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94" r:id="rId10"/>
    <p:sldId id="265" r:id="rId11"/>
    <p:sldId id="318" r:id="rId12"/>
    <p:sldId id="295" r:id="rId13"/>
    <p:sldId id="279" r:id="rId14"/>
    <p:sldId id="319" r:id="rId15"/>
    <p:sldId id="296" r:id="rId16"/>
    <p:sldId id="320" r:id="rId17"/>
    <p:sldId id="321" r:id="rId18"/>
    <p:sldId id="297" r:id="rId19"/>
    <p:sldId id="280" r:id="rId20"/>
    <p:sldId id="298" r:id="rId21"/>
    <p:sldId id="281" r:id="rId22"/>
    <p:sldId id="266" r:id="rId23"/>
    <p:sldId id="267" r:id="rId24"/>
    <p:sldId id="268" r:id="rId25"/>
    <p:sldId id="269" r:id="rId26"/>
    <p:sldId id="271" r:id="rId27"/>
    <p:sldId id="322" r:id="rId28"/>
    <p:sldId id="323" r:id="rId29"/>
    <p:sldId id="299" r:id="rId30"/>
    <p:sldId id="272" r:id="rId31"/>
    <p:sldId id="273" r:id="rId32"/>
    <p:sldId id="274" r:id="rId33"/>
    <p:sldId id="275" r:id="rId34"/>
    <p:sldId id="276" r:id="rId35"/>
    <p:sldId id="277" r:id="rId36"/>
    <p:sldId id="278" r:id="rId37"/>
    <p:sldId id="282" r:id="rId38"/>
    <p:sldId id="283" r:id="rId39"/>
    <p:sldId id="284" r:id="rId40"/>
    <p:sldId id="270" r:id="rId41"/>
    <p:sldId id="285" r:id="rId42"/>
    <p:sldId id="286" r:id="rId43"/>
    <p:sldId id="300" r:id="rId44"/>
    <p:sldId id="301" r:id="rId45"/>
    <p:sldId id="287" r:id="rId46"/>
    <p:sldId id="324" r:id="rId47"/>
    <p:sldId id="292" r:id="rId48"/>
    <p:sldId id="325" r:id="rId49"/>
    <p:sldId id="289" r:id="rId50"/>
    <p:sldId id="291" r:id="rId51"/>
    <p:sldId id="290" r:id="rId52"/>
    <p:sldId id="303" r:id="rId53"/>
    <p:sldId id="304" r:id="rId54"/>
    <p:sldId id="305" r:id="rId55"/>
    <p:sldId id="306" r:id="rId56"/>
    <p:sldId id="313" r:id="rId57"/>
    <p:sldId id="312" r:id="rId58"/>
    <p:sldId id="307" r:id="rId59"/>
    <p:sldId id="331" r:id="rId60"/>
    <p:sldId id="288" r:id="rId61"/>
    <p:sldId id="332" r:id="rId62"/>
    <p:sldId id="302" r:id="rId63"/>
    <p:sldId id="333" r:id="rId64"/>
    <p:sldId id="293" r:id="rId65"/>
    <p:sldId id="314" r:id="rId66"/>
    <p:sldId id="308" r:id="rId67"/>
    <p:sldId id="334" r:id="rId68"/>
    <p:sldId id="335" r:id="rId69"/>
    <p:sldId id="336" r:id="rId70"/>
    <p:sldId id="337" r:id="rId71"/>
    <p:sldId id="315" r:id="rId72"/>
    <p:sldId id="316" r:id="rId73"/>
    <p:sldId id="317" r:id="rId74"/>
    <p:sldId id="310" r:id="rId75"/>
    <p:sldId id="326" r:id="rId76"/>
    <p:sldId id="327" r:id="rId77"/>
    <p:sldId id="330" r:id="rId78"/>
    <p:sldId id="309" r:id="rId79"/>
    <p:sldId id="328" r:id="rId80"/>
    <p:sldId id="329" r:id="rId81"/>
    <p:sldId id="311" r:id="rId82"/>
    <p:sldId id="26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8AF724-0554-4334-A95E-7765974E60F0}" v="3465" dt="2025-01-16T13:15:21.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99" autoAdjust="0"/>
    <p:restoredTop sz="94660"/>
  </p:normalViewPr>
  <p:slideViewPr>
    <p:cSldViewPr snapToGrid="0">
      <p:cViewPr varScale="1">
        <p:scale>
          <a:sx n="139" d="100"/>
          <a:sy n="139" d="100"/>
        </p:scale>
        <p:origin x="156" y="10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Starr" userId="e8db8f9f-6c41-48a8-b168-8c2600f32686" providerId="ADAL" clId="{8A8AF724-0554-4334-A95E-7765974E60F0}"/>
    <pc:docChg chg="undo redo custSel addSld delSld modSld sldOrd">
      <pc:chgData name="Darren Starr" userId="e8db8f9f-6c41-48a8-b168-8c2600f32686" providerId="ADAL" clId="{8A8AF724-0554-4334-A95E-7765974E60F0}" dt="2025-01-16T13:15:28.552" v="29703" actId="20577"/>
      <pc:docMkLst>
        <pc:docMk/>
      </pc:docMkLst>
      <pc:sldChg chg="addSp delSp modSp mod">
        <pc:chgData name="Darren Starr" userId="e8db8f9f-6c41-48a8-b168-8c2600f32686" providerId="ADAL" clId="{8A8AF724-0554-4334-A95E-7765974E60F0}" dt="2025-01-16T13:15:28.552" v="29703" actId="20577"/>
        <pc:sldMkLst>
          <pc:docMk/>
          <pc:sldMk cId="930439976" sldId="256"/>
        </pc:sldMkLst>
        <pc:spChg chg="mod">
          <ac:chgData name="Darren Starr" userId="e8db8f9f-6c41-48a8-b168-8c2600f32686" providerId="ADAL" clId="{8A8AF724-0554-4334-A95E-7765974E60F0}" dt="2025-01-16T13:15:28.552" v="29703" actId="20577"/>
          <ac:spMkLst>
            <pc:docMk/>
            <pc:sldMk cId="930439976" sldId="256"/>
            <ac:spMk id="3" creationId="{A4AFD7E8-6A0C-A51D-089B-3CA8C0AA8E54}"/>
          </ac:spMkLst>
        </pc:spChg>
        <pc:inkChg chg="add del">
          <ac:chgData name="Darren Starr" userId="e8db8f9f-6c41-48a8-b168-8c2600f32686" providerId="ADAL" clId="{8A8AF724-0554-4334-A95E-7765974E60F0}" dt="2025-01-16T09:55:27.707" v="27806" actId="9405"/>
          <ac:inkMkLst>
            <pc:docMk/>
            <pc:sldMk cId="930439976" sldId="256"/>
            <ac:inkMk id="4" creationId="{D162614C-63FE-4F22-5A2B-F1739A132B7F}"/>
          </ac:inkMkLst>
        </pc:inkChg>
      </pc:sldChg>
      <pc:sldChg chg="modSp mod">
        <pc:chgData name="Darren Starr" userId="e8db8f9f-6c41-48a8-b168-8c2600f32686" providerId="ADAL" clId="{8A8AF724-0554-4334-A95E-7765974E60F0}" dt="2025-01-13T07:44:20.223" v="14901" actId="20577"/>
        <pc:sldMkLst>
          <pc:docMk/>
          <pc:sldMk cId="211203911" sldId="257"/>
        </pc:sldMkLst>
        <pc:spChg chg="mod">
          <ac:chgData name="Darren Starr" userId="e8db8f9f-6c41-48a8-b168-8c2600f32686" providerId="ADAL" clId="{8A8AF724-0554-4334-A95E-7765974E60F0}" dt="2025-01-13T07:44:20.223" v="14901" actId="20577"/>
          <ac:spMkLst>
            <pc:docMk/>
            <pc:sldMk cId="211203911" sldId="257"/>
            <ac:spMk id="2" creationId="{809DC8F7-403C-03EF-FBB6-E5C348FB5797}"/>
          </ac:spMkLst>
        </pc:spChg>
      </pc:sldChg>
      <pc:sldChg chg="addSp modSp mod">
        <pc:chgData name="Darren Starr" userId="e8db8f9f-6c41-48a8-b168-8c2600f32686" providerId="ADAL" clId="{8A8AF724-0554-4334-A95E-7765974E60F0}" dt="2025-01-15T08:09:50.942" v="23055"/>
        <pc:sldMkLst>
          <pc:docMk/>
          <pc:sldMk cId="2036781609" sldId="261"/>
        </pc:sldMkLst>
        <pc:grpChg chg="mod">
          <ac:chgData name="Darren Starr" userId="e8db8f9f-6c41-48a8-b168-8c2600f32686" providerId="ADAL" clId="{8A8AF724-0554-4334-A95E-7765974E60F0}" dt="2025-01-15T08:09:50.942" v="23055"/>
          <ac:grpSpMkLst>
            <pc:docMk/>
            <pc:sldMk cId="2036781609" sldId="261"/>
            <ac:grpSpMk id="17" creationId="{55C8AA49-A882-E7DB-09B9-6F1A0D41B2D1}"/>
          </ac:grpSpMkLst>
        </pc:grpChg>
        <pc:inkChg chg="add mod">
          <ac:chgData name="Darren Starr" userId="e8db8f9f-6c41-48a8-b168-8c2600f32686" providerId="ADAL" clId="{8A8AF724-0554-4334-A95E-7765974E60F0}" dt="2025-01-15T08:09:50.942" v="23055"/>
          <ac:inkMkLst>
            <pc:docMk/>
            <pc:sldMk cId="2036781609" sldId="261"/>
            <ac:inkMk id="4" creationId="{677F8C17-68C9-2951-5803-CB438808CD57}"/>
          </ac:inkMkLst>
        </pc:inkChg>
        <pc:inkChg chg="add mod">
          <ac:chgData name="Darren Starr" userId="e8db8f9f-6c41-48a8-b168-8c2600f32686" providerId="ADAL" clId="{8A8AF724-0554-4334-A95E-7765974E60F0}" dt="2025-01-15T08:09:50.942" v="23055"/>
          <ac:inkMkLst>
            <pc:docMk/>
            <pc:sldMk cId="2036781609" sldId="261"/>
            <ac:inkMk id="8" creationId="{A6A38C83-5976-2C19-8373-3E6C9373551F}"/>
          </ac:inkMkLst>
        </pc:inkChg>
        <pc:inkChg chg="add">
          <ac:chgData name="Darren Starr" userId="e8db8f9f-6c41-48a8-b168-8c2600f32686" providerId="ADAL" clId="{8A8AF724-0554-4334-A95E-7765974E60F0}" dt="2025-01-15T08:09:48.167" v="23052" actId="9405"/>
          <ac:inkMkLst>
            <pc:docMk/>
            <pc:sldMk cId="2036781609" sldId="261"/>
            <ac:inkMk id="10" creationId="{2389F704-F2B7-2757-DBBB-A5184F79F412}"/>
          </ac:inkMkLst>
        </pc:inkChg>
        <pc:inkChg chg="add">
          <ac:chgData name="Darren Starr" userId="e8db8f9f-6c41-48a8-b168-8c2600f32686" providerId="ADAL" clId="{8A8AF724-0554-4334-A95E-7765974E60F0}" dt="2025-01-15T08:09:48.967" v="23053" actId="9405"/>
          <ac:inkMkLst>
            <pc:docMk/>
            <pc:sldMk cId="2036781609" sldId="261"/>
            <ac:inkMk id="15" creationId="{497ECF85-5742-0525-7804-7E9BF464D546}"/>
          </ac:inkMkLst>
        </pc:inkChg>
        <pc:inkChg chg="add">
          <ac:chgData name="Darren Starr" userId="e8db8f9f-6c41-48a8-b168-8c2600f32686" providerId="ADAL" clId="{8A8AF724-0554-4334-A95E-7765974E60F0}" dt="2025-01-15T08:09:50.024" v="23054" actId="9405"/>
          <ac:inkMkLst>
            <pc:docMk/>
            <pc:sldMk cId="2036781609" sldId="261"/>
            <ac:inkMk id="16" creationId="{88A6A15A-FEB0-78C3-9494-324B8AF645A6}"/>
          </ac:inkMkLst>
        </pc:inkChg>
      </pc:sldChg>
      <pc:sldChg chg="addSp delSp modSp mod">
        <pc:chgData name="Darren Starr" userId="e8db8f9f-6c41-48a8-b168-8c2600f32686" providerId="ADAL" clId="{8A8AF724-0554-4334-A95E-7765974E60F0}" dt="2025-01-15T06:59:30.816" v="22473" actId="1076"/>
        <pc:sldMkLst>
          <pc:docMk/>
          <pc:sldMk cId="932566290" sldId="262"/>
        </pc:sldMkLst>
        <pc:spChg chg="add mod">
          <ac:chgData name="Darren Starr" userId="e8db8f9f-6c41-48a8-b168-8c2600f32686" providerId="ADAL" clId="{8A8AF724-0554-4334-A95E-7765974E60F0}" dt="2025-01-15T06:59:16.624" v="22462" actId="1076"/>
          <ac:spMkLst>
            <pc:docMk/>
            <pc:sldMk cId="932566290" sldId="262"/>
            <ac:spMk id="53" creationId="{EFA301E4-44B5-283B-2D71-C6D9B1A672E1}"/>
          </ac:spMkLst>
        </pc:spChg>
        <pc:spChg chg="add mod">
          <ac:chgData name="Darren Starr" userId="e8db8f9f-6c41-48a8-b168-8c2600f32686" providerId="ADAL" clId="{8A8AF724-0554-4334-A95E-7765974E60F0}" dt="2025-01-15T06:59:16.624" v="22462" actId="1076"/>
          <ac:spMkLst>
            <pc:docMk/>
            <pc:sldMk cId="932566290" sldId="262"/>
            <ac:spMk id="54" creationId="{0603EC0A-534C-09BD-68C9-183414FE01E6}"/>
          </ac:spMkLst>
        </pc:spChg>
        <pc:spChg chg="add mod">
          <ac:chgData name="Darren Starr" userId="e8db8f9f-6c41-48a8-b168-8c2600f32686" providerId="ADAL" clId="{8A8AF724-0554-4334-A95E-7765974E60F0}" dt="2025-01-15T06:59:27.414" v="22471" actId="1076"/>
          <ac:spMkLst>
            <pc:docMk/>
            <pc:sldMk cId="932566290" sldId="262"/>
            <ac:spMk id="55" creationId="{E14CF236-5D6D-DE23-B960-84BB0A80FD1A}"/>
          </ac:spMkLst>
        </pc:spChg>
        <pc:spChg chg="add mod">
          <ac:chgData name="Darren Starr" userId="e8db8f9f-6c41-48a8-b168-8c2600f32686" providerId="ADAL" clId="{8A8AF724-0554-4334-A95E-7765974E60F0}" dt="2025-01-15T06:59:30.816" v="22473" actId="1076"/>
          <ac:spMkLst>
            <pc:docMk/>
            <pc:sldMk cId="932566290" sldId="262"/>
            <ac:spMk id="56" creationId="{F468C9B3-A1A3-9FC0-99F9-A1D6DD6F926B}"/>
          </ac:spMkLst>
        </pc:spChg>
        <pc:grpChg chg="del mod">
          <ac:chgData name="Darren Starr" userId="e8db8f9f-6c41-48a8-b168-8c2600f32686" providerId="ADAL" clId="{8A8AF724-0554-4334-A95E-7765974E60F0}" dt="2025-01-15T06:59:11.995" v="22460" actId="478"/>
          <ac:grpSpMkLst>
            <pc:docMk/>
            <pc:sldMk cId="932566290" sldId="262"/>
            <ac:grpSpMk id="22" creationId="{01501788-DFBE-7BF6-BF0D-F6FF66DDFF14}"/>
          </ac:grpSpMkLst>
        </pc:grpChg>
        <pc:grpChg chg="del mod">
          <ac:chgData name="Darren Starr" userId="e8db8f9f-6c41-48a8-b168-8c2600f32686" providerId="ADAL" clId="{8A8AF724-0554-4334-A95E-7765974E60F0}" dt="2025-01-15T06:59:07.903" v="22459" actId="478"/>
          <ac:grpSpMkLst>
            <pc:docMk/>
            <pc:sldMk cId="932566290" sldId="262"/>
            <ac:grpSpMk id="35" creationId="{59E5469A-CFDC-D1AF-EFD0-B1CF6146AE31}"/>
          </ac:grpSpMkLst>
        </pc:grpChg>
        <pc:grpChg chg="del mod">
          <ac:chgData name="Darren Starr" userId="e8db8f9f-6c41-48a8-b168-8c2600f32686" providerId="ADAL" clId="{8A8AF724-0554-4334-A95E-7765974E60F0}" dt="2025-01-15T06:59:11.995" v="22460" actId="478"/>
          <ac:grpSpMkLst>
            <pc:docMk/>
            <pc:sldMk cId="932566290" sldId="262"/>
            <ac:grpSpMk id="49" creationId="{5511585C-F035-E6FD-DD39-7A0CFF02A0BF}"/>
          </ac:grpSpMkLst>
        </pc:grpChg>
        <pc:grpChg chg="del mod">
          <ac:chgData name="Darren Starr" userId="e8db8f9f-6c41-48a8-b168-8c2600f32686" providerId="ADAL" clId="{8A8AF724-0554-4334-A95E-7765974E60F0}" dt="2025-01-15T06:59:13.163" v="22461" actId="478"/>
          <ac:grpSpMkLst>
            <pc:docMk/>
            <pc:sldMk cId="932566290" sldId="262"/>
            <ac:grpSpMk id="52" creationId="{27A6A1AA-FB66-E101-F97F-3EADD39B8ADE}"/>
          </ac:grpSpMkLst>
        </pc:grpChg>
      </pc:sldChg>
      <pc:sldChg chg="addSp delSp modSp mod">
        <pc:chgData name="Darren Starr" userId="e8db8f9f-6c41-48a8-b168-8c2600f32686" providerId="ADAL" clId="{8A8AF724-0554-4334-A95E-7765974E60F0}" dt="2025-01-15T08:42:07.822" v="23142"/>
        <pc:sldMkLst>
          <pc:docMk/>
          <pc:sldMk cId="1511873495" sldId="263"/>
        </pc:sldMkLst>
        <pc:grpChg chg="del mod">
          <ac:chgData name="Darren Starr" userId="e8db8f9f-6c41-48a8-b168-8c2600f32686" providerId="ADAL" clId="{8A8AF724-0554-4334-A95E-7765974E60F0}" dt="2025-01-15T06:59:48.279" v="22498"/>
          <ac:grpSpMkLst>
            <pc:docMk/>
            <pc:sldMk cId="1511873495" sldId="263"/>
            <ac:grpSpMk id="20" creationId="{83A426B3-EF6C-3CD0-E192-B0DB532EEBD6}"/>
          </ac:grpSpMkLst>
        </pc:grpChg>
        <pc:grpChg chg="del mod">
          <ac:chgData name="Darren Starr" userId="e8db8f9f-6c41-48a8-b168-8c2600f32686" providerId="ADAL" clId="{8A8AF724-0554-4334-A95E-7765974E60F0}" dt="2025-01-15T06:59:43.983" v="22481"/>
          <ac:grpSpMkLst>
            <pc:docMk/>
            <pc:sldMk cId="1511873495" sldId="263"/>
            <ac:grpSpMk id="37" creationId="{12040162-A0C0-AED1-07BA-E9FFF26F7C7E}"/>
          </ac:grpSpMkLst>
        </pc:grpChg>
        <pc:grpChg chg="del mod">
          <ac:chgData name="Darren Starr" userId="e8db8f9f-6c41-48a8-b168-8c2600f32686" providerId="ADAL" clId="{8A8AF724-0554-4334-A95E-7765974E60F0}" dt="2025-01-15T06:59:48.279" v="22499"/>
          <ac:grpSpMkLst>
            <pc:docMk/>
            <pc:sldMk cId="1511873495" sldId="263"/>
            <ac:grpSpMk id="42" creationId="{4321F520-D69F-F44E-AEC2-57B0688F64FC}"/>
          </ac:grpSpMkLst>
        </pc:grpChg>
        <pc:grpChg chg="del mod">
          <ac:chgData name="Darren Starr" userId="e8db8f9f-6c41-48a8-b168-8c2600f32686" providerId="ADAL" clId="{8A8AF724-0554-4334-A95E-7765974E60F0}" dt="2025-01-15T06:59:48.278" v="22495"/>
          <ac:grpSpMkLst>
            <pc:docMk/>
            <pc:sldMk cId="1511873495" sldId="263"/>
            <ac:grpSpMk id="45" creationId="{A3F560C0-785D-C4E3-D9AE-04F097538A3F}"/>
          </ac:grpSpMkLst>
        </pc:grpChg>
        <pc:grpChg chg="del mod">
          <ac:chgData name="Darren Starr" userId="e8db8f9f-6c41-48a8-b168-8c2600f32686" providerId="ADAL" clId="{8A8AF724-0554-4334-A95E-7765974E60F0}" dt="2025-01-15T06:59:43.986" v="22483"/>
          <ac:grpSpMkLst>
            <pc:docMk/>
            <pc:sldMk cId="1511873495" sldId="263"/>
            <ac:grpSpMk id="48" creationId="{D5FAC282-D3F1-42B1-D0E2-A1150871A0E4}"/>
          </ac:grpSpMkLst>
        </pc:grpChg>
        <pc:grpChg chg="del mod">
          <ac:chgData name="Darren Starr" userId="e8db8f9f-6c41-48a8-b168-8c2600f32686" providerId="ADAL" clId="{8A8AF724-0554-4334-A95E-7765974E60F0}" dt="2025-01-15T06:59:48.276" v="22491"/>
          <ac:grpSpMkLst>
            <pc:docMk/>
            <pc:sldMk cId="1511873495" sldId="263"/>
            <ac:grpSpMk id="51" creationId="{93288CA8-B786-35DC-4D90-18F9E3D16AE6}"/>
          </ac:grpSpMkLst>
        </pc:grpChg>
        <pc:grpChg chg="mod">
          <ac:chgData name="Darren Starr" userId="e8db8f9f-6c41-48a8-b168-8c2600f32686" providerId="ADAL" clId="{8A8AF724-0554-4334-A95E-7765974E60F0}" dt="2025-01-15T08:17:13.819" v="23065"/>
          <ac:grpSpMkLst>
            <pc:docMk/>
            <pc:sldMk cId="1511873495" sldId="263"/>
            <ac:grpSpMk id="64" creationId="{355258B0-B250-32E5-CCE7-37E79BC6BAE3}"/>
          </ac:grpSpMkLst>
        </pc:grpChg>
        <pc:grpChg chg="del mod">
          <ac:chgData name="Darren Starr" userId="e8db8f9f-6c41-48a8-b168-8c2600f32686" providerId="ADAL" clId="{8A8AF724-0554-4334-A95E-7765974E60F0}" dt="2025-01-15T08:17:42.404" v="23086"/>
          <ac:grpSpMkLst>
            <pc:docMk/>
            <pc:sldMk cId="1511873495" sldId="263"/>
            <ac:grpSpMk id="71" creationId="{0706DC51-5DF9-485C-2010-45DD840961CA}"/>
          </ac:grpSpMkLst>
        </pc:grpChg>
        <pc:grpChg chg="del mod">
          <ac:chgData name="Darren Starr" userId="e8db8f9f-6c41-48a8-b168-8c2600f32686" providerId="ADAL" clId="{8A8AF724-0554-4334-A95E-7765974E60F0}" dt="2025-01-15T08:18:56.215" v="23098"/>
          <ac:grpSpMkLst>
            <pc:docMk/>
            <pc:sldMk cId="1511873495" sldId="263"/>
            <ac:grpSpMk id="79" creationId="{99389888-8AFE-7971-0E3C-58A7998ABB3D}"/>
          </ac:grpSpMkLst>
        </pc:grpChg>
        <pc:grpChg chg="del mod">
          <ac:chgData name="Darren Starr" userId="e8db8f9f-6c41-48a8-b168-8c2600f32686" providerId="ADAL" clId="{8A8AF724-0554-4334-A95E-7765974E60F0}" dt="2025-01-15T08:19:45.365" v="23106"/>
          <ac:grpSpMkLst>
            <pc:docMk/>
            <pc:sldMk cId="1511873495" sldId="263"/>
            <ac:grpSpMk id="84" creationId="{074F25F7-F48B-6CD3-AF29-AB49277E72FB}"/>
          </ac:grpSpMkLst>
        </pc:grpChg>
        <pc:grpChg chg="del mod">
          <ac:chgData name="Darren Starr" userId="e8db8f9f-6c41-48a8-b168-8c2600f32686" providerId="ADAL" clId="{8A8AF724-0554-4334-A95E-7765974E60F0}" dt="2025-01-15T08:20:11.772" v="23112"/>
          <ac:grpSpMkLst>
            <pc:docMk/>
            <pc:sldMk cId="1511873495" sldId="263"/>
            <ac:grpSpMk id="86" creationId="{C747EA21-59B4-AA09-7848-76E7C22F8EC2}"/>
          </ac:grpSpMkLst>
        </pc:grpChg>
        <pc:grpChg chg="mod">
          <ac:chgData name="Darren Starr" userId="e8db8f9f-6c41-48a8-b168-8c2600f32686" providerId="ADAL" clId="{8A8AF724-0554-4334-A95E-7765974E60F0}" dt="2025-01-15T08:20:11.772" v="23112"/>
          <ac:grpSpMkLst>
            <pc:docMk/>
            <pc:sldMk cId="1511873495" sldId="263"/>
            <ac:grpSpMk id="92" creationId="{FD2B95C2-A9B5-CC24-A861-7F247BE8D417}"/>
          </ac:grpSpMkLst>
        </pc:grpChg>
        <pc:grpChg chg="mod">
          <ac:chgData name="Darren Starr" userId="e8db8f9f-6c41-48a8-b168-8c2600f32686" providerId="ADAL" clId="{8A8AF724-0554-4334-A95E-7765974E60F0}" dt="2025-01-15T08:20:17.230" v="23117"/>
          <ac:grpSpMkLst>
            <pc:docMk/>
            <pc:sldMk cId="1511873495" sldId="263"/>
            <ac:grpSpMk id="97" creationId="{0E4C2FBD-E073-63EB-D86B-D632D0417860}"/>
          </ac:grpSpMkLst>
        </pc:grpChg>
        <pc:grpChg chg="del mod">
          <ac:chgData name="Darren Starr" userId="e8db8f9f-6c41-48a8-b168-8c2600f32686" providerId="ADAL" clId="{8A8AF724-0554-4334-A95E-7765974E60F0}" dt="2025-01-15T08:42:07.822" v="23142"/>
          <ac:grpSpMkLst>
            <pc:docMk/>
            <pc:sldMk cId="1511873495" sldId="263"/>
            <ac:grpSpMk id="102" creationId="{B8879885-F24A-368B-F46C-70AC4687E1FD}"/>
          </ac:grpSpMkLst>
        </pc:grpChg>
        <pc:grpChg chg="mod">
          <ac:chgData name="Darren Starr" userId="e8db8f9f-6c41-48a8-b168-8c2600f32686" providerId="ADAL" clId="{8A8AF724-0554-4334-A95E-7765974E60F0}" dt="2025-01-15T08:42:07.822" v="23142"/>
          <ac:grpSpMkLst>
            <pc:docMk/>
            <pc:sldMk cId="1511873495" sldId="263"/>
            <ac:grpSpMk id="105" creationId="{966E3A17-073F-507E-BADB-C9D166FC9F4A}"/>
          </ac:grpSpMkLst>
        </pc:grpChg>
        <pc:inkChg chg="add del">
          <ac:chgData name="Darren Starr" userId="e8db8f9f-6c41-48a8-b168-8c2600f32686" providerId="ADAL" clId="{8A8AF724-0554-4334-A95E-7765974E60F0}" dt="2025-01-15T06:59:43.988" v="22488"/>
          <ac:inkMkLst>
            <pc:docMk/>
            <pc:sldMk cId="1511873495" sldId="263"/>
            <ac:inkMk id="3" creationId="{A57E2C88-F43F-631F-2A0C-03D0B8567ECB}"/>
          </ac:inkMkLst>
        </pc:inkChg>
        <pc:inkChg chg="add del mod">
          <ac:chgData name="Darren Starr" userId="e8db8f9f-6c41-48a8-b168-8c2600f32686" providerId="ADAL" clId="{8A8AF724-0554-4334-A95E-7765974E60F0}" dt="2025-01-15T06:59:48.275" v="22489"/>
          <ac:inkMkLst>
            <pc:docMk/>
            <pc:sldMk cId="1511873495" sldId="263"/>
            <ac:inkMk id="9" creationId="{6EF07E47-F427-757C-7B9E-165AB0D7512F}"/>
          </ac:inkMkLst>
        </pc:inkChg>
        <pc:inkChg chg="add del mod">
          <ac:chgData name="Darren Starr" userId="e8db8f9f-6c41-48a8-b168-8c2600f32686" providerId="ADAL" clId="{8A8AF724-0554-4334-A95E-7765974E60F0}" dt="2025-01-15T06:59:48.279" v="22498"/>
          <ac:inkMkLst>
            <pc:docMk/>
            <pc:sldMk cId="1511873495" sldId="263"/>
            <ac:inkMk id="11" creationId="{D95CA3A1-AFB9-4D04-0592-7CD7C42E243B}"/>
          </ac:inkMkLst>
        </pc:inkChg>
        <pc:inkChg chg="add del mod">
          <ac:chgData name="Darren Starr" userId="e8db8f9f-6c41-48a8-b168-8c2600f32686" providerId="ADAL" clId="{8A8AF724-0554-4334-A95E-7765974E60F0}" dt="2025-01-15T06:59:48.278" v="22497"/>
          <ac:inkMkLst>
            <pc:docMk/>
            <pc:sldMk cId="1511873495" sldId="263"/>
            <ac:inkMk id="12" creationId="{D0B1DD7B-7DDB-E343-89F2-FB1B039FA975}"/>
          </ac:inkMkLst>
        </pc:inkChg>
        <pc:inkChg chg="add del mod">
          <ac:chgData name="Darren Starr" userId="e8db8f9f-6c41-48a8-b168-8c2600f32686" providerId="ADAL" clId="{8A8AF724-0554-4334-A95E-7765974E60F0}" dt="2025-01-15T06:59:48.279" v="22502"/>
          <ac:inkMkLst>
            <pc:docMk/>
            <pc:sldMk cId="1511873495" sldId="263"/>
            <ac:inkMk id="14" creationId="{F34CC2CB-360B-B9BF-7B28-5AC5D79956D3}"/>
          </ac:inkMkLst>
        </pc:inkChg>
        <pc:inkChg chg="add del mod">
          <ac:chgData name="Darren Starr" userId="e8db8f9f-6c41-48a8-b168-8c2600f32686" providerId="ADAL" clId="{8A8AF724-0554-4334-A95E-7765974E60F0}" dt="2025-01-15T06:59:48.276" v="22490"/>
          <ac:inkMkLst>
            <pc:docMk/>
            <pc:sldMk cId="1511873495" sldId="263"/>
            <ac:inkMk id="16" creationId="{466D7719-44DD-2DDE-DDF6-E995272E97BD}"/>
          </ac:inkMkLst>
        </pc:inkChg>
        <pc:inkChg chg="add del mod">
          <ac:chgData name="Darren Starr" userId="e8db8f9f-6c41-48a8-b168-8c2600f32686" providerId="ADAL" clId="{8A8AF724-0554-4334-A95E-7765974E60F0}" dt="2025-01-15T06:59:48.277" v="22494"/>
          <ac:inkMkLst>
            <pc:docMk/>
            <pc:sldMk cId="1511873495" sldId="263"/>
            <ac:inkMk id="18" creationId="{61C27F16-41B2-576B-415F-9FC7FE7F5547}"/>
          </ac:inkMkLst>
        </pc:inkChg>
        <pc:inkChg chg="add del">
          <ac:chgData name="Darren Starr" userId="e8db8f9f-6c41-48a8-b168-8c2600f32686" providerId="ADAL" clId="{8A8AF724-0554-4334-A95E-7765974E60F0}" dt="2025-01-15T06:59:43.985" v="22482"/>
          <ac:inkMkLst>
            <pc:docMk/>
            <pc:sldMk cId="1511873495" sldId="263"/>
            <ac:inkMk id="22" creationId="{DE58A9F3-41DB-B0C3-8D06-B7C61AC24B73}"/>
          </ac:inkMkLst>
        </pc:inkChg>
        <pc:inkChg chg="add del">
          <ac:chgData name="Darren Starr" userId="e8db8f9f-6c41-48a8-b168-8c2600f32686" providerId="ADAL" clId="{8A8AF724-0554-4334-A95E-7765974E60F0}" dt="2025-01-15T06:59:43.961" v="22475"/>
          <ac:inkMkLst>
            <pc:docMk/>
            <pc:sldMk cId="1511873495" sldId="263"/>
            <ac:inkMk id="24" creationId="{6EC8FC00-29EC-97A6-2F60-03ABAED3C460}"/>
          </ac:inkMkLst>
        </pc:inkChg>
        <pc:inkChg chg="add del">
          <ac:chgData name="Darren Starr" userId="e8db8f9f-6c41-48a8-b168-8c2600f32686" providerId="ADAL" clId="{8A8AF724-0554-4334-A95E-7765974E60F0}" dt="2025-01-15T06:59:43.981" v="22480"/>
          <ac:inkMkLst>
            <pc:docMk/>
            <pc:sldMk cId="1511873495" sldId="263"/>
            <ac:inkMk id="27" creationId="{FFC89440-0B44-8DAF-EC5C-B64379D2B8F9}"/>
          </ac:inkMkLst>
        </pc:inkChg>
        <pc:inkChg chg="add del">
          <ac:chgData name="Darren Starr" userId="e8db8f9f-6c41-48a8-b168-8c2600f32686" providerId="ADAL" clId="{8A8AF724-0554-4334-A95E-7765974E60F0}" dt="2025-01-15T06:59:43.987" v="22487"/>
          <ac:inkMkLst>
            <pc:docMk/>
            <pc:sldMk cId="1511873495" sldId="263"/>
            <ac:inkMk id="28" creationId="{4914EB0E-CB02-95E9-82D5-04D39D10E682}"/>
          </ac:inkMkLst>
        </pc:inkChg>
        <pc:inkChg chg="add del">
          <ac:chgData name="Darren Starr" userId="e8db8f9f-6c41-48a8-b168-8c2600f32686" providerId="ADAL" clId="{8A8AF724-0554-4334-A95E-7765974E60F0}" dt="2025-01-15T06:59:43.987" v="22485"/>
          <ac:inkMkLst>
            <pc:docMk/>
            <pc:sldMk cId="1511873495" sldId="263"/>
            <ac:inkMk id="29" creationId="{7580FABB-F71F-67E7-DF56-F20F932E8A7E}"/>
          </ac:inkMkLst>
        </pc:inkChg>
        <pc:inkChg chg="add del">
          <ac:chgData name="Darren Starr" userId="e8db8f9f-6c41-48a8-b168-8c2600f32686" providerId="ADAL" clId="{8A8AF724-0554-4334-A95E-7765974E60F0}" dt="2025-01-15T06:59:43.970" v="22477"/>
          <ac:inkMkLst>
            <pc:docMk/>
            <pc:sldMk cId="1511873495" sldId="263"/>
            <ac:inkMk id="30" creationId="{7A2BB228-05CC-CCD9-BEA7-E03ED77F257F}"/>
          </ac:inkMkLst>
        </pc:inkChg>
        <pc:inkChg chg="add del">
          <ac:chgData name="Darren Starr" userId="e8db8f9f-6c41-48a8-b168-8c2600f32686" providerId="ADAL" clId="{8A8AF724-0554-4334-A95E-7765974E60F0}" dt="2025-01-15T06:59:43.977" v="22479"/>
          <ac:inkMkLst>
            <pc:docMk/>
            <pc:sldMk cId="1511873495" sldId="263"/>
            <ac:inkMk id="31" creationId="{C5E8933F-EADC-1E8B-A765-E7EC579E41D6}"/>
          </ac:inkMkLst>
        </pc:inkChg>
        <pc:inkChg chg="add del mod">
          <ac:chgData name="Darren Starr" userId="e8db8f9f-6c41-48a8-b168-8c2600f32686" providerId="ADAL" clId="{8A8AF724-0554-4334-A95E-7765974E60F0}" dt="2025-01-15T06:59:43.966" v="22476"/>
          <ac:inkMkLst>
            <pc:docMk/>
            <pc:sldMk cId="1511873495" sldId="263"/>
            <ac:inkMk id="32" creationId="{B9795FEE-BBE2-C8EA-EC22-F266DD334056}"/>
          </ac:inkMkLst>
        </pc:inkChg>
        <pc:inkChg chg="add del mod">
          <ac:chgData name="Darren Starr" userId="e8db8f9f-6c41-48a8-b168-8c2600f32686" providerId="ADAL" clId="{8A8AF724-0554-4334-A95E-7765974E60F0}" dt="2025-01-15T06:59:43.973" v="22478"/>
          <ac:inkMkLst>
            <pc:docMk/>
            <pc:sldMk cId="1511873495" sldId="263"/>
            <ac:inkMk id="33" creationId="{52C090CC-F128-2057-6382-003E0AD84E55}"/>
          </ac:inkMkLst>
        </pc:inkChg>
        <pc:inkChg chg="add del mod">
          <ac:chgData name="Darren Starr" userId="e8db8f9f-6c41-48a8-b168-8c2600f32686" providerId="ADAL" clId="{8A8AF724-0554-4334-A95E-7765974E60F0}" dt="2025-01-15T06:59:43.983" v="22481"/>
          <ac:inkMkLst>
            <pc:docMk/>
            <pc:sldMk cId="1511873495" sldId="263"/>
            <ac:inkMk id="34" creationId="{8825F374-4F21-97F4-F2A9-E75B9282AAA5}"/>
          </ac:inkMkLst>
        </pc:inkChg>
        <pc:inkChg chg="add del mod">
          <ac:chgData name="Darren Starr" userId="e8db8f9f-6c41-48a8-b168-8c2600f32686" providerId="ADAL" clId="{8A8AF724-0554-4334-A95E-7765974E60F0}" dt="2025-01-15T06:59:43.987" v="22486"/>
          <ac:inkMkLst>
            <pc:docMk/>
            <pc:sldMk cId="1511873495" sldId="263"/>
            <ac:inkMk id="35" creationId="{7C1E0667-344A-D1CA-AC53-8C43F96D6426}"/>
          </ac:inkMkLst>
        </pc:inkChg>
        <pc:inkChg chg="add del mod">
          <ac:chgData name="Darren Starr" userId="e8db8f9f-6c41-48a8-b168-8c2600f32686" providerId="ADAL" clId="{8A8AF724-0554-4334-A95E-7765974E60F0}" dt="2025-01-15T06:59:43.950" v="22474"/>
          <ac:inkMkLst>
            <pc:docMk/>
            <pc:sldMk cId="1511873495" sldId="263"/>
            <ac:inkMk id="36" creationId="{E4E98C02-C770-A5A6-CA33-189F0F964564}"/>
          </ac:inkMkLst>
        </pc:inkChg>
        <pc:inkChg chg="add del mod">
          <ac:chgData name="Darren Starr" userId="e8db8f9f-6c41-48a8-b168-8c2600f32686" providerId="ADAL" clId="{8A8AF724-0554-4334-A95E-7765974E60F0}" dt="2025-01-15T06:59:48.277" v="22492"/>
          <ac:inkMkLst>
            <pc:docMk/>
            <pc:sldMk cId="1511873495" sldId="263"/>
            <ac:inkMk id="38" creationId="{49C86B10-9DE1-F121-D090-3DAE5EA123B0}"/>
          </ac:inkMkLst>
        </pc:inkChg>
        <pc:inkChg chg="add del mod">
          <ac:chgData name="Darren Starr" userId="e8db8f9f-6c41-48a8-b168-8c2600f32686" providerId="ADAL" clId="{8A8AF724-0554-4334-A95E-7765974E60F0}" dt="2025-01-15T06:59:48.279" v="22499"/>
          <ac:inkMkLst>
            <pc:docMk/>
            <pc:sldMk cId="1511873495" sldId="263"/>
            <ac:inkMk id="39" creationId="{5EFF2E27-446F-D25C-FC59-5A8D38D7D09C}"/>
          </ac:inkMkLst>
        </pc:inkChg>
        <pc:inkChg chg="add del mod">
          <ac:chgData name="Darren Starr" userId="e8db8f9f-6c41-48a8-b168-8c2600f32686" providerId="ADAL" clId="{8A8AF724-0554-4334-A95E-7765974E60F0}" dt="2025-01-15T06:59:48.279" v="22500"/>
          <ac:inkMkLst>
            <pc:docMk/>
            <pc:sldMk cId="1511873495" sldId="263"/>
            <ac:inkMk id="40" creationId="{ECDA09D1-747F-1BA6-948A-2D8DCA260CBF}"/>
          </ac:inkMkLst>
        </pc:inkChg>
        <pc:inkChg chg="add del mod">
          <ac:chgData name="Darren Starr" userId="e8db8f9f-6c41-48a8-b168-8c2600f32686" providerId="ADAL" clId="{8A8AF724-0554-4334-A95E-7765974E60F0}" dt="2025-01-15T06:59:48.278" v="22496"/>
          <ac:inkMkLst>
            <pc:docMk/>
            <pc:sldMk cId="1511873495" sldId="263"/>
            <ac:inkMk id="41" creationId="{8CC503AE-8ACA-324F-4FA2-9C52B0186830}"/>
          </ac:inkMkLst>
        </pc:inkChg>
        <pc:inkChg chg="add del mod">
          <ac:chgData name="Darren Starr" userId="e8db8f9f-6c41-48a8-b168-8c2600f32686" providerId="ADAL" clId="{8A8AF724-0554-4334-A95E-7765974E60F0}" dt="2025-01-15T06:59:48.279" v="22501"/>
          <ac:inkMkLst>
            <pc:docMk/>
            <pc:sldMk cId="1511873495" sldId="263"/>
            <ac:inkMk id="43" creationId="{21BBF6DD-8B8B-E3C6-ED49-C27BEC490D89}"/>
          </ac:inkMkLst>
        </pc:inkChg>
        <pc:inkChg chg="add del mod">
          <ac:chgData name="Darren Starr" userId="e8db8f9f-6c41-48a8-b168-8c2600f32686" providerId="ADAL" clId="{8A8AF724-0554-4334-A95E-7765974E60F0}" dt="2025-01-15T06:59:48.278" v="22495"/>
          <ac:inkMkLst>
            <pc:docMk/>
            <pc:sldMk cId="1511873495" sldId="263"/>
            <ac:inkMk id="44" creationId="{27A84B64-F63E-83B9-AC4C-94350A27C4D9}"/>
          </ac:inkMkLst>
        </pc:inkChg>
        <pc:inkChg chg="add del mod">
          <ac:chgData name="Darren Starr" userId="e8db8f9f-6c41-48a8-b168-8c2600f32686" providerId="ADAL" clId="{8A8AF724-0554-4334-A95E-7765974E60F0}" dt="2025-01-15T06:59:43.986" v="22483"/>
          <ac:inkMkLst>
            <pc:docMk/>
            <pc:sldMk cId="1511873495" sldId="263"/>
            <ac:inkMk id="46" creationId="{81A77955-C64D-4E19-A564-0F8D220749CA}"/>
          </ac:inkMkLst>
        </pc:inkChg>
        <pc:inkChg chg="add del mod">
          <ac:chgData name="Darren Starr" userId="e8db8f9f-6c41-48a8-b168-8c2600f32686" providerId="ADAL" clId="{8A8AF724-0554-4334-A95E-7765974E60F0}" dt="2025-01-15T06:59:43.986" v="22484"/>
          <ac:inkMkLst>
            <pc:docMk/>
            <pc:sldMk cId="1511873495" sldId="263"/>
            <ac:inkMk id="47" creationId="{E3514396-D1F5-55AF-A11B-6894DA8D6E47}"/>
          </ac:inkMkLst>
        </pc:inkChg>
        <pc:inkChg chg="add del mod">
          <ac:chgData name="Darren Starr" userId="e8db8f9f-6c41-48a8-b168-8c2600f32686" providerId="ADAL" clId="{8A8AF724-0554-4334-A95E-7765974E60F0}" dt="2025-01-15T06:59:48.277" v="22493"/>
          <ac:inkMkLst>
            <pc:docMk/>
            <pc:sldMk cId="1511873495" sldId="263"/>
            <ac:inkMk id="49" creationId="{D951E90E-D40A-73D0-5EC4-3B901EE0A45F}"/>
          </ac:inkMkLst>
        </pc:inkChg>
        <pc:inkChg chg="add del mod">
          <ac:chgData name="Darren Starr" userId="e8db8f9f-6c41-48a8-b168-8c2600f32686" providerId="ADAL" clId="{8A8AF724-0554-4334-A95E-7765974E60F0}" dt="2025-01-15T06:59:48.276" v="22491"/>
          <ac:inkMkLst>
            <pc:docMk/>
            <pc:sldMk cId="1511873495" sldId="263"/>
            <ac:inkMk id="50" creationId="{BA9FF355-162C-2CEC-A5E8-4F172C0B6794}"/>
          </ac:inkMkLst>
        </pc:inkChg>
        <pc:inkChg chg="add del mod">
          <ac:chgData name="Darren Starr" userId="e8db8f9f-6c41-48a8-b168-8c2600f32686" providerId="ADAL" clId="{8A8AF724-0554-4334-A95E-7765974E60F0}" dt="2025-01-15T08:17:16.190" v="23071" actId="9405"/>
          <ac:inkMkLst>
            <pc:docMk/>
            <pc:sldMk cId="1511873495" sldId="263"/>
            <ac:inkMk id="57" creationId="{B7DADA93-0EB7-9181-79CE-9C5013A60040}"/>
          </ac:inkMkLst>
        </pc:inkChg>
        <pc:inkChg chg="add del mod">
          <ac:chgData name="Darren Starr" userId="e8db8f9f-6c41-48a8-b168-8c2600f32686" providerId="ADAL" clId="{8A8AF724-0554-4334-A95E-7765974E60F0}" dt="2025-01-15T08:17:15.769" v="23070" actId="9405"/>
          <ac:inkMkLst>
            <pc:docMk/>
            <pc:sldMk cId="1511873495" sldId="263"/>
            <ac:inkMk id="58" creationId="{A3066332-F350-8F7E-7407-5D8D133876AF}"/>
          </ac:inkMkLst>
        </pc:inkChg>
        <pc:inkChg chg="add del mod">
          <ac:chgData name="Darren Starr" userId="e8db8f9f-6c41-48a8-b168-8c2600f32686" providerId="ADAL" clId="{8A8AF724-0554-4334-A95E-7765974E60F0}" dt="2025-01-15T08:17:15.385" v="23069" actId="9405"/>
          <ac:inkMkLst>
            <pc:docMk/>
            <pc:sldMk cId="1511873495" sldId="263"/>
            <ac:inkMk id="59" creationId="{A2172981-1229-6B23-76B4-27BDD42E60C4}"/>
          </ac:inkMkLst>
        </pc:inkChg>
        <pc:inkChg chg="add del mod">
          <ac:chgData name="Darren Starr" userId="e8db8f9f-6c41-48a8-b168-8c2600f32686" providerId="ADAL" clId="{8A8AF724-0554-4334-A95E-7765974E60F0}" dt="2025-01-15T08:17:15.116" v="23068" actId="9405"/>
          <ac:inkMkLst>
            <pc:docMk/>
            <pc:sldMk cId="1511873495" sldId="263"/>
            <ac:inkMk id="60" creationId="{3649C371-0EDC-1D7C-5487-D7B96206DBD7}"/>
          </ac:inkMkLst>
        </pc:inkChg>
        <pc:inkChg chg="add del mod">
          <ac:chgData name="Darren Starr" userId="e8db8f9f-6c41-48a8-b168-8c2600f32686" providerId="ADAL" clId="{8A8AF724-0554-4334-A95E-7765974E60F0}" dt="2025-01-15T08:17:14.950" v="23067" actId="9405"/>
          <ac:inkMkLst>
            <pc:docMk/>
            <pc:sldMk cId="1511873495" sldId="263"/>
            <ac:inkMk id="61" creationId="{F07A88B0-BA90-A53B-3C22-E144D525BDDC}"/>
          </ac:inkMkLst>
        </pc:inkChg>
        <pc:inkChg chg="add del mod">
          <ac:chgData name="Darren Starr" userId="e8db8f9f-6c41-48a8-b168-8c2600f32686" providerId="ADAL" clId="{8A8AF724-0554-4334-A95E-7765974E60F0}" dt="2025-01-15T08:17:14.274" v="23066" actId="9405"/>
          <ac:inkMkLst>
            <pc:docMk/>
            <pc:sldMk cId="1511873495" sldId="263"/>
            <ac:inkMk id="62" creationId="{D1B05644-1668-4DE0-9E8A-CB7ECE7F22D1}"/>
          </ac:inkMkLst>
        </pc:inkChg>
        <pc:inkChg chg="add del mod">
          <ac:chgData name="Darren Starr" userId="e8db8f9f-6c41-48a8-b168-8c2600f32686" providerId="ADAL" clId="{8A8AF724-0554-4334-A95E-7765974E60F0}" dt="2025-01-15T08:17:13.819" v="23065"/>
          <ac:inkMkLst>
            <pc:docMk/>
            <pc:sldMk cId="1511873495" sldId="263"/>
            <ac:inkMk id="63" creationId="{B4D5CF64-D8D4-F7D5-9250-683C0B1ED80E}"/>
          </ac:inkMkLst>
        </pc:inkChg>
        <pc:inkChg chg="add del mod">
          <ac:chgData name="Darren Starr" userId="e8db8f9f-6c41-48a8-b168-8c2600f32686" providerId="ADAL" clId="{8A8AF724-0554-4334-A95E-7765974E60F0}" dt="2025-01-15T08:18:54.569" v="23091"/>
          <ac:inkMkLst>
            <pc:docMk/>
            <pc:sldMk cId="1511873495" sldId="263"/>
            <ac:inkMk id="65" creationId="{BC9F157C-51FC-7421-9BAE-8AAE39C18E1D}"/>
          </ac:inkMkLst>
        </pc:inkChg>
        <pc:inkChg chg="add del mod">
          <ac:chgData name="Darren Starr" userId="e8db8f9f-6c41-48a8-b168-8c2600f32686" providerId="ADAL" clId="{8A8AF724-0554-4334-A95E-7765974E60F0}" dt="2025-01-15T08:18:54.023" v="23088"/>
          <ac:inkMkLst>
            <pc:docMk/>
            <pc:sldMk cId="1511873495" sldId="263"/>
            <ac:inkMk id="66" creationId="{3B45FA98-BD6E-405C-F063-5C70F25A6DC7}"/>
          </ac:inkMkLst>
        </pc:inkChg>
        <pc:inkChg chg="add del mod">
          <ac:chgData name="Darren Starr" userId="e8db8f9f-6c41-48a8-b168-8c2600f32686" providerId="ADAL" clId="{8A8AF724-0554-4334-A95E-7765974E60F0}" dt="2025-01-15T08:18:54.025" v="23089"/>
          <ac:inkMkLst>
            <pc:docMk/>
            <pc:sldMk cId="1511873495" sldId="263"/>
            <ac:inkMk id="67" creationId="{EF334D85-79FF-23BE-3F01-0EAB49F1E9ED}"/>
          </ac:inkMkLst>
        </pc:inkChg>
        <pc:inkChg chg="add del mod">
          <ac:chgData name="Darren Starr" userId="e8db8f9f-6c41-48a8-b168-8c2600f32686" providerId="ADAL" clId="{8A8AF724-0554-4334-A95E-7765974E60F0}" dt="2025-01-15T08:18:54.025" v="23090"/>
          <ac:inkMkLst>
            <pc:docMk/>
            <pc:sldMk cId="1511873495" sldId="263"/>
            <ac:inkMk id="68" creationId="{49606813-DEB0-D37C-042B-34CE8DB46634}"/>
          </ac:inkMkLst>
        </pc:inkChg>
        <pc:inkChg chg="add del mod">
          <ac:chgData name="Darren Starr" userId="e8db8f9f-6c41-48a8-b168-8c2600f32686" providerId="ADAL" clId="{8A8AF724-0554-4334-A95E-7765974E60F0}" dt="2025-01-15T08:18:56.210" v="23094"/>
          <ac:inkMkLst>
            <pc:docMk/>
            <pc:sldMk cId="1511873495" sldId="263"/>
            <ac:inkMk id="69" creationId="{160321FE-DB18-D766-F246-F567DF225835}"/>
          </ac:inkMkLst>
        </pc:inkChg>
        <pc:inkChg chg="add del mod">
          <ac:chgData name="Darren Starr" userId="e8db8f9f-6c41-48a8-b168-8c2600f32686" providerId="ADAL" clId="{8A8AF724-0554-4334-A95E-7765974E60F0}" dt="2025-01-15T08:18:54.023" v="23087"/>
          <ac:inkMkLst>
            <pc:docMk/>
            <pc:sldMk cId="1511873495" sldId="263"/>
            <ac:inkMk id="70" creationId="{83F0FE38-7C41-8148-E82D-A0B9C68CFACA}"/>
          </ac:inkMkLst>
        </pc:inkChg>
        <pc:inkChg chg="add del mod">
          <ac:chgData name="Darren Starr" userId="e8db8f9f-6c41-48a8-b168-8c2600f32686" providerId="ADAL" clId="{8A8AF724-0554-4334-A95E-7765974E60F0}" dt="2025-01-15T08:18:56.205" v="23092"/>
          <ac:inkMkLst>
            <pc:docMk/>
            <pc:sldMk cId="1511873495" sldId="263"/>
            <ac:inkMk id="72" creationId="{92D30581-5D08-D7D8-48CA-7689467BF507}"/>
          </ac:inkMkLst>
        </pc:inkChg>
        <pc:inkChg chg="add del mod">
          <ac:chgData name="Darren Starr" userId="e8db8f9f-6c41-48a8-b168-8c2600f32686" providerId="ADAL" clId="{8A8AF724-0554-4334-A95E-7765974E60F0}" dt="2025-01-15T08:18:56.215" v="23098"/>
          <ac:inkMkLst>
            <pc:docMk/>
            <pc:sldMk cId="1511873495" sldId="263"/>
            <ac:inkMk id="73" creationId="{B9FE1078-26A0-2506-25BA-840B3848FFDD}"/>
          </ac:inkMkLst>
        </pc:inkChg>
        <pc:inkChg chg="add del mod">
          <ac:chgData name="Darren Starr" userId="e8db8f9f-6c41-48a8-b168-8c2600f32686" providerId="ADAL" clId="{8A8AF724-0554-4334-A95E-7765974E60F0}" dt="2025-01-15T08:18:56.214" v="23096"/>
          <ac:inkMkLst>
            <pc:docMk/>
            <pc:sldMk cId="1511873495" sldId="263"/>
            <ac:inkMk id="74" creationId="{F3ADB84E-181B-F474-EFA4-A90DC94DAA05}"/>
          </ac:inkMkLst>
        </pc:inkChg>
        <pc:inkChg chg="add del mod">
          <ac:chgData name="Darren Starr" userId="e8db8f9f-6c41-48a8-b168-8c2600f32686" providerId="ADAL" clId="{8A8AF724-0554-4334-A95E-7765974E60F0}" dt="2025-01-15T08:18:56.215" v="23099"/>
          <ac:inkMkLst>
            <pc:docMk/>
            <pc:sldMk cId="1511873495" sldId="263"/>
            <ac:inkMk id="75" creationId="{CDC92847-8C00-D8F8-1D8C-CBDDA9D70F70}"/>
          </ac:inkMkLst>
        </pc:inkChg>
        <pc:inkChg chg="add del mod">
          <ac:chgData name="Darren Starr" userId="e8db8f9f-6c41-48a8-b168-8c2600f32686" providerId="ADAL" clId="{8A8AF724-0554-4334-A95E-7765974E60F0}" dt="2025-01-15T08:18:56.208" v="23093"/>
          <ac:inkMkLst>
            <pc:docMk/>
            <pc:sldMk cId="1511873495" sldId="263"/>
            <ac:inkMk id="76" creationId="{37660FC8-8BA1-8F24-DC5E-9D766F58E779}"/>
          </ac:inkMkLst>
        </pc:inkChg>
        <pc:inkChg chg="add del mod">
          <ac:chgData name="Darren Starr" userId="e8db8f9f-6c41-48a8-b168-8c2600f32686" providerId="ADAL" clId="{8A8AF724-0554-4334-A95E-7765974E60F0}" dt="2025-01-15T08:18:56.214" v="23097"/>
          <ac:inkMkLst>
            <pc:docMk/>
            <pc:sldMk cId="1511873495" sldId="263"/>
            <ac:inkMk id="77" creationId="{FAE818ED-BA2E-E411-E1E1-9A91EFB8F931}"/>
          </ac:inkMkLst>
        </pc:inkChg>
        <pc:inkChg chg="add del mod">
          <ac:chgData name="Darren Starr" userId="e8db8f9f-6c41-48a8-b168-8c2600f32686" providerId="ADAL" clId="{8A8AF724-0554-4334-A95E-7765974E60F0}" dt="2025-01-15T08:18:56.213" v="23095"/>
          <ac:inkMkLst>
            <pc:docMk/>
            <pc:sldMk cId="1511873495" sldId="263"/>
            <ac:inkMk id="78" creationId="{612C1236-3AC8-6CB9-BBE7-474FC06FD40D}"/>
          </ac:inkMkLst>
        </pc:inkChg>
        <pc:inkChg chg="add mod">
          <ac:chgData name="Darren Starr" userId="e8db8f9f-6c41-48a8-b168-8c2600f32686" providerId="ADAL" clId="{8A8AF724-0554-4334-A95E-7765974E60F0}" dt="2025-01-15T08:20:11.772" v="23112"/>
          <ac:inkMkLst>
            <pc:docMk/>
            <pc:sldMk cId="1511873495" sldId="263"/>
            <ac:inkMk id="80" creationId="{15963AED-847B-14E4-4B0E-7816C31CCA43}"/>
          </ac:inkMkLst>
        </pc:inkChg>
        <pc:inkChg chg="add mod">
          <ac:chgData name="Darren Starr" userId="e8db8f9f-6c41-48a8-b168-8c2600f32686" providerId="ADAL" clId="{8A8AF724-0554-4334-A95E-7765974E60F0}" dt="2025-01-15T08:20:11.772" v="23112"/>
          <ac:inkMkLst>
            <pc:docMk/>
            <pc:sldMk cId="1511873495" sldId="263"/>
            <ac:inkMk id="81" creationId="{A9ABBE6E-9459-32A8-3334-F90D2CE80445}"/>
          </ac:inkMkLst>
        </pc:inkChg>
        <pc:inkChg chg="add mod">
          <ac:chgData name="Darren Starr" userId="e8db8f9f-6c41-48a8-b168-8c2600f32686" providerId="ADAL" clId="{8A8AF724-0554-4334-A95E-7765974E60F0}" dt="2025-01-15T08:19:45.365" v="23106"/>
          <ac:inkMkLst>
            <pc:docMk/>
            <pc:sldMk cId="1511873495" sldId="263"/>
            <ac:inkMk id="82" creationId="{439F9DDD-E645-A8DC-4DB9-D36F78E002EA}"/>
          </ac:inkMkLst>
        </pc:inkChg>
        <pc:inkChg chg="add mod">
          <ac:chgData name="Darren Starr" userId="e8db8f9f-6c41-48a8-b168-8c2600f32686" providerId="ADAL" clId="{8A8AF724-0554-4334-A95E-7765974E60F0}" dt="2025-01-15T08:20:11.772" v="23112"/>
          <ac:inkMkLst>
            <pc:docMk/>
            <pc:sldMk cId="1511873495" sldId="263"/>
            <ac:inkMk id="83" creationId="{85721094-E0E8-342A-6E7D-F6A1D72E76B7}"/>
          </ac:inkMkLst>
        </pc:inkChg>
        <pc:inkChg chg="add mod">
          <ac:chgData name="Darren Starr" userId="e8db8f9f-6c41-48a8-b168-8c2600f32686" providerId="ADAL" clId="{8A8AF724-0554-4334-A95E-7765974E60F0}" dt="2025-01-15T08:19:45.365" v="23106"/>
          <ac:inkMkLst>
            <pc:docMk/>
            <pc:sldMk cId="1511873495" sldId="263"/>
            <ac:inkMk id="85" creationId="{F9EF32DC-03BD-E795-4546-575FD2A14997}"/>
          </ac:inkMkLst>
        </pc:inkChg>
        <pc:inkChg chg="add mod">
          <ac:chgData name="Darren Starr" userId="e8db8f9f-6c41-48a8-b168-8c2600f32686" providerId="ADAL" clId="{8A8AF724-0554-4334-A95E-7765974E60F0}" dt="2025-01-15T08:20:11.772" v="23112"/>
          <ac:inkMkLst>
            <pc:docMk/>
            <pc:sldMk cId="1511873495" sldId="263"/>
            <ac:inkMk id="87" creationId="{BF4B32E6-93F0-EDE5-8523-F0B35A84669F}"/>
          </ac:inkMkLst>
        </pc:inkChg>
        <pc:inkChg chg="add mod">
          <ac:chgData name="Darren Starr" userId="e8db8f9f-6c41-48a8-b168-8c2600f32686" providerId="ADAL" clId="{8A8AF724-0554-4334-A95E-7765974E60F0}" dt="2025-01-15T08:20:11.772" v="23112"/>
          <ac:inkMkLst>
            <pc:docMk/>
            <pc:sldMk cId="1511873495" sldId="263"/>
            <ac:inkMk id="88" creationId="{77B65286-4049-2577-76E4-BB95F9E2B5BA}"/>
          </ac:inkMkLst>
        </pc:inkChg>
        <pc:inkChg chg="add mod">
          <ac:chgData name="Darren Starr" userId="e8db8f9f-6c41-48a8-b168-8c2600f32686" providerId="ADAL" clId="{8A8AF724-0554-4334-A95E-7765974E60F0}" dt="2025-01-15T08:20:11.772" v="23112"/>
          <ac:inkMkLst>
            <pc:docMk/>
            <pc:sldMk cId="1511873495" sldId="263"/>
            <ac:inkMk id="89" creationId="{F868B129-808A-94BD-CC2E-EA0A8A9F2347}"/>
          </ac:inkMkLst>
        </pc:inkChg>
        <pc:inkChg chg="add mod">
          <ac:chgData name="Darren Starr" userId="e8db8f9f-6c41-48a8-b168-8c2600f32686" providerId="ADAL" clId="{8A8AF724-0554-4334-A95E-7765974E60F0}" dt="2025-01-15T08:20:11.772" v="23112"/>
          <ac:inkMkLst>
            <pc:docMk/>
            <pc:sldMk cId="1511873495" sldId="263"/>
            <ac:inkMk id="90" creationId="{C839AA99-DF9E-8E0E-9763-CAE6745CECD7}"/>
          </ac:inkMkLst>
        </pc:inkChg>
        <pc:inkChg chg="add mod">
          <ac:chgData name="Darren Starr" userId="e8db8f9f-6c41-48a8-b168-8c2600f32686" providerId="ADAL" clId="{8A8AF724-0554-4334-A95E-7765974E60F0}" dt="2025-01-15T08:20:11.772" v="23112"/>
          <ac:inkMkLst>
            <pc:docMk/>
            <pc:sldMk cId="1511873495" sldId="263"/>
            <ac:inkMk id="91" creationId="{B1EA91A1-9733-E2A5-27BB-68BC7AB20C8A}"/>
          </ac:inkMkLst>
        </pc:inkChg>
        <pc:inkChg chg="add mod">
          <ac:chgData name="Darren Starr" userId="e8db8f9f-6c41-48a8-b168-8c2600f32686" providerId="ADAL" clId="{8A8AF724-0554-4334-A95E-7765974E60F0}" dt="2025-01-15T08:20:17.230" v="23117"/>
          <ac:inkMkLst>
            <pc:docMk/>
            <pc:sldMk cId="1511873495" sldId="263"/>
            <ac:inkMk id="93" creationId="{8D3A7F7B-B54A-CDE1-9361-C76A89A3C1EB}"/>
          </ac:inkMkLst>
        </pc:inkChg>
        <pc:inkChg chg="add mod">
          <ac:chgData name="Darren Starr" userId="e8db8f9f-6c41-48a8-b168-8c2600f32686" providerId="ADAL" clId="{8A8AF724-0554-4334-A95E-7765974E60F0}" dt="2025-01-15T08:20:17.230" v="23117"/>
          <ac:inkMkLst>
            <pc:docMk/>
            <pc:sldMk cId="1511873495" sldId="263"/>
            <ac:inkMk id="94" creationId="{8BCA7A2A-7D9C-E28C-4327-36770639F38D}"/>
          </ac:inkMkLst>
        </pc:inkChg>
        <pc:inkChg chg="add mod">
          <ac:chgData name="Darren Starr" userId="e8db8f9f-6c41-48a8-b168-8c2600f32686" providerId="ADAL" clId="{8A8AF724-0554-4334-A95E-7765974E60F0}" dt="2025-01-15T08:20:17.230" v="23117"/>
          <ac:inkMkLst>
            <pc:docMk/>
            <pc:sldMk cId="1511873495" sldId="263"/>
            <ac:inkMk id="95" creationId="{E8BCF690-B227-C38D-946B-4C88C3234E6D}"/>
          </ac:inkMkLst>
        </pc:inkChg>
        <pc:inkChg chg="add mod">
          <ac:chgData name="Darren Starr" userId="e8db8f9f-6c41-48a8-b168-8c2600f32686" providerId="ADAL" clId="{8A8AF724-0554-4334-A95E-7765974E60F0}" dt="2025-01-15T08:20:17.230" v="23117"/>
          <ac:inkMkLst>
            <pc:docMk/>
            <pc:sldMk cId="1511873495" sldId="263"/>
            <ac:inkMk id="96" creationId="{EB2126D0-CC69-7B18-0E74-5AC86863F6F9}"/>
          </ac:inkMkLst>
        </pc:inkChg>
        <pc:inkChg chg="add mod">
          <ac:chgData name="Darren Starr" userId="e8db8f9f-6c41-48a8-b168-8c2600f32686" providerId="ADAL" clId="{8A8AF724-0554-4334-A95E-7765974E60F0}" dt="2025-01-15T08:42:07.822" v="23142"/>
          <ac:inkMkLst>
            <pc:docMk/>
            <pc:sldMk cId="1511873495" sldId="263"/>
            <ac:inkMk id="98" creationId="{E0EF1284-DF7B-91B3-DA04-267A87863EC6}"/>
          </ac:inkMkLst>
        </pc:inkChg>
        <pc:inkChg chg="add mod">
          <ac:chgData name="Darren Starr" userId="e8db8f9f-6c41-48a8-b168-8c2600f32686" providerId="ADAL" clId="{8A8AF724-0554-4334-A95E-7765974E60F0}" dt="2025-01-15T08:42:07.822" v="23142"/>
          <ac:inkMkLst>
            <pc:docMk/>
            <pc:sldMk cId="1511873495" sldId="263"/>
            <ac:inkMk id="99" creationId="{6E13D665-C65B-5A19-4828-6098928C5D7E}"/>
          </ac:inkMkLst>
        </pc:inkChg>
        <pc:inkChg chg="add mod">
          <ac:chgData name="Darren Starr" userId="e8db8f9f-6c41-48a8-b168-8c2600f32686" providerId="ADAL" clId="{8A8AF724-0554-4334-A95E-7765974E60F0}" dt="2025-01-15T08:42:07.822" v="23142"/>
          <ac:inkMkLst>
            <pc:docMk/>
            <pc:sldMk cId="1511873495" sldId="263"/>
            <ac:inkMk id="100" creationId="{71437A9D-4BB4-7063-5AC7-943DF28A66A6}"/>
          </ac:inkMkLst>
        </pc:inkChg>
        <pc:inkChg chg="add mod">
          <ac:chgData name="Darren Starr" userId="e8db8f9f-6c41-48a8-b168-8c2600f32686" providerId="ADAL" clId="{8A8AF724-0554-4334-A95E-7765974E60F0}" dt="2025-01-15T08:42:07.822" v="23142"/>
          <ac:inkMkLst>
            <pc:docMk/>
            <pc:sldMk cId="1511873495" sldId="263"/>
            <ac:inkMk id="101" creationId="{4D8A3998-50EE-3038-6A6A-C90B182F597E}"/>
          </ac:inkMkLst>
        </pc:inkChg>
        <pc:inkChg chg="add mod">
          <ac:chgData name="Darren Starr" userId="e8db8f9f-6c41-48a8-b168-8c2600f32686" providerId="ADAL" clId="{8A8AF724-0554-4334-A95E-7765974E60F0}" dt="2025-01-15T08:42:07.822" v="23142"/>
          <ac:inkMkLst>
            <pc:docMk/>
            <pc:sldMk cId="1511873495" sldId="263"/>
            <ac:inkMk id="103" creationId="{99CAA847-F856-A446-4A32-060490D99237}"/>
          </ac:inkMkLst>
        </pc:inkChg>
        <pc:inkChg chg="add mod">
          <ac:chgData name="Darren Starr" userId="e8db8f9f-6c41-48a8-b168-8c2600f32686" providerId="ADAL" clId="{8A8AF724-0554-4334-A95E-7765974E60F0}" dt="2025-01-15T08:42:07.822" v="23142"/>
          <ac:inkMkLst>
            <pc:docMk/>
            <pc:sldMk cId="1511873495" sldId="263"/>
            <ac:inkMk id="104" creationId="{F24D66E1-5FF2-8B12-4760-951B5C8DD82A}"/>
          </ac:inkMkLst>
        </pc:inkChg>
      </pc:sldChg>
      <pc:sldChg chg="addSp modSp mod">
        <pc:chgData name="Darren Starr" userId="e8db8f9f-6c41-48a8-b168-8c2600f32686" providerId="ADAL" clId="{8A8AF724-0554-4334-A95E-7765974E60F0}" dt="2025-01-10T08:54:15.307" v="13675" actId="20577"/>
        <pc:sldMkLst>
          <pc:docMk/>
          <pc:sldMk cId="854288354" sldId="264"/>
        </pc:sldMkLst>
        <pc:spChg chg="add mod">
          <ac:chgData name="Darren Starr" userId="e8db8f9f-6c41-48a8-b168-8c2600f32686" providerId="ADAL" clId="{8A8AF724-0554-4334-A95E-7765974E60F0}" dt="2025-01-10T08:54:15.307" v="13675" actId="20577"/>
          <ac:spMkLst>
            <pc:docMk/>
            <pc:sldMk cId="854288354" sldId="264"/>
            <ac:spMk id="57" creationId="{94E9A62F-FA68-BCC2-A930-5BEAF8C79DE4}"/>
          </ac:spMkLst>
        </pc:spChg>
        <pc:picChg chg="mod">
          <ac:chgData name="Darren Starr" userId="e8db8f9f-6c41-48a8-b168-8c2600f32686" providerId="ADAL" clId="{8A8AF724-0554-4334-A95E-7765974E60F0}" dt="2025-01-06T03:20:09.487" v="4653" actId="1076"/>
          <ac:picMkLst>
            <pc:docMk/>
            <pc:sldMk cId="854288354" sldId="264"/>
            <ac:picMk id="4" creationId="{671E8BD7-E994-AB0E-8B0E-5B74DE32151B}"/>
          </ac:picMkLst>
        </pc:picChg>
        <pc:picChg chg="mod">
          <ac:chgData name="Darren Starr" userId="e8db8f9f-6c41-48a8-b168-8c2600f32686" providerId="ADAL" clId="{8A8AF724-0554-4334-A95E-7765974E60F0}" dt="2025-01-06T03:20:09.487" v="4653" actId="1076"/>
          <ac:picMkLst>
            <pc:docMk/>
            <pc:sldMk cId="854288354" sldId="264"/>
            <ac:picMk id="25" creationId="{A6E44295-9CC0-9165-F7EE-C40BD0407413}"/>
          </ac:picMkLst>
        </pc:picChg>
        <pc:picChg chg="mod">
          <ac:chgData name="Darren Starr" userId="e8db8f9f-6c41-48a8-b168-8c2600f32686" providerId="ADAL" clId="{8A8AF724-0554-4334-A95E-7765974E60F0}" dt="2025-01-06T03:20:09.487" v="4653" actId="1076"/>
          <ac:picMkLst>
            <pc:docMk/>
            <pc:sldMk cId="854288354" sldId="264"/>
            <ac:picMk id="27" creationId="{BCB7F09C-41C4-FC7A-803D-3E9F6652C21A}"/>
          </ac:picMkLst>
        </pc:picChg>
        <pc:picChg chg="mod">
          <ac:chgData name="Darren Starr" userId="e8db8f9f-6c41-48a8-b168-8c2600f32686" providerId="ADAL" clId="{8A8AF724-0554-4334-A95E-7765974E60F0}" dt="2025-01-06T03:20:09.487" v="4653" actId="1076"/>
          <ac:picMkLst>
            <pc:docMk/>
            <pc:sldMk cId="854288354" sldId="264"/>
            <ac:picMk id="33" creationId="{FA4190F2-55C1-EE2B-6FDB-0F9F602250F5}"/>
          </ac:picMkLst>
        </pc:picChg>
        <pc:picChg chg="mod">
          <ac:chgData name="Darren Starr" userId="e8db8f9f-6c41-48a8-b168-8c2600f32686" providerId="ADAL" clId="{8A8AF724-0554-4334-A95E-7765974E60F0}" dt="2025-01-06T03:20:09.487" v="4653" actId="1076"/>
          <ac:picMkLst>
            <pc:docMk/>
            <pc:sldMk cId="854288354" sldId="264"/>
            <ac:picMk id="34" creationId="{CF0FFC0F-7CFB-2D62-C216-22EA25AF7F76}"/>
          </ac:picMkLst>
        </pc:picChg>
        <pc:picChg chg="mod">
          <ac:chgData name="Darren Starr" userId="e8db8f9f-6c41-48a8-b168-8c2600f32686" providerId="ADAL" clId="{8A8AF724-0554-4334-A95E-7765974E60F0}" dt="2025-01-06T03:20:09.487" v="4653" actId="1076"/>
          <ac:picMkLst>
            <pc:docMk/>
            <pc:sldMk cId="854288354" sldId="264"/>
            <ac:picMk id="37" creationId="{35DC901F-9A9D-E358-79A8-A06496CB63A6}"/>
          </ac:picMkLst>
        </pc:picChg>
        <pc:picChg chg="mod">
          <ac:chgData name="Darren Starr" userId="e8db8f9f-6c41-48a8-b168-8c2600f32686" providerId="ADAL" clId="{8A8AF724-0554-4334-A95E-7765974E60F0}" dt="2025-01-06T03:20:09.487" v="4653" actId="1076"/>
          <ac:picMkLst>
            <pc:docMk/>
            <pc:sldMk cId="854288354" sldId="264"/>
            <ac:picMk id="39" creationId="{C883D2E4-B883-817A-DFBA-21EDB4592A2A}"/>
          </ac:picMkLst>
        </pc:picChg>
        <pc:picChg chg="mod">
          <ac:chgData name="Darren Starr" userId="e8db8f9f-6c41-48a8-b168-8c2600f32686" providerId="ADAL" clId="{8A8AF724-0554-4334-A95E-7765974E60F0}" dt="2025-01-06T03:20:09.487" v="4653" actId="1076"/>
          <ac:picMkLst>
            <pc:docMk/>
            <pc:sldMk cId="854288354" sldId="264"/>
            <ac:picMk id="41" creationId="{CC1845FE-F31E-D835-1A94-4C60700B6322}"/>
          </ac:picMkLst>
        </pc:picChg>
        <pc:picChg chg="mod">
          <ac:chgData name="Darren Starr" userId="e8db8f9f-6c41-48a8-b168-8c2600f32686" providerId="ADAL" clId="{8A8AF724-0554-4334-A95E-7765974E60F0}" dt="2025-01-06T03:20:09.487" v="4653" actId="1076"/>
          <ac:picMkLst>
            <pc:docMk/>
            <pc:sldMk cId="854288354" sldId="264"/>
            <ac:picMk id="42" creationId="{DEFDA256-8FA4-EAF1-58D1-F0792CBA4EE4}"/>
          </ac:picMkLst>
        </pc:picChg>
        <pc:cxnChg chg="mod">
          <ac:chgData name="Darren Starr" userId="e8db8f9f-6c41-48a8-b168-8c2600f32686" providerId="ADAL" clId="{8A8AF724-0554-4334-A95E-7765974E60F0}" dt="2025-01-06T03:20:09.487" v="4653" actId="1076"/>
          <ac:cxnSpMkLst>
            <pc:docMk/>
            <pc:sldMk cId="854288354" sldId="264"/>
            <ac:cxnSpMk id="8" creationId="{555CB9AC-55D1-CB0B-F91F-435E5CEAF932}"/>
          </ac:cxnSpMkLst>
        </pc:cxnChg>
        <pc:cxnChg chg="mod">
          <ac:chgData name="Darren Starr" userId="e8db8f9f-6c41-48a8-b168-8c2600f32686" providerId="ADAL" clId="{8A8AF724-0554-4334-A95E-7765974E60F0}" dt="2025-01-06T03:20:09.487" v="4653" actId="1076"/>
          <ac:cxnSpMkLst>
            <pc:docMk/>
            <pc:sldMk cId="854288354" sldId="264"/>
            <ac:cxnSpMk id="9" creationId="{834EBD96-158D-C98C-967C-7672697BA435}"/>
          </ac:cxnSpMkLst>
        </pc:cxnChg>
        <pc:cxnChg chg="mod">
          <ac:chgData name="Darren Starr" userId="e8db8f9f-6c41-48a8-b168-8c2600f32686" providerId="ADAL" clId="{8A8AF724-0554-4334-A95E-7765974E60F0}" dt="2025-01-06T03:20:09.487" v="4653" actId="1076"/>
          <ac:cxnSpMkLst>
            <pc:docMk/>
            <pc:sldMk cId="854288354" sldId="264"/>
            <ac:cxnSpMk id="26" creationId="{355D62C4-8B5D-E2AF-7BD6-77C596E33AED}"/>
          </ac:cxnSpMkLst>
        </pc:cxnChg>
        <pc:cxnChg chg="mod">
          <ac:chgData name="Darren Starr" userId="e8db8f9f-6c41-48a8-b168-8c2600f32686" providerId="ADAL" clId="{8A8AF724-0554-4334-A95E-7765974E60F0}" dt="2025-01-06T03:20:09.487" v="4653" actId="1076"/>
          <ac:cxnSpMkLst>
            <pc:docMk/>
            <pc:sldMk cId="854288354" sldId="264"/>
            <ac:cxnSpMk id="28" creationId="{EE79E74E-EF75-9ABA-0206-6E411373C2EE}"/>
          </ac:cxnSpMkLst>
        </pc:cxnChg>
        <pc:cxnChg chg="mod">
          <ac:chgData name="Darren Starr" userId="e8db8f9f-6c41-48a8-b168-8c2600f32686" providerId="ADAL" clId="{8A8AF724-0554-4334-A95E-7765974E60F0}" dt="2025-01-06T03:20:09.487" v="4653" actId="1076"/>
          <ac:cxnSpMkLst>
            <pc:docMk/>
            <pc:sldMk cId="854288354" sldId="264"/>
            <ac:cxnSpMk id="35" creationId="{F91D9199-E741-B8FC-7ED1-D71978D39D06}"/>
          </ac:cxnSpMkLst>
        </pc:cxnChg>
        <pc:cxnChg chg="mod">
          <ac:chgData name="Darren Starr" userId="e8db8f9f-6c41-48a8-b168-8c2600f32686" providerId="ADAL" clId="{8A8AF724-0554-4334-A95E-7765974E60F0}" dt="2025-01-06T03:20:09.487" v="4653" actId="1076"/>
          <ac:cxnSpMkLst>
            <pc:docMk/>
            <pc:sldMk cId="854288354" sldId="264"/>
            <ac:cxnSpMk id="36" creationId="{76336242-5408-F5E5-FBA1-349C6B010A5F}"/>
          </ac:cxnSpMkLst>
        </pc:cxnChg>
        <pc:cxnChg chg="mod">
          <ac:chgData name="Darren Starr" userId="e8db8f9f-6c41-48a8-b168-8c2600f32686" providerId="ADAL" clId="{8A8AF724-0554-4334-A95E-7765974E60F0}" dt="2025-01-06T03:20:09.487" v="4653" actId="1076"/>
          <ac:cxnSpMkLst>
            <pc:docMk/>
            <pc:sldMk cId="854288354" sldId="264"/>
            <ac:cxnSpMk id="38" creationId="{04A86D98-EC87-45BB-4447-9D12168A4ED7}"/>
          </ac:cxnSpMkLst>
        </pc:cxnChg>
        <pc:cxnChg chg="mod">
          <ac:chgData name="Darren Starr" userId="e8db8f9f-6c41-48a8-b168-8c2600f32686" providerId="ADAL" clId="{8A8AF724-0554-4334-A95E-7765974E60F0}" dt="2025-01-06T03:20:09.487" v="4653" actId="1076"/>
          <ac:cxnSpMkLst>
            <pc:docMk/>
            <pc:sldMk cId="854288354" sldId="264"/>
            <ac:cxnSpMk id="40" creationId="{BEE4BAE7-426C-0B64-CAD0-9AB959B2428B}"/>
          </ac:cxnSpMkLst>
        </pc:cxnChg>
        <pc:cxnChg chg="mod">
          <ac:chgData name="Darren Starr" userId="e8db8f9f-6c41-48a8-b168-8c2600f32686" providerId="ADAL" clId="{8A8AF724-0554-4334-A95E-7765974E60F0}" dt="2025-01-06T03:20:09.487" v="4653" actId="1076"/>
          <ac:cxnSpMkLst>
            <pc:docMk/>
            <pc:sldMk cId="854288354" sldId="264"/>
            <ac:cxnSpMk id="44" creationId="{88819BD5-7787-8E25-AA70-44F7C126E831}"/>
          </ac:cxnSpMkLst>
        </pc:cxnChg>
        <pc:cxnChg chg="mod">
          <ac:chgData name="Darren Starr" userId="e8db8f9f-6c41-48a8-b168-8c2600f32686" providerId="ADAL" clId="{8A8AF724-0554-4334-A95E-7765974E60F0}" dt="2025-01-06T03:20:09.487" v="4653" actId="1076"/>
          <ac:cxnSpMkLst>
            <pc:docMk/>
            <pc:sldMk cId="854288354" sldId="264"/>
            <ac:cxnSpMk id="46" creationId="{350D7EFC-73EC-E0CC-0D3E-7BE085455C82}"/>
          </ac:cxnSpMkLst>
        </pc:cxnChg>
        <pc:cxnChg chg="mod">
          <ac:chgData name="Darren Starr" userId="e8db8f9f-6c41-48a8-b168-8c2600f32686" providerId="ADAL" clId="{8A8AF724-0554-4334-A95E-7765974E60F0}" dt="2025-01-06T03:20:09.487" v="4653" actId="1076"/>
          <ac:cxnSpMkLst>
            <pc:docMk/>
            <pc:sldMk cId="854288354" sldId="264"/>
            <ac:cxnSpMk id="54" creationId="{61FF69AF-9654-83E1-5DA3-6241CB1E1841}"/>
          </ac:cxnSpMkLst>
        </pc:cxnChg>
      </pc:sldChg>
      <pc:sldChg chg="addSp delSp modSp new mod">
        <pc:chgData name="Darren Starr" userId="e8db8f9f-6c41-48a8-b168-8c2600f32686" providerId="ADAL" clId="{8A8AF724-0554-4334-A95E-7765974E60F0}" dt="2025-01-15T07:00:08.788" v="22513"/>
        <pc:sldMkLst>
          <pc:docMk/>
          <pc:sldMk cId="3889831433" sldId="265"/>
        </pc:sldMkLst>
        <pc:spChg chg="mod">
          <ac:chgData name="Darren Starr" userId="e8db8f9f-6c41-48a8-b168-8c2600f32686" providerId="ADAL" clId="{8A8AF724-0554-4334-A95E-7765974E60F0}" dt="2025-01-06T02:05:07.748" v="19" actId="20577"/>
          <ac:spMkLst>
            <pc:docMk/>
            <pc:sldMk cId="3889831433" sldId="265"/>
            <ac:spMk id="2" creationId="{CFA00FDD-BACD-CAEC-3652-07240AA5142A}"/>
          </ac:spMkLst>
        </pc:spChg>
        <pc:spChg chg="mod">
          <ac:chgData name="Darren Starr" userId="e8db8f9f-6c41-48a8-b168-8c2600f32686" providerId="ADAL" clId="{8A8AF724-0554-4334-A95E-7765974E60F0}" dt="2025-01-06T02:12:42.148" v="876" actId="20577"/>
          <ac:spMkLst>
            <pc:docMk/>
            <pc:sldMk cId="3889831433" sldId="265"/>
            <ac:spMk id="3" creationId="{FF8AAED0-329F-3AEE-D58F-4444DD81CAA4}"/>
          </ac:spMkLst>
        </pc:spChg>
        <pc:grpChg chg="del mod">
          <ac:chgData name="Darren Starr" userId="e8db8f9f-6c41-48a8-b168-8c2600f32686" providerId="ADAL" clId="{8A8AF724-0554-4334-A95E-7765974E60F0}" dt="2025-01-15T07:00:08.788" v="22512"/>
          <ac:grpSpMkLst>
            <pc:docMk/>
            <pc:sldMk cId="3889831433" sldId="265"/>
            <ac:grpSpMk id="28" creationId="{6E89B8E1-B4B3-F535-3675-01A8E4E2D9D2}"/>
          </ac:grpSpMkLst>
        </pc:grpChg>
        <pc:picChg chg="add mod">
          <ac:chgData name="Darren Starr" userId="e8db8f9f-6c41-48a8-b168-8c2600f32686" providerId="ADAL" clId="{8A8AF724-0554-4334-A95E-7765974E60F0}" dt="2025-01-06T02:08:00.799" v="134" actId="1076"/>
          <ac:picMkLst>
            <pc:docMk/>
            <pc:sldMk cId="3889831433" sldId="265"/>
            <ac:picMk id="4" creationId="{2C47BC47-9237-6C2E-284C-B88C3CFE35F4}"/>
          </ac:picMkLst>
        </pc:picChg>
        <pc:picChg chg="add mod">
          <ac:chgData name="Darren Starr" userId="e8db8f9f-6c41-48a8-b168-8c2600f32686" providerId="ADAL" clId="{8A8AF724-0554-4334-A95E-7765974E60F0}" dt="2025-01-06T02:08:00.799" v="134" actId="1076"/>
          <ac:picMkLst>
            <pc:docMk/>
            <pc:sldMk cId="3889831433" sldId="265"/>
            <ac:picMk id="7" creationId="{0C92B729-D343-CD89-ADB8-5240A97FFD59}"/>
          </ac:picMkLst>
        </pc:picChg>
        <pc:picChg chg="add mod">
          <ac:chgData name="Darren Starr" userId="e8db8f9f-6c41-48a8-b168-8c2600f32686" providerId="ADAL" clId="{8A8AF724-0554-4334-A95E-7765974E60F0}" dt="2025-01-06T02:08:00.799" v="134" actId="1076"/>
          <ac:picMkLst>
            <pc:docMk/>
            <pc:sldMk cId="3889831433" sldId="265"/>
            <ac:picMk id="9" creationId="{4D1B4CEB-B9F2-5846-3E4C-B86812578C3B}"/>
          </ac:picMkLst>
        </pc:picChg>
        <pc:picChg chg="add mod">
          <ac:chgData name="Darren Starr" userId="e8db8f9f-6c41-48a8-b168-8c2600f32686" providerId="ADAL" clId="{8A8AF724-0554-4334-A95E-7765974E60F0}" dt="2025-01-06T02:08:00.799" v="134" actId="1076"/>
          <ac:picMkLst>
            <pc:docMk/>
            <pc:sldMk cId="3889831433" sldId="265"/>
            <ac:picMk id="11" creationId="{B1CA89FF-0905-BAA0-154E-7D6BA47F6955}"/>
          </ac:picMkLst>
        </pc:picChg>
        <pc:picChg chg="add mod">
          <ac:chgData name="Darren Starr" userId="e8db8f9f-6c41-48a8-b168-8c2600f32686" providerId="ADAL" clId="{8A8AF724-0554-4334-A95E-7765974E60F0}" dt="2025-01-06T02:08:00.799" v="134" actId="1076"/>
          <ac:picMkLst>
            <pc:docMk/>
            <pc:sldMk cId="3889831433" sldId="265"/>
            <ac:picMk id="14" creationId="{F738DBFA-3716-F81F-65FD-B1DED09AF78F}"/>
          </ac:picMkLst>
        </pc:picChg>
        <pc:picChg chg="add mod">
          <ac:chgData name="Darren Starr" userId="e8db8f9f-6c41-48a8-b168-8c2600f32686" providerId="ADAL" clId="{8A8AF724-0554-4334-A95E-7765974E60F0}" dt="2025-01-06T02:08:00.799" v="134" actId="1076"/>
          <ac:picMkLst>
            <pc:docMk/>
            <pc:sldMk cId="3889831433" sldId="265"/>
            <ac:picMk id="16" creationId="{626657EB-47A2-DFD4-9A46-64F9932E8F29}"/>
          </ac:picMkLst>
        </pc:picChg>
        <pc:picChg chg="add mod">
          <ac:chgData name="Darren Starr" userId="e8db8f9f-6c41-48a8-b168-8c2600f32686" providerId="ADAL" clId="{8A8AF724-0554-4334-A95E-7765974E60F0}" dt="2025-01-06T02:08:00.799" v="134" actId="1076"/>
          <ac:picMkLst>
            <pc:docMk/>
            <pc:sldMk cId="3889831433" sldId="265"/>
            <ac:picMk id="4098" creationId="{13BAC0AE-3875-AE8E-F0F3-58053293E541}"/>
          </ac:picMkLst>
        </pc:picChg>
        <pc:inkChg chg="add del mod">
          <ac:chgData name="Darren Starr" userId="e8db8f9f-6c41-48a8-b168-8c2600f32686" providerId="ADAL" clId="{8A8AF724-0554-4334-A95E-7765974E60F0}" dt="2025-01-15T07:00:08.788" v="22510"/>
          <ac:inkMkLst>
            <pc:docMk/>
            <pc:sldMk cId="3889831433" sldId="265"/>
            <ac:inkMk id="12" creationId="{3C7E9F48-7890-011E-B830-B090E8A56320}"/>
          </ac:inkMkLst>
        </pc:inkChg>
        <pc:inkChg chg="add del mod">
          <ac:chgData name="Darren Starr" userId="e8db8f9f-6c41-48a8-b168-8c2600f32686" providerId="ADAL" clId="{8A8AF724-0554-4334-A95E-7765974E60F0}" dt="2025-01-15T07:00:08.787" v="22504"/>
          <ac:inkMkLst>
            <pc:docMk/>
            <pc:sldMk cId="3889831433" sldId="265"/>
            <ac:inkMk id="18" creationId="{E5A950AF-A6B5-EEC5-4E56-11DBD5D65E6B}"/>
          </ac:inkMkLst>
        </pc:inkChg>
        <pc:inkChg chg="add del mod">
          <ac:chgData name="Darren Starr" userId="e8db8f9f-6c41-48a8-b168-8c2600f32686" providerId="ADAL" clId="{8A8AF724-0554-4334-A95E-7765974E60F0}" dt="2025-01-15T07:00:08.788" v="22509"/>
          <ac:inkMkLst>
            <pc:docMk/>
            <pc:sldMk cId="3889831433" sldId="265"/>
            <ac:inkMk id="19" creationId="{99BC352F-D702-3BB9-1E82-BC8B52BA5D37}"/>
          </ac:inkMkLst>
        </pc:inkChg>
        <pc:inkChg chg="add del mod">
          <ac:chgData name="Darren Starr" userId="e8db8f9f-6c41-48a8-b168-8c2600f32686" providerId="ADAL" clId="{8A8AF724-0554-4334-A95E-7765974E60F0}" dt="2025-01-15T07:00:08.787" v="22506"/>
          <ac:inkMkLst>
            <pc:docMk/>
            <pc:sldMk cId="3889831433" sldId="265"/>
            <ac:inkMk id="20" creationId="{527B2504-4719-3BFB-CF1C-F736CC191D7E}"/>
          </ac:inkMkLst>
        </pc:inkChg>
        <pc:inkChg chg="add del mod">
          <ac:chgData name="Darren Starr" userId="e8db8f9f-6c41-48a8-b168-8c2600f32686" providerId="ADAL" clId="{8A8AF724-0554-4334-A95E-7765974E60F0}" dt="2025-01-15T07:00:08.788" v="22512"/>
          <ac:inkMkLst>
            <pc:docMk/>
            <pc:sldMk cId="3889831433" sldId="265"/>
            <ac:inkMk id="21" creationId="{2A3FDF2D-C6EE-1404-3E25-219860A6D989}"/>
          </ac:inkMkLst>
        </pc:inkChg>
        <pc:inkChg chg="add del mod">
          <ac:chgData name="Darren Starr" userId="e8db8f9f-6c41-48a8-b168-8c2600f32686" providerId="ADAL" clId="{8A8AF724-0554-4334-A95E-7765974E60F0}" dt="2025-01-15T07:00:08.787" v="22507"/>
          <ac:inkMkLst>
            <pc:docMk/>
            <pc:sldMk cId="3889831433" sldId="265"/>
            <ac:inkMk id="22" creationId="{10CE05CD-7183-761F-FFBB-D3523E8EFEB4}"/>
          </ac:inkMkLst>
        </pc:inkChg>
        <pc:inkChg chg="add del mod">
          <ac:chgData name="Darren Starr" userId="e8db8f9f-6c41-48a8-b168-8c2600f32686" providerId="ADAL" clId="{8A8AF724-0554-4334-A95E-7765974E60F0}" dt="2025-01-15T07:00:08.787" v="22508"/>
          <ac:inkMkLst>
            <pc:docMk/>
            <pc:sldMk cId="3889831433" sldId="265"/>
            <ac:inkMk id="23" creationId="{7FE71CC1-4186-95EE-1072-147AFE320D16}"/>
          </ac:inkMkLst>
        </pc:inkChg>
        <pc:inkChg chg="add del mod">
          <ac:chgData name="Darren Starr" userId="e8db8f9f-6c41-48a8-b168-8c2600f32686" providerId="ADAL" clId="{8A8AF724-0554-4334-A95E-7765974E60F0}" dt="2025-01-15T07:00:08.786" v="22503"/>
          <ac:inkMkLst>
            <pc:docMk/>
            <pc:sldMk cId="3889831433" sldId="265"/>
            <ac:inkMk id="24" creationId="{734762EB-4286-5403-00F0-04EC6F69EE57}"/>
          </ac:inkMkLst>
        </pc:inkChg>
        <pc:inkChg chg="add del mod">
          <ac:chgData name="Darren Starr" userId="e8db8f9f-6c41-48a8-b168-8c2600f32686" providerId="ADAL" clId="{8A8AF724-0554-4334-A95E-7765974E60F0}" dt="2025-01-15T07:00:08.788" v="22513"/>
          <ac:inkMkLst>
            <pc:docMk/>
            <pc:sldMk cId="3889831433" sldId="265"/>
            <ac:inkMk id="25" creationId="{3C857183-53B2-84A1-05E1-EB3F3633C99F}"/>
          </ac:inkMkLst>
        </pc:inkChg>
        <pc:inkChg chg="add del mod">
          <ac:chgData name="Darren Starr" userId="e8db8f9f-6c41-48a8-b168-8c2600f32686" providerId="ADAL" clId="{8A8AF724-0554-4334-A95E-7765974E60F0}" dt="2025-01-15T07:00:08.787" v="22505"/>
          <ac:inkMkLst>
            <pc:docMk/>
            <pc:sldMk cId="3889831433" sldId="265"/>
            <ac:inkMk id="26" creationId="{287D6D80-AFB9-6B05-1867-97BBEBD4B1AD}"/>
          </ac:inkMkLst>
        </pc:inkChg>
        <pc:inkChg chg="add del mod">
          <ac:chgData name="Darren Starr" userId="e8db8f9f-6c41-48a8-b168-8c2600f32686" providerId="ADAL" clId="{8A8AF724-0554-4334-A95E-7765974E60F0}" dt="2025-01-15T07:00:08.788" v="22511"/>
          <ac:inkMkLst>
            <pc:docMk/>
            <pc:sldMk cId="3889831433" sldId="265"/>
            <ac:inkMk id="27" creationId="{0BCFF827-D9DE-40DF-5210-5BCE2F8C3AF5}"/>
          </ac:inkMkLst>
        </pc:inkChg>
        <pc:cxnChg chg="add mod">
          <ac:chgData name="Darren Starr" userId="e8db8f9f-6c41-48a8-b168-8c2600f32686" providerId="ADAL" clId="{8A8AF724-0554-4334-A95E-7765974E60F0}" dt="2025-01-06T02:08:00.799" v="134" actId="1076"/>
          <ac:cxnSpMkLst>
            <pc:docMk/>
            <pc:sldMk cId="3889831433" sldId="265"/>
            <ac:cxnSpMk id="5" creationId="{801706C5-3511-17CE-B90C-05E7E82F80E5}"/>
          </ac:cxnSpMkLst>
        </pc:cxnChg>
        <pc:cxnChg chg="add mod">
          <ac:chgData name="Darren Starr" userId="e8db8f9f-6c41-48a8-b168-8c2600f32686" providerId="ADAL" clId="{8A8AF724-0554-4334-A95E-7765974E60F0}" dt="2025-01-06T02:08:00.799" v="134" actId="1076"/>
          <ac:cxnSpMkLst>
            <pc:docMk/>
            <pc:sldMk cId="3889831433" sldId="265"/>
            <ac:cxnSpMk id="6" creationId="{FC724A74-99EC-E973-9E1A-67FF704B84EA}"/>
          </ac:cxnSpMkLst>
        </pc:cxnChg>
        <pc:cxnChg chg="add mod">
          <ac:chgData name="Darren Starr" userId="e8db8f9f-6c41-48a8-b168-8c2600f32686" providerId="ADAL" clId="{8A8AF724-0554-4334-A95E-7765974E60F0}" dt="2025-01-06T02:08:00.799" v="134" actId="1076"/>
          <ac:cxnSpMkLst>
            <pc:docMk/>
            <pc:sldMk cId="3889831433" sldId="265"/>
            <ac:cxnSpMk id="8" creationId="{3D1F468D-83B2-0452-50F1-75798B13EE2B}"/>
          </ac:cxnSpMkLst>
        </pc:cxnChg>
        <pc:cxnChg chg="add mod">
          <ac:chgData name="Darren Starr" userId="e8db8f9f-6c41-48a8-b168-8c2600f32686" providerId="ADAL" clId="{8A8AF724-0554-4334-A95E-7765974E60F0}" dt="2025-01-06T02:08:00.799" v="134" actId="1076"/>
          <ac:cxnSpMkLst>
            <pc:docMk/>
            <pc:sldMk cId="3889831433" sldId="265"/>
            <ac:cxnSpMk id="10" creationId="{E3ED5D6E-96D1-5CA2-1759-EFA69D12E5A4}"/>
          </ac:cxnSpMkLst>
        </pc:cxnChg>
        <pc:cxnChg chg="add mod">
          <ac:chgData name="Darren Starr" userId="e8db8f9f-6c41-48a8-b168-8c2600f32686" providerId="ADAL" clId="{8A8AF724-0554-4334-A95E-7765974E60F0}" dt="2025-01-06T02:08:00.799" v="134" actId="1076"/>
          <ac:cxnSpMkLst>
            <pc:docMk/>
            <pc:sldMk cId="3889831433" sldId="265"/>
            <ac:cxnSpMk id="13" creationId="{BB5CBEAA-2DC9-E600-C25F-ABB0C1EE656E}"/>
          </ac:cxnSpMkLst>
        </pc:cxnChg>
        <pc:cxnChg chg="add mod">
          <ac:chgData name="Darren Starr" userId="e8db8f9f-6c41-48a8-b168-8c2600f32686" providerId="ADAL" clId="{8A8AF724-0554-4334-A95E-7765974E60F0}" dt="2025-01-06T02:08:00.799" v="134" actId="1076"/>
          <ac:cxnSpMkLst>
            <pc:docMk/>
            <pc:sldMk cId="3889831433" sldId="265"/>
            <ac:cxnSpMk id="15" creationId="{F587FA48-B57A-FEB4-B568-EE0772240B32}"/>
          </ac:cxnSpMkLst>
        </pc:cxnChg>
        <pc:cxnChg chg="add mod">
          <ac:chgData name="Darren Starr" userId="e8db8f9f-6c41-48a8-b168-8c2600f32686" providerId="ADAL" clId="{8A8AF724-0554-4334-A95E-7765974E60F0}" dt="2025-01-06T02:08:00.799" v="134" actId="1076"/>
          <ac:cxnSpMkLst>
            <pc:docMk/>
            <pc:sldMk cId="3889831433" sldId="265"/>
            <ac:cxnSpMk id="17" creationId="{E9FF45C5-2194-D938-A687-F0D0BBEDB0C8}"/>
          </ac:cxnSpMkLst>
        </pc:cxnChg>
      </pc:sldChg>
      <pc:sldChg chg="addSp delSp modSp new mod">
        <pc:chgData name="Darren Starr" userId="e8db8f9f-6c41-48a8-b168-8c2600f32686" providerId="ADAL" clId="{8A8AF724-0554-4334-A95E-7765974E60F0}" dt="2025-01-15T09:52:13.750" v="24185"/>
        <pc:sldMkLst>
          <pc:docMk/>
          <pc:sldMk cId="866878531" sldId="266"/>
        </pc:sldMkLst>
        <pc:spChg chg="mod">
          <ac:chgData name="Darren Starr" userId="e8db8f9f-6c41-48a8-b168-8c2600f32686" providerId="ADAL" clId="{8A8AF724-0554-4334-A95E-7765974E60F0}" dt="2025-01-06T02:13:00.138" v="882" actId="20577"/>
          <ac:spMkLst>
            <pc:docMk/>
            <pc:sldMk cId="866878531" sldId="266"/>
            <ac:spMk id="2" creationId="{9D2ABDFF-D611-28D3-8867-D90373D484AC}"/>
          </ac:spMkLst>
        </pc:spChg>
        <pc:spChg chg="mod">
          <ac:chgData name="Darren Starr" userId="e8db8f9f-6c41-48a8-b168-8c2600f32686" providerId="ADAL" clId="{8A8AF724-0554-4334-A95E-7765974E60F0}" dt="2025-01-06T02:15:48.634" v="1251" actId="20577"/>
          <ac:spMkLst>
            <pc:docMk/>
            <pc:sldMk cId="866878531" sldId="266"/>
            <ac:spMk id="3" creationId="{D68D0D33-B297-9EC8-A707-425EB113451C}"/>
          </ac:spMkLst>
        </pc:spChg>
        <pc:grpChg chg="del mod">
          <ac:chgData name="Darren Starr" userId="e8db8f9f-6c41-48a8-b168-8c2600f32686" providerId="ADAL" clId="{8A8AF724-0554-4334-A95E-7765974E60F0}" dt="2025-01-15T09:47:21.940" v="24010"/>
          <ac:grpSpMkLst>
            <pc:docMk/>
            <pc:sldMk cId="866878531" sldId="266"/>
            <ac:grpSpMk id="64" creationId="{F817ECFC-0D97-1EC2-4095-48FA0FB228EC}"/>
          </ac:grpSpMkLst>
        </pc:grpChg>
        <pc:grpChg chg="del mod">
          <ac:chgData name="Darren Starr" userId="e8db8f9f-6c41-48a8-b168-8c2600f32686" providerId="ADAL" clId="{8A8AF724-0554-4334-A95E-7765974E60F0}" dt="2025-01-15T09:49:32.030" v="24097"/>
          <ac:grpSpMkLst>
            <pc:docMk/>
            <pc:sldMk cId="866878531" sldId="266"/>
            <ac:grpSpMk id="69" creationId="{EAE82A95-5997-3129-172C-330ABE087124}"/>
          </ac:grpSpMkLst>
        </pc:grpChg>
        <pc:grpChg chg="del mod">
          <ac:chgData name="Darren Starr" userId="e8db8f9f-6c41-48a8-b168-8c2600f32686" providerId="ADAL" clId="{8A8AF724-0554-4334-A95E-7765974E60F0}" dt="2025-01-15T09:48:58.256" v="24061"/>
          <ac:grpSpMkLst>
            <pc:docMk/>
            <pc:sldMk cId="866878531" sldId="266"/>
            <ac:grpSpMk id="79" creationId="{E0C18FA1-FD64-AA28-F004-C787CBC4197B}"/>
          </ac:grpSpMkLst>
        </pc:grpChg>
        <pc:grpChg chg="del mod">
          <ac:chgData name="Darren Starr" userId="e8db8f9f-6c41-48a8-b168-8c2600f32686" providerId="ADAL" clId="{8A8AF724-0554-4334-A95E-7765974E60F0}" dt="2025-01-15T09:48:58.256" v="24061"/>
          <ac:grpSpMkLst>
            <pc:docMk/>
            <pc:sldMk cId="866878531" sldId="266"/>
            <ac:grpSpMk id="84" creationId="{16ACF4D8-E464-7B37-05A2-0D21B74FA8CA}"/>
          </ac:grpSpMkLst>
        </pc:grpChg>
        <pc:grpChg chg="del mod">
          <ac:chgData name="Darren Starr" userId="e8db8f9f-6c41-48a8-b168-8c2600f32686" providerId="ADAL" clId="{8A8AF724-0554-4334-A95E-7765974E60F0}" dt="2025-01-15T09:48:58.256" v="24061"/>
          <ac:grpSpMkLst>
            <pc:docMk/>
            <pc:sldMk cId="866878531" sldId="266"/>
            <ac:grpSpMk id="85" creationId="{0DADB8A7-61F8-5F86-DECB-110C1952925B}"/>
          </ac:grpSpMkLst>
        </pc:grpChg>
        <pc:grpChg chg="del mod">
          <ac:chgData name="Darren Starr" userId="e8db8f9f-6c41-48a8-b168-8c2600f32686" providerId="ADAL" clId="{8A8AF724-0554-4334-A95E-7765974E60F0}" dt="2025-01-15T09:49:32.034" v="24110"/>
          <ac:grpSpMkLst>
            <pc:docMk/>
            <pc:sldMk cId="866878531" sldId="266"/>
            <ac:grpSpMk id="90" creationId="{788247A0-EFE7-5E8B-631B-C15EA6E960A0}"/>
          </ac:grpSpMkLst>
        </pc:grpChg>
        <pc:grpChg chg="del mod">
          <ac:chgData name="Darren Starr" userId="e8db8f9f-6c41-48a8-b168-8c2600f32686" providerId="ADAL" clId="{8A8AF724-0554-4334-A95E-7765974E60F0}" dt="2025-01-15T09:48:09.879" v="24036"/>
          <ac:grpSpMkLst>
            <pc:docMk/>
            <pc:sldMk cId="866878531" sldId="266"/>
            <ac:grpSpMk id="93" creationId="{41A855AC-A5FE-B186-3FBE-026A4C65691D}"/>
          </ac:grpSpMkLst>
        </pc:grpChg>
        <pc:grpChg chg="del mod">
          <ac:chgData name="Darren Starr" userId="e8db8f9f-6c41-48a8-b168-8c2600f32686" providerId="ADAL" clId="{8A8AF724-0554-4334-A95E-7765974E60F0}" dt="2025-01-15T09:49:32.026" v="24086"/>
          <ac:grpSpMkLst>
            <pc:docMk/>
            <pc:sldMk cId="866878531" sldId="266"/>
            <ac:grpSpMk id="96" creationId="{107BF3BA-87F3-9B60-AE24-337CD58227A2}"/>
          </ac:grpSpMkLst>
        </pc:grpChg>
        <pc:grpChg chg="del mod">
          <ac:chgData name="Darren Starr" userId="e8db8f9f-6c41-48a8-b168-8c2600f32686" providerId="ADAL" clId="{8A8AF724-0554-4334-A95E-7765974E60F0}" dt="2025-01-15T09:48:58.256" v="24061"/>
          <ac:grpSpMkLst>
            <pc:docMk/>
            <pc:sldMk cId="866878531" sldId="266"/>
            <ac:grpSpMk id="105" creationId="{06E0D1C8-853A-D47B-7A68-DCB21CF03550}"/>
          </ac:grpSpMkLst>
        </pc:grpChg>
        <pc:grpChg chg="del mod">
          <ac:chgData name="Darren Starr" userId="e8db8f9f-6c41-48a8-b168-8c2600f32686" providerId="ADAL" clId="{8A8AF724-0554-4334-A95E-7765974E60F0}" dt="2025-01-15T09:49:32.034" v="24111"/>
          <ac:grpSpMkLst>
            <pc:docMk/>
            <pc:sldMk cId="866878531" sldId="266"/>
            <ac:grpSpMk id="121" creationId="{19E17588-0B7B-40CB-D519-C53E65ADCE24}"/>
          </ac:grpSpMkLst>
        </pc:grpChg>
        <pc:grpChg chg="add del mod">
          <ac:chgData name="Darren Starr" userId="e8db8f9f-6c41-48a8-b168-8c2600f32686" providerId="ADAL" clId="{8A8AF724-0554-4334-A95E-7765974E60F0}" dt="2025-01-15T09:51:11.254" v="24139"/>
          <ac:grpSpMkLst>
            <pc:docMk/>
            <pc:sldMk cId="866878531" sldId="266"/>
            <ac:grpSpMk id="127" creationId="{BBE50EF2-3975-DDC8-FB7F-99FD06B3D940}"/>
          </ac:grpSpMkLst>
        </pc:grpChg>
        <pc:grpChg chg="mod">
          <ac:chgData name="Darren Starr" userId="e8db8f9f-6c41-48a8-b168-8c2600f32686" providerId="ADAL" clId="{8A8AF724-0554-4334-A95E-7765974E60F0}" dt="2025-01-15T09:50:19.594" v="24124"/>
          <ac:grpSpMkLst>
            <pc:docMk/>
            <pc:sldMk cId="866878531" sldId="266"/>
            <ac:grpSpMk id="132" creationId="{75FC0452-64EA-8CB9-CCF0-FDFCC13263CD}"/>
          </ac:grpSpMkLst>
        </pc:grpChg>
        <pc:grpChg chg="add del mod">
          <ac:chgData name="Darren Starr" userId="e8db8f9f-6c41-48a8-b168-8c2600f32686" providerId="ADAL" clId="{8A8AF724-0554-4334-A95E-7765974E60F0}" dt="2025-01-15T09:51:44.983" v="24168"/>
          <ac:grpSpMkLst>
            <pc:docMk/>
            <pc:sldMk cId="866878531" sldId="266"/>
            <ac:grpSpMk id="141" creationId="{0306BF64-1024-1DC7-4645-417FF29E810E}"/>
          </ac:grpSpMkLst>
        </pc:grpChg>
        <pc:grpChg chg="add del mod">
          <ac:chgData name="Darren Starr" userId="e8db8f9f-6c41-48a8-b168-8c2600f32686" providerId="ADAL" clId="{8A8AF724-0554-4334-A95E-7765974E60F0}" dt="2025-01-15T09:51:11.254" v="24139"/>
          <ac:grpSpMkLst>
            <pc:docMk/>
            <pc:sldMk cId="866878531" sldId="266"/>
            <ac:grpSpMk id="142" creationId="{5219B48F-73C5-7776-6322-FBFBD04F9156}"/>
          </ac:grpSpMkLst>
        </pc:grpChg>
        <pc:grpChg chg="mod">
          <ac:chgData name="Darren Starr" userId="e8db8f9f-6c41-48a8-b168-8c2600f32686" providerId="ADAL" clId="{8A8AF724-0554-4334-A95E-7765974E60F0}" dt="2025-01-15T09:51:11.254" v="24139"/>
          <ac:grpSpMkLst>
            <pc:docMk/>
            <pc:sldMk cId="866878531" sldId="266"/>
            <ac:grpSpMk id="145" creationId="{1BEF9842-0C8A-0DC0-FDC5-58F269902AAB}"/>
          </ac:grpSpMkLst>
        </pc:grpChg>
        <pc:grpChg chg="mod">
          <ac:chgData name="Darren Starr" userId="e8db8f9f-6c41-48a8-b168-8c2600f32686" providerId="ADAL" clId="{8A8AF724-0554-4334-A95E-7765974E60F0}" dt="2025-01-15T09:51:19.896" v="24146"/>
          <ac:grpSpMkLst>
            <pc:docMk/>
            <pc:sldMk cId="866878531" sldId="266"/>
            <ac:grpSpMk id="149" creationId="{53F129C9-5A6C-7D6D-C412-7AAB7A3FCCB4}"/>
          </ac:grpSpMkLst>
        </pc:grpChg>
        <pc:grpChg chg="add del mod">
          <ac:chgData name="Darren Starr" userId="e8db8f9f-6c41-48a8-b168-8c2600f32686" providerId="ADAL" clId="{8A8AF724-0554-4334-A95E-7765974E60F0}" dt="2025-01-15T09:51:36.867" v="24159"/>
          <ac:grpSpMkLst>
            <pc:docMk/>
            <pc:sldMk cId="866878531" sldId="266"/>
            <ac:grpSpMk id="151" creationId="{03E18370-6DDC-AFCA-5E78-00E2CCA3AE96}"/>
          </ac:grpSpMkLst>
        </pc:grpChg>
        <pc:grpChg chg="mod">
          <ac:chgData name="Darren Starr" userId="e8db8f9f-6c41-48a8-b168-8c2600f32686" providerId="ADAL" clId="{8A8AF724-0554-4334-A95E-7765974E60F0}" dt="2025-01-15T09:51:34.233" v="24155"/>
          <ac:grpSpMkLst>
            <pc:docMk/>
            <pc:sldMk cId="866878531" sldId="266"/>
            <ac:grpSpMk id="155" creationId="{BDB86BC9-B319-4D39-EC6B-1D5DE80E0E26}"/>
          </ac:grpSpMkLst>
        </pc:grpChg>
        <pc:grpChg chg="add del mod">
          <ac:chgData name="Darren Starr" userId="e8db8f9f-6c41-48a8-b168-8c2600f32686" providerId="ADAL" clId="{8A8AF724-0554-4334-A95E-7765974E60F0}" dt="2025-01-15T09:51:44.983" v="24168"/>
          <ac:grpSpMkLst>
            <pc:docMk/>
            <pc:sldMk cId="866878531" sldId="266"/>
            <ac:grpSpMk id="159" creationId="{BDB0BB00-D8EE-623C-55E5-996D0BE0B905}"/>
          </ac:grpSpMkLst>
        </pc:grpChg>
        <pc:grpChg chg="mod">
          <ac:chgData name="Darren Starr" userId="e8db8f9f-6c41-48a8-b168-8c2600f32686" providerId="ADAL" clId="{8A8AF724-0554-4334-A95E-7765974E60F0}" dt="2025-01-15T09:51:44.983" v="24168"/>
          <ac:grpSpMkLst>
            <pc:docMk/>
            <pc:sldMk cId="866878531" sldId="266"/>
            <ac:grpSpMk id="162" creationId="{C7669720-EA0E-86A8-83F7-2A63F5990E29}"/>
          </ac:grpSpMkLst>
        </pc:grpChg>
        <pc:grpChg chg="mod">
          <ac:chgData name="Darren Starr" userId="e8db8f9f-6c41-48a8-b168-8c2600f32686" providerId="ADAL" clId="{8A8AF724-0554-4334-A95E-7765974E60F0}" dt="2025-01-15T09:51:56.774" v="24174"/>
          <ac:grpSpMkLst>
            <pc:docMk/>
            <pc:sldMk cId="866878531" sldId="266"/>
            <ac:grpSpMk id="167" creationId="{D3B0DCF1-1BE4-1D84-250D-F74EEF0EFD37}"/>
          </ac:grpSpMkLst>
        </pc:grpChg>
        <pc:grpChg chg="del mod">
          <ac:chgData name="Darren Starr" userId="e8db8f9f-6c41-48a8-b168-8c2600f32686" providerId="ADAL" clId="{8A8AF724-0554-4334-A95E-7765974E60F0}" dt="2025-01-15T09:52:13.750" v="24185"/>
          <ac:grpSpMkLst>
            <pc:docMk/>
            <pc:sldMk cId="866878531" sldId="266"/>
            <ac:grpSpMk id="176" creationId="{ED87EC5E-77FB-83AE-7109-3AB345999186}"/>
          </ac:grpSpMkLst>
        </pc:grpChg>
        <pc:grpChg chg="mod">
          <ac:chgData name="Darren Starr" userId="e8db8f9f-6c41-48a8-b168-8c2600f32686" providerId="ADAL" clId="{8A8AF724-0554-4334-A95E-7765974E60F0}" dt="2025-01-15T09:52:12.718" v="24183"/>
          <ac:grpSpMkLst>
            <pc:docMk/>
            <pc:sldMk cId="866878531" sldId="266"/>
            <ac:grpSpMk id="177" creationId="{D9622E1B-A584-94C1-65A1-D77D0BC95727}"/>
          </ac:grpSpMkLst>
        </pc:grpChg>
        <pc:grpChg chg="mod">
          <ac:chgData name="Darren Starr" userId="e8db8f9f-6c41-48a8-b168-8c2600f32686" providerId="ADAL" clId="{8A8AF724-0554-4334-A95E-7765974E60F0}" dt="2025-01-15T09:52:13.750" v="24185"/>
          <ac:grpSpMkLst>
            <pc:docMk/>
            <pc:sldMk cId="866878531" sldId="266"/>
            <ac:grpSpMk id="179" creationId="{D011C89D-D5D3-FC4A-2292-9024DE089DA6}"/>
          </ac:grpSpMkLst>
        </pc:grpChg>
        <pc:picChg chg="add mod">
          <ac:chgData name="Darren Starr" userId="e8db8f9f-6c41-48a8-b168-8c2600f32686" providerId="ADAL" clId="{8A8AF724-0554-4334-A95E-7765974E60F0}" dt="2025-01-06T02:13:48.320" v="894" actId="1076"/>
          <ac:picMkLst>
            <pc:docMk/>
            <pc:sldMk cId="866878531" sldId="266"/>
            <ac:picMk id="4" creationId="{E3389A7D-227C-DF7D-E949-9187540E4FD3}"/>
          </ac:picMkLst>
        </pc:picChg>
        <pc:picChg chg="add mod">
          <ac:chgData name="Darren Starr" userId="e8db8f9f-6c41-48a8-b168-8c2600f32686" providerId="ADAL" clId="{8A8AF724-0554-4334-A95E-7765974E60F0}" dt="2025-01-06T02:13:19.195" v="887" actId="1076"/>
          <ac:picMkLst>
            <pc:docMk/>
            <pc:sldMk cId="866878531" sldId="266"/>
            <ac:picMk id="5" creationId="{DC182EE1-A2DC-8778-9601-1E76262026A4}"/>
          </ac:picMkLst>
        </pc:picChg>
        <pc:picChg chg="add mod">
          <ac:chgData name="Darren Starr" userId="e8db8f9f-6c41-48a8-b168-8c2600f32686" providerId="ADAL" clId="{8A8AF724-0554-4334-A95E-7765974E60F0}" dt="2025-01-06T02:13:23.274" v="889" actId="1076"/>
          <ac:picMkLst>
            <pc:docMk/>
            <pc:sldMk cId="866878531" sldId="266"/>
            <ac:picMk id="6" creationId="{67C8570A-87A3-DC68-8C6B-7DEAAD00A618}"/>
          </ac:picMkLst>
        </pc:picChg>
        <pc:picChg chg="add mod">
          <ac:chgData name="Darren Starr" userId="e8db8f9f-6c41-48a8-b168-8c2600f32686" providerId="ADAL" clId="{8A8AF724-0554-4334-A95E-7765974E60F0}" dt="2025-01-06T02:14:20.018" v="958" actId="1076"/>
          <ac:picMkLst>
            <pc:docMk/>
            <pc:sldMk cId="866878531" sldId="266"/>
            <ac:picMk id="15" creationId="{A1CB6CFD-DC3B-B5DA-C219-3081AE82B85D}"/>
          </ac:picMkLst>
        </pc:picChg>
        <pc:inkChg chg="add">
          <ac:chgData name="Darren Starr" userId="e8db8f9f-6c41-48a8-b168-8c2600f32686" providerId="ADAL" clId="{8A8AF724-0554-4334-A95E-7765974E60F0}" dt="2025-01-13T09:47:49.193" v="15703" actId="9405"/>
          <ac:inkMkLst>
            <pc:docMk/>
            <pc:sldMk cId="866878531" sldId="266"/>
            <ac:inkMk id="9" creationId="{8E3E2C69-EB8B-B493-9D0D-73555A84A91A}"/>
          </ac:inkMkLst>
        </pc:inkChg>
        <pc:inkChg chg="add del mod">
          <ac:chgData name="Darren Starr" userId="e8db8f9f-6c41-48a8-b168-8c2600f32686" providerId="ADAL" clId="{8A8AF724-0554-4334-A95E-7765974E60F0}" dt="2025-01-15T09:49:32.030" v="24097"/>
          <ac:inkMkLst>
            <pc:docMk/>
            <pc:sldMk cId="866878531" sldId="266"/>
            <ac:inkMk id="59" creationId="{5EE29A0B-9DA0-11D1-6B46-940DE4F9147A}"/>
          </ac:inkMkLst>
        </pc:inkChg>
        <pc:inkChg chg="add del mod">
          <ac:chgData name="Darren Starr" userId="e8db8f9f-6c41-48a8-b168-8c2600f32686" providerId="ADAL" clId="{8A8AF724-0554-4334-A95E-7765974E60F0}" dt="2025-01-15T09:49:32.027" v="24090"/>
          <ac:inkMkLst>
            <pc:docMk/>
            <pc:sldMk cId="866878531" sldId="266"/>
            <ac:inkMk id="60" creationId="{633158C4-7CE1-4E15-74F6-4E233DC4B71B}"/>
          </ac:inkMkLst>
        </pc:inkChg>
        <pc:inkChg chg="add del mod">
          <ac:chgData name="Darren Starr" userId="e8db8f9f-6c41-48a8-b168-8c2600f32686" providerId="ADAL" clId="{8A8AF724-0554-4334-A95E-7765974E60F0}" dt="2025-01-15T09:49:31.997" v="24064"/>
          <ac:inkMkLst>
            <pc:docMk/>
            <pc:sldMk cId="866878531" sldId="266"/>
            <ac:inkMk id="61" creationId="{EF6393CB-A206-13B4-0262-23B293ED123A}"/>
          </ac:inkMkLst>
        </pc:inkChg>
        <pc:inkChg chg="add del mod">
          <ac:chgData name="Darren Starr" userId="e8db8f9f-6c41-48a8-b168-8c2600f32686" providerId="ADAL" clId="{8A8AF724-0554-4334-A95E-7765974E60F0}" dt="2025-01-15T09:49:32.031" v="24103"/>
          <ac:inkMkLst>
            <pc:docMk/>
            <pc:sldMk cId="866878531" sldId="266"/>
            <ac:inkMk id="62" creationId="{A0B9688D-8549-8879-C116-D8D1AE90E07A}"/>
          </ac:inkMkLst>
        </pc:inkChg>
        <pc:inkChg chg="add del mod">
          <ac:chgData name="Darren Starr" userId="e8db8f9f-6c41-48a8-b168-8c2600f32686" providerId="ADAL" clId="{8A8AF724-0554-4334-A95E-7765974E60F0}" dt="2025-01-15T09:49:32.027" v="24091"/>
          <ac:inkMkLst>
            <pc:docMk/>
            <pc:sldMk cId="866878531" sldId="266"/>
            <ac:inkMk id="63" creationId="{55DE7A71-D041-59BC-42C4-53E169F43BE1}"/>
          </ac:inkMkLst>
        </pc:inkChg>
        <pc:inkChg chg="add del mod">
          <ac:chgData name="Darren Starr" userId="e8db8f9f-6c41-48a8-b168-8c2600f32686" providerId="ADAL" clId="{8A8AF724-0554-4334-A95E-7765974E60F0}" dt="2025-01-15T09:49:32.024" v="24081"/>
          <ac:inkMkLst>
            <pc:docMk/>
            <pc:sldMk cId="866878531" sldId="266"/>
            <ac:inkMk id="65" creationId="{5401E132-DFC5-92F6-CF10-07B71C4624DC}"/>
          </ac:inkMkLst>
        </pc:inkChg>
        <pc:inkChg chg="add del mod">
          <ac:chgData name="Darren Starr" userId="e8db8f9f-6c41-48a8-b168-8c2600f32686" providerId="ADAL" clId="{8A8AF724-0554-4334-A95E-7765974E60F0}" dt="2025-01-15T09:49:32.029" v="24095"/>
          <ac:inkMkLst>
            <pc:docMk/>
            <pc:sldMk cId="866878531" sldId="266"/>
            <ac:inkMk id="66" creationId="{B669FC72-53CA-E652-9491-6D03BF892816}"/>
          </ac:inkMkLst>
        </pc:inkChg>
        <pc:inkChg chg="add del mod">
          <ac:chgData name="Darren Starr" userId="e8db8f9f-6c41-48a8-b168-8c2600f32686" providerId="ADAL" clId="{8A8AF724-0554-4334-A95E-7765974E60F0}" dt="2025-01-15T09:49:31.998" v="24065"/>
          <ac:inkMkLst>
            <pc:docMk/>
            <pc:sldMk cId="866878531" sldId="266"/>
            <ac:inkMk id="67" creationId="{5DACE104-613A-64A0-F20B-6FEFDD57D2F8}"/>
          </ac:inkMkLst>
        </pc:inkChg>
        <pc:inkChg chg="add del mod">
          <ac:chgData name="Darren Starr" userId="e8db8f9f-6c41-48a8-b168-8c2600f32686" providerId="ADAL" clId="{8A8AF724-0554-4334-A95E-7765974E60F0}" dt="2025-01-15T09:49:32.017" v="24074"/>
          <ac:inkMkLst>
            <pc:docMk/>
            <pc:sldMk cId="866878531" sldId="266"/>
            <ac:inkMk id="68" creationId="{995E1156-A043-F81C-C0CB-D1BE9696BAD4}"/>
          </ac:inkMkLst>
        </pc:inkChg>
        <pc:inkChg chg="add mod">
          <ac:chgData name="Darren Starr" userId="e8db8f9f-6c41-48a8-b168-8c2600f32686" providerId="ADAL" clId="{8A8AF724-0554-4334-A95E-7765974E60F0}" dt="2025-01-15T09:47:57.720" v="24020"/>
          <ac:inkMkLst>
            <pc:docMk/>
            <pc:sldMk cId="866878531" sldId="266"/>
            <ac:inkMk id="70" creationId="{1BAC947A-B67B-4A59-044F-F908536271F3}"/>
          </ac:inkMkLst>
        </pc:inkChg>
        <pc:inkChg chg="add del mod">
          <ac:chgData name="Darren Starr" userId="e8db8f9f-6c41-48a8-b168-8c2600f32686" providerId="ADAL" clId="{8A8AF724-0554-4334-A95E-7765974E60F0}" dt="2025-01-15T09:49:32.031" v="24100"/>
          <ac:inkMkLst>
            <pc:docMk/>
            <pc:sldMk cId="866878531" sldId="266"/>
            <ac:inkMk id="71" creationId="{1EB6065E-83AA-E62E-59B0-3081BB2C9AAC}"/>
          </ac:inkMkLst>
        </pc:inkChg>
        <pc:inkChg chg="add del mod">
          <ac:chgData name="Darren Starr" userId="e8db8f9f-6c41-48a8-b168-8c2600f32686" providerId="ADAL" clId="{8A8AF724-0554-4334-A95E-7765974E60F0}" dt="2025-01-15T09:49:32.033" v="24109"/>
          <ac:inkMkLst>
            <pc:docMk/>
            <pc:sldMk cId="866878531" sldId="266"/>
            <ac:inkMk id="72" creationId="{130FEEAA-B08E-C0C2-3C15-2BE3CDF6A1CF}"/>
          </ac:inkMkLst>
        </pc:inkChg>
        <pc:inkChg chg="add del mod">
          <ac:chgData name="Darren Starr" userId="e8db8f9f-6c41-48a8-b168-8c2600f32686" providerId="ADAL" clId="{8A8AF724-0554-4334-A95E-7765974E60F0}" dt="2025-01-15T09:49:32.034" v="24111"/>
          <ac:inkMkLst>
            <pc:docMk/>
            <pc:sldMk cId="866878531" sldId="266"/>
            <ac:inkMk id="73" creationId="{E3F5289E-B87C-BBA0-3839-21FBCE9682B5}"/>
          </ac:inkMkLst>
        </pc:inkChg>
        <pc:inkChg chg="add mod">
          <ac:chgData name="Darren Starr" userId="e8db8f9f-6c41-48a8-b168-8c2600f32686" providerId="ADAL" clId="{8A8AF724-0554-4334-A95E-7765974E60F0}" dt="2025-01-15T09:47:57.720" v="24020"/>
          <ac:inkMkLst>
            <pc:docMk/>
            <pc:sldMk cId="866878531" sldId="266"/>
            <ac:inkMk id="74" creationId="{1024C348-1EBB-DDD6-2EBD-28BB15E387AD}"/>
          </ac:inkMkLst>
        </pc:inkChg>
        <pc:inkChg chg="add del mod">
          <ac:chgData name="Darren Starr" userId="e8db8f9f-6c41-48a8-b168-8c2600f32686" providerId="ADAL" clId="{8A8AF724-0554-4334-A95E-7765974E60F0}" dt="2025-01-15T09:49:32.028" v="24094"/>
          <ac:inkMkLst>
            <pc:docMk/>
            <pc:sldMk cId="866878531" sldId="266"/>
            <ac:inkMk id="75" creationId="{846BD2A1-913C-56BE-A01C-478186D49D96}"/>
          </ac:inkMkLst>
        </pc:inkChg>
        <pc:inkChg chg="add del mod">
          <ac:chgData name="Darren Starr" userId="e8db8f9f-6c41-48a8-b168-8c2600f32686" providerId="ADAL" clId="{8A8AF724-0554-4334-A95E-7765974E60F0}" dt="2025-01-15T09:49:32.032" v="24105"/>
          <ac:inkMkLst>
            <pc:docMk/>
            <pc:sldMk cId="866878531" sldId="266"/>
            <ac:inkMk id="76" creationId="{BF052D03-8E5F-568B-F74F-4B42A417CF8E}"/>
          </ac:inkMkLst>
        </pc:inkChg>
        <pc:inkChg chg="add del mod">
          <ac:chgData name="Darren Starr" userId="e8db8f9f-6c41-48a8-b168-8c2600f32686" providerId="ADAL" clId="{8A8AF724-0554-4334-A95E-7765974E60F0}" dt="2025-01-15T09:49:32.035" v="24113"/>
          <ac:inkMkLst>
            <pc:docMk/>
            <pc:sldMk cId="866878531" sldId="266"/>
            <ac:inkMk id="77" creationId="{B5CF5D53-35C7-86B8-3D9F-A7608808CCE6}"/>
          </ac:inkMkLst>
        </pc:inkChg>
        <pc:inkChg chg="add del mod">
          <ac:chgData name="Darren Starr" userId="e8db8f9f-6c41-48a8-b168-8c2600f32686" providerId="ADAL" clId="{8A8AF724-0554-4334-A95E-7765974E60F0}" dt="2025-01-15T09:49:32.027" v="24092"/>
          <ac:inkMkLst>
            <pc:docMk/>
            <pc:sldMk cId="866878531" sldId="266"/>
            <ac:inkMk id="78" creationId="{E41C2CB6-AA14-9A6F-2F46-005F9AA322A2}"/>
          </ac:inkMkLst>
        </pc:inkChg>
        <pc:inkChg chg="add mod">
          <ac:chgData name="Darren Starr" userId="e8db8f9f-6c41-48a8-b168-8c2600f32686" providerId="ADAL" clId="{8A8AF724-0554-4334-A95E-7765974E60F0}" dt="2025-01-15T09:48:00.144" v="24025"/>
          <ac:inkMkLst>
            <pc:docMk/>
            <pc:sldMk cId="866878531" sldId="266"/>
            <ac:inkMk id="80" creationId="{BB2CBD9A-BD7A-5510-C58C-162792BD7FE1}"/>
          </ac:inkMkLst>
        </pc:inkChg>
        <pc:inkChg chg="add del mod">
          <ac:chgData name="Darren Starr" userId="e8db8f9f-6c41-48a8-b168-8c2600f32686" providerId="ADAL" clId="{8A8AF724-0554-4334-A95E-7765974E60F0}" dt="2025-01-15T09:49:32.024" v="24080"/>
          <ac:inkMkLst>
            <pc:docMk/>
            <pc:sldMk cId="866878531" sldId="266"/>
            <ac:inkMk id="81" creationId="{5F225C44-3CCC-5C02-C59F-B7842F5403DC}"/>
          </ac:inkMkLst>
        </pc:inkChg>
        <pc:inkChg chg="add del mod">
          <ac:chgData name="Darren Starr" userId="e8db8f9f-6c41-48a8-b168-8c2600f32686" providerId="ADAL" clId="{8A8AF724-0554-4334-A95E-7765974E60F0}" dt="2025-01-15T09:49:32.032" v="24107"/>
          <ac:inkMkLst>
            <pc:docMk/>
            <pc:sldMk cId="866878531" sldId="266"/>
            <ac:inkMk id="82" creationId="{7436E101-A3F5-3153-FB96-6522372A60B4}"/>
          </ac:inkMkLst>
        </pc:inkChg>
        <pc:inkChg chg="add del mod">
          <ac:chgData name="Darren Starr" userId="e8db8f9f-6c41-48a8-b168-8c2600f32686" providerId="ADAL" clId="{8A8AF724-0554-4334-A95E-7765974E60F0}" dt="2025-01-15T09:49:32.026" v="24087"/>
          <ac:inkMkLst>
            <pc:docMk/>
            <pc:sldMk cId="866878531" sldId="266"/>
            <ac:inkMk id="83" creationId="{122002AC-7632-746D-889E-1C1DB463226D}"/>
          </ac:inkMkLst>
        </pc:inkChg>
        <pc:inkChg chg="add del mod">
          <ac:chgData name="Darren Starr" userId="e8db8f9f-6c41-48a8-b168-8c2600f32686" providerId="ADAL" clId="{8A8AF724-0554-4334-A95E-7765974E60F0}" dt="2025-01-15T09:49:32.034" v="24110"/>
          <ac:inkMkLst>
            <pc:docMk/>
            <pc:sldMk cId="866878531" sldId="266"/>
            <ac:inkMk id="86" creationId="{5914813D-0AC1-D62D-AB90-B09F9C1EB2D8}"/>
          </ac:inkMkLst>
        </pc:inkChg>
        <pc:inkChg chg="add del mod">
          <ac:chgData name="Darren Starr" userId="e8db8f9f-6c41-48a8-b168-8c2600f32686" providerId="ADAL" clId="{8A8AF724-0554-4334-A95E-7765974E60F0}" dt="2025-01-15T09:49:32.034" v="24112"/>
          <ac:inkMkLst>
            <pc:docMk/>
            <pc:sldMk cId="866878531" sldId="266"/>
            <ac:inkMk id="87" creationId="{4E9128A1-54CA-DAD4-908E-D49BE7662D8C}"/>
          </ac:inkMkLst>
        </pc:inkChg>
        <pc:inkChg chg="add del mod">
          <ac:chgData name="Darren Starr" userId="e8db8f9f-6c41-48a8-b168-8c2600f32686" providerId="ADAL" clId="{8A8AF724-0554-4334-A95E-7765974E60F0}" dt="2025-01-15T09:49:32.025" v="24083"/>
          <ac:inkMkLst>
            <pc:docMk/>
            <pc:sldMk cId="866878531" sldId="266"/>
            <ac:inkMk id="88" creationId="{05EE24EE-6732-AF91-91A0-5657ADD9A33D}"/>
          </ac:inkMkLst>
        </pc:inkChg>
        <pc:inkChg chg="add del mod">
          <ac:chgData name="Darren Starr" userId="e8db8f9f-6c41-48a8-b168-8c2600f32686" providerId="ADAL" clId="{8A8AF724-0554-4334-A95E-7765974E60F0}" dt="2025-01-15T09:49:32.031" v="24102"/>
          <ac:inkMkLst>
            <pc:docMk/>
            <pc:sldMk cId="866878531" sldId="266"/>
            <ac:inkMk id="89" creationId="{B3FF412E-E825-E189-ECEF-F50DCBFD85CD}"/>
          </ac:inkMkLst>
        </pc:inkChg>
        <pc:inkChg chg="add del mod">
          <ac:chgData name="Darren Starr" userId="e8db8f9f-6c41-48a8-b168-8c2600f32686" providerId="ADAL" clId="{8A8AF724-0554-4334-A95E-7765974E60F0}" dt="2025-01-15T09:49:32.026" v="24086"/>
          <ac:inkMkLst>
            <pc:docMk/>
            <pc:sldMk cId="866878531" sldId="266"/>
            <ac:inkMk id="91" creationId="{212FB68D-FC5F-B31E-D3F2-73E9317F07CB}"/>
          </ac:inkMkLst>
        </pc:inkChg>
        <pc:inkChg chg="add del mod">
          <ac:chgData name="Darren Starr" userId="e8db8f9f-6c41-48a8-b168-8c2600f32686" providerId="ADAL" clId="{8A8AF724-0554-4334-A95E-7765974E60F0}" dt="2025-01-15T09:49:32.019" v="24075"/>
          <ac:inkMkLst>
            <pc:docMk/>
            <pc:sldMk cId="866878531" sldId="266"/>
            <ac:inkMk id="92" creationId="{EA578CB0-95F4-AAC9-F860-9B592A76A233}"/>
          </ac:inkMkLst>
        </pc:inkChg>
        <pc:inkChg chg="add del mod">
          <ac:chgData name="Darren Starr" userId="e8db8f9f-6c41-48a8-b168-8c2600f32686" providerId="ADAL" clId="{8A8AF724-0554-4334-A95E-7765974E60F0}" dt="2025-01-15T09:49:32.030" v="24096"/>
          <ac:inkMkLst>
            <pc:docMk/>
            <pc:sldMk cId="866878531" sldId="266"/>
            <ac:inkMk id="94" creationId="{1290BCD2-0D67-D219-92B0-7B5AB4A8D315}"/>
          </ac:inkMkLst>
        </pc:inkChg>
        <pc:inkChg chg="add del mod">
          <ac:chgData name="Darren Starr" userId="e8db8f9f-6c41-48a8-b168-8c2600f32686" providerId="ADAL" clId="{8A8AF724-0554-4334-A95E-7765974E60F0}" dt="2025-01-15T09:49:32.022" v="24077"/>
          <ac:inkMkLst>
            <pc:docMk/>
            <pc:sldMk cId="866878531" sldId="266"/>
            <ac:inkMk id="95" creationId="{1ABC9FB6-1EFC-FEF3-DE56-3D5D7FFB3D1F}"/>
          </ac:inkMkLst>
        </pc:inkChg>
        <pc:inkChg chg="add">
          <ac:chgData name="Darren Starr" userId="e8db8f9f-6c41-48a8-b168-8c2600f32686" providerId="ADAL" clId="{8A8AF724-0554-4334-A95E-7765974E60F0}" dt="2025-01-15T09:48:45.610" v="24037" actId="9405"/>
          <ac:inkMkLst>
            <pc:docMk/>
            <pc:sldMk cId="866878531" sldId="266"/>
            <ac:inkMk id="97" creationId="{9285BEAF-0487-9E6D-ABBE-17892D86B1E3}"/>
          </ac:inkMkLst>
        </pc:inkChg>
        <pc:inkChg chg="add del mod">
          <ac:chgData name="Darren Starr" userId="e8db8f9f-6c41-48a8-b168-8c2600f32686" providerId="ADAL" clId="{8A8AF724-0554-4334-A95E-7765974E60F0}" dt="2025-01-15T09:49:32.031" v="24101"/>
          <ac:inkMkLst>
            <pc:docMk/>
            <pc:sldMk cId="866878531" sldId="266"/>
            <ac:inkMk id="98" creationId="{18B5A7E8-141A-F45D-8E20-22B1E17555D4}"/>
          </ac:inkMkLst>
        </pc:inkChg>
        <pc:inkChg chg="add mod">
          <ac:chgData name="Darren Starr" userId="e8db8f9f-6c41-48a8-b168-8c2600f32686" providerId="ADAL" clId="{8A8AF724-0554-4334-A95E-7765974E60F0}" dt="2025-01-15T09:49:32.030" v="24098"/>
          <ac:inkMkLst>
            <pc:docMk/>
            <pc:sldMk cId="866878531" sldId="266"/>
            <ac:inkMk id="99" creationId="{2A93BB26-E053-3418-428D-11EAB27D7E69}"/>
          </ac:inkMkLst>
        </pc:inkChg>
        <pc:inkChg chg="add mod">
          <ac:chgData name="Darren Starr" userId="e8db8f9f-6c41-48a8-b168-8c2600f32686" providerId="ADAL" clId="{8A8AF724-0554-4334-A95E-7765974E60F0}" dt="2025-01-15T09:48:51.728" v="24045"/>
          <ac:inkMkLst>
            <pc:docMk/>
            <pc:sldMk cId="866878531" sldId="266"/>
            <ac:inkMk id="100" creationId="{3A1BF4A1-B685-233C-5E3C-57F8CBA5B6CD}"/>
          </ac:inkMkLst>
        </pc:inkChg>
        <pc:inkChg chg="add mod">
          <ac:chgData name="Darren Starr" userId="e8db8f9f-6c41-48a8-b168-8c2600f32686" providerId="ADAL" clId="{8A8AF724-0554-4334-A95E-7765974E60F0}" dt="2025-01-15T09:48:51.728" v="24045"/>
          <ac:inkMkLst>
            <pc:docMk/>
            <pc:sldMk cId="866878531" sldId="266"/>
            <ac:inkMk id="101" creationId="{B8F518CE-649B-C2F4-EDEB-0AE47E72C6A9}"/>
          </ac:inkMkLst>
        </pc:inkChg>
        <pc:inkChg chg="add del mod">
          <ac:chgData name="Darren Starr" userId="e8db8f9f-6c41-48a8-b168-8c2600f32686" providerId="ADAL" clId="{8A8AF724-0554-4334-A95E-7765974E60F0}" dt="2025-01-15T09:49:32.016" v="24073"/>
          <ac:inkMkLst>
            <pc:docMk/>
            <pc:sldMk cId="866878531" sldId="266"/>
            <ac:inkMk id="102" creationId="{067BBEF6-7CEF-6406-579F-D863D75E6AE4}"/>
          </ac:inkMkLst>
        </pc:inkChg>
        <pc:inkChg chg="add mod">
          <ac:chgData name="Darren Starr" userId="e8db8f9f-6c41-48a8-b168-8c2600f32686" providerId="ADAL" clId="{8A8AF724-0554-4334-A95E-7765974E60F0}" dt="2025-01-15T09:48:51.728" v="24045"/>
          <ac:inkMkLst>
            <pc:docMk/>
            <pc:sldMk cId="866878531" sldId="266"/>
            <ac:inkMk id="103" creationId="{F9E254F9-EBDA-70DF-A206-4DBAFFF6BC01}"/>
          </ac:inkMkLst>
        </pc:inkChg>
        <pc:inkChg chg="add del mod">
          <ac:chgData name="Darren Starr" userId="e8db8f9f-6c41-48a8-b168-8c2600f32686" providerId="ADAL" clId="{8A8AF724-0554-4334-A95E-7765974E60F0}" dt="2025-01-15T09:49:32.032" v="24104"/>
          <ac:inkMkLst>
            <pc:docMk/>
            <pc:sldMk cId="866878531" sldId="266"/>
            <ac:inkMk id="104" creationId="{9F8CA939-9F93-214A-76B0-27E2E946EA66}"/>
          </ac:inkMkLst>
        </pc:inkChg>
        <pc:inkChg chg="add">
          <ac:chgData name="Darren Starr" userId="e8db8f9f-6c41-48a8-b168-8c2600f32686" providerId="ADAL" clId="{8A8AF724-0554-4334-A95E-7765974E60F0}" dt="2025-01-15T09:48:52.248" v="24046" actId="9405"/>
          <ac:inkMkLst>
            <pc:docMk/>
            <pc:sldMk cId="866878531" sldId="266"/>
            <ac:inkMk id="106" creationId="{059C0CC7-EFE5-FDA7-DDC8-9A44990966CD}"/>
          </ac:inkMkLst>
        </pc:inkChg>
        <pc:inkChg chg="add del mod">
          <ac:chgData name="Darren Starr" userId="e8db8f9f-6c41-48a8-b168-8c2600f32686" providerId="ADAL" clId="{8A8AF724-0554-4334-A95E-7765974E60F0}" dt="2025-01-15T09:49:32.033" v="24108"/>
          <ac:inkMkLst>
            <pc:docMk/>
            <pc:sldMk cId="866878531" sldId="266"/>
            <ac:inkMk id="107" creationId="{FF4C310B-5795-D23B-F2CD-E8D125BBFF25}"/>
          </ac:inkMkLst>
        </pc:inkChg>
        <pc:inkChg chg="add">
          <ac:chgData name="Darren Starr" userId="e8db8f9f-6c41-48a8-b168-8c2600f32686" providerId="ADAL" clId="{8A8AF724-0554-4334-A95E-7765974E60F0}" dt="2025-01-15T09:48:52.794" v="24048" actId="9405"/>
          <ac:inkMkLst>
            <pc:docMk/>
            <pc:sldMk cId="866878531" sldId="266"/>
            <ac:inkMk id="108" creationId="{6C530C32-DE98-D392-F349-E110E4946C33}"/>
          </ac:inkMkLst>
        </pc:inkChg>
        <pc:inkChg chg="add del mod">
          <ac:chgData name="Darren Starr" userId="e8db8f9f-6c41-48a8-b168-8c2600f32686" providerId="ADAL" clId="{8A8AF724-0554-4334-A95E-7765974E60F0}" dt="2025-01-15T09:49:32.032" v="24106"/>
          <ac:inkMkLst>
            <pc:docMk/>
            <pc:sldMk cId="866878531" sldId="266"/>
            <ac:inkMk id="109" creationId="{7C4C0124-8EB3-152F-1756-EEFB519F91C3}"/>
          </ac:inkMkLst>
        </pc:inkChg>
        <pc:inkChg chg="add del mod">
          <ac:chgData name="Darren Starr" userId="e8db8f9f-6c41-48a8-b168-8c2600f32686" providerId="ADAL" clId="{8A8AF724-0554-4334-A95E-7765974E60F0}" dt="2025-01-15T09:49:32.024" v="24082"/>
          <ac:inkMkLst>
            <pc:docMk/>
            <pc:sldMk cId="866878531" sldId="266"/>
            <ac:inkMk id="110" creationId="{825AFCC7-727F-474C-D1A9-AF3ADFA92B69}"/>
          </ac:inkMkLst>
        </pc:inkChg>
        <pc:inkChg chg="add">
          <ac:chgData name="Darren Starr" userId="e8db8f9f-6c41-48a8-b168-8c2600f32686" providerId="ADAL" clId="{8A8AF724-0554-4334-A95E-7765974E60F0}" dt="2025-01-15T09:48:53.502" v="24051" actId="9405"/>
          <ac:inkMkLst>
            <pc:docMk/>
            <pc:sldMk cId="866878531" sldId="266"/>
            <ac:inkMk id="111" creationId="{5B53E498-0CC8-4B2D-F2A2-A74641BB3DF0}"/>
          </ac:inkMkLst>
        </pc:inkChg>
        <pc:inkChg chg="add del">
          <ac:chgData name="Darren Starr" userId="e8db8f9f-6c41-48a8-b168-8c2600f32686" providerId="ADAL" clId="{8A8AF724-0554-4334-A95E-7765974E60F0}" dt="2025-01-15T09:49:32.021" v="24076"/>
          <ac:inkMkLst>
            <pc:docMk/>
            <pc:sldMk cId="866878531" sldId="266"/>
            <ac:inkMk id="112" creationId="{B299CD36-C148-5657-3031-613EEAA0C3B4}"/>
          </ac:inkMkLst>
        </pc:inkChg>
        <pc:inkChg chg="add del mod">
          <ac:chgData name="Darren Starr" userId="e8db8f9f-6c41-48a8-b168-8c2600f32686" providerId="ADAL" clId="{8A8AF724-0554-4334-A95E-7765974E60F0}" dt="2025-01-15T09:49:32.026" v="24085"/>
          <ac:inkMkLst>
            <pc:docMk/>
            <pc:sldMk cId="866878531" sldId="266"/>
            <ac:inkMk id="113" creationId="{BB26AB54-80CC-F881-1622-9BD291E2BC00}"/>
          </ac:inkMkLst>
        </pc:inkChg>
        <pc:inkChg chg="add">
          <ac:chgData name="Darren Starr" userId="e8db8f9f-6c41-48a8-b168-8c2600f32686" providerId="ADAL" clId="{8A8AF724-0554-4334-A95E-7765974E60F0}" dt="2025-01-15T09:48:55.075" v="24054" actId="9405"/>
          <ac:inkMkLst>
            <pc:docMk/>
            <pc:sldMk cId="866878531" sldId="266"/>
            <ac:inkMk id="114" creationId="{8462892F-14D1-B58D-A4F5-CEF837375F71}"/>
          </ac:inkMkLst>
        </pc:inkChg>
        <pc:inkChg chg="add">
          <ac:chgData name="Darren Starr" userId="e8db8f9f-6c41-48a8-b168-8c2600f32686" providerId="ADAL" clId="{8A8AF724-0554-4334-A95E-7765974E60F0}" dt="2025-01-15T09:48:55.283" v="24055" actId="9405"/>
          <ac:inkMkLst>
            <pc:docMk/>
            <pc:sldMk cId="866878531" sldId="266"/>
            <ac:inkMk id="115" creationId="{1D84A236-E5F2-8A0E-308C-5E4EFB2D306D}"/>
          </ac:inkMkLst>
        </pc:inkChg>
        <pc:inkChg chg="add del mod">
          <ac:chgData name="Darren Starr" userId="e8db8f9f-6c41-48a8-b168-8c2600f32686" providerId="ADAL" clId="{8A8AF724-0554-4334-A95E-7765974E60F0}" dt="2025-01-15T09:49:32.030" v="24098"/>
          <ac:inkMkLst>
            <pc:docMk/>
            <pc:sldMk cId="866878531" sldId="266"/>
            <ac:inkMk id="116" creationId="{9C046116-8FD4-D513-DA2E-A48B9C1513B5}"/>
          </ac:inkMkLst>
        </pc:inkChg>
        <pc:inkChg chg="add del mod">
          <ac:chgData name="Darren Starr" userId="e8db8f9f-6c41-48a8-b168-8c2600f32686" providerId="ADAL" clId="{8A8AF724-0554-4334-A95E-7765974E60F0}" dt="2025-01-15T09:49:32.026" v="24088"/>
          <ac:inkMkLst>
            <pc:docMk/>
            <pc:sldMk cId="866878531" sldId="266"/>
            <ac:inkMk id="117" creationId="{4AA90598-73E8-BA45-8C38-5E6D5C964BD2}"/>
          </ac:inkMkLst>
        </pc:inkChg>
        <pc:inkChg chg="add del mod">
          <ac:chgData name="Darren Starr" userId="e8db8f9f-6c41-48a8-b168-8c2600f32686" providerId="ADAL" clId="{8A8AF724-0554-4334-A95E-7765974E60F0}" dt="2025-01-15T09:49:32.028" v="24093"/>
          <ac:inkMkLst>
            <pc:docMk/>
            <pc:sldMk cId="866878531" sldId="266"/>
            <ac:inkMk id="118" creationId="{7FEFBDDA-25AA-6B2C-ECCB-93DAA6D3D6A1}"/>
          </ac:inkMkLst>
        </pc:inkChg>
        <pc:inkChg chg="add">
          <ac:chgData name="Darren Starr" userId="e8db8f9f-6c41-48a8-b168-8c2600f32686" providerId="ADAL" clId="{8A8AF724-0554-4334-A95E-7765974E60F0}" dt="2025-01-15T09:48:56.303" v="24059" actId="9405"/>
          <ac:inkMkLst>
            <pc:docMk/>
            <pc:sldMk cId="866878531" sldId="266"/>
            <ac:inkMk id="119" creationId="{EE6100EF-E273-2660-9FC7-7BE6D7B61280}"/>
          </ac:inkMkLst>
        </pc:inkChg>
        <pc:inkChg chg="add del mod">
          <ac:chgData name="Darren Starr" userId="e8db8f9f-6c41-48a8-b168-8c2600f32686" providerId="ADAL" clId="{8A8AF724-0554-4334-A95E-7765974E60F0}" dt="2025-01-15T09:49:32.014" v="24072"/>
          <ac:inkMkLst>
            <pc:docMk/>
            <pc:sldMk cId="866878531" sldId="266"/>
            <ac:inkMk id="120" creationId="{01B7C236-916E-3A17-0E73-6E4F41EA49FA}"/>
          </ac:inkMkLst>
        </pc:inkChg>
        <pc:inkChg chg="add mod">
          <ac:chgData name="Darren Starr" userId="e8db8f9f-6c41-48a8-b168-8c2600f32686" providerId="ADAL" clId="{8A8AF724-0554-4334-A95E-7765974E60F0}" dt="2025-01-15T09:51:11.254" v="24139"/>
          <ac:inkMkLst>
            <pc:docMk/>
            <pc:sldMk cId="866878531" sldId="266"/>
            <ac:inkMk id="122" creationId="{9294BDF0-C7BC-B76A-9C7E-017AC03EAE3D}"/>
          </ac:inkMkLst>
        </pc:inkChg>
        <pc:inkChg chg="add mod">
          <ac:chgData name="Darren Starr" userId="e8db8f9f-6c41-48a8-b168-8c2600f32686" providerId="ADAL" clId="{8A8AF724-0554-4334-A95E-7765974E60F0}" dt="2025-01-15T09:50:06.672" v="24119"/>
          <ac:inkMkLst>
            <pc:docMk/>
            <pc:sldMk cId="866878531" sldId="266"/>
            <ac:inkMk id="123" creationId="{C543A1D7-114F-0CE6-971F-19E22F511F70}"/>
          </ac:inkMkLst>
        </pc:inkChg>
        <pc:inkChg chg="add mod">
          <ac:chgData name="Darren Starr" userId="e8db8f9f-6c41-48a8-b168-8c2600f32686" providerId="ADAL" clId="{8A8AF724-0554-4334-A95E-7765974E60F0}" dt="2025-01-15T09:51:11.254" v="24139"/>
          <ac:inkMkLst>
            <pc:docMk/>
            <pc:sldMk cId="866878531" sldId="266"/>
            <ac:inkMk id="124" creationId="{C17A9820-9E10-D9D9-0583-5785868686C0}"/>
          </ac:inkMkLst>
        </pc:inkChg>
        <pc:inkChg chg="add mod">
          <ac:chgData name="Darren Starr" userId="e8db8f9f-6c41-48a8-b168-8c2600f32686" providerId="ADAL" clId="{8A8AF724-0554-4334-A95E-7765974E60F0}" dt="2025-01-15T09:50:06.672" v="24119"/>
          <ac:inkMkLst>
            <pc:docMk/>
            <pc:sldMk cId="866878531" sldId="266"/>
            <ac:inkMk id="125" creationId="{D1A2559B-1D72-4BE7-483B-A6BC8D1FA5A7}"/>
          </ac:inkMkLst>
        </pc:inkChg>
        <pc:inkChg chg="add mod">
          <ac:chgData name="Darren Starr" userId="e8db8f9f-6c41-48a8-b168-8c2600f32686" providerId="ADAL" clId="{8A8AF724-0554-4334-A95E-7765974E60F0}" dt="2025-01-15T09:51:11.254" v="24139"/>
          <ac:inkMkLst>
            <pc:docMk/>
            <pc:sldMk cId="866878531" sldId="266"/>
            <ac:inkMk id="126" creationId="{D826BFBF-7C21-AFC0-C02C-BDE530CC479D}"/>
          </ac:inkMkLst>
        </pc:inkChg>
        <pc:inkChg chg="add mod">
          <ac:chgData name="Darren Starr" userId="e8db8f9f-6c41-48a8-b168-8c2600f32686" providerId="ADAL" clId="{8A8AF724-0554-4334-A95E-7765974E60F0}" dt="2025-01-15T09:50:19.594" v="24124"/>
          <ac:inkMkLst>
            <pc:docMk/>
            <pc:sldMk cId="866878531" sldId="266"/>
            <ac:inkMk id="128" creationId="{B5C1383F-EDE2-14FF-6C06-6452B62899F4}"/>
          </ac:inkMkLst>
        </pc:inkChg>
        <pc:inkChg chg="add mod">
          <ac:chgData name="Darren Starr" userId="e8db8f9f-6c41-48a8-b168-8c2600f32686" providerId="ADAL" clId="{8A8AF724-0554-4334-A95E-7765974E60F0}" dt="2025-01-15T09:50:19.594" v="24124"/>
          <ac:inkMkLst>
            <pc:docMk/>
            <pc:sldMk cId="866878531" sldId="266"/>
            <ac:inkMk id="129" creationId="{F247511A-33DF-6083-731F-9295EF8CD6F3}"/>
          </ac:inkMkLst>
        </pc:inkChg>
        <pc:inkChg chg="add mod">
          <ac:chgData name="Darren Starr" userId="e8db8f9f-6c41-48a8-b168-8c2600f32686" providerId="ADAL" clId="{8A8AF724-0554-4334-A95E-7765974E60F0}" dt="2025-01-15T09:50:19.594" v="24124"/>
          <ac:inkMkLst>
            <pc:docMk/>
            <pc:sldMk cId="866878531" sldId="266"/>
            <ac:inkMk id="130" creationId="{B008FCAD-5AC1-753A-F5D8-4A5F0FE6B9CC}"/>
          </ac:inkMkLst>
        </pc:inkChg>
        <pc:inkChg chg="add mod">
          <ac:chgData name="Darren Starr" userId="e8db8f9f-6c41-48a8-b168-8c2600f32686" providerId="ADAL" clId="{8A8AF724-0554-4334-A95E-7765974E60F0}" dt="2025-01-15T09:50:19.594" v="24124"/>
          <ac:inkMkLst>
            <pc:docMk/>
            <pc:sldMk cId="866878531" sldId="266"/>
            <ac:inkMk id="131" creationId="{8D63A86A-29CB-0DDE-CB7E-1839CD73DA02}"/>
          </ac:inkMkLst>
        </pc:inkChg>
        <pc:inkChg chg="add del">
          <ac:chgData name="Darren Starr" userId="e8db8f9f-6c41-48a8-b168-8c2600f32686" providerId="ADAL" clId="{8A8AF724-0554-4334-A95E-7765974E60F0}" dt="2025-01-15T09:50:36.771" v="24126" actId="9405"/>
          <ac:inkMkLst>
            <pc:docMk/>
            <pc:sldMk cId="866878531" sldId="266"/>
            <ac:inkMk id="133" creationId="{FA2C76BE-7362-468D-0537-9D6DE4531828}"/>
          </ac:inkMkLst>
        </pc:inkChg>
        <pc:inkChg chg="add mod">
          <ac:chgData name="Darren Starr" userId="e8db8f9f-6c41-48a8-b168-8c2600f32686" providerId="ADAL" clId="{8A8AF724-0554-4334-A95E-7765974E60F0}" dt="2025-01-15T09:51:44.983" v="24168"/>
          <ac:inkMkLst>
            <pc:docMk/>
            <pc:sldMk cId="866878531" sldId="266"/>
            <ac:inkMk id="134" creationId="{2457B469-CF32-0EB2-7E4E-40BDF05F065E}"/>
          </ac:inkMkLst>
        </pc:inkChg>
        <pc:inkChg chg="add mod">
          <ac:chgData name="Darren Starr" userId="e8db8f9f-6c41-48a8-b168-8c2600f32686" providerId="ADAL" clId="{8A8AF724-0554-4334-A95E-7765974E60F0}" dt="2025-01-15T09:51:44.983" v="24168"/>
          <ac:inkMkLst>
            <pc:docMk/>
            <pc:sldMk cId="866878531" sldId="266"/>
            <ac:inkMk id="135" creationId="{DE728874-8446-3970-76CE-BC50381D4A62}"/>
          </ac:inkMkLst>
        </pc:inkChg>
        <pc:inkChg chg="add mod">
          <ac:chgData name="Darren Starr" userId="e8db8f9f-6c41-48a8-b168-8c2600f32686" providerId="ADAL" clId="{8A8AF724-0554-4334-A95E-7765974E60F0}" dt="2025-01-15T09:51:11.254" v="24139"/>
          <ac:inkMkLst>
            <pc:docMk/>
            <pc:sldMk cId="866878531" sldId="266"/>
            <ac:inkMk id="136" creationId="{CBF9C909-9243-E2C7-4497-DE9E3593921E}"/>
          </ac:inkMkLst>
        </pc:inkChg>
        <pc:inkChg chg="add mod">
          <ac:chgData name="Darren Starr" userId="e8db8f9f-6c41-48a8-b168-8c2600f32686" providerId="ADAL" clId="{8A8AF724-0554-4334-A95E-7765974E60F0}" dt="2025-01-15T09:51:11.254" v="24139"/>
          <ac:inkMkLst>
            <pc:docMk/>
            <pc:sldMk cId="866878531" sldId="266"/>
            <ac:inkMk id="137" creationId="{68C7DE6C-B2A5-E840-DE7A-911F020140D3}"/>
          </ac:inkMkLst>
        </pc:inkChg>
        <pc:inkChg chg="add mod">
          <ac:chgData name="Darren Starr" userId="e8db8f9f-6c41-48a8-b168-8c2600f32686" providerId="ADAL" clId="{8A8AF724-0554-4334-A95E-7765974E60F0}" dt="2025-01-15T09:51:44.327" v="24166"/>
          <ac:inkMkLst>
            <pc:docMk/>
            <pc:sldMk cId="866878531" sldId="266"/>
            <ac:inkMk id="138" creationId="{3E0F82B6-AE76-8B37-704F-3A24F396328B}"/>
          </ac:inkMkLst>
        </pc:inkChg>
        <pc:inkChg chg="add mod">
          <ac:chgData name="Darren Starr" userId="e8db8f9f-6c41-48a8-b168-8c2600f32686" providerId="ADAL" clId="{8A8AF724-0554-4334-A95E-7765974E60F0}" dt="2025-01-15T09:51:44.983" v="24168"/>
          <ac:inkMkLst>
            <pc:docMk/>
            <pc:sldMk cId="866878531" sldId="266"/>
            <ac:inkMk id="139" creationId="{445F3EAA-5F09-C7A5-D01C-72733B7A0AC9}"/>
          </ac:inkMkLst>
        </pc:inkChg>
        <pc:inkChg chg="add mod">
          <ac:chgData name="Darren Starr" userId="e8db8f9f-6c41-48a8-b168-8c2600f32686" providerId="ADAL" clId="{8A8AF724-0554-4334-A95E-7765974E60F0}" dt="2025-01-15T09:51:00.002" v="24134"/>
          <ac:inkMkLst>
            <pc:docMk/>
            <pc:sldMk cId="866878531" sldId="266"/>
            <ac:inkMk id="140" creationId="{F1790532-0615-49CF-24AE-C3CDCD9A676D}"/>
          </ac:inkMkLst>
        </pc:inkChg>
        <pc:inkChg chg="add del">
          <ac:chgData name="Darren Starr" userId="e8db8f9f-6c41-48a8-b168-8c2600f32686" providerId="ADAL" clId="{8A8AF724-0554-4334-A95E-7765974E60F0}" dt="2025-01-15T09:51:12.377" v="24140" actId="9405"/>
          <ac:inkMkLst>
            <pc:docMk/>
            <pc:sldMk cId="866878531" sldId="266"/>
            <ac:inkMk id="143" creationId="{8CF4A5B9-2915-D757-5562-8D104F7C2F86}"/>
          </ac:inkMkLst>
        </pc:inkChg>
        <pc:inkChg chg="add del mod">
          <ac:chgData name="Darren Starr" userId="e8db8f9f-6c41-48a8-b168-8c2600f32686" providerId="ADAL" clId="{8A8AF724-0554-4334-A95E-7765974E60F0}" dt="2025-01-15T09:51:11.254" v="24139"/>
          <ac:inkMkLst>
            <pc:docMk/>
            <pc:sldMk cId="866878531" sldId="266"/>
            <ac:inkMk id="144" creationId="{BAFB73E0-0D19-B9AA-AB78-E6C55158A59E}"/>
          </ac:inkMkLst>
        </pc:inkChg>
        <pc:inkChg chg="add">
          <ac:chgData name="Darren Starr" userId="e8db8f9f-6c41-48a8-b168-8c2600f32686" providerId="ADAL" clId="{8A8AF724-0554-4334-A95E-7765974E60F0}" dt="2025-01-15T09:51:14.636" v="24141" actId="9405"/>
          <ac:inkMkLst>
            <pc:docMk/>
            <pc:sldMk cId="866878531" sldId="266"/>
            <ac:inkMk id="146" creationId="{3D78F972-02C7-4CFD-AC07-C1C9D1115A49}"/>
          </ac:inkMkLst>
        </pc:inkChg>
        <pc:inkChg chg="add del mod">
          <ac:chgData name="Darren Starr" userId="e8db8f9f-6c41-48a8-b168-8c2600f32686" providerId="ADAL" clId="{8A8AF724-0554-4334-A95E-7765974E60F0}" dt="2025-01-15T09:51:21.417" v="24147" actId="9405"/>
          <ac:inkMkLst>
            <pc:docMk/>
            <pc:sldMk cId="866878531" sldId="266"/>
            <ac:inkMk id="147" creationId="{D0B7D7D4-ADCA-F4AF-0DD7-5A8BF7A19B6B}"/>
          </ac:inkMkLst>
        </pc:inkChg>
        <pc:inkChg chg="add del mod">
          <ac:chgData name="Darren Starr" userId="e8db8f9f-6c41-48a8-b168-8c2600f32686" providerId="ADAL" clId="{8A8AF724-0554-4334-A95E-7765974E60F0}" dt="2025-01-15T09:51:19.896" v="24146"/>
          <ac:inkMkLst>
            <pc:docMk/>
            <pc:sldMk cId="866878531" sldId="266"/>
            <ac:inkMk id="148" creationId="{3BD4D62C-0CD6-CF61-E58A-462397606209}"/>
          </ac:inkMkLst>
        </pc:inkChg>
        <pc:inkChg chg="add del mod">
          <ac:chgData name="Darren Starr" userId="e8db8f9f-6c41-48a8-b168-8c2600f32686" providerId="ADAL" clId="{8A8AF724-0554-4334-A95E-7765974E60F0}" dt="2025-01-15T09:51:36.867" v="24159"/>
          <ac:inkMkLst>
            <pc:docMk/>
            <pc:sldMk cId="866878531" sldId="266"/>
            <ac:inkMk id="150" creationId="{C8C7A137-EAF0-5246-C673-7D00BD269C83}"/>
          </ac:inkMkLst>
        </pc:inkChg>
        <pc:inkChg chg="add del mod">
          <ac:chgData name="Darren Starr" userId="e8db8f9f-6c41-48a8-b168-8c2600f32686" providerId="ADAL" clId="{8A8AF724-0554-4334-A95E-7765974E60F0}" dt="2025-01-15T09:51:36.203" v="24157" actId="9405"/>
          <ac:inkMkLst>
            <pc:docMk/>
            <pc:sldMk cId="866878531" sldId="266"/>
            <ac:inkMk id="152" creationId="{869E3530-5765-801A-F2A4-7CCBA4735200}"/>
          </ac:inkMkLst>
        </pc:inkChg>
        <pc:inkChg chg="add del mod">
          <ac:chgData name="Darren Starr" userId="e8db8f9f-6c41-48a8-b168-8c2600f32686" providerId="ADAL" clId="{8A8AF724-0554-4334-A95E-7765974E60F0}" dt="2025-01-15T09:51:34.658" v="24156" actId="9405"/>
          <ac:inkMkLst>
            <pc:docMk/>
            <pc:sldMk cId="866878531" sldId="266"/>
            <ac:inkMk id="153" creationId="{57852D15-038E-273D-628C-377B9C9836E4}"/>
          </ac:inkMkLst>
        </pc:inkChg>
        <pc:inkChg chg="add del mod">
          <ac:chgData name="Darren Starr" userId="e8db8f9f-6c41-48a8-b168-8c2600f32686" providerId="ADAL" clId="{8A8AF724-0554-4334-A95E-7765974E60F0}" dt="2025-01-15T09:51:34.233" v="24155"/>
          <ac:inkMkLst>
            <pc:docMk/>
            <pc:sldMk cId="866878531" sldId="266"/>
            <ac:inkMk id="154" creationId="{7F738D71-1C72-5D92-7E5C-3B291F54D897}"/>
          </ac:inkMkLst>
        </pc:inkChg>
        <pc:inkChg chg="add mod">
          <ac:chgData name="Darren Starr" userId="e8db8f9f-6c41-48a8-b168-8c2600f32686" providerId="ADAL" clId="{8A8AF724-0554-4334-A95E-7765974E60F0}" dt="2025-01-15T09:51:44.983" v="24168"/>
          <ac:inkMkLst>
            <pc:docMk/>
            <pc:sldMk cId="866878531" sldId="266"/>
            <ac:inkMk id="156" creationId="{D705820C-4F37-A9DD-C43E-541F99323935}"/>
          </ac:inkMkLst>
        </pc:inkChg>
        <pc:inkChg chg="add mod">
          <ac:chgData name="Darren Starr" userId="e8db8f9f-6c41-48a8-b168-8c2600f32686" providerId="ADAL" clId="{8A8AF724-0554-4334-A95E-7765974E60F0}" dt="2025-01-15T09:51:44.983" v="24168"/>
          <ac:inkMkLst>
            <pc:docMk/>
            <pc:sldMk cId="866878531" sldId="266"/>
            <ac:inkMk id="157" creationId="{D832B0C6-0B0E-9E97-7912-B1A08C8BDEC1}"/>
          </ac:inkMkLst>
        </pc:inkChg>
        <pc:inkChg chg="add mod">
          <ac:chgData name="Darren Starr" userId="e8db8f9f-6c41-48a8-b168-8c2600f32686" providerId="ADAL" clId="{8A8AF724-0554-4334-A95E-7765974E60F0}" dt="2025-01-15T09:51:44.983" v="24168"/>
          <ac:inkMkLst>
            <pc:docMk/>
            <pc:sldMk cId="866878531" sldId="266"/>
            <ac:inkMk id="158" creationId="{E4EF0986-9E7F-2FAC-38D0-EF969D18FFFE}"/>
          </ac:inkMkLst>
        </pc:inkChg>
        <pc:inkChg chg="add del">
          <ac:chgData name="Darren Starr" userId="e8db8f9f-6c41-48a8-b168-8c2600f32686" providerId="ADAL" clId="{8A8AF724-0554-4334-A95E-7765974E60F0}" dt="2025-01-15T09:51:45.878" v="24169" actId="9405"/>
          <ac:inkMkLst>
            <pc:docMk/>
            <pc:sldMk cId="866878531" sldId="266"/>
            <ac:inkMk id="160" creationId="{D6DA1075-FAF5-71C0-50BC-93BA9DA48C1E}"/>
          </ac:inkMkLst>
        </pc:inkChg>
        <pc:inkChg chg="add del mod">
          <ac:chgData name="Darren Starr" userId="e8db8f9f-6c41-48a8-b168-8c2600f32686" providerId="ADAL" clId="{8A8AF724-0554-4334-A95E-7765974E60F0}" dt="2025-01-15T09:51:44.983" v="24168"/>
          <ac:inkMkLst>
            <pc:docMk/>
            <pc:sldMk cId="866878531" sldId="266"/>
            <ac:inkMk id="161" creationId="{6EFD7BD5-F418-32CA-CDAC-B62BDF1463BE}"/>
          </ac:inkMkLst>
        </pc:inkChg>
        <pc:inkChg chg="add">
          <ac:chgData name="Darren Starr" userId="e8db8f9f-6c41-48a8-b168-8c2600f32686" providerId="ADAL" clId="{8A8AF724-0554-4334-A95E-7765974E60F0}" dt="2025-01-15T09:51:47.359" v="24170" actId="9405"/>
          <ac:inkMkLst>
            <pc:docMk/>
            <pc:sldMk cId="866878531" sldId="266"/>
            <ac:inkMk id="163" creationId="{61DE29B7-28CE-F7E4-753B-1772FC151376}"/>
          </ac:inkMkLst>
        </pc:inkChg>
        <pc:inkChg chg="add mod">
          <ac:chgData name="Darren Starr" userId="e8db8f9f-6c41-48a8-b168-8c2600f32686" providerId="ADAL" clId="{8A8AF724-0554-4334-A95E-7765974E60F0}" dt="2025-01-15T09:51:56.774" v="24174"/>
          <ac:inkMkLst>
            <pc:docMk/>
            <pc:sldMk cId="866878531" sldId="266"/>
            <ac:inkMk id="164" creationId="{CF108F33-BA34-BCCD-D44D-7FB348D8A27C}"/>
          </ac:inkMkLst>
        </pc:inkChg>
        <pc:inkChg chg="add mod">
          <ac:chgData name="Darren Starr" userId="e8db8f9f-6c41-48a8-b168-8c2600f32686" providerId="ADAL" clId="{8A8AF724-0554-4334-A95E-7765974E60F0}" dt="2025-01-15T09:51:56.774" v="24174"/>
          <ac:inkMkLst>
            <pc:docMk/>
            <pc:sldMk cId="866878531" sldId="266"/>
            <ac:inkMk id="165" creationId="{1247F0C1-2408-D913-C265-A441E9C3DEC5}"/>
          </ac:inkMkLst>
        </pc:inkChg>
        <pc:inkChg chg="add mod">
          <ac:chgData name="Darren Starr" userId="e8db8f9f-6c41-48a8-b168-8c2600f32686" providerId="ADAL" clId="{8A8AF724-0554-4334-A95E-7765974E60F0}" dt="2025-01-15T09:51:56.774" v="24174"/>
          <ac:inkMkLst>
            <pc:docMk/>
            <pc:sldMk cId="866878531" sldId="266"/>
            <ac:inkMk id="166" creationId="{55277239-509C-6EDF-FD5D-554F2EB8C8F3}"/>
          </ac:inkMkLst>
        </pc:inkChg>
        <pc:inkChg chg="add mod">
          <ac:chgData name="Darren Starr" userId="e8db8f9f-6c41-48a8-b168-8c2600f32686" providerId="ADAL" clId="{8A8AF724-0554-4334-A95E-7765974E60F0}" dt="2025-01-15T09:52:12.718" v="24183"/>
          <ac:inkMkLst>
            <pc:docMk/>
            <pc:sldMk cId="866878531" sldId="266"/>
            <ac:inkMk id="168" creationId="{5158EC35-5F4D-2665-CA1D-2F2B55C60B98}"/>
          </ac:inkMkLst>
        </pc:inkChg>
        <pc:inkChg chg="add mod">
          <ac:chgData name="Darren Starr" userId="e8db8f9f-6c41-48a8-b168-8c2600f32686" providerId="ADAL" clId="{8A8AF724-0554-4334-A95E-7765974E60F0}" dt="2025-01-15T09:52:12.718" v="24183"/>
          <ac:inkMkLst>
            <pc:docMk/>
            <pc:sldMk cId="866878531" sldId="266"/>
            <ac:inkMk id="169" creationId="{702621D4-0496-374E-4668-56ACB5F742C8}"/>
          </ac:inkMkLst>
        </pc:inkChg>
        <pc:inkChg chg="add mod">
          <ac:chgData name="Darren Starr" userId="e8db8f9f-6c41-48a8-b168-8c2600f32686" providerId="ADAL" clId="{8A8AF724-0554-4334-A95E-7765974E60F0}" dt="2025-01-15T09:52:12.718" v="24183"/>
          <ac:inkMkLst>
            <pc:docMk/>
            <pc:sldMk cId="866878531" sldId="266"/>
            <ac:inkMk id="170" creationId="{2E97AB80-AFAC-BAE8-9A5F-6B5C2DF81E72}"/>
          </ac:inkMkLst>
        </pc:inkChg>
        <pc:inkChg chg="add mod">
          <ac:chgData name="Darren Starr" userId="e8db8f9f-6c41-48a8-b168-8c2600f32686" providerId="ADAL" clId="{8A8AF724-0554-4334-A95E-7765974E60F0}" dt="2025-01-15T09:52:12.718" v="24183"/>
          <ac:inkMkLst>
            <pc:docMk/>
            <pc:sldMk cId="866878531" sldId="266"/>
            <ac:inkMk id="171" creationId="{784B1DDB-FF2A-DA00-9BF4-86522FBE9E8F}"/>
          </ac:inkMkLst>
        </pc:inkChg>
        <pc:inkChg chg="add mod">
          <ac:chgData name="Darren Starr" userId="e8db8f9f-6c41-48a8-b168-8c2600f32686" providerId="ADAL" clId="{8A8AF724-0554-4334-A95E-7765974E60F0}" dt="2025-01-15T09:52:12.718" v="24183"/>
          <ac:inkMkLst>
            <pc:docMk/>
            <pc:sldMk cId="866878531" sldId="266"/>
            <ac:inkMk id="172" creationId="{C20C8D3D-F273-06ED-9213-581BFC9B3390}"/>
          </ac:inkMkLst>
        </pc:inkChg>
        <pc:inkChg chg="add mod">
          <ac:chgData name="Darren Starr" userId="e8db8f9f-6c41-48a8-b168-8c2600f32686" providerId="ADAL" clId="{8A8AF724-0554-4334-A95E-7765974E60F0}" dt="2025-01-15T09:52:13.750" v="24185"/>
          <ac:inkMkLst>
            <pc:docMk/>
            <pc:sldMk cId="866878531" sldId="266"/>
            <ac:inkMk id="173" creationId="{84B44AF3-C199-06F4-46F3-4D3444593B41}"/>
          </ac:inkMkLst>
        </pc:inkChg>
        <pc:inkChg chg="add mod">
          <ac:chgData name="Darren Starr" userId="e8db8f9f-6c41-48a8-b168-8c2600f32686" providerId="ADAL" clId="{8A8AF724-0554-4334-A95E-7765974E60F0}" dt="2025-01-15T09:52:13.750" v="24185"/>
          <ac:inkMkLst>
            <pc:docMk/>
            <pc:sldMk cId="866878531" sldId="266"/>
            <ac:inkMk id="174" creationId="{2F65C6F1-649C-1188-240D-9B13F9E88D77}"/>
          </ac:inkMkLst>
        </pc:inkChg>
        <pc:inkChg chg="add mod">
          <ac:chgData name="Darren Starr" userId="e8db8f9f-6c41-48a8-b168-8c2600f32686" providerId="ADAL" clId="{8A8AF724-0554-4334-A95E-7765974E60F0}" dt="2025-01-15T09:52:13.750" v="24185"/>
          <ac:inkMkLst>
            <pc:docMk/>
            <pc:sldMk cId="866878531" sldId="266"/>
            <ac:inkMk id="175" creationId="{3AD35CC4-5DBB-9E30-A780-5C4CB546963D}"/>
          </ac:inkMkLst>
        </pc:inkChg>
        <pc:inkChg chg="add mod">
          <ac:chgData name="Darren Starr" userId="e8db8f9f-6c41-48a8-b168-8c2600f32686" providerId="ADAL" clId="{8A8AF724-0554-4334-A95E-7765974E60F0}" dt="2025-01-15T09:52:13.750" v="24185"/>
          <ac:inkMkLst>
            <pc:docMk/>
            <pc:sldMk cId="866878531" sldId="266"/>
            <ac:inkMk id="178" creationId="{F115CFA6-CB69-20FB-8E14-B23B0D1FAC2A}"/>
          </ac:inkMkLst>
        </pc:inkChg>
        <pc:cxnChg chg="add mod">
          <ac:chgData name="Darren Starr" userId="e8db8f9f-6c41-48a8-b168-8c2600f32686" providerId="ADAL" clId="{8A8AF724-0554-4334-A95E-7765974E60F0}" dt="2025-01-06T02:13:55.363" v="896" actId="14100"/>
          <ac:cxnSpMkLst>
            <pc:docMk/>
            <pc:sldMk cId="866878531" sldId="266"/>
            <ac:cxnSpMk id="8" creationId="{0534CA6A-2A08-819E-C98E-B3AE591D9FE1}"/>
          </ac:cxnSpMkLst>
        </pc:cxnChg>
        <pc:cxnChg chg="add mod">
          <ac:chgData name="Darren Starr" userId="e8db8f9f-6c41-48a8-b168-8c2600f32686" providerId="ADAL" clId="{8A8AF724-0554-4334-A95E-7765974E60F0}" dt="2025-01-06T02:13:51.840" v="895" actId="14100"/>
          <ac:cxnSpMkLst>
            <pc:docMk/>
            <pc:sldMk cId="866878531" sldId="266"/>
            <ac:cxnSpMk id="10" creationId="{E9F6A7A8-5552-6941-4930-BAB5D66D6DF7}"/>
          </ac:cxnSpMkLst>
        </pc:cxnChg>
        <pc:cxnChg chg="add">
          <ac:chgData name="Darren Starr" userId="e8db8f9f-6c41-48a8-b168-8c2600f32686" providerId="ADAL" clId="{8A8AF724-0554-4334-A95E-7765974E60F0}" dt="2025-01-06T02:13:42.216" v="892" actId="11529"/>
          <ac:cxnSpMkLst>
            <pc:docMk/>
            <pc:sldMk cId="866878531" sldId="266"/>
            <ac:cxnSpMk id="12" creationId="{33FF502A-9254-FD34-ABF5-E759C077DF9A}"/>
          </ac:cxnSpMkLst>
        </pc:cxnChg>
        <pc:cxnChg chg="add mod">
          <ac:chgData name="Darren Starr" userId="e8db8f9f-6c41-48a8-b168-8c2600f32686" providerId="ADAL" clId="{8A8AF724-0554-4334-A95E-7765974E60F0}" dt="2025-01-06T02:14:26.776" v="959" actId="11529"/>
          <ac:cxnSpMkLst>
            <pc:docMk/>
            <pc:sldMk cId="866878531" sldId="266"/>
            <ac:cxnSpMk id="17" creationId="{72BBD421-4349-B5F8-E62C-DAD5C62ED9CC}"/>
          </ac:cxnSpMkLst>
        </pc:cxnChg>
        <pc:cxnChg chg="add">
          <ac:chgData name="Darren Starr" userId="e8db8f9f-6c41-48a8-b168-8c2600f32686" providerId="ADAL" clId="{8A8AF724-0554-4334-A95E-7765974E60F0}" dt="2025-01-06T02:14:31.769" v="960" actId="11529"/>
          <ac:cxnSpMkLst>
            <pc:docMk/>
            <pc:sldMk cId="866878531" sldId="266"/>
            <ac:cxnSpMk id="19" creationId="{81A5646B-36FA-A982-62DA-FEB19DA6746D}"/>
          </ac:cxnSpMkLst>
        </pc:cxnChg>
      </pc:sldChg>
      <pc:sldChg chg="new del">
        <pc:chgData name="Darren Starr" userId="e8db8f9f-6c41-48a8-b168-8c2600f32686" providerId="ADAL" clId="{8A8AF724-0554-4334-A95E-7765974E60F0}" dt="2025-01-06T02:16:02.704" v="1253" actId="680"/>
        <pc:sldMkLst>
          <pc:docMk/>
          <pc:sldMk cId="1704154752" sldId="267"/>
        </pc:sldMkLst>
      </pc:sldChg>
      <pc:sldChg chg="addSp delSp modSp add mod">
        <pc:chgData name="Darren Starr" userId="e8db8f9f-6c41-48a8-b168-8c2600f32686" providerId="ADAL" clId="{8A8AF724-0554-4334-A95E-7765974E60F0}" dt="2025-01-15T09:58:31.204" v="24249"/>
        <pc:sldMkLst>
          <pc:docMk/>
          <pc:sldMk cId="3099163719" sldId="267"/>
        </pc:sldMkLst>
        <pc:spChg chg="mod">
          <ac:chgData name="Darren Starr" userId="e8db8f9f-6c41-48a8-b168-8c2600f32686" providerId="ADAL" clId="{8A8AF724-0554-4334-A95E-7765974E60F0}" dt="2025-01-06T02:16:11.344" v="1266" actId="20577"/>
          <ac:spMkLst>
            <pc:docMk/>
            <pc:sldMk cId="3099163719" sldId="267"/>
            <ac:spMk id="2" creationId="{190B327C-957F-9498-435A-DD38AB557626}"/>
          </ac:spMkLst>
        </pc:spChg>
        <pc:spChg chg="mod">
          <ac:chgData name="Darren Starr" userId="e8db8f9f-6c41-48a8-b168-8c2600f32686" providerId="ADAL" clId="{8A8AF724-0554-4334-A95E-7765974E60F0}" dt="2025-01-06T02:21:16.614" v="1953" actId="20577"/>
          <ac:spMkLst>
            <pc:docMk/>
            <pc:sldMk cId="3099163719" sldId="267"/>
            <ac:spMk id="3" creationId="{5AC34FC8-FC38-9742-9170-46D825BCCACD}"/>
          </ac:spMkLst>
        </pc:spChg>
        <pc:grpChg chg="add mod">
          <ac:chgData name="Darren Starr" userId="e8db8f9f-6c41-48a8-b168-8c2600f32686" providerId="ADAL" clId="{8A8AF724-0554-4334-A95E-7765974E60F0}" dt="2025-01-06T02:17:01.879" v="1273" actId="1076"/>
          <ac:grpSpMkLst>
            <pc:docMk/>
            <pc:sldMk cId="3099163719" sldId="267"/>
            <ac:grpSpMk id="13" creationId="{5A7354CF-E985-AD75-B806-2B0778F90F54}"/>
          </ac:grpSpMkLst>
        </pc:grpChg>
        <pc:grpChg chg="add mod">
          <ac:chgData name="Darren Starr" userId="e8db8f9f-6c41-48a8-b168-8c2600f32686" providerId="ADAL" clId="{8A8AF724-0554-4334-A95E-7765974E60F0}" dt="2025-01-06T02:17:09.187" v="1275" actId="1076"/>
          <ac:grpSpMkLst>
            <pc:docMk/>
            <pc:sldMk cId="3099163719" sldId="267"/>
            <ac:grpSpMk id="14" creationId="{BA82BABC-3817-CAC6-873E-8A6212397714}"/>
          </ac:grpSpMkLst>
        </pc:grpChg>
        <pc:grpChg chg="del mod">
          <ac:chgData name="Darren Starr" userId="e8db8f9f-6c41-48a8-b168-8c2600f32686" providerId="ADAL" clId="{8A8AF724-0554-4334-A95E-7765974E60F0}" dt="2025-01-15T06:58:16.395" v="22385"/>
          <ac:grpSpMkLst>
            <pc:docMk/>
            <pc:sldMk cId="3099163719" sldId="267"/>
            <ac:grpSpMk id="60" creationId="{1671426A-6233-2909-D800-4A7DA0FFFF92}"/>
          </ac:grpSpMkLst>
        </pc:grpChg>
        <pc:grpChg chg="del mod">
          <ac:chgData name="Darren Starr" userId="e8db8f9f-6c41-48a8-b168-8c2600f32686" providerId="ADAL" clId="{8A8AF724-0554-4334-A95E-7765974E60F0}" dt="2025-01-15T06:58:23.969" v="22431"/>
          <ac:grpSpMkLst>
            <pc:docMk/>
            <pc:sldMk cId="3099163719" sldId="267"/>
            <ac:grpSpMk id="103" creationId="{DBB6BC43-29D5-327D-FB3B-C37BC0F9643C}"/>
          </ac:grpSpMkLst>
        </pc:grpChg>
        <pc:grpChg chg="del mod">
          <ac:chgData name="Darren Starr" userId="e8db8f9f-6c41-48a8-b168-8c2600f32686" providerId="ADAL" clId="{8A8AF724-0554-4334-A95E-7765974E60F0}" dt="2025-01-15T06:58:23.970" v="22434"/>
          <ac:grpSpMkLst>
            <pc:docMk/>
            <pc:sldMk cId="3099163719" sldId="267"/>
            <ac:grpSpMk id="118" creationId="{0076D5E8-4815-7D90-CEC0-ED7DD482424D}"/>
          </ac:grpSpMkLst>
        </pc:grpChg>
        <pc:grpChg chg="del mod">
          <ac:chgData name="Darren Starr" userId="e8db8f9f-6c41-48a8-b168-8c2600f32686" providerId="ADAL" clId="{8A8AF724-0554-4334-A95E-7765974E60F0}" dt="2025-01-15T06:58:03.821" v="22352" actId="478"/>
          <ac:grpSpMkLst>
            <pc:docMk/>
            <pc:sldMk cId="3099163719" sldId="267"/>
            <ac:grpSpMk id="137" creationId="{4F8239FE-D4C6-C848-8AFC-B48F576994A9}"/>
          </ac:grpSpMkLst>
        </pc:grpChg>
        <pc:grpChg chg="del mod">
          <ac:chgData name="Darren Starr" userId="e8db8f9f-6c41-48a8-b168-8c2600f32686" providerId="ADAL" clId="{8A8AF724-0554-4334-A95E-7765974E60F0}" dt="2025-01-15T06:58:02.832" v="22351" actId="478"/>
          <ac:grpSpMkLst>
            <pc:docMk/>
            <pc:sldMk cId="3099163719" sldId="267"/>
            <ac:grpSpMk id="141" creationId="{18D4BE28-E30B-01F9-6CA3-8857F3AACE0A}"/>
          </ac:grpSpMkLst>
        </pc:grpChg>
        <pc:grpChg chg="del mod">
          <ac:chgData name="Darren Starr" userId="e8db8f9f-6c41-48a8-b168-8c2600f32686" providerId="ADAL" clId="{8A8AF724-0554-4334-A95E-7765974E60F0}" dt="2025-01-15T06:58:02.832" v="22351" actId="478"/>
          <ac:grpSpMkLst>
            <pc:docMk/>
            <pc:sldMk cId="3099163719" sldId="267"/>
            <ac:grpSpMk id="147" creationId="{CB4E3EE6-7B3E-1230-C891-08580D2CDE1F}"/>
          </ac:grpSpMkLst>
        </pc:grpChg>
        <pc:grpChg chg="del mod">
          <ac:chgData name="Darren Starr" userId="e8db8f9f-6c41-48a8-b168-8c2600f32686" providerId="ADAL" clId="{8A8AF724-0554-4334-A95E-7765974E60F0}" dt="2025-01-15T06:58:02.832" v="22351" actId="478"/>
          <ac:grpSpMkLst>
            <pc:docMk/>
            <pc:sldMk cId="3099163719" sldId="267"/>
            <ac:grpSpMk id="150" creationId="{9E93B30C-32F8-F726-096C-BADF130E31A5}"/>
          </ac:grpSpMkLst>
        </pc:grpChg>
        <pc:grpChg chg="del mod">
          <ac:chgData name="Darren Starr" userId="e8db8f9f-6c41-48a8-b168-8c2600f32686" providerId="ADAL" clId="{8A8AF724-0554-4334-A95E-7765974E60F0}" dt="2025-01-15T06:58:02.832" v="22351" actId="478"/>
          <ac:grpSpMkLst>
            <pc:docMk/>
            <pc:sldMk cId="3099163719" sldId="267"/>
            <ac:grpSpMk id="166" creationId="{70DA1476-3BC5-F60F-9BFA-DE1E53E40CF5}"/>
          </ac:grpSpMkLst>
        </pc:grpChg>
        <pc:grpChg chg="del mod">
          <ac:chgData name="Darren Starr" userId="e8db8f9f-6c41-48a8-b168-8c2600f32686" providerId="ADAL" clId="{8A8AF724-0554-4334-A95E-7765974E60F0}" dt="2025-01-15T06:57:59.077" v="22350" actId="478"/>
          <ac:grpSpMkLst>
            <pc:docMk/>
            <pc:sldMk cId="3099163719" sldId="267"/>
            <ac:grpSpMk id="179" creationId="{5482ECF6-BCE3-B5D8-CEA4-751287BE3EC0}"/>
          </ac:grpSpMkLst>
        </pc:grpChg>
        <pc:grpChg chg="add del mod">
          <ac:chgData name="Darren Starr" userId="e8db8f9f-6c41-48a8-b168-8c2600f32686" providerId="ADAL" clId="{8A8AF724-0554-4334-A95E-7765974E60F0}" dt="2025-01-15T06:58:27.236" v="22444"/>
          <ac:grpSpMkLst>
            <pc:docMk/>
            <pc:sldMk cId="3099163719" sldId="267"/>
            <ac:grpSpMk id="233" creationId="{090C19DA-1CF9-95AE-E628-55E327C77B1D}"/>
          </ac:grpSpMkLst>
        </pc:grpChg>
        <pc:grpChg chg="add del mod">
          <ac:chgData name="Darren Starr" userId="e8db8f9f-6c41-48a8-b168-8c2600f32686" providerId="ADAL" clId="{8A8AF724-0554-4334-A95E-7765974E60F0}" dt="2025-01-15T06:58:27.235" v="22441"/>
          <ac:grpSpMkLst>
            <pc:docMk/>
            <pc:sldMk cId="3099163719" sldId="267"/>
            <ac:grpSpMk id="237" creationId="{CFD2367A-A75B-75FE-F7EF-07AFA913C24A}"/>
          </ac:grpSpMkLst>
        </pc:grpChg>
        <pc:grpChg chg="mod">
          <ac:chgData name="Darren Starr" userId="e8db8f9f-6c41-48a8-b168-8c2600f32686" providerId="ADAL" clId="{8A8AF724-0554-4334-A95E-7765974E60F0}" dt="2025-01-15T06:58:25.268" v="22437"/>
          <ac:grpSpMkLst>
            <pc:docMk/>
            <pc:sldMk cId="3099163719" sldId="267"/>
            <ac:grpSpMk id="289" creationId="{A2D317C0-CF0D-D9E3-69E4-4A1821CFFD48}"/>
          </ac:grpSpMkLst>
        </pc:grpChg>
        <pc:grpChg chg="del mod">
          <ac:chgData name="Darren Starr" userId="e8db8f9f-6c41-48a8-b168-8c2600f32686" providerId="ADAL" clId="{8A8AF724-0554-4334-A95E-7765974E60F0}" dt="2025-01-15T06:58:23.966" v="22420"/>
          <ac:grpSpMkLst>
            <pc:docMk/>
            <pc:sldMk cId="3099163719" sldId="267"/>
            <ac:grpSpMk id="293" creationId="{494B0330-7D98-9A34-24D9-1BBCC81553D5}"/>
          </ac:grpSpMkLst>
        </pc:grpChg>
        <pc:grpChg chg="del mod">
          <ac:chgData name="Darren Starr" userId="e8db8f9f-6c41-48a8-b168-8c2600f32686" providerId="ADAL" clId="{8A8AF724-0554-4334-A95E-7765974E60F0}" dt="2025-01-15T06:58:06.985" v="22353" actId="478"/>
          <ac:grpSpMkLst>
            <pc:docMk/>
            <pc:sldMk cId="3099163719" sldId="267"/>
            <ac:grpSpMk id="296" creationId="{2F6904FB-E3FF-6B6E-8B00-F0572CDD17BC}"/>
          </ac:grpSpMkLst>
        </pc:grpChg>
        <pc:grpChg chg="del mod">
          <ac:chgData name="Darren Starr" userId="e8db8f9f-6c41-48a8-b168-8c2600f32686" providerId="ADAL" clId="{8A8AF724-0554-4334-A95E-7765974E60F0}" dt="2025-01-15T06:58:23.961" v="22402"/>
          <ac:grpSpMkLst>
            <pc:docMk/>
            <pc:sldMk cId="3099163719" sldId="267"/>
            <ac:grpSpMk id="299" creationId="{9C865C0D-49EE-1604-4550-8E911726E5EB}"/>
          </ac:grpSpMkLst>
        </pc:grpChg>
        <pc:grpChg chg="mod">
          <ac:chgData name="Darren Starr" userId="e8db8f9f-6c41-48a8-b168-8c2600f32686" providerId="ADAL" clId="{8A8AF724-0554-4334-A95E-7765974E60F0}" dt="2025-01-15T09:54:16.664" v="24197"/>
          <ac:grpSpMkLst>
            <pc:docMk/>
            <pc:sldMk cId="3099163719" sldId="267"/>
            <ac:grpSpMk id="311" creationId="{133D9F20-E07B-CDF6-6E0E-D69CC763A414}"/>
          </ac:grpSpMkLst>
        </pc:grpChg>
        <pc:grpChg chg="mod">
          <ac:chgData name="Darren Starr" userId="e8db8f9f-6c41-48a8-b168-8c2600f32686" providerId="ADAL" clId="{8A8AF724-0554-4334-A95E-7765974E60F0}" dt="2025-01-15T09:54:21.055" v="24202"/>
          <ac:grpSpMkLst>
            <pc:docMk/>
            <pc:sldMk cId="3099163719" sldId="267"/>
            <ac:grpSpMk id="316" creationId="{5C41B157-6692-9E8E-8EEE-B1D16B3ABADC}"/>
          </ac:grpSpMkLst>
        </pc:grpChg>
        <pc:grpChg chg="mod">
          <ac:chgData name="Darren Starr" userId="e8db8f9f-6c41-48a8-b168-8c2600f32686" providerId="ADAL" clId="{8A8AF724-0554-4334-A95E-7765974E60F0}" dt="2025-01-15T09:54:45.122" v="24215"/>
          <ac:grpSpMkLst>
            <pc:docMk/>
            <pc:sldMk cId="3099163719" sldId="267"/>
            <ac:grpSpMk id="329" creationId="{F39446FE-B74C-D12D-C9EA-888860B1BB69}"/>
          </ac:grpSpMkLst>
        </pc:grpChg>
        <pc:grpChg chg="del mod">
          <ac:chgData name="Darren Starr" userId="e8db8f9f-6c41-48a8-b168-8c2600f32686" providerId="ADAL" clId="{8A8AF724-0554-4334-A95E-7765974E60F0}" dt="2025-01-15T09:55:37.969" v="24225"/>
          <ac:grpSpMkLst>
            <pc:docMk/>
            <pc:sldMk cId="3099163719" sldId="267"/>
            <ac:grpSpMk id="337" creationId="{46CEE38D-C723-FE06-B772-F471C8F139F7}"/>
          </ac:grpSpMkLst>
        </pc:grpChg>
        <pc:grpChg chg="del mod">
          <ac:chgData name="Darren Starr" userId="e8db8f9f-6c41-48a8-b168-8c2600f32686" providerId="ADAL" clId="{8A8AF724-0554-4334-A95E-7765974E60F0}" dt="2025-01-15T09:55:39.504" v="24228"/>
          <ac:grpSpMkLst>
            <pc:docMk/>
            <pc:sldMk cId="3099163719" sldId="267"/>
            <ac:grpSpMk id="339" creationId="{01F22748-6495-1F28-52E6-E2BE8DEFC556}"/>
          </ac:grpSpMkLst>
        </pc:grpChg>
        <pc:grpChg chg="mod">
          <ac:chgData name="Darren Starr" userId="e8db8f9f-6c41-48a8-b168-8c2600f32686" providerId="ADAL" clId="{8A8AF724-0554-4334-A95E-7765974E60F0}" dt="2025-01-15T09:55:39.504" v="24228"/>
          <ac:grpSpMkLst>
            <pc:docMk/>
            <pc:sldMk cId="3099163719" sldId="267"/>
            <ac:grpSpMk id="342" creationId="{498E2AA0-E1E8-FB55-641F-A71CD8C8BED7}"/>
          </ac:grpSpMkLst>
        </pc:grpChg>
        <pc:grpChg chg="mod">
          <ac:chgData name="Darren Starr" userId="e8db8f9f-6c41-48a8-b168-8c2600f32686" providerId="ADAL" clId="{8A8AF724-0554-4334-A95E-7765974E60F0}" dt="2025-01-15T09:56:30.343" v="24238"/>
          <ac:grpSpMkLst>
            <pc:docMk/>
            <pc:sldMk cId="3099163719" sldId="267"/>
            <ac:grpSpMk id="352" creationId="{ED37DF92-E4C8-9F70-5D92-A783A52BE1F9}"/>
          </ac:grpSpMkLst>
        </pc:grpChg>
        <pc:grpChg chg="mod">
          <ac:chgData name="Darren Starr" userId="e8db8f9f-6c41-48a8-b168-8c2600f32686" providerId="ADAL" clId="{8A8AF724-0554-4334-A95E-7765974E60F0}" dt="2025-01-15T09:57:40.413" v="24241"/>
          <ac:grpSpMkLst>
            <pc:docMk/>
            <pc:sldMk cId="3099163719" sldId="267"/>
            <ac:grpSpMk id="355" creationId="{325DB9B8-5314-27AA-CEFB-3D261060691D}"/>
          </ac:grpSpMkLst>
        </pc:grpChg>
        <pc:grpChg chg="mod">
          <ac:chgData name="Darren Starr" userId="e8db8f9f-6c41-48a8-b168-8c2600f32686" providerId="ADAL" clId="{8A8AF724-0554-4334-A95E-7765974E60F0}" dt="2025-01-15T09:57:56" v="24245"/>
          <ac:grpSpMkLst>
            <pc:docMk/>
            <pc:sldMk cId="3099163719" sldId="267"/>
            <ac:grpSpMk id="359" creationId="{EA78ACCA-2C8C-3CB7-332F-B5D894E12079}"/>
          </ac:grpSpMkLst>
        </pc:grpChg>
        <pc:grpChg chg="mod">
          <ac:chgData name="Darren Starr" userId="e8db8f9f-6c41-48a8-b168-8c2600f32686" providerId="ADAL" clId="{8A8AF724-0554-4334-A95E-7765974E60F0}" dt="2025-01-15T09:58:31.204" v="24249"/>
          <ac:grpSpMkLst>
            <pc:docMk/>
            <pc:sldMk cId="3099163719" sldId="267"/>
            <ac:grpSpMk id="363" creationId="{27B9B94B-E63F-00C6-D190-83CD1DA526B0}"/>
          </ac:grpSpMkLst>
        </pc:grpChg>
        <pc:inkChg chg="add del mod">
          <ac:chgData name="Darren Starr" userId="e8db8f9f-6c41-48a8-b168-8c2600f32686" providerId="ADAL" clId="{8A8AF724-0554-4334-A95E-7765974E60F0}" dt="2025-01-15T06:58:02.832" v="22351" actId="478"/>
          <ac:inkMkLst>
            <pc:docMk/>
            <pc:sldMk cId="3099163719" sldId="267"/>
            <ac:inkMk id="49" creationId="{B396704C-C883-CFE5-8127-CFD311B8DF49}"/>
          </ac:inkMkLst>
        </pc:inkChg>
        <pc:inkChg chg="add del mod">
          <ac:chgData name="Darren Starr" userId="e8db8f9f-6c41-48a8-b168-8c2600f32686" providerId="ADAL" clId="{8A8AF724-0554-4334-A95E-7765974E60F0}" dt="2025-01-15T06:58:16.393" v="22377"/>
          <ac:inkMkLst>
            <pc:docMk/>
            <pc:sldMk cId="3099163719" sldId="267"/>
            <ac:inkMk id="52" creationId="{5E525F7E-C9AD-D23C-F2F6-30CF879C4768}"/>
          </ac:inkMkLst>
        </pc:inkChg>
        <pc:inkChg chg="add del mod">
          <ac:chgData name="Darren Starr" userId="e8db8f9f-6c41-48a8-b168-8c2600f32686" providerId="ADAL" clId="{8A8AF724-0554-4334-A95E-7765974E60F0}" dt="2025-01-15T06:58:16.388" v="22369"/>
          <ac:inkMkLst>
            <pc:docMk/>
            <pc:sldMk cId="3099163719" sldId="267"/>
            <ac:inkMk id="53" creationId="{94BF2304-91AE-F77E-016D-8D75E64050B9}"/>
          </ac:inkMkLst>
        </pc:inkChg>
        <pc:inkChg chg="add del mod">
          <ac:chgData name="Darren Starr" userId="e8db8f9f-6c41-48a8-b168-8c2600f32686" providerId="ADAL" clId="{8A8AF724-0554-4334-A95E-7765974E60F0}" dt="2025-01-15T06:58:16.394" v="22381"/>
          <ac:inkMkLst>
            <pc:docMk/>
            <pc:sldMk cId="3099163719" sldId="267"/>
            <ac:inkMk id="54" creationId="{BD80C1F2-9B6E-4287-7968-6E812584B085}"/>
          </ac:inkMkLst>
        </pc:inkChg>
        <pc:inkChg chg="add del mod">
          <ac:chgData name="Darren Starr" userId="e8db8f9f-6c41-48a8-b168-8c2600f32686" providerId="ADAL" clId="{8A8AF724-0554-4334-A95E-7765974E60F0}" dt="2025-01-15T06:58:16.395" v="22385"/>
          <ac:inkMkLst>
            <pc:docMk/>
            <pc:sldMk cId="3099163719" sldId="267"/>
            <ac:inkMk id="55" creationId="{5149D0AB-BCB0-CA69-1FB4-697B3FBAD671}"/>
          </ac:inkMkLst>
        </pc:inkChg>
        <pc:inkChg chg="add del mod">
          <ac:chgData name="Darren Starr" userId="e8db8f9f-6c41-48a8-b168-8c2600f32686" providerId="ADAL" clId="{8A8AF724-0554-4334-A95E-7765974E60F0}" dt="2025-01-15T06:58:16.393" v="22379"/>
          <ac:inkMkLst>
            <pc:docMk/>
            <pc:sldMk cId="3099163719" sldId="267"/>
            <ac:inkMk id="56" creationId="{0406E1CA-E649-C50F-1BCD-7AC3A4834AD3}"/>
          </ac:inkMkLst>
        </pc:inkChg>
        <pc:inkChg chg="add del mod">
          <ac:chgData name="Darren Starr" userId="e8db8f9f-6c41-48a8-b168-8c2600f32686" providerId="ADAL" clId="{8A8AF724-0554-4334-A95E-7765974E60F0}" dt="2025-01-15T06:58:16.391" v="22373"/>
          <ac:inkMkLst>
            <pc:docMk/>
            <pc:sldMk cId="3099163719" sldId="267"/>
            <ac:inkMk id="57" creationId="{2CB4BD66-72A0-79CE-8117-1D7192E35DD8}"/>
          </ac:inkMkLst>
        </pc:inkChg>
        <pc:inkChg chg="add del mod">
          <ac:chgData name="Darren Starr" userId="e8db8f9f-6c41-48a8-b168-8c2600f32686" providerId="ADAL" clId="{8A8AF724-0554-4334-A95E-7765974E60F0}" dt="2025-01-15T06:58:16.396" v="22389"/>
          <ac:inkMkLst>
            <pc:docMk/>
            <pc:sldMk cId="3099163719" sldId="267"/>
            <ac:inkMk id="58" creationId="{C8003C16-74C1-0594-7FC7-2F5605C083DB}"/>
          </ac:inkMkLst>
        </pc:inkChg>
        <pc:inkChg chg="add del mod">
          <ac:chgData name="Darren Starr" userId="e8db8f9f-6c41-48a8-b168-8c2600f32686" providerId="ADAL" clId="{8A8AF724-0554-4334-A95E-7765974E60F0}" dt="2025-01-15T06:58:16.394" v="22383"/>
          <ac:inkMkLst>
            <pc:docMk/>
            <pc:sldMk cId="3099163719" sldId="267"/>
            <ac:inkMk id="59" creationId="{9B13295E-686A-E94C-A4D8-B8EFD514B79E}"/>
          </ac:inkMkLst>
        </pc:inkChg>
        <pc:inkChg chg="add del mod">
          <ac:chgData name="Darren Starr" userId="e8db8f9f-6c41-48a8-b168-8c2600f32686" providerId="ADAL" clId="{8A8AF724-0554-4334-A95E-7765974E60F0}" dt="2025-01-15T06:58:16.392" v="22374"/>
          <ac:inkMkLst>
            <pc:docMk/>
            <pc:sldMk cId="3099163719" sldId="267"/>
            <ac:inkMk id="61" creationId="{5F658ACA-75D5-1742-86E8-FB4B41EF18FB}"/>
          </ac:inkMkLst>
        </pc:inkChg>
        <pc:inkChg chg="add del">
          <ac:chgData name="Darren Starr" userId="e8db8f9f-6c41-48a8-b168-8c2600f32686" providerId="ADAL" clId="{8A8AF724-0554-4334-A95E-7765974E60F0}" dt="2025-01-15T06:58:16.393" v="22378"/>
          <ac:inkMkLst>
            <pc:docMk/>
            <pc:sldMk cId="3099163719" sldId="267"/>
            <ac:inkMk id="63" creationId="{B8170C61-D511-234A-C627-7D2DB8580D4A}"/>
          </ac:inkMkLst>
        </pc:inkChg>
        <pc:inkChg chg="add mod">
          <ac:chgData name="Darren Starr" userId="e8db8f9f-6c41-48a8-b168-8c2600f32686" providerId="ADAL" clId="{8A8AF724-0554-4334-A95E-7765974E60F0}" dt="2025-01-15T06:58:16.393" v="22376"/>
          <ac:inkMkLst>
            <pc:docMk/>
            <pc:sldMk cId="3099163719" sldId="267"/>
            <ac:inkMk id="64" creationId="{E61E82B2-D971-4A58-9466-1C44513DC2C0}"/>
          </ac:inkMkLst>
        </pc:inkChg>
        <pc:inkChg chg="add del mod">
          <ac:chgData name="Darren Starr" userId="e8db8f9f-6c41-48a8-b168-8c2600f32686" providerId="ADAL" clId="{8A8AF724-0554-4334-A95E-7765974E60F0}" dt="2025-01-15T06:58:16.396" v="22390"/>
          <ac:inkMkLst>
            <pc:docMk/>
            <pc:sldMk cId="3099163719" sldId="267"/>
            <ac:inkMk id="67" creationId="{EC7E1B6D-CE7F-B930-192F-FDD211021398}"/>
          </ac:inkMkLst>
        </pc:inkChg>
        <pc:inkChg chg="add del mod">
          <ac:chgData name="Darren Starr" userId="e8db8f9f-6c41-48a8-b168-8c2600f32686" providerId="ADAL" clId="{8A8AF724-0554-4334-A95E-7765974E60F0}" dt="2025-01-15T06:58:16.377" v="22357"/>
          <ac:inkMkLst>
            <pc:docMk/>
            <pc:sldMk cId="3099163719" sldId="267"/>
            <ac:inkMk id="69" creationId="{CE965539-E44C-0681-D9DB-8E63295C6581}"/>
          </ac:inkMkLst>
        </pc:inkChg>
        <pc:inkChg chg="add del mod">
          <ac:chgData name="Darren Starr" userId="e8db8f9f-6c41-48a8-b168-8c2600f32686" providerId="ADAL" clId="{8A8AF724-0554-4334-A95E-7765974E60F0}" dt="2025-01-15T06:58:16.396" v="22387"/>
          <ac:inkMkLst>
            <pc:docMk/>
            <pc:sldMk cId="3099163719" sldId="267"/>
            <ac:inkMk id="71" creationId="{190E06E1-BCC7-FDA7-A37F-0204CEFF454D}"/>
          </ac:inkMkLst>
        </pc:inkChg>
        <pc:inkChg chg="add del mod">
          <ac:chgData name="Darren Starr" userId="e8db8f9f-6c41-48a8-b168-8c2600f32686" providerId="ADAL" clId="{8A8AF724-0554-4334-A95E-7765974E60F0}" dt="2025-01-15T06:58:16.395" v="22384"/>
          <ac:inkMkLst>
            <pc:docMk/>
            <pc:sldMk cId="3099163719" sldId="267"/>
            <ac:inkMk id="73" creationId="{CC8DCC04-038E-8BB0-5A4A-CA5F3B47FDC7}"/>
          </ac:inkMkLst>
        </pc:inkChg>
        <pc:inkChg chg="add del mod">
          <ac:chgData name="Darren Starr" userId="e8db8f9f-6c41-48a8-b168-8c2600f32686" providerId="ADAL" clId="{8A8AF724-0554-4334-A95E-7765974E60F0}" dt="2025-01-15T06:58:23.967" v="22425"/>
          <ac:inkMkLst>
            <pc:docMk/>
            <pc:sldMk cId="3099163719" sldId="267"/>
            <ac:inkMk id="74" creationId="{EA01753F-ABFE-4EF2-3B70-3A6E76128EF8}"/>
          </ac:inkMkLst>
        </pc:inkChg>
        <pc:inkChg chg="add del mod">
          <ac:chgData name="Darren Starr" userId="e8db8f9f-6c41-48a8-b168-8c2600f32686" providerId="ADAL" clId="{8A8AF724-0554-4334-A95E-7765974E60F0}" dt="2025-01-15T06:58:23.967" v="22421"/>
          <ac:inkMkLst>
            <pc:docMk/>
            <pc:sldMk cId="3099163719" sldId="267"/>
            <ac:inkMk id="75" creationId="{F43F9CA6-F785-3759-0E63-6EFECACF3656}"/>
          </ac:inkMkLst>
        </pc:inkChg>
        <pc:inkChg chg="add del mod">
          <ac:chgData name="Darren Starr" userId="e8db8f9f-6c41-48a8-b168-8c2600f32686" providerId="ADAL" clId="{8A8AF724-0554-4334-A95E-7765974E60F0}" dt="2025-01-15T06:58:23.963" v="22409"/>
          <ac:inkMkLst>
            <pc:docMk/>
            <pc:sldMk cId="3099163719" sldId="267"/>
            <ac:inkMk id="77" creationId="{171DB4A8-C18E-9C02-6930-140B8A3B13B4}"/>
          </ac:inkMkLst>
        </pc:inkChg>
        <pc:inkChg chg="add del mod">
          <ac:chgData name="Darren Starr" userId="e8db8f9f-6c41-48a8-b168-8c2600f32686" providerId="ADAL" clId="{8A8AF724-0554-4334-A95E-7765974E60F0}" dt="2025-01-15T06:58:23.969" v="22432"/>
          <ac:inkMkLst>
            <pc:docMk/>
            <pc:sldMk cId="3099163719" sldId="267"/>
            <ac:inkMk id="78" creationId="{704CBC5D-33D3-394F-1BE0-6982F945CB4E}"/>
          </ac:inkMkLst>
        </pc:inkChg>
        <pc:inkChg chg="add del mod">
          <ac:chgData name="Darren Starr" userId="e8db8f9f-6c41-48a8-b168-8c2600f32686" providerId="ADAL" clId="{8A8AF724-0554-4334-A95E-7765974E60F0}" dt="2025-01-15T06:58:23.964" v="22411"/>
          <ac:inkMkLst>
            <pc:docMk/>
            <pc:sldMk cId="3099163719" sldId="267"/>
            <ac:inkMk id="80" creationId="{7166B2CB-EB72-366E-54B6-8D30468C4F12}"/>
          </ac:inkMkLst>
        </pc:inkChg>
        <pc:inkChg chg="add del mod">
          <ac:chgData name="Darren Starr" userId="e8db8f9f-6c41-48a8-b168-8c2600f32686" providerId="ADAL" clId="{8A8AF724-0554-4334-A95E-7765974E60F0}" dt="2025-01-15T06:58:16.396" v="22388"/>
          <ac:inkMkLst>
            <pc:docMk/>
            <pc:sldMk cId="3099163719" sldId="267"/>
            <ac:inkMk id="83" creationId="{7367EF33-B1CD-6986-3941-C7F395DABC97}"/>
          </ac:inkMkLst>
        </pc:inkChg>
        <pc:inkChg chg="add del mod">
          <ac:chgData name="Darren Starr" userId="e8db8f9f-6c41-48a8-b168-8c2600f32686" providerId="ADAL" clId="{8A8AF724-0554-4334-A95E-7765974E60F0}" dt="2025-01-15T06:58:16.394" v="22382"/>
          <ac:inkMkLst>
            <pc:docMk/>
            <pc:sldMk cId="3099163719" sldId="267"/>
            <ac:inkMk id="89" creationId="{BE2C7A53-0272-6938-D679-DBA7DECA7E64}"/>
          </ac:inkMkLst>
        </pc:inkChg>
        <pc:inkChg chg="add del mod">
          <ac:chgData name="Darren Starr" userId="e8db8f9f-6c41-48a8-b168-8c2600f32686" providerId="ADAL" clId="{8A8AF724-0554-4334-A95E-7765974E60F0}" dt="2025-01-15T06:58:16.390" v="22371"/>
          <ac:inkMkLst>
            <pc:docMk/>
            <pc:sldMk cId="3099163719" sldId="267"/>
            <ac:inkMk id="90" creationId="{F227F8E3-99A4-5C0F-9552-9B8962D73D0E}"/>
          </ac:inkMkLst>
        </pc:inkChg>
        <pc:inkChg chg="add del mod">
          <ac:chgData name="Darren Starr" userId="e8db8f9f-6c41-48a8-b168-8c2600f32686" providerId="ADAL" clId="{8A8AF724-0554-4334-A95E-7765974E60F0}" dt="2025-01-15T06:58:16.384" v="22364"/>
          <ac:inkMkLst>
            <pc:docMk/>
            <pc:sldMk cId="3099163719" sldId="267"/>
            <ac:inkMk id="93" creationId="{76E7C8BD-3EC5-82B3-0EA4-E6FE0798569B}"/>
          </ac:inkMkLst>
        </pc:inkChg>
        <pc:inkChg chg="add del mod">
          <ac:chgData name="Darren Starr" userId="e8db8f9f-6c41-48a8-b168-8c2600f32686" providerId="ADAL" clId="{8A8AF724-0554-4334-A95E-7765974E60F0}" dt="2025-01-15T06:58:16.395" v="22386"/>
          <ac:inkMkLst>
            <pc:docMk/>
            <pc:sldMk cId="3099163719" sldId="267"/>
            <ac:inkMk id="95" creationId="{901DF438-E6FB-97AE-F630-15250CD02DC2}"/>
          </ac:inkMkLst>
        </pc:inkChg>
        <pc:inkChg chg="add del mod">
          <ac:chgData name="Darren Starr" userId="e8db8f9f-6c41-48a8-b168-8c2600f32686" providerId="ADAL" clId="{8A8AF724-0554-4334-A95E-7765974E60F0}" dt="2025-01-15T06:58:16.379" v="22358"/>
          <ac:inkMkLst>
            <pc:docMk/>
            <pc:sldMk cId="3099163719" sldId="267"/>
            <ac:inkMk id="96" creationId="{8561020C-F689-DB88-FCFB-FEF46630F2AB}"/>
          </ac:inkMkLst>
        </pc:inkChg>
        <pc:inkChg chg="add del mod">
          <ac:chgData name="Darren Starr" userId="e8db8f9f-6c41-48a8-b168-8c2600f32686" providerId="ADAL" clId="{8A8AF724-0554-4334-A95E-7765974E60F0}" dt="2025-01-15T06:58:23.969" v="22431"/>
          <ac:inkMkLst>
            <pc:docMk/>
            <pc:sldMk cId="3099163719" sldId="267"/>
            <ac:inkMk id="98" creationId="{4FC1D01E-2E87-E893-7EB5-E984EBF2772E}"/>
          </ac:inkMkLst>
        </pc:inkChg>
        <pc:inkChg chg="add del mod">
          <ac:chgData name="Darren Starr" userId="e8db8f9f-6c41-48a8-b168-8c2600f32686" providerId="ADAL" clId="{8A8AF724-0554-4334-A95E-7765974E60F0}" dt="2025-01-15T06:58:23.966" v="22417"/>
          <ac:inkMkLst>
            <pc:docMk/>
            <pc:sldMk cId="3099163719" sldId="267"/>
            <ac:inkMk id="99" creationId="{7163348F-D9A9-77F7-2663-53A58DF0F2A3}"/>
          </ac:inkMkLst>
        </pc:inkChg>
        <pc:inkChg chg="add del mod">
          <ac:chgData name="Darren Starr" userId="e8db8f9f-6c41-48a8-b168-8c2600f32686" providerId="ADAL" clId="{8A8AF724-0554-4334-A95E-7765974E60F0}" dt="2025-01-15T06:58:23.964" v="22410"/>
          <ac:inkMkLst>
            <pc:docMk/>
            <pc:sldMk cId="3099163719" sldId="267"/>
            <ac:inkMk id="100" creationId="{16D4D0D8-F0EF-C284-BD7D-F498957CFDCC}"/>
          </ac:inkMkLst>
        </pc:inkChg>
        <pc:inkChg chg="add del mod">
          <ac:chgData name="Darren Starr" userId="e8db8f9f-6c41-48a8-b168-8c2600f32686" providerId="ADAL" clId="{8A8AF724-0554-4334-A95E-7765974E60F0}" dt="2025-01-15T06:58:23.966" v="22418"/>
          <ac:inkMkLst>
            <pc:docMk/>
            <pc:sldMk cId="3099163719" sldId="267"/>
            <ac:inkMk id="101" creationId="{9D585114-812A-2D4E-24D1-26A71CC72AD7}"/>
          </ac:inkMkLst>
        </pc:inkChg>
        <pc:inkChg chg="add del mod">
          <ac:chgData name="Darren Starr" userId="e8db8f9f-6c41-48a8-b168-8c2600f32686" providerId="ADAL" clId="{8A8AF724-0554-4334-A95E-7765974E60F0}" dt="2025-01-15T06:58:23.960" v="22401"/>
          <ac:inkMkLst>
            <pc:docMk/>
            <pc:sldMk cId="3099163719" sldId="267"/>
            <ac:inkMk id="104" creationId="{9CEBB08D-8D2E-BBF7-6A0B-FB3DB0EE5A48}"/>
          </ac:inkMkLst>
        </pc:inkChg>
        <pc:inkChg chg="add del mod">
          <ac:chgData name="Darren Starr" userId="e8db8f9f-6c41-48a8-b168-8c2600f32686" providerId="ADAL" clId="{8A8AF724-0554-4334-A95E-7765974E60F0}" dt="2025-01-15T06:58:23.970" v="22434"/>
          <ac:inkMkLst>
            <pc:docMk/>
            <pc:sldMk cId="3099163719" sldId="267"/>
            <ac:inkMk id="106" creationId="{B105D894-C47A-C63D-39DB-FFD521A6B8AD}"/>
          </ac:inkMkLst>
        </pc:inkChg>
        <pc:inkChg chg="add del mod">
          <ac:chgData name="Darren Starr" userId="e8db8f9f-6c41-48a8-b168-8c2600f32686" providerId="ADAL" clId="{8A8AF724-0554-4334-A95E-7765974E60F0}" dt="2025-01-15T06:58:23.961" v="22405"/>
          <ac:inkMkLst>
            <pc:docMk/>
            <pc:sldMk cId="3099163719" sldId="267"/>
            <ac:inkMk id="107" creationId="{5B3E5447-2B97-F058-1B21-048ACDDFC1A7}"/>
          </ac:inkMkLst>
        </pc:inkChg>
        <pc:inkChg chg="add del mod">
          <ac:chgData name="Darren Starr" userId="e8db8f9f-6c41-48a8-b168-8c2600f32686" providerId="ADAL" clId="{8A8AF724-0554-4334-A95E-7765974E60F0}" dt="2025-01-15T06:58:23.967" v="22422"/>
          <ac:inkMkLst>
            <pc:docMk/>
            <pc:sldMk cId="3099163719" sldId="267"/>
            <ac:inkMk id="109" creationId="{7947F097-F707-806B-1354-4C87E3075F3C}"/>
          </ac:inkMkLst>
        </pc:inkChg>
        <pc:inkChg chg="add del mod">
          <ac:chgData name="Darren Starr" userId="e8db8f9f-6c41-48a8-b168-8c2600f32686" providerId="ADAL" clId="{8A8AF724-0554-4334-A95E-7765974E60F0}" dt="2025-01-15T06:58:23.970" v="22435"/>
          <ac:inkMkLst>
            <pc:docMk/>
            <pc:sldMk cId="3099163719" sldId="267"/>
            <ac:inkMk id="111" creationId="{6396BBD1-1379-E3FA-F3B9-06FC8C117289}"/>
          </ac:inkMkLst>
        </pc:inkChg>
        <pc:inkChg chg="add del mod">
          <ac:chgData name="Darren Starr" userId="e8db8f9f-6c41-48a8-b168-8c2600f32686" providerId="ADAL" clId="{8A8AF724-0554-4334-A95E-7765974E60F0}" dt="2025-01-15T06:58:23.965" v="22413"/>
          <ac:inkMkLst>
            <pc:docMk/>
            <pc:sldMk cId="3099163719" sldId="267"/>
            <ac:inkMk id="112" creationId="{D97A0F9B-D0D0-A7EB-E409-8FCC3599090D}"/>
          </ac:inkMkLst>
        </pc:inkChg>
        <pc:inkChg chg="add del mod">
          <ac:chgData name="Darren Starr" userId="e8db8f9f-6c41-48a8-b168-8c2600f32686" providerId="ADAL" clId="{8A8AF724-0554-4334-A95E-7765974E60F0}" dt="2025-01-15T06:58:23.965" v="22416"/>
          <ac:inkMkLst>
            <pc:docMk/>
            <pc:sldMk cId="3099163719" sldId="267"/>
            <ac:inkMk id="113" creationId="{2860264C-8FE8-F3DC-8643-1CAE5C3C9042}"/>
          </ac:inkMkLst>
        </pc:inkChg>
        <pc:inkChg chg="add del mod">
          <ac:chgData name="Darren Starr" userId="e8db8f9f-6c41-48a8-b168-8c2600f32686" providerId="ADAL" clId="{8A8AF724-0554-4334-A95E-7765974E60F0}" dt="2025-01-15T06:58:23.963" v="22408"/>
          <ac:inkMkLst>
            <pc:docMk/>
            <pc:sldMk cId="3099163719" sldId="267"/>
            <ac:inkMk id="114" creationId="{3FC0A8D5-2888-D631-A32C-BAF4A2D58B4D}"/>
          </ac:inkMkLst>
        </pc:inkChg>
        <pc:inkChg chg="add del mod">
          <ac:chgData name="Darren Starr" userId="e8db8f9f-6c41-48a8-b168-8c2600f32686" providerId="ADAL" clId="{8A8AF724-0554-4334-A95E-7765974E60F0}" dt="2025-01-15T06:58:23.961" v="22404"/>
          <ac:inkMkLst>
            <pc:docMk/>
            <pc:sldMk cId="3099163719" sldId="267"/>
            <ac:inkMk id="115" creationId="{E7D40B1B-F776-ECE1-4E67-4AE14C265638}"/>
          </ac:inkMkLst>
        </pc:inkChg>
        <pc:inkChg chg="add del mod">
          <ac:chgData name="Darren Starr" userId="e8db8f9f-6c41-48a8-b168-8c2600f32686" providerId="ADAL" clId="{8A8AF724-0554-4334-A95E-7765974E60F0}" dt="2025-01-15T06:58:23.960" v="22400"/>
          <ac:inkMkLst>
            <pc:docMk/>
            <pc:sldMk cId="3099163719" sldId="267"/>
            <ac:inkMk id="116" creationId="{1965F59E-6EDB-CA7C-3F75-9F427C7D5F94}"/>
          </ac:inkMkLst>
        </pc:inkChg>
        <pc:inkChg chg="add del">
          <ac:chgData name="Darren Starr" userId="e8db8f9f-6c41-48a8-b168-8c2600f32686" providerId="ADAL" clId="{8A8AF724-0554-4334-A95E-7765974E60F0}" dt="2025-01-15T06:58:02.832" v="22351" actId="478"/>
          <ac:inkMkLst>
            <pc:docMk/>
            <pc:sldMk cId="3099163719" sldId="267"/>
            <ac:inkMk id="176" creationId="{D78DEB16-DDA9-7D7E-BA5C-32E228CBEAC4}"/>
          </ac:inkMkLst>
        </pc:inkChg>
        <pc:inkChg chg="add del mod">
          <ac:chgData name="Darren Starr" userId="e8db8f9f-6c41-48a8-b168-8c2600f32686" providerId="ADAL" clId="{8A8AF724-0554-4334-A95E-7765974E60F0}" dt="2025-01-15T06:58:27.235" v="22440"/>
          <ac:inkMkLst>
            <pc:docMk/>
            <pc:sldMk cId="3099163719" sldId="267"/>
            <ac:inkMk id="224" creationId="{EEF2887F-EEB9-6405-0624-F778E5517258}"/>
          </ac:inkMkLst>
        </pc:inkChg>
        <pc:inkChg chg="add del mod">
          <ac:chgData name="Darren Starr" userId="e8db8f9f-6c41-48a8-b168-8c2600f32686" providerId="ADAL" clId="{8A8AF724-0554-4334-A95E-7765974E60F0}" dt="2025-01-15T06:58:27.238" v="22446"/>
          <ac:inkMkLst>
            <pc:docMk/>
            <pc:sldMk cId="3099163719" sldId="267"/>
            <ac:inkMk id="225" creationId="{725262B0-E29D-6D42-791D-E3027E0E6E68}"/>
          </ac:inkMkLst>
        </pc:inkChg>
        <pc:inkChg chg="add del mod">
          <ac:chgData name="Darren Starr" userId="e8db8f9f-6c41-48a8-b168-8c2600f32686" providerId="ADAL" clId="{8A8AF724-0554-4334-A95E-7765974E60F0}" dt="2025-01-15T06:58:27.233" v="22439"/>
          <ac:inkMkLst>
            <pc:docMk/>
            <pc:sldMk cId="3099163719" sldId="267"/>
            <ac:inkMk id="226" creationId="{57C98EB3-BCCE-6FAD-AF4C-0B9D86CBB52B}"/>
          </ac:inkMkLst>
        </pc:inkChg>
        <pc:inkChg chg="add del mod">
          <ac:chgData name="Darren Starr" userId="e8db8f9f-6c41-48a8-b168-8c2600f32686" providerId="ADAL" clId="{8A8AF724-0554-4334-A95E-7765974E60F0}" dt="2025-01-15T06:58:27.236" v="22444"/>
          <ac:inkMkLst>
            <pc:docMk/>
            <pc:sldMk cId="3099163719" sldId="267"/>
            <ac:inkMk id="227" creationId="{6E81D576-FE11-F3F4-DCBF-B77BD1756602}"/>
          </ac:inkMkLst>
        </pc:inkChg>
        <pc:inkChg chg="add del mod">
          <ac:chgData name="Darren Starr" userId="e8db8f9f-6c41-48a8-b168-8c2600f32686" providerId="ADAL" clId="{8A8AF724-0554-4334-A95E-7765974E60F0}" dt="2025-01-15T06:58:27.236" v="22443"/>
          <ac:inkMkLst>
            <pc:docMk/>
            <pc:sldMk cId="3099163719" sldId="267"/>
            <ac:inkMk id="228" creationId="{4C5FB7A4-9BD6-B7E7-DA64-CC6006EF6260}"/>
          </ac:inkMkLst>
        </pc:inkChg>
        <pc:inkChg chg="add del mod">
          <ac:chgData name="Darren Starr" userId="e8db8f9f-6c41-48a8-b168-8c2600f32686" providerId="ADAL" clId="{8A8AF724-0554-4334-A95E-7765974E60F0}" dt="2025-01-15T06:58:27.235" v="22441"/>
          <ac:inkMkLst>
            <pc:docMk/>
            <pc:sldMk cId="3099163719" sldId="267"/>
            <ac:inkMk id="230" creationId="{8A9CA68E-FC3B-37B6-F214-8ADFF491F5D4}"/>
          </ac:inkMkLst>
        </pc:inkChg>
        <pc:inkChg chg="add del mod">
          <ac:chgData name="Darren Starr" userId="e8db8f9f-6c41-48a8-b168-8c2600f32686" providerId="ADAL" clId="{8A8AF724-0554-4334-A95E-7765974E60F0}" dt="2025-01-15T06:58:27.236" v="22445"/>
          <ac:inkMkLst>
            <pc:docMk/>
            <pc:sldMk cId="3099163719" sldId="267"/>
            <ac:inkMk id="231" creationId="{D40F86EA-C107-3F21-BC9E-229965CDBB91}"/>
          </ac:inkMkLst>
        </pc:inkChg>
        <pc:inkChg chg="add del mod">
          <ac:chgData name="Darren Starr" userId="e8db8f9f-6c41-48a8-b168-8c2600f32686" providerId="ADAL" clId="{8A8AF724-0554-4334-A95E-7765974E60F0}" dt="2025-01-15T06:58:27.235" v="22442"/>
          <ac:inkMkLst>
            <pc:docMk/>
            <pc:sldMk cId="3099163719" sldId="267"/>
            <ac:inkMk id="232" creationId="{D79845E2-6888-AABF-6197-62C15462E482}"/>
          </ac:inkMkLst>
        </pc:inkChg>
        <pc:inkChg chg="add del mod">
          <ac:chgData name="Darren Starr" userId="e8db8f9f-6c41-48a8-b168-8c2600f32686" providerId="ADAL" clId="{8A8AF724-0554-4334-A95E-7765974E60F0}" dt="2025-01-15T06:58:27.230" v="22438"/>
          <ac:inkMkLst>
            <pc:docMk/>
            <pc:sldMk cId="3099163719" sldId="267"/>
            <ac:inkMk id="235" creationId="{96DB2287-532B-CB35-8049-56DA03A300E3}"/>
          </ac:inkMkLst>
        </pc:inkChg>
        <pc:inkChg chg="add del">
          <ac:chgData name="Darren Starr" userId="e8db8f9f-6c41-48a8-b168-8c2600f32686" providerId="ADAL" clId="{8A8AF724-0554-4334-A95E-7765974E60F0}" dt="2025-01-15T06:58:25.266" v="22436"/>
          <ac:inkMkLst>
            <pc:docMk/>
            <pc:sldMk cId="3099163719" sldId="267"/>
            <ac:inkMk id="236" creationId="{FCB29761-A30A-9915-0ECD-10E21F969414}"/>
          </ac:inkMkLst>
        </pc:inkChg>
        <pc:inkChg chg="add del">
          <ac:chgData name="Darren Starr" userId="e8db8f9f-6c41-48a8-b168-8c2600f32686" providerId="ADAL" clId="{8A8AF724-0554-4334-A95E-7765974E60F0}" dt="2025-01-15T06:58:09.442" v="22355" actId="478"/>
          <ac:inkMkLst>
            <pc:docMk/>
            <pc:sldMk cId="3099163719" sldId="267"/>
            <ac:inkMk id="263" creationId="{85A91F36-4A25-E074-14A7-334641D84F25}"/>
          </ac:inkMkLst>
        </pc:inkChg>
        <pc:inkChg chg="add del">
          <ac:chgData name="Darren Starr" userId="e8db8f9f-6c41-48a8-b168-8c2600f32686" providerId="ADAL" clId="{8A8AF724-0554-4334-A95E-7765974E60F0}" dt="2025-01-15T06:58:08.314" v="22354" actId="478"/>
          <ac:inkMkLst>
            <pc:docMk/>
            <pc:sldMk cId="3099163719" sldId="267"/>
            <ac:inkMk id="264" creationId="{1CA28A5E-DAC5-6C4F-3AD2-1040D16B4A62}"/>
          </ac:inkMkLst>
        </pc:inkChg>
        <pc:inkChg chg="add mod">
          <ac:chgData name="Darren Starr" userId="e8db8f9f-6c41-48a8-b168-8c2600f32686" providerId="ADAL" clId="{8A8AF724-0554-4334-A95E-7765974E60F0}" dt="2025-01-15T06:58:25.268" v="22437"/>
          <ac:inkMkLst>
            <pc:docMk/>
            <pc:sldMk cId="3099163719" sldId="267"/>
            <ac:inkMk id="265" creationId="{B24D83D4-73DB-FCF7-8916-331CA6755894}"/>
          </ac:inkMkLst>
        </pc:inkChg>
        <pc:inkChg chg="add mod">
          <ac:chgData name="Darren Starr" userId="e8db8f9f-6c41-48a8-b168-8c2600f32686" providerId="ADAL" clId="{8A8AF724-0554-4334-A95E-7765974E60F0}" dt="2025-01-15T06:58:25.268" v="22437"/>
          <ac:inkMkLst>
            <pc:docMk/>
            <pc:sldMk cId="3099163719" sldId="267"/>
            <ac:inkMk id="266" creationId="{9CDA555A-51C8-A00A-1220-176DB02623AB}"/>
          </ac:inkMkLst>
        </pc:inkChg>
        <pc:inkChg chg="add del mod">
          <ac:chgData name="Darren Starr" userId="e8db8f9f-6c41-48a8-b168-8c2600f32686" providerId="ADAL" clId="{8A8AF724-0554-4334-A95E-7765974E60F0}" dt="2025-01-15T06:58:23.968" v="22426"/>
          <ac:inkMkLst>
            <pc:docMk/>
            <pc:sldMk cId="3099163719" sldId="267"/>
            <ac:inkMk id="269" creationId="{27D7A31A-AB06-0816-F876-A4301FA2E1A6}"/>
          </ac:inkMkLst>
        </pc:inkChg>
        <pc:inkChg chg="add del mod">
          <ac:chgData name="Darren Starr" userId="e8db8f9f-6c41-48a8-b168-8c2600f32686" providerId="ADAL" clId="{8A8AF724-0554-4334-A95E-7765974E60F0}" dt="2025-01-15T06:58:23.965" v="22415"/>
          <ac:inkMkLst>
            <pc:docMk/>
            <pc:sldMk cId="3099163719" sldId="267"/>
            <ac:inkMk id="271" creationId="{B1A1C20F-4DEE-5AF3-B8D5-E81E817250A0}"/>
          </ac:inkMkLst>
        </pc:inkChg>
        <pc:inkChg chg="add del mod">
          <ac:chgData name="Darren Starr" userId="e8db8f9f-6c41-48a8-b168-8c2600f32686" providerId="ADAL" clId="{8A8AF724-0554-4334-A95E-7765974E60F0}" dt="2025-01-15T06:58:23.964" v="22412"/>
          <ac:inkMkLst>
            <pc:docMk/>
            <pc:sldMk cId="3099163719" sldId="267"/>
            <ac:inkMk id="273" creationId="{F957D678-FCA6-2714-8088-74AA7E50A28F}"/>
          </ac:inkMkLst>
        </pc:inkChg>
        <pc:inkChg chg="add del mod">
          <ac:chgData name="Darren Starr" userId="e8db8f9f-6c41-48a8-b168-8c2600f32686" providerId="ADAL" clId="{8A8AF724-0554-4334-A95E-7765974E60F0}" dt="2025-01-15T06:58:23.965" v="22414"/>
          <ac:inkMkLst>
            <pc:docMk/>
            <pc:sldMk cId="3099163719" sldId="267"/>
            <ac:inkMk id="274" creationId="{15756219-0DC8-29C4-50C3-FE33B5224021}"/>
          </ac:inkMkLst>
        </pc:inkChg>
        <pc:inkChg chg="add del mod">
          <ac:chgData name="Darren Starr" userId="e8db8f9f-6c41-48a8-b168-8c2600f32686" providerId="ADAL" clId="{8A8AF724-0554-4334-A95E-7765974E60F0}" dt="2025-01-15T06:58:23.966" v="22419"/>
          <ac:inkMkLst>
            <pc:docMk/>
            <pc:sldMk cId="3099163719" sldId="267"/>
            <ac:inkMk id="275" creationId="{4610E296-954A-773C-FF6B-F2734F0797F3}"/>
          </ac:inkMkLst>
        </pc:inkChg>
        <pc:inkChg chg="add del mod">
          <ac:chgData name="Darren Starr" userId="e8db8f9f-6c41-48a8-b168-8c2600f32686" providerId="ADAL" clId="{8A8AF724-0554-4334-A95E-7765974E60F0}" dt="2025-01-15T06:58:23.969" v="22430"/>
          <ac:inkMkLst>
            <pc:docMk/>
            <pc:sldMk cId="3099163719" sldId="267"/>
            <ac:inkMk id="276" creationId="{0D5925EB-A54A-F8D2-B7F5-0157DB63F10F}"/>
          </ac:inkMkLst>
        </pc:inkChg>
        <pc:inkChg chg="add del mod">
          <ac:chgData name="Darren Starr" userId="e8db8f9f-6c41-48a8-b168-8c2600f32686" providerId="ADAL" clId="{8A8AF724-0554-4334-A95E-7765974E60F0}" dt="2025-01-15T06:58:23.957" v="22392"/>
          <ac:inkMkLst>
            <pc:docMk/>
            <pc:sldMk cId="3099163719" sldId="267"/>
            <ac:inkMk id="277" creationId="{D3832536-4417-136A-0434-95EEEF74FFFF}"/>
          </ac:inkMkLst>
        </pc:inkChg>
        <pc:inkChg chg="add del mod">
          <ac:chgData name="Darren Starr" userId="e8db8f9f-6c41-48a8-b168-8c2600f32686" providerId="ADAL" clId="{8A8AF724-0554-4334-A95E-7765974E60F0}" dt="2025-01-15T06:58:23.968" v="22427"/>
          <ac:inkMkLst>
            <pc:docMk/>
            <pc:sldMk cId="3099163719" sldId="267"/>
            <ac:inkMk id="278" creationId="{E3F1FD85-DD67-B149-035B-DF15BDE9FB36}"/>
          </ac:inkMkLst>
        </pc:inkChg>
        <pc:inkChg chg="add del mod">
          <ac:chgData name="Darren Starr" userId="e8db8f9f-6c41-48a8-b168-8c2600f32686" providerId="ADAL" clId="{8A8AF724-0554-4334-A95E-7765974E60F0}" dt="2025-01-15T06:58:23.967" v="22424"/>
          <ac:inkMkLst>
            <pc:docMk/>
            <pc:sldMk cId="3099163719" sldId="267"/>
            <ac:inkMk id="280" creationId="{854C7088-06C9-DEB6-E463-22CA7BB613D5}"/>
          </ac:inkMkLst>
        </pc:inkChg>
        <pc:inkChg chg="add del mod">
          <ac:chgData name="Darren Starr" userId="e8db8f9f-6c41-48a8-b168-8c2600f32686" providerId="ADAL" clId="{8A8AF724-0554-4334-A95E-7765974E60F0}" dt="2025-01-15T06:58:23.956" v="22391"/>
          <ac:inkMkLst>
            <pc:docMk/>
            <pc:sldMk cId="3099163719" sldId="267"/>
            <ac:inkMk id="281" creationId="{0D8B4C50-9EE3-35F4-EF93-F56A5D5AFC7C}"/>
          </ac:inkMkLst>
        </pc:inkChg>
        <pc:inkChg chg="add del mod">
          <ac:chgData name="Darren Starr" userId="e8db8f9f-6c41-48a8-b168-8c2600f32686" providerId="ADAL" clId="{8A8AF724-0554-4334-A95E-7765974E60F0}" dt="2025-01-15T06:58:23.968" v="22429"/>
          <ac:inkMkLst>
            <pc:docMk/>
            <pc:sldMk cId="3099163719" sldId="267"/>
            <ac:inkMk id="282" creationId="{51B27D4F-8DB9-0A21-48BB-1BB7C8D2DFB3}"/>
          </ac:inkMkLst>
        </pc:inkChg>
        <pc:inkChg chg="add del mod">
          <ac:chgData name="Darren Starr" userId="e8db8f9f-6c41-48a8-b168-8c2600f32686" providerId="ADAL" clId="{8A8AF724-0554-4334-A95E-7765974E60F0}" dt="2025-01-15T06:58:23.967" v="22423"/>
          <ac:inkMkLst>
            <pc:docMk/>
            <pc:sldMk cId="3099163719" sldId="267"/>
            <ac:inkMk id="283" creationId="{B5386BF1-0FA4-6FA0-F210-8C176A1429EA}"/>
          </ac:inkMkLst>
        </pc:inkChg>
        <pc:inkChg chg="add del mod">
          <ac:chgData name="Darren Starr" userId="e8db8f9f-6c41-48a8-b168-8c2600f32686" providerId="ADAL" clId="{8A8AF724-0554-4334-A95E-7765974E60F0}" dt="2025-01-15T06:58:23.959" v="22397"/>
          <ac:inkMkLst>
            <pc:docMk/>
            <pc:sldMk cId="3099163719" sldId="267"/>
            <ac:inkMk id="285" creationId="{FA0F9A5A-5841-CB80-FA4D-F1C0ACB34319}"/>
          </ac:inkMkLst>
        </pc:inkChg>
        <pc:inkChg chg="add del mod">
          <ac:chgData name="Darren Starr" userId="e8db8f9f-6c41-48a8-b168-8c2600f32686" providerId="ADAL" clId="{8A8AF724-0554-4334-A95E-7765974E60F0}" dt="2025-01-15T06:58:25.268" v="22437"/>
          <ac:inkMkLst>
            <pc:docMk/>
            <pc:sldMk cId="3099163719" sldId="267"/>
            <ac:inkMk id="287" creationId="{8173C8AA-DF92-97C4-49F8-D53B4533931B}"/>
          </ac:inkMkLst>
        </pc:inkChg>
        <pc:inkChg chg="add del mod">
          <ac:chgData name="Darren Starr" userId="e8db8f9f-6c41-48a8-b168-8c2600f32686" providerId="ADAL" clId="{8A8AF724-0554-4334-A95E-7765974E60F0}" dt="2025-01-15T06:58:23.958" v="22394"/>
          <ac:inkMkLst>
            <pc:docMk/>
            <pc:sldMk cId="3099163719" sldId="267"/>
            <ac:inkMk id="288" creationId="{6CB5EDB7-F366-F9D8-551D-AC4619D3B303}"/>
          </ac:inkMkLst>
        </pc:inkChg>
        <pc:inkChg chg="add">
          <ac:chgData name="Darren Starr" userId="e8db8f9f-6c41-48a8-b168-8c2600f32686" providerId="ADAL" clId="{8A8AF724-0554-4334-A95E-7765974E60F0}" dt="2025-01-13T10:01:21.722" v="16133" actId="9405"/>
          <ac:inkMkLst>
            <pc:docMk/>
            <pc:sldMk cId="3099163719" sldId="267"/>
            <ac:inkMk id="290" creationId="{79D9132C-00B8-C145-047A-2A63B6300B18}"/>
          </ac:inkMkLst>
        </pc:inkChg>
        <pc:inkChg chg="add del mod">
          <ac:chgData name="Darren Starr" userId="e8db8f9f-6c41-48a8-b168-8c2600f32686" providerId="ADAL" clId="{8A8AF724-0554-4334-A95E-7765974E60F0}" dt="2025-01-15T06:58:23.966" v="22420"/>
          <ac:inkMkLst>
            <pc:docMk/>
            <pc:sldMk cId="3099163719" sldId="267"/>
            <ac:inkMk id="291" creationId="{60518CAB-4375-D1D9-58D9-2AF22FE1ADE0}"/>
          </ac:inkMkLst>
        </pc:inkChg>
        <pc:inkChg chg="add del mod">
          <ac:chgData name="Darren Starr" userId="e8db8f9f-6c41-48a8-b168-8c2600f32686" providerId="ADAL" clId="{8A8AF724-0554-4334-A95E-7765974E60F0}" dt="2025-01-15T06:58:23.968" v="22428"/>
          <ac:inkMkLst>
            <pc:docMk/>
            <pc:sldMk cId="3099163719" sldId="267"/>
            <ac:inkMk id="292" creationId="{DD9152DB-B138-3120-8A1A-299FACA1EA16}"/>
          </ac:inkMkLst>
        </pc:inkChg>
        <pc:inkChg chg="add del mod">
          <ac:chgData name="Darren Starr" userId="e8db8f9f-6c41-48a8-b168-8c2600f32686" providerId="ADAL" clId="{8A8AF724-0554-4334-A95E-7765974E60F0}" dt="2025-01-15T06:58:23.969" v="22433"/>
          <ac:inkMkLst>
            <pc:docMk/>
            <pc:sldMk cId="3099163719" sldId="267"/>
            <ac:inkMk id="297" creationId="{659619D3-3E44-B287-182B-611F72FDEED1}"/>
          </ac:inkMkLst>
        </pc:inkChg>
        <pc:inkChg chg="add del mod">
          <ac:chgData name="Darren Starr" userId="e8db8f9f-6c41-48a8-b168-8c2600f32686" providerId="ADAL" clId="{8A8AF724-0554-4334-A95E-7765974E60F0}" dt="2025-01-15T06:58:23.961" v="22402"/>
          <ac:inkMkLst>
            <pc:docMk/>
            <pc:sldMk cId="3099163719" sldId="267"/>
            <ac:inkMk id="298" creationId="{25BF0766-2804-123E-2458-C1EBDBA28A84}"/>
          </ac:inkMkLst>
        </pc:inkChg>
        <pc:inkChg chg="add mod">
          <ac:chgData name="Darren Starr" userId="e8db8f9f-6c41-48a8-b168-8c2600f32686" providerId="ADAL" clId="{8A8AF724-0554-4334-A95E-7765974E60F0}" dt="2025-01-15T09:54:16.664" v="24197"/>
          <ac:inkMkLst>
            <pc:docMk/>
            <pc:sldMk cId="3099163719" sldId="267"/>
            <ac:inkMk id="300" creationId="{5BF38F87-06A4-F45C-1ADE-9807B15486EE}"/>
          </ac:inkMkLst>
        </pc:inkChg>
        <pc:inkChg chg="add mod">
          <ac:chgData name="Darren Starr" userId="e8db8f9f-6c41-48a8-b168-8c2600f32686" providerId="ADAL" clId="{8A8AF724-0554-4334-A95E-7765974E60F0}" dt="2025-01-15T09:54:16.664" v="24197"/>
          <ac:inkMkLst>
            <pc:docMk/>
            <pc:sldMk cId="3099163719" sldId="267"/>
            <ac:inkMk id="301" creationId="{CD0B58BC-86C0-F039-539A-833F3C026EF4}"/>
          </ac:inkMkLst>
        </pc:inkChg>
        <pc:inkChg chg="add mod">
          <ac:chgData name="Darren Starr" userId="e8db8f9f-6c41-48a8-b168-8c2600f32686" providerId="ADAL" clId="{8A8AF724-0554-4334-A95E-7765974E60F0}" dt="2025-01-15T09:54:16.664" v="24197"/>
          <ac:inkMkLst>
            <pc:docMk/>
            <pc:sldMk cId="3099163719" sldId="267"/>
            <ac:inkMk id="302" creationId="{9CF27428-AB01-5375-E471-FFC25290DD0D}"/>
          </ac:inkMkLst>
        </pc:inkChg>
        <pc:inkChg chg="add mod">
          <ac:chgData name="Darren Starr" userId="e8db8f9f-6c41-48a8-b168-8c2600f32686" providerId="ADAL" clId="{8A8AF724-0554-4334-A95E-7765974E60F0}" dt="2025-01-15T09:54:16.664" v="24197"/>
          <ac:inkMkLst>
            <pc:docMk/>
            <pc:sldMk cId="3099163719" sldId="267"/>
            <ac:inkMk id="303" creationId="{BF304558-580E-A2AD-77D1-D03137E76C0B}"/>
          </ac:inkMkLst>
        </pc:inkChg>
        <pc:inkChg chg="add mod">
          <ac:chgData name="Darren Starr" userId="e8db8f9f-6c41-48a8-b168-8c2600f32686" providerId="ADAL" clId="{8A8AF724-0554-4334-A95E-7765974E60F0}" dt="2025-01-15T09:54:16.664" v="24197"/>
          <ac:inkMkLst>
            <pc:docMk/>
            <pc:sldMk cId="3099163719" sldId="267"/>
            <ac:inkMk id="304" creationId="{8FB0F457-7E5D-6A95-05C4-10235110BE1E}"/>
          </ac:inkMkLst>
        </pc:inkChg>
        <pc:inkChg chg="add">
          <ac:chgData name="Darren Starr" userId="e8db8f9f-6c41-48a8-b168-8c2600f32686" providerId="ADAL" clId="{8A8AF724-0554-4334-A95E-7765974E60F0}" dt="2025-01-15T09:54:13.960" v="24191" actId="9405"/>
          <ac:inkMkLst>
            <pc:docMk/>
            <pc:sldMk cId="3099163719" sldId="267"/>
            <ac:inkMk id="305" creationId="{93FC6F66-D899-D632-B4EE-0280EF4C0C7D}"/>
          </ac:inkMkLst>
        </pc:inkChg>
        <pc:inkChg chg="add mod">
          <ac:chgData name="Darren Starr" userId="e8db8f9f-6c41-48a8-b168-8c2600f32686" providerId="ADAL" clId="{8A8AF724-0554-4334-A95E-7765974E60F0}" dt="2025-01-15T09:54:16.664" v="24197"/>
          <ac:inkMkLst>
            <pc:docMk/>
            <pc:sldMk cId="3099163719" sldId="267"/>
            <ac:inkMk id="306" creationId="{CCD95D5F-70A9-DBAD-6787-C6C8FC79FCBB}"/>
          </ac:inkMkLst>
        </pc:inkChg>
        <pc:inkChg chg="add mod">
          <ac:chgData name="Darren Starr" userId="e8db8f9f-6c41-48a8-b168-8c2600f32686" providerId="ADAL" clId="{8A8AF724-0554-4334-A95E-7765974E60F0}" dt="2025-01-15T09:54:16.664" v="24197"/>
          <ac:inkMkLst>
            <pc:docMk/>
            <pc:sldMk cId="3099163719" sldId="267"/>
            <ac:inkMk id="307" creationId="{C952B11A-F68B-A65A-AF94-699B27402CF0}"/>
          </ac:inkMkLst>
        </pc:inkChg>
        <pc:inkChg chg="add mod">
          <ac:chgData name="Darren Starr" userId="e8db8f9f-6c41-48a8-b168-8c2600f32686" providerId="ADAL" clId="{8A8AF724-0554-4334-A95E-7765974E60F0}" dt="2025-01-15T09:54:16.664" v="24197"/>
          <ac:inkMkLst>
            <pc:docMk/>
            <pc:sldMk cId="3099163719" sldId="267"/>
            <ac:inkMk id="308" creationId="{51E87AB3-B586-D330-FBAA-EDCF582C15A3}"/>
          </ac:inkMkLst>
        </pc:inkChg>
        <pc:inkChg chg="add mod">
          <ac:chgData name="Darren Starr" userId="e8db8f9f-6c41-48a8-b168-8c2600f32686" providerId="ADAL" clId="{8A8AF724-0554-4334-A95E-7765974E60F0}" dt="2025-01-15T09:54:16.664" v="24197"/>
          <ac:inkMkLst>
            <pc:docMk/>
            <pc:sldMk cId="3099163719" sldId="267"/>
            <ac:inkMk id="309" creationId="{CE32FC78-26AA-9A8A-429F-72A3E38C91AA}"/>
          </ac:inkMkLst>
        </pc:inkChg>
        <pc:inkChg chg="add">
          <ac:chgData name="Darren Starr" userId="e8db8f9f-6c41-48a8-b168-8c2600f32686" providerId="ADAL" clId="{8A8AF724-0554-4334-A95E-7765974E60F0}" dt="2025-01-15T09:54:16.152" v="24196" actId="9405"/>
          <ac:inkMkLst>
            <pc:docMk/>
            <pc:sldMk cId="3099163719" sldId="267"/>
            <ac:inkMk id="310" creationId="{33401507-7D7B-428B-9A72-E3F748554EE9}"/>
          </ac:inkMkLst>
        </pc:inkChg>
        <pc:inkChg chg="add mod">
          <ac:chgData name="Darren Starr" userId="e8db8f9f-6c41-48a8-b168-8c2600f32686" providerId="ADAL" clId="{8A8AF724-0554-4334-A95E-7765974E60F0}" dt="2025-01-15T09:54:21.055" v="24202"/>
          <ac:inkMkLst>
            <pc:docMk/>
            <pc:sldMk cId="3099163719" sldId="267"/>
            <ac:inkMk id="312" creationId="{601154F8-2D7D-C377-BB39-7FFCC916284B}"/>
          </ac:inkMkLst>
        </pc:inkChg>
        <pc:inkChg chg="add mod">
          <ac:chgData name="Darren Starr" userId="e8db8f9f-6c41-48a8-b168-8c2600f32686" providerId="ADAL" clId="{8A8AF724-0554-4334-A95E-7765974E60F0}" dt="2025-01-15T09:54:21.055" v="24202"/>
          <ac:inkMkLst>
            <pc:docMk/>
            <pc:sldMk cId="3099163719" sldId="267"/>
            <ac:inkMk id="313" creationId="{F63D0BAE-8FD4-1F30-F73A-58CCAF71A6A2}"/>
          </ac:inkMkLst>
        </pc:inkChg>
        <pc:inkChg chg="add mod">
          <ac:chgData name="Darren Starr" userId="e8db8f9f-6c41-48a8-b168-8c2600f32686" providerId="ADAL" clId="{8A8AF724-0554-4334-A95E-7765974E60F0}" dt="2025-01-15T09:54:21.055" v="24202"/>
          <ac:inkMkLst>
            <pc:docMk/>
            <pc:sldMk cId="3099163719" sldId="267"/>
            <ac:inkMk id="314" creationId="{2148A2A5-81CE-D6C0-BA05-A04F4BD5EAFC}"/>
          </ac:inkMkLst>
        </pc:inkChg>
        <pc:inkChg chg="add mod">
          <ac:chgData name="Darren Starr" userId="e8db8f9f-6c41-48a8-b168-8c2600f32686" providerId="ADAL" clId="{8A8AF724-0554-4334-A95E-7765974E60F0}" dt="2025-01-15T09:54:21.055" v="24202"/>
          <ac:inkMkLst>
            <pc:docMk/>
            <pc:sldMk cId="3099163719" sldId="267"/>
            <ac:inkMk id="315" creationId="{1FE637CC-23D1-14C4-F928-CFC8AC9AE0C2}"/>
          </ac:inkMkLst>
        </pc:inkChg>
        <pc:inkChg chg="add mod">
          <ac:chgData name="Darren Starr" userId="e8db8f9f-6c41-48a8-b168-8c2600f32686" providerId="ADAL" clId="{8A8AF724-0554-4334-A95E-7765974E60F0}" dt="2025-01-15T09:54:45.122" v="24215"/>
          <ac:inkMkLst>
            <pc:docMk/>
            <pc:sldMk cId="3099163719" sldId="267"/>
            <ac:inkMk id="317" creationId="{EAFE2996-E67A-8ACC-EE75-435EB0981AF9}"/>
          </ac:inkMkLst>
        </pc:inkChg>
        <pc:inkChg chg="add">
          <ac:chgData name="Darren Starr" userId="e8db8f9f-6c41-48a8-b168-8c2600f32686" providerId="ADAL" clId="{8A8AF724-0554-4334-A95E-7765974E60F0}" dt="2025-01-15T09:54:40.369" v="24204" actId="9405"/>
          <ac:inkMkLst>
            <pc:docMk/>
            <pc:sldMk cId="3099163719" sldId="267"/>
            <ac:inkMk id="318" creationId="{B27B1C3E-B750-86EE-1DC1-8AF3A69A458C}"/>
          </ac:inkMkLst>
        </pc:inkChg>
        <pc:inkChg chg="add mod">
          <ac:chgData name="Darren Starr" userId="e8db8f9f-6c41-48a8-b168-8c2600f32686" providerId="ADAL" clId="{8A8AF724-0554-4334-A95E-7765974E60F0}" dt="2025-01-15T09:54:45.122" v="24215"/>
          <ac:inkMkLst>
            <pc:docMk/>
            <pc:sldMk cId="3099163719" sldId="267"/>
            <ac:inkMk id="319" creationId="{F8B47F3F-61C7-1133-20A3-B9E87A5F2688}"/>
          </ac:inkMkLst>
        </pc:inkChg>
        <pc:inkChg chg="add mod">
          <ac:chgData name="Darren Starr" userId="e8db8f9f-6c41-48a8-b168-8c2600f32686" providerId="ADAL" clId="{8A8AF724-0554-4334-A95E-7765974E60F0}" dt="2025-01-15T09:54:45.122" v="24215"/>
          <ac:inkMkLst>
            <pc:docMk/>
            <pc:sldMk cId="3099163719" sldId="267"/>
            <ac:inkMk id="320" creationId="{8BE245C9-B5E3-E022-FC6D-628A0B65F02D}"/>
          </ac:inkMkLst>
        </pc:inkChg>
        <pc:inkChg chg="add mod">
          <ac:chgData name="Darren Starr" userId="e8db8f9f-6c41-48a8-b168-8c2600f32686" providerId="ADAL" clId="{8A8AF724-0554-4334-A95E-7765974E60F0}" dt="2025-01-15T09:54:45.122" v="24215"/>
          <ac:inkMkLst>
            <pc:docMk/>
            <pc:sldMk cId="3099163719" sldId="267"/>
            <ac:inkMk id="321" creationId="{AA962D86-91F7-0BA9-3FD2-0E537DA03721}"/>
          </ac:inkMkLst>
        </pc:inkChg>
        <pc:inkChg chg="add mod">
          <ac:chgData name="Darren Starr" userId="e8db8f9f-6c41-48a8-b168-8c2600f32686" providerId="ADAL" clId="{8A8AF724-0554-4334-A95E-7765974E60F0}" dt="2025-01-15T09:54:45.122" v="24215"/>
          <ac:inkMkLst>
            <pc:docMk/>
            <pc:sldMk cId="3099163719" sldId="267"/>
            <ac:inkMk id="322" creationId="{82418753-72D3-8234-F4BD-9B293D01B33B}"/>
          </ac:inkMkLst>
        </pc:inkChg>
        <pc:inkChg chg="add mod">
          <ac:chgData name="Darren Starr" userId="e8db8f9f-6c41-48a8-b168-8c2600f32686" providerId="ADAL" clId="{8A8AF724-0554-4334-A95E-7765974E60F0}" dt="2025-01-15T09:54:45.122" v="24215"/>
          <ac:inkMkLst>
            <pc:docMk/>
            <pc:sldMk cId="3099163719" sldId="267"/>
            <ac:inkMk id="323" creationId="{E0EC260E-0764-7CA1-9888-A569E311C9EA}"/>
          </ac:inkMkLst>
        </pc:inkChg>
        <pc:inkChg chg="add mod">
          <ac:chgData name="Darren Starr" userId="e8db8f9f-6c41-48a8-b168-8c2600f32686" providerId="ADAL" clId="{8A8AF724-0554-4334-A95E-7765974E60F0}" dt="2025-01-15T09:54:45.122" v="24215"/>
          <ac:inkMkLst>
            <pc:docMk/>
            <pc:sldMk cId="3099163719" sldId="267"/>
            <ac:inkMk id="324" creationId="{8BEBD6FD-C88D-F8D0-88EB-E96C83273674}"/>
          </ac:inkMkLst>
        </pc:inkChg>
        <pc:inkChg chg="add">
          <ac:chgData name="Darren Starr" userId="e8db8f9f-6c41-48a8-b168-8c2600f32686" providerId="ADAL" clId="{8A8AF724-0554-4334-A95E-7765974E60F0}" dt="2025-01-15T09:54:42.772" v="24211" actId="9405"/>
          <ac:inkMkLst>
            <pc:docMk/>
            <pc:sldMk cId="3099163719" sldId="267"/>
            <ac:inkMk id="325" creationId="{141A4310-FD46-A7FD-07D7-5B15599CAB9C}"/>
          </ac:inkMkLst>
        </pc:inkChg>
        <pc:inkChg chg="add mod">
          <ac:chgData name="Darren Starr" userId="e8db8f9f-6c41-48a8-b168-8c2600f32686" providerId="ADAL" clId="{8A8AF724-0554-4334-A95E-7765974E60F0}" dt="2025-01-15T09:54:45.122" v="24215"/>
          <ac:inkMkLst>
            <pc:docMk/>
            <pc:sldMk cId="3099163719" sldId="267"/>
            <ac:inkMk id="326" creationId="{DE495496-4ABA-3A4A-3CAE-5628C2B6394E}"/>
          </ac:inkMkLst>
        </pc:inkChg>
        <pc:inkChg chg="add">
          <ac:chgData name="Darren Starr" userId="e8db8f9f-6c41-48a8-b168-8c2600f32686" providerId="ADAL" clId="{8A8AF724-0554-4334-A95E-7765974E60F0}" dt="2025-01-15T09:54:43.958" v="24213" actId="9405"/>
          <ac:inkMkLst>
            <pc:docMk/>
            <pc:sldMk cId="3099163719" sldId="267"/>
            <ac:inkMk id="327" creationId="{40435513-FD81-1499-ECA0-BCC3F147A684}"/>
          </ac:inkMkLst>
        </pc:inkChg>
        <pc:inkChg chg="add mod">
          <ac:chgData name="Darren Starr" userId="e8db8f9f-6c41-48a8-b168-8c2600f32686" providerId="ADAL" clId="{8A8AF724-0554-4334-A95E-7765974E60F0}" dt="2025-01-15T09:54:45.122" v="24215"/>
          <ac:inkMkLst>
            <pc:docMk/>
            <pc:sldMk cId="3099163719" sldId="267"/>
            <ac:inkMk id="328" creationId="{D1C0B966-5661-AB9F-0E57-C41C9ADFFD19}"/>
          </ac:inkMkLst>
        </pc:inkChg>
        <pc:inkChg chg="add mod">
          <ac:chgData name="Darren Starr" userId="e8db8f9f-6c41-48a8-b168-8c2600f32686" providerId="ADAL" clId="{8A8AF724-0554-4334-A95E-7765974E60F0}" dt="2025-01-15T09:55:37.969" v="24225"/>
          <ac:inkMkLst>
            <pc:docMk/>
            <pc:sldMk cId="3099163719" sldId="267"/>
            <ac:inkMk id="330" creationId="{2AEA38AF-768F-36A4-C252-D04542F718B2}"/>
          </ac:inkMkLst>
        </pc:inkChg>
        <pc:inkChg chg="add mod">
          <ac:chgData name="Darren Starr" userId="e8db8f9f-6c41-48a8-b168-8c2600f32686" providerId="ADAL" clId="{8A8AF724-0554-4334-A95E-7765974E60F0}" dt="2025-01-15T09:55:39.504" v="24228"/>
          <ac:inkMkLst>
            <pc:docMk/>
            <pc:sldMk cId="3099163719" sldId="267"/>
            <ac:inkMk id="331" creationId="{1F3D243F-E03A-EE53-53AE-7024E41C3F4B}"/>
          </ac:inkMkLst>
        </pc:inkChg>
        <pc:inkChg chg="add mod">
          <ac:chgData name="Darren Starr" userId="e8db8f9f-6c41-48a8-b168-8c2600f32686" providerId="ADAL" clId="{8A8AF724-0554-4334-A95E-7765974E60F0}" dt="2025-01-15T09:55:39.504" v="24228"/>
          <ac:inkMkLst>
            <pc:docMk/>
            <pc:sldMk cId="3099163719" sldId="267"/>
            <ac:inkMk id="332" creationId="{16C602FA-3201-1202-F610-029A034B9575}"/>
          </ac:inkMkLst>
        </pc:inkChg>
        <pc:inkChg chg="add mod">
          <ac:chgData name="Darren Starr" userId="e8db8f9f-6c41-48a8-b168-8c2600f32686" providerId="ADAL" clId="{8A8AF724-0554-4334-A95E-7765974E60F0}" dt="2025-01-15T09:55:39.504" v="24228"/>
          <ac:inkMkLst>
            <pc:docMk/>
            <pc:sldMk cId="3099163719" sldId="267"/>
            <ac:inkMk id="333" creationId="{1427A8CF-9DA3-FD8E-99E9-0EBCE5141502}"/>
          </ac:inkMkLst>
        </pc:inkChg>
        <pc:inkChg chg="add mod">
          <ac:chgData name="Darren Starr" userId="e8db8f9f-6c41-48a8-b168-8c2600f32686" providerId="ADAL" clId="{8A8AF724-0554-4334-A95E-7765974E60F0}" dt="2025-01-15T09:55:39.504" v="24228"/>
          <ac:inkMkLst>
            <pc:docMk/>
            <pc:sldMk cId="3099163719" sldId="267"/>
            <ac:inkMk id="334" creationId="{1FD09A90-571E-845C-5E18-C07C45881395}"/>
          </ac:inkMkLst>
        </pc:inkChg>
        <pc:inkChg chg="add mod">
          <ac:chgData name="Darren Starr" userId="e8db8f9f-6c41-48a8-b168-8c2600f32686" providerId="ADAL" clId="{8A8AF724-0554-4334-A95E-7765974E60F0}" dt="2025-01-15T09:55:39.504" v="24228"/>
          <ac:inkMkLst>
            <pc:docMk/>
            <pc:sldMk cId="3099163719" sldId="267"/>
            <ac:inkMk id="335" creationId="{48E0EEA6-6AA5-D006-51FB-74DA325CAF32}"/>
          </ac:inkMkLst>
        </pc:inkChg>
        <pc:inkChg chg="add mod">
          <ac:chgData name="Darren Starr" userId="e8db8f9f-6c41-48a8-b168-8c2600f32686" providerId="ADAL" clId="{8A8AF724-0554-4334-A95E-7765974E60F0}" dt="2025-01-15T09:55:37.969" v="24225"/>
          <ac:inkMkLst>
            <pc:docMk/>
            <pc:sldMk cId="3099163719" sldId="267"/>
            <ac:inkMk id="336" creationId="{039A8C4E-8320-2550-2584-E3296D8598B6}"/>
          </ac:inkMkLst>
        </pc:inkChg>
        <pc:inkChg chg="add mod">
          <ac:chgData name="Darren Starr" userId="e8db8f9f-6c41-48a8-b168-8c2600f32686" providerId="ADAL" clId="{8A8AF724-0554-4334-A95E-7765974E60F0}" dt="2025-01-15T09:55:39.504" v="24228"/>
          <ac:inkMkLst>
            <pc:docMk/>
            <pc:sldMk cId="3099163719" sldId="267"/>
            <ac:inkMk id="338" creationId="{1503726F-7125-03D0-7894-7F7B6EB1B321}"/>
          </ac:inkMkLst>
        </pc:inkChg>
        <pc:inkChg chg="add mod">
          <ac:chgData name="Darren Starr" userId="e8db8f9f-6c41-48a8-b168-8c2600f32686" providerId="ADAL" clId="{8A8AF724-0554-4334-A95E-7765974E60F0}" dt="2025-01-15T09:55:39.504" v="24228"/>
          <ac:inkMkLst>
            <pc:docMk/>
            <pc:sldMk cId="3099163719" sldId="267"/>
            <ac:inkMk id="340" creationId="{9B41822F-C8EA-FE09-2F08-6DD6A291ED38}"/>
          </ac:inkMkLst>
        </pc:inkChg>
        <pc:inkChg chg="add mod">
          <ac:chgData name="Darren Starr" userId="e8db8f9f-6c41-48a8-b168-8c2600f32686" providerId="ADAL" clId="{8A8AF724-0554-4334-A95E-7765974E60F0}" dt="2025-01-15T09:55:39.504" v="24228"/>
          <ac:inkMkLst>
            <pc:docMk/>
            <pc:sldMk cId="3099163719" sldId="267"/>
            <ac:inkMk id="341" creationId="{69D8E63C-9614-0EC4-84E4-916AAB78B1DB}"/>
          </ac:inkMkLst>
        </pc:inkChg>
        <pc:inkChg chg="add mod">
          <ac:chgData name="Darren Starr" userId="e8db8f9f-6c41-48a8-b168-8c2600f32686" providerId="ADAL" clId="{8A8AF724-0554-4334-A95E-7765974E60F0}" dt="2025-01-15T09:56:30.343" v="24238"/>
          <ac:inkMkLst>
            <pc:docMk/>
            <pc:sldMk cId="3099163719" sldId="267"/>
            <ac:inkMk id="343" creationId="{7BBE03E8-6C03-2E78-53E3-7F122C814FE3}"/>
          </ac:inkMkLst>
        </pc:inkChg>
        <pc:inkChg chg="add mod">
          <ac:chgData name="Darren Starr" userId="e8db8f9f-6c41-48a8-b168-8c2600f32686" providerId="ADAL" clId="{8A8AF724-0554-4334-A95E-7765974E60F0}" dt="2025-01-15T09:56:30.343" v="24238"/>
          <ac:inkMkLst>
            <pc:docMk/>
            <pc:sldMk cId="3099163719" sldId="267"/>
            <ac:inkMk id="344" creationId="{DF6EA567-6382-D301-7E82-4822F16A157B}"/>
          </ac:inkMkLst>
        </pc:inkChg>
        <pc:inkChg chg="add mod">
          <ac:chgData name="Darren Starr" userId="e8db8f9f-6c41-48a8-b168-8c2600f32686" providerId="ADAL" clId="{8A8AF724-0554-4334-A95E-7765974E60F0}" dt="2025-01-15T09:56:30.343" v="24238"/>
          <ac:inkMkLst>
            <pc:docMk/>
            <pc:sldMk cId="3099163719" sldId="267"/>
            <ac:inkMk id="345" creationId="{D3953885-C43D-B775-923A-8D68F499D4E8}"/>
          </ac:inkMkLst>
        </pc:inkChg>
        <pc:inkChg chg="add mod">
          <ac:chgData name="Darren Starr" userId="e8db8f9f-6c41-48a8-b168-8c2600f32686" providerId="ADAL" clId="{8A8AF724-0554-4334-A95E-7765974E60F0}" dt="2025-01-15T09:56:30.343" v="24238"/>
          <ac:inkMkLst>
            <pc:docMk/>
            <pc:sldMk cId="3099163719" sldId="267"/>
            <ac:inkMk id="346" creationId="{03278BE6-1529-C64E-C0B9-7F59C45BFC21}"/>
          </ac:inkMkLst>
        </pc:inkChg>
        <pc:inkChg chg="add mod">
          <ac:chgData name="Darren Starr" userId="e8db8f9f-6c41-48a8-b168-8c2600f32686" providerId="ADAL" clId="{8A8AF724-0554-4334-A95E-7765974E60F0}" dt="2025-01-15T09:56:30.343" v="24238"/>
          <ac:inkMkLst>
            <pc:docMk/>
            <pc:sldMk cId="3099163719" sldId="267"/>
            <ac:inkMk id="347" creationId="{889A1262-76ED-83AE-15F5-327A7EE60E04}"/>
          </ac:inkMkLst>
        </pc:inkChg>
        <pc:inkChg chg="add mod">
          <ac:chgData name="Darren Starr" userId="e8db8f9f-6c41-48a8-b168-8c2600f32686" providerId="ADAL" clId="{8A8AF724-0554-4334-A95E-7765974E60F0}" dt="2025-01-15T09:56:30.343" v="24238"/>
          <ac:inkMkLst>
            <pc:docMk/>
            <pc:sldMk cId="3099163719" sldId="267"/>
            <ac:inkMk id="348" creationId="{65F193D6-9697-C4A0-3E4C-19A5C09454C9}"/>
          </ac:inkMkLst>
        </pc:inkChg>
        <pc:inkChg chg="add mod">
          <ac:chgData name="Darren Starr" userId="e8db8f9f-6c41-48a8-b168-8c2600f32686" providerId="ADAL" clId="{8A8AF724-0554-4334-A95E-7765974E60F0}" dt="2025-01-15T09:56:30.343" v="24238"/>
          <ac:inkMkLst>
            <pc:docMk/>
            <pc:sldMk cId="3099163719" sldId="267"/>
            <ac:inkMk id="349" creationId="{E52CD21E-F404-7790-A6C6-8D5954349385}"/>
          </ac:inkMkLst>
        </pc:inkChg>
        <pc:inkChg chg="add mod">
          <ac:chgData name="Darren Starr" userId="e8db8f9f-6c41-48a8-b168-8c2600f32686" providerId="ADAL" clId="{8A8AF724-0554-4334-A95E-7765974E60F0}" dt="2025-01-15T09:56:30.343" v="24238"/>
          <ac:inkMkLst>
            <pc:docMk/>
            <pc:sldMk cId="3099163719" sldId="267"/>
            <ac:inkMk id="350" creationId="{02ACACE4-1B5B-B370-C868-10E4F1358125}"/>
          </ac:inkMkLst>
        </pc:inkChg>
        <pc:inkChg chg="add mod">
          <ac:chgData name="Darren Starr" userId="e8db8f9f-6c41-48a8-b168-8c2600f32686" providerId="ADAL" clId="{8A8AF724-0554-4334-A95E-7765974E60F0}" dt="2025-01-15T09:56:30.343" v="24238"/>
          <ac:inkMkLst>
            <pc:docMk/>
            <pc:sldMk cId="3099163719" sldId="267"/>
            <ac:inkMk id="351" creationId="{01B244CA-159A-EF63-E53F-67EC40F6AC47}"/>
          </ac:inkMkLst>
        </pc:inkChg>
        <pc:inkChg chg="add mod">
          <ac:chgData name="Darren Starr" userId="e8db8f9f-6c41-48a8-b168-8c2600f32686" providerId="ADAL" clId="{8A8AF724-0554-4334-A95E-7765974E60F0}" dt="2025-01-15T09:57:40.413" v="24241"/>
          <ac:inkMkLst>
            <pc:docMk/>
            <pc:sldMk cId="3099163719" sldId="267"/>
            <ac:inkMk id="353" creationId="{791AA9CA-BE0D-C7BB-535A-D55433F7262F}"/>
          </ac:inkMkLst>
        </pc:inkChg>
        <pc:inkChg chg="add mod">
          <ac:chgData name="Darren Starr" userId="e8db8f9f-6c41-48a8-b168-8c2600f32686" providerId="ADAL" clId="{8A8AF724-0554-4334-A95E-7765974E60F0}" dt="2025-01-15T09:57:40.413" v="24241"/>
          <ac:inkMkLst>
            <pc:docMk/>
            <pc:sldMk cId="3099163719" sldId="267"/>
            <ac:inkMk id="354" creationId="{6C79AD0C-33F7-CB31-5DD0-73C37018A3F1}"/>
          </ac:inkMkLst>
        </pc:inkChg>
        <pc:inkChg chg="add mod">
          <ac:chgData name="Darren Starr" userId="e8db8f9f-6c41-48a8-b168-8c2600f32686" providerId="ADAL" clId="{8A8AF724-0554-4334-A95E-7765974E60F0}" dt="2025-01-15T09:57:56" v="24245"/>
          <ac:inkMkLst>
            <pc:docMk/>
            <pc:sldMk cId="3099163719" sldId="267"/>
            <ac:inkMk id="356" creationId="{FB1AC6E8-D8A7-7CB0-BA74-B98B44674A5C}"/>
          </ac:inkMkLst>
        </pc:inkChg>
        <pc:inkChg chg="add mod">
          <ac:chgData name="Darren Starr" userId="e8db8f9f-6c41-48a8-b168-8c2600f32686" providerId="ADAL" clId="{8A8AF724-0554-4334-A95E-7765974E60F0}" dt="2025-01-15T09:57:56" v="24245"/>
          <ac:inkMkLst>
            <pc:docMk/>
            <pc:sldMk cId="3099163719" sldId="267"/>
            <ac:inkMk id="357" creationId="{4B2F2038-7F62-EBD3-CAA6-BE5BAC971840}"/>
          </ac:inkMkLst>
        </pc:inkChg>
        <pc:inkChg chg="add mod">
          <ac:chgData name="Darren Starr" userId="e8db8f9f-6c41-48a8-b168-8c2600f32686" providerId="ADAL" clId="{8A8AF724-0554-4334-A95E-7765974E60F0}" dt="2025-01-15T09:57:56" v="24245"/>
          <ac:inkMkLst>
            <pc:docMk/>
            <pc:sldMk cId="3099163719" sldId="267"/>
            <ac:inkMk id="358" creationId="{5A861CDC-50D7-7908-300D-13AD794892FE}"/>
          </ac:inkMkLst>
        </pc:inkChg>
        <pc:inkChg chg="add mod">
          <ac:chgData name="Darren Starr" userId="e8db8f9f-6c41-48a8-b168-8c2600f32686" providerId="ADAL" clId="{8A8AF724-0554-4334-A95E-7765974E60F0}" dt="2025-01-15T09:58:31.204" v="24249"/>
          <ac:inkMkLst>
            <pc:docMk/>
            <pc:sldMk cId="3099163719" sldId="267"/>
            <ac:inkMk id="360" creationId="{6A5429A1-1729-83E9-107A-4D89C1040452}"/>
          </ac:inkMkLst>
        </pc:inkChg>
        <pc:inkChg chg="add mod">
          <ac:chgData name="Darren Starr" userId="e8db8f9f-6c41-48a8-b168-8c2600f32686" providerId="ADAL" clId="{8A8AF724-0554-4334-A95E-7765974E60F0}" dt="2025-01-15T09:58:31.204" v="24249"/>
          <ac:inkMkLst>
            <pc:docMk/>
            <pc:sldMk cId="3099163719" sldId="267"/>
            <ac:inkMk id="361" creationId="{6253E650-EA3E-3911-C089-480AB9717548}"/>
          </ac:inkMkLst>
        </pc:inkChg>
        <pc:inkChg chg="add mod">
          <ac:chgData name="Darren Starr" userId="e8db8f9f-6c41-48a8-b168-8c2600f32686" providerId="ADAL" clId="{8A8AF724-0554-4334-A95E-7765974E60F0}" dt="2025-01-15T09:58:31.204" v="24249"/>
          <ac:inkMkLst>
            <pc:docMk/>
            <pc:sldMk cId="3099163719" sldId="267"/>
            <ac:inkMk id="362" creationId="{4B22E80A-A23C-C42F-3CCD-ABEC1EFF8B2D}"/>
          </ac:inkMkLst>
        </pc:inkChg>
        <pc:cxnChg chg="mod ord">
          <ac:chgData name="Darren Starr" userId="e8db8f9f-6c41-48a8-b168-8c2600f32686" providerId="ADAL" clId="{8A8AF724-0554-4334-A95E-7765974E60F0}" dt="2025-01-06T02:17:25.789" v="1278" actId="167"/>
          <ac:cxnSpMkLst>
            <pc:docMk/>
            <pc:sldMk cId="3099163719" sldId="267"/>
            <ac:cxnSpMk id="8" creationId="{9490830F-2DC9-40C2-E887-CA849E36976F}"/>
          </ac:cxnSpMkLst>
        </pc:cxnChg>
        <pc:cxnChg chg="add mod">
          <ac:chgData name="Darren Starr" userId="e8db8f9f-6c41-48a8-b168-8c2600f32686" providerId="ADAL" clId="{8A8AF724-0554-4334-A95E-7765974E60F0}" dt="2025-01-06T02:16:54.609" v="1272" actId="164"/>
          <ac:cxnSpMkLst>
            <pc:docMk/>
            <pc:sldMk cId="3099163719" sldId="267"/>
            <ac:cxnSpMk id="9" creationId="{012913A3-44B3-E5A6-A9F3-2E943C00F934}"/>
          </ac:cxnSpMkLst>
        </pc:cxnChg>
        <pc:cxnChg chg="add mod">
          <ac:chgData name="Darren Starr" userId="e8db8f9f-6c41-48a8-b168-8c2600f32686" providerId="ADAL" clId="{8A8AF724-0554-4334-A95E-7765974E60F0}" dt="2025-01-06T02:16:54.609" v="1272" actId="164"/>
          <ac:cxnSpMkLst>
            <pc:docMk/>
            <pc:sldMk cId="3099163719" sldId="267"/>
            <ac:cxnSpMk id="11" creationId="{20F54ABC-12B8-0B0F-91BA-9D31F1AFE6CA}"/>
          </ac:cxnSpMkLst>
        </pc:cxnChg>
        <pc:cxnChg chg="mod ord">
          <ac:chgData name="Darren Starr" userId="e8db8f9f-6c41-48a8-b168-8c2600f32686" providerId="ADAL" clId="{8A8AF724-0554-4334-A95E-7765974E60F0}" dt="2025-01-06T02:17:25.789" v="1278" actId="167"/>
          <ac:cxnSpMkLst>
            <pc:docMk/>
            <pc:sldMk cId="3099163719" sldId="267"/>
            <ac:cxnSpMk id="12" creationId="{86AA942C-1A00-EE54-EA6C-409B6D551A99}"/>
          </ac:cxnSpMkLst>
        </pc:cxnChg>
        <pc:cxnChg chg="mod">
          <ac:chgData name="Darren Starr" userId="e8db8f9f-6c41-48a8-b168-8c2600f32686" providerId="ADAL" clId="{8A8AF724-0554-4334-A95E-7765974E60F0}" dt="2025-01-06T02:17:05.062" v="1274"/>
          <ac:cxnSpMkLst>
            <pc:docMk/>
            <pc:sldMk cId="3099163719" sldId="267"/>
            <ac:cxnSpMk id="16" creationId="{2D63CD4F-B1A1-8E99-19FF-9119E0F09FC2}"/>
          </ac:cxnSpMkLst>
        </pc:cxnChg>
        <pc:cxnChg chg="mod">
          <ac:chgData name="Darren Starr" userId="e8db8f9f-6c41-48a8-b168-8c2600f32686" providerId="ADAL" clId="{8A8AF724-0554-4334-A95E-7765974E60F0}" dt="2025-01-06T02:17:05.062" v="1274"/>
          <ac:cxnSpMkLst>
            <pc:docMk/>
            <pc:sldMk cId="3099163719" sldId="267"/>
            <ac:cxnSpMk id="18" creationId="{771F7DD7-BEC7-7579-460B-B33A687C6766}"/>
          </ac:cxnSpMkLst>
        </pc:cxnChg>
        <pc:cxnChg chg="mod ord">
          <ac:chgData name="Darren Starr" userId="e8db8f9f-6c41-48a8-b168-8c2600f32686" providerId="ADAL" clId="{8A8AF724-0554-4334-A95E-7765974E60F0}" dt="2025-01-06T02:17:25.789" v="1278" actId="167"/>
          <ac:cxnSpMkLst>
            <pc:docMk/>
            <pc:sldMk cId="3099163719" sldId="267"/>
            <ac:cxnSpMk id="19" creationId="{83C7C9EF-685E-02BD-0A58-1206177C4B9A}"/>
          </ac:cxnSpMkLst>
        </pc:cxnChg>
      </pc:sldChg>
      <pc:sldChg chg="addSp delSp modSp new mod">
        <pc:chgData name="Darren Starr" userId="e8db8f9f-6c41-48a8-b168-8c2600f32686" providerId="ADAL" clId="{8A8AF724-0554-4334-A95E-7765974E60F0}" dt="2025-01-06T02:23:40.867" v="2301" actId="27636"/>
        <pc:sldMkLst>
          <pc:docMk/>
          <pc:sldMk cId="1189454131" sldId="268"/>
        </pc:sldMkLst>
        <pc:spChg chg="mod">
          <ac:chgData name="Darren Starr" userId="e8db8f9f-6c41-48a8-b168-8c2600f32686" providerId="ADAL" clId="{8A8AF724-0554-4334-A95E-7765974E60F0}" dt="2025-01-06T02:21:28.395" v="1969" actId="20577"/>
          <ac:spMkLst>
            <pc:docMk/>
            <pc:sldMk cId="1189454131" sldId="268"/>
            <ac:spMk id="2" creationId="{B8C3B282-8964-75BD-4BBB-C3CB426417A4}"/>
          </ac:spMkLst>
        </pc:spChg>
        <pc:spChg chg="mod">
          <ac:chgData name="Darren Starr" userId="e8db8f9f-6c41-48a8-b168-8c2600f32686" providerId="ADAL" clId="{8A8AF724-0554-4334-A95E-7765974E60F0}" dt="2025-01-06T02:23:40.867" v="2301" actId="27636"/>
          <ac:spMkLst>
            <pc:docMk/>
            <pc:sldMk cId="1189454131" sldId="268"/>
            <ac:spMk id="3" creationId="{A0FF157B-2E30-F920-D8C0-1FE55469A337}"/>
          </ac:spMkLst>
        </pc:spChg>
        <pc:grpChg chg="add mod">
          <ac:chgData name="Darren Starr" userId="e8db8f9f-6c41-48a8-b168-8c2600f32686" providerId="ADAL" clId="{8A8AF724-0554-4334-A95E-7765974E60F0}" dt="2025-01-06T02:21:45.768" v="1971"/>
          <ac:grpSpMkLst>
            <pc:docMk/>
            <pc:sldMk cId="1189454131" sldId="268"/>
            <ac:grpSpMk id="13" creationId="{054DA31A-8137-75CA-0743-1F97792DB14F}"/>
          </ac:grpSpMkLst>
        </pc:grpChg>
        <pc:picChg chg="add mod">
          <ac:chgData name="Darren Starr" userId="e8db8f9f-6c41-48a8-b168-8c2600f32686" providerId="ADAL" clId="{8A8AF724-0554-4334-A95E-7765974E60F0}" dt="2025-01-06T02:21:45.768" v="1971"/>
          <ac:picMkLst>
            <pc:docMk/>
            <pc:sldMk cId="1189454131" sldId="268"/>
            <ac:picMk id="7" creationId="{EC251756-19F7-D145-05B7-7BA536D77976}"/>
          </ac:picMkLst>
        </pc:picChg>
        <pc:picChg chg="add mod">
          <ac:chgData name="Darren Starr" userId="e8db8f9f-6c41-48a8-b168-8c2600f32686" providerId="ADAL" clId="{8A8AF724-0554-4334-A95E-7765974E60F0}" dt="2025-01-06T02:21:45.768" v="1971"/>
          <ac:picMkLst>
            <pc:docMk/>
            <pc:sldMk cId="1189454131" sldId="268"/>
            <ac:picMk id="8" creationId="{B125FF0C-A7E2-0D79-5611-10D747F944DE}"/>
          </ac:picMkLst>
        </pc:picChg>
        <pc:picChg chg="add mod">
          <ac:chgData name="Darren Starr" userId="e8db8f9f-6c41-48a8-b168-8c2600f32686" providerId="ADAL" clId="{8A8AF724-0554-4334-A95E-7765974E60F0}" dt="2025-01-06T02:21:45.768" v="1971"/>
          <ac:picMkLst>
            <pc:docMk/>
            <pc:sldMk cId="1189454131" sldId="268"/>
            <ac:picMk id="9" creationId="{B0AC2964-E6A4-73FD-CFB6-5DEB138BBB96}"/>
          </ac:picMkLst>
        </pc:picChg>
        <pc:picChg chg="add mod">
          <ac:chgData name="Darren Starr" userId="e8db8f9f-6c41-48a8-b168-8c2600f32686" providerId="ADAL" clId="{8A8AF724-0554-4334-A95E-7765974E60F0}" dt="2025-01-06T02:21:45.768" v="1971"/>
          <ac:picMkLst>
            <pc:docMk/>
            <pc:sldMk cId="1189454131" sldId="268"/>
            <ac:picMk id="11" creationId="{C0F1EE74-6781-E679-7174-6A7F4D01579F}"/>
          </ac:picMkLst>
        </pc:picChg>
        <pc:cxnChg chg="add mod">
          <ac:chgData name="Darren Starr" userId="e8db8f9f-6c41-48a8-b168-8c2600f32686" providerId="ADAL" clId="{8A8AF724-0554-4334-A95E-7765974E60F0}" dt="2025-01-06T02:21:45.768" v="1971"/>
          <ac:cxnSpMkLst>
            <pc:docMk/>
            <pc:sldMk cId="1189454131" sldId="268"/>
            <ac:cxnSpMk id="4" creationId="{933EFEF3-1343-2791-BF2D-900F1981C641}"/>
          </ac:cxnSpMkLst>
        </pc:cxnChg>
        <pc:cxnChg chg="add mod">
          <ac:chgData name="Darren Starr" userId="e8db8f9f-6c41-48a8-b168-8c2600f32686" providerId="ADAL" clId="{8A8AF724-0554-4334-A95E-7765974E60F0}" dt="2025-01-06T02:21:45.768" v="1971"/>
          <ac:cxnSpMkLst>
            <pc:docMk/>
            <pc:sldMk cId="1189454131" sldId="268"/>
            <ac:cxnSpMk id="5" creationId="{F8BE78A6-AA28-90A3-E4F9-1BC001A29927}"/>
          </ac:cxnSpMkLst>
        </pc:cxnChg>
        <pc:cxnChg chg="add mod">
          <ac:chgData name="Darren Starr" userId="e8db8f9f-6c41-48a8-b168-8c2600f32686" providerId="ADAL" clId="{8A8AF724-0554-4334-A95E-7765974E60F0}" dt="2025-01-06T02:21:45.768" v="1971"/>
          <ac:cxnSpMkLst>
            <pc:docMk/>
            <pc:sldMk cId="1189454131" sldId="268"/>
            <ac:cxnSpMk id="6" creationId="{83910904-DE90-1FE0-8545-BF502976EF26}"/>
          </ac:cxnSpMkLst>
        </pc:cxnChg>
        <pc:cxnChg chg="add mod">
          <ac:chgData name="Darren Starr" userId="e8db8f9f-6c41-48a8-b168-8c2600f32686" providerId="ADAL" clId="{8A8AF724-0554-4334-A95E-7765974E60F0}" dt="2025-01-06T02:21:45.768" v="1971"/>
          <ac:cxnSpMkLst>
            <pc:docMk/>
            <pc:sldMk cId="1189454131" sldId="268"/>
            <ac:cxnSpMk id="12" creationId="{AD8807F2-8137-F94A-BD29-60804AA12B5D}"/>
          </ac:cxnSpMkLst>
        </pc:cxnChg>
        <pc:cxnChg chg="mod">
          <ac:chgData name="Darren Starr" userId="e8db8f9f-6c41-48a8-b168-8c2600f32686" providerId="ADAL" clId="{8A8AF724-0554-4334-A95E-7765974E60F0}" dt="2025-01-06T02:21:45.768" v="1971"/>
          <ac:cxnSpMkLst>
            <pc:docMk/>
            <pc:sldMk cId="1189454131" sldId="268"/>
            <ac:cxnSpMk id="14" creationId="{B0E30B2D-BE95-85CE-E39D-684F12BEBBC0}"/>
          </ac:cxnSpMkLst>
        </pc:cxnChg>
        <pc:cxnChg chg="mod">
          <ac:chgData name="Darren Starr" userId="e8db8f9f-6c41-48a8-b168-8c2600f32686" providerId="ADAL" clId="{8A8AF724-0554-4334-A95E-7765974E60F0}" dt="2025-01-06T02:21:45.768" v="1971"/>
          <ac:cxnSpMkLst>
            <pc:docMk/>
            <pc:sldMk cId="1189454131" sldId="268"/>
            <ac:cxnSpMk id="15" creationId="{658D5030-A4DA-D853-19F3-4A130ACE6CC3}"/>
          </ac:cxnSpMkLst>
        </pc:cxnChg>
      </pc:sldChg>
      <pc:sldChg chg="addSp modSp new mod">
        <pc:chgData name="Darren Starr" userId="e8db8f9f-6c41-48a8-b168-8c2600f32686" providerId="ADAL" clId="{8A8AF724-0554-4334-A95E-7765974E60F0}" dt="2025-01-06T03:31:42.183" v="4860" actId="207"/>
        <pc:sldMkLst>
          <pc:docMk/>
          <pc:sldMk cId="2619162953" sldId="269"/>
        </pc:sldMkLst>
        <pc:spChg chg="mod">
          <ac:chgData name="Darren Starr" userId="e8db8f9f-6c41-48a8-b168-8c2600f32686" providerId="ADAL" clId="{8A8AF724-0554-4334-A95E-7765974E60F0}" dt="2025-01-06T02:24:27.660" v="2347" actId="20577"/>
          <ac:spMkLst>
            <pc:docMk/>
            <pc:sldMk cId="2619162953" sldId="269"/>
            <ac:spMk id="2" creationId="{1941E621-5EE7-B3CB-4C1A-5A4BF152BC14}"/>
          </ac:spMkLst>
        </pc:spChg>
        <pc:spChg chg="mod">
          <ac:chgData name="Darren Starr" userId="e8db8f9f-6c41-48a8-b168-8c2600f32686" providerId="ADAL" clId="{8A8AF724-0554-4334-A95E-7765974E60F0}" dt="2025-01-06T03:31:42.183" v="4860" actId="207"/>
          <ac:spMkLst>
            <pc:docMk/>
            <pc:sldMk cId="2619162953" sldId="269"/>
            <ac:spMk id="3" creationId="{E7EC5325-DCA8-76BC-B9B4-D2852C1EBE7B}"/>
          </ac:spMkLst>
        </pc:spChg>
        <pc:picChg chg="add mod">
          <ac:chgData name="Darren Starr" userId="e8db8f9f-6c41-48a8-b168-8c2600f32686" providerId="ADAL" clId="{8A8AF724-0554-4334-A95E-7765974E60F0}" dt="2025-01-06T03:31:23.583" v="4856" actId="1076"/>
          <ac:picMkLst>
            <pc:docMk/>
            <pc:sldMk cId="2619162953" sldId="269"/>
            <ac:picMk id="4" creationId="{B943C2A8-8889-4E3E-13BC-B9D21CDF3100}"/>
          </ac:picMkLst>
        </pc:picChg>
        <pc:picChg chg="add mod">
          <ac:chgData name="Darren Starr" userId="e8db8f9f-6c41-48a8-b168-8c2600f32686" providerId="ADAL" clId="{8A8AF724-0554-4334-A95E-7765974E60F0}" dt="2025-01-06T03:31:23.583" v="4856" actId="1076"/>
          <ac:picMkLst>
            <pc:docMk/>
            <pc:sldMk cId="2619162953" sldId="269"/>
            <ac:picMk id="7" creationId="{A9F53701-8C3B-EFA0-F912-0134C5DC195C}"/>
          </ac:picMkLst>
        </pc:picChg>
        <pc:picChg chg="add mod">
          <ac:chgData name="Darren Starr" userId="e8db8f9f-6c41-48a8-b168-8c2600f32686" providerId="ADAL" clId="{8A8AF724-0554-4334-A95E-7765974E60F0}" dt="2025-01-06T03:31:23.583" v="4856" actId="1076"/>
          <ac:picMkLst>
            <pc:docMk/>
            <pc:sldMk cId="2619162953" sldId="269"/>
            <ac:picMk id="9" creationId="{3FD117B6-9122-1743-256A-ED3D9E9EEB17}"/>
          </ac:picMkLst>
        </pc:picChg>
        <pc:cxnChg chg="add mod">
          <ac:chgData name="Darren Starr" userId="e8db8f9f-6c41-48a8-b168-8c2600f32686" providerId="ADAL" clId="{8A8AF724-0554-4334-A95E-7765974E60F0}" dt="2025-01-06T03:31:23.583" v="4856" actId="1076"/>
          <ac:cxnSpMkLst>
            <pc:docMk/>
            <pc:sldMk cId="2619162953" sldId="269"/>
            <ac:cxnSpMk id="5" creationId="{995290E6-9A2F-1A22-00B5-6308E9BD6B50}"/>
          </ac:cxnSpMkLst>
        </pc:cxnChg>
        <pc:cxnChg chg="add mod">
          <ac:chgData name="Darren Starr" userId="e8db8f9f-6c41-48a8-b168-8c2600f32686" providerId="ADAL" clId="{8A8AF724-0554-4334-A95E-7765974E60F0}" dt="2025-01-06T03:31:23.583" v="4856" actId="1076"/>
          <ac:cxnSpMkLst>
            <pc:docMk/>
            <pc:sldMk cId="2619162953" sldId="269"/>
            <ac:cxnSpMk id="6" creationId="{296A79E2-EF0E-382F-FAB4-37FE958070EF}"/>
          </ac:cxnSpMkLst>
        </pc:cxnChg>
        <pc:cxnChg chg="add mod">
          <ac:chgData name="Darren Starr" userId="e8db8f9f-6c41-48a8-b168-8c2600f32686" providerId="ADAL" clId="{8A8AF724-0554-4334-A95E-7765974E60F0}" dt="2025-01-06T03:31:23.583" v="4856" actId="1076"/>
          <ac:cxnSpMkLst>
            <pc:docMk/>
            <pc:sldMk cId="2619162953" sldId="269"/>
            <ac:cxnSpMk id="8" creationId="{4B6D7CF8-9B5E-D047-FB90-0C0B52C2D29C}"/>
          </ac:cxnSpMkLst>
        </pc:cxnChg>
        <pc:cxnChg chg="add mod">
          <ac:chgData name="Darren Starr" userId="e8db8f9f-6c41-48a8-b168-8c2600f32686" providerId="ADAL" clId="{8A8AF724-0554-4334-A95E-7765974E60F0}" dt="2025-01-06T03:31:23.583" v="4856" actId="1076"/>
          <ac:cxnSpMkLst>
            <pc:docMk/>
            <pc:sldMk cId="2619162953" sldId="269"/>
            <ac:cxnSpMk id="10" creationId="{8B2971B7-8E24-EDA8-DEC4-744247750DB1}"/>
          </ac:cxnSpMkLst>
        </pc:cxnChg>
      </pc:sldChg>
      <pc:sldChg chg="addSp modSp new mod">
        <pc:chgData name="Darren Starr" userId="e8db8f9f-6c41-48a8-b168-8c2600f32686" providerId="ADAL" clId="{8A8AF724-0554-4334-A95E-7765974E60F0}" dt="2025-01-07T04:11:22.454" v="11687" actId="27636"/>
        <pc:sldMkLst>
          <pc:docMk/>
          <pc:sldMk cId="3037909954" sldId="270"/>
        </pc:sldMkLst>
        <pc:spChg chg="mod">
          <ac:chgData name="Darren Starr" userId="e8db8f9f-6c41-48a8-b168-8c2600f32686" providerId="ADAL" clId="{8A8AF724-0554-4334-A95E-7765974E60F0}" dt="2025-01-06T02:28:15.788" v="3175" actId="20577"/>
          <ac:spMkLst>
            <pc:docMk/>
            <pc:sldMk cId="3037909954" sldId="270"/>
            <ac:spMk id="2" creationId="{D96866E6-BB91-FB14-0B93-50CB8240DF7B}"/>
          </ac:spMkLst>
        </pc:spChg>
        <pc:spChg chg="mod">
          <ac:chgData name="Darren Starr" userId="e8db8f9f-6c41-48a8-b168-8c2600f32686" providerId="ADAL" clId="{8A8AF724-0554-4334-A95E-7765974E60F0}" dt="2025-01-07T04:11:22.454" v="11687" actId="27636"/>
          <ac:spMkLst>
            <pc:docMk/>
            <pc:sldMk cId="3037909954" sldId="270"/>
            <ac:spMk id="3" creationId="{7E53535D-51D1-7ACD-F271-8C904CD36B61}"/>
          </ac:spMkLst>
        </pc:spChg>
        <pc:spChg chg="add mod">
          <ac:chgData name="Darren Starr" userId="e8db8f9f-6c41-48a8-b168-8c2600f32686" providerId="ADAL" clId="{8A8AF724-0554-4334-A95E-7765974E60F0}" dt="2025-01-07T04:06:07.210" v="11421" actId="1076"/>
          <ac:spMkLst>
            <pc:docMk/>
            <pc:sldMk cId="3037909954" sldId="270"/>
            <ac:spMk id="4" creationId="{37615AE4-C3FF-FA1B-91A5-0E4F20917E85}"/>
          </ac:spMkLst>
        </pc:spChg>
        <pc:spChg chg="add mod ord">
          <ac:chgData name="Darren Starr" userId="e8db8f9f-6c41-48a8-b168-8c2600f32686" providerId="ADAL" clId="{8A8AF724-0554-4334-A95E-7765974E60F0}" dt="2025-01-07T04:07:16.297" v="11434" actId="1076"/>
          <ac:spMkLst>
            <pc:docMk/>
            <pc:sldMk cId="3037909954" sldId="270"/>
            <ac:spMk id="33" creationId="{097A3DCD-A884-7E79-D853-4A41D7F24FE8}"/>
          </ac:spMkLst>
        </pc:spChg>
        <pc:spChg chg="add mod">
          <ac:chgData name="Darren Starr" userId="e8db8f9f-6c41-48a8-b168-8c2600f32686" providerId="ADAL" clId="{8A8AF724-0554-4334-A95E-7765974E60F0}" dt="2025-01-07T04:07:27.304" v="11439" actId="1076"/>
          <ac:spMkLst>
            <pc:docMk/>
            <pc:sldMk cId="3037909954" sldId="270"/>
            <ac:spMk id="36" creationId="{EC585FA7-5F1E-854E-044D-E32A07C4B668}"/>
          </ac:spMkLst>
        </pc:spChg>
        <pc:spChg chg="add mod">
          <ac:chgData name="Darren Starr" userId="e8db8f9f-6c41-48a8-b168-8c2600f32686" providerId="ADAL" clId="{8A8AF724-0554-4334-A95E-7765974E60F0}" dt="2025-01-07T04:08:03.094" v="11447" actId="1076"/>
          <ac:spMkLst>
            <pc:docMk/>
            <pc:sldMk cId="3037909954" sldId="270"/>
            <ac:spMk id="41" creationId="{861346B1-4104-3B01-2AAB-1102D648DD9C}"/>
          </ac:spMkLst>
        </pc:spChg>
        <pc:picChg chg="add mod">
          <ac:chgData name="Darren Starr" userId="e8db8f9f-6c41-48a8-b168-8c2600f32686" providerId="ADAL" clId="{8A8AF724-0554-4334-A95E-7765974E60F0}" dt="2025-01-07T04:06:07.210" v="11421" actId="1076"/>
          <ac:picMkLst>
            <pc:docMk/>
            <pc:sldMk cId="3037909954" sldId="270"/>
            <ac:picMk id="5" creationId="{3686564B-8783-4F67-98B6-1516704E537E}"/>
          </ac:picMkLst>
        </pc:picChg>
        <pc:picChg chg="add mod">
          <ac:chgData name="Darren Starr" userId="e8db8f9f-6c41-48a8-b168-8c2600f32686" providerId="ADAL" clId="{8A8AF724-0554-4334-A95E-7765974E60F0}" dt="2025-01-07T04:06:07.210" v="11421" actId="1076"/>
          <ac:picMkLst>
            <pc:docMk/>
            <pc:sldMk cId="3037909954" sldId="270"/>
            <ac:picMk id="6" creationId="{A729C519-0E79-046B-31B0-C12BF8941412}"/>
          </ac:picMkLst>
        </pc:picChg>
        <pc:picChg chg="add mod">
          <ac:chgData name="Darren Starr" userId="e8db8f9f-6c41-48a8-b168-8c2600f32686" providerId="ADAL" clId="{8A8AF724-0554-4334-A95E-7765974E60F0}" dt="2025-01-07T04:06:07.210" v="11421" actId="1076"/>
          <ac:picMkLst>
            <pc:docMk/>
            <pc:sldMk cId="3037909954" sldId="270"/>
            <ac:picMk id="9" creationId="{D93B85BF-A8E5-5873-5D12-9CB8B6AC65D0}"/>
          </ac:picMkLst>
        </pc:picChg>
        <pc:picChg chg="add mod">
          <ac:chgData name="Darren Starr" userId="e8db8f9f-6c41-48a8-b168-8c2600f32686" providerId="ADAL" clId="{8A8AF724-0554-4334-A95E-7765974E60F0}" dt="2025-01-07T04:06:07.210" v="11421" actId="1076"/>
          <ac:picMkLst>
            <pc:docMk/>
            <pc:sldMk cId="3037909954" sldId="270"/>
            <ac:picMk id="11" creationId="{D3CC23CD-35DD-E581-B8E6-7553733AF353}"/>
          </ac:picMkLst>
        </pc:picChg>
        <pc:picChg chg="add mod">
          <ac:chgData name="Darren Starr" userId="e8db8f9f-6c41-48a8-b168-8c2600f32686" providerId="ADAL" clId="{8A8AF724-0554-4334-A95E-7765974E60F0}" dt="2025-01-07T04:06:07.210" v="11421" actId="1076"/>
          <ac:picMkLst>
            <pc:docMk/>
            <pc:sldMk cId="3037909954" sldId="270"/>
            <ac:picMk id="13" creationId="{7DA21CBE-C8A6-4096-68A0-3EB36889C0D9}"/>
          </ac:picMkLst>
        </pc:picChg>
        <pc:picChg chg="add mod">
          <ac:chgData name="Darren Starr" userId="e8db8f9f-6c41-48a8-b168-8c2600f32686" providerId="ADAL" clId="{8A8AF724-0554-4334-A95E-7765974E60F0}" dt="2025-01-07T04:06:07.210" v="11421" actId="1076"/>
          <ac:picMkLst>
            <pc:docMk/>
            <pc:sldMk cId="3037909954" sldId="270"/>
            <ac:picMk id="16" creationId="{DF624B21-0DA8-3D13-4E7D-DAA14F0605E5}"/>
          </ac:picMkLst>
        </pc:picChg>
        <pc:picChg chg="add mod">
          <ac:chgData name="Darren Starr" userId="e8db8f9f-6c41-48a8-b168-8c2600f32686" providerId="ADAL" clId="{8A8AF724-0554-4334-A95E-7765974E60F0}" dt="2025-01-07T04:06:07.210" v="11421" actId="1076"/>
          <ac:picMkLst>
            <pc:docMk/>
            <pc:sldMk cId="3037909954" sldId="270"/>
            <ac:picMk id="18" creationId="{4C3E2B1A-528F-95C0-5BA9-98F5656D29B8}"/>
          </ac:picMkLst>
        </pc:picChg>
        <pc:picChg chg="add mod">
          <ac:chgData name="Darren Starr" userId="e8db8f9f-6c41-48a8-b168-8c2600f32686" providerId="ADAL" clId="{8A8AF724-0554-4334-A95E-7765974E60F0}" dt="2025-01-07T04:07:00.194" v="11430" actId="1076"/>
          <ac:picMkLst>
            <pc:docMk/>
            <pc:sldMk cId="3037909954" sldId="270"/>
            <ac:picMk id="20" creationId="{3C3BFBA6-C9F9-D586-05E8-45588F17D15A}"/>
          </ac:picMkLst>
        </pc:picChg>
        <pc:picChg chg="add mod">
          <ac:chgData name="Darren Starr" userId="e8db8f9f-6c41-48a8-b168-8c2600f32686" providerId="ADAL" clId="{8A8AF724-0554-4334-A95E-7765974E60F0}" dt="2025-01-07T04:06:07.210" v="11421" actId="1076"/>
          <ac:picMkLst>
            <pc:docMk/>
            <pc:sldMk cId="3037909954" sldId="270"/>
            <ac:picMk id="21" creationId="{237DAA68-D24E-63FF-D498-AE010506F20D}"/>
          </ac:picMkLst>
        </pc:picChg>
        <pc:picChg chg="add mod">
          <ac:chgData name="Darren Starr" userId="e8db8f9f-6c41-48a8-b168-8c2600f32686" providerId="ADAL" clId="{8A8AF724-0554-4334-A95E-7765974E60F0}" dt="2025-01-07T04:06:54.302" v="11429" actId="1076"/>
          <ac:picMkLst>
            <pc:docMk/>
            <pc:sldMk cId="3037909954" sldId="270"/>
            <ac:picMk id="25" creationId="{301E52A4-2EBE-3938-C396-6AEAF6D93DCE}"/>
          </ac:picMkLst>
        </pc:picChg>
        <pc:picChg chg="add mod">
          <ac:chgData name="Darren Starr" userId="e8db8f9f-6c41-48a8-b168-8c2600f32686" providerId="ADAL" clId="{8A8AF724-0554-4334-A95E-7765974E60F0}" dt="2025-01-07T04:06:54.302" v="11429" actId="1076"/>
          <ac:picMkLst>
            <pc:docMk/>
            <pc:sldMk cId="3037909954" sldId="270"/>
            <ac:picMk id="26" creationId="{8E53F5AE-F063-1493-7D09-7680906C0816}"/>
          </ac:picMkLst>
        </pc:picChg>
        <pc:picChg chg="add mod">
          <ac:chgData name="Darren Starr" userId="e8db8f9f-6c41-48a8-b168-8c2600f32686" providerId="ADAL" clId="{8A8AF724-0554-4334-A95E-7765974E60F0}" dt="2025-01-07T04:06:54.302" v="11429" actId="1076"/>
          <ac:picMkLst>
            <pc:docMk/>
            <pc:sldMk cId="3037909954" sldId="270"/>
            <ac:picMk id="29" creationId="{3B34B7F7-EDBF-F7DF-385A-FAB231396221}"/>
          </ac:picMkLst>
        </pc:picChg>
        <pc:picChg chg="add mod">
          <ac:chgData name="Darren Starr" userId="e8db8f9f-6c41-48a8-b168-8c2600f32686" providerId="ADAL" clId="{8A8AF724-0554-4334-A95E-7765974E60F0}" dt="2025-01-07T04:06:54.302" v="11429" actId="1076"/>
          <ac:picMkLst>
            <pc:docMk/>
            <pc:sldMk cId="3037909954" sldId="270"/>
            <ac:picMk id="31" creationId="{96C8D6CF-EE49-B651-3B21-BB5095938623}"/>
          </ac:picMkLst>
        </pc:picChg>
        <pc:picChg chg="add mod">
          <ac:chgData name="Darren Starr" userId="e8db8f9f-6c41-48a8-b168-8c2600f32686" providerId="ADAL" clId="{8A8AF724-0554-4334-A95E-7765974E60F0}" dt="2025-01-07T04:08:26.192" v="11451" actId="1076"/>
          <ac:picMkLst>
            <pc:docMk/>
            <pc:sldMk cId="3037909954" sldId="270"/>
            <ac:picMk id="37" creationId="{5FF22F9D-F592-C652-93BC-C02F14F4ABE1}"/>
          </ac:picMkLst>
        </pc:picChg>
        <pc:picChg chg="add mod">
          <ac:chgData name="Darren Starr" userId="e8db8f9f-6c41-48a8-b168-8c2600f32686" providerId="ADAL" clId="{8A8AF724-0554-4334-A95E-7765974E60F0}" dt="2025-01-07T04:07:37.413" v="11443" actId="1076"/>
          <ac:picMkLst>
            <pc:docMk/>
            <pc:sldMk cId="3037909954" sldId="270"/>
            <ac:picMk id="38" creationId="{56E34ED8-1D96-D509-82D5-F8FB14EA9798}"/>
          </ac:picMkLst>
        </pc:picChg>
        <pc:picChg chg="add mod">
          <ac:chgData name="Darren Starr" userId="e8db8f9f-6c41-48a8-b168-8c2600f32686" providerId="ADAL" clId="{8A8AF724-0554-4334-A95E-7765974E60F0}" dt="2025-01-07T04:08:09" v="11449" actId="1076"/>
          <ac:picMkLst>
            <pc:docMk/>
            <pc:sldMk cId="3037909954" sldId="270"/>
            <ac:picMk id="42" creationId="{C97EAA70-F7AB-8343-65BD-60CD0D519373}"/>
          </ac:picMkLst>
        </pc:picChg>
        <pc:picChg chg="add mod">
          <ac:chgData name="Darren Starr" userId="e8db8f9f-6c41-48a8-b168-8c2600f32686" providerId="ADAL" clId="{8A8AF724-0554-4334-A95E-7765974E60F0}" dt="2025-01-07T04:08:06.669" v="11448" actId="1076"/>
          <ac:picMkLst>
            <pc:docMk/>
            <pc:sldMk cId="3037909954" sldId="270"/>
            <ac:picMk id="43" creationId="{08A6876E-5771-3688-1B8A-198292D5EF17}"/>
          </ac:picMkLst>
        </pc:picChg>
        <pc:picChg chg="add mod">
          <ac:chgData name="Darren Starr" userId="e8db8f9f-6c41-48a8-b168-8c2600f32686" providerId="ADAL" clId="{8A8AF724-0554-4334-A95E-7765974E60F0}" dt="2025-01-07T04:09:07.854" v="11458" actId="1076"/>
          <ac:picMkLst>
            <pc:docMk/>
            <pc:sldMk cId="3037909954" sldId="270"/>
            <ac:picMk id="55" creationId="{AAB2F10C-6A50-B792-A086-3DEE685EC457}"/>
          </ac:picMkLst>
        </pc:picChg>
        <pc:cxnChg chg="add mod">
          <ac:chgData name="Darren Starr" userId="e8db8f9f-6c41-48a8-b168-8c2600f32686" providerId="ADAL" clId="{8A8AF724-0554-4334-A95E-7765974E60F0}" dt="2025-01-07T04:06:07.210" v="11421" actId="1076"/>
          <ac:cxnSpMkLst>
            <pc:docMk/>
            <pc:sldMk cId="3037909954" sldId="270"/>
            <ac:cxnSpMk id="7" creationId="{504A2019-81E1-BAF5-BA12-14E6255A435F}"/>
          </ac:cxnSpMkLst>
        </pc:cxnChg>
        <pc:cxnChg chg="add mod">
          <ac:chgData name="Darren Starr" userId="e8db8f9f-6c41-48a8-b168-8c2600f32686" providerId="ADAL" clId="{8A8AF724-0554-4334-A95E-7765974E60F0}" dt="2025-01-07T04:06:07.210" v="11421" actId="1076"/>
          <ac:cxnSpMkLst>
            <pc:docMk/>
            <pc:sldMk cId="3037909954" sldId="270"/>
            <ac:cxnSpMk id="8" creationId="{E62EFDC4-9DB0-FE42-5F73-63FF5F3628C5}"/>
          </ac:cxnSpMkLst>
        </pc:cxnChg>
        <pc:cxnChg chg="add mod">
          <ac:chgData name="Darren Starr" userId="e8db8f9f-6c41-48a8-b168-8c2600f32686" providerId="ADAL" clId="{8A8AF724-0554-4334-A95E-7765974E60F0}" dt="2025-01-07T04:06:07.210" v="11421" actId="1076"/>
          <ac:cxnSpMkLst>
            <pc:docMk/>
            <pc:sldMk cId="3037909954" sldId="270"/>
            <ac:cxnSpMk id="10" creationId="{6F8A3DDC-0E06-6A51-84D8-FAF6010FCE29}"/>
          </ac:cxnSpMkLst>
        </pc:cxnChg>
        <pc:cxnChg chg="add mod">
          <ac:chgData name="Darren Starr" userId="e8db8f9f-6c41-48a8-b168-8c2600f32686" providerId="ADAL" clId="{8A8AF724-0554-4334-A95E-7765974E60F0}" dt="2025-01-07T04:06:07.210" v="11421" actId="1076"/>
          <ac:cxnSpMkLst>
            <pc:docMk/>
            <pc:sldMk cId="3037909954" sldId="270"/>
            <ac:cxnSpMk id="12" creationId="{08E55D48-C560-030E-E80D-6538BC1904EC}"/>
          </ac:cxnSpMkLst>
        </pc:cxnChg>
        <pc:cxnChg chg="add mod">
          <ac:chgData name="Darren Starr" userId="e8db8f9f-6c41-48a8-b168-8c2600f32686" providerId="ADAL" clId="{8A8AF724-0554-4334-A95E-7765974E60F0}" dt="2025-01-07T04:06:07.210" v="11421" actId="1076"/>
          <ac:cxnSpMkLst>
            <pc:docMk/>
            <pc:sldMk cId="3037909954" sldId="270"/>
            <ac:cxnSpMk id="14" creationId="{6ACA2A41-684C-C234-432C-9ECB13814A08}"/>
          </ac:cxnSpMkLst>
        </pc:cxnChg>
        <pc:cxnChg chg="add mod">
          <ac:chgData name="Darren Starr" userId="e8db8f9f-6c41-48a8-b168-8c2600f32686" providerId="ADAL" clId="{8A8AF724-0554-4334-A95E-7765974E60F0}" dt="2025-01-07T04:06:07.210" v="11421" actId="1076"/>
          <ac:cxnSpMkLst>
            <pc:docMk/>
            <pc:sldMk cId="3037909954" sldId="270"/>
            <ac:cxnSpMk id="15" creationId="{9B2AE25D-DB04-F67D-DE1B-444B50DB5528}"/>
          </ac:cxnSpMkLst>
        </pc:cxnChg>
        <pc:cxnChg chg="add mod">
          <ac:chgData name="Darren Starr" userId="e8db8f9f-6c41-48a8-b168-8c2600f32686" providerId="ADAL" clId="{8A8AF724-0554-4334-A95E-7765974E60F0}" dt="2025-01-07T04:06:07.210" v="11421" actId="1076"/>
          <ac:cxnSpMkLst>
            <pc:docMk/>
            <pc:sldMk cId="3037909954" sldId="270"/>
            <ac:cxnSpMk id="17" creationId="{D3593495-A3E1-D18E-8EB2-5C0B1844E79B}"/>
          </ac:cxnSpMkLst>
        </pc:cxnChg>
        <pc:cxnChg chg="add mod">
          <ac:chgData name="Darren Starr" userId="e8db8f9f-6c41-48a8-b168-8c2600f32686" providerId="ADAL" clId="{8A8AF724-0554-4334-A95E-7765974E60F0}" dt="2025-01-07T04:06:07.210" v="11421" actId="1076"/>
          <ac:cxnSpMkLst>
            <pc:docMk/>
            <pc:sldMk cId="3037909954" sldId="270"/>
            <ac:cxnSpMk id="19" creationId="{CFC80BBC-7F90-EE35-27CD-0AEAE352E47F}"/>
          </ac:cxnSpMkLst>
        </pc:cxnChg>
        <pc:cxnChg chg="add mod">
          <ac:chgData name="Darren Starr" userId="e8db8f9f-6c41-48a8-b168-8c2600f32686" providerId="ADAL" clId="{8A8AF724-0554-4334-A95E-7765974E60F0}" dt="2025-01-07T04:07:04.557" v="11431" actId="14100"/>
          <ac:cxnSpMkLst>
            <pc:docMk/>
            <pc:sldMk cId="3037909954" sldId="270"/>
            <ac:cxnSpMk id="22" creationId="{247751CD-A9BC-760F-724F-F8948E999EC3}"/>
          </ac:cxnSpMkLst>
        </pc:cxnChg>
        <pc:cxnChg chg="add mod">
          <ac:chgData name="Darren Starr" userId="e8db8f9f-6c41-48a8-b168-8c2600f32686" providerId="ADAL" clId="{8A8AF724-0554-4334-A95E-7765974E60F0}" dt="2025-01-07T04:07:08.899" v="11432" actId="14100"/>
          <ac:cxnSpMkLst>
            <pc:docMk/>
            <pc:sldMk cId="3037909954" sldId="270"/>
            <ac:cxnSpMk id="23" creationId="{18F42D54-54F7-A56B-619A-1668956281A6}"/>
          </ac:cxnSpMkLst>
        </pc:cxnChg>
        <pc:cxnChg chg="add mod">
          <ac:chgData name="Darren Starr" userId="e8db8f9f-6c41-48a8-b168-8c2600f32686" providerId="ADAL" clId="{8A8AF724-0554-4334-A95E-7765974E60F0}" dt="2025-01-07T04:06:07.210" v="11421" actId="1076"/>
          <ac:cxnSpMkLst>
            <pc:docMk/>
            <pc:sldMk cId="3037909954" sldId="270"/>
            <ac:cxnSpMk id="24" creationId="{0811D230-6DFD-401A-F82C-8E536FB03C6A}"/>
          </ac:cxnSpMkLst>
        </pc:cxnChg>
        <pc:cxnChg chg="add mod">
          <ac:chgData name="Darren Starr" userId="e8db8f9f-6c41-48a8-b168-8c2600f32686" providerId="ADAL" clId="{8A8AF724-0554-4334-A95E-7765974E60F0}" dt="2025-01-07T04:06:54.302" v="11429" actId="1076"/>
          <ac:cxnSpMkLst>
            <pc:docMk/>
            <pc:sldMk cId="3037909954" sldId="270"/>
            <ac:cxnSpMk id="27" creationId="{E99722C2-91B7-E500-0831-7632908B643F}"/>
          </ac:cxnSpMkLst>
        </pc:cxnChg>
        <pc:cxnChg chg="add mod">
          <ac:chgData name="Darren Starr" userId="e8db8f9f-6c41-48a8-b168-8c2600f32686" providerId="ADAL" clId="{8A8AF724-0554-4334-A95E-7765974E60F0}" dt="2025-01-07T04:06:54.302" v="11429" actId="1076"/>
          <ac:cxnSpMkLst>
            <pc:docMk/>
            <pc:sldMk cId="3037909954" sldId="270"/>
            <ac:cxnSpMk id="28" creationId="{A97DAD56-4D4D-9C6C-2057-02AE9C845022}"/>
          </ac:cxnSpMkLst>
        </pc:cxnChg>
        <pc:cxnChg chg="add mod">
          <ac:chgData name="Darren Starr" userId="e8db8f9f-6c41-48a8-b168-8c2600f32686" providerId="ADAL" clId="{8A8AF724-0554-4334-A95E-7765974E60F0}" dt="2025-01-07T04:06:54.302" v="11429" actId="1076"/>
          <ac:cxnSpMkLst>
            <pc:docMk/>
            <pc:sldMk cId="3037909954" sldId="270"/>
            <ac:cxnSpMk id="30" creationId="{30FA0913-6BEE-D40B-68A0-8C860F1A6C9B}"/>
          </ac:cxnSpMkLst>
        </pc:cxnChg>
        <pc:cxnChg chg="add mod">
          <ac:chgData name="Darren Starr" userId="e8db8f9f-6c41-48a8-b168-8c2600f32686" providerId="ADAL" clId="{8A8AF724-0554-4334-A95E-7765974E60F0}" dt="2025-01-07T04:06:54.302" v="11429" actId="1076"/>
          <ac:cxnSpMkLst>
            <pc:docMk/>
            <pc:sldMk cId="3037909954" sldId="270"/>
            <ac:cxnSpMk id="32" creationId="{54558BBA-C78D-6DBF-CD89-F734792B21D3}"/>
          </ac:cxnSpMkLst>
        </pc:cxnChg>
        <pc:cxnChg chg="add mod">
          <ac:chgData name="Darren Starr" userId="e8db8f9f-6c41-48a8-b168-8c2600f32686" providerId="ADAL" clId="{8A8AF724-0554-4334-A95E-7765974E60F0}" dt="2025-01-07T04:08:29.411" v="11452" actId="14100"/>
          <ac:cxnSpMkLst>
            <pc:docMk/>
            <pc:sldMk cId="3037909954" sldId="270"/>
            <ac:cxnSpMk id="45" creationId="{B8F2798D-A4BB-3670-E7BD-DBA9F949712D}"/>
          </ac:cxnSpMkLst>
        </pc:cxnChg>
        <pc:cxnChg chg="add">
          <ac:chgData name="Darren Starr" userId="e8db8f9f-6c41-48a8-b168-8c2600f32686" providerId="ADAL" clId="{8A8AF724-0554-4334-A95E-7765974E60F0}" dt="2025-01-07T04:08:35.872" v="11453" actId="11529"/>
          <ac:cxnSpMkLst>
            <pc:docMk/>
            <pc:sldMk cId="3037909954" sldId="270"/>
            <ac:cxnSpMk id="48" creationId="{E383D810-BFB5-F56D-657E-D11A425551A5}"/>
          </ac:cxnSpMkLst>
        </pc:cxnChg>
        <pc:cxnChg chg="add">
          <ac:chgData name="Darren Starr" userId="e8db8f9f-6c41-48a8-b168-8c2600f32686" providerId="ADAL" clId="{8A8AF724-0554-4334-A95E-7765974E60F0}" dt="2025-01-07T04:08:44.046" v="11454" actId="11529"/>
          <ac:cxnSpMkLst>
            <pc:docMk/>
            <pc:sldMk cId="3037909954" sldId="270"/>
            <ac:cxnSpMk id="50" creationId="{1CE3D004-99F1-5219-C961-9D66CA8206C8}"/>
          </ac:cxnSpMkLst>
        </pc:cxnChg>
        <pc:cxnChg chg="add">
          <ac:chgData name="Darren Starr" userId="e8db8f9f-6c41-48a8-b168-8c2600f32686" providerId="ADAL" clId="{8A8AF724-0554-4334-A95E-7765974E60F0}" dt="2025-01-07T04:08:52.512" v="11455" actId="11529"/>
          <ac:cxnSpMkLst>
            <pc:docMk/>
            <pc:sldMk cId="3037909954" sldId="270"/>
            <ac:cxnSpMk id="52" creationId="{61F05503-359B-3831-9E45-D87936A0FBE6}"/>
          </ac:cxnSpMkLst>
        </pc:cxnChg>
        <pc:cxnChg chg="add">
          <ac:chgData name="Darren Starr" userId="e8db8f9f-6c41-48a8-b168-8c2600f32686" providerId="ADAL" clId="{8A8AF724-0554-4334-A95E-7765974E60F0}" dt="2025-01-07T04:08:59.177" v="11456" actId="11529"/>
          <ac:cxnSpMkLst>
            <pc:docMk/>
            <pc:sldMk cId="3037909954" sldId="270"/>
            <ac:cxnSpMk id="54" creationId="{86EAE5B1-823F-11F3-82A7-F0DE85679070}"/>
          </ac:cxnSpMkLst>
        </pc:cxnChg>
        <pc:cxnChg chg="add">
          <ac:chgData name="Darren Starr" userId="e8db8f9f-6c41-48a8-b168-8c2600f32686" providerId="ADAL" clId="{8A8AF724-0554-4334-A95E-7765974E60F0}" dt="2025-01-07T04:09:14.085" v="11459" actId="11529"/>
          <ac:cxnSpMkLst>
            <pc:docMk/>
            <pc:sldMk cId="3037909954" sldId="270"/>
            <ac:cxnSpMk id="57" creationId="{AB5ECAE7-0A0D-4A82-E4AD-1403B67D4072}"/>
          </ac:cxnSpMkLst>
        </pc:cxnChg>
        <pc:cxnChg chg="add">
          <ac:chgData name="Darren Starr" userId="e8db8f9f-6c41-48a8-b168-8c2600f32686" providerId="ADAL" clId="{8A8AF724-0554-4334-A95E-7765974E60F0}" dt="2025-01-07T04:09:20.155" v="11460" actId="11529"/>
          <ac:cxnSpMkLst>
            <pc:docMk/>
            <pc:sldMk cId="3037909954" sldId="270"/>
            <ac:cxnSpMk id="59" creationId="{9621012C-A6C1-3B15-1317-7B4A33A27B86}"/>
          </ac:cxnSpMkLst>
        </pc:cxnChg>
      </pc:sldChg>
      <pc:sldChg chg="addSp delSp modSp new mod">
        <pc:chgData name="Darren Starr" userId="e8db8f9f-6c41-48a8-b168-8c2600f32686" providerId="ADAL" clId="{8A8AF724-0554-4334-A95E-7765974E60F0}" dt="2025-01-15T10:21:04.091" v="24456"/>
        <pc:sldMkLst>
          <pc:docMk/>
          <pc:sldMk cId="1126008029" sldId="271"/>
        </pc:sldMkLst>
        <pc:spChg chg="mod">
          <ac:chgData name="Darren Starr" userId="e8db8f9f-6c41-48a8-b168-8c2600f32686" providerId="ADAL" clId="{8A8AF724-0554-4334-A95E-7765974E60F0}" dt="2025-01-06T02:28:37.927" v="3208" actId="20577"/>
          <ac:spMkLst>
            <pc:docMk/>
            <pc:sldMk cId="1126008029" sldId="271"/>
            <ac:spMk id="2" creationId="{329F1443-0971-FC28-16A2-B0B221882E1D}"/>
          </ac:spMkLst>
        </pc:spChg>
        <pc:spChg chg="mod">
          <ac:chgData name="Darren Starr" userId="e8db8f9f-6c41-48a8-b168-8c2600f32686" providerId="ADAL" clId="{8A8AF724-0554-4334-A95E-7765974E60F0}" dt="2025-01-06T02:44:30.773" v="4611" actId="20577"/>
          <ac:spMkLst>
            <pc:docMk/>
            <pc:sldMk cId="1126008029" sldId="271"/>
            <ac:spMk id="3" creationId="{A212D8EF-FFB6-5622-2414-E9A738A6F287}"/>
          </ac:spMkLst>
        </pc:spChg>
        <pc:spChg chg="add mod">
          <ac:chgData name="Darren Starr" userId="e8db8f9f-6c41-48a8-b168-8c2600f32686" providerId="ADAL" clId="{8A8AF724-0554-4334-A95E-7765974E60F0}" dt="2025-01-06T02:37:19.904" v="3481" actId="1076"/>
          <ac:spMkLst>
            <pc:docMk/>
            <pc:sldMk cId="1126008029" sldId="271"/>
            <ac:spMk id="4" creationId="{B63596FD-1358-03F4-22F5-B46585159549}"/>
          </ac:spMkLst>
        </pc:spChg>
        <pc:spChg chg="add mod">
          <ac:chgData name="Darren Starr" userId="e8db8f9f-6c41-48a8-b168-8c2600f32686" providerId="ADAL" clId="{8A8AF724-0554-4334-A95E-7765974E60F0}" dt="2025-01-06T02:37:33.219" v="3483" actId="13822"/>
          <ac:spMkLst>
            <pc:docMk/>
            <pc:sldMk cId="1126008029" sldId="271"/>
            <ac:spMk id="5" creationId="{8863B548-8923-30DF-E290-79ADB96691E1}"/>
          </ac:spMkLst>
        </pc:spChg>
        <pc:spChg chg="add mod">
          <ac:chgData name="Darren Starr" userId="e8db8f9f-6c41-48a8-b168-8c2600f32686" providerId="ADAL" clId="{8A8AF724-0554-4334-A95E-7765974E60F0}" dt="2025-01-06T02:37:19.904" v="3481" actId="1076"/>
          <ac:spMkLst>
            <pc:docMk/>
            <pc:sldMk cId="1126008029" sldId="271"/>
            <ac:spMk id="8" creationId="{C1F69FB2-D28D-5848-1F87-DAEC79ACD739}"/>
          </ac:spMkLst>
        </pc:spChg>
        <pc:spChg chg="add mod">
          <ac:chgData name="Darren Starr" userId="e8db8f9f-6c41-48a8-b168-8c2600f32686" providerId="ADAL" clId="{8A8AF724-0554-4334-A95E-7765974E60F0}" dt="2025-01-06T02:37:19.904" v="3481" actId="1076"/>
          <ac:spMkLst>
            <pc:docMk/>
            <pc:sldMk cId="1126008029" sldId="271"/>
            <ac:spMk id="9" creationId="{2D22EE14-E547-7396-E108-9D37D1E0962B}"/>
          </ac:spMkLst>
        </pc:spChg>
        <pc:spChg chg="add mod">
          <ac:chgData name="Darren Starr" userId="e8db8f9f-6c41-48a8-b168-8c2600f32686" providerId="ADAL" clId="{8A8AF724-0554-4334-A95E-7765974E60F0}" dt="2025-01-06T02:39:34.071" v="3812" actId="14100"/>
          <ac:spMkLst>
            <pc:docMk/>
            <pc:sldMk cId="1126008029" sldId="271"/>
            <ac:spMk id="10" creationId="{86ADD569-0FE0-6D93-BA0B-A9E60B786526}"/>
          </ac:spMkLst>
        </pc:spChg>
        <pc:spChg chg="add mod">
          <ac:chgData name="Darren Starr" userId="e8db8f9f-6c41-48a8-b168-8c2600f32686" providerId="ADAL" clId="{8A8AF724-0554-4334-A95E-7765974E60F0}" dt="2025-01-06T02:39:30.705" v="3811" actId="1076"/>
          <ac:spMkLst>
            <pc:docMk/>
            <pc:sldMk cId="1126008029" sldId="271"/>
            <ac:spMk id="11" creationId="{05E6BE22-B26C-30E0-8A21-E838ED9D5FAD}"/>
          </ac:spMkLst>
        </pc:spChg>
        <pc:spChg chg="add mod">
          <ac:chgData name="Darren Starr" userId="e8db8f9f-6c41-48a8-b168-8c2600f32686" providerId="ADAL" clId="{8A8AF724-0554-4334-A95E-7765974E60F0}" dt="2025-01-06T02:37:19.904" v="3481" actId="1076"/>
          <ac:spMkLst>
            <pc:docMk/>
            <pc:sldMk cId="1126008029" sldId="271"/>
            <ac:spMk id="12" creationId="{46044D36-6A77-274D-89D2-3FB6706612B7}"/>
          </ac:spMkLst>
        </pc:spChg>
        <pc:spChg chg="add mod">
          <ac:chgData name="Darren Starr" userId="e8db8f9f-6c41-48a8-b168-8c2600f32686" providerId="ADAL" clId="{8A8AF724-0554-4334-A95E-7765974E60F0}" dt="2025-01-06T02:37:19.904" v="3481" actId="1076"/>
          <ac:spMkLst>
            <pc:docMk/>
            <pc:sldMk cId="1126008029" sldId="271"/>
            <ac:spMk id="13" creationId="{030EB91C-02D4-CA20-DA5B-B6DDFD1E96C1}"/>
          </ac:spMkLst>
        </pc:spChg>
        <pc:spChg chg="add mod">
          <ac:chgData name="Darren Starr" userId="e8db8f9f-6c41-48a8-b168-8c2600f32686" providerId="ADAL" clId="{8A8AF724-0554-4334-A95E-7765974E60F0}" dt="2025-01-06T02:37:19.904" v="3481" actId="1076"/>
          <ac:spMkLst>
            <pc:docMk/>
            <pc:sldMk cId="1126008029" sldId="271"/>
            <ac:spMk id="14" creationId="{9601BF06-0540-7F09-F029-B7C7A0743AE9}"/>
          </ac:spMkLst>
        </pc:spChg>
        <pc:spChg chg="add mod">
          <ac:chgData name="Darren Starr" userId="e8db8f9f-6c41-48a8-b168-8c2600f32686" providerId="ADAL" clId="{8A8AF724-0554-4334-A95E-7765974E60F0}" dt="2025-01-06T02:37:19.904" v="3481" actId="1076"/>
          <ac:spMkLst>
            <pc:docMk/>
            <pc:sldMk cId="1126008029" sldId="271"/>
            <ac:spMk id="15" creationId="{400C62E7-2332-7536-107D-74E3DE2E821A}"/>
          </ac:spMkLst>
        </pc:spChg>
        <pc:spChg chg="add mod">
          <ac:chgData name="Darren Starr" userId="e8db8f9f-6c41-48a8-b168-8c2600f32686" providerId="ADAL" clId="{8A8AF724-0554-4334-A95E-7765974E60F0}" dt="2025-01-06T02:39:26.595" v="3810" actId="14100"/>
          <ac:spMkLst>
            <pc:docMk/>
            <pc:sldMk cId="1126008029" sldId="271"/>
            <ac:spMk id="16" creationId="{6ACA4DE4-EEEF-6CE1-C66B-0C00950CA38C}"/>
          </ac:spMkLst>
        </pc:spChg>
        <pc:grpChg chg="mod">
          <ac:chgData name="Darren Starr" userId="e8db8f9f-6c41-48a8-b168-8c2600f32686" providerId="ADAL" clId="{8A8AF724-0554-4334-A95E-7765974E60F0}" dt="2025-01-15T07:00:38.468" v="22570"/>
          <ac:grpSpMkLst>
            <pc:docMk/>
            <pc:sldMk cId="1126008029" sldId="271"/>
            <ac:grpSpMk id="92" creationId="{94DCA18B-3D0D-2A20-C321-9EFB8828ED7A}"/>
          </ac:grpSpMkLst>
        </pc:grpChg>
        <pc:grpChg chg="del mod">
          <ac:chgData name="Darren Starr" userId="e8db8f9f-6c41-48a8-b168-8c2600f32686" providerId="ADAL" clId="{8A8AF724-0554-4334-A95E-7765974E60F0}" dt="2025-01-15T10:12:53.751" v="24266"/>
          <ac:grpSpMkLst>
            <pc:docMk/>
            <pc:sldMk cId="1126008029" sldId="271"/>
            <ac:grpSpMk id="98" creationId="{AC9CC65A-E685-6678-8FDA-0F87AEEDE3D9}"/>
          </ac:grpSpMkLst>
        </pc:grpChg>
        <pc:grpChg chg="del mod">
          <ac:chgData name="Darren Starr" userId="e8db8f9f-6c41-48a8-b168-8c2600f32686" providerId="ADAL" clId="{8A8AF724-0554-4334-A95E-7765974E60F0}" dt="2025-01-15T10:12:56.699" v="24272"/>
          <ac:grpSpMkLst>
            <pc:docMk/>
            <pc:sldMk cId="1126008029" sldId="271"/>
            <ac:grpSpMk id="111" creationId="{B760032E-D7EC-E232-E0B5-2D52065BC8D2}"/>
          </ac:grpSpMkLst>
        </pc:grpChg>
        <pc:grpChg chg="del mod">
          <ac:chgData name="Darren Starr" userId="e8db8f9f-6c41-48a8-b168-8c2600f32686" providerId="ADAL" clId="{8A8AF724-0554-4334-A95E-7765974E60F0}" dt="2025-01-15T10:13:02.639" v="24287"/>
          <ac:grpSpMkLst>
            <pc:docMk/>
            <pc:sldMk cId="1126008029" sldId="271"/>
            <ac:grpSpMk id="117" creationId="{571BF7B2-3C68-DE70-3572-67E721901444}"/>
          </ac:grpSpMkLst>
        </pc:grpChg>
        <pc:grpChg chg="del mod">
          <ac:chgData name="Darren Starr" userId="e8db8f9f-6c41-48a8-b168-8c2600f32686" providerId="ADAL" clId="{8A8AF724-0554-4334-A95E-7765974E60F0}" dt="2025-01-15T10:13:02.639" v="24287"/>
          <ac:grpSpMkLst>
            <pc:docMk/>
            <pc:sldMk cId="1126008029" sldId="271"/>
            <ac:grpSpMk id="125" creationId="{AC7B5AB5-22EE-78CC-315A-A728AE787849}"/>
          </ac:grpSpMkLst>
        </pc:grpChg>
        <pc:grpChg chg="del mod">
          <ac:chgData name="Darren Starr" userId="e8db8f9f-6c41-48a8-b168-8c2600f32686" providerId="ADAL" clId="{8A8AF724-0554-4334-A95E-7765974E60F0}" dt="2025-01-15T10:13:07.591" v="24289"/>
          <ac:grpSpMkLst>
            <pc:docMk/>
            <pc:sldMk cId="1126008029" sldId="271"/>
            <ac:grpSpMk id="132" creationId="{57396B9B-D9E5-8419-46AB-EFA62322B7C3}"/>
          </ac:grpSpMkLst>
        </pc:grpChg>
        <pc:grpChg chg="del mod">
          <ac:chgData name="Darren Starr" userId="e8db8f9f-6c41-48a8-b168-8c2600f32686" providerId="ADAL" clId="{8A8AF724-0554-4334-A95E-7765974E60F0}" dt="2025-01-15T10:13:09.576" v="24291"/>
          <ac:grpSpMkLst>
            <pc:docMk/>
            <pc:sldMk cId="1126008029" sldId="271"/>
            <ac:grpSpMk id="134" creationId="{D482FBC1-6D3E-88B7-7ACF-19AB8DE268FC}"/>
          </ac:grpSpMkLst>
        </pc:grpChg>
        <pc:grpChg chg="del mod">
          <ac:chgData name="Darren Starr" userId="e8db8f9f-6c41-48a8-b168-8c2600f32686" providerId="ADAL" clId="{8A8AF724-0554-4334-A95E-7765974E60F0}" dt="2025-01-15T10:13:12.910" v="24293"/>
          <ac:grpSpMkLst>
            <pc:docMk/>
            <pc:sldMk cId="1126008029" sldId="271"/>
            <ac:grpSpMk id="136" creationId="{9CFC10E5-21B7-B8B4-039D-955319780DE9}"/>
          </ac:grpSpMkLst>
        </pc:grpChg>
        <pc:grpChg chg="del mod">
          <ac:chgData name="Darren Starr" userId="e8db8f9f-6c41-48a8-b168-8c2600f32686" providerId="ADAL" clId="{8A8AF724-0554-4334-A95E-7765974E60F0}" dt="2025-01-15T10:13:14.444" v="24295"/>
          <ac:grpSpMkLst>
            <pc:docMk/>
            <pc:sldMk cId="1126008029" sldId="271"/>
            <ac:grpSpMk id="138" creationId="{566D86C9-7AF8-C1EB-5E94-15E3EF293193}"/>
          </ac:grpSpMkLst>
        </pc:grpChg>
        <pc:grpChg chg="del mod">
          <ac:chgData name="Darren Starr" userId="e8db8f9f-6c41-48a8-b168-8c2600f32686" providerId="ADAL" clId="{8A8AF724-0554-4334-A95E-7765974E60F0}" dt="2025-01-15T10:13:18.625" v="24297"/>
          <ac:grpSpMkLst>
            <pc:docMk/>
            <pc:sldMk cId="1126008029" sldId="271"/>
            <ac:grpSpMk id="140" creationId="{BC59B781-D7F4-E254-44A7-965C96C807BB}"/>
          </ac:grpSpMkLst>
        </pc:grpChg>
        <pc:grpChg chg="del mod">
          <ac:chgData name="Darren Starr" userId="e8db8f9f-6c41-48a8-b168-8c2600f32686" providerId="ADAL" clId="{8A8AF724-0554-4334-A95E-7765974E60F0}" dt="2025-01-15T10:13:24.994" v="24312"/>
          <ac:grpSpMkLst>
            <pc:docMk/>
            <pc:sldMk cId="1126008029" sldId="271"/>
            <ac:grpSpMk id="142" creationId="{5337E216-B7AE-DB73-72B2-76928BA4D183}"/>
          </ac:grpSpMkLst>
        </pc:grpChg>
        <pc:grpChg chg="del mod">
          <ac:chgData name="Darren Starr" userId="e8db8f9f-6c41-48a8-b168-8c2600f32686" providerId="ADAL" clId="{8A8AF724-0554-4334-A95E-7765974E60F0}" dt="2025-01-15T10:13:24.994" v="24312"/>
          <ac:grpSpMkLst>
            <pc:docMk/>
            <pc:sldMk cId="1126008029" sldId="271"/>
            <ac:grpSpMk id="157" creationId="{E9C5B7F8-5E6E-DCE8-6716-694DC20B2783}"/>
          </ac:grpSpMkLst>
        </pc:grpChg>
        <pc:grpChg chg="mod">
          <ac:chgData name="Darren Starr" userId="e8db8f9f-6c41-48a8-b168-8c2600f32686" providerId="ADAL" clId="{8A8AF724-0554-4334-A95E-7765974E60F0}" dt="2025-01-15T10:13:24.994" v="24312"/>
          <ac:grpSpMkLst>
            <pc:docMk/>
            <pc:sldMk cId="1126008029" sldId="271"/>
            <ac:grpSpMk id="158" creationId="{CFDD64A4-9DC8-E3D8-EECD-8A8DC6F95C69}"/>
          </ac:grpSpMkLst>
        </pc:grpChg>
        <pc:grpChg chg="del mod">
          <ac:chgData name="Darren Starr" userId="e8db8f9f-6c41-48a8-b168-8c2600f32686" providerId="ADAL" clId="{8A8AF724-0554-4334-A95E-7765974E60F0}" dt="2025-01-15T10:16:42.259" v="24365"/>
          <ac:grpSpMkLst>
            <pc:docMk/>
            <pc:sldMk cId="1126008029" sldId="271"/>
            <ac:grpSpMk id="161" creationId="{03A27020-22AC-193E-DE42-C1CB8DAF5504}"/>
          </ac:grpSpMkLst>
        </pc:grpChg>
        <pc:grpChg chg="del mod">
          <ac:chgData name="Darren Starr" userId="e8db8f9f-6c41-48a8-b168-8c2600f32686" providerId="ADAL" clId="{8A8AF724-0554-4334-A95E-7765974E60F0}" dt="2025-01-15T10:16:42.261" v="24366"/>
          <ac:grpSpMkLst>
            <pc:docMk/>
            <pc:sldMk cId="1126008029" sldId="271"/>
            <ac:grpSpMk id="164" creationId="{35194D55-4538-FF52-4A0F-960BB5885F96}"/>
          </ac:grpSpMkLst>
        </pc:grpChg>
        <pc:grpChg chg="add del mod">
          <ac:chgData name="Darren Starr" userId="e8db8f9f-6c41-48a8-b168-8c2600f32686" providerId="ADAL" clId="{8A8AF724-0554-4334-A95E-7765974E60F0}" dt="2025-01-15T10:16:37.798" v="24361"/>
          <ac:grpSpMkLst>
            <pc:docMk/>
            <pc:sldMk cId="1126008029" sldId="271"/>
            <ac:grpSpMk id="169" creationId="{78B92AEF-66B2-8FC3-A674-E2F8DF4C5885}"/>
          </ac:grpSpMkLst>
        </pc:grpChg>
        <pc:grpChg chg="mod">
          <ac:chgData name="Darren Starr" userId="e8db8f9f-6c41-48a8-b168-8c2600f32686" providerId="ADAL" clId="{8A8AF724-0554-4334-A95E-7765974E60F0}" dt="2025-01-15T10:16:36.097" v="24352"/>
          <ac:grpSpMkLst>
            <pc:docMk/>
            <pc:sldMk cId="1126008029" sldId="271"/>
            <ac:grpSpMk id="178" creationId="{FA6D4D2B-AF6B-4976-0EB8-7704DAD7B2E0}"/>
          </ac:grpSpMkLst>
        </pc:grpChg>
        <pc:grpChg chg="mod">
          <ac:chgData name="Darren Starr" userId="e8db8f9f-6c41-48a8-b168-8c2600f32686" providerId="ADAL" clId="{8A8AF724-0554-4334-A95E-7765974E60F0}" dt="2025-01-15T10:16:34.154" v="24343"/>
          <ac:grpSpMkLst>
            <pc:docMk/>
            <pc:sldMk cId="1126008029" sldId="271"/>
            <ac:grpSpMk id="187" creationId="{8732882D-BCE3-3DBE-E6F8-6C6AEE9E3332}"/>
          </ac:grpSpMkLst>
        </pc:grpChg>
        <pc:grpChg chg="del mod">
          <ac:chgData name="Darren Starr" userId="e8db8f9f-6c41-48a8-b168-8c2600f32686" providerId="ADAL" clId="{8A8AF724-0554-4334-A95E-7765974E60F0}" dt="2025-01-15T10:19:49.591" v="24427"/>
          <ac:grpSpMkLst>
            <pc:docMk/>
            <pc:sldMk cId="1126008029" sldId="271"/>
            <ac:grpSpMk id="192" creationId="{DF3B4A3E-B1F4-9581-2929-9B961C4FAEE1}"/>
          </ac:grpSpMkLst>
        </pc:grpChg>
        <pc:grpChg chg="del mod">
          <ac:chgData name="Darren Starr" userId="e8db8f9f-6c41-48a8-b168-8c2600f32686" providerId="ADAL" clId="{8A8AF724-0554-4334-A95E-7765974E60F0}" dt="2025-01-15T10:19:49.591" v="24427"/>
          <ac:grpSpMkLst>
            <pc:docMk/>
            <pc:sldMk cId="1126008029" sldId="271"/>
            <ac:grpSpMk id="195" creationId="{60308E53-09A4-5171-782E-8240C3256EFC}"/>
          </ac:grpSpMkLst>
        </pc:grpChg>
        <pc:grpChg chg="add del mod">
          <ac:chgData name="Darren Starr" userId="e8db8f9f-6c41-48a8-b168-8c2600f32686" providerId="ADAL" clId="{8A8AF724-0554-4334-A95E-7765974E60F0}" dt="2025-01-15T10:20:08.576" v="24444"/>
          <ac:grpSpMkLst>
            <pc:docMk/>
            <pc:sldMk cId="1126008029" sldId="271"/>
            <ac:grpSpMk id="198" creationId="{DDDCAE33-4440-9521-1FFA-7E72FBEF59E0}"/>
          </ac:grpSpMkLst>
        </pc:grpChg>
        <pc:grpChg chg="del mod">
          <ac:chgData name="Darren Starr" userId="e8db8f9f-6c41-48a8-b168-8c2600f32686" providerId="ADAL" clId="{8A8AF724-0554-4334-A95E-7765974E60F0}" dt="2025-01-15T10:19:49.591" v="24427"/>
          <ac:grpSpMkLst>
            <pc:docMk/>
            <pc:sldMk cId="1126008029" sldId="271"/>
            <ac:grpSpMk id="210" creationId="{9D8202FC-D92A-F719-C030-6DB298FE109E}"/>
          </ac:grpSpMkLst>
        </pc:grpChg>
        <pc:grpChg chg="del mod">
          <ac:chgData name="Darren Starr" userId="e8db8f9f-6c41-48a8-b168-8c2600f32686" providerId="ADAL" clId="{8A8AF724-0554-4334-A95E-7765974E60F0}" dt="2025-01-15T10:18:27.222" v="24401"/>
          <ac:grpSpMkLst>
            <pc:docMk/>
            <pc:sldMk cId="1126008029" sldId="271"/>
            <ac:grpSpMk id="218" creationId="{D4237C1D-A005-9EE4-3ED3-F01445460ECD}"/>
          </ac:grpSpMkLst>
        </pc:grpChg>
        <pc:grpChg chg="del mod">
          <ac:chgData name="Darren Starr" userId="e8db8f9f-6c41-48a8-b168-8c2600f32686" providerId="ADAL" clId="{8A8AF724-0554-4334-A95E-7765974E60F0}" dt="2025-01-15T10:20:08.576" v="24444"/>
          <ac:grpSpMkLst>
            <pc:docMk/>
            <pc:sldMk cId="1126008029" sldId="271"/>
            <ac:grpSpMk id="220" creationId="{CD210C66-0FAC-D891-7259-087BB9AFC798}"/>
          </ac:grpSpMkLst>
        </pc:grpChg>
        <pc:grpChg chg="add del mod">
          <ac:chgData name="Darren Starr" userId="e8db8f9f-6c41-48a8-b168-8c2600f32686" providerId="ADAL" clId="{8A8AF724-0554-4334-A95E-7765974E60F0}" dt="2025-01-15T10:20:08.576" v="24444"/>
          <ac:grpSpMkLst>
            <pc:docMk/>
            <pc:sldMk cId="1126008029" sldId="271"/>
            <ac:grpSpMk id="233" creationId="{8D9D04F6-E2CE-8C23-BD5E-339702162AD1}"/>
          </ac:grpSpMkLst>
        </pc:grpChg>
        <pc:grpChg chg="mod">
          <ac:chgData name="Darren Starr" userId="e8db8f9f-6c41-48a8-b168-8c2600f32686" providerId="ADAL" clId="{8A8AF724-0554-4334-A95E-7765974E60F0}" dt="2025-01-15T10:19:40.106" v="24419"/>
          <ac:grpSpMkLst>
            <pc:docMk/>
            <pc:sldMk cId="1126008029" sldId="271"/>
            <ac:grpSpMk id="236" creationId="{7BAB273B-1686-1701-731D-78F986FBCA4C}"/>
          </ac:grpSpMkLst>
        </pc:grpChg>
        <pc:grpChg chg="del mod">
          <ac:chgData name="Darren Starr" userId="e8db8f9f-6c41-48a8-b168-8c2600f32686" providerId="ADAL" clId="{8A8AF724-0554-4334-A95E-7765974E60F0}" dt="2025-01-15T10:19:52.406" v="24433"/>
          <ac:grpSpMkLst>
            <pc:docMk/>
            <pc:sldMk cId="1126008029" sldId="271"/>
            <ac:grpSpMk id="244" creationId="{E4538CF1-9906-7B36-9CCA-79998C325EB8}"/>
          </ac:grpSpMkLst>
        </pc:grpChg>
        <pc:grpChg chg="del mod">
          <ac:chgData name="Darren Starr" userId="e8db8f9f-6c41-48a8-b168-8c2600f32686" providerId="ADAL" clId="{8A8AF724-0554-4334-A95E-7765974E60F0}" dt="2025-01-15T10:20:08.576" v="24444"/>
          <ac:grpSpMkLst>
            <pc:docMk/>
            <pc:sldMk cId="1126008029" sldId="271"/>
            <ac:grpSpMk id="245" creationId="{964B72A9-20F5-3260-B228-6F73FBC0B862}"/>
          </ac:grpSpMkLst>
        </pc:grpChg>
        <pc:grpChg chg="del mod">
          <ac:chgData name="Darren Starr" userId="e8db8f9f-6c41-48a8-b168-8c2600f32686" providerId="ADAL" clId="{8A8AF724-0554-4334-A95E-7765974E60F0}" dt="2025-01-15T10:20:08.576" v="24444"/>
          <ac:grpSpMkLst>
            <pc:docMk/>
            <pc:sldMk cId="1126008029" sldId="271"/>
            <ac:grpSpMk id="251" creationId="{0257F3B9-4D78-31A6-4631-D338A05EB321}"/>
          </ac:grpSpMkLst>
        </pc:grpChg>
        <pc:grpChg chg="del mod">
          <ac:chgData name="Darren Starr" userId="e8db8f9f-6c41-48a8-b168-8c2600f32686" providerId="ADAL" clId="{8A8AF724-0554-4334-A95E-7765974E60F0}" dt="2025-01-15T10:20:08.576" v="24444"/>
          <ac:grpSpMkLst>
            <pc:docMk/>
            <pc:sldMk cId="1126008029" sldId="271"/>
            <ac:grpSpMk id="257" creationId="{61622E66-F80C-0DCE-671F-FF12819AF4DE}"/>
          </ac:grpSpMkLst>
        </pc:grpChg>
        <pc:grpChg chg="del mod">
          <ac:chgData name="Darren Starr" userId="e8db8f9f-6c41-48a8-b168-8c2600f32686" providerId="ADAL" clId="{8A8AF724-0554-4334-A95E-7765974E60F0}" dt="2025-01-15T10:20:08.576" v="24444"/>
          <ac:grpSpMkLst>
            <pc:docMk/>
            <pc:sldMk cId="1126008029" sldId="271"/>
            <ac:grpSpMk id="262" creationId="{D6C16251-F6D1-209E-2F0E-7D8729B0D111}"/>
          </ac:grpSpMkLst>
        </pc:grpChg>
        <pc:grpChg chg="del mod">
          <ac:chgData name="Darren Starr" userId="e8db8f9f-6c41-48a8-b168-8c2600f32686" providerId="ADAL" clId="{8A8AF724-0554-4334-A95E-7765974E60F0}" dt="2025-01-15T10:20:33.752" v="24448"/>
          <ac:grpSpMkLst>
            <pc:docMk/>
            <pc:sldMk cId="1126008029" sldId="271"/>
            <ac:grpSpMk id="263" creationId="{CB6D80D5-710B-48F7-39B5-9254E8E6346C}"/>
          </ac:grpSpMkLst>
        </pc:grpChg>
        <pc:grpChg chg="mod">
          <ac:chgData name="Darren Starr" userId="e8db8f9f-6c41-48a8-b168-8c2600f32686" providerId="ADAL" clId="{8A8AF724-0554-4334-A95E-7765974E60F0}" dt="2025-01-15T10:20:33.752" v="24448"/>
          <ac:grpSpMkLst>
            <pc:docMk/>
            <pc:sldMk cId="1126008029" sldId="271"/>
            <ac:grpSpMk id="267" creationId="{9C19890F-A3A5-8450-2DDC-B303EACBF733}"/>
          </ac:grpSpMkLst>
        </pc:grpChg>
        <pc:grpChg chg="del mod">
          <ac:chgData name="Darren Starr" userId="e8db8f9f-6c41-48a8-b168-8c2600f32686" providerId="ADAL" clId="{8A8AF724-0554-4334-A95E-7765974E60F0}" dt="2025-01-15T10:21:04.091" v="24456"/>
          <ac:grpSpMkLst>
            <pc:docMk/>
            <pc:sldMk cId="1126008029" sldId="271"/>
            <ac:grpSpMk id="270" creationId="{4A05F84B-311C-5C63-2BFE-3BBCBB6AA7C8}"/>
          </ac:grpSpMkLst>
        </pc:grpChg>
        <pc:grpChg chg="mod">
          <ac:chgData name="Darren Starr" userId="e8db8f9f-6c41-48a8-b168-8c2600f32686" providerId="ADAL" clId="{8A8AF724-0554-4334-A95E-7765974E60F0}" dt="2025-01-15T10:21:04.091" v="24456"/>
          <ac:grpSpMkLst>
            <pc:docMk/>
            <pc:sldMk cId="1126008029" sldId="271"/>
            <ac:grpSpMk id="275" creationId="{FADED069-B19B-FD16-251F-BB9A63101E5E}"/>
          </ac:grpSpMkLst>
        </pc:grpChg>
        <pc:inkChg chg="add del mod">
          <ac:chgData name="Darren Starr" userId="e8db8f9f-6c41-48a8-b168-8c2600f32686" providerId="ADAL" clId="{8A8AF724-0554-4334-A95E-7765974E60F0}" dt="2025-01-15T07:00:30.088" v="22522"/>
          <ac:inkMkLst>
            <pc:docMk/>
            <pc:sldMk cId="1126008029" sldId="271"/>
            <ac:inkMk id="17" creationId="{E63469A9-41D9-9873-947C-98E5D5E70953}"/>
          </ac:inkMkLst>
        </pc:inkChg>
        <pc:inkChg chg="add del mod">
          <ac:chgData name="Darren Starr" userId="e8db8f9f-6c41-48a8-b168-8c2600f32686" providerId="ADAL" clId="{8A8AF724-0554-4334-A95E-7765974E60F0}" dt="2025-01-15T07:00:30.089" v="22525"/>
          <ac:inkMkLst>
            <pc:docMk/>
            <pc:sldMk cId="1126008029" sldId="271"/>
            <ac:inkMk id="22" creationId="{3F5770D6-2AB8-48D1-0738-6F09069BA7C2}"/>
          </ac:inkMkLst>
        </pc:inkChg>
        <pc:inkChg chg="add mod">
          <ac:chgData name="Darren Starr" userId="e8db8f9f-6c41-48a8-b168-8c2600f32686" providerId="ADAL" clId="{8A8AF724-0554-4334-A95E-7765974E60F0}" dt="2025-01-15T07:00:30.091" v="22532"/>
          <ac:inkMkLst>
            <pc:docMk/>
            <pc:sldMk cId="1126008029" sldId="271"/>
            <ac:inkMk id="24" creationId="{89AA8B42-2730-2704-0D33-DD3B20F8CCC3}"/>
          </ac:inkMkLst>
        </pc:inkChg>
        <pc:inkChg chg="add mod">
          <ac:chgData name="Darren Starr" userId="e8db8f9f-6c41-48a8-b168-8c2600f32686" providerId="ADAL" clId="{8A8AF724-0554-4334-A95E-7765974E60F0}" dt="2025-01-15T07:00:38.468" v="22570"/>
          <ac:inkMkLst>
            <pc:docMk/>
            <pc:sldMk cId="1126008029" sldId="271"/>
            <ac:inkMk id="25" creationId="{9F1BD3E3-0342-036E-13F4-A6C82FD4152B}"/>
          </ac:inkMkLst>
        </pc:inkChg>
        <pc:inkChg chg="add del mod">
          <ac:chgData name="Darren Starr" userId="e8db8f9f-6c41-48a8-b168-8c2600f32686" providerId="ADAL" clId="{8A8AF724-0554-4334-A95E-7765974E60F0}" dt="2025-01-15T07:00:30.092" v="22535"/>
          <ac:inkMkLst>
            <pc:docMk/>
            <pc:sldMk cId="1126008029" sldId="271"/>
            <ac:inkMk id="26" creationId="{31B9D078-FA09-33AD-680C-18C7E77F8132}"/>
          </ac:inkMkLst>
        </pc:inkChg>
        <pc:inkChg chg="add mod">
          <ac:chgData name="Darren Starr" userId="e8db8f9f-6c41-48a8-b168-8c2600f32686" providerId="ADAL" clId="{8A8AF724-0554-4334-A95E-7765974E60F0}" dt="2025-01-15T07:00:30.090" v="22529"/>
          <ac:inkMkLst>
            <pc:docMk/>
            <pc:sldMk cId="1126008029" sldId="271"/>
            <ac:inkMk id="27" creationId="{1FEF3F6E-3B3F-F216-BF21-DCEB7558E75D}"/>
          </ac:inkMkLst>
        </pc:inkChg>
        <pc:inkChg chg="add del mod">
          <ac:chgData name="Darren Starr" userId="e8db8f9f-6c41-48a8-b168-8c2600f32686" providerId="ADAL" clId="{8A8AF724-0554-4334-A95E-7765974E60F0}" dt="2025-01-15T07:00:30.098" v="22551"/>
          <ac:inkMkLst>
            <pc:docMk/>
            <pc:sldMk cId="1126008029" sldId="271"/>
            <ac:inkMk id="28" creationId="{7E8B0198-9A18-8626-69EC-BA72FA303EEA}"/>
          </ac:inkMkLst>
        </pc:inkChg>
        <pc:inkChg chg="add del mod">
          <ac:chgData name="Darren Starr" userId="e8db8f9f-6c41-48a8-b168-8c2600f32686" providerId="ADAL" clId="{8A8AF724-0554-4334-A95E-7765974E60F0}" dt="2025-01-15T07:00:30.088" v="22523"/>
          <ac:inkMkLst>
            <pc:docMk/>
            <pc:sldMk cId="1126008029" sldId="271"/>
            <ac:inkMk id="31" creationId="{BA7FD545-E88F-F0CF-7A97-14B1987A3F46}"/>
          </ac:inkMkLst>
        </pc:inkChg>
        <pc:inkChg chg="add del mod">
          <ac:chgData name="Darren Starr" userId="e8db8f9f-6c41-48a8-b168-8c2600f32686" providerId="ADAL" clId="{8A8AF724-0554-4334-A95E-7765974E60F0}" dt="2025-01-15T07:00:37.956" v="22566"/>
          <ac:inkMkLst>
            <pc:docMk/>
            <pc:sldMk cId="1126008029" sldId="271"/>
            <ac:inkMk id="32" creationId="{292B2948-9A1D-D899-A304-A45207819009}"/>
          </ac:inkMkLst>
        </pc:inkChg>
        <pc:inkChg chg="add mod">
          <ac:chgData name="Darren Starr" userId="e8db8f9f-6c41-48a8-b168-8c2600f32686" providerId="ADAL" clId="{8A8AF724-0554-4334-A95E-7765974E60F0}" dt="2025-01-15T07:00:38.468" v="22570"/>
          <ac:inkMkLst>
            <pc:docMk/>
            <pc:sldMk cId="1126008029" sldId="271"/>
            <ac:inkMk id="33" creationId="{95613D3E-12B9-E467-69FC-C59DC0D2B8F3}"/>
          </ac:inkMkLst>
        </pc:inkChg>
        <pc:inkChg chg="add del mod">
          <ac:chgData name="Darren Starr" userId="e8db8f9f-6c41-48a8-b168-8c2600f32686" providerId="ADAL" clId="{8A8AF724-0554-4334-A95E-7765974E60F0}" dt="2025-01-15T07:00:30.087" v="22519"/>
          <ac:inkMkLst>
            <pc:docMk/>
            <pc:sldMk cId="1126008029" sldId="271"/>
            <ac:inkMk id="35" creationId="{C3A28668-B566-46F0-8725-3C37CF1AFDB0}"/>
          </ac:inkMkLst>
        </pc:inkChg>
        <pc:inkChg chg="add del mod">
          <ac:chgData name="Darren Starr" userId="e8db8f9f-6c41-48a8-b168-8c2600f32686" providerId="ADAL" clId="{8A8AF724-0554-4334-A95E-7765974E60F0}" dt="2025-01-15T07:00:30.099" v="22557"/>
          <ac:inkMkLst>
            <pc:docMk/>
            <pc:sldMk cId="1126008029" sldId="271"/>
            <ac:inkMk id="36" creationId="{F44F2BA9-70F1-A608-8490-9F35E39381EA}"/>
          </ac:inkMkLst>
        </pc:inkChg>
        <pc:inkChg chg="add mod">
          <ac:chgData name="Darren Starr" userId="e8db8f9f-6c41-48a8-b168-8c2600f32686" providerId="ADAL" clId="{8A8AF724-0554-4334-A95E-7765974E60F0}" dt="2025-01-15T07:00:30.090" v="22530"/>
          <ac:inkMkLst>
            <pc:docMk/>
            <pc:sldMk cId="1126008029" sldId="271"/>
            <ac:inkMk id="39" creationId="{450D46D4-5801-0E3B-4B74-936C45F0C429}"/>
          </ac:inkMkLst>
        </pc:inkChg>
        <pc:inkChg chg="add mod">
          <ac:chgData name="Darren Starr" userId="e8db8f9f-6c41-48a8-b168-8c2600f32686" providerId="ADAL" clId="{8A8AF724-0554-4334-A95E-7765974E60F0}" dt="2025-01-15T07:00:30.090" v="22529"/>
          <ac:inkMkLst>
            <pc:docMk/>
            <pc:sldMk cId="1126008029" sldId="271"/>
            <ac:inkMk id="43" creationId="{1A85B7B1-61F7-647A-D0C7-A5906E9614DE}"/>
          </ac:inkMkLst>
        </pc:inkChg>
        <pc:inkChg chg="add mod">
          <ac:chgData name="Darren Starr" userId="e8db8f9f-6c41-48a8-b168-8c2600f32686" providerId="ADAL" clId="{8A8AF724-0554-4334-A95E-7765974E60F0}" dt="2025-01-15T07:00:30.091" v="22532"/>
          <ac:inkMkLst>
            <pc:docMk/>
            <pc:sldMk cId="1126008029" sldId="271"/>
            <ac:inkMk id="44" creationId="{8A791B15-D623-DCD9-7E5D-BD590EA91140}"/>
          </ac:inkMkLst>
        </pc:inkChg>
        <pc:inkChg chg="add mod">
          <ac:chgData name="Darren Starr" userId="e8db8f9f-6c41-48a8-b168-8c2600f32686" providerId="ADAL" clId="{8A8AF724-0554-4334-A95E-7765974E60F0}" dt="2025-01-15T07:00:30.091" v="22532"/>
          <ac:inkMkLst>
            <pc:docMk/>
            <pc:sldMk cId="1126008029" sldId="271"/>
            <ac:inkMk id="45" creationId="{4E974461-0AA9-286C-FF33-BFB99A618010}"/>
          </ac:inkMkLst>
        </pc:inkChg>
        <pc:inkChg chg="add del mod">
          <ac:chgData name="Darren Starr" userId="e8db8f9f-6c41-48a8-b168-8c2600f32686" providerId="ADAL" clId="{8A8AF724-0554-4334-A95E-7765974E60F0}" dt="2025-01-15T07:00:30.098" v="22554"/>
          <ac:inkMkLst>
            <pc:docMk/>
            <pc:sldMk cId="1126008029" sldId="271"/>
            <ac:inkMk id="46" creationId="{26AD33A1-9CBC-54A4-1433-46CCF2DEF47C}"/>
          </ac:inkMkLst>
        </pc:inkChg>
        <pc:inkChg chg="add del mod">
          <ac:chgData name="Darren Starr" userId="e8db8f9f-6c41-48a8-b168-8c2600f32686" providerId="ADAL" clId="{8A8AF724-0554-4334-A95E-7765974E60F0}" dt="2025-01-15T07:00:30.097" v="22548"/>
          <ac:inkMkLst>
            <pc:docMk/>
            <pc:sldMk cId="1126008029" sldId="271"/>
            <ac:inkMk id="47" creationId="{A1398222-D663-2F70-2871-74EA1C5E6432}"/>
          </ac:inkMkLst>
        </pc:inkChg>
        <pc:inkChg chg="add del mod">
          <ac:chgData name="Darren Starr" userId="e8db8f9f-6c41-48a8-b168-8c2600f32686" providerId="ADAL" clId="{8A8AF724-0554-4334-A95E-7765974E60F0}" dt="2025-01-15T07:00:37.956" v="22568"/>
          <ac:inkMkLst>
            <pc:docMk/>
            <pc:sldMk cId="1126008029" sldId="271"/>
            <ac:inkMk id="48" creationId="{994CBEE5-2781-8C50-BA80-85369E12B748}"/>
          </ac:inkMkLst>
        </pc:inkChg>
        <pc:inkChg chg="add del mod">
          <ac:chgData name="Darren Starr" userId="e8db8f9f-6c41-48a8-b168-8c2600f32686" providerId="ADAL" clId="{8A8AF724-0554-4334-A95E-7765974E60F0}" dt="2025-01-15T07:00:37.956" v="22569"/>
          <ac:inkMkLst>
            <pc:docMk/>
            <pc:sldMk cId="1126008029" sldId="271"/>
            <ac:inkMk id="49" creationId="{7CBBD0E7-FF5A-DF7D-7A01-E15B1AE09F09}"/>
          </ac:inkMkLst>
        </pc:inkChg>
        <pc:inkChg chg="add mod">
          <ac:chgData name="Darren Starr" userId="e8db8f9f-6c41-48a8-b168-8c2600f32686" providerId="ADAL" clId="{8A8AF724-0554-4334-A95E-7765974E60F0}" dt="2025-01-15T07:00:30.099" v="22557"/>
          <ac:inkMkLst>
            <pc:docMk/>
            <pc:sldMk cId="1126008029" sldId="271"/>
            <ac:inkMk id="50" creationId="{9E599DBA-5C44-B9AC-03C3-A0BF0F471191}"/>
          </ac:inkMkLst>
        </pc:inkChg>
        <pc:inkChg chg="add mod">
          <ac:chgData name="Darren Starr" userId="e8db8f9f-6c41-48a8-b168-8c2600f32686" providerId="ADAL" clId="{8A8AF724-0554-4334-A95E-7765974E60F0}" dt="2025-01-15T07:00:38.468" v="22570"/>
          <ac:inkMkLst>
            <pc:docMk/>
            <pc:sldMk cId="1126008029" sldId="271"/>
            <ac:inkMk id="51" creationId="{6537DAAF-530A-D636-8EF7-D0968F9E4500}"/>
          </ac:inkMkLst>
        </pc:inkChg>
        <pc:inkChg chg="add mod">
          <ac:chgData name="Darren Starr" userId="e8db8f9f-6c41-48a8-b168-8c2600f32686" providerId="ADAL" clId="{8A8AF724-0554-4334-A95E-7765974E60F0}" dt="2025-01-15T07:00:30.091" v="22532"/>
          <ac:inkMkLst>
            <pc:docMk/>
            <pc:sldMk cId="1126008029" sldId="271"/>
            <ac:inkMk id="56" creationId="{68C5C025-5E6A-21BE-4424-94C06B925C1C}"/>
          </ac:inkMkLst>
        </pc:inkChg>
        <pc:inkChg chg="add del mod">
          <ac:chgData name="Darren Starr" userId="e8db8f9f-6c41-48a8-b168-8c2600f32686" providerId="ADAL" clId="{8A8AF724-0554-4334-A95E-7765974E60F0}" dt="2025-01-15T07:00:30.094" v="22539"/>
          <ac:inkMkLst>
            <pc:docMk/>
            <pc:sldMk cId="1126008029" sldId="271"/>
            <ac:inkMk id="58" creationId="{36C4CB2E-E07A-F5AE-23D7-A794949B4292}"/>
          </ac:inkMkLst>
        </pc:inkChg>
        <pc:inkChg chg="add mod">
          <ac:chgData name="Darren Starr" userId="e8db8f9f-6c41-48a8-b168-8c2600f32686" providerId="ADAL" clId="{8A8AF724-0554-4334-A95E-7765974E60F0}" dt="2025-01-15T07:00:30.090" v="22529"/>
          <ac:inkMkLst>
            <pc:docMk/>
            <pc:sldMk cId="1126008029" sldId="271"/>
            <ac:inkMk id="60" creationId="{2389D790-8572-A248-33B8-4C475036780F}"/>
          </ac:inkMkLst>
        </pc:inkChg>
        <pc:inkChg chg="add mod">
          <ac:chgData name="Darren Starr" userId="e8db8f9f-6c41-48a8-b168-8c2600f32686" providerId="ADAL" clId="{8A8AF724-0554-4334-A95E-7765974E60F0}" dt="2025-01-15T07:00:30.085" v="22515"/>
          <ac:inkMkLst>
            <pc:docMk/>
            <pc:sldMk cId="1126008029" sldId="271"/>
            <ac:inkMk id="62" creationId="{114E072C-7260-707A-53D3-05F9D9383C48}"/>
          </ac:inkMkLst>
        </pc:inkChg>
        <pc:inkChg chg="add mod">
          <ac:chgData name="Darren Starr" userId="e8db8f9f-6c41-48a8-b168-8c2600f32686" providerId="ADAL" clId="{8A8AF724-0554-4334-A95E-7765974E60F0}" dt="2025-01-15T07:00:38.468" v="22570"/>
          <ac:inkMkLst>
            <pc:docMk/>
            <pc:sldMk cId="1126008029" sldId="271"/>
            <ac:inkMk id="64" creationId="{B50E7ECD-D2FE-D98E-E278-8771C964C5FC}"/>
          </ac:inkMkLst>
        </pc:inkChg>
        <pc:inkChg chg="add del mod">
          <ac:chgData name="Darren Starr" userId="e8db8f9f-6c41-48a8-b168-8c2600f32686" providerId="ADAL" clId="{8A8AF724-0554-4334-A95E-7765974E60F0}" dt="2025-01-15T07:00:30.089" v="22526"/>
          <ac:inkMkLst>
            <pc:docMk/>
            <pc:sldMk cId="1126008029" sldId="271"/>
            <ac:inkMk id="67" creationId="{B55A6A0D-9D29-CC38-1F08-BB06CBA2D5EF}"/>
          </ac:inkMkLst>
        </pc:inkChg>
        <pc:inkChg chg="add mod">
          <ac:chgData name="Darren Starr" userId="e8db8f9f-6c41-48a8-b168-8c2600f32686" providerId="ADAL" clId="{8A8AF724-0554-4334-A95E-7765974E60F0}" dt="2025-01-15T07:00:38.468" v="22570"/>
          <ac:inkMkLst>
            <pc:docMk/>
            <pc:sldMk cId="1126008029" sldId="271"/>
            <ac:inkMk id="70" creationId="{B1498D8F-30E0-165F-EEAD-CD064F60D04D}"/>
          </ac:inkMkLst>
        </pc:inkChg>
        <pc:inkChg chg="add del mod">
          <ac:chgData name="Darren Starr" userId="e8db8f9f-6c41-48a8-b168-8c2600f32686" providerId="ADAL" clId="{8A8AF724-0554-4334-A95E-7765974E60F0}" dt="2025-01-15T07:00:30.092" v="22534"/>
          <ac:inkMkLst>
            <pc:docMk/>
            <pc:sldMk cId="1126008029" sldId="271"/>
            <ac:inkMk id="72" creationId="{6D5BCBDB-F58E-BB08-4254-19D3A955650F}"/>
          </ac:inkMkLst>
        </pc:inkChg>
        <pc:inkChg chg="add del">
          <ac:chgData name="Darren Starr" userId="e8db8f9f-6c41-48a8-b168-8c2600f32686" providerId="ADAL" clId="{8A8AF724-0554-4334-A95E-7765974E60F0}" dt="2025-01-15T07:00:30.099" v="22559"/>
          <ac:inkMkLst>
            <pc:docMk/>
            <pc:sldMk cId="1126008029" sldId="271"/>
            <ac:inkMk id="74" creationId="{263E8FC1-0CAB-B387-CC7C-E0FD5F98A52A}"/>
          </ac:inkMkLst>
        </pc:inkChg>
        <pc:inkChg chg="add mod">
          <ac:chgData name="Darren Starr" userId="e8db8f9f-6c41-48a8-b168-8c2600f32686" providerId="ADAL" clId="{8A8AF724-0554-4334-A95E-7765974E60F0}" dt="2025-01-15T07:00:30.099" v="22557"/>
          <ac:inkMkLst>
            <pc:docMk/>
            <pc:sldMk cId="1126008029" sldId="271"/>
            <ac:inkMk id="75" creationId="{DC04430C-6354-EEED-E375-3A50BD42A910}"/>
          </ac:inkMkLst>
        </pc:inkChg>
        <pc:inkChg chg="add del mod">
          <ac:chgData name="Darren Starr" userId="e8db8f9f-6c41-48a8-b168-8c2600f32686" providerId="ADAL" clId="{8A8AF724-0554-4334-A95E-7765974E60F0}" dt="2025-01-15T07:00:35.194" v="22563"/>
          <ac:inkMkLst>
            <pc:docMk/>
            <pc:sldMk cId="1126008029" sldId="271"/>
            <ac:inkMk id="76" creationId="{18D3F9D8-E5E2-195D-9E9D-8250459B445B}"/>
          </ac:inkMkLst>
        </pc:inkChg>
        <pc:inkChg chg="add del mod">
          <ac:chgData name="Darren Starr" userId="e8db8f9f-6c41-48a8-b168-8c2600f32686" providerId="ADAL" clId="{8A8AF724-0554-4334-A95E-7765974E60F0}" dt="2025-01-15T07:00:37.955" v="22565"/>
          <ac:inkMkLst>
            <pc:docMk/>
            <pc:sldMk cId="1126008029" sldId="271"/>
            <ac:inkMk id="77" creationId="{CF51AB52-2FFA-BB28-1BE2-B87D7B235C7B}"/>
          </ac:inkMkLst>
        </pc:inkChg>
        <pc:inkChg chg="add del mod">
          <ac:chgData name="Darren Starr" userId="e8db8f9f-6c41-48a8-b168-8c2600f32686" providerId="ADAL" clId="{8A8AF724-0554-4334-A95E-7765974E60F0}" dt="2025-01-15T07:00:35.193" v="22561"/>
          <ac:inkMkLst>
            <pc:docMk/>
            <pc:sldMk cId="1126008029" sldId="271"/>
            <ac:inkMk id="78" creationId="{D0DE7DB0-802D-0AC2-A5DF-E937400F17EA}"/>
          </ac:inkMkLst>
        </pc:inkChg>
        <pc:inkChg chg="add del mod">
          <ac:chgData name="Darren Starr" userId="e8db8f9f-6c41-48a8-b168-8c2600f32686" providerId="ADAL" clId="{8A8AF724-0554-4334-A95E-7765974E60F0}" dt="2025-01-15T07:00:30.098" v="22553"/>
          <ac:inkMkLst>
            <pc:docMk/>
            <pc:sldMk cId="1126008029" sldId="271"/>
            <ac:inkMk id="80" creationId="{852D71F4-ABF6-B51B-4A40-EDC5A47CD972}"/>
          </ac:inkMkLst>
        </pc:inkChg>
        <pc:inkChg chg="add del mod">
          <ac:chgData name="Darren Starr" userId="e8db8f9f-6c41-48a8-b168-8c2600f32686" providerId="ADAL" clId="{8A8AF724-0554-4334-A95E-7765974E60F0}" dt="2025-01-15T07:00:38.468" v="22570"/>
          <ac:inkMkLst>
            <pc:docMk/>
            <pc:sldMk cId="1126008029" sldId="271"/>
            <ac:inkMk id="81" creationId="{DCA55F0E-BA49-061C-EDB6-7F92585F0DA2}"/>
          </ac:inkMkLst>
        </pc:inkChg>
        <pc:inkChg chg="add mod">
          <ac:chgData name="Darren Starr" userId="e8db8f9f-6c41-48a8-b168-8c2600f32686" providerId="ADAL" clId="{8A8AF724-0554-4334-A95E-7765974E60F0}" dt="2025-01-15T07:00:30.090" v="22529"/>
          <ac:inkMkLst>
            <pc:docMk/>
            <pc:sldMk cId="1126008029" sldId="271"/>
            <ac:inkMk id="82" creationId="{81A3CEEC-9579-E4A6-4A14-5F0F0859E0AD}"/>
          </ac:inkMkLst>
        </pc:inkChg>
        <pc:inkChg chg="add mod">
          <ac:chgData name="Darren Starr" userId="e8db8f9f-6c41-48a8-b168-8c2600f32686" providerId="ADAL" clId="{8A8AF724-0554-4334-A95E-7765974E60F0}" dt="2025-01-15T07:00:30.090" v="22530"/>
          <ac:inkMkLst>
            <pc:docMk/>
            <pc:sldMk cId="1126008029" sldId="271"/>
            <ac:inkMk id="85" creationId="{B86D93E0-8F07-354F-BF4A-614BB5355F1E}"/>
          </ac:inkMkLst>
        </pc:inkChg>
        <pc:inkChg chg="add mod">
          <ac:chgData name="Darren Starr" userId="e8db8f9f-6c41-48a8-b168-8c2600f32686" providerId="ADAL" clId="{8A8AF724-0554-4334-A95E-7765974E60F0}" dt="2025-01-15T07:00:38.468" v="22570"/>
          <ac:inkMkLst>
            <pc:docMk/>
            <pc:sldMk cId="1126008029" sldId="271"/>
            <ac:inkMk id="87" creationId="{E0F54710-6421-27C9-B20F-54DA392A5C9B}"/>
          </ac:inkMkLst>
        </pc:inkChg>
        <pc:inkChg chg="add mod">
          <ac:chgData name="Darren Starr" userId="e8db8f9f-6c41-48a8-b168-8c2600f32686" providerId="ADAL" clId="{8A8AF724-0554-4334-A95E-7765974E60F0}" dt="2025-01-15T07:00:30.090" v="22530"/>
          <ac:inkMkLst>
            <pc:docMk/>
            <pc:sldMk cId="1126008029" sldId="271"/>
            <ac:inkMk id="89" creationId="{FC584D81-42C5-DC58-54E1-2548BF3345B2}"/>
          </ac:inkMkLst>
        </pc:inkChg>
        <pc:inkChg chg="add mod">
          <ac:chgData name="Darren Starr" userId="e8db8f9f-6c41-48a8-b168-8c2600f32686" providerId="ADAL" clId="{8A8AF724-0554-4334-A95E-7765974E60F0}" dt="2025-01-15T07:00:30.090" v="22529"/>
          <ac:inkMkLst>
            <pc:docMk/>
            <pc:sldMk cId="1126008029" sldId="271"/>
            <ac:inkMk id="91" creationId="{74DE2502-5A93-B955-8DE3-729B2275F68F}"/>
          </ac:inkMkLst>
        </pc:inkChg>
        <pc:inkChg chg="add del">
          <ac:chgData name="Darren Starr" userId="e8db8f9f-6c41-48a8-b168-8c2600f32686" providerId="ADAL" clId="{8A8AF724-0554-4334-A95E-7765974E60F0}" dt="2025-01-15T07:00:35.194" v="22562"/>
          <ac:inkMkLst>
            <pc:docMk/>
            <pc:sldMk cId="1126008029" sldId="271"/>
            <ac:inkMk id="93" creationId="{00D907DE-55D1-DE33-CC66-A74D86E5A4FD}"/>
          </ac:inkMkLst>
        </pc:inkChg>
        <pc:inkChg chg="add del">
          <ac:chgData name="Darren Starr" userId="e8db8f9f-6c41-48a8-b168-8c2600f32686" providerId="ADAL" clId="{8A8AF724-0554-4334-A95E-7765974E60F0}" dt="2025-01-15T07:00:37.956" v="22567"/>
          <ac:inkMkLst>
            <pc:docMk/>
            <pc:sldMk cId="1126008029" sldId="271"/>
            <ac:inkMk id="94" creationId="{C8E358B9-48E4-6BA4-6FA5-AE9A52A063FC}"/>
          </ac:inkMkLst>
        </pc:inkChg>
        <pc:inkChg chg="add mod">
          <ac:chgData name="Darren Starr" userId="e8db8f9f-6c41-48a8-b168-8c2600f32686" providerId="ADAL" clId="{8A8AF724-0554-4334-A95E-7765974E60F0}" dt="2025-01-15T10:12:53.751" v="24266"/>
          <ac:inkMkLst>
            <pc:docMk/>
            <pc:sldMk cId="1126008029" sldId="271"/>
            <ac:inkMk id="95" creationId="{EDCE0046-894E-9B5B-ECA7-F413CF115584}"/>
          </ac:inkMkLst>
        </pc:inkChg>
        <pc:inkChg chg="add mod">
          <ac:chgData name="Darren Starr" userId="e8db8f9f-6c41-48a8-b168-8c2600f32686" providerId="ADAL" clId="{8A8AF724-0554-4334-A95E-7765974E60F0}" dt="2025-01-15T10:13:24.994" v="24312"/>
          <ac:inkMkLst>
            <pc:docMk/>
            <pc:sldMk cId="1126008029" sldId="271"/>
            <ac:inkMk id="96" creationId="{A795C604-6CFA-36B2-15B8-06C53BE5A804}"/>
          </ac:inkMkLst>
        </pc:inkChg>
        <pc:inkChg chg="add mod">
          <ac:chgData name="Darren Starr" userId="e8db8f9f-6c41-48a8-b168-8c2600f32686" providerId="ADAL" clId="{8A8AF724-0554-4334-A95E-7765974E60F0}" dt="2025-01-15T10:13:24.994" v="24312"/>
          <ac:inkMkLst>
            <pc:docMk/>
            <pc:sldMk cId="1126008029" sldId="271"/>
            <ac:inkMk id="97" creationId="{9EACCCB8-8145-282C-2859-0EE1B31F7D73}"/>
          </ac:inkMkLst>
        </pc:inkChg>
        <pc:inkChg chg="add">
          <ac:chgData name="Darren Starr" userId="e8db8f9f-6c41-48a8-b168-8c2600f32686" providerId="ADAL" clId="{8A8AF724-0554-4334-A95E-7765974E60F0}" dt="2025-01-15T10:12:51.231" v="24254" actId="9405"/>
          <ac:inkMkLst>
            <pc:docMk/>
            <pc:sldMk cId="1126008029" sldId="271"/>
            <ac:inkMk id="99" creationId="{BC262197-3C44-EE96-B15D-852A32E67421}"/>
          </ac:inkMkLst>
        </pc:inkChg>
        <pc:inkChg chg="add mod">
          <ac:chgData name="Darren Starr" userId="e8db8f9f-6c41-48a8-b168-8c2600f32686" providerId="ADAL" clId="{8A8AF724-0554-4334-A95E-7765974E60F0}" dt="2025-01-15T10:13:18.625" v="24297"/>
          <ac:inkMkLst>
            <pc:docMk/>
            <pc:sldMk cId="1126008029" sldId="271"/>
            <ac:inkMk id="100" creationId="{37242A8E-B42F-6418-F536-255714493D78}"/>
          </ac:inkMkLst>
        </pc:inkChg>
        <pc:inkChg chg="add mod">
          <ac:chgData name="Darren Starr" userId="e8db8f9f-6c41-48a8-b168-8c2600f32686" providerId="ADAL" clId="{8A8AF724-0554-4334-A95E-7765974E60F0}" dt="2025-01-15T10:13:24.994" v="24312"/>
          <ac:inkMkLst>
            <pc:docMk/>
            <pc:sldMk cId="1126008029" sldId="271"/>
            <ac:inkMk id="101" creationId="{FF3FAC73-EA19-E698-933F-2B2B05E2B25E}"/>
          </ac:inkMkLst>
        </pc:inkChg>
        <pc:inkChg chg="add">
          <ac:chgData name="Darren Starr" userId="e8db8f9f-6c41-48a8-b168-8c2600f32686" providerId="ADAL" clId="{8A8AF724-0554-4334-A95E-7765974E60F0}" dt="2025-01-15T10:12:51.817" v="24257" actId="9405"/>
          <ac:inkMkLst>
            <pc:docMk/>
            <pc:sldMk cId="1126008029" sldId="271"/>
            <ac:inkMk id="102" creationId="{54D2A002-BA1E-DEDB-6C20-BDF78C5D0AAB}"/>
          </ac:inkMkLst>
        </pc:inkChg>
        <pc:inkChg chg="add">
          <ac:chgData name="Darren Starr" userId="e8db8f9f-6c41-48a8-b168-8c2600f32686" providerId="ADAL" clId="{8A8AF724-0554-4334-A95E-7765974E60F0}" dt="2025-01-15T10:12:51.983" v="24258" actId="9405"/>
          <ac:inkMkLst>
            <pc:docMk/>
            <pc:sldMk cId="1126008029" sldId="271"/>
            <ac:inkMk id="103" creationId="{4E1EC8E2-3EB7-9C70-8CEB-707C1F6D6B15}"/>
          </ac:inkMkLst>
        </pc:inkChg>
        <pc:inkChg chg="add mod">
          <ac:chgData name="Darren Starr" userId="e8db8f9f-6c41-48a8-b168-8c2600f32686" providerId="ADAL" clId="{8A8AF724-0554-4334-A95E-7765974E60F0}" dt="2025-01-15T10:12:53.751" v="24266"/>
          <ac:inkMkLst>
            <pc:docMk/>
            <pc:sldMk cId="1126008029" sldId="271"/>
            <ac:inkMk id="104" creationId="{658BA037-EDE5-B0D4-C975-A411AEF38EF0}"/>
          </ac:inkMkLst>
        </pc:inkChg>
        <pc:inkChg chg="add">
          <ac:chgData name="Darren Starr" userId="e8db8f9f-6c41-48a8-b168-8c2600f32686" providerId="ADAL" clId="{8A8AF724-0554-4334-A95E-7765974E60F0}" dt="2025-01-15T10:12:52.324" v="24260" actId="9405"/>
          <ac:inkMkLst>
            <pc:docMk/>
            <pc:sldMk cId="1126008029" sldId="271"/>
            <ac:inkMk id="105" creationId="{798E5B61-15A8-9054-DE53-DB8B90FD7A01}"/>
          </ac:inkMkLst>
        </pc:inkChg>
        <pc:inkChg chg="add">
          <ac:chgData name="Darren Starr" userId="e8db8f9f-6c41-48a8-b168-8c2600f32686" providerId="ADAL" clId="{8A8AF724-0554-4334-A95E-7765974E60F0}" dt="2025-01-15T10:12:52.497" v="24261" actId="9405"/>
          <ac:inkMkLst>
            <pc:docMk/>
            <pc:sldMk cId="1126008029" sldId="271"/>
            <ac:inkMk id="106" creationId="{7A952E07-78C5-67F8-C99B-673C8FC9C016}"/>
          </ac:inkMkLst>
        </pc:inkChg>
        <pc:inkChg chg="add mod">
          <ac:chgData name="Darren Starr" userId="e8db8f9f-6c41-48a8-b168-8c2600f32686" providerId="ADAL" clId="{8A8AF724-0554-4334-A95E-7765974E60F0}" dt="2025-01-15T10:13:18.625" v="24297"/>
          <ac:inkMkLst>
            <pc:docMk/>
            <pc:sldMk cId="1126008029" sldId="271"/>
            <ac:inkMk id="107" creationId="{9649E03A-7B8D-7ADC-8C6D-160A6F06F97B}"/>
          </ac:inkMkLst>
        </pc:inkChg>
        <pc:inkChg chg="add mod">
          <ac:chgData name="Darren Starr" userId="e8db8f9f-6c41-48a8-b168-8c2600f32686" providerId="ADAL" clId="{8A8AF724-0554-4334-A95E-7765974E60F0}" dt="2025-01-15T10:12:56.699" v="24272"/>
          <ac:inkMkLst>
            <pc:docMk/>
            <pc:sldMk cId="1126008029" sldId="271"/>
            <ac:inkMk id="108" creationId="{622E8690-6696-8613-1C68-780538C1E9DB}"/>
          </ac:inkMkLst>
        </pc:inkChg>
        <pc:inkChg chg="add">
          <ac:chgData name="Darren Starr" userId="e8db8f9f-6c41-48a8-b168-8c2600f32686" providerId="ADAL" clId="{8A8AF724-0554-4334-A95E-7765974E60F0}" dt="2025-01-15T10:12:53.057" v="24264" actId="9405"/>
          <ac:inkMkLst>
            <pc:docMk/>
            <pc:sldMk cId="1126008029" sldId="271"/>
            <ac:inkMk id="109" creationId="{ED01DAFA-8031-C67F-3FDF-7C0B6636BDC1}"/>
          </ac:inkMkLst>
        </pc:inkChg>
        <pc:inkChg chg="add mod">
          <ac:chgData name="Darren Starr" userId="e8db8f9f-6c41-48a8-b168-8c2600f32686" providerId="ADAL" clId="{8A8AF724-0554-4334-A95E-7765974E60F0}" dt="2025-01-15T10:13:14.444" v="24295"/>
          <ac:inkMkLst>
            <pc:docMk/>
            <pc:sldMk cId="1126008029" sldId="271"/>
            <ac:inkMk id="110" creationId="{8BD436AA-725C-A6D3-A8B2-945441E59DA5}"/>
          </ac:inkMkLst>
        </pc:inkChg>
        <pc:inkChg chg="add mod">
          <ac:chgData name="Darren Starr" userId="e8db8f9f-6c41-48a8-b168-8c2600f32686" providerId="ADAL" clId="{8A8AF724-0554-4334-A95E-7765974E60F0}" dt="2025-01-15T10:12:56.699" v="24272"/>
          <ac:inkMkLst>
            <pc:docMk/>
            <pc:sldMk cId="1126008029" sldId="271"/>
            <ac:inkMk id="112" creationId="{13A2BAC1-1D34-C145-C336-BCB53E63E3B0}"/>
          </ac:inkMkLst>
        </pc:inkChg>
        <pc:inkChg chg="add">
          <ac:chgData name="Darren Starr" userId="e8db8f9f-6c41-48a8-b168-8c2600f32686" providerId="ADAL" clId="{8A8AF724-0554-4334-A95E-7765974E60F0}" dt="2025-01-15T10:12:54.914" v="24268" actId="9405"/>
          <ac:inkMkLst>
            <pc:docMk/>
            <pc:sldMk cId="1126008029" sldId="271"/>
            <ac:inkMk id="113" creationId="{5B7B1734-1A34-B907-76E1-8B5BC584CC78}"/>
          </ac:inkMkLst>
        </pc:inkChg>
        <pc:inkChg chg="add mod">
          <ac:chgData name="Darren Starr" userId="e8db8f9f-6c41-48a8-b168-8c2600f32686" providerId="ADAL" clId="{8A8AF724-0554-4334-A95E-7765974E60F0}" dt="2025-01-15T10:12:56.699" v="24272"/>
          <ac:inkMkLst>
            <pc:docMk/>
            <pc:sldMk cId="1126008029" sldId="271"/>
            <ac:inkMk id="114" creationId="{03303C0B-3168-4E3C-1008-8621E081F80E}"/>
          </ac:inkMkLst>
        </pc:inkChg>
        <pc:inkChg chg="add">
          <ac:chgData name="Darren Starr" userId="e8db8f9f-6c41-48a8-b168-8c2600f32686" providerId="ADAL" clId="{8A8AF724-0554-4334-A95E-7765974E60F0}" dt="2025-01-15T10:12:55.542" v="24270" actId="9405"/>
          <ac:inkMkLst>
            <pc:docMk/>
            <pc:sldMk cId="1126008029" sldId="271"/>
            <ac:inkMk id="115" creationId="{BCF536BB-032B-8FD0-31D1-A9B2A72B7DD4}"/>
          </ac:inkMkLst>
        </pc:inkChg>
        <pc:inkChg chg="add">
          <ac:chgData name="Darren Starr" userId="e8db8f9f-6c41-48a8-b168-8c2600f32686" providerId="ADAL" clId="{8A8AF724-0554-4334-A95E-7765974E60F0}" dt="2025-01-15T10:12:55.853" v="24271" actId="9405"/>
          <ac:inkMkLst>
            <pc:docMk/>
            <pc:sldMk cId="1126008029" sldId="271"/>
            <ac:inkMk id="116" creationId="{8F27E48A-9F7E-65E0-1A25-8708D900F7E1}"/>
          </ac:inkMkLst>
        </pc:inkChg>
        <pc:inkChg chg="add mod">
          <ac:chgData name="Darren Starr" userId="e8db8f9f-6c41-48a8-b168-8c2600f32686" providerId="ADAL" clId="{8A8AF724-0554-4334-A95E-7765974E60F0}" dt="2025-01-15T10:13:24.994" v="24312"/>
          <ac:inkMkLst>
            <pc:docMk/>
            <pc:sldMk cId="1126008029" sldId="271"/>
            <ac:inkMk id="118" creationId="{ECCE31C8-5C95-D59D-7E09-3786284FDE99}"/>
          </ac:inkMkLst>
        </pc:inkChg>
        <pc:inkChg chg="add mod">
          <ac:chgData name="Darren Starr" userId="e8db8f9f-6c41-48a8-b168-8c2600f32686" providerId="ADAL" clId="{8A8AF724-0554-4334-A95E-7765974E60F0}" dt="2025-01-15T10:12:59.307" v="24280"/>
          <ac:inkMkLst>
            <pc:docMk/>
            <pc:sldMk cId="1126008029" sldId="271"/>
            <ac:inkMk id="119" creationId="{D7BB045A-C92F-6A1B-62A9-C77D24231DAE}"/>
          </ac:inkMkLst>
        </pc:inkChg>
        <pc:inkChg chg="add mod">
          <ac:chgData name="Darren Starr" userId="e8db8f9f-6c41-48a8-b168-8c2600f32686" providerId="ADAL" clId="{8A8AF724-0554-4334-A95E-7765974E60F0}" dt="2025-01-15T10:12:59.307" v="24280"/>
          <ac:inkMkLst>
            <pc:docMk/>
            <pc:sldMk cId="1126008029" sldId="271"/>
            <ac:inkMk id="120" creationId="{FA176102-BC3C-59C1-E49F-CC2D5B9F4DDD}"/>
          </ac:inkMkLst>
        </pc:inkChg>
        <pc:inkChg chg="add mod">
          <ac:chgData name="Darren Starr" userId="e8db8f9f-6c41-48a8-b168-8c2600f32686" providerId="ADAL" clId="{8A8AF724-0554-4334-A95E-7765974E60F0}" dt="2025-01-15T10:13:24.994" v="24312"/>
          <ac:inkMkLst>
            <pc:docMk/>
            <pc:sldMk cId="1126008029" sldId="271"/>
            <ac:inkMk id="121" creationId="{BBB6C25C-2095-974B-659F-B7EAF2740FAA}"/>
          </ac:inkMkLst>
        </pc:inkChg>
        <pc:inkChg chg="add mod">
          <ac:chgData name="Darren Starr" userId="e8db8f9f-6c41-48a8-b168-8c2600f32686" providerId="ADAL" clId="{8A8AF724-0554-4334-A95E-7765974E60F0}" dt="2025-01-15T10:13:07.591" v="24289"/>
          <ac:inkMkLst>
            <pc:docMk/>
            <pc:sldMk cId="1126008029" sldId="271"/>
            <ac:inkMk id="122" creationId="{EB9D098F-53AA-C45F-6797-FDFA68F16197}"/>
          </ac:inkMkLst>
        </pc:inkChg>
        <pc:inkChg chg="add">
          <ac:chgData name="Darren Starr" userId="e8db8f9f-6c41-48a8-b168-8c2600f32686" providerId="ADAL" clId="{8A8AF724-0554-4334-A95E-7765974E60F0}" dt="2025-01-15T10:12:58.582" v="24278" actId="9405"/>
          <ac:inkMkLst>
            <pc:docMk/>
            <pc:sldMk cId="1126008029" sldId="271"/>
            <ac:inkMk id="123" creationId="{77220AAA-7A42-74DB-679B-64D9C9029521}"/>
          </ac:inkMkLst>
        </pc:inkChg>
        <pc:inkChg chg="add">
          <ac:chgData name="Darren Starr" userId="e8db8f9f-6c41-48a8-b168-8c2600f32686" providerId="ADAL" clId="{8A8AF724-0554-4334-A95E-7765974E60F0}" dt="2025-01-15T10:12:58.740" v="24279" actId="9405"/>
          <ac:inkMkLst>
            <pc:docMk/>
            <pc:sldMk cId="1126008029" sldId="271"/>
            <ac:inkMk id="124" creationId="{5F435A7D-3273-D334-275A-2D6867FAC20A}"/>
          </ac:inkMkLst>
        </pc:inkChg>
        <pc:inkChg chg="add mod">
          <ac:chgData name="Darren Starr" userId="e8db8f9f-6c41-48a8-b168-8c2600f32686" providerId="ADAL" clId="{8A8AF724-0554-4334-A95E-7765974E60F0}" dt="2025-01-15T10:13:18.625" v="24297"/>
          <ac:inkMkLst>
            <pc:docMk/>
            <pc:sldMk cId="1126008029" sldId="271"/>
            <ac:inkMk id="126" creationId="{1AD8E0CD-50B1-CD70-DC95-9F1654B3839E}"/>
          </ac:inkMkLst>
        </pc:inkChg>
        <pc:inkChg chg="add">
          <ac:chgData name="Darren Starr" userId="e8db8f9f-6c41-48a8-b168-8c2600f32686" providerId="ADAL" clId="{8A8AF724-0554-4334-A95E-7765974E60F0}" dt="2025-01-15T10:13:00.672" v="24282" actId="9405"/>
          <ac:inkMkLst>
            <pc:docMk/>
            <pc:sldMk cId="1126008029" sldId="271"/>
            <ac:inkMk id="127" creationId="{6138AAE8-710C-50BA-0DDE-AD3FEA684E3E}"/>
          </ac:inkMkLst>
        </pc:inkChg>
        <pc:inkChg chg="add">
          <ac:chgData name="Darren Starr" userId="e8db8f9f-6c41-48a8-b168-8c2600f32686" providerId="ADAL" clId="{8A8AF724-0554-4334-A95E-7765974E60F0}" dt="2025-01-15T10:13:00.889" v="24283" actId="9405"/>
          <ac:inkMkLst>
            <pc:docMk/>
            <pc:sldMk cId="1126008029" sldId="271"/>
            <ac:inkMk id="128" creationId="{CD3B7B9A-7C2A-5741-DEB6-80C0C4612EBC}"/>
          </ac:inkMkLst>
        </pc:inkChg>
        <pc:inkChg chg="add">
          <ac:chgData name="Darren Starr" userId="e8db8f9f-6c41-48a8-b168-8c2600f32686" providerId="ADAL" clId="{8A8AF724-0554-4334-A95E-7765974E60F0}" dt="2025-01-15T10:13:01.278" v="24284" actId="9405"/>
          <ac:inkMkLst>
            <pc:docMk/>
            <pc:sldMk cId="1126008029" sldId="271"/>
            <ac:inkMk id="129" creationId="{DBD22677-1A55-1BF1-8ABE-EA24AA5E6D14}"/>
          </ac:inkMkLst>
        </pc:inkChg>
        <pc:inkChg chg="add">
          <ac:chgData name="Darren Starr" userId="e8db8f9f-6c41-48a8-b168-8c2600f32686" providerId="ADAL" clId="{8A8AF724-0554-4334-A95E-7765974E60F0}" dt="2025-01-15T10:13:01.465" v="24285" actId="9405"/>
          <ac:inkMkLst>
            <pc:docMk/>
            <pc:sldMk cId="1126008029" sldId="271"/>
            <ac:inkMk id="130" creationId="{C1FC99DB-E8D4-B53B-1DBE-728557EFDFB3}"/>
          </ac:inkMkLst>
        </pc:inkChg>
        <pc:inkChg chg="add">
          <ac:chgData name="Darren Starr" userId="e8db8f9f-6c41-48a8-b168-8c2600f32686" providerId="ADAL" clId="{8A8AF724-0554-4334-A95E-7765974E60F0}" dt="2025-01-15T10:13:01.761" v="24286" actId="9405"/>
          <ac:inkMkLst>
            <pc:docMk/>
            <pc:sldMk cId="1126008029" sldId="271"/>
            <ac:inkMk id="131" creationId="{278BE454-ACD9-7491-48F4-5DE77A138388}"/>
          </ac:inkMkLst>
        </pc:inkChg>
        <pc:inkChg chg="add">
          <ac:chgData name="Darren Starr" userId="e8db8f9f-6c41-48a8-b168-8c2600f32686" providerId="ADAL" clId="{8A8AF724-0554-4334-A95E-7765974E60F0}" dt="2025-01-15T10:13:06.641" v="24288" actId="9405"/>
          <ac:inkMkLst>
            <pc:docMk/>
            <pc:sldMk cId="1126008029" sldId="271"/>
            <ac:inkMk id="133" creationId="{147CE8D4-77EF-6991-A8D3-F8373B12ABBE}"/>
          </ac:inkMkLst>
        </pc:inkChg>
        <pc:inkChg chg="add mod">
          <ac:chgData name="Darren Starr" userId="e8db8f9f-6c41-48a8-b168-8c2600f32686" providerId="ADAL" clId="{8A8AF724-0554-4334-A95E-7765974E60F0}" dt="2025-01-15T10:13:18.625" v="24297"/>
          <ac:inkMkLst>
            <pc:docMk/>
            <pc:sldMk cId="1126008029" sldId="271"/>
            <ac:inkMk id="135" creationId="{364F8503-C4B6-E2C5-B712-DA92B865CBC1}"/>
          </ac:inkMkLst>
        </pc:inkChg>
        <pc:inkChg chg="add">
          <ac:chgData name="Darren Starr" userId="e8db8f9f-6c41-48a8-b168-8c2600f32686" providerId="ADAL" clId="{8A8AF724-0554-4334-A95E-7765974E60F0}" dt="2025-01-15T10:13:11.953" v="24292" actId="9405"/>
          <ac:inkMkLst>
            <pc:docMk/>
            <pc:sldMk cId="1126008029" sldId="271"/>
            <ac:inkMk id="137" creationId="{07B032EC-4C85-D0BE-70B0-C0494300174A}"/>
          </ac:inkMkLst>
        </pc:inkChg>
        <pc:inkChg chg="add mod">
          <ac:chgData name="Darren Starr" userId="e8db8f9f-6c41-48a8-b168-8c2600f32686" providerId="ADAL" clId="{8A8AF724-0554-4334-A95E-7765974E60F0}" dt="2025-01-15T10:13:18.625" v="24297"/>
          <ac:inkMkLst>
            <pc:docMk/>
            <pc:sldMk cId="1126008029" sldId="271"/>
            <ac:inkMk id="139" creationId="{480B6A80-4313-AA81-404A-89361F9EF92F}"/>
          </ac:inkMkLst>
        </pc:inkChg>
        <pc:inkChg chg="add mod">
          <ac:chgData name="Darren Starr" userId="e8db8f9f-6c41-48a8-b168-8c2600f32686" providerId="ADAL" clId="{8A8AF724-0554-4334-A95E-7765974E60F0}" dt="2025-01-15T10:13:18.625" v="24297"/>
          <ac:inkMkLst>
            <pc:docMk/>
            <pc:sldMk cId="1126008029" sldId="271"/>
            <ac:inkMk id="141" creationId="{2234D04F-2B23-45BD-5BC5-A5C26D98A637}"/>
          </ac:inkMkLst>
        </pc:inkChg>
        <pc:inkChg chg="add">
          <ac:chgData name="Darren Starr" userId="e8db8f9f-6c41-48a8-b168-8c2600f32686" providerId="ADAL" clId="{8A8AF724-0554-4334-A95E-7765974E60F0}" dt="2025-01-15T10:13:20.032" v="24298" actId="9405"/>
          <ac:inkMkLst>
            <pc:docMk/>
            <pc:sldMk cId="1126008029" sldId="271"/>
            <ac:inkMk id="143" creationId="{5009A228-C862-06A9-ED22-6B2F3A086EDE}"/>
          </ac:inkMkLst>
        </pc:inkChg>
        <pc:inkChg chg="add">
          <ac:chgData name="Darren Starr" userId="e8db8f9f-6c41-48a8-b168-8c2600f32686" providerId="ADAL" clId="{8A8AF724-0554-4334-A95E-7765974E60F0}" dt="2025-01-15T10:13:20.398" v="24299" actId="9405"/>
          <ac:inkMkLst>
            <pc:docMk/>
            <pc:sldMk cId="1126008029" sldId="271"/>
            <ac:inkMk id="144" creationId="{4142C30B-C5A2-2C14-724E-68AC7D943B46}"/>
          </ac:inkMkLst>
        </pc:inkChg>
        <pc:inkChg chg="add">
          <ac:chgData name="Darren Starr" userId="e8db8f9f-6c41-48a8-b168-8c2600f32686" providerId="ADAL" clId="{8A8AF724-0554-4334-A95E-7765974E60F0}" dt="2025-01-15T10:13:20.607" v="24300" actId="9405"/>
          <ac:inkMkLst>
            <pc:docMk/>
            <pc:sldMk cId="1126008029" sldId="271"/>
            <ac:inkMk id="145" creationId="{78A1728A-9DBC-7DF0-A8BA-ED73777374DE}"/>
          </ac:inkMkLst>
        </pc:inkChg>
        <pc:inkChg chg="add mod">
          <ac:chgData name="Darren Starr" userId="e8db8f9f-6c41-48a8-b168-8c2600f32686" providerId="ADAL" clId="{8A8AF724-0554-4334-A95E-7765974E60F0}" dt="2025-01-15T10:13:24.994" v="24312"/>
          <ac:inkMkLst>
            <pc:docMk/>
            <pc:sldMk cId="1126008029" sldId="271"/>
            <ac:inkMk id="146" creationId="{A1752C7F-3B93-3D1C-7110-1BA7781B0203}"/>
          </ac:inkMkLst>
        </pc:inkChg>
        <pc:inkChg chg="add">
          <ac:chgData name="Darren Starr" userId="e8db8f9f-6c41-48a8-b168-8c2600f32686" providerId="ADAL" clId="{8A8AF724-0554-4334-A95E-7765974E60F0}" dt="2025-01-15T10:13:20.992" v="24302" actId="9405"/>
          <ac:inkMkLst>
            <pc:docMk/>
            <pc:sldMk cId="1126008029" sldId="271"/>
            <ac:inkMk id="147" creationId="{22C4C20B-0BB0-B263-4399-9D2584C487BD}"/>
          </ac:inkMkLst>
        </pc:inkChg>
        <pc:inkChg chg="add mod">
          <ac:chgData name="Darren Starr" userId="e8db8f9f-6c41-48a8-b168-8c2600f32686" providerId="ADAL" clId="{8A8AF724-0554-4334-A95E-7765974E60F0}" dt="2025-01-15T10:13:24.994" v="24312"/>
          <ac:inkMkLst>
            <pc:docMk/>
            <pc:sldMk cId="1126008029" sldId="271"/>
            <ac:inkMk id="148" creationId="{999E0AD9-5EC4-C164-8C78-61F81E385EA1}"/>
          </ac:inkMkLst>
        </pc:inkChg>
        <pc:inkChg chg="add">
          <ac:chgData name="Darren Starr" userId="e8db8f9f-6c41-48a8-b168-8c2600f32686" providerId="ADAL" clId="{8A8AF724-0554-4334-A95E-7765974E60F0}" dt="2025-01-15T10:13:21.402" v="24304" actId="9405"/>
          <ac:inkMkLst>
            <pc:docMk/>
            <pc:sldMk cId="1126008029" sldId="271"/>
            <ac:inkMk id="149" creationId="{D1302B11-422A-A8D6-7B53-657A9E28D704}"/>
          </ac:inkMkLst>
        </pc:inkChg>
        <pc:inkChg chg="add">
          <ac:chgData name="Darren Starr" userId="e8db8f9f-6c41-48a8-b168-8c2600f32686" providerId="ADAL" clId="{8A8AF724-0554-4334-A95E-7765974E60F0}" dt="2025-01-15T10:13:21.674" v="24305" actId="9405"/>
          <ac:inkMkLst>
            <pc:docMk/>
            <pc:sldMk cId="1126008029" sldId="271"/>
            <ac:inkMk id="150" creationId="{9FE00C71-6EFF-44DE-7F68-9436310A08C5}"/>
          </ac:inkMkLst>
        </pc:inkChg>
        <pc:inkChg chg="add">
          <ac:chgData name="Darren Starr" userId="e8db8f9f-6c41-48a8-b168-8c2600f32686" providerId="ADAL" clId="{8A8AF724-0554-4334-A95E-7765974E60F0}" dt="2025-01-15T10:13:21.872" v="24306" actId="9405"/>
          <ac:inkMkLst>
            <pc:docMk/>
            <pc:sldMk cId="1126008029" sldId="271"/>
            <ac:inkMk id="151" creationId="{ACAE80F5-717D-BF0B-E802-831B878E463D}"/>
          </ac:inkMkLst>
        </pc:inkChg>
        <pc:inkChg chg="add">
          <ac:chgData name="Darren Starr" userId="e8db8f9f-6c41-48a8-b168-8c2600f32686" providerId="ADAL" clId="{8A8AF724-0554-4334-A95E-7765974E60F0}" dt="2025-01-15T10:13:22.621" v="24307" actId="9405"/>
          <ac:inkMkLst>
            <pc:docMk/>
            <pc:sldMk cId="1126008029" sldId="271"/>
            <ac:inkMk id="152" creationId="{C61B913F-AEE1-9325-1C0C-25FEE8100A8F}"/>
          </ac:inkMkLst>
        </pc:inkChg>
        <pc:inkChg chg="add">
          <ac:chgData name="Darren Starr" userId="e8db8f9f-6c41-48a8-b168-8c2600f32686" providerId="ADAL" clId="{8A8AF724-0554-4334-A95E-7765974E60F0}" dt="2025-01-15T10:13:23.314" v="24308" actId="9405"/>
          <ac:inkMkLst>
            <pc:docMk/>
            <pc:sldMk cId="1126008029" sldId="271"/>
            <ac:inkMk id="153" creationId="{B85A0E29-9667-2C18-AFD5-DF1CF275614C}"/>
          </ac:inkMkLst>
        </pc:inkChg>
        <pc:inkChg chg="add">
          <ac:chgData name="Darren Starr" userId="e8db8f9f-6c41-48a8-b168-8c2600f32686" providerId="ADAL" clId="{8A8AF724-0554-4334-A95E-7765974E60F0}" dt="2025-01-15T10:13:23.497" v="24309" actId="9405"/>
          <ac:inkMkLst>
            <pc:docMk/>
            <pc:sldMk cId="1126008029" sldId="271"/>
            <ac:inkMk id="154" creationId="{420AE756-B96F-ED06-11CE-0DDC83DFA278}"/>
          </ac:inkMkLst>
        </pc:inkChg>
        <pc:inkChg chg="add">
          <ac:chgData name="Darren Starr" userId="e8db8f9f-6c41-48a8-b168-8c2600f32686" providerId="ADAL" clId="{8A8AF724-0554-4334-A95E-7765974E60F0}" dt="2025-01-15T10:13:24.126" v="24310" actId="9405"/>
          <ac:inkMkLst>
            <pc:docMk/>
            <pc:sldMk cId="1126008029" sldId="271"/>
            <ac:inkMk id="155" creationId="{F0029DC9-1415-A62A-A312-41F5478070F3}"/>
          </ac:inkMkLst>
        </pc:inkChg>
        <pc:inkChg chg="add">
          <ac:chgData name="Darren Starr" userId="e8db8f9f-6c41-48a8-b168-8c2600f32686" providerId="ADAL" clId="{8A8AF724-0554-4334-A95E-7765974E60F0}" dt="2025-01-15T10:13:24.311" v="24311" actId="9405"/>
          <ac:inkMkLst>
            <pc:docMk/>
            <pc:sldMk cId="1126008029" sldId="271"/>
            <ac:inkMk id="156" creationId="{2B2D5127-1623-F8A6-8E9F-7EBCCBEB8F81}"/>
          </ac:inkMkLst>
        </pc:inkChg>
        <pc:inkChg chg="add del mod">
          <ac:chgData name="Darren Starr" userId="e8db8f9f-6c41-48a8-b168-8c2600f32686" providerId="ADAL" clId="{8A8AF724-0554-4334-A95E-7765974E60F0}" dt="2025-01-15T10:16:42.261" v="24367"/>
          <ac:inkMkLst>
            <pc:docMk/>
            <pc:sldMk cId="1126008029" sldId="271"/>
            <ac:inkMk id="159" creationId="{1B3F0491-693D-5005-3E4D-2FF7C841E968}"/>
          </ac:inkMkLst>
        </pc:inkChg>
        <pc:inkChg chg="add del mod">
          <ac:chgData name="Darren Starr" userId="e8db8f9f-6c41-48a8-b168-8c2600f32686" providerId="ADAL" clId="{8A8AF724-0554-4334-A95E-7765974E60F0}" dt="2025-01-15T10:16:42.259" v="24365"/>
          <ac:inkMkLst>
            <pc:docMk/>
            <pc:sldMk cId="1126008029" sldId="271"/>
            <ac:inkMk id="160" creationId="{AB9E6AC7-9198-FA82-6E5E-B1B24CF3B3E7}"/>
          </ac:inkMkLst>
        </pc:inkChg>
        <pc:inkChg chg="add del mod">
          <ac:chgData name="Darren Starr" userId="e8db8f9f-6c41-48a8-b168-8c2600f32686" providerId="ADAL" clId="{8A8AF724-0554-4334-A95E-7765974E60F0}" dt="2025-01-15T10:16:42.261" v="24366"/>
          <ac:inkMkLst>
            <pc:docMk/>
            <pc:sldMk cId="1126008029" sldId="271"/>
            <ac:inkMk id="162" creationId="{A8A6D098-0A3C-602C-0D60-E423E25A02FA}"/>
          </ac:inkMkLst>
        </pc:inkChg>
        <pc:inkChg chg="add del mod">
          <ac:chgData name="Darren Starr" userId="e8db8f9f-6c41-48a8-b168-8c2600f32686" providerId="ADAL" clId="{8A8AF724-0554-4334-A95E-7765974E60F0}" dt="2025-01-15T10:16:42.261" v="24368"/>
          <ac:inkMkLst>
            <pc:docMk/>
            <pc:sldMk cId="1126008029" sldId="271"/>
            <ac:inkMk id="163" creationId="{F670D391-88A7-0DEC-253E-C3F2FFE85355}"/>
          </ac:inkMkLst>
        </pc:inkChg>
        <pc:inkChg chg="add del mod">
          <ac:chgData name="Darren Starr" userId="e8db8f9f-6c41-48a8-b168-8c2600f32686" providerId="ADAL" clId="{8A8AF724-0554-4334-A95E-7765974E60F0}" dt="2025-01-15T10:16:38.467" v="24364" actId="9405"/>
          <ac:inkMkLst>
            <pc:docMk/>
            <pc:sldMk cId="1126008029" sldId="271"/>
            <ac:inkMk id="165" creationId="{F3F7BFC8-DE90-2897-270A-DBFF95935ACB}"/>
          </ac:inkMkLst>
        </pc:inkChg>
        <pc:inkChg chg="add del mod">
          <ac:chgData name="Darren Starr" userId="e8db8f9f-6c41-48a8-b168-8c2600f32686" providerId="ADAL" clId="{8A8AF724-0554-4334-A95E-7765974E60F0}" dt="2025-01-15T10:16:38.251" v="24363" actId="9405"/>
          <ac:inkMkLst>
            <pc:docMk/>
            <pc:sldMk cId="1126008029" sldId="271"/>
            <ac:inkMk id="166" creationId="{58F94D6B-B1D9-EC87-1318-1D1203937CB0}"/>
          </ac:inkMkLst>
        </pc:inkChg>
        <pc:inkChg chg="add del mod">
          <ac:chgData name="Darren Starr" userId="e8db8f9f-6c41-48a8-b168-8c2600f32686" providerId="ADAL" clId="{8A8AF724-0554-4334-A95E-7765974E60F0}" dt="2025-01-15T10:16:38.018" v="24362" actId="9405"/>
          <ac:inkMkLst>
            <pc:docMk/>
            <pc:sldMk cId="1126008029" sldId="271"/>
            <ac:inkMk id="167" creationId="{156943CD-3940-0C00-501A-9744EA384B90}"/>
          </ac:inkMkLst>
        </pc:inkChg>
        <pc:inkChg chg="add del mod">
          <ac:chgData name="Darren Starr" userId="e8db8f9f-6c41-48a8-b168-8c2600f32686" providerId="ADAL" clId="{8A8AF724-0554-4334-A95E-7765974E60F0}" dt="2025-01-15T10:16:37.798" v="24361"/>
          <ac:inkMkLst>
            <pc:docMk/>
            <pc:sldMk cId="1126008029" sldId="271"/>
            <ac:inkMk id="168" creationId="{96F4542C-7695-9982-A3A8-F5689485F86E}"/>
          </ac:inkMkLst>
        </pc:inkChg>
        <pc:inkChg chg="add del mod">
          <ac:chgData name="Darren Starr" userId="e8db8f9f-6c41-48a8-b168-8c2600f32686" providerId="ADAL" clId="{8A8AF724-0554-4334-A95E-7765974E60F0}" dt="2025-01-15T10:16:37.579" v="24359" actId="9405"/>
          <ac:inkMkLst>
            <pc:docMk/>
            <pc:sldMk cId="1126008029" sldId="271"/>
            <ac:inkMk id="170" creationId="{C779F301-3EC5-AC39-0D2D-F1F5273A3612}"/>
          </ac:inkMkLst>
        </pc:inkChg>
        <pc:inkChg chg="add del mod">
          <ac:chgData name="Darren Starr" userId="e8db8f9f-6c41-48a8-b168-8c2600f32686" providerId="ADAL" clId="{8A8AF724-0554-4334-A95E-7765974E60F0}" dt="2025-01-15T10:16:37.360" v="24358" actId="9405"/>
          <ac:inkMkLst>
            <pc:docMk/>
            <pc:sldMk cId="1126008029" sldId="271"/>
            <ac:inkMk id="171" creationId="{FFA5F0A8-D111-D185-4E75-E370D88AAC0D}"/>
          </ac:inkMkLst>
        </pc:inkChg>
        <pc:inkChg chg="add del mod">
          <ac:chgData name="Darren Starr" userId="e8db8f9f-6c41-48a8-b168-8c2600f32686" providerId="ADAL" clId="{8A8AF724-0554-4334-A95E-7765974E60F0}" dt="2025-01-15T10:16:37.162" v="24357" actId="9405"/>
          <ac:inkMkLst>
            <pc:docMk/>
            <pc:sldMk cId="1126008029" sldId="271"/>
            <ac:inkMk id="172" creationId="{530FC4DC-4E9D-D90E-4B48-010ADA02F81B}"/>
          </ac:inkMkLst>
        </pc:inkChg>
        <pc:inkChg chg="add del mod">
          <ac:chgData name="Darren Starr" userId="e8db8f9f-6c41-48a8-b168-8c2600f32686" providerId="ADAL" clId="{8A8AF724-0554-4334-A95E-7765974E60F0}" dt="2025-01-15T10:16:36.940" v="24356" actId="9405"/>
          <ac:inkMkLst>
            <pc:docMk/>
            <pc:sldMk cId="1126008029" sldId="271"/>
            <ac:inkMk id="173" creationId="{D722B249-E06B-0F39-2741-E263C71D012B}"/>
          </ac:inkMkLst>
        </pc:inkChg>
        <pc:inkChg chg="add del mod">
          <ac:chgData name="Darren Starr" userId="e8db8f9f-6c41-48a8-b168-8c2600f32686" providerId="ADAL" clId="{8A8AF724-0554-4334-A95E-7765974E60F0}" dt="2025-01-15T10:16:36.720" v="24355" actId="9405"/>
          <ac:inkMkLst>
            <pc:docMk/>
            <pc:sldMk cId="1126008029" sldId="271"/>
            <ac:inkMk id="174" creationId="{4E49B329-D645-77FD-7210-932D7B1BD8A9}"/>
          </ac:inkMkLst>
        </pc:inkChg>
        <pc:inkChg chg="add del mod">
          <ac:chgData name="Darren Starr" userId="e8db8f9f-6c41-48a8-b168-8c2600f32686" providerId="ADAL" clId="{8A8AF724-0554-4334-A95E-7765974E60F0}" dt="2025-01-15T10:16:36.501" v="24354" actId="9405"/>
          <ac:inkMkLst>
            <pc:docMk/>
            <pc:sldMk cId="1126008029" sldId="271"/>
            <ac:inkMk id="175" creationId="{83F87222-04C7-D67E-C68A-69A2253F1FC2}"/>
          </ac:inkMkLst>
        </pc:inkChg>
        <pc:inkChg chg="add del mod">
          <ac:chgData name="Darren Starr" userId="e8db8f9f-6c41-48a8-b168-8c2600f32686" providerId="ADAL" clId="{8A8AF724-0554-4334-A95E-7765974E60F0}" dt="2025-01-15T10:16:36.315" v="24353" actId="9405"/>
          <ac:inkMkLst>
            <pc:docMk/>
            <pc:sldMk cId="1126008029" sldId="271"/>
            <ac:inkMk id="176" creationId="{3052FAEF-E370-137D-48F8-AE76709AAFF1}"/>
          </ac:inkMkLst>
        </pc:inkChg>
        <pc:inkChg chg="add del mod">
          <ac:chgData name="Darren Starr" userId="e8db8f9f-6c41-48a8-b168-8c2600f32686" providerId="ADAL" clId="{8A8AF724-0554-4334-A95E-7765974E60F0}" dt="2025-01-15T10:16:36.097" v="24352"/>
          <ac:inkMkLst>
            <pc:docMk/>
            <pc:sldMk cId="1126008029" sldId="271"/>
            <ac:inkMk id="177" creationId="{63B21712-A1BD-DE29-7C31-A632595E4A26}"/>
          </ac:inkMkLst>
        </pc:inkChg>
        <pc:inkChg chg="add del mod">
          <ac:chgData name="Darren Starr" userId="e8db8f9f-6c41-48a8-b168-8c2600f32686" providerId="ADAL" clId="{8A8AF724-0554-4334-A95E-7765974E60F0}" dt="2025-01-15T10:16:35.879" v="24350" actId="9405"/>
          <ac:inkMkLst>
            <pc:docMk/>
            <pc:sldMk cId="1126008029" sldId="271"/>
            <ac:inkMk id="179" creationId="{1DC8943E-5942-BA51-BF98-517FA84D7A56}"/>
          </ac:inkMkLst>
        </pc:inkChg>
        <pc:inkChg chg="add del">
          <ac:chgData name="Darren Starr" userId="e8db8f9f-6c41-48a8-b168-8c2600f32686" providerId="ADAL" clId="{8A8AF724-0554-4334-A95E-7765974E60F0}" dt="2025-01-15T10:16:35.660" v="24349" actId="9405"/>
          <ac:inkMkLst>
            <pc:docMk/>
            <pc:sldMk cId="1126008029" sldId="271"/>
            <ac:inkMk id="180" creationId="{93D6F409-E564-E692-CB6C-43207373838B}"/>
          </ac:inkMkLst>
        </pc:inkChg>
        <pc:inkChg chg="add del">
          <ac:chgData name="Darren Starr" userId="e8db8f9f-6c41-48a8-b168-8c2600f32686" providerId="ADAL" clId="{8A8AF724-0554-4334-A95E-7765974E60F0}" dt="2025-01-15T10:16:35.443" v="24348" actId="9405"/>
          <ac:inkMkLst>
            <pc:docMk/>
            <pc:sldMk cId="1126008029" sldId="271"/>
            <ac:inkMk id="181" creationId="{445C8222-8B14-D748-9EAF-8686192C0234}"/>
          </ac:inkMkLst>
        </pc:inkChg>
        <pc:inkChg chg="add del mod">
          <ac:chgData name="Darren Starr" userId="e8db8f9f-6c41-48a8-b168-8c2600f32686" providerId="ADAL" clId="{8A8AF724-0554-4334-A95E-7765974E60F0}" dt="2025-01-15T10:16:35.181" v="24347" actId="9405"/>
          <ac:inkMkLst>
            <pc:docMk/>
            <pc:sldMk cId="1126008029" sldId="271"/>
            <ac:inkMk id="182" creationId="{1714425C-87A1-CB0A-6829-11EB373EAC35}"/>
          </ac:inkMkLst>
        </pc:inkChg>
        <pc:inkChg chg="add del mod">
          <ac:chgData name="Darren Starr" userId="e8db8f9f-6c41-48a8-b168-8c2600f32686" providerId="ADAL" clId="{8A8AF724-0554-4334-A95E-7765974E60F0}" dt="2025-01-15T10:16:34.915" v="24346" actId="9405"/>
          <ac:inkMkLst>
            <pc:docMk/>
            <pc:sldMk cId="1126008029" sldId="271"/>
            <ac:inkMk id="183" creationId="{D457F2D7-E5DF-0316-E6BB-04BC16D63B28}"/>
          </ac:inkMkLst>
        </pc:inkChg>
        <pc:inkChg chg="add del mod">
          <ac:chgData name="Darren Starr" userId="e8db8f9f-6c41-48a8-b168-8c2600f32686" providerId="ADAL" clId="{8A8AF724-0554-4334-A95E-7765974E60F0}" dt="2025-01-15T10:16:34.668" v="24345" actId="9405"/>
          <ac:inkMkLst>
            <pc:docMk/>
            <pc:sldMk cId="1126008029" sldId="271"/>
            <ac:inkMk id="184" creationId="{54CF8349-F566-D16F-2EBB-92BA91DFE924}"/>
          </ac:inkMkLst>
        </pc:inkChg>
        <pc:inkChg chg="add del mod">
          <ac:chgData name="Darren Starr" userId="e8db8f9f-6c41-48a8-b168-8c2600f32686" providerId="ADAL" clId="{8A8AF724-0554-4334-A95E-7765974E60F0}" dt="2025-01-15T10:16:34.451" v="24344" actId="9405"/>
          <ac:inkMkLst>
            <pc:docMk/>
            <pc:sldMk cId="1126008029" sldId="271"/>
            <ac:inkMk id="185" creationId="{76E13A64-8761-7D0D-7292-EAAC7B73FF66}"/>
          </ac:inkMkLst>
        </pc:inkChg>
        <pc:inkChg chg="add del">
          <ac:chgData name="Darren Starr" userId="e8db8f9f-6c41-48a8-b168-8c2600f32686" providerId="ADAL" clId="{8A8AF724-0554-4334-A95E-7765974E60F0}" dt="2025-01-15T10:16:34.154" v="24342" actId="9405"/>
          <ac:inkMkLst>
            <pc:docMk/>
            <pc:sldMk cId="1126008029" sldId="271"/>
            <ac:inkMk id="186" creationId="{8753D585-4CA4-DE9A-FEC8-CFEAB9CA7461}"/>
          </ac:inkMkLst>
        </pc:inkChg>
        <pc:inkChg chg="add">
          <ac:chgData name="Darren Starr" userId="e8db8f9f-6c41-48a8-b168-8c2600f32686" providerId="ADAL" clId="{8A8AF724-0554-4334-A95E-7765974E60F0}" dt="2025-01-15T10:17:01.542" v="24369" actId="9405"/>
          <ac:inkMkLst>
            <pc:docMk/>
            <pc:sldMk cId="1126008029" sldId="271"/>
            <ac:inkMk id="188" creationId="{E310BA3D-CB35-37A0-4FD7-FE4F9431D969}"/>
          </ac:inkMkLst>
        </pc:inkChg>
        <pc:inkChg chg="add mod">
          <ac:chgData name="Darren Starr" userId="e8db8f9f-6c41-48a8-b168-8c2600f32686" providerId="ADAL" clId="{8A8AF724-0554-4334-A95E-7765974E60F0}" dt="2025-01-15T10:19:52.406" v="24433"/>
          <ac:inkMkLst>
            <pc:docMk/>
            <pc:sldMk cId="1126008029" sldId="271"/>
            <ac:inkMk id="189" creationId="{9F97929C-3224-8B2C-6528-693A50EB1078}"/>
          </ac:inkMkLst>
        </pc:inkChg>
        <pc:inkChg chg="add mod">
          <ac:chgData name="Darren Starr" userId="e8db8f9f-6c41-48a8-b168-8c2600f32686" providerId="ADAL" clId="{8A8AF724-0554-4334-A95E-7765974E60F0}" dt="2025-01-15T10:19:52.406" v="24433"/>
          <ac:inkMkLst>
            <pc:docMk/>
            <pc:sldMk cId="1126008029" sldId="271"/>
            <ac:inkMk id="190" creationId="{2A0905AA-D900-1E6B-46E1-A7DE383BA39E}"/>
          </ac:inkMkLst>
        </pc:inkChg>
        <pc:inkChg chg="add mod">
          <ac:chgData name="Darren Starr" userId="e8db8f9f-6c41-48a8-b168-8c2600f32686" providerId="ADAL" clId="{8A8AF724-0554-4334-A95E-7765974E60F0}" dt="2025-01-15T10:20:33.752" v="24448"/>
          <ac:inkMkLst>
            <pc:docMk/>
            <pc:sldMk cId="1126008029" sldId="271"/>
            <ac:inkMk id="191" creationId="{87087152-7C66-B800-4305-1ECF845D8D18}"/>
          </ac:inkMkLst>
        </pc:inkChg>
        <pc:inkChg chg="add mod">
          <ac:chgData name="Darren Starr" userId="e8db8f9f-6c41-48a8-b168-8c2600f32686" providerId="ADAL" clId="{8A8AF724-0554-4334-A95E-7765974E60F0}" dt="2025-01-15T10:17:07.779" v="24376"/>
          <ac:inkMkLst>
            <pc:docMk/>
            <pc:sldMk cId="1126008029" sldId="271"/>
            <ac:inkMk id="193" creationId="{2E26B6C8-20CD-5862-64EA-722170A36CA7}"/>
          </ac:inkMkLst>
        </pc:inkChg>
        <pc:inkChg chg="add mod">
          <ac:chgData name="Darren Starr" userId="e8db8f9f-6c41-48a8-b168-8c2600f32686" providerId="ADAL" clId="{8A8AF724-0554-4334-A95E-7765974E60F0}" dt="2025-01-15T10:17:07.779" v="24376"/>
          <ac:inkMkLst>
            <pc:docMk/>
            <pc:sldMk cId="1126008029" sldId="271"/>
            <ac:inkMk id="194" creationId="{99C219C7-01D5-3FDD-1898-6C296B8EB365}"/>
          </ac:inkMkLst>
        </pc:inkChg>
        <pc:inkChg chg="add mod">
          <ac:chgData name="Darren Starr" userId="e8db8f9f-6c41-48a8-b168-8c2600f32686" providerId="ADAL" clId="{8A8AF724-0554-4334-A95E-7765974E60F0}" dt="2025-01-15T10:17:12.945" v="24379"/>
          <ac:inkMkLst>
            <pc:docMk/>
            <pc:sldMk cId="1126008029" sldId="271"/>
            <ac:inkMk id="196" creationId="{22C133B2-E6FE-4349-FD59-B4F3599A2E9F}"/>
          </ac:inkMkLst>
        </pc:inkChg>
        <pc:inkChg chg="add mod">
          <ac:chgData name="Darren Starr" userId="e8db8f9f-6c41-48a8-b168-8c2600f32686" providerId="ADAL" clId="{8A8AF724-0554-4334-A95E-7765974E60F0}" dt="2025-01-15T10:17:12.945" v="24379"/>
          <ac:inkMkLst>
            <pc:docMk/>
            <pc:sldMk cId="1126008029" sldId="271"/>
            <ac:inkMk id="197" creationId="{709B3F41-449C-0F67-5268-977D47223356}"/>
          </ac:inkMkLst>
        </pc:inkChg>
        <pc:inkChg chg="add mod">
          <ac:chgData name="Darren Starr" userId="e8db8f9f-6c41-48a8-b168-8c2600f32686" providerId="ADAL" clId="{8A8AF724-0554-4334-A95E-7765974E60F0}" dt="2025-01-15T10:20:33.752" v="24448"/>
          <ac:inkMkLst>
            <pc:docMk/>
            <pc:sldMk cId="1126008029" sldId="271"/>
            <ac:inkMk id="199" creationId="{705B8C5B-F173-D337-E3F4-FB54AE52198F}"/>
          </ac:inkMkLst>
        </pc:inkChg>
        <pc:inkChg chg="add mod">
          <ac:chgData name="Darren Starr" userId="e8db8f9f-6c41-48a8-b168-8c2600f32686" providerId="ADAL" clId="{8A8AF724-0554-4334-A95E-7765974E60F0}" dt="2025-01-15T10:20:33.752" v="24448"/>
          <ac:inkMkLst>
            <pc:docMk/>
            <pc:sldMk cId="1126008029" sldId="271"/>
            <ac:inkMk id="200" creationId="{436140FE-2629-D092-D685-AC1FB1F22545}"/>
          </ac:inkMkLst>
        </pc:inkChg>
        <pc:inkChg chg="add mod">
          <ac:chgData name="Darren Starr" userId="e8db8f9f-6c41-48a8-b168-8c2600f32686" providerId="ADAL" clId="{8A8AF724-0554-4334-A95E-7765974E60F0}" dt="2025-01-15T10:17:23.802" v="24391"/>
          <ac:inkMkLst>
            <pc:docMk/>
            <pc:sldMk cId="1126008029" sldId="271"/>
            <ac:inkMk id="201" creationId="{A4DF6B9F-B634-B4BF-A8B5-2C084259D487}"/>
          </ac:inkMkLst>
        </pc:inkChg>
        <pc:inkChg chg="add mod">
          <ac:chgData name="Darren Starr" userId="e8db8f9f-6c41-48a8-b168-8c2600f32686" providerId="ADAL" clId="{8A8AF724-0554-4334-A95E-7765974E60F0}" dt="2025-01-15T10:17:23.802" v="24391"/>
          <ac:inkMkLst>
            <pc:docMk/>
            <pc:sldMk cId="1126008029" sldId="271"/>
            <ac:inkMk id="202" creationId="{83204E2E-325E-BCC8-D5F5-1EFBBD75E1BE}"/>
          </ac:inkMkLst>
        </pc:inkChg>
        <pc:inkChg chg="add mod">
          <ac:chgData name="Darren Starr" userId="e8db8f9f-6c41-48a8-b168-8c2600f32686" providerId="ADAL" clId="{8A8AF724-0554-4334-A95E-7765974E60F0}" dt="2025-01-15T10:19:52.406" v="24433"/>
          <ac:inkMkLst>
            <pc:docMk/>
            <pc:sldMk cId="1126008029" sldId="271"/>
            <ac:inkMk id="203" creationId="{104CFC91-FD2E-AFEA-3A45-298A09970B55}"/>
          </ac:inkMkLst>
        </pc:inkChg>
        <pc:inkChg chg="add mod">
          <ac:chgData name="Darren Starr" userId="e8db8f9f-6c41-48a8-b168-8c2600f32686" providerId="ADAL" clId="{8A8AF724-0554-4334-A95E-7765974E60F0}" dt="2025-01-15T10:19:52.406" v="24433"/>
          <ac:inkMkLst>
            <pc:docMk/>
            <pc:sldMk cId="1126008029" sldId="271"/>
            <ac:inkMk id="204" creationId="{003F8B9A-D393-129E-BFA1-6DF108ED8F0D}"/>
          </ac:inkMkLst>
        </pc:inkChg>
        <pc:inkChg chg="add mod">
          <ac:chgData name="Darren Starr" userId="e8db8f9f-6c41-48a8-b168-8c2600f32686" providerId="ADAL" clId="{8A8AF724-0554-4334-A95E-7765974E60F0}" dt="2025-01-15T10:20:33.752" v="24448"/>
          <ac:inkMkLst>
            <pc:docMk/>
            <pc:sldMk cId="1126008029" sldId="271"/>
            <ac:inkMk id="205" creationId="{49C7DDC0-E093-097E-CEA8-A2EF535477BD}"/>
          </ac:inkMkLst>
        </pc:inkChg>
        <pc:inkChg chg="add mod">
          <ac:chgData name="Darren Starr" userId="e8db8f9f-6c41-48a8-b168-8c2600f32686" providerId="ADAL" clId="{8A8AF724-0554-4334-A95E-7765974E60F0}" dt="2025-01-15T10:19:52.406" v="24433"/>
          <ac:inkMkLst>
            <pc:docMk/>
            <pc:sldMk cId="1126008029" sldId="271"/>
            <ac:inkMk id="206" creationId="{26D7864C-0F1F-1CE0-A0DD-D0FBF07D3866}"/>
          </ac:inkMkLst>
        </pc:inkChg>
        <pc:inkChg chg="add mod">
          <ac:chgData name="Darren Starr" userId="e8db8f9f-6c41-48a8-b168-8c2600f32686" providerId="ADAL" clId="{8A8AF724-0554-4334-A95E-7765974E60F0}" dt="2025-01-15T10:19:52.406" v="24433"/>
          <ac:inkMkLst>
            <pc:docMk/>
            <pc:sldMk cId="1126008029" sldId="271"/>
            <ac:inkMk id="207" creationId="{6BDAF0BC-D64C-0DFB-DAFD-E1F1F27F54DB}"/>
          </ac:inkMkLst>
        </pc:inkChg>
        <pc:inkChg chg="add mod">
          <ac:chgData name="Darren Starr" userId="e8db8f9f-6c41-48a8-b168-8c2600f32686" providerId="ADAL" clId="{8A8AF724-0554-4334-A95E-7765974E60F0}" dt="2025-01-15T10:19:52.406" v="24433"/>
          <ac:inkMkLst>
            <pc:docMk/>
            <pc:sldMk cId="1126008029" sldId="271"/>
            <ac:inkMk id="208" creationId="{756372C6-5C21-7768-632F-543B2D9E88EB}"/>
          </ac:inkMkLst>
        </pc:inkChg>
        <pc:inkChg chg="add mod">
          <ac:chgData name="Darren Starr" userId="e8db8f9f-6c41-48a8-b168-8c2600f32686" providerId="ADAL" clId="{8A8AF724-0554-4334-A95E-7765974E60F0}" dt="2025-01-15T10:17:23.802" v="24391"/>
          <ac:inkMkLst>
            <pc:docMk/>
            <pc:sldMk cId="1126008029" sldId="271"/>
            <ac:inkMk id="209" creationId="{2F00A3FB-DEA3-F645-3C60-6D41E694EF58}"/>
          </ac:inkMkLst>
        </pc:inkChg>
        <pc:inkChg chg="add mod">
          <ac:chgData name="Darren Starr" userId="e8db8f9f-6c41-48a8-b168-8c2600f32686" providerId="ADAL" clId="{8A8AF724-0554-4334-A95E-7765974E60F0}" dt="2025-01-15T10:18:27.222" v="24401"/>
          <ac:inkMkLst>
            <pc:docMk/>
            <pc:sldMk cId="1126008029" sldId="271"/>
            <ac:inkMk id="211" creationId="{12F1FFBA-95A2-0EC6-E6CB-8DA4E7833ADE}"/>
          </ac:inkMkLst>
        </pc:inkChg>
        <pc:inkChg chg="add mod">
          <ac:chgData name="Darren Starr" userId="e8db8f9f-6c41-48a8-b168-8c2600f32686" providerId="ADAL" clId="{8A8AF724-0554-4334-A95E-7765974E60F0}" dt="2025-01-15T10:18:27.222" v="24401"/>
          <ac:inkMkLst>
            <pc:docMk/>
            <pc:sldMk cId="1126008029" sldId="271"/>
            <ac:inkMk id="212" creationId="{DF97C9B4-C66C-D56E-8871-52FE3176883A}"/>
          </ac:inkMkLst>
        </pc:inkChg>
        <pc:inkChg chg="add mod">
          <ac:chgData name="Darren Starr" userId="e8db8f9f-6c41-48a8-b168-8c2600f32686" providerId="ADAL" clId="{8A8AF724-0554-4334-A95E-7765974E60F0}" dt="2025-01-15T10:18:27.222" v="24401"/>
          <ac:inkMkLst>
            <pc:docMk/>
            <pc:sldMk cId="1126008029" sldId="271"/>
            <ac:inkMk id="213" creationId="{48B2E0FB-EDAC-7FCA-1F21-A410204B3BB1}"/>
          </ac:inkMkLst>
        </pc:inkChg>
        <pc:inkChg chg="add mod">
          <ac:chgData name="Darren Starr" userId="e8db8f9f-6c41-48a8-b168-8c2600f32686" providerId="ADAL" clId="{8A8AF724-0554-4334-A95E-7765974E60F0}" dt="2025-01-15T10:18:27.222" v="24401"/>
          <ac:inkMkLst>
            <pc:docMk/>
            <pc:sldMk cId="1126008029" sldId="271"/>
            <ac:inkMk id="214" creationId="{63C39A47-21C3-6830-6025-9A46CA3A27F5}"/>
          </ac:inkMkLst>
        </pc:inkChg>
        <pc:inkChg chg="add mod">
          <ac:chgData name="Darren Starr" userId="e8db8f9f-6c41-48a8-b168-8c2600f32686" providerId="ADAL" clId="{8A8AF724-0554-4334-A95E-7765974E60F0}" dt="2025-01-15T10:20:33.752" v="24448"/>
          <ac:inkMkLst>
            <pc:docMk/>
            <pc:sldMk cId="1126008029" sldId="271"/>
            <ac:inkMk id="215" creationId="{B0FD8E07-37E6-725B-A80A-78319482D0A7}"/>
          </ac:inkMkLst>
        </pc:inkChg>
        <pc:inkChg chg="add mod">
          <ac:chgData name="Darren Starr" userId="e8db8f9f-6c41-48a8-b168-8c2600f32686" providerId="ADAL" clId="{8A8AF724-0554-4334-A95E-7765974E60F0}" dt="2025-01-15T10:18:27.222" v="24401"/>
          <ac:inkMkLst>
            <pc:docMk/>
            <pc:sldMk cId="1126008029" sldId="271"/>
            <ac:inkMk id="216" creationId="{30FC13A5-FF22-FF08-3985-212F691820ED}"/>
          </ac:inkMkLst>
        </pc:inkChg>
        <pc:inkChg chg="add mod">
          <ac:chgData name="Darren Starr" userId="e8db8f9f-6c41-48a8-b168-8c2600f32686" providerId="ADAL" clId="{8A8AF724-0554-4334-A95E-7765974E60F0}" dt="2025-01-15T10:18:27.222" v="24401"/>
          <ac:inkMkLst>
            <pc:docMk/>
            <pc:sldMk cId="1126008029" sldId="271"/>
            <ac:inkMk id="217" creationId="{C194595C-E1FB-4D90-00E9-5AFE63C9036A}"/>
          </ac:inkMkLst>
        </pc:inkChg>
        <pc:inkChg chg="add mod">
          <ac:chgData name="Darren Starr" userId="e8db8f9f-6c41-48a8-b168-8c2600f32686" providerId="ADAL" clId="{8A8AF724-0554-4334-A95E-7765974E60F0}" dt="2025-01-15T10:18:27.222" v="24401"/>
          <ac:inkMkLst>
            <pc:docMk/>
            <pc:sldMk cId="1126008029" sldId="271"/>
            <ac:inkMk id="219" creationId="{50C333B5-3594-C18E-97F2-83CF51A0EC80}"/>
          </ac:inkMkLst>
        </pc:inkChg>
        <pc:inkChg chg="add">
          <ac:chgData name="Darren Starr" userId="e8db8f9f-6c41-48a8-b168-8c2600f32686" providerId="ADAL" clId="{8A8AF724-0554-4334-A95E-7765974E60F0}" dt="2025-01-15T10:18:41.932" v="24402" actId="9405"/>
          <ac:inkMkLst>
            <pc:docMk/>
            <pc:sldMk cId="1126008029" sldId="271"/>
            <ac:inkMk id="221" creationId="{FD086F0D-D9B0-589B-0435-0B2D6205A424}"/>
          </ac:inkMkLst>
        </pc:inkChg>
        <pc:inkChg chg="add mod">
          <ac:chgData name="Darren Starr" userId="e8db8f9f-6c41-48a8-b168-8c2600f32686" providerId="ADAL" clId="{8A8AF724-0554-4334-A95E-7765974E60F0}" dt="2025-01-15T10:18:59.467" v="24414"/>
          <ac:inkMkLst>
            <pc:docMk/>
            <pc:sldMk cId="1126008029" sldId="271"/>
            <ac:inkMk id="222" creationId="{6C0561FF-B436-AF3B-1705-530F3EFDF623}"/>
          </ac:inkMkLst>
        </pc:inkChg>
        <pc:inkChg chg="add mod">
          <ac:chgData name="Darren Starr" userId="e8db8f9f-6c41-48a8-b168-8c2600f32686" providerId="ADAL" clId="{8A8AF724-0554-4334-A95E-7765974E60F0}" dt="2025-01-15T10:19:40.106" v="24419"/>
          <ac:inkMkLst>
            <pc:docMk/>
            <pc:sldMk cId="1126008029" sldId="271"/>
            <ac:inkMk id="223" creationId="{C0EF0156-18D6-BA3E-E9CD-CF4FCDECED74}"/>
          </ac:inkMkLst>
        </pc:inkChg>
        <pc:inkChg chg="add mod">
          <ac:chgData name="Darren Starr" userId="e8db8f9f-6c41-48a8-b168-8c2600f32686" providerId="ADAL" clId="{8A8AF724-0554-4334-A95E-7765974E60F0}" dt="2025-01-15T10:19:40.106" v="24419"/>
          <ac:inkMkLst>
            <pc:docMk/>
            <pc:sldMk cId="1126008029" sldId="271"/>
            <ac:inkMk id="224" creationId="{84181B0A-22D4-FB19-1026-254E642517B4}"/>
          </ac:inkMkLst>
        </pc:inkChg>
        <pc:inkChg chg="add mod">
          <ac:chgData name="Darren Starr" userId="e8db8f9f-6c41-48a8-b168-8c2600f32686" providerId="ADAL" clId="{8A8AF724-0554-4334-A95E-7765974E60F0}" dt="2025-01-15T10:20:33.752" v="24448"/>
          <ac:inkMkLst>
            <pc:docMk/>
            <pc:sldMk cId="1126008029" sldId="271"/>
            <ac:inkMk id="225" creationId="{92A3B8BC-2988-5BF1-08EE-973697AFAB3C}"/>
          </ac:inkMkLst>
        </pc:inkChg>
        <pc:inkChg chg="add mod">
          <ac:chgData name="Darren Starr" userId="e8db8f9f-6c41-48a8-b168-8c2600f32686" providerId="ADAL" clId="{8A8AF724-0554-4334-A95E-7765974E60F0}" dt="2025-01-15T10:18:59.467" v="24414"/>
          <ac:inkMkLst>
            <pc:docMk/>
            <pc:sldMk cId="1126008029" sldId="271"/>
            <ac:inkMk id="226" creationId="{57F401A6-54D1-F2D3-1601-F5D65AF66A27}"/>
          </ac:inkMkLst>
        </pc:inkChg>
        <pc:inkChg chg="add mod">
          <ac:chgData name="Darren Starr" userId="e8db8f9f-6c41-48a8-b168-8c2600f32686" providerId="ADAL" clId="{8A8AF724-0554-4334-A95E-7765974E60F0}" dt="2025-01-15T10:19:40.106" v="24419"/>
          <ac:inkMkLst>
            <pc:docMk/>
            <pc:sldMk cId="1126008029" sldId="271"/>
            <ac:inkMk id="227" creationId="{D5EE345D-049E-4395-C89B-D6B5658062C7}"/>
          </ac:inkMkLst>
        </pc:inkChg>
        <pc:inkChg chg="add mod">
          <ac:chgData name="Darren Starr" userId="e8db8f9f-6c41-48a8-b168-8c2600f32686" providerId="ADAL" clId="{8A8AF724-0554-4334-A95E-7765974E60F0}" dt="2025-01-15T10:19:40.106" v="24419"/>
          <ac:inkMkLst>
            <pc:docMk/>
            <pc:sldMk cId="1126008029" sldId="271"/>
            <ac:inkMk id="228" creationId="{0D7B7B66-5D9C-A79F-F584-E29F222BC035}"/>
          </ac:inkMkLst>
        </pc:inkChg>
        <pc:inkChg chg="add mod">
          <ac:chgData name="Darren Starr" userId="e8db8f9f-6c41-48a8-b168-8c2600f32686" providerId="ADAL" clId="{8A8AF724-0554-4334-A95E-7765974E60F0}" dt="2025-01-15T10:18:59.467" v="24414"/>
          <ac:inkMkLst>
            <pc:docMk/>
            <pc:sldMk cId="1126008029" sldId="271"/>
            <ac:inkMk id="229" creationId="{ED7EBBBD-720F-4987-F326-20C4F001C054}"/>
          </ac:inkMkLst>
        </pc:inkChg>
        <pc:inkChg chg="add mod">
          <ac:chgData name="Darren Starr" userId="e8db8f9f-6c41-48a8-b168-8c2600f32686" providerId="ADAL" clId="{8A8AF724-0554-4334-A95E-7765974E60F0}" dt="2025-01-15T10:19:40.106" v="24419"/>
          <ac:inkMkLst>
            <pc:docMk/>
            <pc:sldMk cId="1126008029" sldId="271"/>
            <ac:inkMk id="230" creationId="{5AE95436-5B6F-22A3-C927-2FB162195D03}"/>
          </ac:inkMkLst>
        </pc:inkChg>
        <pc:inkChg chg="add">
          <ac:chgData name="Darren Starr" userId="e8db8f9f-6c41-48a8-b168-8c2600f32686" providerId="ADAL" clId="{8A8AF724-0554-4334-A95E-7765974E60F0}" dt="2025-01-15T10:18:58.016" v="24412" actId="9405"/>
          <ac:inkMkLst>
            <pc:docMk/>
            <pc:sldMk cId="1126008029" sldId="271"/>
            <ac:inkMk id="231" creationId="{EAB6674D-493E-6DAA-C39E-1F65C2A3ACEB}"/>
          </ac:inkMkLst>
        </pc:inkChg>
        <pc:inkChg chg="add mod">
          <ac:chgData name="Darren Starr" userId="e8db8f9f-6c41-48a8-b168-8c2600f32686" providerId="ADAL" clId="{8A8AF724-0554-4334-A95E-7765974E60F0}" dt="2025-01-15T10:18:59.467" v="24414"/>
          <ac:inkMkLst>
            <pc:docMk/>
            <pc:sldMk cId="1126008029" sldId="271"/>
            <ac:inkMk id="232" creationId="{227B87DE-DB2E-6C3B-2752-06C57A4FC648}"/>
          </ac:inkMkLst>
        </pc:inkChg>
        <pc:inkChg chg="add">
          <ac:chgData name="Darren Starr" userId="e8db8f9f-6c41-48a8-b168-8c2600f32686" providerId="ADAL" clId="{8A8AF724-0554-4334-A95E-7765974E60F0}" dt="2025-01-15T10:19:23.923" v="24415" actId="9405"/>
          <ac:inkMkLst>
            <pc:docMk/>
            <pc:sldMk cId="1126008029" sldId="271"/>
            <ac:inkMk id="234" creationId="{A2DA47BA-3AA5-099C-3D82-7E8B389E3F7F}"/>
          </ac:inkMkLst>
        </pc:inkChg>
        <pc:inkChg chg="add del mod">
          <ac:chgData name="Darren Starr" userId="e8db8f9f-6c41-48a8-b168-8c2600f32686" providerId="ADAL" clId="{8A8AF724-0554-4334-A95E-7765974E60F0}" dt="2025-01-15T10:19:40.106" v="24419"/>
          <ac:inkMkLst>
            <pc:docMk/>
            <pc:sldMk cId="1126008029" sldId="271"/>
            <ac:inkMk id="235" creationId="{58CFA3DF-0703-5295-DB4A-FADEAA554A75}"/>
          </ac:inkMkLst>
        </pc:inkChg>
        <pc:inkChg chg="add">
          <ac:chgData name="Darren Starr" userId="e8db8f9f-6c41-48a8-b168-8c2600f32686" providerId="ADAL" clId="{8A8AF724-0554-4334-A95E-7765974E60F0}" dt="2025-01-15T10:19:44.525" v="24420" actId="9405"/>
          <ac:inkMkLst>
            <pc:docMk/>
            <pc:sldMk cId="1126008029" sldId="271"/>
            <ac:inkMk id="237" creationId="{3E0659F9-B355-DCC6-4C20-ABF037A129A0}"/>
          </ac:inkMkLst>
        </pc:inkChg>
        <pc:inkChg chg="add">
          <ac:chgData name="Darren Starr" userId="e8db8f9f-6c41-48a8-b168-8c2600f32686" providerId="ADAL" clId="{8A8AF724-0554-4334-A95E-7765974E60F0}" dt="2025-01-15T10:19:45.716" v="24421" actId="9405"/>
          <ac:inkMkLst>
            <pc:docMk/>
            <pc:sldMk cId="1126008029" sldId="271"/>
            <ac:inkMk id="238" creationId="{281A6709-7F81-9366-F976-8EF0281878EF}"/>
          </ac:inkMkLst>
        </pc:inkChg>
        <pc:inkChg chg="add">
          <ac:chgData name="Darren Starr" userId="e8db8f9f-6c41-48a8-b168-8c2600f32686" providerId="ADAL" clId="{8A8AF724-0554-4334-A95E-7765974E60F0}" dt="2025-01-15T10:19:46.135" v="24422" actId="9405"/>
          <ac:inkMkLst>
            <pc:docMk/>
            <pc:sldMk cId="1126008029" sldId="271"/>
            <ac:inkMk id="239" creationId="{0DC97F4B-06A7-C3D4-FC06-ECB0C429887F}"/>
          </ac:inkMkLst>
        </pc:inkChg>
        <pc:inkChg chg="add mod">
          <ac:chgData name="Darren Starr" userId="e8db8f9f-6c41-48a8-b168-8c2600f32686" providerId="ADAL" clId="{8A8AF724-0554-4334-A95E-7765974E60F0}" dt="2025-01-15T10:19:49.591" v="24427"/>
          <ac:inkMkLst>
            <pc:docMk/>
            <pc:sldMk cId="1126008029" sldId="271"/>
            <ac:inkMk id="240" creationId="{6FC2DC68-5790-ABB8-864D-4043C882142F}"/>
          </ac:inkMkLst>
        </pc:inkChg>
        <pc:inkChg chg="add mod">
          <ac:chgData name="Darren Starr" userId="e8db8f9f-6c41-48a8-b168-8c2600f32686" providerId="ADAL" clId="{8A8AF724-0554-4334-A95E-7765974E60F0}" dt="2025-01-15T10:20:08.576" v="24444"/>
          <ac:inkMkLst>
            <pc:docMk/>
            <pc:sldMk cId="1126008029" sldId="271"/>
            <ac:inkMk id="241" creationId="{CB649911-031A-A2C4-9508-34E07DFFB989}"/>
          </ac:inkMkLst>
        </pc:inkChg>
        <pc:inkChg chg="add">
          <ac:chgData name="Darren Starr" userId="e8db8f9f-6c41-48a8-b168-8c2600f32686" providerId="ADAL" clId="{8A8AF724-0554-4334-A95E-7765974E60F0}" dt="2025-01-15T10:19:47.189" v="24425" actId="9405"/>
          <ac:inkMkLst>
            <pc:docMk/>
            <pc:sldMk cId="1126008029" sldId="271"/>
            <ac:inkMk id="242" creationId="{F5AE9A21-1569-FCDF-DE32-CF1A04A01FB6}"/>
          </ac:inkMkLst>
        </pc:inkChg>
        <pc:inkChg chg="add">
          <ac:chgData name="Darren Starr" userId="e8db8f9f-6c41-48a8-b168-8c2600f32686" providerId="ADAL" clId="{8A8AF724-0554-4334-A95E-7765974E60F0}" dt="2025-01-15T10:19:49.042" v="24426" actId="9405"/>
          <ac:inkMkLst>
            <pc:docMk/>
            <pc:sldMk cId="1126008029" sldId="271"/>
            <ac:inkMk id="243" creationId="{F7D9E0B5-2B75-DA2B-41AE-3E4AB86A0C75}"/>
          </ac:inkMkLst>
        </pc:inkChg>
        <pc:inkChg chg="add">
          <ac:chgData name="Darren Starr" userId="e8db8f9f-6c41-48a8-b168-8c2600f32686" providerId="ADAL" clId="{8A8AF724-0554-4334-A95E-7765974E60F0}" dt="2025-01-15T10:19:49.948" v="24428" actId="9405"/>
          <ac:inkMkLst>
            <pc:docMk/>
            <pc:sldMk cId="1126008029" sldId="271"/>
            <ac:inkMk id="246" creationId="{21BA0ECD-C044-5CD1-E790-584F94615754}"/>
          </ac:inkMkLst>
        </pc:inkChg>
        <pc:inkChg chg="add mod">
          <ac:chgData name="Darren Starr" userId="e8db8f9f-6c41-48a8-b168-8c2600f32686" providerId="ADAL" clId="{8A8AF724-0554-4334-A95E-7765974E60F0}" dt="2025-01-15T10:20:08.576" v="24444"/>
          <ac:inkMkLst>
            <pc:docMk/>
            <pc:sldMk cId="1126008029" sldId="271"/>
            <ac:inkMk id="247" creationId="{E9B9236E-D4B0-61F5-0270-EBC7C2F5DF31}"/>
          </ac:inkMkLst>
        </pc:inkChg>
        <pc:inkChg chg="add mod">
          <ac:chgData name="Darren Starr" userId="e8db8f9f-6c41-48a8-b168-8c2600f32686" providerId="ADAL" clId="{8A8AF724-0554-4334-A95E-7765974E60F0}" dt="2025-01-15T10:20:33.752" v="24448"/>
          <ac:inkMkLst>
            <pc:docMk/>
            <pc:sldMk cId="1126008029" sldId="271"/>
            <ac:inkMk id="248" creationId="{00FEF82E-431D-5F88-5540-85D21EEB82F6}"/>
          </ac:inkMkLst>
        </pc:inkChg>
        <pc:inkChg chg="add mod">
          <ac:chgData name="Darren Starr" userId="e8db8f9f-6c41-48a8-b168-8c2600f32686" providerId="ADAL" clId="{8A8AF724-0554-4334-A95E-7765974E60F0}" dt="2025-01-15T10:20:33.752" v="24448"/>
          <ac:inkMkLst>
            <pc:docMk/>
            <pc:sldMk cId="1126008029" sldId="271"/>
            <ac:inkMk id="249" creationId="{E8B38A57-9B36-0F93-68DB-A38B11640D5F}"/>
          </ac:inkMkLst>
        </pc:inkChg>
        <pc:inkChg chg="add">
          <ac:chgData name="Darren Starr" userId="e8db8f9f-6c41-48a8-b168-8c2600f32686" providerId="ADAL" clId="{8A8AF724-0554-4334-A95E-7765974E60F0}" dt="2025-01-15T10:19:51.447" v="24432" actId="9405"/>
          <ac:inkMkLst>
            <pc:docMk/>
            <pc:sldMk cId="1126008029" sldId="271"/>
            <ac:inkMk id="250" creationId="{C3B82C69-218B-82AB-D3AF-6847F7D99517}"/>
          </ac:inkMkLst>
        </pc:inkChg>
        <pc:inkChg chg="add mod">
          <ac:chgData name="Darren Starr" userId="e8db8f9f-6c41-48a8-b168-8c2600f32686" providerId="ADAL" clId="{8A8AF724-0554-4334-A95E-7765974E60F0}" dt="2025-01-15T10:20:04.051" v="24439"/>
          <ac:inkMkLst>
            <pc:docMk/>
            <pc:sldMk cId="1126008029" sldId="271"/>
            <ac:inkMk id="252" creationId="{FF86C72E-40A4-E20B-9161-C41ED619F5DB}"/>
          </ac:inkMkLst>
        </pc:inkChg>
        <pc:inkChg chg="add mod">
          <ac:chgData name="Darren Starr" userId="e8db8f9f-6c41-48a8-b168-8c2600f32686" providerId="ADAL" clId="{8A8AF724-0554-4334-A95E-7765974E60F0}" dt="2025-01-15T10:20:04.051" v="24439"/>
          <ac:inkMkLst>
            <pc:docMk/>
            <pc:sldMk cId="1126008029" sldId="271"/>
            <ac:inkMk id="253" creationId="{CC800838-03D5-E7DD-98EB-3760CE2DA09D}"/>
          </ac:inkMkLst>
        </pc:inkChg>
        <pc:inkChg chg="add mod">
          <ac:chgData name="Darren Starr" userId="e8db8f9f-6c41-48a8-b168-8c2600f32686" providerId="ADAL" clId="{8A8AF724-0554-4334-A95E-7765974E60F0}" dt="2025-01-15T10:20:04.051" v="24439"/>
          <ac:inkMkLst>
            <pc:docMk/>
            <pc:sldMk cId="1126008029" sldId="271"/>
            <ac:inkMk id="254" creationId="{EF2DC5F1-F22F-D196-B9DA-C1E7A52EE4CF}"/>
          </ac:inkMkLst>
        </pc:inkChg>
        <pc:inkChg chg="add mod">
          <ac:chgData name="Darren Starr" userId="e8db8f9f-6c41-48a8-b168-8c2600f32686" providerId="ADAL" clId="{8A8AF724-0554-4334-A95E-7765974E60F0}" dt="2025-01-15T10:20:04.051" v="24439"/>
          <ac:inkMkLst>
            <pc:docMk/>
            <pc:sldMk cId="1126008029" sldId="271"/>
            <ac:inkMk id="255" creationId="{818C5F03-C784-DC8D-8BEC-E09E11DEB805}"/>
          </ac:inkMkLst>
        </pc:inkChg>
        <pc:inkChg chg="add mod">
          <ac:chgData name="Darren Starr" userId="e8db8f9f-6c41-48a8-b168-8c2600f32686" providerId="ADAL" clId="{8A8AF724-0554-4334-A95E-7765974E60F0}" dt="2025-01-15T10:20:04.051" v="24439"/>
          <ac:inkMkLst>
            <pc:docMk/>
            <pc:sldMk cId="1126008029" sldId="271"/>
            <ac:inkMk id="256" creationId="{33D373E5-6B81-2091-269F-1C6AFF52F441}"/>
          </ac:inkMkLst>
        </pc:inkChg>
        <pc:inkChg chg="add">
          <ac:chgData name="Darren Starr" userId="e8db8f9f-6c41-48a8-b168-8c2600f32686" providerId="ADAL" clId="{8A8AF724-0554-4334-A95E-7765974E60F0}" dt="2025-01-15T10:20:05.611" v="24440" actId="9405"/>
          <ac:inkMkLst>
            <pc:docMk/>
            <pc:sldMk cId="1126008029" sldId="271"/>
            <ac:inkMk id="258" creationId="{1B4F85BE-0028-A46C-EC3B-D01142886F24}"/>
          </ac:inkMkLst>
        </pc:inkChg>
        <pc:inkChg chg="add">
          <ac:chgData name="Darren Starr" userId="e8db8f9f-6c41-48a8-b168-8c2600f32686" providerId="ADAL" clId="{8A8AF724-0554-4334-A95E-7765974E60F0}" dt="2025-01-15T10:20:06.312" v="24441" actId="9405"/>
          <ac:inkMkLst>
            <pc:docMk/>
            <pc:sldMk cId="1126008029" sldId="271"/>
            <ac:inkMk id="259" creationId="{A5285C1C-BDBE-C2F4-27F3-AC058727A7E1}"/>
          </ac:inkMkLst>
        </pc:inkChg>
        <pc:inkChg chg="add">
          <ac:chgData name="Darren Starr" userId="e8db8f9f-6c41-48a8-b168-8c2600f32686" providerId="ADAL" clId="{8A8AF724-0554-4334-A95E-7765974E60F0}" dt="2025-01-15T10:20:06.976" v="24442" actId="9405"/>
          <ac:inkMkLst>
            <pc:docMk/>
            <pc:sldMk cId="1126008029" sldId="271"/>
            <ac:inkMk id="260" creationId="{02D997C2-28B5-8AC9-41A9-F93DE9242E5D}"/>
          </ac:inkMkLst>
        </pc:inkChg>
        <pc:inkChg chg="add">
          <ac:chgData name="Darren Starr" userId="e8db8f9f-6c41-48a8-b168-8c2600f32686" providerId="ADAL" clId="{8A8AF724-0554-4334-A95E-7765974E60F0}" dt="2025-01-15T10:20:07.979" v="24443" actId="9405"/>
          <ac:inkMkLst>
            <pc:docMk/>
            <pc:sldMk cId="1126008029" sldId="271"/>
            <ac:inkMk id="261" creationId="{8F059F07-B9EB-D917-795D-9E86AA5F65E2}"/>
          </ac:inkMkLst>
        </pc:inkChg>
        <pc:inkChg chg="add">
          <ac:chgData name="Darren Starr" userId="e8db8f9f-6c41-48a8-b168-8c2600f32686" providerId="ADAL" clId="{8A8AF724-0554-4334-A95E-7765974E60F0}" dt="2025-01-15T10:20:32.236" v="24445" actId="9405"/>
          <ac:inkMkLst>
            <pc:docMk/>
            <pc:sldMk cId="1126008029" sldId="271"/>
            <ac:inkMk id="264" creationId="{1498C3CE-20BB-10DA-FE3B-398EF1260B4A}"/>
          </ac:inkMkLst>
        </pc:inkChg>
        <pc:inkChg chg="add">
          <ac:chgData name="Darren Starr" userId="e8db8f9f-6c41-48a8-b168-8c2600f32686" providerId="ADAL" clId="{8A8AF724-0554-4334-A95E-7765974E60F0}" dt="2025-01-15T10:20:32.828" v="24446" actId="9405"/>
          <ac:inkMkLst>
            <pc:docMk/>
            <pc:sldMk cId="1126008029" sldId="271"/>
            <ac:inkMk id="265" creationId="{E1BBD4DA-F256-CA1F-10E1-358C1F47BE76}"/>
          </ac:inkMkLst>
        </pc:inkChg>
        <pc:inkChg chg="add">
          <ac:chgData name="Darren Starr" userId="e8db8f9f-6c41-48a8-b168-8c2600f32686" providerId="ADAL" clId="{8A8AF724-0554-4334-A95E-7765974E60F0}" dt="2025-01-15T10:20:33.156" v="24447" actId="9405"/>
          <ac:inkMkLst>
            <pc:docMk/>
            <pc:sldMk cId="1126008029" sldId="271"/>
            <ac:inkMk id="266" creationId="{907CC034-DB8A-33C6-5BD3-9F7D2EA6F0C5}"/>
          </ac:inkMkLst>
        </pc:inkChg>
        <pc:inkChg chg="add mod">
          <ac:chgData name="Darren Starr" userId="e8db8f9f-6c41-48a8-b168-8c2600f32686" providerId="ADAL" clId="{8A8AF724-0554-4334-A95E-7765974E60F0}" dt="2025-01-15T10:21:04.091" v="24456"/>
          <ac:inkMkLst>
            <pc:docMk/>
            <pc:sldMk cId="1126008029" sldId="271"/>
            <ac:inkMk id="268" creationId="{9C8D1537-C845-78D9-5B45-A34EA6A2BC75}"/>
          </ac:inkMkLst>
        </pc:inkChg>
        <pc:inkChg chg="add mod">
          <ac:chgData name="Darren Starr" userId="e8db8f9f-6c41-48a8-b168-8c2600f32686" providerId="ADAL" clId="{8A8AF724-0554-4334-A95E-7765974E60F0}" dt="2025-01-15T10:21:04.091" v="24456"/>
          <ac:inkMkLst>
            <pc:docMk/>
            <pc:sldMk cId="1126008029" sldId="271"/>
            <ac:inkMk id="269" creationId="{12344E62-AF4D-A9DB-690F-E5A45BC537FA}"/>
          </ac:inkMkLst>
        </pc:inkChg>
        <pc:inkChg chg="add mod">
          <ac:chgData name="Darren Starr" userId="e8db8f9f-6c41-48a8-b168-8c2600f32686" providerId="ADAL" clId="{8A8AF724-0554-4334-A95E-7765974E60F0}" dt="2025-01-15T10:21:04.091" v="24456"/>
          <ac:inkMkLst>
            <pc:docMk/>
            <pc:sldMk cId="1126008029" sldId="271"/>
            <ac:inkMk id="271" creationId="{D9EB953C-2996-22B8-481F-5C20FC89EB8A}"/>
          </ac:inkMkLst>
        </pc:inkChg>
        <pc:inkChg chg="add mod">
          <ac:chgData name="Darren Starr" userId="e8db8f9f-6c41-48a8-b168-8c2600f32686" providerId="ADAL" clId="{8A8AF724-0554-4334-A95E-7765974E60F0}" dt="2025-01-15T10:21:04.091" v="24456"/>
          <ac:inkMkLst>
            <pc:docMk/>
            <pc:sldMk cId="1126008029" sldId="271"/>
            <ac:inkMk id="272" creationId="{439F9C24-06C8-6DAD-C59A-685225FA511B}"/>
          </ac:inkMkLst>
        </pc:inkChg>
        <pc:inkChg chg="add mod">
          <ac:chgData name="Darren Starr" userId="e8db8f9f-6c41-48a8-b168-8c2600f32686" providerId="ADAL" clId="{8A8AF724-0554-4334-A95E-7765974E60F0}" dt="2025-01-15T10:21:04.091" v="24456"/>
          <ac:inkMkLst>
            <pc:docMk/>
            <pc:sldMk cId="1126008029" sldId="271"/>
            <ac:inkMk id="273" creationId="{9EDD8AB2-BCE7-A945-E672-24022BD8754D}"/>
          </ac:inkMkLst>
        </pc:inkChg>
        <pc:inkChg chg="add mod">
          <ac:chgData name="Darren Starr" userId="e8db8f9f-6c41-48a8-b168-8c2600f32686" providerId="ADAL" clId="{8A8AF724-0554-4334-A95E-7765974E60F0}" dt="2025-01-15T10:21:04.091" v="24456"/>
          <ac:inkMkLst>
            <pc:docMk/>
            <pc:sldMk cId="1126008029" sldId="271"/>
            <ac:inkMk id="274" creationId="{EFBF28DD-68DB-CC70-E89C-C16A60BD2547}"/>
          </ac:inkMkLst>
        </pc:inkChg>
      </pc:sldChg>
      <pc:sldChg chg="addSp delSp modSp new mod">
        <pc:chgData name="Darren Starr" userId="e8db8f9f-6c41-48a8-b168-8c2600f32686" providerId="ADAL" clId="{8A8AF724-0554-4334-A95E-7765974E60F0}" dt="2025-01-15T11:15:06.432" v="24684"/>
        <pc:sldMkLst>
          <pc:docMk/>
          <pc:sldMk cId="1976821500" sldId="272"/>
        </pc:sldMkLst>
        <pc:spChg chg="mod">
          <ac:chgData name="Darren Starr" userId="e8db8f9f-6c41-48a8-b168-8c2600f32686" providerId="ADAL" clId="{8A8AF724-0554-4334-A95E-7765974E60F0}" dt="2025-01-06T03:27:55.015" v="4707" actId="20577"/>
          <ac:spMkLst>
            <pc:docMk/>
            <pc:sldMk cId="1976821500" sldId="272"/>
            <ac:spMk id="2" creationId="{5F194AB6-50C9-5AAA-10DB-51E35CD409DD}"/>
          </ac:spMkLst>
        </pc:spChg>
        <pc:grpChg chg="mod">
          <ac:chgData name="Darren Starr" userId="e8db8f9f-6c41-48a8-b168-8c2600f32686" providerId="ADAL" clId="{8A8AF724-0554-4334-A95E-7765974E60F0}" dt="2025-01-15T11:13:25.702" v="24590"/>
          <ac:grpSpMkLst>
            <pc:docMk/>
            <pc:sldMk cId="1976821500" sldId="272"/>
            <ac:grpSpMk id="32" creationId="{5F408862-0647-14D6-4E0B-3A898FD31537}"/>
          </ac:grpSpMkLst>
        </pc:grpChg>
        <pc:grpChg chg="mod">
          <ac:chgData name="Darren Starr" userId="e8db8f9f-6c41-48a8-b168-8c2600f32686" providerId="ADAL" clId="{8A8AF724-0554-4334-A95E-7765974E60F0}" dt="2025-01-15T11:13:28.563" v="24596"/>
          <ac:grpSpMkLst>
            <pc:docMk/>
            <pc:sldMk cId="1976821500" sldId="272"/>
            <ac:grpSpMk id="38" creationId="{56EDDC09-ABC4-4E7B-D7A6-AD0E0B8BEDCC}"/>
          </ac:grpSpMkLst>
        </pc:grpChg>
        <pc:grpChg chg="mod">
          <ac:chgData name="Darren Starr" userId="e8db8f9f-6c41-48a8-b168-8c2600f32686" providerId="ADAL" clId="{8A8AF724-0554-4334-A95E-7765974E60F0}" dt="2025-01-15T11:13:32" v="24605"/>
          <ac:grpSpMkLst>
            <pc:docMk/>
            <pc:sldMk cId="1976821500" sldId="272"/>
            <ac:grpSpMk id="47" creationId="{1EE76018-BB03-E8FB-6355-3C07A7258BEF}"/>
          </ac:grpSpMkLst>
        </pc:grpChg>
        <pc:grpChg chg="del mod">
          <ac:chgData name="Darren Starr" userId="e8db8f9f-6c41-48a8-b168-8c2600f32686" providerId="ADAL" clId="{8A8AF724-0554-4334-A95E-7765974E60F0}" dt="2025-01-15T11:13:40.500" v="24611"/>
          <ac:grpSpMkLst>
            <pc:docMk/>
            <pc:sldMk cId="1976821500" sldId="272"/>
            <ac:grpSpMk id="50" creationId="{124B4B91-E2C7-3934-348E-89A13337CA89}"/>
          </ac:grpSpMkLst>
        </pc:grpChg>
        <pc:grpChg chg="del mod">
          <ac:chgData name="Darren Starr" userId="e8db8f9f-6c41-48a8-b168-8c2600f32686" providerId="ADAL" clId="{8A8AF724-0554-4334-A95E-7765974E60F0}" dt="2025-01-15T11:13:43.044" v="24615"/>
          <ac:grpSpMkLst>
            <pc:docMk/>
            <pc:sldMk cId="1976821500" sldId="272"/>
            <ac:grpSpMk id="53" creationId="{6D307646-F8FE-7043-E347-07857551322C}"/>
          </ac:grpSpMkLst>
        </pc:grpChg>
        <pc:grpChg chg="del mod">
          <ac:chgData name="Darren Starr" userId="e8db8f9f-6c41-48a8-b168-8c2600f32686" providerId="ADAL" clId="{8A8AF724-0554-4334-A95E-7765974E60F0}" dt="2025-01-15T11:14:35.582" v="24670"/>
          <ac:grpSpMkLst>
            <pc:docMk/>
            <pc:sldMk cId="1976821500" sldId="272"/>
            <ac:grpSpMk id="57" creationId="{9179D2A9-BA4F-2AD7-340E-5EE63D55A94C}"/>
          </ac:grpSpMkLst>
        </pc:grpChg>
        <pc:grpChg chg="del mod">
          <ac:chgData name="Darren Starr" userId="e8db8f9f-6c41-48a8-b168-8c2600f32686" providerId="ADAL" clId="{8A8AF724-0554-4334-A95E-7765974E60F0}" dt="2025-01-15T11:13:49.589" v="24631"/>
          <ac:grpSpMkLst>
            <pc:docMk/>
            <pc:sldMk cId="1976821500" sldId="272"/>
            <ac:grpSpMk id="63" creationId="{4629F0FF-0CF1-8138-2C1C-DA107180C337}"/>
          </ac:grpSpMkLst>
        </pc:grpChg>
        <pc:grpChg chg="del mod">
          <ac:chgData name="Darren Starr" userId="e8db8f9f-6c41-48a8-b168-8c2600f32686" providerId="ADAL" clId="{8A8AF724-0554-4334-A95E-7765974E60F0}" dt="2025-01-15T11:14:35.582" v="24670"/>
          <ac:grpSpMkLst>
            <pc:docMk/>
            <pc:sldMk cId="1976821500" sldId="272"/>
            <ac:grpSpMk id="73" creationId="{ACDC2752-CC1D-ED5F-4286-DFB0FA662A5A}"/>
          </ac:grpSpMkLst>
        </pc:grpChg>
        <pc:grpChg chg="mod">
          <ac:chgData name="Darren Starr" userId="e8db8f9f-6c41-48a8-b168-8c2600f32686" providerId="ADAL" clId="{8A8AF724-0554-4334-A95E-7765974E60F0}" dt="2025-01-15T11:14:02.163" v="24636"/>
          <ac:grpSpMkLst>
            <pc:docMk/>
            <pc:sldMk cId="1976821500" sldId="272"/>
            <ac:grpSpMk id="76" creationId="{B576D460-EE06-C15B-68E6-51BF051540C9}"/>
          </ac:grpSpMkLst>
        </pc:grpChg>
        <pc:grpChg chg="del mod">
          <ac:chgData name="Darren Starr" userId="e8db8f9f-6c41-48a8-b168-8c2600f32686" providerId="ADAL" clId="{8A8AF724-0554-4334-A95E-7765974E60F0}" dt="2025-01-15T11:14:10.462" v="24646"/>
          <ac:grpSpMkLst>
            <pc:docMk/>
            <pc:sldMk cId="1976821500" sldId="272"/>
            <ac:grpSpMk id="80" creationId="{52F60FB5-0ADB-D67A-94F5-997A68496DB7}"/>
          </ac:grpSpMkLst>
        </pc:grpChg>
        <pc:grpChg chg="del mod">
          <ac:chgData name="Darren Starr" userId="e8db8f9f-6c41-48a8-b168-8c2600f32686" providerId="ADAL" clId="{8A8AF724-0554-4334-A95E-7765974E60F0}" dt="2025-01-15T11:14:17.185" v="24657"/>
          <ac:grpSpMkLst>
            <pc:docMk/>
            <pc:sldMk cId="1976821500" sldId="272"/>
            <ac:grpSpMk id="86" creationId="{15F3B69D-D3F0-DFDE-365C-9B80F1D81EF1}"/>
          </ac:grpSpMkLst>
        </pc:grpChg>
        <pc:grpChg chg="del mod">
          <ac:chgData name="Darren Starr" userId="e8db8f9f-6c41-48a8-b168-8c2600f32686" providerId="ADAL" clId="{8A8AF724-0554-4334-A95E-7765974E60F0}" dt="2025-01-15T11:14:22.166" v="24665"/>
          <ac:grpSpMkLst>
            <pc:docMk/>
            <pc:sldMk cId="1976821500" sldId="272"/>
            <ac:grpSpMk id="97" creationId="{888B03CD-5A72-59D8-F64C-C916E71FFECC}"/>
          </ac:grpSpMkLst>
        </pc:grpChg>
        <pc:grpChg chg="mod">
          <ac:chgData name="Darren Starr" userId="e8db8f9f-6c41-48a8-b168-8c2600f32686" providerId="ADAL" clId="{8A8AF724-0554-4334-A95E-7765974E60F0}" dt="2025-01-15T11:14:22.166" v="24665"/>
          <ac:grpSpMkLst>
            <pc:docMk/>
            <pc:sldMk cId="1976821500" sldId="272"/>
            <ac:grpSpMk id="105" creationId="{14D2AE93-AFEC-450E-6501-42D361D61718}"/>
          </ac:grpSpMkLst>
        </pc:grpChg>
        <pc:grpChg chg="del mod">
          <ac:chgData name="Darren Starr" userId="e8db8f9f-6c41-48a8-b168-8c2600f32686" providerId="ADAL" clId="{8A8AF724-0554-4334-A95E-7765974E60F0}" dt="2025-01-15T11:14:44.732" v="24678"/>
          <ac:grpSpMkLst>
            <pc:docMk/>
            <pc:sldMk cId="1976821500" sldId="272"/>
            <ac:grpSpMk id="110" creationId="{463987E0-5713-4322-5668-7FD851A04365}"/>
          </ac:grpSpMkLst>
        </pc:grpChg>
        <pc:grpChg chg="mod">
          <ac:chgData name="Darren Starr" userId="e8db8f9f-6c41-48a8-b168-8c2600f32686" providerId="ADAL" clId="{8A8AF724-0554-4334-A95E-7765974E60F0}" dt="2025-01-15T11:14:37.629" v="24673"/>
          <ac:grpSpMkLst>
            <pc:docMk/>
            <pc:sldMk cId="1976821500" sldId="272"/>
            <ac:grpSpMk id="113" creationId="{1EB6509A-71AE-3F33-C988-FB1D9D1693A8}"/>
          </ac:grpSpMkLst>
        </pc:grpChg>
        <pc:grpChg chg="mod">
          <ac:chgData name="Darren Starr" userId="e8db8f9f-6c41-48a8-b168-8c2600f32686" providerId="ADAL" clId="{8A8AF724-0554-4334-A95E-7765974E60F0}" dt="2025-01-15T11:14:44.732" v="24678"/>
          <ac:grpSpMkLst>
            <pc:docMk/>
            <pc:sldMk cId="1976821500" sldId="272"/>
            <ac:grpSpMk id="118" creationId="{0771C063-AD35-ACB7-7134-61957EFDE61B}"/>
          </ac:grpSpMkLst>
        </pc:grpChg>
        <pc:grpChg chg="mod">
          <ac:chgData name="Darren Starr" userId="e8db8f9f-6c41-48a8-b168-8c2600f32686" providerId="ADAL" clId="{8A8AF724-0554-4334-A95E-7765974E60F0}" dt="2025-01-15T11:15:06.432" v="24684"/>
          <ac:grpSpMkLst>
            <pc:docMk/>
            <pc:sldMk cId="1976821500" sldId="272"/>
            <ac:grpSpMk id="124" creationId="{D9FE59A3-F99C-1AA6-E6E5-CC332D47C907}"/>
          </ac:grpSpMkLst>
        </pc:grpChg>
        <pc:grpChg chg="mod">
          <ac:chgData name="Darren Starr" userId="e8db8f9f-6c41-48a8-b168-8c2600f32686" providerId="ADAL" clId="{8A8AF724-0554-4334-A95E-7765974E60F0}" dt="2025-01-15T11:15:06.432" v="24684"/>
          <ac:grpSpMkLst>
            <pc:docMk/>
            <pc:sldMk cId="1976821500" sldId="272"/>
            <ac:grpSpMk id="125" creationId="{5FDDA35C-930C-625A-E998-159AF87C2C58}"/>
          </ac:grpSpMkLst>
        </pc:grpChg>
        <pc:picChg chg="add mod">
          <ac:chgData name="Darren Starr" userId="e8db8f9f-6c41-48a8-b168-8c2600f32686" providerId="ADAL" clId="{8A8AF724-0554-4334-A95E-7765974E60F0}" dt="2025-01-06T03:21:36.123" v="4657" actId="1076"/>
          <ac:picMkLst>
            <pc:docMk/>
            <pc:sldMk cId="1976821500" sldId="272"/>
            <ac:picMk id="4" creationId="{784F1C2D-7037-C430-1188-3E5DB0C3D0DE}"/>
          </ac:picMkLst>
        </pc:picChg>
        <pc:picChg chg="add mod">
          <ac:chgData name="Darren Starr" userId="e8db8f9f-6c41-48a8-b168-8c2600f32686" providerId="ADAL" clId="{8A8AF724-0554-4334-A95E-7765974E60F0}" dt="2025-01-06T03:21:36.123" v="4657" actId="1076"/>
          <ac:picMkLst>
            <pc:docMk/>
            <pc:sldMk cId="1976821500" sldId="272"/>
            <ac:picMk id="6" creationId="{AFA1A621-9DD9-C85B-11CA-B8131A28B0EE}"/>
          </ac:picMkLst>
        </pc:picChg>
        <pc:picChg chg="add mod">
          <ac:chgData name="Darren Starr" userId="e8db8f9f-6c41-48a8-b168-8c2600f32686" providerId="ADAL" clId="{8A8AF724-0554-4334-A95E-7765974E60F0}" dt="2025-01-06T03:21:36.123" v="4657" actId="1076"/>
          <ac:picMkLst>
            <pc:docMk/>
            <pc:sldMk cId="1976821500" sldId="272"/>
            <ac:picMk id="8" creationId="{F444F43D-2790-2A12-6B03-C260A1B6B8FE}"/>
          </ac:picMkLst>
        </pc:picChg>
        <pc:picChg chg="add mod">
          <ac:chgData name="Darren Starr" userId="e8db8f9f-6c41-48a8-b168-8c2600f32686" providerId="ADAL" clId="{8A8AF724-0554-4334-A95E-7765974E60F0}" dt="2025-01-06T03:21:36.123" v="4657" actId="1076"/>
          <ac:picMkLst>
            <pc:docMk/>
            <pc:sldMk cId="1976821500" sldId="272"/>
            <ac:picMk id="10" creationId="{0D02B595-7B6B-FD2D-30AE-5067D7543B9B}"/>
          </ac:picMkLst>
        </pc:picChg>
        <pc:picChg chg="add mod">
          <ac:chgData name="Darren Starr" userId="e8db8f9f-6c41-48a8-b168-8c2600f32686" providerId="ADAL" clId="{8A8AF724-0554-4334-A95E-7765974E60F0}" dt="2025-01-06T03:21:41.326" v="4659" actId="1076"/>
          <ac:picMkLst>
            <pc:docMk/>
            <pc:sldMk cId="1976821500" sldId="272"/>
            <ac:picMk id="11" creationId="{F4F90DA8-66DF-18B2-DE1C-53A73F4167AB}"/>
          </ac:picMkLst>
        </pc:picChg>
        <pc:picChg chg="add mod">
          <ac:chgData name="Darren Starr" userId="e8db8f9f-6c41-48a8-b168-8c2600f32686" providerId="ADAL" clId="{8A8AF724-0554-4334-A95E-7765974E60F0}" dt="2025-01-06T03:21:41.326" v="4659" actId="1076"/>
          <ac:picMkLst>
            <pc:docMk/>
            <pc:sldMk cId="1976821500" sldId="272"/>
            <ac:picMk id="13" creationId="{44C8427F-090F-8A3E-CB71-6B205E5527D6}"/>
          </ac:picMkLst>
        </pc:picChg>
        <pc:picChg chg="add mod">
          <ac:chgData name="Darren Starr" userId="e8db8f9f-6c41-48a8-b168-8c2600f32686" providerId="ADAL" clId="{8A8AF724-0554-4334-A95E-7765974E60F0}" dt="2025-01-06T03:21:41.326" v="4659" actId="1076"/>
          <ac:picMkLst>
            <pc:docMk/>
            <pc:sldMk cId="1976821500" sldId="272"/>
            <ac:picMk id="15" creationId="{7CF8503D-2530-2E5F-E323-2B2A0F925786}"/>
          </ac:picMkLst>
        </pc:picChg>
        <pc:picChg chg="add mod">
          <ac:chgData name="Darren Starr" userId="e8db8f9f-6c41-48a8-b168-8c2600f32686" providerId="ADAL" clId="{8A8AF724-0554-4334-A95E-7765974E60F0}" dt="2025-01-06T03:21:41.326" v="4659" actId="1076"/>
          <ac:picMkLst>
            <pc:docMk/>
            <pc:sldMk cId="1976821500" sldId="272"/>
            <ac:picMk id="17" creationId="{7C6606BA-2CFC-14C5-C83D-A9FC7B38DF58}"/>
          </ac:picMkLst>
        </pc:picChg>
        <pc:picChg chg="add mod">
          <ac:chgData name="Darren Starr" userId="e8db8f9f-6c41-48a8-b168-8c2600f32686" providerId="ADAL" clId="{8A8AF724-0554-4334-A95E-7765974E60F0}" dt="2025-01-06T03:30:24.249" v="4783" actId="1076"/>
          <ac:picMkLst>
            <pc:docMk/>
            <pc:sldMk cId="1976821500" sldId="272"/>
            <ac:picMk id="18" creationId="{3B737F64-AD12-1588-92B6-352896012CA0}"/>
          </ac:picMkLst>
        </pc:picChg>
        <pc:picChg chg="add mod">
          <ac:chgData name="Darren Starr" userId="e8db8f9f-6c41-48a8-b168-8c2600f32686" providerId="ADAL" clId="{8A8AF724-0554-4334-A95E-7765974E60F0}" dt="2025-01-06T03:30:24.249" v="4783" actId="1076"/>
          <ac:picMkLst>
            <pc:docMk/>
            <pc:sldMk cId="1976821500" sldId="272"/>
            <ac:picMk id="20" creationId="{3032EAAD-6878-C8DB-56AA-4B9CA00E9739}"/>
          </ac:picMkLst>
        </pc:picChg>
        <pc:picChg chg="add mod">
          <ac:chgData name="Darren Starr" userId="e8db8f9f-6c41-48a8-b168-8c2600f32686" providerId="ADAL" clId="{8A8AF724-0554-4334-A95E-7765974E60F0}" dt="2025-01-06T03:30:24.249" v="4783" actId="1076"/>
          <ac:picMkLst>
            <pc:docMk/>
            <pc:sldMk cId="1976821500" sldId="272"/>
            <ac:picMk id="22" creationId="{592FE80E-23CE-1FC2-ACAB-E0A757E253C4}"/>
          </ac:picMkLst>
        </pc:picChg>
        <pc:picChg chg="add mod">
          <ac:chgData name="Darren Starr" userId="e8db8f9f-6c41-48a8-b168-8c2600f32686" providerId="ADAL" clId="{8A8AF724-0554-4334-A95E-7765974E60F0}" dt="2025-01-06T03:30:24.249" v="4783" actId="1076"/>
          <ac:picMkLst>
            <pc:docMk/>
            <pc:sldMk cId="1976821500" sldId="272"/>
            <ac:picMk id="24" creationId="{3C668992-A185-C9F4-6204-A1936770CE7D}"/>
          </ac:picMkLst>
        </pc:picChg>
        <pc:inkChg chg="add">
          <ac:chgData name="Darren Starr" userId="e8db8f9f-6c41-48a8-b168-8c2600f32686" providerId="ADAL" clId="{8A8AF724-0554-4334-A95E-7765974E60F0}" dt="2025-01-15T11:13:16.812" v="24582" actId="9405"/>
          <ac:inkMkLst>
            <pc:docMk/>
            <pc:sldMk cId="1976821500" sldId="272"/>
            <ac:inkMk id="3" creationId="{D78695D0-91AE-011D-9952-C83FA90C0B63}"/>
          </ac:inkMkLst>
        </pc:inkChg>
        <pc:inkChg chg="add">
          <ac:chgData name="Darren Starr" userId="e8db8f9f-6c41-48a8-b168-8c2600f32686" providerId="ADAL" clId="{8A8AF724-0554-4334-A95E-7765974E60F0}" dt="2025-01-15T11:13:17.546" v="24583" actId="9405"/>
          <ac:inkMkLst>
            <pc:docMk/>
            <pc:sldMk cId="1976821500" sldId="272"/>
            <ac:inkMk id="25" creationId="{867FD67F-6409-51C0-13D6-8E1710377F33}"/>
          </ac:inkMkLst>
        </pc:inkChg>
        <pc:inkChg chg="add">
          <ac:chgData name="Darren Starr" userId="e8db8f9f-6c41-48a8-b168-8c2600f32686" providerId="ADAL" clId="{8A8AF724-0554-4334-A95E-7765974E60F0}" dt="2025-01-15T11:13:18.198" v="24584" actId="9405"/>
          <ac:inkMkLst>
            <pc:docMk/>
            <pc:sldMk cId="1976821500" sldId="272"/>
            <ac:inkMk id="26" creationId="{A8ADDB02-B2AC-C0A1-A32F-68C71D9180F9}"/>
          </ac:inkMkLst>
        </pc:inkChg>
        <pc:inkChg chg="add mod">
          <ac:chgData name="Darren Starr" userId="e8db8f9f-6c41-48a8-b168-8c2600f32686" providerId="ADAL" clId="{8A8AF724-0554-4334-A95E-7765974E60F0}" dt="2025-01-15T11:13:25.702" v="24590"/>
          <ac:inkMkLst>
            <pc:docMk/>
            <pc:sldMk cId="1976821500" sldId="272"/>
            <ac:inkMk id="27" creationId="{EEBCA9D6-1BFB-5410-7A99-C0A8A82A3159}"/>
          </ac:inkMkLst>
        </pc:inkChg>
        <pc:inkChg chg="add mod">
          <ac:chgData name="Darren Starr" userId="e8db8f9f-6c41-48a8-b168-8c2600f32686" providerId="ADAL" clId="{8A8AF724-0554-4334-A95E-7765974E60F0}" dt="2025-01-15T11:13:25.702" v="24590"/>
          <ac:inkMkLst>
            <pc:docMk/>
            <pc:sldMk cId="1976821500" sldId="272"/>
            <ac:inkMk id="28" creationId="{6A86192B-541D-EDE0-9EEB-626882413D1C}"/>
          </ac:inkMkLst>
        </pc:inkChg>
        <pc:inkChg chg="add mod">
          <ac:chgData name="Darren Starr" userId="e8db8f9f-6c41-48a8-b168-8c2600f32686" providerId="ADAL" clId="{8A8AF724-0554-4334-A95E-7765974E60F0}" dt="2025-01-15T11:13:25.702" v="24590"/>
          <ac:inkMkLst>
            <pc:docMk/>
            <pc:sldMk cId="1976821500" sldId="272"/>
            <ac:inkMk id="29" creationId="{BEF2B317-0388-1A06-D77B-1F5FE2627969}"/>
          </ac:inkMkLst>
        </pc:inkChg>
        <pc:inkChg chg="add mod">
          <ac:chgData name="Darren Starr" userId="e8db8f9f-6c41-48a8-b168-8c2600f32686" providerId="ADAL" clId="{8A8AF724-0554-4334-A95E-7765974E60F0}" dt="2025-01-15T11:13:25.702" v="24590"/>
          <ac:inkMkLst>
            <pc:docMk/>
            <pc:sldMk cId="1976821500" sldId="272"/>
            <ac:inkMk id="30" creationId="{861FE9FE-5814-78AA-AE48-C2C4345D4134}"/>
          </ac:inkMkLst>
        </pc:inkChg>
        <pc:inkChg chg="add mod">
          <ac:chgData name="Darren Starr" userId="e8db8f9f-6c41-48a8-b168-8c2600f32686" providerId="ADAL" clId="{8A8AF724-0554-4334-A95E-7765974E60F0}" dt="2025-01-15T11:13:25.702" v="24590"/>
          <ac:inkMkLst>
            <pc:docMk/>
            <pc:sldMk cId="1976821500" sldId="272"/>
            <ac:inkMk id="31" creationId="{A61B69CE-EB48-8989-9A55-59D480E6C225}"/>
          </ac:inkMkLst>
        </pc:inkChg>
        <pc:inkChg chg="add mod">
          <ac:chgData name="Darren Starr" userId="e8db8f9f-6c41-48a8-b168-8c2600f32686" providerId="ADAL" clId="{8A8AF724-0554-4334-A95E-7765974E60F0}" dt="2025-01-15T11:13:28.563" v="24596"/>
          <ac:inkMkLst>
            <pc:docMk/>
            <pc:sldMk cId="1976821500" sldId="272"/>
            <ac:inkMk id="33" creationId="{3CC5379C-3ADC-57A6-D6FD-828B67C724FA}"/>
          </ac:inkMkLst>
        </pc:inkChg>
        <pc:inkChg chg="add mod">
          <ac:chgData name="Darren Starr" userId="e8db8f9f-6c41-48a8-b168-8c2600f32686" providerId="ADAL" clId="{8A8AF724-0554-4334-A95E-7765974E60F0}" dt="2025-01-15T11:13:28.563" v="24596"/>
          <ac:inkMkLst>
            <pc:docMk/>
            <pc:sldMk cId="1976821500" sldId="272"/>
            <ac:inkMk id="34" creationId="{F3877AC4-BB67-0867-F2D1-56D717C12D1D}"/>
          </ac:inkMkLst>
        </pc:inkChg>
        <pc:inkChg chg="add mod">
          <ac:chgData name="Darren Starr" userId="e8db8f9f-6c41-48a8-b168-8c2600f32686" providerId="ADAL" clId="{8A8AF724-0554-4334-A95E-7765974E60F0}" dt="2025-01-15T11:13:28.563" v="24596"/>
          <ac:inkMkLst>
            <pc:docMk/>
            <pc:sldMk cId="1976821500" sldId="272"/>
            <ac:inkMk id="35" creationId="{ACD59D03-1023-274E-CE38-7873E9288DD2}"/>
          </ac:inkMkLst>
        </pc:inkChg>
        <pc:inkChg chg="add mod">
          <ac:chgData name="Darren Starr" userId="e8db8f9f-6c41-48a8-b168-8c2600f32686" providerId="ADAL" clId="{8A8AF724-0554-4334-A95E-7765974E60F0}" dt="2025-01-15T11:13:28.563" v="24596"/>
          <ac:inkMkLst>
            <pc:docMk/>
            <pc:sldMk cId="1976821500" sldId="272"/>
            <ac:inkMk id="36" creationId="{DB0428F9-C595-8747-0E31-8B98021AB052}"/>
          </ac:inkMkLst>
        </pc:inkChg>
        <pc:inkChg chg="add mod">
          <ac:chgData name="Darren Starr" userId="e8db8f9f-6c41-48a8-b168-8c2600f32686" providerId="ADAL" clId="{8A8AF724-0554-4334-A95E-7765974E60F0}" dt="2025-01-15T11:13:28.563" v="24596"/>
          <ac:inkMkLst>
            <pc:docMk/>
            <pc:sldMk cId="1976821500" sldId="272"/>
            <ac:inkMk id="37" creationId="{D6BDA3C6-1374-41DE-FCD7-1A84D3774B67}"/>
          </ac:inkMkLst>
        </pc:inkChg>
        <pc:inkChg chg="add mod">
          <ac:chgData name="Darren Starr" userId="e8db8f9f-6c41-48a8-b168-8c2600f32686" providerId="ADAL" clId="{8A8AF724-0554-4334-A95E-7765974E60F0}" dt="2025-01-15T11:13:32" v="24605"/>
          <ac:inkMkLst>
            <pc:docMk/>
            <pc:sldMk cId="1976821500" sldId="272"/>
            <ac:inkMk id="39" creationId="{362C9BAA-67EE-CDB0-6E4A-E68923CF428A}"/>
          </ac:inkMkLst>
        </pc:inkChg>
        <pc:inkChg chg="add mod">
          <ac:chgData name="Darren Starr" userId="e8db8f9f-6c41-48a8-b168-8c2600f32686" providerId="ADAL" clId="{8A8AF724-0554-4334-A95E-7765974E60F0}" dt="2025-01-15T11:13:32" v="24605"/>
          <ac:inkMkLst>
            <pc:docMk/>
            <pc:sldMk cId="1976821500" sldId="272"/>
            <ac:inkMk id="40" creationId="{F6485BBB-9E2F-D2B5-A71F-85255587A65D}"/>
          </ac:inkMkLst>
        </pc:inkChg>
        <pc:inkChg chg="add mod">
          <ac:chgData name="Darren Starr" userId="e8db8f9f-6c41-48a8-b168-8c2600f32686" providerId="ADAL" clId="{8A8AF724-0554-4334-A95E-7765974E60F0}" dt="2025-01-15T11:13:32" v="24605"/>
          <ac:inkMkLst>
            <pc:docMk/>
            <pc:sldMk cId="1976821500" sldId="272"/>
            <ac:inkMk id="41" creationId="{D63BAB3B-D679-E9CE-1437-E7833778A8C4}"/>
          </ac:inkMkLst>
        </pc:inkChg>
        <pc:inkChg chg="add mod">
          <ac:chgData name="Darren Starr" userId="e8db8f9f-6c41-48a8-b168-8c2600f32686" providerId="ADAL" clId="{8A8AF724-0554-4334-A95E-7765974E60F0}" dt="2025-01-15T11:13:32" v="24605"/>
          <ac:inkMkLst>
            <pc:docMk/>
            <pc:sldMk cId="1976821500" sldId="272"/>
            <ac:inkMk id="42" creationId="{910601BD-6379-8B83-B429-FA8163E98B46}"/>
          </ac:inkMkLst>
        </pc:inkChg>
        <pc:inkChg chg="add mod">
          <ac:chgData name="Darren Starr" userId="e8db8f9f-6c41-48a8-b168-8c2600f32686" providerId="ADAL" clId="{8A8AF724-0554-4334-A95E-7765974E60F0}" dt="2025-01-15T11:13:32" v="24605"/>
          <ac:inkMkLst>
            <pc:docMk/>
            <pc:sldMk cId="1976821500" sldId="272"/>
            <ac:inkMk id="43" creationId="{C36C1C29-5880-15EC-F366-28EBC9A25C19}"/>
          </ac:inkMkLst>
        </pc:inkChg>
        <pc:inkChg chg="add mod">
          <ac:chgData name="Darren Starr" userId="e8db8f9f-6c41-48a8-b168-8c2600f32686" providerId="ADAL" clId="{8A8AF724-0554-4334-A95E-7765974E60F0}" dt="2025-01-15T11:13:32" v="24605"/>
          <ac:inkMkLst>
            <pc:docMk/>
            <pc:sldMk cId="1976821500" sldId="272"/>
            <ac:inkMk id="44" creationId="{A1C02C8E-2092-684A-2E3E-3D3EF398D856}"/>
          </ac:inkMkLst>
        </pc:inkChg>
        <pc:inkChg chg="add mod">
          <ac:chgData name="Darren Starr" userId="e8db8f9f-6c41-48a8-b168-8c2600f32686" providerId="ADAL" clId="{8A8AF724-0554-4334-A95E-7765974E60F0}" dt="2025-01-15T11:13:32" v="24605"/>
          <ac:inkMkLst>
            <pc:docMk/>
            <pc:sldMk cId="1976821500" sldId="272"/>
            <ac:inkMk id="45" creationId="{CC6E39A7-D4AF-DD29-9944-0D671FC3F9B3}"/>
          </ac:inkMkLst>
        </pc:inkChg>
        <pc:inkChg chg="add mod">
          <ac:chgData name="Darren Starr" userId="e8db8f9f-6c41-48a8-b168-8c2600f32686" providerId="ADAL" clId="{8A8AF724-0554-4334-A95E-7765974E60F0}" dt="2025-01-15T11:13:32" v="24605"/>
          <ac:inkMkLst>
            <pc:docMk/>
            <pc:sldMk cId="1976821500" sldId="272"/>
            <ac:inkMk id="46" creationId="{311EE4F4-92F3-CCC3-CAC0-70338C9C3FFD}"/>
          </ac:inkMkLst>
        </pc:inkChg>
        <pc:inkChg chg="add mod">
          <ac:chgData name="Darren Starr" userId="e8db8f9f-6c41-48a8-b168-8c2600f32686" providerId="ADAL" clId="{8A8AF724-0554-4334-A95E-7765974E60F0}" dt="2025-01-15T11:13:43.044" v="24615"/>
          <ac:inkMkLst>
            <pc:docMk/>
            <pc:sldMk cId="1976821500" sldId="272"/>
            <ac:inkMk id="48" creationId="{BB83FFD9-E53C-7DE6-F204-BF53CEBCBE10}"/>
          </ac:inkMkLst>
        </pc:inkChg>
        <pc:inkChg chg="add mod">
          <ac:chgData name="Darren Starr" userId="e8db8f9f-6c41-48a8-b168-8c2600f32686" providerId="ADAL" clId="{8A8AF724-0554-4334-A95E-7765974E60F0}" dt="2025-01-15T11:13:43.044" v="24615"/>
          <ac:inkMkLst>
            <pc:docMk/>
            <pc:sldMk cId="1976821500" sldId="272"/>
            <ac:inkMk id="49" creationId="{56CAD871-49AC-9F93-87AE-E08BEADDFDFD}"/>
          </ac:inkMkLst>
        </pc:inkChg>
        <pc:inkChg chg="add mod">
          <ac:chgData name="Darren Starr" userId="e8db8f9f-6c41-48a8-b168-8c2600f32686" providerId="ADAL" clId="{8A8AF724-0554-4334-A95E-7765974E60F0}" dt="2025-01-15T11:13:43.044" v="24615"/>
          <ac:inkMkLst>
            <pc:docMk/>
            <pc:sldMk cId="1976821500" sldId="272"/>
            <ac:inkMk id="51" creationId="{8A9094B6-FA18-10FB-90FF-48BEF314C371}"/>
          </ac:inkMkLst>
        </pc:inkChg>
        <pc:inkChg chg="add mod">
          <ac:chgData name="Darren Starr" userId="e8db8f9f-6c41-48a8-b168-8c2600f32686" providerId="ADAL" clId="{8A8AF724-0554-4334-A95E-7765974E60F0}" dt="2025-01-15T11:13:43.044" v="24615"/>
          <ac:inkMkLst>
            <pc:docMk/>
            <pc:sldMk cId="1976821500" sldId="272"/>
            <ac:inkMk id="52" creationId="{EA0D49F8-D6FB-E87D-B350-597CF01D88D5}"/>
          </ac:inkMkLst>
        </pc:inkChg>
        <pc:inkChg chg="add mod">
          <ac:chgData name="Darren Starr" userId="e8db8f9f-6c41-48a8-b168-8c2600f32686" providerId="ADAL" clId="{8A8AF724-0554-4334-A95E-7765974E60F0}" dt="2025-01-15T11:13:43.044" v="24615"/>
          <ac:inkMkLst>
            <pc:docMk/>
            <pc:sldMk cId="1976821500" sldId="272"/>
            <ac:inkMk id="54" creationId="{81A7D8CF-64FF-AD35-7588-6508709BC01A}"/>
          </ac:inkMkLst>
        </pc:inkChg>
        <pc:inkChg chg="add mod">
          <ac:chgData name="Darren Starr" userId="e8db8f9f-6c41-48a8-b168-8c2600f32686" providerId="ADAL" clId="{8A8AF724-0554-4334-A95E-7765974E60F0}" dt="2025-01-15T11:13:43.044" v="24615"/>
          <ac:inkMkLst>
            <pc:docMk/>
            <pc:sldMk cId="1976821500" sldId="272"/>
            <ac:inkMk id="55" creationId="{3FF2BE73-BD08-A1CD-A7C8-29A148A449F4}"/>
          </ac:inkMkLst>
        </pc:inkChg>
        <pc:inkChg chg="add mod">
          <ac:chgData name="Darren Starr" userId="e8db8f9f-6c41-48a8-b168-8c2600f32686" providerId="ADAL" clId="{8A8AF724-0554-4334-A95E-7765974E60F0}" dt="2025-01-15T11:14:44.732" v="24678"/>
          <ac:inkMkLst>
            <pc:docMk/>
            <pc:sldMk cId="1976821500" sldId="272"/>
            <ac:inkMk id="56" creationId="{C98BB8D1-7D45-28DB-F465-C46793F6E7C1}"/>
          </ac:inkMkLst>
        </pc:inkChg>
        <pc:inkChg chg="add">
          <ac:chgData name="Darren Starr" userId="e8db8f9f-6c41-48a8-b168-8c2600f32686" providerId="ADAL" clId="{8A8AF724-0554-4334-A95E-7765974E60F0}" dt="2025-01-15T11:13:43.716" v="24616" actId="9405"/>
          <ac:inkMkLst>
            <pc:docMk/>
            <pc:sldMk cId="1976821500" sldId="272"/>
            <ac:inkMk id="58" creationId="{F04FFDEA-FE31-6D99-8734-BFE45E06F5B1}"/>
          </ac:inkMkLst>
        </pc:inkChg>
        <pc:inkChg chg="add mod">
          <ac:chgData name="Darren Starr" userId="e8db8f9f-6c41-48a8-b168-8c2600f32686" providerId="ADAL" clId="{8A8AF724-0554-4334-A95E-7765974E60F0}" dt="2025-01-15T11:14:44.732" v="24678"/>
          <ac:inkMkLst>
            <pc:docMk/>
            <pc:sldMk cId="1976821500" sldId="272"/>
            <ac:inkMk id="59" creationId="{32C44A00-42AF-F8EC-582C-5CA900C3885D}"/>
          </ac:inkMkLst>
        </pc:inkChg>
        <pc:inkChg chg="add mod">
          <ac:chgData name="Darren Starr" userId="e8db8f9f-6c41-48a8-b168-8c2600f32686" providerId="ADAL" clId="{8A8AF724-0554-4334-A95E-7765974E60F0}" dt="2025-01-15T11:13:49.589" v="24631"/>
          <ac:inkMkLst>
            <pc:docMk/>
            <pc:sldMk cId="1976821500" sldId="272"/>
            <ac:inkMk id="60" creationId="{71793CF4-03B3-CF34-CE0B-F86F2561C554}"/>
          </ac:inkMkLst>
        </pc:inkChg>
        <pc:inkChg chg="add mod">
          <ac:chgData name="Darren Starr" userId="e8db8f9f-6c41-48a8-b168-8c2600f32686" providerId="ADAL" clId="{8A8AF724-0554-4334-A95E-7765974E60F0}" dt="2025-01-15T11:14:44.732" v="24678"/>
          <ac:inkMkLst>
            <pc:docMk/>
            <pc:sldMk cId="1976821500" sldId="272"/>
            <ac:inkMk id="61" creationId="{75AB3FF0-314D-5AC3-A6A0-498A236FCA8B}"/>
          </ac:inkMkLst>
        </pc:inkChg>
        <pc:inkChg chg="add mod">
          <ac:chgData name="Darren Starr" userId="e8db8f9f-6c41-48a8-b168-8c2600f32686" providerId="ADAL" clId="{8A8AF724-0554-4334-A95E-7765974E60F0}" dt="2025-01-15T11:14:44.732" v="24678"/>
          <ac:inkMkLst>
            <pc:docMk/>
            <pc:sldMk cId="1976821500" sldId="272"/>
            <ac:inkMk id="62" creationId="{E2D6A2F6-40BF-1E79-6A6D-76E6277E0456}"/>
          </ac:inkMkLst>
        </pc:inkChg>
        <pc:inkChg chg="add">
          <ac:chgData name="Darren Starr" userId="e8db8f9f-6c41-48a8-b168-8c2600f32686" providerId="ADAL" clId="{8A8AF724-0554-4334-A95E-7765974E60F0}" dt="2025-01-15T11:13:46.630" v="24622" actId="9405"/>
          <ac:inkMkLst>
            <pc:docMk/>
            <pc:sldMk cId="1976821500" sldId="272"/>
            <ac:inkMk id="64" creationId="{D7F1DA9C-27AD-848F-01E6-93C851376283}"/>
          </ac:inkMkLst>
        </pc:inkChg>
        <pc:inkChg chg="add mod">
          <ac:chgData name="Darren Starr" userId="e8db8f9f-6c41-48a8-b168-8c2600f32686" providerId="ADAL" clId="{8A8AF724-0554-4334-A95E-7765974E60F0}" dt="2025-01-15T11:13:49.589" v="24631"/>
          <ac:inkMkLst>
            <pc:docMk/>
            <pc:sldMk cId="1976821500" sldId="272"/>
            <ac:inkMk id="65" creationId="{4CDF6915-82A8-D491-C87F-1870920C0120}"/>
          </ac:inkMkLst>
        </pc:inkChg>
        <pc:inkChg chg="add">
          <ac:chgData name="Darren Starr" userId="e8db8f9f-6c41-48a8-b168-8c2600f32686" providerId="ADAL" clId="{8A8AF724-0554-4334-A95E-7765974E60F0}" dt="2025-01-15T11:13:47.456" v="24624" actId="9405"/>
          <ac:inkMkLst>
            <pc:docMk/>
            <pc:sldMk cId="1976821500" sldId="272"/>
            <ac:inkMk id="66" creationId="{74D44C38-E4C2-9ACB-C05D-7E2F227485A6}"/>
          </ac:inkMkLst>
        </pc:inkChg>
        <pc:inkChg chg="add mod">
          <ac:chgData name="Darren Starr" userId="e8db8f9f-6c41-48a8-b168-8c2600f32686" providerId="ADAL" clId="{8A8AF724-0554-4334-A95E-7765974E60F0}" dt="2025-01-15T11:14:44.732" v="24678"/>
          <ac:inkMkLst>
            <pc:docMk/>
            <pc:sldMk cId="1976821500" sldId="272"/>
            <ac:inkMk id="67" creationId="{3E64FC21-B1BF-A98C-4841-B69AE8429B6C}"/>
          </ac:inkMkLst>
        </pc:inkChg>
        <pc:inkChg chg="add mod">
          <ac:chgData name="Darren Starr" userId="e8db8f9f-6c41-48a8-b168-8c2600f32686" providerId="ADAL" clId="{8A8AF724-0554-4334-A95E-7765974E60F0}" dt="2025-01-15T11:14:44.732" v="24678"/>
          <ac:inkMkLst>
            <pc:docMk/>
            <pc:sldMk cId="1976821500" sldId="272"/>
            <ac:inkMk id="68" creationId="{25523783-0627-5DC3-D470-303A2F591CDF}"/>
          </ac:inkMkLst>
        </pc:inkChg>
        <pc:inkChg chg="add">
          <ac:chgData name="Darren Starr" userId="e8db8f9f-6c41-48a8-b168-8c2600f32686" providerId="ADAL" clId="{8A8AF724-0554-4334-A95E-7765974E60F0}" dt="2025-01-15T11:13:48.255" v="24627" actId="9405"/>
          <ac:inkMkLst>
            <pc:docMk/>
            <pc:sldMk cId="1976821500" sldId="272"/>
            <ac:inkMk id="69" creationId="{E959BEB3-482C-44EF-3D4F-327510DC2BFB}"/>
          </ac:inkMkLst>
        </pc:inkChg>
        <pc:inkChg chg="add mod">
          <ac:chgData name="Darren Starr" userId="e8db8f9f-6c41-48a8-b168-8c2600f32686" providerId="ADAL" clId="{8A8AF724-0554-4334-A95E-7765974E60F0}" dt="2025-01-15T11:13:49.589" v="24631"/>
          <ac:inkMkLst>
            <pc:docMk/>
            <pc:sldMk cId="1976821500" sldId="272"/>
            <ac:inkMk id="70" creationId="{4E611A4B-7F51-CF6A-7C57-140BCD8CD813}"/>
          </ac:inkMkLst>
        </pc:inkChg>
        <pc:inkChg chg="add">
          <ac:chgData name="Darren Starr" userId="e8db8f9f-6c41-48a8-b168-8c2600f32686" providerId="ADAL" clId="{8A8AF724-0554-4334-A95E-7765974E60F0}" dt="2025-01-15T11:13:48.844" v="24629" actId="9405"/>
          <ac:inkMkLst>
            <pc:docMk/>
            <pc:sldMk cId="1976821500" sldId="272"/>
            <ac:inkMk id="71" creationId="{7D190815-4C1A-83F9-55E2-D09FBCA69505}"/>
          </ac:inkMkLst>
        </pc:inkChg>
        <pc:inkChg chg="add mod">
          <ac:chgData name="Darren Starr" userId="e8db8f9f-6c41-48a8-b168-8c2600f32686" providerId="ADAL" clId="{8A8AF724-0554-4334-A95E-7765974E60F0}" dt="2025-01-15T11:13:49.589" v="24631"/>
          <ac:inkMkLst>
            <pc:docMk/>
            <pc:sldMk cId="1976821500" sldId="272"/>
            <ac:inkMk id="72" creationId="{CCB4555E-3215-847C-E063-5E113C6275C0}"/>
          </ac:inkMkLst>
        </pc:inkChg>
        <pc:inkChg chg="add mod">
          <ac:chgData name="Darren Starr" userId="e8db8f9f-6c41-48a8-b168-8c2600f32686" providerId="ADAL" clId="{8A8AF724-0554-4334-A95E-7765974E60F0}" dt="2025-01-15T11:14:02.163" v="24636"/>
          <ac:inkMkLst>
            <pc:docMk/>
            <pc:sldMk cId="1976821500" sldId="272"/>
            <ac:inkMk id="74" creationId="{F824AFA6-943B-99F7-DF5D-C85F69EEDAA8}"/>
          </ac:inkMkLst>
        </pc:inkChg>
        <pc:inkChg chg="add del mod">
          <ac:chgData name="Darren Starr" userId="e8db8f9f-6c41-48a8-b168-8c2600f32686" providerId="ADAL" clId="{8A8AF724-0554-4334-A95E-7765974E60F0}" dt="2025-01-15T11:14:02.163" v="24636"/>
          <ac:inkMkLst>
            <pc:docMk/>
            <pc:sldMk cId="1976821500" sldId="272"/>
            <ac:inkMk id="75" creationId="{0E3108CA-9EC2-AFCB-A749-0824D7199307}"/>
          </ac:inkMkLst>
        </pc:inkChg>
        <pc:inkChg chg="add mod">
          <ac:chgData name="Darren Starr" userId="e8db8f9f-6c41-48a8-b168-8c2600f32686" providerId="ADAL" clId="{8A8AF724-0554-4334-A95E-7765974E60F0}" dt="2025-01-15T11:14:10.462" v="24646"/>
          <ac:inkMkLst>
            <pc:docMk/>
            <pc:sldMk cId="1976821500" sldId="272"/>
            <ac:inkMk id="77" creationId="{1184315D-2AEF-9527-9BEF-928490320E54}"/>
          </ac:inkMkLst>
        </pc:inkChg>
        <pc:inkChg chg="add mod">
          <ac:chgData name="Darren Starr" userId="e8db8f9f-6c41-48a8-b168-8c2600f32686" providerId="ADAL" clId="{8A8AF724-0554-4334-A95E-7765974E60F0}" dt="2025-01-15T11:14:10.462" v="24646"/>
          <ac:inkMkLst>
            <pc:docMk/>
            <pc:sldMk cId="1976821500" sldId="272"/>
            <ac:inkMk id="78" creationId="{3AA23EB2-1CD2-5E88-C3D2-0204A9A20B1D}"/>
          </ac:inkMkLst>
        </pc:inkChg>
        <pc:inkChg chg="add mod">
          <ac:chgData name="Darren Starr" userId="e8db8f9f-6c41-48a8-b168-8c2600f32686" providerId="ADAL" clId="{8A8AF724-0554-4334-A95E-7765974E60F0}" dt="2025-01-15T11:14:22.166" v="24665"/>
          <ac:inkMkLst>
            <pc:docMk/>
            <pc:sldMk cId="1976821500" sldId="272"/>
            <ac:inkMk id="79" creationId="{516EDE31-9E56-F88E-2FA2-5564DD54EE1C}"/>
          </ac:inkMkLst>
        </pc:inkChg>
        <pc:inkChg chg="add mod">
          <ac:chgData name="Darren Starr" userId="e8db8f9f-6c41-48a8-b168-8c2600f32686" providerId="ADAL" clId="{8A8AF724-0554-4334-A95E-7765974E60F0}" dt="2025-01-15T11:14:17.185" v="24657"/>
          <ac:inkMkLst>
            <pc:docMk/>
            <pc:sldMk cId="1976821500" sldId="272"/>
            <ac:inkMk id="81" creationId="{AFAC0F60-616B-E598-D939-7BD65FC73EA7}"/>
          </ac:inkMkLst>
        </pc:inkChg>
        <pc:inkChg chg="add mod">
          <ac:chgData name="Darren Starr" userId="e8db8f9f-6c41-48a8-b168-8c2600f32686" providerId="ADAL" clId="{8A8AF724-0554-4334-A95E-7765974E60F0}" dt="2025-01-15T11:14:17.185" v="24657"/>
          <ac:inkMkLst>
            <pc:docMk/>
            <pc:sldMk cId="1976821500" sldId="272"/>
            <ac:inkMk id="82" creationId="{D2CDB869-0317-A08F-4F12-0D21EA22454E}"/>
          </ac:inkMkLst>
        </pc:inkChg>
        <pc:inkChg chg="add mod">
          <ac:chgData name="Darren Starr" userId="e8db8f9f-6c41-48a8-b168-8c2600f32686" providerId="ADAL" clId="{8A8AF724-0554-4334-A95E-7765974E60F0}" dt="2025-01-15T11:14:10.462" v="24646"/>
          <ac:inkMkLst>
            <pc:docMk/>
            <pc:sldMk cId="1976821500" sldId="272"/>
            <ac:inkMk id="83" creationId="{D79EE1F9-F5C3-EBB1-2C30-9D66113AB0C6}"/>
          </ac:inkMkLst>
        </pc:inkChg>
        <pc:inkChg chg="add mod">
          <ac:chgData name="Darren Starr" userId="e8db8f9f-6c41-48a8-b168-8c2600f32686" providerId="ADAL" clId="{8A8AF724-0554-4334-A95E-7765974E60F0}" dt="2025-01-15T11:14:17.185" v="24657"/>
          <ac:inkMkLst>
            <pc:docMk/>
            <pc:sldMk cId="1976821500" sldId="272"/>
            <ac:inkMk id="84" creationId="{3918622B-8235-A807-97AE-A6A4FD5969EB}"/>
          </ac:inkMkLst>
        </pc:inkChg>
        <pc:inkChg chg="add mod">
          <ac:chgData name="Darren Starr" userId="e8db8f9f-6c41-48a8-b168-8c2600f32686" providerId="ADAL" clId="{8A8AF724-0554-4334-A95E-7765974E60F0}" dt="2025-01-15T11:14:10.462" v="24646"/>
          <ac:inkMkLst>
            <pc:docMk/>
            <pc:sldMk cId="1976821500" sldId="272"/>
            <ac:inkMk id="85" creationId="{6B0018E8-31B0-CF8F-6B30-84D0389AAA0B}"/>
          </ac:inkMkLst>
        </pc:inkChg>
        <pc:inkChg chg="add mod">
          <ac:chgData name="Darren Starr" userId="e8db8f9f-6c41-48a8-b168-8c2600f32686" providerId="ADAL" clId="{8A8AF724-0554-4334-A95E-7765974E60F0}" dt="2025-01-15T11:14:22.166" v="24665"/>
          <ac:inkMkLst>
            <pc:docMk/>
            <pc:sldMk cId="1976821500" sldId="272"/>
            <ac:inkMk id="87" creationId="{6A836941-B8D6-EC85-8E52-8A1ACA6257B9}"/>
          </ac:inkMkLst>
        </pc:inkChg>
        <pc:inkChg chg="add mod">
          <ac:chgData name="Darren Starr" userId="e8db8f9f-6c41-48a8-b168-8c2600f32686" providerId="ADAL" clId="{8A8AF724-0554-4334-A95E-7765974E60F0}" dt="2025-01-15T11:14:22.166" v="24665"/>
          <ac:inkMkLst>
            <pc:docMk/>
            <pc:sldMk cId="1976821500" sldId="272"/>
            <ac:inkMk id="88" creationId="{32841F95-CC48-FBDA-DB1E-868B370F8C95}"/>
          </ac:inkMkLst>
        </pc:inkChg>
        <pc:inkChg chg="add mod">
          <ac:chgData name="Darren Starr" userId="e8db8f9f-6c41-48a8-b168-8c2600f32686" providerId="ADAL" clId="{8A8AF724-0554-4334-A95E-7765974E60F0}" dt="2025-01-15T11:14:22.166" v="24665"/>
          <ac:inkMkLst>
            <pc:docMk/>
            <pc:sldMk cId="1976821500" sldId="272"/>
            <ac:inkMk id="89" creationId="{174FBE20-6749-99A7-403A-6690B4D2DCC0}"/>
          </ac:inkMkLst>
        </pc:inkChg>
        <pc:inkChg chg="add">
          <ac:chgData name="Darren Starr" userId="e8db8f9f-6c41-48a8-b168-8c2600f32686" providerId="ADAL" clId="{8A8AF724-0554-4334-A95E-7765974E60F0}" dt="2025-01-15T11:14:13.153" v="24650" actId="9405"/>
          <ac:inkMkLst>
            <pc:docMk/>
            <pc:sldMk cId="1976821500" sldId="272"/>
            <ac:inkMk id="90" creationId="{26A31367-6003-AB24-94C9-06B15B2F0615}"/>
          </ac:inkMkLst>
        </pc:inkChg>
        <pc:inkChg chg="add">
          <ac:chgData name="Darren Starr" userId="e8db8f9f-6c41-48a8-b168-8c2600f32686" providerId="ADAL" clId="{8A8AF724-0554-4334-A95E-7765974E60F0}" dt="2025-01-15T11:14:13.698" v="24651" actId="9405"/>
          <ac:inkMkLst>
            <pc:docMk/>
            <pc:sldMk cId="1976821500" sldId="272"/>
            <ac:inkMk id="91" creationId="{5698EBF5-65B9-C9CB-4D7A-4F6A254274EC}"/>
          </ac:inkMkLst>
        </pc:inkChg>
        <pc:inkChg chg="add">
          <ac:chgData name="Darren Starr" userId="e8db8f9f-6c41-48a8-b168-8c2600f32686" providerId="ADAL" clId="{8A8AF724-0554-4334-A95E-7765974E60F0}" dt="2025-01-15T11:14:14.184" v="24652" actId="9405"/>
          <ac:inkMkLst>
            <pc:docMk/>
            <pc:sldMk cId="1976821500" sldId="272"/>
            <ac:inkMk id="92" creationId="{7EC7B368-C035-EB40-2846-EAE64FC1006A}"/>
          </ac:inkMkLst>
        </pc:inkChg>
        <pc:inkChg chg="add mod">
          <ac:chgData name="Darren Starr" userId="e8db8f9f-6c41-48a8-b168-8c2600f32686" providerId="ADAL" clId="{8A8AF724-0554-4334-A95E-7765974E60F0}" dt="2025-01-15T11:14:22.166" v="24665"/>
          <ac:inkMkLst>
            <pc:docMk/>
            <pc:sldMk cId="1976821500" sldId="272"/>
            <ac:inkMk id="93" creationId="{C36C4D2A-7014-6F12-8DFE-3396F429813D}"/>
          </ac:inkMkLst>
        </pc:inkChg>
        <pc:inkChg chg="add mod">
          <ac:chgData name="Darren Starr" userId="e8db8f9f-6c41-48a8-b168-8c2600f32686" providerId="ADAL" clId="{8A8AF724-0554-4334-A95E-7765974E60F0}" dt="2025-01-15T11:14:17.185" v="24657"/>
          <ac:inkMkLst>
            <pc:docMk/>
            <pc:sldMk cId="1976821500" sldId="272"/>
            <ac:inkMk id="94" creationId="{B16735F8-0CE7-E557-A85F-34A620560001}"/>
          </ac:inkMkLst>
        </pc:inkChg>
        <pc:inkChg chg="add">
          <ac:chgData name="Darren Starr" userId="e8db8f9f-6c41-48a8-b168-8c2600f32686" providerId="ADAL" clId="{8A8AF724-0554-4334-A95E-7765974E60F0}" dt="2025-01-15T11:14:16.339" v="24655" actId="9405"/>
          <ac:inkMkLst>
            <pc:docMk/>
            <pc:sldMk cId="1976821500" sldId="272"/>
            <ac:inkMk id="95" creationId="{D77352D9-4C9D-F140-7C31-9D532AA23051}"/>
          </ac:inkMkLst>
        </pc:inkChg>
        <pc:inkChg chg="add mod">
          <ac:chgData name="Darren Starr" userId="e8db8f9f-6c41-48a8-b168-8c2600f32686" providerId="ADAL" clId="{8A8AF724-0554-4334-A95E-7765974E60F0}" dt="2025-01-15T11:14:17.185" v="24657"/>
          <ac:inkMkLst>
            <pc:docMk/>
            <pc:sldMk cId="1976821500" sldId="272"/>
            <ac:inkMk id="96" creationId="{E06E389E-FFF7-7037-4F8C-3BDC98CC687B}"/>
          </ac:inkMkLst>
        </pc:inkChg>
        <pc:inkChg chg="add">
          <ac:chgData name="Darren Starr" userId="e8db8f9f-6c41-48a8-b168-8c2600f32686" providerId="ADAL" clId="{8A8AF724-0554-4334-A95E-7765974E60F0}" dt="2025-01-15T11:14:18.043" v="24658" actId="9405"/>
          <ac:inkMkLst>
            <pc:docMk/>
            <pc:sldMk cId="1976821500" sldId="272"/>
            <ac:inkMk id="98" creationId="{345EDCA4-E3E7-BF92-72FB-6503A0825F74}"/>
          </ac:inkMkLst>
        </pc:inkChg>
        <pc:inkChg chg="add">
          <ac:chgData name="Darren Starr" userId="e8db8f9f-6c41-48a8-b168-8c2600f32686" providerId="ADAL" clId="{8A8AF724-0554-4334-A95E-7765974E60F0}" dt="2025-01-15T11:14:18.730" v="24659" actId="9405"/>
          <ac:inkMkLst>
            <pc:docMk/>
            <pc:sldMk cId="1976821500" sldId="272"/>
            <ac:inkMk id="99" creationId="{7DB0AA25-F592-5E31-5B2A-5F84206521A5}"/>
          </ac:inkMkLst>
        </pc:inkChg>
        <pc:inkChg chg="add">
          <ac:chgData name="Darren Starr" userId="e8db8f9f-6c41-48a8-b168-8c2600f32686" providerId="ADAL" clId="{8A8AF724-0554-4334-A95E-7765974E60F0}" dt="2025-01-15T11:14:19.024" v="24660" actId="9405"/>
          <ac:inkMkLst>
            <pc:docMk/>
            <pc:sldMk cId="1976821500" sldId="272"/>
            <ac:inkMk id="100" creationId="{71D48351-B5FF-63FE-8660-601144B453B9}"/>
          </ac:inkMkLst>
        </pc:inkChg>
        <pc:inkChg chg="add">
          <ac:chgData name="Darren Starr" userId="e8db8f9f-6c41-48a8-b168-8c2600f32686" providerId="ADAL" clId="{8A8AF724-0554-4334-A95E-7765974E60F0}" dt="2025-01-15T11:14:20.036" v="24661" actId="9405"/>
          <ac:inkMkLst>
            <pc:docMk/>
            <pc:sldMk cId="1976821500" sldId="272"/>
            <ac:inkMk id="101" creationId="{F1F532D4-362B-02AE-B07E-61A1A202630B}"/>
          </ac:inkMkLst>
        </pc:inkChg>
        <pc:inkChg chg="add mod">
          <ac:chgData name="Darren Starr" userId="e8db8f9f-6c41-48a8-b168-8c2600f32686" providerId="ADAL" clId="{8A8AF724-0554-4334-A95E-7765974E60F0}" dt="2025-01-15T11:14:22.166" v="24665"/>
          <ac:inkMkLst>
            <pc:docMk/>
            <pc:sldMk cId="1976821500" sldId="272"/>
            <ac:inkMk id="102" creationId="{30032772-4659-15ED-C86B-21A1FC3B10AC}"/>
          </ac:inkMkLst>
        </pc:inkChg>
        <pc:inkChg chg="add mod">
          <ac:chgData name="Darren Starr" userId="e8db8f9f-6c41-48a8-b168-8c2600f32686" providerId="ADAL" clId="{8A8AF724-0554-4334-A95E-7765974E60F0}" dt="2025-01-15T11:14:22.166" v="24665"/>
          <ac:inkMkLst>
            <pc:docMk/>
            <pc:sldMk cId="1976821500" sldId="272"/>
            <ac:inkMk id="103" creationId="{164E9F8F-4694-D234-7949-7AAB8DF58E33}"/>
          </ac:inkMkLst>
        </pc:inkChg>
        <pc:inkChg chg="add mod">
          <ac:chgData name="Darren Starr" userId="e8db8f9f-6c41-48a8-b168-8c2600f32686" providerId="ADAL" clId="{8A8AF724-0554-4334-A95E-7765974E60F0}" dt="2025-01-15T11:14:22.166" v="24665"/>
          <ac:inkMkLst>
            <pc:docMk/>
            <pc:sldMk cId="1976821500" sldId="272"/>
            <ac:inkMk id="104" creationId="{1304CD7A-B475-E48D-B5A0-16CFE1FDCDFE}"/>
          </ac:inkMkLst>
        </pc:inkChg>
        <pc:inkChg chg="add mod">
          <ac:chgData name="Darren Starr" userId="e8db8f9f-6c41-48a8-b168-8c2600f32686" providerId="ADAL" clId="{8A8AF724-0554-4334-A95E-7765974E60F0}" dt="2025-01-15T11:14:44.732" v="24678"/>
          <ac:inkMkLst>
            <pc:docMk/>
            <pc:sldMk cId="1976821500" sldId="272"/>
            <ac:inkMk id="106" creationId="{CF10307A-5DD7-1025-2858-0A05BDDC93A4}"/>
          </ac:inkMkLst>
        </pc:inkChg>
        <pc:inkChg chg="add">
          <ac:chgData name="Darren Starr" userId="e8db8f9f-6c41-48a8-b168-8c2600f32686" providerId="ADAL" clId="{8A8AF724-0554-4334-A95E-7765974E60F0}" dt="2025-01-15T11:14:33.667" v="24667" actId="9405"/>
          <ac:inkMkLst>
            <pc:docMk/>
            <pc:sldMk cId="1976821500" sldId="272"/>
            <ac:inkMk id="107" creationId="{790B2CE4-138B-B4D0-BC10-F17B0F5E4B9A}"/>
          </ac:inkMkLst>
        </pc:inkChg>
        <pc:inkChg chg="add">
          <ac:chgData name="Darren Starr" userId="e8db8f9f-6c41-48a8-b168-8c2600f32686" providerId="ADAL" clId="{8A8AF724-0554-4334-A95E-7765974E60F0}" dt="2025-01-15T11:14:34.483" v="24668" actId="9405"/>
          <ac:inkMkLst>
            <pc:docMk/>
            <pc:sldMk cId="1976821500" sldId="272"/>
            <ac:inkMk id="108" creationId="{A38758EE-2F5D-CD51-CA0D-3E22138E209D}"/>
          </ac:inkMkLst>
        </pc:inkChg>
        <pc:inkChg chg="add mod">
          <ac:chgData name="Darren Starr" userId="e8db8f9f-6c41-48a8-b168-8c2600f32686" providerId="ADAL" clId="{8A8AF724-0554-4334-A95E-7765974E60F0}" dt="2025-01-15T11:14:44.732" v="24678"/>
          <ac:inkMkLst>
            <pc:docMk/>
            <pc:sldMk cId="1976821500" sldId="272"/>
            <ac:inkMk id="109" creationId="{6C2A04CB-95C2-3473-79E2-2F01C6E02618}"/>
          </ac:inkMkLst>
        </pc:inkChg>
        <pc:inkChg chg="add mod">
          <ac:chgData name="Darren Starr" userId="e8db8f9f-6c41-48a8-b168-8c2600f32686" providerId="ADAL" clId="{8A8AF724-0554-4334-A95E-7765974E60F0}" dt="2025-01-15T11:14:37.629" v="24673"/>
          <ac:inkMkLst>
            <pc:docMk/>
            <pc:sldMk cId="1976821500" sldId="272"/>
            <ac:inkMk id="111" creationId="{65D21F0E-33D8-10CF-E4BF-F49B6842A7CE}"/>
          </ac:inkMkLst>
        </pc:inkChg>
        <pc:inkChg chg="add mod">
          <ac:chgData name="Darren Starr" userId="e8db8f9f-6c41-48a8-b168-8c2600f32686" providerId="ADAL" clId="{8A8AF724-0554-4334-A95E-7765974E60F0}" dt="2025-01-15T11:14:37.629" v="24673"/>
          <ac:inkMkLst>
            <pc:docMk/>
            <pc:sldMk cId="1976821500" sldId="272"/>
            <ac:inkMk id="112" creationId="{2579906B-5E23-3A11-B487-3A202C5AEDC3}"/>
          </ac:inkMkLst>
        </pc:inkChg>
        <pc:inkChg chg="add">
          <ac:chgData name="Darren Starr" userId="e8db8f9f-6c41-48a8-b168-8c2600f32686" providerId="ADAL" clId="{8A8AF724-0554-4334-A95E-7765974E60F0}" dt="2025-01-15T11:14:41.777" v="24674" actId="9405"/>
          <ac:inkMkLst>
            <pc:docMk/>
            <pc:sldMk cId="1976821500" sldId="272"/>
            <ac:inkMk id="114" creationId="{DC4E8903-D44B-DF0F-4663-0D343DBC7CCE}"/>
          </ac:inkMkLst>
        </pc:inkChg>
        <pc:inkChg chg="add">
          <ac:chgData name="Darren Starr" userId="e8db8f9f-6c41-48a8-b168-8c2600f32686" providerId="ADAL" clId="{8A8AF724-0554-4334-A95E-7765974E60F0}" dt="2025-01-15T11:14:42.636" v="24675" actId="9405"/>
          <ac:inkMkLst>
            <pc:docMk/>
            <pc:sldMk cId="1976821500" sldId="272"/>
            <ac:inkMk id="115" creationId="{3D4847FE-9EE5-1F73-A5C3-5DD832BFBBFB}"/>
          </ac:inkMkLst>
        </pc:inkChg>
        <pc:inkChg chg="add">
          <ac:chgData name="Darren Starr" userId="e8db8f9f-6c41-48a8-b168-8c2600f32686" providerId="ADAL" clId="{8A8AF724-0554-4334-A95E-7765974E60F0}" dt="2025-01-15T11:14:43.401" v="24676" actId="9405"/>
          <ac:inkMkLst>
            <pc:docMk/>
            <pc:sldMk cId="1976821500" sldId="272"/>
            <ac:inkMk id="116" creationId="{89954CA9-39CC-3E8C-25D8-DF7E36BD75E9}"/>
          </ac:inkMkLst>
        </pc:inkChg>
        <pc:inkChg chg="add">
          <ac:chgData name="Darren Starr" userId="e8db8f9f-6c41-48a8-b168-8c2600f32686" providerId="ADAL" clId="{8A8AF724-0554-4334-A95E-7765974E60F0}" dt="2025-01-15T11:14:44.047" v="24677" actId="9405"/>
          <ac:inkMkLst>
            <pc:docMk/>
            <pc:sldMk cId="1976821500" sldId="272"/>
            <ac:inkMk id="117" creationId="{9A16C974-BF96-6096-0FA5-23517C26CBC0}"/>
          </ac:inkMkLst>
        </pc:inkChg>
        <pc:inkChg chg="add mod">
          <ac:chgData name="Darren Starr" userId="e8db8f9f-6c41-48a8-b168-8c2600f32686" providerId="ADAL" clId="{8A8AF724-0554-4334-A95E-7765974E60F0}" dt="2025-01-15T11:15:06.432" v="24684"/>
          <ac:inkMkLst>
            <pc:docMk/>
            <pc:sldMk cId="1976821500" sldId="272"/>
            <ac:inkMk id="119" creationId="{0F37D781-C296-017A-0D9A-F6B9C7FD12F6}"/>
          </ac:inkMkLst>
        </pc:inkChg>
        <pc:inkChg chg="add mod">
          <ac:chgData name="Darren Starr" userId="e8db8f9f-6c41-48a8-b168-8c2600f32686" providerId="ADAL" clId="{8A8AF724-0554-4334-A95E-7765974E60F0}" dt="2025-01-15T11:15:06.432" v="24684"/>
          <ac:inkMkLst>
            <pc:docMk/>
            <pc:sldMk cId="1976821500" sldId="272"/>
            <ac:inkMk id="120" creationId="{CF3770F3-F1E6-3CA4-8BDC-538E23E0FAD6}"/>
          </ac:inkMkLst>
        </pc:inkChg>
        <pc:inkChg chg="add mod">
          <ac:chgData name="Darren Starr" userId="e8db8f9f-6c41-48a8-b168-8c2600f32686" providerId="ADAL" clId="{8A8AF724-0554-4334-A95E-7765974E60F0}" dt="2025-01-15T11:15:06.432" v="24684"/>
          <ac:inkMkLst>
            <pc:docMk/>
            <pc:sldMk cId="1976821500" sldId="272"/>
            <ac:inkMk id="121" creationId="{52CC5339-87D9-EF36-0D7B-555F908D0D53}"/>
          </ac:inkMkLst>
        </pc:inkChg>
        <pc:inkChg chg="add mod">
          <ac:chgData name="Darren Starr" userId="e8db8f9f-6c41-48a8-b168-8c2600f32686" providerId="ADAL" clId="{8A8AF724-0554-4334-A95E-7765974E60F0}" dt="2025-01-15T11:15:06.432" v="24684"/>
          <ac:inkMkLst>
            <pc:docMk/>
            <pc:sldMk cId="1976821500" sldId="272"/>
            <ac:inkMk id="122" creationId="{BDB8BBD5-7FE9-CECB-4069-11772BCF76BD}"/>
          </ac:inkMkLst>
        </pc:inkChg>
        <pc:inkChg chg="add mod">
          <ac:chgData name="Darren Starr" userId="e8db8f9f-6c41-48a8-b168-8c2600f32686" providerId="ADAL" clId="{8A8AF724-0554-4334-A95E-7765974E60F0}" dt="2025-01-15T11:15:06.432" v="24684"/>
          <ac:inkMkLst>
            <pc:docMk/>
            <pc:sldMk cId="1976821500" sldId="272"/>
            <ac:inkMk id="123" creationId="{4957C39B-8246-B4FC-B303-860F8DD92F73}"/>
          </ac:inkMkLst>
        </pc:inkChg>
        <pc:cxnChg chg="add mod">
          <ac:chgData name="Darren Starr" userId="e8db8f9f-6c41-48a8-b168-8c2600f32686" providerId="ADAL" clId="{8A8AF724-0554-4334-A95E-7765974E60F0}" dt="2025-01-06T03:21:36.123" v="4657" actId="1076"/>
          <ac:cxnSpMkLst>
            <pc:docMk/>
            <pc:sldMk cId="1976821500" sldId="272"/>
            <ac:cxnSpMk id="5" creationId="{DC70124C-CFF8-4D4D-A105-EB2299B95720}"/>
          </ac:cxnSpMkLst>
        </pc:cxnChg>
        <pc:cxnChg chg="add mod">
          <ac:chgData name="Darren Starr" userId="e8db8f9f-6c41-48a8-b168-8c2600f32686" providerId="ADAL" clId="{8A8AF724-0554-4334-A95E-7765974E60F0}" dt="2025-01-06T03:21:36.123" v="4657" actId="1076"/>
          <ac:cxnSpMkLst>
            <pc:docMk/>
            <pc:sldMk cId="1976821500" sldId="272"/>
            <ac:cxnSpMk id="7" creationId="{1CC17DF0-9170-194B-19BE-D5548D8B11C2}"/>
          </ac:cxnSpMkLst>
        </pc:cxnChg>
        <pc:cxnChg chg="add mod">
          <ac:chgData name="Darren Starr" userId="e8db8f9f-6c41-48a8-b168-8c2600f32686" providerId="ADAL" clId="{8A8AF724-0554-4334-A95E-7765974E60F0}" dt="2025-01-06T03:21:36.123" v="4657" actId="1076"/>
          <ac:cxnSpMkLst>
            <pc:docMk/>
            <pc:sldMk cId="1976821500" sldId="272"/>
            <ac:cxnSpMk id="9" creationId="{E5211DFA-2391-2F71-78FC-3873BB7FE324}"/>
          </ac:cxnSpMkLst>
        </pc:cxnChg>
        <pc:cxnChg chg="add mod">
          <ac:chgData name="Darren Starr" userId="e8db8f9f-6c41-48a8-b168-8c2600f32686" providerId="ADAL" clId="{8A8AF724-0554-4334-A95E-7765974E60F0}" dt="2025-01-06T03:21:41.326" v="4659" actId="1076"/>
          <ac:cxnSpMkLst>
            <pc:docMk/>
            <pc:sldMk cId="1976821500" sldId="272"/>
            <ac:cxnSpMk id="12" creationId="{EBF79F9D-5E3C-FC1E-D14B-294EF5B8FB78}"/>
          </ac:cxnSpMkLst>
        </pc:cxnChg>
        <pc:cxnChg chg="add mod">
          <ac:chgData name="Darren Starr" userId="e8db8f9f-6c41-48a8-b168-8c2600f32686" providerId="ADAL" clId="{8A8AF724-0554-4334-A95E-7765974E60F0}" dt="2025-01-06T03:21:41.326" v="4659" actId="1076"/>
          <ac:cxnSpMkLst>
            <pc:docMk/>
            <pc:sldMk cId="1976821500" sldId="272"/>
            <ac:cxnSpMk id="14" creationId="{09FDD819-3EC7-E59A-BD27-8C7C126173B5}"/>
          </ac:cxnSpMkLst>
        </pc:cxnChg>
        <pc:cxnChg chg="add mod">
          <ac:chgData name="Darren Starr" userId="e8db8f9f-6c41-48a8-b168-8c2600f32686" providerId="ADAL" clId="{8A8AF724-0554-4334-A95E-7765974E60F0}" dt="2025-01-06T03:21:41.326" v="4659" actId="1076"/>
          <ac:cxnSpMkLst>
            <pc:docMk/>
            <pc:sldMk cId="1976821500" sldId="272"/>
            <ac:cxnSpMk id="16" creationId="{CC04CD72-062B-C588-5995-DAFE62919474}"/>
          </ac:cxnSpMkLst>
        </pc:cxnChg>
        <pc:cxnChg chg="add mod">
          <ac:chgData name="Darren Starr" userId="e8db8f9f-6c41-48a8-b168-8c2600f32686" providerId="ADAL" clId="{8A8AF724-0554-4334-A95E-7765974E60F0}" dt="2025-01-06T03:30:24.249" v="4783" actId="1076"/>
          <ac:cxnSpMkLst>
            <pc:docMk/>
            <pc:sldMk cId="1976821500" sldId="272"/>
            <ac:cxnSpMk id="19" creationId="{30217FD5-FCF1-D517-174C-4178B6E915DE}"/>
          </ac:cxnSpMkLst>
        </pc:cxnChg>
        <pc:cxnChg chg="add mod">
          <ac:chgData name="Darren Starr" userId="e8db8f9f-6c41-48a8-b168-8c2600f32686" providerId="ADAL" clId="{8A8AF724-0554-4334-A95E-7765974E60F0}" dt="2025-01-06T03:30:24.249" v="4783" actId="1076"/>
          <ac:cxnSpMkLst>
            <pc:docMk/>
            <pc:sldMk cId="1976821500" sldId="272"/>
            <ac:cxnSpMk id="21" creationId="{92196786-495E-4BD4-3746-7C258E45271E}"/>
          </ac:cxnSpMkLst>
        </pc:cxnChg>
        <pc:cxnChg chg="add mod">
          <ac:chgData name="Darren Starr" userId="e8db8f9f-6c41-48a8-b168-8c2600f32686" providerId="ADAL" clId="{8A8AF724-0554-4334-A95E-7765974E60F0}" dt="2025-01-06T03:30:24.249" v="4783" actId="1076"/>
          <ac:cxnSpMkLst>
            <pc:docMk/>
            <pc:sldMk cId="1976821500" sldId="272"/>
            <ac:cxnSpMk id="23" creationId="{0233D165-A117-42F6-818B-9EBE38D80AB1}"/>
          </ac:cxnSpMkLst>
        </pc:cxnChg>
      </pc:sldChg>
      <pc:sldChg chg="modSp add del mod">
        <pc:chgData name="Darren Starr" userId="e8db8f9f-6c41-48a8-b168-8c2600f32686" providerId="ADAL" clId="{8A8AF724-0554-4334-A95E-7765974E60F0}" dt="2025-01-06T03:19:29.707" v="4651" actId="2696"/>
        <pc:sldMkLst>
          <pc:docMk/>
          <pc:sldMk cId="2155878318" sldId="272"/>
        </pc:sldMkLst>
      </pc:sldChg>
      <pc:sldChg chg="new del">
        <pc:chgData name="Darren Starr" userId="e8db8f9f-6c41-48a8-b168-8c2600f32686" providerId="ADAL" clId="{8A8AF724-0554-4334-A95E-7765974E60F0}" dt="2025-01-06T03:28:28.246" v="4712" actId="47"/>
        <pc:sldMkLst>
          <pc:docMk/>
          <pc:sldMk cId="1743012555" sldId="273"/>
        </pc:sldMkLst>
      </pc:sldChg>
      <pc:sldChg chg="addSp delSp modSp add mod">
        <pc:chgData name="Darren Starr" userId="e8db8f9f-6c41-48a8-b168-8c2600f32686" providerId="ADAL" clId="{8A8AF724-0554-4334-A95E-7765974E60F0}" dt="2025-01-15T11:17:16.555" v="24698"/>
        <pc:sldMkLst>
          <pc:docMk/>
          <pc:sldMk cId="3333018582" sldId="273"/>
        </pc:sldMkLst>
        <pc:spChg chg="mod">
          <ac:chgData name="Darren Starr" userId="e8db8f9f-6c41-48a8-b168-8c2600f32686" providerId="ADAL" clId="{8A8AF724-0554-4334-A95E-7765974E60F0}" dt="2025-01-06T03:29:40.838" v="4779" actId="20577"/>
          <ac:spMkLst>
            <pc:docMk/>
            <pc:sldMk cId="3333018582" sldId="273"/>
            <ac:spMk id="2" creationId="{77C48FF6-3A2D-4F08-DDC9-C973A7E70CB5}"/>
          </ac:spMkLst>
        </pc:spChg>
        <pc:spChg chg="add mod ord">
          <ac:chgData name="Darren Starr" userId="e8db8f9f-6c41-48a8-b168-8c2600f32686" providerId="ADAL" clId="{8A8AF724-0554-4334-A95E-7765974E60F0}" dt="2025-01-06T03:42:56.727" v="5678" actId="1076"/>
          <ac:spMkLst>
            <pc:docMk/>
            <pc:sldMk cId="3333018582" sldId="273"/>
            <ac:spMk id="3" creationId="{12B4CFEB-F64D-2C9D-6317-59721ADC68C6}"/>
          </ac:spMkLst>
        </pc:spChg>
        <pc:spChg chg="add mod">
          <ac:chgData name="Darren Starr" userId="e8db8f9f-6c41-48a8-b168-8c2600f32686" providerId="ADAL" clId="{8A8AF724-0554-4334-A95E-7765974E60F0}" dt="2025-01-06T03:42:56.727" v="5678" actId="1076"/>
          <ac:spMkLst>
            <pc:docMk/>
            <pc:sldMk cId="3333018582" sldId="273"/>
            <ac:spMk id="26" creationId="{862E7060-3BF8-ECDF-E366-65D3AB7ED855}"/>
          </ac:spMkLst>
        </pc:spChg>
        <pc:spChg chg="add mod">
          <ac:chgData name="Darren Starr" userId="e8db8f9f-6c41-48a8-b168-8c2600f32686" providerId="ADAL" clId="{8A8AF724-0554-4334-A95E-7765974E60F0}" dt="2025-01-06T03:42:56.727" v="5678" actId="1076"/>
          <ac:spMkLst>
            <pc:docMk/>
            <pc:sldMk cId="3333018582" sldId="273"/>
            <ac:spMk id="27" creationId="{7FB5F283-39D1-9754-38DC-56C938D63488}"/>
          </ac:spMkLst>
        </pc:spChg>
        <pc:spChg chg="add mod">
          <ac:chgData name="Darren Starr" userId="e8db8f9f-6c41-48a8-b168-8c2600f32686" providerId="ADAL" clId="{8A8AF724-0554-4334-A95E-7765974E60F0}" dt="2025-01-06T03:42:56.727" v="5678" actId="1076"/>
          <ac:spMkLst>
            <pc:docMk/>
            <pc:sldMk cId="3333018582" sldId="273"/>
            <ac:spMk id="28" creationId="{4E97578E-4696-F76D-9CFF-B706908B2EB4}"/>
          </ac:spMkLst>
        </pc:spChg>
        <pc:spChg chg="add mod">
          <ac:chgData name="Darren Starr" userId="e8db8f9f-6c41-48a8-b168-8c2600f32686" providerId="ADAL" clId="{8A8AF724-0554-4334-A95E-7765974E60F0}" dt="2025-01-06T03:43:48.573" v="5810" actId="20577"/>
          <ac:spMkLst>
            <pc:docMk/>
            <pc:sldMk cId="3333018582" sldId="273"/>
            <ac:spMk id="29" creationId="{90F36618-EDC0-FFAB-7D6F-25112E4B6845}"/>
          </ac:spMkLst>
        </pc:spChg>
        <pc:grpChg chg="del mod">
          <ac:chgData name="Darren Starr" userId="e8db8f9f-6c41-48a8-b168-8c2600f32686" providerId="ADAL" clId="{8A8AF724-0554-4334-A95E-7765974E60F0}" dt="2025-01-15T07:00:49.343" v="22579"/>
          <ac:grpSpMkLst>
            <pc:docMk/>
            <pc:sldMk cId="3333018582" sldId="273"/>
            <ac:grpSpMk id="41" creationId="{26CF5EC9-7FA8-7B16-E5DB-C590BB2B6921}"/>
          </ac:grpSpMkLst>
        </pc:grpChg>
        <pc:grpChg chg="add del mod">
          <ac:chgData name="Darren Starr" userId="e8db8f9f-6c41-48a8-b168-8c2600f32686" providerId="ADAL" clId="{8A8AF724-0554-4334-A95E-7765974E60F0}" dt="2025-01-15T07:00:49.330" v="22572"/>
          <ac:grpSpMkLst>
            <pc:docMk/>
            <pc:sldMk cId="3333018582" sldId="273"/>
            <ac:grpSpMk id="44" creationId="{89B7AE29-52E2-503C-2E65-0F1BC280A890}"/>
          </ac:grpSpMkLst>
        </pc:grpChg>
        <pc:grpChg chg="add del mod">
          <ac:chgData name="Darren Starr" userId="e8db8f9f-6c41-48a8-b168-8c2600f32686" providerId="ADAL" clId="{8A8AF724-0554-4334-A95E-7765974E60F0}" dt="2025-01-15T07:00:58.910" v="22641"/>
          <ac:grpSpMkLst>
            <pc:docMk/>
            <pc:sldMk cId="3333018582" sldId="273"/>
            <ac:grpSpMk id="102" creationId="{7988D7DD-C39E-C1AF-2E3A-1555604F705B}"/>
          </ac:grpSpMkLst>
        </pc:grpChg>
        <pc:grpChg chg="del mod">
          <ac:chgData name="Darren Starr" userId="e8db8f9f-6c41-48a8-b168-8c2600f32686" providerId="ADAL" clId="{8A8AF724-0554-4334-A95E-7765974E60F0}" dt="2025-01-15T07:00:51.765" v="22594"/>
          <ac:grpSpMkLst>
            <pc:docMk/>
            <pc:sldMk cId="3333018582" sldId="273"/>
            <ac:grpSpMk id="111" creationId="{AAE4E8C4-0E04-E0DC-625E-F34CB8A60032}"/>
          </ac:grpSpMkLst>
        </pc:grpChg>
        <pc:grpChg chg="del mod">
          <ac:chgData name="Darren Starr" userId="e8db8f9f-6c41-48a8-b168-8c2600f32686" providerId="ADAL" clId="{8A8AF724-0554-4334-A95E-7765974E60F0}" dt="2025-01-15T07:00:51.066" v="22581"/>
          <ac:grpSpMkLst>
            <pc:docMk/>
            <pc:sldMk cId="3333018582" sldId="273"/>
            <ac:grpSpMk id="114" creationId="{E5FE2EC5-B620-27F9-4900-C64BDBBAA307}"/>
          </ac:grpSpMkLst>
        </pc:grpChg>
        <pc:grpChg chg="del mod">
          <ac:chgData name="Darren Starr" userId="e8db8f9f-6c41-48a8-b168-8c2600f32686" providerId="ADAL" clId="{8A8AF724-0554-4334-A95E-7765974E60F0}" dt="2025-01-15T07:00:57.303" v="22605"/>
          <ac:grpSpMkLst>
            <pc:docMk/>
            <pc:sldMk cId="3333018582" sldId="273"/>
            <ac:grpSpMk id="117" creationId="{F9385A21-FB62-FFB9-6E13-B35376B18836}"/>
          </ac:grpSpMkLst>
        </pc:grpChg>
        <pc:grpChg chg="del mod">
          <ac:chgData name="Darren Starr" userId="e8db8f9f-6c41-48a8-b168-8c2600f32686" providerId="ADAL" clId="{8A8AF724-0554-4334-A95E-7765974E60F0}" dt="2025-01-15T11:16:59.375" v="24691"/>
          <ac:grpSpMkLst>
            <pc:docMk/>
            <pc:sldMk cId="3333018582" sldId="273"/>
            <ac:grpSpMk id="120" creationId="{995E3B05-2512-FD22-2165-B5D6A228A735}"/>
          </ac:grpSpMkLst>
        </pc:grpChg>
        <pc:grpChg chg="del mod">
          <ac:chgData name="Darren Starr" userId="e8db8f9f-6c41-48a8-b168-8c2600f32686" providerId="ADAL" clId="{8A8AF724-0554-4334-A95E-7765974E60F0}" dt="2025-01-15T11:17:10.946" v="24694"/>
          <ac:grpSpMkLst>
            <pc:docMk/>
            <pc:sldMk cId="3333018582" sldId="273"/>
            <ac:grpSpMk id="124" creationId="{0C201E20-D360-4A1E-6193-64F42CCA16E9}"/>
          </ac:grpSpMkLst>
        </pc:grpChg>
        <pc:grpChg chg="del mod">
          <ac:chgData name="Darren Starr" userId="e8db8f9f-6c41-48a8-b168-8c2600f32686" providerId="ADAL" clId="{8A8AF724-0554-4334-A95E-7765974E60F0}" dt="2025-01-15T11:17:16.555" v="24698"/>
          <ac:grpSpMkLst>
            <pc:docMk/>
            <pc:sldMk cId="3333018582" sldId="273"/>
            <ac:grpSpMk id="127" creationId="{DFA25A82-F565-2472-9082-0A15D5F03C45}"/>
          </ac:grpSpMkLst>
        </pc:grpChg>
        <pc:grpChg chg="mod">
          <ac:chgData name="Darren Starr" userId="e8db8f9f-6c41-48a8-b168-8c2600f32686" providerId="ADAL" clId="{8A8AF724-0554-4334-A95E-7765974E60F0}" dt="2025-01-15T11:17:16.555" v="24698"/>
          <ac:grpSpMkLst>
            <pc:docMk/>
            <pc:sldMk cId="3333018582" sldId="273"/>
            <ac:grpSpMk id="131" creationId="{47E67011-531C-4AB2-4F79-8ED7452B0F68}"/>
          </ac:grpSpMkLst>
        </pc:grpChg>
        <pc:picChg chg="mod">
          <ac:chgData name="Darren Starr" userId="e8db8f9f-6c41-48a8-b168-8c2600f32686" providerId="ADAL" clId="{8A8AF724-0554-4334-A95E-7765974E60F0}" dt="2025-01-06T03:42:56.727" v="5678" actId="1076"/>
          <ac:picMkLst>
            <pc:docMk/>
            <pc:sldMk cId="3333018582" sldId="273"/>
            <ac:picMk id="4" creationId="{CA18AB05-C183-69D5-0E6B-EEB8760D03EB}"/>
          </ac:picMkLst>
        </pc:picChg>
        <pc:picChg chg="mod">
          <ac:chgData name="Darren Starr" userId="e8db8f9f-6c41-48a8-b168-8c2600f32686" providerId="ADAL" clId="{8A8AF724-0554-4334-A95E-7765974E60F0}" dt="2025-01-06T03:42:56.727" v="5678" actId="1076"/>
          <ac:picMkLst>
            <pc:docMk/>
            <pc:sldMk cId="3333018582" sldId="273"/>
            <ac:picMk id="6" creationId="{8E75804B-F823-C227-57F5-AF093111C544}"/>
          </ac:picMkLst>
        </pc:picChg>
        <pc:picChg chg="mod">
          <ac:chgData name="Darren Starr" userId="e8db8f9f-6c41-48a8-b168-8c2600f32686" providerId="ADAL" clId="{8A8AF724-0554-4334-A95E-7765974E60F0}" dt="2025-01-06T03:42:56.727" v="5678" actId="1076"/>
          <ac:picMkLst>
            <pc:docMk/>
            <pc:sldMk cId="3333018582" sldId="273"/>
            <ac:picMk id="8" creationId="{20538681-6459-CCEA-D51B-4F90D0CDCDFD}"/>
          </ac:picMkLst>
        </pc:picChg>
        <pc:picChg chg="mod">
          <ac:chgData name="Darren Starr" userId="e8db8f9f-6c41-48a8-b168-8c2600f32686" providerId="ADAL" clId="{8A8AF724-0554-4334-A95E-7765974E60F0}" dt="2025-01-06T03:42:56.727" v="5678" actId="1076"/>
          <ac:picMkLst>
            <pc:docMk/>
            <pc:sldMk cId="3333018582" sldId="273"/>
            <ac:picMk id="10" creationId="{0E233EEB-82AB-8B6C-62D8-2B1FB6044F16}"/>
          </ac:picMkLst>
        </pc:picChg>
        <pc:picChg chg="mod">
          <ac:chgData name="Darren Starr" userId="e8db8f9f-6c41-48a8-b168-8c2600f32686" providerId="ADAL" clId="{8A8AF724-0554-4334-A95E-7765974E60F0}" dt="2025-01-06T03:42:56.727" v="5678" actId="1076"/>
          <ac:picMkLst>
            <pc:docMk/>
            <pc:sldMk cId="3333018582" sldId="273"/>
            <ac:picMk id="11" creationId="{282B52B0-D9AE-38A0-5AE2-FD0B38CE372E}"/>
          </ac:picMkLst>
        </pc:picChg>
        <pc:picChg chg="mod">
          <ac:chgData name="Darren Starr" userId="e8db8f9f-6c41-48a8-b168-8c2600f32686" providerId="ADAL" clId="{8A8AF724-0554-4334-A95E-7765974E60F0}" dt="2025-01-06T03:42:56.727" v="5678" actId="1076"/>
          <ac:picMkLst>
            <pc:docMk/>
            <pc:sldMk cId="3333018582" sldId="273"/>
            <ac:picMk id="13" creationId="{DF9622BC-CA3A-610F-C3D1-85B0128F236C}"/>
          </ac:picMkLst>
        </pc:picChg>
        <pc:picChg chg="mod">
          <ac:chgData name="Darren Starr" userId="e8db8f9f-6c41-48a8-b168-8c2600f32686" providerId="ADAL" clId="{8A8AF724-0554-4334-A95E-7765974E60F0}" dt="2025-01-06T03:42:56.727" v="5678" actId="1076"/>
          <ac:picMkLst>
            <pc:docMk/>
            <pc:sldMk cId="3333018582" sldId="273"/>
            <ac:picMk id="15" creationId="{4FEB3556-C6B6-65EC-371D-E6B59BB5920B}"/>
          </ac:picMkLst>
        </pc:picChg>
        <pc:picChg chg="mod">
          <ac:chgData name="Darren Starr" userId="e8db8f9f-6c41-48a8-b168-8c2600f32686" providerId="ADAL" clId="{8A8AF724-0554-4334-A95E-7765974E60F0}" dt="2025-01-06T03:42:56.727" v="5678" actId="1076"/>
          <ac:picMkLst>
            <pc:docMk/>
            <pc:sldMk cId="3333018582" sldId="273"/>
            <ac:picMk id="17" creationId="{A5EAB41B-3A77-C838-0CD1-6D049C746AB1}"/>
          </ac:picMkLst>
        </pc:picChg>
        <pc:picChg chg="mod">
          <ac:chgData name="Darren Starr" userId="e8db8f9f-6c41-48a8-b168-8c2600f32686" providerId="ADAL" clId="{8A8AF724-0554-4334-A95E-7765974E60F0}" dt="2025-01-06T03:42:56.727" v="5678" actId="1076"/>
          <ac:picMkLst>
            <pc:docMk/>
            <pc:sldMk cId="3333018582" sldId="273"/>
            <ac:picMk id="18" creationId="{55445B81-810F-5096-0FD8-C120E8DC0125}"/>
          </ac:picMkLst>
        </pc:picChg>
        <pc:picChg chg="mod">
          <ac:chgData name="Darren Starr" userId="e8db8f9f-6c41-48a8-b168-8c2600f32686" providerId="ADAL" clId="{8A8AF724-0554-4334-A95E-7765974E60F0}" dt="2025-01-06T03:42:56.727" v="5678" actId="1076"/>
          <ac:picMkLst>
            <pc:docMk/>
            <pc:sldMk cId="3333018582" sldId="273"/>
            <ac:picMk id="20" creationId="{7E0B53F0-9A0A-54A9-7B92-060133973DAC}"/>
          </ac:picMkLst>
        </pc:picChg>
        <pc:picChg chg="mod">
          <ac:chgData name="Darren Starr" userId="e8db8f9f-6c41-48a8-b168-8c2600f32686" providerId="ADAL" clId="{8A8AF724-0554-4334-A95E-7765974E60F0}" dt="2025-01-06T03:42:56.727" v="5678" actId="1076"/>
          <ac:picMkLst>
            <pc:docMk/>
            <pc:sldMk cId="3333018582" sldId="273"/>
            <ac:picMk id="22" creationId="{FB929922-3087-DF54-8631-76F63AA1ADDB}"/>
          </ac:picMkLst>
        </pc:picChg>
        <pc:picChg chg="mod">
          <ac:chgData name="Darren Starr" userId="e8db8f9f-6c41-48a8-b168-8c2600f32686" providerId="ADAL" clId="{8A8AF724-0554-4334-A95E-7765974E60F0}" dt="2025-01-06T03:42:56.727" v="5678" actId="1076"/>
          <ac:picMkLst>
            <pc:docMk/>
            <pc:sldMk cId="3333018582" sldId="273"/>
            <ac:picMk id="24" creationId="{87D2533D-B905-129D-7371-CC935E7C3B8D}"/>
          </ac:picMkLst>
        </pc:picChg>
        <pc:inkChg chg="add del mod">
          <ac:chgData name="Darren Starr" userId="e8db8f9f-6c41-48a8-b168-8c2600f32686" providerId="ADAL" clId="{8A8AF724-0554-4334-A95E-7765974E60F0}" dt="2025-01-15T07:00:52.759" v="22596"/>
          <ac:inkMkLst>
            <pc:docMk/>
            <pc:sldMk cId="3333018582" sldId="273"/>
            <ac:inkMk id="25" creationId="{324C7D16-E588-371D-A18A-EEBC9305DCD7}"/>
          </ac:inkMkLst>
        </pc:inkChg>
        <pc:inkChg chg="add del mod">
          <ac:chgData name="Darren Starr" userId="e8db8f9f-6c41-48a8-b168-8c2600f32686" providerId="ADAL" clId="{8A8AF724-0554-4334-A95E-7765974E60F0}" dt="2025-01-15T07:00:51.074" v="22589"/>
          <ac:inkMkLst>
            <pc:docMk/>
            <pc:sldMk cId="3333018582" sldId="273"/>
            <ac:inkMk id="30" creationId="{FB1C7B18-CB52-0E70-E1FB-838466B224B6}"/>
          </ac:inkMkLst>
        </pc:inkChg>
        <pc:inkChg chg="add del mod">
          <ac:chgData name="Darren Starr" userId="e8db8f9f-6c41-48a8-b168-8c2600f32686" providerId="ADAL" clId="{8A8AF724-0554-4334-A95E-7765974E60F0}" dt="2025-01-15T07:00:51.076" v="22591"/>
          <ac:inkMkLst>
            <pc:docMk/>
            <pc:sldMk cId="3333018582" sldId="273"/>
            <ac:inkMk id="31" creationId="{BCCC6A49-AF78-F763-7E50-A498A4D1351B}"/>
          </ac:inkMkLst>
        </pc:inkChg>
        <pc:inkChg chg="add del mod">
          <ac:chgData name="Darren Starr" userId="e8db8f9f-6c41-48a8-b168-8c2600f32686" providerId="ADAL" clId="{8A8AF724-0554-4334-A95E-7765974E60F0}" dt="2025-01-15T07:00:51.766" v="22595"/>
          <ac:inkMkLst>
            <pc:docMk/>
            <pc:sldMk cId="3333018582" sldId="273"/>
            <ac:inkMk id="32" creationId="{09232A54-958E-F80D-30AC-74D9A3DA4F82}"/>
          </ac:inkMkLst>
        </pc:inkChg>
        <pc:inkChg chg="add del mod">
          <ac:chgData name="Darren Starr" userId="e8db8f9f-6c41-48a8-b168-8c2600f32686" providerId="ADAL" clId="{8A8AF724-0554-4334-A95E-7765974E60F0}" dt="2025-01-15T07:00:51.764" v="22593"/>
          <ac:inkMkLst>
            <pc:docMk/>
            <pc:sldMk cId="3333018582" sldId="273"/>
            <ac:inkMk id="33" creationId="{E59A5FF3-98AF-2DC0-C65E-EB1893B5667F}"/>
          </ac:inkMkLst>
        </pc:inkChg>
        <pc:inkChg chg="add del mod">
          <ac:chgData name="Darren Starr" userId="e8db8f9f-6c41-48a8-b168-8c2600f32686" providerId="ADAL" clId="{8A8AF724-0554-4334-A95E-7765974E60F0}" dt="2025-01-15T07:00:51.067" v="22582"/>
          <ac:inkMkLst>
            <pc:docMk/>
            <pc:sldMk cId="3333018582" sldId="273"/>
            <ac:inkMk id="36" creationId="{20FF06B8-B716-5AE1-0587-7DC922D94911}"/>
          </ac:inkMkLst>
        </pc:inkChg>
        <pc:inkChg chg="add del mod">
          <ac:chgData name="Darren Starr" userId="e8db8f9f-6c41-48a8-b168-8c2600f32686" providerId="ADAL" clId="{8A8AF724-0554-4334-A95E-7765974E60F0}" dt="2025-01-15T07:00:49.323" v="22571"/>
          <ac:inkMkLst>
            <pc:docMk/>
            <pc:sldMk cId="3333018582" sldId="273"/>
            <ac:inkMk id="37" creationId="{773A0568-CB00-5335-988A-E5B8D16A01F8}"/>
          </ac:inkMkLst>
        </pc:inkChg>
        <pc:inkChg chg="add del mod">
          <ac:chgData name="Darren Starr" userId="e8db8f9f-6c41-48a8-b168-8c2600f32686" providerId="ADAL" clId="{8A8AF724-0554-4334-A95E-7765974E60F0}" dt="2025-01-15T07:00:49.336" v="22575"/>
          <ac:inkMkLst>
            <pc:docMk/>
            <pc:sldMk cId="3333018582" sldId="273"/>
            <ac:inkMk id="38" creationId="{4EA01F74-B246-7DA9-B36B-C6B666E03310}"/>
          </ac:inkMkLst>
        </pc:inkChg>
        <pc:inkChg chg="add del mod">
          <ac:chgData name="Darren Starr" userId="e8db8f9f-6c41-48a8-b168-8c2600f32686" providerId="ADAL" clId="{8A8AF724-0554-4334-A95E-7765974E60F0}" dt="2025-01-15T07:00:49.343" v="22579"/>
          <ac:inkMkLst>
            <pc:docMk/>
            <pc:sldMk cId="3333018582" sldId="273"/>
            <ac:inkMk id="39" creationId="{FD554748-97C1-FAF4-35C7-285C510A0D71}"/>
          </ac:inkMkLst>
        </pc:inkChg>
        <pc:inkChg chg="add del mod">
          <ac:chgData name="Darren Starr" userId="e8db8f9f-6c41-48a8-b168-8c2600f32686" providerId="ADAL" clId="{8A8AF724-0554-4334-A95E-7765974E60F0}" dt="2025-01-15T07:00:49.341" v="22578"/>
          <ac:inkMkLst>
            <pc:docMk/>
            <pc:sldMk cId="3333018582" sldId="273"/>
            <ac:inkMk id="40" creationId="{9570D171-9EDA-72B2-B358-9A09D86F2D13}"/>
          </ac:inkMkLst>
        </pc:inkChg>
        <pc:inkChg chg="add del mod">
          <ac:chgData name="Darren Starr" userId="e8db8f9f-6c41-48a8-b168-8c2600f32686" providerId="ADAL" clId="{8A8AF724-0554-4334-A95E-7765974E60F0}" dt="2025-01-15T07:00:49.339" v="22577"/>
          <ac:inkMkLst>
            <pc:docMk/>
            <pc:sldMk cId="3333018582" sldId="273"/>
            <ac:inkMk id="42" creationId="{12697695-6185-06B3-7D59-72899931CF57}"/>
          </ac:inkMkLst>
        </pc:inkChg>
        <pc:inkChg chg="add del mod">
          <ac:chgData name="Darren Starr" userId="e8db8f9f-6c41-48a8-b168-8c2600f32686" providerId="ADAL" clId="{8A8AF724-0554-4334-A95E-7765974E60F0}" dt="2025-01-15T07:00:49.330" v="22572"/>
          <ac:inkMkLst>
            <pc:docMk/>
            <pc:sldMk cId="3333018582" sldId="273"/>
            <ac:inkMk id="43" creationId="{DE97BD4C-31D0-091F-EDA9-1EC26E7A758C}"/>
          </ac:inkMkLst>
        </pc:inkChg>
        <pc:inkChg chg="add del mod">
          <ac:chgData name="Darren Starr" userId="e8db8f9f-6c41-48a8-b168-8c2600f32686" providerId="ADAL" clId="{8A8AF724-0554-4334-A95E-7765974E60F0}" dt="2025-01-15T07:00:49.332" v="22573"/>
          <ac:inkMkLst>
            <pc:docMk/>
            <pc:sldMk cId="3333018582" sldId="273"/>
            <ac:inkMk id="45" creationId="{C46FC2C0-4370-4760-D032-5D91D68DB18E}"/>
          </ac:inkMkLst>
        </pc:inkChg>
        <pc:inkChg chg="add del mod">
          <ac:chgData name="Darren Starr" userId="e8db8f9f-6c41-48a8-b168-8c2600f32686" providerId="ADAL" clId="{8A8AF724-0554-4334-A95E-7765974E60F0}" dt="2025-01-15T07:00:49.345" v="22580"/>
          <ac:inkMkLst>
            <pc:docMk/>
            <pc:sldMk cId="3333018582" sldId="273"/>
            <ac:inkMk id="46" creationId="{52EA058A-3600-807C-50A7-90BC30A204B4}"/>
          </ac:inkMkLst>
        </pc:inkChg>
        <pc:inkChg chg="add del mod">
          <ac:chgData name="Darren Starr" userId="e8db8f9f-6c41-48a8-b168-8c2600f32686" providerId="ADAL" clId="{8A8AF724-0554-4334-A95E-7765974E60F0}" dt="2025-01-15T07:00:49.338" v="22576"/>
          <ac:inkMkLst>
            <pc:docMk/>
            <pc:sldMk cId="3333018582" sldId="273"/>
            <ac:inkMk id="47" creationId="{60D0D0A7-D057-8599-0B61-238ACCFF268E}"/>
          </ac:inkMkLst>
        </pc:inkChg>
        <pc:inkChg chg="add del mod">
          <ac:chgData name="Darren Starr" userId="e8db8f9f-6c41-48a8-b168-8c2600f32686" providerId="ADAL" clId="{8A8AF724-0554-4334-A95E-7765974E60F0}" dt="2025-01-15T07:00:49.333" v="22574"/>
          <ac:inkMkLst>
            <pc:docMk/>
            <pc:sldMk cId="3333018582" sldId="273"/>
            <ac:inkMk id="48" creationId="{86A4CB04-96AD-4F06-259E-E4162AA9F744}"/>
          </ac:inkMkLst>
        </pc:inkChg>
        <pc:inkChg chg="add del mod">
          <ac:chgData name="Darren Starr" userId="e8db8f9f-6c41-48a8-b168-8c2600f32686" providerId="ADAL" clId="{8A8AF724-0554-4334-A95E-7765974E60F0}" dt="2025-01-15T07:00:51.075" v="22590"/>
          <ac:inkMkLst>
            <pc:docMk/>
            <pc:sldMk cId="3333018582" sldId="273"/>
            <ac:inkMk id="50" creationId="{39540A92-C29B-974E-606F-27214F6F2269}"/>
          </ac:inkMkLst>
        </pc:inkChg>
        <pc:inkChg chg="add del mod">
          <ac:chgData name="Darren Starr" userId="e8db8f9f-6c41-48a8-b168-8c2600f32686" providerId="ADAL" clId="{8A8AF724-0554-4334-A95E-7765974E60F0}" dt="2025-01-15T07:00:51.071" v="22586"/>
          <ac:inkMkLst>
            <pc:docMk/>
            <pc:sldMk cId="3333018582" sldId="273"/>
            <ac:inkMk id="52" creationId="{9327DB82-738D-EB68-FE1C-FDA9E5AE92C8}"/>
          </ac:inkMkLst>
        </pc:inkChg>
        <pc:inkChg chg="add del mod">
          <ac:chgData name="Darren Starr" userId="e8db8f9f-6c41-48a8-b168-8c2600f32686" providerId="ADAL" clId="{8A8AF724-0554-4334-A95E-7765974E60F0}" dt="2025-01-15T07:00:51.068" v="22583"/>
          <ac:inkMkLst>
            <pc:docMk/>
            <pc:sldMk cId="3333018582" sldId="273"/>
            <ac:inkMk id="53" creationId="{9B3BF2A0-D115-FC9F-4102-AC14A4A7E1D0}"/>
          </ac:inkMkLst>
        </pc:inkChg>
        <pc:inkChg chg="add del">
          <ac:chgData name="Darren Starr" userId="e8db8f9f-6c41-48a8-b168-8c2600f32686" providerId="ADAL" clId="{8A8AF724-0554-4334-A95E-7765974E60F0}" dt="2025-01-15T07:00:57.310" v="22621"/>
          <ac:inkMkLst>
            <pc:docMk/>
            <pc:sldMk cId="3333018582" sldId="273"/>
            <ac:inkMk id="55" creationId="{C03B7E87-9AE7-A5AD-FC62-BE5F8E8247A8}"/>
          </ac:inkMkLst>
        </pc:inkChg>
        <pc:inkChg chg="add del mod">
          <ac:chgData name="Darren Starr" userId="e8db8f9f-6c41-48a8-b168-8c2600f32686" providerId="ADAL" clId="{8A8AF724-0554-4334-A95E-7765974E60F0}" dt="2025-01-15T07:00:57.312" v="22631"/>
          <ac:inkMkLst>
            <pc:docMk/>
            <pc:sldMk cId="3333018582" sldId="273"/>
            <ac:inkMk id="58" creationId="{7B15EC97-D2B1-F6C0-E005-CA2DB9F541F3}"/>
          </ac:inkMkLst>
        </pc:inkChg>
        <pc:inkChg chg="add del mod">
          <ac:chgData name="Darren Starr" userId="e8db8f9f-6c41-48a8-b168-8c2600f32686" providerId="ADAL" clId="{8A8AF724-0554-4334-A95E-7765974E60F0}" dt="2025-01-15T07:00:58.908" v="22637"/>
          <ac:inkMkLst>
            <pc:docMk/>
            <pc:sldMk cId="3333018582" sldId="273"/>
            <ac:inkMk id="62" creationId="{D101FC6B-E302-0011-213D-5FFF4B8AE1A2}"/>
          </ac:inkMkLst>
        </pc:inkChg>
        <pc:inkChg chg="add del mod">
          <ac:chgData name="Darren Starr" userId="e8db8f9f-6c41-48a8-b168-8c2600f32686" providerId="ADAL" clId="{8A8AF724-0554-4334-A95E-7765974E60F0}" dt="2025-01-15T07:00:57.312" v="22630"/>
          <ac:inkMkLst>
            <pc:docMk/>
            <pc:sldMk cId="3333018582" sldId="273"/>
            <ac:inkMk id="63" creationId="{41F9D945-5B14-4043-C46E-1D62B3FE503D}"/>
          </ac:inkMkLst>
        </pc:inkChg>
        <pc:inkChg chg="add del mod">
          <ac:chgData name="Darren Starr" userId="e8db8f9f-6c41-48a8-b168-8c2600f32686" providerId="ADAL" clId="{8A8AF724-0554-4334-A95E-7765974E60F0}" dt="2025-01-15T07:00:58.910" v="22640"/>
          <ac:inkMkLst>
            <pc:docMk/>
            <pc:sldMk cId="3333018582" sldId="273"/>
            <ac:inkMk id="64" creationId="{EE5195F3-A1DB-F8A1-0AF6-E3EE9103D742}"/>
          </ac:inkMkLst>
        </pc:inkChg>
        <pc:inkChg chg="add del mod">
          <ac:chgData name="Darren Starr" userId="e8db8f9f-6c41-48a8-b168-8c2600f32686" providerId="ADAL" clId="{8A8AF724-0554-4334-A95E-7765974E60F0}" dt="2025-01-15T07:00:58.907" v="22635"/>
          <ac:inkMkLst>
            <pc:docMk/>
            <pc:sldMk cId="3333018582" sldId="273"/>
            <ac:inkMk id="65" creationId="{17402175-E7F6-BF87-07B1-02086B6517AB}"/>
          </ac:inkMkLst>
        </pc:inkChg>
        <pc:inkChg chg="add mod">
          <ac:chgData name="Darren Starr" userId="e8db8f9f-6c41-48a8-b168-8c2600f32686" providerId="ADAL" clId="{8A8AF724-0554-4334-A95E-7765974E60F0}" dt="2025-01-15T07:00:57.311" v="22624"/>
          <ac:inkMkLst>
            <pc:docMk/>
            <pc:sldMk cId="3333018582" sldId="273"/>
            <ac:inkMk id="67" creationId="{D4046A6D-9FB8-2314-245A-259F3821B331}"/>
          </ac:inkMkLst>
        </pc:inkChg>
        <pc:inkChg chg="add del mod">
          <ac:chgData name="Darren Starr" userId="e8db8f9f-6c41-48a8-b168-8c2600f32686" providerId="ADAL" clId="{8A8AF724-0554-4334-A95E-7765974E60F0}" dt="2025-01-15T07:00:59.562" v="22642"/>
          <ac:inkMkLst>
            <pc:docMk/>
            <pc:sldMk cId="3333018582" sldId="273"/>
            <ac:inkMk id="68" creationId="{E83322CA-6D16-05B6-D891-C7BB63F2B4D0}"/>
          </ac:inkMkLst>
        </pc:inkChg>
        <pc:inkChg chg="add mod">
          <ac:chgData name="Darren Starr" userId="e8db8f9f-6c41-48a8-b168-8c2600f32686" providerId="ADAL" clId="{8A8AF724-0554-4334-A95E-7765974E60F0}" dt="2025-01-15T07:00:57.302" v="22604"/>
          <ac:inkMkLst>
            <pc:docMk/>
            <pc:sldMk cId="3333018582" sldId="273"/>
            <ac:inkMk id="70" creationId="{409D1D89-C238-A1D2-D1BB-A36407521AB8}"/>
          </ac:inkMkLst>
        </pc:inkChg>
        <pc:inkChg chg="add mod">
          <ac:chgData name="Darren Starr" userId="e8db8f9f-6c41-48a8-b168-8c2600f32686" providerId="ADAL" clId="{8A8AF724-0554-4334-A95E-7765974E60F0}" dt="2025-01-15T07:00:57.299" v="22598"/>
          <ac:inkMkLst>
            <pc:docMk/>
            <pc:sldMk cId="3333018582" sldId="273"/>
            <ac:inkMk id="71" creationId="{19FE1D75-6860-C54A-1474-C833D2892C3A}"/>
          </ac:inkMkLst>
        </pc:inkChg>
        <pc:inkChg chg="add del mod">
          <ac:chgData name="Darren Starr" userId="e8db8f9f-6c41-48a8-b168-8c2600f32686" providerId="ADAL" clId="{8A8AF724-0554-4334-A95E-7765974E60F0}" dt="2025-01-15T07:00:57.312" v="22628"/>
          <ac:inkMkLst>
            <pc:docMk/>
            <pc:sldMk cId="3333018582" sldId="273"/>
            <ac:inkMk id="72" creationId="{FC5C7803-5279-54ED-5C3C-3720D02786C9}"/>
          </ac:inkMkLst>
        </pc:inkChg>
        <pc:inkChg chg="add del mod">
          <ac:chgData name="Darren Starr" userId="e8db8f9f-6c41-48a8-b168-8c2600f32686" providerId="ADAL" clId="{8A8AF724-0554-4334-A95E-7765974E60F0}" dt="2025-01-15T07:00:58.910" v="22641"/>
          <ac:inkMkLst>
            <pc:docMk/>
            <pc:sldMk cId="3333018582" sldId="273"/>
            <ac:inkMk id="73" creationId="{6157A659-6AE6-D4B1-9308-2D0066D79D12}"/>
          </ac:inkMkLst>
        </pc:inkChg>
        <pc:inkChg chg="add del mod">
          <ac:chgData name="Darren Starr" userId="e8db8f9f-6c41-48a8-b168-8c2600f32686" providerId="ADAL" clId="{8A8AF724-0554-4334-A95E-7765974E60F0}" dt="2025-01-15T07:00:58.909" v="22638"/>
          <ac:inkMkLst>
            <pc:docMk/>
            <pc:sldMk cId="3333018582" sldId="273"/>
            <ac:inkMk id="74" creationId="{72FD5F59-F820-9FE3-DED3-969E4D3302DC}"/>
          </ac:inkMkLst>
        </pc:inkChg>
        <pc:inkChg chg="add del mod">
          <ac:chgData name="Darren Starr" userId="e8db8f9f-6c41-48a8-b168-8c2600f32686" providerId="ADAL" clId="{8A8AF724-0554-4334-A95E-7765974E60F0}" dt="2025-01-15T07:00:57.312" v="22633"/>
          <ac:inkMkLst>
            <pc:docMk/>
            <pc:sldMk cId="3333018582" sldId="273"/>
            <ac:inkMk id="75" creationId="{9A85BDA1-4C36-1E69-B106-6D33F950C0C4}"/>
          </ac:inkMkLst>
        </pc:inkChg>
        <pc:inkChg chg="add del mod">
          <ac:chgData name="Darren Starr" userId="e8db8f9f-6c41-48a8-b168-8c2600f32686" providerId="ADAL" clId="{8A8AF724-0554-4334-A95E-7765974E60F0}" dt="2025-01-15T07:00:57.311" v="22623"/>
          <ac:inkMkLst>
            <pc:docMk/>
            <pc:sldMk cId="3333018582" sldId="273"/>
            <ac:inkMk id="76" creationId="{1EDBF629-7040-73CE-BB72-134B3549ED61}"/>
          </ac:inkMkLst>
        </pc:inkChg>
        <pc:inkChg chg="add del mod">
          <ac:chgData name="Darren Starr" userId="e8db8f9f-6c41-48a8-b168-8c2600f32686" providerId="ADAL" clId="{8A8AF724-0554-4334-A95E-7765974E60F0}" dt="2025-01-15T07:00:57.311" v="22622"/>
          <ac:inkMkLst>
            <pc:docMk/>
            <pc:sldMk cId="3333018582" sldId="273"/>
            <ac:inkMk id="79" creationId="{4FF19654-16B0-12B4-6CA2-F554DFE72B54}"/>
          </ac:inkMkLst>
        </pc:inkChg>
        <pc:inkChg chg="add del mod">
          <ac:chgData name="Darren Starr" userId="e8db8f9f-6c41-48a8-b168-8c2600f32686" providerId="ADAL" clId="{8A8AF724-0554-4334-A95E-7765974E60F0}" dt="2025-01-15T07:00:58.909" v="22639"/>
          <ac:inkMkLst>
            <pc:docMk/>
            <pc:sldMk cId="3333018582" sldId="273"/>
            <ac:inkMk id="80" creationId="{61473BB3-0CC5-5B6C-1D84-6BDCE2EDBE8D}"/>
          </ac:inkMkLst>
        </pc:inkChg>
        <pc:inkChg chg="add del mod">
          <ac:chgData name="Darren Starr" userId="e8db8f9f-6c41-48a8-b168-8c2600f32686" providerId="ADAL" clId="{8A8AF724-0554-4334-A95E-7765974E60F0}" dt="2025-01-15T07:00:58.908" v="22636"/>
          <ac:inkMkLst>
            <pc:docMk/>
            <pc:sldMk cId="3333018582" sldId="273"/>
            <ac:inkMk id="81" creationId="{48E2436E-64B3-D485-9ADE-EBF3F1B31917}"/>
          </ac:inkMkLst>
        </pc:inkChg>
        <pc:inkChg chg="add del mod">
          <ac:chgData name="Darren Starr" userId="e8db8f9f-6c41-48a8-b168-8c2600f32686" providerId="ADAL" clId="{8A8AF724-0554-4334-A95E-7765974E60F0}" dt="2025-01-15T07:00:57.311" v="22626"/>
          <ac:inkMkLst>
            <pc:docMk/>
            <pc:sldMk cId="3333018582" sldId="273"/>
            <ac:inkMk id="83" creationId="{C7F3ABAD-D2B9-7228-4573-DA8C710E1534}"/>
          </ac:inkMkLst>
        </pc:inkChg>
        <pc:inkChg chg="add del mod">
          <ac:chgData name="Darren Starr" userId="e8db8f9f-6c41-48a8-b168-8c2600f32686" providerId="ADAL" clId="{8A8AF724-0554-4334-A95E-7765974E60F0}" dt="2025-01-15T07:00:57.306" v="22608"/>
          <ac:inkMkLst>
            <pc:docMk/>
            <pc:sldMk cId="3333018582" sldId="273"/>
            <ac:inkMk id="90" creationId="{EC3728F6-5665-A67B-CB88-A65631F01592}"/>
          </ac:inkMkLst>
        </pc:inkChg>
        <pc:inkChg chg="add del mod">
          <ac:chgData name="Darren Starr" userId="e8db8f9f-6c41-48a8-b168-8c2600f32686" providerId="ADAL" clId="{8A8AF724-0554-4334-A95E-7765974E60F0}" dt="2025-01-15T07:00:57.312" v="22629"/>
          <ac:inkMkLst>
            <pc:docMk/>
            <pc:sldMk cId="3333018582" sldId="273"/>
            <ac:inkMk id="93" creationId="{6805B382-6EA4-5C32-B682-F5010ECBAC38}"/>
          </ac:inkMkLst>
        </pc:inkChg>
        <pc:inkChg chg="add del mod">
          <ac:chgData name="Darren Starr" userId="e8db8f9f-6c41-48a8-b168-8c2600f32686" providerId="ADAL" clId="{8A8AF724-0554-4334-A95E-7765974E60F0}" dt="2025-01-15T07:00:57.312" v="22632"/>
          <ac:inkMkLst>
            <pc:docMk/>
            <pc:sldMk cId="3333018582" sldId="273"/>
            <ac:inkMk id="96" creationId="{B6AEDBA7-953F-23F8-54BA-CA00546073B1}"/>
          </ac:inkMkLst>
        </pc:inkChg>
        <pc:inkChg chg="add del mod">
          <ac:chgData name="Darren Starr" userId="e8db8f9f-6c41-48a8-b168-8c2600f32686" providerId="ADAL" clId="{8A8AF724-0554-4334-A95E-7765974E60F0}" dt="2025-01-15T07:00:57.312" v="22634"/>
          <ac:inkMkLst>
            <pc:docMk/>
            <pc:sldMk cId="3333018582" sldId="273"/>
            <ac:inkMk id="97" creationId="{EA2B9F8D-6DDE-5BB8-A6FE-1354B001A2CA}"/>
          </ac:inkMkLst>
        </pc:inkChg>
        <pc:inkChg chg="add mod">
          <ac:chgData name="Darren Starr" userId="e8db8f9f-6c41-48a8-b168-8c2600f32686" providerId="ADAL" clId="{8A8AF724-0554-4334-A95E-7765974E60F0}" dt="2025-01-15T07:00:57.302" v="22604"/>
          <ac:inkMkLst>
            <pc:docMk/>
            <pc:sldMk cId="3333018582" sldId="273"/>
            <ac:inkMk id="98" creationId="{DAC63CAF-2347-DA57-564C-388525472B22}"/>
          </ac:inkMkLst>
        </pc:inkChg>
        <pc:inkChg chg="add del mod">
          <ac:chgData name="Darren Starr" userId="e8db8f9f-6c41-48a8-b168-8c2600f32686" providerId="ADAL" clId="{8A8AF724-0554-4334-A95E-7765974E60F0}" dt="2025-01-15T07:00:57.311" v="22624"/>
          <ac:inkMkLst>
            <pc:docMk/>
            <pc:sldMk cId="3333018582" sldId="273"/>
            <ac:inkMk id="100" creationId="{EE81BB63-8F23-4081-F9C5-6B8E22D300E3}"/>
          </ac:inkMkLst>
        </pc:inkChg>
        <pc:inkChg chg="add del">
          <ac:chgData name="Darren Starr" userId="e8db8f9f-6c41-48a8-b168-8c2600f32686" providerId="ADAL" clId="{8A8AF724-0554-4334-A95E-7765974E60F0}" dt="2025-01-15T07:00:51.072" v="22587"/>
          <ac:inkMkLst>
            <pc:docMk/>
            <pc:sldMk cId="3333018582" sldId="273"/>
            <ac:inkMk id="103" creationId="{6108BFC1-3A74-79A1-7AD2-C3A598599251}"/>
          </ac:inkMkLst>
        </pc:inkChg>
        <pc:inkChg chg="add del mod">
          <ac:chgData name="Darren Starr" userId="e8db8f9f-6c41-48a8-b168-8c2600f32686" providerId="ADAL" clId="{8A8AF724-0554-4334-A95E-7765974E60F0}" dt="2025-01-15T07:00:51.077" v="22592"/>
          <ac:inkMkLst>
            <pc:docMk/>
            <pc:sldMk cId="3333018582" sldId="273"/>
            <ac:inkMk id="107" creationId="{9CB02609-BB15-AA39-4868-233D2FDA85D5}"/>
          </ac:inkMkLst>
        </pc:inkChg>
        <pc:inkChg chg="add del">
          <ac:chgData name="Darren Starr" userId="e8db8f9f-6c41-48a8-b168-8c2600f32686" providerId="ADAL" clId="{8A8AF724-0554-4334-A95E-7765974E60F0}" dt="2025-01-15T07:00:51.069" v="22584"/>
          <ac:inkMkLst>
            <pc:docMk/>
            <pc:sldMk cId="3333018582" sldId="273"/>
            <ac:inkMk id="108" creationId="{34FF1C2E-8D45-D827-9D69-CA96A263B06A}"/>
          </ac:inkMkLst>
        </pc:inkChg>
        <pc:inkChg chg="add del mod">
          <ac:chgData name="Darren Starr" userId="e8db8f9f-6c41-48a8-b168-8c2600f32686" providerId="ADAL" clId="{8A8AF724-0554-4334-A95E-7765974E60F0}" dt="2025-01-15T07:00:51.073" v="22588"/>
          <ac:inkMkLst>
            <pc:docMk/>
            <pc:sldMk cId="3333018582" sldId="273"/>
            <ac:inkMk id="109" creationId="{BCE3CA70-8AB0-F52F-1764-E730505AA327}"/>
          </ac:inkMkLst>
        </pc:inkChg>
        <pc:inkChg chg="add del mod">
          <ac:chgData name="Darren Starr" userId="e8db8f9f-6c41-48a8-b168-8c2600f32686" providerId="ADAL" clId="{8A8AF724-0554-4334-A95E-7765974E60F0}" dt="2025-01-15T07:00:51.765" v="22594"/>
          <ac:inkMkLst>
            <pc:docMk/>
            <pc:sldMk cId="3333018582" sldId="273"/>
            <ac:inkMk id="110" creationId="{0F8E9751-EBB7-1717-80B6-B28621C9541A}"/>
          </ac:inkMkLst>
        </pc:inkChg>
        <pc:inkChg chg="add del mod">
          <ac:chgData name="Darren Starr" userId="e8db8f9f-6c41-48a8-b168-8c2600f32686" providerId="ADAL" clId="{8A8AF724-0554-4334-A95E-7765974E60F0}" dt="2025-01-15T07:00:51.066" v="22581"/>
          <ac:inkMkLst>
            <pc:docMk/>
            <pc:sldMk cId="3333018582" sldId="273"/>
            <ac:inkMk id="112" creationId="{2386798D-111B-0A45-6FEF-8525FF33C4D5}"/>
          </ac:inkMkLst>
        </pc:inkChg>
        <pc:inkChg chg="add del mod">
          <ac:chgData name="Darren Starr" userId="e8db8f9f-6c41-48a8-b168-8c2600f32686" providerId="ADAL" clId="{8A8AF724-0554-4334-A95E-7765974E60F0}" dt="2025-01-15T07:00:51.070" v="22585"/>
          <ac:inkMkLst>
            <pc:docMk/>
            <pc:sldMk cId="3333018582" sldId="273"/>
            <ac:inkMk id="113" creationId="{8DFF46BA-C5B2-9A12-BD63-AD18E13EF91D}"/>
          </ac:inkMkLst>
        </pc:inkChg>
        <pc:inkChg chg="add del mod">
          <ac:chgData name="Darren Starr" userId="e8db8f9f-6c41-48a8-b168-8c2600f32686" providerId="ADAL" clId="{8A8AF724-0554-4334-A95E-7765974E60F0}" dt="2025-01-15T07:00:57.303" v="22605"/>
          <ac:inkMkLst>
            <pc:docMk/>
            <pc:sldMk cId="3333018582" sldId="273"/>
            <ac:inkMk id="115" creationId="{7E0F3EE9-A365-178A-ED87-B02B7BB54783}"/>
          </ac:inkMkLst>
        </pc:inkChg>
        <pc:inkChg chg="add del mod">
          <ac:chgData name="Darren Starr" userId="e8db8f9f-6c41-48a8-b168-8c2600f32686" providerId="ADAL" clId="{8A8AF724-0554-4334-A95E-7765974E60F0}" dt="2025-01-15T07:00:57.309" v="22614"/>
          <ac:inkMkLst>
            <pc:docMk/>
            <pc:sldMk cId="3333018582" sldId="273"/>
            <ac:inkMk id="116" creationId="{51B57A78-BA05-55F9-AF6F-10B697482576}"/>
          </ac:inkMkLst>
        </pc:inkChg>
        <pc:inkChg chg="add mod">
          <ac:chgData name="Darren Starr" userId="e8db8f9f-6c41-48a8-b168-8c2600f32686" providerId="ADAL" clId="{8A8AF724-0554-4334-A95E-7765974E60F0}" dt="2025-01-15T11:17:16.555" v="24698"/>
          <ac:inkMkLst>
            <pc:docMk/>
            <pc:sldMk cId="3333018582" sldId="273"/>
            <ac:inkMk id="118" creationId="{990F0E0E-347A-D95E-51F2-9634874C3F34}"/>
          </ac:inkMkLst>
        </pc:inkChg>
        <pc:inkChg chg="add mod">
          <ac:chgData name="Darren Starr" userId="e8db8f9f-6c41-48a8-b168-8c2600f32686" providerId="ADAL" clId="{8A8AF724-0554-4334-A95E-7765974E60F0}" dt="2025-01-15T11:17:16.555" v="24698"/>
          <ac:inkMkLst>
            <pc:docMk/>
            <pc:sldMk cId="3333018582" sldId="273"/>
            <ac:inkMk id="119" creationId="{CDECA217-AB56-9336-3763-EFA81357FF19}"/>
          </ac:inkMkLst>
        </pc:inkChg>
        <pc:inkChg chg="add mod">
          <ac:chgData name="Darren Starr" userId="e8db8f9f-6c41-48a8-b168-8c2600f32686" providerId="ADAL" clId="{8A8AF724-0554-4334-A95E-7765974E60F0}" dt="2025-01-15T11:17:16.555" v="24698"/>
          <ac:inkMkLst>
            <pc:docMk/>
            <pc:sldMk cId="3333018582" sldId="273"/>
            <ac:inkMk id="121" creationId="{9386CDA0-73E5-D527-822D-A6B37B5AEEB0}"/>
          </ac:inkMkLst>
        </pc:inkChg>
        <pc:inkChg chg="add mod">
          <ac:chgData name="Darren Starr" userId="e8db8f9f-6c41-48a8-b168-8c2600f32686" providerId="ADAL" clId="{8A8AF724-0554-4334-A95E-7765974E60F0}" dt="2025-01-15T11:17:16.555" v="24698"/>
          <ac:inkMkLst>
            <pc:docMk/>
            <pc:sldMk cId="3333018582" sldId="273"/>
            <ac:inkMk id="122" creationId="{7622B044-185C-6D6B-E274-AA6A86610584}"/>
          </ac:inkMkLst>
        </pc:inkChg>
        <pc:inkChg chg="add mod">
          <ac:chgData name="Darren Starr" userId="e8db8f9f-6c41-48a8-b168-8c2600f32686" providerId="ADAL" clId="{8A8AF724-0554-4334-A95E-7765974E60F0}" dt="2025-01-15T11:17:16.555" v="24698"/>
          <ac:inkMkLst>
            <pc:docMk/>
            <pc:sldMk cId="3333018582" sldId="273"/>
            <ac:inkMk id="123" creationId="{E6F78A41-550E-3322-D587-419B2C5EF68F}"/>
          </ac:inkMkLst>
        </pc:inkChg>
        <pc:inkChg chg="add mod">
          <ac:chgData name="Darren Starr" userId="e8db8f9f-6c41-48a8-b168-8c2600f32686" providerId="ADAL" clId="{8A8AF724-0554-4334-A95E-7765974E60F0}" dt="2025-01-15T11:17:10.946" v="24694"/>
          <ac:inkMkLst>
            <pc:docMk/>
            <pc:sldMk cId="3333018582" sldId="273"/>
            <ac:inkMk id="125" creationId="{D8380748-357B-70BF-E638-39FFA48DB2FF}"/>
          </ac:inkMkLst>
        </pc:inkChg>
        <pc:inkChg chg="add mod">
          <ac:chgData name="Darren Starr" userId="e8db8f9f-6c41-48a8-b168-8c2600f32686" providerId="ADAL" clId="{8A8AF724-0554-4334-A95E-7765974E60F0}" dt="2025-01-15T11:17:16.555" v="24698"/>
          <ac:inkMkLst>
            <pc:docMk/>
            <pc:sldMk cId="3333018582" sldId="273"/>
            <ac:inkMk id="126" creationId="{36F84501-F49C-A847-34A9-5463019DE060}"/>
          </ac:inkMkLst>
        </pc:inkChg>
        <pc:inkChg chg="add mod">
          <ac:chgData name="Darren Starr" userId="e8db8f9f-6c41-48a8-b168-8c2600f32686" providerId="ADAL" clId="{8A8AF724-0554-4334-A95E-7765974E60F0}" dt="2025-01-15T11:17:16.555" v="24698"/>
          <ac:inkMkLst>
            <pc:docMk/>
            <pc:sldMk cId="3333018582" sldId="273"/>
            <ac:inkMk id="128" creationId="{50D49F54-4D26-306B-98D2-BBCA3AC5A17F}"/>
          </ac:inkMkLst>
        </pc:inkChg>
        <pc:inkChg chg="add">
          <ac:chgData name="Darren Starr" userId="e8db8f9f-6c41-48a8-b168-8c2600f32686" providerId="ADAL" clId="{8A8AF724-0554-4334-A95E-7765974E60F0}" dt="2025-01-15T11:17:15.268" v="24696" actId="9405"/>
          <ac:inkMkLst>
            <pc:docMk/>
            <pc:sldMk cId="3333018582" sldId="273"/>
            <ac:inkMk id="129" creationId="{06439F54-69F6-3B41-D2C8-EFB029069262}"/>
          </ac:inkMkLst>
        </pc:inkChg>
        <pc:inkChg chg="add mod">
          <ac:chgData name="Darren Starr" userId="e8db8f9f-6c41-48a8-b168-8c2600f32686" providerId="ADAL" clId="{8A8AF724-0554-4334-A95E-7765974E60F0}" dt="2025-01-15T11:17:16.555" v="24698"/>
          <ac:inkMkLst>
            <pc:docMk/>
            <pc:sldMk cId="3333018582" sldId="273"/>
            <ac:inkMk id="130" creationId="{767BD6E8-0A2E-9996-14C7-B443F5DDCA9D}"/>
          </ac:inkMkLst>
        </pc:inkChg>
        <pc:cxnChg chg="mod">
          <ac:chgData name="Darren Starr" userId="e8db8f9f-6c41-48a8-b168-8c2600f32686" providerId="ADAL" clId="{8A8AF724-0554-4334-A95E-7765974E60F0}" dt="2025-01-06T03:42:56.727" v="5678" actId="1076"/>
          <ac:cxnSpMkLst>
            <pc:docMk/>
            <pc:sldMk cId="3333018582" sldId="273"/>
            <ac:cxnSpMk id="5" creationId="{03B43DDB-7277-6F30-6076-A75765DD95CA}"/>
          </ac:cxnSpMkLst>
        </pc:cxnChg>
        <pc:cxnChg chg="mod">
          <ac:chgData name="Darren Starr" userId="e8db8f9f-6c41-48a8-b168-8c2600f32686" providerId="ADAL" clId="{8A8AF724-0554-4334-A95E-7765974E60F0}" dt="2025-01-06T03:42:56.727" v="5678" actId="1076"/>
          <ac:cxnSpMkLst>
            <pc:docMk/>
            <pc:sldMk cId="3333018582" sldId="273"/>
            <ac:cxnSpMk id="7" creationId="{046ECC20-E7F0-6B71-7B8A-9E32EF6E5710}"/>
          </ac:cxnSpMkLst>
        </pc:cxnChg>
        <pc:cxnChg chg="mod">
          <ac:chgData name="Darren Starr" userId="e8db8f9f-6c41-48a8-b168-8c2600f32686" providerId="ADAL" clId="{8A8AF724-0554-4334-A95E-7765974E60F0}" dt="2025-01-06T03:42:56.727" v="5678" actId="1076"/>
          <ac:cxnSpMkLst>
            <pc:docMk/>
            <pc:sldMk cId="3333018582" sldId="273"/>
            <ac:cxnSpMk id="9" creationId="{AEB5A0D2-273D-E28A-81B2-2A179984EAE5}"/>
          </ac:cxnSpMkLst>
        </pc:cxnChg>
        <pc:cxnChg chg="mod">
          <ac:chgData name="Darren Starr" userId="e8db8f9f-6c41-48a8-b168-8c2600f32686" providerId="ADAL" clId="{8A8AF724-0554-4334-A95E-7765974E60F0}" dt="2025-01-06T03:42:56.727" v="5678" actId="1076"/>
          <ac:cxnSpMkLst>
            <pc:docMk/>
            <pc:sldMk cId="3333018582" sldId="273"/>
            <ac:cxnSpMk id="12" creationId="{FC6029A1-5747-4230-70C5-DF111F5BDFE8}"/>
          </ac:cxnSpMkLst>
        </pc:cxnChg>
        <pc:cxnChg chg="mod">
          <ac:chgData name="Darren Starr" userId="e8db8f9f-6c41-48a8-b168-8c2600f32686" providerId="ADAL" clId="{8A8AF724-0554-4334-A95E-7765974E60F0}" dt="2025-01-06T03:42:56.727" v="5678" actId="1076"/>
          <ac:cxnSpMkLst>
            <pc:docMk/>
            <pc:sldMk cId="3333018582" sldId="273"/>
            <ac:cxnSpMk id="14" creationId="{AA21789D-B6DB-C262-D2EC-A3AD5CEEA53C}"/>
          </ac:cxnSpMkLst>
        </pc:cxnChg>
        <pc:cxnChg chg="mod">
          <ac:chgData name="Darren Starr" userId="e8db8f9f-6c41-48a8-b168-8c2600f32686" providerId="ADAL" clId="{8A8AF724-0554-4334-A95E-7765974E60F0}" dt="2025-01-06T03:42:56.727" v="5678" actId="1076"/>
          <ac:cxnSpMkLst>
            <pc:docMk/>
            <pc:sldMk cId="3333018582" sldId="273"/>
            <ac:cxnSpMk id="16" creationId="{85105E7D-FBB2-7557-D43C-F90DB1B37058}"/>
          </ac:cxnSpMkLst>
        </pc:cxnChg>
        <pc:cxnChg chg="mod">
          <ac:chgData name="Darren Starr" userId="e8db8f9f-6c41-48a8-b168-8c2600f32686" providerId="ADAL" clId="{8A8AF724-0554-4334-A95E-7765974E60F0}" dt="2025-01-06T03:42:56.727" v="5678" actId="1076"/>
          <ac:cxnSpMkLst>
            <pc:docMk/>
            <pc:sldMk cId="3333018582" sldId="273"/>
            <ac:cxnSpMk id="19" creationId="{12E8CCC8-D1A9-62F2-ED90-A93E5D95E7B4}"/>
          </ac:cxnSpMkLst>
        </pc:cxnChg>
        <pc:cxnChg chg="mod">
          <ac:chgData name="Darren Starr" userId="e8db8f9f-6c41-48a8-b168-8c2600f32686" providerId="ADAL" clId="{8A8AF724-0554-4334-A95E-7765974E60F0}" dt="2025-01-06T03:42:56.727" v="5678" actId="1076"/>
          <ac:cxnSpMkLst>
            <pc:docMk/>
            <pc:sldMk cId="3333018582" sldId="273"/>
            <ac:cxnSpMk id="21" creationId="{DF9E0E2C-BAA6-B1E3-CFA5-6EDF51085F94}"/>
          </ac:cxnSpMkLst>
        </pc:cxnChg>
        <pc:cxnChg chg="mod">
          <ac:chgData name="Darren Starr" userId="e8db8f9f-6c41-48a8-b168-8c2600f32686" providerId="ADAL" clId="{8A8AF724-0554-4334-A95E-7765974E60F0}" dt="2025-01-06T03:42:56.727" v="5678" actId="1076"/>
          <ac:cxnSpMkLst>
            <pc:docMk/>
            <pc:sldMk cId="3333018582" sldId="273"/>
            <ac:cxnSpMk id="23" creationId="{42956BCE-1BEF-36BD-4AA9-EDA0D3E6FAF5}"/>
          </ac:cxnSpMkLst>
        </pc:cxnChg>
      </pc:sldChg>
      <pc:sldChg chg="new del">
        <pc:chgData name="Darren Starr" userId="e8db8f9f-6c41-48a8-b168-8c2600f32686" providerId="ADAL" clId="{8A8AF724-0554-4334-A95E-7765974E60F0}" dt="2025-01-06T03:30:32.640" v="4785" actId="680"/>
        <pc:sldMkLst>
          <pc:docMk/>
          <pc:sldMk cId="1415127027" sldId="274"/>
        </pc:sldMkLst>
      </pc:sldChg>
      <pc:sldChg chg="addSp delSp modSp add mod">
        <pc:chgData name="Darren Starr" userId="e8db8f9f-6c41-48a8-b168-8c2600f32686" providerId="ADAL" clId="{8A8AF724-0554-4334-A95E-7765974E60F0}" dt="2025-01-15T11:18:58.143" v="24702"/>
        <pc:sldMkLst>
          <pc:docMk/>
          <pc:sldMk cId="2058092480" sldId="274"/>
        </pc:sldMkLst>
        <pc:spChg chg="mod">
          <ac:chgData name="Darren Starr" userId="e8db8f9f-6c41-48a8-b168-8c2600f32686" providerId="ADAL" clId="{8A8AF724-0554-4334-A95E-7765974E60F0}" dt="2025-01-06T03:44:15.082" v="5839" actId="20577"/>
          <ac:spMkLst>
            <pc:docMk/>
            <pc:sldMk cId="2058092480" sldId="274"/>
            <ac:spMk id="2" creationId="{7543F94D-4F9F-A49D-990C-E36F7718453D}"/>
          </ac:spMkLst>
        </pc:spChg>
        <pc:spChg chg="mod">
          <ac:chgData name="Darren Starr" userId="e8db8f9f-6c41-48a8-b168-8c2600f32686" providerId="ADAL" clId="{8A8AF724-0554-4334-A95E-7765974E60F0}" dt="2025-01-06T03:44:07.050" v="5811" actId="1076"/>
          <ac:spMkLst>
            <pc:docMk/>
            <pc:sldMk cId="2058092480" sldId="274"/>
            <ac:spMk id="3" creationId="{D80D1D85-FF43-287E-8348-6EB54FF56147}"/>
          </ac:spMkLst>
        </pc:spChg>
        <pc:spChg chg="mod">
          <ac:chgData name="Darren Starr" userId="e8db8f9f-6c41-48a8-b168-8c2600f32686" providerId="ADAL" clId="{8A8AF724-0554-4334-A95E-7765974E60F0}" dt="2025-01-06T03:44:07.050" v="5811" actId="1076"/>
          <ac:spMkLst>
            <pc:docMk/>
            <pc:sldMk cId="2058092480" sldId="274"/>
            <ac:spMk id="26" creationId="{94181EF9-8266-2C1E-5BB8-44DAD4970215}"/>
          </ac:spMkLst>
        </pc:spChg>
        <pc:spChg chg="mod">
          <ac:chgData name="Darren Starr" userId="e8db8f9f-6c41-48a8-b168-8c2600f32686" providerId="ADAL" clId="{8A8AF724-0554-4334-A95E-7765974E60F0}" dt="2025-01-06T03:44:07.050" v="5811" actId="1076"/>
          <ac:spMkLst>
            <pc:docMk/>
            <pc:sldMk cId="2058092480" sldId="274"/>
            <ac:spMk id="27" creationId="{5120B5DB-AB2D-D5CB-F4D9-C5E0E25DEB1B}"/>
          </ac:spMkLst>
        </pc:spChg>
        <pc:spChg chg="mod">
          <ac:chgData name="Darren Starr" userId="e8db8f9f-6c41-48a8-b168-8c2600f32686" providerId="ADAL" clId="{8A8AF724-0554-4334-A95E-7765974E60F0}" dt="2025-01-06T03:44:07.050" v="5811" actId="1076"/>
          <ac:spMkLst>
            <pc:docMk/>
            <pc:sldMk cId="2058092480" sldId="274"/>
            <ac:spMk id="28" creationId="{9338A059-4946-A13B-6290-7E845366B852}"/>
          </ac:spMkLst>
        </pc:spChg>
        <pc:spChg chg="add mod">
          <ac:chgData name="Darren Starr" userId="e8db8f9f-6c41-48a8-b168-8c2600f32686" providerId="ADAL" clId="{8A8AF724-0554-4334-A95E-7765974E60F0}" dt="2025-01-06T03:44:07.050" v="5811" actId="1076"/>
          <ac:spMkLst>
            <pc:docMk/>
            <pc:sldMk cId="2058092480" sldId="274"/>
            <ac:spMk id="63" creationId="{A8C7143E-DC52-E490-DABE-A9ED87B555A3}"/>
          </ac:spMkLst>
        </pc:spChg>
        <pc:spChg chg="add mod">
          <ac:chgData name="Darren Starr" userId="e8db8f9f-6c41-48a8-b168-8c2600f32686" providerId="ADAL" clId="{8A8AF724-0554-4334-A95E-7765974E60F0}" dt="2025-01-06T03:44:07.050" v="5811" actId="1076"/>
          <ac:spMkLst>
            <pc:docMk/>
            <pc:sldMk cId="2058092480" sldId="274"/>
            <ac:spMk id="73" creationId="{AA81EE37-CDF0-1F20-7070-E57F821918FF}"/>
          </ac:spMkLst>
        </pc:spChg>
        <pc:spChg chg="add mod">
          <ac:chgData name="Darren Starr" userId="e8db8f9f-6c41-48a8-b168-8c2600f32686" providerId="ADAL" clId="{8A8AF724-0554-4334-A95E-7765974E60F0}" dt="2025-01-06T03:44:07.050" v="5811" actId="1076"/>
          <ac:spMkLst>
            <pc:docMk/>
            <pc:sldMk cId="2058092480" sldId="274"/>
            <ac:spMk id="74" creationId="{477EBEFE-1AC2-8621-7BB4-8B439C93346B}"/>
          </ac:spMkLst>
        </pc:spChg>
        <pc:spChg chg="add mod">
          <ac:chgData name="Darren Starr" userId="e8db8f9f-6c41-48a8-b168-8c2600f32686" providerId="ADAL" clId="{8A8AF724-0554-4334-A95E-7765974E60F0}" dt="2025-01-06T03:44:07.050" v="5811" actId="1076"/>
          <ac:spMkLst>
            <pc:docMk/>
            <pc:sldMk cId="2058092480" sldId="274"/>
            <ac:spMk id="75" creationId="{F6716872-46B4-A61E-3E1D-9DB1DA02D2DC}"/>
          </ac:spMkLst>
        </pc:spChg>
        <pc:spChg chg="add mod">
          <ac:chgData name="Darren Starr" userId="e8db8f9f-6c41-48a8-b168-8c2600f32686" providerId="ADAL" clId="{8A8AF724-0554-4334-A95E-7765974E60F0}" dt="2025-01-06T03:47:21.440" v="6400" actId="33524"/>
          <ac:spMkLst>
            <pc:docMk/>
            <pc:sldMk cId="2058092480" sldId="274"/>
            <ac:spMk id="86" creationId="{0BD9D78C-6E2B-0193-8C15-20963C4D8228}"/>
          </ac:spMkLst>
        </pc:spChg>
        <pc:grpChg chg="del mod">
          <ac:chgData name="Darren Starr" userId="e8db8f9f-6c41-48a8-b168-8c2600f32686" providerId="ADAL" clId="{8A8AF724-0554-4334-A95E-7765974E60F0}" dt="2025-01-15T07:01:19.966" v="22666"/>
          <ac:grpSpMkLst>
            <pc:docMk/>
            <pc:sldMk cId="2058092480" sldId="274"/>
            <ac:grpSpMk id="45" creationId="{A7FF631C-02A8-74BB-4DD4-A7850915AC2C}"/>
          </ac:grpSpMkLst>
        </pc:grpChg>
        <pc:grpChg chg="del mod">
          <ac:chgData name="Darren Starr" userId="e8db8f9f-6c41-48a8-b168-8c2600f32686" providerId="ADAL" clId="{8A8AF724-0554-4334-A95E-7765974E60F0}" dt="2025-01-15T07:01:21.444" v="22669"/>
          <ac:grpSpMkLst>
            <pc:docMk/>
            <pc:sldMk cId="2058092480" sldId="274"/>
            <ac:grpSpMk id="52" creationId="{31D4D17E-C2A9-5106-3724-C8CC258BD071}"/>
          </ac:grpSpMkLst>
        </pc:grpChg>
        <pc:grpChg chg="mod">
          <ac:chgData name="Darren Starr" userId="e8db8f9f-6c41-48a8-b168-8c2600f32686" providerId="ADAL" clId="{8A8AF724-0554-4334-A95E-7765974E60F0}" dt="2025-01-15T11:18:58.143" v="24702"/>
          <ac:grpSpMkLst>
            <pc:docMk/>
            <pc:sldMk cId="2058092480" sldId="274"/>
            <ac:grpSpMk id="56" creationId="{190E1F7A-57C5-3B28-6045-8C06271CC5A0}"/>
          </ac:grpSpMkLst>
        </pc:grpChg>
        <pc:picChg chg="add del mod">
          <ac:chgData name="Darren Starr" userId="e8db8f9f-6c41-48a8-b168-8c2600f32686" providerId="ADAL" clId="{8A8AF724-0554-4334-A95E-7765974E60F0}" dt="2025-01-06T03:44:07.050" v="5811" actId="1076"/>
          <ac:picMkLst>
            <pc:docMk/>
            <pc:sldMk cId="2058092480" sldId="274"/>
            <ac:picMk id="6" creationId="{743BB372-2458-61C7-9570-0B14ACB4A34C}"/>
          </ac:picMkLst>
        </pc:picChg>
        <pc:picChg chg="mod">
          <ac:chgData name="Darren Starr" userId="e8db8f9f-6c41-48a8-b168-8c2600f32686" providerId="ADAL" clId="{8A8AF724-0554-4334-A95E-7765974E60F0}" dt="2025-01-06T03:44:07.050" v="5811" actId="1076"/>
          <ac:picMkLst>
            <pc:docMk/>
            <pc:sldMk cId="2058092480" sldId="274"/>
            <ac:picMk id="10" creationId="{1A620664-73F2-0D6E-CF70-2ABCBC2C0250}"/>
          </ac:picMkLst>
        </pc:picChg>
        <pc:picChg chg="mod">
          <ac:chgData name="Darren Starr" userId="e8db8f9f-6c41-48a8-b168-8c2600f32686" providerId="ADAL" clId="{8A8AF724-0554-4334-A95E-7765974E60F0}" dt="2025-01-06T03:44:07.050" v="5811" actId="1076"/>
          <ac:picMkLst>
            <pc:docMk/>
            <pc:sldMk cId="2058092480" sldId="274"/>
            <ac:picMk id="13" creationId="{9AABD90C-99AB-C3FD-7DA7-BCCB2F9A65D0}"/>
          </ac:picMkLst>
        </pc:picChg>
        <pc:picChg chg="mod">
          <ac:chgData name="Darren Starr" userId="e8db8f9f-6c41-48a8-b168-8c2600f32686" providerId="ADAL" clId="{8A8AF724-0554-4334-A95E-7765974E60F0}" dt="2025-01-06T03:44:07.050" v="5811" actId="1076"/>
          <ac:picMkLst>
            <pc:docMk/>
            <pc:sldMk cId="2058092480" sldId="274"/>
            <ac:picMk id="17" creationId="{F586AFDA-2E7C-9C92-0722-1A1EC709944A}"/>
          </ac:picMkLst>
        </pc:picChg>
        <pc:picChg chg="mod">
          <ac:chgData name="Darren Starr" userId="e8db8f9f-6c41-48a8-b168-8c2600f32686" providerId="ADAL" clId="{8A8AF724-0554-4334-A95E-7765974E60F0}" dt="2025-01-06T03:44:07.050" v="5811" actId="1076"/>
          <ac:picMkLst>
            <pc:docMk/>
            <pc:sldMk cId="2058092480" sldId="274"/>
            <ac:picMk id="20" creationId="{E232F88D-6B15-C938-29D4-421027444849}"/>
          </ac:picMkLst>
        </pc:picChg>
        <pc:picChg chg="mod">
          <ac:chgData name="Darren Starr" userId="e8db8f9f-6c41-48a8-b168-8c2600f32686" providerId="ADAL" clId="{8A8AF724-0554-4334-A95E-7765974E60F0}" dt="2025-01-06T03:44:07.050" v="5811" actId="1076"/>
          <ac:picMkLst>
            <pc:docMk/>
            <pc:sldMk cId="2058092480" sldId="274"/>
            <ac:picMk id="24" creationId="{21AF932B-0634-A056-E109-7F20905BDF58}"/>
          </ac:picMkLst>
        </pc:picChg>
        <pc:picChg chg="add mod">
          <ac:chgData name="Darren Starr" userId="e8db8f9f-6c41-48a8-b168-8c2600f32686" providerId="ADAL" clId="{8A8AF724-0554-4334-A95E-7765974E60F0}" dt="2025-01-06T03:44:07.050" v="5811" actId="1076"/>
          <ac:picMkLst>
            <pc:docMk/>
            <pc:sldMk cId="2058092480" sldId="274"/>
            <ac:picMk id="64" creationId="{7AE082E9-BE29-771E-8A7F-C015873E2014}"/>
          </ac:picMkLst>
        </pc:picChg>
        <pc:picChg chg="add mod">
          <ac:chgData name="Darren Starr" userId="e8db8f9f-6c41-48a8-b168-8c2600f32686" providerId="ADAL" clId="{8A8AF724-0554-4334-A95E-7765974E60F0}" dt="2025-01-06T03:44:07.050" v="5811" actId="1076"/>
          <ac:picMkLst>
            <pc:docMk/>
            <pc:sldMk cId="2058092480" sldId="274"/>
            <ac:picMk id="66" creationId="{1E6EE9D3-2146-2EDE-7701-9313B999297F}"/>
          </ac:picMkLst>
        </pc:picChg>
        <pc:picChg chg="add mod">
          <ac:chgData name="Darren Starr" userId="e8db8f9f-6c41-48a8-b168-8c2600f32686" providerId="ADAL" clId="{8A8AF724-0554-4334-A95E-7765974E60F0}" dt="2025-01-06T03:44:07.050" v="5811" actId="1076"/>
          <ac:picMkLst>
            <pc:docMk/>
            <pc:sldMk cId="2058092480" sldId="274"/>
            <ac:picMk id="67" creationId="{56D22830-C72A-8820-5A37-2EDED7F75E09}"/>
          </ac:picMkLst>
        </pc:picChg>
        <pc:picChg chg="add mod">
          <ac:chgData name="Darren Starr" userId="e8db8f9f-6c41-48a8-b168-8c2600f32686" providerId="ADAL" clId="{8A8AF724-0554-4334-A95E-7765974E60F0}" dt="2025-01-06T03:44:07.050" v="5811" actId="1076"/>
          <ac:picMkLst>
            <pc:docMk/>
            <pc:sldMk cId="2058092480" sldId="274"/>
            <ac:picMk id="69" creationId="{114F9848-C058-D77A-03A2-115EB26F3938}"/>
          </ac:picMkLst>
        </pc:picChg>
        <pc:picChg chg="add mod">
          <ac:chgData name="Darren Starr" userId="e8db8f9f-6c41-48a8-b168-8c2600f32686" providerId="ADAL" clId="{8A8AF724-0554-4334-A95E-7765974E60F0}" dt="2025-01-06T03:44:07.050" v="5811" actId="1076"/>
          <ac:picMkLst>
            <pc:docMk/>
            <pc:sldMk cId="2058092480" sldId="274"/>
            <ac:picMk id="70" creationId="{9EE1A1E1-E766-5C4E-D62E-CE0871B9B881}"/>
          </ac:picMkLst>
        </pc:picChg>
        <pc:picChg chg="add mod">
          <ac:chgData name="Darren Starr" userId="e8db8f9f-6c41-48a8-b168-8c2600f32686" providerId="ADAL" clId="{8A8AF724-0554-4334-A95E-7765974E60F0}" dt="2025-01-06T03:44:07.050" v="5811" actId="1076"/>
          <ac:picMkLst>
            <pc:docMk/>
            <pc:sldMk cId="2058092480" sldId="274"/>
            <ac:picMk id="72" creationId="{266DBB06-A1AE-751B-661D-EFE555DFDE60}"/>
          </ac:picMkLst>
        </pc:picChg>
        <pc:inkChg chg="add del mod">
          <ac:chgData name="Darren Starr" userId="e8db8f9f-6c41-48a8-b168-8c2600f32686" providerId="ADAL" clId="{8A8AF724-0554-4334-A95E-7765974E60F0}" dt="2025-01-15T07:01:19.957" v="22652"/>
          <ac:inkMkLst>
            <pc:docMk/>
            <pc:sldMk cId="2058092480" sldId="274"/>
            <ac:inkMk id="4" creationId="{936C77CA-C503-098D-DBEE-7874CCC8C1A9}"/>
          </ac:inkMkLst>
        </pc:inkChg>
        <pc:inkChg chg="add del mod">
          <ac:chgData name="Darren Starr" userId="e8db8f9f-6c41-48a8-b168-8c2600f32686" providerId="ADAL" clId="{8A8AF724-0554-4334-A95E-7765974E60F0}" dt="2025-01-15T07:01:19.965" v="22663"/>
          <ac:inkMkLst>
            <pc:docMk/>
            <pc:sldMk cId="2058092480" sldId="274"/>
            <ac:inkMk id="5" creationId="{A54D0120-E018-7E59-4C24-0E868F70AA34}"/>
          </ac:inkMkLst>
        </pc:inkChg>
        <pc:inkChg chg="add del mod">
          <ac:chgData name="Darren Starr" userId="e8db8f9f-6c41-48a8-b168-8c2600f32686" providerId="ADAL" clId="{8A8AF724-0554-4334-A95E-7765974E60F0}" dt="2025-01-15T07:01:19.966" v="22666"/>
          <ac:inkMkLst>
            <pc:docMk/>
            <pc:sldMk cId="2058092480" sldId="274"/>
            <ac:inkMk id="9" creationId="{522CE364-2064-4433-4CD9-553FDF8C20D0}"/>
          </ac:inkMkLst>
        </pc:inkChg>
        <pc:inkChg chg="add del mod">
          <ac:chgData name="Darren Starr" userId="e8db8f9f-6c41-48a8-b168-8c2600f32686" providerId="ADAL" clId="{8A8AF724-0554-4334-A95E-7765974E60F0}" dt="2025-01-15T07:01:19.961" v="22656"/>
          <ac:inkMkLst>
            <pc:docMk/>
            <pc:sldMk cId="2058092480" sldId="274"/>
            <ac:inkMk id="12" creationId="{768EB656-DC43-B1A4-DCF6-4A55862918F8}"/>
          </ac:inkMkLst>
        </pc:inkChg>
        <pc:inkChg chg="add del mod">
          <ac:chgData name="Darren Starr" userId="e8db8f9f-6c41-48a8-b168-8c2600f32686" providerId="ADAL" clId="{8A8AF724-0554-4334-A95E-7765974E60F0}" dt="2025-01-15T07:01:19.959" v="22654"/>
          <ac:inkMkLst>
            <pc:docMk/>
            <pc:sldMk cId="2058092480" sldId="274"/>
            <ac:inkMk id="15" creationId="{01EF3429-971A-FB6C-441F-BF3634A70F1C}"/>
          </ac:inkMkLst>
        </pc:inkChg>
        <pc:inkChg chg="add del mod">
          <ac:chgData name="Darren Starr" userId="e8db8f9f-6c41-48a8-b168-8c2600f32686" providerId="ADAL" clId="{8A8AF724-0554-4334-A95E-7765974E60F0}" dt="2025-01-15T07:01:19.963" v="22659"/>
          <ac:inkMkLst>
            <pc:docMk/>
            <pc:sldMk cId="2058092480" sldId="274"/>
            <ac:inkMk id="16" creationId="{5933ACEE-7CD2-E5B2-1143-6C724AEF00CF}"/>
          </ac:inkMkLst>
        </pc:inkChg>
        <pc:inkChg chg="add del mod">
          <ac:chgData name="Darren Starr" userId="e8db8f9f-6c41-48a8-b168-8c2600f32686" providerId="ADAL" clId="{8A8AF724-0554-4334-A95E-7765974E60F0}" dt="2025-01-15T07:01:19.955" v="22650"/>
          <ac:inkMkLst>
            <pc:docMk/>
            <pc:sldMk cId="2058092480" sldId="274"/>
            <ac:inkMk id="18" creationId="{D9C930E2-547C-8A86-749E-681590F90E44}"/>
          </ac:inkMkLst>
        </pc:inkChg>
        <pc:inkChg chg="add del mod">
          <ac:chgData name="Darren Starr" userId="e8db8f9f-6c41-48a8-b168-8c2600f32686" providerId="ADAL" clId="{8A8AF724-0554-4334-A95E-7765974E60F0}" dt="2025-01-15T07:01:19.961" v="22655"/>
          <ac:inkMkLst>
            <pc:docMk/>
            <pc:sldMk cId="2058092480" sldId="274"/>
            <ac:inkMk id="19" creationId="{005BC60B-342C-5160-F691-1F4D9ECEE399}"/>
          </ac:inkMkLst>
        </pc:inkChg>
        <pc:inkChg chg="add del mod">
          <ac:chgData name="Darren Starr" userId="e8db8f9f-6c41-48a8-b168-8c2600f32686" providerId="ADAL" clId="{8A8AF724-0554-4334-A95E-7765974E60F0}" dt="2025-01-15T07:01:19.965" v="22662"/>
          <ac:inkMkLst>
            <pc:docMk/>
            <pc:sldMk cId="2058092480" sldId="274"/>
            <ac:inkMk id="23" creationId="{7ED28DB3-19A1-1FDA-8E0B-0C15BBC6DAC6}"/>
          </ac:inkMkLst>
        </pc:inkChg>
        <pc:inkChg chg="add del mod">
          <ac:chgData name="Darren Starr" userId="e8db8f9f-6c41-48a8-b168-8c2600f32686" providerId="ADAL" clId="{8A8AF724-0554-4334-A95E-7765974E60F0}" dt="2025-01-15T07:01:19.963" v="22660"/>
          <ac:inkMkLst>
            <pc:docMk/>
            <pc:sldMk cId="2058092480" sldId="274"/>
            <ac:inkMk id="25" creationId="{1D5D0F59-4D74-D035-651D-F4CBC4ADD044}"/>
          </ac:inkMkLst>
        </pc:inkChg>
        <pc:inkChg chg="add del mod">
          <ac:chgData name="Darren Starr" userId="e8db8f9f-6c41-48a8-b168-8c2600f32686" providerId="ADAL" clId="{8A8AF724-0554-4334-A95E-7765974E60F0}" dt="2025-01-15T07:01:19.962" v="22657"/>
          <ac:inkMkLst>
            <pc:docMk/>
            <pc:sldMk cId="2058092480" sldId="274"/>
            <ac:inkMk id="30" creationId="{0096931F-6B22-F635-AC69-FB76B108C8DC}"/>
          </ac:inkMkLst>
        </pc:inkChg>
        <pc:inkChg chg="add del mod">
          <ac:chgData name="Darren Starr" userId="e8db8f9f-6c41-48a8-b168-8c2600f32686" providerId="ADAL" clId="{8A8AF724-0554-4334-A95E-7765974E60F0}" dt="2025-01-15T07:01:19.940" v="22644"/>
          <ac:inkMkLst>
            <pc:docMk/>
            <pc:sldMk cId="2058092480" sldId="274"/>
            <ac:inkMk id="31" creationId="{C1298518-7ABF-9FF1-70C0-A2A50A8276B8}"/>
          </ac:inkMkLst>
        </pc:inkChg>
        <pc:inkChg chg="add del mod">
          <ac:chgData name="Darren Starr" userId="e8db8f9f-6c41-48a8-b168-8c2600f32686" providerId="ADAL" clId="{8A8AF724-0554-4334-A95E-7765974E60F0}" dt="2025-01-15T07:01:19.964" v="22661"/>
          <ac:inkMkLst>
            <pc:docMk/>
            <pc:sldMk cId="2058092480" sldId="274"/>
            <ac:inkMk id="32" creationId="{F04075F3-3335-2974-FC69-1386BA07ACFE}"/>
          </ac:inkMkLst>
        </pc:inkChg>
        <pc:inkChg chg="add mod">
          <ac:chgData name="Darren Starr" userId="e8db8f9f-6c41-48a8-b168-8c2600f32686" providerId="ADAL" clId="{8A8AF724-0554-4334-A95E-7765974E60F0}" dt="2025-01-15T07:01:19.966" v="22666"/>
          <ac:inkMkLst>
            <pc:docMk/>
            <pc:sldMk cId="2058092480" sldId="274"/>
            <ac:inkMk id="33" creationId="{42E185A7-4CEB-B800-CB62-EAEB6C6D1982}"/>
          </ac:inkMkLst>
        </pc:inkChg>
        <pc:inkChg chg="add del mod">
          <ac:chgData name="Darren Starr" userId="e8db8f9f-6c41-48a8-b168-8c2600f32686" providerId="ADAL" clId="{8A8AF724-0554-4334-A95E-7765974E60F0}" dt="2025-01-15T07:01:19.962" v="22658"/>
          <ac:inkMkLst>
            <pc:docMk/>
            <pc:sldMk cId="2058092480" sldId="274"/>
            <ac:inkMk id="34" creationId="{062FFCD3-79AC-AA6B-C8FF-8BA74CAAE6E8}"/>
          </ac:inkMkLst>
        </pc:inkChg>
        <pc:inkChg chg="add del mod">
          <ac:chgData name="Darren Starr" userId="e8db8f9f-6c41-48a8-b168-8c2600f32686" providerId="ADAL" clId="{8A8AF724-0554-4334-A95E-7765974E60F0}" dt="2025-01-15T07:01:19.966" v="22664"/>
          <ac:inkMkLst>
            <pc:docMk/>
            <pc:sldMk cId="2058092480" sldId="274"/>
            <ac:inkMk id="36" creationId="{E7666546-6DAA-76FA-7348-725658030396}"/>
          </ac:inkMkLst>
        </pc:inkChg>
        <pc:inkChg chg="add del mod">
          <ac:chgData name="Darren Starr" userId="e8db8f9f-6c41-48a8-b168-8c2600f32686" providerId="ADAL" clId="{8A8AF724-0554-4334-A95E-7765974E60F0}" dt="2025-01-15T07:01:19.951" v="22647"/>
          <ac:inkMkLst>
            <pc:docMk/>
            <pc:sldMk cId="2058092480" sldId="274"/>
            <ac:inkMk id="37" creationId="{9371EAA5-AB6B-357B-7E6C-D7BCD5FF8A47}"/>
          </ac:inkMkLst>
        </pc:inkChg>
        <pc:inkChg chg="add del mod">
          <ac:chgData name="Darren Starr" userId="e8db8f9f-6c41-48a8-b168-8c2600f32686" providerId="ADAL" clId="{8A8AF724-0554-4334-A95E-7765974E60F0}" dt="2025-01-15T07:01:19.956" v="22651"/>
          <ac:inkMkLst>
            <pc:docMk/>
            <pc:sldMk cId="2058092480" sldId="274"/>
            <ac:inkMk id="40" creationId="{C6358820-0684-1ABF-6E63-23A9CEA0549F}"/>
          </ac:inkMkLst>
        </pc:inkChg>
        <pc:inkChg chg="add del mod">
          <ac:chgData name="Darren Starr" userId="e8db8f9f-6c41-48a8-b168-8c2600f32686" providerId="ADAL" clId="{8A8AF724-0554-4334-A95E-7765974E60F0}" dt="2025-01-15T07:01:19.966" v="22665"/>
          <ac:inkMkLst>
            <pc:docMk/>
            <pc:sldMk cId="2058092480" sldId="274"/>
            <ac:inkMk id="41" creationId="{D1DC613D-0923-557B-7B1C-43D79381F4BF}"/>
          </ac:inkMkLst>
        </pc:inkChg>
        <pc:inkChg chg="add mod">
          <ac:chgData name="Darren Starr" userId="e8db8f9f-6c41-48a8-b168-8c2600f32686" providerId="ADAL" clId="{8A8AF724-0554-4334-A95E-7765974E60F0}" dt="2025-01-15T07:01:19.915" v="22643"/>
          <ac:inkMkLst>
            <pc:docMk/>
            <pc:sldMk cId="2058092480" sldId="274"/>
            <ac:inkMk id="42" creationId="{9D9FA839-DF3C-CBF3-F835-EA87CF2827CE}"/>
          </ac:inkMkLst>
        </pc:inkChg>
        <pc:inkChg chg="add mod">
          <ac:chgData name="Darren Starr" userId="e8db8f9f-6c41-48a8-b168-8c2600f32686" providerId="ADAL" clId="{8A8AF724-0554-4334-A95E-7765974E60F0}" dt="2025-01-15T07:01:19.915" v="22643"/>
          <ac:inkMkLst>
            <pc:docMk/>
            <pc:sldMk cId="2058092480" sldId="274"/>
            <ac:inkMk id="43" creationId="{1D8E9C2C-E09B-0ACD-F18E-BBD7F333C648}"/>
          </ac:inkMkLst>
        </pc:inkChg>
        <pc:inkChg chg="add mod">
          <ac:chgData name="Darren Starr" userId="e8db8f9f-6c41-48a8-b168-8c2600f32686" providerId="ADAL" clId="{8A8AF724-0554-4334-A95E-7765974E60F0}" dt="2025-01-15T07:01:19.915" v="22643"/>
          <ac:inkMkLst>
            <pc:docMk/>
            <pc:sldMk cId="2058092480" sldId="274"/>
            <ac:inkMk id="44" creationId="{A527E17D-BCD3-069B-0932-1A772288612F}"/>
          </ac:inkMkLst>
        </pc:inkChg>
        <pc:inkChg chg="add del">
          <ac:chgData name="Darren Starr" userId="e8db8f9f-6c41-48a8-b168-8c2600f32686" providerId="ADAL" clId="{8A8AF724-0554-4334-A95E-7765974E60F0}" dt="2025-01-15T07:01:20.987" v="22668"/>
          <ac:inkMkLst>
            <pc:docMk/>
            <pc:sldMk cId="2058092480" sldId="274"/>
            <ac:inkMk id="46" creationId="{EF547679-58B5-F623-51D0-B2806AE3C3CF}"/>
          </ac:inkMkLst>
        </pc:inkChg>
        <pc:inkChg chg="add del">
          <ac:chgData name="Darren Starr" userId="e8db8f9f-6c41-48a8-b168-8c2600f32686" providerId="ADAL" clId="{8A8AF724-0554-4334-A95E-7765974E60F0}" dt="2025-01-15T07:01:20.986" v="22667"/>
          <ac:inkMkLst>
            <pc:docMk/>
            <pc:sldMk cId="2058092480" sldId="274"/>
            <ac:inkMk id="47" creationId="{24E69C84-5062-8E66-4032-3EBC82EE2FEE}"/>
          </ac:inkMkLst>
        </pc:inkChg>
        <pc:inkChg chg="add del">
          <ac:chgData name="Darren Starr" userId="e8db8f9f-6c41-48a8-b168-8c2600f32686" providerId="ADAL" clId="{8A8AF724-0554-4334-A95E-7765974E60F0}" dt="2025-01-15T07:01:21.753" v="22671"/>
          <ac:inkMkLst>
            <pc:docMk/>
            <pc:sldMk cId="2058092480" sldId="274"/>
            <ac:inkMk id="48" creationId="{06195490-1E69-60D8-82E2-A6F7D8E4DDCB}"/>
          </ac:inkMkLst>
        </pc:inkChg>
        <pc:inkChg chg="add del">
          <ac:chgData name="Darren Starr" userId="e8db8f9f-6c41-48a8-b168-8c2600f32686" providerId="ADAL" clId="{8A8AF724-0554-4334-A95E-7765974E60F0}" dt="2025-01-15T07:01:22.575" v="22672"/>
          <ac:inkMkLst>
            <pc:docMk/>
            <pc:sldMk cId="2058092480" sldId="274"/>
            <ac:inkMk id="49" creationId="{5DA50DB7-545C-03D3-C087-E5B0F4A7D979}"/>
          </ac:inkMkLst>
        </pc:inkChg>
        <pc:inkChg chg="add del mod">
          <ac:chgData name="Darren Starr" userId="e8db8f9f-6c41-48a8-b168-8c2600f32686" providerId="ADAL" clId="{8A8AF724-0554-4334-A95E-7765974E60F0}" dt="2025-01-15T07:01:21.444" v="22669"/>
          <ac:inkMkLst>
            <pc:docMk/>
            <pc:sldMk cId="2058092480" sldId="274"/>
            <ac:inkMk id="50" creationId="{A0B0C810-162E-35B5-3576-AE20583E87C1}"/>
          </ac:inkMkLst>
        </pc:inkChg>
        <pc:inkChg chg="add del mod">
          <ac:chgData name="Darren Starr" userId="e8db8f9f-6c41-48a8-b168-8c2600f32686" providerId="ADAL" clId="{8A8AF724-0554-4334-A95E-7765974E60F0}" dt="2025-01-15T07:01:21.746" v="22670"/>
          <ac:inkMkLst>
            <pc:docMk/>
            <pc:sldMk cId="2058092480" sldId="274"/>
            <ac:inkMk id="51" creationId="{C36C84AD-102D-94E5-6780-C1C929FE6A4D}"/>
          </ac:inkMkLst>
        </pc:inkChg>
        <pc:inkChg chg="add mod">
          <ac:chgData name="Darren Starr" userId="e8db8f9f-6c41-48a8-b168-8c2600f32686" providerId="ADAL" clId="{8A8AF724-0554-4334-A95E-7765974E60F0}" dt="2025-01-15T11:18:58.143" v="24702"/>
          <ac:inkMkLst>
            <pc:docMk/>
            <pc:sldMk cId="2058092480" sldId="274"/>
            <ac:inkMk id="53" creationId="{7F9B53AF-5CBE-7059-7877-C1AAD18CF968}"/>
          </ac:inkMkLst>
        </pc:inkChg>
        <pc:inkChg chg="add mod">
          <ac:chgData name="Darren Starr" userId="e8db8f9f-6c41-48a8-b168-8c2600f32686" providerId="ADAL" clId="{8A8AF724-0554-4334-A95E-7765974E60F0}" dt="2025-01-15T11:18:58.143" v="24702"/>
          <ac:inkMkLst>
            <pc:docMk/>
            <pc:sldMk cId="2058092480" sldId="274"/>
            <ac:inkMk id="54" creationId="{ED6F67A6-DD3A-57B9-B6F9-90BEC33931C9}"/>
          </ac:inkMkLst>
        </pc:inkChg>
        <pc:inkChg chg="add">
          <ac:chgData name="Darren Starr" userId="e8db8f9f-6c41-48a8-b168-8c2600f32686" providerId="ADAL" clId="{8A8AF724-0554-4334-A95E-7765974E60F0}" dt="2025-01-15T11:18:57.475" v="24701" actId="9405"/>
          <ac:inkMkLst>
            <pc:docMk/>
            <pc:sldMk cId="2058092480" sldId="274"/>
            <ac:inkMk id="55" creationId="{ADFF199C-9DC6-6BC5-81B0-E86C89E53BC9}"/>
          </ac:inkMkLst>
        </pc:inkChg>
        <pc:cxnChg chg="mod">
          <ac:chgData name="Darren Starr" userId="e8db8f9f-6c41-48a8-b168-8c2600f32686" providerId="ADAL" clId="{8A8AF724-0554-4334-A95E-7765974E60F0}" dt="2025-01-06T03:44:07.050" v="5811" actId="1076"/>
          <ac:cxnSpMkLst>
            <pc:docMk/>
            <pc:sldMk cId="2058092480" sldId="274"/>
            <ac:cxnSpMk id="7" creationId="{C4689AE1-15FC-AA0F-264E-0D114EBE0BB1}"/>
          </ac:cxnSpMkLst>
        </pc:cxnChg>
        <pc:cxnChg chg="mod">
          <ac:chgData name="Darren Starr" userId="e8db8f9f-6c41-48a8-b168-8c2600f32686" providerId="ADAL" clId="{8A8AF724-0554-4334-A95E-7765974E60F0}" dt="2025-01-06T03:44:07.050" v="5811" actId="1076"/>
          <ac:cxnSpMkLst>
            <pc:docMk/>
            <pc:sldMk cId="2058092480" sldId="274"/>
            <ac:cxnSpMk id="14" creationId="{B246CD11-5126-4BB5-2F51-F10BB56EF413}"/>
          </ac:cxnSpMkLst>
        </pc:cxnChg>
        <pc:cxnChg chg="mod">
          <ac:chgData name="Darren Starr" userId="e8db8f9f-6c41-48a8-b168-8c2600f32686" providerId="ADAL" clId="{8A8AF724-0554-4334-A95E-7765974E60F0}" dt="2025-01-06T03:44:07.050" v="5811" actId="1076"/>
          <ac:cxnSpMkLst>
            <pc:docMk/>
            <pc:sldMk cId="2058092480" sldId="274"/>
            <ac:cxnSpMk id="21" creationId="{2D0A0B56-E7A2-D13F-9F94-46F5039152EB}"/>
          </ac:cxnSpMkLst>
        </pc:cxnChg>
        <pc:cxnChg chg="add mod">
          <ac:chgData name="Darren Starr" userId="e8db8f9f-6c41-48a8-b168-8c2600f32686" providerId="ADAL" clId="{8A8AF724-0554-4334-A95E-7765974E60F0}" dt="2025-01-06T03:44:07.050" v="5811" actId="1076"/>
          <ac:cxnSpMkLst>
            <pc:docMk/>
            <pc:sldMk cId="2058092480" sldId="274"/>
            <ac:cxnSpMk id="65" creationId="{D4585EAB-384E-DA11-48C3-35AB2F4B8588}"/>
          </ac:cxnSpMkLst>
        </pc:cxnChg>
        <pc:cxnChg chg="add mod">
          <ac:chgData name="Darren Starr" userId="e8db8f9f-6c41-48a8-b168-8c2600f32686" providerId="ADAL" clId="{8A8AF724-0554-4334-A95E-7765974E60F0}" dt="2025-01-06T03:44:07.050" v="5811" actId="1076"/>
          <ac:cxnSpMkLst>
            <pc:docMk/>
            <pc:sldMk cId="2058092480" sldId="274"/>
            <ac:cxnSpMk id="68" creationId="{5433B068-E847-F091-4446-28592FE6753B}"/>
          </ac:cxnSpMkLst>
        </pc:cxnChg>
        <pc:cxnChg chg="add mod">
          <ac:chgData name="Darren Starr" userId="e8db8f9f-6c41-48a8-b168-8c2600f32686" providerId="ADAL" clId="{8A8AF724-0554-4334-A95E-7765974E60F0}" dt="2025-01-06T03:44:07.050" v="5811" actId="1076"/>
          <ac:cxnSpMkLst>
            <pc:docMk/>
            <pc:sldMk cId="2058092480" sldId="274"/>
            <ac:cxnSpMk id="71" creationId="{21AC4C9D-81F7-5874-4CAC-BFA8B3A0CDCC}"/>
          </ac:cxnSpMkLst>
        </pc:cxnChg>
        <pc:cxnChg chg="add mod">
          <ac:chgData name="Darren Starr" userId="e8db8f9f-6c41-48a8-b168-8c2600f32686" providerId="ADAL" clId="{8A8AF724-0554-4334-A95E-7765974E60F0}" dt="2025-01-06T03:44:07.050" v="5811" actId="1076"/>
          <ac:cxnSpMkLst>
            <pc:docMk/>
            <pc:sldMk cId="2058092480" sldId="274"/>
            <ac:cxnSpMk id="79" creationId="{F0DDA907-C3FA-35D6-CACB-5CDF822EE678}"/>
          </ac:cxnSpMkLst>
        </pc:cxnChg>
        <pc:cxnChg chg="add mod">
          <ac:chgData name="Darren Starr" userId="e8db8f9f-6c41-48a8-b168-8c2600f32686" providerId="ADAL" clId="{8A8AF724-0554-4334-A95E-7765974E60F0}" dt="2025-01-06T03:44:07.050" v="5811" actId="1076"/>
          <ac:cxnSpMkLst>
            <pc:docMk/>
            <pc:sldMk cId="2058092480" sldId="274"/>
            <ac:cxnSpMk id="81" creationId="{A615135D-A139-1F1B-301D-36AF1C3A80AC}"/>
          </ac:cxnSpMkLst>
        </pc:cxnChg>
        <pc:cxnChg chg="add mod">
          <ac:chgData name="Darren Starr" userId="e8db8f9f-6c41-48a8-b168-8c2600f32686" providerId="ADAL" clId="{8A8AF724-0554-4334-A95E-7765974E60F0}" dt="2025-01-06T03:44:07.050" v="5811" actId="1076"/>
          <ac:cxnSpMkLst>
            <pc:docMk/>
            <pc:sldMk cId="2058092480" sldId="274"/>
            <ac:cxnSpMk id="83" creationId="{FC1564CD-3521-D369-0789-07847C020735}"/>
          </ac:cxnSpMkLst>
        </pc:cxnChg>
      </pc:sldChg>
      <pc:sldChg chg="new del">
        <pc:chgData name="Darren Starr" userId="e8db8f9f-6c41-48a8-b168-8c2600f32686" providerId="ADAL" clId="{8A8AF724-0554-4334-A95E-7765974E60F0}" dt="2025-01-06T03:47:42.356" v="6402" actId="680"/>
        <pc:sldMkLst>
          <pc:docMk/>
          <pc:sldMk cId="493167342" sldId="275"/>
        </pc:sldMkLst>
      </pc:sldChg>
      <pc:sldChg chg="addSp delSp modSp add mod">
        <pc:chgData name="Darren Starr" userId="e8db8f9f-6c41-48a8-b168-8c2600f32686" providerId="ADAL" clId="{8A8AF724-0554-4334-A95E-7765974E60F0}" dt="2025-01-15T11:22:20.454" v="24743"/>
        <pc:sldMkLst>
          <pc:docMk/>
          <pc:sldMk cId="1310276432" sldId="275"/>
        </pc:sldMkLst>
        <pc:spChg chg="mod">
          <ac:chgData name="Darren Starr" userId="e8db8f9f-6c41-48a8-b168-8c2600f32686" providerId="ADAL" clId="{8A8AF724-0554-4334-A95E-7765974E60F0}" dt="2025-01-06T03:51:26.939" v="6508" actId="20577"/>
          <ac:spMkLst>
            <pc:docMk/>
            <pc:sldMk cId="1310276432" sldId="275"/>
            <ac:spMk id="2" creationId="{B5EFA949-079F-37D6-94B1-8F61887B8D4F}"/>
          </ac:spMkLst>
        </pc:spChg>
        <pc:spChg chg="mod">
          <ac:chgData name="Darren Starr" userId="e8db8f9f-6c41-48a8-b168-8c2600f32686" providerId="ADAL" clId="{8A8AF724-0554-4334-A95E-7765974E60F0}" dt="2025-01-06T03:50:13.795" v="6448" actId="14100"/>
          <ac:spMkLst>
            <pc:docMk/>
            <pc:sldMk cId="1310276432" sldId="275"/>
            <ac:spMk id="3" creationId="{209612EB-DEC5-B1A2-728B-E26F7FFC6DB5}"/>
          </ac:spMkLst>
        </pc:spChg>
        <pc:spChg chg="add mod ord">
          <ac:chgData name="Darren Starr" userId="e8db8f9f-6c41-48a8-b168-8c2600f32686" providerId="ADAL" clId="{8A8AF724-0554-4334-A95E-7765974E60F0}" dt="2025-01-06T03:50:20.826" v="6449" actId="167"/>
          <ac:spMkLst>
            <pc:docMk/>
            <pc:sldMk cId="1310276432" sldId="275"/>
            <ac:spMk id="19" creationId="{37F5EA86-5F1F-75A1-16C0-627ACFC2A761}"/>
          </ac:spMkLst>
        </pc:spChg>
        <pc:spChg chg="mod">
          <ac:chgData name="Darren Starr" userId="e8db8f9f-6c41-48a8-b168-8c2600f32686" providerId="ADAL" clId="{8A8AF724-0554-4334-A95E-7765974E60F0}" dt="2025-01-06T03:48:22.131" v="6411" actId="1076"/>
          <ac:spMkLst>
            <pc:docMk/>
            <pc:sldMk cId="1310276432" sldId="275"/>
            <ac:spMk id="26" creationId="{D12B75C7-4E47-F8F6-C8DE-10A0A4FC3634}"/>
          </ac:spMkLst>
        </pc:spChg>
        <pc:spChg chg="mod">
          <ac:chgData name="Darren Starr" userId="e8db8f9f-6c41-48a8-b168-8c2600f32686" providerId="ADAL" clId="{8A8AF724-0554-4334-A95E-7765974E60F0}" dt="2025-01-06T03:48:22.131" v="6411" actId="1076"/>
          <ac:spMkLst>
            <pc:docMk/>
            <pc:sldMk cId="1310276432" sldId="275"/>
            <ac:spMk id="27" creationId="{6EE87D91-54BE-7E30-23BC-D0170B139124}"/>
          </ac:spMkLst>
        </pc:spChg>
        <pc:spChg chg="mod">
          <ac:chgData name="Darren Starr" userId="e8db8f9f-6c41-48a8-b168-8c2600f32686" providerId="ADAL" clId="{8A8AF724-0554-4334-A95E-7765974E60F0}" dt="2025-01-06T03:48:22.131" v="6411" actId="1076"/>
          <ac:spMkLst>
            <pc:docMk/>
            <pc:sldMk cId="1310276432" sldId="275"/>
            <ac:spMk id="28" creationId="{085705ED-3F68-E458-99F6-529692B749D1}"/>
          </ac:spMkLst>
        </pc:spChg>
        <pc:spChg chg="add mod">
          <ac:chgData name="Darren Starr" userId="e8db8f9f-6c41-48a8-b168-8c2600f32686" providerId="ADAL" clId="{8A8AF724-0554-4334-A95E-7765974E60F0}" dt="2025-01-06T03:51:07.302" v="6461" actId="1076"/>
          <ac:spMkLst>
            <pc:docMk/>
            <pc:sldMk cId="1310276432" sldId="275"/>
            <ac:spMk id="31" creationId="{0F2542E1-E620-1E5C-5564-3F71AC17721C}"/>
          </ac:spMkLst>
        </pc:spChg>
        <pc:spChg chg="mod">
          <ac:chgData name="Darren Starr" userId="e8db8f9f-6c41-48a8-b168-8c2600f32686" providerId="ADAL" clId="{8A8AF724-0554-4334-A95E-7765974E60F0}" dt="2025-01-06T03:50:09.087" v="6447" actId="14100"/>
          <ac:spMkLst>
            <pc:docMk/>
            <pc:sldMk cId="1310276432" sldId="275"/>
            <ac:spMk id="63" creationId="{8846E040-639B-B4AE-BFD4-B0052C6C6F32}"/>
          </ac:spMkLst>
        </pc:spChg>
        <pc:spChg chg="mod">
          <ac:chgData name="Darren Starr" userId="e8db8f9f-6c41-48a8-b168-8c2600f32686" providerId="ADAL" clId="{8A8AF724-0554-4334-A95E-7765974E60F0}" dt="2025-01-06T03:53:09.529" v="6794" actId="20577"/>
          <ac:spMkLst>
            <pc:docMk/>
            <pc:sldMk cId="1310276432" sldId="275"/>
            <ac:spMk id="86" creationId="{7F6DA7F7-9FCD-3427-ADD4-B2A1F2C4E1F5}"/>
          </ac:spMkLst>
        </pc:spChg>
        <pc:grpChg chg="del mod">
          <ac:chgData name="Darren Starr" userId="e8db8f9f-6c41-48a8-b168-8c2600f32686" providerId="ADAL" clId="{8A8AF724-0554-4334-A95E-7765974E60F0}" dt="2025-01-15T07:01:30.871" v="22686"/>
          <ac:grpSpMkLst>
            <pc:docMk/>
            <pc:sldMk cId="1310276432" sldId="275"/>
            <ac:grpSpMk id="37" creationId="{1371A148-360B-005B-9539-F9CFE955F3A4}"/>
          </ac:grpSpMkLst>
        </pc:grpChg>
        <pc:grpChg chg="del mod">
          <ac:chgData name="Darren Starr" userId="e8db8f9f-6c41-48a8-b168-8c2600f32686" providerId="ADAL" clId="{8A8AF724-0554-4334-A95E-7765974E60F0}" dt="2025-01-15T11:20:32.213" v="24716"/>
          <ac:grpSpMkLst>
            <pc:docMk/>
            <pc:sldMk cId="1310276432" sldId="275"/>
            <ac:grpSpMk id="41" creationId="{46D3222E-3BE4-3D41-9F32-B3A0A2C03A41}"/>
          </ac:grpSpMkLst>
        </pc:grpChg>
        <pc:grpChg chg="del mod">
          <ac:chgData name="Darren Starr" userId="e8db8f9f-6c41-48a8-b168-8c2600f32686" providerId="ADAL" clId="{8A8AF724-0554-4334-A95E-7765974E60F0}" dt="2025-01-15T11:20:35.553" v="24726"/>
          <ac:grpSpMkLst>
            <pc:docMk/>
            <pc:sldMk cId="1310276432" sldId="275"/>
            <ac:grpSpMk id="50" creationId="{BEC0DB65-CCC5-425C-8805-C0F0B6A978D3}"/>
          </ac:grpSpMkLst>
        </pc:grpChg>
        <pc:grpChg chg="del mod">
          <ac:chgData name="Darren Starr" userId="e8db8f9f-6c41-48a8-b168-8c2600f32686" providerId="ADAL" clId="{8A8AF724-0554-4334-A95E-7765974E60F0}" dt="2025-01-15T11:20:39.079" v="24730"/>
          <ac:grpSpMkLst>
            <pc:docMk/>
            <pc:sldMk cId="1310276432" sldId="275"/>
            <ac:grpSpMk id="60" creationId="{41E9C907-5636-7AE9-B24F-BC00A1B2A9F3}"/>
          </ac:grpSpMkLst>
        </pc:grpChg>
        <pc:grpChg chg="del mod">
          <ac:chgData name="Darren Starr" userId="e8db8f9f-6c41-48a8-b168-8c2600f32686" providerId="ADAL" clId="{8A8AF724-0554-4334-A95E-7765974E60F0}" dt="2025-01-15T11:20:49.865" v="24738"/>
          <ac:grpSpMkLst>
            <pc:docMk/>
            <pc:sldMk cId="1310276432" sldId="275"/>
            <ac:grpSpMk id="77" creationId="{6B2FE9DB-EED9-957E-9B54-84E81E735014}"/>
          </ac:grpSpMkLst>
        </pc:grpChg>
        <pc:grpChg chg="mod">
          <ac:chgData name="Darren Starr" userId="e8db8f9f-6c41-48a8-b168-8c2600f32686" providerId="ADAL" clId="{8A8AF724-0554-4334-A95E-7765974E60F0}" dt="2025-01-15T11:20:45.633" v="24735"/>
          <ac:grpSpMkLst>
            <pc:docMk/>
            <pc:sldMk cId="1310276432" sldId="275"/>
            <ac:grpSpMk id="85" creationId="{05E2AE9E-58A9-6759-8D73-393EDDEB0788}"/>
          </ac:grpSpMkLst>
        </pc:grpChg>
        <pc:grpChg chg="del mod">
          <ac:chgData name="Darren Starr" userId="e8db8f9f-6c41-48a8-b168-8c2600f32686" providerId="ADAL" clId="{8A8AF724-0554-4334-A95E-7765974E60F0}" dt="2025-01-15T11:22:17.752" v="24741"/>
          <ac:grpSpMkLst>
            <pc:docMk/>
            <pc:sldMk cId="1310276432" sldId="275"/>
            <ac:grpSpMk id="89" creationId="{2413BB3F-630E-8391-9484-E1E669DC575C}"/>
          </ac:grpSpMkLst>
        </pc:grpChg>
        <pc:grpChg chg="del mod">
          <ac:chgData name="Darren Starr" userId="e8db8f9f-6c41-48a8-b168-8c2600f32686" providerId="ADAL" clId="{8A8AF724-0554-4334-A95E-7765974E60F0}" dt="2025-01-15T11:22:20.454" v="24743"/>
          <ac:grpSpMkLst>
            <pc:docMk/>
            <pc:sldMk cId="1310276432" sldId="275"/>
            <ac:grpSpMk id="92" creationId="{4A02249E-4D36-4A10-D054-0D9C58571EC2}"/>
          </ac:grpSpMkLst>
        </pc:grpChg>
        <pc:grpChg chg="mod">
          <ac:chgData name="Darren Starr" userId="e8db8f9f-6c41-48a8-b168-8c2600f32686" providerId="ADAL" clId="{8A8AF724-0554-4334-A95E-7765974E60F0}" dt="2025-01-15T11:22:20.454" v="24743"/>
          <ac:grpSpMkLst>
            <pc:docMk/>
            <pc:sldMk cId="1310276432" sldId="275"/>
            <ac:grpSpMk id="94" creationId="{112B2D34-A5F4-25C7-FBEE-3B3D26019D95}"/>
          </ac:grpSpMkLst>
        </pc:grpChg>
        <pc:picChg chg="mod">
          <ac:chgData name="Darren Starr" userId="e8db8f9f-6c41-48a8-b168-8c2600f32686" providerId="ADAL" clId="{8A8AF724-0554-4334-A95E-7765974E60F0}" dt="2025-01-06T03:48:22.131" v="6411" actId="1076"/>
          <ac:picMkLst>
            <pc:docMk/>
            <pc:sldMk cId="1310276432" sldId="275"/>
            <ac:picMk id="6" creationId="{75093CEE-4DD5-7B7B-028F-1FF3766E6A2F}"/>
          </ac:picMkLst>
        </pc:picChg>
        <pc:picChg chg="mod">
          <ac:chgData name="Darren Starr" userId="e8db8f9f-6c41-48a8-b168-8c2600f32686" providerId="ADAL" clId="{8A8AF724-0554-4334-A95E-7765974E60F0}" dt="2025-01-06T03:48:22.131" v="6411" actId="1076"/>
          <ac:picMkLst>
            <pc:docMk/>
            <pc:sldMk cId="1310276432" sldId="275"/>
            <ac:picMk id="10" creationId="{9F2D6248-5BEA-F9AF-69DC-FECC9EC51554}"/>
          </ac:picMkLst>
        </pc:picChg>
        <pc:picChg chg="mod">
          <ac:chgData name="Darren Starr" userId="e8db8f9f-6c41-48a8-b168-8c2600f32686" providerId="ADAL" clId="{8A8AF724-0554-4334-A95E-7765974E60F0}" dt="2025-01-06T03:48:22.131" v="6411" actId="1076"/>
          <ac:picMkLst>
            <pc:docMk/>
            <pc:sldMk cId="1310276432" sldId="275"/>
            <ac:picMk id="13" creationId="{35382EE5-7654-A21C-A3EF-67FC7AEB2FB7}"/>
          </ac:picMkLst>
        </pc:picChg>
        <pc:picChg chg="mod">
          <ac:chgData name="Darren Starr" userId="e8db8f9f-6c41-48a8-b168-8c2600f32686" providerId="ADAL" clId="{8A8AF724-0554-4334-A95E-7765974E60F0}" dt="2025-01-06T03:48:22.131" v="6411" actId="1076"/>
          <ac:picMkLst>
            <pc:docMk/>
            <pc:sldMk cId="1310276432" sldId="275"/>
            <ac:picMk id="17" creationId="{846709D6-803D-D99C-2D74-4B46197E23CC}"/>
          </ac:picMkLst>
        </pc:picChg>
        <pc:picChg chg="mod">
          <ac:chgData name="Darren Starr" userId="e8db8f9f-6c41-48a8-b168-8c2600f32686" providerId="ADAL" clId="{8A8AF724-0554-4334-A95E-7765974E60F0}" dt="2025-01-06T03:48:22.131" v="6411" actId="1076"/>
          <ac:picMkLst>
            <pc:docMk/>
            <pc:sldMk cId="1310276432" sldId="275"/>
            <ac:picMk id="20" creationId="{9384F3FE-F569-CB32-F3DF-C440A27CE39D}"/>
          </ac:picMkLst>
        </pc:picChg>
        <pc:picChg chg="mod">
          <ac:chgData name="Darren Starr" userId="e8db8f9f-6c41-48a8-b168-8c2600f32686" providerId="ADAL" clId="{8A8AF724-0554-4334-A95E-7765974E60F0}" dt="2025-01-06T03:48:22.131" v="6411" actId="1076"/>
          <ac:picMkLst>
            <pc:docMk/>
            <pc:sldMk cId="1310276432" sldId="275"/>
            <ac:picMk id="24" creationId="{7195DA60-1AA3-7EE7-A158-840FD179A0F5}"/>
          </ac:picMkLst>
        </pc:picChg>
        <pc:inkChg chg="add del mod">
          <ac:chgData name="Darren Starr" userId="e8db8f9f-6c41-48a8-b168-8c2600f32686" providerId="ADAL" clId="{8A8AF724-0554-4334-A95E-7765974E60F0}" dt="2025-01-15T07:01:29.317" v="22685"/>
          <ac:inkMkLst>
            <pc:docMk/>
            <pc:sldMk cId="1310276432" sldId="275"/>
            <ac:inkMk id="5" creationId="{76296EFC-E340-CF34-50F3-468DA5DFE687}"/>
          </ac:inkMkLst>
        </pc:inkChg>
        <pc:inkChg chg="add del mod">
          <ac:chgData name="Darren Starr" userId="e8db8f9f-6c41-48a8-b168-8c2600f32686" providerId="ADAL" clId="{8A8AF724-0554-4334-A95E-7765974E60F0}" dt="2025-01-15T07:01:26.824" v="22673"/>
          <ac:inkMkLst>
            <pc:docMk/>
            <pc:sldMk cId="1310276432" sldId="275"/>
            <ac:inkMk id="9" creationId="{29223E6B-DEBD-7AB9-A125-C70063ADED92}"/>
          </ac:inkMkLst>
        </pc:inkChg>
        <pc:inkChg chg="add del mod">
          <ac:chgData name="Darren Starr" userId="e8db8f9f-6c41-48a8-b168-8c2600f32686" providerId="ADAL" clId="{8A8AF724-0554-4334-A95E-7765974E60F0}" dt="2025-01-15T11:20:07.020" v="24703"/>
          <ac:inkMkLst>
            <pc:docMk/>
            <pc:sldMk cId="1310276432" sldId="275"/>
            <ac:inkMk id="11" creationId="{96434392-7281-8C3A-D728-58A392CB8AD8}"/>
          </ac:inkMkLst>
        </pc:inkChg>
        <pc:inkChg chg="add del mod">
          <ac:chgData name="Darren Starr" userId="e8db8f9f-6c41-48a8-b168-8c2600f32686" providerId="ADAL" clId="{8A8AF724-0554-4334-A95E-7765974E60F0}" dt="2025-01-15T07:01:30.871" v="22686"/>
          <ac:inkMkLst>
            <pc:docMk/>
            <pc:sldMk cId="1310276432" sldId="275"/>
            <ac:inkMk id="12" creationId="{EFE6E16D-5A6C-51C6-6BA4-E5EC7FDBF415}"/>
          </ac:inkMkLst>
        </pc:inkChg>
        <pc:inkChg chg="add del mod">
          <ac:chgData name="Darren Starr" userId="e8db8f9f-6c41-48a8-b168-8c2600f32686" providerId="ADAL" clId="{8A8AF724-0554-4334-A95E-7765974E60F0}" dt="2025-01-15T07:01:29.316" v="22676"/>
          <ac:inkMkLst>
            <pc:docMk/>
            <pc:sldMk cId="1310276432" sldId="275"/>
            <ac:inkMk id="16" creationId="{17F9E08E-4D72-A707-2AFE-9F3321B3917D}"/>
          </ac:inkMkLst>
        </pc:inkChg>
        <pc:inkChg chg="add del mod">
          <ac:chgData name="Darren Starr" userId="e8db8f9f-6c41-48a8-b168-8c2600f32686" providerId="ADAL" clId="{8A8AF724-0554-4334-A95E-7765974E60F0}" dt="2025-01-15T07:01:29.315" v="22675"/>
          <ac:inkMkLst>
            <pc:docMk/>
            <pc:sldMk cId="1310276432" sldId="275"/>
            <ac:inkMk id="18" creationId="{55CFAC34-ED25-4688-F05D-7DEA303D4F53}"/>
          </ac:inkMkLst>
        </pc:inkChg>
        <pc:inkChg chg="add del mod">
          <ac:chgData name="Darren Starr" userId="e8db8f9f-6c41-48a8-b168-8c2600f32686" providerId="ADAL" clId="{8A8AF724-0554-4334-A95E-7765974E60F0}" dt="2025-01-15T07:01:29.316" v="22679"/>
          <ac:inkMkLst>
            <pc:docMk/>
            <pc:sldMk cId="1310276432" sldId="275"/>
            <ac:inkMk id="22" creationId="{1FCCF969-EF2A-5332-ECCF-E823CC7DBD0F}"/>
          </ac:inkMkLst>
        </pc:inkChg>
        <pc:inkChg chg="add del mod">
          <ac:chgData name="Darren Starr" userId="e8db8f9f-6c41-48a8-b168-8c2600f32686" providerId="ADAL" clId="{8A8AF724-0554-4334-A95E-7765974E60F0}" dt="2025-01-15T07:01:29.316" v="22680"/>
          <ac:inkMkLst>
            <pc:docMk/>
            <pc:sldMk cId="1310276432" sldId="275"/>
            <ac:inkMk id="25" creationId="{9C3D193F-BFA0-DA49-3C37-82EC476F0644}"/>
          </ac:inkMkLst>
        </pc:inkChg>
        <pc:inkChg chg="add del mod">
          <ac:chgData name="Darren Starr" userId="e8db8f9f-6c41-48a8-b168-8c2600f32686" providerId="ADAL" clId="{8A8AF724-0554-4334-A95E-7765974E60F0}" dt="2025-01-15T07:01:29.316" v="22678"/>
          <ac:inkMkLst>
            <pc:docMk/>
            <pc:sldMk cId="1310276432" sldId="275"/>
            <ac:inkMk id="29" creationId="{55CFD84A-CDB1-5E04-58D9-2299CEBD7C37}"/>
          </ac:inkMkLst>
        </pc:inkChg>
        <pc:inkChg chg="add del mod">
          <ac:chgData name="Darren Starr" userId="e8db8f9f-6c41-48a8-b168-8c2600f32686" providerId="ADAL" clId="{8A8AF724-0554-4334-A95E-7765974E60F0}" dt="2025-01-15T07:01:29.317" v="22681"/>
          <ac:inkMkLst>
            <pc:docMk/>
            <pc:sldMk cId="1310276432" sldId="275"/>
            <ac:inkMk id="30" creationId="{4266F4B4-3050-382E-C82A-3D28D0C79646}"/>
          </ac:inkMkLst>
        </pc:inkChg>
        <pc:inkChg chg="add del">
          <ac:chgData name="Darren Starr" userId="e8db8f9f-6c41-48a8-b168-8c2600f32686" providerId="ADAL" clId="{8A8AF724-0554-4334-A95E-7765974E60F0}" dt="2025-01-15T07:01:29.316" v="22677"/>
          <ac:inkMkLst>
            <pc:docMk/>
            <pc:sldMk cId="1310276432" sldId="275"/>
            <ac:inkMk id="32" creationId="{DA5B1E03-5C26-61ED-BF46-02C3D8497D61}"/>
          </ac:inkMkLst>
        </pc:inkChg>
        <pc:inkChg chg="add del mod">
          <ac:chgData name="Darren Starr" userId="e8db8f9f-6c41-48a8-b168-8c2600f32686" providerId="ADAL" clId="{8A8AF724-0554-4334-A95E-7765974E60F0}" dt="2025-01-15T07:01:29.317" v="22684"/>
          <ac:inkMkLst>
            <pc:docMk/>
            <pc:sldMk cId="1310276432" sldId="275"/>
            <ac:inkMk id="33" creationId="{03E81E84-25A9-9346-56A5-3D7FFC1C2E91}"/>
          </ac:inkMkLst>
        </pc:inkChg>
        <pc:inkChg chg="add del mod">
          <ac:chgData name="Darren Starr" userId="e8db8f9f-6c41-48a8-b168-8c2600f32686" providerId="ADAL" clId="{8A8AF724-0554-4334-A95E-7765974E60F0}" dt="2025-01-15T07:01:29.317" v="22683"/>
          <ac:inkMkLst>
            <pc:docMk/>
            <pc:sldMk cId="1310276432" sldId="275"/>
            <ac:inkMk id="35" creationId="{8BBC05C8-FB48-BE3A-9CAA-E53D36868945}"/>
          </ac:inkMkLst>
        </pc:inkChg>
        <pc:inkChg chg="add del mod">
          <ac:chgData name="Darren Starr" userId="e8db8f9f-6c41-48a8-b168-8c2600f32686" providerId="ADAL" clId="{8A8AF724-0554-4334-A95E-7765974E60F0}" dt="2025-01-15T07:01:29.317" v="22682"/>
          <ac:inkMkLst>
            <pc:docMk/>
            <pc:sldMk cId="1310276432" sldId="275"/>
            <ac:inkMk id="36" creationId="{4F37AD12-30F9-A26A-FCF5-A1AA53FCE782}"/>
          </ac:inkMkLst>
        </pc:inkChg>
        <pc:inkChg chg="add mod">
          <ac:chgData name="Darren Starr" userId="e8db8f9f-6c41-48a8-b168-8c2600f32686" providerId="ADAL" clId="{8A8AF724-0554-4334-A95E-7765974E60F0}" dt="2025-01-15T11:20:23.517" v="24707"/>
          <ac:inkMkLst>
            <pc:docMk/>
            <pc:sldMk cId="1310276432" sldId="275"/>
            <ac:inkMk id="38" creationId="{E5BC85D2-7D1C-14AE-1805-06CE30F1E829}"/>
          </ac:inkMkLst>
        </pc:inkChg>
        <pc:inkChg chg="add mod">
          <ac:chgData name="Darren Starr" userId="e8db8f9f-6c41-48a8-b168-8c2600f32686" providerId="ADAL" clId="{8A8AF724-0554-4334-A95E-7765974E60F0}" dt="2025-01-15T11:20:23.517" v="24707"/>
          <ac:inkMkLst>
            <pc:docMk/>
            <pc:sldMk cId="1310276432" sldId="275"/>
            <ac:inkMk id="39" creationId="{D8B27C3E-4CE8-818D-8822-CA44C9969647}"/>
          </ac:inkMkLst>
        </pc:inkChg>
        <pc:inkChg chg="add mod">
          <ac:chgData name="Darren Starr" userId="e8db8f9f-6c41-48a8-b168-8c2600f32686" providerId="ADAL" clId="{8A8AF724-0554-4334-A95E-7765974E60F0}" dt="2025-01-15T11:22:20.454" v="24743"/>
          <ac:inkMkLst>
            <pc:docMk/>
            <pc:sldMk cId="1310276432" sldId="275"/>
            <ac:inkMk id="40" creationId="{A71B4C2B-6E7B-0857-CADD-4B97A405710F}"/>
          </ac:inkMkLst>
        </pc:inkChg>
        <pc:inkChg chg="add mod">
          <ac:chgData name="Darren Starr" userId="e8db8f9f-6c41-48a8-b168-8c2600f32686" providerId="ADAL" clId="{8A8AF724-0554-4334-A95E-7765974E60F0}" dt="2025-01-15T11:20:35.553" v="24726"/>
          <ac:inkMkLst>
            <pc:docMk/>
            <pc:sldMk cId="1310276432" sldId="275"/>
            <ac:inkMk id="42" creationId="{26EDEE08-8732-1354-68B5-7047CD275F63}"/>
          </ac:inkMkLst>
        </pc:inkChg>
        <pc:inkChg chg="add mod">
          <ac:chgData name="Darren Starr" userId="e8db8f9f-6c41-48a8-b168-8c2600f32686" providerId="ADAL" clId="{8A8AF724-0554-4334-A95E-7765974E60F0}" dt="2025-01-15T11:20:32.213" v="24716"/>
          <ac:inkMkLst>
            <pc:docMk/>
            <pc:sldMk cId="1310276432" sldId="275"/>
            <ac:inkMk id="43" creationId="{65CB2150-ED5E-D46C-8211-72A171F2D07F}"/>
          </ac:inkMkLst>
        </pc:inkChg>
        <pc:inkChg chg="add mod">
          <ac:chgData name="Darren Starr" userId="e8db8f9f-6c41-48a8-b168-8c2600f32686" providerId="ADAL" clId="{8A8AF724-0554-4334-A95E-7765974E60F0}" dt="2025-01-15T11:20:32.213" v="24716"/>
          <ac:inkMkLst>
            <pc:docMk/>
            <pc:sldMk cId="1310276432" sldId="275"/>
            <ac:inkMk id="44" creationId="{0711B55E-299B-D282-B93A-897ADF703BCF}"/>
          </ac:inkMkLst>
        </pc:inkChg>
        <pc:inkChg chg="add mod">
          <ac:chgData name="Darren Starr" userId="e8db8f9f-6c41-48a8-b168-8c2600f32686" providerId="ADAL" clId="{8A8AF724-0554-4334-A95E-7765974E60F0}" dt="2025-01-15T11:22:20.454" v="24743"/>
          <ac:inkMkLst>
            <pc:docMk/>
            <pc:sldMk cId="1310276432" sldId="275"/>
            <ac:inkMk id="45" creationId="{E73EB7DF-09FE-96D5-3BCF-EB6946F79B4C}"/>
          </ac:inkMkLst>
        </pc:inkChg>
        <pc:inkChg chg="add mod">
          <ac:chgData name="Darren Starr" userId="e8db8f9f-6c41-48a8-b168-8c2600f32686" providerId="ADAL" clId="{8A8AF724-0554-4334-A95E-7765974E60F0}" dt="2025-01-15T11:20:32.213" v="24716"/>
          <ac:inkMkLst>
            <pc:docMk/>
            <pc:sldMk cId="1310276432" sldId="275"/>
            <ac:inkMk id="46" creationId="{FAFE53BD-58A7-84A1-3605-CE8E9BBF0308}"/>
          </ac:inkMkLst>
        </pc:inkChg>
        <pc:inkChg chg="add mod">
          <ac:chgData name="Darren Starr" userId="e8db8f9f-6c41-48a8-b168-8c2600f32686" providerId="ADAL" clId="{8A8AF724-0554-4334-A95E-7765974E60F0}" dt="2025-01-15T11:20:35.553" v="24726"/>
          <ac:inkMkLst>
            <pc:docMk/>
            <pc:sldMk cId="1310276432" sldId="275"/>
            <ac:inkMk id="47" creationId="{2A9CD80A-9125-1A3D-17A3-3F377F6E966D}"/>
          </ac:inkMkLst>
        </pc:inkChg>
        <pc:inkChg chg="add mod">
          <ac:chgData name="Darren Starr" userId="e8db8f9f-6c41-48a8-b168-8c2600f32686" providerId="ADAL" clId="{8A8AF724-0554-4334-A95E-7765974E60F0}" dt="2025-01-15T11:20:49.865" v="24738"/>
          <ac:inkMkLst>
            <pc:docMk/>
            <pc:sldMk cId="1310276432" sldId="275"/>
            <ac:inkMk id="48" creationId="{04FBE237-BA4E-ADDF-245C-7DF04BC51865}"/>
          </ac:inkMkLst>
        </pc:inkChg>
        <pc:inkChg chg="add">
          <ac:chgData name="Darren Starr" userId="e8db8f9f-6c41-48a8-b168-8c2600f32686" providerId="ADAL" clId="{8A8AF724-0554-4334-A95E-7765974E60F0}" dt="2025-01-15T11:20:31.475" v="24715" actId="9405"/>
          <ac:inkMkLst>
            <pc:docMk/>
            <pc:sldMk cId="1310276432" sldId="275"/>
            <ac:inkMk id="49" creationId="{51633511-9004-DA8A-DCD2-5736C2EDD73D}"/>
          </ac:inkMkLst>
        </pc:inkChg>
        <pc:inkChg chg="add mod">
          <ac:chgData name="Darren Starr" userId="e8db8f9f-6c41-48a8-b168-8c2600f32686" providerId="ADAL" clId="{8A8AF724-0554-4334-A95E-7765974E60F0}" dt="2025-01-15T11:20:35.553" v="24726"/>
          <ac:inkMkLst>
            <pc:docMk/>
            <pc:sldMk cId="1310276432" sldId="275"/>
            <ac:inkMk id="51" creationId="{E45800DE-66F9-398E-913D-ACB4C3569814}"/>
          </ac:inkMkLst>
        </pc:inkChg>
        <pc:inkChg chg="add mod">
          <ac:chgData name="Darren Starr" userId="e8db8f9f-6c41-48a8-b168-8c2600f32686" providerId="ADAL" clId="{8A8AF724-0554-4334-A95E-7765974E60F0}" dt="2025-01-15T11:20:35.553" v="24726"/>
          <ac:inkMkLst>
            <pc:docMk/>
            <pc:sldMk cId="1310276432" sldId="275"/>
            <ac:inkMk id="52" creationId="{3DC8FABB-C75F-D341-5651-FBE885444CE6}"/>
          </ac:inkMkLst>
        </pc:inkChg>
        <pc:inkChg chg="add mod">
          <ac:chgData name="Darren Starr" userId="e8db8f9f-6c41-48a8-b168-8c2600f32686" providerId="ADAL" clId="{8A8AF724-0554-4334-A95E-7765974E60F0}" dt="2025-01-15T11:22:20.454" v="24743"/>
          <ac:inkMkLst>
            <pc:docMk/>
            <pc:sldMk cId="1310276432" sldId="275"/>
            <ac:inkMk id="53" creationId="{4F8F477F-4BC3-6C3D-7161-D9AC94889B07}"/>
          </ac:inkMkLst>
        </pc:inkChg>
        <pc:inkChg chg="add mod">
          <ac:chgData name="Darren Starr" userId="e8db8f9f-6c41-48a8-b168-8c2600f32686" providerId="ADAL" clId="{8A8AF724-0554-4334-A95E-7765974E60F0}" dt="2025-01-15T11:22:20.454" v="24743"/>
          <ac:inkMkLst>
            <pc:docMk/>
            <pc:sldMk cId="1310276432" sldId="275"/>
            <ac:inkMk id="54" creationId="{5D0E9050-906D-3CE0-3341-152B67FB3D7F}"/>
          </ac:inkMkLst>
        </pc:inkChg>
        <pc:inkChg chg="add">
          <ac:chgData name="Darren Starr" userId="e8db8f9f-6c41-48a8-b168-8c2600f32686" providerId="ADAL" clId="{8A8AF724-0554-4334-A95E-7765974E60F0}" dt="2025-01-15T11:20:33.775" v="24721" actId="9405"/>
          <ac:inkMkLst>
            <pc:docMk/>
            <pc:sldMk cId="1310276432" sldId="275"/>
            <ac:inkMk id="55" creationId="{A271736A-5EC9-3CCD-16C8-804B192B7D1F}"/>
          </ac:inkMkLst>
        </pc:inkChg>
        <pc:inkChg chg="add mod">
          <ac:chgData name="Darren Starr" userId="e8db8f9f-6c41-48a8-b168-8c2600f32686" providerId="ADAL" clId="{8A8AF724-0554-4334-A95E-7765974E60F0}" dt="2025-01-15T11:20:39.079" v="24730"/>
          <ac:inkMkLst>
            <pc:docMk/>
            <pc:sldMk cId="1310276432" sldId="275"/>
            <ac:inkMk id="56" creationId="{34855548-B274-9A8C-B47D-C69A1C1340AF}"/>
          </ac:inkMkLst>
        </pc:inkChg>
        <pc:inkChg chg="add mod">
          <ac:chgData name="Darren Starr" userId="e8db8f9f-6c41-48a8-b168-8c2600f32686" providerId="ADAL" clId="{8A8AF724-0554-4334-A95E-7765974E60F0}" dt="2025-01-15T11:20:35.553" v="24726"/>
          <ac:inkMkLst>
            <pc:docMk/>
            <pc:sldMk cId="1310276432" sldId="275"/>
            <ac:inkMk id="57" creationId="{9DE7C107-674F-6284-97E0-4ABA94C4D64E}"/>
          </ac:inkMkLst>
        </pc:inkChg>
        <pc:inkChg chg="add">
          <ac:chgData name="Darren Starr" userId="e8db8f9f-6c41-48a8-b168-8c2600f32686" providerId="ADAL" clId="{8A8AF724-0554-4334-A95E-7765974E60F0}" dt="2025-01-15T11:20:34.652" v="24724" actId="9405"/>
          <ac:inkMkLst>
            <pc:docMk/>
            <pc:sldMk cId="1310276432" sldId="275"/>
            <ac:inkMk id="58" creationId="{77545D30-0835-9442-375A-6935E4222D3B}"/>
          </ac:inkMkLst>
        </pc:inkChg>
        <pc:inkChg chg="add mod">
          <ac:chgData name="Darren Starr" userId="e8db8f9f-6c41-48a8-b168-8c2600f32686" providerId="ADAL" clId="{8A8AF724-0554-4334-A95E-7765974E60F0}" dt="2025-01-15T11:20:35.553" v="24726"/>
          <ac:inkMkLst>
            <pc:docMk/>
            <pc:sldMk cId="1310276432" sldId="275"/>
            <ac:inkMk id="59" creationId="{B25D5110-9916-77A6-14B7-61BAFE630742}"/>
          </ac:inkMkLst>
        </pc:inkChg>
        <pc:inkChg chg="add mod">
          <ac:chgData name="Darren Starr" userId="e8db8f9f-6c41-48a8-b168-8c2600f32686" providerId="ADAL" clId="{8A8AF724-0554-4334-A95E-7765974E60F0}" dt="2025-01-15T11:22:20.454" v="24743"/>
          <ac:inkMkLst>
            <pc:docMk/>
            <pc:sldMk cId="1310276432" sldId="275"/>
            <ac:inkMk id="61" creationId="{C063169D-B53C-0E8F-86D0-7AE235D9F99C}"/>
          </ac:inkMkLst>
        </pc:inkChg>
        <pc:inkChg chg="add">
          <ac:chgData name="Darren Starr" userId="e8db8f9f-6c41-48a8-b168-8c2600f32686" providerId="ADAL" clId="{8A8AF724-0554-4334-A95E-7765974E60F0}" dt="2025-01-15T11:20:37.958" v="24728" actId="9405"/>
          <ac:inkMkLst>
            <pc:docMk/>
            <pc:sldMk cId="1310276432" sldId="275"/>
            <ac:inkMk id="62" creationId="{1142AC78-296E-BB76-7D34-318BE944826C}"/>
          </ac:inkMkLst>
        </pc:inkChg>
        <pc:inkChg chg="add mod">
          <ac:chgData name="Darren Starr" userId="e8db8f9f-6c41-48a8-b168-8c2600f32686" providerId="ADAL" clId="{8A8AF724-0554-4334-A95E-7765974E60F0}" dt="2025-01-15T11:22:20.454" v="24743"/>
          <ac:inkMkLst>
            <pc:docMk/>
            <pc:sldMk cId="1310276432" sldId="275"/>
            <ac:inkMk id="76" creationId="{B67DB313-51D0-F29B-931B-8F723B42E884}"/>
          </ac:inkMkLst>
        </pc:inkChg>
        <pc:inkChg chg="add mod">
          <ac:chgData name="Darren Starr" userId="e8db8f9f-6c41-48a8-b168-8c2600f32686" providerId="ADAL" clId="{8A8AF724-0554-4334-A95E-7765974E60F0}" dt="2025-01-15T11:20:45.633" v="24735"/>
          <ac:inkMkLst>
            <pc:docMk/>
            <pc:sldMk cId="1310276432" sldId="275"/>
            <ac:inkMk id="78" creationId="{5AB680E1-AA0E-D7F9-51EC-DAD0F3DE6E44}"/>
          </ac:inkMkLst>
        </pc:inkChg>
        <pc:inkChg chg="add mod">
          <ac:chgData name="Darren Starr" userId="e8db8f9f-6c41-48a8-b168-8c2600f32686" providerId="ADAL" clId="{8A8AF724-0554-4334-A95E-7765974E60F0}" dt="2025-01-15T11:20:45.633" v="24735"/>
          <ac:inkMkLst>
            <pc:docMk/>
            <pc:sldMk cId="1310276432" sldId="275"/>
            <ac:inkMk id="80" creationId="{72AF31DC-E2B3-DE49-3611-0291189E14EA}"/>
          </ac:inkMkLst>
        </pc:inkChg>
        <pc:inkChg chg="add mod">
          <ac:chgData name="Darren Starr" userId="e8db8f9f-6c41-48a8-b168-8c2600f32686" providerId="ADAL" clId="{8A8AF724-0554-4334-A95E-7765974E60F0}" dt="2025-01-15T11:20:45.633" v="24735"/>
          <ac:inkMkLst>
            <pc:docMk/>
            <pc:sldMk cId="1310276432" sldId="275"/>
            <ac:inkMk id="82" creationId="{55D10967-06ED-2404-BF4C-934C3D4A7AA4}"/>
          </ac:inkMkLst>
        </pc:inkChg>
        <pc:inkChg chg="add mod">
          <ac:chgData name="Darren Starr" userId="e8db8f9f-6c41-48a8-b168-8c2600f32686" providerId="ADAL" clId="{8A8AF724-0554-4334-A95E-7765974E60F0}" dt="2025-01-15T11:20:45.633" v="24735"/>
          <ac:inkMkLst>
            <pc:docMk/>
            <pc:sldMk cId="1310276432" sldId="275"/>
            <ac:inkMk id="84" creationId="{6E23AFC6-3743-E480-7B31-27B6E350E143}"/>
          </ac:inkMkLst>
        </pc:inkChg>
        <pc:inkChg chg="add">
          <ac:chgData name="Darren Starr" userId="e8db8f9f-6c41-48a8-b168-8c2600f32686" providerId="ADAL" clId="{8A8AF724-0554-4334-A95E-7765974E60F0}" dt="2025-01-15T11:20:46.913" v="24736" actId="9405"/>
          <ac:inkMkLst>
            <pc:docMk/>
            <pc:sldMk cId="1310276432" sldId="275"/>
            <ac:inkMk id="87" creationId="{11771CAD-71A9-A23E-0657-656D87C0D954}"/>
          </ac:inkMkLst>
        </pc:inkChg>
        <pc:inkChg chg="add mod">
          <ac:chgData name="Darren Starr" userId="e8db8f9f-6c41-48a8-b168-8c2600f32686" providerId="ADAL" clId="{8A8AF724-0554-4334-A95E-7765974E60F0}" dt="2025-01-15T11:22:20.454" v="24743"/>
          <ac:inkMkLst>
            <pc:docMk/>
            <pc:sldMk cId="1310276432" sldId="275"/>
            <ac:inkMk id="88" creationId="{C90F2F4C-5D2E-E461-B4BE-3C5BDC8AFCF2}"/>
          </ac:inkMkLst>
        </pc:inkChg>
        <pc:inkChg chg="add">
          <ac:chgData name="Darren Starr" userId="e8db8f9f-6c41-48a8-b168-8c2600f32686" providerId="ADAL" clId="{8A8AF724-0554-4334-A95E-7765974E60F0}" dt="2025-01-15T11:22:16.813" v="24739" actId="9405"/>
          <ac:inkMkLst>
            <pc:docMk/>
            <pc:sldMk cId="1310276432" sldId="275"/>
            <ac:inkMk id="90" creationId="{093157CF-D957-DFB9-C6F6-266FB5DE3B58}"/>
          </ac:inkMkLst>
        </pc:inkChg>
        <pc:inkChg chg="add mod">
          <ac:chgData name="Darren Starr" userId="e8db8f9f-6c41-48a8-b168-8c2600f32686" providerId="ADAL" clId="{8A8AF724-0554-4334-A95E-7765974E60F0}" dt="2025-01-15T11:22:20.454" v="24743"/>
          <ac:inkMkLst>
            <pc:docMk/>
            <pc:sldMk cId="1310276432" sldId="275"/>
            <ac:inkMk id="91" creationId="{1EDD338F-D202-F1FF-9AA5-126D8950F83F}"/>
          </ac:inkMkLst>
        </pc:inkChg>
        <pc:inkChg chg="add">
          <ac:chgData name="Darren Starr" userId="e8db8f9f-6c41-48a8-b168-8c2600f32686" providerId="ADAL" clId="{8A8AF724-0554-4334-A95E-7765974E60F0}" dt="2025-01-15T11:22:19.501" v="24742" actId="9405"/>
          <ac:inkMkLst>
            <pc:docMk/>
            <pc:sldMk cId="1310276432" sldId="275"/>
            <ac:inkMk id="93" creationId="{F242AC3F-5A6A-3285-D8CC-8E872333590E}"/>
          </ac:inkMkLst>
        </pc:inkChg>
        <pc:cxnChg chg="mod">
          <ac:chgData name="Darren Starr" userId="e8db8f9f-6c41-48a8-b168-8c2600f32686" providerId="ADAL" clId="{8A8AF724-0554-4334-A95E-7765974E60F0}" dt="2025-01-06T03:48:22.131" v="6411" actId="1076"/>
          <ac:cxnSpMkLst>
            <pc:docMk/>
            <pc:sldMk cId="1310276432" sldId="275"/>
            <ac:cxnSpMk id="7" creationId="{CBAAECD2-C3C4-C36E-302C-4D66C18CEE3C}"/>
          </ac:cxnSpMkLst>
        </pc:cxnChg>
        <pc:cxnChg chg="mod">
          <ac:chgData name="Darren Starr" userId="e8db8f9f-6c41-48a8-b168-8c2600f32686" providerId="ADAL" clId="{8A8AF724-0554-4334-A95E-7765974E60F0}" dt="2025-01-06T03:48:22.131" v="6411" actId="1076"/>
          <ac:cxnSpMkLst>
            <pc:docMk/>
            <pc:sldMk cId="1310276432" sldId="275"/>
            <ac:cxnSpMk id="14" creationId="{DF651805-5C0E-56C4-9058-C5B7A9D59F27}"/>
          </ac:cxnSpMkLst>
        </pc:cxnChg>
        <pc:cxnChg chg="mod">
          <ac:chgData name="Darren Starr" userId="e8db8f9f-6c41-48a8-b168-8c2600f32686" providerId="ADAL" clId="{8A8AF724-0554-4334-A95E-7765974E60F0}" dt="2025-01-06T03:48:22.131" v="6411" actId="1076"/>
          <ac:cxnSpMkLst>
            <pc:docMk/>
            <pc:sldMk cId="1310276432" sldId="275"/>
            <ac:cxnSpMk id="21" creationId="{2A87B1BA-B49F-94A5-8FDE-AC1A1792FF56}"/>
          </ac:cxnSpMkLst>
        </pc:cxnChg>
        <pc:cxnChg chg="add del mod">
          <ac:chgData name="Darren Starr" userId="e8db8f9f-6c41-48a8-b168-8c2600f32686" providerId="ADAL" clId="{8A8AF724-0554-4334-A95E-7765974E60F0}" dt="2025-01-06T03:50:39.209" v="6452" actId="14100"/>
          <ac:cxnSpMkLst>
            <pc:docMk/>
            <pc:sldMk cId="1310276432" sldId="275"/>
            <ac:cxnSpMk id="79" creationId="{5ADF76F0-647C-3DF6-C440-3D3BC6C19EE0}"/>
          </ac:cxnSpMkLst>
        </pc:cxnChg>
        <pc:cxnChg chg="add del mod">
          <ac:chgData name="Darren Starr" userId="e8db8f9f-6c41-48a8-b168-8c2600f32686" providerId="ADAL" clId="{8A8AF724-0554-4334-A95E-7765974E60F0}" dt="2025-01-06T03:50:47.937" v="6453" actId="14100"/>
          <ac:cxnSpMkLst>
            <pc:docMk/>
            <pc:sldMk cId="1310276432" sldId="275"/>
            <ac:cxnSpMk id="81" creationId="{512A8EC0-93A7-ED22-8A00-84CFDB166F88}"/>
          </ac:cxnSpMkLst>
        </pc:cxnChg>
        <pc:cxnChg chg="mod">
          <ac:chgData name="Darren Starr" userId="e8db8f9f-6c41-48a8-b168-8c2600f32686" providerId="ADAL" clId="{8A8AF724-0554-4334-A95E-7765974E60F0}" dt="2025-01-06T03:50:28.032" v="6450" actId="14100"/>
          <ac:cxnSpMkLst>
            <pc:docMk/>
            <pc:sldMk cId="1310276432" sldId="275"/>
            <ac:cxnSpMk id="83" creationId="{5944B5C5-7286-8EA0-DD77-F8B50E4D369A}"/>
          </ac:cxnSpMkLst>
        </pc:cxnChg>
      </pc:sldChg>
      <pc:sldChg chg="addSp delSp modSp new mod">
        <pc:chgData name="Darren Starr" userId="e8db8f9f-6c41-48a8-b168-8c2600f32686" providerId="ADAL" clId="{8A8AF724-0554-4334-A95E-7765974E60F0}" dt="2025-01-15T07:01:39.124" v="22696"/>
        <pc:sldMkLst>
          <pc:docMk/>
          <pc:sldMk cId="2189630761" sldId="276"/>
        </pc:sldMkLst>
        <pc:spChg chg="mod">
          <ac:chgData name="Darren Starr" userId="e8db8f9f-6c41-48a8-b168-8c2600f32686" providerId="ADAL" clId="{8A8AF724-0554-4334-A95E-7765974E60F0}" dt="2025-01-06T03:58:29.291" v="6893" actId="20577"/>
          <ac:spMkLst>
            <pc:docMk/>
            <pc:sldMk cId="2189630761" sldId="276"/>
            <ac:spMk id="2" creationId="{5A4EFE97-2CAB-60F0-9E4C-F6995C2BA2F3}"/>
          </ac:spMkLst>
        </pc:spChg>
        <pc:spChg chg="add mod">
          <ac:chgData name="Darren Starr" userId="e8db8f9f-6c41-48a8-b168-8c2600f32686" providerId="ADAL" clId="{8A8AF724-0554-4334-A95E-7765974E60F0}" dt="2025-01-06T03:58:41.089" v="6894" actId="1076"/>
          <ac:spMkLst>
            <pc:docMk/>
            <pc:sldMk cId="2189630761" sldId="276"/>
            <ac:spMk id="4" creationId="{01B36E11-53A6-C77E-84A2-93B2C590688C}"/>
          </ac:spMkLst>
        </pc:spChg>
        <pc:spChg chg="add mod">
          <ac:chgData name="Darren Starr" userId="e8db8f9f-6c41-48a8-b168-8c2600f32686" providerId="ADAL" clId="{8A8AF724-0554-4334-A95E-7765974E60F0}" dt="2025-01-06T03:58:41.089" v="6894" actId="1076"/>
          <ac:spMkLst>
            <pc:docMk/>
            <pc:sldMk cId="2189630761" sldId="276"/>
            <ac:spMk id="5" creationId="{BBFBD0D9-BABE-57F8-6A8C-C2B49B25857B}"/>
          </ac:spMkLst>
        </pc:spChg>
        <pc:spChg chg="add mod">
          <ac:chgData name="Darren Starr" userId="e8db8f9f-6c41-48a8-b168-8c2600f32686" providerId="ADAL" clId="{8A8AF724-0554-4334-A95E-7765974E60F0}" dt="2025-01-06T03:58:41.089" v="6894" actId="1076"/>
          <ac:spMkLst>
            <pc:docMk/>
            <pc:sldMk cId="2189630761" sldId="276"/>
            <ac:spMk id="6" creationId="{CD650A96-E4BD-2165-C183-48B7632E9644}"/>
          </ac:spMkLst>
        </pc:spChg>
        <pc:spChg chg="add mod">
          <ac:chgData name="Darren Starr" userId="e8db8f9f-6c41-48a8-b168-8c2600f32686" providerId="ADAL" clId="{8A8AF724-0554-4334-A95E-7765974E60F0}" dt="2025-01-06T03:58:41.089" v="6894" actId="1076"/>
          <ac:spMkLst>
            <pc:docMk/>
            <pc:sldMk cId="2189630761" sldId="276"/>
            <ac:spMk id="7" creationId="{77C9FD0C-4194-2459-D805-E342ADFB4A1B}"/>
          </ac:spMkLst>
        </pc:spChg>
        <pc:spChg chg="add mod">
          <ac:chgData name="Darren Starr" userId="e8db8f9f-6c41-48a8-b168-8c2600f32686" providerId="ADAL" clId="{8A8AF724-0554-4334-A95E-7765974E60F0}" dt="2025-01-06T03:58:41.089" v="6894" actId="1076"/>
          <ac:spMkLst>
            <pc:docMk/>
            <pc:sldMk cId="2189630761" sldId="276"/>
            <ac:spMk id="8" creationId="{23E492EF-23B2-0430-39D1-FCE86B486853}"/>
          </ac:spMkLst>
        </pc:spChg>
        <pc:spChg chg="add mod">
          <ac:chgData name="Darren Starr" userId="e8db8f9f-6c41-48a8-b168-8c2600f32686" providerId="ADAL" clId="{8A8AF724-0554-4334-A95E-7765974E60F0}" dt="2025-01-06T03:58:41.089" v="6894" actId="1076"/>
          <ac:spMkLst>
            <pc:docMk/>
            <pc:sldMk cId="2189630761" sldId="276"/>
            <ac:spMk id="9" creationId="{0FD65B86-3A7D-EE53-AC10-ADCFEDC42C9C}"/>
          </ac:spMkLst>
        </pc:spChg>
        <pc:spChg chg="add mod">
          <ac:chgData name="Darren Starr" userId="e8db8f9f-6c41-48a8-b168-8c2600f32686" providerId="ADAL" clId="{8A8AF724-0554-4334-A95E-7765974E60F0}" dt="2025-01-06T03:58:41.089" v="6894" actId="1076"/>
          <ac:spMkLst>
            <pc:docMk/>
            <pc:sldMk cId="2189630761" sldId="276"/>
            <ac:spMk id="10" creationId="{9B6B3F73-8F4F-0A77-FB06-8B7779B0954D}"/>
          </ac:spMkLst>
        </pc:spChg>
        <pc:spChg chg="add mod">
          <ac:chgData name="Darren Starr" userId="e8db8f9f-6c41-48a8-b168-8c2600f32686" providerId="ADAL" clId="{8A8AF724-0554-4334-A95E-7765974E60F0}" dt="2025-01-06T03:58:41.089" v="6894" actId="1076"/>
          <ac:spMkLst>
            <pc:docMk/>
            <pc:sldMk cId="2189630761" sldId="276"/>
            <ac:spMk id="11" creationId="{F740E519-3A45-1C59-A614-E9A61B99C2BD}"/>
          </ac:spMkLst>
        </pc:spChg>
        <pc:spChg chg="add mod">
          <ac:chgData name="Darren Starr" userId="e8db8f9f-6c41-48a8-b168-8c2600f32686" providerId="ADAL" clId="{8A8AF724-0554-4334-A95E-7765974E60F0}" dt="2025-01-06T03:58:41.089" v="6894" actId="1076"/>
          <ac:spMkLst>
            <pc:docMk/>
            <pc:sldMk cId="2189630761" sldId="276"/>
            <ac:spMk id="12" creationId="{7BB448EF-4E88-FBAE-621B-2F7A95C77038}"/>
          </ac:spMkLst>
        </pc:spChg>
        <pc:spChg chg="add mod ord">
          <ac:chgData name="Darren Starr" userId="e8db8f9f-6c41-48a8-b168-8c2600f32686" providerId="ADAL" clId="{8A8AF724-0554-4334-A95E-7765974E60F0}" dt="2025-01-06T03:58:41.089" v="6894" actId="1076"/>
          <ac:spMkLst>
            <pc:docMk/>
            <pc:sldMk cId="2189630761" sldId="276"/>
            <ac:spMk id="13" creationId="{7ABD4FB9-8FD8-E250-9ED6-4B0D029C0840}"/>
          </ac:spMkLst>
        </pc:spChg>
        <pc:spChg chg="add mod">
          <ac:chgData name="Darren Starr" userId="e8db8f9f-6c41-48a8-b168-8c2600f32686" providerId="ADAL" clId="{8A8AF724-0554-4334-A95E-7765974E60F0}" dt="2025-01-06T03:58:41.089" v="6894" actId="1076"/>
          <ac:spMkLst>
            <pc:docMk/>
            <pc:sldMk cId="2189630761" sldId="276"/>
            <ac:spMk id="14" creationId="{3D9AE3C3-C39B-7878-60E8-5A7C4330F7FE}"/>
          </ac:spMkLst>
        </pc:spChg>
        <pc:spChg chg="add mod">
          <ac:chgData name="Darren Starr" userId="e8db8f9f-6c41-48a8-b168-8c2600f32686" providerId="ADAL" clId="{8A8AF724-0554-4334-A95E-7765974E60F0}" dt="2025-01-06T03:58:41.089" v="6894" actId="1076"/>
          <ac:spMkLst>
            <pc:docMk/>
            <pc:sldMk cId="2189630761" sldId="276"/>
            <ac:spMk id="15" creationId="{336D6E7D-2F0F-CA88-F7BE-F40A5A44040A}"/>
          </ac:spMkLst>
        </pc:spChg>
        <pc:spChg chg="add mod">
          <ac:chgData name="Darren Starr" userId="e8db8f9f-6c41-48a8-b168-8c2600f32686" providerId="ADAL" clId="{8A8AF724-0554-4334-A95E-7765974E60F0}" dt="2025-01-06T03:59:19.207" v="6951" actId="20577"/>
          <ac:spMkLst>
            <pc:docMk/>
            <pc:sldMk cId="2189630761" sldId="276"/>
            <ac:spMk id="16" creationId="{DC925508-DA7C-DD92-61B4-B590D76D58AB}"/>
          </ac:spMkLst>
        </pc:spChg>
        <pc:spChg chg="add mod">
          <ac:chgData name="Darren Starr" userId="e8db8f9f-6c41-48a8-b168-8c2600f32686" providerId="ADAL" clId="{8A8AF724-0554-4334-A95E-7765974E60F0}" dt="2025-01-06T03:58:41.089" v="6894" actId="1076"/>
          <ac:spMkLst>
            <pc:docMk/>
            <pc:sldMk cId="2189630761" sldId="276"/>
            <ac:spMk id="17" creationId="{D8651FAF-AFA6-FA0F-FDC9-2749A486ADA3}"/>
          </ac:spMkLst>
        </pc:spChg>
        <pc:spChg chg="add mod">
          <ac:chgData name="Darren Starr" userId="e8db8f9f-6c41-48a8-b168-8c2600f32686" providerId="ADAL" clId="{8A8AF724-0554-4334-A95E-7765974E60F0}" dt="2025-01-06T03:58:41.089" v="6894" actId="1076"/>
          <ac:spMkLst>
            <pc:docMk/>
            <pc:sldMk cId="2189630761" sldId="276"/>
            <ac:spMk id="18" creationId="{97BEE2FF-7525-1185-6F9C-80EC1DB4B6C9}"/>
          </ac:spMkLst>
        </pc:spChg>
        <pc:spChg chg="add mod">
          <ac:chgData name="Darren Starr" userId="e8db8f9f-6c41-48a8-b168-8c2600f32686" providerId="ADAL" clId="{8A8AF724-0554-4334-A95E-7765974E60F0}" dt="2025-01-06T03:59:22.360" v="6955" actId="20577"/>
          <ac:spMkLst>
            <pc:docMk/>
            <pc:sldMk cId="2189630761" sldId="276"/>
            <ac:spMk id="19" creationId="{35DE046D-241F-5C28-5F84-6B83BB60829D}"/>
          </ac:spMkLst>
        </pc:spChg>
        <pc:spChg chg="add mod">
          <ac:chgData name="Darren Starr" userId="e8db8f9f-6c41-48a8-b168-8c2600f32686" providerId="ADAL" clId="{8A8AF724-0554-4334-A95E-7765974E60F0}" dt="2025-01-06T03:58:41.089" v="6894" actId="1076"/>
          <ac:spMkLst>
            <pc:docMk/>
            <pc:sldMk cId="2189630761" sldId="276"/>
            <ac:spMk id="20" creationId="{54553DDD-A32A-1643-AEA2-80C5785B65D8}"/>
          </ac:spMkLst>
        </pc:spChg>
        <pc:spChg chg="add mod">
          <ac:chgData name="Darren Starr" userId="e8db8f9f-6c41-48a8-b168-8c2600f32686" providerId="ADAL" clId="{8A8AF724-0554-4334-A95E-7765974E60F0}" dt="2025-01-06T03:58:41.089" v="6894" actId="1076"/>
          <ac:spMkLst>
            <pc:docMk/>
            <pc:sldMk cId="2189630761" sldId="276"/>
            <ac:spMk id="21" creationId="{0997006B-249E-7A1C-5248-FB19DD7ABA1F}"/>
          </ac:spMkLst>
        </pc:spChg>
        <pc:spChg chg="add mod">
          <ac:chgData name="Darren Starr" userId="e8db8f9f-6c41-48a8-b168-8c2600f32686" providerId="ADAL" clId="{8A8AF724-0554-4334-A95E-7765974E60F0}" dt="2025-01-06T03:58:41.089" v="6894" actId="1076"/>
          <ac:spMkLst>
            <pc:docMk/>
            <pc:sldMk cId="2189630761" sldId="276"/>
            <ac:spMk id="22" creationId="{410AE671-9BA3-1527-8EC8-5A53B9CD16F4}"/>
          </ac:spMkLst>
        </pc:spChg>
        <pc:spChg chg="add mod">
          <ac:chgData name="Darren Starr" userId="e8db8f9f-6c41-48a8-b168-8c2600f32686" providerId="ADAL" clId="{8A8AF724-0554-4334-A95E-7765974E60F0}" dt="2025-01-06T04:00:39.378" v="7179" actId="20577"/>
          <ac:spMkLst>
            <pc:docMk/>
            <pc:sldMk cId="2189630761" sldId="276"/>
            <ac:spMk id="23" creationId="{01E2D4D3-A83C-A4EB-99AE-0EF0FB3BC209}"/>
          </ac:spMkLst>
        </pc:spChg>
        <pc:spChg chg="add">
          <ac:chgData name="Darren Starr" userId="e8db8f9f-6c41-48a8-b168-8c2600f32686" providerId="ADAL" clId="{8A8AF724-0554-4334-A95E-7765974E60F0}" dt="2025-01-13T11:14:56.200" v="16499" actId="11529"/>
          <ac:spMkLst>
            <pc:docMk/>
            <pc:sldMk cId="2189630761" sldId="276"/>
            <ac:spMk id="47" creationId="{9B1442DE-1533-0B9C-A7DB-02ACA25055E5}"/>
          </ac:spMkLst>
        </pc:spChg>
        <pc:spChg chg="add mod">
          <ac:chgData name="Darren Starr" userId="e8db8f9f-6c41-48a8-b168-8c2600f32686" providerId="ADAL" clId="{8A8AF724-0554-4334-A95E-7765974E60F0}" dt="2025-01-13T11:15:03.557" v="16501" actId="1076"/>
          <ac:spMkLst>
            <pc:docMk/>
            <pc:sldMk cId="2189630761" sldId="276"/>
            <ac:spMk id="48" creationId="{00FCDA6B-4105-7AAF-155A-6701DC515479}"/>
          </ac:spMkLst>
        </pc:spChg>
        <pc:grpChg chg="del mod">
          <ac:chgData name="Darren Starr" userId="e8db8f9f-6c41-48a8-b168-8c2600f32686" providerId="ADAL" clId="{8A8AF724-0554-4334-A95E-7765974E60F0}" dt="2025-01-15T07:01:37.169" v="22692"/>
          <ac:grpSpMkLst>
            <pc:docMk/>
            <pc:sldMk cId="2189630761" sldId="276"/>
            <ac:grpSpMk id="40" creationId="{C841FAC7-30DD-9810-D4CC-9A2A82982913}"/>
          </ac:grpSpMkLst>
        </pc:grpChg>
        <pc:grpChg chg="del mod">
          <ac:chgData name="Darren Starr" userId="e8db8f9f-6c41-48a8-b168-8c2600f32686" providerId="ADAL" clId="{8A8AF724-0554-4334-A95E-7765974E60F0}" dt="2025-01-15T07:01:38.417" v="22694"/>
          <ac:grpSpMkLst>
            <pc:docMk/>
            <pc:sldMk cId="2189630761" sldId="276"/>
            <ac:grpSpMk id="43" creationId="{D533A186-A8CC-D477-D93A-B8BFDEF46032}"/>
          </ac:grpSpMkLst>
        </pc:grpChg>
        <pc:grpChg chg="del mod">
          <ac:chgData name="Darren Starr" userId="e8db8f9f-6c41-48a8-b168-8c2600f32686" providerId="ADAL" clId="{8A8AF724-0554-4334-A95E-7765974E60F0}" dt="2025-01-15T07:01:39.124" v="22696"/>
          <ac:grpSpMkLst>
            <pc:docMk/>
            <pc:sldMk cId="2189630761" sldId="276"/>
            <ac:grpSpMk id="46" creationId="{D34089B2-7D01-34EB-11CF-E70D8173EB02}"/>
          </ac:grpSpMkLst>
        </pc:grpChg>
        <pc:inkChg chg="add del mod">
          <ac:chgData name="Darren Starr" userId="e8db8f9f-6c41-48a8-b168-8c2600f32686" providerId="ADAL" clId="{8A8AF724-0554-4334-A95E-7765974E60F0}" dt="2025-01-15T07:01:37.169" v="22692"/>
          <ac:inkMkLst>
            <pc:docMk/>
            <pc:sldMk cId="2189630761" sldId="276"/>
            <ac:inkMk id="30" creationId="{06BD102E-D910-8B1E-B7EF-247E4F34F4B8}"/>
          </ac:inkMkLst>
        </pc:inkChg>
        <pc:inkChg chg="add del mod">
          <ac:chgData name="Darren Starr" userId="e8db8f9f-6c41-48a8-b168-8c2600f32686" providerId="ADAL" clId="{8A8AF724-0554-4334-A95E-7765974E60F0}" dt="2025-01-15T07:01:37.686" v="22693"/>
          <ac:inkMkLst>
            <pc:docMk/>
            <pc:sldMk cId="2189630761" sldId="276"/>
            <ac:inkMk id="31" creationId="{ABEAF0D7-301F-A2DA-BF0A-7B8BAFCDE703}"/>
          </ac:inkMkLst>
        </pc:inkChg>
        <pc:inkChg chg="add del mod">
          <ac:chgData name="Darren Starr" userId="e8db8f9f-6c41-48a8-b168-8c2600f32686" providerId="ADAL" clId="{8A8AF724-0554-4334-A95E-7765974E60F0}" dt="2025-01-15T07:01:37.167" v="22687"/>
          <ac:inkMkLst>
            <pc:docMk/>
            <pc:sldMk cId="2189630761" sldId="276"/>
            <ac:inkMk id="32" creationId="{9BA9109F-172F-1FCC-1FC6-F5E241212199}"/>
          </ac:inkMkLst>
        </pc:inkChg>
        <pc:inkChg chg="add del mod">
          <ac:chgData name="Darren Starr" userId="e8db8f9f-6c41-48a8-b168-8c2600f32686" providerId="ADAL" clId="{8A8AF724-0554-4334-A95E-7765974E60F0}" dt="2025-01-15T07:01:37.167" v="22688"/>
          <ac:inkMkLst>
            <pc:docMk/>
            <pc:sldMk cId="2189630761" sldId="276"/>
            <ac:inkMk id="33" creationId="{C891D139-1332-BC8E-4C72-EF35CE6EE647}"/>
          </ac:inkMkLst>
        </pc:inkChg>
        <pc:inkChg chg="add del mod">
          <ac:chgData name="Darren Starr" userId="e8db8f9f-6c41-48a8-b168-8c2600f32686" providerId="ADAL" clId="{8A8AF724-0554-4334-A95E-7765974E60F0}" dt="2025-01-15T07:01:37.169" v="22691"/>
          <ac:inkMkLst>
            <pc:docMk/>
            <pc:sldMk cId="2189630761" sldId="276"/>
            <ac:inkMk id="34" creationId="{B1C713DA-E321-BDF4-EC26-E8CB0034EA38}"/>
          </ac:inkMkLst>
        </pc:inkChg>
        <pc:inkChg chg="add del mod">
          <ac:chgData name="Darren Starr" userId="e8db8f9f-6c41-48a8-b168-8c2600f32686" providerId="ADAL" clId="{8A8AF724-0554-4334-A95E-7765974E60F0}" dt="2025-01-15T07:01:37.167" v="22689"/>
          <ac:inkMkLst>
            <pc:docMk/>
            <pc:sldMk cId="2189630761" sldId="276"/>
            <ac:inkMk id="36" creationId="{159054EF-999F-C148-118A-5C4FF3994BD0}"/>
          </ac:inkMkLst>
        </pc:inkChg>
        <pc:inkChg chg="add del mod">
          <ac:chgData name="Darren Starr" userId="e8db8f9f-6c41-48a8-b168-8c2600f32686" providerId="ADAL" clId="{8A8AF724-0554-4334-A95E-7765974E60F0}" dt="2025-01-15T07:01:37.167" v="22690"/>
          <ac:inkMkLst>
            <pc:docMk/>
            <pc:sldMk cId="2189630761" sldId="276"/>
            <ac:inkMk id="39" creationId="{83267E31-D42E-4BEA-CAC9-65D8F5FBDF95}"/>
          </ac:inkMkLst>
        </pc:inkChg>
        <pc:inkChg chg="add del mod">
          <ac:chgData name="Darren Starr" userId="e8db8f9f-6c41-48a8-b168-8c2600f32686" providerId="ADAL" clId="{8A8AF724-0554-4334-A95E-7765974E60F0}" dt="2025-01-15T07:01:38.417" v="22694"/>
          <ac:inkMkLst>
            <pc:docMk/>
            <pc:sldMk cId="2189630761" sldId="276"/>
            <ac:inkMk id="41" creationId="{E907AB62-9022-A41A-1582-F2D9FC87CB9C}"/>
          </ac:inkMkLst>
        </pc:inkChg>
        <pc:inkChg chg="add del mod">
          <ac:chgData name="Darren Starr" userId="e8db8f9f-6c41-48a8-b168-8c2600f32686" providerId="ADAL" clId="{8A8AF724-0554-4334-A95E-7765974E60F0}" dt="2025-01-15T07:01:38.417" v="22695"/>
          <ac:inkMkLst>
            <pc:docMk/>
            <pc:sldMk cId="2189630761" sldId="276"/>
            <ac:inkMk id="42" creationId="{D9DDC113-F00B-36E2-2EA9-DACF689497E7}"/>
          </ac:inkMkLst>
        </pc:inkChg>
        <pc:inkChg chg="add del mod">
          <ac:chgData name="Darren Starr" userId="e8db8f9f-6c41-48a8-b168-8c2600f32686" providerId="ADAL" clId="{8A8AF724-0554-4334-A95E-7765974E60F0}" dt="2025-01-15T07:01:39.124" v="22696"/>
          <ac:inkMkLst>
            <pc:docMk/>
            <pc:sldMk cId="2189630761" sldId="276"/>
            <ac:inkMk id="44" creationId="{76B140E1-AE27-B914-62A3-40F278C813D1}"/>
          </ac:inkMkLst>
        </pc:inkChg>
        <pc:inkChg chg="add mod">
          <ac:chgData name="Darren Starr" userId="e8db8f9f-6c41-48a8-b168-8c2600f32686" providerId="ADAL" clId="{8A8AF724-0554-4334-A95E-7765974E60F0}" dt="2025-01-15T07:01:39.124" v="22696"/>
          <ac:inkMkLst>
            <pc:docMk/>
            <pc:sldMk cId="2189630761" sldId="276"/>
            <ac:inkMk id="45" creationId="{243D5747-69C0-FD94-314F-79DA62CCADFF}"/>
          </ac:inkMkLst>
        </pc:inkChg>
      </pc:sldChg>
      <pc:sldChg chg="addSp delSp modSp add mod">
        <pc:chgData name="Darren Starr" userId="e8db8f9f-6c41-48a8-b168-8c2600f32686" providerId="ADAL" clId="{8A8AF724-0554-4334-A95E-7765974E60F0}" dt="2025-01-15T07:01:48.732" v="22746"/>
        <pc:sldMkLst>
          <pc:docMk/>
          <pc:sldMk cId="4286199625" sldId="277"/>
        </pc:sldMkLst>
        <pc:spChg chg="mod">
          <ac:chgData name="Darren Starr" userId="e8db8f9f-6c41-48a8-b168-8c2600f32686" providerId="ADAL" clId="{8A8AF724-0554-4334-A95E-7765974E60F0}" dt="2025-01-06T04:06:11.252" v="7476" actId="20577"/>
          <ac:spMkLst>
            <pc:docMk/>
            <pc:sldMk cId="4286199625" sldId="277"/>
            <ac:spMk id="2" creationId="{BE7F7F96-8865-72BB-E70E-3C18C0421E4F}"/>
          </ac:spMkLst>
        </pc:spChg>
        <pc:spChg chg="add mod">
          <ac:chgData name="Darren Starr" userId="e8db8f9f-6c41-48a8-b168-8c2600f32686" providerId="ADAL" clId="{8A8AF724-0554-4334-A95E-7765974E60F0}" dt="2025-01-06T04:03:39.453" v="7241" actId="1076"/>
          <ac:spMkLst>
            <pc:docMk/>
            <pc:sldMk cId="4286199625" sldId="277"/>
            <ac:spMk id="3" creationId="{3348FA13-A70E-2E2F-6C4B-9E91504B6F9F}"/>
          </ac:spMkLst>
        </pc:spChg>
        <pc:spChg chg="mod">
          <ac:chgData name="Darren Starr" userId="e8db8f9f-6c41-48a8-b168-8c2600f32686" providerId="ADAL" clId="{8A8AF724-0554-4334-A95E-7765974E60F0}" dt="2025-01-06T04:04:08.828" v="7245" actId="1076"/>
          <ac:spMkLst>
            <pc:docMk/>
            <pc:sldMk cId="4286199625" sldId="277"/>
            <ac:spMk id="10" creationId="{3A071840-F5F3-AF21-2955-56A5FF91B957}"/>
          </ac:spMkLst>
        </pc:spChg>
        <pc:spChg chg="mod">
          <ac:chgData name="Darren Starr" userId="e8db8f9f-6c41-48a8-b168-8c2600f32686" providerId="ADAL" clId="{8A8AF724-0554-4334-A95E-7765974E60F0}" dt="2025-01-06T04:04:08.828" v="7245" actId="1076"/>
          <ac:spMkLst>
            <pc:docMk/>
            <pc:sldMk cId="4286199625" sldId="277"/>
            <ac:spMk id="11" creationId="{EC34849E-440C-0649-8C0F-F24A7D6D001F}"/>
          </ac:spMkLst>
        </pc:spChg>
        <pc:spChg chg="mod">
          <ac:chgData name="Darren Starr" userId="e8db8f9f-6c41-48a8-b168-8c2600f32686" providerId="ADAL" clId="{8A8AF724-0554-4334-A95E-7765974E60F0}" dt="2025-01-06T04:04:08.828" v="7245" actId="1076"/>
          <ac:spMkLst>
            <pc:docMk/>
            <pc:sldMk cId="4286199625" sldId="277"/>
            <ac:spMk id="12" creationId="{F75FF2C2-2B4C-0B75-220F-93B9ED5CE32B}"/>
          </ac:spMkLst>
        </pc:spChg>
        <pc:spChg chg="mod">
          <ac:chgData name="Darren Starr" userId="e8db8f9f-6c41-48a8-b168-8c2600f32686" providerId="ADAL" clId="{8A8AF724-0554-4334-A95E-7765974E60F0}" dt="2025-01-06T04:04:08.828" v="7245" actId="1076"/>
          <ac:spMkLst>
            <pc:docMk/>
            <pc:sldMk cId="4286199625" sldId="277"/>
            <ac:spMk id="13" creationId="{C4BD3E4A-2041-0187-71ED-EC27CE653DC1}"/>
          </ac:spMkLst>
        </pc:spChg>
        <pc:spChg chg="mod">
          <ac:chgData name="Darren Starr" userId="e8db8f9f-6c41-48a8-b168-8c2600f32686" providerId="ADAL" clId="{8A8AF724-0554-4334-A95E-7765974E60F0}" dt="2025-01-06T04:04:08.828" v="7245" actId="1076"/>
          <ac:spMkLst>
            <pc:docMk/>
            <pc:sldMk cId="4286199625" sldId="277"/>
            <ac:spMk id="14" creationId="{099E40DF-71E9-A9CB-A00C-1BB2A359AF9C}"/>
          </ac:spMkLst>
        </pc:spChg>
        <pc:spChg chg="mod">
          <ac:chgData name="Darren Starr" userId="e8db8f9f-6c41-48a8-b168-8c2600f32686" providerId="ADAL" clId="{8A8AF724-0554-4334-A95E-7765974E60F0}" dt="2025-01-06T04:04:08.828" v="7245" actId="1076"/>
          <ac:spMkLst>
            <pc:docMk/>
            <pc:sldMk cId="4286199625" sldId="277"/>
            <ac:spMk id="15" creationId="{59A24E82-C636-12BC-202F-0F2C743AAFD3}"/>
          </ac:spMkLst>
        </pc:spChg>
        <pc:spChg chg="mod">
          <ac:chgData name="Darren Starr" userId="e8db8f9f-6c41-48a8-b168-8c2600f32686" providerId="ADAL" clId="{8A8AF724-0554-4334-A95E-7765974E60F0}" dt="2025-01-06T04:04:08.828" v="7245" actId="1076"/>
          <ac:spMkLst>
            <pc:docMk/>
            <pc:sldMk cId="4286199625" sldId="277"/>
            <ac:spMk id="16" creationId="{DD4E201E-5EF4-9075-8BD1-47C606228A52}"/>
          </ac:spMkLst>
        </pc:spChg>
        <pc:spChg chg="mod ord">
          <ac:chgData name="Darren Starr" userId="e8db8f9f-6c41-48a8-b168-8c2600f32686" providerId="ADAL" clId="{8A8AF724-0554-4334-A95E-7765974E60F0}" dt="2025-01-06T04:05:41.693" v="7461" actId="20577"/>
          <ac:spMkLst>
            <pc:docMk/>
            <pc:sldMk cId="4286199625" sldId="277"/>
            <ac:spMk id="23" creationId="{C1DFD26C-4EB8-23E6-42DF-E45B0A1C401F}"/>
          </ac:spMkLst>
        </pc:spChg>
        <pc:spChg chg="add mod">
          <ac:chgData name="Darren Starr" userId="e8db8f9f-6c41-48a8-b168-8c2600f32686" providerId="ADAL" clId="{8A8AF724-0554-4334-A95E-7765974E60F0}" dt="2025-01-06T04:03:39.453" v="7241" actId="1076"/>
          <ac:spMkLst>
            <pc:docMk/>
            <pc:sldMk cId="4286199625" sldId="277"/>
            <ac:spMk id="24" creationId="{60A293FC-F366-881A-9E45-C53066938447}"/>
          </ac:spMkLst>
        </pc:spChg>
        <pc:spChg chg="add mod">
          <ac:chgData name="Darren Starr" userId="e8db8f9f-6c41-48a8-b168-8c2600f32686" providerId="ADAL" clId="{8A8AF724-0554-4334-A95E-7765974E60F0}" dt="2025-01-06T04:03:39.453" v="7241" actId="1076"/>
          <ac:spMkLst>
            <pc:docMk/>
            <pc:sldMk cId="4286199625" sldId="277"/>
            <ac:spMk id="25" creationId="{E212605E-9054-25B4-6FDE-87670F429125}"/>
          </ac:spMkLst>
        </pc:spChg>
        <pc:spChg chg="add mod">
          <ac:chgData name="Darren Starr" userId="e8db8f9f-6c41-48a8-b168-8c2600f32686" providerId="ADAL" clId="{8A8AF724-0554-4334-A95E-7765974E60F0}" dt="2025-01-06T04:03:39.453" v="7241" actId="1076"/>
          <ac:spMkLst>
            <pc:docMk/>
            <pc:sldMk cId="4286199625" sldId="277"/>
            <ac:spMk id="26" creationId="{B1578926-095C-3E53-6C33-A3ADC579B5E4}"/>
          </ac:spMkLst>
        </pc:spChg>
        <pc:spChg chg="add mod">
          <ac:chgData name="Darren Starr" userId="e8db8f9f-6c41-48a8-b168-8c2600f32686" providerId="ADAL" clId="{8A8AF724-0554-4334-A95E-7765974E60F0}" dt="2025-01-06T04:03:39.453" v="7241" actId="1076"/>
          <ac:spMkLst>
            <pc:docMk/>
            <pc:sldMk cId="4286199625" sldId="277"/>
            <ac:spMk id="27" creationId="{B978268A-F262-667A-91FF-5DDFBBBB7396}"/>
          </ac:spMkLst>
        </pc:spChg>
        <pc:spChg chg="add mod">
          <ac:chgData name="Darren Starr" userId="e8db8f9f-6c41-48a8-b168-8c2600f32686" providerId="ADAL" clId="{8A8AF724-0554-4334-A95E-7765974E60F0}" dt="2025-01-06T04:03:39.453" v="7241" actId="1076"/>
          <ac:spMkLst>
            <pc:docMk/>
            <pc:sldMk cId="4286199625" sldId="277"/>
            <ac:spMk id="28" creationId="{CB39E6FF-7FE8-60C9-D86B-4D4094199DF9}"/>
          </ac:spMkLst>
        </pc:spChg>
        <pc:spChg chg="add mod">
          <ac:chgData name="Darren Starr" userId="e8db8f9f-6c41-48a8-b168-8c2600f32686" providerId="ADAL" clId="{8A8AF724-0554-4334-A95E-7765974E60F0}" dt="2025-01-06T04:04:23.918" v="7257" actId="20577"/>
          <ac:spMkLst>
            <pc:docMk/>
            <pc:sldMk cId="4286199625" sldId="277"/>
            <ac:spMk id="29" creationId="{DCF3B2EA-0C37-83EB-0965-058237C4B77A}"/>
          </ac:spMkLst>
        </pc:spChg>
        <pc:spChg chg="add mod">
          <ac:chgData name="Darren Starr" userId="e8db8f9f-6c41-48a8-b168-8c2600f32686" providerId="ADAL" clId="{8A8AF724-0554-4334-A95E-7765974E60F0}" dt="2025-01-06T04:03:39.453" v="7241" actId="1076"/>
          <ac:spMkLst>
            <pc:docMk/>
            <pc:sldMk cId="4286199625" sldId="277"/>
            <ac:spMk id="30" creationId="{BE538153-BFF2-2CA9-CB70-3F68D6F59C34}"/>
          </ac:spMkLst>
        </pc:spChg>
        <pc:spChg chg="add mod">
          <ac:chgData name="Darren Starr" userId="e8db8f9f-6c41-48a8-b168-8c2600f32686" providerId="ADAL" clId="{8A8AF724-0554-4334-A95E-7765974E60F0}" dt="2025-01-06T04:03:39.453" v="7241" actId="1076"/>
          <ac:spMkLst>
            <pc:docMk/>
            <pc:sldMk cId="4286199625" sldId="277"/>
            <ac:spMk id="31" creationId="{A67EE5FA-0CFB-1A07-0905-D4C10CF93C8C}"/>
          </ac:spMkLst>
        </pc:spChg>
        <pc:spChg chg="add mod">
          <ac:chgData name="Darren Starr" userId="e8db8f9f-6c41-48a8-b168-8c2600f32686" providerId="ADAL" clId="{8A8AF724-0554-4334-A95E-7765974E60F0}" dt="2025-01-06T04:03:39.453" v="7241" actId="1076"/>
          <ac:spMkLst>
            <pc:docMk/>
            <pc:sldMk cId="4286199625" sldId="277"/>
            <ac:spMk id="32" creationId="{D3F64C20-8004-C454-507F-9673DC15E937}"/>
          </ac:spMkLst>
        </pc:spChg>
        <pc:grpChg chg="del mod">
          <ac:chgData name="Darren Starr" userId="e8db8f9f-6c41-48a8-b168-8c2600f32686" providerId="ADAL" clId="{8A8AF724-0554-4334-A95E-7765974E60F0}" dt="2025-01-15T07:01:48.294" v="22709"/>
          <ac:grpSpMkLst>
            <pc:docMk/>
            <pc:sldMk cId="4286199625" sldId="277"/>
            <ac:grpSpMk id="107" creationId="{A3E88B14-AF6B-28DF-A25A-B0F95545A602}"/>
          </ac:grpSpMkLst>
        </pc:grpChg>
        <pc:grpChg chg="del mod">
          <ac:chgData name="Darren Starr" userId="e8db8f9f-6c41-48a8-b168-8c2600f32686" providerId="ADAL" clId="{8A8AF724-0554-4334-A95E-7765974E60F0}" dt="2025-01-15T07:01:48.732" v="22746"/>
          <ac:grpSpMkLst>
            <pc:docMk/>
            <pc:sldMk cId="4286199625" sldId="277"/>
            <ac:grpSpMk id="110" creationId="{F8C1A893-FD7B-F145-F6DA-3C538D91F89A}"/>
          </ac:grpSpMkLst>
        </pc:grpChg>
        <pc:grpChg chg="del mod">
          <ac:chgData name="Darren Starr" userId="e8db8f9f-6c41-48a8-b168-8c2600f32686" providerId="ADAL" clId="{8A8AF724-0554-4334-A95E-7765974E60F0}" dt="2025-01-15T07:01:48.304" v="22726"/>
          <ac:grpSpMkLst>
            <pc:docMk/>
            <pc:sldMk cId="4286199625" sldId="277"/>
            <ac:grpSpMk id="118" creationId="{EACA40C0-6859-AC60-DF72-94CE5F2A7BB0}"/>
          </ac:grpSpMkLst>
        </pc:grpChg>
        <pc:inkChg chg="add del mod">
          <ac:chgData name="Darren Starr" userId="e8db8f9f-6c41-48a8-b168-8c2600f32686" providerId="ADAL" clId="{8A8AF724-0554-4334-A95E-7765974E60F0}" dt="2025-01-15T07:01:48.310" v="22744"/>
          <ac:inkMkLst>
            <pc:docMk/>
            <pc:sldMk cId="4286199625" sldId="277"/>
            <ac:inkMk id="6" creationId="{2E1C1EED-7A37-E6FD-A032-898611FDB6FF}"/>
          </ac:inkMkLst>
        </pc:inkChg>
        <pc:inkChg chg="add del mod">
          <ac:chgData name="Darren Starr" userId="e8db8f9f-6c41-48a8-b168-8c2600f32686" providerId="ADAL" clId="{8A8AF724-0554-4334-A95E-7765974E60F0}" dt="2025-01-15T07:01:48.308" v="22737"/>
          <ac:inkMkLst>
            <pc:docMk/>
            <pc:sldMk cId="4286199625" sldId="277"/>
            <ac:inkMk id="46" creationId="{6B74B4F2-32F7-2F73-7025-82CDE9BA134C}"/>
          </ac:inkMkLst>
        </pc:inkChg>
        <pc:inkChg chg="add del mod">
          <ac:chgData name="Darren Starr" userId="e8db8f9f-6c41-48a8-b168-8c2600f32686" providerId="ADAL" clId="{8A8AF724-0554-4334-A95E-7765974E60F0}" dt="2025-01-15T07:01:48.310" v="22743"/>
          <ac:inkMkLst>
            <pc:docMk/>
            <pc:sldMk cId="4286199625" sldId="277"/>
            <ac:inkMk id="47" creationId="{267A25F5-1E90-59BF-AB32-E3AB45974978}"/>
          </ac:inkMkLst>
        </pc:inkChg>
        <pc:inkChg chg="add del mod">
          <ac:chgData name="Darren Starr" userId="e8db8f9f-6c41-48a8-b168-8c2600f32686" providerId="ADAL" clId="{8A8AF724-0554-4334-A95E-7765974E60F0}" dt="2025-01-15T07:01:48.303" v="22724"/>
          <ac:inkMkLst>
            <pc:docMk/>
            <pc:sldMk cId="4286199625" sldId="277"/>
            <ac:inkMk id="48" creationId="{24B5529E-845D-7FAA-E259-0AFE1FFEE8BA}"/>
          </ac:inkMkLst>
        </pc:inkChg>
        <pc:inkChg chg="add del mod">
          <ac:chgData name="Darren Starr" userId="e8db8f9f-6c41-48a8-b168-8c2600f32686" providerId="ADAL" clId="{8A8AF724-0554-4334-A95E-7765974E60F0}" dt="2025-01-15T07:01:48.309" v="22739"/>
          <ac:inkMkLst>
            <pc:docMk/>
            <pc:sldMk cId="4286199625" sldId="277"/>
            <ac:inkMk id="49" creationId="{F5DA0607-F2FA-6E8A-A3FC-9A98C40B493C}"/>
          </ac:inkMkLst>
        </pc:inkChg>
        <pc:inkChg chg="add del mod">
          <ac:chgData name="Darren Starr" userId="e8db8f9f-6c41-48a8-b168-8c2600f32686" providerId="ADAL" clId="{8A8AF724-0554-4334-A95E-7765974E60F0}" dt="2025-01-15T07:01:48.308" v="22736"/>
          <ac:inkMkLst>
            <pc:docMk/>
            <pc:sldMk cId="4286199625" sldId="277"/>
            <ac:inkMk id="51" creationId="{39F8EB0B-78BE-8B84-498B-FD2E9D535F76}"/>
          </ac:inkMkLst>
        </pc:inkChg>
        <pc:inkChg chg="add del mod">
          <ac:chgData name="Darren Starr" userId="e8db8f9f-6c41-48a8-b168-8c2600f32686" providerId="ADAL" clId="{8A8AF724-0554-4334-A95E-7765974E60F0}" dt="2025-01-15T07:01:48.293" v="22708"/>
          <ac:inkMkLst>
            <pc:docMk/>
            <pc:sldMk cId="4286199625" sldId="277"/>
            <ac:inkMk id="55" creationId="{DEA1ED96-6261-126A-A589-AF53312C23F8}"/>
          </ac:inkMkLst>
        </pc:inkChg>
        <pc:inkChg chg="add mod">
          <ac:chgData name="Darren Starr" userId="e8db8f9f-6c41-48a8-b168-8c2600f32686" providerId="ADAL" clId="{8A8AF724-0554-4334-A95E-7765974E60F0}" dt="2025-01-15T07:01:48.732" v="22746"/>
          <ac:inkMkLst>
            <pc:docMk/>
            <pc:sldMk cId="4286199625" sldId="277"/>
            <ac:inkMk id="58" creationId="{A0FF793B-8FE2-D165-C6AA-9AC27142BCFE}"/>
          </ac:inkMkLst>
        </pc:inkChg>
        <pc:inkChg chg="add del mod">
          <ac:chgData name="Darren Starr" userId="e8db8f9f-6c41-48a8-b168-8c2600f32686" providerId="ADAL" clId="{8A8AF724-0554-4334-A95E-7765974E60F0}" dt="2025-01-15T07:01:48.295" v="22713"/>
          <ac:inkMkLst>
            <pc:docMk/>
            <pc:sldMk cId="4286199625" sldId="277"/>
            <ac:inkMk id="59" creationId="{FBBC6619-EE6F-4363-D078-B93E8595BE20}"/>
          </ac:inkMkLst>
        </pc:inkChg>
        <pc:inkChg chg="add del mod">
          <ac:chgData name="Darren Starr" userId="e8db8f9f-6c41-48a8-b168-8c2600f32686" providerId="ADAL" clId="{8A8AF724-0554-4334-A95E-7765974E60F0}" dt="2025-01-15T07:01:48.309" v="22738"/>
          <ac:inkMkLst>
            <pc:docMk/>
            <pc:sldMk cId="4286199625" sldId="277"/>
            <ac:inkMk id="60" creationId="{D034E09B-16DC-54A9-4CA3-B80854E2F16D}"/>
          </ac:inkMkLst>
        </pc:inkChg>
        <pc:inkChg chg="add del mod">
          <ac:chgData name="Darren Starr" userId="e8db8f9f-6c41-48a8-b168-8c2600f32686" providerId="ADAL" clId="{8A8AF724-0554-4334-A95E-7765974E60F0}" dt="2025-01-15T07:01:48.298" v="22717"/>
          <ac:inkMkLst>
            <pc:docMk/>
            <pc:sldMk cId="4286199625" sldId="277"/>
            <ac:inkMk id="63" creationId="{4F19292C-B745-565A-D6E3-E50E25C6F861}"/>
          </ac:inkMkLst>
        </pc:inkChg>
        <pc:inkChg chg="add del mod">
          <ac:chgData name="Darren Starr" userId="e8db8f9f-6c41-48a8-b168-8c2600f32686" providerId="ADAL" clId="{8A8AF724-0554-4334-A95E-7765974E60F0}" dt="2025-01-15T07:01:48.307" v="22734"/>
          <ac:inkMkLst>
            <pc:docMk/>
            <pc:sldMk cId="4286199625" sldId="277"/>
            <ac:inkMk id="64" creationId="{0FE9CBE2-0CED-E353-5614-E6A8C36FD690}"/>
          </ac:inkMkLst>
        </pc:inkChg>
        <pc:inkChg chg="add del mod">
          <ac:chgData name="Darren Starr" userId="e8db8f9f-6c41-48a8-b168-8c2600f32686" providerId="ADAL" clId="{8A8AF724-0554-4334-A95E-7765974E60F0}" dt="2025-01-15T07:01:48.290" v="22700"/>
          <ac:inkMkLst>
            <pc:docMk/>
            <pc:sldMk cId="4286199625" sldId="277"/>
            <ac:inkMk id="67" creationId="{ECA45E18-CB6A-CA29-0DA2-B3C09F90F922}"/>
          </ac:inkMkLst>
        </pc:inkChg>
        <pc:inkChg chg="add del mod">
          <ac:chgData name="Darren Starr" userId="e8db8f9f-6c41-48a8-b168-8c2600f32686" providerId="ADAL" clId="{8A8AF724-0554-4334-A95E-7765974E60F0}" dt="2025-01-15T07:01:48.307" v="22735"/>
          <ac:inkMkLst>
            <pc:docMk/>
            <pc:sldMk cId="4286199625" sldId="277"/>
            <ac:inkMk id="69" creationId="{F7587EB4-B40E-8CF0-ADB8-A8616B6BC2C5}"/>
          </ac:inkMkLst>
        </pc:inkChg>
        <pc:inkChg chg="add del mod">
          <ac:chgData name="Darren Starr" userId="e8db8f9f-6c41-48a8-b168-8c2600f32686" providerId="ADAL" clId="{8A8AF724-0554-4334-A95E-7765974E60F0}" dt="2025-01-15T07:01:48.295" v="22712"/>
          <ac:inkMkLst>
            <pc:docMk/>
            <pc:sldMk cId="4286199625" sldId="277"/>
            <ac:inkMk id="82" creationId="{A8308219-787B-4230-1257-96EF0B84990F}"/>
          </ac:inkMkLst>
        </pc:inkChg>
        <pc:inkChg chg="add del">
          <ac:chgData name="Darren Starr" userId="e8db8f9f-6c41-48a8-b168-8c2600f32686" providerId="ADAL" clId="{8A8AF724-0554-4334-A95E-7765974E60F0}" dt="2025-01-15T07:01:48.306" v="22732"/>
          <ac:inkMkLst>
            <pc:docMk/>
            <pc:sldMk cId="4286199625" sldId="277"/>
            <ac:inkMk id="83" creationId="{E99BE043-6949-3901-F029-B1904803D284}"/>
          </ac:inkMkLst>
        </pc:inkChg>
        <pc:inkChg chg="add del">
          <ac:chgData name="Darren Starr" userId="e8db8f9f-6c41-48a8-b168-8c2600f32686" providerId="ADAL" clId="{8A8AF724-0554-4334-A95E-7765974E60F0}" dt="2025-01-15T07:01:48.289" v="22699"/>
          <ac:inkMkLst>
            <pc:docMk/>
            <pc:sldMk cId="4286199625" sldId="277"/>
            <ac:inkMk id="84" creationId="{0AC93FF8-4175-4D29-3439-826F34D7578B}"/>
          </ac:inkMkLst>
        </pc:inkChg>
        <pc:inkChg chg="add del">
          <ac:chgData name="Darren Starr" userId="e8db8f9f-6c41-48a8-b168-8c2600f32686" providerId="ADAL" clId="{8A8AF724-0554-4334-A95E-7765974E60F0}" dt="2025-01-15T07:01:48.293" v="22705"/>
          <ac:inkMkLst>
            <pc:docMk/>
            <pc:sldMk cId="4286199625" sldId="277"/>
            <ac:inkMk id="85" creationId="{9C9900C4-0CE0-25CF-8921-D10E9DAF834D}"/>
          </ac:inkMkLst>
        </pc:inkChg>
        <pc:inkChg chg="add del">
          <ac:chgData name="Darren Starr" userId="e8db8f9f-6c41-48a8-b168-8c2600f32686" providerId="ADAL" clId="{8A8AF724-0554-4334-A95E-7765974E60F0}" dt="2025-01-15T07:01:48.306" v="22730"/>
          <ac:inkMkLst>
            <pc:docMk/>
            <pc:sldMk cId="4286199625" sldId="277"/>
            <ac:inkMk id="86" creationId="{82170917-1287-0ADB-5342-A854051DD47A}"/>
          </ac:inkMkLst>
        </pc:inkChg>
        <pc:inkChg chg="add del">
          <ac:chgData name="Darren Starr" userId="e8db8f9f-6c41-48a8-b168-8c2600f32686" providerId="ADAL" clId="{8A8AF724-0554-4334-A95E-7765974E60F0}" dt="2025-01-15T07:01:48.310" v="22745"/>
          <ac:inkMkLst>
            <pc:docMk/>
            <pc:sldMk cId="4286199625" sldId="277"/>
            <ac:inkMk id="87" creationId="{B7A96E38-E625-DAA2-A10F-7271CD06A912}"/>
          </ac:inkMkLst>
        </pc:inkChg>
        <pc:inkChg chg="add del mod">
          <ac:chgData name="Darren Starr" userId="e8db8f9f-6c41-48a8-b168-8c2600f32686" providerId="ADAL" clId="{8A8AF724-0554-4334-A95E-7765974E60F0}" dt="2025-01-15T07:01:48.732" v="22746"/>
          <ac:inkMkLst>
            <pc:docMk/>
            <pc:sldMk cId="4286199625" sldId="277"/>
            <ac:inkMk id="89" creationId="{A57E9BA3-9286-9435-0099-3262641BB012}"/>
          </ac:inkMkLst>
        </pc:inkChg>
        <pc:inkChg chg="add del mod">
          <ac:chgData name="Darren Starr" userId="e8db8f9f-6c41-48a8-b168-8c2600f32686" providerId="ADAL" clId="{8A8AF724-0554-4334-A95E-7765974E60F0}" dt="2025-01-15T07:01:48.310" v="22741"/>
          <ac:inkMkLst>
            <pc:docMk/>
            <pc:sldMk cId="4286199625" sldId="277"/>
            <ac:inkMk id="96" creationId="{16DD5061-A3AE-E4CE-30CE-340653EDF5BE}"/>
          </ac:inkMkLst>
        </pc:inkChg>
        <pc:inkChg chg="add del mod">
          <ac:chgData name="Darren Starr" userId="e8db8f9f-6c41-48a8-b168-8c2600f32686" providerId="ADAL" clId="{8A8AF724-0554-4334-A95E-7765974E60F0}" dt="2025-01-15T07:01:48.306" v="22731"/>
          <ac:inkMkLst>
            <pc:docMk/>
            <pc:sldMk cId="4286199625" sldId="277"/>
            <ac:inkMk id="97" creationId="{1D8DF876-C357-D7B8-073C-D444C23E1213}"/>
          </ac:inkMkLst>
        </pc:inkChg>
        <pc:inkChg chg="add del">
          <ac:chgData name="Darren Starr" userId="e8db8f9f-6c41-48a8-b168-8c2600f32686" providerId="ADAL" clId="{8A8AF724-0554-4334-A95E-7765974E60F0}" dt="2025-01-15T07:01:48.302" v="22720"/>
          <ac:inkMkLst>
            <pc:docMk/>
            <pc:sldMk cId="4286199625" sldId="277"/>
            <ac:inkMk id="99" creationId="{26FAAFEB-2386-2CB8-0E85-99F2BBBC6C9B}"/>
          </ac:inkMkLst>
        </pc:inkChg>
        <pc:inkChg chg="add del mod">
          <ac:chgData name="Darren Starr" userId="e8db8f9f-6c41-48a8-b168-8c2600f32686" providerId="ADAL" clId="{8A8AF724-0554-4334-A95E-7765974E60F0}" dt="2025-01-15T07:01:48.302" v="22721"/>
          <ac:inkMkLst>
            <pc:docMk/>
            <pc:sldMk cId="4286199625" sldId="277"/>
            <ac:inkMk id="102" creationId="{D322BE59-3FB2-4E02-7F92-757DB79D7269}"/>
          </ac:inkMkLst>
        </pc:inkChg>
        <pc:inkChg chg="add del mod">
          <ac:chgData name="Darren Starr" userId="e8db8f9f-6c41-48a8-b168-8c2600f32686" providerId="ADAL" clId="{8A8AF724-0554-4334-A95E-7765974E60F0}" dt="2025-01-15T07:01:48.294" v="22709"/>
          <ac:inkMkLst>
            <pc:docMk/>
            <pc:sldMk cId="4286199625" sldId="277"/>
            <ac:inkMk id="105" creationId="{0FDB8A52-70DE-A29B-7633-A859E43C39C6}"/>
          </ac:inkMkLst>
        </pc:inkChg>
        <pc:inkChg chg="add del mod">
          <ac:chgData name="Darren Starr" userId="e8db8f9f-6c41-48a8-b168-8c2600f32686" providerId="ADAL" clId="{8A8AF724-0554-4334-A95E-7765974E60F0}" dt="2025-01-15T07:01:48.305" v="22728"/>
          <ac:inkMkLst>
            <pc:docMk/>
            <pc:sldMk cId="4286199625" sldId="277"/>
            <ac:inkMk id="106" creationId="{97302F2D-9DA6-E85F-F0E1-8677F205099A}"/>
          </ac:inkMkLst>
        </pc:inkChg>
        <pc:inkChg chg="add del mod">
          <ac:chgData name="Darren Starr" userId="e8db8f9f-6c41-48a8-b168-8c2600f32686" providerId="ADAL" clId="{8A8AF724-0554-4334-A95E-7765974E60F0}" dt="2025-01-15T07:01:48.307" v="22733"/>
          <ac:inkMkLst>
            <pc:docMk/>
            <pc:sldMk cId="4286199625" sldId="277"/>
            <ac:inkMk id="108" creationId="{3604EC1B-C3BE-1951-C6B3-FBE50F306E84}"/>
          </ac:inkMkLst>
        </pc:inkChg>
        <pc:inkChg chg="add del mod">
          <ac:chgData name="Darren Starr" userId="e8db8f9f-6c41-48a8-b168-8c2600f32686" providerId="ADAL" clId="{8A8AF724-0554-4334-A95E-7765974E60F0}" dt="2025-01-15T07:01:48.310" v="22742"/>
          <ac:inkMkLst>
            <pc:docMk/>
            <pc:sldMk cId="4286199625" sldId="277"/>
            <ac:inkMk id="109" creationId="{B2665BEF-9891-7825-CD00-8B45F30F14A1}"/>
          </ac:inkMkLst>
        </pc:inkChg>
        <pc:inkChg chg="add del mod">
          <ac:chgData name="Darren Starr" userId="e8db8f9f-6c41-48a8-b168-8c2600f32686" providerId="ADAL" clId="{8A8AF724-0554-4334-A95E-7765974E60F0}" dt="2025-01-15T07:01:48.309" v="22740"/>
          <ac:inkMkLst>
            <pc:docMk/>
            <pc:sldMk cId="4286199625" sldId="277"/>
            <ac:inkMk id="111" creationId="{F9F6CBE2-2AF3-B6AC-48DC-43C23381B19C}"/>
          </ac:inkMkLst>
        </pc:inkChg>
        <pc:inkChg chg="add del mod">
          <ac:chgData name="Darren Starr" userId="e8db8f9f-6c41-48a8-b168-8c2600f32686" providerId="ADAL" clId="{8A8AF724-0554-4334-A95E-7765974E60F0}" dt="2025-01-15T07:01:48.304" v="22725"/>
          <ac:inkMkLst>
            <pc:docMk/>
            <pc:sldMk cId="4286199625" sldId="277"/>
            <ac:inkMk id="112" creationId="{CEF3995F-6ACA-3333-3FA0-54BA9A44E5F0}"/>
          </ac:inkMkLst>
        </pc:inkChg>
        <pc:inkChg chg="add del mod">
          <ac:chgData name="Darren Starr" userId="e8db8f9f-6c41-48a8-b168-8c2600f32686" providerId="ADAL" clId="{8A8AF724-0554-4334-A95E-7765974E60F0}" dt="2025-01-15T07:01:48.293" v="22707"/>
          <ac:inkMkLst>
            <pc:docMk/>
            <pc:sldMk cId="4286199625" sldId="277"/>
            <ac:inkMk id="113" creationId="{9D30B966-8512-48C8-150F-0DD22B19ED73}"/>
          </ac:inkMkLst>
        </pc:inkChg>
        <pc:inkChg chg="add del mod">
          <ac:chgData name="Darren Starr" userId="e8db8f9f-6c41-48a8-b168-8c2600f32686" providerId="ADAL" clId="{8A8AF724-0554-4334-A95E-7765974E60F0}" dt="2025-01-15T07:01:48.294" v="22710"/>
          <ac:inkMkLst>
            <pc:docMk/>
            <pc:sldMk cId="4286199625" sldId="277"/>
            <ac:inkMk id="114" creationId="{411D597D-56E1-BD0D-1D7B-92EE696B115E}"/>
          </ac:inkMkLst>
        </pc:inkChg>
        <pc:inkChg chg="add del mod">
          <ac:chgData name="Darren Starr" userId="e8db8f9f-6c41-48a8-b168-8c2600f32686" providerId="ADAL" clId="{8A8AF724-0554-4334-A95E-7765974E60F0}" dt="2025-01-15T07:01:48.304" v="22726"/>
          <ac:inkMkLst>
            <pc:docMk/>
            <pc:sldMk cId="4286199625" sldId="277"/>
            <ac:inkMk id="115" creationId="{E8F36BAD-91A4-15AC-F4FD-39C53C935627}"/>
          </ac:inkMkLst>
        </pc:inkChg>
        <pc:inkChg chg="add del mod">
          <ac:chgData name="Darren Starr" userId="e8db8f9f-6c41-48a8-b168-8c2600f32686" providerId="ADAL" clId="{8A8AF724-0554-4334-A95E-7765974E60F0}" dt="2025-01-15T07:01:48.300" v="22719"/>
          <ac:inkMkLst>
            <pc:docMk/>
            <pc:sldMk cId="4286199625" sldId="277"/>
            <ac:inkMk id="116" creationId="{A1370E72-DB23-F140-EE3A-AEC829B01586}"/>
          </ac:inkMkLst>
        </pc:inkChg>
        <pc:inkChg chg="add del mod">
          <ac:chgData name="Darren Starr" userId="e8db8f9f-6c41-48a8-b168-8c2600f32686" providerId="ADAL" clId="{8A8AF724-0554-4334-A95E-7765974E60F0}" dt="2025-01-15T07:01:48.292" v="22704"/>
          <ac:inkMkLst>
            <pc:docMk/>
            <pc:sldMk cId="4286199625" sldId="277"/>
            <ac:inkMk id="117" creationId="{B0B810B8-5B97-8037-F9FB-7737B2B7F051}"/>
          </ac:inkMkLst>
        </pc:inkChg>
      </pc:sldChg>
      <pc:sldChg chg="addSp delSp modSp add mod">
        <pc:chgData name="Darren Starr" userId="e8db8f9f-6c41-48a8-b168-8c2600f32686" providerId="ADAL" clId="{8A8AF724-0554-4334-A95E-7765974E60F0}" dt="2025-01-06T04:12:28.917" v="7853" actId="1076"/>
        <pc:sldMkLst>
          <pc:docMk/>
          <pc:sldMk cId="2786015410" sldId="278"/>
        </pc:sldMkLst>
        <pc:spChg chg="mod">
          <ac:chgData name="Darren Starr" userId="e8db8f9f-6c41-48a8-b168-8c2600f32686" providerId="ADAL" clId="{8A8AF724-0554-4334-A95E-7765974E60F0}" dt="2025-01-06T04:12:22.275" v="7852" actId="20577"/>
          <ac:spMkLst>
            <pc:docMk/>
            <pc:sldMk cId="2786015410" sldId="278"/>
            <ac:spMk id="2" creationId="{8EF8E767-4236-571F-F354-DDA71C104AC6}"/>
          </ac:spMkLst>
        </pc:spChg>
        <pc:spChg chg="mod">
          <ac:chgData name="Darren Starr" userId="e8db8f9f-6c41-48a8-b168-8c2600f32686" providerId="ADAL" clId="{8A8AF724-0554-4334-A95E-7765974E60F0}" dt="2025-01-06T04:11:47.731" v="7831" actId="1076"/>
          <ac:spMkLst>
            <pc:docMk/>
            <pc:sldMk cId="2786015410" sldId="278"/>
            <ac:spMk id="3" creationId="{102D0904-13C0-061B-8244-48622CF46EA6}"/>
          </ac:spMkLst>
        </pc:spChg>
        <pc:spChg chg="add mod">
          <ac:chgData name="Darren Starr" userId="e8db8f9f-6c41-48a8-b168-8c2600f32686" providerId="ADAL" clId="{8A8AF724-0554-4334-A95E-7765974E60F0}" dt="2025-01-06T04:11:47.731" v="7831" actId="1076"/>
          <ac:spMkLst>
            <pc:docMk/>
            <pc:sldMk cId="2786015410" sldId="278"/>
            <ac:spMk id="5" creationId="{D7EC6A5D-6E84-6A54-052C-47D8E96DF062}"/>
          </ac:spMkLst>
        </pc:spChg>
        <pc:spChg chg="add mod">
          <ac:chgData name="Darren Starr" userId="e8db8f9f-6c41-48a8-b168-8c2600f32686" providerId="ADAL" clId="{8A8AF724-0554-4334-A95E-7765974E60F0}" dt="2025-01-06T04:11:47.731" v="7831" actId="1076"/>
          <ac:spMkLst>
            <pc:docMk/>
            <pc:sldMk cId="2786015410" sldId="278"/>
            <ac:spMk id="6" creationId="{1F04C344-72CE-7A41-5108-FCECD6D6E192}"/>
          </ac:spMkLst>
        </pc:spChg>
        <pc:spChg chg="add mod">
          <ac:chgData name="Darren Starr" userId="e8db8f9f-6c41-48a8-b168-8c2600f32686" providerId="ADAL" clId="{8A8AF724-0554-4334-A95E-7765974E60F0}" dt="2025-01-06T04:11:47.731" v="7831" actId="1076"/>
          <ac:spMkLst>
            <pc:docMk/>
            <pc:sldMk cId="2786015410" sldId="278"/>
            <ac:spMk id="7" creationId="{E8C507AF-2FF8-E121-C6C3-093507E1B207}"/>
          </ac:spMkLst>
        </pc:spChg>
        <pc:spChg chg="add mod">
          <ac:chgData name="Darren Starr" userId="e8db8f9f-6c41-48a8-b168-8c2600f32686" providerId="ADAL" clId="{8A8AF724-0554-4334-A95E-7765974E60F0}" dt="2025-01-06T04:11:47.731" v="7831" actId="1076"/>
          <ac:spMkLst>
            <pc:docMk/>
            <pc:sldMk cId="2786015410" sldId="278"/>
            <ac:spMk id="8" creationId="{D2887530-A967-1541-5FFC-B352C3E4510A}"/>
          </ac:spMkLst>
        </pc:spChg>
        <pc:spChg chg="mod">
          <ac:chgData name="Darren Starr" userId="e8db8f9f-6c41-48a8-b168-8c2600f32686" providerId="ADAL" clId="{8A8AF724-0554-4334-A95E-7765974E60F0}" dt="2025-01-06T04:12:28.917" v="7853" actId="1076"/>
          <ac:spMkLst>
            <pc:docMk/>
            <pc:sldMk cId="2786015410" sldId="278"/>
            <ac:spMk id="23" creationId="{4120FFA7-E2FE-44E9-C0BC-3FF3686372C5}"/>
          </ac:spMkLst>
        </pc:spChg>
        <pc:spChg chg="mod">
          <ac:chgData name="Darren Starr" userId="e8db8f9f-6c41-48a8-b168-8c2600f32686" providerId="ADAL" clId="{8A8AF724-0554-4334-A95E-7765974E60F0}" dt="2025-01-06T04:11:47.731" v="7831" actId="1076"/>
          <ac:spMkLst>
            <pc:docMk/>
            <pc:sldMk cId="2786015410" sldId="278"/>
            <ac:spMk id="24" creationId="{9BD4B8AE-65D1-A752-3C43-AEF6454E0243}"/>
          </ac:spMkLst>
        </pc:spChg>
        <pc:spChg chg="mod">
          <ac:chgData name="Darren Starr" userId="e8db8f9f-6c41-48a8-b168-8c2600f32686" providerId="ADAL" clId="{8A8AF724-0554-4334-A95E-7765974E60F0}" dt="2025-01-06T04:11:47.731" v="7831" actId="1076"/>
          <ac:spMkLst>
            <pc:docMk/>
            <pc:sldMk cId="2786015410" sldId="278"/>
            <ac:spMk id="25" creationId="{1CC84F37-ADDE-C956-B721-19DE0E120B40}"/>
          </ac:spMkLst>
        </pc:spChg>
        <pc:spChg chg="mod">
          <ac:chgData name="Darren Starr" userId="e8db8f9f-6c41-48a8-b168-8c2600f32686" providerId="ADAL" clId="{8A8AF724-0554-4334-A95E-7765974E60F0}" dt="2025-01-06T04:11:47.731" v="7831" actId="1076"/>
          <ac:spMkLst>
            <pc:docMk/>
            <pc:sldMk cId="2786015410" sldId="278"/>
            <ac:spMk id="26" creationId="{FE065B7F-AE91-F49D-EF20-25A962A292C3}"/>
          </ac:spMkLst>
        </pc:spChg>
        <pc:spChg chg="mod">
          <ac:chgData name="Darren Starr" userId="e8db8f9f-6c41-48a8-b168-8c2600f32686" providerId="ADAL" clId="{8A8AF724-0554-4334-A95E-7765974E60F0}" dt="2025-01-06T04:11:47.731" v="7831" actId="1076"/>
          <ac:spMkLst>
            <pc:docMk/>
            <pc:sldMk cId="2786015410" sldId="278"/>
            <ac:spMk id="27" creationId="{241A28FD-485C-9F77-D0DD-EA9BE6389E6E}"/>
          </ac:spMkLst>
        </pc:spChg>
        <pc:spChg chg="mod">
          <ac:chgData name="Darren Starr" userId="e8db8f9f-6c41-48a8-b168-8c2600f32686" providerId="ADAL" clId="{8A8AF724-0554-4334-A95E-7765974E60F0}" dt="2025-01-06T04:11:47.731" v="7831" actId="1076"/>
          <ac:spMkLst>
            <pc:docMk/>
            <pc:sldMk cId="2786015410" sldId="278"/>
            <ac:spMk id="28" creationId="{B026A0FA-5065-BDC5-AC82-A118DBCB770A}"/>
          </ac:spMkLst>
        </pc:spChg>
        <pc:spChg chg="mod">
          <ac:chgData name="Darren Starr" userId="e8db8f9f-6c41-48a8-b168-8c2600f32686" providerId="ADAL" clId="{8A8AF724-0554-4334-A95E-7765974E60F0}" dt="2025-01-06T04:11:47.731" v="7831" actId="1076"/>
          <ac:spMkLst>
            <pc:docMk/>
            <pc:sldMk cId="2786015410" sldId="278"/>
            <ac:spMk id="29" creationId="{9AF470CA-B074-2E73-608E-A7608F8FBCD2}"/>
          </ac:spMkLst>
        </pc:spChg>
        <pc:spChg chg="mod">
          <ac:chgData name="Darren Starr" userId="e8db8f9f-6c41-48a8-b168-8c2600f32686" providerId="ADAL" clId="{8A8AF724-0554-4334-A95E-7765974E60F0}" dt="2025-01-06T04:11:47.731" v="7831" actId="1076"/>
          <ac:spMkLst>
            <pc:docMk/>
            <pc:sldMk cId="2786015410" sldId="278"/>
            <ac:spMk id="30" creationId="{BC74F0D9-45CF-52EA-26B6-1174211417C9}"/>
          </ac:spMkLst>
        </pc:spChg>
        <pc:spChg chg="mod">
          <ac:chgData name="Darren Starr" userId="e8db8f9f-6c41-48a8-b168-8c2600f32686" providerId="ADAL" clId="{8A8AF724-0554-4334-A95E-7765974E60F0}" dt="2025-01-06T04:11:47.731" v="7831" actId="1076"/>
          <ac:spMkLst>
            <pc:docMk/>
            <pc:sldMk cId="2786015410" sldId="278"/>
            <ac:spMk id="31" creationId="{84FEAF8F-16FC-B831-E704-70E83801B20B}"/>
          </ac:spMkLst>
        </pc:spChg>
        <pc:spChg chg="mod">
          <ac:chgData name="Darren Starr" userId="e8db8f9f-6c41-48a8-b168-8c2600f32686" providerId="ADAL" clId="{8A8AF724-0554-4334-A95E-7765974E60F0}" dt="2025-01-06T04:11:47.731" v="7831" actId="1076"/>
          <ac:spMkLst>
            <pc:docMk/>
            <pc:sldMk cId="2786015410" sldId="278"/>
            <ac:spMk id="32" creationId="{C850B3CD-F0CE-17E5-ECCF-E2523D4D4971}"/>
          </ac:spMkLst>
        </pc:spChg>
        <pc:cxnChg chg="add mod">
          <ac:chgData name="Darren Starr" userId="e8db8f9f-6c41-48a8-b168-8c2600f32686" providerId="ADAL" clId="{8A8AF724-0554-4334-A95E-7765974E60F0}" dt="2025-01-06T04:11:47.731" v="7831" actId="1076"/>
          <ac:cxnSpMkLst>
            <pc:docMk/>
            <pc:sldMk cId="2786015410" sldId="278"/>
            <ac:cxnSpMk id="17" creationId="{64125072-1F91-7E01-2AFC-82A4C8A151B0}"/>
          </ac:cxnSpMkLst>
        </pc:cxnChg>
        <pc:cxnChg chg="add mod">
          <ac:chgData name="Darren Starr" userId="e8db8f9f-6c41-48a8-b168-8c2600f32686" providerId="ADAL" clId="{8A8AF724-0554-4334-A95E-7765974E60F0}" dt="2025-01-06T04:11:47.731" v="7831" actId="1076"/>
          <ac:cxnSpMkLst>
            <pc:docMk/>
            <pc:sldMk cId="2786015410" sldId="278"/>
            <ac:cxnSpMk id="19" creationId="{8D3256FC-E1A9-4320-420B-D2E16982CBC8}"/>
          </ac:cxnSpMkLst>
        </pc:cxnChg>
      </pc:sldChg>
      <pc:sldChg chg="addSp delSp modSp new mod">
        <pc:chgData name="Darren Starr" userId="e8db8f9f-6c41-48a8-b168-8c2600f32686" providerId="ADAL" clId="{8A8AF724-0554-4334-A95E-7765974E60F0}" dt="2025-01-06T04:52:11.489" v="8750" actId="20577"/>
        <pc:sldMkLst>
          <pc:docMk/>
          <pc:sldMk cId="1330532308" sldId="279"/>
        </pc:sldMkLst>
        <pc:spChg chg="mod">
          <ac:chgData name="Darren Starr" userId="e8db8f9f-6c41-48a8-b168-8c2600f32686" providerId="ADAL" clId="{8A8AF724-0554-4334-A95E-7765974E60F0}" dt="2025-01-06T04:44:32.380" v="7913" actId="20577"/>
          <ac:spMkLst>
            <pc:docMk/>
            <pc:sldMk cId="1330532308" sldId="279"/>
            <ac:spMk id="2" creationId="{0572586D-7167-BAD8-9BEC-7D9189FAD2BC}"/>
          </ac:spMkLst>
        </pc:spChg>
        <pc:spChg chg="add del mod">
          <ac:chgData name="Darren Starr" userId="e8db8f9f-6c41-48a8-b168-8c2600f32686" providerId="ADAL" clId="{8A8AF724-0554-4334-A95E-7765974E60F0}" dt="2025-01-06T04:52:11.489" v="8750" actId="20577"/>
          <ac:spMkLst>
            <pc:docMk/>
            <pc:sldMk cId="1330532308" sldId="279"/>
            <ac:spMk id="3" creationId="{51EE2C0B-F193-D101-8B1A-01EA970AF4AC}"/>
          </ac:spMkLst>
        </pc:spChg>
        <pc:picChg chg="add mod">
          <ac:chgData name="Darren Starr" userId="e8db8f9f-6c41-48a8-b168-8c2600f32686" providerId="ADAL" clId="{8A8AF724-0554-4334-A95E-7765974E60F0}" dt="2025-01-06T04:45:58.484" v="7923" actId="1076"/>
          <ac:picMkLst>
            <pc:docMk/>
            <pc:sldMk cId="1330532308" sldId="279"/>
            <ac:picMk id="5124" creationId="{08C65BDD-5061-83D3-D0FF-F213C68183D2}"/>
          </ac:picMkLst>
        </pc:picChg>
        <pc:picChg chg="add mod">
          <ac:chgData name="Darren Starr" userId="e8db8f9f-6c41-48a8-b168-8c2600f32686" providerId="ADAL" clId="{8A8AF724-0554-4334-A95E-7765974E60F0}" dt="2025-01-06T04:48:04.808" v="7926" actId="1076"/>
          <ac:picMkLst>
            <pc:docMk/>
            <pc:sldMk cId="1330532308" sldId="279"/>
            <ac:picMk id="5126" creationId="{0EE85431-6D98-7666-F506-5D5AA66B4BA2}"/>
          </ac:picMkLst>
        </pc:picChg>
      </pc:sldChg>
      <pc:sldChg chg="modSp new mod">
        <pc:chgData name="Darren Starr" userId="e8db8f9f-6c41-48a8-b168-8c2600f32686" providerId="ADAL" clId="{8A8AF724-0554-4334-A95E-7765974E60F0}" dt="2025-01-06T04:57:06.021" v="9566" actId="20577"/>
        <pc:sldMkLst>
          <pc:docMk/>
          <pc:sldMk cId="785885628" sldId="280"/>
        </pc:sldMkLst>
        <pc:spChg chg="mod">
          <ac:chgData name="Darren Starr" userId="e8db8f9f-6c41-48a8-b168-8c2600f32686" providerId="ADAL" clId="{8A8AF724-0554-4334-A95E-7765974E60F0}" dt="2025-01-06T04:57:06.021" v="9566" actId="20577"/>
          <ac:spMkLst>
            <pc:docMk/>
            <pc:sldMk cId="785885628" sldId="280"/>
            <ac:spMk id="2" creationId="{26C57F8A-C2E9-0C39-4E4D-02D5E3E4AD92}"/>
          </ac:spMkLst>
        </pc:spChg>
        <pc:spChg chg="mod">
          <ac:chgData name="Darren Starr" userId="e8db8f9f-6c41-48a8-b168-8c2600f32686" providerId="ADAL" clId="{8A8AF724-0554-4334-A95E-7765974E60F0}" dt="2025-01-06T04:55:46.829" v="9476" actId="20577"/>
          <ac:spMkLst>
            <pc:docMk/>
            <pc:sldMk cId="785885628" sldId="280"/>
            <ac:spMk id="3" creationId="{F9AB87C4-4A51-443D-B126-31406705841E}"/>
          </ac:spMkLst>
        </pc:spChg>
      </pc:sldChg>
      <pc:sldChg chg="addSp delSp modSp new mod">
        <pc:chgData name="Darren Starr" userId="e8db8f9f-6c41-48a8-b168-8c2600f32686" providerId="ADAL" clId="{8A8AF724-0554-4334-A95E-7765974E60F0}" dt="2025-01-06T04:57:46.994" v="9729" actId="20577"/>
        <pc:sldMkLst>
          <pc:docMk/>
          <pc:sldMk cId="774637905" sldId="281"/>
        </pc:sldMkLst>
        <pc:spChg chg="mod">
          <ac:chgData name="Darren Starr" userId="e8db8f9f-6c41-48a8-b168-8c2600f32686" providerId="ADAL" clId="{8A8AF724-0554-4334-A95E-7765974E60F0}" dt="2025-01-06T04:55:58.882" v="9496" actId="20577"/>
          <ac:spMkLst>
            <pc:docMk/>
            <pc:sldMk cId="774637905" sldId="281"/>
            <ac:spMk id="2" creationId="{A7435282-673B-F81D-B000-62C3B26C1883}"/>
          </ac:spMkLst>
        </pc:spChg>
        <pc:spChg chg="add del mod">
          <ac:chgData name="Darren Starr" userId="e8db8f9f-6c41-48a8-b168-8c2600f32686" providerId="ADAL" clId="{8A8AF724-0554-4334-A95E-7765974E60F0}" dt="2025-01-06T04:57:46.994" v="9729" actId="20577"/>
          <ac:spMkLst>
            <pc:docMk/>
            <pc:sldMk cId="774637905" sldId="281"/>
            <ac:spMk id="3" creationId="{EAD94F6E-8E14-FD20-33C4-221E2D817FFD}"/>
          </ac:spMkLst>
        </pc:spChg>
        <pc:picChg chg="add mod">
          <ac:chgData name="Darren Starr" userId="e8db8f9f-6c41-48a8-b168-8c2600f32686" providerId="ADAL" clId="{8A8AF724-0554-4334-A95E-7765974E60F0}" dt="2025-01-06T04:56:41.837" v="9504" actId="1076"/>
          <ac:picMkLst>
            <pc:docMk/>
            <pc:sldMk cId="774637905" sldId="281"/>
            <ac:picMk id="9220" creationId="{9F82EFBA-EB53-A177-5813-6892250358F4}"/>
          </ac:picMkLst>
        </pc:picChg>
      </pc:sldChg>
      <pc:sldChg chg="addSp delSp modSp new mod">
        <pc:chgData name="Darren Starr" userId="e8db8f9f-6c41-48a8-b168-8c2600f32686" providerId="ADAL" clId="{8A8AF724-0554-4334-A95E-7765974E60F0}" dt="2025-01-15T11:40:59.905" v="24929" actId="9405"/>
        <pc:sldMkLst>
          <pc:docMk/>
          <pc:sldMk cId="1261996234" sldId="282"/>
        </pc:sldMkLst>
        <pc:spChg chg="mod">
          <ac:chgData name="Darren Starr" userId="e8db8f9f-6c41-48a8-b168-8c2600f32686" providerId="ADAL" clId="{8A8AF724-0554-4334-A95E-7765974E60F0}" dt="2025-01-07T03:30:36.661" v="9735" actId="20577"/>
          <ac:spMkLst>
            <pc:docMk/>
            <pc:sldMk cId="1261996234" sldId="282"/>
            <ac:spMk id="2" creationId="{C96B8570-6F2B-323C-7CE6-7431D8C13B79}"/>
          </ac:spMkLst>
        </pc:spChg>
        <pc:spChg chg="mod">
          <ac:chgData name="Darren Starr" userId="e8db8f9f-6c41-48a8-b168-8c2600f32686" providerId="ADAL" clId="{8A8AF724-0554-4334-A95E-7765974E60F0}" dt="2025-01-07T03:38:32.935" v="10317" actId="20577"/>
          <ac:spMkLst>
            <pc:docMk/>
            <pc:sldMk cId="1261996234" sldId="282"/>
            <ac:spMk id="3" creationId="{C031A97B-B7C5-83E1-29A6-D700AC80DD57}"/>
          </ac:spMkLst>
        </pc:spChg>
        <pc:spChg chg="add mod">
          <ac:chgData name="Darren Starr" userId="e8db8f9f-6c41-48a8-b168-8c2600f32686" providerId="ADAL" clId="{8A8AF724-0554-4334-A95E-7765974E60F0}" dt="2025-01-07T03:35:09.504" v="9805" actId="1076"/>
          <ac:spMkLst>
            <pc:docMk/>
            <pc:sldMk cId="1261996234" sldId="282"/>
            <ac:spMk id="6" creationId="{74BC72F1-C168-127F-DF09-1868E381DAE8}"/>
          </ac:spMkLst>
        </pc:spChg>
        <pc:spChg chg="add mod">
          <ac:chgData name="Darren Starr" userId="e8db8f9f-6c41-48a8-b168-8c2600f32686" providerId="ADAL" clId="{8A8AF724-0554-4334-A95E-7765974E60F0}" dt="2025-01-07T03:35:09.504" v="9805" actId="1076"/>
          <ac:spMkLst>
            <pc:docMk/>
            <pc:sldMk cId="1261996234" sldId="282"/>
            <ac:spMk id="7" creationId="{46FF3FCC-A5A9-2B4C-DB7D-A2643C59A6FC}"/>
          </ac:spMkLst>
        </pc:spChg>
        <pc:spChg chg="add mod">
          <ac:chgData name="Darren Starr" userId="e8db8f9f-6c41-48a8-b168-8c2600f32686" providerId="ADAL" clId="{8A8AF724-0554-4334-A95E-7765974E60F0}" dt="2025-01-13T11:34:18.866" v="16531" actId="34902"/>
          <ac:spMkLst>
            <pc:docMk/>
            <pc:sldMk cId="1261996234" sldId="282"/>
            <ac:spMk id="11" creationId="{803D0922-456B-1CD5-B99B-9D7BA0A06EBF}"/>
          </ac:spMkLst>
        </pc:spChg>
        <pc:spChg chg="add mod">
          <ac:chgData name="Darren Starr" userId="e8db8f9f-6c41-48a8-b168-8c2600f32686" providerId="ADAL" clId="{8A8AF724-0554-4334-A95E-7765974E60F0}" dt="2025-01-07T03:35:09.504" v="9805" actId="1076"/>
          <ac:spMkLst>
            <pc:docMk/>
            <pc:sldMk cId="1261996234" sldId="282"/>
            <ac:spMk id="12" creationId="{F0C493BC-6387-6294-32A1-0134A5B05444}"/>
          </ac:spMkLst>
        </pc:spChg>
        <pc:spChg chg="add mod">
          <ac:chgData name="Darren Starr" userId="e8db8f9f-6c41-48a8-b168-8c2600f32686" providerId="ADAL" clId="{8A8AF724-0554-4334-A95E-7765974E60F0}" dt="2025-01-13T11:30:51.039" v="16511" actId="20577"/>
          <ac:spMkLst>
            <pc:docMk/>
            <pc:sldMk cId="1261996234" sldId="282"/>
            <ac:spMk id="14" creationId="{9E4A4D6A-3DD0-3410-5088-C0351684EEEC}"/>
          </ac:spMkLst>
        </pc:spChg>
        <pc:spChg chg="add mod">
          <ac:chgData name="Darren Starr" userId="e8db8f9f-6c41-48a8-b168-8c2600f32686" providerId="ADAL" clId="{8A8AF724-0554-4334-A95E-7765974E60F0}" dt="2025-01-07T03:35:09.504" v="9805" actId="1076"/>
          <ac:spMkLst>
            <pc:docMk/>
            <pc:sldMk cId="1261996234" sldId="282"/>
            <ac:spMk id="15" creationId="{F44B06CF-B3B3-D31B-C02A-BB119F1DB736}"/>
          </ac:spMkLst>
        </pc:spChg>
        <pc:spChg chg="add mod">
          <ac:chgData name="Darren Starr" userId="e8db8f9f-6c41-48a8-b168-8c2600f32686" providerId="ADAL" clId="{8A8AF724-0554-4334-A95E-7765974E60F0}" dt="2025-01-13T11:31:00.691" v="16519" actId="20577"/>
          <ac:spMkLst>
            <pc:docMk/>
            <pc:sldMk cId="1261996234" sldId="282"/>
            <ac:spMk id="17" creationId="{83669C97-A03C-6C0D-B86A-1EF551DF732C}"/>
          </ac:spMkLst>
        </pc:spChg>
        <pc:spChg chg="add mod">
          <ac:chgData name="Darren Starr" userId="e8db8f9f-6c41-48a8-b168-8c2600f32686" providerId="ADAL" clId="{8A8AF724-0554-4334-A95E-7765974E60F0}" dt="2025-01-07T03:35:09.504" v="9805" actId="1076"/>
          <ac:spMkLst>
            <pc:docMk/>
            <pc:sldMk cId="1261996234" sldId="282"/>
            <ac:spMk id="18" creationId="{825CCEDC-5F88-4973-0D54-F05F4E3D73D6}"/>
          </ac:spMkLst>
        </pc:spChg>
        <pc:spChg chg="add mod">
          <ac:chgData name="Darren Starr" userId="e8db8f9f-6c41-48a8-b168-8c2600f32686" providerId="ADAL" clId="{8A8AF724-0554-4334-A95E-7765974E60F0}" dt="2025-01-13T11:31:04.188" v="16523" actId="20577"/>
          <ac:spMkLst>
            <pc:docMk/>
            <pc:sldMk cId="1261996234" sldId="282"/>
            <ac:spMk id="20" creationId="{5A20409C-704A-B566-3124-55E61AB6BA7A}"/>
          </ac:spMkLst>
        </pc:spChg>
        <pc:spChg chg="add mod">
          <ac:chgData name="Darren Starr" userId="e8db8f9f-6c41-48a8-b168-8c2600f32686" providerId="ADAL" clId="{8A8AF724-0554-4334-A95E-7765974E60F0}" dt="2025-01-07T03:35:09.504" v="9805" actId="1076"/>
          <ac:spMkLst>
            <pc:docMk/>
            <pc:sldMk cId="1261996234" sldId="282"/>
            <ac:spMk id="21" creationId="{440CB640-FBE1-54D9-FDE5-1073C4D8C805}"/>
          </ac:spMkLst>
        </pc:spChg>
        <pc:spChg chg="add mod">
          <ac:chgData name="Darren Starr" userId="e8db8f9f-6c41-48a8-b168-8c2600f32686" providerId="ADAL" clId="{8A8AF724-0554-4334-A95E-7765974E60F0}" dt="2025-01-07T03:35:09.504" v="9805" actId="1076"/>
          <ac:spMkLst>
            <pc:docMk/>
            <pc:sldMk cId="1261996234" sldId="282"/>
            <ac:spMk id="23" creationId="{7D1DE85E-BD79-AFE0-3009-342D8CBF2083}"/>
          </ac:spMkLst>
        </pc:spChg>
        <pc:spChg chg="add mod">
          <ac:chgData name="Darren Starr" userId="e8db8f9f-6c41-48a8-b168-8c2600f32686" providerId="ADAL" clId="{8A8AF724-0554-4334-A95E-7765974E60F0}" dt="2025-01-07T03:35:09.504" v="9805" actId="1076"/>
          <ac:spMkLst>
            <pc:docMk/>
            <pc:sldMk cId="1261996234" sldId="282"/>
            <ac:spMk id="26" creationId="{2A61B81F-8C3E-FFA0-8C6B-26B870A545EE}"/>
          </ac:spMkLst>
        </pc:spChg>
        <pc:grpChg chg="del mod">
          <ac:chgData name="Darren Starr" userId="e8db8f9f-6c41-48a8-b168-8c2600f32686" providerId="ADAL" clId="{8A8AF724-0554-4334-A95E-7765974E60F0}" dt="2025-01-15T07:02:09.895" v="22801"/>
          <ac:grpSpMkLst>
            <pc:docMk/>
            <pc:sldMk cId="1261996234" sldId="282"/>
            <ac:grpSpMk id="46" creationId="{3250DF9D-39A5-E48F-743D-DE520A73EDE7}"/>
          </ac:grpSpMkLst>
        </pc:grpChg>
        <pc:grpChg chg="del mod">
          <ac:chgData name="Darren Starr" userId="e8db8f9f-6c41-48a8-b168-8c2600f32686" providerId="ADAL" clId="{8A8AF724-0554-4334-A95E-7765974E60F0}" dt="2025-01-15T07:02:09.897" v="22817"/>
          <ac:grpSpMkLst>
            <pc:docMk/>
            <pc:sldMk cId="1261996234" sldId="282"/>
            <ac:grpSpMk id="68" creationId="{E23AB0D5-202C-8898-2E02-A1E8264C60A5}"/>
          </ac:grpSpMkLst>
        </pc:grpChg>
        <pc:grpChg chg="del mod">
          <ac:chgData name="Darren Starr" userId="e8db8f9f-6c41-48a8-b168-8c2600f32686" providerId="ADAL" clId="{8A8AF724-0554-4334-A95E-7765974E60F0}" dt="2025-01-15T07:02:09.893" v="22789"/>
          <ac:grpSpMkLst>
            <pc:docMk/>
            <pc:sldMk cId="1261996234" sldId="282"/>
            <ac:grpSpMk id="73" creationId="{3020374A-1535-1B9E-5D01-1346031E5778}"/>
          </ac:grpSpMkLst>
        </pc:grpChg>
        <pc:grpChg chg="del mod">
          <ac:chgData name="Darren Starr" userId="e8db8f9f-6c41-48a8-b168-8c2600f32686" providerId="ADAL" clId="{8A8AF724-0554-4334-A95E-7765974E60F0}" dt="2025-01-15T07:02:09.897" v="22814"/>
          <ac:grpSpMkLst>
            <pc:docMk/>
            <pc:sldMk cId="1261996234" sldId="282"/>
            <ac:grpSpMk id="95" creationId="{7AADA606-0DEC-09EF-2730-207B2B6D5E07}"/>
          </ac:grpSpMkLst>
        </pc:grpChg>
        <pc:grpChg chg="del mod">
          <ac:chgData name="Darren Starr" userId="e8db8f9f-6c41-48a8-b168-8c2600f32686" providerId="ADAL" clId="{8A8AF724-0554-4334-A95E-7765974E60F0}" dt="2025-01-15T07:01:58.669" v="22763"/>
          <ac:grpSpMkLst>
            <pc:docMk/>
            <pc:sldMk cId="1261996234" sldId="282"/>
            <ac:grpSpMk id="115" creationId="{7BD5EF5A-0B51-F423-DF6B-A92E7744590A}"/>
          </ac:grpSpMkLst>
        </pc:grpChg>
        <pc:grpChg chg="del mod">
          <ac:chgData name="Darren Starr" userId="e8db8f9f-6c41-48a8-b168-8c2600f32686" providerId="ADAL" clId="{8A8AF724-0554-4334-A95E-7765974E60F0}" dt="2025-01-15T07:02:09.896" v="22810"/>
          <ac:grpSpMkLst>
            <pc:docMk/>
            <pc:sldMk cId="1261996234" sldId="282"/>
            <ac:grpSpMk id="118" creationId="{AE91DF0A-6793-18B2-A729-F9C4CAEC0180}"/>
          </ac:grpSpMkLst>
        </pc:grpChg>
        <pc:grpChg chg="del mod">
          <ac:chgData name="Darren Starr" userId="e8db8f9f-6c41-48a8-b168-8c2600f32686" providerId="ADAL" clId="{8A8AF724-0554-4334-A95E-7765974E60F0}" dt="2025-01-15T07:02:09.892" v="22783"/>
          <ac:grpSpMkLst>
            <pc:docMk/>
            <pc:sldMk cId="1261996234" sldId="282"/>
            <ac:grpSpMk id="123" creationId="{EC62B26C-3BB0-BD2E-9CFA-612B9F4EB071}"/>
          </ac:grpSpMkLst>
        </pc:grpChg>
        <pc:grpChg chg="del mod">
          <ac:chgData name="Darren Starr" userId="e8db8f9f-6c41-48a8-b168-8c2600f32686" providerId="ADAL" clId="{8A8AF724-0554-4334-A95E-7765974E60F0}" dt="2025-01-15T07:02:09.889" v="22765"/>
          <ac:grpSpMkLst>
            <pc:docMk/>
            <pc:sldMk cId="1261996234" sldId="282"/>
            <ac:grpSpMk id="126" creationId="{DDCE2ECC-D2B5-F0AF-2FC3-E124C1192DAF}"/>
          </ac:grpSpMkLst>
        </pc:grpChg>
        <pc:grpChg chg="del mod">
          <ac:chgData name="Darren Starr" userId="e8db8f9f-6c41-48a8-b168-8c2600f32686" providerId="ADAL" clId="{8A8AF724-0554-4334-A95E-7765974E60F0}" dt="2025-01-15T07:02:09.894" v="22794"/>
          <ac:grpSpMkLst>
            <pc:docMk/>
            <pc:sldMk cId="1261996234" sldId="282"/>
            <ac:grpSpMk id="132" creationId="{E3AAC8F6-ABB7-38C5-C6F5-967E81C2DB68}"/>
          </ac:grpSpMkLst>
        </pc:grpChg>
        <pc:grpChg chg="add del mod">
          <ac:chgData name="Darren Starr" userId="e8db8f9f-6c41-48a8-b168-8c2600f32686" providerId="ADAL" clId="{8A8AF724-0554-4334-A95E-7765974E60F0}" dt="2025-01-15T11:32:44.437" v="24799"/>
          <ac:grpSpMkLst>
            <pc:docMk/>
            <pc:sldMk cId="1261996234" sldId="282"/>
            <ac:grpSpMk id="135" creationId="{06DB231D-9419-F618-592F-C3DB8022C46F}"/>
          </ac:grpSpMkLst>
        </pc:grpChg>
        <pc:grpChg chg="del mod">
          <ac:chgData name="Darren Starr" userId="e8db8f9f-6c41-48a8-b168-8c2600f32686" providerId="ADAL" clId="{8A8AF724-0554-4334-A95E-7765974E60F0}" dt="2025-01-15T11:31:36.182" v="24756"/>
          <ac:grpSpMkLst>
            <pc:docMk/>
            <pc:sldMk cId="1261996234" sldId="282"/>
            <ac:grpSpMk id="138" creationId="{047C98DC-6B9A-339F-113C-CA0328CFB326}"/>
          </ac:grpSpMkLst>
        </pc:grpChg>
        <pc:grpChg chg="add del mod">
          <ac:chgData name="Darren Starr" userId="e8db8f9f-6c41-48a8-b168-8c2600f32686" providerId="ADAL" clId="{8A8AF724-0554-4334-A95E-7765974E60F0}" dt="2025-01-15T11:32:41.510" v="24793"/>
          <ac:grpSpMkLst>
            <pc:docMk/>
            <pc:sldMk cId="1261996234" sldId="282"/>
            <ac:grpSpMk id="145" creationId="{636FDB61-C886-357F-C411-13CDFD75C2C2}"/>
          </ac:grpSpMkLst>
        </pc:grpChg>
        <pc:grpChg chg="add del mod">
          <ac:chgData name="Darren Starr" userId="e8db8f9f-6c41-48a8-b168-8c2600f32686" providerId="ADAL" clId="{8A8AF724-0554-4334-A95E-7765974E60F0}" dt="2025-01-15T11:32:41.510" v="24793"/>
          <ac:grpSpMkLst>
            <pc:docMk/>
            <pc:sldMk cId="1261996234" sldId="282"/>
            <ac:grpSpMk id="150" creationId="{81B98CE2-0A39-B3E9-DC2D-6A7DEA3AA5DE}"/>
          </ac:grpSpMkLst>
        </pc:grpChg>
        <pc:grpChg chg="mod">
          <ac:chgData name="Darren Starr" userId="e8db8f9f-6c41-48a8-b168-8c2600f32686" providerId="ADAL" clId="{8A8AF724-0554-4334-A95E-7765974E60F0}" dt="2025-01-15T11:32:42.335" v="24798"/>
          <ac:grpSpMkLst>
            <pc:docMk/>
            <pc:sldMk cId="1261996234" sldId="282"/>
            <ac:grpSpMk id="157" creationId="{50D3FC11-4186-64D5-2056-CE52A53EDDB0}"/>
          </ac:grpSpMkLst>
        </pc:grpChg>
        <pc:grpChg chg="mod">
          <ac:chgData name="Darren Starr" userId="e8db8f9f-6c41-48a8-b168-8c2600f32686" providerId="ADAL" clId="{8A8AF724-0554-4334-A95E-7765974E60F0}" dt="2025-01-15T11:32:41.804" v="24795"/>
          <ac:grpSpMkLst>
            <pc:docMk/>
            <pc:sldMk cId="1261996234" sldId="282"/>
            <ac:grpSpMk id="160" creationId="{7BBD6442-6919-E680-B57B-F6765A029921}"/>
          </ac:grpSpMkLst>
        </pc:grpChg>
        <pc:grpChg chg="mod">
          <ac:chgData name="Darren Starr" userId="e8db8f9f-6c41-48a8-b168-8c2600f32686" providerId="ADAL" clId="{8A8AF724-0554-4334-A95E-7765974E60F0}" dt="2025-01-15T11:32:41.510" v="24793"/>
          <ac:grpSpMkLst>
            <pc:docMk/>
            <pc:sldMk cId="1261996234" sldId="282"/>
            <ac:grpSpMk id="162" creationId="{D53F9572-0778-BA33-F1C9-7906E0716264}"/>
          </ac:grpSpMkLst>
        </pc:grpChg>
        <pc:grpChg chg="add del mod">
          <ac:chgData name="Darren Starr" userId="e8db8f9f-6c41-48a8-b168-8c2600f32686" providerId="ADAL" clId="{8A8AF724-0554-4334-A95E-7765974E60F0}" dt="2025-01-15T11:32:40.105" v="24788"/>
          <ac:grpSpMkLst>
            <pc:docMk/>
            <pc:sldMk cId="1261996234" sldId="282"/>
            <ac:grpSpMk id="167" creationId="{96F3A337-2BFE-0E77-CFAA-22D727DB670C}"/>
          </ac:grpSpMkLst>
        </pc:grpChg>
        <pc:grpChg chg="mod">
          <ac:chgData name="Darren Starr" userId="e8db8f9f-6c41-48a8-b168-8c2600f32686" providerId="ADAL" clId="{8A8AF724-0554-4334-A95E-7765974E60F0}" dt="2025-01-15T11:32:39.265" v="24784"/>
          <ac:grpSpMkLst>
            <pc:docMk/>
            <pc:sldMk cId="1261996234" sldId="282"/>
            <ac:grpSpMk id="171" creationId="{FD800D17-CEB8-D23E-9FFF-A3C1756C0C4A}"/>
          </ac:grpSpMkLst>
        </pc:grpChg>
        <pc:grpChg chg="mod">
          <ac:chgData name="Darren Starr" userId="e8db8f9f-6c41-48a8-b168-8c2600f32686" providerId="ADAL" clId="{8A8AF724-0554-4334-A95E-7765974E60F0}" dt="2025-01-15T11:33:32.402" v="24804"/>
          <ac:grpSpMkLst>
            <pc:docMk/>
            <pc:sldMk cId="1261996234" sldId="282"/>
            <ac:grpSpMk id="173" creationId="{11EADDB5-AC17-EC10-A59A-D3CFF9B0ACFA}"/>
          </ac:grpSpMkLst>
        </pc:grpChg>
        <pc:grpChg chg="mod">
          <ac:chgData name="Darren Starr" userId="e8db8f9f-6c41-48a8-b168-8c2600f32686" providerId="ADAL" clId="{8A8AF724-0554-4334-A95E-7765974E60F0}" dt="2025-01-15T11:33:37.865" v="24814"/>
          <ac:grpSpMkLst>
            <pc:docMk/>
            <pc:sldMk cId="1261996234" sldId="282"/>
            <ac:grpSpMk id="176" creationId="{913BEC2B-ABD1-8428-69F6-BA9604E914B8}"/>
          </ac:grpSpMkLst>
        </pc:grpChg>
        <pc:grpChg chg="del mod">
          <ac:chgData name="Darren Starr" userId="e8db8f9f-6c41-48a8-b168-8c2600f32686" providerId="ADAL" clId="{8A8AF724-0554-4334-A95E-7765974E60F0}" dt="2025-01-15T11:33:47.049" v="24824"/>
          <ac:grpSpMkLst>
            <pc:docMk/>
            <pc:sldMk cId="1261996234" sldId="282"/>
            <ac:grpSpMk id="183" creationId="{CE110B28-0228-304B-3082-9C90792FBEB8}"/>
          </ac:grpSpMkLst>
        </pc:grpChg>
        <pc:grpChg chg="add del mod">
          <ac:chgData name="Darren Starr" userId="e8db8f9f-6c41-48a8-b168-8c2600f32686" providerId="ADAL" clId="{8A8AF724-0554-4334-A95E-7765974E60F0}" dt="2025-01-15T11:34:07.809" v="24844"/>
          <ac:grpSpMkLst>
            <pc:docMk/>
            <pc:sldMk cId="1261996234" sldId="282"/>
            <ac:grpSpMk id="186" creationId="{CA7A559D-65FB-5609-DEA6-59408893B0E3}"/>
          </ac:grpSpMkLst>
        </pc:grpChg>
        <pc:grpChg chg="add del mod">
          <ac:chgData name="Darren Starr" userId="e8db8f9f-6c41-48a8-b168-8c2600f32686" providerId="ADAL" clId="{8A8AF724-0554-4334-A95E-7765974E60F0}" dt="2025-01-15T11:34:00.803" v="24842"/>
          <ac:grpSpMkLst>
            <pc:docMk/>
            <pc:sldMk cId="1261996234" sldId="282"/>
            <ac:grpSpMk id="190" creationId="{9376506A-7DE2-6032-A72B-1F5EC80B5B5D}"/>
          </ac:grpSpMkLst>
        </pc:grpChg>
        <pc:grpChg chg="mod">
          <ac:chgData name="Darren Starr" userId="e8db8f9f-6c41-48a8-b168-8c2600f32686" providerId="ADAL" clId="{8A8AF724-0554-4334-A95E-7765974E60F0}" dt="2025-01-15T11:34:00.803" v="24842"/>
          <ac:grpSpMkLst>
            <pc:docMk/>
            <pc:sldMk cId="1261996234" sldId="282"/>
            <ac:grpSpMk id="191" creationId="{F5A5925E-9CE5-8D1B-2134-1FC12AE560EF}"/>
          </ac:grpSpMkLst>
        </pc:grpChg>
        <pc:grpChg chg="add del mod">
          <ac:chgData name="Darren Starr" userId="e8db8f9f-6c41-48a8-b168-8c2600f32686" providerId="ADAL" clId="{8A8AF724-0554-4334-A95E-7765974E60F0}" dt="2025-01-15T11:33:59.987" v="24838"/>
          <ac:grpSpMkLst>
            <pc:docMk/>
            <pc:sldMk cId="1261996234" sldId="282"/>
            <ac:grpSpMk id="195" creationId="{8CAB06CF-5AC0-8AEC-4866-412784DB4FD7}"/>
          </ac:grpSpMkLst>
        </pc:grpChg>
        <pc:grpChg chg="mod">
          <ac:chgData name="Darren Starr" userId="e8db8f9f-6c41-48a8-b168-8c2600f32686" providerId="ADAL" clId="{8A8AF724-0554-4334-A95E-7765974E60F0}" dt="2025-01-15T11:33:59.711" v="24836"/>
          <ac:grpSpMkLst>
            <pc:docMk/>
            <pc:sldMk cId="1261996234" sldId="282"/>
            <ac:grpSpMk id="197" creationId="{AEDC60F4-7EDF-FB68-3328-C3493915D675}"/>
          </ac:grpSpMkLst>
        </pc:grpChg>
        <pc:grpChg chg="mod">
          <ac:chgData name="Darren Starr" userId="e8db8f9f-6c41-48a8-b168-8c2600f32686" providerId="ADAL" clId="{8A8AF724-0554-4334-A95E-7765974E60F0}" dt="2025-01-15T11:34:07.809" v="24844"/>
          <ac:grpSpMkLst>
            <pc:docMk/>
            <pc:sldMk cId="1261996234" sldId="282"/>
            <ac:grpSpMk id="199" creationId="{F942C782-63AB-7EDC-D491-20AA944A75E2}"/>
          </ac:grpSpMkLst>
        </pc:grpChg>
        <pc:grpChg chg="mod">
          <ac:chgData name="Darren Starr" userId="e8db8f9f-6c41-48a8-b168-8c2600f32686" providerId="ADAL" clId="{8A8AF724-0554-4334-A95E-7765974E60F0}" dt="2025-01-15T11:34:18.798" v="24852"/>
          <ac:grpSpMkLst>
            <pc:docMk/>
            <pc:sldMk cId="1261996234" sldId="282"/>
            <ac:grpSpMk id="205" creationId="{01326E27-BA23-0371-5478-EB2FA2CD3698}"/>
          </ac:grpSpMkLst>
        </pc:grpChg>
        <pc:grpChg chg="mod">
          <ac:chgData name="Darren Starr" userId="e8db8f9f-6c41-48a8-b168-8c2600f32686" providerId="ADAL" clId="{8A8AF724-0554-4334-A95E-7765974E60F0}" dt="2025-01-15T11:34:43.206" v="24859"/>
          <ac:grpSpMkLst>
            <pc:docMk/>
            <pc:sldMk cId="1261996234" sldId="282"/>
            <ac:grpSpMk id="210" creationId="{D725FE0D-0A51-550E-F1F2-2F1E7D4B5E0D}"/>
          </ac:grpSpMkLst>
        </pc:grpChg>
        <pc:grpChg chg="del mod">
          <ac:chgData name="Darren Starr" userId="e8db8f9f-6c41-48a8-b168-8c2600f32686" providerId="ADAL" clId="{8A8AF724-0554-4334-A95E-7765974E60F0}" dt="2025-01-15T11:35:33.494" v="24919"/>
          <ac:grpSpMkLst>
            <pc:docMk/>
            <pc:sldMk cId="1261996234" sldId="282"/>
            <ac:grpSpMk id="214" creationId="{B1304509-8B30-D79B-98F5-FA1DF60FC148}"/>
          </ac:grpSpMkLst>
        </pc:grpChg>
        <pc:grpChg chg="del mod">
          <ac:chgData name="Darren Starr" userId="e8db8f9f-6c41-48a8-b168-8c2600f32686" providerId="ADAL" clId="{8A8AF724-0554-4334-A95E-7765974E60F0}" dt="2025-01-15T11:35:18.231" v="24897"/>
          <ac:grpSpMkLst>
            <pc:docMk/>
            <pc:sldMk cId="1261996234" sldId="282"/>
            <ac:grpSpMk id="228" creationId="{731FE372-54DF-1D05-6B0C-2DC16F716A1B}"/>
          </ac:grpSpMkLst>
        </pc:grpChg>
        <pc:grpChg chg="del mod">
          <ac:chgData name="Darren Starr" userId="e8db8f9f-6c41-48a8-b168-8c2600f32686" providerId="ADAL" clId="{8A8AF724-0554-4334-A95E-7765974E60F0}" dt="2025-01-15T11:35:33.494" v="24919"/>
          <ac:grpSpMkLst>
            <pc:docMk/>
            <pc:sldMk cId="1261996234" sldId="282"/>
            <ac:grpSpMk id="229" creationId="{F943C4F7-6A29-DE85-642D-FAEBBDD493BC}"/>
          </ac:grpSpMkLst>
        </pc:grpChg>
        <pc:grpChg chg="del mod">
          <ac:chgData name="Darren Starr" userId="e8db8f9f-6c41-48a8-b168-8c2600f32686" providerId="ADAL" clId="{8A8AF724-0554-4334-A95E-7765974E60F0}" dt="2025-01-15T11:35:33.494" v="24919"/>
          <ac:grpSpMkLst>
            <pc:docMk/>
            <pc:sldMk cId="1261996234" sldId="282"/>
            <ac:grpSpMk id="233" creationId="{FF22EE2F-3424-95B5-4281-6B96200F1542}"/>
          </ac:grpSpMkLst>
        </pc:grpChg>
        <pc:grpChg chg="del mod">
          <ac:chgData name="Darren Starr" userId="e8db8f9f-6c41-48a8-b168-8c2600f32686" providerId="ADAL" clId="{8A8AF724-0554-4334-A95E-7765974E60F0}" dt="2025-01-15T11:35:19.298" v="24899"/>
          <ac:grpSpMkLst>
            <pc:docMk/>
            <pc:sldMk cId="1261996234" sldId="282"/>
            <ac:grpSpMk id="246" creationId="{C341BC85-D002-5EF3-7D08-C99426430C06}"/>
          </ac:grpSpMkLst>
        </pc:grpChg>
        <pc:grpChg chg="del mod">
          <ac:chgData name="Darren Starr" userId="e8db8f9f-6c41-48a8-b168-8c2600f32686" providerId="ADAL" clId="{8A8AF724-0554-4334-A95E-7765974E60F0}" dt="2025-01-15T11:35:33.494" v="24919"/>
          <ac:grpSpMkLst>
            <pc:docMk/>
            <pc:sldMk cId="1261996234" sldId="282"/>
            <ac:grpSpMk id="247" creationId="{08DEC51F-F993-1A1E-7002-386873B3DB9B}"/>
          </ac:grpSpMkLst>
        </pc:grpChg>
        <pc:grpChg chg="del mod">
          <ac:chgData name="Darren Starr" userId="e8db8f9f-6c41-48a8-b168-8c2600f32686" providerId="ADAL" clId="{8A8AF724-0554-4334-A95E-7765974E60F0}" dt="2025-01-15T11:35:33.494" v="24919"/>
          <ac:grpSpMkLst>
            <pc:docMk/>
            <pc:sldMk cId="1261996234" sldId="282"/>
            <ac:grpSpMk id="249" creationId="{C27E1205-7D0E-9F6F-E77C-AF01018CE50A}"/>
          </ac:grpSpMkLst>
        </pc:grpChg>
        <pc:grpChg chg="mod">
          <ac:chgData name="Darren Starr" userId="e8db8f9f-6c41-48a8-b168-8c2600f32686" providerId="ADAL" clId="{8A8AF724-0554-4334-A95E-7765974E60F0}" dt="2025-01-15T11:35:33.494" v="24919"/>
          <ac:grpSpMkLst>
            <pc:docMk/>
            <pc:sldMk cId="1261996234" sldId="282"/>
            <ac:grpSpMk id="269" creationId="{914CBCC0-27E9-E049-A11D-F34215CC84BA}"/>
          </ac:grpSpMkLst>
        </pc:grpChg>
        <pc:grpChg chg="mod">
          <ac:chgData name="Darren Starr" userId="e8db8f9f-6c41-48a8-b168-8c2600f32686" providerId="ADAL" clId="{8A8AF724-0554-4334-A95E-7765974E60F0}" dt="2025-01-15T11:40:58.643" v="24926"/>
          <ac:grpSpMkLst>
            <pc:docMk/>
            <pc:sldMk cId="1261996234" sldId="282"/>
            <ac:grpSpMk id="274" creationId="{0B927DAD-E432-D421-6CEB-90708FB03213}"/>
          </ac:grpSpMkLst>
        </pc:grpChg>
        <pc:inkChg chg="add">
          <ac:chgData name="Darren Starr" userId="e8db8f9f-6c41-48a8-b168-8c2600f32686" providerId="ADAL" clId="{8A8AF724-0554-4334-A95E-7765974E60F0}" dt="2025-01-13T11:34:25.447" v="16532" actId="9405"/>
          <ac:inkMkLst>
            <pc:docMk/>
            <pc:sldMk cId="1261996234" sldId="282"/>
            <ac:inkMk id="5" creationId="{0AE183FA-D949-0132-854C-A33C2DC09E25}"/>
          </ac:inkMkLst>
        </pc:inkChg>
        <pc:inkChg chg="add del mod">
          <ac:chgData name="Darren Starr" userId="e8db8f9f-6c41-48a8-b168-8c2600f32686" providerId="ADAL" clId="{8A8AF724-0554-4334-A95E-7765974E60F0}" dt="2025-01-15T07:02:09.893" v="22790"/>
          <ac:inkMkLst>
            <pc:docMk/>
            <pc:sldMk cId="1261996234" sldId="282"/>
            <ac:inkMk id="27" creationId="{024F7157-466D-985F-2B37-058AC3A488CC}"/>
          </ac:inkMkLst>
        </pc:inkChg>
        <pc:inkChg chg="add del mod">
          <ac:chgData name="Darren Starr" userId="e8db8f9f-6c41-48a8-b168-8c2600f32686" providerId="ADAL" clId="{8A8AF724-0554-4334-A95E-7765974E60F0}" dt="2025-01-15T07:02:09.893" v="22792"/>
          <ac:inkMkLst>
            <pc:docMk/>
            <pc:sldMk cId="1261996234" sldId="282"/>
            <ac:inkMk id="28" creationId="{02F980D1-23A1-E1EB-E98E-8AC82D589F97}"/>
          </ac:inkMkLst>
        </pc:inkChg>
        <pc:inkChg chg="add del mod">
          <ac:chgData name="Darren Starr" userId="e8db8f9f-6c41-48a8-b168-8c2600f32686" providerId="ADAL" clId="{8A8AF724-0554-4334-A95E-7765974E60F0}" dt="2025-01-15T07:02:09.889" v="22770"/>
          <ac:inkMkLst>
            <pc:docMk/>
            <pc:sldMk cId="1261996234" sldId="282"/>
            <ac:inkMk id="29" creationId="{BFF04EE3-77A4-9666-C7A0-6F30B7CCCDB9}"/>
          </ac:inkMkLst>
        </pc:inkChg>
        <pc:inkChg chg="add del mod">
          <ac:chgData name="Darren Starr" userId="e8db8f9f-6c41-48a8-b168-8c2600f32686" providerId="ADAL" clId="{8A8AF724-0554-4334-A95E-7765974E60F0}" dt="2025-01-15T07:02:09.895" v="22804"/>
          <ac:inkMkLst>
            <pc:docMk/>
            <pc:sldMk cId="1261996234" sldId="282"/>
            <ac:inkMk id="30" creationId="{4D2FAD52-6A35-A3A3-BD8E-D935AE2732A9}"/>
          </ac:inkMkLst>
        </pc:inkChg>
        <pc:inkChg chg="add del mod">
          <ac:chgData name="Darren Starr" userId="e8db8f9f-6c41-48a8-b168-8c2600f32686" providerId="ADAL" clId="{8A8AF724-0554-4334-A95E-7765974E60F0}" dt="2025-01-15T07:02:09.889" v="22773"/>
          <ac:inkMkLst>
            <pc:docMk/>
            <pc:sldMk cId="1261996234" sldId="282"/>
            <ac:inkMk id="31" creationId="{B8020C57-A1DF-AE3D-F7A6-DC401A992F88}"/>
          </ac:inkMkLst>
        </pc:inkChg>
        <pc:inkChg chg="add del mod">
          <ac:chgData name="Darren Starr" userId="e8db8f9f-6c41-48a8-b168-8c2600f32686" providerId="ADAL" clId="{8A8AF724-0554-4334-A95E-7765974E60F0}" dt="2025-01-15T07:02:09.896" v="22807"/>
          <ac:inkMkLst>
            <pc:docMk/>
            <pc:sldMk cId="1261996234" sldId="282"/>
            <ac:inkMk id="32" creationId="{75BD08BC-F72B-C17E-60A5-428C9F66A677}"/>
          </ac:inkMkLst>
        </pc:inkChg>
        <pc:inkChg chg="add del mod">
          <ac:chgData name="Darren Starr" userId="e8db8f9f-6c41-48a8-b168-8c2600f32686" providerId="ADAL" clId="{8A8AF724-0554-4334-A95E-7765974E60F0}" dt="2025-01-15T07:02:09.897" v="22819"/>
          <ac:inkMkLst>
            <pc:docMk/>
            <pc:sldMk cId="1261996234" sldId="282"/>
            <ac:inkMk id="33" creationId="{CA6C3476-0459-679A-72AB-4ADBE91B8937}"/>
          </ac:inkMkLst>
        </pc:inkChg>
        <pc:inkChg chg="add del mod">
          <ac:chgData name="Darren Starr" userId="e8db8f9f-6c41-48a8-b168-8c2600f32686" providerId="ADAL" clId="{8A8AF724-0554-4334-A95E-7765974E60F0}" dt="2025-01-15T07:02:09.895" v="22799"/>
          <ac:inkMkLst>
            <pc:docMk/>
            <pc:sldMk cId="1261996234" sldId="282"/>
            <ac:inkMk id="34" creationId="{C57B0034-F961-AC33-1FF2-A56CC1D1ADE2}"/>
          </ac:inkMkLst>
        </pc:inkChg>
        <pc:inkChg chg="add del mod">
          <ac:chgData name="Darren Starr" userId="e8db8f9f-6c41-48a8-b168-8c2600f32686" providerId="ADAL" clId="{8A8AF724-0554-4334-A95E-7765974E60F0}" dt="2025-01-15T07:02:09.898" v="22822"/>
          <ac:inkMkLst>
            <pc:docMk/>
            <pc:sldMk cId="1261996234" sldId="282"/>
            <ac:inkMk id="35" creationId="{A0B176D2-7ECC-F25C-ABF5-8D391B9F3010}"/>
          </ac:inkMkLst>
        </pc:inkChg>
        <pc:inkChg chg="add del mod">
          <ac:chgData name="Darren Starr" userId="e8db8f9f-6c41-48a8-b168-8c2600f32686" providerId="ADAL" clId="{8A8AF724-0554-4334-A95E-7765974E60F0}" dt="2025-01-15T07:02:09.896" v="22813"/>
          <ac:inkMkLst>
            <pc:docMk/>
            <pc:sldMk cId="1261996234" sldId="282"/>
            <ac:inkMk id="37" creationId="{15D9C92D-272F-4B65-B242-32DBAC31EE44}"/>
          </ac:inkMkLst>
        </pc:inkChg>
        <pc:inkChg chg="add">
          <ac:chgData name="Darren Starr" userId="e8db8f9f-6c41-48a8-b168-8c2600f32686" providerId="ADAL" clId="{8A8AF724-0554-4334-A95E-7765974E60F0}" dt="2025-01-13T11:34:56.176" v="16551" actId="9405"/>
          <ac:inkMkLst>
            <pc:docMk/>
            <pc:sldMk cId="1261996234" sldId="282"/>
            <ac:inkMk id="39" creationId="{3129ED05-1D01-F437-C6CF-0F322E96EFAA}"/>
          </ac:inkMkLst>
        </pc:inkChg>
        <pc:inkChg chg="add del">
          <ac:chgData name="Darren Starr" userId="e8db8f9f-6c41-48a8-b168-8c2600f32686" providerId="ADAL" clId="{8A8AF724-0554-4334-A95E-7765974E60F0}" dt="2025-01-15T07:02:09.891" v="22775"/>
          <ac:inkMkLst>
            <pc:docMk/>
            <pc:sldMk cId="1261996234" sldId="282"/>
            <ac:inkMk id="40" creationId="{392CEC7C-C7C9-6BDD-95FA-1A815ACF2A79}"/>
          </ac:inkMkLst>
        </pc:inkChg>
        <pc:inkChg chg="add del mod">
          <ac:chgData name="Darren Starr" userId="e8db8f9f-6c41-48a8-b168-8c2600f32686" providerId="ADAL" clId="{8A8AF724-0554-4334-A95E-7765974E60F0}" dt="2025-01-15T07:02:09.896" v="22808"/>
          <ac:inkMkLst>
            <pc:docMk/>
            <pc:sldMk cId="1261996234" sldId="282"/>
            <ac:inkMk id="41" creationId="{14611946-4847-A6DA-012A-D2DE166A2442}"/>
          </ac:inkMkLst>
        </pc:inkChg>
        <pc:inkChg chg="add del mod">
          <ac:chgData name="Darren Starr" userId="e8db8f9f-6c41-48a8-b168-8c2600f32686" providerId="ADAL" clId="{8A8AF724-0554-4334-A95E-7765974E60F0}" dt="2025-01-15T07:02:09.895" v="22801"/>
          <ac:inkMkLst>
            <pc:docMk/>
            <pc:sldMk cId="1261996234" sldId="282"/>
            <ac:inkMk id="44" creationId="{2B3BD9EE-8075-5495-DAFE-110F3B865FE5}"/>
          </ac:inkMkLst>
        </pc:inkChg>
        <pc:inkChg chg="add del mod">
          <ac:chgData name="Darren Starr" userId="e8db8f9f-6c41-48a8-b168-8c2600f32686" providerId="ADAL" clId="{8A8AF724-0554-4334-A95E-7765974E60F0}" dt="2025-01-15T07:02:09.891" v="22782"/>
          <ac:inkMkLst>
            <pc:docMk/>
            <pc:sldMk cId="1261996234" sldId="282"/>
            <ac:inkMk id="45" creationId="{A3920426-C61E-EEB6-6A64-2F5F83D5F070}"/>
          </ac:inkMkLst>
        </pc:inkChg>
        <pc:inkChg chg="add del">
          <ac:chgData name="Darren Starr" userId="e8db8f9f-6c41-48a8-b168-8c2600f32686" providerId="ADAL" clId="{8A8AF724-0554-4334-A95E-7765974E60F0}" dt="2025-01-15T07:01:57.917" v="22754"/>
          <ac:inkMkLst>
            <pc:docMk/>
            <pc:sldMk cId="1261996234" sldId="282"/>
            <ac:inkMk id="47" creationId="{E22E0CFB-FB11-7022-3D59-63AA1FC010B1}"/>
          </ac:inkMkLst>
        </pc:inkChg>
        <pc:inkChg chg="add del mod">
          <ac:chgData name="Darren Starr" userId="e8db8f9f-6c41-48a8-b168-8c2600f32686" providerId="ADAL" clId="{8A8AF724-0554-4334-A95E-7765974E60F0}" dt="2025-01-15T07:02:09.895" v="22805"/>
          <ac:inkMkLst>
            <pc:docMk/>
            <pc:sldMk cId="1261996234" sldId="282"/>
            <ac:inkMk id="48" creationId="{59A2FF5F-D4ED-86B3-D29A-346CE40A89E5}"/>
          </ac:inkMkLst>
        </pc:inkChg>
        <pc:inkChg chg="add del mod">
          <ac:chgData name="Darren Starr" userId="e8db8f9f-6c41-48a8-b168-8c2600f32686" providerId="ADAL" clId="{8A8AF724-0554-4334-A95E-7765974E60F0}" dt="2025-01-15T07:02:09.896" v="22811"/>
          <ac:inkMkLst>
            <pc:docMk/>
            <pc:sldMk cId="1261996234" sldId="282"/>
            <ac:inkMk id="49" creationId="{049698F9-7763-B5C5-BA99-78B5B280DFA5}"/>
          </ac:inkMkLst>
        </pc:inkChg>
        <pc:inkChg chg="add del mod">
          <ac:chgData name="Darren Starr" userId="e8db8f9f-6c41-48a8-b168-8c2600f32686" providerId="ADAL" clId="{8A8AF724-0554-4334-A95E-7765974E60F0}" dt="2025-01-15T07:02:09.894" v="22795"/>
          <ac:inkMkLst>
            <pc:docMk/>
            <pc:sldMk cId="1261996234" sldId="282"/>
            <ac:inkMk id="51" creationId="{D98890E4-1F4E-650E-1BA7-0B4CFFE76467}"/>
          </ac:inkMkLst>
        </pc:inkChg>
        <pc:inkChg chg="add del mod">
          <ac:chgData name="Darren Starr" userId="e8db8f9f-6c41-48a8-b168-8c2600f32686" providerId="ADAL" clId="{8A8AF724-0554-4334-A95E-7765974E60F0}" dt="2025-01-15T07:02:09.897" v="22814"/>
          <ac:inkMkLst>
            <pc:docMk/>
            <pc:sldMk cId="1261996234" sldId="282"/>
            <ac:inkMk id="52" creationId="{93A9A347-0C5C-BF82-7AFC-B986ED881847}"/>
          </ac:inkMkLst>
        </pc:inkChg>
        <pc:inkChg chg="add del mod">
          <ac:chgData name="Darren Starr" userId="e8db8f9f-6c41-48a8-b168-8c2600f32686" providerId="ADAL" clId="{8A8AF724-0554-4334-A95E-7765974E60F0}" dt="2025-01-15T07:02:09.891" v="22781"/>
          <ac:inkMkLst>
            <pc:docMk/>
            <pc:sldMk cId="1261996234" sldId="282"/>
            <ac:inkMk id="54" creationId="{14E690B0-238F-FD4C-6F06-9DCEB0383E43}"/>
          </ac:inkMkLst>
        </pc:inkChg>
        <pc:inkChg chg="add del mod">
          <ac:chgData name="Darren Starr" userId="e8db8f9f-6c41-48a8-b168-8c2600f32686" providerId="ADAL" clId="{8A8AF724-0554-4334-A95E-7765974E60F0}" dt="2025-01-15T07:02:09.897" v="22818"/>
          <ac:inkMkLst>
            <pc:docMk/>
            <pc:sldMk cId="1261996234" sldId="282"/>
            <ac:inkMk id="55" creationId="{51A92897-0DB3-6F60-C796-306D48FCA83A}"/>
          </ac:inkMkLst>
        </pc:inkChg>
        <pc:inkChg chg="add del mod">
          <ac:chgData name="Darren Starr" userId="e8db8f9f-6c41-48a8-b168-8c2600f32686" providerId="ADAL" clId="{8A8AF724-0554-4334-A95E-7765974E60F0}" dt="2025-01-15T07:02:09.897" v="22817"/>
          <ac:inkMkLst>
            <pc:docMk/>
            <pc:sldMk cId="1261996234" sldId="282"/>
            <ac:inkMk id="56" creationId="{F30BD5BF-F9FE-F8B3-56FA-56EFD8F34ADB}"/>
          </ac:inkMkLst>
        </pc:inkChg>
        <pc:inkChg chg="add del mod">
          <ac:chgData name="Darren Starr" userId="e8db8f9f-6c41-48a8-b168-8c2600f32686" providerId="ADAL" clId="{8A8AF724-0554-4334-A95E-7765974E60F0}" dt="2025-01-15T07:02:09.891" v="22778"/>
          <ac:inkMkLst>
            <pc:docMk/>
            <pc:sldMk cId="1261996234" sldId="282"/>
            <ac:inkMk id="57" creationId="{47EFBCBD-9F21-A850-B0AC-2FBEB5B3627E}"/>
          </ac:inkMkLst>
        </pc:inkChg>
        <pc:inkChg chg="add del mod">
          <ac:chgData name="Darren Starr" userId="e8db8f9f-6c41-48a8-b168-8c2600f32686" providerId="ADAL" clId="{8A8AF724-0554-4334-A95E-7765974E60F0}" dt="2025-01-15T07:02:09.896" v="22809"/>
          <ac:inkMkLst>
            <pc:docMk/>
            <pc:sldMk cId="1261996234" sldId="282"/>
            <ac:inkMk id="58" creationId="{26876DA0-D611-27A4-7D2F-A5DAE18D1FC8}"/>
          </ac:inkMkLst>
        </pc:inkChg>
        <pc:inkChg chg="add del mod">
          <ac:chgData name="Darren Starr" userId="e8db8f9f-6c41-48a8-b168-8c2600f32686" providerId="ADAL" clId="{8A8AF724-0554-4334-A95E-7765974E60F0}" dt="2025-01-15T07:02:09.893" v="22791"/>
          <ac:inkMkLst>
            <pc:docMk/>
            <pc:sldMk cId="1261996234" sldId="282"/>
            <ac:inkMk id="59" creationId="{A101D797-9ABE-4F25-EC53-0F04C8D6D082}"/>
          </ac:inkMkLst>
        </pc:inkChg>
        <pc:inkChg chg="add del mod">
          <ac:chgData name="Darren Starr" userId="e8db8f9f-6c41-48a8-b168-8c2600f32686" providerId="ADAL" clId="{8A8AF724-0554-4334-A95E-7765974E60F0}" dt="2025-01-15T07:02:09.897" v="22816"/>
          <ac:inkMkLst>
            <pc:docMk/>
            <pc:sldMk cId="1261996234" sldId="282"/>
            <ac:inkMk id="60" creationId="{54BB1D3C-CD3C-6FC0-4E33-8E453FFD1257}"/>
          </ac:inkMkLst>
        </pc:inkChg>
        <pc:inkChg chg="add del mod">
          <ac:chgData name="Darren Starr" userId="e8db8f9f-6c41-48a8-b168-8c2600f32686" providerId="ADAL" clId="{8A8AF724-0554-4334-A95E-7765974E60F0}" dt="2025-01-15T07:02:09.891" v="22777"/>
          <ac:inkMkLst>
            <pc:docMk/>
            <pc:sldMk cId="1261996234" sldId="282"/>
            <ac:inkMk id="61" creationId="{570F5F00-2023-DD0C-1D19-7285A109B134}"/>
          </ac:inkMkLst>
        </pc:inkChg>
        <pc:inkChg chg="add del mod">
          <ac:chgData name="Darren Starr" userId="e8db8f9f-6c41-48a8-b168-8c2600f32686" providerId="ADAL" clId="{8A8AF724-0554-4334-A95E-7765974E60F0}" dt="2025-01-15T07:02:09.895" v="22803"/>
          <ac:inkMkLst>
            <pc:docMk/>
            <pc:sldMk cId="1261996234" sldId="282"/>
            <ac:inkMk id="62" creationId="{7A36E55D-4A8F-6550-BEF4-E16A6E5A559C}"/>
          </ac:inkMkLst>
        </pc:inkChg>
        <pc:inkChg chg="add del mod">
          <ac:chgData name="Darren Starr" userId="e8db8f9f-6c41-48a8-b168-8c2600f32686" providerId="ADAL" clId="{8A8AF724-0554-4334-A95E-7765974E60F0}" dt="2025-01-15T07:02:09.892" v="22784"/>
          <ac:inkMkLst>
            <pc:docMk/>
            <pc:sldMk cId="1261996234" sldId="282"/>
            <ac:inkMk id="63" creationId="{DA83ED51-E916-F1A9-3795-DD82D3395181}"/>
          </ac:inkMkLst>
        </pc:inkChg>
        <pc:inkChg chg="add del mod">
          <ac:chgData name="Darren Starr" userId="e8db8f9f-6c41-48a8-b168-8c2600f32686" providerId="ADAL" clId="{8A8AF724-0554-4334-A95E-7765974E60F0}" dt="2025-01-15T07:02:09.895" v="22798"/>
          <ac:inkMkLst>
            <pc:docMk/>
            <pc:sldMk cId="1261996234" sldId="282"/>
            <ac:inkMk id="64" creationId="{E92494DE-A642-1F74-75A4-92AEC9437043}"/>
          </ac:inkMkLst>
        </pc:inkChg>
        <pc:inkChg chg="add del mod">
          <ac:chgData name="Darren Starr" userId="e8db8f9f-6c41-48a8-b168-8c2600f32686" providerId="ADAL" clId="{8A8AF724-0554-4334-A95E-7765974E60F0}" dt="2025-01-15T07:02:09.894" v="22797"/>
          <ac:inkMkLst>
            <pc:docMk/>
            <pc:sldMk cId="1261996234" sldId="282"/>
            <ac:inkMk id="66" creationId="{504931E8-76DF-6485-C472-FFCB1B81A15D}"/>
          </ac:inkMkLst>
        </pc:inkChg>
        <pc:inkChg chg="add del mod">
          <ac:chgData name="Darren Starr" userId="e8db8f9f-6c41-48a8-b168-8c2600f32686" providerId="ADAL" clId="{8A8AF724-0554-4334-A95E-7765974E60F0}" dt="2025-01-15T07:02:09.895" v="22800"/>
          <ac:inkMkLst>
            <pc:docMk/>
            <pc:sldMk cId="1261996234" sldId="282"/>
            <ac:inkMk id="67" creationId="{6C0A5941-041E-3CC0-043C-CCAD71E4C396}"/>
          </ac:inkMkLst>
        </pc:inkChg>
        <pc:inkChg chg="add del mod">
          <ac:chgData name="Darren Starr" userId="e8db8f9f-6c41-48a8-b168-8c2600f32686" providerId="ADAL" clId="{8A8AF724-0554-4334-A95E-7765974E60F0}" dt="2025-01-15T07:02:09.888" v="22764"/>
          <ac:inkMkLst>
            <pc:docMk/>
            <pc:sldMk cId="1261996234" sldId="282"/>
            <ac:inkMk id="69" creationId="{69323335-1B0B-FB87-BBFA-808C9D6A4C1A}"/>
          </ac:inkMkLst>
        </pc:inkChg>
        <pc:inkChg chg="add del mod">
          <ac:chgData name="Darren Starr" userId="e8db8f9f-6c41-48a8-b168-8c2600f32686" providerId="ADAL" clId="{8A8AF724-0554-4334-A95E-7765974E60F0}" dt="2025-01-15T07:02:09.889" v="22774"/>
          <ac:inkMkLst>
            <pc:docMk/>
            <pc:sldMk cId="1261996234" sldId="282"/>
            <ac:inkMk id="70" creationId="{D8FBADC9-D30D-C252-2717-9D0207DDFB4A}"/>
          </ac:inkMkLst>
        </pc:inkChg>
        <pc:inkChg chg="add del mod">
          <ac:chgData name="Darren Starr" userId="e8db8f9f-6c41-48a8-b168-8c2600f32686" providerId="ADAL" clId="{8A8AF724-0554-4334-A95E-7765974E60F0}" dt="2025-01-15T07:02:09.893" v="22789"/>
          <ac:inkMkLst>
            <pc:docMk/>
            <pc:sldMk cId="1261996234" sldId="282"/>
            <ac:inkMk id="71" creationId="{EA1A2AE6-60BB-FB81-C170-1640D0B5DC74}"/>
          </ac:inkMkLst>
        </pc:inkChg>
        <pc:inkChg chg="add del mod">
          <ac:chgData name="Darren Starr" userId="e8db8f9f-6c41-48a8-b168-8c2600f32686" providerId="ADAL" clId="{8A8AF724-0554-4334-A95E-7765974E60F0}" dt="2025-01-15T07:02:09.895" v="22802"/>
          <ac:inkMkLst>
            <pc:docMk/>
            <pc:sldMk cId="1261996234" sldId="282"/>
            <ac:inkMk id="72" creationId="{69F35D9E-AA8D-6F20-A82B-1E333B1FBFBE}"/>
          </ac:inkMkLst>
        </pc:inkChg>
        <pc:inkChg chg="add del mod">
          <ac:chgData name="Darren Starr" userId="e8db8f9f-6c41-48a8-b168-8c2600f32686" providerId="ADAL" clId="{8A8AF724-0554-4334-A95E-7765974E60F0}" dt="2025-01-15T07:02:09.894" v="22796"/>
          <ac:inkMkLst>
            <pc:docMk/>
            <pc:sldMk cId="1261996234" sldId="282"/>
            <ac:inkMk id="74" creationId="{E2AE984B-6FBF-07C5-03EE-6A174D0C5E10}"/>
          </ac:inkMkLst>
        </pc:inkChg>
        <pc:inkChg chg="add del mod">
          <ac:chgData name="Darren Starr" userId="e8db8f9f-6c41-48a8-b168-8c2600f32686" providerId="ADAL" clId="{8A8AF724-0554-4334-A95E-7765974E60F0}" dt="2025-01-15T07:02:09.891" v="22776"/>
          <ac:inkMkLst>
            <pc:docMk/>
            <pc:sldMk cId="1261996234" sldId="282"/>
            <ac:inkMk id="75" creationId="{2CE50AE5-7A5E-30BA-763F-2B3FFCBDB6D9}"/>
          </ac:inkMkLst>
        </pc:inkChg>
        <pc:inkChg chg="add del mod">
          <ac:chgData name="Darren Starr" userId="e8db8f9f-6c41-48a8-b168-8c2600f32686" providerId="ADAL" clId="{8A8AF724-0554-4334-A95E-7765974E60F0}" dt="2025-01-15T07:02:09.896" v="22812"/>
          <ac:inkMkLst>
            <pc:docMk/>
            <pc:sldMk cId="1261996234" sldId="282"/>
            <ac:inkMk id="87" creationId="{7F5E5B67-AD81-AD19-CC15-7FDC5DE60C84}"/>
          </ac:inkMkLst>
        </pc:inkChg>
        <pc:inkChg chg="add del mod">
          <ac:chgData name="Darren Starr" userId="e8db8f9f-6c41-48a8-b168-8c2600f32686" providerId="ADAL" clId="{8A8AF724-0554-4334-A95E-7765974E60F0}" dt="2025-01-15T07:02:09.894" v="22793"/>
          <ac:inkMkLst>
            <pc:docMk/>
            <pc:sldMk cId="1261996234" sldId="282"/>
            <ac:inkMk id="88" creationId="{165BD4C1-7AD8-57EA-01CB-B5A642447C9A}"/>
          </ac:inkMkLst>
        </pc:inkChg>
        <pc:inkChg chg="add del mod">
          <ac:chgData name="Darren Starr" userId="e8db8f9f-6c41-48a8-b168-8c2600f32686" providerId="ADAL" clId="{8A8AF724-0554-4334-A95E-7765974E60F0}" dt="2025-01-15T07:02:09.897" v="22815"/>
          <ac:inkMkLst>
            <pc:docMk/>
            <pc:sldMk cId="1261996234" sldId="282"/>
            <ac:inkMk id="89" creationId="{7AF3F4F3-14E3-CA11-1C5F-896719365581}"/>
          </ac:inkMkLst>
        </pc:inkChg>
        <pc:inkChg chg="add del mod">
          <ac:chgData name="Darren Starr" userId="e8db8f9f-6c41-48a8-b168-8c2600f32686" providerId="ADAL" clId="{8A8AF724-0554-4334-A95E-7765974E60F0}" dt="2025-01-15T07:02:09.892" v="22788"/>
          <ac:inkMkLst>
            <pc:docMk/>
            <pc:sldMk cId="1261996234" sldId="282"/>
            <ac:inkMk id="90" creationId="{ABB8A453-9CCB-4FBF-348B-5738E722F259}"/>
          </ac:inkMkLst>
        </pc:inkChg>
        <pc:inkChg chg="add del mod">
          <ac:chgData name="Darren Starr" userId="e8db8f9f-6c41-48a8-b168-8c2600f32686" providerId="ADAL" clId="{8A8AF724-0554-4334-A95E-7765974E60F0}" dt="2025-01-15T07:02:09.892" v="22787"/>
          <ac:inkMkLst>
            <pc:docMk/>
            <pc:sldMk cId="1261996234" sldId="282"/>
            <ac:inkMk id="92" creationId="{9A7C196C-167B-762B-E5E9-B7ADC9E1949E}"/>
          </ac:inkMkLst>
        </pc:inkChg>
        <pc:inkChg chg="add del mod">
          <ac:chgData name="Darren Starr" userId="e8db8f9f-6c41-48a8-b168-8c2600f32686" providerId="ADAL" clId="{8A8AF724-0554-4334-A95E-7765974E60F0}" dt="2025-01-15T07:01:57.920" v="22756"/>
          <ac:inkMkLst>
            <pc:docMk/>
            <pc:sldMk cId="1261996234" sldId="282"/>
            <ac:inkMk id="97" creationId="{6B164701-8070-9121-753F-1B0FFDABBA08}"/>
          </ac:inkMkLst>
        </pc:inkChg>
        <pc:inkChg chg="add del mod">
          <ac:chgData name="Darren Starr" userId="e8db8f9f-6c41-48a8-b168-8c2600f32686" providerId="ADAL" clId="{8A8AF724-0554-4334-A95E-7765974E60F0}" dt="2025-01-15T07:01:55.772" v="22747"/>
          <ac:inkMkLst>
            <pc:docMk/>
            <pc:sldMk cId="1261996234" sldId="282"/>
            <ac:inkMk id="99" creationId="{0F8065BA-27B6-AEC1-A8DF-0ED59CE0E163}"/>
          </ac:inkMkLst>
        </pc:inkChg>
        <pc:inkChg chg="add del mod">
          <ac:chgData name="Darren Starr" userId="e8db8f9f-6c41-48a8-b168-8c2600f32686" providerId="ADAL" clId="{8A8AF724-0554-4334-A95E-7765974E60F0}" dt="2025-01-15T07:02:09.889" v="22768"/>
          <ac:inkMkLst>
            <pc:docMk/>
            <pc:sldMk cId="1261996234" sldId="282"/>
            <ac:inkMk id="100" creationId="{5FC41E90-807F-0BF4-C258-109312B17D41}"/>
          </ac:inkMkLst>
        </pc:inkChg>
        <pc:inkChg chg="add del mod">
          <ac:chgData name="Darren Starr" userId="e8db8f9f-6c41-48a8-b168-8c2600f32686" providerId="ADAL" clId="{8A8AF724-0554-4334-A95E-7765974E60F0}" dt="2025-01-15T07:01:57.912" v="22749"/>
          <ac:inkMkLst>
            <pc:docMk/>
            <pc:sldMk cId="1261996234" sldId="282"/>
            <ac:inkMk id="101" creationId="{1329BFB6-22A4-DE03-783C-9050895C15E3}"/>
          </ac:inkMkLst>
        </pc:inkChg>
        <pc:inkChg chg="add del mod">
          <ac:chgData name="Darren Starr" userId="e8db8f9f-6c41-48a8-b168-8c2600f32686" providerId="ADAL" clId="{8A8AF724-0554-4334-A95E-7765974E60F0}" dt="2025-01-15T07:01:58.669" v="22763"/>
          <ac:inkMkLst>
            <pc:docMk/>
            <pc:sldMk cId="1261996234" sldId="282"/>
            <ac:inkMk id="102" creationId="{ABE320E4-688E-A5F2-7D03-428CDCBD97E3}"/>
          </ac:inkMkLst>
        </pc:inkChg>
        <pc:inkChg chg="add del mod">
          <ac:chgData name="Darren Starr" userId="e8db8f9f-6c41-48a8-b168-8c2600f32686" providerId="ADAL" clId="{8A8AF724-0554-4334-A95E-7765974E60F0}" dt="2025-01-15T07:01:57.921" v="22757"/>
          <ac:inkMkLst>
            <pc:docMk/>
            <pc:sldMk cId="1261996234" sldId="282"/>
            <ac:inkMk id="104" creationId="{1C5F1554-3D7F-0844-7887-4181DB8774E9}"/>
          </ac:inkMkLst>
        </pc:inkChg>
        <pc:inkChg chg="add del mod">
          <ac:chgData name="Darren Starr" userId="e8db8f9f-6c41-48a8-b168-8c2600f32686" providerId="ADAL" clId="{8A8AF724-0554-4334-A95E-7765974E60F0}" dt="2025-01-15T07:01:57.923" v="22760"/>
          <ac:inkMkLst>
            <pc:docMk/>
            <pc:sldMk cId="1261996234" sldId="282"/>
            <ac:inkMk id="105" creationId="{D886B242-E2EF-BDBB-9216-3935A7875D2D}"/>
          </ac:inkMkLst>
        </pc:inkChg>
        <pc:inkChg chg="add del mod">
          <ac:chgData name="Darren Starr" userId="e8db8f9f-6c41-48a8-b168-8c2600f32686" providerId="ADAL" clId="{8A8AF724-0554-4334-A95E-7765974E60F0}" dt="2025-01-15T07:01:57.919" v="22755"/>
          <ac:inkMkLst>
            <pc:docMk/>
            <pc:sldMk cId="1261996234" sldId="282"/>
            <ac:inkMk id="106" creationId="{4C66F1B7-D03D-FE3B-61B8-B9AE0182988E}"/>
          </ac:inkMkLst>
        </pc:inkChg>
        <pc:inkChg chg="add del mod">
          <ac:chgData name="Darren Starr" userId="e8db8f9f-6c41-48a8-b168-8c2600f32686" providerId="ADAL" clId="{8A8AF724-0554-4334-A95E-7765974E60F0}" dt="2025-01-15T07:01:57.925" v="22762"/>
          <ac:inkMkLst>
            <pc:docMk/>
            <pc:sldMk cId="1261996234" sldId="282"/>
            <ac:inkMk id="107" creationId="{CA590B1D-13D1-0045-364D-CF620E692654}"/>
          </ac:inkMkLst>
        </pc:inkChg>
        <pc:inkChg chg="add del">
          <ac:chgData name="Darren Starr" userId="e8db8f9f-6c41-48a8-b168-8c2600f32686" providerId="ADAL" clId="{8A8AF724-0554-4334-A95E-7765974E60F0}" dt="2025-01-15T07:01:57.917" v="22753"/>
          <ac:inkMkLst>
            <pc:docMk/>
            <pc:sldMk cId="1261996234" sldId="282"/>
            <ac:inkMk id="108" creationId="{5D51F383-0D24-4D86-8DFC-058414F45897}"/>
          </ac:inkMkLst>
        </pc:inkChg>
        <pc:inkChg chg="add del mod">
          <ac:chgData name="Darren Starr" userId="e8db8f9f-6c41-48a8-b168-8c2600f32686" providerId="ADAL" clId="{8A8AF724-0554-4334-A95E-7765974E60F0}" dt="2025-01-15T07:01:57.921" v="22759"/>
          <ac:inkMkLst>
            <pc:docMk/>
            <pc:sldMk cId="1261996234" sldId="282"/>
            <ac:inkMk id="109" creationId="{E24606C8-8F97-5732-AE72-28D19C029F86}"/>
          </ac:inkMkLst>
        </pc:inkChg>
        <pc:inkChg chg="add del mod">
          <ac:chgData name="Darren Starr" userId="e8db8f9f-6c41-48a8-b168-8c2600f32686" providerId="ADAL" clId="{8A8AF724-0554-4334-A95E-7765974E60F0}" dt="2025-01-15T07:01:57.921" v="22758"/>
          <ac:inkMkLst>
            <pc:docMk/>
            <pc:sldMk cId="1261996234" sldId="282"/>
            <ac:inkMk id="110" creationId="{0296F150-FF54-C1D4-D380-8834E56BA6BE}"/>
          </ac:inkMkLst>
        </pc:inkChg>
        <pc:inkChg chg="add del mod">
          <ac:chgData name="Darren Starr" userId="e8db8f9f-6c41-48a8-b168-8c2600f32686" providerId="ADAL" clId="{8A8AF724-0554-4334-A95E-7765974E60F0}" dt="2025-01-15T07:01:57.916" v="22752"/>
          <ac:inkMkLst>
            <pc:docMk/>
            <pc:sldMk cId="1261996234" sldId="282"/>
            <ac:inkMk id="111" creationId="{BAD19433-7067-4E27-927A-B283B3233A02}"/>
          </ac:inkMkLst>
        </pc:inkChg>
        <pc:inkChg chg="add del mod">
          <ac:chgData name="Darren Starr" userId="e8db8f9f-6c41-48a8-b168-8c2600f32686" providerId="ADAL" clId="{8A8AF724-0554-4334-A95E-7765974E60F0}" dt="2025-01-15T07:01:57.914" v="22751"/>
          <ac:inkMkLst>
            <pc:docMk/>
            <pc:sldMk cId="1261996234" sldId="282"/>
            <ac:inkMk id="112" creationId="{DBC41375-9674-43C8-4B66-A6178AECEFDD}"/>
          </ac:inkMkLst>
        </pc:inkChg>
        <pc:inkChg chg="add del mod">
          <ac:chgData name="Darren Starr" userId="e8db8f9f-6c41-48a8-b168-8c2600f32686" providerId="ADAL" clId="{8A8AF724-0554-4334-A95E-7765974E60F0}" dt="2025-01-15T07:01:57.924" v="22761"/>
          <ac:inkMkLst>
            <pc:docMk/>
            <pc:sldMk cId="1261996234" sldId="282"/>
            <ac:inkMk id="114" creationId="{CCE4F5F6-648E-BA68-ED38-080EFCE55C33}"/>
          </ac:inkMkLst>
        </pc:inkChg>
        <pc:inkChg chg="add del mod">
          <ac:chgData name="Darren Starr" userId="e8db8f9f-6c41-48a8-b168-8c2600f32686" providerId="ADAL" clId="{8A8AF724-0554-4334-A95E-7765974E60F0}" dt="2025-01-15T07:02:09.897" v="22821"/>
          <ac:inkMkLst>
            <pc:docMk/>
            <pc:sldMk cId="1261996234" sldId="282"/>
            <ac:inkMk id="116" creationId="{CA16EEC4-D28F-EAB2-0FBB-DE40D8371C6F}"/>
          </ac:inkMkLst>
        </pc:inkChg>
        <pc:inkChg chg="add del mod">
          <ac:chgData name="Darren Starr" userId="e8db8f9f-6c41-48a8-b168-8c2600f32686" providerId="ADAL" clId="{8A8AF724-0554-4334-A95E-7765974E60F0}" dt="2025-01-15T07:02:09.896" v="22810"/>
          <ac:inkMkLst>
            <pc:docMk/>
            <pc:sldMk cId="1261996234" sldId="282"/>
            <ac:inkMk id="117" creationId="{D1042D77-9A61-AFAB-E0DE-C517358C6566}"/>
          </ac:inkMkLst>
        </pc:inkChg>
        <pc:inkChg chg="add del mod">
          <ac:chgData name="Darren Starr" userId="e8db8f9f-6c41-48a8-b168-8c2600f32686" providerId="ADAL" clId="{8A8AF724-0554-4334-A95E-7765974E60F0}" dt="2025-01-15T07:02:09.891" v="22780"/>
          <ac:inkMkLst>
            <pc:docMk/>
            <pc:sldMk cId="1261996234" sldId="282"/>
            <ac:inkMk id="119" creationId="{6B73DFF2-DFF4-0CD6-571E-9E56E73485EE}"/>
          </ac:inkMkLst>
        </pc:inkChg>
        <pc:inkChg chg="add del mod">
          <ac:chgData name="Darren Starr" userId="e8db8f9f-6c41-48a8-b168-8c2600f32686" providerId="ADAL" clId="{8A8AF724-0554-4334-A95E-7765974E60F0}" dt="2025-01-15T07:02:09.892" v="22783"/>
          <ac:inkMkLst>
            <pc:docMk/>
            <pc:sldMk cId="1261996234" sldId="282"/>
            <ac:inkMk id="120" creationId="{92386C2A-C514-03B7-B49F-48FBB5BAC850}"/>
          </ac:inkMkLst>
        </pc:inkChg>
        <pc:inkChg chg="add del mod">
          <ac:chgData name="Darren Starr" userId="e8db8f9f-6c41-48a8-b168-8c2600f32686" providerId="ADAL" clId="{8A8AF724-0554-4334-A95E-7765974E60F0}" dt="2025-01-15T07:02:09.897" v="22820"/>
          <ac:inkMkLst>
            <pc:docMk/>
            <pc:sldMk cId="1261996234" sldId="282"/>
            <ac:inkMk id="121" creationId="{11242CE7-8822-9B4D-70BB-3998D465AA64}"/>
          </ac:inkMkLst>
        </pc:inkChg>
        <pc:inkChg chg="add del mod">
          <ac:chgData name="Darren Starr" userId="e8db8f9f-6c41-48a8-b168-8c2600f32686" providerId="ADAL" clId="{8A8AF724-0554-4334-A95E-7765974E60F0}" dt="2025-01-15T07:02:09.889" v="22767"/>
          <ac:inkMkLst>
            <pc:docMk/>
            <pc:sldMk cId="1261996234" sldId="282"/>
            <ac:inkMk id="122" creationId="{917EEFE6-C260-3604-ADE7-0F0FFA00620B}"/>
          </ac:inkMkLst>
        </pc:inkChg>
        <pc:inkChg chg="add del mod">
          <ac:chgData name="Darren Starr" userId="e8db8f9f-6c41-48a8-b168-8c2600f32686" providerId="ADAL" clId="{8A8AF724-0554-4334-A95E-7765974E60F0}" dt="2025-01-15T07:02:09.889" v="22765"/>
          <ac:inkMkLst>
            <pc:docMk/>
            <pc:sldMk cId="1261996234" sldId="282"/>
            <ac:inkMk id="124" creationId="{306D600A-485A-1FDF-5ACE-26E7BDDA14CE}"/>
          </ac:inkMkLst>
        </pc:inkChg>
        <pc:inkChg chg="add del mod">
          <ac:chgData name="Darren Starr" userId="e8db8f9f-6c41-48a8-b168-8c2600f32686" providerId="ADAL" clId="{8A8AF724-0554-4334-A95E-7765974E60F0}" dt="2025-01-15T07:02:09.892" v="22786"/>
          <ac:inkMkLst>
            <pc:docMk/>
            <pc:sldMk cId="1261996234" sldId="282"/>
            <ac:inkMk id="125" creationId="{E3056FB4-A2ED-18E4-F9E4-0037420F83A9}"/>
          </ac:inkMkLst>
        </pc:inkChg>
        <pc:inkChg chg="add del mod">
          <ac:chgData name="Darren Starr" userId="e8db8f9f-6c41-48a8-b168-8c2600f32686" providerId="ADAL" clId="{8A8AF724-0554-4334-A95E-7765974E60F0}" dt="2025-01-15T07:02:09.891" v="22779"/>
          <ac:inkMkLst>
            <pc:docMk/>
            <pc:sldMk cId="1261996234" sldId="282"/>
            <ac:inkMk id="127" creationId="{8E8EDAB6-6A41-88B4-9A6F-06A5B75324FC}"/>
          </ac:inkMkLst>
        </pc:inkChg>
        <pc:inkChg chg="add del mod">
          <ac:chgData name="Darren Starr" userId="e8db8f9f-6c41-48a8-b168-8c2600f32686" providerId="ADAL" clId="{8A8AF724-0554-4334-A95E-7765974E60F0}" dt="2025-01-15T07:02:09.889" v="22772"/>
          <ac:inkMkLst>
            <pc:docMk/>
            <pc:sldMk cId="1261996234" sldId="282"/>
            <ac:inkMk id="128" creationId="{3CBA0DA9-5979-CFA6-3CB6-0B34EE1C1291}"/>
          </ac:inkMkLst>
        </pc:inkChg>
        <pc:inkChg chg="add del mod">
          <ac:chgData name="Darren Starr" userId="e8db8f9f-6c41-48a8-b168-8c2600f32686" providerId="ADAL" clId="{8A8AF724-0554-4334-A95E-7765974E60F0}" dt="2025-01-15T07:02:09.894" v="22794"/>
          <ac:inkMkLst>
            <pc:docMk/>
            <pc:sldMk cId="1261996234" sldId="282"/>
            <ac:inkMk id="129" creationId="{EE370A7A-6938-8A96-D078-0181CC06AEA4}"/>
          </ac:inkMkLst>
        </pc:inkChg>
        <pc:inkChg chg="add del mod">
          <ac:chgData name="Darren Starr" userId="e8db8f9f-6c41-48a8-b168-8c2600f32686" providerId="ADAL" clId="{8A8AF724-0554-4334-A95E-7765974E60F0}" dt="2025-01-15T07:02:09.892" v="22785"/>
          <ac:inkMkLst>
            <pc:docMk/>
            <pc:sldMk cId="1261996234" sldId="282"/>
            <ac:inkMk id="130" creationId="{32336DB7-022B-9FFF-C16C-751A36623138}"/>
          </ac:inkMkLst>
        </pc:inkChg>
        <pc:inkChg chg="add del mod">
          <ac:chgData name="Darren Starr" userId="e8db8f9f-6c41-48a8-b168-8c2600f32686" providerId="ADAL" clId="{8A8AF724-0554-4334-A95E-7765974E60F0}" dt="2025-01-15T07:02:09.896" v="22806"/>
          <ac:inkMkLst>
            <pc:docMk/>
            <pc:sldMk cId="1261996234" sldId="282"/>
            <ac:inkMk id="131" creationId="{AA453B37-474A-B61F-11DB-F1EC215D3373}"/>
          </ac:inkMkLst>
        </pc:inkChg>
        <pc:inkChg chg="add del mod">
          <ac:chgData name="Darren Starr" userId="e8db8f9f-6c41-48a8-b168-8c2600f32686" providerId="ADAL" clId="{8A8AF724-0554-4334-A95E-7765974E60F0}" dt="2025-01-15T11:32:44.437" v="24799"/>
          <ac:inkMkLst>
            <pc:docMk/>
            <pc:sldMk cId="1261996234" sldId="282"/>
            <ac:inkMk id="133" creationId="{FC893308-C7B8-F7DC-6F39-43195F094394}"/>
          </ac:inkMkLst>
        </pc:inkChg>
        <pc:inkChg chg="add del mod">
          <ac:chgData name="Darren Starr" userId="e8db8f9f-6c41-48a8-b168-8c2600f32686" providerId="ADAL" clId="{8A8AF724-0554-4334-A95E-7765974E60F0}" dt="2025-01-15T11:32:44.438" v="24800"/>
          <ac:inkMkLst>
            <pc:docMk/>
            <pc:sldMk cId="1261996234" sldId="282"/>
            <ac:inkMk id="134" creationId="{3D5930E5-0B32-BD25-B7D5-0E324EE6F37F}"/>
          </ac:inkMkLst>
        </pc:inkChg>
        <pc:inkChg chg="add mod">
          <ac:chgData name="Darren Starr" userId="e8db8f9f-6c41-48a8-b168-8c2600f32686" providerId="ADAL" clId="{8A8AF724-0554-4334-A95E-7765974E60F0}" dt="2025-01-15T11:31:36.182" v="24756"/>
          <ac:inkMkLst>
            <pc:docMk/>
            <pc:sldMk cId="1261996234" sldId="282"/>
            <ac:inkMk id="136" creationId="{5947AD93-B6E7-334E-BA50-E0440ADE9A22}"/>
          </ac:inkMkLst>
        </pc:inkChg>
        <pc:inkChg chg="add mod">
          <ac:chgData name="Darren Starr" userId="e8db8f9f-6c41-48a8-b168-8c2600f32686" providerId="ADAL" clId="{8A8AF724-0554-4334-A95E-7765974E60F0}" dt="2025-01-15T11:31:36.182" v="24756"/>
          <ac:inkMkLst>
            <pc:docMk/>
            <pc:sldMk cId="1261996234" sldId="282"/>
            <ac:inkMk id="137" creationId="{5968BBB5-8A8D-B7A2-DF4C-BDBFC8514409}"/>
          </ac:inkMkLst>
        </pc:inkChg>
        <pc:inkChg chg="add mod">
          <ac:chgData name="Darren Starr" userId="e8db8f9f-6c41-48a8-b168-8c2600f32686" providerId="ADAL" clId="{8A8AF724-0554-4334-A95E-7765974E60F0}" dt="2025-01-15T11:32:41.510" v="24793"/>
          <ac:inkMkLst>
            <pc:docMk/>
            <pc:sldMk cId="1261996234" sldId="282"/>
            <ac:inkMk id="139" creationId="{E4E8505B-F774-E0EC-A27E-5F79FFBD19F3}"/>
          </ac:inkMkLst>
        </pc:inkChg>
        <pc:inkChg chg="add mod">
          <ac:chgData name="Darren Starr" userId="e8db8f9f-6c41-48a8-b168-8c2600f32686" providerId="ADAL" clId="{8A8AF724-0554-4334-A95E-7765974E60F0}" dt="2025-01-15T11:32:41.510" v="24793"/>
          <ac:inkMkLst>
            <pc:docMk/>
            <pc:sldMk cId="1261996234" sldId="282"/>
            <ac:inkMk id="140" creationId="{1B4ABAA8-3769-3709-176E-881B53974364}"/>
          </ac:inkMkLst>
        </pc:inkChg>
        <pc:inkChg chg="add mod">
          <ac:chgData name="Darren Starr" userId="e8db8f9f-6c41-48a8-b168-8c2600f32686" providerId="ADAL" clId="{8A8AF724-0554-4334-A95E-7765974E60F0}" dt="2025-01-15T11:32:41.510" v="24793"/>
          <ac:inkMkLst>
            <pc:docMk/>
            <pc:sldMk cId="1261996234" sldId="282"/>
            <ac:inkMk id="141" creationId="{BCFD1B68-BE6A-FF44-68A4-6AA4E2E2A03B}"/>
          </ac:inkMkLst>
        </pc:inkChg>
        <pc:inkChg chg="add mod">
          <ac:chgData name="Darren Starr" userId="e8db8f9f-6c41-48a8-b168-8c2600f32686" providerId="ADAL" clId="{8A8AF724-0554-4334-A95E-7765974E60F0}" dt="2025-01-15T11:32:41.510" v="24793"/>
          <ac:inkMkLst>
            <pc:docMk/>
            <pc:sldMk cId="1261996234" sldId="282"/>
            <ac:inkMk id="142" creationId="{02BB2C59-14BE-CEEC-A323-5409E5A125A2}"/>
          </ac:inkMkLst>
        </pc:inkChg>
        <pc:inkChg chg="add mod">
          <ac:chgData name="Darren Starr" userId="e8db8f9f-6c41-48a8-b168-8c2600f32686" providerId="ADAL" clId="{8A8AF724-0554-4334-A95E-7765974E60F0}" dt="2025-01-15T11:32:41.510" v="24793"/>
          <ac:inkMkLst>
            <pc:docMk/>
            <pc:sldMk cId="1261996234" sldId="282"/>
            <ac:inkMk id="143" creationId="{88564B9D-896D-BFB3-DF98-7ECD3A967544}"/>
          </ac:inkMkLst>
        </pc:inkChg>
        <pc:inkChg chg="add mod">
          <ac:chgData name="Darren Starr" userId="e8db8f9f-6c41-48a8-b168-8c2600f32686" providerId="ADAL" clId="{8A8AF724-0554-4334-A95E-7765974E60F0}" dt="2025-01-15T11:31:36.182" v="24756"/>
          <ac:inkMkLst>
            <pc:docMk/>
            <pc:sldMk cId="1261996234" sldId="282"/>
            <ac:inkMk id="144" creationId="{4C7A0368-1024-1936-94CD-86CA67EBB1C8}"/>
          </ac:inkMkLst>
        </pc:inkChg>
        <pc:inkChg chg="add mod">
          <ac:chgData name="Darren Starr" userId="e8db8f9f-6c41-48a8-b168-8c2600f32686" providerId="ADAL" clId="{8A8AF724-0554-4334-A95E-7765974E60F0}" dt="2025-01-15T11:32:41.510" v="24793"/>
          <ac:inkMkLst>
            <pc:docMk/>
            <pc:sldMk cId="1261996234" sldId="282"/>
            <ac:inkMk id="146" creationId="{1F325690-6CF6-E72C-2118-661B0EB33C1D}"/>
          </ac:inkMkLst>
        </pc:inkChg>
        <pc:inkChg chg="add mod">
          <ac:chgData name="Darren Starr" userId="e8db8f9f-6c41-48a8-b168-8c2600f32686" providerId="ADAL" clId="{8A8AF724-0554-4334-A95E-7765974E60F0}" dt="2025-01-15T11:31:48.449" v="24761"/>
          <ac:inkMkLst>
            <pc:docMk/>
            <pc:sldMk cId="1261996234" sldId="282"/>
            <ac:inkMk id="147" creationId="{547812D2-0B94-CB13-F55E-96B3BFB983C9}"/>
          </ac:inkMkLst>
        </pc:inkChg>
        <pc:inkChg chg="add mod">
          <ac:chgData name="Darren Starr" userId="e8db8f9f-6c41-48a8-b168-8c2600f32686" providerId="ADAL" clId="{8A8AF724-0554-4334-A95E-7765974E60F0}" dt="2025-01-15T11:31:48.449" v="24761"/>
          <ac:inkMkLst>
            <pc:docMk/>
            <pc:sldMk cId="1261996234" sldId="282"/>
            <ac:inkMk id="148" creationId="{B37C2592-D685-5A53-D3E5-789CE5F9B110}"/>
          </ac:inkMkLst>
        </pc:inkChg>
        <pc:inkChg chg="add mod">
          <ac:chgData name="Darren Starr" userId="e8db8f9f-6c41-48a8-b168-8c2600f32686" providerId="ADAL" clId="{8A8AF724-0554-4334-A95E-7765974E60F0}" dt="2025-01-15T11:31:48.449" v="24761"/>
          <ac:inkMkLst>
            <pc:docMk/>
            <pc:sldMk cId="1261996234" sldId="282"/>
            <ac:inkMk id="149" creationId="{C251FB40-A9EF-04CE-DF00-BA25BBB90061}"/>
          </ac:inkMkLst>
        </pc:inkChg>
        <pc:inkChg chg="add del mod">
          <ac:chgData name="Darren Starr" userId="e8db8f9f-6c41-48a8-b168-8c2600f32686" providerId="ADAL" clId="{8A8AF724-0554-4334-A95E-7765974E60F0}" dt="2025-01-15T11:33:34.557" v="24807"/>
          <ac:inkMkLst>
            <pc:docMk/>
            <pc:sldMk cId="1261996234" sldId="282"/>
            <ac:inkMk id="151" creationId="{33904F39-C8C6-064A-DEEC-E8C39D45A2C2}"/>
          </ac:inkMkLst>
        </pc:inkChg>
        <pc:inkChg chg="add del mod">
          <ac:chgData name="Darren Starr" userId="e8db8f9f-6c41-48a8-b168-8c2600f32686" providerId="ADAL" clId="{8A8AF724-0554-4334-A95E-7765974E60F0}" dt="2025-01-15T11:33:34.557" v="24808"/>
          <ac:inkMkLst>
            <pc:docMk/>
            <pc:sldMk cId="1261996234" sldId="282"/>
            <ac:inkMk id="152" creationId="{C103AC8D-B6B8-A100-78F4-B75237F45054}"/>
          </ac:inkMkLst>
        </pc:inkChg>
        <pc:inkChg chg="add del mod">
          <ac:chgData name="Darren Starr" userId="e8db8f9f-6c41-48a8-b168-8c2600f32686" providerId="ADAL" clId="{8A8AF724-0554-4334-A95E-7765974E60F0}" dt="2025-01-15T11:33:34.557" v="24809"/>
          <ac:inkMkLst>
            <pc:docMk/>
            <pc:sldMk cId="1261996234" sldId="282"/>
            <ac:inkMk id="153" creationId="{B1FB39E4-BE3E-206E-D296-D37201552FC7}"/>
          </ac:inkMkLst>
        </pc:inkChg>
        <pc:inkChg chg="add del mod">
          <ac:chgData name="Darren Starr" userId="e8db8f9f-6c41-48a8-b168-8c2600f32686" providerId="ADAL" clId="{8A8AF724-0554-4334-A95E-7765974E60F0}" dt="2025-01-15T11:33:34.555" v="24805"/>
          <ac:inkMkLst>
            <pc:docMk/>
            <pc:sldMk cId="1261996234" sldId="282"/>
            <ac:inkMk id="154" creationId="{414D2D5B-80CA-3913-ACCD-8A2F6C8E7D99}"/>
          </ac:inkMkLst>
        </pc:inkChg>
        <pc:inkChg chg="add del mod">
          <ac:chgData name="Darren Starr" userId="e8db8f9f-6c41-48a8-b168-8c2600f32686" providerId="ADAL" clId="{8A8AF724-0554-4334-A95E-7765974E60F0}" dt="2025-01-15T11:33:34.556" v="24806"/>
          <ac:inkMkLst>
            <pc:docMk/>
            <pc:sldMk cId="1261996234" sldId="282"/>
            <ac:inkMk id="155" creationId="{C79FC5B9-A195-6597-F286-03218427BFDC}"/>
          </ac:inkMkLst>
        </pc:inkChg>
        <pc:inkChg chg="add del mod">
          <ac:chgData name="Darren Starr" userId="e8db8f9f-6c41-48a8-b168-8c2600f32686" providerId="ADAL" clId="{8A8AF724-0554-4334-A95E-7765974E60F0}" dt="2025-01-15T11:32:42.335" v="24798"/>
          <ac:inkMkLst>
            <pc:docMk/>
            <pc:sldMk cId="1261996234" sldId="282"/>
            <ac:inkMk id="156" creationId="{4762F0AD-5009-9B08-C72D-EDA8AE43AF29}"/>
          </ac:inkMkLst>
        </pc:inkChg>
        <pc:inkChg chg="add del mod">
          <ac:chgData name="Darren Starr" userId="e8db8f9f-6c41-48a8-b168-8c2600f32686" providerId="ADAL" clId="{8A8AF724-0554-4334-A95E-7765974E60F0}" dt="2025-01-15T11:32:42.069" v="24796" actId="9405"/>
          <ac:inkMkLst>
            <pc:docMk/>
            <pc:sldMk cId="1261996234" sldId="282"/>
            <ac:inkMk id="158" creationId="{1C2E6D17-EB49-E199-F262-AF46F4177C58}"/>
          </ac:inkMkLst>
        </pc:inkChg>
        <pc:inkChg chg="add del mod">
          <ac:chgData name="Darren Starr" userId="e8db8f9f-6c41-48a8-b168-8c2600f32686" providerId="ADAL" clId="{8A8AF724-0554-4334-A95E-7765974E60F0}" dt="2025-01-15T11:32:41.804" v="24795"/>
          <ac:inkMkLst>
            <pc:docMk/>
            <pc:sldMk cId="1261996234" sldId="282"/>
            <ac:inkMk id="159" creationId="{A99071A4-593B-8A51-7193-73C4D323C041}"/>
          </ac:inkMkLst>
        </pc:inkChg>
        <pc:inkChg chg="add del mod">
          <ac:chgData name="Darren Starr" userId="e8db8f9f-6c41-48a8-b168-8c2600f32686" providerId="ADAL" clId="{8A8AF724-0554-4334-A95E-7765974E60F0}" dt="2025-01-15T11:32:41.510" v="24793"/>
          <ac:inkMkLst>
            <pc:docMk/>
            <pc:sldMk cId="1261996234" sldId="282"/>
            <ac:inkMk id="161" creationId="{4D2412F3-11C7-1193-5006-C128E4A1C36A}"/>
          </ac:inkMkLst>
        </pc:inkChg>
        <pc:inkChg chg="add del mod">
          <ac:chgData name="Darren Starr" userId="e8db8f9f-6c41-48a8-b168-8c2600f32686" providerId="ADAL" clId="{8A8AF724-0554-4334-A95E-7765974E60F0}" dt="2025-01-15T11:32:41.149" v="24791" actId="9405"/>
          <ac:inkMkLst>
            <pc:docMk/>
            <pc:sldMk cId="1261996234" sldId="282"/>
            <ac:inkMk id="163" creationId="{ED2324E8-D5D6-6C85-6B15-5A338442626D}"/>
          </ac:inkMkLst>
        </pc:inkChg>
        <pc:inkChg chg="add del mod">
          <ac:chgData name="Darren Starr" userId="e8db8f9f-6c41-48a8-b168-8c2600f32686" providerId="ADAL" clId="{8A8AF724-0554-4334-A95E-7765974E60F0}" dt="2025-01-15T11:32:40.839" v="24790" actId="9405"/>
          <ac:inkMkLst>
            <pc:docMk/>
            <pc:sldMk cId="1261996234" sldId="282"/>
            <ac:inkMk id="164" creationId="{E8BEF138-7600-5EF0-7166-56EE6E298F91}"/>
          </ac:inkMkLst>
        </pc:inkChg>
        <pc:inkChg chg="add del mod">
          <ac:chgData name="Darren Starr" userId="e8db8f9f-6c41-48a8-b168-8c2600f32686" providerId="ADAL" clId="{8A8AF724-0554-4334-A95E-7765974E60F0}" dt="2025-01-15T11:32:40.387" v="24789" actId="9405"/>
          <ac:inkMkLst>
            <pc:docMk/>
            <pc:sldMk cId="1261996234" sldId="282"/>
            <ac:inkMk id="165" creationId="{864F71C5-A2E7-C856-9169-2A4E702353C4}"/>
          </ac:inkMkLst>
        </pc:inkChg>
        <pc:inkChg chg="add del">
          <ac:chgData name="Darren Starr" userId="e8db8f9f-6c41-48a8-b168-8c2600f32686" providerId="ADAL" clId="{8A8AF724-0554-4334-A95E-7765974E60F0}" dt="2025-01-15T11:32:40.105" v="24788"/>
          <ac:inkMkLst>
            <pc:docMk/>
            <pc:sldMk cId="1261996234" sldId="282"/>
            <ac:inkMk id="166" creationId="{984655DD-EE83-E000-55FA-B5CB69511A4C}"/>
          </ac:inkMkLst>
        </pc:inkChg>
        <pc:inkChg chg="add del mod">
          <ac:chgData name="Darren Starr" userId="e8db8f9f-6c41-48a8-b168-8c2600f32686" providerId="ADAL" clId="{8A8AF724-0554-4334-A95E-7765974E60F0}" dt="2025-01-15T11:32:39.796" v="24786" actId="9405"/>
          <ac:inkMkLst>
            <pc:docMk/>
            <pc:sldMk cId="1261996234" sldId="282"/>
            <ac:inkMk id="168" creationId="{95EC97A1-DDDE-C6BC-73F8-5823DF89F3EF}"/>
          </ac:inkMkLst>
        </pc:inkChg>
        <pc:inkChg chg="add del mod">
          <ac:chgData name="Darren Starr" userId="e8db8f9f-6c41-48a8-b168-8c2600f32686" providerId="ADAL" clId="{8A8AF724-0554-4334-A95E-7765974E60F0}" dt="2025-01-15T11:32:39.514" v="24785" actId="9405"/>
          <ac:inkMkLst>
            <pc:docMk/>
            <pc:sldMk cId="1261996234" sldId="282"/>
            <ac:inkMk id="169" creationId="{0F831A39-E06A-BB28-ED17-1827B7459DF8}"/>
          </ac:inkMkLst>
        </pc:inkChg>
        <pc:inkChg chg="add del mod">
          <ac:chgData name="Darren Starr" userId="e8db8f9f-6c41-48a8-b168-8c2600f32686" providerId="ADAL" clId="{8A8AF724-0554-4334-A95E-7765974E60F0}" dt="2025-01-15T11:32:39.265" v="24784"/>
          <ac:inkMkLst>
            <pc:docMk/>
            <pc:sldMk cId="1261996234" sldId="282"/>
            <ac:inkMk id="170" creationId="{81C3CADB-6AA9-E9E4-603F-FBB3C486B86A}"/>
          </ac:inkMkLst>
        </pc:inkChg>
        <pc:inkChg chg="add del mod">
          <ac:chgData name="Darren Starr" userId="e8db8f9f-6c41-48a8-b168-8c2600f32686" providerId="ADAL" clId="{8A8AF724-0554-4334-A95E-7765974E60F0}" dt="2025-01-15T11:33:32.402" v="24804"/>
          <ac:inkMkLst>
            <pc:docMk/>
            <pc:sldMk cId="1261996234" sldId="282"/>
            <ac:inkMk id="172" creationId="{8715E226-6902-27F2-4E2B-EEB54005E9F8}"/>
          </ac:inkMkLst>
        </pc:inkChg>
        <pc:inkChg chg="add mod">
          <ac:chgData name="Darren Starr" userId="e8db8f9f-6c41-48a8-b168-8c2600f32686" providerId="ADAL" clId="{8A8AF724-0554-4334-A95E-7765974E60F0}" dt="2025-01-15T11:33:37.865" v="24814"/>
          <ac:inkMkLst>
            <pc:docMk/>
            <pc:sldMk cId="1261996234" sldId="282"/>
            <ac:inkMk id="174" creationId="{C958AB17-85F9-A6EA-E8A3-605CF3372779}"/>
          </ac:inkMkLst>
        </pc:inkChg>
        <pc:inkChg chg="add del mod">
          <ac:chgData name="Darren Starr" userId="e8db8f9f-6c41-48a8-b168-8c2600f32686" providerId="ADAL" clId="{8A8AF724-0554-4334-A95E-7765974E60F0}" dt="2025-01-15T11:33:37.865" v="24814"/>
          <ac:inkMkLst>
            <pc:docMk/>
            <pc:sldMk cId="1261996234" sldId="282"/>
            <ac:inkMk id="175" creationId="{8E1C4F9A-23B1-BA8F-61DE-FE25DECFEAF6}"/>
          </ac:inkMkLst>
        </pc:inkChg>
        <pc:inkChg chg="add mod">
          <ac:chgData name="Darren Starr" userId="e8db8f9f-6c41-48a8-b168-8c2600f32686" providerId="ADAL" clId="{8A8AF724-0554-4334-A95E-7765974E60F0}" dt="2025-01-15T11:34:07.809" v="24844"/>
          <ac:inkMkLst>
            <pc:docMk/>
            <pc:sldMk cId="1261996234" sldId="282"/>
            <ac:inkMk id="177" creationId="{231D1C5F-8744-E0D4-AB1C-C9D14BD799DB}"/>
          </ac:inkMkLst>
        </pc:inkChg>
        <pc:inkChg chg="add mod">
          <ac:chgData name="Darren Starr" userId="e8db8f9f-6c41-48a8-b168-8c2600f32686" providerId="ADAL" clId="{8A8AF724-0554-4334-A95E-7765974E60F0}" dt="2025-01-15T11:34:07.809" v="24844"/>
          <ac:inkMkLst>
            <pc:docMk/>
            <pc:sldMk cId="1261996234" sldId="282"/>
            <ac:inkMk id="178" creationId="{21249FE1-6DB2-D17A-9D94-025D0641AB1B}"/>
          </ac:inkMkLst>
        </pc:inkChg>
        <pc:inkChg chg="add mod">
          <ac:chgData name="Darren Starr" userId="e8db8f9f-6c41-48a8-b168-8c2600f32686" providerId="ADAL" clId="{8A8AF724-0554-4334-A95E-7765974E60F0}" dt="2025-01-15T11:34:07.809" v="24844"/>
          <ac:inkMkLst>
            <pc:docMk/>
            <pc:sldMk cId="1261996234" sldId="282"/>
            <ac:inkMk id="179" creationId="{EC33D56D-7E40-C3FD-81C2-51051B8618FC}"/>
          </ac:inkMkLst>
        </pc:inkChg>
        <pc:inkChg chg="add mod">
          <ac:chgData name="Darren Starr" userId="e8db8f9f-6c41-48a8-b168-8c2600f32686" providerId="ADAL" clId="{8A8AF724-0554-4334-A95E-7765974E60F0}" dt="2025-01-15T11:33:47.049" v="24824"/>
          <ac:inkMkLst>
            <pc:docMk/>
            <pc:sldMk cId="1261996234" sldId="282"/>
            <ac:inkMk id="180" creationId="{631395EE-E98E-845E-5C17-D61BFE0C3A91}"/>
          </ac:inkMkLst>
        </pc:inkChg>
        <pc:inkChg chg="add mod">
          <ac:chgData name="Darren Starr" userId="e8db8f9f-6c41-48a8-b168-8c2600f32686" providerId="ADAL" clId="{8A8AF724-0554-4334-A95E-7765974E60F0}" dt="2025-01-15T11:34:07.809" v="24844"/>
          <ac:inkMkLst>
            <pc:docMk/>
            <pc:sldMk cId="1261996234" sldId="282"/>
            <ac:inkMk id="181" creationId="{430FA86D-9D62-AC68-9D09-AA4BB7E70A09}"/>
          </ac:inkMkLst>
        </pc:inkChg>
        <pc:inkChg chg="add mod">
          <ac:chgData name="Darren Starr" userId="e8db8f9f-6c41-48a8-b168-8c2600f32686" providerId="ADAL" clId="{8A8AF724-0554-4334-A95E-7765974E60F0}" dt="2025-01-15T11:33:47.049" v="24824"/>
          <ac:inkMkLst>
            <pc:docMk/>
            <pc:sldMk cId="1261996234" sldId="282"/>
            <ac:inkMk id="182" creationId="{0D4D283F-C0FD-519B-69A1-1B512B0262A6}"/>
          </ac:inkMkLst>
        </pc:inkChg>
        <pc:inkChg chg="add mod">
          <ac:chgData name="Darren Starr" userId="e8db8f9f-6c41-48a8-b168-8c2600f32686" providerId="ADAL" clId="{8A8AF724-0554-4334-A95E-7765974E60F0}" dt="2025-01-15T11:34:07.809" v="24844"/>
          <ac:inkMkLst>
            <pc:docMk/>
            <pc:sldMk cId="1261996234" sldId="282"/>
            <ac:inkMk id="184" creationId="{3412EDA6-4970-FE8B-E4BC-779F24CA057F}"/>
          </ac:inkMkLst>
        </pc:inkChg>
        <pc:inkChg chg="add mod">
          <ac:chgData name="Darren Starr" userId="e8db8f9f-6c41-48a8-b168-8c2600f32686" providerId="ADAL" clId="{8A8AF724-0554-4334-A95E-7765974E60F0}" dt="2025-01-15T11:34:07.809" v="24844"/>
          <ac:inkMkLst>
            <pc:docMk/>
            <pc:sldMk cId="1261996234" sldId="282"/>
            <ac:inkMk id="185" creationId="{81A5C245-03DC-BD64-59AD-F2332B19AB63}"/>
          </ac:inkMkLst>
        </pc:inkChg>
        <pc:inkChg chg="add">
          <ac:chgData name="Darren Starr" userId="e8db8f9f-6c41-48a8-b168-8c2600f32686" providerId="ADAL" clId="{8A8AF724-0554-4334-A95E-7765974E60F0}" dt="2025-01-15T11:33:47.063" v="24825" actId="9405"/>
          <ac:inkMkLst>
            <pc:docMk/>
            <pc:sldMk cId="1261996234" sldId="282"/>
            <ac:inkMk id="187" creationId="{CD0F6802-8D82-A0A6-7EE1-66FE252D9820}"/>
          </ac:inkMkLst>
        </pc:inkChg>
        <pc:inkChg chg="add mod">
          <ac:chgData name="Darren Starr" userId="e8db8f9f-6c41-48a8-b168-8c2600f32686" providerId="ADAL" clId="{8A8AF724-0554-4334-A95E-7765974E60F0}" dt="2025-01-15T11:34:07.809" v="24844"/>
          <ac:inkMkLst>
            <pc:docMk/>
            <pc:sldMk cId="1261996234" sldId="282"/>
            <ac:inkMk id="188" creationId="{51CD62EE-94E9-1F76-3040-68CC30A0B214}"/>
          </ac:inkMkLst>
        </pc:inkChg>
        <pc:inkChg chg="add del mod">
          <ac:chgData name="Darren Starr" userId="e8db8f9f-6c41-48a8-b168-8c2600f32686" providerId="ADAL" clId="{8A8AF724-0554-4334-A95E-7765974E60F0}" dt="2025-01-15T11:34:00.803" v="24842"/>
          <ac:inkMkLst>
            <pc:docMk/>
            <pc:sldMk cId="1261996234" sldId="282"/>
            <ac:inkMk id="189" creationId="{60333FBB-369B-A18A-30F5-5BDA3FBEDB15}"/>
          </ac:inkMkLst>
        </pc:inkChg>
        <pc:inkChg chg="add del mod">
          <ac:chgData name="Darren Starr" userId="e8db8f9f-6c41-48a8-b168-8c2600f32686" providerId="ADAL" clId="{8A8AF724-0554-4334-A95E-7765974E60F0}" dt="2025-01-15T11:34:00.494" v="24840" actId="9405"/>
          <ac:inkMkLst>
            <pc:docMk/>
            <pc:sldMk cId="1261996234" sldId="282"/>
            <ac:inkMk id="192" creationId="{BEA1ACF5-C91D-D080-1CE9-0C5BA20C01CE}"/>
          </ac:inkMkLst>
        </pc:inkChg>
        <pc:inkChg chg="add del mod">
          <ac:chgData name="Darren Starr" userId="e8db8f9f-6c41-48a8-b168-8c2600f32686" providerId="ADAL" clId="{8A8AF724-0554-4334-A95E-7765974E60F0}" dt="2025-01-15T11:34:00.220" v="24839" actId="9405"/>
          <ac:inkMkLst>
            <pc:docMk/>
            <pc:sldMk cId="1261996234" sldId="282"/>
            <ac:inkMk id="193" creationId="{E9030FF2-2E9D-2F87-6425-2B7732348258}"/>
          </ac:inkMkLst>
        </pc:inkChg>
        <pc:inkChg chg="add del mod">
          <ac:chgData name="Darren Starr" userId="e8db8f9f-6c41-48a8-b168-8c2600f32686" providerId="ADAL" clId="{8A8AF724-0554-4334-A95E-7765974E60F0}" dt="2025-01-15T11:33:59.987" v="24838"/>
          <ac:inkMkLst>
            <pc:docMk/>
            <pc:sldMk cId="1261996234" sldId="282"/>
            <ac:inkMk id="194" creationId="{370B1F6B-022E-3C1F-3CD0-AD9C8AB4991F}"/>
          </ac:inkMkLst>
        </pc:inkChg>
        <pc:inkChg chg="add del mod">
          <ac:chgData name="Darren Starr" userId="e8db8f9f-6c41-48a8-b168-8c2600f32686" providerId="ADAL" clId="{8A8AF724-0554-4334-A95E-7765974E60F0}" dt="2025-01-15T11:33:59.711" v="24836"/>
          <ac:inkMkLst>
            <pc:docMk/>
            <pc:sldMk cId="1261996234" sldId="282"/>
            <ac:inkMk id="196" creationId="{C5747E56-F112-A27C-77AA-718EAEF84718}"/>
          </ac:inkMkLst>
        </pc:inkChg>
        <pc:inkChg chg="add mod">
          <ac:chgData name="Darren Starr" userId="e8db8f9f-6c41-48a8-b168-8c2600f32686" providerId="ADAL" clId="{8A8AF724-0554-4334-A95E-7765974E60F0}" dt="2025-01-15T11:34:07.809" v="24844"/>
          <ac:inkMkLst>
            <pc:docMk/>
            <pc:sldMk cId="1261996234" sldId="282"/>
            <ac:inkMk id="198" creationId="{560E4B86-2CFD-917E-45EA-3E025727B410}"/>
          </ac:inkMkLst>
        </pc:inkChg>
        <pc:inkChg chg="add del">
          <ac:chgData name="Darren Starr" userId="e8db8f9f-6c41-48a8-b168-8c2600f32686" providerId="ADAL" clId="{8A8AF724-0554-4334-A95E-7765974E60F0}" dt="2025-01-15T11:34:11.886" v="24846" actId="9405"/>
          <ac:inkMkLst>
            <pc:docMk/>
            <pc:sldMk cId="1261996234" sldId="282"/>
            <ac:inkMk id="200" creationId="{1805EF6C-A27C-759F-3C11-B304E9C473AE}"/>
          </ac:inkMkLst>
        </pc:inkChg>
        <pc:inkChg chg="add del">
          <ac:chgData name="Darren Starr" userId="e8db8f9f-6c41-48a8-b168-8c2600f32686" providerId="ADAL" clId="{8A8AF724-0554-4334-A95E-7765974E60F0}" dt="2025-01-15T11:34:14.905" v="24848"/>
          <ac:inkMkLst>
            <pc:docMk/>
            <pc:sldMk cId="1261996234" sldId="282"/>
            <ac:inkMk id="201" creationId="{0DDCD986-3376-D434-36AF-5FEC54AC76E3}"/>
          </ac:inkMkLst>
        </pc:inkChg>
        <pc:inkChg chg="add mod">
          <ac:chgData name="Darren Starr" userId="e8db8f9f-6c41-48a8-b168-8c2600f32686" providerId="ADAL" clId="{8A8AF724-0554-4334-A95E-7765974E60F0}" dt="2025-01-15T11:34:15.281" v="24849"/>
          <ac:inkMkLst>
            <pc:docMk/>
            <pc:sldMk cId="1261996234" sldId="282"/>
            <ac:inkMk id="202" creationId="{79AABC88-EDEF-B77E-C4B7-34342891F60D}"/>
          </ac:inkMkLst>
        </pc:inkChg>
        <pc:inkChg chg="add mod">
          <ac:chgData name="Darren Starr" userId="e8db8f9f-6c41-48a8-b168-8c2600f32686" providerId="ADAL" clId="{8A8AF724-0554-4334-A95E-7765974E60F0}" dt="2025-01-15T11:34:18.798" v="24852"/>
          <ac:inkMkLst>
            <pc:docMk/>
            <pc:sldMk cId="1261996234" sldId="282"/>
            <ac:inkMk id="203" creationId="{B1574ECB-0CBA-2902-A1A8-0AEE41331033}"/>
          </ac:inkMkLst>
        </pc:inkChg>
        <pc:inkChg chg="add mod">
          <ac:chgData name="Darren Starr" userId="e8db8f9f-6c41-48a8-b168-8c2600f32686" providerId="ADAL" clId="{8A8AF724-0554-4334-A95E-7765974E60F0}" dt="2025-01-15T11:34:18.798" v="24852"/>
          <ac:inkMkLst>
            <pc:docMk/>
            <pc:sldMk cId="1261996234" sldId="282"/>
            <ac:inkMk id="204" creationId="{7A77E148-7D0F-F582-35A2-9610819A86BF}"/>
          </ac:inkMkLst>
        </pc:inkChg>
        <pc:inkChg chg="add del">
          <ac:chgData name="Darren Starr" userId="e8db8f9f-6c41-48a8-b168-8c2600f32686" providerId="ADAL" clId="{8A8AF724-0554-4334-A95E-7765974E60F0}" dt="2025-01-15T11:34:44.031" v="24862" actId="9405"/>
          <ac:inkMkLst>
            <pc:docMk/>
            <pc:sldMk cId="1261996234" sldId="282"/>
            <ac:inkMk id="206" creationId="{3D6D8080-9777-D206-912E-CD7AB266E6EE}"/>
          </ac:inkMkLst>
        </pc:inkChg>
        <pc:inkChg chg="add del mod">
          <ac:chgData name="Darren Starr" userId="e8db8f9f-6c41-48a8-b168-8c2600f32686" providerId="ADAL" clId="{8A8AF724-0554-4334-A95E-7765974E60F0}" dt="2025-01-15T11:34:43.790" v="24861" actId="9405"/>
          <ac:inkMkLst>
            <pc:docMk/>
            <pc:sldMk cId="1261996234" sldId="282"/>
            <ac:inkMk id="207" creationId="{C2D72E38-6169-F060-B47C-2FBAE0223E19}"/>
          </ac:inkMkLst>
        </pc:inkChg>
        <pc:inkChg chg="add del mod">
          <ac:chgData name="Darren Starr" userId="e8db8f9f-6c41-48a8-b168-8c2600f32686" providerId="ADAL" clId="{8A8AF724-0554-4334-A95E-7765974E60F0}" dt="2025-01-15T11:34:43.583" v="24860" actId="9405"/>
          <ac:inkMkLst>
            <pc:docMk/>
            <pc:sldMk cId="1261996234" sldId="282"/>
            <ac:inkMk id="208" creationId="{A4ADC397-23CF-5F19-85BA-DB24E58FB488}"/>
          </ac:inkMkLst>
        </pc:inkChg>
        <pc:inkChg chg="add del mod">
          <ac:chgData name="Darren Starr" userId="e8db8f9f-6c41-48a8-b168-8c2600f32686" providerId="ADAL" clId="{8A8AF724-0554-4334-A95E-7765974E60F0}" dt="2025-01-15T11:34:43.206" v="24859"/>
          <ac:inkMkLst>
            <pc:docMk/>
            <pc:sldMk cId="1261996234" sldId="282"/>
            <ac:inkMk id="209" creationId="{0C315DB7-5EDA-2EFA-33B8-2996D56284F1}"/>
          </ac:inkMkLst>
        </pc:inkChg>
        <pc:inkChg chg="add mod">
          <ac:chgData name="Darren Starr" userId="e8db8f9f-6c41-48a8-b168-8c2600f32686" providerId="ADAL" clId="{8A8AF724-0554-4334-A95E-7765974E60F0}" dt="2025-01-15T11:34:48.678" v="24866"/>
          <ac:inkMkLst>
            <pc:docMk/>
            <pc:sldMk cId="1261996234" sldId="282"/>
            <ac:inkMk id="211" creationId="{51D6CAA8-2E64-B3CA-4F87-B4C6BCC4A806}"/>
          </ac:inkMkLst>
        </pc:inkChg>
        <pc:inkChg chg="add mod">
          <ac:chgData name="Darren Starr" userId="e8db8f9f-6c41-48a8-b168-8c2600f32686" providerId="ADAL" clId="{8A8AF724-0554-4334-A95E-7765974E60F0}" dt="2025-01-15T11:34:48.678" v="24866"/>
          <ac:inkMkLst>
            <pc:docMk/>
            <pc:sldMk cId="1261996234" sldId="282"/>
            <ac:inkMk id="212" creationId="{1BE68893-64D0-6E56-1C08-F13D480A7690}"/>
          </ac:inkMkLst>
        </pc:inkChg>
        <pc:inkChg chg="add mod">
          <ac:chgData name="Darren Starr" userId="e8db8f9f-6c41-48a8-b168-8c2600f32686" providerId="ADAL" clId="{8A8AF724-0554-4334-A95E-7765974E60F0}" dt="2025-01-15T11:34:48.678" v="24866"/>
          <ac:inkMkLst>
            <pc:docMk/>
            <pc:sldMk cId="1261996234" sldId="282"/>
            <ac:inkMk id="213" creationId="{FE3C1067-3DA8-3A46-8975-6FEAA769124C}"/>
          </ac:inkMkLst>
        </pc:inkChg>
        <pc:inkChg chg="add mod">
          <ac:chgData name="Darren Starr" userId="e8db8f9f-6c41-48a8-b168-8c2600f32686" providerId="ADAL" clId="{8A8AF724-0554-4334-A95E-7765974E60F0}" dt="2025-01-15T11:34:56.285" v="24880"/>
          <ac:inkMkLst>
            <pc:docMk/>
            <pc:sldMk cId="1261996234" sldId="282"/>
            <ac:inkMk id="215" creationId="{0E98DF02-6898-8964-32D4-399E516F42F5}"/>
          </ac:inkMkLst>
        </pc:inkChg>
        <pc:inkChg chg="add mod">
          <ac:chgData name="Darren Starr" userId="e8db8f9f-6c41-48a8-b168-8c2600f32686" providerId="ADAL" clId="{8A8AF724-0554-4334-A95E-7765974E60F0}" dt="2025-01-15T11:34:56.285" v="24880"/>
          <ac:inkMkLst>
            <pc:docMk/>
            <pc:sldMk cId="1261996234" sldId="282"/>
            <ac:inkMk id="216" creationId="{2B71383F-BCA5-7965-5440-195F489711FD}"/>
          </ac:inkMkLst>
        </pc:inkChg>
        <pc:inkChg chg="add mod">
          <ac:chgData name="Darren Starr" userId="e8db8f9f-6c41-48a8-b168-8c2600f32686" providerId="ADAL" clId="{8A8AF724-0554-4334-A95E-7765974E60F0}" dt="2025-01-15T11:34:56.285" v="24880"/>
          <ac:inkMkLst>
            <pc:docMk/>
            <pc:sldMk cId="1261996234" sldId="282"/>
            <ac:inkMk id="217" creationId="{D9E2B582-A8DE-D4CC-0119-8B1A9241EB49}"/>
          </ac:inkMkLst>
        </pc:inkChg>
        <pc:inkChg chg="add">
          <ac:chgData name="Darren Starr" userId="e8db8f9f-6c41-48a8-b168-8c2600f32686" providerId="ADAL" clId="{8A8AF724-0554-4334-A95E-7765974E60F0}" dt="2025-01-15T11:34:51.855" v="24870" actId="9405"/>
          <ac:inkMkLst>
            <pc:docMk/>
            <pc:sldMk cId="1261996234" sldId="282"/>
            <ac:inkMk id="218" creationId="{77E377C2-FFA6-C854-8465-87421638BEF9}"/>
          </ac:inkMkLst>
        </pc:inkChg>
        <pc:inkChg chg="add">
          <ac:chgData name="Darren Starr" userId="e8db8f9f-6c41-48a8-b168-8c2600f32686" providerId="ADAL" clId="{8A8AF724-0554-4334-A95E-7765974E60F0}" dt="2025-01-15T11:34:52.093" v="24871" actId="9405"/>
          <ac:inkMkLst>
            <pc:docMk/>
            <pc:sldMk cId="1261996234" sldId="282"/>
            <ac:inkMk id="219" creationId="{80BA3868-213B-8FAF-0D99-413C82F7507B}"/>
          </ac:inkMkLst>
        </pc:inkChg>
        <pc:inkChg chg="add mod">
          <ac:chgData name="Darren Starr" userId="e8db8f9f-6c41-48a8-b168-8c2600f32686" providerId="ADAL" clId="{8A8AF724-0554-4334-A95E-7765974E60F0}" dt="2025-01-15T11:34:56.285" v="24880"/>
          <ac:inkMkLst>
            <pc:docMk/>
            <pc:sldMk cId="1261996234" sldId="282"/>
            <ac:inkMk id="220" creationId="{0D6B2363-D60C-0AEA-BF29-3EC2DA748BEE}"/>
          </ac:inkMkLst>
        </pc:inkChg>
        <pc:inkChg chg="add mod">
          <ac:chgData name="Darren Starr" userId="e8db8f9f-6c41-48a8-b168-8c2600f32686" providerId="ADAL" clId="{8A8AF724-0554-4334-A95E-7765974E60F0}" dt="2025-01-15T11:35:19.298" v="24899"/>
          <ac:inkMkLst>
            <pc:docMk/>
            <pc:sldMk cId="1261996234" sldId="282"/>
            <ac:inkMk id="221" creationId="{3FD2E9E3-78C9-9CB2-B8EB-91BF2D36458A}"/>
          </ac:inkMkLst>
        </pc:inkChg>
        <pc:inkChg chg="add mod">
          <ac:chgData name="Darren Starr" userId="e8db8f9f-6c41-48a8-b168-8c2600f32686" providerId="ADAL" clId="{8A8AF724-0554-4334-A95E-7765974E60F0}" dt="2025-01-15T11:35:33.494" v="24919"/>
          <ac:inkMkLst>
            <pc:docMk/>
            <pc:sldMk cId="1261996234" sldId="282"/>
            <ac:inkMk id="222" creationId="{4D15715D-D524-5647-E270-3BB330B5E86F}"/>
          </ac:inkMkLst>
        </pc:inkChg>
        <pc:inkChg chg="add mod">
          <ac:chgData name="Darren Starr" userId="e8db8f9f-6c41-48a8-b168-8c2600f32686" providerId="ADAL" clId="{8A8AF724-0554-4334-A95E-7765974E60F0}" dt="2025-01-15T11:35:33.494" v="24919"/>
          <ac:inkMkLst>
            <pc:docMk/>
            <pc:sldMk cId="1261996234" sldId="282"/>
            <ac:inkMk id="223" creationId="{54F4FF0C-3869-2AB6-2FE9-19DCA39E16F2}"/>
          </ac:inkMkLst>
        </pc:inkChg>
        <pc:inkChg chg="add mod">
          <ac:chgData name="Darren Starr" userId="e8db8f9f-6c41-48a8-b168-8c2600f32686" providerId="ADAL" clId="{8A8AF724-0554-4334-A95E-7765974E60F0}" dt="2025-01-15T11:34:56.285" v="24880"/>
          <ac:inkMkLst>
            <pc:docMk/>
            <pc:sldMk cId="1261996234" sldId="282"/>
            <ac:inkMk id="224" creationId="{29355744-46A9-A0F2-71A8-241229E3CAC0}"/>
          </ac:inkMkLst>
        </pc:inkChg>
        <pc:inkChg chg="add mod">
          <ac:chgData name="Darren Starr" userId="e8db8f9f-6c41-48a8-b168-8c2600f32686" providerId="ADAL" clId="{8A8AF724-0554-4334-A95E-7765974E60F0}" dt="2025-01-15T11:35:19.298" v="24899"/>
          <ac:inkMkLst>
            <pc:docMk/>
            <pc:sldMk cId="1261996234" sldId="282"/>
            <ac:inkMk id="225" creationId="{506DC26E-0D6F-5008-76F4-6664776469E0}"/>
          </ac:inkMkLst>
        </pc:inkChg>
        <pc:inkChg chg="add">
          <ac:chgData name="Darren Starr" userId="e8db8f9f-6c41-48a8-b168-8c2600f32686" providerId="ADAL" clId="{8A8AF724-0554-4334-A95E-7765974E60F0}" dt="2025-01-15T11:34:55.097" v="24878" actId="9405"/>
          <ac:inkMkLst>
            <pc:docMk/>
            <pc:sldMk cId="1261996234" sldId="282"/>
            <ac:inkMk id="226" creationId="{0D923EB2-4AB1-9A8C-0DEC-ABF04465ED49}"/>
          </ac:inkMkLst>
        </pc:inkChg>
        <pc:inkChg chg="add mod">
          <ac:chgData name="Darren Starr" userId="e8db8f9f-6c41-48a8-b168-8c2600f32686" providerId="ADAL" clId="{8A8AF724-0554-4334-A95E-7765974E60F0}" dt="2025-01-15T11:35:19.298" v="24899"/>
          <ac:inkMkLst>
            <pc:docMk/>
            <pc:sldMk cId="1261996234" sldId="282"/>
            <ac:inkMk id="227" creationId="{907F33D2-72BA-A548-F5C8-E1FC205850BF}"/>
          </ac:inkMkLst>
        </pc:inkChg>
        <pc:inkChg chg="add mod">
          <ac:chgData name="Darren Starr" userId="e8db8f9f-6c41-48a8-b168-8c2600f32686" providerId="ADAL" clId="{8A8AF724-0554-4334-A95E-7765974E60F0}" dt="2025-01-15T11:35:13.097" v="24884"/>
          <ac:inkMkLst>
            <pc:docMk/>
            <pc:sldMk cId="1261996234" sldId="282"/>
            <ac:inkMk id="230" creationId="{F1F80F54-F9A1-AF61-8ADB-255A91F92C8F}"/>
          </ac:inkMkLst>
        </pc:inkChg>
        <pc:inkChg chg="add mod">
          <ac:chgData name="Darren Starr" userId="e8db8f9f-6c41-48a8-b168-8c2600f32686" providerId="ADAL" clId="{8A8AF724-0554-4334-A95E-7765974E60F0}" dt="2025-01-15T11:35:13.097" v="24884"/>
          <ac:inkMkLst>
            <pc:docMk/>
            <pc:sldMk cId="1261996234" sldId="282"/>
            <ac:inkMk id="231" creationId="{1B24FDB0-4D52-65B7-A13D-ED47B5608CB1}"/>
          </ac:inkMkLst>
        </pc:inkChg>
        <pc:inkChg chg="add mod">
          <ac:chgData name="Darren Starr" userId="e8db8f9f-6c41-48a8-b168-8c2600f32686" providerId="ADAL" clId="{8A8AF724-0554-4334-A95E-7765974E60F0}" dt="2025-01-15T11:35:13.097" v="24884"/>
          <ac:inkMkLst>
            <pc:docMk/>
            <pc:sldMk cId="1261996234" sldId="282"/>
            <ac:inkMk id="232" creationId="{58375506-849E-1228-D82F-BF1A7F92AECE}"/>
          </ac:inkMkLst>
        </pc:inkChg>
        <pc:inkChg chg="add">
          <ac:chgData name="Darren Starr" userId="e8db8f9f-6c41-48a8-b168-8c2600f32686" providerId="ADAL" clId="{8A8AF724-0554-4334-A95E-7765974E60F0}" dt="2025-01-15T11:35:13.760" v="24885" actId="9405"/>
          <ac:inkMkLst>
            <pc:docMk/>
            <pc:sldMk cId="1261996234" sldId="282"/>
            <ac:inkMk id="234" creationId="{8F11B09E-B99D-A7D8-4A79-D433931EDE13}"/>
          </ac:inkMkLst>
        </pc:inkChg>
        <pc:inkChg chg="add mod">
          <ac:chgData name="Darren Starr" userId="e8db8f9f-6c41-48a8-b168-8c2600f32686" providerId="ADAL" clId="{8A8AF724-0554-4334-A95E-7765974E60F0}" dt="2025-01-15T11:35:18.231" v="24897"/>
          <ac:inkMkLst>
            <pc:docMk/>
            <pc:sldMk cId="1261996234" sldId="282"/>
            <ac:inkMk id="235" creationId="{CE2CCC20-A564-0600-9C82-B114A5FC2B47}"/>
          </ac:inkMkLst>
        </pc:inkChg>
        <pc:inkChg chg="add">
          <ac:chgData name="Darren Starr" userId="e8db8f9f-6c41-48a8-b168-8c2600f32686" providerId="ADAL" clId="{8A8AF724-0554-4334-A95E-7765974E60F0}" dt="2025-01-15T11:35:14.382" v="24887" actId="9405"/>
          <ac:inkMkLst>
            <pc:docMk/>
            <pc:sldMk cId="1261996234" sldId="282"/>
            <ac:inkMk id="236" creationId="{82AECCD5-5C78-AAFE-6B59-375844F31C43}"/>
          </ac:inkMkLst>
        </pc:inkChg>
        <pc:inkChg chg="add mod">
          <ac:chgData name="Darren Starr" userId="e8db8f9f-6c41-48a8-b168-8c2600f32686" providerId="ADAL" clId="{8A8AF724-0554-4334-A95E-7765974E60F0}" dt="2025-01-15T11:35:19.298" v="24899"/>
          <ac:inkMkLst>
            <pc:docMk/>
            <pc:sldMk cId="1261996234" sldId="282"/>
            <ac:inkMk id="237" creationId="{6597C0DF-160B-E43A-04B5-B18C70BFDDDF}"/>
          </ac:inkMkLst>
        </pc:inkChg>
        <pc:inkChg chg="add">
          <ac:chgData name="Darren Starr" userId="e8db8f9f-6c41-48a8-b168-8c2600f32686" providerId="ADAL" clId="{8A8AF724-0554-4334-A95E-7765974E60F0}" dt="2025-01-15T11:35:15.318" v="24889" actId="9405"/>
          <ac:inkMkLst>
            <pc:docMk/>
            <pc:sldMk cId="1261996234" sldId="282"/>
            <ac:inkMk id="238" creationId="{A58C42AC-C231-957E-6182-6C9256DE330D}"/>
          </ac:inkMkLst>
        </pc:inkChg>
        <pc:inkChg chg="add mod">
          <ac:chgData name="Darren Starr" userId="e8db8f9f-6c41-48a8-b168-8c2600f32686" providerId="ADAL" clId="{8A8AF724-0554-4334-A95E-7765974E60F0}" dt="2025-01-15T11:35:33.494" v="24919"/>
          <ac:inkMkLst>
            <pc:docMk/>
            <pc:sldMk cId="1261996234" sldId="282"/>
            <ac:inkMk id="239" creationId="{F44D8757-B8C9-627F-6514-02480AFEC997}"/>
          </ac:inkMkLst>
        </pc:inkChg>
        <pc:inkChg chg="add">
          <ac:chgData name="Darren Starr" userId="e8db8f9f-6c41-48a8-b168-8c2600f32686" providerId="ADAL" clId="{8A8AF724-0554-4334-A95E-7765974E60F0}" dt="2025-01-15T11:35:16.343" v="24891" actId="9405"/>
          <ac:inkMkLst>
            <pc:docMk/>
            <pc:sldMk cId="1261996234" sldId="282"/>
            <ac:inkMk id="240" creationId="{354502E8-46C2-B507-8129-C229C6D3EA19}"/>
          </ac:inkMkLst>
        </pc:inkChg>
        <pc:inkChg chg="add">
          <ac:chgData name="Darren Starr" userId="e8db8f9f-6c41-48a8-b168-8c2600f32686" providerId="ADAL" clId="{8A8AF724-0554-4334-A95E-7765974E60F0}" dt="2025-01-15T11:35:16.790" v="24892" actId="9405"/>
          <ac:inkMkLst>
            <pc:docMk/>
            <pc:sldMk cId="1261996234" sldId="282"/>
            <ac:inkMk id="241" creationId="{0C393AA1-276E-6E25-C0B1-73D182D2E4F2}"/>
          </ac:inkMkLst>
        </pc:inkChg>
        <pc:inkChg chg="add">
          <ac:chgData name="Darren Starr" userId="e8db8f9f-6c41-48a8-b168-8c2600f32686" providerId="ADAL" clId="{8A8AF724-0554-4334-A95E-7765974E60F0}" dt="2025-01-15T11:35:17.022" v="24893" actId="9405"/>
          <ac:inkMkLst>
            <pc:docMk/>
            <pc:sldMk cId="1261996234" sldId="282"/>
            <ac:inkMk id="242" creationId="{B1C44B19-677C-1C3B-589F-1E0F2A584A29}"/>
          </ac:inkMkLst>
        </pc:inkChg>
        <pc:inkChg chg="add mod">
          <ac:chgData name="Darren Starr" userId="e8db8f9f-6c41-48a8-b168-8c2600f32686" providerId="ADAL" clId="{8A8AF724-0554-4334-A95E-7765974E60F0}" dt="2025-01-15T11:35:19.298" v="24899"/>
          <ac:inkMkLst>
            <pc:docMk/>
            <pc:sldMk cId="1261996234" sldId="282"/>
            <ac:inkMk id="243" creationId="{B59571A2-BB9C-6524-C555-EF0F9EF412FF}"/>
          </ac:inkMkLst>
        </pc:inkChg>
        <pc:inkChg chg="add">
          <ac:chgData name="Darren Starr" userId="e8db8f9f-6c41-48a8-b168-8c2600f32686" providerId="ADAL" clId="{8A8AF724-0554-4334-A95E-7765974E60F0}" dt="2025-01-15T11:35:17.528" v="24895" actId="9405"/>
          <ac:inkMkLst>
            <pc:docMk/>
            <pc:sldMk cId="1261996234" sldId="282"/>
            <ac:inkMk id="244" creationId="{57D9F2CD-34DF-7662-7CAD-240A6C9C1C2A}"/>
          </ac:inkMkLst>
        </pc:inkChg>
        <pc:inkChg chg="add mod">
          <ac:chgData name="Darren Starr" userId="e8db8f9f-6c41-48a8-b168-8c2600f32686" providerId="ADAL" clId="{8A8AF724-0554-4334-A95E-7765974E60F0}" dt="2025-01-15T11:35:33.494" v="24919"/>
          <ac:inkMkLst>
            <pc:docMk/>
            <pc:sldMk cId="1261996234" sldId="282"/>
            <ac:inkMk id="245" creationId="{1E151EAF-713E-AC9C-B935-50A9130555CC}"/>
          </ac:inkMkLst>
        </pc:inkChg>
        <pc:inkChg chg="add">
          <ac:chgData name="Darren Starr" userId="e8db8f9f-6c41-48a8-b168-8c2600f32686" providerId="ADAL" clId="{8A8AF724-0554-4334-A95E-7765974E60F0}" dt="2025-01-15T11:35:18.262" v="24898" actId="9405"/>
          <ac:inkMkLst>
            <pc:docMk/>
            <pc:sldMk cId="1261996234" sldId="282"/>
            <ac:inkMk id="248" creationId="{857D7752-2D8B-966B-3384-94122B697BAB}"/>
          </ac:inkMkLst>
        </pc:inkChg>
        <pc:inkChg chg="add">
          <ac:chgData name="Darren Starr" userId="e8db8f9f-6c41-48a8-b168-8c2600f32686" providerId="ADAL" clId="{8A8AF724-0554-4334-A95E-7765974E60F0}" dt="2025-01-15T11:35:25.842" v="24900" actId="9405"/>
          <ac:inkMkLst>
            <pc:docMk/>
            <pc:sldMk cId="1261996234" sldId="282"/>
            <ac:inkMk id="250" creationId="{653D8459-DB7E-B3DF-BD6F-66FC3B799E38}"/>
          </ac:inkMkLst>
        </pc:inkChg>
        <pc:inkChg chg="add">
          <ac:chgData name="Darren Starr" userId="e8db8f9f-6c41-48a8-b168-8c2600f32686" providerId="ADAL" clId="{8A8AF724-0554-4334-A95E-7765974E60F0}" dt="2025-01-15T11:35:26.233" v="24901" actId="9405"/>
          <ac:inkMkLst>
            <pc:docMk/>
            <pc:sldMk cId="1261996234" sldId="282"/>
            <ac:inkMk id="251" creationId="{956A73D9-6500-437D-5970-60B5A3391AF1}"/>
          </ac:inkMkLst>
        </pc:inkChg>
        <pc:inkChg chg="add">
          <ac:chgData name="Darren Starr" userId="e8db8f9f-6c41-48a8-b168-8c2600f32686" providerId="ADAL" clId="{8A8AF724-0554-4334-A95E-7765974E60F0}" dt="2025-01-15T11:35:26.550" v="24902" actId="9405"/>
          <ac:inkMkLst>
            <pc:docMk/>
            <pc:sldMk cId="1261996234" sldId="282"/>
            <ac:inkMk id="252" creationId="{A1BAC17C-7C29-1E5C-CDB2-9947DA0094FC}"/>
          </ac:inkMkLst>
        </pc:inkChg>
        <pc:inkChg chg="add">
          <ac:chgData name="Darren Starr" userId="e8db8f9f-6c41-48a8-b168-8c2600f32686" providerId="ADAL" clId="{8A8AF724-0554-4334-A95E-7765974E60F0}" dt="2025-01-15T11:35:27.226" v="24903" actId="9405"/>
          <ac:inkMkLst>
            <pc:docMk/>
            <pc:sldMk cId="1261996234" sldId="282"/>
            <ac:inkMk id="253" creationId="{AB2ECB92-EA53-5D3F-B4C1-CA03BAFB1E01}"/>
          </ac:inkMkLst>
        </pc:inkChg>
        <pc:inkChg chg="add">
          <ac:chgData name="Darren Starr" userId="e8db8f9f-6c41-48a8-b168-8c2600f32686" providerId="ADAL" clId="{8A8AF724-0554-4334-A95E-7765974E60F0}" dt="2025-01-15T11:35:27.492" v="24904" actId="9405"/>
          <ac:inkMkLst>
            <pc:docMk/>
            <pc:sldMk cId="1261996234" sldId="282"/>
            <ac:inkMk id="254" creationId="{7FFC54B8-9E30-9AE7-FFB8-AB11D0B95157}"/>
          </ac:inkMkLst>
        </pc:inkChg>
        <pc:inkChg chg="add">
          <ac:chgData name="Darren Starr" userId="e8db8f9f-6c41-48a8-b168-8c2600f32686" providerId="ADAL" clId="{8A8AF724-0554-4334-A95E-7765974E60F0}" dt="2025-01-15T11:35:27.788" v="24905" actId="9405"/>
          <ac:inkMkLst>
            <pc:docMk/>
            <pc:sldMk cId="1261996234" sldId="282"/>
            <ac:inkMk id="255" creationId="{E8B59327-8ABE-E698-32E0-9BE6B41F3929}"/>
          </ac:inkMkLst>
        </pc:inkChg>
        <pc:inkChg chg="add">
          <ac:chgData name="Darren Starr" userId="e8db8f9f-6c41-48a8-b168-8c2600f32686" providerId="ADAL" clId="{8A8AF724-0554-4334-A95E-7765974E60F0}" dt="2025-01-15T11:35:28.024" v="24906" actId="9405"/>
          <ac:inkMkLst>
            <pc:docMk/>
            <pc:sldMk cId="1261996234" sldId="282"/>
            <ac:inkMk id="256" creationId="{1CCA2A58-A442-EB64-7B34-5343EBC707DA}"/>
          </ac:inkMkLst>
        </pc:inkChg>
        <pc:inkChg chg="add">
          <ac:chgData name="Darren Starr" userId="e8db8f9f-6c41-48a8-b168-8c2600f32686" providerId="ADAL" clId="{8A8AF724-0554-4334-A95E-7765974E60F0}" dt="2025-01-15T11:35:28.206" v="24907" actId="9405"/>
          <ac:inkMkLst>
            <pc:docMk/>
            <pc:sldMk cId="1261996234" sldId="282"/>
            <ac:inkMk id="257" creationId="{EF6780F1-2070-6EFD-4C57-3A4CDCA658F4}"/>
          </ac:inkMkLst>
        </pc:inkChg>
        <pc:inkChg chg="add">
          <ac:chgData name="Darren Starr" userId="e8db8f9f-6c41-48a8-b168-8c2600f32686" providerId="ADAL" clId="{8A8AF724-0554-4334-A95E-7765974E60F0}" dt="2025-01-15T11:35:28.892" v="24908" actId="9405"/>
          <ac:inkMkLst>
            <pc:docMk/>
            <pc:sldMk cId="1261996234" sldId="282"/>
            <ac:inkMk id="258" creationId="{B6CB06C0-E839-AE89-FE42-1127653917D9}"/>
          </ac:inkMkLst>
        </pc:inkChg>
        <pc:inkChg chg="add">
          <ac:chgData name="Darren Starr" userId="e8db8f9f-6c41-48a8-b168-8c2600f32686" providerId="ADAL" clId="{8A8AF724-0554-4334-A95E-7765974E60F0}" dt="2025-01-15T11:35:29.144" v="24909" actId="9405"/>
          <ac:inkMkLst>
            <pc:docMk/>
            <pc:sldMk cId="1261996234" sldId="282"/>
            <ac:inkMk id="259" creationId="{1611309D-CCB6-511D-874B-286F5331E18A}"/>
          </ac:inkMkLst>
        </pc:inkChg>
        <pc:inkChg chg="add">
          <ac:chgData name="Darren Starr" userId="e8db8f9f-6c41-48a8-b168-8c2600f32686" providerId="ADAL" clId="{8A8AF724-0554-4334-A95E-7765974E60F0}" dt="2025-01-15T11:35:29.315" v="24910" actId="9405"/>
          <ac:inkMkLst>
            <pc:docMk/>
            <pc:sldMk cId="1261996234" sldId="282"/>
            <ac:inkMk id="260" creationId="{E6D60FB3-9EFC-502D-AE36-4189FA9C64C5}"/>
          </ac:inkMkLst>
        </pc:inkChg>
        <pc:inkChg chg="add">
          <ac:chgData name="Darren Starr" userId="e8db8f9f-6c41-48a8-b168-8c2600f32686" providerId="ADAL" clId="{8A8AF724-0554-4334-A95E-7765974E60F0}" dt="2025-01-15T11:35:29.948" v="24911" actId="9405"/>
          <ac:inkMkLst>
            <pc:docMk/>
            <pc:sldMk cId="1261996234" sldId="282"/>
            <ac:inkMk id="261" creationId="{6EE1E50D-B7D3-9790-367F-AC89F3826D73}"/>
          </ac:inkMkLst>
        </pc:inkChg>
        <pc:inkChg chg="add">
          <ac:chgData name="Darren Starr" userId="e8db8f9f-6c41-48a8-b168-8c2600f32686" providerId="ADAL" clId="{8A8AF724-0554-4334-A95E-7765974E60F0}" dt="2025-01-15T11:35:30.366" v="24912" actId="9405"/>
          <ac:inkMkLst>
            <pc:docMk/>
            <pc:sldMk cId="1261996234" sldId="282"/>
            <ac:inkMk id="262" creationId="{7F579FD6-54E0-CAF2-38EE-2970BF91AD75}"/>
          </ac:inkMkLst>
        </pc:inkChg>
        <pc:inkChg chg="add">
          <ac:chgData name="Darren Starr" userId="e8db8f9f-6c41-48a8-b168-8c2600f32686" providerId="ADAL" clId="{8A8AF724-0554-4334-A95E-7765974E60F0}" dt="2025-01-15T11:35:30.632" v="24913" actId="9405"/>
          <ac:inkMkLst>
            <pc:docMk/>
            <pc:sldMk cId="1261996234" sldId="282"/>
            <ac:inkMk id="263" creationId="{B6E378F9-F337-4DE9-F3F8-719C968E6B9E}"/>
          </ac:inkMkLst>
        </pc:inkChg>
        <pc:inkChg chg="add">
          <ac:chgData name="Darren Starr" userId="e8db8f9f-6c41-48a8-b168-8c2600f32686" providerId="ADAL" clId="{8A8AF724-0554-4334-A95E-7765974E60F0}" dt="2025-01-15T11:35:30.852" v="24914" actId="9405"/>
          <ac:inkMkLst>
            <pc:docMk/>
            <pc:sldMk cId="1261996234" sldId="282"/>
            <ac:inkMk id="264" creationId="{ED6BE311-80A2-F7CB-4D77-06F0E70B80DC}"/>
          </ac:inkMkLst>
        </pc:inkChg>
        <pc:inkChg chg="add">
          <ac:chgData name="Darren Starr" userId="e8db8f9f-6c41-48a8-b168-8c2600f32686" providerId="ADAL" clId="{8A8AF724-0554-4334-A95E-7765974E60F0}" dt="2025-01-15T11:35:31.778" v="24915" actId="9405"/>
          <ac:inkMkLst>
            <pc:docMk/>
            <pc:sldMk cId="1261996234" sldId="282"/>
            <ac:inkMk id="265" creationId="{08E0485D-4164-C47D-8C5C-C51D496A61E8}"/>
          </ac:inkMkLst>
        </pc:inkChg>
        <pc:inkChg chg="add">
          <ac:chgData name="Darren Starr" userId="e8db8f9f-6c41-48a8-b168-8c2600f32686" providerId="ADAL" clId="{8A8AF724-0554-4334-A95E-7765974E60F0}" dt="2025-01-15T11:35:32.065" v="24916" actId="9405"/>
          <ac:inkMkLst>
            <pc:docMk/>
            <pc:sldMk cId="1261996234" sldId="282"/>
            <ac:inkMk id="266" creationId="{286C3BE3-82A8-7ED8-DC0D-5E11BBA533B9}"/>
          </ac:inkMkLst>
        </pc:inkChg>
        <pc:inkChg chg="add">
          <ac:chgData name="Darren Starr" userId="e8db8f9f-6c41-48a8-b168-8c2600f32686" providerId="ADAL" clId="{8A8AF724-0554-4334-A95E-7765974E60F0}" dt="2025-01-15T11:35:32.362" v="24917" actId="9405"/>
          <ac:inkMkLst>
            <pc:docMk/>
            <pc:sldMk cId="1261996234" sldId="282"/>
            <ac:inkMk id="267" creationId="{14256CEC-38F8-30D5-A7E3-686D738BCB43}"/>
          </ac:inkMkLst>
        </pc:inkChg>
        <pc:inkChg chg="add">
          <ac:chgData name="Darren Starr" userId="e8db8f9f-6c41-48a8-b168-8c2600f32686" providerId="ADAL" clId="{8A8AF724-0554-4334-A95E-7765974E60F0}" dt="2025-01-15T11:35:32.561" v="24918" actId="9405"/>
          <ac:inkMkLst>
            <pc:docMk/>
            <pc:sldMk cId="1261996234" sldId="282"/>
            <ac:inkMk id="268" creationId="{1FFB8E95-B302-9A88-EB9F-88AD59F2CA59}"/>
          </ac:inkMkLst>
        </pc:inkChg>
        <pc:inkChg chg="add del mod">
          <ac:chgData name="Darren Starr" userId="e8db8f9f-6c41-48a8-b168-8c2600f32686" providerId="ADAL" clId="{8A8AF724-0554-4334-A95E-7765974E60F0}" dt="2025-01-15T11:40:59.905" v="24929" actId="9405"/>
          <ac:inkMkLst>
            <pc:docMk/>
            <pc:sldMk cId="1261996234" sldId="282"/>
            <ac:inkMk id="270" creationId="{305FED64-6730-355A-C75C-C7CB28BE45EC}"/>
          </ac:inkMkLst>
        </pc:inkChg>
        <pc:inkChg chg="add del mod">
          <ac:chgData name="Darren Starr" userId="e8db8f9f-6c41-48a8-b168-8c2600f32686" providerId="ADAL" clId="{8A8AF724-0554-4334-A95E-7765974E60F0}" dt="2025-01-15T11:40:59.672" v="24928" actId="9405"/>
          <ac:inkMkLst>
            <pc:docMk/>
            <pc:sldMk cId="1261996234" sldId="282"/>
            <ac:inkMk id="271" creationId="{AD51118D-62B0-A0FE-4396-778640D860C9}"/>
          </ac:inkMkLst>
        </pc:inkChg>
        <pc:inkChg chg="add del mod">
          <ac:chgData name="Darren Starr" userId="e8db8f9f-6c41-48a8-b168-8c2600f32686" providerId="ADAL" clId="{8A8AF724-0554-4334-A95E-7765974E60F0}" dt="2025-01-15T11:40:59.443" v="24927" actId="9405"/>
          <ac:inkMkLst>
            <pc:docMk/>
            <pc:sldMk cId="1261996234" sldId="282"/>
            <ac:inkMk id="272" creationId="{CD0971A0-537B-2ADA-BBB4-F72A05FDDA6C}"/>
          </ac:inkMkLst>
        </pc:inkChg>
        <pc:inkChg chg="add del mod">
          <ac:chgData name="Darren Starr" userId="e8db8f9f-6c41-48a8-b168-8c2600f32686" providerId="ADAL" clId="{8A8AF724-0554-4334-A95E-7765974E60F0}" dt="2025-01-15T11:40:58.643" v="24926"/>
          <ac:inkMkLst>
            <pc:docMk/>
            <pc:sldMk cId="1261996234" sldId="282"/>
            <ac:inkMk id="273" creationId="{4209919A-0DBD-BF3A-309E-EF1741768DAB}"/>
          </ac:inkMkLst>
        </pc:inkChg>
        <pc:cxnChg chg="add mod">
          <ac:chgData name="Darren Starr" userId="e8db8f9f-6c41-48a8-b168-8c2600f32686" providerId="ADAL" clId="{8A8AF724-0554-4334-A95E-7765974E60F0}" dt="2025-01-07T03:35:09.504" v="9805" actId="1076"/>
          <ac:cxnSpMkLst>
            <pc:docMk/>
            <pc:sldMk cId="1261996234" sldId="282"/>
            <ac:cxnSpMk id="9" creationId="{2F519B99-BD6D-D55F-DA65-324E9613798D}"/>
          </ac:cxnSpMkLst>
        </pc:cxnChg>
        <pc:cxnChg chg="add mod">
          <ac:chgData name="Darren Starr" userId="e8db8f9f-6c41-48a8-b168-8c2600f32686" providerId="ADAL" clId="{8A8AF724-0554-4334-A95E-7765974E60F0}" dt="2025-01-07T03:35:09.504" v="9805" actId="1076"/>
          <ac:cxnSpMkLst>
            <pc:docMk/>
            <pc:sldMk cId="1261996234" sldId="282"/>
            <ac:cxnSpMk id="13" creationId="{8289ED9F-2206-4038-CC74-08512DD018EE}"/>
          </ac:cxnSpMkLst>
        </pc:cxnChg>
        <pc:cxnChg chg="add mod">
          <ac:chgData name="Darren Starr" userId="e8db8f9f-6c41-48a8-b168-8c2600f32686" providerId="ADAL" clId="{8A8AF724-0554-4334-A95E-7765974E60F0}" dt="2025-01-07T03:35:09.504" v="9805" actId="1076"/>
          <ac:cxnSpMkLst>
            <pc:docMk/>
            <pc:sldMk cId="1261996234" sldId="282"/>
            <ac:cxnSpMk id="16" creationId="{7C42CF00-AA38-58ED-6B91-28D418E6B9EE}"/>
          </ac:cxnSpMkLst>
        </pc:cxnChg>
        <pc:cxnChg chg="add mod">
          <ac:chgData name="Darren Starr" userId="e8db8f9f-6c41-48a8-b168-8c2600f32686" providerId="ADAL" clId="{8A8AF724-0554-4334-A95E-7765974E60F0}" dt="2025-01-07T03:35:09.504" v="9805" actId="1076"/>
          <ac:cxnSpMkLst>
            <pc:docMk/>
            <pc:sldMk cId="1261996234" sldId="282"/>
            <ac:cxnSpMk id="19" creationId="{42F3FFFE-F4E6-7AD8-52B4-CB6CBEEBE618}"/>
          </ac:cxnSpMkLst>
        </pc:cxnChg>
        <pc:cxnChg chg="add mod">
          <ac:chgData name="Darren Starr" userId="e8db8f9f-6c41-48a8-b168-8c2600f32686" providerId="ADAL" clId="{8A8AF724-0554-4334-A95E-7765974E60F0}" dt="2025-01-07T03:35:09.504" v="9805" actId="1076"/>
          <ac:cxnSpMkLst>
            <pc:docMk/>
            <pc:sldMk cId="1261996234" sldId="282"/>
            <ac:cxnSpMk id="22" creationId="{10BA0D78-F41E-1515-615C-DD024B9B00A4}"/>
          </ac:cxnSpMkLst>
        </pc:cxnChg>
        <pc:cxnChg chg="add mod">
          <ac:chgData name="Darren Starr" userId="e8db8f9f-6c41-48a8-b168-8c2600f32686" providerId="ADAL" clId="{8A8AF724-0554-4334-A95E-7765974E60F0}" dt="2025-01-07T03:35:09.504" v="9805" actId="1076"/>
          <ac:cxnSpMkLst>
            <pc:docMk/>
            <pc:sldMk cId="1261996234" sldId="282"/>
            <ac:cxnSpMk id="25" creationId="{46BCEC41-A166-596B-0A90-4DCF6BE93D65}"/>
          </ac:cxnSpMkLst>
        </pc:cxnChg>
      </pc:sldChg>
      <pc:sldChg chg="addSp delSp modSp new mod">
        <pc:chgData name="Darren Starr" userId="e8db8f9f-6c41-48a8-b168-8c2600f32686" providerId="ADAL" clId="{8A8AF724-0554-4334-A95E-7765974E60F0}" dt="2025-01-07T03:46:57.163" v="10819" actId="20577"/>
        <pc:sldMkLst>
          <pc:docMk/>
          <pc:sldMk cId="3422746780" sldId="283"/>
        </pc:sldMkLst>
        <pc:spChg chg="mod">
          <ac:chgData name="Darren Starr" userId="e8db8f9f-6c41-48a8-b168-8c2600f32686" providerId="ADAL" clId="{8A8AF724-0554-4334-A95E-7765974E60F0}" dt="2025-01-07T03:46:57.163" v="10819" actId="20577"/>
          <ac:spMkLst>
            <pc:docMk/>
            <pc:sldMk cId="3422746780" sldId="283"/>
            <ac:spMk id="2" creationId="{38C6FE92-1735-DD01-C23B-ACA7981B4684}"/>
          </ac:spMkLst>
        </pc:spChg>
        <pc:spChg chg="add mod">
          <ac:chgData name="Darren Starr" userId="e8db8f9f-6c41-48a8-b168-8c2600f32686" providerId="ADAL" clId="{8A8AF724-0554-4334-A95E-7765974E60F0}" dt="2025-01-07T03:41:29.691" v="10442" actId="1076"/>
          <ac:spMkLst>
            <pc:docMk/>
            <pc:sldMk cId="3422746780" sldId="283"/>
            <ac:spMk id="6" creationId="{3082189D-D698-28FC-DED3-6B0443788892}"/>
          </ac:spMkLst>
        </pc:spChg>
        <pc:graphicFrameChg chg="add mod ord modGraphic">
          <ac:chgData name="Darren Starr" userId="e8db8f9f-6c41-48a8-b168-8c2600f32686" providerId="ADAL" clId="{8A8AF724-0554-4334-A95E-7765974E60F0}" dt="2025-01-07T03:46:41.795" v="10807" actId="20577"/>
          <ac:graphicFrameMkLst>
            <pc:docMk/>
            <pc:sldMk cId="3422746780" sldId="283"/>
            <ac:graphicFrameMk id="4" creationId="{CBA256B5-AFDE-42AD-9BFC-39A54CAA5FB8}"/>
          </ac:graphicFrameMkLst>
        </pc:graphicFrameChg>
      </pc:sldChg>
      <pc:sldChg chg="addSp modSp new mod">
        <pc:chgData name="Darren Starr" userId="e8db8f9f-6c41-48a8-b168-8c2600f32686" providerId="ADAL" clId="{8A8AF724-0554-4334-A95E-7765974E60F0}" dt="2025-01-13T11:42:17.530" v="16660" actId="20577"/>
        <pc:sldMkLst>
          <pc:docMk/>
          <pc:sldMk cId="2986961762" sldId="284"/>
        </pc:sldMkLst>
        <pc:spChg chg="mod">
          <ac:chgData name="Darren Starr" userId="e8db8f9f-6c41-48a8-b168-8c2600f32686" providerId="ADAL" clId="{8A8AF724-0554-4334-A95E-7765974E60F0}" dt="2025-01-13T11:42:17.530" v="16660" actId="20577"/>
          <ac:spMkLst>
            <pc:docMk/>
            <pc:sldMk cId="2986961762" sldId="284"/>
            <ac:spMk id="2" creationId="{FEB4795C-A6AB-A0F9-8A48-7524DAE8FC16}"/>
          </ac:spMkLst>
        </pc:spChg>
        <pc:spChg chg="mod">
          <ac:chgData name="Darren Starr" userId="e8db8f9f-6c41-48a8-b168-8c2600f32686" providerId="ADAL" clId="{8A8AF724-0554-4334-A95E-7765974E60F0}" dt="2025-01-07T03:54:15.856" v="11409" actId="20577"/>
          <ac:spMkLst>
            <pc:docMk/>
            <pc:sldMk cId="2986961762" sldId="284"/>
            <ac:spMk id="3" creationId="{F1DE4909-50D4-57D3-D45B-98DDAA256C29}"/>
          </ac:spMkLst>
        </pc:spChg>
        <pc:spChg chg="add mod">
          <ac:chgData name="Darren Starr" userId="e8db8f9f-6c41-48a8-b168-8c2600f32686" providerId="ADAL" clId="{8A8AF724-0554-4334-A95E-7765974E60F0}" dt="2025-01-07T03:50:50.614" v="11088" actId="1076"/>
          <ac:spMkLst>
            <pc:docMk/>
            <pc:sldMk cId="2986961762" sldId="284"/>
            <ac:spMk id="4" creationId="{1065CEB9-FC3B-07AF-F376-DB2311D240AC}"/>
          </ac:spMkLst>
        </pc:spChg>
        <pc:spChg chg="add mod">
          <ac:chgData name="Darren Starr" userId="e8db8f9f-6c41-48a8-b168-8c2600f32686" providerId="ADAL" clId="{8A8AF724-0554-4334-A95E-7765974E60F0}" dt="2025-01-07T03:50:50.614" v="11088" actId="1076"/>
          <ac:spMkLst>
            <pc:docMk/>
            <pc:sldMk cId="2986961762" sldId="284"/>
            <ac:spMk id="5" creationId="{037B54D2-B7EC-F5D9-8EFB-0745936A4B32}"/>
          </ac:spMkLst>
        </pc:spChg>
        <pc:spChg chg="add mod">
          <ac:chgData name="Darren Starr" userId="e8db8f9f-6c41-48a8-b168-8c2600f32686" providerId="ADAL" clId="{8A8AF724-0554-4334-A95E-7765974E60F0}" dt="2025-01-07T03:50:50.614" v="11088" actId="1076"/>
          <ac:spMkLst>
            <pc:docMk/>
            <pc:sldMk cId="2986961762" sldId="284"/>
            <ac:spMk id="7" creationId="{E4611A04-F9BA-20A7-6FDA-3E01F745B7CC}"/>
          </ac:spMkLst>
        </pc:spChg>
        <pc:spChg chg="add mod">
          <ac:chgData name="Darren Starr" userId="e8db8f9f-6c41-48a8-b168-8c2600f32686" providerId="ADAL" clId="{8A8AF724-0554-4334-A95E-7765974E60F0}" dt="2025-01-07T03:50:50.614" v="11088" actId="1076"/>
          <ac:spMkLst>
            <pc:docMk/>
            <pc:sldMk cId="2986961762" sldId="284"/>
            <ac:spMk id="8" creationId="{3478692D-9847-1231-78B4-7D112A205D98}"/>
          </ac:spMkLst>
        </pc:spChg>
        <pc:spChg chg="add mod">
          <ac:chgData name="Darren Starr" userId="e8db8f9f-6c41-48a8-b168-8c2600f32686" providerId="ADAL" clId="{8A8AF724-0554-4334-A95E-7765974E60F0}" dt="2025-01-07T03:50:50.614" v="11088" actId="1076"/>
          <ac:spMkLst>
            <pc:docMk/>
            <pc:sldMk cId="2986961762" sldId="284"/>
            <ac:spMk id="10" creationId="{E6A9605A-74B0-CC21-F078-D8DAF7244673}"/>
          </ac:spMkLst>
        </pc:spChg>
        <pc:spChg chg="add mod">
          <ac:chgData name="Darren Starr" userId="e8db8f9f-6c41-48a8-b168-8c2600f32686" providerId="ADAL" clId="{8A8AF724-0554-4334-A95E-7765974E60F0}" dt="2025-01-07T03:50:50.614" v="11088" actId="1076"/>
          <ac:spMkLst>
            <pc:docMk/>
            <pc:sldMk cId="2986961762" sldId="284"/>
            <ac:spMk id="11" creationId="{26E9F2D8-190F-3B30-F29D-630D25A8602F}"/>
          </ac:spMkLst>
        </pc:spChg>
        <pc:spChg chg="add mod">
          <ac:chgData name="Darren Starr" userId="e8db8f9f-6c41-48a8-b168-8c2600f32686" providerId="ADAL" clId="{8A8AF724-0554-4334-A95E-7765974E60F0}" dt="2025-01-07T03:50:50.614" v="11088" actId="1076"/>
          <ac:spMkLst>
            <pc:docMk/>
            <pc:sldMk cId="2986961762" sldId="284"/>
            <ac:spMk id="13" creationId="{D24B44BA-0266-CBBB-34B2-82FC7FAE6E16}"/>
          </ac:spMkLst>
        </pc:spChg>
        <pc:spChg chg="add mod">
          <ac:chgData name="Darren Starr" userId="e8db8f9f-6c41-48a8-b168-8c2600f32686" providerId="ADAL" clId="{8A8AF724-0554-4334-A95E-7765974E60F0}" dt="2025-01-07T03:50:50.614" v="11088" actId="1076"/>
          <ac:spMkLst>
            <pc:docMk/>
            <pc:sldMk cId="2986961762" sldId="284"/>
            <ac:spMk id="14" creationId="{57673397-E87A-860B-EC71-7F253177E3B1}"/>
          </ac:spMkLst>
        </pc:spChg>
        <pc:spChg chg="add mod">
          <ac:chgData name="Darren Starr" userId="e8db8f9f-6c41-48a8-b168-8c2600f32686" providerId="ADAL" clId="{8A8AF724-0554-4334-A95E-7765974E60F0}" dt="2025-01-07T03:50:50.614" v="11088" actId="1076"/>
          <ac:spMkLst>
            <pc:docMk/>
            <pc:sldMk cId="2986961762" sldId="284"/>
            <ac:spMk id="16" creationId="{76DDD03B-6563-D043-17E3-C86A9BEBB2D6}"/>
          </ac:spMkLst>
        </pc:spChg>
        <pc:spChg chg="add mod">
          <ac:chgData name="Darren Starr" userId="e8db8f9f-6c41-48a8-b168-8c2600f32686" providerId="ADAL" clId="{8A8AF724-0554-4334-A95E-7765974E60F0}" dt="2025-01-07T03:50:50.614" v="11088" actId="1076"/>
          <ac:spMkLst>
            <pc:docMk/>
            <pc:sldMk cId="2986961762" sldId="284"/>
            <ac:spMk id="17" creationId="{33012E96-C38D-6734-7A5A-0790BF4B3AB3}"/>
          </ac:spMkLst>
        </pc:spChg>
        <pc:spChg chg="add mod">
          <ac:chgData name="Darren Starr" userId="e8db8f9f-6c41-48a8-b168-8c2600f32686" providerId="ADAL" clId="{8A8AF724-0554-4334-A95E-7765974E60F0}" dt="2025-01-07T03:50:50.614" v="11088" actId="1076"/>
          <ac:spMkLst>
            <pc:docMk/>
            <pc:sldMk cId="2986961762" sldId="284"/>
            <ac:spMk id="19" creationId="{C8140C59-ACD5-3089-3D3A-346B3A932F42}"/>
          </ac:spMkLst>
        </pc:spChg>
        <pc:spChg chg="add mod">
          <ac:chgData name="Darren Starr" userId="e8db8f9f-6c41-48a8-b168-8c2600f32686" providerId="ADAL" clId="{8A8AF724-0554-4334-A95E-7765974E60F0}" dt="2025-01-07T03:50:50.614" v="11088" actId="1076"/>
          <ac:spMkLst>
            <pc:docMk/>
            <pc:sldMk cId="2986961762" sldId="284"/>
            <ac:spMk id="21" creationId="{4E5DAFC8-D04F-8A60-0F33-BD33AE537F61}"/>
          </ac:spMkLst>
        </pc:spChg>
        <pc:spChg chg="add mod">
          <ac:chgData name="Darren Starr" userId="e8db8f9f-6c41-48a8-b168-8c2600f32686" providerId="ADAL" clId="{8A8AF724-0554-4334-A95E-7765974E60F0}" dt="2025-01-07T03:50:43.717" v="11087" actId="1076"/>
          <ac:spMkLst>
            <pc:docMk/>
            <pc:sldMk cId="2986961762" sldId="284"/>
            <ac:spMk id="23" creationId="{CFCD9893-0435-F448-E727-8C9F9B2B1D9F}"/>
          </ac:spMkLst>
        </pc:spChg>
        <pc:cxnChg chg="add mod">
          <ac:chgData name="Darren Starr" userId="e8db8f9f-6c41-48a8-b168-8c2600f32686" providerId="ADAL" clId="{8A8AF724-0554-4334-A95E-7765974E60F0}" dt="2025-01-07T03:50:50.614" v="11088" actId="1076"/>
          <ac:cxnSpMkLst>
            <pc:docMk/>
            <pc:sldMk cId="2986961762" sldId="284"/>
            <ac:cxnSpMk id="6" creationId="{7C16BFCA-24B4-52FD-E598-3707B15EA7C6}"/>
          </ac:cxnSpMkLst>
        </pc:cxnChg>
        <pc:cxnChg chg="add mod">
          <ac:chgData name="Darren Starr" userId="e8db8f9f-6c41-48a8-b168-8c2600f32686" providerId="ADAL" clId="{8A8AF724-0554-4334-A95E-7765974E60F0}" dt="2025-01-07T03:50:50.614" v="11088" actId="1076"/>
          <ac:cxnSpMkLst>
            <pc:docMk/>
            <pc:sldMk cId="2986961762" sldId="284"/>
            <ac:cxnSpMk id="9" creationId="{20EDD180-D69A-35BF-404C-93F54A2430D3}"/>
          </ac:cxnSpMkLst>
        </pc:cxnChg>
        <pc:cxnChg chg="add mod">
          <ac:chgData name="Darren Starr" userId="e8db8f9f-6c41-48a8-b168-8c2600f32686" providerId="ADAL" clId="{8A8AF724-0554-4334-A95E-7765974E60F0}" dt="2025-01-07T03:50:50.614" v="11088" actId="1076"/>
          <ac:cxnSpMkLst>
            <pc:docMk/>
            <pc:sldMk cId="2986961762" sldId="284"/>
            <ac:cxnSpMk id="12" creationId="{392DA788-0993-E99D-E18E-865EC6F015FD}"/>
          </ac:cxnSpMkLst>
        </pc:cxnChg>
        <pc:cxnChg chg="add mod">
          <ac:chgData name="Darren Starr" userId="e8db8f9f-6c41-48a8-b168-8c2600f32686" providerId="ADAL" clId="{8A8AF724-0554-4334-A95E-7765974E60F0}" dt="2025-01-07T03:50:50.614" v="11088" actId="1076"/>
          <ac:cxnSpMkLst>
            <pc:docMk/>
            <pc:sldMk cId="2986961762" sldId="284"/>
            <ac:cxnSpMk id="15" creationId="{ACA87FC9-7DDD-2629-D967-9F9997B28C65}"/>
          </ac:cxnSpMkLst>
        </pc:cxnChg>
        <pc:cxnChg chg="add mod">
          <ac:chgData name="Darren Starr" userId="e8db8f9f-6c41-48a8-b168-8c2600f32686" providerId="ADAL" clId="{8A8AF724-0554-4334-A95E-7765974E60F0}" dt="2025-01-07T03:50:50.614" v="11088" actId="1076"/>
          <ac:cxnSpMkLst>
            <pc:docMk/>
            <pc:sldMk cId="2986961762" sldId="284"/>
            <ac:cxnSpMk id="18" creationId="{F0C3B282-37C1-1457-CFBF-126A1BF7E693}"/>
          </ac:cxnSpMkLst>
        </pc:cxnChg>
        <pc:cxnChg chg="add mod">
          <ac:chgData name="Darren Starr" userId="e8db8f9f-6c41-48a8-b168-8c2600f32686" providerId="ADAL" clId="{8A8AF724-0554-4334-A95E-7765974E60F0}" dt="2025-01-07T03:50:50.614" v="11088" actId="1076"/>
          <ac:cxnSpMkLst>
            <pc:docMk/>
            <pc:sldMk cId="2986961762" sldId="284"/>
            <ac:cxnSpMk id="20" creationId="{16BF769F-2B30-ED9A-7195-035B869B526A}"/>
          </ac:cxnSpMkLst>
        </pc:cxnChg>
      </pc:sldChg>
      <pc:sldChg chg="addSp delSp modSp new mod">
        <pc:chgData name="Darren Starr" userId="e8db8f9f-6c41-48a8-b168-8c2600f32686" providerId="ADAL" clId="{8A8AF724-0554-4334-A95E-7765974E60F0}" dt="2025-01-13T12:07:29.651" v="16695"/>
        <pc:sldMkLst>
          <pc:docMk/>
          <pc:sldMk cId="1395115877" sldId="285"/>
        </pc:sldMkLst>
        <pc:spChg chg="mod">
          <ac:chgData name="Darren Starr" userId="e8db8f9f-6c41-48a8-b168-8c2600f32686" providerId="ADAL" clId="{8A8AF724-0554-4334-A95E-7765974E60F0}" dt="2025-01-07T04:11:37.876" v="11704" actId="20577"/>
          <ac:spMkLst>
            <pc:docMk/>
            <pc:sldMk cId="1395115877" sldId="285"/>
            <ac:spMk id="2" creationId="{F9D87553-9156-7840-046B-01722B8D8C98}"/>
          </ac:spMkLst>
        </pc:spChg>
        <pc:spChg chg="mod">
          <ac:chgData name="Darren Starr" userId="e8db8f9f-6c41-48a8-b168-8c2600f32686" providerId="ADAL" clId="{8A8AF724-0554-4334-A95E-7765974E60F0}" dt="2025-01-07T04:15:10.258" v="11969" actId="20577"/>
          <ac:spMkLst>
            <pc:docMk/>
            <pc:sldMk cId="1395115877" sldId="285"/>
            <ac:spMk id="3" creationId="{FCBFCB96-EC4C-5236-CDF2-B930D3E1FFE0}"/>
          </ac:spMkLst>
        </pc:spChg>
        <pc:spChg chg="add mod">
          <ac:chgData name="Darren Starr" userId="e8db8f9f-6c41-48a8-b168-8c2600f32686" providerId="ADAL" clId="{8A8AF724-0554-4334-A95E-7765974E60F0}" dt="2025-01-07T04:16:26.891" v="11983" actId="12788"/>
          <ac:spMkLst>
            <pc:docMk/>
            <pc:sldMk cId="1395115877" sldId="285"/>
            <ac:spMk id="4" creationId="{7B090DB8-4339-3579-FD7B-71DE12709052}"/>
          </ac:spMkLst>
        </pc:spChg>
        <pc:spChg chg="add mod">
          <ac:chgData name="Darren Starr" userId="e8db8f9f-6c41-48a8-b168-8c2600f32686" providerId="ADAL" clId="{8A8AF724-0554-4334-A95E-7765974E60F0}" dt="2025-01-07T04:16:38.148" v="11984" actId="12788"/>
          <ac:spMkLst>
            <pc:docMk/>
            <pc:sldMk cId="1395115877" sldId="285"/>
            <ac:spMk id="5" creationId="{7E72FA2B-FB96-B65D-83C2-87CC32BEE1AE}"/>
          </ac:spMkLst>
        </pc:spChg>
        <pc:spChg chg="add mod">
          <ac:chgData name="Darren Starr" userId="e8db8f9f-6c41-48a8-b168-8c2600f32686" providerId="ADAL" clId="{8A8AF724-0554-4334-A95E-7765974E60F0}" dt="2025-01-07T04:16:46.951" v="11985" actId="12788"/>
          <ac:spMkLst>
            <pc:docMk/>
            <pc:sldMk cId="1395115877" sldId="285"/>
            <ac:spMk id="6" creationId="{8B7A876D-889A-BE97-E6C4-B2AEDFE86B4F}"/>
          </ac:spMkLst>
        </pc:spChg>
        <pc:spChg chg="add mod">
          <ac:chgData name="Darren Starr" userId="e8db8f9f-6c41-48a8-b168-8c2600f32686" providerId="ADAL" clId="{8A8AF724-0554-4334-A95E-7765974E60F0}" dt="2025-01-07T04:16:55.291" v="11986" actId="12788"/>
          <ac:spMkLst>
            <pc:docMk/>
            <pc:sldMk cId="1395115877" sldId="285"/>
            <ac:spMk id="7" creationId="{DA67F50D-F210-816C-39F9-CF001F1010C6}"/>
          </ac:spMkLst>
        </pc:spChg>
        <pc:spChg chg="add mod">
          <ac:chgData name="Darren Starr" userId="e8db8f9f-6c41-48a8-b168-8c2600f32686" providerId="ADAL" clId="{8A8AF724-0554-4334-A95E-7765974E60F0}" dt="2025-01-07T04:17:15.998" v="11988" actId="122"/>
          <ac:spMkLst>
            <pc:docMk/>
            <pc:sldMk cId="1395115877" sldId="285"/>
            <ac:spMk id="8" creationId="{47CEA230-44D8-1E23-35FA-2A7529C4E9C9}"/>
          </ac:spMkLst>
        </pc:spChg>
        <pc:spChg chg="add mod">
          <ac:chgData name="Darren Starr" userId="e8db8f9f-6c41-48a8-b168-8c2600f32686" providerId="ADAL" clId="{8A8AF724-0554-4334-A95E-7765974E60F0}" dt="2025-01-07T04:17:21.629" v="11993" actId="20577"/>
          <ac:spMkLst>
            <pc:docMk/>
            <pc:sldMk cId="1395115877" sldId="285"/>
            <ac:spMk id="9" creationId="{56621DAD-3375-973B-B6EC-90B65B3DEFCC}"/>
          </ac:spMkLst>
        </pc:spChg>
        <pc:spChg chg="add mod">
          <ac:chgData name="Darren Starr" userId="e8db8f9f-6c41-48a8-b168-8c2600f32686" providerId="ADAL" clId="{8A8AF724-0554-4334-A95E-7765974E60F0}" dt="2025-01-07T04:17:27.522" v="11995" actId="20577"/>
          <ac:spMkLst>
            <pc:docMk/>
            <pc:sldMk cId="1395115877" sldId="285"/>
            <ac:spMk id="10" creationId="{BE0486D4-A209-5524-EB41-37B5EB9DA98F}"/>
          </ac:spMkLst>
        </pc:spChg>
        <pc:spChg chg="add mod">
          <ac:chgData name="Darren Starr" userId="e8db8f9f-6c41-48a8-b168-8c2600f32686" providerId="ADAL" clId="{8A8AF724-0554-4334-A95E-7765974E60F0}" dt="2025-01-07T04:17:32.851" v="11999" actId="20577"/>
          <ac:spMkLst>
            <pc:docMk/>
            <pc:sldMk cId="1395115877" sldId="285"/>
            <ac:spMk id="11" creationId="{13002850-2BB1-5FB8-AC59-A757AE7F66F8}"/>
          </ac:spMkLst>
        </pc:spChg>
        <pc:spChg chg="add mod">
          <ac:chgData name="Darren Starr" userId="e8db8f9f-6c41-48a8-b168-8c2600f32686" providerId="ADAL" clId="{8A8AF724-0554-4334-A95E-7765974E60F0}" dt="2025-01-07T04:17:57.572" v="12007" actId="1076"/>
          <ac:spMkLst>
            <pc:docMk/>
            <pc:sldMk cId="1395115877" sldId="285"/>
            <ac:spMk id="12" creationId="{AA06F8BA-4519-D98D-BBAD-81782B3692EB}"/>
          </ac:spMkLst>
        </pc:spChg>
        <pc:spChg chg="add mod">
          <ac:chgData name="Darren Starr" userId="e8db8f9f-6c41-48a8-b168-8c2600f32686" providerId="ADAL" clId="{8A8AF724-0554-4334-A95E-7765974E60F0}" dt="2025-01-07T04:18:02.598" v="12009" actId="1076"/>
          <ac:spMkLst>
            <pc:docMk/>
            <pc:sldMk cId="1395115877" sldId="285"/>
            <ac:spMk id="13" creationId="{92B8AEFB-3BDB-66B5-C357-89BDF3BDA676}"/>
          </ac:spMkLst>
        </pc:spChg>
        <pc:spChg chg="add mod">
          <ac:chgData name="Darren Starr" userId="e8db8f9f-6c41-48a8-b168-8c2600f32686" providerId="ADAL" clId="{8A8AF724-0554-4334-A95E-7765974E60F0}" dt="2025-01-07T04:18:14.977" v="12011" actId="1076"/>
          <ac:spMkLst>
            <pc:docMk/>
            <pc:sldMk cId="1395115877" sldId="285"/>
            <ac:spMk id="14" creationId="{880B5D99-E2B0-CE77-A39A-3601A904FDC8}"/>
          </ac:spMkLst>
        </pc:spChg>
        <pc:spChg chg="add mod">
          <ac:chgData name="Darren Starr" userId="e8db8f9f-6c41-48a8-b168-8c2600f32686" providerId="ADAL" clId="{8A8AF724-0554-4334-A95E-7765974E60F0}" dt="2025-01-07T04:20:32.139" v="12172" actId="14100"/>
          <ac:spMkLst>
            <pc:docMk/>
            <pc:sldMk cId="1395115877" sldId="285"/>
            <ac:spMk id="15" creationId="{A8C966ED-BCF0-4D9A-A126-7729984CAF9E}"/>
          </ac:spMkLst>
        </pc:spChg>
      </pc:sldChg>
      <pc:sldChg chg="addSp delSp modSp new mod">
        <pc:chgData name="Darren Starr" userId="e8db8f9f-6c41-48a8-b168-8c2600f32686" providerId="ADAL" clId="{8A8AF724-0554-4334-A95E-7765974E60F0}" dt="2025-01-15T07:02:24.263" v="22859"/>
        <pc:sldMkLst>
          <pc:docMk/>
          <pc:sldMk cId="1313331777" sldId="286"/>
        </pc:sldMkLst>
        <pc:spChg chg="mod">
          <ac:chgData name="Darren Starr" userId="e8db8f9f-6c41-48a8-b168-8c2600f32686" providerId="ADAL" clId="{8A8AF724-0554-4334-A95E-7765974E60F0}" dt="2025-01-07T04:18:45.200" v="12024" actId="20577"/>
          <ac:spMkLst>
            <pc:docMk/>
            <pc:sldMk cId="1313331777" sldId="286"/>
            <ac:spMk id="2" creationId="{130A1E45-4779-F6BC-EA8E-86458BE78096}"/>
          </ac:spMkLst>
        </pc:spChg>
        <pc:spChg chg="mod">
          <ac:chgData name="Darren Starr" userId="e8db8f9f-6c41-48a8-b168-8c2600f32686" providerId="ADAL" clId="{8A8AF724-0554-4334-A95E-7765974E60F0}" dt="2025-01-07T04:22:38.783" v="12405" actId="27636"/>
          <ac:spMkLst>
            <pc:docMk/>
            <pc:sldMk cId="1313331777" sldId="286"/>
            <ac:spMk id="3" creationId="{10F3A2F7-F3A0-3819-C006-092F185335A1}"/>
          </ac:spMkLst>
        </pc:spChg>
        <pc:spChg chg="add mod">
          <ac:chgData name="Darren Starr" userId="e8db8f9f-6c41-48a8-b168-8c2600f32686" providerId="ADAL" clId="{8A8AF724-0554-4334-A95E-7765974E60F0}" dt="2025-01-07T04:21:50.535" v="12279" actId="1076"/>
          <ac:spMkLst>
            <pc:docMk/>
            <pc:sldMk cId="1313331777" sldId="286"/>
            <ac:spMk id="4" creationId="{5FA0F094-7D50-DEC2-E56D-60A1282619B9}"/>
          </ac:spMkLst>
        </pc:spChg>
        <pc:spChg chg="add mod">
          <ac:chgData name="Darren Starr" userId="e8db8f9f-6c41-48a8-b168-8c2600f32686" providerId="ADAL" clId="{8A8AF724-0554-4334-A95E-7765974E60F0}" dt="2025-01-07T04:23:19.617" v="12426" actId="1076"/>
          <ac:spMkLst>
            <pc:docMk/>
            <pc:sldMk cId="1313331777" sldId="286"/>
            <ac:spMk id="5" creationId="{D618F53D-CDAB-8DC9-FE7F-02FEAE8018A4}"/>
          </ac:spMkLst>
        </pc:spChg>
        <pc:spChg chg="add mod">
          <ac:chgData name="Darren Starr" userId="e8db8f9f-6c41-48a8-b168-8c2600f32686" providerId="ADAL" clId="{8A8AF724-0554-4334-A95E-7765974E60F0}" dt="2025-01-07T04:24:07.982" v="12460" actId="207"/>
          <ac:spMkLst>
            <pc:docMk/>
            <pc:sldMk cId="1313331777" sldId="286"/>
            <ac:spMk id="6" creationId="{3CE71791-D44C-BBEF-A314-C5371B884682}"/>
          </ac:spMkLst>
        </pc:spChg>
        <pc:spChg chg="add mod">
          <ac:chgData name="Darren Starr" userId="e8db8f9f-6c41-48a8-b168-8c2600f32686" providerId="ADAL" clId="{8A8AF724-0554-4334-A95E-7765974E60F0}" dt="2025-01-07T04:24:35.158" v="12491" actId="1076"/>
          <ac:spMkLst>
            <pc:docMk/>
            <pc:sldMk cId="1313331777" sldId="286"/>
            <ac:spMk id="7" creationId="{B3E695C9-6FBA-9779-C7E5-A9C95252BFBC}"/>
          </ac:spMkLst>
        </pc:spChg>
        <pc:grpChg chg="del mod">
          <ac:chgData name="Darren Starr" userId="e8db8f9f-6c41-48a8-b168-8c2600f32686" providerId="ADAL" clId="{8A8AF724-0554-4334-A95E-7765974E60F0}" dt="2025-01-15T07:02:24.263" v="22858"/>
          <ac:grpSpMkLst>
            <pc:docMk/>
            <pc:sldMk cId="1313331777" sldId="286"/>
            <ac:grpSpMk id="39" creationId="{2BC6920E-E9B0-9272-6C6D-8ADDB51FD413}"/>
          </ac:grpSpMkLst>
        </pc:grpChg>
        <pc:grpChg chg="del mod">
          <ac:chgData name="Darren Starr" userId="e8db8f9f-6c41-48a8-b168-8c2600f32686" providerId="ADAL" clId="{8A8AF724-0554-4334-A95E-7765974E60F0}" dt="2025-01-15T07:02:17.843" v="22834"/>
          <ac:grpSpMkLst>
            <pc:docMk/>
            <pc:sldMk cId="1313331777" sldId="286"/>
            <ac:grpSpMk id="52" creationId="{38EE72C8-556B-4CF5-8FE9-1882CC5D9109}"/>
          </ac:grpSpMkLst>
        </pc:grpChg>
        <pc:inkChg chg="add del">
          <ac:chgData name="Darren Starr" userId="e8db8f9f-6c41-48a8-b168-8c2600f32686" providerId="ADAL" clId="{8A8AF724-0554-4334-A95E-7765974E60F0}" dt="2025-01-15T07:02:24.262" v="22850"/>
          <ac:inkMkLst>
            <pc:docMk/>
            <pc:sldMk cId="1313331777" sldId="286"/>
            <ac:inkMk id="8" creationId="{E53050A7-4398-F9EC-3D69-5A3FFF309912}"/>
          </ac:inkMkLst>
        </pc:inkChg>
        <pc:inkChg chg="add del mod">
          <ac:chgData name="Darren Starr" userId="e8db8f9f-6c41-48a8-b168-8c2600f32686" providerId="ADAL" clId="{8A8AF724-0554-4334-A95E-7765974E60F0}" dt="2025-01-15T07:02:24.262" v="22855"/>
          <ac:inkMkLst>
            <pc:docMk/>
            <pc:sldMk cId="1313331777" sldId="286"/>
            <ac:inkMk id="10" creationId="{D4BFC6CA-F722-E391-9316-7250DCC5E61F}"/>
          </ac:inkMkLst>
        </pc:inkChg>
        <pc:inkChg chg="add del mod">
          <ac:chgData name="Darren Starr" userId="e8db8f9f-6c41-48a8-b168-8c2600f32686" providerId="ADAL" clId="{8A8AF724-0554-4334-A95E-7765974E60F0}" dt="2025-01-15T07:02:24.261" v="22849"/>
          <ac:inkMkLst>
            <pc:docMk/>
            <pc:sldMk cId="1313331777" sldId="286"/>
            <ac:inkMk id="11" creationId="{461CC69E-7563-0858-F802-68756D90440E}"/>
          </ac:inkMkLst>
        </pc:inkChg>
        <pc:inkChg chg="add del">
          <ac:chgData name="Darren Starr" userId="e8db8f9f-6c41-48a8-b168-8c2600f32686" providerId="ADAL" clId="{8A8AF724-0554-4334-A95E-7765974E60F0}" dt="2025-01-15T07:02:18.424" v="22836"/>
          <ac:inkMkLst>
            <pc:docMk/>
            <pc:sldMk cId="1313331777" sldId="286"/>
            <ac:inkMk id="13" creationId="{AACED45D-D5C6-533A-FAE9-475B71544F49}"/>
          </ac:inkMkLst>
        </pc:inkChg>
        <pc:inkChg chg="add del mod">
          <ac:chgData name="Darren Starr" userId="e8db8f9f-6c41-48a8-b168-8c2600f32686" providerId="ADAL" clId="{8A8AF724-0554-4334-A95E-7765974E60F0}" dt="2025-01-15T07:02:24.260" v="22843"/>
          <ac:inkMkLst>
            <pc:docMk/>
            <pc:sldMk cId="1313331777" sldId="286"/>
            <ac:inkMk id="14" creationId="{15B317D4-220B-D407-3451-5BF41BF5ED5D}"/>
          </ac:inkMkLst>
        </pc:inkChg>
        <pc:inkChg chg="add del mod">
          <ac:chgData name="Darren Starr" userId="e8db8f9f-6c41-48a8-b168-8c2600f32686" providerId="ADAL" clId="{8A8AF724-0554-4334-A95E-7765974E60F0}" dt="2025-01-15T07:02:24.261" v="22845"/>
          <ac:inkMkLst>
            <pc:docMk/>
            <pc:sldMk cId="1313331777" sldId="286"/>
            <ac:inkMk id="15" creationId="{C28FE13D-FD9E-50C7-6691-5A6F952F7E16}"/>
          </ac:inkMkLst>
        </pc:inkChg>
        <pc:inkChg chg="add del mod">
          <ac:chgData name="Darren Starr" userId="e8db8f9f-6c41-48a8-b168-8c2600f32686" providerId="ADAL" clId="{8A8AF724-0554-4334-A95E-7765974E60F0}" dt="2025-01-15T07:02:24.263" v="22859"/>
          <ac:inkMkLst>
            <pc:docMk/>
            <pc:sldMk cId="1313331777" sldId="286"/>
            <ac:inkMk id="16" creationId="{55445B52-65C2-A2C0-C892-3097285CF5EF}"/>
          </ac:inkMkLst>
        </pc:inkChg>
        <pc:inkChg chg="add del mod">
          <ac:chgData name="Darren Starr" userId="e8db8f9f-6c41-48a8-b168-8c2600f32686" providerId="ADAL" clId="{8A8AF724-0554-4334-A95E-7765974E60F0}" dt="2025-01-15T07:02:24.261" v="22847"/>
          <ac:inkMkLst>
            <pc:docMk/>
            <pc:sldMk cId="1313331777" sldId="286"/>
            <ac:inkMk id="17" creationId="{CF244186-CD5D-008C-9BD2-C898BDB19FE1}"/>
          </ac:inkMkLst>
        </pc:inkChg>
        <pc:inkChg chg="add del mod">
          <ac:chgData name="Darren Starr" userId="e8db8f9f-6c41-48a8-b168-8c2600f32686" providerId="ADAL" clId="{8A8AF724-0554-4334-A95E-7765974E60F0}" dt="2025-01-15T07:02:24.262" v="22852"/>
          <ac:inkMkLst>
            <pc:docMk/>
            <pc:sldMk cId="1313331777" sldId="286"/>
            <ac:inkMk id="19" creationId="{C0FD1743-A8C2-CA3C-06C4-E1EB98966B09}"/>
          </ac:inkMkLst>
        </pc:inkChg>
        <pc:inkChg chg="add del mod">
          <ac:chgData name="Darren Starr" userId="e8db8f9f-6c41-48a8-b168-8c2600f32686" providerId="ADAL" clId="{8A8AF724-0554-4334-A95E-7765974E60F0}" dt="2025-01-15T07:02:24.262" v="22857"/>
          <ac:inkMkLst>
            <pc:docMk/>
            <pc:sldMk cId="1313331777" sldId="286"/>
            <ac:inkMk id="21" creationId="{C30B6412-9F8E-9FB0-9BC3-B9914641A4FC}"/>
          </ac:inkMkLst>
        </pc:inkChg>
        <pc:inkChg chg="add del mod">
          <ac:chgData name="Darren Starr" userId="e8db8f9f-6c41-48a8-b168-8c2600f32686" providerId="ADAL" clId="{8A8AF724-0554-4334-A95E-7765974E60F0}" dt="2025-01-15T07:02:24.262" v="22853"/>
          <ac:inkMkLst>
            <pc:docMk/>
            <pc:sldMk cId="1313331777" sldId="286"/>
            <ac:inkMk id="22" creationId="{E73567B7-6521-2E05-6616-09B01128B9E3}"/>
          </ac:inkMkLst>
        </pc:inkChg>
        <pc:inkChg chg="add del mod">
          <ac:chgData name="Darren Starr" userId="e8db8f9f-6c41-48a8-b168-8c2600f32686" providerId="ADAL" clId="{8A8AF724-0554-4334-A95E-7765974E60F0}" dt="2025-01-15T07:02:24.260" v="22842"/>
          <ac:inkMkLst>
            <pc:docMk/>
            <pc:sldMk cId="1313331777" sldId="286"/>
            <ac:inkMk id="25" creationId="{613D2E93-6006-6A7A-A55A-60D0E43CDBF1}"/>
          </ac:inkMkLst>
        </pc:inkChg>
        <pc:inkChg chg="add del mod">
          <ac:chgData name="Darren Starr" userId="e8db8f9f-6c41-48a8-b168-8c2600f32686" providerId="ADAL" clId="{8A8AF724-0554-4334-A95E-7765974E60F0}" dt="2025-01-15T07:02:24.263" v="22858"/>
          <ac:inkMkLst>
            <pc:docMk/>
            <pc:sldMk cId="1313331777" sldId="286"/>
            <ac:inkMk id="27" creationId="{75F04EC3-12B1-C830-57B0-B3333625DD5F}"/>
          </ac:inkMkLst>
        </pc:inkChg>
        <pc:inkChg chg="add del mod">
          <ac:chgData name="Darren Starr" userId="e8db8f9f-6c41-48a8-b168-8c2600f32686" providerId="ADAL" clId="{8A8AF724-0554-4334-A95E-7765974E60F0}" dt="2025-01-15T07:02:24.261" v="22846"/>
          <ac:inkMkLst>
            <pc:docMk/>
            <pc:sldMk cId="1313331777" sldId="286"/>
            <ac:inkMk id="29" creationId="{C6C97AD9-9AAF-F356-CF77-5931E2C3B42A}"/>
          </ac:inkMkLst>
        </pc:inkChg>
        <pc:inkChg chg="add del mod">
          <ac:chgData name="Darren Starr" userId="e8db8f9f-6c41-48a8-b168-8c2600f32686" providerId="ADAL" clId="{8A8AF724-0554-4334-A95E-7765974E60F0}" dt="2025-01-15T07:02:24.262" v="22851"/>
          <ac:inkMkLst>
            <pc:docMk/>
            <pc:sldMk cId="1313331777" sldId="286"/>
            <ac:inkMk id="30" creationId="{BFA1C438-51EF-C015-5DCD-F457A6BA4BE6}"/>
          </ac:inkMkLst>
        </pc:inkChg>
        <pc:inkChg chg="add del mod">
          <ac:chgData name="Darren Starr" userId="e8db8f9f-6c41-48a8-b168-8c2600f32686" providerId="ADAL" clId="{8A8AF724-0554-4334-A95E-7765974E60F0}" dt="2025-01-15T07:02:24.260" v="22841"/>
          <ac:inkMkLst>
            <pc:docMk/>
            <pc:sldMk cId="1313331777" sldId="286"/>
            <ac:inkMk id="32" creationId="{C2D7F413-4084-7418-4CCE-B5970650D68D}"/>
          </ac:inkMkLst>
        </pc:inkChg>
        <pc:inkChg chg="add del mod">
          <ac:chgData name="Darren Starr" userId="e8db8f9f-6c41-48a8-b168-8c2600f32686" providerId="ADAL" clId="{8A8AF724-0554-4334-A95E-7765974E60F0}" dt="2025-01-15T07:02:24.262" v="22856"/>
          <ac:inkMkLst>
            <pc:docMk/>
            <pc:sldMk cId="1313331777" sldId="286"/>
            <ac:inkMk id="33" creationId="{62C3FC4C-72F5-9944-B784-C8E820428780}"/>
          </ac:inkMkLst>
        </pc:inkChg>
        <pc:inkChg chg="add del mod">
          <ac:chgData name="Darren Starr" userId="e8db8f9f-6c41-48a8-b168-8c2600f32686" providerId="ADAL" clId="{8A8AF724-0554-4334-A95E-7765974E60F0}" dt="2025-01-15T07:02:24.262" v="22854"/>
          <ac:inkMkLst>
            <pc:docMk/>
            <pc:sldMk cId="1313331777" sldId="286"/>
            <ac:inkMk id="35" creationId="{43AB966D-2D5B-6A79-8FE2-88E192A09169}"/>
          </ac:inkMkLst>
        </pc:inkChg>
        <pc:inkChg chg="add mod">
          <ac:chgData name="Darren Starr" userId="e8db8f9f-6c41-48a8-b168-8c2600f32686" providerId="ADAL" clId="{8A8AF724-0554-4334-A95E-7765974E60F0}" dt="2025-01-15T07:02:24.260" v="22843"/>
          <ac:inkMkLst>
            <pc:docMk/>
            <pc:sldMk cId="1313331777" sldId="286"/>
            <ac:inkMk id="36" creationId="{A74B137A-1C56-82AB-6993-50C9FCAC4E79}"/>
          </ac:inkMkLst>
        </pc:inkChg>
        <pc:inkChg chg="add del mod">
          <ac:chgData name="Darren Starr" userId="e8db8f9f-6c41-48a8-b168-8c2600f32686" providerId="ADAL" clId="{8A8AF724-0554-4334-A95E-7765974E60F0}" dt="2025-01-15T07:02:17.838" v="22825"/>
          <ac:inkMkLst>
            <pc:docMk/>
            <pc:sldMk cId="1313331777" sldId="286"/>
            <ac:inkMk id="38" creationId="{F0E81DAE-5A74-895F-14E4-E64A7E1FA04E}"/>
          </ac:inkMkLst>
        </pc:inkChg>
        <pc:inkChg chg="add del mod">
          <ac:chgData name="Darren Starr" userId="e8db8f9f-6c41-48a8-b168-8c2600f32686" providerId="ADAL" clId="{8A8AF724-0554-4334-A95E-7765974E60F0}" dt="2025-01-15T07:02:17.839" v="22828"/>
          <ac:inkMkLst>
            <pc:docMk/>
            <pc:sldMk cId="1313331777" sldId="286"/>
            <ac:inkMk id="40" creationId="{3CAAA25C-E7EA-85F4-2B0F-CD65B873E575}"/>
          </ac:inkMkLst>
        </pc:inkChg>
        <pc:inkChg chg="add del mod">
          <ac:chgData name="Darren Starr" userId="e8db8f9f-6c41-48a8-b168-8c2600f32686" providerId="ADAL" clId="{8A8AF724-0554-4334-A95E-7765974E60F0}" dt="2025-01-15T07:02:16.156" v="22823"/>
          <ac:inkMkLst>
            <pc:docMk/>
            <pc:sldMk cId="1313331777" sldId="286"/>
            <ac:inkMk id="41" creationId="{E03E255D-1671-50C1-DD98-BF30A90284FF}"/>
          </ac:inkMkLst>
        </pc:inkChg>
        <pc:inkChg chg="add del mod">
          <ac:chgData name="Darren Starr" userId="e8db8f9f-6c41-48a8-b168-8c2600f32686" providerId="ADAL" clId="{8A8AF724-0554-4334-A95E-7765974E60F0}" dt="2025-01-15T07:02:17.842" v="22833"/>
          <ac:inkMkLst>
            <pc:docMk/>
            <pc:sldMk cId="1313331777" sldId="286"/>
            <ac:inkMk id="42" creationId="{8328ADF9-FD79-B9A3-0F7E-2ECBE855986F}"/>
          </ac:inkMkLst>
        </pc:inkChg>
        <pc:inkChg chg="add del mod">
          <ac:chgData name="Darren Starr" userId="e8db8f9f-6c41-48a8-b168-8c2600f32686" providerId="ADAL" clId="{8A8AF724-0554-4334-A95E-7765974E60F0}" dt="2025-01-15T07:02:17.842" v="22831"/>
          <ac:inkMkLst>
            <pc:docMk/>
            <pc:sldMk cId="1313331777" sldId="286"/>
            <ac:inkMk id="43" creationId="{E53DA428-2F6D-679F-A70D-757CF115A5F9}"/>
          </ac:inkMkLst>
        </pc:inkChg>
        <pc:inkChg chg="add del mod">
          <ac:chgData name="Darren Starr" userId="e8db8f9f-6c41-48a8-b168-8c2600f32686" providerId="ADAL" clId="{8A8AF724-0554-4334-A95E-7765974E60F0}" dt="2025-01-15T07:02:17.839" v="22827"/>
          <ac:inkMkLst>
            <pc:docMk/>
            <pc:sldMk cId="1313331777" sldId="286"/>
            <ac:inkMk id="44" creationId="{B93F689C-7B7F-D199-A067-4BCA002D91D0}"/>
          </ac:inkMkLst>
        </pc:inkChg>
        <pc:inkChg chg="add del mod">
          <ac:chgData name="Darren Starr" userId="e8db8f9f-6c41-48a8-b168-8c2600f32686" providerId="ADAL" clId="{8A8AF724-0554-4334-A95E-7765974E60F0}" dt="2025-01-15T07:02:17.843" v="22834"/>
          <ac:inkMkLst>
            <pc:docMk/>
            <pc:sldMk cId="1313331777" sldId="286"/>
            <ac:inkMk id="45" creationId="{F22AD3D0-4E39-B5DB-6A52-7C606934F466}"/>
          </ac:inkMkLst>
        </pc:inkChg>
        <pc:inkChg chg="add del mod">
          <ac:chgData name="Darren Starr" userId="e8db8f9f-6c41-48a8-b168-8c2600f32686" providerId="ADAL" clId="{8A8AF724-0554-4334-A95E-7765974E60F0}" dt="2025-01-15T07:02:17.843" v="22835"/>
          <ac:inkMkLst>
            <pc:docMk/>
            <pc:sldMk cId="1313331777" sldId="286"/>
            <ac:inkMk id="47" creationId="{CCF89C8E-28D2-D550-6006-53AE24F4C236}"/>
          </ac:inkMkLst>
        </pc:inkChg>
        <pc:inkChg chg="add del mod">
          <ac:chgData name="Darren Starr" userId="e8db8f9f-6c41-48a8-b168-8c2600f32686" providerId="ADAL" clId="{8A8AF724-0554-4334-A95E-7765974E60F0}" dt="2025-01-15T07:02:17.841" v="22829"/>
          <ac:inkMkLst>
            <pc:docMk/>
            <pc:sldMk cId="1313331777" sldId="286"/>
            <ac:inkMk id="48" creationId="{28336643-555A-BA8C-FCE1-1217B0958BC8}"/>
          </ac:inkMkLst>
        </pc:inkChg>
        <pc:inkChg chg="add del mod">
          <ac:chgData name="Darren Starr" userId="e8db8f9f-6c41-48a8-b168-8c2600f32686" providerId="ADAL" clId="{8A8AF724-0554-4334-A95E-7765974E60F0}" dt="2025-01-15T07:02:17.842" v="22832"/>
          <ac:inkMkLst>
            <pc:docMk/>
            <pc:sldMk cId="1313331777" sldId="286"/>
            <ac:inkMk id="49" creationId="{DF8EEF25-E705-B5E9-34B5-913DEE1CFDBD}"/>
          </ac:inkMkLst>
        </pc:inkChg>
        <pc:inkChg chg="add del mod">
          <ac:chgData name="Darren Starr" userId="e8db8f9f-6c41-48a8-b168-8c2600f32686" providerId="ADAL" clId="{8A8AF724-0554-4334-A95E-7765974E60F0}" dt="2025-01-15T07:02:17.839" v="22826"/>
          <ac:inkMkLst>
            <pc:docMk/>
            <pc:sldMk cId="1313331777" sldId="286"/>
            <ac:inkMk id="50" creationId="{26913FF8-5663-A170-5079-7818C9079F1A}"/>
          </ac:inkMkLst>
        </pc:inkChg>
        <pc:inkChg chg="add del mod">
          <ac:chgData name="Darren Starr" userId="e8db8f9f-6c41-48a8-b168-8c2600f32686" providerId="ADAL" clId="{8A8AF724-0554-4334-A95E-7765974E60F0}" dt="2025-01-15T07:02:17.841" v="22830"/>
          <ac:inkMkLst>
            <pc:docMk/>
            <pc:sldMk cId="1313331777" sldId="286"/>
            <ac:inkMk id="51" creationId="{6F0D6D57-C842-DD12-4E8D-EBDF6B726383}"/>
          </ac:inkMkLst>
        </pc:inkChg>
      </pc:sldChg>
      <pc:sldChg chg="addSp delSp modSp new mod">
        <pc:chgData name="Darren Starr" userId="e8db8f9f-6c41-48a8-b168-8c2600f32686" providerId="ADAL" clId="{8A8AF724-0554-4334-A95E-7765974E60F0}" dt="2025-01-15T12:22:08.980" v="25073"/>
        <pc:sldMkLst>
          <pc:docMk/>
          <pc:sldMk cId="2867387420" sldId="287"/>
        </pc:sldMkLst>
        <pc:spChg chg="mod">
          <ac:chgData name="Darren Starr" userId="e8db8f9f-6c41-48a8-b168-8c2600f32686" providerId="ADAL" clId="{8A8AF724-0554-4334-A95E-7765974E60F0}" dt="2025-01-07T04:45:03.454" v="13614" actId="1076"/>
          <ac:spMkLst>
            <pc:docMk/>
            <pc:sldMk cId="2867387420" sldId="287"/>
            <ac:spMk id="2" creationId="{0CAABCFF-1F72-B0C1-D840-7EB12CCBAF47}"/>
          </ac:spMkLst>
        </pc:spChg>
        <pc:spChg chg="add mod">
          <ac:chgData name="Darren Starr" userId="e8db8f9f-6c41-48a8-b168-8c2600f32686" providerId="ADAL" clId="{8A8AF724-0554-4334-A95E-7765974E60F0}" dt="2025-01-07T04:45:31.662" v="13620" actId="1076"/>
          <ac:spMkLst>
            <pc:docMk/>
            <pc:sldMk cId="2867387420" sldId="287"/>
            <ac:spMk id="4" creationId="{D07CD41B-4D5B-E078-23F9-325E68FB0278}"/>
          </ac:spMkLst>
        </pc:spChg>
        <pc:spChg chg="add mod">
          <ac:chgData name="Darren Starr" userId="e8db8f9f-6c41-48a8-b168-8c2600f32686" providerId="ADAL" clId="{8A8AF724-0554-4334-A95E-7765974E60F0}" dt="2025-01-07T04:45:12.800" v="13615" actId="1076"/>
          <ac:spMkLst>
            <pc:docMk/>
            <pc:sldMk cId="2867387420" sldId="287"/>
            <ac:spMk id="31" creationId="{535DBA10-9D08-788B-0948-97E4CB47EA2D}"/>
          </ac:spMkLst>
        </pc:spChg>
        <pc:spChg chg="add mod">
          <ac:chgData name="Darren Starr" userId="e8db8f9f-6c41-48a8-b168-8c2600f32686" providerId="ADAL" clId="{8A8AF724-0554-4334-A95E-7765974E60F0}" dt="2025-01-07T04:45:12.800" v="13615" actId="1076"/>
          <ac:spMkLst>
            <pc:docMk/>
            <pc:sldMk cId="2867387420" sldId="287"/>
            <ac:spMk id="32" creationId="{EEC0668A-625E-79D4-D14B-6E53AB590307}"/>
          </ac:spMkLst>
        </pc:spChg>
        <pc:spChg chg="add mod">
          <ac:chgData name="Darren Starr" userId="e8db8f9f-6c41-48a8-b168-8c2600f32686" providerId="ADAL" clId="{8A8AF724-0554-4334-A95E-7765974E60F0}" dt="2025-01-07T04:45:12.800" v="13615" actId="1076"/>
          <ac:spMkLst>
            <pc:docMk/>
            <pc:sldMk cId="2867387420" sldId="287"/>
            <ac:spMk id="33" creationId="{416D33DD-E9A3-F005-D536-B3C8C3F88A53}"/>
          </ac:spMkLst>
        </pc:spChg>
        <pc:spChg chg="add mod">
          <ac:chgData name="Darren Starr" userId="e8db8f9f-6c41-48a8-b168-8c2600f32686" providerId="ADAL" clId="{8A8AF724-0554-4334-A95E-7765974E60F0}" dt="2025-01-07T04:45:12.800" v="13615" actId="1076"/>
          <ac:spMkLst>
            <pc:docMk/>
            <pc:sldMk cId="2867387420" sldId="287"/>
            <ac:spMk id="35" creationId="{09A5C28F-E060-C4B4-1204-7227C9727167}"/>
          </ac:spMkLst>
        </pc:spChg>
        <pc:spChg chg="add mod">
          <ac:chgData name="Darren Starr" userId="e8db8f9f-6c41-48a8-b168-8c2600f32686" providerId="ADAL" clId="{8A8AF724-0554-4334-A95E-7765974E60F0}" dt="2025-01-07T04:45:12.800" v="13615" actId="1076"/>
          <ac:spMkLst>
            <pc:docMk/>
            <pc:sldMk cId="2867387420" sldId="287"/>
            <ac:spMk id="36" creationId="{05987404-04BD-8547-4C40-64D9ABA4AF58}"/>
          </ac:spMkLst>
        </pc:spChg>
        <pc:spChg chg="add mod">
          <ac:chgData name="Darren Starr" userId="e8db8f9f-6c41-48a8-b168-8c2600f32686" providerId="ADAL" clId="{8A8AF724-0554-4334-A95E-7765974E60F0}" dt="2025-01-07T04:45:12.800" v="13615" actId="1076"/>
          <ac:spMkLst>
            <pc:docMk/>
            <pc:sldMk cId="2867387420" sldId="287"/>
            <ac:spMk id="37" creationId="{191A144D-0582-9606-DB3D-A62A82CE12F2}"/>
          </ac:spMkLst>
        </pc:spChg>
        <pc:spChg chg="add mod">
          <ac:chgData name="Darren Starr" userId="e8db8f9f-6c41-48a8-b168-8c2600f32686" providerId="ADAL" clId="{8A8AF724-0554-4334-A95E-7765974E60F0}" dt="2025-01-07T04:45:12.800" v="13615" actId="1076"/>
          <ac:spMkLst>
            <pc:docMk/>
            <pc:sldMk cId="2867387420" sldId="287"/>
            <ac:spMk id="38" creationId="{6AD847D7-F97F-1CD0-2A75-CFF00FFCC87A}"/>
          </ac:spMkLst>
        </pc:spChg>
        <pc:spChg chg="add mod">
          <ac:chgData name="Darren Starr" userId="e8db8f9f-6c41-48a8-b168-8c2600f32686" providerId="ADAL" clId="{8A8AF724-0554-4334-A95E-7765974E60F0}" dt="2025-01-07T04:45:12.800" v="13615" actId="1076"/>
          <ac:spMkLst>
            <pc:docMk/>
            <pc:sldMk cId="2867387420" sldId="287"/>
            <ac:spMk id="39" creationId="{349FD98C-42DF-B6EB-7908-41DFB94B63C2}"/>
          </ac:spMkLst>
        </pc:spChg>
        <pc:spChg chg="add mod">
          <ac:chgData name="Darren Starr" userId="e8db8f9f-6c41-48a8-b168-8c2600f32686" providerId="ADAL" clId="{8A8AF724-0554-4334-A95E-7765974E60F0}" dt="2025-01-07T04:45:12.800" v="13615" actId="1076"/>
          <ac:spMkLst>
            <pc:docMk/>
            <pc:sldMk cId="2867387420" sldId="287"/>
            <ac:spMk id="40" creationId="{D717F94C-E59F-A7DE-E9DB-80DC161BAABF}"/>
          </ac:spMkLst>
        </pc:spChg>
        <pc:spChg chg="add mod">
          <ac:chgData name="Darren Starr" userId="e8db8f9f-6c41-48a8-b168-8c2600f32686" providerId="ADAL" clId="{8A8AF724-0554-4334-A95E-7765974E60F0}" dt="2025-01-07T04:45:12.800" v="13615" actId="1076"/>
          <ac:spMkLst>
            <pc:docMk/>
            <pc:sldMk cId="2867387420" sldId="287"/>
            <ac:spMk id="41" creationId="{282EB614-5AF4-08DE-42DF-041194A7D6B0}"/>
          </ac:spMkLst>
        </pc:spChg>
        <pc:spChg chg="add mod">
          <ac:chgData name="Darren Starr" userId="e8db8f9f-6c41-48a8-b168-8c2600f32686" providerId="ADAL" clId="{8A8AF724-0554-4334-A95E-7765974E60F0}" dt="2025-01-07T04:45:12.800" v="13615" actId="1076"/>
          <ac:spMkLst>
            <pc:docMk/>
            <pc:sldMk cId="2867387420" sldId="287"/>
            <ac:spMk id="42" creationId="{74994468-243D-F529-212E-96B1CBA53EB1}"/>
          </ac:spMkLst>
        </pc:spChg>
        <pc:spChg chg="add mod">
          <ac:chgData name="Darren Starr" userId="e8db8f9f-6c41-48a8-b168-8c2600f32686" providerId="ADAL" clId="{8A8AF724-0554-4334-A95E-7765974E60F0}" dt="2025-01-07T04:45:12.800" v="13615" actId="1076"/>
          <ac:spMkLst>
            <pc:docMk/>
            <pc:sldMk cId="2867387420" sldId="287"/>
            <ac:spMk id="43" creationId="{EEDA63B7-0717-A987-3B95-A3C2E9BBFE7D}"/>
          </ac:spMkLst>
        </pc:spChg>
        <pc:spChg chg="add mod">
          <ac:chgData name="Darren Starr" userId="e8db8f9f-6c41-48a8-b168-8c2600f32686" providerId="ADAL" clId="{8A8AF724-0554-4334-A95E-7765974E60F0}" dt="2025-01-07T04:45:12.800" v="13615" actId="1076"/>
          <ac:spMkLst>
            <pc:docMk/>
            <pc:sldMk cId="2867387420" sldId="287"/>
            <ac:spMk id="44" creationId="{90CAD054-37CC-A29C-DE32-CF58C9ECC5ED}"/>
          </ac:spMkLst>
        </pc:spChg>
        <pc:spChg chg="add mod">
          <ac:chgData name="Darren Starr" userId="e8db8f9f-6c41-48a8-b168-8c2600f32686" providerId="ADAL" clId="{8A8AF724-0554-4334-A95E-7765974E60F0}" dt="2025-01-07T04:45:12.800" v="13615" actId="1076"/>
          <ac:spMkLst>
            <pc:docMk/>
            <pc:sldMk cId="2867387420" sldId="287"/>
            <ac:spMk id="45" creationId="{E2197F25-6731-6EAE-FCDB-B144C7E584AE}"/>
          </ac:spMkLst>
        </pc:spChg>
        <pc:spChg chg="add mod">
          <ac:chgData name="Darren Starr" userId="e8db8f9f-6c41-48a8-b168-8c2600f32686" providerId="ADAL" clId="{8A8AF724-0554-4334-A95E-7765974E60F0}" dt="2025-01-07T04:45:12.800" v="13615" actId="1076"/>
          <ac:spMkLst>
            <pc:docMk/>
            <pc:sldMk cId="2867387420" sldId="287"/>
            <ac:spMk id="46" creationId="{BF02CABA-375D-39D8-EAE8-99916B1D1B43}"/>
          </ac:spMkLst>
        </pc:spChg>
        <pc:spChg chg="add mod">
          <ac:chgData name="Darren Starr" userId="e8db8f9f-6c41-48a8-b168-8c2600f32686" providerId="ADAL" clId="{8A8AF724-0554-4334-A95E-7765974E60F0}" dt="2025-01-07T04:44:59.609" v="13613" actId="1076"/>
          <ac:spMkLst>
            <pc:docMk/>
            <pc:sldMk cId="2867387420" sldId="287"/>
            <ac:spMk id="47" creationId="{65EC69F5-3E82-2557-E95D-74EE54F21F28}"/>
          </ac:spMkLst>
        </pc:spChg>
        <pc:spChg chg="add mod">
          <ac:chgData name="Darren Starr" userId="e8db8f9f-6c41-48a8-b168-8c2600f32686" providerId="ADAL" clId="{8A8AF724-0554-4334-A95E-7765974E60F0}" dt="2025-01-07T04:46:24.203" v="13643" actId="20577"/>
          <ac:spMkLst>
            <pc:docMk/>
            <pc:sldMk cId="2867387420" sldId="287"/>
            <ac:spMk id="50" creationId="{F04F7469-AB17-C16D-FCF7-AF3ED8918B41}"/>
          </ac:spMkLst>
        </pc:spChg>
        <pc:grpChg chg="add mod">
          <ac:chgData name="Darren Starr" userId="e8db8f9f-6c41-48a8-b168-8c2600f32686" providerId="ADAL" clId="{8A8AF724-0554-4334-A95E-7765974E60F0}" dt="2025-01-07T04:45:12.800" v="13615" actId="1076"/>
          <ac:grpSpMkLst>
            <pc:docMk/>
            <pc:sldMk cId="2867387420" sldId="287"/>
            <ac:grpSpMk id="27" creationId="{710B0042-B51D-7785-D2B3-52A44FA59087}"/>
          </ac:grpSpMkLst>
        </pc:grpChg>
        <pc:grpChg chg="add mod">
          <ac:chgData name="Darren Starr" userId="e8db8f9f-6c41-48a8-b168-8c2600f32686" providerId="ADAL" clId="{8A8AF724-0554-4334-A95E-7765974E60F0}" dt="2025-01-07T04:45:12.800" v="13615" actId="1076"/>
          <ac:grpSpMkLst>
            <pc:docMk/>
            <pc:sldMk cId="2867387420" sldId="287"/>
            <ac:grpSpMk id="28" creationId="{05CF79AF-4094-1280-8308-D4E44429DF31}"/>
          </ac:grpSpMkLst>
        </pc:grpChg>
        <pc:grpChg chg="add mod">
          <ac:chgData name="Darren Starr" userId="e8db8f9f-6c41-48a8-b168-8c2600f32686" providerId="ADAL" clId="{8A8AF724-0554-4334-A95E-7765974E60F0}" dt="2025-01-07T04:45:12.800" v="13615" actId="1076"/>
          <ac:grpSpMkLst>
            <pc:docMk/>
            <pc:sldMk cId="2867387420" sldId="287"/>
            <ac:grpSpMk id="49" creationId="{A693D5CB-C066-89B0-0E03-E06033CE60B6}"/>
          </ac:grpSpMkLst>
        </pc:grpChg>
        <pc:grpChg chg="add del mod">
          <ac:chgData name="Darren Starr" userId="e8db8f9f-6c41-48a8-b168-8c2600f32686" providerId="ADAL" clId="{8A8AF724-0554-4334-A95E-7765974E60F0}" dt="2025-01-15T07:03:03.353" v="23048"/>
          <ac:grpSpMkLst>
            <pc:docMk/>
            <pc:sldMk cId="2867387420" sldId="287"/>
            <ac:grpSpMk id="142" creationId="{B545C29E-532C-E3AB-EC92-2A885DBF8960}"/>
          </ac:grpSpMkLst>
        </pc:grpChg>
        <pc:grpChg chg="del mod">
          <ac:chgData name="Darren Starr" userId="e8db8f9f-6c41-48a8-b168-8c2600f32686" providerId="ADAL" clId="{8A8AF724-0554-4334-A95E-7765974E60F0}" dt="2025-01-15T07:02:51.361" v="22964"/>
          <ac:grpSpMkLst>
            <pc:docMk/>
            <pc:sldMk cId="2867387420" sldId="287"/>
            <ac:grpSpMk id="144" creationId="{F2FDE32A-AAEC-8F29-5E91-1DBBCCEF3A4E}"/>
          </ac:grpSpMkLst>
        </pc:grpChg>
        <pc:grpChg chg="del mod">
          <ac:chgData name="Darren Starr" userId="e8db8f9f-6c41-48a8-b168-8c2600f32686" providerId="ADAL" clId="{8A8AF724-0554-4334-A95E-7765974E60F0}" dt="2025-01-15T12:15:49.361" v="24996"/>
          <ac:grpSpMkLst>
            <pc:docMk/>
            <pc:sldMk cId="2867387420" sldId="287"/>
            <ac:grpSpMk id="172" creationId="{C1C18786-DA26-9939-4D53-0DF505068B22}"/>
          </ac:grpSpMkLst>
        </pc:grpChg>
        <pc:grpChg chg="del mod">
          <ac:chgData name="Darren Starr" userId="e8db8f9f-6c41-48a8-b168-8c2600f32686" providerId="ADAL" clId="{8A8AF724-0554-4334-A95E-7765974E60F0}" dt="2025-01-15T12:15:14.503" v="24984"/>
          <ac:grpSpMkLst>
            <pc:docMk/>
            <pc:sldMk cId="2867387420" sldId="287"/>
            <ac:grpSpMk id="181" creationId="{BBF259D0-D91B-30BE-C2FC-50540B344036}"/>
          </ac:grpSpMkLst>
        </pc:grpChg>
        <pc:grpChg chg="del mod">
          <ac:chgData name="Darren Starr" userId="e8db8f9f-6c41-48a8-b168-8c2600f32686" providerId="ADAL" clId="{8A8AF724-0554-4334-A95E-7765974E60F0}" dt="2025-01-15T12:15:14.503" v="24984"/>
          <ac:grpSpMkLst>
            <pc:docMk/>
            <pc:sldMk cId="2867387420" sldId="287"/>
            <ac:grpSpMk id="189" creationId="{5E122732-2843-C001-D5BB-5107F25BA3BE}"/>
          </ac:grpSpMkLst>
        </pc:grpChg>
        <pc:grpChg chg="del mod">
          <ac:chgData name="Darren Starr" userId="e8db8f9f-6c41-48a8-b168-8c2600f32686" providerId="ADAL" clId="{8A8AF724-0554-4334-A95E-7765974E60F0}" dt="2025-01-15T12:15:09.666" v="24978"/>
          <ac:grpSpMkLst>
            <pc:docMk/>
            <pc:sldMk cId="2867387420" sldId="287"/>
            <ac:grpSpMk id="199" creationId="{BBCABADF-0E60-73BD-D05A-B57DCFC1574B}"/>
          </ac:grpSpMkLst>
        </pc:grpChg>
        <pc:grpChg chg="del mod">
          <ac:chgData name="Darren Starr" userId="e8db8f9f-6c41-48a8-b168-8c2600f32686" providerId="ADAL" clId="{8A8AF724-0554-4334-A95E-7765974E60F0}" dt="2025-01-15T12:15:09.666" v="24978"/>
          <ac:grpSpMkLst>
            <pc:docMk/>
            <pc:sldMk cId="2867387420" sldId="287"/>
            <ac:grpSpMk id="208" creationId="{818BCD7A-1A8D-876C-0557-AC7E151BFD8D}"/>
          </ac:grpSpMkLst>
        </pc:grpChg>
        <pc:grpChg chg="del mod">
          <ac:chgData name="Darren Starr" userId="e8db8f9f-6c41-48a8-b168-8c2600f32686" providerId="ADAL" clId="{8A8AF724-0554-4334-A95E-7765974E60F0}" dt="2025-01-15T12:15:14.503" v="24984"/>
          <ac:grpSpMkLst>
            <pc:docMk/>
            <pc:sldMk cId="2867387420" sldId="287"/>
            <ac:grpSpMk id="217" creationId="{334920AC-84FF-E0DD-C8E3-570158CE603B}"/>
          </ac:grpSpMkLst>
        </pc:grpChg>
        <pc:grpChg chg="del mod">
          <ac:chgData name="Darren Starr" userId="e8db8f9f-6c41-48a8-b168-8c2600f32686" providerId="ADAL" clId="{8A8AF724-0554-4334-A95E-7765974E60F0}" dt="2025-01-15T12:15:14.503" v="24984"/>
          <ac:grpSpMkLst>
            <pc:docMk/>
            <pc:sldMk cId="2867387420" sldId="287"/>
            <ac:grpSpMk id="220" creationId="{688D23E8-393F-BD61-A948-C7A20A0F5573}"/>
          </ac:grpSpMkLst>
        </pc:grpChg>
        <pc:grpChg chg="del mod">
          <ac:chgData name="Darren Starr" userId="e8db8f9f-6c41-48a8-b168-8c2600f32686" providerId="ADAL" clId="{8A8AF724-0554-4334-A95E-7765974E60F0}" dt="2025-01-15T12:15:17.168" v="24986"/>
          <ac:grpSpMkLst>
            <pc:docMk/>
            <pc:sldMk cId="2867387420" sldId="287"/>
            <ac:grpSpMk id="223" creationId="{89E66110-A22F-CA30-8E7B-2AB612661C31}"/>
          </ac:grpSpMkLst>
        </pc:grpChg>
        <pc:grpChg chg="mod">
          <ac:chgData name="Darren Starr" userId="e8db8f9f-6c41-48a8-b168-8c2600f32686" providerId="ADAL" clId="{8A8AF724-0554-4334-A95E-7765974E60F0}" dt="2025-01-15T12:15:17.168" v="24986"/>
          <ac:grpSpMkLst>
            <pc:docMk/>
            <pc:sldMk cId="2867387420" sldId="287"/>
            <ac:grpSpMk id="225" creationId="{41EC47C0-BB99-265C-F7D3-51E1A559377E}"/>
          </ac:grpSpMkLst>
        </pc:grpChg>
        <pc:grpChg chg="mod">
          <ac:chgData name="Darren Starr" userId="e8db8f9f-6c41-48a8-b168-8c2600f32686" providerId="ADAL" clId="{8A8AF724-0554-4334-A95E-7765974E60F0}" dt="2025-01-15T12:15:22.115" v="24989"/>
          <ac:grpSpMkLst>
            <pc:docMk/>
            <pc:sldMk cId="2867387420" sldId="287"/>
            <ac:grpSpMk id="228" creationId="{913A38B6-4BE4-86CC-2E58-8388EDF08D9B}"/>
          </ac:grpSpMkLst>
        </pc:grpChg>
        <pc:grpChg chg="del mod">
          <ac:chgData name="Darren Starr" userId="e8db8f9f-6c41-48a8-b168-8c2600f32686" providerId="ADAL" clId="{8A8AF724-0554-4334-A95E-7765974E60F0}" dt="2025-01-15T12:22:08.980" v="25073"/>
          <ac:grpSpMkLst>
            <pc:docMk/>
            <pc:sldMk cId="2867387420" sldId="287"/>
            <ac:grpSpMk id="232" creationId="{FC27E567-7ED8-5A20-290B-0B7F3E820A56}"/>
          </ac:grpSpMkLst>
        </pc:grpChg>
        <pc:grpChg chg="mod">
          <ac:chgData name="Darren Starr" userId="e8db8f9f-6c41-48a8-b168-8c2600f32686" providerId="ADAL" clId="{8A8AF724-0554-4334-A95E-7765974E60F0}" dt="2025-01-15T12:15:49.361" v="24996"/>
          <ac:grpSpMkLst>
            <pc:docMk/>
            <pc:sldMk cId="2867387420" sldId="287"/>
            <ac:grpSpMk id="235" creationId="{C46C5B79-4744-E5BA-7D2A-19706911C22F}"/>
          </ac:grpSpMkLst>
        </pc:grpChg>
        <pc:grpChg chg="mod">
          <ac:chgData name="Darren Starr" userId="e8db8f9f-6c41-48a8-b168-8c2600f32686" providerId="ADAL" clId="{8A8AF724-0554-4334-A95E-7765974E60F0}" dt="2025-01-15T12:16:19.280" v="24999"/>
          <ac:grpSpMkLst>
            <pc:docMk/>
            <pc:sldMk cId="2867387420" sldId="287"/>
            <ac:grpSpMk id="238" creationId="{AB80514C-036D-3FA5-6B0E-F9457DD97D92}"/>
          </ac:grpSpMkLst>
        </pc:grpChg>
        <pc:grpChg chg="mod">
          <ac:chgData name="Darren Starr" userId="e8db8f9f-6c41-48a8-b168-8c2600f32686" providerId="ADAL" clId="{8A8AF724-0554-4334-A95E-7765974E60F0}" dt="2025-01-15T12:20:29.340" v="25013"/>
          <ac:grpSpMkLst>
            <pc:docMk/>
            <pc:sldMk cId="2867387420" sldId="287"/>
            <ac:grpSpMk id="242" creationId="{227B5AFD-FAC3-0483-73F3-44C5CEF28557}"/>
          </ac:grpSpMkLst>
        </pc:grpChg>
        <pc:grpChg chg="mod">
          <ac:chgData name="Darren Starr" userId="e8db8f9f-6c41-48a8-b168-8c2600f32686" providerId="ADAL" clId="{8A8AF724-0554-4334-A95E-7765974E60F0}" dt="2025-01-15T12:20:28.590" v="25009"/>
          <ac:grpSpMkLst>
            <pc:docMk/>
            <pc:sldMk cId="2867387420" sldId="287"/>
            <ac:grpSpMk id="246" creationId="{725E17D0-F401-0EEE-19FA-5B4855F5BDB3}"/>
          </ac:grpSpMkLst>
        </pc:grpChg>
        <pc:grpChg chg="del mod">
          <ac:chgData name="Darren Starr" userId="e8db8f9f-6c41-48a8-b168-8c2600f32686" providerId="ADAL" clId="{8A8AF724-0554-4334-A95E-7765974E60F0}" dt="2025-01-15T12:20:41.204" v="25022"/>
          <ac:grpSpMkLst>
            <pc:docMk/>
            <pc:sldMk cId="2867387420" sldId="287"/>
            <ac:grpSpMk id="250" creationId="{7D08A610-90B7-6998-AB59-D0051723307F}"/>
          </ac:grpSpMkLst>
        </pc:grpChg>
        <pc:grpChg chg="del mod">
          <ac:chgData name="Darren Starr" userId="e8db8f9f-6c41-48a8-b168-8c2600f32686" providerId="ADAL" clId="{8A8AF724-0554-4334-A95E-7765974E60F0}" dt="2025-01-15T12:21:00.368" v="25024"/>
          <ac:grpSpMkLst>
            <pc:docMk/>
            <pc:sldMk cId="2867387420" sldId="287"/>
            <ac:grpSpMk id="253" creationId="{B366498D-D899-D6D2-D3FC-FBFAD3988BAD}"/>
          </ac:grpSpMkLst>
        </pc:grpChg>
        <pc:grpChg chg="add del mod">
          <ac:chgData name="Darren Starr" userId="e8db8f9f-6c41-48a8-b168-8c2600f32686" providerId="ADAL" clId="{8A8AF724-0554-4334-A95E-7765974E60F0}" dt="2025-01-15T12:21:43.046" v="25058"/>
          <ac:grpSpMkLst>
            <pc:docMk/>
            <pc:sldMk cId="2867387420" sldId="287"/>
            <ac:grpSpMk id="255" creationId="{0208A346-D1EC-8848-0D79-9B5BA9320A9C}"/>
          </ac:grpSpMkLst>
        </pc:grpChg>
        <pc:grpChg chg="add del mod">
          <ac:chgData name="Darren Starr" userId="e8db8f9f-6c41-48a8-b168-8c2600f32686" providerId="ADAL" clId="{8A8AF724-0554-4334-A95E-7765974E60F0}" dt="2025-01-15T12:21:21.123" v="25047"/>
          <ac:grpSpMkLst>
            <pc:docMk/>
            <pc:sldMk cId="2867387420" sldId="287"/>
            <ac:grpSpMk id="270" creationId="{6D575DA2-3AE3-D18E-26C1-FF98F84C64A3}"/>
          </ac:grpSpMkLst>
        </pc:grpChg>
        <pc:grpChg chg="mod">
          <ac:chgData name="Darren Starr" userId="e8db8f9f-6c41-48a8-b168-8c2600f32686" providerId="ADAL" clId="{8A8AF724-0554-4334-A95E-7765974E60F0}" dt="2025-01-15T12:21:20.219" v="25044"/>
          <ac:grpSpMkLst>
            <pc:docMk/>
            <pc:sldMk cId="2867387420" sldId="287"/>
            <ac:grpSpMk id="273" creationId="{733FE3AF-54CD-8EF1-A95A-59CAE83B5A5B}"/>
          </ac:grpSpMkLst>
        </pc:grpChg>
        <pc:grpChg chg="mod">
          <ac:chgData name="Darren Starr" userId="e8db8f9f-6c41-48a8-b168-8c2600f32686" providerId="ADAL" clId="{8A8AF724-0554-4334-A95E-7765974E60F0}" dt="2025-01-15T12:21:36.492" v="25052"/>
          <ac:grpSpMkLst>
            <pc:docMk/>
            <pc:sldMk cId="2867387420" sldId="287"/>
            <ac:grpSpMk id="276" creationId="{11755738-CF96-D812-0A4D-6603E05056C1}"/>
          </ac:grpSpMkLst>
        </pc:grpChg>
        <pc:grpChg chg="del mod">
          <ac:chgData name="Darren Starr" userId="e8db8f9f-6c41-48a8-b168-8c2600f32686" providerId="ADAL" clId="{8A8AF724-0554-4334-A95E-7765974E60F0}" dt="2025-01-15T12:21:47.789" v="25061"/>
          <ac:grpSpMkLst>
            <pc:docMk/>
            <pc:sldMk cId="2867387420" sldId="287"/>
            <ac:grpSpMk id="280" creationId="{3B481799-67A4-780A-D9D6-5643A58CCEA3}"/>
          </ac:grpSpMkLst>
        </pc:grpChg>
        <pc:grpChg chg="del mod">
          <ac:chgData name="Darren Starr" userId="e8db8f9f-6c41-48a8-b168-8c2600f32686" providerId="ADAL" clId="{8A8AF724-0554-4334-A95E-7765974E60F0}" dt="2025-01-15T12:21:52.500" v="25064"/>
          <ac:grpSpMkLst>
            <pc:docMk/>
            <pc:sldMk cId="2867387420" sldId="287"/>
            <ac:grpSpMk id="283" creationId="{70CD3CA1-6859-2016-095D-22BBEE5ED86D}"/>
          </ac:grpSpMkLst>
        </pc:grpChg>
        <pc:grpChg chg="del mod">
          <ac:chgData name="Darren Starr" userId="e8db8f9f-6c41-48a8-b168-8c2600f32686" providerId="ADAL" clId="{8A8AF724-0554-4334-A95E-7765974E60F0}" dt="2025-01-15T12:22:04.124" v="25071"/>
          <ac:grpSpMkLst>
            <pc:docMk/>
            <pc:sldMk cId="2867387420" sldId="287"/>
            <ac:grpSpMk id="286" creationId="{8484D910-CF8C-4816-A638-13CA4679F11D}"/>
          </ac:grpSpMkLst>
        </pc:grpChg>
        <pc:grpChg chg="del mod">
          <ac:chgData name="Darren Starr" userId="e8db8f9f-6c41-48a8-b168-8c2600f32686" providerId="ADAL" clId="{8A8AF724-0554-4334-A95E-7765974E60F0}" dt="2025-01-15T12:22:04.124" v="25071"/>
          <ac:grpSpMkLst>
            <pc:docMk/>
            <pc:sldMk cId="2867387420" sldId="287"/>
            <ac:grpSpMk id="290" creationId="{B7E470AA-277F-78B0-C399-54BCCC39849F}"/>
          </ac:grpSpMkLst>
        </pc:grpChg>
        <pc:grpChg chg="del mod">
          <ac:chgData name="Darren Starr" userId="e8db8f9f-6c41-48a8-b168-8c2600f32686" providerId="ADAL" clId="{8A8AF724-0554-4334-A95E-7765974E60F0}" dt="2025-01-15T12:22:08.980" v="25073"/>
          <ac:grpSpMkLst>
            <pc:docMk/>
            <pc:sldMk cId="2867387420" sldId="287"/>
            <ac:grpSpMk id="293" creationId="{B47875AC-0FAC-33CC-DB7B-FF34DB1DBFE2}"/>
          </ac:grpSpMkLst>
        </pc:grpChg>
        <pc:grpChg chg="mod">
          <ac:chgData name="Darren Starr" userId="e8db8f9f-6c41-48a8-b168-8c2600f32686" providerId="ADAL" clId="{8A8AF724-0554-4334-A95E-7765974E60F0}" dt="2025-01-15T12:22:08.980" v="25073"/>
          <ac:grpSpMkLst>
            <pc:docMk/>
            <pc:sldMk cId="2867387420" sldId="287"/>
            <ac:grpSpMk id="295" creationId="{0CFD1B2B-66F0-0569-C66E-67EE5A0AB6E2}"/>
          </ac:grpSpMkLst>
        </pc:grpChg>
        <pc:picChg chg="add mod">
          <ac:chgData name="Darren Starr" userId="e8db8f9f-6c41-48a8-b168-8c2600f32686" providerId="ADAL" clId="{8A8AF724-0554-4334-A95E-7765974E60F0}" dt="2025-01-07T04:45:12.800" v="13615" actId="1076"/>
          <ac:picMkLst>
            <pc:docMk/>
            <pc:sldMk cId="2867387420" sldId="287"/>
            <ac:picMk id="6" creationId="{EF783D49-ADAF-9720-CCD2-4AC423C98AB3}"/>
          </ac:picMkLst>
        </pc:picChg>
        <pc:picChg chg="add mod">
          <ac:chgData name="Darren Starr" userId="e8db8f9f-6c41-48a8-b168-8c2600f32686" providerId="ADAL" clId="{8A8AF724-0554-4334-A95E-7765974E60F0}" dt="2025-01-07T04:45:12.800" v="13615" actId="1076"/>
          <ac:picMkLst>
            <pc:docMk/>
            <pc:sldMk cId="2867387420" sldId="287"/>
            <ac:picMk id="7" creationId="{B50332E8-D3CE-C085-60A6-4104F0003000}"/>
          </ac:picMkLst>
        </pc:picChg>
        <pc:picChg chg="add mod">
          <ac:chgData name="Darren Starr" userId="e8db8f9f-6c41-48a8-b168-8c2600f32686" providerId="ADAL" clId="{8A8AF724-0554-4334-A95E-7765974E60F0}" dt="2025-01-07T04:45:12.800" v="13615" actId="1076"/>
          <ac:picMkLst>
            <pc:docMk/>
            <pc:sldMk cId="2867387420" sldId="287"/>
            <ac:picMk id="10" creationId="{65706445-20BD-129A-1D55-2908DB4D9719}"/>
          </ac:picMkLst>
        </pc:picChg>
        <pc:picChg chg="add mod">
          <ac:chgData name="Darren Starr" userId="e8db8f9f-6c41-48a8-b168-8c2600f32686" providerId="ADAL" clId="{8A8AF724-0554-4334-A95E-7765974E60F0}" dt="2025-01-07T04:45:12.800" v="13615" actId="1076"/>
          <ac:picMkLst>
            <pc:docMk/>
            <pc:sldMk cId="2867387420" sldId="287"/>
            <ac:picMk id="12" creationId="{4957EB1B-2894-367B-8A12-588FEB74C5EC}"/>
          </ac:picMkLst>
        </pc:picChg>
        <pc:picChg chg="add mod">
          <ac:chgData name="Darren Starr" userId="e8db8f9f-6c41-48a8-b168-8c2600f32686" providerId="ADAL" clId="{8A8AF724-0554-4334-A95E-7765974E60F0}" dt="2025-01-07T04:45:12.800" v="13615" actId="1076"/>
          <ac:picMkLst>
            <pc:docMk/>
            <pc:sldMk cId="2867387420" sldId="287"/>
            <ac:picMk id="14" creationId="{9C4DAD1A-971F-BA77-6D4A-27E4207C4D5B}"/>
          </ac:picMkLst>
        </pc:picChg>
        <pc:picChg chg="add mod">
          <ac:chgData name="Darren Starr" userId="e8db8f9f-6c41-48a8-b168-8c2600f32686" providerId="ADAL" clId="{8A8AF724-0554-4334-A95E-7765974E60F0}" dt="2025-01-07T04:45:12.800" v="13615" actId="1076"/>
          <ac:picMkLst>
            <pc:docMk/>
            <pc:sldMk cId="2867387420" sldId="287"/>
            <ac:picMk id="17" creationId="{EC65DA25-4933-6EEA-AD7C-FA0797DA3ADA}"/>
          </ac:picMkLst>
        </pc:picChg>
        <pc:picChg chg="add mod">
          <ac:chgData name="Darren Starr" userId="e8db8f9f-6c41-48a8-b168-8c2600f32686" providerId="ADAL" clId="{8A8AF724-0554-4334-A95E-7765974E60F0}" dt="2025-01-07T04:45:12.800" v="13615" actId="1076"/>
          <ac:picMkLst>
            <pc:docMk/>
            <pc:sldMk cId="2867387420" sldId="287"/>
            <ac:picMk id="19" creationId="{43C3D6EF-55BC-F876-F64A-6636AB5F7FD6}"/>
          </ac:picMkLst>
        </pc:picChg>
        <pc:picChg chg="add mod">
          <ac:chgData name="Darren Starr" userId="e8db8f9f-6c41-48a8-b168-8c2600f32686" providerId="ADAL" clId="{8A8AF724-0554-4334-A95E-7765974E60F0}" dt="2025-01-07T04:45:12.800" v="13615" actId="1076"/>
          <ac:picMkLst>
            <pc:docMk/>
            <pc:sldMk cId="2867387420" sldId="287"/>
            <ac:picMk id="22" creationId="{8FEBCBBE-6D2E-1507-D25E-0026100A7824}"/>
          </ac:picMkLst>
        </pc:picChg>
        <pc:inkChg chg="add del">
          <ac:chgData name="Darren Starr" userId="e8db8f9f-6c41-48a8-b168-8c2600f32686" providerId="ADAL" clId="{8A8AF724-0554-4334-A95E-7765974E60F0}" dt="2025-01-15T12:09:58.484" v="24930"/>
          <ac:inkMkLst>
            <pc:docMk/>
            <pc:sldMk cId="2867387420" sldId="287"/>
            <ac:inkMk id="3" creationId="{6F6A1AF8-C547-3ACF-FC99-4B25831BCEFA}"/>
          </ac:inkMkLst>
        </pc:inkChg>
        <pc:inkChg chg="add del">
          <ac:chgData name="Darren Starr" userId="e8db8f9f-6c41-48a8-b168-8c2600f32686" providerId="ADAL" clId="{8A8AF724-0554-4334-A95E-7765974E60F0}" dt="2025-01-15T07:02:51.359" v="22961"/>
          <ac:inkMkLst>
            <pc:docMk/>
            <pc:sldMk cId="2867387420" sldId="287"/>
            <ac:inkMk id="24" creationId="{97027A07-1CDE-D117-4421-582B735723A6}"/>
          </ac:inkMkLst>
        </pc:inkChg>
        <pc:inkChg chg="add del">
          <ac:chgData name="Darren Starr" userId="e8db8f9f-6c41-48a8-b168-8c2600f32686" providerId="ADAL" clId="{8A8AF724-0554-4334-A95E-7765974E60F0}" dt="2025-01-15T07:02:49.637" v="22960"/>
          <ac:inkMkLst>
            <pc:docMk/>
            <pc:sldMk cId="2867387420" sldId="287"/>
            <ac:inkMk id="26" creationId="{813C4555-BD1F-230B-8262-0902186BBDF6}"/>
          </ac:inkMkLst>
        </pc:inkChg>
        <pc:inkChg chg="add del mod">
          <ac:chgData name="Darren Starr" userId="e8db8f9f-6c41-48a8-b168-8c2600f32686" providerId="ADAL" clId="{8A8AF724-0554-4334-A95E-7765974E60F0}" dt="2025-01-15T07:03:03.350" v="23028"/>
          <ac:inkMkLst>
            <pc:docMk/>
            <pc:sldMk cId="2867387420" sldId="287"/>
            <ac:inkMk id="30" creationId="{0409D020-0C2D-643F-8597-A79EA3EE2411}"/>
          </ac:inkMkLst>
        </pc:inkChg>
        <pc:inkChg chg="add del mod">
          <ac:chgData name="Darren Starr" userId="e8db8f9f-6c41-48a8-b168-8c2600f32686" providerId="ADAL" clId="{8A8AF724-0554-4334-A95E-7765974E60F0}" dt="2025-01-15T07:03:03.346" v="23003"/>
          <ac:inkMkLst>
            <pc:docMk/>
            <pc:sldMk cId="2867387420" sldId="287"/>
            <ac:inkMk id="34" creationId="{EA127FDE-6F52-A4C9-76A2-53E01B910D2A}"/>
          </ac:inkMkLst>
        </pc:inkChg>
        <pc:inkChg chg="add del mod">
          <ac:chgData name="Darren Starr" userId="e8db8f9f-6c41-48a8-b168-8c2600f32686" providerId="ADAL" clId="{8A8AF724-0554-4334-A95E-7765974E60F0}" dt="2025-01-15T07:03:03.352" v="23044"/>
          <ac:inkMkLst>
            <pc:docMk/>
            <pc:sldMk cId="2867387420" sldId="287"/>
            <ac:inkMk id="51" creationId="{56B606E9-21DE-5FA4-D073-438C81B272DD}"/>
          </ac:inkMkLst>
        </pc:inkChg>
        <pc:inkChg chg="add del mod">
          <ac:chgData name="Darren Starr" userId="e8db8f9f-6c41-48a8-b168-8c2600f32686" providerId="ADAL" clId="{8A8AF724-0554-4334-A95E-7765974E60F0}" dt="2025-01-15T07:03:03.346" v="23004"/>
          <ac:inkMkLst>
            <pc:docMk/>
            <pc:sldMk cId="2867387420" sldId="287"/>
            <ac:inkMk id="53" creationId="{75268B53-9AE8-01E7-C035-8E60FB2C4440}"/>
          </ac:inkMkLst>
        </pc:inkChg>
        <pc:inkChg chg="add del mod">
          <ac:chgData name="Darren Starr" userId="e8db8f9f-6c41-48a8-b168-8c2600f32686" providerId="ADAL" clId="{8A8AF724-0554-4334-A95E-7765974E60F0}" dt="2025-01-15T07:03:03.353" v="23047"/>
          <ac:inkMkLst>
            <pc:docMk/>
            <pc:sldMk cId="2867387420" sldId="287"/>
            <ac:inkMk id="54" creationId="{DB05FCC8-3521-4E4B-EBE1-3EE60DE7AA5C}"/>
          </ac:inkMkLst>
        </pc:inkChg>
        <pc:inkChg chg="add mod">
          <ac:chgData name="Darren Starr" userId="e8db8f9f-6c41-48a8-b168-8c2600f32686" providerId="ADAL" clId="{8A8AF724-0554-4334-A95E-7765974E60F0}" dt="2025-01-15T07:03:03.336" v="22971"/>
          <ac:inkMkLst>
            <pc:docMk/>
            <pc:sldMk cId="2867387420" sldId="287"/>
            <ac:inkMk id="57" creationId="{1873387A-ED18-76CF-E2A3-60B025C2EF94}"/>
          </ac:inkMkLst>
        </pc:inkChg>
        <pc:inkChg chg="add del mod">
          <ac:chgData name="Darren Starr" userId="e8db8f9f-6c41-48a8-b168-8c2600f32686" providerId="ADAL" clId="{8A8AF724-0554-4334-A95E-7765974E60F0}" dt="2025-01-15T07:03:03.349" v="23019"/>
          <ac:inkMkLst>
            <pc:docMk/>
            <pc:sldMk cId="2867387420" sldId="287"/>
            <ac:inkMk id="61" creationId="{5F22E641-1264-820C-742D-07DA36325EB6}"/>
          </ac:inkMkLst>
        </pc:inkChg>
        <pc:inkChg chg="add mod">
          <ac:chgData name="Darren Starr" userId="e8db8f9f-6c41-48a8-b168-8c2600f32686" providerId="ADAL" clId="{8A8AF724-0554-4334-A95E-7765974E60F0}" dt="2025-01-15T07:03:03.350" v="23023"/>
          <ac:inkMkLst>
            <pc:docMk/>
            <pc:sldMk cId="2867387420" sldId="287"/>
            <ac:inkMk id="62" creationId="{F03F0B96-7DDC-E88B-4EE1-A665ED704E29}"/>
          </ac:inkMkLst>
        </pc:inkChg>
        <pc:inkChg chg="add mod">
          <ac:chgData name="Darren Starr" userId="e8db8f9f-6c41-48a8-b168-8c2600f32686" providerId="ADAL" clId="{8A8AF724-0554-4334-A95E-7765974E60F0}" dt="2025-01-15T07:03:03.350" v="23023"/>
          <ac:inkMkLst>
            <pc:docMk/>
            <pc:sldMk cId="2867387420" sldId="287"/>
            <ac:inkMk id="65" creationId="{573F6F95-5F15-AB4B-3990-1C6BF06985E6}"/>
          </ac:inkMkLst>
        </pc:inkChg>
        <pc:inkChg chg="add del mod">
          <ac:chgData name="Darren Starr" userId="e8db8f9f-6c41-48a8-b168-8c2600f32686" providerId="ADAL" clId="{8A8AF724-0554-4334-A95E-7765974E60F0}" dt="2025-01-15T07:03:03.352" v="23042"/>
          <ac:inkMkLst>
            <pc:docMk/>
            <pc:sldMk cId="2867387420" sldId="287"/>
            <ac:inkMk id="66" creationId="{ED5168CC-8035-DF0C-7ADF-B4C14F0EBFB4}"/>
          </ac:inkMkLst>
        </pc:inkChg>
        <pc:inkChg chg="add del mod">
          <ac:chgData name="Darren Starr" userId="e8db8f9f-6c41-48a8-b168-8c2600f32686" providerId="ADAL" clId="{8A8AF724-0554-4334-A95E-7765974E60F0}" dt="2025-01-15T07:03:03.353" v="23048"/>
          <ac:inkMkLst>
            <pc:docMk/>
            <pc:sldMk cId="2867387420" sldId="287"/>
            <ac:inkMk id="68" creationId="{FE5E8251-EC9B-C61B-4024-0540E9E6999E}"/>
          </ac:inkMkLst>
        </pc:inkChg>
        <pc:inkChg chg="add mod">
          <ac:chgData name="Darren Starr" userId="e8db8f9f-6c41-48a8-b168-8c2600f32686" providerId="ADAL" clId="{8A8AF724-0554-4334-A95E-7765974E60F0}" dt="2025-01-15T07:03:03.348" v="23015"/>
          <ac:inkMkLst>
            <pc:docMk/>
            <pc:sldMk cId="2867387420" sldId="287"/>
            <ac:inkMk id="71" creationId="{874C78C3-5AE9-36D9-9CBD-FC19D3AC5EE6}"/>
          </ac:inkMkLst>
        </pc:inkChg>
        <pc:inkChg chg="add del mod">
          <ac:chgData name="Darren Starr" userId="e8db8f9f-6c41-48a8-b168-8c2600f32686" providerId="ADAL" clId="{8A8AF724-0554-4334-A95E-7765974E60F0}" dt="2025-01-15T07:03:03.353" v="23046"/>
          <ac:inkMkLst>
            <pc:docMk/>
            <pc:sldMk cId="2867387420" sldId="287"/>
            <ac:inkMk id="73" creationId="{10972DD6-136A-925C-FBC2-B07EF470F083}"/>
          </ac:inkMkLst>
        </pc:inkChg>
        <pc:inkChg chg="add mod">
          <ac:chgData name="Darren Starr" userId="e8db8f9f-6c41-48a8-b168-8c2600f32686" providerId="ADAL" clId="{8A8AF724-0554-4334-A95E-7765974E60F0}" dt="2025-01-15T07:03:03.350" v="23023"/>
          <ac:inkMkLst>
            <pc:docMk/>
            <pc:sldMk cId="2867387420" sldId="287"/>
            <ac:inkMk id="74" creationId="{3AF2EB49-D61D-FC74-5B4D-CCB63F9812F0}"/>
          </ac:inkMkLst>
        </pc:inkChg>
        <pc:inkChg chg="add mod">
          <ac:chgData name="Darren Starr" userId="e8db8f9f-6c41-48a8-b168-8c2600f32686" providerId="ADAL" clId="{8A8AF724-0554-4334-A95E-7765974E60F0}" dt="2025-01-15T07:03:03.350" v="23030"/>
          <ac:inkMkLst>
            <pc:docMk/>
            <pc:sldMk cId="2867387420" sldId="287"/>
            <ac:inkMk id="75" creationId="{1CFD5A93-E244-F9D3-6B04-0497FBD6AE84}"/>
          </ac:inkMkLst>
        </pc:inkChg>
        <pc:inkChg chg="add del mod">
          <ac:chgData name="Darren Starr" userId="e8db8f9f-6c41-48a8-b168-8c2600f32686" providerId="ADAL" clId="{8A8AF724-0554-4334-A95E-7765974E60F0}" dt="2025-01-15T07:03:03.352" v="23040"/>
          <ac:inkMkLst>
            <pc:docMk/>
            <pc:sldMk cId="2867387420" sldId="287"/>
            <ac:inkMk id="77" creationId="{421B163B-F537-2A6B-212B-2153748050E2}"/>
          </ac:inkMkLst>
        </pc:inkChg>
        <pc:inkChg chg="add mod">
          <ac:chgData name="Darren Starr" userId="e8db8f9f-6c41-48a8-b168-8c2600f32686" providerId="ADAL" clId="{8A8AF724-0554-4334-A95E-7765974E60F0}" dt="2025-01-15T07:03:03.343" v="22993"/>
          <ac:inkMkLst>
            <pc:docMk/>
            <pc:sldMk cId="2867387420" sldId="287"/>
            <ac:inkMk id="78" creationId="{785AE367-BB01-174F-37B8-A45B571F24F6}"/>
          </ac:inkMkLst>
        </pc:inkChg>
        <pc:inkChg chg="add del mod">
          <ac:chgData name="Darren Starr" userId="e8db8f9f-6c41-48a8-b168-8c2600f32686" providerId="ADAL" clId="{8A8AF724-0554-4334-A95E-7765974E60F0}" dt="2025-01-15T07:03:03.347" v="23008"/>
          <ac:inkMkLst>
            <pc:docMk/>
            <pc:sldMk cId="2867387420" sldId="287"/>
            <ac:inkMk id="79" creationId="{DEEF7D31-947F-53D5-9A68-EB896136806E}"/>
          </ac:inkMkLst>
        </pc:inkChg>
        <pc:inkChg chg="add mod">
          <ac:chgData name="Darren Starr" userId="e8db8f9f-6c41-48a8-b168-8c2600f32686" providerId="ADAL" clId="{8A8AF724-0554-4334-A95E-7765974E60F0}" dt="2025-01-15T07:03:03.347" v="23009"/>
          <ac:inkMkLst>
            <pc:docMk/>
            <pc:sldMk cId="2867387420" sldId="287"/>
            <ac:inkMk id="81" creationId="{43E921EA-A75B-EEFB-5797-705576ACB9E0}"/>
          </ac:inkMkLst>
        </pc:inkChg>
        <pc:inkChg chg="add mod">
          <ac:chgData name="Darren Starr" userId="e8db8f9f-6c41-48a8-b168-8c2600f32686" providerId="ADAL" clId="{8A8AF724-0554-4334-A95E-7765974E60F0}" dt="2025-01-15T07:03:03.336" v="22971"/>
          <ac:inkMkLst>
            <pc:docMk/>
            <pc:sldMk cId="2867387420" sldId="287"/>
            <ac:inkMk id="85" creationId="{B79ABCD8-7513-99E0-AAE5-6E3F47C43A61}"/>
          </ac:inkMkLst>
        </pc:inkChg>
        <pc:inkChg chg="add del mod">
          <ac:chgData name="Darren Starr" userId="e8db8f9f-6c41-48a8-b168-8c2600f32686" providerId="ADAL" clId="{8A8AF724-0554-4334-A95E-7765974E60F0}" dt="2025-01-15T07:03:03.351" v="23038"/>
          <ac:inkMkLst>
            <pc:docMk/>
            <pc:sldMk cId="2867387420" sldId="287"/>
            <ac:inkMk id="86" creationId="{85EAF923-23C3-9A6E-18FF-6C2ED4A895E1}"/>
          </ac:inkMkLst>
        </pc:inkChg>
        <pc:inkChg chg="add del">
          <ac:chgData name="Darren Starr" userId="e8db8f9f-6c41-48a8-b168-8c2600f32686" providerId="ADAL" clId="{8A8AF724-0554-4334-A95E-7765974E60F0}" dt="2025-01-15T07:02:49.636" v="22958"/>
          <ac:inkMkLst>
            <pc:docMk/>
            <pc:sldMk cId="2867387420" sldId="287"/>
            <ac:inkMk id="88" creationId="{7341454E-C769-B77E-09D4-35B290AFF5B2}"/>
          </ac:inkMkLst>
        </pc:inkChg>
        <pc:inkChg chg="add del mod">
          <ac:chgData name="Darren Starr" userId="e8db8f9f-6c41-48a8-b168-8c2600f32686" providerId="ADAL" clId="{8A8AF724-0554-4334-A95E-7765974E60F0}" dt="2025-01-15T07:03:03.342" v="22988"/>
          <ac:inkMkLst>
            <pc:docMk/>
            <pc:sldMk cId="2867387420" sldId="287"/>
            <ac:inkMk id="91" creationId="{B49F3478-7A25-403B-E465-0798E68931DD}"/>
          </ac:inkMkLst>
        </pc:inkChg>
        <pc:inkChg chg="add mod">
          <ac:chgData name="Darren Starr" userId="e8db8f9f-6c41-48a8-b168-8c2600f32686" providerId="ADAL" clId="{8A8AF724-0554-4334-A95E-7765974E60F0}" dt="2025-01-15T07:03:03.336" v="22971"/>
          <ac:inkMkLst>
            <pc:docMk/>
            <pc:sldMk cId="2867387420" sldId="287"/>
            <ac:inkMk id="92" creationId="{450C6793-23C9-2380-68AD-0CB39A7C0305}"/>
          </ac:inkMkLst>
        </pc:inkChg>
        <pc:inkChg chg="add mod">
          <ac:chgData name="Darren Starr" userId="e8db8f9f-6c41-48a8-b168-8c2600f32686" providerId="ADAL" clId="{8A8AF724-0554-4334-A95E-7765974E60F0}" dt="2025-01-15T07:03:03.350" v="23030"/>
          <ac:inkMkLst>
            <pc:docMk/>
            <pc:sldMk cId="2867387420" sldId="287"/>
            <ac:inkMk id="93" creationId="{F07E1735-D7AF-6C9E-5589-60449B83E774}"/>
          </ac:inkMkLst>
        </pc:inkChg>
        <pc:inkChg chg="add mod">
          <ac:chgData name="Darren Starr" userId="e8db8f9f-6c41-48a8-b168-8c2600f32686" providerId="ADAL" clId="{8A8AF724-0554-4334-A95E-7765974E60F0}" dt="2025-01-15T07:03:03.349" v="23017"/>
          <ac:inkMkLst>
            <pc:docMk/>
            <pc:sldMk cId="2867387420" sldId="287"/>
            <ac:inkMk id="96" creationId="{E510A42C-E987-E068-D9A9-1E12ED7C830B}"/>
          </ac:inkMkLst>
        </pc:inkChg>
        <pc:inkChg chg="add del mod">
          <ac:chgData name="Darren Starr" userId="e8db8f9f-6c41-48a8-b168-8c2600f32686" providerId="ADAL" clId="{8A8AF724-0554-4334-A95E-7765974E60F0}" dt="2025-01-15T07:03:03.352" v="23043"/>
          <ac:inkMkLst>
            <pc:docMk/>
            <pc:sldMk cId="2867387420" sldId="287"/>
            <ac:inkMk id="101" creationId="{71697CB4-C43F-49A4-7C78-30278CB3E0C5}"/>
          </ac:inkMkLst>
        </pc:inkChg>
        <pc:inkChg chg="add del mod">
          <ac:chgData name="Darren Starr" userId="e8db8f9f-6c41-48a8-b168-8c2600f32686" providerId="ADAL" clId="{8A8AF724-0554-4334-A95E-7765974E60F0}" dt="2025-01-15T07:03:03.353" v="23049"/>
          <ac:inkMkLst>
            <pc:docMk/>
            <pc:sldMk cId="2867387420" sldId="287"/>
            <ac:inkMk id="103" creationId="{ED5B7349-77E7-6838-D81D-36D608E5CC25}"/>
          </ac:inkMkLst>
        </pc:inkChg>
        <pc:inkChg chg="add del mod">
          <ac:chgData name="Darren Starr" userId="e8db8f9f-6c41-48a8-b168-8c2600f32686" providerId="ADAL" clId="{8A8AF724-0554-4334-A95E-7765974E60F0}" dt="2025-01-15T07:03:03.340" v="22983"/>
          <ac:inkMkLst>
            <pc:docMk/>
            <pc:sldMk cId="2867387420" sldId="287"/>
            <ac:inkMk id="110" creationId="{C563CB5A-3CAC-3D86-5F1B-21BD41824DAC}"/>
          </ac:inkMkLst>
        </pc:inkChg>
        <pc:inkChg chg="add del mod">
          <ac:chgData name="Darren Starr" userId="e8db8f9f-6c41-48a8-b168-8c2600f32686" providerId="ADAL" clId="{8A8AF724-0554-4334-A95E-7765974E60F0}" dt="2025-01-15T07:03:03.338" v="22977"/>
          <ac:inkMkLst>
            <pc:docMk/>
            <pc:sldMk cId="2867387420" sldId="287"/>
            <ac:inkMk id="118" creationId="{0AD64918-F14A-52CA-B7A6-2027D58F79AC}"/>
          </ac:inkMkLst>
        </pc:inkChg>
        <pc:inkChg chg="add del mod">
          <ac:chgData name="Darren Starr" userId="e8db8f9f-6c41-48a8-b168-8c2600f32686" providerId="ADAL" clId="{8A8AF724-0554-4334-A95E-7765974E60F0}" dt="2025-01-15T07:03:03.351" v="23035"/>
          <ac:inkMkLst>
            <pc:docMk/>
            <pc:sldMk cId="2867387420" sldId="287"/>
            <ac:inkMk id="119" creationId="{B97891FC-B7F3-3AEF-F25D-2F7AC0E78B7D}"/>
          </ac:inkMkLst>
        </pc:inkChg>
        <pc:inkChg chg="add del mod">
          <ac:chgData name="Darren Starr" userId="e8db8f9f-6c41-48a8-b168-8c2600f32686" providerId="ADAL" clId="{8A8AF724-0554-4334-A95E-7765974E60F0}" dt="2025-01-15T07:03:03.350" v="23023"/>
          <ac:inkMkLst>
            <pc:docMk/>
            <pc:sldMk cId="2867387420" sldId="287"/>
            <ac:inkMk id="121" creationId="{E02E72F2-8EB3-2ED1-4FFE-ABE62212E40A}"/>
          </ac:inkMkLst>
        </pc:inkChg>
        <pc:inkChg chg="add del mod">
          <ac:chgData name="Darren Starr" userId="e8db8f9f-6c41-48a8-b168-8c2600f32686" providerId="ADAL" clId="{8A8AF724-0554-4334-A95E-7765974E60F0}" dt="2025-01-15T07:03:03.350" v="23030"/>
          <ac:inkMkLst>
            <pc:docMk/>
            <pc:sldMk cId="2867387420" sldId="287"/>
            <ac:inkMk id="122" creationId="{0FA5FFC8-8C6C-97CF-99DD-151A5B818267}"/>
          </ac:inkMkLst>
        </pc:inkChg>
        <pc:inkChg chg="add mod">
          <ac:chgData name="Darren Starr" userId="e8db8f9f-6c41-48a8-b168-8c2600f32686" providerId="ADAL" clId="{8A8AF724-0554-4334-A95E-7765974E60F0}" dt="2025-01-15T07:03:03.336" v="22971"/>
          <ac:inkMkLst>
            <pc:docMk/>
            <pc:sldMk cId="2867387420" sldId="287"/>
            <ac:inkMk id="123" creationId="{276F9B11-B5D8-5197-ED8A-96DA11ABC0CC}"/>
          </ac:inkMkLst>
        </pc:inkChg>
        <pc:inkChg chg="add del mod">
          <ac:chgData name="Darren Starr" userId="e8db8f9f-6c41-48a8-b168-8c2600f32686" providerId="ADAL" clId="{8A8AF724-0554-4334-A95E-7765974E60F0}" dt="2025-01-15T07:03:03.352" v="23039"/>
          <ac:inkMkLst>
            <pc:docMk/>
            <pc:sldMk cId="2867387420" sldId="287"/>
            <ac:inkMk id="126" creationId="{B40B185C-2213-0B25-179A-545290E0F2D1}"/>
          </ac:inkMkLst>
        </pc:inkChg>
        <pc:inkChg chg="add del mod">
          <ac:chgData name="Darren Starr" userId="e8db8f9f-6c41-48a8-b168-8c2600f32686" providerId="ADAL" clId="{8A8AF724-0554-4334-A95E-7765974E60F0}" dt="2025-01-15T07:03:03.353" v="23045"/>
          <ac:inkMkLst>
            <pc:docMk/>
            <pc:sldMk cId="2867387420" sldId="287"/>
            <ac:inkMk id="128" creationId="{2462D1FF-4201-46BD-991A-0258CC48DEE4}"/>
          </ac:inkMkLst>
        </pc:inkChg>
        <pc:inkChg chg="add del mod">
          <ac:chgData name="Darren Starr" userId="e8db8f9f-6c41-48a8-b168-8c2600f32686" providerId="ADAL" clId="{8A8AF724-0554-4334-A95E-7765974E60F0}" dt="2025-01-15T07:02:51.362" v="22966"/>
          <ac:inkMkLst>
            <pc:docMk/>
            <pc:sldMk cId="2867387420" sldId="287"/>
            <ac:inkMk id="133" creationId="{7E7965C8-CE9D-2183-D470-60988F857DB2}"/>
          </ac:inkMkLst>
        </pc:inkChg>
        <pc:inkChg chg="add del mod">
          <ac:chgData name="Darren Starr" userId="e8db8f9f-6c41-48a8-b168-8c2600f32686" providerId="ADAL" clId="{8A8AF724-0554-4334-A95E-7765974E60F0}" dt="2025-01-15T07:02:51.360" v="22962"/>
          <ac:inkMkLst>
            <pc:docMk/>
            <pc:sldMk cId="2867387420" sldId="287"/>
            <ac:inkMk id="134" creationId="{94B1CC25-8D58-7083-3973-C6235E9FC0D8}"/>
          </ac:inkMkLst>
        </pc:inkChg>
        <pc:inkChg chg="add del">
          <ac:chgData name="Darren Starr" userId="e8db8f9f-6c41-48a8-b168-8c2600f32686" providerId="ADAL" clId="{8A8AF724-0554-4334-A95E-7765974E60F0}" dt="2025-01-15T07:03:03.351" v="23036"/>
          <ac:inkMkLst>
            <pc:docMk/>
            <pc:sldMk cId="2867387420" sldId="287"/>
            <ac:inkMk id="136" creationId="{1987677D-7548-94ED-C0BA-361392C3A134}"/>
          </ac:inkMkLst>
        </pc:inkChg>
        <pc:inkChg chg="add del">
          <ac:chgData name="Darren Starr" userId="e8db8f9f-6c41-48a8-b168-8c2600f32686" providerId="ADAL" clId="{8A8AF724-0554-4334-A95E-7765974E60F0}" dt="2025-01-15T07:02:51.362" v="22965"/>
          <ac:inkMkLst>
            <pc:docMk/>
            <pc:sldMk cId="2867387420" sldId="287"/>
            <ac:inkMk id="138" creationId="{8495EE5D-3224-DE76-A797-CF130BC188E0}"/>
          </ac:inkMkLst>
        </pc:inkChg>
        <pc:inkChg chg="add del mod">
          <ac:chgData name="Darren Starr" userId="e8db8f9f-6c41-48a8-b168-8c2600f32686" providerId="ADAL" clId="{8A8AF724-0554-4334-A95E-7765974E60F0}" dt="2025-01-15T07:03:03.343" v="22993"/>
          <ac:inkMkLst>
            <pc:docMk/>
            <pc:sldMk cId="2867387420" sldId="287"/>
            <ac:inkMk id="139" creationId="{3536304D-7D0D-4825-06FC-3406B9B3F93D}"/>
          </ac:inkMkLst>
        </pc:inkChg>
        <pc:inkChg chg="add del mod">
          <ac:chgData name="Darren Starr" userId="e8db8f9f-6c41-48a8-b168-8c2600f32686" providerId="ADAL" clId="{8A8AF724-0554-4334-A95E-7765974E60F0}" dt="2025-01-15T07:02:51.361" v="22964"/>
          <ac:inkMkLst>
            <pc:docMk/>
            <pc:sldMk cId="2867387420" sldId="287"/>
            <ac:inkMk id="143" creationId="{56EEFEB1-C912-A435-A3D8-13F58D8DA089}"/>
          </ac:inkMkLst>
        </pc:inkChg>
        <pc:inkChg chg="add del">
          <ac:chgData name="Darren Starr" userId="e8db8f9f-6c41-48a8-b168-8c2600f32686" providerId="ADAL" clId="{8A8AF724-0554-4334-A95E-7765974E60F0}" dt="2025-01-15T07:02:51.360" v="22963"/>
          <ac:inkMkLst>
            <pc:docMk/>
            <pc:sldMk cId="2867387420" sldId="287"/>
            <ac:inkMk id="145" creationId="{D6945600-3D3B-8736-DD44-5E35788A4266}"/>
          </ac:inkMkLst>
        </pc:inkChg>
        <pc:inkChg chg="add del">
          <ac:chgData name="Darren Starr" userId="e8db8f9f-6c41-48a8-b168-8c2600f32686" providerId="ADAL" clId="{8A8AF724-0554-4334-A95E-7765974E60F0}" dt="2025-01-15T07:03:03.342" v="22990"/>
          <ac:inkMkLst>
            <pc:docMk/>
            <pc:sldMk cId="2867387420" sldId="287"/>
            <ac:inkMk id="146" creationId="{ABFF2631-AAEF-CED3-E0A3-5B154621901F}"/>
          </ac:inkMkLst>
        </pc:inkChg>
        <pc:inkChg chg="add del">
          <ac:chgData name="Darren Starr" userId="e8db8f9f-6c41-48a8-b168-8c2600f32686" providerId="ADAL" clId="{8A8AF724-0554-4334-A95E-7765974E60F0}" dt="2025-01-15T07:03:03.350" v="23026"/>
          <ac:inkMkLst>
            <pc:docMk/>
            <pc:sldMk cId="2867387420" sldId="287"/>
            <ac:inkMk id="147" creationId="{A6315F0E-573E-3730-9DDF-36DCC1EA623A}"/>
          </ac:inkMkLst>
        </pc:inkChg>
        <pc:inkChg chg="add del mod">
          <ac:chgData name="Darren Starr" userId="e8db8f9f-6c41-48a8-b168-8c2600f32686" providerId="ADAL" clId="{8A8AF724-0554-4334-A95E-7765974E60F0}" dt="2025-01-15T07:03:03.344" v="22995"/>
          <ac:inkMkLst>
            <pc:docMk/>
            <pc:sldMk cId="2867387420" sldId="287"/>
            <ac:inkMk id="148" creationId="{920659D2-DE9D-61BF-5534-43AF918E3637}"/>
          </ac:inkMkLst>
        </pc:inkChg>
        <pc:inkChg chg="add del">
          <ac:chgData name="Darren Starr" userId="e8db8f9f-6c41-48a8-b168-8c2600f32686" providerId="ADAL" clId="{8A8AF724-0554-4334-A95E-7765974E60F0}" dt="2025-01-15T07:03:03.347" v="23011"/>
          <ac:inkMkLst>
            <pc:docMk/>
            <pc:sldMk cId="2867387420" sldId="287"/>
            <ac:inkMk id="149" creationId="{A75451E5-32D3-447F-1A0A-D2EDE39B5CE6}"/>
          </ac:inkMkLst>
        </pc:inkChg>
        <pc:inkChg chg="add del mod">
          <ac:chgData name="Darren Starr" userId="e8db8f9f-6c41-48a8-b168-8c2600f32686" providerId="ADAL" clId="{8A8AF724-0554-4334-A95E-7765974E60F0}" dt="2025-01-15T07:03:03.352" v="23041"/>
          <ac:inkMkLst>
            <pc:docMk/>
            <pc:sldMk cId="2867387420" sldId="287"/>
            <ac:inkMk id="150" creationId="{87813B58-2FD6-B32D-76E9-E2371FF1E3A0}"/>
          </ac:inkMkLst>
        </pc:inkChg>
        <pc:inkChg chg="add del">
          <ac:chgData name="Darren Starr" userId="e8db8f9f-6c41-48a8-b168-8c2600f32686" providerId="ADAL" clId="{8A8AF724-0554-4334-A95E-7765974E60F0}" dt="2025-01-15T07:03:03.351" v="23037"/>
          <ac:inkMkLst>
            <pc:docMk/>
            <pc:sldMk cId="2867387420" sldId="287"/>
            <ac:inkMk id="151" creationId="{BF1DC8F0-BF1C-F7C5-137B-E4C23D57F53C}"/>
          </ac:inkMkLst>
        </pc:inkChg>
        <pc:inkChg chg="add del">
          <ac:chgData name="Darren Starr" userId="e8db8f9f-6c41-48a8-b168-8c2600f32686" providerId="ADAL" clId="{8A8AF724-0554-4334-A95E-7765974E60F0}" dt="2025-01-15T07:03:03.349" v="23022"/>
          <ac:inkMkLst>
            <pc:docMk/>
            <pc:sldMk cId="2867387420" sldId="287"/>
            <ac:inkMk id="152" creationId="{58614621-59B5-9F2F-C618-EB2778597632}"/>
          </ac:inkMkLst>
        </pc:inkChg>
        <pc:inkChg chg="add del">
          <ac:chgData name="Darren Starr" userId="e8db8f9f-6c41-48a8-b168-8c2600f32686" providerId="ADAL" clId="{8A8AF724-0554-4334-A95E-7765974E60F0}" dt="2025-01-15T07:03:03.351" v="23033"/>
          <ac:inkMkLst>
            <pc:docMk/>
            <pc:sldMk cId="2867387420" sldId="287"/>
            <ac:inkMk id="153" creationId="{5AB24571-C72B-2929-9C99-042756669EF8}"/>
          </ac:inkMkLst>
        </pc:inkChg>
        <pc:inkChg chg="add del">
          <ac:chgData name="Darren Starr" userId="e8db8f9f-6c41-48a8-b168-8c2600f32686" providerId="ADAL" clId="{8A8AF724-0554-4334-A95E-7765974E60F0}" dt="2025-01-15T07:03:03.348" v="23012"/>
          <ac:inkMkLst>
            <pc:docMk/>
            <pc:sldMk cId="2867387420" sldId="287"/>
            <ac:inkMk id="154" creationId="{5EAC7E2B-D4E3-48F0-2698-62A45F3580B2}"/>
          </ac:inkMkLst>
        </pc:inkChg>
        <pc:inkChg chg="add del">
          <ac:chgData name="Darren Starr" userId="e8db8f9f-6c41-48a8-b168-8c2600f32686" providerId="ADAL" clId="{8A8AF724-0554-4334-A95E-7765974E60F0}" dt="2025-01-15T07:03:03.349" v="23018"/>
          <ac:inkMkLst>
            <pc:docMk/>
            <pc:sldMk cId="2867387420" sldId="287"/>
            <ac:inkMk id="155" creationId="{2937860C-5910-2B00-0995-CD21E3980AF8}"/>
          </ac:inkMkLst>
        </pc:inkChg>
        <pc:inkChg chg="add del">
          <ac:chgData name="Darren Starr" userId="e8db8f9f-6c41-48a8-b168-8c2600f32686" providerId="ADAL" clId="{8A8AF724-0554-4334-A95E-7765974E60F0}" dt="2025-01-15T07:03:03.345" v="22999"/>
          <ac:inkMkLst>
            <pc:docMk/>
            <pc:sldMk cId="2867387420" sldId="287"/>
            <ac:inkMk id="156" creationId="{5B827FE6-4D26-D9DF-A1F2-221FD188E590}"/>
          </ac:inkMkLst>
        </pc:inkChg>
        <pc:inkChg chg="add mod">
          <ac:chgData name="Darren Starr" userId="e8db8f9f-6c41-48a8-b168-8c2600f32686" providerId="ADAL" clId="{8A8AF724-0554-4334-A95E-7765974E60F0}" dt="2025-01-15T12:15:49.361" v="24996"/>
          <ac:inkMkLst>
            <pc:docMk/>
            <pc:sldMk cId="2867387420" sldId="287"/>
            <ac:inkMk id="170" creationId="{5098C151-020F-8731-BB0A-CB7A5B86FE25}"/>
          </ac:inkMkLst>
        </pc:inkChg>
        <pc:inkChg chg="add mod">
          <ac:chgData name="Darren Starr" userId="e8db8f9f-6c41-48a8-b168-8c2600f32686" providerId="ADAL" clId="{8A8AF724-0554-4334-A95E-7765974E60F0}" dt="2025-01-15T12:15:49.361" v="24996"/>
          <ac:inkMkLst>
            <pc:docMk/>
            <pc:sldMk cId="2867387420" sldId="287"/>
            <ac:inkMk id="171" creationId="{53557257-7FCE-1283-C21A-75460BFB88FE}"/>
          </ac:inkMkLst>
        </pc:inkChg>
        <pc:inkChg chg="add mod">
          <ac:chgData name="Darren Starr" userId="e8db8f9f-6c41-48a8-b168-8c2600f32686" providerId="ADAL" clId="{8A8AF724-0554-4334-A95E-7765974E60F0}" dt="2025-01-15T12:14:33.834" v="24942"/>
          <ac:inkMkLst>
            <pc:docMk/>
            <pc:sldMk cId="2867387420" sldId="287"/>
            <ac:inkMk id="173" creationId="{32859E48-1F39-FEA5-80BB-ECBBCE56E7BD}"/>
          </ac:inkMkLst>
        </pc:inkChg>
        <pc:inkChg chg="add mod">
          <ac:chgData name="Darren Starr" userId="e8db8f9f-6c41-48a8-b168-8c2600f32686" providerId="ADAL" clId="{8A8AF724-0554-4334-A95E-7765974E60F0}" dt="2025-01-15T12:14:33.834" v="24942"/>
          <ac:inkMkLst>
            <pc:docMk/>
            <pc:sldMk cId="2867387420" sldId="287"/>
            <ac:inkMk id="174" creationId="{C8B70B33-E0AF-B968-FE82-CC79EECE86CC}"/>
          </ac:inkMkLst>
        </pc:inkChg>
        <pc:inkChg chg="add mod">
          <ac:chgData name="Darren Starr" userId="e8db8f9f-6c41-48a8-b168-8c2600f32686" providerId="ADAL" clId="{8A8AF724-0554-4334-A95E-7765974E60F0}" dt="2025-01-15T12:15:14.503" v="24984"/>
          <ac:inkMkLst>
            <pc:docMk/>
            <pc:sldMk cId="2867387420" sldId="287"/>
            <ac:inkMk id="175" creationId="{88B0CB6C-0D5A-E5AC-9213-A13C7ED55D3F}"/>
          </ac:inkMkLst>
        </pc:inkChg>
        <pc:inkChg chg="add mod">
          <ac:chgData name="Darren Starr" userId="e8db8f9f-6c41-48a8-b168-8c2600f32686" providerId="ADAL" clId="{8A8AF724-0554-4334-A95E-7765974E60F0}" dt="2025-01-15T12:15:17.168" v="24986"/>
          <ac:inkMkLst>
            <pc:docMk/>
            <pc:sldMk cId="2867387420" sldId="287"/>
            <ac:inkMk id="176" creationId="{7C2B007E-A214-3641-140A-3074E1ACD4CB}"/>
          </ac:inkMkLst>
        </pc:inkChg>
        <pc:inkChg chg="add mod">
          <ac:chgData name="Darren Starr" userId="e8db8f9f-6c41-48a8-b168-8c2600f32686" providerId="ADAL" clId="{8A8AF724-0554-4334-A95E-7765974E60F0}" dt="2025-01-15T12:14:33.834" v="24942"/>
          <ac:inkMkLst>
            <pc:docMk/>
            <pc:sldMk cId="2867387420" sldId="287"/>
            <ac:inkMk id="177" creationId="{238AEAEE-54E4-D925-FC7E-E5ACA0A5E5A4}"/>
          </ac:inkMkLst>
        </pc:inkChg>
        <pc:inkChg chg="add mod">
          <ac:chgData name="Darren Starr" userId="e8db8f9f-6c41-48a8-b168-8c2600f32686" providerId="ADAL" clId="{8A8AF724-0554-4334-A95E-7765974E60F0}" dt="2025-01-15T12:15:17.168" v="24986"/>
          <ac:inkMkLst>
            <pc:docMk/>
            <pc:sldMk cId="2867387420" sldId="287"/>
            <ac:inkMk id="178" creationId="{82EDE01D-1EFE-8CD7-F557-901DE6E8EDAB}"/>
          </ac:inkMkLst>
        </pc:inkChg>
        <pc:inkChg chg="add mod">
          <ac:chgData name="Darren Starr" userId="e8db8f9f-6c41-48a8-b168-8c2600f32686" providerId="ADAL" clId="{8A8AF724-0554-4334-A95E-7765974E60F0}" dt="2025-01-15T12:14:33.834" v="24942"/>
          <ac:inkMkLst>
            <pc:docMk/>
            <pc:sldMk cId="2867387420" sldId="287"/>
            <ac:inkMk id="179" creationId="{E285A451-FEA1-490B-19FA-A1BC257521BB}"/>
          </ac:inkMkLst>
        </pc:inkChg>
        <pc:inkChg chg="add mod">
          <ac:chgData name="Darren Starr" userId="e8db8f9f-6c41-48a8-b168-8c2600f32686" providerId="ADAL" clId="{8A8AF724-0554-4334-A95E-7765974E60F0}" dt="2025-01-15T12:15:14.503" v="24984"/>
          <ac:inkMkLst>
            <pc:docMk/>
            <pc:sldMk cId="2867387420" sldId="287"/>
            <ac:inkMk id="180" creationId="{92E3B9F6-F24A-E2F8-EE77-A0302CD8EDEC}"/>
          </ac:inkMkLst>
        </pc:inkChg>
        <pc:inkChg chg="add mod">
          <ac:chgData name="Darren Starr" userId="e8db8f9f-6c41-48a8-b168-8c2600f32686" providerId="ADAL" clId="{8A8AF724-0554-4334-A95E-7765974E60F0}" dt="2025-01-15T12:14:37.319" v="24950"/>
          <ac:inkMkLst>
            <pc:docMk/>
            <pc:sldMk cId="2867387420" sldId="287"/>
            <ac:inkMk id="182" creationId="{C57DC7CF-9705-D9B9-0D97-55608758227A}"/>
          </ac:inkMkLst>
        </pc:inkChg>
        <pc:inkChg chg="add mod">
          <ac:chgData name="Darren Starr" userId="e8db8f9f-6c41-48a8-b168-8c2600f32686" providerId="ADAL" clId="{8A8AF724-0554-4334-A95E-7765974E60F0}" dt="2025-01-15T12:14:37.319" v="24950"/>
          <ac:inkMkLst>
            <pc:docMk/>
            <pc:sldMk cId="2867387420" sldId="287"/>
            <ac:inkMk id="183" creationId="{40F0DDFB-6657-7781-BAF1-CBF14143090B}"/>
          </ac:inkMkLst>
        </pc:inkChg>
        <pc:inkChg chg="add mod">
          <ac:chgData name="Darren Starr" userId="e8db8f9f-6c41-48a8-b168-8c2600f32686" providerId="ADAL" clId="{8A8AF724-0554-4334-A95E-7765974E60F0}" dt="2025-01-15T12:14:37.319" v="24950"/>
          <ac:inkMkLst>
            <pc:docMk/>
            <pc:sldMk cId="2867387420" sldId="287"/>
            <ac:inkMk id="184" creationId="{45EF3BED-B4D4-7EA8-B9BE-1B801C91B969}"/>
          </ac:inkMkLst>
        </pc:inkChg>
        <pc:inkChg chg="add mod">
          <ac:chgData name="Darren Starr" userId="e8db8f9f-6c41-48a8-b168-8c2600f32686" providerId="ADAL" clId="{8A8AF724-0554-4334-A95E-7765974E60F0}" dt="2025-01-15T12:15:14.503" v="24984"/>
          <ac:inkMkLst>
            <pc:docMk/>
            <pc:sldMk cId="2867387420" sldId="287"/>
            <ac:inkMk id="185" creationId="{6662AFD4-9A86-2CD8-D0CC-943E49F76437}"/>
          </ac:inkMkLst>
        </pc:inkChg>
        <pc:inkChg chg="add mod">
          <ac:chgData name="Darren Starr" userId="e8db8f9f-6c41-48a8-b168-8c2600f32686" providerId="ADAL" clId="{8A8AF724-0554-4334-A95E-7765974E60F0}" dt="2025-01-15T12:15:17.168" v="24986"/>
          <ac:inkMkLst>
            <pc:docMk/>
            <pc:sldMk cId="2867387420" sldId="287"/>
            <ac:inkMk id="186" creationId="{99156CB9-6A5A-3875-1522-EBE0A24C4D76}"/>
          </ac:inkMkLst>
        </pc:inkChg>
        <pc:inkChg chg="add mod">
          <ac:chgData name="Darren Starr" userId="e8db8f9f-6c41-48a8-b168-8c2600f32686" providerId="ADAL" clId="{8A8AF724-0554-4334-A95E-7765974E60F0}" dt="2025-01-15T12:14:37.319" v="24950"/>
          <ac:inkMkLst>
            <pc:docMk/>
            <pc:sldMk cId="2867387420" sldId="287"/>
            <ac:inkMk id="187" creationId="{8C817D12-38E6-4BC9-D253-C9C903D4BB8E}"/>
          </ac:inkMkLst>
        </pc:inkChg>
        <pc:inkChg chg="add mod">
          <ac:chgData name="Darren Starr" userId="e8db8f9f-6c41-48a8-b168-8c2600f32686" providerId="ADAL" clId="{8A8AF724-0554-4334-A95E-7765974E60F0}" dt="2025-01-15T12:14:37.319" v="24950"/>
          <ac:inkMkLst>
            <pc:docMk/>
            <pc:sldMk cId="2867387420" sldId="287"/>
            <ac:inkMk id="188" creationId="{8F658204-E739-0F56-2C90-883BB9EF332D}"/>
          </ac:inkMkLst>
        </pc:inkChg>
        <pc:inkChg chg="add mod">
          <ac:chgData name="Darren Starr" userId="e8db8f9f-6c41-48a8-b168-8c2600f32686" providerId="ADAL" clId="{8A8AF724-0554-4334-A95E-7765974E60F0}" dt="2025-01-15T12:14:48.751" v="24960"/>
          <ac:inkMkLst>
            <pc:docMk/>
            <pc:sldMk cId="2867387420" sldId="287"/>
            <ac:inkMk id="190" creationId="{71EB852C-A803-2D58-F934-A624A417805F}"/>
          </ac:inkMkLst>
        </pc:inkChg>
        <pc:inkChg chg="add mod">
          <ac:chgData name="Darren Starr" userId="e8db8f9f-6c41-48a8-b168-8c2600f32686" providerId="ADAL" clId="{8A8AF724-0554-4334-A95E-7765974E60F0}" dt="2025-01-15T12:14:48.751" v="24960"/>
          <ac:inkMkLst>
            <pc:docMk/>
            <pc:sldMk cId="2867387420" sldId="287"/>
            <ac:inkMk id="191" creationId="{25CF79E7-5847-4F09-761F-82E4D1A9D61C}"/>
          </ac:inkMkLst>
        </pc:inkChg>
        <pc:inkChg chg="add mod">
          <ac:chgData name="Darren Starr" userId="e8db8f9f-6c41-48a8-b168-8c2600f32686" providerId="ADAL" clId="{8A8AF724-0554-4334-A95E-7765974E60F0}" dt="2025-01-15T12:14:48.751" v="24960"/>
          <ac:inkMkLst>
            <pc:docMk/>
            <pc:sldMk cId="2867387420" sldId="287"/>
            <ac:inkMk id="192" creationId="{1DA2752C-2B3F-F92F-2AF2-6239CE689AC6}"/>
          </ac:inkMkLst>
        </pc:inkChg>
        <pc:inkChg chg="add mod">
          <ac:chgData name="Darren Starr" userId="e8db8f9f-6c41-48a8-b168-8c2600f32686" providerId="ADAL" clId="{8A8AF724-0554-4334-A95E-7765974E60F0}" dt="2025-01-15T12:15:17.168" v="24986"/>
          <ac:inkMkLst>
            <pc:docMk/>
            <pc:sldMk cId="2867387420" sldId="287"/>
            <ac:inkMk id="193" creationId="{A6D00577-F8C3-CFD1-F657-1B69B2EE5898}"/>
          </ac:inkMkLst>
        </pc:inkChg>
        <pc:inkChg chg="add mod">
          <ac:chgData name="Darren Starr" userId="e8db8f9f-6c41-48a8-b168-8c2600f32686" providerId="ADAL" clId="{8A8AF724-0554-4334-A95E-7765974E60F0}" dt="2025-01-15T12:14:48.751" v="24960"/>
          <ac:inkMkLst>
            <pc:docMk/>
            <pc:sldMk cId="2867387420" sldId="287"/>
            <ac:inkMk id="194" creationId="{603EB889-02C1-3CFB-F01A-4B50B1B5EBA3}"/>
          </ac:inkMkLst>
        </pc:inkChg>
        <pc:inkChg chg="add mod">
          <ac:chgData name="Darren Starr" userId="e8db8f9f-6c41-48a8-b168-8c2600f32686" providerId="ADAL" clId="{8A8AF724-0554-4334-A95E-7765974E60F0}" dt="2025-01-15T12:15:17.168" v="24986"/>
          <ac:inkMkLst>
            <pc:docMk/>
            <pc:sldMk cId="2867387420" sldId="287"/>
            <ac:inkMk id="195" creationId="{557E9FE4-5012-21B6-71A6-F0C494273AA3}"/>
          </ac:inkMkLst>
        </pc:inkChg>
        <pc:inkChg chg="add mod">
          <ac:chgData name="Darren Starr" userId="e8db8f9f-6c41-48a8-b168-8c2600f32686" providerId="ADAL" clId="{8A8AF724-0554-4334-A95E-7765974E60F0}" dt="2025-01-15T12:14:48.751" v="24960"/>
          <ac:inkMkLst>
            <pc:docMk/>
            <pc:sldMk cId="2867387420" sldId="287"/>
            <ac:inkMk id="196" creationId="{015F9406-1647-EBC0-5014-0B715C6B76E5}"/>
          </ac:inkMkLst>
        </pc:inkChg>
        <pc:inkChg chg="add">
          <ac:chgData name="Darren Starr" userId="e8db8f9f-6c41-48a8-b168-8c2600f32686" providerId="ADAL" clId="{8A8AF724-0554-4334-A95E-7765974E60F0}" dt="2025-01-15T12:14:47.712" v="24958" actId="9405"/>
          <ac:inkMkLst>
            <pc:docMk/>
            <pc:sldMk cId="2867387420" sldId="287"/>
            <ac:inkMk id="197" creationId="{C1BAF10D-6A49-1C1F-07DA-5D6093BD426E}"/>
          </ac:inkMkLst>
        </pc:inkChg>
        <pc:inkChg chg="add">
          <ac:chgData name="Darren Starr" userId="e8db8f9f-6c41-48a8-b168-8c2600f32686" providerId="ADAL" clId="{8A8AF724-0554-4334-A95E-7765974E60F0}" dt="2025-01-15T12:14:48.234" v="24959" actId="9405"/>
          <ac:inkMkLst>
            <pc:docMk/>
            <pc:sldMk cId="2867387420" sldId="287"/>
            <ac:inkMk id="198" creationId="{188EFD30-27E3-AB44-0D09-20DEAE2C985A}"/>
          </ac:inkMkLst>
        </pc:inkChg>
        <pc:inkChg chg="add mod">
          <ac:chgData name="Darren Starr" userId="e8db8f9f-6c41-48a8-b168-8c2600f32686" providerId="ADAL" clId="{8A8AF724-0554-4334-A95E-7765974E60F0}" dt="2025-01-15T12:14:59.464" v="24969"/>
          <ac:inkMkLst>
            <pc:docMk/>
            <pc:sldMk cId="2867387420" sldId="287"/>
            <ac:inkMk id="200" creationId="{ABECA188-D5DA-6014-CF23-FBFB7573B066}"/>
          </ac:inkMkLst>
        </pc:inkChg>
        <pc:inkChg chg="add mod">
          <ac:chgData name="Darren Starr" userId="e8db8f9f-6c41-48a8-b168-8c2600f32686" providerId="ADAL" clId="{8A8AF724-0554-4334-A95E-7765974E60F0}" dt="2025-01-15T12:15:17.168" v="24986"/>
          <ac:inkMkLst>
            <pc:docMk/>
            <pc:sldMk cId="2867387420" sldId="287"/>
            <ac:inkMk id="201" creationId="{00452D0D-5282-3F28-78E8-0A663C2ABB86}"/>
          </ac:inkMkLst>
        </pc:inkChg>
        <pc:inkChg chg="add mod">
          <ac:chgData name="Darren Starr" userId="e8db8f9f-6c41-48a8-b168-8c2600f32686" providerId="ADAL" clId="{8A8AF724-0554-4334-A95E-7765974E60F0}" dt="2025-01-15T12:14:59.464" v="24969"/>
          <ac:inkMkLst>
            <pc:docMk/>
            <pc:sldMk cId="2867387420" sldId="287"/>
            <ac:inkMk id="202" creationId="{EF8B11E4-2D28-6DEE-8C87-68B9B74642D2}"/>
          </ac:inkMkLst>
        </pc:inkChg>
        <pc:inkChg chg="add mod">
          <ac:chgData name="Darren Starr" userId="e8db8f9f-6c41-48a8-b168-8c2600f32686" providerId="ADAL" clId="{8A8AF724-0554-4334-A95E-7765974E60F0}" dt="2025-01-15T12:14:59.464" v="24969"/>
          <ac:inkMkLst>
            <pc:docMk/>
            <pc:sldMk cId="2867387420" sldId="287"/>
            <ac:inkMk id="203" creationId="{81DB814E-C508-5703-435C-ED5C051AD48F}"/>
          </ac:inkMkLst>
        </pc:inkChg>
        <pc:inkChg chg="add mod">
          <ac:chgData name="Darren Starr" userId="e8db8f9f-6c41-48a8-b168-8c2600f32686" providerId="ADAL" clId="{8A8AF724-0554-4334-A95E-7765974E60F0}" dt="2025-01-15T12:14:59.464" v="24969"/>
          <ac:inkMkLst>
            <pc:docMk/>
            <pc:sldMk cId="2867387420" sldId="287"/>
            <ac:inkMk id="204" creationId="{2BACCF89-1969-A9AB-6F57-40C9CB1AF16B}"/>
          </ac:inkMkLst>
        </pc:inkChg>
        <pc:inkChg chg="add mod">
          <ac:chgData name="Darren Starr" userId="e8db8f9f-6c41-48a8-b168-8c2600f32686" providerId="ADAL" clId="{8A8AF724-0554-4334-A95E-7765974E60F0}" dt="2025-01-15T12:15:17.168" v="24986"/>
          <ac:inkMkLst>
            <pc:docMk/>
            <pc:sldMk cId="2867387420" sldId="287"/>
            <ac:inkMk id="205" creationId="{1D7D2A3A-D405-B9BC-79BF-AB345E6DC1F4}"/>
          </ac:inkMkLst>
        </pc:inkChg>
        <pc:inkChg chg="add mod">
          <ac:chgData name="Darren Starr" userId="e8db8f9f-6c41-48a8-b168-8c2600f32686" providerId="ADAL" clId="{8A8AF724-0554-4334-A95E-7765974E60F0}" dt="2025-01-15T12:15:17.168" v="24986"/>
          <ac:inkMkLst>
            <pc:docMk/>
            <pc:sldMk cId="2867387420" sldId="287"/>
            <ac:inkMk id="206" creationId="{4E4D7E1D-E85E-26CA-2AE8-112A6019DB3F}"/>
          </ac:inkMkLst>
        </pc:inkChg>
        <pc:inkChg chg="add">
          <ac:chgData name="Darren Starr" userId="e8db8f9f-6c41-48a8-b168-8c2600f32686" providerId="ADAL" clId="{8A8AF724-0554-4334-A95E-7765974E60F0}" dt="2025-01-15T12:14:58.739" v="24968" actId="9405"/>
          <ac:inkMkLst>
            <pc:docMk/>
            <pc:sldMk cId="2867387420" sldId="287"/>
            <ac:inkMk id="207" creationId="{BD31CBA9-34C2-7CD1-D255-17A54AA5A0A5}"/>
          </ac:inkMkLst>
        </pc:inkChg>
        <pc:inkChg chg="add">
          <ac:chgData name="Darren Starr" userId="e8db8f9f-6c41-48a8-b168-8c2600f32686" providerId="ADAL" clId="{8A8AF724-0554-4334-A95E-7765974E60F0}" dt="2025-01-15T12:15:05.714" v="24970" actId="9405"/>
          <ac:inkMkLst>
            <pc:docMk/>
            <pc:sldMk cId="2867387420" sldId="287"/>
            <ac:inkMk id="209" creationId="{1CD2B54B-56E5-D2EE-CDBB-C49F2434B81A}"/>
          </ac:inkMkLst>
        </pc:inkChg>
        <pc:inkChg chg="add">
          <ac:chgData name="Darren Starr" userId="e8db8f9f-6c41-48a8-b168-8c2600f32686" providerId="ADAL" clId="{8A8AF724-0554-4334-A95E-7765974E60F0}" dt="2025-01-15T12:15:06.525" v="24971" actId="9405"/>
          <ac:inkMkLst>
            <pc:docMk/>
            <pc:sldMk cId="2867387420" sldId="287"/>
            <ac:inkMk id="210" creationId="{2286A754-C4C6-4314-74BB-2412907D435E}"/>
          </ac:inkMkLst>
        </pc:inkChg>
        <pc:inkChg chg="add">
          <ac:chgData name="Darren Starr" userId="e8db8f9f-6c41-48a8-b168-8c2600f32686" providerId="ADAL" clId="{8A8AF724-0554-4334-A95E-7765974E60F0}" dt="2025-01-15T12:15:07.042" v="24972" actId="9405"/>
          <ac:inkMkLst>
            <pc:docMk/>
            <pc:sldMk cId="2867387420" sldId="287"/>
            <ac:inkMk id="211" creationId="{FF634C01-CB61-36C7-1E65-24CC26A72A53}"/>
          </ac:inkMkLst>
        </pc:inkChg>
        <pc:inkChg chg="add">
          <ac:chgData name="Darren Starr" userId="e8db8f9f-6c41-48a8-b168-8c2600f32686" providerId="ADAL" clId="{8A8AF724-0554-4334-A95E-7765974E60F0}" dt="2025-01-15T12:15:07.450" v="24973" actId="9405"/>
          <ac:inkMkLst>
            <pc:docMk/>
            <pc:sldMk cId="2867387420" sldId="287"/>
            <ac:inkMk id="212" creationId="{615AF4E1-DF17-E86D-DFFB-6674DFA7998C}"/>
          </ac:inkMkLst>
        </pc:inkChg>
        <pc:inkChg chg="add mod">
          <ac:chgData name="Darren Starr" userId="e8db8f9f-6c41-48a8-b168-8c2600f32686" providerId="ADAL" clId="{8A8AF724-0554-4334-A95E-7765974E60F0}" dt="2025-01-15T12:15:14.503" v="24984"/>
          <ac:inkMkLst>
            <pc:docMk/>
            <pc:sldMk cId="2867387420" sldId="287"/>
            <ac:inkMk id="213" creationId="{2554D5F2-DA3E-0772-B56D-458668EAAB1A}"/>
          </ac:inkMkLst>
        </pc:inkChg>
        <pc:inkChg chg="add mod">
          <ac:chgData name="Darren Starr" userId="e8db8f9f-6c41-48a8-b168-8c2600f32686" providerId="ADAL" clId="{8A8AF724-0554-4334-A95E-7765974E60F0}" dt="2025-01-15T12:15:14.503" v="24984"/>
          <ac:inkMkLst>
            <pc:docMk/>
            <pc:sldMk cId="2867387420" sldId="287"/>
            <ac:inkMk id="214" creationId="{B7200767-2945-1B92-7565-BCD58A6FC3FA}"/>
          </ac:inkMkLst>
        </pc:inkChg>
        <pc:inkChg chg="add">
          <ac:chgData name="Darren Starr" userId="e8db8f9f-6c41-48a8-b168-8c2600f32686" providerId="ADAL" clId="{8A8AF724-0554-4334-A95E-7765974E60F0}" dt="2025-01-15T12:15:08.543" v="24976" actId="9405"/>
          <ac:inkMkLst>
            <pc:docMk/>
            <pc:sldMk cId="2867387420" sldId="287"/>
            <ac:inkMk id="215" creationId="{59AE2ECC-923C-4DA4-D821-F0B5E8BFFECA}"/>
          </ac:inkMkLst>
        </pc:inkChg>
        <pc:inkChg chg="add">
          <ac:chgData name="Darren Starr" userId="e8db8f9f-6c41-48a8-b168-8c2600f32686" providerId="ADAL" clId="{8A8AF724-0554-4334-A95E-7765974E60F0}" dt="2025-01-15T12:15:08.762" v="24977" actId="9405"/>
          <ac:inkMkLst>
            <pc:docMk/>
            <pc:sldMk cId="2867387420" sldId="287"/>
            <ac:inkMk id="216" creationId="{07F9BA19-E8CC-7A92-07D6-64439A4DB334}"/>
          </ac:inkMkLst>
        </pc:inkChg>
        <pc:inkChg chg="add mod">
          <ac:chgData name="Darren Starr" userId="e8db8f9f-6c41-48a8-b168-8c2600f32686" providerId="ADAL" clId="{8A8AF724-0554-4334-A95E-7765974E60F0}" dt="2025-01-15T12:15:11.071" v="24981"/>
          <ac:inkMkLst>
            <pc:docMk/>
            <pc:sldMk cId="2867387420" sldId="287"/>
            <ac:inkMk id="218" creationId="{F17A93ED-4664-338B-F815-20B11090C1BB}"/>
          </ac:inkMkLst>
        </pc:inkChg>
        <pc:inkChg chg="add mod">
          <ac:chgData name="Darren Starr" userId="e8db8f9f-6c41-48a8-b168-8c2600f32686" providerId="ADAL" clId="{8A8AF724-0554-4334-A95E-7765974E60F0}" dt="2025-01-15T12:15:11.071" v="24981"/>
          <ac:inkMkLst>
            <pc:docMk/>
            <pc:sldMk cId="2867387420" sldId="287"/>
            <ac:inkMk id="219" creationId="{7F6A763F-C57C-6383-B029-E386B6838735}"/>
          </ac:inkMkLst>
        </pc:inkChg>
        <pc:inkChg chg="add">
          <ac:chgData name="Darren Starr" userId="e8db8f9f-6c41-48a8-b168-8c2600f32686" providerId="ADAL" clId="{8A8AF724-0554-4334-A95E-7765974E60F0}" dt="2025-01-15T12:15:12.441" v="24982" actId="9405"/>
          <ac:inkMkLst>
            <pc:docMk/>
            <pc:sldMk cId="2867387420" sldId="287"/>
            <ac:inkMk id="221" creationId="{933EE536-B0DA-44A1-BFCD-405BFA2F74A5}"/>
          </ac:inkMkLst>
        </pc:inkChg>
        <pc:inkChg chg="add">
          <ac:chgData name="Darren Starr" userId="e8db8f9f-6c41-48a8-b168-8c2600f32686" providerId="ADAL" clId="{8A8AF724-0554-4334-A95E-7765974E60F0}" dt="2025-01-15T12:15:13.600" v="24983" actId="9405"/>
          <ac:inkMkLst>
            <pc:docMk/>
            <pc:sldMk cId="2867387420" sldId="287"/>
            <ac:inkMk id="222" creationId="{1E4B7B01-94AD-5A00-BF94-D58F0594BF7D}"/>
          </ac:inkMkLst>
        </pc:inkChg>
        <pc:inkChg chg="add">
          <ac:chgData name="Darren Starr" userId="e8db8f9f-6c41-48a8-b168-8c2600f32686" providerId="ADAL" clId="{8A8AF724-0554-4334-A95E-7765974E60F0}" dt="2025-01-15T12:15:16.221" v="24985" actId="9405"/>
          <ac:inkMkLst>
            <pc:docMk/>
            <pc:sldMk cId="2867387420" sldId="287"/>
            <ac:inkMk id="224" creationId="{0A307F6B-B57B-AF0D-DD61-8B76AB79FB90}"/>
          </ac:inkMkLst>
        </pc:inkChg>
        <pc:inkChg chg="add mod">
          <ac:chgData name="Darren Starr" userId="e8db8f9f-6c41-48a8-b168-8c2600f32686" providerId="ADAL" clId="{8A8AF724-0554-4334-A95E-7765974E60F0}" dt="2025-01-15T12:15:22.115" v="24989"/>
          <ac:inkMkLst>
            <pc:docMk/>
            <pc:sldMk cId="2867387420" sldId="287"/>
            <ac:inkMk id="226" creationId="{B27FB148-828A-9FBE-B560-2987ECE5B2C8}"/>
          </ac:inkMkLst>
        </pc:inkChg>
        <pc:inkChg chg="add mod">
          <ac:chgData name="Darren Starr" userId="e8db8f9f-6c41-48a8-b168-8c2600f32686" providerId="ADAL" clId="{8A8AF724-0554-4334-A95E-7765974E60F0}" dt="2025-01-15T12:15:22.115" v="24989"/>
          <ac:inkMkLst>
            <pc:docMk/>
            <pc:sldMk cId="2867387420" sldId="287"/>
            <ac:inkMk id="227" creationId="{216F9991-D9A9-C5BC-A277-FBCF34519C91}"/>
          </ac:inkMkLst>
        </pc:inkChg>
        <pc:inkChg chg="add del mod">
          <ac:chgData name="Darren Starr" userId="e8db8f9f-6c41-48a8-b168-8c2600f32686" providerId="ADAL" clId="{8A8AF724-0554-4334-A95E-7765974E60F0}" dt="2025-01-15T12:20:33.607" v="25015"/>
          <ac:inkMkLst>
            <pc:docMk/>
            <pc:sldMk cId="2867387420" sldId="287"/>
            <ac:inkMk id="229" creationId="{9E118912-6772-6683-86B3-456EE5862211}"/>
          </ac:inkMkLst>
        </pc:inkChg>
        <pc:inkChg chg="add mod">
          <ac:chgData name="Darren Starr" userId="e8db8f9f-6c41-48a8-b168-8c2600f32686" providerId="ADAL" clId="{8A8AF724-0554-4334-A95E-7765974E60F0}" dt="2025-01-15T12:20:33.607" v="25015"/>
          <ac:inkMkLst>
            <pc:docMk/>
            <pc:sldMk cId="2867387420" sldId="287"/>
            <ac:inkMk id="230" creationId="{0F9FC58B-142D-6740-9D11-A1E82E9FF622}"/>
          </ac:inkMkLst>
        </pc:inkChg>
        <pc:inkChg chg="add mod">
          <ac:chgData name="Darren Starr" userId="e8db8f9f-6c41-48a8-b168-8c2600f32686" providerId="ADAL" clId="{8A8AF724-0554-4334-A95E-7765974E60F0}" dt="2025-01-15T12:22:08.980" v="25073"/>
          <ac:inkMkLst>
            <pc:docMk/>
            <pc:sldMk cId="2867387420" sldId="287"/>
            <ac:inkMk id="231" creationId="{73D7F656-0630-01DD-7F1E-8EF99FB5501B}"/>
          </ac:inkMkLst>
        </pc:inkChg>
        <pc:inkChg chg="add mod">
          <ac:chgData name="Darren Starr" userId="e8db8f9f-6c41-48a8-b168-8c2600f32686" providerId="ADAL" clId="{8A8AF724-0554-4334-A95E-7765974E60F0}" dt="2025-01-15T12:15:49.361" v="24996"/>
          <ac:inkMkLst>
            <pc:docMk/>
            <pc:sldMk cId="2867387420" sldId="287"/>
            <ac:inkMk id="233" creationId="{69DDE191-F182-B993-C10D-A122EE4F4AF9}"/>
          </ac:inkMkLst>
        </pc:inkChg>
        <pc:inkChg chg="add mod">
          <ac:chgData name="Darren Starr" userId="e8db8f9f-6c41-48a8-b168-8c2600f32686" providerId="ADAL" clId="{8A8AF724-0554-4334-A95E-7765974E60F0}" dt="2025-01-15T12:15:49.361" v="24996"/>
          <ac:inkMkLst>
            <pc:docMk/>
            <pc:sldMk cId="2867387420" sldId="287"/>
            <ac:inkMk id="234" creationId="{EF7603E7-77E7-12EF-6443-26FB05115C6C}"/>
          </ac:inkMkLst>
        </pc:inkChg>
        <pc:inkChg chg="add mod">
          <ac:chgData name="Darren Starr" userId="e8db8f9f-6c41-48a8-b168-8c2600f32686" providerId="ADAL" clId="{8A8AF724-0554-4334-A95E-7765974E60F0}" dt="2025-01-15T12:16:19.280" v="24999"/>
          <ac:inkMkLst>
            <pc:docMk/>
            <pc:sldMk cId="2867387420" sldId="287"/>
            <ac:inkMk id="236" creationId="{C542175D-0E4C-4502-59E7-30644E06E6CC}"/>
          </ac:inkMkLst>
        </pc:inkChg>
        <pc:inkChg chg="add mod">
          <ac:chgData name="Darren Starr" userId="e8db8f9f-6c41-48a8-b168-8c2600f32686" providerId="ADAL" clId="{8A8AF724-0554-4334-A95E-7765974E60F0}" dt="2025-01-15T12:16:19.280" v="24999"/>
          <ac:inkMkLst>
            <pc:docMk/>
            <pc:sldMk cId="2867387420" sldId="287"/>
            <ac:inkMk id="237" creationId="{618860DD-4A68-7C68-E9C7-CD90972E53C9}"/>
          </ac:inkMkLst>
        </pc:inkChg>
        <pc:inkChg chg="add">
          <ac:chgData name="Darren Starr" userId="e8db8f9f-6c41-48a8-b168-8c2600f32686" providerId="ADAL" clId="{8A8AF724-0554-4334-A95E-7765974E60F0}" dt="2025-01-15T12:16:31.451" v="25000" actId="9405"/>
          <ac:inkMkLst>
            <pc:docMk/>
            <pc:sldMk cId="2867387420" sldId="287"/>
            <ac:inkMk id="239" creationId="{0078E04C-AD19-D4DE-A6C5-39FA6F69E999}"/>
          </ac:inkMkLst>
        </pc:inkChg>
        <pc:inkChg chg="add del mod">
          <ac:chgData name="Darren Starr" userId="e8db8f9f-6c41-48a8-b168-8c2600f32686" providerId="ADAL" clId="{8A8AF724-0554-4334-A95E-7765974E60F0}" dt="2025-01-15T12:20:30.474" v="25014" actId="9405"/>
          <ac:inkMkLst>
            <pc:docMk/>
            <pc:sldMk cId="2867387420" sldId="287"/>
            <ac:inkMk id="240" creationId="{D6ACF43C-2947-5178-C503-2F28A8A1659F}"/>
          </ac:inkMkLst>
        </pc:inkChg>
        <pc:inkChg chg="add del mod">
          <ac:chgData name="Darren Starr" userId="e8db8f9f-6c41-48a8-b168-8c2600f32686" providerId="ADAL" clId="{8A8AF724-0554-4334-A95E-7765974E60F0}" dt="2025-01-15T12:20:29.340" v="25013"/>
          <ac:inkMkLst>
            <pc:docMk/>
            <pc:sldMk cId="2867387420" sldId="287"/>
            <ac:inkMk id="241" creationId="{BCDAF475-7E34-97DD-2792-1BE751D353DA}"/>
          </ac:inkMkLst>
        </pc:inkChg>
        <pc:inkChg chg="add del mod">
          <ac:chgData name="Darren Starr" userId="e8db8f9f-6c41-48a8-b168-8c2600f32686" providerId="ADAL" clId="{8A8AF724-0554-4334-A95E-7765974E60F0}" dt="2025-01-15T12:20:29.073" v="25011" actId="9405"/>
          <ac:inkMkLst>
            <pc:docMk/>
            <pc:sldMk cId="2867387420" sldId="287"/>
            <ac:inkMk id="243" creationId="{0F4B3B5D-6D7A-BAB9-62A9-29026BCDE287}"/>
          </ac:inkMkLst>
        </pc:inkChg>
        <pc:inkChg chg="add del mod">
          <ac:chgData name="Darren Starr" userId="e8db8f9f-6c41-48a8-b168-8c2600f32686" providerId="ADAL" clId="{8A8AF724-0554-4334-A95E-7765974E60F0}" dt="2025-01-15T12:20:28.838" v="25010" actId="9405"/>
          <ac:inkMkLst>
            <pc:docMk/>
            <pc:sldMk cId="2867387420" sldId="287"/>
            <ac:inkMk id="244" creationId="{341BF34B-8114-A511-C237-3C98C40917AE}"/>
          </ac:inkMkLst>
        </pc:inkChg>
        <pc:inkChg chg="add del">
          <ac:chgData name="Darren Starr" userId="e8db8f9f-6c41-48a8-b168-8c2600f32686" providerId="ADAL" clId="{8A8AF724-0554-4334-A95E-7765974E60F0}" dt="2025-01-15T12:20:28.590" v="25009"/>
          <ac:inkMkLst>
            <pc:docMk/>
            <pc:sldMk cId="2867387420" sldId="287"/>
            <ac:inkMk id="245" creationId="{63852981-4AC0-8225-7AF4-2B6810750D21}"/>
          </ac:inkMkLst>
        </pc:inkChg>
        <pc:inkChg chg="add mod">
          <ac:chgData name="Darren Starr" userId="e8db8f9f-6c41-48a8-b168-8c2600f32686" providerId="ADAL" clId="{8A8AF724-0554-4334-A95E-7765974E60F0}" dt="2025-01-15T12:21:36.492" v="25052"/>
          <ac:inkMkLst>
            <pc:docMk/>
            <pc:sldMk cId="2867387420" sldId="287"/>
            <ac:inkMk id="247" creationId="{9ECF1D9A-BC9B-724A-C160-693FF28E024F}"/>
          </ac:inkMkLst>
        </pc:inkChg>
        <pc:inkChg chg="add mod">
          <ac:chgData name="Darren Starr" userId="e8db8f9f-6c41-48a8-b168-8c2600f32686" providerId="ADAL" clId="{8A8AF724-0554-4334-A95E-7765974E60F0}" dt="2025-01-15T12:21:00.368" v="25024"/>
          <ac:inkMkLst>
            <pc:docMk/>
            <pc:sldMk cId="2867387420" sldId="287"/>
            <ac:inkMk id="248" creationId="{B15048E6-F3AB-551A-5CBA-D641BD46B044}"/>
          </ac:inkMkLst>
        </pc:inkChg>
        <pc:inkChg chg="add mod">
          <ac:chgData name="Darren Starr" userId="e8db8f9f-6c41-48a8-b168-8c2600f32686" providerId="ADAL" clId="{8A8AF724-0554-4334-A95E-7765974E60F0}" dt="2025-01-15T12:21:36.492" v="25052"/>
          <ac:inkMkLst>
            <pc:docMk/>
            <pc:sldMk cId="2867387420" sldId="287"/>
            <ac:inkMk id="249" creationId="{68549C08-418C-B66D-12E7-BFB176EB65CB}"/>
          </ac:inkMkLst>
        </pc:inkChg>
        <pc:inkChg chg="add mod">
          <ac:chgData name="Darren Starr" userId="e8db8f9f-6c41-48a8-b168-8c2600f32686" providerId="ADAL" clId="{8A8AF724-0554-4334-A95E-7765974E60F0}" dt="2025-01-15T12:21:00.368" v="25024"/>
          <ac:inkMkLst>
            <pc:docMk/>
            <pc:sldMk cId="2867387420" sldId="287"/>
            <ac:inkMk id="251" creationId="{1E5D3896-8CB9-3D29-BA98-C3CF275CBBDB}"/>
          </ac:inkMkLst>
        </pc:inkChg>
        <pc:inkChg chg="add mod">
          <ac:chgData name="Darren Starr" userId="e8db8f9f-6c41-48a8-b168-8c2600f32686" providerId="ADAL" clId="{8A8AF724-0554-4334-A95E-7765974E60F0}" dt="2025-01-15T12:21:52.500" v="25064"/>
          <ac:inkMkLst>
            <pc:docMk/>
            <pc:sldMk cId="2867387420" sldId="287"/>
            <ac:inkMk id="252" creationId="{8F7A5B6A-5EC6-4DCE-4018-883E1C458421}"/>
          </ac:inkMkLst>
        </pc:inkChg>
        <pc:inkChg chg="add mod">
          <ac:chgData name="Darren Starr" userId="e8db8f9f-6c41-48a8-b168-8c2600f32686" providerId="ADAL" clId="{8A8AF724-0554-4334-A95E-7765974E60F0}" dt="2025-01-15T12:22:08.980" v="25073"/>
          <ac:inkMkLst>
            <pc:docMk/>
            <pc:sldMk cId="2867387420" sldId="287"/>
            <ac:inkMk id="254" creationId="{DE5A141D-5C03-D5F8-8465-3F5DCEAF2FFD}"/>
          </ac:inkMkLst>
        </pc:inkChg>
        <pc:inkChg chg="add">
          <ac:chgData name="Darren Starr" userId="e8db8f9f-6c41-48a8-b168-8c2600f32686" providerId="ADAL" clId="{8A8AF724-0554-4334-A95E-7765974E60F0}" dt="2025-01-15T12:21:01.863" v="25025" actId="9405"/>
          <ac:inkMkLst>
            <pc:docMk/>
            <pc:sldMk cId="2867387420" sldId="287"/>
            <ac:inkMk id="256" creationId="{FF1CDBFA-67CA-9D0E-E383-FDF667FE4D1D}"/>
          </ac:inkMkLst>
        </pc:inkChg>
        <pc:inkChg chg="add mod">
          <ac:chgData name="Darren Starr" userId="e8db8f9f-6c41-48a8-b168-8c2600f32686" providerId="ADAL" clId="{8A8AF724-0554-4334-A95E-7765974E60F0}" dt="2025-01-15T12:21:52.500" v="25064"/>
          <ac:inkMkLst>
            <pc:docMk/>
            <pc:sldMk cId="2867387420" sldId="287"/>
            <ac:inkMk id="257" creationId="{C91ABEAF-A6C7-9829-D2E2-D25E94D35389}"/>
          </ac:inkMkLst>
        </pc:inkChg>
        <pc:inkChg chg="add mod">
          <ac:chgData name="Darren Starr" userId="e8db8f9f-6c41-48a8-b168-8c2600f32686" providerId="ADAL" clId="{8A8AF724-0554-4334-A95E-7765974E60F0}" dt="2025-01-15T12:22:08.980" v="25073"/>
          <ac:inkMkLst>
            <pc:docMk/>
            <pc:sldMk cId="2867387420" sldId="287"/>
            <ac:inkMk id="258" creationId="{D96D856D-0862-F31F-2786-FC9D5EC4BCBB}"/>
          </ac:inkMkLst>
        </pc:inkChg>
        <pc:inkChg chg="add">
          <ac:chgData name="Darren Starr" userId="e8db8f9f-6c41-48a8-b168-8c2600f32686" providerId="ADAL" clId="{8A8AF724-0554-4334-A95E-7765974E60F0}" dt="2025-01-15T12:21:02.923" v="25028" actId="9405"/>
          <ac:inkMkLst>
            <pc:docMk/>
            <pc:sldMk cId="2867387420" sldId="287"/>
            <ac:inkMk id="259" creationId="{81024B65-E7C5-C9F4-71E2-09C48E9BAF70}"/>
          </ac:inkMkLst>
        </pc:inkChg>
        <pc:inkChg chg="add mod">
          <ac:chgData name="Darren Starr" userId="e8db8f9f-6c41-48a8-b168-8c2600f32686" providerId="ADAL" clId="{8A8AF724-0554-4334-A95E-7765974E60F0}" dt="2025-01-15T12:21:52.500" v="25064"/>
          <ac:inkMkLst>
            <pc:docMk/>
            <pc:sldMk cId="2867387420" sldId="287"/>
            <ac:inkMk id="260" creationId="{C816A2D1-81C2-8B0A-5D3A-3EEC02E809F8}"/>
          </ac:inkMkLst>
        </pc:inkChg>
        <pc:inkChg chg="add mod">
          <ac:chgData name="Darren Starr" userId="e8db8f9f-6c41-48a8-b168-8c2600f32686" providerId="ADAL" clId="{8A8AF724-0554-4334-A95E-7765974E60F0}" dt="2025-01-15T12:21:36.492" v="25052"/>
          <ac:inkMkLst>
            <pc:docMk/>
            <pc:sldMk cId="2867387420" sldId="287"/>
            <ac:inkMk id="261" creationId="{27BF9073-EEDF-ADD6-9BB3-3DEC434D0AD9}"/>
          </ac:inkMkLst>
        </pc:inkChg>
        <pc:inkChg chg="add mod">
          <ac:chgData name="Darren Starr" userId="e8db8f9f-6c41-48a8-b168-8c2600f32686" providerId="ADAL" clId="{8A8AF724-0554-4334-A95E-7765974E60F0}" dt="2025-01-15T12:21:36.492" v="25052"/>
          <ac:inkMkLst>
            <pc:docMk/>
            <pc:sldMk cId="2867387420" sldId="287"/>
            <ac:inkMk id="262" creationId="{32B2BE97-C151-C256-63D5-59DDD3B27954}"/>
          </ac:inkMkLst>
        </pc:inkChg>
        <pc:inkChg chg="add mod">
          <ac:chgData name="Darren Starr" userId="e8db8f9f-6c41-48a8-b168-8c2600f32686" providerId="ADAL" clId="{8A8AF724-0554-4334-A95E-7765974E60F0}" dt="2025-01-15T12:21:36.492" v="25052"/>
          <ac:inkMkLst>
            <pc:docMk/>
            <pc:sldMk cId="2867387420" sldId="287"/>
            <ac:inkMk id="263" creationId="{4AAFECD0-5736-236E-FAF3-CCAD3EA5F366}"/>
          </ac:inkMkLst>
        </pc:inkChg>
        <pc:inkChg chg="add">
          <ac:chgData name="Darren Starr" userId="e8db8f9f-6c41-48a8-b168-8c2600f32686" providerId="ADAL" clId="{8A8AF724-0554-4334-A95E-7765974E60F0}" dt="2025-01-15T12:21:05.553" v="25033" actId="9405"/>
          <ac:inkMkLst>
            <pc:docMk/>
            <pc:sldMk cId="2867387420" sldId="287"/>
            <ac:inkMk id="264" creationId="{45B99093-3DBC-6BAE-BECA-CAF52EC59C9B}"/>
          </ac:inkMkLst>
        </pc:inkChg>
        <pc:inkChg chg="add mod">
          <ac:chgData name="Darren Starr" userId="e8db8f9f-6c41-48a8-b168-8c2600f32686" providerId="ADAL" clId="{8A8AF724-0554-4334-A95E-7765974E60F0}" dt="2025-01-15T12:22:04.124" v="25071"/>
          <ac:inkMkLst>
            <pc:docMk/>
            <pc:sldMk cId="2867387420" sldId="287"/>
            <ac:inkMk id="265" creationId="{FFC1A55A-E3EC-8491-3861-0B7F1D9707B2}"/>
          </ac:inkMkLst>
        </pc:inkChg>
        <pc:inkChg chg="add">
          <ac:chgData name="Darren Starr" userId="e8db8f9f-6c41-48a8-b168-8c2600f32686" providerId="ADAL" clId="{8A8AF724-0554-4334-A95E-7765974E60F0}" dt="2025-01-15T12:21:06.617" v="25035" actId="9405"/>
          <ac:inkMkLst>
            <pc:docMk/>
            <pc:sldMk cId="2867387420" sldId="287"/>
            <ac:inkMk id="266" creationId="{BA49FCEF-21D5-FD6A-1012-864FF2BE5E89}"/>
          </ac:inkMkLst>
        </pc:inkChg>
        <pc:inkChg chg="add mod">
          <ac:chgData name="Darren Starr" userId="e8db8f9f-6c41-48a8-b168-8c2600f32686" providerId="ADAL" clId="{8A8AF724-0554-4334-A95E-7765974E60F0}" dt="2025-01-15T12:22:08.980" v="25073"/>
          <ac:inkMkLst>
            <pc:docMk/>
            <pc:sldMk cId="2867387420" sldId="287"/>
            <ac:inkMk id="267" creationId="{5E2AFAA3-7355-7FA4-098B-0A1975C0674E}"/>
          </ac:inkMkLst>
        </pc:inkChg>
        <pc:inkChg chg="add del">
          <ac:chgData name="Darren Starr" userId="e8db8f9f-6c41-48a8-b168-8c2600f32686" providerId="ADAL" clId="{8A8AF724-0554-4334-A95E-7765974E60F0}" dt="2025-01-15T12:21:38.040" v="25054" actId="9405"/>
          <ac:inkMkLst>
            <pc:docMk/>
            <pc:sldMk cId="2867387420" sldId="287"/>
            <ac:inkMk id="268" creationId="{F9E76440-ED78-A94B-339B-BF0CDD43ED63}"/>
          </ac:inkMkLst>
        </pc:inkChg>
        <pc:inkChg chg="add del">
          <ac:chgData name="Darren Starr" userId="e8db8f9f-6c41-48a8-b168-8c2600f32686" providerId="ADAL" clId="{8A8AF724-0554-4334-A95E-7765974E60F0}" dt="2025-01-15T12:21:21.122" v="25046" actId="9405"/>
          <ac:inkMkLst>
            <pc:docMk/>
            <pc:sldMk cId="2867387420" sldId="287"/>
            <ac:inkMk id="269" creationId="{5916D07C-1A15-7DD8-5691-F1C93B743882}"/>
          </ac:inkMkLst>
        </pc:inkChg>
        <pc:inkChg chg="add del">
          <ac:chgData name="Darren Starr" userId="e8db8f9f-6c41-48a8-b168-8c2600f32686" providerId="ADAL" clId="{8A8AF724-0554-4334-A95E-7765974E60F0}" dt="2025-01-15T12:21:20.710" v="25045" actId="9405"/>
          <ac:inkMkLst>
            <pc:docMk/>
            <pc:sldMk cId="2867387420" sldId="287"/>
            <ac:inkMk id="271" creationId="{170E046D-FA48-389A-9800-A49642695BCF}"/>
          </ac:inkMkLst>
        </pc:inkChg>
        <pc:inkChg chg="add del mod">
          <ac:chgData name="Darren Starr" userId="e8db8f9f-6c41-48a8-b168-8c2600f32686" providerId="ADAL" clId="{8A8AF724-0554-4334-A95E-7765974E60F0}" dt="2025-01-15T12:21:20.219" v="25044"/>
          <ac:inkMkLst>
            <pc:docMk/>
            <pc:sldMk cId="2867387420" sldId="287"/>
            <ac:inkMk id="272" creationId="{CF236680-A296-24C8-295D-A3B69F39D3A8}"/>
          </ac:inkMkLst>
        </pc:inkChg>
        <pc:inkChg chg="add del">
          <ac:chgData name="Darren Starr" userId="e8db8f9f-6c41-48a8-b168-8c2600f32686" providerId="ADAL" clId="{8A8AF724-0554-4334-A95E-7765974E60F0}" dt="2025-01-15T12:21:36.998" v="25053" actId="9405"/>
          <ac:inkMkLst>
            <pc:docMk/>
            <pc:sldMk cId="2867387420" sldId="287"/>
            <ac:inkMk id="274" creationId="{FF1037DA-F772-316E-AB19-ADCA497AE150}"/>
          </ac:inkMkLst>
        </pc:inkChg>
        <pc:inkChg chg="add del">
          <ac:chgData name="Darren Starr" userId="e8db8f9f-6c41-48a8-b168-8c2600f32686" providerId="ADAL" clId="{8A8AF724-0554-4334-A95E-7765974E60F0}" dt="2025-01-15T12:21:36.492" v="25051" actId="9405"/>
          <ac:inkMkLst>
            <pc:docMk/>
            <pc:sldMk cId="2867387420" sldId="287"/>
            <ac:inkMk id="275" creationId="{03FCA69F-F38D-F8CA-5249-0E233A74881B}"/>
          </ac:inkMkLst>
        </pc:inkChg>
        <pc:inkChg chg="add mod">
          <ac:chgData name="Darren Starr" userId="e8db8f9f-6c41-48a8-b168-8c2600f32686" providerId="ADAL" clId="{8A8AF724-0554-4334-A95E-7765974E60F0}" dt="2025-01-15T12:21:47.789" v="25061"/>
          <ac:inkMkLst>
            <pc:docMk/>
            <pc:sldMk cId="2867387420" sldId="287"/>
            <ac:inkMk id="277" creationId="{CCC5ACB5-B3E9-36EE-5516-5F66CD4DB511}"/>
          </ac:inkMkLst>
        </pc:inkChg>
        <pc:inkChg chg="add">
          <ac:chgData name="Darren Starr" userId="e8db8f9f-6c41-48a8-b168-8c2600f32686" providerId="ADAL" clId="{8A8AF724-0554-4334-A95E-7765974E60F0}" dt="2025-01-15T12:21:40.336" v="25056" actId="9405"/>
          <ac:inkMkLst>
            <pc:docMk/>
            <pc:sldMk cId="2867387420" sldId="287"/>
            <ac:inkMk id="278" creationId="{B0599A1F-464E-0DA0-DDEF-15A3B7DCDB64}"/>
          </ac:inkMkLst>
        </pc:inkChg>
        <pc:inkChg chg="add">
          <ac:chgData name="Darren Starr" userId="e8db8f9f-6c41-48a8-b168-8c2600f32686" providerId="ADAL" clId="{8A8AF724-0554-4334-A95E-7765974E60F0}" dt="2025-01-15T12:21:42.110" v="25057" actId="9405"/>
          <ac:inkMkLst>
            <pc:docMk/>
            <pc:sldMk cId="2867387420" sldId="287"/>
            <ac:inkMk id="279" creationId="{B93228DD-45B9-B4C3-8CBF-10C72C77803D}"/>
          </ac:inkMkLst>
        </pc:inkChg>
        <pc:inkChg chg="add">
          <ac:chgData name="Darren Starr" userId="e8db8f9f-6c41-48a8-b168-8c2600f32686" providerId="ADAL" clId="{8A8AF724-0554-4334-A95E-7765974E60F0}" dt="2025-01-15T12:21:46.229" v="25059" actId="9405"/>
          <ac:inkMkLst>
            <pc:docMk/>
            <pc:sldMk cId="2867387420" sldId="287"/>
            <ac:inkMk id="281" creationId="{C6C848E3-4AC3-9065-8981-B462945872B4}"/>
          </ac:inkMkLst>
        </pc:inkChg>
        <pc:inkChg chg="add">
          <ac:chgData name="Darren Starr" userId="e8db8f9f-6c41-48a8-b168-8c2600f32686" providerId="ADAL" clId="{8A8AF724-0554-4334-A95E-7765974E60F0}" dt="2025-01-15T12:21:46.876" v="25060" actId="9405"/>
          <ac:inkMkLst>
            <pc:docMk/>
            <pc:sldMk cId="2867387420" sldId="287"/>
            <ac:inkMk id="282" creationId="{AED4D05C-C3EB-BA4F-EC44-3A800530CA41}"/>
          </ac:inkMkLst>
        </pc:inkChg>
        <pc:inkChg chg="add mod">
          <ac:chgData name="Darren Starr" userId="e8db8f9f-6c41-48a8-b168-8c2600f32686" providerId="ADAL" clId="{8A8AF724-0554-4334-A95E-7765974E60F0}" dt="2025-01-15T12:22:08.980" v="25073"/>
          <ac:inkMkLst>
            <pc:docMk/>
            <pc:sldMk cId="2867387420" sldId="287"/>
            <ac:inkMk id="284" creationId="{676F3C81-0045-8558-3B1F-784F1516825F}"/>
          </ac:inkMkLst>
        </pc:inkChg>
        <pc:inkChg chg="add">
          <ac:chgData name="Darren Starr" userId="e8db8f9f-6c41-48a8-b168-8c2600f32686" providerId="ADAL" clId="{8A8AF724-0554-4334-A95E-7765974E60F0}" dt="2025-01-15T12:21:51.922" v="25063" actId="9405"/>
          <ac:inkMkLst>
            <pc:docMk/>
            <pc:sldMk cId="2867387420" sldId="287"/>
            <ac:inkMk id="285" creationId="{B40A4409-0310-3DB4-A73B-28910AE941A9}"/>
          </ac:inkMkLst>
        </pc:inkChg>
        <pc:inkChg chg="add mod">
          <ac:chgData name="Darren Starr" userId="e8db8f9f-6c41-48a8-b168-8c2600f32686" providerId="ADAL" clId="{8A8AF724-0554-4334-A95E-7765974E60F0}" dt="2025-01-15T12:22:04.124" v="25071"/>
          <ac:inkMkLst>
            <pc:docMk/>
            <pc:sldMk cId="2867387420" sldId="287"/>
            <ac:inkMk id="287" creationId="{F4B5061A-55CB-B1B2-50D6-2641C70623D1}"/>
          </ac:inkMkLst>
        </pc:inkChg>
        <pc:inkChg chg="add mod">
          <ac:chgData name="Darren Starr" userId="e8db8f9f-6c41-48a8-b168-8c2600f32686" providerId="ADAL" clId="{8A8AF724-0554-4334-A95E-7765974E60F0}" dt="2025-01-15T12:22:08.980" v="25073"/>
          <ac:inkMkLst>
            <pc:docMk/>
            <pc:sldMk cId="2867387420" sldId="287"/>
            <ac:inkMk id="288" creationId="{73A4E5DE-0F8B-0E12-CF6F-2894EEB2C20D}"/>
          </ac:inkMkLst>
        </pc:inkChg>
        <pc:inkChg chg="add mod">
          <ac:chgData name="Darren Starr" userId="e8db8f9f-6c41-48a8-b168-8c2600f32686" providerId="ADAL" clId="{8A8AF724-0554-4334-A95E-7765974E60F0}" dt="2025-01-15T12:22:00.422" v="25068"/>
          <ac:inkMkLst>
            <pc:docMk/>
            <pc:sldMk cId="2867387420" sldId="287"/>
            <ac:inkMk id="289" creationId="{0CE9F4F4-533A-291B-5C3B-B3A31C243B5C}"/>
          </ac:inkMkLst>
        </pc:inkChg>
        <pc:inkChg chg="add">
          <ac:chgData name="Darren Starr" userId="e8db8f9f-6c41-48a8-b168-8c2600f32686" providerId="ADAL" clId="{8A8AF724-0554-4334-A95E-7765974E60F0}" dt="2025-01-15T12:22:03.142" v="25069" actId="9405"/>
          <ac:inkMkLst>
            <pc:docMk/>
            <pc:sldMk cId="2867387420" sldId="287"/>
            <ac:inkMk id="291" creationId="{E3A53BEF-A036-7F4A-3C28-F98B866DD804}"/>
          </ac:inkMkLst>
        </pc:inkChg>
        <pc:inkChg chg="add">
          <ac:chgData name="Darren Starr" userId="e8db8f9f-6c41-48a8-b168-8c2600f32686" providerId="ADAL" clId="{8A8AF724-0554-4334-A95E-7765974E60F0}" dt="2025-01-15T12:22:03.477" v="25070" actId="9405"/>
          <ac:inkMkLst>
            <pc:docMk/>
            <pc:sldMk cId="2867387420" sldId="287"/>
            <ac:inkMk id="292" creationId="{17EB1EB1-A504-4694-7282-4DFD4E91EE51}"/>
          </ac:inkMkLst>
        </pc:inkChg>
        <pc:inkChg chg="add mod">
          <ac:chgData name="Darren Starr" userId="e8db8f9f-6c41-48a8-b168-8c2600f32686" providerId="ADAL" clId="{8A8AF724-0554-4334-A95E-7765974E60F0}" dt="2025-01-15T12:22:08.980" v="25073"/>
          <ac:inkMkLst>
            <pc:docMk/>
            <pc:sldMk cId="2867387420" sldId="287"/>
            <ac:inkMk id="294" creationId="{5FD4EDB7-6DFD-D76D-9FC9-71BB7309A226}"/>
          </ac:inkMkLst>
        </pc:inkChg>
        <pc:cxnChg chg="add mod">
          <ac:chgData name="Darren Starr" userId="e8db8f9f-6c41-48a8-b168-8c2600f32686" providerId="ADAL" clId="{8A8AF724-0554-4334-A95E-7765974E60F0}" dt="2025-01-07T04:45:12.800" v="13615" actId="1076"/>
          <ac:cxnSpMkLst>
            <pc:docMk/>
            <pc:sldMk cId="2867387420" sldId="287"/>
            <ac:cxnSpMk id="8" creationId="{FBA8FEEA-5A54-F0E0-7D52-894106349CB0}"/>
          </ac:cxnSpMkLst>
        </pc:cxnChg>
        <pc:cxnChg chg="add mod">
          <ac:chgData name="Darren Starr" userId="e8db8f9f-6c41-48a8-b168-8c2600f32686" providerId="ADAL" clId="{8A8AF724-0554-4334-A95E-7765974E60F0}" dt="2025-01-07T04:45:12.800" v="13615" actId="1076"/>
          <ac:cxnSpMkLst>
            <pc:docMk/>
            <pc:sldMk cId="2867387420" sldId="287"/>
            <ac:cxnSpMk id="9" creationId="{6D0D16DF-C14B-E10D-EB52-B4CFAA8203EB}"/>
          </ac:cxnSpMkLst>
        </pc:cxnChg>
        <pc:cxnChg chg="add mod">
          <ac:chgData name="Darren Starr" userId="e8db8f9f-6c41-48a8-b168-8c2600f32686" providerId="ADAL" clId="{8A8AF724-0554-4334-A95E-7765974E60F0}" dt="2025-01-07T04:45:12.800" v="13615" actId="1076"/>
          <ac:cxnSpMkLst>
            <pc:docMk/>
            <pc:sldMk cId="2867387420" sldId="287"/>
            <ac:cxnSpMk id="11" creationId="{E2DB1842-BA65-B20B-204D-A3FC92E3AFDE}"/>
          </ac:cxnSpMkLst>
        </pc:cxnChg>
        <pc:cxnChg chg="add mod">
          <ac:chgData name="Darren Starr" userId="e8db8f9f-6c41-48a8-b168-8c2600f32686" providerId="ADAL" clId="{8A8AF724-0554-4334-A95E-7765974E60F0}" dt="2025-01-07T04:45:12.800" v="13615" actId="1076"/>
          <ac:cxnSpMkLst>
            <pc:docMk/>
            <pc:sldMk cId="2867387420" sldId="287"/>
            <ac:cxnSpMk id="13" creationId="{59258D9D-4CA7-89F5-998B-A271EF734366}"/>
          </ac:cxnSpMkLst>
        </pc:cxnChg>
        <pc:cxnChg chg="add mod">
          <ac:chgData name="Darren Starr" userId="e8db8f9f-6c41-48a8-b168-8c2600f32686" providerId="ADAL" clId="{8A8AF724-0554-4334-A95E-7765974E60F0}" dt="2025-01-07T04:45:12.800" v="13615" actId="1076"/>
          <ac:cxnSpMkLst>
            <pc:docMk/>
            <pc:sldMk cId="2867387420" sldId="287"/>
            <ac:cxnSpMk id="15" creationId="{3600A605-EA44-39FD-D2FB-4147A34FBFB6}"/>
          </ac:cxnSpMkLst>
        </pc:cxnChg>
        <pc:cxnChg chg="add mod">
          <ac:chgData name="Darren Starr" userId="e8db8f9f-6c41-48a8-b168-8c2600f32686" providerId="ADAL" clId="{8A8AF724-0554-4334-A95E-7765974E60F0}" dt="2025-01-07T04:45:12.800" v="13615" actId="1076"/>
          <ac:cxnSpMkLst>
            <pc:docMk/>
            <pc:sldMk cId="2867387420" sldId="287"/>
            <ac:cxnSpMk id="16" creationId="{F5C62E10-6823-10E3-62AE-2ACC2B5C1CAE}"/>
          </ac:cxnSpMkLst>
        </pc:cxnChg>
        <pc:cxnChg chg="add mod">
          <ac:chgData name="Darren Starr" userId="e8db8f9f-6c41-48a8-b168-8c2600f32686" providerId="ADAL" clId="{8A8AF724-0554-4334-A95E-7765974E60F0}" dt="2025-01-07T04:45:12.800" v="13615" actId="1076"/>
          <ac:cxnSpMkLst>
            <pc:docMk/>
            <pc:sldMk cId="2867387420" sldId="287"/>
            <ac:cxnSpMk id="18" creationId="{237F2A64-B759-C708-454C-14D16175CDDC}"/>
          </ac:cxnSpMkLst>
        </pc:cxnChg>
        <pc:cxnChg chg="add mod">
          <ac:chgData name="Darren Starr" userId="e8db8f9f-6c41-48a8-b168-8c2600f32686" providerId="ADAL" clId="{8A8AF724-0554-4334-A95E-7765974E60F0}" dt="2025-01-07T04:45:12.800" v="13615" actId="1076"/>
          <ac:cxnSpMkLst>
            <pc:docMk/>
            <pc:sldMk cId="2867387420" sldId="287"/>
            <ac:cxnSpMk id="20" creationId="{761D468F-DAD8-1A02-910F-CA437F5A5D6F}"/>
          </ac:cxnSpMkLst>
        </pc:cxnChg>
        <pc:cxnChg chg="add mod">
          <ac:chgData name="Darren Starr" userId="e8db8f9f-6c41-48a8-b168-8c2600f32686" providerId="ADAL" clId="{8A8AF724-0554-4334-A95E-7765974E60F0}" dt="2025-01-07T04:45:12.800" v="13615" actId="1076"/>
          <ac:cxnSpMkLst>
            <pc:docMk/>
            <pc:sldMk cId="2867387420" sldId="287"/>
            <ac:cxnSpMk id="25" creationId="{F25C53D4-B3F9-4D10-5840-0AD840296EF5}"/>
          </ac:cxnSpMkLst>
        </pc:cxnChg>
      </pc:sldChg>
      <pc:sldChg chg="addSp delSp modSp new mod">
        <pc:chgData name="Darren Starr" userId="e8db8f9f-6c41-48a8-b168-8c2600f32686" providerId="ADAL" clId="{8A8AF724-0554-4334-A95E-7765974E60F0}" dt="2025-01-14T10:28:50.014" v="20821"/>
        <pc:sldMkLst>
          <pc:docMk/>
          <pc:sldMk cId="952976151" sldId="288"/>
        </pc:sldMkLst>
        <pc:spChg chg="mod">
          <ac:chgData name="Darren Starr" userId="e8db8f9f-6c41-48a8-b168-8c2600f32686" providerId="ADAL" clId="{8A8AF724-0554-4334-A95E-7765974E60F0}" dt="2025-01-10T14:23:47.651" v="13842" actId="20577"/>
          <ac:spMkLst>
            <pc:docMk/>
            <pc:sldMk cId="952976151" sldId="288"/>
            <ac:spMk id="2" creationId="{2E242C93-97CC-EB77-DB67-D18FD2CC7272}"/>
          </ac:spMkLst>
        </pc:spChg>
        <pc:spChg chg="add mod">
          <ac:chgData name="Darren Starr" userId="e8db8f9f-6c41-48a8-b168-8c2600f32686" providerId="ADAL" clId="{8A8AF724-0554-4334-A95E-7765974E60F0}" dt="2025-01-10T14:23:14.482" v="13814" actId="14100"/>
          <ac:spMkLst>
            <pc:docMk/>
            <pc:sldMk cId="952976151" sldId="288"/>
            <ac:spMk id="4" creationId="{55B03AEA-9E14-3070-5DE0-80E292F66D78}"/>
          </ac:spMkLst>
        </pc:spChg>
        <pc:spChg chg="add mod">
          <ac:chgData name="Darren Starr" userId="e8db8f9f-6c41-48a8-b168-8c2600f32686" providerId="ADAL" clId="{8A8AF724-0554-4334-A95E-7765974E60F0}" dt="2025-01-10T14:23:14.482" v="13814" actId="14100"/>
          <ac:spMkLst>
            <pc:docMk/>
            <pc:sldMk cId="952976151" sldId="288"/>
            <ac:spMk id="5" creationId="{5C70BF7E-6D72-F376-4A55-4D641E78FAE4}"/>
          </ac:spMkLst>
        </pc:spChg>
        <pc:spChg chg="add mod">
          <ac:chgData name="Darren Starr" userId="e8db8f9f-6c41-48a8-b168-8c2600f32686" providerId="ADAL" clId="{8A8AF724-0554-4334-A95E-7765974E60F0}" dt="2025-01-10T14:23:14.482" v="13814" actId="14100"/>
          <ac:spMkLst>
            <pc:docMk/>
            <pc:sldMk cId="952976151" sldId="288"/>
            <ac:spMk id="6" creationId="{CBFB9DD1-FEC4-B6F5-F775-B08775E6C347}"/>
          </ac:spMkLst>
        </pc:spChg>
        <pc:spChg chg="add mod">
          <ac:chgData name="Darren Starr" userId="e8db8f9f-6c41-48a8-b168-8c2600f32686" providerId="ADAL" clId="{8A8AF724-0554-4334-A95E-7765974E60F0}" dt="2025-01-10T14:23:14.482" v="13814" actId="14100"/>
          <ac:spMkLst>
            <pc:docMk/>
            <pc:sldMk cId="952976151" sldId="288"/>
            <ac:spMk id="7" creationId="{AF6F252C-C762-08F0-4342-BC304424DEC9}"/>
          </ac:spMkLst>
        </pc:spChg>
        <pc:spChg chg="add mod">
          <ac:chgData name="Darren Starr" userId="e8db8f9f-6c41-48a8-b168-8c2600f32686" providerId="ADAL" clId="{8A8AF724-0554-4334-A95E-7765974E60F0}" dt="2025-01-10T14:19:29.954" v="13736" actId="404"/>
          <ac:spMkLst>
            <pc:docMk/>
            <pc:sldMk cId="952976151" sldId="288"/>
            <ac:spMk id="8" creationId="{6EDE66C5-146F-30F3-CF2A-194B92960E15}"/>
          </ac:spMkLst>
        </pc:spChg>
        <pc:spChg chg="add mod">
          <ac:chgData name="Darren Starr" userId="e8db8f9f-6c41-48a8-b168-8c2600f32686" providerId="ADAL" clId="{8A8AF724-0554-4334-A95E-7765974E60F0}" dt="2025-01-10T14:19:38.912" v="13740" actId="1076"/>
          <ac:spMkLst>
            <pc:docMk/>
            <pc:sldMk cId="952976151" sldId="288"/>
            <ac:spMk id="9" creationId="{1C10FD1F-1461-4458-DC85-0AE9CAB95D54}"/>
          </ac:spMkLst>
        </pc:spChg>
        <pc:spChg chg="add mod">
          <ac:chgData name="Darren Starr" userId="e8db8f9f-6c41-48a8-b168-8c2600f32686" providerId="ADAL" clId="{8A8AF724-0554-4334-A95E-7765974E60F0}" dt="2025-01-10T14:20:17.575" v="13761" actId="20577"/>
          <ac:spMkLst>
            <pc:docMk/>
            <pc:sldMk cId="952976151" sldId="288"/>
            <ac:spMk id="10" creationId="{3929061A-3BBF-7563-4373-A1A6D84C198E}"/>
          </ac:spMkLst>
        </pc:spChg>
        <pc:spChg chg="add mod">
          <ac:chgData name="Darren Starr" userId="e8db8f9f-6c41-48a8-b168-8c2600f32686" providerId="ADAL" clId="{8A8AF724-0554-4334-A95E-7765974E60F0}" dt="2025-01-10T14:20:32.179" v="13763" actId="1076"/>
          <ac:spMkLst>
            <pc:docMk/>
            <pc:sldMk cId="952976151" sldId="288"/>
            <ac:spMk id="11" creationId="{8E3A508E-3D30-407C-8AB9-4DAC1C29B343}"/>
          </ac:spMkLst>
        </pc:spChg>
        <pc:spChg chg="add mod">
          <ac:chgData name="Darren Starr" userId="e8db8f9f-6c41-48a8-b168-8c2600f32686" providerId="ADAL" clId="{8A8AF724-0554-4334-A95E-7765974E60F0}" dt="2025-01-10T14:23:32.819" v="13818" actId="1076"/>
          <ac:spMkLst>
            <pc:docMk/>
            <pc:sldMk cId="952976151" sldId="288"/>
            <ac:spMk id="12" creationId="{5465CD37-1A6F-F20F-DE24-617634BC2C63}"/>
          </ac:spMkLst>
        </pc:spChg>
        <pc:spChg chg="add mod">
          <ac:chgData name="Darren Starr" userId="e8db8f9f-6c41-48a8-b168-8c2600f32686" providerId="ADAL" clId="{8A8AF724-0554-4334-A95E-7765974E60F0}" dt="2025-01-10T14:21:21.331" v="13781" actId="1076"/>
          <ac:spMkLst>
            <pc:docMk/>
            <pc:sldMk cId="952976151" sldId="288"/>
            <ac:spMk id="13" creationId="{73D2F838-6089-8E12-CC92-0A56AFBD44F1}"/>
          </ac:spMkLst>
        </pc:spChg>
        <pc:spChg chg="add mod">
          <ac:chgData name="Darren Starr" userId="e8db8f9f-6c41-48a8-b168-8c2600f32686" providerId="ADAL" clId="{8A8AF724-0554-4334-A95E-7765974E60F0}" dt="2025-01-10T14:21:37.631" v="13783" actId="1076"/>
          <ac:spMkLst>
            <pc:docMk/>
            <pc:sldMk cId="952976151" sldId="288"/>
            <ac:spMk id="14" creationId="{D666B545-D7D5-6EF3-C40C-0489D02A97A5}"/>
          </ac:spMkLst>
        </pc:spChg>
        <pc:spChg chg="add mod">
          <ac:chgData name="Darren Starr" userId="e8db8f9f-6c41-48a8-b168-8c2600f32686" providerId="ADAL" clId="{8A8AF724-0554-4334-A95E-7765974E60F0}" dt="2025-01-10T14:21:53.001" v="13785" actId="1076"/>
          <ac:spMkLst>
            <pc:docMk/>
            <pc:sldMk cId="952976151" sldId="288"/>
            <ac:spMk id="15" creationId="{7E4BE39B-FC62-8606-2E57-60C4C6D71CBB}"/>
          </ac:spMkLst>
        </pc:spChg>
        <pc:spChg chg="add mod">
          <ac:chgData name="Darren Starr" userId="e8db8f9f-6c41-48a8-b168-8c2600f32686" providerId="ADAL" clId="{8A8AF724-0554-4334-A95E-7765974E60F0}" dt="2025-01-10T14:22:37.875" v="13804" actId="1076"/>
          <ac:spMkLst>
            <pc:docMk/>
            <pc:sldMk cId="952976151" sldId="288"/>
            <ac:spMk id="16" creationId="{57D9F2F6-BB0C-EF93-7C87-AD026B39442C}"/>
          </ac:spMkLst>
        </pc:spChg>
        <pc:spChg chg="add mod">
          <ac:chgData name="Darren Starr" userId="e8db8f9f-6c41-48a8-b168-8c2600f32686" providerId="ADAL" clId="{8A8AF724-0554-4334-A95E-7765974E60F0}" dt="2025-01-10T14:22:20.474" v="13799" actId="1076"/>
          <ac:spMkLst>
            <pc:docMk/>
            <pc:sldMk cId="952976151" sldId="288"/>
            <ac:spMk id="17" creationId="{C7F6F4FE-C1EC-6E76-516A-49A2C5847CD8}"/>
          </ac:spMkLst>
        </pc:spChg>
        <pc:spChg chg="add mod">
          <ac:chgData name="Darren Starr" userId="e8db8f9f-6c41-48a8-b168-8c2600f32686" providerId="ADAL" clId="{8A8AF724-0554-4334-A95E-7765974E60F0}" dt="2025-01-10T14:22:56.659" v="13811" actId="20577"/>
          <ac:spMkLst>
            <pc:docMk/>
            <pc:sldMk cId="952976151" sldId="288"/>
            <ac:spMk id="18" creationId="{619F9EAF-E58F-E193-0545-E101CAB2C4E5}"/>
          </ac:spMkLst>
        </pc:spChg>
        <pc:spChg chg="add mod">
          <ac:chgData name="Darren Starr" userId="e8db8f9f-6c41-48a8-b168-8c2600f32686" providerId="ADAL" clId="{8A8AF724-0554-4334-A95E-7765974E60F0}" dt="2025-01-10T14:23:04.648" v="13813" actId="1076"/>
          <ac:spMkLst>
            <pc:docMk/>
            <pc:sldMk cId="952976151" sldId="288"/>
            <ac:spMk id="19" creationId="{79FF92C8-82BD-879A-54D5-8287793473B8}"/>
          </ac:spMkLst>
        </pc:spChg>
        <pc:spChg chg="add mod">
          <ac:chgData name="Darren Starr" userId="e8db8f9f-6c41-48a8-b168-8c2600f32686" providerId="ADAL" clId="{8A8AF724-0554-4334-A95E-7765974E60F0}" dt="2025-01-10T14:23:30.320" v="13817" actId="1076"/>
          <ac:spMkLst>
            <pc:docMk/>
            <pc:sldMk cId="952976151" sldId="288"/>
            <ac:spMk id="20" creationId="{F3DDBE0D-3E94-3A35-DC8F-FD4AD140AE8B}"/>
          </ac:spMkLst>
        </pc:spChg>
        <pc:grpChg chg="mod">
          <ac:chgData name="Darren Starr" userId="e8db8f9f-6c41-48a8-b168-8c2600f32686" providerId="ADAL" clId="{8A8AF724-0554-4334-A95E-7765974E60F0}" dt="2025-01-14T10:28:50.014" v="20821"/>
          <ac:grpSpMkLst>
            <pc:docMk/>
            <pc:sldMk cId="952976151" sldId="288"/>
            <ac:grpSpMk id="96" creationId="{721983BF-7E85-A061-6E80-9EAB1920AB60}"/>
          </ac:grpSpMkLst>
        </pc:grpChg>
        <pc:inkChg chg="add mod">
          <ac:chgData name="Darren Starr" userId="e8db8f9f-6c41-48a8-b168-8c2600f32686" providerId="ADAL" clId="{8A8AF724-0554-4334-A95E-7765974E60F0}" dt="2025-01-14T10:27:27.403" v="20772"/>
          <ac:inkMkLst>
            <pc:docMk/>
            <pc:sldMk cId="952976151" sldId="288"/>
            <ac:inkMk id="28" creationId="{8E3ABBCF-1CA2-E2CC-74AE-0FF59EBB60A4}"/>
          </ac:inkMkLst>
        </pc:inkChg>
        <pc:inkChg chg="add mod">
          <ac:chgData name="Darren Starr" userId="e8db8f9f-6c41-48a8-b168-8c2600f32686" providerId="ADAL" clId="{8A8AF724-0554-4334-A95E-7765974E60F0}" dt="2025-01-14T10:27:19.758" v="20755"/>
          <ac:inkMkLst>
            <pc:docMk/>
            <pc:sldMk cId="952976151" sldId="288"/>
            <ac:inkMk id="29" creationId="{01DA9E8E-8053-68E8-1D3D-0884DFD82FBC}"/>
          </ac:inkMkLst>
        </pc:inkChg>
        <pc:inkChg chg="add mod">
          <ac:chgData name="Darren Starr" userId="e8db8f9f-6c41-48a8-b168-8c2600f32686" providerId="ADAL" clId="{8A8AF724-0554-4334-A95E-7765974E60F0}" dt="2025-01-14T10:27:32.522" v="20781"/>
          <ac:inkMkLst>
            <pc:docMk/>
            <pc:sldMk cId="952976151" sldId="288"/>
            <ac:inkMk id="31" creationId="{2914AF23-B9BB-E8FF-A348-917C5993921B}"/>
          </ac:inkMkLst>
        </pc:inkChg>
        <pc:inkChg chg="add mod">
          <ac:chgData name="Darren Starr" userId="e8db8f9f-6c41-48a8-b168-8c2600f32686" providerId="ADAL" clId="{8A8AF724-0554-4334-A95E-7765974E60F0}" dt="2025-01-14T10:27:27.403" v="20772"/>
          <ac:inkMkLst>
            <pc:docMk/>
            <pc:sldMk cId="952976151" sldId="288"/>
            <ac:inkMk id="32" creationId="{073F0DEF-3C91-0F05-C78A-3AA62B46D8B4}"/>
          </ac:inkMkLst>
        </pc:inkChg>
        <pc:inkChg chg="add mod">
          <ac:chgData name="Darren Starr" userId="e8db8f9f-6c41-48a8-b168-8c2600f32686" providerId="ADAL" clId="{8A8AF724-0554-4334-A95E-7765974E60F0}" dt="2025-01-14T10:28:09.379" v="20804"/>
          <ac:inkMkLst>
            <pc:docMk/>
            <pc:sldMk cId="952976151" sldId="288"/>
            <ac:inkMk id="33" creationId="{CDDD3C3B-21D2-9071-8EE5-F319367992EB}"/>
          </ac:inkMkLst>
        </pc:inkChg>
        <pc:inkChg chg="add">
          <ac:chgData name="Darren Starr" userId="e8db8f9f-6c41-48a8-b168-8c2600f32686" providerId="ADAL" clId="{8A8AF724-0554-4334-A95E-7765974E60F0}" dt="2025-01-14T10:27:21.953" v="20759" actId="9405"/>
          <ac:inkMkLst>
            <pc:docMk/>
            <pc:sldMk cId="952976151" sldId="288"/>
            <ac:inkMk id="34" creationId="{5C3FF105-FFF6-479E-39C1-76DEB230BEA1}"/>
          </ac:inkMkLst>
        </pc:inkChg>
        <pc:inkChg chg="add mod">
          <ac:chgData name="Darren Starr" userId="e8db8f9f-6c41-48a8-b168-8c2600f32686" providerId="ADAL" clId="{8A8AF724-0554-4334-A95E-7765974E60F0}" dt="2025-01-14T10:27:32.522" v="20781"/>
          <ac:inkMkLst>
            <pc:docMk/>
            <pc:sldMk cId="952976151" sldId="288"/>
            <ac:inkMk id="35" creationId="{2010184F-B06C-30EF-B17E-0BEE78BC766F}"/>
          </ac:inkMkLst>
        </pc:inkChg>
        <pc:inkChg chg="add mod">
          <ac:chgData name="Darren Starr" userId="e8db8f9f-6c41-48a8-b168-8c2600f32686" providerId="ADAL" clId="{8A8AF724-0554-4334-A95E-7765974E60F0}" dt="2025-01-14T10:27:27.403" v="20772"/>
          <ac:inkMkLst>
            <pc:docMk/>
            <pc:sldMk cId="952976151" sldId="288"/>
            <ac:inkMk id="36" creationId="{C5F57486-423E-823D-3B9E-4D3D6A493750}"/>
          </ac:inkMkLst>
        </pc:inkChg>
        <pc:inkChg chg="add mod">
          <ac:chgData name="Darren Starr" userId="e8db8f9f-6c41-48a8-b168-8c2600f32686" providerId="ADAL" clId="{8A8AF724-0554-4334-A95E-7765974E60F0}" dt="2025-01-14T10:28:50.014" v="20821"/>
          <ac:inkMkLst>
            <pc:docMk/>
            <pc:sldMk cId="952976151" sldId="288"/>
            <ac:inkMk id="37" creationId="{4CFBE3CB-0383-D134-4D34-86FEA84C0AC5}"/>
          </ac:inkMkLst>
        </pc:inkChg>
        <pc:inkChg chg="add">
          <ac:chgData name="Darren Starr" userId="e8db8f9f-6c41-48a8-b168-8c2600f32686" providerId="ADAL" clId="{8A8AF724-0554-4334-A95E-7765974E60F0}" dt="2025-01-14T10:27:22.852" v="20763" actId="9405"/>
          <ac:inkMkLst>
            <pc:docMk/>
            <pc:sldMk cId="952976151" sldId="288"/>
            <ac:inkMk id="38" creationId="{59D0055C-DFD0-0585-7263-F556CE8C7621}"/>
          </ac:inkMkLst>
        </pc:inkChg>
        <pc:inkChg chg="add mod">
          <ac:chgData name="Darren Starr" userId="e8db8f9f-6c41-48a8-b168-8c2600f32686" providerId="ADAL" clId="{8A8AF724-0554-4334-A95E-7765974E60F0}" dt="2025-01-14T10:28:50.014" v="20821"/>
          <ac:inkMkLst>
            <pc:docMk/>
            <pc:sldMk cId="952976151" sldId="288"/>
            <ac:inkMk id="39" creationId="{7CD1D527-EDA9-3F46-9DDF-2C53B2186963}"/>
          </ac:inkMkLst>
        </pc:inkChg>
        <pc:inkChg chg="add mod">
          <ac:chgData name="Darren Starr" userId="e8db8f9f-6c41-48a8-b168-8c2600f32686" providerId="ADAL" clId="{8A8AF724-0554-4334-A95E-7765974E60F0}" dt="2025-01-14T10:27:27.403" v="20772"/>
          <ac:inkMkLst>
            <pc:docMk/>
            <pc:sldMk cId="952976151" sldId="288"/>
            <ac:inkMk id="40" creationId="{75CD5C59-A90F-5BC5-B465-8FECD4FCDEF1}"/>
          </ac:inkMkLst>
        </pc:inkChg>
        <pc:inkChg chg="add mod">
          <ac:chgData name="Darren Starr" userId="e8db8f9f-6c41-48a8-b168-8c2600f32686" providerId="ADAL" clId="{8A8AF724-0554-4334-A95E-7765974E60F0}" dt="2025-01-14T10:28:50.014" v="20821"/>
          <ac:inkMkLst>
            <pc:docMk/>
            <pc:sldMk cId="952976151" sldId="288"/>
            <ac:inkMk id="41" creationId="{17C00DC9-29EA-9903-1735-D6EAC7A6FD1F}"/>
          </ac:inkMkLst>
        </pc:inkChg>
        <pc:inkChg chg="add mod">
          <ac:chgData name="Darren Starr" userId="e8db8f9f-6c41-48a8-b168-8c2600f32686" providerId="ADAL" clId="{8A8AF724-0554-4334-A95E-7765974E60F0}" dt="2025-01-14T10:27:32.522" v="20781"/>
          <ac:inkMkLst>
            <pc:docMk/>
            <pc:sldMk cId="952976151" sldId="288"/>
            <ac:inkMk id="43" creationId="{4D22D15B-B86D-2C6D-CAB5-99A363430CEB}"/>
          </ac:inkMkLst>
        </pc:inkChg>
        <pc:inkChg chg="add mod">
          <ac:chgData name="Darren Starr" userId="e8db8f9f-6c41-48a8-b168-8c2600f32686" providerId="ADAL" clId="{8A8AF724-0554-4334-A95E-7765974E60F0}" dt="2025-01-14T10:28:50.014" v="20821"/>
          <ac:inkMkLst>
            <pc:docMk/>
            <pc:sldMk cId="952976151" sldId="288"/>
            <ac:inkMk id="44" creationId="{B653E7F4-3507-C855-0C3A-1E0B3CEC364C}"/>
          </ac:inkMkLst>
        </pc:inkChg>
        <pc:inkChg chg="add mod">
          <ac:chgData name="Darren Starr" userId="e8db8f9f-6c41-48a8-b168-8c2600f32686" providerId="ADAL" clId="{8A8AF724-0554-4334-A95E-7765974E60F0}" dt="2025-01-14T10:27:27.403" v="20772"/>
          <ac:inkMkLst>
            <pc:docMk/>
            <pc:sldMk cId="952976151" sldId="288"/>
            <ac:inkMk id="46" creationId="{ECCE38E9-E2FF-3710-A798-448997F5032A}"/>
          </ac:inkMkLst>
        </pc:inkChg>
        <pc:inkChg chg="add mod">
          <ac:chgData name="Darren Starr" userId="e8db8f9f-6c41-48a8-b168-8c2600f32686" providerId="ADAL" clId="{8A8AF724-0554-4334-A95E-7765974E60F0}" dt="2025-01-14T10:28:09.379" v="20804"/>
          <ac:inkMkLst>
            <pc:docMk/>
            <pc:sldMk cId="952976151" sldId="288"/>
            <ac:inkMk id="48" creationId="{42039C38-BDCD-ECF2-17ED-EAAC24CAAA05}"/>
          </ac:inkMkLst>
        </pc:inkChg>
        <pc:inkChg chg="add">
          <ac:chgData name="Darren Starr" userId="e8db8f9f-6c41-48a8-b168-8c2600f32686" providerId="ADAL" clId="{8A8AF724-0554-4334-A95E-7765974E60F0}" dt="2025-01-14T10:27:28.759" v="20774" actId="9405"/>
          <ac:inkMkLst>
            <pc:docMk/>
            <pc:sldMk cId="952976151" sldId="288"/>
            <ac:inkMk id="49" creationId="{C5641D0D-79B0-5B0A-A831-0186347237DF}"/>
          </ac:inkMkLst>
        </pc:inkChg>
        <pc:inkChg chg="add">
          <ac:chgData name="Darren Starr" userId="e8db8f9f-6c41-48a8-b168-8c2600f32686" providerId="ADAL" clId="{8A8AF724-0554-4334-A95E-7765974E60F0}" dt="2025-01-14T10:27:29.176" v="20775" actId="9405"/>
          <ac:inkMkLst>
            <pc:docMk/>
            <pc:sldMk cId="952976151" sldId="288"/>
            <ac:inkMk id="50" creationId="{0D82A9FB-9312-54D2-1C2B-0077EAB3EBD5}"/>
          </ac:inkMkLst>
        </pc:inkChg>
        <pc:inkChg chg="add mod">
          <ac:chgData name="Darren Starr" userId="e8db8f9f-6c41-48a8-b168-8c2600f32686" providerId="ADAL" clId="{8A8AF724-0554-4334-A95E-7765974E60F0}" dt="2025-01-14T10:28:09.379" v="20804"/>
          <ac:inkMkLst>
            <pc:docMk/>
            <pc:sldMk cId="952976151" sldId="288"/>
            <ac:inkMk id="51" creationId="{75EF38CF-4059-EF81-0344-344857EB0AC1}"/>
          </ac:inkMkLst>
        </pc:inkChg>
        <pc:inkChg chg="add">
          <ac:chgData name="Darren Starr" userId="e8db8f9f-6c41-48a8-b168-8c2600f32686" providerId="ADAL" clId="{8A8AF724-0554-4334-A95E-7765974E60F0}" dt="2025-01-14T10:27:29.756" v="20777" actId="9405"/>
          <ac:inkMkLst>
            <pc:docMk/>
            <pc:sldMk cId="952976151" sldId="288"/>
            <ac:inkMk id="52" creationId="{544E3497-C191-166A-957A-D0A9211464A4}"/>
          </ac:inkMkLst>
        </pc:inkChg>
        <pc:inkChg chg="add">
          <ac:chgData name="Darren Starr" userId="e8db8f9f-6c41-48a8-b168-8c2600f32686" providerId="ADAL" clId="{8A8AF724-0554-4334-A95E-7765974E60F0}" dt="2025-01-14T10:27:31.564" v="20779" actId="9405"/>
          <ac:inkMkLst>
            <pc:docMk/>
            <pc:sldMk cId="952976151" sldId="288"/>
            <ac:inkMk id="54" creationId="{8E366BBB-993D-3583-E1A5-A20EBBF2AD48}"/>
          </ac:inkMkLst>
        </pc:inkChg>
        <pc:inkChg chg="add">
          <ac:chgData name="Darren Starr" userId="e8db8f9f-6c41-48a8-b168-8c2600f32686" providerId="ADAL" clId="{8A8AF724-0554-4334-A95E-7765974E60F0}" dt="2025-01-14T10:27:31.863" v="20780" actId="9405"/>
          <ac:inkMkLst>
            <pc:docMk/>
            <pc:sldMk cId="952976151" sldId="288"/>
            <ac:inkMk id="55" creationId="{B8C6DA3C-4A43-E870-3B95-C5A56664D21B}"/>
          </ac:inkMkLst>
        </pc:inkChg>
        <pc:inkChg chg="add mod">
          <ac:chgData name="Darren Starr" userId="e8db8f9f-6c41-48a8-b168-8c2600f32686" providerId="ADAL" clId="{8A8AF724-0554-4334-A95E-7765974E60F0}" dt="2025-01-14T10:28:50.014" v="20821"/>
          <ac:inkMkLst>
            <pc:docMk/>
            <pc:sldMk cId="952976151" sldId="288"/>
            <ac:inkMk id="57" creationId="{2EB34091-7660-B2F9-66DA-134F0BDEBC9A}"/>
          </ac:inkMkLst>
        </pc:inkChg>
        <pc:inkChg chg="add mod">
          <ac:chgData name="Darren Starr" userId="e8db8f9f-6c41-48a8-b168-8c2600f32686" providerId="ADAL" clId="{8A8AF724-0554-4334-A95E-7765974E60F0}" dt="2025-01-14T10:28:50.014" v="20821"/>
          <ac:inkMkLst>
            <pc:docMk/>
            <pc:sldMk cId="952976151" sldId="288"/>
            <ac:inkMk id="58" creationId="{D767A3FF-242D-AD49-EEB8-8E6CBA573783}"/>
          </ac:inkMkLst>
        </pc:inkChg>
        <pc:inkChg chg="add mod">
          <ac:chgData name="Darren Starr" userId="e8db8f9f-6c41-48a8-b168-8c2600f32686" providerId="ADAL" clId="{8A8AF724-0554-4334-A95E-7765974E60F0}" dt="2025-01-14T10:28:09.379" v="20804"/>
          <ac:inkMkLst>
            <pc:docMk/>
            <pc:sldMk cId="952976151" sldId="288"/>
            <ac:inkMk id="59" creationId="{18554572-A4F4-7662-3A13-93A43605C5AA}"/>
          </ac:inkMkLst>
        </pc:inkChg>
        <pc:inkChg chg="add">
          <ac:chgData name="Darren Starr" userId="e8db8f9f-6c41-48a8-b168-8c2600f32686" providerId="ADAL" clId="{8A8AF724-0554-4334-A95E-7765974E60F0}" dt="2025-01-14T10:27:56.221" v="20785" actId="9405"/>
          <ac:inkMkLst>
            <pc:docMk/>
            <pc:sldMk cId="952976151" sldId="288"/>
            <ac:inkMk id="60" creationId="{EFAE12A6-B65F-87ED-607F-401B95571D66}"/>
          </ac:inkMkLst>
        </pc:inkChg>
        <pc:inkChg chg="add">
          <ac:chgData name="Darren Starr" userId="e8db8f9f-6c41-48a8-b168-8c2600f32686" providerId="ADAL" clId="{8A8AF724-0554-4334-A95E-7765974E60F0}" dt="2025-01-14T10:27:56.817" v="20786" actId="9405"/>
          <ac:inkMkLst>
            <pc:docMk/>
            <pc:sldMk cId="952976151" sldId="288"/>
            <ac:inkMk id="61" creationId="{1AD4951A-B020-D20D-BBE1-EAF07D41C1C2}"/>
          </ac:inkMkLst>
        </pc:inkChg>
        <pc:inkChg chg="add">
          <ac:chgData name="Darren Starr" userId="e8db8f9f-6c41-48a8-b168-8c2600f32686" providerId="ADAL" clId="{8A8AF724-0554-4334-A95E-7765974E60F0}" dt="2025-01-14T10:27:57.366" v="20787" actId="9405"/>
          <ac:inkMkLst>
            <pc:docMk/>
            <pc:sldMk cId="952976151" sldId="288"/>
            <ac:inkMk id="62" creationId="{390B53D2-7B28-B4BD-5587-1457999842B7}"/>
          </ac:inkMkLst>
        </pc:inkChg>
        <pc:inkChg chg="add">
          <ac:chgData name="Darren Starr" userId="e8db8f9f-6c41-48a8-b168-8c2600f32686" providerId="ADAL" clId="{8A8AF724-0554-4334-A95E-7765974E60F0}" dt="2025-01-14T10:27:57.755" v="20788" actId="9405"/>
          <ac:inkMkLst>
            <pc:docMk/>
            <pc:sldMk cId="952976151" sldId="288"/>
            <ac:inkMk id="63" creationId="{34462D8A-B4F2-D39C-6BC5-A6BB98FCFC33}"/>
          </ac:inkMkLst>
        </pc:inkChg>
        <pc:inkChg chg="add mod">
          <ac:chgData name="Darren Starr" userId="e8db8f9f-6c41-48a8-b168-8c2600f32686" providerId="ADAL" clId="{8A8AF724-0554-4334-A95E-7765974E60F0}" dt="2025-01-14T10:28:03.551" v="20802"/>
          <ac:inkMkLst>
            <pc:docMk/>
            <pc:sldMk cId="952976151" sldId="288"/>
            <ac:inkMk id="64" creationId="{94DABF68-FA69-DDE1-526D-7A1117B20A2B}"/>
          </ac:inkMkLst>
        </pc:inkChg>
        <pc:inkChg chg="add mod">
          <ac:chgData name="Darren Starr" userId="e8db8f9f-6c41-48a8-b168-8c2600f32686" providerId="ADAL" clId="{8A8AF724-0554-4334-A95E-7765974E60F0}" dt="2025-01-14T10:28:03.551" v="20802"/>
          <ac:inkMkLst>
            <pc:docMk/>
            <pc:sldMk cId="952976151" sldId="288"/>
            <ac:inkMk id="65" creationId="{A3035AA9-109B-3367-350C-6F495001E1D7}"/>
          </ac:inkMkLst>
        </pc:inkChg>
        <pc:inkChg chg="add mod">
          <ac:chgData name="Darren Starr" userId="e8db8f9f-6c41-48a8-b168-8c2600f32686" providerId="ADAL" clId="{8A8AF724-0554-4334-A95E-7765974E60F0}" dt="2025-01-14T10:28:03.551" v="20802"/>
          <ac:inkMkLst>
            <pc:docMk/>
            <pc:sldMk cId="952976151" sldId="288"/>
            <ac:inkMk id="66" creationId="{0BFBD1D2-3A2E-B406-14E9-1C77831B4875}"/>
          </ac:inkMkLst>
        </pc:inkChg>
        <pc:inkChg chg="add mod">
          <ac:chgData name="Darren Starr" userId="e8db8f9f-6c41-48a8-b168-8c2600f32686" providerId="ADAL" clId="{8A8AF724-0554-4334-A95E-7765974E60F0}" dt="2025-01-14T10:28:03.551" v="20802"/>
          <ac:inkMkLst>
            <pc:docMk/>
            <pc:sldMk cId="952976151" sldId="288"/>
            <ac:inkMk id="67" creationId="{87CEFB95-6626-79DE-DED4-DA7B186583B5}"/>
          </ac:inkMkLst>
        </pc:inkChg>
        <pc:inkChg chg="add mod">
          <ac:chgData name="Darren Starr" userId="e8db8f9f-6c41-48a8-b168-8c2600f32686" providerId="ADAL" clId="{8A8AF724-0554-4334-A95E-7765974E60F0}" dt="2025-01-14T10:28:50.014" v="20821"/>
          <ac:inkMkLst>
            <pc:docMk/>
            <pc:sldMk cId="952976151" sldId="288"/>
            <ac:inkMk id="68" creationId="{1860A6E9-5C7C-F6EE-221D-998BE18BAC10}"/>
          </ac:inkMkLst>
        </pc:inkChg>
        <pc:inkChg chg="add mod">
          <ac:chgData name="Darren Starr" userId="e8db8f9f-6c41-48a8-b168-8c2600f32686" providerId="ADAL" clId="{8A8AF724-0554-4334-A95E-7765974E60F0}" dt="2025-01-14T10:28:09.379" v="20804"/>
          <ac:inkMkLst>
            <pc:docMk/>
            <pc:sldMk cId="952976151" sldId="288"/>
            <ac:inkMk id="69" creationId="{6E5A952C-1A7C-DABA-A6D3-F93EA3AAC53F}"/>
          </ac:inkMkLst>
        </pc:inkChg>
        <pc:inkChg chg="add mod">
          <ac:chgData name="Darren Starr" userId="e8db8f9f-6c41-48a8-b168-8c2600f32686" providerId="ADAL" clId="{8A8AF724-0554-4334-A95E-7765974E60F0}" dt="2025-01-14T10:28:03.551" v="20802"/>
          <ac:inkMkLst>
            <pc:docMk/>
            <pc:sldMk cId="952976151" sldId="288"/>
            <ac:inkMk id="70" creationId="{36D310FC-8E31-64D9-5250-FF97C9B36FAB}"/>
          </ac:inkMkLst>
        </pc:inkChg>
        <pc:inkChg chg="add">
          <ac:chgData name="Darren Starr" userId="e8db8f9f-6c41-48a8-b168-8c2600f32686" providerId="ADAL" clId="{8A8AF724-0554-4334-A95E-7765974E60F0}" dt="2025-01-14T10:28:01.134" v="20796" actId="9405"/>
          <ac:inkMkLst>
            <pc:docMk/>
            <pc:sldMk cId="952976151" sldId="288"/>
            <ac:inkMk id="71" creationId="{0E57EF01-BA20-7421-C355-6513E6B8AC57}"/>
          </ac:inkMkLst>
        </pc:inkChg>
        <pc:inkChg chg="add mod">
          <ac:chgData name="Darren Starr" userId="e8db8f9f-6c41-48a8-b168-8c2600f32686" providerId="ADAL" clId="{8A8AF724-0554-4334-A95E-7765974E60F0}" dt="2025-01-14T10:28:09.379" v="20804"/>
          <ac:inkMkLst>
            <pc:docMk/>
            <pc:sldMk cId="952976151" sldId="288"/>
            <ac:inkMk id="72" creationId="{331A2E95-4BAF-DF95-DB7B-F0C87DCD85EB}"/>
          </ac:inkMkLst>
        </pc:inkChg>
        <pc:inkChg chg="add mod">
          <ac:chgData name="Darren Starr" userId="e8db8f9f-6c41-48a8-b168-8c2600f32686" providerId="ADAL" clId="{8A8AF724-0554-4334-A95E-7765974E60F0}" dt="2025-01-14T10:28:50.014" v="20821"/>
          <ac:inkMkLst>
            <pc:docMk/>
            <pc:sldMk cId="952976151" sldId="288"/>
            <ac:inkMk id="73" creationId="{4ED299FF-5A3B-9A4C-AF91-27977A13F558}"/>
          </ac:inkMkLst>
        </pc:inkChg>
        <pc:inkChg chg="add">
          <ac:chgData name="Darren Starr" userId="e8db8f9f-6c41-48a8-b168-8c2600f32686" providerId="ADAL" clId="{8A8AF724-0554-4334-A95E-7765974E60F0}" dt="2025-01-14T10:28:02.093" v="20799" actId="9405"/>
          <ac:inkMkLst>
            <pc:docMk/>
            <pc:sldMk cId="952976151" sldId="288"/>
            <ac:inkMk id="74" creationId="{D5B0589D-B7B0-C327-492D-0468B8358C1E}"/>
          </ac:inkMkLst>
        </pc:inkChg>
        <pc:inkChg chg="add">
          <ac:chgData name="Darren Starr" userId="e8db8f9f-6c41-48a8-b168-8c2600f32686" providerId="ADAL" clId="{8A8AF724-0554-4334-A95E-7765974E60F0}" dt="2025-01-14T10:28:02.644" v="20800" actId="9405"/>
          <ac:inkMkLst>
            <pc:docMk/>
            <pc:sldMk cId="952976151" sldId="288"/>
            <ac:inkMk id="75" creationId="{29A5B494-C6D8-8EA9-77C4-6D0205716DBD}"/>
          </ac:inkMkLst>
        </pc:inkChg>
        <pc:inkChg chg="add">
          <ac:chgData name="Darren Starr" userId="e8db8f9f-6c41-48a8-b168-8c2600f32686" providerId="ADAL" clId="{8A8AF724-0554-4334-A95E-7765974E60F0}" dt="2025-01-14T10:28:02.835" v="20801" actId="9405"/>
          <ac:inkMkLst>
            <pc:docMk/>
            <pc:sldMk cId="952976151" sldId="288"/>
            <ac:inkMk id="76" creationId="{B7C9773C-2723-D61C-43DC-54E05C35E1E3}"/>
          </ac:inkMkLst>
        </pc:inkChg>
        <pc:inkChg chg="add">
          <ac:chgData name="Darren Starr" userId="e8db8f9f-6c41-48a8-b168-8c2600f32686" providerId="ADAL" clId="{8A8AF724-0554-4334-A95E-7765974E60F0}" dt="2025-01-14T10:28:08.422" v="20803" actId="9405"/>
          <ac:inkMkLst>
            <pc:docMk/>
            <pc:sldMk cId="952976151" sldId="288"/>
            <ac:inkMk id="78" creationId="{3B6FFA2F-94B8-893C-327C-ACF8CC1631DD}"/>
          </ac:inkMkLst>
        </pc:inkChg>
        <pc:inkChg chg="add">
          <ac:chgData name="Darren Starr" userId="e8db8f9f-6c41-48a8-b168-8c2600f32686" providerId="ADAL" clId="{8A8AF724-0554-4334-A95E-7765974E60F0}" dt="2025-01-14T10:28:11.546" v="20805" actId="9405"/>
          <ac:inkMkLst>
            <pc:docMk/>
            <pc:sldMk cId="952976151" sldId="288"/>
            <ac:inkMk id="80" creationId="{62AB89E4-CE8A-16D9-F6A5-35C89A402346}"/>
          </ac:inkMkLst>
        </pc:inkChg>
        <pc:inkChg chg="add mod">
          <ac:chgData name="Darren Starr" userId="e8db8f9f-6c41-48a8-b168-8c2600f32686" providerId="ADAL" clId="{8A8AF724-0554-4334-A95E-7765974E60F0}" dt="2025-01-14T10:28:45.627" v="20813"/>
          <ac:inkMkLst>
            <pc:docMk/>
            <pc:sldMk cId="952976151" sldId="288"/>
            <ac:inkMk id="82" creationId="{72AEF75F-445B-D613-982D-AC665576D28A}"/>
          </ac:inkMkLst>
        </pc:inkChg>
        <pc:inkChg chg="add">
          <ac:chgData name="Darren Starr" userId="e8db8f9f-6c41-48a8-b168-8c2600f32686" providerId="ADAL" clId="{8A8AF724-0554-4334-A95E-7765974E60F0}" dt="2025-01-14T10:28:44.179" v="20809" actId="9405"/>
          <ac:inkMkLst>
            <pc:docMk/>
            <pc:sldMk cId="952976151" sldId="288"/>
            <ac:inkMk id="84" creationId="{3E1D34F2-B268-3B7A-9102-BDADC521E3F7}"/>
          </ac:inkMkLst>
        </pc:inkChg>
        <pc:inkChg chg="add">
          <ac:chgData name="Darren Starr" userId="e8db8f9f-6c41-48a8-b168-8c2600f32686" providerId="ADAL" clId="{8A8AF724-0554-4334-A95E-7765974E60F0}" dt="2025-01-14T10:28:44.430" v="20810" actId="9405"/>
          <ac:inkMkLst>
            <pc:docMk/>
            <pc:sldMk cId="952976151" sldId="288"/>
            <ac:inkMk id="85" creationId="{C6E33B2F-6A2E-E6FF-A31E-1E2C34659AC3}"/>
          </ac:inkMkLst>
        </pc:inkChg>
        <pc:inkChg chg="add">
          <ac:chgData name="Darren Starr" userId="e8db8f9f-6c41-48a8-b168-8c2600f32686" providerId="ADAL" clId="{8A8AF724-0554-4334-A95E-7765974E60F0}" dt="2025-01-14T10:28:44.642" v="20811" actId="9405"/>
          <ac:inkMkLst>
            <pc:docMk/>
            <pc:sldMk cId="952976151" sldId="288"/>
            <ac:inkMk id="86" creationId="{E174F8A9-22BE-F769-C4A0-08834C27931B}"/>
          </ac:inkMkLst>
        </pc:inkChg>
        <pc:inkChg chg="add">
          <ac:chgData name="Darren Starr" userId="e8db8f9f-6c41-48a8-b168-8c2600f32686" providerId="ADAL" clId="{8A8AF724-0554-4334-A95E-7765974E60F0}" dt="2025-01-14T10:28:45.126" v="20812" actId="9405"/>
          <ac:inkMkLst>
            <pc:docMk/>
            <pc:sldMk cId="952976151" sldId="288"/>
            <ac:inkMk id="87" creationId="{F4BD4A0D-03A2-BAF0-3103-21E6BAB8E41F}"/>
          </ac:inkMkLst>
        </pc:inkChg>
        <pc:inkChg chg="add">
          <ac:chgData name="Darren Starr" userId="e8db8f9f-6c41-48a8-b168-8c2600f32686" providerId="ADAL" clId="{8A8AF724-0554-4334-A95E-7765974E60F0}" dt="2025-01-14T10:28:46.544" v="20814" actId="9405"/>
          <ac:inkMkLst>
            <pc:docMk/>
            <pc:sldMk cId="952976151" sldId="288"/>
            <ac:inkMk id="89" creationId="{56C420A5-71C8-478F-5200-B3B431C1DDE3}"/>
          </ac:inkMkLst>
        </pc:inkChg>
        <pc:inkChg chg="add">
          <ac:chgData name="Darren Starr" userId="e8db8f9f-6c41-48a8-b168-8c2600f32686" providerId="ADAL" clId="{8A8AF724-0554-4334-A95E-7765974E60F0}" dt="2025-01-14T10:28:47.461" v="20815" actId="9405"/>
          <ac:inkMkLst>
            <pc:docMk/>
            <pc:sldMk cId="952976151" sldId="288"/>
            <ac:inkMk id="90" creationId="{59A62397-BA50-E2E6-F220-AC1790CE1A02}"/>
          </ac:inkMkLst>
        </pc:inkChg>
        <pc:inkChg chg="add">
          <ac:chgData name="Darren Starr" userId="e8db8f9f-6c41-48a8-b168-8c2600f32686" providerId="ADAL" clId="{8A8AF724-0554-4334-A95E-7765974E60F0}" dt="2025-01-14T10:28:47.847" v="20816" actId="9405"/>
          <ac:inkMkLst>
            <pc:docMk/>
            <pc:sldMk cId="952976151" sldId="288"/>
            <ac:inkMk id="91" creationId="{7042DD2B-83D9-0E6D-77C8-95272DB275FD}"/>
          </ac:inkMkLst>
        </pc:inkChg>
        <pc:inkChg chg="add">
          <ac:chgData name="Darren Starr" userId="e8db8f9f-6c41-48a8-b168-8c2600f32686" providerId="ADAL" clId="{8A8AF724-0554-4334-A95E-7765974E60F0}" dt="2025-01-14T10:28:48.197" v="20817" actId="9405"/>
          <ac:inkMkLst>
            <pc:docMk/>
            <pc:sldMk cId="952976151" sldId="288"/>
            <ac:inkMk id="92" creationId="{6B358D3C-D81F-9AD1-9494-0BBDB71AB11F}"/>
          </ac:inkMkLst>
        </pc:inkChg>
        <pc:inkChg chg="add">
          <ac:chgData name="Darren Starr" userId="e8db8f9f-6c41-48a8-b168-8c2600f32686" providerId="ADAL" clId="{8A8AF724-0554-4334-A95E-7765974E60F0}" dt="2025-01-14T10:28:48.616" v="20818" actId="9405"/>
          <ac:inkMkLst>
            <pc:docMk/>
            <pc:sldMk cId="952976151" sldId="288"/>
            <ac:inkMk id="93" creationId="{1C53ABC1-1B71-BC24-4AF7-7C13C98D8C53}"/>
          </ac:inkMkLst>
        </pc:inkChg>
        <pc:inkChg chg="add">
          <ac:chgData name="Darren Starr" userId="e8db8f9f-6c41-48a8-b168-8c2600f32686" providerId="ADAL" clId="{8A8AF724-0554-4334-A95E-7765974E60F0}" dt="2025-01-14T10:28:49.009" v="20819" actId="9405"/>
          <ac:inkMkLst>
            <pc:docMk/>
            <pc:sldMk cId="952976151" sldId="288"/>
            <ac:inkMk id="94" creationId="{8C32F472-876A-98D2-8C9F-7D59385F563B}"/>
          </ac:inkMkLst>
        </pc:inkChg>
        <pc:inkChg chg="add">
          <ac:chgData name="Darren Starr" userId="e8db8f9f-6c41-48a8-b168-8c2600f32686" providerId="ADAL" clId="{8A8AF724-0554-4334-A95E-7765974E60F0}" dt="2025-01-14T10:28:49.304" v="20820" actId="9405"/>
          <ac:inkMkLst>
            <pc:docMk/>
            <pc:sldMk cId="952976151" sldId="288"/>
            <ac:inkMk id="95" creationId="{49DD016A-3B64-F515-C3CC-9DB42B3D88B0}"/>
          </ac:inkMkLst>
        </pc:inkChg>
      </pc:sldChg>
      <pc:sldChg chg="addSp delSp modSp new mod">
        <pc:chgData name="Darren Starr" userId="e8db8f9f-6c41-48a8-b168-8c2600f32686" providerId="ADAL" clId="{8A8AF724-0554-4334-A95E-7765974E60F0}" dt="2025-01-15T13:53:47.311" v="25499"/>
        <pc:sldMkLst>
          <pc:docMk/>
          <pc:sldMk cId="921494574" sldId="289"/>
        </pc:sldMkLst>
        <pc:spChg chg="mod">
          <ac:chgData name="Darren Starr" userId="e8db8f9f-6c41-48a8-b168-8c2600f32686" providerId="ADAL" clId="{8A8AF724-0554-4334-A95E-7765974E60F0}" dt="2025-01-10T14:25:05.007" v="13892" actId="20577"/>
          <ac:spMkLst>
            <pc:docMk/>
            <pc:sldMk cId="921494574" sldId="289"/>
            <ac:spMk id="2" creationId="{73475CC8-3529-821C-431E-8A9ACE227153}"/>
          </ac:spMkLst>
        </pc:spChg>
        <pc:spChg chg="add mod">
          <ac:chgData name="Darren Starr" userId="e8db8f9f-6c41-48a8-b168-8c2600f32686" providerId="ADAL" clId="{8A8AF724-0554-4334-A95E-7765974E60F0}" dt="2025-01-10T14:26:54.794" v="13943" actId="14100"/>
          <ac:spMkLst>
            <pc:docMk/>
            <pc:sldMk cId="921494574" sldId="289"/>
            <ac:spMk id="4" creationId="{91756AE0-6F4F-8F43-3A2E-FA85DAACE3FC}"/>
          </ac:spMkLst>
        </pc:spChg>
        <pc:spChg chg="add mod">
          <ac:chgData name="Darren Starr" userId="e8db8f9f-6c41-48a8-b168-8c2600f32686" providerId="ADAL" clId="{8A8AF724-0554-4334-A95E-7765974E60F0}" dt="2025-01-14T07:46:22.384" v="19841" actId="20577"/>
          <ac:spMkLst>
            <pc:docMk/>
            <pc:sldMk cId="921494574" sldId="289"/>
            <ac:spMk id="5" creationId="{9ED88AB9-1623-01DD-0D95-A3AFAF23761B}"/>
          </ac:spMkLst>
        </pc:spChg>
        <pc:spChg chg="add mod">
          <ac:chgData name="Darren Starr" userId="e8db8f9f-6c41-48a8-b168-8c2600f32686" providerId="ADAL" clId="{8A8AF724-0554-4334-A95E-7765974E60F0}" dt="2025-01-14T07:12:04.583" v="19776" actId="20577"/>
          <ac:spMkLst>
            <pc:docMk/>
            <pc:sldMk cId="921494574" sldId="289"/>
            <ac:spMk id="6" creationId="{2297D91D-30B8-AC17-6E1E-353A8EB539BA}"/>
          </ac:spMkLst>
        </pc:spChg>
        <pc:spChg chg="add mod ord">
          <ac:chgData name="Darren Starr" userId="e8db8f9f-6c41-48a8-b168-8c2600f32686" providerId="ADAL" clId="{8A8AF724-0554-4334-A95E-7765974E60F0}" dt="2025-01-10T14:31:45.510" v="14438" actId="20577"/>
          <ac:spMkLst>
            <pc:docMk/>
            <pc:sldMk cId="921494574" sldId="289"/>
            <ac:spMk id="7" creationId="{FD2FA4EA-9354-EB75-C06C-69A10DD2F309}"/>
          </ac:spMkLst>
        </pc:spChg>
        <pc:spChg chg="add mod">
          <ac:chgData name="Darren Starr" userId="e8db8f9f-6c41-48a8-b168-8c2600f32686" providerId="ADAL" clId="{8A8AF724-0554-4334-A95E-7765974E60F0}" dt="2025-01-10T14:27:08.315" v="13955" actId="20577"/>
          <ac:spMkLst>
            <pc:docMk/>
            <pc:sldMk cId="921494574" sldId="289"/>
            <ac:spMk id="8" creationId="{18DD5D4D-2F3D-C5C5-0D20-4D2DF30AFF4E}"/>
          </ac:spMkLst>
        </pc:spChg>
        <pc:spChg chg="add mod">
          <ac:chgData name="Darren Starr" userId="e8db8f9f-6c41-48a8-b168-8c2600f32686" providerId="ADAL" clId="{8A8AF724-0554-4334-A95E-7765974E60F0}" dt="2025-01-10T14:27:27.352" v="13963" actId="20577"/>
          <ac:spMkLst>
            <pc:docMk/>
            <pc:sldMk cId="921494574" sldId="289"/>
            <ac:spMk id="10" creationId="{E29F3AB1-69C4-72CA-682A-077B3540B878}"/>
          </ac:spMkLst>
        </pc:spChg>
        <pc:spChg chg="add mod">
          <ac:chgData name="Darren Starr" userId="e8db8f9f-6c41-48a8-b168-8c2600f32686" providerId="ADAL" clId="{8A8AF724-0554-4334-A95E-7765974E60F0}" dt="2025-01-10T14:27:30.542" v="13967" actId="20577"/>
          <ac:spMkLst>
            <pc:docMk/>
            <pc:sldMk cId="921494574" sldId="289"/>
            <ac:spMk id="11" creationId="{BAB1424D-6104-03A2-1B61-009742451CEA}"/>
          </ac:spMkLst>
        </pc:spChg>
        <pc:grpChg chg="del mod">
          <ac:chgData name="Darren Starr" userId="e8db8f9f-6c41-48a8-b168-8c2600f32686" providerId="ADAL" clId="{8A8AF724-0554-4334-A95E-7765974E60F0}" dt="2025-01-15T13:49:45.715" v="25459"/>
          <ac:grpSpMkLst>
            <pc:docMk/>
            <pc:sldMk cId="921494574" sldId="289"/>
            <ac:grpSpMk id="12" creationId="{9D828FF6-9C77-B9E3-4E66-6419C799371C}"/>
          </ac:grpSpMkLst>
        </pc:grpChg>
        <pc:grpChg chg="del mod">
          <ac:chgData name="Darren Starr" userId="e8db8f9f-6c41-48a8-b168-8c2600f32686" providerId="ADAL" clId="{8A8AF724-0554-4334-A95E-7765974E60F0}" dt="2025-01-15T13:49:45.715" v="25459"/>
          <ac:grpSpMkLst>
            <pc:docMk/>
            <pc:sldMk cId="921494574" sldId="289"/>
            <ac:grpSpMk id="15" creationId="{9996409B-89AF-15A5-D4C0-371242260873}"/>
          </ac:grpSpMkLst>
        </pc:grpChg>
        <pc:grpChg chg="del mod">
          <ac:chgData name="Darren Starr" userId="e8db8f9f-6c41-48a8-b168-8c2600f32686" providerId="ADAL" clId="{8A8AF724-0554-4334-A95E-7765974E60F0}" dt="2025-01-15T13:49:51.238" v="25468"/>
          <ac:grpSpMkLst>
            <pc:docMk/>
            <pc:sldMk cId="921494574" sldId="289"/>
            <ac:grpSpMk id="18" creationId="{D7E85398-7C8F-E380-FBD8-06CA8B30FC88}"/>
          </ac:grpSpMkLst>
        </pc:grpChg>
        <pc:grpChg chg="mod">
          <ac:chgData name="Darren Starr" userId="e8db8f9f-6c41-48a8-b168-8c2600f32686" providerId="ADAL" clId="{8A8AF724-0554-4334-A95E-7765974E60F0}" dt="2025-01-15T13:50:40.728" v="25475"/>
          <ac:grpSpMkLst>
            <pc:docMk/>
            <pc:sldMk cId="921494574" sldId="289"/>
            <ac:grpSpMk id="27" creationId="{508CFC37-603C-D575-3C6C-9DF9BCBA791A}"/>
          </ac:grpSpMkLst>
        </pc:grpChg>
        <pc:grpChg chg="mod">
          <ac:chgData name="Darren Starr" userId="e8db8f9f-6c41-48a8-b168-8c2600f32686" providerId="ADAL" clId="{8A8AF724-0554-4334-A95E-7765974E60F0}" dt="2025-01-15T13:50:47.546" v="25478"/>
          <ac:grpSpMkLst>
            <pc:docMk/>
            <pc:sldMk cId="921494574" sldId="289"/>
            <ac:grpSpMk id="30" creationId="{20F87110-E177-B411-F23B-7D21CAECA7A1}"/>
          </ac:grpSpMkLst>
        </pc:grpChg>
        <pc:grpChg chg="del mod">
          <ac:chgData name="Darren Starr" userId="e8db8f9f-6c41-48a8-b168-8c2600f32686" providerId="ADAL" clId="{8A8AF724-0554-4334-A95E-7765974E60F0}" dt="2025-01-15T13:53:11.592" v="25484"/>
          <ac:grpSpMkLst>
            <pc:docMk/>
            <pc:sldMk cId="921494574" sldId="289"/>
            <ac:grpSpMk id="33" creationId="{EDC701AB-2F11-33CA-4C3A-5F632DA1FB55}"/>
          </ac:grpSpMkLst>
        </pc:grpChg>
        <pc:grpChg chg="del mod">
          <ac:chgData name="Darren Starr" userId="e8db8f9f-6c41-48a8-b168-8c2600f32686" providerId="ADAL" clId="{8A8AF724-0554-4334-A95E-7765974E60F0}" dt="2025-01-15T13:53:12.972" v="25486"/>
          <ac:grpSpMkLst>
            <pc:docMk/>
            <pc:sldMk cId="921494574" sldId="289"/>
            <ac:grpSpMk id="36" creationId="{76591691-D4BE-5C38-A248-8A2681DBD9E8}"/>
          </ac:grpSpMkLst>
        </pc:grpChg>
        <pc:grpChg chg="del mod">
          <ac:chgData name="Darren Starr" userId="e8db8f9f-6c41-48a8-b168-8c2600f32686" providerId="ADAL" clId="{8A8AF724-0554-4334-A95E-7765974E60F0}" dt="2025-01-15T13:53:27.300" v="25490"/>
          <ac:grpSpMkLst>
            <pc:docMk/>
            <pc:sldMk cId="921494574" sldId="289"/>
            <ac:grpSpMk id="38" creationId="{C04E3D9D-3713-159F-FF8F-9758434C19A5}"/>
          </ac:grpSpMkLst>
        </pc:grpChg>
        <pc:grpChg chg="del mod">
          <ac:chgData name="Darren Starr" userId="e8db8f9f-6c41-48a8-b168-8c2600f32686" providerId="ADAL" clId="{8A8AF724-0554-4334-A95E-7765974E60F0}" dt="2025-01-15T13:53:47.311" v="25499"/>
          <ac:grpSpMkLst>
            <pc:docMk/>
            <pc:sldMk cId="921494574" sldId="289"/>
            <ac:grpSpMk id="42" creationId="{A6413548-1AA4-DBD6-7C0A-E8621C3AD2D7}"/>
          </ac:grpSpMkLst>
        </pc:grpChg>
        <pc:grpChg chg="mod">
          <ac:chgData name="Darren Starr" userId="e8db8f9f-6c41-48a8-b168-8c2600f32686" providerId="ADAL" clId="{8A8AF724-0554-4334-A95E-7765974E60F0}" dt="2025-01-15T13:53:47.311" v="25499"/>
          <ac:grpSpMkLst>
            <pc:docMk/>
            <pc:sldMk cId="921494574" sldId="289"/>
            <ac:grpSpMk id="51" creationId="{28F5D97F-22B5-41D8-828A-CF21CADC1FD2}"/>
          </ac:grpSpMkLst>
        </pc:grpChg>
        <pc:inkChg chg="add mod">
          <ac:chgData name="Darren Starr" userId="e8db8f9f-6c41-48a8-b168-8c2600f32686" providerId="ADAL" clId="{8A8AF724-0554-4334-A95E-7765974E60F0}" dt="2025-01-15T13:50:40.728" v="25475"/>
          <ac:inkMkLst>
            <pc:docMk/>
            <pc:sldMk cId="921494574" sldId="289"/>
            <ac:inkMk id="3" creationId="{837F3AC5-AF54-BAA2-E1CB-E0A4FA978140}"/>
          </ac:inkMkLst>
        </pc:inkChg>
        <pc:inkChg chg="add mod">
          <ac:chgData name="Darren Starr" userId="e8db8f9f-6c41-48a8-b168-8c2600f32686" providerId="ADAL" clId="{8A8AF724-0554-4334-A95E-7765974E60F0}" dt="2025-01-15T13:50:40.728" v="25475"/>
          <ac:inkMkLst>
            <pc:docMk/>
            <pc:sldMk cId="921494574" sldId="289"/>
            <ac:inkMk id="9" creationId="{E6045D0F-5BA5-DDA7-5704-775544F0A01A}"/>
          </ac:inkMkLst>
        </pc:inkChg>
        <pc:inkChg chg="add mod">
          <ac:chgData name="Darren Starr" userId="e8db8f9f-6c41-48a8-b168-8c2600f32686" providerId="ADAL" clId="{8A8AF724-0554-4334-A95E-7765974E60F0}" dt="2025-01-15T13:50:40.728" v="25475"/>
          <ac:inkMkLst>
            <pc:docMk/>
            <pc:sldMk cId="921494574" sldId="289"/>
            <ac:inkMk id="13" creationId="{7881DA72-106D-25BD-B216-1BB224B84384}"/>
          </ac:inkMkLst>
        </pc:inkChg>
        <pc:inkChg chg="add mod">
          <ac:chgData name="Darren Starr" userId="e8db8f9f-6c41-48a8-b168-8c2600f32686" providerId="ADAL" clId="{8A8AF724-0554-4334-A95E-7765974E60F0}" dt="2025-01-15T13:50:40.728" v="25475"/>
          <ac:inkMkLst>
            <pc:docMk/>
            <pc:sldMk cId="921494574" sldId="289"/>
            <ac:inkMk id="14" creationId="{5B4C8294-19E6-C4D4-9DA9-629BAFAC5A7D}"/>
          </ac:inkMkLst>
        </pc:inkChg>
        <pc:inkChg chg="add mod">
          <ac:chgData name="Darren Starr" userId="e8db8f9f-6c41-48a8-b168-8c2600f32686" providerId="ADAL" clId="{8A8AF724-0554-4334-A95E-7765974E60F0}" dt="2025-01-15T13:49:45.715" v="25459"/>
          <ac:inkMkLst>
            <pc:docMk/>
            <pc:sldMk cId="921494574" sldId="289"/>
            <ac:inkMk id="16" creationId="{BAFC78B6-5FF7-2FBE-28E6-39EB66E01889}"/>
          </ac:inkMkLst>
        </pc:inkChg>
        <pc:inkChg chg="add del mod">
          <ac:chgData name="Darren Starr" userId="e8db8f9f-6c41-48a8-b168-8c2600f32686" providerId="ADAL" clId="{8A8AF724-0554-4334-A95E-7765974E60F0}" dt="2025-01-15T13:50:40.728" v="25475"/>
          <ac:inkMkLst>
            <pc:docMk/>
            <pc:sldMk cId="921494574" sldId="289"/>
            <ac:inkMk id="17" creationId="{64BB74CA-C74B-22CC-F3B2-B9F7F3C6170F}"/>
          </ac:inkMkLst>
        </pc:inkChg>
        <pc:inkChg chg="add">
          <ac:chgData name="Darren Starr" userId="e8db8f9f-6c41-48a8-b168-8c2600f32686" providerId="ADAL" clId="{8A8AF724-0554-4334-A95E-7765974E60F0}" dt="2025-01-15T13:49:47.212" v="25460" actId="9405"/>
          <ac:inkMkLst>
            <pc:docMk/>
            <pc:sldMk cId="921494574" sldId="289"/>
            <ac:inkMk id="19" creationId="{9EC3CA05-7CB1-AFDE-3337-ABBB39E359BF}"/>
          </ac:inkMkLst>
        </pc:inkChg>
        <pc:inkChg chg="add del mod">
          <ac:chgData name="Darren Starr" userId="e8db8f9f-6c41-48a8-b168-8c2600f32686" providerId="ADAL" clId="{8A8AF724-0554-4334-A95E-7765974E60F0}" dt="2025-01-15T13:50:39.776" v="25471"/>
          <ac:inkMkLst>
            <pc:docMk/>
            <pc:sldMk cId="921494574" sldId="289"/>
            <ac:inkMk id="20" creationId="{4F216D2F-936E-DEA7-230B-E8036680B275}"/>
          </ac:inkMkLst>
        </pc:inkChg>
        <pc:inkChg chg="add mod">
          <ac:chgData name="Darren Starr" userId="e8db8f9f-6c41-48a8-b168-8c2600f32686" providerId="ADAL" clId="{8A8AF724-0554-4334-A95E-7765974E60F0}" dt="2025-01-15T13:50:40.728" v="25475"/>
          <ac:inkMkLst>
            <pc:docMk/>
            <pc:sldMk cId="921494574" sldId="289"/>
            <ac:inkMk id="21" creationId="{53250DEC-0F72-5C2D-06D7-0941387AC6DF}"/>
          </ac:inkMkLst>
        </pc:inkChg>
        <pc:inkChg chg="add del mod">
          <ac:chgData name="Darren Starr" userId="e8db8f9f-6c41-48a8-b168-8c2600f32686" providerId="ADAL" clId="{8A8AF724-0554-4334-A95E-7765974E60F0}" dt="2025-01-15T13:50:39.780" v="25474"/>
          <ac:inkMkLst>
            <pc:docMk/>
            <pc:sldMk cId="921494574" sldId="289"/>
            <ac:inkMk id="22" creationId="{D45C5B9F-A0B1-958E-D21A-635CA5611250}"/>
          </ac:inkMkLst>
        </pc:inkChg>
        <pc:inkChg chg="add del mod">
          <ac:chgData name="Darren Starr" userId="e8db8f9f-6c41-48a8-b168-8c2600f32686" providerId="ADAL" clId="{8A8AF724-0554-4334-A95E-7765974E60F0}" dt="2025-01-15T13:50:39.779" v="25473"/>
          <ac:inkMkLst>
            <pc:docMk/>
            <pc:sldMk cId="921494574" sldId="289"/>
            <ac:inkMk id="23" creationId="{2C231905-7F86-9EDC-2459-5C70BC5E33C3}"/>
          </ac:inkMkLst>
        </pc:inkChg>
        <pc:inkChg chg="add del mod">
          <ac:chgData name="Darren Starr" userId="e8db8f9f-6c41-48a8-b168-8c2600f32686" providerId="ADAL" clId="{8A8AF724-0554-4334-A95E-7765974E60F0}" dt="2025-01-15T13:50:39.777" v="25472"/>
          <ac:inkMkLst>
            <pc:docMk/>
            <pc:sldMk cId="921494574" sldId="289"/>
            <ac:inkMk id="24" creationId="{2EB6B65D-6263-0AED-1309-913CE9E2D3A1}"/>
          </ac:inkMkLst>
        </pc:inkChg>
        <pc:inkChg chg="add mod">
          <ac:chgData name="Darren Starr" userId="e8db8f9f-6c41-48a8-b168-8c2600f32686" providerId="ADAL" clId="{8A8AF724-0554-4334-A95E-7765974E60F0}" dt="2025-01-15T13:50:40.728" v="25475"/>
          <ac:inkMkLst>
            <pc:docMk/>
            <pc:sldMk cId="921494574" sldId="289"/>
            <ac:inkMk id="25" creationId="{C333AE18-B041-1B7E-8C97-FC954281539D}"/>
          </ac:inkMkLst>
        </pc:inkChg>
        <pc:inkChg chg="add mod">
          <ac:chgData name="Darren Starr" userId="e8db8f9f-6c41-48a8-b168-8c2600f32686" providerId="ADAL" clId="{8A8AF724-0554-4334-A95E-7765974E60F0}" dt="2025-01-15T13:50:40.728" v="25475"/>
          <ac:inkMkLst>
            <pc:docMk/>
            <pc:sldMk cId="921494574" sldId="289"/>
            <ac:inkMk id="26" creationId="{C95E6AC9-044D-8505-DEEA-9E0AD58CFEF2}"/>
          </ac:inkMkLst>
        </pc:inkChg>
        <pc:inkChg chg="add mod">
          <ac:chgData name="Darren Starr" userId="e8db8f9f-6c41-48a8-b168-8c2600f32686" providerId="ADAL" clId="{8A8AF724-0554-4334-A95E-7765974E60F0}" dt="2025-01-15T13:50:47.546" v="25478"/>
          <ac:inkMkLst>
            <pc:docMk/>
            <pc:sldMk cId="921494574" sldId="289"/>
            <ac:inkMk id="28" creationId="{A28DA62C-C863-2D40-47B5-F1CD4FED26D0}"/>
          </ac:inkMkLst>
        </pc:inkChg>
        <pc:inkChg chg="add mod">
          <ac:chgData name="Darren Starr" userId="e8db8f9f-6c41-48a8-b168-8c2600f32686" providerId="ADAL" clId="{8A8AF724-0554-4334-A95E-7765974E60F0}" dt="2025-01-15T13:50:47.546" v="25478"/>
          <ac:inkMkLst>
            <pc:docMk/>
            <pc:sldMk cId="921494574" sldId="289"/>
            <ac:inkMk id="29" creationId="{6517FE1F-C03C-B3DD-3DAD-1FE88FC007BF}"/>
          </ac:inkMkLst>
        </pc:inkChg>
        <pc:inkChg chg="add mod">
          <ac:chgData name="Darren Starr" userId="e8db8f9f-6c41-48a8-b168-8c2600f32686" providerId="ADAL" clId="{8A8AF724-0554-4334-A95E-7765974E60F0}" dt="2025-01-15T13:53:47.311" v="25499"/>
          <ac:inkMkLst>
            <pc:docMk/>
            <pc:sldMk cId="921494574" sldId="289"/>
            <ac:inkMk id="31" creationId="{37035302-FBA0-E53F-CC1D-A885844C4F56}"/>
          </ac:inkMkLst>
        </pc:inkChg>
        <pc:inkChg chg="add mod">
          <ac:chgData name="Darren Starr" userId="e8db8f9f-6c41-48a8-b168-8c2600f32686" providerId="ADAL" clId="{8A8AF724-0554-4334-A95E-7765974E60F0}" dt="2025-01-15T13:53:47.311" v="25499"/>
          <ac:inkMkLst>
            <pc:docMk/>
            <pc:sldMk cId="921494574" sldId="289"/>
            <ac:inkMk id="32" creationId="{778C8B17-1E6B-C6F6-DDBD-D5A83EA0058B}"/>
          </ac:inkMkLst>
        </pc:inkChg>
        <pc:inkChg chg="add mod">
          <ac:chgData name="Darren Starr" userId="e8db8f9f-6c41-48a8-b168-8c2600f32686" providerId="ADAL" clId="{8A8AF724-0554-4334-A95E-7765974E60F0}" dt="2025-01-15T13:53:27.300" v="25490"/>
          <ac:inkMkLst>
            <pc:docMk/>
            <pc:sldMk cId="921494574" sldId="289"/>
            <ac:inkMk id="34" creationId="{E8589D4A-6BF8-E0CF-A411-9F676CE0EECB}"/>
          </ac:inkMkLst>
        </pc:inkChg>
        <pc:inkChg chg="add mod">
          <ac:chgData name="Darren Starr" userId="e8db8f9f-6c41-48a8-b168-8c2600f32686" providerId="ADAL" clId="{8A8AF724-0554-4334-A95E-7765974E60F0}" dt="2025-01-15T13:53:47.311" v="25499"/>
          <ac:inkMkLst>
            <pc:docMk/>
            <pc:sldMk cId="921494574" sldId="289"/>
            <ac:inkMk id="35" creationId="{98F9AE19-30F5-8753-5E6C-BECCD9CB86AE}"/>
          </ac:inkMkLst>
        </pc:inkChg>
        <pc:inkChg chg="add mod">
          <ac:chgData name="Darren Starr" userId="e8db8f9f-6c41-48a8-b168-8c2600f32686" providerId="ADAL" clId="{8A8AF724-0554-4334-A95E-7765974E60F0}" dt="2025-01-15T13:53:47.311" v="25499"/>
          <ac:inkMkLst>
            <pc:docMk/>
            <pc:sldMk cId="921494574" sldId="289"/>
            <ac:inkMk id="37" creationId="{2F975DE3-2858-C49B-1A6B-C0AC753B83F5}"/>
          </ac:inkMkLst>
        </pc:inkChg>
        <pc:inkChg chg="add mod">
          <ac:chgData name="Darren Starr" userId="e8db8f9f-6c41-48a8-b168-8c2600f32686" providerId="ADAL" clId="{8A8AF724-0554-4334-A95E-7765974E60F0}" dt="2025-01-15T13:53:47.311" v="25499"/>
          <ac:inkMkLst>
            <pc:docMk/>
            <pc:sldMk cId="921494574" sldId="289"/>
            <ac:inkMk id="39" creationId="{D6668971-F06B-FBAC-8C18-25E716B8AFFE}"/>
          </ac:inkMkLst>
        </pc:inkChg>
        <pc:inkChg chg="add mod">
          <ac:chgData name="Darren Starr" userId="e8db8f9f-6c41-48a8-b168-8c2600f32686" providerId="ADAL" clId="{8A8AF724-0554-4334-A95E-7765974E60F0}" dt="2025-01-15T13:53:47.311" v="25499"/>
          <ac:inkMkLst>
            <pc:docMk/>
            <pc:sldMk cId="921494574" sldId="289"/>
            <ac:inkMk id="40" creationId="{55291D9B-DDF8-C18E-4F20-0FE7FCBE36F8}"/>
          </ac:inkMkLst>
        </pc:inkChg>
        <pc:inkChg chg="add mod">
          <ac:chgData name="Darren Starr" userId="e8db8f9f-6c41-48a8-b168-8c2600f32686" providerId="ADAL" clId="{8A8AF724-0554-4334-A95E-7765974E60F0}" dt="2025-01-15T13:53:27.300" v="25490"/>
          <ac:inkMkLst>
            <pc:docMk/>
            <pc:sldMk cId="921494574" sldId="289"/>
            <ac:inkMk id="41" creationId="{874C0302-2CE0-9828-AA29-BA1033D0C895}"/>
          </ac:inkMkLst>
        </pc:inkChg>
        <pc:inkChg chg="add">
          <ac:chgData name="Darren Starr" userId="e8db8f9f-6c41-48a8-b168-8c2600f32686" providerId="ADAL" clId="{8A8AF724-0554-4334-A95E-7765974E60F0}" dt="2025-01-15T13:53:42.738" v="25491" actId="9405"/>
          <ac:inkMkLst>
            <pc:docMk/>
            <pc:sldMk cId="921494574" sldId="289"/>
            <ac:inkMk id="43" creationId="{37144154-3530-7928-AF8D-A201FD731F2B}"/>
          </ac:inkMkLst>
        </pc:inkChg>
        <pc:inkChg chg="add">
          <ac:chgData name="Darren Starr" userId="e8db8f9f-6c41-48a8-b168-8c2600f32686" providerId="ADAL" clId="{8A8AF724-0554-4334-A95E-7765974E60F0}" dt="2025-01-15T13:53:43.461" v="25492" actId="9405"/>
          <ac:inkMkLst>
            <pc:docMk/>
            <pc:sldMk cId="921494574" sldId="289"/>
            <ac:inkMk id="44" creationId="{0BF7B11E-4610-9270-C06A-71C64392FA85}"/>
          </ac:inkMkLst>
        </pc:inkChg>
        <pc:inkChg chg="add">
          <ac:chgData name="Darren Starr" userId="e8db8f9f-6c41-48a8-b168-8c2600f32686" providerId="ADAL" clId="{8A8AF724-0554-4334-A95E-7765974E60F0}" dt="2025-01-15T13:53:43.921" v="25493" actId="9405"/>
          <ac:inkMkLst>
            <pc:docMk/>
            <pc:sldMk cId="921494574" sldId="289"/>
            <ac:inkMk id="45" creationId="{781FF993-78DB-A9E2-AB74-D16CF9EE5ECF}"/>
          </ac:inkMkLst>
        </pc:inkChg>
        <pc:inkChg chg="add">
          <ac:chgData name="Darren Starr" userId="e8db8f9f-6c41-48a8-b168-8c2600f32686" providerId="ADAL" clId="{8A8AF724-0554-4334-A95E-7765974E60F0}" dt="2025-01-15T13:53:44.469" v="25494" actId="9405"/>
          <ac:inkMkLst>
            <pc:docMk/>
            <pc:sldMk cId="921494574" sldId="289"/>
            <ac:inkMk id="46" creationId="{570FFB0D-2045-4E43-5410-EA10B81CD409}"/>
          </ac:inkMkLst>
        </pc:inkChg>
        <pc:inkChg chg="add">
          <ac:chgData name="Darren Starr" userId="e8db8f9f-6c41-48a8-b168-8c2600f32686" providerId="ADAL" clId="{8A8AF724-0554-4334-A95E-7765974E60F0}" dt="2025-01-15T13:53:45.483" v="25495" actId="9405"/>
          <ac:inkMkLst>
            <pc:docMk/>
            <pc:sldMk cId="921494574" sldId="289"/>
            <ac:inkMk id="47" creationId="{859751DA-E6DD-DD86-67B2-27BC83BD5570}"/>
          </ac:inkMkLst>
        </pc:inkChg>
        <pc:inkChg chg="add mod">
          <ac:chgData name="Darren Starr" userId="e8db8f9f-6c41-48a8-b168-8c2600f32686" providerId="ADAL" clId="{8A8AF724-0554-4334-A95E-7765974E60F0}" dt="2025-01-15T13:53:47.311" v="25499"/>
          <ac:inkMkLst>
            <pc:docMk/>
            <pc:sldMk cId="921494574" sldId="289"/>
            <ac:inkMk id="48" creationId="{84E6881A-D2F3-76CF-FD81-D0BCF4FE322B}"/>
          </ac:inkMkLst>
        </pc:inkChg>
        <pc:inkChg chg="add mod">
          <ac:chgData name="Darren Starr" userId="e8db8f9f-6c41-48a8-b168-8c2600f32686" providerId="ADAL" clId="{8A8AF724-0554-4334-A95E-7765974E60F0}" dt="2025-01-15T13:53:47.311" v="25499"/>
          <ac:inkMkLst>
            <pc:docMk/>
            <pc:sldMk cId="921494574" sldId="289"/>
            <ac:inkMk id="49" creationId="{214A9326-28ED-2B07-8732-82A6D1A796DD}"/>
          </ac:inkMkLst>
        </pc:inkChg>
        <pc:inkChg chg="add">
          <ac:chgData name="Darren Starr" userId="e8db8f9f-6c41-48a8-b168-8c2600f32686" providerId="ADAL" clId="{8A8AF724-0554-4334-A95E-7765974E60F0}" dt="2025-01-15T13:53:46.670" v="25498" actId="9405"/>
          <ac:inkMkLst>
            <pc:docMk/>
            <pc:sldMk cId="921494574" sldId="289"/>
            <ac:inkMk id="50" creationId="{C417A172-9A1B-2DCB-DE27-3B682D3E641F}"/>
          </ac:inkMkLst>
        </pc:inkChg>
      </pc:sldChg>
      <pc:sldChg chg="addSp delSp modSp new mod">
        <pc:chgData name="Darren Starr" userId="e8db8f9f-6c41-48a8-b168-8c2600f32686" providerId="ADAL" clId="{8A8AF724-0554-4334-A95E-7765974E60F0}" dt="2025-01-13T14:27:06.244" v="17563" actId="20577"/>
        <pc:sldMkLst>
          <pc:docMk/>
          <pc:sldMk cId="313436652" sldId="290"/>
        </pc:sldMkLst>
        <pc:spChg chg="mod">
          <ac:chgData name="Darren Starr" userId="e8db8f9f-6c41-48a8-b168-8c2600f32686" providerId="ADAL" clId="{8A8AF724-0554-4334-A95E-7765974E60F0}" dt="2025-01-10T14:34:59.361" v="14565" actId="1076"/>
          <ac:spMkLst>
            <pc:docMk/>
            <pc:sldMk cId="313436652" sldId="290"/>
            <ac:spMk id="2" creationId="{74881C8F-0BBF-79E2-6299-4CE3B7FF2313}"/>
          </ac:spMkLst>
        </pc:spChg>
        <pc:spChg chg="add mod">
          <ac:chgData name="Darren Starr" userId="e8db8f9f-6c41-48a8-b168-8c2600f32686" providerId="ADAL" clId="{8A8AF724-0554-4334-A95E-7765974E60F0}" dt="2025-01-13T14:26:52.472" v="17545" actId="20577"/>
          <ac:spMkLst>
            <pc:docMk/>
            <pc:sldMk cId="313436652" sldId="290"/>
            <ac:spMk id="3" creationId="{01501256-E3C6-627C-9FC0-953836BBE9F8}"/>
          </ac:spMkLst>
        </pc:spChg>
        <pc:spChg chg="add mod">
          <ac:chgData name="Darren Starr" userId="e8db8f9f-6c41-48a8-b168-8c2600f32686" providerId="ADAL" clId="{8A8AF724-0554-4334-A95E-7765974E60F0}" dt="2025-01-10T14:40:07.356" v="14634" actId="1076"/>
          <ac:spMkLst>
            <pc:docMk/>
            <pc:sldMk cId="313436652" sldId="290"/>
            <ac:spMk id="4" creationId="{B4FAF2EC-1460-E446-35D9-A382DB299C7F}"/>
          </ac:spMkLst>
        </pc:spChg>
        <pc:spChg chg="add mod">
          <ac:chgData name="Darren Starr" userId="e8db8f9f-6c41-48a8-b168-8c2600f32686" providerId="ADAL" clId="{8A8AF724-0554-4334-A95E-7765974E60F0}" dt="2025-01-10T14:40:07.356" v="14634" actId="1076"/>
          <ac:spMkLst>
            <pc:docMk/>
            <pc:sldMk cId="313436652" sldId="290"/>
            <ac:spMk id="5" creationId="{C2B53EEE-5FE2-E419-E082-192E7B273FAD}"/>
          </ac:spMkLst>
        </pc:spChg>
        <pc:spChg chg="add mod">
          <ac:chgData name="Darren Starr" userId="e8db8f9f-6c41-48a8-b168-8c2600f32686" providerId="ADAL" clId="{8A8AF724-0554-4334-A95E-7765974E60F0}" dt="2025-01-13T14:27:06.244" v="17563" actId="20577"/>
          <ac:spMkLst>
            <pc:docMk/>
            <pc:sldMk cId="313436652" sldId="290"/>
            <ac:spMk id="6" creationId="{A068BE4C-2F1B-A16F-71B1-4BACD3D42582}"/>
          </ac:spMkLst>
        </pc:spChg>
        <pc:spChg chg="add mod">
          <ac:chgData name="Darren Starr" userId="e8db8f9f-6c41-48a8-b168-8c2600f32686" providerId="ADAL" clId="{8A8AF724-0554-4334-A95E-7765974E60F0}" dt="2025-01-10T14:40:07.356" v="14634" actId="1076"/>
          <ac:spMkLst>
            <pc:docMk/>
            <pc:sldMk cId="313436652" sldId="290"/>
            <ac:spMk id="7" creationId="{ED088F6D-80E7-1B66-3855-90EEF0ED3304}"/>
          </ac:spMkLst>
        </pc:spChg>
        <pc:spChg chg="add mod">
          <ac:chgData name="Darren Starr" userId="e8db8f9f-6c41-48a8-b168-8c2600f32686" providerId="ADAL" clId="{8A8AF724-0554-4334-A95E-7765974E60F0}" dt="2025-01-10T14:40:07.356" v="14634" actId="1076"/>
          <ac:spMkLst>
            <pc:docMk/>
            <pc:sldMk cId="313436652" sldId="290"/>
            <ac:spMk id="8" creationId="{00A6C04F-040C-F2BA-76EE-1D5BB09C4FDB}"/>
          </ac:spMkLst>
        </pc:spChg>
        <pc:spChg chg="add mod">
          <ac:chgData name="Darren Starr" userId="e8db8f9f-6c41-48a8-b168-8c2600f32686" providerId="ADAL" clId="{8A8AF724-0554-4334-A95E-7765974E60F0}" dt="2025-01-10T14:40:07.356" v="14634" actId="1076"/>
          <ac:spMkLst>
            <pc:docMk/>
            <pc:sldMk cId="313436652" sldId="290"/>
            <ac:spMk id="9" creationId="{C83F923F-D04A-D2BA-9F41-F52FE635B4C1}"/>
          </ac:spMkLst>
        </pc:spChg>
        <pc:spChg chg="add mod">
          <ac:chgData name="Darren Starr" userId="e8db8f9f-6c41-48a8-b168-8c2600f32686" providerId="ADAL" clId="{8A8AF724-0554-4334-A95E-7765974E60F0}" dt="2025-01-10T14:40:07.356" v="14634" actId="1076"/>
          <ac:spMkLst>
            <pc:docMk/>
            <pc:sldMk cId="313436652" sldId="290"/>
            <ac:spMk id="10" creationId="{E5180BA7-92F5-FED9-E344-AE7484CD4FFC}"/>
          </ac:spMkLst>
        </pc:spChg>
        <pc:spChg chg="add mod">
          <ac:chgData name="Darren Starr" userId="e8db8f9f-6c41-48a8-b168-8c2600f32686" providerId="ADAL" clId="{8A8AF724-0554-4334-A95E-7765974E60F0}" dt="2025-01-10T14:40:07.356" v="14634" actId="1076"/>
          <ac:spMkLst>
            <pc:docMk/>
            <pc:sldMk cId="313436652" sldId="290"/>
            <ac:spMk id="11" creationId="{799D9E00-5787-7438-6149-D0F719735C84}"/>
          </ac:spMkLst>
        </pc:spChg>
        <pc:spChg chg="add mod">
          <ac:chgData name="Darren Starr" userId="e8db8f9f-6c41-48a8-b168-8c2600f32686" providerId="ADAL" clId="{8A8AF724-0554-4334-A95E-7765974E60F0}" dt="2025-01-10T14:40:07.356" v="14634" actId="1076"/>
          <ac:spMkLst>
            <pc:docMk/>
            <pc:sldMk cId="313436652" sldId="290"/>
            <ac:spMk id="12" creationId="{9497DE3E-9471-5667-1FF9-F037B59DE352}"/>
          </ac:spMkLst>
        </pc:spChg>
        <pc:spChg chg="add mod">
          <ac:chgData name="Darren Starr" userId="e8db8f9f-6c41-48a8-b168-8c2600f32686" providerId="ADAL" clId="{8A8AF724-0554-4334-A95E-7765974E60F0}" dt="2025-01-10T14:40:07.356" v="14634" actId="1076"/>
          <ac:spMkLst>
            <pc:docMk/>
            <pc:sldMk cId="313436652" sldId="290"/>
            <ac:spMk id="13" creationId="{1EE31081-1087-B1FF-9D4E-F24AD7D37D1C}"/>
          </ac:spMkLst>
        </pc:spChg>
        <pc:spChg chg="add mod">
          <ac:chgData name="Darren Starr" userId="e8db8f9f-6c41-48a8-b168-8c2600f32686" providerId="ADAL" clId="{8A8AF724-0554-4334-A95E-7765974E60F0}" dt="2025-01-10T14:40:07.356" v="14634" actId="1076"/>
          <ac:spMkLst>
            <pc:docMk/>
            <pc:sldMk cId="313436652" sldId="290"/>
            <ac:spMk id="14" creationId="{A721C58E-04C5-3808-A863-CFB4FFCEC39B}"/>
          </ac:spMkLst>
        </pc:spChg>
        <pc:spChg chg="add mod">
          <ac:chgData name="Darren Starr" userId="e8db8f9f-6c41-48a8-b168-8c2600f32686" providerId="ADAL" clId="{8A8AF724-0554-4334-A95E-7765974E60F0}" dt="2025-01-10T14:40:07.356" v="14634" actId="1076"/>
          <ac:spMkLst>
            <pc:docMk/>
            <pc:sldMk cId="313436652" sldId="290"/>
            <ac:spMk id="15" creationId="{33418802-77E2-F43A-0F31-80D9FAC2F249}"/>
          </ac:spMkLst>
        </pc:spChg>
        <pc:spChg chg="add del mod">
          <ac:chgData name="Darren Starr" userId="e8db8f9f-6c41-48a8-b168-8c2600f32686" providerId="ADAL" clId="{8A8AF724-0554-4334-A95E-7765974E60F0}" dt="2025-01-13T14:26:42.066" v="17537"/>
          <ac:spMkLst>
            <pc:docMk/>
            <pc:sldMk cId="313436652" sldId="290"/>
            <ac:spMk id="16" creationId="{A277D648-220A-0BF4-F3B9-D1D0152C6CCF}"/>
          </ac:spMkLst>
        </pc:spChg>
        <pc:spChg chg="add mod">
          <ac:chgData name="Darren Starr" userId="e8db8f9f-6c41-48a8-b168-8c2600f32686" providerId="ADAL" clId="{8A8AF724-0554-4334-A95E-7765974E60F0}" dt="2025-01-10T14:40:07.356" v="14634" actId="1076"/>
          <ac:spMkLst>
            <pc:docMk/>
            <pc:sldMk cId="313436652" sldId="290"/>
            <ac:spMk id="17" creationId="{ACFFB6A0-93CC-E475-ADB1-84831FBA988A}"/>
          </ac:spMkLst>
        </pc:spChg>
        <pc:spChg chg="add mod">
          <ac:chgData name="Darren Starr" userId="e8db8f9f-6c41-48a8-b168-8c2600f32686" providerId="ADAL" clId="{8A8AF724-0554-4334-A95E-7765974E60F0}" dt="2025-01-10T14:40:07.356" v="14634" actId="1076"/>
          <ac:spMkLst>
            <pc:docMk/>
            <pc:sldMk cId="313436652" sldId="290"/>
            <ac:spMk id="18" creationId="{23568D9C-0407-DC71-51DB-423755C23C96}"/>
          </ac:spMkLst>
        </pc:spChg>
        <pc:spChg chg="add mod">
          <ac:chgData name="Darren Starr" userId="e8db8f9f-6c41-48a8-b168-8c2600f32686" providerId="ADAL" clId="{8A8AF724-0554-4334-A95E-7765974E60F0}" dt="2025-01-10T14:40:07.356" v="14634" actId="1076"/>
          <ac:spMkLst>
            <pc:docMk/>
            <pc:sldMk cId="313436652" sldId="290"/>
            <ac:spMk id="19" creationId="{4196B917-A2B6-49FF-E308-D99612A4437A}"/>
          </ac:spMkLst>
        </pc:spChg>
        <pc:spChg chg="add mod">
          <ac:chgData name="Darren Starr" userId="e8db8f9f-6c41-48a8-b168-8c2600f32686" providerId="ADAL" clId="{8A8AF724-0554-4334-A95E-7765974E60F0}" dt="2025-01-10T14:40:07.356" v="14634" actId="1076"/>
          <ac:spMkLst>
            <pc:docMk/>
            <pc:sldMk cId="313436652" sldId="290"/>
            <ac:spMk id="20" creationId="{7AE905A7-5C3F-6BB3-A3EE-EDFB2BEB077F}"/>
          </ac:spMkLst>
        </pc:spChg>
        <pc:spChg chg="add mod">
          <ac:chgData name="Darren Starr" userId="e8db8f9f-6c41-48a8-b168-8c2600f32686" providerId="ADAL" clId="{8A8AF724-0554-4334-A95E-7765974E60F0}" dt="2025-01-10T14:40:07.356" v="14634" actId="1076"/>
          <ac:spMkLst>
            <pc:docMk/>
            <pc:sldMk cId="313436652" sldId="290"/>
            <ac:spMk id="21" creationId="{7C81B07B-0D1A-5563-1375-C335C6117A42}"/>
          </ac:spMkLst>
        </pc:spChg>
        <pc:spChg chg="add mod">
          <ac:chgData name="Darren Starr" userId="e8db8f9f-6c41-48a8-b168-8c2600f32686" providerId="ADAL" clId="{8A8AF724-0554-4334-A95E-7765974E60F0}" dt="2025-01-10T14:40:07.356" v="14634" actId="1076"/>
          <ac:spMkLst>
            <pc:docMk/>
            <pc:sldMk cId="313436652" sldId="290"/>
            <ac:spMk id="22" creationId="{A9BE0F3D-90A5-9238-7355-41F7796D66D1}"/>
          </ac:spMkLst>
        </pc:spChg>
        <pc:spChg chg="add mod">
          <ac:chgData name="Darren Starr" userId="e8db8f9f-6c41-48a8-b168-8c2600f32686" providerId="ADAL" clId="{8A8AF724-0554-4334-A95E-7765974E60F0}" dt="2025-01-10T14:40:07.356" v="14634" actId="1076"/>
          <ac:spMkLst>
            <pc:docMk/>
            <pc:sldMk cId="313436652" sldId="290"/>
            <ac:spMk id="23" creationId="{6909B0A2-B17E-41C2-48FC-40C8BEF17911}"/>
          </ac:spMkLst>
        </pc:spChg>
        <pc:spChg chg="add mod">
          <ac:chgData name="Darren Starr" userId="e8db8f9f-6c41-48a8-b168-8c2600f32686" providerId="ADAL" clId="{8A8AF724-0554-4334-A95E-7765974E60F0}" dt="2025-01-10T14:40:07.356" v="14634" actId="1076"/>
          <ac:spMkLst>
            <pc:docMk/>
            <pc:sldMk cId="313436652" sldId="290"/>
            <ac:spMk id="24" creationId="{BE821AEA-C99C-961A-3631-C3E31572BA21}"/>
          </ac:spMkLst>
        </pc:spChg>
        <pc:spChg chg="add mod">
          <ac:chgData name="Darren Starr" userId="e8db8f9f-6c41-48a8-b168-8c2600f32686" providerId="ADAL" clId="{8A8AF724-0554-4334-A95E-7765974E60F0}" dt="2025-01-10T14:40:07.356" v="14634" actId="1076"/>
          <ac:spMkLst>
            <pc:docMk/>
            <pc:sldMk cId="313436652" sldId="290"/>
            <ac:spMk id="32" creationId="{ECA29044-C1CE-3944-80C2-4E4612BDA25D}"/>
          </ac:spMkLst>
        </pc:spChg>
        <pc:spChg chg="add mod">
          <ac:chgData name="Darren Starr" userId="e8db8f9f-6c41-48a8-b168-8c2600f32686" providerId="ADAL" clId="{8A8AF724-0554-4334-A95E-7765974E60F0}" dt="2025-01-10T14:40:07.356" v="14634" actId="1076"/>
          <ac:spMkLst>
            <pc:docMk/>
            <pc:sldMk cId="313436652" sldId="290"/>
            <ac:spMk id="33" creationId="{FE7FD3F7-60A6-3523-C0F7-28AF3A4F9AE4}"/>
          </ac:spMkLst>
        </pc:spChg>
        <pc:spChg chg="add mod">
          <ac:chgData name="Darren Starr" userId="e8db8f9f-6c41-48a8-b168-8c2600f32686" providerId="ADAL" clId="{8A8AF724-0554-4334-A95E-7765974E60F0}" dt="2025-01-10T14:40:07.356" v="14634" actId="1076"/>
          <ac:spMkLst>
            <pc:docMk/>
            <pc:sldMk cId="313436652" sldId="290"/>
            <ac:spMk id="40" creationId="{CA1F3FFF-6C32-D6F3-1459-B02F2E670D35}"/>
          </ac:spMkLst>
        </pc:spChg>
      </pc:sldChg>
      <pc:sldChg chg="addSp delSp modSp new mod">
        <pc:chgData name="Darren Starr" userId="e8db8f9f-6c41-48a8-b168-8c2600f32686" providerId="ADAL" clId="{8A8AF724-0554-4334-A95E-7765974E60F0}" dt="2025-01-14T07:45:00.473" v="19829"/>
        <pc:sldMkLst>
          <pc:docMk/>
          <pc:sldMk cId="2951422575" sldId="291"/>
        </pc:sldMkLst>
        <pc:spChg chg="mod">
          <ac:chgData name="Darren Starr" userId="e8db8f9f-6c41-48a8-b168-8c2600f32686" providerId="ADAL" clId="{8A8AF724-0554-4334-A95E-7765974E60F0}" dt="2025-01-10T14:40:36.478" v="14660" actId="20577"/>
          <ac:spMkLst>
            <pc:docMk/>
            <pc:sldMk cId="2951422575" sldId="291"/>
            <ac:spMk id="2" creationId="{758FF1D1-873A-F475-836F-D1426E37D9BB}"/>
          </ac:spMkLst>
        </pc:spChg>
        <pc:spChg chg="add mod">
          <ac:chgData name="Darren Starr" userId="e8db8f9f-6c41-48a8-b168-8c2600f32686" providerId="ADAL" clId="{8A8AF724-0554-4334-A95E-7765974E60F0}" dt="2025-01-10T14:40:52.738" v="14665" actId="20577"/>
          <ac:spMkLst>
            <pc:docMk/>
            <pc:sldMk cId="2951422575" sldId="291"/>
            <ac:spMk id="4" creationId="{D24F3378-386E-D4F4-B86D-F42EA6F7F06C}"/>
          </ac:spMkLst>
        </pc:spChg>
        <pc:spChg chg="add mod">
          <ac:chgData name="Darren Starr" userId="e8db8f9f-6c41-48a8-b168-8c2600f32686" providerId="ADAL" clId="{8A8AF724-0554-4334-A95E-7765974E60F0}" dt="2025-01-10T14:41:36.328" v="14702" actId="14100"/>
          <ac:spMkLst>
            <pc:docMk/>
            <pc:sldMk cId="2951422575" sldId="291"/>
            <ac:spMk id="5" creationId="{C95680B6-FC18-5B3B-81D4-A3515F197913}"/>
          </ac:spMkLst>
        </pc:spChg>
        <pc:spChg chg="add mod">
          <ac:chgData name="Darren Starr" userId="e8db8f9f-6c41-48a8-b168-8c2600f32686" providerId="ADAL" clId="{8A8AF724-0554-4334-A95E-7765974E60F0}" dt="2025-01-10T14:41:40.324" v="14703" actId="14100"/>
          <ac:spMkLst>
            <pc:docMk/>
            <pc:sldMk cId="2951422575" sldId="291"/>
            <ac:spMk id="6" creationId="{2A5410A4-34C0-B6E1-040F-C20B274EAC46}"/>
          </ac:spMkLst>
        </pc:spChg>
        <pc:spChg chg="add mod">
          <ac:chgData name="Darren Starr" userId="e8db8f9f-6c41-48a8-b168-8c2600f32686" providerId="ADAL" clId="{8A8AF724-0554-4334-A95E-7765974E60F0}" dt="2025-01-10T14:41:29.960" v="14700" actId="20577"/>
          <ac:spMkLst>
            <pc:docMk/>
            <pc:sldMk cId="2951422575" sldId="291"/>
            <ac:spMk id="7" creationId="{7457DA1D-BE88-9042-56EE-4C65724D7049}"/>
          </ac:spMkLst>
        </pc:spChg>
        <pc:spChg chg="add mod">
          <ac:chgData name="Darren Starr" userId="e8db8f9f-6c41-48a8-b168-8c2600f32686" providerId="ADAL" clId="{8A8AF724-0554-4334-A95E-7765974E60F0}" dt="2025-01-10T14:45:41.256" v="14778" actId="14100"/>
          <ac:spMkLst>
            <pc:docMk/>
            <pc:sldMk cId="2951422575" sldId="291"/>
            <ac:spMk id="8" creationId="{E6A757C7-D94E-A5E0-5E71-ACC56181F2BD}"/>
          </ac:spMkLst>
        </pc:spChg>
        <pc:spChg chg="add mod">
          <ac:chgData name="Darren Starr" userId="e8db8f9f-6c41-48a8-b168-8c2600f32686" providerId="ADAL" clId="{8A8AF724-0554-4334-A95E-7765974E60F0}" dt="2025-01-10T14:42:07.568" v="14717" actId="20577"/>
          <ac:spMkLst>
            <pc:docMk/>
            <pc:sldMk cId="2951422575" sldId="291"/>
            <ac:spMk id="9" creationId="{5385AB38-EDBA-5155-EF0F-FAAA11FB6BE6}"/>
          </ac:spMkLst>
        </pc:spChg>
        <pc:spChg chg="add mod">
          <ac:chgData name="Darren Starr" userId="e8db8f9f-6c41-48a8-b168-8c2600f32686" providerId="ADAL" clId="{8A8AF724-0554-4334-A95E-7765974E60F0}" dt="2025-01-10T14:42:23.914" v="14727" actId="14100"/>
          <ac:spMkLst>
            <pc:docMk/>
            <pc:sldMk cId="2951422575" sldId="291"/>
            <ac:spMk id="10" creationId="{F71463BA-F230-BDF4-A025-FA9BA502D28F}"/>
          </ac:spMkLst>
        </pc:spChg>
        <pc:spChg chg="add mod">
          <ac:chgData name="Darren Starr" userId="e8db8f9f-6c41-48a8-b168-8c2600f32686" providerId="ADAL" clId="{8A8AF724-0554-4334-A95E-7765974E60F0}" dt="2025-01-10T14:42:35.546" v="14731" actId="20577"/>
          <ac:spMkLst>
            <pc:docMk/>
            <pc:sldMk cId="2951422575" sldId="291"/>
            <ac:spMk id="11" creationId="{59EE021A-6C96-9687-AED2-8E9DD2E7ECCB}"/>
          </ac:spMkLst>
        </pc:spChg>
        <pc:spChg chg="add mod">
          <ac:chgData name="Darren Starr" userId="e8db8f9f-6c41-48a8-b168-8c2600f32686" providerId="ADAL" clId="{8A8AF724-0554-4334-A95E-7765974E60F0}" dt="2025-01-10T14:44:40.321" v="14735" actId="20577"/>
          <ac:spMkLst>
            <pc:docMk/>
            <pc:sldMk cId="2951422575" sldId="291"/>
            <ac:spMk id="12" creationId="{55EC905D-7DF1-8444-F3D5-D378E06093D6}"/>
          </ac:spMkLst>
        </pc:spChg>
        <pc:spChg chg="add mod">
          <ac:chgData name="Darren Starr" userId="e8db8f9f-6c41-48a8-b168-8c2600f32686" providerId="ADAL" clId="{8A8AF724-0554-4334-A95E-7765974E60F0}" dt="2025-01-10T14:44:54.749" v="14741" actId="14100"/>
          <ac:spMkLst>
            <pc:docMk/>
            <pc:sldMk cId="2951422575" sldId="291"/>
            <ac:spMk id="13" creationId="{D9615373-9E9F-7BAE-6911-684DC19F0BB3}"/>
          </ac:spMkLst>
        </pc:spChg>
        <pc:spChg chg="add mod">
          <ac:chgData name="Darren Starr" userId="e8db8f9f-6c41-48a8-b168-8c2600f32686" providerId="ADAL" clId="{8A8AF724-0554-4334-A95E-7765974E60F0}" dt="2025-01-10T14:45:24.694" v="14758" actId="1076"/>
          <ac:spMkLst>
            <pc:docMk/>
            <pc:sldMk cId="2951422575" sldId="291"/>
            <ac:spMk id="15" creationId="{CFE17D8B-D256-BA4F-6607-1A56441845BC}"/>
          </ac:spMkLst>
        </pc:spChg>
        <pc:spChg chg="add mod">
          <ac:chgData name="Darren Starr" userId="e8db8f9f-6c41-48a8-b168-8c2600f32686" providerId="ADAL" clId="{8A8AF724-0554-4334-A95E-7765974E60F0}" dt="2025-01-10T14:45:14.287" v="14752" actId="14100"/>
          <ac:spMkLst>
            <pc:docMk/>
            <pc:sldMk cId="2951422575" sldId="291"/>
            <ac:spMk id="16" creationId="{B43AB607-002F-2A66-4863-6022BEDAC662}"/>
          </ac:spMkLst>
        </pc:spChg>
        <pc:spChg chg="add mod">
          <ac:chgData name="Darren Starr" userId="e8db8f9f-6c41-48a8-b168-8c2600f32686" providerId="ADAL" clId="{8A8AF724-0554-4334-A95E-7765974E60F0}" dt="2025-01-10T14:45:37.110" v="14777" actId="20577"/>
          <ac:spMkLst>
            <pc:docMk/>
            <pc:sldMk cId="2951422575" sldId="291"/>
            <ac:spMk id="17" creationId="{7110F201-C577-68A6-4A1F-09ADD78792E6}"/>
          </ac:spMkLst>
        </pc:spChg>
        <pc:spChg chg="add mod">
          <ac:chgData name="Darren Starr" userId="e8db8f9f-6c41-48a8-b168-8c2600f32686" providerId="ADAL" clId="{8A8AF724-0554-4334-A95E-7765974E60F0}" dt="2025-01-10T14:46:36.697" v="14816" actId="20577"/>
          <ac:spMkLst>
            <pc:docMk/>
            <pc:sldMk cId="2951422575" sldId="291"/>
            <ac:spMk id="18" creationId="{81C48200-94C6-3C88-9234-00ADC8F0DA56}"/>
          </ac:spMkLst>
        </pc:spChg>
        <pc:spChg chg="add mod">
          <ac:chgData name="Darren Starr" userId="e8db8f9f-6c41-48a8-b168-8c2600f32686" providerId="ADAL" clId="{8A8AF724-0554-4334-A95E-7765974E60F0}" dt="2025-01-10T14:46:43.854" v="14820" actId="20577"/>
          <ac:spMkLst>
            <pc:docMk/>
            <pc:sldMk cId="2951422575" sldId="291"/>
            <ac:spMk id="19" creationId="{FF649F9F-52DB-8EB0-3E61-DEC2B31DD799}"/>
          </ac:spMkLst>
        </pc:spChg>
        <pc:spChg chg="add mod">
          <ac:chgData name="Darren Starr" userId="e8db8f9f-6c41-48a8-b168-8c2600f32686" providerId="ADAL" clId="{8A8AF724-0554-4334-A95E-7765974E60F0}" dt="2025-01-10T14:46:52.757" v="14823" actId="20577"/>
          <ac:spMkLst>
            <pc:docMk/>
            <pc:sldMk cId="2951422575" sldId="291"/>
            <ac:spMk id="20" creationId="{F23E5CC7-3693-79F9-D7F4-5282558CC974}"/>
          </ac:spMkLst>
        </pc:spChg>
        <pc:spChg chg="add mod">
          <ac:chgData name="Darren Starr" userId="e8db8f9f-6c41-48a8-b168-8c2600f32686" providerId="ADAL" clId="{8A8AF724-0554-4334-A95E-7765974E60F0}" dt="2025-01-10T14:47:37.703" v="14837" actId="20577"/>
          <ac:spMkLst>
            <pc:docMk/>
            <pc:sldMk cId="2951422575" sldId="291"/>
            <ac:spMk id="21" creationId="{E5D1ECDB-A597-A32E-E6D9-5E759A3D3E1B}"/>
          </ac:spMkLst>
        </pc:spChg>
        <pc:inkChg chg="add mod">
          <ac:chgData name="Darren Starr" userId="e8db8f9f-6c41-48a8-b168-8c2600f32686" providerId="ADAL" clId="{8A8AF724-0554-4334-A95E-7765974E60F0}" dt="2025-01-14T07:45:00.473" v="19829"/>
          <ac:inkMkLst>
            <pc:docMk/>
            <pc:sldMk cId="2951422575" sldId="291"/>
            <ac:inkMk id="23" creationId="{250D04B5-DA70-47F3-A344-BF115ADC428C}"/>
          </ac:inkMkLst>
        </pc:inkChg>
      </pc:sldChg>
      <pc:sldChg chg="addSp delSp modSp new mod">
        <pc:chgData name="Darren Starr" userId="e8db8f9f-6c41-48a8-b168-8c2600f32686" providerId="ADAL" clId="{8A8AF724-0554-4334-A95E-7765974E60F0}" dt="2025-01-15T12:34:29.416" v="25287"/>
        <pc:sldMkLst>
          <pc:docMk/>
          <pc:sldMk cId="615552854" sldId="292"/>
        </pc:sldMkLst>
        <pc:spChg chg="mod">
          <ac:chgData name="Darren Starr" userId="e8db8f9f-6c41-48a8-b168-8c2600f32686" providerId="ADAL" clId="{8A8AF724-0554-4334-A95E-7765974E60F0}" dt="2025-01-10T14:46:24.250" v="14812" actId="20577"/>
          <ac:spMkLst>
            <pc:docMk/>
            <pc:sldMk cId="615552854" sldId="292"/>
            <ac:spMk id="2" creationId="{435490C8-C0AE-3B7B-1F4B-338ABEE2FE1D}"/>
          </ac:spMkLst>
        </pc:spChg>
        <pc:spChg chg="mod">
          <ac:chgData name="Darren Starr" userId="e8db8f9f-6c41-48a8-b168-8c2600f32686" providerId="ADAL" clId="{8A8AF724-0554-4334-A95E-7765974E60F0}" dt="2025-01-14T02:06:48.736" v="17920" actId="27636"/>
          <ac:spMkLst>
            <pc:docMk/>
            <pc:sldMk cId="615552854" sldId="292"/>
            <ac:spMk id="3" creationId="{8F304E74-C671-1842-F627-398F4EDFA93B}"/>
          </ac:spMkLst>
        </pc:spChg>
        <pc:spChg chg="add mod">
          <ac:chgData name="Darren Starr" userId="e8db8f9f-6c41-48a8-b168-8c2600f32686" providerId="ADAL" clId="{8A8AF724-0554-4334-A95E-7765974E60F0}" dt="2025-01-14T02:07:25.059" v="17923" actId="14100"/>
          <ac:spMkLst>
            <pc:docMk/>
            <pc:sldMk cId="615552854" sldId="292"/>
            <ac:spMk id="7" creationId="{A044653D-1CC2-D83B-A978-87690ACAB15F}"/>
          </ac:spMkLst>
        </pc:spChg>
        <pc:spChg chg="add mod">
          <ac:chgData name="Darren Starr" userId="e8db8f9f-6c41-48a8-b168-8c2600f32686" providerId="ADAL" clId="{8A8AF724-0554-4334-A95E-7765974E60F0}" dt="2025-01-14T02:07:25.059" v="17923" actId="14100"/>
          <ac:spMkLst>
            <pc:docMk/>
            <pc:sldMk cId="615552854" sldId="292"/>
            <ac:spMk id="8" creationId="{47808016-685C-D839-5721-48CF5AD001D5}"/>
          </ac:spMkLst>
        </pc:spChg>
        <pc:spChg chg="add mod">
          <ac:chgData name="Darren Starr" userId="e8db8f9f-6c41-48a8-b168-8c2600f32686" providerId="ADAL" clId="{8A8AF724-0554-4334-A95E-7765974E60F0}" dt="2025-01-14T02:08:13.799" v="17932" actId="1076"/>
          <ac:spMkLst>
            <pc:docMk/>
            <pc:sldMk cId="615552854" sldId="292"/>
            <ac:spMk id="14" creationId="{9FC95A30-58D4-28D4-D465-FE71EC88B262}"/>
          </ac:spMkLst>
        </pc:spChg>
        <pc:spChg chg="add mod">
          <ac:chgData name="Darren Starr" userId="e8db8f9f-6c41-48a8-b168-8c2600f32686" providerId="ADAL" clId="{8A8AF724-0554-4334-A95E-7765974E60F0}" dt="2025-01-14T02:08:46.755" v="17958" actId="14100"/>
          <ac:spMkLst>
            <pc:docMk/>
            <pc:sldMk cId="615552854" sldId="292"/>
            <ac:spMk id="15" creationId="{7A8E016B-6501-7B81-1554-CF4D6B44F659}"/>
          </ac:spMkLst>
        </pc:spChg>
        <pc:spChg chg="add mod">
          <ac:chgData name="Darren Starr" userId="e8db8f9f-6c41-48a8-b168-8c2600f32686" providerId="ADAL" clId="{8A8AF724-0554-4334-A95E-7765974E60F0}" dt="2025-01-14T02:14:50.161" v="18210" actId="20577"/>
          <ac:spMkLst>
            <pc:docMk/>
            <pc:sldMk cId="615552854" sldId="292"/>
            <ac:spMk id="16" creationId="{FB191953-294A-CE1D-7405-8491682706B3}"/>
          </ac:spMkLst>
        </pc:spChg>
        <pc:spChg chg="add mod">
          <ac:chgData name="Darren Starr" userId="e8db8f9f-6c41-48a8-b168-8c2600f32686" providerId="ADAL" clId="{8A8AF724-0554-4334-A95E-7765974E60F0}" dt="2025-01-14T02:14:17.488" v="18173" actId="1076"/>
          <ac:spMkLst>
            <pc:docMk/>
            <pc:sldMk cId="615552854" sldId="292"/>
            <ac:spMk id="17" creationId="{107D3D58-E5D6-4541-D4D6-9A3AA2CE43A5}"/>
          </ac:spMkLst>
        </pc:spChg>
        <pc:spChg chg="add mod">
          <ac:chgData name="Darren Starr" userId="e8db8f9f-6c41-48a8-b168-8c2600f32686" providerId="ADAL" clId="{8A8AF724-0554-4334-A95E-7765974E60F0}" dt="2025-01-14T02:10:06.464" v="18020" actId="20577"/>
          <ac:spMkLst>
            <pc:docMk/>
            <pc:sldMk cId="615552854" sldId="292"/>
            <ac:spMk id="18" creationId="{44197875-C57E-8BAC-9F16-DA8B50CF9D34}"/>
          </ac:spMkLst>
        </pc:spChg>
        <pc:spChg chg="add mod">
          <ac:chgData name="Darren Starr" userId="e8db8f9f-6c41-48a8-b168-8c2600f32686" providerId="ADAL" clId="{8A8AF724-0554-4334-A95E-7765974E60F0}" dt="2025-01-14T02:14:17.488" v="18173" actId="1076"/>
          <ac:spMkLst>
            <pc:docMk/>
            <pc:sldMk cId="615552854" sldId="292"/>
            <ac:spMk id="19" creationId="{44943BBB-A0A0-11B0-168D-D5256D9AB123}"/>
          </ac:spMkLst>
        </pc:spChg>
        <pc:spChg chg="add mod">
          <ac:chgData name="Darren Starr" userId="e8db8f9f-6c41-48a8-b168-8c2600f32686" providerId="ADAL" clId="{8A8AF724-0554-4334-A95E-7765974E60F0}" dt="2025-01-14T02:14:17.488" v="18173" actId="1076"/>
          <ac:spMkLst>
            <pc:docMk/>
            <pc:sldMk cId="615552854" sldId="292"/>
            <ac:spMk id="20" creationId="{02BF899E-3FD3-FAC5-09A7-A12CE660A895}"/>
          </ac:spMkLst>
        </pc:spChg>
        <pc:spChg chg="add mod">
          <ac:chgData name="Darren Starr" userId="e8db8f9f-6c41-48a8-b168-8c2600f32686" providerId="ADAL" clId="{8A8AF724-0554-4334-A95E-7765974E60F0}" dt="2025-01-14T02:14:17.488" v="18173" actId="1076"/>
          <ac:spMkLst>
            <pc:docMk/>
            <pc:sldMk cId="615552854" sldId="292"/>
            <ac:spMk id="21" creationId="{CFF94934-DB98-9D0B-961F-99830C633D6C}"/>
          </ac:spMkLst>
        </pc:spChg>
        <pc:spChg chg="add mod ord">
          <ac:chgData name="Darren Starr" userId="e8db8f9f-6c41-48a8-b168-8c2600f32686" providerId="ADAL" clId="{8A8AF724-0554-4334-A95E-7765974E60F0}" dt="2025-01-14T02:13:35.374" v="18126" actId="1076"/>
          <ac:spMkLst>
            <pc:docMk/>
            <pc:sldMk cId="615552854" sldId="292"/>
            <ac:spMk id="22" creationId="{0C196EDF-CDF1-38CB-1067-57E79F2A5F33}"/>
          </ac:spMkLst>
        </pc:spChg>
        <pc:spChg chg="add mod">
          <ac:chgData name="Darren Starr" userId="e8db8f9f-6c41-48a8-b168-8c2600f32686" providerId="ADAL" clId="{8A8AF724-0554-4334-A95E-7765974E60F0}" dt="2025-01-14T02:15:04.909" v="18211" actId="17032"/>
          <ac:spMkLst>
            <pc:docMk/>
            <pc:sldMk cId="615552854" sldId="292"/>
            <ac:spMk id="23" creationId="{F5868F86-641D-4EBD-6BBC-EBEBB122C356}"/>
          </ac:spMkLst>
        </pc:spChg>
        <pc:spChg chg="add mod">
          <ac:chgData name="Darren Starr" userId="e8db8f9f-6c41-48a8-b168-8c2600f32686" providerId="ADAL" clId="{8A8AF724-0554-4334-A95E-7765974E60F0}" dt="2025-01-14T02:15:11.719" v="18212" actId="1076"/>
          <ac:spMkLst>
            <pc:docMk/>
            <pc:sldMk cId="615552854" sldId="292"/>
            <ac:spMk id="24" creationId="{52E7D3B0-F328-3A8D-C13C-AF01EDDC9D5A}"/>
          </ac:spMkLst>
        </pc:spChg>
        <pc:spChg chg="add mod">
          <ac:chgData name="Darren Starr" userId="e8db8f9f-6c41-48a8-b168-8c2600f32686" providerId="ADAL" clId="{8A8AF724-0554-4334-A95E-7765974E60F0}" dt="2025-01-14T02:15:04.909" v="18211" actId="17032"/>
          <ac:spMkLst>
            <pc:docMk/>
            <pc:sldMk cId="615552854" sldId="292"/>
            <ac:spMk id="25" creationId="{F30E10BA-F236-0888-540C-512FC44B62FB}"/>
          </ac:spMkLst>
        </pc:spChg>
        <pc:grpChg chg="mod">
          <ac:chgData name="Darren Starr" userId="e8db8f9f-6c41-48a8-b168-8c2600f32686" providerId="ADAL" clId="{8A8AF724-0554-4334-A95E-7765974E60F0}" dt="2025-01-15T12:33:03.933" v="25261"/>
          <ac:grpSpMkLst>
            <pc:docMk/>
            <pc:sldMk cId="615552854" sldId="292"/>
            <ac:grpSpMk id="29" creationId="{3994449D-C47E-C0D7-2354-3A5B3DCE38B7}"/>
          </ac:grpSpMkLst>
        </pc:grpChg>
        <pc:grpChg chg="del mod">
          <ac:chgData name="Darren Starr" userId="e8db8f9f-6c41-48a8-b168-8c2600f32686" providerId="ADAL" clId="{8A8AF724-0554-4334-A95E-7765974E60F0}" dt="2025-01-15T12:33:37.069" v="25270"/>
          <ac:grpSpMkLst>
            <pc:docMk/>
            <pc:sldMk cId="615552854" sldId="292"/>
            <ac:grpSpMk id="34" creationId="{A736BBD4-3CA3-5048-84FA-7593C67A5B8D}"/>
          </ac:grpSpMkLst>
        </pc:grpChg>
        <pc:grpChg chg="del mod">
          <ac:chgData name="Darren Starr" userId="e8db8f9f-6c41-48a8-b168-8c2600f32686" providerId="ADAL" clId="{8A8AF724-0554-4334-A95E-7765974E60F0}" dt="2025-01-15T12:34:16.256" v="25282"/>
          <ac:grpSpMkLst>
            <pc:docMk/>
            <pc:sldMk cId="615552854" sldId="292"/>
            <ac:grpSpMk id="36" creationId="{DA9C5E92-6A58-1549-0696-E0194E3203E7}"/>
          </ac:grpSpMkLst>
        </pc:grpChg>
        <pc:grpChg chg="del mod">
          <ac:chgData name="Darren Starr" userId="e8db8f9f-6c41-48a8-b168-8c2600f32686" providerId="ADAL" clId="{8A8AF724-0554-4334-A95E-7765974E60F0}" dt="2025-01-15T12:34:21.597" v="25285"/>
          <ac:grpSpMkLst>
            <pc:docMk/>
            <pc:sldMk cId="615552854" sldId="292"/>
            <ac:grpSpMk id="42" creationId="{FADFBF4D-0930-F399-C383-AF89A865A23B}"/>
          </ac:grpSpMkLst>
        </pc:grpChg>
        <pc:grpChg chg="mod">
          <ac:chgData name="Darren Starr" userId="e8db8f9f-6c41-48a8-b168-8c2600f32686" providerId="ADAL" clId="{8A8AF724-0554-4334-A95E-7765974E60F0}" dt="2025-01-15T12:34:16.256" v="25282"/>
          <ac:grpSpMkLst>
            <pc:docMk/>
            <pc:sldMk cId="615552854" sldId="292"/>
            <ac:grpSpMk id="48" creationId="{3A70B267-84B6-A4CF-C821-3792F26618AB}"/>
          </ac:grpSpMkLst>
        </pc:grpChg>
        <pc:grpChg chg="mod">
          <ac:chgData name="Darren Starr" userId="e8db8f9f-6c41-48a8-b168-8c2600f32686" providerId="ADAL" clId="{8A8AF724-0554-4334-A95E-7765974E60F0}" dt="2025-01-15T12:34:16.256" v="25282"/>
          <ac:grpSpMkLst>
            <pc:docMk/>
            <pc:sldMk cId="615552854" sldId="292"/>
            <ac:grpSpMk id="49" creationId="{F062B1A9-1AFE-288A-FA82-8ED8AD9C0664}"/>
          </ac:grpSpMkLst>
        </pc:grpChg>
        <pc:grpChg chg="del mod">
          <ac:chgData name="Darren Starr" userId="e8db8f9f-6c41-48a8-b168-8c2600f32686" providerId="ADAL" clId="{8A8AF724-0554-4334-A95E-7765974E60F0}" dt="2025-01-15T12:34:29.416" v="25287"/>
          <ac:grpSpMkLst>
            <pc:docMk/>
            <pc:sldMk cId="615552854" sldId="292"/>
            <ac:grpSpMk id="52" creationId="{D6EEF325-D62F-5B06-C6D9-68EF4654AE9B}"/>
          </ac:grpSpMkLst>
        </pc:grpChg>
        <pc:grpChg chg="mod">
          <ac:chgData name="Darren Starr" userId="e8db8f9f-6c41-48a8-b168-8c2600f32686" providerId="ADAL" clId="{8A8AF724-0554-4334-A95E-7765974E60F0}" dt="2025-01-15T12:34:29.416" v="25287"/>
          <ac:grpSpMkLst>
            <pc:docMk/>
            <pc:sldMk cId="615552854" sldId="292"/>
            <ac:grpSpMk id="54" creationId="{0C2CEA7D-81BD-2C8B-1A87-28E649EC3EE2}"/>
          </ac:grpSpMkLst>
        </pc:grpChg>
        <pc:picChg chg="add mod">
          <ac:chgData name="Darren Starr" userId="e8db8f9f-6c41-48a8-b168-8c2600f32686" providerId="ADAL" clId="{8A8AF724-0554-4334-A95E-7765974E60F0}" dt="2025-01-14T02:07:25.059" v="17923" actId="14100"/>
          <ac:picMkLst>
            <pc:docMk/>
            <pc:sldMk cId="615552854" sldId="292"/>
            <ac:picMk id="4" creationId="{40C27F10-31B3-1BA7-8A61-0225D67D7284}"/>
          </ac:picMkLst>
        </pc:picChg>
        <pc:picChg chg="add mod">
          <ac:chgData name="Darren Starr" userId="e8db8f9f-6c41-48a8-b168-8c2600f32686" providerId="ADAL" clId="{8A8AF724-0554-4334-A95E-7765974E60F0}" dt="2025-01-14T02:07:25.059" v="17923" actId="14100"/>
          <ac:picMkLst>
            <pc:docMk/>
            <pc:sldMk cId="615552854" sldId="292"/>
            <ac:picMk id="6" creationId="{2EC6B7A7-217A-42B9-2E52-FFBD5DED0D9A}"/>
          </ac:picMkLst>
        </pc:picChg>
        <pc:inkChg chg="add del mod">
          <ac:chgData name="Darren Starr" userId="e8db8f9f-6c41-48a8-b168-8c2600f32686" providerId="ADAL" clId="{8A8AF724-0554-4334-A95E-7765974E60F0}" dt="2025-01-15T12:33:04.738" v="25263" actId="9405"/>
          <ac:inkMkLst>
            <pc:docMk/>
            <pc:sldMk cId="615552854" sldId="292"/>
            <ac:inkMk id="26" creationId="{A7835E93-DC8B-9724-634D-D60517ADFD95}"/>
          </ac:inkMkLst>
        </pc:inkChg>
        <pc:inkChg chg="add del mod">
          <ac:chgData name="Darren Starr" userId="e8db8f9f-6c41-48a8-b168-8c2600f32686" providerId="ADAL" clId="{8A8AF724-0554-4334-A95E-7765974E60F0}" dt="2025-01-15T12:33:04.304" v="25262" actId="9405"/>
          <ac:inkMkLst>
            <pc:docMk/>
            <pc:sldMk cId="615552854" sldId="292"/>
            <ac:inkMk id="27" creationId="{6EB96F9C-265A-7470-9552-6557C5479825}"/>
          </ac:inkMkLst>
        </pc:inkChg>
        <pc:inkChg chg="add del mod">
          <ac:chgData name="Darren Starr" userId="e8db8f9f-6c41-48a8-b168-8c2600f32686" providerId="ADAL" clId="{8A8AF724-0554-4334-A95E-7765974E60F0}" dt="2025-01-15T12:33:03.933" v="25261"/>
          <ac:inkMkLst>
            <pc:docMk/>
            <pc:sldMk cId="615552854" sldId="292"/>
            <ac:inkMk id="28" creationId="{FD57A26E-3BA7-5AB1-DC98-21B54DA2A2F9}"/>
          </ac:inkMkLst>
        </pc:inkChg>
        <pc:inkChg chg="add">
          <ac:chgData name="Darren Starr" userId="e8db8f9f-6c41-48a8-b168-8c2600f32686" providerId="ADAL" clId="{8A8AF724-0554-4334-A95E-7765974E60F0}" dt="2025-01-15T12:33:15.757" v="25264" actId="9405"/>
          <ac:inkMkLst>
            <pc:docMk/>
            <pc:sldMk cId="615552854" sldId="292"/>
            <ac:inkMk id="30" creationId="{C3A0CFF9-85A6-46A5-FA52-4CA9DC47217D}"/>
          </ac:inkMkLst>
        </pc:inkChg>
        <pc:inkChg chg="add">
          <ac:chgData name="Darren Starr" userId="e8db8f9f-6c41-48a8-b168-8c2600f32686" providerId="ADAL" clId="{8A8AF724-0554-4334-A95E-7765974E60F0}" dt="2025-01-15T12:33:27.174" v="25265" actId="9405"/>
          <ac:inkMkLst>
            <pc:docMk/>
            <pc:sldMk cId="615552854" sldId="292"/>
            <ac:inkMk id="31" creationId="{53D3A7A0-C256-04AE-B53B-820E7A517A31}"/>
          </ac:inkMkLst>
        </pc:inkChg>
        <pc:inkChg chg="add mod">
          <ac:chgData name="Darren Starr" userId="e8db8f9f-6c41-48a8-b168-8c2600f32686" providerId="ADAL" clId="{8A8AF724-0554-4334-A95E-7765974E60F0}" dt="2025-01-15T12:34:16.256" v="25282"/>
          <ac:inkMkLst>
            <pc:docMk/>
            <pc:sldMk cId="615552854" sldId="292"/>
            <ac:inkMk id="32" creationId="{32AEDA53-8B62-3F93-60E5-C358BF7056F4}"/>
          </ac:inkMkLst>
        </pc:inkChg>
        <pc:inkChg chg="add mod">
          <ac:chgData name="Darren Starr" userId="e8db8f9f-6c41-48a8-b168-8c2600f32686" providerId="ADAL" clId="{8A8AF724-0554-4334-A95E-7765974E60F0}" dt="2025-01-15T12:34:16.256" v="25282"/>
          <ac:inkMkLst>
            <pc:docMk/>
            <pc:sldMk cId="615552854" sldId="292"/>
            <ac:inkMk id="33" creationId="{BB1BB75F-BC3E-856D-913E-C1A89DE89B4D}"/>
          </ac:inkMkLst>
        </pc:inkChg>
        <pc:inkChg chg="add mod">
          <ac:chgData name="Darren Starr" userId="e8db8f9f-6c41-48a8-b168-8c2600f32686" providerId="ADAL" clId="{8A8AF724-0554-4334-A95E-7765974E60F0}" dt="2025-01-15T12:34:16.256" v="25282"/>
          <ac:inkMkLst>
            <pc:docMk/>
            <pc:sldMk cId="615552854" sldId="292"/>
            <ac:inkMk id="35" creationId="{E47EAA58-C903-32DD-4871-88986117E8D6}"/>
          </ac:inkMkLst>
        </pc:inkChg>
        <pc:inkChg chg="add">
          <ac:chgData name="Darren Starr" userId="e8db8f9f-6c41-48a8-b168-8c2600f32686" providerId="ADAL" clId="{8A8AF724-0554-4334-A95E-7765974E60F0}" dt="2025-01-15T12:33:40.645" v="25271" actId="9405"/>
          <ac:inkMkLst>
            <pc:docMk/>
            <pc:sldMk cId="615552854" sldId="292"/>
            <ac:inkMk id="37" creationId="{837E1126-D205-88CB-1386-6DE85F7F1C0F}"/>
          </ac:inkMkLst>
        </pc:inkChg>
        <pc:inkChg chg="add">
          <ac:chgData name="Darren Starr" userId="e8db8f9f-6c41-48a8-b168-8c2600f32686" providerId="ADAL" clId="{8A8AF724-0554-4334-A95E-7765974E60F0}" dt="2025-01-15T12:33:46.670" v="25272" actId="9405"/>
          <ac:inkMkLst>
            <pc:docMk/>
            <pc:sldMk cId="615552854" sldId="292"/>
            <ac:inkMk id="38" creationId="{39130717-C047-345F-EF22-10F4413F76C6}"/>
          </ac:inkMkLst>
        </pc:inkChg>
        <pc:inkChg chg="add mod">
          <ac:chgData name="Darren Starr" userId="e8db8f9f-6c41-48a8-b168-8c2600f32686" providerId="ADAL" clId="{8A8AF724-0554-4334-A95E-7765974E60F0}" dt="2025-01-15T12:34:29.416" v="25287"/>
          <ac:inkMkLst>
            <pc:docMk/>
            <pc:sldMk cId="615552854" sldId="292"/>
            <ac:inkMk id="39" creationId="{956DB665-45F4-7572-FBF7-A8CD9D377ACE}"/>
          </ac:inkMkLst>
        </pc:inkChg>
        <pc:inkChg chg="add mod">
          <ac:chgData name="Darren Starr" userId="e8db8f9f-6c41-48a8-b168-8c2600f32686" providerId="ADAL" clId="{8A8AF724-0554-4334-A95E-7765974E60F0}" dt="2025-01-15T12:34:29.416" v="25287"/>
          <ac:inkMkLst>
            <pc:docMk/>
            <pc:sldMk cId="615552854" sldId="292"/>
            <ac:inkMk id="40" creationId="{2669FDDD-A0CE-8598-ABC0-96F7B225B175}"/>
          </ac:inkMkLst>
        </pc:inkChg>
        <pc:inkChg chg="add mod">
          <ac:chgData name="Darren Starr" userId="e8db8f9f-6c41-48a8-b168-8c2600f32686" providerId="ADAL" clId="{8A8AF724-0554-4334-A95E-7765974E60F0}" dt="2025-01-15T12:34:29.416" v="25287"/>
          <ac:inkMkLst>
            <pc:docMk/>
            <pc:sldMk cId="615552854" sldId="292"/>
            <ac:inkMk id="41" creationId="{54783F1C-2BBF-BFAB-1F10-4DE0061AE294}"/>
          </ac:inkMkLst>
        </pc:inkChg>
        <pc:inkChg chg="add mod">
          <ac:chgData name="Darren Starr" userId="e8db8f9f-6c41-48a8-b168-8c2600f32686" providerId="ADAL" clId="{8A8AF724-0554-4334-A95E-7765974E60F0}" dt="2025-01-15T12:34:16.256" v="25282"/>
          <ac:inkMkLst>
            <pc:docMk/>
            <pc:sldMk cId="615552854" sldId="292"/>
            <ac:inkMk id="43" creationId="{CB5F03CF-3A75-9CA2-1E2E-C1663889337D}"/>
          </ac:inkMkLst>
        </pc:inkChg>
        <pc:inkChg chg="add mod">
          <ac:chgData name="Darren Starr" userId="e8db8f9f-6c41-48a8-b168-8c2600f32686" providerId="ADAL" clId="{8A8AF724-0554-4334-A95E-7765974E60F0}" dt="2025-01-15T12:34:16.256" v="25282"/>
          <ac:inkMkLst>
            <pc:docMk/>
            <pc:sldMk cId="615552854" sldId="292"/>
            <ac:inkMk id="44" creationId="{2EC3B029-BB3E-A250-F707-B53E76AF3235}"/>
          </ac:inkMkLst>
        </pc:inkChg>
        <pc:inkChg chg="add">
          <ac:chgData name="Darren Starr" userId="e8db8f9f-6c41-48a8-b168-8c2600f32686" providerId="ADAL" clId="{8A8AF724-0554-4334-A95E-7765974E60F0}" dt="2025-01-15T12:34:14.301" v="25279" actId="9405"/>
          <ac:inkMkLst>
            <pc:docMk/>
            <pc:sldMk cId="615552854" sldId="292"/>
            <ac:inkMk id="45" creationId="{9B1C47FE-C03A-45CA-3CF5-76013206EBB0}"/>
          </ac:inkMkLst>
        </pc:inkChg>
        <pc:inkChg chg="add mod">
          <ac:chgData name="Darren Starr" userId="e8db8f9f-6c41-48a8-b168-8c2600f32686" providerId="ADAL" clId="{8A8AF724-0554-4334-A95E-7765974E60F0}" dt="2025-01-15T12:34:16.256" v="25282"/>
          <ac:inkMkLst>
            <pc:docMk/>
            <pc:sldMk cId="615552854" sldId="292"/>
            <ac:inkMk id="46" creationId="{5A6F00C6-C8CD-910C-8819-0668F5C25B2C}"/>
          </ac:inkMkLst>
        </pc:inkChg>
        <pc:inkChg chg="add mod">
          <ac:chgData name="Darren Starr" userId="e8db8f9f-6c41-48a8-b168-8c2600f32686" providerId="ADAL" clId="{8A8AF724-0554-4334-A95E-7765974E60F0}" dt="2025-01-15T12:34:16.256" v="25282"/>
          <ac:inkMkLst>
            <pc:docMk/>
            <pc:sldMk cId="615552854" sldId="292"/>
            <ac:inkMk id="47" creationId="{735207AE-401F-562C-390A-73614E3F703A}"/>
          </ac:inkMkLst>
        </pc:inkChg>
        <pc:inkChg chg="add mod">
          <ac:chgData name="Darren Starr" userId="e8db8f9f-6c41-48a8-b168-8c2600f32686" providerId="ADAL" clId="{8A8AF724-0554-4334-A95E-7765974E60F0}" dt="2025-01-15T12:34:29.416" v="25287"/>
          <ac:inkMkLst>
            <pc:docMk/>
            <pc:sldMk cId="615552854" sldId="292"/>
            <ac:inkMk id="50" creationId="{91B0CABD-836B-6C24-B0DF-C7A916FB5689}"/>
          </ac:inkMkLst>
        </pc:inkChg>
        <pc:inkChg chg="add mod">
          <ac:chgData name="Darren Starr" userId="e8db8f9f-6c41-48a8-b168-8c2600f32686" providerId="ADAL" clId="{8A8AF724-0554-4334-A95E-7765974E60F0}" dt="2025-01-15T12:34:29.416" v="25287"/>
          <ac:inkMkLst>
            <pc:docMk/>
            <pc:sldMk cId="615552854" sldId="292"/>
            <ac:inkMk id="51" creationId="{3B199CA0-3466-7598-869E-E3C95680E377}"/>
          </ac:inkMkLst>
        </pc:inkChg>
        <pc:inkChg chg="add mod">
          <ac:chgData name="Darren Starr" userId="e8db8f9f-6c41-48a8-b168-8c2600f32686" providerId="ADAL" clId="{8A8AF724-0554-4334-A95E-7765974E60F0}" dt="2025-01-15T12:34:29.416" v="25287"/>
          <ac:inkMkLst>
            <pc:docMk/>
            <pc:sldMk cId="615552854" sldId="292"/>
            <ac:inkMk id="53" creationId="{71114E04-5E4F-CADB-1DB0-FE68D6220456}"/>
          </ac:inkMkLst>
        </pc:inkChg>
        <pc:cxnChg chg="add mod">
          <ac:chgData name="Darren Starr" userId="e8db8f9f-6c41-48a8-b168-8c2600f32686" providerId="ADAL" clId="{8A8AF724-0554-4334-A95E-7765974E60F0}" dt="2025-01-14T02:07:25.059" v="17923" actId="14100"/>
          <ac:cxnSpMkLst>
            <pc:docMk/>
            <pc:sldMk cId="615552854" sldId="292"/>
            <ac:cxnSpMk id="5" creationId="{CE7ED156-D75D-04BC-A625-A27617737C30}"/>
          </ac:cxnSpMkLst>
        </pc:cxnChg>
        <pc:cxnChg chg="add mod">
          <ac:chgData name="Darren Starr" userId="e8db8f9f-6c41-48a8-b168-8c2600f32686" providerId="ADAL" clId="{8A8AF724-0554-4334-A95E-7765974E60F0}" dt="2025-01-14T02:07:50.753" v="17930" actId="1076"/>
          <ac:cxnSpMkLst>
            <pc:docMk/>
            <pc:sldMk cId="615552854" sldId="292"/>
            <ac:cxnSpMk id="10" creationId="{83F66C69-882A-48B2-C944-8375FBE1E2DB}"/>
          </ac:cxnSpMkLst>
        </pc:cxnChg>
        <pc:cxnChg chg="add mod">
          <ac:chgData name="Darren Starr" userId="e8db8f9f-6c41-48a8-b168-8c2600f32686" providerId="ADAL" clId="{8A8AF724-0554-4334-A95E-7765974E60F0}" dt="2025-01-14T02:07:48.835" v="17929" actId="1076"/>
          <ac:cxnSpMkLst>
            <pc:docMk/>
            <pc:sldMk cId="615552854" sldId="292"/>
            <ac:cxnSpMk id="13" creationId="{D513EBAC-99CE-125F-C0EC-86E8B7D20137}"/>
          </ac:cxnSpMkLst>
        </pc:cxnChg>
      </pc:sldChg>
      <pc:sldChg chg="addSp delSp modSp new mod ord">
        <pc:chgData name="Darren Starr" userId="e8db8f9f-6c41-48a8-b168-8c2600f32686" providerId="ADAL" clId="{8A8AF724-0554-4334-A95E-7765974E60F0}" dt="2025-01-16T10:15:38.506" v="28676" actId="9405"/>
        <pc:sldMkLst>
          <pc:docMk/>
          <pc:sldMk cId="2704497897" sldId="293"/>
        </pc:sldMkLst>
        <pc:spChg chg="mod">
          <ac:chgData name="Darren Starr" userId="e8db8f9f-6c41-48a8-b168-8c2600f32686" providerId="ADAL" clId="{8A8AF724-0554-4334-A95E-7765974E60F0}" dt="2025-01-10T14:48:18.057" v="14877" actId="20577"/>
          <ac:spMkLst>
            <pc:docMk/>
            <pc:sldMk cId="2704497897" sldId="293"/>
            <ac:spMk id="2" creationId="{E5005346-6F9C-4B2C-01EC-FE7C0280BF7B}"/>
          </ac:spMkLst>
        </pc:spChg>
        <pc:grpChg chg="del mod">
          <ac:chgData name="Darren Starr" userId="e8db8f9f-6c41-48a8-b168-8c2600f32686" providerId="ADAL" clId="{8A8AF724-0554-4334-A95E-7765974E60F0}" dt="2025-01-16T09:55:55.997" v="27819"/>
          <ac:grpSpMkLst>
            <pc:docMk/>
            <pc:sldMk cId="2704497897" sldId="293"/>
            <ac:grpSpMk id="13" creationId="{57AB50AA-2085-8638-ED89-89F257125118}"/>
          </ac:grpSpMkLst>
        </pc:grpChg>
        <pc:grpChg chg="add del mod">
          <ac:chgData name="Darren Starr" userId="e8db8f9f-6c41-48a8-b168-8c2600f32686" providerId="ADAL" clId="{8A8AF724-0554-4334-A95E-7765974E60F0}" dt="2025-01-16T09:49:45.186" v="27716"/>
          <ac:grpSpMkLst>
            <pc:docMk/>
            <pc:sldMk cId="2704497897" sldId="293"/>
            <ac:grpSpMk id="50" creationId="{A85B27EF-42E2-1AB0-1C0F-3AD8C53699C9}"/>
          </ac:grpSpMkLst>
        </pc:grpChg>
        <pc:grpChg chg="mod">
          <ac:chgData name="Darren Starr" userId="e8db8f9f-6c41-48a8-b168-8c2600f32686" providerId="ADAL" clId="{8A8AF724-0554-4334-A95E-7765974E60F0}" dt="2025-01-16T09:57:19.104" v="27829"/>
          <ac:grpSpMkLst>
            <pc:docMk/>
            <pc:sldMk cId="2704497897" sldId="293"/>
            <ac:grpSpMk id="52" creationId="{B8C93A72-2D63-950F-298C-C5CEBC8B30B0}"/>
          </ac:grpSpMkLst>
        </pc:grpChg>
        <pc:grpChg chg="del mod">
          <ac:chgData name="Darren Starr" userId="e8db8f9f-6c41-48a8-b168-8c2600f32686" providerId="ADAL" clId="{8A8AF724-0554-4334-A95E-7765974E60F0}" dt="2025-01-16T09:57:37.305" v="27837"/>
          <ac:grpSpMkLst>
            <pc:docMk/>
            <pc:sldMk cId="2704497897" sldId="293"/>
            <ac:grpSpMk id="56" creationId="{0C0ACDE5-372A-6D67-6BCC-F89D320C84E5}"/>
          </ac:grpSpMkLst>
        </pc:grpChg>
        <pc:grpChg chg="add del mod">
          <ac:chgData name="Darren Starr" userId="e8db8f9f-6c41-48a8-b168-8c2600f32686" providerId="ADAL" clId="{8A8AF724-0554-4334-A95E-7765974E60F0}" dt="2025-01-16T09:58:13.181" v="27861"/>
          <ac:grpSpMkLst>
            <pc:docMk/>
            <pc:sldMk cId="2704497897" sldId="293"/>
            <ac:grpSpMk id="63" creationId="{35D7B678-F198-2FBE-ABB1-B5DF97AE49F1}"/>
          </ac:grpSpMkLst>
        </pc:grpChg>
        <pc:grpChg chg="del mod">
          <ac:chgData name="Darren Starr" userId="e8db8f9f-6c41-48a8-b168-8c2600f32686" providerId="ADAL" clId="{8A8AF724-0554-4334-A95E-7765974E60F0}" dt="2025-01-16T09:49:45.183" v="27709"/>
          <ac:grpSpMkLst>
            <pc:docMk/>
            <pc:sldMk cId="2704497897" sldId="293"/>
            <ac:grpSpMk id="76" creationId="{F3C41D89-B2C6-2A60-6A39-009B077A4451}"/>
          </ac:grpSpMkLst>
        </pc:grpChg>
        <pc:grpChg chg="del mod">
          <ac:chgData name="Darren Starr" userId="e8db8f9f-6c41-48a8-b168-8c2600f32686" providerId="ADAL" clId="{8A8AF724-0554-4334-A95E-7765974E60F0}" dt="2025-01-16T09:50:39.263" v="27746"/>
          <ac:grpSpMkLst>
            <pc:docMk/>
            <pc:sldMk cId="2704497897" sldId="293"/>
            <ac:grpSpMk id="80" creationId="{86B951F9-80FC-7407-16C2-6732420F7ACA}"/>
          </ac:grpSpMkLst>
        </pc:grpChg>
        <pc:grpChg chg="del mod">
          <ac:chgData name="Darren Starr" userId="e8db8f9f-6c41-48a8-b168-8c2600f32686" providerId="ADAL" clId="{8A8AF724-0554-4334-A95E-7765974E60F0}" dt="2025-01-16T09:50:41.149" v="27749"/>
          <ac:grpSpMkLst>
            <pc:docMk/>
            <pc:sldMk cId="2704497897" sldId="293"/>
            <ac:grpSpMk id="104" creationId="{4BB5AB4B-B5E3-E858-A389-9039704D8E06}"/>
          </ac:grpSpMkLst>
        </pc:grpChg>
        <pc:grpChg chg="mod">
          <ac:chgData name="Darren Starr" userId="e8db8f9f-6c41-48a8-b168-8c2600f32686" providerId="ADAL" clId="{8A8AF724-0554-4334-A95E-7765974E60F0}" dt="2025-01-16T09:58:11.307" v="27856"/>
          <ac:grpSpMkLst>
            <pc:docMk/>
            <pc:sldMk cId="2704497897" sldId="293"/>
            <ac:grpSpMk id="104" creationId="{71BFFBE4-7B4B-77EA-FA6F-09D037BECFA0}"/>
          </ac:grpSpMkLst>
        </pc:grpChg>
        <pc:grpChg chg="del mod">
          <ac:chgData name="Darren Starr" userId="e8db8f9f-6c41-48a8-b168-8c2600f32686" providerId="ADAL" clId="{8A8AF724-0554-4334-A95E-7765974E60F0}" dt="2025-01-16T09:50:46.886" v="27758"/>
          <ac:grpSpMkLst>
            <pc:docMk/>
            <pc:sldMk cId="2704497897" sldId="293"/>
            <ac:grpSpMk id="107" creationId="{FB9FE02C-5054-70A6-F53B-7FC1B8536A88}"/>
          </ac:grpSpMkLst>
        </pc:grpChg>
        <pc:grpChg chg="del mod">
          <ac:chgData name="Darren Starr" userId="e8db8f9f-6c41-48a8-b168-8c2600f32686" providerId="ADAL" clId="{8A8AF724-0554-4334-A95E-7765974E60F0}" dt="2025-01-16T09:50:54.531" v="27761"/>
          <ac:grpSpMkLst>
            <pc:docMk/>
            <pc:sldMk cId="2704497897" sldId="293"/>
            <ac:grpSpMk id="116" creationId="{610CF33F-3334-585C-1251-E850939DFAE3}"/>
          </ac:grpSpMkLst>
        </pc:grpChg>
        <pc:grpChg chg="del mod">
          <ac:chgData name="Darren Starr" userId="e8db8f9f-6c41-48a8-b168-8c2600f32686" providerId="ADAL" clId="{8A8AF724-0554-4334-A95E-7765974E60F0}" dt="2025-01-16T09:50:59.730" v="27763"/>
          <ac:grpSpMkLst>
            <pc:docMk/>
            <pc:sldMk cId="2704497897" sldId="293"/>
            <ac:grpSpMk id="119" creationId="{6BEC199E-1843-62CC-D41B-9D67341F7042}"/>
          </ac:grpSpMkLst>
        </pc:grpChg>
        <pc:grpChg chg="mod">
          <ac:chgData name="Darren Starr" userId="e8db8f9f-6c41-48a8-b168-8c2600f32686" providerId="ADAL" clId="{8A8AF724-0554-4334-A95E-7765974E60F0}" dt="2025-01-16T09:58:10.666" v="27853"/>
          <ac:grpSpMkLst>
            <pc:docMk/>
            <pc:sldMk cId="2704497897" sldId="293"/>
            <ac:grpSpMk id="119" creationId="{FF207EEE-54D7-9E40-19F0-805080F47D87}"/>
          </ac:grpSpMkLst>
        </pc:grpChg>
        <pc:grpChg chg="del mod">
          <ac:chgData name="Darren Starr" userId="e8db8f9f-6c41-48a8-b168-8c2600f32686" providerId="ADAL" clId="{8A8AF724-0554-4334-A95E-7765974E60F0}" dt="2025-01-16T09:51:01.586" v="27767"/>
          <ac:grpSpMkLst>
            <pc:docMk/>
            <pc:sldMk cId="2704497897" sldId="293"/>
            <ac:grpSpMk id="121" creationId="{DC3A9BB7-1FC0-99C0-53E6-CFF843792551}"/>
          </ac:grpSpMkLst>
        </pc:grpChg>
        <pc:grpChg chg="del mod">
          <ac:chgData name="Darren Starr" userId="e8db8f9f-6c41-48a8-b168-8c2600f32686" providerId="ADAL" clId="{8A8AF724-0554-4334-A95E-7765974E60F0}" dt="2025-01-16T09:51:05.078" v="27777"/>
          <ac:grpSpMkLst>
            <pc:docMk/>
            <pc:sldMk cId="2704497897" sldId="293"/>
            <ac:grpSpMk id="125" creationId="{E7F0A334-3C11-108E-4C6E-55F713CB799E}"/>
          </ac:grpSpMkLst>
        </pc:grpChg>
        <pc:grpChg chg="del mod">
          <ac:chgData name="Darren Starr" userId="e8db8f9f-6c41-48a8-b168-8c2600f32686" providerId="ADAL" clId="{8A8AF724-0554-4334-A95E-7765974E60F0}" dt="2025-01-16T09:53:36.031" v="27795"/>
          <ac:grpSpMkLst>
            <pc:docMk/>
            <pc:sldMk cId="2704497897" sldId="293"/>
            <ac:grpSpMk id="135" creationId="{8F953A37-6A93-A1F0-4D48-2581D8BA961A}"/>
          </ac:grpSpMkLst>
        </pc:grpChg>
        <pc:grpChg chg="mod">
          <ac:chgData name="Darren Starr" userId="e8db8f9f-6c41-48a8-b168-8c2600f32686" providerId="ADAL" clId="{8A8AF724-0554-4334-A95E-7765974E60F0}" dt="2025-01-16T09:58:44.043" v="27870"/>
          <ac:grpSpMkLst>
            <pc:docMk/>
            <pc:sldMk cId="2704497897" sldId="293"/>
            <ac:grpSpMk id="139" creationId="{9FEC3B46-E0F7-EB61-E349-7D172F3FC7B3}"/>
          </ac:grpSpMkLst>
        </pc:grpChg>
        <pc:grpChg chg="del mod">
          <ac:chgData name="Darren Starr" userId="e8db8f9f-6c41-48a8-b168-8c2600f32686" providerId="ADAL" clId="{8A8AF724-0554-4334-A95E-7765974E60F0}" dt="2025-01-16T09:53:29.566" v="27793"/>
          <ac:grpSpMkLst>
            <pc:docMk/>
            <pc:sldMk cId="2704497897" sldId="293"/>
            <ac:grpSpMk id="144" creationId="{B603081D-1F45-D030-41CD-3C470DC85E9C}"/>
          </ac:grpSpMkLst>
        </pc:grpChg>
        <pc:grpChg chg="del mod">
          <ac:chgData name="Darren Starr" userId="e8db8f9f-6c41-48a8-b168-8c2600f32686" providerId="ADAL" clId="{8A8AF724-0554-4334-A95E-7765974E60F0}" dt="2025-01-16T09:54:09.075" v="27804"/>
          <ac:grpSpMkLst>
            <pc:docMk/>
            <pc:sldMk cId="2704497897" sldId="293"/>
            <ac:grpSpMk id="146" creationId="{469B3E1C-C679-8B63-28FF-297084AF7313}"/>
          </ac:grpSpMkLst>
        </pc:grpChg>
        <pc:grpChg chg="mod">
          <ac:chgData name="Darren Starr" userId="e8db8f9f-6c41-48a8-b168-8c2600f32686" providerId="ADAL" clId="{8A8AF724-0554-4334-A95E-7765974E60F0}" dt="2025-01-16T09:55:55.716" v="27818"/>
          <ac:grpSpMkLst>
            <pc:docMk/>
            <pc:sldMk cId="2704497897" sldId="293"/>
            <ac:grpSpMk id="155" creationId="{B3C8F731-9727-68A6-188E-DEA86ED3AE57}"/>
          </ac:grpSpMkLst>
        </pc:grpChg>
        <pc:grpChg chg="del mod">
          <ac:chgData name="Darren Starr" userId="e8db8f9f-6c41-48a8-b168-8c2600f32686" providerId="ADAL" clId="{8A8AF724-0554-4334-A95E-7765974E60F0}" dt="2025-01-16T09:59:01.436" v="27894"/>
          <ac:grpSpMkLst>
            <pc:docMk/>
            <pc:sldMk cId="2704497897" sldId="293"/>
            <ac:grpSpMk id="160" creationId="{C3E7D60A-CA00-0A06-2F2C-2363E4A17264}"/>
          </ac:grpSpMkLst>
        </pc:grpChg>
        <pc:grpChg chg="del mod">
          <ac:chgData name="Darren Starr" userId="e8db8f9f-6c41-48a8-b168-8c2600f32686" providerId="ADAL" clId="{8A8AF724-0554-4334-A95E-7765974E60F0}" dt="2025-01-16T09:59:01.436" v="27894"/>
          <ac:grpSpMkLst>
            <pc:docMk/>
            <pc:sldMk cId="2704497897" sldId="293"/>
            <ac:grpSpMk id="161" creationId="{4FD7F7CD-D583-6B9B-C9DA-95ADC0759C4B}"/>
          </ac:grpSpMkLst>
        </pc:grpChg>
        <pc:grpChg chg="del mod">
          <ac:chgData name="Darren Starr" userId="e8db8f9f-6c41-48a8-b168-8c2600f32686" providerId="ADAL" clId="{8A8AF724-0554-4334-A95E-7765974E60F0}" dt="2025-01-16T09:59:01.436" v="27894"/>
          <ac:grpSpMkLst>
            <pc:docMk/>
            <pc:sldMk cId="2704497897" sldId="293"/>
            <ac:grpSpMk id="162" creationId="{90027C6E-E351-8E60-AC8C-6ADFADDED329}"/>
          </ac:grpSpMkLst>
        </pc:grpChg>
        <pc:grpChg chg="del mod">
          <ac:chgData name="Darren Starr" userId="e8db8f9f-6c41-48a8-b168-8c2600f32686" providerId="ADAL" clId="{8A8AF724-0554-4334-A95E-7765974E60F0}" dt="2025-01-16T09:59:01.436" v="27894"/>
          <ac:grpSpMkLst>
            <pc:docMk/>
            <pc:sldMk cId="2704497897" sldId="293"/>
            <ac:grpSpMk id="175" creationId="{E24C8B26-8CC1-F02F-F60B-8EC805DA96CA}"/>
          </ac:grpSpMkLst>
        </pc:grpChg>
        <pc:grpChg chg="del mod">
          <ac:chgData name="Darren Starr" userId="e8db8f9f-6c41-48a8-b168-8c2600f32686" providerId="ADAL" clId="{8A8AF724-0554-4334-A95E-7765974E60F0}" dt="2025-01-16T09:59:06.371" v="27900"/>
          <ac:grpSpMkLst>
            <pc:docMk/>
            <pc:sldMk cId="2704497897" sldId="293"/>
            <ac:grpSpMk id="176" creationId="{E18F46F4-6B6B-C12C-F6D8-C1B07787566B}"/>
          </ac:grpSpMkLst>
        </pc:grpChg>
        <pc:grpChg chg="mod">
          <ac:chgData name="Darren Starr" userId="e8db8f9f-6c41-48a8-b168-8c2600f32686" providerId="ADAL" clId="{8A8AF724-0554-4334-A95E-7765974E60F0}" dt="2025-01-16T10:10:29.675" v="28541"/>
          <ac:grpSpMkLst>
            <pc:docMk/>
            <pc:sldMk cId="2704497897" sldId="293"/>
            <ac:grpSpMk id="182" creationId="{32336A85-A66B-A8F1-DEDD-B6A01E6B2AA6}"/>
          </ac:grpSpMkLst>
        </pc:grpChg>
        <pc:grpChg chg="del mod">
          <ac:chgData name="Darren Starr" userId="e8db8f9f-6c41-48a8-b168-8c2600f32686" providerId="ADAL" clId="{8A8AF724-0554-4334-A95E-7765974E60F0}" dt="2025-01-16T09:59:45.547" v="27929"/>
          <ac:grpSpMkLst>
            <pc:docMk/>
            <pc:sldMk cId="2704497897" sldId="293"/>
            <ac:grpSpMk id="187" creationId="{4559B654-23A2-065E-688A-BB08D8FFE2FF}"/>
          </ac:grpSpMkLst>
        </pc:grpChg>
        <pc:grpChg chg="del mod">
          <ac:chgData name="Darren Starr" userId="e8db8f9f-6c41-48a8-b168-8c2600f32686" providerId="ADAL" clId="{8A8AF724-0554-4334-A95E-7765974E60F0}" dt="2025-01-16T10:10:29.673" v="28531"/>
          <ac:grpSpMkLst>
            <pc:docMk/>
            <pc:sldMk cId="2704497897" sldId="293"/>
            <ac:grpSpMk id="199" creationId="{A846A2C5-E537-772C-03FF-E4BA2CAE4025}"/>
          </ac:grpSpMkLst>
        </pc:grpChg>
        <pc:grpChg chg="del mod">
          <ac:chgData name="Darren Starr" userId="e8db8f9f-6c41-48a8-b168-8c2600f32686" providerId="ADAL" clId="{8A8AF724-0554-4334-A95E-7765974E60F0}" dt="2025-01-16T09:59:38.544" v="27926"/>
          <ac:grpSpMkLst>
            <pc:docMk/>
            <pc:sldMk cId="2704497897" sldId="293"/>
            <ac:grpSpMk id="203" creationId="{A108FD88-A674-5147-CA0F-9D3D7F8E1025}"/>
          </ac:grpSpMkLst>
        </pc:grpChg>
        <pc:grpChg chg="del mod">
          <ac:chgData name="Darren Starr" userId="e8db8f9f-6c41-48a8-b168-8c2600f32686" providerId="ADAL" clId="{8A8AF724-0554-4334-A95E-7765974E60F0}" dt="2025-01-16T10:10:29.673" v="28530"/>
          <ac:grpSpMkLst>
            <pc:docMk/>
            <pc:sldMk cId="2704497897" sldId="293"/>
            <ac:grpSpMk id="207" creationId="{5879FCB2-CF3A-F491-F26A-383524CF6AE4}"/>
          </ac:grpSpMkLst>
        </pc:grpChg>
        <pc:grpChg chg="del mod">
          <ac:chgData name="Darren Starr" userId="e8db8f9f-6c41-48a8-b168-8c2600f32686" providerId="ADAL" clId="{8A8AF724-0554-4334-A95E-7765974E60F0}" dt="2025-01-16T10:02:58.919" v="28040"/>
          <ac:grpSpMkLst>
            <pc:docMk/>
            <pc:sldMk cId="2704497897" sldId="293"/>
            <ac:grpSpMk id="210" creationId="{9476FD6F-83B4-4E93-E9A4-E810AAF76FE7}"/>
          </ac:grpSpMkLst>
        </pc:grpChg>
        <pc:grpChg chg="del mod">
          <ac:chgData name="Darren Starr" userId="e8db8f9f-6c41-48a8-b168-8c2600f32686" providerId="ADAL" clId="{8A8AF724-0554-4334-A95E-7765974E60F0}" dt="2025-01-16T10:00:09.871" v="27960"/>
          <ac:grpSpMkLst>
            <pc:docMk/>
            <pc:sldMk cId="2704497897" sldId="293"/>
            <ac:grpSpMk id="229" creationId="{3453F8F9-45EF-732C-3EB5-B932602C4899}"/>
          </ac:grpSpMkLst>
        </pc:grpChg>
        <pc:grpChg chg="del mod">
          <ac:chgData name="Darren Starr" userId="e8db8f9f-6c41-48a8-b168-8c2600f32686" providerId="ADAL" clId="{8A8AF724-0554-4334-A95E-7765974E60F0}" dt="2025-01-16T10:10:29.662" v="28487"/>
          <ac:grpSpMkLst>
            <pc:docMk/>
            <pc:sldMk cId="2704497897" sldId="293"/>
            <ac:grpSpMk id="234" creationId="{822D8D40-B049-1290-A15F-8AD298AD9D67}"/>
          </ac:grpSpMkLst>
        </pc:grpChg>
        <pc:grpChg chg="del mod">
          <ac:chgData name="Darren Starr" userId="e8db8f9f-6c41-48a8-b168-8c2600f32686" providerId="ADAL" clId="{8A8AF724-0554-4334-A95E-7765974E60F0}" dt="2025-01-16T10:00:11.671" v="27962"/>
          <ac:grpSpMkLst>
            <pc:docMk/>
            <pc:sldMk cId="2704497897" sldId="293"/>
            <ac:grpSpMk id="239" creationId="{C4286CF3-34AB-B900-E75E-2E944259CC6C}"/>
          </ac:grpSpMkLst>
        </pc:grpChg>
        <pc:grpChg chg="del mod">
          <ac:chgData name="Darren Starr" userId="e8db8f9f-6c41-48a8-b168-8c2600f32686" providerId="ADAL" clId="{8A8AF724-0554-4334-A95E-7765974E60F0}" dt="2025-01-16T10:10:29.674" v="28538"/>
          <ac:grpSpMkLst>
            <pc:docMk/>
            <pc:sldMk cId="2704497897" sldId="293"/>
            <ac:grpSpMk id="241" creationId="{F61E090B-F05E-F757-CC2C-CD195451529C}"/>
          </ac:grpSpMkLst>
        </pc:grpChg>
        <pc:grpChg chg="del mod">
          <ac:chgData name="Darren Starr" userId="e8db8f9f-6c41-48a8-b168-8c2600f32686" providerId="ADAL" clId="{8A8AF724-0554-4334-A95E-7765974E60F0}" dt="2025-01-16T10:00:17.746" v="27977"/>
          <ac:grpSpMkLst>
            <pc:docMk/>
            <pc:sldMk cId="2704497897" sldId="293"/>
            <ac:grpSpMk id="243" creationId="{ED50C135-A752-3599-2405-F3F7E6715DBC}"/>
          </ac:grpSpMkLst>
        </pc:grpChg>
        <pc:grpChg chg="del mod">
          <ac:chgData name="Darren Starr" userId="e8db8f9f-6c41-48a8-b168-8c2600f32686" providerId="ADAL" clId="{8A8AF724-0554-4334-A95E-7765974E60F0}" dt="2025-01-16T10:10:29.671" v="28525"/>
          <ac:grpSpMkLst>
            <pc:docMk/>
            <pc:sldMk cId="2704497897" sldId="293"/>
            <ac:grpSpMk id="252" creationId="{045FA0E1-6BF7-9968-79CC-0D0D049B3DC6}"/>
          </ac:grpSpMkLst>
        </pc:grpChg>
        <pc:grpChg chg="del mod">
          <ac:chgData name="Darren Starr" userId="e8db8f9f-6c41-48a8-b168-8c2600f32686" providerId="ADAL" clId="{8A8AF724-0554-4334-A95E-7765974E60F0}" dt="2025-01-16T10:10:29.676" v="28544"/>
          <ac:grpSpMkLst>
            <pc:docMk/>
            <pc:sldMk cId="2704497897" sldId="293"/>
            <ac:grpSpMk id="258" creationId="{D6047E27-61A6-E0D8-C109-C4DC92C8A2B3}"/>
          </ac:grpSpMkLst>
        </pc:grpChg>
        <pc:grpChg chg="mod">
          <ac:chgData name="Darren Starr" userId="e8db8f9f-6c41-48a8-b168-8c2600f32686" providerId="ADAL" clId="{8A8AF724-0554-4334-A95E-7765974E60F0}" dt="2025-01-16T10:00:57.932" v="27987"/>
          <ac:grpSpMkLst>
            <pc:docMk/>
            <pc:sldMk cId="2704497897" sldId="293"/>
            <ac:grpSpMk id="268" creationId="{C75047C4-D741-DB68-8450-4EDD7AFC637D}"/>
          </ac:grpSpMkLst>
        </pc:grpChg>
        <pc:grpChg chg="mod">
          <ac:chgData name="Darren Starr" userId="e8db8f9f-6c41-48a8-b168-8c2600f32686" providerId="ADAL" clId="{8A8AF724-0554-4334-A95E-7765974E60F0}" dt="2025-01-16T10:01:08.066" v="28013"/>
          <ac:grpSpMkLst>
            <pc:docMk/>
            <pc:sldMk cId="2704497897" sldId="293"/>
            <ac:grpSpMk id="294" creationId="{6A05E0E5-0346-0517-9938-76C8D6C011A5}"/>
          </ac:grpSpMkLst>
        </pc:grpChg>
        <pc:grpChg chg="mod">
          <ac:chgData name="Darren Starr" userId="e8db8f9f-6c41-48a8-b168-8c2600f32686" providerId="ADAL" clId="{8A8AF724-0554-4334-A95E-7765974E60F0}" dt="2025-01-16T10:01:08.066" v="28013"/>
          <ac:grpSpMkLst>
            <pc:docMk/>
            <pc:sldMk cId="2704497897" sldId="293"/>
            <ac:grpSpMk id="295" creationId="{7676846D-0985-142E-2CAD-E8B42D2298BF}"/>
          </ac:grpSpMkLst>
        </pc:grpChg>
        <pc:grpChg chg="del mod">
          <ac:chgData name="Darren Starr" userId="e8db8f9f-6c41-48a8-b168-8c2600f32686" providerId="ADAL" clId="{8A8AF724-0554-4334-A95E-7765974E60F0}" dt="2025-01-16T10:02:03.569" v="28024"/>
          <ac:grpSpMkLst>
            <pc:docMk/>
            <pc:sldMk cId="2704497897" sldId="293"/>
            <ac:grpSpMk id="299" creationId="{FEEE8C45-C6B3-9B16-A2E3-E48CBE85FD0A}"/>
          </ac:grpSpMkLst>
        </pc:grpChg>
        <pc:grpChg chg="del mod">
          <ac:chgData name="Darren Starr" userId="e8db8f9f-6c41-48a8-b168-8c2600f32686" providerId="ADAL" clId="{8A8AF724-0554-4334-A95E-7765974E60F0}" dt="2025-01-16T10:02:58.919" v="28040"/>
          <ac:grpSpMkLst>
            <pc:docMk/>
            <pc:sldMk cId="2704497897" sldId="293"/>
            <ac:grpSpMk id="306" creationId="{DDC570FD-5654-56A1-CA40-90B619D24110}"/>
          </ac:grpSpMkLst>
        </pc:grpChg>
        <pc:grpChg chg="del mod">
          <ac:chgData name="Darren Starr" userId="e8db8f9f-6c41-48a8-b168-8c2600f32686" providerId="ADAL" clId="{8A8AF724-0554-4334-A95E-7765974E60F0}" dt="2025-01-16T10:02:58.919" v="28040"/>
          <ac:grpSpMkLst>
            <pc:docMk/>
            <pc:sldMk cId="2704497897" sldId="293"/>
            <ac:grpSpMk id="309" creationId="{56B06BCC-6458-D9A5-5F3D-A424A25743E8}"/>
          </ac:grpSpMkLst>
        </pc:grpChg>
        <pc:grpChg chg="del mod">
          <ac:chgData name="Darren Starr" userId="e8db8f9f-6c41-48a8-b168-8c2600f32686" providerId="ADAL" clId="{8A8AF724-0554-4334-A95E-7765974E60F0}" dt="2025-01-16T10:10:29.655" v="28470"/>
          <ac:grpSpMkLst>
            <pc:docMk/>
            <pc:sldMk cId="2704497897" sldId="293"/>
            <ac:grpSpMk id="320" creationId="{A67F75BE-EA0B-AE1F-8BF3-43A01A6F37D8}"/>
          </ac:grpSpMkLst>
        </pc:grpChg>
        <pc:grpChg chg="del mod">
          <ac:chgData name="Darren Starr" userId="e8db8f9f-6c41-48a8-b168-8c2600f32686" providerId="ADAL" clId="{8A8AF724-0554-4334-A95E-7765974E60F0}" dt="2025-01-16T10:10:29.657" v="28475"/>
          <ac:grpSpMkLst>
            <pc:docMk/>
            <pc:sldMk cId="2704497897" sldId="293"/>
            <ac:grpSpMk id="321" creationId="{F0EA8058-706D-7F62-D236-9E5D8B5191D7}"/>
          </ac:grpSpMkLst>
        </pc:grpChg>
        <pc:grpChg chg="del mod">
          <ac:chgData name="Darren Starr" userId="e8db8f9f-6c41-48a8-b168-8c2600f32686" providerId="ADAL" clId="{8A8AF724-0554-4334-A95E-7765974E60F0}" dt="2025-01-16T10:10:29.665" v="28498"/>
          <ac:grpSpMkLst>
            <pc:docMk/>
            <pc:sldMk cId="2704497897" sldId="293"/>
            <ac:grpSpMk id="322" creationId="{0585E52F-1822-1D60-8C98-43F1728A2B31}"/>
          </ac:grpSpMkLst>
        </pc:grpChg>
        <pc:grpChg chg="del mod">
          <ac:chgData name="Darren Starr" userId="e8db8f9f-6c41-48a8-b168-8c2600f32686" providerId="ADAL" clId="{8A8AF724-0554-4334-A95E-7765974E60F0}" dt="2025-01-16T10:10:29.657" v="28473"/>
          <ac:grpSpMkLst>
            <pc:docMk/>
            <pc:sldMk cId="2704497897" sldId="293"/>
            <ac:grpSpMk id="323" creationId="{9474289C-B658-A57C-EF7C-E2A57E12B13C}"/>
          </ac:grpSpMkLst>
        </pc:grpChg>
        <pc:grpChg chg="del mod">
          <ac:chgData name="Darren Starr" userId="e8db8f9f-6c41-48a8-b168-8c2600f32686" providerId="ADAL" clId="{8A8AF724-0554-4334-A95E-7765974E60F0}" dt="2025-01-16T10:10:29.666" v="28502"/>
          <ac:grpSpMkLst>
            <pc:docMk/>
            <pc:sldMk cId="2704497897" sldId="293"/>
            <ac:grpSpMk id="324" creationId="{7A264A77-9887-5A17-8ADF-E62BC4C0C31D}"/>
          </ac:grpSpMkLst>
        </pc:grpChg>
        <pc:grpChg chg="del mod">
          <ac:chgData name="Darren Starr" userId="e8db8f9f-6c41-48a8-b168-8c2600f32686" providerId="ADAL" clId="{8A8AF724-0554-4334-A95E-7765974E60F0}" dt="2025-01-16T10:03:00.340" v="28043"/>
          <ac:grpSpMkLst>
            <pc:docMk/>
            <pc:sldMk cId="2704497897" sldId="293"/>
            <ac:grpSpMk id="326" creationId="{1166EDEB-11DE-B1E0-C16B-EFC741BC3821}"/>
          </ac:grpSpMkLst>
        </pc:grpChg>
        <pc:grpChg chg="mod">
          <ac:chgData name="Darren Starr" userId="e8db8f9f-6c41-48a8-b168-8c2600f32686" providerId="ADAL" clId="{8A8AF724-0554-4334-A95E-7765974E60F0}" dt="2025-01-16T10:04:29.917" v="28053"/>
          <ac:grpSpMkLst>
            <pc:docMk/>
            <pc:sldMk cId="2704497897" sldId="293"/>
            <ac:grpSpMk id="329" creationId="{503C440F-C634-E7B2-16D9-998B504AEA9C}"/>
          </ac:grpSpMkLst>
        </pc:grpChg>
        <pc:grpChg chg="del mod">
          <ac:chgData name="Darren Starr" userId="e8db8f9f-6c41-48a8-b168-8c2600f32686" providerId="ADAL" clId="{8A8AF724-0554-4334-A95E-7765974E60F0}" dt="2025-01-16T10:04:45.520" v="28066"/>
          <ac:grpSpMkLst>
            <pc:docMk/>
            <pc:sldMk cId="2704497897" sldId="293"/>
            <ac:grpSpMk id="332" creationId="{1601D451-1DAC-A694-8CE7-6A26685D9553}"/>
          </ac:grpSpMkLst>
        </pc:grpChg>
        <pc:grpChg chg="del mod">
          <ac:chgData name="Darren Starr" userId="e8db8f9f-6c41-48a8-b168-8c2600f32686" providerId="ADAL" clId="{8A8AF724-0554-4334-A95E-7765974E60F0}" dt="2025-01-16T10:09:35.797" v="28429"/>
          <ac:grpSpMkLst>
            <pc:docMk/>
            <pc:sldMk cId="2704497897" sldId="293"/>
            <ac:grpSpMk id="342" creationId="{73A8A5B3-47AE-27B7-9775-DF24AF2899BD}"/>
          </ac:grpSpMkLst>
        </pc:grpChg>
        <pc:grpChg chg="del mod">
          <ac:chgData name="Darren Starr" userId="e8db8f9f-6c41-48a8-b168-8c2600f32686" providerId="ADAL" clId="{8A8AF724-0554-4334-A95E-7765974E60F0}" dt="2025-01-16T10:10:03.771" v="28454"/>
          <ac:grpSpMkLst>
            <pc:docMk/>
            <pc:sldMk cId="2704497897" sldId="293"/>
            <ac:grpSpMk id="346" creationId="{2B9AB506-AC13-8CAE-BEED-E1A947F676A7}"/>
          </ac:grpSpMkLst>
        </pc:grpChg>
        <pc:grpChg chg="del mod">
          <ac:chgData name="Darren Starr" userId="e8db8f9f-6c41-48a8-b168-8c2600f32686" providerId="ADAL" clId="{8A8AF724-0554-4334-A95E-7765974E60F0}" dt="2025-01-16T10:05:04.219" v="28089"/>
          <ac:grpSpMkLst>
            <pc:docMk/>
            <pc:sldMk cId="2704497897" sldId="293"/>
            <ac:grpSpMk id="351" creationId="{549BDD57-DF5B-0EEC-0A46-9FC5AA318487}"/>
          </ac:grpSpMkLst>
        </pc:grpChg>
        <pc:grpChg chg="del mod">
          <ac:chgData name="Darren Starr" userId="e8db8f9f-6c41-48a8-b168-8c2600f32686" providerId="ADAL" clId="{8A8AF724-0554-4334-A95E-7765974E60F0}" dt="2025-01-16T10:05:04.219" v="28089"/>
          <ac:grpSpMkLst>
            <pc:docMk/>
            <pc:sldMk cId="2704497897" sldId="293"/>
            <ac:grpSpMk id="354" creationId="{526D77AF-3A0E-DC12-3613-67299B000FC2}"/>
          </ac:grpSpMkLst>
        </pc:grpChg>
        <pc:grpChg chg="del mod">
          <ac:chgData name="Darren Starr" userId="e8db8f9f-6c41-48a8-b168-8c2600f32686" providerId="ADAL" clId="{8A8AF724-0554-4334-A95E-7765974E60F0}" dt="2025-01-16T10:10:03.771" v="28454"/>
          <ac:grpSpMkLst>
            <pc:docMk/>
            <pc:sldMk cId="2704497897" sldId="293"/>
            <ac:grpSpMk id="365" creationId="{95F91907-0503-5B32-CE11-7C3805B5DE9E}"/>
          </ac:grpSpMkLst>
        </pc:grpChg>
        <pc:grpChg chg="del mod">
          <ac:chgData name="Darren Starr" userId="e8db8f9f-6c41-48a8-b168-8c2600f32686" providerId="ADAL" clId="{8A8AF724-0554-4334-A95E-7765974E60F0}" dt="2025-01-16T10:09:41.636" v="28432"/>
          <ac:grpSpMkLst>
            <pc:docMk/>
            <pc:sldMk cId="2704497897" sldId="293"/>
            <ac:grpSpMk id="368" creationId="{16437732-87F9-D31D-3CA8-0AE736347F13}"/>
          </ac:grpSpMkLst>
        </pc:grpChg>
        <pc:grpChg chg="del mod">
          <ac:chgData name="Darren Starr" userId="e8db8f9f-6c41-48a8-b168-8c2600f32686" providerId="ADAL" clId="{8A8AF724-0554-4334-A95E-7765974E60F0}" dt="2025-01-16T10:09:46.153" v="28444"/>
          <ac:grpSpMkLst>
            <pc:docMk/>
            <pc:sldMk cId="2704497897" sldId="293"/>
            <ac:grpSpMk id="371" creationId="{4D919559-3682-163C-1749-B64082600558}"/>
          </ac:grpSpMkLst>
        </pc:grpChg>
        <pc:grpChg chg="del mod">
          <ac:chgData name="Darren Starr" userId="e8db8f9f-6c41-48a8-b168-8c2600f32686" providerId="ADAL" clId="{8A8AF724-0554-4334-A95E-7765974E60F0}" dt="2025-01-16T10:09:48.512" v="28447"/>
          <ac:grpSpMkLst>
            <pc:docMk/>
            <pc:sldMk cId="2704497897" sldId="293"/>
            <ac:grpSpMk id="383" creationId="{1B07EBE5-3985-7902-7AF0-140BF95A09C5}"/>
          </ac:grpSpMkLst>
        </pc:grpChg>
        <pc:grpChg chg="del mod">
          <ac:chgData name="Darren Starr" userId="e8db8f9f-6c41-48a8-b168-8c2600f32686" providerId="ADAL" clId="{8A8AF724-0554-4334-A95E-7765974E60F0}" dt="2025-01-16T10:10:03.771" v="28454"/>
          <ac:grpSpMkLst>
            <pc:docMk/>
            <pc:sldMk cId="2704497897" sldId="293"/>
            <ac:grpSpMk id="386" creationId="{0C49CCBA-4F9C-817D-9243-510501D8E11B}"/>
          </ac:grpSpMkLst>
        </pc:grpChg>
        <pc:grpChg chg="del mod">
          <ac:chgData name="Darren Starr" userId="e8db8f9f-6c41-48a8-b168-8c2600f32686" providerId="ADAL" clId="{8A8AF724-0554-4334-A95E-7765974E60F0}" dt="2025-01-16T10:10:01.058" v="28452"/>
          <ac:grpSpMkLst>
            <pc:docMk/>
            <pc:sldMk cId="2704497897" sldId="293"/>
            <ac:grpSpMk id="389" creationId="{DB10047E-3F6E-28E6-32AB-686B89302EA8}"/>
          </ac:grpSpMkLst>
        </pc:grpChg>
        <pc:grpChg chg="del mod">
          <ac:chgData name="Darren Starr" userId="e8db8f9f-6c41-48a8-b168-8c2600f32686" providerId="ADAL" clId="{8A8AF724-0554-4334-A95E-7765974E60F0}" dt="2025-01-16T10:10:03.771" v="28454"/>
          <ac:grpSpMkLst>
            <pc:docMk/>
            <pc:sldMk cId="2704497897" sldId="293"/>
            <ac:grpSpMk id="391" creationId="{3BD87400-4D68-C3EB-5A35-086AB0939209}"/>
          </ac:grpSpMkLst>
        </pc:grpChg>
        <pc:grpChg chg="mod">
          <ac:chgData name="Darren Starr" userId="e8db8f9f-6c41-48a8-b168-8c2600f32686" providerId="ADAL" clId="{8A8AF724-0554-4334-A95E-7765974E60F0}" dt="2025-01-16T10:10:03.771" v="28454"/>
          <ac:grpSpMkLst>
            <pc:docMk/>
            <pc:sldMk cId="2704497897" sldId="293"/>
            <ac:grpSpMk id="393" creationId="{88CC6878-74FD-C3A3-8EC3-9546E8DF3E90}"/>
          </ac:grpSpMkLst>
        </pc:grpChg>
        <pc:grpChg chg="del mod">
          <ac:chgData name="Darren Starr" userId="e8db8f9f-6c41-48a8-b168-8c2600f32686" providerId="ADAL" clId="{8A8AF724-0554-4334-A95E-7765974E60F0}" dt="2025-01-16T10:10:45.832" v="28559"/>
          <ac:grpSpMkLst>
            <pc:docMk/>
            <pc:sldMk cId="2704497897" sldId="293"/>
            <ac:grpSpMk id="404" creationId="{200DE2D4-1E20-6F3E-6AD1-2773930172E3}"/>
          </ac:grpSpMkLst>
        </pc:grpChg>
        <pc:grpChg chg="del mod">
          <ac:chgData name="Darren Starr" userId="e8db8f9f-6c41-48a8-b168-8c2600f32686" providerId="ADAL" clId="{8A8AF724-0554-4334-A95E-7765974E60F0}" dt="2025-01-16T10:10:49.851" v="28571"/>
          <ac:grpSpMkLst>
            <pc:docMk/>
            <pc:sldMk cId="2704497897" sldId="293"/>
            <ac:grpSpMk id="406" creationId="{32411831-2922-8999-BB06-8ED379F8A20A}"/>
          </ac:grpSpMkLst>
        </pc:grpChg>
        <pc:grpChg chg="del mod">
          <ac:chgData name="Darren Starr" userId="e8db8f9f-6c41-48a8-b168-8c2600f32686" providerId="ADAL" clId="{8A8AF724-0554-4334-A95E-7765974E60F0}" dt="2025-01-16T10:10:53.230" v="28575"/>
          <ac:grpSpMkLst>
            <pc:docMk/>
            <pc:sldMk cId="2704497897" sldId="293"/>
            <ac:grpSpMk id="418" creationId="{2397E49B-777E-A550-A5D5-8506E4F92478}"/>
          </ac:grpSpMkLst>
        </pc:grpChg>
        <pc:grpChg chg="del mod">
          <ac:chgData name="Darren Starr" userId="e8db8f9f-6c41-48a8-b168-8c2600f32686" providerId="ADAL" clId="{8A8AF724-0554-4334-A95E-7765974E60F0}" dt="2025-01-16T10:11:01.518" v="28581"/>
          <ac:grpSpMkLst>
            <pc:docMk/>
            <pc:sldMk cId="2704497897" sldId="293"/>
            <ac:grpSpMk id="422" creationId="{D6089C62-6978-41CF-F793-DAE12887C74C}"/>
          </ac:grpSpMkLst>
        </pc:grpChg>
        <pc:grpChg chg="del mod">
          <ac:chgData name="Darren Starr" userId="e8db8f9f-6c41-48a8-b168-8c2600f32686" providerId="ADAL" clId="{8A8AF724-0554-4334-A95E-7765974E60F0}" dt="2025-01-16T10:11:03.960" v="28585"/>
          <ac:grpSpMkLst>
            <pc:docMk/>
            <pc:sldMk cId="2704497897" sldId="293"/>
            <ac:grpSpMk id="428" creationId="{3EA82D61-7824-1FDF-ED1B-5053BEAA8EAE}"/>
          </ac:grpSpMkLst>
        </pc:grpChg>
        <pc:grpChg chg="mod">
          <ac:chgData name="Darren Starr" userId="e8db8f9f-6c41-48a8-b168-8c2600f32686" providerId="ADAL" clId="{8A8AF724-0554-4334-A95E-7765974E60F0}" dt="2025-01-16T10:11:03.960" v="28585"/>
          <ac:grpSpMkLst>
            <pc:docMk/>
            <pc:sldMk cId="2704497897" sldId="293"/>
            <ac:grpSpMk id="432" creationId="{797DC51B-9CF3-905B-FA21-1522F0F15760}"/>
          </ac:grpSpMkLst>
        </pc:grpChg>
        <pc:grpChg chg="mod">
          <ac:chgData name="Darren Starr" userId="e8db8f9f-6c41-48a8-b168-8c2600f32686" providerId="ADAL" clId="{8A8AF724-0554-4334-A95E-7765974E60F0}" dt="2025-01-16T10:12:17.274" v="28601"/>
          <ac:grpSpMkLst>
            <pc:docMk/>
            <pc:sldMk cId="2704497897" sldId="293"/>
            <ac:grpSpMk id="444" creationId="{B1A33B8F-4075-6BE8-F30A-6CB8838F3B40}"/>
          </ac:grpSpMkLst>
        </pc:grpChg>
        <pc:grpChg chg="mod">
          <ac:chgData name="Darren Starr" userId="e8db8f9f-6c41-48a8-b168-8c2600f32686" providerId="ADAL" clId="{8A8AF724-0554-4334-A95E-7765974E60F0}" dt="2025-01-16T10:12:21.533" v="28604"/>
          <ac:grpSpMkLst>
            <pc:docMk/>
            <pc:sldMk cId="2704497897" sldId="293"/>
            <ac:grpSpMk id="447" creationId="{82084B91-BBB6-ADD5-909E-EEBF36294FB5}"/>
          </ac:grpSpMkLst>
        </pc:grpChg>
        <pc:grpChg chg="del mod">
          <ac:chgData name="Darren Starr" userId="e8db8f9f-6c41-48a8-b168-8c2600f32686" providerId="ADAL" clId="{8A8AF724-0554-4334-A95E-7765974E60F0}" dt="2025-01-16T10:12:50.874" v="28637"/>
          <ac:grpSpMkLst>
            <pc:docMk/>
            <pc:sldMk cId="2704497897" sldId="293"/>
            <ac:grpSpMk id="453" creationId="{43825D09-1CB0-A298-8EFE-4ADA6A2A4182}"/>
          </ac:grpSpMkLst>
        </pc:grpChg>
        <pc:grpChg chg="del mod">
          <ac:chgData name="Darren Starr" userId="e8db8f9f-6c41-48a8-b168-8c2600f32686" providerId="ADAL" clId="{8A8AF724-0554-4334-A95E-7765974E60F0}" dt="2025-01-16T10:12:50.874" v="28637"/>
          <ac:grpSpMkLst>
            <pc:docMk/>
            <pc:sldMk cId="2704497897" sldId="293"/>
            <ac:grpSpMk id="479" creationId="{EEEE7744-F697-72D1-76F7-5D036561140D}"/>
          </ac:grpSpMkLst>
        </pc:grpChg>
        <pc:grpChg chg="mod">
          <ac:chgData name="Darren Starr" userId="e8db8f9f-6c41-48a8-b168-8c2600f32686" providerId="ADAL" clId="{8A8AF724-0554-4334-A95E-7765974E60F0}" dt="2025-01-16T10:12:50.874" v="28637"/>
          <ac:grpSpMkLst>
            <pc:docMk/>
            <pc:sldMk cId="2704497897" sldId="293"/>
            <ac:grpSpMk id="480" creationId="{9625D12C-56EA-66FA-AEDB-95A2012BEFF3}"/>
          </ac:grpSpMkLst>
        </pc:grpChg>
        <pc:grpChg chg="mod">
          <ac:chgData name="Darren Starr" userId="e8db8f9f-6c41-48a8-b168-8c2600f32686" providerId="ADAL" clId="{8A8AF724-0554-4334-A95E-7765974E60F0}" dt="2025-01-16T10:13:10.856" v="28652"/>
          <ac:grpSpMkLst>
            <pc:docMk/>
            <pc:sldMk cId="2704497897" sldId="293"/>
            <ac:grpSpMk id="495" creationId="{A2322D2D-6687-317D-367E-46E114733E56}"/>
          </ac:grpSpMkLst>
        </pc:grpChg>
        <pc:grpChg chg="mod">
          <ac:chgData name="Darren Starr" userId="e8db8f9f-6c41-48a8-b168-8c2600f32686" providerId="ADAL" clId="{8A8AF724-0554-4334-A95E-7765974E60F0}" dt="2025-01-16T10:13:10.856" v="28652"/>
          <ac:grpSpMkLst>
            <pc:docMk/>
            <pc:sldMk cId="2704497897" sldId="293"/>
            <ac:grpSpMk id="496" creationId="{1A8B6D16-05BA-F46F-F969-F832605F95B6}"/>
          </ac:grpSpMkLst>
        </pc:grpChg>
        <pc:grpChg chg="del mod">
          <ac:chgData name="Darren Starr" userId="e8db8f9f-6c41-48a8-b168-8c2600f32686" providerId="ADAL" clId="{8A8AF724-0554-4334-A95E-7765974E60F0}" dt="2025-01-16T10:14:11.057" v="28658"/>
          <ac:grpSpMkLst>
            <pc:docMk/>
            <pc:sldMk cId="2704497897" sldId="293"/>
            <ac:grpSpMk id="499" creationId="{68BC38C2-DEC6-3FC1-EDDC-C5225CFA99E2}"/>
          </ac:grpSpMkLst>
        </pc:grpChg>
        <pc:grpChg chg="mod">
          <ac:chgData name="Darren Starr" userId="e8db8f9f-6c41-48a8-b168-8c2600f32686" providerId="ADAL" clId="{8A8AF724-0554-4334-A95E-7765974E60F0}" dt="2025-01-16T10:14:11.057" v="28658"/>
          <ac:grpSpMkLst>
            <pc:docMk/>
            <pc:sldMk cId="2704497897" sldId="293"/>
            <ac:grpSpMk id="502" creationId="{F7BCBA49-4888-6EB2-148B-A61DA7B35E42}"/>
          </ac:grpSpMkLst>
        </pc:grpChg>
        <pc:grpChg chg="mod">
          <ac:chgData name="Darren Starr" userId="e8db8f9f-6c41-48a8-b168-8c2600f32686" providerId="ADAL" clId="{8A8AF724-0554-4334-A95E-7765974E60F0}" dt="2025-01-16T10:15:36.717" v="28673"/>
          <ac:grpSpMkLst>
            <pc:docMk/>
            <pc:sldMk cId="2704497897" sldId="293"/>
            <ac:grpSpMk id="508" creationId="{A9BC1B98-A137-1E8B-9599-0CCA682AD22A}"/>
          </ac:grpSpMkLst>
        </pc:grpChg>
        <pc:grpChg chg="mod">
          <ac:chgData name="Darren Starr" userId="e8db8f9f-6c41-48a8-b168-8c2600f32686" providerId="ADAL" clId="{8A8AF724-0554-4334-A95E-7765974E60F0}" dt="2025-01-16T10:15:36.004" v="28670"/>
          <ac:grpSpMkLst>
            <pc:docMk/>
            <pc:sldMk cId="2704497897" sldId="293"/>
            <ac:grpSpMk id="511" creationId="{5CC9D646-4B19-5B9F-7635-DEB5ADDA7768}"/>
          </ac:grpSpMkLst>
        </pc:grpChg>
        <pc:inkChg chg="add del mod">
          <ac:chgData name="Darren Starr" userId="e8db8f9f-6c41-48a8-b168-8c2600f32686" providerId="ADAL" clId="{8A8AF724-0554-4334-A95E-7765974E60F0}" dt="2025-01-16T09:55:55.997" v="27819"/>
          <ac:inkMkLst>
            <pc:docMk/>
            <pc:sldMk cId="2704497897" sldId="293"/>
            <ac:inkMk id="3" creationId="{81BCBF0E-3EDB-FE59-8ED3-72C2CD823A0B}"/>
          </ac:inkMkLst>
        </pc:inkChg>
        <pc:inkChg chg="add del mod">
          <ac:chgData name="Darren Starr" userId="e8db8f9f-6c41-48a8-b168-8c2600f32686" providerId="ADAL" clId="{8A8AF724-0554-4334-A95E-7765974E60F0}" dt="2025-01-16T09:49:45.182" v="27708"/>
          <ac:inkMkLst>
            <pc:docMk/>
            <pc:sldMk cId="2704497897" sldId="293"/>
            <ac:inkMk id="5" creationId="{C4B25070-D2B2-55BB-FF30-77306B88D905}"/>
          </ac:inkMkLst>
        </pc:inkChg>
        <pc:inkChg chg="add mod">
          <ac:chgData name="Darren Starr" userId="e8db8f9f-6c41-48a8-b168-8c2600f32686" providerId="ADAL" clId="{8A8AF724-0554-4334-A95E-7765974E60F0}" dt="2025-01-16T09:49:45.164" v="27684"/>
          <ac:inkMkLst>
            <pc:docMk/>
            <pc:sldMk cId="2704497897" sldId="293"/>
            <ac:inkMk id="7" creationId="{8D6A2D14-2552-3E14-9C70-9556B82048E5}"/>
          </ac:inkMkLst>
        </pc:inkChg>
        <pc:inkChg chg="add del mod">
          <ac:chgData name="Darren Starr" userId="e8db8f9f-6c41-48a8-b168-8c2600f32686" providerId="ADAL" clId="{8A8AF724-0554-4334-A95E-7765974E60F0}" dt="2025-01-16T09:55:56.689" v="27820"/>
          <ac:inkMkLst>
            <pc:docMk/>
            <pc:sldMk cId="2704497897" sldId="293"/>
            <ac:inkMk id="8" creationId="{CDE74CBC-9527-4FA2-A81B-245A53B85C21}"/>
          </ac:inkMkLst>
        </pc:inkChg>
        <pc:inkChg chg="add del mod">
          <ac:chgData name="Darren Starr" userId="e8db8f9f-6c41-48a8-b168-8c2600f32686" providerId="ADAL" clId="{8A8AF724-0554-4334-A95E-7765974E60F0}" dt="2025-01-16T09:49:45.160" v="27682"/>
          <ac:inkMkLst>
            <pc:docMk/>
            <pc:sldMk cId="2704497897" sldId="293"/>
            <ac:inkMk id="9" creationId="{E4D3C447-681C-C9D1-CA56-53FEF1EA4FA5}"/>
          </ac:inkMkLst>
        </pc:inkChg>
        <pc:inkChg chg="add del mod">
          <ac:chgData name="Darren Starr" userId="e8db8f9f-6c41-48a8-b168-8c2600f32686" providerId="ADAL" clId="{8A8AF724-0554-4334-A95E-7765974E60F0}" dt="2025-01-16T09:49:45.135" v="27672"/>
          <ac:inkMkLst>
            <pc:docMk/>
            <pc:sldMk cId="2704497897" sldId="293"/>
            <ac:inkMk id="10" creationId="{C4D7C22D-6403-51C4-5D2D-CE7EDEE994CC}"/>
          </ac:inkMkLst>
        </pc:inkChg>
        <pc:inkChg chg="add del mod">
          <ac:chgData name="Darren Starr" userId="e8db8f9f-6c41-48a8-b168-8c2600f32686" providerId="ADAL" clId="{8A8AF724-0554-4334-A95E-7765974E60F0}" dt="2025-01-16T09:49:45.184" v="27711"/>
          <ac:inkMkLst>
            <pc:docMk/>
            <pc:sldMk cId="2704497897" sldId="293"/>
            <ac:inkMk id="11" creationId="{6A72EE5F-7C12-B7EB-7901-E5A39910B3E2}"/>
          </ac:inkMkLst>
        </pc:inkChg>
        <pc:inkChg chg="add mod">
          <ac:chgData name="Darren Starr" userId="e8db8f9f-6c41-48a8-b168-8c2600f32686" providerId="ADAL" clId="{8A8AF724-0554-4334-A95E-7765974E60F0}" dt="2025-01-16T09:49:45.174" v="27695"/>
          <ac:inkMkLst>
            <pc:docMk/>
            <pc:sldMk cId="2704497897" sldId="293"/>
            <ac:inkMk id="12" creationId="{39C2C2A2-5F28-6370-0BBB-17639110BFD7}"/>
          </ac:inkMkLst>
        </pc:inkChg>
        <pc:inkChg chg="add del mod">
          <ac:chgData name="Darren Starr" userId="e8db8f9f-6c41-48a8-b168-8c2600f32686" providerId="ADAL" clId="{8A8AF724-0554-4334-A95E-7765974E60F0}" dt="2025-01-16T09:49:45.185" v="27713"/>
          <ac:inkMkLst>
            <pc:docMk/>
            <pc:sldMk cId="2704497897" sldId="293"/>
            <ac:inkMk id="14" creationId="{3143A6AD-EB17-606D-1333-BD6D1B6272DB}"/>
          </ac:inkMkLst>
        </pc:inkChg>
        <pc:inkChg chg="add del mod">
          <ac:chgData name="Darren Starr" userId="e8db8f9f-6c41-48a8-b168-8c2600f32686" providerId="ADAL" clId="{8A8AF724-0554-4334-A95E-7765974E60F0}" dt="2025-01-16T09:49:45.167" v="27686"/>
          <ac:inkMkLst>
            <pc:docMk/>
            <pc:sldMk cId="2704497897" sldId="293"/>
            <ac:inkMk id="15" creationId="{F6D61831-023E-4342-3AEF-8621D34F9510}"/>
          </ac:inkMkLst>
        </pc:inkChg>
        <pc:inkChg chg="add del mod">
          <ac:chgData name="Darren Starr" userId="e8db8f9f-6c41-48a8-b168-8c2600f32686" providerId="ADAL" clId="{8A8AF724-0554-4334-A95E-7765974E60F0}" dt="2025-01-16T09:49:45.176" v="27697"/>
          <ac:inkMkLst>
            <pc:docMk/>
            <pc:sldMk cId="2704497897" sldId="293"/>
            <ac:inkMk id="16" creationId="{E166438C-A3DC-07F1-E83E-AB7F4929655A}"/>
          </ac:inkMkLst>
        </pc:inkChg>
        <pc:inkChg chg="add del mod">
          <ac:chgData name="Darren Starr" userId="e8db8f9f-6c41-48a8-b168-8c2600f32686" providerId="ADAL" clId="{8A8AF724-0554-4334-A95E-7765974E60F0}" dt="2025-01-16T09:49:45.185" v="27714"/>
          <ac:inkMkLst>
            <pc:docMk/>
            <pc:sldMk cId="2704497897" sldId="293"/>
            <ac:inkMk id="17" creationId="{951BB6D1-F221-689E-36FC-D2D90107755D}"/>
          </ac:inkMkLst>
        </pc:inkChg>
        <pc:inkChg chg="add del mod">
          <ac:chgData name="Darren Starr" userId="e8db8f9f-6c41-48a8-b168-8c2600f32686" providerId="ADAL" clId="{8A8AF724-0554-4334-A95E-7765974E60F0}" dt="2025-01-16T09:49:45.183" v="27710"/>
          <ac:inkMkLst>
            <pc:docMk/>
            <pc:sldMk cId="2704497897" sldId="293"/>
            <ac:inkMk id="18" creationId="{FB428C9C-0920-3767-81CA-9AB7680A862D}"/>
          </ac:inkMkLst>
        </pc:inkChg>
        <pc:inkChg chg="add del mod">
          <ac:chgData name="Darren Starr" userId="e8db8f9f-6c41-48a8-b168-8c2600f32686" providerId="ADAL" clId="{8A8AF724-0554-4334-A95E-7765974E60F0}" dt="2025-01-16T09:49:45.186" v="27718"/>
          <ac:inkMkLst>
            <pc:docMk/>
            <pc:sldMk cId="2704497897" sldId="293"/>
            <ac:inkMk id="20" creationId="{898A6F37-80B2-9A82-A658-DAD72A0D9AF8}"/>
          </ac:inkMkLst>
        </pc:inkChg>
        <pc:inkChg chg="add del mod">
          <ac:chgData name="Darren Starr" userId="e8db8f9f-6c41-48a8-b168-8c2600f32686" providerId="ADAL" clId="{8A8AF724-0554-4334-A95E-7765974E60F0}" dt="2025-01-16T09:49:45.170" v="27689"/>
          <ac:inkMkLst>
            <pc:docMk/>
            <pc:sldMk cId="2704497897" sldId="293"/>
            <ac:inkMk id="23" creationId="{BE11203E-8831-FCE7-7229-27D9D3917CC7}"/>
          </ac:inkMkLst>
        </pc:inkChg>
        <pc:inkChg chg="add del mod">
          <ac:chgData name="Darren Starr" userId="e8db8f9f-6c41-48a8-b168-8c2600f32686" providerId="ADAL" clId="{8A8AF724-0554-4334-A95E-7765974E60F0}" dt="2025-01-16T09:57:20.823" v="27833" actId="9405"/>
          <ac:inkMkLst>
            <pc:docMk/>
            <pc:sldMk cId="2704497897" sldId="293"/>
            <ac:inkMk id="25" creationId="{AEE67DF4-D431-9A81-2177-FCCEED62F21A}"/>
          </ac:inkMkLst>
        </pc:inkChg>
        <pc:inkChg chg="add mod">
          <ac:chgData name="Darren Starr" userId="e8db8f9f-6c41-48a8-b168-8c2600f32686" providerId="ADAL" clId="{8A8AF724-0554-4334-A95E-7765974E60F0}" dt="2025-01-16T09:49:45.180" v="27703"/>
          <ac:inkMkLst>
            <pc:docMk/>
            <pc:sldMk cId="2704497897" sldId="293"/>
            <ac:inkMk id="26" creationId="{AF439A35-FE2C-3005-E4E6-4BF5200C7E63}"/>
          </ac:inkMkLst>
        </pc:inkChg>
        <pc:inkChg chg="add del mod">
          <ac:chgData name="Darren Starr" userId="e8db8f9f-6c41-48a8-b168-8c2600f32686" providerId="ADAL" clId="{8A8AF724-0554-4334-A95E-7765974E60F0}" dt="2025-01-16T09:49:45.179" v="27702"/>
          <ac:inkMkLst>
            <pc:docMk/>
            <pc:sldMk cId="2704497897" sldId="293"/>
            <ac:inkMk id="28" creationId="{E912384F-24F9-6385-FFC7-0D56E79623F3}"/>
          </ac:inkMkLst>
        </pc:inkChg>
        <pc:inkChg chg="add del mod">
          <ac:chgData name="Darren Starr" userId="e8db8f9f-6c41-48a8-b168-8c2600f32686" providerId="ADAL" clId="{8A8AF724-0554-4334-A95E-7765974E60F0}" dt="2025-01-16T09:49:45.179" v="27701"/>
          <ac:inkMkLst>
            <pc:docMk/>
            <pc:sldMk cId="2704497897" sldId="293"/>
            <ac:inkMk id="29" creationId="{AFF81747-3DF8-D484-E6B5-68373E4AE97C}"/>
          </ac:inkMkLst>
        </pc:inkChg>
        <pc:inkChg chg="add del mod">
          <ac:chgData name="Darren Starr" userId="e8db8f9f-6c41-48a8-b168-8c2600f32686" providerId="ADAL" clId="{8A8AF724-0554-4334-A95E-7765974E60F0}" dt="2025-01-16T09:49:45.128" v="27670"/>
          <ac:inkMkLst>
            <pc:docMk/>
            <pc:sldMk cId="2704497897" sldId="293"/>
            <ac:inkMk id="30" creationId="{BB3D73B8-B666-9D3C-09CE-F7F22F06C1E3}"/>
          </ac:inkMkLst>
        </pc:inkChg>
        <pc:inkChg chg="add mod">
          <ac:chgData name="Darren Starr" userId="e8db8f9f-6c41-48a8-b168-8c2600f32686" providerId="ADAL" clId="{8A8AF724-0554-4334-A95E-7765974E60F0}" dt="2025-01-16T09:49:45.164" v="27684"/>
          <ac:inkMkLst>
            <pc:docMk/>
            <pc:sldMk cId="2704497897" sldId="293"/>
            <ac:inkMk id="31" creationId="{BA102265-69C1-FC8C-4BCB-C08B31C51E02}"/>
          </ac:inkMkLst>
        </pc:inkChg>
        <pc:inkChg chg="add del mod">
          <ac:chgData name="Darren Starr" userId="e8db8f9f-6c41-48a8-b168-8c2600f32686" providerId="ADAL" clId="{8A8AF724-0554-4334-A95E-7765974E60F0}" dt="2025-01-16T09:57:20.246" v="27832" actId="9405"/>
          <ac:inkMkLst>
            <pc:docMk/>
            <pc:sldMk cId="2704497897" sldId="293"/>
            <ac:inkMk id="32" creationId="{CF68E83B-EAE4-D5F9-E731-841C850D45FE}"/>
          </ac:inkMkLst>
        </pc:inkChg>
        <pc:inkChg chg="add del mod">
          <ac:chgData name="Darren Starr" userId="e8db8f9f-6c41-48a8-b168-8c2600f32686" providerId="ADAL" clId="{8A8AF724-0554-4334-A95E-7765974E60F0}" dt="2025-01-16T09:49:45.172" v="27692"/>
          <ac:inkMkLst>
            <pc:docMk/>
            <pc:sldMk cId="2704497897" sldId="293"/>
            <ac:inkMk id="33" creationId="{51BCCE3D-082F-EC95-96E3-A930913EBB52}"/>
          </ac:inkMkLst>
        </pc:inkChg>
        <pc:inkChg chg="add del mod">
          <ac:chgData name="Darren Starr" userId="e8db8f9f-6c41-48a8-b168-8c2600f32686" providerId="ADAL" clId="{8A8AF724-0554-4334-A95E-7765974E60F0}" dt="2025-01-16T09:49:45.184" v="27712"/>
          <ac:inkMkLst>
            <pc:docMk/>
            <pc:sldMk cId="2704497897" sldId="293"/>
            <ac:inkMk id="34" creationId="{B4899273-D1D0-94F6-2021-04760D8D1DF7}"/>
          </ac:inkMkLst>
        </pc:inkChg>
        <pc:inkChg chg="add del mod">
          <ac:chgData name="Darren Starr" userId="e8db8f9f-6c41-48a8-b168-8c2600f32686" providerId="ADAL" clId="{8A8AF724-0554-4334-A95E-7765974E60F0}" dt="2025-01-16T09:49:45.161" v="27683"/>
          <ac:inkMkLst>
            <pc:docMk/>
            <pc:sldMk cId="2704497897" sldId="293"/>
            <ac:inkMk id="36" creationId="{0A749A91-EDF3-B916-335A-C6E5BDF78FC4}"/>
          </ac:inkMkLst>
        </pc:inkChg>
        <pc:inkChg chg="add del">
          <ac:chgData name="Darren Starr" userId="e8db8f9f-6c41-48a8-b168-8c2600f32686" providerId="ADAL" clId="{8A8AF724-0554-4334-A95E-7765974E60F0}" dt="2025-01-16T09:49:45.173" v="27693"/>
          <ac:inkMkLst>
            <pc:docMk/>
            <pc:sldMk cId="2704497897" sldId="293"/>
            <ac:inkMk id="37" creationId="{55C4D529-F171-CCB7-7960-83B939E86501}"/>
          </ac:inkMkLst>
        </pc:inkChg>
        <pc:inkChg chg="add mod">
          <ac:chgData name="Darren Starr" userId="e8db8f9f-6c41-48a8-b168-8c2600f32686" providerId="ADAL" clId="{8A8AF724-0554-4334-A95E-7765974E60F0}" dt="2025-01-16T09:49:45.174" v="27695"/>
          <ac:inkMkLst>
            <pc:docMk/>
            <pc:sldMk cId="2704497897" sldId="293"/>
            <ac:inkMk id="39" creationId="{EE9AAFB3-A5B0-96AF-FD90-40E2DD23BDF6}"/>
          </ac:inkMkLst>
        </pc:inkChg>
        <pc:inkChg chg="add mod">
          <ac:chgData name="Darren Starr" userId="e8db8f9f-6c41-48a8-b168-8c2600f32686" providerId="ADAL" clId="{8A8AF724-0554-4334-A95E-7765974E60F0}" dt="2025-01-16T09:49:45.164" v="27684"/>
          <ac:inkMkLst>
            <pc:docMk/>
            <pc:sldMk cId="2704497897" sldId="293"/>
            <ac:inkMk id="40" creationId="{366D8BB0-E0B3-E855-CB99-F1DBFCA13FA4}"/>
          </ac:inkMkLst>
        </pc:inkChg>
        <pc:inkChg chg="add del">
          <ac:chgData name="Darren Starr" userId="e8db8f9f-6c41-48a8-b168-8c2600f32686" providerId="ADAL" clId="{8A8AF724-0554-4334-A95E-7765974E60F0}" dt="2025-01-16T09:49:45.144" v="27675"/>
          <ac:inkMkLst>
            <pc:docMk/>
            <pc:sldMk cId="2704497897" sldId="293"/>
            <ac:inkMk id="41" creationId="{FB0E42AF-CA66-C176-C5E3-4FB9DE640807}"/>
          </ac:inkMkLst>
        </pc:inkChg>
        <pc:inkChg chg="add del mod">
          <ac:chgData name="Darren Starr" userId="e8db8f9f-6c41-48a8-b168-8c2600f32686" providerId="ADAL" clId="{8A8AF724-0554-4334-A95E-7765974E60F0}" dt="2025-01-16T09:49:45.153" v="27678"/>
          <ac:inkMkLst>
            <pc:docMk/>
            <pc:sldMk cId="2704497897" sldId="293"/>
            <ac:inkMk id="42" creationId="{3E1D0B7C-3A40-CBAF-F564-25C1F5F6061F}"/>
          </ac:inkMkLst>
        </pc:inkChg>
        <pc:inkChg chg="add del mod">
          <ac:chgData name="Darren Starr" userId="e8db8f9f-6c41-48a8-b168-8c2600f32686" providerId="ADAL" clId="{8A8AF724-0554-4334-A95E-7765974E60F0}" dt="2025-01-16T09:57:19.841" v="27831" actId="9405"/>
          <ac:inkMkLst>
            <pc:docMk/>
            <pc:sldMk cId="2704497897" sldId="293"/>
            <ac:inkMk id="43" creationId="{20AE69BD-92E9-91BD-974F-796B1147BAE5}"/>
          </ac:inkMkLst>
        </pc:inkChg>
        <pc:inkChg chg="add del mod">
          <ac:chgData name="Darren Starr" userId="e8db8f9f-6c41-48a8-b168-8c2600f32686" providerId="ADAL" clId="{8A8AF724-0554-4334-A95E-7765974E60F0}" dt="2025-01-16T09:57:19.435" v="27830" actId="9405"/>
          <ac:inkMkLst>
            <pc:docMk/>
            <pc:sldMk cId="2704497897" sldId="293"/>
            <ac:inkMk id="44" creationId="{307C29EB-529F-7D13-B510-9DD7E2160C82}"/>
          </ac:inkMkLst>
        </pc:inkChg>
        <pc:inkChg chg="add del mod">
          <ac:chgData name="Darren Starr" userId="e8db8f9f-6c41-48a8-b168-8c2600f32686" providerId="ADAL" clId="{8A8AF724-0554-4334-A95E-7765974E60F0}" dt="2025-01-16T09:49:45.180" v="27703"/>
          <ac:inkMkLst>
            <pc:docMk/>
            <pc:sldMk cId="2704497897" sldId="293"/>
            <ac:inkMk id="46" creationId="{F2B78351-8470-2A80-98DA-0C312B5CA27B}"/>
          </ac:inkMkLst>
        </pc:inkChg>
        <pc:inkChg chg="add del mod">
          <ac:chgData name="Darren Starr" userId="e8db8f9f-6c41-48a8-b168-8c2600f32686" providerId="ADAL" clId="{8A8AF724-0554-4334-A95E-7765974E60F0}" dt="2025-01-16T09:49:45.186" v="27715"/>
          <ac:inkMkLst>
            <pc:docMk/>
            <pc:sldMk cId="2704497897" sldId="293"/>
            <ac:inkMk id="47" creationId="{2DA2661B-615F-A0F5-F0BD-E7B3E240D91A}"/>
          </ac:inkMkLst>
        </pc:inkChg>
        <pc:inkChg chg="add mod">
          <ac:chgData name="Darren Starr" userId="e8db8f9f-6c41-48a8-b168-8c2600f32686" providerId="ADAL" clId="{8A8AF724-0554-4334-A95E-7765974E60F0}" dt="2025-01-16T09:49:45.144" v="27675"/>
          <ac:inkMkLst>
            <pc:docMk/>
            <pc:sldMk cId="2704497897" sldId="293"/>
            <ac:inkMk id="48" creationId="{4A3DB5C2-E5D7-9E1B-4942-46692F9C9E34}"/>
          </ac:inkMkLst>
        </pc:inkChg>
        <pc:inkChg chg="add del mod">
          <ac:chgData name="Darren Starr" userId="e8db8f9f-6c41-48a8-b168-8c2600f32686" providerId="ADAL" clId="{8A8AF724-0554-4334-A95E-7765974E60F0}" dt="2025-01-16T09:49:45.186" v="27716"/>
          <ac:inkMkLst>
            <pc:docMk/>
            <pc:sldMk cId="2704497897" sldId="293"/>
            <ac:inkMk id="49" creationId="{E704CFA5-5684-A519-D3C5-B61085BDB2CD}"/>
          </ac:inkMkLst>
        </pc:inkChg>
        <pc:inkChg chg="add del">
          <ac:chgData name="Darren Starr" userId="e8db8f9f-6c41-48a8-b168-8c2600f32686" providerId="ADAL" clId="{8A8AF724-0554-4334-A95E-7765974E60F0}" dt="2025-01-16T09:57:19.104" v="27829"/>
          <ac:inkMkLst>
            <pc:docMk/>
            <pc:sldMk cId="2704497897" sldId="293"/>
            <ac:inkMk id="51" creationId="{C160397F-22F7-D6FE-EB1D-1C275376026B}"/>
          </ac:inkMkLst>
        </pc:inkChg>
        <pc:inkChg chg="add del mod">
          <ac:chgData name="Darren Starr" userId="e8db8f9f-6c41-48a8-b168-8c2600f32686" providerId="ADAL" clId="{8A8AF724-0554-4334-A95E-7765974E60F0}" dt="2025-01-16T09:57:37.305" v="27837"/>
          <ac:inkMkLst>
            <pc:docMk/>
            <pc:sldMk cId="2704497897" sldId="293"/>
            <ac:inkMk id="53" creationId="{2EAF0743-3997-9294-1CEB-7607C7CCE08E}"/>
          </ac:inkMkLst>
        </pc:inkChg>
        <pc:inkChg chg="add del">
          <ac:chgData name="Darren Starr" userId="e8db8f9f-6c41-48a8-b168-8c2600f32686" providerId="ADAL" clId="{8A8AF724-0554-4334-A95E-7765974E60F0}" dt="2025-01-16T09:49:45.180" v="27704"/>
          <ac:inkMkLst>
            <pc:docMk/>
            <pc:sldMk cId="2704497897" sldId="293"/>
            <ac:inkMk id="54" creationId="{B64108BF-1201-4DD5-8D08-4C7E035AFE4E}"/>
          </ac:inkMkLst>
        </pc:inkChg>
        <pc:inkChg chg="add del mod">
          <ac:chgData name="Darren Starr" userId="e8db8f9f-6c41-48a8-b168-8c2600f32686" providerId="ADAL" clId="{8A8AF724-0554-4334-A95E-7765974E60F0}" dt="2025-01-16T09:57:37.306" v="27838"/>
          <ac:inkMkLst>
            <pc:docMk/>
            <pc:sldMk cId="2704497897" sldId="293"/>
            <ac:inkMk id="55" creationId="{549599CC-606C-6C3F-A4A6-BD3A270802E8}"/>
          </ac:inkMkLst>
        </pc:inkChg>
        <pc:inkChg chg="add del">
          <ac:chgData name="Darren Starr" userId="e8db8f9f-6c41-48a8-b168-8c2600f32686" providerId="ADAL" clId="{8A8AF724-0554-4334-A95E-7765974E60F0}" dt="2025-01-16T09:58:14.407" v="27864" actId="9405"/>
          <ac:inkMkLst>
            <pc:docMk/>
            <pc:sldMk cId="2704497897" sldId="293"/>
            <ac:inkMk id="57" creationId="{8D67786B-3BBE-B2A8-671A-427FE5AE48F2}"/>
          </ac:inkMkLst>
        </pc:inkChg>
        <pc:inkChg chg="add del mod">
          <ac:chgData name="Darren Starr" userId="e8db8f9f-6c41-48a8-b168-8c2600f32686" providerId="ADAL" clId="{8A8AF724-0554-4334-A95E-7765974E60F0}" dt="2025-01-16T09:58:13.949" v="27863" actId="9405"/>
          <ac:inkMkLst>
            <pc:docMk/>
            <pc:sldMk cId="2704497897" sldId="293"/>
            <ac:inkMk id="58" creationId="{6D07E8DA-50C4-12C4-29DF-57C44AE95BA6}"/>
          </ac:inkMkLst>
        </pc:inkChg>
        <pc:inkChg chg="add del mod">
          <ac:chgData name="Darren Starr" userId="e8db8f9f-6c41-48a8-b168-8c2600f32686" providerId="ADAL" clId="{8A8AF724-0554-4334-A95E-7765974E60F0}" dt="2025-01-16T09:58:13.576" v="27862" actId="9405"/>
          <ac:inkMkLst>
            <pc:docMk/>
            <pc:sldMk cId="2704497897" sldId="293"/>
            <ac:inkMk id="59" creationId="{6A8AC777-F104-A5A1-DCD6-832BBF2DFC59}"/>
          </ac:inkMkLst>
        </pc:inkChg>
        <pc:inkChg chg="add del mod">
          <ac:chgData name="Darren Starr" userId="e8db8f9f-6c41-48a8-b168-8c2600f32686" providerId="ADAL" clId="{8A8AF724-0554-4334-A95E-7765974E60F0}" dt="2025-01-16T09:58:13.181" v="27861"/>
          <ac:inkMkLst>
            <pc:docMk/>
            <pc:sldMk cId="2704497897" sldId="293"/>
            <ac:inkMk id="60" creationId="{52F4B240-46D2-D69D-71F7-52ABA8D49A5C}"/>
          </ac:inkMkLst>
        </pc:inkChg>
        <pc:inkChg chg="add del mod">
          <ac:chgData name="Darren Starr" userId="e8db8f9f-6c41-48a8-b168-8c2600f32686" providerId="ADAL" clId="{8A8AF724-0554-4334-A95E-7765974E60F0}" dt="2025-01-16T09:49:45.173" v="27694"/>
          <ac:inkMkLst>
            <pc:docMk/>
            <pc:sldMk cId="2704497897" sldId="293"/>
            <ac:inkMk id="61" creationId="{4CF5EC16-B842-F91D-18CC-11BCFCF8C09F}"/>
          </ac:inkMkLst>
        </pc:inkChg>
        <pc:inkChg chg="add del mod">
          <ac:chgData name="Darren Starr" userId="e8db8f9f-6c41-48a8-b168-8c2600f32686" providerId="ADAL" clId="{8A8AF724-0554-4334-A95E-7765974E60F0}" dt="2025-01-16T09:49:45.154" v="27679"/>
          <ac:inkMkLst>
            <pc:docMk/>
            <pc:sldMk cId="2704497897" sldId="293"/>
            <ac:inkMk id="62" creationId="{1C5E3637-9D07-72B5-3DB3-2CA18A60FBCE}"/>
          </ac:inkMkLst>
        </pc:inkChg>
        <pc:inkChg chg="add del mod">
          <ac:chgData name="Darren Starr" userId="e8db8f9f-6c41-48a8-b168-8c2600f32686" providerId="ADAL" clId="{8A8AF724-0554-4334-A95E-7765974E60F0}" dt="2025-01-16T09:49:45.171" v="27691"/>
          <ac:inkMkLst>
            <pc:docMk/>
            <pc:sldMk cId="2704497897" sldId="293"/>
            <ac:inkMk id="64" creationId="{F9BC6E51-894F-D409-B6C6-B0256ED12FFE}"/>
          </ac:inkMkLst>
        </pc:inkChg>
        <pc:inkChg chg="add del mod">
          <ac:chgData name="Darren Starr" userId="e8db8f9f-6c41-48a8-b168-8c2600f32686" providerId="ADAL" clId="{8A8AF724-0554-4334-A95E-7765974E60F0}" dt="2025-01-16T09:49:45.126" v="27669"/>
          <ac:inkMkLst>
            <pc:docMk/>
            <pc:sldMk cId="2704497897" sldId="293"/>
            <ac:inkMk id="65" creationId="{544EDF28-A7F0-5FB9-BAE5-B960BC89C729}"/>
          </ac:inkMkLst>
        </pc:inkChg>
        <pc:inkChg chg="add del mod">
          <ac:chgData name="Darren Starr" userId="e8db8f9f-6c41-48a8-b168-8c2600f32686" providerId="ADAL" clId="{8A8AF724-0554-4334-A95E-7765974E60F0}" dt="2025-01-16T09:49:45.181" v="27706"/>
          <ac:inkMkLst>
            <pc:docMk/>
            <pc:sldMk cId="2704497897" sldId="293"/>
            <ac:inkMk id="66" creationId="{A30DFB84-FB7C-84D1-CBC3-CE54C71F20A7}"/>
          </ac:inkMkLst>
        </pc:inkChg>
        <pc:inkChg chg="add del mod">
          <ac:chgData name="Darren Starr" userId="e8db8f9f-6c41-48a8-b168-8c2600f32686" providerId="ADAL" clId="{8A8AF724-0554-4334-A95E-7765974E60F0}" dt="2025-01-16T09:49:45.181" v="27705"/>
          <ac:inkMkLst>
            <pc:docMk/>
            <pc:sldMk cId="2704497897" sldId="293"/>
            <ac:inkMk id="67" creationId="{1CF53509-B226-D0CD-7DF9-9275597E29C4}"/>
          </ac:inkMkLst>
        </pc:inkChg>
        <pc:inkChg chg="add del mod">
          <ac:chgData name="Darren Starr" userId="e8db8f9f-6c41-48a8-b168-8c2600f32686" providerId="ADAL" clId="{8A8AF724-0554-4334-A95E-7765974E60F0}" dt="2025-01-16T09:49:45.183" v="27709"/>
          <ac:inkMkLst>
            <pc:docMk/>
            <pc:sldMk cId="2704497897" sldId="293"/>
            <ac:inkMk id="68" creationId="{9A706BF7-51C5-CB70-68F8-BE5B82A007D0}"/>
          </ac:inkMkLst>
        </pc:inkChg>
        <pc:inkChg chg="add del mod">
          <ac:chgData name="Darren Starr" userId="e8db8f9f-6c41-48a8-b168-8c2600f32686" providerId="ADAL" clId="{8A8AF724-0554-4334-A95E-7765974E60F0}" dt="2025-01-16T09:58:12.930" v="27859" actId="9405"/>
          <ac:inkMkLst>
            <pc:docMk/>
            <pc:sldMk cId="2704497897" sldId="293"/>
            <ac:inkMk id="69" creationId="{49E3A393-9D2F-8EDB-6692-416EDDD9011E}"/>
          </ac:inkMkLst>
        </pc:inkChg>
        <pc:inkChg chg="add del mod">
          <ac:chgData name="Darren Starr" userId="e8db8f9f-6c41-48a8-b168-8c2600f32686" providerId="ADAL" clId="{8A8AF724-0554-4334-A95E-7765974E60F0}" dt="2025-01-16T09:49:45.140" v="27674"/>
          <ac:inkMkLst>
            <pc:docMk/>
            <pc:sldMk cId="2704497897" sldId="293"/>
            <ac:inkMk id="70" creationId="{F290C0B3-1112-FE39-6CA3-F2D1F84D5AB1}"/>
          </ac:inkMkLst>
        </pc:inkChg>
        <pc:inkChg chg="add del mod">
          <ac:chgData name="Darren Starr" userId="e8db8f9f-6c41-48a8-b168-8c2600f32686" providerId="ADAL" clId="{8A8AF724-0554-4334-A95E-7765974E60F0}" dt="2025-01-16T09:58:12.711" v="27858" actId="9405"/>
          <ac:inkMkLst>
            <pc:docMk/>
            <pc:sldMk cId="2704497897" sldId="293"/>
            <ac:inkMk id="71" creationId="{39D6B8C8-8656-E7E7-1642-41398C9F2FD3}"/>
          </ac:inkMkLst>
        </pc:inkChg>
        <pc:inkChg chg="add del mod">
          <ac:chgData name="Darren Starr" userId="e8db8f9f-6c41-48a8-b168-8c2600f32686" providerId="ADAL" clId="{8A8AF724-0554-4334-A95E-7765974E60F0}" dt="2025-01-16T09:49:45.186" v="27717"/>
          <ac:inkMkLst>
            <pc:docMk/>
            <pc:sldMk cId="2704497897" sldId="293"/>
            <ac:inkMk id="72" creationId="{6228CAAB-A569-147C-6346-8869B6EDE43B}"/>
          </ac:inkMkLst>
        </pc:inkChg>
        <pc:inkChg chg="add del mod">
          <ac:chgData name="Darren Starr" userId="e8db8f9f-6c41-48a8-b168-8c2600f32686" providerId="ADAL" clId="{8A8AF724-0554-4334-A95E-7765974E60F0}" dt="2025-01-16T09:49:45.125" v="27668"/>
          <ac:inkMkLst>
            <pc:docMk/>
            <pc:sldMk cId="2704497897" sldId="293"/>
            <ac:inkMk id="73" creationId="{AC7D6452-4CBB-9718-280A-4E7FCBC851CC}"/>
          </ac:inkMkLst>
        </pc:inkChg>
        <pc:inkChg chg="add del mod">
          <ac:chgData name="Darren Starr" userId="e8db8f9f-6c41-48a8-b168-8c2600f32686" providerId="ADAL" clId="{8A8AF724-0554-4334-A95E-7765974E60F0}" dt="2025-01-16T09:58:12.400" v="27857" actId="9405"/>
          <ac:inkMkLst>
            <pc:docMk/>
            <pc:sldMk cId="2704497897" sldId="293"/>
            <ac:inkMk id="74" creationId="{5CC88C1C-9E49-5C47-01FB-DDA21EF8DCCF}"/>
          </ac:inkMkLst>
        </pc:inkChg>
        <pc:inkChg chg="add del mod">
          <ac:chgData name="Darren Starr" userId="e8db8f9f-6c41-48a8-b168-8c2600f32686" providerId="ADAL" clId="{8A8AF724-0554-4334-A95E-7765974E60F0}" dt="2025-01-16T09:49:45.177" v="27699"/>
          <ac:inkMkLst>
            <pc:docMk/>
            <pc:sldMk cId="2704497897" sldId="293"/>
            <ac:inkMk id="75" creationId="{162D2306-C9D7-F41F-EC1E-3A97CF4BDB48}"/>
          </ac:inkMkLst>
        </pc:inkChg>
        <pc:inkChg chg="add mod">
          <ac:chgData name="Darren Starr" userId="e8db8f9f-6c41-48a8-b168-8c2600f32686" providerId="ADAL" clId="{8A8AF724-0554-4334-A95E-7765974E60F0}" dt="2025-01-16T09:53:36.031" v="27795"/>
          <ac:inkMkLst>
            <pc:docMk/>
            <pc:sldMk cId="2704497897" sldId="293"/>
            <ac:inkMk id="77" creationId="{9F676C97-5909-35DE-C16B-B56901E86774}"/>
          </ac:inkMkLst>
        </pc:inkChg>
        <pc:inkChg chg="add mod">
          <ac:chgData name="Darren Starr" userId="e8db8f9f-6c41-48a8-b168-8c2600f32686" providerId="ADAL" clId="{8A8AF724-0554-4334-A95E-7765974E60F0}" dt="2025-01-16T09:51:05.078" v="27777"/>
          <ac:inkMkLst>
            <pc:docMk/>
            <pc:sldMk cId="2704497897" sldId="293"/>
            <ac:inkMk id="78" creationId="{B734DBFF-9CFB-513A-113E-C3564D61123A}"/>
          </ac:inkMkLst>
        </pc:inkChg>
        <pc:inkChg chg="add mod">
          <ac:chgData name="Darren Starr" userId="e8db8f9f-6c41-48a8-b168-8c2600f32686" providerId="ADAL" clId="{8A8AF724-0554-4334-A95E-7765974E60F0}" dt="2025-01-16T09:51:01.586" v="27767"/>
          <ac:inkMkLst>
            <pc:docMk/>
            <pc:sldMk cId="2704497897" sldId="293"/>
            <ac:inkMk id="79" creationId="{45A030CB-BC7A-2EEF-403E-A1513AE14AE2}"/>
          </ac:inkMkLst>
        </pc:inkChg>
        <pc:inkChg chg="add del mod">
          <ac:chgData name="Darren Starr" userId="e8db8f9f-6c41-48a8-b168-8c2600f32686" providerId="ADAL" clId="{8A8AF724-0554-4334-A95E-7765974E60F0}" dt="2025-01-16T09:58:11.307" v="27856"/>
          <ac:inkMkLst>
            <pc:docMk/>
            <pc:sldMk cId="2704497897" sldId="293"/>
            <ac:inkMk id="80" creationId="{8348DCC3-E2F6-3876-73D7-8F39B40008AD}"/>
          </ac:inkMkLst>
        </pc:inkChg>
        <pc:inkChg chg="add mod">
          <ac:chgData name="Darren Starr" userId="e8db8f9f-6c41-48a8-b168-8c2600f32686" providerId="ADAL" clId="{8A8AF724-0554-4334-A95E-7765974E60F0}" dt="2025-01-16T09:50:41.149" v="27749"/>
          <ac:inkMkLst>
            <pc:docMk/>
            <pc:sldMk cId="2704497897" sldId="293"/>
            <ac:inkMk id="81" creationId="{6029A3E1-2FEC-7A83-72FC-D4F0EE70B9ED}"/>
          </ac:inkMkLst>
        </pc:inkChg>
        <pc:inkChg chg="add mod">
          <ac:chgData name="Darren Starr" userId="e8db8f9f-6c41-48a8-b168-8c2600f32686" providerId="ADAL" clId="{8A8AF724-0554-4334-A95E-7765974E60F0}" dt="2025-01-16T09:53:36.031" v="27795"/>
          <ac:inkMkLst>
            <pc:docMk/>
            <pc:sldMk cId="2704497897" sldId="293"/>
            <ac:inkMk id="82" creationId="{F1F828EA-91F5-26A5-329E-4074E1E6C71D}"/>
          </ac:inkMkLst>
        </pc:inkChg>
        <pc:inkChg chg="add mod">
          <ac:chgData name="Darren Starr" userId="e8db8f9f-6c41-48a8-b168-8c2600f32686" providerId="ADAL" clId="{8A8AF724-0554-4334-A95E-7765974E60F0}" dt="2025-01-16T09:55:54.992" v="27816"/>
          <ac:inkMkLst>
            <pc:docMk/>
            <pc:sldMk cId="2704497897" sldId="293"/>
            <ac:inkMk id="83" creationId="{0A52DDDC-6E94-0F54-C72E-1A246595D911}"/>
          </ac:inkMkLst>
        </pc:inkChg>
        <pc:inkChg chg="add mod">
          <ac:chgData name="Darren Starr" userId="e8db8f9f-6c41-48a8-b168-8c2600f32686" providerId="ADAL" clId="{8A8AF724-0554-4334-A95E-7765974E60F0}" dt="2025-01-16T09:55:55.716" v="27818"/>
          <ac:inkMkLst>
            <pc:docMk/>
            <pc:sldMk cId="2704497897" sldId="293"/>
            <ac:inkMk id="84" creationId="{DCCB6B39-D582-6524-BE4C-DEC19D1F55E6}"/>
          </ac:inkMkLst>
        </pc:inkChg>
        <pc:inkChg chg="add mod">
          <ac:chgData name="Darren Starr" userId="e8db8f9f-6c41-48a8-b168-8c2600f32686" providerId="ADAL" clId="{8A8AF724-0554-4334-A95E-7765974E60F0}" dt="2025-01-16T09:50:59.730" v="27763"/>
          <ac:inkMkLst>
            <pc:docMk/>
            <pc:sldMk cId="2704497897" sldId="293"/>
            <ac:inkMk id="85" creationId="{B4EA6E95-938C-8957-44DB-D56A6AACAC68}"/>
          </ac:inkMkLst>
        </pc:inkChg>
        <pc:inkChg chg="add mod">
          <ac:chgData name="Darren Starr" userId="e8db8f9f-6c41-48a8-b168-8c2600f32686" providerId="ADAL" clId="{8A8AF724-0554-4334-A95E-7765974E60F0}" dt="2025-01-16T09:53:36.031" v="27795"/>
          <ac:inkMkLst>
            <pc:docMk/>
            <pc:sldMk cId="2704497897" sldId="293"/>
            <ac:inkMk id="86" creationId="{B2CD68CA-3C6D-0955-1A03-CBFB66561D63}"/>
          </ac:inkMkLst>
        </pc:inkChg>
        <pc:inkChg chg="add mod">
          <ac:chgData name="Darren Starr" userId="e8db8f9f-6c41-48a8-b168-8c2600f32686" providerId="ADAL" clId="{8A8AF724-0554-4334-A95E-7765974E60F0}" dt="2025-01-16T09:55:55.716" v="27818"/>
          <ac:inkMkLst>
            <pc:docMk/>
            <pc:sldMk cId="2704497897" sldId="293"/>
            <ac:inkMk id="87" creationId="{DA036FA9-EF97-C9AE-CA6F-8BED41904E65}"/>
          </ac:inkMkLst>
        </pc:inkChg>
        <pc:inkChg chg="add">
          <ac:chgData name="Darren Starr" userId="e8db8f9f-6c41-48a8-b168-8c2600f32686" providerId="ADAL" clId="{8A8AF724-0554-4334-A95E-7765974E60F0}" dt="2025-01-16T09:50:28.462" v="27730" actId="9405"/>
          <ac:inkMkLst>
            <pc:docMk/>
            <pc:sldMk cId="2704497897" sldId="293"/>
            <ac:inkMk id="88" creationId="{9650B9B8-2AAD-7DAA-C057-845AFD11EA8E}"/>
          </ac:inkMkLst>
        </pc:inkChg>
        <pc:inkChg chg="add mod">
          <ac:chgData name="Darren Starr" userId="e8db8f9f-6c41-48a8-b168-8c2600f32686" providerId="ADAL" clId="{8A8AF724-0554-4334-A95E-7765974E60F0}" dt="2025-01-16T09:55:54.992" v="27816"/>
          <ac:inkMkLst>
            <pc:docMk/>
            <pc:sldMk cId="2704497897" sldId="293"/>
            <ac:inkMk id="89" creationId="{79D754AA-2853-89ED-38A4-B42A23C8B38C}"/>
          </ac:inkMkLst>
        </pc:inkChg>
        <pc:inkChg chg="add mod">
          <ac:chgData name="Darren Starr" userId="e8db8f9f-6c41-48a8-b168-8c2600f32686" providerId="ADAL" clId="{8A8AF724-0554-4334-A95E-7765974E60F0}" dt="2025-01-16T09:54:09.075" v="27804"/>
          <ac:inkMkLst>
            <pc:docMk/>
            <pc:sldMk cId="2704497897" sldId="293"/>
            <ac:inkMk id="90" creationId="{7BC74A1E-765F-76EA-CDC6-E73DE1D121DE}"/>
          </ac:inkMkLst>
        </pc:inkChg>
        <pc:inkChg chg="add mod">
          <ac:chgData name="Darren Starr" userId="e8db8f9f-6c41-48a8-b168-8c2600f32686" providerId="ADAL" clId="{8A8AF724-0554-4334-A95E-7765974E60F0}" dt="2025-01-16T09:55:55.716" v="27818"/>
          <ac:inkMkLst>
            <pc:docMk/>
            <pc:sldMk cId="2704497897" sldId="293"/>
            <ac:inkMk id="91" creationId="{DA4E0129-AB12-F1D0-8F2C-CC8B6CED96C9}"/>
          </ac:inkMkLst>
        </pc:inkChg>
        <pc:inkChg chg="add">
          <ac:chgData name="Darren Starr" userId="e8db8f9f-6c41-48a8-b168-8c2600f32686" providerId="ADAL" clId="{8A8AF724-0554-4334-A95E-7765974E60F0}" dt="2025-01-16T09:50:30.116" v="27734" actId="9405"/>
          <ac:inkMkLst>
            <pc:docMk/>
            <pc:sldMk cId="2704497897" sldId="293"/>
            <ac:inkMk id="92" creationId="{F364CC48-D7CC-D720-AA30-A4C5C7A9A100}"/>
          </ac:inkMkLst>
        </pc:inkChg>
        <pc:inkChg chg="add">
          <ac:chgData name="Darren Starr" userId="e8db8f9f-6c41-48a8-b168-8c2600f32686" providerId="ADAL" clId="{8A8AF724-0554-4334-A95E-7765974E60F0}" dt="2025-01-16T09:50:30.304" v="27735" actId="9405"/>
          <ac:inkMkLst>
            <pc:docMk/>
            <pc:sldMk cId="2704497897" sldId="293"/>
            <ac:inkMk id="93" creationId="{848946D7-E5BF-D0C2-2521-F40B86FBF647}"/>
          </ac:inkMkLst>
        </pc:inkChg>
        <pc:inkChg chg="add">
          <ac:chgData name="Darren Starr" userId="e8db8f9f-6c41-48a8-b168-8c2600f32686" providerId="ADAL" clId="{8A8AF724-0554-4334-A95E-7765974E60F0}" dt="2025-01-16T09:50:31.257" v="27736" actId="9405"/>
          <ac:inkMkLst>
            <pc:docMk/>
            <pc:sldMk cId="2704497897" sldId="293"/>
            <ac:inkMk id="94" creationId="{EDDED668-E642-7957-A4A0-B75EB5D2F3E0}"/>
          </ac:inkMkLst>
        </pc:inkChg>
        <pc:inkChg chg="add mod">
          <ac:chgData name="Darren Starr" userId="e8db8f9f-6c41-48a8-b168-8c2600f32686" providerId="ADAL" clId="{8A8AF724-0554-4334-A95E-7765974E60F0}" dt="2025-01-16T09:54:09.075" v="27804"/>
          <ac:inkMkLst>
            <pc:docMk/>
            <pc:sldMk cId="2704497897" sldId="293"/>
            <ac:inkMk id="95" creationId="{3622416E-8498-1802-5619-5C0D6CBCF037}"/>
          </ac:inkMkLst>
        </pc:inkChg>
        <pc:inkChg chg="add">
          <ac:chgData name="Darren Starr" userId="e8db8f9f-6c41-48a8-b168-8c2600f32686" providerId="ADAL" clId="{8A8AF724-0554-4334-A95E-7765974E60F0}" dt="2025-01-16T09:50:33.588" v="27738" actId="9405"/>
          <ac:inkMkLst>
            <pc:docMk/>
            <pc:sldMk cId="2704497897" sldId="293"/>
            <ac:inkMk id="96" creationId="{773584EC-4ADF-5E34-1435-61F7D83B1BFA}"/>
          </ac:inkMkLst>
        </pc:inkChg>
        <pc:inkChg chg="add">
          <ac:chgData name="Darren Starr" userId="e8db8f9f-6c41-48a8-b168-8c2600f32686" providerId="ADAL" clId="{8A8AF724-0554-4334-A95E-7765974E60F0}" dt="2025-01-16T09:50:34.643" v="27739" actId="9405"/>
          <ac:inkMkLst>
            <pc:docMk/>
            <pc:sldMk cId="2704497897" sldId="293"/>
            <ac:inkMk id="97" creationId="{67ABA086-F96D-CA87-0601-B5B011E8C461}"/>
          </ac:inkMkLst>
        </pc:inkChg>
        <pc:inkChg chg="add mod">
          <ac:chgData name="Darren Starr" userId="e8db8f9f-6c41-48a8-b168-8c2600f32686" providerId="ADAL" clId="{8A8AF724-0554-4334-A95E-7765974E60F0}" dt="2025-01-16T09:50:39.263" v="27746"/>
          <ac:inkMkLst>
            <pc:docMk/>
            <pc:sldMk cId="2704497897" sldId="293"/>
            <ac:inkMk id="98" creationId="{DE261DAC-34D2-9677-015F-3D28A50533A4}"/>
          </ac:inkMkLst>
        </pc:inkChg>
        <pc:inkChg chg="add mod">
          <ac:chgData name="Darren Starr" userId="e8db8f9f-6c41-48a8-b168-8c2600f32686" providerId="ADAL" clId="{8A8AF724-0554-4334-A95E-7765974E60F0}" dt="2025-01-16T09:50:59.730" v="27763"/>
          <ac:inkMkLst>
            <pc:docMk/>
            <pc:sldMk cId="2704497897" sldId="293"/>
            <ac:inkMk id="99" creationId="{14B3DCEE-73D8-1B77-8FE6-C2295E46C707}"/>
          </ac:inkMkLst>
        </pc:inkChg>
        <pc:inkChg chg="add mod">
          <ac:chgData name="Darren Starr" userId="e8db8f9f-6c41-48a8-b168-8c2600f32686" providerId="ADAL" clId="{8A8AF724-0554-4334-A95E-7765974E60F0}" dt="2025-01-16T09:55:54.992" v="27816"/>
          <ac:inkMkLst>
            <pc:docMk/>
            <pc:sldMk cId="2704497897" sldId="293"/>
            <ac:inkMk id="100" creationId="{56D675BE-4A6C-FA77-3306-697B1F90D326}"/>
          </ac:inkMkLst>
        </pc:inkChg>
        <pc:inkChg chg="add mod">
          <ac:chgData name="Darren Starr" userId="e8db8f9f-6c41-48a8-b168-8c2600f32686" providerId="ADAL" clId="{8A8AF724-0554-4334-A95E-7765974E60F0}" dt="2025-01-16T09:55:55.716" v="27818"/>
          <ac:inkMkLst>
            <pc:docMk/>
            <pc:sldMk cId="2704497897" sldId="293"/>
            <ac:inkMk id="101" creationId="{1A3435A4-A2CA-2638-4D5E-C1BE47182E86}"/>
          </ac:inkMkLst>
        </pc:inkChg>
        <pc:inkChg chg="add mod">
          <ac:chgData name="Darren Starr" userId="e8db8f9f-6c41-48a8-b168-8c2600f32686" providerId="ADAL" clId="{8A8AF724-0554-4334-A95E-7765974E60F0}" dt="2025-01-16T09:55:55.716" v="27818"/>
          <ac:inkMkLst>
            <pc:docMk/>
            <pc:sldMk cId="2704497897" sldId="293"/>
            <ac:inkMk id="102" creationId="{7BD70D6C-34AD-7E77-1B25-A1B3E50B20C7}"/>
          </ac:inkMkLst>
        </pc:inkChg>
        <pc:inkChg chg="add mod">
          <ac:chgData name="Darren Starr" userId="e8db8f9f-6c41-48a8-b168-8c2600f32686" providerId="ADAL" clId="{8A8AF724-0554-4334-A95E-7765974E60F0}" dt="2025-01-16T09:50:41.149" v="27749"/>
          <ac:inkMkLst>
            <pc:docMk/>
            <pc:sldMk cId="2704497897" sldId="293"/>
            <ac:inkMk id="103" creationId="{0EAF2FF7-1928-1B59-8673-8E7C3B9E2058}"/>
          </ac:inkMkLst>
        </pc:inkChg>
        <pc:inkChg chg="add mod">
          <ac:chgData name="Darren Starr" userId="e8db8f9f-6c41-48a8-b168-8c2600f32686" providerId="ADAL" clId="{8A8AF724-0554-4334-A95E-7765974E60F0}" dt="2025-01-16T09:51:05.078" v="27777"/>
          <ac:inkMkLst>
            <pc:docMk/>
            <pc:sldMk cId="2704497897" sldId="293"/>
            <ac:inkMk id="105" creationId="{FCF4C61C-6C1D-CCFA-6771-495C7060CBE2}"/>
          </ac:inkMkLst>
        </pc:inkChg>
        <pc:inkChg chg="add mod">
          <ac:chgData name="Darren Starr" userId="e8db8f9f-6c41-48a8-b168-8c2600f32686" providerId="ADAL" clId="{8A8AF724-0554-4334-A95E-7765974E60F0}" dt="2025-01-16T09:53:36.031" v="27795"/>
          <ac:inkMkLst>
            <pc:docMk/>
            <pc:sldMk cId="2704497897" sldId="293"/>
            <ac:inkMk id="106" creationId="{3F963ABC-D875-A786-999E-7F66D1F7EB2D}"/>
          </ac:inkMkLst>
        </pc:inkChg>
        <pc:inkChg chg="add del mod">
          <ac:chgData name="Darren Starr" userId="e8db8f9f-6c41-48a8-b168-8c2600f32686" providerId="ADAL" clId="{8A8AF724-0554-4334-A95E-7765974E60F0}" dt="2025-01-16T09:58:11.011" v="27854" actId="9405"/>
          <ac:inkMkLst>
            <pc:docMk/>
            <pc:sldMk cId="2704497897" sldId="293"/>
            <ac:inkMk id="107" creationId="{9CC28C87-82E8-C862-5DFB-DC5BFF340C88}"/>
          </ac:inkMkLst>
        </pc:inkChg>
        <pc:inkChg chg="add">
          <ac:chgData name="Darren Starr" userId="e8db8f9f-6c41-48a8-b168-8c2600f32686" providerId="ADAL" clId="{8A8AF724-0554-4334-A95E-7765974E60F0}" dt="2025-01-16T09:50:41.908" v="27750" actId="9405"/>
          <ac:inkMkLst>
            <pc:docMk/>
            <pc:sldMk cId="2704497897" sldId="293"/>
            <ac:inkMk id="108" creationId="{5BCD5943-D3BD-B23A-2443-BB07B9A9FDB4}"/>
          </ac:inkMkLst>
        </pc:inkChg>
        <pc:inkChg chg="add mod">
          <ac:chgData name="Darren Starr" userId="e8db8f9f-6c41-48a8-b168-8c2600f32686" providerId="ADAL" clId="{8A8AF724-0554-4334-A95E-7765974E60F0}" dt="2025-01-16T09:54:09.075" v="27804"/>
          <ac:inkMkLst>
            <pc:docMk/>
            <pc:sldMk cId="2704497897" sldId="293"/>
            <ac:inkMk id="109" creationId="{0A7486C3-71E5-C1BB-CE5F-D7E703E84238}"/>
          </ac:inkMkLst>
        </pc:inkChg>
        <pc:inkChg chg="add mod">
          <ac:chgData name="Darren Starr" userId="e8db8f9f-6c41-48a8-b168-8c2600f32686" providerId="ADAL" clId="{8A8AF724-0554-4334-A95E-7765974E60F0}" dt="2025-01-16T09:55:54.992" v="27816"/>
          <ac:inkMkLst>
            <pc:docMk/>
            <pc:sldMk cId="2704497897" sldId="293"/>
            <ac:inkMk id="110" creationId="{0B44A540-CDE1-CD60-A097-0608EA5AA1B2}"/>
          </ac:inkMkLst>
        </pc:inkChg>
        <pc:inkChg chg="add">
          <ac:chgData name="Darren Starr" userId="e8db8f9f-6c41-48a8-b168-8c2600f32686" providerId="ADAL" clId="{8A8AF724-0554-4334-A95E-7765974E60F0}" dt="2025-01-16T09:50:43.995" v="27753" actId="9405"/>
          <ac:inkMkLst>
            <pc:docMk/>
            <pc:sldMk cId="2704497897" sldId="293"/>
            <ac:inkMk id="111" creationId="{B75F4AC2-6575-8002-CCDB-CBDB6CFA8953}"/>
          </ac:inkMkLst>
        </pc:inkChg>
        <pc:inkChg chg="add mod">
          <ac:chgData name="Darren Starr" userId="e8db8f9f-6c41-48a8-b168-8c2600f32686" providerId="ADAL" clId="{8A8AF724-0554-4334-A95E-7765974E60F0}" dt="2025-01-16T09:55:55.716" v="27818"/>
          <ac:inkMkLst>
            <pc:docMk/>
            <pc:sldMk cId="2704497897" sldId="293"/>
            <ac:inkMk id="112" creationId="{1E4F4523-45E4-224D-6309-D64448B7CD92}"/>
          </ac:inkMkLst>
        </pc:inkChg>
        <pc:inkChg chg="add">
          <ac:chgData name="Darren Starr" userId="e8db8f9f-6c41-48a8-b168-8c2600f32686" providerId="ADAL" clId="{8A8AF724-0554-4334-A95E-7765974E60F0}" dt="2025-01-16T09:50:45.280" v="27755" actId="9405"/>
          <ac:inkMkLst>
            <pc:docMk/>
            <pc:sldMk cId="2704497897" sldId="293"/>
            <ac:inkMk id="113" creationId="{CAFC5FB0-4C74-E1E6-6750-3BE7D7E1D32A}"/>
          </ac:inkMkLst>
        </pc:inkChg>
        <pc:inkChg chg="add mod">
          <ac:chgData name="Darren Starr" userId="e8db8f9f-6c41-48a8-b168-8c2600f32686" providerId="ADAL" clId="{8A8AF724-0554-4334-A95E-7765974E60F0}" dt="2025-01-16T09:50:59.730" v="27763"/>
          <ac:inkMkLst>
            <pc:docMk/>
            <pc:sldMk cId="2704497897" sldId="293"/>
            <ac:inkMk id="114" creationId="{08FCF1BB-C044-E06F-B160-E4CF74F9AF02}"/>
          </ac:inkMkLst>
        </pc:inkChg>
        <pc:inkChg chg="add">
          <ac:chgData name="Darren Starr" userId="e8db8f9f-6c41-48a8-b168-8c2600f32686" providerId="ADAL" clId="{8A8AF724-0554-4334-A95E-7765974E60F0}" dt="2025-01-16T09:50:45.957" v="27757" actId="9405"/>
          <ac:inkMkLst>
            <pc:docMk/>
            <pc:sldMk cId="2704497897" sldId="293"/>
            <ac:inkMk id="115" creationId="{53798195-2DA0-92F7-C1F7-2302323381E0}"/>
          </ac:inkMkLst>
        </pc:inkChg>
        <pc:inkChg chg="add del mod">
          <ac:chgData name="Darren Starr" userId="e8db8f9f-6c41-48a8-b168-8c2600f32686" providerId="ADAL" clId="{8A8AF724-0554-4334-A95E-7765974E60F0}" dt="2025-01-16T09:58:10.666" v="27853"/>
          <ac:inkMkLst>
            <pc:docMk/>
            <pc:sldMk cId="2704497897" sldId="293"/>
            <ac:inkMk id="116" creationId="{E88AD6EC-6C8C-1643-F89B-0CB7E37FBD1D}"/>
          </ac:inkMkLst>
        </pc:inkChg>
        <pc:inkChg chg="add mod">
          <ac:chgData name="Darren Starr" userId="e8db8f9f-6c41-48a8-b168-8c2600f32686" providerId="ADAL" clId="{8A8AF724-0554-4334-A95E-7765974E60F0}" dt="2025-01-16T09:55:55.716" v="27818"/>
          <ac:inkMkLst>
            <pc:docMk/>
            <pc:sldMk cId="2704497897" sldId="293"/>
            <ac:inkMk id="117" creationId="{8F9ED8BB-8E7E-045A-AFF9-617DB91CDD20}"/>
          </ac:inkMkLst>
        </pc:inkChg>
        <pc:inkChg chg="add">
          <ac:chgData name="Darren Starr" userId="e8db8f9f-6c41-48a8-b168-8c2600f32686" providerId="ADAL" clId="{8A8AF724-0554-4334-A95E-7765974E60F0}" dt="2025-01-16T09:50:53.834" v="27760" actId="9405"/>
          <ac:inkMkLst>
            <pc:docMk/>
            <pc:sldMk cId="2704497897" sldId="293"/>
            <ac:inkMk id="118" creationId="{44CA62F9-2F8C-A45E-5C85-8C8624C92CD2}"/>
          </ac:inkMkLst>
        </pc:inkChg>
        <pc:inkChg chg="add mod">
          <ac:chgData name="Darren Starr" userId="e8db8f9f-6c41-48a8-b168-8c2600f32686" providerId="ADAL" clId="{8A8AF724-0554-4334-A95E-7765974E60F0}" dt="2025-01-16T09:55:54.992" v="27816"/>
          <ac:inkMkLst>
            <pc:docMk/>
            <pc:sldMk cId="2704497897" sldId="293"/>
            <ac:inkMk id="120" creationId="{2E598A77-0B71-BD15-B223-EB0C32E37338}"/>
          </ac:inkMkLst>
        </pc:inkChg>
        <pc:inkChg chg="add mod">
          <ac:chgData name="Darren Starr" userId="e8db8f9f-6c41-48a8-b168-8c2600f32686" providerId="ADAL" clId="{8A8AF724-0554-4334-A95E-7765974E60F0}" dt="2025-01-16T09:58:44.043" v="27870"/>
          <ac:inkMkLst>
            <pc:docMk/>
            <pc:sldMk cId="2704497897" sldId="293"/>
            <ac:inkMk id="121" creationId="{59CBE046-B90B-6432-B0D0-E13CB286C8B0}"/>
          </ac:inkMkLst>
        </pc:inkChg>
        <pc:inkChg chg="add mod">
          <ac:chgData name="Darren Starr" userId="e8db8f9f-6c41-48a8-b168-8c2600f32686" providerId="ADAL" clId="{8A8AF724-0554-4334-A95E-7765974E60F0}" dt="2025-01-16T09:55:54.992" v="27816"/>
          <ac:inkMkLst>
            <pc:docMk/>
            <pc:sldMk cId="2704497897" sldId="293"/>
            <ac:inkMk id="122" creationId="{D2BDA701-23E1-4C4B-4D58-A648580027CF}"/>
          </ac:inkMkLst>
        </pc:inkChg>
        <pc:inkChg chg="add mod">
          <ac:chgData name="Darren Starr" userId="e8db8f9f-6c41-48a8-b168-8c2600f32686" providerId="ADAL" clId="{8A8AF724-0554-4334-A95E-7765974E60F0}" dt="2025-01-16T09:51:05.078" v="27777"/>
          <ac:inkMkLst>
            <pc:docMk/>
            <pc:sldMk cId="2704497897" sldId="293"/>
            <ac:inkMk id="123" creationId="{D4DECBE8-BE3F-7AA3-E19C-7AD2CE8AE1CD}"/>
          </ac:inkMkLst>
        </pc:inkChg>
        <pc:inkChg chg="add">
          <ac:chgData name="Darren Starr" userId="e8db8f9f-6c41-48a8-b168-8c2600f32686" providerId="ADAL" clId="{8A8AF724-0554-4334-A95E-7765974E60F0}" dt="2025-01-16T09:51:01.077" v="27766" actId="9405"/>
          <ac:inkMkLst>
            <pc:docMk/>
            <pc:sldMk cId="2704497897" sldId="293"/>
            <ac:inkMk id="124" creationId="{41A9B062-7397-53EB-8C6C-9CC1E39661D9}"/>
          </ac:inkMkLst>
        </pc:inkChg>
        <pc:inkChg chg="add mod">
          <ac:chgData name="Darren Starr" userId="e8db8f9f-6c41-48a8-b168-8c2600f32686" providerId="ADAL" clId="{8A8AF724-0554-4334-A95E-7765974E60F0}" dt="2025-01-16T09:58:44.043" v="27870"/>
          <ac:inkMkLst>
            <pc:docMk/>
            <pc:sldMk cId="2704497897" sldId="293"/>
            <ac:inkMk id="125" creationId="{4B1A097A-5BD7-35B6-45C6-BF77AC4B6AA2}"/>
          </ac:inkMkLst>
        </pc:inkChg>
        <pc:inkChg chg="add mod">
          <ac:chgData name="Darren Starr" userId="e8db8f9f-6c41-48a8-b168-8c2600f32686" providerId="ADAL" clId="{8A8AF724-0554-4334-A95E-7765974E60F0}" dt="2025-01-16T09:53:36.031" v="27795"/>
          <ac:inkMkLst>
            <pc:docMk/>
            <pc:sldMk cId="2704497897" sldId="293"/>
            <ac:inkMk id="126" creationId="{99E89C80-BBC5-F6D2-E8BD-384895E17860}"/>
          </ac:inkMkLst>
        </pc:inkChg>
        <pc:inkChg chg="add mod">
          <ac:chgData name="Darren Starr" userId="e8db8f9f-6c41-48a8-b168-8c2600f32686" providerId="ADAL" clId="{8A8AF724-0554-4334-A95E-7765974E60F0}" dt="2025-01-16T09:53:36.031" v="27795"/>
          <ac:inkMkLst>
            <pc:docMk/>
            <pc:sldMk cId="2704497897" sldId="293"/>
            <ac:inkMk id="127" creationId="{BDC0DA82-79CC-E077-4254-C909EA7FB993}"/>
          </ac:inkMkLst>
        </pc:inkChg>
        <pc:inkChg chg="add">
          <ac:chgData name="Darren Starr" userId="e8db8f9f-6c41-48a8-b168-8c2600f32686" providerId="ADAL" clId="{8A8AF724-0554-4334-A95E-7765974E60F0}" dt="2025-01-16T09:51:02.216" v="27770" actId="9405"/>
          <ac:inkMkLst>
            <pc:docMk/>
            <pc:sldMk cId="2704497897" sldId="293"/>
            <ac:inkMk id="128" creationId="{E1EDCF5C-D50A-CD1D-55FF-8F8380A2F982}"/>
          </ac:inkMkLst>
        </pc:inkChg>
        <pc:inkChg chg="add mod">
          <ac:chgData name="Darren Starr" userId="e8db8f9f-6c41-48a8-b168-8c2600f32686" providerId="ADAL" clId="{8A8AF724-0554-4334-A95E-7765974E60F0}" dt="2025-01-16T09:51:05.078" v="27777"/>
          <ac:inkMkLst>
            <pc:docMk/>
            <pc:sldMk cId="2704497897" sldId="293"/>
            <ac:inkMk id="129" creationId="{101850BA-EDB3-4F13-4324-1F39D555AE6E}"/>
          </ac:inkMkLst>
        </pc:inkChg>
        <pc:inkChg chg="add mod">
          <ac:chgData name="Darren Starr" userId="e8db8f9f-6c41-48a8-b168-8c2600f32686" providerId="ADAL" clId="{8A8AF724-0554-4334-A95E-7765974E60F0}" dt="2025-01-16T09:55:55.716" v="27818"/>
          <ac:inkMkLst>
            <pc:docMk/>
            <pc:sldMk cId="2704497897" sldId="293"/>
            <ac:inkMk id="130" creationId="{8EF344B3-DAA1-409C-5189-56C79930D32A}"/>
          </ac:inkMkLst>
        </pc:inkChg>
        <pc:inkChg chg="add mod">
          <ac:chgData name="Darren Starr" userId="e8db8f9f-6c41-48a8-b168-8c2600f32686" providerId="ADAL" clId="{8A8AF724-0554-4334-A95E-7765974E60F0}" dt="2025-01-16T09:54:09.075" v="27804"/>
          <ac:inkMkLst>
            <pc:docMk/>
            <pc:sldMk cId="2704497897" sldId="293"/>
            <ac:inkMk id="131" creationId="{10409E06-FDF5-CD6B-7951-BBF488CC0798}"/>
          </ac:inkMkLst>
        </pc:inkChg>
        <pc:inkChg chg="add">
          <ac:chgData name="Darren Starr" userId="e8db8f9f-6c41-48a8-b168-8c2600f32686" providerId="ADAL" clId="{8A8AF724-0554-4334-A95E-7765974E60F0}" dt="2025-01-16T09:51:03.547" v="27774" actId="9405"/>
          <ac:inkMkLst>
            <pc:docMk/>
            <pc:sldMk cId="2704497897" sldId="293"/>
            <ac:inkMk id="132" creationId="{E585EF5F-26FF-51DE-AC1F-25F44CDC6D69}"/>
          </ac:inkMkLst>
        </pc:inkChg>
        <pc:inkChg chg="add mod">
          <ac:chgData name="Darren Starr" userId="e8db8f9f-6c41-48a8-b168-8c2600f32686" providerId="ADAL" clId="{8A8AF724-0554-4334-A95E-7765974E60F0}" dt="2025-01-16T09:53:36.031" v="27795"/>
          <ac:inkMkLst>
            <pc:docMk/>
            <pc:sldMk cId="2704497897" sldId="293"/>
            <ac:inkMk id="133" creationId="{83BC341D-3DC1-16DE-C0B0-F482E146E4CA}"/>
          </ac:inkMkLst>
        </pc:inkChg>
        <pc:inkChg chg="add mod">
          <ac:chgData name="Darren Starr" userId="e8db8f9f-6c41-48a8-b168-8c2600f32686" providerId="ADAL" clId="{8A8AF724-0554-4334-A95E-7765974E60F0}" dt="2025-01-16T09:55:55.716" v="27818"/>
          <ac:inkMkLst>
            <pc:docMk/>
            <pc:sldMk cId="2704497897" sldId="293"/>
            <ac:inkMk id="134" creationId="{A8C103F6-D919-4565-F9FD-031B2463B98E}"/>
          </ac:inkMkLst>
        </pc:inkChg>
        <pc:inkChg chg="add mod">
          <ac:chgData name="Darren Starr" userId="e8db8f9f-6c41-48a8-b168-8c2600f32686" providerId="ADAL" clId="{8A8AF724-0554-4334-A95E-7765974E60F0}" dt="2025-01-16T09:58:44.043" v="27870"/>
          <ac:inkMkLst>
            <pc:docMk/>
            <pc:sldMk cId="2704497897" sldId="293"/>
            <ac:inkMk id="135" creationId="{08D0F724-D92E-0806-D0E9-0FE359B44F6D}"/>
          </ac:inkMkLst>
        </pc:inkChg>
        <pc:inkChg chg="add mod">
          <ac:chgData name="Darren Starr" userId="e8db8f9f-6c41-48a8-b168-8c2600f32686" providerId="ADAL" clId="{8A8AF724-0554-4334-A95E-7765974E60F0}" dt="2025-01-16T09:58:44.043" v="27870"/>
          <ac:inkMkLst>
            <pc:docMk/>
            <pc:sldMk cId="2704497897" sldId="293"/>
            <ac:inkMk id="136" creationId="{16DD959A-F4E6-7892-B742-A37CB7B00360}"/>
          </ac:inkMkLst>
        </pc:inkChg>
        <pc:inkChg chg="add del mod">
          <ac:chgData name="Darren Starr" userId="e8db8f9f-6c41-48a8-b168-8c2600f32686" providerId="ADAL" clId="{8A8AF724-0554-4334-A95E-7765974E60F0}" dt="2025-01-16T09:53:29.561" v="27787"/>
          <ac:inkMkLst>
            <pc:docMk/>
            <pc:sldMk cId="2704497897" sldId="293"/>
            <ac:inkMk id="136" creationId="{BCEACE2E-7D23-A886-E99D-8F7B8F5ED904}"/>
          </ac:inkMkLst>
        </pc:inkChg>
        <pc:inkChg chg="add del mod">
          <ac:chgData name="Darren Starr" userId="e8db8f9f-6c41-48a8-b168-8c2600f32686" providerId="ADAL" clId="{8A8AF724-0554-4334-A95E-7765974E60F0}" dt="2025-01-16T09:53:29.566" v="27793"/>
          <ac:inkMkLst>
            <pc:docMk/>
            <pc:sldMk cId="2704497897" sldId="293"/>
            <ac:inkMk id="137" creationId="{708D873D-E419-EB94-F7A3-68C2FE6FD11C}"/>
          </ac:inkMkLst>
        </pc:inkChg>
        <pc:inkChg chg="add mod">
          <ac:chgData name="Darren Starr" userId="e8db8f9f-6c41-48a8-b168-8c2600f32686" providerId="ADAL" clId="{8A8AF724-0554-4334-A95E-7765974E60F0}" dt="2025-01-16T09:58:44.043" v="27870"/>
          <ac:inkMkLst>
            <pc:docMk/>
            <pc:sldMk cId="2704497897" sldId="293"/>
            <ac:inkMk id="137" creationId="{8F3C9D82-2184-966C-B826-4DCACE9A167B}"/>
          </ac:inkMkLst>
        </pc:inkChg>
        <pc:inkChg chg="add del mod">
          <ac:chgData name="Darren Starr" userId="e8db8f9f-6c41-48a8-b168-8c2600f32686" providerId="ADAL" clId="{8A8AF724-0554-4334-A95E-7765974E60F0}" dt="2025-01-16T09:55:52.695" v="27810"/>
          <ac:inkMkLst>
            <pc:docMk/>
            <pc:sldMk cId="2704497897" sldId="293"/>
            <ac:inkMk id="138" creationId="{2709987C-7CBF-48B9-B601-840BFEF546C2}"/>
          </ac:inkMkLst>
        </pc:inkChg>
        <pc:inkChg chg="add del mod">
          <ac:chgData name="Darren Starr" userId="e8db8f9f-6c41-48a8-b168-8c2600f32686" providerId="ADAL" clId="{8A8AF724-0554-4334-A95E-7765974E60F0}" dt="2025-01-16T09:53:29.564" v="27789"/>
          <ac:inkMkLst>
            <pc:docMk/>
            <pc:sldMk cId="2704497897" sldId="293"/>
            <ac:inkMk id="139" creationId="{8BE15537-A0F5-7A6A-FA51-725F64FB89E9}"/>
          </ac:inkMkLst>
        </pc:inkChg>
        <pc:inkChg chg="add del">
          <ac:chgData name="Darren Starr" userId="e8db8f9f-6c41-48a8-b168-8c2600f32686" providerId="ADAL" clId="{8A8AF724-0554-4334-A95E-7765974E60F0}" dt="2025-01-16T10:10:29.657" v="28474"/>
          <ac:inkMkLst>
            <pc:docMk/>
            <pc:sldMk cId="2704497897" sldId="293"/>
            <ac:inkMk id="140" creationId="{47A3792F-9872-78DB-E717-752EE74CD171}"/>
          </ac:inkMkLst>
        </pc:inkChg>
        <pc:inkChg chg="add del mod">
          <ac:chgData name="Darren Starr" userId="e8db8f9f-6c41-48a8-b168-8c2600f32686" providerId="ADAL" clId="{8A8AF724-0554-4334-A95E-7765974E60F0}" dt="2025-01-16T09:53:29.564" v="27790"/>
          <ac:inkMkLst>
            <pc:docMk/>
            <pc:sldMk cId="2704497897" sldId="293"/>
            <ac:inkMk id="140" creationId="{7C980181-A634-8AC6-B15E-40603C426099}"/>
          </ac:inkMkLst>
        </pc:inkChg>
        <pc:inkChg chg="add del mod">
          <ac:chgData name="Darren Starr" userId="e8db8f9f-6c41-48a8-b168-8c2600f32686" providerId="ADAL" clId="{8A8AF724-0554-4334-A95E-7765974E60F0}" dt="2025-01-16T09:53:29.565" v="27792"/>
          <ac:inkMkLst>
            <pc:docMk/>
            <pc:sldMk cId="2704497897" sldId="293"/>
            <ac:inkMk id="141" creationId="{BD1ED99E-BAED-B1DD-50AB-0C6C3936709E}"/>
          </ac:inkMkLst>
        </pc:inkChg>
        <pc:inkChg chg="add del mod">
          <ac:chgData name="Darren Starr" userId="e8db8f9f-6c41-48a8-b168-8c2600f32686" providerId="ADAL" clId="{8A8AF724-0554-4334-A95E-7765974E60F0}" dt="2025-01-16T10:10:29.675" v="28539"/>
          <ac:inkMkLst>
            <pc:docMk/>
            <pc:sldMk cId="2704497897" sldId="293"/>
            <ac:inkMk id="141" creationId="{BE023092-AB23-56A4-0322-D99F9E967BA1}"/>
          </ac:inkMkLst>
        </pc:inkChg>
        <pc:inkChg chg="add mod">
          <ac:chgData name="Darren Starr" userId="e8db8f9f-6c41-48a8-b168-8c2600f32686" providerId="ADAL" clId="{8A8AF724-0554-4334-A95E-7765974E60F0}" dt="2025-01-16T09:58:53.843" v="27881"/>
          <ac:inkMkLst>
            <pc:docMk/>
            <pc:sldMk cId="2704497897" sldId="293"/>
            <ac:inkMk id="142" creationId="{8A986C53-5F8F-1893-21BF-766C5E01388C}"/>
          </ac:inkMkLst>
        </pc:inkChg>
        <pc:inkChg chg="add del mod">
          <ac:chgData name="Darren Starr" userId="e8db8f9f-6c41-48a8-b168-8c2600f32686" providerId="ADAL" clId="{8A8AF724-0554-4334-A95E-7765974E60F0}" dt="2025-01-16T09:53:29.565" v="27791"/>
          <ac:inkMkLst>
            <pc:docMk/>
            <pc:sldMk cId="2704497897" sldId="293"/>
            <ac:inkMk id="142" creationId="{A89BC30B-0B4B-1532-2BAE-3E439BCF7EF4}"/>
          </ac:inkMkLst>
        </pc:inkChg>
        <pc:inkChg chg="add del mod">
          <ac:chgData name="Darren Starr" userId="e8db8f9f-6c41-48a8-b168-8c2600f32686" providerId="ADAL" clId="{8A8AF724-0554-4334-A95E-7765974E60F0}" dt="2025-01-16T09:53:29.563" v="27788"/>
          <ac:inkMkLst>
            <pc:docMk/>
            <pc:sldMk cId="2704497897" sldId="293"/>
            <ac:inkMk id="143" creationId="{5F29035A-E988-8A50-BEE9-AD466BC629A1}"/>
          </ac:inkMkLst>
        </pc:inkChg>
        <pc:inkChg chg="add mod">
          <ac:chgData name="Darren Starr" userId="e8db8f9f-6c41-48a8-b168-8c2600f32686" providerId="ADAL" clId="{8A8AF724-0554-4334-A95E-7765974E60F0}" dt="2025-01-16T10:10:29.675" v="28541"/>
          <ac:inkMkLst>
            <pc:docMk/>
            <pc:sldMk cId="2704497897" sldId="293"/>
            <ac:inkMk id="143" creationId="{E54E7980-9AC0-59BF-BA2B-6A1517753A3A}"/>
          </ac:inkMkLst>
        </pc:inkChg>
        <pc:inkChg chg="add del mod">
          <ac:chgData name="Darren Starr" userId="e8db8f9f-6c41-48a8-b168-8c2600f32686" providerId="ADAL" clId="{8A8AF724-0554-4334-A95E-7765974E60F0}" dt="2025-01-16T10:10:29.654" v="28468"/>
          <ac:inkMkLst>
            <pc:docMk/>
            <pc:sldMk cId="2704497897" sldId="293"/>
            <ac:inkMk id="144" creationId="{3AA45110-B259-05AA-0C0D-EB610D9749AF}"/>
          </ac:inkMkLst>
        </pc:inkChg>
        <pc:inkChg chg="add del mod">
          <ac:chgData name="Darren Starr" userId="e8db8f9f-6c41-48a8-b168-8c2600f32686" providerId="ADAL" clId="{8A8AF724-0554-4334-A95E-7765974E60F0}" dt="2025-01-16T09:55:57.528" v="27821"/>
          <ac:inkMkLst>
            <pc:docMk/>
            <pc:sldMk cId="2704497897" sldId="293"/>
            <ac:inkMk id="145" creationId="{0CF84147-D273-7A2D-56B2-9A80DE097FFB}"/>
          </ac:inkMkLst>
        </pc:inkChg>
        <pc:inkChg chg="add del mod">
          <ac:chgData name="Darren Starr" userId="e8db8f9f-6c41-48a8-b168-8c2600f32686" providerId="ADAL" clId="{8A8AF724-0554-4334-A95E-7765974E60F0}" dt="2025-01-16T10:10:29.674" v="28535"/>
          <ac:inkMkLst>
            <pc:docMk/>
            <pc:sldMk cId="2704497897" sldId="293"/>
            <ac:inkMk id="146" creationId="{C46A0604-A280-8797-F06B-8B26FE7B8146}"/>
          </ac:inkMkLst>
        </pc:inkChg>
        <pc:inkChg chg="add">
          <ac:chgData name="Darren Starr" userId="e8db8f9f-6c41-48a8-b168-8c2600f32686" providerId="ADAL" clId="{8A8AF724-0554-4334-A95E-7765974E60F0}" dt="2025-01-16T09:53:40.209" v="27796" actId="9405"/>
          <ac:inkMkLst>
            <pc:docMk/>
            <pc:sldMk cId="2704497897" sldId="293"/>
            <ac:inkMk id="147" creationId="{8A6F8DD6-1D56-0DE2-6EB3-B57E6F54D2AE}"/>
          </ac:inkMkLst>
        </pc:inkChg>
        <pc:inkChg chg="add del mod">
          <ac:chgData name="Darren Starr" userId="e8db8f9f-6c41-48a8-b168-8c2600f32686" providerId="ADAL" clId="{8A8AF724-0554-4334-A95E-7765974E60F0}" dt="2025-01-16T09:55:54.989" v="27812"/>
          <ac:inkMkLst>
            <pc:docMk/>
            <pc:sldMk cId="2704497897" sldId="293"/>
            <ac:inkMk id="148" creationId="{29692EEB-730E-0C6C-6761-F1CB0FE0B5B4}"/>
          </ac:inkMkLst>
        </pc:inkChg>
        <pc:inkChg chg="add mod">
          <ac:chgData name="Darren Starr" userId="e8db8f9f-6c41-48a8-b168-8c2600f32686" providerId="ADAL" clId="{8A8AF724-0554-4334-A95E-7765974E60F0}" dt="2025-01-16T09:55:54.990" v="27813"/>
          <ac:inkMkLst>
            <pc:docMk/>
            <pc:sldMk cId="2704497897" sldId="293"/>
            <ac:inkMk id="149" creationId="{79913A63-21E5-365A-8320-7B9F008602D4}"/>
          </ac:inkMkLst>
        </pc:inkChg>
        <pc:inkChg chg="add">
          <ac:chgData name="Darren Starr" userId="e8db8f9f-6c41-48a8-b168-8c2600f32686" providerId="ADAL" clId="{8A8AF724-0554-4334-A95E-7765974E60F0}" dt="2025-01-16T09:53:41.815" v="27799" actId="9405"/>
          <ac:inkMkLst>
            <pc:docMk/>
            <pc:sldMk cId="2704497897" sldId="293"/>
            <ac:inkMk id="150" creationId="{2F3B2BC1-A20D-B7D6-EBA6-72680BF58BB7}"/>
          </ac:inkMkLst>
        </pc:inkChg>
        <pc:inkChg chg="add">
          <ac:chgData name="Darren Starr" userId="e8db8f9f-6c41-48a8-b168-8c2600f32686" providerId="ADAL" clId="{8A8AF724-0554-4334-A95E-7765974E60F0}" dt="2025-01-16T09:53:42.637" v="27800" actId="9405"/>
          <ac:inkMkLst>
            <pc:docMk/>
            <pc:sldMk cId="2704497897" sldId="293"/>
            <ac:inkMk id="151" creationId="{CCA7CC23-AA90-5167-6F96-E4096020A3C9}"/>
          </ac:inkMkLst>
        </pc:inkChg>
        <pc:inkChg chg="add">
          <ac:chgData name="Darren Starr" userId="e8db8f9f-6c41-48a8-b168-8c2600f32686" providerId="ADAL" clId="{8A8AF724-0554-4334-A95E-7765974E60F0}" dt="2025-01-16T09:53:42.969" v="27801" actId="9405"/>
          <ac:inkMkLst>
            <pc:docMk/>
            <pc:sldMk cId="2704497897" sldId="293"/>
            <ac:inkMk id="152" creationId="{38AD65DE-622C-F328-4DFA-4D4D083EA46F}"/>
          </ac:inkMkLst>
        </pc:inkChg>
        <pc:inkChg chg="add mod">
          <ac:chgData name="Darren Starr" userId="e8db8f9f-6c41-48a8-b168-8c2600f32686" providerId="ADAL" clId="{8A8AF724-0554-4334-A95E-7765974E60F0}" dt="2025-01-16T09:55:54.992" v="27816"/>
          <ac:inkMkLst>
            <pc:docMk/>
            <pc:sldMk cId="2704497897" sldId="293"/>
            <ac:inkMk id="153" creationId="{83460C7B-01CD-5C68-AC87-A54120872878}"/>
          </ac:inkMkLst>
        </pc:inkChg>
        <pc:inkChg chg="add">
          <ac:chgData name="Darren Starr" userId="e8db8f9f-6c41-48a8-b168-8c2600f32686" providerId="ADAL" clId="{8A8AF724-0554-4334-A95E-7765974E60F0}" dt="2025-01-16T09:53:44.338" v="27803" actId="9405"/>
          <ac:inkMkLst>
            <pc:docMk/>
            <pc:sldMk cId="2704497897" sldId="293"/>
            <ac:inkMk id="154" creationId="{B8612E66-6F96-AD3C-187B-9CD65F6D7279}"/>
          </ac:inkMkLst>
        </pc:inkChg>
        <pc:inkChg chg="add mod">
          <ac:chgData name="Darren Starr" userId="e8db8f9f-6c41-48a8-b168-8c2600f32686" providerId="ADAL" clId="{8A8AF724-0554-4334-A95E-7765974E60F0}" dt="2025-01-16T09:58:53.843" v="27881"/>
          <ac:inkMkLst>
            <pc:docMk/>
            <pc:sldMk cId="2704497897" sldId="293"/>
            <ac:inkMk id="156" creationId="{8933D8F7-D77C-8CCB-BC3E-45E935B0D759}"/>
          </ac:inkMkLst>
        </pc:inkChg>
        <pc:inkChg chg="add del mod">
          <ac:chgData name="Darren Starr" userId="e8db8f9f-6c41-48a8-b168-8c2600f32686" providerId="ADAL" clId="{8A8AF724-0554-4334-A95E-7765974E60F0}" dt="2025-01-16T10:10:29.667" v="28505"/>
          <ac:inkMkLst>
            <pc:docMk/>
            <pc:sldMk cId="2704497897" sldId="293"/>
            <ac:inkMk id="157" creationId="{4D4B9306-FF26-D6D5-BB6A-6E8C4E67E72B}"/>
          </ac:inkMkLst>
        </pc:inkChg>
        <pc:inkChg chg="add mod">
          <ac:chgData name="Darren Starr" userId="e8db8f9f-6c41-48a8-b168-8c2600f32686" providerId="ADAL" clId="{8A8AF724-0554-4334-A95E-7765974E60F0}" dt="2025-01-16T09:58:53.843" v="27881"/>
          <ac:inkMkLst>
            <pc:docMk/>
            <pc:sldMk cId="2704497897" sldId="293"/>
            <ac:inkMk id="158" creationId="{277DDD44-47B1-FD87-46C7-A79D1DE4CA99}"/>
          </ac:inkMkLst>
        </pc:inkChg>
        <pc:inkChg chg="add">
          <ac:chgData name="Darren Starr" userId="e8db8f9f-6c41-48a8-b168-8c2600f32686" providerId="ADAL" clId="{8A8AF724-0554-4334-A95E-7765974E60F0}" dt="2025-01-16T09:58:52.989" v="27880" actId="9405"/>
          <ac:inkMkLst>
            <pc:docMk/>
            <pc:sldMk cId="2704497897" sldId="293"/>
            <ac:inkMk id="159" creationId="{C169A991-1DD6-422D-755D-4A563F1CA775}"/>
          </ac:inkMkLst>
        </pc:inkChg>
        <pc:inkChg chg="add del mod">
          <ac:chgData name="Darren Starr" userId="e8db8f9f-6c41-48a8-b168-8c2600f32686" providerId="ADAL" clId="{8A8AF724-0554-4334-A95E-7765974E60F0}" dt="2025-01-16T10:10:29.669" v="28512"/>
          <ac:inkMkLst>
            <pc:docMk/>
            <pc:sldMk cId="2704497897" sldId="293"/>
            <ac:inkMk id="163" creationId="{0E36D2CD-B881-2B1D-6397-15805015E6EA}"/>
          </ac:inkMkLst>
        </pc:inkChg>
        <pc:inkChg chg="add del mod">
          <ac:chgData name="Darren Starr" userId="e8db8f9f-6c41-48a8-b168-8c2600f32686" providerId="ADAL" clId="{8A8AF724-0554-4334-A95E-7765974E60F0}" dt="2025-01-16T10:10:29.675" v="28541"/>
          <ac:inkMkLst>
            <pc:docMk/>
            <pc:sldMk cId="2704497897" sldId="293"/>
            <ac:inkMk id="164" creationId="{FC86E9C5-B802-DFDE-3946-DD735922491E}"/>
          </ac:inkMkLst>
        </pc:inkChg>
        <pc:inkChg chg="add del mod">
          <ac:chgData name="Darren Starr" userId="e8db8f9f-6c41-48a8-b168-8c2600f32686" providerId="ADAL" clId="{8A8AF724-0554-4334-A95E-7765974E60F0}" dt="2025-01-16T10:10:29.664" v="28494"/>
          <ac:inkMkLst>
            <pc:docMk/>
            <pc:sldMk cId="2704497897" sldId="293"/>
            <ac:inkMk id="165" creationId="{A3F41653-B6EA-9C55-834F-C1017F4B843A}"/>
          </ac:inkMkLst>
        </pc:inkChg>
        <pc:inkChg chg="add del mod">
          <ac:chgData name="Darren Starr" userId="e8db8f9f-6c41-48a8-b168-8c2600f32686" providerId="ADAL" clId="{8A8AF724-0554-4334-A95E-7765974E60F0}" dt="2025-01-16T10:10:29.663" v="28491"/>
          <ac:inkMkLst>
            <pc:docMk/>
            <pc:sldMk cId="2704497897" sldId="293"/>
            <ac:inkMk id="166" creationId="{1FA4095F-2C4E-EAE1-5E70-3F3500D8229C}"/>
          </ac:inkMkLst>
        </pc:inkChg>
        <pc:inkChg chg="add del mod">
          <ac:chgData name="Darren Starr" userId="e8db8f9f-6c41-48a8-b168-8c2600f32686" providerId="ADAL" clId="{8A8AF724-0554-4334-A95E-7765974E60F0}" dt="2025-01-16T10:10:29.669" v="28511"/>
          <ac:inkMkLst>
            <pc:docMk/>
            <pc:sldMk cId="2704497897" sldId="293"/>
            <ac:inkMk id="167" creationId="{914AF793-88AD-0230-EE8E-73A82B7B3667}"/>
          </ac:inkMkLst>
        </pc:inkChg>
        <pc:inkChg chg="add">
          <ac:chgData name="Darren Starr" userId="e8db8f9f-6c41-48a8-b168-8c2600f32686" providerId="ADAL" clId="{8A8AF724-0554-4334-A95E-7765974E60F0}" dt="2025-01-16T09:58:57.540" v="27887" actId="9405"/>
          <ac:inkMkLst>
            <pc:docMk/>
            <pc:sldMk cId="2704497897" sldId="293"/>
            <ac:inkMk id="168" creationId="{C1498A0F-1100-FE6E-EE6C-05591D1093DC}"/>
          </ac:inkMkLst>
        </pc:inkChg>
        <pc:inkChg chg="add del mod">
          <ac:chgData name="Darren Starr" userId="e8db8f9f-6c41-48a8-b168-8c2600f32686" providerId="ADAL" clId="{8A8AF724-0554-4334-A95E-7765974E60F0}" dt="2025-01-16T10:10:29.665" v="28496"/>
          <ac:inkMkLst>
            <pc:docMk/>
            <pc:sldMk cId="2704497897" sldId="293"/>
            <ac:inkMk id="169" creationId="{FC37C959-AB10-3F19-C4AB-A72CA1491C4B}"/>
          </ac:inkMkLst>
        </pc:inkChg>
        <pc:inkChg chg="add del mod">
          <ac:chgData name="Darren Starr" userId="e8db8f9f-6c41-48a8-b168-8c2600f32686" providerId="ADAL" clId="{8A8AF724-0554-4334-A95E-7765974E60F0}" dt="2025-01-16T10:10:29.670" v="28518"/>
          <ac:inkMkLst>
            <pc:docMk/>
            <pc:sldMk cId="2704497897" sldId="293"/>
            <ac:inkMk id="170" creationId="{57CC295A-E4F2-F19A-A2C5-1F413FD5A176}"/>
          </ac:inkMkLst>
        </pc:inkChg>
        <pc:inkChg chg="add del mod">
          <ac:chgData name="Darren Starr" userId="e8db8f9f-6c41-48a8-b168-8c2600f32686" providerId="ADAL" clId="{8A8AF724-0554-4334-A95E-7765974E60F0}" dt="2025-01-16T10:10:29.662" v="28485"/>
          <ac:inkMkLst>
            <pc:docMk/>
            <pc:sldMk cId="2704497897" sldId="293"/>
            <ac:inkMk id="171" creationId="{D7D4CA01-4060-D51A-0BDE-8CBBE1546583}"/>
          </ac:inkMkLst>
        </pc:inkChg>
        <pc:inkChg chg="add del mod">
          <ac:chgData name="Darren Starr" userId="e8db8f9f-6c41-48a8-b168-8c2600f32686" providerId="ADAL" clId="{8A8AF724-0554-4334-A95E-7765974E60F0}" dt="2025-01-16T10:10:29.648" v="28456"/>
          <ac:inkMkLst>
            <pc:docMk/>
            <pc:sldMk cId="2704497897" sldId="293"/>
            <ac:inkMk id="172" creationId="{DD570A8A-DEAF-F1F3-1BFF-5F993EBD0E0F}"/>
          </ac:inkMkLst>
        </pc:inkChg>
        <pc:inkChg chg="add del mod">
          <ac:chgData name="Darren Starr" userId="e8db8f9f-6c41-48a8-b168-8c2600f32686" providerId="ADAL" clId="{8A8AF724-0554-4334-A95E-7765974E60F0}" dt="2025-01-16T10:10:29.669" v="28514"/>
          <ac:inkMkLst>
            <pc:docMk/>
            <pc:sldMk cId="2704497897" sldId="293"/>
            <ac:inkMk id="173" creationId="{9BFF2A64-1198-1875-1779-9BAFF56762D8}"/>
          </ac:inkMkLst>
        </pc:inkChg>
        <pc:inkChg chg="add mod">
          <ac:chgData name="Darren Starr" userId="e8db8f9f-6c41-48a8-b168-8c2600f32686" providerId="ADAL" clId="{8A8AF724-0554-4334-A95E-7765974E60F0}" dt="2025-01-16T10:10:29.675" v="28541"/>
          <ac:inkMkLst>
            <pc:docMk/>
            <pc:sldMk cId="2704497897" sldId="293"/>
            <ac:inkMk id="174" creationId="{54FA28AB-521E-C6DB-00A6-A8EC504F3F3B}"/>
          </ac:inkMkLst>
        </pc:inkChg>
        <pc:inkChg chg="add del mod">
          <ac:chgData name="Darren Starr" userId="e8db8f9f-6c41-48a8-b168-8c2600f32686" providerId="ADAL" clId="{8A8AF724-0554-4334-A95E-7765974E60F0}" dt="2025-01-16T10:10:29.651" v="28462"/>
          <ac:inkMkLst>
            <pc:docMk/>
            <pc:sldMk cId="2704497897" sldId="293"/>
            <ac:inkMk id="177" creationId="{028C3C04-B9A4-B56E-4438-78E7C6D95813}"/>
          </ac:inkMkLst>
        </pc:inkChg>
        <pc:inkChg chg="add">
          <ac:chgData name="Darren Starr" userId="e8db8f9f-6c41-48a8-b168-8c2600f32686" providerId="ADAL" clId="{8A8AF724-0554-4334-A95E-7765974E60F0}" dt="2025-01-16T09:59:04.431" v="27896" actId="9405"/>
          <ac:inkMkLst>
            <pc:docMk/>
            <pc:sldMk cId="2704497897" sldId="293"/>
            <ac:inkMk id="178" creationId="{2E456D77-6156-B58A-F431-EDCFDA73CC98}"/>
          </ac:inkMkLst>
        </pc:inkChg>
        <pc:inkChg chg="add del mod">
          <ac:chgData name="Darren Starr" userId="e8db8f9f-6c41-48a8-b168-8c2600f32686" providerId="ADAL" clId="{8A8AF724-0554-4334-A95E-7765974E60F0}" dt="2025-01-16T10:10:29.668" v="28509"/>
          <ac:inkMkLst>
            <pc:docMk/>
            <pc:sldMk cId="2704497897" sldId="293"/>
            <ac:inkMk id="179" creationId="{7FC9D5B7-C63C-00F2-25B6-B1B66BAEA168}"/>
          </ac:inkMkLst>
        </pc:inkChg>
        <pc:inkChg chg="add del mod">
          <ac:chgData name="Darren Starr" userId="e8db8f9f-6c41-48a8-b168-8c2600f32686" providerId="ADAL" clId="{8A8AF724-0554-4334-A95E-7765974E60F0}" dt="2025-01-16T10:10:29.664" v="28495"/>
          <ac:inkMkLst>
            <pc:docMk/>
            <pc:sldMk cId="2704497897" sldId="293"/>
            <ac:inkMk id="180" creationId="{2D90E91B-7C55-F8EC-C62C-1435EF085AF2}"/>
          </ac:inkMkLst>
        </pc:inkChg>
        <pc:inkChg chg="add del mod">
          <ac:chgData name="Darren Starr" userId="e8db8f9f-6c41-48a8-b168-8c2600f32686" providerId="ADAL" clId="{8A8AF724-0554-4334-A95E-7765974E60F0}" dt="2025-01-16T10:10:29.667" v="28504"/>
          <ac:inkMkLst>
            <pc:docMk/>
            <pc:sldMk cId="2704497897" sldId="293"/>
            <ac:inkMk id="181" creationId="{7CA272ED-B2AF-F368-1AD1-4379883E2DD6}"/>
          </ac:inkMkLst>
        </pc:inkChg>
        <pc:inkChg chg="add del">
          <ac:chgData name="Darren Starr" userId="e8db8f9f-6c41-48a8-b168-8c2600f32686" providerId="ADAL" clId="{8A8AF724-0554-4334-A95E-7765974E60F0}" dt="2025-01-16T09:59:10.851" v="27902" actId="9405"/>
          <ac:inkMkLst>
            <pc:docMk/>
            <pc:sldMk cId="2704497897" sldId="293"/>
            <ac:inkMk id="183" creationId="{3746EB56-0F8F-B832-C875-9DEB67687B5D}"/>
          </ac:inkMkLst>
        </pc:inkChg>
        <pc:inkChg chg="add del">
          <ac:chgData name="Darren Starr" userId="e8db8f9f-6c41-48a8-b168-8c2600f32686" providerId="ADAL" clId="{8A8AF724-0554-4334-A95E-7765974E60F0}" dt="2025-01-16T10:04:27.902" v="28047"/>
          <ac:inkMkLst>
            <pc:docMk/>
            <pc:sldMk cId="2704497897" sldId="293"/>
            <ac:inkMk id="184" creationId="{87A6346E-D913-C512-BC56-7ADBD8AAD8D9}"/>
          </ac:inkMkLst>
        </pc:inkChg>
        <pc:inkChg chg="add mod">
          <ac:chgData name="Darren Starr" userId="e8db8f9f-6c41-48a8-b168-8c2600f32686" providerId="ADAL" clId="{8A8AF724-0554-4334-A95E-7765974E60F0}" dt="2025-01-16T10:04:29.429" v="28048"/>
          <ac:inkMkLst>
            <pc:docMk/>
            <pc:sldMk cId="2704497897" sldId="293"/>
            <ac:inkMk id="185" creationId="{01BC7181-99FC-F376-967D-5054F373D71D}"/>
          </ac:inkMkLst>
        </pc:inkChg>
        <pc:inkChg chg="add del mod">
          <ac:chgData name="Darren Starr" userId="e8db8f9f-6c41-48a8-b168-8c2600f32686" providerId="ADAL" clId="{8A8AF724-0554-4334-A95E-7765974E60F0}" dt="2025-01-16T10:04:29.429" v="28048"/>
          <ac:inkMkLst>
            <pc:docMk/>
            <pc:sldMk cId="2704497897" sldId="293"/>
            <ac:inkMk id="186" creationId="{0335884E-8291-2207-E9D1-D8EAC42CB14D}"/>
          </ac:inkMkLst>
        </pc:inkChg>
        <pc:inkChg chg="add del mod">
          <ac:chgData name="Darren Starr" userId="e8db8f9f-6c41-48a8-b168-8c2600f32686" providerId="ADAL" clId="{8A8AF724-0554-4334-A95E-7765974E60F0}" dt="2025-01-16T10:10:29.673" v="28529"/>
          <ac:inkMkLst>
            <pc:docMk/>
            <pc:sldMk cId="2704497897" sldId="293"/>
            <ac:inkMk id="188" creationId="{05F9F975-F36A-0844-5B3E-B0AD4F4EBD9C}"/>
          </ac:inkMkLst>
        </pc:inkChg>
        <pc:inkChg chg="add del mod">
          <ac:chgData name="Darren Starr" userId="e8db8f9f-6c41-48a8-b168-8c2600f32686" providerId="ADAL" clId="{8A8AF724-0554-4334-A95E-7765974E60F0}" dt="2025-01-16T10:10:29.652" v="28464"/>
          <ac:inkMkLst>
            <pc:docMk/>
            <pc:sldMk cId="2704497897" sldId="293"/>
            <ac:inkMk id="189" creationId="{DB896965-CAD7-4380-ABFB-E54BBF6092FD}"/>
          </ac:inkMkLst>
        </pc:inkChg>
        <pc:inkChg chg="add del mod">
          <ac:chgData name="Darren Starr" userId="e8db8f9f-6c41-48a8-b168-8c2600f32686" providerId="ADAL" clId="{8A8AF724-0554-4334-A95E-7765974E60F0}" dt="2025-01-16T10:10:29.650" v="28461"/>
          <ac:inkMkLst>
            <pc:docMk/>
            <pc:sldMk cId="2704497897" sldId="293"/>
            <ac:inkMk id="190" creationId="{63CE9E5D-477A-7BD4-CD73-AEC19F137DEB}"/>
          </ac:inkMkLst>
        </pc:inkChg>
        <pc:inkChg chg="add del mod">
          <ac:chgData name="Darren Starr" userId="e8db8f9f-6c41-48a8-b168-8c2600f32686" providerId="ADAL" clId="{8A8AF724-0554-4334-A95E-7765974E60F0}" dt="2025-01-16T10:10:29.670" v="28516"/>
          <ac:inkMkLst>
            <pc:docMk/>
            <pc:sldMk cId="2704497897" sldId="293"/>
            <ac:inkMk id="191" creationId="{3DD0807E-C16A-6EA1-055F-2E64AD2F2EF2}"/>
          </ac:inkMkLst>
        </pc:inkChg>
        <pc:inkChg chg="add del mod">
          <ac:chgData name="Darren Starr" userId="e8db8f9f-6c41-48a8-b168-8c2600f32686" providerId="ADAL" clId="{8A8AF724-0554-4334-A95E-7765974E60F0}" dt="2025-01-16T10:10:29.655" v="28471"/>
          <ac:inkMkLst>
            <pc:docMk/>
            <pc:sldMk cId="2704497897" sldId="293"/>
            <ac:inkMk id="192" creationId="{9D7A383D-FFEE-4768-D427-600A2CD5C22A}"/>
          </ac:inkMkLst>
        </pc:inkChg>
        <pc:inkChg chg="add del mod">
          <ac:chgData name="Darren Starr" userId="e8db8f9f-6c41-48a8-b168-8c2600f32686" providerId="ADAL" clId="{8A8AF724-0554-4334-A95E-7765974E60F0}" dt="2025-01-16T10:10:29.668" v="28506"/>
          <ac:inkMkLst>
            <pc:docMk/>
            <pc:sldMk cId="2704497897" sldId="293"/>
            <ac:inkMk id="193" creationId="{98C105A1-63CA-F1D2-1F35-744D70CF54F1}"/>
          </ac:inkMkLst>
        </pc:inkChg>
        <pc:inkChg chg="add del mod">
          <ac:chgData name="Darren Starr" userId="e8db8f9f-6c41-48a8-b168-8c2600f32686" providerId="ADAL" clId="{8A8AF724-0554-4334-A95E-7765974E60F0}" dt="2025-01-16T10:10:29.674" v="28537"/>
          <ac:inkMkLst>
            <pc:docMk/>
            <pc:sldMk cId="2704497897" sldId="293"/>
            <ac:inkMk id="194" creationId="{3200EC80-9D53-103C-5F82-61077CF07E81}"/>
          </ac:inkMkLst>
        </pc:inkChg>
        <pc:inkChg chg="add del mod">
          <ac:chgData name="Darren Starr" userId="e8db8f9f-6c41-48a8-b168-8c2600f32686" providerId="ADAL" clId="{8A8AF724-0554-4334-A95E-7765974E60F0}" dt="2025-01-16T10:10:29.673" v="28531"/>
          <ac:inkMkLst>
            <pc:docMk/>
            <pc:sldMk cId="2704497897" sldId="293"/>
            <ac:inkMk id="195" creationId="{1334E2BC-C1B9-FAD1-031E-02C0173827A1}"/>
          </ac:inkMkLst>
        </pc:inkChg>
        <pc:inkChg chg="add del mod">
          <ac:chgData name="Darren Starr" userId="e8db8f9f-6c41-48a8-b168-8c2600f32686" providerId="ADAL" clId="{8A8AF724-0554-4334-A95E-7765974E60F0}" dt="2025-01-16T10:10:29.663" v="28489"/>
          <ac:inkMkLst>
            <pc:docMk/>
            <pc:sldMk cId="2704497897" sldId="293"/>
            <ac:inkMk id="196" creationId="{5C376B89-F8E3-6B74-DDE1-242794B22508}"/>
          </ac:inkMkLst>
        </pc:inkChg>
        <pc:inkChg chg="add del">
          <ac:chgData name="Darren Starr" userId="e8db8f9f-6c41-48a8-b168-8c2600f32686" providerId="ADAL" clId="{8A8AF724-0554-4334-A95E-7765974E60F0}" dt="2025-01-16T10:10:29.654" v="28469"/>
          <ac:inkMkLst>
            <pc:docMk/>
            <pc:sldMk cId="2704497897" sldId="293"/>
            <ac:inkMk id="197" creationId="{38B08DFA-5EFE-0D97-5081-7C85E97A0C3D}"/>
          </ac:inkMkLst>
        </pc:inkChg>
        <pc:inkChg chg="add del mod">
          <ac:chgData name="Darren Starr" userId="e8db8f9f-6c41-48a8-b168-8c2600f32686" providerId="ADAL" clId="{8A8AF724-0554-4334-A95E-7765974E60F0}" dt="2025-01-16T10:10:29.658" v="28478"/>
          <ac:inkMkLst>
            <pc:docMk/>
            <pc:sldMk cId="2704497897" sldId="293"/>
            <ac:inkMk id="198" creationId="{D48E2ED3-21AA-2AEC-7E2D-9FE5A1858CCA}"/>
          </ac:inkMkLst>
        </pc:inkChg>
        <pc:inkChg chg="add del">
          <ac:chgData name="Darren Starr" userId="e8db8f9f-6c41-48a8-b168-8c2600f32686" providerId="ADAL" clId="{8A8AF724-0554-4334-A95E-7765974E60F0}" dt="2025-01-16T10:10:29.671" v="28521"/>
          <ac:inkMkLst>
            <pc:docMk/>
            <pc:sldMk cId="2704497897" sldId="293"/>
            <ac:inkMk id="200" creationId="{65C7CE0B-5F92-8ED4-9691-DB0B905D37A1}"/>
          </ac:inkMkLst>
        </pc:inkChg>
        <pc:inkChg chg="add del mod">
          <ac:chgData name="Darren Starr" userId="e8db8f9f-6c41-48a8-b168-8c2600f32686" providerId="ADAL" clId="{8A8AF724-0554-4334-A95E-7765974E60F0}" dt="2025-01-16T10:10:29.673" v="28530"/>
          <ac:inkMkLst>
            <pc:docMk/>
            <pc:sldMk cId="2704497897" sldId="293"/>
            <ac:inkMk id="201" creationId="{068BF529-FD45-1D86-E031-614BA1D7357E}"/>
          </ac:inkMkLst>
        </pc:inkChg>
        <pc:inkChg chg="add del mod">
          <ac:chgData name="Darren Starr" userId="e8db8f9f-6c41-48a8-b168-8c2600f32686" providerId="ADAL" clId="{8A8AF724-0554-4334-A95E-7765974E60F0}" dt="2025-01-16T10:10:29.673" v="28533"/>
          <ac:inkMkLst>
            <pc:docMk/>
            <pc:sldMk cId="2704497897" sldId="293"/>
            <ac:inkMk id="202" creationId="{AE024EF8-5DD1-8237-DC3B-AE9716462236}"/>
          </ac:inkMkLst>
        </pc:inkChg>
        <pc:inkChg chg="add del mod">
          <ac:chgData name="Darren Starr" userId="e8db8f9f-6c41-48a8-b168-8c2600f32686" providerId="ADAL" clId="{8A8AF724-0554-4334-A95E-7765974E60F0}" dt="2025-01-16T10:10:29.671" v="28522"/>
          <ac:inkMkLst>
            <pc:docMk/>
            <pc:sldMk cId="2704497897" sldId="293"/>
            <ac:inkMk id="204" creationId="{BFBC0156-86E4-DD91-E13E-D17F5CD00D3F}"/>
          </ac:inkMkLst>
        </pc:inkChg>
        <pc:inkChg chg="add del mod">
          <ac:chgData name="Darren Starr" userId="e8db8f9f-6c41-48a8-b168-8c2600f32686" providerId="ADAL" clId="{8A8AF724-0554-4334-A95E-7765974E60F0}" dt="2025-01-16T10:10:29.652" v="28466"/>
          <ac:inkMkLst>
            <pc:docMk/>
            <pc:sldMk cId="2704497897" sldId="293"/>
            <ac:inkMk id="205" creationId="{5456B88C-2777-411F-E957-ECABC6B3EE29}"/>
          </ac:inkMkLst>
        </pc:inkChg>
        <pc:inkChg chg="add del mod">
          <ac:chgData name="Darren Starr" userId="e8db8f9f-6c41-48a8-b168-8c2600f32686" providerId="ADAL" clId="{8A8AF724-0554-4334-A95E-7765974E60F0}" dt="2025-01-16T10:10:29.669" v="28510"/>
          <ac:inkMkLst>
            <pc:docMk/>
            <pc:sldMk cId="2704497897" sldId="293"/>
            <ac:inkMk id="206" creationId="{8EA310D6-1062-99B1-6986-EF3742E8E7C4}"/>
          </ac:inkMkLst>
        </pc:inkChg>
        <pc:inkChg chg="add del mod">
          <ac:chgData name="Darren Starr" userId="e8db8f9f-6c41-48a8-b168-8c2600f32686" providerId="ADAL" clId="{8A8AF724-0554-4334-A95E-7765974E60F0}" dt="2025-01-16T10:04:26.865" v="28045"/>
          <ac:inkMkLst>
            <pc:docMk/>
            <pc:sldMk cId="2704497897" sldId="293"/>
            <ac:inkMk id="208" creationId="{3FE4ADF5-051E-C412-1391-D5A31A032E44}"/>
          </ac:inkMkLst>
        </pc:inkChg>
        <pc:inkChg chg="add del mod">
          <ac:chgData name="Darren Starr" userId="e8db8f9f-6c41-48a8-b168-8c2600f32686" providerId="ADAL" clId="{8A8AF724-0554-4334-A95E-7765974E60F0}" dt="2025-01-16T10:04:26.866" v="28046"/>
          <ac:inkMkLst>
            <pc:docMk/>
            <pc:sldMk cId="2704497897" sldId="293"/>
            <ac:inkMk id="209" creationId="{8E64D5FF-8E29-EF2F-E52A-6B93AAC59313}"/>
          </ac:inkMkLst>
        </pc:inkChg>
        <pc:inkChg chg="add del mod">
          <ac:chgData name="Darren Starr" userId="e8db8f9f-6c41-48a8-b168-8c2600f32686" providerId="ADAL" clId="{8A8AF724-0554-4334-A95E-7765974E60F0}" dt="2025-01-16T10:10:29.653" v="28467"/>
          <ac:inkMkLst>
            <pc:docMk/>
            <pc:sldMk cId="2704497897" sldId="293"/>
            <ac:inkMk id="211" creationId="{41D5A82E-90AB-1575-8C7B-C0CF7ED583D2}"/>
          </ac:inkMkLst>
        </pc:inkChg>
        <pc:inkChg chg="add mod">
          <ac:chgData name="Darren Starr" userId="e8db8f9f-6c41-48a8-b168-8c2600f32686" providerId="ADAL" clId="{8A8AF724-0554-4334-A95E-7765974E60F0}" dt="2025-01-16T10:10:29.661" v="28482"/>
          <ac:inkMkLst>
            <pc:docMk/>
            <pc:sldMk cId="2704497897" sldId="293"/>
            <ac:inkMk id="212" creationId="{AEF70B46-53F9-796E-7D3F-34996F7F44CD}"/>
          </ac:inkMkLst>
        </pc:inkChg>
        <pc:inkChg chg="add del mod">
          <ac:chgData name="Darren Starr" userId="e8db8f9f-6c41-48a8-b168-8c2600f32686" providerId="ADAL" clId="{8A8AF724-0554-4334-A95E-7765974E60F0}" dt="2025-01-16T10:10:29.665" v="28497"/>
          <ac:inkMkLst>
            <pc:docMk/>
            <pc:sldMk cId="2704497897" sldId="293"/>
            <ac:inkMk id="213" creationId="{D49B46CE-B72A-F1A3-8D82-66C0D67199C6}"/>
          </ac:inkMkLst>
        </pc:inkChg>
        <pc:inkChg chg="add del mod">
          <ac:chgData name="Darren Starr" userId="e8db8f9f-6c41-48a8-b168-8c2600f32686" providerId="ADAL" clId="{8A8AF724-0554-4334-A95E-7765974E60F0}" dt="2025-01-16T10:10:29.662" v="28488"/>
          <ac:inkMkLst>
            <pc:docMk/>
            <pc:sldMk cId="2704497897" sldId="293"/>
            <ac:inkMk id="214" creationId="{04F6A4F6-62D2-CC64-9F5D-ECF99FB12CED}"/>
          </ac:inkMkLst>
        </pc:inkChg>
        <pc:inkChg chg="add del mod">
          <ac:chgData name="Darren Starr" userId="e8db8f9f-6c41-48a8-b168-8c2600f32686" providerId="ADAL" clId="{8A8AF724-0554-4334-A95E-7765974E60F0}" dt="2025-01-16T10:10:29.670" v="28515"/>
          <ac:inkMkLst>
            <pc:docMk/>
            <pc:sldMk cId="2704497897" sldId="293"/>
            <ac:inkMk id="215" creationId="{6DA9C2CC-3B11-DA48-47E9-D3711385A1CF}"/>
          </ac:inkMkLst>
        </pc:inkChg>
        <pc:inkChg chg="add del mod">
          <ac:chgData name="Darren Starr" userId="e8db8f9f-6c41-48a8-b168-8c2600f32686" providerId="ADAL" clId="{8A8AF724-0554-4334-A95E-7765974E60F0}" dt="2025-01-16T10:10:29.673" v="28532"/>
          <ac:inkMkLst>
            <pc:docMk/>
            <pc:sldMk cId="2704497897" sldId="293"/>
            <ac:inkMk id="216" creationId="{81E2D3F9-F3D3-CD03-98B7-87936BE391BF}"/>
          </ac:inkMkLst>
        </pc:inkChg>
        <pc:inkChg chg="add">
          <ac:chgData name="Darren Starr" userId="e8db8f9f-6c41-48a8-b168-8c2600f32686" providerId="ADAL" clId="{8A8AF724-0554-4334-A95E-7765974E60F0}" dt="2025-01-16T09:59:49.279" v="27936" actId="9405"/>
          <ac:inkMkLst>
            <pc:docMk/>
            <pc:sldMk cId="2704497897" sldId="293"/>
            <ac:inkMk id="217" creationId="{365912CA-9815-0472-F419-A1B341188A5B}"/>
          </ac:inkMkLst>
        </pc:inkChg>
        <pc:inkChg chg="add del mod">
          <ac:chgData name="Darren Starr" userId="e8db8f9f-6c41-48a8-b168-8c2600f32686" providerId="ADAL" clId="{8A8AF724-0554-4334-A95E-7765974E60F0}" dt="2025-01-16T10:10:29.671" v="28524"/>
          <ac:inkMkLst>
            <pc:docMk/>
            <pc:sldMk cId="2704497897" sldId="293"/>
            <ac:inkMk id="218" creationId="{AE495C44-A0E0-2900-0680-2BA531ED9F99}"/>
          </ac:inkMkLst>
        </pc:inkChg>
        <pc:inkChg chg="add del mod">
          <ac:chgData name="Darren Starr" userId="e8db8f9f-6c41-48a8-b168-8c2600f32686" providerId="ADAL" clId="{8A8AF724-0554-4334-A95E-7765974E60F0}" dt="2025-01-16T10:10:29.665" v="28499"/>
          <ac:inkMkLst>
            <pc:docMk/>
            <pc:sldMk cId="2704497897" sldId="293"/>
            <ac:inkMk id="219" creationId="{C32FD038-5DC3-9FC7-856B-75194FFF3D57}"/>
          </ac:inkMkLst>
        </pc:inkChg>
        <pc:inkChg chg="add del mod">
          <ac:chgData name="Darren Starr" userId="e8db8f9f-6c41-48a8-b168-8c2600f32686" providerId="ADAL" clId="{8A8AF724-0554-4334-A95E-7765974E60F0}" dt="2025-01-16T10:10:29.674" v="28538"/>
          <ac:inkMkLst>
            <pc:docMk/>
            <pc:sldMk cId="2704497897" sldId="293"/>
            <ac:inkMk id="220" creationId="{8161C0BE-9405-5EDF-6B1B-4E9486F10A5A}"/>
          </ac:inkMkLst>
        </pc:inkChg>
        <pc:inkChg chg="add del mod">
          <ac:chgData name="Darren Starr" userId="e8db8f9f-6c41-48a8-b168-8c2600f32686" providerId="ADAL" clId="{8A8AF724-0554-4334-A95E-7765974E60F0}" dt="2025-01-16T10:10:29.671" v="28523"/>
          <ac:inkMkLst>
            <pc:docMk/>
            <pc:sldMk cId="2704497897" sldId="293"/>
            <ac:inkMk id="221" creationId="{0EA356B8-BB79-E856-AE8E-17ECDD586D28}"/>
          </ac:inkMkLst>
        </pc:inkChg>
        <pc:inkChg chg="add del mod">
          <ac:chgData name="Darren Starr" userId="e8db8f9f-6c41-48a8-b168-8c2600f32686" providerId="ADAL" clId="{8A8AF724-0554-4334-A95E-7765974E60F0}" dt="2025-01-16T10:10:29.668" v="28508"/>
          <ac:inkMkLst>
            <pc:docMk/>
            <pc:sldMk cId="2704497897" sldId="293"/>
            <ac:inkMk id="222" creationId="{44B8D1E3-8763-850F-681C-1A78DE094D95}"/>
          </ac:inkMkLst>
        </pc:inkChg>
        <pc:inkChg chg="add mod">
          <ac:chgData name="Darren Starr" userId="e8db8f9f-6c41-48a8-b168-8c2600f32686" providerId="ADAL" clId="{8A8AF724-0554-4334-A95E-7765974E60F0}" dt="2025-01-16T10:10:29.661" v="28482"/>
          <ac:inkMkLst>
            <pc:docMk/>
            <pc:sldMk cId="2704497897" sldId="293"/>
            <ac:inkMk id="223" creationId="{6E1D52C1-292D-A930-82FE-2B430F87EE6E}"/>
          </ac:inkMkLst>
        </pc:inkChg>
        <pc:inkChg chg="add mod">
          <ac:chgData name="Darren Starr" userId="e8db8f9f-6c41-48a8-b168-8c2600f32686" providerId="ADAL" clId="{8A8AF724-0554-4334-A95E-7765974E60F0}" dt="2025-01-16T10:10:29.674" v="28538"/>
          <ac:inkMkLst>
            <pc:docMk/>
            <pc:sldMk cId="2704497897" sldId="293"/>
            <ac:inkMk id="224" creationId="{817C9FF8-AAC7-E168-6499-51886E4B827A}"/>
          </ac:inkMkLst>
        </pc:inkChg>
        <pc:inkChg chg="add del mod">
          <ac:chgData name="Darren Starr" userId="e8db8f9f-6c41-48a8-b168-8c2600f32686" providerId="ADAL" clId="{8A8AF724-0554-4334-A95E-7765974E60F0}" dt="2025-01-16T10:10:29.668" v="28507"/>
          <ac:inkMkLst>
            <pc:docMk/>
            <pc:sldMk cId="2704497897" sldId="293"/>
            <ac:inkMk id="225" creationId="{64796DE0-7685-7FDA-6240-5ACB37F4379C}"/>
          </ac:inkMkLst>
        </pc:inkChg>
        <pc:inkChg chg="add del mod">
          <ac:chgData name="Darren Starr" userId="e8db8f9f-6c41-48a8-b168-8c2600f32686" providerId="ADAL" clId="{8A8AF724-0554-4334-A95E-7765974E60F0}" dt="2025-01-16T10:10:29.673" v="28528"/>
          <ac:inkMkLst>
            <pc:docMk/>
            <pc:sldMk cId="2704497897" sldId="293"/>
            <ac:inkMk id="226" creationId="{5C036FFD-8CCD-0670-2D06-FB473767F4CE}"/>
          </ac:inkMkLst>
        </pc:inkChg>
        <pc:inkChg chg="add del mod">
          <ac:chgData name="Darren Starr" userId="e8db8f9f-6c41-48a8-b168-8c2600f32686" providerId="ADAL" clId="{8A8AF724-0554-4334-A95E-7765974E60F0}" dt="2025-01-16T10:10:29.674" v="28536"/>
          <ac:inkMkLst>
            <pc:docMk/>
            <pc:sldMk cId="2704497897" sldId="293"/>
            <ac:inkMk id="227" creationId="{DFE770E9-C8F7-DF3D-EE94-4FA780040C7E}"/>
          </ac:inkMkLst>
        </pc:inkChg>
        <pc:inkChg chg="add">
          <ac:chgData name="Darren Starr" userId="e8db8f9f-6c41-48a8-b168-8c2600f32686" providerId="ADAL" clId="{8A8AF724-0554-4334-A95E-7765974E60F0}" dt="2025-01-16T09:59:53.843" v="27947" actId="9405"/>
          <ac:inkMkLst>
            <pc:docMk/>
            <pc:sldMk cId="2704497897" sldId="293"/>
            <ac:inkMk id="228" creationId="{E2043ED0-7D36-9850-0C72-C065086D7C87}"/>
          </ac:inkMkLst>
        </pc:inkChg>
        <pc:inkChg chg="add del mod">
          <ac:chgData name="Darren Starr" userId="e8db8f9f-6c41-48a8-b168-8c2600f32686" providerId="ADAL" clId="{8A8AF724-0554-4334-A95E-7765974E60F0}" dt="2025-01-16T10:10:29.675" v="28540"/>
          <ac:inkMkLst>
            <pc:docMk/>
            <pc:sldMk cId="2704497897" sldId="293"/>
            <ac:inkMk id="230" creationId="{D9F1836A-4614-DDA6-25E6-10A298009313}"/>
          </ac:inkMkLst>
        </pc:inkChg>
        <pc:inkChg chg="add del mod">
          <ac:chgData name="Darren Starr" userId="e8db8f9f-6c41-48a8-b168-8c2600f32686" providerId="ADAL" clId="{8A8AF724-0554-4334-A95E-7765974E60F0}" dt="2025-01-16T10:10:29.648" v="28457"/>
          <ac:inkMkLst>
            <pc:docMk/>
            <pc:sldMk cId="2704497897" sldId="293"/>
            <ac:inkMk id="231" creationId="{4CE6B7E6-97F1-BDBD-BF3D-8C1FA3B7AF57}"/>
          </ac:inkMkLst>
        </pc:inkChg>
        <pc:inkChg chg="add del mod">
          <ac:chgData name="Darren Starr" userId="e8db8f9f-6c41-48a8-b168-8c2600f32686" providerId="ADAL" clId="{8A8AF724-0554-4334-A95E-7765974E60F0}" dt="2025-01-16T10:10:29.662" v="28487"/>
          <ac:inkMkLst>
            <pc:docMk/>
            <pc:sldMk cId="2704497897" sldId="293"/>
            <ac:inkMk id="232" creationId="{989D3120-5282-B8FD-4388-C69F1EBD7757}"/>
          </ac:inkMkLst>
        </pc:inkChg>
        <pc:inkChg chg="add del mod">
          <ac:chgData name="Darren Starr" userId="e8db8f9f-6c41-48a8-b168-8c2600f32686" providerId="ADAL" clId="{8A8AF724-0554-4334-A95E-7765974E60F0}" dt="2025-01-16T10:10:29.674" v="28534"/>
          <ac:inkMkLst>
            <pc:docMk/>
            <pc:sldMk cId="2704497897" sldId="293"/>
            <ac:inkMk id="233" creationId="{D2A66AC0-0EEF-5840-D8E3-3B74244F067A}"/>
          </ac:inkMkLst>
        </pc:inkChg>
        <pc:inkChg chg="add del mod">
          <ac:chgData name="Darren Starr" userId="e8db8f9f-6c41-48a8-b168-8c2600f32686" providerId="ADAL" clId="{8A8AF724-0554-4334-A95E-7765974E60F0}" dt="2025-01-16T10:10:29.672" v="28527"/>
          <ac:inkMkLst>
            <pc:docMk/>
            <pc:sldMk cId="2704497897" sldId="293"/>
            <ac:inkMk id="235" creationId="{47C33D30-DCF5-4FCE-1FD1-44DDE3639A9C}"/>
          </ac:inkMkLst>
        </pc:inkChg>
        <pc:inkChg chg="add del mod">
          <ac:chgData name="Darren Starr" userId="e8db8f9f-6c41-48a8-b168-8c2600f32686" providerId="ADAL" clId="{8A8AF724-0554-4334-A95E-7765974E60F0}" dt="2025-01-16T10:10:29.676" v="28545"/>
          <ac:inkMkLst>
            <pc:docMk/>
            <pc:sldMk cId="2704497897" sldId="293"/>
            <ac:inkMk id="236" creationId="{D9959FC5-6E52-2760-2367-DFB8E2D7EB43}"/>
          </ac:inkMkLst>
        </pc:inkChg>
        <pc:inkChg chg="add del mod">
          <ac:chgData name="Darren Starr" userId="e8db8f9f-6c41-48a8-b168-8c2600f32686" providerId="ADAL" clId="{8A8AF724-0554-4334-A95E-7765974E60F0}" dt="2025-01-16T10:10:29.650" v="28460"/>
          <ac:inkMkLst>
            <pc:docMk/>
            <pc:sldMk cId="2704497897" sldId="293"/>
            <ac:inkMk id="237" creationId="{250A58D4-5162-8E85-37F2-DA670F659399}"/>
          </ac:inkMkLst>
        </pc:inkChg>
        <pc:inkChg chg="add del mod">
          <ac:chgData name="Darren Starr" userId="e8db8f9f-6c41-48a8-b168-8c2600f32686" providerId="ADAL" clId="{8A8AF724-0554-4334-A95E-7765974E60F0}" dt="2025-01-16T10:10:29.658" v="28476"/>
          <ac:inkMkLst>
            <pc:docMk/>
            <pc:sldMk cId="2704497897" sldId="293"/>
            <ac:inkMk id="238" creationId="{C94ED717-E279-1252-93AF-1CE1C9553577}"/>
          </ac:inkMkLst>
        </pc:inkChg>
        <pc:inkChg chg="add del mod">
          <ac:chgData name="Darren Starr" userId="e8db8f9f-6c41-48a8-b168-8c2600f32686" providerId="ADAL" clId="{8A8AF724-0554-4334-A95E-7765974E60F0}" dt="2025-01-16T10:10:29.672" v="28526"/>
          <ac:inkMkLst>
            <pc:docMk/>
            <pc:sldMk cId="2704497897" sldId="293"/>
            <ac:inkMk id="240" creationId="{CEADE100-5433-654B-04D9-12FA5A61D636}"/>
          </ac:inkMkLst>
        </pc:inkChg>
        <pc:inkChg chg="add del mod">
          <ac:chgData name="Darren Starr" userId="e8db8f9f-6c41-48a8-b168-8c2600f32686" providerId="ADAL" clId="{8A8AF724-0554-4334-A95E-7765974E60F0}" dt="2025-01-16T10:10:29.666" v="28500"/>
          <ac:inkMkLst>
            <pc:docMk/>
            <pc:sldMk cId="2704497897" sldId="293"/>
            <ac:inkMk id="242" creationId="{C3C196F8-F348-9571-3B3F-EEDD3D1862A4}"/>
          </ac:inkMkLst>
        </pc:inkChg>
        <pc:inkChg chg="add del mod">
          <ac:chgData name="Darren Starr" userId="e8db8f9f-6c41-48a8-b168-8c2600f32686" providerId="ADAL" clId="{8A8AF724-0554-4334-A95E-7765974E60F0}" dt="2025-01-16T10:10:29.664" v="28493"/>
          <ac:inkMkLst>
            <pc:docMk/>
            <pc:sldMk cId="2704497897" sldId="293"/>
            <ac:inkMk id="244" creationId="{66AA708C-1EB4-B154-4EC6-BB582F696C5B}"/>
          </ac:inkMkLst>
        </pc:inkChg>
        <pc:inkChg chg="add del mod">
          <ac:chgData name="Darren Starr" userId="e8db8f9f-6c41-48a8-b168-8c2600f32686" providerId="ADAL" clId="{8A8AF724-0554-4334-A95E-7765974E60F0}" dt="2025-01-16T10:10:29.677" v="28546"/>
          <ac:inkMkLst>
            <pc:docMk/>
            <pc:sldMk cId="2704497897" sldId="293"/>
            <ac:inkMk id="245" creationId="{923DAED3-7D5B-B175-D216-CD745C58E90F}"/>
          </ac:inkMkLst>
        </pc:inkChg>
        <pc:inkChg chg="add del mod">
          <ac:chgData name="Darren Starr" userId="e8db8f9f-6c41-48a8-b168-8c2600f32686" providerId="ADAL" clId="{8A8AF724-0554-4334-A95E-7765974E60F0}" dt="2025-01-16T10:10:29.658" v="28477"/>
          <ac:inkMkLst>
            <pc:docMk/>
            <pc:sldMk cId="2704497897" sldId="293"/>
            <ac:inkMk id="246" creationId="{F3668991-F103-8BE1-CEF3-9772559AB371}"/>
          </ac:inkMkLst>
        </pc:inkChg>
        <pc:inkChg chg="add del mod">
          <ac:chgData name="Darren Starr" userId="e8db8f9f-6c41-48a8-b168-8c2600f32686" providerId="ADAL" clId="{8A8AF724-0554-4334-A95E-7765974E60F0}" dt="2025-01-16T10:10:29.670" v="28519"/>
          <ac:inkMkLst>
            <pc:docMk/>
            <pc:sldMk cId="2704497897" sldId="293"/>
            <ac:inkMk id="247" creationId="{457F3168-2374-645A-A549-8B6B05AA2A1C}"/>
          </ac:inkMkLst>
        </pc:inkChg>
        <pc:inkChg chg="add del mod">
          <ac:chgData name="Darren Starr" userId="e8db8f9f-6c41-48a8-b168-8c2600f32686" providerId="ADAL" clId="{8A8AF724-0554-4334-A95E-7765974E60F0}" dt="2025-01-16T10:10:29.646" v="28455"/>
          <ac:inkMkLst>
            <pc:docMk/>
            <pc:sldMk cId="2704497897" sldId="293"/>
            <ac:inkMk id="248" creationId="{E411B626-20AF-79D3-8DF6-FA89088C5637}"/>
          </ac:inkMkLst>
        </pc:inkChg>
        <pc:inkChg chg="add del mod">
          <ac:chgData name="Darren Starr" userId="e8db8f9f-6c41-48a8-b168-8c2600f32686" providerId="ADAL" clId="{8A8AF724-0554-4334-A95E-7765974E60F0}" dt="2025-01-16T10:10:29.666" v="28501"/>
          <ac:inkMkLst>
            <pc:docMk/>
            <pc:sldMk cId="2704497897" sldId="293"/>
            <ac:inkMk id="249" creationId="{9A0F73E9-93F1-74DF-C222-33495D799799}"/>
          </ac:inkMkLst>
        </pc:inkChg>
        <pc:inkChg chg="add del mod">
          <ac:chgData name="Darren Starr" userId="e8db8f9f-6c41-48a8-b168-8c2600f32686" providerId="ADAL" clId="{8A8AF724-0554-4334-A95E-7765974E60F0}" dt="2025-01-16T10:10:29.663" v="28490"/>
          <ac:inkMkLst>
            <pc:docMk/>
            <pc:sldMk cId="2704497897" sldId="293"/>
            <ac:inkMk id="250" creationId="{D9125220-BB58-AD82-B468-9A39A9BB5279}"/>
          </ac:inkMkLst>
        </pc:inkChg>
        <pc:inkChg chg="add del mod">
          <ac:chgData name="Darren Starr" userId="e8db8f9f-6c41-48a8-b168-8c2600f32686" providerId="ADAL" clId="{8A8AF724-0554-4334-A95E-7765974E60F0}" dt="2025-01-16T10:10:29.671" v="28525"/>
          <ac:inkMkLst>
            <pc:docMk/>
            <pc:sldMk cId="2704497897" sldId="293"/>
            <ac:inkMk id="251" creationId="{B1B1E88F-53BD-779D-72A0-B21122DA3B0F}"/>
          </ac:inkMkLst>
        </pc:inkChg>
        <pc:inkChg chg="add del mod">
          <ac:chgData name="Darren Starr" userId="e8db8f9f-6c41-48a8-b168-8c2600f32686" providerId="ADAL" clId="{8A8AF724-0554-4334-A95E-7765974E60F0}" dt="2025-01-16T10:10:29.676" v="28544"/>
          <ac:inkMkLst>
            <pc:docMk/>
            <pc:sldMk cId="2704497897" sldId="293"/>
            <ac:inkMk id="253" creationId="{49A02A7F-3537-8365-C020-1D988D36E4A3}"/>
          </ac:inkMkLst>
        </pc:inkChg>
        <pc:inkChg chg="add del mod">
          <ac:chgData name="Darren Starr" userId="e8db8f9f-6c41-48a8-b168-8c2600f32686" providerId="ADAL" clId="{8A8AF724-0554-4334-A95E-7765974E60F0}" dt="2025-01-16T10:10:29.660" v="28480"/>
          <ac:inkMkLst>
            <pc:docMk/>
            <pc:sldMk cId="2704497897" sldId="293"/>
            <ac:inkMk id="254" creationId="{2211BFFD-192B-1C35-3862-4E74ADBBC9CA}"/>
          </ac:inkMkLst>
        </pc:inkChg>
        <pc:inkChg chg="add del mod">
          <ac:chgData name="Darren Starr" userId="e8db8f9f-6c41-48a8-b168-8c2600f32686" providerId="ADAL" clId="{8A8AF724-0554-4334-A95E-7765974E60F0}" dt="2025-01-16T10:10:29.661" v="28483"/>
          <ac:inkMkLst>
            <pc:docMk/>
            <pc:sldMk cId="2704497897" sldId="293"/>
            <ac:inkMk id="255" creationId="{9A1B0CD9-6743-9D88-AD33-17E400F0ED62}"/>
          </ac:inkMkLst>
        </pc:inkChg>
        <pc:inkChg chg="add del mod">
          <ac:chgData name="Darren Starr" userId="e8db8f9f-6c41-48a8-b168-8c2600f32686" providerId="ADAL" clId="{8A8AF724-0554-4334-A95E-7765974E60F0}" dt="2025-01-16T10:10:29.661" v="28484"/>
          <ac:inkMkLst>
            <pc:docMk/>
            <pc:sldMk cId="2704497897" sldId="293"/>
            <ac:inkMk id="256" creationId="{11F0491B-0083-EC24-B11B-B4FF398578B7}"/>
          </ac:inkMkLst>
        </pc:inkChg>
        <pc:inkChg chg="add del mod">
          <ac:chgData name="Darren Starr" userId="e8db8f9f-6c41-48a8-b168-8c2600f32686" providerId="ADAL" clId="{8A8AF724-0554-4334-A95E-7765974E60F0}" dt="2025-01-16T10:10:29.666" v="28503"/>
          <ac:inkMkLst>
            <pc:docMk/>
            <pc:sldMk cId="2704497897" sldId="293"/>
            <ac:inkMk id="257" creationId="{4EE801CB-78E2-8D1D-4960-103E7F106184}"/>
          </ac:inkMkLst>
        </pc:inkChg>
        <pc:inkChg chg="add mod">
          <ac:chgData name="Darren Starr" userId="e8db8f9f-6c41-48a8-b168-8c2600f32686" providerId="ADAL" clId="{8A8AF724-0554-4334-A95E-7765974E60F0}" dt="2025-01-16T10:00:57.932" v="27987"/>
          <ac:inkMkLst>
            <pc:docMk/>
            <pc:sldMk cId="2704497897" sldId="293"/>
            <ac:inkMk id="259" creationId="{E9472C38-A5B7-E87C-A4C7-8D9B1FEB5152}"/>
          </ac:inkMkLst>
        </pc:inkChg>
        <pc:inkChg chg="add mod">
          <ac:chgData name="Darren Starr" userId="e8db8f9f-6c41-48a8-b168-8c2600f32686" providerId="ADAL" clId="{8A8AF724-0554-4334-A95E-7765974E60F0}" dt="2025-01-16T10:00:57.932" v="27987"/>
          <ac:inkMkLst>
            <pc:docMk/>
            <pc:sldMk cId="2704497897" sldId="293"/>
            <ac:inkMk id="260" creationId="{C25F847E-5876-9862-AB99-61D1230B553F}"/>
          </ac:inkMkLst>
        </pc:inkChg>
        <pc:inkChg chg="add mod">
          <ac:chgData name="Darren Starr" userId="e8db8f9f-6c41-48a8-b168-8c2600f32686" providerId="ADAL" clId="{8A8AF724-0554-4334-A95E-7765974E60F0}" dt="2025-01-16T10:00:57.932" v="27987"/>
          <ac:inkMkLst>
            <pc:docMk/>
            <pc:sldMk cId="2704497897" sldId="293"/>
            <ac:inkMk id="261" creationId="{4A7AB952-7E04-80AB-7AA7-2F036F2C5D5F}"/>
          </ac:inkMkLst>
        </pc:inkChg>
        <pc:inkChg chg="add mod">
          <ac:chgData name="Darren Starr" userId="e8db8f9f-6c41-48a8-b168-8c2600f32686" providerId="ADAL" clId="{8A8AF724-0554-4334-A95E-7765974E60F0}" dt="2025-01-16T10:00:57.932" v="27987"/>
          <ac:inkMkLst>
            <pc:docMk/>
            <pc:sldMk cId="2704497897" sldId="293"/>
            <ac:inkMk id="262" creationId="{5064D217-FDB7-231A-62FB-37DD3B6468FF}"/>
          </ac:inkMkLst>
        </pc:inkChg>
        <pc:inkChg chg="add mod">
          <ac:chgData name="Darren Starr" userId="e8db8f9f-6c41-48a8-b168-8c2600f32686" providerId="ADAL" clId="{8A8AF724-0554-4334-A95E-7765974E60F0}" dt="2025-01-16T10:00:57.932" v="27987"/>
          <ac:inkMkLst>
            <pc:docMk/>
            <pc:sldMk cId="2704497897" sldId="293"/>
            <ac:inkMk id="263" creationId="{0C248AEC-0B68-BD62-B8BD-B5C5FC7241E5}"/>
          </ac:inkMkLst>
        </pc:inkChg>
        <pc:inkChg chg="add mod">
          <ac:chgData name="Darren Starr" userId="e8db8f9f-6c41-48a8-b168-8c2600f32686" providerId="ADAL" clId="{8A8AF724-0554-4334-A95E-7765974E60F0}" dt="2025-01-16T10:00:57.932" v="27987"/>
          <ac:inkMkLst>
            <pc:docMk/>
            <pc:sldMk cId="2704497897" sldId="293"/>
            <ac:inkMk id="264" creationId="{C737C4EB-A907-9716-C60A-BAF863841439}"/>
          </ac:inkMkLst>
        </pc:inkChg>
        <pc:inkChg chg="add mod">
          <ac:chgData name="Darren Starr" userId="e8db8f9f-6c41-48a8-b168-8c2600f32686" providerId="ADAL" clId="{8A8AF724-0554-4334-A95E-7765974E60F0}" dt="2025-01-16T10:00:57.932" v="27987"/>
          <ac:inkMkLst>
            <pc:docMk/>
            <pc:sldMk cId="2704497897" sldId="293"/>
            <ac:inkMk id="265" creationId="{FD58279C-1EA8-6A40-94CC-4449E11442E7}"/>
          </ac:inkMkLst>
        </pc:inkChg>
        <pc:inkChg chg="add mod">
          <ac:chgData name="Darren Starr" userId="e8db8f9f-6c41-48a8-b168-8c2600f32686" providerId="ADAL" clId="{8A8AF724-0554-4334-A95E-7765974E60F0}" dt="2025-01-16T10:00:57.932" v="27987"/>
          <ac:inkMkLst>
            <pc:docMk/>
            <pc:sldMk cId="2704497897" sldId="293"/>
            <ac:inkMk id="266" creationId="{4621E44E-A3A2-091F-AA57-8686AC758B31}"/>
          </ac:inkMkLst>
        </pc:inkChg>
        <pc:inkChg chg="add mod">
          <ac:chgData name="Darren Starr" userId="e8db8f9f-6c41-48a8-b168-8c2600f32686" providerId="ADAL" clId="{8A8AF724-0554-4334-A95E-7765974E60F0}" dt="2025-01-16T10:00:57.932" v="27987"/>
          <ac:inkMkLst>
            <pc:docMk/>
            <pc:sldMk cId="2704497897" sldId="293"/>
            <ac:inkMk id="267" creationId="{659D8B05-C65F-2A3D-E093-A1B24C9DF4AE}"/>
          </ac:inkMkLst>
        </pc:inkChg>
        <pc:inkChg chg="add">
          <ac:chgData name="Darren Starr" userId="e8db8f9f-6c41-48a8-b168-8c2600f32686" providerId="ADAL" clId="{8A8AF724-0554-4334-A95E-7765974E60F0}" dt="2025-01-16T10:00:57.959" v="27988" actId="9405"/>
          <ac:inkMkLst>
            <pc:docMk/>
            <pc:sldMk cId="2704497897" sldId="293"/>
            <ac:inkMk id="269" creationId="{65647270-CC3B-3774-AC6E-FBBF51932CB2}"/>
          </ac:inkMkLst>
        </pc:inkChg>
        <pc:inkChg chg="add">
          <ac:chgData name="Darren Starr" userId="e8db8f9f-6c41-48a8-b168-8c2600f32686" providerId="ADAL" clId="{8A8AF724-0554-4334-A95E-7765974E60F0}" dt="2025-01-16T10:00:58.277" v="27989" actId="9405"/>
          <ac:inkMkLst>
            <pc:docMk/>
            <pc:sldMk cId="2704497897" sldId="293"/>
            <ac:inkMk id="270" creationId="{708EF58F-D1B5-57EF-96F1-342F0D310D64}"/>
          </ac:inkMkLst>
        </pc:inkChg>
        <pc:inkChg chg="add">
          <ac:chgData name="Darren Starr" userId="e8db8f9f-6c41-48a8-b168-8c2600f32686" providerId="ADAL" clId="{8A8AF724-0554-4334-A95E-7765974E60F0}" dt="2025-01-16T10:00:58.632" v="27990" actId="9405"/>
          <ac:inkMkLst>
            <pc:docMk/>
            <pc:sldMk cId="2704497897" sldId="293"/>
            <ac:inkMk id="271" creationId="{2D3DB010-6D54-0806-B677-DA7A879F729D}"/>
          </ac:inkMkLst>
        </pc:inkChg>
        <pc:inkChg chg="add">
          <ac:chgData name="Darren Starr" userId="e8db8f9f-6c41-48a8-b168-8c2600f32686" providerId="ADAL" clId="{8A8AF724-0554-4334-A95E-7765974E60F0}" dt="2025-01-16T10:00:59.053" v="27991" actId="9405"/>
          <ac:inkMkLst>
            <pc:docMk/>
            <pc:sldMk cId="2704497897" sldId="293"/>
            <ac:inkMk id="272" creationId="{6B53860B-2AAE-DABE-ED45-290A92A45DB0}"/>
          </ac:inkMkLst>
        </pc:inkChg>
        <pc:inkChg chg="add mod">
          <ac:chgData name="Darren Starr" userId="e8db8f9f-6c41-48a8-b168-8c2600f32686" providerId="ADAL" clId="{8A8AF724-0554-4334-A95E-7765974E60F0}" dt="2025-01-16T10:01:08.066" v="28013"/>
          <ac:inkMkLst>
            <pc:docMk/>
            <pc:sldMk cId="2704497897" sldId="293"/>
            <ac:inkMk id="273" creationId="{8617585D-8FAE-F8CB-1B9D-1B3C08558907}"/>
          </ac:inkMkLst>
        </pc:inkChg>
        <pc:inkChg chg="add">
          <ac:chgData name="Darren Starr" userId="e8db8f9f-6c41-48a8-b168-8c2600f32686" providerId="ADAL" clId="{8A8AF724-0554-4334-A95E-7765974E60F0}" dt="2025-01-16T10:00:59.551" v="27993" actId="9405"/>
          <ac:inkMkLst>
            <pc:docMk/>
            <pc:sldMk cId="2704497897" sldId="293"/>
            <ac:inkMk id="274" creationId="{1B11057E-D10B-261B-57BB-5BDA85237792}"/>
          </ac:inkMkLst>
        </pc:inkChg>
        <pc:inkChg chg="add mod">
          <ac:chgData name="Darren Starr" userId="e8db8f9f-6c41-48a8-b168-8c2600f32686" providerId="ADAL" clId="{8A8AF724-0554-4334-A95E-7765974E60F0}" dt="2025-01-16T10:01:08.066" v="28013"/>
          <ac:inkMkLst>
            <pc:docMk/>
            <pc:sldMk cId="2704497897" sldId="293"/>
            <ac:inkMk id="275" creationId="{33E6F04B-60ED-C3E9-101C-0201739E644F}"/>
          </ac:inkMkLst>
        </pc:inkChg>
        <pc:inkChg chg="add mod">
          <ac:chgData name="Darren Starr" userId="e8db8f9f-6c41-48a8-b168-8c2600f32686" providerId="ADAL" clId="{8A8AF724-0554-4334-A95E-7765974E60F0}" dt="2025-01-16T10:01:08.066" v="28013"/>
          <ac:inkMkLst>
            <pc:docMk/>
            <pc:sldMk cId="2704497897" sldId="293"/>
            <ac:inkMk id="276" creationId="{52F98788-2CD9-71F9-1EEA-A86B11F27040}"/>
          </ac:inkMkLst>
        </pc:inkChg>
        <pc:inkChg chg="add">
          <ac:chgData name="Darren Starr" userId="e8db8f9f-6c41-48a8-b168-8c2600f32686" providerId="ADAL" clId="{8A8AF724-0554-4334-A95E-7765974E60F0}" dt="2025-01-16T10:01:00.892" v="27996" actId="9405"/>
          <ac:inkMkLst>
            <pc:docMk/>
            <pc:sldMk cId="2704497897" sldId="293"/>
            <ac:inkMk id="277" creationId="{C8BB5E9E-F8E6-09FC-CEE0-961430D29A25}"/>
          </ac:inkMkLst>
        </pc:inkChg>
        <pc:inkChg chg="add mod">
          <ac:chgData name="Darren Starr" userId="e8db8f9f-6c41-48a8-b168-8c2600f32686" providerId="ADAL" clId="{8A8AF724-0554-4334-A95E-7765974E60F0}" dt="2025-01-16T10:01:08.066" v="28013"/>
          <ac:inkMkLst>
            <pc:docMk/>
            <pc:sldMk cId="2704497897" sldId="293"/>
            <ac:inkMk id="278" creationId="{E3E6EE38-6DB0-CFC8-0BC6-3C272F706F7C}"/>
          </ac:inkMkLst>
        </pc:inkChg>
        <pc:inkChg chg="add">
          <ac:chgData name="Darren Starr" userId="e8db8f9f-6c41-48a8-b168-8c2600f32686" providerId="ADAL" clId="{8A8AF724-0554-4334-A95E-7765974E60F0}" dt="2025-01-16T10:01:01.849" v="27998" actId="9405"/>
          <ac:inkMkLst>
            <pc:docMk/>
            <pc:sldMk cId="2704497897" sldId="293"/>
            <ac:inkMk id="279" creationId="{7079310D-BF4D-F7F2-8ABF-828EB0A28393}"/>
          </ac:inkMkLst>
        </pc:inkChg>
        <pc:inkChg chg="add">
          <ac:chgData name="Darren Starr" userId="e8db8f9f-6c41-48a8-b168-8c2600f32686" providerId="ADAL" clId="{8A8AF724-0554-4334-A95E-7765974E60F0}" dt="2025-01-16T10:01:02.178" v="27999" actId="9405"/>
          <ac:inkMkLst>
            <pc:docMk/>
            <pc:sldMk cId="2704497897" sldId="293"/>
            <ac:inkMk id="280" creationId="{0D21FE6D-4129-ADAC-9E44-3D59231C041A}"/>
          </ac:inkMkLst>
        </pc:inkChg>
        <pc:inkChg chg="add">
          <ac:chgData name="Darren Starr" userId="e8db8f9f-6c41-48a8-b168-8c2600f32686" providerId="ADAL" clId="{8A8AF724-0554-4334-A95E-7765974E60F0}" dt="2025-01-16T10:01:02.643" v="28000" actId="9405"/>
          <ac:inkMkLst>
            <pc:docMk/>
            <pc:sldMk cId="2704497897" sldId="293"/>
            <ac:inkMk id="281" creationId="{ABFA9899-E686-499B-5AA8-F352270C293D}"/>
          </ac:inkMkLst>
        </pc:inkChg>
        <pc:inkChg chg="add mod">
          <ac:chgData name="Darren Starr" userId="e8db8f9f-6c41-48a8-b168-8c2600f32686" providerId="ADAL" clId="{8A8AF724-0554-4334-A95E-7765974E60F0}" dt="2025-01-16T10:01:08.066" v="28013"/>
          <ac:inkMkLst>
            <pc:docMk/>
            <pc:sldMk cId="2704497897" sldId="293"/>
            <ac:inkMk id="282" creationId="{938A2AB9-2BF1-76A5-E7FD-21E93A1924CB}"/>
          </ac:inkMkLst>
        </pc:inkChg>
        <pc:inkChg chg="add mod">
          <ac:chgData name="Darren Starr" userId="e8db8f9f-6c41-48a8-b168-8c2600f32686" providerId="ADAL" clId="{8A8AF724-0554-4334-A95E-7765974E60F0}" dt="2025-01-16T10:01:08.066" v="28013"/>
          <ac:inkMkLst>
            <pc:docMk/>
            <pc:sldMk cId="2704497897" sldId="293"/>
            <ac:inkMk id="283" creationId="{DF5CD138-8176-EF51-303B-5D2D6F8BA922}"/>
          </ac:inkMkLst>
        </pc:inkChg>
        <pc:inkChg chg="add">
          <ac:chgData name="Darren Starr" userId="e8db8f9f-6c41-48a8-b168-8c2600f32686" providerId="ADAL" clId="{8A8AF724-0554-4334-A95E-7765974E60F0}" dt="2025-01-16T10:01:04.264" v="28003" actId="9405"/>
          <ac:inkMkLst>
            <pc:docMk/>
            <pc:sldMk cId="2704497897" sldId="293"/>
            <ac:inkMk id="284" creationId="{112CE17B-8076-2396-96F0-897A379BF117}"/>
          </ac:inkMkLst>
        </pc:inkChg>
        <pc:inkChg chg="add">
          <ac:chgData name="Darren Starr" userId="e8db8f9f-6c41-48a8-b168-8c2600f32686" providerId="ADAL" clId="{8A8AF724-0554-4334-A95E-7765974E60F0}" dt="2025-01-16T10:01:04.706" v="28004" actId="9405"/>
          <ac:inkMkLst>
            <pc:docMk/>
            <pc:sldMk cId="2704497897" sldId="293"/>
            <ac:inkMk id="285" creationId="{17C3C7BD-B13F-39CE-6101-F125FB1E47A8}"/>
          </ac:inkMkLst>
        </pc:inkChg>
        <pc:inkChg chg="add">
          <ac:chgData name="Darren Starr" userId="e8db8f9f-6c41-48a8-b168-8c2600f32686" providerId="ADAL" clId="{8A8AF724-0554-4334-A95E-7765974E60F0}" dt="2025-01-16T10:01:05.249" v="28005" actId="9405"/>
          <ac:inkMkLst>
            <pc:docMk/>
            <pc:sldMk cId="2704497897" sldId="293"/>
            <ac:inkMk id="286" creationId="{F0C1A9B4-4A38-7123-B230-3A65F20F47BA}"/>
          </ac:inkMkLst>
        </pc:inkChg>
        <pc:inkChg chg="add">
          <ac:chgData name="Darren Starr" userId="e8db8f9f-6c41-48a8-b168-8c2600f32686" providerId="ADAL" clId="{8A8AF724-0554-4334-A95E-7765974E60F0}" dt="2025-01-16T10:01:05.654" v="28006" actId="9405"/>
          <ac:inkMkLst>
            <pc:docMk/>
            <pc:sldMk cId="2704497897" sldId="293"/>
            <ac:inkMk id="287" creationId="{87CD96CA-E13A-9FA4-4101-66EF6847FB38}"/>
          </ac:inkMkLst>
        </pc:inkChg>
        <pc:inkChg chg="add">
          <ac:chgData name="Darren Starr" userId="e8db8f9f-6c41-48a8-b168-8c2600f32686" providerId="ADAL" clId="{8A8AF724-0554-4334-A95E-7765974E60F0}" dt="2025-01-16T10:01:06.094" v="28007" actId="9405"/>
          <ac:inkMkLst>
            <pc:docMk/>
            <pc:sldMk cId="2704497897" sldId="293"/>
            <ac:inkMk id="288" creationId="{0C29C86F-774C-3B35-5C06-251219B68457}"/>
          </ac:inkMkLst>
        </pc:inkChg>
        <pc:inkChg chg="add mod">
          <ac:chgData name="Darren Starr" userId="e8db8f9f-6c41-48a8-b168-8c2600f32686" providerId="ADAL" clId="{8A8AF724-0554-4334-A95E-7765974E60F0}" dt="2025-01-16T10:01:08.066" v="28013"/>
          <ac:inkMkLst>
            <pc:docMk/>
            <pc:sldMk cId="2704497897" sldId="293"/>
            <ac:inkMk id="289" creationId="{D41277E6-4D37-E330-4ABF-DE6DAC7AEB4B}"/>
          </ac:inkMkLst>
        </pc:inkChg>
        <pc:inkChg chg="add">
          <ac:chgData name="Darren Starr" userId="e8db8f9f-6c41-48a8-b168-8c2600f32686" providerId="ADAL" clId="{8A8AF724-0554-4334-A95E-7765974E60F0}" dt="2025-01-16T10:01:06.796" v="28009" actId="9405"/>
          <ac:inkMkLst>
            <pc:docMk/>
            <pc:sldMk cId="2704497897" sldId="293"/>
            <ac:inkMk id="290" creationId="{1291F0FA-0585-70DA-44BA-71BD2662A54A}"/>
          </ac:inkMkLst>
        </pc:inkChg>
        <pc:inkChg chg="add">
          <ac:chgData name="Darren Starr" userId="e8db8f9f-6c41-48a8-b168-8c2600f32686" providerId="ADAL" clId="{8A8AF724-0554-4334-A95E-7765974E60F0}" dt="2025-01-16T10:01:06.997" v="28010" actId="9405"/>
          <ac:inkMkLst>
            <pc:docMk/>
            <pc:sldMk cId="2704497897" sldId="293"/>
            <ac:inkMk id="291" creationId="{0261CC1B-D994-4F32-6F10-CA4BB4C7353E}"/>
          </ac:inkMkLst>
        </pc:inkChg>
        <pc:inkChg chg="add mod">
          <ac:chgData name="Darren Starr" userId="e8db8f9f-6c41-48a8-b168-8c2600f32686" providerId="ADAL" clId="{8A8AF724-0554-4334-A95E-7765974E60F0}" dt="2025-01-16T10:01:08.066" v="28013"/>
          <ac:inkMkLst>
            <pc:docMk/>
            <pc:sldMk cId="2704497897" sldId="293"/>
            <ac:inkMk id="292" creationId="{850632E8-98A7-33C6-3521-E9D5353D7413}"/>
          </ac:inkMkLst>
        </pc:inkChg>
        <pc:inkChg chg="add">
          <ac:chgData name="Darren Starr" userId="e8db8f9f-6c41-48a8-b168-8c2600f32686" providerId="ADAL" clId="{8A8AF724-0554-4334-A95E-7765974E60F0}" dt="2025-01-16T10:01:07.531" v="28012" actId="9405"/>
          <ac:inkMkLst>
            <pc:docMk/>
            <pc:sldMk cId="2704497897" sldId="293"/>
            <ac:inkMk id="293" creationId="{30A3C57C-24F7-B296-5D82-42A3E5DE2906}"/>
          </ac:inkMkLst>
        </pc:inkChg>
        <pc:inkChg chg="add mod">
          <ac:chgData name="Darren Starr" userId="e8db8f9f-6c41-48a8-b168-8c2600f32686" providerId="ADAL" clId="{8A8AF724-0554-4334-A95E-7765974E60F0}" dt="2025-01-16T10:04:29.917" v="28053"/>
          <ac:inkMkLst>
            <pc:docMk/>
            <pc:sldMk cId="2704497897" sldId="293"/>
            <ac:inkMk id="296" creationId="{74484812-7C79-7728-5876-B58B7569DF1E}"/>
          </ac:inkMkLst>
        </pc:inkChg>
        <pc:inkChg chg="add mod">
          <ac:chgData name="Darren Starr" userId="e8db8f9f-6c41-48a8-b168-8c2600f32686" providerId="ADAL" clId="{8A8AF724-0554-4334-A95E-7765974E60F0}" dt="2025-01-16T10:04:29.917" v="28053"/>
          <ac:inkMkLst>
            <pc:docMk/>
            <pc:sldMk cId="2704497897" sldId="293"/>
            <ac:inkMk id="297" creationId="{C509C5B2-92FB-8CCC-F306-884697E6E013}"/>
          </ac:inkMkLst>
        </pc:inkChg>
        <pc:inkChg chg="add mod">
          <ac:chgData name="Darren Starr" userId="e8db8f9f-6c41-48a8-b168-8c2600f32686" providerId="ADAL" clId="{8A8AF724-0554-4334-A95E-7765974E60F0}" dt="2025-01-16T10:04:29.429" v="28048"/>
          <ac:inkMkLst>
            <pc:docMk/>
            <pc:sldMk cId="2704497897" sldId="293"/>
            <ac:inkMk id="298" creationId="{D99A9418-789E-E597-FDBC-888C0D6B1B77}"/>
          </ac:inkMkLst>
        </pc:inkChg>
        <pc:inkChg chg="add mod">
          <ac:chgData name="Darren Starr" userId="e8db8f9f-6c41-48a8-b168-8c2600f32686" providerId="ADAL" clId="{8A8AF724-0554-4334-A95E-7765974E60F0}" dt="2025-01-16T10:04:29.917" v="28053"/>
          <ac:inkMkLst>
            <pc:docMk/>
            <pc:sldMk cId="2704497897" sldId="293"/>
            <ac:inkMk id="300" creationId="{8873CC87-E868-096A-ABB2-1539E8D71681}"/>
          </ac:inkMkLst>
        </pc:inkChg>
        <pc:inkChg chg="add mod">
          <ac:chgData name="Darren Starr" userId="e8db8f9f-6c41-48a8-b168-8c2600f32686" providerId="ADAL" clId="{8A8AF724-0554-4334-A95E-7765974E60F0}" dt="2025-01-16T10:04:29.917" v="28053"/>
          <ac:inkMkLst>
            <pc:docMk/>
            <pc:sldMk cId="2704497897" sldId="293"/>
            <ac:inkMk id="301" creationId="{4A3EBD70-414C-3937-82C5-CE55BD68914B}"/>
          </ac:inkMkLst>
        </pc:inkChg>
        <pc:inkChg chg="add mod">
          <ac:chgData name="Darren Starr" userId="e8db8f9f-6c41-48a8-b168-8c2600f32686" providerId="ADAL" clId="{8A8AF724-0554-4334-A95E-7765974E60F0}" dt="2025-01-16T10:04:29.917" v="28053"/>
          <ac:inkMkLst>
            <pc:docMk/>
            <pc:sldMk cId="2704497897" sldId="293"/>
            <ac:inkMk id="302" creationId="{CF8DD4D6-C8D3-6445-191A-176E47BD299D}"/>
          </ac:inkMkLst>
        </pc:inkChg>
        <pc:inkChg chg="add mod">
          <ac:chgData name="Darren Starr" userId="e8db8f9f-6c41-48a8-b168-8c2600f32686" providerId="ADAL" clId="{8A8AF724-0554-4334-A95E-7765974E60F0}" dt="2025-01-16T10:04:29.917" v="28053"/>
          <ac:inkMkLst>
            <pc:docMk/>
            <pc:sldMk cId="2704497897" sldId="293"/>
            <ac:inkMk id="303" creationId="{7D4666DE-8435-219C-182C-030975624851}"/>
          </ac:inkMkLst>
        </pc:inkChg>
        <pc:inkChg chg="add mod">
          <ac:chgData name="Darren Starr" userId="e8db8f9f-6c41-48a8-b168-8c2600f32686" providerId="ADAL" clId="{8A8AF724-0554-4334-A95E-7765974E60F0}" dt="2025-01-16T10:04:29.917" v="28053"/>
          <ac:inkMkLst>
            <pc:docMk/>
            <pc:sldMk cId="2704497897" sldId="293"/>
            <ac:inkMk id="304" creationId="{990B9954-F39D-DE0A-BE6E-12ED9606C6C6}"/>
          </ac:inkMkLst>
        </pc:inkChg>
        <pc:inkChg chg="add mod">
          <ac:chgData name="Darren Starr" userId="e8db8f9f-6c41-48a8-b168-8c2600f32686" providerId="ADAL" clId="{8A8AF724-0554-4334-A95E-7765974E60F0}" dt="2025-01-16T10:04:29.917" v="28053"/>
          <ac:inkMkLst>
            <pc:docMk/>
            <pc:sldMk cId="2704497897" sldId="293"/>
            <ac:inkMk id="305" creationId="{92BA39E3-08C7-3CA9-4A83-7C233925310D}"/>
          </ac:inkMkLst>
        </pc:inkChg>
        <pc:inkChg chg="add del mod">
          <ac:chgData name="Darren Starr" userId="e8db8f9f-6c41-48a8-b168-8c2600f32686" providerId="ADAL" clId="{8A8AF724-0554-4334-A95E-7765974E60F0}" dt="2025-01-16T10:04:29.429" v="28050"/>
          <ac:inkMkLst>
            <pc:docMk/>
            <pc:sldMk cId="2704497897" sldId="293"/>
            <ac:inkMk id="307" creationId="{7FBAA8D0-D945-C5C1-34D2-90DFEEF88853}"/>
          </ac:inkMkLst>
        </pc:inkChg>
        <pc:inkChg chg="add del mod">
          <ac:chgData name="Darren Starr" userId="e8db8f9f-6c41-48a8-b168-8c2600f32686" providerId="ADAL" clId="{8A8AF724-0554-4334-A95E-7765974E60F0}" dt="2025-01-16T10:04:29.917" v="28053"/>
          <ac:inkMkLst>
            <pc:docMk/>
            <pc:sldMk cId="2704497897" sldId="293"/>
            <ac:inkMk id="308" creationId="{999116D7-7719-B953-4806-CF9F58A4B710}"/>
          </ac:inkMkLst>
        </pc:inkChg>
        <pc:inkChg chg="add del">
          <ac:chgData name="Darren Starr" userId="e8db8f9f-6c41-48a8-b168-8c2600f32686" providerId="ADAL" clId="{8A8AF724-0554-4334-A95E-7765974E60F0}" dt="2025-01-16T10:10:29.666" v="28502"/>
          <ac:inkMkLst>
            <pc:docMk/>
            <pc:sldMk cId="2704497897" sldId="293"/>
            <ac:inkMk id="310" creationId="{7AD09ECC-B87B-4D9C-CEBB-37D39F49FB02}"/>
          </ac:inkMkLst>
        </pc:inkChg>
        <pc:inkChg chg="add del mod">
          <ac:chgData name="Darren Starr" userId="e8db8f9f-6c41-48a8-b168-8c2600f32686" providerId="ADAL" clId="{8A8AF724-0554-4334-A95E-7765974E60F0}" dt="2025-01-16T10:10:29.675" v="28543"/>
          <ac:inkMkLst>
            <pc:docMk/>
            <pc:sldMk cId="2704497897" sldId="293"/>
            <ac:inkMk id="311" creationId="{F093D5D7-DC86-FFDC-C374-E4536FA89A6B}"/>
          </ac:inkMkLst>
        </pc:inkChg>
        <pc:inkChg chg="add del mod">
          <ac:chgData name="Darren Starr" userId="e8db8f9f-6c41-48a8-b168-8c2600f32686" providerId="ADAL" clId="{8A8AF724-0554-4334-A95E-7765974E60F0}" dt="2025-01-16T10:10:29.657" v="28473"/>
          <ac:inkMkLst>
            <pc:docMk/>
            <pc:sldMk cId="2704497897" sldId="293"/>
            <ac:inkMk id="312" creationId="{A5423C69-2457-C74D-6105-4F2B94EA4C00}"/>
          </ac:inkMkLst>
        </pc:inkChg>
        <pc:inkChg chg="add del mod">
          <ac:chgData name="Darren Starr" userId="e8db8f9f-6c41-48a8-b168-8c2600f32686" providerId="ADAL" clId="{8A8AF724-0554-4334-A95E-7765974E60F0}" dt="2025-01-16T10:10:29.675" v="28542"/>
          <ac:inkMkLst>
            <pc:docMk/>
            <pc:sldMk cId="2704497897" sldId="293"/>
            <ac:inkMk id="313" creationId="{93DB7688-3664-069E-5FD9-7D9B1EA2C7BB}"/>
          </ac:inkMkLst>
        </pc:inkChg>
        <pc:inkChg chg="add del mod">
          <ac:chgData name="Darren Starr" userId="e8db8f9f-6c41-48a8-b168-8c2600f32686" providerId="ADAL" clId="{8A8AF724-0554-4334-A95E-7765974E60F0}" dt="2025-01-16T10:10:29.665" v="28498"/>
          <ac:inkMkLst>
            <pc:docMk/>
            <pc:sldMk cId="2704497897" sldId="293"/>
            <ac:inkMk id="314" creationId="{6478ECEA-2ED6-4E70-4E59-166C124F8FD5}"/>
          </ac:inkMkLst>
        </pc:inkChg>
        <pc:inkChg chg="add del mod">
          <ac:chgData name="Darren Starr" userId="e8db8f9f-6c41-48a8-b168-8c2600f32686" providerId="ADAL" clId="{8A8AF724-0554-4334-A95E-7765974E60F0}" dt="2025-01-16T10:10:29.671" v="28520"/>
          <ac:inkMkLst>
            <pc:docMk/>
            <pc:sldMk cId="2704497897" sldId="293"/>
            <ac:inkMk id="315" creationId="{F8738B62-B403-67A5-0FB8-D02206638096}"/>
          </ac:inkMkLst>
        </pc:inkChg>
        <pc:inkChg chg="add del mod">
          <ac:chgData name="Darren Starr" userId="e8db8f9f-6c41-48a8-b168-8c2600f32686" providerId="ADAL" clId="{8A8AF724-0554-4334-A95E-7765974E60F0}" dt="2025-01-16T10:10:29.669" v="28513"/>
          <ac:inkMkLst>
            <pc:docMk/>
            <pc:sldMk cId="2704497897" sldId="293"/>
            <ac:inkMk id="316" creationId="{715C2C5F-7BAB-37FB-6340-1DFB97A4E997}"/>
          </ac:inkMkLst>
        </pc:inkChg>
        <pc:inkChg chg="add del">
          <ac:chgData name="Darren Starr" userId="e8db8f9f-6c41-48a8-b168-8c2600f32686" providerId="ADAL" clId="{8A8AF724-0554-4334-A95E-7765974E60F0}" dt="2025-01-16T10:10:29.657" v="28475"/>
          <ac:inkMkLst>
            <pc:docMk/>
            <pc:sldMk cId="2704497897" sldId="293"/>
            <ac:inkMk id="317" creationId="{8E654FEE-5EFE-4607-66E8-97F48CC35BB4}"/>
          </ac:inkMkLst>
        </pc:inkChg>
        <pc:inkChg chg="add del mod">
          <ac:chgData name="Darren Starr" userId="e8db8f9f-6c41-48a8-b168-8c2600f32686" providerId="ADAL" clId="{8A8AF724-0554-4334-A95E-7765974E60F0}" dt="2025-01-16T10:10:29.670" v="28517"/>
          <ac:inkMkLst>
            <pc:docMk/>
            <pc:sldMk cId="2704497897" sldId="293"/>
            <ac:inkMk id="318" creationId="{33DE009B-2DD1-37BD-25D9-8F1C7534ECDC}"/>
          </ac:inkMkLst>
        </pc:inkChg>
        <pc:inkChg chg="add del mod">
          <ac:chgData name="Darren Starr" userId="e8db8f9f-6c41-48a8-b168-8c2600f32686" providerId="ADAL" clId="{8A8AF724-0554-4334-A95E-7765974E60F0}" dt="2025-01-16T10:10:29.655" v="28470"/>
          <ac:inkMkLst>
            <pc:docMk/>
            <pc:sldMk cId="2704497897" sldId="293"/>
            <ac:inkMk id="319" creationId="{8AEA3ACE-74D3-B659-CDFD-ECF4A3066E9C}"/>
          </ac:inkMkLst>
        </pc:inkChg>
        <pc:inkChg chg="add mod">
          <ac:chgData name="Darren Starr" userId="e8db8f9f-6c41-48a8-b168-8c2600f32686" providerId="ADAL" clId="{8A8AF724-0554-4334-A95E-7765974E60F0}" dt="2025-01-16T10:02:58.919" v="28040"/>
          <ac:inkMkLst>
            <pc:docMk/>
            <pc:sldMk cId="2704497897" sldId="293"/>
            <ac:inkMk id="325" creationId="{7B86C52F-739A-A4D0-956D-6454D8FA86C4}"/>
          </ac:inkMkLst>
        </pc:inkChg>
        <pc:inkChg chg="add del mod">
          <ac:chgData name="Darren Starr" userId="e8db8f9f-6c41-48a8-b168-8c2600f32686" providerId="ADAL" clId="{8A8AF724-0554-4334-A95E-7765974E60F0}" dt="2025-01-16T10:04:29.430" v="28051"/>
          <ac:inkMkLst>
            <pc:docMk/>
            <pc:sldMk cId="2704497897" sldId="293"/>
            <ac:inkMk id="327" creationId="{A6E8B621-A683-21AE-4AC3-4ED517CF8732}"/>
          </ac:inkMkLst>
        </pc:inkChg>
        <pc:inkChg chg="add del">
          <ac:chgData name="Darren Starr" userId="e8db8f9f-6c41-48a8-b168-8c2600f32686" providerId="ADAL" clId="{8A8AF724-0554-4334-A95E-7765974E60F0}" dt="2025-01-16T10:04:29.429" v="28049"/>
          <ac:inkMkLst>
            <pc:docMk/>
            <pc:sldMk cId="2704497897" sldId="293"/>
            <ac:inkMk id="328" creationId="{016FDC86-71E1-2CFD-6316-D43CD3038416}"/>
          </ac:inkMkLst>
        </pc:inkChg>
        <pc:inkChg chg="add mod">
          <ac:chgData name="Darren Starr" userId="e8db8f9f-6c41-48a8-b168-8c2600f32686" providerId="ADAL" clId="{8A8AF724-0554-4334-A95E-7765974E60F0}" dt="2025-01-16T10:10:03.771" v="28454"/>
          <ac:inkMkLst>
            <pc:docMk/>
            <pc:sldMk cId="2704497897" sldId="293"/>
            <ac:inkMk id="330" creationId="{97C8BAD4-522A-F029-817F-D13A00D27258}"/>
          </ac:inkMkLst>
        </pc:inkChg>
        <pc:inkChg chg="add mod">
          <ac:chgData name="Darren Starr" userId="e8db8f9f-6c41-48a8-b168-8c2600f32686" providerId="ADAL" clId="{8A8AF724-0554-4334-A95E-7765974E60F0}" dt="2025-01-16T10:09:48.512" v="28447"/>
          <ac:inkMkLst>
            <pc:docMk/>
            <pc:sldMk cId="2704497897" sldId="293"/>
            <ac:inkMk id="331" creationId="{AEF13D51-0339-FA55-D07B-8791544707D7}"/>
          </ac:inkMkLst>
        </pc:inkChg>
        <pc:inkChg chg="add mod">
          <ac:chgData name="Darren Starr" userId="e8db8f9f-6c41-48a8-b168-8c2600f32686" providerId="ADAL" clId="{8A8AF724-0554-4334-A95E-7765974E60F0}" dt="2025-01-16T10:04:45.520" v="28066"/>
          <ac:inkMkLst>
            <pc:docMk/>
            <pc:sldMk cId="2704497897" sldId="293"/>
            <ac:inkMk id="333" creationId="{838F278D-90E6-251A-FEA2-D5B1270C18C9}"/>
          </ac:inkMkLst>
        </pc:inkChg>
        <pc:inkChg chg="add mod">
          <ac:chgData name="Darren Starr" userId="e8db8f9f-6c41-48a8-b168-8c2600f32686" providerId="ADAL" clId="{8A8AF724-0554-4334-A95E-7765974E60F0}" dt="2025-01-16T10:09:35.797" v="28429"/>
          <ac:inkMkLst>
            <pc:docMk/>
            <pc:sldMk cId="2704497897" sldId="293"/>
            <ac:inkMk id="334" creationId="{0F3461AE-34C6-0701-6064-5AA7FD9B292E}"/>
          </ac:inkMkLst>
        </pc:inkChg>
        <pc:inkChg chg="add mod">
          <ac:chgData name="Darren Starr" userId="e8db8f9f-6c41-48a8-b168-8c2600f32686" providerId="ADAL" clId="{8A8AF724-0554-4334-A95E-7765974E60F0}" dt="2025-01-16T10:09:35.797" v="28429"/>
          <ac:inkMkLst>
            <pc:docMk/>
            <pc:sldMk cId="2704497897" sldId="293"/>
            <ac:inkMk id="335" creationId="{FEFECCEF-1F2B-D198-1778-68D5D0A02E58}"/>
          </ac:inkMkLst>
        </pc:inkChg>
        <pc:inkChg chg="add mod">
          <ac:chgData name="Darren Starr" userId="e8db8f9f-6c41-48a8-b168-8c2600f32686" providerId="ADAL" clId="{8A8AF724-0554-4334-A95E-7765974E60F0}" dt="2025-01-16T10:04:45.520" v="28066"/>
          <ac:inkMkLst>
            <pc:docMk/>
            <pc:sldMk cId="2704497897" sldId="293"/>
            <ac:inkMk id="336" creationId="{96655CFD-688F-57E1-76A2-05F9FFD4B2A0}"/>
          </ac:inkMkLst>
        </pc:inkChg>
        <pc:inkChg chg="add mod">
          <ac:chgData name="Darren Starr" userId="e8db8f9f-6c41-48a8-b168-8c2600f32686" providerId="ADAL" clId="{8A8AF724-0554-4334-A95E-7765974E60F0}" dt="2025-01-16T10:04:45.520" v="28066"/>
          <ac:inkMkLst>
            <pc:docMk/>
            <pc:sldMk cId="2704497897" sldId="293"/>
            <ac:inkMk id="337" creationId="{400E7E85-78FA-EB65-0EBD-8FEEF93A4AF4}"/>
          </ac:inkMkLst>
        </pc:inkChg>
        <pc:inkChg chg="add mod">
          <ac:chgData name="Darren Starr" userId="e8db8f9f-6c41-48a8-b168-8c2600f32686" providerId="ADAL" clId="{8A8AF724-0554-4334-A95E-7765974E60F0}" dt="2025-01-16T10:09:35.797" v="28429"/>
          <ac:inkMkLst>
            <pc:docMk/>
            <pc:sldMk cId="2704497897" sldId="293"/>
            <ac:inkMk id="338" creationId="{F98725DC-10EC-418D-5407-E765CE026ACC}"/>
          </ac:inkMkLst>
        </pc:inkChg>
        <pc:inkChg chg="add mod">
          <ac:chgData name="Darren Starr" userId="e8db8f9f-6c41-48a8-b168-8c2600f32686" providerId="ADAL" clId="{8A8AF724-0554-4334-A95E-7765974E60F0}" dt="2025-01-16T10:09:35.797" v="28429"/>
          <ac:inkMkLst>
            <pc:docMk/>
            <pc:sldMk cId="2704497897" sldId="293"/>
            <ac:inkMk id="339" creationId="{48BB1096-0D06-2640-917D-4FAF088E0310}"/>
          </ac:inkMkLst>
        </pc:inkChg>
        <pc:inkChg chg="add mod">
          <ac:chgData name="Darren Starr" userId="e8db8f9f-6c41-48a8-b168-8c2600f32686" providerId="ADAL" clId="{8A8AF724-0554-4334-A95E-7765974E60F0}" dt="2025-01-16T10:09:35.797" v="28429"/>
          <ac:inkMkLst>
            <pc:docMk/>
            <pc:sldMk cId="2704497897" sldId="293"/>
            <ac:inkMk id="340" creationId="{43A7E27F-9078-878B-1097-C685E62BAFF6}"/>
          </ac:inkMkLst>
        </pc:inkChg>
        <pc:inkChg chg="add mod">
          <ac:chgData name="Darren Starr" userId="e8db8f9f-6c41-48a8-b168-8c2600f32686" providerId="ADAL" clId="{8A8AF724-0554-4334-A95E-7765974E60F0}" dt="2025-01-16T10:04:45.520" v="28066"/>
          <ac:inkMkLst>
            <pc:docMk/>
            <pc:sldMk cId="2704497897" sldId="293"/>
            <ac:inkMk id="341" creationId="{5563B942-581D-D399-07AF-40046D4ACA78}"/>
          </ac:inkMkLst>
        </pc:inkChg>
        <pc:inkChg chg="add mod">
          <ac:chgData name="Darren Starr" userId="e8db8f9f-6c41-48a8-b168-8c2600f32686" providerId="ADAL" clId="{8A8AF724-0554-4334-A95E-7765974E60F0}" dt="2025-01-16T10:04:53.019" v="28070"/>
          <ac:inkMkLst>
            <pc:docMk/>
            <pc:sldMk cId="2704497897" sldId="293"/>
            <ac:inkMk id="343" creationId="{8CE06742-50BE-7025-3B24-F2702E55DDFB}"/>
          </ac:inkMkLst>
        </pc:inkChg>
        <pc:inkChg chg="add mod">
          <ac:chgData name="Darren Starr" userId="e8db8f9f-6c41-48a8-b168-8c2600f32686" providerId="ADAL" clId="{8A8AF724-0554-4334-A95E-7765974E60F0}" dt="2025-01-16T10:04:53.019" v="28070"/>
          <ac:inkMkLst>
            <pc:docMk/>
            <pc:sldMk cId="2704497897" sldId="293"/>
            <ac:inkMk id="344" creationId="{90FC7B85-569F-4C3D-0F64-C72E5E54C7C4}"/>
          </ac:inkMkLst>
        </pc:inkChg>
        <pc:inkChg chg="add mod">
          <ac:chgData name="Darren Starr" userId="e8db8f9f-6c41-48a8-b168-8c2600f32686" providerId="ADAL" clId="{8A8AF724-0554-4334-A95E-7765974E60F0}" dt="2025-01-16T10:04:53.019" v="28070"/>
          <ac:inkMkLst>
            <pc:docMk/>
            <pc:sldMk cId="2704497897" sldId="293"/>
            <ac:inkMk id="345" creationId="{74B88C11-3A5C-808A-8C9D-5294AE60259A}"/>
          </ac:inkMkLst>
        </pc:inkChg>
        <pc:inkChg chg="add mod">
          <ac:chgData name="Darren Starr" userId="e8db8f9f-6c41-48a8-b168-8c2600f32686" providerId="ADAL" clId="{8A8AF724-0554-4334-A95E-7765974E60F0}" dt="2025-01-16T10:04:59.350" v="28075"/>
          <ac:inkMkLst>
            <pc:docMk/>
            <pc:sldMk cId="2704497897" sldId="293"/>
            <ac:inkMk id="347" creationId="{FC92AA5E-7385-093C-16B3-947B9C280471}"/>
          </ac:inkMkLst>
        </pc:inkChg>
        <pc:inkChg chg="add mod">
          <ac:chgData name="Darren Starr" userId="e8db8f9f-6c41-48a8-b168-8c2600f32686" providerId="ADAL" clId="{8A8AF724-0554-4334-A95E-7765974E60F0}" dt="2025-01-16T10:05:04.219" v="28089"/>
          <ac:inkMkLst>
            <pc:docMk/>
            <pc:sldMk cId="2704497897" sldId="293"/>
            <ac:inkMk id="348" creationId="{72BDD1C5-275F-16C8-B90B-6AFC13D0173B}"/>
          </ac:inkMkLst>
        </pc:inkChg>
        <pc:inkChg chg="add mod">
          <ac:chgData name="Darren Starr" userId="e8db8f9f-6c41-48a8-b168-8c2600f32686" providerId="ADAL" clId="{8A8AF724-0554-4334-A95E-7765974E60F0}" dt="2025-01-16T10:04:59.350" v="28075"/>
          <ac:inkMkLst>
            <pc:docMk/>
            <pc:sldMk cId="2704497897" sldId="293"/>
            <ac:inkMk id="349" creationId="{D1B62E58-2276-8134-70CA-241F895E267C}"/>
          </ac:inkMkLst>
        </pc:inkChg>
        <pc:inkChg chg="add mod">
          <ac:chgData name="Darren Starr" userId="e8db8f9f-6c41-48a8-b168-8c2600f32686" providerId="ADAL" clId="{8A8AF724-0554-4334-A95E-7765974E60F0}" dt="2025-01-16T10:04:59.350" v="28075"/>
          <ac:inkMkLst>
            <pc:docMk/>
            <pc:sldMk cId="2704497897" sldId="293"/>
            <ac:inkMk id="350" creationId="{1CAC029F-E9BB-6C57-FB8E-20283F12D9E7}"/>
          </ac:inkMkLst>
        </pc:inkChg>
        <pc:inkChg chg="add mod">
          <ac:chgData name="Darren Starr" userId="e8db8f9f-6c41-48a8-b168-8c2600f32686" providerId="ADAL" clId="{8A8AF724-0554-4334-A95E-7765974E60F0}" dt="2025-01-16T10:05:00.756" v="28078"/>
          <ac:inkMkLst>
            <pc:docMk/>
            <pc:sldMk cId="2704497897" sldId="293"/>
            <ac:inkMk id="352" creationId="{63757E03-84F2-9324-9B6A-04EAC7966EF1}"/>
          </ac:inkMkLst>
        </pc:inkChg>
        <pc:inkChg chg="add mod">
          <ac:chgData name="Darren Starr" userId="e8db8f9f-6c41-48a8-b168-8c2600f32686" providerId="ADAL" clId="{8A8AF724-0554-4334-A95E-7765974E60F0}" dt="2025-01-16T10:10:03.771" v="28454"/>
          <ac:inkMkLst>
            <pc:docMk/>
            <pc:sldMk cId="2704497897" sldId="293"/>
            <ac:inkMk id="353" creationId="{99A719A9-8C08-4686-01F7-C43CB37CDAFF}"/>
          </ac:inkMkLst>
        </pc:inkChg>
        <pc:inkChg chg="add">
          <ac:chgData name="Darren Starr" userId="e8db8f9f-6c41-48a8-b168-8c2600f32686" providerId="ADAL" clId="{8A8AF724-0554-4334-A95E-7765974E60F0}" dt="2025-01-16T10:05:00.759" v="28079" actId="9405"/>
          <ac:inkMkLst>
            <pc:docMk/>
            <pc:sldMk cId="2704497897" sldId="293"/>
            <ac:inkMk id="355" creationId="{0392C8E9-8E14-56DF-257D-C9F73E968B9A}"/>
          </ac:inkMkLst>
        </pc:inkChg>
        <pc:inkChg chg="add mod">
          <ac:chgData name="Darren Starr" userId="e8db8f9f-6c41-48a8-b168-8c2600f32686" providerId="ADAL" clId="{8A8AF724-0554-4334-A95E-7765974E60F0}" dt="2025-01-16T10:05:04.219" v="28089"/>
          <ac:inkMkLst>
            <pc:docMk/>
            <pc:sldMk cId="2704497897" sldId="293"/>
            <ac:inkMk id="356" creationId="{D4A6631F-5B39-3DD0-8D21-2487B60603BE}"/>
          </ac:inkMkLst>
        </pc:inkChg>
        <pc:inkChg chg="add">
          <ac:chgData name="Darren Starr" userId="e8db8f9f-6c41-48a8-b168-8c2600f32686" providerId="ADAL" clId="{8A8AF724-0554-4334-A95E-7765974E60F0}" dt="2025-01-16T10:05:01.366" v="28081" actId="9405"/>
          <ac:inkMkLst>
            <pc:docMk/>
            <pc:sldMk cId="2704497897" sldId="293"/>
            <ac:inkMk id="357" creationId="{D03428FB-20C0-5099-EA53-1C4CD1F46CDE}"/>
          </ac:inkMkLst>
        </pc:inkChg>
        <pc:inkChg chg="add mod">
          <ac:chgData name="Darren Starr" userId="e8db8f9f-6c41-48a8-b168-8c2600f32686" providerId="ADAL" clId="{8A8AF724-0554-4334-A95E-7765974E60F0}" dt="2025-01-16T10:05:04.219" v="28089"/>
          <ac:inkMkLst>
            <pc:docMk/>
            <pc:sldMk cId="2704497897" sldId="293"/>
            <ac:inkMk id="358" creationId="{33769D23-4793-4BE8-40A0-8F521DE8A621}"/>
          </ac:inkMkLst>
        </pc:inkChg>
        <pc:inkChg chg="add mod">
          <ac:chgData name="Darren Starr" userId="e8db8f9f-6c41-48a8-b168-8c2600f32686" providerId="ADAL" clId="{8A8AF724-0554-4334-A95E-7765974E60F0}" dt="2025-01-16T10:05:04.219" v="28089"/>
          <ac:inkMkLst>
            <pc:docMk/>
            <pc:sldMk cId="2704497897" sldId="293"/>
            <ac:inkMk id="359" creationId="{9975A955-6602-4834-73A5-CB4CA0E59035}"/>
          </ac:inkMkLst>
        </pc:inkChg>
        <pc:inkChg chg="add mod">
          <ac:chgData name="Darren Starr" userId="e8db8f9f-6c41-48a8-b168-8c2600f32686" providerId="ADAL" clId="{8A8AF724-0554-4334-A95E-7765974E60F0}" dt="2025-01-16T10:10:03.771" v="28454"/>
          <ac:inkMkLst>
            <pc:docMk/>
            <pc:sldMk cId="2704497897" sldId="293"/>
            <ac:inkMk id="360" creationId="{D879D817-9D9E-56B0-BDD6-A4FC2CD21A04}"/>
          </ac:inkMkLst>
        </pc:inkChg>
        <pc:inkChg chg="add">
          <ac:chgData name="Darren Starr" userId="e8db8f9f-6c41-48a8-b168-8c2600f32686" providerId="ADAL" clId="{8A8AF724-0554-4334-A95E-7765974E60F0}" dt="2025-01-16T10:05:02.733" v="28085" actId="9405"/>
          <ac:inkMkLst>
            <pc:docMk/>
            <pc:sldMk cId="2704497897" sldId="293"/>
            <ac:inkMk id="361" creationId="{13065651-DA8C-6E97-AA7D-FE1316632CD9}"/>
          </ac:inkMkLst>
        </pc:inkChg>
        <pc:inkChg chg="add">
          <ac:chgData name="Darren Starr" userId="e8db8f9f-6c41-48a8-b168-8c2600f32686" providerId="ADAL" clId="{8A8AF724-0554-4334-A95E-7765974E60F0}" dt="2025-01-16T10:05:02.919" v="28086" actId="9405"/>
          <ac:inkMkLst>
            <pc:docMk/>
            <pc:sldMk cId="2704497897" sldId="293"/>
            <ac:inkMk id="362" creationId="{B329A75A-418F-7B3E-7C21-6577D4D562CD}"/>
          </ac:inkMkLst>
        </pc:inkChg>
        <pc:inkChg chg="add">
          <ac:chgData name="Darren Starr" userId="e8db8f9f-6c41-48a8-b168-8c2600f32686" providerId="ADAL" clId="{8A8AF724-0554-4334-A95E-7765974E60F0}" dt="2025-01-16T10:05:03.184" v="28087" actId="9405"/>
          <ac:inkMkLst>
            <pc:docMk/>
            <pc:sldMk cId="2704497897" sldId="293"/>
            <ac:inkMk id="363" creationId="{5F7FE3D7-755C-1F78-8FB4-ADF91039CFC6}"/>
          </ac:inkMkLst>
        </pc:inkChg>
        <pc:inkChg chg="add mod">
          <ac:chgData name="Darren Starr" userId="e8db8f9f-6c41-48a8-b168-8c2600f32686" providerId="ADAL" clId="{8A8AF724-0554-4334-A95E-7765974E60F0}" dt="2025-01-16T10:05:04.219" v="28089"/>
          <ac:inkMkLst>
            <pc:docMk/>
            <pc:sldMk cId="2704497897" sldId="293"/>
            <ac:inkMk id="364" creationId="{60C8E5D6-8BFA-A430-87A3-C365CE4A26EF}"/>
          </ac:inkMkLst>
        </pc:inkChg>
        <pc:inkChg chg="add mod">
          <ac:chgData name="Darren Starr" userId="e8db8f9f-6c41-48a8-b168-8c2600f32686" providerId="ADAL" clId="{8A8AF724-0554-4334-A95E-7765974E60F0}" dt="2025-01-16T10:09:48.512" v="28447"/>
          <ac:inkMkLst>
            <pc:docMk/>
            <pc:sldMk cId="2704497897" sldId="293"/>
            <ac:inkMk id="366" creationId="{D71360B9-08F3-189C-DCA2-6148FC11863E}"/>
          </ac:inkMkLst>
        </pc:inkChg>
        <pc:inkChg chg="add mod">
          <ac:chgData name="Darren Starr" userId="e8db8f9f-6c41-48a8-b168-8c2600f32686" providerId="ADAL" clId="{8A8AF724-0554-4334-A95E-7765974E60F0}" dt="2025-01-16T10:09:41.636" v="28432"/>
          <ac:inkMkLst>
            <pc:docMk/>
            <pc:sldMk cId="2704497897" sldId="293"/>
            <ac:inkMk id="367" creationId="{62CE4405-50FA-3928-5A4B-49BE63CB1483}"/>
          </ac:inkMkLst>
        </pc:inkChg>
        <pc:inkChg chg="add mod">
          <ac:chgData name="Darren Starr" userId="e8db8f9f-6c41-48a8-b168-8c2600f32686" providerId="ADAL" clId="{8A8AF724-0554-4334-A95E-7765974E60F0}" dt="2025-01-16T10:09:41.636" v="28432"/>
          <ac:inkMkLst>
            <pc:docMk/>
            <pc:sldMk cId="2704497897" sldId="293"/>
            <ac:inkMk id="369" creationId="{67F07A97-E140-75F3-5C70-CB6217B6E2EE}"/>
          </ac:inkMkLst>
        </pc:inkChg>
        <pc:inkChg chg="add mod">
          <ac:chgData name="Darren Starr" userId="e8db8f9f-6c41-48a8-b168-8c2600f32686" providerId="ADAL" clId="{8A8AF724-0554-4334-A95E-7765974E60F0}" dt="2025-01-16T10:09:41.636" v="28432"/>
          <ac:inkMkLst>
            <pc:docMk/>
            <pc:sldMk cId="2704497897" sldId="293"/>
            <ac:inkMk id="370" creationId="{5AB61EC7-F116-DD97-C824-3A5D7D99688C}"/>
          </ac:inkMkLst>
        </pc:inkChg>
        <pc:inkChg chg="add mod">
          <ac:chgData name="Darren Starr" userId="e8db8f9f-6c41-48a8-b168-8c2600f32686" providerId="ADAL" clId="{8A8AF724-0554-4334-A95E-7765974E60F0}" dt="2025-01-16T10:09:46.153" v="28444"/>
          <ac:inkMkLst>
            <pc:docMk/>
            <pc:sldMk cId="2704497897" sldId="293"/>
            <ac:inkMk id="372" creationId="{22FA3325-03FE-3980-6C9D-E79CE8CA8DE7}"/>
          </ac:inkMkLst>
        </pc:inkChg>
        <pc:inkChg chg="add">
          <ac:chgData name="Darren Starr" userId="e8db8f9f-6c41-48a8-b168-8c2600f32686" providerId="ADAL" clId="{8A8AF724-0554-4334-A95E-7765974E60F0}" dt="2025-01-16T10:09:42.523" v="28434" actId="9405"/>
          <ac:inkMkLst>
            <pc:docMk/>
            <pc:sldMk cId="2704497897" sldId="293"/>
            <ac:inkMk id="373" creationId="{8D3B10F3-EDBE-25C7-05D0-33B4976BFFC4}"/>
          </ac:inkMkLst>
        </pc:inkChg>
        <pc:inkChg chg="add mod">
          <ac:chgData name="Darren Starr" userId="e8db8f9f-6c41-48a8-b168-8c2600f32686" providerId="ADAL" clId="{8A8AF724-0554-4334-A95E-7765974E60F0}" dt="2025-01-16T10:09:48.512" v="28447"/>
          <ac:inkMkLst>
            <pc:docMk/>
            <pc:sldMk cId="2704497897" sldId="293"/>
            <ac:inkMk id="374" creationId="{AEF80850-0A2D-291A-AB6B-718D5BB5501B}"/>
          </ac:inkMkLst>
        </pc:inkChg>
        <pc:inkChg chg="add mod">
          <ac:chgData name="Darren Starr" userId="e8db8f9f-6c41-48a8-b168-8c2600f32686" providerId="ADAL" clId="{8A8AF724-0554-4334-A95E-7765974E60F0}" dt="2025-01-16T10:09:48.512" v="28447"/>
          <ac:inkMkLst>
            <pc:docMk/>
            <pc:sldMk cId="2704497897" sldId="293"/>
            <ac:inkMk id="375" creationId="{1DD91691-A07A-42B0-C2CC-DB91F7ED5E32}"/>
          </ac:inkMkLst>
        </pc:inkChg>
        <pc:inkChg chg="add">
          <ac:chgData name="Darren Starr" userId="e8db8f9f-6c41-48a8-b168-8c2600f32686" providerId="ADAL" clId="{8A8AF724-0554-4334-A95E-7765974E60F0}" dt="2025-01-16T10:09:43.508" v="28437" actId="9405"/>
          <ac:inkMkLst>
            <pc:docMk/>
            <pc:sldMk cId="2704497897" sldId="293"/>
            <ac:inkMk id="376" creationId="{7A430664-DEEE-E15E-B45B-C707D475436E}"/>
          </ac:inkMkLst>
        </pc:inkChg>
        <pc:inkChg chg="add mod">
          <ac:chgData name="Darren Starr" userId="e8db8f9f-6c41-48a8-b168-8c2600f32686" providerId="ADAL" clId="{8A8AF724-0554-4334-A95E-7765974E60F0}" dt="2025-01-16T10:10:03.771" v="28454"/>
          <ac:inkMkLst>
            <pc:docMk/>
            <pc:sldMk cId="2704497897" sldId="293"/>
            <ac:inkMk id="377" creationId="{B932AB70-D4D1-B2E3-C5C7-57C472EE4D7B}"/>
          </ac:inkMkLst>
        </pc:inkChg>
        <pc:inkChg chg="add mod">
          <ac:chgData name="Darren Starr" userId="e8db8f9f-6c41-48a8-b168-8c2600f32686" providerId="ADAL" clId="{8A8AF724-0554-4334-A95E-7765974E60F0}" dt="2025-01-16T10:09:48.512" v="28447"/>
          <ac:inkMkLst>
            <pc:docMk/>
            <pc:sldMk cId="2704497897" sldId="293"/>
            <ac:inkMk id="378" creationId="{70FC8AC2-F13F-8DD7-8769-3AE39A9EDCB9}"/>
          </ac:inkMkLst>
        </pc:inkChg>
        <pc:inkChg chg="add mod">
          <ac:chgData name="Darren Starr" userId="e8db8f9f-6c41-48a8-b168-8c2600f32686" providerId="ADAL" clId="{8A8AF724-0554-4334-A95E-7765974E60F0}" dt="2025-01-16T10:09:48.512" v="28447"/>
          <ac:inkMkLst>
            <pc:docMk/>
            <pc:sldMk cId="2704497897" sldId="293"/>
            <ac:inkMk id="379" creationId="{0F335282-970E-4B8B-EF86-D88956E00D95}"/>
          </ac:inkMkLst>
        </pc:inkChg>
        <pc:inkChg chg="add">
          <ac:chgData name="Darren Starr" userId="e8db8f9f-6c41-48a8-b168-8c2600f32686" providerId="ADAL" clId="{8A8AF724-0554-4334-A95E-7765974E60F0}" dt="2025-01-16T10:09:44.657" v="28441" actId="9405"/>
          <ac:inkMkLst>
            <pc:docMk/>
            <pc:sldMk cId="2704497897" sldId="293"/>
            <ac:inkMk id="380" creationId="{7F4D51D9-C218-93B2-99C5-F929A490701E}"/>
          </ac:inkMkLst>
        </pc:inkChg>
        <pc:inkChg chg="add">
          <ac:chgData name="Darren Starr" userId="e8db8f9f-6c41-48a8-b168-8c2600f32686" providerId="ADAL" clId="{8A8AF724-0554-4334-A95E-7765974E60F0}" dt="2025-01-16T10:09:44.983" v="28442" actId="9405"/>
          <ac:inkMkLst>
            <pc:docMk/>
            <pc:sldMk cId="2704497897" sldId="293"/>
            <ac:inkMk id="381" creationId="{1F58263A-24EF-4210-F2B2-7F9523C0E0D7}"/>
          </ac:inkMkLst>
        </pc:inkChg>
        <pc:inkChg chg="add">
          <ac:chgData name="Darren Starr" userId="e8db8f9f-6c41-48a8-b168-8c2600f32686" providerId="ADAL" clId="{8A8AF724-0554-4334-A95E-7765974E60F0}" dt="2025-01-16T10:09:45.497" v="28443" actId="9405"/>
          <ac:inkMkLst>
            <pc:docMk/>
            <pc:sldMk cId="2704497897" sldId="293"/>
            <ac:inkMk id="382" creationId="{F83B0909-1841-0B27-948D-6B4A9E5CBD09}"/>
          </ac:inkMkLst>
        </pc:inkChg>
        <pc:inkChg chg="add">
          <ac:chgData name="Darren Starr" userId="e8db8f9f-6c41-48a8-b168-8c2600f32686" providerId="ADAL" clId="{8A8AF724-0554-4334-A95E-7765974E60F0}" dt="2025-01-16T10:09:47.541" v="28445" actId="9405"/>
          <ac:inkMkLst>
            <pc:docMk/>
            <pc:sldMk cId="2704497897" sldId="293"/>
            <ac:inkMk id="384" creationId="{CED99BB9-A89D-B441-E258-76A3D0FCC789}"/>
          </ac:inkMkLst>
        </pc:inkChg>
        <pc:inkChg chg="add mod">
          <ac:chgData name="Darren Starr" userId="e8db8f9f-6c41-48a8-b168-8c2600f32686" providerId="ADAL" clId="{8A8AF724-0554-4334-A95E-7765974E60F0}" dt="2025-01-16T10:09:48.512" v="28447"/>
          <ac:inkMkLst>
            <pc:docMk/>
            <pc:sldMk cId="2704497897" sldId="293"/>
            <ac:inkMk id="385" creationId="{B441BFC4-EE2B-1B0A-8C33-86A1D671428A}"/>
          </ac:inkMkLst>
        </pc:inkChg>
        <pc:inkChg chg="add mod">
          <ac:chgData name="Darren Starr" userId="e8db8f9f-6c41-48a8-b168-8c2600f32686" providerId="ADAL" clId="{8A8AF724-0554-4334-A95E-7765974E60F0}" dt="2025-01-16T10:10:03.771" v="28454"/>
          <ac:inkMkLst>
            <pc:docMk/>
            <pc:sldMk cId="2704497897" sldId="293"/>
            <ac:inkMk id="387" creationId="{88BB9E74-2AFF-A1A2-0A2D-05CBAEDEF623}"/>
          </ac:inkMkLst>
        </pc:inkChg>
        <pc:inkChg chg="add mod">
          <ac:chgData name="Darren Starr" userId="e8db8f9f-6c41-48a8-b168-8c2600f32686" providerId="ADAL" clId="{8A8AF724-0554-4334-A95E-7765974E60F0}" dt="2025-01-16T10:10:01.058" v="28452"/>
          <ac:inkMkLst>
            <pc:docMk/>
            <pc:sldMk cId="2704497897" sldId="293"/>
            <ac:inkMk id="388" creationId="{4A74C761-67DE-15A8-FF2E-B9A209AF73FD}"/>
          </ac:inkMkLst>
        </pc:inkChg>
        <pc:inkChg chg="add mod">
          <ac:chgData name="Darren Starr" userId="e8db8f9f-6c41-48a8-b168-8c2600f32686" providerId="ADAL" clId="{8A8AF724-0554-4334-A95E-7765974E60F0}" dt="2025-01-16T10:10:01.058" v="28452"/>
          <ac:inkMkLst>
            <pc:docMk/>
            <pc:sldMk cId="2704497897" sldId="293"/>
            <ac:inkMk id="390" creationId="{218AD62F-8411-9F49-A309-9FA04353831F}"/>
          </ac:inkMkLst>
        </pc:inkChg>
        <pc:inkChg chg="add">
          <ac:chgData name="Darren Starr" userId="e8db8f9f-6c41-48a8-b168-8c2600f32686" providerId="ADAL" clId="{8A8AF724-0554-4334-A95E-7765974E60F0}" dt="2025-01-16T10:10:02.801" v="28453" actId="9405"/>
          <ac:inkMkLst>
            <pc:docMk/>
            <pc:sldMk cId="2704497897" sldId="293"/>
            <ac:inkMk id="392" creationId="{8260AE29-E807-D060-3096-78EA42E7B967}"/>
          </ac:inkMkLst>
        </pc:inkChg>
        <pc:inkChg chg="add mod">
          <ac:chgData name="Darren Starr" userId="e8db8f9f-6c41-48a8-b168-8c2600f32686" providerId="ADAL" clId="{8A8AF724-0554-4334-A95E-7765974E60F0}" dt="2025-01-16T10:11:03.960" v="28585"/>
          <ac:inkMkLst>
            <pc:docMk/>
            <pc:sldMk cId="2704497897" sldId="293"/>
            <ac:inkMk id="394" creationId="{A498D006-6AA3-9EAC-972A-DF3981C94DA2}"/>
          </ac:inkMkLst>
        </pc:inkChg>
        <pc:inkChg chg="add mod">
          <ac:chgData name="Darren Starr" userId="e8db8f9f-6c41-48a8-b168-8c2600f32686" providerId="ADAL" clId="{8A8AF724-0554-4334-A95E-7765974E60F0}" dt="2025-01-16T10:10:49.851" v="28571"/>
          <ac:inkMkLst>
            <pc:docMk/>
            <pc:sldMk cId="2704497897" sldId="293"/>
            <ac:inkMk id="395" creationId="{325D1A51-7CF9-75D6-4288-232FF07415E8}"/>
          </ac:inkMkLst>
        </pc:inkChg>
        <pc:inkChg chg="add mod">
          <ac:chgData name="Darren Starr" userId="e8db8f9f-6c41-48a8-b168-8c2600f32686" providerId="ADAL" clId="{8A8AF724-0554-4334-A95E-7765974E60F0}" dt="2025-01-16T10:10:44.362" v="28557"/>
          <ac:inkMkLst>
            <pc:docMk/>
            <pc:sldMk cId="2704497897" sldId="293"/>
            <ac:inkMk id="396" creationId="{5BE0298C-1054-EA3E-8760-C7B40D590B87}"/>
          </ac:inkMkLst>
        </pc:inkChg>
        <pc:inkChg chg="add mod">
          <ac:chgData name="Darren Starr" userId="e8db8f9f-6c41-48a8-b168-8c2600f32686" providerId="ADAL" clId="{8A8AF724-0554-4334-A95E-7765974E60F0}" dt="2025-01-16T10:10:49.851" v="28571"/>
          <ac:inkMkLst>
            <pc:docMk/>
            <pc:sldMk cId="2704497897" sldId="293"/>
            <ac:inkMk id="397" creationId="{9510DB86-9888-C826-DA07-9E6FB2A7852B}"/>
          </ac:inkMkLst>
        </pc:inkChg>
        <pc:inkChg chg="add mod">
          <ac:chgData name="Darren Starr" userId="e8db8f9f-6c41-48a8-b168-8c2600f32686" providerId="ADAL" clId="{8A8AF724-0554-4334-A95E-7765974E60F0}" dt="2025-01-16T10:10:44.362" v="28557"/>
          <ac:inkMkLst>
            <pc:docMk/>
            <pc:sldMk cId="2704497897" sldId="293"/>
            <ac:inkMk id="398" creationId="{DF39F98C-2871-08E7-1065-EA4A520DCC94}"/>
          </ac:inkMkLst>
        </pc:inkChg>
        <pc:inkChg chg="add mod">
          <ac:chgData name="Darren Starr" userId="e8db8f9f-6c41-48a8-b168-8c2600f32686" providerId="ADAL" clId="{8A8AF724-0554-4334-A95E-7765974E60F0}" dt="2025-01-16T10:10:45.832" v="28559"/>
          <ac:inkMkLst>
            <pc:docMk/>
            <pc:sldMk cId="2704497897" sldId="293"/>
            <ac:inkMk id="399" creationId="{31712A7A-01A4-0451-796B-4BF28BDEDB8B}"/>
          </ac:inkMkLst>
        </pc:inkChg>
        <pc:inkChg chg="add mod">
          <ac:chgData name="Darren Starr" userId="e8db8f9f-6c41-48a8-b168-8c2600f32686" providerId="ADAL" clId="{8A8AF724-0554-4334-A95E-7765974E60F0}" dt="2025-01-16T10:10:45.832" v="28559"/>
          <ac:inkMkLst>
            <pc:docMk/>
            <pc:sldMk cId="2704497897" sldId="293"/>
            <ac:inkMk id="400" creationId="{EA45065D-5363-3130-632A-9FC374FA3D79}"/>
          </ac:inkMkLst>
        </pc:inkChg>
        <pc:inkChg chg="add mod">
          <ac:chgData name="Darren Starr" userId="e8db8f9f-6c41-48a8-b168-8c2600f32686" providerId="ADAL" clId="{8A8AF724-0554-4334-A95E-7765974E60F0}" dt="2025-01-16T10:10:53.230" v="28575"/>
          <ac:inkMkLst>
            <pc:docMk/>
            <pc:sldMk cId="2704497897" sldId="293"/>
            <ac:inkMk id="401" creationId="{EAD5DDC8-14E0-3B8C-3717-50683E1066A2}"/>
          </ac:inkMkLst>
        </pc:inkChg>
        <pc:inkChg chg="add mod">
          <ac:chgData name="Darren Starr" userId="e8db8f9f-6c41-48a8-b168-8c2600f32686" providerId="ADAL" clId="{8A8AF724-0554-4334-A95E-7765974E60F0}" dt="2025-01-16T10:10:49.851" v="28571"/>
          <ac:inkMkLst>
            <pc:docMk/>
            <pc:sldMk cId="2704497897" sldId="293"/>
            <ac:inkMk id="402" creationId="{3974A081-67BF-27A6-2E66-B551F01812F3}"/>
          </ac:inkMkLst>
        </pc:inkChg>
        <pc:inkChg chg="add mod">
          <ac:chgData name="Darren Starr" userId="e8db8f9f-6c41-48a8-b168-8c2600f32686" providerId="ADAL" clId="{8A8AF724-0554-4334-A95E-7765974E60F0}" dt="2025-01-16T10:10:44.362" v="28557"/>
          <ac:inkMkLst>
            <pc:docMk/>
            <pc:sldMk cId="2704497897" sldId="293"/>
            <ac:inkMk id="403" creationId="{2217F891-33CF-933D-7A0B-DAD84001FFA7}"/>
          </ac:inkMkLst>
        </pc:inkChg>
        <pc:inkChg chg="add mod">
          <ac:chgData name="Darren Starr" userId="e8db8f9f-6c41-48a8-b168-8c2600f32686" providerId="ADAL" clId="{8A8AF724-0554-4334-A95E-7765974E60F0}" dt="2025-01-16T10:11:03.960" v="28585"/>
          <ac:inkMkLst>
            <pc:docMk/>
            <pc:sldMk cId="2704497897" sldId="293"/>
            <ac:inkMk id="405" creationId="{5BA72509-64FE-CA53-0022-F08DAB241F69}"/>
          </ac:inkMkLst>
        </pc:inkChg>
        <pc:inkChg chg="add">
          <ac:chgData name="Darren Starr" userId="e8db8f9f-6c41-48a8-b168-8c2600f32686" providerId="ADAL" clId="{8A8AF724-0554-4334-A95E-7765974E60F0}" dt="2025-01-16T10:10:46.363" v="28560" actId="9405"/>
          <ac:inkMkLst>
            <pc:docMk/>
            <pc:sldMk cId="2704497897" sldId="293"/>
            <ac:inkMk id="407" creationId="{D22BC991-4440-D1F9-2756-AC9B789C54F5}"/>
          </ac:inkMkLst>
        </pc:inkChg>
        <pc:inkChg chg="add">
          <ac:chgData name="Darren Starr" userId="e8db8f9f-6c41-48a8-b168-8c2600f32686" providerId="ADAL" clId="{8A8AF724-0554-4334-A95E-7765974E60F0}" dt="2025-01-16T10:10:46.849" v="28561" actId="9405"/>
          <ac:inkMkLst>
            <pc:docMk/>
            <pc:sldMk cId="2704497897" sldId="293"/>
            <ac:inkMk id="408" creationId="{59704053-AB7A-B679-8DCF-698495CD1D62}"/>
          </ac:inkMkLst>
        </pc:inkChg>
        <pc:inkChg chg="add mod">
          <ac:chgData name="Darren Starr" userId="e8db8f9f-6c41-48a8-b168-8c2600f32686" providerId="ADAL" clId="{8A8AF724-0554-4334-A95E-7765974E60F0}" dt="2025-01-16T10:10:49.851" v="28571"/>
          <ac:inkMkLst>
            <pc:docMk/>
            <pc:sldMk cId="2704497897" sldId="293"/>
            <ac:inkMk id="409" creationId="{ECD82CDA-07A6-953A-4F40-B8CD21235A3E}"/>
          </ac:inkMkLst>
        </pc:inkChg>
        <pc:inkChg chg="add mod">
          <ac:chgData name="Darren Starr" userId="e8db8f9f-6c41-48a8-b168-8c2600f32686" providerId="ADAL" clId="{8A8AF724-0554-4334-A95E-7765974E60F0}" dt="2025-01-16T10:10:53.230" v="28575"/>
          <ac:inkMkLst>
            <pc:docMk/>
            <pc:sldMk cId="2704497897" sldId="293"/>
            <ac:inkMk id="410" creationId="{BF766344-1816-7DF7-BB02-6CF5BA749C3C}"/>
          </ac:inkMkLst>
        </pc:inkChg>
        <pc:inkChg chg="add mod">
          <ac:chgData name="Darren Starr" userId="e8db8f9f-6c41-48a8-b168-8c2600f32686" providerId="ADAL" clId="{8A8AF724-0554-4334-A95E-7765974E60F0}" dt="2025-01-16T10:11:03.960" v="28585"/>
          <ac:inkMkLst>
            <pc:docMk/>
            <pc:sldMk cId="2704497897" sldId="293"/>
            <ac:inkMk id="411" creationId="{B063A591-57D5-E8B4-001C-E6E307BE2713}"/>
          </ac:inkMkLst>
        </pc:inkChg>
        <pc:inkChg chg="add mod">
          <ac:chgData name="Darren Starr" userId="e8db8f9f-6c41-48a8-b168-8c2600f32686" providerId="ADAL" clId="{8A8AF724-0554-4334-A95E-7765974E60F0}" dt="2025-01-16T10:11:03.960" v="28585"/>
          <ac:inkMkLst>
            <pc:docMk/>
            <pc:sldMk cId="2704497897" sldId="293"/>
            <ac:inkMk id="412" creationId="{B74ED7F0-B665-B0FC-5122-12ACCBFA0FAF}"/>
          </ac:inkMkLst>
        </pc:inkChg>
        <pc:inkChg chg="add mod">
          <ac:chgData name="Darren Starr" userId="e8db8f9f-6c41-48a8-b168-8c2600f32686" providerId="ADAL" clId="{8A8AF724-0554-4334-A95E-7765974E60F0}" dt="2025-01-16T10:10:49.851" v="28571"/>
          <ac:inkMkLst>
            <pc:docMk/>
            <pc:sldMk cId="2704497897" sldId="293"/>
            <ac:inkMk id="413" creationId="{8C9AA3A2-8675-0758-4E21-24B9F26460DF}"/>
          </ac:inkMkLst>
        </pc:inkChg>
        <pc:inkChg chg="add">
          <ac:chgData name="Darren Starr" userId="e8db8f9f-6c41-48a8-b168-8c2600f32686" providerId="ADAL" clId="{8A8AF724-0554-4334-A95E-7765974E60F0}" dt="2025-01-16T10:10:48.359" v="28567" actId="9405"/>
          <ac:inkMkLst>
            <pc:docMk/>
            <pc:sldMk cId="2704497897" sldId="293"/>
            <ac:inkMk id="414" creationId="{986825BA-8603-CA67-F4D3-63BDA42638F3}"/>
          </ac:inkMkLst>
        </pc:inkChg>
        <pc:inkChg chg="add">
          <ac:chgData name="Darren Starr" userId="e8db8f9f-6c41-48a8-b168-8c2600f32686" providerId="ADAL" clId="{8A8AF724-0554-4334-A95E-7765974E60F0}" dt="2025-01-16T10:10:48.562" v="28568" actId="9405"/>
          <ac:inkMkLst>
            <pc:docMk/>
            <pc:sldMk cId="2704497897" sldId="293"/>
            <ac:inkMk id="415" creationId="{1B3195D9-3F29-E993-52AC-024F74F060F4}"/>
          </ac:inkMkLst>
        </pc:inkChg>
        <pc:inkChg chg="add">
          <ac:chgData name="Darren Starr" userId="e8db8f9f-6c41-48a8-b168-8c2600f32686" providerId="ADAL" clId="{8A8AF724-0554-4334-A95E-7765974E60F0}" dt="2025-01-16T10:10:49.058" v="28569" actId="9405"/>
          <ac:inkMkLst>
            <pc:docMk/>
            <pc:sldMk cId="2704497897" sldId="293"/>
            <ac:inkMk id="416" creationId="{FFD3D66E-43DE-E3AC-C402-737D4822B970}"/>
          </ac:inkMkLst>
        </pc:inkChg>
        <pc:inkChg chg="add mod">
          <ac:chgData name="Darren Starr" userId="e8db8f9f-6c41-48a8-b168-8c2600f32686" providerId="ADAL" clId="{8A8AF724-0554-4334-A95E-7765974E60F0}" dt="2025-01-16T10:10:49.851" v="28571"/>
          <ac:inkMkLst>
            <pc:docMk/>
            <pc:sldMk cId="2704497897" sldId="293"/>
            <ac:inkMk id="417" creationId="{E0B2587A-BA4F-2EA2-4B61-27C76314A8F9}"/>
          </ac:inkMkLst>
        </pc:inkChg>
        <pc:inkChg chg="add mod">
          <ac:chgData name="Darren Starr" userId="e8db8f9f-6c41-48a8-b168-8c2600f32686" providerId="ADAL" clId="{8A8AF724-0554-4334-A95E-7765974E60F0}" dt="2025-01-16T10:11:01.518" v="28581"/>
          <ac:inkMkLst>
            <pc:docMk/>
            <pc:sldMk cId="2704497897" sldId="293"/>
            <ac:inkMk id="419" creationId="{504F0071-D690-0E8A-4A68-D77B09C1180D}"/>
          </ac:inkMkLst>
        </pc:inkChg>
        <pc:inkChg chg="add">
          <ac:chgData name="Darren Starr" userId="e8db8f9f-6c41-48a8-b168-8c2600f32686" providerId="ADAL" clId="{8A8AF724-0554-4334-A95E-7765974E60F0}" dt="2025-01-16T10:10:52.332" v="28573" actId="9405"/>
          <ac:inkMkLst>
            <pc:docMk/>
            <pc:sldMk cId="2704497897" sldId="293"/>
            <ac:inkMk id="420" creationId="{3CD3CEE0-4C26-09C1-B203-899712FE71DC}"/>
          </ac:inkMkLst>
        </pc:inkChg>
        <pc:inkChg chg="add mod">
          <ac:chgData name="Darren Starr" userId="e8db8f9f-6c41-48a8-b168-8c2600f32686" providerId="ADAL" clId="{8A8AF724-0554-4334-A95E-7765974E60F0}" dt="2025-01-16T10:11:03.960" v="28585"/>
          <ac:inkMkLst>
            <pc:docMk/>
            <pc:sldMk cId="2704497897" sldId="293"/>
            <ac:inkMk id="421" creationId="{AB794407-1A13-2043-F31E-9E73F5EB5FA8}"/>
          </ac:inkMkLst>
        </pc:inkChg>
        <pc:inkChg chg="add">
          <ac:chgData name="Darren Starr" userId="e8db8f9f-6c41-48a8-b168-8c2600f32686" providerId="ADAL" clId="{8A8AF724-0554-4334-A95E-7765974E60F0}" dt="2025-01-16T10:10:59.025" v="28576" actId="9405"/>
          <ac:inkMkLst>
            <pc:docMk/>
            <pc:sldMk cId="2704497897" sldId="293"/>
            <ac:inkMk id="423" creationId="{B5C70F2B-F647-13CF-4D5D-152976BBBC70}"/>
          </ac:inkMkLst>
        </pc:inkChg>
        <pc:inkChg chg="add mod">
          <ac:chgData name="Darren Starr" userId="e8db8f9f-6c41-48a8-b168-8c2600f32686" providerId="ADAL" clId="{8A8AF724-0554-4334-A95E-7765974E60F0}" dt="2025-01-16T10:11:03.960" v="28585"/>
          <ac:inkMkLst>
            <pc:docMk/>
            <pc:sldMk cId="2704497897" sldId="293"/>
            <ac:inkMk id="424" creationId="{4F192EA0-E4B7-8F71-E279-EA69A18EFDF3}"/>
          </ac:inkMkLst>
        </pc:inkChg>
        <pc:inkChg chg="add">
          <ac:chgData name="Darren Starr" userId="e8db8f9f-6c41-48a8-b168-8c2600f32686" providerId="ADAL" clId="{8A8AF724-0554-4334-A95E-7765974E60F0}" dt="2025-01-16T10:10:59.976" v="28578" actId="9405"/>
          <ac:inkMkLst>
            <pc:docMk/>
            <pc:sldMk cId="2704497897" sldId="293"/>
            <ac:inkMk id="425" creationId="{61A85A03-D634-74AB-C89F-0F1642B17926}"/>
          </ac:inkMkLst>
        </pc:inkChg>
        <pc:inkChg chg="add">
          <ac:chgData name="Darren Starr" userId="e8db8f9f-6c41-48a8-b168-8c2600f32686" providerId="ADAL" clId="{8A8AF724-0554-4334-A95E-7765974E60F0}" dt="2025-01-16T10:11:00.436" v="28579" actId="9405"/>
          <ac:inkMkLst>
            <pc:docMk/>
            <pc:sldMk cId="2704497897" sldId="293"/>
            <ac:inkMk id="426" creationId="{9606DED6-A747-A513-9E2D-58761383CC63}"/>
          </ac:inkMkLst>
        </pc:inkChg>
        <pc:inkChg chg="add mod">
          <ac:chgData name="Darren Starr" userId="e8db8f9f-6c41-48a8-b168-8c2600f32686" providerId="ADAL" clId="{8A8AF724-0554-4334-A95E-7765974E60F0}" dt="2025-01-16T10:11:03.960" v="28585"/>
          <ac:inkMkLst>
            <pc:docMk/>
            <pc:sldMk cId="2704497897" sldId="293"/>
            <ac:inkMk id="427" creationId="{EC3261CE-09B1-F444-80F9-1DFF4E8340B4}"/>
          </ac:inkMkLst>
        </pc:inkChg>
        <pc:inkChg chg="add">
          <ac:chgData name="Darren Starr" userId="e8db8f9f-6c41-48a8-b168-8c2600f32686" providerId="ADAL" clId="{8A8AF724-0554-4334-A95E-7765974E60F0}" dt="2025-01-16T10:11:02.319" v="28582" actId="9405"/>
          <ac:inkMkLst>
            <pc:docMk/>
            <pc:sldMk cId="2704497897" sldId="293"/>
            <ac:inkMk id="429" creationId="{991899D2-AD65-464E-A2BD-E8552F5F18F2}"/>
          </ac:inkMkLst>
        </pc:inkChg>
        <pc:inkChg chg="add mod">
          <ac:chgData name="Darren Starr" userId="e8db8f9f-6c41-48a8-b168-8c2600f32686" providerId="ADAL" clId="{8A8AF724-0554-4334-A95E-7765974E60F0}" dt="2025-01-16T10:11:03.960" v="28585"/>
          <ac:inkMkLst>
            <pc:docMk/>
            <pc:sldMk cId="2704497897" sldId="293"/>
            <ac:inkMk id="430" creationId="{25619617-923A-0215-B9CA-0C0350DEDFC6}"/>
          </ac:inkMkLst>
        </pc:inkChg>
        <pc:inkChg chg="add">
          <ac:chgData name="Darren Starr" userId="e8db8f9f-6c41-48a8-b168-8c2600f32686" providerId="ADAL" clId="{8A8AF724-0554-4334-A95E-7765974E60F0}" dt="2025-01-16T10:11:03.038" v="28584" actId="9405"/>
          <ac:inkMkLst>
            <pc:docMk/>
            <pc:sldMk cId="2704497897" sldId="293"/>
            <ac:inkMk id="431" creationId="{85D4F7FF-7382-E07C-AF0A-8568A7A71DA2}"/>
          </ac:inkMkLst>
        </pc:inkChg>
        <pc:inkChg chg="add">
          <ac:chgData name="Darren Starr" userId="e8db8f9f-6c41-48a8-b168-8c2600f32686" providerId="ADAL" clId="{8A8AF724-0554-4334-A95E-7765974E60F0}" dt="2025-01-16T10:12:11.948" v="28590" actId="9405"/>
          <ac:inkMkLst>
            <pc:docMk/>
            <pc:sldMk cId="2704497897" sldId="293"/>
            <ac:inkMk id="433" creationId="{30E22B31-0603-3690-4A2E-15C79D3784AF}"/>
          </ac:inkMkLst>
        </pc:inkChg>
        <pc:inkChg chg="add">
          <ac:chgData name="Darren Starr" userId="e8db8f9f-6c41-48a8-b168-8c2600f32686" providerId="ADAL" clId="{8A8AF724-0554-4334-A95E-7765974E60F0}" dt="2025-01-16T10:12:12.957" v="28591" actId="9405"/>
          <ac:inkMkLst>
            <pc:docMk/>
            <pc:sldMk cId="2704497897" sldId="293"/>
            <ac:inkMk id="434" creationId="{CA21A29C-45D9-FBCF-4881-18F82C4416B2}"/>
          </ac:inkMkLst>
        </pc:inkChg>
        <pc:inkChg chg="add mod">
          <ac:chgData name="Darren Starr" userId="e8db8f9f-6c41-48a8-b168-8c2600f32686" providerId="ADAL" clId="{8A8AF724-0554-4334-A95E-7765974E60F0}" dt="2025-01-16T10:12:17.274" v="28601"/>
          <ac:inkMkLst>
            <pc:docMk/>
            <pc:sldMk cId="2704497897" sldId="293"/>
            <ac:inkMk id="435" creationId="{B27F6727-AB06-1AC5-DFCA-7CF2A0BD4B29}"/>
          </ac:inkMkLst>
        </pc:inkChg>
        <pc:inkChg chg="add mod">
          <ac:chgData name="Darren Starr" userId="e8db8f9f-6c41-48a8-b168-8c2600f32686" providerId="ADAL" clId="{8A8AF724-0554-4334-A95E-7765974E60F0}" dt="2025-01-16T10:12:17.274" v="28601"/>
          <ac:inkMkLst>
            <pc:docMk/>
            <pc:sldMk cId="2704497897" sldId="293"/>
            <ac:inkMk id="436" creationId="{ED9466AB-B80A-5F6A-C3E3-C9207331488D}"/>
          </ac:inkMkLst>
        </pc:inkChg>
        <pc:inkChg chg="add mod">
          <ac:chgData name="Darren Starr" userId="e8db8f9f-6c41-48a8-b168-8c2600f32686" providerId="ADAL" clId="{8A8AF724-0554-4334-A95E-7765974E60F0}" dt="2025-01-16T10:12:17.274" v="28601"/>
          <ac:inkMkLst>
            <pc:docMk/>
            <pc:sldMk cId="2704497897" sldId="293"/>
            <ac:inkMk id="437" creationId="{3D8C3D0D-9595-57C4-DD03-018F38485DFF}"/>
          </ac:inkMkLst>
        </pc:inkChg>
        <pc:inkChg chg="add mod">
          <ac:chgData name="Darren Starr" userId="e8db8f9f-6c41-48a8-b168-8c2600f32686" providerId="ADAL" clId="{8A8AF724-0554-4334-A95E-7765974E60F0}" dt="2025-01-16T10:12:17.274" v="28601"/>
          <ac:inkMkLst>
            <pc:docMk/>
            <pc:sldMk cId="2704497897" sldId="293"/>
            <ac:inkMk id="438" creationId="{36FAE31A-4EC6-D8D1-B1F6-5FE60266398A}"/>
          </ac:inkMkLst>
        </pc:inkChg>
        <pc:inkChg chg="add mod">
          <ac:chgData name="Darren Starr" userId="e8db8f9f-6c41-48a8-b168-8c2600f32686" providerId="ADAL" clId="{8A8AF724-0554-4334-A95E-7765974E60F0}" dt="2025-01-16T10:12:17.274" v="28601"/>
          <ac:inkMkLst>
            <pc:docMk/>
            <pc:sldMk cId="2704497897" sldId="293"/>
            <ac:inkMk id="439" creationId="{E9D19795-BFF4-0E61-93EC-F043633F8DED}"/>
          </ac:inkMkLst>
        </pc:inkChg>
        <pc:inkChg chg="add mod">
          <ac:chgData name="Darren Starr" userId="e8db8f9f-6c41-48a8-b168-8c2600f32686" providerId="ADAL" clId="{8A8AF724-0554-4334-A95E-7765974E60F0}" dt="2025-01-16T10:12:17.274" v="28601"/>
          <ac:inkMkLst>
            <pc:docMk/>
            <pc:sldMk cId="2704497897" sldId="293"/>
            <ac:inkMk id="440" creationId="{24906C96-F250-D6E8-9C76-F9920C045FA5}"/>
          </ac:inkMkLst>
        </pc:inkChg>
        <pc:inkChg chg="add mod">
          <ac:chgData name="Darren Starr" userId="e8db8f9f-6c41-48a8-b168-8c2600f32686" providerId="ADAL" clId="{8A8AF724-0554-4334-A95E-7765974E60F0}" dt="2025-01-16T10:12:17.274" v="28601"/>
          <ac:inkMkLst>
            <pc:docMk/>
            <pc:sldMk cId="2704497897" sldId="293"/>
            <ac:inkMk id="441" creationId="{F79B00AA-0D67-C347-DF39-BA844BCA2215}"/>
          </ac:inkMkLst>
        </pc:inkChg>
        <pc:inkChg chg="add mod">
          <ac:chgData name="Darren Starr" userId="e8db8f9f-6c41-48a8-b168-8c2600f32686" providerId="ADAL" clId="{8A8AF724-0554-4334-A95E-7765974E60F0}" dt="2025-01-16T10:12:17.274" v="28601"/>
          <ac:inkMkLst>
            <pc:docMk/>
            <pc:sldMk cId="2704497897" sldId="293"/>
            <ac:inkMk id="442" creationId="{C11759B8-9C41-56CB-0D5B-F528CDF583A1}"/>
          </ac:inkMkLst>
        </pc:inkChg>
        <pc:inkChg chg="add mod">
          <ac:chgData name="Darren Starr" userId="e8db8f9f-6c41-48a8-b168-8c2600f32686" providerId="ADAL" clId="{8A8AF724-0554-4334-A95E-7765974E60F0}" dt="2025-01-16T10:12:17.274" v="28601"/>
          <ac:inkMkLst>
            <pc:docMk/>
            <pc:sldMk cId="2704497897" sldId="293"/>
            <ac:inkMk id="443" creationId="{7F9E5154-81C9-76D1-F207-FFB1ADD53611}"/>
          </ac:inkMkLst>
        </pc:inkChg>
        <pc:inkChg chg="add mod">
          <ac:chgData name="Darren Starr" userId="e8db8f9f-6c41-48a8-b168-8c2600f32686" providerId="ADAL" clId="{8A8AF724-0554-4334-A95E-7765974E60F0}" dt="2025-01-16T10:12:21.533" v="28604"/>
          <ac:inkMkLst>
            <pc:docMk/>
            <pc:sldMk cId="2704497897" sldId="293"/>
            <ac:inkMk id="445" creationId="{F54E11EF-FFF9-2AEB-BE1C-22E1E423B621}"/>
          </ac:inkMkLst>
        </pc:inkChg>
        <pc:inkChg chg="add mod">
          <ac:chgData name="Darren Starr" userId="e8db8f9f-6c41-48a8-b168-8c2600f32686" providerId="ADAL" clId="{8A8AF724-0554-4334-A95E-7765974E60F0}" dt="2025-01-16T10:12:21.533" v="28604"/>
          <ac:inkMkLst>
            <pc:docMk/>
            <pc:sldMk cId="2704497897" sldId="293"/>
            <ac:inkMk id="446" creationId="{7F911CC4-1F5B-C7BE-DBCB-0670414D7D52}"/>
          </ac:inkMkLst>
        </pc:inkChg>
        <pc:inkChg chg="add del">
          <ac:chgData name="Darren Starr" userId="e8db8f9f-6c41-48a8-b168-8c2600f32686" providerId="ADAL" clId="{8A8AF724-0554-4334-A95E-7765974E60F0}" dt="2025-01-16T10:12:31.418" v="28606" actId="9405"/>
          <ac:inkMkLst>
            <pc:docMk/>
            <pc:sldMk cId="2704497897" sldId="293"/>
            <ac:inkMk id="448" creationId="{26EEA7FD-E04B-E6CC-1CEB-F92734990AA3}"/>
          </ac:inkMkLst>
        </pc:inkChg>
        <pc:inkChg chg="add mod">
          <ac:chgData name="Darren Starr" userId="e8db8f9f-6c41-48a8-b168-8c2600f32686" providerId="ADAL" clId="{8A8AF724-0554-4334-A95E-7765974E60F0}" dt="2025-01-16T10:12:40.326" v="28611"/>
          <ac:inkMkLst>
            <pc:docMk/>
            <pc:sldMk cId="2704497897" sldId="293"/>
            <ac:inkMk id="449" creationId="{55F4F93C-852D-894D-FD2A-51D3F9A25777}"/>
          </ac:inkMkLst>
        </pc:inkChg>
        <pc:inkChg chg="add mod">
          <ac:chgData name="Darren Starr" userId="e8db8f9f-6c41-48a8-b168-8c2600f32686" providerId="ADAL" clId="{8A8AF724-0554-4334-A95E-7765974E60F0}" dt="2025-01-16T10:12:40.326" v="28611"/>
          <ac:inkMkLst>
            <pc:docMk/>
            <pc:sldMk cId="2704497897" sldId="293"/>
            <ac:inkMk id="450" creationId="{565E38D6-DCFB-7172-C813-923E3237B098}"/>
          </ac:inkMkLst>
        </pc:inkChg>
        <pc:inkChg chg="add mod">
          <ac:chgData name="Darren Starr" userId="e8db8f9f-6c41-48a8-b168-8c2600f32686" providerId="ADAL" clId="{8A8AF724-0554-4334-A95E-7765974E60F0}" dt="2025-01-16T10:12:40.326" v="28611"/>
          <ac:inkMkLst>
            <pc:docMk/>
            <pc:sldMk cId="2704497897" sldId="293"/>
            <ac:inkMk id="451" creationId="{79329D2F-5025-51A1-C773-253429837684}"/>
          </ac:inkMkLst>
        </pc:inkChg>
        <pc:inkChg chg="add mod">
          <ac:chgData name="Darren Starr" userId="e8db8f9f-6c41-48a8-b168-8c2600f32686" providerId="ADAL" clId="{8A8AF724-0554-4334-A95E-7765974E60F0}" dt="2025-01-16T10:12:50.874" v="28637"/>
          <ac:inkMkLst>
            <pc:docMk/>
            <pc:sldMk cId="2704497897" sldId="293"/>
            <ac:inkMk id="452" creationId="{FAD384F0-3BD5-F02A-647A-78A2F98AE6CE}"/>
          </ac:inkMkLst>
        </pc:inkChg>
        <pc:inkChg chg="add mod">
          <ac:chgData name="Darren Starr" userId="e8db8f9f-6c41-48a8-b168-8c2600f32686" providerId="ADAL" clId="{8A8AF724-0554-4334-A95E-7765974E60F0}" dt="2025-01-16T10:12:50.874" v="28637"/>
          <ac:inkMkLst>
            <pc:docMk/>
            <pc:sldMk cId="2704497897" sldId="293"/>
            <ac:inkMk id="454" creationId="{868C447A-672E-B095-D757-A99F2E281A93}"/>
          </ac:inkMkLst>
        </pc:inkChg>
        <pc:inkChg chg="add">
          <ac:chgData name="Darren Starr" userId="e8db8f9f-6c41-48a8-b168-8c2600f32686" providerId="ADAL" clId="{8A8AF724-0554-4334-A95E-7765974E60F0}" dt="2025-01-16T10:12:40.889" v="28613" actId="9405"/>
          <ac:inkMkLst>
            <pc:docMk/>
            <pc:sldMk cId="2704497897" sldId="293"/>
            <ac:inkMk id="455" creationId="{1FAABBC9-E445-3212-0289-3D84ED95C010}"/>
          </ac:inkMkLst>
        </pc:inkChg>
        <pc:inkChg chg="add mod">
          <ac:chgData name="Darren Starr" userId="e8db8f9f-6c41-48a8-b168-8c2600f32686" providerId="ADAL" clId="{8A8AF724-0554-4334-A95E-7765974E60F0}" dt="2025-01-16T10:12:50.874" v="28637"/>
          <ac:inkMkLst>
            <pc:docMk/>
            <pc:sldMk cId="2704497897" sldId="293"/>
            <ac:inkMk id="456" creationId="{CE7A6A3A-858B-2447-8ADF-4E6BD06B9AE9}"/>
          </ac:inkMkLst>
        </pc:inkChg>
        <pc:inkChg chg="add mod">
          <ac:chgData name="Darren Starr" userId="e8db8f9f-6c41-48a8-b168-8c2600f32686" providerId="ADAL" clId="{8A8AF724-0554-4334-A95E-7765974E60F0}" dt="2025-01-16T10:12:50.874" v="28637"/>
          <ac:inkMkLst>
            <pc:docMk/>
            <pc:sldMk cId="2704497897" sldId="293"/>
            <ac:inkMk id="457" creationId="{FA46A5E5-FD2C-D675-980C-8B98D980A8D0}"/>
          </ac:inkMkLst>
        </pc:inkChg>
        <pc:inkChg chg="add mod">
          <ac:chgData name="Darren Starr" userId="e8db8f9f-6c41-48a8-b168-8c2600f32686" providerId="ADAL" clId="{8A8AF724-0554-4334-A95E-7765974E60F0}" dt="2025-01-16T10:12:50.874" v="28637"/>
          <ac:inkMkLst>
            <pc:docMk/>
            <pc:sldMk cId="2704497897" sldId="293"/>
            <ac:inkMk id="458" creationId="{254591E8-106D-D776-3B17-14FC98390FAB}"/>
          </ac:inkMkLst>
        </pc:inkChg>
        <pc:inkChg chg="add">
          <ac:chgData name="Darren Starr" userId="e8db8f9f-6c41-48a8-b168-8c2600f32686" providerId="ADAL" clId="{8A8AF724-0554-4334-A95E-7765974E60F0}" dt="2025-01-16T10:12:41.969" v="28617" actId="9405"/>
          <ac:inkMkLst>
            <pc:docMk/>
            <pc:sldMk cId="2704497897" sldId="293"/>
            <ac:inkMk id="459" creationId="{F8297CB4-C252-7154-A8C5-654C740ECBE3}"/>
          </ac:inkMkLst>
        </pc:inkChg>
        <pc:inkChg chg="add">
          <ac:chgData name="Darren Starr" userId="e8db8f9f-6c41-48a8-b168-8c2600f32686" providerId="ADAL" clId="{8A8AF724-0554-4334-A95E-7765974E60F0}" dt="2025-01-16T10:12:42.200" v="28618" actId="9405"/>
          <ac:inkMkLst>
            <pc:docMk/>
            <pc:sldMk cId="2704497897" sldId="293"/>
            <ac:inkMk id="460" creationId="{8F933492-7E32-B9C0-3FE8-C469E1D38707}"/>
          </ac:inkMkLst>
        </pc:inkChg>
        <pc:inkChg chg="add">
          <ac:chgData name="Darren Starr" userId="e8db8f9f-6c41-48a8-b168-8c2600f32686" providerId="ADAL" clId="{8A8AF724-0554-4334-A95E-7765974E60F0}" dt="2025-01-16T10:12:42.583" v="28619" actId="9405"/>
          <ac:inkMkLst>
            <pc:docMk/>
            <pc:sldMk cId="2704497897" sldId="293"/>
            <ac:inkMk id="461" creationId="{F460B66A-9466-BE6D-6FBA-EF3D4537FEF0}"/>
          </ac:inkMkLst>
        </pc:inkChg>
        <pc:inkChg chg="add">
          <ac:chgData name="Darren Starr" userId="e8db8f9f-6c41-48a8-b168-8c2600f32686" providerId="ADAL" clId="{8A8AF724-0554-4334-A95E-7765974E60F0}" dt="2025-01-16T10:12:43.337" v="28620" actId="9405"/>
          <ac:inkMkLst>
            <pc:docMk/>
            <pc:sldMk cId="2704497897" sldId="293"/>
            <ac:inkMk id="462" creationId="{1496D317-B18E-F208-2858-0EC2D54D23FC}"/>
          </ac:inkMkLst>
        </pc:inkChg>
        <pc:inkChg chg="add">
          <ac:chgData name="Darren Starr" userId="e8db8f9f-6c41-48a8-b168-8c2600f32686" providerId="ADAL" clId="{8A8AF724-0554-4334-A95E-7765974E60F0}" dt="2025-01-16T10:12:43.952" v="28621" actId="9405"/>
          <ac:inkMkLst>
            <pc:docMk/>
            <pc:sldMk cId="2704497897" sldId="293"/>
            <ac:inkMk id="463" creationId="{516B8C07-18C6-0B15-510F-1B191E654373}"/>
          </ac:inkMkLst>
        </pc:inkChg>
        <pc:inkChg chg="add">
          <ac:chgData name="Darren Starr" userId="e8db8f9f-6c41-48a8-b168-8c2600f32686" providerId="ADAL" clId="{8A8AF724-0554-4334-A95E-7765974E60F0}" dt="2025-01-16T10:12:44.233" v="28622" actId="9405"/>
          <ac:inkMkLst>
            <pc:docMk/>
            <pc:sldMk cId="2704497897" sldId="293"/>
            <ac:inkMk id="464" creationId="{6126E339-A539-C583-5715-BED5DF3FE43F}"/>
          </ac:inkMkLst>
        </pc:inkChg>
        <pc:inkChg chg="add">
          <ac:chgData name="Darren Starr" userId="e8db8f9f-6c41-48a8-b168-8c2600f32686" providerId="ADAL" clId="{8A8AF724-0554-4334-A95E-7765974E60F0}" dt="2025-01-16T10:12:44.478" v="28623" actId="9405"/>
          <ac:inkMkLst>
            <pc:docMk/>
            <pc:sldMk cId="2704497897" sldId="293"/>
            <ac:inkMk id="465" creationId="{E75611C2-2F51-3C7A-5E47-0B540EB84286}"/>
          </ac:inkMkLst>
        </pc:inkChg>
        <pc:inkChg chg="add">
          <ac:chgData name="Darren Starr" userId="e8db8f9f-6c41-48a8-b168-8c2600f32686" providerId="ADAL" clId="{8A8AF724-0554-4334-A95E-7765974E60F0}" dt="2025-01-16T10:12:44.850" v="28624" actId="9405"/>
          <ac:inkMkLst>
            <pc:docMk/>
            <pc:sldMk cId="2704497897" sldId="293"/>
            <ac:inkMk id="466" creationId="{C737A266-4B88-80D0-4146-48A387429020}"/>
          </ac:inkMkLst>
        </pc:inkChg>
        <pc:inkChg chg="add">
          <ac:chgData name="Darren Starr" userId="e8db8f9f-6c41-48a8-b168-8c2600f32686" providerId="ADAL" clId="{8A8AF724-0554-4334-A95E-7765974E60F0}" dt="2025-01-16T10:12:45.028" v="28625" actId="9405"/>
          <ac:inkMkLst>
            <pc:docMk/>
            <pc:sldMk cId="2704497897" sldId="293"/>
            <ac:inkMk id="467" creationId="{498E2306-28A1-2ABF-C168-35498BBD9210}"/>
          </ac:inkMkLst>
        </pc:inkChg>
        <pc:inkChg chg="add">
          <ac:chgData name="Darren Starr" userId="e8db8f9f-6c41-48a8-b168-8c2600f32686" providerId="ADAL" clId="{8A8AF724-0554-4334-A95E-7765974E60F0}" dt="2025-01-16T10:12:45.333" v="28626" actId="9405"/>
          <ac:inkMkLst>
            <pc:docMk/>
            <pc:sldMk cId="2704497897" sldId="293"/>
            <ac:inkMk id="468" creationId="{9F2DBDEA-BFD0-471E-D8C3-66F12EA06B66}"/>
          </ac:inkMkLst>
        </pc:inkChg>
        <pc:inkChg chg="add">
          <ac:chgData name="Darren Starr" userId="e8db8f9f-6c41-48a8-b168-8c2600f32686" providerId="ADAL" clId="{8A8AF724-0554-4334-A95E-7765974E60F0}" dt="2025-01-16T10:12:45.947" v="28627" actId="9405"/>
          <ac:inkMkLst>
            <pc:docMk/>
            <pc:sldMk cId="2704497897" sldId="293"/>
            <ac:inkMk id="469" creationId="{712BD074-5778-FB57-23C9-B48E48C955E3}"/>
          </ac:inkMkLst>
        </pc:inkChg>
        <pc:inkChg chg="add mod">
          <ac:chgData name="Darren Starr" userId="e8db8f9f-6c41-48a8-b168-8c2600f32686" providerId="ADAL" clId="{8A8AF724-0554-4334-A95E-7765974E60F0}" dt="2025-01-16T10:12:50.874" v="28637"/>
          <ac:inkMkLst>
            <pc:docMk/>
            <pc:sldMk cId="2704497897" sldId="293"/>
            <ac:inkMk id="470" creationId="{7EB0E5B2-23AA-91F9-DD93-C588D60D8189}"/>
          </ac:inkMkLst>
        </pc:inkChg>
        <pc:inkChg chg="add">
          <ac:chgData name="Darren Starr" userId="e8db8f9f-6c41-48a8-b168-8c2600f32686" providerId="ADAL" clId="{8A8AF724-0554-4334-A95E-7765974E60F0}" dt="2025-01-16T10:12:46.857" v="28629" actId="9405"/>
          <ac:inkMkLst>
            <pc:docMk/>
            <pc:sldMk cId="2704497897" sldId="293"/>
            <ac:inkMk id="471" creationId="{E0A17023-8551-BA4E-52E6-E9A32FC2F2E6}"/>
          </ac:inkMkLst>
        </pc:inkChg>
        <pc:inkChg chg="add">
          <ac:chgData name="Darren Starr" userId="e8db8f9f-6c41-48a8-b168-8c2600f32686" providerId="ADAL" clId="{8A8AF724-0554-4334-A95E-7765974E60F0}" dt="2025-01-16T10:12:47.405" v="28630" actId="9405"/>
          <ac:inkMkLst>
            <pc:docMk/>
            <pc:sldMk cId="2704497897" sldId="293"/>
            <ac:inkMk id="472" creationId="{E55732F2-6DF0-0B56-6B2C-779E3A870399}"/>
          </ac:inkMkLst>
        </pc:inkChg>
        <pc:inkChg chg="add mod">
          <ac:chgData name="Darren Starr" userId="e8db8f9f-6c41-48a8-b168-8c2600f32686" providerId="ADAL" clId="{8A8AF724-0554-4334-A95E-7765974E60F0}" dt="2025-01-16T10:12:50.874" v="28637"/>
          <ac:inkMkLst>
            <pc:docMk/>
            <pc:sldMk cId="2704497897" sldId="293"/>
            <ac:inkMk id="473" creationId="{C8323070-643A-F934-8E4B-75A178F5F0DD}"/>
          </ac:inkMkLst>
        </pc:inkChg>
        <pc:inkChg chg="add">
          <ac:chgData name="Darren Starr" userId="e8db8f9f-6c41-48a8-b168-8c2600f32686" providerId="ADAL" clId="{8A8AF724-0554-4334-A95E-7765974E60F0}" dt="2025-01-16T10:12:48.180" v="28632" actId="9405"/>
          <ac:inkMkLst>
            <pc:docMk/>
            <pc:sldMk cId="2704497897" sldId="293"/>
            <ac:inkMk id="474" creationId="{29037673-7FAB-7899-C596-CB950262BB71}"/>
          </ac:inkMkLst>
        </pc:inkChg>
        <pc:inkChg chg="add">
          <ac:chgData name="Darren Starr" userId="e8db8f9f-6c41-48a8-b168-8c2600f32686" providerId="ADAL" clId="{8A8AF724-0554-4334-A95E-7765974E60F0}" dt="2025-01-16T10:12:48.668" v="28633" actId="9405"/>
          <ac:inkMkLst>
            <pc:docMk/>
            <pc:sldMk cId="2704497897" sldId="293"/>
            <ac:inkMk id="475" creationId="{F094E1B6-91B2-B7E3-EADD-80653C3D2E84}"/>
          </ac:inkMkLst>
        </pc:inkChg>
        <pc:inkChg chg="add">
          <ac:chgData name="Darren Starr" userId="e8db8f9f-6c41-48a8-b168-8c2600f32686" providerId="ADAL" clId="{8A8AF724-0554-4334-A95E-7765974E60F0}" dt="2025-01-16T10:12:49.092" v="28634" actId="9405"/>
          <ac:inkMkLst>
            <pc:docMk/>
            <pc:sldMk cId="2704497897" sldId="293"/>
            <ac:inkMk id="476" creationId="{3D6E0625-2D8B-626C-1FAE-875CAD61358A}"/>
          </ac:inkMkLst>
        </pc:inkChg>
        <pc:inkChg chg="add">
          <ac:chgData name="Darren Starr" userId="e8db8f9f-6c41-48a8-b168-8c2600f32686" providerId="ADAL" clId="{8A8AF724-0554-4334-A95E-7765974E60F0}" dt="2025-01-16T10:12:49.626" v="28635" actId="9405"/>
          <ac:inkMkLst>
            <pc:docMk/>
            <pc:sldMk cId="2704497897" sldId="293"/>
            <ac:inkMk id="477" creationId="{5C71D087-2A15-3B9D-CE89-667B39C44755}"/>
          </ac:inkMkLst>
        </pc:inkChg>
        <pc:inkChg chg="add">
          <ac:chgData name="Darren Starr" userId="e8db8f9f-6c41-48a8-b168-8c2600f32686" providerId="ADAL" clId="{8A8AF724-0554-4334-A95E-7765974E60F0}" dt="2025-01-16T10:12:50.108" v="28636" actId="9405"/>
          <ac:inkMkLst>
            <pc:docMk/>
            <pc:sldMk cId="2704497897" sldId="293"/>
            <ac:inkMk id="478" creationId="{A17E0A7C-1EF8-CD30-93CB-C9464C559B4F}"/>
          </ac:inkMkLst>
        </pc:inkChg>
        <pc:inkChg chg="add">
          <ac:chgData name="Darren Starr" userId="e8db8f9f-6c41-48a8-b168-8c2600f32686" providerId="ADAL" clId="{8A8AF724-0554-4334-A95E-7765974E60F0}" dt="2025-01-16T10:13:03.171" v="28638" actId="9405"/>
          <ac:inkMkLst>
            <pc:docMk/>
            <pc:sldMk cId="2704497897" sldId="293"/>
            <ac:inkMk id="481" creationId="{5DD9D7C5-99F5-406F-8685-AD5E699B4A9B}"/>
          </ac:inkMkLst>
        </pc:inkChg>
        <pc:inkChg chg="add mod">
          <ac:chgData name="Darren Starr" userId="e8db8f9f-6c41-48a8-b168-8c2600f32686" providerId="ADAL" clId="{8A8AF724-0554-4334-A95E-7765974E60F0}" dt="2025-01-16T10:13:10.856" v="28652"/>
          <ac:inkMkLst>
            <pc:docMk/>
            <pc:sldMk cId="2704497897" sldId="293"/>
            <ac:inkMk id="482" creationId="{B21D0352-8958-3D3C-1BF4-014F4DE8DC30}"/>
          </ac:inkMkLst>
        </pc:inkChg>
        <pc:inkChg chg="add">
          <ac:chgData name="Darren Starr" userId="e8db8f9f-6c41-48a8-b168-8c2600f32686" providerId="ADAL" clId="{8A8AF724-0554-4334-A95E-7765974E60F0}" dt="2025-01-16T10:13:05.526" v="28640" actId="9405"/>
          <ac:inkMkLst>
            <pc:docMk/>
            <pc:sldMk cId="2704497897" sldId="293"/>
            <ac:inkMk id="483" creationId="{E8FC733A-AF43-2F8E-EE84-1F5D71138202}"/>
          </ac:inkMkLst>
        </pc:inkChg>
        <pc:inkChg chg="add mod">
          <ac:chgData name="Darren Starr" userId="e8db8f9f-6c41-48a8-b168-8c2600f32686" providerId="ADAL" clId="{8A8AF724-0554-4334-A95E-7765974E60F0}" dt="2025-01-16T10:13:10.856" v="28652"/>
          <ac:inkMkLst>
            <pc:docMk/>
            <pc:sldMk cId="2704497897" sldId="293"/>
            <ac:inkMk id="484" creationId="{E1D7EA9B-81C3-F172-A5B1-2F49E38393E4}"/>
          </ac:inkMkLst>
        </pc:inkChg>
        <pc:inkChg chg="add mod">
          <ac:chgData name="Darren Starr" userId="e8db8f9f-6c41-48a8-b168-8c2600f32686" providerId="ADAL" clId="{8A8AF724-0554-4334-A95E-7765974E60F0}" dt="2025-01-16T10:13:10.856" v="28652"/>
          <ac:inkMkLst>
            <pc:docMk/>
            <pc:sldMk cId="2704497897" sldId="293"/>
            <ac:inkMk id="485" creationId="{68B40ECF-DC6C-709E-7FB6-D59CE83DB533}"/>
          </ac:inkMkLst>
        </pc:inkChg>
        <pc:inkChg chg="add mod">
          <ac:chgData name="Darren Starr" userId="e8db8f9f-6c41-48a8-b168-8c2600f32686" providerId="ADAL" clId="{8A8AF724-0554-4334-A95E-7765974E60F0}" dt="2025-01-16T10:13:10.856" v="28652"/>
          <ac:inkMkLst>
            <pc:docMk/>
            <pc:sldMk cId="2704497897" sldId="293"/>
            <ac:inkMk id="486" creationId="{1C3CD229-A100-06C4-E915-3C0E50435CBE}"/>
          </ac:inkMkLst>
        </pc:inkChg>
        <pc:inkChg chg="add mod">
          <ac:chgData name="Darren Starr" userId="e8db8f9f-6c41-48a8-b168-8c2600f32686" providerId="ADAL" clId="{8A8AF724-0554-4334-A95E-7765974E60F0}" dt="2025-01-16T10:13:10.856" v="28652"/>
          <ac:inkMkLst>
            <pc:docMk/>
            <pc:sldMk cId="2704497897" sldId="293"/>
            <ac:inkMk id="487" creationId="{9BE3A312-1E90-D91F-A71A-3E63B306D63A}"/>
          </ac:inkMkLst>
        </pc:inkChg>
        <pc:inkChg chg="add">
          <ac:chgData name="Darren Starr" userId="e8db8f9f-6c41-48a8-b168-8c2600f32686" providerId="ADAL" clId="{8A8AF724-0554-4334-A95E-7765974E60F0}" dt="2025-01-16T10:13:07.037" v="28645" actId="9405"/>
          <ac:inkMkLst>
            <pc:docMk/>
            <pc:sldMk cId="2704497897" sldId="293"/>
            <ac:inkMk id="488" creationId="{D0C7105B-C99B-F470-99E7-FBFE27D315B0}"/>
          </ac:inkMkLst>
        </pc:inkChg>
        <pc:inkChg chg="add">
          <ac:chgData name="Darren Starr" userId="e8db8f9f-6c41-48a8-b168-8c2600f32686" providerId="ADAL" clId="{8A8AF724-0554-4334-A95E-7765974E60F0}" dt="2025-01-16T10:13:07.447" v="28646" actId="9405"/>
          <ac:inkMkLst>
            <pc:docMk/>
            <pc:sldMk cId="2704497897" sldId="293"/>
            <ac:inkMk id="489" creationId="{A7F4CD6D-87AA-9A9D-9925-17D16B5CA3E9}"/>
          </ac:inkMkLst>
        </pc:inkChg>
        <pc:inkChg chg="add">
          <ac:chgData name="Darren Starr" userId="e8db8f9f-6c41-48a8-b168-8c2600f32686" providerId="ADAL" clId="{8A8AF724-0554-4334-A95E-7765974E60F0}" dt="2025-01-16T10:13:07.650" v="28647" actId="9405"/>
          <ac:inkMkLst>
            <pc:docMk/>
            <pc:sldMk cId="2704497897" sldId="293"/>
            <ac:inkMk id="490" creationId="{C69F30C2-31A7-719B-FBE9-042304AA0B62}"/>
          </ac:inkMkLst>
        </pc:inkChg>
        <pc:inkChg chg="add mod">
          <ac:chgData name="Darren Starr" userId="e8db8f9f-6c41-48a8-b168-8c2600f32686" providerId="ADAL" clId="{8A8AF724-0554-4334-A95E-7765974E60F0}" dt="2025-01-16T10:13:10.856" v="28652"/>
          <ac:inkMkLst>
            <pc:docMk/>
            <pc:sldMk cId="2704497897" sldId="293"/>
            <ac:inkMk id="491" creationId="{BDF3E250-CAA7-2BD8-520B-00019B495466}"/>
          </ac:inkMkLst>
        </pc:inkChg>
        <pc:inkChg chg="add mod">
          <ac:chgData name="Darren Starr" userId="e8db8f9f-6c41-48a8-b168-8c2600f32686" providerId="ADAL" clId="{8A8AF724-0554-4334-A95E-7765974E60F0}" dt="2025-01-16T10:13:10.856" v="28652"/>
          <ac:inkMkLst>
            <pc:docMk/>
            <pc:sldMk cId="2704497897" sldId="293"/>
            <ac:inkMk id="492" creationId="{68175478-D29D-D0A3-9EF2-C0965C77745C}"/>
          </ac:inkMkLst>
        </pc:inkChg>
        <pc:inkChg chg="add">
          <ac:chgData name="Darren Starr" userId="e8db8f9f-6c41-48a8-b168-8c2600f32686" providerId="ADAL" clId="{8A8AF724-0554-4334-A95E-7765974E60F0}" dt="2025-01-16T10:13:09.625" v="28650" actId="9405"/>
          <ac:inkMkLst>
            <pc:docMk/>
            <pc:sldMk cId="2704497897" sldId="293"/>
            <ac:inkMk id="493" creationId="{679A4D3F-05B9-FB28-D46B-73F9F09CC7FB}"/>
          </ac:inkMkLst>
        </pc:inkChg>
        <pc:inkChg chg="add mod">
          <ac:chgData name="Darren Starr" userId="e8db8f9f-6c41-48a8-b168-8c2600f32686" providerId="ADAL" clId="{8A8AF724-0554-4334-A95E-7765974E60F0}" dt="2025-01-16T10:13:10.856" v="28652"/>
          <ac:inkMkLst>
            <pc:docMk/>
            <pc:sldMk cId="2704497897" sldId="293"/>
            <ac:inkMk id="494" creationId="{7A661B1D-6F1B-7A39-C20C-8FF9D64C491D}"/>
          </ac:inkMkLst>
        </pc:inkChg>
        <pc:inkChg chg="add mod">
          <ac:chgData name="Darren Starr" userId="e8db8f9f-6c41-48a8-b168-8c2600f32686" providerId="ADAL" clId="{8A8AF724-0554-4334-A95E-7765974E60F0}" dt="2025-01-16T10:14:11.057" v="28658"/>
          <ac:inkMkLst>
            <pc:docMk/>
            <pc:sldMk cId="2704497897" sldId="293"/>
            <ac:inkMk id="497" creationId="{0E7B5E7A-5311-A4D4-DCBF-4CE0CF53D697}"/>
          </ac:inkMkLst>
        </pc:inkChg>
        <pc:inkChg chg="add mod">
          <ac:chgData name="Darren Starr" userId="e8db8f9f-6c41-48a8-b168-8c2600f32686" providerId="ADAL" clId="{8A8AF724-0554-4334-A95E-7765974E60F0}" dt="2025-01-16T10:14:11.057" v="28658"/>
          <ac:inkMkLst>
            <pc:docMk/>
            <pc:sldMk cId="2704497897" sldId="293"/>
            <ac:inkMk id="498" creationId="{2EA8CE10-0A1C-24DB-ECA7-C25D7C264990}"/>
          </ac:inkMkLst>
        </pc:inkChg>
        <pc:inkChg chg="add mod">
          <ac:chgData name="Darren Starr" userId="e8db8f9f-6c41-48a8-b168-8c2600f32686" providerId="ADAL" clId="{8A8AF724-0554-4334-A95E-7765974E60F0}" dt="2025-01-16T10:14:11.057" v="28658"/>
          <ac:inkMkLst>
            <pc:docMk/>
            <pc:sldMk cId="2704497897" sldId="293"/>
            <ac:inkMk id="500" creationId="{EC745C8A-A88B-9A84-DA2D-C4F72F052478}"/>
          </ac:inkMkLst>
        </pc:inkChg>
        <pc:inkChg chg="add mod">
          <ac:chgData name="Darren Starr" userId="e8db8f9f-6c41-48a8-b168-8c2600f32686" providerId="ADAL" clId="{8A8AF724-0554-4334-A95E-7765974E60F0}" dt="2025-01-16T10:14:11.057" v="28658"/>
          <ac:inkMkLst>
            <pc:docMk/>
            <pc:sldMk cId="2704497897" sldId="293"/>
            <ac:inkMk id="501" creationId="{DB6B97CE-FB22-3A77-4465-76A0B319C240}"/>
          </ac:inkMkLst>
        </pc:inkChg>
        <pc:inkChg chg="add del">
          <ac:chgData name="Darren Starr" userId="e8db8f9f-6c41-48a8-b168-8c2600f32686" providerId="ADAL" clId="{8A8AF724-0554-4334-A95E-7765974E60F0}" dt="2025-01-16T10:14:16.487" v="28660" actId="9405"/>
          <ac:inkMkLst>
            <pc:docMk/>
            <pc:sldMk cId="2704497897" sldId="293"/>
            <ac:inkMk id="503" creationId="{1D7F9C5D-A60C-F372-40BB-43AA6C9383E5}"/>
          </ac:inkMkLst>
        </pc:inkChg>
        <pc:inkChg chg="add del">
          <ac:chgData name="Darren Starr" userId="e8db8f9f-6c41-48a8-b168-8c2600f32686" providerId="ADAL" clId="{8A8AF724-0554-4334-A95E-7765974E60F0}" dt="2025-01-16T10:15:38.506" v="28676" actId="9405"/>
          <ac:inkMkLst>
            <pc:docMk/>
            <pc:sldMk cId="2704497897" sldId="293"/>
            <ac:inkMk id="504" creationId="{FF885FBF-2D31-E6ED-2F45-6DF9D77CA1A0}"/>
          </ac:inkMkLst>
        </pc:inkChg>
        <pc:inkChg chg="add del">
          <ac:chgData name="Darren Starr" userId="e8db8f9f-6c41-48a8-b168-8c2600f32686" providerId="ADAL" clId="{8A8AF724-0554-4334-A95E-7765974E60F0}" dt="2025-01-16T10:15:37.532" v="28675" actId="9405"/>
          <ac:inkMkLst>
            <pc:docMk/>
            <pc:sldMk cId="2704497897" sldId="293"/>
            <ac:inkMk id="505" creationId="{BF4B79BB-09A7-83BC-FE16-D0E6D3158CC6}"/>
          </ac:inkMkLst>
        </pc:inkChg>
        <pc:inkChg chg="add del mod">
          <ac:chgData name="Darren Starr" userId="e8db8f9f-6c41-48a8-b168-8c2600f32686" providerId="ADAL" clId="{8A8AF724-0554-4334-A95E-7765974E60F0}" dt="2025-01-16T10:15:37.075" v="28674" actId="9405"/>
          <ac:inkMkLst>
            <pc:docMk/>
            <pc:sldMk cId="2704497897" sldId="293"/>
            <ac:inkMk id="506" creationId="{ECC00B15-26FC-05ED-643B-841A6A8CEABF}"/>
          </ac:inkMkLst>
        </pc:inkChg>
        <pc:inkChg chg="add del mod">
          <ac:chgData name="Darren Starr" userId="e8db8f9f-6c41-48a8-b168-8c2600f32686" providerId="ADAL" clId="{8A8AF724-0554-4334-A95E-7765974E60F0}" dt="2025-01-16T10:15:36.717" v="28673"/>
          <ac:inkMkLst>
            <pc:docMk/>
            <pc:sldMk cId="2704497897" sldId="293"/>
            <ac:inkMk id="507" creationId="{AA7DA03E-BDB1-9CB3-CA53-C3566DF10AF7}"/>
          </ac:inkMkLst>
        </pc:inkChg>
        <pc:inkChg chg="add del mod">
          <ac:chgData name="Darren Starr" userId="e8db8f9f-6c41-48a8-b168-8c2600f32686" providerId="ADAL" clId="{8A8AF724-0554-4334-A95E-7765974E60F0}" dt="2025-01-16T10:15:36.399" v="28671" actId="9405"/>
          <ac:inkMkLst>
            <pc:docMk/>
            <pc:sldMk cId="2704497897" sldId="293"/>
            <ac:inkMk id="509" creationId="{36629AE2-0BA7-F9BA-CCEE-4848E6A49506}"/>
          </ac:inkMkLst>
        </pc:inkChg>
        <pc:inkChg chg="add del mod">
          <ac:chgData name="Darren Starr" userId="e8db8f9f-6c41-48a8-b168-8c2600f32686" providerId="ADAL" clId="{8A8AF724-0554-4334-A95E-7765974E60F0}" dt="2025-01-16T10:15:36.004" v="28670"/>
          <ac:inkMkLst>
            <pc:docMk/>
            <pc:sldMk cId="2704497897" sldId="293"/>
            <ac:inkMk id="510" creationId="{DF6C3EE3-E18B-2B6B-9C64-30D19F464C41}"/>
          </ac:inkMkLst>
        </pc:inkChg>
      </pc:sldChg>
      <pc:sldChg chg="addSp delSp modSp new mod">
        <pc:chgData name="Darren Starr" userId="e8db8f9f-6c41-48a8-b168-8c2600f32686" providerId="ADAL" clId="{8A8AF724-0554-4334-A95E-7765974E60F0}" dt="2025-01-13T08:20:05.675" v="15022" actId="9405"/>
        <pc:sldMkLst>
          <pc:docMk/>
          <pc:sldMk cId="476116515" sldId="294"/>
        </pc:sldMkLst>
        <pc:grpChg chg="mod">
          <ac:chgData name="Darren Starr" userId="e8db8f9f-6c41-48a8-b168-8c2600f32686" providerId="ADAL" clId="{8A8AF724-0554-4334-A95E-7765974E60F0}" dt="2025-01-13T08:19:50.954" v="14999"/>
          <ac:grpSpMkLst>
            <pc:docMk/>
            <pc:sldMk cId="476116515" sldId="294"/>
            <ac:grpSpMk id="14" creationId="{4071559A-46C3-0902-FA89-3A89DAAC83BE}"/>
          </ac:grpSpMkLst>
        </pc:grpChg>
        <pc:grpChg chg="mod">
          <ac:chgData name="Darren Starr" userId="e8db8f9f-6c41-48a8-b168-8c2600f32686" providerId="ADAL" clId="{8A8AF724-0554-4334-A95E-7765974E60F0}" dt="2025-01-13T08:19:59.927" v="15014"/>
          <ac:grpSpMkLst>
            <pc:docMk/>
            <pc:sldMk cId="476116515" sldId="294"/>
            <ac:grpSpMk id="29" creationId="{B50C636F-E10A-6152-5907-1F2271A7806F}"/>
          </ac:grpSpMkLst>
        </pc:grpChg>
        <pc:grpChg chg="mod">
          <ac:chgData name="Darren Starr" userId="e8db8f9f-6c41-48a8-b168-8c2600f32686" providerId="ADAL" clId="{8A8AF724-0554-4334-A95E-7765974E60F0}" dt="2025-01-13T08:20:05.316" v="15021"/>
          <ac:grpSpMkLst>
            <pc:docMk/>
            <pc:sldMk cId="476116515" sldId="294"/>
            <ac:grpSpMk id="36" creationId="{6F2A3055-1464-8F86-404E-37A0FDF830DE}"/>
          </ac:grpSpMkLst>
        </pc:grpChg>
        <pc:grpChg chg="mod">
          <ac:chgData name="Darren Starr" userId="e8db8f9f-6c41-48a8-b168-8c2600f32686" providerId="ADAL" clId="{8A8AF724-0554-4334-A95E-7765974E60F0}" dt="2025-01-13T08:20:05.316" v="15021"/>
          <ac:grpSpMkLst>
            <pc:docMk/>
            <pc:sldMk cId="476116515" sldId="294"/>
            <ac:grpSpMk id="37" creationId="{C6BAAFAE-943F-96C2-C726-225EEAA8CCFE}"/>
          </ac:grpSpMkLst>
        </pc:grpChg>
        <pc:inkChg chg="add mod">
          <ac:chgData name="Darren Starr" userId="e8db8f9f-6c41-48a8-b168-8c2600f32686" providerId="ADAL" clId="{8A8AF724-0554-4334-A95E-7765974E60F0}" dt="2025-01-13T08:19:50.954" v="14999"/>
          <ac:inkMkLst>
            <pc:docMk/>
            <pc:sldMk cId="476116515" sldId="294"/>
            <ac:inkMk id="4" creationId="{6010BAE9-76F2-1D70-BC01-44028392F49B}"/>
          </ac:inkMkLst>
        </pc:inkChg>
        <pc:inkChg chg="add mod">
          <ac:chgData name="Darren Starr" userId="e8db8f9f-6c41-48a8-b168-8c2600f32686" providerId="ADAL" clId="{8A8AF724-0554-4334-A95E-7765974E60F0}" dt="2025-01-13T08:19:50.954" v="14999"/>
          <ac:inkMkLst>
            <pc:docMk/>
            <pc:sldMk cId="476116515" sldId="294"/>
            <ac:inkMk id="5" creationId="{469F8376-26D5-F524-6656-1DEBDB28A803}"/>
          </ac:inkMkLst>
        </pc:inkChg>
        <pc:inkChg chg="add mod">
          <ac:chgData name="Darren Starr" userId="e8db8f9f-6c41-48a8-b168-8c2600f32686" providerId="ADAL" clId="{8A8AF724-0554-4334-A95E-7765974E60F0}" dt="2025-01-13T08:19:50.954" v="14999"/>
          <ac:inkMkLst>
            <pc:docMk/>
            <pc:sldMk cId="476116515" sldId="294"/>
            <ac:inkMk id="6" creationId="{ECB34864-76DB-6DF4-B031-497E0F32521D}"/>
          </ac:inkMkLst>
        </pc:inkChg>
        <pc:inkChg chg="add mod">
          <ac:chgData name="Darren Starr" userId="e8db8f9f-6c41-48a8-b168-8c2600f32686" providerId="ADAL" clId="{8A8AF724-0554-4334-A95E-7765974E60F0}" dt="2025-01-13T08:19:50.954" v="14999"/>
          <ac:inkMkLst>
            <pc:docMk/>
            <pc:sldMk cId="476116515" sldId="294"/>
            <ac:inkMk id="7" creationId="{A7960893-0575-88D7-42B5-DD0DE998AFC7}"/>
          </ac:inkMkLst>
        </pc:inkChg>
        <pc:inkChg chg="add mod">
          <ac:chgData name="Darren Starr" userId="e8db8f9f-6c41-48a8-b168-8c2600f32686" providerId="ADAL" clId="{8A8AF724-0554-4334-A95E-7765974E60F0}" dt="2025-01-13T08:19:50.954" v="14999"/>
          <ac:inkMkLst>
            <pc:docMk/>
            <pc:sldMk cId="476116515" sldId="294"/>
            <ac:inkMk id="8" creationId="{68B591FF-EB38-71EC-9DBA-A36CFD471821}"/>
          </ac:inkMkLst>
        </pc:inkChg>
        <pc:inkChg chg="add">
          <ac:chgData name="Darren Starr" userId="e8db8f9f-6c41-48a8-b168-8c2600f32686" providerId="ADAL" clId="{8A8AF724-0554-4334-A95E-7765974E60F0}" dt="2025-01-13T08:19:47.674" v="14994" actId="9405"/>
          <ac:inkMkLst>
            <pc:docMk/>
            <pc:sldMk cId="476116515" sldId="294"/>
            <ac:inkMk id="9" creationId="{74F48B08-15D7-4A21-5E00-EC99040B695E}"/>
          </ac:inkMkLst>
        </pc:inkChg>
        <pc:inkChg chg="add mod">
          <ac:chgData name="Darren Starr" userId="e8db8f9f-6c41-48a8-b168-8c2600f32686" providerId="ADAL" clId="{8A8AF724-0554-4334-A95E-7765974E60F0}" dt="2025-01-13T08:19:50.954" v="14999"/>
          <ac:inkMkLst>
            <pc:docMk/>
            <pc:sldMk cId="476116515" sldId="294"/>
            <ac:inkMk id="10" creationId="{7340270E-8885-E3A4-C071-67CF32069326}"/>
          </ac:inkMkLst>
        </pc:inkChg>
        <pc:inkChg chg="add mod">
          <ac:chgData name="Darren Starr" userId="e8db8f9f-6c41-48a8-b168-8c2600f32686" providerId="ADAL" clId="{8A8AF724-0554-4334-A95E-7765974E60F0}" dt="2025-01-13T08:19:50.954" v="14999"/>
          <ac:inkMkLst>
            <pc:docMk/>
            <pc:sldMk cId="476116515" sldId="294"/>
            <ac:inkMk id="11" creationId="{C42E9FBA-54D1-40E9-34C5-9F9848878FDF}"/>
          </ac:inkMkLst>
        </pc:inkChg>
        <pc:inkChg chg="add mod">
          <ac:chgData name="Darren Starr" userId="e8db8f9f-6c41-48a8-b168-8c2600f32686" providerId="ADAL" clId="{8A8AF724-0554-4334-A95E-7765974E60F0}" dt="2025-01-13T08:19:50.954" v="14999"/>
          <ac:inkMkLst>
            <pc:docMk/>
            <pc:sldMk cId="476116515" sldId="294"/>
            <ac:inkMk id="12" creationId="{7597579F-F1FB-B194-A5AE-569E53E7A122}"/>
          </ac:inkMkLst>
        </pc:inkChg>
        <pc:inkChg chg="add mod">
          <ac:chgData name="Darren Starr" userId="e8db8f9f-6c41-48a8-b168-8c2600f32686" providerId="ADAL" clId="{8A8AF724-0554-4334-A95E-7765974E60F0}" dt="2025-01-13T08:19:50.954" v="14999"/>
          <ac:inkMkLst>
            <pc:docMk/>
            <pc:sldMk cId="476116515" sldId="294"/>
            <ac:inkMk id="13" creationId="{BB4D7415-7B61-3430-5B40-ED61B367CA22}"/>
          </ac:inkMkLst>
        </pc:inkChg>
        <pc:inkChg chg="add">
          <ac:chgData name="Darren Starr" userId="e8db8f9f-6c41-48a8-b168-8c2600f32686" providerId="ADAL" clId="{8A8AF724-0554-4334-A95E-7765974E60F0}" dt="2025-01-13T08:19:53.565" v="15000" actId="9405"/>
          <ac:inkMkLst>
            <pc:docMk/>
            <pc:sldMk cId="476116515" sldId="294"/>
            <ac:inkMk id="15" creationId="{C4100904-FDBD-CEAB-1BFE-2F9797ABB48F}"/>
          </ac:inkMkLst>
        </pc:inkChg>
        <pc:inkChg chg="add mod">
          <ac:chgData name="Darren Starr" userId="e8db8f9f-6c41-48a8-b168-8c2600f32686" providerId="ADAL" clId="{8A8AF724-0554-4334-A95E-7765974E60F0}" dt="2025-01-13T08:19:59.927" v="15014"/>
          <ac:inkMkLst>
            <pc:docMk/>
            <pc:sldMk cId="476116515" sldId="294"/>
            <ac:inkMk id="16" creationId="{E3B3F8EC-4FED-60D0-790B-3EB4BBC1FF5F}"/>
          </ac:inkMkLst>
        </pc:inkChg>
        <pc:inkChg chg="add mod">
          <ac:chgData name="Darren Starr" userId="e8db8f9f-6c41-48a8-b168-8c2600f32686" providerId="ADAL" clId="{8A8AF724-0554-4334-A95E-7765974E60F0}" dt="2025-01-13T08:19:59.927" v="15014"/>
          <ac:inkMkLst>
            <pc:docMk/>
            <pc:sldMk cId="476116515" sldId="294"/>
            <ac:inkMk id="17" creationId="{58BB51C8-FC37-8F2C-4CA9-A5D52F47C014}"/>
          </ac:inkMkLst>
        </pc:inkChg>
        <pc:inkChg chg="add mod">
          <ac:chgData name="Darren Starr" userId="e8db8f9f-6c41-48a8-b168-8c2600f32686" providerId="ADAL" clId="{8A8AF724-0554-4334-A95E-7765974E60F0}" dt="2025-01-13T08:19:59.927" v="15014"/>
          <ac:inkMkLst>
            <pc:docMk/>
            <pc:sldMk cId="476116515" sldId="294"/>
            <ac:inkMk id="18" creationId="{E59972EF-F736-63AA-32AF-47E587012CE6}"/>
          </ac:inkMkLst>
        </pc:inkChg>
        <pc:inkChg chg="add mod">
          <ac:chgData name="Darren Starr" userId="e8db8f9f-6c41-48a8-b168-8c2600f32686" providerId="ADAL" clId="{8A8AF724-0554-4334-A95E-7765974E60F0}" dt="2025-01-13T08:19:59.927" v="15014"/>
          <ac:inkMkLst>
            <pc:docMk/>
            <pc:sldMk cId="476116515" sldId="294"/>
            <ac:inkMk id="19" creationId="{1249C91D-F93B-CD1C-6A1C-5500183A0735}"/>
          </ac:inkMkLst>
        </pc:inkChg>
        <pc:inkChg chg="add mod">
          <ac:chgData name="Darren Starr" userId="e8db8f9f-6c41-48a8-b168-8c2600f32686" providerId="ADAL" clId="{8A8AF724-0554-4334-A95E-7765974E60F0}" dt="2025-01-13T08:19:57.295" v="15006"/>
          <ac:inkMkLst>
            <pc:docMk/>
            <pc:sldMk cId="476116515" sldId="294"/>
            <ac:inkMk id="20" creationId="{30993446-EEB5-9070-5562-4B07F8CF0D72}"/>
          </ac:inkMkLst>
        </pc:inkChg>
        <pc:inkChg chg="add mod">
          <ac:chgData name="Darren Starr" userId="e8db8f9f-6c41-48a8-b168-8c2600f32686" providerId="ADAL" clId="{8A8AF724-0554-4334-A95E-7765974E60F0}" dt="2025-01-13T08:19:59.927" v="15014"/>
          <ac:inkMkLst>
            <pc:docMk/>
            <pc:sldMk cId="476116515" sldId="294"/>
            <ac:inkMk id="22" creationId="{8C619D43-1D3F-1824-F354-28AB48E5C431}"/>
          </ac:inkMkLst>
        </pc:inkChg>
        <pc:inkChg chg="add mod">
          <ac:chgData name="Darren Starr" userId="e8db8f9f-6c41-48a8-b168-8c2600f32686" providerId="ADAL" clId="{8A8AF724-0554-4334-A95E-7765974E60F0}" dt="2025-01-13T08:19:59.927" v="15014"/>
          <ac:inkMkLst>
            <pc:docMk/>
            <pc:sldMk cId="476116515" sldId="294"/>
            <ac:inkMk id="23" creationId="{FEA2A7E6-C53A-E272-9F78-8E9426C1D672}"/>
          </ac:inkMkLst>
        </pc:inkChg>
        <pc:inkChg chg="add mod">
          <ac:chgData name="Darren Starr" userId="e8db8f9f-6c41-48a8-b168-8c2600f32686" providerId="ADAL" clId="{8A8AF724-0554-4334-A95E-7765974E60F0}" dt="2025-01-13T08:19:59.927" v="15014"/>
          <ac:inkMkLst>
            <pc:docMk/>
            <pc:sldMk cId="476116515" sldId="294"/>
            <ac:inkMk id="24" creationId="{7DC297FC-F61D-D47E-604B-14D815858B35}"/>
          </ac:inkMkLst>
        </pc:inkChg>
        <pc:inkChg chg="add">
          <ac:chgData name="Darren Starr" userId="e8db8f9f-6c41-48a8-b168-8c2600f32686" providerId="ADAL" clId="{8A8AF724-0554-4334-A95E-7765974E60F0}" dt="2025-01-13T08:19:58.146" v="15010" actId="9405"/>
          <ac:inkMkLst>
            <pc:docMk/>
            <pc:sldMk cId="476116515" sldId="294"/>
            <ac:inkMk id="25" creationId="{FBEE3351-6D9B-5898-2101-C10F12014A8D}"/>
          </ac:inkMkLst>
        </pc:inkChg>
        <pc:inkChg chg="add">
          <ac:chgData name="Darren Starr" userId="e8db8f9f-6c41-48a8-b168-8c2600f32686" providerId="ADAL" clId="{8A8AF724-0554-4334-A95E-7765974E60F0}" dt="2025-01-13T08:19:58.583" v="15011" actId="9405"/>
          <ac:inkMkLst>
            <pc:docMk/>
            <pc:sldMk cId="476116515" sldId="294"/>
            <ac:inkMk id="26" creationId="{23911EF5-E709-0C3C-1C09-2C27CCFE7CB7}"/>
          </ac:inkMkLst>
        </pc:inkChg>
        <pc:inkChg chg="add mod">
          <ac:chgData name="Darren Starr" userId="e8db8f9f-6c41-48a8-b168-8c2600f32686" providerId="ADAL" clId="{8A8AF724-0554-4334-A95E-7765974E60F0}" dt="2025-01-13T08:19:59.927" v="15014"/>
          <ac:inkMkLst>
            <pc:docMk/>
            <pc:sldMk cId="476116515" sldId="294"/>
            <ac:inkMk id="27" creationId="{3E016EF3-FCCC-06B2-9CF2-4BB22F79DCFC}"/>
          </ac:inkMkLst>
        </pc:inkChg>
        <pc:inkChg chg="add">
          <ac:chgData name="Darren Starr" userId="e8db8f9f-6c41-48a8-b168-8c2600f32686" providerId="ADAL" clId="{8A8AF724-0554-4334-A95E-7765974E60F0}" dt="2025-01-13T08:19:58.976" v="15013" actId="9405"/>
          <ac:inkMkLst>
            <pc:docMk/>
            <pc:sldMk cId="476116515" sldId="294"/>
            <ac:inkMk id="28" creationId="{D798414F-F784-8E7F-2945-4E06722753AC}"/>
          </ac:inkMkLst>
        </pc:inkChg>
        <pc:inkChg chg="add">
          <ac:chgData name="Darren Starr" userId="e8db8f9f-6c41-48a8-b168-8c2600f32686" providerId="ADAL" clId="{8A8AF724-0554-4334-A95E-7765974E60F0}" dt="2025-01-13T08:20:00.850" v="15015" actId="9405"/>
          <ac:inkMkLst>
            <pc:docMk/>
            <pc:sldMk cId="476116515" sldId="294"/>
            <ac:inkMk id="30" creationId="{32CD5054-BCC5-EB78-CF2E-66044865B80D}"/>
          </ac:inkMkLst>
        </pc:inkChg>
        <pc:inkChg chg="add mod">
          <ac:chgData name="Darren Starr" userId="e8db8f9f-6c41-48a8-b168-8c2600f32686" providerId="ADAL" clId="{8A8AF724-0554-4334-A95E-7765974E60F0}" dt="2025-01-13T08:20:05.316" v="15021"/>
          <ac:inkMkLst>
            <pc:docMk/>
            <pc:sldMk cId="476116515" sldId="294"/>
            <ac:inkMk id="31" creationId="{7D83CD6D-AEC5-E462-C3F8-616FE73F3F41}"/>
          </ac:inkMkLst>
        </pc:inkChg>
        <pc:inkChg chg="add mod">
          <ac:chgData name="Darren Starr" userId="e8db8f9f-6c41-48a8-b168-8c2600f32686" providerId="ADAL" clId="{8A8AF724-0554-4334-A95E-7765974E60F0}" dt="2025-01-13T08:20:05.316" v="15021"/>
          <ac:inkMkLst>
            <pc:docMk/>
            <pc:sldMk cId="476116515" sldId="294"/>
            <ac:inkMk id="32" creationId="{4E5CDECD-B0C1-74C4-6AC4-60FDEBF4739E}"/>
          </ac:inkMkLst>
        </pc:inkChg>
        <pc:inkChg chg="add mod">
          <ac:chgData name="Darren Starr" userId="e8db8f9f-6c41-48a8-b168-8c2600f32686" providerId="ADAL" clId="{8A8AF724-0554-4334-A95E-7765974E60F0}" dt="2025-01-13T08:20:05.316" v="15021"/>
          <ac:inkMkLst>
            <pc:docMk/>
            <pc:sldMk cId="476116515" sldId="294"/>
            <ac:inkMk id="33" creationId="{49AAFBB6-8356-A2B5-DFE9-F6D7029728FB}"/>
          </ac:inkMkLst>
        </pc:inkChg>
        <pc:inkChg chg="add mod">
          <ac:chgData name="Darren Starr" userId="e8db8f9f-6c41-48a8-b168-8c2600f32686" providerId="ADAL" clId="{8A8AF724-0554-4334-A95E-7765974E60F0}" dt="2025-01-13T08:20:05.316" v="15021"/>
          <ac:inkMkLst>
            <pc:docMk/>
            <pc:sldMk cId="476116515" sldId="294"/>
            <ac:inkMk id="34" creationId="{257C24BA-4A0E-7DDF-34C0-61B40EDBF336}"/>
          </ac:inkMkLst>
        </pc:inkChg>
        <pc:inkChg chg="add mod">
          <ac:chgData name="Darren Starr" userId="e8db8f9f-6c41-48a8-b168-8c2600f32686" providerId="ADAL" clId="{8A8AF724-0554-4334-A95E-7765974E60F0}" dt="2025-01-13T08:20:05.316" v="15021"/>
          <ac:inkMkLst>
            <pc:docMk/>
            <pc:sldMk cId="476116515" sldId="294"/>
            <ac:inkMk id="35" creationId="{2F000E84-125F-4876-EDDB-629BC250AA6E}"/>
          </ac:inkMkLst>
        </pc:inkChg>
        <pc:inkChg chg="add">
          <ac:chgData name="Darren Starr" userId="e8db8f9f-6c41-48a8-b168-8c2600f32686" providerId="ADAL" clId="{8A8AF724-0554-4334-A95E-7765974E60F0}" dt="2025-01-13T08:20:05.675" v="15022" actId="9405"/>
          <ac:inkMkLst>
            <pc:docMk/>
            <pc:sldMk cId="476116515" sldId="294"/>
            <ac:inkMk id="38" creationId="{C719133D-FAD3-8192-1F7A-799DC66897FC}"/>
          </ac:inkMkLst>
        </pc:inkChg>
      </pc:sldChg>
      <pc:sldChg chg="addSp delSp modSp new mod">
        <pc:chgData name="Darren Starr" userId="e8db8f9f-6c41-48a8-b168-8c2600f32686" providerId="ADAL" clId="{8A8AF724-0554-4334-A95E-7765974E60F0}" dt="2025-01-13T08:52:18.852" v="15344"/>
        <pc:sldMkLst>
          <pc:docMk/>
          <pc:sldMk cId="1384086208" sldId="295"/>
        </pc:sldMkLst>
        <pc:grpChg chg="mod">
          <ac:chgData name="Darren Starr" userId="e8db8f9f-6c41-48a8-b168-8c2600f32686" providerId="ADAL" clId="{8A8AF724-0554-4334-A95E-7765974E60F0}" dt="2025-01-13T08:42:16.236" v="15157"/>
          <ac:grpSpMkLst>
            <pc:docMk/>
            <pc:sldMk cId="1384086208" sldId="295"/>
            <ac:grpSpMk id="137" creationId="{9D98B9AF-73BD-2CFC-0F89-EF54A0840037}"/>
          </ac:grpSpMkLst>
        </pc:grpChg>
        <pc:grpChg chg="mod">
          <ac:chgData name="Darren Starr" userId="e8db8f9f-6c41-48a8-b168-8c2600f32686" providerId="ADAL" clId="{8A8AF724-0554-4334-A95E-7765974E60F0}" dt="2025-01-13T08:42:24.268" v="15177"/>
          <ac:grpSpMkLst>
            <pc:docMk/>
            <pc:sldMk cId="1384086208" sldId="295"/>
            <ac:grpSpMk id="157" creationId="{B52A9C65-D43C-4EC2-6B39-87BA9536B334}"/>
          </ac:grpSpMkLst>
        </pc:grpChg>
        <pc:grpChg chg="mod">
          <ac:chgData name="Darren Starr" userId="e8db8f9f-6c41-48a8-b168-8c2600f32686" providerId="ADAL" clId="{8A8AF724-0554-4334-A95E-7765974E60F0}" dt="2025-01-13T08:42:24.268" v="15177"/>
          <ac:grpSpMkLst>
            <pc:docMk/>
            <pc:sldMk cId="1384086208" sldId="295"/>
            <ac:grpSpMk id="158" creationId="{1EA16468-BF81-B09A-DDE9-E64E73300C7C}"/>
          </ac:grpSpMkLst>
        </pc:grpChg>
        <pc:grpChg chg="mod">
          <ac:chgData name="Darren Starr" userId="e8db8f9f-6c41-48a8-b168-8c2600f32686" providerId="ADAL" clId="{8A8AF724-0554-4334-A95E-7765974E60F0}" dt="2025-01-13T08:42:24.268" v="15177"/>
          <ac:grpSpMkLst>
            <pc:docMk/>
            <pc:sldMk cId="1384086208" sldId="295"/>
            <ac:grpSpMk id="159" creationId="{6C04555A-E9BB-3E6D-D401-CCBC352A9B7E}"/>
          </ac:grpSpMkLst>
        </pc:grpChg>
        <pc:grpChg chg="mod">
          <ac:chgData name="Darren Starr" userId="e8db8f9f-6c41-48a8-b168-8c2600f32686" providerId="ADAL" clId="{8A8AF724-0554-4334-A95E-7765974E60F0}" dt="2025-01-13T08:50:08.107" v="15298"/>
          <ac:grpSpMkLst>
            <pc:docMk/>
            <pc:sldMk cId="1384086208" sldId="295"/>
            <ac:grpSpMk id="223" creationId="{13A61D55-C338-EF86-D10A-1F3752F72BD3}"/>
          </ac:grpSpMkLst>
        </pc:grpChg>
        <pc:grpChg chg="mod">
          <ac:chgData name="Darren Starr" userId="e8db8f9f-6c41-48a8-b168-8c2600f32686" providerId="ADAL" clId="{8A8AF724-0554-4334-A95E-7765974E60F0}" dt="2025-01-13T08:50:11.822" v="15304"/>
          <ac:grpSpMkLst>
            <pc:docMk/>
            <pc:sldMk cId="1384086208" sldId="295"/>
            <ac:grpSpMk id="229" creationId="{CCE8D4DA-7DCD-9F93-0B5F-B4D195F43786}"/>
          </ac:grpSpMkLst>
        </pc:grpChg>
        <pc:grpChg chg="mod">
          <ac:chgData name="Darren Starr" userId="e8db8f9f-6c41-48a8-b168-8c2600f32686" providerId="ADAL" clId="{8A8AF724-0554-4334-A95E-7765974E60F0}" dt="2025-01-13T08:52:18.852" v="15344"/>
          <ac:grpSpMkLst>
            <pc:docMk/>
            <pc:sldMk cId="1384086208" sldId="295"/>
            <ac:grpSpMk id="264" creationId="{2A4A28F4-4138-4BCB-11D6-7AB621E7A864}"/>
          </ac:grpSpMkLst>
        </pc:grpChg>
        <pc:inkChg chg="add mod">
          <ac:chgData name="Darren Starr" userId="e8db8f9f-6c41-48a8-b168-8c2600f32686" providerId="ADAL" clId="{8A8AF724-0554-4334-A95E-7765974E60F0}" dt="2025-01-13T08:40:22.114" v="15034"/>
          <ac:inkMkLst>
            <pc:docMk/>
            <pc:sldMk cId="1384086208" sldId="295"/>
            <ac:inkMk id="4" creationId="{2E503653-5379-DFF0-74AD-F8E4ACF097F5}"/>
          </ac:inkMkLst>
        </pc:inkChg>
        <pc:inkChg chg="add mod">
          <ac:chgData name="Darren Starr" userId="e8db8f9f-6c41-48a8-b168-8c2600f32686" providerId="ADAL" clId="{8A8AF724-0554-4334-A95E-7765974E60F0}" dt="2025-01-13T08:40:44.645" v="15062"/>
          <ac:inkMkLst>
            <pc:docMk/>
            <pc:sldMk cId="1384086208" sldId="295"/>
            <ac:inkMk id="5" creationId="{C04F12B7-33D8-9CDC-2D8D-5C70A390E1FF}"/>
          </ac:inkMkLst>
        </pc:inkChg>
        <pc:inkChg chg="add mod">
          <ac:chgData name="Darren Starr" userId="e8db8f9f-6c41-48a8-b168-8c2600f32686" providerId="ADAL" clId="{8A8AF724-0554-4334-A95E-7765974E60F0}" dt="2025-01-13T08:40:44.645" v="15062"/>
          <ac:inkMkLst>
            <pc:docMk/>
            <pc:sldMk cId="1384086208" sldId="295"/>
            <ac:inkMk id="6" creationId="{A343DE05-E518-CC9B-517D-B4B95062A830}"/>
          </ac:inkMkLst>
        </pc:inkChg>
        <pc:inkChg chg="add mod">
          <ac:chgData name="Darren Starr" userId="e8db8f9f-6c41-48a8-b168-8c2600f32686" providerId="ADAL" clId="{8A8AF724-0554-4334-A95E-7765974E60F0}" dt="2025-01-13T08:40:22.114" v="15034"/>
          <ac:inkMkLst>
            <pc:docMk/>
            <pc:sldMk cId="1384086208" sldId="295"/>
            <ac:inkMk id="8" creationId="{7DD2B201-E92F-AA74-A8B5-6E031B2D3FCF}"/>
          </ac:inkMkLst>
        </pc:inkChg>
        <pc:inkChg chg="add mod">
          <ac:chgData name="Darren Starr" userId="e8db8f9f-6c41-48a8-b168-8c2600f32686" providerId="ADAL" clId="{8A8AF724-0554-4334-A95E-7765974E60F0}" dt="2025-01-13T08:40:22.114" v="15034"/>
          <ac:inkMkLst>
            <pc:docMk/>
            <pc:sldMk cId="1384086208" sldId="295"/>
            <ac:inkMk id="9" creationId="{0B388F88-CFDB-8923-0E39-F823BEDB47AB}"/>
          </ac:inkMkLst>
        </pc:inkChg>
        <pc:inkChg chg="add mod">
          <ac:chgData name="Darren Starr" userId="e8db8f9f-6c41-48a8-b168-8c2600f32686" providerId="ADAL" clId="{8A8AF724-0554-4334-A95E-7765974E60F0}" dt="2025-01-13T08:40:22.114" v="15034"/>
          <ac:inkMkLst>
            <pc:docMk/>
            <pc:sldMk cId="1384086208" sldId="295"/>
            <ac:inkMk id="11" creationId="{E541975E-157E-83DC-3FE6-EE0E130884E9}"/>
          </ac:inkMkLst>
        </pc:inkChg>
        <pc:inkChg chg="add mod">
          <ac:chgData name="Darren Starr" userId="e8db8f9f-6c41-48a8-b168-8c2600f32686" providerId="ADAL" clId="{8A8AF724-0554-4334-A95E-7765974E60F0}" dt="2025-01-13T08:42:16.236" v="15157"/>
          <ac:inkMkLst>
            <pc:docMk/>
            <pc:sldMk cId="1384086208" sldId="295"/>
            <ac:inkMk id="13" creationId="{3B1BBB18-81D3-A81F-613B-149C0CBC77DC}"/>
          </ac:inkMkLst>
        </pc:inkChg>
        <pc:inkChg chg="add">
          <ac:chgData name="Darren Starr" userId="e8db8f9f-6c41-48a8-b168-8c2600f32686" providerId="ADAL" clId="{8A8AF724-0554-4334-A95E-7765974E60F0}" dt="2025-01-13T08:40:23.945" v="15036" actId="9405"/>
          <ac:inkMkLst>
            <pc:docMk/>
            <pc:sldMk cId="1384086208" sldId="295"/>
            <ac:inkMk id="14" creationId="{D0636C3C-1BFA-F81F-91C7-8A738EEAA4E0}"/>
          </ac:inkMkLst>
        </pc:inkChg>
        <pc:inkChg chg="add">
          <ac:chgData name="Darren Starr" userId="e8db8f9f-6c41-48a8-b168-8c2600f32686" providerId="ADAL" clId="{8A8AF724-0554-4334-A95E-7765974E60F0}" dt="2025-01-13T08:40:24.550" v="15037" actId="9405"/>
          <ac:inkMkLst>
            <pc:docMk/>
            <pc:sldMk cId="1384086208" sldId="295"/>
            <ac:inkMk id="15" creationId="{B5C0F967-DEA1-1A09-7AB8-756377E5DADA}"/>
          </ac:inkMkLst>
        </pc:inkChg>
        <pc:inkChg chg="add mod">
          <ac:chgData name="Darren Starr" userId="e8db8f9f-6c41-48a8-b168-8c2600f32686" providerId="ADAL" clId="{8A8AF724-0554-4334-A95E-7765974E60F0}" dt="2025-01-13T08:40:44.645" v="15062"/>
          <ac:inkMkLst>
            <pc:docMk/>
            <pc:sldMk cId="1384086208" sldId="295"/>
            <ac:inkMk id="16" creationId="{16F8743B-4D4D-C546-2E65-36C9C10A522B}"/>
          </ac:inkMkLst>
        </pc:inkChg>
        <pc:inkChg chg="add mod">
          <ac:chgData name="Darren Starr" userId="e8db8f9f-6c41-48a8-b168-8c2600f32686" providerId="ADAL" clId="{8A8AF724-0554-4334-A95E-7765974E60F0}" dt="2025-01-13T08:40:34.903" v="15049"/>
          <ac:inkMkLst>
            <pc:docMk/>
            <pc:sldMk cId="1384086208" sldId="295"/>
            <ac:inkMk id="17" creationId="{94069B73-EC7D-7F13-F13E-08DBA8073BDE}"/>
          </ac:inkMkLst>
        </pc:inkChg>
        <pc:inkChg chg="add mod">
          <ac:chgData name="Darren Starr" userId="e8db8f9f-6c41-48a8-b168-8c2600f32686" providerId="ADAL" clId="{8A8AF724-0554-4334-A95E-7765974E60F0}" dt="2025-01-13T08:40:36.680" v="15052"/>
          <ac:inkMkLst>
            <pc:docMk/>
            <pc:sldMk cId="1384086208" sldId="295"/>
            <ac:inkMk id="18" creationId="{9D0DD6E1-10F6-2F24-F42E-03D3F18C3B55}"/>
          </ac:inkMkLst>
        </pc:inkChg>
        <pc:inkChg chg="add">
          <ac:chgData name="Darren Starr" userId="e8db8f9f-6c41-48a8-b168-8c2600f32686" providerId="ADAL" clId="{8A8AF724-0554-4334-A95E-7765974E60F0}" dt="2025-01-13T08:40:27.611" v="15041" actId="9405"/>
          <ac:inkMkLst>
            <pc:docMk/>
            <pc:sldMk cId="1384086208" sldId="295"/>
            <ac:inkMk id="19" creationId="{69912FA1-11E2-7819-B737-10C5B17625B6}"/>
          </ac:inkMkLst>
        </pc:inkChg>
        <pc:inkChg chg="add">
          <ac:chgData name="Darren Starr" userId="e8db8f9f-6c41-48a8-b168-8c2600f32686" providerId="ADAL" clId="{8A8AF724-0554-4334-A95E-7765974E60F0}" dt="2025-01-13T08:40:28.669" v="15042" actId="9405"/>
          <ac:inkMkLst>
            <pc:docMk/>
            <pc:sldMk cId="1384086208" sldId="295"/>
            <ac:inkMk id="20" creationId="{371219D2-AA4F-9BFB-01A8-22BE2E4D8842}"/>
          </ac:inkMkLst>
        </pc:inkChg>
        <pc:inkChg chg="add">
          <ac:chgData name="Darren Starr" userId="e8db8f9f-6c41-48a8-b168-8c2600f32686" providerId="ADAL" clId="{8A8AF724-0554-4334-A95E-7765974E60F0}" dt="2025-01-13T08:40:29.696" v="15043" actId="9405"/>
          <ac:inkMkLst>
            <pc:docMk/>
            <pc:sldMk cId="1384086208" sldId="295"/>
            <ac:inkMk id="21" creationId="{17A7D6F1-D02B-9F38-E27E-AC13FED06EAD}"/>
          </ac:inkMkLst>
        </pc:inkChg>
        <pc:inkChg chg="add mod">
          <ac:chgData name="Darren Starr" userId="e8db8f9f-6c41-48a8-b168-8c2600f32686" providerId="ADAL" clId="{8A8AF724-0554-4334-A95E-7765974E60F0}" dt="2025-01-13T08:40:44.645" v="15062"/>
          <ac:inkMkLst>
            <pc:docMk/>
            <pc:sldMk cId="1384086208" sldId="295"/>
            <ac:inkMk id="22" creationId="{456727E6-B78E-DE5A-7992-D681F044ACF5}"/>
          </ac:inkMkLst>
        </pc:inkChg>
        <pc:inkChg chg="add">
          <ac:chgData name="Darren Starr" userId="e8db8f9f-6c41-48a8-b168-8c2600f32686" providerId="ADAL" clId="{8A8AF724-0554-4334-A95E-7765974E60F0}" dt="2025-01-13T08:40:31.718" v="15045" actId="9405"/>
          <ac:inkMkLst>
            <pc:docMk/>
            <pc:sldMk cId="1384086208" sldId="295"/>
            <ac:inkMk id="23" creationId="{4171CA3B-C0B8-9BBB-D5E2-9449AF06F31C}"/>
          </ac:inkMkLst>
        </pc:inkChg>
        <pc:inkChg chg="add mod">
          <ac:chgData name="Darren Starr" userId="e8db8f9f-6c41-48a8-b168-8c2600f32686" providerId="ADAL" clId="{8A8AF724-0554-4334-A95E-7765974E60F0}" dt="2025-01-13T08:40:36.680" v="15052"/>
          <ac:inkMkLst>
            <pc:docMk/>
            <pc:sldMk cId="1384086208" sldId="295"/>
            <ac:inkMk id="24" creationId="{687FF948-D317-FE3B-DC2F-21F271FC89F5}"/>
          </ac:inkMkLst>
        </pc:inkChg>
        <pc:inkChg chg="add mod">
          <ac:chgData name="Darren Starr" userId="e8db8f9f-6c41-48a8-b168-8c2600f32686" providerId="ADAL" clId="{8A8AF724-0554-4334-A95E-7765974E60F0}" dt="2025-01-13T08:40:44.645" v="15062"/>
          <ac:inkMkLst>
            <pc:docMk/>
            <pc:sldMk cId="1384086208" sldId="295"/>
            <ac:inkMk id="25" creationId="{91BEC74D-B35E-7988-9C35-4737A2D597E2}"/>
          </ac:inkMkLst>
        </pc:inkChg>
        <pc:inkChg chg="add">
          <ac:chgData name="Darren Starr" userId="e8db8f9f-6c41-48a8-b168-8c2600f32686" providerId="ADAL" clId="{8A8AF724-0554-4334-A95E-7765974E60F0}" dt="2025-01-13T08:40:34.335" v="15048" actId="9405"/>
          <ac:inkMkLst>
            <pc:docMk/>
            <pc:sldMk cId="1384086208" sldId="295"/>
            <ac:inkMk id="26" creationId="{84D29477-5AB7-4281-1467-F1A8B7EFAB5D}"/>
          </ac:inkMkLst>
        </pc:inkChg>
        <pc:inkChg chg="add mod">
          <ac:chgData name="Darren Starr" userId="e8db8f9f-6c41-48a8-b168-8c2600f32686" providerId="ADAL" clId="{8A8AF724-0554-4334-A95E-7765974E60F0}" dt="2025-01-13T08:40:44.645" v="15062"/>
          <ac:inkMkLst>
            <pc:docMk/>
            <pc:sldMk cId="1384086208" sldId="295"/>
            <ac:inkMk id="28" creationId="{5719B047-D34F-506F-5AB4-C4E17733D20E}"/>
          </ac:inkMkLst>
        </pc:inkChg>
        <pc:inkChg chg="add">
          <ac:chgData name="Darren Starr" userId="e8db8f9f-6c41-48a8-b168-8c2600f32686" providerId="ADAL" clId="{8A8AF724-0554-4334-A95E-7765974E60F0}" dt="2025-01-13T08:40:36.100" v="15051" actId="9405"/>
          <ac:inkMkLst>
            <pc:docMk/>
            <pc:sldMk cId="1384086208" sldId="295"/>
            <ac:inkMk id="29" creationId="{1ABAF8B8-C8C3-88B8-D218-AF8966587746}"/>
          </ac:inkMkLst>
        </pc:inkChg>
        <pc:inkChg chg="add">
          <ac:chgData name="Darren Starr" userId="e8db8f9f-6c41-48a8-b168-8c2600f32686" providerId="ADAL" clId="{8A8AF724-0554-4334-A95E-7765974E60F0}" dt="2025-01-13T08:40:36.684" v="15053" actId="9405"/>
          <ac:inkMkLst>
            <pc:docMk/>
            <pc:sldMk cId="1384086208" sldId="295"/>
            <ac:inkMk id="31" creationId="{C38F5947-7EFF-AA86-9400-7599494C942B}"/>
          </ac:inkMkLst>
        </pc:inkChg>
        <pc:inkChg chg="add mod">
          <ac:chgData name="Darren Starr" userId="e8db8f9f-6c41-48a8-b168-8c2600f32686" providerId="ADAL" clId="{8A8AF724-0554-4334-A95E-7765974E60F0}" dt="2025-01-13T08:40:44.645" v="15062"/>
          <ac:inkMkLst>
            <pc:docMk/>
            <pc:sldMk cId="1384086208" sldId="295"/>
            <ac:inkMk id="32" creationId="{EF0F9518-43B4-A4FF-E35C-EEE44BD799D7}"/>
          </ac:inkMkLst>
        </pc:inkChg>
        <pc:inkChg chg="add mod">
          <ac:chgData name="Darren Starr" userId="e8db8f9f-6c41-48a8-b168-8c2600f32686" providerId="ADAL" clId="{8A8AF724-0554-4334-A95E-7765974E60F0}" dt="2025-01-13T08:40:44.645" v="15062"/>
          <ac:inkMkLst>
            <pc:docMk/>
            <pc:sldMk cId="1384086208" sldId="295"/>
            <ac:inkMk id="33" creationId="{FBBFF872-2F00-CEF0-658E-2FF5D41C096A}"/>
          </ac:inkMkLst>
        </pc:inkChg>
        <pc:inkChg chg="add">
          <ac:chgData name="Darren Starr" userId="e8db8f9f-6c41-48a8-b168-8c2600f32686" providerId="ADAL" clId="{8A8AF724-0554-4334-A95E-7765974E60F0}" dt="2025-01-13T08:40:39.566" v="15056" actId="9405"/>
          <ac:inkMkLst>
            <pc:docMk/>
            <pc:sldMk cId="1384086208" sldId="295"/>
            <ac:inkMk id="34" creationId="{27AC374F-F201-0359-F3DA-E5C6BE9489AC}"/>
          </ac:inkMkLst>
        </pc:inkChg>
        <pc:inkChg chg="add">
          <ac:chgData name="Darren Starr" userId="e8db8f9f-6c41-48a8-b168-8c2600f32686" providerId="ADAL" clId="{8A8AF724-0554-4334-A95E-7765974E60F0}" dt="2025-01-13T08:40:40.402" v="15057" actId="9405"/>
          <ac:inkMkLst>
            <pc:docMk/>
            <pc:sldMk cId="1384086208" sldId="295"/>
            <ac:inkMk id="35" creationId="{09D478B3-DDAC-0EB9-A0BD-0BFD2F74B4F7}"/>
          </ac:inkMkLst>
        </pc:inkChg>
        <pc:inkChg chg="add">
          <ac:chgData name="Darren Starr" userId="e8db8f9f-6c41-48a8-b168-8c2600f32686" providerId="ADAL" clId="{8A8AF724-0554-4334-A95E-7765974E60F0}" dt="2025-01-13T08:40:40.941" v="15058" actId="9405"/>
          <ac:inkMkLst>
            <pc:docMk/>
            <pc:sldMk cId="1384086208" sldId="295"/>
            <ac:inkMk id="36" creationId="{A4425DAE-3985-F079-08EB-6E00B4F7A8AD}"/>
          </ac:inkMkLst>
        </pc:inkChg>
        <pc:inkChg chg="add">
          <ac:chgData name="Darren Starr" userId="e8db8f9f-6c41-48a8-b168-8c2600f32686" providerId="ADAL" clId="{8A8AF724-0554-4334-A95E-7765974E60F0}" dt="2025-01-13T08:40:41.800" v="15059" actId="9405"/>
          <ac:inkMkLst>
            <pc:docMk/>
            <pc:sldMk cId="1384086208" sldId="295"/>
            <ac:inkMk id="37" creationId="{F187C209-360A-88BF-E9F9-FEBD51EBE719}"/>
          </ac:inkMkLst>
        </pc:inkChg>
        <pc:inkChg chg="add">
          <ac:chgData name="Darren Starr" userId="e8db8f9f-6c41-48a8-b168-8c2600f32686" providerId="ADAL" clId="{8A8AF724-0554-4334-A95E-7765974E60F0}" dt="2025-01-13T08:40:43.146" v="15060" actId="9405"/>
          <ac:inkMkLst>
            <pc:docMk/>
            <pc:sldMk cId="1384086208" sldId="295"/>
            <ac:inkMk id="38" creationId="{BB96722C-EBC5-A1CA-38B0-618A9934063D}"/>
          </ac:inkMkLst>
        </pc:inkChg>
        <pc:inkChg chg="add">
          <ac:chgData name="Darren Starr" userId="e8db8f9f-6c41-48a8-b168-8c2600f32686" providerId="ADAL" clId="{8A8AF724-0554-4334-A95E-7765974E60F0}" dt="2025-01-13T08:40:44.031" v="15061" actId="9405"/>
          <ac:inkMkLst>
            <pc:docMk/>
            <pc:sldMk cId="1384086208" sldId="295"/>
            <ac:inkMk id="39" creationId="{35CFDAA1-531A-0CDC-796C-3A482F045F42}"/>
          </ac:inkMkLst>
        </pc:inkChg>
        <pc:inkChg chg="add mod">
          <ac:chgData name="Darren Starr" userId="e8db8f9f-6c41-48a8-b168-8c2600f32686" providerId="ADAL" clId="{8A8AF724-0554-4334-A95E-7765974E60F0}" dt="2025-01-13T08:41:07.055" v="15083"/>
          <ac:inkMkLst>
            <pc:docMk/>
            <pc:sldMk cId="1384086208" sldId="295"/>
            <ac:inkMk id="41" creationId="{4205D2DF-C8B6-51C9-28B3-BC27D125D91A}"/>
          </ac:inkMkLst>
        </pc:inkChg>
        <pc:inkChg chg="add mod">
          <ac:chgData name="Darren Starr" userId="e8db8f9f-6c41-48a8-b168-8c2600f32686" providerId="ADAL" clId="{8A8AF724-0554-4334-A95E-7765974E60F0}" dt="2025-01-13T08:41:03.069" v="15068"/>
          <ac:inkMkLst>
            <pc:docMk/>
            <pc:sldMk cId="1384086208" sldId="295"/>
            <ac:inkMk id="42" creationId="{63278971-676C-908F-0B4F-3223F964DF52}"/>
          </ac:inkMkLst>
        </pc:inkChg>
        <pc:inkChg chg="add mod">
          <ac:chgData name="Darren Starr" userId="e8db8f9f-6c41-48a8-b168-8c2600f32686" providerId="ADAL" clId="{8A8AF724-0554-4334-A95E-7765974E60F0}" dt="2025-01-13T08:41:07.055" v="15083"/>
          <ac:inkMkLst>
            <pc:docMk/>
            <pc:sldMk cId="1384086208" sldId="295"/>
            <ac:inkMk id="43" creationId="{2948CB0E-8802-7F3F-036A-222B058F3979}"/>
          </ac:inkMkLst>
        </pc:inkChg>
        <pc:inkChg chg="add mod">
          <ac:chgData name="Darren Starr" userId="e8db8f9f-6c41-48a8-b168-8c2600f32686" providerId="ADAL" clId="{8A8AF724-0554-4334-A95E-7765974E60F0}" dt="2025-01-13T08:41:07.055" v="15083"/>
          <ac:inkMkLst>
            <pc:docMk/>
            <pc:sldMk cId="1384086208" sldId="295"/>
            <ac:inkMk id="44" creationId="{B4C7FB59-103F-5A44-F199-BEB63C77508B}"/>
          </ac:inkMkLst>
        </pc:inkChg>
        <pc:inkChg chg="add mod">
          <ac:chgData name="Darren Starr" userId="e8db8f9f-6c41-48a8-b168-8c2600f32686" providerId="ADAL" clId="{8A8AF724-0554-4334-A95E-7765974E60F0}" dt="2025-01-13T08:41:11.227" v="15091"/>
          <ac:inkMkLst>
            <pc:docMk/>
            <pc:sldMk cId="1384086208" sldId="295"/>
            <ac:inkMk id="45" creationId="{7C4F54F0-5BA4-0437-F31D-1B42FB2E2C4D}"/>
          </ac:inkMkLst>
        </pc:inkChg>
        <pc:inkChg chg="add">
          <ac:chgData name="Darren Starr" userId="e8db8f9f-6c41-48a8-b168-8c2600f32686" providerId="ADAL" clId="{8A8AF724-0554-4334-A95E-7765974E60F0}" dt="2025-01-13T08:41:03.074" v="15069" actId="9405"/>
          <ac:inkMkLst>
            <pc:docMk/>
            <pc:sldMk cId="1384086208" sldId="295"/>
            <ac:inkMk id="47" creationId="{20A3709F-02CF-3010-1374-4AA5393D1A29}"/>
          </ac:inkMkLst>
        </pc:inkChg>
        <pc:inkChg chg="add mod">
          <ac:chgData name="Darren Starr" userId="e8db8f9f-6c41-48a8-b168-8c2600f32686" providerId="ADAL" clId="{8A8AF724-0554-4334-A95E-7765974E60F0}" dt="2025-01-13T08:41:07.055" v="15083"/>
          <ac:inkMkLst>
            <pc:docMk/>
            <pc:sldMk cId="1384086208" sldId="295"/>
            <ac:inkMk id="48" creationId="{7A84FCD0-E702-0E05-6609-382ADFDDBF5C}"/>
          </ac:inkMkLst>
        </pc:inkChg>
        <pc:inkChg chg="add mod">
          <ac:chgData name="Darren Starr" userId="e8db8f9f-6c41-48a8-b168-8c2600f32686" providerId="ADAL" clId="{8A8AF724-0554-4334-A95E-7765974E60F0}" dt="2025-01-13T08:41:07.055" v="15083"/>
          <ac:inkMkLst>
            <pc:docMk/>
            <pc:sldMk cId="1384086208" sldId="295"/>
            <ac:inkMk id="49" creationId="{8E8E68D4-6C30-7367-1D54-E5721C01B3CB}"/>
          </ac:inkMkLst>
        </pc:inkChg>
        <pc:inkChg chg="add">
          <ac:chgData name="Darren Starr" userId="e8db8f9f-6c41-48a8-b168-8c2600f32686" providerId="ADAL" clId="{8A8AF724-0554-4334-A95E-7765974E60F0}" dt="2025-01-13T08:41:03.758" v="15072" actId="9405"/>
          <ac:inkMkLst>
            <pc:docMk/>
            <pc:sldMk cId="1384086208" sldId="295"/>
            <ac:inkMk id="50" creationId="{96244075-5CF7-9E0C-BB79-9528BB47DF7B}"/>
          </ac:inkMkLst>
        </pc:inkChg>
        <pc:inkChg chg="add">
          <ac:chgData name="Darren Starr" userId="e8db8f9f-6c41-48a8-b168-8c2600f32686" providerId="ADAL" clId="{8A8AF724-0554-4334-A95E-7765974E60F0}" dt="2025-01-13T08:41:04.018" v="15073" actId="9405"/>
          <ac:inkMkLst>
            <pc:docMk/>
            <pc:sldMk cId="1384086208" sldId="295"/>
            <ac:inkMk id="51" creationId="{A5DD0394-50D9-EB75-A45F-3D8B047F896E}"/>
          </ac:inkMkLst>
        </pc:inkChg>
        <pc:inkChg chg="add mod">
          <ac:chgData name="Darren Starr" userId="e8db8f9f-6c41-48a8-b168-8c2600f32686" providerId="ADAL" clId="{8A8AF724-0554-4334-A95E-7765974E60F0}" dt="2025-01-13T08:41:11.227" v="15091"/>
          <ac:inkMkLst>
            <pc:docMk/>
            <pc:sldMk cId="1384086208" sldId="295"/>
            <ac:inkMk id="52" creationId="{5B669D32-F4C7-F156-69DA-2026AF34D104}"/>
          </ac:inkMkLst>
        </pc:inkChg>
        <pc:inkChg chg="add">
          <ac:chgData name="Darren Starr" userId="e8db8f9f-6c41-48a8-b168-8c2600f32686" providerId="ADAL" clId="{8A8AF724-0554-4334-A95E-7765974E60F0}" dt="2025-01-13T08:41:04.643" v="15075" actId="9405"/>
          <ac:inkMkLst>
            <pc:docMk/>
            <pc:sldMk cId="1384086208" sldId="295"/>
            <ac:inkMk id="53" creationId="{2206A7E8-EB33-295E-DBE0-CC1EA9406088}"/>
          </ac:inkMkLst>
        </pc:inkChg>
        <pc:inkChg chg="add mod">
          <ac:chgData name="Darren Starr" userId="e8db8f9f-6c41-48a8-b168-8c2600f32686" providerId="ADAL" clId="{8A8AF724-0554-4334-A95E-7765974E60F0}" dt="2025-01-13T08:41:11.227" v="15091"/>
          <ac:inkMkLst>
            <pc:docMk/>
            <pc:sldMk cId="1384086208" sldId="295"/>
            <ac:inkMk id="54" creationId="{12BE330C-1CAC-85B2-0CE2-B7E467C9DDF7}"/>
          </ac:inkMkLst>
        </pc:inkChg>
        <pc:inkChg chg="add">
          <ac:chgData name="Darren Starr" userId="e8db8f9f-6c41-48a8-b168-8c2600f32686" providerId="ADAL" clId="{8A8AF724-0554-4334-A95E-7765974E60F0}" dt="2025-01-13T08:41:05.055" v="15077" actId="9405"/>
          <ac:inkMkLst>
            <pc:docMk/>
            <pc:sldMk cId="1384086208" sldId="295"/>
            <ac:inkMk id="55" creationId="{C05AF061-B42D-1507-6056-C1C398CFC382}"/>
          </ac:inkMkLst>
        </pc:inkChg>
        <pc:inkChg chg="add mod">
          <ac:chgData name="Darren Starr" userId="e8db8f9f-6c41-48a8-b168-8c2600f32686" providerId="ADAL" clId="{8A8AF724-0554-4334-A95E-7765974E60F0}" dt="2025-01-13T08:41:11.227" v="15091"/>
          <ac:inkMkLst>
            <pc:docMk/>
            <pc:sldMk cId="1384086208" sldId="295"/>
            <ac:inkMk id="56" creationId="{FDE82E8D-1860-B582-733D-C2905ED4EE24}"/>
          </ac:inkMkLst>
        </pc:inkChg>
        <pc:inkChg chg="add">
          <ac:chgData name="Darren Starr" userId="e8db8f9f-6c41-48a8-b168-8c2600f32686" providerId="ADAL" clId="{8A8AF724-0554-4334-A95E-7765974E60F0}" dt="2025-01-13T08:41:05.924" v="15079" actId="9405"/>
          <ac:inkMkLst>
            <pc:docMk/>
            <pc:sldMk cId="1384086208" sldId="295"/>
            <ac:inkMk id="57" creationId="{96A94FCE-AB55-D1BB-BF3D-D60EBA8FD265}"/>
          </ac:inkMkLst>
        </pc:inkChg>
        <pc:inkChg chg="add mod">
          <ac:chgData name="Darren Starr" userId="e8db8f9f-6c41-48a8-b168-8c2600f32686" providerId="ADAL" clId="{8A8AF724-0554-4334-A95E-7765974E60F0}" dt="2025-01-13T08:41:07.055" v="15083"/>
          <ac:inkMkLst>
            <pc:docMk/>
            <pc:sldMk cId="1384086208" sldId="295"/>
            <ac:inkMk id="58" creationId="{DE4B8034-6305-C1D7-3583-E64F0ED2E85D}"/>
          </ac:inkMkLst>
        </pc:inkChg>
        <pc:inkChg chg="add">
          <ac:chgData name="Darren Starr" userId="e8db8f9f-6c41-48a8-b168-8c2600f32686" providerId="ADAL" clId="{8A8AF724-0554-4334-A95E-7765974E60F0}" dt="2025-01-13T08:41:06.325" v="15081" actId="9405"/>
          <ac:inkMkLst>
            <pc:docMk/>
            <pc:sldMk cId="1384086208" sldId="295"/>
            <ac:inkMk id="59" creationId="{16BFB42B-557B-C94B-E8AB-91CAE5DFA61C}"/>
          </ac:inkMkLst>
        </pc:inkChg>
        <pc:inkChg chg="add mod">
          <ac:chgData name="Darren Starr" userId="e8db8f9f-6c41-48a8-b168-8c2600f32686" providerId="ADAL" clId="{8A8AF724-0554-4334-A95E-7765974E60F0}" dt="2025-01-13T08:41:11.227" v="15091"/>
          <ac:inkMkLst>
            <pc:docMk/>
            <pc:sldMk cId="1384086208" sldId="295"/>
            <ac:inkMk id="60" creationId="{093AADFC-CB81-AA2D-08B6-0730D98030A1}"/>
          </ac:inkMkLst>
        </pc:inkChg>
        <pc:inkChg chg="add mod">
          <ac:chgData name="Darren Starr" userId="e8db8f9f-6c41-48a8-b168-8c2600f32686" providerId="ADAL" clId="{8A8AF724-0554-4334-A95E-7765974E60F0}" dt="2025-01-13T08:41:11.227" v="15091"/>
          <ac:inkMkLst>
            <pc:docMk/>
            <pc:sldMk cId="1384086208" sldId="295"/>
            <ac:inkMk id="62" creationId="{F703CC70-5115-8BFF-932A-42A9B34F71A3}"/>
          </ac:inkMkLst>
        </pc:inkChg>
        <pc:inkChg chg="add">
          <ac:chgData name="Darren Starr" userId="e8db8f9f-6c41-48a8-b168-8c2600f32686" providerId="ADAL" clId="{8A8AF724-0554-4334-A95E-7765974E60F0}" dt="2025-01-13T08:41:08.183" v="15085" actId="9405"/>
          <ac:inkMkLst>
            <pc:docMk/>
            <pc:sldMk cId="1384086208" sldId="295"/>
            <ac:inkMk id="63" creationId="{1E11E1FA-F9FB-53CC-7C6F-2095581BDD65}"/>
          </ac:inkMkLst>
        </pc:inkChg>
        <pc:inkChg chg="add">
          <ac:chgData name="Darren Starr" userId="e8db8f9f-6c41-48a8-b168-8c2600f32686" providerId="ADAL" clId="{8A8AF724-0554-4334-A95E-7765974E60F0}" dt="2025-01-13T08:41:08.419" v="15086" actId="9405"/>
          <ac:inkMkLst>
            <pc:docMk/>
            <pc:sldMk cId="1384086208" sldId="295"/>
            <ac:inkMk id="64" creationId="{59D9C519-1DAB-2E30-F361-3EB5B4F7E8FC}"/>
          </ac:inkMkLst>
        </pc:inkChg>
        <pc:inkChg chg="add mod">
          <ac:chgData name="Darren Starr" userId="e8db8f9f-6c41-48a8-b168-8c2600f32686" providerId="ADAL" clId="{8A8AF724-0554-4334-A95E-7765974E60F0}" dt="2025-01-13T08:41:11.227" v="15091"/>
          <ac:inkMkLst>
            <pc:docMk/>
            <pc:sldMk cId="1384086208" sldId="295"/>
            <ac:inkMk id="65" creationId="{4BF83DBA-C677-45B8-BF7E-FFD886079BCD}"/>
          </ac:inkMkLst>
        </pc:inkChg>
        <pc:inkChg chg="add">
          <ac:chgData name="Darren Starr" userId="e8db8f9f-6c41-48a8-b168-8c2600f32686" providerId="ADAL" clId="{8A8AF724-0554-4334-A95E-7765974E60F0}" dt="2025-01-13T08:41:09.453" v="15088" actId="9405"/>
          <ac:inkMkLst>
            <pc:docMk/>
            <pc:sldMk cId="1384086208" sldId="295"/>
            <ac:inkMk id="66" creationId="{2B4194A7-88C2-359F-76E8-22F8FB9E0D70}"/>
          </ac:inkMkLst>
        </pc:inkChg>
        <pc:inkChg chg="add">
          <ac:chgData name="Darren Starr" userId="e8db8f9f-6c41-48a8-b168-8c2600f32686" providerId="ADAL" clId="{8A8AF724-0554-4334-A95E-7765974E60F0}" dt="2025-01-13T08:41:09.687" v="15089" actId="9405"/>
          <ac:inkMkLst>
            <pc:docMk/>
            <pc:sldMk cId="1384086208" sldId="295"/>
            <ac:inkMk id="67" creationId="{B456179E-83D2-D8F1-3D2F-5AA738A42B80}"/>
          </ac:inkMkLst>
        </pc:inkChg>
        <pc:inkChg chg="add mod">
          <ac:chgData name="Darren Starr" userId="e8db8f9f-6c41-48a8-b168-8c2600f32686" providerId="ADAL" clId="{8A8AF724-0554-4334-A95E-7765974E60F0}" dt="2025-01-13T08:41:11.227" v="15091"/>
          <ac:inkMkLst>
            <pc:docMk/>
            <pc:sldMk cId="1384086208" sldId="295"/>
            <ac:inkMk id="68" creationId="{34D7EB23-13E7-6B66-36F2-A07612189EE5}"/>
          </ac:inkMkLst>
        </pc:inkChg>
        <pc:inkChg chg="add">
          <ac:chgData name="Darren Starr" userId="e8db8f9f-6c41-48a8-b168-8c2600f32686" providerId="ADAL" clId="{8A8AF724-0554-4334-A95E-7765974E60F0}" dt="2025-01-13T08:41:22.995" v="15092" actId="9405"/>
          <ac:inkMkLst>
            <pc:docMk/>
            <pc:sldMk cId="1384086208" sldId="295"/>
            <ac:inkMk id="70" creationId="{B873AB01-3B02-C286-B6E3-A08393B01807}"/>
          </ac:inkMkLst>
        </pc:inkChg>
        <pc:inkChg chg="add mod">
          <ac:chgData name="Darren Starr" userId="e8db8f9f-6c41-48a8-b168-8c2600f32686" providerId="ADAL" clId="{8A8AF724-0554-4334-A95E-7765974E60F0}" dt="2025-01-13T08:41:31.594" v="15110"/>
          <ac:inkMkLst>
            <pc:docMk/>
            <pc:sldMk cId="1384086208" sldId="295"/>
            <ac:inkMk id="71" creationId="{00677E28-35BE-9EE4-7196-09A10DC4642F}"/>
          </ac:inkMkLst>
        </pc:inkChg>
        <pc:inkChg chg="add">
          <ac:chgData name="Darren Starr" userId="e8db8f9f-6c41-48a8-b168-8c2600f32686" providerId="ADAL" clId="{8A8AF724-0554-4334-A95E-7765974E60F0}" dt="2025-01-13T08:41:23.792" v="15094" actId="9405"/>
          <ac:inkMkLst>
            <pc:docMk/>
            <pc:sldMk cId="1384086208" sldId="295"/>
            <ac:inkMk id="72" creationId="{E30819FA-3ED3-6133-66DE-8AC984B90283}"/>
          </ac:inkMkLst>
        </pc:inkChg>
        <pc:inkChg chg="add">
          <ac:chgData name="Darren Starr" userId="e8db8f9f-6c41-48a8-b168-8c2600f32686" providerId="ADAL" clId="{8A8AF724-0554-4334-A95E-7765974E60F0}" dt="2025-01-13T08:41:24.321" v="15095" actId="9405"/>
          <ac:inkMkLst>
            <pc:docMk/>
            <pc:sldMk cId="1384086208" sldId="295"/>
            <ac:inkMk id="73" creationId="{FB15689C-99A5-A299-2831-5BB0E066ED7C}"/>
          </ac:inkMkLst>
        </pc:inkChg>
        <pc:inkChg chg="add mod">
          <ac:chgData name="Darren Starr" userId="e8db8f9f-6c41-48a8-b168-8c2600f32686" providerId="ADAL" clId="{8A8AF724-0554-4334-A95E-7765974E60F0}" dt="2025-01-13T08:41:31.594" v="15110"/>
          <ac:inkMkLst>
            <pc:docMk/>
            <pc:sldMk cId="1384086208" sldId="295"/>
            <ac:inkMk id="74" creationId="{02B45C39-6286-1145-ABA7-48AB7C24EB26}"/>
          </ac:inkMkLst>
        </pc:inkChg>
        <pc:inkChg chg="add mod">
          <ac:chgData name="Darren Starr" userId="e8db8f9f-6c41-48a8-b168-8c2600f32686" providerId="ADAL" clId="{8A8AF724-0554-4334-A95E-7765974E60F0}" dt="2025-01-13T08:41:31.594" v="15110"/>
          <ac:inkMkLst>
            <pc:docMk/>
            <pc:sldMk cId="1384086208" sldId="295"/>
            <ac:inkMk id="75" creationId="{C3A4B691-2F40-B3AE-D5E5-6B8F44B08D52}"/>
          </ac:inkMkLst>
        </pc:inkChg>
        <pc:inkChg chg="add mod">
          <ac:chgData name="Darren Starr" userId="e8db8f9f-6c41-48a8-b168-8c2600f32686" providerId="ADAL" clId="{8A8AF724-0554-4334-A95E-7765974E60F0}" dt="2025-01-13T08:41:31.594" v="15110"/>
          <ac:inkMkLst>
            <pc:docMk/>
            <pc:sldMk cId="1384086208" sldId="295"/>
            <ac:inkMk id="76" creationId="{A1F09719-E54F-8D93-789D-8AC18229E39D}"/>
          </ac:inkMkLst>
        </pc:inkChg>
        <pc:inkChg chg="add">
          <ac:chgData name="Darren Starr" userId="e8db8f9f-6c41-48a8-b168-8c2600f32686" providerId="ADAL" clId="{8A8AF724-0554-4334-A95E-7765974E60F0}" dt="2025-01-13T08:41:26.206" v="15099" actId="9405"/>
          <ac:inkMkLst>
            <pc:docMk/>
            <pc:sldMk cId="1384086208" sldId="295"/>
            <ac:inkMk id="77" creationId="{331B1DA7-DF5E-3030-0F67-1DB02CC1EBAD}"/>
          </ac:inkMkLst>
        </pc:inkChg>
        <pc:inkChg chg="add mod">
          <ac:chgData name="Darren Starr" userId="e8db8f9f-6c41-48a8-b168-8c2600f32686" providerId="ADAL" clId="{8A8AF724-0554-4334-A95E-7765974E60F0}" dt="2025-01-13T08:41:31.594" v="15110"/>
          <ac:inkMkLst>
            <pc:docMk/>
            <pc:sldMk cId="1384086208" sldId="295"/>
            <ac:inkMk id="78" creationId="{783116A6-64AD-DBCC-A9F7-422542EBB87C}"/>
          </ac:inkMkLst>
        </pc:inkChg>
        <pc:inkChg chg="add mod">
          <ac:chgData name="Darren Starr" userId="e8db8f9f-6c41-48a8-b168-8c2600f32686" providerId="ADAL" clId="{8A8AF724-0554-4334-A95E-7765974E60F0}" dt="2025-01-13T08:41:31.594" v="15110"/>
          <ac:inkMkLst>
            <pc:docMk/>
            <pc:sldMk cId="1384086208" sldId="295"/>
            <ac:inkMk id="79" creationId="{5B3D2DE7-D4CB-687C-96DA-44F64B93F8CD}"/>
          </ac:inkMkLst>
        </pc:inkChg>
        <pc:inkChg chg="add">
          <ac:chgData name="Darren Starr" userId="e8db8f9f-6c41-48a8-b168-8c2600f32686" providerId="ADAL" clId="{8A8AF724-0554-4334-A95E-7765974E60F0}" dt="2025-01-13T08:41:27.286" v="15102" actId="9405"/>
          <ac:inkMkLst>
            <pc:docMk/>
            <pc:sldMk cId="1384086208" sldId="295"/>
            <ac:inkMk id="80" creationId="{5C66459A-38E8-EF2A-2CAD-616752E0FBAD}"/>
          </ac:inkMkLst>
        </pc:inkChg>
        <pc:inkChg chg="add">
          <ac:chgData name="Darren Starr" userId="e8db8f9f-6c41-48a8-b168-8c2600f32686" providerId="ADAL" clId="{8A8AF724-0554-4334-A95E-7765974E60F0}" dt="2025-01-13T08:41:27.510" v="15103" actId="9405"/>
          <ac:inkMkLst>
            <pc:docMk/>
            <pc:sldMk cId="1384086208" sldId="295"/>
            <ac:inkMk id="81" creationId="{2F9A422C-8956-AE75-45C9-B752BF8D3EFE}"/>
          </ac:inkMkLst>
        </pc:inkChg>
        <pc:inkChg chg="add mod">
          <ac:chgData name="Darren Starr" userId="e8db8f9f-6c41-48a8-b168-8c2600f32686" providerId="ADAL" clId="{8A8AF724-0554-4334-A95E-7765974E60F0}" dt="2025-01-13T08:41:31.594" v="15110"/>
          <ac:inkMkLst>
            <pc:docMk/>
            <pc:sldMk cId="1384086208" sldId="295"/>
            <ac:inkMk id="82" creationId="{F3AFE123-42EC-80E6-39AE-39B4D6CCAC61}"/>
          </ac:inkMkLst>
        </pc:inkChg>
        <pc:inkChg chg="add">
          <ac:chgData name="Darren Starr" userId="e8db8f9f-6c41-48a8-b168-8c2600f32686" providerId="ADAL" clId="{8A8AF724-0554-4334-A95E-7765974E60F0}" dt="2025-01-13T08:41:28.627" v="15105" actId="9405"/>
          <ac:inkMkLst>
            <pc:docMk/>
            <pc:sldMk cId="1384086208" sldId="295"/>
            <ac:inkMk id="83" creationId="{D3A2A9D2-9550-02E2-D197-9A1BF52FC02B}"/>
          </ac:inkMkLst>
        </pc:inkChg>
        <pc:inkChg chg="add">
          <ac:chgData name="Darren Starr" userId="e8db8f9f-6c41-48a8-b168-8c2600f32686" providerId="ADAL" clId="{8A8AF724-0554-4334-A95E-7765974E60F0}" dt="2025-01-13T08:41:29.164" v="15106" actId="9405"/>
          <ac:inkMkLst>
            <pc:docMk/>
            <pc:sldMk cId="1384086208" sldId="295"/>
            <ac:inkMk id="84" creationId="{B363FA5E-431C-1071-CDDB-C461DB5AE897}"/>
          </ac:inkMkLst>
        </pc:inkChg>
        <pc:inkChg chg="add mod">
          <ac:chgData name="Darren Starr" userId="e8db8f9f-6c41-48a8-b168-8c2600f32686" providerId="ADAL" clId="{8A8AF724-0554-4334-A95E-7765974E60F0}" dt="2025-01-13T08:41:31.594" v="15110"/>
          <ac:inkMkLst>
            <pc:docMk/>
            <pc:sldMk cId="1384086208" sldId="295"/>
            <ac:inkMk id="85" creationId="{D96162E3-007F-CB6A-575B-01316840E926}"/>
          </ac:inkMkLst>
        </pc:inkChg>
        <pc:inkChg chg="add">
          <ac:chgData name="Darren Starr" userId="e8db8f9f-6c41-48a8-b168-8c2600f32686" providerId="ADAL" clId="{8A8AF724-0554-4334-A95E-7765974E60F0}" dt="2025-01-13T08:41:30.030" v="15108" actId="9405"/>
          <ac:inkMkLst>
            <pc:docMk/>
            <pc:sldMk cId="1384086208" sldId="295"/>
            <ac:inkMk id="86" creationId="{BB4BBA4F-2296-E7B3-FE81-9B4F44EFFED8}"/>
          </ac:inkMkLst>
        </pc:inkChg>
        <pc:inkChg chg="add">
          <ac:chgData name="Darren Starr" userId="e8db8f9f-6c41-48a8-b168-8c2600f32686" providerId="ADAL" clId="{8A8AF724-0554-4334-A95E-7765974E60F0}" dt="2025-01-13T08:41:30.748" v="15109" actId="9405"/>
          <ac:inkMkLst>
            <pc:docMk/>
            <pc:sldMk cId="1384086208" sldId="295"/>
            <ac:inkMk id="87" creationId="{AEE1D95D-F8C9-F3E3-2F40-26FE8CC114CD}"/>
          </ac:inkMkLst>
        </pc:inkChg>
        <pc:inkChg chg="add mod">
          <ac:chgData name="Darren Starr" userId="e8db8f9f-6c41-48a8-b168-8c2600f32686" providerId="ADAL" clId="{8A8AF724-0554-4334-A95E-7765974E60F0}" dt="2025-01-13T08:41:51.059" v="15116"/>
          <ac:inkMkLst>
            <pc:docMk/>
            <pc:sldMk cId="1384086208" sldId="295"/>
            <ac:inkMk id="90" creationId="{7410D617-AFC8-505B-2437-D51E2F63BFAE}"/>
          </ac:inkMkLst>
        </pc:inkChg>
        <pc:inkChg chg="add mod">
          <ac:chgData name="Darren Starr" userId="e8db8f9f-6c41-48a8-b168-8c2600f32686" providerId="ADAL" clId="{8A8AF724-0554-4334-A95E-7765974E60F0}" dt="2025-01-13T08:41:57.607" v="15126"/>
          <ac:inkMkLst>
            <pc:docMk/>
            <pc:sldMk cId="1384086208" sldId="295"/>
            <ac:inkMk id="91" creationId="{7B74C1B2-0546-E5D8-8DFA-5C4B108025AB}"/>
          </ac:inkMkLst>
        </pc:inkChg>
        <pc:inkChg chg="add mod">
          <ac:chgData name="Darren Starr" userId="e8db8f9f-6c41-48a8-b168-8c2600f32686" providerId="ADAL" clId="{8A8AF724-0554-4334-A95E-7765974E60F0}" dt="2025-01-13T08:41:57.607" v="15126"/>
          <ac:inkMkLst>
            <pc:docMk/>
            <pc:sldMk cId="1384086208" sldId="295"/>
            <ac:inkMk id="92" creationId="{FCE3F64E-3165-9D63-3E67-6A3D9E81EA7C}"/>
          </ac:inkMkLst>
        </pc:inkChg>
        <pc:inkChg chg="add mod">
          <ac:chgData name="Darren Starr" userId="e8db8f9f-6c41-48a8-b168-8c2600f32686" providerId="ADAL" clId="{8A8AF724-0554-4334-A95E-7765974E60F0}" dt="2025-01-13T08:41:57.607" v="15126"/>
          <ac:inkMkLst>
            <pc:docMk/>
            <pc:sldMk cId="1384086208" sldId="295"/>
            <ac:inkMk id="93" creationId="{7D8AADFB-E243-3363-B275-8904F9AC1055}"/>
          </ac:inkMkLst>
        </pc:inkChg>
        <pc:inkChg chg="add mod">
          <ac:chgData name="Darren Starr" userId="e8db8f9f-6c41-48a8-b168-8c2600f32686" providerId="ADAL" clId="{8A8AF724-0554-4334-A95E-7765974E60F0}" dt="2025-01-13T08:41:57.607" v="15126"/>
          <ac:inkMkLst>
            <pc:docMk/>
            <pc:sldMk cId="1384086208" sldId="295"/>
            <ac:inkMk id="94" creationId="{F2DC5E6C-8318-7653-A157-FA91FDC64D62}"/>
          </ac:inkMkLst>
        </pc:inkChg>
        <pc:inkChg chg="add">
          <ac:chgData name="Darren Starr" userId="e8db8f9f-6c41-48a8-b168-8c2600f32686" providerId="ADAL" clId="{8A8AF724-0554-4334-A95E-7765974E60F0}" dt="2025-01-13T08:41:52.642" v="15117" actId="9405"/>
          <ac:inkMkLst>
            <pc:docMk/>
            <pc:sldMk cId="1384086208" sldId="295"/>
            <ac:inkMk id="96" creationId="{FCDF3519-BFDC-1C12-4414-EF144CFD2376}"/>
          </ac:inkMkLst>
        </pc:inkChg>
        <pc:inkChg chg="add">
          <ac:chgData name="Darren Starr" userId="e8db8f9f-6c41-48a8-b168-8c2600f32686" providerId="ADAL" clId="{8A8AF724-0554-4334-A95E-7765974E60F0}" dt="2025-01-13T08:41:53.153" v="15118" actId="9405"/>
          <ac:inkMkLst>
            <pc:docMk/>
            <pc:sldMk cId="1384086208" sldId="295"/>
            <ac:inkMk id="97" creationId="{B2B3D011-A391-D39C-426D-162FD79A9269}"/>
          </ac:inkMkLst>
        </pc:inkChg>
        <pc:inkChg chg="add">
          <ac:chgData name="Darren Starr" userId="e8db8f9f-6c41-48a8-b168-8c2600f32686" providerId="ADAL" clId="{8A8AF724-0554-4334-A95E-7765974E60F0}" dt="2025-01-13T08:41:53.749" v="15119" actId="9405"/>
          <ac:inkMkLst>
            <pc:docMk/>
            <pc:sldMk cId="1384086208" sldId="295"/>
            <ac:inkMk id="98" creationId="{DD1E2DBA-DD92-6F6A-0B57-78282464A899}"/>
          </ac:inkMkLst>
        </pc:inkChg>
        <pc:inkChg chg="add mod">
          <ac:chgData name="Darren Starr" userId="e8db8f9f-6c41-48a8-b168-8c2600f32686" providerId="ADAL" clId="{8A8AF724-0554-4334-A95E-7765974E60F0}" dt="2025-01-13T08:41:57.607" v="15126"/>
          <ac:inkMkLst>
            <pc:docMk/>
            <pc:sldMk cId="1384086208" sldId="295"/>
            <ac:inkMk id="99" creationId="{E40D89F3-DC47-2B16-510F-F5407F5EE9DD}"/>
          </ac:inkMkLst>
        </pc:inkChg>
        <pc:inkChg chg="add mod">
          <ac:chgData name="Darren Starr" userId="e8db8f9f-6c41-48a8-b168-8c2600f32686" providerId="ADAL" clId="{8A8AF724-0554-4334-A95E-7765974E60F0}" dt="2025-01-13T08:41:57.607" v="15126"/>
          <ac:inkMkLst>
            <pc:docMk/>
            <pc:sldMk cId="1384086208" sldId="295"/>
            <ac:inkMk id="100" creationId="{58FB928B-7F9B-D4F8-B0D0-99B4513320A3}"/>
          </ac:inkMkLst>
        </pc:inkChg>
        <pc:inkChg chg="add">
          <ac:chgData name="Darren Starr" userId="e8db8f9f-6c41-48a8-b168-8c2600f32686" providerId="ADAL" clId="{8A8AF724-0554-4334-A95E-7765974E60F0}" dt="2025-01-13T08:41:55.664" v="15122" actId="9405"/>
          <ac:inkMkLst>
            <pc:docMk/>
            <pc:sldMk cId="1384086208" sldId="295"/>
            <ac:inkMk id="101" creationId="{FF185536-61F9-16ED-ACD0-A5C6EFA4AF17}"/>
          </ac:inkMkLst>
        </pc:inkChg>
        <pc:inkChg chg="add mod">
          <ac:chgData name="Darren Starr" userId="e8db8f9f-6c41-48a8-b168-8c2600f32686" providerId="ADAL" clId="{8A8AF724-0554-4334-A95E-7765974E60F0}" dt="2025-01-13T08:41:57.607" v="15126"/>
          <ac:inkMkLst>
            <pc:docMk/>
            <pc:sldMk cId="1384086208" sldId="295"/>
            <ac:inkMk id="102" creationId="{8C471F61-62F8-6AB1-E197-4306F70B08D6}"/>
          </ac:inkMkLst>
        </pc:inkChg>
        <pc:inkChg chg="add">
          <ac:chgData name="Darren Starr" userId="e8db8f9f-6c41-48a8-b168-8c2600f32686" providerId="ADAL" clId="{8A8AF724-0554-4334-A95E-7765974E60F0}" dt="2025-01-13T08:41:56.416" v="15124" actId="9405"/>
          <ac:inkMkLst>
            <pc:docMk/>
            <pc:sldMk cId="1384086208" sldId="295"/>
            <ac:inkMk id="103" creationId="{F18914CD-3FED-9F64-7F92-156C8487D080}"/>
          </ac:inkMkLst>
        </pc:inkChg>
        <pc:inkChg chg="add mod">
          <ac:chgData name="Darren Starr" userId="e8db8f9f-6c41-48a8-b168-8c2600f32686" providerId="ADAL" clId="{8A8AF724-0554-4334-A95E-7765974E60F0}" dt="2025-01-13T08:41:57.607" v="15126"/>
          <ac:inkMkLst>
            <pc:docMk/>
            <pc:sldMk cId="1384086208" sldId="295"/>
            <ac:inkMk id="104" creationId="{A76A48E6-AB6D-7167-C80D-CE6C22257395}"/>
          </ac:inkMkLst>
        </pc:inkChg>
        <pc:inkChg chg="add mod">
          <ac:chgData name="Darren Starr" userId="e8db8f9f-6c41-48a8-b168-8c2600f32686" providerId="ADAL" clId="{8A8AF724-0554-4334-A95E-7765974E60F0}" dt="2025-01-13T08:42:02.337" v="15132"/>
          <ac:inkMkLst>
            <pc:docMk/>
            <pc:sldMk cId="1384086208" sldId="295"/>
            <ac:inkMk id="106" creationId="{08413EA9-119F-0F7E-B7B6-2F61B1923EDA}"/>
          </ac:inkMkLst>
        </pc:inkChg>
        <pc:inkChg chg="add mod">
          <ac:chgData name="Darren Starr" userId="e8db8f9f-6c41-48a8-b168-8c2600f32686" providerId="ADAL" clId="{8A8AF724-0554-4334-A95E-7765974E60F0}" dt="2025-01-13T08:42:02.337" v="15132"/>
          <ac:inkMkLst>
            <pc:docMk/>
            <pc:sldMk cId="1384086208" sldId="295"/>
            <ac:inkMk id="107" creationId="{4B425FFB-8BE2-597F-10ED-908D674D1232}"/>
          </ac:inkMkLst>
        </pc:inkChg>
        <pc:inkChg chg="add mod">
          <ac:chgData name="Darren Starr" userId="e8db8f9f-6c41-48a8-b168-8c2600f32686" providerId="ADAL" clId="{8A8AF724-0554-4334-A95E-7765974E60F0}" dt="2025-01-13T08:42:02.337" v="15132"/>
          <ac:inkMkLst>
            <pc:docMk/>
            <pc:sldMk cId="1384086208" sldId="295"/>
            <ac:inkMk id="108" creationId="{423D152A-CE11-5A8C-D65F-C0A2165958CB}"/>
          </ac:inkMkLst>
        </pc:inkChg>
        <pc:inkChg chg="add mod">
          <ac:chgData name="Darren Starr" userId="e8db8f9f-6c41-48a8-b168-8c2600f32686" providerId="ADAL" clId="{8A8AF724-0554-4334-A95E-7765974E60F0}" dt="2025-01-13T08:42:02.337" v="15132"/>
          <ac:inkMkLst>
            <pc:docMk/>
            <pc:sldMk cId="1384086208" sldId="295"/>
            <ac:inkMk id="109" creationId="{A6F633AF-A64E-B5BB-2D69-F5318655BB28}"/>
          </ac:inkMkLst>
        </pc:inkChg>
        <pc:inkChg chg="add mod">
          <ac:chgData name="Darren Starr" userId="e8db8f9f-6c41-48a8-b168-8c2600f32686" providerId="ADAL" clId="{8A8AF724-0554-4334-A95E-7765974E60F0}" dt="2025-01-13T08:42:02.337" v="15132"/>
          <ac:inkMkLst>
            <pc:docMk/>
            <pc:sldMk cId="1384086208" sldId="295"/>
            <ac:inkMk id="110" creationId="{79086D1E-848B-127A-03B3-C0576172B67A}"/>
          </ac:inkMkLst>
        </pc:inkChg>
        <pc:inkChg chg="add mod">
          <ac:chgData name="Darren Starr" userId="e8db8f9f-6c41-48a8-b168-8c2600f32686" providerId="ADAL" clId="{8A8AF724-0554-4334-A95E-7765974E60F0}" dt="2025-01-13T08:42:09.725" v="15139"/>
          <ac:inkMkLst>
            <pc:docMk/>
            <pc:sldMk cId="1384086208" sldId="295"/>
            <ac:inkMk id="113" creationId="{F72F658B-30FE-F533-538F-2B3BB57C647C}"/>
          </ac:inkMkLst>
        </pc:inkChg>
        <pc:inkChg chg="add mod">
          <ac:chgData name="Darren Starr" userId="e8db8f9f-6c41-48a8-b168-8c2600f32686" providerId="ADAL" clId="{8A8AF724-0554-4334-A95E-7765974E60F0}" dt="2025-01-13T08:42:09.725" v="15139"/>
          <ac:inkMkLst>
            <pc:docMk/>
            <pc:sldMk cId="1384086208" sldId="295"/>
            <ac:inkMk id="114" creationId="{58E3B652-CBFB-D81C-97A0-C83665A2E466}"/>
          </ac:inkMkLst>
        </pc:inkChg>
        <pc:inkChg chg="add mod">
          <ac:chgData name="Darren Starr" userId="e8db8f9f-6c41-48a8-b168-8c2600f32686" providerId="ADAL" clId="{8A8AF724-0554-4334-A95E-7765974E60F0}" dt="2025-01-13T08:42:09.725" v="15139"/>
          <ac:inkMkLst>
            <pc:docMk/>
            <pc:sldMk cId="1384086208" sldId="295"/>
            <ac:inkMk id="115" creationId="{616C4F4A-F359-F21E-F677-D8B48C976E1D}"/>
          </ac:inkMkLst>
        </pc:inkChg>
        <pc:inkChg chg="add mod">
          <ac:chgData name="Darren Starr" userId="e8db8f9f-6c41-48a8-b168-8c2600f32686" providerId="ADAL" clId="{8A8AF724-0554-4334-A95E-7765974E60F0}" dt="2025-01-13T08:42:09.725" v="15139"/>
          <ac:inkMkLst>
            <pc:docMk/>
            <pc:sldMk cId="1384086208" sldId="295"/>
            <ac:inkMk id="116" creationId="{BF6ECCD3-33D3-DAE5-BFA1-9A2961E3AE32}"/>
          </ac:inkMkLst>
        </pc:inkChg>
        <pc:inkChg chg="add mod">
          <ac:chgData name="Darren Starr" userId="e8db8f9f-6c41-48a8-b168-8c2600f32686" providerId="ADAL" clId="{8A8AF724-0554-4334-A95E-7765974E60F0}" dt="2025-01-13T08:42:09.725" v="15139"/>
          <ac:inkMkLst>
            <pc:docMk/>
            <pc:sldMk cId="1384086208" sldId="295"/>
            <ac:inkMk id="117" creationId="{CA0F1D19-CD90-AF2B-A47A-3436702960F6}"/>
          </ac:inkMkLst>
        </pc:inkChg>
        <pc:inkChg chg="add mod">
          <ac:chgData name="Darren Starr" userId="e8db8f9f-6c41-48a8-b168-8c2600f32686" providerId="ADAL" clId="{8A8AF724-0554-4334-A95E-7765974E60F0}" dt="2025-01-13T08:42:09.725" v="15139"/>
          <ac:inkMkLst>
            <pc:docMk/>
            <pc:sldMk cId="1384086208" sldId="295"/>
            <ac:inkMk id="118" creationId="{E902B15D-DD71-5802-D7A4-06EC2CF3AEFD}"/>
          </ac:inkMkLst>
        </pc:inkChg>
        <pc:inkChg chg="add">
          <ac:chgData name="Darren Starr" userId="e8db8f9f-6c41-48a8-b168-8c2600f32686" providerId="ADAL" clId="{8A8AF724-0554-4334-A95E-7765974E60F0}" dt="2025-01-13T08:42:10.085" v="15140" actId="9405"/>
          <ac:inkMkLst>
            <pc:docMk/>
            <pc:sldMk cId="1384086208" sldId="295"/>
            <ac:inkMk id="120" creationId="{95F62050-3FF6-369F-34AD-203332AD479B}"/>
          </ac:inkMkLst>
        </pc:inkChg>
        <pc:inkChg chg="add">
          <ac:chgData name="Darren Starr" userId="e8db8f9f-6c41-48a8-b168-8c2600f32686" providerId="ADAL" clId="{8A8AF724-0554-4334-A95E-7765974E60F0}" dt="2025-01-13T08:42:10.302" v="15141" actId="9405"/>
          <ac:inkMkLst>
            <pc:docMk/>
            <pc:sldMk cId="1384086208" sldId="295"/>
            <ac:inkMk id="121" creationId="{89F5FC45-E329-8697-637C-0A8E72CE1247}"/>
          </ac:inkMkLst>
        </pc:inkChg>
        <pc:inkChg chg="add">
          <ac:chgData name="Darren Starr" userId="e8db8f9f-6c41-48a8-b168-8c2600f32686" providerId="ADAL" clId="{8A8AF724-0554-4334-A95E-7765974E60F0}" dt="2025-01-13T08:42:10.726" v="15142" actId="9405"/>
          <ac:inkMkLst>
            <pc:docMk/>
            <pc:sldMk cId="1384086208" sldId="295"/>
            <ac:inkMk id="122" creationId="{AF6F611D-C9CF-C868-59F7-E98D1C597D34}"/>
          </ac:inkMkLst>
        </pc:inkChg>
        <pc:inkChg chg="add">
          <ac:chgData name="Darren Starr" userId="e8db8f9f-6c41-48a8-b168-8c2600f32686" providerId="ADAL" clId="{8A8AF724-0554-4334-A95E-7765974E60F0}" dt="2025-01-13T08:42:10.911" v="15143" actId="9405"/>
          <ac:inkMkLst>
            <pc:docMk/>
            <pc:sldMk cId="1384086208" sldId="295"/>
            <ac:inkMk id="123" creationId="{12FF5C93-FA03-F647-0268-304108D74387}"/>
          </ac:inkMkLst>
        </pc:inkChg>
        <pc:inkChg chg="add">
          <ac:chgData name="Darren Starr" userId="e8db8f9f-6c41-48a8-b168-8c2600f32686" providerId="ADAL" clId="{8A8AF724-0554-4334-A95E-7765974E60F0}" dt="2025-01-13T08:42:11.318" v="15144" actId="9405"/>
          <ac:inkMkLst>
            <pc:docMk/>
            <pc:sldMk cId="1384086208" sldId="295"/>
            <ac:inkMk id="124" creationId="{AFA01AC2-6672-B0EC-836A-CC636C3212D4}"/>
          </ac:inkMkLst>
        </pc:inkChg>
        <pc:inkChg chg="add">
          <ac:chgData name="Darren Starr" userId="e8db8f9f-6c41-48a8-b168-8c2600f32686" providerId="ADAL" clId="{8A8AF724-0554-4334-A95E-7765974E60F0}" dt="2025-01-13T08:42:12.049" v="15145" actId="9405"/>
          <ac:inkMkLst>
            <pc:docMk/>
            <pc:sldMk cId="1384086208" sldId="295"/>
            <ac:inkMk id="125" creationId="{0B1CD997-95B5-7602-36EA-FD09BD4D0EBC}"/>
          </ac:inkMkLst>
        </pc:inkChg>
        <pc:inkChg chg="add">
          <ac:chgData name="Darren Starr" userId="e8db8f9f-6c41-48a8-b168-8c2600f32686" providerId="ADAL" clId="{8A8AF724-0554-4334-A95E-7765974E60F0}" dt="2025-01-13T08:42:12.253" v="15146" actId="9405"/>
          <ac:inkMkLst>
            <pc:docMk/>
            <pc:sldMk cId="1384086208" sldId="295"/>
            <ac:inkMk id="126" creationId="{69B8E71F-8CE0-DF8F-E0AA-827A298B52AC}"/>
          </ac:inkMkLst>
        </pc:inkChg>
        <pc:inkChg chg="add">
          <ac:chgData name="Darren Starr" userId="e8db8f9f-6c41-48a8-b168-8c2600f32686" providerId="ADAL" clId="{8A8AF724-0554-4334-A95E-7765974E60F0}" dt="2025-01-13T08:42:12.807" v="15147" actId="9405"/>
          <ac:inkMkLst>
            <pc:docMk/>
            <pc:sldMk cId="1384086208" sldId="295"/>
            <ac:inkMk id="127" creationId="{A0AA9EC3-8131-C342-585D-2DE6B651AD7B}"/>
          </ac:inkMkLst>
        </pc:inkChg>
        <pc:inkChg chg="add">
          <ac:chgData name="Darren Starr" userId="e8db8f9f-6c41-48a8-b168-8c2600f32686" providerId="ADAL" clId="{8A8AF724-0554-4334-A95E-7765974E60F0}" dt="2025-01-13T08:42:13.007" v="15148" actId="9405"/>
          <ac:inkMkLst>
            <pc:docMk/>
            <pc:sldMk cId="1384086208" sldId="295"/>
            <ac:inkMk id="128" creationId="{404DF004-4021-172E-1832-3B4E155CB50F}"/>
          </ac:inkMkLst>
        </pc:inkChg>
        <pc:inkChg chg="add">
          <ac:chgData name="Darren Starr" userId="e8db8f9f-6c41-48a8-b168-8c2600f32686" providerId="ADAL" clId="{8A8AF724-0554-4334-A95E-7765974E60F0}" dt="2025-01-13T08:42:13.523" v="15149" actId="9405"/>
          <ac:inkMkLst>
            <pc:docMk/>
            <pc:sldMk cId="1384086208" sldId="295"/>
            <ac:inkMk id="129" creationId="{49193E3B-6B93-3D7B-EDB5-9A892F4AFB58}"/>
          </ac:inkMkLst>
        </pc:inkChg>
        <pc:inkChg chg="add">
          <ac:chgData name="Darren Starr" userId="e8db8f9f-6c41-48a8-b168-8c2600f32686" providerId="ADAL" clId="{8A8AF724-0554-4334-A95E-7765974E60F0}" dt="2025-01-13T08:42:14.161" v="15150" actId="9405"/>
          <ac:inkMkLst>
            <pc:docMk/>
            <pc:sldMk cId="1384086208" sldId="295"/>
            <ac:inkMk id="130" creationId="{34219EB3-A5EF-FE94-7B60-458A7DC61F9E}"/>
          </ac:inkMkLst>
        </pc:inkChg>
        <pc:inkChg chg="add">
          <ac:chgData name="Darren Starr" userId="e8db8f9f-6c41-48a8-b168-8c2600f32686" providerId="ADAL" clId="{8A8AF724-0554-4334-A95E-7765974E60F0}" dt="2025-01-13T08:42:14.417" v="15151" actId="9405"/>
          <ac:inkMkLst>
            <pc:docMk/>
            <pc:sldMk cId="1384086208" sldId="295"/>
            <ac:inkMk id="131" creationId="{64A8640D-8750-8030-41D3-E8E4486BFCDE}"/>
          </ac:inkMkLst>
        </pc:inkChg>
        <pc:inkChg chg="add">
          <ac:chgData name="Darren Starr" userId="e8db8f9f-6c41-48a8-b168-8c2600f32686" providerId="ADAL" clId="{8A8AF724-0554-4334-A95E-7765974E60F0}" dt="2025-01-13T08:42:14.630" v="15152" actId="9405"/>
          <ac:inkMkLst>
            <pc:docMk/>
            <pc:sldMk cId="1384086208" sldId="295"/>
            <ac:inkMk id="132" creationId="{4FEBAEFB-6D97-11DB-84DE-8DD0104DC1D0}"/>
          </ac:inkMkLst>
        </pc:inkChg>
        <pc:inkChg chg="add">
          <ac:chgData name="Darren Starr" userId="e8db8f9f-6c41-48a8-b168-8c2600f32686" providerId="ADAL" clId="{8A8AF724-0554-4334-A95E-7765974E60F0}" dt="2025-01-13T08:42:14.926" v="15153" actId="9405"/>
          <ac:inkMkLst>
            <pc:docMk/>
            <pc:sldMk cId="1384086208" sldId="295"/>
            <ac:inkMk id="133" creationId="{8674A8AC-47FB-D82C-0365-CC3B108AA27B}"/>
          </ac:inkMkLst>
        </pc:inkChg>
        <pc:inkChg chg="add">
          <ac:chgData name="Darren Starr" userId="e8db8f9f-6c41-48a8-b168-8c2600f32686" providerId="ADAL" clId="{8A8AF724-0554-4334-A95E-7765974E60F0}" dt="2025-01-13T08:42:15.162" v="15154" actId="9405"/>
          <ac:inkMkLst>
            <pc:docMk/>
            <pc:sldMk cId="1384086208" sldId="295"/>
            <ac:inkMk id="134" creationId="{1DAA25D8-B751-1AFF-F7B6-8DF23C2362F7}"/>
          </ac:inkMkLst>
        </pc:inkChg>
        <pc:inkChg chg="add">
          <ac:chgData name="Darren Starr" userId="e8db8f9f-6c41-48a8-b168-8c2600f32686" providerId="ADAL" clId="{8A8AF724-0554-4334-A95E-7765974E60F0}" dt="2025-01-13T08:42:15.444" v="15155" actId="9405"/>
          <ac:inkMkLst>
            <pc:docMk/>
            <pc:sldMk cId="1384086208" sldId="295"/>
            <ac:inkMk id="135" creationId="{64789EC2-A362-B549-7342-82111EF3B00C}"/>
          </ac:inkMkLst>
        </pc:inkChg>
        <pc:inkChg chg="add">
          <ac:chgData name="Darren Starr" userId="e8db8f9f-6c41-48a8-b168-8c2600f32686" providerId="ADAL" clId="{8A8AF724-0554-4334-A95E-7765974E60F0}" dt="2025-01-13T08:42:15.648" v="15156" actId="9405"/>
          <ac:inkMkLst>
            <pc:docMk/>
            <pc:sldMk cId="1384086208" sldId="295"/>
            <ac:inkMk id="136" creationId="{E6F2EECE-1C3B-7DEB-821B-A7003A7E5E6E}"/>
          </ac:inkMkLst>
        </pc:inkChg>
        <pc:inkChg chg="add">
          <ac:chgData name="Darren Starr" userId="e8db8f9f-6c41-48a8-b168-8c2600f32686" providerId="ADAL" clId="{8A8AF724-0554-4334-A95E-7765974E60F0}" dt="2025-01-13T08:42:16.791" v="15158" actId="9405"/>
          <ac:inkMkLst>
            <pc:docMk/>
            <pc:sldMk cId="1384086208" sldId="295"/>
            <ac:inkMk id="138" creationId="{D55C3F49-830F-BB8E-FF9C-32F136E8E58A}"/>
          </ac:inkMkLst>
        </pc:inkChg>
        <pc:inkChg chg="add mod">
          <ac:chgData name="Darren Starr" userId="e8db8f9f-6c41-48a8-b168-8c2600f32686" providerId="ADAL" clId="{8A8AF724-0554-4334-A95E-7765974E60F0}" dt="2025-01-13T08:42:24.268" v="15177"/>
          <ac:inkMkLst>
            <pc:docMk/>
            <pc:sldMk cId="1384086208" sldId="295"/>
            <ac:inkMk id="139" creationId="{BCFD95B0-0BD0-2D89-8183-FA592F85C873}"/>
          </ac:inkMkLst>
        </pc:inkChg>
        <pc:inkChg chg="add">
          <ac:chgData name="Darren Starr" userId="e8db8f9f-6c41-48a8-b168-8c2600f32686" providerId="ADAL" clId="{8A8AF724-0554-4334-A95E-7765974E60F0}" dt="2025-01-13T08:42:17.165" v="15160" actId="9405"/>
          <ac:inkMkLst>
            <pc:docMk/>
            <pc:sldMk cId="1384086208" sldId="295"/>
            <ac:inkMk id="140" creationId="{A65142F2-7202-771D-3461-4ACEFE1B68C5}"/>
          </ac:inkMkLst>
        </pc:inkChg>
        <pc:inkChg chg="add">
          <ac:chgData name="Darren Starr" userId="e8db8f9f-6c41-48a8-b168-8c2600f32686" providerId="ADAL" clId="{8A8AF724-0554-4334-A95E-7765974E60F0}" dt="2025-01-13T08:42:17.553" v="15161" actId="9405"/>
          <ac:inkMkLst>
            <pc:docMk/>
            <pc:sldMk cId="1384086208" sldId="295"/>
            <ac:inkMk id="141" creationId="{7466C829-A1AB-F4EA-51B0-562B374ABEAB}"/>
          </ac:inkMkLst>
        </pc:inkChg>
        <pc:inkChg chg="add">
          <ac:chgData name="Darren Starr" userId="e8db8f9f-6c41-48a8-b168-8c2600f32686" providerId="ADAL" clId="{8A8AF724-0554-4334-A95E-7765974E60F0}" dt="2025-01-13T08:42:17.725" v="15162" actId="9405"/>
          <ac:inkMkLst>
            <pc:docMk/>
            <pc:sldMk cId="1384086208" sldId="295"/>
            <ac:inkMk id="142" creationId="{FE505274-4DE7-53AD-95F1-91FCFC2678C9}"/>
          </ac:inkMkLst>
        </pc:inkChg>
        <pc:inkChg chg="add">
          <ac:chgData name="Darren Starr" userId="e8db8f9f-6c41-48a8-b168-8c2600f32686" providerId="ADAL" clId="{8A8AF724-0554-4334-A95E-7765974E60F0}" dt="2025-01-13T08:42:18.091" v="15163" actId="9405"/>
          <ac:inkMkLst>
            <pc:docMk/>
            <pc:sldMk cId="1384086208" sldId="295"/>
            <ac:inkMk id="143" creationId="{5F82B3DF-0149-7300-41D5-78ADCC1FB64B}"/>
          </ac:inkMkLst>
        </pc:inkChg>
        <pc:inkChg chg="add">
          <ac:chgData name="Darren Starr" userId="e8db8f9f-6c41-48a8-b168-8c2600f32686" providerId="ADAL" clId="{8A8AF724-0554-4334-A95E-7765974E60F0}" dt="2025-01-13T08:42:18.652" v="15164" actId="9405"/>
          <ac:inkMkLst>
            <pc:docMk/>
            <pc:sldMk cId="1384086208" sldId="295"/>
            <ac:inkMk id="144" creationId="{8B13F490-4194-AFF2-4288-14324118E417}"/>
          </ac:inkMkLst>
        </pc:inkChg>
        <pc:inkChg chg="add mod">
          <ac:chgData name="Darren Starr" userId="e8db8f9f-6c41-48a8-b168-8c2600f32686" providerId="ADAL" clId="{8A8AF724-0554-4334-A95E-7765974E60F0}" dt="2025-01-13T08:42:24.268" v="15177"/>
          <ac:inkMkLst>
            <pc:docMk/>
            <pc:sldMk cId="1384086208" sldId="295"/>
            <ac:inkMk id="145" creationId="{A9CB59B8-73A2-2E15-7FD4-39501FA0B51F}"/>
          </ac:inkMkLst>
        </pc:inkChg>
        <pc:inkChg chg="add">
          <ac:chgData name="Darren Starr" userId="e8db8f9f-6c41-48a8-b168-8c2600f32686" providerId="ADAL" clId="{8A8AF724-0554-4334-A95E-7765974E60F0}" dt="2025-01-13T08:42:19.642" v="15166" actId="9405"/>
          <ac:inkMkLst>
            <pc:docMk/>
            <pc:sldMk cId="1384086208" sldId="295"/>
            <ac:inkMk id="146" creationId="{D8CF1876-5DA7-1BC3-1694-AB23D3D40E19}"/>
          </ac:inkMkLst>
        </pc:inkChg>
        <pc:inkChg chg="add">
          <ac:chgData name="Darren Starr" userId="e8db8f9f-6c41-48a8-b168-8c2600f32686" providerId="ADAL" clId="{8A8AF724-0554-4334-A95E-7765974E60F0}" dt="2025-01-13T08:42:19.842" v="15167" actId="9405"/>
          <ac:inkMkLst>
            <pc:docMk/>
            <pc:sldMk cId="1384086208" sldId="295"/>
            <ac:inkMk id="147" creationId="{8D11AFA5-00E3-1B60-F421-3FC8CA251CBD}"/>
          </ac:inkMkLst>
        </pc:inkChg>
        <pc:inkChg chg="add mod">
          <ac:chgData name="Darren Starr" userId="e8db8f9f-6c41-48a8-b168-8c2600f32686" providerId="ADAL" clId="{8A8AF724-0554-4334-A95E-7765974E60F0}" dt="2025-01-13T08:42:24.268" v="15177"/>
          <ac:inkMkLst>
            <pc:docMk/>
            <pc:sldMk cId="1384086208" sldId="295"/>
            <ac:inkMk id="148" creationId="{A904CE6E-4E33-91CC-10B1-F65DDFCEFDFD}"/>
          </ac:inkMkLst>
        </pc:inkChg>
        <pc:inkChg chg="add">
          <ac:chgData name="Darren Starr" userId="e8db8f9f-6c41-48a8-b168-8c2600f32686" providerId="ADAL" clId="{8A8AF724-0554-4334-A95E-7765974E60F0}" dt="2025-01-13T08:42:20.532" v="15169" actId="9405"/>
          <ac:inkMkLst>
            <pc:docMk/>
            <pc:sldMk cId="1384086208" sldId="295"/>
            <ac:inkMk id="149" creationId="{FC8D1B27-689A-4C2B-BB2B-77DF466C2E46}"/>
          </ac:inkMkLst>
        </pc:inkChg>
        <pc:inkChg chg="add">
          <ac:chgData name="Darren Starr" userId="e8db8f9f-6c41-48a8-b168-8c2600f32686" providerId="ADAL" clId="{8A8AF724-0554-4334-A95E-7765974E60F0}" dt="2025-01-13T08:42:21.207" v="15170" actId="9405"/>
          <ac:inkMkLst>
            <pc:docMk/>
            <pc:sldMk cId="1384086208" sldId="295"/>
            <ac:inkMk id="150" creationId="{4C5E4B50-E84E-9B07-CDD6-E66C8269E8A5}"/>
          </ac:inkMkLst>
        </pc:inkChg>
        <pc:inkChg chg="add mod">
          <ac:chgData name="Darren Starr" userId="e8db8f9f-6c41-48a8-b168-8c2600f32686" providerId="ADAL" clId="{8A8AF724-0554-4334-A95E-7765974E60F0}" dt="2025-01-13T08:42:24.268" v="15177"/>
          <ac:inkMkLst>
            <pc:docMk/>
            <pc:sldMk cId="1384086208" sldId="295"/>
            <ac:inkMk id="151" creationId="{1B472FD5-9A99-9D0A-7D54-C928A60D7C08}"/>
          </ac:inkMkLst>
        </pc:inkChg>
        <pc:inkChg chg="add mod">
          <ac:chgData name="Darren Starr" userId="e8db8f9f-6c41-48a8-b168-8c2600f32686" providerId="ADAL" clId="{8A8AF724-0554-4334-A95E-7765974E60F0}" dt="2025-01-13T08:42:24.268" v="15177"/>
          <ac:inkMkLst>
            <pc:docMk/>
            <pc:sldMk cId="1384086208" sldId="295"/>
            <ac:inkMk id="152" creationId="{19B68D04-9B68-8D09-D4A9-B8E821A4DCB3}"/>
          </ac:inkMkLst>
        </pc:inkChg>
        <pc:inkChg chg="add">
          <ac:chgData name="Darren Starr" userId="e8db8f9f-6c41-48a8-b168-8c2600f32686" providerId="ADAL" clId="{8A8AF724-0554-4334-A95E-7765974E60F0}" dt="2025-01-13T08:42:22.523" v="15173" actId="9405"/>
          <ac:inkMkLst>
            <pc:docMk/>
            <pc:sldMk cId="1384086208" sldId="295"/>
            <ac:inkMk id="153" creationId="{6788A686-AB7F-0A88-7779-A301C57AD94B}"/>
          </ac:inkMkLst>
        </pc:inkChg>
        <pc:inkChg chg="add mod">
          <ac:chgData name="Darren Starr" userId="e8db8f9f-6c41-48a8-b168-8c2600f32686" providerId="ADAL" clId="{8A8AF724-0554-4334-A95E-7765974E60F0}" dt="2025-01-13T08:42:24.268" v="15177"/>
          <ac:inkMkLst>
            <pc:docMk/>
            <pc:sldMk cId="1384086208" sldId="295"/>
            <ac:inkMk id="154" creationId="{A7629308-E6CB-AE47-D66B-355DABC025FF}"/>
          </ac:inkMkLst>
        </pc:inkChg>
        <pc:inkChg chg="add mod">
          <ac:chgData name="Darren Starr" userId="e8db8f9f-6c41-48a8-b168-8c2600f32686" providerId="ADAL" clId="{8A8AF724-0554-4334-A95E-7765974E60F0}" dt="2025-01-13T08:42:24.268" v="15177"/>
          <ac:inkMkLst>
            <pc:docMk/>
            <pc:sldMk cId="1384086208" sldId="295"/>
            <ac:inkMk id="155" creationId="{914DACDC-5318-89EC-83AC-E65E75D192FF}"/>
          </ac:inkMkLst>
        </pc:inkChg>
        <pc:inkChg chg="add">
          <ac:chgData name="Darren Starr" userId="e8db8f9f-6c41-48a8-b168-8c2600f32686" providerId="ADAL" clId="{8A8AF724-0554-4334-A95E-7765974E60F0}" dt="2025-01-13T08:42:23.731" v="15176" actId="9405"/>
          <ac:inkMkLst>
            <pc:docMk/>
            <pc:sldMk cId="1384086208" sldId="295"/>
            <ac:inkMk id="156" creationId="{31F0AECA-2EC5-90B1-E929-77ADF953FE22}"/>
          </ac:inkMkLst>
        </pc:inkChg>
        <pc:inkChg chg="add mod">
          <ac:chgData name="Darren Starr" userId="e8db8f9f-6c41-48a8-b168-8c2600f32686" providerId="ADAL" clId="{8A8AF724-0554-4334-A95E-7765974E60F0}" dt="2025-01-13T08:48:57.569" v="15275"/>
          <ac:inkMkLst>
            <pc:docMk/>
            <pc:sldMk cId="1384086208" sldId="295"/>
            <ac:inkMk id="196" creationId="{271DA4B9-750A-0CB7-0951-B6D04E4D9A0F}"/>
          </ac:inkMkLst>
        </pc:inkChg>
        <pc:inkChg chg="add mod">
          <ac:chgData name="Darren Starr" userId="e8db8f9f-6c41-48a8-b168-8c2600f32686" providerId="ADAL" clId="{8A8AF724-0554-4334-A95E-7765974E60F0}" dt="2025-01-13T08:48:57.569" v="15275"/>
          <ac:inkMkLst>
            <pc:docMk/>
            <pc:sldMk cId="1384086208" sldId="295"/>
            <ac:inkMk id="197" creationId="{BEFB1350-FB78-EDDB-FE05-ED5E4215E3EB}"/>
          </ac:inkMkLst>
        </pc:inkChg>
        <pc:inkChg chg="add mod">
          <ac:chgData name="Darren Starr" userId="e8db8f9f-6c41-48a8-b168-8c2600f32686" providerId="ADAL" clId="{8A8AF724-0554-4334-A95E-7765974E60F0}" dt="2025-01-13T08:52:02.524" v="15333"/>
          <ac:inkMkLst>
            <pc:docMk/>
            <pc:sldMk cId="1384086208" sldId="295"/>
            <ac:inkMk id="198" creationId="{5F13C20B-16BA-536B-D053-6DEC01028AA2}"/>
          </ac:inkMkLst>
        </pc:inkChg>
        <pc:inkChg chg="add mod">
          <ac:chgData name="Darren Starr" userId="e8db8f9f-6c41-48a8-b168-8c2600f32686" providerId="ADAL" clId="{8A8AF724-0554-4334-A95E-7765974E60F0}" dt="2025-01-13T08:52:18.852" v="15344"/>
          <ac:inkMkLst>
            <pc:docMk/>
            <pc:sldMk cId="1384086208" sldId="295"/>
            <ac:inkMk id="199" creationId="{82911098-2C8A-5566-7357-C767F989A00F}"/>
          </ac:inkMkLst>
        </pc:inkChg>
        <pc:inkChg chg="add mod">
          <ac:chgData name="Darren Starr" userId="e8db8f9f-6c41-48a8-b168-8c2600f32686" providerId="ADAL" clId="{8A8AF724-0554-4334-A95E-7765974E60F0}" dt="2025-01-13T08:52:18.852" v="15344"/>
          <ac:inkMkLst>
            <pc:docMk/>
            <pc:sldMk cId="1384086208" sldId="295"/>
            <ac:inkMk id="200" creationId="{6B5CF0EA-709C-7FF1-1BFE-8E3B8C8E996D}"/>
          </ac:inkMkLst>
        </pc:inkChg>
        <pc:inkChg chg="add mod">
          <ac:chgData name="Darren Starr" userId="e8db8f9f-6c41-48a8-b168-8c2600f32686" providerId="ADAL" clId="{8A8AF724-0554-4334-A95E-7765974E60F0}" dt="2025-01-13T08:52:02.524" v="15333"/>
          <ac:inkMkLst>
            <pc:docMk/>
            <pc:sldMk cId="1384086208" sldId="295"/>
            <ac:inkMk id="201" creationId="{BBB5ED82-39E4-183B-0098-556EE4D0A71B}"/>
          </ac:inkMkLst>
        </pc:inkChg>
        <pc:inkChg chg="add mod">
          <ac:chgData name="Darren Starr" userId="e8db8f9f-6c41-48a8-b168-8c2600f32686" providerId="ADAL" clId="{8A8AF724-0554-4334-A95E-7765974E60F0}" dt="2025-01-13T08:52:02.524" v="15333"/>
          <ac:inkMkLst>
            <pc:docMk/>
            <pc:sldMk cId="1384086208" sldId="295"/>
            <ac:inkMk id="202" creationId="{3111A3FC-86DE-2ABF-5421-8D84E690BD3D}"/>
          </ac:inkMkLst>
        </pc:inkChg>
        <pc:inkChg chg="add">
          <ac:chgData name="Darren Starr" userId="e8db8f9f-6c41-48a8-b168-8c2600f32686" providerId="ADAL" clId="{8A8AF724-0554-4334-A95E-7765974E60F0}" dt="2025-01-13T08:49:59.564" v="15279" actId="9405"/>
          <ac:inkMkLst>
            <pc:docMk/>
            <pc:sldMk cId="1384086208" sldId="295"/>
            <ac:inkMk id="204" creationId="{4B34E94C-E7DE-8CF8-F88A-48C952054D8C}"/>
          </ac:inkMkLst>
        </pc:inkChg>
        <pc:inkChg chg="add">
          <ac:chgData name="Darren Starr" userId="e8db8f9f-6c41-48a8-b168-8c2600f32686" providerId="ADAL" clId="{8A8AF724-0554-4334-A95E-7765974E60F0}" dt="2025-01-13T08:50:00.473" v="15280" actId="9405"/>
          <ac:inkMkLst>
            <pc:docMk/>
            <pc:sldMk cId="1384086208" sldId="295"/>
            <ac:inkMk id="205" creationId="{8F82CDCD-14D3-96B9-D9F0-B6F652310BAC}"/>
          </ac:inkMkLst>
        </pc:inkChg>
        <pc:inkChg chg="add">
          <ac:chgData name="Darren Starr" userId="e8db8f9f-6c41-48a8-b168-8c2600f32686" providerId="ADAL" clId="{8A8AF724-0554-4334-A95E-7765974E60F0}" dt="2025-01-13T08:50:00.692" v="15281" actId="9405"/>
          <ac:inkMkLst>
            <pc:docMk/>
            <pc:sldMk cId="1384086208" sldId="295"/>
            <ac:inkMk id="206" creationId="{F78762F0-7B73-74F1-5FF3-67DF0C4344D5}"/>
          </ac:inkMkLst>
        </pc:inkChg>
        <pc:inkChg chg="add">
          <ac:chgData name="Darren Starr" userId="e8db8f9f-6c41-48a8-b168-8c2600f32686" providerId="ADAL" clId="{8A8AF724-0554-4334-A95E-7765974E60F0}" dt="2025-01-13T08:50:01.238" v="15282" actId="9405"/>
          <ac:inkMkLst>
            <pc:docMk/>
            <pc:sldMk cId="1384086208" sldId="295"/>
            <ac:inkMk id="207" creationId="{B5652105-20EF-8BA8-D9BC-4CE4982EBA09}"/>
          </ac:inkMkLst>
        </pc:inkChg>
        <pc:inkChg chg="add mod">
          <ac:chgData name="Darren Starr" userId="e8db8f9f-6c41-48a8-b168-8c2600f32686" providerId="ADAL" clId="{8A8AF724-0554-4334-A95E-7765974E60F0}" dt="2025-01-13T08:50:08.107" v="15298"/>
          <ac:inkMkLst>
            <pc:docMk/>
            <pc:sldMk cId="1384086208" sldId="295"/>
            <ac:inkMk id="208" creationId="{83B46D65-1446-7ABC-7EA5-1C9FB0645A01}"/>
          </ac:inkMkLst>
        </pc:inkChg>
        <pc:inkChg chg="add">
          <ac:chgData name="Darren Starr" userId="e8db8f9f-6c41-48a8-b168-8c2600f32686" providerId="ADAL" clId="{8A8AF724-0554-4334-A95E-7765974E60F0}" dt="2025-01-13T08:50:01.711" v="15284" actId="9405"/>
          <ac:inkMkLst>
            <pc:docMk/>
            <pc:sldMk cId="1384086208" sldId="295"/>
            <ac:inkMk id="209" creationId="{05B316A6-661E-9941-DD76-07B5E1950841}"/>
          </ac:inkMkLst>
        </pc:inkChg>
        <pc:inkChg chg="add mod">
          <ac:chgData name="Darren Starr" userId="e8db8f9f-6c41-48a8-b168-8c2600f32686" providerId="ADAL" clId="{8A8AF724-0554-4334-A95E-7765974E60F0}" dt="2025-01-13T08:50:08.107" v="15298"/>
          <ac:inkMkLst>
            <pc:docMk/>
            <pc:sldMk cId="1384086208" sldId="295"/>
            <ac:inkMk id="210" creationId="{233C7D45-2AD0-3190-4096-6C5FD3DA0869}"/>
          </ac:inkMkLst>
        </pc:inkChg>
        <pc:inkChg chg="add mod">
          <ac:chgData name="Darren Starr" userId="e8db8f9f-6c41-48a8-b168-8c2600f32686" providerId="ADAL" clId="{8A8AF724-0554-4334-A95E-7765974E60F0}" dt="2025-01-13T08:50:08.107" v="15298"/>
          <ac:inkMkLst>
            <pc:docMk/>
            <pc:sldMk cId="1384086208" sldId="295"/>
            <ac:inkMk id="211" creationId="{226C4C43-226D-DF9F-67FB-DEDB72B21ADE}"/>
          </ac:inkMkLst>
        </pc:inkChg>
        <pc:inkChg chg="add">
          <ac:chgData name="Darren Starr" userId="e8db8f9f-6c41-48a8-b168-8c2600f32686" providerId="ADAL" clId="{8A8AF724-0554-4334-A95E-7765974E60F0}" dt="2025-01-13T08:50:02.611" v="15287" actId="9405"/>
          <ac:inkMkLst>
            <pc:docMk/>
            <pc:sldMk cId="1384086208" sldId="295"/>
            <ac:inkMk id="212" creationId="{F3609D2E-717E-BEA1-B37C-C10A491E42BC}"/>
          </ac:inkMkLst>
        </pc:inkChg>
        <pc:inkChg chg="add">
          <ac:chgData name="Darren Starr" userId="e8db8f9f-6c41-48a8-b168-8c2600f32686" providerId="ADAL" clId="{8A8AF724-0554-4334-A95E-7765974E60F0}" dt="2025-01-13T08:50:03.149" v="15288" actId="9405"/>
          <ac:inkMkLst>
            <pc:docMk/>
            <pc:sldMk cId="1384086208" sldId="295"/>
            <ac:inkMk id="213" creationId="{0181A395-D40C-BC76-6288-C0C3720F00D7}"/>
          </ac:inkMkLst>
        </pc:inkChg>
        <pc:inkChg chg="add">
          <ac:chgData name="Darren Starr" userId="e8db8f9f-6c41-48a8-b168-8c2600f32686" providerId="ADAL" clId="{8A8AF724-0554-4334-A95E-7765974E60F0}" dt="2025-01-13T08:50:04.151" v="15289" actId="9405"/>
          <ac:inkMkLst>
            <pc:docMk/>
            <pc:sldMk cId="1384086208" sldId="295"/>
            <ac:inkMk id="214" creationId="{268008D1-45EE-06A6-7E21-FFB614DB2CAA}"/>
          </ac:inkMkLst>
        </pc:inkChg>
        <pc:inkChg chg="add">
          <ac:chgData name="Darren Starr" userId="e8db8f9f-6c41-48a8-b168-8c2600f32686" providerId="ADAL" clId="{8A8AF724-0554-4334-A95E-7765974E60F0}" dt="2025-01-13T08:50:04.527" v="15290" actId="9405"/>
          <ac:inkMkLst>
            <pc:docMk/>
            <pc:sldMk cId="1384086208" sldId="295"/>
            <ac:inkMk id="215" creationId="{3BFF3D75-191A-9E09-DC22-C8637A3827B3}"/>
          </ac:inkMkLst>
        </pc:inkChg>
        <pc:inkChg chg="add mod">
          <ac:chgData name="Darren Starr" userId="e8db8f9f-6c41-48a8-b168-8c2600f32686" providerId="ADAL" clId="{8A8AF724-0554-4334-A95E-7765974E60F0}" dt="2025-01-13T08:50:08.107" v="15298"/>
          <ac:inkMkLst>
            <pc:docMk/>
            <pc:sldMk cId="1384086208" sldId="295"/>
            <ac:inkMk id="216" creationId="{C8E68B4F-DC3B-56ED-2906-0161002C6BB6}"/>
          </ac:inkMkLst>
        </pc:inkChg>
        <pc:inkChg chg="add mod">
          <ac:chgData name="Darren Starr" userId="e8db8f9f-6c41-48a8-b168-8c2600f32686" providerId="ADAL" clId="{8A8AF724-0554-4334-A95E-7765974E60F0}" dt="2025-01-13T08:50:08.107" v="15298"/>
          <ac:inkMkLst>
            <pc:docMk/>
            <pc:sldMk cId="1384086208" sldId="295"/>
            <ac:inkMk id="217" creationId="{11723325-0736-8AF7-4BE6-0D50441BCFA4}"/>
          </ac:inkMkLst>
        </pc:inkChg>
        <pc:inkChg chg="add">
          <ac:chgData name="Darren Starr" userId="e8db8f9f-6c41-48a8-b168-8c2600f32686" providerId="ADAL" clId="{8A8AF724-0554-4334-A95E-7765974E60F0}" dt="2025-01-13T08:50:05.291" v="15293" actId="9405"/>
          <ac:inkMkLst>
            <pc:docMk/>
            <pc:sldMk cId="1384086208" sldId="295"/>
            <ac:inkMk id="218" creationId="{727E9327-146B-CC49-3C37-828B3852F46B}"/>
          </ac:inkMkLst>
        </pc:inkChg>
        <pc:inkChg chg="add mod">
          <ac:chgData name="Darren Starr" userId="e8db8f9f-6c41-48a8-b168-8c2600f32686" providerId="ADAL" clId="{8A8AF724-0554-4334-A95E-7765974E60F0}" dt="2025-01-13T08:50:08.107" v="15298"/>
          <ac:inkMkLst>
            <pc:docMk/>
            <pc:sldMk cId="1384086208" sldId="295"/>
            <ac:inkMk id="219" creationId="{2324999C-84BE-9118-A8D6-C35DFF9F16D6}"/>
          </ac:inkMkLst>
        </pc:inkChg>
        <pc:inkChg chg="add mod">
          <ac:chgData name="Darren Starr" userId="e8db8f9f-6c41-48a8-b168-8c2600f32686" providerId="ADAL" clId="{8A8AF724-0554-4334-A95E-7765974E60F0}" dt="2025-01-13T08:50:08.107" v="15298"/>
          <ac:inkMkLst>
            <pc:docMk/>
            <pc:sldMk cId="1384086208" sldId="295"/>
            <ac:inkMk id="220" creationId="{592B5718-AE47-BF07-6763-E3308EF02213}"/>
          </ac:inkMkLst>
        </pc:inkChg>
        <pc:inkChg chg="add mod">
          <ac:chgData name="Darren Starr" userId="e8db8f9f-6c41-48a8-b168-8c2600f32686" providerId="ADAL" clId="{8A8AF724-0554-4334-A95E-7765974E60F0}" dt="2025-01-13T08:50:08.107" v="15298"/>
          <ac:inkMkLst>
            <pc:docMk/>
            <pc:sldMk cId="1384086208" sldId="295"/>
            <ac:inkMk id="221" creationId="{6F95C984-ED1B-8999-282F-8E7E4B6B8959}"/>
          </ac:inkMkLst>
        </pc:inkChg>
        <pc:inkChg chg="add mod">
          <ac:chgData name="Darren Starr" userId="e8db8f9f-6c41-48a8-b168-8c2600f32686" providerId="ADAL" clId="{8A8AF724-0554-4334-A95E-7765974E60F0}" dt="2025-01-13T08:50:08.107" v="15298"/>
          <ac:inkMkLst>
            <pc:docMk/>
            <pc:sldMk cId="1384086208" sldId="295"/>
            <ac:inkMk id="222" creationId="{404CDFA8-1196-7A74-9A32-408E45BDBBC3}"/>
          </ac:inkMkLst>
        </pc:inkChg>
        <pc:inkChg chg="add mod">
          <ac:chgData name="Darren Starr" userId="e8db8f9f-6c41-48a8-b168-8c2600f32686" providerId="ADAL" clId="{8A8AF724-0554-4334-A95E-7765974E60F0}" dt="2025-01-13T08:50:11.822" v="15304"/>
          <ac:inkMkLst>
            <pc:docMk/>
            <pc:sldMk cId="1384086208" sldId="295"/>
            <ac:inkMk id="224" creationId="{89DC8684-AB72-1BEF-8836-65C6E03BEA6F}"/>
          </ac:inkMkLst>
        </pc:inkChg>
        <pc:inkChg chg="add mod">
          <ac:chgData name="Darren Starr" userId="e8db8f9f-6c41-48a8-b168-8c2600f32686" providerId="ADAL" clId="{8A8AF724-0554-4334-A95E-7765974E60F0}" dt="2025-01-13T08:50:11.822" v="15304"/>
          <ac:inkMkLst>
            <pc:docMk/>
            <pc:sldMk cId="1384086208" sldId="295"/>
            <ac:inkMk id="225" creationId="{D86E5EE5-BCF7-2F7A-875C-621CDA5F15DD}"/>
          </ac:inkMkLst>
        </pc:inkChg>
        <pc:inkChg chg="add mod">
          <ac:chgData name="Darren Starr" userId="e8db8f9f-6c41-48a8-b168-8c2600f32686" providerId="ADAL" clId="{8A8AF724-0554-4334-A95E-7765974E60F0}" dt="2025-01-13T08:50:11.822" v="15304"/>
          <ac:inkMkLst>
            <pc:docMk/>
            <pc:sldMk cId="1384086208" sldId="295"/>
            <ac:inkMk id="226" creationId="{52043DC7-2B89-C4B4-5B7A-9D9ED2984C8F}"/>
          </ac:inkMkLst>
        </pc:inkChg>
        <pc:inkChg chg="add mod">
          <ac:chgData name="Darren Starr" userId="e8db8f9f-6c41-48a8-b168-8c2600f32686" providerId="ADAL" clId="{8A8AF724-0554-4334-A95E-7765974E60F0}" dt="2025-01-13T08:50:11.822" v="15304"/>
          <ac:inkMkLst>
            <pc:docMk/>
            <pc:sldMk cId="1384086208" sldId="295"/>
            <ac:inkMk id="227" creationId="{BB74510B-8044-FA2F-3BB2-143553479E8E}"/>
          </ac:inkMkLst>
        </pc:inkChg>
        <pc:inkChg chg="add mod">
          <ac:chgData name="Darren Starr" userId="e8db8f9f-6c41-48a8-b168-8c2600f32686" providerId="ADAL" clId="{8A8AF724-0554-4334-A95E-7765974E60F0}" dt="2025-01-13T08:50:11.822" v="15304"/>
          <ac:inkMkLst>
            <pc:docMk/>
            <pc:sldMk cId="1384086208" sldId="295"/>
            <ac:inkMk id="228" creationId="{99FE32E9-11BE-4E6C-BB2B-6A0B12DA07A8}"/>
          </ac:inkMkLst>
        </pc:inkChg>
        <pc:inkChg chg="add mod">
          <ac:chgData name="Darren Starr" userId="e8db8f9f-6c41-48a8-b168-8c2600f32686" providerId="ADAL" clId="{8A8AF724-0554-4334-A95E-7765974E60F0}" dt="2025-01-13T08:51:51.954" v="15331"/>
          <ac:inkMkLst>
            <pc:docMk/>
            <pc:sldMk cId="1384086208" sldId="295"/>
            <ac:inkMk id="235" creationId="{9F8578CF-75B4-F0BC-B593-EC77A1E4B4AF}"/>
          </ac:inkMkLst>
        </pc:inkChg>
        <pc:inkChg chg="add mod">
          <ac:chgData name="Darren Starr" userId="e8db8f9f-6c41-48a8-b168-8c2600f32686" providerId="ADAL" clId="{8A8AF724-0554-4334-A95E-7765974E60F0}" dt="2025-01-13T08:50:59.863" v="15323"/>
          <ac:inkMkLst>
            <pc:docMk/>
            <pc:sldMk cId="1384086208" sldId="295"/>
            <ac:inkMk id="236" creationId="{58D6E365-D81F-5D4E-1BEF-33429C6D253A}"/>
          </ac:inkMkLst>
        </pc:inkChg>
        <pc:inkChg chg="add mod">
          <ac:chgData name="Darren Starr" userId="e8db8f9f-6c41-48a8-b168-8c2600f32686" providerId="ADAL" clId="{8A8AF724-0554-4334-A95E-7765974E60F0}" dt="2025-01-13T08:50:59.863" v="15323"/>
          <ac:inkMkLst>
            <pc:docMk/>
            <pc:sldMk cId="1384086208" sldId="295"/>
            <ac:inkMk id="237" creationId="{34EA81F5-83F5-ECB3-A059-FC0ED29B4E6A}"/>
          </ac:inkMkLst>
        </pc:inkChg>
        <pc:inkChg chg="add mod">
          <ac:chgData name="Darren Starr" userId="e8db8f9f-6c41-48a8-b168-8c2600f32686" providerId="ADAL" clId="{8A8AF724-0554-4334-A95E-7765974E60F0}" dt="2025-01-13T08:50:59.863" v="15323"/>
          <ac:inkMkLst>
            <pc:docMk/>
            <pc:sldMk cId="1384086208" sldId="295"/>
            <ac:inkMk id="238" creationId="{3E24F2A6-53BC-6A74-9912-E42FD1167748}"/>
          </ac:inkMkLst>
        </pc:inkChg>
        <pc:inkChg chg="add mod">
          <ac:chgData name="Darren Starr" userId="e8db8f9f-6c41-48a8-b168-8c2600f32686" providerId="ADAL" clId="{8A8AF724-0554-4334-A95E-7765974E60F0}" dt="2025-01-13T08:50:59.863" v="15323"/>
          <ac:inkMkLst>
            <pc:docMk/>
            <pc:sldMk cId="1384086208" sldId="295"/>
            <ac:inkMk id="239" creationId="{BF900FF7-7061-7591-7984-A79B5C26E1F9}"/>
          </ac:inkMkLst>
        </pc:inkChg>
        <pc:inkChg chg="add mod">
          <ac:chgData name="Darren Starr" userId="e8db8f9f-6c41-48a8-b168-8c2600f32686" providerId="ADAL" clId="{8A8AF724-0554-4334-A95E-7765974E60F0}" dt="2025-01-13T08:50:59.863" v="15323"/>
          <ac:inkMkLst>
            <pc:docMk/>
            <pc:sldMk cId="1384086208" sldId="295"/>
            <ac:inkMk id="241" creationId="{D93678A4-3D65-EFB4-7E11-9BA95ABF2B1E}"/>
          </ac:inkMkLst>
        </pc:inkChg>
        <pc:inkChg chg="add mod">
          <ac:chgData name="Darren Starr" userId="e8db8f9f-6c41-48a8-b168-8c2600f32686" providerId="ADAL" clId="{8A8AF724-0554-4334-A95E-7765974E60F0}" dt="2025-01-13T08:52:18.852" v="15344"/>
          <ac:inkMkLst>
            <pc:docMk/>
            <pc:sldMk cId="1384086208" sldId="295"/>
            <ac:inkMk id="242" creationId="{047C593F-19CE-A929-09CB-00F449B2FB20}"/>
          </ac:inkMkLst>
        </pc:inkChg>
        <pc:inkChg chg="add">
          <ac:chgData name="Darren Starr" userId="e8db8f9f-6c41-48a8-b168-8c2600f32686" providerId="ADAL" clId="{8A8AF724-0554-4334-A95E-7765974E60F0}" dt="2025-01-13T08:51:38.245" v="15324" actId="9405"/>
          <ac:inkMkLst>
            <pc:docMk/>
            <pc:sldMk cId="1384086208" sldId="295"/>
            <ac:inkMk id="244" creationId="{FBAB71C1-7A18-BA5F-D282-3C3EDEEC613D}"/>
          </ac:inkMkLst>
        </pc:inkChg>
        <pc:inkChg chg="add mod">
          <ac:chgData name="Darren Starr" userId="e8db8f9f-6c41-48a8-b168-8c2600f32686" providerId="ADAL" clId="{8A8AF724-0554-4334-A95E-7765974E60F0}" dt="2025-01-13T08:52:18.852" v="15344"/>
          <ac:inkMkLst>
            <pc:docMk/>
            <pc:sldMk cId="1384086208" sldId="295"/>
            <ac:inkMk id="245" creationId="{EDE6E2BE-5F77-0757-0B6F-706B07C67325}"/>
          </ac:inkMkLst>
        </pc:inkChg>
        <pc:inkChg chg="add mod">
          <ac:chgData name="Darren Starr" userId="e8db8f9f-6c41-48a8-b168-8c2600f32686" providerId="ADAL" clId="{8A8AF724-0554-4334-A95E-7765974E60F0}" dt="2025-01-13T08:52:04.242" v="15336"/>
          <ac:inkMkLst>
            <pc:docMk/>
            <pc:sldMk cId="1384086208" sldId="295"/>
            <ac:inkMk id="246" creationId="{413C4032-F050-7917-7053-F1710BAF6415}"/>
          </ac:inkMkLst>
        </pc:inkChg>
        <pc:inkChg chg="add mod">
          <ac:chgData name="Darren Starr" userId="e8db8f9f-6c41-48a8-b168-8c2600f32686" providerId="ADAL" clId="{8A8AF724-0554-4334-A95E-7765974E60F0}" dt="2025-01-13T08:52:04.242" v="15336"/>
          <ac:inkMkLst>
            <pc:docMk/>
            <pc:sldMk cId="1384086208" sldId="295"/>
            <ac:inkMk id="247" creationId="{91377A35-DA24-2C80-2A59-C0F683A2B018}"/>
          </ac:inkMkLst>
        </pc:inkChg>
        <pc:inkChg chg="add mod">
          <ac:chgData name="Darren Starr" userId="e8db8f9f-6c41-48a8-b168-8c2600f32686" providerId="ADAL" clId="{8A8AF724-0554-4334-A95E-7765974E60F0}" dt="2025-01-13T08:51:51.954" v="15331"/>
          <ac:inkMkLst>
            <pc:docMk/>
            <pc:sldMk cId="1384086208" sldId="295"/>
            <ac:inkMk id="249" creationId="{DA517E5F-4554-80D3-FF7F-06F8B9182E72}"/>
          </ac:inkMkLst>
        </pc:inkChg>
        <pc:inkChg chg="add mod">
          <ac:chgData name="Darren Starr" userId="e8db8f9f-6c41-48a8-b168-8c2600f32686" providerId="ADAL" clId="{8A8AF724-0554-4334-A95E-7765974E60F0}" dt="2025-01-13T08:52:18.852" v="15344"/>
          <ac:inkMkLst>
            <pc:docMk/>
            <pc:sldMk cId="1384086208" sldId="295"/>
            <ac:inkMk id="250" creationId="{DFA460E2-0A35-D93F-41F5-4048BB952832}"/>
          </ac:inkMkLst>
        </pc:inkChg>
        <pc:inkChg chg="add mod">
          <ac:chgData name="Darren Starr" userId="e8db8f9f-6c41-48a8-b168-8c2600f32686" providerId="ADAL" clId="{8A8AF724-0554-4334-A95E-7765974E60F0}" dt="2025-01-13T08:52:04.242" v="15336"/>
          <ac:inkMkLst>
            <pc:docMk/>
            <pc:sldMk cId="1384086208" sldId="295"/>
            <ac:inkMk id="252" creationId="{254EE84E-D7C2-891C-8607-F73B6CA2198D}"/>
          </ac:inkMkLst>
        </pc:inkChg>
        <pc:inkChg chg="add mod">
          <ac:chgData name="Darren Starr" userId="e8db8f9f-6c41-48a8-b168-8c2600f32686" providerId="ADAL" clId="{8A8AF724-0554-4334-A95E-7765974E60F0}" dt="2025-01-13T08:52:18.852" v="15344"/>
          <ac:inkMkLst>
            <pc:docMk/>
            <pc:sldMk cId="1384086208" sldId="295"/>
            <ac:inkMk id="254" creationId="{602D7AB0-3514-FB43-95ED-B918DE0F1047}"/>
          </ac:inkMkLst>
        </pc:inkChg>
        <pc:inkChg chg="add mod">
          <ac:chgData name="Darren Starr" userId="e8db8f9f-6c41-48a8-b168-8c2600f32686" providerId="ADAL" clId="{8A8AF724-0554-4334-A95E-7765974E60F0}" dt="2025-01-13T08:52:04.242" v="15336"/>
          <ac:inkMkLst>
            <pc:docMk/>
            <pc:sldMk cId="1384086208" sldId="295"/>
            <ac:inkMk id="255" creationId="{0B72346D-7025-FDD9-93FB-2794CE57ACE9}"/>
          </ac:inkMkLst>
        </pc:inkChg>
        <pc:inkChg chg="add">
          <ac:chgData name="Darren Starr" userId="e8db8f9f-6c41-48a8-b168-8c2600f32686" providerId="ADAL" clId="{8A8AF724-0554-4334-A95E-7765974E60F0}" dt="2025-01-13T08:52:04.786" v="15337" actId="9405"/>
          <ac:inkMkLst>
            <pc:docMk/>
            <pc:sldMk cId="1384086208" sldId="295"/>
            <ac:inkMk id="257" creationId="{CCEABD22-70E3-62D0-453D-A17DF9CA9B41}"/>
          </ac:inkMkLst>
        </pc:inkChg>
        <pc:inkChg chg="add">
          <ac:chgData name="Darren Starr" userId="e8db8f9f-6c41-48a8-b168-8c2600f32686" providerId="ADAL" clId="{8A8AF724-0554-4334-A95E-7765974E60F0}" dt="2025-01-13T08:52:05.595" v="15338" actId="9405"/>
          <ac:inkMkLst>
            <pc:docMk/>
            <pc:sldMk cId="1384086208" sldId="295"/>
            <ac:inkMk id="258" creationId="{147AB4F4-01D9-0175-25AF-E0095B7DEFE7}"/>
          </ac:inkMkLst>
        </pc:inkChg>
        <pc:inkChg chg="add">
          <ac:chgData name="Darren Starr" userId="e8db8f9f-6c41-48a8-b168-8c2600f32686" providerId="ADAL" clId="{8A8AF724-0554-4334-A95E-7765974E60F0}" dt="2025-01-13T08:52:05.806" v="15339" actId="9405"/>
          <ac:inkMkLst>
            <pc:docMk/>
            <pc:sldMk cId="1384086208" sldId="295"/>
            <ac:inkMk id="259" creationId="{E12E4CED-678F-8983-009F-A51AB011AA7D}"/>
          </ac:inkMkLst>
        </pc:inkChg>
        <pc:inkChg chg="add mod">
          <ac:chgData name="Darren Starr" userId="e8db8f9f-6c41-48a8-b168-8c2600f32686" providerId="ADAL" clId="{8A8AF724-0554-4334-A95E-7765974E60F0}" dt="2025-01-13T08:52:07.234" v="15342"/>
          <ac:inkMkLst>
            <pc:docMk/>
            <pc:sldMk cId="1384086208" sldId="295"/>
            <ac:inkMk id="260" creationId="{74868FBE-4FF4-EBC0-9A17-36B03AC3A186}"/>
          </ac:inkMkLst>
        </pc:inkChg>
        <pc:inkChg chg="add mod">
          <ac:chgData name="Darren Starr" userId="e8db8f9f-6c41-48a8-b168-8c2600f32686" providerId="ADAL" clId="{8A8AF724-0554-4334-A95E-7765974E60F0}" dt="2025-01-13T08:52:18.852" v="15344"/>
          <ac:inkMkLst>
            <pc:docMk/>
            <pc:sldMk cId="1384086208" sldId="295"/>
            <ac:inkMk id="261" creationId="{2DC8B1B0-B842-854D-6D09-84C40456868F}"/>
          </ac:inkMkLst>
        </pc:inkChg>
        <pc:inkChg chg="add mod">
          <ac:chgData name="Darren Starr" userId="e8db8f9f-6c41-48a8-b168-8c2600f32686" providerId="ADAL" clId="{8A8AF724-0554-4334-A95E-7765974E60F0}" dt="2025-01-13T08:52:18.852" v="15344"/>
          <ac:inkMkLst>
            <pc:docMk/>
            <pc:sldMk cId="1384086208" sldId="295"/>
            <ac:inkMk id="263" creationId="{852CCF3D-FA6B-8B3F-FD2E-CA0A013B94DD}"/>
          </ac:inkMkLst>
        </pc:inkChg>
      </pc:sldChg>
      <pc:sldChg chg="addSp delSp modSp new mod">
        <pc:chgData name="Darren Starr" userId="e8db8f9f-6c41-48a8-b168-8c2600f32686" providerId="ADAL" clId="{8A8AF724-0554-4334-A95E-7765974E60F0}" dt="2025-01-13T09:05:03.389" v="15544"/>
        <pc:sldMkLst>
          <pc:docMk/>
          <pc:sldMk cId="3329688606" sldId="296"/>
        </pc:sldMkLst>
        <pc:grpChg chg="mod">
          <ac:chgData name="Darren Starr" userId="e8db8f9f-6c41-48a8-b168-8c2600f32686" providerId="ADAL" clId="{8A8AF724-0554-4334-A95E-7765974E60F0}" dt="2025-01-13T09:02:05.479" v="15485"/>
          <ac:grpSpMkLst>
            <pc:docMk/>
            <pc:sldMk cId="3329688606" sldId="296"/>
            <ac:grpSpMk id="87" creationId="{08BE632F-4845-E35F-EABA-2B0701581157}"/>
          </ac:grpSpMkLst>
        </pc:grpChg>
        <pc:grpChg chg="mod">
          <ac:chgData name="Darren Starr" userId="e8db8f9f-6c41-48a8-b168-8c2600f32686" providerId="ADAL" clId="{8A8AF724-0554-4334-A95E-7765974E60F0}" dt="2025-01-13T09:01:41.293" v="15472"/>
          <ac:grpSpMkLst>
            <pc:docMk/>
            <pc:sldMk cId="3329688606" sldId="296"/>
            <ac:grpSpMk id="92" creationId="{5C3DE18F-9695-0280-2AFB-7C922238E95D}"/>
          </ac:grpSpMkLst>
        </pc:grpChg>
        <pc:grpChg chg="mod">
          <ac:chgData name="Darren Starr" userId="e8db8f9f-6c41-48a8-b168-8c2600f32686" providerId="ADAL" clId="{8A8AF724-0554-4334-A95E-7765974E60F0}" dt="2025-01-13T09:02:03.479" v="15483"/>
          <ac:grpSpMkLst>
            <pc:docMk/>
            <pc:sldMk cId="3329688606" sldId="296"/>
            <ac:grpSpMk id="103" creationId="{4B459119-5BB1-0968-555F-249017DE6614}"/>
          </ac:grpSpMkLst>
        </pc:grpChg>
        <pc:grpChg chg="mod">
          <ac:chgData name="Darren Starr" userId="e8db8f9f-6c41-48a8-b168-8c2600f32686" providerId="ADAL" clId="{8A8AF724-0554-4334-A95E-7765974E60F0}" dt="2025-01-13T09:03:17.152" v="15503"/>
          <ac:grpSpMkLst>
            <pc:docMk/>
            <pc:sldMk cId="3329688606" sldId="296"/>
            <ac:grpSpMk id="121" creationId="{0D2BB782-531C-7CDB-15AD-FBC8ABAD98D6}"/>
          </ac:grpSpMkLst>
        </pc:grpChg>
        <pc:grpChg chg="mod">
          <ac:chgData name="Darren Starr" userId="e8db8f9f-6c41-48a8-b168-8c2600f32686" providerId="ADAL" clId="{8A8AF724-0554-4334-A95E-7765974E60F0}" dt="2025-01-13T09:03:20.273" v="15507"/>
          <ac:grpSpMkLst>
            <pc:docMk/>
            <pc:sldMk cId="3329688606" sldId="296"/>
            <ac:grpSpMk id="125" creationId="{F3688633-C381-652F-ACF8-225F7AF541F3}"/>
          </ac:grpSpMkLst>
        </pc:grpChg>
        <pc:grpChg chg="mod">
          <ac:chgData name="Darren Starr" userId="e8db8f9f-6c41-48a8-b168-8c2600f32686" providerId="ADAL" clId="{8A8AF724-0554-4334-A95E-7765974E60F0}" dt="2025-01-13T09:05:03.389" v="15544"/>
          <ac:grpSpMkLst>
            <pc:docMk/>
            <pc:sldMk cId="3329688606" sldId="296"/>
            <ac:grpSpMk id="155" creationId="{DF33F30C-5178-7B66-CF96-5A7CE779A19F}"/>
          </ac:grpSpMkLst>
        </pc:grpChg>
        <pc:inkChg chg="add mod">
          <ac:chgData name="Darren Starr" userId="e8db8f9f-6c41-48a8-b168-8c2600f32686" providerId="ADAL" clId="{8A8AF724-0554-4334-A95E-7765974E60F0}" dt="2025-01-13T08:56:50.980" v="15432"/>
          <ac:inkMkLst>
            <pc:docMk/>
            <pc:sldMk cId="3329688606" sldId="296"/>
            <ac:inkMk id="33" creationId="{437E5888-C272-E8DB-F6C1-5268B9218491}"/>
          </ac:inkMkLst>
        </pc:inkChg>
        <pc:inkChg chg="add">
          <ac:chgData name="Darren Starr" userId="e8db8f9f-6c41-48a8-b168-8c2600f32686" providerId="ADAL" clId="{8A8AF724-0554-4334-A95E-7765974E60F0}" dt="2025-01-13T08:56:42.036" v="15410" actId="9405"/>
          <ac:inkMkLst>
            <pc:docMk/>
            <pc:sldMk cId="3329688606" sldId="296"/>
            <ac:inkMk id="34" creationId="{95BA7742-56D8-39DB-D097-5543CE294229}"/>
          </ac:inkMkLst>
        </pc:inkChg>
        <pc:inkChg chg="add mod">
          <ac:chgData name="Darren Starr" userId="e8db8f9f-6c41-48a8-b168-8c2600f32686" providerId="ADAL" clId="{8A8AF724-0554-4334-A95E-7765974E60F0}" dt="2025-01-13T09:01:26.400" v="15453"/>
          <ac:inkMkLst>
            <pc:docMk/>
            <pc:sldMk cId="3329688606" sldId="296"/>
            <ac:inkMk id="35" creationId="{A9098D2B-0947-5C6E-52C3-8951F168B581}"/>
          </ac:inkMkLst>
        </pc:inkChg>
        <pc:inkChg chg="add mod">
          <ac:chgData name="Darren Starr" userId="e8db8f9f-6c41-48a8-b168-8c2600f32686" providerId="ADAL" clId="{8A8AF724-0554-4334-A95E-7765974E60F0}" dt="2025-01-13T09:02:05.479" v="15485"/>
          <ac:inkMkLst>
            <pc:docMk/>
            <pc:sldMk cId="3329688606" sldId="296"/>
            <ac:inkMk id="36" creationId="{7BBB4940-8469-79F6-6393-1D55754D4334}"/>
          </ac:inkMkLst>
        </pc:inkChg>
        <pc:inkChg chg="add mod">
          <ac:chgData name="Darren Starr" userId="e8db8f9f-6c41-48a8-b168-8c2600f32686" providerId="ADAL" clId="{8A8AF724-0554-4334-A95E-7765974E60F0}" dt="2025-01-13T09:01:26.400" v="15453"/>
          <ac:inkMkLst>
            <pc:docMk/>
            <pc:sldMk cId="3329688606" sldId="296"/>
            <ac:inkMk id="37" creationId="{8E98B8D7-EF36-0FCC-A564-83C89958A212}"/>
          </ac:inkMkLst>
        </pc:inkChg>
        <pc:inkChg chg="add mod">
          <ac:chgData name="Darren Starr" userId="e8db8f9f-6c41-48a8-b168-8c2600f32686" providerId="ADAL" clId="{8A8AF724-0554-4334-A95E-7765974E60F0}" dt="2025-01-13T09:02:05.479" v="15485"/>
          <ac:inkMkLst>
            <pc:docMk/>
            <pc:sldMk cId="3329688606" sldId="296"/>
            <ac:inkMk id="38" creationId="{E34B788F-5E40-96F8-2821-9749D24FDF4C}"/>
          </ac:inkMkLst>
        </pc:inkChg>
        <pc:inkChg chg="add">
          <ac:chgData name="Darren Starr" userId="e8db8f9f-6c41-48a8-b168-8c2600f32686" providerId="ADAL" clId="{8A8AF724-0554-4334-A95E-7765974E60F0}" dt="2025-01-13T08:56:44.299" v="15415" actId="9405"/>
          <ac:inkMkLst>
            <pc:docMk/>
            <pc:sldMk cId="3329688606" sldId="296"/>
            <ac:inkMk id="39" creationId="{D7267D56-2536-C945-DE3A-B144AFBFBE23}"/>
          </ac:inkMkLst>
        </pc:inkChg>
        <pc:inkChg chg="add mod">
          <ac:chgData name="Darren Starr" userId="e8db8f9f-6c41-48a8-b168-8c2600f32686" providerId="ADAL" clId="{8A8AF724-0554-4334-A95E-7765974E60F0}" dt="2025-01-13T09:02:05.479" v="15485"/>
          <ac:inkMkLst>
            <pc:docMk/>
            <pc:sldMk cId="3329688606" sldId="296"/>
            <ac:inkMk id="40" creationId="{33AA17E8-05C9-9876-3AA4-34D4E76288F2}"/>
          </ac:inkMkLst>
        </pc:inkChg>
        <pc:inkChg chg="add">
          <ac:chgData name="Darren Starr" userId="e8db8f9f-6c41-48a8-b168-8c2600f32686" providerId="ADAL" clId="{8A8AF724-0554-4334-A95E-7765974E60F0}" dt="2025-01-13T08:56:44.688" v="15417" actId="9405"/>
          <ac:inkMkLst>
            <pc:docMk/>
            <pc:sldMk cId="3329688606" sldId="296"/>
            <ac:inkMk id="41" creationId="{D6D71497-865A-38D5-A9E0-DC5DE4FB0DD2}"/>
          </ac:inkMkLst>
        </pc:inkChg>
        <pc:inkChg chg="add mod">
          <ac:chgData name="Darren Starr" userId="e8db8f9f-6c41-48a8-b168-8c2600f32686" providerId="ADAL" clId="{8A8AF724-0554-4334-A95E-7765974E60F0}" dt="2025-01-13T09:01:26.400" v="15453"/>
          <ac:inkMkLst>
            <pc:docMk/>
            <pc:sldMk cId="3329688606" sldId="296"/>
            <ac:inkMk id="42" creationId="{A0C1286F-1DC4-1B51-1A16-62E4DD9F1290}"/>
          </ac:inkMkLst>
        </pc:inkChg>
        <pc:inkChg chg="add mod">
          <ac:chgData name="Darren Starr" userId="e8db8f9f-6c41-48a8-b168-8c2600f32686" providerId="ADAL" clId="{8A8AF724-0554-4334-A95E-7765974E60F0}" dt="2025-01-13T09:01:26.400" v="15453"/>
          <ac:inkMkLst>
            <pc:docMk/>
            <pc:sldMk cId="3329688606" sldId="296"/>
            <ac:inkMk id="43" creationId="{D360BB10-DECC-3224-7ACA-6ABE0B4B6566}"/>
          </ac:inkMkLst>
        </pc:inkChg>
        <pc:inkChg chg="add mod">
          <ac:chgData name="Darren Starr" userId="e8db8f9f-6c41-48a8-b168-8c2600f32686" providerId="ADAL" clId="{8A8AF724-0554-4334-A95E-7765974E60F0}" dt="2025-01-13T09:02:05.479" v="15485"/>
          <ac:inkMkLst>
            <pc:docMk/>
            <pc:sldMk cId="3329688606" sldId="296"/>
            <ac:inkMk id="44" creationId="{E078289B-5C6C-C417-FFCC-BEA361B0E6C3}"/>
          </ac:inkMkLst>
        </pc:inkChg>
        <pc:inkChg chg="add mod">
          <ac:chgData name="Darren Starr" userId="e8db8f9f-6c41-48a8-b168-8c2600f32686" providerId="ADAL" clId="{8A8AF724-0554-4334-A95E-7765974E60F0}" dt="2025-01-13T09:01:26.400" v="15453"/>
          <ac:inkMkLst>
            <pc:docMk/>
            <pc:sldMk cId="3329688606" sldId="296"/>
            <ac:inkMk id="45" creationId="{2F1F14F9-57C8-E58C-5F61-92810FED49E8}"/>
          </ac:inkMkLst>
        </pc:inkChg>
        <pc:inkChg chg="add">
          <ac:chgData name="Darren Starr" userId="e8db8f9f-6c41-48a8-b168-8c2600f32686" providerId="ADAL" clId="{8A8AF724-0554-4334-A95E-7765974E60F0}" dt="2025-01-13T08:56:47.767" v="15422" actId="9405"/>
          <ac:inkMkLst>
            <pc:docMk/>
            <pc:sldMk cId="3329688606" sldId="296"/>
            <ac:inkMk id="46" creationId="{239A24D7-08B7-A8D3-AB8A-CC6605D2E556}"/>
          </ac:inkMkLst>
        </pc:inkChg>
        <pc:inkChg chg="add mod">
          <ac:chgData name="Darren Starr" userId="e8db8f9f-6c41-48a8-b168-8c2600f32686" providerId="ADAL" clId="{8A8AF724-0554-4334-A95E-7765974E60F0}" dt="2025-01-13T09:01:26.400" v="15453"/>
          <ac:inkMkLst>
            <pc:docMk/>
            <pc:sldMk cId="3329688606" sldId="296"/>
            <ac:inkMk id="47" creationId="{52ADB296-13B2-63A0-16C6-377FA942247B}"/>
          </ac:inkMkLst>
        </pc:inkChg>
        <pc:inkChg chg="add">
          <ac:chgData name="Darren Starr" userId="e8db8f9f-6c41-48a8-b168-8c2600f32686" providerId="ADAL" clId="{8A8AF724-0554-4334-A95E-7765974E60F0}" dt="2025-01-13T08:56:48.342" v="15424" actId="9405"/>
          <ac:inkMkLst>
            <pc:docMk/>
            <pc:sldMk cId="3329688606" sldId="296"/>
            <ac:inkMk id="48" creationId="{FA696CB8-DB63-FA89-B0EB-D0CD3E3EBED8}"/>
          </ac:inkMkLst>
        </pc:inkChg>
        <pc:inkChg chg="add mod">
          <ac:chgData name="Darren Starr" userId="e8db8f9f-6c41-48a8-b168-8c2600f32686" providerId="ADAL" clId="{8A8AF724-0554-4334-A95E-7765974E60F0}" dt="2025-01-13T09:01:26.400" v="15453"/>
          <ac:inkMkLst>
            <pc:docMk/>
            <pc:sldMk cId="3329688606" sldId="296"/>
            <ac:inkMk id="49" creationId="{CE7F872C-8824-D8F8-6668-B583D2408E24}"/>
          </ac:inkMkLst>
        </pc:inkChg>
        <pc:inkChg chg="add">
          <ac:chgData name="Darren Starr" userId="e8db8f9f-6c41-48a8-b168-8c2600f32686" providerId="ADAL" clId="{8A8AF724-0554-4334-A95E-7765974E60F0}" dt="2025-01-13T08:56:49.169" v="15426" actId="9405"/>
          <ac:inkMkLst>
            <pc:docMk/>
            <pc:sldMk cId="3329688606" sldId="296"/>
            <ac:inkMk id="50" creationId="{A308C5FC-E476-9D2E-7FDE-27D57374578C}"/>
          </ac:inkMkLst>
        </pc:inkChg>
        <pc:inkChg chg="add">
          <ac:chgData name="Darren Starr" userId="e8db8f9f-6c41-48a8-b168-8c2600f32686" providerId="ADAL" clId="{8A8AF724-0554-4334-A95E-7765974E60F0}" dt="2025-01-13T08:56:49.389" v="15427" actId="9405"/>
          <ac:inkMkLst>
            <pc:docMk/>
            <pc:sldMk cId="3329688606" sldId="296"/>
            <ac:inkMk id="51" creationId="{70953956-7B5B-EA4A-54BF-89564C8C68D7}"/>
          </ac:inkMkLst>
        </pc:inkChg>
        <pc:inkChg chg="add">
          <ac:chgData name="Darren Starr" userId="e8db8f9f-6c41-48a8-b168-8c2600f32686" providerId="ADAL" clId="{8A8AF724-0554-4334-A95E-7765974E60F0}" dt="2025-01-13T08:56:49.565" v="15428" actId="9405"/>
          <ac:inkMkLst>
            <pc:docMk/>
            <pc:sldMk cId="3329688606" sldId="296"/>
            <ac:inkMk id="52" creationId="{A734AF6C-4A69-1670-17CF-5BC7C19F52B6}"/>
          </ac:inkMkLst>
        </pc:inkChg>
        <pc:inkChg chg="add mod">
          <ac:chgData name="Darren Starr" userId="e8db8f9f-6c41-48a8-b168-8c2600f32686" providerId="ADAL" clId="{8A8AF724-0554-4334-A95E-7765974E60F0}" dt="2025-01-13T09:02:05.479" v="15485"/>
          <ac:inkMkLst>
            <pc:docMk/>
            <pc:sldMk cId="3329688606" sldId="296"/>
            <ac:inkMk id="53" creationId="{0866D630-8541-F2F2-50D8-2D9134CD7020}"/>
          </ac:inkMkLst>
        </pc:inkChg>
        <pc:inkChg chg="add">
          <ac:chgData name="Darren Starr" userId="e8db8f9f-6c41-48a8-b168-8c2600f32686" providerId="ADAL" clId="{8A8AF724-0554-4334-A95E-7765974E60F0}" dt="2025-01-13T08:56:50.310" v="15430" actId="9405"/>
          <ac:inkMkLst>
            <pc:docMk/>
            <pc:sldMk cId="3329688606" sldId="296"/>
            <ac:inkMk id="54" creationId="{89494735-1ADA-93C4-C609-7ADA11CC4290}"/>
          </ac:inkMkLst>
        </pc:inkChg>
        <pc:inkChg chg="add">
          <ac:chgData name="Darren Starr" userId="e8db8f9f-6c41-48a8-b168-8c2600f32686" providerId="ADAL" clId="{8A8AF724-0554-4334-A95E-7765974E60F0}" dt="2025-01-13T08:56:50.465" v="15431" actId="9405"/>
          <ac:inkMkLst>
            <pc:docMk/>
            <pc:sldMk cId="3329688606" sldId="296"/>
            <ac:inkMk id="55" creationId="{C23739B1-037B-25C7-FBA0-B24C50C42224}"/>
          </ac:inkMkLst>
        </pc:inkChg>
        <pc:inkChg chg="add mod">
          <ac:chgData name="Darren Starr" userId="e8db8f9f-6c41-48a8-b168-8c2600f32686" providerId="ADAL" clId="{8A8AF724-0554-4334-A95E-7765974E60F0}" dt="2025-01-13T09:02:05.479" v="15485"/>
          <ac:inkMkLst>
            <pc:docMk/>
            <pc:sldMk cId="3329688606" sldId="296"/>
            <ac:inkMk id="57" creationId="{0BC8AC3A-E9BE-6EA4-2FCB-2AC32700F1AA}"/>
          </ac:inkMkLst>
        </pc:inkChg>
        <pc:inkChg chg="add mod">
          <ac:chgData name="Darren Starr" userId="e8db8f9f-6c41-48a8-b168-8c2600f32686" providerId="ADAL" clId="{8A8AF724-0554-4334-A95E-7765974E60F0}" dt="2025-01-13T09:01:26.400" v="15453"/>
          <ac:inkMkLst>
            <pc:docMk/>
            <pc:sldMk cId="3329688606" sldId="296"/>
            <ac:inkMk id="58" creationId="{F5EA4E97-0B64-11B4-AAD8-8713BE27DD04}"/>
          </ac:inkMkLst>
        </pc:inkChg>
        <pc:inkChg chg="add mod">
          <ac:chgData name="Darren Starr" userId="e8db8f9f-6c41-48a8-b168-8c2600f32686" providerId="ADAL" clId="{8A8AF724-0554-4334-A95E-7765974E60F0}" dt="2025-01-13T09:01:18.514" v="15444"/>
          <ac:inkMkLst>
            <pc:docMk/>
            <pc:sldMk cId="3329688606" sldId="296"/>
            <ac:inkMk id="60" creationId="{2DEA6DBD-45CA-11A6-B57F-AB797FE2857C}"/>
          </ac:inkMkLst>
        </pc:inkChg>
        <pc:inkChg chg="add mod">
          <ac:chgData name="Darren Starr" userId="e8db8f9f-6c41-48a8-b168-8c2600f32686" providerId="ADAL" clId="{8A8AF724-0554-4334-A95E-7765974E60F0}" dt="2025-01-13T09:01:18.514" v="15444"/>
          <ac:inkMkLst>
            <pc:docMk/>
            <pc:sldMk cId="3329688606" sldId="296"/>
            <ac:inkMk id="61" creationId="{5A644369-9067-E38C-B2D7-FBD46D09FF60}"/>
          </ac:inkMkLst>
        </pc:inkChg>
        <pc:inkChg chg="add">
          <ac:chgData name="Darren Starr" userId="e8db8f9f-6c41-48a8-b168-8c2600f32686" providerId="ADAL" clId="{8A8AF724-0554-4334-A95E-7765974E60F0}" dt="2025-01-13T09:01:21.040" v="15447" actId="9405"/>
          <ac:inkMkLst>
            <pc:docMk/>
            <pc:sldMk cId="3329688606" sldId="296"/>
            <ac:inkMk id="67" creationId="{C410EB5F-8028-0367-4524-00E9A9BB47C1}"/>
          </ac:inkMkLst>
        </pc:inkChg>
        <pc:inkChg chg="add">
          <ac:chgData name="Darren Starr" userId="e8db8f9f-6c41-48a8-b168-8c2600f32686" providerId="ADAL" clId="{8A8AF724-0554-4334-A95E-7765974E60F0}" dt="2025-01-13T09:01:21.931" v="15448" actId="9405"/>
          <ac:inkMkLst>
            <pc:docMk/>
            <pc:sldMk cId="3329688606" sldId="296"/>
            <ac:inkMk id="68" creationId="{CC3CB3CC-0CAA-94B8-083E-5F8CE8A215A6}"/>
          </ac:inkMkLst>
        </pc:inkChg>
        <pc:inkChg chg="add">
          <ac:chgData name="Darren Starr" userId="e8db8f9f-6c41-48a8-b168-8c2600f32686" providerId="ADAL" clId="{8A8AF724-0554-4334-A95E-7765974E60F0}" dt="2025-01-13T09:01:23.203" v="15449" actId="9405"/>
          <ac:inkMkLst>
            <pc:docMk/>
            <pc:sldMk cId="3329688606" sldId="296"/>
            <ac:inkMk id="69" creationId="{A1776AE8-67FE-FB20-6DA4-A80606AD2300}"/>
          </ac:inkMkLst>
        </pc:inkChg>
        <pc:inkChg chg="add">
          <ac:chgData name="Darren Starr" userId="e8db8f9f-6c41-48a8-b168-8c2600f32686" providerId="ADAL" clId="{8A8AF724-0554-4334-A95E-7765974E60F0}" dt="2025-01-13T09:01:27.956" v="15454" actId="9405"/>
          <ac:inkMkLst>
            <pc:docMk/>
            <pc:sldMk cId="3329688606" sldId="296"/>
            <ac:inkMk id="74" creationId="{D54B78C1-A59F-B6F1-77D7-9A8404BB7346}"/>
          </ac:inkMkLst>
        </pc:inkChg>
        <pc:inkChg chg="add">
          <ac:chgData name="Darren Starr" userId="e8db8f9f-6c41-48a8-b168-8c2600f32686" providerId="ADAL" clId="{8A8AF724-0554-4334-A95E-7765974E60F0}" dt="2025-01-13T09:01:28.145" v="15455" actId="9405"/>
          <ac:inkMkLst>
            <pc:docMk/>
            <pc:sldMk cId="3329688606" sldId="296"/>
            <ac:inkMk id="75" creationId="{0765FF78-1ADF-717D-C140-393195D692F2}"/>
          </ac:inkMkLst>
        </pc:inkChg>
        <pc:inkChg chg="add">
          <ac:chgData name="Darren Starr" userId="e8db8f9f-6c41-48a8-b168-8c2600f32686" providerId="ADAL" clId="{8A8AF724-0554-4334-A95E-7765974E60F0}" dt="2025-01-13T09:01:28.771" v="15456" actId="9405"/>
          <ac:inkMkLst>
            <pc:docMk/>
            <pc:sldMk cId="3329688606" sldId="296"/>
            <ac:inkMk id="76" creationId="{256E0648-6052-0E78-46F6-58CC211CECB4}"/>
          </ac:inkMkLst>
        </pc:inkChg>
        <pc:inkChg chg="add">
          <ac:chgData name="Darren Starr" userId="e8db8f9f-6c41-48a8-b168-8c2600f32686" providerId="ADAL" clId="{8A8AF724-0554-4334-A95E-7765974E60F0}" dt="2025-01-13T09:01:28.976" v="15457" actId="9405"/>
          <ac:inkMkLst>
            <pc:docMk/>
            <pc:sldMk cId="3329688606" sldId="296"/>
            <ac:inkMk id="77" creationId="{7352F44E-950D-9D4F-2B4D-05C1496ACBB0}"/>
          </ac:inkMkLst>
        </pc:inkChg>
        <pc:inkChg chg="add mod">
          <ac:chgData name="Darren Starr" userId="e8db8f9f-6c41-48a8-b168-8c2600f32686" providerId="ADAL" clId="{8A8AF724-0554-4334-A95E-7765974E60F0}" dt="2025-01-13T09:02:05.479" v="15485"/>
          <ac:inkMkLst>
            <pc:docMk/>
            <pc:sldMk cId="3329688606" sldId="296"/>
            <ac:inkMk id="78" creationId="{9D6DF55A-3FCA-15F1-FA47-CB27123D4054}"/>
          </ac:inkMkLst>
        </pc:inkChg>
        <pc:inkChg chg="add">
          <ac:chgData name="Darren Starr" userId="e8db8f9f-6c41-48a8-b168-8c2600f32686" providerId="ADAL" clId="{8A8AF724-0554-4334-A95E-7765974E60F0}" dt="2025-01-13T09:01:29.774" v="15459" actId="9405"/>
          <ac:inkMkLst>
            <pc:docMk/>
            <pc:sldMk cId="3329688606" sldId="296"/>
            <ac:inkMk id="79" creationId="{6D1E76D2-53FC-1D67-AAC2-B388CFA9370A}"/>
          </ac:inkMkLst>
        </pc:inkChg>
        <pc:inkChg chg="add">
          <ac:chgData name="Darren Starr" userId="e8db8f9f-6c41-48a8-b168-8c2600f32686" providerId="ADAL" clId="{8A8AF724-0554-4334-A95E-7765974E60F0}" dt="2025-01-13T09:01:30.404" v="15460" actId="9405"/>
          <ac:inkMkLst>
            <pc:docMk/>
            <pc:sldMk cId="3329688606" sldId="296"/>
            <ac:inkMk id="80" creationId="{A37F7E31-BFDA-0823-1B52-33549DA16902}"/>
          </ac:inkMkLst>
        </pc:inkChg>
        <pc:inkChg chg="add">
          <ac:chgData name="Darren Starr" userId="e8db8f9f-6c41-48a8-b168-8c2600f32686" providerId="ADAL" clId="{8A8AF724-0554-4334-A95E-7765974E60F0}" dt="2025-01-13T09:01:30.733" v="15461" actId="9405"/>
          <ac:inkMkLst>
            <pc:docMk/>
            <pc:sldMk cId="3329688606" sldId="296"/>
            <ac:inkMk id="81" creationId="{46046B61-5396-64C5-B60A-400083825CA1}"/>
          </ac:inkMkLst>
        </pc:inkChg>
        <pc:inkChg chg="add">
          <ac:chgData name="Darren Starr" userId="e8db8f9f-6c41-48a8-b168-8c2600f32686" providerId="ADAL" clId="{8A8AF724-0554-4334-A95E-7765974E60F0}" dt="2025-01-13T09:01:30.923" v="15462" actId="9405"/>
          <ac:inkMkLst>
            <pc:docMk/>
            <pc:sldMk cId="3329688606" sldId="296"/>
            <ac:inkMk id="82" creationId="{C304F9E6-C00C-D852-CCA1-1CD608C49A08}"/>
          </ac:inkMkLst>
        </pc:inkChg>
        <pc:inkChg chg="add">
          <ac:chgData name="Darren Starr" userId="e8db8f9f-6c41-48a8-b168-8c2600f32686" providerId="ADAL" clId="{8A8AF724-0554-4334-A95E-7765974E60F0}" dt="2025-01-13T09:01:31.132" v="15463" actId="9405"/>
          <ac:inkMkLst>
            <pc:docMk/>
            <pc:sldMk cId="3329688606" sldId="296"/>
            <ac:inkMk id="83" creationId="{4414B889-0B63-37C4-6424-858BF979C403}"/>
          </ac:inkMkLst>
        </pc:inkChg>
        <pc:inkChg chg="add">
          <ac:chgData name="Darren Starr" userId="e8db8f9f-6c41-48a8-b168-8c2600f32686" providerId="ADAL" clId="{8A8AF724-0554-4334-A95E-7765974E60F0}" dt="2025-01-13T09:01:31.645" v="15464" actId="9405"/>
          <ac:inkMkLst>
            <pc:docMk/>
            <pc:sldMk cId="3329688606" sldId="296"/>
            <ac:inkMk id="84" creationId="{DEB5B360-BAE5-B49B-8181-BD95E7CE4033}"/>
          </ac:inkMkLst>
        </pc:inkChg>
        <pc:inkChg chg="add">
          <ac:chgData name="Darren Starr" userId="e8db8f9f-6c41-48a8-b168-8c2600f32686" providerId="ADAL" clId="{8A8AF724-0554-4334-A95E-7765974E60F0}" dt="2025-01-13T09:01:32.213" v="15465" actId="9405"/>
          <ac:inkMkLst>
            <pc:docMk/>
            <pc:sldMk cId="3329688606" sldId="296"/>
            <ac:inkMk id="85" creationId="{19B3ADC0-EF32-CEBF-FC35-2EA9FFDCF515}"/>
          </ac:inkMkLst>
        </pc:inkChg>
        <pc:inkChg chg="add mod">
          <ac:chgData name="Darren Starr" userId="e8db8f9f-6c41-48a8-b168-8c2600f32686" providerId="ADAL" clId="{8A8AF724-0554-4334-A95E-7765974E60F0}" dt="2025-01-13T09:02:05.479" v="15485"/>
          <ac:inkMkLst>
            <pc:docMk/>
            <pc:sldMk cId="3329688606" sldId="296"/>
            <ac:inkMk id="86" creationId="{904F8610-C6BA-EF4C-76D3-3F9D5F1D61A7}"/>
          </ac:inkMkLst>
        </pc:inkChg>
        <pc:inkChg chg="add mod">
          <ac:chgData name="Darren Starr" userId="e8db8f9f-6c41-48a8-b168-8c2600f32686" providerId="ADAL" clId="{8A8AF724-0554-4334-A95E-7765974E60F0}" dt="2025-01-13T09:01:41.293" v="15472"/>
          <ac:inkMkLst>
            <pc:docMk/>
            <pc:sldMk cId="3329688606" sldId="296"/>
            <ac:inkMk id="88" creationId="{4AF0F4F8-07D8-9553-FFFD-BCDA53B7F404}"/>
          </ac:inkMkLst>
        </pc:inkChg>
        <pc:inkChg chg="add mod">
          <ac:chgData name="Darren Starr" userId="e8db8f9f-6c41-48a8-b168-8c2600f32686" providerId="ADAL" clId="{8A8AF724-0554-4334-A95E-7765974E60F0}" dt="2025-01-13T09:01:41.293" v="15472"/>
          <ac:inkMkLst>
            <pc:docMk/>
            <pc:sldMk cId="3329688606" sldId="296"/>
            <ac:inkMk id="89" creationId="{0789898D-91B8-E13E-40A7-B8B530BB051D}"/>
          </ac:inkMkLst>
        </pc:inkChg>
        <pc:inkChg chg="add mod">
          <ac:chgData name="Darren Starr" userId="e8db8f9f-6c41-48a8-b168-8c2600f32686" providerId="ADAL" clId="{8A8AF724-0554-4334-A95E-7765974E60F0}" dt="2025-01-13T09:01:41.293" v="15472"/>
          <ac:inkMkLst>
            <pc:docMk/>
            <pc:sldMk cId="3329688606" sldId="296"/>
            <ac:inkMk id="90" creationId="{6325F72E-73CC-744C-EC97-1088142D5B69}"/>
          </ac:inkMkLst>
        </pc:inkChg>
        <pc:inkChg chg="add mod">
          <ac:chgData name="Darren Starr" userId="e8db8f9f-6c41-48a8-b168-8c2600f32686" providerId="ADAL" clId="{8A8AF724-0554-4334-A95E-7765974E60F0}" dt="2025-01-13T09:01:41.293" v="15472"/>
          <ac:inkMkLst>
            <pc:docMk/>
            <pc:sldMk cId="3329688606" sldId="296"/>
            <ac:inkMk id="91" creationId="{DD958057-1375-20B6-D8DE-0F71B6924CF9}"/>
          </ac:inkMkLst>
        </pc:inkChg>
        <pc:inkChg chg="add">
          <ac:chgData name="Darren Starr" userId="e8db8f9f-6c41-48a8-b168-8c2600f32686" providerId="ADAL" clId="{8A8AF724-0554-4334-A95E-7765974E60F0}" dt="2025-01-13T09:01:45.090" v="15473" actId="9405"/>
          <ac:inkMkLst>
            <pc:docMk/>
            <pc:sldMk cId="3329688606" sldId="296"/>
            <ac:inkMk id="93" creationId="{B98E19C7-F588-829E-4123-65D3BB69544C}"/>
          </ac:inkMkLst>
        </pc:inkChg>
        <pc:inkChg chg="add">
          <ac:chgData name="Darren Starr" userId="e8db8f9f-6c41-48a8-b168-8c2600f32686" providerId="ADAL" clId="{8A8AF724-0554-4334-A95E-7765974E60F0}" dt="2025-01-13T09:01:46.057" v="15474" actId="9405"/>
          <ac:inkMkLst>
            <pc:docMk/>
            <pc:sldMk cId="3329688606" sldId="296"/>
            <ac:inkMk id="94" creationId="{8A89F174-610D-2431-CEF0-BBB32EA017DB}"/>
          </ac:inkMkLst>
        </pc:inkChg>
        <pc:inkChg chg="add">
          <ac:chgData name="Darren Starr" userId="e8db8f9f-6c41-48a8-b168-8c2600f32686" providerId="ADAL" clId="{8A8AF724-0554-4334-A95E-7765974E60F0}" dt="2025-01-13T09:01:46.477" v="15475" actId="9405"/>
          <ac:inkMkLst>
            <pc:docMk/>
            <pc:sldMk cId="3329688606" sldId="296"/>
            <ac:inkMk id="95" creationId="{2C1E491A-44CB-FC62-814B-F198141E8F10}"/>
          </ac:inkMkLst>
        </pc:inkChg>
        <pc:inkChg chg="add">
          <ac:chgData name="Darren Starr" userId="e8db8f9f-6c41-48a8-b168-8c2600f32686" providerId="ADAL" clId="{8A8AF724-0554-4334-A95E-7765974E60F0}" dt="2025-01-13T09:01:46.870" v="15476" actId="9405"/>
          <ac:inkMkLst>
            <pc:docMk/>
            <pc:sldMk cId="3329688606" sldId="296"/>
            <ac:inkMk id="96" creationId="{F94848EE-20FE-6FE4-A6B2-78019C4BDB9B}"/>
          </ac:inkMkLst>
        </pc:inkChg>
        <pc:inkChg chg="add">
          <ac:chgData name="Darren Starr" userId="e8db8f9f-6c41-48a8-b168-8c2600f32686" providerId="ADAL" clId="{8A8AF724-0554-4334-A95E-7765974E60F0}" dt="2025-01-13T09:01:52.231" v="15477" actId="9405"/>
          <ac:inkMkLst>
            <pc:docMk/>
            <pc:sldMk cId="3329688606" sldId="296"/>
            <ac:inkMk id="97" creationId="{C0ED998E-9FE7-7009-DF7E-776FCC6B8AF8}"/>
          </ac:inkMkLst>
        </pc:inkChg>
        <pc:inkChg chg="add">
          <ac:chgData name="Darren Starr" userId="e8db8f9f-6c41-48a8-b168-8c2600f32686" providerId="ADAL" clId="{8A8AF724-0554-4334-A95E-7765974E60F0}" dt="2025-01-13T09:02:00.949" v="15478" actId="9405"/>
          <ac:inkMkLst>
            <pc:docMk/>
            <pc:sldMk cId="3329688606" sldId="296"/>
            <ac:inkMk id="98" creationId="{ABBA5E7E-277F-5648-A995-01C37E59E0B7}"/>
          </ac:inkMkLst>
        </pc:inkChg>
        <pc:inkChg chg="add mod">
          <ac:chgData name="Darren Starr" userId="e8db8f9f-6c41-48a8-b168-8c2600f32686" providerId="ADAL" clId="{8A8AF724-0554-4334-A95E-7765974E60F0}" dt="2025-01-13T09:02:03.479" v="15483"/>
          <ac:inkMkLst>
            <pc:docMk/>
            <pc:sldMk cId="3329688606" sldId="296"/>
            <ac:inkMk id="99" creationId="{856F038C-F66B-23E9-33F0-68D5326B6EF3}"/>
          </ac:inkMkLst>
        </pc:inkChg>
        <pc:inkChg chg="add mod">
          <ac:chgData name="Darren Starr" userId="e8db8f9f-6c41-48a8-b168-8c2600f32686" providerId="ADAL" clId="{8A8AF724-0554-4334-A95E-7765974E60F0}" dt="2025-01-13T09:02:03.479" v="15483"/>
          <ac:inkMkLst>
            <pc:docMk/>
            <pc:sldMk cId="3329688606" sldId="296"/>
            <ac:inkMk id="100" creationId="{F80D5776-C537-43EE-1F48-5495955EBF77}"/>
          </ac:inkMkLst>
        </pc:inkChg>
        <pc:inkChg chg="add">
          <ac:chgData name="Darren Starr" userId="e8db8f9f-6c41-48a8-b168-8c2600f32686" providerId="ADAL" clId="{8A8AF724-0554-4334-A95E-7765974E60F0}" dt="2025-01-13T09:02:02.198" v="15481" actId="9405"/>
          <ac:inkMkLst>
            <pc:docMk/>
            <pc:sldMk cId="3329688606" sldId="296"/>
            <ac:inkMk id="101" creationId="{494C7CFA-5D1C-770C-298B-9D3C165657A2}"/>
          </ac:inkMkLst>
        </pc:inkChg>
        <pc:inkChg chg="add">
          <ac:chgData name="Darren Starr" userId="e8db8f9f-6c41-48a8-b168-8c2600f32686" providerId="ADAL" clId="{8A8AF724-0554-4334-A95E-7765974E60F0}" dt="2025-01-13T09:02:02.510" v="15482" actId="9405"/>
          <ac:inkMkLst>
            <pc:docMk/>
            <pc:sldMk cId="3329688606" sldId="296"/>
            <ac:inkMk id="102" creationId="{4A79D6EF-7D93-6EF4-E2E9-CD5566A91A18}"/>
          </ac:inkMkLst>
        </pc:inkChg>
        <pc:inkChg chg="add mod">
          <ac:chgData name="Darren Starr" userId="e8db8f9f-6c41-48a8-b168-8c2600f32686" providerId="ADAL" clId="{8A8AF724-0554-4334-A95E-7765974E60F0}" dt="2025-01-13T09:04:50.908" v="15538"/>
          <ac:inkMkLst>
            <pc:docMk/>
            <pc:sldMk cId="3329688606" sldId="296"/>
            <ac:inkMk id="104" creationId="{91B1E2ED-1E79-D740-5CA3-A92C5D5AEAD5}"/>
          </ac:inkMkLst>
        </pc:inkChg>
        <pc:inkChg chg="add mod">
          <ac:chgData name="Darren Starr" userId="e8db8f9f-6c41-48a8-b168-8c2600f32686" providerId="ADAL" clId="{8A8AF724-0554-4334-A95E-7765974E60F0}" dt="2025-01-13T09:04:41.638" v="15532"/>
          <ac:inkMkLst>
            <pc:docMk/>
            <pc:sldMk cId="3329688606" sldId="296"/>
            <ac:inkMk id="105" creationId="{E22B20E9-8897-C56B-6F60-9E814C22F2BA}"/>
          </ac:inkMkLst>
        </pc:inkChg>
        <pc:inkChg chg="add mod">
          <ac:chgData name="Darren Starr" userId="e8db8f9f-6c41-48a8-b168-8c2600f32686" providerId="ADAL" clId="{8A8AF724-0554-4334-A95E-7765974E60F0}" dt="2025-01-13T09:04:50.908" v="15538"/>
          <ac:inkMkLst>
            <pc:docMk/>
            <pc:sldMk cId="3329688606" sldId="296"/>
            <ac:inkMk id="106" creationId="{E5F9273C-8B71-0588-94DC-A95C3A55CA79}"/>
          </ac:inkMkLst>
        </pc:inkChg>
        <pc:inkChg chg="add mod">
          <ac:chgData name="Darren Starr" userId="e8db8f9f-6c41-48a8-b168-8c2600f32686" providerId="ADAL" clId="{8A8AF724-0554-4334-A95E-7765974E60F0}" dt="2025-01-13T09:02:12.540" v="15490"/>
          <ac:inkMkLst>
            <pc:docMk/>
            <pc:sldMk cId="3329688606" sldId="296"/>
            <ac:inkMk id="107" creationId="{C71516B1-7A89-E34C-C118-72A1B44C3533}"/>
          </ac:inkMkLst>
        </pc:inkChg>
        <pc:inkChg chg="add mod">
          <ac:chgData name="Darren Starr" userId="e8db8f9f-6c41-48a8-b168-8c2600f32686" providerId="ADAL" clId="{8A8AF724-0554-4334-A95E-7765974E60F0}" dt="2025-01-13T09:03:12.454" v="15499"/>
          <ac:inkMkLst>
            <pc:docMk/>
            <pc:sldMk cId="3329688606" sldId="296"/>
            <ac:inkMk id="109" creationId="{6F7FCA96-A87F-F89F-480F-3F74682D4B50}"/>
          </ac:inkMkLst>
        </pc:inkChg>
        <pc:inkChg chg="add">
          <ac:chgData name="Darren Starr" userId="e8db8f9f-6c41-48a8-b168-8c2600f32686" providerId="ADAL" clId="{8A8AF724-0554-4334-A95E-7765974E60F0}" dt="2025-01-13T09:03:08.903" v="15492" actId="9405"/>
          <ac:inkMkLst>
            <pc:docMk/>
            <pc:sldMk cId="3329688606" sldId="296"/>
            <ac:inkMk id="110" creationId="{E608DE53-D0CE-FC3C-5E33-48C42FC14365}"/>
          </ac:inkMkLst>
        </pc:inkChg>
        <pc:inkChg chg="add mod">
          <ac:chgData name="Darren Starr" userId="e8db8f9f-6c41-48a8-b168-8c2600f32686" providerId="ADAL" clId="{8A8AF724-0554-4334-A95E-7765974E60F0}" dt="2025-01-13T09:03:12.454" v="15499"/>
          <ac:inkMkLst>
            <pc:docMk/>
            <pc:sldMk cId="3329688606" sldId="296"/>
            <ac:inkMk id="111" creationId="{E0BB531C-005F-2190-94AD-E3F7A786D707}"/>
          </ac:inkMkLst>
        </pc:inkChg>
        <pc:inkChg chg="add mod">
          <ac:chgData name="Darren Starr" userId="e8db8f9f-6c41-48a8-b168-8c2600f32686" providerId="ADAL" clId="{8A8AF724-0554-4334-A95E-7765974E60F0}" dt="2025-01-13T09:04:23.851" v="15526"/>
          <ac:inkMkLst>
            <pc:docMk/>
            <pc:sldMk cId="3329688606" sldId="296"/>
            <ac:inkMk id="112" creationId="{56F9634D-018E-27A2-AC70-EDEFB7F0516F}"/>
          </ac:inkMkLst>
        </pc:inkChg>
        <pc:inkChg chg="add mod">
          <ac:chgData name="Darren Starr" userId="e8db8f9f-6c41-48a8-b168-8c2600f32686" providerId="ADAL" clId="{8A8AF724-0554-4334-A95E-7765974E60F0}" dt="2025-01-13T09:04:23.851" v="15526"/>
          <ac:inkMkLst>
            <pc:docMk/>
            <pc:sldMk cId="3329688606" sldId="296"/>
            <ac:inkMk id="113" creationId="{BF6431B9-5E14-280D-723E-A72D3F12AD05}"/>
          </ac:inkMkLst>
        </pc:inkChg>
        <pc:inkChg chg="add mod">
          <ac:chgData name="Darren Starr" userId="e8db8f9f-6c41-48a8-b168-8c2600f32686" providerId="ADAL" clId="{8A8AF724-0554-4334-A95E-7765974E60F0}" dt="2025-01-13T09:04:23.851" v="15526"/>
          <ac:inkMkLst>
            <pc:docMk/>
            <pc:sldMk cId="3329688606" sldId="296"/>
            <ac:inkMk id="114" creationId="{6ECC4423-0C23-7900-1A02-E66E3A721CDD}"/>
          </ac:inkMkLst>
        </pc:inkChg>
        <pc:inkChg chg="add mod">
          <ac:chgData name="Darren Starr" userId="e8db8f9f-6c41-48a8-b168-8c2600f32686" providerId="ADAL" clId="{8A8AF724-0554-4334-A95E-7765974E60F0}" dt="2025-01-13T09:03:12.454" v="15499"/>
          <ac:inkMkLst>
            <pc:docMk/>
            <pc:sldMk cId="3329688606" sldId="296"/>
            <ac:inkMk id="115" creationId="{DAC9E09E-EEB9-CB72-D33B-6B9AF50FC59F}"/>
          </ac:inkMkLst>
        </pc:inkChg>
        <pc:inkChg chg="add mod">
          <ac:chgData name="Darren Starr" userId="e8db8f9f-6c41-48a8-b168-8c2600f32686" providerId="ADAL" clId="{8A8AF724-0554-4334-A95E-7765974E60F0}" dt="2025-01-13T09:03:12.454" v="15499"/>
          <ac:inkMkLst>
            <pc:docMk/>
            <pc:sldMk cId="3329688606" sldId="296"/>
            <ac:inkMk id="116" creationId="{04236B7D-5138-DB2B-AF22-67C320E382D8}"/>
          </ac:inkMkLst>
        </pc:inkChg>
        <pc:inkChg chg="add mod">
          <ac:chgData name="Darren Starr" userId="e8db8f9f-6c41-48a8-b168-8c2600f32686" providerId="ADAL" clId="{8A8AF724-0554-4334-A95E-7765974E60F0}" dt="2025-01-13T09:03:17.152" v="15503"/>
          <ac:inkMkLst>
            <pc:docMk/>
            <pc:sldMk cId="3329688606" sldId="296"/>
            <ac:inkMk id="118" creationId="{D5507DA3-673F-8358-911F-B70509CF6124}"/>
          </ac:inkMkLst>
        </pc:inkChg>
        <pc:inkChg chg="add mod">
          <ac:chgData name="Darren Starr" userId="e8db8f9f-6c41-48a8-b168-8c2600f32686" providerId="ADAL" clId="{8A8AF724-0554-4334-A95E-7765974E60F0}" dt="2025-01-13T09:03:17.152" v="15503"/>
          <ac:inkMkLst>
            <pc:docMk/>
            <pc:sldMk cId="3329688606" sldId="296"/>
            <ac:inkMk id="119" creationId="{74145740-A032-5C49-516C-03C2C230E1B7}"/>
          </ac:inkMkLst>
        </pc:inkChg>
        <pc:inkChg chg="add mod">
          <ac:chgData name="Darren Starr" userId="e8db8f9f-6c41-48a8-b168-8c2600f32686" providerId="ADAL" clId="{8A8AF724-0554-4334-A95E-7765974E60F0}" dt="2025-01-13T09:03:17.152" v="15503"/>
          <ac:inkMkLst>
            <pc:docMk/>
            <pc:sldMk cId="3329688606" sldId="296"/>
            <ac:inkMk id="120" creationId="{39613822-28F7-C16D-1C61-944FD2B8DB07}"/>
          </ac:inkMkLst>
        </pc:inkChg>
        <pc:inkChg chg="add mod">
          <ac:chgData name="Darren Starr" userId="e8db8f9f-6c41-48a8-b168-8c2600f32686" providerId="ADAL" clId="{8A8AF724-0554-4334-A95E-7765974E60F0}" dt="2025-01-13T09:03:20.273" v="15507"/>
          <ac:inkMkLst>
            <pc:docMk/>
            <pc:sldMk cId="3329688606" sldId="296"/>
            <ac:inkMk id="122" creationId="{85E9267D-EDB0-848D-B963-EDB9027FC4ED}"/>
          </ac:inkMkLst>
        </pc:inkChg>
        <pc:inkChg chg="add mod">
          <ac:chgData name="Darren Starr" userId="e8db8f9f-6c41-48a8-b168-8c2600f32686" providerId="ADAL" clId="{8A8AF724-0554-4334-A95E-7765974E60F0}" dt="2025-01-13T09:03:20.273" v="15507"/>
          <ac:inkMkLst>
            <pc:docMk/>
            <pc:sldMk cId="3329688606" sldId="296"/>
            <ac:inkMk id="123" creationId="{423C9ADB-D5B6-F732-760C-85578D7A9F47}"/>
          </ac:inkMkLst>
        </pc:inkChg>
        <pc:inkChg chg="add mod">
          <ac:chgData name="Darren Starr" userId="e8db8f9f-6c41-48a8-b168-8c2600f32686" providerId="ADAL" clId="{8A8AF724-0554-4334-A95E-7765974E60F0}" dt="2025-01-13T09:03:20.273" v="15507"/>
          <ac:inkMkLst>
            <pc:docMk/>
            <pc:sldMk cId="3329688606" sldId="296"/>
            <ac:inkMk id="124" creationId="{2259B897-AFC8-72AD-0A2B-169B6536AA6A}"/>
          </ac:inkMkLst>
        </pc:inkChg>
        <pc:inkChg chg="add mod">
          <ac:chgData name="Darren Starr" userId="e8db8f9f-6c41-48a8-b168-8c2600f32686" providerId="ADAL" clId="{8A8AF724-0554-4334-A95E-7765974E60F0}" dt="2025-01-13T09:05:03.389" v="15544"/>
          <ac:inkMkLst>
            <pc:docMk/>
            <pc:sldMk cId="3329688606" sldId="296"/>
            <ac:inkMk id="126" creationId="{C3F9F279-C61D-D8C8-B97A-38B961762C27}"/>
          </ac:inkMkLst>
        </pc:inkChg>
        <pc:inkChg chg="add mod">
          <ac:chgData name="Darren Starr" userId="e8db8f9f-6c41-48a8-b168-8c2600f32686" providerId="ADAL" clId="{8A8AF724-0554-4334-A95E-7765974E60F0}" dt="2025-01-13T09:05:03.389" v="15544"/>
          <ac:inkMkLst>
            <pc:docMk/>
            <pc:sldMk cId="3329688606" sldId="296"/>
            <ac:inkMk id="127" creationId="{3480FD08-E056-2A68-330A-BCAC9D86AA4D}"/>
          </ac:inkMkLst>
        </pc:inkChg>
        <pc:inkChg chg="add mod">
          <ac:chgData name="Darren Starr" userId="e8db8f9f-6c41-48a8-b168-8c2600f32686" providerId="ADAL" clId="{8A8AF724-0554-4334-A95E-7765974E60F0}" dt="2025-01-13T09:05:03.389" v="15544"/>
          <ac:inkMkLst>
            <pc:docMk/>
            <pc:sldMk cId="3329688606" sldId="296"/>
            <ac:inkMk id="129" creationId="{CDF47356-FD4A-F7ED-DB3B-99975B183B57}"/>
          </ac:inkMkLst>
        </pc:inkChg>
        <pc:inkChg chg="add mod">
          <ac:chgData name="Darren Starr" userId="e8db8f9f-6c41-48a8-b168-8c2600f32686" providerId="ADAL" clId="{8A8AF724-0554-4334-A95E-7765974E60F0}" dt="2025-01-13T09:05:03.389" v="15544"/>
          <ac:inkMkLst>
            <pc:docMk/>
            <pc:sldMk cId="3329688606" sldId="296"/>
            <ac:inkMk id="130" creationId="{992FF3D6-E4A3-7761-CFFA-BB49C9A3E3D2}"/>
          </ac:inkMkLst>
        </pc:inkChg>
        <pc:inkChg chg="add mod">
          <ac:chgData name="Darren Starr" userId="e8db8f9f-6c41-48a8-b168-8c2600f32686" providerId="ADAL" clId="{8A8AF724-0554-4334-A95E-7765974E60F0}" dt="2025-01-13T09:04:02.184" v="15517"/>
          <ac:inkMkLst>
            <pc:docMk/>
            <pc:sldMk cId="3329688606" sldId="296"/>
            <ac:inkMk id="132" creationId="{99B2CC97-CA03-718F-4FD5-68E1429C2BFE}"/>
          </ac:inkMkLst>
        </pc:inkChg>
        <pc:inkChg chg="add mod">
          <ac:chgData name="Darren Starr" userId="e8db8f9f-6c41-48a8-b168-8c2600f32686" providerId="ADAL" clId="{8A8AF724-0554-4334-A95E-7765974E60F0}" dt="2025-01-13T09:04:50.908" v="15538"/>
          <ac:inkMkLst>
            <pc:docMk/>
            <pc:sldMk cId="3329688606" sldId="296"/>
            <ac:inkMk id="133" creationId="{80AF2ABB-56F9-BF2E-5112-44C7C7E4F018}"/>
          </ac:inkMkLst>
        </pc:inkChg>
        <pc:inkChg chg="add mod">
          <ac:chgData name="Darren Starr" userId="e8db8f9f-6c41-48a8-b168-8c2600f32686" providerId="ADAL" clId="{8A8AF724-0554-4334-A95E-7765974E60F0}" dt="2025-01-13T09:04:41.638" v="15532"/>
          <ac:inkMkLst>
            <pc:docMk/>
            <pc:sldMk cId="3329688606" sldId="296"/>
            <ac:inkMk id="134" creationId="{AD9ACDDD-3AA2-0D6E-0B1A-EF8E6244E1C8}"/>
          </ac:inkMkLst>
        </pc:inkChg>
        <pc:inkChg chg="add">
          <ac:chgData name="Darren Starr" userId="e8db8f9f-6c41-48a8-b168-8c2600f32686" providerId="ADAL" clId="{8A8AF724-0554-4334-A95E-7765974E60F0}" dt="2025-01-13T09:04:17.826" v="15524" actId="9405"/>
          <ac:inkMkLst>
            <pc:docMk/>
            <pc:sldMk cId="3329688606" sldId="296"/>
            <ac:inkMk id="139" creationId="{E624B240-7D62-09A1-9C9D-D2CB4BB582F0}"/>
          </ac:inkMkLst>
        </pc:inkChg>
        <pc:inkChg chg="add mod">
          <ac:chgData name="Darren Starr" userId="e8db8f9f-6c41-48a8-b168-8c2600f32686" providerId="ADAL" clId="{8A8AF724-0554-4334-A95E-7765974E60F0}" dt="2025-01-13T09:05:03.389" v="15544"/>
          <ac:inkMkLst>
            <pc:docMk/>
            <pc:sldMk cId="3329688606" sldId="296"/>
            <ac:inkMk id="145" creationId="{A0D762B9-EFBE-C6B2-35D3-5C2959C77A2A}"/>
          </ac:inkMkLst>
        </pc:inkChg>
        <pc:inkChg chg="add mod">
          <ac:chgData name="Darren Starr" userId="e8db8f9f-6c41-48a8-b168-8c2600f32686" providerId="ADAL" clId="{8A8AF724-0554-4334-A95E-7765974E60F0}" dt="2025-01-13T09:05:03.389" v="15544"/>
          <ac:inkMkLst>
            <pc:docMk/>
            <pc:sldMk cId="3329688606" sldId="296"/>
            <ac:inkMk id="146" creationId="{C63DDE3E-3C08-43EF-C26D-6371BEB6C152}"/>
          </ac:inkMkLst>
        </pc:inkChg>
        <pc:inkChg chg="add mod">
          <ac:chgData name="Darren Starr" userId="e8db8f9f-6c41-48a8-b168-8c2600f32686" providerId="ADAL" clId="{8A8AF724-0554-4334-A95E-7765974E60F0}" dt="2025-01-13T09:05:03.389" v="15544"/>
          <ac:inkMkLst>
            <pc:docMk/>
            <pc:sldMk cId="3329688606" sldId="296"/>
            <ac:inkMk id="147" creationId="{EC492DC2-F62D-B3A2-A56B-A2791687605D}"/>
          </ac:inkMkLst>
        </pc:inkChg>
        <pc:inkChg chg="add mod">
          <ac:chgData name="Darren Starr" userId="e8db8f9f-6c41-48a8-b168-8c2600f32686" providerId="ADAL" clId="{8A8AF724-0554-4334-A95E-7765974E60F0}" dt="2025-01-13T09:05:01.518" v="15542"/>
          <ac:inkMkLst>
            <pc:docMk/>
            <pc:sldMk cId="3329688606" sldId="296"/>
            <ac:inkMk id="149" creationId="{B7C4CD20-3027-E3D5-04D2-E52A54570176}"/>
          </ac:inkMkLst>
        </pc:inkChg>
        <pc:inkChg chg="add">
          <ac:chgData name="Darren Starr" userId="e8db8f9f-6c41-48a8-b168-8c2600f32686" providerId="ADAL" clId="{8A8AF724-0554-4334-A95E-7765974E60F0}" dt="2025-01-13T09:04:56.415" v="15540" actId="9405"/>
          <ac:inkMkLst>
            <pc:docMk/>
            <pc:sldMk cId="3329688606" sldId="296"/>
            <ac:inkMk id="151" creationId="{A732386E-465D-B275-A717-FA25A9916CAB}"/>
          </ac:inkMkLst>
        </pc:inkChg>
        <pc:inkChg chg="add mod">
          <ac:chgData name="Darren Starr" userId="e8db8f9f-6c41-48a8-b168-8c2600f32686" providerId="ADAL" clId="{8A8AF724-0554-4334-A95E-7765974E60F0}" dt="2025-01-13T09:05:01.518" v="15542"/>
          <ac:inkMkLst>
            <pc:docMk/>
            <pc:sldMk cId="3329688606" sldId="296"/>
            <ac:inkMk id="152" creationId="{4E10ECB9-BD21-CB2E-7314-D7D333BF7D89}"/>
          </ac:inkMkLst>
        </pc:inkChg>
        <pc:inkChg chg="add mod">
          <ac:chgData name="Darren Starr" userId="e8db8f9f-6c41-48a8-b168-8c2600f32686" providerId="ADAL" clId="{8A8AF724-0554-4334-A95E-7765974E60F0}" dt="2025-01-13T09:05:03.389" v="15544"/>
          <ac:inkMkLst>
            <pc:docMk/>
            <pc:sldMk cId="3329688606" sldId="296"/>
            <ac:inkMk id="154" creationId="{7C1ABD03-C8A4-AFB6-A90B-962797D2ADB8}"/>
          </ac:inkMkLst>
        </pc:inkChg>
      </pc:sldChg>
      <pc:sldChg chg="addSp delSp modSp new mod">
        <pc:chgData name="Darren Starr" userId="e8db8f9f-6c41-48a8-b168-8c2600f32686" providerId="ADAL" clId="{8A8AF724-0554-4334-A95E-7765974E60F0}" dt="2025-01-13T09:07:11.992" v="15577"/>
        <pc:sldMkLst>
          <pc:docMk/>
          <pc:sldMk cId="1019078261" sldId="297"/>
        </pc:sldMkLst>
        <pc:grpChg chg="mod">
          <ac:chgData name="Darren Starr" userId="e8db8f9f-6c41-48a8-b168-8c2600f32686" providerId="ADAL" clId="{8A8AF724-0554-4334-A95E-7765974E60F0}" dt="2025-01-13T09:06:30.504" v="15554"/>
          <ac:grpSpMkLst>
            <pc:docMk/>
            <pc:sldMk cId="1019078261" sldId="297"/>
            <ac:grpSpMk id="10" creationId="{91F270D3-D8F2-CBFE-B35F-0D9B1B500BF8}"/>
          </ac:grpSpMkLst>
        </pc:grpChg>
        <pc:grpChg chg="mod">
          <ac:chgData name="Darren Starr" userId="e8db8f9f-6c41-48a8-b168-8c2600f32686" providerId="ADAL" clId="{8A8AF724-0554-4334-A95E-7765974E60F0}" dt="2025-01-13T09:06:46.320" v="15557"/>
          <ac:grpSpMkLst>
            <pc:docMk/>
            <pc:sldMk cId="1019078261" sldId="297"/>
            <ac:grpSpMk id="13" creationId="{D353A891-61C7-5FC9-23A4-F6E0504DB7C0}"/>
          </ac:grpSpMkLst>
        </pc:grpChg>
        <pc:grpChg chg="mod">
          <ac:chgData name="Darren Starr" userId="e8db8f9f-6c41-48a8-b168-8c2600f32686" providerId="ADAL" clId="{8A8AF724-0554-4334-A95E-7765974E60F0}" dt="2025-01-13T09:07:07.321" v="15574"/>
          <ac:grpSpMkLst>
            <pc:docMk/>
            <pc:sldMk cId="1019078261" sldId="297"/>
            <ac:grpSpMk id="30" creationId="{1784BE34-6AE3-2284-B580-31F06AB90333}"/>
          </ac:grpSpMkLst>
        </pc:grpChg>
        <pc:grpChg chg="mod">
          <ac:chgData name="Darren Starr" userId="e8db8f9f-6c41-48a8-b168-8c2600f32686" providerId="ADAL" clId="{8A8AF724-0554-4334-A95E-7765974E60F0}" dt="2025-01-13T09:07:11.992" v="15577"/>
          <ac:grpSpMkLst>
            <pc:docMk/>
            <pc:sldMk cId="1019078261" sldId="297"/>
            <ac:grpSpMk id="33" creationId="{C2F17CC3-42F3-1E6B-5EE1-164C9A7AAD19}"/>
          </ac:grpSpMkLst>
        </pc:grpChg>
        <pc:inkChg chg="add mod">
          <ac:chgData name="Darren Starr" userId="e8db8f9f-6c41-48a8-b168-8c2600f32686" providerId="ADAL" clId="{8A8AF724-0554-4334-A95E-7765974E60F0}" dt="2025-01-13T09:06:30.504" v="15554"/>
          <ac:inkMkLst>
            <pc:docMk/>
            <pc:sldMk cId="1019078261" sldId="297"/>
            <ac:inkMk id="4" creationId="{F68A78C0-C5B6-89CB-FAC0-ED826BF3EDF8}"/>
          </ac:inkMkLst>
        </pc:inkChg>
        <pc:inkChg chg="add mod">
          <ac:chgData name="Darren Starr" userId="e8db8f9f-6c41-48a8-b168-8c2600f32686" providerId="ADAL" clId="{8A8AF724-0554-4334-A95E-7765974E60F0}" dt="2025-01-13T09:06:30.504" v="15554"/>
          <ac:inkMkLst>
            <pc:docMk/>
            <pc:sldMk cId="1019078261" sldId="297"/>
            <ac:inkMk id="5" creationId="{A96691C3-2D58-052C-8232-2533456DD27D}"/>
          </ac:inkMkLst>
        </pc:inkChg>
        <pc:inkChg chg="add mod">
          <ac:chgData name="Darren Starr" userId="e8db8f9f-6c41-48a8-b168-8c2600f32686" providerId="ADAL" clId="{8A8AF724-0554-4334-A95E-7765974E60F0}" dt="2025-01-13T09:06:30.504" v="15554"/>
          <ac:inkMkLst>
            <pc:docMk/>
            <pc:sldMk cId="1019078261" sldId="297"/>
            <ac:inkMk id="6" creationId="{D2393912-5DF1-BBF4-A869-41E849CCE5EC}"/>
          </ac:inkMkLst>
        </pc:inkChg>
        <pc:inkChg chg="add mod">
          <ac:chgData name="Darren Starr" userId="e8db8f9f-6c41-48a8-b168-8c2600f32686" providerId="ADAL" clId="{8A8AF724-0554-4334-A95E-7765974E60F0}" dt="2025-01-13T09:06:30.504" v="15554"/>
          <ac:inkMkLst>
            <pc:docMk/>
            <pc:sldMk cId="1019078261" sldId="297"/>
            <ac:inkMk id="7" creationId="{AD7429D6-D7BC-2F64-D929-D16E4398C21C}"/>
          </ac:inkMkLst>
        </pc:inkChg>
        <pc:inkChg chg="add mod">
          <ac:chgData name="Darren Starr" userId="e8db8f9f-6c41-48a8-b168-8c2600f32686" providerId="ADAL" clId="{8A8AF724-0554-4334-A95E-7765974E60F0}" dt="2025-01-13T09:06:30.504" v="15554"/>
          <ac:inkMkLst>
            <pc:docMk/>
            <pc:sldMk cId="1019078261" sldId="297"/>
            <ac:inkMk id="8" creationId="{122D6486-7343-FEC1-BBC8-708E10D032D1}"/>
          </ac:inkMkLst>
        </pc:inkChg>
        <pc:inkChg chg="add mod">
          <ac:chgData name="Darren Starr" userId="e8db8f9f-6c41-48a8-b168-8c2600f32686" providerId="ADAL" clId="{8A8AF724-0554-4334-A95E-7765974E60F0}" dt="2025-01-13T09:06:30.504" v="15554"/>
          <ac:inkMkLst>
            <pc:docMk/>
            <pc:sldMk cId="1019078261" sldId="297"/>
            <ac:inkMk id="9" creationId="{2995B67F-8BF1-39E0-50F9-9CE1ED5541DA}"/>
          </ac:inkMkLst>
        </pc:inkChg>
        <pc:inkChg chg="add mod">
          <ac:chgData name="Darren Starr" userId="e8db8f9f-6c41-48a8-b168-8c2600f32686" providerId="ADAL" clId="{8A8AF724-0554-4334-A95E-7765974E60F0}" dt="2025-01-13T09:06:46.320" v="15557"/>
          <ac:inkMkLst>
            <pc:docMk/>
            <pc:sldMk cId="1019078261" sldId="297"/>
            <ac:inkMk id="11" creationId="{0F831E85-5478-30F9-EEFF-5AC2B52FCC23}"/>
          </ac:inkMkLst>
        </pc:inkChg>
        <pc:inkChg chg="add mod">
          <ac:chgData name="Darren Starr" userId="e8db8f9f-6c41-48a8-b168-8c2600f32686" providerId="ADAL" clId="{8A8AF724-0554-4334-A95E-7765974E60F0}" dt="2025-01-13T09:06:46.320" v="15557"/>
          <ac:inkMkLst>
            <pc:docMk/>
            <pc:sldMk cId="1019078261" sldId="297"/>
            <ac:inkMk id="12" creationId="{A7EEEA19-4289-B0A9-DE2C-82D9D0F02489}"/>
          </ac:inkMkLst>
        </pc:inkChg>
        <pc:inkChg chg="add mod">
          <ac:chgData name="Darren Starr" userId="e8db8f9f-6c41-48a8-b168-8c2600f32686" providerId="ADAL" clId="{8A8AF724-0554-4334-A95E-7765974E60F0}" dt="2025-01-13T09:07:11.992" v="15577"/>
          <ac:inkMkLst>
            <pc:docMk/>
            <pc:sldMk cId="1019078261" sldId="297"/>
            <ac:inkMk id="14" creationId="{24E6BD5E-B189-2CD4-C365-ACCEFB94D454}"/>
          </ac:inkMkLst>
        </pc:inkChg>
        <pc:inkChg chg="add mod">
          <ac:chgData name="Darren Starr" userId="e8db8f9f-6c41-48a8-b168-8c2600f32686" providerId="ADAL" clId="{8A8AF724-0554-4334-A95E-7765974E60F0}" dt="2025-01-13T09:07:11.992" v="15577"/>
          <ac:inkMkLst>
            <pc:docMk/>
            <pc:sldMk cId="1019078261" sldId="297"/>
            <ac:inkMk id="15" creationId="{9397DEDF-5037-7097-5E18-AA05F2F8D21B}"/>
          </ac:inkMkLst>
        </pc:inkChg>
        <pc:inkChg chg="add mod">
          <ac:chgData name="Darren Starr" userId="e8db8f9f-6c41-48a8-b168-8c2600f32686" providerId="ADAL" clId="{8A8AF724-0554-4334-A95E-7765974E60F0}" dt="2025-01-13T09:07:11.992" v="15577"/>
          <ac:inkMkLst>
            <pc:docMk/>
            <pc:sldMk cId="1019078261" sldId="297"/>
            <ac:inkMk id="16" creationId="{80C17310-9107-5DAA-8DA8-DE5E12F6B076}"/>
          </ac:inkMkLst>
        </pc:inkChg>
        <pc:inkChg chg="add mod">
          <ac:chgData name="Darren Starr" userId="e8db8f9f-6c41-48a8-b168-8c2600f32686" providerId="ADAL" clId="{8A8AF724-0554-4334-A95E-7765974E60F0}" dt="2025-01-13T09:07:11.992" v="15577"/>
          <ac:inkMkLst>
            <pc:docMk/>
            <pc:sldMk cId="1019078261" sldId="297"/>
            <ac:inkMk id="17" creationId="{24B09C4B-3190-BF56-F8A5-0E8021415D15}"/>
          </ac:inkMkLst>
        </pc:inkChg>
        <pc:inkChg chg="add mod">
          <ac:chgData name="Darren Starr" userId="e8db8f9f-6c41-48a8-b168-8c2600f32686" providerId="ADAL" clId="{8A8AF724-0554-4334-A95E-7765974E60F0}" dt="2025-01-13T09:07:11.992" v="15577"/>
          <ac:inkMkLst>
            <pc:docMk/>
            <pc:sldMk cId="1019078261" sldId="297"/>
            <ac:inkMk id="18" creationId="{A8F10334-E70D-4B68-C3A0-D62CCFD5C34D}"/>
          </ac:inkMkLst>
        </pc:inkChg>
        <pc:inkChg chg="add mod">
          <ac:chgData name="Darren Starr" userId="e8db8f9f-6c41-48a8-b168-8c2600f32686" providerId="ADAL" clId="{8A8AF724-0554-4334-A95E-7765974E60F0}" dt="2025-01-13T09:07:11.992" v="15577"/>
          <ac:inkMkLst>
            <pc:docMk/>
            <pc:sldMk cId="1019078261" sldId="297"/>
            <ac:inkMk id="19" creationId="{06791F8E-7678-8CED-8ACE-EEE5CAFE0C66}"/>
          </ac:inkMkLst>
        </pc:inkChg>
        <pc:inkChg chg="add mod">
          <ac:chgData name="Darren Starr" userId="e8db8f9f-6c41-48a8-b168-8c2600f32686" providerId="ADAL" clId="{8A8AF724-0554-4334-A95E-7765974E60F0}" dt="2025-01-13T09:06:53.473" v="15565"/>
          <ac:inkMkLst>
            <pc:docMk/>
            <pc:sldMk cId="1019078261" sldId="297"/>
            <ac:inkMk id="20" creationId="{2E424B36-C08A-D455-B0FC-19210461E536}"/>
          </ac:inkMkLst>
        </pc:inkChg>
        <pc:inkChg chg="add mod">
          <ac:chgData name="Darren Starr" userId="e8db8f9f-6c41-48a8-b168-8c2600f32686" providerId="ADAL" clId="{8A8AF724-0554-4334-A95E-7765974E60F0}" dt="2025-01-13T09:07:07.321" v="15574"/>
          <ac:inkMkLst>
            <pc:docMk/>
            <pc:sldMk cId="1019078261" sldId="297"/>
            <ac:inkMk id="22" creationId="{5D0D39B9-4E1A-D19E-EE5A-E4B725B97BF6}"/>
          </ac:inkMkLst>
        </pc:inkChg>
        <pc:inkChg chg="add mod">
          <ac:chgData name="Darren Starr" userId="e8db8f9f-6c41-48a8-b168-8c2600f32686" providerId="ADAL" clId="{8A8AF724-0554-4334-A95E-7765974E60F0}" dt="2025-01-13T09:07:07.321" v="15574"/>
          <ac:inkMkLst>
            <pc:docMk/>
            <pc:sldMk cId="1019078261" sldId="297"/>
            <ac:inkMk id="23" creationId="{CAA97A4B-FA1B-7CF5-A15F-1CC0C5AD461E}"/>
          </ac:inkMkLst>
        </pc:inkChg>
        <pc:inkChg chg="add mod">
          <ac:chgData name="Darren Starr" userId="e8db8f9f-6c41-48a8-b168-8c2600f32686" providerId="ADAL" clId="{8A8AF724-0554-4334-A95E-7765974E60F0}" dt="2025-01-13T09:07:07.321" v="15574"/>
          <ac:inkMkLst>
            <pc:docMk/>
            <pc:sldMk cId="1019078261" sldId="297"/>
            <ac:inkMk id="24" creationId="{6833168E-CA3B-C248-785F-FD5570CC41D4}"/>
          </ac:inkMkLst>
        </pc:inkChg>
        <pc:inkChg chg="add mod">
          <ac:chgData name="Darren Starr" userId="e8db8f9f-6c41-48a8-b168-8c2600f32686" providerId="ADAL" clId="{8A8AF724-0554-4334-A95E-7765974E60F0}" dt="2025-01-13T09:07:07.321" v="15574"/>
          <ac:inkMkLst>
            <pc:docMk/>
            <pc:sldMk cId="1019078261" sldId="297"/>
            <ac:inkMk id="25" creationId="{CC8A9C44-8165-226E-057B-EAB0D83FBA1B}"/>
          </ac:inkMkLst>
        </pc:inkChg>
        <pc:inkChg chg="add mod">
          <ac:chgData name="Darren Starr" userId="e8db8f9f-6c41-48a8-b168-8c2600f32686" providerId="ADAL" clId="{8A8AF724-0554-4334-A95E-7765974E60F0}" dt="2025-01-13T09:07:07.321" v="15574"/>
          <ac:inkMkLst>
            <pc:docMk/>
            <pc:sldMk cId="1019078261" sldId="297"/>
            <ac:inkMk id="26" creationId="{19C190A2-1211-B4EC-9961-938750529539}"/>
          </ac:inkMkLst>
        </pc:inkChg>
        <pc:inkChg chg="add mod">
          <ac:chgData name="Darren Starr" userId="e8db8f9f-6c41-48a8-b168-8c2600f32686" providerId="ADAL" clId="{8A8AF724-0554-4334-A95E-7765974E60F0}" dt="2025-01-13T09:07:07.321" v="15574"/>
          <ac:inkMkLst>
            <pc:docMk/>
            <pc:sldMk cId="1019078261" sldId="297"/>
            <ac:inkMk id="27" creationId="{5C62FEAD-549D-02B9-0EAC-88E32C709B92}"/>
          </ac:inkMkLst>
        </pc:inkChg>
        <pc:inkChg chg="add mod">
          <ac:chgData name="Darren Starr" userId="e8db8f9f-6c41-48a8-b168-8c2600f32686" providerId="ADAL" clId="{8A8AF724-0554-4334-A95E-7765974E60F0}" dt="2025-01-13T09:07:07.321" v="15574"/>
          <ac:inkMkLst>
            <pc:docMk/>
            <pc:sldMk cId="1019078261" sldId="297"/>
            <ac:inkMk id="29" creationId="{92EA59CA-5610-AA6C-DD65-4C6C41C98B42}"/>
          </ac:inkMkLst>
        </pc:inkChg>
        <pc:inkChg chg="add mod">
          <ac:chgData name="Darren Starr" userId="e8db8f9f-6c41-48a8-b168-8c2600f32686" providerId="ADAL" clId="{8A8AF724-0554-4334-A95E-7765974E60F0}" dt="2025-01-13T09:07:11.992" v="15577"/>
          <ac:inkMkLst>
            <pc:docMk/>
            <pc:sldMk cId="1019078261" sldId="297"/>
            <ac:inkMk id="31" creationId="{4092AA49-AAA0-2051-42F5-DD05915F4BCE}"/>
          </ac:inkMkLst>
        </pc:inkChg>
        <pc:inkChg chg="add mod">
          <ac:chgData name="Darren Starr" userId="e8db8f9f-6c41-48a8-b168-8c2600f32686" providerId="ADAL" clId="{8A8AF724-0554-4334-A95E-7765974E60F0}" dt="2025-01-13T09:07:11.992" v="15577"/>
          <ac:inkMkLst>
            <pc:docMk/>
            <pc:sldMk cId="1019078261" sldId="297"/>
            <ac:inkMk id="32" creationId="{95122FFB-4440-8C58-9632-B404EA906677}"/>
          </ac:inkMkLst>
        </pc:inkChg>
      </pc:sldChg>
      <pc:sldChg chg="addSp delSp modSp new mod">
        <pc:chgData name="Darren Starr" userId="e8db8f9f-6c41-48a8-b168-8c2600f32686" providerId="ADAL" clId="{8A8AF724-0554-4334-A95E-7765974E60F0}" dt="2025-01-13T09:19:03.094" v="15700"/>
        <pc:sldMkLst>
          <pc:docMk/>
          <pc:sldMk cId="3344526457" sldId="298"/>
        </pc:sldMkLst>
        <pc:grpChg chg="mod">
          <ac:chgData name="Darren Starr" userId="e8db8f9f-6c41-48a8-b168-8c2600f32686" providerId="ADAL" clId="{8A8AF724-0554-4334-A95E-7765974E60F0}" dt="2025-01-13T09:17:15.218" v="15666"/>
          <ac:grpSpMkLst>
            <pc:docMk/>
            <pc:sldMk cId="3344526457" sldId="298"/>
            <ac:grpSpMk id="90" creationId="{E676D93D-B87D-BE16-4F97-416ED1B165A3}"/>
          </ac:grpSpMkLst>
        </pc:grpChg>
        <pc:grpChg chg="mod">
          <ac:chgData name="Darren Starr" userId="e8db8f9f-6c41-48a8-b168-8c2600f32686" providerId="ADAL" clId="{8A8AF724-0554-4334-A95E-7765974E60F0}" dt="2025-01-13T09:18:39.158" v="15697"/>
          <ac:grpSpMkLst>
            <pc:docMk/>
            <pc:sldMk cId="3344526457" sldId="298"/>
            <ac:grpSpMk id="121" creationId="{72E7A67B-4582-BBC1-4CAB-064F195E4D84}"/>
          </ac:grpSpMkLst>
        </pc:grpChg>
        <pc:grpChg chg="mod">
          <ac:chgData name="Darren Starr" userId="e8db8f9f-6c41-48a8-b168-8c2600f32686" providerId="ADAL" clId="{8A8AF724-0554-4334-A95E-7765974E60F0}" dt="2025-01-13T09:19:03.094" v="15700"/>
          <ac:grpSpMkLst>
            <pc:docMk/>
            <pc:sldMk cId="3344526457" sldId="298"/>
            <ac:grpSpMk id="124" creationId="{745B5150-DBE8-4134-F37F-C028CE071A14}"/>
          </ac:grpSpMkLst>
        </pc:grpChg>
        <pc:inkChg chg="add">
          <ac:chgData name="Darren Starr" userId="e8db8f9f-6c41-48a8-b168-8c2600f32686" providerId="ADAL" clId="{8A8AF724-0554-4334-A95E-7765974E60F0}" dt="2025-01-13T09:15:49.067" v="15581" actId="9405"/>
          <ac:inkMkLst>
            <pc:docMk/>
            <pc:sldMk cId="3344526457" sldId="298"/>
            <ac:inkMk id="4" creationId="{EA7D1D66-A0C1-8B36-4731-1AE73DB777AE}"/>
          </ac:inkMkLst>
        </pc:inkChg>
        <pc:inkChg chg="add">
          <ac:chgData name="Darren Starr" userId="e8db8f9f-6c41-48a8-b168-8c2600f32686" providerId="ADAL" clId="{8A8AF724-0554-4334-A95E-7765974E60F0}" dt="2025-01-13T09:15:52.252" v="15582" actId="9405"/>
          <ac:inkMkLst>
            <pc:docMk/>
            <pc:sldMk cId="3344526457" sldId="298"/>
            <ac:inkMk id="5" creationId="{272CE146-CEF3-A5C6-63A3-051BB4D84E33}"/>
          </ac:inkMkLst>
        </pc:inkChg>
        <pc:inkChg chg="add">
          <ac:chgData name="Darren Starr" userId="e8db8f9f-6c41-48a8-b168-8c2600f32686" providerId="ADAL" clId="{8A8AF724-0554-4334-A95E-7765974E60F0}" dt="2025-01-13T09:15:58.362" v="15583" actId="9405"/>
          <ac:inkMkLst>
            <pc:docMk/>
            <pc:sldMk cId="3344526457" sldId="298"/>
            <ac:inkMk id="6" creationId="{21EA04AA-BD99-0486-F398-6D98CB77A5DD}"/>
          </ac:inkMkLst>
        </pc:inkChg>
        <pc:inkChg chg="add">
          <ac:chgData name="Darren Starr" userId="e8db8f9f-6c41-48a8-b168-8c2600f32686" providerId="ADAL" clId="{8A8AF724-0554-4334-A95E-7765974E60F0}" dt="2025-01-13T09:16:02.836" v="15584" actId="9405"/>
          <ac:inkMkLst>
            <pc:docMk/>
            <pc:sldMk cId="3344526457" sldId="298"/>
            <ac:inkMk id="7" creationId="{29820A12-1DAA-BCAB-8259-5FFDDBB4ED48}"/>
          </ac:inkMkLst>
        </pc:inkChg>
        <pc:inkChg chg="add mod">
          <ac:chgData name="Darren Starr" userId="e8db8f9f-6c41-48a8-b168-8c2600f32686" providerId="ADAL" clId="{8A8AF724-0554-4334-A95E-7765974E60F0}" dt="2025-01-13T09:17:00.238" v="15636"/>
          <ac:inkMkLst>
            <pc:docMk/>
            <pc:sldMk cId="3344526457" sldId="298"/>
            <ac:inkMk id="8" creationId="{F5F6ADE0-12F9-4C10-D2F2-7F9DDF0FD0D7}"/>
          </ac:inkMkLst>
        </pc:inkChg>
        <pc:inkChg chg="add mod">
          <ac:chgData name="Darren Starr" userId="e8db8f9f-6c41-48a8-b168-8c2600f32686" providerId="ADAL" clId="{8A8AF724-0554-4334-A95E-7765974E60F0}" dt="2025-01-13T09:17:15.218" v="15666"/>
          <ac:inkMkLst>
            <pc:docMk/>
            <pc:sldMk cId="3344526457" sldId="298"/>
            <ac:inkMk id="9" creationId="{B168A68E-1EB6-675C-4C5B-670A378C561E}"/>
          </ac:inkMkLst>
        </pc:inkChg>
        <pc:inkChg chg="add">
          <ac:chgData name="Darren Starr" userId="e8db8f9f-6c41-48a8-b168-8c2600f32686" providerId="ADAL" clId="{8A8AF724-0554-4334-A95E-7765974E60F0}" dt="2025-01-13T09:16:37.150" v="15588" actId="9405"/>
          <ac:inkMkLst>
            <pc:docMk/>
            <pc:sldMk cId="3344526457" sldId="298"/>
            <ac:inkMk id="11" creationId="{0146F628-0614-C047-B444-1925887A77E9}"/>
          </ac:inkMkLst>
        </pc:inkChg>
        <pc:inkChg chg="add">
          <ac:chgData name="Darren Starr" userId="e8db8f9f-6c41-48a8-b168-8c2600f32686" providerId="ADAL" clId="{8A8AF724-0554-4334-A95E-7765974E60F0}" dt="2025-01-13T09:16:37.708" v="15589" actId="9405"/>
          <ac:inkMkLst>
            <pc:docMk/>
            <pc:sldMk cId="3344526457" sldId="298"/>
            <ac:inkMk id="12" creationId="{D4B373AE-9F14-B3FF-1AD3-F8698D8165EB}"/>
          </ac:inkMkLst>
        </pc:inkChg>
        <pc:inkChg chg="add mod">
          <ac:chgData name="Darren Starr" userId="e8db8f9f-6c41-48a8-b168-8c2600f32686" providerId="ADAL" clId="{8A8AF724-0554-4334-A95E-7765974E60F0}" dt="2025-01-13T09:16:50.878" v="15615"/>
          <ac:inkMkLst>
            <pc:docMk/>
            <pc:sldMk cId="3344526457" sldId="298"/>
            <ac:inkMk id="13" creationId="{B61AEA55-31B2-FEE9-5FC8-B845F94525CD}"/>
          </ac:inkMkLst>
        </pc:inkChg>
        <pc:inkChg chg="add">
          <ac:chgData name="Darren Starr" userId="e8db8f9f-6c41-48a8-b168-8c2600f32686" providerId="ADAL" clId="{8A8AF724-0554-4334-A95E-7765974E60F0}" dt="2025-01-13T09:16:38.207" v="15591" actId="9405"/>
          <ac:inkMkLst>
            <pc:docMk/>
            <pc:sldMk cId="3344526457" sldId="298"/>
            <ac:inkMk id="14" creationId="{66C6770F-0488-6CA1-4960-540349B316FE}"/>
          </ac:inkMkLst>
        </pc:inkChg>
        <pc:inkChg chg="add">
          <ac:chgData name="Darren Starr" userId="e8db8f9f-6c41-48a8-b168-8c2600f32686" providerId="ADAL" clId="{8A8AF724-0554-4334-A95E-7765974E60F0}" dt="2025-01-13T09:16:38.609" v="15592" actId="9405"/>
          <ac:inkMkLst>
            <pc:docMk/>
            <pc:sldMk cId="3344526457" sldId="298"/>
            <ac:inkMk id="15" creationId="{BB96B67D-CBDC-46F2-CB11-EB8DF78932AF}"/>
          </ac:inkMkLst>
        </pc:inkChg>
        <pc:inkChg chg="add mod">
          <ac:chgData name="Darren Starr" userId="e8db8f9f-6c41-48a8-b168-8c2600f32686" providerId="ADAL" clId="{8A8AF724-0554-4334-A95E-7765974E60F0}" dt="2025-01-13T09:16:50.878" v="15615"/>
          <ac:inkMkLst>
            <pc:docMk/>
            <pc:sldMk cId="3344526457" sldId="298"/>
            <ac:inkMk id="16" creationId="{43B868B0-A9F4-5C0D-76F3-633366CCF687}"/>
          </ac:inkMkLst>
        </pc:inkChg>
        <pc:inkChg chg="add">
          <ac:chgData name="Darren Starr" userId="e8db8f9f-6c41-48a8-b168-8c2600f32686" providerId="ADAL" clId="{8A8AF724-0554-4334-A95E-7765974E60F0}" dt="2025-01-13T09:16:39.555" v="15594" actId="9405"/>
          <ac:inkMkLst>
            <pc:docMk/>
            <pc:sldMk cId="3344526457" sldId="298"/>
            <ac:inkMk id="17" creationId="{73EF347C-0CDF-0639-80E7-5F9720855CD3}"/>
          </ac:inkMkLst>
        </pc:inkChg>
        <pc:inkChg chg="add mod">
          <ac:chgData name="Darren Starr" userId="e8db8f9f-6c41-48a8-b168-8c2600f32686" providerId="ADAL" clId="{8A8AF724-0554-4334-A95E-7765974E60F0}" dt="2025-01-13T09:16:56.655" v="15630"/>
          <ac:inkMkLst>
            <pc:docMk/>
            <pc:sldMk cId="3344526457" sldId="298"/>
            <ac:inkMk id="18" creationId="{98A07F11-F1FA-30F5-B3EF-57EF3C6D3460}"/>
          </ac:inkMkLst>
        </pc:inkChg>
        <pc:inkChg chg="add mod">
          <ac:chgData name="Darren Starr" userId="e8db8f9f-6c41-48a8-b168-8c2600f32686" providerId="ADAL" clId="{8A8AF724-0554-4334-A95E-7765974E60F0}" dt="2025-01-13T09:16:56.655" v="15630"/>
          <ac:inkMkLst>
            <pc:docMk/>
            <pc:sldMk cId="3344526457" sldId="298"/>
            <ac:inkMk id="19" creationId="{742521EA-3EB1-DB00-A707-39F3D603AED2}"/>
          </ac:inkMkLst>
        </pc:inkChg>
        <pc:inkChg chg="add">
          <ac:chgData name="Darren Starr" userId="e8db8f9f-6c41-48a8-b168-8c2600f32686" providerId="ADAL" clId="{8A8AF724-0554-4334-A95E-7765974E60F0}" dt="2025-01-13T09:16:41.023" v="15597" actId="9405"/>
          <ac:inkMkLst>
            <pc:docMk/>
            <pc:sldMk cId="3344526457" sldId="298"/>
            <ac:inkMk id="20" creationId="{1454D7E3-FBD3-52B0-5AAD-6307781E48E2}"/>
          </ac:inkMkLst>
        </pc:inkChg>
        <pc:inkChg chg="add mod">
          <ac:chgData name="Darren Starr" userId="e8db8f9f-6c41-48a8-b168-8c2600f32686" providerId="ADAL" clId="{8A8AF724-0554-4334-A95E-7765974E60F0}" dt="2025-01-13T09:17:02.990" v="15643"/>
          <ac:inkMkLst>
            <pc:docMk/>
            <pc:sldMk cId="3344526457" sldId="298"/>
            <ac:inkMk id="21" creationId="{8BD13893-8D52-3059-8880-D0578CC5A491}"/>
          </ac:inkMkLst>
        </pc:inkChg>
        <pc:inkChg chg="add">
          <ac:chgData name="Darren Starr" userId="e8db8f9f-6c41-48a8-b168-8c2600f32686" providerId="ADAL" clId="{8A8AF724-0554-4334-A95E-7765974E60F0}" dt="2025-01-13T09:16:43.141" v="15599" actId="9405"/>
          <ac:inkMkLst>
            <pc:docMk/>
            <pc:sldMk cId="3344526457" sldId="298"/>
            <ac:inkMk id="22" creationId="{7DFC85D1-3945-9E48-F666-36539705DE28}"/>
          </ac:inkMkLst>
        </pc:inkChg>
        <pc:inkChg chg="add">
          <ac:chgData name="Darren Starr" userId="e8db8f9f-6c41-48a8-b168-8c2600f32686" providerId="ADAL" clId="{8A8AF724-0554-4334-A95E-7765974E60F0}" dt="2025-01-13T09:16:43.658" v="15600" actId="9405"/>
          <ac:inkMkLst>
            <pc:docMk/>
            <pc:sldMk cId="3344526457" sldId="298"/>
            <ac:inkMk id="23" creationId="{401F4A83-5480-9570-2211-C971D18D8FAD}"/>
          </ac:inkMkLst>
        </pc:inkChg>
        <pc:inkChg chg="add">
          <ac:chgData name="Darren Starr" userId="e8db8f9f-6c41-48a8-b168-8c2600f32686" providerId="ADAL" clId="{8A8AF724-0554-4334-A95E-7765974E60F0}" dt="2025-01-13T09:16:44.231" v="15601" actId="9405"/>
          <ac:inkMkLst>
            <pc:docMk/>
            <pc:sldMk cId="3344526457" sldId="298"/>
            <ac:inkMk id="24" creationId="{C3A1D69E-59AF-8778-033A-EF0C6B5E3F3D}"/>
          </ac:inkMkLst>
        </pc:inkChg>
        <pc:inkChg chg="add mod">
          <ac:chgData name="Darren Starr" userId="e8db8f9f-6c41-48a8-b168-8c2600f32686" providerId="ADAL" clId="{8A8AF724-0554-4334-A95E-7765974E60F0}" dt="2025-01-13T09:17:02.990" v="15643"/>
          <ac:inkMkLst>
            <pc:docMk/>
            <pc:sldMk cId="3344526457" sldId="298"/>
            <ac:inkMk id="25" creationId="{A9292CF1-6B0D-F754-8B29-E005049FCB4C}"/>
          </ac:inkMkLst>
        </pc:inkChg>
        <pc:inkChg chg="add mod">
          <ac:chgData name="Darren Starr" userId="e8db8f9f-6c41-48a8-b168-8c2600f32686" providerId="ADAL" clId="{8A8AF724-0554-4334-A95E-7765974E60F0}" dt="2025-01-13T09:17:15.218" v="15666"/>
          <ac:inkMkLst>
            <pc:docMk/>
            <pc:sldMk cId="3344526457" sldId="298"/>
            <ac:inkMk id="26" creationId="{8BA85AD3-67AF-3DDC-7723-68D947F7A807}"/>
          </ac:inkMkLst>
        </pc:inkChg>
        <pc:inkChg chg="add mod">
          <ac:chgData name="Darren Starr" userId="e8db8f9f-6c41-48a8-b168-8c2600f32686" providerId="ADAL" clId="{8A8AF724-0554-4334-A95E-7765974E60F0}" dt="2025-01-13T09:17:09.624" v="15659"/>
          <ac:inkMkLst>
            <pc:docMk/>
            <pc:sldMk cId="3344526457" sldId="298"/>
            <ac:inkMk id="27" creationId="{3D96610A-9606-5038-725E-4284AAAEE240}"/>
          </ac:inkMkLst>
        </pc:inkChg>
        <pc:inkChg chg="add">
          <ac:chgData name="Darren Starr" userId="e8db8f9f-6c41-48a8-b168-8c2600f32686" providerId="ADAL" clId="{8A8AF724-0554-4334-A95E-7765974E60F0}" dt="2025-01-13T09:16:45.338" v="15605" actId="9405"/>
          <ac:inkMkLst>
            <pc:docMk/>
            <pc:sldMk cId="3344526457" sldId="298"/>
            <ac:inkMk id="28" creationId="{3C9E4433-A093-A696-CDB7-A66600155438}"/>
          </ac:inkMkLst>
        </pc:inkChg>
        <pc:inkChg chg="add mod">
          <ac:chgData name="Darren Starr" userId="e8db8f9f-6c41-48a8-b168-8c2600f32686" providerId="ADAL" clId="{8A8AF724-0554-4334-A95E-7765974E60F0}" dt="2025-01-13T09:17:15.218" v="15666"/>
          <ac:inkMkLst>
            <pc:docMk/>
            <pc:sldMk cId="3344526457" sldId="298"/>
            <ac:inkMk id="29" creationId="{54C753E3-D221-D0E9-D86B-AC2F59E8AAE7}"/>
          </ac:inkMkLst>
        </pc:inkChg>
        <pc:inkChg chg="add mod">
          <ac:chgData name="Darren Starr" userId="e8db8f9f-6c41-48a8-b168-8c2600f32686" providerId="ADAL" clId="{8A8AF724-0554-4334-A95E-7765974E60F0}" dt="2025-01-13T09:17:02.990" v="15643"/>
          <ac:inkMkLst>
            <pc:docMk/>
            <pc:sldMk cId="3344526457" sldId="298"/>
            <ac:inkMk id="30" creationId="{5485FD81-C40B-CC89-22DB-2453A23C5E7C}"/>
          </ac:inkMkLst>
        </pc:inkChg>
        <pc:inkChg chg="add mod">
          <ac:chgData name="Darren Starr" userId="e8db8f9f-6c41-48a8-b168-8c2600f32686" providerId="ADAL" clId="{8A8AF724-0554-4334-A95E-7765974E60F0}" dt="2025-01-13T09:17:09.624" v="15659"/>
          <ac:inkMkLst>
            <pc:docMk/>
            <pc:sldMk cId="3344526457" sldId="298"/>
            <ac:inkMk id="31" creationId="{C08FBD35-73B1-41B0-EBD9-1EB0380EC4CB}"/>
          </ac:inkMkLst>
        </pc:inkChg>
        <pc:inkChg chg="add mod">
          <ac:chgData name="Darren Starr" userId="e8db8f9f-6c41-48a8-b168-8c2600f32686" providerId="ADAL" clId="{8A8AF724-0554-4334-A95E-7765974E60F0}" dt="2025-01-13T09:17:09.624" v="15659"/>
          <ac:inkMkLst>
            <pc:docMk/>
            <pc:sldMk cId="3344526457" sldId="298"/>
            <ac:inkMk id="32" creationId="{B2AD0CB7-F8F4-EE2D-3317-8AFDF2018FBE}"/>
          </ac:inkMkLst>
        </pc:inkChg>
        <pc:inkChg chg="add mod">
          <ac:chgData name="Darren Starr" userId="e8db8f9f-6c41-48a8-b168-8c2600f32686" providerId="ADAL" clId="{8A8AF724-0554-4334-A95E-7765974E60F0}" dt="2025-01-13T09:17:00.238" v="15636"/>
          <ac:inkMkLst>
            <pc:docMk/>
            <pc:sldMk cId="3344526457" sldId="298"/>
            <ac:inkMk id="35" creationId="{A9E3DFAB-5AB0-E390-DFC8-3D9DAA239666}"/>
          </ac:inkMkLst>
        </pc:inkChg>
        <pc:inkChg chg="add mod">
          <ac:chgData name="Darren Starr" userId="e8db8f9f-6c41-48a8-b168-8c2600f32686" providerId="ADAL" clId="{8A8AF724-0554-4334-A95E-7765974E60F0}" dt="2025-01-13T09:16:50.878" v="15615"/>
          <ac:inkMkLst>
            <pc:docMk/>
            <pc:sldMk cId="3344526457" sldId="298"/>
            <ac:inkMk id="36" creationId="{6073B6FB-B307-FE4D-805F-EAB70FE10CB6}"/>
          </ac:inkMkLst>
        </pc:inkChg>
        <pc:inkChg chg="add mod">
          <ac:chgData name="Darren Starr" userId="e8db8f9f-6c41-48a8-b168-8c2600f32686" providerId="ADAL" clId="{8A8AF724-0554-4334-A95E-7765974E60F0}" dt="2025-01-13T09:16:50.878" v="15615"/>
          <ac:inkMkLst>
            <pc:docMk/>
            <pc:sldMk cId="3344526457" sldId="298"/>
            <ac:inkMk id="37" creationId="{DE7EC9A7-B9AF-BE0D-6E2F-FEE8A048B502}"/>
          </ac:inkMkLst>
        </pc:inkChg>
        <pc:inkChg chg="add mod">
          <ac:chgData name="Darren Starr" userId="e8db8f9f-6c41-48a8-b168-8c2600f32686" providerId="ADAL" clId="{8A8AF724-0554-4334-A95E-7765974E60F0}" dt="2025-01-13T09:17:15.218" v="15666"/>
          <ac:inkMkLst>
            <pc:docMk/>
            <pc:sldMk cId="3344526457" sldId="298"/>
            <ac:inkMk id="38" creationId="{26EDF3E2-546A-B90E-EA60-E75F6F3CF801}"/>
          </ac:inkMkLst>
        </pc:inkChg>
        <pc:inkChg chg="add mod">
          <ac:chgData name="Darren Starr" userId="e8db8f9f-6c41-48a8-b168-8c2600f32686" providerId="ADAL" clId="{8A8AF724-0554-4334-A95E-7765974E60F0}" dt="2025-01-13T09:17:15.218" v="15666"/>
          <ac:inkMkLst>
            <pc:docMk/>
            <pc:sldMk cId="3344526457" sldId="298"/>
            <ac:inkMk id="40" creationId="{C4F16614-3514-9B1B-54CA-7ED5793346FD}"/>
          </ac:inkMkLst>
        </pc:inkChg>
        <pc:inkChg chg="add mod">
          <ac:chgData name="Darren Starr" userId="e8db8f9f-6c41-48a8-b168-8c2600f32686" providerId="ADAL" clId="{8A8AF724-0554-4334-A95E-7765974E60F0}" dt="2025-01-13T09:16:54.280" v="15624"/>
          <ac:inkMkLst>
            <pc:docMk/>
            <pc:sldMk cId="3344526457" sldId="298"/>
            <ac:inkMk id="41" creationId="{8CD4CB90-2598-B3A8-7147-FD23A798783E}"/>
          </ac:inkMkLst>
        </pc:inkChg>
        <pc:inkChg chg="add mod">
          <ac:chgData name="Darren Starr" userId="e8db8f9f-6c41-48a8-b168-8c2600f32686" providerId="ADAL" clId="{8A8AF724-0554-4334-A95E-7765974E60F0}" dt="2025-01-13T09:17:00.238" v="15636"/>
          <ac:inkMkLst>
            <pc:docMk/>
            <pc:sldMk cId="3344526457" sldId="298"/>
            <ac:inkMk id="42" creationId="{E2CB80D0-9228-C4D5-E2A9-6B536040565A}"/>
          </ac:inkMkLst>
        </pc:inkChg>
        <pc:inkChg chg="add mod">
          <ac:chgData name="Darren Starr" userId="e8db8f9f-6c41-48a8-b168-8c2600f32686" providerId="ADAL" clId="{8A8AF724-0554-4334-A95E-7765974E60F0}" dt="2025-01-13T09:17:00.238" v="15636"/>
          <ac:inkMkLst>
            <pc:docMk/>
            <pc:sldMk cId="3344526457" sldId="298"/>
            <ac:inkMk id="43" creationId="{78AE24B1-394C-331D-FF5B-11829DD98478}"/>
          </ac:inkMkLst>
        </pc:inkChg>
        <pc:inkChg chg="add">
          <ac:chgData name="Darren Starr" userId="e8db8f9f-6c41-48a8-b168-8c2600f32686" providerId="ADAL" clId="{8A8AF724-0554-4334-A95E-7765974E60F0}" dt="2025-01-13T09:16:52.886" v="15620" actId="9405"/>
          <ac:inkMkLst>
            <pc:docMk/>
            <pc:sldMk cId="3344526457" sldId="298"/>
            <ac:inkMk id="44" creationId="{72E60EB0-7A77-FAD3-1B2B-DA38FF4AE7EA}"/>
          </ac:inkMkLst>
        </pc:inkChg>
        <pc:inkChg chg="add mod">
          <ac:chgData name="Darren Starr" userId="e8db8f9f-6c41-48a8-b168-8c2600f32686" providerId="ADAL" clId="{8A8AF724-0554-4334-A95E-7765974E60F0}" dt="2025-01-13T09:17:00.238" v="15636"/>
          <ac:inkMkLst>
            <pc:docMk/>
            <pc:sldMk cId="3344526457" sldId="298"/>
            <ac:inkMk id="45" creationId="{8E5CF5ED-1A64-81E0-D1F5-AFAAE5CFF002}"/>
          </ac:inkMkLst>
        </pc:inkChg>
        <pc:inkChg chg="add">
          <ac:chgData name="Darren Starr" userId="e8db8f9f-6c41-48a8-b168-8c2600f32686" providerId="ADAL" clId="{8A8AF724-0554-4334-A95E-7765974E60F0}" dt="2025-01-13T09:16:53.181" v="15622" actId="9405"/>
          <ac:inkMkLst>
            <pc:docMk/>
            <pc:sldMk cId="3344526457" sldId="298"/>
            <ac:inkMk id="46" creationId="{72592A97-FC4D-21B4-876B-4B1D5F425762}"/>
          </ac:inkMkLst>
        </pc:inkChg>
        <pc:inkChg chg="add">
          <ac:chgData name="Darren Starr" userId="e8db8f9f-6c41-48a8-b168-8c2600f32686" providerId="ADAL" clId="{8A8AF724-0554-4334-A95E-7765974E60F0}" dt="2025-01-13T09:16:53.452" v="15623" actId="9405"/>
          <ac:inkMkLst>
            <pc:docMk/>
            <pc:sldMk cId="3344526457" sldId="298"/>
            <ac:inkMk id="47" creationId="{BF24C790-89F1-11A0-A0FF-C15403DCB389}"/>
          </ac:inkMkLst>
        </pc:inkChg>
        <pc:inkChg chg="add mod">
          <ac:chgData name="Darren Starr" userId="e8db8f9f-6c41-48a8-b168-8c2600f32686" providerId="ADAL" clId="{8A8AF724-0554-4334-A95E-7765974E60F0}" dt="2025-01-13T09:17:00.238" v="15636"/>
          <ac:inkMkLst>
            <pc:docMk/>
            <pc:sldMk cId="3344526457" sldId="298"/>
            <ac:inkMk id="49" creationId="{418E9FF6-3B39-1D26-E2C1-9B1F8F7C0A35}"/>
          </ac:inkMkLst>
        </pc:inkChg>
        <pc:inkChg chg="add">
          <ac:chgData name="Darren Starr" userId="e8db8f9f-6c41-48a8-b168-8c2600f32686" providerId="ADAL" clId="{8A8AF724-0554-4334-A95E-7765974E60F0}" dt="2025-01-13T09:16:55.240" v="15626" actId="9405"/>
          <ac:inkMkLst>
            <pc:docMk/>
            <pc:sldMk cId="3344526457" sldId="298"/>
            <ac:inkMk id="50" creationId="{572A803A-A4C6-FCCA-12D0-BB1CC0E8E8B2}"/>
          </ac:inkMkLst>
        </pc:inkChg>
        <pc:inkChg chg="add">
          <ac:chgData name="Darren Starr" userId="e8db8f9f-6c41-48a8-b168-8c2600f32686" providerId="ADAL" clId="{8A8AF724-0554-4334-A95E-7765974E60F0}" dt="2025-01-13T09:16:55.474" v="15627" actId="9405"/>
          <ac:inkMkLst>
            <pc:docMk/>
            <pc:sldMk cId="3344526457" sldId="298"/>
            <ac:inkMk id="51" creationId="{158042B9-021C-0964-03E8-D4429A077B13}"/>
          </ac:inkMkLst>
        </pc:inkChg>
        <pc:inkChg chg="add">
          <ac:chgData name="Darren Starr" userId="e8db8f9f-6c41-48a8-b168-8c2600f32686" providerId="ADAL" clId="{8A8AF724-0554-4334-A95E-7765974E60F0}" dt="2025-01-13T09:16:55.662" v="15628" actId="9405"/>
          <ac:inkMkLst>
            <pc:docMk/>
            <pc:sldMk cId="3344526457" sldId="298"/>
            <ac:inkMk id="52" creationId="{B441D856-9567-9387-BDE0-03F5A0AD7B68}"/>
          </ac:inkMkLst>
        </pc:inkChg>
        <pc:inkChg chg="add">
          <ac:chgData name="Darren Starr" userId="e8db8f9f-6c41-48a8-b168-8c2600f32686" providerId="ADAL" clId="{8A8AF724-0554-4334-A95E-7765974E60F0}" dt="2025-01-13T09:16:55.941" v="15629" actId="9405"/>
          <ac:inkMkLst>
            <pc:docMk/>
            <pc:sldMk cId="3344526457" sldId="298"/>
            <ac:inkMk id="53" creationId="{363CDF96-E618-381B-8D83-F141116D56F9}"/>
          </ac:inkMkLst>
        </pc:inkChg>
        <pc:inkChg chg="add mod">
          <ac:chgData name="Darren Starr" userId="e8db8f9f-6c41-48a8-b168-8c2600f32686" providerId="ADAL" clId="{8A8AF724-0554-4334-A95E-7765974E60F0}" dt="2025-01-13T09:17:00.238" v="15636"/>
          <ac:inkMkLst>
            <pc:docMk/>
            <pc:sldMk cId="3344526457" sldId="298"/>
            <ac:inkMk id="55" creationId="{702D7BD1-45E5-9F11-E378-0322CDB86E5F}"/>
          </ac:inkMkLst>
        </pc:inkChg>
        <pc:inkChg chg="add">
          <ac:chgData name="Darren Starr" userId="e8db8f9f-6c41-48a8-b168-8c2600f32686" providerId="ADAL" clId="{8A8AF724-0554-4334-A95E-7765974E60F0}" dt="2025-01-13T09:16:58.296" v="15632" actId="9405"/>
          <ac:inkMkLst>
            <pc:docMk/>
            <pc:sldMk cId="3344526457" sldId="298"/>
            <ac:inkMk id="56" creationId="{88B37219-FAF2-B7FE-0C57-4D43F34D236B}"/>
          </ac:inkMkLst>
        </pc:inkChg>
        <pc:inkChg chg="add">
          <ac:chgData name="Darren Starr" userId="e8db8f9f-6c41-48a8-b168-8c2600f32686" providerId="ADAL" clId="{8A8AF724-0554-4334-A95E-7765974E60F0}" dt="2025-01-13T09:16:59.153" v="15633" actId="9405"/>
          <ac:inkMkLst>
            <pc:docMk/>
            <pc:sldMk cId="3344526457" sldId="298"/>
            <ac:inkMk id="57" creationId="{FEDAB923-5B70-1A1A-0F88-C5325091B13B}"/>
          </ac:inkMkLst>
        </pc:inkChg>
        <pc:inkChg chg="add mod">
          <ac:chgData name="Darren Starr" userId="e8db8f9f-6c41-48a8-b168-8c2600f32686" providerId="ADAL" clId="{8A8AF724-0554-4334-A95E-7765974E60F0}" dt="2025-01-13T09:17:00.238" v="15636"/>
          <ac:inkMkLst>
            <pc:docMk/>
            <pc:sldMk cId="3344526457" sldId="298"/>
            <ac:inkMk id="58" creationId="{F86A2E75-AC76-DE9E-70DB-D87513A7F011}"/>
          </ac:inkMkLst>
        </pc:inkChg>
        <pc:inkChg chg="add">
          <ac:chgData name="Darren Starr" userId="e8db8f9f-6c41-48a8-b168-8c2600f32686" providerId="ADAL" clId="{8A8AF724-0554-4334-A95E-7765974E60F0}" dt="2025-01-13T09:16:59.718" v="15635" actId="9405"/>
          <ac:inkMkLst>
            <pc:docMk/>
            <pc:sldMk cId="3344526457" sldId="298"/>
            <ac:inkMk id="59" creationId="{8C5BF964-4C66-F476-B7EF-BA1CCD945330}"/>
          </ac:inkMkLst>
        </pc:inkChg>
        <pc:inkChg chg="add mod">
          <ac:chgData name="Darren Starr" userId="e8db8f9f-6c41-48a8-b168-8c2600f32686" providerId="ADAL" clId="{8A8AF724-0554-4334-A95E-7765974E60F0}" dt="2025-01-13T09:17:15.218" v="15666"/>
          <ac:inkMkLst>
            <pc:docMk/>
            <pc:sldMk cId="3344526457" sldId="298"/>
            <ac:inkMk id="61" creationId="{954E4C86-3B0B-D769-9FBE-DA258477EC54}"/>
          </ac:inkMkLst>
        </pc:inkChg>
        <pc:inkChg chg="add">
          <ac:chgData name="Darren Starr" userId="e8db8f9f-6c41-48a8-b168-8c2600f32686" providerId="ADAL" clId="{8A8AF724-0554-4334-A95E-7765974E60F0}" dt="2025-01-13T09:17:01.298" v="15638" actId="9405"/>
          <ac:inkMkLst>
            <pc:docMk/>
            <pc:sldMk cId="3344526457" sldId="298"/>
            <ac:inkMk id="62" creationId="{3C69CA29-489F-17B5-4336-B0F246A09102}"/>
          </ac:inkMkLst>
        </pc:inkChg>
        <pc:inkChg chg="add mod">
          <ac:chgData name="Darren Starr" userId="e8db8f9f-6c41-48a8-b168-8c2600f32686" providerId="ADAL" clId="{8A8AF724-0554-4334-A95E-7765974E60F0}" dt="2025-01-13T09:17:09.624" v="15659"/>
          <ac:inkMkLst>
            <pc:docMk/>
            <pc:sldMk cId="3344526457" sldId="298"/>
            <ac:inkMk id="63" creationId="{4C6C179B-BC0B-33F5-01E2-0DF4E20D9FD6}"/>
          </ac:inkMkLst>
        </pc:inkChg>
        <pc:inkChg chg="add mod">
          <ac:chgData name="Darren Starr" userId="e8db8f9f-6c41-48a8-b168-8c2600f32686" providerId="ADAL" clId="{8A8AF724-0554-4334-A95E-7765974E60F0}" dt="2025-01-13T09:17:09.624" v="15659"/>
          <ac:inkMkLst>
            <pc:docMk/>
            <pc:sldMk cId="3344526457" sldId="298"/>
            <ac:inkMk id="64" creationId="{21DBDA9E-3CDE-8661-732F-CB1D9BB0D1A1}"/>
          </ac:inkMkLst>
        </pc:inkChg>
        <pc:inkChg chg="add mod">
          <ac:chgData name="Darren Starr" userId="e8db8f9f-6c41-48a8-b168-8c2600f32686" providerId="ADAL" clId="{8A8AF724-0554-4334-A95E-7765974E60F0}" dt="2025-01-13T09:17:02.990" v="15643"/>
          <ac:inkMkLst>
            <pc:docMk/>
            <pc:sldMk cId="3344526457" sldId="298"/>
            <ac:inkMk id="65" creationId="{57C2482A-207F-ED3E-0555-E5B3D97CB550}"/>
          </ac:inkMkLst>
        </pc:inkChg>
        <pc:inkChg chg="add">
          <ac:chgData name="Darren Starr" userId="e8db8f9f-6c41-48a8-b168-8c2600f32686" providerId="ADAL" clId="{8A8AF724-0554-4334-A95E-7765974E60F0}" dt="2025-01-13T09:17:02.484" v="15642" actId="9405"/>
          <ac:inkMkLst>
            <pc:docMk/>
            <pc:sldMk cId="3344526457" sldId="298"/>
            <ac:inkMk id="66" creationId="{0B776E5B-4FAD-F786-8D25-E1339D20484C}"/>
          </ac:inkMkLst>
        </pc:inkChg>
        <pc:inkChg chg="add">
          <ac:chgData name="Darren Starr" userId="e8db8f9f-6c41-48a8-b168-8c2600f32686" providerId="ADAL" clId="{8A8AF724-0554-4334-A95E-7765974E60F0}" dt="2025-01-13T09:17:03.235" v="15644" actId="9405"/>
          <ac:inkMkLst>
            <pc:docMk/>
            <pc:sldMk cId="3344526457" sldId="298"/>
            <ac:inkMk id="68" creationId="{B678DDD3-BDC6-5E5E-8B6C-B14176A91AD1}"/>
          </ac:inkMkLst>
        </pc:inkChg>
        <pc:inkChg chg="add">
          <ac:chgData name="Darren Starr" userId="e8db8f9f-6c41-48a8-b168-8c2600f32686" providerId="ADAL" clId="{8A8AF724-0554-4334-A95E-7765974E60F0}" dt="2025-01-13T09:17:03.439" v="15645" actId="9405"/>
          <ac:inkMkLst>
            <pc:docMk/>
            <pc:sldMk cId="3344526457" sldId="298"/>
            <ac:inkMk id="69" creationId="{9AEF4F47-6A68-B6C3-80BC-4502DDA94051}"/>
          </ac:inkMkLst>
        </pc:inkChg>
        <pc:inkChg chg="add">
          <ac:chgData name="Darren Starr" userId="e8db8f9f-6c41-48a8-b168-8c2600f32686" providerId="ADAL" clId="{8A8AF724-0554-4334-A95E-7765974E60F0}" dt="2025-01-13T09:17:03.797" v="15646" actId="9405"/>
          <ac:inkMkLst>
            <pc:docMk/>
            <pc:sldMk cId="3344526457" sldId="298"/>
            <ac:inkMk id="70" creationId="{2F66077E-81DA-E86D-FFB3-1ED7D0E38561}"/>
          </ac:inkMkLst>
        </pc:inkChg>
        <pc:inkChg chg="add mod">
          <ac:chgData name="Darren Starr" userId="e8db8f9f-6c41-48a8-b168-8c2600f32686" providerId="ADAL" clId="{8A8AF724-0554-4334-A95E-7765974E60F0}" dt="2025-01-13T09:17:09.624" v="15659"/>
          <ac:inkMkLst>
            <pc:docMk/>
            <pc:sldMk cId="3344526457" sldId="298"/>
            <ac:inkMk id="71" creationId="{6BEEC7C0-6F6E-4929-933D-59739FF1E729}"/>
          </ac:inkMkLst>
        </pc:inkChg>
        <pc:inkChg chg="add mod">
          <ac:chgData name="Darren Starr" userId="e8db8f9f-6c41-48a8-b168-8c2600f32686" providerId="ADAL" clId="{8A8AF724-0554-4334-A95E-7765974E60F0}" dt="2025-01-13T09:17:09.624" v="15659"/>
          <ac:inkMkLst>
            <pc:docMk/>
            <pc:sldMk cId="3344526457" sldId="298"/>
            <ac:inkMk id="72" creationId="{08FDBF1F-F6E4-3ABA-1124-294DDF8AC64A}"/>
          </ac:inkMkLst>
        </pc:inkChg>
        <pc:inkChg chg="add">
          <ac:chgData name="Darren Starr" userId="e8db8f9f-6c41-48a8-b168-8c2600f32686" providerId="ADAL" clId="{8A8AF724-0554-4334-A95E-7765974E60F0}" dt="2025-01-13T09:17:05.605" v="15649" actId="9405"/>
          <ac:inkMkLst>
            <pc:docMk/>
            <pc:sldMk cId="3344526457" sldId="298"/>
            <ac:inkMk id="73" creationId="{41876E45-0550-9079-1AEF-79D2FA2FE697}"/>
          </ac:inkMkLst>
        </pc:inkChg>
        <pc:inkChg chg="add">
          <ac:chgData name="Darren Starr" userId="e8db8f9f-6c41-48a8-b168-8c2600f32686" providerId="ADAL" clId="{8A8AF724-0554-4334-A95E-7765974E60F0}" dt="2025-01-13T09:17:05.822" v="15650" actId="9405"/>
          <ac:inkMkLst>
            <pc:docMk/>
            <pc:sldMk cId="3344526457" sldId="298"/>
            <ac:inkMk id="74" creationId="{6812EC6E-55B2-68F3-A60F-AC0C34247F31}"/>
          </ac:inkMkLst>
        </pc:inkChg>
        <pc:inkChg chg="add">
          <ac:chgData name="Darren Starr" userId="e8db8f9f-6c41-48a8-b168-8c2600f32686" providerId="ADAL" clId="{8A8AF724-0554-4334-A95E-7765974E60F0}" dt="2025-01-13T09:17:06.011" v="15651" actId="9405"/>
          <ac:inkMkLst>
            <pc:docMk/>
            <pc:sldMk cId="3344526457" sldId="298"/>
            <ac:inkMk id="75" creationId="{DC13AB42-6F4D-22CD-B7C1-400DD80B8FF9}"/>
          </ac:inkMkLst>
        </pc:inkChg>
        <pc:inkChg chg="add">
          <ac:chgData name="Darren Starr" userId="e8db8f9f-6c41-48a8-b168-8c2600f32686" providerId="ADAL" clId="{8A8AF724-0554-4334-A95E-7765974E60F0}" dt="2025-01-13T09:17:06.402" v="15652" actId="9405"/>
          <ac:inkMkLst>
            <pc:docMk/>
            <pc:sldMk cId="3344526457" sldId="298"/>
            <ac:inkMk id="76" creationId="{E4EC813E-13C3-B005-5736-714B4DE31C9F}"/>
          </ac:inkMkLst>
        </pc:inkChg>
        <pc:inkChg chg="add">
          <ac:chgData name="Darren Starr" userId="e8db8f9f-6c41-48a8-b168-8c2600f32686" providerId="ADAL" clId="{8A8AF724-0554-4334-A95E-7765974E60F0}" dt="2025-01-13T09:17:06.649" v="15653" actId="9405"/>
          <ac:inkMkLst>
            <pc:docMk/>
            <pc:sldMk cId="3344526457" sldId="298"/>
            <ac:inkMk id="77" creationId="{635E72DA-5A8F-D3C4-0F28-6F6AEFBACEA7}"/>
          </ac:inkMkLst>
        </pc:inkChg>
        <pc:inkChg chg="add mod">
          <ac:chgData name="Darren Starr" userId="e8db8f9f-6c41-48a8-b168-8c2600f32686" providerId="ADAL" clId="{8A8AF724-0554-4334-A95E-7765974E60F0}" dt="2025-01-13T09:17:15.218" v="15666"/>
          <ac:inkMkLst>
            <pc:docMk/>
            <pc:sldMk cId="3344526457" sldId="298"/>
            <ac:inkMk id="79" creationId="{CA1B6902-5929-1FA9-010B-274FBE0BF22D}"/>
          </ac:inkMkLst>
        </pc:inkChg>
        <pc:inkChg chg="add mod">
          <ac:chgData name="Darren Starr" userId="e8db8f9f-6c41-48a8-b168-8c2600f32686" providerId="ADAL" clId="{8A8AF724-0554-4334-A95E-7765974E60F0}" dt="2025-01-13T09:17:15.218" v="15666"/>
          <ac:inkMkLst>
            <pc:docMk/>
            <pc:sldMk cId="3344526457" sldId="298"/>
            <ac:inkMk id="80" creationId="{2991FFB5-A791-40B1-AE8F-D8B6D9EF29B9}"/>
          </ac:inkMkLst>
        </pc:inkChg>
        <pc:inkChg chg="add">
          <ac:chgData name="Darren Starr" userId="e8db8f9f-6c41-48a8-b168-8c2600f32686" providerId="ADAL" clId="{8A8AF724-0554-4334-A95E-7765974E60F0}" dt="2025-01-13T09:17:08.681" v="15657" actId="9405"/>
          <ac:inkMkLst>
            <pc:docMk/>
            <pc:sldMk cId="3344526457" sldId="298"/>
            <ac:inkMk id="81" creationId="{C9CA6118-8B58-6130-D055-2BD934484B83}"/>
          </ac:inkMkLst>
        </pc:inkChg>
        <pc:inkChg chg="add">
          <ac:chgData name="Darren Starr" userId="e8db8f9f-6c41-48a8-b168-8c2600f32686" providerId="ADAL" clId="{8A8AF724-0554-4334-A95E-7765974E60F0}" dt="2025-01-13T09:17:09.034" v="15658" actId="9405"/>
          <ac:inkMkLst>
            <pc:docMk/>
            <pc:sldMk cId="3344526457" sldId="298"/>
            <ac:inkMk id="82" creationId="{510B6E09-439A-DFED-56C7-D4EEEE322F5F}"/>
          </ac:inkMkLst>
        </pc:inkChg>
        <pc:inkChg chg="add">
          <ac:chgData name="Darren Starr" userId="e8db8f9f-6c41-48a8-b168-8c2600f32686" providerId="ADAL" clId="{8A8AF724-0554-4334-A95E-7765974E60F0}" dt="2025-01-13T09:17:10.465" v="15660" actId="9405"/>
          <ac:inkMkLst>
            <pc:docMk/>
            <pc:sldMk cId="3344526457" sldId="298"/>
            <ac:inkMk id="84" creationId="{655E9D5E-DAC0-0F7D-00E7-22A91FEEB4C6}"/>
          </ac:inkMkLst>
        </pc:inkChg>
        <pc:inkChg chg="add">
          <ac:chgData name="Darren Starr" userId="e8db8f9f-6c41-48a8-b168-8c2600f32686" providerId="ADAL" clId="{8A8AF724-0554-4334-A95E-7765974E60F0}" dt="2025-01-13T09:17:11.479" v="15661" actId="9405"/>
          <ac:inkMkLst>
            <pc:docMk/>
            <pc:sldMk cId="3344526457" sldId="298"/>
            <ac:inkMk id="85" creationId="{A3F2F100-E846-2289-A275-636E7770B9A8}"/>
          </ac:inkMkLst>
        </pc:inkChg>
        <pc:inkChg chg="add">
          <ac:chgData name="Darren Starr" userId="e8db8f9f-6c41-48a8-b168-8c2600f32686" providerId="ADAL" clId="{8A8AF724-0554-4334-A95E-7765974E60F0}" dt="2025-01-13T09:17:12.805" v="15663" actId="9405"/>
          <ac:inkMkLst>
            <pc:docMk/>
            <pc:sldMk cId="3344526457" sldId="298"/>
            <ac:inkMk id="87" creationId="{FA039CB5-C277-18E7-6E86-F49CF208A498}"/>
          </ac:inkMkLst>
        </pc:inkChg>
        <pc:inkChg chg="add">
          <ac:chgData name="Darren Starr" userId="e8db8f9f-6c41-48a8-b168-8c2600f32686" providerId="ADAL" clId="{8A8AF724-0554-4334-A95E-7765974E60F0}" dt="2025-01-13T09:17:14.198" v="15665" actId="9405"/>
          <ac:inkMkLst>
            <pc:docMk/>
            <pc:sldMk cId="3344526457" sldId="298"/>
            <ac:inkMk id="89" creationId="{DBC692E9-51E3-4AA4-43ED-1F0AEEB57079}"/>
          </ac:inkMkLst>
        </pc:inkChg>
        <pc:inkChg chg="add mod">
          <ac:chgData name="Darren Starr" userId="e8db8f9f-6c41-48a8-b168-8c2600f32686" providerId="ADAL" clId="{8A8AF724-0554-4334-A95E-7765974E60F0}" dt="2025-01-13T09:19:03.094" v="15700"/>
          <ac:inkMkLst>
            <pc:docMk/>
            <pc:sldMk cId="3344526457" sldId="298"/>
            <ac:inkMk id="91" creationId="{D587B739-0971-1BF0-CB06-B66971B26C54}"/>
          </ac:inkMkLst>
        </pc:inkChg>
        <pc:inkChg chg="add mod">
          <ac:chgData name="Darren Starr" userId="e8db8f9f-6c41-48a8-b168-8c2600f32686" providerId="ADAL" clId="{8A8AF724-0554-4334-A95E-7765974E60F0}" dt="2025-01-13T09:19:03.094" v="15700"/>
          <ac:inkMkLst>
            <pc:docMk/>
            <pc:sldMk cId="3344526457" sldId="298"/>
            <ac:inkMk id="92" creationId="{69588C1C-B14B-7748-35D2-2274613D97C2}"/>
          </ac:inkMkLst>
        </pc:inkChg>
        <pc:inkChg chg="add mod">
          <ac:chgData name="Darren Starr" userId="e8db8f9f-6c41-48a8-b168-8c2600f32686" providerId="ADAL" clId="{8A8AF724-0554-4334-A95E-7765974E60F0}" dt="2025-01-13T09:19:03.094" v="15700"/>
          <ac:inkMkLst>
            <pc:docMk/>
            <pc:sldMk cId="3344526457" sldId="298"/>
            <ac:inkMk id="94" creationId="{228C9BEC-A242-3AC6-FDD2-66F2753C02F4}"/>
          </ac:inkMkLst>
        </pc:inkChg>
        <pc:inkChg chg="add mod">
          <ac:chgData name="Darren Starr" userId="e8db8f9f-6c41-48a8-b168-8c2600f32686" providerId="ADAL" clId="{8A8AF724-0554-4334-A95E-7765974E60F0}" dt="2025-01-13T09:19:03.094" v="15700"/>
          <ac:inkMkLst>
            <pc:docMk/>
            <pc:sldMk cId="3344526457" sldId="298"/>
            <ac:inkMk id="96" creationId="{5A0C6AF7-D12E-5D33-3B6A-BAAD58BE0000}"/>
          </ac:inkMkLst>
        </pc:inkChg>
        <pc:inkChg chg="add">
          <ac:chgData name="Darren Starr" userId="e8db8f9f-6c41-48a8-b168-8c2600f32686" providerId="ADAL" clId="{8A8AF724-0554-4334-A95E-7765974E60F0}" dt="2025-01-13T09:18:20.511" v="15674" actId="9405"/>
          <ac:inkMkLst>
            <pc:docMk/>
            <pc:sldMk cId="3344526457" sldId="298"/>
            <ac:inkMk id="98" creationId="{D160B442-0F19-AB0C-E1C0-5C0B042F4075}"/>
          </ac:inkMkLst>
        </pc:inkChg>
        <pc:inkChg chg="add mod">
          <ac:chgData name="Darren Starr" userId="e8db8f9f-6c41-48a8-b168-8c2600f32686" providerId="ADAL" clId="{8A8AF724-0554-4334-A95E-7765974E60F0}" dt="2025-01-13T09:18:25.407" v="15679"/>
          <ac:inkMkLst>
            <pc:docMk/>
            <pc:sldMk cId="3344526457" sldId="298"/>
            <ac:inkMk id="99" creationId="{6899ECF0-63B0-3C20-D691-0FDBAC413FD8}"/>
          </ac:inkMkLst>
        </pc:inkChg>
        <pc:inkChg chg="add mod">
          <ac:chgData name="Darren Starr" userId="e8db8f9f-6c41-48a8-b168-8c2600f32686" providerId="ADAL" clId="{8A8AF724-0554-4334-A95E-7765974E60F0}" dt="2025-01-13T09:18:39.158" v="15697"/>
          <ac:inkMkLst>
            <pc:docMk/>
            <pc:sldMk cId="3344526457" sldId="298"/>
            <ac:inkMk id="100" creationId="{04B3120A-F639-F81A-EDBE-0F18185993E4}"/>
          </ac:inkMkLst>
        </pc:inkChg>
        <pc:inkChg chg="add mod">
          <ac:chgData name="Darren Starr" userId="e8db8f9f-6c41-48a8-b168-8c2600f32686" providerId="ADAL" clId="{8A8AF724-0554-4334-A95E-7765974E60F0}" dt="2025-01-13T09:18:39.158" v="15697"/>
          <ac:inkMkLst>
            <pc:docMk/>
            <pc:sldMk cId="3344526457" sldId="298"/>
            <ac:inkMk id="101" creationId="{606035DA-121A-6551-0D8E-7CC51553E5EE}"/>
          </ac:inkMkLst>
        </pc:inkChg>
        <pc:inkChg chg="add mod">
          <ac:chgData name="Darren Starr" userId="e8db8f9f-6c41-48a8-b168-8c2600f32686" providerId="ADAL" clId="{8A8AF724-0554-4334-A95E-7765974E60F0}" dt="2025-01-13T09:18:39.158" v="15697"/>
          <ac:inkMkLst>
            <pc:docMk/>
            <pc:sldMk cId="3344526457" sldId="298"/>
            <ac:inkMk id="102" creationId="{12B0C312-9E48-02A2-53D0-A940A2E4684A}"/>
          </ac:inkMkLst>
        </pc:inkChg>
        <pc:inkChg chg="add mod">
          <ac:chgData name="Darren Starr" userId="e8db8f9f-6c41-48a8-b168-8c2600f32686" providerId="ADAL" clId="{8A8AF724-0554-4334-A95E-7765974E60F0}" dt="2025-01-13T09:18:39.158" v="15697"/>
          <ac:inkMkLst>
            <pc:docMk/>
            <pc:sldMk cId="3344526457" sldId="298"/>
            <ac:inkMk id="104" creationId="{1CBFB2FC-4CAE-322B-8EEF-ADEFA77311CA}"/>
          </ac:inkMkLst>
        </pc:inkChg>
        <pc:inkChg chg="add mod">
          <ac:chgData name="Darren Starr" userId="e8db8f9f-6c41-48a8-b168-8c2600f32686" providerId="ADAL" clId="{8A8AF724-0554-4334-A95E-7765974E60F0}" dt="2025-01-13T09:18:35.801" v="15692"/>
          <ac:inkMkLst>
            <pc:docMk/>
            <pc:sldMk cId="3344526457" sldId="298"/>
            <ac:inkMk id="105" creationId="{4C11C6A7-76D4-8CBE-8693-67A4086B8182}"/>
          </ac:inkMkLst>
        </pc:inkChg>
        <pc:inkChg chg="add mod">
          <ac:chgData name="Darren Starr" userId="e8db8f9f-6c41-48a8-b168-8c2600f32686" providerId="ADAL" clId="{8A8AF724-0554-4334-A95E-7765974E60F0}" dt="2025-01-13T09:18:35.801" v="15692"/>
          <ac:inkMkLst>
            <pc:docMk/>
            <pc:sldMk cId="3344526457" sldId="298"/>
            <ac:inkMk id="107" creationId="{F4CB0DAA-FAD5-893E-AA2C-BC33FBC63FF2}"/>
          </ac:inkMkLst>
        </pc:inkChg>
        <pc:inkChg chg="add mod">
          <ac:chgData name="Darren Starr" userId="e8db8f9f-6c41-48a8-b168-8c2600f32686" providerId="ADAL" clId="{8A8AF724-0554-4334-A95E-7765974E60F0}" dt="2025-01-13T09:18:39.158" v="15697"/>
          <ac:inkMkLst>
            <pc:docMk/>
            <pc:sldMk cId="3344526457" sldId="298"/>
            <ac:inkMk id="109" creationId="{90881A68-E67B-1AA3-C41A-A8855BB9532C}"/>
          </ac:inkMkLst>
        </pc:inkChg>
        <pc:inkChg chg="add mod">
          <ac:chgData name="Darren Starr" userId="e8db8f9f-6c41-48a8-b168-8c2600f32686" providerId="ADAL" clId="{8A8AF724-0554-4334-A95E-7765974E60F0}" dt="2025-01-13T09:18:31.727" v="15687"/>
          <ac:inkMkLst>
            <pc:docMk/>
            <pc:sldMk cId="3344526457" sldId="298"/>
            <ac:inkMk id="110" creationId="{547D3ACE-05DC-471A-A5F4-545382995D71}"/>
          </ac:inkMkLst>
        </pc:inkChg>
        <pc:inkChg chg="add mod">
          <ac:chgData name="Darren Starr" userId="e8db8f9f-6c41-48a8-b168-8c2600f32686" providerId="ADAL" clId="{8A8AF724-0554-4334-A95E-7765974E60F0}" dt="2025-01-13T09:18:34.006" v="15690"/>
          <ac:inkMkLst>
            <pc:docMk/>
            <pc:sldMk cId="3344526457" sldId="298"/>
            <ac:inkMk id="112" creationId="{8432657A-3127-BBE6-CD56-87E58639A9E4}"/>
          </ac:inkMkLst>
        </pc:inkChg>
        <pc:inkChg chg="add mod">
          <ac:chgData name="Darren Starr" userId="e8db8f9f-6c41-48a8-b168-8c2600f32686" providerId="ADAL" clId="{8A8AF724-0554-4334-A95E-7765974E60F0}" dt="2025-01-13T09:18:39.158" v="15697"/>
          <ac:inkMkLst>
            <pc:docMk/>
            <pc:sldMk cId="3344526457" sldId="298"/>
            <ac:inkMk id="113" creationId="{92F55700-0117-FC2A-2197-B8D149DE3899}"/>
          </ac:inkMkLst>
        </pc:inkChg>
        <pc:inkChg chg="add">
          <ac:chgData name="Darren Starr" userId="e8db8f9f-6c41-48a8-b168-8c2600f32686" providerId="ADAL" clId="{8A8AF724-0554-4334-A95E-7765974E60F0}" dt="2025-01-13T09:18:35.203" v="15691" actId="9405"/>
          <ac:inkMkLst>
            <pc:docMk/>
            <pc:sldMk cId="3344526457" sldId="298"/>
            <ac:inkMk id="115" creationId="{939F5F2C-93DF-0B5D-A3C0-D5B9EECDF4B9}"/>
          </ac:inkMkLst>
        </pc:inkChg>
        <pc:inkChg chg="add">
          <ac:chgData name="Darren Starr" userId="e8db8f9f-6c41-48a8-b168-8c2600f32686" providerId="ADAL" clId="{8A8AF724-0554-4334-A95E-7765974E60F0}" dt="2025-01-13T09:18:36.187" v="15693" actId="9405"/>
          <ac:inkMkLst>
            <pc:docMk/>
            <pc:sldMk cId="3344526457" sldId="298"/>
            <ac:inkMk id="117" creationId="{E5DC93FB-13EE-6B59-9218-892F8ACBBA6D}"/>
          </ac:inkMkLst>
        </pc:inkChg>
        <pc:inkChg chg="add mod">
          <ac:chgData name="Darren Starr" userId="e8db8f9f-6c41-48a8-b168-8c2600f32686" providerId="ADAL" clId="{8A8AF724-0554-4334-A95E-7765974E60F0}" dt="2025-01-13T09:18:39.158" v="15697"/>
          <ac:inkMkLst>
            <pc:docMk/>
            <pc:sldMk cId="3344526457" sldId="298"/>
            <ac:inkMk id="118" creationId="{41F2E103-62C0-CE17-2D98-D4687540817F}"/>
          </ac:inkMkLst>
        </pc:inkChg>
        <pc:inkChg chg="add">
          <ac:chgData name="Darren Starr" userId="e8db8f9f-6c41-48a8-b168-8c2600f32686" providerId="ADAL" clId="{8A8AF724-0554-4334-A95E-7765974E60F0}" dt="2025-01-13T09:18:37.922" v="15695" actId="9405"/>
          <ac:inkMkLst>
            <pc:docMk/>
            <pc:sldMk cId="3344526457" sldId="298"/>
            <ac:inkMk id="119" creationId="{81D71B6A-1232-A643-31B6-15A331E21D38}"/>
          </ac:inkMkLst>
        </pc:inkChg>
        <pc:inkChg chg="add mod">
          <ac:chgData name="Darren Starr" userId="e8db8f9f-6c41-48a8-b168-8c2600f32686" providerId="ADAL" clId="{8A8AF724-0554-4334-A95E-7765974E60F0}" dt="2025-01-13T09:18:39.158" v="15697"/>
          <ac:inkMkLst>
            <pc:docMk/>
            <pc:sldMk cId="3344526457" sldId="298"/>
            <ac:inkMk id="120" creationId="{72F523CB-C170-6491-03F8-DFB7EA7A91E0}"/>
          </ac:inkMkLst>
        </pc:inkChg>
        <pc:inkChg chg="add mod">
          <ac:chgData name="Darren Starr" userId="e8db8f9f-6c41-48a8-b168-8c2600f32686" providerId="ADAL" clId="{8A8AF724-0554-4334-A95E-7765974E60F0}" dt="2025-01-13T09:19:03.094" v="15700"/>
          <ac:inkMkLst>
            <pc:docMk/>
            <pc:sldMk cId="3344526457" sldId="298"/>
            <ac:inkMk id="122" creationId="{B199DBF0-F3F0-9A58-3211-6E549F32EF30}"/>
          </ac:inkMkLst>
        </pc:inkChg>
        <pc:inkChg chg="add mod">
          <ac:chgData name="Darren Starr" userId="e8db8f9f-6c41-48a8-b168-8c2600f32686" providerId="ADAL" clId="{8A8AF724-0554-4334-A95E-7765974E60F0}" dt="2025-01-13T09:19:03.094" v="15700"/>
          <ac:inkMkLst>
            <pc:docMk/>
            <pc:sldMk cId="3344526457" sldId="298"/>
            <ac:inkMk id="123" creationId="{6AF29F15-6679-1E2E-0ACC-794EF1B3C3F7}"/>
          </ac:inkMkLst>
        </pc:inkChg>
      </pc:sldChg>
      <pc:sldChg chg="addSp delSp modSp new mod">
        <pc:chgData name="Darren Starr" userId="e8db8f9f-6c41-48a8-b168-8c2600f32686" providerId="ADAL" clId="{8A8AF724-0554-4334-A95E-7765974E60F0}" dt="2025-01-13T10:26:45.169" v="16318"/>
        <pc:sldMkLst>
          <pc:docMk/>
          <pc:sldMk cId="3682641383" sldId="299"/>
        </pc:sldMkLst>
        <pc:grpChg chg="mod">
          <ac:chgData name="Darren Starr" userId="e8db8f9f-6c41-48a8-b168-8c2600f32686" providerId="ADAL" clId="{8A8AF724-0554-4334-A95E-7765974E60F0}" dt="2025-01-13T10:20:21.400" v="16228"/>
          <ac:grpSpMkLst>
            <pc:docMk/>
            <pc:sldMk cId="3682641383" sldId="299"/>
            <ac:grpSpMk id="7" creationId="{1A1B272E-EE88-0CCE-BA7E-948063245240}"/>
          </ac:grpSpMkLst>
        </pc:grpChg>
        <pc:grpChg chg="mod">
          <ac:chgData name="Darren Starr" userId="e8db8f9f-6c41-48a8-b168-8c2600f32686" providerId="ADAL" clId="{8A8AF724-0554-4334-A95E-7765974E60F0}" dt="2025-01-13T10:20:26.607" v="16233"/>
          <ac:grpSpMkLst>
            <pc:docMk/>
            <pc:sldMk cId="3682641383" sldId="299"/>
            <ac:grpSpMk id="12" creationId="{E46757B4-1255-E52F-E702-4A2F3C719741}"/>
          </ac:grpSpMkLst>
        </pc:grpChg>
        <pc:grpChg chg="mod">
          <ac:chgData name="Darren Starr" userId="e8db8f9f-6c41-48a8-b168-8c2600f32686" providerId="ADAL" clId="{8A8AF724-0554-4334-A95E-7765974E60F0}" dt="2025-01-13T10:20:45.654" v="16258"/>
          <ac:grpSpMkLst>
            <pc:docMk/>
            <pc:sldMk cId="3682641383" sldId="299"/>
            <ac:grpSpMk id="37" creationId="{14C13FD9-2435-B531-2AFB-1904BED13739}"/>
          </ac:grpSpMkLst>
        </pc:grpChg>
        <pc:grpChg chg="mod">
          <ac:chgData name="Darren Starr" userId="e8db8f9f-6c41-48a8-b168-8c2600f32686" providerId="ADAL" clId="{8A8AF724-0554-4334-A95E-7765974E60F0}" dt="2025-01-13T10:20:45.654" v="16258"/>
          <ac:grpSpMkLst>
            <pc:docMk/>
            <pc:sldMk cId="3682641383" sldId="299"/>
            <ac:grpSpMk id="38" creationId="{CED8D3B8-ACE1-37EB-085F-9E742E8036EC}"/>
          </ac:grpSpMkLst>
        </pc:grpChg>
        <pc:grpChg chg="mod">
          <ac:chgData name="Darren Starr" userId="e8db8f9f-6c41-48a8-b168-8c2600f32686" providerId="ADAL" clId="{8A8AF724-0554-4334-A95E-7765974E60F0}" dt="2025-01-13T10:20:45.654" v="16258"/>
          <ac:grpSpMkLst>
            <pc:docMk/>
            <pc:sldMk cId="3682641383" sldId="299"/>
            <ac:grpSpMk id="39" creationId="{3900AE25-1B86-D73C-58BD-BB28022BCAB2}"/>
          </ac:grpSpMkLst>
        </pc:grpChg>
        <pc:grpChg chg="mod">
          <ac:chgData name="Darren Starr" userId="e8db8f9f-6c41-48a8-b168-8c2600f32686" providerId="ADAL" clId="{8A8AF724-0554-4334-A95E-7765974E60F0}" dt="2025-01-13T10:20:45.654" v="16258"/>
          <ac:grpSpMkLst>
            <pc:docMk/>
            <pc:sldMk cId="3682641383" sldId="299"/>
            <ac:grpSpMk id="40" creationId="{BC607EC3-D505-F7ED-DE62-2AC5EF5D2CFD}"/>
          </ac:grpSpMkLst>
        </pc:grpChg>
        <pc:grpChg chg="mod">
          <ac:chgData name="Darren Starr" userId="e8db8f9f-6c41-48a8-b168-8c2600f32686" providerId="ADAL" clId="{8A8AF724-0554-4334-A95E-7765974E60F0}" dt="2025-01-13T10:20:45.654" v="16258"/>
          <ac:grpSpMkLst>
            <pc:docMk/>
            <pc:sldMk cId="3682641383" sldId="299"/>
            <ac:grpSpMk id="41" creationId="{70A42740-493F-806C-03D0-C2EEFD395224}"/>
          </ac:grpSpMkLst>
        </pc:grpChg>
        <pc:grpChg chg="mod">
          <ac:chgData name="Darren Starr" userId="e8db8f9f-6c41-48a8-b168-8c2600f32686" providerId="ADAL" clId="{8A8AF724-0554-4334-A95E-7765974E60F0}" dt="2025-01-13T10:22:09.472" v="16293"/>
          <ac:grpSpMkLst>
            <pc:docMk/>
            <pc:sldMk cId="3682641383" sldId="299"/>
            <ac:grpSpMk id="76" creationId="{3F57B71A-EC28-0510-227E-30453248C8B3}"/>
          </ac:grpSpMkLst>
        </pc:grpChg>
        <pc:grpChg chg="mod">
          <ac:chgData name="Darren Starr" userId="e8db8f9f-6c41-48a8-b168-8c2600f32686" providerId="ADAL" clId="{8A8AF724-0554-4334-A95E-7765974E60F0}" dt="2025-01-13T10:26:27.067" v="16309"/>
          <ac:grpSpMkLst>
            <pc:docMk/>
            <pc:sldMk cId="3682641383" sldId="299"/>
            <ac:grpSpMk id="92" creationId="{D651333F-4A98-AA24-9193-B0B506C3E25B}"/>
          </ac:grpSpMkLst>
        </pc:grpChg>
        <pc:grpChg chg="mod">
          <ac:chgData name="Darren Starr" userId="e8db8f9f-6c41-48a8-b168-8c2600f32686" providerId="ADAL" clId="{8A8AF724-0554-4334-A95E-7765974E60F0}" dt="2025-01-13T10:26:45.169" v="16318"/>
          <ac:grpSpMkLst>
            <pc:docMk/>
            <pc:sldMk cId="3682641383" sldId="299"/>
            <ac:grpSpMk id="101" creationId="{7343290E-ABC4-270E-7E91-11EA20F1E9C0}"/>
          </ac:grpSpMkLst>
        </pc:grpChg>
        <pc:grpChg chg="mod">
          <ac:chgData name="Darren Starr" userId="e8db8f9f-6c41-48a8-b168-8c2600f32686" providerId="ADAL" clId="{8A8AF724-0554-4334-A95E-7765974E60F0}" dt="2025-01-13T10:26:45.169" v="16318"/>
          <ac:grpSpMkLst>
            <pc:docMk/>
            <pc:sldMk cId="3682641383" sldId="299"/>
            <ac:grpSpMk id="102" creationId="{998BF1B8-2BF7-E5B4-193A-D05009D27782}"/>
          </ac:grpSpMkLst>
        </pc:grpChg>
        <pc:inkChg chg="add">
          <ac:chgData name="Darren Starr" userId="e8db8f9f-6c41-48a8-b168-8c2600f32686" providerId="ADAL" clId="{8A8AF724-0554-4334-A95E-7765974E60F0}" dt="2025-01-13T10:20:18.703" v="16225" actId="9405"/>
          <ac:inkMkLst>
            <pc:docMk/>
            <pc:sldMk cId="3682641383" sldId="299"/>
            <ac:inkMk id="4" creationId="{D51E9DB7-ABA0-4541-10CA-770F09A7587E}"/>
          </ac:inkMkLst>
        </pc:inkChg>
        <pc:inkChg chg="add mod">
          <ac:chgData name="Darren Starr" userId="e8db8f9f-6c41-48a8-b168-8c2600f32686" providerId="ADAL" clId="{8A8AF724-0554-4334-A95E-7765974E60F0}" dt="2025-01-13T10:20:21.400" v="16228"/>
          <ac:inkMkLst>
            <pc:docMk/>
            <pc:sldMk cId="3682641383" sldId="299"/>
            <ac:inkMk id="5" creationId="{4DC2C628-471A-FFD5-93D0-DFDBD3AC25CA}"/>
          </ac:inkMkLst>
        </pc:inkChg>
        <pc:inkChg chg="add mod">
          <ac:chgData name="Darren Starr" userId="e8db8f9f-6c41-48a8-b168-8c2600f32686" providerId="ADAL" clId="{8A8AF724-0554-4334-A95E-7765974E60F0}" dt="2025-01-13T10:20:21.400" v="16228"/>
          <ac:inkMkLst>
            <pc:docMk/>
            <pc:sldMk cId="3682641383" sldId="299"/>
            <ac:inkMk id="6" creationId="{19CF8D92-2B00-5D45-E458-89A5E4C5015B}"/>
          </ac:inkMkLst>
        </pc:inkChg>
        <pc:inkChg chg="add mod">
          <ac:chgData name="Darren Starr" userId="e8db8f9f-6c41-48a8-b168-8c2600f32686" providerId="ADAL" clId="{8A8AF724-0554-4334-A95E-7765974E60F0}" dt="2025-01-13T10:20:26.607" v="16233"/>
          <ac:inkMkLst>
            <pc:docMk/>
            <pc:sldMk cId="3682641383" sldId="299"/>
            <ac:inkMk id="8" creationId="{0A75F0E9-2A51-FE92-54B9-D452668B7C7D}"/>
          </ac:inkMkLst>
        </pc:inkChg>
        <pc:inkChg chg="add mod">
          <ac:chgData name="Darren Starr" userId="e8db8f9f-6c41-48a8-b168-8c2600f32686" providerId="ADAL" clId="{8A8AF724-0554-4334-A95E-7765974E60F0}" dt="2025-01-13T10:20:26.607" v="16233"/>
          <ac:inkMkLst>
            <pc:docMk/>
            <pc:sldMk cId="3682641383" sldId="299"/>
            <ac:inkMk id="9" creationId="{107CF2D8-B6D1-1C83-7342-C032C886D01E}"/>
          </ac:inkMkLst>
        </pc:inkChg>
        <pc:inkChg chg="add mod">
          <ac:chgData name="Darren Starr" userId="e8db8f9f-6c41-48a8-b168-8c2600f32686" providerId="ADAL" clId="{8A8AF724-0554-4334-A95E-7765974E60F0}" dt="2025-01-13T10:20:26.607" v="16233"/>
          <ac:inkMkLst>
            <pc:docMk/>
            <pc:sldMk cId="3682641383" sldId="299"/>
            <ac:inkMk id="10" creationId="{B971A84F-0777-A229-E776-DE9E5C62569E}"/>
          </ac:inkMkLst>
        </pc:inkChg>
        <pc:inkChg chg="add mod">
          <ac:chgData name="Darren Starr" userId="e8db8f9f-6c41-48a8-b168-8c2600f32686" providerId="ADAL" clId="{8A8AF724-0554-4334-A95E-7765974E60F0}" dt="2025-01-13T10:20:26.607" v="16233"/>
          <ac:inkMkLst>
            <pc:docMk/>
            <pc:sldMk cId="3682641383" sldId="299"/>
            <ac:inkMk id="11" creationId="{8D4D1B22-C2E2-5294-236D-D21762C4974B}"/>
          </ac:inkMkLst>
        </pc:inkChg>
        <pc:inkChg chg="add">
          <ac:chgData name="Darren Starr" userId="e8db8f9f-6c41-48a8-b168-8c2600f32686" providerId="ADAL" clId="{8A8AF724-0554-4334-A95E-7765974E60F0}" dt="2025-01-13T10:20:31.691" v="16234" actId="9405"/>
          <ac:inkMkLst>
            <pc:docMk/>
            <pc:sldMk cId="3682641383" sldId="299"/>
            <ac:inkMk id="13" creationId="{85503023-452E-8827-D6E6-6A24236C12C8}"/>
          </ac:inkMkLst>
        </pc:inkChg>
        <pc:inkChg chg="add">
          <ac:chgData name="Darren Starr" userId="e8db8f9f-6c41-48a8-b168-8c2600f32686" providerId="ADAL" clId="{8A8AF724-0554-4334-A95E-7765974E60F0}" dt="2025-01-13T10:20:32.417" v="16235" actId="9405"/>
          <ac:inkMkLst>
            <pc:docMk/>
            <pc:sldMk cId="3682641383" sldId="299"/>
            <ac:inkMk id="14" creationId="{3B847DF0-D151-6A44-01AF-2D3AE7499042}"/>
          </ac:inkMkLst>
        </pc:inkChg>
        <pc:inkChg chg="add">
          <ac:chgData name="Darren Starr" userId="e8db8f9f-6c41-48a8-b168-8c2600f32686" providerId="ADAL" clId="{8A8AF724-0554-4334-A95E-7765974E60F0}" dt="2025-01-13T10:20:32.754" v="16236" actId="9405"/>
          <ac:inkMkLst>
            <pc:docMk/>
            <pc:sldMk cId="3682641383" sldId="299"/>
            <ac:inkMk id="15" creationId="{A3B7A42C-1730-48AF-1B51-2623F14CC9A7}"/>
          </ac:inkMkLst>
        </pc:inkChg>
        <pc:inkChg chg="add">
          <ac:chgData name="Darren Starr" userId="e8db8f9f-6c41-48a8-b168-8c2600f32686" providerId="ADAL" clId="{8A8AF724-0554-4334-A95E-7765974E60F0}" dt="2025-01-13T10:20:33.120" v="16237" actId="9405"/>
          <ac:inkMkLst>
            <pc:docMk/>
            <pc:sldMk cId="3682641383" sldId="299"/>
            <ac:inkMk id="16" creationId="{10BB5149-9728-99D5-8771-C0944F963743}"/>
          </ac:inkMkLst>
        </pc:inkChg>
        <pc:inkChg chg="add">
          <ac:chgData name="Darren Starr" userId="e8db8f9f-6c41-48a8-b168-8c2600f32686" providerId="ADAL" clId="{8A8AF724-0554-4334-A95E-7765974E60F0}" dt="2025-01-13T10:20:33.778" v="16238" actId="9405"/>
          <ac:inkMkLst>
            <pc:docMk/>
            <pc:sldMk cId="3682641383" sldId="299"/>
            <ac:inkMk id="17" creationId="{842643E1-F3EF-F1F5-AE2D-C3A7A4A03F3F}"/>
          </ac:inkMkLst>
        </pc:inkChg>
        <pc:inkChg chg="add">
          <ac:chgData name="Darren Starr" userId="e8db8f9f-6c41-48a8-b168-8c2600f32686" providerId="ADAL" clId="{8A8AF724-0554-4334-A95E-7765974E60F0}" dt="2025-01-13T10:20:34.457" v="16239" actId="9405"/>
          <ac:inkMkLst>
            <pc:docMk/>
            <pc:sldMk cId="3682641383" sldId="299"/>
            <ac:inkMk id="18" creationId="{4810D8B8-9CAE-AE98-45B1-C4F30B4080CD}"/>
          </ac:inkMkLst>
        </pc:inkChg>
        <pc:inkChg chg="add">
          <ac:chgData name="Darren Starr" userId="e8db8f9f-6c41-48a8-b168-8c2600f32686" providerId="ADAL" clId="{8A8AF724-0554-4334-A95E-7765974E60F0}" dt="2025-01-13T10:20:35.117" v="16240" actId="9405"/>
          <ac:inkMkLst>
            <pc:docMk/>
            <pc:sldMk cId="3682641383" sldId="299"/>
            <ac:inkMk id="19" creationId="{F86C9DA9-4474-ADB5-EBDC-B3E346598DF8}"/>
          </ac:inkMkLst>
        </pc:inkChg>
        <pc:inkChg chg="add mod">
          <ac:chgData name="Darren Starr" userId="e8db8f9f-6c41-48a8-b168-8c2600f32686" providerId="ADAL" clId="{8A8AF724-0554-4334-A95E-7765974E60F0}" dt="2025-01-13T10:20:45.654" v="16258"/>
          <ac:inkMkLst>
            <pc:docMk/>
            <pc:sldMk cId="3682641383" sldId="299"/>
            <ac:inkMk id="20" creationId="{E4F2BF89-D0C0-C1BD-CB83-000C375E149E}"/>
          </ac:inkMkLst>
        </pc:inkChg>
        <pc:inkChg chg="add">
          <ac:chgData name="Darren Starr" userId="e8db8f9f-6c41-48a8-b168-8c2600f32686" providerId="ADAL" clId="{8A8AF724-0554-4334-A95E-7765974E60F0}" dt="2025-01-13T10:20:35.958" v="16242" actId="9405"/>
          <ac:inkMkLst>
            <pc:docMk/>
            <pc:sldMk cId="3682641383" sldId="299"/>
            <ac:inkMk id="21" creationId="{D5E90C65-1484-F58C-010B-35531F495DF3}"/>
          </ac:inkMkLst>
        </pc:inkChg>
        <pc:inkChg chg="add">
          <ac:chgData name="Darren Starr" userId="e8db8f9f-6c41-48a8-b168-8c2600f32686" providerId="ADAL" clId="{8A8AF724-0554-4334-A95E-7765974E60F0}" dt="2025-01-13T10:20:36.397" v="16243" actId="9405"/>
          <ac:inkMkLst>
            <pc:docMk/>
            <pc:sldMk cId="3682641383" sldId="299"/>
            <ac:inkMk id="22" creationId="{E6336994-375B-6DC2-2082-ED6A94E8A156}"/>
          </ac:inkMkLst>
        </pc:inkChg>
        <pc:inkChg chg="add">
          <ac:chgData name="Darren Starr" userId="e8db8f9f-6c41-48a8-b168-8c2600f32686" providerId="ADAL" clId="{8A8AF724-0554-4334-A95E-7765974E60F0}" dt="2025-01-13T10:20:37.062" v="16244" actId="9405"/>
          <ac:inkMkLst>
            <pc:docMk/>
            <pc:sldMk cId="3682641383" sldId="299"/>
            <ac:inkMk id="23" creationId="{29362AF7-0DB3-5091-F3F2-C9AFFAD143A1}"/>
          </ac:inkMkLst>
        </pc:inkChg>
        <pc:inkChg chg="add">
          <ac:chgData name="Darren Starr" userId="e8db8f9f-6c41-48a8-b168-8c2600f32686" providerId="ADAL" clId="{8A8AF724-0554-4334-A95E-7765974E60F0}" dt="2025-01-13T10:20:38.103" v="16245" actId="9405"/>
          <ac:inkMkLst>
            <pc:docMk/>
            <pc:sldMk cId="3682641383" sldId="299"/>
            <ac:inkMk id="24" creationId="{41E5F957-AA17-BC5D-86D2-65E0D5A0822B}"/>
          </ac:inkMkLst>
        </pc:inkChg>
        <pc:inkChg chg="add">
          <ac:chgData name="Darren Starr" userId="e8db8f9f-6c41-48a8-b168-8c2600f32686" providerId="ADAL" clId="{8A8AF724-0554-4334-A95E-7765974E60F0}" dt="2025-01-13T10:20:38.381" v="16246" actId="9405"/>
          <ac:inkMkLst>
            <pc:docMk/>
            <pc:sldMk cId="3682641383" sldId="299"/>
            <ac:inkMk id="25" creationId="{5630E712-B9DD-B563-C187-48946B5018AA}"/>
          </ac:inkMkLst>
        </pc:inkChg>
        <pc:inkChg chg="add">
          <ac:chgData name="Darren Starr" userId="e8db8f9f-6c41-48a8-b168-8c2600f32686" providerId="ADAL" clId="{8A8AF724-0554-4334-A95E-7765974E60F0}" dt="2025-01-13T10:20:38.786" v="16247" actId="9405"/>
          <ac:inkMkLst>
            <pc:docMk/>
            <pc:sldMk cId="3682641383" sldId="299"/>
            <ac:inkMk id="26" creationId="{9F87C762-B446-5378-8979-4301E90678E8}"/>
          </ac:inkMkLst>
        </pc:inkChg>
        <pc:inkChg chg="add mod">
          <ac:chgData name="Darren Starr" userId="e8db8f9f-6c41-48a8-b168-8c2600f32686" providerId="ADAL" clId="{8A8AF724-0554-4334-A95E-7765974E60F0}" dt="2025-01-13T10:20:45.654" v="16258"/>
          <ac:inkMkLst>
            <pc:docMk/>
            <pc:sldMk cId="3682641383" sldId="299"/>
            <ac:inkMk id="27" creationId="{3B00F498-54F5-CDCD-2AC2-32B16F6E5849}"/>
          </ac:inkMkLst>
        </pc:inkChg>
        <pc:inkChg chg="add">
          <ac:chgData name="Darren Starr" userId="e8db8f9f-6c41-48a8-b168-8c2600f32686" providerId="ADAL" clId="{8A8AF724-0554-4334-A95E-7765974E60F0}" dt="2025-01-13T10:20:40.485" v="16249" actId="9405"/>
          <ac:inkMkLst>
            <pc:docMk/>
            <pc:sldMk cId="3682641383" sldId="299"/>
            <ac:inkMk id="28" creationId="{2C4F1A33-A0FF-39E2-EE49-15C3C7F8E77F}"/>
          </ac:inkMkLst>
        </pc:inkChg>
        <pc:inkChg chg="add">
          <ac:chgData name="Darren Starr" userId="e8db8f9f-6c41-48a8-b168-8c2600f32686" providerId="ADAL" clId="{8A8AF724-0554-4334-A95E-7765974E60F0}" dt="2025-01-13T10:20:41.186" v="16250" actId="9405"/>
          <ac:inkMkLst>
            <pc:docMk/>
            <pc:sldMk cId="3682641383" sldId="299"/>
            <ac:inkMk id="29" creationId="{81292932-0A5E-9982-ACC1-AA2D3E711F36}"/>
          </ac:inkMkLst>
        </pc:inkChg>
        <pc:inkChg chg="add">
          <ac:chgData name="Darren Starr" userId="e8db8f9f-6c41-48a8-b168-8c2600f32686" providerId="ADAL" clId="{8A8AF724-0554-4334-A95E-7765974E60F0}" dt="2025-01-13T10:20:41.655" v="16251" actId="9405"/>
          <ac:inkMkLst>
            <pc:docMk/>
            <pc:sldMk cId="3682641383" sldId="299"/>
            <ac:inkMk id="30" creationId="{46548442-0B54-117D-9778-E934D590B3E1}"/>
          </ac:inkMkLst>
        </pc:inkChg>
        <pc:inkChg chg="add mod">
          <ac:chgData name="Darren Starr" userId="e8db8f9f-6c41-48a8-b168-8c2600f32686" providerId="ADAL" clId="{8A8AF724-0554-4334-A95E-7765974E60F0}" dt="2025-01-13T10:20:45.654" v="16258"/>
          <ac:inkMkLst>
            <pc:docMk/>
            <pc:sldMk cId="3682641383" sldId="299"/>
            <ac:inkMk id="31" creationId="{00541DE0-A25A-DD9F-C0C1-0552F458DC1D}"/>
          </ac:inkMkLst>
        </pc:inkChg>
        <pc:inkChg chg="add mod">
          <ac:chgData name="Darren Starr" userId="e8db8f9f-6c41-48a8-b168-8c2600f32686" providerId="ADAL" clId="{8A8AF724-0554-4334-A95E-7765974E60F0}" dt="2025-01-13T10:20:45.654" v="16258"/>
          <ac:inkMkLst>
            <pc:docMk/>
            <pc:sldMk cId="3682641383" sldId="299"/>
            <ac:inkMk id="32" creationId="{CCE02861-F242-AE53-759D-A7ECDE353382}"/>
          </ac:inkMkLst>
        </pc:inkChg>
        <pc:inkChg chg="add">
          <ac:chgData name="Darren Starr" userId="e8db8f9f-6c41-48a8-b168-8c2600f32686" providerId="ADAL" clId="{8A8AF724-0554-4334-A95E-7765974E60F0}" dt="2025-01-13T10:20:43.652" v="16254" actId="9405"/>
          <ac:inkMkLst>
            <pc:docMk/>
            <pc:sldMk cId="3682641383" sldId="299"/>
            <ac:inkMk id="33" creationId="{9599833C-5EE0-F708-5DC0-4EC350C95A29}"/>
          </ac:inkMkLst>
        </pc:inkChg>
        <pc:inkChg chg="add">
          <ac:chgData name="Darren Starr" userId="e8db8f9f-6c41-48a8-b168-8c2600f32686" providerId="ADAL" clId="{8A8AF724-0554-4334-A95E-7765974E60F0}" dt="2025-01-13T10:20:44.021" v="16255" actId="9405"/>
          <ac:inkMkLst>
            <pc:docMk/>
            <pc:sldMk cId="3682641383" sldId="299"/>
            <ac:inkMk id="34" creationId="{20A58917-BE2A-EFCA-646A-90051B69EE27}"/>
          </ac:inkMkLst>
        </pc:inkChg>
        <pc:inkChg chg="add">
          <ac:chgData name="Darren Starr" userId="e8db8f9f-6c41-48a8-b168-8c2600f32686" providerId="ADAL" clId="{8A8AF724-0554-4334-A95E-7765974E60F0}" dt="2025-01-13T10:20:44.447" v="16256" actId="9405"/>
          <ac:inkMkLst>
            <pc:docMk/>
            <pc:sldMk cId="3682641383" sldId="299"/>
            <ac:inkMk id="35" creationId="{AAC599E6-A1CF-765E-FFF8-90F7E3454479}"/>
          </ac:inkMkLst>
        </pc:inkChg>
        <pc:inkChg chg="add mod">
          <ac:chgData name="Darren Starr" userId="e8db8f9f-6c41-48a8-b168-8c2600f32686" providerId="ADAL" clId="{8A8AF724-0554-4334-A95E-7765974E60F0}" dt="2025-01-13T10:20:45.654" v="16258"/>
          <ac:inkMkLst>
            <pc:docMk/>
            <pc:sldMk cId="3682641383" sldId="299"/>
            <ac:inkMk id="36" creationId="{49EE7972-F931-5EE7-A40E-BD68AEB8EFEE}"/>
          </ac:inkMkLst>
        </pc:inkChg>
        <pc:inkChg chg="add">
          <ac:chgData name="Darren Starr" userId="e8db8f9f-6c41-48a8-b168-8c2600f32686" providerId="ADAL" clId="{8A8AF724-0554-4334-A95E-7765974E60F0}" dt="2025-01-13T10:20:49.110" v="16259" actId="9405"/>
          <ac:inkMkLst>
            <pc:docMk/>
            <pc:sldMk cId="3682641383" sldId="299"/>
            <ac:inkMk id="42" creationId="{8728674F-1711-4ABE-AC2F-C024A58C18E5}"/>
          </ac:inkMkLst>
        </pc:inkChg>
        <pc:inkChg chg="add">
          <ac:chgData name="Darren Starr" userId="e8db8f9f-6c41-48a8-b168-8c2600f32686" providerId="ADAL" clId="{8A8AF724-0554-4334-A95E-7765974E60F0}" dt="2025-01-13T10:20:49.690" v="16260" actId="9405"/>
          <ac:inkMkLst>
            <pc:docMk/>
            <pc:sldMk cId="3682641383" sldId="299"/>
            <ac:inkMk id="43" creationId="{E088C948-BDA4-0914-AC56-0AB8D4EF37F3}"/>
          </ac:inkMkLst>
        </pc:inkChg>
        <pc:inkChg chg="add mod">
          <ac:chgData name="Darren Starr" userId="e8db8f9f-6c41-48a8-b168-8c2600f32686" providerId="ADAL" clId="{8A8AF724-0554-4334-A95E-7765974E60F0}" dt="2025-01-13T10:22:09.472" v="16293"/>
          <ac:inkMkLst>
            <pc:docMk/>
            <pc:sldMk cId="3682641383" sldId="299"/>
            <ac:inkMk id="44" creationId="{EF5908E2-5B0A-BB0B-21AE-2128B9924670}"/>
          </ac:inkMkLst>
        </pc:inkChg>
        <pc:inkChg chg="add">
          <ac:chgData name="Darren Starr" userId="e8db8f9f-6c41-48a8-b168-8c2600f32686" providerId="ADAL" clId="{8A8AF724-0554-4334-A95E-7765974E60F0}" dt="2025-01-13T10:20:51.560" v="16262" actId="9405"/>
          <ac:inkMkLst>
            <pc:docMk/>
            <pc:sldMk cId="3682641383" sldId="299"/>
            <ac:inkMk id="45" creationId="{8C7B3335-7E07-E25A-00D6-707BB387E8AB}"/>
          </ac:inkMkLst>
        </pc:inkChg>
        <pc:inkChg chg="add">
          <ac:chgData name="Darren Starr" userId="e8db8f9f-6c41-48a8-b168-8c2600f32686" providerId="ADAL" clId="{8A8AF724-0554-4334-A95E-7765974E60F0}" dt="2025-01-13T10:20:51.995" v="16263" actId="9405"/>
          <ac:inkMkLst>
            <pc:docMk/>
            <pc:sldMk cId="3682641383" sldId="299"/>
            <ac:inkMk id="46" creationId="{F54C131B-7135-270E-1852-86B72E32331E}"/>
          </ac:inkMkLst>
        </pc:inkChg>
        <pc:inkChg chg="add">
          <ac:chgData name="Darren Starr" userId="e8db8f9f-6c41-48a8-b168-8c2600f32686" providerId="ADAL" clId="{8A8AF724-0554-4334-A95E-7765974E60F0}" dt="2025-01-13T10:20:52.451" v="16264" actId="9405"/>
          <ac:inkMkLst>
            <pc:docMk/>
            <pc:sldMk cId="3682641383" sldId="299"/>
            <ac:inkMk id="47" creationId="{A8197D35-A58C-82DC-B844-60DA3072AFBD}"/>
          </ac:inkMkLst>
        </pc:inkChg>
        <pc:inkChg chg="add">
          <ac:chgData name="Darren Starr" userId="e8db8f9f-6c41-48a8-b168-8c2600f32686" providerId="ADAL" clId="{8A8AF724-0554-4334-A95E-7765974E60F0}" dt="2025-01-13T10:20:53.339" v="16265" actId="9405"/>
          <ac:inkMkLst>
            <pc:docMk/>
            <pc:sldMk cId="3682641383" sldId="299"/>
            <ac:inkMk id="48" creationId="{3886A8BB-426A-E6B4-D25B-FD4C1E752F8F}"/>
          </ac:inkMkLst>
        </pc:inkChg>
        <pc:inkChg chg="add">
          <ac:chgData name="Darren Starr" userId="e8db8f9f-6c41-48a8-b168-8c2600f32686" providerId="ADAL" clId="{8A8AF724-0554-4334-A95E-7765974E60F0}" dt="2025-01-13T10:20:53.699" v="16266" actId="9405"/>
          <ac:inkMkLst>
            <pc:docMk/>
            <pc:sldMk cId="3682641383" sldId="299"/>
            <ac:inkMk id="49" creationId="{64A82AA9-230E-10E4-0E5E-054D47964CFB}"/>
          </ac:inkMkLst>
        </pc:inkChg>
        <pc:inkChg chg="add">
          <ac:chgData name="Darren Starr" userId="e8db8f9f-6c41-48a8-b168-8c2600f32686" providerId="ADAL" clId="{8A8AF724-0554-4334-A95E-7765974E60F0}" dt="2025-01-13T10:20:54.105" v="16267" actId="9405"/>
          <ac:inkMkLst>
            <pc:docMk/>
            <pc:sldMk cId="3682641383" sldId="299"/>
            <ac:inkMk id="50" creationId="{2382430C-11F9-DF9A-7C42-5B3A7727028F}"/>
          </ac:inkMkLst>
        </pc:inkChg>
        <pc:inkChg chg="add">
          <ac:chgData name="Darren Starr" userId="e8db8f9f-6c41-48a8-b168-8c2600f32686" providerId="ADAL" clId="{8A8AF724-0554-4334-A95E-7765974E60F0}" dt="2025-01-13T10:20:55" v="16268" actId="9405"/>
          <ac:inkMkLst>
            <pc:docMk/>
            <pc:sldMk cId="3682641383" sldId="299"/>
            <ac:inkMk id="51" creationId="{DB2141BF-113C-4129-6C62-A64C8A490FD5}"/>
          </ac:inkMkLst>
        </pc:inkChg>
        <pc:inkChg chg="add">
          <ac:chgData name="Darren Starr" userId="e8db8f9f-6c41-48a8-b168-8c2600f32686" providerId="ADAL" clId="{8A8AF724-0554-4334-A95E-7765974E60F0}" dt="2025-01-13T10:20:55.359" v="16269" actId="9405"/>
          <ac:inkMkLst>
            <pc:docMk/>
            <pc:sldMk cId="3682641383" sldId="299"/>
            <ac:inkMk id="52" creationId="{421B3F8D-783D-8F1E-6E01-C685F907D78C}"/>
          </ac:inkMkLst>
        </pc:inkChg>
        <pc:inkChg chg="add">
          <ac:chgData name="Darren Starr" userId="e8db8f9f-6c41-48a8-b168-8c2600f32686" providerId="ADAL" clId="{8A8AF724-0554-4334-A95E-7765974E60F0}" dt="2025-01-13T10:20:55.734" v="16270" actId="9405"/>
          <ac:inkMkLst>
            <pc:docMk/>
            <pc:sldMk cId="3682641383" sldId="299"/>
            <ac:inkMk id="53" creationId="{602A850D-1E5E-6B3C-4FF2-3F6F2D67E938}"/>
          </ac:inkMkLst>
        </pc:inkChg>
        <pc:inkChg chg="add mod">
          <ac:chgData name="Darren Starr" userId="e8db8f9f-6c41-48a8-b168-8c2600f32686" providerId="ADAL" clId="{8A8AF724-0554-4334-A95E-7765974E60F0}" dt="2025-01-13T10:22:09.472" v="16293"/>
          <ac:inkMkLst>
            <pc:docMk/>
            <pc:sldMk cId="3682641383" sldId="299"/>
            <ac:inkMk id="54" creationId="{B2BEB869-0026-1D09-186A-F5006A92FDBD}"/>
          </ac:inkMkLst>
        </pc:inkChg>
        <pc:inkChg chg="add mod">
          <ac:chgData name="Darren Starr" userId="e8db8f9f-6c41-48a8-b168-8c2600f32686" providerId="ADAL" clId="{8A8AF724-0554-4334-A95E-7765974E60F0}" dt="2025-01-13T10:21:44.638" v="16288"/>
          <ac:inkMkLst>
            <pc:docMk/>
            <pc:sldMk cId="3682641383" sldId="299"/>
            <ac:inkMk id="55" creationId="{8701189D-4C24-0866-80F9-33718408D8C8}"/>
          </ac:inkMkLst>
        </pc:inkChg>
        <pc:inkChg chg="add mod">
          <ac:chgData name="Darren Starr" userId="e8db8f9f-6c41-48a8-b168-8c2600f32686" providerId="ADAL" clId="{8A8AF724-0554-4334-A95E-7765974E60F0}" dt="2025-01-13T10:21:44.638" v="16288"/>
          <ac:inkMkLst>
            <pc:docMk/>
            <pc:sldMk cId="3682641383" sldId="299"/>
            <ac:inkMk id="56" creationId="{7BA9ACD9-4F35-3F59-4955-AE1ECF298A01}"/>
          </ac:inkMkLst>
        </pc:inkChg>
        <pc:inkChg chg="add mod">
          <ac:chgData name="Darren Starr" userId="e8db8f9f-6c41-48a8-b168-8c2600f32686" providerId="ADAL" clId="{8A8AF724-0554-4334-A95E-7765974E60F0}" dt="2025-01-13T10:22:09.472" v="16293"/>
          <ac:inkMkLst>
            <pc:docMk/>
            <pc:sldMk cId="3682641383" sldId="299"/>
            <ac:inkMk id="58" creationId="{1F0DF4F4-FA28-9E53-28CF-4F71762C16C7}"/>
          </ac:inkMkLst>
        </pc:inkChg>
        <pc:inkChg chg="add mod">
          <ac:chgData name="Darren Starr" userId="e8db8f9f-6c41-48a8-b168-8c2600f32686" providerId="ADAL" clId="{8A8AF724-0554-4334-A95E-7765974E60F0}" dt="2025-01-13T10:21:39.447" v="16283"/>
          <ac:inkMkLst>
            <pc:docMk/>
            <pc:sldMk cId="3682641383" sldId="299"/>
            <ac:inkMk id="59" creationId="{5E3CA06C-DF86-FE95-D7A9-858C6B41929B}"/>
          </ac:inkMkLst>
        </pc:inkChg>
        <pc:inkChg chg="add mod">
          <ac:chgData name="Darren Starr" userId="e8db8f9f-6c41-48a8-b168-8c2600f32686" providerId="ADAL" clId="{8A8AF724-0554-4334-A95E-7765974E60F0}" dt="2025-01-13T10:21:39.447" v="16283"/>
          <ac:inkMkLst>
            <pc:docMk/>
            <pc:sldMk cId="3682641383" sldId="299"/>
            <ac:inkMk id="60" creationId="{DDBAAC24-D06B-89EA-ABBE-3C933A13C758}"/>
          </ac:inkMkLst>
        </pc:inkChg>
        <pc:inkChg chg="add mod">
          <ac:chgData name="Darren Starr" userId="e8db8f9f-6c41-48a8-b168-8c2600f32686" providerId="ADAL" clId="{8A8AF724-0554-4334-A95E-7765974E60F0}" dt="2025-01-13T10:22:09.472" v="16293"/>
          <ac:inkMkLst>
            <pc:docMk/>
            <pc:sldMk cId="3682641383" sldId="299"/>
            <ac:inkMk id="61" creationId="{E039AF52-82E3-1EFA-FF5D-D7FCA22B7B28}"/>
          </ac:inkMkLst>
        </pc:inkChg>
        <pc:inkChg chg="add mod">
          <ac:chgData name="Darren Starr" userId="e8db8f9f-6c41-48a8-b168-8c2600f32686" providerId="ADAL" clId="{8A8AF724-0554-4334-A95E-7765974E60F0}" dt="2025-01-13T10:21:39.447" v="16283"/>
          <ac:inkMkLst>
            <pc:docMk/>
            <pc:sldMk cId="3682641383" sldId="299"/>
            <ac:inkMk id="62" creationId="{59E4E314-0D33-D08D-D780-D791C44F985B}"/>
          </ac:inkMkLst>
        </pc:inkChg>
        <pc:inkChg chg="add mod">
          <ac:chgData name="Darren Starr" userId="e8db8f9f-6c41-48a8-b168-8c2600f32686" providerId="ADAL" clId="{8A8AF724-0554-4334-A95E-7765974E60F0}" dt="2025-01-13T10:22:09.472" v="16293"/>
          <ac:inkMkLst>
            <pc:docMk/>
            <pc:sldMk cId="3682641383" sldId="299"/>
            <ac:inkMk id="64" creationId="{F46709D0-1D1E-2C62-DAA8-882AB4D9C267}"/>
          </ac:inkMkLst>
        </pc:inkChg>
        <pc:inkChg chg="add mod">
          <ac:chgData name="Darren Starr" userId="e8db8f9f-6c41-48a8-b168-8c2600f32686" providerId="ADAL" clId="{8A8AF724-0554-4334-A95E-7765974E60F0}" dt="2025-01-13T10:21:39.447" v="16283"/>
          <ac:inkMkLst>
            <pc:docMk/>
            <pc:sldMk cId="3682641383" sldId="299"/>
            <ac:inkMk id="65" creationId="{F4B82F4B-E155-1633-334D-1B15A4E8EB39}"/>
          </ac:inkMkLst>
        </pc:inkChg>
        <pc:inkChg chg="add mod">
          <ac:chgData name="Darren Starr" userId="e8db8f9f-6c41-48a8-b168-8c2600f32686" providerId="ADAL" clId="{8A8AF724-0554-4334-A95E-7765974E60F0}" dt="2025-01-13T10:21:44.638" v="16288"/>
          <ac:inkMkLst>
            <pc:docMk/>
            <pc:sldMk cId="3682641383" sldId="299"/>
            <ac:inkMk id="67" creationId="{A2ED93F5-4E00-E727-A095-192E5E5C9FF9}"/>
          </ac:inkMkLst>
        </pc:inkChg>
        <pc:inkChg chg="add mod">
          <ac:chgData name="Darren Starr" userId="e8db8f9f-6c41-48a8-b168-8c2600f32686" providerId="ADAL" clId="{8A8AF724-0554-4334-A95E-7765974E60F0}" dt="2025-01-13T10:22:09.472" v="16293"/>
          <ac:inkMkLst>
            <pc:docMk/>
            <pc:sldMk cId="3682641383" sldId="299"/>
            <ac:inkMk id="68" creationId="{998B8569-B99A-1890-1C7B-EE268C5B9244}"/>
          </ac:inkMkLst>
        </pc:inkChg>
        <pc:inkChg chg="add mod">
          <ac:chgData name="Darren Starr" userId="e8db8f9f-6c41-48a8-b168-8c2600f32686" providerId="ADAL" clId="{8A8AF724-0554-4334-A95E-7765974E60F0}" dt="2025-01-13T10:21:44.638" v="16288"/>
          <ac:inkMkLst>
            <pc:docMk/>
            <pc:sldMk cId="3682641383" sldId="299"/>
            <ac:inkMk id="69" creationId="{E4B13004-208C-6CC5-8FA7-15FEF20E61FD}"/>
          </ac:inkMkLst>
        </pc:inkChg>
        <pc:inkChg chg="add mod">
          <ac:chgData name="Darren Starr" userId="e8db8f9f-6c41-48a8-b168-8c2600f32686" providerId="ADAL" clId="{8A8AF724-0554-4334-A95E-7765974E60F0}" dt="2025-01-13T10:22:09.472" v="16293"/>
          <ac:inkMkLst>
            <pc:docMk/>
            <pc:sldMk cId="3682641383" sldId="299"/>
            <ac:inkMk id="70" creationId="{171E1FAD-2C66-013F-D8F4-0C17D529C376}"/>
          </ac:inkMkLst>
        </pc:inkChg>
        <pc:inkChg chg="add">
          <ac:chgData name="Darren Starr" userId="e8db8f9f-6c41-48a8-b168-8c2600f32686" providerId="ADAL" clId="{8A8AF724-0554-4334-A95E-7765974E60F0}" dt="2025-01-13T10:21:46.500" v="16289" actId="9405"/>
          <ac:inkMkLst>
            <pc:docMk/>
            <pc:sldMk cId="3682641383" sldId="299"/>
            <ac:inkMk id="72" creationId="{A863546E-7C37-B782-B125-FB8204A56CEA}"/>
          </ac:inkMkLst>
        </pc:inkChg>
        <pc:inkChg chg="add mod">
          <ac:chgData name="Darren Starr" userId="e8db8f9f-6c41-48a8-b168-8c2600f32686" providerId="ADAL" clId="{8A8AF724-0554-4334-A95E-7765974E60F0}" dt="2025-01-13T10:22:09.472" v="16293"/>
          <ac:inkMkLst>
            <pc:docMk/>
            <pc:sldMk cId="3682641383" sldId="299"/>
            <ac:inkMk id="73" creationId="{AC0FEA93-171B-846D-6192-2B84AF24F628}"/>
          </ac:inkMkLst>
        </pc:inkChg>
        <pc:inkChg chg="add">
          <ac:chgData name="Darren Starr" userId="e8db8f9f-6c41-48a8-b168-8c2600f32686" providerId="ADAL" clId="{8A8AF724-0554-4334-A95E-7765974E60F0}" dt="2025-01-13T10:22:08.530" v="16292" actId="9405"/>
          <ac:inkMkLst>
            <pc:docMk/>
            <pc:sldMk cId="3682641383" sldId="299"/>
            <ac:inkMk id="75" creationId="{F253C31B-3D06-81F5-75F4-E6CF6722E2A7}"/>
          </ac:inkMkLst>
        </pc:inkChg>
        <pc:inkChg chg="add mod">
          <ac:chgData name="Darren Starr" userId="e8db8f9f-6c41-48a8-b168-8c2600f32686" providerId="ADAL" clId="{8A8AF724-0554-4334-A95E-7765974E60F0}" dt="2025-01-13T10:26:45.169" v="16318"/>
          <ac:inkMkLst>
            <pc:docMk/>
            <pc:sldMk cId="3682641383" sldId="299"/>
            <ac:inkMk id="77" creationId="{0CAB11F4-276F-886D-C37E-47E14941C7AC}"/>
          </ac:inkMkLst>
        </pc:inkChg>
        <pc:inkChg chg="add mod">
          <ac:chgData name="Darren Starr" userId="e8db8f9f-6c41-48a8-b168-8c2600f32686" providerId="ADAL" clId="{8A8AF724-0554-4334-A95E-7765974E60F0}" dt="2025-01-13T10:25:53.730" v="16301"/>
          <ac:inkMkLst>
            <pc:docMk/>
            <pc:sldMk cId="3682641383" sldId="299"/>
            <ac:inkMk id="78" creationId="{9E49201D-2C59-3063-197F-D995A1B2BED9}"/>
          </ac:inkMkLst>
        </pc:inkChg>
        <pc:inkChg chg="add mod">
          <ac:chgData name="Darren Starr" userId="e8db8f9f-6c41-48a8-b168-8c2600f32686" providerId="ADAL" clId="{8A8AF724-0554-4334-A95E-7765974E60F0}" dt="2025-01-13T10:25:53.730" v="16301"/>
          <ac:inkMkLst>
            <pc:docMk/>
            <pc:sldMk cId="3682641383" sldId="299"/>
            <ac:inkMk id="80" creationId="{0F6C0FFC-C80E-6B3C-3FF4-679EAAB583DF}"/>
          </ac:inkMkLst>
        </pc:inkChg>
        <pc:inkChg chg="add mod">
          <ac:chgData name="Darren Starr" userId="e8db8f9f-6c41-48a8-b168-8c2600f32686" providerId="ADAL" clId="{8A8AF724-0554-4334-A95E-7765974E60F0}" dt="2025-01-13T10:26:45.169" v="16318"/>
          <ac:inkMkLst>
            <pc:docMk/>
            <pc:sldMk cId="3682641383" sldId="299"/>
            <ac:inkMk id="81" creationId="{4B2BE145-0E7E-5DBD-ACE1-51675ED6AED1}"/>
          </ac:inkMkLst>
        </pc:inkChg>
        <pc:inkChg chg="add mod">
          <ac:chgData name="Darren Starr" userId="e8db8f9f-6c41-48a8-b168-8c2600f32686" providerId="ADAL" clId="{8A8AF724-0554-4334-A95E-7765974E60F0}" dt="2025-01-13T10:26:45.169" v="16318"/>
          <ac:inkMkLst>
            <pc:docMk/>
            <pc:sldMk cId="3682641383" sldId="299"/>
            <ac:inkMk id="82" creationId="{A354BA99-18C6-D7E1-C0B6-F80AA7EEC11E}"/>
          </ac:inkMkLst>
        </pc:inkChg>
        <pc:inkChg chg="add mod">
          <ac:chgData name="Darren Starr" userId="e8db8f9f-6c41-48a8-b168-8c2600f32686" providerId="ADAL" clId="{8A8AF724-0554-4334-A95E-7765974E60F0}" dt="2025-01-13T10:26:45.169" v="16318"/>
          <ac:inkMkLst>
            <pc:docMk/>
            <pc:sldMk cId="3682641383" sldId="299"/>
            <ac:inkMk id="83" creationId="{CE2072E8-E2A0-9163-1E05-2A3F3A141FFB}"/>
          </ac:inkMkLst>
        </pc:inkChg>
        <pc:inkChg chg="add mod">
          <ac:chgData name="Darren Starr" userId="e8db8f9f-6c41-48a8-b168-8c2600f32686" providerId="ADAL" clId="{8A8AF724-0554-4334-A95E-7765974E60F0}" dt="2025-01-13T10:26:27.067" v="16309"/>
          <ac:inkMkLst>
            <pc:docMk/>
            <pc:sldMk cId="3682641383" sldId="299"/>
            <ac:inkMk id="85" creationId="{B9A93F8C-0477-BD79-ED89-101B6F3738E8}"/>
          </ac:inkMkLst>
        </pc:inkChg>
        <pc:inkChg chg="add mod">
          <ac:chgData name="Darren Starr" userId="e8db8f9f-6c41-48a8-b168-8c2600f32686" providerId="ADAL" clId="{8A8AF724-0554-4334-A95E-7765974E60F0}" dt="2025-01-13T10:26:27.067" v="16309"/>
          <ac:inkMkLst>
            <pc:docMk/>
            <pc:sldMk cId="3682641383" sldId="299"/>
            <ac:inkMk id="86" creationId="{CC2F6677-8BC3-875F-ED4B-BD40E9BD06F2}"/>
          </ac:inkMkLst>
        </pc:inkChg>
        <pc:inkChg chg="add mod">
          <ac:chgData name="Darren Starr" userId="e8db8f9f-6c41-48a8-b168-8c2600f32686" providerId="ADAL" clId="{8A8AF724-0554-4334-A95E-7765974E60F0}" dt="2025-01-13T10:26:27.067" v="16309"/>
          <ac:inkMkLst>
            <pc:docMk/>
            <pc:sldMk cId="3682641383" sldId="299"/>
            <ac:inkMk id="87" creationId="{251C15BF-FE97-BFF1-6763-90041380304E}"/>
          </ac:inkMkLst>
        </pc:inkChg>
        <pc:inkChg chg="add mod">
          <ac:chgData name="Darren Starr" userId="e8db8f9f-6c41-48a8-b168-8c2600f32686" providerId="ADAL" clId="{8A8AF724-0554-4334-A95E-7765974E60F0}" dt="2025-01-13T10:26:27.067" v="16309"/>
          <ac:inkMkLst>
            <pc:docMk/>
            <pc:sldMk cId="3682641383" sldId="299"/>
            <ac:inkMk id="88" creationId="{8C31DD08-6868-D9FE-FC2D-D345D0ED940C}"/>
          </ac:inkMkLst>
        </pc:inkChg>
        <pc:inkChg chg="add mod">
          <ac:chgData name="Darren Starr" userId="e8db8f9f-6c41-48a8-b168-8c2600f32686" providerId="ADAL" clId="{8A8AF724-0554-4334-A95E-7765974E60F0}" dt="2025-01-13T10:26:27.067" v="16309"/>
          <ac:inkMkLst>
            <pc:docMk/>
            <pc:sldMk cId="3682641383" sldId="299"/>
            <ac:inkMk id="89" creationId="{4D4CD79D-C3C9-89A3-75C7-04DD468ABEE9}"/>
          </ac:inkMkLst>
        </pc:inkChg>
        <pc:inkChg chg="add mod">
          <ac:chgData name="Darren Starr" userId="e8db8f9f-6c41-48a8-b168-8c2600f32686" providerId="ADAL" clId="{8A8AF724-0554-4334-A95E-7765974E60F0}" dt="2025-01-13T10:26:27.067" v="16309"/>
          <ac:inkMkLst>
            <pc:docMk/>
            <pc:sldMk cId="3682641383" sldId="299"/>
            <ac:inkMk id="90" creationId="{7FF54886-98B6-F089-8CCB-FBE813BF8B87}"/>
          </ac:inkMkLst>
        </pc:inkChg>
        <pc:inkChg chg="add mod">
          <ac:chgData name="Darren Starr" userId="e8db8f9f-6c41-48a8-b168-8c2600f32686" providerId="ADAL" clId="{8A8AF724-0554-4334-A95E-7765974E60F0}" dt="2025-01-13T10:26:27.067" v="16309"/>
          <ac:inkMkLst>
            <pc:docMk/>
            <pc:sldMk cId="3682641383" sldId="299"/>
            <ac:inkMk id="91" creationId="{59612341-CC17-D520-0806-0F6199B10C6C}"/>
          </ac:inkMkLst>
        </pc:inkChg>
        <pc:inkChg chg="add mod">
          <ac:chgData name="Darren Starr" userId="e8db8f9f-6c41-48a8-b168-8c2600f32686" providerId="ADAL" clId="{8A8AF724-0554-4334-A95E-7765974E60F0}" dt="2025-01-13T10:26:31.899" v="16314"/>
          <ac:inkMkLst>
            <pc:docMk/>
            <pc:sldMk cId="3682641383" sldId="299"/>
            <ac:inkMk id="93" creationId="{3E16C42F-521E-D3EF-A618-460275E2A63D}"/>
          </ac:inkMkLst>
        </pc:inkChg>
        <pc:inkChg chg="add mod">
          <ac:chgData name="Darren Starr" userId="e8db8f9f-6c41-48a8-b168-8c2600f32686" providerId="ADAL" clId="{8A8AF724-0554-4334-A95E-7765974E60F0}" dt="2025-01-13T10:26:45.169" v="16318"/>
          <ac:inkMkLst>
            <pc:docMk/>
            <pc:sldMk cId="3682641383" sldId="299"/>
            <ac:inkMk id="94" creationId="{7E347743-8A5F-362D-5373-299DEA6EF1E2}"/>
          </ac:inkMkLst>
        </pc:inkChg>
        <pc:inkChg chg="add mod">
          <ac:chgData name="Darren Starr" userId="e8db8f9f-6c41-48a8-b168-8c2600f32686" providerId="ADAL" clId="{8A8AF724-0554-4334-A95E-7765974E60F0}" dt="2025-01-13T10:26:31.899" v="16314"/>
          <ac:inkMkLst>
            <pc:docMk/>
            <pc:sldMk cId="3682641383" sldId="299"/>
            <ac:inkMk id="95" creationId="{9023B876-CBC3-3DB6-C97B-FD01C4C1D413}"/>
          </ac:inkMkLst>
        </pc:inkChg>
        <pc:inkChg chg="add mod">
          <ac:chgData name="Darren Starr" userId="e8db8f9f-6c41-48a8-b168-8c2600f32686" providerId="ADAL" clId="{8A8AF724-0554-4334-A95E-7765974E60F0}" dt="2025-01-13T10:26:45.169" v="16318"/>
          <ac:inkMkLst>
            <pc:docMk/>
            <pc:sldMk cId="3682641383" sldId="299"/>
            <ac:inkMk id="96" creationId="{BDAA047B-2437-57CB-80BC-E9A746992647}"/>
          </ac:inkMkLst>
        </pc:inkChg>
        <pc:inkChg chg="add">
          <ac:chgData name="Darren Starr" userId="e8db8f9f-6c41-48a8-b168-8c2600f32686" providerId="ADAL" clId="{8A8AF724-0554-4334-A95E-7765974E60F0}" dt="2025-01-13T10:26:43.226" v="16315" actId="9405"/>
          <ac:inkMkLst>
            <pc:docMk/>
            <pc:sldMk cId="3682641383" sldId="299"/>
            <ac:inkMk id="98" creationId="{1E706B2F-9FC4-8770-55A7-9C99D7C10925}"/>
          </ac:inkMkLst>
        </pc:inkChg>
        <pc:inkChg chg="add">
          <ac:chgData name="Darren Starr" userId="e8db8f9f-6c41-48a8-b168-8c2600f32686" providerId="ADAL" clId="{8A8AF724-0554-4334-A95E-7765974E60F0}" dt="2025-01-13T10:26:43.940" v="16316" actId="9405"/>
          <ac:inkMkLst>
            <pc:docMk/>
            <pc:sldMk cId="3682641383" sldId="299"/>
            <ac:inkMk id="99" creationId="{ED5F5867-108C-9398-3D23-E5F0021B552C}"/>
          </ac:inkMkLst>
        </pc:inkChg>
        <pc:inkChg chg="add">
          <ac:chgData name="Darren Starr" userId="e8db8f9f-6c41-48a8-b168-8c2600f32686" providerId="ADAL" clId="{8A8AF724-0554-4334-A95E-7765974E60F0}" dt="2025-01-13T10:26:44.633" v="16317" actId="9405"/>
          <ac:inkMkLst>
            <pc:docMk/>
            <pc:sldMk cId="3682641383" sldId="299"/>
            <ac:inkMk id="100" creationId="{BD3CEBB3-E89C-BD05-0565-2DBA647C01DB}"/>
          </ac:inkMkLst>
        </pc:inkChg>
      </pc:sldChg>
      <pc:sldChg chg="addSp delSp modSp new mod">
        <pc:chgData name="Darren Starr" userId="e8db8f9f-6c41-48a8-b168-8c2600f32686" providerId="ADAL" clId="{8A8AF724-0554-4334-A95E-7765974E60F0}" dt="2025-01-15T07:02:44.788" v="22957"/>
        <pc:sldMkLst>
          <pc:docMk/>
          <pc:sldMk cId="1184623041" sldId="300"/>
        </pc:sldMkLst>
        <pc:spChg chg="mod">
          <ac:chgData name="Darren Starr" userId="e8db8f9f-6c41-48a8-b168-8c2600f32686" providerId="ADAL" clId="{8A8AF724-0554-4334-A95E-7765974E60F0}" dt="2025-01-13T12:23:45.544" v="16899" actId="20577"/>
          <ac:spMkLst>
            <pc:docMk/>
            <pc:sldMk cId="1184623041" sldId="300"/>
            <ac:spMk id="2" creationId="{93CF942F-D37A-5091-F063-D9EA557B4E66}"/>
          </ac:spMkLst>
        </pc:spChg>
        <pc:spChg chg="mod">
          <ac:chgData name="Darren Starr" userId="e8db8f9f-6c41-48a8-b168-8c2600f32686" providerId="ADAL" clId="{8A8AF724-0554-4334-A95E-7765974E60F0}" dt="2025-01-13T12:29:32.064" v="17171"/>
          <ac:spMkLst>
            <pc:docMk/>
            <pc:sldMk cId="1184623041" sldId="300"/>
            <ac:spMk id="3" creationId="{1D784C25-AD60-210D-15CB-630E880DECD5}"/>
          </ac:spMkLst>
        </pc:spChg>
        <pc:spChg chg="add mod">
          <ac:chgData name="Darren Starr" userId="e8db8f9f-6c41-48a8-b168-8c2600f32686" providerId="ADAL" clId="{8A8AF724-0554-4334-A95E-7765974E60F0}" dt="2025-01-13T12:24:53.443" v="16904" actId="1076"/>
          <ac:spMkLst>
            <pc:docMk/>
            <pc:sldMk cId="1184623041" sldId="300"/>
            <ac:spMk id="9" creationId="{1AB76BF5-2B12-D50C-AED3-07B524D836BE}"/>
          </ac:spMkLst>
        </pc:spChg>
        <pc:spChg chg="add mod">
          <ac:chgData name="Darren Starr" userId="e8db8f9f-6c41-48a8-b168-8c2600f32686" providerId="ADAL" clId="{8A8AF724-0554-4334-A95E-7765974E60F0}" dt="2025-01-13T12:25:04.891" v="16906" actId="1076"/>
          <ac:spMkLst>
            <pc:docMk/>
            <pc:sldMk cId="1184623041" sldId="300"/>
            <ac:spMk id="10" creationId="{FE4C95AC-9929-9FF2-C0B7-BF05F8A13232}"/>
          </ac:spMkLst>
        </pc:spChg>
        <pc:spChg chg="add mod">
          <ac:chgData name="Darren Starr" userId="e8db8f9f-6c41-48a8-b168-8c2600f32686" providerId="ADAL" clId="{8A8AF724-0554-4334-A95E-7765974E60F0}" dt="2025-01-13T12:25:18.210" v="16909" actId="1076"/>
          <ac:spMkLst>
            <pc:docMk/>
            <pc:sldMk cId="1184623041" sldId="300"/>
            <ac:spMk id="11" creationId="{FDA56B42-B361-2B37-AF7F-3102EFE32121}"/>
          </ac:spMkLst>
        </pc:spChg>
        <pc:grpChg chg="del mod">
          <ac:chgData name="Darren Starr" userId="e8db8f9f-6c41-48a8-b168-8c2600f32686" providerId="ADAL" clId="{8A8AF724-0554-4334-A95E-7765974E60F0}" dt="2025-01-15T07:02:43.068" v="22943"/>
          <ac:grpSpMkLst>
            <pc:docMk/>
            <pc:sldMk cId="1184623041" sldId="300"/>
            <ac:grpSpMk id="55" creationId="{F9EC8F27-4475-15FB-C158-A1D26F85EACC}"/>
          </ac:grpSpMkLst>
        </pc:grpChg>
        <pc:grpChg chg="del mod">
          <ac:chgData name="Darren Starr" userId="e8db8f9f-6c41-48a8-b168-8c2600f32686" providerId="ADAL" clId="{8A8AF724-0554-4334-A95E-7765974E60F0}" dt="2025-01-15T07:02:43.069" v="22954"/>
          <ac:grpSpMkLst>
            <pc:docMk/>
            <pc:sldMk cId="1184623041" sldId="300"/>
            <ac:grpSpMk id="63" creationId="{390923C8-916B-10CE-80F1-764546609F3A}"/>
          </ac:grpSpMkLst>
        </pc:grpChg>
        <pc:grpChg chg="del mod">
          <ac:chgData name="Darren Starr" userId="e8db8f9f-6c41-48a8-b168-8c2600f32686" providerId="ADAL" clId="{8A8AF724-0554-4334-A95E-7765974E60F0}" dt="2025-01-15T07:02:43.069" v="22952"/>
          <ac:grpSpMkLst>
            <pc:docMk/>
            <pc:sldMk cId="1184623041" sldId="300"/>
            <ac:grpSpMk id="66" creationId="{E73E2575-F032-D3AD-2D7D-4192CF2A8573}"/>
          </ac:grpSpMkLst>
        </pc:grpChg>
        <pc:grpChg chg="del mod">
          <ac:chgData name="Darren Starr" userId="e8db8f9f-6c41-48a8-b168-8c2600f32686" providerId="ADAL" clId="{8A8AF724-0554-4334-A95E-7765974E60F0}" dt="2025-01-15T07:02:43.062" v="22899"/>
          <ac:grpSpMkLst>
            <pc:docMk/>
            <pc:sldMk cId="1184623041" sldId="300"/>
            <ac:grpSpMk id="70" creationId="{2C59243D-A535-40C8-535A-3B1A7913A1D4}"/>
          </ac:grpSpMkLst>
        </pc:grpChg>
        <pc:grpChg chg="del mod">
          <ac:chgData name="Darren Starr" userId="e8db8f9f-6c41-48a8-b168-8c2600f32686" providerId="ADAL" clId="{8A8AF724-0554-4334-A95E-7765974E60F0}" dt="2025-01-15T07:02:43.068" v="22944"/>
          <ac:grpSpMkLst>
            <pc:docMk/>
            <pc:sldMk cId="1184623041" sldId="300"/>
            <ac:grpSpMk id="77" creationId="{8C19CDFB-F17F-FC82-4CF9-C920A327DB5B}"/>
          </ac:grpSpMkLst>
        </pc:grpChg>
        <pc:grpChg chg="del mod">
          <ac:chgData name="Darren Starr" userId="e8db8f9f-6c41-48a8-b168-8c2600f32686" providerId="ADAL" clId="{8A8AF724-0554-4334-A95E-7765974E60F0}" dt="2025-01-15T07:02:43.065" v="22923"/>
          <ac:grpSpMkLst>
            <pc:docMk/>
            <pc:sldMk cId="1184623041" sldId="300"/>
            <ac:grpSpMk id="88" creationId="{9F396F8D-585E-814C-2F4F-C81D585265DD}"/>
          </ac:grpSpMkLst>
        </pc:grpChg>
        <pc:grpChg chg="del mod">
          <ac:chgData name="Darren Starr" userId="e8db8f9f-6c41-48a8-b168-8c2600f32686" providerId="ADAL" clId="{8A8AF724-0554-4334-A95E-7765974E60F0}" dt="2025-01-15T07:02:43.059" v="22891"/>
          <ac:grpSpMkLst>
            <pc:docMk/>
            <pc:sldMk cId="1184623041" sldId="300"/>
            <ac:grpSpMk id="89" creationId="{EAADD89C-E912-CFEC-4DA2-2DCFE0824F72}"/>
          </ac:grpSpMkLst>
        </pc:grpChg>
        <pc:grpChg chg="del mod">
          <ac:chgData name="Darren Starr" userId="e8db8f9f-6c41-48a8-b168-8c2600f32686" providerId="ADAL" clId="{8A8AF724-0554-4334-A95E-7765974E60F0}" dt="2025-01-15T07:02:43.055" v="22870"/>
          <ac:grpSpMkLst>
            <pc:docMk/>
            <pc:sldMk cId="1184623041" sldId="300"/>
            <ac:grpSpMk id="90" creationId="{836E7CB1-AB51-FE58-AAB2-F4F064B5D8A6}"/>
          </ac:grpSpMkLst>
        </pc:grpChg>
        <pc:grpChg chg="del mod">
          <ac:chgData name="Darren Starr" userId="e8db8f9f-6c41-48a8-b168-8c2600f32686" providerId="ADAL" clId="{8A8AF724-0554-4334-A95E-7765974E60F0}" dt="2025-01-15T07:02:43.061" v="22892"/>
          <ac:grpSpMkLst>
            <pc:docMk/>
            <pc:sldMk cId="1184623041" sldId="300"/>
            <ac:grpSpMk id="96" creationId="{184417D0-1DC0-823F-71B4-936CD56802C1}"/>
          </ac:grpSpMkLst>
        </pc:grpChg>
        <pc:grpChg chg="del mod">
          <ac:chgData name="Darren Starr" userId="e8db8f9f-6c41-48a8-b168-8c2600f32686" providerId="ADAL" clId="{8A8AF724-0554-4334-A95E-7765974E60F0}" dt="2025-01-15T07:02:43.068" v="22942"/>
          <ac:grpSpMkLst>
            <pc:docMk/>
            <pc:sldMk cId="1184623041" sldId="300"/>
            <ac:grpSpMk id="146" creationId="{37413897-F6B4-753F-C9B3-7753224FEBAA}"/>
          </ac:grpSpMkLst>
        </pc:grpChg>
        <pc:picChg chg="add mod">
          <ac:chgData name="Darren Starr" userId="e8db8f9f-6c41-48a8-b168-8c2600f32686" providerId="ADAL" clId="{8A8AF724-0554-4334-A95E-7765974E60F0}" dt="2025-01-13T12:24:28.667" v="16901" actId="1076"/>
          <ac:picMkLst>
            <pc:docMk/>
            <pc:sldMk cId="1184623041" sldId="300"/>
            <ac:picMk id="4" creationId="{9A8B2AA6-295F-072B-8C0E-49BCAB015CD6}"/>
          </ac:picMkLst>
        </pc:picChg>
        <pc:picChg chg="add mod">
          <ac:chgData name="Darren Starr" userId="e8db8f9f-6c41-48a8-b168-8c2600f32686" providerId="ADAL" clId="{8A8AF724-0554-4334-A95E-7765974E60F0}" dt="2025-01-13T12:24:28.667" v="16901" actId="1076"/>
          <ac:picMkLst>
            <pc:docMk/>
            <pc:sldMk cId="1184623041" sldId="300"/>
            <ac:picMk id="6" creationId="{B6CAB119-CD94-23FC-FE2D-0C0526BFDE07}"/>
          </ac:picMkLst>
        </pc:picChg>
        <pc:inkChg chg="add del">
          <ac:chgData name="Darren Starr" userId="e8db8f9f-6c41-48a8-b168-8c2600f32686" providerId="ADAL" clId="{8A8AF724-0554-4334-A95E-7765974E60F0}" dt="2025-01-15T07:02:44.788" v="22957"/>
          <ac:inkMkLst>
            <pc:docMk/>
            <pc:sldMk cId="1184623041" sldId="300"/>
            <ac:inkMk id="12" creationId="{41FC760F-8AB7-F6E3-E13A-EA90654AD9F3}"/>
          </ac:inkMkLst>
        </pc:inkChg>
        <pc:inkChg chg="add del mod">
          <ac:chgData name="Darren Starr" userId="e8db8f9f-6c41-48a8-b168-8c2600f32686" providerId="ADAL" clId="{8A8AF724-0554-4334-A95E-7765974E60F0}" dt="2025-01-15T07:02:43.062" v="22902"/>
          <ac:inkMkLst>
            <pc:docMk/>
            <pc:sldMk cId="1184623041" sldId="300"/>
            <ac:inkMk id="13" creationId="{072C13D0-2226-2D66-3356-3099E0F9D86A}"/>
          </ac:inkMkLst>
        </pc:inkChg>
        <pc:inkChg chg="add del mod">
          <ac:chgData name="Darren Starr" userId="e8db8f9f-6c41-48a8-b168-8c2600f32686" providerId="ADAL" clId="{8A8AF724-0554-4334-A95E-7765974E60F0}" dt="2025-01-15T07:02:43.069" v="22952"/>
          <ac:inkMkLst>
            <pc:docMk/>
            <pc:sldMk cId="1184623041" sldId="300"/>
            <ac:inkMk id="14" creationId="{EF2E643D-0D45-7B3B-600A-510F862C0ECE}"/>
          </ac:inkMkLst>
        </pc:inkChg>
        <pc:inkChg chg="add del mod">
          <ac:chgData name="Darren Starr" userId="e8db8f9f-6c41-48a8-b168-8c2600f32686" providerId="ADAL" clId="{8A8AF724-0554-4334-A95E-7765974E60F0}" dt="2025-01-15T07:02:43.063" v="22904"/>
          <ac:inkMkLst>
            <pc:docMk/>
            <pc:sldMk cId="1184623041" sldId="300"/>
            <ac:inkMk id="15" creationId="{B60E5C9B-2546-B23B-1A8B-BB45602D3181}"/>
          </ac:inkMkLst>
        </pc:inkChg>
        <pc:inkChg chg="add del mod">
          <ac:chgData name="Darren Starr" userId="e8db8f9f-6c41-48a8-b168-8c2600f32686" providerId="ADAL" clId="{8A8AF724-0554-4334-A95E-7765974E60F0}" dt="2025-01-15T07:02:43.063" v="22903"/>
          <ac:inkMkLst>
            <pc:docMk/>
            <pc:sldMk cId="1184623041" sldId="300"/>
            <ac:inkMk id="16" creationId="{E4ACFE33-4D83-C10A-C996-84258EB37859}"/>
          </ac:inkMkLst>
        </pc:inkChg>
        <pc:inkChg chg="add del mod">
          <ac:chgData name="Darren Starr" userId="e8db8f9f-6c41-48a8-b168-8c2600f32686" providerId="ADAL" clId="{8A8AF724-0554-4334-A95E-7765974E60F0}" dt="2025-01-15T07:02:43.069" v="22948"/>
          <ac:inkMkLst>
            <pc:docMk/>
            <pc:sldMk cId="1184623041" sldId="300"/>
            <ac:inkMk id="17" creationId="{EBD7618C-61B2-E204-16BC-DEFCB0ECCFC7}"/>
          </ac:inkMkLst>
        </pc:inkChg>
        <pc:inkChg chg="add del mod">
          <ac:chgData name="Darren Starr" userId="e8db8f9f-6c41-48a8-b168-8c2600f32686" providerId="ADAL" clId="{8A8AF724-0554-4334-A95E-7765974E60F0}" dt="2025-01-15T07:02:43.063" v="22905"/>
          <ac:inkMkLst>
            <pc:docMk/>
            <pc:sldMk cId="1184623041" sldId="300"/>
            <ac:inkMk id="18" creationId="{67A9B80A-EA1D-6564-1CB8-F86D9B4D8972}"/>
          </ac:inkMkLst>
        </pc:inkChg>
        <pc:inkChg chg="add del mod">
          <ac:chgData name="Darren Starr" userId="e8db8f9f-6c41-48a8-b168-8c2600f32686" providerId="ADAL" clId="{8A8AF724-0554-4334-A95E-7765974E60F0}" dt="2025-01-15T07:02:43.069" v="22949"/>
          <ac:inkMkLst>
            <pc:docMk/>
            <pc:sldMk cId="1184623041" sldId="300"/>
            <ac:inkMk id="19" creationId="{3F84C560-BA2E-E845-25D6-9AD4AA2D6942}"/>
          </ac:inkMkLst>
        </pc:inkChg>
        <pc:inkChg chg="add del mod">
          <ac:chgData name="Darren Starr" userId="e8db8f9f-6c41-48a8-b168-8c2600f32686" providerId="ADAL" clId="{8A8AF724-0554-4334-A95E-7765974E60F0}" dt="2025-01-15T07:02:43.067" v="22931"/>
          <ac:inkMkLst>
            <pc:docMk/>
            <pc:sldMk cId="1184623041" sldId="300"/>
            <ac:inkMk id="20" creationId="{4F8548B9-344D-2585-0AC4-03BDAD1EA76B}"/>
          </ac:inkMkLst>
        </pc:inkChg>
        <pc:inkChg chg="add del mod">
          <ac:chgData name="Darren Starr" userId="e8db8f9f-6c41-48a8-b168-8c2600f32686" providerId="ADAL" clId="{8A8AF724-0554-4334-A95E-7765974E60F0}" dt="2025-01-15T07:02:43.065" v="22920"/>
          <ac:inkMkLst>
            <pc:docMk/>
            <pc:sldMk cId="1184623041" sldId="300"/>
            <ac:inkMk id="21" creationId="{52123089-7ADF-8EA1-DE82-0D71695E41EC}"/>
          </ac:inkMkLst>
        </pc:inkChg>
        <pc:inkChg chg="add mod">
          <ac:chgData name="Darren Starr" userId="e8db8f9f-6c41-48a8-b168-8c2600f32686" providerId="ADAL" clId="{8A8AF724-0554-4334-A95E-7765974E60F0}" dt="2025-01-15T07:02:43.069" v="22952"/>
          <ac:inkMkLst>
            <pc:docMk/>
            <pc:sldMk cId="1184623041" sldId="300"/>
            <ac:inkMk id="23" creationId="{D46DEC9D-163E-D0CC-A565-7EB08AC6EFFC}"/>
          </ac:inkMkLst>
        </pc:inkChg>
        <pc:inkChg chg="add del mod">
          <ac:chgData name="Darren Starr" userId="e8db8f9f-6c41-48a8-b168-8c2600f32686" providerId="ADAL" clId="{8A8AF724-0554-4334-A95E-7765974E60F0}" dt="2025-01-15T07:02:43.069" v="22951"/>
          <ac:inkMkLst>
            <pc:docMk/>
            <pc:sldMk cId="1184623041" sldId="300"/>
            <ac:inkMk id="24" creationId="{C3E7FCC4-85F7-9A87-C2AB-0685B7693693}"/>
          </ac:inkMkLst>
        </pc:inkChg>
        <pc:inkChg chg="add del mod">
          <ac:chgData name="Darren Starr" userId="e8db8f9f-6c41-48a8-b168-8c2600f32686" providerId="ADAL" clId="{8A8AF724-0554-4334-A95E-7765974E60F0}" dt="2025-01-15T07:02:43.069" v="22950"/>
          <ac:inkMkLst>
            <pc:docMk/>
            <pc:sldMk cId="1184623041" sldId="300"/>
            <ac:inkMk id="25" creationId="{43DE54E7-8799-76D0-EE91-6B7E4DB879B5}"/>
          </ac:inkMkLst>
        </pc:inkChg>
        <pc:inkChg chg="add del mod">
          <ac:chgData name="Darren Starr" userId="e8db8f9f-6c41-48a8-b168-8c2600f32686" providerId="ADAL" clId="{8A8AF724-0554-4334-A95E-7765974E60F0}" dt="2025-01-15T07:02:43.067" v="22932"/>
          <ac:inkMkLst>
            <pc:docMk/>
            <pc:sldMk cId="1184623041" sldId="300"/>
            <ac:inkMk id="26" creationId="{D8BB6C54-CF65-ED47-08EB-079942D74F9E}"/>
          </ac:inkMkLst>
        </pc:inkChg>
        <pc:inkChg chg="add mod">
          <ac:chgData name="Darren Starr" userId="e8db8f9f-6c41-48a8-b168-8c2600f32686" providerId="ADAL" clId="{8A8AF724-0554-4334-A95E-7765974E60F0}" dt="2025-01-15T07:02:43.063" v="22905"/>
          <ac:inkMkLst>
            <pc:docMk/>
            <pc:sldMk cId="1184623041" sldId="300"/>
            <ac:inkMk id="27" creationId="{7FA65F75-CB8B-DA26-1503-0B643789F022}"/>
          </ac:inkMkLst>
        </pc:inkChg>
        <pc:inkChg chg="add del mod">
          <ac:chgData name="Darren Starr" userId="e8db8f9f-6c41-48a8-b168-8c2600f32686" providerId="ADAL" clId="{8A8AF724-0554-4334-A95E-7765974E60F0}" dt="2025-01-15T07:02:43.065" v="22921"/>
          <ac:inkMkLst>
            <pc:docMk/>
            <pc:sldMk cId="1184623041" sldId="300"/>
            <ac:inkMk id="29" creationId="{F000CAF0-BAED-8EFD-B970-6936D6A592A3}"/>
          </ac:inkMkLst>
        </pc:inkChg>
        <pc:inkChg chg="add del mod">
          <ac:chgData name="Darren Starr" userId="e8db8f9f-6c41-48a8-b168-8c2600f32686" providerId="ADAL" clId="{8A8AF724-0554-4334-A95E-7765974E60F0}" dt="2025-01-15T07:02:43.068" v="22945"/>
          <ac:inkMkLst>
            <pc:docMk/>
            <pc:sldMk cId="1184623041" sldId="300"/>
            <ac:inkMk id="30" creationId="{4E359CC4-B0AF-B1AA-4696-658C33605323}"/>
          </ac:inkMkLst>
        </pc:inkChg>
        <pc:inkChg chg="add del mod">
          <ac:chgData name="Darren Starr" userId="e8db8f9f-6c41-48a8-b168-8c2600f32686" providerId="ADAL" clId="{8A8AF724-0554-4334-A95E-7765974E60F0}" dt="2025-01-15T07:02:43.056" v="22874"/>
          <ac:inkMkLst>
            <pc:docMk/>
            <pc:sldMk cId="1184623041" sldId="300"/>
            <ac:inkMk id="31" creationId="{B921D68E-D57F-AFF0-AAB9-5536A82525C0}"/>
          </ac:inkMkLst>
        </pc:inkChg>
        <pc:inkChg chg="add mod">
          <ac:chgData name="Darren Starr" userId="e8db8f9f-6c41-48a8-b168-8c2600f32686" providerId="ADAL" clId="{8A8AF724-0554-4334-A95E-7765974E60F0}" dt="2025-01-15T07:02:43.063" v="22906"/>
          <ac:inkMkLst>
            <pc:docMk/>
            <pc:sldMk cId="1184623041" sldId="300"/>
            <ac:inkMk id="32" creationId="{21E97728-C8E0-5671-9433-B3CE83382B52}"/>
          </ac:inkMkLst>
        </pc:inkChg>
        <pc:inkChg chg="add del mod">
          <ac:chgData name="Darren Starr" userId="e8db8f9f-6c41-48a8-b168-8c2600f32686" providerId="ADAL" clId="{8A8AF724-0554-4334-A95E-7765974E60F0}" dt="2025-01-15T07:02:43.059" v="22886"/>
          <ac:inkMkLst>
            <pc:docMk/>
            <pc:sldMk cId="1184623041" sldId="300"/>
            <ac:inkMk id="34" creationId="{022FF741-54BB-A6CD-88A8-72D3E4253878}"/>
          </ac:inkMkLst>
        </pc:inkChg>
        <pc:inkChg chg="add mod">
          <ac:chgData name="Darren Starr" userId="e8db8f9f-6c41-48a8-b168-8c2600f32686" providerId="ADAL" clId="{8A8AF724-0554-4334-A95E-7765974E60F0}" dt="2025-01-15T07:02:43.054" v="22862"/>
          <ac:inkMkLst>
            <pc:docMk/>
            <pc:sldMk cId="1184623041" sldId="300"/>
            <ac:inkMk id="35" creationId="{8530FAB2-F1E0-44B2-D452-3B155093536A}"/>
          </ac:inkMkLst>
        </pc:inkChg>
        <pc:inkChg chg="add del mod">
          <ac:chgData name="Darren Starr" userId="e8db8f9f-6c41-48a8-b168-8c2600f32686" providerId="ADAL" clId="{8A8AF724-0554-4334-A95E-7765974E60F0}" dt="2025-01-15T07:02:43.061" v="22896"/>
          <ac:inkMkLst>
            <pc:docMk/>
            <pc:sldMk cId="1184623041" sldId="300"/>
            <ac:inkMk id="36" creationId="{0E5BDA23-1330-E38F-A8BE-553CD1317101}"/>
          </ac:inkMkLst>
        </pc:inkChg>
        <pc:inkChg chg="add del mod">
          <ac:chgData name="Darren Starr" userId="e8db8f9f-6c41-48a8-b168-8c2600f32686" providerId="ADAL" clId="{8A8AF724-0554-4334-A95E-7765974E60F0}" dt="2025-01-15T07:02:43.054" v="22862"/>
          <ac:inkMkLst>
            <pc:docMk/>
            <pc:sldMk cId="1184623041" sldId="300"/>
            <ac:inkMk id="37" creationId="{A39C7BAA-B78F-2FB6-C9FD-A50FEC2D74F6}"/>
          </ac:inkMkLst>
        </pc:inkChg>
        <pc:inkChg chg="add del mod">
          <ac:chgData name="Darren Starr" userId="e8db8f9f-6c41-48a8-b168-8c2600f32686" providerId="ADAL" clId="{8A8AF724-0554-4334-A95E-7765974E60F0}" dt="2025-01-15T07:02:43.068" v="22943"/>
          <ac:inkMkLst>
            <pc:docMk/>
            <pc:sldMk cId="1184623041" sldId="300"/>
            <ac:inkMk id="38" creationId="{119CFD20-CB9E-0801-BF75-655AD5FCB179}"/>
          </ac:inkMkLst>
        </pc:inkChg>
        <pc:inkChg chg="add del mod">
          <ac:chgData name="Darren Starr" userId="e8db8f9f-6c41-48a8-b168-8c2600f32686" providerId="ADAL" clId="{8A8AF724-0554-4334-A95E-7765974E60F0}" dt="2025-01-15T07:02:43.064" v="22911"/>
          <ac:inkMkLst>
            <pc:docMk/>
            <pc:sldMk cId="1184623041" sldId="300"/>
            <ac:inkMk id="39" creationId="{B4C937F0-4509-A408-8A4B-1E573CA3A5EA}"/>
          </ac:inkMkLst>
        </pc:inkChg>
        <pc:inkChg chg="add del mod">
          <ac:chgData name="Darren Starr" userId="e8db8f9f-6c41-48a8-b168-8c2600f32686" providerId="ADAL" clId="{8A8AF724-0554-4334-A95E-7765974E60F0}" dt="2025-01-15T07:02:43.062" v="22898"/>
          <ac:inkMkLst>
            <pc:docMk/>
            <pc:sldMk cId="1184623041" sldId="300"/>
            <ac:inkMk id="40" creationId="{BEBEC073-7B82-944F-2423-3E50826B7896}"/>
          </ac:inkMkLst>
        </pc:inkChg>
        <pc:inkChg chg="add del mod">
          <ac:chgData name="Darren Starr" userId="e8db8f9f-6c41-48a8-b168-8c2600f32686" providerId="ADAL" clId="{8A8AF724-0554-4334-A95E-7765974E60F0}" dt="2025-01-15T07:02:43.057" v="22882"/>
          <ac:inkMkLst>
            <pc:docMk/>
            <pc:sldMk cId="1184623041" sldId="300"/>
            <ac:inkMk id="41" creationId="{A0DB730F-FC3B-B714-0ECC-F0EB9E4DF26F}"/>
          </ac:inkMkLst>
        </pc:inkChg>
        <pc:inkChg chg="add del">
          <ac:chgData name="Darren Starr" userId="e8db8f9f-6c41-48a8-b168-8c2600f32686" providerId="ADAL" clId="{8A8AF724-0554-4334-A95E-7765974E60F0}" dt="2025-01-15T07:02:43.066" v="22925"/>
          <ac:inkMkLst>
            <pc:docMk/>
            <pc:sldMk cId="1184623041" sldId="300"/>
            <ac:inkMk id="43" creationId="{210395BC-8D00-FE14-1672-A988727C3F70}"/>
          </ac:inkMkLst>
        </pc:inkChg>
        <pc:inkChg chg="add del mod">
          <ac:chgData name="Darren Starr" userId="e8db8f9f-6c41-48a8-b168-8c2600f32686" providerId="ADAL" clId="{8A8AF724-0554-4334-A95E-7765974E60F0}" dt="2025-01-15T07:02:43.069" v="22953"/>
          <ac:inkMkLst>
            <pc:docMk/>
            <pc:sldMk cId="1184623041" sldId="300"/>
            <ac:inkMk id="45" creationId="{D1C3A418-17E6-0944-BBB8-D3E7E4DB4666}"/>
          </ac:inkMkLst>
        </pc:inkChg>
        <pc:inkChg chg="add del mod">
          <ac:chgData name="Darren Starr" userId="e8db8f9f-6c41-48a8-b168-8c2600f32686" providerId="ADAL" clId="{8A8AF724-0554-4334-A95E-7765974E60F0}" dt="2025-01-15T07:02:43.064" v="22916"/>
          <ac:inkMkLst>
            <pc:docMk/>
            <pc:sldMk cId="1184623041" sldId="300"/>
            <ac:inkMk id="46" creationId="{2948B115-FCF3-DFE4-CB28-C8AD9FE22723}"/>
          </ac:inkMkLst>
        </pc:inkChg>
        <pc:inkChg chg="add del mod">
          <ac:chgData name="Darren Starr" userId="e8db8f9f-6c41-48a8-b168-8c2600f32686" providerId="ADAL" clId="{8A8AF724-0554-4334-A95E-7765974E60F0}" dt="2025-01-15T07:02:43.064" v="22910"/>
          <ac:inkMkLst>
            <pc:docMk/>
            <pc:sldMk cId="1184623041" sldId="300"/>
            <ac:inkMk id="47" creationId="{7D5153C9-BB8B-E05E-89E7-17EE30E48DD7}"/>
          </ac:inkMkLst>
        </pc:inkChg>
        <pc:inkChg chg="add del mod">
          <ac:chgData name="Darren Starr" userId="e8db8f9f-6c41-48a8-b168-8c2600f32686" providerId="ADAL" clId="{8A8AF724-0554-4334-A95E-7765974E60F0}" dt="2025-01-15T07:02:43.067" v="22938"/>
          <ac:inkMkLst>
            <pc:docMk/>
            <pc:sldMk cId="1184623041" sldId="300"/>
            <ac:inkMk id="48" creationId="{98E3FBB3-8E56-50B1-D477-AA926E698935}"/>
          </ac:inkMkLst>
        </pc:inkChg>
        <pc:inkChg chg="add del">
          <ac:chgData name="Darren Starr" userId="e8db8f9f-6c41-48a8-b168-8c2600f32686" providerId="ADAL" clId="{8A8AF724-0554-4334-A95E-7765974E60F0}" dt="2025-01-15T07:02:43.059" v="22889"/>
          <ac:inkMkLst>
            <pc:docMk/>
            <pc:sldMk cId="1184623041" sldId="300"/>
            <ac:inkMk id="50" creationId="{B7D0CD4D-5335-7EDA-7C2C-43A286EBE076}"/>
          </ac:inkMkLst>
        </pc:inkChg>
        <pc:inkChg chg="add del mod">
          <ac:chgData name="Darren Starr" userId="e8db8f9f-6c41-48a8-b168-8c2600f32686" providerId="ADAL" clId="{8A8AF724-0554-4334-A95E-7765974E60F0}" dt="2025-01-15T07:02:43.063" v="22907"/>
          <ac:inkMkLst>
            <pc:docMk/>
            <pc:sldMk cId="1184623041" sldId="300"/>
            <ac:inkMk id="51" creationId="{7CBA118F-CDE4-9FC9-02C1-6C6B484D6F57}"/>
          </ac:inkMkLst>
        </pc:inkChg>
        <pc:inkChg chg="add del mod">
          <ac:chgData name="Darren Starr" userId="e8db8f9f-6c41-48a8-b168-8c2600f32686" providerId="ADAL" clId="{8A8AF724-0554-4334-A95E-7765974E60F0}" dt="2025-01-15T07:02:43.067" v="22930"/>
          <ac:inkMkLst>
            <pc:docMk/>
            <pc:sldMk cId="1184623041" sldId="300"/>
            <ac:inkMk id="52" creationId="{1A0C403A-3698-30ED-AAEF-7728C998682B}"/>
          </ac:inkMkLst>
        </pc:inkChg>
        <pc:inkChg chg="add del mod">
          <ac:chgData name="Darren Starr" userId="e8db8f9f-6c41-48a8-b168-8c2600f32686" providerId="ADAL" clId="{8A8AF724-0554-4334-A95E-7765974E60F0}" dt="2025-01-15T07:02:43.059" v="22890"/>
          <ac:inkMkLst>
            <pc:docMk/>
            <pc:sldMk cId="1184623041" sldId="300"/>
            <ac:inkMk id="54" creationId="{2FBB0679-3820-8384-B01B-4B362CD0E41A}"/>
          </ac:inkMkLst>
        </pc:inkChg>
        <pc:inkChg chg="add del mod">
          <ac:chgData name="Darren Starr" userId="e8db8f9f-6c41-48a8-b168-8c2600f32686" providerId="ADAL" clId="{8A8AF724-0554-4334-A95E-7765974E60F0}" dt="2025-01-15T07:02:43.067" v="22937"/>
          <ac:inkMkLst>
            <pc:docMk/>
            <pc:sldMk cId="1184623041" sldId="300"/>
            <ac:inkMk id="56" creationId="{84F9AE4D-B3E2-FD9B-CC49-0306AE3E73B4}"/>
          </ac:inkMkLst>
        </pc:inkChg>
        <pc:inkChg chg="add del mod">
          <ac:chgData name="Darren Starr" userId="e8db8f9f-6c41-48a8-b168-8c2600f32686" providerId="ADAL" clId="{8A8AF724-0554-4334-A95E-7765974E60F0}" dt="2025-01-15T07:02:43.069" v="22954"/>
          <ac:inkMkLst>
            <pc:docMk/>
            <pc:sldMk cId="1184623041" sldId="300"/>
            <ac:inkMk id="57" creationId="{5B3CAE25-B016-B561-BA64-E482203A8849}"/>
          </ac:inkMkLst>
        </pc:inkChg>
        <pc:inkChg chg="add del mod">
          <ac:chgData name="Darren Starr" userId="e8db8f9f-6c41-48a8-b168-8c2600f32686" providerId="ADAL" clId="{8A8AF724-0554-4334-A95E-7765974E60F0}" dt="2025-01-15T07:02:43.057" v="22883"/>
          <ac:inkMkLst>
            <pc:docMk/>
            <pc:sldMk cId="1184623041" sldId="300"/>
            <ac:inkMk id="58" creationId="{8C34AA20-4F8C-38BE-EB19-2613F9B0D87A}"/>
          </ac:inkMkLst>
        </pc:inkChg>
        <pc:inkChg chg="add del mod">
          <ac:chgData name="Darren Starr" userId="e8db8f9f-6c41-48a8-b168-8c2600f32686" providerId="ADAL" clId="{8A8AF724-0554-4334-A95E-7765974E60F0}" dt="2025-01-15T07:02:43.066" v="22927"/>
          <ac:inkMkLst>
            <pc:docMk/>
            <pc:sldMk cId="1184623041" sldId="300"/>
            <ac:inkMk id="59" creationId="{E097A237-ED8C-4B3B-DA15-FFA4E190794E}"/>
          </ac:inkMkLst>
        </pc:inkChg>
        <pc:inkChg chg="add del mod">
          <ac:chgData name="Darren Starr" userId="e8db8f9f-6c41-48a8-b168-8c2600f32686" providerId="ADAL" clId="{8A8AF724-0554-4334-A95E-7765974E60F0}" dt="2025-01-15T07:02:43.066" v="22926"/>
          <ac:inkMkLst>
            <pc:docMk/>
            <pc:sldMk cId="1184623041" sldId="300"/>
            <ac:inkMk id="60" creationId="{9153C488-9502-B70A-6036-C75F45EA1E1C}"/>
          </ac:inkMkLst>
        </pc:inkChg>
        <pc:inkChg chg="add mod">
          <ac:chgData name="Darren Starr" userId="e8db8f9f-6c41-48a8-b168-8c2600f32686" providerId="ADAL" clId="{8A8AF724-0554-4334-A95E-7765974E60F0}" dt="2025-01-15T07:02:43.069" v="22954"/>
          <ac:inkMkLst>
            <pc:docMk/>
            <pc:sldMk cId="1184623041" sldId="300"/>
            <ac:inkMk id="61" creationId="{C56E6079-A83C-6077-55BD-1157AE21A664}"/>
          </ac:inkMkLst>
        </pc:inkChg>
        <pc:inkChg chg="add del mod">
          <ac:chgData name="Darren Starr" userId="e8db8f9f-6c41-48a8-b168-8c2600f32686" providerId="ADAL" clId="{8A8AF724-0554-4334-A95E-7765974E60F0}" dt="2025-01-15T07:02:43.056" v="22879"/>
          <ac:inkMkLst>
            <pc:docMk/>
            <pc:sldMk cId="1184623041" sldId="300"/>
            <ac:inkMk id="62" creationId="{9E1F156D-35D8-9ED1-648C-98B4510DE27E}"/>
          </ac:inkMkLst>
        </pc:inkChg>
        <pc:inkChg chg="add del">
          <ac:chgData name="Darren Starr" userId="e8db8f9f-6c41-48a8-b168-8c2600f32686" providerId="ADAL" clId="{8A8AF724-0554-4334-A95E-7765974E60F0}" dt="2025-01-15T07:02:44.788" v="22956"/>
          <ac:inkMkLst>
            <pc:docMk/>
            <pc:sldMk cId="1184623041" sldId="300"/>
            <ac:inkMk id="64" creationId="{1B9F9C89-27C8-99B5-A1F7-9B13BA25EA2C}"/>
          </ac:inkMkLst>
        </pc:inkChg>
        <pc:inkChg chg="add del mod">
          <ac:chgData name="Darren Starr" userId="e8db8f9f-6c41-48a8-b168-8c2600f32686" providerId="ADAL" clId="{8A8AF724-0554-4334-A95E-7765974E60F0}" dt="2025-01-15T07:02:43.056" v="22877"/>
          <ac:inkMkLst>
            <pc:docMk/>
            <pc:sldMk cId="1184623041" sldId="300"/>
            <ac:inkMk id="65" creationId="{AAE84069-E09F-FC77-E066-E8369DD1C747}"/>
          </ac:inkMkLst>
        </pc:inkChg>
        <pc:inkChg chg="add del mod">
          <ac:chgData name="Darren Starr" userId="e8db8f9f-6c41-48a8-b168-8c2600f32686" providerId="ADAL" clId="{8A8AF724-0554-4334-A95E-7765974E60F0}" dt="2025-01-15T07:02:43.056" v="22880"/>
          <ac:inkMkLst>
            <pc:docMk/>
            <pc:sldMk cId="1184623041" sldId="300"/>
            <ac:inkMk id="67" creationId="{22382C3F-75A4-E2E9-50DC-ABC698D04F64}"/>
          </ac:inkMkLst>
        </pc:inkChg>
        <pc:inkChg chg="add del mod">
          <ac:chgData name="Darren Starr" userId="e8db8f9f-6c41-48a8-b168-8c2600f32686" providerId="ADAL" clId="{8A8AF724-0554-4334-A95E-7765974E60F0}" dt="2025-01-15T07:02:43.066" v="22924"/>
          <ac:inkMkLst>
            <pc:docMk/>
            <pc:sldMk cId="1184623041" sldId="300"/>
            <ac:inkMk id="68" creationId="{1E1BF29F-4DF6-76C1-513E-E6CDD91827C6}"/>
          </ac:inkMkLst>
        </pc:inkChg>
        <pc:inkChg chg="add del mod">
          <ac:chgData name="Darren Starr" userId="e8db8f9f-6c41-48a8-b168-8c2600f32686" providerId="ADAL" clId="{8A8AF724-0554-4334-A95E-7765974E60F0}" dt="2025-01-15T07:02:43.062" v="22899"/>
          <ac:inkMkLst>
            <pc:docMk/>
            <pc:sldMk cId="1184623041" sldId="300"/>
            <ac:inkMk id="69" creationId="{23229541-DE23-44AB-9C9E-CB7BA455A994}"/>
          </ac:inkMkLst>
        </pc:inkChg>
        <pc:inkChg chg="add del mod">
          <ac:chgData name="Darren Starr" userId="e8db8f9f-6c41-48a8-b168-8c2600f32686" providerId="ADAL" clId="{8A8AF724-0554-4334-A95E-7765974E60F0}" dt="2025-01-15T07:02:43.066" v="22928"/>
          <ac:inkMkLst>
            <pc:docMk/>
            <pc:sldMk cId="1184623041" sldId="300"/>
            <ac:inkMk id="71" creationId="{B4ECB95E-2DA1-2B56-3FAB-DB362F646484}"/>
          </ac:inkMkLst>
        </pc:inkChg>
        <pc:inkChg chg="add del mod">
          <ac:chgData name="Darren Starr" userId="e8db8f9f-6c41-48a8-b168-8c2600f32686" providerId="ADAL" clId="{8A8AF724-0554-4334-A95E-7765974E60F0}" dt="2025-01-15T07:02:43.056" v="22878"/>
          <ac:inkMkLst>
            <pc:docMk/>
            <pc:sldMk cId="1184623041" sldId="300"/>
            <ac:inkMk id="72" creationId="{E081460E-DEFE-841C-36D7-B541502DCF72}"/>
          </ac:inkMkLst>
        </pc:inkChg>
        <pc:inkChg chg="add del mod">
          <ac:chgData name="Darren Starr" userId="e8db8f9f-6c41-48a8-b168-8c2600f32686" providerId="ADAL" clId="{8A8AF724-0554-4334-A95E-7765974E60F0}" dt="2025-01-15T07:02:43.068" v="22944"/>
          <ac:inkMkLst>
            <pc:docMk/>
            <pc:sldMk cId="1184623041" sldId="300"/>
            <ac:inkMk id="73" creationId="{41C0AC5D-52ED-7A57-CDE1-FE503AAC5E8A}"/>
          </ac:inkMkLst>
        </pc:inkChg>
        <pc:inkChg chg="add del mod">
          <ac:chgData name="Darren Starr" userId="e8db8f9f-6c41-48a8-b168-8c2600f32686" providerId="ADAL" clId="{8A8AF724-0554-4334-A95E-7765974E60F0}" dt="2025-01-15T07:02:43.068" v="22946"/>
          <ac:inkMkLst>
            <pc:docMk/>
            <pc:sldMk cId="1184623041" sldId="300"/>
            <ac:inkMk id="74" creationId="{A1E7F6A1-239C-6DB3-D3A1-C3BD1134BB3D}"/>
          </ac:inkMkLst>
        </pc:inkChg>
        <pc:inkChg chg="add del mod">
          <ac:chgData name="Darren Starr" userId="e8db8f9f-6c41-48a8-b168-8c2600f32686" providerId="ADAL" clId="{8A8AF724-0554-4334-A95E-7765974E60F0}" dt="2025-01-15T07:02:43.065" v="22922"/>
          <ac:inkMkLst>
            <pc:docMk/>
            <pc:sldMk cId="1184623041" sldId="300"/>
            <ac:inkMk id="76" creationId="{A652AD3E-9EEA-05D8-94D9-1E26CAE9B642}"/>
          </ac:inkMkLst>
        </pc:inkChg>
        <pc:inkChg chg="add del mod">
          <ac:chgData name="Darren Starr" userId="e8db8f9f-6c41-48a8-b168-8c2600f32686" providerId="ADAL" clId="{8A8AF724-0554-4334-A95E-7765974E60F0}" dt="2025-01-15T07:02:43.067" v="22933"/>
          <ac:inkMkLst>
            <pc:docMk/>
            <pc:sldMk cId="1184623041" sldId="300"/>
            <ac:inkMk id="78" creationId="{C5631054-5561-4A3E-E8ED-52B108F088A7}"/>
          </ac:inkMkLst>
        </pc:inkChg>
        <pc:inkChg chg="add del mod">
          <ac:chgData name="Darren Starr" userId="e8db8f9f-6c41-48a8-b168-8c2600f32686" providerId="ADAL" clId="{8A8AF724-0554-4334-A95E-7765974E60F0}" dt="2025-01-15T07:02:43.055" v="22870"/>
          <ac:inkMkLst>
            <pc:docMk/>
            <pc:sldMk cId="1184623041" sldId="300"/>
            <ac:inkMk id="79" creationId="{493CC405-CE0B-8724-A796-621F01158BAF}"/>
          </ac:inkMkLst>
        </pc:inkChg>
        <pc:inkChg chg="add del mod">
          <ac:chgData name="Darren Starr" userId="e8db8f9f-6c41-48a8-b168-8c2600f32686" providerId="ADAL" clId="{8A8AF724-0554-4334-A95E-7765974E60F0}" dt="2025-01-15T07:02:43.059" v="22891"/>
          <ac:inkMkLst>
            <pc:docMk/>
            <pc:sldMk cId="1184623041" sldId="300"/>
            <ac:inkMk id="80" creationId="{DA8B5BFC-E5D8-207E-FD40-4D449F4AC620}"/>
          </ac:inkMkLst>
        </pc:inkChg>
        <pc:inkChg chg="add del mod">
          <ac:chgData name="Darren Starr" userId="e8db8f9f-6c41-48a8-b168-8c2600f32686" providerId="ADAL" clId="{8A8AF724-0554-4334-A95E-7765974E60F0}" dt="2025-01-15T07:02:43.059" v="22887"/>
          <ac:inkMkLst>
            <pc:docMk/>
            <pc:sldMk cId="1184623041" sldId="300"/>
            <ac:inkMk id="81" creationId="{F144CC4C-75F3-D3D7-97F0-6C4F715D4347}"/>
          </ac:inkMkLst>
        </pc:inkChg>
        <pc:inkChg chg="add del mod">
          <ac:chgData name="Darren Starr" userId="e8db8f9f-6c41-48a8-b168-8c2600f32686" providerId="ADAL" clId="{8A8AF724-0554-4334-A95E-7765974E60F0}" dt="2025-01-15T07:02:43.065" v="22919"/>
          <ac:inkMkLst>
            <pc:docMk/>
            <pc:sldMk cId="1184623041" sldId="300"/>
            <ac:inkMk id="82" creationId="{5C48B1BC-087C-CE09-7115-E39AF4859E3B}"/>
          </ac:inkMkLst>
        </pc:inkChg>
        <pc:inkChg chg="add del mod">
          <ac:chgData name="Darren Starr" userId="e8db8f9f-6c41-48a8-b168-8c2600f32686" providerId="ADAL" clId="{8A8AF724-0554-4334-A95E-7765974E60F0}" dt="2025-01-15T07:02:43.067" v="22934"/>
          <ac:inkMkLst>
            <pc:docMk/>
            <pc:sldMk cId="1184623041" sldId="300"/>
            <ac:inkMk id="83" creationId="{D07FF40B-1F2B-1FDD-1E14-29BB64A960D4}"/>
          </ac:inkMkLst>
        </pc:inkChg>
        <pc:inkChg chg="add del mod">
          <ac:chgData name="Darren Starr" userId="e8db8f9f-6c41-48a8-b168-8c2600f32686" providerId="ADAL" clId="{8A8AF724-0554-4334-A95E-7765974E60F0}" dt="2025-01-15T07:02:43.065" v="22923"/>
          <ac:inkMkLst>
            <pc:docMk/>
            <pc:sldMk cId="1184623041" sldId="300"/>
            <ac:inkMk id="84" creationId="{AFB58C55-53A7-2CB5-B887-5A6092699657}"/>
          </ac:inkMkLst>
        </pc:inkChg>
        <pc:inkChg chg="add del">
          <ac:chgData name="Darren Starr" userId="e8db8f9f-6c41-48a8-b168-8c2600f32686" providerId="ADAL" clId="{8A8AF724-0554-4334-A95E-7765974E60F0}" dt="2025-01-15T07:02:43.062" v="22897"/>
          <ac:inkMkLst>
            <pc:docMk/>
            <pc:sldMk cId="1184623041" sldId="300"/>
            <ac:inkMk id="85" creationId="{840868BC-59ED-442E-7A93-34BC3F068AFC}"/>
          </ac:inkMkLst>
        </pc:inkChg>
        <pc:inkChg chg="add del">
          <ac:chgData name="Darren Starr" userId="e8db8f9f-6c41-48a8-b168-8c2600f32686" providerId="ADAL" clId="{8A8AF724-0554-4334-A95E-7765974E60F0}" dt="2025-01-15T07:02:43.056" v="22876"/>
          <ac:inkMkLst>
            <pc:docMk/>
            <pc:sldMk cId="1184623041" sldId="300"/>
            <ac:inkMk id="86" creationId="{7DB81843-5F9B-0151-9591-CBACEB76DD4C}"/>
          </ac:inkMkLst>
        </pc:inkChg>
        <pc:inkChg chg="add del mod">
          <ac:chgData name="Darren Starr" userId="e8db8f9f-6c41-48a8-b168-8c2600f32686" providerId="ADAL" clId="{8A8AF724-0554-4334-A95E-7765974E60F0}" dt="2025-01-15T07:02:43.056" v="22875"/>
          <ac:inkMkLst>
            <pc:docMk/>
            <pc:sldMk cId="1184623041" sldId="300"/>
            <ac:inkMk id="87" creationId="{F3A26E07-7350-48D5-1CDC-B8374D8040C1}"/>
          </ac:inkMkLst>
        </pc:inkChg>
        <pc:inkChg chg="add del mod">
          <ac:chgData name="Darren Starr" userId="e8db8f9f-6c41-48a8-b168-8c2600f32686" providerId="ADAL" clId="{8A8AF724-0554-4334-A95E-7765974E60F0}" dt="2025-01-15T07:02:43.055" v="22868"/>
          <ac:inkMkLst>
            <pc:docMk/>
            <pc:sldMk cId="1184623041" sldId="300"/>
            <ac:inkMk id="91" creationId="{081CD0AC-3A23-B91B-4818-C76770EBE67A}"/>
          </ac:inkMkLst>
        </pc:inkChg>
        <pc:inkChg chg="add del mod">
          <ac:chgData name="Darren Starr" userId="e8db8f9f-6c41-48a8-b168-8c2600f32686" providerId="ADAL" clId="{8A8AF724-0554-4334-A95E-7765974E60F0}" dt="2025-01-15T07:02:43.055" v="22869"/>
          <ac:inkMkLst>
            <pc:docMk/>
            <pc:sldMk cId="1184623041" sldId="300"/>
            <ac:inkMk id="92" creationId="{EF4EDB47-0660-648E-5863-F3790CE3D9EE}"/>
          </ac:inkMkLst>
        </pc:inkChg>
        <pc:inkChg chg="add del mod">
          <ac:chgData name="Darren Starr" userId="e8db8f9f-6c41-48a8-b168-8c2600f32686" providerId="ADAL" clId="{8A8AF724-0554-4334-A95E-7765974E60F0}" dt="2025-01-15T07:02:43.064" v="22912"/>
          <ac:inkMkLst>
            <pc:docMk/>
            <pc:sldMk cId="1184623041" sldId="300"/>
            <ac:inkMk id="93" creationId="{3EC00B0C-3588-0D44-8F5D-7469D0353AEF}"/>
          </ac:inkMkLst>
        </pc:inkChg>
        <pc:inkChg chg="add del mod">
          <ac:chgData name="Darren Starr" userId="e8db8f9f-6c41-48a8-b168-8c2600f32686" providerId="ADAL" clId="{8A8AF724-0554-4334-A95E-7765974E60F0}" dt="2025-01-15T07:02:43.055" v="22872"/>
          <ac:inkMkLst>
            <pc:docMk/>
            <pc:sldMk cId="1184623041" sldId="300"/>
            <ac:inkMk id="94" creationId="{1567DEB2-0367-1086-36A9-4408F0C701F6}"/>
          </ac:inkMkLst>
        </pc:inkChg>
        <pc:inkChg chg="add del mod">
          <ac:chgData name="Darren Starr" userId="e8db8f9f-6c41-48a8-b168-8c2600f32686" providerId="ADAL" clId="{8A8AF724-0554-4334-A95E-7765974E60F0}" dt="2025-01-15T07:02:43.061" v="22892"/>
          <ac:inkMkLst>
            <pc:docMk/>
            <pc:sldMk cId="1184623041" sldId="300"/>
            <ac:inkMk id="95" creationId="{743AAAB6-2DD9-551F-803F-E8E443BEB7CF}"/>
          </ac:inkMkLst>
        </pc:inkChg>
        <pc:inkChg chg="add del">
          <ac:chgData name="Darren Starr" userId="e8db8f9f-6c41-48a8-b168-8c2600f32686" providerId="ADAL" clId="{8A8AF724-0554-4334-A95E-7765974E60F0}" dt="2025-01-15T07:02:44.787" v="22955"/>
          <ac:inkMkLst>
            <pc:docMk/>
            <pc:sldMk cId="1184623041" sldId="300"/>
            <ac:inkMk id="97" creationId="{54CA76BF-88F7-2C26-A9AB-03D7577E1BF1}"/>
          </ac:inkMkLst>
        </pc:inkChg>
        <pc:inkChg chg="add del mod">
          <ac:chgData name="Darren Starr" userId="e8db8f9f-6c41-48a8-b168-8c2600f32686" providerId="ADAL" clId="{8A8AF724-0554-4334-A95E-7765974E60F0}" dt="2025-01-15T07:02:43.054" v="22867"/>
          <ac:inkMkLst>
            <pc:docMk/>
            <pc:sldMk cId="1184623041" sldId="300"/>
            <ac:inkMk id="98" creationId="{86A19682-965D-7C46-11DD-097FB2101BA5}"/>
          </ac:inkMkLst>
        </pc:inkChg>
        <pc:inkChg chg="add del mod">
          <ac:chgData name="Darren Starr" userId="e8db8f9f-6c41-48a8-b168-8c2600f32686" providerId="ADAL" clId="{8A8AF724-0554-4334-A95E-7765974E60F0}" dt="2025-01-15T07:02:43.061" v="22894"/>
          <ac:inkMkLst>
            <pc:docMk/>
            <pc:sldMk cId="1184623041" sldId="300"/>
            <ac:inkMk id="112" creationId="{2E0E7832-B997-0DE5-8103-7CE96C413D5A}"/>
          </ac:inkMkLst>
        </pc:inkChg>
        <pc:inkChg chg="add del mod">
          <ac:chgData name="Darren Starr" userId="e8db8f9f-6c41-48a8-b168-8c2600f32686" providerId="ADAL" clId="{8A8AF724-0554-4334-A95E-7765974E60F0}" dt="2025-01-15T07:02:43.065" v="22918"/>
          <ac:inkMkLst>
            <pc:docMk/>
            <pc:sldMk cId="1184623041" sldId="300"/>
            <ac:inkMk id="113" creationId="{CB95173D-295B-BD19-89E6-851E0637780D}"/>
          </ac:inkMkLst>
        </pc:inkChg>
        <pc:inkChg chg="add del mod">
          <ac:chgData name="Darren Starr" userId="e8db8f9f-6c41-48a8-b168-8c2600f32686" providerId="ADAL" clId="{8A8AF724-0554-4334-A95E-7765974E60F0}" dt="2025-01-15T07:02:43.056" v="22881"/>
          <ac:inkMkLst>
            <pc:docMk/>
            <pc:sldMk cId="1184623041" sldId="300"/>
            <ac:inkMk id="114" creationId="{FC5E7054-470E-5B19-DB1A-5F3C93CDB806}"/>
          </ac:inkMkLst>
        </pc:inkChg>
        <pc:inkChg chg="add del mod">
          <ac:chgData name="Darren Starr" userId="e8db8f9f-6c41-48a8-b168-8c2600f32686" providerId="ADAL" clId="{8A8AF724-0554-4334-A95E-7765974E60F0}" dt="2025-01-15T07:02:43.063" v="22909"/>
          <ac:inkMkLst>
            <pc:docMk/>
            <pc:sldMk cId="1184623041" sldId="300"/>
            <ac:inkMk id="115" creationId="{CE9615C1-5855-A7B5-EE49-897289F7D6EC}"/>
          </ac:inkMkLst>
        </pc:inkChg>
        <pc:inkChg chg="add del mod">
          <ac:chgData name="Darren Starr" userId="e8db8f9f-6c41-48a8-b168-8c2600f32686" providerId="ADAL" clId="{8A8AF724-0554-4334-A95E-7765974E60F0}" dt="2025-01-15T07:02:43.054" v="22864"/>
          <ac:inkMkLst>
            <pc:docMk/>
            <pc:sldMk cId="1184623041" sldId="300"/>
            <ac:inkMk id="116" creationId="{5CE598A0-225E-497C-783E-810CEFDE41C8}"/>
          </ac:inkMkLst>
        </pc:inkChg>
        <pc:inkChg chg="add del mod">
          <ac:chgData name="Darren Starr" userId="e8db8f9f-6c41-48a8-b168-8c2600f32686" providerId="ADAL" clId="{8A8AF724-0554-4334-A95E-7765974E60F0}" dt="2025-01-15T07:02:43.064" v="22915"/>
          <ac:inkMkLst>
            <pc:docMk/>
            <pc:sldMk cId="1184623041" sldId="300"/>
            <ac:inkMk id="117" creationId="{9C6D674D-0788-995C-EEBF-6657BE43C5D5}"/>
          </ac:inkMkLst>
        </pc:inkChg>
        <pc:inkChg chg="add del mod">
          <ac:chgData name="Darren Starr" userId="e8db8f9f-6c41-48a8-b168-8c2600f32686" providerId="ADAL" clId="{8A8AF724-0554-4334-A95E-7765974E60F0}" dt="2025-01-15T07:02:43.059" v="22888"/>
          <ac:inkMkLst>
            <pc:docMk/>
            <pc:sldMk cId="1184623041" sldId="300"/>
            <ac:inkMk id="118" creationId="{8A0B6C5E-A8CD-7A9F-949F-AF2895780FE9}"/>
          </ac:inkMkLst>
        </pc:inkChg>
        <pc:inkChg chg="add del mod">
          <ac:chgData name="Darren Starr" userId="e8db8f9f-6c41-48a8-b168-8c2600f32686" providerId="ADAL" clId="{8A8AF724-0554-4334-A95E-7765974E60F0}" dt="2025-01-15T07:02:43.066" v="22929"/>
          <ac:inkMkLst>
            <pc:docMk/>
            <pc:sldMk cId="1184623041" sldId="300"/>
            <ac:inkMk id="120" creationId="{9BBFEDF9-1C15-FECF-5BDD-772862EE6EFC}"/>
          </ac:inkMkLst>
        </pc:inkChg>
        <pc:inkChg chg="add del mod">
          <ac:chgData name="Darren Starr" userId="e8db8f9f-6c41-48a8-b168-8c2600f32686" providerId="ADAL" clId="{8A8AF724-0554-4334-A95E-7765974E60F0}" dt="2025-01-15T07:02:43.067" v="22936"/>
          <ac:inkMkLst>
            <pc:docMk/>
            <pc:sldMk cId="1184623041" sldId="300"/>
            <ac:inkMk id="121" creationId="{7D19DE6A-D067-ACB4-A565-C320BF488DDC}"/>
          </ac:inkMkLst>
        </pc:inkChg>
        <pc:inkChg chg="add del mod">
          <ac:chgData name="Darren Starr" userId="e8db8f9f-6c41-48a8-b168-8c2600f32686" providerId="ADAL" clId="{8A8AF724-0554-4334-A95E-7765974E60F0}" dt="2025-01-15T07:02:43.068" v="22941"/>
          <ac:inkMkLst>
            <pc:docMk/>
            <pc:sldMk cId="1184623041" sldId="300"/>
            <ac:inkMk id="122" creationId="{BE8F2FEE-F18A-FC3E-295A-87E0288FAA2A}"/>
          </ac:inkMkLst>
        </pc:inkChg>
        <pc:inkChg chg="add del mod">
          <ac:chgData name="Darren Starr" userId="e8db8f9f-6c41-48a8-b168-8c2600f32686" providerId="ADAL" clId="{8A8AF724-0554-4334-A95E-7765974E60F0}" dt="2025-01-15T07:02:43.054" v="22865"/>
          <ac:inkMkLst>
            <pc:docMk/>
            <pc:sldMk cId="1184623041" sldId="300"/>
            <ac:inkMk id="124" creationId="{BA24B5F1-8619-ED9D-D0BB-7575174DACAC}"/>
          </ac:inkMkLst>
        </pc:inkChg>
        <pc:inkChg chg="add del">
          <ac:chgData name="Darren Starr" userId="e8db8f9f-6c41-48a8-b168-8c2600f32686" providerId="ADAL" clId="{8A8AF724-0554-4334-A95E-7765974E60F0}" dt="2025-01-15T07:02:43.067" v="22935"/>
          <ac:inkMkLst>
            <pc:docMk/>
            <pc:sldMk cId="1184623041" sldId="300"/>
            <ac:inkMk id="126" creationId="{138203E6-4D69-94DC-E185-2BFC906C39A1}"/>
          </ac:inkMkLst>
        </pc:inkChg>
        <pc:inkChg chg="add del">
          <ac:chgData name="Darren Starr" userId="e8db8f9f-6c41-48a8-b168-8c2600f32686" providerId="ADAL" clId="{8A8AF724-0554-4334-A95E-7765974E60F0}" dt="2025-01-15T07:02:43.053" v="22860"/>
          <ac:inkMkLst>
            <pc:docMk/>
            <pc:sldMk cId="1184623041" sldId="300"/>
            <ac:inkMk id="127" creationId="{F05764C6-7383-281D-D5FB-F85ED7B78B47}"/>
          </ac:inkMkLst>
        </pc:inkChg>
        <pc:inkChg chg="add del">
          <ac:chgData name="Darren Starr" userId="e8db8f9f-6c41-48a8-b168-8c2600f32686" providerId="ADAL" clId="{8A8AF724-0554-4334-A95E-7765974E60F0}" dt="2025-01-15T07:02:43.064" v="22914"/>
          <ac:inkMkLst>
            <pc:docMk/>
            <pc:sldMk cId="1184623041" sldId="300"/>
            <ac:inkMk id="128" creationId="{19EBD6D2-B407-B995-9182-853D5D4E9AA7}"/>
          </ac:inkMkLst>
        </pc:inkChg>
        <pc:inkChg chg="add del mod">
          <ac:chgData name="Darren Starr" userId="e8db8f9f-6c41-48a8-b168-8c2600f32686" providerId="ADAL" clId="{8A8AF724-0554-4334-A95E-7765974E60F0}" dt="2025-01-15T07:02:43.062" v="22900"/>
          <ac:inkMkLst>
            <pc:docMk/>
            <pc:sldMk cId="1184623041" sldId="300"/>
            <ac:inkMk id="129" creationId="{3C85E5CC-731C-593F-F057-10E6858E9482}"/>
          </ac:inkMkLst>
        </pc:inkChg>
        <pc:inkChg chg="add del mod">
          <ac:chgData name="Darren Starr" userId="e8db8f9f-6c41-48a8-b168-8c2600f32686" providerId="ADAL" clId="{8A8AF724-0554-4334-A95E-7765974E60F0}" dt="2025-01-15T07:02:43.062" v="22901"/>
          <ac:inkMkLst>
            <pc:docMk/>
            <pc:sldMk cId="1184623041" sldId="300"/>
            <ac:inkMk id="130" creationId="{C2483498-001A-FB5C-50B4-BFAF1902FC11}"/>
          </ac:inkMkLst>
        </pc:inkChg>
        <pc:inkChg chg="add del mod">
          <ac:chgData name="Darren Starr" userId="e8db8f9f-6c41-48a8-b168-8c2600f32686" providerId="ADAL" clId="{8A8AF724-0554-4334-A95E-7765974E60F0}" dt="2025-01-15T07:02:43.068" v="22942"/>
          <ac:inkMkLst>
            <pc:docMk/>
            <pc:sldMk cId="1184623041" sldId="300"/>
            <ac:inkMk id="133" creationId="{255BB81F-CEC1-35A7-2441-1149B692C6FE}"/>
          </ac:inkMkLst>
        </pc:inkChg>
        <pc:inkChg chg="add del mod">
          <ac:chgData name="Darren Starr" userId="e8db8f9f-6c41-48a8-b168-8c2600f32686" providerId="ADAL" clId="{8A8AF724-0554-4334-A95E-7765974E60F0}" dt="2025-01-15T07:02:43.064" v="22917"/>
          <ac:inkMkLst>
            <pc:docMk/>
            <pc:sldMk cId="1184623041" sldId="300"/>
            <ac:inkMk id="136" creationId="{1AC0D655-F229-9AE1-6D1A-6CD85D650BB9}"/>
          </ac:inkMkLst>
        </pc:inkChg>
        <pc:inkChg chg="add del mod">
          <ac:chgData name="Darren Starr" userId="e8db8f9f-6c41-48a8-b168-8c2600f32686" providerId="ADAL" clId="{8A8AF724-0554-4334-A95E-7765974E60F0}" dt="2025-01-15T07:02:43.068" v="22939"/>
          <ac:inkMkLst>
            <pc:docMk/>
            <pc:sldMk cId="1184623041" sldId="300"/>
            <ac:inkMk id="137" creationId="{40836CC6-1C4C-0B47-E0A0-EA1569D20BE9}"/>
          </ac:inkMkLst>
        </pc:inkChg>
        <pc:inkChg chg="add del mod">
          <ac:chgData name="Darren Starr" userId="e8db8f9f-6c41-48a8-b168-8c2600f32686" providerId="ADAL" clId="{8A8AF724-0554-4334-A95E-7765974E60F0}" dt="2025-01-15T07:02:43.068" v="22940"/>
          <ac:inkMkLst>
            <pc:docMk/>
            <pc:sldMk cId="1184623041" sldId="300"/>
            <ac:inkMk id="138" creationId="{4BBFE3E4-B44A-3290-58AF-FD39F9975246}"/>
          </ac:inkMkLst>
        </pc:inkChg>
        <pc:inkChg chg="add del mod">
          <ac:chgData name="Darren Starr" userId="e8db8f9f-6c41-48a8-b168-8c2600f32686" providerId="ADAL" clId="{8A8AF724-0554-4334-A95E-7765974E60F0}" dt="2025-01-15T07:02:43.064" v="22913"/>
          <ac:inkMkLst>
            <pc:docMk/>
            <pc:sldMk cId="1184623041" sldId="300"/>
            <ac:inkMk id="140" creationId="{80A35E6D-C7E4-334B-DA1B-69415B512FAA}"/>
          </ac:inkMkLst>
        </pc:inkChg>
        <pc:inkChg chg="add del mod">
          <ac:chgData name="Darren Starr" userId="e8db8f9f-6c41-48a8-b168-8c2600f32686" providerId="ADAL" clId="{8A8AF724-0554-4334-A95E-7765974E60F0}" dt="2025-01-15T07:02:43.061" v="22893"/>
          <ac:inkMkLst>
            <pc:docMk/>
            <pc:sldMk cId="1184623041" sldId="300"/>
            <ac:inkMk id="143" creationId="{53954CF0-68F4-4DDA-2C4C-6F04FD0E08E4}"/>
          </ac:inkMkLst>
        </pc:inkChg>
        <pc:inkChg chg="add del mod">
          <ac:chgData name="Darren Starr" userId="e8db8f9f-6c41-48a8-b168-8c2600f32686" providerId="ADAL" clId="{8A8AF724-0554-4334-A95E-7765974E60F0}" dt="2025-01-15T07:02:43.061" v="22895"/>
          <ac:inkMkLst>
            <pc:docMk/>
            <pc:sldMk cId="1184623041" sldId="300"/>
            <ac:inkMk id="144" creationId="{D8B6B580-1D55-E9D6-76C9-F3B25D4AEFC8}"/>
          </ac:inkMkLst>
        </pc:inkChg>
        <pc:inkChg chg="add del mod">
          <ac:chgData name="Darren Starr" userId="e8db8f9f-6c41-48a8-b168-8c2600f32686" providerId="ADAL" clId="{8A8AF724-0554-4334-A95E-7765974E60F0}" dt="2025-01-15T07:02:43.068" v="22947"/>
          <ac:inkMkLst>
            <pc:docMk/>
            <pc:sldMk cId="1184623041" sldId="300"/>
            <ac:inkMk id="145" creationId="{7886B3D5-AE8C-BEEF-1C38-10667FB2DCC6}"/>
          </ac:inkMkLst>
        </pc:inkChg>
        <pc:cxnChg chg="add mod">
          <ac:chgData name="Darren Starr" userId="e8db8f9f-6c41-48a8-b168-8c2600f32686" providerId="ADAL" clId="{8A8AF724-0554-4334-A95E-7765974E60F0}" dt="2025-01-13T12:24:33.561" v="16902" actId="14100"/>
          <ac:cxnSpMkLst>
            <pc:docMk/>
            <pc:sldMk cId="1184623041" sldId="300"/>
            <ac:cxnSpMk id="5" creationId="{A2A0867A-C936-9D2B-5783-F9EE61A865A6}"/>
          </ac:cxnSpMkLst>
        </pc:cxnChg>
        <pc:cxnChg chg="add mod">
          <ac:chgData name="Darren Starr" userId="e8db8f9f-6c41-48a8-b168-8c2600f32686" providerId="ADAL" clId="{8A8AF724-0554-4334-A95E-7765974E60F0}" dt="2025-01-13T12:24:28.667" v="16901" actId="1076"/>
          <ac:cxnSpMkLst>
            <pc:docMk/>
            <pc:sldMk cId="1184623041" sldId="300"/>
            <ac:cxnSpMk id="7" creationId="{DFFE4231-081A-85CF-8C82-8E65D2C87168}"/>
          </ac:cxnSpMkLst>
        </pc:cxnChg>
      </pc:sldChg>
      <pc:sldChg chg="modSp new mod">
        <pc:chgData name="Darren Starr" userId="e8db8f9f-6c41-48a8-b168-8c2600f32686" providerId="ADAL" clId="{8A8AF724-0554-4334-A95E-7765974E60F0}" dt="2025-01-13T13:46:32.520" v="17533" actId="14100"/>
        <pc:sldMkLst>
          <pc:docMk/>
          <pc:sldMk cId="3088330072" sldId="301"/>
        </pc:sldMkLst>
        <pc:spChg chg="mod">
          <ac:chgData name="Darren Starr" userId="e8db8f9f-6c41-48a8-b168-8c2600f32686" providerId="ADAL" clId="{8A8AF724-0554-4334-A95E-7765974E60F0}" dt="2025-01-13T13:46:32.520" v="17533" actId="14100"/>
          <ac:spMkLst>
            <pc:docMk/>
            <pc:sldMk cId="3088330072" sldId="301"/>
            <ac:spMk id="3" creationId="{256ECD06-677C-E0F0-B8CB-D2C84DBB953F}"/>
          </ac:spMkLst>
        </pc:spChg>
      </pc:sldChg>
      <pc:sldChg chg="modSp new mod ord">
        <pc:chgData name="Darren Starr" userId="e8db8f9f-6c41-48a8-b168-8c2600f32686" providerId="ADAL" clId="{8A8AF724-0554-4334-A95E-7765974E60F0}" dt="2025-01-14T02:22:40.113" v="18793"/>
        <pc:sldMkLst>
          <pc:docMk/>
          <pc:sldMk cId="1479170758" sldId="302"/>
        </pc:sldMkLst>
        <pc:spChg chg="mod">
          <ac:chgData name="Darren Starr" userId="e8db8f9f-6c41-48a8-b168-8c2600f32686" providerId="ADAL" clId="{8A8AF724-0554-4334-A95E-7765974E60F0}" dt="2025-01-14T02:15:53.618" v="18235" actId="20577"/>
          <ac:spMkLst>
            <pc:docMk/>
            <pc:sldMk cId="1479170758" sldId="302"/>
            <ac:spMk id="2" creationId="{236F6EAF-2F99-048D-DB30-1769C325192F}"/>
          </ac:spMkLst>
        </pc:spChg>
      </pc:sldChg>
      <pc:sldChg chg="addSp delSp modSp new mod">
        <pc:chgData name="Darren Starr" userId="e8db8f9f-6c41-48a8-b168-8c2600f32686" providerId="ADAL" clId="{8A8AF724-0554-4334-A95E-7765974E60F0}" dt="2025-01-14T07:48:44.512" v="19882"/>
        <pc:sldMkLst>
          <pc:docMk/>
          <pc:sldMk cId="532977198" sldId="303"/>
        </pc:sldMkLst>
        <pc:spChg chg="mod">
          <ac:chgData name="Darren Starr" userId="e8db8f9f-6c41-48a8-b168-8c2600f32686" providerId="ADAL" clId="{8A8AF724-0554-4334-A95E-7765974E60F0}" dt="2025-01-14T02:16:19.929" v="18243" actId="20577"/>
          <ac:spMkLst>
            <pc:docMk/>
            <pc:sldMk cId="532977198" sldId="303"/>
            <ac:spMk id="2" creationId="{16A98C2E-A2FB-9BFA-5ED8-B06B935007CC}"/>
          </ac:spMkLst>
        </pc:spChg>
        <pc:spChg chg="mod">
          <ac:chgData name="Darren Starr" userId="e8db8f9f-6c41-48a8-b168-8c2600f32686" providerId="ADAL" clId="{8A8AF724-0554-4334-A95E-7765974E60F0}" dt="2025-01-14T02:21:07.260" v="18737" actId="20577"/>
          <ac:spMkLst>
            <pc:docMk/>
            <pc:sldMk cId="532977198" sldId="303"/>
            <ac:spMk id="3" creationId="{70CABA71-B99A-54C9-CB8C-B54273AD02EC}"/>
          </ac:spMkLst>
        </pc:spChg>
        <pc:grpChg chg="mod">
          <ac:chgData name="Darren Starr" userId="e8db8f9f-6c41-48a8-b168-8c2600f32686" providerId="ADAL" clId="{8A8AF724-0554-4334-A95E-7765974E60F0}" dt="2025-01-14T07:48:29.933" v="19854"/>
          <ac:grpSpMkLst>
            <pc:docMk/>
            <pc:sldMk cId="532977198" sldId="303"/>
            <ac:grpSpMk id="20" creationId="{51AD3CE8-98B0-422A-5178-C88570F05F89}"/>
          </ac:grpSpMkLst>
        </pc:grpChg>
        <pc:grpChg chg="mod">
          <ac:chgData name="Darren Starr" userId="e8db8f9f-6c41-48a8-b168-8c2600f32686" providerId="ADAL" clId="{8A8AF724-0554-4334-A95E-7765974E60F0}" dt="2025-01-14T07:48:29.933" v="19854"/>
          <ac:grpSpMkLst>
            <pc:docMk/>
            <pc:sldMk cId="532977198" sldId="303"/>
            <ac:grpSpMk id="21" creationId="{880A6C37-038D-1E73-7CA6-C19EAFF606D9}"/>
          </ac:grpSpMkLst>
        </pc:grpChg>
        <pc:grpChg chg="mod">
          <ac:chgData name="Darren Starr" userId="e8db8f9f-6c41-48a8-b168-8c2600f32686" providerId="ADAL" clId="{8A8AF724-0554-4334-A95E-7765974E60F0}" dt="2025-01-14T07:48:38.251" v="19869"/>
          <ac:grpSpMkLst>
            <pc:docMk/>
            <pc:sldMk cId="532977198" sldId="303"/>
            <ac:grpSpMk id="36" creationId="{E1DD0C4D-7371-0FE0-6E42-7F8720CC375D}"/>
          </ac:grpSpMkLst>
        </pc:grpChg>
        <pc:grpChg chg="mod">
          <ac:chgData name="Darren Starr" userId="e8db8f9f-6c41-48a8-b168-8c2600f32686" providerId="ADAL" clId="{8A8AF724-0554-4334-A95E-7765974E60F0}" dt="2025-01-14T07:48:44.512" v="19882"/>
          <ac:grpSpMkLst>
            <pc:docMk/>
            <pc:sldMk cId="532977198" sldId="303"/>
            <ac:grpSpMk id="49" creationId="{3D0FF95A-FDEC-4B34-ADB1-908BE269A299}"/>
          </ac:grpSpMkLst>
        </pc:grpChg>
        <pc:inkChg chg="add">
          <ac:chgData name="Darren Starr" userId="e8db8f9f-6c41-48a8-b168-8c2600f32686" providerId="ADAL" clId="{8A8AF724-0554-4334-A95E-7765974E60F0}" dt="2025-01-14T07:48:22.990" v="19842" actId="9405"/>
          <ac:inkMkLst>
            <pc:docMk/>
            <pc:sldMk cId="532977198" sldId="303"/>
            <ac:inkMk id="8" creationId="{53D66DC8-241F-E947-F9AB-605FBF23E1BE}"/>
          </ac:inkMkLst>
        </pc:inkChg>
        <pc:inkChg chg="add mod">
          <ac:chgData name="Darren Starr" userId="e8db8f9f-6c41-48a8-b168-8c2600f32686" providerId="ADAL" clId="{8A8AF724-0554-4334-A95E-7765974E60F0}" dt="2025-01-14T07:48:29.933" v="19854"/>
          <ac:inkMkLst>
            <pc:docMk/>
            <pc:sldMk cId="532977198" sldId="303"/>
            <ac:inkMk id="9" creationId="{FA8057F7-3C95-98F1-CAF2-3F47D4DD9B08}"/>
          </ac:inkMkLst>
        </pc:inkChg>
        <pc:inkChg chg="add mod">
          <ac:chgData name="Darren Starr" userId="e8db8f9f-6c41-48a8-b168-8c2600f32686" providerId="ADAL" clId="{8A8AF724-0554-4334-A95E-7765974E60F0}" dt="2025-01-14T07:48:29.933" v="19854"/>
          <ac:inkMkLst>
            <pc:docMk/>
            <pc:sldMk cId="532977198" sldId="303"/>
            <ac:inkMk id="10" creationId="{8F058233-3BA6-3A5B-8EF0-D5B5E0B23EA8}"/>
          </ac:inkMkLst>
        </pc:inkChg>
        <pc:inkChg chg="add mod">
          <ac:chgData name="Darren Starr" userId="e8db8f9f-6c41-48a8-b168-8c2600f32686" providerId="ADAL" clId="{8A8AF724-0554-4334-A95E-7765974E60F0}" dt="2025-01-14T07:48:29.933" v="19854"/>
          <ac:inkMkLst>
            <pc:docMk/>
            <pc:sldMk cId="532977198" sldId="303"/>
            <ac:inkMk id="11" creationId="{358C758F-9D6C-C43E-CA4F-42DDD24A9AA9}"/>
          </ac:inkMkLst>
        </pc:inkChg>
        <pc:inkChg chg="add mod">
          <ac:chgData name="Darren Starr" userId="e8db8f9f-6c41-48a8-b168-8c2600f32686" providerId="ADAL" clId="{8A8AF724-0554-4334-A95E-7765974E60F0}" dt="2025-01-14T07:48:29.933" v="19854"/>
          <ac:inkMkLst>
            <pc:docMk/>
            <pc:sldMk cId="532977198" sldId="303"/>
            <ac:inkMk id="12" creationId="{DD087F81-BBF6-5585-940F-5AF2B6A6748A}"/>
          </ac:inkMkLst>
        </pc:inkChg>
        <pc:inkChg chg="add mod">
          <ac:chgData name="Darren Starr" userId="e8db8f9f-6c41-48a8-b168-8c2600f32686" providerId="ADAL" clId="{8A8AF724-0554-4334-A95E-7765974E60F0}" dt="2025-01-14T07:48:29.933" v="19854"/>
          <ac:inkMkLst>
            <pc:docMk/>
            <pc:sldMk cId="532977198" sldId="303"/>
            <ac:inkMk id="13" creationId="{81AA29BC-84AA-E70D-7D69-52F9534B37FE}"/>
          </ac:inkMkLst>
        </pc:inkChg>
        <pc:inkChg chg="add mod">
          <ac:chgData name="Darren Starr" userId="e8db8f9f-6c41-48a8-b168-8c2600f32686" providerId="ADAL" clId="{8A8AF724-0554-4334-A95E-7765974E60F0}" dt="2025-01-14T07:48:29.933" v="19854"/>
          <ac:inkMkLst>
            <pc:docMk/>
            <pc:sldMk cId="532977198" sldId="303"/>
            <ac:inkMk id="14" creationId="{385DFC5F-6B5A-BDB5-A04A-F4D056261F01}"/>
          </ac:inkMkLst>
        </pc:inkChg>
        <pc:inkChg chg="add mod">
          <ac:chgData name="Darren Starr" userId="e8db8f9f-6c41-48a8-b168-8c2600f32686" providerId="ADAL" clId="{8A8AF724-0554-4334-A95E-7765974E60F0}" dt="2025-01-14T07:48:29.933" v="19854"/>
          <ac:inkMkLst>
            <pc:docMk/>
            <pc:sldMk cId="532977198" sldId="303"/>
            <ac:inkMk id="15" creationId="{00182068-5438-A190-CC07-EE5C3B85558B}"/>
          </ac:inkMkLst>
        </pc:inkChg>
        <pc:inkChg chg="add">
          <ac:chgData name="Darren Starr" userId="e8db8f9f-6c41-48a8-b168-8c2600f32686" providerId="ADAL" clId="{8A8AF724-0554-4334-A95E-7765974E60F0}" dt="2025-01-14T07:48:27.878" v="19850" actId="9405"/>
          <ac:inkMkLst>
            <pc:docMk/>
            <pc:sldMk cId="532977198" sldId="303"/>
            <ac:inkMk id="16" creationId="{2023B77D-7242-67A4-7829-0BA3C4E8313A}"/>
          </ac:inkMkLst>
        </pc:inkChg>
        <pc:inkChg chg="add">
          <ac:chgData name="Darren Starr" userId="e8db8f9f-6c41-48a8-b168-8c2600f32686" providerId="ADAL" clId="{8A8AF724-0554-4334-A95E-7765974E60F0}" dt="2025-01-14T07:48:28.193" v="19851" actId="9405"/>
          <ac:inkMkLst>
            <pc:docMk/>
            <pc:sldMk cId="532977198" sldId="303"/>
            <ac:inkMk id="17" creationId="{421EE208-137B-B674-C2FF-504817543AF1}"/>
          </ac:inkMkLst>
        </pc:inkChg>
        <pc:inkChg chg="add mod">
          <ac:chgData name="Darren Starr" userId="e8db8f9f-6c41-48a8-b168-8c2600f32686" providerId="ADAL" clId="{8A8AF724-0554-4334-A95E-7765974E60F0}" dt="2025-01-14T07:48:29.933" v="19854"/>
          <ac:inkMkLst>
            <pc:docMk/>
            <pc:sldMk cId="532977198" sldId="303"/>
            <ac:inkMk id="18" creationId="{6416999E-F943-CBC1-67CB-96CC3B8FCC0D}"/>
          </ac:inkMkLst>
        </pc:inkChg>
        <pc:inkChg chg="add">
          <ac:chgData name="Darren Starr" userId="e8db8f9f-6c41-48a8-b168-8c2600f32686" providerId="ADAL" clId="{8A8AF724-0554-4334-A95E-7765974E60F0}" dt="2025-01-14T07:48:29.326" v="19853" actId="9405"/>
          <ac:inkMkLst>
            <pc:docMk/>
            <pc:sldMk cId="532977198" sldId="303"/>
            <ac:inkMk id="19" creationId="{1EE669FD-8281-5C80-C155-B58967428A53}"/>
          </ac:inkMkLst>
        </pc:inkChg>
        <pc:inkChg chg="add mod">
          <ac:chgData name="Darren Starr" userId="e8db8f9f-6c41-48a8-b168-8c2600f32686" providerId="ADAL" clId="{8A8AF724-0554-4334-A95E-7765974E60F0}" dt="2025-01-14T07:48:33.372" v="19858"/>
          <ac:inkMkLst>
            <pc:docMk/>
            <pc:sldMk cId="532977198" sldId="303"/>
            <ac:inkMk id="22" creationId="{B60C1D74-EAAD-9EAD-68BB-F7011CC63032}"/>
          </ac:inkMkLst>
        </pc:inkChg>
        <pc:inkChg chg="add mod">
          <ac:chgData name="Darren Starr" userId="e8db8f9f-6c41-48a8-b168-8c2600f32686" providerId="ADAL" clId="{8A8AF724-0554-4334-A95E-7765974E60F0}" dt="2025-01-14T07:48:38.251" v="19869"/>
          <ac:inkMkLst>
            <pc:docMk/>
            <pc:sldMk cId="532977198" sldId="303"/>
            <ac:inkMk id="23" creationId="{FF5359A9-3D0F-208D-EC64-4973DE0F0406}"/>
          </ac:inkMkLst>
        </pc:inkChg>
        <pc:inkChg chg="add mod">
          <ac:chgData name="Darren Starr" userId="e8db8f9f-6c41-48a8-b168-8c2600f32686" providerId="ADAL" clId="{8A8AF724-0554-4334-A95E-7765974E60F0}" dt="2025-01-14T07:48:38.251" v="19869"/>
          <ac:inkMkLst>
            <pc:docMk/>
            <pc:sldMk cId="532977198" sldId="303"/>
            <ac:inkMk id="24" creationId="{C7ADB44F-018F-A105-1B7B-B87A593DF207}"/>
          </ac:inkMkLst>
        </pc:inkChg>
        <pc:inkChg chg="add mod">
          <ac:chgData name="Darren Starr" userId="e8db8f9f-6c41-48a8-b168-8c2600f32686" providerId="ADAL" clId="{8A8AF724-0554-4334-A95E-7765974E60F0}" dt="2025-01-14T07:48:38.251" v="19869"/>
          <ac:inkMkLst>
            <pc:docMk/>
            <pc:sldMk cId="532977198" sldId="303"/>
            <ac:inkMk id="26" creationId="{F5EB3770-C598-FED4-E5C9-133D43AF6658}"/>
          </ac:inkMkLst>
        </pc:inkChg>
        <pc:inkChg chg="add mod">
          <ac:chgData name="Darren Starr" userId="e8db8f9f-6c41-48a8-b168-8c2600f32686" providerId="ADAL" clId="{8A8AF724-0554-4334-A95E-7765974E60F0}" dt="2025-01-14T07:48:38.251" v="19869"/>
          <ac:inkMkLst>
            <pc:docMk/>
            <pc:sldMk cId="532977198" sldId="303"/>
            <ac:inkMk id="27" creationId="{E224021F-748C-BDC4-A40A-5AB2FB53CBA5}"/>
          </ac:inkMkLst>
        </pc:inkChg>
        <pc:inkChg chg="add">
          <ac:chgData name="Darren Starr" userId="e8db8f9f-6c41-48a8-b168-8c2600f32686" providerId="ADAL" clId="{8A8AF724-0554-4334-A95E-7765974E60F0}" dt="2025-01-14T07:48:35.341" v="19861" actId="9405"/>
          <ac:inkMkLst>
            <pc:docMk/>
            <pc:sldMk cId="532977198" sldId="303"/>
            <ac:inkMk id="28" creationId="{76C65D06-5FF4-FB7F-C573-2B97EB4A5CDD}"/>
          </ac:inkMkLst>
        </pc:inkChg>
        <pc:inkChg chg="add mod">
          <ac:chgData name="Darren Starr" userId="e8db8f9f-6c41-48a8-b168-8c2600f32686" providerId="ADAL" clId="{8A8AF724-0554-4334-A95E-7765974E60F0}" dt="2025-01-14T07:48:38.251" v="19869"/>
          <ac:inkMkLst>
            <pc:docMk/>
            <pc:sldMk cId="532977198" sldId="303"/>
            <ac:inkMk id="29" creationId="{7033D254-4467-A287-86CB-85ABF692AA8E}"/>
          </ac:inkMkLst>
        </pc:inkChg>
        <pc:inkChg chg="add mod">
          <ac:chgData name="Darren Starr" userId="e8db8f9f-6c41-48a8-b168-8c2600f32686" providerId="ADAL" clId="{8A8AF724-0554-4334-A95E-7765974E60F0}" dt="2025-01-14T07:48:38.251" v="19869"/>
          <ac:inkMkLst>
            <pc:docMk/>
            <pc:sldMk cId="532977198" sldId="303"/>
            <ac:inkMk id="30" creationId="{CB9A753E-B38E-8D52-62C6-FA1BFF7C5DA3}"/>
          </ac:inkMkLst>
        </pc:inkChg>
        <pc:inkChg chg="add">
          <ac:chgData name="Darren Starr" userId="e8db8f9f-6c41-48a8-b168-8c2600f32686" providerId="ADAL" clId="{8A8AF724-0554-4334-A95E-7765974E60F0}" dt="2025-01-14T07:48:36.402" v="19864" actId="9405"/>
          <ac:inkMkLst>
            <pc:docMk/>
            <pc:sldMk cId="532977198" sldId="303"/>
            <ac:inkMk id="31" creationId="{56DE8742-E88C-E20D-E250-02A2805348DE}"/>
          </ac:inkMkLst>
        </pc:inkChg>
        <pc:inkChg chg="add mod">
          <ac:chgData name="Darren Starr" userId="e8db8f9f-6c41-48a8-b168-8c2600f32686" providerId="ADAL" clId="{8A8AF724-0554-4334-A95E-7765974E60F0}" dt="2025-01-14T07:48:38.251" v="19869"/>
          <ac:inkMkLst>
            <pc:docMk/>
            <pc:sldMk cId="532977198" sldId="303"/>
            <ac:inkMk id="32" creationId="{65EE5630-1B00-9E66-B915-100966D5111B}"/>
          </ac:inkMkLst>
        </pc:inkChg>
        <pc:inkChg chg="add">
          <ac:chgData name="Darren Starr" userId="e8db8f9f-6c41-48a8-b168-8c2600f32686" providerId="ADAL" clId="{8A8AF724-0554-4334-A95E-7765974E60F0}" dt="2025-01-14T07:48:36.849" v="19866" actId="9405"/>
          <ac:inkMkLst>
            <pc:docMk/>
            <pc:sldMk cId="532977198" sldId="303"/>
            <ac:inkMk id="33" creationId="{3103D694-733B-FDF3-A9A3-A0951274535E}"/>
          </ac:inkMkLst>
        </pc:inkChg>
        <pc:inkChg chg="add">
          <ac:chgData name="Darren Starr" userId="e8db8f9f-6c41-48a8-b168-8c2600f32686" providerId="ADAL" clId="{8A8AF724-0554-4334-A95E-7765974E60F0}" dt="2025-01-14T07:48:37.060" v="19867" actId="9405"/>
          <ac:inkMkLst>
            <pc:docMk/>
            <pc:sldMk cId="532977198" sldId="303"/>
            <ac:inkMk id="34" creationId="{EFD9E424-76CF-2764-BCF4-EFB39A1F77AB}"/>
          </ac:inkMkLst>
        </pc:inkChg>
        <pc:inkChg chg="add mod">
          <ac:chgData name="Darren Starr" userId="e8db8f9f-6c41-48a8-b168-8c2600f32686" providerId="ADAL" clId="{8A8AF724-0554-4334-A95E-7765974E60F0}" dt="2025-01-14T07:48:38.251" v="19869"/>
          <ac:inkMkLst>
            <pc:docMk/>
            <pc:sldMk cId="532977198" sldId="303"/>
            <ac:inkMk id="35" creationId="{84095E33-CE19-656F-39CE-7D444616E812}"/>
          </ac:inkMkLst>
        </pc:inkChg>
        <pc:inkChg chg="add">
          <ac:chgData name="Darren Starr" userId="e8db8f9f-6c41-48a8-b168-8c2600f32686" providerId="ADAL" clId="{8A8AF724-0554-4334-A95E-7765974E60F0}" dt="2025-01-14T07:48:39.558" v="19870" actId="9405"/>
          <ac:inkMkLst>
            <pc:docMk/>
            <pc:sldMk cId="532977198" sldId="303"/>
            <ac:inkMk id="37" creationId="{4C3FF790-18E2-B3CB-B162-F59802E900C7}"/>
          </ac:inkMkLst>
        </pc:inkChg>
        <pc:inkChg chg="add mod">
          <ac:chgData name="Darren Starr" userId="e8db8f9f-6c41-48a8-b168-8c2600f32686" providerId="ADAL" clId="{8A8AF724-0554-4334-A95E-7765974E60F0}" dt="2025-01-14T07:48:44.512" v="19882"/>
          <ac:inkMkLst>
            <pc:docMk/>
            <pc:sldMk cId="532977198" sldId="303"/>
            <ac:inkMk id="38" creationId="{A37638B5-75B7-79E7-A4CC-D6F98966E006}"/>
          </ac:inkMkLst>
        </pc:inkChg>
        <pc:inkChg chg="add">
          <ac:chgData name="Darren Starr" userId="e8db8f9f-6c41-48a8-b168-8c2600f32686" providerId="ADAL" clId="{8A8AF724-0554-4334-A95E-7765974E60F0}" dt="2025-01-14T07:48:40.170" v="19872" actId="9405"/>
          <ac:inkMkLst>
            <pc:docMk/>
            <pc:sldMk cId="532977198" sldId="303"/>
            <ac:inkMk id="39" creationId="{66BB4E0F-3061-5E83-9C06-B743F883F8C6}"/>
          </ac:inkMkLst>
        </pc:inkChg>
        <pc:inkChg chg="add mod">
          <ac:chgData name="Darren Starr" userId="e8db8f9f-6c41-48a8-b168-8c2600f32686" providerId="ADAL" clId="{8A8AF724-0554-4334-A95E-7765974E60F0}" dt="2025-01-14T07:48:44.512" v="19882"/>
          <ac:inkMkLst>
            <pc:docMk/>
            <pc:sldMk cId="532977198" sldId="303"/>
            <ac:inkMk id="40" creationId="{93388F5C-D285-C3E8-4512-39EE0E2852F2}"/>
          </ac:inkMkLst>
        </pc:inkChg>
        <pc:inkChg chg="add mod">
          <ac:chgData name="Darren Starr" userId="e8db8f9f-6c41-48a8-b168-8c2600f32686" providerId="ADAL" clId="{8A8AF724-0554-4334-A95E-7765974E60F0}" dt="2025-01-14T07:48:44.512" v="19882"/>
          <ac:inkMkLst>
            <pc:docMk/>
            <pc:sldMk cId="532977198" sldId="303"/>
            <ac:inkMk id="41" creationId="{647E5D8D-8D61-F1F8-4C5D-9EA12EA16F38}"/>
          </ac:inkMkLst>
        </pc:inkChg>
        <pc:inkChg chg="add mod">
          <ac:chgData name="Darren Starr" userId="e8db8f9f-6c41-48a8-b168-8c2600f32686" providerId="ADAL" clId="{8A8AF724-0554-4334-A95E-7765974E60F0}" dt="2025-01-14T07:48:44.512" v="19882"/>
          <ac:inkMkLst>
            <pc:docMk/>
            <pc:sldMk cId="532977198" sldId="303"/>
            <ac:inkMk id="42" creationId="{D53DA5F7-DAF0-B9D4-7DEC-53425556372D}"/>
          </ac:inkMkLst>
        </pc:inkChg>
        <pc:inkChg chg="add mod">
          <ac:chgData name="Darren Starr" userId="e8db8f9f-6c41-48a8-b168-8c2600f32686" providerId="ADAL" clId="{8A8AF724-0554-4334-A95E-7765974E60F0}" dt="2025-01-14T07:48:44.512" v="19882"/>
          <ac:inkMkLst>
            <pc:docMk/>
            <pc:sldMk cId="532977198" sldId="303"/>
            <ac:inkMk id="43" creationId="{6CE7FC8B-8898-865D-6EF5-08F5FF7538C1}"/>
          </ac:inkMkLst>
        </pc:inkChg>
        <pc:inkChg chg="add mod">
          <ac:chgData name="Darren Starr" userId="e8db8f9f-6c41-48a8-b168-8c2600f32686" providerId="ADAL" clId="{8A8AF724-0554-4334-A95E-7765974E60F0}" dt="2025-01-14T07:48:44.512" v="19882"/>
          <ac:inkMkLst>
            <pc:docMk/>
            <pc:sldMk cId="532977198" sldId="303"/>
            <ac:inkMk id="44" creationId="{4A333A5C-86FD-7B19-EBAA-73858193C116}"/>
          </ac:inkMkLst>
        </pc:inkChg>
        <pc:inkChg chg="add">
          <ac:chgData name="Darren Starr" userId="e8db8f9f-6c41-48a8-b168-8c2600f32686" providerId="ADAL" clId="{8A8AF724-0554-4334-A95E-7765974E60F0}" dt="2025-01-14T07:48:42.409" v="19878" actId="9405"/>
          <ac:inkMkLst>
            <pc:docMk/>
            <pc:sldMk cId="532977198" sldId="303"/>
            <ac:inkMk id="45" creationId="{B17C7157-437F-D2D1-284B-8D373D290C9C}"/>
          </ac:inkMkLst>
        </pc:inkChg>
        <pc:inkChg chg="add mod">
          <ac:chgData name="Darren Starr" userId="e8db8f9f-6c41-48a8-b168-8c2600f32686" providerId="ADAL" clId="{8A8AF724-0554-4334-A95E-7765974E60F0}" dt="2025-01-14T07:48:44.512" v="19882"/>
          <ac:inkMkLst>
            <pc:docMk/>
            <pc:sldMk cId="532977198" sldId="303"/>
            <ac:inkMk id="46" creationId="{98E09D9B-0FF4-FDBC-9218-18E25E395ECD}"/>
          </ac:inkMkLst>
        </pc:inkChg>
        <pc:inkChg chg="add mod">
          <ac:chgData name="Darren Starr" userId="e8db8f9f-6c41-48a8-b168-8c2600f32686" providerId="ADAL" clId="{8A8AF724-0554-4334-A95E-7765974E60F0}" dt="2025-01-14T07:48:44.512" v="19882"/>
          <ac:inkMkLst>
            <pc:docMk/>
            <pc:sldMk cId="532977198" sldId="303"/>
            <ac:inkMk id="47" creationId="{B6CABD69-698B-E56C-4169-71DBF76E235E}"/>
          </ac:inkMkLst>
        </pc:inkChg>
        <pc:inkChg chg="add mod">
          <ac:chgData name="Darren Starr" userId="e8db8f9f-6c41-48a8-b168-8c2600f32686" providerId="ADAL" clId="{8A8AF724-0554-4334-A95E-7765974E60F0}" dt="2025-01-14T07:48:44.512" v="19882"/>
          <ac:inkMkLst>
            <pc:docMk/>
            <pc:sldMk cId="532977198" sldId="303"/>
            <ac:inkMk id="48" creationId="{585122C8-A48C-0A36-5F3A-49683C959BEB}"/>
          </ac:inkMkLst>
        </pc:inkChg>
      </pc:sldChg>
      <pc:sldChg chg="addSp delSp modSp new mod">
        <pc:chgData name="Darren Starr" userId="e8db8f9f-6c41-48a8-b168-8c2600f32686" providerId="ADAL" clId="{8A8AF724-0554-4334-A95E-7765974E60F0}" dt="2025-01-14T02:22:03.611" v="18788" actId="20577"/>
        <pc:sldMkLst>
          <pc:docMk/>
          <pc:sldMk cId="1101686468" sldId="304"/>
        </pc:sldMkLst>
        <pc:spChg chg="mod">
          <ac:chgData name="Darren Starr" userId="e8db8f9f-6c41-48a8-b168-8c2600f32686" providerId="ADAL" clId="{8A8AF724-0554-4334-A95E-7765974E60F0}" dt="2025-01-14T02:22:03.611" v="18788" actId="20577"/>
          <ac:spMkLst>
            <pc:docMk/>
            <pc:sldMk cId="1101686468" sldId="304"/>
            <ac:spMk id="2" creationId="{D1B6744E-F62E-E30C-E014-35A3432E7ECE}"/>
          </ac:spMkLst>
        </pc:spChg>
      </pc:sldChg>
      <pc:sldChg chg="new del">
        <pc:chgData name="Darren Starr" userId="e8db8f9f-6c41-48a8-b168-8c2600f32686" providerId="ADAL" clId="{8A8AF724-0554-4334-A95E-7765974E60F0}" dt="2025-01-14T02:22:50.703" v="18795" actId="680"/>
        <pc:sldMkLst>
          <pc:docMk/>
          <pc:sldMk cId="3189526277" sldId="305"/>
        </pc:sldMkLst>
      </pc:sldChg>
      <pc:sldChg chg="modSp new mod">
        <pc:chgData name="Darren Starr" userId="e8db8f9f-6c41-48a8-b168-8c2600f32686" providerId="ADAL" clId="{8A8AF724-0554-4334-A95E-7765974E60F0}" dt="2025-01-14T02:25:24.167" v="19304" actId="20577"/>
        <pc:sldMkLst>
          <pc:docMk/>
          <pc:sldMk cId="3620118562" sldId="305"/>
        </pc:sldMkLst>
        <pc:spChg chg="mod">
          <ac:chgData name="Darren Starr" userId="e8db8f9f-6c41-48a8-b168-8c2600f32686" providerId="ADAL" clId="{8A8AF724-0554-4334-A95E-7765974E60F0}" dt="2025-01-14T02:22:59.391" v="18823" actId="20577"/>
          <ac:spMkLst>
            <pc:docMk/>
            <pc:sldMk cId="3620118562" sldId="305"/>
            <ac:spMk id="2" creationId="{36F57D6B-7F5B-713E-EDA2-F9CF4C63C541}"/>
          </ac:spMkLst>
        </pc:spChg>
        <pc:spChg chg="mod">
          <ac:chgData name="Darren Starr" userId="e8db8f9f-6c41-48a8-b168-8c2600f32686" providerId="ADAL" clId="{8A8AF724-0554-4334-A95E-7765974E60F0}" dt="2025-01-14T02:25:24.167" v="19304" actId="20577"/>
          <ac:spMkLst>
            <pc:docMk/>
            <pc:sldMk cId="3620118562" sldId="305"/>
            <ac:spMk id="3" creationId="{599042DA-4693-B6B9-E8BD-06840ACD1CFE}"/>
          </ac:spMkLst>
        </pc:spChg>
      </pc:sldChg>
      <pc:sldChg chg="modSp new mod ord">
        <pc:chgData name="Darren Starr" userId="e8db8f9f-6c41-48a8-b168-8c2600f32686" providerId="ADAL" clId="{8A8AF724-0554-4334-A95E-7765974E60F0}" dt="2025-01-16T08:45:02.170" v="27556" actId="20578"/>
        <pc:sldMkLst>
          <pc:docMk/>
          <pc:sldMk cId="4155915953" sldId="306"/>
        </pc:sldMkLst>
        <pc:spChg chg="mod">
          <ac:chgData name="Darren Starr" userId="e8db8f9f-6c41-48a8-b168-8c2600f32686" providerId="ADAL" clId="{8A8AF724-0554-4334-A95E-7765974E60F0}" dt="2025-01-14T02:25:37.433" v="19334" actId="20577"/>
          <ac:spMkLst>
            <pc:docMk/>
            <pc:sldMk cId="4155915953" sldId="306"/>
            <ac:spMk id="2" creationId="{AAAB497B-4E1D-1F8D-F77C-148FF5690D2F}"/>
          </ac:spMkLst>
        </pc:spChg>
        <pc:spChg chg="mod">
          <ac:chgData name="Darren Starr" userId="e8db8f9f-6c41-48a8-b168-8c2600f32686" providerId="ADAL" clId="{8A8AF724-0554-4334-A95E-7765974E60F0}" dt="2025-01-14T02:31:36.194" v="19524" actId="20577"/>
          <ac:spMkLst>
            <pc:docMk/>
            <pc:sldMk cId="4155915953" sldId="306"/>
            <ac:spMk id="3" creationId="{A9A4D6A0-55CF-FF2B-0760-1F3E8E70AF7F}"/>
          </ac:spMkLst>
        </pc:spChg>
      </pc:sldChg>
      <pc:sldChg chg="modSp new mod">
        <pc:chgData name="Darren Starr" userId="e8db8f9f-6c41-48a8-b168-8c2600f32686" providerId="ADAL" clId="{8A8AF724-0554-4334-A95E-7765974E60F0}" dt="2025-01-14T02:29:20.325" v="19509" actId="12"/>
        <pc:sldMkLst>
          <pc:docMk/>
          <pc:sldMk cId="3063916830" sldId="307"/>
        </pc:sldMkLst>
        <pc:spChg chg="mod">
          <ac:chgData name="Darren Starr" userId="e8db8f9f-6c41-48a8-b168-8c2600f32686" providerId="ADAL" clId="{8A8AF724-0554-4334-A95E-7765974E60F0}" dt="2025-01-14T02:28:07.861" v="19501" actId="20577"/>
          <ac:spMkLst>
            <pc:docMk/>
            <pc:sldMk cId="3063916830" sldId="307"/>
            <ac:spMk id="2" creationId="{E381DFB4-3223-9687-299B-597D3E0B4EAB}"/>
          </ac:spMkLst>
        </pc:spChg>
        <pc:spChg chg="mod">
          <ac:chgData name="Darren Starr" userId="e8db8f9f-6c41-48a8-b168-8c2600f32686" providerId="ADAL" clId="{8A8AF724-0554-4334-A95E-7765974E60F0}" dt="2025-01-14T02:29:20.325" v="19509" actId="12"/>
          <ac:spMkLst>
            <pc:docMk/>
            <pc:sldMk cId="3063916830" sldId="307"/>
            <ac:spMk id="3" creationId="{526C4AF0-2EE8-321F-FAAA-448E55E6EFEE}"/>
          </ac:spMkLst>
        </pc:spChg>
      </pc:sldChg>
      <pc:sldChg chg="modSp new mod">
        <pc:chgData name="Darren Starr" userId="e8db8f9f-6c41-48a8-b168-8c2600f32686" providerId="ADAL" clId="{8A8AF724-0554-4334-A95E-7765974E60F0}" dt="2025-01-14T02:36:08.819" v="19745" actId="20577"/>
        <pc:sldMkLst>
          <pc:docMk/>
          <pc:sldMk cId="2304199514" sldId="308"/>
        </pc:sldMkLst>
        <pc:spChg chg="mod">
          <ac:chgData name="Darren Starr" userId="e8db8f9f-6c41-48a8-b168-8c2600f32686" providerId="ADAL" clId="{8A8AF724-0554-4334-A95E-7765974E60F0}" dt="2025-01-14T02:32:28.459" v="19543" actId="20577"/>
          <ac:spMkLst>
            <pc:docMk/>
            <pc:sldMk cId="2304199514" sldId="308"/>
            <ac:spMk id="2" creationId="{D535EB6A-6CBF-80A4-3CEB-76122F898ECE}"/>
          </ac:spMkLst>
        </pc:spChg>
        <pc:spChg chg="mod">
          <ac:chgData name="Darren Starr" userId="e8db8f9f-6c41-48a8-b168-8c2600f32686" providerId="ADAL" clId="{8A8AF724-0554-4334-A95E-7765974E60F0}" dt="2025-01-14T02:36:08.819" v="19745" actId="20577"/>
          <ac:spMkLst>
            <pc:docMk/>
            <pc:sldMk cId="2304199514" sldId="308"/>
            <ac:spMk id="3" creationId="{EAC980BF-5A02-CACC-C91E-779DE67A7BC4}"/>
          </ac:spMkLst>
        </pc:spChg>
      </pc:sldChg>
      <pc:sldChg chg="addSp delSp modSp new mod">
        <pc:chgData name="Darren Starr" userId="e8db8f9f-6c41-48a8-b168-8c2600f32686" providerId="ADAL" clId="{8A8AF724-0554-4334-A95E-7765974E60F0}" dt="2025-01-14T13:17:30.660" v="21403"/>
        <pc:sldMkLst>
          <pc:docMk/>
          <pc:sldMk cId="1747832990" sldId="309"/>
        </pc:sldMkLst>
        <pc:spChg chg="mod">
          <ac:chgData name="Darren Starr" userId="e8db8f9f-6c41-48a8-b168-8c2600f32686" providerId="ADAL" clId="{8A8AF724-0554-4334-A95E-7765974E60F0}" dt="2025-01-14T02:33:18.390" v="19591" actId="20577"/>
          <ac:spMkLst>
            <pc:docMk/>
            <pc:sldMk cId="1747832990" sldId="309"/>
            <ac:spMk id="2" creationId="{7F064C88-EB61-3A22-1091-19BCA03641CB}"/>
          </ac:spMkLst>
        </pc:spChg>
        <pc:grpChg chg="mod">
          <ac:chgData name="Darren Starr" userId="e8db8f9f-6c41-48a8-b168-8c2600f32686" providerId="ADAL" clId="{8A8AF724-0554-4334-A95E-7765974E60F0}" dt="2025-01-14T13:12:48.054" v="21197"/>
          <ac:grpSpMkLst>
            <pc:docMk/>
            <pc:sldMk cId="1747832990" sldId="309"/>
            <ac:grpSpMk id="58" creationId="{DD7D0326-7B5B-1DB4-583A-98F8FFC30A68}"/>
          </ac:grpSpMkLst>
        </pc:grpChg>
        <pc:grpChg chg="mod">
          <ac:chgData name="Darren Starr" userId="e8db8f9f-6c41-48a8-b168-8c2600f32686" providerId="ADAL" clId="{8A8AF724-0554-4334-A95E-7765974E60F0}" dt="2025-01-14T13:12:58.294" v="21206"/>
          <ac:grpSpMkLst>
            <pc:docMk/>
            <pc:sldMk cId="1747832990" sldId="309"/>
            <ac:grpSpMk id="67" creationId="{89C5A5C2-BC52-B871-68B1-187F2214435E}"/>
          </ac:grpSpMkLst>
        </pc:grpChg>
        <pc:grpChg chg="mod">
          <ac:chgData name="Darren Starr" userId="e8db8f9f-6c41-48a8-b168-8c2600f32686" providerId="ADAL" clId="{8A8AF724-0554-4334-A95E-7765974E60F0}" dt="2025-01-14T13:14:35.151" v="21313"/>
          <ac:grpSpMkLst>
            <pc:docMk/>
            <pc:sldMk cId="1747832990" sldId="309"/>
            <ac:grpSpMk id="174" creationId="{0821036F-9756-0559-9D42-BA4249AAFE9F}"/>
          </ac:grpSpMkLst>
        </pc:grpChg>
        <pc:grpChg chg="mod">
          <ac:chgData name="Darren Starr" userId="e8db8f9f-6c41-48a8-b168-8c2600f32686" providerId="ADAL" clId="{8A8AF724-0554-4334-A95E-7765974E60F0}" dt="2025-01-14T13:14:35.151" v="21313"/>
          <ac:grpSpMkLst>
            <pc:docMk/>
            <pc:sldMk cId="1747832990" sldId="309"/>
            <ac:grpSpMk id="176" creationId="{F2DBC708-88BC-4676-EDB2-860029874516}"/>
          </ac:grpSpMkLst>
        </pc:grpChg>
        <pc:grpChg chg="mod">
          <ac:chgData name="Darren Starr" userId="e8db8f9f-6c41-48a8-b168-8c2600f32686" providerId="ADAL" clId="{8A8AF724-0554-4334-A95E-7765974E60F0}" dt="2025-01-14T13:14:39.741" v="21323"/>
          <ac:grpSpMkLst>
            <pc:docMk/>
            <pc:sldMk cId="1747832990" sldId="309"/>
            <ac:grpSpMk id="187" creationId="{48029481-78DD-3AFE-E84E-F83202BAEC00}"/>
          </ac:grpSpMkLst>
        </pc:grpChg>
        <pc:grpChg chg="mod">
          <ac:chgData name="Darren Starr" userId="e8db8f9f-6c41-48a8-b168-8c2600f32686" providerId="ADAL" clId="{8A8AF724-0554-4334-A95E-7765974E60F0}" dt="2025-01-14T13:14:39.741" v="21323"/>
          <ac:grpSpMkLst>
            <pc:docMk/>
            <pc:sldMk cId="1747832990" sldId="309"/>
            <ac:grpSpMk id="188" creationId="{427B7EF2-6EBA-EAFE-FB10-6D2F883E135E}"/>
          </ac:grpSpMkLst>
        </pc:grpChg>
        <pc:grpChg chg="mod">
          <ac:chgData name="Darren Starr" userId="e8db8f9f-6c41-48a8-b168-8c2600f32686" providerId="ADAL" clId="{8A8AF724-0554-4334-A95E-7765974E60F0}" dt="2025-01-14T13:14:58.506" v="21351"/>
          <ac:grpSpMkLst>
            <pc:docMk/>
            <pc:sldMk cId="1747832990" sldId="309"/>
            <ac:grpSpMk id="216" creationId="{978A0052-93F2-1350-342B-14CA14293638}"/>
          </ac:grpSpMkLst>
        </pc:grpChg>
        <pc:grpChg chg="mod">
          <ac:chgData name="Darren Starr" userId="e8db8f9f-6c41-48a8-b168-8c2600f32686" providerId="ADAL" clId="{8A8AF724-0554-4334-A95E-7765974E60F0}" dt="2025-01-14T13:16:49.003" v="21389"/>
          <ac:grpSpMkLst>
            <pc:docMk/>
            <pc:sldMk cId="1747832990" sldId="309"/>
            <ac:grpSpMk id="251" creationId="{0DD8666F-D418-5215-E70E-F19BBA8454DA}"/>
          </ac:grpSpMkLst>
        </pc:grpChg>
        <pc:grpChg chg="mod">
          <ac:chgData name="Darren Starr" userId="e8db8f9f-6c41-48a8-b168-8c2600f32686" providerId="ADAL" clId="{8A8AF724-0554-4334-A95E-7765974E60F0}" dt="2025-01-14T13:17:30.660" v="21403"/>
          <ac:grpSpMkLst>
            <pc:docMk/>
            <pc:sldMk cId="1747832990" sldId="309"/>
            <ac:grpSpMk id="265" creationId="{1BAB9C80-D322-381A-8082-B5FC9D0D6C63}"/>
          </ac:grpSpMkLst>
        </pc:grpChg>
        <pc:inkChg chg="add">
          <ac:chgData name="Darren Starr" userId="e8db8f9f-6c41-48a8-b168-8c2600f32686" providerId="ADAL" clId="{8A8AF724-0554-4334-A95E-7765974E60F0}" dt="2025-01-14T13:11:38.517" v="21143" actId="9405"/>
          <ac:inkMkLst>
            <pc:docMk/>
            <pc:sldMk cId="1747832990" sldId="309"/>
            <ac:inkMk id="4" creationId="{07085DAE-77A5-95F7-B91E-B27FCE00E14D}"/>
          </ac:inkMkLst>
        </pc:inkChg>
        <pc:inkChg chg="add mod">
          <ac:chgData name="Darren Starr" userId="e8db8f9f-6c41-48a8-b168-8c2600f32686" providerId="ADAL" clId="{8A8AF724-0554-4334-A95E-7765974E60F0}" dt="2025-01-14T13:13:45.135" v="21239"/>
          <ac:inkMkLst>
            <pc:docMk/>
            <pc:sldMk cId="1747832990" sldId="309"/>
            <ac:inkMk id="5" creationId="{CEECEB01-D3E2-6BA6-1CB6-98E6B04359F2}"/>
          </ac:inkMkLst>
        </pc:inkChg>
        <pc:inkChg chg="add mod">
          <ac:chgData name="Darren Starr" userId="e8db8f9f-6c41-48a8-b168-8c2600f32686" providerId="ADAL" clId="{8A8AF724-0554-4334-A95E-7765974E60F0}" dt="2025-01-14T13:13:30.515" v="21230"/>
          <ac:inkMkLst>
            <pc:docMk/>
            <pc:sldMk cId="1747832990" sldId="309"/>
            <ac:inkMk id="6" creationId="{50777F67-2CB8-3EDB-3D22-02531298E94C}"/>
          </ac:inkMkLst>
        </pc:inkChg>
        <pc:inkChg chg="add mod">
          <ac:chgData name="Darren Starr" userId="e8db8f9f-6c41-48a8-b168-8c2600f32686" providerId="ADAL" clId="{8A8AF724-0554-4334-A95E-7765974E60F0}" dt="2025-01-14T13:13:59.885" v="21272"/>
          <ac:inkMkLst>
            <pc:docMk/>
            <pc:sldMk cId="1747832990" sldId="309"/>
            <ac:inkMk id="7" creationId="{4A6CB780-21D6-9404-C091-B80697505586}"/>
          </ac:inkMkLst>
        </pc:inkChg>
        <pc:inkChg chg="add mod">
          <ac:chgData name="Darren Starr" userId="e8db8f9f-6c41-48a8-b168-8c2600f32686" providerId="ADAL" clId="{8A8AF724-0554-4334-A95E-7765974E60F0}" dt="2025-01-14T13:12:14.166" v="21162"/>
          <ac:inkMkLst>
            <pc:docMk/>
            <pc:sldMk cId="1747832990" sldId="309"/>
            <ac:inkMk id="8" creationId="{53A88F0C-DF3C-E947-F3A4-FED93B8842FB}"/>
          </ac:inkMkLst>
        </pc:inkChg>
        <pc:inkChg chg="add mod">
          <ac:chgData name="Darren Starr" userId="e8db8f9f-6c41-48a8-b168-8c2600f32686" providerId="ADAL" clId="{8A8AF724-0554-4334-A95E-7765974E60F0}" dt="2025-01-14T13:13:53.108" v="21259"/>
          <ac:inkMkLst>
            <pc:docMk/>
            <pc:sldMk cId="1747832990" sldId="309"/>
            <ac:inkMk id="9" creationId="{A78430DB-B93A-35F3-FD4B-9AC002580C55}"/>
          </ac:inkMkLst>
        </pc:inkChg>
        <pc:inkChg chg="add mod">
          <ac:chgData name="Darren Starr" userId="e8db8f9f-6c41-48a8-b168-8c2600f32686" providerId="ADAL" clId="{8A8AF724-0554-4334-A95E-7765974E60F0}" dt="2025-01-14T13:13:45.135" v="21239"/>
          <ac:inkMkLst>
            <pc:docMk/>
            <pc:sldMk cId="1747832990" sldId="309"/>
            <ac:inkMk id="10" creationId="{5755B855-07F0-2917-687F-793923E056EC}"/>
          </ac:inkMkLst>
        </pc:inkChg>
        <pc:inkChg chg="add mod">
          <ac:chgData name="Darren Starr" userId="e8db8f9f-6c41-48a8-b168-8c2600f32686" providerId="ADAL" clId="{8A8AF724-0554-4334-A95E-7765974E60F0}" dt="2025-01-14T13:16:08.016" v="21356"/>
          <ac:inkMkLst>
            <pc:docMk/>
            <pc:sldMk cId="1747832990" sldId="309"/>
            <ac:inkMk id="11" creationId="{34FF93AC-37E5-0E38-E09F-EDA6D4EEAD33}"/>
          </ac:inkMkLst>
        </pc:inkChg>
        <pc:inkChg chg="add mod">
          <ac:chgData name="Darren Starr" userId="e8db8f9f-6c41-48a8-b168-8c2600f32686" providerId="ADAL" clId="{8A8AF724-0554-4334-A95E-7765974E60F0}" dt="2025-01-14T13:16:08.016" v="21356"/>
          <ac:inkMkLst>
            <pc:docMk/>
            <pc:sldMk cId="1747832990" sldId="309"/>
            <ac:inkMk id="12" creationId="{C475EAF8-11A1-4D20-97F4-535D4749C8F1}"/>
          </ac:inkMkLst>
        </pc:inkChg>
        <pc:inkChg chg="add mod">
          <ac:chgData name="Darren Starr" userId="e8db8f9f-6c41-48a8-b168-8c2600f32686" providerId="ADAL" clId="{8A8AF724-0554-4334-A95E-7765974E60F0}" dt="2025-01-14T13:13:45.135" v="21239"/>
          <ac:inkMkLst>
            <pc:docMk/>
            <pc:sldMk cId="1747832990" sldId="309"/>
            <ac:inkMk id="13" creationId="{E77A797C-C946-05E4-6388-724F54E4376B}"/>
          </ac:inkMkLst>
        </pc:inkChg>
        <pc:inkChg chg="add mod">
          <ac:chgData name="Darren Starr" userId="e8db8f9f-6c41-48a8-b168-8c2600f32686" providerId="ADAL" clId="{8A8AF724-0554-4334-A95E-7765974E60F0}" dt="2025-01-14T13:12:14.166" v="21162"/>
          <ac:inkMkLst>
            <pc:docMk/>
            <pc:sldMk cId="1747832990" sldId="309"/>
            <ac:inkMk id="14" creationId="{7FB43561-65DC-6E2C-0E9C-A6A13C374A0F}"/>
          </ac:inkMkLst>
        </pc:inkChg>
        <pc:inkChg chg="add mod">
          <ac:chgData name="Darren Starr" userId="e8db8f9f-6c41-48a8-b168-8c2600f32686" providerId="ADAL" clId="{8A8AF724-0554-4334-A95E-7765974E60F0}" dt="2025-01-14T13:12:14.166" v="21162"/>
          <ac:inkMkLst>
            <pc:docMk/>
            <pc:sldMk cId="1747832990" sldId="309"/>
            <ac:inkMk id="16" creationId="{6D7C5C8C-F3B9-73EC-18C2-886306550EF4}"/>
          </ac:inkMkLst>
        </pc:inkChg>
        <pc:inkChg chg="add mod">
          <ac:chgData name="Darren Starr" userId="e8db8f9f-6c41-48a8-b168-8c2600f32686" providerId="ADAL" clId="{8A8AF724-0554-4334-A95E-7765974E60F0}" dt="2025-01-14T13:12:14.166" v="21162"/>
          <ac:inkMkLst>
            <pc:docMk/>
            <pc:sldMk cId="1747832990" sldId="309"/>
            <ac:inkMk id="17" creationId="{F9675CD5-088D-6D48-BB74-C1A8BA0698CF}"/>
          </ac:inkMkLst>
        </pc:inkChg>
        <pc:inkChg chg="add mod">
          <ac:chgData name="Darren Starr" userId="e8db8f9f-6c41-48a8-b168-8c2600f32686" providerId="ADAL" clId="{8A8AF724-0554-4334-A95E-7765974E60F0}" dt="2025-01-14T13:16:08.016" v="21356"/>
          <ac:inkMkLst>
            <pc:docMk/>
            <pc:sldMk cId="1747832990" sldId="309"/>
            <ac:inkMk id="18" creationId="{8A35B173-1860-4A69-6926-C694D75792A2}"/>
          </ac:inkMkLst>
        </pc:inkChg>
        <pc:inkChg chg="add mod">
          <ac:chgData name="Darren Starr" userId="e8db8f9f-6c41-48a8-b168-8c2600f32686" providerId="ADAL" clId="{8A8AF724-0554-4334-A95E-7765974E60F0}" dt="2025-01-14T13:13:53.108" v="21259"/>
          <ac:inkMkLst>
            <pc:docMk/>
            <pc:sldMk cId="1747832990" sldId="309"/>
            <ac:inkMk id="19" creationId="{DCA5A900-7FB2-3EB8-2E2E-9D5224660E42}"/>
          </ac:inkMkLst>
        </pc:inkChg>
        <pc:inkChg chg="add mod">
          <ac:chgData name="Darren Starr" userId="e8db8f9f-6c41-48a8-b168-8c2600f32686" providerId="ADAL" clId="{8A8AF724-0554-4334-A95E-7765974E60F0}" dt="2025-01-14T13:13:25.807" v="21223"/>
          <ac:inkMkLst>
            <pc:docMk/>
            <pc:sldMk cId="1747832990" sldId="309"/>
            <ac:inkMk id="21" creationId="{3C3E395C-F6F4-10CF-8239-B11EEDFEC717}"/>
          </ac:inkMkLst>
        </pc:inkChg>
        <pc:inkChg chg="add mod">
          <ac:chgData name="Darren Starr" userId="e8db8f9f-6c41-48a8-b168-8c2600f32686" providerId="ADAL" clId="{8A8AF724-0554-4334-A95E-7765974E60F0}" dt="2025-01-14T13:13:33.115" v="21233"/>
          <ac:inkMkLst>
            <pc:docMk/>
            <pc:sldMk cId="1747832990" sldId="309"/>
            <ac:inkMk id="22" creationId="{7FC7F76F-4F8B-6074-DD0C-68EDFCED4412}"/>
          </ac:inkMkLst>
        </pc:inkChg>
        <pc:inkChg chg="add">
          <ac:chgData name="Darren Starr" userId="e8db8f9f-6c41-48a8-b168-8c2600f32686" providerId="ADAL" clId="{8A8AF724-0554-4334-A95E-7765974E60F0}" dt="2025-01-14T13:12:19.125" v="21163" actId="9405"/>
          <ac:inkMkLst>
            <pc:docMk/>
            <pc:sldMk cId="1747832990" sldId="309"/>
            <ac:inkMk id="24" creationId="{78270DF7-F784-D0AC-BF29-46945DD0D02F}"/>
          </ac:inkMkLst>
        </pc:inkChg>
        <pc:inkChg chg="add mod">
          <ac:chgData name="Darren Starr" userId="e8db8f9f-6c41-48a8-b168-8c2600f32686" providerId="ADAL" clId="{8A8AF724-0554-4334-A95E-7765974E60F0}" dt="2025-01-14T13:13:45.135" v="21239"/>
          <ac:inkMkLst>
            <pc:docMk/>
            <pc:sldMk cId="1747832990" sldId="309"/>
            <ac:inkMk id="25" creationId="{1DB13C86-82AB-CB9C-E098-5FE9FF91F5D6}"/>
          </ac:inkMkLst>
        </pc:inkChg>
        <pc:inkChg chg="add mod">
          <ac:chgData name="Darren Starr" userId="e8db8f9f-6c41-48a8-b168-8c2600f32686" providerId="ADAL" clId="{8A8AF724-0554-4334-A95E-7765974E60F0}" dt="2025-01-14T13:13:12.923" v="21213"/>
          <ac:inkMkLst>
            <pc:docMk/>
            <pc:sldMk cId="1747832990" sldId="309"/>
            <ac:inkMk id="26" creationId="{D9654FE8-A94B-42E1-F43A-D19B55C152E7}"/>
          </ac:inkMkLst>
        </pc:inkChg>
        <pc:inkChg chg="add mod">
          <ac:chgData name="Darren Starr" userId="e8db8f9f-6c41-48a8-b168-8c2600f32686" providerId="ADAL" clId="{8A8AF724-0554-4334-A95E-7765974E60F0}" dt="2025-01-14T13:12:33.495" v="21180"/>
          <ac:inkMkLst>
            <pc:docMk/>
            <pc:sldMk cId="1747832990" sldId="309"/>
            <ac:inkMk id="28" creationId="{84BB455F-7C1B-0196-5287-15171689DC3F}"/>
          </ac:inkMkLst>
        </pc:inkChg>
        <pc:inkChg chg="add mod">
          <ac:chgData name="Darren Starr" userId="e8db8f9f-6c41-48a8-b168-8c2600f32686" providerId="ADAL" clId="{8A8AF724-0554-4334-A95E-7765974E60F0}" dt="2025-01-14T13:12:43.567" v="21192"/>
          <ac:inkMkLst>
            <pc:docMk/>
            <pc:sldMk cId="1747832990" sldId="309"/>
            <ac:inkMk id="29" creationId="{4C7C24A5-6C8B-6B32-B30F-9F19EA4FC638}"/>
          </ac:inkMkLst>
        </pc:inkChg>
        <pc:inkChg chg="add mod">
          <ac:chgData name="Darren Starr" userId="e8db8f9f-6c41-48a8-b168-8c2600f32686" providerId="ADAL" clId="{8A8AF724-0554-4334-A95E-7765974E60F0}" dt="2025-01-14T13:12:33.495" v="21180"/>
          <ac:inkMkLst>
            <pc:docMk/>
            <pc:sldMk cId="1747832990" sldId="309"/>
            <ac:inkMk id="30" creationId="{DFE3B966-F60E-0985-5663-C43A74086D11}"/>
          </ac:inkMkLst>
        </pc:inkChg>
        <pc:inkChg chg="add mod">
          <ac:chgData name="Darren Starr" userId="e8db8f9f-6c41-48a8-b168-8c2600f32686" providerId="ADAL" clId="{8A8AF724-0554-4334-A95E-7765974E60F0}" dt="2025-01-14T13:12:48.054" v="21197"/>
          <ac:inkMkLst>
            <pc:docMk/>
            <pc:sldMk cId="1747832990" sldId="309"/>
            <ac:inkMk id="31" creationId="{C068C493-C1DD-77C5-D23C-C8549A19F045}"/>
          </ac:inkMkLst>
        </pc:inkChg>
        <pc:inkChg chg="add mod">
          <ac:chgData name="Darren Starr" userId="e8db8f9f-6c41-48a8-b168-8c2600f32686" providerId="ADAL" clId="{8A8AF724-0554-4334-A95E-7765974E60F0}" dt="2025-01-14T13:12:33.495" v="21180"/>
          <ac:inkMkLst>
            <pc:docMk/>
            <pc:sldMk cId="1747832990" sldId="309"/>
            <ac:inkMk id="32" creationId="{1D486724-69C4-A759-4D4C-BF7CC23AA138}"/>
          </ac:inkMkLst>
        </pc:inkChg>
        <pc:inkChg chg="add mod">
          <ac:chgData name="Darren Starr" userId="e8db8f9f-6c41-48a8-b168-8c2600f32686" providerId="ADAL" clId="{8A8AF724-0554-4334-A95E-7765974E60F0}" dt="2025-01-14T13:12:48.054" v="21197"/>
          <ac:inkMkLst>
            <pc:docMk/>
            <pc:sldMk cId="1747832990" sldId="309"/>
            <ac:inkMk id="33" creationId="{42103B89-82AA-DA7E-023B-06B4238FB4DD}"/>
          </ac:inkMkLst>
        </pc:inkChg>
        <pc:inkChg chg="add">
          <ac:chgData name="Darren Starr" userId="e8db8f9f-6c41-48a8-b168-8c2600f32686" providerId="ADAL" clId="{8A8AF724-0554-4334-A95E-7765974E60F0}" dt="2025-01-14T13:12:29.918" v="21173" actId="9405"/>
          <ac:inkMkLst>
            <pc:docMk/>
            <pc:sldMk cId="1747832990" sldId="309"/>
            <ac:inkMk id="34" creationId="{E8411BB7-EDDA-5E43-B475-92A9275F6AAA}"/>
          </ac:inkMkLst>
        </pc:inkChg>
        <pc:inkChg chg="add mod">
          <ac:chgData name="Darren Starr" userId="e8db8f9f-6c41-48a8-b168-8c2600f32686" providerId="ADAL" clId="{8A8AF724-0554-4334-A95E-7765974E60F0}" dt="2025-01-14T13:12:48.054" v="21197"/>
          <ac:inkMkLst>
            <pc:docMk/>
            <pc:sldMk cId="1747832990" sldId="309"/>
            <ac:inkMk id="35" creationId="{0963AC2F-CC18-EF0C-F031-9ACE7963B4A3}"/>
          </ac:inkMkLst>
        </pc:inkChg>
        <pc:inkChg chg="add mod">
          <ac:chgData name="Darren Starr" userId="e8db8f9f-6c41-48a8-b168-8c2600f32686" providerId="ADAL" clId="{8A8AF724-0554-4334-A95E-7765974E60F0}" dt="2025-01-14T13:12:43.567" v="21192"/>
          <ac:inkMkLst>
            <pc:docMk/>
            <pc:sldMk cId="1747832990" sldId="309"/>
            <ac:inkMk id="36" creationId="{BE88F850-C93C-91B2-68A9-4F7B1D765337}"/>
          </ac:inkMkLst>
        </pc:inkChg>
        <pc:inkChg chg="add mod">
          <ac:chgData name="Darren Starr" userId="e8db8f9f-6c41-48a8-b168-8c2600f32686" providerId="ADAL" clId="{8A8AF724-0554-4334-A95E-7765974E60F0}" dt="2025-01-14T13:12:33.495" v="21180"/>
          <ac:inkMkLst>
            <pc:docMk/>
            <pc:sldMk cId="1747832990" sldId="309"/>
            <ac:inkMk id="37" creationId="{3DD04173-7BE7-834E-E473-9E2533BF010D}"/>
          </ac:inkMkLst>
        </pc:inkChg>
        <pc:inkChg chg="add mod">
          <ac:chgData name="Darren Starr" userId="e8db8f9f-6c41-48a8-b168-8c2600f32686" providerId="ADAL" clId="{8A8AF724-0554-4334-A95E-7765974E60F0}" dt="2025-01-14T13:12:33.495" v="21180"/>
          <ac:inkMkLst>
            <pc:docMk/>
            <pc:sldMk cId="1747832990" sldId="309"/>
            <ac:inkMk id="38" creationId="{331CC24F-9B30-02EF-0037-B0387ACB5A6E}"/>
          </ac:inkMkLst>
        </pc:inkChg>
        <pc:inkChg chg="add mod">
          <ac:chgData name="Darren Starr" userId="e8db8f9f-6c41-48a8-b168-8c2600f32686" providerId="ADAL" clId="{8A8AF724-0554-4334-A95E-7765974E60F0}" dt="2025-01-14T13:12:48.054" v="21197"/>
          <ac:inkMkLst>
            <pc:docMk/>
            <pc:sldMk cId="1747832990" sldId="309"/>
            <ac:inkMk id="39" creationId="{9A2382B0-0620-EE53-0293-A06FE7D06733}"/>
          </ac:inkMkLst>
        </pc:inkChg>
        <pc:inkChg chg="add">
          <ac:chgData name="Darren Starr" userId="e8db8f9f-6c41-48a8-b168-8c2600f32686" providerId="ADAL" clId="{8A8AF724-0554-4334-A95E-7765974E60F0}" dt="2025-01-14T13:12:32.926" v="21179" actId="9405"/>
          <ac:inkMkLst>
            <pc:docMk/>
            <pc:sldMk cId="1747832990" sldId="309"/>
            <ac:inkMk id="40" creationId="{13C04C5A-799B-6C95-C720-5738921E7B2A}"/>
          </ac:inkMkLst>
        </pc:inkChg>
        <pc:inkChg chg="add">
          <ac:chgData name="Darren Starr" userId="e8db8f9f-6c41-48a8-b168-8c2600f32686" providerId="ADAL" clId="{8A8AF724-0554-4334-A95E-7765974E60F0}" dt="2025-01-14T13:12:34.372" v="21181" actId="9405"/>
          <ac:inkMkLst>
            <pc:docMk/>
            <pc:sldMk cId="1747832990" sldId="309"/>
            <ac:inkMk id="42" creationId="{800867B7-CC41-6080-78B3-48128D333562}"/>
          </ac:inkMkLst>
        </pc:inkChg>
        <pc:inkChg chg="add mod">
          <ac:chgData name="Darren Starr" userId="e8db8f9f-6c41-48a8-b168-8c2600f32686" providerId="ADAL" clId="{8A8AF724-0554-4334-A95E-7765974E60F0}" dt="2025-01-14T13:12:48.054" v="21197"/>
          <ac:inkMkLst>
            <pc:docMk/>
            <pc:sldMk cId="1747832990" sldId="309"/>
            <ac:inkMk id="43" creationId="{35F3C02D-1DF6-491A-5FEC-CC51FCB7DA1F}"/>
          </ac:inkMkLst>
        </pc:inkChg>
        <pc:inkChg chg="add mod">
          <ac:chgData name="Darren Starr" userId="e8db8f9f-6c41-48a8-b168-8c2600f32686" providerId="ADAL" clId="{8A8AF724-0554-4334-A95E-7765974E60F0}" dt="2025-01-14T13:12:48.054" v="21197"/>
          <ac:inkMkLst>
            <pc:docMk/>
            <pc:sldMk cId="1747832990" sldId="309"/>
            <ac:inkMk id="44" creationId="{AB1444AF-0A7F-BF0E-831E-9DB8B37DC18B}"/>
          </ac:inkMkLst>
        </pc:inkChg>
        <pc:inkChg chg="add mod">
          <ac:chgData name="Darren Starr" userId="e8db8f9f-6c41-48a8-b168-8c2600f32686" providerId="ADAL" clId="{8A8AF724-0554-4334-A95E-7765974E60F0}" dt="2025-01-14T13:12:45.749" v="21194"/>
          <ac:inkMkLst>
            <pc:docMk/>
            <pc:sldMk cId="1747832990" sldId="309"/>
            <ac:inkMk id="46" creationId="{C873F8C8-7B4F-942E-E24C-9EC73621189E}"/>
          </ac:inkMkLst>
        </pc:inkChg>
        <pc:inkChg chg="add mod">
          <ac:chgData name="Darren Starr" userId="e8db8f9f-6c41-48a8-b168-8c2600f32686" providerId="ADAL" clId="{8A8AF724-0554-4334-A95E-7765974E60F0}" dt="2025-01-14T13:12:45.749" v="21194"/>
          <ac:inkMkLst>
            <pc:docMk/>
            <pc:sldMk cId="1747832990" sldId="309"/>
            <ac:inkMk id="47" creationId="{6C58129E-FB31-6715-4D61-35A0AB98046D}"/>
          </ac:inkMkLst>
        </pc:inkChg>
        <pc:inkChg chg="add mod">
          <ac:chgData name="Darren Starr" userId="e8db8f9f-6c41-48a8-b168-8c2600f32686" providerId="ADAL" clId="{8A8AF724-0554-4334-A95E-7765974E60F0}" dt="2025-01-14T13:12:45.749" v="21194"/>
          <ac:inkMkLst>
            <pc:docMk/>
            <pc:sldMk cId="1747832990" sldId="309"/>
            <ac:inkMk id="48" creationId="{72871A72-CF3A-181A-90D2-E1CCBD24DC19}"/>
          </ac:inkMkLst>
        </pc:inkChg>
        <pc:inkChg chg="add mod">
          <ac:chgData name="Darren Starr" userId="e8db8f9f-6c41-48a8-b168-8c2600f32686" providerId="ADAL" clId="{8A8AF724-0554-4334-A95E-7765974E60F0}" dt="2025-01-14T13:12:45.749" v="21194"/>
          <ac:inkMkLst>
            <pc:docMk/>
            <pc:sldMk cId="1747832990" sldId="309"/>
            <ac:inkMk id="49" creationId="{59C31524-7304-CB35-12BF-A315AF639F11}"/>
          </ac:inkMkLst>
        </pc:inkChg>
        <pc:inkChg chg="add mod">
          <ac:chgData name="Darren Starr" userId="e8db8f9f-6c41-48a8-b168-8c2600f32686" providerId="ADAL" clId="{8A8AF724-0554-4334-A95E-7765974E60F0}" dt="2025-01-14T13:12:45.749" v="21194"/>
          <ac:inkMkLst>
            <pc:docMk/>
            <pc:sldMk cId="1747832990" sldId="309"/>
            <ac:inkMk id="50" creationId="{9A06C21C-0C03-168F-2CEE-58B7B13C0DD6}"/>
          </ac:inkMkLst>
        </pc:inkChg>
        <pc:inkChg chg="add">
          <ac:chgData name="Darren Starr" userId="e8db8f9f-6c41-48a8-b168-8c2600f32686" providerId="ADAL" clId="{8A8AF724-0554-4334-A95E-7765974E60F0}" dt="2025-01-14T13:12:42.622" v="21191" actId="9405"/>
          <ac:inkMkLst>
            <pc:docMk/>
            <pc:sldMk cId="1747832990" sldId="309"/>
            <ac:inkMk id="52" creationId="{5AB2CA4E-8D67-2744-8079-52806B243663}"/>
          </ac:inkMkLst>
        </pc:inkChg>
        <pc:inkChg chg="add mod">
          <ac:chgData name="Darren Starr" userId="e8db8f9f-6c41-48a8-b168-8c2600f32686" providerId="ADAL" clId="{8A8AF724-0554-4334-A95E-7765974E60F0}" dt="2025-01-14T13:12:45.749" v="21194"/>
          <ac:inkMkLst>
            <pc:docMk/>
            <pc:sldMk cId="1747832990" sldId="309"/>
            <ac:inkMk id="54" creationId="{D35DDF09-E292-30FB-A31D-231D97F93E64}"/>
          </ac:inkMkLst>
        </pc:inkChg>
        <pc:inkChg chg="add mod">
          <ac:chgData name="Darren Starr" userId="e8db8f9f-6c41-48a8-b168-8c2600f32686" providerId="ADAL" clId="{8A8AF724-0554-4334-A95E-7765974E60F0}" dt="2025-01-14T13:12:48.054" v="21197"/>
          <ac:inkMkLst>
            <pc:docMk/>
            <pc:sldMk cId="1747832990" sldId="309"/>
            <ac:inkMk id="56" creationId="{9591C6BF-8DCD-93BE-EC27-A5BFDF2D0E5F}"/>
          </ac:inkMkLst>
        </pc:inkChg>
        <pc:inkChg chg="add">
          <ac:chgData name="Darren Starr" userId="e8db8f9f-6c41-48a8-b168-8c2600f32686" providerId="ADAL" clId="{8A8AF724-0554-4334-A95E-7765974E60F0}" dt="2025-01-14T13:12:47.057" v="21196" actId="9405"/>
          <ac:inkMkLst>
            <pc:docMk/>
            <pc:sldMk cId="1747832990" sldId="309"/>
            <ac:inkMk id="57" creationId="{E474653D-AB6F-DF39-F766-4A538B93DEAF}"/>
          </ac:inkMkLst>
        </pc:inkChg>
        <pc:inkChg chg="add mod">
          <ac:chgData name="Darren Starr" userId="e8db8f9f-6c41-48a8-b168-8c2600f32686" providerId="ADAL" clId="{8A8AF724-0554-4334-A95E-7765974E60F0}" dt="2025-01-14T13:12:58.294" v="21206"/>
          <ac:inkMkLst>
            <pc:docMk/>
            <pc:sldMk cId="1747832990" sldId="309"/>
            <ac:inkMk id="59" creationId="{04DC080A-68FD-1149-4828-5756A345FA59}"/>
          </ac:inkMkLst>
        </pc:inkChg>
        <pc:inkChg chg="add mod">
          <ac:chgData name="Darren Starr" userId="e8db8f9f-6c41-48a8-b168-8c2600f32686" providerId="ADAL" clId="{8A8AF724-0554-4334-A95E-7765974E60F0}" dt="2025-01-14T13:12:58.294" v="21206"/>
          <ac:inkMkLst>
            <pc:docMk/>
            <pc:sldMk cId="1747832990" sldId="309"/>
            <ac:inkMk id="60" creationId="{33A49055-05CB-ED43-859A-955F014614B8}"/>
          </ac:inkMkLst>
        </pc:inkChg>
        <pc:inkChg chg="add mod">
          <ac:chgData name="Darren Starr" userId="e8db8f9f-6c41-48a8-b168-8c2600f32686" providerId="ADAL" clId="{8A8AF724-0554-4334-A95E-7765974E60F0}" dt="2025-01-14T13:12:58.294" v="21206"/>
          <ac:inkMkLst>
            <pc:docMk/>
            <pc:sldMk cId="1747832990" sldId="309"/>
            <ac:inkMk id="62" creationId="{8C47A7AE-64D8-5204-ED2C-B0963381DE76}"/>
          </ac:inkMkLst>
        </pc:inkChg>
        <pc:inkChg chg="add mod">
          <ac:chgData name="Darren Starr" userId="e8db8f9f-6c41-48a8-b168-8c2600f32686" providerId="ADAL" clId="{8A8AF724-0554-4334-A95E-7765974E60F0}" dt="2025-01-14T13:12:58.294" v="21206"/>
          <ac:inkMkLst>
            <pc:docMk/>
            <pc:sldMk cId="1747832990" sldId="309"/>
            <ac:inkMk id="63" creationId="{86738FFB-4927-AFC4-1866-DF2E6BAC1179}"/>
          </ac:inkMkLst>
        </pc:inkChg>
        <pc:inkChg chg="add mod">
          <ac:chgData name="Darren Starr" userId="e8db8f9f-6c41-48a8-b168-8c2600f32686" providerId="ADAL" clId="{8A8AF724-0554-4334-A95E-7765974E60F0}" dt="2025-01-14T13:12:58.294" v="21206"/>
          <ac:inkMkLst>
            <pc:docMk/>
            <pc:sldMk cId="1747832990" sldId="309"/>
            <ac:inkMk id="64" creationId="{B6464434-CC83-506C-E02C-FD0193DF6B4D}"/>
          </ac:inkMkLst>
        </pc:inkChg>
        <pc:inkChg chg="add mod">
          <ac:chgData name="Darren Starr" userId="e8db8f9f-6c41-48a8-b168-8c2600f32686" providerId="ADAL" clId="{8A8AF724-0554-4334-A95E-7765974E60F0}" dt="2025-01-14T13:12:58.294" v="21206"/>
          <ac:inkMkLst>
            <pc:docMk/>
            <pc:sldMk cId="1747832990" sldId="309"/>
            <ac:inkMk id="65" creationId="{746699F7-F4B7-8E74-84A0-DCBAF91BF916}"/>
          </ac:inkMkLst>
        </pc:inkChg>
        <pc:inkChg chg="add mod">
          <ac:chgData name="Darren Starr" userId="e8db8f9f-6c41-48a8-b168-8c2600f32686" providerId="ADAL" clId="{8A8AF724-0554-4334-A95E-7765974E60F0}" dt="2025-01-14T13:12:58.294" v="21206"/>
          <ac:inkMkLst>
            <pc:docMk/>
            <pc:sldMk cId="1747832990" sldId="309"/>
            <ac:inkMk id="66" creationId="{62867F66-CE6D-07BF-FD1D-D43080EBFE69}"/>
          </ac:inkMkLst>
        </pc:inkChg>
        <pc:inkChg chg="add">
          <ac:chgData name="Darren Starr" userId="e8db8f9f-6c41-48a8-b168-8c2600f32686" providerId="ADAL" clId="{8A8AF724-0554-4334-A95E-7765974E60F0}" dt="2025-01-14T13:13:08.905" v="21207" actId="9405"/>
          <ac:inkMkLst>
            <pc:docMk/>
            <pc:sldMk cId="1747832990" sldId="309"/>
            <ac:inkMk id="68" creationId="{19EBE2CB-7379-3164-A52F-97443A716D1C}"/>
          </ac:inkMkLst>
        </pc:inkChg>
        <pc:inkChg chg="add">
          <ac:chgData name="Darren Starr" userId="e8db8f9f-6c41-48a8-b168-8c2600f32686" providerId="ADAL" clId="{8A8AF724-0554-4334-A95E-7765974E60F0}" dt="2025-01-14T13:13:09.531" v="21208" actId="9405"/>
          <ac:inkMkLst>
            <pc:docMk/>
            <pc:sldMk cId="1747832990" sldId="309"/>
            <ac:inkMk id="69" creationId="{2AA6B002-508D-8227-B945-F3F0F8CDB8A9}"/>
          </ac:inkMkLst>
        </pc:inkChg>
        <pc:inkChg chg="add mod">
          <ac:chgData name="Darren Starr" userId="e8db8f9f-6c41-48a8-b168-8c2600f32686" providerId="ADAL" clId="{8A8AF724-0554-4334-A95E-7765974E60F0}" dt="2025-01-14T13:13:53.108" v="21259"/>
          <ac:inkMkLst>
            <pc:docMk/>
            <pc:sldMk cId="1747832990" sldId="309"/>
            <ac:inkMk id="70" creationId="{B742CFF7-DB74-1567-B771-9F21CF7CF8A4}"/>
          </ac:inkMkLst>
        </pc:inkChg>
        <pc:inkChg chg="add">
          <ac:chgData name="Darren Starr" userId="e8db8f9f-6c41-48a8-b168-8c2600f32686" providerId="ADAL" clId="{8A8AF724-0554-4334-A95E-7765974E60F0}" dt="2025-01-14T13:13:10.861" v="21211" actId="9405"/>
          <ac:inkMkLst>
            <pc:docMk/>
            <pc:sldMk cId="1747832990" sldId="309"/>
            <ac:inkMk id="72" creationId="{0045E927-FF52-98E1-A44D-23386187574C}"/>
          </ac:inkMkLst>
        </pc:inkChg>
        <pc:inkChg chg="add mod">
          <ac:chgData name="Darren Starr" userId="e8db8f9f-6c41-48a8-b168-8c2600f32686" providerId="ADAL" clId="{8A8AF724-0554-4334-A95E-7765974E60F0}" dt="2025-01-14T13:16:49.003" v="21389"/>
          <ac:inkMkLst>
            <pc:docMk/>
            <pc:sldMk cId="1747832990" sldId="309"/>
            <ac:inkMk id="73" creationId="{DBB97A33-5BD8-1982-ABBC-EE1282682665}"/>
          </ac:inkMkLst>
        </pc:inkChg>
        <pc:inkChg chg="add mod">
          <ac:chgData name="Darren Starr" userId="e8db8f9f-6c41-48a8-b168-8c2600f32686" providerId="ADAL" clId="{8A8AF724-0554-4334-A95E-7765974E60F0}" dt="2025-01-14T13:13:42.444" v="21236"/>
          <ac:inkMkLst>
            <pc:docMk/>
            <pc:sldMk cId="1747832990" sldId="309"/>
            <ac:inkMk id="75" creationId="{165AF011-D7AA-B17D-E50C-EC394AE439B5}"/>
          </ac:inkMkLst>
        </pc:inkChg>
        <pc:inkChg chg="add mod">
          <ac:chgData name="Darren Starr" userId="e8db8f9f-6c41-48a8-b168-8c2600f32686" providerId="ADAL" clId="{8A8AF724-0554-4334-A95E-7765974E60F0}" dt="2025-01-14T13:16:08.016" v="21356"/>
          <ac:inkMkLst>
            <pc:docMk/>
            <pc:sldMk cId="1747832990" sldId="309"/>
            <ac:inkMk id="76" creationId="{2FD1E0DD-C4A3-A690-2267-1A1BC69A2F7D}"/>
          </ac:inkMkLst>
        </pc:inkChg>
        <pc:inkChg chg="add">
          <ac:chgData name="Darren Starr" userId="e8db8f9f-6c41-48a8-b168-8c2600f32686" providerId="ADAL" clId="{8A8AF724-0554-4334-A95E-7765974E60F0}" dt="2025-01-14T13:13:20.155" v="21216" actId="9405"/>
          <ac:inkMkLst>
            <pc:docMk/>
            <pc:sldMk cId="1747832990" sldId="309"/>
            <ac:inkMk id="77" creationId="{7EE1948C-D4DC-008A-64EC-3B66BFA19B71}"/>
          </ac:inkMkLst>
        </pc:inkChg>
        <pc:inkChg chg="add mod">
          <ac:chgData name="Darren Starr" userId="e8db8f9f-6c41-48a8-b168-8c2600f32686" providerId="ADAL" clId="{8A8AF724-0554-4334-A95E-7765974E60F0}" dt="2025-01-14T13:13:25.807" v="21223"/>
          <ac:inkMkLst>
            <pc:docMk/>
            <pc:sldMk cId="1747832990" sldId="309"/>
            <ac:inkMk id="78" creationId="{7535A8A9-3D83-E24D-E9A2-337FF7B6D8B1}"/>
          </ac:inkMkLst>
        </pc:inkChg>
        <pc:inkChg chg="add">
          <ac:chgData name="Darren Starr" userId="e8db8f9f-6c41-48a8-b168-8c2600f32686" providerId="ADAL" clId="{8A8AF724-0554-4334-A95E-7765974E60F0}" dt="2025-01-14T13:13:21.114" v="21218" actId="9405"/>
          <ac:inkMkLst>
            <pc:docMk/>
            <pc:sldMk cId="1747832990" sldId="309"/>
            <ac:inkMk id="79" creationId="{06FE336B-06FB-B863-B2A7-C9C696CB6715}"/>
          </ac:inkMkLst>
        </pc:inkChg>
        <pc:inkChg chg="add">
          <ac:chgData name="Darren Starr" userId="e8db8f9f-6c41-48a8-b168-8c2600f32686" providerId="ADAL" clId="{8A8AF724-0554-4334-A95E-7765974E60F0}" dt="2025-01-14T13:13:21.567" v="21219" actId="9405"/>
          <ac:inkMkLst>
            <pc:docMk/>
            <pc:sldMk cId="1747832990" sldId="309"/>
            <ac:inkMk id="80" creationId="{C3B23334-A243-55B9-6D00-11CA5DD85365}"/>
          </ac:inkMkLst>
        </pc:inkChg>
        <pc:inkChg chg="add">
          <ac:chgData name="Darren Starr" userId="e8db8f9f-6c41-48a8-b168-8c2600f32686" providerId="ADAL" clId="{8A8AF724-0554-4334-A95E-7765974E60F0}" dt="2025-01-14T13:13:27.942" v="21224" actId="9405"/>
          <ac:inkMkLst>
            <pc:docMk/>
            <pc:sldMk cId="1747832990" sldId="309"/>
            <ac:inkMk id="84" creationId="{C64E71C5-786F-6DED-58AC-94AE9E3393F9}"/>
          </ac:inkMkLst>
        </pc:inkChg>
        <pc:inkChg chg="add mod">
          <ac:chgData name="Darren Starr" userId="e8db8f9f-6c41-48a8-b168-8c2600f32686" providerId="ADAL" clId="{8A8AF724-0554-4334-A95E-7765974E60F0}" dt="2025-01-14T13:16:49.003" v="21389"/>
          <ac:inkMkLst>
            <pc:docMk/>
            <pc:sldMk cId="1747832990" sldId="309"/>
            <ac:inkMk id="85" creationId="{D5AFA166-3786-3B51-A772-B628B404FA62}"/>
          </ac:inkMkLst>
        </pc:inkChg>
        <pc:inkChg chg="add">
          <ac:chgData name="Darren Starr" userId="e8db8f9f-6c41-48a8-b168-8c2600f32686" providerId="ADAL" clId="{8A8AF724-0554-4334-A95E-7765974E60F0}" dt="2025-01-14T13:13:28.667" v="21226" actId="9405"/>
          <ac:inkMkLst>
            <pc:docMk/>
            <pc:sldMk cId="1747832990" sldId="309"/>
            <ac:inkMk id="86" creationId="{67205A6F-2345-981B-5CF9-5C40027EDB28}"/>
          </ac:inkMkLst>
        </pc:inkChg>
        <pc:inkChg chg="add">
          <ac:chgData name="Darren Starr" userId="e8db8f9f-6c41-48a8-b168-8c2600f32686" providerId="ADAL" clId="{8A8AF724-0554-4334-A95E-7765974E60F0}" dt="2025-01-14T13:13:29.135" v="21227" actId="9405"/>
          <ac:inkMkLst>
            <pc:docMk/>
            <pc:sldMk cId="1747832990" sldId="309"/>
            <ac:inkMk id="87" creationId="{1B1AC616-3784-136A-EAC1-21109A204F87}"/>
          </ac:inkMkLst>
        </pc:inkChg>
        <pc:inkChg chg="add">
          <ac:chgData name="Darren Starr" userId="e8db8f9f-6c41-48a8-b168-8c2600f32686" providerId="ADAL" clId="{8A8AF724-0554-4334-A95E-7765974E60F0}" dt="2025-01-14T13:13:29.419" v="21228" actId="9405"/>
          <ac:inkMkLst>
            <pc:docMk/>
            <pc:sldMk cId="1747832990" sldId="309"/>
            <ac:inkMk id="88" creationId="{F23D5E44-783F-F403-5C97-37788A42219C}"/>
          </ac:inkMkLst>
        </pc:inkChg>
        <pc:inkChg chg="add">
          <ac:chgData name="Darren Starr" userId="e8db8f9f-6c41-48a8-b168-8c2600f32686" providerId="ADAL" clId="{8A8AF724-0554-4334-A95E-7765974E60F0}" dt="2025-01-14T13:13:29.618" v="21229" actId="9405"/>
          <ac:inkMkLst>
            <pc:docMk/>
            <pc:sldMk cId="1747832990" sldId="309"/>
            <ac:inkMk id="89" creationId="{0154B2C2-8720-EB03-2E83-3BFBAC7542FB}"/>
          </ac:inkMkLst>
        </pc:inkChg>
        <pc:inkChg chg="add mod">
          <ac:chgData name="Darren Starr" userId="e8db8f9f-6c41-48a8-b168-8c2600f32686" providerId="ADAL" clId="{8A8AF724-0554-4334-A95E-7765974E60F0}" dt="2025-01-14T13:13:45.135" v="21239"/>
          <ac:inkMkLst>
            <pc:docMk/>
            <pc:sldMk cId="1747832990" sldId="309"/>
            <ac:inkMk id="91" creationId="{5B835EB6-E005-1E26-E5AC-0071F4B7CB04}"/>
          </ac:inkMkLst>
        </pc:inkChg>
        <pc:inkChg chg="add">
          <ac:chgData name="Darren Starr" userId="e8db8f9f-6c41-48a8-b168-8c2600f32686" providerId="ADAL" clId="{8A8AF724-0554-4334-A95E-7765974E60F0}" dt="2025-01-14T13:13:32.543" v="21232" actId="9405"/>
          <ac:inkMkLst>
            <pc:docMk/>
            <pc:sldMk cId="1747832990" sldId="309"/>
            <ac:inkMk id="92" creationId="{07DA0E6A-BFE5-F790-B259-FB03B8BF8DEE}"/>
          </ac:inkMkLst>
        </pc:inkChg>
        <pc:inkChg chg="add">
          <ac:chgData name="Darren Starr" userId="e8db8f9f-6c41-48a8-b168-8c2600f32686" providerId="ADAL" clId="{8A8AF724-0554-4334-A95E-7765974E60F0}" dt="2025-01-14T13:13:41.343" v="21234" actId="9405"/>
          <ac:inkMkLst>
            <pc:docMk/>
            <pc:sldMk cId="1747832990" sldId="309"/>
            <ac:inkMk id="94" creationId="{957CA8C6-F166-29CD-5735-457712904C08}"/>
          </ac:inkMkLst>
        </pc:inkChg>
        <pc:inkChg chg="add mod">
          <ac:chgData name="Darren Starr" userId="e8db8f9f-6c41-48a8-b168-8c2600f32686" providerId="ADAL" clId="{8A8AF724-0554-4334-A95E-7765974E60F0}" dt="2025-01-14T13:13:45.135" v="21239"/>
          <ac:inkMkLst>
            <pc:docMk/>
            <pc:sldMk cId="1747832990" sldId="309"/>
            <ac:inkMk id="95" creationId="{0A40737F-BEF5-E867-B0C0-6BDF8EAAD270}"/>
          </ac:inkMkLst>
        </pc:inkChg>
        <pc:inkChg chg="add mod">
          <ac:chgData name="Darren Starr" userId="e8db8f9f-6c41-48a8-b168-8c2600f32686" providerId="ADAL" clId="{8A8AF724-0554-4334-A95E-7765974E60F0}" dt="2025-01-14T13:13:53.108" v="21259"/>
          <ac:inkMkLst>
            <pc:docMk/>
            <pc:sldMk cId="1747832990" sldId="309"/>
            <ac:inkMk id="97" creationId="{BEF7A43F-E483-A60C-ECD1-0786DD209931}"/>
          </ac:inkMkLst>
        </pc:inkChg>
        <pc:inkChg chg="add mod">
          <ac:chgData name="Darren Starr" userId="e8db8f9f-6c41-48a8-b168-8c2600f32686" providerId="ADAL" clId="{8A8AF724-0554-4334-A95E-7765974E60F0}" dt="2025-01-14T13:16:08.016" v="21356"/>
          <ac:inkMkLst>
            <pc:docMk/>
            <pc:sldMk cId="1747832990" sldId="309"/>
            <ac:inkMk id="98" creationId="{C123210D-4AD9-2DA9-B1B0-337DC602D456}"/>
          </ac:inkMkLst>
        </pc:inkChg>
        <pc:inkChg chg="add mod">
          <ac:chgData name="Darren Starr" userId="e8db8f9f-6c41-48a8-b168-8c2600f32686" providerId="ADAL" clId="{8A8AF724-0554-4334-A95E-7765974E60F0}" dt="2025-01-14T13:13:53.108" v="21259"/>
          <ac:inkMkLst>
            <pc:docMk/>
            <pc:sldMk cId="1747832990" sldId="309"/>
            <ac:inkMk id="100" creationId="{0FEC2529-A5DA-7DC5-5A2A-8DEC471F094E}"/>
          </ac:inkMkLst>
        </pc:inkChg>
        <pc:inkChg chg="add mod">
          <ac:chgData name="Darren Starr" userId="e8db8f9f-6c41-48a8-b168-8c2600f32686" providerId="ADAL" clId="{8A8AF724-0554-4334-A95E-7765974E60F0}" dt="2025-01-14T13:16:49.003" v="21389"/>
          <ac:inkMkLst>
            <pc:docMk/>
            <pc:sldMk cId="1747832990" sldId="309"/>
            <ac:inkMk id="101" creationId="{5F531FB3-203E-8600-0BB1-88AE8C0FA524}"/>
          </ac:inkMkLst>
        </pc:inkChg>
        <pc:inkChg chg="add mod">
          <ac:chgData name="Darren Starr" userId="e8db8f9f-6c41-48a8-b168-8c2600f32686" providerId="ADAL" clId="{8A8AF724-0554-4334-A95E-7765974E60F0}" dt="2025-01-14T13:13:53.108" v="21259"/>
          <ac:inkMkLst>
            <pc:docMk/>
            <pc:sldMk cId="1747832990" sldId="309"/>
            <ac:inkMk id="102" creationId="{A32C6BF4-331C-116F-6051-FF1862CEDF25}"/>
          </ac:inkMkLst>
        </pc:inkChg>
        <pc:inkChg chg="add mod">
          <ac:chgData name="Darren Starr" userId="e8db8f9f-6c41-48a8-b168-8c2600f32686" providerId="ADAL" clId="{8A8AF724-0554-4334-A95E-7765974E60F0}" dt="2025-01-14T13:13:51.722" v="21257"/>
          <ac:inkMkLst>
            <pc:docMk/>
            <pc:sldMk cId="1747832990" sldId="309"/>
            <ac:inkMk id="103" creationId="{7A90EACB-C24A-2905-B437-4C8D4F63258B}"/>
          </ac:inkMkLst>
        </pc:inkChg>
        <pc:inkChg chg="add mod">
          <ac:chgData name="Darren Starr" userId="e8db8f9f-6c41-48a8-b168-8c2600f32686" providerId="ADAL" clId="{8A8AF724-0554-4334-A95E-7765974E60F0}" dt="2025-01-14T13:13:51.722" v="21257"/>
          <ac:inkMkLst>
            <pc:docMk/>
            <pc:sldMk cId="1747832990" sldId="309"/>
            <ac:inkMk id="104" creationId="{3DB32D77-BCDA-B72A-89C4-53AE2013FBC2}"/>
          </ac:inkMkLst>
        </pc:inkChg>
        <pc:inkChg chg="add mod">
          <ac:chgData name="Darren Starr" userId="e8db8f9f-6c41-48a8-b168-8c2600f32686" providerId="ADAL" clId="{8A8AF724-0554-4334-A95E-7765974E60F0}" dt="2025-01-14T13:16:08.016" v="21356"/>
          <ac:inkMkLst>
            <pc:docMk/>
            <pc:sldMk cId="1747832990" sldId="309"/>
            <ac:inkMk id="105" creationId="{ECB56341-6E9B-4DA9-1D15-270C8C68A5CD}"/>
          </ac:inkMkLst>
        </pc:inkChg>
        <pc:inkChg chg="add">
          <ac:chgData name="Darren Starr" userId="e8db8f9f-6c41-48a8-b168-8c2600f32686" providerId="ADAL" clId="{8A8AF724-0554-4334-A95E-7765974E60F0}" dt="2025-01-14T13:13:48.681" v="21246" actId="9405"/>
          <ac:inkMkLst>
            <pc:docMk/>
            <pc:sldMk cId="1747832990" sldId="309"/>
            <ac:inkMk id="106" creationId="{47ACD6AD-7EDA-0948-203B-785A778B6895}"/>
          </ac:inkMkLst>
        </pc:inkChg>
        <pc:inkChg chg="add mod">
          <ac:chgData name="Darren Starr" userId="e8db8f9f-6c41-48a8-b168-8c2600f32686" providerId="ADAL" clId="{8A8AF724-0554-4334-A95E-7765974E60F0}" dt="2025-01-14T13:13:51.722" v="21257"/>
          <ac:inkMkLst>
            <pc:docMk/>
            <pc:sldMk cId="1747832990" sldId="309"/>
            <ac:inkMk id="107" creationId="{C00B95D6-95C0-E613-867B-65CD9A91847B}"/>
          </ac:inkMkLst>
        </pc:inkChg>
        <pc:inkChg chg="add">
          <ac:chgData name="Darren Starr" userId="e8db8f9f-6c41-48a8-b168-8c2600f32686" providerId="ADAL" clId="{8A8AF724-0554-4334-A95E-7765974E60F0}" dt="2025-01-14T13:13:49.367" v="21248" actId="9405"/>
          <ac:inkMkLst>
            <pc:docMk/>
            <pc:sldMk cId="1747832990" sldId="309"/>
            <ac:inkMk id="108" creationId="{A2D827DF-4D16-B20B-6406-8DD577AF5619}"/>
          </ac:inkMkLst>
        </pc:inkChg>
        <pc:inkChg chg="add">
          <ac:chgData name="Darren Starr" userId="e8db8f9f-6c41-48a8-b168-8c2600f32686" providerId="ADAL" clId="{8A8AF724-0554-4334-A95E-7765974E60F0}" dt="2025-01-14T13:13:49.639" v="21249" actId="9405"/>
          <ac:inkMkLst>
            <pc:docMk/>
            <pc:sldMk cId="1747832990" sldId="309"/>
            <ac:inkMk id="109" creationId="{116AAB40-FF9D-3768-8BDF-7805B7789755}"/>
          </ac:inkMkLst>
        </pc:inkChg>
        <pc:inkChg chg="add">
          <ac:chgData name="Darren Starr" userId="e8db8f9f-6c41-48a8-b168-8c2600f32686" providerId="ADAL" clId="{8A8AF724-0554-4334-A95E-7765974E60F0}" dt="2025-01-14T13:13:49.852" v="21250" actId="9405"/>
          <ac:inkMkLst>
            <pc:docMk/>
            <pc:sldMk cId="1747832990" sldId="309"/>
            <ac:inkMk id="110" creationId="{3F36E2C5-9E48-6AAB-0C60-81DDB53A519C}"/>
          </ac:inkMkLst>
        </pc:inkChg>
        <pc:inkChg chg="add mod">
          <ac:chgData name="Darren Starr" userId="e8db8f9f-6c41-48a8-b168-8c2600f32686" providerId="ADAL" clId="{8A8AF724-0554-4334-A95E-7765974E60F0}" dt="2025-01-14T13:13:51.722" v="21257"/>
          <ac:inkMkLst>
            <pc:docMk/>
            <pc:sldMk cId="1747832990" sldId="309"/>
            <ac:inkMk id="111" creationId="{F17DCB88-56F1-D2F0-FD43-C82BB7C5CDD6}"/>
          </ac:inkMkLst>
        </pc:inkChg>
        <pc:inkChg chg="add">
          <ac:chgData name="Darren Starr" userId="e8db8f9f-6c41-48a8-b168-8c2600f32686" providerId="ADAL" clId="{8A8AF724-0554-4334-A95E-7765974E60F0}" dt="2025-01-14T13:13:50.296" v="21252" actId="9405"/>
          <ac:inkMkLst>
            <pc:docMk/>
            <pc:sldMk cId="1747832990" sldId="309"/>
            <ac:inkMk id="112" creationId="{BA1582CC-6F31-832B-F4F1-DBD76D2E9C6C}"/>
          </ac:inkMkLst>
        </pc:inkChg>
        <pc:inkChg chg="add">
          <ac:chgData name="Darren Starr" userId="e8db8f9f-6c41-48a8-b168-8c2600f32686" providerId="ADAL" clId="{8A8AF724-0554-4334-A95E-7765974E60F0}" dt="2025-01-14T13:13:50.517" v="21253" actId="9405"/>
          <ac:inkMkLst>
            <pc:docMk/>
            <pc:sldMk cId="1747832990" sldId="309"/>
            <ac:inkMk id="113" creationId="{9D142560-9A4F-654B-FBB7-4B0D11991E76}"/>
          </ac:inkMkLst>
        </pc:inkChg>
        <pc:inkChg chg="add mod">
          <ac:chgData name="Darren Starr" userId="e8db8f9f-6c41-48a8-b168-8c2600f32686" providerId="ADAL" clId="{8A8AF724-0554-4334-A95E-7765974E60F0}" dt="2025-01-14T13:13:51.722" v="21257"/>
          <ac:inkMkLst>
            <pc:docMk/>
            <pc:sldMk cId="1747832990" sldId="309"/>
            <ac:inkMk id="114" creationId="{AF71A46C-708E-AACF-88CB-48440946E698}"/>
          </ac:inkMkLst>
        </pc:inkChg>
        <pc:inkChg chg="add mod">
          <ac:chgData name="Darren Starr" userId="e8db8f9f-6c41-48a8-b168-8c2600f32686" providerId="ADAL" clId="{8A8AF724-0554-4334-A95E-7765974E60F0}" dt="2025-01-14T13:13:51.722" v="21257"/>
          <ac:inkMkLst>
            <pc:docMk/>
            <pc:sldMk cId="1747832990" sldId="309"/>
            <ac:inkMk id="115" creationId="{1AA0A6FF-8DEC-319A-4B98-9CA84A3C37B0}"/>
          </ac:inkMkLst>
        </pc:inkChg>
        <pc:inkChg chg="add mod">
          <ac:chgData name="Darren Starr" userId="e8db8f9f-6c41-48a8-b168-8c2600f32686" providerId="ADAL" clId="{8A8AF724-0554-4334-A95E-7765974E60F0}" dt="2025-01-14T13:13:53.108" v="21259"/>
          <ac:inkMkLst>
            <pc:docMk/>
            <pc:sldMk cId="1747832990" sldId="309"/>
            <ac:inkMk id="116" creationId="{411BC996-F484-40ED-62AB-4F488309139B}"/>
          </ac:inkMkLst>
        </pc:inkChg>
        <pc:inkChg chg="add">
          <ac:chgData name="Darren Starr" userId="e8db8f9f-6c41-48a8-b168-8c2600f32686" providerId="ADAL" clId="{8A8AF724-0554-4334-A95E-7765974E60F0}" dt="2025-01-14T13:13:52.563" v="21258" actId="9405"/>
          <ac:inkMkLst>
            <pc:docMk/>
            <pc:sldMk cId="1747832990" sldId="309"/>
            <ac:inkMk id="118" creationId="{9F4795BF-CD9D-62BA-82E8-DD28599C14F5}"/>
          </ac:inkMkLst>
        </pc:inkChg>
        <pc:inkChg chg="add">
          <ac:chgData name="Darren Starr" userId="e8db8f9f-6c41-48a8-b168-8c2600f32686" providerId="ADAL" clId="{8A8AF724-0554-4334-A95E-7765974E60F0}" dt="2025-01-14T13:13:53.930" v="21260" actId="9405"/>
          <ac:inkMkLst>
            <pc:docMk/>
            <pc:sldMk cId="1747832990" sldId="309"/>
            <ac:inkMk id="120" creationId="{6ED8FE0D-37AF-85E4-74E6-C6FEF52CDD04}"/>
          </ac:inkMkLst>
        </pc:inkChg>
        <pc:inkChg chg="add">
          <ac:chgData name="Darren Starr" userId="e8db8f9f-6c41-48a8-b168-8c2600f32686" providerId="ADAL" clId="{8A8AF724-0554-4334-A95E-7765974E60F0}" dt="2025-01-14T13:13:54.211" v="21261" actId="9405"/>
          <ac:inkMkLst>
            <pc:docMk/>
            <pc:sldMk cId="1747832990" sldId="309"/>
            <ac:inkMk id="121" creationId="{57042C0A-E30B-852A-53ED-E1E8DA3201FE}"/>
          </ac:inkMkLst>
        </pc:inkChg>
        <pc:inkChg chg="add">
          <ac:chgData name="Darren Starr" userId="e8db8f9f-6c41-48a8-b168-8c2600f32686" providerId="ADAL" clId="{8A8AF724-0554-4334-A95E-7765974E60F0}" dt="2025-01-14T13:13:54.584" v="21262" actId="9405"/>
          <ac:inkMkLst>
            <pc:docMk/>
            <pc:sldMk cId="1747832990" sldId="309"/>
            <ac:inkMk id="122" creationId="{09DBEF9F-79EB-8D36-2C5C-A42F16642B55}"/>
          </ac:inkMkLst>
        </pc:inkChg>
        <pc:inkChg chg="add mod">
          <ac:chgData name="Darren Starr" userId="e8db8f9f-6c41-48a8-b168-8c2600f32686" providerId="ADAL" clId="{8A8AF724-0554-4334-A95E-7765974E60F0}" dt="2025-01-14T13:16:49.003" v="21389"/>
          <ac:inkMkLst>
            <pc:docMk/>
            <pc:sldMk cId="1747832990" sldId="309"/>
            <ac:inkMk id="123" creationId="{5CE9944A-B9AA-C9F8-C533-4F3247DE11A3}"/>
          </ac:inkMkLst>
        </pc:inkChg>
        <pc:inkChg chg="add">
          <ac:chgData name="Darren Starr" userId="e8db8f9f-6c41-48a8-b168-8c2600f32686" providerId="ADAL" clId="{8A8AF724-0554-4334-A95E-7765974E60F0}" dt="2025-01-14T13:13:55.449" v="21264" actId="9405"/>
          <ac:inkMkLst>
            <pc:docMk/>
            <pc:sldMk cId="1747832990" sldId="309"/>
            <ac:inkMk id="124" creationId="{D9C9B6F3-A583-AF18-10CA-2780E754E1D1}"/>
          </ac:inkMkLst>
        </pc:inkChg>
        <pc:inkChg chg="add">
          <ac:chgData name="Darren Starr" userId="e8db8f9f-6c41-48a8-b168-8c2600f32686" providerId="ADAL" clId="{8A8AF724-0554-4334-A95E-7765974E60F0}" dt="2025-01-14T13:13:55.732" v="21265" actId="9405"/>
          <ac:inkMkLst>
            <pc:docMk/>
            <pc:sldMk cId="1747832990" sldId="309"/>
            <ac:inkMk id="125" creationId="{62634690-BA38-8EC5-7045-1417F0040408}"/>
          </ac:inkMkLst>
        </pc:inkChg>
        <pc:inkChg chg="add">
          <ac:chgData name="Darren Starr" userId="e8db8f9f-6c41-48a8-b168-8c2600f32686" providerId="ADAL" clId="{8A8AF724-0554-4334-A95E-7765974E60F0}" dt="2025-01-14T13:13:56.340" v="21266" actId="9405"/>
          <ac:inkMkLst>
            <pc:docMk/>
            <pc:sldMk cId="1747832990" sldId="309"/>
            <ac:inkMk id="126" creationId="{A148B427-3467-0B9B-1BB1-EDC7771E9B3D}"/>
          </ac:inkMkLst>
        </pc:inkChg>
        <pc:inkChg chg="add">
          <ac:chgData name="Darren Starr" userId="e8db8f9f-6c41-48a8-b168-8c2600f32686" providerId="ADAL" clId="{8A8AF724-0554-4334-A95E-7765974E60F0}" dt="2025-01-14T13:13:56.971" v="21267" actId="9405"/>
          <ac:inkMkLst>
            <pc:docMk/>
            <pc:sldMk cId="1747832990" sldId="309"/>
            <ac:inkMk id="127" creationId="{AAB1E6E4-63C0-DBD4-7DA2-DE82B873A75F}"/>
          </ac:inkMkLst>
        </pc:inkChg>
        <pc:inkChg chg="add">
          <ac:chgData name="Darren Starr" userId="e8db8f9f-6c41-48a8-b168-8c2600f32686" providerId="ADAL" clId="{8A8AF724-0554-4334-A95E-7765974E60F0}" dt="2025-01-14T13:13:57.286" v="21268" actId="9405"/>
          <ac:inkMkLst>
            <pc:docMk/>
            <pc:sldMk cId="1747832990" sldId="309"/>
            <ac:inkMk id="128" creationId="{EEB09517-CEC9-431D-9BA0-1E4AF320FEA3}"/>
          </ac:inkMkLst>
        </pc:inkChg>
        <pc:inkChg chg="add">
          <ac:chgData name="Darren Starr" userId="e8db8f9f-6c41-48a8-b168-8c2600f32686" providerId="ADAL" clId="{8A8AF724-0554-4334-A95E-7765974E60F0}" dt="2025-01-14T13:13:57.615" v="21269" actId="9405"/>
          <ac:inkMkLst>
            <pc:docMk/>
            <pc:sldMk cId="1747832990" sldId="309"/>
            <ac:inkMk id="129" creationId="{D80A4496-1B0F-6151-3678-197FF372C443}"/>
          </ac:inkMkLst>
        </pc:inkChg>
        <pc:inkChg chg="add">
          <ac:chgData name="Darren Starr" userId="e8db8f9f-6c41-48a8-b168-8c2600f32686" providerId="ADAL" clId="{8A8AF724-0554-4334-A95E-7765974E60F0}" dt="2025-01-14T13:13:58.109" v="21270" actId="9405"/>
          <ac:inkMkLst>
            <pc:docMk/>
            <pc:sldMk cId="1747832990" sldId="309"/>
            <ac:inkMk id="130" creationId="{A576340A-F1BE-D294-CF14-3651921346DE}"/>
          </ac:inkMkLst>
        </pc:inkChg>
        <pc:inkChg chg="add mod">
          <ac:chgData name="Darren Starr" userId="e8db8f9f-6c41-48a8-b168-8c2600f32686" providerId="ADAL" clId="{8A8AF724-0554-4334-A95E-7765974E60F0}" dt="2025-01-14T13:16:08.016" v="21356"/>
          <ac:inkMkLst>
            <pc:docMk/>
            <pc:sldMk cId="1747832990" sldId="309"/>
            <ac:inkMk id="131" creationId="{3AB6B24F-71EA-10DA-5A5E-5611BDB3C49A}"/>
          </ac:inkMkLst>
        </pc:inkChg>
        <pc:inkChg chg="add">
          <ac:chgData name="Darren Starr" userId="e8db8f9f-6c41-48a8-b168-8c2600f32686" providerId="ADAL" clId="{8A8AF724-0554-4334-A95E-7765974E60F0}" dt="2025-01-14T13:14:03.113" v="21273" actId="9405"/>
          <ac:inkMkLst>
            <pc:docMk/>
            <pc:sldMk cId="1747832990" sldId="309"/>
            <ac:inkMk id="133" creationId="{1B9ADBCC-9CE4-C790-7ADB-ADF587748E62}"/>
          </ac:inkMkLst>
        </pc:inkChg>
        <pc:inkChg chg="add">
          <ac:chgData name="Darren Starr" userId="e8db8f9f-6c41-48a8-b168-8c2600f32686" providerId="ADAL" clId="{8A8AF724-0554-4334-A95E-7765974E60F0}" dt="2025-01-14T13:14:04.260" v="21274" actId="9405"/>
          <ac:inkMkLst>
            <pc:docMk/>
            <pc:sldMk cId="1747832990" sldId="309"/>
            <ac:inkMk id="134" creationId="{277ACDBE-0BC4-0409-CC76-0838F8C76FE6}"/>
          </ac:inkMkLst>
        </pc:inkChg>
        <pc:inkChg chg="add">
          <ac:chgData name="Darren Starr" userId="e8db8f9f-6c41-48a8-b168-8c2600f32686" providerId="ADAL" clId="{8A8AF724-0554-4334-A95E-7765974E60F0}" dt="2025-01-14T13:14:05.128" v="21275" actId="9405"/>
          <ac:inkMkLst>
            <pc:docMk/>
            <pc:sldMk cId="1747832990" sldId="309"/>
            <ac:inkMk id="135" creationId="{536437E8-A543-E92D-576B-AB1AE5326D33}"/>
          </ac:inkMkLst>
        </pc:inkChg>
        <pc:inkChg chg="add mod">
          <ac:chgData name="Darren Starr" userId="e8db8f9f-6c41-48a8-b168-8c2600f32686" providerId="ADAL" clId="{8A8AF724-0554-4334-A95E-7765974E60F0}" dt="2025-01-14T13:16:08.016" v="21356"/>
          <ac:inkMkLst>
            <pc:docMk/>
            <pc:sldMk cId="1747832990" sldId="309"/>
            <ac:inkMk id="136" creationId="{3DFDF2B0-DA55-D655-0856-96EC292255C3}"/>
          </ac:inkMkLst>
        </pc:inkChg>
        <pc:inkChg chg="add">
          <ac:chgData name="Darren Starr" userId="e8db8f9f-6c41-48a8-b168-8c2600f32686" providerId="ADAL" clId="{8A8AF724-0554-4334-A95E-7765974E60F0}" dt="2025-01-14T13:14:06.722" v="21277" actId="9405"/>
          <ac:inkMkLst>
            <pc:docMk/>
            <pc:sldMk cId="1747832990" sldId="309"/>
            <ac:inkMk id="137" creationId="{1C58D1C7-5705-88A4-9E39-7FFFDB6B60B4}"/>
          </ac:inkMkLst>
        </pc:inkChg>
        <pc:inkChg chg="add">
          <ac:chgData name="Darren Starr" userId="e8db8f9f-6c41-48a8-b168-8c2600f32686" providerId="ADAL" clId="{8A8AF724-0554-4334-A95E-7765974E60F0}" dt="2025-01-14T13:14:07.953" v="21278" actId="9405"/>
          <ac:inkMkLst>
            <pc:docMk/>
            <pc:sldMk cId="1747832990" sldId="309"/>
            <ac:inkMk id="138" creationId="{125AD119-C547-47D5-082B-7FDD05FC635A}"/>
          </ac:inkMkLst>
        </pc:inkChg>
        <pc:inkChg chg="add">
          <ac:chgData name="Darren Starr" userId="e8db8f9f-6c41-48a8-b168-8c2600f32686" providerId="ADAL" clId="{8A8AF724-0554-4334-A95E-7765974E60F0}" dt="2025-01-14T13:14:08.606" v="21279" actId="9405"/>
          <ac:inkMkLst>
            <pc:docMk/>
            <pc:sldMk cId="1747832990" sldId="309"/>
            <ac:inkMk id="139" creationId="{D0F2EE3C-F07E-EA68-B083-20130F52A1AE}"/>
          </ac:inkMkLst>
        </pc:inkChg>
        <pc:inkChg chg="add mod">
          <ac:chgData name="Darren Starr" userId="e8db8f9f-6c41-48a8-b168-8c2600f32686" providerId="ADAL" clId="{8A8AF724-0554-4334-A95E-7765974E60F0}" dt="2025-01-14T13:16:49.003" v="21389"/>
          <ac:inkMkLst>
            <pc:docMk/>
            <pc:sldMk cId="1747832990" sldId="309"/>
            <ac:inkMk id="140" creationId="{642C4E13-1B84-6479-26C8-A84C19581155}"/>
          </ac:inkMkLst>
        </pc:inkChg>
        <pc:inkChg chg="add">
          <ac:chgData name="Darren Starr" userId="e8db8f9f-6c41-48a8-b168-8c2600f32686" providerId="ADAL" clId="{8A8AF724-0554-4334-A95E-7765974E60F0}" dt="2025-01-14T13:14:11.773" v="21282" actId="9405"/>
          <ac:inkMkLst>
            <pc:docMk/>
            <pc:sldMk cId="1747832990" sldId="309"/>
            <ac:inkMk id="142" creationId="{7913C23F-8E54-E0CE-A460-B76631580B90}"/>
          </ac:inkMkLst>
        </pc:inkChg>
        <pc:inkChg chg="add">
          <ac:chgData name="Darren Starr" userId="e8db8f9f-6c41-48a8-b168-8c2600f32686" providerId="ADAL" clId="{8A8AF724-0554-4334-A95E-7765974E60F0}" dt="2025-01-14T13:14:12.092" v="21283" actId="9405"/>
          <ac:inkMkLst>
            <pc:docMk/>
            <pc:sldMk cId="1747832990" sldId="309"/>
            <ac:inkMk id="143" creationId="{C3491CFD-9DDB-1FCF-0D3D-B43035DBBF09}"/>
          </ac:inkMkLst>
        </pc:inkChg>
        <pc:inkChg chg="add">
          <ac:chgData name="Darren Starr" userId="e8db8f9f-6c41-48a8-b168-8c2600f32686" providerId="ADAL" clId="{8A8AF724-0554-4334-A95E-7765974E60F0}" dt="2025-01-14T13:14:12.504" v="21284" actId="9405"/>
          <ac:inkMkLst>
            <pc:docMk/>
            <pc:sldMk cId="1747832990" sldId="309"/>
            <ac:inkMk id="144" creationId="{28C1E79D-6078-6A28-CFB9-D7E9E9442920}"/>
          </ac:inkMkLst>
        </pc:inkChg>
        <pc:inkChg chg="add">
          <ac:chgData name="Darren Starr" userId="e8db8f9f-6c41-48a8-b168-8c2600f32686" providerId="ADAL" clId="{8A8AF724-0554-4334-A95E-7765974E60F0}" dt="2025-01-14T13:14:12.923" v="21285" actId="9405"/>
          <ac:inkMkLst>
            <pc:docMk/>
            <pc:sldMk cId="1747832990" sldId="309"/>
            <ac:inkMk id="145" creationId="{902014E5-ED99-3164-1095-08F799EDA1D3}"/>
          </ac:inkMkLst>
        </pc:inkChg>
        <pc:inkChg chg="add">
          <ac:chgData name="Darren Starr" userId="e8db8f9f-6c41-48a8-b168-8c2600f32686" providerId="ADAL" clId="{8A8AF724-0554-4334-A95E-7765974E60F0}" dt="2025-01-14T13:14:13.320" v="21286" actId="9405"/>
          <ac:inkMkLst>
            <pc:docMk/>
            <pc:sldMk cId="1747832990" sldId="309"/>
            <ac:inkMk id="146" creationId="{C7270B92-BDD1-5DDF-D603-5DD6203BA154}"/>
          </ac:inkMkLst>
        </pc:inkChg>
        <pc:inkChg chg="add">
          <ac:chgData name="Darren Starr" userId="e8db8f9f-6c41-48a8-b168-8c2600f32686" providerId="ADAL" clId="{8A8AF724-0554-4334-A95E-7765974E60F0}" dt="2025-01-14T13:14:13.799" v="21287" actId="9405"/>
          <ac:inkMkLst>
            <pc:docMk/>
            <pc:sldMk cId="1747832990" sldId="309"/>
            <ac:inkMk id="147" creationId="{7A339C96-E87D-3001-702E-1E45C1A458C7}"/>
          </ac:inkMkLst>
        </pc:inkChg>
        <pc:inkChg chg="add">
          <ac:chgData name="Darren Starr" userId="e8db8f9f-6c41-48a8-b168-8c2600f32686" providerId="ADAL" clId="{8A8AF724-0554-4334-A95E-7765974E60F0}" dt="2025-01-14T13:14:14.479" v="21288" actId="9405"/>
          <ac:inkMkLst>
            <pc:docMk/>
            <pc:sldMk cId="1747832990" sldId="309"/>
            <ac:inkMk id="148" creationId="{008561FA-33F4-67DB-2CB7-420BA98A1369}"/>
          </ac:inkMkLst>
        </pc:inkChg>
        <pc:inkChg chg="add">
          <ac:chgData name="Darren Starr" userId="e8db8f9f-6c41-48a8-b168-8c2600f32686" providerId="ADAL" clId="{8A8AF724-0554-4334-A95E-7765974E60F0}" dt="2025-01-14T13:14:15.066" v="21289" actId="9405"/>
          <ac:inkMkLst>
            <pc:docMk/>
            <pc:sldMk cId="1747832990" sldId="309"/>
            <ac:inkMk id="149" creationId="{D3C64EE2-7E27-C976-432F-A02F798785A5}"/>
          </ac:inkMkLst>
        </pc:inkChg>
        <pc:inkChg chg="add">
          <ac:chgData name="Darren Starr" userId="e8db8f9f-6c41-48a8-b168-8c2600f32686" providerId="ADAL" clId="{8A8AF724-0554-4334-A95E-7765974E60F0}" dt="2025-01-14T13:14:15.372" v="21290" actId="9405"/>
          <ac:inkMkLst>
            <pc:docMk/>
            <pc:sldMk cId="1747832990" sldId="309"/>
            <ac:inkMk id="150" creationId="{139497FF-7619-51FC-1F7F-25A4F4DF3A53}"/>
          </ac:inkMkLst>
        </pc:inkChg>
        <pc:inkChg chg="add">
          <ac:chgData name="Darren Starr" userId="e8db8f9f-6c41-48a8-b168-8c2600f32686" providerId="ADAL" clId="{8A8AF724-0554-4334-A95E-7765974E60F0}" dt="2025-01-14T13:14:15.646" v="21291" actId="9405"/>
          <ac:inkMkLst>
            <pc:docMk/>
            <pc:sldMk cId="1747832990" sldId="309"/>
            <ac:inkMk id="151" creationId="{752F3C20-85F0-EC31-5150-C711A8EA754B}"/>
          </ac:inkMkLst>
        </pc:inkChg>
        <pc:inkChg chg="add mod">
          <ac:chgData name="Darren Starr" userId="e8db8f9f-6c41-48a8-b168-8c2600f32686" providerId="ADAL" clId="{8A8AF724-0554-4334-A95E-7765974E60F0}" dt="2025-01-14T13:16:49.003" v="21389"/>
          <ac:inkMkLst>
            <pc:docMk/>
            <pc:sldMk cId="1747832990" sldId="309"/>
            <ac:inkMk id="152" creationId="{20793616-A3A9-F4EF-9B34-71E435F7B659}"/>
          </ac:inkMkLst>
        </pc:inkChg>
        <pc:inkChg chg="add">
          <ac:chgData name="Darren Starr" userId="e8db8f9f-6c41-48a8-b168-8c2600f32686" providerId="ADAL" clId="{8A8AF724-0554-4334-A95E-7765974E60F0}" dt="2025-01-14T13:14:27.069" v="21294" actId="9405"/>
          <ac:inkMkLst>
            <pc:docMk/>
            <pc:sldMk cId="1747832990" sldId="309"/>
            <ac:inkMk id="154" creationId="{963344B8-BB3E-4A01-0C87-99A23BBAA775}"/>
          </ac:inkMkLst>
        </pc:inkChg>
        <pc:inkChg chg="add mod">
          <ac:chgData name="Darren Starr" userId="e8db8f9f-6c41-48a8-b168-8c2600f32686" providerId="ADAL" clId="{8A8AF724-0554-4334-A95E-7765974E60F0}" dt="2025-01-14T13:14:39.741" v="21323"/>
          <ac:inkMkLst>
            <pc:docMk/>
            <pc:sldMk cId="1747832990" sldId="309"/>
            <ac:inkMk id="155" creationId="{DD886A64-2A75-ABC3-E723-2FB0F66190FB}"/>
          </ac:inkMkLst>
        </pc:inkChg>
        <pc:inkChg chg="add">
          <ac:chgData name="Darren Starr" userId="e8db8f9f-6c41-48a8-b168-8c2600f32686" providerId="ADAL" clId="{8A8AF724-0554-4334-A95E-7765974E60F0}" dt="2025-01-14T13:14:28.520" v="21296" actId="9405"/>
          <ac:inkMkLst>
            <pc:docMk/>
            <pc:sldMk cId="1747832990" sldId="309"/>
            <ac:inkMk id="156" creationId="{51B8C469-ABA7-67ED-3AE8-80438AE22668}"/>
          </ac:inkMkLst>
        </pc:inkChg>
        <pc:inkChg chg="add">
          <ac:chgData name="Darren Starr" userId="e8db8f9f-6c41-48a8-b168-8c2600f32686" providerId="ADAL" clId="{8A8AF724-0554-4334-A95E-7765974E60F0}" dt="2025-01-14T13:14:28.734" v="21297" actId="9405"/>
          <ac:inkMkLst>
            <pc:docMk/>
            <pc:sldMk cId="1747832990" sldId="309"/>
            <ac:inkMk id="157" creationId="{12B1E2F5-3390-F882-D95A-FFB3DD766C87}"/>
          </ac:inkMkLst>
        </pc:inkChg>
        <pc:inkChg chg="add mod">
          <ac:chgData name="Darren Starr" userId="e8db8f9f-6c41-48a8-b168-8c2600f32686" providerId="ADAL" clId="{8A8AF724-0554-4334-A95E-7765974E60F0}" dt="2025-01-14T13:14:35.151" v="21313"/>
          <ac:inkMkLst>
            <pc:docMk/>
            <pc:sldMk cId="1747832990" sldId="309"/>
            <ac:inkMk id="158" creationId="{8535E460-7D37-C874-0E60-A71E44E9FDFE}"/>
          </ac:inkMkLst>
        </pc:inkChg>
        <pc:inkChg chg="add">
          <ac:chgData name="Darren Starr" userId="e8db8f9f-6c41-48a8-b168-8c2600f32686" providerId="ADAL" clId="{8A8AF724-0554-4334-A95E-7765974E60F0}" dt="2025-01-14T13:14:29.608" v="21299" actId="9405"/>
          <ac:inkMkLst>
            <pc:docMk/>
            <pc:sldMk cId="1747832990" sldId="309"/>
            <ac:inkMk id="159" creationId="{4A457089-1527-2F2D-96F1-87F8D356E4E0}"/>
          </ac:inkMkLst>
        </pc:inkChg>
        <pc:inkChg chg="add">
          <ac:chgData name="Darren Starr" userId="e8db8f9f-6c41-48a8-b168-8c2600f32686" providerId="ADAL" clId="{8A8AF724-0554-4334-A95E-7765974E60F0}" dt="2025-01-14T13:14:30.127" v="21300" actId="9405"/>
          <ac:inkMkLst>
            <pc:docMk/>
            <pc:sldMk cId="1747832990" sldId="309"/>
            <ac:inkMk id="160" creationId="{BEEDDF75-2278-9E41-8E7D-2550E4771FF8}"/>
          </ac:inkMkLst>
        </pc:inkChg>
        <pc:inkChg chg="add mod">
          <ac:chgData name="Darren Starr" userId="e8db8f9f-6c41-48a8-b168-8c2600f32686" providerId="ADAL" clId="{8A8AF724-0554-4334-A95E-7765974E60F0}" dt="2025-01-14T13:14:39.741" v="21323"/>
          <ac:inkMkLst>
            <pc:docMk/>
            <pc:sldMk cId="1747832990" sldId="309"/>
            <ac:inkMk id="161" creationId="{46846F8A-ABAF-4225-2481-33402BD53FC7}"/>
          </ac:inkMkLst>
        </pc:inkChg>
        <pc:inkChg chg="add mod">
          <ac:chgData name="Darren Starr" userId="e8db8f9f-6c41-48a8-b168-8c2600f32686" providerId="ADAL" clId="{8A8AF724-0554-4334-A95E-7765974E60F0}" dt="2025-01-14T13:14:35.151" v="21313"/>
          <ac:inkMkLst>
            <pc:docMk/>
            <pc:sldMk cId="1747832990" sldId="309"/>
            <ac:inkMk id="162" creationId="{D5CF600E-CF2F-664C-26E5-F426E2E87FD2}"/>
          </ac:inkMkLst>
        </pc:inkChg>
        <pc:inkChg chg="add">
          <ac:chgData name="Darren Starr" userId="e8db8f9f-6c41-48a8-b168-8c2600f32686" providerId="ADAL" clId="{8A8AF724-0554-4334-A95E-7765974E60F0}" dt="2025-01-14T13:14:31.085" v="21303" actId="9405"/>
          <ac:inkMkLst>
            <pc:docMk/>
            <pc:sldMk cId="1747832990" sldId="309"/>
            <ac:inkMk id="163" creationId="{97E5CFFC-0007-83AF-6A1A-D6D3FDDBF1CA}"/>
          </ac:inkMkLst>
        </pc:inkChg>
        <pc:inkChg chg="add">
          <ac:chgData name="Darren Starr" userId="e8db8f9f-6c41-48a8-b168-8c2600f32686" providerId="ADAL" clId="{8A8AF724-0554-4334-A95E-7765974E60F0}" dt="2025-01-14T13:14:31.440" v="21304" actId="9405"/>
          <ac:inkMkLst>
            <pc:docMk/>
            <pc:sldMk cId="1747832990" sldId="309"/>
            <ac:inkMk id="164" creationId="{47249316-F102-6F38-8DAB-FDC010FA8F11}"/>
          </ac:inkMkLst>
        </pc:inkChg>
        <pc:inkChg chg="add">
          <ac:chgData name="Darren Starr" userId="e8db8f9f-6c41-48a8-b168-8c2600f32686" providerId="ADAL" clId="{8A8AF724-0554-4334-A95E-7765974E60F0}" dt="2025-01-14T13:14:31.641" v="21305" actId="9405"/>
          <ac:inkMkLst>
            <pc:docMk/>
            <pc:sldMk cId="1747832990" sldId="309"/>
            <ac:inkMk id="165" creationId="{8B48491A-40FB-D58C-69C1-22261614C5F3}"/>
          </ac:inkMkLst>
        </pc:inkChg>
        <pc:inkChg chg="add">
          <ac:chgData name="Darren Starr" userId="e8db8f9f-6c41-48a8-b168-8c2600f32686" providerId="ADAL" clId="{8A8AF724-0554-4334-A95E-7765974E60F0}" dt="2025-01-14T13:14:31.862" v="21306" actId="9405"/>
          <ac:inkMkLst>
            <pc:docMk/>
            <pc:sldMk cId="1747832990" sldId="309"/>
            <ac:inkMk id="166" creationId="{293748EB-9E23-0B9B-131C-D9F0F00B7F6F}"/>
          </ac:inkMkLst>
        </pc:inkChg>
        <pc:inkChg chg="add">
          <ac:chgData name="Darren Starr" userId="e8db8f9f-6c41-48a8-b168-8c2600f32686" providerId="ADAL" clId="{8A8AF724-0554-4334-A95E-7765974E60F0}" dt="2025-01-14T13:14:32.322" v="21307" actId="9405"/>
          <ac:inkMkLst>
            <pc:docMk/>
            <pc:sldMk cId="1747832990" sldId="309"/>
            <ac:inkMk id="167" creationId="{F435AE6A-6F18-213B-0539-07A2D1B0E33A}"/>
          </ac:inkMkLst>
        </pc:inkChg>
        <pc:inkChg chg="add">
          <ac:chgData name="Darren Starr" userId="e8db8f9f-6c41-48a8-b168-8c2600f32686" providerId="ADAL" clId="{8A8AF724-0554-4334-A95E-7765974E60F0}" dt="2025-01-14T13:14:32.765" v="21308" actId="9405"/>
          <ac:inkMkLst>
            <pc:docMk/>
            <pc:sldMk cId="1747832990" sldId="309"/>
            <ac:inkMk id="168" creationId="{B79432D1-FEAF-6063-F502-F174EE0B8516}"/>
          </ac:inkMkLst>
        </pc:inkChg>
        <pc:inkChg chg="add">
          <ac:chgData name="Darren Starr" userId="e8db8f9f-6c41-48a8-b168-8c2600f32686" providerId="ADAL" clId="{8A8AF724-0554-4334-A95E-7765974E60F0}" dt="2025-01-14T13:14:33.233" v="21309" actId="9405"/>
          <ac:inkMkLst>
            <pc:docMk/>
            <pc:sldMk cId="1747832990" sldId="309"/>
            <ac:inkMk id="169" creationId="{4A941DEE-F723-847D-034F-5C29E85AA044}"/>
          </ac:inkMkLst>
        </pc:inkChg>
        <pc:inkChg chg="add mod">
          <ac:chgData name="Darren Starr" userId="e8db8f9f-6c41-48a8-b168-8c2600f32686" providerId="ADAL" clId="{8A8AF724-0554-4334-A95E-7765974E60F0}" dt="2025-01-14T13:14:39.741" v="21323"/>
          <ac:inkMkLst>
            <pc:docMk/>
            <pc:sldMk cId="1747832990" sldId="309"/>
            <ac:inkMk id="170" creationId="{3B3DAABC-047B-38F7-4994-393587D7618D}"/>
          </ac:inkMkLst>
        </pc:inkChg>
        <pc:inkChg chg="add">
          <ac:chgData name="Darren Starr" userId="e8db8f9f-6c41-48a8-b168-8c2600f32686" providerId="ADAL" clId="{8A8AF724-0554-4334-A95E-7765974E60F0}" dt="2025-01-14T13:14:33.641" v="21311" actId="9405"/>
          <ac:inkMkLst>
            <pc:docMk/>
            <pc:sldMk cId="1747832990" sldId="309"/>
            <ac:inkMk id="171" creationId="{F167BF31-3AE7-877A-6494-00FD7BB40BBA}"/>
          </ac:inkMkLst>
        </pc:inkChg>
        <pc:inkChg chg="add">
          <ac:chgData name="Darren Starr" userId="e8db8f9f-6c41-48a8-b168-8c2600f32686" providerId="ADAL" clId="{8A8AF724-0554-4334-A95E-7765974E60F0}" dt="2025-01-14T13:14:34.216" v="21312" actId="9405"/>
          <ac:inkMkLst>
            <pc:docMk/>
            <pc:sldMk cId="1747832990" sldId="309"/>
            <ac:inkMk id="172" creationId="{85C8AB2A-FD96-9528-C1A7-98FE68735541}"/>
          </ac:inkMkLst>
        </pc:inkChg>
        <pc:inkChg chg="add">
          <ac:chgData name="Darren Starr" userId="e8db8f9f-6c41-48a8-b168-8c2600f32686" providerId="ADAL" clId="{8A8AF724-0554-4334-A95E-7765974E60F0}" dt="2025-01-14T13:14:35.629" v="21314" actId="9405"/>
          <ac:inkMkLst>
            <pc:docMk/>
            <pc:sldMk cId="1747832990" sldId="309"/>
            <ac:inkMk id="178" creationId="{4AF3884B-28D4-3315-2C83-55E5DFBCF706}"/>
          </ac:inkMkLst>
        </pc:inkChg>
        <pc:inkChg chg="add">
          <ac:chgData name="Darren Starr" userId="e8db8f9f-6c41-48a8-b168-8c2600f32686" providerId="ADAL" clId="{8A8AF724-0554-4334-A95E-7765974E60F0}" dt="2025-01-14T13:14:35.994" v="21315" actId="9405"/>
          <ac:inkMkLst>
            <pc:docMk/>
            <pc:sldMk cId="1747832990" sldId="309"/>
            <ac:inkMk id="179" creationId="{D484428F-FD6D-EABD-BDE6-737C682783F4}"/>
          </ac:inkMkLst>
        </pc:inkChg>
        <pc:inkChg chg="add">
          <ac:chgData name="Darren Starr" userId="e8db8f9f-6c41-48a8-b168-8c2600f32686" providerId="ADAL" clId="{8A8AF724-0554-4334-A95E-7765974E60F0}" dt="2025-01-14T13:14:36.455" v="21316" actId="9405"/>
          <ac:inkMkLst>
            <pc:docMk/>
            <pc:sldMk cId="1747832990" sldId="309"/>
            <ac:inkMk id="180" creationId="{293680D0-B95B-DF00-4FA5-DDDCF3210E99}"/>
          </ac:inkMkLst>
        </pc:inkChg>
        <pc:inkChg chg="add mod">
          <ac:chgData name="Darren Starr" userId="e8db8f9f-6c41-48a8-b168-8c2600f32686" providerId="ADAL" clId="{8A8AF724-0554-4334-A95E-7765974E60F0}" dt="2025-01-14T13:14:39.741" v="21323"/>
          <ac:inkMkLst>
            <pc:docMk/>
            <pc:sldMk cId="1747832990" sldId="309"/>
            <ac:inkMk id="181" creationId="{36D17B08-EE24-9F31-1818-F0D138AA3B78}"/>
          </ac:inkMkLst>
        </pc:inkChg>
        <pc:inkChg chg="add">
          <ac:chgData name="Darren Starr" userId="e8db8f9f-6c41-48a8-b168-8c2600f32686" providerId="ADAL" clId="{8A8AF724-0554-4334-A95E-7765974E60F0}" dt="2025-01-14T13:14:37.563" v="21318" actId="9405"/>
          <ac:inkMkLst>
            <pc:docMk/>
            <pc:sldMk cId="1747832990" sldId="309"/>
            <ac:inkMk id="182" creationId="{87A3A5D3-C754-C8FB-A20A-2CED46EBDF3E}"/>
          </ac:inkMkLst>
        </pc:inkChg>
        <pc:inkChg chg="add">
          <ac:chgData name="Darren Starr" userId="e8db8f9f-6c41-48a8-b168-8c2600f32686" providerId="ADAL" clId="{8A8AF724-0554-4334-A95E-7765974E60F0}" dt="2025-01-14T13:14:37.920" v="21319" actId="9405"/>
          <ac:inkMkLst>
            <pc:docMk/>
            <pc:sldMk cId="1747832990" sldId="309"/>
            <ac:inkMk id="183" creationId="{2111BF69-43E7-D825-73DF-D48648D75C7F}"/>
          </ac:inkMkLst>
        </pc:inkChg>
        <pc:inkChg chg="add">
          <ac:chgData name="Darren Starr" userId="e8db8f9f-6c41-48a8-b168-8c2600f32686" providerId="ADAL" clId="{8A8AF724-0554-4334-A95E-7765974E60F0}" dt="2025-01-14T13:14:38.359" v="21320" actId="9405"/>
          <ac:inkMkLst>
            <pc:docMk/>
            <pc:sldMk cId="1747832990" sldId="309"/>
            <ac:inkMk id="184" creationId="{485A81FC-8816-2163-110A-DA5E68676F1C}"/>
          </ac:inkMkLst>
        </pc:inkChg>
        <pc:inkChg chg="add mod">
          <ac:chgData name="Darren Starr" userId="e8db8f9f-6c41-48a8-b168-8c2600f32686" providerId="ADAL" clId="{8A8AF724-0554-4334-A95E-7765974E60F0}" dt="2025-01-14T13:14:39.741" v="21323"/>
          <ac:inkMkLst>
            <pc:docMk/>
            <pc:sldMk cId="1747832990" sldId="309"/>
            <ac:inkMk id="185" creationId="{98FAFBF8-DC4C-1F66-D5B6-EA4CD398298D}"/>
          </ac:inkMkLst>
        </pc:inkChg>
        <pc:inkChg chg="add">
          <ac:chgData name="Darren Starr" userId="e8db8f9f-6c41-48a8-b168-8c2600f32686" providerId="ADAL" clId="{8A8AF724-0554-4334-A95E-7765974E60F0}" dt="2025-01-14T13:14:39.018" v="21322" actId="9405"/>
          <ac:inkMkLst>
            <pc:docMk/>
            <pc:sldMk cId="1747832990" sldId="309"/>
            <ac:inkMk id="186" creationId="{FC2DC510-FF2A-404F-CCDB-C1D20726BBDB}"/>
          </ac:inkMkLst>
        </pc:inkChg>
        <pc:inkChg chg="add mod">
          <ac:chgData name="Darren Starr" userId="e8db8f9f-6c41-48a8-b168-8c2600f32686" providerId="ADAL" clId="{8A8AF724-0554-4334-A95E-7765974E60F0}" dt="2025-01-14T13:14:58.506" v="21351"/>
          <ac:inkMkLst>
            <pc:docMk/>
            <pc:sldMk cId="1747832990" sldId="309"/>
            <ac:inkMk id="189" creationId="{BF6ECD56-D502-88F3-D315-AFECC3CA84B0}"/>
          </ac:inkMkLst>
        </pc:inkChg>
        <pc:inkChg chg="add mod">
          <ac:chgData name="Darren Starr" userId="e8db8f9f-6c41-48a8-b168-8c2600f32686" providerId="ADAL" clId="{8A8AF724-0554-4334-A95E-7765974E60F0}" dt="2025-01-14T13:14:45.065" v="21333"/>
          <ac:inkMkLst>
            <pc:docMk/>
            <pc:sldMk cId="1747832990" sldId="309"/>
            <ac:inkMk id="190" creationId="{0701BF3B-B935-74C3-18F7-4FFC5B9B5CF6}"/>
          </ac:inkMkLst>
        </pc:inkChg>
        <pc:inkChg chg="add mod">
          <ac:chgData name="Darren Starr" userId="e8db8f9f-6c41-48a8-b168-8c2600f32686" providerId="ADAL" clId="{8A8AF724-0554-4334-A95E-7765974E60F0}" dt="2025-01-14T13:14:45.065" v="21333"/>
          <ac:inkMkLst>
            <pc:docMk/>
            <pc:sldMk cId="1747832990" sldId="309"/>
            <ac:inkMk id="191" creationId="{D4CEA1BF-B2A8-9B39-D302-8423C7E8C832}"/>
          </ac:inkMkLst>
        </pc:inkChg>
        <pc:inkChg chg="add mod">
          <ac:chgData name="Darren Starr" userId="e8db8f9f-6c41-48a8-b168-8c2600f32686" providerId="ADAL" clId="{8A8AF724-0554-4334-A95E-7765974E60F0}" dt="2025-01-14T13:14:58.506" v="21351"/>
          <ac:inkMkLst>
            <pc:docMk/>
            <pc:sldMk cId="1747832990" sldId="309"/>
            <ac:inkMk id="192" creationId="{5D65CBB7-7BBF-36C4-9240-23F5E9257CA7}"/>
          </ac:inkMkLst>
        </pc:inkChg>
        <pc:inkChg chg="add mod">
          <ac:chgData name="Darren Starr" userId="e8db8f9f-6c41-48a8-b168-8c2600f32686" providerId="ADAL" clId="{8A8AF724-0554-4334-A95E-7765974E60F0}" dt="2025-01-14T13:14:45.065" v="21333"/>
          <ac:inkMkLst>
            <pc:docMk/>
            <pc:sldMk cId="1747832990" sldId="309"/>
            <ac:inkMk id="193" creationId="{FC2EA89C-27F5-6AF8-2CCB-18FF0554B167}"/>
          </ac:inkMkLst>
        </pc:inkChg>
        <pc:inkChg chg="add mod">
          <ac:chgData name="Darren Starr" userId="e8db8f9f-6c41-48a8-b168-8c2600f32686" providerId="ADAL" clId="{8A8AF724-0554-4334-A95E-7765974E60F0}" dt="2025-01-14T13:14:58.506" v="21351"/>
          <ac:inkMkLst>
            <pc:docMk/>
            <pc:sldMk cId="1747832990" sldId="309"/>
            <ac:inkMk id="194" creationId="{A4C5F0E5-4B66-C9CF-1A69-0A92AA9075EA}"/>
          </ac:inkMkLst>
        </pc:inkChg>
        <pc:inkChg chg="add mod">
          <ac:chgData name="Darren Starr" userId="e8db8f9f-6c41-48a8-b168-8c2600f32686" providerId="ADAL" clId="{8A8AF724-0554-4334-A95E-7765974E60F0}" dt="2025-01-14T13:14:58.506" v="21351"/>
          <ac:inkMkLst>
            <pc:docMk/>
            <pc:sldMk cId="1747832990" sldId="309"/>
            <ac:inkMk id="195" creationId="{5BC2EB5C-1E7D-F323-4658-59060D3478C9}"/>
          </ac:inkMkLst>
        </pc:inkChg>
        <pc:inkChg chg="add mod">
          <ac:chgData name="Darren Starr" userId="e8db8f9f-6c41-48a8-b168-8c2600f32686" providerId="ADAL" clId="{8A8AF724-0554-4334-A95E-7765974E60F0}" dt="2025-01-14T13:14:45.065" v="21333"/>
          <ac:inkMkLst>
            <pc:docMk/>
            <pc:sldMk cId="1747832990" sldId="309"/>
            <ac:inkMk id="196" creationId="{E7282FB9-B925-68AC-41C0-808DBED51D3B}"/>
          </ac:inkMkLst>
        </pc:inkChg>
        <pc:inkChg chg="add mod">
          <ac:chgData name="Darren Starr" userId="e8db8f9f-6c41-48a8-b168-8c2600f32686" providerId="ADAL" clId="{8A8AF724-0554-4334-A95E-7765974E60F0}" dt="2025-01-14T13:14:58.506" v="21351"/>
          <ac:inkMkLst>
            <pc:docMk/>
            <pc:sldMk cId="1747832990" sldId="309"/>
            <ac:inkMk id="197" creationId="{D3F253E2-3373-6210-F781-1C17EABC5247}"/>
          </ac:inkMkLst>
        </pc:inkChg>
        <pc:inkChg chg="add">
          <ac:chgData name="Darren Starr" userId="e8db8f9f-6c41-48a8-b168-8c2600f32686" providerId="ADAL" clId="{8A8AF724-0554-4334-A95E-7765974E60F0}" dt="2025-01-14T13:14:48.078" v="21334" actId="9405"/>
          <ac:inkMkLst>
            <pc:docMk/>
            <pc:sldMk cId="1747832990" sldId="309"/>
            <ac:inkMk id="199" creationId="{94916E63-F03C-39DA-99A8-C9AE33C615F3}"/>
          </ac:inkMkLst>
        </pc:inkChg>
        <pc:inkChg chg="add">
          <ac:chgData name="Darren Starr" userId="e8db8f9f-6c41-48a8-b168-8c2600f32686" providerId="ADAL" clId="{8A8AF724-0554-4334-A95E-7765974E60F0}" dt="2025-01-14T13:14:48.519" v="21335" actId="9405"/>
          <ac:inkMkLst>
            <pc:docMk/>
            <pc:sldMk cId="1747832990" sldId="309"/>
            <ac:inkMk id="200" creationId="{C00A7443-0BCD-FDE7-866D-69B23383DDCF}"/>
          </ac:inkMkLst>
        </pc:inkChg>
        <pc:inkChg chg="add">
          <ac:chgData name="Darren Starr" userId="e8db8f9f-6c41-48a8-b168-8c2600f32686" providerId="ADAL" clId="{8A8AF724-0554-4334-A95E-7765974E60F0}" dt="2025-01-14T13:14:48.737" v="21336" actId="9405"/>
          <ac:inkMkLst>
            <pc:docMk/>
            <pc:sldMk cId="1747832990" sldId="309"/>
            <ac:inkMk id="201" creationId="{6D5539F3-D165-693C-4CFF-3340EF40073F}"/>
          </ac:inkMkLst>
        </pc:inkChg>
        <pc:inkChg chg="add mod">
          <ac:chgData name="Darren Starr" userId="e8db8f9f-6c41-48a8-b168-8c2600f32686" providerId="ADAL" clId="{8A8AF724-0554-4334-A95E-7765974E60F0}" dt="2025-01-14T13:14:58.506" v="21351"/>
          <ac:inkMkLst>
            <pc:docMk/>
            <pc:sldMk cId="1747832990" sldId="309"/>
            <ac:inkMk id="202" creationId="{CF6FC7B0-6899-4129-E385-ECE6E78382E0}"/>
          </ac:inkMkLst>
        </pc:inkChg>
        <pc:inkChg chg="add">
          <ac:chgData name="Darren Starr" userId="e8db8f9f-6c41-48a8-b168-8c2600f32686" providerId="ADAL" clId="{8A8AF724-0554-4334-A95E-7765974E60F0}" dt="2025-01-14T13:14:49.229" v="21338" actId="9405"/>
          <ac:inkMkLst>
            <pc:docMk/>
            <pc:sldMk cId="1747832990" sldId="309"/>
            <ac:inkMk id="203" creationId="{5FA1DABF-CB8A-E750-0262-8B05E155D0EE}"/>
          </ac:inkMkLst>
        </pc:inkChg>
        <pc:inkChg chg="add">
          <ac:chgData name="Darren Starr" userId="e8db8f9f-6c41-48a8-b168-8c2600f32686" providerId="ADAL" clId="{8A8AF724-0554-4334-A95E-7765974E60F0}" dt="2025-01-14T13:14:49.633" v="21339" actId="9405"/>
          <ac:inkMkLst>
            <pc:docMk/>
            <pc:sldMk cId="1747832990" sldId="309"/>
            <ac:inkMk id="204" creationId="{71C36B13-02DA-0783-D765-DF5204082D98}"/>
          </ac:inkMkLst>
        </pc:inkChg>
        <pc:inkChg chg="add">
          <ac:chgData name="Darren Starr" userId="e8db8f9f-6c41-48a8-b168-8c2600f32686" providerId="ADAL" clId="{8A8AF724-0554-4334-A95E-7765974E60F0}" dt="2025-01-14T13:14:49.881" v="21340" actId="9405"/>
          <ac:inkMkLst>
            <pc:docMk/>
            <pc:sldMk cId="1747832990" sldId="309"/>
            <ac:inkMk id="205" creationId="{7DD13E8E-85E3-8DEA-7769-8AF6F9153F8C}"/>
          </ac:inkMkLst>
        </pc:inkChg>
        <pc:inkChg chg="add">
          <ac:chgData name="Darren Starr" userId="e8db8f9f-6c41-48a8-b168-8c2600f32686" providerId="ADAL" clId="{8A8AF724-0554-4334-A95E-7765974E60F0}" dt="2025-01-14T13:14:50.142" v="21341" actId="9405"/>
          <ac:inkMkLst>
            <pc:docMk/>
            <pc:sldMk cId="1747832990" sldId="309"/>
            <ac:inkMk id="206" creationId="{0BBDCAA3-DACE-D763-171F-AFE4E657A446}"/>
          </ac:inkMkLst>
        </pc:inkChg>
        <pc:inkChg chg="add">
          <ac:chgData name="Darren Starr" userId="e8db8f9f-6c41-48a8-b168-8c2600f32686" providerId="ADAL" clId="{8A8AF724-0554-4334-A95E-7765974E60F0}" dt="2025-01-14T13:14:50.461" v="21342" actId="9405"/>
          <ac:inkMkLst>
            <pc:docMk/>
            <pc:sldMk cId="1747832990" sldId="309"/>
            <ac:inkMk id="207" creationId="{D8287F2D-3448-C1D9-4C80-9169EF2ECCBC}"/>
          </ac:inkMkLst>
        </pc:inkChg>
        <pc:inkChg chg="add">
          <ac:chgData name="Darren Starr" userId="e8db8f9f-6c41-48a8-b168-8c2600f32686" providerId="ADAL" clId="{8A8AF724-0554-4334-A95E-7765974E60F0}" dt="2025-01-14T13:14:50.682" v="21343" actId="9405"/>
          <ac:inkMkLst>
            <pc:docMk/>
            <pc:sldMk cId="1747832990" sldId="309"/>
            <ac:inkMk id="208" creationId="{80B83DDA-7B3F-45AF-DEB2-9D2371347C85}"/>
          </ac:inkMkLst>
        </pc:inkChg>
        <pc:inkChg chg="add mod">
          <ac:chgData name="Darren Starr" userId="e8db8f9f-6c41-48a8-b168-8c2600f32686" providerId="ADAL" clId="{8A8AF724-0554-4334-A95E-7765974E60F0}" dt="2025-01-14T13:14:52.535" v="21346"/>
          <ac:inkMkLst>
            <pc:docMk/>
            <pc:sldMk cId="1747832990" sldId="309"/>
            <ac:inkMk id="209" creationId="{75346D34-5F22-C27F-39E5-9B7E06EE529D}"/>
          </ac:inkMkLst>
        </pc:inkChg>
        <pc:inkChg chg="add mod">
          <ac:chgData name="Darren Starr" userId="e8db8f9f-6c41-48a8-b168-8c2600f32686" providerId="ADAL" clId="{8A8AF724-0554-4334-A95E-7765974E60F0}" dt="2025-01-14T13:14:58.506" v="21351"/>
          <ac:inkMkLst>
            <pc:docMk/>
            <pc:sldMk cId="1747832990" sldId="309"/>
            <ac:inkMk id="210" creationId="{4CAA5C05-8A10-4D17-9E4C-66BF76D3C9CA}"/>
          </ac:inkMkLst>
        </pc:inkChg>
        <pc:inkChg chg="add">
          <ac:chgData name="Darren Starr" userId="e8db8f9f-6c41-48a8-b168-8c2600f32686" providerId="ADAL" clId="{8A8AF724-0554-4334-A95E-7765974E60F0}" dt="2025-01-14T13:14:56.485" v="21347" actId="9405"/>
          <ac:inkMkLst>
            <pc:docMk/>
            <pc:sldMk cId="1747832990" sldId="309"/>
            <ac:inkMk id="212" creationId="{47D07A14-0256-B6E9-8255-58A528FDDDE0}"/>
          </ac:inkMkLst>
        </pc:inkChg>
        <pc:inkChg chg="add">
          <ac:chgData name="Darren Starr" userId="e8db8f9f-6c41-48a8-b168-8c2600f32686" providerId="ADAL" clId="{8A8AF724-0554-4334-A95E-7765974E60F0}" dt="2025-01-14T13:14:56.882" v="21348" actId="9405"/>
          <ac:inkMkLst>
            <pc:docMk/>
            <pc:sldMk cId="1747832990" sldId="309"/>
            <ac:inkMk id="213" creationId="{DCBD7605-21BD-E69D-B962-8FC936842D5C}"/>
          </ac:inkMkLst>
        </pc:inkChg>
        <pc:inkChg chg="add mod">
          <ac:chgData name="Darren Starr" userId="e8db8f9f-6c41-48a8-b168-8c2600f32686" providerId="ADAL" clId="{8A8AF724-0554-4334-A95E-7765974E60F0}" dt="2025-01-14T13:14:58.506" v="21351"/>
          <ac:inkMkLst>
            <pc:docMk/>
            <pc:sldMk cId="1747832990" sldId="309"/>
            <ac:inkMk id="214" creationId="{77B5FFD6-C221-BFD2-EC38-CE20559B9F3F}"/>
          </ac:inkMkLst>
        </pc:inkChg>
        <pc:inkChg chg="add">
          <ac:chgData name="Darren Starr" userId="e8db8f9f-6c41-48a8-b168-8c2600f32686" providerId="ADAL" clId="{8A8AF724-0554-4334-A95E-7765974E60F0}" dt="2025-01-14T13:14:57.534" v="21350" actId="9405"/>
          <ac:inkMkLst>
            <pc:docMk/>
            <pc:sldMk cId="1747832990" sldId="309"/>
            <ac:inkMk id="215" creationId="{5A52CC55-1F63-82F3-133E-74F58A47BE50}"/>
          </ac:inkMkLst>
        </pc:inkChg>
        <pc:inkChg chg="add">
          <ac:chgData name="Darren Starr" userId="e8db8f9f-6c41-48a8-b168-8c2600f32686" providerId="ADAL" clId="{8A8AF724-0554-4334-A95E-7765974E60F0}" dt="2025-01-14T13:16:19.521" v="21358" actId="9405"/>
          <ac:inkMkLst>
            <pc:docMk/>
            <pc:sldMk cId="1747832990" sldId="309"/>
            <ac:inkMk id="220" creationId="{6A955777-3136-6DB9-1DF7-1A97359E7D35}"/>
          </ac:inkMkLst>
        </pc:inkChg>
        <pc:inkChg chg="add mod">
          <ac:chgData name="Darren Starr" userId="e8db8f9f-6c41-48a8-b168-8c2600f32686" providerId="ADAL" clId="{8A8AF724-0554-4334-A95E-7765974E60F0}" dt="2025-01-14T13:16:27.975" v="21372"/>
          <ac:inkMkLst>
            <pc:docMk/>
            <pc:sldMk cId="1747832990" sldId="309"/>
            <ac:inkMk id="221" creationId="{B43C702C-8931-4896-6070-81D8A1D483D5}"/>
          </ac:inkMkLst>
        </pc:inkChg>
        <pc:inkChg chg="add mod">
          <ac:chgData name="Darren Starr" userId="e8db8f9f-6c41-48a8-b168-8c2600f32686" providerId="ADAL" clId="{8A8AF724-0554-4334-A95E-7765974E60F0}" dt="2025-01-14T13:16:27.975" v="21372"/>
          <ac:inkMkLst>
            <pc:docMk/>
            <pc:sldMk cId="1747832990" sldId="309"/>
            <ac:inkMk id="222" creationId="{D66CA210-582C-CF0B-5701-F5FB13D89F83}"/>
          </ac:inkMkLst>
        </pc:inkChg>
        <pc:inkChg chg="add mod">
          <ac:chgData name="Darren Starr" userId="e8db8f9f-6c41-48a8-b168-8c2600f32686" providerId="ADAL" clId="{8A8AF724-0554-4334-A95E-7765974E60F0}" dt="2025-01-14T13:16:27.975" v="21372"/>
          <ac:inkMkLst>
            <pc:docMk/>
            <pc:sldMk cId="1747832990" sldId="309"/>
            <ac:inkMk id="223" creationId="{46EEF8E9-EB16-2EEF-C86B-0B3A563CB4F0}"/>
          </ac:inkMkLst>
        </pc:inkChg>
        <pc:inkChg chg="add">
          <ac:chgData name="Darren Starr" userId="e8db8f9f-6c41-48a8-b168-8c2600f32686" providerId="ADAL" clId="{8A8AF724-0554-4334-A95E-7765974E60F0}" dt="2025-01-14T13:16:22.856" v="21362" actId="9405"/>
          <ac:inkMkLst>
            <pc:docMk/>
            <pc:sldMk cId="1747832990" sldId="309"/>
            <ac:inkMk id="224" creationId="{10FE0656-F31B-282B-0143-A976FD75A139}"/>
          </ac:inkMkLst>
        </pc:inkChg>
        <pc:inkChg chg="add mod">
          <ac:chgData name="Darren Starr" userId="e8db8f9f-6c41-48a8-b168-8c2600f32686" providerId="ADAL" clId="{8A8AF724-0554-4334-A95E-7765974E60F0}" dt="2025-01-14T13:16:27.975" v="21372"/>
          <ac:inkMkLst>
            <pc:docMk/>
            <pc:sldMk cId="1747832990" sldId="309"/>
            <ac:inkMk id="225" creationId="{6903B34A-21A2-3BD9-75EC-7DCA1D3BC14C}"/>
          </ac:inkMkLst>
        </pc:inkChg>
        <pc:inkChg chg="add">
          <ac:chgData name="Darren Starr" userId="e8db8f9f-6c41-48a8-b168-8c2600f32686" providerId="ADAL" clId="{8A8AF724-0554-4334-A95E-7765974E60F0}" dt="2025-01-14T13:16:23.736" v="21364" actId="9405"/>
          <ac:inkMkLst>
            <pc:docMk/>
            <pc:sldMk cId="1747832990" sldId="309"/>
            <ac:inkMk id="226" creationId="{C697F817-6967-4C83-9900-42E97754A4EB}"/>
          </ac:inkMkLst>
        </pc:inkChg>
        <pc:inkChg chg="add mod">
          <ac:chgData name="Darren Starr" userId="e8db8f9f-6c41-48a8-b168-8c2600f32686" providerId="ADAL" clId="{8A8AF724-0554-4334-A95E-7765974E60F0}" dt="2025-01-14T13:16:27.975" v="21372"/>
          <ac:inkMkLst>
            <pc:docMk/>
            <pc:sldMk cId="1747832990" sldId="309"/>
            <ac:inkMk id="227" creationId="{6AC1D825-17B9-FBDA-2385-ADC953F4DA04}"/>
          </ac:inkMkLst>
        </pc:inkChg>
        <pc:inkChg chg="add mod">
          <ac:chgData name="Darren Starr" userId="e8db8f9f-6c41-48a8-b168-8c2600f32686" providerId="ADAL" clId="{8A8AF724-0554-4334-A95E-7765974E60F0}" dt="2025-01-14T13:16:27.975" v="21372"/>
          <ac:inkMkLst>
            <pc:docMk/>
            <pc:sldMk cId="1747832990" sldId="309"/>
            <ac:inkMk id="228" creationId="{D0712173-5694-D1C6-8130-6C41D223FF3D}"/>
          </ac:inkMkLst>
        </pc:inkChg>
        <pc:inkChg chg="add mod">
          <ac:chgData name="Darren Starr" userId="e8db8f9f-6c41-48a8-b168-8c2600f32686" providerId="ADAL" clId="{8A8AF724-0554-4334-A95E-7765974E60F0}" dt="2025-01-14T13:16:49.003" v="21389"/>
          <ac:inkMkLst>
            <pc:docMk/>
            <pc:sldMk cId="1747832990" sldId="309"/>
            <ac:inkMk id="229" creationId="{32E0A755-5369-0810-3BE8-D7212749224C}"/>
          </ac:inkMkLst>
        </pc:inkChg>
        <pc:inkChg chg="add">
          <ac:chgData name="Darren Starr" userId="e8db8f9f-6c41-48a8-b168-8c2600f32686" providerId="ADAL" clId="{8A8AF724-0554-4334-A95E-7765974E60F0}" dt="2025-01-14T13:16:26.029" v="21368" actId="9405"/>
          <ac:inkMkLst>
            <pc:docMk/>
            <pc:sldMk cId="1747832990" sldId="309"/>
            <ac:inkMk id="230" creationId="{283EFAD5-C517-7B3D-4C0B-4BCC9FB86C4A}"/>
          </ac:inkMkLst>
        </pc:inkChg>
        <pc:inkChg chg="add mod">
          <ac:chgData name="Darren Starr" userId="e8db8f9f-6c41-48a8-b168-8c2600f32686" providerId="ADAL" clId="{8A8AF724-0554-4334-A95E-7765974E60F0}" dt="2025-01-14T13:16:49.003" v="21389"/>
          <ac:inkMkLst>
            <pc:docMk/>
            <pc:sldMk cId="1747832990" sldId="309"/>
            <ac:inkMk id="231" creationId="{6C91D321-3865-E04F-A94B-A58301AF032D}"/>
          </ac:inkMkLst>
        </pc:inkChg>
        <pc:inkChg chg="add">
          <ac:chgData name="Darren Starr" userId="e8db8f9f-6c41-48a8-b168-8c2600f32686" providerId="ADAL" clId="{8A8AF724-0554-4334-A95E-7765974E60F0}" dt="2025-01-14T13:16:26.988" v="21370" actId="9405"/>
          <ac:inkMkLst>
            <pc:docMk/>
            <pc:sldMk cId="1747832990" sldId="309"/>
            <ac:inkMk id="232" creationId="{5C00A518-2F5F-19F4-AEF0-9FA740AB6176}"/>
          </ac:inkMkLst>
        </pc:inkChg>
        <pc:inkChg chg="add mod">
          <ac:chgData name="Darren Starr" userId="e8db8f9f-6c41-48a8-b168-8c2600f32686" providerId="ADAL" clId="{8A8AF724-0554-4334-A95E-7765974E60F0}" dt="2025-01-14T13:16:27.975" v="21372"/>
          <ac:inkMkLst>
            <pc:docMk/>
            <pc:sldMk cId="1747832990" sldId="309"/>
            <ac:inkMk id="233" creationId="{57262243-5389-5B4A-372F-F7F9B1DEF03F}"/>
          </ac:inkMkLst>
        </pc:inkChg>
        <pc:inkChg chg="add mod">
          <ac:chgData name="Darren Starr" userId="e8db8f9f-6c41-48a8-b168-8c2600f32686" providerId="ADAL" clId="{8A8AF724-0554-4334-A95E-7765974E60F0}" dt="2025-01-14T13:16:34.282" v="21378"/>
          <ac:inkMkLst>
            <pc:docMk/>
            <pc:sldMk cId="1747832990" sldId="309"/>
            <ac:inkMk id="235" creationId="{2A384AE2-7802-5368-F381-0C81D42C91E7}"/>
          </ac:inkMkLst>
        </pc:inkChg>
        <pc:inkChg chg="add mod">
          <ac:chgData name="Darren Starr" userId="e8db8f9f-6c41-48a8-b168-8c2600f32686" providerId="ADAL" clId="{8A8AF724-0554-4334-A95E-7765974E60F0}" dt="2025-01-14T13:16:34.282" v="21378"/>
          <ac:inkMkLst>
            <pc:docMk/>
            <pc:sldMk cId="1747832990" sldId="309"/>
            <ac:inkMk id="236" creationId="{3A113139-D802-F3B7-5DF4-3DCFDAC774D5}"/>
          </ac:inkMkLst>
        </pc:inkChg>
        <pc:inkChg chg="add mod">
          <ac:chgData name="Darren Starr" userId="e8db8f9f-6c41-48a8-b168-8c2600f32686" providerId="ADAL" clId="{8A8AF724-0554-4334-A95E-7765974E60F0}" dt="2025-01-14T13:16:34.282" v="21378"/>
          <ac:inkMkLst>
            <pc:docMk/>
            <pc:sldMk cId="1747832990" sldId="309"/>
            <ac:inkMk id="237" creationId="{B8A30E24-E6CE-93DE-F82C-2C4A5D9CF994}"/>
          </ac:inkMkLst>
        </pc:inkChg>
        <pc:inkChg chg="add mod">
          <ac:chgData name="Darren Starr" userId="e8db8f9f-6c41-48a8-b168-8c2600f32686" providerId="ADAL" clId="{8A8AF724-0554-4334-A95E-7765974E60F0}" dt="2025-01-14T13:16:34.282" v="21378"/>
          <ac:inkMkLst>
            <pc:docMk/>
            <pc:sldMk cId="1747832990" sldId="309"/>
            <ac:inkMk id="238" creationId="{C7DA7B6B-D044-B8EA-4551-2BFAA405137E}"/>
          </ac:inkMkLst>
        </pc:inkChg>
        <pc:inkChg chg="add mod">
          <ac:chgData name="Darren Starr" userId="e8db8f9f-6c41-48a8-b168-8c2600f32686" providerId="ADAL" clId="{8A8AF724-0554-4334-A95E-7765974E60F0}" dt="2025-01-14T13:16:34.282" v="21378"/>
          <ac:inkMkLst>
            <pc:docMk/>
            <pc:sldMk cId="1747832990" sldId="309"/>
            <ac:inkMk id="239" creationId="{35A12235-1CC7-CA10-6C4C-12561CEB53D0}"/>
          </ac:inkMkLst>
        </pc:inkChg>
        <pc:inkChg chg="add">
          <ac:chgData name="Darren Starr" userId="e8db8f9f-6c41-48a8-b168-8c2600f32686" providerId="ADAL" clId="{8A8AF724-0554-4334-A95E-7765974E60F0}" dt="2025-01-14T13:16:35.352" v="21379" actId="9405"/>
          <ac:inkMkLst>
            <pc:docMk/>
            <pc:sldMk cId="1747832990" sldId="309"/>
            <ac:inkMk id="241" creationId="{9B6EA098-7C28-54E3-FD1D-E7A843664056}"/>
          </ac:inkMkLst>
        </pc:inkChg>
        <pc:inkChg chg="add">
          <ac:chgData name="Darren Starr" userId="e8db8f9f-6c41-48a8-b168-8c2600f32686" providerId="ADAL" clId="{8A8AF724-0554-4334-A95E-7765974E60F0}" dt="2025-01-14T13:16:35.861" v="21380" actId="9405"/>
          <ac:inkMkLst>
            <pc:docMk/>
            <pc:sldMk cId="1747832990" sldId="309"/>
            <ac:inkMk id="242" creationId="{AF91F186-6F35-0AC3-07B3-46D260FD4BCF}"/>
          </ac:inkMkLst>
        </pc:inkChg>
        <pc:inkChg chg="add">
          <ac:chgData name="Darren Starr" userId="e8db8f9f-6c41-48a8-b168-8c2600f32686" providerId="ADAL" clId="{8A8AF724-0554-4334-A95E-7765974E60F0}" dt="2025-01-14T13:16:36.236" v="21381" actId="9405"/>
          <ac:inkMkLst>
            <pc:docMk/>
            <pc:sldMk cId="1747832990" sldId="309"/>
            <ac:inkMk id="243" creationId="{69A6C876-3E54-7C4F-A22C-2E059E5D9044}"/>
          </ac:inkMkLst>
        </pc:inkChg>
        <pc:inkChg chg="add">
          <ac:chgData name="Darren Starr" userId="e8db8f9f-6c41-48a8-b168-8c2600f32686" providerId="ADAL" clId="{8A8AF724-0554-4334-A95E-7765974E60F0}" dt="2025-01-14T13:16:37.061" v="21382" actId="9405"/>
          <ac:inkMkLst>
            <pc:docMk/>
            <pc:sldMk cId="1747832990" sldId="309"/>
            <ac:inkMk id="244" creationId="{5129D46F-A52A-F219-3F5C-596ED60861F2}"/>
          </ac:inkMkLst>
        </pc:inkChg>
        <pc:inkChg chg="add">
          <ac:chgData name="Darren Starr" userId="e8db8f9f-6c41-48a8-b168-8c2600f32686" providerId="ADAL" clId="{8A8AF724-0554-4334-A95E-7765974E60F0}" dt="2025-01-14T13:16:37.482" v="21383" actId="9405"/>
          <ac:inkMkLst>
            <pc:docMk/>
            <pc:sldMk cId="1747832990" sldId="309"/>
            <ac:inkMk id="245" creationId="{246546B5-CB77-444F-56EA-3A377E319EEE}"/>
          </ac:inkMkLst>
        </pc:inkChg>
        <pc:inkChg chg="add">
          <ac:chgData name="Darren Starr" userId="e8db8f9f-6c41-48a8-b168-8c2600f32686" providerId="ADAL" clId="{8A8AF724-0554-4334-A95E-7765974E60F0}" dt="2025-01-14T13:16:38.121" v="21384" actId="9405"/>
          <ac:inkMkLst>
            <pc:docMk/>
            <pc:sldMk cId="1747832990" sldId="309"/>
            <ac:inkMk id="246" creationId="{EAD2FB72-2556-E2DB-965B-41B033CC42BF}"/>
          </ac:inkMkLst>
        </pc:inkChg>
        <pc:inkChg chg="add">
          <ac:chgData name="Darren Starr" userId="e8db8f9f-6c41-48a8-b168-8c2600f32686" providerId="ADAL" clId="{8A8AF724-0554-4334-A95E-7765974E60F0}" dt="2025-01-14T13:16:38.549" v="21385" actId="9405"/>
          <ac:inkMkLst>
            <pc:docMk/>
            <pc:sldMk cId="1747832990" sldId="309"/>
            <ac:inkMk id="247" creationId="{629892F5-FBAD-9CF9-BC32-D85B6828D242}"/>
          </ac:inkMkLst>
        </pc:inkChg>
        <pc:inkChg chg="add">
          <ac:chgData name="Darren Starr" userId="e8db8f9f-6c41-48a8-b168-8c2600f32686" providerId="ADAL" clId="{8A8AF724-0554-4334-A95E-7765974E60F0}" dt="2025-01-14T13:16:48.032" v="21387" actId="9405"/>
          <ac:inkMkLst>
            <pc:docMk/>
            <pc:sldMk cId="1747832990" sldId="309"/>
            <ac:inkMk id="249" creationId="{506E21BE-DBAA-D119-B3C0-DF63BD1531D4}"/>
          </ac:inkMkLst>
        </pc:inkChg>
        <pc:inkChg chg="add">
          <ac:chgData name="Darren Starr" userId="e8db8f9f-6c41-48a8-b168-8c2600f32686" providerId="ADAL" clId="{8A8AF724-0554-4334-A95E-7765974E60F0}" dt="2025-01-14T13:16:48.373" v="21388" actId="9405"/>
          <ac:inkMkLst>
            <pc:docMk/>
            <pc:sldMk cId="1747832990" sldId="309"/>
            <ac:inkMk id="250" creationId="{5481E930-C545-C38F-1479-169848C2219D}"/>
          </ac:inkMkLst>
        </pc:inkChg>
        <pc:inkChg chg="add mod">
          <ac:chgData name="Darren Starr" userId="e8db8f9f-6c41-48a8-b168-8c2600f32686" providerId="ADAL" clId="{8A8AF724-0554-4334-A95E-7765974E60F0}" dt="2025-01-14T13:17:30.660" v="21403"/>
          <ac:inkMkLst>
            <pc:docMk/>
            <pc:sldMk cId="1747832990" sldId="309"/>
            <ac:inkMk id="252" creationId="{DDB70173-94ED-3968-B4AC-88EBA564F5C6}"/>
          </ac:inkMkLst>
        </pc:inkChg>
        <pc:inkChg chg="add mod">
          <ac:chgData name="Darren Starr" userId="e8db8f9f-6c41-48a8-b168-8c2600f32686" providerId="ADAL" clId="{8A8AF724-0554-4334-A95E-7765974E60F0}" dt="2025-01-14T13:17:30.660" v="21403"/>
          <ac:inkMkLst>
            <pc:docMk/>
            <pc:sldMk cId="1747832990" sldId="309"/>
            <ac:inkMk id="253" creationId="{9BC1F286-D76D-6135-BEB0-44A0C545DABD}"/>
          </ac:inkMkLst>
        </pc:inkChg>
        <pc:inkChg chg="add mod">
          <ac:chgData name="Darren Starr" userId="e8db8f9f-6c41-48a8-b168-8c2600f32686" providerId="ADAL" clId="{8A8AF724-0554-4334-A95E-7765974E60F0}" dt="2025-01-14T13:17:25.561" v="21395"/>
          <ac:inkMkLst>
            <pc:docMk/>
            <pc:sldMk cId="1747832990" sldId="309"/>
            <ac:inkMk id="254" creationId="{D432E8B3-D086-B0B3-8353-479B47423EBB}"/>
          </ac:inkMkLst>
        </pc:inkChg>
        <pc:inkChg chg="add mod">
          <ac:chgData name="Darren Starr" userId="e8db8f9f-6c41-48a8-b168-8c2600f32686" providerId="ADAL" clId="{8A8AF724-0554-4334-A95E-7765974E60F0}" dt="2025-01-14T13:17:30.660" v="21403"/>
          <ac:inkMkLst>
            <pc:docMk/>
            <pc:sldMk cId="1747832990" sldId="309"/>
            <ac:inkMk id="255" creationId="{BAEFEE66-2C74-C71D-FC61-E1292CB71316}"/>
          </ac:inkMkLst>
        </pc:inkChg>
        <pc:inkChg chg="add mod">
          <ac:chgData name="Darren Starr" userId="e8db8f9f-6c41-48a8-b168-8c2600f32686" providerId="ADAL" clId="{8A8AF724-0554-4334-A95E-7765974E60F0}" dt="2025-01-14T13:17:30.660" v="21403"/>
          <ac:inkMkLst>
            <pc:docMk/>
            <pc:sldMk cId="1747832990" sldId="309"/>
            <ac:inkMk id="256" creationId="{E17C8D6F-17A7-A816-9FF4-4E4074205435}"/>
          </ac:inkMkLst>
        </pc:inkChg>
        <pc:inkChg chg="add">
          <ac:chgData name="Darren Starr" userId="e8db8f9f-6c41-48a8-b168-8c2600f32686" providerId="ADAL" clId="{8A8AF724-0554-4334-A95E-7765974E60F0}" dt="2025-01-14T13:17:27.589" v="21396" actId="9405"/>
          <ac:inkMkLst>
            <pc:docMk/>
            <pc:sldMk cId="1747832990" sldId="309"/>
            <ac:inkMk id="258" creationId="{38870609-50E6-5455-36FF-B81682A656CC}"/>
          </ac:inkMkLst>
        </pc:inkChg>
        <pc:inkChg chg="add">
          <ac:chgData name="Darren Starr" userId="e8db8f9f-6c41-48a8-b168-8c2600f32686" providerId="ADAL" clId="{8A8AF724-0554-4334-A95E-7765974E60F0}" dt="2025-01-14T13:17:27.799" v="21397" actId="9405"/>
          <ac:inkMkLst>
            <pc:docMk/>
            <pc:sldMk cId="1747832990" sldId="309"/>
            <ac:inkMk id="259" creationId="{E65D1AE0-2005-E366-D425-C67C94ACA953}"/>
          </ac:inkMkLst>
        </pc:inkChg>
        <pc:inkChg chg="add mod">
          <ac:chgData name="Darren Starr" userId="e8db8f9f-6c41-48a8-b168-8c2600f32686" providerId="ADAL" clId="{8A8AF724-0554-4334-A95E-7765974E60F0}" dt="2025-01-14T13:17:30.660" v="21403"/>
          <ac:inkMkLst>
            <pc:docMk/>
            <pc:sldMk cId="1747832990" sldId="309"/>
            <ac:inkMk id="260" creationId="{C2856188-CCCD-E3E0-F5E8-4C691C94C225}"/>
          </ac:inkMkLst>
        </pc:inkChg>
        <pc:inkChg chg="add mod">
          <ac:chgData name="Darren Starr" userId="e8db8f9f-6c41-48a8-b168-8c2600f32686" providerId="ADAL" clId="{8A8AF724-0554-4334-A95E-7765974E60F0}" dt="2025-01-14T13:17:30.660" v="21403"/>
          <ac:inkMkLst>
            <pc:docMk/>
            <pc:sldMk cId="1747832990" sldId="309"/>
            <ac:inkMk id="261" creationId="{CA2C645B-32FD-84DC-2C81-A74E46BFB81D}"/>
          </ac:inkMkLst>
        </pc:inkChg>
        <pc:inkChg chg="add mod">
          <ac:chgData name="Darren Starr" userId="e8db8f9f-6c41-48a8-b168-8c2600f32686" providerId="ADAL" clId="{8A8AF724-0554-4334-A95E-7765974E60F0}" dt="2025-01-14T13:17:30.660" v="21403"/>
          <ac:inkMkLst>
            <pc:docMk/>
            <pc:sldMk cId="1747832990" sldId="309"/>
            <ac:inkMk id="262" creationId="{C016593C-E8A1-9C84-F5EF-42FE096DD482}"/>
          </ac:inkMkLst>
        </pc:inkChg>
        <pc:inkChg chg="add">
          <ac:chgData name="Darren Starr" userId="e8db8f9f-6c41-48a8-b168-8c2600f32686" providerId="ADAL" clId="{8A8AF724-0554-4334-A95E-7765974E60F0}" dt="2025-01-14T13:17:29.530" v="21401" actId="9405"/>
          <ac:inkMkLst>
            <pc:docMk/>
            <pc:sldMk cId="1747832990" sldId="309"/>
            <ac:inkMk id="263" creationId="{EF406837-3709-F965-B900-99421E0F4F78}"/>
          </ac:inkMkLst>
        </pc:inkChg>
        <pc:inkChg chg="add mod">
          <ac:chgData name="Darren Starr" userId="e8db8f9f-6c41-48a8-b168-8c2600f32686" providerId="ADAL" clId="{8A8AF724-0554-4334-A95E-7765974E60F0}" dt="2025-01-14T13:17:30.660" v="21403"/>
          <ac:inkMkLst>
            <pc:docMk/>
            <pc:sldMk cId="1747832990" sldId="309"/>
            <ac:inkMk id="264" creationId="{A7212663-67D3-7C3A-1A46-CE6439271094}"/>
          </ac:inkMkLst>
        </pc:inkChg>
      </pc:sldChg>
      <pc:sldChg chg="addSp delSp modSp new mod">
        <pc:chgData name="Darren Starr" userId="e8db8f9f-6c41-48a8-b168-8c2600f32686" providerId="ADAL" clId="{8A8AF724-0554-4334-A95E-7765974E60F0}" dt="2025-01-15T14:38:43.233" v="25898"/>
        <pc:sldMkLst>
          <pc:docMk/>
          <pc:sldMk cId="3213404814" sldId="310"/>
        </pc:sldMkLst>
        <pc:spChg chg="mod">
          <ac:chgData name="Darren Starr" userId="e8db8f9f-6c41-48a8-b168-8c2600f32686" providerId="ADAL" clId="{8A8AF724-0554-4334-A95E-7765974E60F0}" dt="2025-01-14T02:33:32.364" v="19601" actId="20577"/>
          <ac:spMkLst>
            <pc:docMk/>
            <pc:sldMk cId="3213404814" sldId="310"/>
            <ac:spMk id="2" creationId="{ADDD60E0-7A99-400A-9164-18BDB777BD87}"/>
          </ac:spMkLst>
        </pc:spChg>
        <pc:spChg chg="mod">
          <ac:chgData name="Darren Starr" userId="e8db8f9f-6c41-48a8-b168-8c2600f32686" providerId="ADAL" clId="{8A8AF724-0554-4334-A95E-7765974E60F0}" dt="2025-01-14T02:35:38.535" v="19711" actId="20577"/>
          <ac:spMkLst>
            <pc:docMk/>
            <pc:sldMk cId="3213404814" sldId="310"/>
            <ac:spMk id="3" creationId="{6F0A4326-C513-A208-627D-4528D8329923}"/>
          </ac:spMkLst>
        </pc:spChg>
        <pc:grpChg chg="del mod">
          <ac:chgData name="Darren Starr" userId="e8db8f9f-6c41-48a8-b168-8c2600f32686" providerId="ADAL" clId="{8A8AF724-0554-4334-A95E-7765974E60F0}" dt="2025-01-15T14:32:03.668" v="25505"/>
          <ac:grpSpMkLst>
            <pc:docMk/>
            <pc:sldMk cId="3213404814" sldId="310"/>
            <ac:grpSpMk id="10" creationId="{3D0C43D3-9D28-B9BE-BAD6-6CD03AE89859}"/>
          </ac:grpSpMkLst>
        </pc:grpChg>
        <pc:grpChg chg="del mod">
          <ac:chgData name="Darren Starr" userId="e8db8f9f-6c41-48a8-b168-8c2600f32686" providerId="ADAL" clId="{8A8AF724-0554-4334-A95E-7765974E60F0}" dt="2025-01-15T14:32:06.808" v="25526"/>
          <ac:grpSpMkLst>
            <pc:docMk/>
            <pc:sldMk cId="3213404814" sldId="310"/>
            <ac:grpSpMk id="20" creationId="{023B7DDD-DF8F-E22F-F974-62693398FF97}"/>
          </ac:grpSpMkLst>
        </pc:grpChg>
        <pc:grpChg chg="del mod">
          <ac:chgData name="Darren Starr" userId="e8db8f9f-6c41-48a8-b168-8c2600f32686" providerId="ADAL" clId="{8A8AF724-0554-4334-A95E-7765974E60F0}" dt="2025-01-15T14:32:25.551" v="25626"/>
          <ac:grpSpMkLst>
            <pc:docMk/>
            <pc:sldMk cId="3213404814" sldId="310"/>
            <ac:grpSpMk id="198" creationId="{0E1358B0-770B-ABF6-088A-74AB8BCC735D}"/>
          </ac:grpSpMkLst>
        </pc:grpChg>
        <pc:grpChg chg="del mod">
          <ac:chgData name="Darren Starr" userId="e8db8f9f-6c41-48a8-b168-8c2600f32686" providerId="ADAL" clId="{8A8AF724-0554-4334-A95E-7765974E60F0}" dt="2025-01-15T14:32:15.022" v="25584"/>
          <ac:grpSpMkLst>
            <pc:docMk/>
            <pc:sldMk cId="3213404814" sldId="310"/>
            <ac:grpSpMk id="225" creationId="{15E2CB1B-C040-37A3-4489-B3C454B3BA88}"/>
          </ac:grpSpMkLst>
        </pc:grpChg>
        <pc:grpChg chg="del mod">
          <ac:chgData name="Darren Starr" userId="e8db8f9f-6c41-48a8-b168-8c2600f32686" providerId="ADAL" clId="{8A8AF724-0554-4334-A95E-7765974E60F0}" dt="2025-01-15T14:32:08.738" v="25540"/>
          <ac:grpSpMkLst>
            <pc:docMk/>
            <pc:sldMk cId="3213404814" sldId="310"/>
            <ac:grpSpMk id="239" creationId="{9EC5FB6A-44DD-BFF8-1029-FD34ED6FE3A8}"/>
          </ac:grpSpMkLst>
        </pc:grpChg>
        <pc:grpChg chg="del mod">
          <ac:chgData name="Darren Starr" userId="e8db8f9f-6c41-48a8-b168-8c2600f32686" providerId="ADAL" clId="{8A8AF724-0554-4334-A95E-7765974E60F0}" dt="2025-01-15T14:32:58.225" v="25641"/>
          <ac:grpSpMkLst>
            <pc:docMk/>
            <pc:sldMk cId="3213404814" sldId="310"/>
            <ac:grpSpMk id="254" creationId="{E824B6AC-B1B4-EB46-98CC-8F831ADE3A67}"/>
          </ac:grpSpMkLst>
        </pc:grpChg>
        <pc:grpChg chg="mod">
          <ac:chgData name="Darren Starr" userId="e8db8f9f-6c41-48a8-b168-8c2600f32686" providerId="ADAL" clId="{8A8AF724-0554-4334-A95E-7765974E60F0}" dt="2025-01-15T14:32:58.225" v="25641"/>
          <ac:grpSpMkLst>
            <pc:docMk/>
            <pc:sldMk cId="3213404814" sldId="310"/>
            <ac:grpSpMk id="255" creationId="{ED59F633-E6A5-44AF-F78B-4B62A019B8AC}"/>
          </ac:grpSpMkLst>
        </pc:grpChg>
        <pc:grpChg chg="mod">
          <ac:chgData name="Darren Starr" userId="e8db8f9f-6c41-48a8-b168-8c2600f32686" providerId="ADAL" clId="{8A8AF724-0554-4334-A95E-7765974E60F0}" dt="2025-01-15T14:33:02.365" v="25649"/>
          <ac:grpSpMkLst>
            <pc:docMk/>
            <pc:sldMk cId="3213404814" sldId="310"/>
            <ac:grpSpMk id="263" creationId="{1F77A228-2B6A-014C-C943-D91EEA399DC3}"/>
          </ac:grpSpMkLst>
        </pc:grpChg>
        <pc:grpChg chg="mod">
          <ac:chgData name="Darren Starr" userId="e8db8f9f-6c41-48a8-b168-8c2600f32686" providerId="ADAL" clId="{8A8AF724-0554-4334-A95E-7765974E60F0}" dt="2025-01-15T14:33:02.365" v="25649"/>
          <ac:grpSpMkLst>
            <pc:docMk/>
            <pc:sldMk cId="3213404814" sldId="310"/>
            <ac:grpSpMk id="264" creationId="{90900C66-C00D-D406-259F-1461F7F359BA}"/>
          </ac:grpSpMkLst>
        </pc:grpChg>
        <pc:grpChg chg="del mod">
          <ac:chgData name="Darren Starr" userId="e8db8f9f-6c41-48a8-b168-8c2600f32686" providerId="ADAL" clId="{8A8AF724-0554-4334-A95E-7765974E60F0}" dt="2025-01-15T14:33:24.297" v="25664"/>
          <ac:grpSpMkLst>
            <pc:docMk/>
            <pc:sldMk cId="3213404814" sldId="310"/>
            <ac:grpSpMk id="270" creationId="{C2B2A078-010C-85D2-86CE-816D6F883DB5}"/>
          </ac:grpSpMkLst>
        </pc:grpChg>
        <pc:grpChg chg="del mod">
          <ac:chgData name="Darren Starr" userId="e8db8f9f-6c41-48a8-b168-8c2600f32686" providerId="ADAL" clId="{8A8AF724-0554-4334-A95E-7765974E60F0}" dt="2025-01-15T14:33:26.960" v="25666"/>
          <ac:grpSpMkLst>
            <pc:docMk/>
            <pc:sldMk cId="3213404814" sldId="310"/>
            <ac:grpSpMk id="279" creationId="{94F79358-A0DB-F461-FA55-E6B5DD38177E}"/>
          </ac:grpSpMkLst>
        </pc:grpChg>
        <pc:grpChg chg="del mod">
          <ac:chgData name="Darren Starr" userId="e8db8f9f-6c41-48a8-b168-8c2600f32686" providerId="ADAL" clId="{8A8AF724-0554-4334-A95E-7765974E60F0}" dt="2025-01-15T14:33:29.561" v="25669"/>
          <ac:grpSpMkLst>
            <pc:docMk/>
            <pc:sldMk cId="3213404814" sldId="310"/>
            <ac:grpSpMk id="281" creationId="{0320095E-F386-757D-3583-BBEBBCFF35D1}"/>
          </ac:grpSpMkLst>
        </pc:grpChg>
        <pc:grpChg chg="del mod">
          <ac:chgData name="Darren Starr" userId="e8db8f9f-6c41-48a8-b168-8c2600f32686" providerId="ADAL" clId="{8A8AF724-0554-4334-A95E-7765974E60F0}" dt="2025-01-15T14:33:35.545" v="25677"/>
          <ac:grpSpMkLst>
            <pc:docMk/>
            <pc:sldMk cId="3213404814" sldId="310"/>
            <ac:grpSpMk id="284" creationId="{C08B4938-470B-E517-6135-6279D3BDAA66}"/>
          </ac:grpSpMkLst>
        </pc:grpChg>
        <pc:grpChg chg="del mod">
          <ac:chgData name="Darren Starr" userId="e8db8f9f-6c41-48a8-b168-8c2600f32686" providerId="ADAL" clId="{8A8AF724-0554-4334-A95E-7765974E60F0}" dt="2025-01-15T14:33:40.082" v="25684"/>
          <ac:grpSpMkLst>
            <pc:docMk/>
            <pc:sldMk cId="3213404814" sldId="310"/>
            <ac:grpSpMk id="292" creationId="{B2E045B9-A33F-488A-C3B9-E7467DA1DAF5}"/>
          </ac:grpSpMkLst>
        </pc:grpChg>
        <pc:grpChg chg="del mod">
          <ac:chgData name="Darren Starr" userId="e8db8f9f-6c41-48a8-b168-8c2600f32686" providerId="ADAL" clId="{8A8AF724-0554-4334-A95E-7765974E60F0}" dt="2025-01-15T14:33:42.101" v="25690"/>
          <ac:grpSpMkLst>
            <pc:docMk/>
            <pc:sldMk cId="3213404814" sldId="310"/>
            <ac:grpSpMk id="299" creationId="{EC46C0DC-0471-3E98-1DF0-5B8418C43316}"/>
          </ac:grpSpMkLst>
        </pc:grpChg>
        <pc:grpChg chg="del mod">
          <ac:chgData name="Darren Starr" userId="e8db8f9f-6c41-48a8-b168-8c2600f32686" providerId="ADAL" clId="{8A8AF724-0554-4334-A95E-7765974E60F0}" dt="2025-01-15T14:34:03.339" v="25702"/>
          <ac:grpSpMkLst>
            <pc:docMk/>
            <pc:sldMk cId="3213404814" sldId="310"/>
            <ac:grpSpMk id="305" creationId="{F2931FEF-659C-6D95-C014-F2CB889690E3}"/>
          </ac:grpSpMkLst>
        </pc:grpChg>
        <pc:grpChg chg="del mod">
          <ac:chgData name="Darren Starr" userId="e8db8f9f-6c41-48a8-b168-8c2600f32686" providerId="ADAL" clId="{8A8AF724-0554-4334-A95E-7765974E60F0}" dt="2025-01-15T14:34:03.339" v="25702"/>
          <ac:grpSpMkLst>
            <pc:docMk/>
            <pc:sldMk cId="3213404814" sldId="310"/>
            <ac:grpSpMk id="308" creationId="{5759C619-AAA8-0055-41B0-8B7D6A7A52D1}"/>
          </ac:grpSpMkLst>
        </pc:grpChg>
        <pc:grpChg chg="del mod">
          <ac:chgData name="Darren Starr" userId="e8db8f9f-6c41-48a8-b168-8c2600f32686" providerId="ADAL" clId="{8A8AF724-0554-4334-A95E-7765974E60F0}" dt="2025-01-15T14:34:03.339" v="25702"/>
          <ac:grpSpMkLst>
            <pc:docMk/>
            <pc:sldMk cId="3213404814" sldId="310"/>
            <ac:grpSpMk id="317" creationId="{504AF863-3DFB-E592-C207-D3CE53722F60}"/>
          </ac:grpSpMkLst>
        </pc:grpChg>
        <pc:grpChg chg="del mod">
          <ac:chgData name="Darren Starr" userId="e8db8f9f-6c41-48a8-b168-8c2600f32686" providerId="ADAL" clId="{8A8AF724-0554-4334-A95E-7765974E60F0}" dt="2025-01-15T14:34:17.077" v="25717"/>
          <ac:grpSpMkLst>
            <pc:docMk/>
            <pc:sldMk cId="3213404814" sldId="310"/>
            <ac:grpSpMk id="318" creationId="{6C68DD03-4436-47CF-EA94-DC0A378DFD51}"/>
          </ac:grpSpMkLst>
        </pc:grpChg>
        <pc:grpChg chg="del mod">
          <ac:chgData name="Darren Starr" userId="e8db8f9f-6c41-48a8-b168-8c2600f32686" providerId="ADAL" clId="{8A8AF724-0554-4334-A95E-7765974E60F0}" dt="2025-01-15T14:34:17.077" v="25717"/>
          <ac:grpSpMkLst>
            <pc:docMk/>
            <pc:sldMk cId="3213404814" sldId="310"/>
            <ac:grpSpMk id="333" creationId="{6E9C4CC5-7998-A44D-CAF0-1C22BC63C86C}"/>
          </ac:grpSpMkLst>
        </pc:grpChg>
        <pc:grpChg chg="del mod">
          <ac:chgData name="Darren Starr" userId="e8db8f9f-6c41-48a8-b168-8c2600f32686" providerId="ADAL" clId="{8A8AF724-0554-4334-A95E-7765974E60F0}" dt="2025-01-15T14:34:23.248" v="25719"/>
          <ac:grpSpMkLst>
            <pc:docMk/>
            <pc:sldMk cId="3213404814" sldId="310"/>
            <ac:grpSpMk id="334" creationId="{D9FFE68F-48FE-D86F-6B11-20B8FFDD2251}"/>
          </ac:grpSpMkLst>
        </pc:grpChg>
        <pc:grpChg chg="del mod">
          <ac:chgData name="Darren Starr" userId="e8db8f9f-6c41-48a8-b168-8c2600f32686" providerId="ADAL" clId="{8A8AF724-0554-4334-A95E-7765974E60F0}" dt="2025-01-15T14:34:29.879" v="25725"/>
          <ac:grpSpMkLst>
            <pc:docMk/>
            <pc:sldMk cId="3213404814" sldId="310"/>
            <ac:grpSpMk id="336" creationId="{117CA6DE-A394-750C-B881-AC95E91D031D}"/>
          </ac:grpSpMkLst>
        </pc:grpChg>
        <pc:grpChg chg="del mod">
          <ac:chgData name="Darren Starr" userId="e8db8f9f-6c41-48a8-b168-8c2600f32686" providerId="ADAL" clId="{8A8AF724-0554-4334-A95E-7765974E60F0}" dt="2025-01-15T14:34:29.879" v="25725"/>
          <ac:grpSpMkLst>
            <pc:docMk/>
            <pc:sldMk cId="3213404814" sldId="310"/>
            <ac:grpSpMk id="342" creationId="{A8DEC133-4D6D-329A-0CE5-3FCF5E16D97A}"/>
          </ac:grpSpMkLst>
        </pc:grpChg>
        <pc:grpChg chg="del mod">
          <ac:chgData name="Darren Starr" userId="e8db8f9f-6c41-48a8-b168-8c2600f32686" providerId="ADAL" clId="{8A8AF724-0554-4334-A95E-7765974E60F0}" dt="2025-01-15T14:34:35.956" v="25737"/>
          <ac:grpSpMkLst>
            <pc:docMk/>
            <pc:sldMk cId="3213404814" sldId="310"/>
            <ac:grpSpMk id="343" creationId="{8C69293A-C7D2-8526-BBCC-0273D696EBFF}"/>
          </ac:grpSpMkLst>
        </pc:grpChg>
        <pc:grpChg chg="del mod">
          <ac:chgData name="Darren Starr" userId="e8db8f9f-6c41-48a8-b168-8c2600f32686" providerId="ADAL" clId="{8A8AF724-0554-4334-A95E-7765974E60F0}" dt="2025-01-15T14:34:55.715" v="25750"/>
          <ac:grpSpMkLst>
            <pc:docMk/>
            <pc:sldMk cId="3213404814" sldId="310"/>
            <ac:grpSpMk id="355" creationId="{D484DFF3-4B24-99F6-D8F7-AA04C6064677}"/>
          </ac:grpSpMkLst>
        </pc:grpChg>
        <pc:grpChg chg="del mod">
          <ac:chgData name="Darren Starr" userId="e8db8f9f-6c41-48a8-b168-8c2600f32686" providerId="ADAL" clId="{8A8AF724-0554-4334-A95E-7765974E60F0}" dt="2025-01-15T14:36:35.129" v="25786"/>
          <ac:grpSpMkLst>
            <pc:docMk/>
            <pc:sldMk cId="3213404814" sldId="310"/>
            <ac:grpSpMk id="368" creationId="{074F891A-4988-5B23-AB54-0416A09998C4}"/>
          </ac:grpSpMkLst>
        </pc:grpChg>
        <pc:grpChg chg="del mod">
          <ac:chgData name="Darren Starr" userId="e8db8f9f-6c41-48a8-b168-8c2600f32686" providerId="ADAL" clId="{8A8AF724-0554-4334-A95E-7765974E60F0}" dt="2025-01-15T14:36:27.889" v="25776"/>
          <ac:grpSpMkLst>
            <pc:docMk/>
            <pc:sldMk cId="3213404814" sldId="310"/>
            <ac:grpSpMk id="376" creationId="{8904EC65-ACD8-B3A5-F446-6CDBDD0CCC06}"/>
          </ac:grpSpMkLst>
        </pc:grpChg>
        <pc:grpChg chg="del mod">
          <ac:chgData name="Darren Starr" userId="e8db8f9f-6c41-48a8-b168-8c2600f32686" providerId="ADAL" clId="{8A8AF724-0554-4334-A95E-7765974E60F0}" dt="2025-01-15T14:36:21.143" v="25770"/>
          <ac:grpSpMkLst>
            <pc:docMk/>
            <pc:sldMk cId="3213404814" sldId="310"/>
            <ac:grpSpMk id="379" creationId="{A756C7EB-53C0-4BC2-39A8-FDB59B39D2A3}"/>
          </ac:grpSpMkLst>
        </pc:grpChg>
        <pc:grpChg chg="del mod">
          <ac:chgData name="Darren Starr" userId="e8db8f9f-6c41-48a8-b168-8c2600f32686" providerId="ADAL" clId="{8A8AF724-0554-4334-A95E-7765974E60F0}" dt="2025-01-15T14:36:24.022" v="25774"/>
          <ac:grpSpMkLst>
            <pc:docMk/>
            <pc:sldMk cId="3213404814" sldId="310"/>
            <ac:grpSpMk id="388" creationId="{22429FC9-F535-AB53-00CA-B2DB1AD64117}"/>
          </ac:grpSpMkLst>
        </pc:grpChg>
        <pc:grpChg chg="del mod">
          <ac:chgData name="Darren Starr" userId="e8db8f9f-6c41-48a8-b168-8c2600f32686" providerId="ADAL" clId="{8A8AF724-0554-4334-A95E-7765974E60F0}" dt="2025-01-15T14:36:31.131" v="25778"/>
          <ac:grpSpMkLst>
            <pc:docMk/>
            <pc:sldMk cId="3213404814" sldId="310"/>
            <ac:grpSpMk id="389" creationId="{2CC1E8AE-F81F-51E4-21CC-E299BA77135E}"/>
          </ac:grpSpMkLst>
        </pc:grpChg>
        <pc:grpChg chg="del mod">
          <ac:chgData name="Darren Starr" userId="e8db8f9f-6c41-48a8-b168-8c2600f32686" providerId="ADAL" clId="{8A8AF724-0554-4334-A95E-7765974E60F0}" dt="2025-01-15T14:36:27.889" v="25776"/>
          <ac:grpSpMkLst>
            <pc:docMk/>
            <pc:sldMk cId="3213404814" sldId="310"/>
            <ac:grpSpMk id="393" creationId="{DE0B2C5C-F05E-5DEF-2849-B2FDAD930E18}"/>
          </ac:grpSpMkLst>
        </pc:grpChg>
        <pc:grpChg chg="del mod">
          <ac:chgData name="Darren Starr" userId="e8db8f9f-6c41-48a8-b168-8c2600f32686" providerId="ADAL" clId="{8A8AF724-0554-4334-A95E-7765974E60F0}" dt="2025-01-15T14:36:35.129" v="25786"/>
          <ac:grpSpMkLst>
            <pc:docMk/>
            <pc:sldMk cId="3213404814" sldId="310"/>
            <ac:grpSpMk id="395" creationId="{DED0E86E-0ABE-808C-63C3-53A9655B72F3}"/>
          </ac:grpSpMkLst>
        </pc:grpChg>
        <pc:grpChg chg="del mod">
          <ac:chgData name="Darren Starr" userId="e8db8f9f-6c41-48a8-b168-8c2600f32686" providerId="ADAL" clId="{8A8AF724-0554-4334-A95E-7765974E60F0}" dt="2025-01-15T14:36:35.129" v="25786"/>
          <ac:grpSpMkLst>
            <pc:docMk/>
            <pc:sldMk cId="3213404814" sldId="310"/>
            <ac:grpSpMk id="397" creationId="{9F4EC1EE-5835-046A-D1BE-16D221C83A6A}"/>
          </ac:grpSpMkLst>
        </pc:grpChg>
        <pc:grpChg chg="del mod">
          <ac:chgData name="Darren Starr" userId="e8db8f9f-6c41-48a8-b168-8c2600f32686" providerId="ADAL" clId="{8A8AF724-0554-4334-A95E-7765974E60F0}" dt="2025-01-15T14:36:41.552" v="25795"/>
          <ac:grpSpMkLst>
            <pc:docMk/>
            <pc:sldMk cId="3213404814" sldId="310"/>
            <ac:grpSpMk id="405" creationId="{7F279318-F99D-096C-06EB-FA4B20E88BF2}"/>
          </ac:grpSpMkLst>
        </pc:grpChg>
        <pc:grpChg chg="del mod">
          <ac:chgData name="Darren Starr" userId="e8db8f9f-6c41-48a8-b168-8c2600f32686" providerId="ADAL" clId="{8A8AF724-0554-4334-A95E-7765974E60F0}" dt="2025-01-15T14:36:47.442" v="25797"/>
          <ac:grpSpMkLst>
            <pc:docMk/>
            <pc:sldMk cId="3213404814" sldId="310"/>
            <ac:grpSpMk id="414" creationId="{10B4A569-D175-CB55-DDCB-712AA0920134}"/>
          </ac:grpSpMkLst>
        </pc:grpChg>
        <pc:grpChg chg="del mod">
          <ac:chgData name="Darren Starr" userId="e8db8f9f-6c41-48a8-b168-8c2600f32686" providerId="ADAL" clId="{8A8AF724-0554-4334-A95E-7765974E60F0}" dt="2025-01-15T14:36:56.494" v="25812"/>
          <ac:grpSpMkLst>
            <pc:docMk/>
            <pc:sldMk cId="3213404814" sldId="310"/>
            <ac:grpSpMk id="416" creationId="{0D9B9C09-17A0-75C2-AC6E-3BEA5D5914FD}"/>
          </ac:grpSpMkLst>
        </pc:grpChg>
        <pc:grpChg chg="del mod">
          <ac:chgData name="Darren Starr" userId="e8db8f9f-6c41-48a8-b168-8c2600f32686" providerId="ADAL" clId="{8A8AF724-0554-4334-A95E-7765974E60F0}" dt="2025-01-15T14:36:56.494" v="25812"/>
          <ac:grpSpMkLst>
            <pc:docMk/>
            <pc:sldMk cId="3213404814" sldId="310"/>
            <ac:grpSpMk id="419" creationId="{D3913053-2B41-3BB3-7A68-774FA33F8608}"/>
          </ac:grpSpMkLst>
        </pc:grpChg>
        <pc:grpChg chg="mod">
          <ac:chgData name="Darren Starr" userId="e8db8f9f-6c41-48a8-b168-8c2600f32686" providerId="ADAL" clId="{8A8AF724-0554-4334-A95E-7765974E60F0}" dt="2025-01-15T14:36:56.494" v="25812"/>
          <ac:grpSpMkLst>
            <pc:docMk/>
            <pc:sldMk cId="3213404814" sldId="310"/>
            <ac:grpSpMk id="431" creationId="{D8AA3C38-A917-CA22-1F8A-2E574853F374}"/>
          </ac:grpSpMkLst>
        </pc:grpChg>
        <pc:grpChg chg="del mod">
          <ac:chgData name="Darren Starr" userId="e8db8f9f-6c41-48a8-b168-8c2600f32686" providerId="ADAL" clId="{8A8AF724-0554-4334-A95E-7765974E60F0}" dt="2025-01-15T14:38:08.430" v="25851"/>
          <ac:grpSpMkLst>
            <pc:docMk/>
            <pc:sldMk cId="3213404814" sldId="310"/>
            <ac:grpSpMk id="438" creationId="{79D6FEF9-3B9D-D1E7-2797-3BD4DDB42698}"/>
          </ac:grpSpMkLst>
        </pc:grpChg>
        <pc:grpChg chg="del mod">
          <ac:chgData name="Darren Starr" userId="e8db8f9f-6c41-48a8-b168-8c2600f32686" providerId="ADAL" clId="{8A8AF724-0554-4334-A95E-7765974E60F0}" dt="2025-01-15T14:38:27.849" v="25873"/>
          <ac:grpSpMkLst>
            <pc:docMk/>
            <pc:sldMk cId="3213404814" sldId="310"/>
            <ac:grpSpMk id="449" creationId="{63C61684-BB1C-962D-782C-228B8CAD5DCF}"/>
          </ac:grpSpMkLst>
        </pc:grpChg>
        <pc:grpChg chg="del mod">
          <ac:chgData name="Darren Starr" userId="e8db8f9f-6c41-48a8-b168-8c2600f32686" providerId="ADAL" clId="{8A8AF724-0554-4334-A95E-7765974E60F0}" dt="2025-01-15T14:37:46.704" v="25845"/>
          <ac:grpSpMkLst>
            <pc:docMk/>
            <pc:sldMk cId="3213404814" sldId="310"/>
            <ac:grpSpMk id="461" creationId="{5074208D-95F0-0149-6008-0130F7E2841F}"/>
          </ac:grpSpMkLst>
        </pc:grpChg>
        <pc:grpChg chg="del mod">
          <ac:chgData name="Darren Starr" userId="e8db8f9f-6c41-48a8-b168-8c2600f32686" providerId="ADAL" clId="{8A8AF724-0554-4334-A95E-7765974E60F0}" dt="2025-01-15T14:37:51.659" v="25847"/>
          <ac:grpSpMkLst>
            <pc:docMk/>
            <pc:sldMk cId="3213404814" sldId="310"/>
            <ac:grpSpMk id="464" creationId="{68A5C05A-D525-D586-661C-DCF123F7EE6D}"/>
          </ac:grpSpMkLst>
        </pc:grpChg>
        <pc:grpChg chg="mod">
          <ac:chgData name="Darren Starr" userId="e8db8f9f-6c41-48a8-b168-8c2600f32686" providerId="ADAL" clId="{8A8AF724-0554-4334-A95E-7765974E60F0}" dt="2025-01-15T14:37:51.659" v="25847"/>
          <ac:grpSpMkLst>
            <pc:docMk/>
            <pc:sldMk cId="3213404814" sldId="310"/>
            <ac:grpSpMk id="466" creationId="{421E1638-C84F-7B1E-1A9F-BC54F941F34E}"/>
          </ac:grpSpMkLst>
        </pc:grpChg>
        <pc:grpChg chg="del mod">
          <ac:chgData name="Darren Starr" userId="e8db8f9f-6c41-48a8-b168-8c2600f32686" providerId="ADAL" clId="{8A8AF724-0554-4334-A95E-7765974E60F0}" dt="2025-01-15T14:38:27.849" v="25873"/>
          <ac:grpSpMkLst>
            <pc:docMk/>
            <pc:sldMk cId="3213404814" sldId="310"/>
            <ac:grpSpMk id="470" creationId="{E946AC3E-8777-27A3-91A1-4620DFD8F63A}"/>
          </ac:grpSpMkLst>
        </pc:grpChg>
        <pc:grpChg chg="del mod">
          <ac:chgData name="Darren Starr" userId="e8db8f9f-6c41-48a8-b168-8c2600f32686" providerId="ADAL" clId="{8A8AF724-0554-4334-A95E-7765974E60F0}" dt="2025-01-15T14:38:13.013" v="25856"/>
          <ac:grpSpMkLst>
            <pc:docMk/>
            <pc:sldMk cId="3213404814" sldId="310"/>
            <ac:grpSpMk id="473" creationId="{BDD7832A-0B64-B0E8-0C4A-E1B4CFA06A6B}"/>
          </ac:grpSpMkLst>
        </pc:grpChg>
        <pc:grpChg chg="del mod">
          <ac:chgData name="Darren Starr" userId="e8db8f9f-6c41-48a8-b168-8c2600f32686" providerId="ADAL" clId="{8A8AF724-0554-4334-A95E-7765974E60F0}" dt="2025-01-15T14:38:18.596" v="25862"/>
          <ac:grpSpMkLst>
            <pc:docMk/>
            <pc:sldMk cId="3213404814" sldId="310"/>
            <ac:grpSpMk id="475" creationId="{F1AB147F-4161-9523-08B4-6770C703B32F}"/>
          </ac:grpSpMkLst>
        </pc:grpChg>
        <pc:grpChg chg="del mod">
          <ac:chgData name="Darren Starr" userId="e8db8f9f-6c41-48a8-b168-8c2600f32686" providerId="ADAL" clId="{8A8AF724-0554-4334-A95E-7765974E60F0}" dt="2025-01-15T14:38:27.849" v="25873"/>
          <ac:grpSpMkLst>
            <pc:docMk/>
            <pc:sldMk cId="3213404814" sldId="310"/>
            <ac:grpSpMk id="481" creationId="{A0F8CF2A-9ACC-4B81-8F5D-1F255E433BA2}"/>
          </ac:grpSpMkLst>
        </pc:grpChg>
        <pc:grpChg chg="del mod">
          <ac:chgData name="Darren Starr" userId="e8db8f9f-6c41-48a8-b168-8c2600f32686" providerId="ADAL" clId="{8A8AF724-0554-4334-A95E-7765974E60F0}" dt="2025-01-15T14:38:41.363" v="25894"/>
          <ac:grpSpMkLst>
            <pc:docMk/>
            <pc:sldMk cId="3213404814" sldId="310"/>
            <ac:grpSpMk id="492" creationId="{42F5E764-0F44-5DCC-CEEF-7A02A4C41483}"/>
          </ac:grpSpMkLst>
        </pc:grpChg>
        <pc:grpChg chg="del mod">
          <ac:chgData name="Darren Starr" userId="e8db8f9f-6c41-48a8-b168-8c2600f32686" providerId="ADAL" clId="{8A8AF724-0554-4334-A95E-7765974E60F0}" dt="2025-01-15T14:38:35.872" v="25883"/>
          <ac:grpSpMkLst>
            <pc:docMk/>
            <pc:sldMk cId="3213404814" sldId="310"/>
            <ac:grpSpMk id="499" creationId="{7CD80E59-EC12-C9F6-497C-223E1EF087E7}"/>
          </ac:grpSpMkLst>
        </pc:grpChg>
        <pc:grpChg chg="del mod">
          <ac:chgData name="Darren Starr" userId="e8db8f9f-6c41-48a8-b168-8c2600f32686" providerId="ADAL" clId="{8A8AF724-0554-4334-A95E-7765974E60F0}" dt="2025-01-15T14:38:41.363" v="25894"/>
          <ac:grpSpMkLst>
            <pc:docMk/>
            <pc:sldMk cId="3213404814" sldId="310"/>
            <ac:grpSpMk id="502" creationId="{AD1B47D4-A121-F093-B69B-422F0334F093}"/>
          </ac:grpSpMkLst>
        </pc:grpChg>
        <pc:grpChg chg="del mod">
          <ac:chgData name="Darren Starr" userId="e8db8f9f-6c41-48a8-b168-8c2600f32686" providerId="ADAL" clId="{8A8AF724-0554-4334-A95E-7765974E60F0}" dt="2025-01-15T14:38:43.233" v="25898"/>
          <ac:grpSpMkLst>
            <pc:docMk/>
            <pc:sldMk cId="3213404814" sldId="310"/>
            <ac:grpSpMk id="513" creationId="{F65049C1-0595-B674-35C4-13217309A274}"/>
          </ac:grpSpMkLst>
        </pc:grpChg>
        <pc:grpChg chg="mod">
          <ac:chgData name="Darren Starr" userId="e8db8f9f-6c41-48a8-b168-8c2600f32686" providerId="ADAL" clId="{8A8AF724-0554-4334-A95E-7765974E60F0}" dt="2025-01-15T14:38:43.233" v="25898"/>
          <ac:grpSpMkLst>
            <pc:docMk/>
            <pc:sldMk cId="3213404814" sldId="310"/>
            <ac:grpSpMk id="517" creationId="{0113B100-93AD-7686-2423-8792256DC4A9}"/>
          </ac:grpSpMkLst>
        </pc:grpChg>
        <pc:inkChg chg="add del mod">
          <ac:chgData name="Darren Starr" userId="e8db8f9f-6c41-48a8-b168-8c2600f32686" providerId="ADAL" clId="{8A8AF724-0554-4334-A95E-7765974E60F0}" dt="2025-01-15T14:32:03.668" v="25504"/>
          <ac:inkMkLst>
            <pc:docMk/>
            <pc:sldMk cId="3213404814" sldId="310"/>
            <ac:inkMk id="4" creationId="{49B64CEF-AEC9-53B3-80A9-77E91D54FD59}"/>
          </ac:inkMkLst>
        </pc:inkChg>
        <pc:inkChg chg="add del mod">
          <ac:chgData name="Darren Starr" userId="e8db8f9f-6c41-48a8-b168-8c2600f32686" providerId="ADAL" clId="{8A8AF724-0554-4334-A95E-7765974E60F0}" dt="2025-01-15T14:32:03.667" v="25502"/>
          <ac:inkMkLst>
            <pc:docMk/>
            <pc:sldMk cId="3213404814" sldId="310"/>
            <ac:inkMk id="5" creationId="{601972B9-62E8-6F7F-8760-F0EB7F031393}"/>
          </ac:inkMkLst>
        </pc:inkChg>
        <pc:inkChg chg="add del mod">
          <ac:chgData name="Darren Starr" userId="e8db8f9f-6c41-48a8-b168-8c2600f32686" providerId="ADAL" clId="{8A8AF724-0554-4334-A95E-7765974E60F0}" dt="2025-01-15T14:32:03.668" v="25503"/>
          <ac:inkMkLst>
            <pc:docMk/>
            <pc:sldMk cId="3213404814" sldId="310"/>
            <ac:inkMk id="7" creationId="{6B5650B0-1E2A-F194-E432-7913D8056203}"/>
          </ac:inkMkLst>
        </pc:inkChg>
        <pc:inkChg chg="add del mod">
          <ac:chgData name="Darren Starr" userId="e8db8f9f-6c41-48a8-b168-8c2600f32686" providerId="ADAL" clId="{8A8AF724-0554-4334-A95E-7765974E60F0}" dt="2025-01-15T14:32:03.668" v="25505"/>
          <ac:inkMkLst>
            <pc:docMk/>
            <pc:sldMk cId="3213404814" sldId="310"/>
            <ac:inkMk id="8" creationId="{0C3E594D-9F5A-D23A-AA91-62F855A92229}"/>
          </ac:inkMkLst>
        </pc:inkChg>
        <pc:inkChg chg="add del mod">
          <ac:chgData name="Darren Starr" userId="e8db8f9f-6c41-48a8-b168-8c2600f32686" providerId="ADAL" clId="{8A8AF724-0554-4334-A95E-7765974E60F0}" dt="2025-01-15T14:32:03.670" v="25509"/>
          <ac:inkMkLst>
            <pc:docMk/>
            <pc:sldMk cId="3213404814" sldId="310"/>
            <ac:inkMk id="9" creationId="{FDD0905B-EE20-23C8-F4F4-C54D3E06A557}"/>
          </ac:inkMkLst>
        </pc:inkChg>
        <pc:inkChg chg="add del mod">
          <ac:chgData name="Darren Starr" userId="e8db8f9f-6c41-48a8-b168-8c2600f32686" providerId="ADAL" clId="{8A8AF724-0554-4334-A95E-7765974E60F0}" dt="2025-01-15T14:32:03.669" v="25508"/>
          <ac:inkMkLst>
            <pc:docMk/>
            <pc:sldMk cId="3213404814" sldId="310"/>
            <ac:inkMk id="11" creationId="{C1036013-1F88-E943-F1CC-EBCEFED8CE6C}"/>
          </ac:inkMkLst>
        </pc:inkChg>
        <pc:inkChg chg="add del mod">
          <ac:chgData name="Darren Starr" userId="e8db8f9f-6c41-48a8-b168-8c2600f32686" providerId="ADAL" clId="{8A8AF724-0554-4334-A95E-7765974E60F0}" dt="2025-01-15T14:32:03.668" v="25506"/>
          <ac:inkMkLst>
            <pc:docMk/>
            <pc:sldMk cId="3213404814" sldId="310"/>
            <ac:inkMk id="12" creationId="{A2E2FB4B-2810-5ED1-90A0-3BEF4A571D7A}"/>
          </ac:inkMkLst>
        </pc:inkChg>
        <pc:inkChg chg="add del mod">
          <ac:chgData name="Darren Starr" userId="e8db8f9f-6c41-48a8-b168-8c2600f32686" providerId="ADAL" clId="{8A8AF724-0554-4334-A95E-7765974E60F0}" dt="2025-01-15T14:32:03.671" v="25513"/>
          <ac:inkMkLst>
            <pc:docMk/>
            <pc:sldMk cId="3213404814" sldId="310"/>
            <ac:inkMk id="13" creationId="{CCED4063-DFDA-CCD6-0D8A-5E6270253D84}"/>
          </ac:inkMkLst>
        </pc:inkChg>
        <pc:inkChg chg="add del mod">
          <ac:chgData name="Darren Starr" userId="e8db8f9f-6c41-48a8-b168-8c2600f32686" providerId="ADAL" clId="{8A8AF724-0554-4334-A95E-7765974E60F0}" dt="2025-01-15T14:32:06.808" v="25526"/>
          <ac:inkMkLst>
            <pc:docMk/>
            <pc:sldMk cId="3213404814" sldId="310"/>
            <ac:inkMk id="14" creationId="{9A5939D9-DD9E-952D-0093-4F24416EC514}"/>
          </ac:inkMkLst>
        </pc:inkChg>
        <pc:inkChg chg="add del mod">
          <ac:chgData name="Darren Starr" userId="e8db8f9f-6c41-48a8-b168-8c2600f32686" providerId="ADAL" clId="{8A8AF724-0554-4334-A95E-7765974E60F0}" dt="2025-01-15T14:32:03.670" v="25510"/>
          <ac:inkMkLst>
            <pc:docMk/>
            <pc:sldMk cId="3213404814" sldId="310"/>
            <ac:inkMk id="15" creationId="{D568E8B7-2A76-1AC9-D7B3-F9AE74723362}"/>
          </ac:inkMkLst>
        </pc:inkChg>
        <pc:inkChg chg="add del mod">
          <ac:chgData name="Darren Starr" userId="e8db8f9f-6c41-48a8-b168-8c2600f32686" providerId="ADAL" clId="{8A8AF724-0554-4334-A95E-7765974E60F0}" dt="2025-01-15T14:32:06.807" v="25521"/>
          <ac:inkMkLst>
            <pc:docMk/>
            <pc:sldMk cId="3213404814" sldId="310"/>
            <ac:inkMk id="16" creationId="{724782CD-C07B-42ED-516D-20B32FE209D5}"/>
          </ac:inkMkLst>
        </pc:inkChg>
        <pc:inkChg chg="add del mod">
          <ac:chgData name="Darren Starr" userId="e8db8f9f-6c41-48a8-b168-8c2600f32686" providerId="ADAL" clId="{8A8AF724-0554-4334-A95E-7765974E60F0}" dt="2025-01-15T14:32:06.803" v="25515"/>
          <ac:inkMkLst>
            <pc:docMk/>
            <pc:sldMk cId="3213404814" sldId="310"/>
            <ac:inkMk id="17" creationId="{88B5DB4B-3AB0-E5D5-CA81-F82B78819A1E}"/>
          </ac:inkMkLst>
        </pc:inkChg>
        <pc:inkChg chg="add del mod">
          <ac:chgData name="Darren Starr" userId="e8db8f9f-6c41-48a8-b168-8c2600f32686" providerId="ADAL" clId="{8A8AF724-0554-4334-A95E-7765974E60F0}" dt="2025-01-15T14:32:06.807" v="25522"/>
          <ac:inkMkLst>
            <pc:docMk/>
            <pc:sldMk cId="3213404814" sldId="310"/>
            <ac:inkMk id="18" creationId="{C1513F17-617B-A9A6-E93F-1365339B5D6C}"/>
          </ac:inkMkLst>
        </pc:inkChg>
        <pc:inkChg chg="add del mod">
          <ac:chgData name="Darren Starr" userId="e8db8f9f-6c41-48a8-b168-8c2600f32686" providerId="ADAL" clId="{8A8AF724-0554-4334-A95E-7765974E60F0}" dt="2025-01-15T14:32:06.809" v="25531"/>
          <ac:inkMkLst>
            <pc:docMk/>
            <pc:sldMk cId="3213404814" sldId="310"/>
            <ac:inkMk id="19" creationId="{0CCFAFCC-D1DA-1727-3C7E-6A22B986699A}"/>
          </ac:inkMkLst>
        </pc:inkChg>
        <pc:inkChg chg="add del mod">
          <ac:chgData name="Darren Starr" userId="e8db8f9f-6c41-48a8-b168-8c2600f32686" providerId="ADAL" clId="{8A8AF724-0554-4334-A95E-7765974E60F0}" dt="2025-01-15T14:32:03.670" v="25512"/>
          <ac:inkMkLst>
            <pc:docMk/>
            <pc:sldMk cId="3213404814" sldId="310"/>
            <ac:inkMk id="24" creationId="{2396498B-C095-51E0-0A91-183C460F9C11}"/>
          </ac:inkMkLst>
        </pc:inkChg>
        <pc:inkChg chg="add del mod">
          <ac:chgData name="Darren Starr" userId="e8db8f9f-6c41-48a8-b168-8c2600f32686" providerId="ADAL" clId="{8A8AF724-0554-4334-A95E-7765974E60F0}" dt="2025-01-15T14:32:25.548" v="25606"/>
          <ac:inkMkLst>
            <pc:docMk/>
            <pc:sldMk cId="3213404814" sldId="310"/>
            <ac:inkMk id="25" creationId="{26B79929-3C0A-0B93-E9D1-A08C5317A5EC}"/>
          </ac:inkMkLst>
        </pc:inkChg>
        <pc:inkChg chg="add mod">
          <ac:chgData name="Darren Starr" userId="e8db8f9f-6c41-48a8-b168-8c2600f32686" providerId="ADAL" clId="{8A8AF724-0554-4334-A95E-7765974E60F0}" dt="2025-01-15T14:32:25.543" v="25586"/>
          <ac:inkMkLst>
            <pc:docMk/>
            <pc:sldMk cId="3213404814" sldId="310"/>
            <ac:inkMk id="27" creationId="{A85E1C0E-8BFD-25DE-08B3-F12EAF0077B1}"/>
          </ac:inkMkLst>
        </pc:inkChg>
        <pc:inkChg chg="add del mod">
          <ac:chgData name="Darren Starr" userId="e8db8f9f-6c41-48a8-b168-8c2600f32686" providerId="ADAL" clId="{8A8AF724-0554-4334-A95E-7765974E60F0}" dt="2025-01-15T14:32:25.547" v="25602"/>
          <ac:inkMkLst>
            <pc:docMk/>
            <pc:sldMk cId="3213404814" sldId="310"/>
            <ac:inkMk id="28" creationId="{3BD3289E-FA50-7344-D81F-A6B493831617}"/>
          </ac:inkMkLst>
        </pc:inkChg>
        <pc:inkChg chg="add del mod">
          <ac:chgData name="Darren Starr" userId="e8db8f9f-6c41-48a8-b168-8c2600f32686" providerId="ADAL" clId="{8A8AF724-0554-4334-A95E-7765974E60F0}" dt="2025-01-15T14:32:25.545" v="25598"/>
          <ac:inkMkLst>
            <pc:docMk/>
            <pc:sldMk cId="3213404814" sldId="310"/>
            <ac:inkMk id="29" creationId="{506166C5-0876-10FA-7F5A-0CC67B332980}"/>
          </ac:inkMkLst>
        </pc:inkChg>
        <pc:inkChg chg="add del mod">
          <ac:chgData name="Darren Starr" userId="e8db8f9f-6c41-48a8-b168-8c2600f32686" providerId="ADAL" clId="{8A8AF724-0554-4334-A95E-7765974E60F0}" dt="2025-01-15T14:32:06.810" v="25534"/>
          <ac:inkMkLst>
            <pc:docMk/>
            <pc:sldMk cId="3213404814" sldId="310"/>
            <ac:inkMk id="30" creationId="{2434C770-6E39-95CA-FAD9-7E79870ECA37}"/>
          </ac:inkMkLst>
        </pc:inkChg>
        <pc:inkChg chg="add del mod">
          <ac:chgData name="Darren Starr" userId="e8db8f9f-6c41-48a8-b168-8c2600f32686" providerId="ADAL" clId="{8A8AF724-0554-4334-A95E-7765974E60F0}" dt="2025-01-15T14:32:25.549" v="25610"/>
          <ac:inkMkLst>
            <pc:docMk/>
            <pc:sldMk cId="3213404814" sldId="310"/>
            <ac:inkMk id="34" creationId="{B2DA0754-CB24-3DF0-C378-FD15F8719D70}"/>
          </ac:inkMkLst>
        </pc:inkChg>
        <pc:inkChg chg="add mod">
          <ac:chgData name="Darren Starr" userId="e8db8f9f-6c41-48a8-b168-8c2600f32686" providerId="ADAL" clId="{8A8AF724-0554-4334-A95E-7765974E60F0}" dt="2025-01-15T14:32:25.543" v="25586"/>
          <ac:inkMkLst>
            <pc:docMk/>
            <pc:sldMk cId="3213404814" sldId="310"/>
            <ac:inkMk id="35" creationId="{BFA5E256-4BF6-2291-2A5C-520D9AEE7F28}"/>
          </ac:inkMkLst>
        </pc:inkChg>
        <pc:inkChg chg="add del mod">
          <ac:chgData name="Darren Starr" userId="e8db8f9f-6c41-48a8-b168-8c2600f32686" providerId="ADAL" clId="{8A8AF724-0554-4334-A95E-7765974E60F0}" dt="2025-01-15T14:32:25.551" v="25623"/>
          <ac:inkMkLst>
            <pc:docMk/>
            <pc:sldMk cId="3213404814" sldId="310"/>
            <ac:inkMk id="36" creationId="{8F3EFC8A-9824-2411-B8D4-807CD5EB3C06}"/>
          </ac:inkMkLst>
        </pc:inkChg>
        <pc:inkChg chg="add del mod">
          <ac:chgData name="Darren Starr" userId="e8db8f9f-6c41-48a8-b168-8c2600f32686" providerId="ADAL" clId="{8A8AF724-0554-4334-A95E-7765974E60F0}" dt="2025-01-15T14:32:25.547" v="25603"/>
          <ac:inkMkLst>
            <pc:docMk/>
            <pc:sldMk cId="3213404814" sldId="310"/>
            <ac:inkMk id="37" creationId="{5FFF927F-2B2D-C502-CB28-47CE12675193}"/>
          </ac:inkMkLst>
        </pc:inkChg>
        <pc:inkChg chg="add del mod">
          <ac:chgData name="Darren Starr" userId="e8db8f9f-6c41-48a8-b168-8c2600f32686" providerId="ADAL" clId="{8A8AF724-0554-4334-A95E-7765974E60F0}" dt="2025-01-15T14:32:25.544" v="25589"/>
          <ac:inkMkLst>
            <pc:docMk/>
            <pc:sldMk cId="3213404814" sldId="310"/>
            <ac:inkMk id="39" creationId="{F5EBF6AD-2EB9-D770-73ED-E88FC5E0BE9A}"/>
          </ac:inkMkLst>
        </pc:inkChg>
        <pc:inkChg chg="add del mod">
          <ac:chgData name="Darren Starr" userId="e8db8f9f-6c41-48a8-b168-8c2600f32686" providerId="ADAL" clId="{8A8AF724-0554-4334-A95E-7765974E60F0}" dt="2025-01-15T14:32:25.547" v="25601"/>
          <ac:inkMkLst>
            <pc:docMk/>
            <pc:sldMk cId="3213404814" sldId="310"/>
            <ac:inkMk id="40" creationId="{08CA594E-C070-7882-4ABF-053F98157F06}"/>
          </ac:inkMkLst>
        </pc:inkChg>
        <pc:inkChg chg="add del mod">
          <ac:chgData name="Darren Starr" userId="e8db8f9f-6c41-48a8-b168-8c2600f32686" providerId="ADAL" clId="{8A8AF724-0554-4334-A95E-7765974E60F0}" dt="2025-01-15T14:32:25.550" v="25617"/>
          <ac:inkMkLst>
            <pc:docMk/>
            <pc:sldMk cId="3213404814" sldId="310"/>
            <ac:inkMk id="41" creationId="{E0223B96-0699-6EB1-C144-637846D2A517}"/>
          </ac:inkMkLst>
        </pc:inkChg>
        <pc:inkChg chg="add del mod">
          <ac:chgData name="Darren Starr" userId="e8db8f9f-6c41-48a8-b168-8c2600f32686" providerId="ADAL" clId="{8A8AF724-0554-4334-A95E-7765974E60F0}" dt="2025-01-15T14:32:25.543" v="25587"/>
          <ac:inkMkLst>
            <pc:docMk/>
            <pc:sldMk cId="3213404814" sldId="310"/>
            <ac:inkMk id="42" creationId="{C7449DEE-DF18-9058-1AF8-D3C636657DB0}"/>
          </ac:inkMkLst>
        </pc:inkChg>
        <pc:inkChg chg="add del mod">
          <ac:chgData name="Darren Starr" userId="e8db8f9f-6c41-48a8-b168-8c2600f32686" providerId="ADAL" clId="{8A8AF724-0554-4334-A95E-7765974E60F0}" dt="2025-01-15T14:32:25.550" v="25620"/>
          <ac:inkMkLst>
            <pc:docMk/>
            <pc:sldMk cId="3213404814" sldId="310"/>
            <ac:inkMk id="46" creationId="{1F7C4147-404B-C3B5-7A7A-3A40A647E6D6}"/>
          </ac:inkMkLst>
        </pc:inkChg>
        <pc:inkChg chg="add mod">
          <ac:chgData name="Darren Starr" userId="e8db8f9f-6c41-48a8-b168-8c2600f32686" providerId="ADAL" clId="{8A8AF724-0554-4334-A95E-7765974E60F0}" dt="2025-01-15T14:32:25.551" v="25626"/>
          <ac:inkMkLst>
            <pc:docMk/>
            <pc:sldMk cId="3213404814" sldId="310"/>
            <ac:inkMk id="47" creationId="{F347D262-C5B4-CE64-18D9-66C5BBB753AD}"/>
          </ac:inkMkLst>
        </pc:inkChg>
        <pc:inkChg chg="add mod">
          <ac:chgData name="Darren Starr" userId="e8db8f9f-6c41-48a8-b168-8c2600f32686" providerId="ADAL" clId="{8A8AF724-0554-4334-A95E-7765974E60F0}" dt="2025-01-15T14:32:06.810" v="25534"/>
          <ac:inkMkLst>
            <pc:docMk/>
            <pc:sldMk cId="3213404814" sldId="310"/>
            <ac:inkMk id="48" creationId="{11DE3572-7D84-ADDC-F756-FC81988325A2}"/>
          </ac:inkMkLst>
        </pc:inkChg>
        <pc:inkChg chg="add del mod">
          <ac:chgData name="Darren Starr" userId="e8db8f9f-6c41-48a8-b168-8c2600f32686" providerId="ADAL" clId="{8A8AF724-0554-4334-A95E-7765974E60F0}" dt="2025-01-15T14:32:25.545" v="25596"/>
          <ac:inkMkLst>
            <pc:docMk/>
            <pc:sldMk cId="3213404814" sldId="310"/>
            <ac:inkMk id="49" creationId="{C14FBC94-BDAA-3736-9FE2-9333A7BD578B}"/>
          </ac:inkMkLst>
        </pc:inkChg>
        <pc:inkChg chg="add mod">
          <ac:chgData name="Darren Starr" userId="e8db8f9f-6c41-48a8-b168-8c2600f32686" providerId="ADAL" clId="{8A8AF724-0554-4334-A95E-7765974E60F0}" dt="2025-01-15T14:32:25.547" v="25601"/>
          <ac:inkMkLst>
            <pc:docMk/>
            <pc:sldMk cId="3213404814" sldId="310"/>
            <ac:inkMk id="50" creationId="{491843E7-C577-3D64-529C-EAAD901E403F}"/>
          </ac:inkMkLst>
        </pc:inkChg>
        <pc:inkChg chg="add del mod">
          <ac:chgData name="Darren Starr" userId="e8db8f9f-6c41-48a8-b168-8c2600f32686" providerId="ADAL" clId="{8A8AF724-0554-4334-A95E-7765974E60F0}" dt="2025-01-15T14:32:25.550" v="25619"/>
          <ac:inkMkLst>
            <pc:docMk/>
            <pc:sldMk cId="3213404814" sldId="310"/>
            <ac:inkMk id="52" creationId="{7ACE66FF-BDCA-8704-0B6E-B09084B98D79}"/>
          </ac:inkMkLst>
        </pc:inkChg>
        <pc:inkChg chg="add del mod">
          <ac:chgData name="Darren Starr" userId="e8db8f9f-6c41-48a8-b168-8c2600f32686" providerId="ADAL" clId="{8A8AF724-0554-4334-A95E-7765974E60F0}" dt="2025-01-15T14:32:25.551" v="25624"/>
          <ac:inkMkLst>
            <pc:docMk/>
            <pc:sldMk cId="3213404814" sldId="310"/>
            <ac:inkMk id="53" creationId="{7BF74A41-165B-4451-C176-FEB0ED5D451E}"/>
          </ac:inkMkLst>
        </pc:inkChg>
        <pc:inkChg chg="add mod">
          <ac:chgData name="Darren Starr" userId="e8db8f9f-6c41-48a8-b168-8c2600f32686" providerId="ADAL" clId="{8A8AF724-0554-4334-A95E-7765974E60F0}" dt="2025-01-15T14:32:25.548" v="25607"/>
          <ac:inkMkLst>
            <pc:docMk/>
            <pc:sldMk cId="3213404814" sldId="310"/>
            <ac:inkMk id="56" creationId="{55AED5E5-8B54-F7E3-B5A9-215FA24A4E93}"/>
          </ac:inkMkLst>
        </pc:inkChg>
        <pc:inkChg chg="add del mod">
          <ac:chgData name="Darren Starr" userId="e8db8f9f-6c41-48a8-b168-8c2600f32686" providerId="ADAL" clId="{8A8AF724-0554-4334-A95E-7765974E60F0}" dt="2025-01-15T14:32:25.544" v="25590"/>
          <ac:inkMkLst>
            <pc:docMk/>
            <pc:sldMk cId="3213404814" sldId="310"/>
            <ac:inkMk id="57" creationId="{62C8A692-9818-EC69-FF42-2173A7148805}"/>
          </ac:inkMkLst>
        </pc:inkChg>
        <pc:inkChg chg="add del mod">
          <ac:chgData name="Darren Starr" userId="e8db8f9f-6c41-48a8-b168-8c2600f32686" providerId="ADAL" clId="{8A8AF724-0554-4334-A95E-7765974E60F0}" dt="2025-01-15T14:32:25.550" v="25618"/>
          <ac:inkMkLst>
            <pc:docMk/>
            <pc:sldMk cId="3213404814" sldId="310"/>
            <ac:inkMk id="58" creationId="{C911E3BF-23A8-B8DF-4A00-F778A3D5A80E}"/>
          </ac:inkMkLst>
        </pc:inkChg>
        <pc:inkChg chg="add del mod">
          <ac:chgData name="Darren Starr" userId="e8db8f9f-6c41-48a8-b168-8c2600f32686" providerId="ADAL" clId="{8A8AF724-0554-4334-A95E-7765974E60F0}" dt="2025-01-15T14:32:25.551" v="25625"/>
          <ac:inkMkLst>
            <pc:docMk/>
            <pc:sldMk cId="3213404814" sldId="310"/>
            <ac:inkMk id="59" creationId="{49452786-EFAF-4195-A141-C8F454B05AEC}"/>
          </ac:inkMkLst>
        </pc:inkChg>
        <pc:inkChg chg="add del mod">
          <ac:chgData name="Darren Starr" userId="e8db8f9f-6c41-48a8-b168-8c2600f32686" providerId="ADAL" clId="{8A8AF724-0554-4334-A95E-7765974E60F0}" dt="2025-01-15T14:32:25.548" v="25608"/>
          <ac:inkMkLst>
            <pc:docMk/>
            <pc:sldMk cId="3213404814" sldId="310"/>
            <ac:inkMk id="60" creationId="{A57226FA-CAEC-5D96-3BDD-B4915BFEF9CE}"/>
          </ac:inkMkLst>
        </pc:inkChg>
        <pc:inkChg chg="add del mod">
          <ac:chgData name="Darren Starr" userId="e8db8f9f-6c41-48a8-b168-8c2600f32686" providerId="ADAL" clId="{8A8AF724-0554-4334-A95E-7765974E60F0}" dt="2025-01-15T14:32:25.544" v="25591"/>
          <ac:inkMkLst>
            <pc:docMk/>
            <pc:sldMk cId="3213404814" sldId="310"/>
            <ac:inkMk id="62" creationId="{C0CAC573-51E7-858B-A5B5-31E6C385FB8B}"/>
          </ac:inkMkLst>
        </pc:inkChg>
        <pc:inkChg chg="add mod">
          <ac:chgData name="Darren Starr" userId="e8db8f9f-6c41-48a8-b168-8c2600f32686" providerId="ADAL" clId="{8A8AF724-0554-4334-A95E-7765974E60F0}" dt="2025-01-15T14:32:25.543" v="25586"/>
          <ac:inkMkLst>
            <pc:docMk/>
            <pc:sldMk cId="3213404814" sldId="310"/>
            <ac:inkMk id="63" creationId="{EAAE9152-7171-606E-424F-D39FB963BF9A}"/>
          </ac:inkMkLst>
        </pc:inkChg>
        <pc:inkChg chg="add del mod">
          <ac:chgData name="Darren Starr" userId="e8db8f9f-6c41-48a8-b168-8c2600f32686" providerId="ADAL" clId="{8A8AF724-0554-4334-A95E-7765974E60F0}" dt="2025-01-15T14:32:25.549" v="25614"/>
          <ac:inkMkLst>
            <pc:docMk/>
            <pc:sldMk cId="3213404814" sldId="310"/>
            <ac:inkMk id="64" creationId="{130A64EC-A979-19C7-49A6-4451ED50702D}"/>
          </ac:inkMkLst>
        </pc:inkChg>
        <pc:inkChg chg="add del mod">
          <ac:chgData name="Darren Starr" userId="e8db8f9f-6c41-48a8-b168-8c2600f32686" providerId="ADAL" clId="{8A8AF724-0554-4334-A95E-7765974E60F0}" dt="2025-01-15T14:32:25.550" v="25616"/>
          <ac:inkMkLst>
            <pc:docMk/>
            <pc:sldMk cId="3213404814" sldId="310"/>
            <ac:inkMk id="65" creationId="{D1A7EE54-604D-BFE0-E4CC-0CBE9A8EC201}"/>
          </ac:inkMkLst>
        </pc:inkChg>
        <pc:inkChg chg="add del mod">
          <ac:chgData name="Darren Starr" userId="e8db8f9f-6c41-48a8-b168-8c2600f32686" providerId="ADAL" clId="{8A8AF724-0554-4334-A95E-7765974E60F0}" dt="2025-01-15T14:32:25.547" v="25604"/>
          <ac:inkMkLst>
            <pc:docMk/>
            <pc:sldMk cId="3213404814" sldId="310"/>
            <ac:inkMk id="66" creationId="{D5683E90-38DB-A17F-F364-130187DFADFD}"/>
          </ac:inkMkLst>
        </pc:inkChg>
        <pc:inkChg chg="add mod">
          <ac:chgData name="Darren Starr" userId="e8db8f9f-6c41-48a8-b168-8c2600f32686" providerId="ADAL" clId="{8A8AF724-0554-4334-A95E-7765974E60F0}" dt="2025-01-15T14:32:25.548" v="25607"/>
          <ac:inkMkLst>
            <pc:docMk/>
            <pc:sldMk cId="3213404814" sldId="310"/>
            <ac:inkMk id="67" creationId="{8829A12D-2144-43C2-E993-234032FBFDBD}"/>
          </ac:inkMkLst>
        </pc:inkChg>
        <pc:inkChg chg="add mod">
          <ac:chgData name="Darren Starr" userId="e8db8f9f-6c41-48a8-b168-8c2600f32686" providerId="ADAL" clId="{8A8AF724-0554-4334-A95E-7765974E60F0}" dt="2025-01-15T14:32:06.803" v="25516"/>
          <ac:inkMkLst>
            <pc:docMk/>
            <pc:sldMk cId="3213404814" sldId="310"/>
            <ac:inkMk id="68" creationId="{942EE96E-D914-A195-EA51-1E9580E2E319}"/>
          </ac:inkMkLst>
        </pc:inkChg>
        <pc:inkChg chg="add mod">
          <ac:chgData name="Darren Starr" userId="e8db8f9f-6c41-48a8-b168-8c2600f32686" providerId="ADAL" clId="{8A8AF724-0554-4334-A95E-7765974E60F0}" dt="2025-01-15T14:32:06.803" v="25516"/>
          <ac:inkMkLst>
            <pc:docMk/>
            <pc:sldMk cId="3213404814" sldId="310"/>
            <ac:inkMk id="69" creationId="{69845112-D78F-7C00-1E53-204CC35CBE37}"/>
          </ac:inkMkLst>
        </pc:inkChg>
        <pc:inkChg chg="add del mod">
          <ac:chgData name="Darren Starr" userId="e8db8f9f-6c41-48a8-b168-8c2600f32686" providerId="ADAL" clId="{8A8AF724-0554-4334-A95E-7765974E60F0}" dt="2025-01-15T14:32:25.551" v="25622"/>
          <ac:inkMkLst>
            <pc:docMk/>
            <pc:sldMk cId="3213404814" sldId="310"/>
            <ac:inkMk id="71" creationId="{4DD8274B-D231-B562-92DD-2635F617D714}"/>
          </ac:inkMkLst>
        </pc:inkChg>
        <pc:inkChg chg="add del mod">
          <ac:chgData name="Darren Starr" userId="e8db8f9f-6c41-48a8-b168-8c2600f32686" providerId="ADAL" clId="{8A8AF724-0554-4334-A95E-7765974E60F0}" dt="2025-01-15T14:32:09.798" v="25542"/>
          <ac:inkMkLst>
            <pc:docMk/>
            <pc:sldMk cId="3213404814" sldId="310"/>
            <ac:inkMk id="76" creationId="{A24212F6-215E-9D80-8A02-A768FCFDFE94}"/>
          </ac:inkMkLst>
        </pc:inkChg>
        <pc:inkChg chg="add mod">
          <ac:chgData name="Darren Starr" userId="e8db8f9f-6c41-48a8-b168-8c2600f32686" providerId="ADAL" clId="{8A8AF724-0554-4334-A95E-7765974E60F0}" dt="2025-01-15T14:32:06.803" v="25516"/>
          <ac:inkMkLst>
            <pc:docMk/>
            <pc:sldMk cId="3213404814" sldId="310"/>
            <ac:inkMk id="81" creationId="{238AD8AE-9A50-34BB-F6E8-33175C5314EA}"/>
          </ac:inkMkLst>
        </pc:inkChg>
        <pc:inkChg chg="add del mod">
          <ac:chgData name="Darren Starr" userId="e8db8f9f-6c41-48a8-b168-8c2600f32686" providerId="ADAL" clId="{8A8AF724-0554-4334-A95E-7765974E60F0}" dt="2025-01-15T14:32:15.015" v="25561"/>
          <ac:inkMkLst>
            <pc:docMk/>
            <pc:sldMk cId="3213404814" sldId="310"/>
            <ac:inkMk id="84" creationId="{55A8EB40-1C9A-E1B7-3485-A74482B9E558}"/>
          </ac:inkMkLst>
        </pc:inkChg>
        <pc:inkChg chg="add del mod">
          <ac:chgData name="Darren Starr" userId="e8db8f9f-6c41-48a8-b168-8c2600f32686" providerId="ADAL" clId="{8A8AF724-0554-4334-A95E-7765974E60F0}" dt="2025-01-15T14:32:06.808" v="25524"/>
          <ac:inkMkLst>
            <pc:docMk/>
            <pc:sldMk cId="3213404814" sldId="310"/>
            <ac:inkMk id="87" creationId="{F777BDE5-46D6-1FA2-7576-FF2F799744B4}"/>
          </ac:inkMkLst>
        </pc:inkChg>
        <pc:inkChg chg="add mod">
          <ac:chgData name="Darren Starr" userId="e8db8f9f-6c41-48a8-b168-8c2600f32686" providerId="ADAL" clId="{8A8AF724-0554-4334-A95E-7765974E60F0}" dt="2025-01-15T14:32:06.803" v="25516"/>
          <ac:inkMkLst>
            <pc:docMk/>
            <pc:sldMk cId="3213404814" sldId="310"/>
            <ac:inkMk id="94" creationId="{B1B24495-1ADA-5884-CFFE-64BD99A19ADD}"/>
          </ac:inkMkLst>
        </pc:inkChg>
        <pc:inkChg chg="add del mod">
          <ac:chgData name="Darren Starr" userId="e8db8f9f-6c41-48a8-b168-8c2600f32686" providerId="ADAL" clId="{8A8AF724-0554-4334-A95E-7765974E60F0}" dt="2025-01-15T14:32:15.017" v="25565"/>
          <ac:inkMkLst>
            <pc:docMk/>
            <pc:sldMk cId="3213404814" sldId="310"/>
            <ac:inkMk id="95" creationId="{F709630F-514C-A95C-5783-EC8F47B7524D}"/>
          </ac:inkMkLst>
        </pc:inkChg>
        <pc:inkChg chg="add del mod">
          <ac:chgData name="Darren Starr" userId="e8db8f9f-6c41-48a8-b168-8c2600f32686" providerId="ADAL" clId="{8A8AF724-0554-4334-A95E-7765974E60F0}" dt="2025-01-15T14:32:25.551" v="25626"/>
          <ac:inkMkLst>
            <pc:docMk/>
            <pc:sldMk cId="3213404814" sldId="310"/>
            <ac:inkMk id="96" creationId="{50ABA573-AA67-BDE8-A477-8D8BF90C1791}"/>
          </ac:inkMkLst>
        </pc:inkChg>
        <pc:inkChg chg="add mod">
          <ac:chgData name="Darren Starr" userId="e8db8f9f-6c41-48a8-b168-8c2600f32686" providerId="ADAL" clId="{8A8AF724-0554-4334-A95E-7765974E60F0}" dt="2025-01-15T14:32:06.810" v="25534"/>
          <ac:inkMkLst>
            <pc:docMk/>
            <pc:sldMk cId="3213404814" sldId="310"/>
            <ac:inkMk id="98" creationId="{FF2ECC90-7883-9A19-C8D3-916E3904A1F9}"/>
          </ac:inkMkLst>
        </pc:inkChg>
        <pc:inkChg chg="add mod">
          <ac:chgData name="Darren Starr" userId="e8db8f9f-6c41-48a8-b168-8c2600f32686" providerId="ADAL" clId="{8A8AF724-0554-4334-A95E-7765974E60F0}" dt="2025-01-15T14:32:06.810" v="25534"/>
          <ac:inkMkLst>
            <pc:docMk/>
            <pc:sldMk cId="3213404814" sldId="310"/>
            <ac:inkMk id="99" creationId="{01384D34-578A-01B5-2E93-11353C9FB34F}"/>
          </ac:inkMkLst>
        </pc:inkChg>
        <pc:inkChg chg="add del mod">
          <ac:chgData name="Darren Starr" userId="e8db8f9f-6c41-48a8-b168-8c2600f32686" providerId="ADAL" clId="{8A8AF724-0554-4334-A95E-7765974E60F0}" dt="2025-01-15T14:32:25.551" v="25621"/>
          <ac:inkMkLst>
            <pc:docMk/>
            <pc:sldMk cId="3213404814" sldId="310"/>
            <ac:inkMk id="101" creationId="{D22E1B7E-BDC6-A320-6096-26034C79442D}"/>
          </ac:inkMkLst>
        </pc:inkChg>
        <pc:inkChg chg="add del mod">
          <ac:chgData name="Darren Starr" userId="e8db8f9f-6c41-48a8-b168-8c2600f32686" providerId="ADAL" clId="{8A8AF724-0554-4334-A95E-7765974E60F0}" dt="2025-01-15T14:32:25.545" v="25593"/>
          <ac:inkMkLst>
            <pc:docMk/>
            <pc:sldMk cId="3213404814" sldId="310"/>
            <ac:inkMk id="103" creationId="{7E12DCF7-EB3E-205F-F121-D44517129AF7}"/>
          </ac:inkMkLst>
        </pc:inkChg>
        <pc:inkChg chg="add mod">
          <ac:chgData name="Darren Starr" userId="e8db8f9f-6c41-48a8-b168-8c2600f32686" providerId="ADAL" clId="{8A8AF724-0554-4334-A95E-7765974E60F0}" dt="2025-01-15T14:32:25.543" v="25586"/>
          <ac:inkMkLst>
            <pc:docMk/>
            <pc:sldMk cId="3213404814" sldId="310"/>
            <ac:inkMk id="106" creationId="{CDE9E1BE-F79C-2222-A520-47B13409ABCA}"/>
          </ac:inkMkLst>
        </pc:inkChg>
        <pc:inkChg chg="add del mod">
          <ac:chgData name="Darren Starr" userId="e8db8f9f-6c41-48a8-b168-8c2600f32686" providerId="ADAL" clId="{8A8AF724-0554-4334-A95E-7765974E60F0}" dt="2025-01-15T14:32:15.022" v="25582"/>
          <ac:inkMkLst>
            <pc:docMk/>
            <pc:sldMk cId="3213404814" sldId="310"/>
            <ac:inkMk id="109" creationId="{60B56B1F-F4E6-0961-F11D-2372683A9979}"/>
          </ac:inkMkLst>
        </pc:inkChg>
        <pc:inkChg chg="add mod">
          <ac:chgData name="Darren Starr" userId="e8db8f9f-6c41-48a8-b168-8c2600f32686" providerId="ADAL" clId="{8A8AF724-0554-4334-A95E-7765974E60F0}" dt="2025-01-15T14:32:06.810" v="25534"/>
          <ac:inkMkLst>
            <pc:docMk/>
            <pc:sldMk cId="3213404814" sldId="310"/>
            <ac:inkMk id="110" creationId="{75B57470-D986-762E-568B-5AF02FA01383}"/>
          </ac:inkMkLst>
        </pc:inkChg>
        <pc:inkChg chg="add del mod">
          <ac:chgData name="Darren Starr" userId="e8db8f9f-6c41-48a8-b168-8c2600f32686" providerId="ADAL" clId="{8A8AF724-0554-4334-A95E-7765974E60F0}" dt="2025-01-15T14:32:09.799" v="25543"/>
          <ac:inkMkLst>
            <pc:docMk/>
            <pc:sldMk cId="3213404814" sldId="310"/>
            <ac:inkMk id="113" creationId="{88C6E5C7-B9DD-8D83-D9E6-3EB349BF6822}"/>
          </ac:inkMkLst>
        </pc:inkChg>
        <pc:inkChg chg="add del">
          <ac:chgData name="Darren Starr" userId="e8db8f9f-6c41-48a8-b168-8c2600f32686" providerId="ADAL" clId="{8A8AF724-0554-4334-A95E-7765974E60F0}" dt="2025-01-15T14:32:08.738" v="25538"/>
          <ac:inkMkLst>
            <pc:docMk/>
            <pc:sldMk cId="3213404814" sldId="310"/>
            <ac:inkMk id="118" creationId="{D5BBE4D9-6633-9CC9-3DD2-A041CB66C6FE}"/>
          </ac:inkMkLst>
        </pc:inkChg>
        <pc:inkChg chg="add del mod">
          <ac:chgData name="Darren Starr" userId="e8db8f9f-6c41-48a8-b168-8c2600f32686" providerId="ADAL" clId="{8A8AF724-0554-4334-A95E-7765974E60F0}" dt="2025-01-15T14:32:09.810" v="25551"/>
          <ac:inkMkLst>
            <pc:docMk/>
            <pc:sldMk cId="3213404814" sldId="310"/>
            <ac:inkMk id="119" creationId="{1689C1CC-8F4C-32A2-A2EA-3011592D778B}"/>
          </ac:inkMkLst>
        </pc:inkChg>
        <pc:inkChg chg="add del mod">
          <ac:chgData name="Darren Starr" userId="e8db8f9f-6c41-48a8-b168-8c2600f32686" providerId="ADAL" clId="{8A8AF724-0554-4334-A95E-7765974E60F0}" dt="2025-01-15T14:32:09.797" v="25541"/>
          <ac:inkMkLst>
            <pc:docMk/>
            <pc:sldMk cId="3213404814" sldId="310"/>
            <ac:inkMk id="120" creationId="{BA21C8C1-5C95-3FC4-1509-987D331109D7}"/>
          </ac:inkMkLst>
        </pc:inkChg>
        <pc:inkChg chg="add del mod">
          <ac:chgData name="Darren Starr" userId="e8db8f9f-6c41-48a8-b168-8c2600f32686" providerId="ADAL" clId="{8A8AF724-0554-4334-A95E-7765974E60F0}" dt="2025-01-15T14:32:09.816" v="25556"/>
          <ac:inkMkLst>
            <pc:docMk/>
            <pc:sldMk cId="3213404814" sldId="310"/>
            <ac:inkMk id="122" creationId="{D7F49752-6F0E-B94B-F9BD-59883AF3A832}"/>
          </ac:inkMkLst>
        </pc:inkChg>
        <pc:inkChg chg="add del mod">
          <ac:chgData name="Darren Starr" userId="e8db8f9f-6c41-48a8-b168-8c2600f32686" providerId="ADAL" clId="{8A8AF724-0554-4334-A95E-7765974E60F0}" dt="2025-01-15T14:32:09.807" v="25549"/>
          <ac:inkMkLst>
            <pc:docMk/>
            <pc:sldMk cId="3213404814" sldId="310"/>
            <ac:inkMk id="124" creationId="{8D846B7A-C4B2-7771-82EE-AE4BB5DB1761}"/>
          </ac:inkMkLst>
        </pc:inkChg>
        <pc:inkChg chg="add del mod">
          <ac:chgData name="Darren Starr" userId="e8db8f9f-6c41-48a8-b168-8c2600f32686" providerId="ADAL" clId="{8A8AF724-0554-4334-A95E-7765974E60F0}" dt="2025-01-15T14:32:15.021" v="25577"/>
          <ac:inkMkLst>
            <pc:docMk/>
            <pc:sldMk cId="3213404814" sldId="310"/>
            <ac:inkMk id="125" creationId="{602E95D2-7DD4-CFB2-0C1F-B1AA2355ADA0}"/>
          </ac:inkMkLst>
        </pc:inkChg>
        <pc:inkChg chg="add mod">
          <ac:chgData name="Darren Starr" userId="e8db8f9f-6c41-48a8-b168-8c2600f32686" providerId="ADAL" clId="{8A8AF724-0554-4334-A95E-7765974E60F0}" dt="2025-01-15T14:32:15.022" v="25584"/>
          <ac:inkMkLst>
            <pc:docMk/>
            <pc:sldMk cId="3213404814" sldId="310"/>
            <ac:inkMk id="126" creationId="{AD632C14-9F7A-5252-B18C-18588D25D33F}"/>
          </ac:inkMkLst>
        </pc:inkChg>
        <pc:inkChg chg="add del mod">
          <ac:chgData name="Darren Starr" userId="e8db8f9f-6c41-48a8-b168-8c2600f32686" providerId="ADAL" clId="{8A8AF724-0554-4334-A95E-7765974E60F0}" dt="2025-01-15T14:32:15.021" v="25579"/>
          <ac:inkMkLst>
            <pc:docMk/>
            <pc:sldMk cId="3213404814" sldId="310"/>
            <ac:inkMk id="127" creationId="{0E82AECC-E410-2CA5-D8F4-7D3C91E5C5C0}"/>
          </ac:inkMkLst>
        </pc:inkChg>
        <pc:inkChg chg="add del mod">
          <ac:chgData name="Darren Starr" userId="e8db8f9f-6c41-48a8-b168-8c2600f32686" providerId="ADAL" clId="{8A8AF724-0554-4334-A95E-7765974E60F0}" dt="2025-01-15T14:32:15.017" v="25566"/>
          <ac:inkMkLst>
            <pc:docMk/>
            <pc:sldMk cId="3213404814" sldId="310"/>
            <ac:inkMk id="128" creationId="{72E1F670-31E4-0BF6-7A2A-212D06BEC5E0}"/>
          </ac:inkMkLst>
        </pc:inkChg>
        <pc:inkChg chg="add del mod">
          <ac:chgData name="Darren Starr" userId="e8db8f9f-6c41-48a8-b168-8c2600f32686" providerId="ADAL" clId="{8A8AF724-0554-4334-A95E-7765974E60F0}" dt="2025-01-15T14:32:15.022" v="25584"/>
          <ac:inkMkLst>
            <pc:docMk/>
            <pc:sldMk cId="3213404814" sldId="310"/>
            <ac:inkMk id="129" creationId="{E56A9326-7783-8444-C852-F4F4BCDC6235}"/>
          </ac:inkMkLst>
        </pc:inkChg>
        <pc:inkChg chg="add del mod">
          <ac:chgData name="Darren Starr" userId="e8db8f9f-6c41-48a8-b168-8c2600f32686" providerId="ADAL" clId="{8A8AF724-0554-4334-A95E-7765974E60F0}" dt="2025-01-15T14:32:15.021" v="25581"/>
          <ac:inkMkLst>
            <pc:docMk/>
            <pc:sldMk cId="3213404814" sldId="310"/>
            <ac:inkMk id="130" creationId="{4236242C-F9FF-5E9E-4471-3347A1DA2992}"/>
          </ac:inkMkLst>
        </pc:inkChg>
        <pc:inkChg chg="add del mod">
          <ac:chgData name="Darren Starr" userId="e8db8f9f-6c41-48a8-b168-8c2600f32686" providerId="ADAL" clId="{8A8AF724-0554-4334-A95E-7765974E60F0}" dt="2025-01-15T14:32:15.015" v="25562"/>
          <ac:inkMkLst>
            <pc:docMk/>
            <pc:sldMk cId="3213404814" sldId="310"/>
            <ac:inkMk id="131" creationId="{C6FA7F24-936A-A119-9403-6E30926AF9E2}"/>
          </ac:inkMkLst>
        </pc:inkChg>
        <pc:inkChg chg="add del mod">
          <ac:chgData name="Darren Starr" userId="e8db8f9f-6c41-48a8-b168-8c2600f32686" providerId="ADAL" clId="{8A8AF724-0554-4334-A95E-7765974E60F0}" dt="2025-01-15T14:32:15.017" v="25564"/>
          <ac:inkMkLst>
            <pc:docMk/>
            <pc:sldMk cId="3213404814" sldId="310"/>
            <ac:inkMk id="196" creationId="{6A960464-C160-378A-24EA-2CA074F813EC}"/>
          </ac:inkMkLst>
        </pc:inkChg>
        <pc:inkChg chg="add del mod">
          <ac:chgData name="Darren Starr" userId="e8db8f9f-6c41-48a8-b168-8c2600f32686" providerId="ADAL" clId="{8A8AF724-0554-4334-A95E-7765974E60F0}" dt="2025-01-15T14:32:09.814" v="25554"/>
          <ac:inkMkLst>
            <pc:docMk/>
            <pc:sldMk cId="3213404814" sldId="310"/>
            <ac:inkMk id="206" creationId="{6B3FD2A1-3691-C335-87C5-6B155108CB4F}"/>
          </ac:inkMkLst>
        </pc:inkChg>
        <pc:inkChg chg="add del mod">
          <ac:chgData name="Darren Starr" userId="e8db8f9f-6c41-48a8-b168-8c2600f32686" providerId="ADAL" clId="{8A8AF724-0554-4334-A95E-7765974E60F0}" dt="2025-01-15T14:32:09.814" v="25555"/>
          <ac:inkMkLst>
            <pc:docMk/>
            <pc:sldMk cId="3213404814" sldId="310"/>
            <ac:inkMk id="207" creationId="{FDED813B-64C4-A091-A985-5106D19E2F14}"/>
          </ac:inkMkLst>
        </pc:inkChg>
        <pc:inkChg chg="add del mod">
          <ac:chgData name="Darren Starr" userId="e8db8f9f-6c41-48a8-b168-8c2600f32686" providerId="ADAL" clId="{8A8AF724-0554-4334-A95E-7765974E60F0}" dt="2025-01-15T14:32:10.028" v="25557"/>
          <ac:inkMkLst>
            <pc:docMk/>
            <pc:sldMk cId="3213404814" sldId="310"/>
            <ac:inkMk id="208" creationId="{ACC0CC3A-CF77-8330-78DF-E52882CBF16B}"/>
          </ac:inkMkLst>
        </pc:inkChg>
        <pc:inkChg chg="add del mod">
          <ac:chgData name="Darren Starr" userId="e8db8f9f-6c41-48a8-b168-8c2600f32686" providerId="ADAL" clId="{8A8AF724-0554-4334-A95E-7765974E60F0}" dt="2025-01-15T14:32:15.014" v="25559"/>
          <ac:inkMkLst>
            <pc:docMk/>
            <pc:sldMk cId="3213404814" sldId="310"/>
            <ac:inkMk id="209" creationId="{DFC25BE6-45F2-50DB-A061-4E671E7F2286}"/>
          </ac:inkMkLst>
        </pc:inkChg>
        <pc:inkChg chg="add del mod">
          <ac:chgData name="Darren Starr" userId="e8db8f9f-6c41-48a8-b168-8c2600f32686" providerId="ADAL" clId="{8A8AF724-0554-4334-A95E-7765974E60F0}" dt="2025-01-15T14:32:15.020" v="25574"/>
          <ac:inkMkLst>
            <pc:docMk/>
            <pc:sldMk cId="3213404814" sldId="310"/>
            <ac:inkMk id="210" creationId="{36686531-1AD3-4FF0-E5BA-8BCAAC38F419}"/>
          </ac:inkMkLst>
        </pc:inkChg>
        <pc:inkChg chg="add del mod">
          <ac:chgData name="Darren Starr" userId="e8db8f9f-6c41-48a8-b168-8c2600f32686" providerId="ADAL" clId="{8A8AF724-0554-4334-A95E-7765974E60F0}" dt="2025-01-15T14:32:15.018" v="25567"/>
          <ac:inkMkLst>
            <pc:docMk/>
            <pc:sldMk cId="3213404814" sldId="310"/>
            <ac:inkMk id="223" creationId="{9BC2930E-FD46-95B3-7063-16E2E64AE851}"/>
          </ac:inkMkLst>
        </pc:inkChg>
        <pc:inkChg chg="add mod">
          <ac:chgData name="Darren Starr" userId="e8db8f9f-6c41-48a8-b168-8c2600f32686" providerId="ADAL" clId="{8A8AF724-0554-4334-A95E-7765974E60F0}" dt="2025-01-15T14:32:09.801" v="25545"/>
          <ac:inkMkLst>
            <pc:docMk/>
            <pc:sldMk cId="3213404814" sldId="310"/>
            <ac:inkMk id="224" creationId="{41CBD8EE-640C-CF01-5168-46172329C3D7}"/>
          </ac:inkMkLst>
        </pc:inkChg>
        <pc:inkChg chg="add del mod">
          <ac:chgData name="Darren Starr" userId="e8db8f9f-6c41-48a8-b168-8c2600f32686" providerId="ADAL" clId="{8A8AF724-0554-4334-A95E-7765974E60F0}" dt="2025-01-15T14:32:06.810" v="25533"/>
          <ac:inkMkLst>
            <pc:docMk/>
            <pc:sldMk cId="3213404814" sldId="310"/>
            <ac:inkMk id="227" creationId="{1216FBF3-1839-EC00-B094-A6308FCE5F7B}"/>
          </ac:inkMkLst>
        </pc:inkChg>
        <pc:inkChg chg="add del mod">
          <ac:chgData name="Darren Starr" userId="e8db8f9f-6c41-48a8-b168-8c2600f32686" providerId="ADAL" clId="{8A8AF724-0554-4334-A95E-7765974E60F0}" dt="2025-01-15T14:32:06.810" v="25535"/>
          <ac:inkMkLst>
            <pc:docMk/>
            <pc:sldMk cId="3213404814" sldId="310"/>
            <ac:inkMk id="228" creationId="{571F25F1-4659-0E22-01E7-1A280DCAF77C}"/>
          </ac:inkMkLst>
        </pc:inkChg>
        <pc:inkChg chg="add del mod">
          <ac:chgData name="Darren Starr" userId="e8db8f9f-6c41-48a8-b168-8c2600f32686" providerId="ADAL" clId="{8A8AF724-0554-4334-A95E-7765974E60F0}" dt="2025-01-15T14:32:06.986" v="25536"/>
          <ac:inkMkLst>
            <pc:docMk/>
            <pc:sldMk cId="3213404814" sldId="310"/>
            <ac:inkMk id="229" creationId="{C525E2E4-FC2D-3067-65CA-49D0312FDF2A}"/>
          </ac:inkMkLst>
        </pc:inkChg>
        <pc:inkChg chg="add mod">
          <ac:chgData name="Darren Starr" userId="e8db8f9f-6c41-48a8-b168-8c2600f32686" providerId="ADAL" clId="{8A8AF724-0554-4334-A95E-7765974E60F0}" dt="2025-01-15T14:32:08.738" v="25540"/>
          <ac:inkMkLst>
            <pc:docMk/>
            <pc:sldMk cId="3213404814" sldId="310"/>
            <ac:inkMk id="230" creationId="{7AD2437B-FF23-9B80-B12D-636EB33A7A56}"/>
          </ac:inkMkLst>
        </pc:inkChg>
        <pc:inkChg chg="add del mod">
          <ac:chgData name="Darren Starr" userId="e8db8f9f-6c41-48a8-b168-8c2600f32686" providerId="ADAL" clId="{8A8AF724-0554-4334-A95E-7765974E60F0}" dt="2025-01-15T14:32:06.809" v="25530"/>
          <ac:inkMkLst>
            <pc:docMk/>
            <pc:sldMk cId="3213404814" sldId="310"/>
            <ac:inkMk id="232" creationId="{22D60159-D719-E0FB-6D75-A645C02F3446}"/>
          </ac:inkMkLst>
        </pc:inkChg>
        <pc:inkChg chg="add del mod">
          <ac:chgData name="Darren Starr" userId="e8db8f9f-6c41-48a8-b168-8c2600f32686" providerId="ADAL" clId="{8A8AF724-0554-4334-A95E-7765974E60F0}" dt="2025-01-15T14:32:06.808" v="25525"/>
          <ac:inkMkLst>
            <pc:docMk/>
            <pc:sldMk cId="3213404814" sldId="310"/>
            <ac:inkMk id="234" creationId="{1C2549CC-6FB7-EE4B-6047-F39B8100BECC}"/>
          </ac:inkMkLst>
        </pc:inkChg>
        <pc:inkChg chg="add del mod">
          <ac:chgData name="Darren Starr" userId="e8db8f9f-6c41-48a8-b168-8c2600f32686" providerId="ADAL" clId="{8A8AF724-0554-4334-A95E-7765974E60F0}" dt="2025-01-15T14:32:08.738" v="25540"/>
          <ac:inkMkLst>
            <pc:docMk/>
            <pc:sldMk cId="3213404814" sldId="310"/>
            <ac:inkMk id="235" creationId="{1FF8CBA9-FEAC-0215-B7C8-70C90D7EB822}"/>
          </ac:inkMkLst>
        </pc:inkChg>
        <pc:inkChg chg="add del mod">
          <ac:chgData name="Darren Starr" userId="e8db8f9f-6c41-48a8-b168-8c2600f32686" providerId="ADAL" clId="{8A8AF724-0554-4334-A95E-7765974E60F0}" dt="2025-01-15T14:32:08.737" v="25537"/>
          <ac:inkMkLst>
            <pc:docMk/>
            <pc:sldMk cId="3213404814" sldId="310"/>
            <ac:inkMk id="236" creationId="{50B5377F-FA3F-2E33-677D-5D2B6141F680}"/>
          </ac:inkMkLst>
        </pc:inkChg>
        <pc:inkChg chg="add del mod">
          <ac:chgData name="Darren Starr" userId="e8db8f9f-6c41-48a8-b168-8c2600f32686" providerId="ADAL" clId="{8A8AF724-0554-4334-A95E-7765974E60F0}" dt="2025-01-15T14:32:08.738" v="25539"/>
          <ac:inkMkLst>
            <pc:docMk/>
            <pc:sldMk cId="3213404814" sldId="310"/>
            <ac:inkMk id="237" creationId="{F1220DA2-62CA-FCCC-47D4-B8DEACD97485}"/>
          </ac:inkMkLst>
        </pc:inkChg>
        <pc:inkChg chg="add del mod">
          <ac:chgData name="Darren Starr" userId="e8db8f9f-6c41-48a8-b168-8c2600f32686" providerId="ADAL" clId="{8A8AF724-0554-4334-A95E-7765974E60F0}" dt="2025-01-15T14:32:06.809" v="25529"/>
          <ac:inkMkLst>
            <pc:docMk/>
            <pc:sldMk cId="3213404814" sldId="310"/>
            <ac:inkMk id="238" creationId="{B055413C-AA72-8656-2979-B6CB57B796D2}"/>
          </ac:inkMkLst>
        </pc:inkChg>
        <pc:inkChg chg="add mod">
          <ac:chgData name="Darren Starr" userId="e8db8f9f-6c41-48a8-b168-8c2600f32686" providerId="ADAL" clId="{8A8AF724-0554-4334-A95E-7765974E60F0}" dt="2025-01-15T14:32:58.225" v="25641"/>
          <ac:inkMkLst>
            <pc:docMk/>
            <pc:sldMk cId="3213404814" sldId="310"/>
            <ac:inkMk id="240" creationId="{FF05772B-D83A-F1BD-0827-A8378CABC446}"/>
          </ac:inkMkLst>
        </pc:inkChg>
        <pc:inkChg chg="add">
          <ac:chgData name="Darren Starr" userId="e8db8f9f-6c41-48a8-b168-8c2600f32686" providerId="ADAL" clId="{8A8AF724-0554-4334-A95E-7765974E60F0}" dt="2025-01-15T14:32:50.461" v="25628" actId="9405"/>
          <ac:inkMkLst>
            <pc:docMk/>
            <pc:sldMk cId="3213404814" sldId="310"/>
            <ac:inkMk id="241" creationId="{24A5A511-77F7-E71E-11FD-318BB636E085}"/>
          </ac:inkMkLst>
        </pc:inkChg>
        <pc:inkChg chg="add mod">
          <ac:chgData name="Darren Starr" userId="e8db8f9f-6c41-48a8-b168-8c2600f32686" providerId="ADAL" clId="{8A8AF724-0554-4334-A95E-7765974E60F0}" dt="2025-01-15T14:32:58.225" v="25641"/>
          <ac:inkMkLst>
            <pc:docMk/>
            <pc:sldMk cId="3213404814" sldId="310"/>
            <ac:inkMk id="242" creationId="{731E4B89-9135-B25F-E812-F2E55CB66FFC}"/>
          </ac:inkMkLst>
        </pc:inkChg>
        <pc:inkChg chg="add mod">
          <ac:chgData name="Darren Starr" userId="e8db8f9f-6c41-48a8-b168-8c2600f32686" providerId="ADAL" clId="{8A8AF724-0554-4334-A95E-7765974E60F0}" dt="2025-01-15T14:32:58.225" v="25641"/>
          <ac:inkMkLst>
            <pc:docMk/>
            <pc:sldMk cId="3213404814" sldId="310"/>
            <ac:inkMk id="243" creationId="{B0E8E988-7242-8FF4-B107-13A19967FC71}"/>
          </ac:inkMkLst>
        </pc:inkChg>
        <pc:inkChg chg="add mod">
          <ac:chgData name="Darren Starr" userId="e8db8f9f-6c41-48a8-b168-8c2600f32686" providerId="ADAL" clId="{8A8AF724-0554-4334-A95E-7765974E60F0}" dt="2025-01-15T14:32:58.225" v="25641"/>
          <ac:inkMkLst>
            <pc:docMk/>
            <pc:sldMk cId="3213404814" sldId="310"/>
            <ac:inkMk id="244" creationId="{8AD68719-60F5-5555-D738-EA3567BD2839}"/>
          </ac:inkMkLst>
        </pc:inkChg>
        <pc:inkChg chg="add mod">
          <ac:chgData name="Darren Starr" userId="e8db8f9f-6c41-48a8-b168-8c2600f32686" providerId="ADAL" clId="{8A8AF724-0554-4334-A95E-7765974E60F0}" dt="2025-01-15T14:32:58.225" v="25641"/>
          <ac:inkMkLst>
            <pc:docMk/>
            <pc:sldMk cId="3213404814" sldId="310"/>
            <ac:inkMk id="245" creationId="{781A8725-FA9C-9538-D08C-A50E1D73DEB0}"/>
          </ac:inkMkLst>
        </pc:inkChg>
        <pc:inkChg chg="add mod">
          <ac:chgData name="Darren Starr" userId="e8db8f9f-6c41-48a8-b168-8c2600f32686" providerId="ADAL" clId="{8A8AF724-0554-4334-A95E-7765974E60F0}" dt="2025-01-15T14:32:58.225" v="25641"/>
          <ac:inkMkLst>
            <pc:docMk/>
            <pc:sldMk cId="3213404814" sldId="310"/>
            <ac:inkMk id="246" creationId="{7EF324A4-C1CF-85CC-70FD-2126ACAC8767}"/>
          </ac:inkMkLst>
        </pc:inkChg>
        <pc:inkChg chg="add">
          <ac:chgData name="Darren Starr" userId="e8db8f9f-6c41-48a8-b168-8c2600f32686" providerId="ADAL" clId="{8A8AF724-0554-4334-A95E-7765974E60F0}" dt="2025-01-15T14:32:55.747" v="25634" actId="9405"/>
          <ac:inkMkLst>
            <pc:docMk/>
            <pc:sldMk cId="3213404814" sldId="310"/>
            <ac:inkMk id="247" creationId="{807BD900-9D91-1DA1-31D7-9618BF5DA70F}"/>
          </ac:inkMkLst>
        </pc:inkChg>
        <pc:inkChg chg="add">
          <ac:chgData name="Darren Starr" userId="e8db8f9f-6c41-48a8-b168-8c2600f32686" providerId="ADAL" clId="{8A8AF724-0554-4334-A95E-7765974E60F0}" dt="2025-01-15T14:32:55.894" v="25635" actId="9405"/>
          <ac:inkMkLst>
            <pc:docMk/>
            <pc:sldMk cId="3213404814" sldId="310"/>
            <ac:inkMk id="248" creationId="{8BD46895-CA7F-8AE3-8671-918B958672A1}"/>
          </ac:inkMkLst>
        </pc:inkChg>
        <pc:inkChg chg="add mod">
          <ac:chgData name="Darren Starr" userId="e8db8f9f-6c41-48a8-b168-8c2600f32686" providerId="ADAL" clId="{8A8AF724-0554-4334-A95E-7765974E60F0}" dt="2025-01-15T14:32:58.225" v="25641"/>
          <ac:inkMkLst>
            <pc:docMk/>
            <pc:sldMk cId="3213404814" sldId="310"/>
            <ac:inkMk id="249" creationId="{AAFF87C5-A29B-F356-2397-4A7AF5A934C3}"/>
          </ac:inkMkLst>
        </pc:inkChg>
        <pc:inkChg chg="add mod">
          <ac:chgData name="Darren Starr" userId="e8db8f9f-6c41-48a8-b168-8c2600f32686" providerId="ADAL" clId="{8A8AF724-0554-4334-A95E-7765974E60F0}" dt="2025-01-15T14:32:58.225" v="25641"/>
          <ac:inkMkLst>
            <pc:docMk/>
            <pc:sldMk cId="3213404814" sldId="310"/>
            <ac:inkMk id="250" creationId="{741F8BB7-1A03-6B7D-37A0-272671A58EA6}"/>
          </ac:inkMkLst>
        </pc:inkChg>
        <pc:inkChg chg="add">
          <ac:chgData name="Darren Starr" userId="e8db8f9f-6c41-48a8-b168-8c2600f32686" providerId="ADAL" clId="{8A8AF724-0554-4334-A95E-7765974E60F0}" dt="2025-01-15T14:32:57.123" v="25638" actId="9405"/>
          <ac:inkMkLst>
            <pc:docMk/>
            <pc:sldMk cId="3213404814" sldId="310"/>
            <ac:inkMk id="251" creationId="{2F4813F7-D863-5A81-61A6-396731621389}"/>
          </ac:inkMkLst>
        </pc:inkChg>
        <pc:inkChg chg="add">
          <ac:chgData name="Darren Starr" userId="e8db8f9f-6c41-48a8-b168-8c2600f32686" providerId="ADAL" clId="{8A8AF724-0554-4334-A95E-7765974E60F0}" dt="2025-01-15T14:32:57.371" v="25639" actId="9405"/>
          <ac:inkMkLst>
            <pc:docMk/>
            <pc:sldMk cId="3213404814" sldId="310"/>
            <ac:inkMk id="252" creationId="{80C7398D-C98B-83ED-F523-BCEEED77382A}"/>
          </ac:inkMkLst>
        </pc:inkChg>
        <pc:inkChg chg="add">
          <ac:chgData name="Darren Starr" userId="e8db8f9f-6c41-48a8-b168-8c2600f32686" providerId="ADAL" clId="{8A8AF724-0554-4334-A95E-7765974E60F0}" dt="2025-01-15T14:32:57.587" v="25640" actId="9405"/>
          <ac:inkMkLst>
            <pc:docMk/>
            <pc:sldMk cId="3213404814" sldId="310"/>
            <ac:inkMk id="253" creationId="{05137716-41C1-DD3A-112D-0CE8740A169A}"/>
          </ac:inkMkLst>
        </pc:inkChg>
        <pc:inkChg chg="add mod">
          <ac:chgData name="Darren Starr" userId="e8db8f9f-6c41-48a8-b168-8c2600f32686" providerId="ADAL" clId="{8A8AF724-0554-4334-A95E-7765974E60F0}" dt="2025-01-15T14:33:02.365" v="25649"/>
          <ac:inkMkLst>
            <pc:docMk/>
            <pc:sldMk cId="3213404814" sldId="310"/>
            <ac:inkMk id="256" creationId="{771AA1B5-1042-FD23-E7B9-C915403BFBC9}"/>
          </ac:inkMkLst>
        </pc:inkChg>
        <pc:inkChg chg="add mod">
          <ac:chgData name="Darren Starr" userId="e8db8f9f-6c41-48a8-b168-8c2600f32686" providerId="ADAL" clId="{8A8AF724-0554-4334-A95E-7765974E60F0}" dt="2025-01-15T14:33:02.365" v="25649"/>
          <ac:inkMkLst>
            <pc:docMk/>
            <pc:sldMk cId="3213404814" sldId="310"/>
            <ac:inkMk id="257" creationId="{9E0EB7F1-FDDD-5182-F32D-1CBDD9C02862}"/>
          </ac:inkMkLst>
        </pc:inkChg>
        <pc:inkChg chg="add mod">
          <ac:chgData name="Darren Starr" userId="e8db8f9f-6c41-48a8-b168-8c2600f32686" providerId="ADAL" clId="{8A8AF724-0554-4334-A95E-7765974E60F0}" dt="2025-01-15T14:33:02.365" v="25649"/>
          <ac:inkMkLst>
            <pc:docMk/>
            <pc:sldMk cId="3213404814" sldId="310"/>
            <ac:inkMk id="258" creationId="{926DF5A4-34A5-B88F-77A6-C76C6B56109E}"/>
          </ac:inkMkLst>
        </pc:inkChg>
        <pc:inkChg chg="add mod">
          <ac:chgData name="Darren Starr" userId="e8db8f9f-6c41-48a8-b168-8c2600f32686" providerId="ADAL" clId="{8A8AF724-0554-4334-A95E-7765974E60F0}" dt="2025-01-15T14:33:02.365" v="25649"/>
          <ac:inkMkLst>
            <pc:docMk/>
            <pc:sldMk cId="3213404814" sldId="310"/>
            <ac:inkMk id="259" creationId="{8F566C61-E80A-3041-56A8-B0917E12430F}"/>
          </ac:inkMkLst>
        </pc:inkChg>
        <pc:inkChg chg="add mod">
          <ac:chgData name="Darren Starr" userId="e8db8f9f-6c41-48a8-b168-8c2600f32686" providerId="ADAL" clId="{8A8AF724-0554-4334-A95E-7765974E60F0}" dt="2025-01-15T14:33:02.365" v="25649"/>
          <ac:inkMkLst>
            <pc:docMk/>
            <pc:sldMk cId="3213404814" sldId="310"/>
            <ac:inkMk id="260" creationId="{CF5E5CB3-023F-F0A0-A34B-ADD8D98EC559}"/>
          </ac:inkMkLst>
        </pc:inkChg>
        <pc:inkChg chg="add mod">
          <ac:chgData name="Darren Starr" userId="e8db8f9f-6c41-48a8-b168-8c2600f32686" providerId="ADAL" clId="{8A8AF724-0554-4334-A95E-7765974E60F0}" dt="2025-01-15T14:33:02.365" v="25649"/>
          <ac:inkMkLst>
            <pc:docMk/>
            <pc:sldMk cId="3213404814" sldId="310"/>
            <ac:inkMk id="261" creationId="{787F5FA1-9697-1E1B-9973-838034C01D30}"/>
          </ac:inkMkLst>
        </pc:inkChg>
        <pc:inkChg chg="add mod">
          <ac:chgData name="Darren Starr" userId="e8db8f9f-6c41-48a8-b168-8c2600f32686" providerId="ADAL" clId="{8A8AF724-0554-4334-A95E-7765974E60F0}" dt="2025-01-15T14:33:02.365" v="25649"/>
          <ac:inkMkLst>
            <pc:docMk/>
            <pc:sldMk cId="3213404814" sldId="310"/>
            <ac:inkMk id="262" creationId="{AED45C2D-2D56-9533-C269-3A6569771ABE}"/>
          </ac:inkMkLst>
        </pc:inkChg>
        <pc:inkChg chg="add mod">
          <ac:chgData name="Darren Starr" userId="e8db8f9f-6c41-48a8-b168-8c2600f32686" providerId="ADAL" clId="{8A8AF724-0554-4334-A95E-7765974E60F0}" dt="2025-01-15T14:34:35.956" v="25737"/>
          <ac:inkMkLst>
            <pc:docMk/>
            <pc:sldMk cId="3213404814" sldId="310"/>
            <ac:inkMk id="265" creationId="{A25864EA-97EA-116F-A3ED-969ECE454DDC}"/>
          </ac:inkMkLst>
        </pc:inkChg>
        <pc:inkChg chg="add mod">
          <ac:chgData name="Darren Starr" userId="e8db8f9f-6c41-48a8-b168-8c2600f32686" providerId="ADAL" clId="{8A8AF724-0554-4334-A95E-7765974E60F0}" dt="2025-01-15T14:33:29.561" v="25669"/>
          <ac:inkMkLst>
            <pc:docMk/>
            <pc:sldMk cId="3213404814" sldId="310"/>
            <ac:inkMk id="266" creationId="{77998F18-52BE-E8A4-BCB9-2E2AA37F0C82}"/>
          </ac:inkMkLst>
        </pc:inkChg>
        <pc:inkChg chg="add mod">
          <ac:chgData name="Darren Starr" userId="e8db8f9f-6c41-48a8-b168-8c2600f32686" providerId="ADAL" clId="{8A8AF724-0554-4334-A95E-7765974E60F0}" dt="2025-01-15T14:36:47.442" v="25797"/>
          <ac:inkMkLst>
            <pc:docMk/>
            <pc:sldMk cId="3213404814" sldId="310"/>
            <ac:inkMk id="267" creationId="{6F7A0B2C-8985-7870-E4FF-936FD9285FDF}"/>
          </ac:inkMkLst>
        </pc:inkChg>
        <pc:inkChg chg="add mod">
          <ac:chgData name="Darren Starr" userId="e8db8f9f-6c41-48a8-b168-8c2600f32686" providerId="ADAL" clId="{8A8AF724-0554-4334-A95E-7765974E60F0}" dt="2025-01-15T14:36:56.494" v="25812"/>
          <ac:inkMkLst>
            <pc:docMk/>
            <pc:sldMk cId="3213404814" sldId="310"/>
            <ac:inkMk id="268" creationId="{B9DECB0B-7D8A-9CCB-81F4-78D76CA06090}"/>
          </ac:inkMkLst>
        </pc:inkChg>
        <pc:inkChg chg="add mod">
          <ac:chgData name="Darren Starr" userId="e8db8f9f-6c41-48a8-b168-8c2600f32686" providerId="ADAL" clId="{8A8AF724-0554-4334-A95E-7765974E60F0}" dt="2025-01-15T14:34:03.339" v="25702"/>
          <ac:inkMkLst>
            <pc:docMk/>
            <pc:sldMk cId="3213404814" sldId="310"/>
            <ac:inkMk id="269" creationId="{8D30B9DC-79FB-911A-F264-DD282A727042}"/>
          </ac:inkMkLst>
        </pc:inkChg>
        <pc:inkChg chg="add">
          <ac:chgData name="Darren Starr" userId="e8db8f9f-6c41-48a8-b168-8c2600f32686" providerId="ADAL" clId="{8A8AF724-0554-4334-A95E-7765974E60F0}" dt="2025-01-15T14:33:17.675" v="25656" actId="9405"/>
          <ac:inkMkLst>
            <pc:docMk/>
            <pc:sldMk cId="3213404814" sldId="310"/>
            <ac:inkMk id="271" creationId="{2CF241A9-6148-766E-41EC-CD5573796487}"/>
          </ac:inkMkLst>
        </pc:inkChg>
        <pc:inkChg chg="add mod">
          <ac:chgData name="Darren Starr" userId="e8db8f9f-6c41-48a8-b168-8c2600f32686" providerId="ADAL" clId="{8A8AF724-0554-4334-A95E-7765974E60F0}" dt="2025-01-15T14:34:03.339" v="25702"/>
          <ac:inkMkLst>
            <pc:docMk/>
            <pc:sldMk cId="3213404814" sldId="310"/>
            <ac:inkMk id="272" creationId="{0C2F6F60-D100-E02F-77DC-1E49BFF28918}"/>
          </ac:inkMkLst>
        </pc:inkChg>
        <pc:inkChg chg="add mod">
          <ac:chgData name="Darren Starr" userId="e8db8f9f-6c41-48a8-b168-8c2600f32686" providerId="ADAL" clId="{8A8AF724-0554-4334-A95E-7765974E60F0}" dt="2025-01-15T14:33:29.561" v="25669"/>
          <ac:inkMkLst>
            <pc:docMk/>
            <pc:sldMk cId="3213404814" sldId="310"/>
            <ac:inkMk id="273" creationId="{017C3CD4-4099-1C2F-78BD-6EA7C6522861}"/>
          </ac:inkMkLst>
        </pc:inkChg>
        <pc:inkChg chg="add mod">
          <ac:chgData name="Darren Starr" userId="e8db8f9f-6c41-48a8-b168-8c2600f32686" providerId="ADAL" clId="{8A8AF724-0554-4334-A95E-7765974E60F0}" dt="2025-01-15T14:33:26.960" v="25666"/>
          <ac:inkMkLst>
            <pc:docMk/>
            <pc:sldMk cId="3213404814" sldId="310"/>
            <ac:inkMk id="274" creationId="{73E69015-337B-E0C4-6ECC-63E83FAA793D}"/>
          </ac:inkMkLst>
        </pc:inkChg>
        <pc:inkChg chg="add mod">
          <ac:chgData name="Darren Starr" userId="e8db8f9f-6c41-48a8-b168-8c2600f32686" providerId="ADAL" clId="{8A8AF724-0554-4334-A95E-7765974E60F0}" dt="2025-01-15T14:33:42.101" v="25690"/>
          <ac:inkMkLst>
            <pc:docMk/>
            <pc:sldMk cId="3213404814" sldId="310"/>
            <ac:inkMk id="275" creationId="{A349B015-B82E-AF3D-137D-FF573764B837}"/>
          </ac:inkMkLst>
        </pc:inkChg>
        <pc:inkChg chg="add mod">
          <ac:chgData name="Darren Starr" userId="e8db8f9f-6c41-48a8-b168-8c2600f32686" providerId="ADAL" clId="{8A8AF724-0554-4334-A95E-7765974E60F0}" dt="2025-01-15T14:33:40.082" v="25684"/>
          <ac:inkMkLst>
            <pc:docMk/>
            <pc:sldMk cId="3213404814" sldId="310"/>
            <ac:inkMk id="276" creationId="{012F6616-C382-4765-9C4A-6FC4543E6CBF}"/>
          </ac:inkMkLst>
        </pc:inkChg>
        <pc:inkChg chg="add mod">
          <ac:chgData name="Darren Starr" userId="e8db8f9f-6c41-48a8-b168-8c2600f32686" providerId="ADAL" clId="{8A8AF724-0554-4334-A95E-7765974E60F0}" dt="2025-01-15T14:33:29.561" v="25669"/>
          <ac:inkMkLst>
            <pc:docMk/>
            <pc:sldMk cId="3213404814" sldId="310"/>
            <ac:inkMk id="277" creationId="{DE85ED19-B0C3-64B7-FC33-7F97BDF0BD3B}"/>
          </ac:inkMkLst>
        </pc:inkChg>
        <pc:inkChg chg="add">
          <ac:chgData name="Darren Starr" userId="e8db8f9f-6c41-48a8-b168-8c2600f32686" providerId="ADAL" clId="{8A8AF724-0554-4334-A95E-7765974E60F0}" dt="2025-01-15T14:33:23.651" v="25663" actId="9405"/>
          <ac:inkMkLst>
            <pc:docMk/>
            <pc:sldMk cId="3213404814" sldId="310"/>
            <ac:inkMk id="278" creationId="{F1B3DB14-DFDD-A25B-4DF4-6F286B3BD4EC}"/>
          </ac:inkMkLst>
        </pc:inkChg>
        <pc:inkChg chg="add">
          <ac:chgData name="Darren Starr" userId="e8db8f9f-6c41-48a8-b168-8c2600f32686" providerId="ADAL" clId="{8A8AF724-0554-4334-A95E-7765974E60F0}" dt="2025-01-15T14:33:25.964" v="25665" actId="9405"/>
          <ac:inkMkLst>
            <pc:docMk/>
            <pc:sldMk cId="3213404814" sldId="310"/>
            <ac:inkMk id="280" creationId="{1C6C7725-D5E8-92F1-F676-329B2D0BA171}"/>
          </ac:inkMkLst>
        </pc:inkChg>
        <pc:inkChg chg="add mod">
          <ac:chgData name="Darren Starr" userId="e8db8f9f-6c41-48a8-b168-8c2600f32686" providerId="ADAL" clId="{8A8AF724-0554-4334-A95E-7765974E60F0}" dt="2025-01-15T14:34:23.248" v="25719"/>
          <ac:inkMkLst>
            <pc:docMk/>
            <pc:sldMk cId="3213404814" sldId="310"/>
            <ac:inkMk id="282" creationId="{9298CBCF-A30B-7C0B-B52F-E69A78B1FE61}"/>
          </ac:inkMkLst>
        </pc:inkChg>
        <pc:inkChg chg="add">
          <ac:chgData name="Darren Starr" userId="e8db8f9f-6c41-48a8-b168-8c2600f32686" providerId="ADAL" clId="{8A8AF724-0554-4334-A95E-7765974E60F0}" dt="2025-01-15T14:33:28.940" v="25668" actId="9405"/>
          <ac:inkMkLst>
            <pc:docMk/>
            <pc:sldMk cId="3213404814" sldId="310"/>
            <ac:inkMk id="283" creationId="{8CC923E8-F431-7885-B4EA-8FE9222D0038}"/>
          </ac:inkMkLst>
        </pc:inkChg>
        <pc:inkChg chg="add">
          <ac:chgData name="Darren Starr" userId="e8db8f9f-6c41-48a8-b168-8c2600f32686" providerId="ADAL" clId="{8A8AF724-0554-4334-A95E-7765974E60F0}" dt="2025-01-15T14:33:31.095" v="25670" actId="9405"/>
          <ac:inkMkLst>
            <pc:docMk/>
            <pc:sldMk cId="3213404814" sldId="310"/>
            <ac:inkMk id="285" creationId="{518EA3AE-0DE2-D590-27DF-21906943486B}"/>
          </ac:inkMkLst>
        </pc:inkChg>
        <pc:inkChg chg="add mod">
          <ac:chgData name="Darren Starr" userId="e8db8f9f-6c41-48a8-b168-8c2600f32686" providerId="ADAL" clId="{8A8AF724-0554-4334-A95E-7765974E60F0}" dt="2025-01-15T14:33:42.101" v="25690"/>
          <ac:inkMkLst>
            <pc:docMk/>
            <pc:sldMk cId="3213404814" sldId="310"/>
            <ac:inkMk id="286" creationId="{BBC5F61E-F224-8A63-F6D1-EE712E24DEFB}"/>
          </ac:inkMkLst>
        </pc:inkChg>
        <pc:inkChg chg="add">
          <ac:chgData name="Darren Starr" userId="e8db8f9f-6c41-48a8-b168-8c2600f32686" providerId="ADAL" clId="{8A8AF724-0554-4334-A95E-7765974E60F0}" dt="2025-01-15T14:33:33.329" v="25672" actId="9405"/>
          <ac:inkMkLst>
            <pc:docMk/>
            <pc:sldMk cId="3213404814" sldId="310"/>
            <ac:inkMk id="287" creationId="{693307A3-B82A-3744-098E-175B21D45496}"/>
          </ac:inkMkLst>
        </pc:inkChg>
        <pc:inkChg chg="add mod">
          <ac:chgData name="Darren Starr" userId="e8db8f9f-6c41-48a8-b168-8c2600f32686" providerId="ADAL" clId="{8A8AF724-0554-4334-A95E-7765974E60F0}" dt="2025-01-15T14:33:40.082" v="25684"/>
          <ac:inkMkLst>
            <pc:docMk/>
            <pc:sldMk cId="3213404814" sldId="310"/>
            <ac:inkMk id="288" creationId="{EB1ED42A-1415-F01B-08C6-07B11390C5AE}"/>
          </ac:inkMkLst>
        </pc:inkChg>
        <pc:inkChg chg="add mod">
          <ac:chgData name="Darren Starr" userId="e8db8f9f-6c41-48a8-b168-8c2600f32686" providerId="ADAL" clId="{8A8AF724-0554-4334-A95E-7765974E60F0}" dt="2025-01-15T14:33:35.545" v="25677"/>
          <ac:inkMkLst>
            <pc:docMk/>
            <pc:sldMk cId="3213404814" sldId="310"/>
            <ac:inkMk id="289" creationId="{B4355577-9A69-AF64-6BEA-EDE9E0E2B869}"/>
          </ac:inkMkLst>
        </pc:inkChg>
        <pc:inkChg chg="add">
          <ac:chgData name="Darren Starr" userId="e8db8f9f-6c41-48a8-b168-8c2600f32686" providerId="ADAL" clId="{8A8AF724-0554-4334-A95E-7765974E60F0}" dt="2025-01-15T14:33:34.786" v="25675" actId="9405"/>
          <ac:inkMkLst>
            <pc:docMk/>
            <pc:sldMk cId="3213404814" sldId="310"/>
            <ac:inkMk id="290" creationId="{FA8A0A46-F61E-D09C-879E-F0589304E27D}"/>
          </ac:inkMkLst>
        </pc:inkChg>
        <pc:inkChg chg="add mod">
          <ac:chgData name="Darren Starr" userId="e8db8f9f-6c41-48a8-b168-8c2600f32686" providerId="ADAL" clId="{8A8AF724-0554-4334-A95E-7765974E60F0}" dt="2025-01-15T14:34:23.248" v="25719"/>
          <ac:inkMkLst>
            <pc:docMk/>
            <pc:sldMk cId="3213404814" sldId="310"/>
            <ac:inkMk id="291" creationId="{C472D58B-881F-8CA2-F5CB-6E3928A39A30}"/>
          </ac:inkMkLst>
        </pc:inkChg>
        <pc:inkChg chg="add">
          <ac:chgData name="Darren Starr" userId="e8db8f9f-6c41-48a8-b168-8c2600f32686" providerId="ADAL" clId="{8A8AF724-0554-4334-A95E-7765974E60F0}" dt="2025-01-15T14:33:37.116" v="25678" actId="9405"/>
          <ac:inkMkLst>
            <pc:docMk/>
            <pc:sldMk cId="3213404814" sldId="310"/>
            <ac:inkMk id="293" creationId="{4FDDE976-E372-0213-2953-DA96C37CCDA7}"/>
          </ac:inkMkLst>
        </pc:inkChg>
        <pc:inkChg chg="add">
          <ac:chgData name="Darren Starr" userId="e8db8f9f-6c41-48a8-b168-8c2600f32686" providerId="ADAL" clId="{8A8AF724-0554-4334-A95E-7765974E60F0}" dt="2025-01-15T14:33:37.748" v="25679" actId="9405"/>
          <ac:inkMkLst>
            <pc:docMk/>
            <pc:sldMk cId="3213404814" sldId="310"/>
            <ac:inkMk id="294" creationId="{AF123C41-15BB-1D83-6148-BE86021C7534}"/>
          </ac:inkMkLst>
        </pc:inkChg>
        <pc:inkChg chg="add mod">
          <ac:chgData name="Darren Starr" userId="e8db8f9f-6c41-48a8-b168-8c2600f32686" providerId="ADAL" clId="{8A8AF724-0554-4334-A95E-7765974E60F0}" dt="2025-01-15T14:33:42.101" v="25690"/>
          <ac:inkMkLst>
            <pc:docMk/>
            <pc:sldMk cId="3213404814" sldId="310"/>
            <ac:inkMk id="295" creationId="{23A35B9B-3581-1387-8DEC-607CAA62CD10}"/>
          </ac:inkMkLst>
        </pc:inkChg>
        <pc:inkChg chg="add">
          <ac:chgData name="Darren Starr" userId="e8db8f9f-6c41-48a8-b168-8c2600f32686" providerId="ADAL" clId="{8A8AF724-0554-4334-A95E-7765974E60F0}" dt="2025-01-15T14:33:38.493" v="25681" actId="9405"/>
          <ac:inkMkLst>
            <pc:docMk/>
            <pc:sldMk cId="3213404814" sldId="310"/>
            <ac:inkMk id="296" creationId="{85611267-8B9B-E4D2-6713-DF99A19724B4}"/>
          </ac:inkMkLst>
        </pc:inkChg>
        <pc:inkChg chg="add">
          <ac:chgData name="Darren Starr" userId="e8db8f9f-6c41-48a8-b168-8c2600f32686" providerId="ADAL" clId="{8A8AF724-0554-4334-A95E-7765974E60F0}" dt="2025-01-15T14:33:38.681" v="25682" actId="9405"/>
          <ac:inkMkLst>
            <pc:docMk/>
            <pc:sldMk cId="3213404814" sldId="310"/>
            <ac:inkMk id="297" creationId="{20EF16B3-CB22-6988-2B5E-3556F6D81095}"/>
          </ac:inkMkLst>
        </pc:inkChg>
        <pc:inkChg chg="add">
          <ac:chgData name="Darren Starr" userId="e8db8f9f-6c41-48a8-b168-8c2600f32686" providerId="ADAL" clId="{8A8AF724-0554-4334-A95E-7765974E60F0}" dt="2025-01-15T14:33:39.383" v="25683" actId="9405"/>
          <ac:inkMkLst>
            <pc:docMk/>
            <pc:sldMk cId="3213404814" sldId="310"/>
            <ac:inkMk id="298" creationId="{BF8A5595-74C9-7719-49F0-AD570353EA63}"/>
          </ac:inkMkLst>
        </pc:inkChg>
        <pc:inkChg chg="add mod">
          <ac:chgData name="Darren Starr" userId="e8db8f9f-6c41-48a8-b168-8c2600f32686" providerId="ADAL" clId="{8A8AF724-0554-4334-A95E-7765974E60F0}" dt="2025-01-15T14:33:42.101" v="25690"/>
          <ac:inkMkLst>
            <pc:docMk/>
            <pc:sldMk cId="3213404814" sldId="310"/>
            <ac:inkMk id="300" creationId="{72F2B63B-9AFF-D06B-E8EC-EC3805A1C9E7}"/>
          </ac:inkMkLst>
        </pc:inkChg>
        <pc:inkChg chg="add">
          <ac:chgData name="Darren Starr" userId="e8db8f9f-6c41-48a8-b168-8c2600f32686" providerId="ADAL" clId="{8A8AF724-0554-4334-A95E-7765974E60F0}" dt="2025-01-15T14:33:40.243" v="25686" actId="9405"/>
          <ac:inkMkLst>
            <pc:docMk/>
            <pc:sldMk cId="3213404814" sldId="310"/>
            <ac:inkMk id="301" creationId="{83086904-DE17-6A42-5BBB-64B7AF7741AA}"/>
          </ac:inkMkLst>
        </pc:inkChg>
        <pc:inkChg chg="add mod">
          <ac:chgData name="Darren Starr" userId="e8db8f9f-6c41-48a8-b168-8c2600f32686" providerId="ADAL" clId="{8A8AF724-0554-4334-A95E-7765974E60F0}" dt="2025-01-15T14:34:35.956" v="25737"/>
          <ac:inkMkLst>
            <pc:docMk/>
            <pc:sldMk cId="3213404814" sldId="310"/>
            <ac:inkMk id="302" creationId="{2DC96648-C0CE-227F-5A32-3719798FC208}"/>
          </ac:inkMkLst>
        </pc:inkChg>
        <pc:inkChg chg="add">
          <ac:chgData name="Darren Starr" userId="e8db8f9f-6c41-48a8-b168-8c2600f32686" providerId="ADAL" clId="{8A8AF724-0554-4334-A95E-7765974E60F0}" dt="2025-01-15T14:33:40.910" v="25688" actId="9405"/>
          <ac:inkMkLst>
            <pc:docMk/>
            <pc:sldMk cId="3213404814" sldId="310"/>
            <ac:inkMk id="303" creationId="{B123296C-5C8E-CEAE-46A0-EBC04265AF46}"/>
          </ac:inkMkLst>
        </pc:inkChg>
        <pc:inkChg chg="add mod">
          <ac:chgData name="Darren Starr" userId="e8db8f9f-6c41-48a8-b168-8c2600f32686" providerId="ADAL" clId="{8A8AF724-0554-4334-A95E-7765974E60F0}" dt="2025-01-15T14:34:35.956" v="25737"/>
          <ac:inkMkLst>
            <pc:docMk/>
            <pc:sldMk cId="3213404814" sldId="310"/>
            <ac:inkMk id="304" creationId="{2E9659BF-CC35-22C2-DEEB-4C59E2E508DE}"/>
          </ac:inkMkLst>
        </pc:inkChg>
        <pc:inkChg chg="add mod">
          <ac:chgData name="Darren Starr" userId="e8db8f9f-6c41-48a8-b168-8c2600f32686" providerId="ADAL" clId="{8A8AF724-0554-4334-A95E-7765974E60F0}" dt="2025-01-15T14:34:29.879" v="25725"/>
          <ac:inkMkLst>
            <pc:docMk/>
            <pc:sldMk cId="3213404814" sldId="310"/>
            <ac:inkMk id="306" creationId="{4F21C5E0-A605-68D8-D71D-5A82FDB387A4}"/>
          </ac:inkMkLst>
        </pc:inkChg>
        <pc:inkChg chg="add mod">
          <ac:chgData name="Darren Starr" userId="e8db8f9f-6c41-48a8-b168-8c2600f32686" providerId="ADAL" clId="{8A8AF724-0554-4334-A95E-7765974E60F0}" dt="2025-01-15T14:33:54.528" v="25693"/>
          <ac:inkMkLst>
            <pc:docMk/>
            <pc:sldMk cId="3213404814" sldId="310"/>
            <ac:inkMk id="307" creationId="{1935DB5D-70A2-A160-6103-F7EFA8413E91}"/>
          </ac:inkMkLst>
        </pc:inkChg>
        <pc:inkChg chg="add mod">
          <ac:chgData name="Darren Starr" userId="e8db8f9f-6c41-48a8-b168-8c2600f32686" providerId="ADAL" clId="{8A8AF724-0554-4334-A95E-7765974E60F0}" dt="2025-01-15T14:34:29.879" v="25725"/>
          <ac:inkMkLst>
            <pc:docMk/>
            <pc:sldMk cId="3213404814" sldId="310"/>
            <ac:inkMk id="309" creationId="{3315D63F-1135-B5B1-C72F-8DED13D8A8DA}"/>
          </ac:inkMkLst>
        </pc:inkChg>
        <pc:inkChg chg="add mod">
          <ac:chgData name="Darren Starr" userId="e8db8f9f-6c41-48a8-b168-8c2600f32686" providerId="ADAL" clId="{8A8AF724-0554-4334-A95E-7765974E60F0}" dt="2025-01-15T14:36:56.494" v="25812"/>
          <ac:inkMkLst>
            <pc:docMk/>
            <pc:sldMk cId="3213404814" sldId="310"/>
            <ac:inkMk id="310" creationId="{FA9218B8-3083-9D48-F4BB-2B9EB7A05FD4}"/>
          </ac:inkMkLst>
        </pc:inkChg>
        <pc:inkChg chg="add mod">
          <ac:chgData name="Darren Starr" userId="e8db8f9f-6c41-48a8-b168-8c2600f32686" providerId="ADAL" clId="{8A8AF724-0554-4334-A95E-7765974E60F0}" dt="2025-01-15T14:34:03.339" v="25702"/>
          <ac:inkMkLst>
            <pc:docMk/>
            <pc:sldMk cId="3213404814" sldId="310"/>
            <ac:inkMk id="311" creationId="{DABCD33C-DDDD-5DE3-FDD7-030A5BEB4CB4}"/>
          </ac:inkMkLst>
        </pc:inkChg>
        <pc:inkChg chg="add">
          <ac:chgData name="Darren Starr" userId="e8db8f9f-6c41-48a8-b168-8c2600f32686" providerId="ADAL" clId="{8A8AF724-0554-4334-A95E-7765974E60F0}" dt="2025-01-15T14:33:58.943" v="25697" actId="9405"/>
          <ac:inkMkLst>
            <pc:docMk/>
            <pc:sldMk cId="3213404814" sldId="310"/>
            <ac:inkMk id="312" creationId="{C4302B53-345A-6CEF-D5C1-A80348985527}"/>
          </ac:inkMkLst>
        </pc:inkChg>
        <pc:inkChg chg="add">
          <ac:chgData name="Darren Starr" userId="e8db8f9f-6c41-48a8-b168-8c2600f32686" providerId="ADAL" clId="{8A8AF724-0554-4334-A95E-7765974E60F0}" dt="2025-01-15T14:33:59.678" v="25698" actId="9405"/>
          <ac:inkMkLst>
            <pc:docMk/>
            <pc:sldMk cId="3213404814" sldId="310"/>
            <ac:inkMk id="313" creationId="{FAF44663-FF44-1EC0-BBE6-65E2B59DC721}"/>
          </ac:inkMkLst>
        </pc:inkChg>
        <pc:inkChg chg="add">
          <ac:chgData name="Darren Starr" userId="e8db8f9f-6c41-48a8-b168-8c2600f32686" providerId="ADAL" clId="{8A8AF724-0554-4334-A95E-7765974E60F0}" dt="2025-01-15T14:34:01.013" v="25699" actId="9405"/>
          <ac:inkMkLst>
            <pc:docMk/>
            <pc:sldMk cId="3213404814" sldId="310"/>
            <ac:inkMk id="314" creationId="{110D067A-B49E-6A47-2915-BFE90A178713}"/>
          </ac:inkMkLst>
        </pc:inkChg>
        <pc:inkChg chg="add mod">
          <ac:chgData name="Darren Starr" userId="e8db8f9f-6c41-48a8-b168-8c2600f32686" providerId="ADAL" clId="{8A8AF724-0554-4334-A95E-7765974E60F0}" dt="2025-01-15T14:34:55.715" v="25750"/>
          <ac:inkMkLst>
            <pc:docMk/>
            <pc:sldMk cId="3213404814" sldId="310"/>
            <ac:inkMk id="315" creationId="{3D95F7EE-8A0B-4C3A-7CAA-F061E179E192}"/>
          </ac:inkMkLst>
        </pc:inkChg>
        <pc:inkChg chg="add">
          <ac:chgData name="Darren Starr" userId="e8db8f9f-6c41-48a8-b168-8c2600f32686" providerId="ADAL" clId="{8A8AF724-0554-4334-A95E-7765974E60F0}" dt="2025-01-15T14:34:02.419" v="25701" actId="9405"/>
          <ac:inkMkLst>
            <pc:docMk/>
            <pc:sldMk cId="3213404814" sldId="310"/>
            <ac:inkMk id="316" creationId="{D6F9A75F-B0D4-18C3-5516-BC9AE49D5099}"/>
          </ac:inkMkLst>
        </pc:inkChg>
        <pc:inkChg chg="add">
          <ac:chgData name="Darren Starr" userId="e8db8f9f-6c41-48a8-b168-8c2600f32686" providerId="ADAL" clId="{8A8AF724-0554-4334-A95E-7765974E60F0}" dt="2025-01-15T14:34:10.519" v="25703" actId="9405"/>
          <ac:inkMkLst>
            <pc:docMk/>
            <pc:sldMk cId="3213404814" sldId="310"/>
            <ac:inkMk id="319" creationId="{4BFC6A3C-7122-1656-161F-325D3C1DF837}"/>
          </ac:inkMkLst>
        </pc:inkChg>
        <pc:inkChg chg="add">
          <ac:chgData name="Darren Starr" userId="e8db8f9f-6c41-48a8-b168-8c2600f32686" providerId="ADAL" clId="{8A8AF724-0554-4334-A95E-7765974E60F0}" dt="2025-01-15T14:34:11.187" v="25704" actId="9405"/>
          <ac:inkMkLst>
            <pc:docMk/>
            <pc:sldMk cId="3213404814" sldId="310"/>
            <ac:inkMk id="320" creationId="{D6D64638-E724-D41C-A2AF-A8D94D9B8E7B}"/>
          </ac:inkMkLst>
        </pc:inkChg>
        <pc:inkChg chg="add">
          <ac:chgData name="Darren Starr" userId="e8db8f9f-6c41-48a8-b168-8c2600f32686" providerId="ADAL" clId="{8A8AF724-0554-4334-A95E-7765974E60F0}" dt="2025-01-15T14:34:11.589" v="25705" actId="9405"/>
          <ac:inkMkLst>
            <pc:docMk/>
            <pc:sldMk cId="3213404814" sldId="310"/>
            <ac:inkMk id="321" creationId="{0A1B2E44-6104-445C-12FA-C1F573A2C9EC}"/>
          </ac:inkMkLst>
        </pc:inkChg>
        <pc:inkChg chg="add mod">
          <ac:chgData name="Darren Starr" userId="e8db8f9f-6c41-48a8-b168-8c2600f32686" providerId="ADAL" clId="{8A8AF724-0554-4334-A95E-7765974E60F0}" dt="2025-01-15T14:34:35.956" v="25737"/>
          <ac:inkMkLst>
            <pc:docMk/>
            <pc:sldMk cId="3213404814" sldId="310"/>
            <ac:inkMk id="322" creationId="{145D5640-E3C3-131A-FF3A-BE34991A4BFF}"/>
          </ac:inkMkLst>
        </pc:inkChg>
        <pc:inkChg chg="add">
          <ac:chgData name="Darren Starr" userId="e8db8f9f-6c41-48a8-b168-8c2600f32686" providerId="ADAL" clId="{8A8AF724-0554-4334-A95E-7765974E60F0}" dt="2025-01-15T14:34:13.180" v="25707" actId="9405"/>
          <ac:inkMkLst>
            <pc:docMk/>
            <pc:sldMk cId="3213404814" sldId="310"/>
            <ac:inkMk id="323" creationId="{EFB6BF07-2F53-6D3F-C175-E1EAB0CA3E67}"/>
          </ac:inkMkLst>
        </pc:inkChg>
        <pc:inkChg chg="add mod">
          <ac:chgData name="Darren Starr" userId="e8db8f9f-6c41-48a8-b168-8c2600f32686" providerId="ADAL" clId="{8A8AF724-0554-4334-A95E-7765974E60F0}" dt="2025-01-15T14:36:47.442" v="25797"/>
          <ac:inkMkLst>
            <pc:docMk/>
            <pc:sldMk cId="3213404814" sldId="310"/>
            <ac:inkMk id="324" creationId="{687F3B3C-1E0E-5DC5-7BA0-355BC2E942B8}"/>
          </ac:inkMkLst>
        </pc:inkChg>
        <pc:inkChg chg="add">
          <ac:chgData name="Darren Starr" userId="e8db8f9f-6c41-48a8-b168-8c2600f32686" providerId="ADAL" clId="{8A8AF724-0554-4334-A95E-7765974E60F0}" dt="2025-01-15T14:34:13.606" v="25709" actId="9405"/>
          <ac:inkMkLst>
            <pc:docMk/>
            <pc:sldMk cId="3213404814" sldId="310"/>
            <ac:inkMk id="325" creationId="{2F5BCEE7-59FD-9F78-7C50-7CDDB68C3314}"/>
          </ac:inkMkLst>
        </pc:inkChg>
        <pc:inkChg chg="add mod">
          <ac:chgData name="Darren Starr" userId="e8db8f9f-6c41-48a8-b168-8c2600f32686" providerId="ADAL" clId="{8A8AF724-0554-4334-A95E-7765974E60F0}" dt="2025-01-15T14:34:35.956" v="25737"/>
          <ac:inkMkLst>
            <pc:docMk/>
            <pc:sldMk cId="3213404814" sldId="310"/>
            <ac:inkMk id="326" creationId="{51538B61-FD3F-A1AC-51AF-C07A1C3BB766}"/>
          </ac:inkMkLst>
        </pc:inkChg>
        <pc:inkChg chg="add">
          <ac:chgData name="Darren Starr" userId="e8db8f9f-6c41-48a8-b168-8c2600f32686" providerId="ADAL" clId="{8A8AF724-0554-4334-A95E-7765974E60F0}" dt="2025-01-15T14:34:14.348" v="25711" actId="9405"/>
          <ac:inkMkLst>
            <pc:docMk/>
            <pc:sldMk cId="3213404814" sldId="310"/>
            <ac:inkMk id="327" creationId="{6F1258A8-ABB2-F676-3FAE-5BAC1584B5CF}"/>
          </ac:inkMkLst>
        </pc:inkChg>
        <pc:inkChg chg="add">
          <ac:chgData name="Darren Starr" userId="e8db8f9f-6c41-48a8-b168-8c2600f32686" providerId="ADAL" clId="{8A8AF724-0554-4334-A95E-7765974E60F0}" dt="2025-01-15T14:34:15.277" v="25712" actId="9405"/>
          <ac:inkMkLst>
            <pc:docMk/>
            <pc:sldMk cId="3213404814" sldId="310"/>
            <ac:inkMk id="328" creationId="{7586B727-2BDE-8BB4-197A-D2422AF5D33C}"/>
          </ac:inkMkLst>
        </pc:inkChg>
        <pc:inkChg chg="add">
          <ac:chgData name="Darren Starr" userId="e8db8f9f-6c41-48a8-b168-8c2600f32686" providerId="ADAL" clId="{8A8AF724-0554-4334-A95E-7765974E60F0}" dt="2025-01-15T14:34:15.729" v="25713" actId="9405"/>
          <ac:inkMkLst>
            <pc:docMk/>
            <pc:sldMk cId="3213404814" sldId="310"/>
            <ac:inkMk id="329" creationId="{7D1555BB-C950-B588-D0B2-FD491862E890}"/>
          </ac:inkMkLst>
        </pc:inkChg>
        <pc:inkChg chg="add mod">
          <ac:chgData name="Darren Starr" userId="e8db8f9f-6c41-48a8-b168-8c2600f32686" providerId="ADAL" clId="{8A8AF724-0554-4334-A95E-7765974E60F0}" dt="2025-01-15T14:36:56.494" v="25812"/>
          <ac:inkMkLst>
            <pc:docMk/>
            <pc:sldMk cId="3213404814" sldId="310"/>
            <ac:inkMk id="330" creationId="{2CBE3C33-5112-1E32-5E63-59F283EB2022}"/>
          </ac:inkMkLst>
        </pc:inkChg>
        <pc:inkChg chg="add mod">
          <ac:chgData name="Darren Starr" userId="e8db8f9f-6c41-48a8-b168-8c2600f32686" providerId="ADAL" clId="{8A8AF724-0554-4334-A95E-7765974E60F0}" dt="2025-01-15T14:34:55.715" v="25750"/>
          <ac:inkMkLst>
            <pc:docMk/>
            <pc:sldMk cId="3213404814" sldId="310"/>
            <ac:inkMk id="331" creationId="{F4A49EAE-9CA8-3ADF-A5B7-FE0B7522DE5B}"/>
          </ac:inkMkLst>
        </pc:inkChg>
        <pc:inkChg chg="add mod">
          <ac:chgData name="Darren Starr" userId="e8db8f9f-6c41-48a8-b168-8c2600f32686" providerId="ADAL" clId="{8A8AF724-0554-4334-A95E-7765974E60F0}" dt="2025-01-15T14:34:35.956" v="25737"/>
          <ac:inkMkLst>
            <pc:docMk/>
            <pc:sldMk cId="3213404814" sldId="310"/>
            <ac:inkMk id="332" creationId="{B15F5AF5-C59F-263E-50DF-EC45F792920F}"/>
          </ac:inkMkLst>
        </pc:inkChg>
        <pc:inkChg chg="add mod">
          <ac:chgData name="Darren Starr" userId="e8db8f9f-6c41-48a8-b168-8c2600f32686" providerId="ADAL" clId="{8A8AF724-0554-4334-A95E-7765974E60F0}" dt="2025-01-15T14:34:29.879" v="25725"/>
          <ac:inkMkLst>
            <pc:docMk/>
            <pc:sldMk cId="3213404814" sldId="310"/>
            <ac:inkMk id="335" creationId="{54DB057A-B60C-D76F-E758-CF435E9B1B26}"/>
          </ac:inkMkLst>
        </pc:inkChg>
        <pc:inkChg chg="add mod">
          <ac:chgData name="Darren Starr" userId="e8db8f9f-6c41-48a8-b168-8c2600f32686" providerId="ADAL" clId="{8A8AF724-0554-4334-A95E-7765974E60F0}" dt="2025-01-15T14:36:56.494" v="25812"/>
          <ac:inkMkLst>
            <pc:docMk/>
            <pc:sldMk cId="3213404814" sldId="310"/>
            <ac:inkMk id="337" creationId="{625DA67D-0E98-D39E-72B3-09A9181EE567}"/>
          </ac:inkMkLst>
        </pc:inkChg>
        <pc:inkChg chg="add">
          <ac:chgData name="Darren Starr" userId="e8db8f9f-6c41-48a8-b168-8c2600f32686" providerId="ADAL" clId="{8A8AF724-0554-4334-A95E-7765974E60F0}" dt="2025-01-15T14:34:27.606" v="25721" actId="9405"/>
          <ac:inkMkLst>
            <pc:docMk/>
            <pc:sldMk cId="3213404814" sldId="310"/>
            <ac:inkMk id="338" creationId="{914C299E-E9B5-C3B2-22B2-EF83F716D287}"/>
          </ac:inkMkLst>
        </pc:inkChg>
        <pc:inkChg chg="add">
          <ac:chgData name="Darren Starr" userId="e8db8f9f-6c41-48a8-b168-8c2600f32686" providerId="ADAL" clId="{8A8AF724-0554-4334-A95E-7765974E60F0}" dt="2025-01-15T14:34:28.036" v="25722" actId="9405"/>
          <ac:inkMkLst>
            <pc:docMk/>
            <pc:sldMk cId="3213404814" sldId="310"/>
            <ac:inkMk id="339" creationId="{BB860C14-E882-EF81-4C3B-EFE385C9A844}"/>
          </ac:inkMkLst>
        </pc:inkChg>
        <pc:inkChg chg="add mod">
          <ac:chgData name="Darren Starr" userId="e8db8f9f-6c41-48a8-b168-8c2600f32686" providerId="ADAL" clId="{8A8AF724-0554-4334-A95E-7765974E60F0}" dt="2025-01-15T14:34:55.715" v="25750"/>
          <ac:inkMkLst>
            <pc:docMk/>
            <pc:sldMk cId="3213404814" sldId="310"/>
            <ac:inkMk id="340" creationId="{9FF8B443-6F88-0AA7-A461-34B6944FAC91}"/>
          </ac:inkMkLst>
        </pc:inkChg>
        <pc:inkChg chg="add mod">
          <ac:chgData name="Darren Starr" userId="e8db8f9f-6c41-48a8-b168-8c2600f32686" providerId="ADAL" clId="{8A8AF724-0554-4334-A95E-7765974E60F0}" dt="2025-01-15T14:34:29.879" v="25725"/>
          <ac:inkMkLst>
            <pc:docMk/>
            <pc:sldMk cId="3213404814" sldId="310"/>
            <ac:inkMk id="341" creationId="{FD985854-3007-E242-C607-212F3462FBC6}"/>
          </ac:inkMkLst>
        </pc:inkChg>
        <pc:inkChg chg="add">
          <ac:chgData name="Darren Starr" userId="e8db8f9f-6c41-48a8-b168-8c2600f32686" providerId="ADAL" clId="{8A8AF724-0554-4334-A95E-7765974E60F0}" dt="2025-01-15T14:34:31.485" v="25726" actId="9405"/>
          <ac:inkMkLst>
            <pc:docMk/>
            <pc:sldMk cId="3213404814" sldId="310"/>
            <ac:inkMk id="344" creationId="{EA60F5B5-90BD-BB84-BEB4-5F38A2C706CC}"/>
          </ac:inkMkLst>
        </pc:inkChg>
        <pc:inkChg chg="add mod">
          <ac:chgData name="Darren Starr" userId="e8db8f9f-6c41-48a8-b168-8c2600f32686" providerId="ADAL" clId="{8A8AF724-0554-4334-A95E-7765974E60F0}" dt="2025-01-15T14:36:56.494" v="25812"/>
          <ac:inkMkLst>
            <pc:docMk/>
            <pc:sldMk cId="3213404814" sldId="310"/>
            <ac:inkMk id="345" creationId="{37384327-F3AD-C075-D136-B2997DF3F652}"/>
          </ac:inkMkLst>
        </pc:inkChg>
        <pc:inkChg chg="add mod">
          <ac:chgData name="Darren Starr" userId="e8db8f9f-6c41-48a8-b168-8c2600f32686" providerId="ADAL" clId="{8A8AF724-0554-4334-A95E-7765974E60F0}" dt="2025-01-15T14:34:35.956" v="25737"/>
          <ac:inkMkLst>
            <pc:docMk/>
            <pc:sldMk cId="3213404814" sldId="310"/>
            <ac:inkMk id="346" creationId="{341660DB-B307-7752-7048-0C99217B6608}"/>
          </ac:inkMkLst>
        </pc:inkChg>
        <pc:inkChg chg="add">
          <ac:chgData name="Darren Starr" userId="e8db8f9f-6c41-48a8-b168-8c2600f32686" providerId="ADAL" clId="{8A8AF724-0554-4334-A95E-7765974E60F0}" dt="2025-01-15T14:34:33.010" v="25729" actId="9405"/>
          <ac:inkMkLst>
            <pc:docMk/>
            <pc:sldMk cId="3213404814" sldId="310"/>
            <ac:inkMk id="347" creationId="{90A0A364-0633-1A6C-CF88-B3788B873EAD}"/>
          </ac:inkMkLst>
        </pc:inkChg>
        <pc:inkChg chg="add mod">
          <ac:chgData name="Darren Starr" userId="e8db8f9f-6c41-48a8-b168-8c2600f32686" providerId="ADAL" clId="{8A8AF724-0554-4334-A95E-7765974E60F0}" dt="2025-01-15T14:34:55.715" v="25750"/>
          <ac:inkMkLst>
            <pc:docMk/>
            <pc:sldMk cId="3213404814" sldId="310"/>
            <ac:inkMk id="348" creationId="{6A0BAA76-E691-6658-84BD-E31E392EDE05}"/>
          </ac:inkMkLst>
        </pc:inkChg>
        <pc:inkChg chg="add">
          <ac:chgData name="Darren Starr" userId="e8db8f9f-6c41-48a8-b168-8c2600f32686" providerId="ADAL" clId="{8A8AF724-0554-4334-A95E-7765974E60F0}" dt="2025-01-15T14:34:33.445" v="25731" actId="9405"/>
          <ac:inkMkLst>
            <pc:docMk/>
            <pc:sldMk cId="3213404814" sldId="310"/>
            <ac:inkMk id="349" creationId="{CE164F38-B338-614E-8134-32C3ECAE771C}"/>
          </ac:inkMkLst>
        </pc:inkChg>
        <pc:inkChg chg="add">
          <ac:chgData name="Darren Starr" userId="e8db8f9f-6c41-48a8-b168-8c2600f32686" providerId="ADAL" clId="{8A8AF724-0554-4334-A95E-7765974E60F0}" dt="2025-01-15T14:34:33.734" v="25732" actId="9405"/>
          <ac:inkMkLst>
            <pc:docMk/>
            <pc:sldMk cId="3213404814" sldId="310"/>
            <ac:inkMk id="350" creationId="{3ED39304-4142-2426-32E1-FBFDD699C355}"/>
          </ac:inkMkLst>
        </pc:inkChg>
        <pc:inkChg chg="add mod">
          <ac:chgData name="Darren Starr" userId="e8db8f9f-6c41-48a8-b168-8c2600f32686" providerId="ADAL" clId="{8A8AF724-0554-4334-A95E-7765974E60F0}" dt="2025-01-15T14:34:35.956" v="25737"/>
          <ac:inkMkLst>
            <pc:docMk/>
            <pc:sldMk cId="3213404814" sldId="310"/>
            <ac:inkMk id="351" creationId="{531FF5FF-CAA0-6E71-EA5D-77FA709046B8}"/>
          </ac:inkMkLst>
        </pc:inkChg>
        <pc:inkChg chg="add">
          <ac:chgData name="Darren Starr" userId="e8db8f9f-6c41-48a8-b168-8c2600f32686" providerId="ADAL" clId="{8A8AF724-0554-4334-A95E-7765974E60F0}" dt="2025-01-15T14:34:34.631" v="25734" actId="9405"/>
          <ac:inkMkLst>
            <pc:docMk/>
            <pc:sldMk cId="3213404814" sldId="310"/>
            <ac:inkMk id="352" creationId="{E4DBCCCC-F026-F668-5553-67A9C21BDA9D}"/>
          </ac:inkMkLst>
        </pc:inkChg>
        <pc:inkChg chg="add">
          <ac:chgData name="Darren Starr" userId="e8db8f9f-6c41-48a8-b168-8c2600f32686" providerId="ADAL" clId="{8A8AF724-0554-4334-A95E-7765974E60F0}" dt="2025-01-15T14:34:34.848" v="25735" actId="9405"/>
          <ac:inkMkLst>
            <pc:docMk/>
            <pc:sldMk cId="3213404814" sldId="310"/>
            <ac:inkMk id="353" creationId="{4AD4EA70-2BDC-805D-CBA2-D5DD2E2EC273}"/>
          </ac:inkMkLst>
        </pc:inkChg>
        <pc:inkChg chg="add">
          <ac:chgData name="Darren Starr" userId="e8db8f9f-6c41-48a8-b168-8c2600f32686" providerId="ADAL" clId="{8A8AF724-0554-4334-A95E-7765974E60F0}" dt="2025-01-15T14:34:35.006" v="25736" actId="9405"/>
          <ac:inkMkLst>
            <pc:docMk/>
            <pc:sldMk cId="3213404814" sldId="310"/>
            <ac:inkMk id="354" creationId="{05B4C2C0-316F-3B02-EED2-B2C7E55ED94E}"/>
          </ac:inkMkLst>
        </pc:inkChg>
        <pc:inkChg chg="add">
          <ac:chgData name="Darren Starr" userId="e8db8f9f-6c41-48a8-b168-8c2600f32686" providerId="ADAL" clId="{8A8AF724-0554-4334-A95E-7765974E60F0}" dt="2025-01-15T14:34:51.217" v="25738" actId="9405"/>
          <ac:inkMkLst>
            <pc:docMk/>
            <pc:sldMk cId="3213404814" sldId="310"/>
            <ac:inkMk id="356" creationId="{23081793-1793-581A-3108-C9982DA6CEEE}"/>
          </ac:inkMkLst>
        </pc:inkChg>
        <pc:inkChg chg="add">
          <ac:chgData name="Darren Starr" userId="e8db8f9f-6c41-48a8-b168-8c2600f32686" providerId="ADAL" clId="{8A8AF724-0554-4334-A95E-7765974E60F0}" dt="2025-01-15T14:34:51.436" v="25739" actId="9405"/>
          <ac:inkMkLst>
            <pc:docMk/>
            <pc:sldMk cId="3213404814" sldId="310"/>
            <ac:inkMk id="357" creationId="{F84BB05D-198C-845C-7E87-9395D741473F}"/>
          </ac:inkMkLst>
        </pc:inkChg>
        <pc:inkChg chg="add">
          <ac:chgData name="Darren Starr" userId="e8db8f9f-6c41-48a8-b168-8c2600f32686" providerId="ADAL" clId="{8A8AF724-0554-4334-A95E-7765974E60F0}" dt="2025-01-15T14:34:51.789" v="25740" actId="9405"/>
          <ac:inkMkLst>
            <pc:docMk/>
            <pc:sldMk cId="3213404814" sldId="310"/>
            <ac:inkMk id="358" creationId="{F1F7588C-3B38-AB54-F946-11C023581FDF}"/>
          </ac:inkMkLst>
        </pc:inkChg>
        <pc:inkChg chg="add mod">
          <ac:chgData name="Darren Starr" userId="e8db8f9f-6c41-48a8-b168-8c2600f32686" providerId="ADAL" clId="{8A8AF724-0554-4334-A95E-7765974E60F0}" dt="2025-01-15T14:36:47.442" v="25797"/>
          <ac:inkMkLst>
            <pc:docMk/>
            <pc:sldMk cId="3213404814" sldId="310"/>
            <ac:inkMk id="359" creationId="{637DCBC1-6209-87A3-F14D-0790E5B2FFBC}"/>
          </ac:inkMkLst>
        </pc:inkChg>
        <pc:inkChg chg="add mod">
          <ac:chgData name="Darren Starr" userId="e8db8f9f-6c41-48a8-b168-8c2600f32686" providerId="ADAL" clId="{8A8AF724-0554-4334-A95E-7765974E60F0}" dt="2025-01-15T14:34:55.715" v="25750"/>
          <ac:inkMkLst>
            <pc:docMk/>
            <pc:sldMk cId="3213404814" sldId="310"/>
            <ac:inkMk id="360" creationId="{BB42C0B5-5712-C032-B0DE-9E188F97B559}"/>
          </ac:inkMkLst>
        </pc:inkChg>
        <pc:inkChg chg="add">
          <ac:chgData name="Darren Starr" userId="e8db8f9f-6c41-48a8-b168-8c2600f32686" providerId="ADAL" clId="{8A8AF724-0554-4334-A95E-7765974E60F0}" dt="2025-01-15T14:34:52.812" v="25743" actId="9405"/>
          <ac:inkMkLst>
            <pc:docMk/>
            <pc:sldMk cId="3213404814" sldId="310"/>
            <ac:inkMk id="361" creationId="{783943C0-7546-3CA0-CB80-1A7E80F62C01}"/>
          </ac:inkMkLst>
        </pc:inkChg>
        <pc:inkChg chg="add">
          <ac:chgData name="Darren Starr" userId="e8db8f9f-6c41-48a8-b168-8c2600f32686" providerId="ADAL" clId="{8A8AF724-0554-4334-A95E-7765974E60F0}" dt="2025-01-15T14:34:53.406" v="25744" actId="9405"/>
          <ac:inkMkLst>
            <pc:docMk/>
            <pc:sldMk cId="3213404814" sldId="310"/>
            <ac:inkMk id="362" creationId="{07466B25-B3D0-E941-14E5-2CF28602375B}"/>
          </ac:inkMkLst>
        </pc:inkChg>
        <pc:inkChg chg="add mod">
          <ac:chgData name="Darren Starr" userId="e8db8f9f-6c41-48a8-b168-8c2600f32686" providerId="ADAL" clId="{8A8AF724-0554-4334-A95E-7765974E60F0}" dt="2025-01-15T14:34:55.715" v="25750"/>
          <ac:inkMkLst>
            <pc:docMk/>
            <pc:sldMk cId="3213404814" sldId="310"/>
            <ac:inkMk id="363" creationId="{D333039F-E5F4-2E43-15BF-91147D818AB6}"/>
          </ac:inkMkLst>
        </pc:inkChg>
        <pc:inkChg chg="add">
          <ac:chgData name="Darren Starr" userId="e8db8f9f-6c41-48a8-b168-8c2600f32686" providerId="ADAL" clId="{8A8AF724-0554-4334-A95E-7765974E60F0}" dt="2025-01-15T14:34:54.044" v="25746" actId="9405"/>
          <ac:inkMkLst>
            <pc:docMk/>
            <pc:sldMk cId="3213404814" sldId="310"/>
            <ac:inkMk id="364" creationId="{FC4D774E-0AEC-40CD-C5CB-A3DAF397BD71}"/>
          </ac:inkMkLst>
        </pc:inkChg>
        <pc:inkChg chg="add">
          <ac:chgData name="Darren Starr" userId="e8db8f9f-6c41-48a8-b168-8c2600f32686" providerId="ADAL" clId="{8A8AF724-0554-4334-A95E-7765974E60F0}" dt="2025-01-15T14:34:54.336" v="25747" actId="9405"/>
          <ac:inkMkLst>
            <pc:docMk/>
            <pc:sldMk cId="3213404814" sldId="310"/>
            <ac:inkMk id="365" creationId="{6BFDDD4C-B0E2-9437-20AC-225CD2B16FA4}"/>
          </ac:inkMkLst>
        </pc:inkChg>
        <pc:inkChg chg="add">
          <ac:chgData name="Darren Starr" userId="e8db8f9f-6c41-48a8-b168-8c2600f32686" providerId="ADAL" clId="{8A8AF724-0554-4334-A95E-7765974E60F0}" dt="2025-01-15T14:34:54.548" v="25748" actId="9405"/>
          <ac:inkMkLst>
            <pc:docMk/>
            <pc:sldMk cId="3213404814" sldId="310"/>
            <ac:inkMk id="366" creationId="{F97CC404-C761-7FD0-03AE-3946858D06F9}"/>
          </ac:inkMkLst>
        </pc:inkChg>
        <pc:inkChg chg="add">
          <ac:chgData name="Darren Starr" userId="e8db8f9f-6c41-48a8-b168-8c2600f32686" providerId="ADAL" clId="{8A8AF724-0554-4334-A95E-7765974E60F0}" dt="2025-01-15T14:34:54.767" v="25749" actId="9405"/>
          <ac:inkMkLst>
            <pc:docMk/>
            <pc:sldMk cId="3213404814" sldId="310"/>
            <ac:inkMk id="367" creationId="{B8A2050D-D91C-B009-4549-9AB7699A604A}"/>
          </ac:inkMkLst>
        </pc:inkChg>
        <pc:inkChg chg="add">
          <ac:chgData name="Darren Starr" userId="e8db8f9f-6c41-48a8-b168-8c2600f32686" providerId="ADAL" clId="{8A8AF724-0554-4334-A95E-7765974E60F0}" dt="2025-01-15T14:36:04.656" v="25751" actId="9405"/>
          <ac:inkMkLst>
            <pc:docMk/>
            <pc:sldMk cId="3213404814" sldId="310"/>
            <ac:inkMk id="369" creationId="{A2BA86CD-5606-4BA9-25A5-932E38F62BE0}"/>
          </ac:inkMkLst>
        </pc:inkChg>
        <pc:inkChg chg="add mod">
          <ac:chgData name="Darren Starr" userId="e8db8f9f-6c41-48a8-b168-8c2600f32686" providerId="ADAL" clId="{8A8AF724-0554-4334-A95E-7765974E60F0}" dt="2025-01-15T14:36:27.889" v="25776"/>
          <ac:inkMkLst>
            <pc:docMk/>
            <pc:sldMk cId="3213404814" sldId="310"/>
            <ac:inkMk id="370" creationId="{BCC56C63-1AD7-CB37-F0AC-0DD399FB43C7}"/>
          </ac:inkMkLst>
        </pc:inkChg>
        <pc:inkChg chg="add mod">
          <ac:chgData name="Darren Starr" userId="e8db8f9f-6c41-48a8-b168-8c2600f32686" providerId="ADAL" clId="{8A8AF724-0554-4334-A95E-7765974E60F0}" dt="2025-01-15T14:36:11.224" v="25758"/>
          <ac:inkMkLst>
            <pc:docMk/>
            <pc:sldMk cId="3213404814" sldId="310"/>
            <ac:inkMk id="371" creationId="{51533A0D-2D13-F558-31C4-763C7B1B67E3}"/>
          </ac:inkMkLst>
        </pc:inkChg>
        <pc:inkChg chg="add mod">
          <ac:chgData name="Darren Starr" userId="e8db8f9f-6c41-48a8-b168-8c2600f32686" providerId="ADAL" clId="{8A8AF724-0554-4334-A95E-7765974E60F0}" dt="2025-01-15T14:36:11.224" v="25758"/>
          <ac:inkMkLst>
            <pc:docMk/>
            <pc:sldMk cId="3213404814" sldId="310"/>
            <ac:inkMk id="372" creationId="{31873C7B-3ABA-F078-DDF4-80B23C76F96E}"/>
          </ac:inkMkLst>
        </pc:inkChg>
        <pc:inkChg chg="add mod">
          <ac:chgData name="Darren Starr" userId="e8db8f9f-6c41-48a8-b168-8c2600f32686" providerId="ADAL" clId="{8A8AF724-0554-4334-A95E-7765974E60F0}" dt="2025-01-15T14:36:11.224" v="25758"/>
          <ac:inkMkLst>
            <pc:docMk/>
            <pc:sldMk cId="3213404814" sldId="310"/>
            <ac:inkMk id="373" creationId="{A66512C0-A943-725E-C8C6-14267E208D4A}"/>
          </ac:inkMkLst>
        </pc:inkChg>
        <pc:inkChg chg="add mod">
          <ac:chgData name="Darren Starr" userId="e8db8f9f-6c41-48a8-b168-8c2600f32686" providerId="ADAL" clId="{8A8AF724-0554-4334-A95E-7765974E60F0}" dt="2025-01-15T14:36:27.889" v="25776"/>
          <ac:inkMkLst>
            <pc:docMk/>
            <pc:sldMk cId="3213404814" sldId="310"/>
            <ac:inkMk id="374" creationId="{07F27DAA-CE65-D271-B502-838CC5636191}"/>
          </ac:inkMkLst>
        </pc:inkChg>
        <pc:inkChg chg="add mod">
          <ac:chgData name="Darren Starr" userId="e8db8f9f-6c41-48a8-b168-8c2600f32686" providerId="ADAL" clId="{8A8AF724-0554-4334-A95E-7765974E60F0}" dt="2025-01-15T14:36:11.224" v="25758"/>
          <ac:inkMkLst>
            <pc:docMk/>
            <pc:sldMk cId="3213404814" sldId="310"/>
            <ac:inkMk id="375" creationId="{006CE426-CF90-71EF-0EEA-B65A8342EDC6}"/>
          </ac:inkMkLst>
        </pc:inkChg>
        <pc:inkChg chg="add mod">
          <ac:chgData name="Darren Starr" userId="e8db8f9f-6c41-48a8-b168-8c2600f32686" providerId="ADAL" clId="{8A8AF724-0554-4334-A95E-7765974E60F0}" dt="2025-01-15T14:36:50.436" v="25800"/>
          <ac:inkMkLst>
            <pc:docMk/>
            <pc:sldMk cId="3213404814" sldId="310"/>
            <ac:inkMk id="377" creationId="{F2A7760C-4A78-D170-22D9-9B7E29E2F627}"/>
          </ac:inkMkLst>
        </pc:inkChg>
        <pc:inkChg chg="add mod">
          <ac:chgData name="Darren Starr" userId="e8db8f9f-6c41-48a8-b168-8c2600f32686" providerId="ADAL" clId="{8A8AF724-0554-4334-A95E-7765974E60F0}" dt="2025-01-15T14:36:50.436" v="25800"/>
          <ac:inkMkLst>
            <pc:docMk/>
            <pc:sldMk cId="3213404814" sldId="310"/>
            <ac:inkMk id="378" creationId="{217C5C3C-55C1-E2DD-1FD9-50188B6B8545}"/>
          </ac:inkMkLst>
        </pc:inkChg>
        <pc:inkChg chg="add mod">
          <ac:chgData name="Darren Starr" userId="e8db8f9f-6c41-48a8-b168-8c2600f32686" providerId="ADAL" clId="{8A8AF724-0554-4334-A95E-7765974E60F0}" dt="2025-01-15T14:36:50.436" v="25800"/>
          <ac:inkMkLst>
            <pc:docMk/>
            <pc:sldMk cId="3213404814" sldId="310"/>
            <ac:inkMk id="380" creationId="{D7ADF2F0-4FBE-A834-AB76-ABBAE00E7D38}"/>
          </ac:inkMkLst>
        </pc:inkChg>
        <pc:inkChg chg="add mod">
          <ac:chgData name="Darren Starr" userId="e8db8f9f-6c41-48a8-b168-8c2600f32686" providerId="ADAL" clId="{8A8AF724-0554-4334-A95E-7765974E60F0}" dt="2025-01-15T14:36:50.436" v="25800"/>
          <ac:inkMkLst>
            <pc:docMk/>
            <pc:sldMk cId="3213404814" sldId="310"/>
            <ac:inkMk id="381" creationId="{732459E5-5FD6-3A22-9252-BE562CAC0C18}"/>
          </ac:inkMkLst>
        </pc:inkChg>
        <pc:inkChg chg="add mod">
          <ac:chgData name="Darren Starr" userId="e8db8f9f-6c41-48a8-b168-8c2600f32686" providerId="ADAL" clId="{8A8AF724-0554-4334-A95E-7765974E60F0}" dt="2025-01-15T14:36:50.436" v="25800"/>
          <ac:inkMkLst>
            <pc:docMk/>
            <pc:sldMk cId="3213404814" sldId="310"/>
            <ac:inkMk id="382" creationId="{43CED058-93E7-4C4C-5EDF-933D35BE13A8}"/>
          </ac:inkMkLst>
        </pc:inkChg>
        <pc:inkChg chg="add mod">
          <ac:chgData name="Darren Starr" userId="e8db8f9f-6c41-48a8-b168-8c2600f32686" providerId="ADAL" clId="{8A8AF724-0554-4334-A95E-7765974E60F0}" dt="2025-01-15T14:36:56.494" v="25812"/>
          <ac:inkMkLst>
            <pc:docMk/>
            <pc:sldMk cId="3213404814" sldId="310"/>
            <ac:inkMk id="383" creationId="{F8972396-D31F-F3C0-EF32-28F963182938}"/>
          </ac:inkMkLst>
        </pc:inkChg>
        <pc:inkChg chg="add mod">
          <ac:chgData name="Darren Starr" userId="e8db8f9f-6c41-48a8-b168-8c2600f32686" providerId="ADAL" clId="{8A8AF724-0554-4334-A95E-7765974E60F0}" dt="2025-01-15T14:36:27.889" v="25776"/>
          <ac:inkMkLst>
            <pc:docMk/>
            <pc:sldMk cId="3213404814" sldId="310"/>
            <ac:inkMk id="384" creationId="{1C94DBD4-7F62-3F8B-2FE6-507B5853F97B}"/>
          </ac:inkMkLst>
        </pc:inkChg>
        <pc:inkChg chg="add mod">
          <ac:chgData name="Darren Starr" userId="e8db8f9f-6c41-48a8-b168-8c2600f32686" providerId="ADAL" clId="{8A8AF724-0554-4334-A95E-7765974E60F0}" dt="2025-01-15T14:36:27.889" v="25776"/>
          <ac:inkMkLst>
            <pc:docMk/>
            <pc:sldMk cId="3213404814" sldId="310"/>
            <ac:inkMk id="385" creationId="{0C290369-A51F-F0B1-0D29-912D91D53023}"/>
          </ac:inkMkLst>
        </pc:inkChg>
        <pc:inkChg chg="add mod">
          <ac:chgData name="Darren Starr" userId="e8db8f9f-6c41-48a8-b168-8c2600f32686" providerId="ADAL" clId="{8A8AF724-0554-4334-A95E-7765974E60F0}" dt="2025-01-15T14:36:27.889" v="25776"/>
          <ac:inkMkLst>
            <pc:docMk/>
            <pc:sldMk cId="3213404814" sldId="310"/>
            <ac:inkMk id="386" creationId="{C6B21467-FE82-1BBA-BDBD-AEF0E714C587}"/>
          </ac:inkMkLst>
        </pc:inkChg>
        <pc:inkChg chg="add mod">
          <ac:chgData name="Darren Starr" userId="e8db8f9f-6c41-48a8-b168-8c2600f32686" providerId="ADAL" clId="{8A8AF724-0554-4334-A95E-7765974E60F0}" dt="2025-01-15T14:36:24.022" v="25774"/>
          <ac:inkMkLst>
            <pc:docMk/>
            <pc:sldMk cId="3213404814" sldId="310"/>
            <ac:inkMk id="387" creationId="{D549208D-5CC3-3F2E-9C2A-1086F7C7C153}"/>
          </ac:inkMkLst>
        </pc:inkChg>
        <pc:inkChg chg="add mod">
          <ac:chgData name="Darren Starr" userId="e8db8f9f-6c41-48a8-b168-8c2600f32686" providerId="ADAL" clId="{8A8AF724-0554-4334-A95E-7765974E60F0}" dt="2025-01-15T14:36:24.022" v="25774"/>
          <ac:inkMkLst>
            <pc:docMk/>
            <pc:sldMk cId="3213404814" sldId="310"/>
            <ac:inkMk id="390" creationId="{7537E808-F922-E87C-4817-A9B656D155EF}"/>
          </ac:inkMkLst>
        </pc:inkChg>
        <pc:inkChg chg="add mod">
          <ac:chgData name="Darren Starr" userId="e8db8f9f-6c41-48a8-b168-8c2600f32686" providerId="ADAL" clId="{8A8AF724-0554-4334-A95E-7765974E60F0}" dt="2025-01-15T14:36:27.889" v="25776"/>
          <ac:inkMkLst>
            <pc:docMk/>
            <pc:sldMk cId="3213404814" sldId="310"/>
            <ac:inkMk id="391" creationId="{F6165447-F3EC-F0BD-CC6A-A67EA1FE880A}"/>
          </ac:inkMkLst>
        </pc:inkChg>
        <pc:inkChg chg="add mod">
          <ac:chgData name="Darren Starr" userId="e8db8f9f-6c41-48a8-b168-8c2600f32686" providerId="ADAL" clId="{8A8AF724-0554-4334-A95E-7765974E60F0}" dt="2025-01-15T14:36:27.889" v="25776"/>
          <ac:inkMkLst>
            <pc:docMk/>
            <pc:sldMk cId="3213404814" sldId="310"/>
            <ac:inkMk id="392" creationId="{E21E13AA-BF33-CA44-FFB5-11258E862990}"/>
          </ac:inkMkLst>
        </pc:inkChg>
        <pc:inkChg chg="add">
          <ac:chgData name="Darren Starr" userId="e8db8f9f-6c41-48a8-b168-8c2600f32686" providerId="ADAL" clId="{8A8AF724-0554-4334-A95E-7765974E60F0}" dt="2025-01-15T14:36:26.941" v="25775" actId="9405"/>
          <ac:inkMkLst>
            <pc:docMk/>
            <pc:sldMk cId="3213404814" sldId="310"/>
            <ac:inkMk id="394" creationId="{7F85FA7D-B935-8E7A-2194-6220F3467228}"/>
          </ac:inkMkLst>
        </pc:inkChg>
        <pc:inkChg chg="add mod">
          <ac:chgData name="Darren Starr" userId="e8db8f9f-6c41-48a8-b168-8c2600f32686" providerId="ADAL" clId="{8A8AF724-0554-4334-A95E-7765974E60F0}" dt="2025-01-15T14:36:31.131" v="25778"/>
          <ac:inkMkLst>
            <pc:docMk/>
            <pc:sldMk cId="3213404814" sldId="310"/>
            <ac:inkMk id="396" creationId="{2322B710-1B3C-A72E-DA23-9511B3FC4F28}"/>
          </ac:inkMkLst>
        </pc:inkChg>
        <pc:inkChg chg="add">
          <ac:chgData name="Darren Starr" userId="e8db8f9f-6c41-48a8-b168-8c2600f32686" providerId="ADAL" clId="{8A8AF724-0554-4334-A95E-7765974E60F0}" dt="2025-01-15T14:36:31.651" v="25779" actId="9405"/>
          <ac:inkMkLst>
            <pc:docMk/>
            <pc:sldMk cId="3213404814" sldId="310"/>
            <ac:inkMk id="398" creationId="{6E302C49-84AC-70FF-2BEA-59A14743F0E7}"/>
          </ac:inkMkLst>
        </pc:inkChg>
        <pc:inkChg chg="add">
          <ac:chgData name="Darren Starr" userId="e8db8f9f-6c41-48a8-b168-8c2600f32686" providerId="ADAL" clId="{8A8AF724-0554-4334-A95E-7765974E60F0}" dt="2025-01-15T14:36:32.410" v="25780" actId="9405"/>
          <ac:inkMkLst>
            <pc:docMk/>
            <pc:sldMk cId="3213404814" sldId="310"/>
            <ac:inkMk id="399" creationId="{C2A122C8-8F95-7775-3828-A2ACBDA99987}"/>
          </ac:inkMkLst>
        </pc:inkChg>
        <pc:inkChg chg="add">
          <ac:chgData name="Darren Starr" userId="e8db8f9f-6c41-48a8-b168-8c2600f32686" providerId="ADAL" clId="{8A8AF724-0554-4334-A95E-7765974E60F0}" dt="2025-01-15T14:36:32.993" v="25781" actId="9405"/>
          <ac:inkMkLst>
            <pc:docMk/>
            <pc:sldMk cId="3213404814" sldId="310"/>
            <ac:inkMk id="400" creationId="{4FB27619-7DE9-18BB-F64C-99EDBF832804}"/>
          </ac:inkMkLst>
        </pc:inkChg>
        <pc:inkChg chg="add">
          <ac:chgData name="Darren Starr" userId="e8db8f9f-6c41-48a8-b168-8c2600f32686" providerId="ADAL" clId="{8A8AF724-0554-4334-A95E-7765974E60F0}" dt="2025-01-15T14:36:33.570" v="25782" actId="9405"/>
          <ac:inkMkLst>
            <pc:docMk/>
            <pc:sldMk cId="3213404814" sldId="310"/>
            <ac:inkMk id="401" creationId="{7501BE68-F6CD-DA3C-AB0C-A4A4A065E7EF}"/>
          </ac:inkMkLst>
        </pc:inkChg>
        <pc:inkChg chg="add">
          <ac:chgData name="Darren Starr" userId="e8db8f9f-6c41-48a8-b168-8c2600f32686" providerId="ADAL" clId="{8A8AF724-0554-4334-A95E-7765974E60F0}" dt="2025-01-15T14:36:33.838" v="25783" actId="9405"/>
          <ac:inkMkLst>
            <pc:docMk/>
            <pc:sldMk cId="3213404814" sldId="310"/>
            <ac:inkMk id="402" creationId="{36C2E38E-7B48-2A62-8F49-B1F0D349B36E}"/>
          </ac:inkMkLst>
        </pc:inkChg>
        <pc:inkChg chg="add">
          <ac:chgData name="Darren Starr" userId="e8db8f9f-6c41-48a8-b168-8c2600f32686" providerId="ADAL" clId="{8A8AF724-0554-4334-A95E-7765974E60F0}" dt="2025-01-15T14:36:34.093" v="25784" actId="9405"/>
          <ac:inkMkLst>
            <pc:docMk/>
            <pc:sldMk cId="3213404814" sldId="310"/>
            <ac:inkMk id="403" creationId="{B52EE362-101D-F685-7992-0B06C2D1D56A}"/>
          </ac:inkMkLst>
        </pc:inkChg>
        <pc:inkChg chg="add">
          <ac:chgData name="Darren Starr" userId="e8db8f9f-6c41-48a8-b168-8c2600f32686" providerId="ADAL" clId="{8A8AF724-0554-4334-A95E-7765974E60F0}" dt="2025-01-15T14:36:34.367" v="25785" actId="9405"/>
          <ac:inkMkLst>
            <pc:docMk/>
            <pc:sldMk cId="3213404814" sldId="310"/>
            <ac:inkMk id="404" creationId="{6A35565D-E480-FF4A-B4B2-4743129EF85A}"/>
          </ac:inkMkLst>
        </pc:inkChg>
        <pc:inkChg chg="add">
          <ac:chgData name="Darren Starr" userId="e8db8f9f-6c41-48a8-b168-8c2600f32686" providerId="ADAL" clId="{8A8AF724-0554-4334-A95E-7765974E60F0}" dt="2025-01-15T14:36:37.573" v="25787" actId="9405"/>
          <ac:inkMkLst>
            <pc:docMk/>
            <pc:sldMk cId="3213404814" sldId="310"/>
            <ac:inkMk id="406" creationId="{E2352AC4-A185-C491-1554-2BA65EE6AE7C}"/>
          </ac:inkMkLst>
        </pc:inkChg>
        <pc:inkChg chg="add">
          <ac:chgData name="Darren Starr" userId="e8db8f9f-6c41-48a8-b168-8c2600f32686" providerId="ADAL" clId="{8A8AF724-0554-4334-A95E-7765974E60F0}" dt="2025-01-15T14:36:38.325" v="25788" actId="9405"/>
          <ac:inkMkLst>
            <pc:docMk/>
            <pc:sldMk cId="3213404814" sldId="310"/>
            <ac:inkMk id="407" creationId="{195E0D5D-B3F8-035C-A0DA-DB07EA020FC5}"/>
          </ac:inkMkLst>
        </pc:inkChg>
        <pc:inkChg chg="add">
          <ac:chgData name="Darren Starr" userId="e8db8f9f-6c41-48a8-b168-8c2600f32686" providerId="ADAL" clId="{8A8AF724-0554-4334-A95E-7765974E60F0}" dt="2025-01-15T14:36:39.018" v="25789" actId="9405"/>
          <ac:inkMkLst>
            <pc:docMk/>
            <pc:sldMk cId="3213404814" sldId="310"/>
            <ac:inkMk id="408" creationId="{64F96C6B-E486-1327-26F3-03BB6018694A}"/>
          </ac:inkMkLst>
        </pc:inkChg>
        <pc:inkChg chg="add">
          <ac:chgData name="Darren Starr" userId="e8db8f9f-6c41-48a8-b168-8c2600f32686" providerId="ADAL" clId="{8A8AF724-0554-4334-A95E-7765974E60F0}" dt="2025-01-15T14:36:39.590" v="25790" actId="9405"/>
          <ac:inkMkLst>
            <pc:docMk/>
            <pc:sldMk cId="3213404814" sldId="310"/>
            <ac:inkMk id="409" creationId="{284D1FB8-EAB8-FD2A-B6C0-99134B3CDEF4}"/>
          </ac:inkMkLst>
        </pc:inkChg>
        <pc:inkChg chg="add">
          <ac:chgData name="Darren Starr" userId="e8db8f9f-6c41-48a8-b168-8c2600f32686" providerId="ADAL" clId="{8A8AF724-0554-4334-A95E-7765974E60F0}" dt="2025-01-15T14:36:40.199" v="25791" actId="9405"/>
          <ac:inkMkLst>
            <pc:docMk/>
            <pc:sldMk cId="3213404814" sldId="310"/>
            <ac:inkMk id="410" creationId="{5BEAA972-6266-7EB2-6A37-BED8AAB07D88}"/>
          </ac:inkMkLst>
        </pc:inkChg>
        <pc:inkChg chg="add">
          <ac:chgData name="Darren Starr" userId="e8db8f9f-6c41-48a8-b168-8c2600f32686" providerId="ADAL" clId="{8A8AF724-0554-4334-A95E-7765974E60F0}" dt="2025-01-15T14:36:40.525" v="25792" actId="9405"/>
          <ac:inkMkLst>
            <pc:docMk/>
            <pc:sldMk cId="3213404814" sldId="310"/>
            <ac:inkMk id="411" creationId="{9EEA5303-3EBA-7047-1B2E-AE0578F49E11}"/>
          </ac:inkMkLst>
        </pc:inkChg>
        <pc:inkChg chg="add">
          <ac:chgData name="Darren Starr" userId="e8db8f9f-6c41-48a8-b168-8c2600f32686" providerId="ADAL" clId="{8A8AF724-0554-4334-A95E-7765974E60F0}" dt="2025-01-15T14:36:40.763" v="25793" actId="9405"/>
          <ac:inkMkLst>
            <pc:docMk/>
            <pc:sldMk cId="3213404814" sldId="310"/>
            <ac:inkMk id="412" creationId="{5F9B79A8-E0BC-348F-42D9-26F20D41961B}"/>
          </ac:inkMkLst>
        </pc:inkChg>
        <pc:inkChg chg="add">
          <ac:chgData name="Darren Starr" userId="e8db8f9f-6c41-48a8-b168-8c2600f32686" providerId="ADAL" clId="{8A8AF724-0554-4334-A95E-7765974E60F0}" dt="2025-01-15T14:36:40.994" v="25794" actId="9405"/>
          <ac:inkMkLst>
            <pc:docMk/>
            <pc:sldMk cId="3213404814" sldId="310"/>
            <ac:inkMk id="413" creationId="{17385A2B-AF3E-A819-31F0-D0F5ACC366DE}"/>
          </ac:inkMkLst>
        </pc:inkChg>
        <pc:inkChg chg="add">
          <ac:chgData name="Darren Starr" userId="e8db8f9f-6c41-48a8-b168-8c2600f32686" providerId="ADAL" clId="{8A8AF724-0554-4334-A95E-7765974E60F0}" dt="2025-01-15T14:36:46.470" v="25796" actId="9405"/>
          <ac:inkMkLst>
            <pc:docMk/>
            <pc:sldMk cId="3213404814" sldId="310"/>
            <ac:inkMk id="415" creationId="{9436CB90-6B7E-A9EB-7487-B222DC237FA3}"/>
          </ac:inkMkLst>
        </pc:inkChg>
        <pc:inkChg chg="add mod">
          <ac:chgData name="Darren Starr" userId="e8db8f9f-6c41-48a8-b168-8c2600f32686" providerId="ADAL" clId="{8A8AF724-0554-4334-A95E-7765974E60F0}" dt="2025-01-15T14:36:56.494" v="25812"/>
          <ac:inkMkLst>
            <pc:docMk/>
            <pc:sldMk cId="3213404814" sldId="310"/>
            <ac:inkMk id="417" creationId="{9FB3DA71-BE61-F1DA-B4CE-A85D23A43083}"/>
          </ac:inkMkLst>
        </pc:inkChg>
        <pc:inkChg chg="add mod">
          <ac:chgData name="Darren Starr" userId="e8db8f9f-6c41-48a8-b168-8c2600f32686" providerId="ADAL" clId="{8A8AF724-0554-4334-A95E-7765974E60F0}" dt="2025-01-15T14:36:50.436" v="25800"/>
          <ac:inkMkLst>
            <pc:docMk/>
            <pc:sldMk cId="3213404814" sldId="310"/>
            <ac:inkMk id="418" creationId="{CE3A2F4C-A382-6826-CCF8-278100CD2FEC}"/>
          </ac:inkMkLst>
        </pc:inkChg>
        <pc:inkChg chg="add">
          <ac:chgData name="Darren Starr" userId="e8db8f9f-6c41-48a8-b168-8c2600f32686" providerId="ADAL" clId="{8A8AF724-0554-4334-A95E-7765974E60F0}" dt="2025-01-15T14:36:52.493" v="25801" actId="9405"/>
          <ac:inkMkLst>
            <pc:docMk/>
            <pc:sldMk cId="3213404814" sldId="310"/>
            <ac:inkMk id="420" creationId="{D9ACCF72-D9DA-9B08-54EA-52F58F685E01}"/>
          </ac:inkMkLst>
        </pc:inkChg>
        <pc:inkChg chg="add">
          <ac:chgData name="Darren Starr" userId="e8db8f9f-6c41-48a8-b168-8c2600f32686" providerId="ADAL" clId="{8A8AF724-0554-4334-A95E-7765974E60F0}" dt="2025-01-15T14:36:52.704" v="25802" actId="9405"/>
          <ac:inkMkLst>
            <pc:docMk/>
            <pc:sldMk cId="3213404814" sldId="310"/>
            <ac:inkMk id="421" creationId="{A26D633E-6E26-7E7F-DACD-B1AF77B7E786}"/>
          </ac:inkMkLst>
        </pc:inkChg>
        <pc:inkChg chg="add">
          <ac:chgData name="Darren Starr" userId="e8db8f9f-6c41-48a8-b168-8c2600f32686" providerId="ADAL" clId="{8A8AF724-0554-4334-A95E-7765974E60F0}" dt="2025-01-15T14:36:53.239" v="25803" actId="9405"/>
          <ac:inkMkLst>
            <pc:docMk/>
            <pc:sldMk cId="3213404814" sldId="310"/>
            <ac:inkMk id="422" creationId="{DC4C30BB-F8B0-74DA-C34A-A8CDBBA44227}"/>
          </ac:inkMkLst>
        </pc:inkChg>
        <pc:inkChg chg="add">
          <ac:chgData name="Darren Starr" userId="e8db8f9f-6c41-48a8-b168-8c2600f32686" providerId="ADAL" clId="{8A8AF724-0554-4334-A95E-7765974E60F0}" dt="2025-01-15T14:36:53.565" v="25804" actId="9405"/>
          <ac:inkMkLst>
            <pc:docMk/>
            <pc:sldMk cId="3213404814" sldId="310"/>
            <ac:inkMk id="423" creationId="{195E61E8-E11E-F7D9-9E96-DE5C59AB8456}"/>
          </ac:inkMkLst>
        </pc:inkChg>
        <pc:inkChg chg="add">
          <ac:chgData name="Darren Starr" userId="e8db8f9f-6c41-48a8-b168-8c2600f32686" providerId="ADAL" clId="{8A8AF724-0554-4334-A95E-7765974E60F0}" dt="2025-01-15T14:36:53.852" v="25805" actId="9405"/>
          <ac:inkMkLst>
            <pc:docMk/>
            <pc:sldMk cId="3213404814" sldId="310"/>
            <ac:inkMk id="424" creationId="{33DF5805-34B4-E39A-DE1C-F4148D7658C3}"/>
          </ac:inkMkLst>
        </pc:inkChg>
        <pc:inkChg chg="add">
          <ac:chgData name="Darren Starr" userId="e8db8f9f-6c41-48a8-b168-8c2600f32686" providerId="ADAL" clId="{8A8AF724-0554-4334-A95E-7765974E60F0}" dt="2025-01-15T14:36:54.269" v="25806" actId="9405"/>
          <ac:inkMkLst>
            <pc:docMk/>
            <pc:sldMk cId="3213404814" sldId="310"/>
            <ac:inkMk id="425" creationId="{B57CE543-028E-1820-3DC2-0644F41C218D}"/>
          </ac:inkMkLst>
        </pc:inkChg>
        <pc:inkChg chg="add">
          <ac:chgData name="Darren Starr" userId="e8db8f9f-6c41-48a8-b168-8c2600f32686" providerId="ADAL" clId="{8A8AF724-0554-4334-A95E-7765974E60F0}" dt="2025-01-15T14:36:54.635" v="25807" actId="9405"/>
          <ac:inkMkLst>
            <pc:docMk/>
            <pc:sldMk cId="3213404814" sldId="310"/>
            <ac:inkMk id="426" creationId="{DFB23CBA-9198-CA6D-5FF1-B4BC8D39E521}"/>
          </ac:inkMkLst>
        </pc:inkChg>
        <pc:inkChg chg="add">
          <ac:chgData name="Darren Starr" userId="e8db8f9f-6c41-48a8-b168-8c2600f32686" providerId="ADAL" clId="{8A8AF724-0554-4334-A95E-7765974E60F0}" dt="2025-01-15T14:36:54.858" v="25808" actId="9405"/>
          <ac:inkMkLst>
            <pc:docMk/>
            <pc:sldMk cId="3213404814" sldId="310"/>
            <ac:inkMk id="427" creationId="{DAD3D53B-D662-C30E-6441-AB580723B6C0}"/>
          </ac:inkMkLst>
        </pc:inkChg>
        <pc:inkChg chg="add">
          <ac:chgData name="Darren Starr" userId="e8db8f9f-6c41-48a8-b168-8c2600f32686" providerId="ADAL" clId="{8A8AF724-0554-4334-A95E-7765974E60F0}" dt="2025-01-15T14:36:55.270" v="25809" actId="9405"/>
          <ac:inkMkLst>
            <pc:docMk/>
            <pc:sldMk cId="3213404814" sldId="310"/>
            <ac:inkMk id="428" creationId="{B6C04AB6-C96D-9DDC-C5EA-C8E446849601}"/>
          </ac:inkMkLst>
        </pc:inkChg>
        <pc:inkChg chg="add">
          <ac:chgData name="Darren Starr" userId="e8db8f9f-6c41-48a8-b168-8c2600f32686" providerId="ADAL" clId="{8A8AF724-0554-4334-A95E-7765974E60F0}" dt="2025-01-15T14:36:55.560" v="25810" actId="9405"/>
          <ac:inkMkLst>
            <pc:docMk/>
            <pc:sldMk cId="3213404814" sldId="310"/>
            <ac:inkMk id="429" creationId="{D806C2E3-42A1-D034-28AF-60CC4754BD35}"/>
          </ac:inkMkLst>
        </pc:inkChg>
        <pc:inkChg chg="add">
          <ac:chgData name="Darren Starr" userId="e8db8f9f-6c41-48a8-b168-8c2600f32686" providerId="ADAL" clId="{8A8AF724-0554-4334-A95E-7765974E60F0}" dt="2025-01-15T14:36:55.787" v="25811" actId="9405"/>
          <ac:inkMkLst>
            <pc:docMk/>
            <pc:sldMk cId="3213404814" sldId="310"/>
            <ac:inkMk id="430" creationId="{BE79BAB8-8F10-C5BF-8659-56CFC772E3E3}"/>
          </ac:inkMkLst>
        </pc:inkChg>
        <pc:inkChg chg="add">
          <ac:chgData name="Darren Starr" userId="e8db8f9f-6c41-48a8-b168-8c2600f32686" providerId="ADAL" clId="{8A8AF724-0554-4334-A95E-7765974E60F0}" dt="2025-01-15T14:37:04.348" v="25813" actId="9405"/>
          <ac:inkMkLst>
            <pc:docMk/>
            <pc:sldMk cId="3213404814" sldId="310"/>
            <ac:inkMk id="432" creationId="{1BAE916F-58C2-6C13-4088-4AAAB9516A96}"/>
          </ac:inkMkLst>
        </pc:inkChg>
        <pc:inkChg chg="add mod">
          <ac:chgData name="Darren Starr" userId="e8db8f9f-6c41-48a8-b168-8c2600f32686" providerId="ADAL" clId="{8A8AF724-0554-4334-A95E-7765974E60F0}" dt="2025-01-15T14:38:08.430" v="25851"/>
          <ac:inkMkLst>
            <pc:docMk/>
            <pc:sldMk cId="3213404814" sldId="310"/>
            <ac:inkMk id="433" creationId="{5AF2361B-E47B-772A-1A38-DF74170F2D85}"/>
          </ac:inkMkLst>
        </pc:inkChg>
        <pc:inkChg chg="add mod">
          <ac:chgData name="Darren Starr" userId="e8db8f9f-6c41-48a8-b168-8c2600f32686" providerId="ADAL" clId="{8A8AF724-0554-4334-A95E-7765974E60F0}" dt="2025-01-15T14:38:08.430" v="25851"/>
          <ac:inkMkLst>
            <pc:docMk/>
            <pc:sldMk cId="3213404814" sldId="310"/>
            <ac:inkMk id="434" creationId="{08267FCE-30C3-E093-2202-D560C600918D}"/>
          </ac:inkMkLst>
        </pc:inkChg>
        <pc:inkChg chg="add mod">
          <ac:chgData name="Darren Starr" userId="e8db8f9f-6c41-48a8-b168-8c2600f32686" providerId="ADAL" clId="{8A8AF724-0554-4334-A95E-7765974E60F0}" dt="2025-01-15T14:38:08.430" v="25851"/>
          <ac:inkMkLst>
            <pc:docMk/>
            <pc:sldMk cId="3213404814" sldId="310"/>
            <ac:inkMk id="435" creationId="{75A091D0-153C-8285-DB0E-2AE6B11526A5}"/>
          </ac:inkMkLst>
        </pc:inkChg>
        <pc:inkChg chg="add mod">
          <ac:chgData name="Darren Starr" userId="e8db8f9f-6c41-48a8-b168-8c2600f32686" providerId="ADAL" clId="{8A8AF724-0554-4334-A95E-7765974E60F0}" dt="2025-01-15T14:38:08.430" v="25851"/>
          <ac:inkMkLst>
            <pc:docMk/>
            <pc:sldMk cId="3213404814" sldId="310"/>
            <ac:inkMk id="436" creationId="{8777D0D5-22C2-E157-B9EB-B88EF309FAA9}"/>
          </ac:inkMkLst>
        </pc:inkChg>
        <pc:inkChg chg="add mod">
          <ac:chgData name="Darren Starr" userId="e8db8f9f-6c41-48a8-b168-8c2600f32686" providerId="ADAL" clId="{8A8AF724-0554-4334-A95E-7765974E60F0}" dt="2025-01-15T14:38:43.233" v="25898"/>
          <ac:inkMkLst>
            <pc:docMk/>
            <pc:sldMk cId="3213404814" sldId="310"/>
            <ac:inkMk id="437" creationId="{C1B88276-B47B-0866-3EB9-4C8B71207533}"/>
          </ac:inkMkLst>
        </pc:inkChg>
        <pc:inkChg chg="add mod">
          <ac:chgData name="Darren Starr" userId="e8db8f9f-6c41-48a8-b168-8c2600f32686" providerId="ADAL" clId="{8A8AF724-0554-4334-A95E-7765974E60F0}" dt="2025-01-15T14:37:21.620" v="25830"/>
          <ac:inkMkLst>
            <pc:docMk/>
            <pc:sldMk cId="3213404814" sldId="310"/>
            <ac:inkMk id="439" creationId="{1F187FFC-63E2-A13D-6480-63F6B0ECB136}"/>
          </ac:inkMkLst>
        </pc:inkChg>
        <pc:inkChg chg="add">
          <ac:chgData name="Darren Starr" userId="e8db8f9f-6c41-48a8-b168-8c2600f32686" providerId="ADAL" clId="{8A8AF724-0554-4334-A95E-7765974E60F0}" dt="2025-01-15T14:37:18.595" v="25821" actId="9405"/>
          <ac:inkMkLst>
            <pc:docMk/>
            <pc:sldMk cId="3213404814" sldId="310"/>
            <ac:inkMk id="440" creationId="{516517C4-0EFB-E3E6-A1DC-2DA89D4C48E1}"/>
          </ac:inkMkLst>
        </pc:inkChg>
        <pc:inkChg chg="add mod">
          <ac:chgData name="Darren Starr" userId="e8db8f9f-6c41-48a8-b168-8c2600f32686" providerId="ADAL" clId="{8A8AF724-0554-4334-A95E-7765974E60F0}" dt="2025-01-15T14:38:43.233" v="25898"/>
          <ac:inkMkLst>
            <pc:docMk/>
            <pc:sldMk cId="3213404814" sldId="310"/>
            <ac:inkMk id="441" creationId="{E6FC04C2-6B9C-A65D-A5F3-1AAA477A9053}"/>
          </ac:inkMkLst>
        </pc:inkChg>
        <pc:inkChg chg="add mod">
          <ac:chgData name="Darren Starr" userId="e8db8f9f-6c41-48a8-b168-8c2600f32686" providerId="ADAL" clId="{8A8AF724-0554-4334-A95E-7765974E60F0}" dt="2025-01-15T14:37:21.620" v="25830"/>
          <ac:inkMkLst>
            <pc:docMk/>
            <pc:sldMk cId="3213404814" sldId="310"/>
            <ac:inkMk id="442" creationId="{9733B062-9A1F-A8CD-2360-BE60297406F8}"/>
          </ac:inkMkLst>
        </pc:inkChg>
        <pc:inkChg chg="add mod">
          <ac:chgData name="Darren Starr" userId="e8db8f9f-6c41-48a8-b168-8c2600f32686" providerId="ADAL" clId="{8A8AF724-0554-4334-A95E-7765974E60F0}" dt="2025-01-15T14:37:21.620" v="25830"/>
          <ac:inkMkLst>
            <pc:docMk/>
            <pc:sldMk cId="3213404814" sldId="310"/>
            <ac:inkMk id="443" creationId="{446CC78B-6480-477B-4C99-5BBBD49AFAEA}"/>
          </ac:inkMkLst>
        </pc:inkChg>
        <pc:inkChg chg="add mod">
          <ac:chgData name="Darren Starr" userId="e8db8f9f-6c41-48a8-b168-8c2600f32686" providerId="ADAL" clId="{8A8AF724-0554-4334-A95E-7765974E60F0}" dt="2025-01-15T14:38:43.233" v="25898"/>
          <ac:inkMkLst>
            <pc:docMk/>
            <pc:sldMk cId="3213404814" sldId="310"/>
            <ac:inkMk id="444" creationId="{5C06FDEB-0A32-9367-28E2-546D580094CD}"/>
          </ac:inkMkLst>
        </pc:inkChg>
        <pc:inkChg chg="add mod">
          <ac:chgData name="Darren Starr" userId="e8db8f9f-6c41-48a8-b168-8c2600f32686" providerId="ADAL" clId="{8A8AF724-0554-4334-A95E-7765974E60F0}" dt="2025-01-15T14:38:27.849" v="25873"/>
          <ac:inkMkLst>
            <pc:docMk/>
            <pc:sldMk cId="3213404814" sldId="310"/>
            <ac:inkMk id="445" creationId="{3FE246C9-CF73-E290-B58E-DF5BC04AB7CD}"/>
          </ac:inkMkLst>
        </pc:inkChg>
        <pc:inkChg chg="add mod">
          <ac:chgData name="Darren Starr" userId="e8db8f9f-6c41-48a8-b168-8c2600f32686" providerId="ADAL" clId="{8A8AF724-0554-4334-A95E-7765974E60F0}" dt="2025-01-15T14:38:27.849" v="25873"/>
          <ac:inkMkLst>
            <pc:docMk/>
            <pc:sldMk cId="3213404814" sldId="310"/>
            <ac:inkMk id="446" creationId="{9AD11576-B4EC-186D-63CB-008D12793A33}"/>
          </ac:inkMkLst>
        </pc:inkChg>
        <pc:inkChg chg="add mod">
          <ac:chgData name="Darren Starr" userId="e8db8f9f-6c41-48a8-b168-8c2600f32686" providerId="ADAL" clId="{8A8AF724-0554-4334-A95E-7765974E60F0}" dt="2025-01-15T14:37:21.620" v="25830"/>
          <ac:inkMkLst>
            <pc:docMk/>
            <pc:sldMk cId="3213404814" sldId="310"/>
            <ac:inkMk id="447" creationId="{39ECB2CF-A6D1-F222-C25D-638B04F89D0A}"/>
          </ac:inkMkLst>
        </pc:inkChg>
        <pc:inkChg chg="add mod">
          <ac:chgData name="Darren Starr" userId="e8db8f9f-6c41-48a8-b168-8c2600f32686" providerId="ADAL" clId="{8A8AF724-0554-4334-A95E-7765974E60F0}" dt="2025-01-15T14:38:43.233" v="25898"/>
          <ac:inkMkLst>
            <pc:docMk/>
            <pc:sldMk cId="3213404814" sldId="310"/>
            <ac:inkMk id="448" creationId="{ED681BE6-4745-1AD3-BCE2-1773C9BA441D}"/>
          </ac:inkMkLst>
        </pc:inkChg>
        <pc:inkChg chg="add mod">
          <ac:chgData name="Darren Starr" userId="e8db8f9f-6c41-48a8-b168-8c2600f32686" providerId="ADAL" clId="{8A8AF724-0554-4334-A95E-7765974E60F0}" dt="2025-01-15T14:37:46.704" v="25845"/>
          <ac:inkMkLst>
            <pc:docMk/>
            <pc:sldMk cId="3213404814" sldId="310"/>
            <ac:inkMk id="450" creationId="{99882BC0-1EE7-372B-88EA-F0178FA4F18E}"/>
          </ac:inkMkLst>
        </pc:inkChg>
        <pc:inkChg chg="add mod">
          <ac:chgData name="Darren Starr" userId="e8db8f9f-6c41-48a8-b168-8c2600f32686" providerId="ADAL" clId="{8A8AF724-0554-4334-A95E-7765974E60F0}" dt="2025-01-15T14:37:51.659" v="25847"/>
          <ac:inkMkLst>
            <pc:docMk/>
            <pc:sldMk cId="3213404814" sldId="310"/>
            <ac:inkMk id="451" creationId="{948BA5B5-2AAA-4228-A62E-20FF952AE302}"/>
          </ac:inkMkLst>
        </pc:inkChg>
        <pc:inkChg chg="add mod">
          <ac:chgData name="Darren Starr" userId="e8db8f9f-6c41-48a8-b168-8c2600f32686" providerId="ADAL" clId="{8A8AF724-0554-4334-A95E-7765974E60F0}" dt="2025-01-15T14:37:51.659" v="25847"/>
          <ac:inkMkLst>
            <pc:docMk/>
            <pc:sldMk cId="3213404814" sldId="310"/>
            <ac:inkMk id="452" creationId="{01F08DD9-514F-C7F5-C9DB-92A8938C12B3}"/>
          </ac:inkMkLst>
        </pc:inkChg>
        <pc:inkChg chg="add mod">
          <ac:chgData name="Darren Starr" userId="e8db8f9f-6c41-48a8-b168-8c2600f32686" providerId="ADAL" clId="{8A8AF724-0554-4334-A95E-7765974E60F0}" dt="2025-01-15T14:37:51.659" v="25847"/>
          <ac:inkMkLst>
            <pc:docMk/>
            <pc:sldMk cId="3213404814" sldId="310"/>
            <ac:inkMk id="453" creationId="{1CA16985-1CF0-65DD-93F4-657EF35600B3}"/>
          </ac:inkMkLst>
        </pc:inkChg>
        <pc:inkChg chg="add mod">
          <ac:chgData name="Darren Starr" userId="e8db8f9f-6c41-48a8-b168-8c2600f32686" providerId="ADAL" clId="{8A8AF724-0554-4334-A95E-7765974E60F0}" dt="2025-01-15T14:37:36.649" v="25842"/>
          <ac:inkMkLst>
            <pc:docMk/>
            <pc:sldMk cId="3213404814" sldId="310"/>
            <ac:inkMk id="454" creationId="{3740CEB1-9B24-8842-5C34-F5C10F9A113E}"/>
          </ac:inkMkLst>
        </pc:inkChg>
        <pc:inkChg chg="add">
          <ac:chgData name="Darren Starr" userId="e8db8f9f-6c41-48a8-b168-8c2600f32686" providerId="ADAL" clId="{8A8AF724-0554-4334-A95E-7765974E60F0}" dt="2025-01-15T14:37:33.957" v="25836" actId="9405"/>
          <ac:inkMkLst>
            <pc:docMk/>
            <pc:sldMk cId="3213404814" sldId="310"/>
            <ac:inkMk id="455" creationId="{13BFD4FE-E8A0-3321-C2C4-67A9C220936F}"/>
          </ac:inkMkLst>
        </pc:inkChg>
        <pc:inkChg chg="add">
          <ac:chgData name="Darren Starr" userId="e8db8f9f-6c41-48a8-b168-8c2600f32686" providerId="ADAL" clId="{8A8AF724-0554-4334-A95E-7765974E60F0}" dt="2025-01-15T14:37:34.175" v="25837" actId="9405"/>
          <ac:inkMkLst>
            <pc:docMk/>
            <pc:sldMk cId="3213404814" sldId="310"/>
            <ac:inkMk id="456" creationId="{E8A15C5D-3F31-CF70-F6C3-43DF4FE381D2}"/>
          </ac:inkMkLst>
        </pc:inkChg>
        <pc:inkChg chg="add mod">
          <ac:chgData name="Darren Starr" userId="e8db8f9f-6c41-48a8-b168-8c2600f32686" providerId="ADAL" clId="{8A8AF724-0554-4334-A95E-7765974E60F0}" dt="2025-01-15T14:37:51.659" v="25847"/>
          <ac:inkMkLst>
            <pc:docMk/>
            <pc:sldMk cId="3213404814" sldId="310"/>
            <ac:inkMk id="457" creationId="{455C933A-A026-7E27-F0F7-5FB9F8CEC57C}"/>
          </ac:inkMkLst>
        </pc:inkChg>
        <pc:inkChg chg="add mod">
          <ac:chgData name="Darren Starr" userId="e8db8f9f-6c41-48a8-b168-8c2600f32686" providerId="ADAL" clId="{8A8AF724-0554-4334-A95E-7765974E60F0}" dt="2025-01-15T14:37:51.659" v="25847"/>
          <ac:inkMkLst>
            <pc:docMk/>
            <pc:sldMk cId="3213404814" sldId="310"/>
            <ac:inkMk id="458" creationId="{27DBD66D-1A4A-9EF9-0B46-7E8560576BE3}"/>
          </ac:inkMkLst>
        </pc:inkChg>
        <pc:inkChg chg="add mod">
          <ac:chgData name="Darren Starr" userId="e8db8f9f-6c41-48a8-b168-8c2600f32686" providerId="ADAL" clId="{8A8AF724-0554-4334-A95E-7765974E60F0}" dt="2025-01-15T14:37:51.659" v="25847"/>
          <ac:inkMkLst>
            <pc:docMk/>
            <pc:sldMk cId="3213404814" sldId="310"/>
            <ac:inkMk id="459" creationId="{83429BB0-7FCE-EB5B-9A80-E5E3B3B55311}"/>
          </ac:inkMkLst>
        </pc:inkChg>
        <pc:inkChg chg="add mod">
          <ac:chgData name="Darren Starr" userId="e8db8f9f-6c41-48a8-b168-8c2600f32686" providerId="ADAL" clId="{8A8AF724-0554-4334-A95E-7765974E60F0}" dt="2025-01-15T14:37:36.649" v="25842"/>
          <ac:inkMkLst>
            <pc:docMk/>
            <pc:sldMk cId="3213404814" sldId="310"/>
            <ac:inkMk id="460" creationId="{09088F54-E88E-1DCD-8CF8-6E4F792C80EB}"/>
          </ac:inkMkLst>
        </pc:inkChg>
        <pc:inkChg chg="add">
          <ac:chgData name="Darren Starr" userId="e8db8f9f-6c41-48a8-b168-8c2600f32686" providerId="ADAL" clId="{8A8AF724-0554-4334-A95E-7765974E60F0}" dt="2025-01-15T14:37:45.752" v="25843" actId="9405"/>
          <ac:inkMkLst>
            <pc:docMk/>
            <pc:sldMk cId="3213404814" sldId="310"/>
            <ac:inkMk id="462" creationId="{98E7915F-3793-1590-06AF-2C485EDC1A9D}"/>
          </ac:inkMkLst>
        </pc:inkChg>
        <pc:inkChg chg="add mod">
          <ac:chgData name="Darren Starr" userId="e8db8f9f-6c41-48a8-b168-8c2600f32686" providerId="ADAL" clId="{8A8AF724-0554-4334-A95E-7765974E60F0}" dt="2025-01-15T14:37:51.659" v="25847"/>
          <ac:inkMkLst>
            <pc:docMk/>
            <pc:sldMk cId="3213404814" sldId="310"/>
            <ac:inkMk id="463" creationId="{6E247E55-7D8C-825B-6A16-613E02EB9FC5}"/>
          </ac:inkMkLst>
        </pc:inkChg>
        <pc:inkChg chg="add mod">
          <ac:chgData name="Darren Starr" userId="e8db8f9f-6c41-48a8-b168-8c2600f32686" providerId="ADAL" clId="{8A8AF724-0554-4334-A95E-7765974E60F0}" dt="2025-01-15T14:37:51.659" v="25847"/>
          <ac:inkMkLst>
            <pc:docMk/>
            <pc:sldMk cId="3213404814" sldId="310"/>
            <ac:inkMk id="465" creationId="{5879F33F-D851-E6E6-1648-863832789ADA}"/>
          </ac:inkMkLst>
        </pc:inkChg>
        <pc:inkChg chg="add mod">
          <ac:chgData name="Darren Starr" userId="e8db8f9f-6c41-48a8-b168-8c2600f32686" providerId="ADAL" clId="{8A8AF724-0554-4334-A95E-7765974E60F0}" dt="2025-01-15T14:38:43.233" v="25898"/>
          <ac:inkMkLst>
            <pc:docMk/>
            <pc:sldMk cId="3213404814" sldId="310"/>
            <ac:inkMk id="467" creationId="{60D8F386-A2DC-0C91-3B5E-E3922E69C13E}"/>
          </ac:inkMkLst>
        </pc:inkChg>
        <pc:inkChg chg="add mod">
          <ac:chgData name="Darren Starr" userId="e8db8f9f-6c41-48a8-b168-8c2600f32686" providerId="ADAL" clId="{8A8AF724-0554-4334-A95E-7765974E60F0}" dt="2025-01-15T14:38:08.430" v="25851"/>
          <ac:inkMkLst>
            <pc:docMk/>
            <pc:sldMk cId="3213404814" sldId="310"/>
            <ac:inkMk id="468" creationId="{54C43260-221B-CBE2-CB64-8B34B1ED4EDA}"/>
          </ac:inkMkLst>
        </pc:inkChg>
        <pc:inkChg chg="add mod">
          <ac:chgData name="Darren Starr" userId="e8db8f9f-6c41-48a8-b168-8c2600f32686" providerId="ADAL" clId="{8A8AF724-0554-4334-A95E-7765974E60F0}" dt="2025-01-15T14:38:27.849" v="25873"/>
          <ac:inkMkLst>
            <pc:docMk/>
            <pc:sldMk cId="3213404814" sldId="310"/>
            <ac:inkMk id="469" creationId="{8D812B39-7278-111D-913F-4352EBB22F85}"/>
          </ac:inkMkLst>
        </pc:inkChg>
        <pc:inkChg chg="add mod">
          <ac:chgData name="Darren Starr" userId="e8db8f9f-6c41-48a8-b168-8c2600f32686" providerId="ADAL" clId="{8A8AF724-0554-4334-A95E-7765974E60F0}" dt="2025-01-15T14:38:18.596" v="25862"/>
          <ac:inkMkLst>
            <pc:docMk/>
            <pc:sldMk cId="3213404814" sldId="310"/>
            <ac:inkMk id="471" creationId="{6C9B9446-DBEE-F3B4-02F3-0B5594B28536}"/>
          </ac:inkMkLst>
        </pc:inkChg>
        <pc:inkChg chg="add mod">
          <ac:chgData name="Darren Starr" userId="e8db8f9f-6c41-48a8-b168-8c2600f32686" providerId="ADAL" clId="{8A8AF724-0554-4334-A95E-7765974E60F0}" dt="2025-01-15T14:38:18.596" v="25862"/>
          <ac:inkMkLst>
            <pc:docMk/>
            <pc:sldMk cId="3213404814" sldId="310"/>
            <ac:inkMk id="472" creationId="{2DB51D44-D8D5-6EEF-E5F8-EDED09AC4014}"/>
          </ac:inkMkLst>
        </pc:inkChg>
        <pc:inkChg chg="add mod">
          <ac:chgData name="Darren Starr" userId="e8db8f9f-6c41-48a8-b168-8c2600f32686" providerId="ADAL" clId="{8A8AF724-0554-4334-A95E-7765974E60F0}" dt="2025-01-15T14:38:18.596" v="25862"/>
          <ac:inkMkLst>
            <pc:docMk/>
            <pc:sldMk cId="3213404814" sldId="310"/>
            <ac:inkMk id="474" creationId="{6A9A7425-92B7-1E58-88A2-C4FDA95D9EEB}"/>
          </ac:inkMkLst>
        </pc:inkChg>
        <pc:inkChg chg="add mod">
          <ac:chgData name="Darren Starr" userId="e8db8f9f-6c41-48a8-b168-8c2600f32686" providerId="ADAL" clId="{8A8AF724-0554-4334-A95E-7765974E60F0}" dt="2025-01-15T14:38:18.596" v="25862"/>
          <ac:inkMkLst>
            <pc:docMk/>
            <pc:sldMk cId="3213404814" sldId="310"/>
            <ac:inkMk id="476" creationId="{4426E43D-1EA6-80D8-3292-1941B1BD2144}"/>
          </ac:inkMkLst>
        </pc:inkChg>
        <pc:inkChg chg="add mod">
          <ac:chgData name="Darren Starr" userId="e8db8f9f-6c41-48a8-b168-8c2600f32686" providerId="ADAL" clId="{8A8AF724-0554-4334-A95E-7765974E60F0}" dt="2025-01-15T14:38:18.596" v="25862"/>
          <ac:inkMkLst>
            <pc:docMk/>
            <pc:sldMk cId="3213404814" sldId="310"/>
            <ac:inkMk id="477" creationId="{F2513EB4-1744-38EB-1ACE-F6B970F71F94}"/>
          </ac:inkMkLst>
        </pc:inkChg>
        <pc:inkChg chg="add mod">
          <ac:chgData name="Darren Starr" userId="e8db8f9f-6c41-48a8-b168-8c2600f32686" providerId="ADAL" clId="{8A8AF724-0554-4334-A95E-7765974E60F0}" dt="2025-01-15T14:38:18.596" v="25862"/>
          <ac:inkMkLst>
            <pc:docMk/>
            <pc:sldMk cId="3213404814" sldId="310"/>
            <ac:inkMk id="478" creationId="{11567565-40FF-AAC6-9FAA-11D1EC4759C4}"/>
          </ac:inkMkLst>
        </pc:inkChg>
        <pc:inkChg chg="add mod">
          <ac:chgData name="Darren Starr" userId="e8db8f9f-6c41-48a8-b168-8c2600f32686" providerId="ADAL" clId="{8A8AF724-0554-4334-A95E-7765974E60F0}" dt="2025-01-15T14:38:18.596" v="25862"/>
          <ac:inkMkLst>
            <pc:docMk/>
            <pc:sldMk cId="3213404814" sldId="310"/>
            <ac:inkMk id="479" creationId="{6BF8D797-818D-7301-475B-DD527A156CD5}"/>
          </ac:inkMkLst>
        </pc:inkChg>
        <pc:inkChg chg="add mod">
          <ac:chgData name="Darren Starr" userId="e8db8f9f-6c41-48a8-b168-8c2600f32686" providerId="ADAL" clId="{8A8AF724-0554-4334-A95E-7765974E60F0}" dt="2025-01-15T14:38:43.233" v="25898"/>
          <ac:inkMkLst>
            <pc:docMk/>
            <pc:sldMk cId="3213404814" sldId="310"/>
            <ac:inkMk id="480" creationId="{842A204D-D005-FE64-D7B3-8470B04723F2}"/>
          </ac:inkMkLst>
        </pc:inkChg>
        <pc:inkChg chg="add">
          <ac:chgData name="Darren Starr" userId="e8db8f9f-6c41-48a8-b168-8c2600f32686" providerId="ADAL" clId="{8A8AF724-0554-4334-A95E-7765974E60F0}" dt="2025-01-15T14:38:19.190" v="25863" actId="9405"/>
          <ac:inkMkLst>
            <pc:docMk/>
            <pc:sldMk cId="3213404814" sldId="310"/>
            <ac:inkMk id="482" creationId="{5B5CBAA8-1DC4-121F-607B-614CB87E4B08}"/>
          </ac:inkMkLst>
        </pc:inkChg>
        <pc:inkChg chg="add">
          <ac:chgData name="Darren Starr" userId="e8db8f9f-6c41-48a8-b168-8c2600f32686" providerId="ADAL" clId="{8A8AF724-0554-4334-A95E-7765974E60F0}" dt="2025-01-15T14:38:24.292" v="25864" actId="9405"/>
          <ac:inkMkLst>
            <pc:docMk/>
            <pc:sldMk cId="3213404814" sldId="310"/>
            <ac:inkMk id="483" creationId="{E5C854D1-04F6-EBFA-1F63-B4A6FADE1B5F}"/>
          </ac:inkMkLst>
        </pc:inkChg>
        <pc:inkChg chg="add">
          <ac:chgData name="Darren Starr" userId="e8db8f9f-6c41-48a8-b168-8c2600f32686" providerId="ADAL" clId="{8A8AF724-0554-4334-A95E-7765974E60F0}" dt="2025-01-15T14:38:24.810" v="25865" actId="9405"/>
          <ac:inkMkLst>
            <pc:docMk/>
            <pc:sldMk cId="3213404814" sldId="310"/>
            <ac:inkMk id="484" creationId="{4E9619F0-4182-8D23-693F-56BF762742CB}"/>
          </ac:inkMkLst>
        </pc:inkChg>
        <pc:inkChg chg="add mod">
          <ac:chgData name="Darren Starr" userId="e8db8f9f-6c41-48a8-b168-8c2600f32686" providerId="ADAL" clId="{8A8AF724-0554-4334-A95E-7765974E60F0}" dt="2025-01-15T14:38:27.849" v="25873"/>
          <ac:inkMkLst>
            <pc:docMk/>
            <pc:sldMk cId="3213404814" sldId="310"/>
            <ac:inkMk id="485" creationId="{6EF8AC1B-8C2D-D573-F450-661B3913858A}"/>
          </ac:inkMkLst>
        </pc:inkChg>
        <pc:inkChg chg="add">
          <ac:chgData name="Darren Starr" userId="e8db8f9f-6c41-48a8-b168-8c2600f32686" providerId="ADAL" clId="{8A8AF724-0554-4334-A95E-7765974E60F0}" dt="2025-01-15T14:38:25.689" v="25867" actId="9405"/>
          <ac:inkMkLst>
            <pc:docMk/>
            <pc:sldMk cId="3213404814" sldId="310"/>
            <ac:inkMk id="486" creationId="{3F351E3A-0E0D-E0EA-A6C5-2D438CC41C36}"/>
          </ac:inkMkLst>
        </pc:inkChg>
        <pc:inkChg chg="add">
          <ac:chgData name="Darren Starr" userId="e8db8f9f-6c41-48a8-b168-8c2600f32686" providerId="ADAL" clId="{8A8AF724-0554-4334-A95E-7765974E60F0}" dt="2025-01-15T14:38:26.007" v="25868" actId="9405"/>
          <ac:inkMkLst>
            <pc:docMk/>
            <pc:sldMk cId="3213404814" sldId="310"/>
            <ac:inkMk id="487" creationId="{7F6851EE-6146-0975-E77F-D850ECC1F3DD}"/>
          </ac:inkMkLst>
        </pc:inkChg>
        <pc:inkChg chg="add">
          <ac:chgData name="Darren Starr" userId="e8db8f9f-6c41-48a8-b168-8c2600f32686" providerId="ADAL" clId="{8A8AF724-0554-4334-A95E-7765974E60F0}" dt="2025-01-15T14:38:26.649" v="25869" actId="9405"/>
          <ac:inkMkLst>
            <pc:docMk/>
            <pc:sldMk cId="3213404814" sldId="310"/>
            <ac:inkMk id="488" creationId="{8A61A814-9C1F-DABB-B53A-71DA11A78B85}"/>
          </ac:inkMkLst>
        </pc:inkChg>
        <pc:inkChg chg="add">
          <ac:chgData name="Darren Starr" userId="e8db8f9f-6c41-48a8-b168-8c2600f32686" providerId="ADAL" clId="{8A8AF724-0554-4334-A95E-7765974E60F0}" dt="2025-01-15T14:38:26.963" v="25870" actId="9405"/>
          <ac:inkMkLst>
            <pc:docMk/>
            <pc:sldMk cId="3213404814" sldId="310"/>
            <ac:inkMk id="489" creationId="{1583A1CF-BCF3-B14D-D4D3-4E54562A94A0}"/>
          </ac:inkMkLst>
        </pc:inkChg>
        <pc:inkChg chg="add">
          <ac:chgData name="Darren Starr" userId="e8db8f9f-6c41-48a8-b168-8c2600f32686" providerId="ADAL" clId="{8A8AF724-0554-4334-A95E-7765974E60F0}" dt="2025-01-15T14:38:27.164" v="25871" actId="9405"/>
          <ac:inkMkLst>
            <pc:docMk/>
            <pc:sldMk cId="3213404814" sldId="310"/>
            <ac:inkMk id="490" creationId="{CA111D2C-399E-6A83-05EF-96C9817BD836}"/>
          </ac:inkMkLst>
        </pc:inkChg>
        <pc:inkChg chg="add mod">
          <ac:chgData name="Darren Starr" userId="e8db8f9f-6c41-48a8-b168-8c2600f32686" providerId="ADAL" clId="{8A8AF724-0554-4334-A95E-7765974E60F0}" dt="2025-01-15T14:38:43.233" v="25898"/>
          <ac:inkMkLst>
            <pc:docMk/>
            <pc:sldMk cId="3213404814" sldId="310"/>
            <ac:inkMk id="491" creationId="{DF4530A9-A607-B2F3-9770-D8BCA2948E40}"/>
          </ac:inkMkLst>
        </pc:inkChg>
        <pc:inkChg chg="add mod">
          <ac:chgData name="Darren Starr" userId="e8db8f9f-6c41-48a8-b168-8c2600f32686" providerId="ADAL" clId="{8A8AF724-0554-4334-A95E-7765974E60F0}" dt="2025-01-15T14:38:35.872" v="25883"/>
          <ac:inkMkLst>
            <pc:docMk/>
            <pc:sldMk cId="3213404814" sldId="310"/>
            <ac:inkMk id="493" creationId="{A0F7BC56-14FB-901F-D20A-E25D09258748}"/>
          </ac:inkMkLst>
        </pc:inkChg>
        <pc:inkChg chg="add mod">
          <ac:chgData name="Darren Starr" userId="e8db8f9f-6c41-48a8-b168-8c2600f32686" providerId="ADAL" clId="{8A8AF724-0554-4334-A95E-7765974E60F0}" dt="2025-01-15T14:38:35.872" v="25883"/>
          <ac:inkMkLst>
            <pc:docMk/>
            <pc:sldMk cId="3213404814" sldId="310"/>
            <ac:inkMk id="494" creationId="{0B772359-DC1E-EFD6-99DA-3530384A0CB1}"/>
          </ac:inkMkLst>
        </pc:inkChg>
        <pc:inkChg chg="add mod">
          <ac:chgData name="Darren Starr" userId="e8db8f9f-6c41-48a8-b168-8c2600f32686" providerId="ADAL" clId="{8A8AF724-0554-4334-A95E-7765974E60F0}" dt="2025-01-15T14:38:35.872" v="25883"/>
          <ac:inkMkLst>
            <pc:docMk/>
            <pc:sldMk cId="3213404814" sldId="310"/>
            <ac:inkMk id="495" creationId="{336F6F70-36F8-CE6F-18ED-AC44E1ABE2A1}"/>
          </ac:inkMkLst>
        </pc:inkChg>
        <pc:inkChg chg="add mod">
          <ac:chgData name="Darren Starr" userId="e8db8f9f-6c41-48a8-b168-8c2600f32686" providerId="ADAL" clId="{8A8AF724-0554-4334-A95E-7765974E60F0}" dt="2025-01-15T14:38:35.872" v="25883"/>
          <ac:inkMkLst>
            <pc:docMk/>
            <pc:sldMk cId="3213404814" sldId="310"/>
            <ac:inkMk id="496" creationId="{8C2F66DC-F87B-996F-6FDD-B667914A1E1D}"/>
          </ac:inkMkLst>
        </pc:inkChg>
        <pc:inkChg chg="add mod">
          <ac:chgData name="Darren Starr" userId="e8db8f9f-6c41-48a8-b168-8c2600f32686" providerId="ADAL" clId="{8A8AF724-0554-4334-A95E-7765974E60F0}" dt="2025-01-15T14:38:35.872" v="25883"/>
          <ac:inkMkLst>
            <pc:docMk/>
            <pc:sldMk cId="3213404814" sldId="310"/>
            <ac:inkMk id="497" creationId="{F1B6EB81-70F8-ED06-4AF3-4E2F9E057340}"/>
          </ac:inkMkLst>
        </pc:inkChg>
        <pc:inkChg chg="add mod">
          <ac:chgData name="Darren Starr" userId="e8db8f9f-6c41-48a8-b168-8c2600f32686" providerId="ADAL" clId="{8A8AF724-0554-4334-A95E-7765974E60F0}" dt="2025-01-15T14:38:35.872" v="25883"/>
          <ac:inkMkLst>
            <pc:docMk/>
            <pc:sldMk cId="3213404814" sldId="310"/>
            <ac:inkMk id="498" creationId="{5AC0B658-FFA8-F890-C314-390CCB12C1E4}"/>
          </ac:inkMkLst>
        </pc:inkChg>
        <pc:inkChg chg="add mod">
          <ac:chgData name="Darren Starr" userId="e8db8f9f-6c41-48a8-b168-8c2600f32686" providerId="ADAL" clId="{8A8AF724-0554-4334-A95E-7765974E60F0}" dt="2025-01-15T14:38:35.872" v="25883"/>
          <ac:inkMkLst>
            <pc:docMk/>
            <pc:sldMk cId="3213404814" sldId="310"/>
            <ac:inkMk id="500" creationId="{21065EBC-F821-7587-D2A9-B04E8D869732}"/>
          </ac:inkMkLst>
        </pc:inkChg>
        <pc:inkChg chg="add mod">
          <ac:chgData name="Darren Starr" userId="e8db8f9f-6c41-48a8-b168-8c2600f32686" providerId="ADAL" clId="{8A8AF724-0554-4334-A95E-7765974E60F0}" dt="2025-01-15T14:38:35.872" v="25883"/>
          <ac:inkMkLst>
            <pc:docMk/>
            <pc:sldMk cId="3213404814" sldId="310"/>
            <ac:inkMk id="501" creationId="{3825A11D-AA4F-AFDB-3F82-1CD325988950}"/>
          </ac:inkMkLst>
        </pc:inkChg>
        <pc:inkChg chg="add">
          <ac:chgData name="Darren Starr" userId="e8db8f9f-6c41-48a8-b168-8c2600f32686" providerId="ADAL" clId="{8A8AF724-0554-4334-A95E-7765974E60F0}" dt="2025-01-15T14:38:37.904" v="25884" actId="9405"/>
          <ac:inkMkLst>
            <pc:docMk/>
            <pc:sldMk cId="3213404814" sldId="310"/>
            <ac:inkMk id="503" creationId="{128CF64E-7325-4546-BAE2-E06C58C4E1AB}"/>
          </ac:inkMkLst>
        </pc:inkChg>
        <pc:inkChg chg="add">
          <ac:chgData name="Darren Starr" userId="e8db8f9f-6c41-48a8-b168-8c2600f32686" providerId="ADAL" clId="{8A8AF724-0554-4334-A95E-7765974E60F0}" dt="2025-01-15T14:38:38.160" v="25885" actId="9405"/>
          <ac:inkMkLst>
            <pc:docMk/>
            <pc:sldMk cId="3213404814" sldId="310"/>
            <ac:inkMk id="504" creationId="{82739950-C369-8A96-697C-AFB34B324D28}"/>
          </ac:inkMkLst>
        </pc:inkChg>
        <pc:inkChg chg="add">
          <ac:chgData name="Darren Starr" userId="e8db8f9f-6c41-48a8-b168-8c2600f32686" providerId="ADAL" clId="{8A8AF724-0554-4334-A95E-7765974E60F0}" dt="2025-01-15T14:38:38.435" v="25886" actId="9405"/>
          <ac:inkMkLst>
            <pc:docMk/>
            <pc:sldMk cId="3213404814" sldId="310"/>
            <ac:inkMk id="505" creationId="{87DE725F-2323-6E97-618F-07953376B314}"/>
          </ac:inkMkLst>
        </pc:inkChg>
        <pc:inkChg chg="add">
          <ac:chgData name="Darren Starr" userId="e8db8f9f-6c41-48a8-b168-8c2600f32686" providerId="ADAL" clId="{8A8AF724-0554-4334-A95E-7765974E60F0}" dt="2025-01-15T14:38:39.204" v="25887" actId="9405"/>
          <ac:inkMkLst>
            <pc:docMk/>
            <pc:sldMk cId="3213404814" sldId="310"/>
            <ac:inkMk id="506" creationId="{C28FC0F5-5B1F-B5CF-DDA7-CA67852E9388}"/>
          </ac:inkMkLst>
        </pc:inkChg>
        <pc:inkChg chg="add">
          <ac:chgData name="Darren Starr" userId="e8db8f9f-6c41-48a8-b168-8c2600f32686" providerId="ADAL" clId="{8A8AF724-0554-4334-A95E-7765974E60F0}" dt="2025-01-15T14:38:39.468" v="25888" actId="9405"/>
          <ac:inkMkLst>
            <pc:docMk/>
            <pc:sldMk cId="3213404814" sldId="310"/>
            <ac:inkMk id="507" creationId="{8E2180B9-EBAB-9DBB-6AB5-FA8450BF053D}"/>
          </ac:inkMkLst>
        </pc:inkChg>
        <pc:inkChg chg="add mod">
          <ac:chgData name="Darren Starr" userId="e8db8f9f-6c41-48a8-b168-8c2600f32686" providerId="ADAL" clId="{8A8AF724-0554-4334-A95E-7765974E60F0}" dt="2025-01-15T14:38:43.233" v="25898"/>
          <ac:inkMkLst>
            <pc:docMk/>
            <pc:sldMk cId="3213404814" sldId="310"/>
            <ac:inkMk id="508" creationId="{7C90590E-33C1-9FCB-7765-FC94196573A7}"/>
          </ac:inkMkLst>
        </pc:inkChg>
        <pc:inkChg chg="add">
          <ac:chgData name="Darren Starr" userId="e8db8f9f-6c41-48a8-b168-8c2600f32686" providerId="ADAL" clId="{8A8AF724-0554-4334-A95E-7765974E60F0}" dt="2025-01-15T14:38:39.952" v="25890" actId="9405"/>
          <ac:inkMkLst>
            <pc:docMk/>
            <pc:sldMk cId="3213404814" sldId="310"/>
            <ac:inkMk id="509" creationId="{41A15377-BCD4-7705-594C-B6A8B3251306}"/>
          </ac:inkMkLst>
        </pc:inkChg>
        <pc:inkChg chg="add">
          <ac:chgData name="Darren Starr" userId="e8db8f9f-6c41-48a8-b168-8c2600f32686" providerId="ADAL" clId="{8A8AF724-0554-4334-A95E-7765974E60F0}" dt="2025-01-15T14:38:40.144" v="25891" actId="9405"/>
          <ac:inkMkLst>
            <pc:docMk/>
            <pc:sldMk cId="3213404814" sldId="310"/>
            <ac:inkMk id="510" creationId="{1A260093-9B32-2C30-F7A6-5CB92642A7E7}"/>
          </ac:inkMkLst>
        </pc:inkChg>
        <pc:inkChg chg="add">
          <ac:chgData name="Darren Starr" userId="e8db8f9f-6c41-48a8-b168-8c2600f32686" providerId="ADAL" clId="{8A8AF724-0554-4334-A95E-7765974E60F0}" dt="2025-01-15T14:38:40.297" v="25892" actId="9405"/>
          <ac:inkMkLst>
            <pc:docMk/>
            <pc:sldMk cId="3213404814" sldId="310"/>
            <ac:inkMk id="511" creationId="{D312FFA2-8837-1414-F604-689CC64C00FA}"/>
          </ac:inkMkLst>
        </pc:inkChg>
        <pc:inkChg chg="add">
          <ac:chgData name="Darren Starr" userId="e8db8f9f-6c41-48a8-b168-8c2600f32686" providerId="ADAL" clId="{8A8AF724-0554-4334-A95E-7765974E60F0}" dt="2025-01-15T14:38:40.523" v="25893" actId="9405"/>
          <ac:inkMkLst>
            <pc:docMk/>
            <pc:sldMk cId="3213404814" sldId="310"/>
            <ac:inkMk id="512" creationId="{DCCF2BDF-D2EC-DC99-7985-A3D891A46D70}"/>
          </ac:inkMkLst>
        </pc:inkChg>
        <pc:inkChg chg="add">
          <ac:chgData name="Darren Starr" userId="e8db8f9f-6c41-48a8-b168-8c2600f32686" providerId="ADAL" clId="{8A8AF724-0554-4334-A95E-7765974E60F0}" dt="2025-01-15T14:38:42.269" v="25895" actId="9405"/>
          <ac:inkMkLst>
            <pc:docMk/>
            <pc:sldMk cId="3213404814" sldId="310"/>
            <ac:inkMk id="514" creationId="{2DFDBC14-4207-2A31-D832-48101E4E369C}"/>
          </ac:inkMkLst>
        </pc:inkChg>
        <pc:inkChg chg="add">
          <ac:chgData name="Darren Starr" userId="e8db8f9f-6c41-48a8-b168-8c2600f32686" providerId="ADAL" clId="{8A8AF724-0554-4334-A95E-7765974E60F0}" dt="2025-01-15T14:38:42.464" v="25896" actId="9405"/>
          <ac:inkMkLst>
            <pc:docMk/>
            <pc:sldMk cId="3213404814" sldId="310"/>
            <ac:inkMk id="515" creationId="{B060D609-715A-3402-0CDB-FDB782A339A8}"/>
          </ac:inkMkLst>
        </pc:inkChg>
        <pc:inkChg chg="add">
          <ac:chgData name="Darren Starr" userId="e8db8f9f-6c41-48a8-b168-8c2600f32686" providerId="ADAL" clId="{8A8AF724-0554-4334-A95E-7765974E60F0}" dt="2025-01-15T14:38:42.642" v="25897" actId="9405"/>
          <ac:inkMkLst>
            <pc:docMk/>
            <pc:sldMk cId="3213404814" sldId="310"/>
            <ac:inkMk id="516" creationId="{EE2F22A3-966E-1B26-D3DC-B4BEE1755D6C}"/>
          </ac:inkMkLst>
        </pc:inkChg>
      </pc:sldChg>
      <pc:sldChg chg="modSp new mod">
        <pc:chgData name="Darren Starr" userId="e8db8f9f-6c41-48a8-b168-8c2600f32686" providerId="ADAL" clId="{8A8AF724-0554-4334-A95E-7765974E60F0}" dt="2025-01-14T02:34:31.348" v="19645" actId="20577"/>
        <pc:sldMkLst>
          <pc:docMk/>
          <pc:sldMk cId="227437904" sldId="311"/>
        </pc:sldMkLst>
        <pc:spChg chg="mod">
          <ac:chgData name="Darren Starr" userId="e8db8f9f-6c41-48a8-b168-8c2600f32686" providerId="ADAL" clId="{8A8AF724-0554-4334-A95E-7765974E60F0}" dt="2025-01-14T02:34:31.348" v="19645" actId="20577"/>
          <ac:spMkLst>
            <pc:docMk/>
            <pc:sldMk cId="227437904" sldId="311"/>
            <ac:spMk id="2" creationId="{A735B2F5-F6A2-DF4F-17FB-3FCD232BF5EB}"/>
          </ac:spMkLst>
        </pc:spChg>
      </pc:sldChg>
      <pc:sldChg chg="addSp delSp modSp new mod">
        <pc:chgData name="Darren Starr" userId="e8db8f9f-6c41-48a8-b168-8c2600f32686" providerId="ADAL" clId="{8A8AF724-0554-4334-A95E-7765974E60F0}" dt="2025-01-16T10:11:41.001" v="28589" actId="9405"/>
        <pc:sldMkLst>
          <pc:docMk/>
          <pc:sldMk cId="2046609217" sldId="312"/>
        </pc:sldMkLst>
        <pc:spChg chg="add mod">
          <ac:chgData name="Darren Starr" userId="e8db8f9f-6c41-48a8-b168-8c2600f32686" providerId="ADAL" clId="{8A8AF724-0554-4334-A95E-7765974E60F0}" dt="2025-01-14T08:54:02.848" v="20091" actId="404"/>
          <ac:spMkLst>
            <pc:docMk/>
            <pc:sldMk cId="2046609217" sldId="312"/>
            <ac:spMk id="161" creationId="{9B1656C4-6794-B683-B22F-85829B34AD9F}"/>
          </ac:spMkLst>
        </pc:spChg>
        <pc:spChg chg="add mod">
          <ac:chgData name="Darren Starr" userId="e8db8f9f-6c41-48a8-b168-8c2600f32686" providerId="ADAL" clId="{8A8AF724-0554-4334-A95E-7765974E60F0}" dt="2025-01-14T08:54:02.848" v="20091" actId="404"/>
          <ac:spMkLst>
            <pc:docMk/>
            <pc:sldMk cId="2046609217" sldId="312"/>
            <ac:spMk id="162" creationId="{5BAE9E43-9BE1-7EBD-DA4B-9D21D05655A9}"/>
          </ac:spMkLst>
        </pc:spChg>
        <pc:spChg chg="add mod">
          <ac:chgData name="Darren Starr" userId="e8db8f9f-6c41-48a8-b168-8c2600f32686" providerId="ADAL" clId="{8A8AF724-0554-4334-A95E-7765974E60F0}" dt="2025-01-14T08:54:02.848" v="20091" actId="404"/>
          <ac:spMkLst>
            <pc:docMk/>
            <pc:sldMk cId="2046609217" sldId="312"/>
            <ac:spMk id="163" creationId="{486B6E2A-5F5D-78C1-2BC9-0638147C24AF}"/>
          </ac:spMkLst>
        </pc:spChg>
        <pc:spChg chg="add mod">
          <ac:chgData name="Darren Starr" userId="e8db8f9f-6c41-48a8-b168-8c2600f32686" providerId="ADAL" clId="{8A8AF724-0554-4334-A95E-7765974E60F0}" dt="2025-01-14T08:54:08.718" v="20093" actId="1076"/>
          <ac:spMkLst>
            <pc:docMk/>
            <pc:sldMk cId="2046609217" sldId="312"/>
            <ac:spMk id="164" creationId="{9A6F1DF9-CBFE-CEF0-840E-30673C4945CC}"/>
          </ac:spMkLst>
        </pc:spChg>
        <pc:spChg chg="add mod">
          <ac:chgData name="Darren Starr" userId="e8db8f9f-6c41-48a8-b168-8c2600f32686" providerId="ADAL" clId="{8A8AF724-0554-4334-A95E-7765974E60F0}" dt="2025-01-14T08:54:12.635" v="20095" actId="1076"/>
          <ac:spMkLst>
            <pc:docMk/>
            <pc:sldMk cId="2046609217" sldId="312"/>
            <ac:spMk id="165" creationId="{376B514B-475C-EF4C-46E8-E1434DA1BDF2}"/>
          </ac:spMkLst>
        </pc:spChg>
        <pc:spChg chg="add mod">
          <ac:chgData name="Darren Starr" userId="e8db8f9f-6c41-48a8-b168-8c2600f32686" providerId="ADAL" clId="{8A8AF724-0554-4334-A95E-7765974E60F0}" dt="2025-01-14T08:55:07.034" v="20148" actId="1076"/>
          <ac:spMkLst>
            <pc:docMk/>
            <pc:sldMk cId="2046609217" sldId="312"/>
            <ac:spMk id="166" creationId="{DA9584DA-5FEA-84CB-1EE8-C91BB15A9EE8}"/>
          </ac:spMkLst>
        </pc:spChg>
        <pc:spChg chg="add mod">
          <ac:chgData name="Darren Starr" userId="e8db8f9f-6c41-48a8-b168-8c2600f32686" providerId="ADAL" clId="{8A8AF724-0554-4334-A95E-7765974E60F0}" dt="2025-01-16T08:49:36.952" v="27570" actId="13822"/>
          <ac:spMkLst>
            <pc:docMk/>
            <pc:sldMk cId="2046609217" sldId="312"/>
            <ac:spMk id="167" creationId="{4B81A59C-5CEC-E220-C728-8A4810737039}"/>
          </ac:spMkLst>
        </pc:spChg>
        <pc:spChg chg="add mod">
          <ac:chgData name="Darren Starr" userId="e8db8f9f-6c41-48a8-b168-8c2600f32686" providerId="ADAL" clId="{8A8AF724-0554-4334-A95E-7765974E60F0}" dt="2025-01-14T08:54:57.692" v="20144" actId="20577"/>
          <ac:spMkLst>
            <pc:docMk/>
            <pc:sldMk cId="2046609217" sldId="312"/>
            <ac:spMk id="169" creationId="{3E93B329-06B8-58CE-061B-3757922FFAC8}"/>
          </ac:spMkLst>
        </pc:spChg>
        <pc:spChg chg="add mod">
          <ac:chgData name="Darren Starr" userId="e8db8f9f-6c41-48a8-b168-8c2600f32686" providerId="ADAL" clId="{8A8AF724-0554-4334-A95E-7765974E60F0}" dt="2025-01-14T08:55:22.575" v="20163" actId="1076"/>
          <ac:spMkLst>
            <pc:docMk/>
            <pc:sldMk cId="2046609217" sldId="312"/>
            <ac:spMk id="170" creationId="{4C764BBD-F768-FABE-E0D2-A93B2BC2E9A4}"/>
          </ac:spMkLst>
        </pc:spChg>
        <pc:grpChg chg="mod">
          <ac:chgData name="Darren Starr" userId="e8db8f9f-6c41-48a8-b168-8c2600f32686" providerId="ADAL" clId="{8A8AF724-0554-4334-A95E-7765974E60F0}" dt="2025-01-16T10:11:31.817" v="28588"/>
          <ac:grpSpMkLst>
            <pc:docMk/>
            <pc:sldMk cId="2046609217" sldId="312"/>
            <ac:grpSpMk id="4" creationId="{E16A9B54-8D5A-58EB-6BCF-86BC477DF458}"/>
          </ac:grpSpMkLst>
        </pc:grpChg>
        <pc:grpChg chg="add del mod">
          <ac:chgData name="Darren Starr" userId="e8db8f9f-6c41-48a8-b168-8c2600f32686" providerId="ADAL" clId="{8A8AF724-0554-4334-A95E-7765974E60F0}" dt="2025-01-16T08:39:08.089" v="27422"/>
          <ac:grpSpMkLst>
            <pc:docMk/>
            <pc:sldMk cId="2046609217" sldId="312"/>
            <ac:grpSpMk id="188" creationId="{656F70D1-A9E3-35C8-B896-E0043995A74D}"/>
          </ac:grpSpMkLst>
        </pc:grpChg>
        <pc:grpChg chg="add del mod">
          <ac:chgData name="Darren Starr" userId="e8db8f9f-6c41-48a8-b168-8c2600f32686" providerId="ADAL" clId="{8A8AF724-0554-4334-A95E-7765974E60F0}" dt="2025-01-16T08:39:22.340" v="27456"/>
          <ac:grpSpMkLst>
            <pc:docMk/>
            <pc:sldMk cId="2046609217" sldId="312"/>
            <ac:grpSpMk id="201" creationId="{DFD3124C-D017-0BDC-BF64-B8D978B62DFA}"/>
          </ac:grpSpMkLst>
        </pc:grpChg>
        <pc:grpChg chg="mod">
          <ac:chgData name="Darren Starr" userId="e8db8f9f-6c41-48a8-b168-8c2600f32686" providerId="ADAL" clId="{8A8AF724-0554-4334-A95E-7765974E60F0}" dt="2025-01-16T08:38:53.039" v="27376"/>
          <ac:grpSpMkLst>
            <pc:docMk/>
            <pc:sldMk cId="2046609217" sldId="312"/>
            <ac:grpSpMk id="274" creationId="{E2EDB3D0-28C0-3362-A3EB-596F21547EFD}"/>
          </ac:grpSpMkLst>
        </pc:grpChg>
        <pc:grpChg chg="del mod">
          <ac:chgData name="Darren Starr" userId="e8db8f9f-6c41-48a8-b168-8c2600f32686" providerId="ADAL" clId="{8A8AF724-0554-4334-A95E-7765974E60F0}" dt="2025-01-16T08:39:13.200" v="27453"/>
          <ac:grpSpMkLst>
            <pc:docMk/>
            <pc:sldMk cId="2046609217" sldId="312"/>
            <ac:grpSpMk id="321" creationId="{3FCF72D3-EC88-E98B-B9AD-73A1A5163DFE}"/>
          </ac:grpSpMkLst>
        </pc:grpChg>
        <pc:grpChg chg="del mod">
          <ac:chgData name="Darren Starr" userId="e8db8f9f-6c41-48a8-b168-8c2600f32686" providerId="ADAL" clId="{8A8AF724-0554-4334-A95E-7765974E60F0}" dt="2025-01-16T08:39:13.192" v="27439"/>
          <ac:grpSpMkLst>
            <pc:docMk/>
            <pc:sldMk cId="2046609217" sldId="312"/>
            <ac:grpSpMk id="326" creationId="{DDA70123-367B-DBCE-A233-DB5D223A4150}"/>
          </ac:grpSpMkLst>
        </pc:grpChg>
        <pc:grpChg chg="del mod">
          <ac:chgData name="Darren Starr" userId="e8db8f9f-6c41-48a8-b168-8c2600f32686" providerId="ADAL" clId="{8A8AF724-0554-4334-A95E-7765974E60F0}" dt="2025-01-16T08:39:05.683" v="27411"/>
          <ac:grpSpMkLst>
            <pc:docMk/>
            <pc:sldMk cId="2046609217" sldId="312"/>
            <ac:grpSpMk id="337" creationId="{F5D225CC-A909-378F-2812-C2FE953DF4EB}"/>
          </ac:grpSpMkLst>
        </pc:grpChg>
        <pc:grpChg chg="del mod">
          <ac:chgData name="Darren Starr" userId="e8db8f9f-6c41-48a8-b168-8c2600f32686" providerId="ADAL" clId="{8A8AF724-0554-4334-A95E-7765974E60F0}" dt="2025-01-16T08:39:05.676" v="27400"/>
          <ac:grpSpMkLst>
            <pc:docMk/>
            <pc:sldMk cId="2046609217" sldId="312"/>
            <ac:grpSpMk id="341" creationId="{47C49F2F-04D0-3E29-DE5F-D6964EED4944}"/>
          </ac:grpSpMkLst>
        </pc:grpChg>
        <pc:grpChg chg="del mod">
          <ac:chgData name="Darren Starr" userId="e8db8f9f-6c41-48a8-b168-8c2600f32686" providerId="ADAL" clId="{8A8AF724-0554-4334-A95E-7765974E60F0}" dt="2025-01-16T08:38:53.039" v="27375"/>
          <ac:grpSpMkLst>
            <pc:docMk/>
            <pc:sldMk cId="2046609217" sldId="312"/>
            <ac:grpSpMk id="348" creationId="{46C227DC-D281-1303-35B5-7189CABEFB82}"/>
          </ac:grpSpMkLst>
        </pc:grpChg>
        <pc:grpChg chg="del mod">
          <ac:chgData name="Darren Starr" userId="e8db8f9f-6c41-48a8-b168-8c2600f32686" providerId="ADAL" clId="{8A8AF724-0554-4334-A95E-7765974E60F0}" dt="2025-01-16T08:38:58.014" v="27381"/>
          <ac:grpSpMkLst>
            <pc:docMk/>
            <pc:sldMk cId="2046609217" sldId="312"/>
            <ac:grpSpMk id="353" creationId="{D8F68D28-031A-C607-B2E5-32314379C75F}"/>
          </ac:grpSpMkLst>
        </pc:grpChg>
        <pc:grpChg chg="del mod">
          <ac:chgData name="Darren Starr" userId="e8db8f9f-6c41-48a8-b168-8c2600f32686" providerId="ADAL" clId="{8A8AF724-0554-4334-A95E-7765974E60F0}" dt="2025-01-16T08:40:16.182" v="27469"/>
          <ac:grpSpMkLst>
            <pc:docMk/>
            <pc:sldMk cId="2046609217" sldId="312"/>
            <ac:grpSpMk id="359" creationId="{A18A0900-9BA9-A953-6F8A-EE3576346F25}"/>
          </ac:grpSpMkLst>
        </pc:grpChg>
        <pc:grpChg chg="mod">
          <ac:chgData name="Darren Starr" userId="e8db8f9f-6c41-48a8-b168-8c2600f32686" providerId="ADAL" clId="{8A8AF724-0554-4334-A95E-7765974E60F0}" dt="2025-01-16T08:40:13.962" v="27467"/>
          <ac:grpSpMkLst>
            <pc:docMk/>
            <pc:sldMk cId="2046609217" sldId="312"/>
            <ac:grpSpMk id="367" creationId="{DFB91F95-7E4B-933F-E32C-DA36396D8531}"/>
          </ac:grpSpMkLst>
        </pc:grpChg>
        <pc:grpChg chg="del mod">
          <ac:chgData name="Darren Starr" userId="e8db8f9f-6c41-48a8-b168-8c2600f32686" providerId="ADAL" clId="{8A8AF724-0554-4334-A95E-7765974E60F0}" dt="2025-01-16T08:40:25.046" v="27478"/>
          <ac:grpSpMkLst>
            <pc:docMk/>
            <pc:sldMk cId="2046609217" sldId="312"/>
            <ac:grpSpMk id="369" creationId="{27A995B3-123C-0FAC-F755-EF4CEB721708}"/>
          </ac:grpSpMkLst>
        </pc:grpChg>
        <pc:grpChg chg="mod">
          <ac:chgData name="Darren Starr" userId="e8db8f9f-6c41-48a8-b168-8c2600f32686" providerId="ADAL" clId="{8A8AF724-0554-4334-A95E-7765974E60F0}" dt="2025-01-16T08:40:25.046" v="27478"/>
          <ac:grpSpMkLst>
            <pc:docMk/>
            <pc:sldMk cId="2046609217" sldId="312"/>
            <ac:grpSpMk id="378" creationId="{6B35BA82-CFF4-DD9E-57F4-B05C98BFDD11}"/>
          </ac:grpSpMkLst>
        </pc:grpChg>
        <pc:grpChg chg="del mod">
          <ac:chgData name="Darren Starr" userId="e8db8f9f-6c41-48a8-b168-8c2600f32686" providerId="ADAL" clId="{8A8AF724-0554-4334-A95E-7765974E60F0}" dt="2025-01-16T08:41:08.384" v="27509"/>
          <ac:grpSpMkLst>
            <pc:docMk/>
            <pc:sldMk cId="2046609217" sldId="312"/>
            <ac:grpSpMk id="409" creationId="{CA921336-26B1-C721-7880-E2C7BBDDEBAF}"/>
          </ac:grpSpMkLst>
        </pc:grpChg>
        <pc:grpChg chg="mod">
          <ac:chgData name="Darren Starr" userId="e8db8f9f-6c41-48a8-b168-8c2600f32686" providerId="ADAL" clId="{8A8AF724-0554-4334-A95E-7765974E60F0}" dt="2025-01-16T08:41:08.384" v="27509"/>
          <ac:grpSpMkLst>
            <pc:docMk/>
            <pc:sldMk cId="2046609217" sldId="312"/>
            <ac:grpSpMk id="410" creationId="{6962FC22-A8EA-6E3B-299F-ABA91B65CA5A}"/>
          </ac:grpSpMkLst>
        </pc:grpChg>
        <pc:grpChg chg="del mod">
          <ac:chgData name="Darren Starr" userId="e8db8f9f-6c41-48a8-b168-8c2600f32686" providerId="ADAL" clId="{8A8AF724-0554-4334-A95E-7765974E60F0}" dt="2025-01-16T08:41:17.676" v="27528"/>
          <ac:grpSpMkLst>
            <pc:docMk/>
            <pc:sldMk cId="2046609217" sldId="312"/>
            <ac:grpSpMk id="419" creationId="{E99ED83F-7C92-BA4E-2D8D-A69E6168C4D9}"/>
          </ac:grpSpMkLst>
        </pc:grpChg>
        <pc:grpChg chg="mod">
          <ac:chgData name="Darren Starr" userId="e8db8f9f-6c41-48a8-b168-8c2600f32686" providerId="ADAL" clId="{8A8AF724-0554-4334-A95E-7765974E60F0}" dt="2025-01-16T08:41:17.676" v="27528"/>
          <ac:grpSpMkLst>
            <pc:docMk/>
            <pc:sldMk cId="2046609217" sldId="312"/>
            <ac:grpSpMk id="429" creationId="{7A721429-0846-6AB8-AA49-B5E8B7EA198C}"/>
          </ac:grpSpMkLst>
        </pc:grpChg>
        <pc:grpChg chg="mod">
          <ac:chgData name="Darren Starr" userId="e8db8f9f-6c41-48a8-b168-8c2600f32686" providerId="ADAL" clId="{8A8AF724-0554-4334-A95E-7765974E60F0}" dt="2025-01-16T08:41:20.151" v="27533"/>
          <ac:grpSpMkLst>
            <pc:docMk/>
            <pc:sldMk cId="2046609217" sldId="312"/>
            <ac:grpSpMk id="434" creationId="{55B17EE0-59C9-37FD-E06C-46747E8C233A}"/>
          </ac:grpSpMkLst>
        </pc:grpChg>
        <pc:grpChg chg="mod">
          <ac:chgData name="Darren Starr" userId="e8db8f9f-6c41-48a8-b168-8c2600f32686" providerId="ADAL" clId="{8A8AF724-0554-4334-A95E-7765974E60F0}" dt="2025-01-16T08:41:49.956" v="27539"/>
          <ac:grpSpMkLst>
            <pc:docMk/>
            <pc:sldMk cId="2046609217" sldId="312"/>
            <ac:grpSpMk id="439" creationId="{3C1E8497-A0AC-D678-85C7-80D02C2A2285}"/>
          </ac:grpSpMkLst>
        </pc:grpChg>
        <pc:grpChg chg="del mod">
          <ac:chgData name="Darren Starr" userId="e8db8f9f-6c41-48a8-b168-8c2600f32686" providerId="ADAL" clId="{8A8AF724-0554-4334-A95E-7765974E60F0}" dt="2025-01-16T08:44:57.738" v="27553"/>
          <ac:grpSpMkLst>
            <pc:docMk/>
            <pc:sldMk cId="2046609217" sldId="312"/>
            <ac:grpSpMk id="443" creationId="{669BBDBA-B7AE-F303-3A44-92DE606DBB6C}"/>
          </ac:grpSpMkLst>
        </pc:grpChg>
        <pc:grpChg chg="mod">
          <ac:chgData name="Darren Starr" userId="e8db8f9f-6c41-48a8-b168-8c2600f32686" providerId="ADAL" clId="{8A8AF724-0554-4334-A95E-7765974E60F0}" dt="2025-01-16T08:42:46.800" v="27546"/>
          <ac:grpSpMkLst>
            <pc:docMk/>
            <pc:sldMk cId="2046609217" sldId="312"/>
            <ac:grpSpMk id="446" creationId="{3A39D9E1-133B-BDFD-66E1-72949CF6AB75}"/>
          </ac:grpSpMkLst>
        </pc:grpChg>
        <pc:grpChg chg="mod">
          <ac:chgData name="Darren Starr" userId="e8db8f9f-6c41-48a8-b168-8c2600f32686" providerId="ADAL" clId="{8A8AF724-0554-4334-A95E-7765974E60F0}" dt="2025-01-16T08:42:49.808" v="27549"/>
          <ac:grpSpMkLst>
            <pc:docMk/>
            <pc:sldMk cId="2046609217" sldId="312"/>
            <ac:grpSpMk id="449" creationId="{D3C780B2-B3E2-8E2C-80BD-2C3A328D25A3}"/>
          </ac:grpSpMkLst>
        </pc:grpChg>
        <pc:grpChg chg="mod">
          <ac:chgData name="Darren Starr" userId="e8db8f9f-6c41-48a8-b168-8c2600f32686" providerId="ADAL" clId="{8A8AF724-0554-4334-A95E-7765974E60F0}" dt="2025-01-16T08:44:57.738" v="27553"/>
          <ac:grpSpMkLst>
            <pc:docMk/>
            <pc:sldMk cId="2046609217" sldId="312"/>
            <ac:grpSpMk id="453" creationId="{3DB064DF-0FF6-F13D-1CAD-DF777533637A}"/>
          </ac:grpSpMkLst>
        </pc:grpChg>
        <pc:grpChg chg="mod">
          <ac:chgData name="Darren Starr" userId="e8db8f9f-6c41-48a8-b168-8c2600f32686" providerId="ADAL" clId="{8A8AF724-0554-4334-A95E-7765974E60F0}" dt="2025-01-16T08:45:07.040" v="27559"/>
          <ac:grpSpMkLst>
            <pc:docMk/>
            <pc:sldMk cId="2046609217" sldId="312"/>
            <ac:grpSpMk id="456" creationId="{D338D76C-EB30-0B80-3D0B-F6DD37A61606}"/>
          </ac:grpSpMkLst>
        </pc:grpChg>
        <pc:inkChg chg="add mod">
          <ac:chgData name="Darren Starr" userId="e8db8f9f-6c41-48a8-b168-8c2600f32686" providerId="ADAL" clId="{8A8AF724-0554-4334-A95E-7765974E60F0}" dt="2025-01-16T10:11:31.817" v="28588"/>
          <ac:inkMkLst>
            <pc:docMk/>
            <pc:sldMk cId="2046609217" sldId="312"/>
            <ac:inkMk id="2" creationId="{9AB224AC-2B76-1B90-4AA0-8D071E62B219}"/>
          </ac:inkMkLst>
        </pc:inkChg>
        <pc:inkChg chg="add mod">
          <ac:chgData name="Darren Starr" userId="e8db8f9f-6c41-48a8-b168-8c2600f32686" providerId="ADAL" clId="{8A8AF724-0554-4334-A95E-7765974E60F0}" dt="2025-01-16T10:11:31.817" v="28588"/>
          <ac:inkMkLst>
            <pc:docMk/>
            <pc:sldMk cId="2046609217" sldId="312"/>
            <ac:inkMk id="3" creationId="{9FA28474-239C-A0AB-E61E-958F96D7AB6C}"/>
          </ac:inkMkLst>
        </pc:inkChg>
        <pc:inkChg chg="add">
          <ac:chgData name="Darren Starr" userId="e8db8f9f-6c41-48a8-b168-8c2600f32686" providerId="ADAL" clId="{8A8AF724-0554-4334-A95E-7765974E60F0}" dt="2025-01-16T10:11:41.001" v="28589" actId="9405"/>
          <ac:inkMkLst>
            <pc:docMk/>
            <pc:sldMk cId="2046609217" sldId="312"/>
            <ac:inkMk id="5" creationId="{8BAE3C99-374B-6FAB-6AFF-493737DFF502}"/>
          </ac:inkMkLst>
        </pc:inkChg>
        <pc:inkChg chg="add mod">
          <ac:chgData name="Darren Starr" userId="e8db8f9f-6c41-48a8-b168-8c2600f32686" providerId="ADAL" clId="{8A8AF724-0554-4334-A95E-7765974E60F0}" dt="2025-01-16T08:39:22.340" v="27456"/>
          <ac:inkMkLst>
            <pc:docMk/>
            <pc:sldMk cId="2046609217" sldId="312"/>
            <ac:inkMk id="68" creationId="{D8558219-1CF6-6322-0CD4-A8B08D294FEE}"/>
          </ac:inkMkLst>
        </pc:inkChg>
        <pc:inkChg chg="add del mod">
          <ac:chgData name="Darren Starr" userId="e8db8f9f-6c41-48a8-b168-8c2600f32686" providerId="ADAL" clId="{8A8AF724-0554-4334-A95E-7765974E60F0}" dt="2025-01-16T08:38:51.090" v="27349"/>
          <ac:inkMkLst>
            <pc:docMk/>
            <pc:sldMk cId="2046609217" sldId="312"/>
            <ac:inkMk id="70" creationId="{A9806E7F-91E6-6657-6E4D-C84BBEA01DA3}"/>
          </ac:inkMkLst>
        </pc:inkChg>
        <pc:inkChg chg="add mod">
          <ac:chgData name="Darren Starr" userId="e8db8f9f-6c41-48a8-b168-8c2600f32686" providerId="ADAL" clId="{8A8AF724-0554-4334-A95E-7765974E60F0}" dt="2025-01-16T08:39:22.340" v="27456"/>
          <ac:inkMkLst>
            <pc:docMk/>
            <pc:sldMk cId="2046609217" sldId="312"/>
            <ac:inkMk id="89" creationId="{68CD3E85-AC00-1BB4-CA1D-72E82BF9A827}"/>
          </ac:inkMkLst>
        </pc:inkChg>
        <pc:inkChg chg="add mod">
          <ac:chgData name="Darren Starr" userId="e8db8f9f-6c41-48a8-b168-8c2600f32686" providerId="ADAL" clId="{8A8AF724-0554-4334-A95E-7765974E60F0}" dt="2025-01-16T08:39:22.340" v="27456"/>
          <ac:inkMkLst>
            <pc:docMk/>
            <pc:sldMk cId="2046609217" sldId="312"/>
            <ac:inkMk id="93" creationId="{5B151BE7-9E4D-5E4D-C402-92F64D53E878}"/>
          </ac:inkMkLst>
        </pc:inkChg>
        <pc:inkChg chg="add mod">
          <ac:chgData name="Darren Starr" userId="e8db8f9f-6c41-48a8-b168-8c2600f32686" providerId="ADAL" clId="{8A8AF724-0554-4334-A95E-7765974E60F0}" dt="2025-01-14T09:49:19.700" v="20452"/>
          <ac:inkMkLst>
            <pc:docMk/>
            <pc:sldMk cId="2046609217" sldId="312"/>
            <ac:inkMk id="95" creationId="{3EDD5498-C0B2-0719-B22B-94E1BE429420}"/>
          </ac:inkMkLst>
        </pc:inkChg>
        <pc:inkChg chg="add mod">
          <ac:chgData name="Darren Starr" userId="e8db8f9f-6c41-48a8-b168-8c2600f32686" providerId="ADAL" clId="{8A8AF724-0554-4334-A95E-7765974E60F0}" dt="2025-01-14T09:49:19.700" v="20452"/>
          <ac:inkMkLst>
            <pc:docMk/>
            <pc:sldMk cId="2046609217" sldId="312"/>
            <ac:inkMk id="96" creationId="{B227DC18-3618-6CB3-F14C-67907DDFB08F}"/>
          </ac:inkMkLst>
        </pc:inkChg>
        <pc:inkChg chg="add mod">
          <ac:chgData name="Darren Starr" userId="e8db8f9f-6c41-48a8-b168-8c2600f32686" providerId="ADAL" clId="{8A8AF724-0554-4334-A95E-7765974E60F0}" dt="2025-01-16T08:39:22.340" v="27456"/>
          <ac:inkMkLst>
            <pc:docMk/>
            <pc:sldMk cId="2046609217" sldId="312"/>
            <ac:inkMk id="122" creationId="{562F43B5-B9F0-7DD2-9AB7-60BBE7328B2E}"/>
          </ac:inkMkLst>
        </pc:inkChg>
        <pc:inkChg chg="add mod">
          <ac:chgData name="Darren Starr" userId="e8db8f9f-6c41-48a8-b168-8c2600f32686" providerId="ADAL" clId="{8A8AF724-0554-4334-A95E-7765974E60F0}" dt="2025-01-16T08:39:22.340" v="27456"/>
          <ac:inkMkLst>
            <pc:docMk/>
            <pc:sldMk cId="2046609217" sldId="312"/>
            <ac:inkMk id="124" creationId="{6D1E7D16-6DC4-3B24-216E-CF87EA1923E2}"/>
          </ac:inkMkLst>
        </pc:inkChg>
        <pc:inkChg chg="add mod">
          <ac:chgData name="Darren Starr" userId="e8db8f9f-6c41-48a8-b168-8c2600f32686" providerId="ADAL" clId="{8A8AF724-0554-4334-A95E-7765974E60F0}" dt="2025-01-16T08:39:22.340" v="27456"/>
          <ac:inkMkLst>
            <pc:docMk/>
            <pc:sldMk cId="2046609217" sldId="312"/>
            <ac:inkMk id="151" creationId="{C790722E-891E-2553-6187-A38D6BC41146}"/>
          </ac:inkMkLst>
        </pc:inkChg>
        <pc:inkChg chg="add mod">
          <ac:chgData name="Darren Starr" userId="e8db8f9f-6c41-48a8-b168-8c2600f32686" providerId="ADAL" clId="{8A8AF724-0554-4334-A95E-7765974E60F0}" dt="2025-01-16T08:39:22.340" v="27456"/>
          <ac:inkMkLst>
            <pc:docMk/>
            <pc:sldMk cId="2046609217" sldId="312"/>
            <ac:inkMk id="152" creationId="{C249E225-1C41-5585-29E3-BFC6F5F2048C}"/>
          </ac:inkMkLst>
        </pc:inkChg>
        <pc:inkChg chg="add mod">
          <ac:chgData name="Darren Starr" userId="e8db8f9f-6c41-48a8-b168-8c2600f32686" providerId="ADAL" clId="{8A8AF724-0554-4334-A95E-7765974E60F0}" dt="2025-01-16T08:38:53.037" v="27373"/>
          <ac:inkMkLst>
            <pc:docMk/>
            <pc:sldMk cId="2046609217" sldId="312"/>
            <ac:inkMk id="153" creationId="{6091113A-2E8A-D7D6-E6C7-7D723DF4E94C}"/>
          </ac:inkMkLst>
        </pc:inkChg>
        <pc:inkChg chg="add mod">
          <ac:chgData name="Darren Starr" userId="e8db8f9f-6c41-48a8-b168-8c2600f32686" providerId="ADAL" clId="{8A8AF724-0554-4334-A95E-7765974E60F0}" dt="2025-01-16T08:39:22.340" v="27456"/>
          <ac:inkMkLst>
            <pc:docMk/>
            <pc:sldMk cId="2046609217" sldId="312"/>
            <ac:inkMk id="154" creationId="{9C27BF69-483B-25DE-8054-A1C8D0C27A00}"/>
          </ac:inkMkLst>
        </pc:inkChg>
        <pc:inkChg chg="add del">
          <ac:chgData name="Darren Starr" userId="e8db8f9f-6c41-48a8-b168-8c2600f32686" providerId="ADAL" clId="{8A8AF724-0554-4334-A95E-7765974E60F0}" dt="2025-01-16T08:39:08.085" v="27416"/>
          <ac:inkMkLst>
            <pc:docMk/>
            <pc:sldMk cId="2046609217" sldId="312"/>
            <ac:inkMk id="157" creationId="{7D7EEAC4-B467-439D-F0BE-4576A2C2C441}"/>
          </ac:inkMkLst>
        </pc:inkChg>
        <pc:inkChg chg="add del mod">
          <ac:chgData name="Darren Starr" userId="e8db8f9f-6c41-48a8-b168-8c2600f32686" providerId="ADAL" clId="{8A8AF724-0554-4334-A95E-7765974E60F0}" dt="2025-01-16T08:38:53.037" v="27373"/>
          <ac:inkMkLst>
            <pc:docMk/>
            <pc:sldMk cId="2046609217" sldId="312"/>
            <ac:inkMk id="158" creationId="{9DBDEE3F-0DF3-0EEE-7FB5-68974D7BB6E4}"/>
          </ac:inkMkLst>
        </pc:inkChg>
        <pc:inkChg chg="add del mod">
          <ac:chgData name="Darren Starr" userId="e8db8f9f-6c41-48a8-b168-8c2600f32686" providerId="ADAL" clId="{8A8AF724-0554-4334-A95E-7765974E60F0}" dt="2025-01-16T08:38:53.040" v="27377"/>
          <ac:inkMkLst>
            <pc:docMk/>
            <pc:sldMk cId="2046609217" sldId="312"/>
            <ac:inkMk id="159" creationId="{4A86AC46-F7F4-A3D2-8A46-153103AE88CA}"/>
          </ac:inkMkLst>
        </pc:inkChg>
        <pc:inkChg chg="add del mod">
          <ac:chgData name="Darren Starr" userId="e8db8f9f-6c41-48a8-b168-8c2600f32686" providerId="ADAL" clId="{8A8AF724-0554-4334-A95E-7765974E60F0}" dt="2025-01-16T08:39:22.340" v="27456"/>
          <ac:inkMkLst>
            <pc:docMk/>
            <pc:sldMk cId="2046609217" sldId="312"/>
            <ac:inkMk id="171" creationId="{D04195B2-4D32-44DD-1777-52EFEC5B0413}"/>
          </ac:inkMkLst>
        </pc:inkChg>
        <pc:inkChg chg="add del mod">
          <ac:chgData name="Darren Starr" userId="e8db8f9f-6c41-48a8-b168-8c2600f32686" providerId="ADAL" clId="{8A8AF724-0554-4334-A95E-7765974E60F0}" dt="2025-01-16T08:38:46.759" v="27327"/>
          <ac:inkMkLst>
            <pc:docMk/>
            <pc:sldMk cId="2046609217" sldId="312"/>
            <ac:inkMk id="174" creationId="{92E2A122-B007-497D-FE41-505AA5570AC3}"/>
          </ac:inkMkLst>
        </pc:inkChg>
        <pc:inkChg chg="add del mod">
          <ac:chgData name="Darren Starr" userId="e8db8f9f-6c41-48a8-b168-8c2600f32686" providerId="ADAL" clId="{8A8AF724-0554-4334-A95E-7765974E60F0}" dt="2025-01-16T08:38:46.754" v="27310"/>
          <ac:inkMkLst>
            <pc:docMk/>
            <pc:sldMk cId="2046609217" sldId="312"/>
            <ac:inkMk id="175" creationId="{9BFB0A71-9C6D-1BC9-6451-606F906A4F1D}"/>
          </ac:inkMkLst>
        </pc:inkChg>
        <pc:inkChg chg="add del mod">
          <ac:chgData name="Darren Starr" userId="e8db8f9f-6c41-48a8-b168-8c2600f32686" providerId="ADAL" clId="{8A8AF724-0554-4334-A95E-7765974E60F0}" dt="2025-01-16T08:38:46.758" v="27325"/>
          <ac:inkMkLst>
            <pc:docMk/>
            <pc:sldMk cId="2046609217" sldId="312"/>
            <ac:inkMk id="176" creationId="{E80A9C72-6E89-271B-5514-853FAA3BAE6E}"/>
          </ac:inkMkLst>
        </pc:inkChg>
        <pc:inkChg chg="add del mod">
          <ac:chgData name="Darren Starr" userId="e8db8f9f-6c41-48a8-b168-8c2600f32686" providerId="ADAL" clId="{8A8AF724-0554-4334-A95E-7765974E60F0}" dt="2025-01-16T08:38:46.757" v="27319"/>
          <ac:inkMkLst>
            <pc:docMk/>
            <pc:sldMk cId="2046609217" sldId="312"/>
            <ac:inkMk id="177" creationId="{1B0608E6-EED6-031D-9F63-B5894EEAF462}"/>
          </ac:inkMkLst>
        </pc:inkChg>
        <pc:inkChg chg="add del mod">
          <ac:chgData name="Darren Starr" userId="e8db8f9f-6c41-48a8-b168-8c2600f32686" providerId="ADAL" clId="{8A8AF724-0554-4334-A95E-7765974E60F0}" dt="2025-01-16T08:38:46.762" v="27334"/>
          <ac:inkMkLst>
            <pc:docMk/>
            <pc:sldMk cId="2046609217" sldId="312"/>
            <ac:inkMk id="178" creationId="{74F59AFC-176D-9D42-583B-F63DFC15FED3}"/>
          </ac:inkMkLst>
        </pc:inkChg>
        <pc:inkChg chg="add del mod">
          <ac:chgData name="Darren Starr" userId="e8db8f9f-6c41-48a8-b168-8c2600f32686" providerId="ADAL" clId="{8A8AF724-0554-4334-A95E-7765974E60F0}" dt="2025-01-16T08:39:08.088" v="27420"/>
          <ac:inkMkLst>
            <pc:docMk/>
            <pc:sldMk cId="2046609217" sldId="312"/>
            <ac:inkMk id="179" creationId="{76685642-AA20-615C-C0E5-C2A0756F2811}"/>
          </ac:inkMkLst>
        </pc:inkChg>
        <pc:inkChg chg="add del mod">
          <ac:chgData name="Darren Starr" userId="e8db8f9f-6c41-48a8-b168-8c2600f32686" providerId="ADAL" clId="{8A8AF724-0554-4334-A95E-7765974E60F0}" dt="2025-01-16T08:39:08.089" v="27422"/>
          <ac:inkMkLst>
            <pc:docMk/>
            <pc:sldMk cId="2046609217" sldId="312"/>
            <ac:inkMk id="180" creationId="{FCE78BE1-5DAA-A258-1E20-FE00E8BFB53A}"/>
          </ac:inkMkLst>
        </pc:inkChg>
        <pc:inkChg chg="add del mod">
          <ac:chgData name="Darren Starr" userId="e8db8f9f-6c41-48a8-b168-8c2600f32686" providerId="ADAL" clId="{8A8AF724-0554-4334-A95E-7765974E60F0}" dt="2025-01-16T08:39:08.086" v="27419"/>
          <ac:inkMkLst>
            <pc:docMk/>
            <pc:sldMk cId="2046609217" sldId="312"/>
            <ac:inkMk id="181" creationId="{D946B72E-3005-2436-4974-D64D60866097}"/>
          </ac:inkMkLst>
        </pc:inkChg>
        <pc:inkChg chg="add del mod">
          <ac:chgData name="Darren Starr" userId="e8db8f9f-6c41-48a8-b168-8c2600f32686" providerId="ADAL" clId="{8A8AF724-0554-4334-A95E-7765974E60F0}" dt="2025-01-16T08:39:08.088" v="27421"/>
          <ac:inkMkLst>
            <pc:docMk/>
            <pc:sldMk cId="2046609217" sldId="312"/>
            <ac:inkMk id="182" creationId="{B2CDCCA9-29EB-160E-0261-599835A0DF32}"/>
          </ac:inkMkLst>
        </pc:inkChg>
        <pc:inkChg chg="add del mod">
          <ac:chgData name="Darren Starr" userId="e8db8f9f-6c41-48a8-b168-8c2600f32686" providerId="ADAL" clId="{8A8AF724-0554-4334-A95E-7765974E60F0}" dt="2025-01-16T08:39:08.086" v="27418"/>
          <ac:inkMkLst>
            <pc:docMk/>
            <pc:sldMk cId="2046609217" sldId="312"/>
            <ac:inkMk id="183" creationId="{6BBC2DFA-08B4-F34F-B488-913483AD6B7C}"/>
          </ac:inkMkLst>
        </pc:inkChg>
        <pc:inkChg chg="add del mod">
          <ac:chgData name="Darren Starr" userId="e8db8f9f-6c41-48a8-b168-8c2600f32686" providerId="ADAL" clId="{8A8AF724-0554-4334-A95E-7765974E60F0}" dt="2025-01-16T08:39:08.089" v="27423"/>
          <ac:inkMkLst>
            <pc:docMk/>
            <pc:sldMk cId="2046609217" sldId="312"/>
            <ac:inkMk id="184" creationId="{35DAF77B-26F5-17FE-69F4-42C7905D85E4}"/>
          </ac:inkMkLst>
        </pc:inkChg>
        <pc:inkChg chg="add del mod">
          <ac:chgData name="Darren Starr" userId="e8db8f9f-6c41-48a8-b168-8c2600f32686" providerId="ADAL" clId="{8A8AF724-0554-4334-A95E-7765974E60F0}" dt="2025-01-16T08:39:08.084" v="27415"/>
          <ac:inkMkLst>
            <pc:docMk/>
            <pc:sldMk cId="2046609217" sldId="312"/>
            <ac:inkMk id="185" creationId="{1B1A9075-9003-B057-8091-FE2AA503FE9D}"/>
          </ac:inkMkLst>
        </pc:inkChg>
        <pc:inkChg chg="add del mod">
          <ac:chgData name="Darren Starr" userId="e8db8f9f-6c41-48a8-b168-8c2600f32686" providerId="ADAL" clId="{8A8AF724-0554-4334-A95E-7765974E60F0}" dt="2025-01-16T08:39:08.086" v="27417"/>
          <ac:inkMkLst>
            <pc:docMk/>
            <pc:sldMk cId="2046609217" sldId="312"/>
            <ac:inkMk id="186" creationId="{87A42E55-9682-7536-32C1-2005DA5DA6A6}"/>
          </ac:inkMkLst>
        </pc:inkChg>
        <pc:inkChg chg="add del">
          <ac:chgData name="Darren Starr" userId="e8db8f9f-6c41-48a8-b168-8c2600f32686" providerId="ADAL" clId="{8A8AF724-0554-4334-A95E-7765974E60F0}" dt="2025-01-16T08:39:08.082" v="27414"/>
          <ac:inkMkLst>
            <pc:docMk/>
            <pc:sldMk cId="2046609217" sldId="312"/>
            <ac:inkMk id="187" creationId="{72DBECF7-6251-1E95-F956-6201FC0EB3C2}"/>
          </ac:inkMkLst>
        </pc:inkChg>
        <pc:inkChg chg="add mod">
          <ac:chgData name="Darren Starr" userId="e8db8f9f-6c41-48a8-b168-8c2600f32686" providerId="ADAL" clId="{8A8AF724-0554-4334-A95E-7765974E60F0}" dt="2025-01-16T08:38:46.757" v="27320"/>
          <ac:inkMkLst>
            <pc:docMk/>
            <pc:sldMk cId="2046609217" sldId="312"/>
            <ac:inkMk id="207" creationId="{7EEDB0C2-A769-A046-BE59-FE79DF59DE57}"/>
          </ac:inkMkLst>
        </pc:inkChg>
        <pc:inkChg chg="add mod">
          <ac:chgData name="Darren Starr" userId="e8db8f9f-6c41-48a8-b168-8c2600f32686" providerId="ADAL" clId="{8A8AF724-0554-4334-A95E-7765974E60F0}" dt="2025-01-16T08:38:46.763" v="27344"/>
          <ac:inkMkLst>
            <pc:docMk/>
            <pc:sldMk cId="2046609217" sldId="312"/>
            <ac:inkMk id="208" creationId="{4B201AF8-C749-C9C3-EDF8-F24E00A94305}"/>
          </ac:inkMkLst>
        </pc:inkChg>
        <pc:inkChg chg="add mod">
          <ac:chgData name="Darren Starr" userId="e8db8f9f-6c41-48a8-b168-8c2600f32686" providerId="ADAL" clId="{8A8AF724-0554-4334-A95E-7765974E60F0}" dt="2025-01-16T08:38:46.763" v="27341"/>
          <ac:inkMkLst>
            <pc:docMk/>
            <pc:sldMk cId="2046609217" sldId="312"/>
            <ac:inkMk id="209" creationId="{C03116E8-4E2C-1C04-9980-1908896A4B86}"/>
          </ac:inkMkLst>
        </pc:inkChg>
        <pc:inkChg chg="add mod">
          <ac:chgData name="Darren Starr" userId="e8db8f9f-6c41-48a8-b168-8c2600f32686" providerId="ADAL" clId="{8A8AF724-0554-4334-A95E-7765974E60F0}" dt="2025-01-16T08:38:46.758" v="27322"/>
          <ac:inkMkLst>
            <pc:docMk/>
            <pc:sldMk cId="2046609217" sldId="312"/>
            <ac:inkMk id="211" creationId="{9EAC1031-9A18-7FDC-11D5-40543BF8C69F}"/>
          </ac:inkMkLst>
        </pc:inkChg>
        <pc:inkChg chg="add mod">
          <ac:chgData name="Darren Starr" userId="e8db8f9f-6c41-48a8-b168-8c2600f32686" providerId="ADAL" clId="{8A8AF724-0554-4334-A95E-7765974E60F0}" dt="2025-01-16T08:38:46.761" v="27332"/>
          <ac:inkMkLst>
            <pc:docMk/>
            <pc:sldMk cId="2046609217" sldId="312"/>
            <ac:inkMk id="213" creationId="{22E0EA8E-16EA-B203-4F02-FBA782792E8B}"/>
          </ac:inkMkLst>
        </pc:inkChg>
        <pc:inkChg chg="add del mod">
          <ac:chgData name="Darren Starr" userId="e8db8f9f-6c41-48a8-b168-8c2600f32686" providerId="ADAL" clId="{8A8AF724-0554-4334-A95E-7765974E60F0}" dt="2025-01-16T08:38:46.756" v="27315"/>
          <ac:inkMkLst>
            <pc:docMk/>
            <pc:sldMk cId="2046609217" sldId="312"/>
            <ac:inkMk id="217" creationId="{58EFC737-AADE-2B93-C34F-6CF2FA60B71F}"/>
          </ac:inkMkLst>
        </pc:inkChg>
        <pc:inkChg chg="add del mod">
          <ac:chgData name="Darren Starr" userId="e8db8f9f-6c41-48a8-b168-8c2600f32686" providerId="ADAL" clId="{8A8AF724-0554-4334-A95E-7765974E60F0}" dt="2025-01-16T08:38:46.756" v="27318"/>
          <ac:inkMkLst>
            <pc:docMk/>
            <pc:sldMk cId="2046609217" sldId="312"/>
            <ac:inkMk id="222" creationId="{68B47CCF-CA3B-FA24-AFD6-1C5B7A240BF2}"/>
          </ac:inkMkLst>
        </pc:inkChg>
        <pc:inkChg chg="add del mod">
          <ac:chgData name="Darren Starr" userId="e8db8f9f-6c41-48a8-b168-8c2600f32686" providerId="ADAL" clId="{8A8AF724-0554-4334-A95E-7765974E60F0}" dt="2025-01-16T08:38:46.763" v="27340"/>
          <ac:inkMkLst>
            <pc:docMk/>
            <pc:sldMk cId="2046609217" sldId="312"/>
            <ac:inkMk id="223" creationId="{5FC3283A-AE2F-B711-6681-7384207A806A}"/>
          </ac:inkMkLst>
        </pc:inkChg>
        <pc:inkChg chg="add del mod">
          <ac:chgData name="Darren Starr" userId="e8db8f9f-6c41-48a8-b168-8c2600f32686" providerId="ADAL" clId="{8A8AF724-0554-4334-A95E-7765974E60F0}" dt="2025-01-16T08:38:46.763" v="27343"/>
          <ac:inkMkLst>
            <pc:docMk/>
            <pc:sldMk cId="2046609217" sldId="312"/>
            <ac:inkMk id="225" creationId="{BA26FEB1-840C-A2F2-325B-D346602EFFC6}"/>
          </ac:inkMkLst>
        </pc:inkChg>
        <pc:inkChg chg="add del mod">
          <ac:chgData name="Darren Starr" userId="e8db8f9f-6c41-48a8-b168-8c2600f32686" providerId="ADAL" clId="{8A8AF724-0554-4334-A95E-7765974E60F0}" dt="2025-01-16T08:38:46.761" v="27331"/>
          <ac:inkMkLst>
            <pc:docMk/>
            <pc:sldMk cId="2046609217" sldId="312"/>
            <ac:inkMk id="228" creationId="{F0FB4ECA-2594-D75D-9477-DFE5D0ACE522}"/>
          </ac:inkMkLst>
        </pc:inkChg>
        <pc:inkChg chg="add del mod">
          <ac:chgData name="Darren Starr" userId="e8db8f9f-6c41-48a8-b168-8c2600f32686" providerId="ADAL" clId="{8A8AF724-0554-4334-A95E-7765974E60F0}" dt="2025-01-16T08:38:46.759" v="27328"/>
          <ac:inkMkLst>
            <pc:docMk/>
            <pc:sldMk cId="2046609217" sldId="312"/>
            <ac:inkMk id="229" creationId="{BF3919EB-E51C-CE84-A40E-FD5FB7C225B2}"/>
          </ac:inkMkLst>
        </pc:inkChg>
        <pc:inkChg chg="add mod">
          <ac:chgData name="Darren Starr" userId="e8db8f9f-6c41-48a8-b168-8c2600f32686" providerId="ADAL" clId="{8A8AF724-0554-4334-A95E-7765974E60F0}" dt="2025-01-16T08:38:46.763" v="27340"/>
          <ac:inkMkLst>
            <pc:docMk/>
            <pc:sldMk cId="2046609217" sldId="312"/>
            <ac:inkMk id="234" creationId="{15232839-F1BE-2F51-3DC6-D838D605026D}"/>
          </ac:inkMkLst>
        </pc:inkChg>
        <pc:inkChg chg="add mod">
          <ac:chgData name="Darren Starr" userId="e8db8f9f-6c41-48a8-b168-8c2600f32686" providerId="ADAL" clId="{8A8AF724-0554-4334-A95E-7765974E60F0}" dt="2025-01-16T08:38:53.039" v="27376"/>
          <ac:inkMkLst>
            <pc:docMk/>
            <pc:sldMk cId="2046609217" sldId="312"/>
            <ac:inkMk id="236" creationId="{C131467F-6095-3CAC-C482-799F0BC2EBCA}"/>
          </ac:inkMkLst>
        </pc:inkChg>
        <pc:inkChg chg="add mod">
          <ac:chgData name="Darren Starr" userId="e8db8f9f-6c41-48a8-b168-8c2600f32686" providerId="ADAL" clId="{8A8AF724-0554-4334-A95E-7765974E60F0}" dt="2025-01-16T08:38:46.758" v="27322"/>
          <ac:inkMkLst>
            <pc:docMk/>
            <pc:sldMk cId="2046609217" sldId="312"/>
            <ac:inkMk id="238" creationId="{6244F751-0ED0-B7FD-73E9-FDDC55FE4470}"/>
          </ac:inkMkLst>
        </pc:inkChg>
        <pc:inkChg chg="add del mod">
          <ac:chgData name="Darren Starr" userId="e8db8f9f-6c41-48a8-b168-8c2600f32686" providerId="ADAL" clId="{8A8AF724-0554-4334-A95E-7765974E60F0}" dt="2025-01-16T08:38:46.764" v="27347"/>
          <ac:inkMkLst>
            <pc:docMk/>
            <pc:sldMk cId="2046609217" sldId="312"/>
            <ac:inkMk id="241" creationId="{B253790F-4440-B8C3-718B-F6EF733F220C}"/>
          </ac:inkMkLst>
        </pc:inkChg>
        <pc:inkChg chg="add mod">
          <ac:chgData name="Darren Starr" userId="e8db8f9f-6c41-48a8-b168-8c2600f32686" providerId="ADAL" clId="{8A8AF724-0554-4334-A95E-7765974E60F0}" dt="2025-01-16T08:38:51.105" v="27358"/>
          <ac:inkMkLst>
            <pc:docMk/>
            <pc:sldMk cId="2046609217" sldId="312"/>
            <ac:inkMk id="250" creationId="{AB4F17B0-5648-9ABF-61F7-20094969D7BF}"/>
          </ac:inkMkLst>
        </pc:inkChg>
        <pc:inkChg chg="add mod">
          <ac:chgData name="Darren Starr" userId="e8db8f9f-6c41-48a8-b168-8c2600f32686" providerId="ADAL" clId="{8A8AF724-0554-4334-A95E-7765974E60F0}" dt="2025-01-16T08:38:46.764" v="27348"/>
          <ac:inkMkLst>
            <pc:docMk/>
            <pc:sldMk cId="2046609217" sldId="312"/>
            <ac:inkMk id="251" creationId="{F495D197-0E86-20F5-2787-4713624369E3}"/>
          </ac:inkMkLst>
        </pc:inkChg>
        <pc:inkChg chg="add mod">
          <ac:chgData name="Darren Starr" userId="e8db8f9f-6c41-48a8-b168-8c2600f32686" providerId="ADAL" clId="{8A8AF724-0554-4334-A95E-7765974E60F0}" dt="2025-01-16T08:38:46.764" v="27348"/>
          <ac:inkMkLst>
            <pc:docMk/>
            <pc:sldMk cId="2046609217" sldId="312"/>
            <ac:inkMk id="252" creationId="{DFE4B741-DCA4-0BBF-7C70-250E2C4A19DB}"/>
          </ac:inkMkLst>
        </pc:inkChg>
        <pc:inkChg chg="add del mod">
          <ac:chgData name="Darren Starr" userId="e8db8f9f-6c41-48a8-b168-8c2600f32686" providerId="ADAL" clId="{8A8AF724-0554-4334-A95E-7765974E60F0}" dt="2025-01-16T08:38:51.113" v="27368"/>
          <ac:inkMkLst>
            <pc:docMk/>
            <pc:sldMk cId="2046609217" sldId="312"/>
            <ac:inkMk id="254" creationId="{3FCC1000-BFD8-8FAA-4A6B-D6DAD65BC9A2}"/>
          </ac:inkMkLst>
        </pc:inkChg>
        <pc:inkChg chg="add del mod">
          <ac:chgData name="Darren Starr" userId="e8db8f9f-6c41-48a8-b168-8c2600f32686" providerId="ADAL" clId="{8A8AF724-0554-4334-A95E-7765974E60F0}" dt="2025-01-16T08:38:51.112" v="27366"/>
          <ac:inkMkLst>
            <pc:docMk/>
            <pc:sldMk cId="2046609217" sldId="312"/>
            <ac:inkMk id="255" creationId="{B46F6A81-38E7-9AFC-5D59-8DE32AD0D4FD}"/>
          </ac:inkMkLst>
        </pc:inkChg>
        <pc:inkChg chg="add del mod">
          <ac:chgData name="Darren Starr" userId="e8db8f9f-6c41-48a8-b168-8c2600f32686" providerId="ADAL" clId="{8A8AF724-0554-4334-A95E-7765974E60F0}" dt="2025-01-16T08:38:51.114" v="27370"/>
          <ac:inkMkLst>
            <pc:docMk/>
            <pc:sldMk cId="2046609217" sldId="312"/>
            <ac:inkMk id="256" creationId="{C4071065-852F-9A68-4BA9-D45E443CF735}"/>
          </ac:inkMkLst>
        </pc:inkChg>
        <pc:inkChg chg="add del mod">
          <ac:chgData name="Darren Starr" userId="e8db8f9f-6c41-48a8-b168-8c2600f32686" providerId="ADAL" clId="{8A8AF724-0554-4334-A95E-7765974E60F0}" dt="2025-01-16T08:38:51.111" v="27365"/>
          <ac:inkMkLst>
            <pc:docMk/>
            <pc:sldMk cId="2046609217" sldId="312"/>
            <ac:inkMk id="257" creationId="{75DB22AF-0A01-5DF7-FE57-DA10237AAD68}"/>
          </ac:inkMkLst>
        </pc:inkChg>
        <pc:inkChg chg="add del mod">
          <ac:chgData name="Darren Starr" userId="e8db8f9f-6c41-48a8-b168-8c2600f32686" providerId="ADAL" clId="{8A8AF724-0554-4334-A95E-7765974E60F0}" dt="2025-01-16T08:38:51.114" v="27371"/>
          <ac:inkMkLst>
            <pc:docMk/>
            <pc:sldMk cId="2046609217" sldId="312"/>
            <ac:inkMk id="258" creationId="{A2DFFC92-8760-3AF9-2419-376F426B6A68}"/>
          </ac:inkMkLst>
        </pc:inkChg>
        <pc:inkChg chg="add mod">
          <ac:chgData name="Darren Starr" userId="e8db8f9f-6c41-48a8-b168-8c2600f32686" providerId="ADAL" clId="{8A8AF724-0554-4334-A95E-7765974E60F0}" dt="2025-01-16T08:38:53.039" v="27376"/>
          <ac:inkMkLst>
            <pc:docMk/>
            <pc:sldMk cId="2046609217" sldId="312"/>
            <ac:inkMk id="259" creationId="{43D9B2FF-EB9A-47BC-F426-D18DC1109209}"/>
          </ac:inkMkLst>
        </pc:inkChg>
        <pc:inkChg chg="add del mod">
          <ac:chgData name="Darren Starr" userId="e8db8f9f-6c41-48a8-b168-8c2600f32686" providerId="ADAL" clId="{8A8AF724-0554-4334-A95E-7765974E60F0}" dt="2025-01-16T08:38:51.115" v="27372"/>
          <ac:inkMkLst>
            <pc:docMk/>
            <pc:sldMk cId="2046609217" sldId="312"/>
            <ac:inkMk id="260" creationId="{40AE27B1-BD1C-77D1-1BC6-0C05FB988218}"/>
          </ac:inkMkLst>
        </pc:inkChg>
        <pc:inkChg chg="add del mod">
          <ac:chgData name="Darren Starr" userId="e8db8f9f-6c41-48a8-b168-8c2600f32686" providerId="ADAL" clId="{8A8AF724-0554-4334-A95E-7765974E60F0}" dt="2025-01-16T08:38:53.039" v="27376"/>
          <ac:inkMkLst>
            <pc:docMk/>
            <pc:sldMk cId="2046609217" sldId="312"/>
            <ac:inkMk id="262" creationId="{F67486A3-20DB-6996-1568-A53D3F8FED7A}"/>
          </ac:inkMkLst>
        </pc:inkChg>
        <pc:inkChg chg="add del mod">
          <ac:chgData name="Darren Starr" userId="e8db8f9f-6c41-48a8-b168-8c2600f32686" providerId="ADAL" clId="{8A8AF724-0554-4334-A95E-7765974E60F0}" dt="2025-01-16T08:38:51.112" v="27367"/>
          <ac:inkMkLst>
            <pc:docMk/>
            <pc:sldMk cId="2046609217" sldId="312"/>
            <ac:inkMk id="263" creationId="{11083354-5DD4-B841-DD49-B2FBDB410DC9}"/>
          </ac:inkMkLst>
        </pc:inkChg>
        <pc:inkChg chg="add del mod">
          <ac:chgData name="Darren Starr" userId="e8db8f9f-6c41-48a8-b168-8c2600f32686" providerId="ADAL" clId="{8A8AF724-0554-4334-A95E-7765974E60F0}" dt="2025-01-16T08:38:51.107" v="27360"/>
          <ac:inkMkLst>
            <pc:docMk/>
            <pc:sldMk cId="2046609217" sldId="312"/>
            <ac:inkMk id="264" creationId="{60A69171-CE7E-7F43-9140-D6F90A1450F1}"/>
          </ac:inkMkLst>
        </pc:inkChg>
        <pc:inkChg chg="add mod">
          <ac:chgData name="Darren Starr" userId="e8db8f9f-6c41-48a8-b168-8c2600f32686" providerId="ADAL" clId="{8A8AF724-0554-4334-A95E-7765974E60F0}" dt="2025-01-16T08:38:46.764" v="27348"/>
          <ac:inkMkLst>
            <pc:docMk/>
            <pc:sldMk cId="2046609217" sldId="312"/>
            <ac:inkMk id="265" creationId="{83821B28-F72B-A51B-E6CE-43618F1965F6}"/>
          </ac:inkMkLst>
        </pc:inkChg>
        <pc:inkChg chg="add del mod">
          <ac:chgData name="Darren Starr" userId="e8db8f9f-6c41-48a8-b168-8c2600f32686" providerId="ADAL" clId="{8A8AF724-0554-4334-A95E-7765974E60F0}" dt="2025-01-16T08:38:53.038" v="27374"/>
          <ac:inkMkLst>
            <pc:docMk/>
            <pc:sldMk cId="2046609217" sldId="312"/>
            <ac:inkMk id="266" creationId="{99CADE57-80E1-6BE0-1447-991948EE07DB}"/>
          </ac:inkMkLst>
        </pc:inkChg>
        <pc:inkChg chg="add del mod">
          <ac:chgData name="Darren Starr" userId="e8db8f9f-6c41-48a8-b168-8c2600f32686" providerId="ADAL" clId="{8A8AF724-0554-4334-A95E-7765974E60F0}" dt="2025-01-16T08:38:51.113" v="27369"/>
          <ac:inkMkLst>
            <pc:docMk/>
            <pc:sldMk cId="2046609217" sldId="312"/>
            <ac:inkMk id="267" creationId="{A5CBD9C5-2244-6C64-6B7F-6A598086B659}"/>
          </ac:inkMkLst>
        </pc:inkChg>
        <pc:inkChg chg="add del mod">
          <ac:chgData name="Darren Starr" userId="e8db8f9f-6c41-48a8-b168-8c2600f32686" providerId="ADAL" clId="{8A8AF724-0554-4334-A95E-7765974E60F0}" dt="2025-01-16T08:38:51.109" v="27363"/>
          <ac:inkMkLst>
            <pc:docMk/>
            <pc:sldMk cId="2046609217" sldId="312"/>
            <ac:inkMk id="268" creationId="{F593168F-BED2-1F1E-4487-B2A7B31B673B}"/>
          </ac:inkMkLst>
        </pc:inkChg>
        <pc:inkChg chg="add mod">
          <ac:chgData name="Darren Starr" userId="e8db8f9f-6c41-48a8-b168-8c2600f32686" providerId="ADAL" clId="{8A8AF724-0554-4334-A95E-7765974E60F0}" dt="2025-01-16T08:38:46.764" v="27348"/>
          <ac:inkMkLst>
            <pc:docMk/>
            <pc:sldMk cId="2046609217" sldId="312"/>
            <ac:inkMk id="269" creationId="{6CE15DD2-769E-0BE2-8784-EAA2C1DFFB18}"/>
          </ac:inkMkLst>
        </pc:inkChg>
        <pc:inkChg chg="add del mod">
          <ac:chgData name="Darren Starr" userId="e8db8f9f-6c41-48a8-b168-8c2600f32686" providerId="ADAL" clId="{8A8AF724-0554-4334-A95E-7765974E60F0}" dt="2025-01-16T08:38:51.106" v="27359"/>
          <ac:inkMkLst>
            <pc:docMk/>
            <pc:sldMk cId="2046609217" sldId="312"/>
            <ac:inkMk id="271" creationId="{212F1639-D504-9FB8-915D-184AF7295A9A}"/>
          </ac:inkMkLst>
        </pc:inkChg>
        <pc:inkChg chg="add mod">
          <ac:chgData name="Darren Starr" userId="e8db8f9f-6c41-48a8-b168-8c2600f32686" providerId="ADAL" clId="{8A8AF724-0554-4334-A95E-7765974E60F0}" dt="2025-01-16T08:38:46.761" v="27332"/>
          <ac:inkMkLst>
            <pc:docMk/>
            <pc:sldMk cId="2046609217" sldId="312"/>
            <ac:inkMk id="272" creationId="{3E1F6C4B-8190-D3DA-56BD-577BE6804E5D}"/>
          </ac:inkMkLst>
        </pc:inkChg>
        <pc:inkChg chg="add del mod">
          <ac:chgData name="Darren Starr" userId="e8db8f9f-6c41-48a8-b168-8c2600f32686" providerId="ADAL" clId="{8A8AF724-0554-4334-A95E-7765974E60F0}" dt="2025-01-16T08:39:13.195" v="27442"/>
          <ac:inkMkLst>
            <pc:docMk/>
            <pc:sldMk cId="2046609217" sldId="312"/>
            <ac:inkMk id="276" creationId="{D3B88621-8E8E-341B-2C4D-1982147DBC9B}"/>
          </ac:inkMkLst>
        </pc:inkChg>
        <pc:inkChg chg="add del mod">
          <ac:chgData name="Darren Starr" userId="e8db8f9f-6c41-48a8-b168-8c2600f32686" providerId="ADAL" clId="{8A8AF724-0554-4334-A95E-7765974E60F0}" dt="2025-01-16T08:39:13.200" v="27452"/>
          <ac:inkMkLst>
            <pc:docMk/>
            <pc:sldMk cId="2046609217" sldId="312"/>
            <ac:inkMk id="277" creationId="{C7A536EB-F54A-C1A5-EEBC-813E8BF2E085}"/>
          </ac:inkMkLst>
        </pc:inkChg>
        <pc:inkChg chg="add del mod">
          <ac:chgData name="Darren Starr" userId="e8db8f9f-6c41-48a8-b168-8c2600f32686" providerId="ADAL" clId="{8A8AF724-0554-4334-A95E-7765974E60F0}" dt="2025-01-16T08:39:13.200" v="27453"/>
          <ac:inkMkLst>
            <pc:docMk/>
            <pc:sldMk cId="2046609217" sldId="312"/>
            <ac:inkMk id="278" creationId="{B989DDC4-1103-8B82-14AB-0A91C67A5AF6}"/>
          </ac:inkMkLst>
        </pc:inkChg>
        <pc:inkChg chg="add del mod">
          <ac:chgData name="Darren Starr" userId="e8db8f9f-6c41-48a8-b168-8c2600f32686" providerId="ADAL" clId="{8A8AF724-0554-4334-A95E-7765974E60F0}" dt="2025-01-16T08:39:13.196" v="27444"/>
          <ac:inkMkLst>
            <pc:docMk/>
            <pc:sldMk cId="2046609217" sldId="312"/>
            <ac:inkMk id="279" creationId="{D7C45324-572E-3F0E-AAD3-00237612A70F}"/>
          </ac:inkMkLst>
        </pc:inkChg>
        <pc:inkChg chg="add mod">
          <ac:chgData name="Darren Starr" userId="e8db8f9f-6c41-48a8-b168-8c2600f32686" providerId="ADAL" clId="{8A8AF724-0554-4334-A95E-7765974E60F0}" dt="2025-01-16T08:39:13.179" v="27427"/>
          <ac:inkMkLst>
            <pc:docMk/>
            <pc:sldMk cId="2046609217" sldId="312"/>
            <ac:inkMk id="282" creationId="{E723138E-159A-F26B-5D5E-100E0EAA21F9}"/>
          </ac:inkMkLst>
        </pc:inkChg>
        <pc:inkChg chg="add del mod">
          <ac:chgData name="Darren Starr" userId="e8db8f9f-6c41-48a8-b168-8c2600f32686" providerId="ADAL" clId="{8A8AF724-0554-4334-A95E-7765974E60F0}" dt="2025-01-16T08:39:13.198" v="27449"/>
          <ac:inkMkLst>
            <pc:docMk/>
            <pc:sldMk cId="2046609217" sldId="312"/>
            <ac:inkMk id="283" creationId="{776F09A6-5EC4-10DD-E0C7-6B7BEE6F6ABB}"/>
          </ac:inkMkLst>
        </pc:inkChg>
        <pc:inkChg chg="add mod">
          <ac:chgData name="Darren Starr" userId="e8db8f9f-6c41-48a8-b168-8c2600f32686" providerId="ADAL" clId="{8A8AF724-0554-4334-A95E-7765974E60F0}" dt="2025-01-16T08:39:05.674" v="27398"/>
          <ac:inkMkLst>
            <pc:docMk/>
            <pc:sldMk cId="2046609217" sldId="312"/>
            <ac:inkMk id="285" creationId="{4829A8EF-1F24-BD99-78D6-DA82DDCBC0C7}"/>
          </ac:inkMkLst>
        </pc:inkChg>
        <pc:inkChg chg="add del mod">
          <ac:chgData name="Darren Starr" userId="e8db8f9f-6c41-48a8-b168-8c2600f32686" providerId="ADAL" clId="{8A8AF724-0554-4334-A95E-7765974E60F0}" dt="2025-01-16T08:39:05.682" v="27410"/>
          <ac:inkMkLst>
            <pc:docMk/>
            <pc:sldMk cId="2046609217" sldId="312"/>
            <ac:inkMk id="287" creationId="{3091DF60-A47D-8163-100F-608CE2655D30}"/>
          </ac:inkMkLst>
        </pc:inkChg>
        <pc:inkChg chg="add del mod">
          <ac:chgData name="Darren Starr" userId="e8db8f9f-6c41-48a8-b168-8c2600f32686" providerId="ADAL" clId="{8A8AF724-0554-4334-A95E-7765974E60F0}" dt="2025-01-16T08:39:05.675" v="27399"/>
          <ac:inkMkLst>
            <pc:docMk/>
            <pc:sldMk cId="2046609217" sldId="312"/>
            <ac:inkMk id="288" creationId="{8D8EDC60-D5E1-BC30-F49E-B5A5614BB35E}"/>
          </ac:inkMkLst>
        </pc:inkChg>
        <pc:inkChg chg="add del mod">
          <ac:chgData name="Darren Starr" userId="e8db8f9f-6c41-48a8-b168-8c2600f32686" providerId="ADAL" clId="{8A8AF724-0554-4334-A95E-7765974E60F0}" dt="2025-01-16T08:39:05.682" v="27409"/>
          <ac:inkMkLst>
            <pc:docMk/>
            <pc:sldMk cId="2046609217" sldId="312"/>
            <ac:inkMk id="290" creationId="{F952BE9B-C29B-3937-8438-2AEB99E15784}"/>
          </ac:inkMkLst>
        </pc:inkChg>
        <pc:inkChg chg="add del mod">
          <ac:chgData name="Darren Starr" userId="e8db8f9f-6c41-48a8-b168-8c2600f32686" providerId="ADAL" clId="{8A8AF724-0554-4334-A95E-7765974E60F0}" dt="2025-01-16T08:39:05.662" v="27390"/>
          <ac:inkMkLst>
            <pc:docMk/>
            <pc:sldMk cId="2046609217" sldId="312"/>
            <ac:inkMk id="291" creationId="{73CF4F53-0102-B94E-01C8-D69BE192123C}"/>
          </ac:inkMkLst>
        </pc:inkChg>
        <pc:inkChg chg="add del">
          <ac:chgData name="Darren Starr" userId="e8db8f9f-6c41-48a8-b168-8c2600f32686" providerId="ADAL" clId="{8A8AF724-0554-4334-A95E-7765974E60F0}" dt="2025-01-16T08:39:05.678" v="27403"/>
          <ac:inkMkLst>
            <pc:docMk/>
            <pc:sldMk cId="2046609217" sldId="312"/>
            <ac:inkMk id="292" creationId="{808EA47A-E585-E8F3-EE26-A3F13F2CE393}"/>
          </ac:inkMkLst>
        </pc:inkChg>
        <pc:inkChg chg="add del mod">
          <ac:chgData name="Darren Starr" userId="e8db8f9f-6c41-48a8-b168-8c2600f32686" providerId="ADAL" clId="{8A8AF724-0554-4334-A95E-7765974E60F0}" dt="2025-01-16T08:39:05.665" v="27392"/>
          <ac:inkMkLst>
            <pc:docMk/>
            <pc:sldMk cId="2046609217" sldId="312"/>
            <ac:inkMk id="293" creationId="{8DD0C172-0D19-C9E1-B640-CA2773B7854A}"/>
          </ac:inkMkLst>
        </pc:inkChg>
        <pc:inkChg chg="add del mod">
          <ac:chgData name="Darren Starr" userId="e8db8f9f-6c41-48a8-b168-8c2600f32686" providerId="ADAL" clId="{8A8AF724-0554-4334-A95E-7765974E60F0}" dt="2025-01-16T08:39:05.672" v="27396"/>
          <ac:inkMkLst>
            <pc:docMk/>
            <pc:sldMk cId="2046609217" sldId="312"/>
            <ac:inkMk id="294" creationId="{A01C4B90-10DF-AB5B-6043-AC71DBB1F4B8}"/>
          </ac:inkMkLst>
        </pc:inkChg>
        <pc:inkChg chg="add del mod">
          <ac:chgData name="Darren Starr" userId="e8db8f9f-6c41-48a8-b168-8c2600f32686" providerId="ADAL" clId="{8A8AF724-0554-4334-A95E-7765974E60F0}" dt="2025-01-16T08:39:05.679" v="27404"/>
          <ac:inkMkLst>
            <pc:docMk/>
            <pc:sldMk cId="2046609217" sldId="312"/>
            <ac:inkMk id="296" creationId="{E27D2C03-D198-D5E6-5359-38C437CC20AB}"/>
          </ac:inkMkLst>
        </pc:inkChg>
        <pc:inkChg chg="add del mod">
          <ac:chgData name="Darren Starr" userId="e8db8f9f-6c41-48a8-b168-8c2600f32686" providerId="ADAL" clId="{8A8AF724-0554-4334-A95E-7765974E60F0}" dt="2025-01-16T08:39:05.684" v="27412"/>
          <ac:inkMkLst>
            <pc:docMk/>
            <pc:sldMk cId="2046609217" sldId="312"/>
            <ac:inkMk id="297" creationId="{76919818-F3C6-47F3-0982-649D2C7048D9}"/>
          </ac:inkMkLst>
        </pc:inkChg>
        <pc:inkChg chg="add del mod">
          <ac:chgData name="Darren Starr" userId="e8db8f9f-6c41-48a8-b168-8c2600f32686" providerId="ADAL" clId="{8A8AF724-0554-4334-A95E-7765974E60F0}" dt="2025-01-16T08:39:05.658" v="27388"/>
          <ac:inkMkLst>
            <pc:docMk/>
            <pc:sldMk cId="2046609217" sldId="312"/>
            <ac:inkMk id="298" creationId="{ECB815F7-DF4C-8EA7-887F-98B639F3ADDA}"/>
          </ac:inkMkLst>
        </pc:inkChg>
        <pc:inkChg chg="add del mod">
          <ac:chgData name="Darren Starr" userId="e8db8f9f-6c41-48a8-b168-8c2600f32686" providerId="ADAL" clId="{8A8AF724-0554-4334-A95E-7765974E60F0}" dt="2025-01-16T08:39:05.663" v="27391"/>
          <ac:inkMkLst>
            <pc:docMk/>
            <pc:sldMk cId="2046609217" sldId="312"/>
            <ac:inkMk id="299" creationId="{539A4A38-DFF9-6077-E67A-D2C02EE17594}"/>
          </ac:inkMkLst>
        </pc:inkChg>
        <pc:inkChg chg="add mod">
          <ac:chgData name="Darren Starr" userId="e8db8f9f-6c41-48a8-b168-8c2600f32686" providerId="ADAL" clId="{8A8AF724-0554-4334-A95E-7765974E60F0}" dt="2025-01-16T08:39:13.186" v="27433"/>
          <ac:inkMkLst>
            <pc:docMk/>
            <pc:sldMk cId="2046609217" sldId="312"/>
            <ac:inkMk id="301" creationId="{0B507E1B-0788-DF9C-4D64-750C27B22360}"/>
          </ac:inkMkLst>
        </pc:inkChg>
        <pc:inkChg chg="add del mod">
          <ac:chgData name="Darren Starr" userId="e8db8f9f-6c41-48a8-b168-8c2600f32686" providerId="ADAL" clId="{8A8AF724-0554-4334-A95E-7765974E60F0}" dt="2025-01-16T08:39:13.198" v="27448"/>
          <ac:inkMkLst>
            <pc:docMk/>
            <pc:sldMk cId="2046609217" sldId="312"/>
            <ac:inkMk id="302" creationId="{DEA0826C-95D3-FB64-A599-B012005F1F3A}"/>
          </ac:inkMkLst>
        </pc:inkChg>
        <pc:inkChg chg="add del mod">
          <ac:chgData name="Darren Starr" userId="e8db8f9f-6c41-48a8-b168-8c2600f32686" providerId="ADAL" clId="{8A8AF724-0554-4334-A95E-7765974E60F0}" dt="2025-01-16T08:39:13.197" v="27447"/>
          <ac:inkMkLst>
            <pc:docMk/>
            <pc:sldMk cId="2046609217" sldId="312"/>
            <ac:inkMk id="304" creationId="{E2DB1430-1DE3-4B15-2E3A-87503089910A}"/>
          </ac:inkMkLst>
        </pc:inkChg>
        <pc:inkChg chg="add del mod">
          <ac:chgData name="Darren Starr" userId="e8db8f9f-6c41-48a8-b168-8c2600f32686" providerId="ADAL" clId="{8A8AF724-0554-4334-A95E-7765974E60F0}" dt="2025-01-16T08:39:13.195" v="27443"/>
          <ac:inkMkLst>
            <pc:docMk/>
            <pc:sldMk cId="2046609217" sldId="312"/>
            <ac:inkMk id="305" creationId="{E86CFBC7-6FE3-1329-B024-310E4C8253B9}"/>
          </ac:inkMkLst>
        </pc:inkChg>
        <pc:inkChg chg="add mod">
          <ac:chgData name="Darren Starr" userId="e8db8f9f-6c41-48a8-b168-8c2600f32686" providerId="ADAL" clId="{8A8AF724-0554-4334-A95E-7765974E60F0}" dt="2025-01-16T08:39:13.175" v="27425"/>
          <ac:inkMkLst>
            <pc:docMk/>
            <pc:sldMk cId="2046609217" sldId="312"/>
            <ac:inkMk id="306" creationId="{0310C5F7-2115-E7D7-7A78-7BDF8430894E}"/>
          </ac:inkMkLst>
        </pc:inkChg>
        <pc:inkChg chg="add mod">
          <ac:chgData name="Darren Starr" userId="e8db8f9f-6c41-48a8-b168-8c2600f32686" providerId="ADAL" clId="{8A8AF724-0554-4334-A95E-7765974E60F0}" dt="2025-01-16T08:39:13.186" v="27433"/>
          <ac:inkMkLst>
            <pc:docMk/>
            <pc:sldMk cId="2046609217" sldId="312"/>
            <ac:inkMk id="307" creationId="{B60B7AC2-0891-4D7F-395E-47B1BBE8AD11}"/>
          </ac:inkMkLst>
        </pc:inkChg>
        <pc:inkChg chg="add del mod">
          <ac:chgData name="Darren Starr" userId="e8db8f9f-6c41-48a8-b168-8c2600f32686" providerId="ADAL" clId="{8A8AF724-0554-4334-A95E-7765974E60F0}" dt="2025-01-16T08:39:13.199" v="27450"/>
          <ac:inkMkLst>
            <pc:docMk/>
            <pc:sldMk cId="2046609217" sldId="312"/>
            <ac:inkMk id="309" creationId="{BDC3B53D-2351-5EA8-7174-2C3E9F58DE1A}"/>
          </ac:inkMkLst>
        </pc:inkChg>
        <pc:inkChg chg="add del mod">
          <ac:chgData name="Darren Starr" userId="e8db8f9f-6c41-48a8-b168-8c2600f32686" providerId="ADAL" clId="{8A8AF724-0554-4334-A95E-7765974E60F0}" dt="2025-01-16T08:39:13.194" v="27441"/>
          <ac:inkMkLst>
            <pc:docMk/>
            <pc:sldMk cId="2046609217" sldId="312"/>
            <ac:inkMk id="310" creationId="{1C0FA1F6-1C40-0031-B0E9-AE314EE725C4}"/>
          </ac:inkMkLst>
        </pc:inkChg>
        <pc:inkChg chg="add del mod">
          <ac:chgData name="Darren Starr" userId="e8db8f9f-6c41-48a8-b168-8c2600f32686" providerId="ADAL" clId="{8A8AF724-0554-4334-A95E-7765974E60F0}" dt="2025-01-16T08:39:13.190" v="27438"/>
          <ac:inkMkLst>
            <pc:docMk/>
            <pc:sldMk cId="2046609217" sldId="312"/>
            <ac:inkMk id="311" creationId="{3893798C-D2C0-1BB0-8A35-7193A7ED7882}"/>
          </ac:inkMkLst>
        </pc:inkChg>
        <pc:inkChg chg="add del mod">
          <ac:chgData name="Darren Starr" userId="e8db8f9f-6c41-48a8-b168-8c2600f32686" providerId="ADAL" clId="{8A8AF724-0554-4334-A95E-7765974E60F0}" dt="2025-01-16T08:39:13.185" v="27432"/>
          <ac:inkMkLst>
            <pc:docMk/>
            <pc:sldMk cId="2046609217" sldId="312"/>
            <ac:inkMk id="312" creationId="{B21145EA-8BBF-2715-02C0-7A594F02F5FC}"/>
          </ac:inkMkLst>
        </pc:inkChg>
        <pc:inkChg chg="add del mod">
          <ac:chgData name="Darren Starr" userId="e8db8f9f-6c41-48a8-b168-8c2600f32686" providerId="ADAL" clId="{8A8AF724-0554-4334-A95E-7765974E60F0}" dt="2025-01-16T08:39:13.186" v="27433"/>
          <ac:inkMkLst>
            <pc:docMk/>
            <pc:sldMk cId="2046609217" sldId="312"/>
            <ac:inkMk id="313" creationId="{7726E99D-09E3-E02F-F41B-D70C54938D7B}"/>
          </ac:inkMkLst>
        </pc:inkChg>
        <pc:inkChg chg="add del mod">
          <ac:chgData name="Darren Starr" userId="e8db8f9f-6c41-48a8-b168-8c2600f32686" providerId="ADAL" clId="{8A8AF724-0554-4334-A95E-7765974E60F0}" dt="2025-01-16T08:39:13.200" v="27454"/>
          <ac:inkMkLst>
            <pc:docMk/>
            <pc:sldMk cId="2046609217" sldId="312"/>
            <ac:inkMk id="315" creationId="{5FBB8909-1C9F-01B2-FC65-9A30157624CE}"/>
          </ac:inkMkLst>
        </pc:inkChg>
        <pc:inkChg chg="add del mod">
          <ac:chgData name="Darren Starr" userId="e8db8f9f-6c41-48a8-b168-8c2600f32686" providerId="ADAL" clId="{8A8AF724-0554-4334-A95E-7765974E60F0}" dt="2025-01-16T08:39:13.187" v="27434"/>
          <ac:inkMkLst>
            <pc:docMk/>
            <pc:sldMk cId="2046609217" sldId="312"/>
            <ac:inkMk id="316" creationId="{D181D4B6-395E-EC3D-0AFA-C840E7D3EBD0}"/>
          </ac:inkMkLst>
        </pc:inkChg>
        <pc:inkChg chg="add mod">
          <ac:chgData name="Darren Starr" userId="e8db8f9f-6c41-48a8-b168-8c2600f32686" providerId="ADAL" clId="{8A8AF724-0554-4334-A95E-7765974E60F0}" dt="2025-01-16T08:39:13.189" v="27436"/>
          <ac:inkMkLst>
            <pc:docMk/>
            <pc:sldMk cId="2046609217" sldId="312"/>
            <ac:inkMk id="317" creationId="{C4CD4A6F-049B-D946-0F44-0398F7B7BCB5}"/>
          </ac:inkMkLst>
        </pc:inkChg>
        <pc:inkChg chg="add del mod">
          <ac:chgData name="Darren Starr" userId="e8db8f9f-6c41-48a8-b168-8c2600f32686" providerId="ADAL" clId="{8A8AF724-0554-4334-A95E-7765974E60F0}" dt="2025-01-16T08:39:13.179" v="27427"/>
          <ac:inkMkLst>
            <pc:docMk/>
            <pc:sldMk cId="2046609217" sldId="312"/>
            <ac:inkMk id="318" creationId="{C4CDEACD-0EAB-7A43-3C23-F9801D90B9DF}"/>
          </ac:inkMkLst>
        </pc:inkChg>
        <pc:inkChg chg="add del mod">
          <ac:chgData name="Darren Starr" userId="e8db8f9f-6c41-48a8-b168-8c2600f32686" providerId="ADAL" clId="{8A8AF724-0554-4334-A95E-7765974E60F0}" dt="2025-01-16T08:39:13.199" v="27451"/>
          <ac:inkMkLst>
            <pc:docMk/>
            <pc:sldMk cId="2046609217" sldId="312"/>
            <ac:inkMk id="319" creationId="{D2F6342C-B7E1-9574-E4A3-932B6FCE3670}"/>
          </ac:inkMkLst>
        </pc:inkChg>
        <pc:inkChg chg="add del mod">
          <ac:chgData name="Darren Starr" userId="e8db8f9f-6c41-48a8-b168-8c2600f32686" providerId="ADAL" clId="{8A8AF724-0554-4334-A95E-7765974E60F0}" dt="2025-01-16T08:39:13.197" v="27445"/>
          <ac:inkMkLst>
            <pc:docMk/>
            <pc:sldMk cId="2046609217" sldId="312"/>
            <ac:inkMk id="320" creationId="{A88C4FB4-8DCE-98E2-E767-CBCD1B163A65}"/>
          </ac:inkMkLst>
        </pc:inkChg>
        <pc:inkChg chg="add del mod">
          <ac:chgData name="Darren Starr" userId="e8db8f9f-6c41-48a8-b168-8c2600f32686" providerId="ADAL" clId="{8A8AF724-0554-4334-A95E-7765974E60F0}" dt="2025-01-16T08:39:13.179" v="27428"/>
          <ac:inkMkLst>
            <pc:docMk/>
            <pc:sldMk cId="2046609217" sldId="312"/>
            <ac:inkMk id="322" creationId="{5C0170E2-6C7B-49EE-BB5D-09409E080AB8}"/>
          </ac:inkMkLst>
        </pc:inkChg>
        <pc:inkChg chg="add del mod">
          <ac:chgData name="Darren Starr" userId="e8db8f9f-6c41-48a8-b168-8c2600f32686" providerId="ADAL" clId="{8A8AF724-0554-4334-A95E-7765974E60F0}" dt="2025-01-16T08:39:13.192" v="27439"/>
          <ac:inkMkLst>
            <pc:docMk/>
            <pc:sldMk cId="2046609217" sldId="312"/>
            <ac:inkMk id="323" creationId="{913E6914-796C-EFCE-BB5A-C2CB98A84951}"/>
          </ac:inkMkLst>
        </pc:inkChg>
        <pc:inkChg chg="add del mod">
          <ac:chgData name="Darren Starr" userId="e8db8f9f-6c41-48a8-b168-8c2600f32686" providerId="ADAL" clId="{8A8AF724-0554-4334-A95E-7765974E60F0}" dt="2025-01-16T08:39:13.197" v="27446"/>
          <ac:inkMkLst>
            <pc:docMk/>
            <pc:sldMk cId="2046609217" sldId="312"/>
            <ac:inkMk id="324" creationId="{579F57C0-F590-DA1E-0A2A-0607D7F71C62}"/>
          </ac:inkMkLst>
        </pc:inkChg>
        <pc:inkChg chg="add del mod">
          <ac:chgData name="Darren Starr" userId="e8db8f9f-6c41-48a8-b168-8c2600f32686" providerId="ADAL" clId="{8A8AF724-0554-4334-A95E-7765974E60F0}" dt="2025-01-16T08:39:13.181" v="27430"/>
          <ac:inkMkLst>
            <pc:docMk/>
            <pc:sldMk cId="2046609217" sldId="312"/>
            <ac:inkMk id="325" creationId="{DA9DC04F-2C57-F299-208F-2B61A8530F1B}"/>
          </ac:inkMkLst>
        </pc:inkChg>
        <pc:inkChg chg="add del mod">
          <ac:chgData name="Darren Starr" userId="e8db8f9f-6c41-48a8-b168-8c2600f32686" providerId="ADAL" clId="{8A8AF724-0554-4334-A95E-7765974E60F0}" dt="2025-01-16T08:39:05.681" v="27407"/>
          <ac:inkMkLst>
            <pc:docMk/>
            <pc:sldMk cId="2046609217" sldId="312"/>
            <ac:inkMk id="327" creationId="{0CE3C70E-1CBC-F80B-3CD3-6CFDF282D81F}"/>
          </ac:inkMkLst>
        </pc:inkChg>
        <pc:inkChg chg="add del mod">
          <ac:chgData name="Darren Starr" userId="e8db8f9f-6c41-48a8-b168-8c2600f32686" providerId="ADAL" clId="{8A8AF724-0554-4334-A95E-7765974E60F0}" dt="2025-01-16T08:39:05.683" v="27411"/>
          <ac:inkMkLst>
            <pc:docMk/>
            <pc:sldMk cId="2046609217" sldId="312"/>
            <ac:inkMk id="328" creationId="{1706FDA8-D169-E271-6D36-D4D87F15D5CC}"/>
          </ac:inkMkLst>
        </pc:inkChg>
        <pc:inkChg chg="add del mod">
          <ac:chgData name="Darren Starr" userId="e8db8f9f-6c41-48a8-b168-8c2600f32686" providerId="ADAL" clId="{8A8AF724-0554-4334-A95E-7765974E60F0}" dt="2025-01-16T08:39:05.653" v="27387"/>
          <ac:inkMkLst>
            <pc:docMk/>
            <pc:sldMk cId="2046609217" sldId="312"/>
            <ac:inkMk id="329" creationId="{19A9947C-AF4B-B51F-5863-D2F481DB391D}"/>
          </ac:inkMkLst>
        </pc:inkChg>
        <pc:inkChg chg="add del mod">
          <ac:chgData name="Darren Starr" userId="e8db8f9f-6c41-48a8-b168-8c2600f32686" providerId="ADAL" clId="{8A8AF724-0554-4334-A95E-7765974E60F0}" dt="2025-01-16T08:39:05.670" v="27395"/>
          <ac:inkMkLst>
            <pc:docMk/>
            <pc:sldMk cId="2046609217" sldId="312"/>
            <ac:inkMk id="330" creationId="{9DEE23DE-7A8F-C9A2-DA24-7994B0536582}"/>
          </ac:inkMkLst>
        </pc:inkChg>
        <pc:inkChg chg="add del mod">
          <ac:chgData name="Darren Starr" userId="e8db8f9f-6c41-48a8-b168-8c2600f32686" providerId="ADAL" clId="{8A8AF724-0554-4334-A95E-7765974E60F0}" dt="2025-01-16T08:39:05.680" v="27405"/>
          <ac:inkMkLst>
            <pc:docMk/>
            <pc:sldMk cId="2046609217" sldId="312"/>
            <ac:inkMk id="331" creationId="{9FB825BD-BEAC-BE5F-99AE-187DAFF8ACF6}"/>
          </ac:inkMkLst>
        </pc:inkChg>
        <pc:inkChg chg="add del mod">
          <ac:chgData name="Darren Starr" userId="e8db8f9f-6c41-48a8-b168-8c2600f32686" providerId="ADAL" clId="{8A8AF724-0554-4334-A95E-7765974E60F0}" dt="2025-01-16T08:39:05.681" v="27408"/>
          <ac:inkMkLst>
            <pc:docMk/>
            <pc:sldMk cId="2046609217" sldId="312"/>
            <ac:inkMk id="333" creationId="{634005B5-5B90-5E3E-9832-660A0EC38EF7}"/>
          </ac:inkMkLst>
        </pc:inkChg>
        <pc:inkChg chg="add del mod">
          <ac:chgData name="Darren Starr" userId="e8db8f9f-6c41-48a8-b168-8c2600f32686" providerId="ADAL" clId="{8A8AF724-0554-4334-A95E-7765974E60F0}" dt="2025-01-16T08:39:05.678" v="27402"/>
          <ac:inkMkLst>
            <pc:docMk/>
            <pc:sldMk cId="2046609217" sldId="312"/>
            <ac:inkMk id="334" creationId="{C912BE68-898F-DE40-633F-7E753227D6B7}"/>
          </ac:inkMkLst>
        </pc:inkChg>
        <pc:inkChg chg="add del mod">
          <ac:chgData name="Darren Starr" userId="e8db8f9f-6c41-48a8-b168-8c2600f32686" providerId="ADAL" clId="{8A8AF724-0554-4334-A95E-7765974E60F0}" dt="2025-01-16T08:39:05.680" v="27406"/>
          <ac:inkMkLst>
            <pc:docMk/>
            <pc:sldMk cId="2046609217" sldId="312"/>
            <ac:inkMk id="335" creationId="{6E7CDDB7-CAA5-F38E-7796-49F91CA336CF}"/>
          </ac:inkMkLst>
        </pc:inkChg>
        <pc:inkChg chg="add del mod">
          <ac:chgData name="Darren Starr" userId="e8db8f9f-6c41-48a8-b168-8c2600f32686" providerId="ADAL" clId="{8A8AF724-0554-4334-A95E-7765974E60F0}" dt="2025-01-16T08:39:05.684" v="27413"/>
          <ac:inkMkLst>
            <pc:docMk/>
            <pc:sldMk cId="2046609217" sldId="312"/>
            <ac:inkMk id="338" creationId="{40D54862-DEC4-A750-F8BA-4AA06696785D}"/>
          </ac:inkMkLst>
        </pc:inkChg>
        <pc:inkChg chg="add del mod">
          <ac:chgData name="Darren Starr" userId="e8db8f9f-6c41-48a8-b168-8c2600f32686" providerId="ADAL" clId="{8A8AF724-0554-4334-A95E-7765974E60F0}" dt="2025-01-16T08:39:05.676" v="27400"/>
          <ac:inkMkLst>
            <pc:docMk/>
            <pc:sldMk cId="2046609217" sldId="312"/>
            <ac:inkMk id="339" creationId="{AE3D7279-AA3D-3AB1-486C-A2C19C97E5EE}"/>
          </ac:inkMkLst>
        </pc:inkChg>
        <pc:inkChg chg="add del mod">
          <ac:chgData name="Darren Starr" userId="e8db8f9f-6c41-48a8-b168-8c2600f32686" providerId="ADAL" clId="{8A8AF724-0554-4334-A95E-7765974E60F0}" dt="2025-01-16T08:39:05.660" v="27389"/>
          <ac:inkMkLst>
            <pc:docMk/>
            <pc:sldMk cId="2046609217" sldId="312"/>
            <ac:inkMk id="340" creationId="{C7924F4A-D0E3-F72F-F0AC-895E23E9DD7E}"/>
          </ac:inkMkLst>
        </pc:inkChg>
        <pc:inkChg chg="add del">
          <ac:chgData name="Darren Starr" userId="e8db8f9f-6c41-48a8-b168-8c2600f32686" providerId="ADAL" clId="{8A8AF724-0554-4334-A95E-7765974E60F0}" dt="2025-01-16T08:39:00.163" v="27384"/>
          <ac:inkMkLst>
            <pc:docMk/>
            <pc:sldMk cId="2046609217" sldId="312"/>
            <ac:inkMk id="342" creationId="{7F660275-C309-560A-3C32-3E8FC36AE61A}"/>
          </ac:inkMkLst>
        </pc:inkChg>
        <pc:inkChg chg="add del">
          <ac:chgData name="Darren Starr" userId="e8db8f9f-6c41-48a8-b168-8c2600f32686" providerId="ADAL" clId="{8A8AF724-0554-4334-A95E-7765974E60F0}" dt="2025-01-16T08:39:01.381" v="27385"/>
          <ac:inkMkLst>
            <pc:docMk/>
            <pc:sldMk cId="2046609217" sldId="312"/>
            <ac:inkMk id="343" creationId="{1EF27356-441B-091C-3629-1BB0A8C3F62D}"/>
          </ac:inkMkLst>
        </pc:inkChg>
        <pc:inkChg chg="add del">
          <ac:chgData name="Darren Starr" userId="e8db8f9f-6c41-48a8-b168-8c2600f32686" providerId="ADAL" clId="{8A8AF724-0554-4334-A95E-7765974E60F0}" dt="2025-01-16T08:38:59.260" v="27383"/>
          <ac:inkMkLst>
            <pc:docMk/>
            <pc:sldMk cId="2046609217" sldId="312"/>
            <ac:inkMk id="344" creationId="{98556984-1AC9-84D7-86B8-7DA84CC9B293}"/>
          </ac:inkMkLst>
        </pc:inkChg>
        <pc:inkChg chg="add del">
          <ac:chgData name="Darren Starr" userId="e8db8f9f-6c41-48a8-b168-8c2600f32686" providerId="ADAL" clId="{8A8AF724-0554-4334-A95E-7765974E60F0}" dt="2025-01-16T08:39:01.382" v="27386"/>
          <ac:inkMkLst>
            <pc:docMk/>
            <pc:sldMk cId="2046609217" sldId="312"/>
            <ac:inkMk id="345" creationId="{CA2F3516-3C7D-CEA0-159B-5F912FD1C021}"/>
          </ac:inkMkLst>
        </pc:inkChg>
        <pc:inkChg chg="add del mod">
          <ac:chgData name="Darren Starr" userId="e8db8f9f-6c41-48a8-b168-8c2600f32686" providerId="ADAL" clId="{8A8AF724-0554-4334-A95E-7765974E60F0}" dt="2025-01-16T08:38:53.039" v="27375"/>
          <ac:inkMkLst>
            <pc:docMk/>
            <pc:sldMk cId="2046609217" sldId="312"/>
            <ac:inkMk id="346" creationId="{C67204E1-B1A9-C4F1-D352-105B0366C14E}"/>
          </ac:inkMkLst>
        </pc:inkChg>
        <pc:inkChg chg="add del mod">
          <ac:chgData name="Darren Starr" userId="e8db8f9f-6c41-48a8-b168-8c2600f32686" providerId="ADAL" clId="{8A8AF724-0554-4334-A95E-7765974E60F0}" dt="2025-01-16T08:38:53.040" v="27378"/>
          <ac:inkMkLst>
            <pc:docMk/>
            <pc:sldMk cId="2046609217" sldId="312"/>
            <ac:inkMk id="347" creationId="{E41B6422-D2DB-925B-3B4B-E80108B64647}"/>
          </ac:inkMkLst>
        </pc:inkChg>
        <pc:inkChg chg="add del mod">
          <ac:chgData name="Darren Starr" userId="e8db8f9f-6c41-48a8-b168-8c2600f32686" providerId="ADAL" clId="{8A8AF724-0554-4334-A95E-7765974E60F0}" dt="2025-01-16T08:38:58.014" v="27381"/>
          <ac:inkMkLst>
            <pc:docMk/>
            <pc:sldMk cId="2046609217" sldId="312"/>
            <ac:inkMk id="349" creationId="{0CC06255-51C3-CD0E-1D6C-64A478FB8F41}"/>
          </ac:inkMkLst>
        </pc:inkChg>
        <pc:inkChg chg="add del mod">
          <ac:chgData name="Darren Starr" userId="e8db8f9f-6c41-48a8-b168-8c2600f32686" providerId="ADAL" clId="{8A8AF724-0554-4334-A95E-7765974E60F0}" dt="2025-01-16T08:38:58.014" v="27382"/>
          <ac:inkMkLst>
            <pc:docMk/>
            <pc:sldMk cId="2046609217" sldId="312"/>
            <ac:inkMk id="350" creationId="{26057F05-72BC-610F-B8F5-14DF8F12FFE5}"/>
          </ac:inkMkLst>
        </pc:inkChg>
        <pc:inkChg chg="add del mod">
          <ac:chgData name="Darren Starr" userId="e8db8f9f-6c41-48a8-b168-8c2600f32686" providerId="ADAL" clId="{8A8AF724-0554-4334-A95E-7765974E60F0}" dt="2025-01-16T08:38:51.108" v="27361"/>
          <ac:inkMkLst>
            <pc:docMk/>
            <pc:sldMk cId="2046609217" sldId="312"/>
            <ac:inkMk id="352" creationId="{2E0F5FB6-41F9-24A9-E440-3EFF88A3836B}"/>
          </ac:inkMkLst>
        </pc:inkChg>
        <pc:inkChg chg="add">
          <ac:chgData name="Darren Starr" userId="e8db8f9f-6c41-48a8-b168-8c2600f32686" providerId="ADAL" clId="{8A8AF724-0554-4334-A95E-7765974E60F0}" dt="2025-01-16T08:38:55.178" v="27379" actId="9405"/>
          <ac:inkMkLst>
            <pc:docMk/>
            <pc:sldMk cId="2046609217" sldId="312"/>
            <ac:inkMk id="354" creationId="{58737C39-E5AD-A8A9-28B6-B0E49E68A75C}"/>
          </ac:inkMkLst>
        </pc:inkChg>
        <pc:inkChg chg="add">
          <ac:chgData name="Darren Starr" userId="e8db8f9f-6c41-48a8-b168-8c2600f32686" providerId="ADAL" clId="{8A8AF724-0554-4334-A95E-7765974E60F0}" dt="2025-01-16T08:38:56.125" v="27380" actId="9405"/>
          <ac:inkMkLst>
            <pc:docMk/>
            <pc:sldMk cId="2046609217" sldId="312"/>
            <ac:inkMk id="355" creationId="{763DD1D8-0B63-AA4E-84C0-579F1A539F8B}"/>
          </ac:inkMkLst>
        </pc:inkChg>
        <pc:inkChg chg="add">
          <ac:chgData name="Darren Starr" userId="e8db8f9f-6c41-48a8-b168-8c2600f32686" providerId="ADAL" clId="{8A8AF724-0554-4334-A95E-7765974E60F0}" dt="2025-01-16T08:39:18.797" v="27455" actId="9405"/>
          <ac:inkMkLst>
            <pc:docMk/>
            <pc:sldMk cId="2046609217" sldId="312"/>
            <ac:inkMk id="356" creationId="{E1B3AD93-5967-E184-3390-B856385B2087}"/>
          </ac:inkMkLst>
        </pc:inkChg>
        <pc:inkChg chg="add mod">
          <ac:chgData name="Darren Starr" userId="e8db8f9f-6c41-48a8-b168-8c2600f32686" providerId="ADAL" clId="{8A8AF724-0554-4334-A95E-7765974E60F0}" dt="2025-01-16T08:40:25.046" v="27478"/>
          <ac:inkMkLst>
            <pc:docMk/>
            <pc:sldMk cId="2046609217" sldId="312"/>
            <ac:inkMk id="357" creationId="{5ED6E41A-A65C-CF62-1CD5-1754AFF5FF66}"/>
          </ac:inkMkLst>
        </pc:inkChg>
        <pc:inkChg chg="add mod">
          <ac:chgData name="Darren Starr" userId="e8db8f9f-6c41-48a8-b168-8c2600f32686" providerId="ADAL" clId="{8A8AF724-0554-4334-A95E-7765974E60F0}" dt="2025-01-16T08:40:16.182" v="27469"/>
          <ac:inkMkLst>
            <pc:docMk/>
            <pc:sldMk cId="2046609217" sldId="312"/>
            <ac:inkMk id="358" creationId="{016C443E-98DB-A67D-1018-8F499534DCD9}"/>
          </ac:inkMkLst>
        </pc:inkChg>
        <pc:inkChg chg="add mod">
          <ac:chgData name="Darren Starr" userId="e8db8f9f-6c41-48a8-b168-8c2600f32686" providerId="ADAL" clId="{8A8AF724-0554-4334-A95E-7765974E60F0}" dt="2025-01-16T08:40:13.962" v="27467"/>
          <ac:inkMkLst>
            <pc:docMk/>
            <pc:sldMk cId="2046609217" sldId="312"/>
            <ac:inkMk id="360" creationId="{D3A0E885-5C28-E5CC-2481-603898901122}"/>
          </ac:inkMkLst>
        </pc:inkChg>
        <pc:inkChg chg="add mod">
          <ac:chgData name="Darren Starr" userId="e8db8f9f-6c41-48a8-b168-8c2600f32686" providerId="ADAL" clId="{8A8AF724-0554-4334-A95E-7765974E60F0}" dt="2025-01-16T08:40:13.962" v="27467"/>
          <ac:inkMkLst>
            <pc:docMk/>
            <pc:sldMk cId="2046609217" sldId="312"/>
            <ac:inkMk id="361" creationId="{7EE5FA03-460D-875A-8846-224E879D3149}"/>
          </ac:inkMkLst>
        </pc:inkChg>
        <pc:inkChg chg="add mod">
          <ac:chgData name="Darren Starr" userId="e8db8f9f-6c41-48a8-b168-8c2600f32686" providerId="ADAL" clId="{8A8AF724-0554-4334-A95E-7765974E60F0}" dt="2025-01-16T08:40:13.962" v="27467"/>
          <ac:inkMkLst>
            <pc:docMk/>
            <pc:sldMk cId="2046609217" sldId="312"/>
            <ac:inkMk id="362" creationId="{CFF09B22-95A2-0C8D-B276-014DB50AF2BA}"/>
          </ac:inkMkLst>
        </pc:inkChg>
        <pc:inkChg chg="add mod">
          <ac:chgData name="Darren Starr" userId="e8db8f9f-6c41-48a8-b168-8c2600f32686" providerId="ADAL" clId="{8A8AF724-0554-4334-A95E-7765974E60F0}" dt="2025-01-16T08:40:13.962" v="27467"/>
          <ac:inkMkLst>
            <pc:docMk/>
            <pc:sldMk cId="2046609217" sldId="312"/>
            <ac:inkMk id="363" creationId="{772129BC-C46E-8747-A85E-A925E954D90A}"/>
          </ac:inkMkLst>
        </pc:inkChg>
        <pc:inkChg chg="add mod">
          <ac:chgData name="Darren Starr" userId="e8db8f9f-6c41-48a8-b168-8c2600f32686" providerId="ADAL" clId="{8A8AF724-0554-4334-A95E-7765974E60F0}" dt="2025-01-16T08:40:13.962" v="27467"/>
          <ac:inkMkLst>
            <pc:docMk/>
            <pc:sldMk cId="2046609217" sldId="312"/>
            <ac:inkMk id="364" creationId="{1117B9BC-EDF0-671C-0304-04D9012A741F}"/>
          </ac:inkMkLst>
        </pc:inkChg>
        <pc:inkChg chg="add mod">
          <ac:chgData name="Darren Starr" userId="e8db8f9f-6c41-48a8-b168-8c2600f32686" providerId="ADAL" clId="{8A8AF724-0554-4334-A95E-7765974E60F0}" dt="2025-01-16T08:40:13.962" v="27467"/>
          <ac:inkMkLst>
            <pc:docMk/>
            <pc:sldMk cId="2046609217" sldId="312"/>
            <ac:inkMk id="365" creationId="{053512F3-6453-1FA9-1E2B-1487255695E5}"/>
          </ac:inkMkLst>
        </pc:inkChg>
        <pc:inkChg chg="add mod">
          <ac:chgData name="Darren Starr" userId="e8db8f9f-6c41-48a8-b168-8c2600f32686" providerId="ADAL" clId="{8A8AF724-0554-4334-A95E-7765974E60F0}" dt="2025-01-16T08:40:13.962" v="27467"/>
          <ac:inkMkLst>
            <pc:docMk/>
            <pc:sldMk cId="2046609217" sldId="312"/>
            <ac:inkMk id="366" creationId="{866D32C7-F0F6-56EA-DE39-3AF5FAC7E041}"/>
          </ac:inkMkLst>
        </pc:inkChg>
        <pc:inkChg chg="add mod">
          <ac:chgData name="Darren Starr" userId="e8db8f9f-6c41-48a8-b168-8c2600f32686" providerId="ADAL" clId="{8A8AF724-0554-4334-A95E-7765974E60F0}" dt="2025-01-16T08:40:25.046" v="27478"/>
          <ac:inkMkLst>
            <pc:docMk/>
            <pc:sldMk cId="2046609217" sldId="312"/>
            <ac:inkMk id="368" creationId="{EE7F508C-DD19-D105-CB6F-7A18479AE6D1}"/>
          </ac:inkMkLst>
        </pc:inkChg>
        <pc:inkChg chg="add">
          <ac:chgData name="Darren Starr" userId="e8db8f9f-6c41-48a8-b168-8c2600f32686" providerId="ADAL" clId="{8A8AF724-0554-4334-A95E-7765974E60F0}" dt="2025-01-16T08:40:21.585" v="27470" actId="9405"/>
          <ac:inkMkLst>
            <pc:docMk/>
            <pc:sldMk cId="2046609217" sldId="312"/>
            <ac:inkMk id="370" creationId="{8613BF04-8FD7-D813-BCAA-680966ADC63C}"/>
          </ac:inkMkLst>
        </pc:inkChg>
        <pc:inkChg chg="add mod">
          <ac:chgData name="Darren Starr" userId="e8db8f9f-6c41-48a8-b168-8c2600f32686" providerId="ADAL" clId="{8A8AF724-0554-4334-A95E-7765974E60F0}" dt="2025-01-16T08:40:25.046" v="27478"/>
          <ac:inkMkLst>
            <pc:docMk/>
            <pc:sldMk cId="2046609217" sldId="312"/>
            <ac:inkMk id="371" creationId="{E598EB34-3151-A33D-F1D2-9AB5A0BA5112}"/>
          </ac:inkMkLst>
        </pc:inkChg>
        <pc:inkChg chg="add">
          <ac:chgData name="Darren Starr" userId="e8db8f9f-6c41-48a8-b168-8c2600f32686" providerId="ADAL" clId="{8A8AF724-0554-4334-A95E-7765974E60F0}" dt="2025-01-16T08:40:22.432" v="27472" actId="9405"/>
          <ac:inkMkLst>
            <pc:docMk/>
            <pc:sldMk cId="2046609217" sldId="312"/>
            <ac:inkMk id="372" creationId="{2F31DDFE-BF14-9ABC-144A-C8E24E731D65}"/>
          </ac:inkMkLst>
        </pc:inkChg>
        <pc:inkChg chg="add mod">
          <ac:chgData name="Darren Starr" userId="e8db8f9f-6c41-48a8-b168-8c2600f32686" providerId="ADAL" clId="{8A8AF724-0554-4334-A95E-7765974E60F0}" dt="2025-01-16T08:40:25.046" v="27478"/>
          <ac:inkMkLst>
            <pc:docMk/>
            <pc:sldMk cId="2046609217" sldId="312"/>
            <ac:inkMk id="373" creationId="{C8633890-08F8-A43A-A058-E8348B677654}"/>
          </ac:inkMkLst>
        </pc:inkChg>
        <pc:inkChg chg="add mod">
          <ac:chgData name="Darren Starr" userId="e8db8f9f-6c41-48a8-b168-8c2600f32686" providerId="ADAL" clId="{8A8AF724-0554-4334-A95E-7765974E60F0}" dt="2025-01-16T08:40:25.046" v="27478"/>
          <ac:inkMkLst>
            <pc:docMk/>
            <pc:sldMk cId="2046609217" sldId="312"/>
            <ac:inkMk id="374" creationId="{AC6D410B-67F0-1144-94A3-8401E7B68FBE}"/>
          </ac:inkMkLst>
        </pc:inkChg>
        <pc:inkChg chg="add mod">
          <ac:chgData name="Darren Starr" userId="e8db8f9f-6c41-48a8-b168-8c2600f32686" providerId="ADAL" clId="{8A8AF724-0554-4334-A95E-7765974E60F0}" dt="2025-01-16T08:40:25.046" v="27478"/>
          <ac:inkMkLst>
            <pc:docMk/>
            <pc:sldMk cId="2046609217" sldId="312"/>
            <ac:inkMk id="375" creationId="{1DB45765-43CA-E72E-DADA-0647E2DA357C}"/>
          </ac:inkMkLst>
        </pc:inkChg>
        <pc:inkChg chg="add mod">
          <ac:chgData name="Darren Starr" userId="e8db8f9f-6c41-48a8-b168-8c2600f32686" providerId="ADAL" clId="{8A8AF724-0554-4334-A95E-7765974E60F0}" dt="2025-01-16T08:40:25.046" v="27478"/>
          <ac:inkMkLst>
            <pc:docMk/>
            <pc:sldMk cId="2046609217" sldId="312"/>
            <ac:inkMk id="376" creationId="{FB5DFFA4-3F4F-40A6-DECC-CC5FC1C9230A}"/>
          </ac:inkMkLst>
        </pc:inkChg>
        <pc:inkChg chg="add mod">
          <ac:chgData name="Darren Starr" userId="e8db8f9f-6c41-48a8-b168-8c2600f32686" providerId="ADAL" clId="{8A8AF724-0554-4334-A95E-7765974E60F0}" dt="2025-01-16T08:40:25.046" v="27478"/>
          <ac:inkMkLst>
            <pc:docMk/>
            <pc:sldMk cId="2046609217" sldId="312"/>
            <ac:inkMk id="377" creationId="{BE1315A8-E93F-7C56-115B-C8470DC5A44E}"/>
          </ac:inkMkLst>
        </pc:inkChg>
        <pc:inkChg chg="add">
          <ac:chgData name="Darren Starr" userId="e8db8f9f-6c41-48a8-b168-8c2600f32686" providerId="ADAL" clId="{8A8AF724-0554-4334-A95E-7765974E60F0}" dt="2025-01-16T08:40:56.425" v="27479" actId="9405"/>
          <ac:inkMkLst>
            <pc:docMk/>
            <pc:sldMk cId="2046609217" sldId="312"/>
            <ac:inkMk id="379" creationId="{5B6A1591-5612-D2F6-24EA-A246BC98DCA3}"/>
          </ac:inkMkLst>
        </pc:inkChg>
        <pc:inkChg chg="add">
          <ac:chgData name="Darren Starr" userId="e8db8f9f-6c41-48a8-b168-8c2600f32686" providerId="ADAL" clId="{8A8AF724-0554-4334-A95E-7765974E60F0}" dt="2025-01-16T08:40:56.831" v="27480" actId="9405"/>
          <ac:inkMkLst>
            <pc:docMk/>
            <pc:sldMk cId="2046609217" sldId="312"/>
            <ac:inkMk id="380" creationId="{1A90B438-8D68-EC96-FDE4-A39A4EB0D44A}"/>
          </ac:inkMkLst>
        </pc:inkChg>
        <pc:inkChg chg="add">
          <ac:chgData name="Darren Starr" userId="e8db8f9f-6c41-48a8-b168-8c2600f32686" providerId="ADAL" clId="{8A8AF724-0554-4334-A95E-7765974E60F0}" dt="2025-01-16T08:40:56.984" v="27481" actId="9405"/>
          <ac:inkMkLst>
            <pc:docMk/>
            <pc:sldMk cId="2046609217" sldId="312"/>
            <ac:inkMk id="381" creationId="{338011B4-F1D6-A19B-BCE8-5EBA2B7FD68E}"/>
          </ac:inkMkLst>
        </pc:inkChg>
        <pc:inkChg chg="add">
          <ac:chgData name="Darren Starr" userId="e8db8f9f-6c41-48a8-b168-8c2600f32686" providerId="ADAL" clId="{8A8AF724-0554-4334-A95E-7765974E60F0}" dt="2025-01-16T08:40:57.249" v="27482" actId="9405"/>
          <ac:inkMkLst>
            <pc:docMk/>
            <pc:sldMk cId="2046609217" sldId="312"/>
            <ac:inkMk id="382" creationId="{820521A5-5D06-1284-C17D-5E015673419B}"/>
          </ac:inkMkLst>
        </pc:inkChg>
        <pc:inkChg chg="add mod">
          <ac:chgData name="Darren Starr" userId="e8db8f9f-6c41-48a8-b168-8c2600f32686" providerId="ADAL" clId="{8A8AF724-0554-4334-A95E-7765974E60F0}" dt="2025-01-16T08:41:08.384" v="27509"/>
          <ac:inkMkLst>
            <pc:docMk/>
            <pc:sldMk cId="2046609217" sldId="312"/>
            <ac:inkMk id="383" creationId="{38013FD1-50EB-4664-4386-7D9BBDFE847D}"/>
          </ac:inkMkLst>
        </pc:inkChg>
        <pc:inkChg chg="add">
          <ac:chgData name="Darren Starr" userId="e8db8f9f-6c41-48a8-b168-8c2600f32686" providerId="ADAL" clId="{8A8AF724-0554-4334-A95E-7765974E60F0}" dt="2025-01-16T08:40:57.842" v="27484" actId="9405"/>
          <ac:inkMkLst>
            <pc:docMk/>
            <pc:sldMk cId="2046609217" sldId="312"/>
            <ac:inkMk id="384" creationId="{47EE0121-0419-0DBC-1AC9-9EB4E820584A}"/>
          </ac:inkMkLst>
        </pc:inkChg>
        <pc:inkChg chg="add">
          <ac:chgData name="Darren Starr" userId="e8db8f9f-6c41-48a8-b168-8c2600f32686" providerId="ADAL" clId="{8A8AF724-0554-4334-A95E-7765974E60F0}" dt="2025-01-16T08:40:58.046" v="27485" actId="9405"/>
          <ac:inkMkLst>
            <pc:docMk/>
            <pc:sldMk cId="2046609217" sldId="312"/>
            <ac:inkMk id="385" creationId="{EFD7CBE7-B7FF-CC46-EB6F-E85ACDB9BE94}"/>
          </ac:inkMkLst>
        </pc:inkChg>
        <pc:inkChg chg="add">
          <ac:chgData name="Darren Starr" userId="e8db8f9f-6c41-48a8-b168-8c2600f32686" providerId="ADAL" clId="{8A8AF724-0554-4334-A95E-7765974E60F0}" dt="2025-01-16T08:40:58.736" v="27486" actId="9405"/>
          <ac:inkMkLst>
            <pc:docMk/>
            <pc:sldMk cId="2046609217" sldId="312"/>
            <ac:inkMk id="386" creationId="{E5B1AA2E-BFFF-8863-A4F0-FBE2DB0C1071}"/>
          </ac:inkMkLst>
        </pc:inkChg>
        <pc:inkChg chg="add">
          <ac:chgData name="Darren Starr" userId="e8db8f9f-6c41-48a8-b168-8c2600f32686" providerId="ADAL" clId="{8A8AF724-0554-4334-A95E-7765974E60F0}" dt="2025-01-16T08:40:58.929" v="27487" actId="9405"/>
          <ac:inkMkLst>
            <pc:docMk/>
            <pc:sldMk cId="2046609217" sldId="312"/>
            <ac:inkMk id="387" creationId="{887C640F-281E-16D0-4B61-097C73F6F2E4}"/>
          </ac:inkMkLst>
        </pc:inkChg>
        <pc:inkChg chg="add">
          <ac:chgData name="Darren Starr" userId="e8db8f9f-6c41-48a8-b168-8c2600f32686" providerId="ADAL" clId="{8A8AF724-0554-4334-A95E-7765974E60F0}" dt="2025-01-16T08:40:59.335" v="27488" actId="9405"/>
          <ac:inkMkLst>
            <pc:docMk/>
            <pc:sldMk cId="2046609217" sldId="312"/>
            <ac:inkMk id="388" creationId="{6B8EEB4F-3607-D082-991A-EE61F4B0F013}"/>
          </ac:inkMkLst>
        </pc:inkChg>
        <pc:inkChg chg="add">
          <ac:chgData name="Darren Starr" userId="e8db8f9f-6c41-48a8-b168-8c2600f32686" providerId="ADAL" clId="{8A8AF724-0554-4334-A95E-7765974E60F0}" dt="2025-01-16T08:40:59.904" v="27489" actId="9405"/>
          <ac:inkMkLst>
            <pc:docMk/>
            <pc:sldMk cId="2046609217" sldId="312"/>
            <ac:inkMk id="389" creationId="{DCAD6734-3C36-7DA4-096A-3E70213A6195}"/>
          </ac:inkMkLst>
        </pc:inkChg>
        <pc:inkChg chg="add">
          <ac:chgData name="Darren Starr" userId="e8db8f9f-6c41-48a8-b168-8c2600f32686" providerId="ADAL" clId="{8A8AF724-0554-4334-A95E-7765974E60F0}" dt="2025-01-16T08:41:00.838" v="27490" actId="9405"/>
          <ac:inkMkLst>
            <pc:docMk/>
            <pc:sldMk cId="2046609217" sldId="312"/>
            <ac:inkMk id="390" creationId="{E5A5551F-E1D5-4AED-6884-34F2358E9EEC}"/>
          </ac:inkMkLst>
        </pc:inkChg>
        <pc:inkChg chg="add">
          <ac:chgData name="Darren Starr" userId="e8db8f9f-6c41-48a8-b168-8c2600f32686" providerId="ADAL" clId="{8A8AF724-0554-4334-A95E-7765974E60F0}" dt="2025-01-16T08:41:01.236" v="27491" actId="9405"/>
          <ac:inkMkLst>
            <pc:docMk/>
            <pc:sldMk cId="2046609217" sldId="312"/>
            <ac:inkMk id="391" creationId="{8226CB4B-51FE-8747-BF9D-81D19FBDD266}"/>
          </ac:inkMkLst>
        </pc:inkChg>
        <pc:inkChg chg="add">
          <ac:chgData name="Darren Starr" userId="e8db8f9f-6c41-48a8-b168-8c2600f32686" providerId="ADAL" clId="{8A8AF724-0554-4334-A95E-7765974E60F0}" dt="2025-01-16T08:41:01.454" v="27492" actId="9405"/>
          <ac:inkMkLst>
            <pc:docMk/>
            <pc:sldMk cId="2046609217" sldId="312"/>
            <ac:inkMk id="392" creationId="{3CC726F8-D79D-A9A0-C473-945B933B6C44}"/>
          </ac:inkMkLst>
        </pc:inkChg>
        <pc:inkChg chg="add mod">
          <ac:chgData name="Darren Starr" userId="e8db8f9f-6c41-48a8-b168-8c2600f32686" providerId="ADAL" clId="{8A8AF724-0554-4334-A95E-7765974E60F0}" dt="2025-01-16T08:41:08.384" v="27509"/>
          <ac:inkMkLst>
            <pc:docMk/>
            <pc:sldMk cId="2046609217" sldId="312"/>
            <ac:inkMk id="393" creationId="{4DD4BD09-47FC-293A-9FC5-C656675AF221}"/>
          </ac:inkMkLst>
        </pc:inkChg>
        <pc:inkChg chg="add mod">
          <ac:chgData name="Darren Starr" userId="e8db8f9f-6c41-48a8-b168-8c2600f32686" providerId="ADAL" clId="{8A8AF724-0554-4334-A95E-7765974E60F0}" dt="2025-01-16T08:41:08.384" v="27509"/>
          <ac:inkMkLst>
            <pc:docMk/>
            <pc:sldMk cId="2046609217" sldId="312"/>
            <ac:inkMk id="394" creationId="{82AD4F48-197C-4BDA-2B00-D261F38E2FCC}"/>
          </ac:inkMkLst>
        </pc:inkChg>
        <pc:inkChg chg="add">
          <ac:chgData name="Darren Starr" userId="e8db8f9f-6c41-48a8-b168-8c2600f32686" providerId="ADAL" clId="{8A8AF724-0554-4334-A95E-7765974E60F0}" dt="2025-01-16T08:41:02.810" v="27495" actId="9405"/>
          <ac:inkMkLst>
            <pc:docMk/>
            <pc:sldMk cId="2046609217" sldId="312"/>
            <ac:inkMk id="395" creationId="{A1E0C425-F307-16D1-C3FD-B57CF56AA09C}"/>
          </ac:inkMkLst>
        </pc:inkChg>
        <pc:inkChg chg="add mod">
          <ac:chgData name="Darren Starr" userId="e8db8f9f-6c41-48a8-b168-8c2600f32686" providerId="ADAL" clId="{8A8AF724-0554-4334-A95E-7765974E60F0}" dt="2025-01-16T08:41:08.384" v="27509"/>
          <ac:inkMkLst>
            <pc:docMk/>
            <pc:sldMk cId="2046609217" sldId="312"/>
            <ac:inkMk id="396" creationId="{B1955E12-BAE5-59DE-781B-A05451B3DE46}"/>
          </ac:inkMkLst>
        </pc:inkChg>
        <pc:inkChg chg="add">
          <ac:chgData name="Darren Starr" userId="e8db8f9f-6c41-48a8-b168-8c2600f32686" providerId="ADAL" clId="{8A8AF724-0554-4334-A95E-7765974E60F0}" dt="2025-01-16T08:41:03.235" v="27497" actId="9405"/>
          <ac:inkMkLst>
            <pc:docMk/>
            <pc:sldMk cId="2046609217" sldId="312"/>
            <ac:inkMk id="397" creationId="{5175D12B-936B-0433-1474-D10248037380}"/>
          </ac:inkMkLst>
        </pc:inkChg>
        <pc:inkChg chg="add">
          <ac:chgData name="Darren Starr" userId="e8db8f9f-6c41-48a8-b168-8c2600f32686" providerId="ADAL" clId="{8A8AF724-0554-4334-A95E-7765974E60F0}" dt="2025-01-16T08:41:03.646" v="27498" actId="9405"/>
          <ac:inkMkLst>
            <pc:docMk/>
            <pc:sldMk cId="2046609217" sldId="312"/>
            <ac:inkMk id="398" creationId="{D9DECB67-12F8-15F8-AF05-DB1062229988}"/>
          </ac:inkMkLst>
        </pc:inkChg>
        <pc:inkChg chg="add mod">
          <ac:chgData name="Darren Starr" userId="e8db8f9f-6c41-48a8-b168-8c2600f32686" providerId="ADAL" clId="{8A8AF724-0554-4334-A95E-7765974E60F0}" dt="2025-01-16T08:41:08.384" v="27509"/>
          <ac:inkMkLst>
            <pc:docMk/>
            <pc:sldMk cId="2046609217" sldId="312"/>
            <ac:inkMk id="399" creationId="{2C9F81A3-A1A3-A390-BB4C-77872C254D95}"/>
          </ac:inkMkLst>
        </pc:inkChg>
        <pc:inkChg chg="add">
          <ac:chgData name="Darren Starr" userId="e8db8f9f-6c41-48a8-b168-8c2600f32686" providerId="ADAL" clId="{8A8AF724-0554-4334-A95E-7765974E60F0}" dt="2025-01-16T08:41:04.320" v="27500" actId="9405"/>
          <ac:inkMkLst>
            <pc:docMk/>
            <pc:sldMk cId="2046609217" sldId="312"/>
            <ac:inkMk id="400" creationId="{8078546F-46EB-2757-B19C-3B425B253288}"/>
          </ac:inkMkLst>
        </pc:inkChg>
        <pc:inkChg chg="add">
          <ac:chgData name="Darren Starr" userId="e8db8f9f-6c41-48a8-b168-8c2600f32686" providerId="ADAL" clId="{8A8AF724-0554-4334-A95E-7765974E60F0}" dt="2025-01-16T08:41:05.128" v="27501" actId="9405"/>
          <ac:inkMkLst>
            <pc:docMk/>
            <pc:sldMk cId="2046609217" sldId="312"/>
            <ac:inkMk id="401" creationId="{52F1727C-3DF1-6846-D014-98A9979E4901}"/>
          </ac:inkMkLst>
        </pc:inkChg>
        <pc:inkChg chg="add mod">
          <ac:chgData name="Darren Starr" userId="e8db8f9f-6c41-48a8-b168-8c2600f32686" providerId="ADAL" clId="{8A8AF724-0554-4334-A95E-7765974E60F0}" dt="2025-01-16T08:41:08.384" v="27509"/>
          <ac:inkMkLst>
            <pc:docMk/>
            <pc:sldMk cId="2046609217" sldId="312"/>
            <ac:inkMk id="402" creationId="{66A654D7-6629-B867-61FD-E29E2C227F04}"/>
          </ac:inkMkLst>
        </pc:inkChg>
        <pc:inkChg chg="add">
          <ac:chgData name="Darren Starr" userId="e8db8f9f-6c41-48a8-b168-8c2600f32686" providerId="ADAL" clId="{8A8AF724-0554-4334-A95E-7765974E60F0}" dt="2025-01-16T08:41:05.903" v="27503" actId="9405"/>
          <ac:inkMkLst>
            <pc:docMk/>
            <pc:sldMk cId="2046609217" sldId="312"/>
            <ac:inkMk id="403" creationId="{8B41235F-F5BA-ADAD-DD0F-FCE8F04F9B37}"/>
          </ac:inkMkLst>
        </pc:inkChg>
        <pc:inkChg chg="add">
          <ac:chgData name="Darren Starr" userId="e8db8f9f-6c41-48a8-b168-8c2600f32686" providerId="ADAL" clId="{8A8AF724-0554-4334-A95E-7765974E60F0}" dt="2025-01-16T08:41:06.085" v="27504" actId="9405"/>
          <ac:inkMkLst>
            <pc:docMk/>
            <pc:sldMk cId="2046609217" sldId="312"/>
            <ac:inkMk id="404" creationId="{387E5F0B-9DFE-0C00-F7B1-6BA64239CC6B}"/>
          </ac:inkMkLst>
        </pc:inkChg>
        <pc:inkChg chg="add mod">
          <ac:chgData name="Darren Starr" userId="e8db8f9f-6c41-48a8-b168-8c2600f32686" providerId="ADAL" clId="{8A8AF724-0554-4334-A95E-7765974E60F0}" dt="2025-01-16T08:41:08.384" v="27509"/>
          <ac:inkMkLst>
            <pc:docMk/>
            <pc:sldMk cId="2046609217" sldId="312"/>
            <ac:inkMk id="405" creationId="{4B71793F-C69F-985E-95C2-B748A460D8CB}"/>
          </ac:inkMkLst>
        </pc:inkChg>
        <pc:inkChg chg="add">
          <ac:chgData name="Darren Starr" userId="e8db8f9f-6c41-48a8-b168-8c2600f32686" providerId="ADAL" clId="{8A8AF724-0554-4334-A95E-7765974E60F0}" dt="2025-01-16T08:41:07.252" v="27506" actId="9405"/>
          <ac:inkMkLst>
            <pc:docMk/>
            <pc:sldMk cId="2046609217" sldId="312"/>
            <ac:inkMk id="406" creationId="{C77FD9F8-0278-C10D-A751-0186E172ECBF}"/>
          </ac:inkMkLst>
        </pc:inkChg>
        <pc:inkChg chg="add">
          <ac:chgData name="Darren Starr" userId="e8db8f9f-6c41-48a8-b168-8c2600f32686" providerId="ADAL" clId="{8A8AF724-0554-4334-A95E-7765974E60F0}" dt="2025-01-16T08:41:07.477" v="27507" actId="9405"/>
          <ac:inkMkLst>
            <pc:docMk/>
            <pc:sldMk cId="2046609217" sldId="312"/>
            <ac:inkMk id="407" creationId="{2024F38E-13A4-B8BB-62FB-84575C94A9FC}"/>
          </ac:inkMkLst>
        </pc:inkChg>
        <pc:inkChg chg="add mod">
          <ac:chgData name="Darren Starr" userId="e8db8f9f-6c41-48a8-b168-8c2600f32686" providerId="ADAL" clId="{8A8AF724-0554-4334-A95E-7765974E60F0}" dt="2025-01-16T08:41:08.384" v="27509"/>
          <ac:inkMkLst>
            <pc:docMk/>
            <pc:sldMk cId="2046609217" sldId="312"/>
            <ac:inkMk id="408" creationId="{403C4C51-9A84-0D56-4565-AD12524104B5}"/>
          </ac:inkMkLst>
        </pc:inkChg>
        <pc:inkChg chg="add mod">
          <ac:chgData name="Darren Starr" userId="e8db8f9f-6c41-48a8-b168-8c2600f32686" providerId="ADAL" clId="{8A8AF724-0554-4334-A95E-7765974E60F0}" dt="2025-01-16T08:41:12.167" v="27518"/>
          <ac:inkMkLst>
            <pc:docMk/>
            <pc:sldMk cId="2046609217" sldId="312"/>
            <ac:inkMk id="411" creationId="{AA04DC43-3389-ADBA-A3CA-BFA773DD59B5}"/>
          </ac:inkMkLst>
        </pc:inkChg>
        <pc:inkChg chg="add mod">
          <ac:chgData name="Darren Starr" userId="e8db8f9f-6c41-48a8-b168-8c2600f32686" providerId="ADAL" clId="{8A8AF724-0554-4334-A95E-7765974E60F0}" dt="2025-01-16T08:41:12.167" v="27518"/>
          <ac:inkMkLst>
            <pc:docMk/>
            <pc:sldMk cId="2046609217" sldId="312"/>
            <ac:inkMk id="412" creationId="{AD7F7EC7-3AA6-8A1D-DE6C-AC5142978192}"/>
          </ac:inkMkLst>
        </pc:inkChg>
        <pc:inkChg chg="add mod">
          <ac:chgData name="Darren Starr" userId="e8db8f9f-6c41-48a8-b168-8c2600f32686" providerId="ADAL" clId="{8A8AF724-0554-4334-A95E-7765974E60F0}" dt="2025-01-16T08:41:17.676" v="27528"/>
          <ac:inkMkLst>
            <pc:docMk/>
            <pc:sldMk cId="2046609217" sldId="312"/>
            <ac:inkMk id="413" creationId="{8E01CE5F-E874-8C87-FE08-4942B4E009CE}"/>
          </ac:inkMkLst>
        </pc:inkChg>
        <pc:inkChg chg="add mod">
          <ac:chgData name="Darren Starr" userId="e8db8f9f-6c41-48a8-b168-8c2600f32686" providerId="ADAL" clId="{8A8AF724-0554-4334-A95E-7765974E60F0}" dt="2025-01-16T08:41:12.167" v="27518"/>
          <ac:inkMkLst>
            <pc:docMk/>
            <pc:sldMk cId="2046609217" sldId="312"/>
            <ac:inkMk id="414" creationId="{E01F26FB-C7B5-9C15-3B36-4B5C37DA7F1B}"/>
          </ac:inkMkLst>
        </pc:inkChg>
        <pc:inkChg chg="add mod">
          <ac:chgData name="Darren Starr" userId="e8db8f9f-6c41-48a8-b168-8c2600f32686" providerId="ADAL" clId="{8A8AF724-0554-4334-A95E-7765974E60F0}" dt="2025-01-16T08:41:17.676" v="27528"/>
          <ac:inkMkLst>
            <pc:docMk/>
            <pc:sldMk cId="2046609217" sldId="312"/>
            <ac:inkMk id="415" creationId="{0BD4F80A-DC6A-C478-7E40-20C7447AF69E}"/>
          </ac:inkMkLst>
        </pc:inkChg>
        <pc:inkChg chg="add mod">
          <ac:chgData name="Darren Starr" userId="e8db8f9f-6c41-48a8-b168-8c2600f32686" providerId="ADAL" clId="{8A8AF724-0554-4334-A95E-7765974E60F0}" dt="2025-01-16T08:41:17.676" v="27528"/>
          <ac:inkMkLst>
            <pc:docMk/>
            <pc:sldMk cId="2046609217" sldId="312"/>
            <ac:inkMk id="416" creationId="{DDC894A3-8FC1-CF0E-1B60-CFFEAF01A855}"/>
          </ac:inkMkLst>
        </pc:inkChg>
        <pc:inkChg chg="add mod">
          <ac:chgData name="Darren Starr" userId="e8db8f9f-6c41-48a8-b168-8c2600f32686" providerId="ADAL" clId="{8A8AF724-0554-4334-A95E-7765974E60F0}" dt="2025-01-16T08:41:12.167" v="27518"/>
          <ac:inkMkLst>
            <pc:docMk/>
            <pc:sldMk cId="2046609217" sldId="312"/>
            <ac:inkMk id="417" creationId="{89087412-73DB-8ED9-936D-20B53FAB6015}"/>
          </ac:inkMkLst>
        </pc:inkChg>
        <pc:inkChg chg="add mod">
          <ac:chgData name="Darren Starr" userId="e8db8f9f-6c41-48a8-b168-8c2600f32686" providerId="ADAL" clId="{8A8AF724-0554-4334-A95E-7765974E60F0}" dt="2025-01-16T08:41:17.676" v="27528"/>
          <ac:inkMkLst>
            <pc:docMk/>
            <pc:sldMk cId="2046609217" sldId="312"/>
            <ac:inkMk id="418" creationId="{927DA9CD-653E-2D3A-EE4D-A0BFB606B059}"/>
          </ac:inkMkLst>
        </pc:inkChg>
        <pc:inkChg chg="add">
          <ac:chgData name="Darren Starr" userId="e8db8f9f-6c41-48a8-b168-8c2600f32686" providerId="ADAL" clId="{8A8AF724-0554-4334-A95E-7765974E60F0}" dt="2025-01-16T08:41:12.724" v="27519" actId="9405"/>
          <ac:inkMkLst>
            <pc:docMk/>
            <pc:sldMk cId="2046609217" sldId="312"/>
            <ac:inkMk id="420" creationId="{C5591440-2266-54F1-560E-ECAE2E4D2367}"/>
          </ac:inkMkLst>
        </pc:inkChg>
        <pc:inkChg chg="add">
          <ac:chgData name="Darren Starr" userId="e8db8f9f-6c41-48a8-b168-8c2600f32686" providerId="ADAL" clId="{8A8AF724-0554-4334-A95E-7765974E60F0}" dt="2025-01-16T08:41:13.381" v="27520" actId="9405"/>
          <ac:inkMkLst>
            <pc:docMk/>
            <pc:sldMk cId="2046609217" sldId="312"/>
            <ac:inkMk id="421" creationId="{AFE17CF4-3C72-1810-A02A-021289D4C2F6}"/>
          </ac:inkMkLst>
        </pc:inkChg>
        <pc:inkChg chg="add mod">
          <ac:chgData name="Darren Starr" userId="e8db8f9f-6c41-48a8-b168-8c2600f32686" providerId="ADAL" clId="{8A8AF724-0554-4334-A95E-7765974E60F0}" dt="2025-01-16T08:41:17.676" v="27528"/>
          <ac:inkMkLst>
            <pc:docMk/>
            <pc:sldMk cId="2046609217" sldId="312"/>
            <ac:inkMk id="422" creationId="{0EE010BA-3E9F-B50E-8305-2C45EFA9A75F}"/>
          </ac:inkMkLst>
        </pc:inkChg>
        <pc:inkChg chg="add">
          <ac:chgData name="Darren Starr" userId="e8db8f9f-6c41-48a8-b168-8c2600f32686" providerId="ADAL" clId="{8A8AF724-0554-4334-A95E-7765974E60F0}" dt="2025-01-16T08:41:14.332" v="27522" actId="9405"/>
          <ac:inkMkLst>
            <pc:docMk/>
            <pc:sldMk cId="2046609217" sldId="312"/>
            <ac:inkMk id="423" creationId="{860E0FCC-A5E5-6404-910D-882BE40EE131}"/>
          </ac:inkMkLst>
        </pc:inkChg>
        <pc:inkChg chg="add mod">
          <ac:chgData name="Darren Starr" userId="e8db8f9f-6c41-48a8-b168-8c2600f32686" providerId="ADAL" clId="{8A8AF724-0554-4334-A95E-7765974E60F0}" dt="2025-01-16T08:41:17.676" v="27528"/>
          <ac:inkMkLst>
            <pc:docMk/>
            <pc:sldMk cId="2046609217" sldId="312"/>
            <ac:inkMk id="424" creationId="{25A2AEC2-B33B-66C5-CA2A-7C5D562A9080}"/>
          </ac:inkMkLst>
        </pc:inkChg>
        <pc:inkChg chg="add">
          <ac:chgData name="Darren Starr" userId="e8db8f9f-6c41-48a8-b168-8c2600f32686" providerId="ADAL" clId="{8A8AF724-0554-4334-A95E-7765974E60F0}" dt="2025-01-16T08:41:15.147" v="27524" actId="9405"/>
          <ac:inkMkLst>
            <pc:docMk/>
            <pc:sldMk cId="2046609217" sldId="312"/>
            <ac:inkMk id="425" creationId="{316F4FD2-78F3-4DAA-4F22-3866E021587A}"/>
          </ac:inkMkLst>
        </pc:inkChg>
        <pc:inkChg chg="add">
          <ac:chgData name="Darren Starr" userId="e8db8f9f-6c41-48a8-b168-8c2600f32686" providerId="ADAL" clId="{8A8AF724-0554-4334-A95E-7765974E60F0}" dt="2025-01-16T08:41:16.428" v="27525" actId="9405"/>
          <ac:inkMkLst>
            <pc:docMk/>
            <pc:sldMk cId="2046609217" sldId="312"/>
            <ac:inkMk id="426" creationId="{B2F8C973-86D4-76BC-2E4A-3D688B7FC87C}"/>
          </ac:inkMkLst>
        </pc:inkChg>
        <pc:inkChg chg="add mod">
          <ac:chgData name="Darren Starr" userId="e8db8f9f-6c41-48a8-b168-8c2600f32686" providerId="ADAL" clId="{8A8AF724-0554-4334-A95E-7765974E60F0}" dt="2025-01-16T08:41:17.676" v="27528"/>
          <ac:inkMkLst>
            <pc:docMk/>
            <pc:sldMk cId="2046609217" sldId="312"/>
            <ac:inkMk id="427" creationId="{5E188E75-5CAE-62BC-24A3-F67D578703C3}"/>
          </ac:inkMkLst>
        </pc:inkChg>
        <pc:inkChg chg="add mod">
          <ac:chgData name="Darren Starr" userId="e8db8f9f-6c41-48a8-b168-8c2600f32686" providerId="ADAL" clId="{8A8AF724-0554-4334-A95E-7765974E60F0}" dt="2025-01-16T08:41:17.676" v="27528"/>
          <ac:inkMkLst>
            <pc:docMk/>
            <pc:sldMk cId="2046609217" sldId="312"/>
            <ac:inkMk id="428" creationId="{DBBF64AA-5BB1-D6AD-AD98-B290F2E841D6}"/>
          </ac:inkMkLst>
        </pc:inkChg>
        <pc:inkChg chg="add mod">
          <ac:chgData name="Darren Starr" userId="e8db8f9f-6c41-48a8-b168-8c2600f32686" providerId="ADAL" clId="{8A8AF724-0554-4334-A95E-7765974E60F0}" dt="2025-01-16T08:41:20.151" v="27533"/>
          <ac:inkMkLst>
            <pc:docMk/>
            <pc:sldMk cId="2046609217" sldId="312"/>
            <ac:inkMk id="430" creationId="{A316C3E7-8185-07D6-ACC7-CFFFB57FD2D8}"/>
          </ac:inkMkLst>
        </pc:inkChg>
        <pc:inkChg chg="add mod">
          <ac:chgData name="Darren Starr" userId="e8db8f9f-6c41-48a8-b168-8c2600f32686" providerId="ADAL" clId="{8A8AF724-0554-4334-A95E-7765974E60F0}" dt="2025-01-16T08:41:20.151" v="27533"/>
          <ac:inkMkLst>
            <pc:docMk/>
            <pc:sldMk cId="2046609217" sldId="312"/>
            <ac:inkMk id="431" creationId="{6699F59B-0CDA-AABA-7A85-583F4EA2389D}"/>
          </ac:inkMkLst>
        </pc:inkChg>
        <pc:inkChg chg="add mod">
          <ac:chgData name="Darren Starr" userId="e8db8f9f-6c41-48a8-b168-8c2600f32686" providerId="ADAL" clId="{8A8AF724-0554-4334-A95E-7765974E60F0}" dt="2025-01-16T08:41:20.151" v="27533"/>
          <ac:inkMkLst>
            <pc:docMk/>
            <pc:sldMk cId="2046609217" sldId="312"/>
            <ac:inkMk id="432" creationId="{BE8483AE-2872-EBF0-B658-14C63D327F59}"/>
          </ac:inkMkLst>
        </pc:inkChg>
        <pc:inkChg chg="add mod">
          <ac:chgData name="Darren Starr" userId="e8db8f9f-6c41-48a8-b168-8c2600f32686" providerId="ADAL" clId="{8A8AF724-0554-4334-A95E-7765974E60F0}" dt="2025-01-16T08:41:20.151" v="27533"/>
          <ac:inkMkLst>
            <pc:docMk/>
            <pc:sldMk cId="2046609217" sldId="312"/>
            <ac:inkMk id="433" creationId="{A99927B6-B101-6A94-BAFD-F4F83857A4CD}"/>
          </ac:inkMkLst>
        </pc:inkChg>
        <pc:inkChg chg="add del">
          <ac:chgData name="Darren Starr" userId="e8db8f9f-6c41-48a8-b168-8c2600f32686" providerId="ADAL" clId="{8A8AF724-0554-4334-A95E-7765974E60F0}" dt="2025-01-16T08:41:42.256" v="27535" actId="9405"/>
          <ac:inkMkLst>
            <pc:docMk/>
            <pc:sldMk cId="2046609217" sldId="312"/>
            <ac:inkMk id="435" creationId="{603D7406-0FBA-FACD-D260-92C498AD295E}"/>
          </ac:inkMkLst>
        </pc:inkChg>
        <pc:inkChg chg="add mod">
          <ac:chgData name="Darren Starr" userId="e8db8f9f-6c41-48a8-b168-8c2600f32686" providerId="ADAL" clId="{8A8AF724-0554-4334-A95E-7765974E60F0}" dt="2025-01-16T08:41:49.956" v="27539"/>
          <ac:inkMkLst>
            <pc:docMk/>
            <pc:sldMk cId="2046609217" sldId="312"/>
            <ac:inkMk id="436" creationId="{709ECCB2-B5C7-EB87-6FF8-17B1E6A3C893}"/>
          </ac:inkMkLst>
        </pc:inkChg>
        <pc:inkChg chg="add mod">
          <ac:chgData name="Darren Starr" userId="e8db8f9f-6c41-48a8-b168-8c2600f32686" providerId="ADAL" clId="{8A8AF724-0554-4334-A95E-7765974E60F0}" dt="2025-01-16T08:41:49.956" v="27539"/>
          <ac:inkMkLst>
            <pc:docMk/>
            <pc:sldMk cId="2046609217" sldId="312"/>
            <ac:inkMk id="437" creationId="{2D3579F3-1DA4-8833-0623-B18F334450C2}"/>
          </ac:inkMkLst>
        </pc:inkChg>
        <pc:inkChg chg="add mod">
          <ac:chgData name="Darren Starr" userId="e8db8f9f-6c41-48a8-b168-8c2600f32686" providerId="ADAL" clId="{8A8AF724-0554-4334-A95E-7765974E60F0}" dt="2025-01-16T08:41:49.956" v="27539"/>
          <ac:inkMkLst>
            <pc:docMk/>
            <pc:sldMk cId="2046609217" sldId="312"/>
            <ac:inkMk id="438" creationId="{234DE7C8-9B3C-EADA-1AAA-43F611F4902B}"/>
          </ac:inkMkLst>
        </pc:inkChg>
        <pc:inkChg chg="add mod">
          <ac:chgData name="Darren Starr" userId="e8db8f9f-6c41-48a8-b168-8c2600f32686" providerId="ADAL" clId="{8A8AF724-0554-4334-A95E-7765974E60F0}" dt="2025-01-16T08:44:57.738" v="27553"/>
          <ac:inkMkLst>
            <pc:docMk/>
            <pc:sldMk cId="2046609217" sldId="312"/>
            <ac:inkMk id="440" creationId="{1C3322A7-7A4D-A0DA-7EE4-79C6CC1AEFF1}"/>
          </ac:inkMkLst>
        </pc:inkChg>
        <pc:inkChg chg="add mod">
          <ac:chgData name="Darren Starr" userId="e8db8f9f-6c41-48a8-b168-8c2600f32686" providerId="ADAL" clId="{8A8AF724-0554-4334-A95E-7765974E60F0}" dt="2025-01-16T08:44:57.738" v="27553"/>
          <ac:inkMkLst>
            <pc:docMk/>
            <pc:sldMk cId="2046609217" sldId="312"/>
            <ac:inkMk id="441" creationId="{A61C5CE9-BE05-CD75-7695-6FDBA7D9FBC5}"/>
          </ac:inkMkLst>
        </pc:inkChg>
        <pc:inkChg chg="add mod">
          <ac:chgData name="Darren Starr" userId="e8db8f9f-6c41-48a8-b168-8c2600f32686" providerId="ADAL" clId="{8A8AF724-0554-4334-A95E-7765974E60F0}" dt="2025-01-16T08:44:57.738" v="27553"/>
          <ac:inkMkLst>
            <pc:docMk/>
            <pc:sldMk cId="2046609217" sldId="312"/>
            <ac:inkMk id="442" creationId="{D62AF155-21F4-51E2-DE8F-8EB1B4C88944}"/>
          </ac:inkMkLst>
        </pc:inkChg>
        <pc:inkChg chg="add mod">
          <ac:chgData name="Darren Starr" userId="e8db8f9f-6c41-48a8-b168-8c2600f32686" providerId="ADAL" clId="{8A8AF724-0554-4334-A95E-7765974E60F0}" dt="2025-01-16T08:42:46.800" v="27546"/>
          <ac:inkMkLst>
            <pc:docMk/>
            <pc:sldMk cId="2046609217" sldId="312"/>
            <ac:inkMk id="444" creationId="{8A9BE509-D27F-D865-CEB9-37B820A04AA8}"/>
          </ac:inkMkLst>
        </pc:inkChg>
        <pc:inkChg chg="add mod">
          <ac:chgData name="Darren Starr" userId="e8db8f9f-6c41-48a8-b168-8c2600f32686" providerId="ADAL" clId="{8A8AF724-0554-4334-A95E-7765974E60F0}" dt="2025-01-16T08:42:46.800" v="27546"/>
          <ac:inkMkLst>
            <pc:docMk/>
            <pc:sldMk cId="2046609217" sldId="312"/>
            <ac:inkMk id="445" creationId="{2E52D3DC-2536-EEC0-7DF4-F65EF66D1E02}"/>
          </ac:inkMkLst>
        </pc:inkChg>
        <pc:inkChg chg="add mod">
          <ac:chgData name="Darren Starr" userId="e8db8f9f-6c41-48a8-b168-8c2600f32686" providerId="ADAL" clId="{8A8AF724-0554-4334-A95E-7765974E60F0}" dt="2025-01-16T08:42:49.808" v="27549"/>
          <ac:inkMkLst>
            <pc:docMk/>
            <pc:sldMk cId="2046609217" sldId="312"/>
            <ac:inkMk id="447" creationId="{187AA5B5-2F8E-FDC0-E31E-880D078A7F91}"/>
          </ac:inkMkLst>
        </pc:inkChg>
        <pc:inkChg chg="add mod">
          <ac:chgData name="Darren Starr" userId="e8db8f9f-6c41-48a8-b168-8c2600f32686" providerId="ADAL" clId="{8A8AF724-0554-4334-A95E-7765974E60F0}" dt="2025-01-16T08:42:49.808" v="27549"/>
          <ac:inkMkLst>
            <pc:docMk/>
            <pc:sldMk cId="2046609217" sldId="312"/>
            <ac:inkMk id="448" creationId="{65ED3DD9-9579-6261-9619-E6A6F8B43096}"/>
          </ac:inkMkLst>
        </pc:inkChg>
        <pc:inkChg chg="add">
          <ac:chgData name="Darren Starr" userId="e8db8f9f-6c41-48a8-b168-8c2600f32686" providerId="ADAL" clId="{8A8AF724-0554-4334-A95E-7765974E60F0}" dt="2025-01-16T08:42:57.024" v="27550" actId="9405"/>
          <ac:inkMkLst>
            <pc:docMk/>
            <pc:sldMk cId="2046609217" sldId="312"/>
            <ac:inkMk id="450" creationId="{5E40BE2F-4342-A796-9C2A-1E3864BCDFFF}"/>
          </ac:inkMkLst>
        </pc:inkChg>
        <pc:inkChg chg="add">
          <ac:chgData name="Darren Starr" userId="e8db8f9f-6c41-48a8-b168-8c2600f32686" providerId="ADAL" clId="{8A8AF724-0554-4334-A95E-7765974E60F0}" dt="2025-01-16T08:44:14.046" v="27551" actId="9405"/>
          <ac:inkMkLst>
            <pc:docMk/>
            <pc:sldMk cId="2046609217" sldId="312"/>
            <ac:inkMk id="451" creationId="{B1062B88-C75D-2DAD-FF7B-F79F00CEBA39}"/>
          </ac:inkMkLst>
        </pc:inkChg>
        <pc:inkChg chg="add mod">
          <ac:chgData name="Darren Starr" userId="e8db8f9f-6c41-48a8-b168-8c2600f32686" providerId="ADAL" clId="{8A8AF724-0554-4334-A95E-7765974E60F0}" dt="2025-01-16T08:44:57.738" v="27553"/>
          <ac:inkMkLst>
            <pc:docMk/>
            <pc:sldMk cId="2046609217" sldId="312"/>
            <ac:inkMk id="452" creationId="{77CA376B-B0E0-05D0-17C3-A0EAB74B0B8D}"/>
          </ac:inkMkLst>
        </pc:inkChg>
        <pc:inkChg chg="add mod">
          <ac:chgData name="Darren Starr" userId="e8db8f9f-6c41-48a8-b168-8c2600f32686" providerId="ADAL" clId="{8A8AF724-0554-4334-A95E-7765974E60F0}" dt="2025-01-16T08:45:07.040" v="27559"/>
          <ac:inkMkLst>
            <pc:docMk/>
            <pc:sldMk cId="2046609217" sldId="312"/>
            <ac:inkMk id="454" creationId="{186F5092-28C7-DA7C-25A9-C23C7DF881FC}"/>
          </ac:inkMkLst>
        </pc:inkChg>
        <pc:inkChg chg="add mod">
          <ac:chgData name="Darren Starr" userId="e8db8f9f-6c41-48a8-b168-8c2600f32686" providerId="ADAL" clId="{8A8AF724-0554-4334-A95E-7765974E60F0}" dt="2025-01-16T08:45:07.040" v="27559"/>
          <ac:inkMkLst>
            <pc:docMk/>
            <pc:sldMk cId="2046609217" sldId="312"/>
            <ac:inkMk id="455" creationId="{8EF80159-D43B-F2A0-3586-5D0F7AB9F26A}"/>
          </ac:inkMkLst>
        </pc:inkChg>
      </pc:sldChg>
      <pc:sldChg chg="addSp delSp modSp new mod ord">
        <pc:chgData name="Darren Starr" userId="e8db8f9f-6c41-48a8-b168-8c2600f32686" providerId="ADAL" clId="{8A8AF724-0554-4334-A95E-7765974E60F0}" dt="2025-01-14T10:07:36.752" v="20668"/>
        <pc:sldMkLst>
          <pc:docMk/>
          <pc:sldMk cId="2469875333" sldId="313"/>
        </pc:sldMkLst>
        <pc:spChg chg="mod">
          <ac:chgData name="Darren Starr" userId="e8db8f9f-6c41-48a8-b168-8c2600f32686" providerId="ADAL" clId="{8A8AF724-0554-4334-A95E-7765974E60F0}" dt="2025-01-14T09:52:11.398" v="20538" actId="20577"/>
          <ac:spMkLst>
            <pc:docMk/>
            <pc:sldMk cId="2469875333" sldId="313"/>
            <ac:spMk id="2" creationId="{BE6E098B-6018-FADF-7B49-3A854D5818C4}"/>
          </ac:spMkLst>
        </pc:spChg>
        <pc:grpChg chg="add del mod">
          <ac:chgData name="Darren Starr" userId="e8db8f9f-6c41-48a8-b168-8c2600f32686" providerId="ADAL" clId="{8A8AF724-0554-4334-A95E-7765974E60F0}" dt="2025-01-14T10:07:13.330" v="20647"/>
          <ac:grpSpMkLst>
            <pc:docMk/>
            <pc:sldMk cId="2469875333" sldId="313"/>
            <ac:grpSpMk id="94" creationId="{456BE059-A96A-13BF-6C15-8B3E609B48EC}"/>
          </ac:grpSpMkLst>
        </pc:grpChg>
        <pc:grpChg chg="mod">
          <ac:chgData name="Darren Starr" userId="e8db8f9f-6c41-48a8-b168-8c2600f32686" providerId="ADAL" clId="{8A8AF724-0554-4334-A95E-7765974E60F0}" dt="2025-01-14T10:07:07.654" v="20642"/>
          <ac:grpSpMkLst>
            <pc:docMk/>
            <pc:sldMk cId="2469875333" sldId="313"/>
            <ac:grpSpMk id="106" creationId="{54425828-9D65-52B4-DA7E-6B8BCF29E999}"/>
          </ac:grpSpMkLst>
        </pc:grpChg>
        <pc:grpChg chg="mod">
          <ac:chgData name="Darren Starr" userId="e8db8f9f-6c41-48a8-b168-8c2600f32686" providerId="ADAL" clId="{8A8AF724-0554-4334-A95E-7765974E60F0}" dt="2025-01-14T10:07:36.752" v="20668"/>
          <ac:grpSpMkLst>
            <pc:docMk/>
            <pc:sldMk cId="2469875333" sldId="313"/>
            <ac:grpSpMk id="127" creationId="{C3D8C042-9152-D374-628A-F1009ABC4D7E}"/>
          </ac:grpSpMkLst>
        </pc:grpChg>
        <pc:inkChg chg="add mod">
          <ac:chgData name="Darren Starr" userId="e8db8f9f-6c41-48a8-b168-8c2600f32686" providerId="ADAL" clId="{8A8AF724-0554-4334-A95E-7765974E60F0}" dt="2025-01-14T10:06:02.757" v="20585"/>
          <ac:inkMkLst>
            <pc:docMk/>
            <pc:sldMk cId="2469875333" sldId="313"/>
            <ac:inkMk id="4" creationId="{8C26DE81-0567-BDCC-6D0D-7B71A5DEA0E1}"/>
          </ac:inkMkLst>
        </pc:inkChg>
        <pc:inkChg chg="add mod">
          <ac:chgData name="Darren Starr" userId="e8db8f9f-6c41-48a8-b168-8c2600f32686" providerId="ADAL" clId="{8A8AF724-0554-4334-A95E-7765974E60F0}" dt="2025-01-14T10:04:45.730" v="20548"/>
          <ac:inkMkLst>
            <pc:docMk/>
            <pc:sldMk cId="2469875333" sldId="313"/>
            <ac:inkMk id="5" creationId="{18A1DC93-638E-DA40-FFC0-CE42887531B3}"/>
          </ac:inkMkLst>
        </pc:inkChg>
        <pc:inkChg chg="add mod">
          <ac:chgData name="Darren Starr" userId="e8db8f9f-6c41-48a8-b168-8c2600f32686" providerId="ADAL" clId="{8A8AF724-0554-4334-A95E-7765974E60F0}" dt="2025-01-14T10:04:45.730" v="20548"/>
          <ac:inkMkLst>
            <pc:docMk/>
            <pc:sldMk cId="2469875333" sldId="313"/>
            <ac:inkMk id="6" creationId="{EE8913D0-ACB0-1241-AFD1-60FC258CBC98}"/>
          </ac:inkMkLst>
        </pc:inkChg>
        <pc:inkChg chg="add mod">
          <ac:chgData name="Darren Starr" userId="e8db8f9f-6c41-48a8-b168-8c2600f32686" providerId="ADAL" clId="{8A8AF724-0554-4334-A95E-7765974E60F0}" dt="2025-01-14T10:04:45.730" v="20548"/>
          <ac:inkMkLst>
            <pc:docMk/>
            <pc:sldMk cId="2469875333" sldId="313"/>
            <ac:inkMk id="7" creationId="{8F93D632-5103-D251-DF64-D523DBF1D7E5}"/>
          </ac:inkMkLst>
        </pc:inkChg>
        <pc:inkChg chg="add mod">
          <ac:chgData name="Darren Starr" userId="e8db8f9f-6c41-48a8-b168-8c2600f32686" providerId="ADAL" clId="{8A8AF724-0554-4334-A95E-7765974E60F0}" dt="2025-01-14T10:06:23.075" v="20602"/>
          <ac:inkMkLst>
            <pc:docMk/>
            <pc:sldMk cId="2469875333" sldId="313"/>
            <ac:inkMk id="8" creationId="{723BA241-FCFB-66A3-59BC-8B304C0ABEF6}"/>
          </ac:inkMkLst>
        </pc:inkChg>
        <pc:inkChg chg="add mod">
          <ac:chgData name="Darren Starr" userId="e8db8f9f-6c41-48a8-b168-8c2600f32686" providerId="ADAL" clId="{8A8AF724-0554-4334-A95E-7765974E60F0}" dt="2025-01-14T10:06:02.757" v="20585"/>
          <ac:inkMkLst>
            <pc:docMk/>
            <pc:sldMk cId="2469875333" sldId="313"/>
            <ac:inkMk id="9" creationId="{6539095C-D18B-D9F8-422F-D0DAAD68F519}"/>
          </ac:inkMkLst>
        </pc:inkChg>
        <pc:inkChg chg="add mod">
          <ac:chgData name="Darren Starr" userId="e8db8f9f-6c41-48a8-b168-8c2600f32686" providerId="ADAL" clId="{8A8AF724-0554-4334-A95E-7765974E60F0}" dt="2025-01-14T10:06:23.075" v="20602"/>
          <ac:inkMkLst>
            <pc:docMk/>
            <pc:sldMk cId="2469875333" sldId="313"/>
            <ac:inkMk id="10" creationId="{0AEC28DE-1629-5B96-F63C-26B65533D612}"/>
          </ac:inkMkLst>
        </pc:inkChg>
        <pc:inkChg chg="add mod">
          <ac:chgData name="Darren Starr" userId="e8db8f9f-6c41-48a8-b168-8c2600f32686" providerId="ADAL" clId="{8A8AF724-0554-4334-A95E-7765974E60F0}" dt="2025-01-14T10:06:28.684" v="20614"/>
          <ac:inkMkLst>
            <pc:docMk/>
            <pc:sldMk cId="2469875333" sldId="313"/>
            <ac:inkMk id="11" creationId="{4CE32504-DD4E-D581-2DE8-B27EF2AD9E2E}"/>
          </ac:inkMkLst>
        </pc:inkChg>
        <pc:inkChg chg="add">
          <ac:chgData name="Darren Starr" userId="e8db8f9f-6c41-48a8-b168-8c2600f32686" providerId="ADAL" clId="{8A8AF724-0554-4334-A95E-7765974E60F0}" dt="2025-01-14T10:04:49.110" v="20549" actId="9405"/>
          <ac:inkMkLst>
            <pc:docMk/>
            <pc:sldMk cId="2469875333" sldId="313"/>
            <ac:inkMk id="13" creationId="{A190AC72-6085-9D42-143B-F58814892B1D}"/>
          </ac:inkMkLst>
        </pc:inkChg>
        <pc:inkChg chg="add mod">
          <ac:chgData name="Darren Starr" userId="e8db8f9f-6c41-48a8-b168-8c2600f32686" providerId="ADAL" clId="{8A8AF724-0554-4334-A95E-7765974E60F0}" dt="2025-01-14T10:07:13.330" v="20647"/>
          <ac:inkMkLst>
            <pc:docMk/>
            <pc:sldMk cId="2469875333" sldId="313"/>
            <ac:inkMk id="14" creationId="{814F4A10-E922-4C5A-FB40-4D45A8A31C10}"/>
          </ac:inkMkLst>
        </pc:inkChg>
        <pc:inkChg chg="add">
          <ac:chgData name="Darren Starr" userId="e8db8f9f-6c41-48a8-b168-8c2600f32686" providerId="ADAL" clId="{8A8AF724-0554-4334-A95E-7765974E60F0}" dt="2025-01-14T10:05:21.777" v="20551" actId="9405"/>
          <ac:inkMkLst>
            <pc:docMk/>
            <pc:sldMk cId="2469875333" sldId="313"/>
            <ac:inkMk id="15" creationId="{9F0EECF7-6FFB-47F1-3264-4F22D323B98D}"/>
          </ac:inkMkLst>
        </pc:inkChg>
        <pc:inkChg chg="add">
          <ac:chgData name="Darren Starr" userId="e8db8f9f-6c41-48a8-b168-8c2600f32686" providerId="ADAL" clId="{8A8AF724-0554-4334-A95E-7765974E60F0}" dt="2025-01-14T10:05:22.446" v="20552" actId="9405"/>
          <ac:inkMkLst>
            <pc:docMk/>
            <pc:sldMk cId="2469875333" sldId="313"/>
            <ac:inkMk id="16" creationId="{A8D2309C-3A95-5CD0-CE55-042940D322FD}"/>
          </ac:inkMkLst>
        </pc:inkChg>
        <pc:inkChg chg="add mod">
          <ac:chgData name="Darren Starr" userId="e8db8f9f-6c41-48a8-b168-8c2600f32686" providerId="ADAL" clId="{8A8AF724-0554-4334-A95E-7765974E60F0}" dt="2025-01-14T10:05:27.422" v="20560"/>
          <ac:inkMkLst>
            <pc:docMk/>
            <pc:sldMk cId="2469875333" sldId="313"/>
            <ac:inkMk id="17" creationId="{657ABF3B-403B-F44B-38FE-F33A5BDDF58E}"/>
          </ac:inkMkLst>
        </pc:inkChg>
        <pc:inkChg chg="add mod">
          <ac:chgData name="Darren Starr" userId="e8db8f9f-6c41-48a8-b168-8c2600f32686" providerId="ADAL" clId="{8A8AF724-0554-4334-A95E-7765974E60F0}" dt="2025-01-14T10:05:27.422" v="20560"/>
          <ac:inkMkLst>
            <pc:docMk/>
            <pc:sldMk cId="2469875333" sldId="313"/>
            <ac:inkMk id="18" creationId="{07F8CA0A-EFF3-812A-9C1F-4761148A295D}"/>
          </ac:inkMkLst>
        </pc:inkChg>
        <pc:inkChg chg="add mod">
          <ac:chgData name="Darren Starr" userId="e8db8f9f-6c41-48a8-b168-8c2600f32686" providerId="ADAL" clId="{8A8AF724-0554-4334-A95E-7765974E60F0}" dt="2025-01-14T10:07:13.330" v="20647"/>
          <ac:inkMkLst>
            <pc:docMk/>
            <pc:sldMk cId="2469875333" sldId="313"/>
            <ac:inkMk id="19" creationId="{A2502B77-C066-073B-73E6-0D605E71B29E}"/>
          </ac:inkMkLst>
        </pc:inkChg>
        <pc:inkChg chg="add mod">
          <ac:chgData name="Darren Starr" userId="e8db8f9f-6c41-48a8-b168-8c2600f32686" providerId="ADAL" clId="{8A8AF724-0554-4334-A95E-7765974E60F0}" dt="2025-01-14T10:05:27.422" v="20560"/>
          <ac:inkMkLst>
            <pc:docMk/>
            <pc:sldMk cId="2469875333" sldId="313"/>
            <ac:inkMk id="20" creationId="{49F8A0BA-03B7-C434-AD21-9356A607E78D}"/>
          </ac:inkMkLst>
        </pc:inkChg>
        <pc:inkChg chg="add mod">
          <ac:chgData name="Darren Starr" userId="e8db8f9f-6c41-48a8-b168-8c2600f32686" providerId="ADAL" clId="{8A8AF724-0554-4334-A95E-7765974E60F0}" dt="2025-01-14T10:05:27.422" v="20560"/>
          <ac:inkMkLst>
            <pc:docMk/>
            <pc:sldMk cId="2469875333" sldId="313"/>
            <ac:inkMk id="21" creationId="{F4E54FB3-6307-0E01-DAC4-1F8B39F45710}"/>
          </ac:inkMkLst>
        </pc:inkChg>
        <pc:inkChg chg="add">
          <ac:chgData name="Darren Starr" userId="e8db8f9f-6c41-48a8-b168-8c2600f32686" providerId="ADAL" clId="{8A8AF724-0554-4334-A95E-7765974E60F0}" dt="2025-01-14T10:05:26.277" v="20558" actId="9405"/>
          <ac:inkMkLst>
            <pc:docMk/>
            <pc:sldMk cId="2469875333" sldId="313"/>
            <ac:inkMk id="22" creationId="{8A688256-0A20-1C48-EAF9-7FBB8DF54053}"/>
          </ac:inkMkLst>
        </pc:inkChg>
        <pc:inkChg chg="add">
          <ac:chgData name="Darren Starr" userId="e8db8f9f-6c41-48a8-b168-8c2600f32686" providerId="ADAL" clId="{8A8AF724-0554-4334-A95E-7765974E60F0}" dt="2025-01-14T10:05:26.444" v="20559" actId="9405"/>
          <ac:inkMkLst>
            <pc:docMk/>
            <pc:sldMk cId="2469875333" sldId="313"/>
            <ac:inkMk id="23" creationId="{1B77BF48-2D8A-8E85-FF84-8BE1EEFFD168}"/>
          </ac:inkMkLst>
        </pc:inkChg>
        <pc:inkChg chg="add mod">
          <ac:chgData name="Darren Starr" userId="e8db8f9f-6c41-48a8-b168-8c2600f32686" providerId="ADAL" clId="{8A8AF724-0554-4334-A95E-7765974E60F0}" dt="2025-01-14T10:05:32.386" v="20564"/>
          <ac:inkMkLst>
            <pc:docMk/>
            <pc:sldMk cId="2469875333" sldId="313"/>
            <ac:inkMk id="25" creationId="{303B18E2-1AA5-8FD2-CC70-C051DFFB3B0C}"/>
          </ac:inkMkLst>
        </pc:inkChg>
        <pc:inkChg chg="add mod">
          <ac:chgData name="Darren Starr" userId="e8db8f9f-6c41-48a8-b168-8c2600f32686" providerId="ADAL" clId="{8A8AF724-0554-4334-A95E-7765974E60F0}" dt="2025-01-14T10:06:02.757" v="20585"/>
          <ac:inkMkLst>
            <pc:docMk/>
            <pc:sldMk cId="2469875333" sldId="313"/>
            <ac:inkMk id="26" creationId="{F0EECDCB-EC4F-4430-C857-202FB28102F6}"/>
          </ac:inkMkLst>
        </pc:inkChg>
        <pc:inkChg chg="add mod">
          <ac:chgData name="Darren Starr" userId="e8db8f9f-6c41-48a8-b168-8c2600f32686" providerId="ADAL" clId="{8A8AF724-0554-4334-A95E-7765974E60F0}" dt="2025-01-14T10:06:28.684" v="20614"/>
          <ac:inkMkLst>
            <pc:docMk/>
            <pc:sldMk cId="2469875333" sldId="313"/>
            <ac:inkMk id="27" creationId="{4C00F13E-C6CC-5585-A637-BB931B285AA3}"/>
          </ac:inkMkLst>
        </pc:inkChg>
        <pc:inkChg chg="add mod">
          <ac:chgData name="Darren Starr" userId="e8db8f9f-6c41-48a8-b168-8c2600f32686" providerId="ADAL" clId="{8A8AF724-0554-4334-A95E-7765974E60F0}" dt="2025-01-14T10:06:02.757" v="20585"/>
          <ac:inkMkLst>
            <pc:docMk/>
            <pc:sldMk cId="2469875333" sldId="313"/>
            <ac:inkMk id="29" creationId="{1FE1F2B3-A85D-65C5-05A7-D26E62837A14}"/>
          </ac:inkMkLst>
        </pc:inkChg>
        <pc:inkChg chg="add mod">
          <ac:chgData name="Darren Starr" userId="e8db8f9f-6c41-48a8-b168-8c2600f32686" providerId="ADAL" clId="{8A8AF724-0554-4334-A95E-7765974E60F0}" dt="2025-01-14T10:05:35.302" v="20571"/>
          <ac:inkMkLst>
            <pc:docMk/>
            <pc:sldMk cId="2469875333" sldId="313"/>
            <ac:inkMk id="30" creationId="{24A9757A-9D73-1510-C2E4-AB615C588D37}"/>
          </ac:inkMkLst>
        </pc:inkChg>
        <pc:inkChg chg="add mod">
          <ac:chgData name="Darren Starr" userId="e8db8f9f-6c41-48a8-b168-8c2600f32686" providerId="ADAL" clId="{8A8AF724-0554-4334-A95E-7765974E60F0}" dt="2025-01-14T10:06:02.757" v="20585"/>
          <ac:inkMkLst>
            <pc:docMk/>
            <pc:sldMk cId="2469875333" sldId="313"/>
            <ac:inkMk id="31" creationId="{50A7155C-7659-11E1-6C7C-2A8FECBB2621}"/>
          </ac:inkMkLst>
        </pc:inkChg>
        <pc:inkChg chg="add mod">
          <ac:chgData name="Darren Starr" userId="e8db8f9f-6c41-48a8-b168-8c2600f32686" providerId="ADAL" clId="{8A8AF724-0554-4334-A95E-7765974E60F0}" dt="2025-01-14T10:05:35.302" v="20571"/>
          <ac:inkMkLst>
            <pc:docMk/>
            <pc:sldMk cId="2469875333" sldId="313"/>
            <ac:inkMk id="32" creationId="{22DB733F-3071-81CE-D328-B67A5B81F25A}"/>
          </ac:inkMkLst>
        </pc:inkChg>
        <pc:inkChg chg="add mod">
          <ac:chgData name="Darren Starr" userId="e8db8f9f-6c41-48a8-b168-8c2600f32686" providerId="ADAL" clId="{8A8AF724-0554-4334-A95E-7765974E60F0}" dt="2025-01-14T10:06:28.684" v="20614"/>
          <ac:inkMkLst>
            <pc:docMk/>
            <pc:sldMk cId="2469875333" sldId="313"/>
            <ac:inkMk id="33" creationId="{BD37EF96-BFDA-7118-3F7F-DE0BFC669A20}"/>
          </ac:inkMkLst>
        </pc:inkChg>
        <pc:inkChg chg="add mod">
          <ac:chgData name="Darren Starr" userId="e8db8f9f-6c41-48a8-b168-8c2600f32686" providerId="ADAL" clId="{8A8AF724-0554-4334-A95E-7765974E60F0}" dt="2025-01-14T10:05:35.302" v="20571"/>
          <ac:inkMkLst>
            <pc:docMk/>
            <pc:sldMk cId="2469875333" sldId="313"/>
            <ac:inkMk id="34" creationId="{53A1FF7F-2BC3-627C-2990-1DC186D165F8}"/>
          </ac:inkMkLst>
        </pc:inkChg>
        <pc:inkChg chg="add">
          <ac:chgData name="Darren Starr" userId="e8db8f9f-6c41-48a8-b168-8c2600f32686" providerId="ADAL" clId="{8A8AF724-0554-4334-A95E-7765974E60F0}" dt="2025-01-14T10:05:36.871" v="20572" actId="9405"/>
          <ac:inkMkLst>
            <pc:docMk/>
            <pc:sldMk cId="2469875333" sldId="313"/>
            <ac:inkMk id="36" creationId="{4527F929-B7C6-AE01-53F0-9D751D569EEA}"/>
          </ac:inkMkLst>
        </pc:inkChg>
        <pc:inkChg chg="add">
          <ac:chgData name="Darren Starr" userId="e8db8f9f-6c41-48a8-b168-8c2600f32686" providerId="ADAL" clId="{8A8AF724-0554-4334-A95E-7765974E60F0}" dt="2025-01-14T10:05:37.088" v="20573" actId="9405"/>
          <ac:inkMkLst>
            <pc:docMk/>
            <pc:sldMk cId="2469875333" sldId="313"/>
            <ac:inkMk id="37" creationId="{ACF9AB02-AC4C-207B-3B2E-F08621A9B03A}"/>
          </ac:inkMkLst>
        </pc:inkChg>
        <pc:inkChg chg="add">
          <ac:chgData name="Darren Starr" userId="e8db8f9f-6c41-48a8-b168-8c2600f32686" providerId="ADAL" clId="{8A8AF724-0554-4334-A95E-7765974E60F0}" dt="2025-01-14T10:05:37.261" v="20574" actId="9405"/>
          <ac:inkMkLst>
            <pc:docMk/>
            <pc:sldMk cId="2469875333" sldId="313"/>
            <ac:inkMk id="38" creationId="{3DEE7E2E-4C87-FF41-F1BE-9BE023EBAB93}"/>
          </ac:inkMkLst>
        </pc:inkChg>
        <pc:inkChg chg="add mod">
          <ac:chgData name="Darren Starr" userId="e8db8f9f-6c41-48a8-b168-8c2600f32686" providerId="ADAL" clId="{8A8AF724-0554-4334-A95E-7765974E60F0}" dt="2025-01-14T10:07:13.330" v="20647"/>
          <ac:inkMkLst>
            <pc:docMk/>
            <pc:sldMk cId="2469875333" sldId="313"/>
            <ac:inkMk id="39" creationId="{59B273BC-17B3-003F-62B9-44FEA21DC42C}"/>
          </ac:inkMkLst>
        </pc:inkChg>
        <pc:inkChg chg="add mod">
          <ac:chgData name="Darren Starr" userId="e8db8f9f-6c41-48a8-b168-8c2600f32686" providerId="ADAL" clId="{8A8AF724-0554-4334-A95E-7765974E60F0}" dt="2025-01-14T10:06:18.494" v="20595"/>
          <ac:inkMkLst>
            <pc:docMk/>
            <pc:sldMk cId="2469875333" sldId="313"/>
            <ac:inkMk id="41" creationId="{0A9446E4-CBBE-2F6C-E448-009BDF67B9BF}"/>
          </ac:inkMkLst>
        </pc:inkChg>
        <pc:inkChg chg="add">
          <ac:chgData name="Darren Starr" userId="e8db8f9f-6c41-48a8-b168-8c2600f32686" providerId="ADAL" clId="{8A8AF724-0554-4334-A95E-7765974E60F0}" dt="2025-01-14T10:05:54.319" v="20578" actId="9405"/>
          <ac:inkMkLst>
            <pc:docMk/>
            <pc:sldMk cId="2469875333" sldId="313"/>
            <ac:inkMk id="42" creationId="{95ECB7B7-A007-F311-76ED-8E126BD99DDA}"/>
          </ac:inkMkLst>
        </pc:inkChg>
        <pc:inkChg chg="add">
          <ac:chgData name="Darren Starr" userId="e8db8f9f-6c41-48a8-b168-8c2600f32686" providerId="ADAL" clId="{8A8AF724-0554-4334-A95E-7765974E60F0}" dt="2025-01-14T10:05:54.842" v="20579" actId="9405"/>
          <ac:inkMkLst>
            <pc:docMk/>
            <pc:sldMk cId="2469875333" sldId="313"/>
            <ac:inkMk id="43" creationId="{572E7B32-55AC-1820-8ED5-066846500A6C}"/>
          </ac:inkMkLst>
        </pc:inkChg>
        <pc:inkChg chg="add">
          <ac:chgData name="Darren Starr" userId="e8db8f9f-6c41-48a8-b168-8c2600f32686" providerId="ADAL" clId="{8A8AF724-0554-4334-A95E-7765974E60F0}" dt="2025-01-14T10:05:55.326" v="20580" actId="9405"/>
          <ac:inkMkLst>
            <pc:docMk/>
            <pc:sldMk cId="2469875333" sldId="313"/>
            <ac:inkMk id="44" creationId="{20007881-AFE6-805F-56E4-8A67CFDA0EEA}"/>
          </ac:inkMkLst>
        </pc:inkChg>
        <pc:inkChg chg="add mod">
          <ac:chgData name="Darren Starr" userId="e8db8f9f-6c41-48a8-b168-8c2600f32686" providerId="ADAL" clId="{8A8AF724-0554-4334-A95E-7765974E60F0}" dt="2025-01-14T10:06:02.757" v="20585"/>
          <ac:inkMkLst>
            <pc:docMk/>
            <pc:sldMk cId="2469875333" sldId="313"/>
            <ac:inkMk id="45" creationId="{7DDBB565-7053-9993-0343-A05F6DB6E91A}"/>
          </ac:inkMkLst>
        </pc:inkChg>
        <pc:inkChg chg="add">
          <ac:chgData name="Darren Starr" userId="e8db8f9f-6c41-48a8-b168-8c2600f32686" providerId="ADAL" clId="{8A8AF724-0554-4334-A95E-7765974E60F0}" dt="2025-01-14T10:05:56.240" v="20582" actId="9405"/>
          <ac:inkMkLst>
            <pc:docMk/>
            <pc:sldMk cId="2469875333" sldId="313"/>
            <ac:inkMk id="46" creationId="{FD2DBF71-8833-8268-E8F9-4F74BDFC2D5E}"/>
          </ac:inkMkLst>
        </pc:inkChg>
        <pc:inkChg chg="add">
          <ac:chgData name="Darren Starr" userId="e8db8f9f-6c41-48a8-b168-8c2600f32686" providerId="ADAL" clId="{8A8AF724-0554-4334-A95E-7765974E60F0}" dt="2025-01-14T10:06:01.686" v="20584" actId="9405"/>
          <ac:inkMkLst>
            <pc:docMk/>
            <pc:sldMk cId="2469875333" sldId="313"/>
            <ac:inkMk id="48" creationId="{199A8A49-E57D-D9B2-EC84-B3CEE16DA89B}"/>
          </ac:inkMkLst>
        </pc:inkChg>
        <pc:inkChg chg="add">
          <ac:chgData name="Darren Starr" userId="e8db8f9f-6c41-48a8-b168-8c2600f32686" providerId="ADAL" clId="{8A8AF724-0554-4334-A95E-7765974E60F0}" dt="2025-01-14T10:06:03.199" v="20586" actId="9405"/>
          <ac:inkMkLst>
            <pc:docMk/>
            <pc:sldMk cId="2469875333" sldId="313"/>
            <ac:inkMk id="50" creationId="{0B9CA920-95A8-3EF5-6FFA-C93EFA3E6727}"/>
          </ac:inkMkLst>
        </pc:inkChg>
        <pc:inkChg chg="add">
          <ac:chgData name="Darren Starr" userId="e8db8f9f-6c41-48a8-b168-8c2600f32686" providerId="ADAL" clId="{8A8AF724-0554-4334-A95E-7765974E60F0}" dt="2025-01-14T10:06:03.698" v="20587" actId="9405"/>
          <ac:inkMkLst>
            <pc:docMk/>
            <pc:sldMk cId="2469875333" sldId="313"/>
            <ac:inkMk id="51" creationId="{41BC8EF1-19C6-9128-6F85-68EE4251E71A}"/>
          </ac:inkMkLst>
        </pc:inkChg>
        <pc:inkChg chg="add">
          <ac:chgData name="Darren Starr" userId="e8db8f9f-6c41-48a8-b168-8c2600f32686" providerId="ADAL" clId="{8A8AF724-0554-4334-A95E-7765974E60F0}" dt="2025-01-14T10:06:04.534" v="20588" actId="9405"/>
          <ac:inkMkLst>
            <pc:docMk/>
            <pc:sldMk cId="2469875333" sldId="313"/>
            <ac:inkMk id="52" creationId="{EAA8307B-F5C6-3EB4-37A3-04E6FDE4CCBF}"/>
          </ac:inkMkLst>
        </pc:inkChg>
        <pc:inkChg chg="add">
          <ac:chgData name="Darren Starr" userId="e8db8f9f-6c41-48a8-b168-8c2600f32686" providerId="ADAL" clId="{8A8AF724-0554-4334-A95E-7765974E60F0}" dt="2025-01-14T10:06:05.051" v="20589" actId="9405"/>
          <ac:inkMkLst>
            <pc:docMk/>
            <pc:sldMk cId="2469875333" sldId="313"/>
            <ac:inkMk id="53" creationId="{EBEC122D-EDFB-A264-78A3-8ECC898E0DA5}"/>
          </ac:inkMkLst>
        </pc:inkChg>
        <pc:inkChg chg="add mod">
          <ac:chgData name="Darren Starr" userId="e8db8f9f-6c41-48a8-b168-8c2600f32686" providerId="ADAL" clId="{8A8AF724-0554-4334-A95E-7765974E60F0}" dt="2025-01-14T10:06:28.684" v="20614"/>
          <ac:inkMkLst>
            <pc:docMk/>
            <pc:sldMk cId="2469875333" sldId="313"/>
            <ac:inkMk id="54" creationId="{FCE8B253-0CF3-7891-CB70-E9A48F15F30F}"/>
          </ac:inkMkLst>
        </pc:inkChg>
        <pc:inkChg chg="add">
          <ac:chgData name="Darren Starr" userId="e8db8f9f-6c41-48a8-b168-8c2600f32686" providerId="ADAL" clId="{8A8AF724-0554-4334-A95E-7765974E60F0}" dt="2025-01-14T10:06:05.473" v="20591" actId="9405"/>
          <ac:inkMkLst>
            <pc:docMk/>
            <pc:sldMk cId="2469875333" sldId="313"/>
            <ac:inkMk id="55" creationId="{0A8BBB35-6355-EAD2-AE3E-B4930B0A1B5C}"/>
          </ac:inkMkLst>
        </pc:inkChg>
        <pc:inkChg chg="add">
          <ac:chgData name="Darren Starr" userId="e8db8f9f-6c41-48a8-b168-8c2600f32686" providerId="ADAL" clId="{8A8AF724-0554-4334-A95E-7765974E60F0}" dt="2025-01-14T10:06:05.679" v="20592" actId="9405"/>
          <ac:inkMkLst>
            <pc:docMk/>
            <pc:sldMk cId="2469875333" sldId="313"/>
            <ac:inkMk id="56" creationId="{827D47B3-E4C0-EF33-EFEB-EFFD193CA1D7}"/>
          </ac:inkMkLst>
        </pc:inkChg>
        <pc:inkChg chg="add">
          <ac:chgData name="Darren Starr" userId="e8db8f9f-6c41-48a8-b168-8c2600f32686" providerId="ADAL" clId="{8A8AF724-0554-4334-A95E-7765974E60F0}" dt="2025-01-14T10:06:17.981" v="20594" actId="9405"/>
          <ac:inkMkLst>
            <pc:docMk/>
            <pc:sldMk cId="2469875333" sldId="313"/>
            <ac:inkMk id="58" creationId="{5419FCE0-E6CC-F72F-7140-4A1DBF2551BE}"/>
          </ac:inkMkLst>
        </pc:inkChg>
        <pc:inkChg chg="add">
          <ac:chgData name="Darren Starr" userId="e8db8f9f-6c41-48a8-b168-8c2600f32686" providerId="ADAL" clId="{8A8AF724-0554-4334-A95E-7765974E60F0}" dt="2025-01-14T10:06:19.589" v="20596" actId="9405"/>
          <ac:inkMkLst>
            <pc:docMk/>
            <pc:sldMk cId="2469875333" sldId="313"/>
            <ac:inkMk id="60" creationId="{309F76AE-6F08-5261-72F9-19A9CFB3F729}"/>
          </ac:inkMkLst>
        </pc:inkChg>
        <pc:inkChg chg="add">
          <ac:chgData name="Darren Starr" userId="e8db8f9f-6c41-48a8-b168-8c2600f32686" providerId="ADAL" clId="{8A8AF724-0554-4334-A95E-7765974E60F0}" dt="2025-01-14T10:06:21.128" v="20597" actId="9405"/>
          <ac:inkMkLst>
            <pc:docMk/>
            <pc:sldMk cId="2469875333" sldId="313"/>
            <ac:inkMk id="61" creationId="{FC7CDD1C-1920-6783-930E-D43AC80EFF55}"/>
          </ac:inkMkLst>
        </pc:inkChg>
        <pc:inkChg chg="add mod">
          <ac:chgData name="Darren Starr" userId="e8db8f9f-6c41-48a8-b168-8c2600f32686" providerId="ADAL" clId="{8A8AF724-0554-4334-A95E-7765974E60F0}" dt="2025-01-14T10:07:13.330" v="20647"/>
          <ac:inkMkLst>
            <pc:docMk/>
            <pc:sldMk cId="2469875333" sldId="313"/>
            <ac:inkMk id="62" creationId="{1623551F-9B03-6678-6E34-E5A06FC1E363}"/>
          </ac:inkMkLst>
        </pc:inkChg>
        <pc:inkChg chg="add mod">
          <ac:chgData name="Darren Starr" userId="e8db8f9f-6c41-48a8-b168-8c2600f32686" providerId="ADAL" clId="{8A8AF724-0554-4334-A95E-7765974E60F0}" dt="2025-01-14T10:07:13.330" v="20647"/>
          <ac:inkMkLst>
            <pc:docMk/>
            <pc:sldMk cId="2469875333" sldId="313"/>
            <ac:inkMk id="63" creationId="{54939D3D-FB2E-7F50-8527-153C7CA5BB1C}"/>
          </ac:inkMkLst>
        </pc:inkChg>
        <pc:inkChg chg="add mod">
          <ac:chgData name="Darren Starr" userId="e8db8f9f-6c41-48a8-b168-8c2600f32686" providerId="ADAL" clId="{8A8AF724-0554-4334-A95E-7765974E60F0}" dt="2025-01-14T10:07:13.330" v="20647"/>
          <ac:inkMkLst>
            <pc:docMk/>
            <pc:sldMk cId="2469875333" sldId="313"/>
            <ac:inkMk id="64" creationId="{ED498A4B-751A-4D8B-87F5-39367745B8F0}"/>
          </ac:inkMkLst>
        </pc:inkChg>
        <pc:inkChg chg="add">
          <ac:chgData name="Darren Starr" userId="e8db8f9f-6c41-48a8-b168-8c2600f32686" providerId="ADAL" clId="{8A8AF724-0554-4334-A95E-7765974E60F0}" dt="2025-01-14T10:06:22.113" v="20601" actId="9405"/>
          <ac:inkMkLst>
            <pc:docMk/>
            <pc:sldMk cId="2469875333" sldId="313"/>
            <ac:inkMk id="65" creationId="{6A5977DD-94D2-24AB-0B34-75AF50A15B38}"/>
          </ac:inkMkLst>
        </pc:inkChg>
        <pc:inkChg chg="add">
          <ac:chgData name="Darren Starr" userId="e8db8f9f-6c41-48a8-b168-8c2600f32686" providerId="ADAL" clId="{8A8AF724-0554-4334-A95E-7765974E60F0}" dt="2025-01-14T10:06:23.719" v="20603" actId="9405"/>
          <ac:inkMkLst>
            <pc:docMk/>
            <pc:sldMk cId="2469875333" sldId="313"/>
            <ac:inkMk id="67" creationId="{A3B8B8AE-3ED6-6663-5636-EBAE90155C3D}"/>
          </ac:inkMkLst>
        </pc:inkChg>
        <pc:inkChg chg="add">
          <ac:chgData name="Darren Starr" userId="e8db8f9f-6c41-48a8-b168-8c2600f32686" providerId="ADAL" clId="{8A8AF724-0554-4334-A95E-7765974E60F0}" dt="2025-01-14T10:06:24.185" v="20604" actId="9405"/>
          <ac:inkMkLst>
            <pc:docMk/>
            <pc:sldMk cId="2469875333" sldId="313"/>
            <ac:inkMk id="68" creationId="{4292C15A-E091-3241-3C35-FB9BB2BAB06B}"/>
          </ac:inkMkLst>
        </pc:inkChg>
        <pc:inkChg chg="add">
          <ac:chgData name="Darren Starr" userId="e8db8f9f-6c41-48a8-b168-8c2600f32686" providerId="ADAL" clId="{8A8AF724-0554-4334-A95E-7765974E60F0}" dt="2025-01-14T10:06:24.404" v="20605" actId="9405"/>
          <ac:inkMkLst>
            <pc:docMk/>
            <pc:sldMk cId="2469875333" sldId="313"/>
            <ac:inkMk id="69" creationId="{69ED63A4-1C94-8A8A-09AD-E85A71B2885F}"/>
          </ac:inkMkLst>
        </pc:inkChg>
        <pc:inkChg chg="add">
          <ac:chgData name="Darren Starr" userId="e8db8f9f-6c41-48a8-b168-8c2600f32686" providerId="ADAL" clId="{8A8AF724-0554-4334-A95E-7765974E60F0}" dt="2025-01-14T10:06:24.574" v="20606" actId="9405"/>
          <ac:inkMkLst>
            <pc:docMk/>
            <pc:sldMk cId="2469875333" sldId="313"/>
            <ac:inkMk id="70" creationId="{664F1D92-3D0E-DAE8-387E-2383B79259C6}"/>
          </ac:inkMkLst>
        </pc:inkChg>
        <pc:inkChg chg="add mod">
          <ac:chgData name="Darren Starr" userId="e8db8f9f-6c41-48a8-b168-8c2600f32686" providerId="ADAL" clId="{8A8AF724-0554-4334-A95E-7765974E60F0}" dt="2025-01-14T10:06:28.684" v="20614"/>
          <ac:inkMkLst>
            <pc:docMk/>
            <pc:sldMk cId="2469875333" sldId="313"/>
            <ac:inkMk id="71" creationId="{EEB2EFB9-7421-826D-681A-00205CFFDC9C}"/>
          </ac:inkMkLst>
        </pc:inkChg>
        <pc:inkChg chg="add">
          <ac:chgData name="Darren Starr" userId="e8db8f9f-6c41-48a8-b168-8c2600f32686" providerId="ADAL" clId="{8A8AF724-0554-4334-A95E-7765974E60F0}" dt="2025-01-14T10:06:25.096" v="20608" actId="9405"/>
          <ac:inkMkLst>
            <pc:docMk/>
            <pc:sldMk cId="2469875333" sldId="313"/>
            <ac:inkMk id="72" creationId="{C5C896EB-A917-419C-428C-1B3BF58B4D75}"/>
          </ac:inkMkLst>
        </pc:inkChg>
        <pc:inkChg chg="add mod">
          <ac:chgData name="Darren Starr" userId="e8db8f9f-6c41-48a8-b168-8c2600f32686" providerId="ADAL" clId="{8A8AF724-0554-4334-A95E-7765974E60F0}" dt="2025-01-14T10:07:13.330" v="20647"/>
          <ac:inkMkLst>
            <pc:docMk/>
            <pc:sldMk cId="2469875333" sldId="313"/>
            <ac:inkMk id="73" creationId="{EE5C35F3-49AD-3D40-6319-589A5479B983}"/>
          </ac:inkMkLst>
        </pc:inkChg>
        <pc:inkChg chg="add">
          <ac:chgData name="Darren Starr" userId="e8db8f9f-6c41-48a8-b168-8c2600f32686" providerId="ADAL" clId="{8A8AF724-0554-4334-A95E-7765974E60F0}" dt="2025-01-14T10:06:26.075" v="20610" actId="9405"/>
          <ac:inkMkLst>
            <pc:docMk/>
            <pc:sldMk cId="2469875333" sldId="313"/>
            <ac:inkMk id="74" creationId="{65101012-5B02-5D2D-81F4-0845320BE394}"/>
          </ac:inkMkLst>
        </pc:inkChg>
        <pc:inkChg chg="add mod">
          <ac:chgData name="Darren Starr" userId="e8db8f9f-6c41-48a8-b168-8c2600f32686" providerId="ADAL" clId="{8A8AF724-0554-4334-A95E-7765974E60F0}" dt="2025-01-14T10:07:13.330" v="20647"/>
          <ac:inkMkLst>
            <pc:docMk/>
            <pc:sldMk cId="2469875333" sldId="313"/>
            <ac:inkMk id="75" creationId="{C00E2B31-39DD-0C7D-3A64-FFC111A722B9}"/>
          </ac:inkMkLst>
        </pc:inkChg>
        <pc:inkChg chg="add">
          <ac:chgData name="Darren Starr" userId="e8db8f9f-6c41-48a8-b168-8c2600f32686" providerId="ADAL" clId="{8A8AF724-0554-4334-A95E-7765974E60F0}" dt="2025-01-14T10:06:27.440" v="20612" actId="9405"/>
          <ac:inkMkLst>
            <pc:docMk/>
            <pc:sldMk cId="2469875333" sldId="313"/>
            <ac:inkMk id="76" creationId="{5855E2F1-A045-04B4-A089-213291D2B538}"/>
          </ac:inkMkLst>
        </pc:inkChg>
        <pc:inkChg chg="add mod">
          <ac:chgData name="Darren Starr" userId="e8db8f9f-6c41-48a8-b168-8c2600f32686" providerId="ADAL" clId="{8A8AF724-0554-4334-A95E-7765974E60F0}" dt="2025-01-14T10:06:28.684" v="20614"/>
          <ac:inkMkLst>
            <pc:docMk/>
            <pc:sldMk cId="2469875333" sldId="313"/>
            <ac:inkMk id="77" creationId="{B56741AE-5256-0492-F525-56D7EAFBCC47}"/>
          </ac:inkMkLst>
        </pc:inkChg>
        <pc:inkChg chg="add">
          <ac:chgData name="Darren Starr" userId="e8db8f9f-6c41-48a8-b168-8c2600f32686" providerId="ADAL" clId="{8A8AF724-0554-4334-A95E-7765974E60F0}" dt="2025-01-14T10:06:29.446" v="20615" actId="9405"/>
          <ac:inkMkLst>
            <pc:docMk/>
            <pc:sldMk cId="2469875333" sldId="313"/>
            <ac:inkMk id="79" creationId="{78C2BE3B-B665-D4B5-083E-32B87705E5EC}"/>
          </ac:inkMkLst>
        </pc:inkChg>
        <pc:inkChg chg="add">
          <ac:chgData name="Darren Starr" userId="e8db8f9f-6c41-48a8-b168-8c2600f32686" providerId="ADAL" clId="{8A8AF724-0554-4334-A95E-7765974E60F0}" dt="2025-01-14T10:06:29.854" v="20616" actId="9405"/>
          <ac:inkMkLst>
            <pc:docMk/>
            <pc:sldMk cId="2469875333" sldId="313"/>
            <ac:inkMk id="80" creationId="{53A010B4-5409-46AA-56E5-F1021DEDEA15}"/>
          </ac:inkMkLst>
        </pc:inkChg>
        <pc:inkChg chg="add">
          <ac:chgData name="Darren Starr" userId="e8db8f9f-6c41-48a8-b168-8c2600f32686" providerId="ADAL" clId="{8A8AF724-0554-4334-A95E-7765974E60F0}" dt="2025-01-14T10:06:30.092" v="20617" actId="9405"/>
          <ac:inkMkLst>
            <pc:docMk/>
            <pc:sldMk cId="2469875333" sldId="313"/>
            <ac:inkMk id="81" creationId="{C3D02BB9-CFAE-F8B9-1B74-FD690CBBECCE}"/>
          </ac:inkMkLst>
        </pc:inkChg>
        <pc:inkChg chg="add">
          <ac:chgData name="Darren Starr" userId="e8db8f9f-6c41-48a8-b168-8c2600f32686" providerId="ADAL" clId="{8A8AF724-0554-4334-A95E-7765974E60F0}" dt="2025-01-14T10:06:30.249" v="20618" actId="9405"/>
          <ac:inkMkLst>
            <pc:docMk/>
            <pc:sldMk cId="2469875333" sldId="313"/>
            <ac:inkMk id="82" creationId="{F0593C36-375F-3A2A-FD65-8D30669B8C28}"/>
          </ac:inkMkLst>
        </pc:inkChg>
        <pc:inkChg chg="add">
          <ac:chgData name="Darren Starr" userId="e8db8f9f-6c41-48a8-b168-8c2600f32686" providerId="ADAL" clId="{8A8AF724-0554-4334-A95E-7765974E60F0}" dt="2025-01-14T10:06:31.180" v="20619" actId="9405"/>
          <ac:inkMkLst>
            <pc:docMk/>
            <pc:sldMk cId="2469875333" sldId="313"/>
            <ac:inkMk id="83" creationId="{DD144E1E-D698-D8E6-D9FE-1410F7DDDABC}"/>
          </ac:inkMkLst>
        </pc:inkChg>
        <pc:inkChg chg="add">
          <ac:chgData name="Darren Starr" userId="e8db8f9f-6c41-48a8-b168-8c2600f32686" providerId="ADAL" clId="{8A8AF724-0554-4334-A95E-7765974E60F0}" dt="2025-01-14T10:06:31.647" v="20620" actId="9405"/>
          <ac:inkMkLst>
            <pc:docMk/>
            <pc:sldMk cId="2469875333" sldId="313"/>
            <ac:inkMk id="84" creationId="{6F913627-1150-B9B6-ABEC-168BF507E2CB}"/>
          </ac:inkMkLst>
        </pc:inkChg>
        <pc:inkChg chg="add">
          <ac:chgData name="Darren Starr" userId="e8db8f9f-6c41-48a8-b168-8c2600f32686" providerId="ADAL" clId="{8A8AF724-0554-4334-A95E-7765974E60F0}" dt="2025-01-14T10:06:33.541" v="20621" actId="9405"/>
          <ac:inkMkLst>
            <pc:docMk/>
            <pc:sldMk cId="2469875333" sldId="313"/>
            <ac:inkMk id="85" creationId="{0A7B03CA-F051-B875-00BB-011A799200C8}"/>
          </ac:inkMkLst>
        </pc:inkChg>
        <pc:inkChg chg="add">
          <ac:chgData name="Darren Starr" userId="e8db8f9f-6c41-48a8-b168-8c2600f32686" providerId="ADAL" clId="{8A8AF724-0554-4334-A95E-7765974E60F0}" dt="2025-01-14T10:06:41.221" v="20623" actId="9405"/>
          <ac:inkMkLst>
            <pc:docMk/>
            <pc:sldMk cId="2469875333" sldId="313"/>
            <ac:inkMk id="87" creationId="{CB8F4522-3EBB-7DF6-0B6F-571BCEFC3CDC}"/>
          </ac:inkMkLst>
        </pc:inkChg>
        <pc:inkChg chg="add">
          <ac:chgData name="Darren Starr" userId="e8db8f9f-6c41-48a8-b168-8c2600f32686" providerId="ADAL" clId="{8A8AF724-0554-4334-A95E-7765974E60F0}" dt="2025-01-14T10:06:43.973" v="20625" actId="9405"/>
          <ac:inkMkLst>
            <pc:docMk/>
            <pc:sldMk cId="2469875333" sldId="313"/>
            <ac:inkMk id="89" creationId="{56EC4150-7C0C-0D1E-6561-D4567CD7AF28}"/>
          </ac:inkMkLst>
        </pc:inkChg>
        <pc:inkChg chg="add">
          <ac:chgData name="Darren Starr" userId="e8db8f9f-6c41-48a8-b168-8c2600f32686" providerId="ADAL" clId="{8A8AF724-0554-4334-A95E-7765974E60F0}" dt="2025-01-14T10:06:44.475" v="20626" actId="9405"/>
          <ac:inkMkLst>
            <pc:docMk/>
            <pc:sldMk cId="2469875333" sldId="313"/>
            <ac:inkMk id="90" creationId="{A07A1400-A393-DA59-D11A-2D640D4098DA}"/>
          </ac:inkMkLst>
        </pc:inkChg>
        <pc:inkChg chg="add">
          <ac:chgData name="Darren Starr" userId="e8db8f9f-6c41-48a8-b168-8c2600f32686" providerId="ADAL" clId="{8A8AF724-0554-4334-A95E-7765974E60F0}" dt="2025-01-14T10:06:51.582" v="20628" actId="9405"/>
          <ac:inkMkLst>
            <pc:docMk/>
            <pc:sldMk cId="2469875333" sldId="313"/>
            <ac:inkMk id="92" creationId="{657B8997-3CE6-60B2-3535-24B8C504085E}"/>
          </ac:inkMkLst>
        </pc:inkChg>
        <pc:inkChg chg="add">
          <ac:chgData name="Darren Starr" userId="e8db8f9f-6c41-48a8-b168-8c2600f32686" providerId="ADAL" clId="{8A8AF724-0554-4334-A95E-7765974E60F0}" dt="2025-01-14T10:06:51.973" v="20629" actId="9405"/>
          <ac:inkMkLst>
            <pc:docMk/>
            <pc:sldMk cId="2469875333" sldId="313"/>
            <ac:inkMk id="93" creationId="{3B007E71-EA5A-00BF-FC50-CEE23FFC17DE}"/>
          </ac:inkMkLst>
        </pc:inkChg>
        <pc:inkChg chg="add mod">
          <ac:chgData name="Darren Starr" userId="e8db8f9f-6c41-48a8-b168-8c2600f32686" providerId="ADAL" clId="{8A8AF724-0554-4334-A95E-7765974E60F0}" dt="2025-01-14T10:07:07.654" v="20642"/>
          <ac:inkMkLst>
            <pc:docMk/>
            <pc:sldMk cId="2469875333" sldId="313"/>
            <ac:inkMk id="95" creationId="{B3F2417C-F9DE-A53E-FFB5-BDA9D7D9CFC9}"/>
          </ac:inkMkLst>
        </pc:inkChg>
        <pc:inkChg chg="add">
          <ac:chgData name="Darren Starr" userId="e8db8f9f-6c41-48a8-b168-8c2600f32686" providerId="ADAL" clId="{8A8AF724-0554-4334-A95E-7765974E60F0}" dt="2025-01-14T10:07:02.696" v="20632" actId="9405"/>
          <ac:inkMkLst>
            <pc:docMk/>
            <pc:sldMk cId="2469875333" sldId="313"/>
            <ac:inkMk id="96" creationId="{6EB51F90-8808-CFC4-F268-67F3784E1882}"/>
          </ac:inkMkLst>
        </pc:inkChg>
        <pc:inkChg chg="add mod">
          <ac:chgData name="Darren Starr" userId="e8db8f9f-6c41-48a8-b168-8c2600f32686" providerId="ADAL" clId="{8A8AF724-0554-4334-A95E-7765974E60F0}" dt="2025-01-14T10:07:07.654" v="20642"/>
          <ac:inkMkLst>
            <pc:docMk/>
            <pc:sldMk cId="2469875333" sldId="313"/>
            <ac:inkMk id="97" creationId="{1A4F02EC-CF8A-BD21-2DDC-8733DD987D56}"/>
          </ac:inkMkLst>
        </pc:inkChg>
        <pc:inkChg chg="add mod">
          <ac:chgData name="Darren Starr" userId="e8db8f9f-6c41-48a8-b168-8c2600f32686" providerId="ADAL" clId="{8A8AF724-0554-4334-A95E-7765974E60F0}" dt="2025-01-14T10:07:07.654" v="20642"/>
          <ac:inkMkLst>
            <pc:docMk/>
            <pc:sldMk cId="2469875333" sldId="313"/>
            <ac:inkMk id="98" creationId="{90416FF7-92D1-9B4D-77B3-FBDBD19126C2}"/>
          </ac:inkMkLst>
        </pc:inkChg>
        <pc:inkChg chg="add mod">
          <ac:chgData name="Darren Starr" userId="e8db8f9f-6c41-48a8-b168-8c2600f32686" providerId="ADAL" clId="{8A8AF724-0554-4334-A95E-7765974E60F0}" dt="2025-01-14T10:07:07.654" v="20642"/>
          <ac:inkMkLst>
            <pc:docMk/>
            <pc:sldMk cId="2469875333" sldId="313"/>
            <ac:inkMk id="99" creationId="{00EF086E-1405-C617-6342-D283308088C9}"/>
          </ac:inkMkLst>
        </pc:inkChg>
        <pc:inkChg chg="add mod">
          <ac:chgData name="Darren Starr" userId="e8db8f9f-6c41-48a8-b168-8c2600f32686" providerId="ADAL" clId="{8A8AF724-0554-4334-A95E-7765974E60F0}" dt="2025-01-14T10:07:07.654" v="20642"/>
          <ac:inkMkLst>
            <pc:docMk/>
            <pc:sldMk cId="2469875333" sldId="313"/>
            <ac:inkMk id="100" creationId="{73DFFA19-9306-AEB4-E72E-E5972343E2AA}"/>
          </ac:inkMkLst>
        </pc:inkChg>
        <pc:inkChg chg="add mod">
          <ac:chgData name="Darren Starr" userId="e8db8f9f-6c41-48a8-b168-8c2600f32686" providerId="ADAL" clId="{8A8AF724-0554-4334-A95E-7765974E60F0}" dt="2025-01-14T10:07:07.654" v="20642"/>
          <ac:inkMkLst>
            <pc:docMk/>
            <pc:sldMk cId="2469875333" sldId="313"/>
            <ac:inkMk id="101" creationId="{538ACEFA-CEC9-14D5-2463-8282B0E3EE40}"/>
          </ac:inkMkLst>
        </pc:inkChg>
        <pc:inkChg chg="add">
          <ac:chgData name="Darren Starr" userId="e8db8f9f-6c41-48a8-b168-8c2600f32686" providerId="ADAL" clId="{8A8AF724-0554-4334-A95E-7765974E60F0}" dt="2025-01-14T10:07:06.044" v="20638" actId="9405"/>
          <ac:inkMkLst>
            <pc:docMk/>
            <pc:sldMk cId="2469875333" sldId="313"/>
            <ac:inkMk id="102" creationId="{4BF7BA94-B43D-CCC7-46AA-6089628349A5}"/>
          </ac:inkMkLst>
        </pc:inkChg>
        <pc:inkChg chg="add mod">
          <ac:chgData name="Darren Starr" userId="e8db8f9f-6c41-48a8-b168-8c2600f32686" providerId="ADAL" clId="{8A8AF724-0554-4334-A95E-7765974E60F0}" dt="2025-01-14T10:07:07.654" v="20642"/>
          <ac:inkMkLst>
            <pc:docMk/>
            <pc:sldMk cId="2469875333" sldId="313"/>
            <ac:inkMk id="103" creationId="{C5ADA88C-5F71-C162-8C3A-8251F24F14D4}"/>
          </ac:inkMkLst>
        </pc:inkChg>
        <pc:inkChg chg="add mod">
          <ac:chgData name="Darren Starr" userId="e8db8f9f-6c41-48a8-b168-8c2600f32686" providerId="ADAL" clId="{8A8AF724-0554-4334-A95E-7765974E60F0}" dt="2025-01-14T10:07:07.654" v="20642"/>
          <ac:inkMkLst>
            <pc:docMk/>
            <pc:sldMk cId="2469875333" sldId="313"/>
            <ac:inkMk id="104" creationId="{D63B40DF-D300-06D3-E068-14AC6BD8441E}"/>
          </ac:inkMkLst>
        </pc:inkChg>
        <pc:inkChg chg="add mod">
          <ac:chgData name="Darren Starr" userId="e8db8f9f-6c41-48a8-b168-8c2600f32686" providerId="ADAL" clId="{8A8AF724-0554-4334-A95E-7765974E60F0}" dt="2025-01-14T10:07:07.654" v="20642"/>
          <ac:inkMkLst>
            <pc:docMk/>
            <pc:sldMk cId="2469875333" sldId="313"/>
            <ac:inkMk id="105" creationId="{E87C29B8-E3C8-F407-3E4F-8DF99F8E2331}"/>
          </ac:inkMkLst>
        </pc:inkChg>
        <pc:inkChg chg="add">
          <ac:chgData name="Darren Starr" userId="e8db8f9f-6c41-48a8-b168-8c2600f32686" providerId="ADAL" clId="{8A8AF724-0554-4334-A95E-7765974E60F0}" dt="2025-01-14T10:07:24.457" v="20649" actId="9405"/>
          <ac:inkMkLst>
            <pc:docMk/>
            <pc:sldMk cId="2469875333" sldId="313"/>
            <ac:inkMk id="110" creationId="{022C0792-60FA-4CC0-11FD-7FD54BC3CDDB}"/>
          </ac:inkMkLst>
        </pc:inkChg>
        <pc:inkChg chg="add mod">
          <ac:chgData name="Darren Starr" userId="e8db8f9f-6c41-48a8-b168-8c2600f32686" providerId="ADAL" clId="{8A8AF724-0554-4334-A95E-7765974E60F0}" dt="2025-01-14T10:07:34.044" v="20664"/>
          <ac:inkMkLst>
            <pc:docMk/>
            <pc:sldMk cId="2469875333" sldId="313"/>
            <ac:inkMk id="111" creationId="{85AEA812-350D-2FCC-F5ED-56109A520509}"/>
          </ac:inkMkLst>
        </pc:inkChg>
        <pc:inkChg chg="add mod">
          <ac:chgData name="Darren Starr" userId="e8db8f9f-6c41-48a8-b168-8c2600f32686" providerId="ADAL" clId="{8A8AF724-0554-4334-A95E-7765974E60F0}" dt="2025-01-14T10:07:36.752" v="20668"/>
          <ac:inkMkLst>
            <pc:docMk/>
            <pc:sldMk cId="2469875333" sldId="313"/>
            <ac:inkMk id="112" creationId="{1EFAFF20-053C-E263-F1E7-E96E6BC1A4D0}"/>
          </ac:inkMkLst>
        </pc:inkChg>
        <pc:inkChg chg="add mod">
          <ac:chgData name="Darren Starr" userId="e8db8f9f-6c41-48a8-b168-8c2600f32686" providerId="ADAL" clId="{8A8AF724-0554-4334-A95E-7765974E60F0}" dt="2025-01-14T10:07:36.752" v="20668"/>
          <ac:inkMkLst>
            <pc:docMk/>
            <pc:sldMk cId="2469875333" sldId="313"/>
            <ac:inkMk id="113" creationId="{84AE5A50-6922-110B-35E2-C3EBB8A606D5}"/>
          </ac:inkMkLst>
        </pc:inkChg>
        <pc:inkChg chg="add">
          <ac:chgData name="Darren Starr" userId="e8db8f9f-6c41-48a8-b168-8c2600f32686" providerId="ADAL" clId="{8A8AF724-0554-4334-A95E-7765974E60F0}" dt="2025-01-14T10:07:28.105" v="20653" actId="9405"/>
          <ac:inkMkLst>
            <pc:docMk/>
            <pc:sldMk cId="2469875333" sldId="313"/>
            <ac:inkMk id="114" creationId="{54DAC174-AB61-72E6-2667-D42C6D9FA0AC}"/>
          </ac:inkMkLst>
        </pc:inkChg>
        <pc:inkChg chg="add mod">
          <ac:chgData name="Darren Starr" userId="e8db8f9f-6c41-48a8-b168-8c2600f32686" providerId="ADAL" clId="{8A8AF724-0554-4334-A95E-7765974E60F0}" dt="2025-01-14T10:07:36.752" v="20668"/>
          <ac:inkMkLst>
            <pc:docMk/>
            <pc:sldMk cId="2469875333" sldId="313"/>
            <ac:inkMk id="115" creationId="{F149B991-5D12-EBD4-C4E3-D4187DE94602}"/>
          </ac:inkMkLst>
        </pc:inkChg>
        <pc:inkChg chg="add mod">
          <ac:chgData name="Darren Starr" userId="e8db8f9f-6c41-48a8-b168-8c2600f32686" providerId="ADAL" clId="{8A8AF724-0554-4334-A95E-7765974E60F0}" dt="2025-01-14T10:07:34.044" v="20664"/>
          <ac:inkMkLst>
            <pc:docMk/>
            <pc:sldMk cId="2469875333" sldId="313"/>
            <ac:inkMk id="116" creationId="{88FCE0DD-7C64-11DE-CC3E-AAE276745798}"/>
          </ac:inkMkLst>
        </pc:inkChg>
        <pc:inkChg chg="add mod">
          <ac:chgData name="Darren Starr" userId="e8db8f9f-6c41-48a8-b168-8c2600f32686" providerId="ADAL" clId="{8A8AF724-0554-4334-A95E-7765974E60F0}" dt="2025-01-14T10:07:36.752" v="20668"/>
          <ac:inkMkLst>
            <pc:docMk/>
            <pc:sldMk cId="2469875333" sldId="313"/>
            <ac:inkMk id="117" creationId="{9D065360-64C2-677F-3583-E3B16198B932}"/>
          </ac:inkMkLst>
        </pc:inkChg>
        <pc:inkChg chg="add">
          <ac:chgData name="Darren Starr" userId="e8db8f9f-6c41-48a8-b168-8c2600f32686" providerId="ADAL" clId="{8A8AF724-0554-4334-A95E-7765974E60F0}" dt="2025-01-14T10:07:30.712" v="20657" actId="9405"/>
          <ac:inkMkLst>
            <pc:docMk/>
            <pc:sldMk cId="2469875333" sldId="313"/>
            <ac:inkMk id="118" creationId="{8E6C028E-1DAF-AB03-43C9-AE202854BD37}"/>
          </ac:inkMkLst>
        </pc:inkChg>
        <pc:inkChg chg="add mod">
          <ac:chgData name="Darren Starr" userId="e8db8f9f-6c41-48a8-b168-8c2600f32686" providerId="ADAL" clId="{8A8AF724-0554-4334-A95E-7765974E60F0}" dt="2025-01-14T10:07:34.044" v="20664"/>
          <ac:inkMkLst>
            <pc:docMk/>
            <pc:sldMk cId="2469875333" sldId="313"/>
            <ac:inkMk id="119" creationId="{97BC0432-D879-B0DA-F1A2-8691C8F2408C}"/>
          </ac:inkMkLst>
        </pc:inkChg>
        <pc:inkChg chg="add mod">
          <ac:chgData name="Darren Starr" userId="e8db8f9f-6c41-48a8-b168-8c2600f32686" providerId="ADAL" clId="{8A8AF724-0554-4334-A95E-7765974E60F0}" dt="2025-01-14T10:07:36.752" v="20668"/>
          <ac:inkMkLst>
            <pc:docMk/>
            <pc:sldMk cId="2469875333" sldId="313"/>
            <ac:inkMk id="120" creationId="{572C77C5-7FF2-3161-6F0F-1EBC6183B058}"/>
          </ac:inkMkLst>
        </pc:inkChg>
        <pc:inkChg chg="add mod">
          <ac:chgData name="Darren Starr" userId="e8db8f9f-6c41-48a8-b168-8c2600f32686" providerId="ADAL" clId="{8A8AF724-0554-4334-A95E-7765974E60F0}" dt="2025-01-14T10:07:36.752" v="20668"/>
          <ac:inkMkLst>
            <pc:docMk/>
            <pc:sldMk cId="2469875333" sldId="313"/>
            <ac:inkMk id="121" creationId="{AC0481B9-445B-5C4F-3F1F-AA9FBA50AD44}"/>
          </ac:inkMkLst>
        </pc:inkChg>
        <pc:inkChg chg="add mod">
          <ac:chgData name="Darren Starr" userId="e8db8f9f-6c41-48a8-b168-8c2600f32686" providerId="ADAL" clId="{8A8AF724-0554-4334-A95E-7765974E60F0}" dt="2025-01-14T10:07:36.752" v="20668"/>
          <ac:inkMkLst>
            <pc:docMk/>
            <pc:sldMk cId="2469875333" sldId="313"/>
            <ac:inkMk id="124" creationId="{FC761B0F-8A37-51B7-1BFB-802998B5BAB0}"/>
          </ac:inkMkLst>
        </pc:inkChg>
        <pc:inkChg chg="add mod">
          <ac:chgData name="Darren Starr" userId="e8db8f9f-6c41-48a8-b168-8c2600f32686" providerId="ADAL" clId="{8A8AF724-0554-4334-A95E-7765974E60F0}" dt="2025-01-14T10:07:36.752" v="20668"/>
          <ac:inkMkLst>
            <pc:docMk/>
            <pc:sldMk cId="2469875333" sldId="313"/>
            <ac:inkMk id="125" creationId="{6A9C2042-C34C-248C-206C-9449E7F3EC38}"/>
          </ac:inkMkLst>
        </pc:inkChg>
        <pc:inkChg chg="add mod">
          <ac:chgData name="Darren Starr" userId="e8db8f9f-6c41-48a8-b168-8c2600f32686" providerId="ADAL" clId="{8A8AF724-0554-4334-A95E-7765974E60F0}" dt="2025-01-14T10:07:36.752" v="20668"/>
          <ac:inkMkLst>
            <pc:docMk/>
            <pc:sldMk cId="2469875333" sldId="313"/>
            <ac:inkMk id="126" creationId="{49C04125-16F1-DEF2-D7D3-890B6DE35EE2}"/>
          </ac:inkMkLst>
        </pc:inkChg>
      </pc:sldChg>
      <pc:sldChg chg="addSp delSp modSp new mod">
        <pc:chgData name="Darren Starr" userId="e8db8f9f-6c41-48a8-b168-8c2600f32686" providerId="ADAL" clId="{8A8AF724-0554-4334-A95E-7765974E60F0}" dt="2025-01-14T13:07:08.122" v="21141"/>
        <pc:sldMkLst>
          <pc:docMk/>
          <pc:sldMk cId="950702108" sldId="314"/>
        </pc:sldMkLst>
        <pc:spChg chg="mod">
          <ac:chgData name="Darren Starr" userId="e8db8f9f-6c41-48a8-b168-8c2600f32686" providerId="ADAL" clId="{8A8AF724-0554-4334-A95E-7765974E60F0}" dt="2025-01-14T13:02:21.429" v="20927" actId="20577"/>
          <ac:spMkLst>
            <pc:docMk/>
            <pc:sldMk cId="950702108" sldId="314"/>
            <ac:spMk id="2" creationId="{E39FC2C5-27BB-BE89-FF9C-91A7FF47C542}"/>
          </ac:spMkLst>
        </pc:spChg>
        <pc:grpChg chg="mod">
          <ac:chgData name="Darren Starr" userId="e8db8f9f-6c41-48a8-b168-8c2600f32686" providerId="ADAL" clId="{8A8AF724-0554-4334-A95E-7765974E60F0}" dt="2025-01-14T13:03:06.777" v="20982"/>
          <ac:grpSpMkLst>
            <pc:docMk/>
            <pc:sldMk cId="950702108" sldId="314"/>
            <ac:grpSpMk id="59" creationId="{5DBFBC91-F4FA-3540-133A-AF2010A1F5E0}"/>
          </ac:grpSpMkLst>
        </pc:grpChg>
        <pc:grpChg chg="mod">
          <ac:chgData name="Darren Starr" userId="e8db8f9f-6c41-48a8-b168-8c2600f32686" providerId="ADAL" clId="{8A8AF724-0554-4334-A95E-7765974E60F0}" dt="2025-01-14T13:07:08.122" v="21141"/>
          <ac:grpSpMkLst>
            <pc:docMk/>
            <pc:sldMk cId="950702108" sldId="314"/>
            <ac:grpSpMk id="192" creationId="{6A1CADF9-7FF8-1ED8-F03F-FF22AF6BAED1}"/>
          </ac:grpSpMkLst>
        </pc:grpChg>
        <pc:inkChg chg="add">
          <ac:chgData name="Darren Starr" userId="e8db8f9f-6c41-48a8-b168-8c2600f32686" providerId="ADAL" clId="{8A8AF724-0554-4334-A95E-7765974E60F0}" dt="2025-01-14T13:02:30.851" v="20929" actId="9405"/>
          <ac:inkMkLst>
            <pc:docMk/>
            <pc:sldMk cId="950702108" sldId="314"/>
            <ac:inkMk id="4" creationId="{CD1B568E-4D60-5626-8075-80C175A44EE2}"/>
          </ac:inkMkLst>
        </pc:inkChg>
        <pc:inkChg chg="add mod">
          <ac:chgData name="Darren Starr" userId="e8db8f9f-6c41-48a8-b168-8c2600f32686" providerId="ADAL" clId="{8A8AF724-0554-4334-A95E-7765974E60F0}" dt="2025-01-14T13:03:06.777" v="20982"/>
          <ac:inkMkLst>
            <pc:docMk/>
            <pc:sldMk cId="950702108" sldId="314"/>
            <ac:inkMk id="5" creationId="{DA007137-F946-887B-A957-7897868B0EA8}"/>
          </ac:inkMkLst>
        </pc:inkChg>
        <pc:inkChg chg="add mod">
          <ac:chgData name="Darren Starr" userId="e8db8f9f-6c41-48a8-b168-8c2600f32686" providerId="ADAL" clId="{8A8AF724-0554-4334-A95E-7765974E60F0}" dt="2025-01-14T13:02:38.767" v="20942"/>
          <ac:inkMkLst>
            <pc:docMk/>
            <pc:sldMk cId="950702108" sldId="314"/>
            <ac:inkMk id="6" creationId="{BDE20672-D2EB-F016-2AA2-D3A5FB5B4ADB}"/>
          </ac:inkMkLst>
        </pc:inkChg>
        <pc:inkChg chg="add mod">
          <ac:chgData name="Darren Starr" userId="e8db8f9f-6c41-48a8-b168-8c2600f32686" providerId="ADAL" clId="{8A8AF724-0554-4334-A95E-7765974E60F0}" dt="2025-01-14T13:02:38.767" v="20942"/>
          <ac:inkMkLst>
            <pc:docMk/>
            <pc:sldMk cId="950702108" sldId="314"/>
            <ac:inkMk id="7" creationId="{1A766C6C-1ACA-7204-D428-B8785A2E2FE1}"/>
          </ac:inkMkLst>
        </pc:inkChg>
        <pc:inkChg chg="add mod">
          <ac:chgData name="Darren Starr" userId="e8db8f9f-6c41-48a8-b168-8c2600f32686" providerId="ADAL" clId="{8A8AF724-0554-4334-A95E-7765974E60F0}" dt="2025-01-14T13:02:37.799" v="20940"/>
          <ac:inkMkLst>
            <pc:docMk/>
            <pc:sldMk cId="950702108" sldId="314"/>
            <ac:inkMk id="8" creationId="{DF316A22-98ED-3368-E66A-A74D88D7687A}"/>
          </ac:inkMkLst>
        </pc:inkChg>
        <pc:inkChg chg="add mod">
          <ac:chgData name="Darren Starr" userId="e8db8f9f-6c41-48a8-b168-8c2600f32686" providerId="ADAL" clId="{8A8AF724-0554-4334-A95E-7765974E60F0}" dt="2025-01-14T13:03:06.777" v="20982"/>
          <ac:inkMkLst>
            <pc:docMk/>
            <pc:sldMk cId="950702108" sldId="314"/>
            <ac:inkMk id="9" creationId="{9F43A73D-A373-C826-DCB3-D34CE6007190}"/>
          </ac:inkMkLst>
        </pc:inkChg>
        <pc:inkChg chg="add mod">
          <ac:chgData name="Darren Starr" userId="e8db8f9f-6c41-48a8-b168-8c2600f32686" providerId="ADAL" clId="{8A8AF724-0554-4334-A95E-7765974E60F0}" dt="2025-01-14T13:02:37.799" v="20940"/>
          <ac:inkMkLst>
            <pc:docMk/>
            <pc:sldMk cId="950702108" sldId="314"/>
            <ac:inkMk id="10" creationId="{52AA094A-B461-17EF-0B3A-E02F4F3A638D}"/>
          </ac:inkMkLst>
        </pc:inkChg>
        <pc:inkChg chg="add mod">
          <ac:chgData name="Darren Starr" userId="e8db8f9f-6c41-48a8-b168-8c2600f32686" providerId="ADAL" clId="{8A8AF724-0554-4334-A95E-7765974E60F0}" dt="2025-01-14T13:02:38.767" v="20942"/>
          <ac:inkMkLst>
            <pc:docMk/>
            <pc:sldMk cId="950702108" sldId="314"/>
            <ac:inkMk id="11" creationId="{F5B82252-7C88-5AF4-A0A8-14CFED7AF222}"/>
          </ac:inkMkLst>
        </pc:inkChg>
        <pc:inkChg chg="add mod">
          <ac:chgData name="Darren Starr" userId="e8db8f9f-6c41-48a8-b168-8c2600f32686" providerId="ADAL" clId="{8A8AF724-0554-4334-A95E-7765974E60F0}" dt="2025-01-14T13:02:52.617" v="20962"/>
          <ac:inkMkLst>
            <pc:docMk/>
            <pc:sldMk cId="950702108" sldId="314"/>
            <ac:inkMk id="12" creationId="{D1B21886-6D1B-EC8D-6BB0-1E12471AB762}"/>
          </ac:inkMkLst>
        </pc:inkChg>
        <pc:inkChg chg="add mod">
          <ac:chgData name="Darren Starr" userId="e8db8f9f-6c41-48a8-b168-8c2600f32686" providerId="ADAL" clId="{8A8AF724-0554-4334-A95E-7765974E60F0}" dt="2025-01-14T13:03:06.777" v="20982"/>
          <ac:inkMkLst>
            <pc:docMk/>
            <pc:sldMk cId="950702108" sldId="314"/>
            <ac:inkMk id="13" creationId="{4CBA8FC2-D08E-815C-1311-D5E26A7AA79D}"/>
          </ac:inkMkLst>
        </pc:inkChg>
        <pc:inkChg chg="add mod">
          <ac:chgData name="Darren Starr" userId="e8db8f9f-6c41-48a8-b168-8c2600f32686" providerId="ADAL" clId="{8A8AF724-0554-4334-A95E-7765974E60F0}" dt="2025-01-14T13:03:04.013" v="20976"/>
          <ac:inkMkLst>
            <pc:docMk/>
            <pc:sldMk cId="950702108" sldId="314"/>
            <ac:inkMk id="14" creationId="{3C46CFD8-1A5E-644D-38F8-E82001094BF8}"/>
          </ac:inkMkLst>
        </pc:inkChg>
        <pc:inkChg chg="add mod">
          <ac:chgData name="Darren Starr" userId="e8db8f9f-6c41-48a8-b168-8c2600f32686" providerId="ADAL" clId="{8A8AF724-0554-4334-A95E-7765974E60F0}" dt="2025-01-14T13:02:38.767" v="20942"/>
          <ac:inkMkLst>
            <pc:docMk/>
            <pc:sldMk cId="950702108" sldId="314"/>
            <ac:inkMk id="17" creationId="{0EBB2245-FA8F-3FB5-D6ED-77277150C276}"/>
          </ac:inkMkLst>
        </pc:inkChg>
        <pc:inkChg chg="add mod">
          <ac:chgData name="Darren Starr" userId="e8db8f9f-6c41-48a8-b168-8c2600f32686" providerId="ADAL" clId="{8A8AF724-0554-4334-A95E-7765974E60F0}" dt="2025-01-14T13:02:52.617" v="20962"/>
          <ac:inkMkLst>
            <pc:docMk/>
            <pc:sldMk cId="950702108" sldId="314"/>
            <ac:inkMk id="19" creationId="{B7937BD7-825A-D265-56F4-1B0B86CC4912}"/>
          </ac:inkMkLst>
        </pc:inkChg>
        <pc:inkChg chg="add mod">
          <ac:chgData name="Darren Starr" userId="e8db8f9f-6c41-48a8-b168-8c2600f32686" providerId="ADAL" clId="{8A8AF724-0554-4334-A95E-7765974E60F0}" dt="2025-01-14T13:02:52.617" v="20962"/>
          <ac:inkMkLst>
            <pc:docMk/>
            <pc:sldMk cId="950702108" sldId="314"/>
            <ac:inkMk id="20" creationId="{E709C681-A251-CD29-1267-4BC975300290}"/>
          </ac:inkMkLst>
        </pc:inkChg>
        <pc:inkChg chg="add mod">
          <ac:chgData name="Darren Starr" userId="e8db8f9f-6c41-48a8-b168-8c2600f32686" providerId="ADAL" clId="{8A8AF724-0554-4334-A95E-7765974E60F0}" dt="2025-01-14T13:03:06.777" v="20982"/>
          <ac:inkMkLst>
            <pc:docMk/>
            <pc:sldMk cId="950702108" sldId="314"/>
            <ac:inkMk id="21" creationId="{932EED2A-5977-CED3-7429-30B436A9E578}"/>
          </ac:inkMkLst>
        </pc:inkChg>
        <pc:inkChg chg="add mod">
          <ac:chgData name="Darren Starr" userId="e8db8f9f-6c41-48a8-b168-8c2600f32686" providerId="ADAL" clId="{8A8AF724-0554-4334-A95E-7765974E60F0}" dt="2025-01-14T13:03:06.777" v="20982"/>
          <ac:inkMkLst>
            <pc:docMk/>
            <pc:sldMk cId="950702108" sldId="314"/>
            <ac:inkMk id="22" creationId="{AB0DF72C-D9B9-0AA7-466C-0D4ACAC883DA}"/>
          </ac:inkMkLst>
        </pc:inkChg>
        <pc:inkChg chg="add mod">
          <ac:chgData name="Darren Starr" userId="e8db8f9f-6c41-48a8-b168-8c2600f32686" providerId="ADAL" clId="{8A8AF724-0554-4334-A95E-7765974E60F0}" dt="2025-01-14T13:02:51.658" v="20960"/>
          <ac:inkMkLst>
            <pc:docMk/>
            <pc:sldMk cId="950702108" sldId="314"/>
            <ac:inkMk id="23" creationId="{4B17B3F0-E896-1959-50E2-05D852DE34E6}"/>
          </ac:inkMkLst>
        </pc:inkChg>
        <pc:inkChg chg="add">
          <ac:chgData name="Darren Starr" userId="e8db8f9f-6c41-48a8-b168-8c2600f32686" providerId="ADAL" clId="{8A8AF724-0554-4334-A95E-7765974E60F0}" dt="2025-01-14T13:02:43.666" v="20948" actId="9405"/>
          <ac:inkMkLst>
            <pc:docMk/>
            <pc:sldMk cId="950702108" sldId="314"/>
            <ac:inkMk id="24" creationId="{C1D84773-3839-08B5-93BC-043DD5B612BA}"/>
          </ac:inkMkLst>
        </pc:inkChg>
        <pc:inkChg chg="add mod">
          <ac:chgData name="Darren Starr" userId="e8db8f9f-6c41-48a8-b168-8c2600f32686" providerId="ADAL" clId="{8A8AF724-0554-4334-A95E-7765974E60F0}" dt="2025-01-14T13:02:51.658" v="20960"/>
          <ac:inkMkLst>
            <pc:docMk/>
            <pc:sldMk cId="950702108" sldId="314"/>
            <ac:inkMk id="25" creationId="{7599818C-0362-7389-0621-2A9A082FF744}"/>
          </ac:inkMkLst>
        </pc:inkChg>
        <pc:inkChg chg="add mod">
          <ac:chgData name="Darren Starr" userId="e8db8f9f-6c41-48a8-b168-8c2600f32686" providerId="ADAL" clId="{8A8AF724-0554-4334-A95E-7765974E60F0}" dt="2025-01-14T13:03:04.013" v="20976"/>
          <ac:inkMkLst>
            <pc:docMk/>
            <pc:sldMk cId="950702108" sldId="314"/>
            <ac:inkMk id="26" creationId="{8FBFE7B0-42DA-F784-E141-B8D732B45EA8}"/>
          </ac:inkMkLst>
        </pc:inkChg>
        <pc:inkChg chg="add mod">
          <ac:chgData name="Darren Starr" userId="e8db8f9f-6c41-48a8-b168-8c2600f32686" providerId="ADAL" clId="{8A8AF724-0554-4334-A95E-7765974E60F0}" dt="2025-01-14T13:03:04.013" v="20976"/>
          <ac:inkMkLst>
            <pc:docMk/>
            <pc:sldMk cId="950702108" sldId="314"/>
            <ac:inkMk id="27" creationId="{9CD5BC9F-E36D-9872-6286-726EE7D239F2}"/>
          </ac:inkMkLst>
        </pc:inkChg>
        <pc:inkChg chg="add mod">
          <ac:chgData name="Darren Starr" userId="e8db8f9f-6c41-48a8-b168-8c2600f32686" providerId="ADAL" clId="{8A8AF724-0554-4334-A95E-7765974E60F0}" dt="2025-01-14T13:03:04.013" v="20976"/>
          <ac:inkMkLst>
            <pc:docMk/>
            <pc:sldMk cId="950702108" sldId="314"/>
            <ac:inkMk id="28" creationId="{3CCBB771-9312-51A2-25EE-BA0DB143F7B0}"/>
          </ac:inkMkLst>
        </pc:inkChg>
        <pc:inkChg chg="add mod">
          <ac:chgData name="Darren Starr" userId="e8db8f9f-6c41-48a8-b168-8c2600f32686" providerId="ADAL" clId="{8A8AF724-0554-4334-A95E-7765974E60F0}" dt="2025-01-14T13:02:48.788" v="20956"/>
          <ac:inkMkLst>
            <pc:docMk/>
            <pc:sldMk cId="950702108" sldId="314"/>
            <ac:inkMk id="29" creationId="{C3ED8640-F3FB-BF1F-39C5-C6744D346E1E}"/>
          </ac:inkMkLst>
        </pc:inkChg>
        <pc:inkChg chg="add mod">
          <ac:chgData name="Darren Starr" userId="e8db8f9f-6c41-48a8-b168-8c2600f32686" providerId="ADAL" clId="{8A8AF724-0554-4334-A95E-7765974E60F0}" dt="2025-01-14T13:03:04.013" v="20976"/>
          <ac:inkMkLst>
            <pc:docMk/>
            <pc:sldMk cId="950702108" sldId="314"/>
            <ac:inkMk id="30" creationId="{66099EBF-9BB0-988A-09C1-41197E9E9A32}"/>
          </ac:inkMkLst>
        </pc:inkChg>
        <pc:inkChg chg="add">
          <ac:chgData name="Darren Starr" userId="e8db8f9f-6c41-48a8-b168-8c2600f32686" providerId="ADAL" clId="{8A8AF724-0554-4334-A95E-7765974E60F0}" dt="2025-01-14T13:02:48.110" v="20955" actId="9405"/>
          <ac:inkMkLst>
            <pc:docMk/>
            <pc:sldMk cId="950702108" sldId="314"/>
            <ac:inkMk id="31" creationId="{987F7558-29C9-0583-0EEE-170C4066F839}"/>
          </ac:inkMkLst>
        </pc:inkChg>
        <pc:inkChg chg="add mod">
          <ac:chgData name="Darren Starr" userId="e8db8f9f-6c41-48a8-b168-8c2600f32686" providerId="ADAL" clId="{8A8AF724-0554-4334-A95E-7765974E60F0}" dt="2025-01-14T13:03:06.777" v="20982"/>
          <ac:inkMkLst>
            <pc:docMk/>
            <pc:sldMk cId="950702108" sldId="314"/>
            <ac:inkMk id="34" creationId="{B8D06DCB-3DF8-0CDE-F7BC-D22F34619BDC}"/>
          </ac:inkMkLst>
        </pc:inkChg>
        <pc:inkChg chg="add">
          <ac:chgData name="Darren Starr" userId="e8db8f9f-6c41-48a8-b168-8c2600f32686" providerId="ADAL" clId="{8A8AF724-0554-4334-A95E-7765974E60F0}" dt="2025-01-14T13:02:50.675" v="20958" actId="9405"/>
          <ac:inkMkLst>
            <pc:docMk/>
            <pc:sldMk cId="950702108" sldId="314"/>
            <ac:inkMk id="35" creationId="{375BBD76-F33C-B430-2B02-D6D8BE6A254D}"/>
          </ac:inkMkLst>
        </pc:inkChg>
        <pc:inkChg chg="add mod">
          <ac:chgData name="Darren Starr" userId="e8db8f9f-6c41-48a8-b168-8c2600f32686" providerId="ADAL" clId="{8A8AF724-0554-4334-A95E-7765974E60F0}" dt="2025-01-14T13:02:52.617" v="20962"/>
          <ac:inkMkLst>
            <pc:docMk/>
            <pc:sldMk cId="950702108" sldId="314"/>
            <ac:inkMk id="36" creationId="{46DC2CEA-3718-C1D4-CAB0-77E7063DF979}"/>
          </ac:inkMkLst>
        </pc:inkChg>
        <pc:inkChg chg="add">
          <ac:chgData name="Darren Starr" userId="e8db8f9f-6c41-48a8-b168-8c2600f32686" providerId="ADAL" clId="{8A8AF724-0554-4334-A95E-7765974E60F0}" dt="2025-01-14T13:02:51.660" v="20961" actId="9405"/>
          <ac:inkMkLst>
            <pc:docMk/>
            <pc:sldMk cId="950702108" sldId="314"/>
            <ac:inkMk id="38" creationId="{A90BDCC9-74BB-CE10-A358-21F0D0D8247E}"/>
          </ac:inkMkLst>
        </pc:inkChg>
        <pc:inkChg chg="add">
          <ac:chgData name="Darren Starr" userId="e8db8f9f-6c41-48a8-b168-8c2600f32686" providerId="ADAL" clId="{8A8AF724-0554-4334-A95E-7765974E60F0}" dt="2025-01-14T13:02:55.795" v="20963" actId="9405"/>
          <ac:inkMkLst>
            <pc:docMk/>
            <pc:sldMk cId="950702108" sldId="314"/>
            <ac:inkMk id="40" creationId="{C4E53023-9BC7-09E5-E104-57D61572CE5B}"/>
          </ac:inkMkLst>
        </pc:inkChg>
        <pc:inkChg chg="add mod">
          <ac:chgData name="Darren Starr" userId="e8db8f9f-6c41-48a8-b168-8c2600f32686" providerId="ADAL" clId="{8A8AF724-0554-4334-A95E-7765974E60F0}" dt="2025-01-14T13:03:04.013" v="20976"/>
          <ac:inkMkLst>
            <pc:docMk/>
            <pc:sldMk cId="950702108" sldId="314"/>
            <ac:inkMk id="41" creationId="{D6003ED3-4090-D748-060E-01C11C14EDB5}"/>
          </ac:inkMkLst>
        </pc:inkChg>
        <pc:inkChg chg="add mod">
          <ac:chgData name="Darren Starr" userId="e8db8f9f-6c41-48a8-b168-8c2600f32686" providerId="ADAL" clId="{8A8AF724-0554-4334-A95E-7765974E60F0}" dt="2025-01-14T13:03:04.013" v="20976"/>
          <ac:inkMkLst>
            <pc:docMk/>
            <pc:sldMk cId="950702108" sldId="314"/>
            <ac:inkMk id="42" creationId="{9ECF42BF-9A31-1B4C-749A-7FF4C6D74F6E}"/>
          </ac:inkMkLst>
        </pc:inkChg>
        <pc:inkChg chg="add mod">
          <ac:chgData name="Darren Starr" userId="e8db8f9f-6c41-48a8-b168-8c2600f32686" providerId="ADAL" clId="{8A8AF724-0554-4334-A95E-7765974E60F0}" dt="2025-01-14T13:03:06.777" v="20982"/>
          <ac:inkMkLst>
            <pc:docMk/>
            <pc:sldMk cId="950702108" sldId="314"/>
            <ac:inkMk id="43" creationId="{2CE77895-ABB6-5DFF-AD15-F59CB64DDED6}"/>
          </ac:inkMkLst>
        </pc:inkChg>
        <pc:inkChg chg="add">
          <ac:chgData name="Darren Starr" userId="e8db8f9f-6c41-48a8-b168-8c2600f32686" providerId="ADAL" clId="{8A8AF724-0554-4334-A95E-7765974E60F0}" dt="2025-01-14T13:02:57.226" v="20967" actId="9405"/>
          <ac:inkMkLst>
            <pc:docMk/>
            <pc:sldMk cId="950702108" sldId="314"/>
            <ac:inkMk id="44" creationId="{3BB7B0B7-DFEE-D3A1-8320-7F7102E57BBE}"/>
          </ac:inkMkLst>
        </pc:inkChg>
        <pc:inkChg chg="add">
          <ac:chgData name="Darren Starr" userId="e8db8f9f-6c41-48a8-b168-8c2600f32686" providerId="ADAL" clId="{8A8AF724-0554-4334-A95E-7765974E60F0}" dt="2025-01-14T13:02:57.367" v="20968" actId="9405"/>
          <ac:inkMkLst>
            <pc:docMk/>
            <pc:sldMk cId="950702108" sldId="314"/>
            <ac:inkMk id="45" creationId="{38B70787-CD3B-CE6E-ACC2-45AAA8F259CC}"/>
          </ac:inkMkLst>
        </pc:inkChg>
        <pc:inkChg chg="add">
          <ac:chgData name="Darren Starr" userId="e8db8f9f-6c41-48a8-b168-8c2600f32686" providerId="ADAL" clId="{8A8AF724-0554-4334-A95E-7765974E60F0}" dt="2025-01-14T13:02:57.651" v="20969" actId="9405"/>
          <ac:inkMkLst>
            <pc:docMk/>
            <pc:sldMk cId="950702108" sldId="314"/>
            <ac:inkMk id="46" creationId="{A0EDFE42-E5C1-4F15-BFBC-1285DA423E73}"/>
          </ac:inkMkLst>
        </pc:inkChg>
        <pc:inkChg chg="add">
          <ac:chgData name="Darren Starr" userId="e8db8f9f-6c41-48a8-b168-8c2600f32686" providerId="ADAL" clId="{8A8AF724-0554-4334-A95E-7765974E60F0}" dt="2025-01-14T13:03:01.968" v="20971" actId="9405"/>
          <ac:inkMkLst>
            <pc:docMk/>
            <pc:sldMk cId="950702108" sldId="314"/>
            <ac:inkMk id="48" creationId="{62E44DEA-C350-9CE4-FDD6-462C244F3140}"/>
          </ac:inkMkLst>
        </pc:inkChg>
        <pc:inkChg chg="add">
          <ac:chgData name="Darren Starr" userId="e8db8f9f-6c41-48a8-b168-8c2600f32686" providerId="ADAL" clId="{8A8AF724-0554-4334-A95E-7765974E60F0}" dt="2025-01-14T13:03:02.327" v="20972" actId="9405"/>
          <ac:inkMkLst>
            <pc:docMk/>
            <pc:sldMk cId="950702108" sldId="314"/>
            <ac:inkMk id="49" creationId="{ED2949EC-6873-492F-293A-26B8D55C8AE6}"/>
          </ac:inkMkLst>
        </pc:inkChg>
        <pc:inkChg chg="add">
          <ac:chgData name="Darren Starr" userId="e8db8f9f-6c41-48a8-b168-8c2600f32686" providerId="ADAL" clId="{8A8AF724-0554-4334-A95E-7765974E60F0}" dt="2025-01-14T13:03:02.529" v="20973" actId="9405"/>
          <ac:inkMkLst>
            <pc:docMk/>
            <pc:sldMk cId="950702108" sldId="314"/>
            <ac:inkMk id="50" creationId="{5E28ECA2-F47B-744F-C9E0-527B28D336DB}"/>
          </ac:inkMkLst>
        </pc:inkChg>
        <pc:inkChg chg="add">
          <ac:chgData name="Darren Starr" userId="e8db8f9f-6c41-48a8-b168-8c2600f32686" providerId="ADAL" clId="{8A8AF724-0554-4334-A95E-7765974E60F0}" dt="2025-01-14T13:03:02.866" v="20974" actId="9405"/>
          <ac:inkMkLst>
            <pc:docMk/>
            <pc:sldMk cId="950702108" sldId="314"/>
            <ac:inkMk id="51" creationId="{C5FD7F96-D5BB-10C7-0CED-198578A49954}"/>
          </ac:inkMkLst>
        </pc:inkChg>
        <pc:inkChg chg="add">
          <ac:chgData name="Darren Starr" userId="e8db8f9f-6c41-48a8-b168-8c2600f32686" providerId="ADAL" clId="{8A8AF724-0554-4334-A95E-7765974E60F0}" dt="2025-01-14T13:03:03.013" v="20975" actId="9405"/>
          <ac:inkMkLst>
            <pc:docMk/>
            <pc:sldMk cId="950702108" sldId="314"/>
            <ac:inkMk id="52" creationId="{8D245E42-A421-5DFB-6871-149206AD0294}"/>
          </ac:inkMkLst>
        </pc:inkChg>
        <pc:inkChg chg="add">
          <ac:chgData name="Darren Starr" userId="e8db8f9f-6c41-48a8-b168-8c2600f32686" providerId="ADAL" clId="{8A8AF724-0554-4334-A95E-7765974E60F0}" dt="2025-01-14T13:03:04.696" v="20977" actId="9405"/>
          <ac:inkMkLst>
            <pc:docMk/>
            <pc:sldMk cId="950702108" sldId="314"/>
            <ac:inkMk id="54" creationId="{9FD152A6-14B0-5F57-9D9A-BE8D0253DF78}"/>
          </ac:inkMkLst>
        </pc:inkChg>
        <pc:inkChg chg="add">
          <ac:chgData name="Darren Starr" userId="e8db8f9f-6c41-48a8-b168-8c2600f32686" providerId="ADAL" clId="{8A8AF724-0554-4334-A95E-7765974E60F0}" dt="2025-01-14T13:03:05.215" v="20978" actId="9405"/>
          <ac:inkMkLst>
            <pc:docMk/>
            <pc:sldMk cId="950702108" sldId="314"/>
            <ac:inkMk id="55" creationId="{DDF727F9-6B6F-A84A-727E-5BB573208589}"/>
          </ac:inkMkLst>
        </pc:inkChg>
        <pc:inkChg chg="add">
          <ac:chgData name="Darren Starr" userId="e8db8f9f-6c41-48a8-b168-8c2600f32686" providerId="ADAL" clId="{8A8AF724-0554-4334-A95E-7765974E60F0}" dt="2025-01-14T13:03:05.402" v="20979" actId="9405"/>
          <ac:inkMkLst>
            <pc:docMk/>
            <pc:sldMk cId="950702108" sldId="314"/>
            <ac:inkMk id="56" creationId="{72D77622-EA4E-5F5A-77C1-7C484B55AE4A}"/>
          </ac:inkMkLst>
        </pc:inkChg>
        <pc:inkChg chg="add mod">
          <ac:chgData name="Darren Starr" userId="e8db8f9f-6c41-48a8-b168-8c2600f32686" providerId="ADAL" clId="{8A8AF724-0554-4334-A95E-7765974E60F0}" dt="2025-01-14T13:03:06.777" v="20982"/>
          <ac:inkMkLst>
            <pc:docMk/>
            <pc:sldMk cId="950702108" sldId="314"/>
            <ac:inkMk id="57" creationId="{E85B76D1-41AD-772B-ABA4-3FCD253D3278}"/>
          </ac:inkMkLst>
        </pc:inkChg>
        <pc:inkChg chg="add">
          <ac:chgData name="Darren Starr" userId="e8db8f9f-6c41-48a8-b168-8c2600f32686" providerId="ADAL" clId="{8A8AF724-0554-4334-A95E-7765974E60F0}" dt="2025-01-14T13:03:05.793" v="20981" actId="9405"/>
          <ac:inkMkLst>
            <pc:docMk/>
            <pc:sldMk cId="950702108" sldId="314"/>
            <ac:inkMk id="58" creationId="{305014A6-1394-88FE-1CFB-85DFFEEBAE40}"/>
          </ac:inkMkLst>
        </pc:inkChg>
        <pc:inkChg chg="add mod">
          <ac:chgData name="Darren Starr" userId="e8db8f9f-6c41-48a8-b168-8c2600f32686" providerId="ADAL" clId="{8A8AF724-0554-4334-A95E-7765974E60F0}" dt="2025-01-14T13:04:22.617" v="21045"/>
          <ac:inkMkLst>
            <pc:docMk/>
            <pc:sldMk cId="950702108" sldId="314"/>
            <ac:inkMk id="60" creationId="{D4B17E38-A91E-4AD5-3F6E-4E3818E0EF67}"/>
          </ac:inkMkLst>
        </pc:inkChg>
        <pc:inkChg chg="add mod">
          <ac:chgData name="Darren Starr" userId="e8db8f9f-6c41-48a8-b168-8c2600f32686" providerId="ADAL" clId="{8A8AF724-0554-4334-A95E-7765974E60F0}" dt="2025-01-14T13:04:22.617" v="21045"/>
          <ac:inkMkLst>
            <pc:docMk/>
            <pc:sldMk cId="950702108" sldId="314"/>
            <ac:inkMk id="61" creationId="{DF2C5D9E-2EC0-6EA0-36C6-8643BEBE1D0B}"/>
          </ac:inkMkLst>
        </pc:inkChg>
        <pc:inkChg chg="add mod">
          <ac:chgData name="Darren Starr" userId="e8db8f9f-6c41-48a8-b168-8c2600f32686" providerId="ADAL" clId="{8A8AF724-0554-4334-A95E-7765974E60F0}" dt="2025-01-14T13:04:22.617" v="21045"/>
          <ac:inkMkLst>
            <pc:docMk/>
            <pc:sldMk cId="950702108" sldId="314"/>
            <ac:inkMk id="63" creationId="{83FB746C-FD47-8052-FAD3-E78460FFB4AC}"/>
          </ac:inkMkLst>
        </pc:inkChg>
        <pc:inkChg chg="add mod">
          <ac:chgData name="Darren Starr" userId="e8db8f9f-6c41-48a8-b168-8c2600f32686" providerId="ADAL" clId="{8A8AF724-0554-4334-A95E-7765974E60F0}" dt="2025-01-14T13:04:22.617" v="21045"/>
          <ac:inkMkLst>
            <pc:docMk/>
            <pc:sldMk cId="950702108" sldId="314"/>
            <ac:inkMk id="89" creationId="{34D9A749-0F48-B1C4-C8BB-7F1B0F3BA15A}"/>
          </ac:inkMkLst>
        </pc:inkChg>
        <pc:inkChg chg="add mod">
          <ac:chgData name="Darren Starr" userId="e8db8f9f-6c41-48a8-b168-8c2600f32686" providerId="ADAL" clId="{8A8AF724-0554-4334-A95E-7765974E60F0}" dt="2025-01-14T13:04:22.617" v="21045"/>
          <ac:inkMkLst>
            <pc:docMk/>
            <pc:sldMk cId="950702108" sldId="314"/>
            <ac:inkMk id="90" creationId="{8B53448A-D272-238E-DE5A-F0C4FBE5AF26}"/>
          </ac:inkMkLst>
        </pc:inkChg>
        <pc:inkChg chg="add mod">
          <ac:chgData name="Darren Starr" userId="e8db8f9f-6c41-48a8-b168-8c2600f32686" providerId="ADAL" clId="{8A8AF724-0554-4334-A95E-7765974E60F0}" dt="2025-01-14T13:04:22.617" v="21045"/>
          <ac:inkMkLst>
            <pc:docMk/>
            <pc:sldMk cId="950702108" sldId="314"/>
            <ac:inkMk id="92" creationId="{5DA03A4B-5E49-95BA-74EC-B78CB9AF3634}"/>
          </ac:inkMkLst>
        </pc:inkChg>
        <pc:inkChg chg="add mod">
          <ac:chgData name="Darren Starr" userId="e8db8f9f-6c41-48a8-b168-8c2600f32686" providerId="ADAL" clId="{8A8AF724-0554-4334-A95E-7765974E60F0}" dt="2025-01-14T13:07:08.122" v="21141"/>
          <ac:inkMkLst>
            <pc:docMk/>
            <pc:sldMk cId="950702108" sldId="314"/>
            <ac:inkMk id="94" creationId="{7CC8579B-338A-4DFE-C02E-A6F65A9B07AF}"/>
          </ac:inkMkLst>
        </pc:inkChg>
        <pc:inkChg chg="add mod">
          <ac:chgData name="Darren Starr" userId="e8db8f9f-6c41-48a8-b168-8c2600f32686" providerId="ADAL" clId="{8A8AF724-0554-4334-A95E-7765974E60F0}" dt="2025-01-14T13:07:08.122" v="21141"/>
          <ac:inkMkLst>
            <pc:docMk/>
            <pc:sldMk cId="950702108" sldId="314"/>
            <ac:inkMk id="95" creationId="{0ABAB4C2-460F-057E-353D-1E4405D70DFC}"/>
          </ac:inkMkLst>
        </pc:inkChg>
        <pc:inkChg chg="add mod">
          <ac:chgData name="Darren Starr" userId="e8db8f9f-6c41-48a8-b168-8c2600f32686" providerId="ADAL" clId="{8A8AF724-0554-4334-A95E-7765974E60F0}" dt="2025-01-14T13:04:22.617" v="21045"/>
          <ac:inkMkLst>
            <pc:docMk/>
            <pc:sldMk cId="950702108" sldId="314"/>
            <ac:inkMk id="96" creationId="{DEBD2188-E21C-EF16-43AE-14F880F9346F}"/>
          </ac:inkMkLst>
        </pc:inkChg>
        <pc:inkChg chg="add mod">
          <ac:chgData name="Darren Starr" userId="e8db8f9f-6c41-48a8-b168-8c2600f32686" providerId="ADAL" clId="{8A8AF724-0554-4334-A95E-7765974E60F0}" dt="2025-01-14T13:05:42.428" v="21114"/>
          <ac:inkMkLst>
            <pc:docMk/>
            <pc:sldMk cId="950702108" sldId="314"/>
            <ac:inkMk id="98" creationId="{E7A4BBC6-47BD-7830-B294-B0458447B402}"/>
          </ac:inkMkLst>
        </pc:inkChg>
        <pc:inkChg chg="add mod">
          <ac:chgData name="Darren Starr" userId="e8db8f9f-6c41-48a8-b168-8c2600f32686" providerId="ADAL" clId="{8A8AF724-0554-4334-A95E-7765974E60F0}" dt="2025-01-14T13:04:43.672" v="21056"/>
          <ac:inkMkLst>
            <pc:docMk/>
            <pc:sldMk cId="950702108" sldId="314"/>
            <ac:inkMk id="99" creationId="{0366D5AA-8009-D855-D83C-BB4687CBE577}"/>
          </ac:inkMkLst>
        </pc:inkChg>
        <pc:inkChg chg="add mod">
          <ac:chgData name="Darren Starr" userId="e8db8f9f-6c41-48a8-b168-8c2600f32686" providerId="ADAL" clId="{8A8AF724-0554-4334-A95E-7765974E60F0}" dt="2025-01-14T13:04:43.672" v="21056"/>
          <ac:inkMkLst>
            <pc:docMk/>
            <pc:sldMk cId="950702108" sldId="314"/>
            <ac:inkMk id="100" creationId="{C64033DB-BBFF-D45F-D016-1B6CE923B210}"/>
          </ac:inkMkLst>
        </pc:inkChg>
        <pc:inkChg chg="add mod">
          <ac:chgData name="Darren Starr" userId="e8db8f9f-6c41-48a8-b168-8c2600f32686" providerId="ADAL" clId="{8A8AF724-0554-4334-A95E-7765974E60F0}" dt="2025-01-14T13:04:43.672" v="21056"/>
          <ac:inkMkLst>
            <pc:docMk/>
            <pc:sldMk cId="950702108" sldId="314"/>
            <ac:inkMk id="101" creationId="{1509DBD1-B486-B745-3650-D4A1CB606FCF}"/>
          </ac:inkMkLst>
        </pc:inkChg>
        <pc:inkChg chg="add mod">
          <ac:chgData name="Darren Starr" userId="e8db8f9f-6c41-48a8-b168-8c2600f32686" providerId="ADAL" clId="{8A8AF724-0554-4334-A95E-7765974E60F0}" dt="2025-01-14T13:07:08.122" v="21141"/>
          <ac:inkMkLst>
            <pc:docMk/>
            <pc:sldMk cId="950702108" sldId="314"/>
            <ac:inkMk id="102" creationId="{4AB779DB-E1F8-C3A6-6BC9-E3E726A1C7E9}"/>
          </ac:inkMkLst>
        </pc:inkChg>
        <pc:inkChg chg="add mod">
          <ac:chgData name="Darren Starr" userId="e8db8f9f-6c41-48a8-b168-8c2600f32686" providerId="ADAL" clId="{8A8AF724-0554-4334-A95E-7765974E60F0}" dt="2025-01-14T13:04:43.672" v="21056"/>
          <ac:inkMkLst>
            <pc:docMk/>
            <pc:sldMk cId="950702108" sldId="314"/>
            <ac:inkMk id="103" creationId="{DF78AACB-5836-2A77-E261-3C91242D5F2A}"/>
          </ac:inkMkLst>
        </pc:inkChg>
        <pc:inkChg chg="add mod">
          <ac:chgData name="Darren Starr" userId="e8db8f9f-6c41-48a8-b168-8c2600f32686" providerId="ADAL" clId="{8A8AF724-0554-4334-A95E-7765974E60F0}" dt="2025-01-14T13:04:43.672" v="21056"/>
          <ac:inkMkLst>
            <pc:docMk/>
            <pc:sldMk cId="950702108" sldId="314"/>
            <ac:inkMk id="104" creationId="{D7B59148-F08C-1181-2FE9-72717D6DC098}"/>
          </ac:inkMkLst>
        </pc:inkChg>
        <pc:inkChg chg="add mod">
          <ac:chgData name="Darren Starr" userId="e8db8f9f-6c41-48a8-b168-8c2600f32686" providerId="ADAL" clId="{8A8AF724-0554-4334-A95E-7765974E60F0}" dt="2025-01-14T13:05:42.428" v="21114"/>
          <ac:inkMkLst>
            <pc:docMk/>
            <pc:sldMk cId="950702108" sldId="314"/>
            <ac:inkMk id="105" creationId="{7DDF48C0-0AEC-5ADB-5000-2E90688084CE}"/>
          </ac:inkMkLst>
        </pc:inkChg>
        <pc:inkChg chg="add mod">
          <ac:chgData name="Darren Starr" userId="e8db8f9f-6c41-48a8-b168-8c2600f32686" providerId="ADAL" clId="{8A8AF724-0554-4334-A95E-7765974E60F0}" dt="2025-01-14T13:04:43.672" v="21056"/>
          <ac:inkMkLst>
            <pc:docMk/>
            <pc:sldMk cId="950702108" sldId="314"/>
            <ac:inkMk id="106" creationId="{B7EBC73D-74F5-6BB5-54ED-9A6F895693FD}"/>
          </ac:inkMkLst>
        </pc:inkChg>
        <pc:inkChg chg="add mod">
          <ac:chgData name="Darren Starr" userId="e8db8f9f-6c41-48a8-b168-8c2600f32686" providerId="ADAL" clId="{8A8AF724-0554-4334-A95E-7765974E60F0}" dt="2025-01-14T13:05:42.428" v="21114"/>
          <ac:inkMkLst>
            <pc:docMk/>
            <pc:sldMk cId="950702108" sldId="314"/>
            <ac:inkMk id="107" creationId="{9C3C755C-ECCD-C40E-07B2-0BD96BF6A41C}"/>
          </ac:inkMkLst>
        </pc:inkChg>
        <pc:inkChg chg="add mod">
          <ac:chgData name="Darren Starr" userId="e8db8f9f-6c41-48a8-b168-8c2600f32686" providerId="ADAL" clId="{8A8AF724-0554-4334-A95E-7765974E60F0}" dt="2025-01-14T13:04:48.196" v="21066"/>
          <ac:inkMkLst>
            <pc:docMk/>
            <pc:sldMk cId="950702108" sldId="314"/>
            <ac:inkMk id="109" creationId="{107E063E-C29F-59FF-8FAD-F9B268997ED6}"/>
          </ac:inkMkLst>
        </pc:inkChg>
        <pc:inkChg chg="add mod">
          <ac:chgData name="Darren Starr" userId="e8db8f9f-6c41-48a8-b168-8c2600f32686" providerId="ADAL" clId="{8A8AF724-0554-4334-A95E-7765974E60F0}" dt="2025-01-14T13:04:48.196" v="21066"/>
          <ac:inkMkLst>
            <pc:docMk/>
            <pc:sldMk cId="950702108" sldId="314"/>
            <ac:inkMk id="110" creationId="{8F68EC0C-AA56-BAF0-8720-40A69C6C684A}"/>
          </ac:inkMkLst>
        </pc:inkChg>
        <pc:inkChg chg="add mod">
          <ac:chgData name="Darren Starr" userId="e8db8f9f-6c41-48a8-b168-8c2600f32686" providerId="ADAL" clId="{8A8AF724-0554-4334-A95E-7765974E60F0}" dt="2025-01-14T13:04:48.196" v="21066"/>
          <ac:inkMkLst>
            <pc:docMk/>
            <pc:sldMk cId="950702108" sldId="314"/>
            <ac:inkMk id="111" creationId="{E08F3708-E90E-8892-B671-FC8933047B9D}"/>
          </ac:inkMkLst>
        </pc:inkChg>
        <pc:inkChg chg="add mod">
          <ac:chgData name="Darren Starr" userId="e8db8f9f-6c41-48a8-b168-8c2600f32686" providerId="ADAL" clId="{8A8AF724-0554-4334-A95E-7765974E60F0}" dt="2025-01-14T13:04:48.196" v="21066"/>
          <ac:inkMkLst>
            <pc:docMk/>
            <pc:sldMk cId="950702108" sldId="314"/>
            <ac:inkMk id="112" creationId="{3A4AD3EF-1960-734A-CD7C-4D655110B6CD}"/>
          </ac:inkMkLst>
        </pc:inkChg>
        <pc:inkChg chg="add mod">
          <ac:chgData name="Darren Starr" userId="e8db8f9f-6c41-48a8-b168-8c2600f32686" providerId="ADAL" clId="{8A8AF724-0554-4334-A95E-7765974E60F0}" dt="2025-01-14T13:04:48.196" v="21066"/>
          <ac:inkMkLst>
            <pc:docMk/>
            <pc:sldMk cId="950702108" sldId="314"/>
            <ac:inkMk id="114" creationId="{20AB9E14-0D4E-3D43-0D93-121E1CB5CE04}"/>
          </ac:inkMkLst>
        </pc:inkChg>
        <pc:inkChg chg="add mod">
          <ac:chgData name="Darren Starr" userId="e8db8f9f-6c41-48a8-b168-8c2600f32686" providerId="ADAL" clId="{8A8AF724-0554-4334-A95E-7765974E60F0}" dt="2025-01-14T13:04:48.196" v="21066"/>
          <ac:inkMkLst>
            <pc:docMk/>
            <pc:sldMk cId="950702108" sldId="314"/>
            <ac:inkMk id="115" creationId="{5933932C-7A57-00F5-3621-389328E8A52D}"/>
          </ac:inkMkLst>
        </pc:inkChg>
        <pc:inkChg chg="add mod">
          <ac:chgData name="Darren Starr" userId="e8db8f9f-6c41-48a8-b168-8c2600f32686" providerId="ADAL" clId="{8A8AF724-0554-4334-A95E-7765974E60F0}" dt="2025-01-14T13:04:48.196" v="21066"/>
          <ac:inkMkLst>
            <pc:docMk/>
            <pc:sldMk cId="950702108" sldId="314"/>
            <ac:inkMk id="116" creationId="{4EB82534-FD9F-AED9-5DB0-6EDE7C976A9C}"/>
          </ac:inkMkLst>
        </pc:inkChg>
        <pc:inkChg chg="add mod">
          <ac:chgData name="Darren Starr" userId="e8db8f9f-6c41-48a8-b168-8c2600f32686" providerId="ADAL" clId="{8A8AF724-0554-4334-A95E-7765974E60F0}" dt="2025-01-14T13:04:48.196" v="21066"/>
          <ac:inkMkLst>
            <pc:docMk/>
            <pc:sldMk cId="950702108" sldId="314"/>
            <ac:inkMk id="117" creationId="{5A7BF2CD-2095-7F16-6918-B59254909243}"/>
          </ac:inkMkLst>
        </pc:inkChg>
        <pc:inkChg chg="add mod">
          <ac:chgData name="Darren Starr" userId="e8db8f9f-6c41-48a8-b168-8c2600f32686" providerId="ADAL" clId="{8A8AF724-0554-4334-A95E-7765974E60F0}" dt="2025-01-14T13:05:15.314" v="21093"/>
          <ac:inkMkLst>
            <pc:docMk/>
            <pc:sldMk cId="950702108" sldId="314"/>
            <ac:inkMk id="119" creationId="{0B574A37-A74F-4639-AADA-3AEF21AEB129}"/>
          </ac:inkMkLst>
        </pc:inkChg>
        <pc:inkChg chg="add mod">
          <ac:chgData name="Darren Starr" userId="e8db8f9f-6c41-48a8-b168-8c2600f32686" providerId="ADAL" clId="{8A8AF724-0554-4334-A95E-7765974E60F0}" dt="2025-01-14T13:05:15.314" v="21093"/>
          <ac:inkMkLst>
            <pc:docMk/>
            <pc:sldMk cId="950702108" sldId="314"/>
            <ac:inkMk id="120" creationId="{52B10F09-A3DC-BD66-3741-DACDA148F499}"/>
          </ac:inkMkLst>
        </pc:inkChg>
        <pc:inkChg chg="add">
          <ac:chgData name="Darren Starr" userId="e8db8f9f-6c41-48a8-b168-8c2600f32686" providerId="ADAL" clId="{8A8AF724-0554-4334-A95E-7765974E60F0}" dt="2025-01-14T13:04:58.621" v="21070" actId="9405"/>
          <ac:inkMkLst>
            <pc:docMk/>
            <pc:sldMk cId="950702108" sldId="314"/>
            <ac:inkMk id="122" creationId="{30DB621E-CB39-2A07-0CD8-FDC9D74BB86E}"/>
          </ac:inkMkLst>
        </pc:inkChg>
        <pc:inkChg chg="add mod">
          <ac:chgData name="Darren Starr" userId="e8db8f9f-6c41-48a8-b168-8c2600f32686" providerId="ADAL" clId="{8A8AF724-0554-4334-A95E-7765974E60F0}" dt="2025-01-14T13:05:04.878" v="21086"/>
          <ac:inkMkLst>
            <pc:docMk/>
            <pc:sldMk cId="950702108" sldId="314"/>
            <ac:inkMk id="123" creationId="{B251F4AB-3285-623F-289A-9F71F19E0006}"/>
          </ac:inkMkLst>
        </pc:inkChg>
        <pc:inkChg chg="add mod">
          <ac:chgData name="Darren Starr" userId="e8db8f9f-6c41-48a8-b168-8c2600f32686" providerId="ADAL" clId="{8A8AF724-0554-4334-A95E-7765974E60F0}" dt="2025-01-14T13:05:15.314" v="21093"/>
          <ac:inkMkLst>
            <pc:docMk/>
            <pc:sldMk cId="950702108" sldId="314"/>
            <ac:inkMk id="124" creationId="{CA14512E-2FE5-F1E8-4DD6-B51AE40F6916}"/>
          </ac:inkMkLst>
        </pc:inkChg>
        <pc:inkChg chg="add mod">
          <ac:chgData name="Darren Starr" userId="e8db8f9f-6c41-48a8-b168-8c2600f32686" providerId="ADAL" clId="{8A8AF724-0554-4334-A95E-7765974E60F0}" dt="2025-01-14T13:05:03.404" v="21083"/>
          <ac:inkMkLst>
            <pc:docMk/>
            <pc:sldMk cId="950702108" sldId="314"/>
            <ac:inkMk id="125" creationId="{0E01B4E1-A8EF-93DA-9A07-B63CC174761B}"/>
          </ac:inkMkLst>
        </pc:inkChg>
        <pc:inkChg chg="add mod">
          <ac:chgData name="Darren Starr" userId="e8db8f9f-6c41-48a8-b168-8c2600f32686" providerId="ADAL" clId="{8A8AF724-0554-4334-A95E-7765974E60F0}" dt="2025-01-14T13:05:03.404" v="21083"/>
          <ac:inkMkLst>
            <pc:docMk/>
            <pc:sldMk cId="950702108" sldId="314"/>
            <ac:inkMk id="126" creationId="{C2D91031-1470-62B0-CCB4-A46ADE6C936B}"/>
          </ac:inkMkLst>
        </pc:inkChg>
        <pc:inkChg chg="add mod">
          <ac:chgData name="Darren Starr" userId="e8db8f9f-6c41-48a8-b168-8c2600f32686" providerId="ADAL" clId="{8A8AF724-0554-4334-A95E-7765974E60F0}" dt="2025-01-14T13:05:04.878" v="21086"/>
          <ac:inkMkLst>
            <pc:docMk/>
            <pc:sldMk cId="950702108" sldId="314"/>
            <ac:inkMk id="127" creationId="{D86A4739-6469-F103-1DA9-CD33A36CE647}"/>
          </ac:inkMkLst>
        </pc:inkChg>
        <pc:inkChg chg="add">
          <ac:chgData name="Darren Starr" userId="e8db8f9f-6c41-48a8-b168-8c2600f32686" providerId="ADAL" clId="{8A8AF724-0554-4334-A95E-7765974E60F0}" dt="2025-01-14T13:05:00.565" v="21076" actId="9405"/>
          <ac:inkMkLst>
            <pc:docMk/>
            <pc:sldMk cId="950702108" sldId="314"/>
            <ac:inkMk id="128" creationId="{398E565C-8A25-3CAA-7CED-5D588070C577}"/>
          </ac:inkMkLst>
        </pc:inkChg>
        <pc:inkChg chg="add mod">
          <ac:chgData name="Darren Starr" userId="e8db8f9f-6c41-48a8-b168-8c2600f32686" providerId="ADAL" clId="{8A8AF724-0554-4334-A95E-7765974E60F0}" dt="2025-01-14T13:05:15.314" v="21093"/>
          <ac:inkMkLst>
            <pc:docMk/>
            <pc:sldMk cId="950702108" sldId="314"/>
            <ac:inkMk id="129" creationId="{4613A4CF-2B95-E31A-C3A0-2FC1DFB8DCCE}"/>
          </ac:inkMkLst>
        </pc:inkChg>
        <pc:inkChg chg="add mod">
          <ac:chgData name="Darren Starr" userId="e8db8f9f-6c41-48a8-b168-8c2600f32686" providerId="ADAL" clId="{8A8AF724-0554-4334-A95E-7765974E60F0}" dt="2025-01-14T13:05:03.404" v="21083"/>
          <ac:inkMkLst>
            <pc:docMk/>
            <pc:sldMk cId="950702108" sldId="314"/>
            <ac:inkMk id="130" creationId="{F1DC67F6-3328-7DDF-A51C-AFE2536F9959}"/>
          </ac:inkMkLst>
        </pc:inkChg>
        <pc:inkChg chg="add mod">
          <ac:chgData name="Darren Starr" userId="e8db8f9f-6c41-48a8-b168-8c2600f32686" providerId="ADAL" clId="{8A8AF724-0554-4334-A95E-7765974E60F0}" dt="2025-01-14T13:07:08.122" v="21141"/>
          <ac:inkMkLst>
            <pc:docMk/>
            <pc:sldMk cId="950702108" sldId="314"/>
            <ac:inkMk id="131" creationId="{CA1C93F9-DDEB-5DDB-08BE-973937EE6637}"/>
          </ac:inkMkLst>
        </pc:inkChg>
        <pc:inkChg chg="add mod">
          <ac:chgData name="Darren Starr" userId="e8db8f9f-6c41-48a8-b168-8c2600f32686" providerId="ADAL" clId="{8A8AF724-0554-4334-A95E-7765974E60F0}" dt="2025-01-14T13:05:15.314" v="21093"/>
          <ac:inkMkLst>
            <pc:docMk/>
            <pc:sldMk cId="950702108" sldId="314"/>
            <ac:inkMk id="134" creationId="{F46939E2-497A-DB1E-310A-1354F8BD6A82}"/>
          </ac:inkMkLst>
        </pc:inkChg>
        <pc:inkChg chg="add mod">
          <ac:chgData name="Darren Starr" userId="e8db8f9f-6c41-48a8-b168-8c2600f32686" providerId="ADAL" clId="{8A8AF724-0554-4334-A95E-7765974E60F0}" dt="2025-01-14T13:05:04.878" v="21086"/>
          <ac:inkMkLst>
            <pc:docMk/>
            <pc:sldMk cId="950702108" sldId="314"/>
            <ac:inkMk id="135" creationId="{80867DF3-9441-740A-912E-EB88E373C3A4}"/>
          </ac:inkMkLst>
        </pc:inkChg>
        <pc:inkChg chg="add mod">
          <ac:chgData name="Darren Starr" userId="e8db8f9f-6c41-48a8-b168-8c2600f32686" providerId="ADAL" clId="{8A8AF724-0554-4334-A95E-7765974E60F0}" dt="2025-01-14T13:05:15.314" v="21093"/>
          <ac:inkMkLst>
            <pc:docMk/>
            <pc:sldMk cId="950702108" sldId="314"/>
            <ac:inkMk id="137" creationId="{6E6252BB-B8FC-7502-82A2-34C48AB0DC7A}"/>
          </ac:inkMkLst>
        </pc:inkChg>
        <pc:inkChg chg="add">
          <ac:chgData name="Darren Starr" userId="e8db8f9f-6c41-48a8-b168-8c2600f32686" providerId="ADAL" clId="{8A8AF724-0554-4334-A95E-7765974E60F0}" dt="2025-01-14T13:05:12.468" v="21088" actId="9405"/>
          <ac:inkMkLst>
            <pc:docMk/>
            <pc:sldMk cId="950702108" sldId="314"/>
            <ac:inkMk id="138" creationId="{0C72BFBD-71BA-C59D-294B-A6E580716A19}"/>
          </ac:inkMkLst>
        </pc:inkChg>
        <pc:inkChg chg="add mod">
          <ac:chgData name="Darren Starr" userId="e8db8f9f-6c41-48a8-b168-8c2600f32686" providerId="ADAL" clId="{8A8AF724-0554-4334-A95E-7765974E60F0}" dt="2025-01-14T13:05:15.314" v="21093"/>
          <ac:inkMkLst>
            <pc:docMk/>
            <pc:sldMk cId="950702108" sldId="314"/>
            <ac:inkMk id="139" creationId="{D88C444F-C59D-9A2C-CBA0-33A3F5A11734}"/>
          </ac:inkMkLst>
        </pc:inkChg>
        <pc:inkChg chg="add">
          <ac:chgData name="Darren Starr" userId="e8db8f9f-6c41-48a8-b168-8c2600f32686" providerId="ADAL" clId="{8A8AF724-0554-4334-A95E-7765974E60F0}" dt="2025-01-14T13:05:13.432" v="21090" actId="9405"/>
          <ac:inkMkLst>
            <pc:docMk/>
            <pc:sldMk cId="950702108" sldId="314"/>
            <ac:inkMk id="140" creationId="{0CBBE5F6-58FB-84E7-609C-8F558CD4628F}"/>
          </ac:inkMkLst>
        </pc:inkChg>
        <pc:inkChg chg="add">
          <ac:chgData name="Darren Starr" userId="e8db8f9f-6c41-48a8-b168-8c2600f32686" providerId="ADAL" clId="{8A8AF724-0554-4334-A95E-7765974E60F0}" dt="2025-01-14T13:05:13.902" v="21091" actId="9405"/>
          <ac:inkMkLst>
            <pc:docMk/>
            <pc:sldMk cId="950702108" sldId="314"/>
            <ac:inkMk id="141" creationId="{B86EA119-3347-68F6-81A3-B32AFAD39268}"/>
          </ac:inkMkLst>
        </pc:inkChg>
        <pc:inkChg chg="add mod">
          <ac:chgData name="Darren Starr" userId="e8db8f9f-6c41-48a8-b168-8c2600f32686" providerId="ADAL" clId="{8A8AF724-0554-4334-A95E-7765974E60F0}" dt="2025-01-14T13:05:15.314" v="21093"/>
          <ac:inkMkLst>
            <pc:docMk/>
            <pc:sldMk cId="950702108" sldId="314"/>
            <ac:inkMk id="142" creationId="{04CD1D91-E89C-2B35-D844-974626E76C09}"/>
          </ac:inkMkLst>
        </pc:inkChg>
        <pc:inkChg chg="add mod">
          <ac:chgData name="Darren Starr" userId="e8db8f9f-6c41-48a8-b168-8c2600f32686" providerId="ADAL" clId="{8A8AF724-0554-4334-A95E-7765974E60F0}" dt="2025-01-14T13:07:08.122" v="21141"/>
          <ac:inkMkLst>
            <pc:docMk/>
            <pc:sldMk cId="950702108" sldId="314"/>
            <ac:inkMk id="144" creationId="{31A1655C-626C-39EA-4D00-B16C35C0B69E}"/>
          </ac:inkMkLst>
        </pc:inkChg>
        <pc:inkChg chg="add mod">
          <ac:chgData name="Darren Starr" userId="e8db8f9f-6c41-48a8-b168-8c2600f32686" providerId="ADAL" clId="{8A8AF724-0554-4334-A95E-7765974E60F0}" dt="2025-01-14T13:05:32.655" v="21110"/>
          <ac:inkMkLst>
            <pc:docMk/>
            <pc:sldMk cId="950702108" sldId="314"/>
            <ac:inkMk id="145" creationId="{5C8F4554-BE8A-5944-F8ED-C0890AFDB102}"/>
          </ac:inkMkLst>
        </pc:inkChg>
        <pc:inkChg chg="add mod">
          <ac:chgData name="Darren Starr" userId="e8db8f9f-6c41-48a8-b168-8c2600f32686" providerId="ADAL" clId="{8A8AF724-0554-4334-A95E-7765974E60F0}" dt="2025-01-14T13:05:23.495" v="21101"/>
          <ac:inkMkLst>
            <pc:docMk/>
            <pc:sldMk cId="950702108" sldId="314"/>
            <ac:inkMk id="146" creationId="{F86726FB-3763-CDA2-ECD8-63394D9296B4}"/>
          </ac:inkMkLst>
        </pc:inkChg>
        <pc:inkChg chg="add mod">
          <ac:chgData name="Darren Starr" userId="e8db8f9f-6c41-48a8-b168-8c2600f32686" providerId="ADAL" clId="{8A8AF724-0554-4334-A95E-7765974E60F0}" dt="2025-01-14T13:05:42.428" v="21114"/>
          <ac:inkMkLst>
            <pc:docMk/>
            <pc:sldMk cId="950702108" sldId="314"/>
            <ac:inkMk id="147" creationId="{A0AE0037-6931-7A9F-7030-842491C3EA56}"/>
          </ac:inkMkLst>
        </pc:inkChg>
        <pc:inkChg chg="add mod">
          <ac:chgData name="Darren Starr" userId="e8db8f9f-6c41-48a8-b168-8c2600f32686" providerId="ADAL" clId="{8A8AF724-0554-4334-A95E-7765974E60F0}" dt="2025-01-14T13:05:25.619" v="21105"/>
          <ac:inkMkLst>
            <pc:docMk/>
            <pc:sldMk cId="950702108" sldId="314"/>
            <ac:inkMk id="148" creationId="{48F310E3-B2B3-F5B7-B94B-CB5E0B3A6BDE}"/>
          </ac:inkMkLst>
        </pc:inkChg>
        <pc:inkChg chg="add mod">
          <ac:chgData name="Darren Starr" userId="e8db8f9f-6c41-48a8-b168-8c2600f32686" providerId="ADAL" clId="{8A8AF724-0554-4334-A95E-7765974E60F0}" dt="2025-01-14T13:05:32.655" v="21110"/>
          <ac:inkMkLst>
            <pc:docMk/>
            <pc:sldMk cId="950702108" sldId="314"/>
            <ac:inkMk id="149" creationId="{E2F66B8E-A38A-03EF-A4FC-D929CA95970A}"/>
          </ac:inkMkLst>
        </pc:inkChg>
        <pc:inkChg chg="add mod">
          <ac:chgData name="Darren Starr" userId="e8db8f9f-6c41-48a8-b168-8c2600f32686" providerId="ADAL" clId="{8A8AF724-0554-4334-A95E-7765974E60F0}" dt="2025-01-14T13:05:25.619" v="21105"/>
          <ac:inkMkLst>
            <pc:docMk/>
            <pc:sldMk cId="950702108" sldId="314"/>
            <ac:inkMk id="150" creationId="{EB086B3C-C2D5-DB97-7DB4-3B6B54C3E198}"/>
          </ac:inkMkLst>
        </pc:inkChg>
        <pc:inkChg chg="add mod">
          <ac:chgData name="Darren Starr" userId="e8db8f9f-6c41-48a8-b168-8c2600f32686" providerId="ADAL" clId="{8A8AF724-0554-4334-A95E-7765974E60F0}" dt="2025-01-14T13:05:25.619" v="21105"/>
          <ac:inkMkLst>
            <pc:docMk/>
            <pc:sldMk cId="950702108" sldId="314"/>
            <ac:inkMk id="152" creationId="{71C63512-67AD-C0B6-F739-6C2D4CAF2771}"/>
          </ac:inkMkLst>
        </pc:inkChg>
        <pc:inkChg chg="add mod">
          <ac:chgData name="Darren Starr" userId="e8db8f9f-6c41-48a8-b168-8c2600f32686" providerId="ADAL" clId="{8A8AF724-0554-4334-A95E-7765974E60F0}" dt="2025-01-14T13:05:42.428" v="21114"/>
          <ac:inkMkLst>
            <pc:docMk/>
            <pc:sldMk cId="950702108" sldId="314"/>
            <ac:inkMk id="153" creationId="{9F681052-24C8-81BA-BAF6-678D10C3067F}"/>
          </ac:inkMkLst>
        </pc:inkChg>
        <pc:inkChg chg="add mod">
          <ac:chgData name="Darren Starr" userId="e8db8f9f-6c41-48a8-b168-8c2600f32686" providerId="ADAL" clId="{8A8AF724-0554-4334-A95E-7765974E60F0}" dt="2025-01-14T13:05:32.655" v="21110"/>
          <ac:inkMkLst>
            <pc:docMk/>
            <pc:sldMk cId="950702108" sldId="314"/>
            <ac:inkMk id="154" creationId="{B9859AC4-0B45-DA0B-DEF3-D697208AFC60}"/>
          </ac:inkMkLst>
        </pc:inkChg>
        <pc:inkChg chg="add mod">
          <ac:chgData name="Darren Starr" userId="e8db8f9f-6c41-48a8-b168-8c2600f32686" providerId="ADAL" clId="{8A8AF724-0554-4334-A95E-7765974E60F0}" dt="2025-01-14T13:05:42.428" v="21114"/>
          <ac:inkMkLst>
            <pc:docMk/>
            <pc:sldMk cId="950702108" sldId="314"/>
            <ac:inkMk id="156" creationId="{3CE37CAC-DBF7-8F4B-E594-810F9D1CDDFD}"/>
          </ac:inkMkLst>
        </pc:inkChg>
        <pc:inkChg chg="add mod">
          <ac:chgData name="Darren Starr" userId="e8db8f9f-6c41-48a8-b168-8c2600f32686" providerId="ADAL" clId="{8A8AF724-0554-4334-A95E-7765974E60F0}" dt="2025-01-14T13:05:32.655" v="21110"/>
          <ac:inkMkLst>
            <pc:docMk/>
            <pc:sldMk cId="950702108" sldId="314"/>
            <ac:inkMk id="157" creationId="{348684D4-1D3F-7E0D-0A53-574AB082F224}"/>
          </ac:inkMkLst>
        </pc:inkChg>
        <pc:inkChg chg="add mod">
          <ac:chgData name="Darren Starr" userId="e8db8f9f-6c41-48a8-b168-8c2600f32686" providerId="ADAL" clId="{8A8AF724-0554-4334-A95E-7765974E60F0}" dt="2025-01-14T13:05:42.428" v="21114"/>
          <ac:inkMkLst>
            <pc:docMk/>
            <pc:sldMk cId="950702108" sldId="314"/>
            <ac:inkMk id="158" creationId="{02A892F3-0237-5C35-CC37-0447776ECBDC}"/>
          </ac:inkMkLst>
        </pc:inkChg>
        <pc:inkChg chg="add mod">
          <ac:chgData name="Darren Starr" userId="e8db8f9f-6c41-48a8-b168-8c2600f32686" providerId="ADAL" clId="{8A8AF724-0554-4334-A95E-7765974E60F0}" dt="2025-01-14T13:05:32.655" v="21110"/>
          <ac:inkMkLst>
            <pc:docMk/>
            <pc:sldMk cId="950702108" sldId="314"/>
            <ac:inkMk id="159" creationId="{62378B25-3DE8-BACC-D7CC-AF569DA3534A}"/>
          </ac:inkMkLst>
        </pc:inkChg>
        <pc:inkChg chg="add mod">
          <ac:chgData name="Darren Starr" userId="e8db8f9f-6c41-48a8-b168-8c2600f32686" providerId="ADAL" clId="{8A8AF724-0554-4334-A95E-7765974E60F0}" dt="2025-01-14T13:07:08.122" v="21141"/>
          <ac:inkMkLst>
            <pc:docMk/>
            <pc:sldMk cId="950702108" sldId="314"/>
            <ac:inkMk id="161" creationId="{62506DB8-BF9C-5642-696A-B9BCA553F58F}"/>
          </ac:inkMkLst>
        </pc:inkChg>
        <pc:inkChg chg="add">
          <ac:chgData name="Darren Starr" userId="e8db8f9f-6c41-48a8-b168-8c2600f32686" providerId="ADAL" clId="{8A8AF724-0554-4334-A95E-7765974E60F0}" dt="2025-01-14T13:05:40.618" v="21112" actId="9405"/>
          <ac:inkMkLst>
            <pc:docMk/>
            <pc:sldMk cId="950702108" sldId="314"/>
            <ac:inkMk id="162" creationId="{B0CA9695-4653-A583-E1B7-2B40952438AB}"/>
          </ac:inkMkLst>
        </pc:inkChg>
        <pc:inkChg chg="add">
          <ac:chgData name="Darren Starr" userId="e8db8f9f-6c41-48a8-b168-8c2600f32686" providerId="ADAL" clId="{8A8AF724-0554-4334-A95E-7765974E60F0}" dt="2025-01-14T13:05:41.504" v="21113" actId="9405"/>
          <ac:inkMkLst>
            <pc:docMk/>
            <pc:sldMk cId="950702108" sldId="314"/>
            <ac:inkMk id="163" creationId="{C0503369-F08E-2080-15B8-D991443FD8F9}"/>
          </ac:inkMkLst>
        </pc:inkChg>
        <pc:inkChg chg="add">
          <ac:chgData name="Darren Starr" userId="e8db8f9f-6c41-48a8-b168-8c2600f32686" providerId="ADAL" clId="{8A8AF724-0554-4334-A95E-7765974E60F0}" dt="2025-01-14T13:05:47.798" v="21115" actId="9405"/>
          <ac:inkMkLst>
            <pc:docMk/>
            <pc:sldMk cId="950702108" sldId="314"/>
            <ac:inkMk id="165" creationId="{F6EA7427-F2AF-1D69-4D8D-FAD410541A0D}"/>
          </ac:inkMkLst>
        </pc:inkChg>
        <pc:inkChg chg="add mod">
          <ac:chgData name="Darren Starr" userId="e8db8f9f-6c41-48a8-b168-8c2600f32686" providerId="ADAL" clId="{8A8AF724-0554-4334-A95E-7765974E60F0}" dt="2025-01-14T13:05:51.885" v="21119"/>
          <ac:inkMkLst>
            <pc:docMk/>
            <pc:sldMk cId="950702108" sldId="314"/>
            <ac:inkMk id="167" creationId="{17B9019D-893D-D8A2-A63C-86FB33D80D19}"/>
          </ac:inkMkLst>
        </pc:inkChg>
        <pc:inkChg chg="add mod">
          <ac:chgData name="Darren Starr" userId="e8db8f9f-6c41-48a8-b168-8c2600f32686" providerId="ADAL" clId="{8A8AF724-0554-4334-A95E-7765974E60F0}" dt="2025-01-14T13:05:51.885" v="21119"/>
          <ac:inkMkLst>
            <pc:docMk/>
            <pc:sldMk cId="950702108" sldId="314"/>
            <ac:inkMk id="168" creationId="{778EFAAF-49D3-B150-4408-24EA4DFEEBEF}"/>
          </ac:inkMkLst>
        </pc:inkChg>
        <pc:inkChg chg="add mod">
          <ac:chgData name="Darren Starr" userId="e8db8f9f-6c41-48a8-b168-8c2600f32686" providerId="ADAL" clId="{8A8AF724-0554-4334-A95E-7765974E60F0}" dt="2025-01-14T13:05:57.936" v="21122"/>
          <ac:inkMkLst>
            <pc:docMk/>
            <pc:sldMk cId="950702108" sldId="314"/>
            <ac:inkMk id="170" creationId="{108AF30E-DDAA-5D1F-BB2B-E0A2675CB894}"/>
          </ac:inkMkLst>
        </pc:inkChg>
        <pc:inkChg chg="add mod">
          <ac:chgData name="Darren Starr" userId="e8db8f9f-6c41-48a8-b168-8c2600f32686" providerId="ADAL" clId="{8A8AF724-0554-4334-A95E-7765974E60F0}" dt="2025-01-14T13:05:57.936" v="21122"/>
          <ac:inkMkLst>
            <pc:docMk/>
            <pc:sldMk cId="950702108" sldId="314"/>
            <ac:inkMk id="171" creationId="{D21F3818-7121-7E07-25A7-BE5F6E8FC5E0}"/>
          </ac:inkMkLst>
        </pc:inkChg>
        <pc:inkChg chg="add mod">
          <ac:chgData name="Darren Starr" userId="e8db8f9f-6c41-48a8-b168-8c2600f32686" providerId="ADAL" clId="{8A8AF724-0554-4334-A95E-7765974E60F0}" dt="2025-01-14T13:07:08.122" v="21141"/>
          <ac:inkMkLst>
            <pc:docMk/>
            <pc:sldMk cId="950702108" sldId="314"/>
            <ac:inkMk id="173" creationId="{C61A51AD-26BB-522E-C2AA-A5FA27992228}"/>
          </ac:inkMkLst>
        </pc:inkChg>
        <pc:inkChg chg="add mod">
          <ac:chgData name="Darren Starr" userId="e8db8f9f-6c41-48a8-b168-8c2600f32686" providerId="ADAL" clId="{8A8AF724-0554-4334-A95E-7765974E60F0}" dt="2025-01-14T13:06:02.662" v="21125"/>
          <ac:inkMkLst>
            <pc:docMk/>
            <pc:sldMk cId="950702108" sldId="314"/>
            <ac:inkMk id="174" creationId="{3D4652E7-5EB3-3A66-2BBA-F0C51AF64A1D}"/>
          </ac:inkMkLst>
        </pc:inkChg>
        <pc:inkChg chg="add">
          <ac:chgData name="Darren Starr" userId="e8db8f9f-6c41-48a8-b168-8c2600f32686" providerId="ADAL" clId="{8A8AF724-0554-4334-A95E-7765974E60F0}" dt="2025-01-14T13:06:31.955" v="21126" actId="9405"/>
          <ac:inkMkLst>
            <pc:docMk/>
            <pc:sldMk cId="950702108" sldId="314"/>
            <ac:inkMk id="176" creationId="{9916CC2E-8AF0-16AC-F35A-AB54C3DD0EE8}"/>
          </ac:inkMkLst>
        </pc:inkChg>
        <pc:inkChg chg="add">
          <ac:chgData name="Darren Starr" userId="e8db8f9f-6c41-48a8-b168-8c2600f32686" providerId="ADAL" clId="{8A8AF724-0554-4334-A95E-7765974E60F0}" dt="2025-01-14T13:06:37.902" v="21127" actId="9405"/>
          <ac:inkMkLst>
            <pc:docMk/>
            <pc:sldMk cId="950702108" sldId="314"/>
            <ac:inkMk id="177" creationId="{0056CF31-D014-DD4E-5EE5-49D6E5C4630B}"/>
          </ac:inkMkLst>
        </pc:inkChg>
        <pc:inkChg chg="add">
          <ac:chgData name="Darren Starr" userId="e8db8f9f-6c41-48a8-b168-8c2600f32686" providerId="ADAL" clId="{8A8AF724-0554-4334-A95E-7765974E60F0}" dt="2025-01-14T13:06:38.368" v="21128" actId="9405"/>
          <ac:inkMkLst>
            <pc:docMk/>
            <pc:sldMk cId="950702108" sldId="314"/>
            <ac:inkMk id="178" creationId="{0CF910FF-224B-CEBB-C87D-079AFBD546B6}"/>
          </ac:inkMkLst>
        </pc:inkChg>
        <pc:inkChg chg="add">
          <ac:chgData name="Darren Starr" userId="e8db8f9f-6c41-48a8-b168-8c2600f32686" providerId="ADAL" clId="{8A8AF724-0554-4334-A95E-7765974E60F0}" dt="2025-01-14T13:06:38.631" v="21129" actId="9405"/>
          <ac:inkMkLst>
            <pc:docMk/>
            <pc:sldMk cId="950702108" sldId="314"/>
            <ac:inkMk id="179" creationId="{E0C2F177-9479-ABBE-BF26-D01E52C63F70}"/>
          </ac:inkMkLst>
        </pc:inkChg>
        <pc:inkChg chg="add">
          <ac:chgData name="Darren Starr" userId="e8db8f9f-6c41-48a8-b168-8c2600f32686" providerId="ADAL" clId="{8A8AF724-0554-4334-A95E-7765974E60F0}" dt="2025-01-14T13:06:38.864" v="21130" actId="9405"/>
          <ac:inkMkLst>
            <pc:docMk/>
            <pc:sldMk cId="950702108" sldId="314"/>
            <ac:inkMk id="180" creationId="{37E518AC-B9A7-89BB-A659-1733535C0E6B}"/>
          </ac:inkMkLst>
        </pc:inkChg>
        <pc:inkChg chg="add">
          <ac:chgData name="Darren Starr" userId="e8db8f9f-6c41-48a8-b168-8c2600f32686" providerId="ADAL" clId="{8A8AF724-0554-4334-A95E-7765974E60F0}" dt="2025-01-14T13:06:39.462" v="21131" actId="9405"/>
          <ac:inkMkLst>
            <pc:docMk/>
            <pc:sldMk cId="950702108" sldId="314"/>
            <ac:inkMk id="181" creationId="{71125DBC-5127-8C73-8D48-26953CDEABB9}"/>
          </ac:inkMkLst>
        </pc:inkChg>
        <pc:inkChg chg="add">
          <ac:chgData name="Darren Starr" userId="e8db8f9f-6c41-48a8-b168-8c2600f32686" providerId="ADAL" clId="{8A8AF724-0554-4334-A95E-7765974E60F0}" dt="2025-01-14T13:06:40.176" v="21132" actId="9405"/>
          <ac:inkMkLst>
            <pc:docMk/>
            <pc:sldMk cId="950702108" sldId="314"/>
            <ac:inkMk id="182" creationId="{D52CDB35-4F08-A4FF-BFBB-0C384CFE127F}"/>
          </ac:inkMkLst>
        </pc:inkChg>
        <pc:inkChg chg="add">
          <ac:chgData name="Darren Starr" userId="e8db8f9f-6c41-48a8-b168-8c2600f32686" providerId="ADAL" clId="{8A8AF724-0554-4334-A95E-7765974E60F0}" dt="2025-01-14T13:06:40.543" v="21133" actId="9405"/>
          <ac:inkMkLst>
            <pc:docMk/>
            <pc:sldMk cId="950702108" sldId="314"/>
            <ac:inkMk id="183" creationId="{B1ABB4CA-BA69-45E1-ABBF-404EF8CF84C3}"/>
          </ac:inkMkLst>
        </pc:inkChg>
        <pc:inkChg chg="add">
          <ac:chgData name="Darren Starr" userId="e8db8f9f-6c41-48a8-b168-8c2600f32686" providerId="ADAL" clId="{8A8AF724-0554-4334-A95E-7765974E60F0}" dt="2025-01-14T13:06:40.854" v="21134" actId="9405"/>
          <ac:inkMkLst>
            <pc:docMk/>
            <pc:sldMk cId="950702108" sldId="314"/>
            <ac:inkMk id="184" creationId="{8BC239BA-1B5B-B3D0-40CC-D3B316C2B18F}"/>
          </ac:inkMkLst>
        </pc:inkChg>
        <pc:inkChg chg="add">
          <ac:chgData name="Darren Starr" userId="e8db8f9f-6c41-48a8-b168-8c2600f32686" providerId="ADAL" clId="{8A8AF724-0554-4334-A95E-7765974E60F0}" dt="2025-01-14T13:06:41.376" v="21135" actId="9405"/>
          <ac:inkMkLst>
            <pc:docMk/>
            <pc:sldMk cId="950702108" sldId="314"/>
            <ac:inkMk id="185" creationId="{068427E4-55F0-D59C-42B8-7D28DB92532C}"/>
          </ac:inkMkLst>
        </pc:inkChg>
        <pc:inkChg chg="add">
          <ac:chgData name="Darren Starr" userId="e8db8f9f-6c41-48a8-b168-8c2600f32686" providerId="ADAL" clId="{8A8AF724-0554-4334-A95E-7765974E60F0}" dt="2025-01-14T13:06:41.902" v="21136" actId="9405"/>
          <ac:inkMkLst>
            <pc:docMk/>
            <pc:sldMk cId="950702108" sldId="314"/>
            <ac:inkMk id="186" creationId="{743207A1-F439-E0FA-AA3B-15D636084D69}"/>
          </ac:inkMkLst>
        </pc:inkChg>
        <pc:inkChg chg="add">
          <ac:chgData name="Darren Starr" userId="e8db8f9f-6c41-48a8-b168-8c2600f32686" providerId="ADAL" clId="{8A8AF724-0554-4334-A95E-7765974E60F0}" dt="2025-01-14T13:06:42.419" v="21137" actId="9405"/>
          <ac:inkMkLst>
            <pc:docMk/>
            <pc:sldMk cId="950702108" sldId="314"/>
            <ac:inkMk id="187" creationId="{983BCC4C-2B65-BC9B-D1C4-A6B6D79B1896}"/>
          </ac:inkMkLst>
        </pc:inkChg>
        <pc:inkChg chg="add">
          <ac:chgData name="Darren Starr" userId="e8db8f9f-6c41-48a8-b168-8c2600f32686" providerId="ADAL" clId="{8A8AF724-0554-4334-A95E-7765974E60F0}" dt="2025-01-14T13:06:43.372" v="21138" actId="9405"/>
          <ac:inkMkLst>
            <pc:docMk/>
            <pc:sldMk cId="950702108" sldId="314"/>
            <ac:inkMk id="188" creationId="{9B0A949B-60CB-4CDA-44C3-983113E0A5C6}"/>
          </ac:inkMkLst>
        </pc:inkChg>
        <pc:inkChg chg="add mod">
          <ac:chgData name="Darren Starr" userId="e8db8f9f-6c41-48a8-b168-8c2600f32686" providerId="ADAL" clId="{8A8AF724-0554-4334-A95E-7765974E60F0}" dt="2025-01-14T13:07:08.122" v="21141"/>
          <ac:inkMkLst>
            <pc:docMk/>
            <pc:sldMk cId="950702108" sldId="314"/>
            <ac:inkMk id="191" creationId="{57C2C697-AD99-C03D-8A37-2209782176D9}"/>
          </ac:inkMkLst>
        </pc:inkChg>
      </pc:sldChg>
      <pc:sldChg chg="addSp delSp modSp new mod">
        <pc:chgData name="Darren Starr" userId="e8db8f9f-6c41-48a8-b168-8c2600f32686" providerId="ADAL" clId="{8A8AF724-0554-4334-A95E-7765974E60F0}" dt="2025-01-14T13:57:26.680" v="21822"/>
        <pc:sldMkLst>
          <pc:docMk/>
          <pc:sldMk cId="2123355957" sldId="315"/>
        </pc:sldMkLst>
        <pc:grpChg chg="mod">
          <ac:chgData name="Darren Starr" userId="e8db8f9f-6c41-48a8-b168-8c2600f32686" providerId="ADAL" clId="{8A8AF724-0554-4334-A95E-7765974E60F0}" dt="2025-01-14T13:54:45.264" v="21742"/>
          <ac:grpSpMkLst>
            <pc:docMk/>
            <pc:sldMk cId="2123355957" sldId="315"/>
            <ac:grpSpMk id="13" creationId="{E6E7CD95-55FC-B69E-2E27-A72ADB816AD0}"/>
          </ac:grpSpMkLst>
        </pc:grpChg>
        <pc:grpChg chg="mod">
          <ac:chgData name="Darren Starr" userId="e8db8f9f-6c41-48a8-b168-8c2600f32686" providerId="ADAL" clId="{8A8AF724-0554-4334-A95E-7765974E60F0}" dt="2025-01-14T13:54:51.553" v="21751"/>
          <ac:grpSpMkLst>
            <pc:docMk/>
            <pc:sldMk cId="2123355957" sldId="315"/>
            <ac:grpSpMk id="22" creationId="{A99E43EB-DA6E-D9F6-991B-F46827DD9135}"/>
          </ac:grpSpMkLst>
        </pc:grpChg>
        <pc:grpChg chg="add del mod">
          <ac:chgData name="Darren Starr" userId="e8db8f9f-6c41-48a8-b168-8c2600f32686" providerId="ADAL" clId="{8A8AF724-0554-4334-A95E-7765974E60F0}" dt="2025-01-14T13:57:13.139" v="21808"/>
          <ac:grpSpMkLst>
            <pc:docMk/>
            <pc:sldMk cId="2123355957" sldId="315"/>
            <ac:grpSpMk id="56" creationId="{3B43B368-EAAB-6507-46D0-5CDDA79D5770}"/>
          </ac:grpSpMkLst>
        </pc:grpChg>
        <pc:grpChg chg="mod">
          <ac:chgData name="Darren Starr" userId="e8db8f9f-6c41-48a8-b168-8c2600f32686" providerId="ADAL" clId="{8A8AF724-0554-4334-A95E-7765974E60F0}" dt="2025-01-14T13:57:26.680" v="21822"/>
          <ac:grpSpMkLst>
            <pc:docMk/>
            <pc:sldMk cId="2123355957" sldId="315"/>
            <ac:grpSpMk id="83" creationId="{2DD9B421-2591-4BD9-24C3-3DE191E03FF9}"/>
          </ac:grpSpMkLst>
        </pc:grpChg>
        <pc:inkChg chg="add del">
          <ac:chgData name="Darren Starr" userId="e8db8f9f-6c41-48a8-b168-8c2600f32686" providerId="ADAL" clId="{8A8AF724-0554-4334-A95E-7765974E60F0}" dt="2025-01-14T13:54:10.089" v="21734"/>
          <ac:inkMkLst>
            <pc:docMk/>
            <pc:sldMk cId="2123355957" sldId="315"/>
            <ac:inkMk id="4" creationId="{693C3A46-C5FF-1707-0FA6-028F967AE937}"/>
          </ac:inkMkLst>
        </pc:inkChg>
        <pc:inkChg chg="add">
          <ac:chgData name="Darren Starr" userId="e8db8f9f-6c41-48a8-b168-8c2600f32686" providerId="ADAL" clId="{8A8AF724-0554-4334-A95E-7765974E60F0}" dt="2025-01-14T13:54:11.276" v="21735" actId="9405"/>
          <ac:inkMkLst>
            <pc:docMk/>
            <pc:sldMk cId="2123355957" sldId="315"/>
            <ac:inkMk id="6" creationId="{61B9F1BB-38B7-1CEF-BA08-1E501721C749}"/>
          </ac:inkMkLst>
        </pc:inkChg>
        <pc:inkChg chg="add">
          <ac:chgData name="Darren Starr" userId="e8db8f9f-6c41-48a8-b168-8c2600f32686" providerId="ADAL" clId="{8A8AF724-0554-4334-A95E-7765974E60F0}" dt="2025-01-14T13:54:15.211" v="21736" actId="9405"/>
          <ac:inkMkLst>
            <pc:docMk/>
            <pc:sldMk cId="2123355957" sldId="315"/>
            <ac:inkMk id="7" creationId="{3D039025-0A29-4A84-BA1C-5DA69323C1AB}"/>
          </ac:inkMkLst>
        </pc:inkChg>
        <pc:inkChg chg="add">
          <ac:chgData name="Darren Starr" userId="e8db8f9f-6c41-48a8-b168-8c2600f32686" providerId="ADAL" clId="{8A8AF724-0554-4334-A95E-7765974E60F0}" dt="2025-01-14T13:54:26.925" v="21737" actId="9405"/>
          <ac:inkMkLst>
            <pc:docMk/>
            <pc:sldMk cId="2123355957" sldId="315"/>
            <ac:inkMk id="8" creationId="{2A12CF10-33A5-2D76-DB30-A181D4512BDF}"/>
          </ac:inkMkLst>
        </pc:inkChg>
        <pc:inkChg chg="add">
          <ac:chgData name="Darren Starr" userId="e8db8f9f-6c41-48a8-b168-8c2600f32686" providerId="ADAL" clId="{8A8AF724-0554-4334-A95E-7765974E60F0}" dt="2025-01-14T13:54:32.960" v="21738" actId="9405"/>
          <ac:inkMkLst>
            <pc:docMk/>
            <pc:sldMk cId="2123355957" sldId="315"/>
            <ac:inkMk id="9" creationId="{88DF130F-1CCD-BBCC-B3ED-107FCA9EA81B}"/>
          </ac:inkMkLst>
        </pc:inkChg>
        <pc:inkChg chg="add mod">
          <ac:chgData name="Darren Starr" userId="e8db8f9f-6c41-48a8-b168-8c2600f32686" providerId="ADAL" clId="{8A8AF724-0554-4334-A95E-7765974E60F0}" dt="2025-01-14T13:54:45.264" v="21742"/>
          <ac:inkMkLst>
            <pc:docMk/>
            <pc:sldMk cId="2123355957" sldId="315"/>
            <ac:inkMk id="10" creationId="{C3665A61-E034-ADDF-D495-ADA0C9596F1D}"/>
          </ac:inkMkLst>
        </pc:inkChg>
        <pc:inkChg chg="add mod">
          <ac:chgData name="Darren Starr" userId="e8db8f9f-6c41-48a8-b168-8c2600f32686" providerId="ADAL" clId="{8A8AF724-0554-4334-A95E-7765974E60F0}" dt="2025-01-14T13:54:45.264" v="21742"/>
          <ac:inkMkLst>
            <pc:docMk/>
            <pc:sldMk cId="2123355957" sldId="315"/>
            <ac:inkMk id="11" creationId="{DEE50DA0-DAAE-5EC7-B2A4-681925DC8FC6}"/>
          </ac:inkMkLst>
        </pc:inkChg>
        <pc:inkChg chg="add mod">
          <ac:chgData name="Darren Starr" userId="e8db8f9f-6c41-48a8-b168-8c2600f32686" providerId="ADAL" clId="{8A8AF724-0554-4334-A95E-7765974E60F0}" dt="2025-01-14T13:54:45.264" v="21742"/>
          <ac:inkMkLst>
            <pc:docMk/>
            <pc:sldMk cId="2123355957" sldId="315"/>
            <ac:inkMk id="12" creationId="{47BE9455-DE1B-0892-583C-A245B9CB65EC}"/>
          </ac:inkMkLst>
        </pc:inkChg>
        <pc:inkChg chg="add mod">
          <ac:chgData name="Darren Starr" userId="e8db8f9f-6c41-48a8-b168-8c2600f32686" providerId="ADAL" clId="{8A8AF724-0554-4334-A95E-7765974E60F0}" dt="2025-01-14T13:54:51.553" v="21751"/>
          <ac:inkMkLst>
            <pc:docMk/>
            <pc:sldMk cId="2123355957" sldId="315"/>
            <ac:inkMk id="14" creationId="{89DF07DB-A73D-0419-221F-62DC1A39F7E7}"/>
          </ac:inkMkLst>
        </pc:inkChg>
        <pc:inkChg chg="add mod">
          <ac:chgData name="Darren Starr" userId="e8db8f9f-6c41-48a8-b168-8c2600f32686" providerId="ADAL" clId="{8A8AF724-0554-4334-A95E-7765974E60F0}" dt="2025-01-14T13:54:51.553" v="21751"/>
          <ac:inkMkLst>
            <pc:docMk/>
            <pc:sldMk cId="2123355957" sldId="315"/>
            <ac:inkMk id="15" creationId="{FACC9FFE-A048-DA28-ADE0-E25B1E9F7EFC}"/>
          </ac:inkMkLst>
        </pc:inkChg>
        <pc:inkChg chg="add mod">
          <ac:chgData name="Darren Starr" userId="e8db8f9f-6c41-48a8-b168-8c2600f32686" providerId="ADAL" clId="{8A8AF724-0554-4334-A95E-7765974E60F0}" dt="2025-01-14T13:54:51.553" v="21751"/>
          <ac:inkMkLst>
            <pc:docMk/>
            <pc:sldMk cId="2123355957" sldId="315"/>
            <ac:inkMk id="16" creationId="{951C76A2-A655-9245-3BCA-5A9A56B748EB}"/>
          </ac:inkMkLst>
        </pc:inkChg>
        <pc:inkChg chg="add mod">
          <ac:chgData name="Darren Starr" userId="e8db8f9f-6c41-48a8-b168-8c2600f32686" providerId="ADAL" clId="{8A8AF724-0554-4334-A95E-7765974E60F0}" dt="2025-01-14T13:54:51.553" v="21751"/>
          <ac:inkMkLst>
            <pc:docMk/>
            <pc:sldMk cId="2123355957" sldId="315"/>
            <ac:inkMk id="17" creationId="{2CD2404F-4694-2259-8637-638BB6CA060B}"/>
          </ac:inkMkLst>
        </pc:inkChg>
        <pc:inkChg chg="add mod">
          <ac:chgData name="Darren Starr" userId="e8db8f9f-6c41-48a8-b168-8c2600f32686" providerId="ADAL" clId="{8A8AF724-0554-4334-A95E-7765974E60F0}" dt="2025-01-14T13:54:51.553" v="21751"/>
          <ac:inkMkLst>
            <pc:docMk/>
            <pc:sldMk cId="2123355957" sldId="315"/>
            <ac:inkMk id="18" creationId="{EE209DAB-49A6-ED1E-15B7-38A8308ADBB5}"/>
          </ac:inkMkLst>
        </pc:inkChg>
        <pc:inkChg chg="add mod">
          <ac:chgData name="Darren Starr" userId="e8db8f9f-6c41-48a8-b168-8c2600f32686" providerId="ADAL" clId="{8A8AF724-0554-4334-A95E-7765974E60F0}" dt="2025-01-14T13:54:51.553" v="21751"/>
          <ac:inkMkLst>
            <pc:docMk/>
            <pc:sldMk cId="2123355957" sldId="315"/>
            <ac:inkMk id="19" creationId="{B9D1FD89-9A3B-191F-43F7-57632FD5BC72}"/>
          </ac:inkMkLst>
        </pc:inkChg>
        <pc:inkChg chg="add mod">
          <ac:chgData name="Darren Starr" userId="e8db8f9f-6c41-48a8-b168-8c2600f32686" providerId="ADAL" clId="{8A8AF724-0554-4334-A95E-7765974E60F0}" dt="2025-01-14T13:54:51.553" v="21751"/>
          <ac:inkMkLst>
            <pc:docMk/>
            <pc:sldMk cId="2123355957" sldId="315"/>
            <ac:inkMk id="20" creationId="{77710404-CE4A-9315-3E4E-698EB4980094}"/>
          </ac:inkMkLst>
        </pc:inkChg>
        <pc:inkChg chg="add mod">
          <ac:chgData name="Darren Starr" userId="e8db8f9f-6c41-48a8-b168-8c2600f32686" providerId="ADAL" clId="{8A8AF724-0554-4334-A95E-7765974E60F0}" dt="2025-01-14T13:54:51.553" v="21751"/>
          <ac:inkMkLst>
            <pc:docMk/>
            <pc:sldMk cId="2123355957" sldId="315"/>
            <ac:inkMk id="21" creationId="{E20D29E6-3664-311A-BD90-3D864C70F66D}"/>
          </ac:inkMkLst>
        </pc:inkChg>
        <pc:inkChg chg="add">
          <ac:chgData name="Darren Starr" userId="e8db8f9f-6c41-48a8-b168-8c2600f32686" providerId="ADAL" clId="{8A8AF724-0554-4334-A95E-7765974E60F0}" dt="2025-01-14T13:55:30.276" v="21752" actId="9405"/>
          <ac:inkMkLst>
            <pc:docMk/>
            <pc:sldMk cId="2123355957" sldId="315"/>
            <ac:inkMk id="23" creationId="{B557A48E-769D-F159-C313-38D599E19C15}"/>
          </ac:inkMkLst>
        </pc:inkChg>
        <pc:inkChg chg="add mod">
          <ac:chgData name="Darren Starr" userId="e8db8f9f-6c41-48a8-b168-8c2600f32686" providerId="ADAL" clId="{8A8AF724-0554-4334-A95E-7765974E60F0}" dt="2025-01-14T13:57:13.139" v="21808"/>
          <ac:inkMkLst>
            <pc:docMk/>
            <pc:sldMk cId="2123355957" sldId="315"/>
            <ac:inkMk id="24" creationId="{345EB081-3EFC-3DC6-1262-B82D9AC1833B}"/>
          </ac:inkMkLst>
        </pc:inkChg>
        <pc:inkChg chg="add mod">
          <ac:chgData name="Darren Starr" userId="e8db8f9f-6c41-48a8-b168-8c2600f32686" providerId="ADAL" clId="{8A8AF724-0554-4334-A95E-7765974E60F0}" dt="2025-01-14T13:56:35" v="21791"/>
          <ac:inkMkLst>
            <pc:docMk/>
            <pc:sldMk cId="2123355957" sldId="315"/>
            <ac:inkMk id="25" creationId="{19468BAE-B209-6C19-690E-B8487B8094A0}"/>
          </ac:inkMkLst>
        </pc:inkChg>
        <pc:inkChg chg="add mod">
          <ac:chgData name="Darren Starr" userId="e8db8f9f-6c41-48a8-b168-8c2600f32686" providerId="ADAL" clId="{8A8AF724-0554-4334-A95E-7765974E60F0}" dt="2025-01-14T13:57:13.139" v="21808"/>
          <ac:inkMkLst>
            <pc:docMk/>
            <pc:sldMk cId="2123355957" sldId="315"/>
            <ac:inkMk id="26" creationId="{E9574476-DA8D-8522-B2EC-A6D46EBB6250}"/>
          </ac:inkMkLst>
        </pc:inkChg>
        <pc:inkChg chg="add mod">
          <ac:chgData name="Darren Starr" userId="e8db8f9f-6c41-48a8-b168-8c2600f32686" providerId="ADAL" clId="{8A8AF724-0554-4334-A95E-7765974E60F0}" dt="2025-01-14T13:56:06.819" v="21779"/>
          <ac:inkMkLst>
            <pc:docMk/>
            <pc:sldMk cId="2123355957" sldId="315"/>
            <ac:inkMk id="27" creationId="{FADA6273-FC37-AD22-4ECA-D41C5658489A}"/>
          </ac:inkMkLst>
        </pc:inkChg>
        <pc:inkChg chg="add mod">
          <ac:chgData name="Darren Starr" userId="e8db8f9f-6c41-48a8-b168-8c2600f32686" providerId="ADAL" clId="{8A8AF724-0554-4334-A95E-7765974E60F0}" dt="2025-01-14T13:56:26.266" v="21786"/>
          <ac:inkMkLst>
            <pc:docMk/>
            <pc:sldMk cId="2123355957" sldId="315"/>
            <ac:inkMk id="28" creationId="{FE7BB814-AAB3-CBF3-66EE-6F994BF6C7C3}"/>
          </ac:inkMkLst>
        </pc:inkChg>
        <pc:inkChg chg="add mod">
          <ac:chgData name="Darren Starr" userId="e8db8f9f-6c41-48a8-b168-8c2600f32686" providerId="ADAL" clId="{8A8AF724-0554-4334-A95E-7765974E60F0}" dt="2025-01-14T13:57:13.139" v="21808"/>
          <ac:inkMkLst>
            <pc:docMk/>
            <pc:sldMk cId="2123355957" sldId="315"/>
            <ac:inkMk id="29" creationId="{3AA41BDD-AC2F-DF0E-ECBF-EDB5F3FCB255}"/>
          </ac:inkMkLst>
        </pc:inkChg>
        <pc:inkChg chg="add mod">
          <ac:chgData name="Darren Starr" userId="e8db8f9f-6c41-48a8-b168-8c2600f32686" providerId="ADAL" clId="{8A8AF724-0554-4334-A95E-7765974E60F0}" dt="2025-01-14T13:56:00.081" v="21774"/>
          <ac:inkMkLst>
            <pc:docMk/>
            <pc:sldMk cId="2123355957" sldId="315"/>
            <ac:inkMk id="30" creationId="{DE205E23-8CBF-5C72-D5A8-CFDD79E85C4A}"/>
          </ac:inkMkLst>
        </pc:inkChg>
        <pc:inkChg chg="add mod">
          <ac:chgData name="Darren Starr" userId="e8db8f9f-6c41-48a8-b168-8c2600f32686" providerId="ADAL" clId="{8A8AF724-0554-4334-A95E-7765974E60F0}" dt="2025-01-14T13:57:13.139" v="21808"/>
          <ac:inkMkLst>
            <pc:docMk/>
            <pc:sldMk cId="2123355957" sldId="315"/>
            <ac:inkMk id="31" creationId="{F48B8D1C-A0A5-31C6-04E8-E0E1141BEBE4}"/>
          </ac:inkMkLst>
        </pc:inkChg>
        <pc:inkChg chg="add mod">
          <ac:chgData name="Darren Starr" userId="e8db8f9f-6c41-48a8-b168-8c2600f32686" providerId="ADAL" clId="{8A8AF724-0554-4334-A95E-7765974E60F0}" dt="2025-01-14T13:57:06.047" v="21806"/>
          <ac:inkMkLst>
            <pc:docMk/>
            <pc:sldMk cId="2123355957" sldId="315"/>
            <ac:inkMk id="32" creationId="{655A8ACE-E22C-90D0-FCD8-D265A2242364}"/>
          </ac:inkMkLst>
        </pc:inkChg>
        <pc:inkChg chg="add mod">
          <ac:chgData name="Darren Starr" userId="e8db8f9f-6c41-48a8-b168-8c2600f32686" providerId="ADAL" clId="{8A8AF724-0554-4334-A95E-7765974E60F0}" dt="2025-01-14T13:57:13.139" v="21808"/>
          <ac:inkMkLst>
            <pc:docMk/>
            <pc:sldMk cId="2123355957" sldId="315"/>
            <ac:inkMk id="40" creationId="{3321EEA8-F11A-1AAD-DD36-866E38E31D37}"/>
          </ac:inkMkLst>
        </pc:inkChg>
        <pc:inkChg chg="add mod">
          <ac:chgData name="Darren Starr" userId="e8db8f9f-6c41-48a8-b168-8c2600f32686" providerId="ADAL" clId="{8A8AF724-0554-4334-A95E-7765974E60F0}" dt="2025-01-14T13:56:26.266" v="21786"/>
          <ac:inkMkLst>
            <pc:docMk/>
            <pc:sldMk cId="2123355957" sldId="315"/>
            <ac:inkMk id="41" creationId="{D6A149A6-C584-3FEF-505F-CB15D0B822FC}"/>
          </ac:inkMkLst>
        </pc:inkChg>
        <pc:inkChg chg="add mod">
          <ac:chgData name="Darren Starr" userId="e8db8f9f-6c41-48a8-b168-8c2600f32686" providerId="ADAL" clId="{8A8AF724-0554-4334-A95E-7765974E60F0}" dt="2025-01-14T13:56:06.819" v="21779"/>
          <ac:inkMkLst>
            <pc:docMk/>
            <pc:sldMk cId="2123355957" sldId="315"/>
            <ac:inkMk id="43" creationId="{538F3F12-82C4-E9AB-8C35-5FAC8678E986}"/>
          </ac:inkMkLst>
        </pc:inkChg>
        <pc:inkChg chg="add mod">
          <ac:chgData name="Darren Starr" userId="e8db8f9f-6c41-48a8-b168-8c2600f32686" providerId="ADAL" clId="{8A8AF724-0554-4334-A95E-7765974E60F0}" dt="2025-01-14T13:57:13.139" v="21808"/>
          <ac:inkMkLst>
            <pc:docMk/>
            <pc:sldMk cId="2123355957" sldId="315"/>
            <ac:inkMk id="45" creationId="{BA44FC90-CDF7-03F2-2E51-1C4FECA821F3}"/>
          </ac:inkMkLst>
        </pc:inkChg>
        <pc:inkChg chg="add mod">
          <ac:chgData name="Darren Starr" userId="e8db8f9f-6c41-48a8-b168-8c2600f32686" providerId="ADAL" clId="{8A8AF724-0554-4334-A95E-7765974E60F0}" dt="2025-01-14T13:56:35" v="21791"/>
          <ac:inkMkLst>
            <pc:docMk/>
            <pc:sldMk cId="2123355957" sldId="315"/>
            <ac:inkMk id="47" creationId="{BF3EEF8B-27AF-3E72-CB91-3E38D733C190}"/>
          </ac:inkMkLst>
        </pc:inkChg>
        <pc:inkChg chg="add mod">
          <ac:chgData name="Darren Starr" userId="e8db8f9f-6c41-48a8-b168-8c2600f32686" providerId="ADAL" clId="{8A8AF724-0554-4334-A95E-7765974E60F0}" dt="2025-01-14T13:57:13.139" v="21808"/>
          <ac:inkMkLst>
            <pc:docMk/>
            <pc:sldMk cId="2123355957" sldId="315"/>
            <ac:inkMk id="49" creationId="{EE893ECB-3836-9575-135A-6DC6ADC5E316}"/>
          </ac:inkMkLst>
        </pc:inkChg>
        <pc:inkChg chg="add mod">
          <ac:chgData name="Darren Starr" userId="e8db8f9f-6c41-48a8-b168-8c2600f32686" providerId="ADAL" clId="{8A8AF724-0554-4334-A95E-7765974E60F0}" dt="2025-01-14T13:57:06.047" v="21806"/>
          <ac:inkMkLst>
            <pc:docMk/>
            <pc:sldMk cId="2123355957" sldId="315"/>
            <ac:inkMk id="50" creationId="{DE91DA20-C5B1-8CEC-7541-0598601C76EC}"/>
          </ac:inkMkLst>
        </pc:inkChg>
        <pc:inkChg chg="add mod">
          <ac:chgData name="Darren Starr" userId="e8db8f9f-6c41-48a8-b168-8c2600f32686" providerId="ADAL" clId="{8A8AF724-0554-4334-A95E-7765974E60F0}" dt="2025-01-14T13:57:06.047" v="21806"/>
          <ac:inkMkLst>
            <pc:docMk/>
            <pc:sldMk cId="2123355957" sldId="315"/>
            <ac:inkMk id="52" creationId="{EC13675E-4C86-CCD2-8AB5-AEDB8DDE2A5D}"/>
          </ac:inkMkLst>
        </pc:inkChg>
        <pc:inkChg chg="add">
          <ac:chgData name="Darren Starr" userId="e8db8f9f-6c41-48a8-b168-8c2600f32686" providerId="ADAL" clId="{8A8AF724-0554-4334-A95E-7765974E60F0}" dt="2025-01-14T13:56:32.432" v="21788" actId="9405"/>
          <ac:inkMkLst>
            <pc:docMk/>
            <pc:sldMk cId="2123355957" sldId="315"/>
            <ac:inkMk id="53" creationId="{D0E8C1DC-FAA1-EC77-1D21-3C2F5B0DC74C}"/>
          </ac:inkMkLst>
        </pc:inkChg>
        <pc:inkChg chg="add">
          <ac:chgData name="Darren Starr" userId="e8db8f9f-6c41-48a8-b168-8c2600f32686" providerId="ADAL" clId="{8A8AF724-0554-4334-A95E-7765974E60F0}" dt="2025-01-14T13:56:34.033" v="21790" actId="9405"/>
          <ac:inkMkLst>
            <pc:docMk/>
            <pc:sldMk cId="2123355957" sldId="315"/>
            <ac:inkMk id="55" creationId="{3C00C2F9-55A4-AC84-7161-7143FC6D5003}"/>
          </ac:inkMkLst>
        </pc:inkChg>
        <pc:inkChg chg="add mod">
          <ac:chgData name="Darren Starr" userId="e8db8f9f-6c41-48a8-b168-8c2600f32686" providerId="ADAL" clId="{8A8AF724-0554-4334-A95E-7765974E60F0}" dt="2025-01-14T13:57:22.462" v="21818"/>
          <ac:inkMkLst>
            <pc:docMk/>
            <pc:sldMk cId="2123355957" sldId="315"/>
            <ac:inkMk id="57" creationId="{D734B839-A16D-9B3F-B5D4-084B00C15DAD}"/>
          </ac:inkMkLst>
        </pc:inkChg>
        <pc:inkChg chg="add mod">
          <ac:chgData name="Darren Starr" userId="e8db8f9f-6c41-48a8-b168-8c2600f32686" providerId="ADAL" clId="{8A8AF724-0554-4334-A95E-7765974E60F0}" dt="2025-01-14T13:57:22.462" v="21818"/>
          <ac:inkMkLst>
            <pc:docMk/>
            <pc:sldMk cId="2123355957" sldId="315"/>
            <ac:inkMk id="58" creationId="{A14D4657-B992-FD47-6057-AD24124411FE}"/>
          </ac:inkMkLst>
        </pc:inkChg>
        <pc:inkChg chg="add mod">
          <ac:chgData name="Darren Starr" userId="e8db8f9f-6c41-48a8-b168-8c2600f32686" providerId="ADAL" clId="{8A8AF724-0554-4334-A95E-7765974E60F0}" dt="2025-01-14T13:57:22.462" v="21818"/>
          <ac:inkMkLst>
            <pc:docMk/>
            <pc:sldMk cId="2123355957" sldId="315"/>
            <ac:inkMk id="59" creationId="{BB2849A2-4E99-75C3-591F-42D80B1206DB}"/>
          </ac:inkMkLst>
        </pc:inkChg>
        <pc:inkChg chg="add mod">
          <ac:chgData name="Darren Starr" userId="e8db8f9f-6c41-48a8-b168-8c2600f32686" providerId="ADAL" clId="{8A8AF724-0554-4334-A95E-7765974E60F0}" dt="2025-01-14T13:56:56.153" v="21801"/>
          <ac:inkMkLst>
            <pc:docMk/>
            <pc:sldMk cId="2123355957" sldId="315"/>
            <ac:inkMk id="60" creationId="{2F14D450-8348-606F-01A5-9A824C0E3872}"/>
          </ac:inkMkLst>
        </pc:inkChg>
        <pc:inkChg chg="add mod">
          <ac:chgData name="Darren Starr" userId="e8db8f9f-6c41-48a8-b168-8c2600f32686" providerId="ADAL" clId="{8A8AF724-0554-4334-A95E-7765974E60F0}" dt="2025-01-14T13:57:19.781" v="21815"/>
          <ac:inkMkLst>
            <pc:docMk/>
            <pc:sldMk cId="2123355957" sldId="315"/>
            <ac:inkMk id="61" creationId="{F7FF7968-A1B5-754D-5040-071A30D04B0E}"/>
          </ac:inkMkLst>
        </pc:inkChg>
        <pc:inkChg chg="add mod">
          <ac:chgData name="Darren Starr" userId="e8db8f9f-6c41-48a8-b168-8c2600f32686" providerId="ADAL" clId="{8A8AF724-0554-4334-A95E-7765974E60F0}" dt="2025-01-14T13:57:26.680" v="21822"/>
          <ac:inkMkLst>
            <pc:docMk/>
            <pc:sldMk cId="2123355957" sldId="315"/>
            <ac:inkMk id="62" creationId="{4B353771-78AE-09AF-1DFD-903F1B6EC0EA}"/>
          </ac:inkMkLst>
        </pc:inkChg>
        <pc:inkChg chg="add mod">
          <ac:chgData name="Darren Starr" userId="e8db8f9f-6c41-48a8-b168-8c2600f32686" providerId="ADAL" clId="{8A8AF724-0554-4334-A95E-7765974E60F0}" dt="2025-01-14T13:57:26.680" v="21822"/>
          <ac:inkMkLst>
            <pc:docMk/>
            <pc:sldMk cId="2123355957" sldId="315"/>
            <ac:inkMk id="63" creationId="{2CE9D6B3-269D-B2B1-08A8-B8D2853542EE}"/>
          </ac:inkMkLst>
        </pc:inkChg>
        <pc:inkChg chg="add mod">
          <ac:chgData name="Darren Starr" userId="e8db8f9f-6c41-48a8-b168-8c2600f32686" providerId="ADAL" clId="{8A8AF724-0554-4334-A95E-7765974E60F0}" dt="2025-01-14T13:57:26.680" v="21822"/>
          <ac:inkMkLst>
            <pc:docMk/>
            <pc:sldMk cId="2123355957" sldId="315"/>
            <ac:inkMk id="64" creationId="{6850A623-9DCF-21B4-7E2C-BE74B03ADEA1}"/>
          </ac:inkMkLst>
        </pc:inkChg>
        <pc:inkChg chg="add mod">
          <ac:chgData name="Darren Starr" userId="e8db8f9f-6c41-48a8-b168-8c2600f32686" providerId="ADAL" clId="{8A8AF724-0554-4334-A95E-7765974E60F0}" dt="2025-01-14T13:57:22.462" v="21818"/>
          <ac:inkMkLst>
            <pc:docMk/>
            <pc:sldMk cId="2123355957" sldId="315"/>
            <ac:inkMk id="65" creationId="{A037CD1C-B1EB-60B3-BB45-C4BA39917A41}"/>
          </ac:inkMkLst>
        </pc:inkChg>
        <pc:inkChg chg="add mod">
          <ac:chgData name="Darren Starr" userId="e8db8f9f-6c41-48a8-b168-8c2600f32686" providerId="ADAL" clId="{8A8AF724-0554-4334-A95E-7765974E60F0}" dt="2025-01-14T13:57:22.462" v="21818"/>
          <ac:inkMkLst>
            <pc:docMk/>
            <pc:sldMk cId="2123355957" sldId="315"/>
            <ac:inkMk id="71" creationId="{B1B23552-A34C-35E7-7742-BE0EE1D547B6}"/>
          </ac:inkMkLst>
        </pc:inkChg>
        <pc:inkChg chg="add mod">
          <ac:chgData name="Darren Starr" userId="e8db8f9f-6c41-48a8-b168-8c2600f32686" providerId="ADAL" clId="{8A8AF724-0554-4334-A95E-7765974E60F0}" dt="2025-01-14T13:57:26.680" v="21822"/>
          <ac:inkMkLst>
            <pc:docMk/>
            <pc:sldMk cId="2123355957" sldId="315"/>
            <ac:inkMk id="72" creationId="{F166FE28-386F-732E-0C60-E47D7C1B07A2}"/>
          </ac:inkMkLst>
        </pc:inkChg>
        <pc:inkChg chg="add mod">
          <ac:chgData name="Darren Starr" userId="e8db8f9f-6c41-48a8-b168-8c2600f32686" providerId="ADAL" clId="{8A8AF724-0554-4334-A95E-7765974E60F0}" dt="2025-01-14T13:57:22.462" v="21818"/>
          <ac:inkMkLst>
            <pc:docMk/>
            <pc:sldMk cId="2123355957" sldId="315"/>
            <ac:inkMk id="73" creationId="{6FC66122-B4B0-80DC-9DE8-3BA5DA3A171F}"/>
          </ac:inkMkLst>
        </pc:inkChg>
        <pc:inkChg chg="add mod">
          <ac:chgData name="Darren Starr" userId="e8db8f9f-6c41-48a8-b168-8c2600f32686" providerId="ADAL" clId="{8A8AF724-0554-4334-A95E-7765974E60F0}" dt="2025-01-14T13:57:26.680" v="21822"/>
          <ac:inkMkLst>
            <pc:docMk/>
            <pc:sldMk cId="2123355957" sldId="315"/>
            <ac:inkMk id="74" creationId="{DA6AE2DD-D59A-53DD-D543-2C9907904A35}"/>
          </ac:inkMkLst>
        </pc:inkChg>
        <pc:inkChg chg="add">
          <ac:chgData name="Darren Starr" userId="e8db8f9f-6c41-48a8-b168-8c2600f32686" providerId="ADAL" clId="{8A8AF724-0554-4334-A95E-7765974E60F0}" dt="2025-01-14T13:57:18.860" v="21814" actId="9405"/>
          <ac:inkMkLst>
            <pc:docMk/>
            <pc:sldMk cId="2123355957" sldId="315"/>
            <ac:inkMk id="75" creationId="{94D48AB5-3E0C-0D52-3598-293C6674004C}"/>
          </ac:inkMkLst>
        </pc:inkChg>
        <pc:inkChg chg="add">
          <ac:chgData name="Darren Starr" userId="e8db8f9f-6c41-48a8-b168-8c2600f32686" providerId="ADAL" clId="{8A8AF724-0554-4334-A95E-7765974E60F0}" dt="2025-01-14T13:57:21.420" v="21816" actId="9405"/>
          <ac:inkMkLst>
            <pc:docMk/>
            <pc:sldMk cId="2123355957" sldId="315"/>
            <ac:inkMk id="77" creationId="{D44AE257-71D3-902F-2E5F-18B4D3D6001D}"/>
          </ac:inkMkLst>
        </pc:inkChg>
        <pc:inkChg chg="add mod">
          <ac:chgData name="Darren Starr" userId="e8db8f9f-6c41-48a8-b168-8c2600f32686" providerId="ADAL" clId="{8A8AF724-0554-4334-A95E-7765974E60F0}" dt="2025-01-14T13:57:26.680" v="21822"/>
          <ac:inkMkLst>
            <pc:docMk/>
            <pc:sldMk cId="2123355957" sldId="315"/>
            <ac:inkMk id="78" creationId="{4B0A720C-06F0-CD39-F933-1B282C86F85A}"/>
          </ac:inkMkLst>
        </pc:inkChg>
        <pc:inkChg chg="add mod">
          <ac:chgData name="Darren Starr" userId="e8db8f9f-6c41-48a8-b168-8c2600f32686" providerId="ADAL" clId="{8A8AF724-0554-4334-A95E-7765974E60F0}" dt="2025-01-14T13:57:26.680" v="21822"/>
          <ac:inkMkLst>
            <pc:docMk/>
            <pc:sldMk cId="2123355957" sldId="315"/>
            <ac:inkMk id="80" creationId="{A025B3A8-B6C7-67CC-1A09-A8D34AD1F2E6}"/>
          </ac:inkMkLst>
        </pc:inkChg>
        <pc:inkChg chg="add mod">
          <ac:chgData name="Darren Starr" userId="e8db8f9f-6c41-48a8-b168-8c2600f32686" providerId="ADAL" clId="{8A8AF724-0554-4334-A95E-7765974E60F0}" dt="2025-01-14T13:57:26.680" v="21822"/>
          <ac:inkMkLst>
            <pc:docMk/>
            <pc:sldMk cId="2123355957" sldId="315"/>
            <ac:inkMk id="81" creationId="{855B037E-9FDD-F78B-2D3E-4E945B0312C8}"/>
          </ac:inkMkLst>
        </pc:inkChg>
        <pc:inkChg chg="add">
          <ac:chgData name="Darren Starr" userId="e8db8f9f-6c41-48a8-b168-8c2600f32686" providerId="ADAL" clId="{8A8AF724-0554-4334-A95E-7765974E60F0}" dt="2025-01-14T13:57:25.746" v="21821" actId="9405"/>
          <ac:inkMkLst>
            <pc:docMk/>
            <pc:sldMk cId="2123355957" sldId="315"/>
            <ac:inkMk id="82" creationId="{D8325D47-E672-E9CC-205D-B633760C1049}"/>
          </ac:inkMkLst>
        </pc:inkChg>
      </pc:sldChg>
      <pc:sldChg chg="addSp delSp modSp new mod">
        <pc:chgData name="Darren Starr" userId="e8db8f9f-6c41-48a8-b168-8c2600f32686" providerId="ADAL" clId="{8A8AF724-0554-4334-A95E-7765974E60F0}" dt="2025-01-14T14:12:45.377" v="22344"/>
        <pc:sldMkLst>
          <pc:docMk/>
          <pc:sldMk cId="2796593813" sldId="316"/>
        </pc:sldMkLst>
        <pc:grpChg chg="mod">
          <ac:chgData name="Darren Starr" userId="e8db8f9f-6c41-48a8-b168-8c2600f32686" providerId="ADAL" clId="{8A8AF724-0554-4334-A95E-7765974E60F0}" dt="2025-01-14T14:11:45.716" v="22302"/>
          <ac:grpSpMkLst>
            <pc:docMk/>
            <pc:sldMk cId="2796593813" sldId="316"/>
            <ac:grpSpMk id="215" creationId="{B7154836-0E51-2385-0582-BF0607866753}"/>
          </ac:grpSpMkLst>
        </pc:grpChg>
        <pc:grpChg chg="mod">
          <ac:chgData name="Darren Starr" userId="e8db8f9f-6c41-48a8-b168-8c2600f32686" providerId="ADAL" clId="{8A8AF724-0554-4334-A95E-7765974E60F0}" dt="2025-01-14T14:12:45.377" v="22344"/>
          <ac:grpSpMkLst>
            <pc:docMk/>
            <pc:sldMk cId="2796593813" sldId="316"/>
            <ac:grpSpMk id="256" creationId="{B5D920CC-31F9-047D-1BFC-2D2ABDF45ECE}"/>
          </ac:grpSpMkLst>
        </pc:grpChg>
        <pc:inkChg chg="add">
          <ac:chgData name="Darren Starr" userId="e8db8f9f-6c41-48a8-b168-8c2600f32686" providerId="ADAL" clId="{8A8AF724-0554-4334-A95E-7765974E60F0}" dt="2025-01-14T13:59:25.110" v="21826" actId="9405"/>
          <ac:inkMkLst>
            <pc:docMk/>
            <pc:sldMk cId="2796593813" sldId="316"/>
            <ac:inkMk id="4" creationId="{C4181BB1-30BD-76D1-1A1C-571BD590A23A}"/>
          </ac:inkMkLst>
        </pc:inkChg>
        <pc:inkChg chg="add mod">
          <ac:chgData name="Darren Starr" userId="e8db8f9f-6c41-48a8-b168-8c2600f32686" providerId="ADAL" clId="{8A8AF724-0554-4334-A95E-7765974E60F0}" dt="2025-01-14T14:03:58.948" v="22030"/>
          <ac:inkMkLst>
            <pc:docMk/>
            <pc:sldMk cId="2796593813" sldId="316"/>
            <ac:inkMk id="5" creationId="{56746F39-AE78-81B4-2C43-F3C51E6E4911}"/>
          </ac:inkMkLst>
        </pc:inkChg>
        <pc:inkChg chg="add mod">
          <ac:chgData name="Darren Starr" userId="e8db8f9f-6c41-48a8-b168-8c2600f32686" providerId="ADAL" clId="{8A8AF724-0554-4334-A95E-7765974E60F0}" dt="2025-01-14T14:11:45.716" v="22302"/>
          <ac:inkMkLst>
            <pc:docMk/>
            <pc:sldMk cId="2796593813" sldId="316"/>
            <ac:inkMk id="6" creationId="{78D35A2F-0E52-E5CC-5E2F-F699007E190C}"/>
          </ac:inkMkLst>
        </pc:inkChg>
        <pc:inkChg chg="add mod">
          <ac:chgData name="Darren Starr" userId="e8db8f9f-6c41-48a8-b168-8c2600f32686" providerId="ADAL" clId="{8A8AF724-0554-4334-A95E-7765974E60F0}" dt="2025-01-14T14:00:02.460" v="21856"/>
          <ac:inkMkLst>
            <pc:docMk/>
            <pc:sldMk cId="2796593813" sldId="316"/>
            <ac:inkMk id="8" creationId="{19C9A661-15DF-6A5B-48CA-F37BB91A1F0D}"/>
          </ac:inkMkLst>
        </pc:inkChg>
        <pc:inkChg chg="add mod">
          <ac:chgData name="Darren Starr" userId="e8db8f9f-6c41-48a8-b168-8c2600f32686" providerId="ADAL" clId="{8A8AF724-0554-4334-A95E-7765974E60F0}" dt="2025-01-14T14:00:18.527" v="21869"/>
          <ac:inkMkLst>
            <pc:docMk/>
            <pc:sldMk cId="2796593813" sldId="316"/>
            <ac:inkMk id="9" creationId="{E0CF3925-5366-12C3-BA4F-4B756FA19530}"/>
          </ac:inkMkLst>
        </pc:inkChg>
        <pc:inkChg chg="add mod">
          <ac:chgData name="Darren Starr" userId="e8db8f9f-6c41-48a8-b168-8c2600f32686" providerId="ADAL" clId="{8A8AF724-0554-4334-A95E-7765974E60F0}" dt="2025-01-14T14:01:18.209" v="21929"/>
          <ac:inkMkLst>
            <pc:docMk/>
            <pc:sldMk cId="2796593813" sldId="316"/>
            <ac:inkMk id="10" creationId="{56D2895B-AA50-9F1A-5080-328031189F88}"/>
          </ac:inkMkLst>
        </pc:inkChg>
        <pc:inkChg chg="add mod">
          <ac:chgData name="Darren Starr" userId="e8db8f9f-6c41-48a8-b168-8c2600f32686" providerId="ADAL" clId="{8A8AF724-0554-4334-A95E-7765974E60F0}" dt="2025-01-14T14:01:21.968" v="21935"/>
          <ac:inkMkLst>
            <pc:docMk/>
            <pc:sldMk cId="2796593813" sldId="316"/>
            <ac:inkMk id="11" creationId="{18B10C3C-10E9-2AAE-9CEF-EE009DA54DC8}"/>
          </ac:inkMkLst>
        </pc:inkChg>
        <pc:inkChg chg="add mod">
          <ac:chgData name="Darren Starr" userId="e8db8f9f-6c41-48a8-b168-8c2600f32686" providerId="ADAL" clId="{8A8AF724-0554-4334-A95E-7765974E60F0}" dt="2025-01-14T13:59:46.995" v="21845"/>
          <ac:inkMkLst>
            <pc:docMk/>
            <pc:sldMk cId="2796593813" sldId="316"/>
            <ac:inkMk id="13" creationId="{C66991F9-ADEA-149B-7818-466A11E48CAD}"/>
          </ac:inkMkLst>
        </pc:inkChg>
        <pc:inkChg chg="add mod">
          <ac:chgData name="Darren Starr" userId="e8db8f9f-6c41-48a8-b168-8c2600f32686" providerId="ADAL" clId="{8A8AF724-0554-4334-A95E-7765974E60F0}" dt="2025-01-14T14:01:18.209" v="21929"/>
          <ac:inkMkLst>
            <pc:docMk/>
            <pc:sldMk cId="2796593813" sldId="316"/>
            <ac:inkMk id="14" creationId="{AD866EBF-D10A-510B-F9DA-F08DC3504209}"/>
          </ac:inkMkLst>
        </pc:inkChg>
        <pc:inkChg chg="add mod">
          <ac:chgData name="Darren Starr" userId="e8db8f9f-6c41-48a8-b168-8c2600f32686" providerId="ADAL" clId="{8A8AF724-0554-4334-A95E-7765974E60F0}" dt="2025-01-14T14:03:58.948" v="22030"/>
          <ac:inkMkLst>
            <pc:docMk/>
            <pc:sldMk cId="2796593813" sldId="316"/>
            <ac:inkMk id="15" creationId="{253DD39E-F601-F774-FB15-B480D6087A6C}"/>
          </ac:inkMkLst>
        </pc:inkChg>
        <pc:inkChg chg="add mod">
          <ac:chgData name="Darren Starr" userId="e8db8f9f-6c41-48a8-b168-8c2600f32686" providerId="ADAL" clId="{8A8AF724-0554-4334-A95E-7765974E60F0}" dt="2025-01-14T14:00:58.620" v="21905"/>
          <ac:inkMkLst>
            <pc:docMk/>
            <pc:sldMk cId="2796593813" sldId="316"/>
            <ac:inkMk id="16" creationId="{D12CAECB-693A-7BDF-5DA8-4BC020F735DD}"/>
          </ac:inkMkLst>
        </pc:inkChg>
        <pc:inkChg chg="add mod">
          <ac:chgData name="Darren Starr" userId="e8db8f9f-6c41-48a8-b168-8c2600f32686" providerId="ADAL" clId="{8A8AF724-0554-4334-A95E-7765974E60F0}" dt="2025-01-14T14:01:21.968" v="21935"/>
          <ac:inkMkLst>
            <pc:docMk/>
            <pc:sldMk cId="2796593813" sldId="316"/>
            <ac:inkMk id="17" creationId="{D063FC0F-7A2C-DCF9-1864-BE510D7341F7}"/>
          </ac:inkMkLst>
        </pc:inkChg>
        <pc:inkChg chg="add mod">
          <ac:chgData name="Darren Starr" userId="e8db8f9f-6c41-48a8-b168-8c2600f32686" providerId="ADAL" clId="{8A8AF724-0554-4334-A95E-7765974E60F0}" dt="2025-01-14T14:02:21.866" v="21982"/>
          <ac:inkMkLst>
            <pc:docMk/>
            <pc:sldMk cId="2796593813" sldId="316"/>
            <ac:inkMk id="18" creationId="{A9C0C2EA-54A6-B751-AEE6-9413E2B92D37}"/>
          </ac:inkMkLst>
        </pc:inkChg>
        <pc:inkChg chg="add mod">
          <ac:chgData name="Darren Starr" userId="e8db8f9f-6c41-48a8-b168-8c2600f32686" providerId="ADAL" clId="{8A8AF724-0554-4334-A95E-7765974E60F0}" dt="2025-01-14T14:01:31.618" v="21951"/>
          <ac:inkMkLst>
            <pc:docMk/>
            <pc:sldMk cId="2796593813" sldId="316"/>
            <ac:inkMk id="19" creationId="{2D307474-893D-7F3B-7A1F-83288A934BDA}"/>
          </ac:inkMkLst>
        </pc:inkChg>
        <pc:inkChg chg="add mod">
          <ac:chgData name="Darren Starr" userId="e8db8f9f-6c41-48a8-b168-8c2600f32686" providerId="ADAL" clId="{8A8AF724-0554-4334-A95E-7765974E60F0}" dt="2025-01-14T14:00:15.772" v="21865"/>
          <ac:inkMkLst>
            <pc:docMk/>
            <pc:sldMk cId="2796593813" sldId="316"/>
            <ac:inkMk id="20" creationId="{DA7481F8-7AFE-7794-B475-6D8C22BA1FEC}"/>
          </ac:inkMkLst>
        </pc:inkChg>
        <pc:inkChg chg="add mod">
          <ac:chgData name="Darren Starr" userId="e8db8f9f-6c41-48a8-b168-8c2600f32686" providerId="ADAL" clId="{8A8AF724-0554-4334-A95E-7765974E60F0}" dt="2025-01-14T13:59:46.995" v="21845"/>
          <ac:inkMkLst>
            <pc:docMk/>
            <pc:sldMk cId="2796593813" sldId="316"/>
            <ac:inkMk id="21" creationId="{6DCC9A31-CD69-E3A9-3D02-FE737E9D94D6}"/>
          </ac:inkMkLst>
        </pc:inkChg>
        <pc:inkChg chg="add mod">
          <ac:chgData name="Darren Starr" userId="e8db8f9f-6c41-48a8-b168-8c2600f32686" providerId="ADAL" clId="{8A8AF724-0554-4334-A95E-7765974E60F0}" dt="2025-01-14T14:02:03.427" v="21973"/>
          <ac:inkMkLst>
            <pc:docMk/>
            <pc:sldMk cId="2796593813" sldId="316"/>
            <ac:inkMk id="22" creationId="{AE31AA17-52B3-425C-C7EA-987B0C06CCF3}"/>
          </ac:inkMkLst>
        </pc:inkChg>
        <pc:inkChg chg="add mod">
          <ac:chgData name="Darren Starr" userId="e8db8f9f-6c41-48a8-b168-8c2600f32686" providerId="ADAL" clId="{8A8AF724-0554-4334-A95E-7765974E60F0}" dt="2025-01-14T14:00:10.553" v="21863"/>
          <ac:inkMkLst>
            <pc:docMk/>
            <pc:sldMk cId="2796593813" sldId="316"/>
            <ac:inkMk id="26" creationId="{4051B89F-3E75-668C-0F2A-7EB355FB858A}"/>
          </ac:inkMkLst>
        </pc:inkChg>
        <pc:inkChg chg="add mod">
          <ac:chgData name="Darren Starr" userId="e8db8f9f-6c41-48a8-b168-8c2600f32686" providerId="ADAL" clId="{8A8AF724-0554-4334-A95E-7765974E60F0}" dt="2025-01-14T14:00:18.527" v="21869"/>
          <ac:inkMkLst>
            <pc:docMk/>
            <pc:sldMk cId="2796593813" sldId="316"/>
            <ac:inkMk id="27" creationId="{D1036B80-0B9F-8B2F-00C5-1882ED3E398F}"/>
          </ac:inkMkLst>
        </pc:inkChg>
        <pc:inkChg chg="add mod">
          <ac:chgData name="Darren Starr" userId="e8db8f9f-6c41-48a8-b168-8c2600f32686" providerId="ADAL" clId="{8A8AF724-0554-4334-A95E-7765974E60F0}" dt="2025-01-14T14:03:58.948" v="22030"/>
          <ac:inkMkLst>
            <pc:docMk/>
            <pc:sldMk cId="2796593813" sldId="316"/>
            <ac:inkMk id="28" creationId="{6C34067D-E48A-9E01-3BA3-845CF926FAA1}"/>
          </ac:inkMkLst>
        </pc:inkChg>
        <pc:inkChg chg="add mod">
          <ac:chgData name="Darren Starr" userId="e8db8f9f-6c41-48a8-b168-8c2600f32686" providerId="ADAL" clId="{8A8AF724-0554-4334-A95E-7765974E60F0}" dt="2025-01-14T14:00:10.553" v="21863"/>
          <ac:inkMkLst>
            <pc:docMk/>
            <pc:sldMk cId="2796593813" sldId="316"/>
            <ac:inkMk id="29" creationId="{AD83D4A6-8509-875F-A141-0091A7EE1A46}"/>
          </ac:inkMkLst>
        </pc:inkChg>
        <pc:inkChg chg="add mod">
          <ac:chgData name="Darren Starr" userId="e8db8f9f-6c41-48a8-b168-8c2600f32686" providerId="ADAL" clId="{8A8AF724-0554-4334-A95E-7765974E60F0}" dt="2025-01-14T14:00:58.620" v="21905"/>
          <ac:inkMkLst>
            <pc:docMk/>
            <pc:sldMk cId="2796593813" sldId="316"/>
            <ac:inkMk id="30" creationId="{9E277CF7-33B2-EF0A-6051-DF4E8317DDC0}"/>
          </ac:inkMkLst>
        </pc:inkChg>
        <pc:inkChg chg="add mod">
          <ac:chgData name="Darren Starr" userId="e8db8f9f-6c41-48a8-b168-8c2600f32686" providerId="ADAL" clId="{8A8AF724-0554-4334-A95E-7765974E60F0}" dt="2025-01-14T14:00:02.460" v="21856"/>
          <ac:inkMkLst>
            <pc:docMk/>
            <pc:sldMk cId="2796593813" sldId="316"/>
            <ac:inkMk id="32" creationId="{2BC777A8-9E23-32CA-97D8-3EF56AC277F5}"/>
          </ac:inkMkLst>
        </pc:inkChg>
        <pc:inkChg chg="add mod">
          <ac:chgData name="Darren Starr" userId="e8db8f9f-6c41-48a8-b168-8c2600f32686" providerId="ADAL" clId="{8A8AF724-0554-4334-A95E-7765974E60F0}" dt="2025-01-14T14:00:18.527" v="21869"/>
          <ac:inkMkLst>
            <pc:docMk/>
            <pc:sldMk cId="2796593813" sldId="316"/>
            <ac:inkMk id="33" creationId="{55DB97BE-24FC-07D8-AC51-CF7ED4B47512}"/>
          </ac:inkMkLst>
        </pc:inkChg>
        <pc:inkChg chg="add mod">
          <ac:chgData name="Darren Starr" userId="e8db8f9f-6c41-48a8-b168-8c2600f32686" providerId="ADAL" clId="{8A8AF724-0554-4334-A95E-7765974E60F0}" dt="2025-01-14T14:00:18.086" v="21867"/>
          <ac:inkMkLst>
            <pc:docMk/>
            <pc:sldMk cId="2796593813" sldId="316"/>
            <ac:inkMk id="35" creationId="{0B69A677-AA54-105F-FFF8-A336035EF570}"/>
          </ac:inkMkLst>
        </pc:inkChg>
        <pc:inkChg chg="add">
          <ac:chgData name="Darren Starr" userId="e8db8f9f-6c41-48a8-b168-8c2600f32686" providerId="ADAL" clId="{8A8AF724-0554-4334-A95E-7765974E60F0}" dt="2025-01-14T14:00:24.854" v="21874" actId="9405"/>
          <ac:inkMkLst>
            <pc:docMk/>
            <pc:sldMk cId="2796593813" sldId="316"/>
            <ac:inkMk id="44" creationId="{8D4C1E36-3C37-D384-1D85-DB861459C075}"/>
          </ac:inkMkLst>
        </pc:inkChg>
        <pc:inkChg chg="add">
          <ac:chgData name="Darren Starr" userId="e8db8f9f-6c41-48a8-b168-8c2600f32686" providerId="ADAL" clId="{8A8AF724-0554-4334-A95E-7765974E60F0}" dt="2025-01-14T14:00:25.138" v="21875" actId="9405"/>
          <ac:inkMkLst>
            <pc:docMk/>
            <pc:sldMk cId="2796593813" sldId="316"/>
            <ac:inkMk id="45" creationId="{5FD02B2D-E51F-0FE9-C687-0BC1D33EE86F}"/>
          </ac:inkMkLst>
        </pc:inkChg>
        <pc:inkChg chg="add mod">
          <ac:chgData name="Darren Starr" userId="e8db8f9f-6c41-48a8-b168-8c2600f32686" providerId="ADAL" clId="{8A8AF724-0554-4334-A95E-7765974E60F0}" dt="2025-01-14T14:01:18.209" v="21929"/>
          <ac:inkMkLst>
            <pc:docMk/>
            <pc:sldMk cId="2796593813" sldId="316"/>
            <ac:inkMk id="46" creationId="{F8532ACC-80CE-C002-1E09-3E89FC0DD46E}"/>
          </ac:inkMkLst>
        </pc:inkChg>
        <pc:inkChg chg="add mod">
          <ac:chgData name="Darren Starr" userId="e8db8f9f-6c41-48a8-b168-8c2600f32686" providerId="ADAL" clId="{8A8AF724-0554-4334-A95E-7765974E60F0}" dt="2025-01-14T14:00:58.620" v="21905"/>
          <ac:inkMkLst>
            <pc:docMk/>
            <pc:sldMk cId="2796593813" sldId="316"/>
            <ac:inkMk id="51" creationId="{9015020E-8F7A-6AAB-8753-A24C7E587A5F}"/>
          </ac:inkMkLst>
        </pc:inkChg>
        <pc:inkChg chg="add mod">
          <ac:chgData name="Darren Starr" userId="e8db8f9f-6c41-48a8-b168-8c2600f32686" providerId="ADAL" clId="{8A8AF724-0554-4334-A95E-7765974E60F0}" dt="2025-01-14T14:01:21.968" v="21935"/>
          <ac:inkMkLst>
            <pc:docMk/>
            <pc:sldMk cId="2796593813" sldId="316"/>
            <ac:inkMk id="52" creationId="{13AE90A7-652E-37D0-90E1-FC27BCC7D265}"/>
          </ac:inkMkLst>
        </pc:inkChg>
        <pc:inkChg chg="add mod">
          <ac:chgData name="Darren Starr" userId="e8db8f9f-6c41-48a8-b168-8c2600f32686" providerId="ADAL" clId="{8A8AF724-0554-4334-A95E-7765974E60F0}" dt="2025-01-14T14:00:33.630" v="21886"/>
          <ac:inkMkLst>
            <pc:docMk/>
            <pc:sldMk cId="2796593813" sldId="316"/>
            <ac:inkMk id="53" creationId="{547A80E0-F65D-823F-6DE6-01E03D7C0E38}"/>
          </ac:inkMkLst>
        </pc:inkChg>
        <pc:inkChg chg="add">
          <ac:chgData name="Darren Starr" userId="e8db8f9f-6c41-48a8-b168-8c2600f32686" providerId="ADAL" clId="{8A8AF724-0554-4334-A95E-7765974E60F0}" dt="2025-01-14T14:00:37.280" v="21887" actId="9405"/>
          <ac:inkMkLst>
            <pc:docMk/>
            <pc:sldMk cId="2796593813" sldId="316"/>
            <ac:inkMk id="55" creationId="{3D0B8B89-018E-481A-6D00-CB6C4B186E94}"/>
          </ac:inkMkLst>
        </pc:inkChg>
        <pc:inkChg chg="add mod">
          <ac:chgData name="Darren Starr" userId="e8db8f9f-6c41-48a8-b168-8c2600f32686" providerId="ADAL" clId="{8A8AF724-0554-4334-A95E-7765974E60F0}" dt="2025-01-14T14:02:21.866" v="21982"/>
          <ac:inkMkLst>
            <pc:docMk/>
            <pc:sldMk cId="2796593813" sldId="316"/>
            <ac:inkMk id="56" creationId="{9A86C01D-0F66-C986-B330-1644AC6770A1}"/>
          </ac:inkMkLst>
        </pc:inkChg>
        <pc:inkChg chg="add">
          <ac:chgData name="Darren Starr" userId="e8db8f9f-6c41-48a8-b168-8c2600f32686" providerId="ADAL" clId="{8A8AF724-0554-4334-A95E-7765974E60F0}" dt="2025-01-14T14:00:45.163" v="21890" actId="9405"/>
          <ac:inkMkLst>
            <pc:docMk/>
            <pc:sldMk cId="2796593813" sldId="316"/>
            <ac:inkMk id="58" creationId="{BCC31295-B49D-C0AB-4553-72DF604B82A8}"/>
          </ac:inkMkLst>
        </pc:inkChg>
        <pc:inkChg chg="add mod">
          <ac:chgData name="Darren Starr" userId="e8db8f9f-6c41-48a8-b168-8c2600f32686" providerId="ADAL" clId="{8A8AF724-0554-4334-A95E-7765974E60F0}" dt="2025-01-14T14:03:58.948" v="22030"/>
          <ac:inkMkLst>
            <pc:docMk/>
            <pc:sldMk cId="2796593813" sldId="316"/>
            <ac:inkMk id="59" creationId="{86695843-C1B4-577E-FAC0-C6756CB0E576}"/>
          </ac:inkMkLst>
        </pc:inkChg>
        <pc:inkChg chg="add mod">
          <ac:chgData name="Darren Starr" userId="e8db8f9f-6c41-48a8-b168-8c2600f32686" providerId="ADAL" clId="{8A8AF724-0554-4334-A95E-7765974E60F0}" dt="2025-01-14T14:00:58.620" v="21905"/>
          <ac:inkMkLst>
            <pc:docMk/>
            <pc:sldMk cId="2796593813" sldId="316"/>
            <ac:inkMk id="60" creationId="{6D29D07E-8299-CF93-5193-267FC1FD31A0}"/>
          </ac:inkMkLst>
        </pc:inkChg>
        <pc:inkChg chg="add">
          <ac:chgData name="Darren Starr" userId="e8db8f9f-6c41-48a8-b168-8c2600f32686" providerId="ADAL" clId="{8A8AF724-0554-4334-A95E-7765974E60F0}" dt="2025-01-14T14:00:47.842" v="21893" actId="9405"/>
          <ac:inkMkLst>
            <pc:docMk/>
            <pc:sldMk cId="2796593813" sldId="316"/>
            <ac:inkMk id="61" creationId="{790B6B2B-79A4-7F8C-3A07-8E4E59B14015}"/>
          </ac:inkMkLst>
        </pc:inkChg>
        <pc:inkChg chg="add mod">
          <ac:chgData name="Darren Starr" userId="e8db8f9f-6c41-48a8-b168-8c2600f32686" providerId="ADAL" clId="{8A8AF724-0554-4334-A95E-7765974E60F0}" dt="2025-01-14T14:01:18.209" v="21929"/>
          <ac:inkMkLst>
            <pc:docMk/>
            <pc:sldMk cId="2796593813" sldId="316"/>
            <ac:inkMk id="62" creationId="{2DA94123-046D-5E2E-590C-7EA522A26A6E}"/>
          </ac:inkMkLst>
        </pc:inkChg>
        <pc:inkChg chg="add">
          <ac:chgData name="Darren Starr" userId="e8db8f9f-6c41-48a8-b168-8c2600f32686" providerId="ADAL" clId="{8A8AF724-0554-4334-A95E-7765974E60F0}" dt="2025-01-14T14:00:48.530" v="21895" actId="9405"/>
          <ac:inkMkLst>
            <pc:docMk/>
            <pc:sldMk cId="2796593813" sldId="316"/>
            <ac:inkMk id="63" creationId="{17DD6DD7-29E0-528B-73D2-EB14D9C30D08}"/>
          </ac:inkMkLst>
        </pc:inkChg>
        <pc:inkChg chg="add mod">
          <ac:chgData name="Darren Starr" userId="e8db8f9f-6c41-48a8-b168-8c2600f32686" providerId="ADAL" clId="{8A8AF724-0554-4334-A95E-7765974E60F0}" dt="2025-01-14T14:03:58.948" v="22030"/>
          <ac:inkMkLst>
            <pc:docMk/>
            <pc:sldMk cId="2796593813" sldId="316"/>
            <ac:inkMk id="68" creationId="{8FD174C6-B9F4-540E-CA68-ABE9CF06F259}"/>
          </ac:inkMkLst>
        </pc:inkChg>
        <pc:inkChg chg="add mod">
          <ac:chgData name="Darren Starr" userId="e8db8f9f-6c41-48a8-b168-8c2600f32686" providerId="ADAL" clId="{8A8AF724-0554-4334-A95E-7765974E60F0}" dt="2025-01-14T14:01:21.968" v="21935"/>
          <ac:inkMkLst>
            <pc:docMk/>
            <pc:sldMk cId="2796593813" sldId="316"/>
            <ac:inkMk id="69" creationId="{84E1FFD0-32D7-6C35-07B4-EA33C875D80A}"/>
          </ac:inkMkLst>
        </pc:inkChg>
        <pc:inkChg chg="add">
          <ac:chgData name="Darren Starr" userId="e8db8f9f-6c41-48a8-b168-8c2600f32686" providerId="ADAL" clId="{8A8AF724-0554-4334-A95E-7765974E60F0}" dt="2025-01-14T14:01:00.264" v="21906" actId="9405"/>
          <ac:inkMkLst>
            <pc:docMk/>
            <pc:sldMk cId="2796593813" sldId="316"/>
            <ac:inkMk id="71" creationId="{DD2FBD2C-77C1-921A-87F3-A2ACC0454DF0}"/>
          </ac:inkMkLst>
        </pc:inkChg>
        <pc:inkChg chg="add">
          <ac:chgData name="Darren Starr" userId="e8db8f9f-6c41-48a8-b168-8c2600f32686" providerId="ADAL" clId="{8A8AF724-0554-4334-A95E-7765974E60F0}" dt="2025-01-14T14:01:00.715" v="21907" actId="9405"/>
          <ac:inkMkLst>
            <pc:docMk/>
            <pc:sldMk cId="2796593813" sldId="316"/>
            <ac:inkMk id="72" creationId="{4C4476D8-D2D0-E598-54CD-F93F93026A22}"/>
          </ac:inkMkLst>
        </pc:inkChg>
        <pc:inkChg chg="add">
          <ac:chgData name="Darren Starr" userId="e8db8f9f-6c41-48a8-b168-8c2600f32686" providerId="ADAL" clId="{8A8AF724-0554-4334-A95E-7765974E60F0}" dt="2025-01-14T14:01:00.962" v="21908" actId="9405"/>
          <ac:inkMkLst>
            <pc:docMk/>
            <pc:sldMk cId="2796593813" sldId="316"/>
            <ac:inkMk id="73" creationId="{289A48BE-4BA8-77E8-249A-274D0DED0F39}"/>
          </ac:inkMkLst>
        </pc:inkChg>
        <pc:inkChg chg="add">
          <ac:chgData name="Darren Starr" userId="e8db8f9f-6c41-48a8-b168-8c2600f32686" providerId="ADAL" clId="{8A8AF724-0554-4334-A95E-7765974E60F0}" dt="2025-01-14T14:01:01.156" v="21909" actId="9405"/>
          <ac:inkMkLst>
            <pc:docMk/>
            <pc:sldMk cId="2796593813" sldId="316"/>
            <ac:inkMk id="74" creationId="{EC8E2089-570B-A08A-C263-957E115F87BC}"/>
          </ac:inkMkLst>
        </pc:inkChg>
        <pc:inkChg chg="add mod">
          <ac:chgData name="Darren Starr" userId="e8db8f9f-6c41-48a8-b168-8c2600f32686" providerId="ADAL" clId="{8A8AF724-0554-4334-A95E-7765974E60F0}" dt="2025-01-14T14:01:18.209" v="21929"/>
          <ac:inkMkLst>
            <pc:docMk/>
            <pc:sldMk cId="2796593813" sldId="316"/>
            <ac:inkMk id="75" creationId="{8C802447-E133-CD2E-5855-D9B721C8A7C3}"/>
          </ac:inkMkLst>
        </pc:inkChg>
        <pc:inkChg chg="add">
          <ac:chgData name="Darren Starr" userId="e8db8f9f-6c41-48a8-b168-8c2600f32686" providerId="ADAL" clId="{8A8AF724-0554-4334-A95E-7765974E60F0}" dt="2025-01-14T14:01:01.683" v="21911" actId="9405"/>
          <ac:inkMkLst>
            <pc:docMk/>
            <pc:sldMk cId="2796593813" sldId="316"/>
            <ac:inkMk id="76" creationId="{B2100C44-2AD4-DD9D-06FA-BCA40CE8321B}"/>
          </ac:inkMkLst>
        </pc:inkChg>
        <pc:inkChg chg="add">
          <ac:chgData name="Darren Starr" userId="e8db8f9f-6c41-48a8-b168-8c2600f32686" providerId="ADAL" clId="{8A8AF724-0554-4334-A95E-7765974E60F0}" dt="2025-01-14T14:01:02.123" v="21912" actId="9405"/>
          <ac:inkMkLst>
            <pc:docMk/>
            <pc:sldMk cId="2796593813" sldId="316"/>
            <ac:inkMk id="77" creationId="{05A646EB-F3DD-9C55-0A0D-ADA660B0F2FE}"/>
          </ac:inkMkLst>
        </pc:inkChg>
        <pc:inkChg chg="add">
          <ac:chgData name="Darren Starr" userId="e8db8f9f-6c41-48a8-b168-8c2600f32686" providerId="ADAL" clId="{8A8AF724-0554-4334-A95E-7765974E60F0}" dt="2025-01-14T14:01:02.340" v="21913" actId="9405"/>
          <ac:inkMkLst>
            <pc:docMk/>
            <pc:sldMk cId="2796593813" sldId="316"/>
            <ac:inkMk id="78" creationId="{F0C6D7EE-38E6-6DB8-F87E-0D79AFC6165C}"/>
          </ac:inkMkLst>
        </pc:inkChg>
        <pc:inkChg chg="add">
          <ac:chgData name="Darren Starr" userId="e8db8f9f-6c41-48a8-b168-8c2600f32686" providerId="ADAL" clId="{8A8AF724-0554-4334-A95E-7765974E60F0}" dt="2025-01-14T14:01:02.516" v="21914" actId="9405"/>
          <ac:inkMkLst>
            <pc:docMk/>
            <pc:sldMk cId="2796593813" sldId="316"/>
            <ac:inkMk id="79" creationId="{9F9DB6A0-99ED-E285-0178-719A92F8ED91}"/>
          </ac:inkMkLst>
        </pc:inkChg>
        <pc:inkChg chg="add mod">
          <ac:chgData name="Darren Starr" userId="e8db8f9f-6c41-48a8-b168-8c2600f32686" providerId="ADAL" clId="{8A8AF724-0554-4334-A95E-7765974E60F0}" dt="2025-01-14T14:01:21.968" v="21935"/>
          <ac:inkMkLst>
            <pc:docMk/>
            <pc:sldMk cId="2796593813" sldId="316"/>
            <ac:inkMk id="80" creationId="{0C1A5DA7-3FD1-3DA5-9D0C-E40EFE160CEB}"/>
          </ac:inkMkLst>
        </pc:inkChg>
        <pc:inkChg chg="add">
          <ac:chgData name="Darren Starr" userId="e8db8f9f-6c41-48a8-b168-8c2600f32686" providerId="ADAL" clId="{8A8AF724-0554-4334-A95E-7765974E60F0}" dt="2025-01-14T14:01:03.502" v="21916" actId="9405"/>
          <ac:inkMkLst>
            <pc:docMk/>
            <pc:sldMk cId="2796593813" sldId="316"/>
            <ac:inkMk id="81" creationId="{D8B8BB04-6014-EB06-BA1E-8F699D536D1D}"/>
          </ac:inkMkLst>
        </pc:inkChg>
        <pc:inkChg chg="add">
          <ac:chgData name="Darren Starr" userId="e8db8f9f-6c41-48a8-b168-8c2600f32686" providerId="ADAL" clId="{8A8AF724-0554-4334-A95E-7765974E60F0}" dt="2025-01-14T14:01:03.710" v="21917" actId="9405"/>
          <ac:inkMkLst>
            <pc:docMk/>
            <pc:sldMk cId="2796593813" sldId="316"/>
            <ac:inkMk id="82" creationId="{6ED4A720-D05F-CDE8-14BB-5F631E539EE5}"/>
          </ac:inkMkLst>
        </pc:inkChg>
        <pc:inkChg chg="add">
          <ac:chgData name="Darren Starr" userId="e8db8f9f-6c41-48a8-b168-8c2600f32686" providerId="ADAL" clId="{8A8AF724-0554-4334-A95E-7765974E60F0}" dt="2025-01-14T14:01:03.920" v="21918" actId="9405"/>
          <ac:inkMkLst>
            <pc:docMk/>
            <pc:sldMk cId="2796593813" sldId="316"/>
            <ac:inkMk id="83" creationId="{4A223911-283E-3972-9E35-D624AA7067C5}"/>
          </ac:inkMkLst>
        </pc:inkChg>
        <pc:inkChg chg="add mod">
          <ac:chgData name="Darren Starr" userId="e8db8f9f-6c41-48a8-b168-8c2600f32686" providerId="ADAL" clId="{8A8AF724-0554-4334-A95E-7765974E60F0}" dt="2025-01-14T14:01:21.968" v="21935"/>
          <ac:inkMkLst>
            <pc:docMk/>
            <pc:sldMk cId="2796593813" sldId="316"/>
            <ac:inkMk id="84" creationId="{E9F5EE8C-539D-514A-0879-59F908CF4804}"/>
          </ac:inkMkLst>
        </pc:inkChg>
        <pc:inkChg chg="add">
          <ac:chgData name="Darren Starr" userId="e8db8f9f-6c41-48a8-b168-8c2600f32686" providerId="ADAL" clId="{8A8AF724-0554-4334-A95E-7765974E60F0}" dt="2025-01-14T14:01:04.888" v="21920" actId="9405"/>
          <ac:inkMkLst>
            <pc:docMk/>
            <pc:sldMk cId="2796593813" sldId="316"/>
            <ac:inkMk id="85" creationId="{41489D06-029C-48C6-5DBA-04C9EFFAF7B7}"/>
          </ac:inkMkLst>
        </pc:inkChg>
        <pc:inkChg chg="add">
          <ac:chgData name="Darren Starr" userId="e8db8f9f-6c41-48a8-b168-8c2600f32686" providerId="ADAL" clId="{8A8AF724-0554-4334-A95E-7765974E60F0}" dt="2025-01-14T14:01:05.108" v="21921" actId="9405"/>
          <ac:inkMkLst>
            <pc:docMk/>
            <pc:sldMk cId="2796593813" sldId="316"/>
            <ac:inkMk id="86" creationId="{31CA0310-F9AD-BC37-9345-79CD791A650D}"/>
          </ac:inkMkLst>
        </pc:inkChg>
        <pc:inkChg chg="add mod">
          <ac:chgData name="Darren Starr" userId="e8db8f9f-6c41-48a8-b168-8c2600f32686" providerId="ADAL" clId="{8A8AF724-0554-4334-A95E-7765974E60F0}" dt="2025-01-14T14:02:21.866" v="21982"/>
          <ac:inkMkLst>
            <pc:docMk/>
            <pc:sldMk cId="2796593813" sldId="316"/>
            <ac:inkMk id="87" creationId="{5E243AB8-C1A4-A6A4-657B-652639ABBB1B}"/>
          </ac:inkMkLst>
        </pc:inkChg>
        <pc:inkChg chg="add">
          <ac:chgData name="Darren Starr" userId="e8db8f9f-6c41-48a8-b168-8c2600f32686" providerId="ADAL" clId="{8A8AF724-0554-4334-A95E-7765974E60F0}" dt="2025-01-14T14:01:05.714" v="21923" actId="9405"/>
          <ac:inkMkLst>
            <pc:docMk/>
            <pc:sldMk cId="2796593813" sldId="316"/>
            <ac:inkMk id="88" creationId="{7E69EF40-75C0-6B54-A933-51BBAB5311A1}"/>
          </ac:inkMkLst>
        </pc:inkChg>
        <pc:inkChg chg="add mod">
          <ac:chgData name="Darren Starr" userId="e8db8f9f-6c41-48a8-b168-8c2600f32686" providerId="ADAL" clId="{8A8AF724-0554-4334-A95E-7765974E60F0}" dt="2025-01-14T14:01:21.968" v="21935"/>
          <ac:inkMkLst>
            <pc:docMk/>
            <pc:sldMk cId="2796593813" sldId="316"/>
            <ac:inkMk id="90" creationId="{7BB05221-A0DF-4BCB-0CB5-A986BF8E7EC3}"/>
          </ac:inkMkLst>
        </pc:inkChg>
        <pc:inkChg chg="add mod">
          <ac:chgData name="Darren Starr" userId="e8db8f9f-6c41-48a8-b168-8c2600f32686" providerId="ADAL" clId="{8A8AF724-0554-4334-A95E-7765974E60F0}" dt="2025-01-14T14:01:31.618" v="21951"/>
          <ac:inkMkLst>
            <pc:docMk/>
            <pc:sldMk cId="2796593813" sldId="316"/>
            <ac:inkMk id="92" creationId="{84E2427C-DB55-B16D-5108-3587661448EE}"/>
          </ac:inkMkLst>
        </pc:inkChg>
        <pc:inkChg chg="add">
          <ac:chgData name="Darren Starr" userId="e8db8f9f-6c41-48a8-b168-8c2600f32686" providerId="ADAL" clId="{8A8AF724-0554-4334-A95E-7765974E60F0}" dt="2025-01-14T14:01:17.552" v="21928" actId="9405"/>
          <ac:inkMkLst>
            <pc:docMk/>
            <pc:sldMk cId="2796593813" sldId="316"/>
            <ac:inkMk id="93" creationId="{7578BEF8-5DB5-87ED-3F64-056DB63D5490}"/>
          </ac:inkMkLst>
        </pc:inkChg>
        <pc:inkChg chg="add">
          <ac:chgData name="Darren Starr" userId="e8db8f9f-6c41-48a8-b168-8c2600f32686" providerId="ADAL" clId="{8A8AF724-0554-4334-A95E-7765974E60F0}" dt="2025-01-14T14:01:19.333" v="21930" actId="9405"/>
          <ac:inkMkLst>
            <pc:docMk/>
            <pc:sldMk cId="2796593813" sldId="316"/>
            <ac:inkMk id="95" creationId="{A6AA805D-DE53-59F4-5BCB-36C1C77661C8}"/>
          </ac:inkMkLst>
        </pc:inkChg>
        <pc:inkChg chg="add mod">
          <ac:chgData name="Darren Starr" userId="e8db8f9f-6c41-48a8-b168-8c2600f32686" providerId="ADAL" clId="{8A8AF724-0554-4334-A95E-7765974E60F0}" dt="2025-01-14T14:02:03.427" v="21973"/>
          <ac:inkMkLst>
            <pc:docMk/>
            <pc:sldMk cId="2796593813" sldId="316"/>
            <ac:inkMk id="96" creationId="{D64FFF0B-790D-218B-ACCC-5E73C1823F7C}"/>
          </ac:inkMkLst>
        </pc:inkChg>
        <pc:inkChg chg="add">
          <ac:chgData name="Darren Starr" userId="e8db8f9f-6c41-48a8-b168-8c2600f32686" providerId="ADAL" clId="{8A8AF724-0554-4334-A95E-7765974E60F0}" dt="2025-01-14T14:01:19.910" v="21932" actId="9405"/>
          <ac:inkMkLst>
            <pc:docMk/>
            <pc:sldMk cId="2796593813" sldId="316"/>
            <ac:inkMk id="97" creationId="{FC08A2A4-3295-E5EF-8355-7C7AD216865D}"/>
          </ac:inkMkLst>
        </pc:inkChg>
        <pc:inkChg chg="add">
          <ac:chgData name="Darren Starr" userId="e8db8f9f-6c41-48a8-b168-8c2600f32686" providerId="ADAL" clId="{8A8AF724-0554-4334-A95E-7765974E60F0}" dt="2025-01-14T14:01:20.589" v="21933" actId="9405"/>
          <ac:inkMkLst>
            <pc:docMk/>
            <pc:sldMk cId="2796593813" sldId="316"/>
            <ac:inkMk id="98" creationId="{E704258E-A984-8648-2C8D-D32411692A04}"/>
          </ac:inkMkLst>
        </pc:inkChg>
        <pc:inkChg chg="add mod">
          <ac:chgData name="Darren Starr" userId="e8db8f9f-6c41-48a8-b168-8c2600f32686" providerId="ADAL" clId="{8A8AF724-0554-4334-A95E-7765974E60F0}" dt="2025-01-14T14:03:58.948" v="22030"/>
          <ac:inkMkLst>
            <pc:docMk/>
            <pc:sldMk cId="2796593813" sldId="316"/>
            <ac:inkMk id="99" creationId="{ED1AF9EF-364C-09FE-6EE1-1529B4D2AAFC}"/>
          </ac:inkMkLst>
        </pc:inkChg>
        <pc:inkChg chg="add mod">
          <ac:chgData name="Darren Starr" userId="e8db8f9f-6c41-48a8-b168-8c2600f32686" providerId="ADAL" clId="{8A8AF724-0554-4334-A95E-7765974E60F0}" dt="2025-01-14T14:01:25.308" v="21941"/>
          <ac:inkMkLst>
            <pc:docMk/>
            <pc:sldMk cId="2796593813" sldId="316"/>
            <ac:inkMk id="101" creationId="{62AC2F57-1390-5734-0E9E-E0878F0DB4C2}"/>
          </ac:inkMkLst>
        </pc:inkChg>
        <pc:inkChg chg="add mod">
          <ac:chgData name="Darren Starr" userId="e8db8f9f-6c41-48a8-b168-8c2600f32686" providerId="ADAL" clId="{8A8AF724-0554-4334-A95E-7765974E60F0}" dt="2025-01-14T14:02:21.866" v="21982"/>
          <ac:inkMkLst>
            <pc:docMk/>
            <pc:sldMk cId="2796593813" sldId="316"/>
            <ac:inkMk id="102" creationId="{600160E1-C04F-5412-01D0-275F636F8040}"/>
          </ac:inkMkLst>
        </pc:inkChg>
        <pc:inkChg chg="add mod">
          <ac:chgData name="Darren Starr" userId="e8db8f9f-6c41-48a8-b168-8c2600f32686" providerId="ADAL" clId="{8A8AF724-0554-4334-A95E-7765974E60F0}" dt="2025-01-14T14:01:25.308" v="21941"/>
          <ac:inkMkLst>
            <pc:docMk/>
            <pc:sldMk cId="2796593813" sldId="316"/>
            <ac:inkMk id="103" creationId="{A789ADE1-1335-616D-A7B5-B3389328433C}"/>
          </ac:inkMkLst>
        </pc:inkChg>
        <pc:inkChg chg="add mod">
          <ac:chgData name="Darren Starr" userId="e8db8f9f-6c41-48a8-b168-8c2600f32686" providerId="ADAL" clId="{8A8AF724-0554-4334-A95E-7765974E60F0}" dt="2025-01-14T14:01:36.776" v="21960"/>
          <ac:inkMkLst>
            <pc:docMk/>
            <pc:sldMk cId="2796593813" sldId="316"/>
            <ac:inkMk id="104" creationId="{C5819D42-1B38-A3EF-0CF6-EC3B87EA4A5D}"/>
          </ac:inkMkLst>
        </pc:inkChg>
        <pc:inkChg chg="add mod">
          <ac:chgData name="Darren Starr" userId="e8db8f9f-6c41-48a8-b168-8c2600f32686" providerId="ADAL" clId="{8A8AF724-0554-4334-A95E-7765974E60F0}" dt="2025-01-14T14:01:25.308" v="21941"/>
          <ac:inkMkLst>
            <pc:docMk/>
            <pc:sldMk cId="2796593813" sldId="316"/>
            <ac:inkMk id="105" creationId="{FD15B70A-9A18-92CA-5CCB-8D838569B1E8}"/>
          </ac:inkMkLst>
        </pc:inkChg>
        <pc:inkChg chg="add mod">
          <ac:chgData name="Darren Starr" userId="e8db8f9f-6c41-48a8-b168-8c2600f32686" providerId="ADAL" clId="{8A8AF724-0554-4334-A95E-7765974E60F0}" dt="2025-01-14T14:01:42.486" v="21970"/>
          <ac:inkMkLst>
            <pc:docMk/>
            <pc:sldMk cId="2796593813" sldId="316"/>
            <ac:inkMk id="107" creationId="{174CC2F9-0F92-8657-9014-C75E7FF0D10E}"/>
          </ac:inkMkLst>
        </pc:inkChg>
        <pc:inkChg chg="add">
          <ac:chgData name="Darren Starr" userId="e8db8f9f-6c41-48a8-b168-8c2600f32686" providerId="ADAL" clId="{8A8AF724-0554-4334-A95E-7765974E60F0}" dt="2025-01-14T14:01:28.306" v="21943" actId="9405"/>
          <ac:inkMkLst>
            <pc:docMk/>
            <pc:sldMk cId="2796593813" sldId="316"/>
            <ac:inkMk id="108" creationId="{C331E6BA-81D4-44D8-61A6-C0DBB8D49BE5}"/>
          </ac:inkMkLst>
        </pc:inkChg>
        <pc:inkChg chg="add mod">
          <ac:chgData name="Darren Starr" userId="e8db8f9f-6c41-48a8-b168-8c2600f32686" providerId="ADAL" clId="{8A8AF724-0554-4334-A95E-7765974E60F0}" dt="2025-01-14T14:01:36.776" v="21960"/>
          <ac:inkMkLst>
            <pc:docMk/>
            <pc:sldMk cId="2796593813" sldId="316"/>
            <ac:inkMk id="109" creationId="{F03703B5-8FD0-60A2-9100-E9D8ABA82FB0}"/>
          </ac:inkMkLst>
        </pc:inkChg>
        <pc:inkChg chg="add mod">
          <ac:chgData name="Darren Starr" userId="e8db8f9f-6c41-48a8-b168-8c2600f32686" providerId="ADAL" clId="{8A8AF724-0554-4334-A95E-7765974E60F0}" dt="2025-01-14T14:01:31.618" v="21951"/>
          <ac:inkMkLst>
            <pc:docMk/>
            <pc:sldMk cId="2796593813" sldId="316"/>
            <ac:inkMk id="110" creationId="{6462B92B-843A-140A-89CD-CBA6C31C36DF}"/>
          </ac:inkMkLst>
        </pc:inkChg>
        <pc:inkChg chg="add">
          <ac:chgData name="Darren Starr" userId="e8db8f9f-6c41-48a8-b168-8c2600f32686" providerId="ADAL" clId="{8A8AF724-0554-4334-A95E-7765974E60F0}" dt="2025-01-14T14:01:29.705" v="21946" actId="9405"/>
          <ac:inkMkLst>
            <pc:docMk/>
            <pc:sldMk cId="2796593813" sldId="316"/>
            <ac:inkMk id="111" creationId="{92B9A84B-A43D-FB10-E1F2-27992E9B2A16}"/>
          </ac:inkMkLst>
        </pc:inkChg>
        <pc:inkChg chg="add mod">
          <ac:chgData name="Darren Starr" userId="e8db8f9f-6c41-48a8-b168-8c2600f32686" providerId="ADAL" clId="{8A8AF724-0554-4334-A95E-7765974E60F0}" dt="2025-01-14T14:02:03.427" v="21973"/>
          <ac:inkMkLst>
            <pc:docMk/>
            <pc:sldMk cId="2796593813" sldId="316"/>
            <ac:inkMk id="112" creationId="{B8B574F8-5EA6-7925-E2DB-F9680E67F6C8}"/>
          </ac:inkMkLst>
        </pc:inkChg>
        <pc:inkChg chg="add mod">
          <ac:chgData name="Darren Starr" userId="e8db8f9f-6c41-48a8-b168-8c2600f32686" providerId="ADAL" clId="{8A8AF724-0554-4334-A95E-7765974E60F0}" dt="2025-01-14T14:03:58.948" v="22030"/>
          <ac:inkMkLst>
            <pc:docMk/>
            <pc:sldMk cId="2796593813" sldId="316"/>
            <ac:inkMk id="113" creationId="{01E27155-F045-DE05-87F8-516FCA753D89}"/>
          </ac:inkMkLst>
        </pc:inkChg>
        <pc:inkChg chg="add">
          <ac:chgData name="Darren Starr" userId="e8db8f9f-6c41-48a8-b168-8c2600f32686" providerId="ADAL" clId="{8A8AF724-0554-4334-A95E-7765974E60F0}" dt="2025-01-14T14:01:30.534" v="21949" actId="9405"/>
          <ac:inkMkLst>
            <pc:docMk/>
            <pc:sldMk cId="2796593813" sldId="316"/>
            <ac:inkMk id="114" creationId="{F5A1A113-4BC3-FB47-28C4-9833880D82DE}"/>
          </ac:inkMkLst>
        </pc:inkChg>
        <pc:inkChg chg="add">
          <ac:chgData name="Darren Starr" userId="e8db8f9f-6c41-48a8-b168-8c2600f32686" providerId="ADAL" clId="{8A8AF724-0554-4334-A95E-7765974E60F0}" dt="2025-01-14T14:01:30.981" v="21950" actId="9405"/>
          <ac:inkMkLst>
            <pc:docMk/>
            <pc:sldMk cId="2796593813" sldId="316"/>
            <ac:inkMk id="115" creationId="{8EAAF3F5-C21B-FC97-116D-DED87F1BFCAE}"/>
          </ac:inkMkLst>
        </pc:inkChg>
        <pc:inkChg chg="add">
          <ac:chgData name="Darren Starr" userId="e8db8f9f-6c41-48a8-b168-8c2600f32686" providerId="ADAL" clId="{8A8AF724-0554-4334-A95E-7765974E60F0}" dt="2025-01-14T14:01:33.136" v="21952" actId="9405"/>
          <ac:inkMkLst>
            <pc:docMk/>
            <pc:sldMk cId="2796593813" sldId="316"/>
            <ac:inkMk id="117" creationId="{6D8BE9D6-AE31-1914-B636-D74BDE8E62C1}"/>
          </ac:inkMkLst>
        </pc:inkChg>
        <pc:inkChg chg="add">
          <ac:chgData name="Darren Starr" userId="e8db8f9f-6c41-48a8-b168-8c2600f32686" providerId="ADAL" clId="{8A8AF724-0554-4334-A95E-7765974E60F0}" dt="2025-01-14T14:01:33.522" v="21953" actId="9405"/>
          <ac:inkMkLst>
            <pc:docMk/>
            <pc:sldMk cId="2796593813" sldId="316"/>
            <ac:inkMk id="118" creationId="{93DED18E-3607-F215-DDDE-AF3CB4F470A4}"/>
          </ac:inkMkLst>
        </pc:inkChg>
        <pc:inkChg chg="add">
          <ac:chgData name="Darren Starr" userId="e8db8f9f-6c41-48a8-b168-8c2600f32686" providerId="ADAL" clId="{8A8AF724-0554-4334-A95E-7765974E60F0}" dt="2025-01-14T14:01:34.124" v="21954" actId="9405"/>
          <ac:inkMkLst>
            <pc:docMk/>
            <pc:sldMk cId="2796593813" sldId="316"/>
            <ac:inkMk id="119" creationId="{9AA0E248-EC8A-2BC3-846F-3DD6A49E43AA}"/>
          </ac:inkMkLst>
        </pc:inkChg>
        <pc:inkChg chg="add mod">
          <ac:chgData name="Darren Starr" userId="e8db8f9f-6c41-48a8-b168-8c2600f32686" providerId="ADAL" clId="{8A8AF724-0554-4334-A95E-7765974E60F0}" dt="2025-01-14T14:01:36.776" v="21960"/>
          <ac:inkMkLst>
            <pc:docMk/>
            <pc:sldMk cId="2796593813" sldId="316"/>
            <ac:inkMk id="120" creationId="{6AA0FB33-38CB-C936-4FFB-CE724F036CD2}"/>
          </ac:inkMkLst>
        </pc:inkChg>
        <pc:inkChg chg="add">
          <ac:chgData name="Darren Starr" userId="e8db8f9f-6c41-48a8-b168-8c2600f32686" providerId="ADAL" clId="{8A8AF724-0554-4334-A95E-7765974E60F0}" dt="2025-01-14T14:01:34.956" v="21956" actId="9405"/>
          <ac:inkMkLst>
            <pc:docMk/>
            <pc:sldMk cId="2796593813" sldId="316"/>
            <ac:inkMk id="121" creationId="{F3A7C96C-1091-E472-6710-F57E189A6766}"/>
          </ac:inkMkLst>
        </pc:inkChg>
        <pc:inkChg chg="add mod">
          <ac:chgData name="Darren Starr" userId="e8db8f9f-6c41-48a8-b168-8c2600f32686" providerId="ADAL" clId="{8A8AF724-0554-4334-A95E-7765974E60F0}" dt="2025-01-14T14:01:36.776" v="21960"/>
          <ac:inkMkLst>
            <pc:docMk/>
            <pc:sldMk cId="2796593813" sldId="316"/>
            <ac:inkMk id="122" creationId="{B1A8C5CB-A293-5FB5-477D-1747B027800D}"/>
          </ac:inkMkLst>
        </pc:inkChg>
        <pc:inkChg chg="add mod">
          <ac:chgData name="Darren Starr" userId="e8db8f9f-6c41-48a8-b168-8c2600f32686" providerId="ADAL" clId="{8A8AF724-0554-4334-A95E-7765974E60F0}" dt="2025-01-14T14:01:36.776" v="21960"/>
          <ac:inkMkLst>
            <pc:docMk/>
            <pc:sldMk cId="2796593813" sldId="316"/>
            <ac:inkMk id="123" creationId="{B298118E-4852-B397-6BB8-C124B62AC42C}"/>
          </ac:inkMkLst>
        </pc:inkChg>
        <pc:inkChg chg="add">
          <ac:chgData name="Darren Starr" userId="e8db8f9f-6c41-48a8-b168-8c2600f32686" providerId="ADAL" clId="{8A8AF724-0554-4334-A95E-7765974E60F0}" dt="2025-01-14T14:01:35.826" v="21959" actId="9405"/>
          <ac:inkMkLst>
            <pc:docMk/>
            <pc:sldMk cId="2796593813" sldId="316"/>
            <ac:inkMk id="124" creationId="{5B36492E-F7AA-AAEE-8F2F-4EDEF9041BFE}"/>
          </ac:inkMkLst>
        </pc:inkChg>
        <pc:inkChg chg="add">
          <ac:chgData name="Darren Starr" userId="e8db8f9f-6c41-48a8-b168-8c2600f32686" providerId="ADAL" clId="{8A8AF724-0554-4334-A95E-7765974E60F0}" dt="2025-01-14T14:01:37.327" v="21961" actId="9405"/>
          <ac:inkMkLst>
            <pc:docMk/>
            <pc:sldMk cId="2796593813" sldId="316"/>
            <ac:inkMk id="126" creationId="{10BD4CE0-ABCB-D46D-B921-FE13B17A079D}"/>
          </ac:inkMkLst>
        </pc:inkChg>
        <pc:inkChg chg="add mod">
          <ac:chgData name="Darren Starr" userId="e8db8f9f-6c41-48a8-b168-8c2600f32686" providerId="ADAL" clId="{8A8AF724-0554-4334-A95E-7765974E60F0}" dt="2025-01-14T14:02:21.866" v="21982"/>
          <ac:inkMkLst>
            <pc:docMk/>
            <pc:sldMk cId="2796593813" sldId="316"/>
            <ac:inkMk id="127" creationId="{3E998AFD-B154-A616-0089-703D315C3A93}"/>
          </ac:inkMkLst>
        </pc:inkChg>
        <pc:inkChg chg="add mod">
          <ac:chgData name="Darren Starr" userId="e8db8f9f-6c41-48a8-b168-8c2600f32686" providerId="ADAL" clId="{8A8AF724-0554-4334-A95E-7765974E60F0}" dt="2025-01-14T14:11:45.716" v="22302"/>
          <ac:inkMkLst>
            <pc:docMk/>
            <pc:sldMk cId="2796593813" sldId="316"/>
            <ac:inkMk id="128" creationId="{D13CAC86-65C8-BC92-60B4-2F4CA57E994B}"/>
          </ac:inkMkLst>
        </pc:inkChg>
        <pc:inkChg chg="add">
          <ac:chgData name="Darren Starr" userId="e8db8f9f-6c41-48a8-b168-8c2600f32686" providerId="ADAL" clId="{8A8AF724-0554-4334-A95E-7765974E60F0}" dt="2025-01-14T14:01:39.419" v="21964" actId="9405"/>
          <ac:inkMkLst>
            <pc:docMk/>
            <pc:sldMk cId="2796593813" sldId="316"/>
            <ac:inkMk id="129" creationId="{251DA942-0C7F-8D99-F2A6-4C344B5FBB3F}"/>
          </ac:inkMkLst>
        </pc:inkChg>
        <pc:inkChg chg="add mod">
          <ac:chgData name="Darren Starr" userId="e8db8f9f-6c41-48a8-b168-8c2600f32686" providerId="ADAL" clId="{8A8AF724-0554-4334-A95E-7765974E60F0}" dt="2025-01-14T14:02:21.866" v="21982"/>
          <ac:inkMkLst>
            <pc:docMk/>
            <pc:sldMk cId="2796593813" sldId="316"/>
            <ac:inkMk id="130" creationId="{AAC63DA2-A2BE-E16A-9629-AB423BBCB604}"/>
          </ac:inkMkLst>
        </pc:inkChg>
        <pc:inkChg chg="add mod">
          <ac:chgData name="Darren Starr" userId="e8db8f9f-6c41-48a8-b168-8c2600f32686" providerId="ADAL" clId="{8A8AF724-0554-4334-A95E-7765974E60F0}" dt="2025-01-14T14:02:03.427" v="21973"/>
          <ac:inkMkLst>
            <pc:docMk/>
            <pc:sldMk cId="2796593813" sldId="316"/>
            <ac:inkMk id="131" creationId="{DA779601-B89D-86BA-3524-A25ECD3C3B75}"/>
          </ac:inkMkLst>
        </pc:inkChg>
        <pc:inkChg chg="add">
          <ac:chgData name="Darren Starr" userId="e8db8f9f-6c41-48a8-b168-8c2600f32686" providerId="ADAL" clId="{8A8AF724-0554-4334-A95E-7765974E60F0}" dt="2025-01-14T14:01:40.772" v="21967" actId="9405"/>
          <ac:inkMkLst>
            <pc:docMk/>
            <pc:sldMk cId="2796593813" sldId="316"/>
            <ac:inkMk id="132" creationId="{66188A0D-AC92-CE9A-C780-3BF1F7EA0B58}"/>
          </ac:inkMkLst>
        </pc:inkChg>
        <pc:inkChg chg="add">
          <ac:chgData name="Darren Starr" userId="e8db8f9f-6c41-48a8-b168-8c2600f32686" providerId="ADAL" clId="{8A8AF724-0554-4334-A95E-7765974E60F0}" dt="2025-01-14T14:01:40.964" v="21968" actId="9405"/>
          <ac:inkMkLst>
            <pc:docMk/>
            <pc:sldMk cId="2796593813" sldId="316"/>
            <ac:inkMk id="133" creationId="{BC74A5A1-1564-17FB-7D65-5034B9F6AE38}"/>
          </ac:inkMkLst>
        </pc:inkChg>
        <pc:inkChg chg="add">
          <ac:chgData name="Darren Starr" userId="e8db8f9f-6c41-48a8-b168-8c2600f32686" providerId="ADAL" clId="{8A8AF724-0554-4334-A95E-7765974E60F0}" dt="2025-01-14T14:01:41.477" v="21969" actId="9405"/>
          <ac:inkMkLst>
            <pc:docMk/>
            <pc:sldMk cId="2796593813" sldId="316"/>
            <ac:inkMk id="134" creationId="{CB41B0B0-F8FA-FB4F-6D8D-0C65E25FF778}"/>
          </ac:inkMkLst>
        </pc:inkChg>
        <pc:inkChg chg="add mod">
          <ac:chgData name="Darren Starr" userId="e8db8f9f-6c41-48a8-b168-8c2600f32686" providerId="ADAL" clId="{8A8AF724-0554-4334-A95E-7765974E60F0}" dt="2025-01-14T14:11:45.716" v="22302"/>
          <ac:inkMkLst>
            <pc:docMk/>
            <pc:sldMk cId="2796593813" sldId="316"/>
            <ac:inkMk id="136" creationId="{C50C87A2-A6FB-E3FD-5BBF-1E9E8943B63E}"/>
          </ac:inkMkLst>
        </pc:inkChg>
        <pc:inkChg chg="add mod">
          <ac:chgData name="Darren Starr" userId="e8db8f9f-6c41-48a8-b168-8c2600f32686" providerId="ADAL" clId="{8A8AF724-0554-4334-A95E-7765974E60F0}" dt="2025-01-14T14:02:03.427" v="21973"/>
          <ac:inkMkLst>
            <pc:docMk/>
            <pc:sldMk cId="2796593813" sldId="316"/>
            <ac:inkMk id="137" creationId="{CC53D506-8B4C-C79F-3A6D-FB765D8B2979}"/>
          </ac:inkMkLst>
        </pc:inkChg>
        <pc:inkChg chg="add mod">
          <ac:chgData name="Darren Starr" userId="e8db8f9f-6c41-48a8-b168-8c2600f32686" providerId="ADAL" clId="{8A8AF724-0554-4334-A95E-7765974E60F0}" dt="2025-01-14T14:02:21.866" v="21982"/>
          <ac:inkMkLst>
            <pc:docMk/>
            <pc:sldMk cId="2796593813" sldId="316"/>
            <ac:inkMk id="139" creationId="{1D9CF53E-FCA7-2253-1EA6-89AB424607C9}"/>
          </ac:inkMkLst>
        </pc:inkChg>
        <pc:inkChg chg="add">
          <ac:chgData name="Darren Starr" userId="e8db8f9f-6c41-48a8-b168-8c2600f32686" providerId="ADAL" clId="{8A8AF724-0554-4334-A95E-7765974E60F0}" dt="2025-01-14T14:02:18.076" v="21975" actId="9405"/>
          <ac:inkMkLst>
            <pc:docMk/>
            <pc:sldMk cId="2796593813" sldId="316"/>
            <ac:inkMk id="140" creationId="{A619CC8E-1B72-5535-4990-2431D02B1FC3}"/>
          </ac:inkMkLst>
        </pc:inkChg>
        <pc:inkChg chg="add mod">
          <ac:chgData name="Darren Starr" userId="e8db8f9f-6c41-48a8-b168-8c2600f32686" providerId="ADAL" clId="{8A8AF724-0554-4334-A95E-7765974E60F0}" dt="2025-01-14T14:11:45.716" v="22302"/>
          <ac:inkMkLst>
            <pc:docMk/>
            <pc:sldMk cId="2796593813" sldId="316"/>
            <ac:inkMk id="141" creationId="{9A671BD1-839B-5E5F-16CA-D9B39B13676E}"/>
          </ac:inkMkLst>
        </pc:inkChg>
        <pc:inkChg chg="add">
          <ac:chgData name="Darren Starr" userId="e8db8f9f-6c41-48a8-b168-8c2600f32686" providerId="ADAL" clId="{8A8AF724-0554-4334-A95E-7765974E60F0}" dt="2025-01-14T14:02:18.866" v="21977" actId="9405"/>
          <ac:inkMkLst>
            <pc:docMk/>
            <pc:sldMk cId="2796593813" sldId="316"/>
            <ac:inkMk id="142" creationId="{C065FA6C-D1D2-201F-63D5-724FF62D3863}"/>
          </ac:inkMkLst>
        </pc:inkChg>
        <pc:inkChg chg="add">
          <ac:chgData name="Darren Starr" userId="e8db8f9f-6c41-48a8-b168-8c2600f32686" providerId="ADAL" clId="{8A8AF724-0554-4334-A95E-7765974E60F0}" dt="2025-01-14T14:02:19.446" v="21978" actId="9405"/>
          <ac:inkMkLst>
            <pc:docMk/>
            <pc:sldMk cId="2796593813" sldId="316"/>
            <ac:inkMk id="143" creationId="{47A7859E-60B0-F5DF-E19E-FC21D5A39126}"/>
          </ac:inkMkLst>
        </pc:inkChg>
        <pc:inkChg chg="add">
          <ac:chgData name="Darren Starr" userId="e8db8f9f-6c41-48a8-b168-8c2600f32686" providerId="ADAL" clId="{8A8AF724-0554-4334-A95E-7765974E60F0}" dt="2025-01-14T14:02:19.688" v="21979" actId="9405"/>
          <ac:inkMkLst>
            <pc:docMk/>
            <pc:sldMk cId="2796593813" sldId="316"/>
            <ac:inkMk id="144" creationId="{C36AD5D4-C041-31A9-07A6-4A8DA9B09126}"/>
          </ac:inkMkLst>
        </pc:inkChg>
        <pc:inkChg chg="add">
          <ac:chgData name="Darren Starr" userId="e8db8f9f-6c41-48a8-b168-8c2600f32686" providerId="ADAL" clId="{8A8AF724-0554-4334-A95E-7765974E60F0}" dt="2025-01-14T14:02:20.202" v="21980" actId="9405"/>
          <ac:inkMkLst>
            <pc:docMk/>
            <pc:sldMk cId="2796593813" sldId="316"/>
            <ac:inkMk id="145" creationId="{F1D7E0BB-793F-773D-CD13-EEE03B4F81D4}"/>
          </ac:inkMkLst>
        </pc:inkChg>
        <pc:inkChg chg="add">
          <ac:chgData name="Darren Starr" userId="e8db8f9f-6c41-48a8-b168-8c2600f32686" providerId="ADAL" clId="{8A8AF724-0554-4334-A95E-7765974E60F0}" dt="2025-01-14T14:02:20.834" v="21981" actId="9405"/>
          <ac:inkMkLst>
            <pc:docMk/>
            <pc:sldMk cId="2796593813" sldId="316"/>
            <ac:inkMk id="146" creationId="{63166148-2DE3-ADB3-4C6A-19D0946B23EA}"/>
          </ac:inkMkLst>
        </pc:inkChg>
        <pc:inkChg chg="add mod">
          <ac:chgData name="Darren Starr" userId="e8db8f9f-6c41-48a8-b168-8c2600f32686" providerId="ADAL" clId="{8A8AF724-0554-4334-A95E-7765974E60F0}" dt="2025-01-14T14:03:03.643" v="22003"/>
          <ac:inkMkLst>
            <pc:docMk/>
            <pc:sldMk cId="2796593813" sldId="316"/>
            <ac:inkMk id="148" creationId="{4C16F48A-BD7C-C58C-00BD-967F950FF811}"/>
          </ac:inkMkLst>
        </pc:inkChg>
        <pc:inkChg chg="add mod">
          <ac:chgData name="Darren Starr" userId="e8db8f9f-6c41-48a8-b168-8c2600f32686" providerId="ADAL" clId="{8A8AF724-0554-4334-A95E-7765974E60F0}" dt="2025-01-14T14:03:03.643" v="22003"/>
          <ac:inkMkLst>
            <pc:docMk/>
            <pc:sldMk cId="2796593813" sldId="316"/>
            <ac:inkMk id="149" creationId="{4863A560-B3D3-B3CA-FF60-3400504A431C}"/>
          </ac:inkMkLst>
        </pc:inkChg>
        <pc:inkChg chg="add mod">
          <ac:chgData name="Darren Starr" userId="e8db8f9f-6c41-48a8-b168-8c2600f32686" providerId="ADAL" clId="{8A8AF724-0554-4334-A95E-7765974E60F0}" dt="2025-01-14T14:02:58.673" v="21996"/>
          <ac:inkMkLst>
            <pc:docMk/>
            <pc:sldMk cId="2796593813" sldId="316"/>
            <ac:inkMk id="150" creationId="{79942063-E7D4-9054-3390-0D70E14BD4F7}"/>
          </ac:inkMkLst>
        </pc:inkChg>
        <pc:inkChg chg="add mod">
          <ac:chgData name="Darren Starr" userId="e8db8f9f-6c41-48a8-b168-8c2600f32686" providerId="ADAL" clId="{8A8AF724-0554-4334-A95E-7765974E60F0}" dt="2025-01-14T14:02:58.673" v="21996"/>
          <ac:inkMkLst>
            <pc:docMk/>
            <pc:sldMk cId="2796593813" sldId="316"/>
            <ac:inkMk id="151" creationId="{A193F803-C8AF-5A1E-1D3C-453184E4DBAB}"/>
          </ac:inkMkLst>
        </pc:inkChg>
        <pc:inkChg chg="add mod">
          <ac:chgData name="Darren Starr" userId="e8db8f9f-6c41-48a8-b168-8c2600f32686" providerId="ADAL" clId="{8A8AF724-0554-4334-A95E-7765974E60F0}" dt="2025-01-14T14:03:03.643" v="22003"/>
          <ac:inkMkLst>
            <pc:docMk/>
            <pc:sldMk cId="2796593813" sldId="316"/>
            <ac:inkMk id="153" creationId="{90FAB671-B58D-58C2-00E5-5E528B8B13AB}"/>
          </ac:inkMkLst>
        </pc:inkChg>
        <pc:inkChg chg="add mod">
          <ac:chgData name="Darren Starr" userId="e8db8f9f-6c41-48a8-b168-8c2600f32686" providerId="ADAL" clId="{8A8AF724-0554-4334-A95E-7765974E60F0}" dt="2025-01-14T14:03:03.643" v="22003"/>
          <ac:inkMkLst>
            <pc:docMk/>
            <pc:sldMk cId="2796593813" sldId="316"/>
            <ac:inkMk id="154" creationId="{A30DD591-EFE1-67EF-C513-E79D43A3FB1F}"/>
          </ac:inkMkLst>
        </pc:inkChg>
        <pc:inkChg chg="add mod">
          <ac:chgData name="Darren Starr" userId="e8db8f9f-6c41-48a8-b168-8c2600f32686" providerId="ADAL" clId="{8A8AF724-0554-4334-A95E-7765974E60F0}" dt="2025-01-14T14:11:45.716" v="22302"/>
          <ac:inkMkLst>
            <pc:docMk/>
            <pc:sldMk cId="2796593813" sldId="316"/>
            <ac:inkMk id="156" creationId="{AF5571FC-F8A1-0505-E115-62A494F740ED}"/>
          </ac:inkMkLst>
        </pc:inkChg>
        <pc:inkChg chg="add mod">
          <ac:chgData name="Darren Starr" userId="e8db8f9f-6c41-48a8-b168-8c2600f32686" providerId="ADAL" clId="{8A8AF724-0554-4334-A95E-7765974E60F0}" dt="2025-01-14T14:02:58.673" v="21996"/>
          <ac:inkMkLst>
            <pc:docMk/>
            <pc:sldMk cId="2796593813" sldId="316"/>
            <ac:inkMk id="158" creationId="{189D961B-80BE-F819-2D2C-34BCB16E0353}"/>
          </ac:inkMkLst>
        </pc:inkChg>
        <pc:inkChg chg="add mod">
          <ac:chgData name="Darren Starr" userId="e8db8f9f-6c41-48a8-b168-8c2600f32686" providerId="ADAL" clId="{8A8AF724-0554-4334-A95E-7765974E60F0}" dt="2025-01-14T14:03:03.643" v="22003"/>
          <ac:inkMkLst>
            <pc:docMk/>
            <pc:sldMk cId="2796593813" sldId="316"/>
            <ac:inkMk id="160" creationId="{39D3D89E-4248-410E-F88F-997C02F92D8B}"/>
          </ac:inkMkLst>
        </pc:inkChg>
        <pc:inkChg chg="add">
          <ac:chgData name="Darren Starr" userId="e8db8f9f-6c41-48a8-b168-8c2600f32686" providerId="ADAL" clId="{8A8AF724-0554-4334-A95E-7765974E60F0}" dt="2025-01-14T14:03:00.710" v="21997" actId="9405"/>
          <ac:inkMkLst>
            <pc:docMk/>
            <pc:sldMk cId="2796593813" sldId="316"/>
            <ac:inkMk id="162" creationId="{CE2C2CB8-756B-2FB9-8E3C-AA16BE11F5C0}"/>
          </ac:inkMkLst>
        </pc:inkChg>
        <pc:inkChg chg="add mod">
          <ac:chgData name="Darren Starr" userId="e8db8f9f-6c41-48a8-b168-8c2600f32686" providerId="ADAL" clId="{8A8AF724-0554-4334-A95E-7765974E60F0}" dt="2025-01-14T14:03:03.643" v="22003"/>
          <ac:inkMkLst>
            <pc:docMk/>
            <pc:sldMk cId="2796593813" sldId="316"/>
            <ac:inkMk id="163" creationId="{07A84A24-50DC-7750-A739-98540D5BD84F}"/>
          </ac:inkMkLst>
        </pc:inkChg>
        <pc:inkChg chg="add mod">
          <ac:chgData name="Darren Starr" userId="e8db8f9f-6c41-48a8-b168-8c2600f32686" providerId="ADAL" clId="{8A8AF724-0554-4334-A95E-7765974E60F0}" dt="2025-01-14T14:03:03.643" v="22003"/>
          <ac:inkMkLst>
            <pc:docMk/>
            <pc:sldMk cId="2796593813" sldId="316"/>
            <ac:inkMk id="164" creationId="{E5096CF9-19A9-76DD-0DF2-A9DF1D3F62AD}"/>
          </ac:inkMkLst>
        </pc:inkChg>
        <pc:inkChg chg="add">
          <ac:chgData name="Darren Starr" userId="e8db8f9f-6c41-48a8-b168-8c2600f32686" providerId="ADAL" clId="{8A8AF724-0554-4334-A95E-7765974E60F0}" dt="2025-01-14T14:03:02.282" v="22000" actId="9405"/>
          <ac:inkMkLst>
            <pc:docMk/>
            <pc:sldMk cId="2796593813" sldId="316"/>
            <ac:inkMk id="165" creationId="{905BD216-6068-CFA2-D0C6-B3AB497D6D78}"/>
          </ac:inkMkLst>
        </pc:inkChg>
        <pc:inkChg chg="add">
          <ac:chgData name="Darren Starr" userId="e8db8f9f-6c41-48a8-b168-8c2600f32686" providerId="ADAL" clId="{8A8AF724-0554-4334-A95E-7765974E60F0}" dt="2025-01-14T14:03:02.629" v="22001" actId="9405"/>
          <ac:inkMkLst>
            <pc:docMk/>
            <pc:sldMk cId="2796593813" sldId="316"/>
            <ac:inkMk id="166" creationId="{2077E574-428F-4890-A401-ECBC131E35D4}"/>
          </ac:inkMkLst>
        </pc:inkChg>
        <pc:inkChg chg="add mod">
          <ac:chgData name="Darren Starr" userId="e8db8f9f-6c41-48a8-b168-8c2600f32686" providerId="ADAL" clId="{8A8AF724-0554-4334-A95E-7765974E60F0}" dt="2025-01-14T14:03:03.643" v="22003"/>
          <ac:inkMkLst>
            <pc:docMk/>
            <pc:sldMk cId="2796593813" sldId="316"/>
            <ac:inkMk id="167" creationId="{692B64FA-3AAB-274D-5210-F6B7BC14D26E}"/>
          </ac:inkMkLst>
        </pc:inkChg>
        <pc:inkChg chg="add">
          <ac:chgData name="Darren Starr" userId="e8db8f9f-6c41-48a8-b168-8c2600f32686" providerId="ADAL" clId="{8A8AF724-0554-4334-A95E-7765974E60F0}" dt="2025-01-14T14:03:22.227" v="22004" actId="9405"/>
          <ac:inkMkLst>
            <pc:docMk/>
            <pc:sldMk cId="2796593813" sldId="316"/>
            <ac:inkMk id="169" creationId="{E929DF67-63B8-5381-E870-035399D7A41F}"/>
          </ac:inkMkLst>
        </pc:inkChg>
        <pc:inkChg chg="add">
          <ac:chgData name="Darren Starr" userId="e8db8f9f-6c41-48a8-b168-8c2600f32686" providerId="ADAL" clId="{8A8AF724-0554-4334-A95E-7765974E60F0}" dt="2025-01-14T14:03:22.931" v="22005" actId="9405"/>
          <ac:inkMkLst>
            <pc:docMk/>
            <pc:sldMk cId="2796593813" sldId="316"/>
            <ac:inkMk id="170" creationId="{E90427F6-048F-253D-B072-9D25B9AC1DC6}"/>
          </ac:inkMkLst>
        </pc:inkChg>
        <pc:inkChg chg="add">
          <ac:chgData name="Darren Starr" userId="e8db8f9f-6c41-48a8-b168-8c2600f32686" providerId="ADAL" clId="{8A8AF724-0554-4334-A95E-7765974E60F0}" dt="2025-01-14T14:03:23.893" v="22006" actId="9405"/>
          <ac:inkMkLst>
            <pc:docMk/>
            <pc:sldMk cId="2796593813" sldId="316"/>
            <ac:inkMk id="171" creationId="{2E1466A0-A397-311D-913A-AAE74FABBE7C}"/>
          </ac:inkMkLst>
        </pc:inkChg>
        <pc:inkChg chg="add">
          <ac:chgData name="Darren Starr" userId="e8db8f9f-6c41-48a8-b168-8c2600f32686" providerId="ADAL" clId="{8A8AF724-0554-4334-A95E-7765974E60F0}" dt="2025-01-14T14:03:24.377" v="22007" actId="9405"/>
          <ac:inkMkLst>
            <pc:docMk/>
            <pc:sldMk cId="2796593813" sldId="316"/>
            <ac:inkMk id="172" creationId="{9777F989-6192-8456-185C-52BB3628F77B}"/>
          </ac:inkMkLst>
        </pc:inkChg>
        <pc:inkChg chg="add">
          <ac:chgData name="Darren Starr" userId="e8db8f9f-6c41-48a8-b168-8c2600f32686" providerId="ADAL" clId="{8A8AF724-0554-4334-A95E-7765974E60F0}" dt="2025-01-14T14:03:25.529" v="22008" actId="9405"/>
          <ac:inkMkLst>
            <pc:docMk/>
            <pc:sldMk cId="2796593813" sldId="316"/>
            <ac:inkMk id="173" creationId="{84191C23-5A69-0595-7BAE-689DE6FDD6D4}"/>
          </ac:inkMkLst>
        </pc:inkChg>
        <pc:inkChg chg="add">
          <ac:chgData name="Darren Starr" userId="e8db8f9f-6c41-48a8-b168-8c2600f32686" providerId="ADAL" clId="{8A8AF724-0554-4334-A95E-7765974E60F0}" dt="2025-01-14T14:03:25.808" v="22009" actId="9405"/>
          <ac:inkMkLst>
            <pc:docMk/>
            <pc:sldMk cId="2796593813" sldId="316"/>
            <ac:inkMk id="174" creationId="{F9A57EB6-D289-93F1-0B84-7E4BFB4B1672}"/>
          </ac:inkMkLst>
        </pc:inkChg>
        <pc:inkChg chg="add mod">
          <ac:chgData name="Darren Starr" userId="e8db8f9f-6c41-48a8-b168-8c2600f32686" providerId="ADAL" clId="{8A8AF724-0554-4334-A95E-7765974E60F0}" dt="2025-01-14T14:03:58.948" v="22030"/>
          <ac:inkMkLst>
            <pc:docMk/>
            <pc:sldMk cId="2796593813" sldId="316"/>
            <ac:inkMk id="175" creationId="{C9B57105-8338-3C42-E5BB-DB35B8C5E129}"/>
          </ac:inkMkLst>
        </pc:inkChg>
        <pc:inkChg chg="add">
          <ac:chgData name="Darren Starr" userId="e8db8f9f-6c41-48a8-b168-8c2600f32686" providerId="ADAL" clId="{8A8AF724-0554-4334-A95E-7765974E60F0}" dt="2025-01-14T14:03:26.730" v="22011" actId="9405"/>
          <ac:inkMkLst>
            <pc:docMk/>
            <pc:sldMk cId="2796593813" sldId="316"/>
            <ac:inkMk id="176" creationId="{087BD976-A426-FC26-D90B-4F6B8F0E8A55}"/>
          </ac:inkMkLst>
        </pc:inkChg>
        <pc:inkChg chg="add">
          <ac:chgData name="Darren Starr" userId="e8db8f9f-6c41-48a8-b168-8c2600f32686" providerId="ADAL" clId="{8A8AF724-0554-4334-A95E-7765974E60F0}" dt="2025-01-14T14:03:27.990" v="22012" actId="9405"/>
          <ac:inkMkLst>
            <pc:docMk/>
            <pc:sldMk cId="2796593813" sldId="316"/>
            <ac:inkMk id="177" creationId="{E2123C0C-8870-81FA-EA47-6CEFFCA9319C}"/>
          </ac:inkMkLst>
        </pc:inkChg>
        <pc:inkChg chg="add">
          <ac:chgData name="Darren Starr" userId="e8db8f9f-6c41-48a8-b168-8c2600f32686" providerId="ADAL" clId="{8A8AF724-0554-4334-A95E-7765974E60F0}" dt="2025-01-14T14:03:28.743" v="22013" actId="9405"/>
          <ac:inkMkLst>
            <pc:docMk/>
            <pc:sldMk cId="2796593813" sldId="316"/>
            <ac:inkMk id="178" creationId="{D3DBCE2E-E436-A739-0EEF-FBC74A802584}"/>
          </ac:inkMkLst>
        </pc:inkChg>
        <pc:inkChg chg="add mod">
          <ac:chgData name="Darren Starr" userId="e8db8f9f-6c41-48a8-b168-8c2600f32686" providerId="ADAL" clId="{8A8AF724-0554-4334-A95E-7765974E60F0}" dt="2025-01-14T14:11:45.716" v="22302"/>
          <ac:inkMkLst>
            <pc:docMk/>
            <pc:sldMk cId="2796593813" sldId="316"/>
            <ac:inkMk id="179" creationId="{110ED23E-5FF9-33EC-C918-FBF757206584}"/>
          </ac:inkMkLst>
        </pc:inkChg>
        <pc:inkChg chg="add">
          <ac:chgData name="Darren Starr" userId="e8db8f9f-6c41-48a8-b168-8c2600f32686" providerId="ADAL" clId="{8A8AF724-0554-4334-A95E-7765974E60F0}" dt="2025-01-14T14:03:32.081" v="22016" actId="9405"/>
          <ac:inkMkLst>
            <pc:docMk/>
            <pc:sldMk cId="2796593813" sldId="316"/>
            <ac:inkMk id="181" creationId="{AB9B4E96-67BF-F349-5ADF-BFC03A63E277}"/>
          </ac:inkMkLst>
        </pc:inkChg>
        <pc:inkChg chg="add">
          <ac:chgData name="Darren Starr" userId="e8db8f9f-6c41-48a8-b168-8c2600f32686" providerId="ADAL" clId="{8A8AF724-0554-4334-A95E-7765974E60F0}" dt="2025-01-14T14:03:32.438" v="22017" actId="9405"/>
          <ac:inkMkLst>
            <pc:docMk/>
            <pc:sldMk cId="2796593813" sldId="316"/>
            <ac:inkMk id="182" creationId="{D7C73054-29A4-BFD0-6D8C-B499E35C94E5}"/>
          </ac:inkMkLst>
        </pc:inkChg>
        <pc:inkChg chg="add">
          <ac:chgData name="Darren Starr" userId="e8db8f9f-6c41-48a8-b168-8c2600f32686" providerId="ADAL" clId="{8A8AF724-0554-4334-A95E-7765974E60F0}" dt="2025-01-14T14:03:35.773" v="22019" actId="9405"/>
          <ac:inkMkLst>
            <pc:docMk/>
            <pc:sldMk cId="2796593813" sldId="316"/>
            <ac:inkMk id="184" creationId="{491BBD26-EC08-4300-31F3-E8C08028B31A}"/>
          </ac:inkMkLst>
        </pc:inkChg>
        <pc:inkChg chg="add">
          <ac:chgData name="Darren Starr" userId="e8db8f9f-6c41-48a8-b168-8c2600f32686" providerId="ADAL" clId="{8A8AF724-0554-4334-A95E-7765974E60F0}" dt="2025-01-14T14:03:36.435" v="22020" actId="9405"/>
          <ac:inkMkLst>
            <pc:docMk/>
            <pc:sldMk cId="2796593813" sldId="316"/>
            <ac:inkMk id="185" creationId="{3B20F349-14CB-8380-396C-7DF736F26743}"/>
          </ac:inkMkLst>
        </pc:inkChg>
        <pc:inkChg chg="add">
          <ac:chgData name="Darren Starr" userId="e8db8f9f-6c41-48a8-b168-8c2600f32686" providerId="ADAL" clId="{8A8AF724-0554-4334-A95E-7765974E60F0}" dt="2025-01-14T14:03:36.937" v="22021" actId="9405"/>
          <ac:inkMkLst>
            <pc:docMk/>
            <pc:sldMk cId="2796593813" sldId="316"/>
            <ac:inkMk id="186" creationId="{BDC1688B-DC16-05BA-9337-0DF9A376507A}"/>
          </ac:inkMkLst>
        </pc:inkChg>
        <pc:inkChg chg="add">
          <ac:chgData name="Darren Starr" userId="e8db8f9f-6c41-48a8-b168-8c2600f32686" providerId="ADAL" clId="{8A8AF724-0554-4334-A95E-7765974E60F0}" dt="2025-01-14T14:03:54.826" v="22023" actId="9405"/>
          <ac:inkMkLst>
            <pc:docMk/>
            <pc:sldMk cId="2796593813" sldId="316"/>
            <ac:inkMk id="188" creationId="{DDF317CC-8F9B-D733-8CEE-9EBB274667B4}"/>
          </ac:inkMkLst>
        </pc:inkChg>
        <pc:inkChg chg="add mod">
          <ac:chgData name="Darren Starr" userId="e8db8f9f-6c41-48a8-b168-8c2600f32686" providerId="ADAL" clId="{8A8AF724-0554-4334-A95E-7765974E60F0}" dt="2025-01-14T14:11:45.716" v="22302"/>
          <ac:inkMkLst>
            <pc:docMk/>
            <pc:sldMk cId="2796593813" sldId="316"/>
            <ac:inkMk id="190" creationId="{83C295B0-58D8-957F-4858-0889053C9910}"/>
          </ac:inkMkLst>
        </pc:inkChg>
        <pc:inkChg chg="add">
          <ac:chgData name="Darren Starr" userId="e8db8f9f-6c41-48a8-b168-8c2600f32686" providerId="ADAL" clId="{8A8AF724-0554-4334-A95E-7765974E60F0}" dt="2025-01-14T14:03:56.697" v="22026" actId="9405"/>
          <ac:inkMkLst>
            <pc:docMk/>
            <pc:sldMk cId="2796593813" sldId="316"/>
            <ac:inkMk id="191" creationId="{9F276B5A-E6A6-C402-FD6E-8D397C8586CD}"/>
          </ac:inkMkLst>
        </pc:inkChg>
        <pc:inkChg chg="add">
          <ac:chgData name="Darren Starr" userId="e8db8f9f-6c41-48a8-b168-8c2600f32686" providerId="ADAL" clId="{8A8AF724-0554-4334-A95E-7765974E60F0}" dt="2025-01-14T14:03:57.900" v="22028" actId="9405"/>
          <ac:inkMkLst>
            <pc:docMk/>
            <pc:sldMk cId="2796593813" sldId="316"/>
            <ac:inkMk id="193" creationId="{7B592CFB-F5D8-56DE-726A-2BBABC73C78B}"/>
          </ac:inkMkLst>
        </pc:inkChg>
        <pc:inkChg chg="add">
          <ac:chgData name="Darren Starr" userId="e8db8f9f-6c41-48a8-b168-8c2600f32686" providerId="ADAL" clId="{8A8AF724-0554-4334-A95E-7765974E60F0}" dt="2025-01-14T14:03:58.193" v="22029" actId="9405"/>
          <ac:inkMkLst>
            <pc:docMk/>
            <pc:sldMk cId="2796593813" sldId="316"/>
            <ac:inkMk id="194" creationId="{7938356D-5CA1-0D07-A362-F8E1315E4055}"/>
          </ac:inkMkLst>
        </pc:inkChg>
        <pc:inkChg chg="add">
          <ac:chgData name="Darren Starr" userId="e8db8f9f-6c41-48a8-b168-8c2600f32686" providerId="ADAL" clId="{8A8AF724-0554-4334-A95E-7765974E60F0}" dt="2025-01-14T14:04:07.396" v="22031" actId="9405"/>
          <ac:inkMkLst>
            <pc:docMk/>
            <pc:sldMk cId="2796593813" sldId="316"/>
            <ac:inkMk id="196" creationId="{F7DEFA31-5F1D-FD25-4FC5-E11B591379C3}"/>
          </ac:inkMkLst>
        </pc:inkChg>
        <pc:inkChg chg="add">
          <ac:chgData name="Darren Starr" userId="e8db8f9f-6c41-48a8-b168-8c2600f32686" providerId="ADAL" clId="{8A8AF724-0554-4334-A95E-7765974E60F0}" dt="2025-01-14T14:04:07.768" v="22032" actId="9405"/>
          <ac:inkMkLst>
            <pc:docMk/>
            <pc:sldMk cId="2796593813" sldId="316"/>
            <ac:inkMk id="197" creationId="{4988B875-E38F-BBDA-28AE-9CE261A9973D}"/>
          </ac:inkMkLst>
        </pc:inkChg>
        <pc:inkChg chg="add">
          <ac:chgData name="Darren Starr" userId="e8db8f9f-6c41-48a8-b168-8c2600f32686" providerId="ADAL" clId="{8A8AF724-0554-4334-A95E-7765974E60F0}" dt="2025-01-14T14:04:08.504" v="22033" actId="9405"/>
          <ac:inkMkLst>
            <pc:docMk/>
            <pc:sldMk cId="2796593813" sldId="316"/>
            <ac:inkMk id="198" creationId="{C376ADA0-CA4F-EC89-CE74-F3F3B555B0C2}"/>
          </ac:inkMkLst>
        </pc:inkChg>
        <pc:inkChg chg="add">
          <ac:chgData name="Darren Starr" userId="e8db8f9f-6c41-48a8-b168-8c2600f32686" providerId="ADAL" clId="{8A8AF724-0554-4334-A95E-7765974E60F0}" dt="2025-01-14T14:04:08.833" v="22034" actId="9405"/>
          <ac:inkMkLst>
            <pc:docMk/>
            <pc:sldMk cId="2796593813" sldId="316"/>
            <ac:inkMk id="199" creationId="{A47CFD9F-42F6-4F8C-ACA6-4EC1AC3CA729}"/>
          </ac:inkMkLst>
        </pc:inkChg>
        <pc:inkChg chg="add">
          <ac:chgData name="Darren Starr" userId="e8db8f9f-6c41-48a8-b168-8c2600f32686" providerId="ADAL" clId="{8A8AF724-0554-4334-A95E-7765974E60F0}" dt="2025-01-14T14:04:09.083" v="22035" actId="9405"/>
          <ac:inkMkLst>
            <pc:docMk/>
            <pc:sldMk cId="2796593813" sldId="316"/>
            <ac:inkMk id="200" creationId="{11DEDBCF-57D9-59D9-287F-5268CCE2C0FD}"/>
          </ac:inkMkLst>
        </pc:inkChg>
        <pc:inkChg chg="add mod">
          <ac:chgData name="Darren Starr" userId="e8db8f9f-6c41-48a8-b168-8c2600f32686" providerId="ADAL" clId="{8A8AF724-0554-4334-A95E-7765974E60F0}" dt="2025-01-14T14:11:45.716" v="22302"/>
          <ac:inkMkLst>
            <pc:docMk/>
            <pc:sldMk cId="2796593813" sldId="316"/>
            <ac:inkMk id="201" creationId="{5981DD9B-6FDE-287B-1A34-6CDE1F906DD2}"/>
          </ac:inkMkLst>
        </pc:inkChg>
        <pc:inkChg chg="add">
          <ac:chgData name="Darren Starr" userId="e8db8f9f-6c41-48a8-b168-8c2600f32686" providerId="ADAL" clId="{8A8AF724-0554-4334-A95E-7765974E60F0}" dt="2025-01-14T14:04:09.838" v="22037" actId="9405"/>
          <ac:inkMkLst>
            <pc:docMk/>
            <pc:sldMk cId="2796593813" sldId="316"/>
            <ac:inkMk id="202" creationId="{4FA29F00-3646-2726-BAAD-06B12B3DAB67}"/>
          </ac:inkMkLst>
        </pc:inkChg>
        <pc:inkChg chg="add">
          <ac:chgData name="Darren Starr" userId="e8db8f9f-6c41-48a8-b168-8c2600f32686" providerId="ADAL" clId="{8A8AF724-0554-4334-A95E-7765974E60F0}" dt="2025-01-14T14:04:10.244" v="22038" actId="9405"/>
          <ac:inkMkLst>
            <pc:docMk/>
            <pc:sldMk cId="2796593813" sldId="316"/>
            <ac:inkMk id="203" creationId="{D3724F06-6F85-5C57-2797-834EDAEB8D23}"/>
          </ac:inkMkLst>
        </pc:inkChg>
        <pc:inkChg chg="add">
          <ac:chgData name="Darren Starr" userId="e8db8f9f-6c41-48a8-b168-8c2600f32686" providerId="ADAL" clId="{8A8AF724-0554-4334-A95E-7765974E60F0}" dt="2025-01-14T14:04:11.130" v="22039" actId="9405"/>
          <ac:inkMkLst>
            <pc:docMk/>
            <pc:sldMk cId="2796593813" sldId="316"/>
            <ac:inkMk id="204" creationId="{38EE3A57-0E85-A6D4-C498-A0E5F80A0A68}"/>
          </ac:inkMkLst>
        </pc:inkChg>
        <pc:inkChg chg="add mod">
          <ac:chgData name="Darren Starr" userId="e8db8f9f-6c41-48a8-b168-8c2600f32686" providerId="ADAL" clId="{8A8AF724-0554-4334-A95E-7765974E60F0}" dt="2025-01-14T14:11:40.955" v="22295"/>
          <ac:inkMkLst>
            <pc:docMk/>
            <pc:sldMk cId="2796593813" sldId="316"/>
            <ac:inkMk id="206" creationId="{5FC9ED8F-75B8-6B4A-DF3B-0CC9D24489CB}"/>
          </ac:inkMkLst>
        </pc:inkChg>
        <pc:inkChg chg="add mod">
          <ac:chgData name="Darren Starr" userId="e8db8f9f-6c41-48a8-b168-8c2600f32686" providerId="ADAL" clId="{8A8AF724-0554-4334-A95E-7765974E60F0}" dt="2025-01-14T14:11:40.955" v="22295"/>
          <ac:inkMkLst>
            <pc:docMk/>
            <pc:sldMk cId="2796593813" sldId="316"/>
            <ac:inkMk id="207" creationId="{616F4385-A3E6-DC54-B7BC-BCAA37772916}"/>
          </ac:inkMkLst>
        </pc:inkChg>
        <pc:inkChg chg="add">
          <ac:chgData name="Darren Starr" userId="e8db8f9f-6c41-48a8-b168-8c2600f32686" providerId="ADAL" clId="{8A8AF724-0554-4334-A95E-7765974E60F0}" dt="2025-01-14T14:11:43.045" v="22296" actId="9405"/>
          <ac:inkMkLst>
            <pc:docMk/>
            <pc:sldMk cId="2796593813" sldId="316"/>
            <ac:inkMk id="209" creationId="{07CB2986-D87A-2F59-3EC5-AAD99015DA46}"/>
          </ac:inkMkLst>
        </pc:inkChg>
        <pc:inkChg chg="add">
          <ac:chgData name="Darren Starr" userId="e8db8f9f-6c41-48a8-b168-8c2600f32686" providerId="ADAL" clId="{8A8AF724-0554-4334-A95E-7765974E60F0}" dt="2025-01-14T14:11:43.333" v="22297" actId="9405"/>
          <ac:inkMkLst>
            <pc:docMk/>
            <pc:sldMk cId="2796593813" sldId="316"/>
            <ac:inkMk id="210" creationId="{AFB8C067-EC83-9546-93F7-E62A5890DA9D}"/>
          </ac:inkMkLst>
        </pc:inkChg>
        <pc:inkChg chg="add">
          <ac:chgData name="Darren Starr" userId="e8db8f9f-6c41-48a8-b168-8c2600f32686" providerId="ADAL" clId="{8A8AF724-0554-4334-A95E-7765974E60F0}" dt="2025-01-14T14:11:43.847" v="22298" actId="9405"/>
          <ac:inkMkLst>
            <pc:docMk/>
            <pc:sldMk cId="2796593813" sldId="316"/>
            <ac:inkMk id="211" creationId="{BE5D1C6D-E3AF-1C63-2BC9-ED6F28DF68E1}"/>
          </ac:inkMkLst>
        </pc:inkChg>
        <pc:inkChg chg="add">
          <ac:chgData name="Darren Starr" userId="e8db8f9f-6c41-48a8-b168-8c2600f32686" providerId="ADAL" clId="{8A8AF724-0554-4334-A95E-7765974E60F0}" dt="2025-01-14T14:11:44.067" v="22299" actId="9405"/>
          <ac:inkMkLst>
            <pc:docMk/>
            <pc:sldMk cId="2796593813" sldId="316"/>
            <ac:inkMk id="212" creationId="{DC0138A9-A2B6-BDFB-0A7B-4606C7FD50BB}"/>
          </ac:inkMkLst>
        </pc:inkChg>
        <pc:inkChg chg="add">
          <ac:chgData name="Darren Starr" userId="e8db8f9f-6c41-48a8-b168-8c2600f32686" providerId="ADAL" clId="{8A8AF724-0554-4334-A95E-7765974E60F0}" dt="2025-01-14T14:11:44.597" v="22300" actId="9405"/>
          <ac:inkMkLst>
            <pc:docMk/>
            <pc:sldMk cId="2796593813" sldId="316"/>
            <ac:inkMk id="213" creationId="{5F9084FD-5DB0-FA5A-7323-3373AA0842B9}"/>
          </ac:inkMkLst>
        </pc:inkChg>
        <pc:inkChg chg="add">
          <ac:chgData name="Darren Starr" userId="e8db8f9f-6c41-48a8-b168-8c2600f32686" providerId="ADAL" clId="{8A8AF724-0554-4334-A95E-7765974E60F0}" dt="2025-01-14T14:11:44.781" v="22301" actId="9405"/>
          <ac:inkMkLst>
            <pc:docMk/>
            <pc:sldMk cId="2796593813" sldId="316"/>
            <ac:inkMk id="214" creationId="{50F9D37A-81D3-5144-7099-8CA79611D43F}"/>
          </ac:inkMkLst>
        </pc:inkChg>
        <pc:inkChg chg="add mod">
          <ac:chgData name="Darren Starr" userId="e8db8f9f-6c41-48a8-b168-8c2600f32686" providerId="ADAL" clId="{8A8AF724-0554-4334-A95E-7765974E60F0}" dt="2025-01-14T14:12:03.184" v="22310"/>
          <ac:inkMkLst>
            <pc:docMk/>
            <pc:sldMk cId="2796593813" sldId="316"/>
            <ac:inkMk id="216" creationId="{3806F26A-B195-C7D6-AE2A-72586AB9B3BB}"/>
          </ac:inkMkLst>
        </pc:inkChg>
        <pc:inkChg chg="add mod">
          <ac:chgData name="Darren Starr" userId="e8db8f9f-6c41-48a8-b168-8c2600f32686" providerId="ADAL" clId="{8A8AF724-0554-4334-A95E-7765974E60F0}" dt="2025-01-14T14:12:12.870" v="22321"/>
          <ac:inkMkLst>
            <pc:docMk/>
            <pc:sldMk cId="2796593813" sldId="316"/>
            <ac:inkMk id="217" creationId="{F8D7BE2C-9683-1BAA-F27C-8FCF59F8BDD7}"/>
          </ac:inkMkLst>
        </pc:inkChg>
        <pc:inkChg chg="add mod">
          <ac:chgData name="Darren Starr" userId="e8db8f9f-6c41-48a8-b168-8c2600f32686" providerId="ADAL" clId="{8A8AF724-0554-4334-A95E-7765974E60F0}" dt="2025-01-14T14:12:22.507" v="22332"/>
          <ac:inkMkLst>
            <pc:docMk/>
            <pc:sldMk cId="2796593813" sldId="316"/>
            <ac:inkMk id="218" creationId="{6BB24738-64F2-A267-6C3A-3D4CD00A6603}"/>
          </ac:inkMkLst>
        </pc:inkChg>
        <pc:inkChg chg="add mod">
          <ac:chgData name="Darren Starr" userId="e8db8f9f-6c41-48a8-b168-8c2600f32686" providerId="ADAL" clId="{8A8AF724-0554-4334-A95E-7765974E60F0}" dt="2025-01-14T14:12:22.507" v="22332"/>
          <ac:inkMkLst>
            <pc:docMk/>
            <pc:sldMk cId="2796593813" sldId="316"/>
            <ac:inkMk id="219" creationId="{55B80CCD-45C3-D07A-F976-089E5AD93BFE}"/>
          </ac:inkMkLst>
        </pc:inkChg>
        <pc:inkChg chg="add mod">
          <ac:chgData name="Darren Starr" userId="e8db8f9f-6c41-48a8-b168-8c2600f32686" providerId="ADAL" clId="{8A8AF724-0554-4334-A95E-7765974E60F0}" dt="2025-01-14T14:12:03.184" v="22310"/>
          <ac:inkMkLst>
            <pc:docMk/>
            <pc:sldMk cId="2796593813" sldId="316"/>
            <ac:inkMk id="220" creationId="{D8A598B7-5000-0EF5-2F7C-3568A917C0A8}"/>
          </ac:inkMkLst>
        </pc:inkChg>
        <pc:inkChg chg="add mod">
          <ac:chgData name="Darren Starr" userId="e8db8f9f-6c41-48a8-b168-8c2600f32686" providerId="ADAL" clId="{8A8AF724-0554-4334-A95E-7765974E60F0}" dt="2025-01-14T14:12:12.870" v="22321"/>
          <ac:inkMkLst>
            <pc:docMk/>
            <pc:sldMk cId="2796593813" sldId="316"/>
            <ac:inkMk id="222" creationId="{85B5F956-C5D0-B939-2E17-54D06C542E93}"/>
          </ac:inkMkLst>
        </pc:inkChg>
        <pc:inkChg chg="add mod">
          <ac:chgData name="Darren Starr" userId="e8db8f9f-6c41-48a8-b168-8c2600f32686" providerId="ADAL" clId="{8A8AF724-0554-4334-A95E-7765974E60F0}" dt="2025-01-14T14:12:12.870" v="22321"/>
          <ac:inkMkLst>
            <pc:docMk/>
            <pc:sldMk cId="2796593813" sldId="316"/>
            <ac:inkMk id="224" creationId="{7391E29C-7CA6-E9FF-C623-84177A7ED03A}"/>
          </ac:inkMkLst>
        </pc:inkChg>
        <pc:inkChg chg="add mod">
          <ac:chgData name="Darren Starr" userId="e8db8f9f-6c41-48a8-b168-8c2600f32686" providerId="ADAL" clId="{8A8AF724-0554-4334-A95E-7765974E60F0}" dt="2025-01-14T14:12:17.461" v="22325"/>
          <ac:inkMkLst>
            <pc:docMk/>
            <pc:sldMk cId="2796593813" sldId="316"/>
            <ac:inkMk id="225" creationId="{EFFD68AF-503D-0993-3A45-93C95789D18C}"/>
          </ac:inkMkLst>
        </pc:inkChg>
        <pc:inkChg chg="add mod">
          <ac:chgData name="Darren Starr" userId="e8db8f9f-6c41-48a8-b168-8c2600f32686" providerId="ADAL" clId="{8A8AF724-0554-4334-A95E-7765974E60F0}" dt="2025-01-14T14:12:45.377" v="22344"/>
          <ac:inkMkLst>
            <pc:docMk/>
            <pc:sldMk cId="2796593813" sldId="316"/>
            <ac:inkMk id="226" creationId="{00950D60-6346-97BF-AC9F-930045B317DA}"/>
          </ac:inkMkLst>
        </pc:inkChg>
        <pc:inkChg chg="add mod">
          <ac:chgData name="Darren Starr" userId="e8db8f9f-6c41-48a8-b168-8c2600f32686" providerId="ADAL" clId="{8A8AF724-0554-4334-A95E-7765974E60F0}" dt="2025-01-14T14:12:45.377" v="22344"/>
          <ac:inkMkLst>
            <pc:docMk/>
            <pc:sldMk cId="2796593813" sldId="316"/>
            <ac:inkMk id="227" creationId="{9A65C91C-7E0B-0BC7-BFB3-955E4F8331F5}"/>
          </ac:inkMkLst>
        </pc:inkChg>
        <pc:inkChg chg="add">
          <ac:chgData name="Darren Starr" userId="e8db8f9f-6c41-48a8-b168-8c2600f32686" providerId="ADAL" clId="{8A8AF724-0554-4334-A95E-7765974E60F0}" dt="2025-01-14T14:12:05.113" v="22315" actId="9405"/>
          <ac:inkMkLst>
            <pc:docMk/>
            <pc:sldMk cId="2796593813" sldId="316"/>
            <ac:inkMk id="228" creationId="{D3F5CD02-E178-D484-D43D-C650029884A8}"/>
          </ac:inkMkLst>
        </pc:inkChg>
        <pc:inkChg chg="add mod">
          <ac:chgData name="Darren Starr" userId="e8db8f9f-6c41-48a8-b168-8c2600f32686" providerId="ADAL" clId="{8A8AF724-0554-4334-A95E-7765974E60F0}" dt="2025-01-14T14:12:17.461" v="22325"/>
          <ac:inkMkLst>
            <pc:docMk/>
            <pc:sldMk cId="2796593813" sldId="316"/>
            <ac:inkMk id="229" creationId="{4D46C436-68D2-D553-C49D-0DA9C899F3A6}"/>
          </ac:inkMkLst>
        </pc:inkChg>
        <pc:inkChg chg="add">
          <ac:chgData name="Darren Starr" userId="e8db8f9f-6c41-48a8-b168-8c2600f32686" providerId="ADAL" clId="{8A8AF724-0554-4334-A95E-7765974E60F0}" dt="2025-01-14T14:12:09.363" v="22319" actId="9405"/>
          <ac:inkMkLst>
            <pc:docMk/>
            <pc:sldMk cId="2796593813" sldId="316"/>
            <ac:inkMk id="232" creationId="{7CAE00C1-DA3D-B2F7-A5B3-7FA5F5C4AB0A}"/>
          </ac:inkMkLst>
        </pc:inkChg>
        <pc:inkChg chg="add">
          <ac:chgData name="Darren Starr" userId="e8db8f9f-6c41-48a8-b168-8c2600f32686" providerId="ADAL" clId="{8A8AF724-0554-4334-A95E-7765974E60F0}" dt="2025-01-14T14:12:10.063" v="22320" actId="9405"/>
          <ac:inkMkLst>
            <pc:docMk/>
            <pc:sldMk cId="2796593813" sldId="316"/>
            <ac:inkMk id="233" creationId="{9EF834CC-F541-CE43-5783-D8692E9BBE5A}"/>
          </ac:inkMkLst>
        </pc:inkChg>
        <pc:inkChg chg="add mod">
          <ac:chgData name="Darren Starr" userId="e8db8f9f-6c41-48a8-b168-8c2600f32686" providerId="ADAL" clId="{8A8AF724-0554-4334-A95E-7765974E60F0}" dt="2025-01-14T14:12:45.377" v="22344"/>
          <ac:inkMkLst>
            <pc:docMk/>
            <pc:sldMk cId="2796593813" sldId="316"/>
            <ac:inkMk id="234" creationId="{50C8C223-0047-953F-EE2C-5991AE411A59}"/>
          </ac:inkMkLst>
        </pc:inkChg>
        <pc:inkChg chg="add">
          <ac:chgData name="Darren Starr" userId="e8db8f9f-6c41-48a8-b168-8c2600f32686" providerId="ADAL" clId="{8A8AF724-0554-4334-A95E-7765974E60F0}" dt="2025-01-14T14:12:15.509" v="22323" actId="9405"/>
          <ac:inkMkLst>
            <pc:docMk/>
            <pc:sldMk cId="2796593813" sldId="316"/>
            <ac:inkMk id="235" creationId="{3F918CD1-F8B7-2F2E-891F-DA58BF539754}"/>
          </ac:inkMkLst>
        </pc:inkChg>
        <pc:inkChg chg="add mod">
          <ac:chgData name="Darren Starr" userId="e8db8f9f-6c41-48a8-b168-8c2600f32686" providerId="ADAL" clId="{8A8AF724-0554-4334-A95E-7765974E60F0}" dt="2025-01-14T14:12:17.461" v="22325"/>
          <ac:inkMkLst>
            <pc:docMk/>
            <pc:sldMk cId="2796593813" sldId="316"/>
            <ac:inkMk id="236" creationId="{A9C952E0-6EEE-7EFE-9F90-0C1369468DE5}"/>
          </ac:inkMkLst>
        </pc:inkChg>
        <pc:inkChg chg="add mod">
          <ac:chgData name="Darren Starr" userId="e8db8f9f-6c41-48a8-b168-8c2600f32686" providerId="ADAL" clId="{8A8AF724-0554-4334-A95E-7765974E60F0}" dt="2025-01-14T14:12:45.377" v="22344"/>
          <ac:inkMkLst>
            <pc:docMk/>
            <pc:sldMk cId="2796593813" sldId="316"/>
            <ac:inkMk id="238" creationId="{B6229875-1E33-56FC-BF6E-77A7C5840EA4}"/>
          </ac:inkMkLst>
        </pc:inkChg>
        <pc:inkChg chg="add mod">
          <ac:chgData name="Darren Starr" userId="e8db8f9f-6c41-48a8-b168-8c2600f32686" providerId="ADAL" clId="{8A8AF724-0554-4334-A95E-7765974E60F0}" dt="2025-01-14T14:12:45.377" v="22344"/>
          <ac:inkMkLst>
            <pc:docMk/>
            <pc:sldMk cId="2796593813" sldId="316"/>
            <ac:inkMk id="239" creationId="{CA87383C-0A82-8B7D-8B7B-47D455A4E5E7}"/>
          </ac:inkMkLst>
        </pc:inkChg>
        <pc:inkChg chg="add mod">
          <ac:chgData name="Darren Starr" userId="e8db8f9f-6c41-48a8-b168-8c2600f32686" providerId="ADAL" clId="{8A8AF724-0554-4334-A95E-7765974E60F0}" dt="2025-01-14T14:12:45.377" v="22344"/>
          <ac:inkMkLst>
            <pc:docMk/>
            <pc:sldMk cId="2796593813" sldId="316"/>
            <ac:inkMk id="240" creationId="{C914D4DB-6C4D-CA55-B4C9-E1BBCC873F9F}"/>
          </ac:inkMkLst>
        </pc:inkChg>
        <pc:inkChg chg="add">
          <ac:chgData name="Darren Starr" userId="e8db8f9f-6c41-48a8-b168-8c2600f32686" providerId="ADAL" clId="{8A8AF724-0554-4334-A95E-7765974E60F0}" dt="2025-01-14T14:12:21.283" v="22329" actId="9405"/>
          <ac:inkMkLst>
            <pc:docMk/>
            <pc:sldMk cId="2796593813" sldId="316"/>
            <ac:inkMk id="241" creationId="{53AF0443-E18B-1B19-F3F7-362D23E3862A}"/>
          </ac:inkMkLst>
        </pc:inkChg>
        <pc:inkChg chg="add">
          <ac:chgData name="Darren Starr" userId="e8db8f9f-6c41-48a8-b168-8c2600f32686" providerId="ADAL" clId="{8A8AF724-0554-4334-A95E-7765974E60F0}" dt="2025-01-14T14:12:21.437" v="22330" actId="9405"/>
          <ac:inkMkLst>
            <pc:docMk/>
            <pc:sldMk cId="2796593813" sldId="316"/>
            <ac:inkMk id="242" creationId="{B50E9C88-1EFC-77C5-0456-29B1814CADCD}"/>
          </ac:inkMkLst>
        </pc:inkChg>
        <pc:inkChg chg="add">
          <ac:chgData name="Darren Starr" userId="e8db8f9f-6c41-48a8-b168-8c2600f32686" providerId="ADAL" clId="{8A8AF724-0554-4334-A95E-7765974E60F0}" dt="2025-01-14T14:12:21.911" v="22331" actId="9405"/>
          <ac:inkMkLst>
            <pc:docMk/>
            <pc:sldMk cId="2796593813" sldId="316"/>
            <ac:inkMk id="243" creationId="{7C145C8F-3DDE-7A9A-5A45-D7C69C56B17A}"/>
          </ac:inkMkLst>
        </pc:inkChg>
        <pc:inkChg chg="add">
          <ac:chgData name="Darren Starr" userId="e8db8f9f-6c41-48a8-b168-8c2600f32686" providerId="ADAL" clId="{8A8AF724-0554-4334-A95E-7765974E60F0}" dt="2025-01-14T14:12:25.671" v="22333" actId="9405"/>
          <ac:inkMkLst>
            <pc:docMk/>
            <pc:sldMk cId="2796593813" sldId="316"/>
            <ac:inkMk id="245" creationId="{52494664-7676-9ABC-0842-A78BC0658495}"/>
          </ac:inkMkLst>
        </pc:inkChg>
        <pc:inkChg chg="add">
          <ac:chgData name="Darren Starr" userId="e8db8f9f-6c41-48a8-b168-8c2600f32686" providerId="ADAL" clId="{8A8AF724-0554-4334-A95E-7765974E60F0}" dt="2025-01-14T14:12:26.648" v="22334" actId="9405"/>
          <ac:inkMkLst>
            <pc:docMk/>
            <pc:sldMk cId="2796593813" sldId="316"/>
            <ac:inkMk id="246" creationId="{EB8154C4-92D6-F774-357D-55F163A922A6}"/>
          </ac:inkMkLst>
        </pc:inkChg>
        <pc:inkChg chg="add mod">
          <ac:chgData name="Darren Starr" userId="e8db8f9f-6c41-48a8-b168-8c2600f32686" providerId="ADAL" clId="{8A8AF724-0554-4334-A95E-7765974E60F0}" dt="2025-01-14T14:12:45.377" v="22344"/>
          <ac:inkMkLst>
            <pc:docMk/>
            <pc:sldMk cId="2796593813" sldId="316"/>
            <ac:inkMk id="247" creationId="{95246C45-7EC7-0516-FCA5-84228113D291}"/>
          </ac:inkMkLst>
        </pc:inkChg>
        <pc:inkChg chg="add">
          <ac:chgData name="Darren Starr" userId="e8db8f9f-6c41-48a8-b168-8c2600f32686" providerId="ADAL" clId="{8A8AF724-0554-4334-A95E-7765974E60F0}" dt="2025-01-14T14:12:27.390" v="22336" actId="9405"/>
          <ac:inkMkLst>
            <pc:docMk/>
            <pc:sldMk cId="2796593813" sldId="316"/>
            <ac:inkMk id="248" creationId="{4D6C9F25-51BA-3FCB-BEF8-29E73021A006}"/>
          </ac:inkMkLst>
        </pc:inkChg>
        <pc:inkChg chg="add">
          <ac:chgData name="Darren Starr" userId="e8db8f9f-6c41-48a8-b168-8c2600f32686" providerId="ADAL" clId="{8A8AF724-0554-4334-A95E-7765974E60F0}" dt="2025-01-14T14:12:27.562" v="22337" actId="9405"/>
          <ac:inkMkLst>
            <pc:docMk/>
            <pc:sldMk cId="2796593813" sldId="316"/>
            <ac:inkMk id="249" creationId="{8AF23463-B511-0406-E8BC-059D703BA124}"/>
          </ac:inkMkLst>
        </pc:inkChg>
        <pc:inkChg chg="add">
          <ac:chgData name="Darren Starr" userId="e8db8f9f-6c41-48a8-b168-8c2600f32686" providerId="ADAL" clId="{8A8AF724-0554-4334-A95E-7765974E60F0}" dt="2025-01-14T14:12:27.952" v="22338" actId="9405"/>
          <ac:inkMkLst>
            <pc:docMk/>
            <pc:sldMk cId="2796593813" sldId="316"/>
            <ac:inkMk id="250" creationId="{3911836C-D48F-F73D-AFA9-D47193E89305}"/>
          </ac:inkMkLst>
        </pc:inkChg>
        <pc:inkChg chg="add">
          <ac:chgData name="Darren Starr" userId="e8db8f9f-6c41-48a8-b168-8c2600f32686" providerId="ADAL" clId="{8A8AF724-0554-4334-A95E-7765974E60F0}" dt="2025-01-14T14:12:28.551" v="22339" actId="9405"/>
          <ac:inkMkLst>
            <pc:docMk/>
            <pc:sldMk cId="2796593813" sldId="316"/>
            <ac:inkMk id="251" creationId="{3DA60F58-FC04-B333-C88C-F78EAAD2AE3F}"/>
          </ac:inkMkLst>
        </pc:inkChg>
        <pc:inkChg chg="add">
          <ac:chgData name="Darren Starr" userId="e8db8f9f-6c41-48a8-b168-8c2600f32686" providerId="ADAL" clId="{8A8AF724-0554-4334-A95E-7765974E60F0}" dt="2025-01-14T14:12:43.350" v="22341" actId="9405"/>
          <ac:inkMkLst>
            <pc:docMk/>
            <pc:sldMk cId="2796593813" sldId="316"/>
            <ac:inkMk id="253" creationId="{8D41C769-52F7-603F-7180-8859F54DD35F}"/>
          </ac:inkMkLst>
        </pc:inkChg>
        <pc:inkChg chg="add">
          <ac:chgData name="Darren Starr" userId="e8db8f9f-6c41-48a8-b168-8c2600f32686" providerId="ADAL" clId="{8A8AF724-0554-4334-A95E-7765974E60F0}" dt="2025-01-14T14:12:43.601" v="22342" actId="9405"/>
          <ac:inkMkLst>
            <pc:docMk/>
            <pc:sldMk cId="2796593813" sldId="316"/>
            <ac:inkMk id="254" creationId="{BF09AA76-BE53-2A65-D96A-A20109335B5F}"/>
          </ac:inkMkLst>
        </pc:inkChg>
        <pc:inkChg chg="add mod">
          <ac:chgData name="Darren Starr" userId="e8db8f9f-6c41-48a8-b168-8c2600f32686" providerId="ADAL" clId="{8A8AF724-0554-4334-A95E-7765974E60F0}" dt="2025-01-14T14:12:45.377" v="22344"/>
          <ac:inkMkLst>
            <pc:docMk/>
            <pc:sldMk cId="2796593813" sldId="316"/>
            <ac:inkMk id="255" creationId="{1F5383F2-CE48-65E1-6A0C-F60D6F6E8391}"/>
          </ac:inkMkLst>
        </pc:inkChg>
      </pc:sldChg>
      <pc:sldChg chg="addSp delSp modSp new mod">
        <pc:chgData name="Darren Starr" userId="e8db8f9f-6c41-48a8-b168-8c2600f32686" providerId="ADAL" clId="{8A8AF724-0554-4334-A95E-7765974E60F0}" dt="2025-01-15T14:31:57.832" v="25501"/>
        <pc:sldMkLst>
          <pc:docMk/>
          <pc:sldMk cId="3356798103" sldId="317"/>
        </pc:sldMkLst>
        <pc:grpChg chg="mod">
          <ac:chgData name="Darren Starr" userId="e8db8f9f-6c41-48a8-b168-8c2600f32686" providerId="ADAL" clId="{8A8AF724-0554-4334-A95E-7765974E60F0}" dt="2025-01-15T14:31:57.832" v="25501"/>
          <ac:grpSpMkLst>
            <pc:docMk/>
            <pc:sldMk cId="3356798103" sldId="317"/>
            <ac:grpSpMk id="200" creationId="{EE153692-817A-45B3-E315-7AD7AF0DD953}"/>
          </ac:grpSpMkLst>
        </pc:grpChg>
        <pc:grpChg chg="mod">
          <ac:chgData name="Darren Starr" userId="e8db8f9f-6c41-48a8-b168-8c2600f32686" providerId="ADAL" clId="{8A8AF724-0554-4334-A95E-7765974E60F0}" dt="2025-01-14T14:08:26.983" v="22273"/>
          <ac:grpSpMkLst>
            <pc:docMk/>
            <pc:sldMk cId="3356798103" sldId="317"/>
            <ac:grpSpMk id="220" creationId="{C9E1BEC1-4E9C-C266-1E8A-DA5AA55D1A47}"/>
          </ac:grpSpMkLst>
        </pc:grpChg>
        <pc:grpChg chg="mod">
          <ac:chgData name="Darren Starr" userId="e8db8f9f-6c41-48a8-b168-8c2600f32686" providerId="ADAL" clId="{8A8AF724-0554-4334-A95E-7765974E60F0}" dt="2025-01-14T14:08:43.454" v="22292"/>
          <ac:grpSpMkLst>
            <pc:docMk/>
            <pc:sldMk cId="3356798103" sldId="317"/>
            <ac:grpSpMk id="239" creationId="{FE8BC808-2105-367F-2ACE-AD4EF6586A54}"/>
          </ac:grpSpMkLst>
        </pc:grpChg>
        <pc:inkChg chg="add">
          <ac:chgData name="Darren Starr" userId="e8db8f9f-6c41-48a8-b168-8c2600f32686" providerId="ADAL" clId="{8A8AF724-0554-4334-A95E-7765974E60F0}" dt="2025-01-14T14:04:54.515" v="22051" actId="9405"/>
          <ac:inkMkLst>
            <pc:docMk/>
            <pc:sldMk cId="3356798103" sldId="317"/>
            <ac:inkMk id="8" creationId="{2ABD5B8B-40FE-515F-16EF-D0B6BC7ED329}"/>
          </ac:inkMkLst>
        </pc:inkChg>
        <pc:inkChg chg="add mod">
          <ac:chgData name="Darren Starr" userId="e8db8f9f-6c41-48a8-b168-8c2600f32686" providerId="ADAL" clId="{8A8AF724-0554-4334-A95E-7765974E60F0}" dt="2025-01-14T14:06:04.737" v="22119"/>
          <ac:inkMkLst>
            <pc:docMk/>
            <pc:sldMk cId="3356798103" sldId="317"/>
            <ac:inkMk id="9" creationId="{0C8641E9-B069-4934-E1E5-F592278D66FC}"/>
          </ac:inkMkLst>
        </pc:inkChg>
        <pc:inkChg chg="add mod">
          <ac:chgData name="Darren Starr" userId="e8db8f9f-6c41-48a8-b168-8c2600f32686" providerId="ADAL" clId="{8A8AF724-0554-4334-A95E-7765974E60F0}" dt="2025-01-14T14:04:58.977" v="22062"/>
          <ac:inkMkLst>
            <pc:docMk/>
            <pc:sldMk cId="3356798103" sldId="317"/>
            <ac:inkMk id="10" creationId="{93B94487-9747-D616-44BD-8D235E183A97}"/>
          </ac:inkMkLst>
        </pc:inkChg>
        <pc:inkChg chg="add mod">
          <ac:chgData name="Darren Starr" userId="e8db8f9f-6c41-48a8-b168-8c2600f32686" providerId="ADAL" clId="{8A8AF724-0554-4334-A95E-7765974E60F0}" dt="2025-01-14T14:06:04.737" v="22119"/>
          <ac:inkMkLst>
            <pc:docMk/>
            <pc:sldMk cId="3356798103" sldId="317"/>
            <ac:inkMk id="11" creationId="{F5DC4385-50CE-7E45-2327-513964C5D310}"/>
          </ac:inkMkLst>
        </pc:inkChg>
        <pc:inkChg chg="add mod">
          <ac:chgData name="Darren Starr" userId="e8db8f9f-6c41-48a8-b168-8c2600f32686" providerId="ADAL" clId="{8A8AF724-0554-4334-A95E-7765974E60F0}" dt="2025-01-14T14:04:58.977" v="22062"/>
          <ac:inkMkLst>
            <pc:docMk/>
            <pc:sldMk cId="3356798103" sldId="317"/>
            <ac:inkMk id="12" creationId="{6FDCA9FD-A7EC-CA58-AFF8-71422CF6C4E3}"/>
          </ac:inkMkLst>
        </pc:inkChg>
        <pc:inkChg chg="add mod">
          <ac:chgData name="Darren Starr" userId="e8db8f9f-6c41-48a8-b168-8c2600f32686" providerId="ADAL" clId="{8A8AF724-0554-4334-A95E-7765974E60F0}" dt="2025-01-14T14:04:58.977" v="22062"/>
          <ac:inkMkLst>
            <pc:docMk/>
            <pc:sldMk cId="3356798103" sldId="317"/>
            <ac:inkMk id="13" creationId="{7115471C-EBC1-AEEA-4049-72CCAB3B4DEE}"/>
          </ac:inkMkLst>
        </pc:inkChg>
        <pc:inkChg chg="add">
          <ac:chgData name="Darren Starr" userId="e8db8f9f-6c41-48a8-b168-8c2600f32686" providerId="ADAL" clId="{8A8AF724-0554-4334-A95E-7765974E60F0}" dt="2025-01-14T14:04:56.867" v="22057" actId="9405"/>
          <ac:inkMkLst>
            <pc:docMk/>
            <pc:sldMk cId="3356798103" sldId="317"/>
            <ac:inkMk id="14" creationId="{7F2A914A-06DD-D465-9E2D-4051EFC52972}"/>
          </ac:inkMkLst>
        </pc:inkChg>
        <pc:inkChg chg="add mod">
          <ac:chgData name="Darren Starr" userId="e8db8f9f-6c41-48a8-b168-8c2600f32686" providerId="ADAL" clId="{8A8AF724-0554-4334-A95E-7765974E60F0}" dt="2025-01-14T14:07:12.455" v="22190"/>
          <ac:inkMkLst>
            <pc:docMk/>
            <pc:sldMk cId="3356798103" sldId="317"/>
            <ac:inkMk id="15" creationId="{0D7CA192-26A5-108E-BAF5-95C55C0AD9EA}"/>
          </ac:inkMkLst>
        </pc:inkChg>
        <pc:inkChg chg="add mod">
          <ac:chgData name="Darren Starr" userId="e8db8f9f-6c41-48a8-b168-8c2600f32686" providerId="ADAL" clId="{8A8AF724-0554-4334-A95E-7765974E60F0}" dt="2025-01-15T14:31:57.832" v="25501"/>
          <ac:inkMkLst>
            <pc:docMk/>
            <pc:sldMk cId="3356798103" sldId="317"/>
            <ac:inkMk id="16" creationId="{229898E5-378F-3D4F-8D78-F5043C3A4C40}"/>
          </ac:inkMkLst>
        </pc:inkChg>
        <pc:inkChg chg="add mod">
          <ac:chgData name="Darren Starr" userId="e8db8f9f-6c41-48a8-b168-8c2600f32686" providerId="ADAL" clId="{8A8AF724-0554-4334-A95E-7765974E60F0}" dt="2025-01-14T14:06:04.737" v="22119"/>
          <ac:inkMkLst>
            <pc:docMk/>
            <pc:sldMk cId="3356798103" sldId="317"/>
            <ac:inkMk id="17" creationId="{B6401399-D141-43C1-F0FB-4920E3B7DAEA}"/>
          </ac:inkMkLst>
        </pc:inkChg>
        <pc:inkChg chg="add mod">
          <ac:chgData name="Darren Starr" userId="e8db8f9f-6c41-48a8-b168-8c2600f32686" providerId="ADAL" clId="{8A8AF724-0554-4334-A95E-7765974E60F0}" dt="2025-01-14T14:04:58.977" v="22062"/>
          <ac:inkMkLst>
            <pc:docMk/>
            <pc:sldMk cId="3356798103" sldId="317"/>
            <ac:inkMk id="18" creationId="{5E6809E0-0E2E-F5EF-4C01-F29F88D8242F}"/>
          </ac:inkMkLst>
        </pc:inkChg>
        <pc:inkChg chg="add mod">
          <ac:chgData name="Darren Starr" userId="e8db8f9f-6c41-48a8-b168-8c2600f32686" providerId="ADAL" clId="{8A8AF724-0554-4334-A95E-7765974E60F0}" dt="2025-01-14T14:06:04.737" v="22119"/>
          <ac:inkMkLst>
            <pc:docMk/>
            <pc:sldMk cId="3356798103" sldId="317"/>
            <ac:inkMk id="20" creationId="{507AC776-E7CE-E6DA-542F-8B7E7243721D}"/>
          </ac:inkMkLst>
        </pc:inkChg>
        <pc:inkChg chg="add mod">
          <ac:chgData name="Darren Starr" userId="e8db8f9f-6c41-48a8-b168-8c2600f32686" providerId="ADAL" clId="{8A8AF724-0554-4334-A95E-7765974E60F0}" dt="2025-01-14T14:06:04.737" v="22119"/>
          <ac:inkMkLst>
            <pc:docMk/>
            <pc:sldMk cId="3356798103" sldId="317"/>
            <ac:inkMk id="21" creationId="{358A91FB-D56F-3ECD-2472-18785196E886}"/>
          </ac:inkMkLst>
        </pc:inkChg>
        <pc:inkChg chg="add mod">
          <ac:chgData name="Darren Starr" userId="e8db8f9f-6c41-48a8-b168-8c2600f32686" providerId="ADAL" clId="{8A8AF724-0554-4334-A95E-7765974E60F0}" dt="2025-01-14T14:06:04.737" v="22119"/>
          <ac:inkMkLst>
            <pc:docMk/>
            <pc:sldMk cId="3356798103" sldId="317"/>
            <ac:inkMk id="22" creationId="{B8DA01AF-E99F-9E3F-3528-5910E384C41B}"/>
          </ac:inkMkLst>
        </pc:inkChg>
        <pc:inkChg chg="add mod">
          <ac:chgData name="Darren Starr" userId="e8db8f9f-6c41-48a8-b168-8c2600f32686" providerId="ADAL" clId="{8A8AF724-0554-4334-A95E-7765974E60F0}" dt="2025-01-15T14:31:57.832" v="25501"/>
          <ac:inkMkLst>
            <pc:docMk/>
            <pc:sldMk cId="3356798103" sldId="317"/>
            <ac:inkMk id="23" creationId="{1E21FE98-554C-1897-3BBF-6FC313ECBE61}"/>
          </ac:inkMkLst>
        </pc:inkChg>
        <pc:inkChg chg="add mod">
          <ac:chgData name="Darren Starr" userId="e8db8f9f-6c41-48a8-b168-8c2600f32686" providerId="ADAL" clId="{8A8AF724-0554-4334-A95E-7765974E60F0}" dt="2025-01-15T14:31:57.832" v="25501"/>
          <ac:inkMkLst>
            <pc:docMk/>
            <pc:sldMk cId="3356798103" sldId="317"/>
            <ac:inkMk id="24" creationId="{4F156FC6-9890-F937-3F0A-21603F31AC1C}"/>
          </ac:inkMkLst>
        </pc:inkChg>
        <pc:inkChg chg="add mod">
          <ac:chgData name="Darren Starr" userId="e8db8f9f-6c41-48a8-b168-8c2600f32686" providerId="ADAL" clId="{8A8AF724-0554-4334-A95E-7765974E60F0}" dt="2025-01-14T14:05:08.101" v="22071"/>
          <ac:inkMkLst>
            <pc:docMk/>
            <pc:sldMk cId="3356798103" sldId="317"/>
            <ac:inkMk id="25" creationId="{F8245090-0397-9094-2D64-FC10E7223567}"/>
          </ac:inkMkLst>
        </pc:inkChg>
        <pc:inkChg chg="add mod">
          <ac:chgData name="Darren Starr" userId="e8db8f9f-6c41-48a8-b168-8c2600f32686" providerId="ADAL" clId="{8A8AF724-0554-4334-A95E-7765974E60F0}" dt="2025-01-14T14:05:08.101" v="22071"/>
          <ac:inkMkLst>
            <pc:docMk/>
            <pc:sldMk cId="3356798103" sldId="317"/>
            <ac:inkMk id="26" creationId="{B80F453D-3696-E050-C08A-F1CE26BD3BBD}"/>
          </ac:inkMkLst>
        </pc:inkChg>
        <pc:inkChg chg="add mod">
          <ac:chgData name="Darren Starr" userId="e8db8f9f-6c41-48a8-b168-8c2600f32686" providerId="ADAL" clId="{8A8AF724-0554-4334-A95E-7765974E60F0}" dt="2025-01-14T14:05:08.101" v="22071"/>
          <ac:inkMkLst>
            <pc:docMk/>
            <pc:sldMk cId="3356798103" sldId="317"/>
            <ac:inkMk id="27" creationId="{69014952-7D10-C911-1962-80AE14F446BC}"/>
          </ac:inkMkLst>
        </pc:inkChg>
        <pc:inkChg chg="add mod">
          <ac:chgData name="Darren Starr" userId="e8db8f9f-6c41-48a8-b168-8c2600f32686" providerId="ADAL" clId="{8A8AF724-0554-4334-A95E-7765974E60F0}" dt="2025-01-14T14:06:04.737" v="22119"/>
          <ac:inkMkLst>
            <pc:docMk/>
            <pc:sldMk cId="3356798103" sldId="317"/>
            <ac:inkMk id="29" creationId="{CD421425-F42E-ECA7-328E-6F15DB2537A7}"/>
          </ac:inkMkLst>
        </pc:inkChg>
        <pc:inkChg chg="add mod">
          <ac:chgData name="Darren Starr" userId="e8db8f9f-6c41-48a8-b168-8c2600f32686" providerId="ADAL" clId="{8A8AF724-0554-4334-A95E-7765974E60F0}" dt="2025-01-14T14:05:30.833" v="22081"/>
          <ac:inkMkLst>
            <pc:docMk/>
            <pc:sldMk cId="3356798103" sldId="317"/>
            <ac:inkMk id="30" creationId="{C31A1ADE-CFBE-79B5-D528-F32EA8B0CB62}"/>
          </ac:inkMkLst>
        </pc:inkChg>
        <pc:inkChg chg="add mod">
          <ac:chgData name="Darren Starr" userId="e8db8f9f-6c41-48a8-b168-8c2600f32686" providerId="ADAL" clId="{8A8AF724-0554-4334-A95E-7765974E60F0}" dt="2025-01-14T14:05:30.833" v="22081"/>
          <ac:inkMkLst>
            <pc:docMk/>
            <pc:sldMk cId="3356798103" sldId="317"/>
            <ac:inkMk id="31" creationId="{6992358B-144A-5BEC-9C59-2109ECFEF462}"/>
          </ac:inkMkLst>
        </pc:inkChg>
        <pc:inkChg chg="add mod">
          <ac:chgData name="Darren Starr" userId="e8db8f9f-6c41-48a8-b168-8c2600f32686" providerId="ADAL" clId="{8A8AF724-0554-4334-A95E-7765974E60F0}" dt="2025-01-14T14:06:24.915" v="22132"/>
          <ac:inkMkLst>
            <pc:docMk/>
            <pc:sldMk cId="3356798103" sldId="317"/>
            <ac:inkMk id="32" creationId="{6DBCC2D2-7D10-1AF7-5390-A52896BDD31F}"/>
          </ac:inkMkLst>
        </pc:inkChg>
        <pc:inkChg chg="add mod">
          <ac:chgData name="Darren Starr" userId="e8db8f9f-6c41-48a8-b168-8c2600f32686" providerId="ADAL" clId="{8A8AF724-0554-4334-A95E-7765974E60F0}" dt="2025-01-14T14:06:24.915" v="22132"/>
          <ac:inkMkLst>
            <pc:docMk/>
            <pc:sldMk cId="3356798103" sldId="317"/>
            <ac:inkMk id="33" creationId="{669CD53F-2BE6-2263-BB62-04D201852479}"/>
          </ac:inkMkLst>
        </pc:inkChg>
        <pc:inkChg chg="add mod">
          <ac:chgData name="Darren Starr" userId="e8db8f9f-6c41-48a8-b168-8c2600f32686" providerId="ADAL" clId="{8A8AF724-0554-4334-A95E-7765974E60F0}" dt="2025-01-14T14:05:57.474" v="22107"/>
          <ac:inkMkLst>
            <pc:docMk/>
            <pc:sldMk cId="3356798103" sldId="317"/>
            <ac:inkMk id="34" creationId="{4D41A31F-67E2-66FD-F705-57B5EB889FF2}"/>
          </ac:inkMkLst>
        </pc:inkChg>
        <pc:inkChg chg="add">
          <ac:chgData name="Darren Starr" userId="e8db8f9f-6c41-48a8-b168-8c2600f32686" providerId="ADAL" clId="{8A8AF724-0554-4334-A95E-7765974E60F0}" dt="2025-01-14T14:05:29.435" v="22078" actId="9405"/>
          <ac:inkMkLst>
            <pc:docMk/>
            <pc:sldMk cId="3356798103" sldId="317"/>
            <ac:inkMk id="35" creationId="{BC878978-73A5-5DDB-E210-8931F95380BD}"/>
          </ac:inkMkLst>
        </pc:inkChg>
        <pc:inkChg chg="add mod">
          <ac:chgData name="Darren Starr" userId="e8db8f9f-6c41-48a8-b168-8c2600f32686" providerId="ADAL" clId="{8A8AF724-0554-4334-A95E-7765974E60F0}" dt="2025-01-14T14:05:30.833" v="22081"/>
          <ac:inkMkLst>
            <pc:docMk/>
            <pc:sldMk cId="3356798103" sldId="317"/>
            <ac:inkMk id="36" creationId="{C35F50EE-87CA-6EC5-C010-E5EBCEBDB7E5}"/>
          </ac:inkMkLst>
        </pc:inkChg>
        <pc:inkChg chg="add mod">
          <ac:chgData name="Darren Starr" userId="e8db8f9f-6c41-48a8-b168-8c2600f32686" providerId="ADAL" clId="{8A8AF724-0554-4334-A95E-7765974E60F0}" dt="2025-01-14T14:05:30.833" v="22081"/>
          <ac:inkMkLst>
            <pc:docMk/>
            <pc:sldMk cId="3356798103" sldId="317"/>
            <ac:inkMk id="37" creationId="{E4FB58E8-C2F5-7622-AD7A-850295C6D40F}"/>
          </ac:inkMkLst>
        </pc:inkChg>
        <pc:inkChg chg="add mod">
          <ac:chgData name="Darren Starr" userId="e8db8f9f-6c41-48a8-b168-8c2600f32686" providerId="ADAL" clId="{8A8AF724-0554-4334-A95E-7765974E60F0}" dt="2025-01-14T14:05:51.055" v="22102"/>
          <ac:inkMkLst>
            <pc:docMk/>
            <pc:sldMk cId="3356798103" sldId="317"/>
            <ac:inkMk id="46" creationId="{8BBAB42A-F2DB-413F-E8BF-64AFDA40BA47}"/>
          </ac:inkMkLst>
        </pc:inkChg>
        <pc:inkChg chg="add mod">
          <ac:chgData name="Darren Starr" userId="e8db8f9f-6c41-48a8-b168-8c2600f32686" providerId="ADAL" clId="{8A8AF724-0554-4334-A95E-7765974E60F0}" dt="2025-01-14T14:07:55.609" v="22221"/>
          <ac:inkMkLst>
            <pc:docMk/>
            <pc:sldMk cId="3356798103" sldId="317"/>
            <ac:inkMk id="52" creationId="{1E86834C-D06C-9F7B-7B10-5950A6A00F01}"/>
          </ac:inkMkLst>
        </pc:inkChg>
        <pc:inkChg chg="add">
          <ac:chgData name="Darren Starr" userId="e8db8f9f-6c41-48a8-b168-8c2600f32686" providerId="ADAL" clId="{8A8AF724-0554-4334-A95E-7765974E60F0}" dt="2025-01-14T14:05:56.903" v="22106" actId="9405"/>
          <ac:inkMkLst>
            <pc:docMk/>
            <pc:sldMk cId="3356798103" sldId="317"/>
            <ac:inkMk id="54" creationId="{34DBACA2-4926-8BDB-DBD3-A4A3182BC76F}"/>
          </ac:inkMkLst>
        </pc:inkChg>
        <pc:inkChg chg="add">
          <ac:chgData name="Darren Starr" userId="e8db8f9f-6c41-48a8-b168-8c2600f32686" providerId="ADAL" clId="{8A8AF724-0554-4334-A95E-7765974E60F0}" dt="2025-01-14T14:05:59.607" v="22108" actId="9405"/>
          <ac:inkMkLst>
            <pc:docMk/>
            <pc:sldMk cId="3356798103" sldId="317"/>
            <ac:inkMk id="56" creationId="{835D2572-9303-CF03-C8D2-FCF7EB80ADAB}"/>
          </ac:inkMkLst>
        </pc:inkChg>
        <pc:inkChg chg="add">
          <ac:chgData name="Darren Starr" userId="e8db8f9f-6c41-48a8-b168-8c2600f32686" providerId="ADAL" clId="{8A8AF724-0554-4334-A95E-7765974E60F0}" dt="2025-01-14T14:06:00.407" v="22109" actId="9405"/>
          <ac:inkMkLst>
            <pc:docMk/>
            <pc:sldMk cId="3356798103" sldId="317"/>
            <ac:inkMk id="57" creationId="{BD0ED912-286F-4373-BFE7-474AD13E35DB}"/>
          </ac:inkMkLst>
        </pc:inkChg>
        <pc:inkChg chg="add mod">
          <ac:chgData name="Darren Starr" userId="e8db8f9f-6c41-48a8-b168-8c2600f32686" providerId="ADAL" clId="{8A8AF724-0554-4334-A95E-7765974E60F0}" dt="2025-01-14T14:06:24.915" v="22132"/>
          <ac:inkMkLst>
            <pc:docMk/>
            <pc:sldMk cId="3356798103" sldId="317"/>
            <ac:inkMk id="58" creationId="{1CC8BE92-B858-F985-2083-442345B5A80B}"/>
          </ac:inkMkLst>
        </pc:inkChg>
        <pc:inkChg chg="add mod">
          <ac:chgData name="Darren Starr" userId="e8db8f9f-6c41-48a8-b168-8c2600f32686" providerId="ADAL" clId="{8A8AF724-0554-4334-A95E-7765974E60F0}" dt="2025-01-15T14:31:57.832" v="25501"/>
          <ac:inkMkLst>
            <pc:docMk/>
            <pc:sldMk cId="3356798103" sldId="317"/>
            <ac:inkMk id="59" creationId="{569391A1-A09B-2617-F570-7A0718FA395F}"/>
          </ac:inkMkLst>
        </pc:inkChg>
        <pc:inkChg chg="add">
          <ac:chgData name="Darren Starr" userId="e8db8f9f-6c41-48a8-b168-8c2600f32686" providerId="ADAL" clId="{8A8AF724-0554-4334-A95E-7765974E60F0}" dt="2025-01-14T14:06:01.205" v="22112" actId="9405"/>
          <ac:inkMkLst>
            <pc:docMk/>
            <pc:sldMk cId="3356798103" sldId="317"/>
            <ac:inkMk id="60" creationId="{30BA55ED-7A34-94DB-C2B7-45A153D24740}"/>
          </ac:inkMkLst>
        </pc:inkChg>
        <pc:inkChg chg="add">
          <ac:chgData name="Darren Starr" userId="e8db8f9f-6c41-48a8-b168-8c2600f32686" providerId="ADAL" clId="{8A8AF724-0554-4334-A95E-7765974E60F0}" dt="2025-01-14T14:06:01.865" v="22113" actId="9405"/>
          <ac:inkMkLst>
            <pc:docMk/>
            <pc:sldMk cId="3356798103" sldId="317"/>
            <ac:inkMk id="61" creationId="{763DFB3D-3B4B-111C-D9D0-F391FF652674}"/>
          </ac:inkMkLst>
        </pc:inkChg>
        <pc:inkChg chg="add mod">
          <ac:chgData name="Darren Starr" userId="e8db8f9f-6c41-48a8-b168-8c2600f32686" providerId="ADAL" clId="{8A8AF724-0554-4334-A95E-7765974E60F0}" dt="2025-01-14T14:07:12.455" v="22190"/>
          <ac:inkMkLst>
            <pc:docMk/>
            <pc:sldMk cId="3356798103" sldId="317"/>
            <ac:inkMk id="62" creationId="{96FF3F62-C8B1-E8CF-0B45-6F7AA44675D3}"/>
          </ac:inkMkLst>
        </pc:inkChg>
        <pc:inkChg chg="add">
          <ac:chgData name="Darren Starr" userId="e8db8f9f-6c41-48a8-b168-8c2600f32686" providerId="ADAL" clId="{8A8AF724-0554-4334-A95E-7765974E60F0}" dt="2025-01-14T14:06:03.133" v="22115" actId="9405"/>
          <ac:inkMkLst>
            <pc:docMk/>
            <pc:sldMk cId="3356798103" sldId="317"/>
            <ac:inkMk id="63" creationId="{5464297E-7F55-D80E-BDE1-50FD40894884}"/>
          </ac:inkMkLst>
        </pc:inkChg>
        <pc:inkChg chg="add mod">
          <ac:chgData name="Darren Starr" userId="e8db8f9f-6c41-48a8-b168-8c2600f32686" providerId="ADAL" clId="{8A8AF724-0554-4334-A95E-7765974E60F0}" dt="2025-01-14T14:07:55.609" v="22221"/>
          <ac:inkMkLst>
            <pc:docMk/>
            <pc:sldMk cId="3356798103" sldId="317"/>
            <ac:inkMk id="64" creationId="{0DBFAEB8-CC92-A25D-E0B8-FE44C44835C1}"/>
          </ac:inkMkLst>
        </pc:inkChg>
        <pc:inkChg chg="add">
          <ac:chgData name="Darren Starr" userId="e8db8f9f-6c41-48a8-b168-8c2600f32686" providerId="ADAL" clId="{8A8AF724-0554-4334-A95E-7765974E60F0}" dt="2025-01-14T14:06:03.582" v="22117" actId="9405"/>
          <ac:inkMkLst>
            <pc:docMk/>
            <pc:sldMk cId="3356798103" sldId="317"/>
            <ac:inkMk id="65" creationId="{63ECCC9F-0042-ECC5-E37D-65A4C68FA7F5}"/>
          </ac:inkMkLst>
        </pc:inkChg>
        <pc:inkChg chg="add">
          <ac:chgData name="Darren Starr" userId="e8db8f9f-6c41-48a8-b168-8c2600f32686" providerId="ADAL" clId="{8A8AF724-0554-4334-A95E-7765974E60F0}" dt="2025-01-14T14:06:03.930" v="22118" actId="9405"/>
          <ac:inkMkLst>
            <pc:docMk/>
            <pc:sldMk cId="3356798103" sldId="317"/>
            <ac:inkMk id="66" creationId="{CD394EF3-FEBE-6915-85B1-278B3D642F64}"/>
          </ac:inkMkLst>
        </pc:inkChg>
        <pc:inkChg chg="add mod">
          <ac:chgData name="Darren Starr" userId="e8db8f9f-6c41-48a8-b168-8c2600f32686" providerId="ADAL" clId="{8A8AF724-0554-4334-A95E-7765974E60F0}" dt="2025-01-14T14:06:14.473" v="22124"/>
          <ac:inkMkLst>
            <pc:docMk/>
            <pc:sldMk cId="3356798103" sldId="317"/>
            <ac:inkMk id="69" creationId="{BD423C6C-1236-B828-6374-1B58B9D9479E}"/>
          </ac:inkMkLst>
        </pc:inkChg>
        <pc:inkChg chg="add mod">
          <ac:chgData name="Darren Starr" userId="e8db8f9f-6c41-48a8-b168-8c2600f32686" providerId="ADAL" clId="{8A8AF724-0554-4334-A95E-7765974E60F0}" dt="2025-01-14T14:06:14.473" v="22124"/>
          <ac:inkMkLst>
            <pc:docMk/>
            <pc:sldMk cId="3356798103" sldId="317"/>
            <ac:inkMk id="70" creationId="{A4CBA209-B67B-99A9-5130-11C51A646A5E}"/>
          </ac:inkMkLst>
        </pc:inkChg>
        <pc:inkChg chg="add mod">
          <ac:chgData name="Darren Starr" userId="e8db8f9f-6c41-48a8-b168-8c2600f32686" providerId="ADAL" clId="{8A8AF724-0554-4334-A95E-7765974E60F0}" dt="2025-01-14T14:06:14.473" v="22124"/>
          <ac:inkMkLst>
            <pc:docMk/>
            <pc:sldMk cId="3356798103" sldId="317"/>
            <ac:inkMk id="72" creationId="{E6CFBBDF-600B-0242-16BE-E12DC8280F54}"/>
          </ac:inkMkLst>
        </pc:inkChg>
        <pc:inkChg chg="add mod">
          <ac:chgData name="Darren Starr" userId="e8db8f9f-6c41-48a8-b168-8c2600f32686" providerId="ADAL" clId="{8A8AF724-0554-4334-A95E-7765974E60F0}" dt="2025-01-14T14:06:22.045" v="22130"/>
          <ac:inkMkLst>
            <pc:docMk/>
            <pc:sldMk cId="3356798103" sldId="317"/>
            <ac:inkMk id="74" creationId="{33EDD603-B8D3-1182-4F09-8FB6D0FD0CDA}"/>
          </ac:inkMkLst>
        </pc:inkChg>
        <pc:inkChg chg="add mod">
          <ac:chgData name="Darren Starr" userId="e8db8f9f-6c41-48a8-b168-8c2600f32686" providerId="ADAL" clId="{8A8AF724-0554-4334-A95E-7765974E60F0}" dt="2025-01-14T14:07:19.620" v="22204"/>
          <ac:inkMkLst>
            <pc:docMk/>
            <pc:sldMk cId="3356798103" sldId="317"/>
            <ac:inkMk id="75" creationId="{858B98D2-1CEC-0AB3-1529-0DA4A4858325}"/>
          </ac:inkMkLst>
        </pc:inkChg>
        <pc:inkChg chg="add mod">
          <ac:chgData name="Darren Starr" userId="e8db8f9f-6c41-48a8-b168-8c2600f32686" providerId="ADAL" clId="{8A8AF724-0554-4334-A95E-7765974E60F0}" dt="2025-01-14T14:06:22.045" v="22130"/>
          <ac:inkMkLst>
            <pc:docMk/>
            <pc:sldMk cId="3356798103" sldId="317"/>
            <ac:inkMk id="76" creationId="{0AC6EAC9-4A17-D852-186F-5E7ECACBB533}"/>
          </ac:inkMkLst>
        </pc:inkChg>
        <pc:inkChg chg="add mod">
          <ac:chgData name="Darren Starr" userId="e8db8f9f-6c41-48a8-b168-8c2600f32686" providerId="ADAL" clId="{8A8AF724-0554-4334-A95E-7765974E60F0}" dt="2025-01-14T14:07:02.495" v="22180"/>
          <ac:inkMkLst>
            <pc:docMk/>
            <pc:sldMk cId="3356798103" sldId="317"/>
            <ac:inkMk id="77" creationId="{1632B2EF-5B96-6ACD-CCA9-8E17E0A4B05E}"/>
          </ac:inkMkLst>
        </pc:inkChg>
        <pc:inkChg chg="add mod">
          <ac:chgData name="Darren Starr" userId="e8db8f9f-6c41-48a8-b168-8c2600f32686" providerId="ADAL" clId="{8A8AF724-0554-4334-A95E-7765974E60F0}" dt="2025-01-14T14:06:22.045" v="22130"/>
          <ac:inkMkLst>
            <pc:docMk/>
            <pc:sldMk cId="3356798103" sldId="317"/>
            <ac:inkMk id="78" creationId="{7765CA02-D2CE-97FD-AC7C-0471022B3A14}"/>
          </ac:inkMkLst>
        </pc:inkChg>
        <pc:inkChg chg="add mod">
          <ac:chgData name="Darren Starr" userId="e8db8f9f-6c41-48a8-b168-8c2600f32686" providerId="ADAL" clId="{8A8AF724-0554-4334-A95E-7765974E60F0}" dt="2025-01-14T14:06:24.915" v="22132"/>
          <ac:inkMkLst>
            <pc:docMk/>
            <pc:sldMk cId="3356798103" sldId="317"/>
            <ac:inkMk id="80" creationId="{6AD68976-910C-7E4C-0F90-6EEAB6F6EC23}"/>
          </ac:inkMkLst>
        </pc:inkChg>
        <pc:inkChg chg="add mod">
          <ac:chgData name="Darren Starr" userId="e8db8f9f-6c41-48a8-b168-8c2600f32686" providerId="ADAL" clId="{8A8AF724-0554-4334-A95E-7765974E60F0}" dt="2025-01-14T14:06:34.516" v="22142"/>
          <ac:inkMkLst>
            <pc:docMk/>
            <pc:sldMk cId="3356798103" sldId="317"/>
            <ac:inkMk id="82" creationId="{40B86F80-F3D2-B301-82D3-3E6DF9EC5AE7}"/>
          </ac:inkMkLst>
        </pc:inkChg>
        <pc:inkChg chg="add mod">
          <ac:chgData name="Darren Starr" userId="e8db8f9f-6c41-48a8-b168-8c2600f32686" providerId="ADAL" clId="{8A8AF724-0554-4334-A95E-7765974E60F0}" dt="2025-01-14T14:06:34.516" v="22142"/>
          <ac:inkMkLst>
            <pc:docMk/>
            <pc:sldMk cId="3356798103" sldId="317"/>
            <ac:inkMk id="83" creationId="{B8D2C6E2-BC1E-66E5-CD86-F71661075E91}"/>
          </ac:inkMkLst>
        </pc:inkChg>
        <pc:inkChg chg="add mod">
          <ac:chgData name="Darren Starr" userId="e8db8f9f-6c41-48a8-b168-8c2600f32686" providerId="ADAL" clId="{8A8AF724-0554-4334-A95E-7765974E60F0}" dt="2025-01-14T14:06:50.262" v="22162"/>
          <ac:inkMkLst>
            <pc:docMk/>
            <pc:sldMk cId="3356798103" sldId="317"/>
            <ac:inkMk id="85" creationId="{BF5FED94-F087-2231-E10F-6EC1586A9E05}"/>
          </ac:inkMkLst>
        </pc:inkChg>
        <pc:inkChg chg="add mod">
          <ac:chgData name="Darren Starr" userId="e8db8f9f-6c41-48a8-b168-8c2600f32686" providerId="ADAL" clId="{8A8AF724-0554-4334-A95E-7765974E60F0}" dt="2025-01-14T14:06:34.516" v="22142"/>
          <ac:inkMkLst>
            <pc:docMk/>
            <pc:sldMk cId="3356798103" sldId="317"/>
            <ac:inkMk id="86" creationId="{AB9D131F-BC27-705D-AA32-39CF145359AE}"/>
          </ac:inkMkLst>
        </pc:inkChg>
        <pc:inkChg chg="add mod">
          <ac:chgData name="Darren Starr" userId="e8db8f9f-6c41-48a8-b168-8c2600f32686" providerId="ADAL" clId="{8A8AF724-0554-4334-A95E-7765974E60F0}" dt="2025-01-14T14:06:39.027" v="22150"/>
          <ac:inkMkLst>
            <pc:docMk/>
            <pc:sldMk cId="3356798103" sldId="317"/>
            <ac:inkMk id="87" creationId="{F2775CD1-E836-EEE2-845F-4725EFD04DF4}"/>
          </ac:inkMkLst>
        </pc:inkChg>
        <pc:inkChg chg="add mod">
          <ac:chgData name="Darren Starr" userId="e8db8f9f-6c41-48a8-b168-8c2600f32686" providerId="ADAL" clId="{8A8AF724-0554-4334-A95E-7765974E60F0}" dt="2025-01-14T14:06:39.027" v="22150"/>
          <ac:inkMkLst>
            <pc:docMk/>
            <pc:sldMk cId="3356798103" sldId="317"/>
            <ac:inkMk id="88" creationId="{83053703-914B-D2AF-8BC4-6ACDFDF8FE4C}"/>
          </ac:inkMkLst>
        </pc:inkChg>
        <pc:inkChg chg="add mod">
          <ac:chgData name="Darren Starr" userId="e8db8f9f-6c41-48a8-b168-8c2600f32686" providerId="ADAL" clId="{8A8AF724-0554-4334-A95E-7765974E60F0}" dt="2025-01-14T14:06:39.027" v="22150"/>
          <ac:inkMkLst>
            <pc:docMk/>
            <pc:sldMk cId="3356798103" sldId="317"/>
            <ac:inkMk id="89" creationId="{B07F84AC-DA7C-8EAA-C670-5CC9449553DE}"/>
          </ac:inkMkLst>
        </pc:inkChg>
        <pc:inkChg chg="add mod">
          <ac:chgData name="Darren Starr" userId="e8db8f9f-6c41-48a8-b168-8c2600f32686" providerId="ADAL" clId="{8A8AF724-0554-4334-A95E-7765974E60F0}" dt="2025-01-14T14:06:50.262" v="22162"/>
          <ac:inkMkLst>
            <pc:docMk/>
            <pc:sldMk cId="3356798103" sldId="317"/>
            <ac:inkMk id="90" creationId="{2ECA95FF-A737-2965-B51C-BC066642CE22}"/>
          </ac:inkMkLst>
        </pc:inkChg>
        <pc:inkChg chg="add">
          <ac:chgData name="Darren Starr" userId="e8db8f9f-6c41-48a8-b168-8c2600f32686" providerId="ADAL" clId="{8A8AF724-0554-4334-A95E-7765974E60F0}" dt="2025-01-14T14:06:34.954" v="22143" actId="9405"/>
          <ac:inkMkLst>
            <pc:docMk/>
            <pc:sldMk cId="3356798103" sldId="317"/>
            <ac:inkMk id="92" creationId="{D3A408F7-A429-3509-FE4D-934CABB5E082}"/>
          </ac:inkMkLst>
        </pc:inkChg>
        <pc:inkChg chg="add mod">
          <ac:chgData name="Darren Starr" userId="e8db8f9f-6c41-48a8-b168-8c2600f32686" providerId="ADAL" clId="{8A8AF724-0554-4334-A95E-7765974E60F0}" dt="2025-01-14T14:06:50.262" v="22162"/>
          <ac:inkMkLst>
            <pc:docMk/>
            <pc:sldMk cId="3356798103" sldId="317"/>
            <ac:inkMk id="93" creationId="{65BDA802-E077-372E-BC24-25C27E9C07BC}"/>
          </ac:inkMkLst>
        </pc:inkChg>
        <pc:inkChg chg="add mod">
          <ac:chgData name="Darren Starr" userId="e8db8f9f-6c41-48a8-b168-8c2600f32686" providerId="ADAL" clId="{8A8AF724-0554-4334-A95E-7765974E60F0}" dt="2025-01-14T14:06:39.027" v="22150"/>
          <ac:inkMkLst>
            <pc:docMk/>
            <pc:sldMk cId="3356798103" sldId="317"/>
            <ac:inkMk id="94" creationId="{686EC711-26BD-B856-734E-33A3E8E64453}"/>
          </ac:inkMkLst>
        </pc:inkChg>
        <pc:inkChg chg="add mod">
          <ac:chgData name="Darren Starr" userId="e8db8f9f-6c41-48a8-b168-8c2600f32686" providerId="ADAL" clId="{8A8AF724-0554-4334-A95E-7765974E60F0}" dt="2025-01-14T14:07:12.455" v="22190"/>
          <ac:inkMkLst>
            <pc:docMk/>
            <pc:sldMk cId="3356798103" sldId="317"/>
            <ac:inkMk id="95" creationId="{8506A163-A804-D8F1-72FA-15F04C944028}"/>
          </ac:inkMkLst>
        </pc:inkChg>
        <pc:inkChg chg="add mod">
          <ac:chgData name="Darren Starr" userId="e8db8f9f-6c41-48a8-b168-8c2600f32686" providerId="ADAL" clId="{8A8AF724-0554-4334-A95E-7765974E60F0}" dt="2025-01-14T14:07:12.455" v="22190"/>
          <ac:inkMkLst>
            <pc:docMk/>
            <pc:sldMk cId="3356798103" sldId="317"/>
            <ac:inkMk id="96" creationId="{1A9DF087-EF88-CF2E-E6E4-DC35D1234EA4}"/>
          </ac:inkMkLst>
        </pc:inkChg>
        <pc:inkChg chg="add mod">
          <ac:chgData name="Darren Starr" userId="e8db8f9f-6c41-48a8-b168-8c2600f32686" providerId="ADAL" clId="{8A8AF724-0554-4334-A95E-7765974E60F0}" dt="2025-01-14T14:06:50.262" v="22162"/>
          <ac:inkMkLst>
            <pc:docMk/>
            <pc:sldMk cId="3356798103" sldId="317"/>
            <ac:inkMk id="97" creationId="{4921EFE9-B5EC-5351-7684-EDAC82C5BF7C}"/>
          </ac:inkMkLst>
        </pc:inkChg>
        <pc:inkChg chg="add mod">
          <ac:chgData name="Darren Starr" userId="e8db8f9f-6c41-48a8-b168-8c2600f32686" providerId="ADAL" clId="{8A8AF724-0554-4334-A95E-7765974E60F0}" dt="2025-01-14T14:06:50.262" v="22162"/>
          <ac:inkMkLst>
            <pc:docMk/>
            <pc:sldMk cId="3356798103" sldId="317"/>
            <ac:inkMk id="98" creationId="{F0464636-6FDC-42EF-89BD-8F3C39509883}"/>
          </ac:inkMkLst>
        </pc:inkChg>
        <pc:inkChg chg="add mod">
          <ac:chgData name="Darren Starr" userId="e8db8f9f-6c41-48a8-b168-8c2600f32686" providerId="ADAL" clId="{8A8AF724-0554-4334-A95E-7765974E60F0}" dt="2025-01-14T14:06:50.262" v="22162"/>
          <ac:inkMkLst>
            <pc:docMk/>
            <pc:sldMk cId="3356798103" sldId="317"/>
            <ac:inkMk id="100" creationId="{2BC0ED00-96B8-CE01-B220-50598C7FED3D}"/>
          </ac:inkMkLst>
        </pc:inkChg>
        <pc:inkChg chg="add mod">
          <ac:chgData name="Darren Starr" userId="e8db8f9f-6c41-48a8-b168-8c2600f32686" providerId="ADAL" clId="{8A8AF724-0554-4334-A95E-7765974E60F0}" dt="2025-01-14T14:06:44.172" v="22154"/>
          <ac:inkMkLst>
            <pc:docMk/>
            <pc:sldMk cId="3356798103" sldId="317"/>
            <ac:inkMk id="101" creationId="{8526AECA-80B9-7ADB-A0F4-4C4FB1052B01}"/>
          </ac:inkMkLst>
        </pc:inkChg>
        <pc:inkChg chg="add mod">
          <ac:chgData name="Darren Starr" userId="e8db8f9f-6c41-48a8-b168-8c2600f32686" providerId="ADAL" clId="{8A8AF724-0554-4334-A95E-7765974E60F0}" dt="2025-01-14T14:06:44.172" v="22154"/>
          <ac:inkMkLst>
            <pc:docMk/>
            <pc:sldMk cId="3356798103" sldId="317"/>
            <ac:inkMk id="102" creationId="{F3EA6761-2112-B1CF-FF8E-50ABCA412D7E}"/>
          </ac:inkMkLst>
        </pc:inkChg>
        <pc:inkChg chg="add">
          <ac:chgData name="Darren Starr" userId="e8db8f9f-6c41-48a8-b168-8c2600f32686" providerId="ADAL" clId="{8A8AF724-0554-4334-A95E-7765974E60F0}" dt="2025-01-14T14:06:46.182" v="22155" actId="9405"/>
          <ac:inkMkLst>
            <pc:docMk/>
            <pc:sldMk cId="3356798103" sldId="317"/>
            <ac:inkMk id="104" creationId="{F2D4460B-D5C7-96F2-8693-939E2866B466}"/>
          </ac:inkMkLst>
        </pc:inkChg>
        <pc:inkChg chg="add mod">
          <ac:chgData name="Darren Starr" userId="e8db8f9f-6c41-48a8-b168-8c2600f32686" providerId="ADAL" clId="{8A8AF724-0554-4334-A95E-7765974E60F0}" dt="2025-01-14T14:07:12.455" v="22190"/>
          <ac:inkMkLst>
            <pc:docMk/>
            <pc:sldMk cId="3356798103" sldId="317"/>
            <ac:inkMk id="105" creationId="{719D4835-76C1-734B-7982-827C11BD9D6A}"/>
          </ac:inkMkLst>
        </pc:inkChg>
        <pc:inkChg chg="add mod">
          <ac:chgData name="Darren Starr" userId="e8db8f9f-6c41-48a8-b168-8c2600f32686" providerId="ADAL" clId="{8A8AF724-0554-4334-A95E-7765974E60F0}" dt="2025-01-14T14:07:12.455" v="22190"/>
          <ac:inkMkLst>
            <pc:docMk/>
            <pc:sldMk cId="3356798103" sldId="317"/>
            <ac:inkMk id="106" creationId="{CB8C52EC-C2BA-2848-F457-BA959D3A3470}"/>
          </ac:inkMkLst>
        </pc:inkChg>
        <pc:inkChg chg="add mod">
          <ac:chgData name="Darren Starr" userId="e8db8f9f-6c41-48a8-b168-8c2600f32686" providerId="ADAL" clId="{8A8AF724-0554-4334-A95E-7765974E60F0}" dt="2025-01-14T14:06:50.262" v="22162"/>
          <ac:inkMkLst>
            <pc:docMk/>
            <pc:sldMk cId="3356798103" sldId="317"/>
            <ac:inkMk id="107" creationId="{EF11B674-920D-3EC8-60E4-6BBEB5D08E67}"/>
          </ac:inkMkLst>
        </pc:inkChg>
        <pc:inkChg chg="add">
          <ac:chgData name="Darren Starr" userId="e8db8f9f-6c41-48a8-b168-8c2600f32686" providerId="ADAL" clId="{8A8AF724-0554-4334-A95E-7765974E60F0}" dt="2025-01-14T14:06:48.450" v="22159" actId="9405"/>
          <ac:inkMkLst>
            <pc:docMk/>
            <pc:sldMk cId="3356798103" sldId="317"/>
            <ac:inkMk id="108" creationId="{8999A39F-06FF-E4D9-4F35-A08B70EF366D}"/>
          </ac:inkMkLst>
        </pc:inkChg>
        <pc:inkChg chg="add">
          <ac:chgData name="Darren Starr" userId="e8db8f9f-6c41-48a8-b168-8c2600f32686" providerId="ADAL" clId="{8A8AF724-0554-4334-A95E-7765974E60F0}" dt="2025-01-14T14:06:49.362" v="22160" actId="9405"/>
          <ac:inkMkLst>
            <pc:docMk/>
            <pc:sldMk cId="3356798103" sldId="317"/>
            <ac:inkMk id="109" creationId="{379F10CB-9605-E9B7-CAED-7CA895EE0B55}"/>
          </ac:inkMkLst>
        </pc:inkChg>
        <pc:inkChg chg="add">
          <ac:chgData name="Darren Starr" userId="e8db8f9f-6c41-48a8-b168-8c2600f32686" providerId="ADAL" clId="{8A8AF724-0554-4334-A95E-7765974E60F0}" dt="2025-01-14T14:06:49.606" v="22161" actId="9405"/>
          <ac:inkMkLst>
            <pc:docMk/>
            <pc:sldMk cId="3356798103" sldId="317"/>
            <ac:inkMk id="110" creationId="{E7F3AF48-3C5B-7EFE-FA28-4ACA5B866680}"/>
          </ac:inkMkLst>
        </pc:inkChg>
        <pc:inkChg chg="add">
          <ac:chgData name="Darren Starr" userId="e8db8f9f-6c41-48a8-b168-8c2600f32686" providerId="ADAL" clId="{8A8AF724-0554-4334-A95E-7765974E60F0}" dt="2025-01-14T14:06:52.793" v="22163" actId="9405"/>
          <ac:inkMkLst>
            <pc:docMk/>
            <pc:sldMk cId="3356798103" sldId="317"/>
            <ac:inkMk id="112" creationId="{ABEAAC80-DC92-27F5-36CD-D3A4C493441C}"/>
          </ac:inkMkLst>
        </pc:inkChg>
        <pc:inkChg chg="add">
          <ac:chgData name="Darren Starr" userId="e8db8f9f-6c41-48a8-b168-8c2600f32686" providerId="ADAL" clId="{8A8AF724-0554-4334-A95E-7765974E60F0}" dt="2025-01-14T14:06:54.353" v="22164" actId="9405"/>
          <ac:inkMkLst>
            <pc:docMk/>
            <pc:sldMk cId="3356798103" sldId="317"/>
            <ac:inkMk id="113" creationId="{506EFC48-FF12-9A52-E1B4-562F6E376908}"/>
          </ac:inkMkLst>
        </pc:inkChg>
        <pc:inkChg chg="add">
          <ac:chgData name="Darren Starr" userId="e8db8f9f-6c41-48a8-b168-8c2600f32686" providerId="ADAL" clId="{8A8AF724-0554-4334-A95E-7765974E60F0}" dt="2025-01-14T14:06:55.348" v="22165" actId="9405"/>
          <ac:inkMkLst>
            <pc:docMk/>
            <pc:sldMk cId="3356798103" sldId="317"/>
            <ac:inkMk id="114" creationId="{D1C71709-4A19-A8FB-1CD3-E9B461A5A0AA}"/>
          </ac:inkMkLst>
        </pc:inkChg>
        <pc:inkChg chg="add mod">
          <ac:chgData name="Darren Starr" userId="e8db8f9f-6c41-48a8-b168-8c2600f32686" providerId="ADAL" clId="{8A8AF724-0554-4334-A95E-7765974E60F0}" dt="2025-01-14T14:07:12.455" v="22190"/>
          <ac:inkMkLst>
            <pc:docMk/>
            <pc:sldMk cId="3356798103" sldId="317"/>
            <ac:inkMk id="115" creationId="{80195600-F5ED-D8B7-4947-53145C93889F}"/>
          </ac:inkMkLst>
        </pc:inkChg>
        <pc:inkChg chg="add">
          <ac:chgData name="Darren Starr" userId="e8db8f9f-6c41-48a8-b168-8c2600f32686" providerId="ADAL" clId="{8A8AF724-0554-4334-A95E-7765974E60F0}" dt="2025-01-14T14:06:56.624" v="22167" actId="9405"/>
          <ac:inkMkLst>
            <pc:docMk/>
            <pc:sldMk cId="3356798103" sldId="317"/>
            <ac:inkMk id="116" creationId="{6257BDDA-F8AD-2239-903E-C4ACCBE1B468}"/>
          </ac:inkMkLst>
        </pc:inkChg>
        <pc:inkChg chg="add">
          <ac:chgData name="Darren Starr" userId="e8db8f9f-6c41-48a8-b168-8c2600f32686" providerId="ADAL" clId="{8A8AF724-0554-4334-A95E-7765974E60F0}" dt="2025-01-14T14:06:56.793" v="22168" actId="9405"/>
          <ac:inkMkLst>
            <pc:docMk/>
            <pc:sldMk cId="3356798103" sldId="317"/>
            <ac:inkMk id="117" creationId="{A217064F-FFC7-7D2B-5006-DB25B8033B94}"/>
          </ac:inkMkLst>
        </pc:inkChg>
        <pc:inkChg chg="add">
          <ac:chgData name="Darren Starr" userId="e8db8f9f-6c41-48a8-b168-8c2600f32686" providerId="ADAL" clId="{8A8AF724-0554-4334-A95E-7765974E60F0}" dt="2025-01-14T14:06:57.200" v="22169" actId="9405"/>
          <ac:inkMkLst>
            <pc:docMk/>
            <pc:sldMk cId="3356798103" sldId="317"/>
            <ac:inkMk id="118" creationId="{0C7A6633-DC4C-4C63-9C4A-42169C24D3C9}"/>
          </ac:inkMkLst>
        </pc:inkChg>
        <pc:inkChg chg="add">
          <ac:chgData name="Darren Starr" userId="e8db8f9f-6c41-48a8-b168-8c2600f32686" providerId="ADAL" clId="{8A8AF724-0554-4334-A95E-7765974E60F0}" dt="2025-01-14T14:06:57.858" v="22170" actId="9405"/>
          <ac:inkMkLst>
            <pc:docMk/>
            <pc:sldMk cId="3356798103" sldId="317"/>
            <ac:inkMk id="119" creationId="{290651B5-D2C8-D63E-D26D-DC77CF5F8631}"/>
          </ac:inkMkLst>
        </pc:inkChg>
        <pc:inkChg chg="add">
          <ac:chgData name="Darren Starr" userId="e8db8f9f-6c41-48a8-b168-8c2600f32686" providerId="ADAL" clId="{8A8AF724-0554-4334-A95E-7765974E60F0}" dt="2025-01-14T14:06:58.404" v="22171" actId="9405"/>
          <ac:inkMkLst>
            <pc:docMk/>
            <pc:sldMk cId="3356798103" sldId="317"/>
            <ac:inkMk id="120" creationId="{FFE80B17-AD9F-60BC-2034-B97D64CCA635}"/>
          </ac:inkMkLst>
        </pc:inkChg>
        <pc:inkChg chg="add">
          <ac:chgData name="Darren Starr" userId="e8db8f9f-6c41-48a8-b168-8c2600f32686" providerId="ADAL" clId="{8A8AF724-0554-4334-A95E-7765974E60F0}" dt="2025-01-14T14:06:58.646" v="22172" actId="9405"/>
          <ac:inkMkLst>
            <pc:docMk/>
            <pc:sldMk cId="3356798103" sldId="317"/>
            <ac:inkMk id="121" creationId="{D8A8DFAC-0013-FAD8-6AE7-F86B4783E4D9}"/>
          </ac:inkMkLst>
        </pc:inkChg>
        <pc:inkChg chg="add mod">
          <ac:chgData name="Darren Starr" userId="e8db8f9f-6c41-48a8-b168-8c2600f32686" providerId="ADAL" clId="{8A8AF724-0554-4334-A95E-7765974E60F0}" dt="2025-01-14T14:07:55.609" v="22221"/>
          <ac:inkMkLst>
            <pc:docMk/>
            <pc:sldMk cId="3356798103" sldId="317"/>
            <ac:inkMk id="122" creationId="{CC1392B6-8CE7-265D-655A-109E37C2AC5C}"/>
          </ac:inkMkLst>
        </pc:inkChg>
        <pc:inkChg chg="add">
          <ac:chgData name="Darren Starr" userId="e8db8f9f-6c41-48a8-b168-8c2600f32686" providerId="ADAL" clId="{8A8AF724-0554-4334-A95E-7765974E60F0}" dt="2025-01-14T14:06:59.275" v="22174" actId="9405"/>
          <ac:inkMkLst>
            <pc:docMk/>
            <pc:sldMk cId="3356798103" sldId="317"/>
            <ac:inkMk id="123" creationId="{5A4AE0BF-FBD5-2F15-0154-729A1CB9B2F0}"/>
          </ac:inkMkLst>
        </pc:inkChg>
        <pc:inkChg chg="add">
          <ac:chgData name="Darren Starr" userId="e8db8f9f-6c41-48a8-b168-8c2600f32686" providerId="ADAL" clId="{8A8AF724-0554-4334-A95E-7765974E60F0}" dt="2025-01-14T14:06:59.525" v="22175" actId="9405"/>
          <ac:inkMkLst>
            <pc:docMk/>
            <pc:sldMk cId="3356798103" sldId="317"/>
            <ac:inkMk id="124" creationId="{C690F521-77FA-4D44-B62F-9C9B1C3E35B2}"/>
          </ac:inkMkLst>
        </pc:inkChg>
        <pc:inkChg chg="add">
          <ac:chgData name="Darren Starr" userId="e8db8f9f-6c41-48a8-b168-8c2600f32686" providerId="ADAL" clId="{8A8AF724-0554-4334-A95E-7765974E60F0}" dt="2025-01-14T14:07:00.836" v="22177" actId="9405"/>
          <ac:inkMkLst>
            <pc:docMk/>
            <pc:sldMk cId="3356798103" sldId="317"/>
            <ac:inkMk id="126" creationId="{9F5B7F74-AC43-499C-B849-9B6150298DE2}"/>
          </ac:inkMkLst>
        </pc:inkChg>
        <pc:inkChg chg="add">
          <ac:chgData name="Darren Starr" userId="e8db8f9f-6c41-48a8-b168-8c2600f32686" providerId="ADAL" clId="{8A8AF724-0554-4334-A95E-7765974E60F0}" dt="2025-01-14T14:07:01.146" v="22178" actId="9405"/>
          <ac:inkMkLst>
            <pc:docMk/>
            <pc:sldMk cId="3356798103" sldId="317"/>
            <ac:inkMk id="127" creationId="{DFB748B1-1511-DC81-47B4-A9C74096DC90}"/>
          </ac:inkMkLst>
        </pc:inkChg>
        <pc:inkChg chg="add mod">
          <ac:chgData name="Darren Starr" userId="e8db8f9f-6c41-48a8-b168-8c2600f32686" providerId="ADAL" clId="{8A8AF724-0554-4334-A95E-7765974E60F0}" dt="2025-01-14T14:07:55.609" v="22221"/>
          <ac:inkMkLst>
            <pc:docMk/>
            <pc:sldMk cId="3356798103" sldId="317"/>
            <ac:inkMk id="128" creationId="{0E845C5D-8784-32B1-BC4C-70284156D060}"/>
          </ac:inkMkLst>
        </pc:inkChg>
        <pc:inkChg chg="add mod">
          <ac:chgData name="Darren Starr" userId="e8db8f9f-6c41-48a8-b168-8c2600f32686" providerId="ADAL" clId="{8A8AF724-0554-4334-A95E-7765974E60F0}" dt="2025-01-14T14:07:09.890" v="22186"/>
          <ac:inkMkLst>
            <pc:docMk/>
            <pc:sldMk cId="3356798103" sldId="317"/>
            <ac:inkMk id="130" creationId="{DC6D5347-EEC8-31E9-09F9-40D30C6FE8AD}"/>
          </ac:inkMkLst>
        </pc:inkChg>
        <pc:inkChg chg="add mod">
          <ac:chgData name="Darren Starr" userId="e8db8f9f-6c41-48a8-b168-8c2600f32686" providerId="ADAL" clId="{8A8AF724-0554-4334-A95E-7765974E60F0}" dt="2025-01-14T14:07:55.609" v="22221"/>
          <ac:inkMkLst>
            <pc:docMk/>
            <pc:sldMk cId="3356798103" sldId="317"/>
            <ac:inkMk id="131" creationId="{D57E92FF-F1DD-9D17-1E8F-A45291CFFA75}"/>
          </ac:inkMkLst>
        </pc:inkChg>
        <pc:inkChg chg="add mod">
          <ac:chgData name="Darren Starr" userId="e8db8f9f-6c41-48a8-b168-8c2600f32686" providerId="ADAL" clId="{8A8AF724-0554-4334-A95E-7765974E60F0}" dt="2025-01-14T14:07:12.455" v="22190"/>
          <ac:inkMkLst>
            <pc:docMk/>
            <pc:sldMk cId="3356798103" sldId="317"/>
            <ac:inkMk id="132" creationId="{7A37F65A-3991-B694-3FBD-D716837079A4}"/>
          </ac:inkMkLst>
        </pc:inkChg>
        <pc:inkChg chg="add mod">
          <ac:chgData name="Darren Starr" userId="e8db8f9f-6c41-48a8-b168-8c2600f32686" providerId="ADAL" clId="{8A8AF724-0554-4334-A95E-7765974E60F0}" dt="2025-01-14T14:07:09.890" v="22186"/>
          <ac:inkMkLst>
            <pc:docMk/>
            <pc:sldMk cId="3356798103" sldId="317"/>
            <ac:inkMk id="133" creationId="{C98666F3-51E1-CBE8-B6D8-F9CFB3BEC34F}"/>
          </ac:inkMkLst>
        </pc:inkChg>
        <pc:inkChg chg="add mod">
          <ac:chgData name="Darren Starr" userId="e8db8f9f-6c41-48a8-b168-8c2600f32686" providerId="ADAL" clId="{8A8AF724-0554-4334-A95E-7765974E60F0}" dt="2025-01-14T14:07:09.890" v="22186"/>
          <ac:inkMkLst>
            <pc:docMk/>
            <pc:sldMk cId="3356798103" sldId="317"/>
            <ac:inkMk id="134" creationId="{9DB8DE3B-434D-5B47-A9A2-4BC519DAA4A5}"/>
          </ac:inkMkLst>
        </pc:inkChg>
        <pc:inkChg chg="add">
          <ac:chgData name="Darren Starr" userId="e8db8f9f-6c41-48a8-b168-8c2600f32686" providerId="ADAL" clId="{8A8AF724-0554-4334-A95E-7765974E60F0}" dt="2025-01-14T14:07:10.519" v="22187" actId="9405"/>
          <ac:inkMkLst>
            <pc:docMk/>
            <pc:sldMk cId="3356798103" sldId="317"/>
            <ac:inkMk id="136" creationId="{C0BF9E42-EEB0-492D-6B38-79418A212A46}"/>
          </ac:inkMkLst>
        </pc:inkChg>
        <pc:inkChg chg="add mod">
          <ac:chgData name="Darren Starr" userId="e8db8f9f-6c41-48a8-b168-8c2600f32686" providerId="ADAL" clId="{8A8AF724-0554-4334-A95E-7765974E60F0}" dt="2025-01-15T14:31:57.832" v="25501"/>
          <ac:inkMkLst>
            <pc:docMk/>
            <pc:sldMk cId="3356798103" sldId="317"/>
            <ac:inkMk id="138" creationId="{09F95EAD-51A7-CE6E-0F6B-411CC3600B24}"/>
          </ac:inkMkLst>
        </pc:inkChg>
        <pc:inkChg chg="add">
          <ac:chgData name="Darren Starr" userId="e8db8f9f-6c41-48a8-b168-8c2600f32686" providerId="ADAL" clId="{8A8AF724-0554-4334-A95E-7765974E60F0}" dt="2025-01-14T14:07:13.592" v="22191" actId="9405"/>
          <ac:inkMkLst>
            <pc:docMk/>
            <pc:sldMk cId="3356798103" sldId="317"/>
            <ac:inkMk id="140" creationId="{DEF95655-C618-C679-FD62-45E1E73046B0}"/>
          </ac:inkMkLst>
        </pc:inkChg>
        <pc:inkChg chg="add">
          <ac:chgData name="Darren Starr" userId="e8db8f9f-6c41-48a8-b168-8c2600f32686" providerId="ADAL" clId="{8A8AF724-0554-4334-A95E-7765974E60F0}" dt="2025-01-14T14:07:14.341" v="22192" actId="9405"/>
          <ac:inkMkLst>
            <pc:docMk/>
            <pc:sldMk cId="3356798103" sldId="317"/>
            <ac:inkMk id="141" creationId="{0A494F22-89FF-27F9-D4EE-FE281F276EBF}"/>
          </ac:inkMkLst>
        </pc:inkChg>
        <pc:inkChg chg="add">
          <ac:chgData name="Darren Starr" userId="e8db8f9f-6c41-48a8-b168-8c2600f32686" providerId="ADAL" clId="{8A8AF724-0554-4334-A95E-7765974E60F0}" dt="2025-01-14T14:07:14.562" v="22193" actId="9405"/>
          <ac:inkMkLst>
            <pc:docMk/>
            <pc:sldMk cId="3356798103" sldId="317"/>
            <ac:inkMk id="142" creationId="{F762C4FF-6239-F7F5-FB8F-344ED0B09B1B}"/>
          </ac:inkMkLst>
        </pc:inkChg>
        <pc:inkChg chg="add">
          <ac:chgData name="Darren Starr" userId="e8db8f9f-6c41-48a8-b168-8c2600f32686" providerId="ADAL" clId="{8A8AF724-0554-4334-A95E-7765974E60F0}" dt="2025-01-14T14:07:14.703" v="22194" actId="9405"/>
          <ac:inkMkLst>
            <pc:docMk/>
            <pc:sldMk cId="3356798103" sldId="317"/>
            <ac:inkMk id="143" creationId="{7BC7D27D-5645-FB25-F4F1-FACEF0C54C39}"/>
          </ac:inkMkLst>
        </pc:inkChg>
        <pc:inkChg chg="add">
          <ac:chgData name="Darren Starr" userId="e8db8f9f-6c41-48a8-b168-8c2600f32686" providerId="ADAL" clId="{8A8AF724-0554-4334-A95E-7765974E60F0}" dt="2025-01-14T14:07:15.061" v="22195" actId="9405"/>
          <ac:inkMkLst>
            <pc:docMk/>
            <pc:sldMk cId="3356798103" sldId="317"/>
            <ac:inkMk id="144" creationId="{96846321-B668-D5C6-34DA-2AEFD6902489}"/>
          </ac:inkMkLst>
        </pc:inkChg>
        <pc:inkChg chg="add">
          <ac:chgData name="Darren Starr" userId="e8db8f9f-6c41-48a8-b168-8c2600f32686" providerId="ADAL" clId="{8A8AF724-0554-4334-A95E-7765974E60F0}" dt="2025-01-14T14:07:15.391" v="22196" actId="9405"/>
          <ac:inkMkLst>
            <pc:docMk/>
            <pc:sldMk cId="3356798103" sldId="317"/>
            <ac:inkMk id="145" creationId="{4BE08D86-5354-E0FE-301C-6927B6895F41}"/>
          </ac:inkMkLst>
        </pc:inkChg>
        <pc:inkChg chg="add">
          <ac:chgData name="Darren Starr" userId="e8db8f9f-6c41-48a8-b168-8c2600f32686" providerId="ADAL" clId="{8A8AF724-0554-4334-A95E-7765974E60F0}" dt="2025-01-14T14:07:15.937" v="22197" actId="9405"/>
          <ac:inkMkLst>
            <pc:docMk/>
            <pc:sldMk cId="3356798103" sldId="317"/>
            <ac:inkMk id="146" creationId="{C99856B0-480B-A80E-C421-20F2D88FE7CB}"/>
          </ac:inkMkLst>
        </pc:inkChg>
        <pc:inkChg chg="add">
          <ac:chgData name="Darren Starr" userId="e8db8f9f-6c41-48a8-b168-8c2600f32686" providerId="ADAL" clId="{8A8AF724-0554-4334-A95E-7765974E60F0}" dt="2025-01-14T14:07:16.919" v="22198" actId="9405"/>
          <ac:inkMkLst>
            <pc:docMk/>
            <pc:sldMk cId="3356798103" sldId="317"/>
            <ac:inkMk id="147" creationId="{DE9726AD-C73D-9EF1-733F-C4B65666CFBA}"/>
          </ac:inkMkLst>
        </pc:inkChg>
        <pc:inkChg chg="add mod">
          <ac:chgData name="Darren Starr" userId="e8db8f9f-6c41-48a8-b168-8c2600f32686" providerId="ADAL" clId="{8A8AF724-0554-4334-A95E-7765974E60F0}" dt="2025-01-15T14:31:57.832" v="25501"/>
          <ac:inkMkLst>
            <pc:docMk/>
            <pc:sldMk cId="3356798103" sldId="317"/>
            <ac:inkMk id="148" creationId="{1061A469-7820-8DA9-541B-44F9249B9222}"/>
          </ac:inkMkLst>
        </pc:inkChg>
        <pc:inkChg chg="add">
          <ac:chgData name="Darren Starr" userId="e8db8f9f-6c41-48a8-b168-8c2600f32686" providerId="ADAL" clId="{8A8AF724-0554-4334-A95E-7765974E60F0}" dt="2025-01-14T14:07:17.959" v="22200" actId="9405"/>
          <ac:inkMkLst>
            <pc:docMk/>
            <pc:sldMk cId="3356798103" sldId="317"/>
            <ac:inkMk id="149" creationId="{D5D6A5F8-4A14-DD36-001A-08D46CD7732C}"/>
          </ac:inkMkLst>
        </pc:inkChg>
        <pc:inkChg chg="add">
          <ac:chgData name="Darren Starr" userId="e8db8f9f-6c41-48a8-b168-8c2600f32686" providerId="ADAL" clId="{8A8AF724-0554-4334-A95E-7765974E60F0}" dt="2025-01-14T14:07:18.139" v="22201" actId="9405"/>
          <ac:inkMkLst>
            <pc:docMk/>
            <pc:sldMk cId="3356798103" sldId="317"/>
            <ac:inkMk id="150" creationId="{D0979D0D-2513-1482-D7AC-EF5C52365313}"/>
          </ac:inkMkLst>
        </pc:inkChg>
        <pc:inkChg chg="add">
          <ac:chgData name="Darren Starr" userId="e8db8f9f-6c41-48a8-b168-8c2600f32686" providerId="ADAL" clId="{8A8AF724-0554-4334-A95E-7765974E60F0}" dt="2025-01-14T14:07:18.554" v="22202" actId="9405"/>
          <ac:inkMkLst>
            <pc:docMk/>
            <pc:sldMk cId="3356798103" sldId="317"/>
            <ac:inkMk id="151" creationId="{FD05065F-2E2C-5A6A-E6DD-69F1F8FE867A}"/>
          </ac:inkMkLst>
        </pc:inkChg>
        <pc:inkChg chg="add mod">
          <ac:chgData name="Darren Starr" userId="e8db8f9f-6c41-48a8-b168-8c2600f32686" providerId="ADAL" clId="{8A8AF724-0554-4334-A95E-7765974E60F0}" dt="2025-01-14T14:07:19.620" v="22204"/>
          <ac:inkMkLst>
            <pc:docMk/>
            <pc:sldMk cId="3356798103" sldId="317"/>
            <ac:inkMk id="152" creationId="{550EE305-8712-999A-B72D-93FEA4D16643}"/>
          </ac:inkMkLst>
        </pc:inkChg>
        <pc:inkChg chg="add mod">
          <ac:chgData name="Darren Starr" userId="e8db8f9f-6c41-48a8-b168-8c2600f32686" providerId="ADAL" clId="{8A8AF724-0554-4334-A95E-7765974E60F0}" dt="2025-01-14T14:07:47.869" v="22217"/>
          <ac:inkMkLst>
            <pc:docMk/>
            <pc:sldMk cId="3356798103" sldId="317"/>
            <ac:inkMk id="154" creationId="{089DCE8D-9F8B-F77E-EC1E-E57CA53748A7}"/>
          </ac:inkMkLst>
        </pc:inkChg>
        <pc:inkChg chg="add mod">
          <ac:chgData name="Darren Starr" userId="e8db8f9f-6c41-48a8-b168-8c2600f32686" providerId="ADAL" clId="{8A8AF724-0554-4334-A95E-7765974E60F0}" dt="2025-01-14T14:07:31.584" v="22215"/>
          <ac:inkMkLst>
            <pc:docMk/>
            <pc:sldMk cId="3356798103" sldId="317"/>
            <ac:inkMk id="158" creationId="{3A0139D7-46C6-6DA6-E90C-130435A23D1F}"/>
          </ac:inkMkLst>
        </pc:inkChg>
        <pc:inkChg chg="add mod">
          <ac:chgData name="Darren Starr" userId="e8db8f9f-6c41-48a8-b168-8c2600f32686" providerId="ADAL" clId="{8A8AF724-0554-4334-A95E-7765974E60F0}" dt="2025-01-14T14:07:31.584" v="22215"/>
          <ac:inkMkLst>
            <pc:docMk/>
            <pc:sldMk cId="3356798103" sldId="317"/>
            <ac:inkMk id="159" creationId="{5437DC22-9936-E630-BCC4-48AA39FC7CF3}"/>
          </ac:inkMkLst>
        </pc:inkChg>
        <pc:inkChg chg="add mod">
          <ac:chgData name="Darren Starr" userId="e8db8f9f-6c41-48a8-b168-8c2600f32686" providerId="ADAL" clId="{8A8AF724-0554-4334-A95E-7765974E60F0}" dt="2025-01-14T14:07:31.584" v="22215"/>
          <ac:inkMkLst>
            <pc:docMk/>
            <pc:sldMk cId="3356798103" sldId="317"/>
            <ac:inkMk id="160" creationId="{60DDB2D8-C049-DAD7-F186-BB6538EE55E8}"/>
          </ac:inkMkLst>
        </pc:inkChg>
        <pc:inkChg chg="add mod">
          <ac:chgData name="Darren Starr" userId="e8db8f9f-6c41-48a8-b168-8c2600f32686" providerId="ADAL" clId="{8A8AF724-0554-4334-A95E-7765974E60F0}" dt="2025-01-14T14:07:55.609" v="22221"/>
          <ac:inkMkLst>
            <pc:docMk/>
            <pc:sldMk cId="3356798103" sldId="317"/>
            <ac:inkMk id="161" creationId="{14AD9357-88DD-2A79-040B-0888F6C11595}"/>
          </ac:inkMkLst>
        </pc:inkChg>
        <pc:inkChg chg="add mod">
          <ac:chgData name="Darren Starr" userId="e8db8f9f-6c41-48a8-b168-8c2600f32686" providerId="ADAL" clId="{8A8AF724-0554-4334-A95E-7765974E60F0}" dt="2025-01-15T14:31:57.832" v="25501"/>
          <ac:inkMkLst>
            <pc:docMk/>
            <pc:sldMk cId="3356798103" sldId="317"/>
            <ac:inkMk id="162" creationId="{FC125AE3-1FAD-C236-DF8F-0CE0EBD17A88}"/>
          </ac:inkMkLst>
        </pc:inkChg>
        <pc:inkChg chg="add mod">
          <ac:chgData name="Darren Starr" userId="e8db8f9f-6c41-48a8-b168-8c2600f32686" providerId="ADAL" clId="{8A8AF724-0554-4334-A95E-7765974E60F0}" dt="2025-01-14T14:07:31.584" v="22215"/>
          <ac:inkMkLst>
            <pc:docMk/>
            <pc:sldMk cId="3356798103" sldId="317"/>
            <ac:inkMk id="163" creationId="{18A36AE6-F727-0F2F-2D7A-960797C5810D}"/>
          </ac:inkMkLst>
        </pc:inkChg>
        <pc:inkChg chg="add">
          <ac:chgData name="Darren Starr" userId="e8db8f9f-6c41-48a8-b168-8c2600f32686" providerId="ADAL" clId="{8A8AF724-0554-4334-A95E-7765974E60F0}" dt="2025-01-14T14:07:53.116" v="22218" actId="9405"/>
          <ac:inkMkLst>
            <pc:docMk/>
            <pc:sldMk cId="3356798103" sldId="317"/>
            <ac:inkMk id="165" creationId="{AE7B9108-099E-1AE5-3055-D6162E463048}"/>
          </ac:inkMkLst>
        </pc:inkChg>
        <pc:inkChg chg="add">
          <ac:chgData name="Darren Starr" userId="e8db8f9f-6c41-48a8-b168-8c2600f32686" providerId="ADAL" clId="{8A8AF724-0554-4334-A95E-7765974E60F0}" dt="2025-01-14T14:07:54.030" v="22219" actId="9405"/>
          <ac:inkMkLst>
            <pc:docMk/>
            <pc:sldMk cId="3356798103" sldId="317"/>
            <ac:inkMk id="166" creationId="{2A2A8C3F-9228-E9CD-91EE-4C693857C6F9}"/>
          </ac:inkMkLst>
        </pc:inkChg>
        <pc:inkChg chg="add">
          <ac:chgData name="Darren Starr" userId="e8db8f9f-6c41-48a8-b168-8c2600f32686" providerId="ADAL" clId="{8A8AF724-0554-4334-A95E-7765974E60F0}" dt="2025-01-14T14:07:55.044" v="22220" actId="9405"/>
          <ac:inkMkLst>
            <pc:docMk/>
            <pc:sldMk cId="3356798103" sldId="317"/>
            <ac:inkMk id="167" creationId="{C21B0A1E-1990-6FC0-F3AD-6A14CE8C8984}"/>
          </ac:inkMkLst>
        </pc:inkChg>
        <pc:inkChg chg="add">
          <ac:chgData name="Darren Starr" userId="e8db8f9f-6c41-48a8-b168-8c2600f32686" providerId="ADAL" clId="{8A8AF724-0554-4334-A95E-7765974E60F0}" dt="2025-01-14T14:07:57.514" v="22222" actId="9405"/>
          <ac:inkMkLst>
            <pc:docMk/>
            <pc:sldMk cId="3356798103" sldId="317"/>
            <ac:inkMk id="169" creationId="{75BCE2F4-B267-BEF8-9B96-3FA8D61BC725}"/>
          </ac:inkMkLst>
        </pc:inkChg>
        <pc:inkChg chg="add">
          <ac:chgData name="Darren Starr" userId="e8db8f9f-6c41-48a8-b168-8c2600f32686" providerId="ADAL" clId="{8A8AF724-0554-4334-A95E-7765974E60F0}" dt="2025-01-14T14:07:57.686" v="22223" actId="9405"/>
          <ac:inkMkLst>
            <pc:docMk/>
            <pc:sldMk cId="3356798103" sldId="317"/>
            <ac:inkMk id="170" creationId="{E0F858F9-5E46-CF6B-0268-E84A269FB8EF}"/>
          </ac:inkMkLst>
        </pc:inkChg>
        <pc:inkChg chg="add">
          <ac:chgData name="Darren Starr" userId="e8db8f9f-6c41-48a8-b168-8c2600f32686" providerId="ADAL" clId="{8A8AF724-0554-4334-A95E-7765974E60F0}" dt="2025-01-14T14:07:58.061" v="22224" actId="9405"/>
          <ac:inkMkLst>
            <pc:docMk/>
            <pc:sldMk cId="3356798103" sldId="317"/>
            <ac:inkMk id="171" creationId="{5F13891B-0BBB-9E68-E13B-D23AE35454E5}"/>
          </ac:inkMkLst>
        </pc:inkChg>
        <pc:inkChg chg="add">
          <ac:chgData name="Darren Starr" userId="e8db8f9f-6c41-48a8-b168-8c2600f32686" providerId="ADAL" clId="{8A8AF724-0554-4334-A95E-7765974E60F0}" dt="2025-01-14T14:07:58.357" v="22225" actId="9405"/>
          <ac:inkMkLst>
            <pc:docMk/>
            <pc:sldMk cId="3356798103" sldId="317"/>
            <ac:inkMk id="172" creationId="{387425CB-80E9-7095-4B28-6BD6C097E786}"/>
          </ac:inkMkLst>
        </pc:inkChg>
        <pc:inkChg chg="add">
          <ac:chgData name="Darren Starr" userId="e8db8f9f-6c41-48a8-b168-8c2600f32686" providerId="ADAL" clId="{8A8AF724-0554-4334-A95E-7765974E60F0}" dt="2025-01-14T14:07:58.653" v="22226" actId="9405"/>
          <ac:inkMkLst>
            <pc:docMk/>
            <pc:sldMk cId="3356798103" sldId="317"/>
            <ac:inkMk id="173" creationId="{61DCEB1A-6CD0-24D9-8834-8B24E717B2BB}"/>
          </ac:inkMkLst>
        </pc:inkChg>
        <pc:inkChg chg="add">
          <ac:chgData name="Darren Starr" userId="e8db8f9f-6c41-48a8-b168-8c2600f32686" providerId="ADAL" clId="{8A8AF724-0554-4334-A95E-7765974E60F0}" dt="2025-01-14T14:07:59.049" v="22227" actId="9405"/>
          <ac:inkMkLst>
            <pc:docMk/>
            <pc:sldMk cId="3356798103" sldId="317"/>
            <ac:inkMk id="174" creationId="{DC9FDCBF-4DB9-3FB3-D94A-B504BB506EE9}"/>
          </ac:inkMkLst>
        </pc:inkChg>
        <pc:inkChg chg="add">
          <ac:chgData name="Darren Starr" userId="e8db8f9f-6c41-48a8-b168-8c2600f32686" providerId="ADAL" clId="{8A8AF724-0554-4334-A95E-7765974E60F0}" dt="2025-01-14T14:07:59.427" v="22228" actId="9405"/>
          <ac:inkMkLst>
            <pc:docMk/>
            <pc:sldMk cId="3356798103" sldId="317"/>
            <ac:inkMk id="175" creationId="{12C410DB-17C3-EEBC-2140-736C13F4E291}"/>
          </ac:inkMkLst>
        </pc:inkChg>
        <pc:inkChg chg="add mod">
          <ac:chgData name="Darren Starr" userId="e8db8f9f-6c41-48a8-b168-8c2600f32686" providerId="ADAL" clId="{8A8AF724-0554-4334-A95E-7765974E60F0}" dt="2025-01-15T14:31:57.832" v="25501"/>
          <ac:inkMkLst>
            <pc:docMk/>
            <pc:sldMk cId="3356798103" sldId="317"/>
            <ac:inkMk id="176" creationId="{08FAB287-F3A3-DE71-FC54-67422768834E}"/>
          </ac:inkMkLst>
        </pc:inkChg>
        <pc:inkChg chg="add">
          <ac:chgData name="Darren Starr" userId="e8db8f9f-6c41-48a8-b168-8c2600f32686" providerId="ADAL" clId="{8A8AF724-0554-4334-A95E-7765974E60F0}" dt="2025-01-14T14:08:00.118" v="22230" actId="9405"/>
          <ac:inkMkLst>
            <pc:docMk/>
            <pc:sldMk cId="3356798103" sldId="317"/>
            <ac:inkMk id="177" creationId="{A56DF92B-80C4-CCB6-1E18-011191EA83D7}"/>
          </ac:inkMkLst>
        </pc:inkChg>
        <pc:inkChg chg="add">
          <ac:chgData name="Darren Starr" userId="e8db8f9f-6c41-48a8-b168-8c2600f32686" providerId="ADAL" clId="{8A8AF724-0554-4334-A95E-7765974E60F0}" dt="2025-01-14T14:08:01.063" v="22231" actId="9405"/>
          <ac:inkMkLst>
            <pc:docMk/>
            <pc:sldMk cId="3356798103" sldId="317"/>
            <ac:inkMk id="178" creationId="{D9E4AA36-A68E-F810-E0CF-1004AA8D4C30}"/>
          </ac:inkMkLst>
        </pc:inkChg>
        <pc:inkChg chg="add">
          <ac:chgData name="Darren Starr" userId="e8db8f9f-6c41-48a8-b168-8c2600f32686" providerId="ADAL" clId="{8A8AF724-0554-4334-A95E-7765974E60F0}" dt="2025-01-14T14:08:01.775" v="22232" actId="9405"/>
          <ac:inkMkLst>
            <pc:docMk/>
            <pc:sldMk cId="3356798103" sldId="317"/>
            <ac:inkMk id="179" creationId="{CD5A88C3-5843-805D-804B-615C15343D93}"/>
          </ac:inkMkLst>
        </pc:inkChg>
        <pc:inkChg chg="add">
          <ac:chgData name="Darren Starr" userId="e8db8f9f-6c41-48a8-b168-8c2600f32686" providerId="ADAL" clId="{8A8AF724-0554-4334-A95E-7765974E60F0}" dt="2025-01-14T14:08:02.131" v="22233" actId="9405"/>
          <ac:inkMkLst>
            <pc:docMk/>
            <pc:sldMk cId="3356798103" sldId="317"/>
            <ac:inkMk id="180" creationId="{3E6CE13D-F497-8051-C098-1B0881DDDBEC}"/>
          </ac:inkMkLst>
        </pc:inkChg>
        <pc:inkChg chg="add">
          <ac:chgData name="Darren Starr" userId="e8db8f9f-6c41-48a8-b168-8c2600f32686" providerId="ADAL" clId="{8A8AF724-0554-4334-A95E-7765974E60F0}" dt="2025-01-14T14:08:02.615" v="22234" actId="9405"/>
          <ac:inkMkLst>
            <pc:docMk/>
            <pc:sldMk cId="3356798103" sldId="317"/>
            <ac:inkMk id="181" creationId="{4D74ACDE-F302-070C-7097-F0D8B7950C17}"/>
          </ac:inkMkLst>
        </pc:inkChg>
        <pc:inkChg chg="add">
          <ac:chgData name="Darren Starr" userId="e8db8f9f-6c41-48a8-b168-8c2600f32686" providerId="ADAL" clId="{8A8AF724-0554-4334-A95E-7765974E60F0}" dt="2025-01-14T14:08:03.347" v="22235" actId="9405"/>
          <ac:inkMkLst>
            <pc:docMk/>
            <pc:sldMk cId="3356798103" sldId="317"/>
            <ac:inkMk id="182" creationId="{B1E0D890-7C82-8133-8697-B46E8521ABBB}"/>
          </ac:inkMkLst>
        </pc:inkChg>
        <pc:inkChg chg="add">
          <ac:chgData name="Darren Starr" userId="e8db8f9f-6c41-48a8-b168-8c2600f32686" providerId="ADAL" clId="{8A8AF724-0554-4334-A95E-7765974E60F0}" dt="2025-01-14T14:08:03.677" v="22236" actId="9405"/>
          <ac:inkMkLst>
            <pc:docMk/>
            <pc:sldMk cId="3356798103" sldId="317"/>
            <ac:inkMk id="183" creationId="{C1D24B4B-16A2-B25D-7370-F024A87FF685}"/>
          </ac:inkMkLst>
        </pc:inkChg>
        <pc:inkChg chg="add">
          <ac:chgData name="Darren Starr" userId="e8db8f9f-6c41-48a8-b168-8c2600f32686" providerId="ADAL" clId="{8A8AF724-0554-4334-A95E-7765974E60F0}" dt="2025-01-14T14:08:04.075" v="22237" actId="9405"/>
          <ac:inkMkLst>
            <pc:docMk/>
            <pc:sldMk cId="3356798103" sldId="317"/>
            <ac:inkMk id="184" creationId="{EF0FD74C-91BD-C53A-19F4-F408D303E55D}"/>
          </ac:inkMkLst>
        </pc:inkChg>
        <pc:inkChg chg="add">
          <ac:chgData name="Darren Starr" userId="e8db8f9f-6c41-48a8-b168-8c2600f32686" providerId="ADAL" clId="{8A8AF724-0554-4334-A95E-7765974E60F0}" dt="2025-01-14T14:08:04.585" v="22238" actId="9405"/>
          <ac:inkMkLst>
            <pc:docMk/>
            <pc:sldMk cId="3356798103" sldId="317"/>
            <ac:inkMk id="185" creationId="{0F621003-52B4-0095-62DE-0A6E924671ED}"/>
          </ac:inkMkLst>
        </pc:inkChg>
        <pc:inkChg chg="add">
          <ac:chgData name="Darren Starr" userId="e8db8f9f-6c41-48a8-b168-8c2600f32686" providerId="ADAL" clId="{8A8AF724-0554-4334-A95E-7765974E60F0}" dt="2025-01-14T14:08:05.068" v="22239" actId="9405"/>
          <ac:inkMkLst>
            <pc:docMk/>
            <pc:sldMk cId="3356798103" sldId="317"/>
            <ac:inkMk id="186" creationId="{885BD98C-FA89-633E-8B9A-0B194E2F52D8}"/>
          </ac:inkMkLst>
        </pc:inkChg>
        <pc:inkChg chg="add">
          <ac:chgData name="Darren Starr" userId="e8db8f9f-6c41-48a8-b168-8c2600f32686" providerId="ADAL" clId="{8A8AF724-0554-4334-A95E-7765974E60F0}" dt="2025-01-14T14:08:05.518" v="22240" actId="9405"/>
          <ac:inkMkLst>
            <pc:docMk/>
            <pc:sldMk cId="3356798103" sldId="317"/>
            <ac:inkMk id="187" creationId="{4BBC4B0D-605B-9C16-7AD9-69FF65873E7D}"/>
          </ac:inkMkLst>
        </pc:inkChg>
        <pc:inkChg chg="add mod">
          <ac:chgData name="Darren Starr" userId="e8db8f9f-6c41-48a8-b168-8c2600f32686" providerId="ADAL" clId="{8A8AF724-0554-4334-A95E-7765974E60F0}" dt="2025-01-15T14:31:57.832" v="25501"/>
          <ac:inkMkLst>
            <pc:docMk/>
            <pc:sldMk cId="3356798103" sldId="317"/>
            <ac:inkMk id="188" creationId="{B9D97340-6BE1-C24F-A2A1-58DFFDAF2182}"/>
          </ac:inkMkLst>
        </pc:inkChg>
        <pc:inkChg chg="add">
          <ac:chgData name="Darren Starr" userId="e8db8f9f-6c41-48a8-b168-8c2600f32686" providerId="ADAL" clId="{8A8AF724-0554-4334-A95E-7765974E60F0}" dt="2025-01-14T14:08:05.892" v="22242" actId="9405"/>
          <ac:inkMkLst>
            <pc:docMk/>
            <pc:sldMk cId="3356798103" sldId="317"/>
            <ac:inkMk id="189" creationId="{D57D6652-2D19-7E18-E1E8-E3EBAB360FB2}"/>
          </ac:inkMkLst>
        </pc:inkChg>
        <pc:inkChg chg="add">
          <ac:chgData name="Darren Starr" userId="e8db8f9f-6c41-48a8-b168-8c2600f32686" providerId="ADAL" clId="{8A8AF724-0554-4334-A95E-7765974E60F0}" dt="2025-01-14T14:08:06.167" v="22243" actId="9405"/>
          <ac:inkMkLst>
            <pc:docMk/>
            <pc:sldMk cId="3356798103" sldId="317"/>
            <ac:inkMk id="190" creationId="{5A35B61F-A0BC-AB21-4765-FE50DFB871CB}"/>
          </ac:inkMkLst>
        </pc:inkChg>
        <pc:inkChg chg="add">
          <ac:chgData name="Darren Starr" userId="e8db8f9f-6c41-48a8-b168-8c2600f32686" providerId="ADAL" clId="{8A8AF724-0554-4334-A95E-7765974E60F0}" dt="2025-01-14T14:08:06.341" v="22244" actId="9405"/>
          <ac:inkMkLst>
            <pc:docMk/>
            <pc:sldMk cId="3356798103" sldId="317"/>
            <ac:inkMk id="191" creationId="{19990C9C-B92D-2538-E685-E67DAFC15D9A}"/>
          </ac:inkMkLst>
        </pc:inkChg>
        <pc:inkChg chg="add">
          <ac:chgData name="Darren Starr" userId="e8db8f9f-6c41-48a8-b168-8c2600f32686" providerId="ADAL" clId="{8A8AF724-0554-4334-A95E-7765974E60F0}" dt="2025-01-14T14:08:06.528" v="22245" actId="9405"/>
          <ac:inkMkLst>
            <pc:docMk/>
            <pc:sldMk cId="3356798103" sldId="317"/>
            <ac:inkMk id="192" creationId="{5BEFA99A-339A-A15C-9CF8-F9BB148A9D80}"/>
          </ac:inkMkLst>
        </pc:inkChg>
        <pc:inkChg chg="add">
          <ac:chgData name="Darren Starr" userId="e8db8f9f-6c41-48a8-b168-8c2600f32686" providerId="ADAL" clId="{8A8AF724-0554-4334-A95E-7765974E60F0}" dt="2025-01-14T14:08:06.718" v="22246" actId="9405"/>
          <ac:inkMkLst>
            <pc:docMk/>
            <pc:sldMk cId="3356798103" sldId="317"/>
            <ac:inkMk id="193" creationId="{84ABC870-4E5F-8DBD-4934-18E81C912F34}"/>
          </ac:inkMkLst>
        </pc:inkChg>
        <pc:inkChg chg="add">
          <ac:chgData name="Darren Starr" userId="e8db8f9f-6c41-48a8-b168-8c2600f32686" providerId="ADAL" clId="{8A8AF724-0554-4334-A95E-7765974E60F0}" dt="2025-01-14T14:08:06.892" v="22247" actId="9405"/>
          <ac:inkMkLst>
            <pc:docMk/>
            <pc:sldMk cId="3356798103" sldId="317"/>
            <ac:inkMk id="194" creationId="{78D976C7-401C-E62E-2053-3E144C902039}"/>
          </ac:inkMkLst>
        </pc:inkChg>
        <pc:inkChg chg="add">
          <ac:chgData name="Darren Starr" userId="e8db8f9f-6c41-48a8-b168-8c2600f32686" providerId="ADAL" clId="{8A8AF724-0554-4334-A95E-7765974E60F0}" dt="2025-01-14T14:08:07.304" v="22248" actId="9405"/>
          <ac:inkMkLst>
            <pc:docMk/>
            <pc:sldMk cId="3356798103" sldId="317"/>
            <ac:inkMk id="195" creationId="{D9B9211A-9EC7-E473-4CB0-480EA960AB41}"/>
          </ac:inkMkLst>
        </pc:inkChg>
        <pc:inkChg chg="add">
          <ac:chgData name="Darren Starr" userId="e8db8f9f-6c41-48a8-b168-8c2600f32686" providerId="ADAL" clId="{8A8AF724-0554-4334-A95E-7765974E60F0}" dt="2025-01-14T14:08:07.442" v="22249" actId="9405"/>
          <ac:inkMkLst>
            <pc:docMk/>
            <pc:sldMk cId="3356798103" sldId="317"/>
            <ac:inkMk id="196" creationId="{DDB00EFA-6138-EA6C-10A1-C3A5914F37A2}"/>
          </ac:inkMkLst>
        </pc:inkChg>
        <pc:inkChg chg="add">
          <ac:chgData name="Darren Starr" userId="e8db8f9f-6c41-48a8-b168-8c2600f32686" providerId="ADAL" clId="{8A8AF724-0554-4334-A95E-7765974E60F0}" dt="2025-01-14T14:08:12.089" v="22251" actId="9405"/>
          <ac:inkMkLst>
            <pc:docMk/>
            <pc:sldMk cId="3356798103" sldId="317"/>
            <ac:inkMk id="198" creationId="{B57A923E-862E-B11B-AFA7-344EE27AF217}"/>
          </ac:inkMkLst>
        </pc:inkChg>
        <pc:inkChg chg="add">
          <ac:chgData name="Darren Starr" userId="e8db8f9f-6c41-48a8-b168-8c2600f32686" providerId="ADAL" clId="{8A8AF724-0554-4334-A95E-7765974E60F0}" dt="2025-01-14T14:08:12.374" v="22252" actId="9405"/>
          <ac:inkMkLst>
            <pc:docMk/>
            <pc:sldMk cId="3356798103" sldId="317"/>
            <ac:inkMk id="199" creationId="{3FD37D8B-02D8-3935-B3D4-502E2BFDAB9F}"/>
          </ac:inkMkLst>
        </pc:inkChg>
        <pc:inkChg chg="add mod">
          <ac:chgData name="Darren Starr" userId="e8db8f9f-6c41-48a8-b168-8c2600f32686" providerId="ADAL" clId="{8A8AF724-0554-4334-A95E-7765974E60F0}" dt="2025-01-14T14:08:17.971" v="22256"/>
          <ac:inkMkLst>
            <pc:docMk/>
            <pc:sldMk cId="3356798103" sldId="317"/>
            <ac:inkMk id="201" creationId="{C4450F97-0852-F56A-3F28-9EE3B4804BA1}"/>
          </ac:inkMkLst>
        </pc:inkChg>
        <pc:inkChg chg="add mod">
          <ac:chgData name="Darren Starr" userId="e8db8f9f-6c41-48a8-b168-8c2600f32686" providerId="ADAL" clId="{8A8AF724-0554-4334-A95E-7765974E60F0}" dt="2025-01-14T14:08:24.659" v="22268"/>
          <ac:inkMkLst>
            <pc:docMk/>
            <pc:sldMk cId="3356798103" sldId="317"/>
            <ac:inkMk id="202" creationId="{1FEAC0C9-D02F-0702-1DD2-54B71E9F71B5}"/>
          </ac:inkMkLst>
        </pc:inkChg>
        <pc:inkChg chg="add mod">
          <ac:chgData name="Darren Starr" userId="e8db8f9f-6c41-48a8-b168-8c2600f32686" providerId="ADAL" clId="{8A8AF724-0554-4334-A95E-7765974E60F0}" dt="2025-01-14T14:08:26.983" v="22273"/>
          <ac:inkMkLst>
            <pc:docMk/>
            <pc:sldMk cId="3356798103" sldId="317"/>
            <ac:inkMk id="204" creationId="{3BFB7F61-E307-8DDE-1D6D-1F22D320773D}"/>
          </ac:inkMkLst>
        </pc:inkChg>
        <pc:inkChg chg="add mod">
          <ac:chgData name="Darren Starr" userId="e8db8f9f-6c41-48a8-b168-8c2600f32686" providerId="ADAL" clId="{8A8AF724-0554-4334-A95E-7765974E60F0}" dt="2025-01-14T14:08:24.659" v="22268"/>
          <ac:inkMkLst>
            <pc:docMk/>
            <pc:sldMk cId="3356798103" sldId="317"/>
            <ac:inkMk id="205" creationId="{5F0E97CF-D70E-D653-89C7-EA544D03C287}"/>
          </ac:inkMkLst>
        </pc:inkChg>
        <pc:inkChg chg="add mod">
          <ac:chgData name="Darren Starr" userId="e8db8f9f-6c41-48a8-b168-8c2600f32686" providerId="ADAL" clId="{8A8AF724-0554-4334-A95E-7765974E60F0}" dt="2025-01-14T14:08:24.659" v="22268"/>
          <ac:inkMkLst>
            <pc:docMk/>
            <pc:sldMk cId="3356798103" sldId="317"/>
            <ac:inkMk id="206" creationId="{BEFD3458-20E9-5982-8E96-DB76C3D055CA}"/>
          </ac:inkMkLst>
        </pc:inkChg>
        <pc:inkChg chg="add mod">
          <ac:chgData name="Darren Starr" userId="e8db8f9f-6c41-48a8-b168-8c2600f32686" providerId="ADAL" clId="{8A8AF724-0554-4334-A95E-7765974E60F0}" dt="2025-01-14T14:08:26.983" v="22273"/>
          <ac:inkMkLst>
            <pc:docMk/>
            <pc:sldMk cId="3356798103" sldId="317"/>
            <ac:inkMk id="207" creationId="{1FB2F4B1-68D5-7B87-C33D-6ACE12C8EB1D}"/>
          </ac:inkMkLst>
        </pc:inkChg>
        <pc:inkChg chg="add mod">
          <ac:chgData name="Darren Starr" userId="e8db8f9f-6c41-48a8-b168-8c2600f32686" providerId="ADAL" clId="{8A8AF724-0554-4334-A95E-7765974E60F0}" dt="2025-01-14T14:08:24.659" v="22268"/>
          <ac:inkMkLst>
            <pc:docMk/>
            <pc:sldMk cId="3356798103" sldId="317"/>
            <ac:inkMk id="208" creationId="{FB5B6FA8-3FCE-6980-3052-0D5E8392CB96}"/>
          </ac:inkMkLst>
        </pc:inkChg>
        <pc:inkChg chg="add mod">
          <ac:chgData name="Darren Starr" userId="e8db8f9f-6c41-48a8-b168-8c2600f32686" providerId="ADAL" clId="{8A8AF724-0554-4334-A95E-7765974E60F0}" dt="2025-01-14T14:08:26.983" v="22273"/>
          <ac:inkMkLst>
            <pc:docMk/>
            <pc:sldMk cId="3356798103" sldId="317"/>
            <ac:inkMk id="209" creationId="{9CBCD7A8-DE45-478D-F8A7-CA38D0D499D5}"/>
          </ac:inkMkLst>
        </pc:inkChg>
        <pc:inkChg chg="add mod">
          <ac:chgData name="Darren Starr" userId="e8db8f9f-6c41-48a8-b168-8c2600f32686" providerId="ADAL" clId="{8A8AF724-0554-4334-A95E-7765974E60F0}" dt="2025-01-14T14:08:26.983" v="22273"/>
          <ac:inkMkLst>
            <pc:docMk/>
            <pc:sldMk cId="3356798103" sldId="317"/>
            <ac:inkMk id="210" creationId="{902A4045-6A21-C0C1-61BF-F407530EE397}"/>
          </ac:inkMkLst>
        </pc:inkChg>
        <pc:inkChg chg="add mod">
          <ac:chgData name="Darren Starr" userId="e8db8f9f-6c41-48a8-b168-8c2600f32686" providerId="ADAL" clId="{8A8AF724-0554-4334-A95E-7765974E60F0}" dt="2025-01-14T14:08:24.659" v="22268"/>
          <ac:inkMkLst>
            <pc:docMk/>
            <pc:sldMk cId="3356798103" sldId="317"/>
            <ac:inkMk id="211" creationId="{1E1C3D96-6691-F979-DBDF-943E39C27139}"/>
          </ac:inkMkLst>
        </pc:inkChg>
        <pc:inkChg chg="add mod">
          <ac:chgData name="Darren Starr" userId="e8db8f9f-6c41-48a8-b168-8c2600f32686" providerId="ADAL" clId="{8A8AF724-0554-4334-A95E-7765974E60F0}" dt="2025-01-14T14:08:26.983" v="22273"/>
          <ac:inkMkLst>
            <pc:docMk/>
            <pc:sldMk cId="3356798103" sldId="317"/>
            <ac:inkMk id="212" creationId="{2C145DA1-2916-F328-A272-D9008833425B}"/>
          </ac:inkMkLst>
        </pc:inkChg>
        <pc:inkChg chg="add mod">
          <ac:chgData name="Darren Starr" userId="e8db8f9f-6c41-48a8-b168-8c2600f32686" providerId="ADAL" clId="{8A8AF724-0554-4334-A95E-7765974E60F0}" dt="2025-01-14T14:08:26.983" v="22273"/>
          <ac:inkMkLst>
            <pc:docMk/>
            <pc:sldMk cId="3356798103" sldId="317"/>
            <ac:inkMk id="213" creationId="{F7A7F3E3-978F-27B4-9FAB-B7C5B8539B82}"/>
          </ac:inkMkLst>
        </pc:inkChg>
        <pc:inkChg chg="add mod">
          <ac:chgData name="Darren Starr" userId="e8db8f9f-6c41-48a8-b168-8c2600f32686" providerId="ADAL" clId="{8A8AF724-0554-4334-A95E-7765974E60F0}" dt="2025-01-14T14:08:26.983" v="22273"/>
          <ac:inkMkLst>
            <pc:docMk/>
            <pc:sldMk cId="3356798103" sldId="317"/>
            <ac:inkMk id="214" creationId="{1A7394AC-A911-2111-544A-C5FE794C8969}"/>
          </ac:inkMkLst>
        </pc:inkChg>
        <pc:inkChg chg="add">
          <ac:chgData name="Darren Starr" userId="e8db8f9f-6c41-48a8-b168-8c2600f32686" providerId="ADAL" clId="{8A8AF724-0554-4334-A95E-7765974E60F0}" dt="2025-01-14T14:08:25.514" v="22269" actId="9405"/>
          <ac:inkMkLst>
            <pc:docMk/>
            <pc:sldMk cId="3356798103" sldId="317"/>
            <ac:inkMk id="216" creationId="{2DAFE806-B461-0B63-A204-8D8E78FDDE5C}"/>
          </ac:inkMkLst>
        </pc:inkChg>
        <pc:inkChg chg="add mod">
          <ac:chgData name="Darren Starr" userId="e8db8f9f-6c41-48a8-b168-8c2600f32686" providerId="ADAL" clId="{8A8AF724-0554-4334-A95E-7765974E60F0}" dt="2025-01-14T14:08:26.983" v="22273"/>
          <ac:inkMkLst>
            <pc:docMk/>
            <pc:sldMk cId="3356798103" sldId="317"/>
            <ac:inkMk id="217" creationId="{0BC56F4C-C7E5-3AD6-DC5A-2E6F87D51AE0}"/>
          </ac:inkMkLst>
        </pc:inkChg>
        <pc:inkChg chg="add">
          <ac:chgData name="Darren Starr" userId="e8db8f9f-6c41-48a8-b168-8c2600f32686" providerId="ADAL" clId="{8A8AF724-0554-4334-A95E-7765974E60F0}" dt="2025-01-14T14:08:26.217" v="22271" actId="9405"/>
          <ac:inkMkLst>
            <pc:docMk/>
            <pc:sldMk cId="3356798103" sldId="317"/>
            <ac:inkMk id="218" creationId="{040EEF76-0618-B5F2-4C29-70CFCBEE20ED}"/>
          </ac:inkMkLst>
        </pc:inkChg>
        <pc:inkChg chg="add">
          <ac:chgData name="Darren Starr" userId="e8db8f9f-6c41-48a8-b168-8c2600f32686" providerId="ADAL" clId="{8A8AF724-0554-4334-A95E-7765974E60F0}" dt="2025-01-14T14:08:26.413" v="22272" actId="9405"/>
          <ac:inkMkLst>
            <pc:docMk/>
            <pc:sldMk cId="3356798103" sldId="317"/>
            <ac:inkMk id="219" creationId="{744491D6-BC4B-DF32-5EC7-9B7FB9AED1B2}"/>
          </ac:inkMkLst>
        </pc:inkChg>
        <pc:inkChg chg="add mod">
          <ac:chgData name="Darren Starr" userId="e8db8f9f-6c41-48a8-b168-8c2600f32686" providerId="ADAL" clId="{8A8AF724-0554-4334-A95E-7765974E60F0}" dt="2025-01-14T14:08:43.454" v="22292"/>
          <ac:inkMkLst>
            <pc:docMk/>
            <pc:sldMk cId="3356798103" sldId="317"/>
            <ac:inkMk id="221" creationId="{4BF69AA6-DB3B-6ABE-5180-7F1B1F3242F3}"/>
          </ac:inkMkLst>
        </pc:inkChg>
        <pc:inkChg chg="add mod">
          <ac:chgData name="Darren Starr" userId="e8db8f9f-6c41-48a8-b168-8c2600f32686" providerId="ADAL" clId="{8A8AF724-0554-4334-A95E-7765974E60F0}" dt="2025-01-14T14:08:43.454" v="22292"/>
          <ac:inkMkLst>
            <pc:docMk/>
            <pc:sldMk cId="3356798103" sldId="317"/>
            <ac:inkMk id="222" creationId="{35EE33FC-F986-97D1-F971-8FBE299172DF}"/>
          </ac:inkMkLst>
        </pc:inkChg>
        <pc:inkChg chg="add mod">
          <ac:chgData name="Darren Starr" userId="e8db8f9f-6c41-48a8-b168-8c2600f32686" providerId="ADAL" clId="{8A8AF724-0554-4334-A95E-7765974E60F0}" dt="2025-01-14T14:08:43.454" v="22292"/>
          <ac:inkMkLst>
            <pc:docMk/>
            <pc:sldMk cId="3356798103" sldId="317"/>
            <ac:inkMk id="223" creationId="{AEAD61C1-EA41-B699-E515-89B9BF280018}"/>
          </ac:inkMkLst>
        </pc:inkChg>
        <pc:inkChg chg="add mod">
          <ac:chgData name="Darren Starr" userId="e8db8f9f-6c41-48a8-b168-8c2600f32686" providerId="ADAL" clId="{8A8AF724-0554-4334-A95E-7765974E60F0}" dt="2025-01-14T14:08:32.526" v="22279"/>
          <ac:inkMkLst>
            <pc:docMk/>
            <pc:sldMk cId="3356798103" sldId="317"/>
            <ac:inkMk id="224" creationId="{32F38DB4-4E86-6E3B-985E-C376A3D21977}"/>
          </ac:inkMkLst>
        </pc:inkChg>
        <pc:inkChg chg="add mod">
          <ac:chgData name="Darren Starr" userId="e8db8f9f-6c41-48a8-b168-8c2600f32686" providerId="ADAL" clId="{8A8AF724-0554-4334-A95E-7765974E60F0}" dt="2025-01-14T14:08:38.369" v="22285"/>
          <ac:inkMkLst>
            <pc:docMk/>
            <pc:sldMk cId="3356798103" sldId="317"/>
            <ac:inkMk id="225" creationId="{A043C0BF-BF89-8BEF-4A4F-5171A56B985F}"/>
          </ac:inkMkLst>
        </pc:inkChg>
        <pc:inkChg chg="add mod">
          <ac:chgData name="Darren Starr" userId="e8db8f9f-6c41-48a8-b168-8c2600f32686" providerId="ADAL" clId="{8A8AF724-0554-4334-A95E-7765974E60F0}" dt="2025-01-14T14:08:38.369" v="22285"/>
          <ac:inkMkLst>
            <pc:docMk/>
            <pc:sldMk cId="3356798103" sldId="317"/>
            <ac:inkMk id="227" creationId="{E761D4EE-83CB-7383-4E65-7C6EEE5B0EE7}"/>
          </ac:inkMkLst>
        </pc:inkChg>
        <pc:inkChg chg="add mod">
          <ac:chgData name="Darren Starr" userId="e8db8f9f-6c41-48a8-b168-8c2600f32686" providerId="ADAL" clId="{8A8AF724-0554-4334-A95E-7765974E60F0}" dt="2025-01-14T14:08:43.454" v="22292"/>
          <ac:inkMkLst>
            <pc:docMk/>
            <pc:sldMk cId="3356798103" sldId="317"/>
            <ac:inkMk id="228" creationId="{528D34B0-4AF8-974B-3CB3-9F1FFF080AC7}"/>
          </ac:inkMkLst>
        </pc:inkChg>
        <pc:inkChg chg="add">
          <ac:chgData name="Darren Starr" userId="e8db8f9f-6c41-48a8-b168-8c2600f32686" providerId="ADAL" clId="{8A8AF724-0554-4334-A95E-7765974E60F0}" dt="2025-01-14T14:08:35.646" v="22282" actId="9405"/>
          <ac:inkMkLst>
            <pc:docMk/>
            <pc:sldMk cId="3356798103" sldId="317"/>
            <ac:inkMk id="229" creationId="{B039FBB6-2579-6BAD-0B0E-A4CB14F67BCF}"/>
          </ac:inkMkLst>
        </pc:inkChg>
        <pc:inkChg chg="add mod">
          <ac:chgData name="Darren Starr" userId="e8db8f9f-6c41-48a8-b168-8c2600f32686" providerId="ADAL" clId="{8A8AF724-0554-4334-A95E-7765974E60F0}" dt="2025-01-14T14:08:43.454" v="22292"/>
          <ac:inkMkLst>
            <pc:docMk/>
            <pc:sldMk cId="3356798103" sldId="317"/>
            <ac:inkMk id="230" creationId="{9573B8F5-05B9-1387-42A9-70FED356601E}"/>
          </ac:inkMkLst>
        </pc:inkChg>
        <pc:inkChg chg="add mod">
          <ac:chgData name="Darren Starr" userId="e8db8f9f-6c41-48a8-b168-8c2600f32686" providerId="ADAL" clId="{8A8AF724-0554-4334-A95E-7765974E60F0}" dt="2025-01-14T14:08:43.454" v="22292"/>
          <ac:inkMkLst>
            <pc:docMk/>
            <pc:sldMk cId="3356798103" sldId="317"/>
            <ac:inkMk id="231" creationId="{058AA804-A857-B836-9284-AE91578276EC}"/>
          </ac:inkMkLst>
        </pc:inkChg>
        <pc:inkChg chg="add mod">
          <ac:chgData name="Darren Starr" userId="e8db8f9f-6c41-48a8-b168-8c2600f32686" providerId="ADAL" clId="{8A8AF724-0554-4334-A95E-7765974E60F0}" dt="2025-01-14T14:08:43.454" v="22292"/>
          <ac:inkMkLst>
            <pc:docMk/>
            <pc:sldMk cId="3356798103" sldId="317"/>
            <ac:inkMk id="233" creationId="{8173EEAF-22BA-9D7F-D078-94260C27732B}"/>
          </ac:inkMkLst>
        </pc:inkChg>
        <pc:inkChg chg="add mod">
          <ac:chgData name="Darren Starr" userId="e8db8f9f-6c41-48a8-b168-8c2600f32686" providerId="ADAL" clId="{8A8AF724-0554-4334-A95E-7765974E60F0}" dt="2025-01-14T14:08:43.454" v="22292"/>
          <ac:inkMkLst>
            <pc:docMk/>
            <pc:sldMk cId="3356798103" sldId="317"/>
            <ac:inkMk id="234" creationId="{9430C04D-FEC8-6046-97AB-4FB15D50160F}"/>
          </ac:inkMkLst>
        </pc:inkChg>
        <pc:inkChg chg="add">
          <ac:chgData name="Darren Starr" userId="e8db8f9f-6c41-48a8-b168-8c2600f32686" providerId="ADAL" clId="{8A8AF724-0554-4334-A95E-7765974E60F0}" dt="2025-01-14T14:08:41.998" v="22289" actId="9405"/>
          <ac:inkMkLst>
            <pc:docMk/>
            <pc:sldMk cId="3356798103" sldId="317"/>
            <ac:inkMk id="236" creationId="{D582BFF2-1935-B5E9-E4AD-26D66C6BFFE4}"/>
          </ac:inkMkLst>
        </pc:inkChg>
        <pc:inkChg chg="add">
          <ac:chgData name="Darren Starr" userId="e8db8f9f-6c41-48a8-b168-8c2600f32686" providerId="ADAL" clId="{8A8AF724-0554-4334-A95E-7765974E60F0}" dt="2025-01-14T14:08:42.371" v="22290" actId="9405"/>
          <ac:inkMkLst>
            <pc:docMk/>
            <pc:sldMk cId="3356798103" sldId="317"/>
            <ac:inkMk id="237" creationId="{D9FCF270-ECAB-7119-9242-3B9504E1AC2E}"/>
          </ac:inkMkLst>
        </pc:inkChg>
        <pc:inkChg chg="add">
          <ac:chgData name="Darren Starr" userId="e8db8f9f-6c41-48a8-b168-8c2600f32686" providerId="ADAL" clId="{8A8AF724-0554-4334-A95E-7765974E60F0}" dt="2025-01-14T14:08:42.839" v="22291" actId="9405"/>
          <ac:inkMkLst>
            <pc:docMk/>
            <pc:sldMk cId="3356798103" sldId="317"/>
            <ac:inkMk id="238" creationId="{83ADFDAA-F0FD-7EAA-D318-5BBDF5BD2CDE}"/>
          </ac:inkMkLst>
        </pc:inkChg>
      </pc:sldChg>
      <pc:sldChg chg="addSp delSp modSp new mod">
        <pc:chgData name="Darren Starr" userId="e8db8f9f-6c41-48a8-b168-8c2600f32686" providerId="ADAL" clId="{8A8AF724-0554-4334-A95E-7765974E60F0}" dt="2025-01-15T09:00:09.139" v="23603"/>
        <pc:sldMkLst>
          <pc:docMk/>
          <pc:sldMk cId="1147647761" sldId="318"/>
        </pc:sldMkLst>
        <pc:spChg chg="del">
          <ac:chgData name="Darren Starr" userId="e8db8f9f-6c41-48a8-b168-8c2600f32686" providerId="ADAL" clId="{8A8AF724-0554-4334-A95E-7765974E60F0}" dt="2025-01-15T08:40:43.027" v="23119" actId="478"/>
          <ac:spMkLst>
            <pc:docMk/>
            <pc:sldMk cId="1147647761" sldId="318"/>
            <ac:spMk id="2" creationId="{BFBE6A1F-0719-B774-FC5F-3694F18F36C2}"/>
          </ac:spMkLst>
        </pc:spChg>
        <pc:spChg chg="del">
          <ac:chgData name="Darren Starr" userId="e8db8f9f-6c41-48a8-b168-8c2600f32686" providerId="ADAL" clId="{8A8AF724-0554-4334-A95E-7765974E60F0}" dt="2025-01-15T08:40:44.098" v="23120" actId="478"/>
          <ac:spMkLst>
            <pc:docMk/>
            <pc:sldMk cId="1147647761" sldId="318"/>
            <ac:spMk id="3" creationId="{7114AB90-558B-C840-D6F7-E71C27047236}"/>
          </ac:spMkLst>
        </pc:spChg>
        <pc:grpChg chg="add del mod">
          <ac:chgData name="Darren Starr" userId="e8db8f9f-6c41-48a8-b168-8c2600f32686" providerId="ADAL" clId="{8A8AF724-0554-4334-A95E-7765974E60F0}" dt="2025-01-15T08:41:30.258" v="23132"/>
          <ac:grpSpMkLst>
            <pc:docMk/>
            <pc:sldMk cId="1147647761" sldId="318"/>
            <ac:grpSpMk id="8" creationId="{8C9FAB07-6D19-9DF0-99B5-1C21CEAEF944}"/>
          </ac:grpSpMkLst>
        </pc:grpChg>
        <pc:grpChg chg="mod">
          <ac:chgData name="Darren Starr" userId="e8db8f9f-6c41-48a8-b168-8c2600f32686" providerId="ADAL" clId="{8A8AF724-0554-4334-A95E-7765974E60F0}" dt="2025-01-15T08:41:18.611" v="23129"/>
          <ac:grpSpMkLst>
            <pc:docMk/>
            <pc:sldMk cId="1147647761" sldId="318"/>
            <ac:grpSpMk id="10" creationId="{88E1F2D5-D6F8-0D21-8F16-C95218BBD271}"/>
          </ac:grpSpMkLst>
        </pc:grpChg>
        <pc:grpChg chg="del mod">
          <ac:chgData name="Darren Starr" userId="e8db8f9f-6c41-48a8-b168-8c2600f32686" providerId="ADAL" clId="{8A8AF724-0554-4334-A95E-7765974E60F0}" dt="2025-01-15T08:41:33.393" v="23134"/>
          <ac:grpSpMkLst>
            <pc:docMk/>
            <pc:sldMk cId="1147647761" sldId="318"/>
            <ac:grpSpMk id="13" creationId="{5B49D0A3-3205-323E-78B9-5014E8CF0660}"/>
          </ac:grpSpMkLst>
        </pc:grpChg>
        <pc:grpChg chg="del mod">
          <ac:chgData name="Darren Starr" userId="e8db8f9f-6c41-48a8-b168-8c2600f32686" providerId="ADAL" clId="{8A8AF724-0554-4334-A95E-7765974E60F0}" dt="2025-01-15T08:44:58.466" v="23145"/>
          <ac:grpSpMkLst>
            <pc:docMk/>
            <pc:sldMk cId="1147647761" sldId="318"/>
            <ac:grpSpMk id="15" creationId="{7A3811CD-F2C1-E5FD-C38F-9225AC401131}"/>
          </ac:grpSpMkLst>
        </pc:grpChg>
        <pc:grpChg chg="del mod">
          <ac:chgData name="Darren Starr" userId="e8db8f9f-6c41-48a8-b168-8c2600f32686" providerId="ADAL" clId="{8A8AF724-0554-4334-A95E-7765974E60F0}" dt="2025-01-15T08:45:03.880" v="23150"/>
          <ac:grpSpMkLst>
            <pc:docMk/>
            <pc:sldMk cId="1147647761" sldId="318"/>
            <ac:grpSpMk id="18" creationId="{DFAC65D1-0B40-D1AE-266E-00E677F4CFEE}"/>
          </ac:grpSpMkLst>
        </pc:grpChg>
        <pc:grpChg chg="del mod">
          <ac:chgData name="Darren Starr" userId="e8db8f9f-6c41-48a8-b168-8c2600f32686" providerId="ADAL" clId="{8A8AF724-0554-4334-A95E-7765974E60F0}" dt="2025-01-15T08:45:06.969" v="23156"/>
          <ac:grpSpMkLst>
            <pc:docMk/>
            <pc:sldMk cId="1147647761" sldId="318"/>
            <ac:grpSpMk id="23" creationId="{131E6C72-BE03-9948-6CBC-84C0F8BA01F5}"/>
          </ac:grpSpMkLst>
        </pc:grpChg>
        <pc:grpChg chg="del mod">
          <ac:chgData name="Darren Starr" userId="e8db8f9f-6c41-48a8-b168-8c2600f32686" providerId="ADAL" clId="{8A8AF724-0554-4334-A95E-7765974E60F0}" dt="2025-01-15T08:45:09.061" v="23159"/>
          <ac:grpSpMkLst>
            <pc:docMk/>
            <pc:sldMk cId="1147647761" sldId="318"/>
            <ac:grpSpMk id="29" creationId="{3C2B1B73-8D22-66C1-91DA-0C474EAA6C77}"/>
          </ac:grpSpMkLst>
        </pc:grpChg>
        <pc:grpChg chg="del mod">
          <ac:chgData name="Darren Starr" userId="e8db8f9f-6c41-48a8-b168-8c2600f32686" providerId="ADAL" clId="{8A8AF724-0554-4334-A95E-7765974E60F0}" dt="2025-01-15T08:45:13.190" v="23166"/>
          <ac:grpSpMkLst>
            <pc:docMk/>
            <pc:sldMk cId="1147647761" sldId="318"/>
            <ac:grpSpMk id="32" creationId="{693FDC4F-B6CA-0854-E316-139B70DC5E3F}"/>
          </ac:grpSpMkLst>
        </pc:grpChg>
        <pc:grpChg chg="del mod">
          <ac:chgData name="Darren Starr" userId="e8db8f9f-6c41-48a8-b168-8c2600f32686" providerId="ADAL" clId="{8A8AF724-0554-4334-A95E-7765974E60F0}" dt="2025-01-15T08:45:23.040" v="23174"/>
          <ac:grpSpMkLst>
            <pc:docMk/>
            <pc:sldMk cId="1147647761" sldId="318"/>
            <ac:grpSpMk id="39" creationId="{39CECC77-8FB1-4CC2-8FBA-6D3C8BFE65CC}"/>
          </ac:grpSpMkLst>
        </pc:grpChg>
        <pc:grpChg chg="del mod">
          <ac:chgData name="Darren Starr" userId="e8db8f9f-6c41-48a8-b168-8c2600f32686" providerId="ADAL" clId="{8A8AF724-0554-4334-A95E-7765974E60F0}" dt="2025-01-15T08:45:23.040" v="23174"/>
          <ac:grpSpMkLst>
            <pc:docMk/>
            <pc:sldMk cId="1147647761" sldId="318"/>
            <ac:grpSpMk id="47" creationId="{713386D2-74C2-F38D-6B6A-F9031E36D91B}"/>
          </ac:grpSpMkLst>
        </pc:grpChg>
        <pc:grpChg chg="del mod">
          <ac:chgData name="Darren Starr" userId="e8db8f9f-6c41-48a8-b168-8c2600f32686" providerId="ADAL" clId="{8A8AF724-0554-4334-A95E-7765974E60F0}" dt="2025-01-15T08:45:26.461" v="23178"/>
          <ac:grpSpMkLst>
            <pc:docMk/>
            <pc:sldMk cId="1147647761" sldId="318"/>
            <ac:grpSpMk id="48" creationId="{EFDD294C-EC68-F640-BD65-6F4C6F7FD859}"/>
          </ac:grpSpMkLst>
        </pc:grpChg>
        <pc:grpChg chg="mod">
          <ac:chgData name="Darren Starr" userId="e8db8f9f-6c41-48a8-b168-8c2600f32686" providerId="ADAL" clId="{8A8AF724-0554-4334-A95E-7765974E60F0}" dt="2025-01-15T08:45:26.461" v="23178"/>
          <ac:grpSpMkLst>
            <pc:docMk/>
            <pc:sldMk cId="1147647761" sldId="318"/>
            <ac:grpSpMk id="52" creationId="{D4B38E55-C690-7E64-2EDC-6A1AA336C7F8}"/>
          </ac:grpSpMkLst>
        </pc:grpChg>
        <pc:grpChg chg="add del mod">
          <ac:chgData name="Darren Starr" userId="e8db8f9f-6c41-48a8-b168-8c2600f32686" providerId="ADAL" clId="{8A8AF724-0554-4334-A95E-7765974E60F0}" dt="2025-01-15T08:47:43.163" v="23346"/>
          <ac:grpSpMkLst>
            <pc:docMk/>
            <pc:sldMk cId="1147647761" sldId="318"/>
            <ac:grpSpMk id="78" creationId="{BBBFB873-F41C-50BF-BF76-4D2F3A45ECAA}"/>
          </ac:grpSpMkLst>
        </pc:grpChg>
        <pc:grpChg chg="del mod">
          <ac:chgData name="Darren Starr" userId="e8db8f9f-6c41-48a8-b168-8c2600f32686" providerId="ADAL" clId="{8A8AF724-0554-4334-A95E-7765974E60F0}" dt="2025-01-15T08:46:43.288" v="23237"/>
          <ac:grpSpMkLst>
            <pc:docMk/>
            <pc:sldMk cId="1147647761" sldId="318"/>
            <ac:grpSpMk id="96" creationId="{6FBBE55B-997C-5FA9-C383-3162C26311E4}"/>
          </ac:grpSpMkLst>
        </pc:grpChg>
        <pc:grpChg chg="del mod">
          <ac:chgData name="Darren Starr" userId="e8db8f9f-6c41-48a8-b168-8c2600f32686" providerId="ADAL" clId="{8A8AF724-0554-4334-A95E-7765974E60F0}" dt="2025-01-15T08:47:43.164" v="23349"/>
          <ac:grpSpMkLst>
            <pc:docMk/>
            <pc:sldMk cId="1147647761" sldId="318"/>
            <ac:grpSpMk id="111" creationId="{9426E9AB-A3D3-1CED-9F34-937119EE7BFB}"/>
          </ac:grpSpMkLst>
        </pc:grpChg>
        <pc:grpChg chg="del mod">
          <ac:chgData name="Darren Starr" userId="e8db8f9f-6c41-48a8-b168-8c2600f32686" providerId="ADAL" clId="{8A8AF724-0554-4334-A95E-7765974E60F0}" dt="2025-01-15T08:47:43.160" v="23330"/>
          <ac:grpSpMkLst>
            <pc:docMk/>
            <pc:sldMk cId="1147647761" sldId="318"/>
            <ac:grpSpMk id="117" creationId="{21053ABC-F23D-9C11-3610-A9A0B6F984C9}"/>
          </ac:grpSpMkLst>
        </pc:grpChg>
        <pc:grpChg chg="mod">
          <ac:chgData name="Darren Starr" userId="e8db8f9f-6c41-48a8-b168-8c2600f32686" providerId="ADAL" clId="{8A8AF724-0554-4334-A95E-7765974E60F0}" dt="2025-01-15T08:47:08.253" v="23247"/>
          <ac:grpSpMkLst>
            <pc:docMk/>
            <pc:sldMk cId="1147647761" sldId="318"/>
            <ac:grpSpMk id="119" creationId="{9045EC45-6CA3-A2B2-90B4-CC24807ECAE2}"/>
          </ac:grpSpMkLst>
        </pc:grpChg>
        <pc:grpChg chg="add del mod">
          <ac:chgData name="Darren Starr" userId="e8db8f9f-6c41-48a8-b168-8c2600f32686" providerId="ADAL" clId="{8A8AF724-0554-4334-A95E-7765974E60F0}" dt="2025-01-15T08:54:22.969" v="23540"/>
          <ac:grpSpMkLst>
            <pc:docMk/>
            <pc:sldMk cId="1147647761" sldId="318"/>
            <ac:grpSpMk id="125" creationId="{906105E0-CBCD-AE58-A1FA-0133A67B8A9E}"/>
          </ac:grpSpMkLst>
        </pc:grpChg>
        <pc:grpChg chg="add del mod">
          <ac:chgData name="Darren Starr" userId="e8db8f9f-6c41-48a8-b168-8c2600f32686" providerId="ADAL" clId="{8A8AF724-0554-4334-A95E-7765974E60F0}" dt="2025-01-15T08:52:38.523" v="23506"/>
          <ac:grpSpMkLst>
            <pc:docMk/>
            <pc:sldMk cId="1147647761" sldId="318"/>
            <ac:grpSpMk id="137" creationId="{70FB41E8-4F31-8CBD-6A6C-3186F1F5DD21}"/>
          </ac:grpSpMkLst>
        </pc:grpChg>
        <pc:grpChg chg="add del mod">
          <ac:chgData name="Darren Starr" userId="e8db8f9f-6c41-48a8-b168-8c2600f32686" providerId="ADAL" clId="{8A8AF724-0554-4334-A95E-7765974E60F0}" dt="2025-01-15T08:52:38.523" v="23506"/>
          <ac:grpSpMkLst>
            <pc:docMk/>
            <pc:sldMk cId="1147647761" sldId="318"/>
            <ac:grpSpMk id="138" creationId="{8FFF6332-7647-E5F0-7AAF-A2F4CE60855C}"/>
          </ac:grpSpMkLst>
        </pc:grpChg>
        <pc:grpChg chg="del mod">
          <ac:chgData name="Darren Starr" userId="e8db8f9f-6c41-48a8-b168-8c2600f32686" providerId="ADAL" clId="{8A8AF724-0554-4334-A95E-7765974E60F0}" dt="2025-01-15T08:53:02.054" v="23511"/>
          <ac:grpSpMkLst>
            <pc:docMk/>
            <pc:sldMk cId="1147647761" sldId="318"/>
            <ac:grpSpMk id="147" creationId="{46D480B6-EDE2-6EFC-ADC2-BCDE6E62CC8C}"/>
          </ac:grpSpMkLst>
        </pc:grpChg>
        <pc:grpChg chg="add del mod">
          <ac:chgData name="Darren Starr" userId="e8db8f9f-6c41-48a8-b168-8c2600f32686" providerId="ADAL" clId="{8A8AF724-0554-4334-A95E-7765974E60F0}" dt="2025-01-15T08:53:00.815" v="23509"/>
          <ac:grpSpMkLst>
            <pc:docMk/>
            <pc:sldMk cId="1147647761" sldId="318"/>
            <ac:grpSpMk id="156" creationId="{650BD282-9031-5D6A-816D-68C74541734C}"/>
          </ac:grpSpMkLst>
        </pc:grpChg>
        <pc:grpChg chg="add del mod">
          <ac:chgData name="Darren Starr" userId="e8db8f9f-6c41-48a8-b168-8c2600f32686" providerId="ADAL" clId="{8A8AF724-0554-4334-A95E-7765974E60F0}" dt="2025-01-15T08:53:02.054" v="23511"/>
          <ac:grpSpMkLst>
            <pc:docMk/>
            <pc:sldMk cId="1147647761" sldId="318"/>
            <ac:grpSpMk id="163" creationId="{BAE6577E-6DCB-6C31-99BB-B4156E113ACE}"/>
          </ac:grpSpMkLst>
        </pc:grpChg>
        <pc:grpChg chg="del mod">
          <ac:chgData name="Darren Starr" userId="e8db8f9f-6c41-48a8-b168-8c2600f32686" providerId="ADAL" clId="{8A8AF724-0554-4334-A95E-7765974E60F0}" dt="2025-01-15T08:48:17.237" v="23368"/>
          <ac:grpSpMkLst>
            <pc:docMk/>
            <pc:sldMk cId="1147647761" sldId="318"/>
            <ac:grpSpMk id="177" creationId="{E175DC25-9933-41AA-4091-7631B23BBB3C}"/>
          </ac:grpSpMkLst>
        </pc:grpChg>
        <pc:grpChg chg="add del mod">
          <ac:chgData name="Darren Starr" userId="e8db8f9f-6c41-48a8-b168-8c2600f32686" providerId="ADAL" clId="{8A8AF724-0554-4334-A95E-7765974E60F0}" dt="2025-01-15T08:48:47.310" v="23389"/>
          <ac:grpSpMkLst>
            <pc:docMk/>
            <pc:sldMk cId="1147647761" sldId="318"/>
            <ac:grpSpMk id="181" creationId="{12E90E1D-CB63-E32D-66BA-3ED06D937B07}"/>
          </ac:grpSpMkLst>
        </pc:grpChg>
        <pc:grpChg chg="mod">
          <ac:chgData name="Darren Starr" userId="e8db8f9f-6c41-48a8-b168-8c2600f32686" providerId="ADAL" clId="{8A8AF724-0554-4334-A95E-7765974E60F0}" dt="2025-01-15T08:48:25.545" v="23372"/>
          <ac:grpSpMkLst>
            <pc:docMk/>
            <pc:sldMk cId="1147647761" sldId="318"/>
            <ac:grpSpMk id="183" creationId="{781502A5-6A06-D690-85E3-C7DB64AA6651}"/>
          </ac:grpSpMkLst>
        </pc:grpChg>
        <pc:grpChg chg="add del mod">
          <ac:chgData name="Darren Starr" userId="e8db8f9f-6c41-48a8-b168-8c2600f32686" providerId="ADAL" clId="{8A8AF724-0554-4334-A95E-7765974E60F0}" dt="2025-01-15T08:53:02.054" v="23511"/>
          <ac:grpSpMkLst>
            <pc:docMk/>
            <pc:sldMk cId="1147647761" sldId="318"/>
            <ac:grpSpMk id="200" creationId="{A31D25EC-F618-79D8-F66E-B0CA43B4A804}"/>
          </ac:grpSpMkLst>
        </pc:grpChg>
        <pc:grpChg chg="add del mod">
          <ac:chgData name="Darren Starr" userId="e8db8f9f-6c41-48a8-b168-8c2600f32686" providerId="ADAL" clId="{8A8AF724-0554-4334-A95E-7765974E60F0}" dt="2025-01-15T08:50:44.048" v="23439"/>
          <ac:grpSpMkLst>
            <pc:docMk/>
            <pc:sldMk cId="1147647761" sldId="318"/>
            <ac:grpSpMk id="212" creationId="{CB3B38D5-B9EA-9214-A790-495032426E10}"/>
          </ac:grpSpMkLst>
        </pc:grpChg>
        <pc:grpChg chg="mod">
          <ac:chgData name="Darren Starr" userId="e8db8f9f-6c41-48a8-b168-8c2600f32686" providerId="ADAL" clId="{8A8AF724-0554-4334-A95E-7765974E60F0}" dt="2025-01-15T08:50:39.534" v="23425"/>
          <ac:grpSpMkLst>
            <pc:docMk/>
            <pc:sldMk cId="1147647761" sldId="318"/>
            <ac:grpSpMk id="219" creationId="{7ACC67F8-BC5C-909B-7AB0-5C08AC8CC4A6}"/>
          </ac:grpSpMkLst>
        </pc:grpChg>
        <pc:grpChg chg="mod">
          <ac:chgData name="Darren Starr" userId="e8db8f9f-6c41-48a8-b168-8c2600f32686" providerId="ADAL" clId="{8A8AF724-0554-4334-A95E-7765974E60F0}" dt="2025-01-15T08:50:39.344" v="23423"/>
          <ac:grpSpMkLst>
            <pc:docMk/>
            <pc:sldMk cId="1147647761" sldId="318"/>
            <ac:grpSpMk id="221" creationId="{19F306D4-5FBA-9930-E78B-C9F96032F54A}"/>
          </ac:grpSpMkLst>
        </pc:grpChg>
        <pc:grpChg chg="mod">
          <ac:chgData name="Darren Starr" userId="e8db8f9f-6c41-48a8-b168-8c2600f32686" providerId="ADAL" clId="{8A8AF724-0554-4334-A95E-7765974E60F0}" dt="2025-01-15T08:50:38.523" v="23418"/>
          <ac:grpSpMkLst>
            <pc:docMk/>
            <pc:sldMk cId="1147647761" sldId="318"/>
            <ac:grpSpMk id="226" creationId="{DEC37967-69E2-7B80-1C94-9CA7DA1E76BC}"/>
          </ac:grpSpMkLst>
        </pc:grpChg>
        <pc:grpChg chg="mod">
          <ac:chgData name="Darren Starr" userId="e8db8f9f-6c41-48a8-b168-8c2600f32686" providerId="ADAL" clId="{8A8AF724-0554-4334-A95E-7765974E60F0}" dt="2025-01-15T08:50:38.523" v="23418"/>
          <ac:grpSpMkLst>
            <pc:docMk/>
            <pc:sldMk cId="1147647761" sldId="318"/>
            <ac:grpSpMk id="227" creationId="{AA0A0284-1A9F-AE12-F854-21A1BF383BF0}"/>
          </ac:grpSpMkLst>
        </pc:grpChg>
        <pc:grpChg chg="mod">
          <ac:chgData name="Darren Starr" userId="e8db8f9f-6c41-48a8-b168-8c2600f32686" providerId="ADAL" clId="{8A8AF724-0554-4334-A95E-7765974E60F0}" dt="2025-01-15T08:51:22.075" v="23467"/>
          <ac:grpSpMkLst>
            <pc:docMk/>
            <pc:sldMk cId="1147647761" sldId="318"/>
            <ac:grpSpMk id="244" creationId="{F8DF8019-7D76-58CD-EFF0-F7A7CE229835}"/>
          </ac:grpSpMkLst>
        </pc:grpChg>
        <pc:grpChg chg="mod">
          <ac:chgData name="Darren Starr" userId="e8db8f9f-6c41-48a8-b168-8c2600f32686" providerId="ADAL" clId="{8A8AF724-0554-4334-A95E-7765974E60F0}" dt="2025-01-15T08:51:22.075" v="23467"/>
          <ac:grpSpMkLst>
            <pc:docMk/>
            <pc:sldMk cId="1147647761" sldId="318"/>
            <ac:grpSpMk id="245" creationId="{3BFD9ED8-EB95-5151-7472-11E5F2C8B70E}"/>
          </ac:grpSpMkLst>
        </pc:grpChg>
        <pc:grpChg chg="mod">
          <ac:chgData name="Darren Starr" userId="e8db8f9f-6c41-48a8-b168-8c2600f32686" providerId="ADAL" clId="{8A8AF724-0554-4334-A95E-7765974E60F0}" dt="2025-01-15T08:51:22.075" v="23467"/>
          <ac:grpSpMkLst>
            <pc:docMk/>
            <pc:sldMk cId="1147647761" sldId="318"/>
            <ac:grpSpMk id="246" creationId="{1AD4777F-FBA8-6DE7-940E-F020CF65B77C}"/>
          </ac:grpSpMkLst>
        </pc:grpChg>
        <pc:grpChg chg="mod">
          <ac:chgData name="Darren Starr" userId="e8db8f9f-6c41-48a8-b168-8c2600f32686" providerId="ADAL" clId="{8A8AF724-0554-4334-A95E-7765974E60F0}" dt="2025-01-15T08:51:20.942" v="23463"/>
          <ac:grpSpMkLst>
            <pc:docMk/>
            <pc:sldMk cId="1147647761" sldId="318"/>
            <ac:grpSpMk id="250" creationId="{211C9079-380F-DC58-90DC-7197662E9242}"/>
          </ac:grpSpMkLst>
        </pc:grpChg>
        <pc:grpChg chg="mod">
          <ac:chgData name="Darren Starr" userId="e8db8f9f-6c41-48a8-b168-8c2600f32686" providerId="ADAL" clId="{8A8AF724-0554-4334-A95E-7765974E60F0}" dt="2025-01-15T08:51:46.068" v="23475"/>
          <ac:grpSpMkLst>
            <pc:docMk/>
            <pc:sldMk cId="1147647761" sldId="318"/>
            <ac:grpSpMk id="255" creationId="{78BB4D62-5B8E-BBFF-BB8D-37E94BFE5166}"/>
          </ac:grpSpMkLst>
        </pc:grpChg>
        <pc:grpChg chg="mod">
          <ac:chgData name="Darren Starr" userId="e8db8f9f-6c41-48a8-b168-8c2600f32686" providerId="ADAL" clId="{8A8AF724-0554-4334-A95E-7765974E60F0}" dt="2025-01-15T08:51:55.137" v="23485"/>
          <ac:grpSpMkLst>
            <pc:docMk/>
            <pc:sldMk cId="1147647761" sldId="318"/>
            <ac:grpSpMk id="260" creationId="{34FC468C-2FE0-BD4D-9B3A-6AE377F0F6E8}"/>
          </ac:grpSpMkLst>
        </pc:grpChg>
        <pc:grpChg chg="mod">
          <ac:chgData name="Darren Starr" userId="e8db8f9f-6c41-48a8-b168-8c2600f32686" providerId="ADAL" clId="{8A8AF724-0554-4334-A95E-7765974E60F0}" dt="2025-01-15T08:51:55.137" v="23485"/>
          <ac:grpSpMkLst>
            <pc:docMk/>
            <pc:sldMk cId="1147647761" sldId="318"/>
            <ac:grpSpMk id="261" creationId="{F57134D3-46E4-8796-1E48-AB2B08F9F99C}"/>
          </ac:grpSpMkLst>
        </pc:grpChg>
        <pc:grpChg chg="mod">
          <ac:chgData name="Darren Starr" userId="e8db8f9f-6c41-48a8-b168-8c2600f32686" providerId="ADAL" clId="{8A8AF724-0554-4334-A95E-7765974E60F0}" dt="2025-01-15T08:52:21.117" v="23500"/>
          <ac:grpSpMkLst>
            <pc:docMk/>
            <pc:sldMk cId="1147647761" sldId="318"/>
            <ac:grpSpMk id="265" creationId="{9675DB12-D8AA-C028-4129-BE19C576CF16}"/>
          </ac:grpSpMkLst>
        </pc:grpChg>
        <pc:grpChg chg="mod">
          <ac:chgData name="Darren Starr" userId="e8db8f9f-6c41-48a8-b168-8c2600f32686" providerId="ADAL" clId="{8A8AF724-0554-4334-A95E-7765974E60F0}" dt="2025-01-15T08:52:21.117" v="23500"/>
          <ac:grpSpMkLst>
            <pc:docMk/>
            <pc:sldMk cId="1147647761" sldId="318"/>
            <ac:grpSpMk id="266" creationId="{9D7BD6C9-1353-451C-FFA9-E63ECD777997}"/>
          </ac:grpSpMkLst>
        </pc:grpChg>
        <pc:grpChg chg="mod">
          <ac:chgData name="Darren Starr" userId="e8db8f9f-6c41-48a8-b168-8c2600f32686" providerId="ADAL" clId="{8A8AF724-0554-4334-A95E-7765974E60F0}" dt="2025-01-15T08:52:20.290" v="23497"/>
          <ac:grpSpMkLst>
            <pc:docMk/>
            <pc:sldMk cId="1147647761" sldId="318"/>
            <ac:grpSpMk id="269" creationId="{D26339CE-0323-EFBC-EC44-9FEE8245A77B}"/>
          </ac:grpSpMkLst>
        </pc:grpChg>
        <pc:grpChg chg="del mod">
          <ac:chgData name="Darren Starr" userId="e8db8f9f-6c41-48a8-b168-8c2600f32686" providerId="ADAL" clId="{8A8AF724-0554-4334-A95E-7765974E60F0}" dt="2025-01-15T08:54:22.969" v="23540"/>
          <ac:grpSpMkLst>
            <pc:docMk/>
            <pc:sldMk cId="1147647761" sldId="318"/>
            <ac:grpSpMk id="273" creationId="{C7C63A16-494A-A59E-4B39-C10E83376FD1}"/>
          </ac:grpSpMkLst>
        </pc:grpChg>
        <pc:grpChg chg="del mod">
          <ac:chgData name="Darren Starr" userId="e8db8f9f-6c41-48a8-b168-8c2600f32686" providerId="ADAL" clId="{8A8AF724-0554-4334-A95E-7765974E60F0}" dt="2025-01-15T08:53:02.054" v="23511"/>
          <ac:grpSpMkLst>
            <pc:docMk/>
            <pc:sldMk cId="1147647761" sldId="318"/>
            <ac:grpSpMk id="276" creationId="{142793FD-67C6-3E2C-608A-1288CE1B37E2}"/>
          </ac:grpSpMkLst>
        </pc:grpChg>
        <pc:grpChg chg="del mod">
          <ac:chgData name="Darren Starr" userId="e8db8f9f-6c41-48a8-b168-8c2600f32686" providerId="ADAL" clId="{8A8AF724-0554-4334-A95E-7765974E60F0}" dt="2025-01-15T08:54:22.969" v="23540"/>
          <ac:grpSpMkLst>
            <pc:docMk/>
            <pc:sldMk cId="1147647761" sldId="318"/>
            <ac:grpSpMk id="278" creationId="{920858D4-BA8A-24AA-BC4D-99BBD98B6A0F}"/>
          </ac:grpSpMkLst>
        </pc:grpChg>
        <pc:grpChg chg="del mod">
          <ac:chgData name="Darren Starr" userId="e8db8f9f-6c41-48a8-b168-8c2600f32686" providerId="ADAL" clId="{8A8AF724-0554-4334-A95E-7765974E60F0}" dt="2025-01-15T08:54:22.969" v="23540"/>
          <ac:grpSpMkLst>
            <pc:docMk/>
            <pc:sldMk cId="1147647761" sldId="318"/>
            <ac:grpSpMk id="284" creationId="{5B522F6D-43BE-C1BA-7259-4007ECC8EDF7}"/>
          </ac:grpSpMkLst>
        </pc:grpChg>
        <pc:grpChg chg="del mod">
          <ac:chgData name="Darren Starr" userId="e8db8f9f-6c41-48a8-b168-8c2600f32686" providerId="ADAL" clId="{8A8AF724-0554-4334-A95E-7765974E60F0}" dt="2025-01-15T08:54:20.211" v="23536"/>
          <ac:grpSpMkLst>
            <pc:docMk/>
            <pc:sldMk cId="1147647761" sldId="318"/>
            <ac:grpSpMk id="290" creationId="{9E0672FA-596B-7BEF-10F0-216A4F3EB01F}"/>
          </ac:grpSpMkLst>
        </pc:grpChg>
        <pc:grpChg chg="del mod">
          <ac:chgData name="Darren Starr" userId="e8db8f9f-6c41-48a8-b168-8c2600f32686" providerId="ADAL" clId="{8A8AF724-0554-4334-A95E-7765974E60F0}" dt="2025-01-15T08:54:22.969" v="23540"/>
          <ac:grpSpMkLst>
            <pc:docMk/>
            <pc:sldMk cId="1147647761" sldId="318"/>
            <ac:grpSpMk id="303" creationId="{0F55FEE5-731B-0FEB-C9A9-BFAF349CD23B}"/>
          </ac:grpSpMkLst>
        </pc:grpChg>
        <pc:grpChg chg="del mod">
          <ac:chgData name="Darren Starr" userId="e8db8f9f-6c41-48a8-b168-8c2600f32686" providerId="ADAL" clId="{8A8AF724-0554-4334-A95E-7765974E60F0}" dt="2025-01-15T08:54:24.992" v="23542"/>
          <ac:grpSpMkLst>
            <pc:docMk/>
            <pc:sldMk cId="1147647761" sldId="318"/>
            <ac:grpSpMk id="307" creationId="{DE736622-E72C-CD84-6542-E94A746DDAAF}"/>
          </ac:grpSpMkLst>
        </pc:grpChg>
        <pc:grpChg chg="del mod">
          <ac:chgData name="Darren Starr" userId="e8db8f9f-6c41-48a8-b168-8c2600f32686" providerId="ADAL" clId="{8A8AF724-0554-4334-A95E-7765974E60F0}" dt="2025-01-15T08:54:33.653" v="23552"/>
          <ac:grpSpMkLst>
            <pc:docMk/>
            <pc:sldMk cId="1147647761" sldId="318"/>
            <ac:grpSpMk id="309" creationId="{0404E333-9286-2CDC-9A97-56CAD9C8828E}"/>
          </ac:grpSpMkLst>
        </pc:grpChg>
        <pc:grpChg chg="del mod">
          <ac:chgData name="Darren Starr" userId="e8db8f9f-6c41-48a8-b168-8c2600f32686" providerId="ADAL" clId="{8A8AF724-0554-4334-A95E-7765974E60F0}" dt="2025-01-15T08:54:39.883" v="23559"/>
          <ac:grpSpMkLst>
            <pc:docMk/>
            <pc:sldMk cId="1147647761" sldId="318"/>
            <ac:grpSpMk id="319" creationId="{E42FA203-5E13-2BF2-671E-45CA9E9DEB42}"/>
          </ac:grpSpMkLst>
        </pc:grpChg>
        <pc:grpChg chg="del mod">
          <ac:chgData name="Darren Starr" userId="e8db8f9f-6c41-48a8-b168-8c2600f32686" providerId="ADAL" clId="{8A8AF724-0554-4334-A95E-7765974E60F0}" dt="2025-01-15T08:55:22.144" v="23566"/>
          <ac:grpSpMkLst>
            <pc:docMk/>
            <pc:sldMk cId="1147647761" sldId="318"/>
            <ac:grpSpMk id="326" creationId="{9BC1ED01-3AD3-5365-548F-7ED51D6CA3ED}"/>
          </ac:grpSpMkLst>
        </pc:grpChg>
        <pc:grpChg chg="del mod">
          <ac:chgData name="Darren Starr" userId="e8db8f9f-6c41-48a8-b168-8c2600f32686" providerId="ADAL" clId="{8A8AF724-0554-4334-A95E-7765974E60F0}" dt="2025-01-15T08:55:26.067" v="23569"/>
          <ac:grpSpMkLst>
            <pc:docMk/>
            <pc:sldMk cId="1147647761" sldId="318"/>
            <ac:grpSpMk id="333" creationId="{B2781447-A538-FDB0-60A8-8C2677F99AB1}"/>
          </ac:grpSpMkLst>
        </pc:grpChg>
        <pc:grpChg chg="del mod">
          <ac:chgData name="Darren Starr" userId="e8db8f9f-6c41-48a8-b168-8c2600f32686" providerId="ADAL" clId="{8A8AF724-0554-4334-A95E-7765974E60F0}" dt="2025-01-15T08:55:28.286" v="23572"/>
          <ac:grpSpMkLst>
            <pc:docMk/>
            <pc:sldMk cId="1147647761" sldId="318"/>
            <ac:grpSpMk id="336" creationId="{CC374D4C-8714-8FA1-0CA3-04FD4B8E615D}"/>
          </ac:grpSpMkLst>
        </pc:grpChg>
        <pc:grpChg chg="del mod">
          <ac:chgData name="Darren Starr" userId="e8db8f9f-6c41-48a8-b168-8c2600f32686" providerId="ADAL" clId="{8A8AF724-0554-4334-A95E-7765974E60F0}" dt="2025-01-15T08:55:29.469" v="23574"/>
          <ac:grpSpMkLst>
            <pc:docMk/>
            <pc:sldMk cId="1147647761" sldId="318"/>
            <ac:grpSpMk id="339" creationId="{81E804AD-9024-D365-B5E9-A8640955411F}"/>
          </ac:grpSpMkLst>
        </pc:grpChg>
        <pc:grpChg chg="del mod">
          <ac:chgData name="Darren Starr" userId="e8db8f9f-6c41-48a8-b168-8c2600f32686" providerId="ADAL" clId="{8A8AF724-0554-4334-A95E-7765974E60F0}" dt="2025-01-15T08:55:30.674" v="23577"/>
          <ac:grpSpMkLst>
            <pc:docMk/>
            <pc:sldMk cId="1147647761" sldId="318"/>
            <ac:grpSpMk id="341" creationId="{E2D30DE0-DDE9-394C-E5F4-6895BB32ECA8}"/>
          </ac:grpSpMkLst>
        </pc:grpChg>
        <pc:grpChg chg="del mod">
          <ac:chgData name="Darren Starr" userId="e8db8f9f-6c41-48a8-b168-8c2600f32686" providerId="ADAL" clId="{8A8AF724-0554-4334-A95E-7765974E60F0}" dt="2025-01-15T08:56:53.877" v="23579"/>
          <ac:grpSpMkLst>
            <pc:docMk/>
            <pc:sldMk cId="1147647761" sldId="318"/>
            <ac:grpSpMk id="344" creationId="{3E212C73-8E3F-8991-1EDB-BFB6DDB83A1A}"/>
          </ac:grpSpMkLst>
        </pc:grpChg>
        <pc:grpChg chg="del mod">
          <ac:chgData name="Darren Starr" userId="e8db8f9f-6c41-48a8-b168-8c2600f32686" providerId="ADAL" clId="{8A8AF724-0554-4334-A95E-7765974E60F0}" dt="2025-01-15T08:57:18.704" v="23582"/>
          <ac:grpSpMkLst>
            <pc:docMk/>
            <pc:sldMk cId="1147647761" sldId="318"/>
            <ac:grpSpMk id="346" creationId="{5619E6A2-F3EF-1801-51AA-5688DE84384D}"/>
          </ac:grpSpMkLst>
        </pc:grpChg>
        <pc:grpChg chg="del mod">
          <ac:chgData name="Darren Starr" userId="e8db8f9f-6c41-48a8-b168-8c2600f32686" providerId="ADAL" clId="{8A8AF724-0554-4334-A95E-7765974E60F0}" dt="2025-01-15T08:57:27.952" v="23584"/>
          <ac:grpSpMkLst>
            <pc:docMk/>
            <pc:sldMk cId="1147647761" sldId="318"/>
            <ac:grpSpMk id="349" creationId="{E994C5DC-3878-4420-124C-D64F9CC8FF8A}"/>
          </ac:grpSpMkLst>
        </pc:grpChg>
        <pc:grpChg chg="add del mod">
          <ac:chgData name="Darren Starr" userId="e8db8f9f-6c41-48a8-b168-8c2600f32686" providerId="ADAL" clId="{8A8AF724-0554-4334-A95E-7765974E60F0}" dt="2025-01-15T08:59:19.260" v="23594"/>
          <ac:grpSpMkLst>
            <pc:docMk/>
            <pc:sldMk cId="1147647761" sldId="318"/>
            <ac:grpSpMk id="351" creationId="{EBABB6BB-AEE2-581E-75F7-1DC4ACE4D571}"/>
          </ac:grpSpMkLst>
        </pc:grpChg>
        <pc:grpChg chg="mod">
          <ac:chgData name="Darren Starr" userId="e8db8f9f-6c41-48a8-b168-8c2600f32686" providerId="ADAL" clId="{8A8AF724-0554-4334-A95E-7765974E60F0}" dt="2025-01-15T08:57:47.950" v="23588"/>
          <ac:grpSpMkLst>
            <pc:docMk/>
            <pc:sldMk cId="1147647761" sldId="318"/>
            <ac:grpSpMk id="353" creationId="{CEDEDDEF-80C7-A898-D49A-D57D82904D39}"/>
          </ac:grpSpMkLst>
        </pc:grpChg>
        <pc:grpChg chg="del mod">
          <ac:chgData name="Darren Starr" userId="e8db8f9f-6c41-48a8-b168-8c2600f32686" providerId="ADAL" clId="{8A8AF724-0554-4334-A95E-7765974E60F0}" dt="2025-01-15T08:59:19.260" v="23594"/>
          <ac:grpSpMkLst>
            <pc:docMk/>
            <pc:sldMk cId="1147647761" sldId="318"/>
            <ac:grpSpMk id="359" creationId="{4401E220-67E9-474B-9BEF-4A6DC4F485F7}"/>
          </ac:grpSpMkLst>
        </pc:grpChg>
        <pc:grpChg chg="del mod">
          <ac:chgData name="Darren Starr" userId="e8db8f9f-6c41-48a8-b168-8c2600f32686" providerId="ADAL" clId="{8A8AF724-0554-4334-A95E-7765974E60F0}" dt="2025-01-15T08:59:24.326" v="23601"/>
          <ac:grpSpMkLst>
            <pc:docMk/>
            <pc:sldMk cId="1147647761" sldId="318"/>
            <ac:grpSpMk id="360" creationId="{2F204526-BECA-45BA-A85F-B74FC02F3F5B}"/>
          </ac:grpSpMkLst>
        </pc:grpChg>
        <pc:grpChg chg="del mod">
          <ac:chgData name="Darren Starr" userId="e8db8f9f-6c41-48a8-b168-8c2600f32686" providerId="ADAL" clId="{8A8AF724-0554-4334-A95E-7765974E60F0}" dt="2025-01-15T08:59:24.326" v="23601"/>
          <ac:grpSpMkLst>
            <pc:docMk/>
            <pc:sldMk cId="1147647761" sldId="318"/>
            <ac:grpSpMk id="367" creationId="{BAC925EF-808B-F397-E650-56324E69BBAA}"/>
          </ac:grpSpMkLst>
        </pc:grpChg>
        <pc:grpChg chg="del mod">
          <ac:chgData name="Darren Starr" userId="e8db8f9f-6c41-48a8-b168-8c2600f32686" providerId="ADAL" clId="{8A8AF724-0554-4334-A95E-7765974E60F0}" dt="2025-01-15T09:00:09.139" v="23603"/>
          <ac:grpSpMkLst>
            <pc:docMk/>
            <pc:sldMk cId="1147647761" sldId="318"/>
            <ac:grpSpMk id="368" creationId="{2F346A38-D86F-96C9-09ED-4B5928DC1B7C}"/>
          </ac:grpSpMkLst>
        </pc:grpChg>
        <pc:grpChg chg="mod">
          <ac:chgData name="Darren Starr" userId="e8db8f9f-6c41-48a8-b168-8c2600f32686" providerId="ADAL" clId="{8A8AF724-0554-4334-A95E-7765974E60F0}" dt="2025-01-15T09:00:09.139" v="23603"/>
          <ac:grpSpMkLst>
            <pc:docMk/>
            <pc:sldMk cId="1147647761" sldId="318"/>
            <ac:grpSpMk id="370" creationId="{E67E6D14-EE92-06BD-B6CF-543B4BE08A3D}"/>
          </ac:grpSpMkLst>
        </pc:grpChg>
        <pc:inkChg chg="add mod">
          <ac:chgData name="Darren Starr" userId="e8db8f9f-6c41-48a8-b168-8c2600f32686" providerId="ADAL" clId="{8A8AF724-0554-4334-A95E-7765974E60F0}" dt="2025-01-15T08:45:13.190" v="23166"/>
          <ac:inkMkLst>
            <pc:docMk/>
            <pc:sldMk cId="1147647761" sldId="318"/>
            <ac:inkMk id="4" creationId="{1BC75222-9DC9-95CE-3D3D-AAB89F166EAF}"/>
          </ac:inkMkLst>
        </pc:inkChg>
        <pc:inkChg chg="add mod">
          <ac:chgData name="Darren Starr" userId="e8db8f9f-6c41-48a8-b168-8c2600f32686" providerId="ADAL" clId="{8A8AF724-0554-4334-A95E-7765974E60F0}" dt="2025-01-15T08:44:58.466" v="23145"/>
          <ac:inkMkLst>
            <pc:docMk/>
            <pc:sldMk cId="1147647761" sldId="318"/>
            <ac:inkMk id="5" creationId="{7994C382-ADF1-BD81-7C4D-CED8BDAB2E8C}"/>
          </ac:inkMkLst>
        </pc:inkChg>
        <pc:inkChg chg="add mod">
          <ac:chgData name="Darren Starr" userId="e8db8f9f-6c41-48a8-b168-8c2600f32686" providerId="ADAL" clId="{8A8AF724-0554-4334-A95E-7765974E60F0}" dt="2025-01-15T08:44:58.466" v="23145"/>
          <ac:inkMkLst>
            <pc:docMk/>
            <pc:sldMk cId="1147647761" sldId="318"/>
            <ac:inkMk id="6" creationId="{F12B5AE5-4507-6166-FB3F-510D42BFFBDD}"/>
          </ac:inkMkLst>
        </pc:inkChg>
        <pc:inkChg chg="add mod">
          <ac:chgData name="Darren Starr" userId="e8db8f9f-6c41-48a8-b168-8c2600f32686" providerId="ADAL" clId="{8A8AF724-0554-4334-A95E-7765974E60F0}" dt="2025-01-15T08:45:13.190" v="23166"/>
          <ac:inkMkLst>
            <pc:docMk/>
            <pc:sldMk cId="1147647761" sldId="318"/>
            <ac:inkMk id="7" creationId="{7E228DF0-CA12-4CD3-24EC-A588BE2D830B}"/>
          </ac:inkMkLst>
        </pc:inkChg>
        <pc:inkChg chg="add del mod">
          <ac:chgData name="Darren Starr" userId="e8db8f9f-6c41-48a8-b168-8c2600f32686" providerId="ADAL" clId="{8A8AF724-0554-4334-A95E-7765974E60F0}" dt="2025-01-15T08:41:18.611" v="23129"/>
          <ac:inkMkLst>
            <pc:docMk/>
            <pc:sldMk cId="1147647761" sldId="318"/>
            <ac:inkMk id="9" creationId="{1F260703-E491-5E33-51BA-522159189EE9}"/>
          </ac:inkMkLst>
        </pc:inkChg>
        <pc:inkChg chg="add mod">
          <ac:chgData name="Darren Starr" userId="e8db8f9f-6c41-48a8-b168-8c2600f32686" providerId="ADAL" clId="{8A8AF724-0554-4334-A95E-7765974E60F0}" dt="2025-01-15T08:45:03.880" v="23150"/>
          <ac:inkMkLst>
            <pc:docMk/>
            <pc:sldMk cId="1147647761" sldId="318"/>
            <ac:inkMk id="11" creationId="{DE1117B7-9F4C-2DD5-5599-869AC21192B2}"/>
          </ac:inkMkLst>
        </pc:inkChg>
        <pc:inkChg chg="add mod">
          <ac:chgData name="Darren Starr" userId="e8db8f9f-6c41-48a8-b168-8c2600f32686" providerId="ADAL" clId="{8A8AF724-0554-4334-A95E-7765974E60F0}" dt="2025-01-15T08:45:13.190" v="23166"/>
          <ac:inkMkLst>
            <pc:docMk/>
            <pc:sldMk cId="1147647761" sldId="318"/>
            <ac:inkMk id="12" creationId="{6FB6EC38-F443-207F-5F25-D7B371B7D546}"/>
          </ac:inkMkLst>
        </pc:inkChg>
        <pc:inkChg chg="add mod">
          <ac:chgData name="Darren Starr" userId="e8db8f9f-6c41-48a8-b168-8c2600f32686" providerId="ADAL" clId="{8A8AF724-0554-4334-A95E-7765974E60F0}" dt="2025-01-15T08:45:13.190" v="23166"/>
          <ac:inkMkLst>
            <pc:docMk/>
            <pc:sldMk cId="1147647761" sldId="318"/>
            <ac:inkMk id="14" creationId="{CC9F4977-A5B8-A7E8-C4C4-8F0BB00178E7}"/>
          </ac:inkMkLst>
        </pc:inkChg>
        <pc:inkChg chg="add mod">
          <ac:chgData name="Darren Starr" userId="e8db8f9f-6c41-48a8-b168-8c2600f32686" providerId="ADAL" clId="{8A8AF724-0554-4334-A95E-7765974E60F0}" dt="2025-01-15T08:45:09.061" v="23159"/>
          <ac:inkMkLst>
            <pc:docMk/>
            <pc:sldMk cId="1147647761" sldId="318"/>
            <ac:inkMk id="16" creationId="{C7B76C2C-E434-152C-8A2E-6B4DF1BB5FDF}"/>
          </ac:inkMkLst>
        </pc:inkChg>
        <pc:inkChg chg="add mod">
          <ac:chgData name="Darren Starr" userId="e8db8f9f-6c41-48a8-b168-8c2600f32686" providerId="ADAL" clId="{8A8AF724-0554-4334-A95E-7765974E60F0}" dt="2025-01-15T08:45:26.461" v="23178"/>
          <ac:inkMkLst>
            <pc:docMk/>
            <pc:sldMk cId="1147647761" sldId="318"/>
            <ac:inkMk id="17" creationId="{5F0052D0-C717-9DC7-70F9-6FC8AF08EFA3}"/>
          </ac:inkMkLst>
        </pc:inkChg>
        <pc:inkChg chg="add mod">
          <ac:chgData name="Darren Starr" userId="e8db8f9f-6c41-48a8-b168-8c2600f32686" providerId="ADAL" clId="{8A8AF724-0554-4334-A95E-7765974E60F0}" dt="2025-01-15T08:45:13.190" v="23166"/>
          <ac:inkMkLst>
            <pc:docMk/>
            <pc:sldMk cId="1147647761" sldId="318"/>
            <ac:inkMk id="19" creationId="{360B3E8A-8E3B-1AAA-3E7F-BCD4F0AA5798}"/>
          </ac:inkMkLst>
        </pc:inkChg>
        <pc:inkChg chg="add mod">
          <ac:chgData name="Darren Starr" userId="e8db8f9f-6c41-48a8-b168-8c2600f32686" providerId="ADAL" clId="{8A8AF724-0554-4334-A95E-7765974E60F0}" dt="2025-01-15T08:45:23.040" v="23174"/>
          <ac:inkMkLst>
            <pc:docMk/>
            <pc:sldMk cId="1147647761" sldId="318"/>
            <ac:inkMk id="20" creationId="{2F725737-352B-2BCD-D16A-BA3241154773}"/>
          </ac:inkMkLst>
        </pc:inkChg>
        <pc:inkChg chg="add mod">
          <ac:chgData name="Darren Starr" userId="e8db8f9f-6c41-48a8-b168-8c2600f32686" providerId="ADAL" clId="{8A8AF724-0554-4334-A95E-7765974E60F0}" dt="2025-01-15T08:45:13.190" v="23166"/>
          <ac:inkMkLst>
            <pc:docMk/>
            <pc:sldMk cId="1147647761" sldId="318"/>
            <ac:inkMk id="21" creationId="{3413ED11-0EBF-4D8C-099E-710EEA5C08DA}"/>
          </ac:inkMkLst>
        </pc:inkChg>
        <pc:inkChg chg="add mod">
          <ac:chgData name="Darren Starr" userId="e8db8f9f-6c41-48a8-b168-8c2600f32686" providerId="ADAL" clId="{8A8AF724-0554-4334-A95E-7765974E60F0}" dt="2025-01-15T08:45:23.040" v="23174"/>
          <ac:inkMkLst>
            <pc:docMk/>
            <pc:sldMk cId="1147647761" sldId="318"/>
            <ac:inkMk id="22" creationId="{CF0F3CD4-6D8C-EEDD-DADA-5A43ECF81288}"/>
          </ac:inkMkLst>
        </pc:inkChg>
        <pc:inkChg chg="add mod">
          <ac:chgData name="Darren Starr" userId="e8db8f9f-6c41-48a8-b168-8c2600f32686" providerId="ADAL" clId="{8A8AF724-0554-4334-A95E-7765974E60F0}" dt="2025-01-15T08:45:23.040" v="23174"/>
          <ac:inkMkLst>
            <pc:docMk/>
            <pc:sldMk cId="1147647761" sldId="318"/>
            <ac:inkMk id="24" creationId="{F88551F8-FA49-327D-7501-F711412D595F}"/>
          </ac:inkMkLst>
        </pc:inkChg>
        <pc:inkChg chg="add">
          <ac:chgData name="Darren Starr" userId="e8db8f9f-6c41-48a8-b168-8c2600f32686" providerId="ADAL" clId="{8A8AF724-0554-4334-A95E-7765974E60F0}" dt="2025-01-15T08:45:04.708" v="23152" actId="9405"/>
          <ac:inkMkLst>
            <pc:docMk/>
            <pc:sldMk cId="1147647761" sldId="318"/>
            <ac:inkMk id="25" creationId="{513D156C-511A-3D0E-C58B-40180A8D0A64}"/>
          </ac:inkMkLst>
        </pc:inkChg>
        <pc:inkChg chg="add mod">
          <ac:chgData name="Darren Starr" userId="e8db8f9f-6c41-48a8-b168-8c2600f32686" providerId="ADAL" clId="{8A8AF724-0554-4334-A95E-7765974E60F0}" dt="2025-01-15T08:45:09.061" v="23159"/>
          <ac:inkMkLst>
            <pc:docMk/>
            <pc:sldMk cId="1147647761" sldId="318"/>
            <ac:inkMk id="26" creationId="{BEFC6A66-2890-0160-E799-63446D14D53E}"/>
          </ac:inkMkLst>
        </pc:inkChg>
        <pc:inkChg chg="add">
          <ac:chgData name="Darren Starr" userId="e8db8f9f-6c41-48a8-b168-8c2600f32686" providerId="ADAL" clId="{8A8AF724-0554-4334-A95E-7765974E60F0}" dt="2025-01-15T08:45:05.750" v="23154" actId="9405"/>
          <ac:inkMkLst>
            <pc:docMk/>
            <pc:sldMk cId="1147647761" sldId="318"/>
            <ac:inkMk id="27" creationId="{05706E99-2924-54F8-6240-36498E31ADB2}"/>
          </ac:inkMkLst>
        </pc:inkChg>
        <pc:inkChg chg="add mod">
          <ac:chgData name="Darren Starr" userId="e8db8f9f-6c41-48a8-b168-8c2600f32686" providerId="ADAL" clId="{8A8AF724-0554-4334-A95E-7765974E60F0}" dt="2025-01-15T08:45:26.461" v="23178"/>
          <ac:inkMkLst>
            <pc:docMk/>
            <pc:sldMk cId="1147647761" sldId="318"/>
            <ac:inkMk id="28" creationId="{FE8EAF07-2052-8486-64DA-1FA37DE75303}"/>
          </ac:inkMkLst>
        </pc:inkChg>
        <pc:inkChg chg="add mod">
          <ac:chgData name="Darren Starr" userId="e8db8f9f-6c41-48a8-b168-8c2600f32686" providerId="ADAL" clId="{8A8AF724-0554-4334-A95E-7765974E60F0}" dt="2025-01-15T08:45:23.040" v="23174"/>
          <ac:inkMkLst>
            <pc:docMk/>
            <pc:sldMk cId="1147647761" sldId="318"/>
            <ac:inkMk id="30" creationId="{2BDD9FA9-B977-809F-515B-60E4E61E0AE6}"/>
          </ac:inkMkLst>
        </pc:inkChg>
        <pc:inkChg chg="add mod">
          <ac:chgData name="Darren Starr" userId="e8db8f9f-6c41-48a8-b168-8c2600f32686" providerId="ADAL" clId="{8A8AF724-0554-4334-A95E-7765974E60F0}" dt="2025-01-15T08:45:26.461" v="23178"/>
          <ac:inkMkLst>
            <pc:docMk/>
            <pc:sldMk cId="1147647761" sldId="318"/>
            <ac:inkMk id="31" creationId="{807A2D59-04CD-A813-2DBA-C74A26F6A7FF}"/>
          </ac:inkMkLst>
        </pc:inkChg>
        <pc:inkChg chg="add mod">
          <ac:chgData name="Darren Starr" userId="e8db8f9f-6c41-48a8-b168-8c2600f32686" providerId="ADAL" clId="{8A8AF724-0554-4334-A95E-7765974E60F0}" dt="2025-01-15T08:45:23.040" v="23174"/>
          <ac:inkMkLst>
            <pc:docMk/>
            <pc:sldMk cId="1147647761" sldId="318"/>
            <ac:inkMk id="33" creationId="{F97DC7EC-2D74-223A-F84F-6ABD7009FD8B}"/>
          </ac:inkMkLst>
        </pc:inkChg>
        <pc:inkChg chg="add mod">
          <ac:chgData name="Darren Starr" userId="e8db8f9f-6c41-48a8-b168-8c2600f32686" providerId="ADAL" clId="{8A8AF724-0554-4334-A95E-7765974E60F0}" dt="2025-01-15T08:45:26.461" v="23178"/>
          <ac:inkMkLst>
            <pc:docMk/>
            <pc:sldMk cId="1147647761" sldId="318"/>
            <ac:inkMk id="34" creationId="{96882517-3B41-59BC-CA85-6D5C51DC376E}"/>
          </ac:inkMkLst>
        </pc:inkChg>
        <pc:inkChg chg="add">
          <ac:chgData name="Darren Starr" userId="e8db8f9f-6c41-48a8-b168-8c2600f32686" providerId="ADAL" clId="{8A8AF724-0554-4334-A95E-7765974E60F0}" dt="2025-01-15T08:45:11.500" v="23162" actId="9405"/>
          <ac:inkMkLst>
            <pc:docMk/>
            <pc:sldMk cId="1147647761" sldId="318"/>
            <ac:inkMk id="35" creationId="{0793B7AD-77D6-5367-275E-CDDC280999FE}"/>
          </ac:inkMkLst>
        </pc:inkChg>
        <pc:inkChg chg="add">
          <ac:chgData name="Darren Starr" userId="e8db8f9f-6c41-48a8-b168-8c2600f32686" providerId="ADAL" clId="{8A8AF724-0554-4334-A95E-7765974E60F0}" dt="2025-01-15T08:45:11.659" v="23163" actId="9405"/>
          <ac:inkMkLst>
            <pc:docMk/>
            <pc:sldMk cId="1147647761" sldId="318"/>
            <ac:inkMk id="36" creationId="{0CCAC213-0EB1-F01E-910E-E7AAD45D3464}"/>
          </ac:inkMkLst>
        </pc:inkChg>
        <pc:inkChg chg="add mod">
          <ac:chgData name="Darren Starr" userId="e8db8f9f-6c41-48a8-b168-8c2600f32686" providerId="ADAL" clId="{8A8AF724-0554-4334-A95E-7765974E60F0}" dt="2025-01-15T08:45:23.040" v="23174"/>
          <ac:inkMkLst>
            <pc:docMk/>
            <pc:sldMk cId="1147647761" sldId="318"/>
            <ac:inkMk id="37" creationId="{BD89FE24-73A7-CE85-D866-B5A73D03FEAE}"/>
          </ac:inkMkLst>
        </pc:inkChg>
        <pc:inkChg chg="add">
          <ac:chgData name="Darren Starr" userId="e8db8f9f-6c41-48a8-b168-8c2600f32686" providerId="ADAL" clId="{8A8AF724-0554-4334-A95E-7765974E60F0}" dt="2025-01-15T08:45:12.267" v="23165" actId="9405"/>
          <ac:inkMkLst>
            <pc:docMk/>
            <pc:sldMk cId="1147647761" sldId="318"/>
            <ac:inkMk id="38" creationId="{E31962FF-931B-87EE-D577-94C1B3349C15}"/>
          </ac:inkMkLst>
        </pc:inkChg>
        <pc:inkChg chg="add">
          <ac:chgData name="Darren Starr" userId="e8db8f9f-6c41-48a8-b168-8c2600f32686" providerId="ADAL" clId="{8A8AF724-0554-4334-A95E-7765974E60F0}" dt="2025-01-15T08:45:18.030" v="23167" actId="9405"/>
          <ac:inkMkLst>
            <pc:docMk/>
            <pc:sldMk cId="1147647761" sldId="318"/>
            <ac:inkMk id="40" creationId="{C2BB71F0-DA50-267A-85D4-343C4C70D69B}"/>
          </ac:inkMkLst>
        </pc:inkChg>
        <pc:inkChg chg="add mod">
          <ac:chgData name="Darren Starr" userId="e8db8f9f-6c41-48a8-b168-8c2600f32686" providerId="ADAL" clId="{8A8AF724-0554-4334-A95E-7765974E60F0}" dt="2025-01-15T08:45:26.461" v="23178"/>
          <ac:inkMkLst>
            <pc:docMk/>
            <pc:sldMk cId="1147647761" sldId="318"/>
            <ac:inkMk id="41" creationId="{0720D39F-AC3A-E267-4DDA-B675F3F37E0D}"/>
          </ac:inkMkLst>
        </pc:inkChg>
        <pc:inkChg chg="add">
          <ac:chgData name="Darren Starr" userId="e8db8f9f-6c41-48a8-b168-8c2600f32686" providerId="ADAL" clId="{8A8AF724-0554-4334-A95E-7765974E60F0}" dt="2025-01-15T08:45:19.899" v="23169" actId="9405"/>
          <ac:inkMkLst>
            <pc:docMk/>
            <pc:sldMk cId="1147647761" sldId="318"/>
            <ac:inkMk id="42" creationId="{BEEE99BE-070B-8B38-A0EF-05A375ACD4AD}"/>
          </ac:inkMkLst>
        </pc:inkChg>
        <pc:inkChg chg="add">
          <ac:chgData name="Darren Starr" userId="e8db8f9f-6c41-48a8-b168-8c2600f32686" providerId="ADAL" clId="{8A8AF724-0554-4334-A95E-7765974E60F0}" dt="2025-01-15T08:45:21.100" v="23170" actId="9405"/>
          <ac:inkMkLst>
            <pc:docMk/>
            <pc:sldMk cId="1147647761" sldId="318"/>
            <ac:inkMk id="43" creationId="{2D5B2C00-41AB-BA7F-CC62-FA60F671A80F}"/>
          </ac:inkMkLst>
        </pc:inkChg>
        <pc:inkChg chg="add">
          <ac:chgData name="Darren Starr" userId="e8db8f9f-6c41-48a8-b168-8c2600f32686" providerId="ADAL" clId="{8A8AF724-0554-4334-A95E-7765974E60F0}" dt="2025-01-15T08:45:21.195" v="23171" actId="9405"/>
          <ac:inkMkLst>
            <pc:docMk/>
            <pc:sldMk cId="1147647761" sldId="318"/>
            <ac:inkMk id="44" creationId="{354ED8E0-4271-DA5B-3731-964CA2AE5F3E}"/>
          </ac:inkMkLst>
        </pc:inkChg>
        <pc:inkChg chg="add mod">
          <ac:chgData name="Darren Starr" userId="e8db8f9f-6c41-48a8-b168-8c2600f32686" providerId="ADAL" clId="{8A8AF724-0554-4334-A95E-7765974E60F0}" dt="2025-01-15T08:45:26.461" v="23178"/>
          <ac:inkMkLst>
            <pc:docMk/>
            <pc:sldMk cId="1147647761" sldId="318"/>
            <ac:inkMk id="45" creationId="{2978845C-0EE5-72BC-1F22-C1C62210D732}"/>
          </ac:inkMkLst>
        </pc:inkChg>
        <pc:inkChg chg="add mod">
          <ac:chgData name="Darren Starr" userId="e8db8f9f-6c41-48a8-b168-8c2600f32686" providerId="ADAL" clId="{8A8AF724-0554-4334-A95E-7765974E60F0}" dt="2025-01-15T08:45:26.461" v="23178"/>
          <ac:inkMkLst>
            <pc:docMk/>
            <pc:sldMk cId="1147647761" sldId="318"/>
            <ac:inkMk id="46" creationId="{7F34B902-8344-FD64-9E38-F722B818248D}"/>
          </ac:inkMkLst>
        </pc:inkChg>
        <pc:inkChg chg="add">
          <ac:chgData name="Darren Starr" userId="e8db8f9f-6c41-48a8-b168-8c2600f32686" providerId="ADAL" clId="{8A8AF724-0554-4334-A95E-7765974E60F0}" dt="2025-01-15T08:45:23.417" v="23175" actId="9405"/>
          <ac:inkMkLst>
            <pc:docMk/>
            <pc:sldMk cId="1147647761" sldId="318"/>
            <ac:inkMk id="49" creationId="{24454870-DC12-AB37-1381-E409CCAC32C4}"/>
          </ac:inkMkLst>
        </pc:inkChg>
        <pc:inkChg chg="add mod">
          <ac:chgData name="Darren Starr" userId="e8db8f9f-6c41-48a8-b168-8c2600f32686" providerId="ADAL" clId="{8A8AF724-0554-4334-A95E-7765974E60F0}" dt="2025-01-15T08:45:26.461" v="23178"/>
          <ac:inkMkLst>
            <pc:docMk/>
            <pc:sldMk cId="1147647761" sldId="318"/>
            <ac:inkMk id="50" creationId="{5C88B9EF-7FF5-EE3F-BEB5-BF7FECA46FFD}"/>
          </ac:inkMkLst>
        </pc:inkChg>
        <pc:inkChg chg="add">
          <ac:chgData name="Darren Starr" userId="e8db8f9f-6c41-48a8-b168-8c2600f32686" providerId="ADAL" clId="{8A8AF724-0554-4334-A95E-7765974E60F0}" dt="2025-01-15T08:45:25.675" v="23177" actId="9405"/>
          <ac:inkMkLst>
            <pc:docMk/>
            <pc:sldMk cId="1147647761" sldId="318"/>
            <ac:inkMk id="51" creationId="{706C99A9-720D-6883-768B-CD044B8FC98F}"/>
          </ac:inkMkLst>
        </pc:inkChg>
        <pc:inkChg chg="add del mod">
          <ac:chgData name="Darren Starr" userId="e8db8f9f-6c41-48a8-b168-8c2600f32686" providerId="ADAL" clId="{8A8AF724-0554-4334-A95E-7765974E60F0}" dt="2025-01-15T08:47:43.153" v="23305"/>
          <ac:inkMkLst>
            <pc:docMk/>
            <pc:sldMk cId="1147647761" sldId="318"/>
            <ac:inkMk id="53" creationId="{EF80ECF2-E7F6-1A1A-7867-6237AFA2F5FE}"/>
          </ac:inkMkLst>
        </pc:inkChg>
        <pc:inkChg chg="add del mod">
          <ac:chgData name="Darren Starr" userId="e8db8f9f-6c41-48a8-b168-8c2600f32686" providerId="ADAL" clId="{8A8AF724-0554-4334-A95E-7765974E60F0}" dt="2025-01-15T08:47:43.160" v="23333"/>
          <ac:inkMkLst>
            <pc:docMk/>
            <pc:sldMk cId="1147647761" sldId="318"/>
            <ac:inkMk id="54" creationId="{0AD4FA57-16B3-E780-2F82-3D7894AD4619}"/>
          </ac:inkMkLst>
        </pc:inkChg>
        <pc:inkChg chg="add">
          <ac:chgData name="Darren Starr" userId="e8db8f9f-6c41-48a8-b168-8c2600f32686" providerId="ADAL" clId="{8A8AF724-0554-4334-A95E-7765974E60F0}" dt="2025-01-15T08:45:44.109" v="23181" actId="9405"/>
          <ac:inkMkLst>
            <pc:docMk/>
            <pc:sldMk cId="1147647761" sldId="318"/>
            <ac:inkMk id="55" creationId="{CD3B6003-97C4-03B3-97A4-4CE7F2B45A03}"/>
          </ac:inkMkLst>
        </pc:inkChg>
        <pc:inkChg chg="add del mod">
          <ac:chgData name="Darren Starr" userId="e8db8f9f-6c41-48a8-b168-8c2600f32686" providerId="ADAL" clId="{8A8AF724-0554-4334-A95E-7765974E60F0}" dt="2025-01-15T08:47:43.155" v="23311"/>
          <ac:inkMkLst>
            <pc:docMk/>
            <pc:sldMk cId="1147647761" sldId="318"/>
            <ac:inkMk id="56" creationId="{F55A6577-F437-316C-B022-EE1274C1328F}"/>
          </ac:inkMkLst>
        </pc:inkChg>
        <pc:inkChg chg="add del mod">
          <ac:chgData name="Darren Starr" userId="e8db8f9f-6c41-48a8-b168-8c2600f32686" providerId="ADAL" clId="{8A8AF724-0554-4334-A95E-7765974E60F0}" dt="2025-01-15T08:47:43.156" v="23315"/>
          <ac:inkMkLst>
            <pc:docMk/>
            <pc:sldMk cId="1147647761" sldId="318"/>
            <ac:inkMk id="57" creationId="{590528A6-EEDF-0F86-7EB2-4CAF2AC8F17D}"/>
          </ac:inkMkLst>
        </pc:inkChg>
        <pc:inkChg chg="add del mod">
          <ac:chgData name="Darren Starr" userId="e8db8f9f-6c41-48a8-b168-8c2600f32686" providerId="ADAL" clId="{8A8AF724-0554-4334-A95E-7765974E60F0}" dt="2025-01-15T08:47:43.150" v="23298"/>
          <ac:inkMkLst>
            <pc:docMk/>
            <pc:sldMk cId="1147647761" sldId="318"/>
            <ac:inkMk id="58" creationId="{DB4177DE-A0C5-D277-5D1D-38B6A0BD4DCE}"/>
          </ac:inkMkLst>
        </pc:inkChg>
        <pc:inkChg chg="add del mod">
          <ac:chgData name="Darren Starr" userId="e8db8f9f-6c41-48a8-b168-8c2600f32686" providerId="ADAL" clId="{8A8AF724-0554-4334-A95E-7765974E60F0}" dt="2025-01-15T08:47:43.160" v="23331"/>
          <ac:inkMkLst>
            <pc:docMk/>
            <pc:sldMk cId="1147647761" sldId="318"/>
            <ac:inkMk id="59" creationId="{5DF71ABF-D89A-0F78-6568-A2F5D9031FE4}"/>
          </ac:inkMkLst>
        </pc:inkChg>
        <pc:inkChg chg="add del mod">
          <ac:chgData name="Darren Starr" userId="e8db8f9f-6c41-48a8-b168-8c2600f32686" providerId="ADAL" clId="{8A8AF724-0554-4334-A95E-7765974E60F0}" dt="2025-01-15T08:47:43.163" v="23346"/>
          <ac:inkMkLst>
            <pc:docMk/>
            <pc:sldMk cId="1147647761" sldId="318"/>
            <ac:inkMk id="60" creationId="{773DCDA3-AE0C-EE5A-C4FC-0C6C5A15A312}"/>
          </ac:inkMkLst>
        </pc:inkChg>
        <pc:inkChg chg="add del mod">
          <ac:chgData name="Darren Starr" userId="e8db8f9f-6c41-48a8-b168-8c2600f32686" providerId="ADAL" clId="{8A8AF724-0554-4334-A95E-7765974E60F0}" dt="2025-01-15T08:47:43.159" v="23327"/>
          <ac:inkMkLst>
            <pc:docMk/>
            <pc:sldMk cId="1147647761" sldId="318"/>
            <ac:inkMk id="61" creationId="{5F7FCE09-8F17-7BE2-DA85-541D276354C5}"/>
          </ac:inkMkLst>
        </pc:inkChg>
        <pc:inkChg chg="add mod">
          <ac:chgData name="Darren Starr" userId="e8db8f9f-6c41-48a8-b168-8c2600f32686" providerId="ADAL" clId="{8A8AF724-0554-4334-A95E-7765974E60F0}" dt="2025-01-15T08:47:43.150" v="23298"/>
          <ac:inkMkLst>
            <pc:docMk/>
            <pc:sldMk cId="1147647761" sldId="318"/>
            <ac:inkMk id="62" creationId="{AD17A343-1FA4-1B3D-79E8-FA58D789CFDE}"/>
          </ac:inkMkLst>
        </pc:inkChg>
        <pc:inkChg chg="add del mod">
          <ac:chgData name="Darren Starr" userId="e8db8f9f-6c41-48a8-b168-8c2600f32686" providerId="ADAL" clId="{8A8AF724-0554-4334-A95E-7765974E60F0}" dt="2025-01-15T08:47:43.162" v="23339"/>
          <ac:inkMkLst>
            <pc:docMk/>
            <pc:sldMk cId="1147647761" sldId="318"/>
            <ac:inkMk id="63" creationId="{53E4C37F-3D50-0FFF-B2D8-185CCA41846B}"/>
          </ac:inkMkLst>
        </pc:inkChg>
        <pc:inkChg chg="add del mod">
          <ac:chgData name="Darren Starr" userId="e8db8f9f-6c41-48a8-b168-8c2600f32686" providerId="ADAL" clId="{8A8AF724-0554-4334-A95E-7765974E60F0}" dt="2025-01-15T08:47:43.159" v="23325"/>
          <ac:inkMkLst>
            <pc:docMk/>
            <pc:sldMk cId="1147647761" sldId="318"/>
            <ac:inkMk id="64" creationId="{3AD61333-125B-CA58-B93A-08D31FF10ABF}"/>
          </ac:inkMkLst>
        </pc:inkChg>
        <pc:inkChg chg="add del mod">
          <ac:chgData name="Darren Starr" userId="e8db8f9f-6c41-48a8-b168-8c2600f32686" providerId="ADAL" clId="{8A8AF724-0554-4334-A95E-7765974E60F0}" dt="2025-01-15T08:47:43.162" v="23341"/>
          <ac:inkMkLst>
            <pc:docMk/>
            <pc:sldMk cId="1147647761" sldId="318"/>
            <ac:inkMk id="65" creationId="{A4CEC7A7-7B58-6415-13FB-241E2F522430}"/>
          </ac:inkMkLst>
        </pc:inkChg>
        <pc:inkChg chg="add del mod">
          <ac:chgData name="Darren Starr" userId="e8db8f9f-6c41-48a8-b168-8c2600f32686" providerId="ADAL" clId="{8A8AF724-0554-4334-A95E-7765974E60F0}" dt="2025-01-15T08:47:43.151" v="23301"/>
          <ac:inkMkLst>
            <pc:docMk/>
            <pc:sldMk cId="1147647761" sldId="318"/>
            <ac:inkMk id="66" creationId="{911E5D38-3F02-E994-9075-2161F268AEBD}"/>
          </ac:inkMkLst>
        </pc:inkChg>
        <pc:inkChg chg="add del mod">
          <ac:chgData name="Darren Starr" userId="e8db8f9f-6c41-48a8-b168-8c2600f32686" providerId="ADAL" clId="{8A8AF724-0554-4334-A95E-7765974E60F0}" dt="2025-01-15T08:47:43.157" v="23318"/>
          <ac:inkMkLst>
            <pc:docMk/>
            <pc:sldMk cId="1147647761" sldId="318"/>
            <ac:inkMk id="67" creationId="{20F1A6B0-38D8-2422-C17E-4922BC37209A}"/>
          </ac:inkMkLst>
        </pc:inkChg>
        <pc:inkChg chg="add del mod">
          <ac:chgData name="Darren Starr" userId="e8db8f9f-6c41-48a8-b168-8c2600f32686" providerId="ADAL" clId="{8A8AF724-0554-4334-A95E-7765974E60F0}" dt="2025-01-15T08:47:43.149" v="23296"/>
          <ac:inkMkLst>
            <pc:docMk/>
            <pc:sldMk cId="1147647761" sldId="318"/>
            <ac:inkMk id="68" creationId="{A276F3A9-0231-ED11-D083-CB41C478632A}"/>
          </ac:inkMkLst>
        </pc:inkChg>
        <pc:inkChg chg="add del mod">
          <ac:chgData name="Darren Starr" userId="e8db8f9f-6c41-48a8-b168-8c2600f32686" providerId="ADAL" clId="{8A8AF724-0554-4334-A95E-7765974E60F0}" dt="2025-01-15T08:47:43.152" v="23303"/>
          <ac:inkMkLst>
            <pc:docMk/>
            <pc:sldMk cId="1147647761" sldId="318"/>
            <ac:inkMk id="69" creationId="{6EA9E506-FE77-1028-0446-B3B722556EF1}"/>
          </ac:inkMkLst>
        </pc:inkChg>
        <pc:inkChg chg="add del mod">
          <ac:chgData name="Darren Starr" userId="e8db8f9f-6c41-48a8-b168-8c2600f32686" providerId="ADAL" clId="{8A8AF724-0554-4334-A95E-7765974E60F0}" dt="2025-01-15T08:47:43.154" v="23308"/>
          <ac:inkMkLst>
            <pc:docMk/>
            <pc:sldMk cId="1147647761" sldId="318"/>
            <ac:inkMk id="70" creationId="{093D24E0-5CAC-69A0-E035-CBFA8563FBF8}"/>
          </ac:inkMkLst>
        </pc:inkChg>
        <pc:inkChg chg="add del mod">
          <ac:chgData name="Darren Starr" userId="e8db8f9f-6c41-48a8-b168-8c2600f32686" providerId="ADAL" clId="{8A8AF724-0554-4334-A95E-7765974E60F0}" dt="2025-01-15T08:47:43.162" v="23340"/>
          <ac:inkMkLst>
            <pc:docMk/>
            <pc:sldMk cId="1147647761" sldId="318"/>
            <ac:inkMk id="71" creationId="{2D8020AF-97AD-0494-FB19-2F85AD051C00}"/>
          </ac:inkMkLst>
        </pc:inkChg>
        <pc:inkChg chg="add mod">
          <ac:chgData name="Darren Starr" userId="e8db8f9f-6c41-48a8-b168-8c2600f32686" providerId="ADAL" clId="{8A8AF724-0554-4334-A95E-7765974E60F0}" dt="2025-01-15T08:47:05.713" v="23245"/>
          <ac:inkMkLst>
            <pc:docMk/>
            <pc:sldMk cId="1147647761" sldId="318"/>
            <ac:inkMk id="72" creationId="{DC1255EF-CAE8-E63F-F960-07823EA35341}"/>
          </ac:inkMkLst>
        </pc:inkChg>
        <pc:inkChg chg="add del mod">
          <ac:chgData name="Darren Starr" userId="e8db8f9f-6c41-48a8-b168-8c2600f32686" providerId="ADAL" clId="{8A8AF724-0554-4334-A95E-7765974E60F0}" dt="2025-01-15T08:47:43.163" v="23347"/>
          <ac:inkMkLst>
            <pc:docMk/>
            <pc:sldMk cId="1147647761" sldId="318"/>
            <ac:inkMk id="73" creationId="{29C9E4F3-5391-77D4-23A2-C9FE67AD8846}"/>
          </ac:inkMkLst>
        </pc:inkChg>
        <pc:inkChg chg="add mod">
          <ac:chgData name="Darren Starr" userId="e8db8f9f-6c41-48a8-b168-8c2600f32686" providerId="ADAL" clId="{8A8AF724-0554-4334-A95E-7765974E60F0}" dt="2025-01-15T08:47:43.147" v="23292"/>
          <ac:inkMkLst>
            <pc:docMk/>
            <pc:sldMk cId="1147647761" sldId="318"/>
            <ac:inkMk id="74" creationId="{71756D05-886D-1561-CE8A-9F44ACC4B484}"/>
          </ac:inkMkLst>
        </pc:inkChg>
        <pc:inkChg chg="add del mod">
          <ac:chgData name="Darren Starr" userId="e8db8f9f-6c41-48a8-b168-8c2600f32686" providerId="ADAL" clId="{8A8AF724-0554-4334-A95E-7765974E60F0}" dt="2025-01-15T08:47:43.147" v="23291"/>
          <ac:inkMkLst>
            <pc:docMk/>
            <pc:sldMk cId="1147647761" sldId="318"/>
            <ac:inkMk id="75" creationId="{152205EB-F668-33F2-3922-6E033CC52662}"/>
          </ac:inkMkLst>
        </pc:inkChg>
        <pc:inkChg chg="add del mod">
          <ac:chgData name="Darren Starr" userId="e8db8f9f-6c41-48a8-b168-8c2600f32686" providerId="ADAL" clId="{8A8AF724-0554-4334-A95E-7765974E60F0}" dt="2025-01-15T08:47:43.161" v="23338"/>
          <ac:inkMkLst>
            <pc:docMk/>
            <pc:sldMk cId="1147647761" sldId="318"/>
            <ac:inkMk id="76" creationId="{123B55EB-76DD-1568-7278-1D8DA464045C}"/>
          </ac:inkMkLst>
        </pc:inkChg>
        <pc:inkChg chg="add del mod">
          <ac:chgData name="Darren Starr" userId="e8db8f9f-6c41-48a8-b168-8c2600f32686" providerId="ADAL" clId="{8A8AF724-0554-4334-A95E-7765974E60F0}" dt="2025-01-15T08:47:43.156" v="23314"/>
          <ac:inkMkLst>
            <pc:docMk/>
            <pc:sldMk cId="1147647761" sldId="318"/>
            <ac:inkMk id="77" creationId="{3F9C71BD-CDFC-6FB7-5D92-86EE68556BC6}"/>
          </ac:inkMkLst>
        </pc:inkChg>
        <pc:inkChg chg="add mod">
          <ac:chgData name="Darren Starr" userId="e8db8f9f-6c41-48a8-b168-8c2600f32686" providerId="ADAL" clId="{8A8AF724-0554-4334-A95E-7765974E60F0}" dt="2025-01-15T08:46:28.516" v="23222"/>
          <ac:inkMkLst>
            <pc:docMk/>
            <pc:sldMk cId="1147647761" sldId="318"/>
            <ac:inkMk id="79" creationId="{FEB293DA-394B-39ED-AF0F-AF36099599DB}"/>
          </ac:inkMkLst>
        </pc:inkChg>
        <pc:inkChg chg="add del mod">
          <ac:chgData name="Darren Starr" userId="e8db8f9f-6c41-48a8-b168-8c2600f32686" providerId="ADAL" clId="{8A8AF724-0554-4334-A95E-7765974E60F0}" dt="2025-01-15T08:47:43.164" v="23350"/>
          <ac:inkMkLst>
            <pc:docMk/>
            <pc:sldMk cId="1147647761" sldId="318"/>
            <ac:inkMk id="80" creationId="{6A56CE55-01CC-DEB0-C487-24BB35CA356D}"/>
          </ac:inkMkLst>
        </pc:inkChg>
        <pc:inkChg chg="add">
          <ac:chgData name="Darren Starr" userId="e8db8f9f-6c41-48a8-b168-8c2600f32686" providerId="ADAL" clId="{8A8AF724-0554-4334-A95E-7765974E60F0}" dt="2025-01-15T08:46:20.923" v="23207" actId="9405"/>
          <ac:inkMkLst>
            <pc:docMk/>
            <pc:sldMk cId="1147647761" sldId="318"/>
            <ac:inkMk id="81" creationId="{6D340763-D85A-4B3C-4B3E-7EE94E7730C3}"/>
          </ac:inkMkLst>
        </pc:inkChg>
        <pc:inkChg chg="add del mod">
          <ac:chgData name="Darren Starr" userId="e8db8f9f-6c41-48a8-b168-8c2600f32686" providerId="ADAL" clId="{8A8AF724-0554-4334-A95E-7765974E60F0}" dt="2025-01-15T08:47:43.157" v="23320"/>
          <ac:inkMkLst>
            <pc:docMk/>
            <pc:sldMk cId="1147647761" sldId="318"/>
            <ac:inkMk id="82" creationId="{12F4C706-70A0-A155-56CC-42E233A02AD6}"/>
          </ac:inkMkLst>
        </pc:inkChg>
        <pc:inkChg chg="add del mod">
          <ac:chgData name="Darren Starr" userId="e8db8f9f-6c41-48a8-b168-8c2600f32686" providerId="ADAL" clId="{8A8AF724-0554-4334-A95E-7765974E60F0}" dt="2025-01-15T08:47:43.161" v="23334"/>
          <ac:inkMkLst>
            <pc:docMk/>
            <pc:sldMk cId="1147647761" sldId="318"/>
            <ac:inkMk id="83" creationId="{D18573D3-6FF4-CFD1-B996-DB39294307B9}"/>
          </ac:inkMkLst>
        </pc:inkChg>
        <pc:inkChg chg="add del mod">
          <ac:chgData name="Darren Starr" userId="e8db8f9f-6c41-48a8-b168-8c2600f32686" providerId="ADAL" clId="{8A8AF724-0554-4334-A95E-7765974E60F0}" dt="2025-01-15T08:47:43.151" v="23302"/>
          <ac:inkMkLst>
            <pc:docMk/>
            <pc:sldMk cId="1147647761" sldId="318"/>
            <ac:inkMk id="84" creationId="{A7C4CC45-2C82-9618-8683-29F1B6113C44}"/>
          </ac:inkMkLst>
        </pc:inkChg>
        <pc:inkChg chg="add del mod">
          <ac:chgData name="Darren Starr" userId="e8db8f9f-6c41-48a8-b168-8c2600f32686" providerId="ADAL" clId="{8A8AF724-0554-4334-A95E-7765974E60F0}" dt="2025-01-15T08:47:43.158" v="23322"/>
          <ac:inkMkLst>
            <pc:docMk/>
            <pc:sldMk cId="1147647761" sldId="318"/>
            <ac:inkMk id="85" creationId="{782B9680-BD33-7D01-F065-FE701EEEF19F}"/>
          </ac:inkMkLst>
        </pc:inkChg>
        <pc:inkChg chg="add mod">
          <ac:chgData name="Darren Starr" userId="e8db8f9f-6c41-48a8-b168-8c2600f32686" providerId="ADAL" clId="{8A8AF724-0554-4334-A95E-7765974E60F0}" dt="2025-01-15T08:46:28.516" v="23222"/>
          <ac:inkMkLst>
            <pc:docMk/>
            <pc:sldMk cId="1147647761" sldId="318"/>
            <ac:inkMk id="86" creationId="{07D86958-6113-6ADC-2652-5C305AABA999}"/>
          </ac:inkMkLst>
        </pc:inkChg>
        <pc:inkChg chg="add del mod">
          <ac:chgData name="Darren Starr" userId="e8db8f9f-6c41-48a8-b168-8c2600f32686" providerId="ADAL" clId="{8A8AF724-0554-4334-A95E-7765974E60F0}" dt="2025-01-15T08:47:43.156" v="23316"/>
          <ac:inkMkLst>
            <pc:docMk/>
            <pc:sldMk cId="1147647761" sldId="318"/>
            <ac:inkMk id="87" creationId="{B845FB02-B240-C6D3-5A36-1480F629E928}"/>
          </ac:inkMkLst>
        </pc:inkChg>
        <pc:inkChg chg="add">
          <ac:chgData name="Darren Starr" userId="e8db8f9f-6c41-48a8-b168-8c2600f32686" providerId="ADAL" clId="{8A8AF724-0554-4334-A95E-7765974E60F0}" dt="2025-01-15T08:46:24.122" v="23214" actId="9405"/>
          <ac:inkMkLst>
            <pc:docMk/>
            <pc:sldMk cId="1147647761" sldId="318"/>
            <ac:inkMk id="88" creationId="{CC91102E-C3D0-126B-3655-5DB0DBF0B7C6}"/>
          </ac:inkMkLst>
        </pc:inkChg>
        <pc:inkChg chg="add del mod">
          <ac:chgData name="Darren Starr" userId="e8db8f9f-6c41-48a8-b168-8c2600f32686" providerId="ADAL" clId="{8A8AF724-0554-4334-A95E-7765974E60F0}" dt="2025-01-15T08:47:43.164" v="23349"/>
          <ac:inkMkLst>
            <pc:docMk/>
            <pc:sldMk cId="1147647761" sldId="318"/>
            <ac:inkMk id="89" creationId="{DD93BB5B-2CEC-34C4-340A-276ACE0F5760}"/>
          </ac:inkMkLst>
        </pc:inkChg>
        <pc:inkChg chg="add mod">
          <ac:chgData name="Darren Starr" userId="e8db8f9f-6c41-48a8-b168-8c2600f32686" providerId="ADAL" clId="{8A8AF724-0554-4334-A95E-7765974E60F0}" dt="2025-01-15T08:46:28.516" v="23222"/>
          <ac:inkMkLst>
            <pc:docMk/>
            <pc:sldMk cId="1147647761" sldId="318"/>
            <ac:inkMk id="90" creationId="{2F300A21-CF89-3616-FBF2-7A1E2EB7BAD6}"/>
          </ac:inkMkLst>
        </pc:inkChg>
        <pc:inkChg chg="add del mod">
          <ac:chgData name="Darren Starr" userId="e8db8f9f-6c41-48a8-b168-8c2600f32686" providerId="ADAL" clId="{8A8AF724-0554-4334-A95E-7765974E60F0}" dt="2025-01-15T08:47:43.161" v="23337"/>
          <ac:inkMkLst>
            <pc:docMk/>
            <pc:sldMk cId="1147647761" sldId="318"/>
            <ac:inkMk id="91" creationId="{B6A872CF-9400-CF3B-8747-905A2D8E1AAE}"/>
          </ac:inkMkLst>
        </pc:inkChg>
        <pc:inkChg chg="add del mod">
          <ac:chgData name="Darren Starr" userId="e8db8f9f-6c41-48a8-b168-8c2600f32686" providerId="ADAL" clId="{8A8AF724-0554-4334-A95E-7765974E60F0}" dt="2025-01-15T08:47:43.161" v="23335"/>
          <ac:inkMkLst>
            <pc:docMk/>
            <pc:sldMk cId="1147647761" sldId="318"/>
            <ac:inkMk id="92" creationId="{C9D7BAE4-678C-1939-4FE6-4D0FB900E2B7}"/>
          </ac:inkMkLst>
        </pc:inkChg>
        <pc:inkChg chg="add">
          <ac:chgData name="Darren Starr" userId="e8db8f9f-6c41-48a8-b168-8c2600f32686" providerId="ADAL" clId="{8A8AF724-0554-4334-A95E-7765974E60F0}" dt="2025-01-15T08:46:26.570" v="23219" actId="9405"/>
          <ac:inkMkLst>
            <pc:docMk/>
            <pc:sldMk cId="1147647761" sldId="318"/>
            <ac:inkMk id="93" creationId="{5AACAB2B-CD8C-A9C4-87DC-6F8D3CED011A}"/>
          </ac:inkMkLst>
        </pc:inkChg>
        <pc:inkChg chg="add del mod">
          <ac:chgData name="Darren Starr" userId="e8db8f9f-6c41-48a8-b168-8c2600f32686" providerId="ADAL" clId="{8A8AF724-0554-4334-A95E-7765974E60F0}" dt="2025-01-15T08:47:43.161" v="23336"/>
          <ac:inkMkLst>
            <pc:docMk/>
            <pc:sldMk cId="1147647761" sldId="318"/>
            <ac:inkMk id="94" creationId="{4EEA8A1D-1DD5-178F-84E2-928498EE21C1}"/>
          </ac:inkMkLst>
        </pc:inkChg>
        <pc:inkChg chg="add del mod">
          <ac:chgData name="Darren Starr" userId="e8db8f9f-6c41-48a8-b168-8c2600f32686" providerId="ADAL" clId="{8A8AF724-0554-4334-A95E-7765974E60F0}" dt="2025-01-15T08:47:43.162" v="23343"/>
          <ac:inkMkLst>
            <pc:docMk/>
            <pc:sldMk cId="1147647761" sldId="318"/>
            <ac:inkMk id="95" creationId="{C0B05471-194C-86A7-9B9B-F9E7A2ADC2D4}"/>
          </ac:inkMkLst>
        </pc:inkChg>
        <pc:inkChg chg="add del mod">
          <ac:chgData name="Darren Starr" userId="e8db8f9f-6c41-48a8-b168-8c2600f32686" providerId="ADAL" clId="{8A8AF724-0554-4334-A95E-7765974E60F0}" dt="2025-01-15T08:47:43.160" v="23332"/>
          <ac:inkMkLst>
            <pc:docMk/>
            <pc:sldMk cId="1147647761" sldId="318"/>
            <ac:inkMk id="97" creationId="{3C6000B3-8174-7F55-4707-97062FBAEF34}"/>
          </ac:inkMkLst>
        </pc:inkChg>
        <pc:inkChg chg="add del mod">
          <ac:chgData name="Darren Starr" userId="e8db8f9f-6c41-48a8-b168-8c2600f32686" providerId="ADAL" clId="{8A8AF724-0554-4334-A95E-7765974E60F0}" dt="2025-01-15T08:47:43.163" v="23348"/>
          <ac:inkMkLst>
            <pc:docMk/>
            <pc:sldMk cId="1147647761" sldId="318"/>
            <ac:inkMk id="98" creationId="{CB59ED4C-213F-82B8-4CB4-24F5E0772566}"/>
          </ac:inkMkLst>
        </pc:inkChg>
        <pc:inkChg chg="add mod">
          <ac:chgData name="Darren Starr" userId="e8db8f9f-6c41-48a8-b168-8c2600f32686" providerId="ADAL" clId="{8A8AF724-0554-4334-A95E-7765974E60F0}" dt="2025-01-15T08:47:43.157" v="23319"/>
          <ac:inkMkLst>
            <pc:docMk/>
            <pc:sldMk cId="1147647761" sldId="318"/>
            <ac:inkMk id="99" creationId="{DF61DBD4-B1A3-8CAA-73A7-5A286AD49C73}"/>
          </ac:inkMkLst>
        </pc:inkChg>
        <pc:inkChg chg="add">
          <ac:chgData name="Darren Starr" userId="e8db8f9f-6c41-48a8-b168-8c2600f32686" providerId="ADAL" clId="{8A8AF724-0554-4334-A95E-7765974E60F0}" dt="2025-01-15T08:46:38.146" v="23226" actId="9405"/>
          <ac:inkMkLst>
            <pc:docMk/>
            <pc:sldMk cId="1147647761" sldId="318"/>
            <ac:inkMk id="100" creationId="{5E7FA02B-451E-91C3-B779-76CA03404FDF}"/>
          </ac:inkMkLst>
        </pc:inkChg>
        <pc:inkChg chg="add">
          <ac:chgData name="Darren Starr" userId="e8db8f9f-6c41-48a8-b168-8c2600f32686" providerId="ADAL" clId="{8A8AF724-0554-4334-A95E-7765974E60F0}" dt="2025-01-15T08:46:38.627" v="23227" actId="9405"/>
          <ac:inkMkLst>
            <pc:docMk/>
            <pc:sldMk cId="1147647761" sldId="318"/>
            <ac:inkMk id="101" creationId="{9522C4FC-EF74-5A6C-0EC7-B98B58B03E1B}"/>
          </ac:inkMkLst>
        </pc:inkChg>
        <pc:inkChg chg="add del mod">
          <ac:chgData name="Darren Starr" userId="e8db8f9f-6c41-48a8-b168-8c2600f32686" providerId="ADAL" clId="{8A8AF724-0554-4334-A95E-7765974E60F0}" dt="2025-01-15T08:47:43.159" v="23326"/>
          <ac:inkMkLst>
            <pc:docMk/>
            <pc:sldMk cId="1147647761" sldId="318"/>
            <ac:inkMk id="102" creationId="{145578A9-5087-1A00-EEE4-3279699B8E57}"/>
          </ac:inkMkLst>
        </pc:inkChg>
        <pc:inkChg chg="add">
          <ac:chgData name="Darren Starr" userId="e8db8f9f-6c41-48a8-b168-8c2600f32686" providerId="ADAL" clId="{8A8AF724-0554-4334-A95E-7765974E60F0}" dt="2025-01-15T08:46:39.629" v="23229" actId="9405"/>
          <ac:inkMkLst>
            <pc:docMk/>
            <pc:sldMk cId="1147647761" sldId="318"/>
            <ac:inkMk id="103" creationId="{F3946B8E-D876-B3F1-46FB-BE4233C0B9E9}"/>
          </ac:inkMkLst>
        </pc:inkChg>
        <pc:inkChg chg="add">
          <ac:chgData name="Darren Starr" userId="e8db8f9f-6c41-48a8-b168-8c2600f32686" providerId="ADAL" clId="{8A8AF724-0554-4334-A95E-7765974E60F0}" dt="2025-01-15T08:46:40.016" v="23230" actId="9405"/>
          <ac:inkMkLst>
            <pc:docMk/>
            <pc:sldMk cId="1147647761" sldId="318"/>
            <ac:inkMk id="104" creationId="{8932E320-6F38-F5AC-67F3-E873650B7670}"/>
          </ac:inkMkLst>
        </pc:inkChg>
        <pc:inkChg chg="add del mod">
          <ac:chgData name="Darren Starr" userId="e8db8f9f-6c41-48a8-b168-8c2600f32686" providerId="ADAL" clId="{8A8AF724-0554-4334-A95E-7765974E60F0}" dt="2025-01-15T08:47:43.157" v="23317"/>
          <ac:inkMkLst>
            <pc:docMk/>
            <pc:sldMk cId="1147647761" sldId="318"/>
            <ac:inkMk id="105" creationId="{441FB626-AEB9-8667-E38E-4E6F60ADC82E}"/>
          </ac:inkMkLst>
        </pc:inkChg>
        <pc:inkChg chg="add del mod">
          <ac:chgData name="Darren Starr" userId="e8db8f9f-6c41-48a8-b168-8c2600f32686" providerId="ADAL" clId="{8A8AF724-0554-4334-A95E-7765974E60F0}" dt="2025-01-15T08:47:43.162" v="23342"/>
          <ac:inkMkLst>
            <pc:docMk/>
            <pc:sldMk cId="1147647761" sldId="318"/>
            <ac:inkMk id="106" creationId="{D59B4E2E-E514-5EE8-2694-2BAF1A5967F1}"/>
          </ac:inkMkLst>
        </pc:inkChg>
        <pc:inkChg chg="add del mod">
          <ac:chgData name="Darren Starr" userId="e8db8f9f-6c41-48a8-b168-8c2600f32686" providerId="ADAL" clId="{8A8AF724-0554-4334-A95E-7765974E60F0}" dt="2025-01-15T08:47:43.163" v="23345"/>
          <ac:inkMkLst>
            <pc:docMk/>
            <pc:sldMk cId="1147647761" sldId="318"/>
            <ac:inkMk id="107" creationId="{AA0D22AB-A48A-D101-F2C0-F1F85DAEB482}"/>
          </ac:inkMkLst>
        </pc:inkChg>
        <pc:inkChg chg="add">
          <ac:chgData name="Darren Starr" userId="e8db8f9f-6c41-48a8-b168-8c2600f32686" providerId="ADAL" clId="{8A8AF724-0554-4334-A95E-7765974E60F0}" dt="2025-01-15T08:46:41.670" v="23234" actId="9405"/>
          <ac:inkMkLst>
            <pc:docMk/>
            <pc:sldMk cId="1147647761" sldId="318"/>
            <ac:inkMk id="108" creationId="{D309395B-FAC8-E2C9-BB8F-50AC8B2EBA24}"/>
          </ac:inkMkLst>
        </pc:inkChg>
        <pc:inkChg chg="add">
          <ac:chgData name="Darren Starr" userId="e8db8f9f-6c41-48a8-b168-8c2600f32686" providerId="ADAL" clId="{8A8AF724-0554-4334-A95E-7765974E60F0}" dt="2025-01-15T08:46:42.084" v="23235" actId="9405"/>
          <ac:inkMkLst>
            <pc:docMk/>
            <pc:sldMk cId="1147647761" sldId="318"/>
            <ac:inkMk id="109" creationId="{59173089-EAC6-99B7-C875-DD7FAD201933}"/>
          </ac:inkMkLst>
        </pc:inkChg>
        <pc:inkChg chg="add del mod">
          <ac:chgData name="Darren Starr" userId="e8db8f9f-6c41-48a8-b168-8c2600f32686" providerId="ADAL" clId="{8A8AF724-0554-4334-A95E-7765974E60F0}" dt="2025-01-15T08:47:43.158" v="23324"/>
          <ac:inkMkLst>
            <pc:docMk/>
            <pc:sldMk cId="1147647761" sldId="318"/>
            <ac:inkMk id="110" creationId="{74FB789C-2814-E43D-A2B0-4795EF3408BF}"/>
          </ac:inkMkLst>
        </pc:inkChg>
        <pc:inkChg chg="add del">
          <ac:chgData name="Darren Starr" userId="e8db8f9f-6c41-48a8-b168-8c2600f32686" providerId="ADAL" clId="{8A8AF724-0554-4334-A95E-7765974E60F0}" dt="2025-01-15T08:47:43.159" v="23329"/>
          <ac:inkMkLst>
            <pc:docMk/>
            <pc:sldMk cId="1147647761" sldId="318"/>
            <ac:inkMk id="112" creationId="{A8A1D2AB-2940-E368-DA85-A8EF31A1409D}"/>
          </ac:inkMkLst>
        </pc:inkChg>
        <pc:inkChg chg="add del">
          <ac:chgData name="Darren Starr" userId="e8db8f9f-6c41-48a8-b168-8c2600f32686" providerId="ADAL" clId="{8A8AF724-0554-4334-A95E-7765974E60F0}" dt="2025-01-15T08:47:43.162" v="23344"/>
          <ac:inkMkLst>
            <pc:docMk/>
            <pc:sldMk cId="1147647761" sldId="318"/>
            <ac:inkMk id="113" creationId="{950EB8E9-4BD4-D426-28B0-8F58ACE6B3D6}"/>
          </ac:inkMkLst>
        </pc:inkChg>
        <pc:inkChg chg="add del mod">
          <ac:chgData name="Darren Starr" userId="e8db8f9f-6c41-48a8-b168-8c2600f32686" providerId="ADAL" clId="{8A8AF724-0554-4334-A95E-7765974E60F0}" dt="2025-01-15T08:47:43.160" v="23330"/>
          <ac:inkMkLst>
            <pc:docMk/>
            <pc:sldMk cId="1147647761" sldId="318"/>
            <ac:inkMk id="114" creationId="{8AF65ECB-A2A9-154F-7545-A17329011F08}"/>
          </ac:inkMkLst>
        </pc:inkChg>
        <pc:inkChg chg="add mod">
          <ac:chgData name="Darren Starr" userId="e8db8f9f-6c41-48a8-b168-8c2600f32686" providerId="ADAL" clId="{8A8AF724-0554-4334-A95E-7765974E60F0}" dt="2025-01-15T08:47:43.160" v="23330"/>
          <ac:inkMkLst>
            <pc:docMk/>
            <pc:sldMk cId="1147647761" sldId="318"/>
            <ac:inkMk id="115" creationId="{481D3EC5-1E93-A7C3-D18E-C358D4BE4BCB}"/>
          </ac:inkMkLst>
        </pc:inkChg>
        <pc:inkChg chg="add del mod">
          <ac:chgData name="Darren Starr" userId="e8db8f9f-6c41-48a8-b168-8c2600f32686" providerId="ADAL" clId="{8A8AF724-0554-4334-A95E-7765974E60F0}" dt="2025-01-15T08:47:43.158" v="23323"/>
          <ac:inkMkLst>
            <pc:docMk/>
            <pc:sldMk cId="1147647761" sldId="318"/>
            <ac:inkMk id="116" creationId="{9AFEEF16-9F02-CFE2-9231-573A0D9156BF}"/>
          </ac:inkMkLst>
        </pc:inkChg>
        <pc:inkChg chg="add del mod">
          <ac:chgData name="Darren Starr" userId="e8db8f9f-6c41-48a8-b168-8c2600f32686" providerId="ADAL" clId="{8A8AF724-0554-4334-A95E-7765974E60F0}" dt="2025-01-15T08:47:08.253" v="23247"/>
          <ac:inkMkLst>
            <pc:docMk/>
            <pc:sldMk cId="1147647761" sldId="318"/>
            <ac:inkMk id="118" creationId="{B38652AF-BD23-CACA-B55F-6DFA6F28061B}"/>
          </ac:inkMkLst>
        </pc:inkChg>
        <pc:inkChg chg="add mod">
          <ac:chgData name="Darren Starr" userId="e8db8f9f-6c41-48a8-b168-8c2600f32686" providerId="ADAL" clId="{8A8AF724-0554-4334-A95E-7765974E60F0}" dt="2025-01-15T08:51:45.482" v="23473"/>
          <ac:inkMkLst>
            <pc:docMk/>
            <pc:sldMk cId="1147647761" sldId="318"/>
            <ac:inkMk id="120" creationId="{26D78843-EDF5-455E-5454-7F2EFC8BE53A}"/>
          </ac:inkMkLst>
        </pc:inkChg>
        <pc:inkChg chg="add mod">
          <ac:chgData name="Darren Starr" userId="e8db8f9f-6c41-48a8-b168-8c2600f32686" providerId="ADAL" clId="{8A8AF724-0554-4334-A95E-7765974E60F0}" dt="2025-01-15T08:47:18.437" v="23253"/>
          <ac:inkMkLst>
            <pc:docMk/>
            <pc:sldMk cId="1147647761" sldId="318"/>
            <ac:inkMk id="121" creationId="{DEF96175-5B75-33E9-257A-C573DB522411}"/>
          </ac:inkMkLst>
        </pc:inkChg>
        <pc:inkChg chg="add mod">
          <ac:chgData name="Darren Starr" userId="e8db8f9f-6c41-48a8-b168-8c2600f32686" providerId="ADAL" clId="{8A8AF724-0554-4334-A95E-7765974E60F0}" dt="2025-01-15T08:47:18.437" v="23253"/>
          <ac:inkMkLst>
            <pc:docMk/>
            <pc:sldMk cId="1147647761" sldId="318"/>
            <ac:inkMk id="122" creationId="{A8CAFB59-3A35-2E5B-EC7E-710CD9E96F4B}"/>
          </ac:inkMkLst>
        </pc:inkChg>
        <pc:inkChg chg="add mod">
          <ac:chgData name="Darren Starr" userId="e8db8f9f-6c41-48a8-b168-8c2600f32686" providerId="ADAL" clId="{8A8AF724-0554-4334-A95E-7765974E60F0}" dt="2025-01-15T08:51:46.068" v="23475"/>
          <ac:inkMkLst>
            <pc:docMk/>
            <pc:sldMk cId="1147647761" sldId="318"/>
            <ac:inkMk id="123" creationId="{B4F43642-9B67-4E12-9943-953C4F384506}"/>
          </ac:inkMkLst>
        </pc:inkChg>
        <pc:inkChg chg="add mod">
          <ac:chgData name="Darren Starr" userId="e8db8f9f-6c41-48a8-b168-8c2600f32686" providerId="ADAL" clId="{8A8AF724-0554-4334-A95E-7765974E60F0}" dt="2025-01-15T08:47:18.437" v="23253"/>
          <ac:inkMkLst>
            <pc:docMk/>
            <pc:sldMk cId="1147647761" sldId="318"/>
            <ac:inkMk id="124" creationId="{FB651994-4E66-4F38-45E6-20EA2F832AA6}"/>
          </ac:inkMkLst>
        </pc:inkChg>
        <pc:inkChg chg="add mod">
          <ac:chgData name="Darren Starr" userId="e8db8f9f-6c41-48a8-b168-8c2600f32686" providerId="ADAL" clId="{8A8AF724-0554-4334-A95E-7765974E60F0}" dt="2025-01-15T08:47:23.667" v="23265"/>
          <ac:inkMkLst>
            <pc:docMk/>
            <pc:sldMk cId="1147647761" sldId="318"/>
            <ac:inkMk id="126" creationId="{C69F1A74-3F2B-43CF-3351-4249B28292EE}"/>
          </ac:inkMkLst>
        </pc:inkChg>
        <pc:inkChg chg="add mod">
          <ac:chgData name="Darren Starr" userId="e8db8f9f-6c41-48a8-b168-8c2600f32686" providerId="ADAL" clId="{8A8AF724-0554-4334-A95E-7765974E60F0}" dt="2025-01-15T08:52:38.523" v="23506"/>
          <ac:inkMkLst>
            <pc:docMk/>
            <pc:sldMk cId="1147647761" sldId="318"/>
            <ac:inkMk id="127" creationId="{0D3C9BB3-A4FF-9194-F4C0-25FDE0BF5FAE}"/>
          </ac:inkMkLst>
        </pc:inkChg>
        <pc:inkChg chg="add">
          <ac:chgData name="Darren Starr" userId="e8db8f9f-6c41-48a8-b168-8c2600f32686" providerId="ADAL" clId="{8A8AF724-0554-4334-A95E-7765974E60F0}" dt="2025-01-15T08:47:19.659" v="23256" actId="9405"/>
          <ac:inkMkLst>
            <pc:docMk/>
            <pc:sldMk cId="1147647761" sldId="318"/>
            <ac:inkMk id="128" creationId="{4E3CD73A-E7B8-FD2B-8CFF-A6DF6B6D3670}"/>
          </ac:inkMkLst>
        </pc:inkChg>
        <pc:inkChg chg="add mod">
          <ac:chgData name="Darren Starr" userId="e8db8f9f-6c41-48a8-b168-8c2600f32686" providerId="ADAL" clId="{8A8AF724-0554-4334-A95E-7765974E60F0}" dt="2025-01-15T08:52:38.523" v="23506"/>
          <ac:inkMkLst>
            <pc:docMk/>
            <pc:sldMk cId="1147647761" sldId="318"/>
            <ac:inkMk id="129" creationId="{58509DAB-EFD5-D225-32C3-89358744B0A4}"/>
          </ac:inkMkLst>
        </pc:inkChg>
        <pc:inkChg chg="add mod">
          <ac:chgData name="Darren Starr" userId="e8db8f9f-6c41-48a8-b168-8c2600f32686" providerId="ADAL" clId="{8A8AF724-0554-4334-A95E-7765974E60F0}" dt="2025-01-15T08:52:38.523" v="23506"/>
          <ac:inkMkLst>
            <pc:docMk/>
            <pc:sldMk cId="1147647761" sldId="318"/>
            <ac:inkMk id="130" creationId="{018A9D9A-C570-6BC3-E0C8-934C4313557A}"/>
          </ac:inkMkLst>
        </pc:inkChg>
        <pc:inkChg chg="add mod">
          <ac:chgData name="Darren Starr" userId="e8db8f9f-6c41-48a8-b168-8c2600f32686" providerId="ADAL" clId="{8A8AF724-0554-4334-A95E-7765974E60F0}" dt="2025-01-15T08:57:47.950" v="23588"/>
          <ac:inkMkLst>
            <pc:docMk/>
            <pc:sldMk cId="1147647761" sldId="318"/>
            <ac:inkMk id="131" creationId="{F2BA4ECD-609D-7902-D9D0-C14FF9608B65}"/>
          </ac:inkMkLst>
        </pc:inkChg>
        <pc:inkChg chg="add mod">
          <ac:chgData name="Darren Starr" userId="e8db8f9f-6c41-48a8-b168-8c2600f32686" providerId="ADAL" clId="{8A8AF724-0554-4334-A95E-7765974E60F0}" dt="2025-01-15T08:52:21.117" v="23500"/>
          <ac:inkMkLst>
            <pc:docMk/>
            <pc:sldMk cId="1147647761" sldId="318"/>
            <ac:inkMk id="132" creationId="{7BC93E65-18DB-D87F-2B0F-CAF6FF8FF8A9}"/>
          </ac:inkMkLst>
        </pc:inkChg>
        <pc:inkChg chg="add mod">
          <ac:chgData name="Darren Starr" userId="e8db8f9f-6c41-48a8-b168-8c2600f32686" providerId="ADAL" clId="{8A8AF724-0554-4334-A95E-7765974E60F0}" dt="2025-01-15T08:55:28.286" v="23572"/>
          <ac:inkMkLst>
            <pc:docMk/>
            <pc:sldMk cId="1147647761" sldId="318"/>
            <ac:inkMk id="133" creationId="{0D5BDFA3-152B-A0F9-944A-8EB997FE7BE2}"/>
          </ac:inkMkLst>
        </pc:inkChg>
        <pc:inkChg chg="add mod">
          <ac:chgData name="Darren Starr" userId="e8db8f9f-6c41-48a8-b168-8c2600f32686" providerId="ADAL" clId="{8A8AF724-0554-4334-A95E-7765974E60F0}" dt="2025-01-15T08:52:21.117" v="23500"/>
          <ac:inkMkLst>
            <pc:docMk/>
            <pc:sldMk cId="1147647761" sldId="318"/>
            <ac:inkMk id="134" creationId="{56CA7083-F1F1-D635-7C34-03FBD6D7B2AA}"/>
          </ac:inkMkLst>
        </pc:inkChg>
        <pc:inkChg chg="add mod">
          <ac:chgData name="Darren Starr" userId="e8db8f9f-6c41-48a8-b168-8c2600f32686" providerId="ADAL" clId="{8A8AF724-0554-4334-A95E-7765974E60F0}" dt="2025-01-15T08:57:47.950" v="23588"/>
          <ac:inkMkLst>
            <pc:docMk/>
            <pc:sldMk cId="1147647761" sldId="318"/>
            <ac:inkMk id="135" creationId="{3FE05481-AA9D-D5CD-7B12-545A390F3103}"/>
          </ac:inkMkLst>
        </pc:inkChg>
        <pc:inkChg chg="add mod">
          <ac:chgData name="Darren Starr" userId="e8db8f9f-6c41-48a8-b168-8c2600f32686" providerId="ADAL" clId="{8A8AF724-0554-4334-A95E-7765974E60F0}" dt="2025-01-15T08:52:38.523" v="23506"/>
          <ac:inkMkLst>
            <pc:docMk/>
            <pc:sldMk cId="1147647761" sldId="318"/>
            <ac:inkMk id="136" creationId="{7A3B36AC-C702-3E75-089B-E9D8F01DF756}"/>
          </ac:inkMkLst>
        </pc:inkChg>
        <pc:inkChg chg="add mod">
          <ac:chgData name="Darren Starr" userId="e8db8f9f-6c41-48a8-b168-8c2600f32686" providerId="ADAL" clId="{8A8AF724-0554-4334-A95E-7765974E60F0}" dt="2025-01-15T08:47:26.966" v="23274"/>
          <ac:inkMkLst>
            <pc:docMk/>
            <pc:sldMk cId="1147647761" sldId="318"/>
            <ac:inkMk id="139" creationId="{F92BAFAA-A711-EB34-2C5D-F25C0423D19E}"/>
          </ac:inkMkLst>
        </pc:inkChg>
        <pc:inkChg chg="add mod">
          <ac:chgData name="Darren Starr" userId="e8db8f9f-6c41-48a8-b168-8c2600f32686" providerId="ADAL" clId="{8A8AF724-0554-4334-A95E-7765974E60F0}" dt="2025-01-15T08:47:26.966" v="23274"/>
          <ac:inkMkLst>
            <pc:docMk/>
            <pc:sldMk cId="1147647761" sldId="318"/>
            <ac:inkMk id="140" creationId="{56D042B6-E69F-6355-167E-A4EAC445A542}"/>
          </ac:inkMkLst>
        </pc:inkChg>
        <pc:inkChg chg="add mod">
          <ac:chgData name="Darren Starr" userId="e8db8f9f-6c41-48a8-b168-8c2600f32686" providerId="ADAL" clId="{8A8AF724-0554-4334-A95E-7765974E60F0}" dt="2025-01-15T09:00:09.139" v="23603"/>
          <ac:inkMkLst>
            <pc:docMk/>
            <pc:sldMk cId="1147647761" sldId="318"/>
            <ac:inkMk id="141" creationId="{3D214159-13C6-7EB4-1476-6E654CC10578}"/>
          </ac:inkMkLst>
        </pc:inkChg>
        <pc:inkChg chg="add mod">
          <ac:chgData name="Darren Starr" userId="e8db8f9f-6c41-48a8-b168-8c2600f32686" providerId="ADAL" clId="{8A8AF724-0554-4334-A95E-7765974E60F0}" dt="2025-01-15T08:47:26.966" v="23274"/>
          <ac:inkMkLst>
            <pc:docMk/>
            <pc:sldMk cId="1147647761" sldId="318"/>
            <ac:inkMk id="142" creationId="{EE642901-E48A-D087-12C4-E6AC6899BB52}"/>
          </ac:inkMkLst>
        </pc:inkChg>
        <pc:inkChg chg="add mod">
          <ac:chgData name="Darren Starr" userId="e8db8f9f-6c41-48a8-b168-8c2600f32686" providerId="ADAL" clId="{8A8AF724-0554-4334-A95E-7765974E60F0}" dt="2025-01-15T09:00:09.139" v="23603"/>
          <ac:inkMkLst>
            <pc:docMk/>
            <pc:sldMk cId="1147647761" sldId="318"/>
            <ac:inkMk id="143" creationId="{A7F53785-DE5C-564D-7A87-5D1FBD20DDF2}"/>
          </ac:inkMkLst>
        </pc:inkChg>
        <pc:inkChg chg="add mod">
          <ac:chgData name="Darren Starr" userId="e8db8f9f-6c41-48a8-b168-8c2600f32686" providerId="ADAL" clId="{8A8AF724-0554-4334-A95E-7765974E60F0}" dt="2025-01-15T08:47:26.966" v="23274"/>
          <ac:inkMkLst>
            <pc:docMk/>
            <pc:sldMk cId="1147647761" sldId="318"/>
            <ac:inkMk id="144" creationId="{0F798505-BAB4-179C-4276-20AD65DCBF6E}"/>
          </ac:inkMkLst>
        </pc:inkChg>
        <pc:inkChg chg="add mod">
          <ac:chgData name="Darren Starr" userId="e8db8f9f-6c41-48a8-b168-8c2600f32686" providerId="ADAL" clId="{8A8AF724-0554-4334-A95E-7765974E60F0}" dt="2025-01-15T08:47:26.966" v="23274"/>
          <ac:inkMkLst>
            <pc:docMk/>
            <pc:sldMk cId="1147647761" sldId="318"/>
            <ac:inkMk id="145" creationId="{B31F2306-9CC3-9463-BA16-B5A64DE9B63A}"/>
          </ac:inkMkLst>
        </pc:inkChg>
        <pc:inkChg chg="add mod">
          <ac:chgData name="Darren Starr" userId="e8db8f9f-6c41-48a8-b168-8c2600f32686" providerId="ADAL" clId="{8A8AF724-0554-4334-A95E-7765974E60F0}" dt="2025-01-15T08:47:26.966" v="23274"/>
          <ac:inkMkLst>
            <pc:docMk/>
            <pc:sldMk cId="1147647761" sldId="318"/>
            <ac:inkMk id="146" creationId="{25E65F00-D6DA-B72A-DC10-DAA143638CB9}"/>
          </ac:inkMkLst>
        </pc:inkChg>
        <pc:inkChg chg="add mod">
          <ac:chgData name="Darren Starr" userId="e8db8f9f-6c41-48a8-b168-8c2600f32686" providerId="ADAL" clId="{8A8AF724-0554-4334-A95E-7765974E60F0}" dt="2025-01-15T08:57:47.950" v="23588"/>
          <ac:inkMkLst>
            <pc:docMk/>
            <pc:sldMk cId="1147647761" sldId="318"/>
            <ac:inkMk id="148" creationId="{77E28180-C527-22E4-C5EA-7E8BF082E52E}"/>
          </ac:inkMkLst>
        </pc:inkChg>
        <pc:inkChg chg="add mod">
          <ac:chgData name="Darren Starr" userId="e8db8f9f-6c41-48a8-b168-8c2600f32686" providerId="ADAL" clId="{8A8AF724-0554-4334-A95E-7765974E60F0}" dt="2025-01-15T08:53:00.815" v="23509"/>
          <ac:inkMkLst>
            <pc:docMk/>
            <pc:sldMk cId="1147647761" sldId="318"/>
            <ac:inkMk id="149" creationId="{15309148-2608-E039-973D-7CEDBBA844B0}"/>
          </ac:inkMkLst>
        </pc:inkChg>
        <pc:inkChg chg="add mod">
          <ac:chgData name="Darren Starr" userId="e8db8f9f-6c41-48a8-b168-8c2600f32686" providerId="ADAL" clId="{8A8AF724-0554-4334-A95E-7765974E60F0}" dt="2025-01-15T08:53:00.815" v="23509"/>
          <ac:inkMkLst>
            <pc:docMk/>
            <pc:sldMk cId="1147647761" sldId="318"/>
            <ac:inkMk id="150" creationId="{F2DE611E-A541-5608-14DE-1BE4F1871849}"/>
          </ac:inkMkLst>
        </pc:inkChg>
        <pc:inkChg chg="add mod">
          <ac:chgData name="Darren Starr" userId="e8db8f9f-6c41-48a8-b168-8c2600f32686" providerId="ADAL" clId="{8A8AF724-0554-4334-A95E-7765974E60F0}" dt="2025-01-15T08:53:00.815" v="23509"/>
          <ac:inkMkLst>
            <pc:docMk/>
            <pc:sldMk cId="1147647761" sldId="318"/>
            <ac:inkMk id="151" creationId="{BEDD667E-3F4C-3D32-8BDF-F5B1FCFCAB2D}"/>
          </ac:inkMkLst>
        </pc:inkChg>
        <pc:inkChg chg="add mod">
          <ac:chgData name="Darren Starr" userId="e8db8f9f-6c41-48a8-b168-8c2600f32686" providerId="ADAL" clId="{8A8AF724-0554-4334-A95E-7765974E60F0}" dt="2025-01-15T08:53:00.815" v="23509"/>
          <ac:inkMkLst>
            <pc:docMk/>
            <pc:sldMk cId="1147647761" sldId="318"/>
            <ac:inkMk id="152" creationId="{F7C58DEE-D534-1DE5-009F-C7282DE12D0F}"/>
          </ac:inkMkLst>
        </pc:inkChg>
        <pc:inkChg chg="add mod">
          <ac:chgData name="Darren Starr" userId="e8db8f9f-6c41-48a8-b168-8c2600f32686" providerId="ADAL" clId="{8A8AF724-0554-4334-A95E-7765974E60F0}" dt="2025-01-15T08:57:47.950" v="23588"/>
          <ac:inkMkLst>
            <pc:docMk/>
            <pc:sldMk cId="1147647761" sldId="318"/>
            <ac:inkMk id="153" creationId="{11432FF1-B5AE-6970-9A6B-114EC753C093}"/>
          </ac:inkMkLst>
        </pc:inkChg>
        <pc:inkChg chg="add mod">
          <ac:chgData name="Darren Starr" userId="e8db8f9f-6c41-48a8-b168-8c2600f32686" providerId="ADAL" clId="{8A8AF724-0554-4334-A95E-7765974E60F0}" dt="2025-01-15T08:53:00.815" v="23509"/>
          <ac:inkMkLst>
            <pc:docMk/>
            <pc:sldMk cId="1147647761" sldId="318"/>
            <ac:inkMk id="154" creationId="{0B73EA14-8E01-208B-CB9E-D00463C623DF}"/>
          </ac:inkMkLst>
        </pc:inkChg>
        <pc:inkChg chg="add mod">
          <ac:chgData name="Darren Starr" userId="e8db8f9f-6c41-48a8-b168-8c2600f32686" providerId="ADAL" clId="{8A8AF724-0554-4334-A95E-7765974E60F0}" dt="2025-01-15T08:53:00.815" v="23509"/>
          <ac:inkMkLst>
            <pc:docMk/>
            <pc:sldMk cId="1147647761" sldId="318"/>
            <ac:inkMk id="155" creationId="{13EFB8A0-D23F-4957-91DE-7918B1782D56}"/>
          </ac:inkMkLst>
        </pc:inkChg>
        <pc:inkChg chg="add mod">
          <ac:chgData name="Darren Starr" userId="e8db8f9f-6c41-48a8-b168-8c2600f32686" providerId="ADAL" clId="{8A8AF724-0554-4334-A95E-7765974E60F0}" dt="2025-01-15T08:52:21.117" v="23500"/>
          <ac:inkMkLst>
            <pc:docMk/>
            <pc:sldMk cId="1147647761" sldId="318"/>
            <ac:inkMk id="157" creationId="{84D3B938-932D-CFC3-4842-58425C5E3DA6}"/>
          </ac:inkMkLst>
        </pc:inkChg>
        <pc:inkChg chg="add mod">
          <ac:chgData name="Darren Starr" userId="e8db8f9f-6c41-48a8-b168-8c2600f32686" providerId="ADAL" clId="{8A8AF724-0554-4334-A95E-7765974E60F0}" dt="2025-01-15T08:52:21.117" v="23500"/>
          <ac:inkMkLst>
            <pc:docMk/>
            <pc:sldMk cId="1147647761" sldId="318"/>
            <ac:inkMk id="158" creationId="{8ECFD3A0-925A-C5CE-A9BB-1F30464D3ADB}"/>
          </ac:inkMkLst>
        </pc:inkChg>
        <pc:inkChg chg="add mod">
          <ac:chgData name="Darren Starr" userId="e8db8f9f-6c41-48a8-b168-8c2600f32686" providerId="ADAL" clId="{8A8AF724-0554-4334-A95E-7765974E60F0}" dt="2025-01-15T08:52:09.837" v="23492"/>
          <ac:inkMkLst>
            <pc:docMk/>
            <pc:sldMk cId="1147647761" sldId="318"/>
            <ac:inkMk id="159" creationId="{F1626F54-8153-EAFF-A951-5C4433DCD632}"/>
          </ac:inkMkLst>
        </pc:inkChg>
        <pc:inkChg chg="add mod">
          <ac:chgData name="Darren Starr" userId="e8db8f9f-6c41-48a8-b168-8c2600f32686" providerId="ADAL" clId="{8A8AF724-0554-4334-A95E-7765974E60F0}" dt="2025-01-15T08:52:09.837" v="23492"/>
          <ac:inkMkLst>
            <pc:docMk/>
            <pc:sldMk cId="1147647761" sldId="318"/>
            <ac:inkMk id="160" creationId="{A92E3EB9-0DAB-264A-A427-DC8C7995EFF5}"/>
          </ac:inkMkLst>
        </pc:inkChg>
        <pc:inkChg chg="add mod">
          <ac:chgData name="Darren Starr" userId="e8db8f9f-6c41-48a8-b168-8c2600f32686" providerId="ADAL" clId="{8A8AF724-0554-4334-A95E-7765974E60F0}" dt="2025-01-15T08:52:21.117" v="23500"/>
          <ac:inkMkLst>
            <pc:docMk/>
            <pc:sldMk cId="1147647761" sldId="318"/>
            <ac:inkMk id="161" creationId="{D4F84789-A2D4-6EA6-634E-17275CD25FFF}"/>
          </ac:inkMkLst>
        </pc:inkChg>
        <pc:inkChg chg="add mod">
          <ac:chgData name="Darren Starr" userId="e8db8f9f-6c41-48a8-b168-8c2600f32686" providerId="ADAL" clId="{8A8AF724-0554-4334-A95E-7765974E60F0}" dt="2025-01-15T08:52:09.837" v="23492"/>
          <ac:inkMkLst>
            <pc:docMk/>
            <pc:sldMk cId="1147647761" sldId="318"/>
            <ac:inkMk id="162" creationId="{EEC63EF1-1E30-D667-7A80-21359AB33CA2}"/>
          </ac:inkMkLst>
        </pc:inkChg>
        <pc:inkChg chg="add mod">
          <ac:chgData name="Darren Starr" userId="e8db8f9f-6c41-48a8-b168-8c2600f32686" providerId="ADAL" clId="{8A8AF724-0554-4334-A95E-7765974E60F0}" dt="2025-01-15T08:48:07.796" v="23364"/>
          <ac:inkMkLst>
            <pc:docMk/>
            <pc:sldMk cId="1147647761" sldId="318"/>
            <ac:inkMk id="164" creationId="{42506A57-C6CC-6BFB-AA97-94EC2A811E43}"/>
          </ac:inkMkLst>
        </pc:inkChg>
        <pc:inkChg chg="add mod">
          <ac:chgData name="Darren Starr" userId="e8db8f9f-6c41-48a8-b168-8c2600f32686" providerId="ADAL" clId="{8A8AF724-0554-4334-A95E-7765974E60F0}" dt="2025-01-15T09:00:09.139" v="23603"/>
          <ac:inkMkLst>
            <pc:docMk/>
            <pc:sldMk cId="1147647761" sldId="318"/>
            <ac:inkMk id="165" creationId="{D1743A6F-5B2E-7FE1-5950-23AED2BE6C7A}"/>
          </ac:inkMkLst>
        </pc:inkChg>
        <pc:inkChg chg="add mod">
          <ac:chgData name="Darren Starr" userId="e8db8f9f-6c41-48a8-b168-8c2600f32686" providerId="ADAL" clId="{8A8AF724-0554-4334-A95E-7765974E60F0}" dt="2025-01-15T08:57:47.950" v="23588"/>
          <ac:inkMkLst>
            <pc:docMk/>
            <pc:sldMk cId="1147647761" sldId="318"/>
            <ac:inkMk id="166" creationId="{93B052DD-C065-6CB6-B589-B630F0D8CA25}"/>
          </ac:inkMkLst>
        </pc:inkChg>
        <pc:inkChg chg="add mod">
          <ac:chgData name="Darren Starr" userId="e8db8f9f-6c41-48a8-b168-8c2600f32686" providerId="ADAL" clId="{8A8AF724-0554-4334-A95E-7765974E60F0}" dt="2025-01-15T09:00:09.139" v="23603"/>
          <ac:inkMkLst>
            <pc:docMk/>
            <pc:sldMk cId="1147647761" sldId="318"/>
            <ac:inkMk id="167" creationId="{5A83F14C-AC93-2E2A-8B21-E33E2E216357}"/>
          </ac:inkMkLst>
        </pc:inkChg>
        <pc:inkChg chg="add mod">
          <ac:chgData name="Darren Starr" userId="e8db8f9f-6c41-48a8-b168-8c2600f32686" providerId="ADAL" clId="{8A8AF724-0554-4334-A95E-7765974E60F0}" dt="2025-01-15T08:50:39.344" v="23423"/>
          <ac:inkMkLst>
            <pc:docMk/>
            <pc:sldMk cId="1147647761" sldId="318"/>
            <ac:inkMk id="168" creationId="{38F9727B-61E8-8A25-18F6-1FC2D06EE769}"/>
          </ac:inkMkLst>
        </pc:inkChg>
        <pc:inkChg chg="add mod">
          <ac:chgData name="Darren Starr" userId="e8db8f9f-6c41-48a8-b168-8c2600f32686" providerId="ADAL" clId="{8A8AF724-0554-4334-A95E-7765974E60F0}" dt="2025-01-15T08:50:39.344" v="23423"/>
          <ac:inkMkLst>
            <pc:docMk/>
            <pc:sldMk cId="1147647761" sldId="318"/>
            <ac:inkMk id="169" creationId="{B1AE9E3B-7623-A80B-1243-A9AB596A36E5}"/>
          </ac:inkMkLst>
        </pc:inkChg>
        <pc:inkChg chg="add mod">
          <ac:chgData name="Darren Starr" userId="e8db8f9f-6c41-48a8-b168-8c2600f32686" providerId="ADAL" clId="{8A8AF724-0554-4334-A95E-7765974E60F0}" dt="2025-01-15T08:55:28.286" v="23572"/>
          <ac:inkMkLst>
            <pc:docMk/>
            <pc:sldMk cId="1147647761" sldId="318"/>
            <ac:inkMk id="170" creationId="{2EB87E6B-26CB-A362-7836-20D72D9D4F2B}"/>
          </ac:inkMkLst>
        </pc:inkChg>
        <pc:inkChg chg="add mod">
          <ac:chgData name="Darren Starr" userId="e8db8f9f-6c41-48a8-b168-8c2600f32686" providerId="ADAL" clId="{8A8AF724-0554-4334-A95E-7765974E60F0}" dt="2025-01-15T08:50:39.344" v="23423"/>
          <ac:inkMkLst>
            <pc:docMk/>
            <pc:sldMk cId="1147647761" sldId="318"/>
            <ac:inkMk id="171" creationId="{4CDD511B-FFD0-15D8-4A81-E54457BFD00C}"/>
          </ac:inkMkLst>
        </pc:inkChg>
        <pc:inkChg chg="add mod">
          <ac:chgData name="Darren Starr" userId="e8db8f9f-6c41-48a8-b168-8c2600f32686" providerId="ADAL" clId="{8A8AF724-0554-4334-A95E-7765974E60F0}" dt="2025-01-15T08:48:07.796" v="23364"/>
          <ac:inkMkLst>
            <pc:docMk/>
            <pc:sldMk cId="1147647761" sldId="318"/>
            <ac:inkMk id="172" creationId="{2D4E0564-2A97-7BEB-8201-9E76034E126D}"/>
          </ac:inkMkLst>
        </pc:inkChg>
        <pc:inkChg chg="add mod">
          <ac:chgData name="Darren Starr" userId="e8db8f9f-6c41-48a8-b168-8c2600f32686" providerId="ADAL" clId="{8A8AF724-0554-4334-A95E-7765974E60F0}" dt="2025-01-15T08:48:07.796" v="23364"/>
          <ac:inkMkLst>
            <pc:docMk/>
            <pc:sldMk cId="1147647761" sldId="318"/>
            <ac:inkMk id="173" creationId="{AF53467E-61D1-4F6A-98C1-3670978004CC}"/>
          </ac:inkMkLst>
        </pc:inkChg>
        <pc:inkChg chg="add mod">
          <ac:chgData name="Darren Starr" userId="e8db8f9f-6c41-48a8-b168-8c2600f32686" providerId="ADAL" clId="{8A8AF724-0554-4334-A95E-7765974E60F0}" dt="2025-01-15T08:48:07.796" v="23364"/>
          <ac:inkMkLst>
            <pc:docMk/>
            <pc:sldMk cId="1147647761" sldId="318"/>
            <ac:inkMk id="174" creationId="{A24275BA-3468-E1E1-D63D-092E9EFC8164}"/>
          </ac:inkMkLst>
        </pc:inkChg>
        <pc:inkChg chg="add mod">
          <ac:chgData name="Darren Starr" userId="e8db8f9f-6c41-48a8-b168-8c2600f32686" providerId="ADAL" clId="{8A8AF724-0554-4334-A95E-7765974E60F0}" dt="2025-01-15T08:48:25.545" v="23372"/>
          <ac:inkMkLst>
            <pc:docMk/>
            <pc:sldMk cId="1147647761" sldId="318"/>
            <ac:inkMk id="175" creationId="{75A7A035-A5C6-8990-05F9-61869FBA8960}"/>
          </ac:inkMkLst>
        </pc:inkChg>
        <pc:inkChg chg="add">
          <ac:chgData name="Darren Starr" userId="e8db8f9f-6c41-48a8-b168-8c2600f32686" providerId="ADAL" clId="{8A8AF724-0554-4334-A95E-7765974E60F0}" dt="2025-01-15T08:48:06.811" v="23363" actId="9405"/>
          <ac:inkMkLst>
            <pc:docMk/>
            <pc:sldMk cId="1147647761" sldId="318"/>
            <ac:inkMk id="176" creationId="{8041047A-6FFD-1E06-22A2-1D4AC65E7FDF}"/>
          </ac:inkMkLst>
        </pc:inkChg>
        <pc:inkChg chg="add mod">
          <ac:chgData name="Darren Starr" userId="e8db8f9f-6c41-48a8-b168-8c2600f32686" providerId="ADAL" clId="{8A8AF724-0554-4334-A95E-7765974E60F0}" dt="2025-01-15T08:50:39.344" v="23423"/>
          <ac:inkMkLst>
            <pc:docMk/>
            <pc:sldMk cId="1147647761" sldId="318"/>
            <ac:inkMk id="178" creationId="{58AF2346-EF60-DF34-D1DF-1B57AE5576EA}"/>
          </ac:inkMkLst>
        </pc:inkChg>
        <pc:inkChg chg="add mod">
          <ac:chgData name="Darren Starr" userId="e8db8f9f-6c41-48a8-b168-8c2600f32686" providerId="ADAL" clId="{8A8AF724-0554-4334-A95E-7765974E60F0}" dt="2025-01-15T08:48:25.545" v="23372"/>
          <ac:inkMkLst>
            <pc:docMk/>
            <pc:sldMk cId="1147647761" sldId="318"/>
            <ac:inkMk id="179" creationId="{E27352E5-5C72-1232-31DD-E25B45728809}"/>
          </ac:inkMkLst>
        </pc:inkChg>
        <pc:inkChg chg="add">
          <ac:chgData name="Darren Starr" userId="e8db8f9f-6c41-48a8-b168-8c2600f32686" providerId="ADAL" clId="{8A8AF724-0554-4334-A95E-7765974E60F0}" dt="2025-01-15T08:48:16.729" v="23367" actId="9405"/>
          <ac:inkMkLst>
            <pc:docMk/>
            <pc:sldMk cId="1147647761" sldId="318"/>
            <ac:inkMk id="180" creationId="{A6AF1B73-784E-F863-DBE0-763B64421D6F}"/>
          </ac:inkMkLst>
        </pc:inkChg>
        <pc:inkChg chg="add del">
          <ac:chgData name="Darren Starr" userId="e8db8f9f-6c41-48a8-b168-8c2600f32686" providerId="ADAL" clId="{8A8AF724-0554-4334-A95E-7765974E60F0}" dt="2025-01-15T08:48:25.545" v="23371" actId="9405"/>
          <ac:inkMkLst>
            <pc:docMk/>
            <pc:sldMk cId="1147647761" sldId="318"/>
            <ac:inkMk id="182" creationId="{C4CE1095-C77E-78E4-EA52-2E32AA185234}"/>
          </ac:inkMkLst>
        </pc:inkChg>
        <pc:inkChg chg="add">
          <ac:chgData name="Darren Starr" userId="e8db8f9f-6c41-48a8-b168-8c2600f32686" providerId="ADAL" clId="{8A8AF724-0554-4334-A95E-7765974E60F0}" dt="2025-01-15T08:48:26.918" v="23373" actId="9405"/>
          <ac:inkMkLst>
            <pc:docMk/>
            <pc:sldMk cId="1147647761" sldId="318"/>
            <ac:inkMk id="184" creationId="{1A93B09E-28F0-E257-3B8A-3F01D2DFE669}"/>
          </ac:inkMkLst>
        </pc:inkChg>
        <pc:inkChg chg="add">
          <ac:chgData name="Darren Starr" userId="e8db8f9f-6c41-48a8-b168-8c2600f32686" providerId="ADAL" clId="{8A8AF724-0554-4334-A95E-7765974E60F0}" dt="2025-01-15T08:48:40.347" v="23374" actId="9405"/>
          <ac:inkMkLst>
            <pc:docMk/>
            <pc:sldMk cId="1147647761" sldId="318"/>
            <ac:inkMk id="185" creationId="{2CB22F03-0B51-E3E5-C59C-3FAA3E564D94}"/>
          </ac:inkMkLst>
        </pc:inkChg>
        <pc:inkChg chg="add mod">
          <ac:chgData name="Darren Starr" userId="e8db8f9f-6c41-48a8-b168-8c2600f32686" providerId="ADAL" clId="{8A8AF724-0554-4334-A95E-7765974E60F0}" dt="2025-01-15T08:55:28.286" v="23572"/>
          <ac:inkMkLst>
            <pc:docMk/>
            <pc:sldMk cId="1147647761" sldId="318"/>
            <ac:inkMk id="186" creationId="{A7E7B0BC-ADCB-83B1-623E-2995C872FC5C}"/>
          </ac:inkMkLst>
        </pc:inkChg>
        <pc:inkChg chg="add mod">
          <ac:chgData name="Darren Starr" userId="e8db8f9f-6c41-48a8-b168-8c2600f32686" providerId="ADAL" clId="{8A8AF724-0554-4334-A95E-7765974E60F0}" dt="2025-01-15T08:57:47.950" v="23588"/>
          <ac:inkMkLst>
            <pc:docMk/>
            <pc:sldMk cId="1147647761" sldId="318"/>
            <ac:inkMk id="187" creationId="{824B36F4-EDA4-8774-7887-61C5EAB6A0EF}"/>
          </ac:inkMkLst>
        </pc:inkChg>
        <pc:inkChg chg="add">
          <ac:chgData name="Darren Starr" userId="e8db8f9f-6c41-48a8-b168-8c2600f32686" providerId="ADAL" clId="{8A8AF724-0554-4334-A95E-7765974E60F0}" dt="2025-01-15T08:48:41.263" v="23377" actId="9405"/>
          <ac:inkMkLst>
            <pc:docMk/>
            <pc:sldMk cId="1147647761" sldId="318"/>
            <ac:inkMk id="188" creationId="{79BF70D3-2E58-6A20-30BE-02D03C1B4EA5}"/>
          </ac:inkMkLst>
        </pc:inkChg>
        <pc:inkChg chg="add">
          <ac:chgData name="Darren Starr" userId="e8db8f9f-6c41-48a8-b168-8c2600f32686" providerId="ADAL" clId="{8A8AF724-0554-4334-A95E-7765974E60F0}" dt="2025-01-15T08:48:42.026" v="23378" actId="9405"/>
          <ac:inkMkLst>
            <pc:docMk/>
            <pc:sldMk cId="1147647761" sldId="318"/>
            <ac:inkMk id="189" creationId="{526DFA26-4CE7-6373-BE34-9E63A82CBBCC}"/>
          </ac:inkMkLst>
        </pc:inkChg>
        <pc:inkChg chg="add mod">
          <ac:chgData name="Darren Starr" userId="e8db8f9f-6c41-48a8-b168-8c2600f32686" providerId="ADAL" clId="{8A8AF724-0554-4334-A95E-7765974E60F0}" dt="2025-01-15T08:50:39.344" v="23423"/>
          <ac:inkMkLst>
            <pc:docMk/>
            <pc:sldMk cId="1147647761" sldId="318"/>
            <ac:inkMk id="190" creationId="{5BE2F04E-E8A2-3269-8E05-001AB0833B97}"/>
          </ac:inkMkLst>
        </pc:inkChg>
        <pc:inkChg chg="add">
          <ac:chgData name="Darren Starr" userId="e8db8f9f-6c41-48a8-b168-8c2600f32686" providerId="ADAL" clId="{8A8AF724-0554-4334-A95E-7765974E60F0}" dt="2025-01-15T08:48:42.760" v="23380" actId="9405"/>
          <ac:inkMkLst>
            <pc:docMk/>
            <pc:sldMk cId="1147647761" sldId="318"/>
            <ac:inkMk id="191" creationId="{9D6B603B-78E8-DDDC-938E-906CB59A02CC}"/>
          </ac:inkMkLst>
        </pc:inkChg>
        <pc:inkChg chg="add">
          <ac:chgData name="Darren Starr" userId="e8db8f9f-6c41-48a8-b168-8c2600f32686" providerId="ADAL" clId="{8A8AF724-0554-4334-A95E-7765974E60F0}" dt="2025-01-15T08:48:43.058" v="23381" actId="9405"/>
          <ac:inkMkLst>
            <pc:docMk/>
            <pc:sldMk cId="1147647761" sldId="318"/>
            <ac:inkMk id="192" creationId="{58877521-FC79-D2BF-0157-A3EFE78A0C10}"/>
          </ac:inkMkLst>
        </pc:inkChg>
        <pc:inkChg chg="add mod">
          <ac:chgData name="Darren Starr" userId="e8db8f9f-6c41-48a8-b168-8c2600f32686" providerId="ADAL" clId="{8A8AF724-0554-4334-A95E-7765974E60F0}" dt="2025-01-15T08:55:28.286" v="23572"/>
          <ac:inkMkLst>
            <pc:docMk/>
            <pc:sldMk cId="1147647761" sldId="318"/>
            <ac:inkMk id="193" creationId="{43C9C4BB-B9A0-6846-92EB-B6C4C5244270}"/>
          </ac:inkMkLst>
        </pc:inkChg>
        <pc:inkChg chg="add">
          <ac:chgData name="Darren Starr" userId="e8db8f9f-6c41-48a8-b168-8c2600f32686" providerId="ADAL" clId="{8A8AF724-0554-4334-A95E-7765974E60F0}" dt="2025-01-15T08:48:44.479" v="23383" actId="9405"/>
          <ac:inkMkLst>
            <pc:docMk/>
            <pc:sldMk cId="1147647761" sldId="318"/>
            <ac:inkMk id="194" creationId="{21BFB56D-DBF8-B4B2-62D4-48321FDBA694}"/>
          </ac:inkMkLst>
        </pc:inkChg>
        <pc:inkChg chg="add">
          <ac:chgData name="Darren Starr" userId="e8db8f9f-6c41-48a8-b168-8c2600f32686" providerId="ADAL" clId="{8A8AF724-0554-4334-A95E-7765974E60F0}" dt="2025-01-15T08:48:44.809" v="23384" actId="9405"/>
          <ac:inkMkLst>
            <pc:docMk/>
            <pc:sldMk cId="1147647761" sldId="318"/>
            <ac:inkMk id="195" creationId="{12953BCD-C674-8222-4B4A-B9B9A740D07B}"/>
          </ac:inkMkLst>
        </pc:inkChg>
        <pc:inkChg chg="add mod">
          <ac:chgData name="Darren Starr" userId="e8db8f9f-6c41-48a8-b168-8c2600f32686" providerId="ADAL" clId="{8A8AF724-0554-4334-A95E-7765974E60F0}" dt="2025-01-15T08:55:28.286" v="23572"/>
          <ac:inkMkLst>
            <pc:docMk/>
            <pc:sldMk cId="1147647761" sldId="318"/>
            <ac:inkMk id="196" creationId="{E6603615-819F-7EEE-B57C-5D92973E2E59}"/>
          </ac:inkMkLst>
        </pc:inkChg>
        <pc:inkChg chg="add">
          <ac:chgData name="Darren Starr" userId="e8db8f9f-6c41-48a8-b168-8c2600f32686" providerId="ADAL" clId="{8A8AF724-0554-4334-A95E-7765974E60F0}" dt="2025-01-15T08:48:45.954" v="23386" actId="9405"/>
          <ac:inkMkLst>
            <pc:docMk/>
            <pc:sldMk cId="1147647761" sldId="318"/>
            <ac:inkMk id="197" creationId="{911E2350-9CD0-DBCA-1231-9B80DE53159C}"/>
          </ac:inkMkLst>
        </pc:inkChg>
        <pc:inkChg chg="add mod">
          <ac:chgData name="Darren Starr" userId="e8db8f9f-6c41-48a8-b168-8c2600f32686" providerId="ADAL" clId="{8A8AF724-0554-4334-A95E-7765974E60F0}" dt="2025-01-15T08:55:28.286" v="23572"/>
          <ac:inkMkLst>
            <pc:docMk/>
            <pc:sldMk cId="1147647761" sldId="318"/>
            <ac:inkMk id="198" creationId="{17190E87-F07E-4B9D-90D3-A09D0B1FBE35}"/>
          </ac:inkMkLst>
        </pc:inkChg>
        <pc:inkChg chg="add mod">
          <ac:chgData name="Darren Starr" userId="e8db8f9f-6c41-48a8-b168-8c2600f32686" providerId="ADAL" clId="{8A8AF724-0554-4334-A95E-7765974E60F0}" dt="2025-01-15T08:57:39.841" v="23586"/>
          <ac:inkMkLst>
            <pc:docMk/>
            <pc:sldMk cId="1147647761" sldId="318"/>
            <ac:inkMk id="199" creationId="{60C1C953-4169-D6C7-8784-AC219F487FB2}"/>
          </ac:inkMkLst>
        </pc:inkChg>
        <pc:inkChg chg="add del">
          <ac:chgData name="Darren Starr" userId="e8db8f9f-6c41-48a8-b168-8c2600f32686" providerId="ADAL" clId="{8A8AF724-0554-4334-A95E-7765974E60F0}" dt="2025-01-15T08:49:02.649" v="23391" actId="9405"/>
          <ac:inkMkLst>
            <pc:docMk/>
            <pc:sldMk cId="1147647761" sldId="318"/>
            <ac:inkMk id="201" creationId="{71279FC7-8697-9BF9-BDDE-B0BBFDC446C2}"/>
          </ac:inkMkLst>
        </pc:inkChg>
        <pc:inkChg chg="add del mod">
          <ac:chgData name="Darren Starr" userId="e8db8f9f-6c41-48a8-b168-8c2600f32686" providerId="ADAL" clId="{8A8AF724-0554-4334-A95E-7765974E60F0}" dt="2025-01-15T08:50:42.798" v="23432"/>
          <ac:inkMkLst>
            <pc:docMk/>
            <pc:sldMk cId="1147647761" sldId="318"/>
            <ac:inkMk id="202" creationId="{EC03C3AE-13F6-0C26-8D5A-74509DC3572A}"/>
          </ac:inkMkLst>
        </pc:inkChg>
        <pc:inkChg chg="add del mod">
          <ac:chgData name="Darren Starr" userId="e8db8f9f-6c41-48a8-b168-8c2600f32686" providerId="ADAL" clId="{8A8AF724-0554-4334-A95E-7765974E60F0}" dt="2025-01-15T08:50:42.799" v="23436"/>
          <ac:inkMkLst>
            <pc:docMk/>
            <pc:sldMk cId="1147647761" sldId="318"/>
            <ac:inkMk id="203" creationId="{68E26C69-9CE3-308E-3960-8B60E274F172}"/>
          </ac:inkMkLst>
        </pc:inkChg>
        <pc:inkChg chg="add del mod">
          <ac:chgData name="Darren Starr" userId="e8db8f9f-6c41-48a8-b168-8c2600f32686" providerId="ADAL" clId="{8A8AF724-0554-4334-A95E-7765974E60F0}" dt="2025-01-15T08:50:42.797" v="23431"/>
          <ac:inkMkLst>
            <pc:docMk/>
            <pc:sldMk cId="1147647761" sldId="318"/>
            <ac:inkMk id="204" creationId="{EC807C6F-993D-4E77-DD6F-16664DD2DF69}"/>
          </ac:inkMkLst>
        </pc:inkChg>
        <pc:inkChg chg="add del mod">
          <ac:chgData name="Darren Starr" userId="e8db8f9f-6c41-48a8-b168-8c2600f32686" providerId="ADAL" clId="{8A8AF724-0554-4334-A95E-7765974E60F0}" dt="2025-01-15T08:50:42.798" v="23433"/>
          <ac:inkMkLst>
            <pc:docMk/>
            <pc:sldMk cId="1147647761" sldId="318"/>
            <ac:inkMk id="205" creationId="{8F3F4E09-A52E-E23B-2E9C-CFC959D86D21}"/>
          </ac:inkMkLst>
        </pc:inkChg>
        <pc:inkChg chg="add del mod">
          <ac:chgData name="Darren Starr" userId="e8db8f9f-6c41-48a8-b168-8c2600f32686" providerId="ADAL" clId="{8A8AF724-0554-4334-A95E-7765974E60F0}" dt="2025-01-15T08:50:42.799" v="23437"/>
          <ac:inkMkLst>
            <pc:docMk/>
            <pc:sldMk cId="1147647761" sldId="318"/>
            <ac:inkMk id="206" creationId="{0D3CD381-51E6-56C6-FE53-0788530A3FAA}"/>
          </ac:inkMkLst>
        </pc:inkChg>
        <pc:inkChg chg="add del mod">
          <ac:chgData name="Darren Starr" userId="e8db8f9f-6c41-48a8-b168-8c2600f32686" providerId="ADAL" clId="{8A8AF724-0554-4334-A95E-7765974E60F0}" dt="2025-01-15T08:50:42.799" v="23438"/>
          <ac:inkMkLst>
            <pc:docMk/>
            <pc:sldMk cId="1147647761" sldId="318"/>
            <ac:inkMk id="207" creationId="{90FFAC8B-EF68-A203-C2EE-24B66BF3F8A3}"/>
          </ac:inkMkLst>
        </pc:inkChg>
        <pc:inkChg chg="add del mod">
          <ac:chgData name="Darren Starr" userId="e8db8f9f-6c41-48a8-b168-8c2600f32686" providerId="ADAL" clId="{8A8AF724-0554-4334-A95E-7765974E60F0}" dt="2025-01-15T08:50:44.948" v="23440"/>
          <ac:inkMkLst>
            <pc:docMk/>
            <pc:sldMk cId="1147647761" sldId="318"/>
            <ac:inkMk id="208" creationId="{242D0CC8-0A94-F1CA-E510-74ACDACB59D5}"/>
          </ac:inkMkLst>
        </pc:inkChg>
        <pc:inkChg chg="add del mod">
          <ac:chgData name="Darren Starr" userId="e8db8f9f-6c41-48a8-b168-8c2600f32686" providerId="ADAL" clId="{8A8AF724-0554-4334-A95E-7765974E60F0}" dt="2025-01-15T08:50:42.799" v="23435"/>
          <ac:inkMkLst>
            <pc:docMk/>
            <pc:sldMk cId="1147647761" sldId="318"/>
            <ac:inkMk id="209" creationId="{5B39769A-A02E-521C-F91A-483B3C54477D}"/>
          </ac:inkMkLst>
        </pc:inkChg>
        <pc:inkChg chg="add del mod">
          <ac:chgData name="Darren Starr" userId="e8db8f9f-6c41-48a8-b168-8c2600f32686" providerId="ADAL" clId="{8A8AF724-0554-4334-A95E-7765974E60F0}" dt="2025-01-15T08:50:44.048" v="23439"/>
          <ac:inkMkLst>
            <pc:docMk/>
            <pc:sldMk cId="1147647761" sldId="318"/>
            <ac:inkMk id="210" creationId="{40E7C27F-1165-6AA0-3779-AD3BA16609E9}"/>
          </ac:inkMkLst>
        </pc:inkChg>
        <pc:inkChg chg="add del mod">
          <ac:chgData name="Darren Starr" userId="e8db8f9f-6c41-48a8-b168-8c2600f32686" providerId="ADAL" clId="{8A8AF724-0554-4334-A95E-7765974E60F0}" dt="2025-01-15T08:50:42.799" v="23434"/>
          <ac:inkMkLst>
            <pc:docMk/>
            <pc:sldMk cId="1147647761" sldId="318"/>
            <ac:inkMk id="211" creationId="{143138DB-65B8-B226-45C8-1777F34627AE}"/>
          </ac:inkMkLst>
        </pc:inkChg>
        <pc:inkChg chg="add del">
          <ac:chgData name="Darren Starr" userId="e8db8f9f-6c41-48a8-b168-8c2600f32686" providerId="ADAL" clId="{8A8AF724-0554-4334-A95E-7765974E60F0}" dt="2025-01-15T08:50:40.614" v="23430" actId="9405"/>
          <ac:inkMkLst>
            <pc:docMk/>
            <pc:sldMk cId="1147647761" sldId="318"/>
            <ac:inkMk id="213" creationId="{39161ABD-6AC7-30E4-74D9-330C6A400583}"/>
          </ac:inkMkLst>
        </pc:inkChg>
        <pc:inkChg chg="add del mod">
          <ac:chgData name="Darren Starr" userId="e8db8f9f-6c41-48a8-b168-8c2600f32686" providerId="ADAL" clId="{8A8AF724-0554-4334-A95E-7765974E60F0}" dt="2025-01-15T08:50:40.408" v="23429" actId="9405"/>
          <ac:inkMkLst>
            <pc:docMk/>
            <pc:sldMk cId="1147647761" sldId="318"/>
            <ac:inkMk id="214" creationId="{B2ADB67A-1E01-5C8D-4E74-F70564DE80D8}"/>
          </ac:inkMkLst>
        </pc:inkChg>
        <pc:inkChg chg="add del">
          <ac:chgData name="Darren Starr" userId="e8db8f9f-6c41-48a8-b168-8c2600f32686" providerId="ADAL" clId="{8A8AF724-0554-4334-A95E-7765974E60F0}" dt="2025-01-15T08:50:40.218" v="23428" actId="9405"/>
          <ac:inkMkLst>
            <pc:docMk/>
            <pc:sldMk cId="1147647761" sldId="318"/>
            <ac:inkMk id="215" creationId="{A074ED55-64B0-E43D-99D4-1D9A48B9ABF7}"/>
          </ac:inkMkLst>
        </pc:inkChg>
        <pc:inkChg chg="add del mod">
          <ac:chgData name="Darren Starr" userId="e8db8f9f-6c41-48a8-b168-8c2600f32686" providerId="ADAL" clId="{8A8AF724-0554-4334-A95E-7765974E60F0}" dt="2025-01-15T08:50:40" v="23427" actId="9405"/>
          <ac:inkMkLst>
            <pc:docMk/>
            <pc:sldMk cId="1147647761" sldId="318"/>
            <ac:inkMk id="216" creationId="{C145047D-6E15-5273-01E7-8E4AD50C1818}"/>
          </ac:inkMkLst>
        </pc:inkChg>
        <pc:inkChg chg="add del">
          <ac:chgData name="Darren Starr" userId="e8db8f9f-6c41-48a8-b168-8c2600f32686" providerId="ADAL" clId="{8A8AF724-0554-4334-A95E-7765974E60F0}" dt="2025-01-15T08:50:39.763" v="23426" actId="9405"/>
          <ac:inkMkLst>
            <pc:docMk/>
            <pc:sldMk cId="1147647761" sldId="318"/>
            <ac:inkMk id="217" creationId="{16B4721E-B026-1C50-2C7F-8C09CF3045E4}"/>
          </ac:inkMkLst>
        </pc:inkChg>
        <pc:inkChg chg="add del">
          <ac:chgData name="Darren Starr" userId="e8db8f9f-6c41-48a8-b168-8c2600f32686" providerId="ADAL" clId="{8A8AF724-0554-4334-A95E-7765974E60F0}" dt="2025-01-15T08:50:39.534" v="23424" actId="9405"/>
          <ac:inkMkLst>
            <pc:docMk/>
            <pc:sldMk cId="1147647761" sldId="318"/>
            <ac:inkMk id="218" creationId="{DBBBFD75-E0B7-4216-584F-D561156BB1D4}"/>
          </ac:inkMkLst>
        </pc:inkChg>
        <pc:inkChg chg="add del">
          <ac:chgData name="Darren Starr" userId="e8db8f9f-6c41-48a8-b168-8c2600f32686" providerId="ADAL" clId="{8A8AF724-0554-4334-A95E-7765974E60F0}" dt="2025-01-15T08:50:39.344" v="23422" actId="9405"/>
          <ac:inkMkLst>
            <pc:docMk/>
            <pc:sldMk cId="1147647761" sldId="318"/>
            <ac:inkMk id="220" creationId="{C905DC19-9027-E1BE-F635-CD937F438582}"/>
          </ac:inkMkLst>
        </pc:inkChg>
        <pc:inkChg chg="add del mod">
          <ac:chgData name="Darren Starr" userId="e8db8f9f-6c41-48a8-b168-8c2600f32686" providerId="ADAL" clId="{8A8AF724-0554-4334-A95E-7765974E60F0}" dt="2025-01-15T08:50:39.133" v="23421" actId="9405"/>
          <ac:inkMkLst>
            <pc:docMk/>
            <pc:sldMk cId="1147647761" sldId="318"/>
            <ac:inkMk id="222" creationId="{6A8F5E55-5C53-8DD8-C3B7-6D5EB911A7A9}"/>
          </ac:inkMkLst>
        </pc:inkChg>
        <pc:inkChg chg="add del mod">
          <ac:chgData name="Darren Starr" userId="e8db8f9f-6c41-48a8-b168-8c2600f32686" providerId="ADAL" clId="{8A8AF724-0554-4334-A95E-7765974E60F0}" dt="2025-01-15T08:50:38.956" v="23420" actId="9405"/>
          <ac:inkMkLst>
            <pc:docMk/>
            <pc:sldMk cId="1147647761" sldId="318"/>
            <ac:inkMk id="223" creationId="{63462B81-2C0F-47E1-B032-E1ED591B7AD8}"/>
          </ac:inkMkLst>
        </pc:inkChg>
        <pc:inkChg chg="add del mod">
          <ac:chgData name="Darren Starr" userId="e8db8f9f-6c41-48a8-b168-8c2600f32686" providerId="ADAL" clId="{8A8AF724-0554-4334-A95E-7765974E60F0}" dt="2025-01-15T08:50:38.750" v="23419" actId="9405"/>
          <ac:inkMkLst>
            <pc:docMk/>
            <pc:sldMk cId="1147647761" sldId="318"/>
            <ac:inkMk id="224" creationId="{6AD157D2-4099-4400-06BA-9EE5232AAAC8}"/>
          </ac:inkMkLst>
        </pc:inkChg>
        <pc:inkChg chg="add del mod">
          <ac:chgData name="Darren Starr" userId="e8db8f9f-6c41-48a8-b168-8c2600f32686" providerId="ADAL" clId="{8A8AF724-0554-4334-A95E-7765974E60F0}" dt="2025-01-15T08:50:38.523" v="23418"/>
          <ac:inkMkLst>
            <pc:docMk/>
            <pc:sldMk cId="1147647761" sldId="318"/>
            <ac:inkMk id="225" creationId="{E7154BEB-F2BE-DC41-52E8-06905AF55821}"/>
          </ac:inkMkLst>
        </pc:inkChg>
        <pc:inkChg chg="add">
          <ac:chgData name="Darren Starr" userId="e8db8f9f-6c41-48a8-b168-8c2600f32686" providerId="ADAL" clId="{8A8AF724-0554-4334-A95E-7765974E60F0}" dt="2025-01-15T08:50:46.958" v="23441" actId="9405"/>
          <ac:inkMkLst>
            <pc:docMk/>
            <pc:sldMk cId="1147647761" sldId="318"/>
            <ac:inkMk id="228" creationId="{F48F0BD2-0E83-1111-FFE2-5E508A65C812}"/>
          </ac:inkMkLst>
        </pc:inkChg>
        <pc:inkChg chg="add mod">
          <ac:chgData name="Darren Starr" userId="e8db8f9f-6c41-48a8-b168-8c2600f32686" providerId="ADAL" clId="{8A8AF724-0554-4334-A95E-7765974E60F0}" dt="2025-01-15T08:55:22.144" v="23566"/>
          <ac:inkMkLst>
            <pc:docMk/>
            <pc:sldMk cId="1147647761" sldId="318"/>
            <ac:inkMk id="229" creationId="{2F8E1897-71B1-69ED-6A49-ED2A2EDD5975}"/>
          </ac:inkMkLst>
        </pc:inkChg>
        <pc:inkChg chg="add mod">
          <ac:chgData name="Darren Starr" userId="e8db8f9f-6c41-48a8-b168-8c2600f32686" providerId="ADAL" clId="{8A8AF724-0554-4334-A95E-7765974E60F0}" dt="2025-01-15T08:55:28.286" v="23572"/>
          <ac:inkMkLst>
            <pc:docMk/>
            <pc:sldMk cId="1147647761" sldId="318"/>
            <ac:inkMk id="230" creationId="{25DA035C-42D8-0E6C-AE7E-69239929AE55}"/>
          </ac:inkMkLst>
        </pc:inkChg>
        <pc:inkChg chg="add">
          <ac:chgData name="Darren Starr" userId="e8db8f9f-6c41-48a8-b168-8c2600f32686" providerId="ADAL" clId="{8A8AF724-0554-4334-A95E-7765974E60F0}" dt="2025-01-15T08:50:47.715" v="23444" actId="9405"/>
          <ac:inkMkLst>
            <pc:docMk/>
            <pc:sldMk cId="1147647761" sldId="318"/>
            <ac:inkMk id="231" creationId="{BC8D53CB-E847-DD01-1644-29D2C6414803}"/>
          </ac:inkMkLst>
        </pc:inkChg>
        <pc:inkChg chg="add">
          <ac:chgData name="Darren Starr" userId="e8db8f9f-6c41-48a8-b168-8c2600f32686" providerId="ADAL" clId="{8A8AF724-0554-4334-A95E-7765974E60F0}" dt="2025-01-15T08:50:47.964" v="23445" actId="9405"/>
          <ac:inkMkLst>
            <pc:docMk/>
            <pc:sldMk cId="1147647761" sldId="318"/>
            <ac:inkMk id="232" creationId="{7F1CFAE7-76E0-A58C-5F78-741202BD6FE0}"/>
          </ac:inkMkLst>
        </pc:inkChg>
        <pc:inkChg chg="add">
          <ac:chgData name="Darren Starr" userId="e8db8f9f-6c41-48a8-b168-8c2600f32686" providerId="ADAL" clId="{8A8AF724-0554-4334-A95E-7765974E60F0}" dt="2025-01-15T08:50:48.877" v="23446" actId="9405"/>
          <ac:inkMkLst>
            <pc:docMk/>
            <pc:sldMk cId="1147647761" sldId="318"/>
            <ac:inkMk id="233" creationId="{C090C459-BDF4-9337-6979-6AE9752CA196}"/>
          </ac:inkMkLst>
        </pc:inkChg>
        <pc:inkChg chg="add">
          <ac:chgData name="Darren Starr" userId="e8db8f9f-6c41-48a8-b168-8c2600f32686" providerId="ADAL" clId="{8A8AF724-0554-4334-A95E-7765974E60F0}" dt="2025-01-15T08:50:49.049" v="23447" actId="9405"/>
          <ac:inkMkLst>
            <pc:docMk/>
            <pc:sldMk cId="1147647761" sldId="318"/>
            <ac:inkMk id="234" creationId="{0F1E13C3-79D9-8D7F-7538-14E188C4401A}"/>
          </ac:inkMkLst>
        </pc:inkChg>
        <pc:inkChg chg="add mod">
          <ac:chgData name="Darren Starr" userId="e8db8f9f-6c41-48a8-b168-8c2600f32686" providerId="ADAL" clId="{8A8AF724-0554-4334-A95E-7765974E60F0}" dt="2025-01-15T08:51:22.075" v="23467"/>
          <ac:inkMkLst>
            <pc:docMk/>
            <pc:sldMk cId="1147647761" sldId="318"/>
            <ac:inkMk id="235" creationId="{2B5734EB-4FF2-02AD-1375-FF576521B9EF}"/>
          </ac:inkMkLst>
        </pc:inkChg>
        <pc:inkChg chg="add">
          <ac:chgData name="Darren Starr" userId="e8db8f9f-6c41-48a8-b168-8c2600f32686" providerId="ADAL" clId="{8A8AF724-0554-4334-A95E-7765974E60F0}" dt="2025-01-15T08:50:49.698" v="23449" actId="9405"/>
          <ac:inkMkLst>
            <pc:docMk/>
            <pc:sldMk cId="1147647761" sldId="318"/>
            <ac:inkMk id="236" creationId="{C1A892EE-F482-EE16-5FD8-23837D07B1F6}"/>
          </ac:inkMkLst>
        </pc:inkChg>
        <pc:inkChg chg="add">
          <ac:chgData name="Darren Starr" userId="e8db8f9f-6c41-48a8-b168-8c2600f32686" providerId="ADAL" clId="{8A8AF724-0554-4334-A95E-7765974E60F0}" dt="2025-01-15T08:50:49.931" v="23450" actId="9405"/>
          <ac:inkMkLst>
            <pc:docMk/>
            <pc:sldMk cId="1147647761" sldId="318"/>
            <ac:inkMk id="237" creationId="{301ACDBA-E811-EF7D-FC44-123B47BC9A33}"/>
          </ac:inkMkLst>
        </pc:inkChg>
        <pc:inkChg chg="add">
          <ac:chgData name="Darren Starr" userId="e8db8f9f-6c41-48a8-b168-8c2600f32686" providerId="ADAL" clId="{8A8AF724-0554-4334-A95E-7765974E60F0}" dt="2025-01-15T08:50:50.641" v="23451" actId="9405"/>
          <ac:inkMkLst>
            <pc:docMk/>
            <pc:sldMk cId="1147647761" sldId="318"/>
            <ac:inkMk id="238" creationId="{268478EE-C25E-E4CF-5BAD-CABD77EDFFF8}"/>
          </ac:inkMkLst>
        </pc:inkChg>
        <pc:inkChg chg="add mod">
          <ac:chgData name="Darren Starr" userId="e8db8f9f-6c41-48a8-b168-8c2600f32686" providerId="ADAL" clId="{8A8AF724-0554-4334-A95E-7765974E60F0}" dt="2025-01-15T08:51:22.075" v="23467"/>
          <ac:inkMkLst>
            <pc:docMk/>
            <pc:sldMk cId="1147647761" sldId="318"/>
            <ac:inkMk id="239" creationId="{ACD66EE7-6CC7-AA9B-C126-C6A099E36D33}"/>
          </ac:inkMkLst>
        </pc:inkChg>
        <pc:inkChg chg="add">
          <ac:chgData name="Darren Starr" userId="e8db8f9f-6c41-48a8-b168-8c2600f32686" providerId="ADAL" clId="{8A8AF724-0554-4334-A95E-7765974E60F0}" dt="2025-01-15T08:50:51.342" v="23453" actId="9405"/>
          <ac:inkMkLst>
            <pc:docMk/>
            <pc:sldMk cId="1147647761" sldId="318"/>
            <ac:inkMk id="240" creationId="{6D0B7EE2-BDF9-AEA4-4E0B-37C60C564169}"/>
          </ac:inkMkLst>
        </pc:inkChg>
        <pc:inkChg chg="add">
          <ac:chgData name="Darren Starr" userId="e8db8f9f-6c41-48a8-b168-8c2600f32686" providerId="ADAL" clId="{8A8AF724-0554-4334-A95E-7765974E60F0}" dt="2025-01-15T08:50:51.540" v="23454" actId="9405"/>
          <ac:inkMkLst>
            <pc:docMk/>
            <pc:sldMk cId="1147647761" sldId="318"/>
            <ac:inkMk id="241" creationId="{07DCCD16-C3E4-047C-ABF8-8710230C07FB}"/>
          </ac:inkMkLst>
        </pc:inkChg>
        <pc:inkChg chg="add del">
          <ac:chgData name="Darren Starr" userId="e8db8f9f-6c41-48a8-b168-8c2600f32686" providerId="ADAL" clId="{8A8AF724-0554-4334-A95E-7765974E60F0}" dt="2025-01-15T08:51:22.449" v="23468" actId="9405"/>
          <ac:inkMkLst>
            <pc:docMk/>
            <pc:sldMk cId="1147647761" sldId="318"/>
            <ac:inkMk id="242" creationId="{D21689FF-6B8D-69ED-6ECE-B8769006EA90}"/>
          </ac:inkMkLst>
        </pc:inkChg>
        <pc:inkChg chg="add del">
          <ac:chgData name="Darren Starr" userId="e8db8f9f-6c41-48a8-b168-8c2600f32686" providerId="ADAL" clId="{8A8AF724-0554-4334-A95E-7765974E60F0}" dt="2025-01-15T08:51:22.075" v="23466" actId="9405"/>
          <ac:inkMkLst>
            <pc:docMk/>
            <pc:sldMk cId="1147647761" sldId="318"/>
            <ac:inkMk id="243" creationId="{61B7C65C-07D9-D1BE-10D6-D6EE994DCC92}"/>
          </ac:inkMkLst>
        </pc:inkChg>
        <pc:inkChg chg="add del">
          <ac:chgData name="Darren Starr" userId="e8db8f9f-6c41-48a8-b168-8c2600f32686" providerId="ADAL" clId="{8A8AF724-0554-4334-A95E-7765974E60F0}" dt="2025-01-15T08:51:21.700" v="23465" actId="9405"/>
          <ac:inkMkLst>
            <pc:docMk/>
            <pc:sldMk cId="1147647761" sldId="318"/>
            <ac:inkMk id="247" creationId="{74BD46C1-E9F0-0D6F-0255-52C7A2E79B66}"/>
          </ac:inkMkLst>
        </pc:inkChg>
        <pc:inkChg chg="add del">
          <ac:chgData name="Darren Starr" userId="e8db8f9f-6c41-48a8-b168-8c2600f32686" providerId="ADAL" clId="{8A8AF724-0554-4334-A95E-7765974E60F0}" dt="2025-01-15T08:51:21.299" v="23464" actId="9405"/>
          <ac:inkMkLst>
            <pc:docMk/>
            <pc:sldMk cId="1147647761" sldId="318"/>
            <ac:inkMk id="248" creationId="{57FBE610-A1CD-3FD5-30E6-18762B51CBB2}"/>
          </ac:inkMkLst>
        </pc:inkChg>
        <pc:inkChg chg="add del">
          <ac:chgData name="Darren Starr" userId="e8db8f9f-6c41-48a8-b168-8c2600f32686" providerId="ADAL" clId="{8A8AF724-0554-4334-A95E-7765974E60F0}" dt="2025-01-15T08:51:20.942" v="23462" actId="9405"/>
          <ac:inkMkLst>
            <pc:docMk/>
            <pc:sldMk cId="1147647761" sldId="318"/>
            <ac:inkMk id="249" creationId="{99DCDE16-F685-C70A-9497-86777B966613}"/>
          </ac:inkMkLst>
        </pc:inkChg>
        <pc:inkChg chg="add del">
          <ac:chgData name="Darren Starr" userId="e8db8f9f-6c41-48a8-b168-8c2600f32686" providerId="ADAL" clId="{8A8AF724-0554-4334-A95E-7765974E60F0}" dt="2025-01-15T08:51:47.153" v="23478" actId="9405"/>
          <ac:inkMkLst>
            <pc:docMk/>
            <pc:sldMk cId="1147647761" sldId="318"/>
            <ac:inkMk id="251" creationId="{2AC000EB-90EF-D700-1AD7-97382429D11B}"/>
          </ac:inkMkLst>
        </pc:inkChg>
        <pc:inkChg chg="add del mod">
          <ac:chgData name="Darren Starr" userId="e8db8f9f-6c41-48a8-b168-8c2600f32686" providerId="ADAL" clId="{8A8AF724-0554-4334-A95E-7765974E60F0}" dt="2025-01-15T08:51:46.736" v="23477" actId="9405"/>
          <ac:inkMkLst>
            <pc:docMk/>
            <pc:sldMk cId="1147647761" sldId="318"/>
            <ac:inkMk id="252" creationId="{981C3F90-4CA2-2F00-AE0E-07B243A13C0E}"/>
          </ac:inkMkLst>
        </pc:inkChg>
        <pc:inkChg chg="add del">
          <ac:chgData name="Darren Starr" userId="e8db8f9f-6c41-48a8-b168-8c2600f32686" providerId="ADAL" clId="{8A8AF724-0554-4334-A95E-7765974E60F0}" dt="2025-01-15T08:51:46.395" v="23476" actId="9405"/>
          <ac:inkMkLst>
            <pc:docMk/>
            <pc:sldMk cId="1147647761" sldId="318"/>
            <ac:inkMk id="253" creationId="{972C158E-A9DE-34E3-63BD-D6406A68FA93}"/>
          </ac:inkMkLst>
        </pc:inkChg>
        <pc:inkChg chg="add del">
          <ac:chgData name="Darren Starr" userId="e8db8f9f-6c41-48a8-b168-8c2600f32686" providerId="ADAL" clId="{8A8AF724-0554-4334-A95E-7765974E60F0}" dt="2025-01-15T08:51:46.068" v="23474" actId="9405"/>
          <ac:inkMkLst>
            <pc:docMk/>
            <pc:sldMk cId="1147647761" sldId="318"/>
            <ac:inkMk id="254" creationId="{0FE04460-E98F-C57F-B031-727E6F5F8A3D}"/>
          </ac:inkMkLst>
        </pc:inkChg>
        <pc:inkChg chg="add del">
          <ac:chgData name="Darren Starr" userId="e8db8f9f-6c41-48a8-b168-8c2600f32686" providerId="ADAL" clId="{8A8AF724-0554-4334-A95E-7765974E60F0}" dt="2025-01-15T08:51:56.260" v="23488" actId="9405"/>
          <ac:inkMkLst>
            <pc:docMk/>
            <pc:sldMk cId="1147647761" sldId="318"/>
            <ac:inkMk id="256" creationId="{EFD1E5AA-B4E3-37F7-F634-0685E00049FD}"/>
          </ac:inkMkLst>
        </pc:inkChg>
        <pc:inkChg chg="add del mod">
          <ac:chgData name="Darren Starr" userId="e8db8f9f-6c41-48a8-b168-8c2600f32686" providerId="ADAL" clId="{8A8AF724-0554-4334-A95E-7765974E60F0}" dt="2025-01-15T08:51:55.837" v="23487" actId="9405"/>
          <ac:inkMkLst>
            <pc:docMk/>
            <pc:sldMk cId="1147647761" sldId="318"/>
            <ac:inkMk id="257" creationId="{7A993C17-F71E-8757-8487-1F492571F6B4}"/>
          </ac:inkMkLst>
        </pc:inkChg>
        <pc:inkChg chg="add del mod">
          <ac:chgData name="Darren Starr" userId="e8db8f9f-6c41-48a8-b168-8c2600f32686" providerId="ADAL" clId="{8A8AF724-0554-4334-A95E-7765974E60F0}" dt="2025-01-15T08:51:55.496" v="23486" actId="9405"/>
          <ac:inkMkLst>
            <pc:docMk/>
            <pc:sldMk cId="1147647761" sldId="318"/>
            <ac:inkMk id="258" creationId="{5677381F-EF60-4C72-4D1D-57A3EDFEA3F6}"/>
          </ac:inkMkLst>
        </pc:inkChg>
        <pc:inkChg chg="add del">
          <ac:chgData name="Darren Starr" userId="e8db8f9f-6c41-48a8-b168-8c2600f32686" providerId="ADAL" clId="{8A8AF724-0554-4334-A95E-7765974E60F0}" dt="2025-01-15T08:51:55.137" v="23484" actId="9405"/>
          <ac:inkMkLst>
            <pc:docMk/>
            <pc:sldMk cId="1147647761" sldId="318"/>
            <ac:inkMk id="259" creationId="{60C9FB8B-40A9-0C71-9816-D5B7A9CD91CC}"/>
          </ac:inkMkLst>
        </pc:inkChg>
        <pc:inkChg chg="add del">
          <ac:chgData name="Darren Starr" userId="e8db8f9f-6c41-48a8-b168-8c2600f32686" providerId="ADAL" clId="{8A8AF724-0554-4334-A95E-7765974E60F0}" dt="2025-01-15T08:52:22.116" v="23502" actId="9405"/>
          <ac:inkMkLst>
            <pc:docMk/>
            <pc:sldMk cId="1147647761" sldId="318"/>
            <ac:inkMk id="262" creationId="{41BE5F64-E54F-CF43-8FB8-206AD36BB84D}"/>
          </ac:inkMkLst>
        </pc:inkChg>
        <pc:inkChg chg="add del mod">
          <ac:chgData name="Darren Starr" userId="e8db8f9f-6c41-48a8-b168-8c2600f32686" providerId="ADAL" clId="{8A8AF724-0554-4334-A95E-7765974E60F0}" dt="2025-01-15T08:52:21.558" v="23501" actId="9405"/>
          <ac:inkMkLst>
            <pc:docMk/>
            <pc:sldMk cId="1147647761" sldId="318"/>
            <ac:inkMk id="263" creationId="{7CED60CC-79AC-23B3-613C-5247AC2C94BE}"/>
          </ac:inkMkLst>
        </pc:inkChg>
        <pc:inkChg chg="add del mod">
          <ac:chgData name="Darren Starr" userId="e8db8f9f-6c41-48a8-b168-8c2600f32686" providerId="ADAL" clId="{8A8AF724-0554-4334-A95E-7765974E60F0}" dt="2025-01-15T08:52:21.117" v="23499" actId="9405"/>
          <ac:inkMkLst>
            <pc:docMk/>
            <pc:sldMk cId="1147647761" sldId="318"/>
            <ac:inkMk id="264" creationId="{399C642F-AEBB-9342-D9A3-439A1DD77B7A}"/>
          </ac:inkMkLst>
        </pc:inkChg>
        <pc:inkChg chg="add del mod">
          <ac:chgData name="Darren Starr" userId="e8db8f9f-6c41-48a8-b168-8c2600f32686" providerId="ADAL" clId="{8A8AF724-0554-4334-A95E-7765974E60F0}" dt="2025-01-15T08:52:20.678" v="23498" actId="9405"/>
          <ac:inkMkLst>
            <pc:docMk/>
            <pc:sldMk cId="1147647761" sldId="318"/>
            <ac:inkMk id="267" creationId="{5FCF7E58-5465-CC69-BCB2-21314A145622}"/>
          </ac:inkMkLst>
        </pc:inkChg>
        <pc:inkChg chg="add del mod">
          <ac:chgData name="Darren Starr" userId="e8db8f9f-6c41-48a8-b168-8c2600f32686" providerId="ADAL" clId="{8A8AF724-0554-4334-A95E-7765974E60F0}" dt="2025-01-15T08:52:20.290" v="23497"/>
          <ac:inkMkLst>
            <pc:docMk/>
            <pc:sldMk cId="1147647761" sldId="318"/>
            <ac:inkMk id="268" creationId="{9853DE70-E3E8-8FC9-56A7-6F951A233993}"/>
          </ac:inkMkLst>
        </pc:inkChg>
        <pc:inkChg chg="add mod">
          <ac:chgData name="Darren Starr" userId="e8db8f9f-6c41-48a8-b168-8c2600f32686" providerId="ADAL" clId="{8A8AF724-0554-4334-A95E-7765974E60F0}" dt="2025-01-15T08:52:38.523" v="23506"/>
          <ac:inkMkLst>
            <pc:docMk/>
            <pc:sldMk cId="1147647761" sldId="318"/>
            <ac:inkMk id="270" creationId="{F598AA43-D317-34DA-901B-3E43561F88CE}"/>
          </ac:inkMkLst>
        </pc:inkChg>
        <pc:inkChg chg="add mod">
          <ac:chgData name="Darren Starr" userId="e8db8f9f-6c41-48a8-b168-8c2600f32686" providerId="ADAL" clId="{8A8AF724-0554-4334-A95E-7765974E60F0}" dt="2025-01-15T08:52:38.523" v="23506"/>
          <ac:inkMkLst>
            <pc:docMk/>
            <pc:sldMk cId="1147647761" sldId="318"/>
            <ac:inkMk id="271" creationId="{291A5641-D2AB-3A7A-90FD-D1BABC400816}"/>
          </ac:inkMkLst>
        </pc:inkChg>
        <pc:inkChg chg="add">
          <ac:chgData name="Darren Starr" userId="e8db8f9f-6c41-48a8-b168-8c2600f32686" providerId="ADAL" clId="{8A8AF724-0554-4334-A95E-7765974E60F0}" dt="2025-01-15T08:52:37.733" v="23505" actId="9405"/>
          <ac:inkMkLst>
            <pc:docMk/>
            <pc:sldMk cId="1147647761" sldId="318"/>
            <ac:inkMk id="272" creationId="{A3CE2092-4D5E-7198-E764-E5957B5C0C4D}"/>
          </ac:inkMkLst>
        </pc:inkChg>
        <pc:inkChg chg="add">
          <ac:chgData name="Darren Starr" userId="e8db8f9f-6c41-48a8-b168-8c2600f32686" providerId="ADAL" clId="{8A8AF724-0554-4334-A95E-7765974E60F0}" dt="2025-01-15T08:52:39.838" v="23507" actId="9405"/>
          <ac:inkMkLst>
            <pc:docMk/>
            <pc:sldMk cId="1147647761" sldId="318"/>
            <ac:inkMk id="274" creationId="{F376826D-91D4-F123-5D61-3229848BB247}"/>
          </ac:inkMkLst>
        </pc:inkChg>
        <pc:inkChg chg="add mod">
          <ac:chgData name="Darren Starr" userId="e8db8f9f-6c41-48a8-b168-8c2600f32686" providerId="ADAL" clId="{8A8AF724-0554-4334-A95E-7765974E60F0}" dt="2025-01-15T08:53:00.815" v="23509"/>
          <ac:inkMkLst>
            <pc:docMk/>
            <pc:sldMk cId="1147647761" sldId="318"/>
            <ac:inkMk id="275" creationId="{6FEF6398-D879-0EF9-EB2D-3FF7A8BC1E19}"/>
          </ac:inkMkLst>
        </pc:inkChg>
        <pc:inkChg chg="add">
          <ac:chgData name="Darren Starr" userId="e8db8f9f-6c41-48a8-b168-8c2600f32686" providerId="ADAL" clId="{8A8AF724-0554-4334-A95E-7765974E60F0}" dt="2025-01-15T08:53:01.483" v="23510" actId="9405"/>
          <ac:inkMkLst>
            <pc:docMk/>
            <pc:sldMk cId="1147647761" sldId="318"/>
            <ac:inkMk id="277" creationId="{ED1F4DDA-2662-1A02-A476-96335B894C60}"/>
          </ac:inkMkLst>
        </pc:inkChg>
        <pc:inkChg chg="add mod">
          <ac:chgData name="Darren Starr" userId="e8db8f9f-6c41-48a8-b168-8c2600f32686" providerId="ADAL" clId="{8A8AF724-0554-4334-A95E-7765974E60F0}" dt="2025-01-15T08:53:11.659" v="23517"/>
          <ac:inkMkLst>
            <pc:docMk/>
            <pc:sldMk cId="1147647761" sldId="318"/>
            <ac:inkMk id="279" creationId="{C9550ACC-1CCC-0199-8E85-38571DD26C2B}"/>
          </ac:inkMkLst>
        </pc:inkChg>
        <pc:inkChg chg="add mod">
          <ac:chgData name="Darren Starr" userId="e8db8f9f-6c41-48a8-b168-8c2600f32686" providerId="ADAL" clId="{8A8AF724-0554-4334-A95E-7765974E60F0}" dt="2025-01-15T08:53:11.659" v="23517"/>
          <ac:inkMkLst>
            <pc:docMk/>
            <pc:sldMk cId="1147647761" sldId="318"/>
            <ac:inkMk id="280" creationId="{EAEA8BFD-E979-0ADE-00CE-7179071DCD64}"/>
          </ac:inkMkLst>
        </pc:inkChg>
        <pc:inkChg chg="add mod">
          <ac:chgData name="Darren Starr" userId="e8db8f9f-6c41-48a8-b168-8c2600f32686" providerId="ADAL" clId="{8A8AF724-0554-4334-A95E-7765974E60F0}" dt="2025-01-15T08:53:11.659" v="23517"/>
          <ac:inkMkLst>
            <pc:docMk/>
            <pc:sldMk cId="1147647761" sldId="318"/>
            <ac:inkMk id="281" creationId="{0B90572F-FCD4-5771-CADD-1F0AAF48B60D}"/>
          </ac:inkMkLst>
        </pc:inkChg>
        <pc:inkChg chg="add mod">
          <ac:chgData name="Darren Starr" userId="e8db8f9f-6c41-48a8-b168-8c2600f32686" providerId="ADAL" clId="{8A8AF724-0554-4334-A95E-7765974E60F0}" dt="2025-01-15T08:53:11.659" v="23517"/>
          <ac:inkMkLst>
            <pc:docMk/>
            <pc:sldMk cId="1147647761" sldId="318"/>
            <ac:inkMk id="282" creationId="{FB5B8FEA-751F-268A-A427-2CED6D621CAF}"/>
          </ac:inkMkLst>
        </pc:inkChg>
        <pc:inkChg chg="add mod">
          <ac:chgData name="Darren Starr" userId="e8db8f9f-6c41-48a8-b168-8c2600f32686" providerId="ADAL" clId="{8A8AF724-0554-4334-A95E-7765974E60F0}" dt="2025-01-15T08:53:11.659" v="23517"/>
          <ac:inkMkLst>
            <pc:docMk/>
            <pc:sldMk cId="1147647761" sldId="318"/>
            <ac:inkMk id="283" creationId="{5A7B6101-1C8C-07FA-D233-E54A7EFF5130}"/>
          </ac:inkMkLst>
        </pc:inkChg>
        <pc:inkChg chg="add mod">
          <ac:chgData name="Darren Starr" userId="e8db8f9f-6c41-48a8-b168-8c2600f32686" providerId="ADAL" clId="{8A8AF724-0554-4334-A95E-7765974E60F0}" dt="2025-01-15T08:54:20.211" v="23536"/>
          <ac:inkMkLst>
            <pc:docMk/>
            <pc:sldMk cId="1147647761" sldId="318"/>
            <ac:inkMk id="285" creationId="{2B976B78-D551-3418-6186-9045056F0B6F}"/>
          </ac:inkMkLst>
        </pc:inkChg>
        <pc:inkChg chg="add mod">
          <ac:chgData name="Darren Starr" userId="e8db8f9f-6c41-48a8-b168-8c2600f32686" providerId="ADAL" clId="{8A8AF724-0554-4334-A95E-7765974E60F0}" dt="2025-01-15T08:54:10.091" v="23523"/>
          <ac:inkMkLst>
            <pc:docMk/>
            <pc:sldMk cId="1147647761" sldId="318"/>
            <ac:inkMk id="286" creationId="{0100FF90-7A9F-856D-651A-F2E946646642}"/>
          </ac:inkMkLst>
        </pc:inkChg>
        <pc:inkChg chg="add mod">
          <ac:chgData name="Darren Starr" userId="e8db8f9f-6c41-48a8-b168-8c2600f32686" providerId="ADAL" clId="{8A8AF724-0554-4334-A95E-7765974E60F0}" dt="2025-01-15T08:54:10.091" v="23523"/>
          <ac:inkMkLst>
            <pc:docMk/>
            <pc:sldMk cId="1147647761" sldId="318"/>
            <ac:inkMk id="287" creationId="{DB43A4FC-8E9C-2F9A-E840-EB57317CEBBB}"/>
          </ac:inkMkLst>
        </pc:inkChg>
        <pc:inkChg chg="add mod">
          <ac:chgData name="Darren Starr" userId="e8db8f9f-6c41-48a8-b168-8c2600f32686" providerId="ADAL" clId="{8A8AF724-0554-4334-A95E-7765974E60F0}" dt="2025-01-15T08:54:10.091" v="23523"/>
          <ac:inkMkLst>
            <pc:docMk/>
            <pc:sldMk cId="1147647761" sldId="318"/>
            <ac:inkMk id="288" creationId="{7032FC5E-9BFF-6D27-73B4-08DC2FCCE3D6}"/>
          </ac:inkMkLst>
        </pc:inkChg>
        <pc:inkChg chg="add mod">
          <ac:chgData name="Darren Starr" userId="e8db8f9f-6c41-48a8-b168-8c2600f32686" providerId="ADAL" clId="{8A8AF724-0554-4334-A95E-7765974E60F0}" dt="2025-01-15T08:54:20.211" v="23536"/>
          <ac:inkMkLst>
            <pc:docMk/>
            <pc:sldMk cId="1147647761" sldId="318"/>
            <ac:inkMk id="289" creationId="{5FA8AF55-8DDD-1ABC-8CEB-557194A1910E}"/>
          </ac:inkMkLst>
        </pc:inkChg>
        <pc:inkChg chg="add mod">
          <ac:chgData name="Darren Starr" userId="e8db8f9f-6c41-48a8-b168-8c2600f32686" providerId="ADAL" clId="{8A8AF724-0554-4334-A95E-7765974E60F0}" dt="2025-01-15T08:54:20.211" v="23536"/>
          <ac:inkMkLst>
            <pc:docMk/>
            <pc:sldMk cId="1147647761" sldId="318"/>
            <ac:inkMk id="291" creationId="{AA4D7F3C-6A36-219C-0720-3104E128DC6D}"/>
          </ac:inkMkLst>
        </pc:inkChg>
        <pc:inkChg chg="add">
          <ac:chgData name="Darren Starr" userId="e8db8f9f-6c41-48a8-b168-8c2600f32686" providerId="ADAL" clId="{8A8AF724-0554-4334-A95E-7765974E60F0}" dt="2025-01-15T08:54:16.404" v="23525" actId="9405"/>
          <ac:inkMkLst>
            <pc:docMk/>
            <pc:sldMk cId="1147647761" sldId="318"/>
            <ac:inkMk id="292" creationId="{3785EC51-9506-7D0B-502C-274C842BE87F}"/>
          </ac:inkMkLst>
        </pc:inkChg>
        <pc:inkChg chg="add">
          <ac:chgData name="Darren Starr" userId="e8db8f9f-6c41-48a8-b168-8c2600f32686" providerId="ADAL" clId="{8A8AF724-0554-4334-A95E-7765974E60F0}" dt="2025-01-15T08:54:16.695" v="23526" actId="9405"/>
          <ac:inkMkLst>
            <pc:docMk/>
            <pc:sldMk cId="1147647761" sldId="318"/>
            <ac:inkMk id="293" creationId="{15667BA8-7E97-6676-9D9E-2A1E97BECFAF}"/>
          </ac:inkMkLst>
        </pc:inkChg>
        <pc:inkChg chg="add mod">
          <ac:chgData name="Darren Starr" userId="e8db8f9f-6c41-48a8-b168-8c2600f32686" providerId="ADAL" clId="{8A8AF724-0554-4334-A95E-7765974E60F0}" dt="2025-01-15T08:54:20.211" v="23536"/>
          <ac:inkMkLst>
            <pc:docMk/>
            <pc:sldMk cId="1147647761" sldId="318"/>
            <ac:inkMk id="294" creationId="{1916F28F-B589-6D4C-09CB-2AE0926A1CC7}"/>
          </ac:inkMkLst>
        </pc:inkChg>
        <pc:inkChg chg="add">
          <ac:chgData name="Darren Starr" userId="e8db8f9f-6c41-48a8-b168-8c2600f32686" providerId="ADAL" clId="{8A8AF724-0554-4334-A95E-7765974E60F0}" dt="2025-01-15T08:54:17.085" v="23528" actId="9405"/>
          <ac:inkMkLst>
            <pc:docMk/>
            <pc:sldMk cId="1147647761" sldId="318"/>
            <ac:inkMk id="295" creationId="{1723BA0A-4697-6D56-789C-206457071966}"/>
          </ac:inkMkLst>
        </pc:inkChg>
        <pc:inkChg chg="add mod">
          <ac:chgData name="Darren Starr" userId="e8db8f9f-6c41-48a8-b168-8c2600f32686" providerId="ADAL" clId="{8A8AF724-0554-4334-A95E-7765974E60F0}" dt="2025-01-15T08:54:20.211" v="23536"/>
          <ac:inkMkLst>
            <pc:docMk/>
            <pc:sldMk cId="1147647761" sldId="318"/>
            <ac:inkMk id="296" creationId="{13A7199F-E3F6-2A00-2438-4B2E3BE655F6}"/>
          </ac:inkMkLst>
        </pc:inkChg>
        <pc:inkChg chg="add mod">
          <ac:chgData name="Darren Starr" userId="e8db8f9f-6c41-48a8-b168-8c2600f32686" providerId="ADAL" clId="{8A8AF724-0554-4334-A95E-7765974E60F0}" dt="2025-01-15T08:57:47.950" v="23588"/>
          <ac:inkMkLst>
            <pc:docMk/>
            <pc:sldMk cId="1147647761" sldId="318"/>
            <ac:inkMk id="297" creationId="{959A9E13-42F6-1D65-E1E7-BD54979DBD3C}"/>
          </ac:inkMkLst>
        </pc:inkChg>
        <pc:inkChg chg="add">
          <ac:chgData name="Darren Starr" userId="e8db8f9f-6c41-48a8-b168-8c2600f32686" providerId="ADAL" clId="{8A8AF724-0554-4334-A95E-7765974E60F0}" dt="2025-01-15T08:54:17.911" v="23531" actId="9405"/>
          <ac:inkMkLst>
            <pc:docMk/>
            <pc:sldMk cId="1147647761" sldId="318"/>
            <ac:inkMk id="298" creationId="{3B42AD01-894F-9F4A-D859-D7285FABD346}"/>
          </ac:inkMkLst>
        </pc:inkChg>
        <pc:inkChg chg="add mod">
          <ac:chgData name="Darren Starr" userId="e8db8f9f-6c41-48a8-b168-8c2600f32686" providerId="ADAL" clId="{8A8AF724-0554-4334-A95E-7765974E60F0}" dt="2025-01-15T08:54:20.211" v="23536"/>
          <ac:inkMkLst>
            <pc:docMk/>
            <pc:sldMk cId="1147647761" sldId="318"/>
            <ac:inkMk id="299" creationId="{CF811CB3-F504-9FF4-5A45-4BF557733141}"/>
          </ac:inkMkLst>
        </pc:inkChg>
        <pc:inkChg chg="add">
          <ac:chgData name="Darren Starr" userId="e8db8f9f-6c41-48a8-b168-8c2600f32686" providerId="ADAL" clId="{8A8AF724-0554-4334-A95E-7765974E60F0}" dt="2025-01-15T08:54:18.601" v="23533" actId="9405"/>
          <ac:inkMkLst>
            <pc:docMk/>
            <pc:sldMk cId="1147647761" sldId="318"/>
            <ac:inkMk id="300" creationId="{AA52AA16-1B28-B74D-D5BE-2A2F12505E34}"/>
          </ac:inkMkLst>
        </pc:inkChg>
        <pc:inkChg chg="add mod">
          <ac:chgData name="Darren Starr" userId="e8db8f9f-6c41-48a8-b168-8c2600f32686" providerId="ADAL" clId="{8A8AF724-0554-4334-A95E-7765974E60F0}" dt="2025-01-15T08:54:20.211" v="23536"/>
          <ac:inkMkLst>
            <pc:docMk/>
            <pc:sldMk cId="1147647761" sldId="318"/>
            <ac:inkMk id="301" creationId="{E04F0BD7-C9CB-6EF4-F75D-56DBABCA87DD}"/>
          </ac:inkMkLst>
        </pc:inkChg>
        <pc:inkChg chg="add mod">
          <ac:chgData name="Darren Starr" userId="e8db8f9f-6c41-48a8-b168-8c2600f32686" providerId="ADAL" clId="{8A8AF724-0554-4334-A95E-7765974E60F0}" dt="2025-01-15T08:54:20.211" v="23536"/>
          <ac:inkMkLst>
            <pc:docMk/>
            <pc:sldMk cId="1147647761" sldId="318"/>
            <ac:inkMk id="302" creationId="{B7D44C27-48D3-A07B-718C-EE7F76B5D40B}"/>
          </ac:inkMkLst>
        </pc:inkChg>
        <pc:inkChg chg="add">
          <ac:chgData name="Darren Starr" userId="e8db8f9f-6c41-48a8-b168-8c2600f32686" providerId="ADAL" clId="{8A8AF724-0554-4334-A95E-7765974E60F0}" dt="2025-01-15T08:54:21.267" v="23537" actId="9405"/>
          <ac:inkMkLst>
            <pc:docMk/>
            <pc:sldMk cId="1147647761" sldId="318"/>
            <ac:inkMk id="304" creationId="{D81A17A3-221C-8051-B912-0F19FD132C4B}"/>
          </ac:inkMkLst>
        </pc:inkChg>
        <pc:inkChg chg="add">
          <ac:chgData name="Darren Starr" userId="e8db8f9f-6c41-48a8-b168-8c2600f32686" providerId="ADAL" clId="{8A8AF724-0554-4334-A95E-7765974E60F0}" dt="2025-01-15T08:54:21.668" v="23538" actId="9405"/>
          <ac:inkMkLst>
            <pc:docMk/>
            <pc:sldMk cId="1147647761" sldId="318"/>
            <ac:inkMk id="305" creationId="{0F645FB5-3743-44E1-F66A-C284085AA74F}"/>
          </ac:inkMkLst>
        </pc:inkChg>
        <pc:inkChg chg="add mod">
          <ac:chgData name="Darren Starr" userId="e8db8f9f-6c41-48a8-b168-8c2600f32686" providerId="ADAL" clId="{8A8AF724-0554-4334-A95E-7765974E60F0}" dt="2025-01-15T09:00:09.139" v="23603"/>
          <ac:inkMkLst>
            <pc:docMk/>
            <pc:sldMk cId="1147647761" sldId="318"/>
            <ac:inkMk id="306" creationId="{337C9FD1-8BED-EC48-835D-CA8D0B5F25B5}"/>
          </ac:inkMkLst>
        </pc:inkChg>
        <pc:inkChg chg="add mod">
          <ac:chgData name="Darren Starr" userId="e8db8f9f-6c41-48a8-b168-8c2600f32686" providerId="ADAL" clId="{8A8AF724-0554-4334-A95E-7765974E60F0}" dt="2025-01-15T09:00:09.139" v="23603"/>
          <ac:inkMkLst>
            <pc:docMk/>
            <pc:sldMk cId="1147647761" sldId="318"/>
            <ac:inkMk id="308" creationId="{C8776D2A-F52F-6C65-762D-3A26C2EC11D2}"/>
          </ac:inkMkLst>
        </pc:inkChg>
        <pc:inkChg chg="add mod">
          <ac:chgData name="Darren Starr" userId="e8db8f9f-6c41-48a8-b168-8c2600f32686" providerId="ADAL" clId="{8A8AF724-0554-4334-A95E-7765974E60F0}" dt="2025-01-15T08:55:28.286" v="23572"/>
          <ac:inkMkLst>
            <pc:docMk/>
            <pc:sldMk cId="1147647761" sldId="318"/>
            <ac:inkMk id="310" creationId="{29CF5BB9-4B0A-8568-FED1-7E5A5663A245}"/>
          </ac:inkMkLst>
        </pc:inkChg>
        <pc:inkChg chg="add">
          <ac:chgData name="Darren Starr" userId="e8db8f9f-6c41-48a8-b168-8c2600f32686" providerId="ADAL" clId="{8A8AF724-0554-4334-A95E-7765974E60F0}" dt="2025-01-15T08:54:29.085" v="23544" actId="9405"/>
          <ac:inkMkLst>
            <pc:docMk/>
            <pc:sldMk cId="1147647761" sldId="318"/>
            <ac:inkMk id="311" creationId="{B7C2AA9C-4931-5CDD-554F-2F06AEC887F8}"/>
          </ac:inkMkLst>
        </pc:inkChg>
        <pc:inkChg chg="add">
          <ac:chgData name="Darren Starr" userId="e8db8f9f-6c41-48a8-b168-8c2600f32686" providerId="ADAL" clId="{8A8AF724-0554-4334-A95E-7765974E60F0}" dt="2025-01-15T08:54:29.274" v="23545" actId="9405"/>
          <ac:inkMkLst>
            <pc:docMk/>
            <pc:sldMk cId="1147647761" sldId="318"/>
            <ac:inkMk id="312" creationId="{E202D8EB-26FA-1B4C-71D9-8403EDE9E360}"/>
          </ac:inkMkLst>
        </pc:inkChg>
        <pc:inkChg chg="add">
          <ac:chgData name="Darren Starr" userId="e8db8f9f-6c41-48a8-b168-8c2600f32686" providerId="ADAL" clId="{8A8AF724-0554-4334-A95E-7765974E60F0}" dt="2025-01-15T08:54:29.621" v="23546" actId="9405"/>
          <ac:inkMkLst>
            <pc:docMk/>
            <pc:sldMk cId="1147647761" sldId="318"/>
            <ac:inkMk id="313" creationId="{639F8ECC-AD93-E9E3-CF92-2937BE165A07}"/>
          </ac:inkMkLst>
        </pc:inkChg>
        <pc:inkChg chg="add">
          <ac:chgData name="Darren Starr" userId="e8db8f9f-6c41-48a8-b168-8c2600f32686" providerId="ADAL" clId="{8A8AF724-0554-4334-A95E-7765974E60F0}" dt="2025-01-15T08:54:30.103" v="23547" actId="9405"/>
          <ac:inkMkLst>
            <pc:docMk/>
            <pc:sldMk cId="1147647761" sldId="318"/>
            <ac:inkMk id="314" creationId="{E62D4511-D2D2-AEF7-4897-10FECC8934D6}"/>
          </ac:inkMkLst>
        </pc:inkChg>
        <pc:inkChg chg="add mod">
          <ac:chgData name="Darren Starr" userId="e8db8f9f-6c41-48a8-b168-8c2600f32686" providerId="ADAL" clId="{8A8AF724-0554-4334-A95E-7765974E60F0}" dt="2025-01-15T08:55:29.469" v="23574"/>
          <ac:inkMkLst>
            <pc:docMk/>
            <pc:sldMk cId="1147647761" sldId="318"/>
            <ac:inkMk id="315" creationId="{FB2E9FAC-4397-B079-FF39-7E649CC7C107}"/>
          </ac:inkMkLst>
        </pc:inkChg>
        <pc:inkChg chg="add">
          <ac:chgData name="Darren Starr" userId="e8db8f9f-6c41-48a8-b168-8c2600f32686" providerId="ADAL" clId="{8A8AF724-0554-4334-A95E-7765974E60F0}" dt="2025-01-15T08:54:31.105" v="23549" actId="9405"/>
          <ac:inkMkLst>
            <pc:docMk/>
            <pc:sldMk cId="1147647761" sldId="318"/>
            <ac:inkMk id="316" creationId="{24BC5DB3-5AAC-B25B-7F4A-2F6ED212A03C}"/>
          </ac:inkMkLst>
        </pc:inkChg>
        <pc:inkChg chg="add">
          <ac:chgData name="Darren Starr" userId="e8db8f9f-6c41-48a8-b168-8c2600f32686" providerId="ADAL" clId="{8A8AF724-0554-4334-A95E-7765974E60F0}" dt="2025-01-15T08:54:31.558" v="23550" actId="9405"/>
          <ac:inkMkLst>
            <pc:docMk/>
            <pc:sldMk cId="1147647761" sldId="318"/>
            <ac:inkMk id="317" creationId="{E9A5A287-D77C-8D58-BB00-B49A9B7FA097}"/>
          </ac:inkMkLst>
        </pc:inkChg>
        <pc:inkChg chg="add mod">
          <ac:chgData name="Darren Starr" userId="e8db8f9f-6c41-48a8-b168-8c2600f32686" providerId="ADAL" clId="{8A8AF724-0554-4334-A95E-7765974E60F0}" dt="2025-01-15T09:00:09.139" v="23603"/>
          <ac:inkMkLst>
            <pc:docMk/>
            <pc:sldMk cId="1147647761" sldId="318"/>
            <ac:inkMk id="318" creationId="{7DA12A56-CD63-A275-6E9D-5B034A53B6B1}"/>
          </ac:inkMkLst>
        </pc:inkChg>
        <pc:inkChg chg="add">
          <ac:chgData name="Darren Starr" userId="e8db8f9f-6c41-48a8-b168-8c2600f32686" providerId="ADAL" clId="{8A8AF724-0554-4334-A95E-7765974E60F0}" dt="2025-01-15T08:54:37.409" v="23553" actId="9405"/>
          <ac:inkMkLst>
            <pc:docMk/>
            <pc:sldMk cId="1147647761" sldId="318"/>
            <ac:inkMk id="320" creationId="{FBA8AD55-2946-3B4C-2E62-AD2BB88CBEEF}"/>
          </ac:inkMkLst>
        </pc:inkChg>
        <pc:inkChg chg="add">
          <ac:chgData name="Darren Starr" userId="e8db8f9f-6c41-48a8-b168-8c2600f32686" providerId="ADAL" clId="{8A8AF724-0554-4334-A95E-7765974E60F0}" dt="2025-01-15T08:54:37.620" v="23554" actId="9405"/>
          <ac:inkMkLst>
            <pc:docMk/>
            <pc:sldMk cId="1147647761" sldId="318"/>
            <ac:inkMk id="321" creationId="{F015AD78-8674-34F2-139C-B56D6B269636}"/>
          </ac:inkMkLst>
        </pc:inkChg>
        <pc:inkChg chg="add">
          <ac:chgData name="Darren Starr" userId="e8db8f9f-6c41-48a8-b168-8c2600f32686" providerId="ADAL" clId="{8A8AF724-0554-4334-A95E-7765974E60F0}" dt="2025-01-15T08:54:37.969" v="23555" actId="9405"/>
          <ac:inkMkLst>
            <pc:docMk/>
            <pc:sldMk cId="1147647761" sldId="318"/>
            <ac:inkMk id="322" creationId="{ED5AA99A-4D63-6BC6-FDDB-9DE7BC636806}"/>
          </ac:inkMkLst>
        </pc:inkChg>
        <pc:inkChg chg="add">
          <ac:chgData name="Darren Starr" userId="e8db8f9f-6c41-48a8-b168-8c2600f32686" providerId="ADAL" clId="{8A8AF724-0554-4334-A95E-7765974E60F0}" dt="2025-01-15T08:54:38.345" v="23556" actId="9405"/>
          <ac:inkMkLst>
            <pc:docMk/>
            <pc:sldMk cId="1147647761" sldId="318"/>
            <ac:inkMk id="323" creationId="{22299926-8980-CC1B-D1BD-FE20B087EFB9}"/>
          </ac:inkMkLst>
        </pc:inkChg>
        <pc:inkChg chg="add">
          <ac:chgData name="Darren Starr" userId="e8db8f9f-6c41-48a8-b168-8c2600f32686" providerId="ADAL" clId="{8A8AF724-0554-4334-A95E-7765974E60F0}" dt="2025-01-15T08:54:38.694" v="23557" actId="9405"/>
          <ac:inkMkLst>
            <pc:docMk/>
            <pc:sldMk cId="1147647761" sldId="318"/>
            <ac:inkMk id="324" creationId="{BA85DCC7-4738-8D1A-AFE0-39A6F3D9D084}"/>
          </ac:inkMkLst>
        </pc:inkChg>
        <pc:inkChg chg="add">
          <ac:chgData name="Darren Starr" userId="e8db8f9f-6c41-48a8-b168-8c2600f32686" providerId="ADAL" clId="{8A8AF724-0554-4334-A95E-7765974E60F0}" dt="2025-01-15T08:54:39.227" v="23558" actId="9405"/>
          <ac:inkMkLst>
            <pc:docMk/>
            <pc:sldMk cId="1147647761" sldId="318"/>
            <ac:inkMk id="325" creationId="{CE31D580-23A3-15A7-1A34-03B09C615DFF}"/>
          </ac:inkMkLst>
        </pc:inkChg>
        <pc:inkChg chg="add">
          <ac:chgData name="Darren Starr" userId="e8db8f9f-6c41-48a8-b168-8c2600f32686" providerId="ADAL" clId="{8A8AF724-0554-4334-A95E-7765974E60F0}" dt="2025-01-15T08:55:17.506" v="23560" actId="9405"/>
          <ac:inkMkLst>
            <pc:docMk/>
            <pc:sldMk cId="1147647761" sldId="318"/>
            <ac:inkMk id="327" creationId="{8B9FD151-907C-1EF3-3698-ABC99BD82389}"/>
          </ac:inkMkLst>
        </pc:inkChg>
        <pc:inkChg chg="add">
          <ac:chgData name="Darren Starr" userId="e8db8f9f-6c41-48a8-b168-8c2600f32686" providerId="ADAL" clId="{8A8AF724-0554-4334-A95E-7765974E60F0}" dt="2025-01-15T08:55:18.625" v="23561" actId="9405"/>
          <ac:inkMkLst>
            <pc:docMk/>
            <pc:sldMk cId="1147647761" sldId="318"/>
            <ac:inkMk id="328" creationId="{289B843E-C960-B531-0331-5A667862EA44}"/>
          </ac:inkMkLst>
        </pc:inkChg>
        <pc:inkChg chg="add">
          <ac:chgData name="Darren Starr" userId="e8db8f9f-6c41-48a8-b168-8c2600f32686" providerId="ADAL" clId="{8A8AF724-0554-4334-A95E-7765974E60F0}" dt="2025-01-15T08:55:19.479" v="23562" actId="9405"/>
          <ac:inkMkLst>
            <pc:docMk/>
            <pc:sldMk cId="1147647761" sldId="318"/>
            <ac:inkMk id="329" creationId="{3613F0AE-0086-209B-CD86-93EFBCDC4C22}"/>
          </ac:inkMkLst>
        </pc:inkChg>
        <pc:inkChg chg="add">
          <ac:chgData name="Darren Starr" userId="e8db8f9f-6c41-48a8-b168-8c2600f32686" providerId="ADAL" clId="{8A8AF724-0554-4334-A95E-7765974E60F0}" dt="2025-01-15T08:55:20.303" v="23563" actId="9405"/>
          <ac:inkMkLst>
            <pc:docMk/>
            <pc:sldMk cId="1147647761" sldId="318"/>
            <ac:inkMk id="330" creationId="{A2DE472D-6911-20A7-5AEA-694CCFD78DC8}"/>
          </ac:inkMkLst>
        </pc:inkChg>
        <pc:inkChg chg="add">
          <ac:chgData name="Darren Starr" userId="e8db8f9f-6c41-48a8-b168-8c2600f32686" providerId="ADAL" clId="{8A8AF724-0554-4334-A95E-7765974E60F0}" dt="2025-01-15T08:55:21.056" v="23564" actId="9405"/>
          <ac:inkMkLst>
            <pc:docMk/>
            <pc:sldMk cId="1147647761" sldId="318"/>
            <ac:inkMk id="331" creationId="{47AD683F-16F1-424B-DB12-4C4CAE6AF024}"/>
          </ac:inkMkLst>
        </pc:inkChg>
        <pc:inkChg chg="add">
          <ac:chgData name="Darren Starr" userId="e8db8f9f-6c41-48a8-b168-8c2600f32686" providerId="ADAL" clId="{8A8AF724-0554-4334-A95E-7765974E60F0}" dt="2025-01-15T08:55:21.210" v="23565" actId="9405"/>
          <ac:inkMkLst>
            <pc:docMk/>
            <pc:sldMk cId="1147647761" sldId="318"/>
            <ac:inkMk id="332" creationId="{90226CFE-84A7-1EF0-6A7E-F7B6B8F01B15}"/>
          </ac:inkMkLst>
        </pc:inkChg>
        <pc:inkChg chg="add">
          <ac:chgData name="Darren Starr" userId="e8db8f9f-6c41-48a8-b168-8c2600f32686" providerId="ADAL" clId="{8A8AF724-0554-4334-A95E-7765974E60F0}" dt="2025-01-15T08:55:23.557" v="23567" actId="9405"/>
          <ac:inkMkLst>
            <pc:docMk/>
            <pc:sldMk cId="1147647761" sldId="318"/>
            <ac:inkMk id="334" creationId="{B4FCB9C4-8581-7B01-8F6E-10A9BB6C5539}"/>
          </ac:inkMkLst>
        </pc:inkChg>
        <pc:inkChg chg="add">
          <ac:chgData name="Darren Starr" userId="e8db8f9f-6c41-48a8-b168-8c2600f32686" providerId="ADAL" clId="{8A8AF724-0554-4334-A95E-7765974E60F0}" dt="2025-01-15T08:55:25.170" v="23568" actId="9405"/>
          <ac:inkMkLst>
            <pc:docMk/>
            <pc:sldMk cId="1147647761" sldId="318"/>
            <ac:inkMk id="335" creationId="{7637B360-9ED8-15AC-4D19-263192FE2BB2}"/>
          </ac:inkMkLst>
        </pc:inkChg>
        <pc:inkChg chg="add mod">
          <ac:chgData name="Darren Starr" userId="e8db8f9f-6c41-48a8-b168-8c2600f32686" providerId="ADAL" clId="{8A8AF724-0554-4334-A95E-7765974E60F0}" dt="2025-01-15T08:55:30.674" v="23577"/>
          <ac:inkMkLst>
            <pc:docMk/>
            <pc:sldMk cId="1147647761" sldId="318"/>
            <ac:inkMk id="337" creationId="{A8E82CA7-B793-2E9F-3278-DF33ED684F05}"/>
          </ac:inkMkLst>
        </pc:inkChg>
        <pc:inkChg chg="add">
          <ac:chgData name="Darren Starr" userId="e8db8f9f-6c41-48a8-b168-8c2600f32686" providerId="ADAL" clId="{8A8AF724-0554-4334-A95E-7765974E60F0}" dt="2025-01-15T08:55:27.528" v="23571" actId="9405"/>
          <ac:inkMkLst>
            <pc:docMk/>
            <pc:sldMk cId="1147647761" sldId="318"/>
            <ac:inkMk id="338" creationId="{BB102EDB-A9E7-9471-C2FD-372CC795BCEC}"/>
          </ac:inkMkLst>
        </pc:inkChg>
        <pc:inkChg chg="add">
          <ac:chgData name="Darren Starr" userId="e8db8f9f-6c41-48a8-b168-8c2600f32686" providerId="ADAL" clId="{8A8AF724-0554-4334-A95E-7765974E60F0}" dt="2025-01-15T08:55:28.884" v="23573" actId="9405"/>
          <ac:inkMkLst>
            <pc:docMk/>
            <pc:sldMk cId="1147647761" sldId="318"/>
            <ac:inkMk id="340" creationId="{84F52957-09F3-DF32-D31D-5CBC750CE186}"/>
          </ac:inkMkLst>
        </pc:inkChg>
        <pc:inkChg chg="add">
          <ac:chgData name="Darren Starr" userId="e8db8f9f-6c41-48a8-b168-8c2600f32686" providerId="ADAL" clId="{8A8AF724-0554-4334-A95E-7765974E60F0}" dt="2025-01-15T08:55:29.689" v="23575" actId="9405"/>
          <ac:inkMkLst>
            <pc:docMk/>
            <pc:sldMk cId="1147647761" sldId="318"/>
            <ac:inkMk id="342" creationId="{5CDF2712-2FB7-8024-F07F-1C59AD1AE43D}"/>
          </ac:inkMkLst>
        </pc:inkChg>
        <pc:inkChg chg="add mod">
          <ac:chgData name="Darren Starr" userId="e8db8f9f-6c41-48a8-b168-8c2600f32686" providerId="ADAL" clId="{8A8AF724-0554-4334-A95E-7765974E60F0}" dt="2025-01-15T08:57:47.950" v="23588"/>
          <ac:inkMkLst>
            <pc:docMk/>
            <pc:sldMk cId="1147647761" sldId="318"/>
            <ac:inkMk id="343" creationId="{095C68C7-0A0A-CE50-9970-551E2C205ECD}"/>
          </ac:inkMkLst>
        </pc:inkChg>
        <pc:inkChg chg="add">
          <ac:chgData name="Darren Starr" userId="e8db8f9f-6c41-48a8-b168-8c2600f32686" providerId="ADAL" clId="{8A8AF724-0554-4334-A95E-7765974E60F0}" dt="2025-01-15T08:56:52.903" v="23578" actId="9405"/>
          <ac:inkMkLst>
            <pc:docMk/>
            <pc:sldMk cId="1147647761" sldId="318"/>
            <ac:inkMk id="345" creationId="{70D2C55C-C54B-837D-294B-8C9499AEAFFF}"/>
          </ac:inkMkLst>
        </pc:inkChg>
        <pc:inkChg chg="add">
          <ac:chgData name="Darren Starr" userId="e8db8f9f-6c41-48a8-b168-8c2600f32686" providerId="ADAL" clId="{8A8AF724-0554-4334-A95E-7765974E60F0}" dt="2025-01-15T08:57:17.725" v="23580" actId="9405"/>
          <ac:inkMkLst>
            <pc:docMk/>
            <pc:sldMk cId="1147647761" sldId="318"/>
            <ac:inkMk id="347" creationId="{21E3E4DB-82F7-59E2-F393-C337582389C2}"/>
          </ac:inkMkLst>
        </pc:inkChg>
        <pc:inkChg chg="add">
          <ac:chgData name="Darren Starr" userId="e8db8f9f-6c41-48a8-b168-8c2600f32686" providerId="ADAL" clId="{8A8AF724-0554-4334-A95E-7765974E60F0}" dt="2025-01-15T08:57:17.974" v="23581" actId="9405"/>
          <ac:inkMkLst>
            <pc:docMk/>
            <pc:sldMk cId="1147647761" sldId="318"/>
            <ac:inkMk id="348" creationId="{1FB70D7D-879F-2C3A-43FB-65D6A0581B88}"/>
          </ac:inkMkLst>
        </pc:inkChg>
        <pc:inkChg chg="add">
          <ac:chgData name="Darren Starr" userId="e8db8f9f-6c41-48a8-b168-8c2600f32686" providerId="ADAL" clId="{8A8AF724-0554-4334-A95E-7765974E60F0}" dt="2025-01-15T08:57:26.984" v="23583" actId="9405"/>
          <ac:inkMkLst>
            <pc:docMk/>
            <pc:sldMk cId="1147647761" sldId="318"/>
            <ac:inkMk id="350" creationId="{D7624C9F-62FD-06A1-A983-05044471FF0B}"/>
          </ac:inkMkLst>
        </pc:inkChg>
        <pc:inkChg chg="add del">
          <ac:chgData name="Darren Starr" userId="e8db8f9f-6c41-48a8-b168-8c2600f32686" providerId="ADAL" clId="{8A8AF724-0554-4334-A95E-7765974E60F0}" dt="2025-01-15T08:57:47.950" v="23587" actId="9405"/>
          <ac:inkMkLst>
            <pc:docMk/>
            <pc:sldMk cId="1147647761" sldId="318"/>
            <ac:inkMk id="352" creationId="{7CD8D696-65E6-A65C-F253-7C5599C9635B}"/>
          </ac:inkMkLst>
        </pc:inkChg>
        <pc:inkChg chg="add">
          <ac:chgData name="Darren Starr" userId="e8db8f9f-6c41-48a8-b168-8c2600f32686" providerId="ADAL" clId="{8A8AF724-0554-4334-A95E-7765974E60F0}" dt="2025-01-15T08:59:14.647" v="23589" actId="9405"/>
          <ac:inkMkLst>
            <pc:docMk/>
            <pc:sldMk cId="1147647761" sldId="318"/>
            <ac:inkMk id="354" creationId="{7294C500-09F4-39F6-A7D0-CD4032F01FD5}"/>
          </ac:inkMkLst>
        </pc:inkChg>
        <pc:inkChg chg="add">
          <ac:chgData name="Darren Starr" userId="e8db8f9f-6c41-48a8-b168-8c2600f32686" providerId="ADAL" clId="{8A8AF724-0554-4334-A95E-7765974E60F0}" dt="2025-01-15T08:59:16.047" v="23590" actId="9405"/>
          <ac:inkMkLst>
            <pc:docMk/>
            <pc:sldMk cId="1147647761" sldId="318"/>
            <ac:inkMk id="355" creationId="{1D22331A-ABF4-D744-1796-1DAA64FD9A25}"/>
          </ac:inkMkLst>
        </pc:inkChg>
        <pc:inkChg chg="add">
          <ac:chgData name="Darren Starr" userId="e8db8f9f-6c41-48a8-b168-8c2600f32686" providerId="ADAL" clId="{8A8AF724-0554-4334-A95E-7765974E60F0}" dt="2025-01-15T08:59:16.918" v="23591" actId="9405"/>
          <ac:inkMkLst>
            <pc:docMk/>
            <pc:sldMk cId="1147647761" sldId="318"/>
            <ac:inkMk id="356" creationId="{D78F6412-BACE-C77F-B404-95A14CBBB05A}"/>
          </ac:inkMkLst>
        </pc:inkChg>
        <pc:inkChg chg="add">
          <ac:chgData name="Darren Starr" userId="e8db8f9f-6c41-48a8-b168-8c2600f32686" providerId="ADAL" clId="{8A8AF724-0554-4334-A95E-7765974E60F0}" dt="2025-01-15T08:59:17.430" v="23592" actId="9405"/>
          <ac:inkMkLst>
            <pc:docMk/>
            <pc:sldMk cId="1147647761" sldId="318"/>
            <ac:inkMk id="357" creationId="{E131BB41-7132-9407-9402-F398170C8960}"/>
          </ac:inkMkLst>
        </pc:inkChg>
        <pc:inkChg chg="add">
          <ac:chgData name="Darren Starr" userId="e8db8f9f-6c41-48a8-b168-8c2600f32686" providerId="ADAL" clId="{8A8AF724-0554-4334-A95E-7765974E60F0}" dt="2025-01-15T08:59:18.247" v="23593" actId="9405"/>
          <ac:inkMkLst>
            <pc:docMk/>
            <pc:sldMk cId="1147647761" sldId="318"/>
            <ac:inkMk id="358" creationId="{2FEBB696-D395-28E4-CBE5-7F990263269B}"/>
          </ac:inkMkLst>
        </pc:inkChg>
        <pc:inkChg chg="add">
          <ac:chgData name="Darren Starr" userId="e8db8f9f-6c41-48a8-b168-8c2600f32686" providerId="ADAL" clId="{8A8AF724-0554-4334-A95E-7765974E60F0}" dt="2025-01-15T08:59:20.815" v="23595" actId="9405"/>
          <ac:inkMkLst>
            <pc:docMk/>
            <pc:sldMk cId="1147647761" sldId="318"/>
            <ac:inkMk id="361" creationId="{B21E262F-4680-9858-F2BE-2EEBAF2A29C8}"/>
          </ac:inkMkLst>
        </pc:inkChg>
        <pc:inkChg chg="add">
          <ac:chgData name="Darren Starr" userId="e8db8f9f-6c41-48a8-b168-8c2600f32686" providerId="ADAL" clId="{8A8AF724-0554-4334-A95E-7765974E60F0}" dt="2025-01-15T08:59:21.842" v="23596" actId="9405"/>
          <ac:inkMkLst>
            <pc:docMk/>
            <pc:sldMk cId="1147647761" sldId="318"/>
            <ac:inkMk id="362" creationId="{4750B157-B327-F0D5-7579-5EB0309A7851}"/>
          </ac:inkMkLst>
        </pc:inkChg>
        <pc:inkChg chg="add">
          <ac:chgData name="Darren Starr" userId="e8db8f9f-6c41-48a8-b168-8c2600f32686" providerId="ADAL" clId="{8A8AF724-0554-4334-A95E-7765974E60F0}" dt="2025-01-15T08:59:22.564" v="23597" actId="9405"/>
          <ac:inkMkLst>
            <pc:docMk/>
            <pc:sldMk cId="1147647761" sldId="318"/>
            <ac:inkMk id="363" creationId="{E4E773DD-33CA-EDA9-28A9-EC6DDBC4AADF}"/>
          </ac:inkMkLst>
        </pc:inkChg>
        <pc:inkChg chg="add mod">
          <ac:chgData name="Darren Starr" userId="e8db8f9f-6c41-48a8-b168-8c2600f32686" providerId="ADAL" clId="{8A8AF724-0554-4334-A95E-7765974E60F0}" dt="2025-01-15T09:00:09.139" v="23603"/>
          <ac:inkMkLst>
            <pc:docMk/>
            <pc:sldMk cId="1147647761" sldId="318"/>
            <ac:inkMk id="364" creationId="{B2E51055-A6CD-F9AD-078E-AAE320310EAC}"/>
          </ac:inkMkLst>
        </pc:inkChg>
        <pc:inkChg chg="add">
          <ac:chgData name="Darren Starr" userId="e8db8f9f-6c41-48a8-b168-8c2600f32686" providerId="ADAL" clId="{8A8AF724-0554-4334-A95E-7765974E60F0}" dt="2025-01-15T08:59:23.397" v="23599" actId="9405"/>
          <ac:inkMkLst>
            <pc:docMk/>
            <pc:sldMk cId="1147647761" sldId="318"/>
            <ac:inkMk id="365" creationId="{0B9DA748-5CEB-277B-B54D-3ECD8ED84E1D}"/>
          </ac:inkMkLst>
        </pc:inkChg>
        <pc:inkChg chg="add">
          <ac:chgData name="Darren Starr" userId="e8db8f9f-6c41-48a8-b168-8c2600f32686" providerId="ADAL" clId="{8A8AF724-0554-4334-A95E-7765974E60F0}" dt="2025-01-15T08:59:23.696" v="23600" actId="9405"/>
          <ac:inkMkLst>
            <pc:docMk/>
            <pc:sldMk cId="1147647761" sldId="318"/>
            <ac:inkMk id="366" creationId="{E6836D7E-8AE5-2D74-1B30-CF3EC70231BB}"/>
          </ac:inkMkLst>
        </pc:inkChg>
        <pc:inkChg chg="add">
          <ac:chgData name="Darren Starr" userId="e8db8f9f-6c41-48a8-b168-8c2600f32686" providerId="ADAL" clId="{8A8AF724-0554-4334-A95E-7765974E60F0}" dt="2025-01-15T09:00:08.156" v="23602" actId="9405"/>
          <ac:inkMkLst>
            <pc:docMk/>
            <pc:sldMk cId="1147647761" sldId="318"/>
            <ac:inkMk id="369" creationId="{E36A68BA-6A19-F1D7-CC8E-18AEDAFBF2F5}"/>
          </ac:inkMkLst>
        </pc:inkChg>
      </pc:sldChg>
      <pc:sldChg chg="addSp delSp modSp new mod">
        <pc:chgData name="Darren Starr" userId="e8db8f9f-6c41-48a8-b168-8c2600f32686" providerId="ADAL" clId="{8A8AF724-0554-4334-A95E-7765974E60F0}" dt="2025-01-15T09:13:23.806" v="23830"/>
        <pc:sldMkLst>
          <pc:docMk/>
          <pc:sldMk cId="2392217596" sldId="319"/>
        </pc:sldMkLst>
        <pc:spChg chg="del">
          <ac:chgData name="Darren Starr" userId="e8db8f9f-6c41-48a8-b168-8c2600f32686" providerId="ADAL" clId="{8A8AF724-0554-4334-A95E-7765974E60F0}" dt="2025-01-15T09:03:11.580" v="23605" actId="478"/>
          <ac:spMkLst>
            <pc:docMk/>
            <pc:sldMk cId="2392217596" sldId="319"/>
            <ac:spMk id="2" creationId="{4CB92838-CA27-1582-3502-98003106801A}"/>
          </ac:spMkLst>
        </pc:spChg>
        <pc:spChg chg="del">
          <ac:chgData name="Darren Starr" userId="e8db8f9f-6c41-48a8-b168-8c2600f32686" providerId="ADAL" clId="{8A8AF724-0554-4334-A95E-7765974E60F0}" dt="2025-01-15T09:03:12.926" v="23606" actId="478"/>
          <ac:spMkLst>
            <pc:docMk/>
            <pc:sldMk cId="2392217596" sldId="319"/>
            <ac:spMk id="3" creationId="{E7A70912-D633-A940-AB32-28A2B6C85372}"/>
          </ac:spMkLst>
        </pc:spChg>
        <pc:grpChg chg="del mod">
          <ac:chgData name="Darren Starr" userId="e8db8f9f-6c41-48a8-b168-8c2600f32686" providerId="ADAL" clId="{8A8AF724-0554-4334-A95E-7765974E60F0}" dt="2025-01-15T09:03:39.275" v="23617"/>
          <ac:grpSpMkLst>
            <pc:docMk/>
            <pc:sldMk cId="2392217596" sldId="319"/>
            <ac:grpSpMk id="6" creationId="{524D6F07-E346-3B33-639D-20AA40D55A5E}"/>
          </ac:grpSpMkLst>
        </pc:grpChg>
        <pc:grpChg chg="del mod">
          <ac:chgData name="Darren Starr" userId="e8db8f9f-6c41-48a8-b168-8c2600f32686" providerId="ADAL" clId="{8A8AF724-0554-4334-A95E-7765974E60F0}" dt="2025-01-15T09:03:45.079" v="23627"/>
          <ac:grpSpMkLst>
            <pc:docMk/>
            <pc:sldMk cId="2392217596" sldId="319"/>
            <ac:grpSpMk id="14" creationId="{8A155843-90A4-835D-1F31-9ADFAF2244E3}"/>
          </ac:grpSpMkLst>
        </pc:grpChg>
        <pc:grpChg chg="del mod">
          <ac:chgData name="Darren Starr" userId="e8db8f9f-6c41-48a8-b168-8c2600f32686" providerId="ADAL" clId="{8A8AF724-0554-4334-A95E-7765974E60F0}" dt="2025-01-15T09:04:06.927" v="23635"/>
          <ac:grpSpMkLst>
            <pc:docMk/>
            <pc:sldMk cId="2392217596" sldId="319"/>
            <ac:grpSpMk id="19" creationId="{CF773EB1-208D-3C46-EB51-9B470A8B6031}"/>
          </ac:grpSpMkLst>
        </pc:grpChg>
        <pc:grpChg chg="del mod">
          <ac:chgData name="Darren Starr" userId="e8db8f9f-6c41-48a8-b168-8c2600f32686" providerId="ADAL" clId="{8A8AF724-0554-4334-A95E-7765974E60F0}" dt="2025-01-15T09:07:22.037" v="23706"/>
          <ac:grpSpMkLst>
            <pc:docMk/>
            <pc:sldMk cId="2392217596" sldId="319"/>
            <ac:grpSpMk id="27" creationId="{9A0D6B1E-7566-B0EB-82F5-420E28304FB9}"/>
          </ac:grpSpMkLst>
        </pc:grpChg>
        <pc:grpChg chg="del mod">
          <ac:chgData name="Darren Starr" userId="e8db8f9f-6c41-48a8-b168-8c2600f32686" providerId="ADAL" clId="{8A8AF724-0554-4334-A95E-7765974E60F0}" dt="2025-01-15T09:04:43.919" v="23645"/>
          <ac:grpSpMkLst>
            <pc:docMk/>
            <pc:sldMk cId="2392217596" sldId="319"/>
            <ac:grpSpMk id="35" creationId="{07A372C9-1EA3-FA0C-964E-02ECCDB2D88B}"/>
          </ac:grpSpMkLst>
        </pc:grpChg>
        <pc:grpChg chg="del mod">
          <ac:chgData name="Darren Starr" userId="e8db8f9f-6c41-48a8-b168-8c2600f32686" providerId="ADAL" clId="{8A8AF724-0554-4334-A95E-7765974E60F0}" dt="2025-01-15T09:05:48.201" v="23659"/>
          <ac:grpSpMkLst>
            <pc:docMk/>
            <pc:sldMk cId="2392217596" sldId="319"/>
            <ac:grpSpMk id="37" creationId="{656FFF92-5AB8-F925-A796-D4AE2FBACEF4}"/>
          </ac:grpSpMkLst>
        </pc:grpChg>
        <pc:grpChg chg="del mod">
          <ac:chgData name="Darren Starr" userId="e8db8f9f-6c41-48a8-b168-8c2600f32686" providerId="ADAL" clId="{8A8AF724-0554-4334-A95E-7765974E60F0}" dt="2025-01-15T09:05:22.308" v="23654"/>
          <ac:grpSpMkLst>
            <pc:docMk/>
            <pc:sldMk cId="2392217596" sldId="319"/>
            <ac:grpSpMk id="40" creationId="{08962D49-1DD1-1021-49F5-9B245898A3C4}"/>
          </ac:grpSpMkLst>
        </pc:grpChg>
        <pc:grpChg chg="del mod">
          <ac:chgData name="Darren Starr" userId="e8db8f9f-6c41-48a8-b168-8c2600f32686" providerId="ADAL" clId="{8A8AF724-0554-4334-A95E-7765974E60F0}" dt="2025-01-15T09:05:49.458" v="23662"/>
          <ac:grpSpMkLst>
            <pc:docMk/>
            <pc:sldMk cId="2392217596" sldId="319"/>
            <ac:grpSpMk id="46" creationId="{55536825-9E6D-8931-61B3-FCC5967FA804}"/>
          </ac:grpSpMkLst>
        </pc:grpChg>
        <pc:grpChg chg="del mod">
          <ac:chgData name="Darren Starr" userId="e8db8f9f-6c41-48a8-b168-8c2600f32686" providerId="ADAL" clId="{8A8AF724-0554-4334-A95E-7765974E60F0}" dt="2025-01-15T09:07:22.037" v="23706"/>
          <ac:grpSpMkLst>
            <pc:docMk/>
            <pc:sldMk cId="2392217596" sldId="319"/>
            <ac:grpSpMk id="51" creationId="{C99EC49F-FFA8-A676-3D04-9BB064A56C2E}"/>
          </ac:grpSpMkLst>
        </pc:grpChg>
        <pc:grpChg chg="del mod">
          <ac:chgData name="Darren Starr" userId="e8db8f9f-6c41-48a8-b168-8c2600f32686" providerId="ADAL" clId="{8A8AF724-0554-4334-A95E-7765974E60F0}" dt="2025-01-15T09:05:55.123" v="23672"/>
          <ac:grpSpMkLst>
            <pc:docMk/>
            <pc:sldMk cId="2392217596" sldId="319"/>
            <ac:grpSpMk id="54" creationId="{9D635B53-C261-23F4-8807-440888E2F7BB}"/>
          </ac:grpSpMkLst>
        </pc:grpChg>
        <pc:grpChg chg="del mod">
          <ac:chgData name="Darren Starr" userId="e8db8f9f-6c41-48a8-b168-8c2600f32686" providerId="ADAL" clId="{8A8AF724-0554-4334-A95E-7765974E60F0}" dt="2025-01-15T09:10:53.797" v="23766"/>
          <ac:grpSpMkLst>
            <pc:docMk/>
            <pc:sldMk cId="2392217596" sldId="319"/>
            <ac:grpSpMk id="64" creationId="{3EB225FA-85F8-88B8-B7C6-7015E1AED59F}"/>
          </ac:grpSpMkLst>
        </pc:grpChg>
        <pc:grpChg chg="del mod">
          <ac:chgData name="Darren Starr" userId="e8db8f9f-6c41-48a8-b168-8c2600f32686" providerId="ADAL" clId="{8A8AF724-0554-4334-A95E-7765974E60F0}" dt="2025-01-15T09:07:22.037" v="23706"/>
          <ac:grpSpMkLst>
            <pc:docMk/>
            <pc:sldMk cId="2392217596" sldId="319"/>
            <ac:grpSpMk id="67" creationId="{A541D4E3-4C25-0289-76C2-607484D362EB}"/>
          </ac:grpSpMkLst>
        </pc:grpChg>
        <pc:grpChg chg="del mod">
          <ac:chgData name="Darren Starr" userId="e8db8f9f-6c41-48a8-b168-8c2600f32686" providerId="ADAL" clId="{8A8AF724-0554-4334-A95E-7765974E60F0}" dt="2025-01-15T09:07:08.208" v="23683"/>
          <ac:grpSpMkLst>
            <pc:docMk/>
            <pc:sldMk cId="2392217596" sldId="319"/>
            <ac:grpSpMk id="73" creationId="{F8999013-D2F2-1781-0290-FDA567A20116}"/>
          </ac:grpSpMkLst>
        </pc:grpChg>
        <pc:grpChg chg="del mod">
          <ac:chgData name="Darren Starr" userId="e8db8f9f-6c41-48a8-b168-8c2600f32686" providerId="ADAL" clId="{8A8AF724-0554-4334-A95E-7765974E60F0}" dt="2025-01-15T09:07:15.967" v="23694"/>
          <ac:grpSpMkLst>
            <pc:docMk/>
            <pc:sldMk cId="2392217596" sldId="319"/>
            <ac:grpSpMk id="75" creationId="{73451D03-E002-5A5D-A8AF-7FF3D3CA4901}"/>
          </ac:grpSpMkLst>
        </pc:grpChg>
        <pc:grpChg chg="del mod">
          <ac:chgData name="Darren Starr" userId="e8db8f9f-6c41-48a8-b168-8c2600f32686" providerId="ADAL" clId="{8A8AF724-0554-4334-A95E-7765974E60F0}" dt="2025-01-15T09:07:22.037" v="23706"/>
          <ac:grpSpMkLst>
            <pc:docMk/>
            <pc:sldMk cId="2392217596" sldId="319"/>
            <ac:grpSpMk id="86" creationId="{923EBC1A-58CB-437C-AD82-EE7A86CFD61C}"/>
          </ac:grpSpMkLst>
        </pc:grpChg>
        <pc:grpChg chg="del mod">
          <ac:chgData name="Darren Starr" userId="e8db8f9f-6c41-48a8-b168-8c2600f32686" providerId="ADAL" clId="{8A8AF724-0554-4334-A95E-7765974E60F0}" dt="2025-01-15T09:10:53.797" v="23766"/>
          <ac:grpSpMkLst>
            <pc:docMk/>
            <pc:sldMk cId="2392217596" sldId="319"/>
            <ac:grpSpMk id="98" creationId="{26DC000A-8C6F-C49F-790A-0ABECA53D7C7}"/>
          </ac:grpSpMkLst>
        </pc:grpChg>
        <pc:grpChg chg="del mod">
          <ac:chgData name="Darren Starr" userId="e8db8f9f-6c41-48a8-b168-8c2600f32686" providerId="ADAL" clId="{8A8AF724-0554-4334-A95E-7765974E60F0}" dt="2025-01-15T09:07:31.401" v="23716"/>
          <ac:grpSpMkLst>
            <pc:docMk/>
            <pc:sldMk cId="2392217596" sldId="319"/>
            <ac:grpSpMk id="102" creationId="{DC86CA0A-121D-A7AB-E590-53C29B739920}"/>
          </ac:grpSpMkLst>
        </pc:grpChg>
        <pc:grpChg chg="del mod">
          <ac:chgData name="Darren Starr" userId="e8db8f9f-6c41-48a8-b168-8c2600f32686" providerId="ADAL" clId="{8A8AF724-0554-4334-A95E-7765974E60F0}" dt="2025-01-15T09:07:42.340" v="23741"/>
          <ac:grpSpMkLst>
            <pc:docMk/>
            <pc:sldMk cId="2392217596" sldId="319"/>
            <ac:grpSpMk id="108" creationId="{1C1715DE-099D-9630-86AE-763C3C3CB2F5}"/>
          </ac:grpSpMkLst>
        </pc:grpChg>
        <pc:grpChg chg="del mod">
          <ac:chgData name="Darren Starr" userId="e8db8f9f-6c41-48a8-b168-8c2600f32686" providerId="ADAL" clId="{8A8AF724-0554-4334-A95E-7765974E60F0}" dt="2025-01-15T09:10:53.797" v="23766"/>
          <ac:grpSpMkLst>
            <pc:docMk/>
            <pc:sldMk cId="2392217596" sldId="319"/>
            <ac:grpSpMk id="133" creationId="{0B6CF6CA-273E-9262-621F-D4187BBE6EF5}"/>
          </ac:grpSpMkLst>
        </pc:grpChg>
        <pc:grpChg chg="del mod">
          <ac:chgData name="Darren Starr" userId="e8db8f9f-6c41-48a8-b168-8c2600f32686" providerId="ADAL" clId="{8A8AF724-0554-4334-A95E-7765974E60F0}" dt="2025-01-15T09:10:53.797" v="23766"/>
          <ac:grpSpMkLst>
            <pc:docMk/>
            <pc:sldMk cId="2392217596" sldId="319"/>
            <ac:grpSpMk id="148" creationId="{2CAC5ED0-4F13-7412-C527-D8FCC9BB8147}"/>
          </ac:grpSpMkLst>
        </pc:grpChg>
        <pc:grpChg chg="del mod">
          <ac:chgData name="Darren Starr" userId="e8db8f9f-6c41-48a8-b168-8c2600f32686" providerId="ADAL" clId="{8A8AF724-0554-4334-A95E-7765974E60F0}" dt="2025-01-15T09:11:21.806" v="23783"/>
          <ac:grpSpMkLst>
            <pc:docMk/>
            <pc:sldMk cId="2392217596" sldId="319"/>
            <ac:grpSpMk id="158" creationId="{8A2F95E8-9161-D8AD-90B9-B55325928D99}"/>
          </ac:grpSpMkLst>
        </pc:grpChg>
        <pc:grpChg chg="del mod">
          <ac:chgData name="Darren Starr" userId="e8db8f9f-6c41-48a8-b168-8c2600f32686" providerId="ADAL" clId="{8A8AF724-0554-4334-A95E-7765974E60F0}" dt="2025-01-15T09:11:21.806" v="23783"/>
          <ac:grpSpMkLst>
            <pc:docMk/>
            <pc:sldMk cId="2392217596" sldId="319"/>
            <ac:grpSpMk id="163" creationId="{449F417B-C76D-C521-57A6-96BC26BD5771}"/>
          </ac:grpSpMkLst>
        </pc:grpChg>
        <pc:grpChg chg="mod">
          <ac:chgData name="Darren Starr" userId="e8db8f9f-6c41-48a8-b168-8c2600f32686" providerId="ADAL" clId="{8A8AF724-0554-4334-A95E-7765974E60F0}" dt="2025-01-15T09:12:45.003" v="23812"/>
          <ac:grpSpMkLst>
            <pc:docMk/>
            <pc:sldMk cId="2392217596" sldId="319"/>
            <ac:grpSpMk id="174" creationId="{67B5F5CE-0383-7910-79D2-AC61DD9F6381}"/>
          </ac:grpSpMkLst>
        </pc:grpChg>
        <pc:grpChg chg="del mod">
          <ac:chgData name="Darren Starr" userId="e8db8f9f-6c41-48a8-b168-8c2600f32686" providerId="ADAL" clId="{8A8AF724-0554-4334-A95E-7765974E60F0}" dt="2025-01-15T09:11:58.055" v="23792"/>
          <ac:grpSpMkLst>
            <pc:docMk/>
            <pc:sldMk cId="2392217596" sldId="319"/>
            <ac:grpSpMk id="179" creationId="{C4C40750-DB9D-5A8F-DF82-89FA1424A190}"/>
          </ac:grpSpMkLst>
        </pc:grpChg>
        <pc:grpChg chg="del mod">
          <ac:chgData name="Darren Starr" userId="e8db8f9f-6c41-48a8-b168-8c2600f32686" providerId="ADAL" clId="{8A8AF724-0554-4334-A95E-7765974E60F0}" dt="2025-01-15T09:12:23.285" v="23795"/>
          <ac:grpSpMkLst>
            <pc:docMk/>
            <pc:sldMk cId="2392217596" sldId="319"/>
            <ac:grpSpMk id="183" creationId="{D0DABE95-6766-48B6-E523-635C54E9CDEF}"/>
          </ac:grpSpMkLst>
        </pc:grpChg>
        <pc:grpChg chg="del mod">
          <ac:chgData name="Darren Starr" userId="e8db8f9f-6c41-48a8-b168-8c2600f32686" providerId="ADAL" clId="{8A8AF724-0554-4334-A95E-7765974E60F0}" dt="2025-01-15T09:12:29.607" v="23797"/>
          <ac:grpSpMkLst>
            <pc:docMk/>
            <pc:sldMk cId="2392217596" sldId="319"/>
            <ac:grpSpMk id="186" creationId="{93B94C9D-FE99-68AC-BE6B-421BB29636D4}"/>
          </ac:grpSpMkLst>
        </pc:grpChg>
        <pc:grpChg chg="del mod">
          <ac:chgData name="Darren Starr" userId="e8db8f9f-6c41-48a8-b168-8c2600f32686" providerId="ADAL" clId="{8A8AF724-0554-4334-A95E-7765974E60F0}" dt="2025-01-15T09:12:50.913" v="23817"/>
          <ac:grpSpMkLst>
            <pc:docMk/>
            <pc:sldMk cId="2392217596" sldId="319"/>
            <ac:grpSpMk id="188" creationId="{ECCD8509-A9B3-B0A5-E895-8C0D37C67881}"/>
          </ac:grpSpMkLst>
        </pc:grpChg>
        <pc:grpChg chg="del mod">
          <ac:chgData name="Darren Starr" userId="e8db8f9f-6c41-48a8-b168-8c2600f32686" providerId="ADAL" clId="{8A8AF724-0554-4334-A95E-7765974E60F0}" dt="2025-01-15T09:12:56.657" v="23821"/>
          <ac:grpSpMkLst>
            <pc:docMk/>
            <pc:sldMk cId="2392217596" sldId="319"/>
            <ac:grpSpMk id="192" creationId="{5578F1F2-E855-09A1-0FB5-B027410C06D5}"/>
          </ac:grpSpMkLst>
        </pc:grpChg>
        <pc:grpChg chg="del mod">
          <ac:chgData name="Darren Starr" userId="e8db8f9f-6c41-48a8-b168-8c2600f32686" providerId="ADAL" clId="{8A8AF724-0554-4334-A95E-7765974E60F0}" dt="2025-01-15T09:12:59.679" v="23823"/>
          <ac:grpSpMkLst>
            <pc:docMk/>
            <pc:sldMk cId="2392217596" sldId="319"/>
            <ac:grpSpMk id="196" creationId="{72C94B0C-2447-0ED3-67D8-FD3A48044721}"/>
          </ac:grpSpMkLst>
        </pc:grpChg>
        <pc:grpChg chg="del mod">
          <ac:chgData name="Darren Starr" userId="e8db8f9f-6c41-48a8-b168-8c2600f32686" providerId="ADAL" clId="{8A8AF724-0554-4334-A95E-7765974E60F0}" dt="2025-01-15T09:13:23.806" v="23830"/>
          <ac:grpSpMkLst>
            <pc:docMk/>
            <pc:sldMk cId="2392217596" sldId="319"/>
            <ac:grpSpMk id="198" creationId="{3E75DF18-D3B0-A924-20F5-1550B8F6323C}"/>
          </ac:grpSpMkLst>
        </pc:grpChg>
        <pc:grpChg chg="mod">
          <ac:chgData name="Darren Starr" userId="e8db8f9f-6c41-48a8-b168-8c2600f32686" providerId="ADAL" clId="{8A8AF724-0554-4334-A95E-7765974E60F0}" dt="2025-01-15T09:13:12.230" v="23828"/>
          <ac:grpSpMkLst>
            <pc:docMk/>
            <pc:sldMk cId="2392217596" sldId="319"/>
            <ac:grpSpMk id="203" creationId="{BF42A43A-F03E-C8F6-A95A-87499B2EC5BD}"/>
          </ac:grpSpMkLst>
        </pc:grpChg>
        <pc:grpChg chg="del mod">
          <ac:chgData name="Darren Starr" userId="e8db8f9f-6c41-48a8-b168-8c2600f32686" providerId="ADAL" clId="{8A8AF724-0554-4334-A95E-7765974E60F0}" dt="2025-01-15T09:13:23.806" v="23830"/>
          <ac:grpSpMkLst>
            <pc:docMk/>
            <pc:sldMk cId="2392217596" sldId="319"/>
            <ac:grpSpMk id="204" creationId="{7644976B-67A1-C655-F9E0-7A3DFFB474B5}"/>
          </ac:grpSpMkLst>
        </pc:grpChg>
        <pc:grpChg chg="mod">
          <ac:chgData name="Darren Starr" userId="e8db8f9f-6c41-48a8-b168-8c2600f32686" providerId="ADAL" clId="{8A8AF724-0554-4334-A95E-7765974E60F0}" dt="2025-01-15T09:13:23.806" v="23830"/>
          <ac:grpSpMkLst>
            <pc:docMk/>
            <pc:sldMk cId="2392217596" sldId="319"/>
            <ac:grpSpMk id="206" creationId="{677E9F18-2D5C-4BB1-8E56-BDE0000CDB50}"/>
          </ac:grpSpMkLst>
        </pc:grpChg>
        <pc:inkChg chg="add mod">
          <ac:chgData name="Darren Starr" userId="e8db8f9f-6c41-48a8-b168-8c2600f32686" providerId="ADAL" clId="{8A8AF724-0554-4334-A95E-7765974E60F0}" dt="2025-01-15T09:04:06.927" v="23635"/>
          <ac:inkMkLst>
            <pc:docMk/>
            <pc:sldMk cId="2392217596" sldId="319"/>
            <ac:inkMk id="4" creationId="{D21E0C52-8986-2D7B-FE2D-FBFE849BA507}"/>
          </ac:inkMkLst>
        </pc:inkChg>
        <pc:inkChg chg="add mod">
          <ac:chgData name="Darren Starr" userId="e8db8f9f-6c41-48a8-b168-8c2600f32686" providerId="ADAL" clId="{8A8AF724-0554-4334-A95E-7765974E60F0}" dt="2025-01-15T09:03:45.079" v="23627"/>
          <ac:inkMkLst>
            <pc:docMk/>
            <pc:sldMk cId="2392217596" sldId="319"/>
            <ac:inkMk id="5" creationId="{6938D753-3464-DD8D-9C18-8798C5CBD9BB}"/>
          </ac:inkMkLst>
        </pc:inkChg>
        <pc:inkChg chg="add mod">
          <ac:chgData name="Darren Starr" userId="e8db8f9f-6c41-48a8-b168-8c2600f32686" providerId="ADAL" clId="{8A8AF724-0554-4334-A95E-7765974E60F0}" dt="2025-01-15T09:03:45.079" v="23627"/>
          <ac:inkMkLst>
            <pc:docMk/>
            <pc:sldMk cId="2392217596" sldId="319"/>
            <ac:inkMk id="7" creationId="{93E84F51-F753-AC10-B8AF-1B78AD3440FF}"/>
          </ac:inkMkLst>
        </pc:inkChg>
        <pc:inkChg chg="add mod">
          <ac:chgData name="Darren Starr" userId="e8db8f9f-6c41-48a8-b168-8c2600f32686" providerId="ADAL" clId="{8A8AF724-0554-4334-A95E-7765974E60F0}" dt="2025-01-15T09:03:45.079" v="23627"/>
          <ac:inkMkLst>
            <pc:docMk/>
            <pc:sldMk cId="2392217596" sldId="319"/>
            <ac:inkMk id="8" creationId="{86391574-7617-8936-63D5-24F426B115DD}"/>
          </ac:inkMkLst>
        </pc:inkChg>
        <pc:inkChg chg="add del mod">
          <ac:chgData name="Darren Starr" userId="e8db8f9f-6c41-48a8-b168-8c2600f32686" providerId="ADAL" clId="{8A8AF724-0554-4334-A95E-7765974E60F0}" dt="2025-01-15T09:03:39.978" v="23619"/>
          <ac:inkMkLst>
            <pc:docMk/>
            <pc:sldMk cId="2392217596" sldId="319"/>
            <ac:inkMk id="9" creationId="{95C26E2F-E810-20BA-1BB7-30BDF0F24AA3}"/>
          </ac:inkMkLst>
        </pc:inkChg>
        <pc:inkChg chg="add del mod">
          <ac:chgData name="Darren Starr" userId="e8db8f9f-6c41-48a8-b168-8c2600f32686" providerId="ADAL" clId="{8A8AF724-0554-4334-A95E-7765974E60F0}" dt="2025-01-15T09:03:40.890" v="23621"/>
          <ac:inkMkLst>
            <pc:docMk/>
            <pc:sldMk cId="2392217596" sldId="319"/>
            <ac:inkMk id="10" creationId="{3AABE63C-5EDE-F92D-DADF-8044E4F07DDC}"/>
          </ac:inkMkLst>
        </pc:inkChg>
        <pc:inkChg chg="add del mod">
          <ac:chgData name="Darren Starr" userId="e8db8f9f-6c41-48a8-b168-8c2600f32686" providerId="ADAL" clId="{8A8AF724-0554-4334-A95E-7765974E60F0}" dt="2025-01-15T09:03:39.979" v="23620"/>
          <ac:inkMkLst>
            <pc:docMk/>
            <pc:sldMk cId="2392217596" sldId="319"/>
            <ac:inkMk id="11" creationId="{479A4BDF-7DDA-C67B-94E2-DE34F12A3EF5}"/>
          </ac:inkMkLst>
        </pc:inkChg>
        <pc:inkChg chg="add del mod">
          <ac:chgData name="Darren Starr" userId="e8db8f9f-6c41-48a8-b168-8c2600f32686" providerId="ADAL" clId="{8A8AF724-0554-4334-A95E-7765974E60F0}" dt="2025-01-15T09:03:40.894" v="23622"/>
          <ac:inkMkLst>
            <pc:docMk/>
            <pc:sldMk cId="2392217596" sldId="319"/>
            <ac:inkMk id="12" creationId="{87CF3723-508B-64D9-424F-74F6A01330A9}"/>
          </ac:inkMkLst>
        </pc:inkChg>
        <pc:inkChg chg="add del">
          <ac:chgData name="Darren Starr" userId="e8db8f9f-6c41-48a8-b168-8c2600f32686" providerId="ADAL" clId="{8A8AF724-0554-4334-A95E-7765974E60F0}" dt="2025-01-15T09:03:39.977" v="23618"/>
          <ac:inkMkLst>
            <pc:docMk/>
            <pc:sldMk cId="2392217596" sldId="319"/>
            <ac:inkMk id="13" creationId="{C8C5DB0F-1E84-6351-4861-C55A06B60360}"/>
          </ac:inkMkLst>
        </pc:inkChg>
        <pc:inkChg chg="add mod">
          <ac:chgData name="Darren Starr" userId="e8db8f9f-6c41-48a8-b168-8c2600f32686" providerId="ADAL" clId="{8A8AF724-0554-4334-A95E-7765974E60F0}" dt="2025-01-15T09:03:45.079" v="23627"/>
          <ac:inkMkLst>
            <pc:docMk/>
            <pc:sldMk cId="2392217596" sldId="319"/>
            <ac:inkMk id="15" creationId="{8B84361E-E9DB-D913-3204-95E9D90310D5}"/>
          </ac:inkMkLst>
        </pc:inkChg>
        <pc:inkChg chg="add mod">
          <ac:chgData name="Darren Starr" userId="e8db8f9f-6c41-48a8-b168-8c2600f32686" providerId="ADAL" clId="{8A8AF724-0554-4334-A95E-7765974E60F0}" dt="2025-01-15T09:04:06.927" v="23635"/>
          <ac:inkMkLst>
            <pc:docMk/>
            <pc:sldMk cId="2392217596" sldId="319"/>
            <ac:inkMk id="16" creationId="{D4E703A3-CDEE-D4F6-798A-46B0CF3ADFE3}"/>
          </ac:inkMkLst>
        </pc:inkChg>
        <pc:inkChg chg="add mod">
          <ac:chgData name="Darren Starr" userId="e8db8f9f-6c41-48a8-b168-8c2600f32686" providerId="ADAL" clId="{8A8AF724-0554-4334-A95E-7765974E60F0}" dt="2025-01-15T09:04:06.927" v="23635"/>
          <ac:inkMkLst>
            <pc:docMk/>
            <pc:sldMk cId="2392217596" sldId="319"/>
            <ac:inkMk id="17" creationId="{AEA876D6-E139-6E4F-C8F5-A93BF97AD550}"/>
          </ac:inkMkLst>
        </pc:inkChg>
        <pc:inkChg chg="add mod">
          <ac:chgData name="Darren Starr" userId="e8db8f9f-6c41-48a8-b168-8c2600f32686" providerId="ADAL" clId="{8A8AF724-0554-4334-A95E-7765974E60F0}" dt="2025-01-15T09:07:22.037" v="23706"/>
          <ac:inkMkLst>
            <pc:docMk/>
            <pc:sldMk cId="2392217596" sldId="319"/>
            <ac:inkMk id="18" creationId="{EAC6B37F-1BD0-248C-0603-7D7A82731A50}"/>
          </ac:inkMkLst>
        </pc:inkChg>
        <pc:inkChg chg="add mod">
          <ac:chgData name="Darren Starr" userId="e8db8f9f-6c41-48a8-b168-8c2600f32686" providerId="ADAL" clId="{8A8AF724-0554-4334-A95E-7765974E60F0}" dt="2025-01-15T09:04:06.927" v="23635"/>
          <ac:inkMkLst>
            <pc:docMk/>
            <pc:sldMk cId="2392217596" sldId="319"/>
            <ac:inkMk id="20" creationId="{815C5068-365D-3A85-5585-1063CA66767F}"/>
          </ac:inkMkLst>
        </pc:inkChg>
        <pc:inkChg chg="add mod">
          <ac:chgData name="Darren Starr" userId="e8db8f9f-6c41-48a8-b168-8c2600f32686" providerId="ADAL" clId="{8A8AF724-0554-4334-A95E-7765974E60F0}" dt="2025-01-15T09:12:45.003" v="23812"/>
          <ac:inkMkLst>
            <pc:docMk/>
            <pc:sldMk cId="2392217596" sldId="319"/>
            <ac:inkMk id="21" creationId="{40619295-00A7-7EF7-6313-22C5356ED2B1}"/>
          </ac:inkMkLst>
        </pc:inkChg>
        <pc:inkChg chg="add mod">
          <ac:chgData name="Darren Starr" userId="e8db8f9f-6c41-48a8-b168-8c2600f32686" providerId="ADAL" clId="{8A8AF724-0554-4334-A95E-7765974E60F0}" dt="2025-01-15T09:04:06.927" v="23635"/>
          <ac:inkMkLst>
            <pc:docMk/>
            <pc:sldMk cId="2392217596" sldId="319"/>
            <ac:inkMk id="22" creationId="{7164F6D7-2E2C-1673-C782-16E3A00071A2}"/>
          </ac:inkMkLst>
        </pc:inkChg>
        <pc:inkChg chg="add">
          <ac:chgData name="Darren Starr" userId="e8db8f9f-6c41-48a8-b168-8c2600f32686" providerId="ADAL" clId="{8A8AF724-0554-4334-A95E-7765974E60F0}" dt="2025-01-15T09:04:04.361" v="23631" actId="9405"/>
          <ac:inkMkLst>
            <pc:docMk/>
            <pc:sldMk cId="2392217596" sldId="319"/>
            <ac:inkMk id="23" creationId="{D80DDA14-62AE-3603-D4FD-EB345CA39FC3}"/>
          </ac:inkMkLst>
        </pc:inkChg>
        <pc:inkChg chg="add mod">
          <ac:chgData name="Darren Starr" userId="e8db8f9f-6c41-48a8-b168-8c2600f32686" providerId="ADAL" clId="{8A8AF724-0554-4334-A95E-7765974E60F0}" dt="2025-01-15T09:04:06.927" v="23635"/>
          <ac:inkMkLst>
            <pc:docMk/>
            <pc:sldMk cId="2392217596" sldId="319"/>
            <ac:inkMk id="24" creationId="{C5D28988-5271-19FD-7F84-04D5375AAF62}"/>
          </ac:inkMkLst>
        </pc:inkChg>
        <pc:inkChg chg="add mod">
          <ac:chgData name="Darren Starr" userId="e8db8f9f-6c41-48a8-b168-8c2600f32686" providerId="ADAL" clId="{8A8AF724-0554-4334-A95E-7765974E60F0}" dt="2025-01-15T09:04:06.927" v="23635"/>
          <ac:inkMkLst>
            <pc:docMk/>
            <pc:sldMk cId="2392217596" sldId="319"/>
            <ac:inkMk id="25" creationId="{22E91C7E-CDF8-C427-2AD1-8E443316DA4C}"/>
          </ac:inkMkLst>
        </pc:inkChg>
        <pc:inkChg chg="add mod">
          <ac:chgData name="Darren Starr" userId="e8db8f9f-6c41-48a8-b168-8c2600f32686" providerId="ADAL" clId="{8A8AF724-0554-4334-A95E-7765974E60F0}" dt="2025-01-15T09:04:06.927" v="23635"/>
          <ac:inkMkLst>
            <pc:docMk/>
            <pc:sldMk cId="2392217596" sldId="319"/>
            <ac:inkMk id="26" creationId="{C5C7E612-7D83-BF8E-294C-71FD352C172B}"/>
          </ac:inkMkLst>
        </pc:inkChg>
        <pc:inkChg chg="add mod">
          <ac:chgData name="Darren Starr" userId="e8db8f9f-6c41-48a8-b168-8c2600f32686" providerId="ADAL" clId="{8A8AF724-0554-4334-A95E-7765974E60F0}" dt="2025-01-15T09:05:48.201" v="23659"/>
          <ac:inkMkLst>
            <pc:docMk/>
            <pc:sldMk cId="2392217596" sldId="319"/>
            <ac:inkMk id="28" creationId="{8810E22E-41F4-0B9B-2AAA-8BB5E9BC3885}"/>
          </ac:inkMkLst>
        </pc:inkChg>
        <pc:inkChg chg="add mod">
          <ac:chgData name="Darren Starr" userId="e8db8f9f-6c41-48a8-b168-8c2600f32686" providerId="ADAL" clId="{8A8AF724-0554-4334-A95E-7765974E60F0}" dt="2025-01-15T09:05:48.201" v="23659"/>
          <ac:inkMkLst>
            <pc:docMk/>
            <pc:sldMk cId="2392217596" sldId="319"/>
            <ac:inkMk id="29" creationId="{9AC75629-325E-F5C9-571B-446C217C377B}"/>
          </ac:inkMkLst>
        </pc:inkChg>
        <pc:inkChg chg="add mod">
          <ac:chgData name="Darren Starr" userId="e8db8f9f-6c41-48a8-b168-8c2600f32686" providerId="ADAL" clId="{8A8AF724-0554-4334-A95E-7765974E60F0}" dt="2025-01-15T09:05:48.201" v="23659"/>
          <ac:inkMkLst>
            <pc:docMk/>
            <pc:sldMk cId="2392217596" sldId="319"/>
            <ac:inkMk id="30" creationId="{132AF1D6-67F6-0CCC-D68F-8F7A097FC688}"/>
          </ac:inkMkLst>
        </pc:inkChg>
        <pc:inkChg chg="add mod">
          <ac:chgData name="Darren Starr" userId="e8db8f9f-6c41-48a8-b168-8c2600f32686" providerId="ADAL" clId="{8A8AF724-0554-4334-A95E-7765974E60F0}" dt="2025-01-15T09:12:45.003" v="23812"/>
          <ac:inkMkLst>
            <pc:docMk/>
            <pc:sldMk cId="2392217596" sldId="319"/>
            <ac:inkMk id="31" creationId="{EFEB8341-76A0-EE66-4352-F3863CEBD1DF}"/>
          </ac:inkMkLst>
        </pc:inkChg>
        <pc:inkChg chg="add mod">
          <ac:chgData name="Darren Starr" userId="e8db8f9f-6c41-48a8-b168-8c2600f32686" providerId="ADAL" clId="{8A8AF724-0554-4334-A95E-7765974E60F0}" dt="2025-01-15T09:12:45.003" v="23812"/>
          <ac:inkMkLst>
            <pc:docMk/>
            <pc:sldMk cId="2392217596" sldId="319"/>
            <ac:inkMk id="32" creationId="{E7140196-3958-01F4-DA8A-2B271EB58283}"/>
          </ac:inkMkLst>
        </pc:inkChg>
        <pc:inkChg chg="add mod">
          <ac:chgData name="Darren Starr" userId="e8db8f9f-6c41-48a8-b168-8c2600f32686" providerId="ADAL" clId="{8A8AF724-0554-4334-A95E-7765974E60F0}" dt="2025-01-15T09:05:48.201" v="23659"/>
          <ac:inkMkLst>
            <pc:docMk/>
            <pc:sldMk cId="2392217596" sldId="319"/>
            <ac:inkMk id="33" creationId="{941B628B-5805-9805-A899-791A7484FF6A}"/>
          </ac:inkMkLst>
        </pc:inkChg>
        <pc:inkChg chg="add mod">
          <ac:chgData name="Darren Starr" userId="e8db8f9f-6c41-48a8-b168-8c2600f32686" providerId="ADAL" clId="{8A8AF724-0554-4334-A95E-7765974E60F0}" dt="2025-01-15T09:04:43.919" v="23645"/>
          <ac:inkMkLst>
            <pc:docMk/>
            <pc:sldMk cId="2392217596" sldId="319"/>
            <ac:inkMk id="34" creationId="{6B2E648C-7995-385D-FE87-24EE6AD2B3B7}"/>
          </ac:inkMkLst>
        </pc:inkChg>
        <pc:inkChg chg="add mod">
          <ac:chgData name="Darren Starr" userId="e8db8f9f-6c41-48a8-b168-8c2600f32686" providerId="ADAL" clId="{8A8AF724-0554-4334-A95E-7765974E60F0}" dt="2025-01-15T09:05:48.201" v="23659"/>
          <ac:inkMkLst>
            <pc:docMk/>
            <pc:sldMk cId="2392217596" sldId="319"/>
            <ac:inkMk id="36" creationId="{F359389E-ED9E-BE49-5574-A9195A1193DC}"/>
          </ac:inkMkLst>
        </pc:inkChg>
        <pc:inkChg chg="add mod">
          <ac:chgData name="Darren Starr" userId="e8db8f9f-6c41-48a8-b168-8c2600f32686" providerId="ADAL" clId="{8A8AF724-0554-4334-A95E-7765974E60F0}" dt="2025-01-15T09:12:45.003" v="23812"/>
          <ac:inkMkLst>
            <pc:docMk/>
            <pc:sldMk cId="2392217596" sldId="319"/>
            <ac:inkMk id="38" creationId="{337E3666-E357-0149-20DA-43F42C6EE974}"/>
          </ac:inkMkLst>
        </pc:inkChg>
        <pc:inkChg chg="add mod">
          <ac:chgData name="Darren Starr" userId="e8db8f9f-6c41-48a8-b168-8c2600f32686" providerId="ADAL" clId="{8A8AF724-0554-4334-A95E-7765974E60F0}" dt="2025-01-15T09:05:49.458" v="23662"/>
          <ac:inkMkLst>
            <pc:docMk/>
            <pc:sldMk cId="2392217596" sldId="319"/>
            <ac:inkMk id="39" creationId="{8392BE1A-98F1-7360-7719-9896F92066DB}"/>
          </ac:inkMkLst>
        </pc:inkChg>
        <pc:inkChg chg="add mod">
          <ac:chgData name="Darren Starr" userId="e8db8f9f-6c41-48a8-b168-8c2600f32686" providerId="ADAL" clId="{8A8AF724-0554-4334-A95E-7765974E60F0}" dt="2025-01-15T09:05:55.123" v="23672"/>
          <ac:inkMkLst>
            <pc:docMk/>
            <pc:sldMk cId="2392217596" sldId="319"/>
            <ac:inkMk id="41" creationId="{AF49B068-F72E-63AD-2EDF-25F492B49E97}"/>
          </ac:inkMkLst>
        </pc:inkChg>
        <pc:inkChg chg="add mod">
          <ac:chgData name="Darren Starr" userId="e8db8f9f-6c41-48a8-b168-8c2600f32686" providerId="ADAL" clId="{8A8AF724-0554-4334-A95E-7765974E60F0}" dt="2025-01-15T09:05:49.458" v="23662"/>
          <ac:inkMkLst>
            <pc:docMk/>
            <pc:sldMk cId="2392217596" sldId="319"/>
            <ac:inkMk id="42" creationId="{60B67936-6248-EAB3-27E2-895F992C1E85}"/>
          </ac:inkMkLst>
        </pc:inkChg>
        <pc:inkChg chg="add mod">
          <ac:chgData name="Darren Starr" userId="e8db8f9f-6c41-48a8-b168-8c2600f32686" providerId="ADAL" clId="{8A8AF724-0554-4334-A95E-7765974E60F0}" dt="2025-01-15T09:05:55.123" v="23672"/>
          <ac:inkMkLst>
            <pc:docMk/>
            <pc:sldMk cId="2392217596" sldId="319"/>
            <ac:inkMk id="43" creationId="{2A8DE34A-F0F3-0514-3ED2-8988AA011FA1}"/>
          </ac:inkMkLst>
        </pc:inkChg>
        <pc:inkChg chg="add mod">
          <ac:chgData name="Darren Starr" userId="e8db8f9f-6c41-48a8-b168-8c2600f32686" providerId="ADAL" clId="{8A8AF724-0554-4334-A95E-7765974E60F0}" dt="2025-01-15T09:05:49.458" v="23662"/>
          <ac:inkMkLst>
            <pc:docMk/>
            <pc:sldMk cId="2392217596" sldId="319"/>
            <ac:inkMk id="44" creationId="{C99334BF-A7A6-FC7D-FA63-11A9DDDC3A4F}"/>
          </ac:inkMkLst>
        </pc:inkChg>
        <pc:inkChg chg="add mod">
          <ac:chgData name="Darren Starr" userId="e8db8f9f-6c41-48a8-b168-8c2600f32686" providerId="ADAL" clId="{8A8AF724-0554-4334-A95E-7765974E60F0}" dt="2025-01-15T09:05:22.308" v="23654"/>
          <ac:inkMkLst>
            <pc:docMk/>
            <pc:sldMk cId="2392217596" sldId="319"/>
            <ac:inkMk id="45" creationId="{2ADE637C-DB9A-00A5-0DAA-B776F425EAB7}"/>
          </ac:inkMkLst>
        </pc:inkChg>
        <pc:inkChg chg="add">
          <ac:chgData name="Darren Starr" userId="e8db8f9f-6c41-48a8-b168-8c2600f32686" providerId="ADAL" clId="{8A8AF724-0554-4334-A95E-7765974E60F0}" dt="2025-01-15T09:05:45.745" v="23655" actId="9405"/>
          <ac:inkMkLst>
            <pc:docMk/>
            <pc:sldMk cId="2392217596" sldId="319"/>
            <ac:inkMk id="47" creationId="{1CD927DD-0470-CB68-24BF-9C11531CE2A5}"/>
          </ac:inkMkLst>
        </pc:inkChg>
        <pc:inkChg chg="add mod">
          <ac:chgData name="Darren Starr" userId="e8db8f9f-6c41-48a8-b168-8c2600f32686" providerId="ADAL" clId="{8A8AF724-0554-4334-A95E-7765974E60F0}" dt="2025-01-15T09:07:22.037" v="23706"/>
          <ac:inkMkLst>
            <pc:docMk/>
            <pc:sldMk cId="2392217596" sldId="319"/>
            <ac:inkMk id="48" creationId="{ED634535-380A-9190-79DB-3B5614F59EF0}"/>
          </ac:inkMkLst>
        </pc:inkChg>
        <pc:inkChg chg="add mod">
          <ac:chgData name="Darren Starr" userId="e8db8f9f-6c41-48a8-b168-8c2600f32686" providerId="ADAL" clId="{8A8AF724-0554-4334-A95E-7765974E60F0}" dt="2025-01-15T09:05:48.201" v="23659"/>
          <ac:inkMkLst>
            <pc:docMk/>
            <pc:sldMk cId="2392217596" sldId="319"/>
            <ac:inkMk id="49" creationId="{B8AE80B6-326B-1C27-EB2E-01388FBE022A}"/>
          </ac:inkMkLst>
        </pc:inkChg>
        <pc:inkChg chg="add mod">
          <ac:chgData name="Darren Starr" userId="e8db8f9f-6c41-48a8-b168-8c2600f32686" providerId="ADAL" clId="{8A8AF724-0554-4334-A95E-7765974E60F0}" dt="2025-01-15T09:05:48.201" v="23659"/>
          <ac:inkMkLst>
            <pc:docMk/>
            <pc:sldMk cId="2392217596" sldId="319"/>
            <ac:inkMk id="50" creationId="{DA96DE0A-E6F6-3CE8-5AE1-AB13A8E9127E}"/>
          </ac:inkMkLst>
        </pc:inkChg>
        <pc:inkChg chg="add mod">
          <ac:chgData name="Darren Starr" userId="e8db8f9f-6c41-48a8-b168-8c2600f32686" providerId="ADAL" clId="{8A8AF724-0554-4334-A95E-7765974E60F0}" dt="2025-01-15T09:05:55.123" v="23672"/>
          <ac:inkMkLst>
            <pc:docMk/>
            <pc:sldMk cId="2392217596" sldId="319"/>
            <ac:inkMk id="52" creationId="{7DC48B91-C7BC-0A6C-7D3F-19F9DF6DEC57}"/>
          </ac:inkMkLst>
        </pc:inkChg>
        <pc:inkChg chg="add mod">
          <ac:chgData name="Darren Starr" userId="e8db8f9f-6c41-48a8-b168-8c2600f32686" providerId="ADAL" clId="{8A8AF724-0554-4334-A95E-7765974E60F0}" dt="2025-01-15T09:05:55.123" v="23672"/>
          <ac:inkMkLst>
            <pc:docMk/>
            <pc:sldMk cId="2392217596" sldId="319"/>
            <ac:inkMk id="53" creationId="{EE6EE5BB-F650-D614-6B3D-969D09C00FF6}"/>
          </ac:inkMkLst>
        </pc:inkChg>
        <pc:inkChg chg="add mod">
          <ac:chgData name="Darren Starr" userId="e8db8f9f-6c41-48a8-b168-8c2600f32686" providerId="ADAL" clId="{8A8AF724-0554-4334-A95E-7765974E60F0}" dt="2025-01-15T09:12:45.003" v="23812"/>
          <ac:inkMkLst>
            <pc:docMk/>
            <pc:sldMk cId="2392217596" sldId="319"/>
            <ac:inkMk id="55" creationId="{596C13BE-B5E3-DF27-AA8D-B178129CBBDE}"/>
          </ac:inkMkLst>
        </pc:inkChg>
        <pc:inkChg chg="add mod">
          <ac:chgData name="Darren Starr" userId="e8db8f9f-6c41-48a8-b168-8c2600f32686" providerId="ADAL" clId="{8A8AF724-0554-4334-A95E-7765974E60F0}" dt="2025-01-15T09:12:45.003" v="23812"/>
          <ac:inkMkLst>
            <pc:docMk/>
            <pc:sldMk cId="2392217596" sldId="319"/>
            <ac:inkMk id="56" creationId="{096DBB81-9295-6862-D17D-335EAE067823}"/>
          </ac:inkMkLst>
        </pc:inkChg>
        <pc:inkChg chg="add">
          <ac:chgData name="Darren Starr" userId="e8db8f9f-6c41-48a8-b168-8c2600f32686" providerId="ADAL" clId="{8A8AF724-0554-4334-A95E-7765974E60F0}" dt="2025-01-15T09:05:51.765" v="23665" actId="9405"/>
          <ac:inkMkLst>
            <pc:docMk/>
            <pc:sldMk cId="2392217596" sldId="319"/>
            <ac:inkMk id="57" creationId="{A5495CE1-5302-C889-69EE-C49892B5D1E6}"/>
          </ac:inkMkLst>
        </pc:inkChg>
        <pc:inkChg chg="add">
          <ac:chgData name="Darren Starr" userId="e8db8f9f-6c41-48a8-b168-8c2600f32686" providerId="ADAL" clId="{8A8AF724-0554-4334-A95E-7765974E60F0}" dt="2025-01-15T09:05:52.241" v="23666" actId="9405"/>
          <ac:inkMkLst>
            <pc:docMk/>
            <pc:sldMk cId="2392217596" sldId="319"/>
            <ac:inkMk id="58" creationId="{2A1D2558-4FC5-69A8-D040-4A128F62B720}"/>
          </ac:inkMkLst>
        </pc:inkChg>
        <pc:inkChg chg="add">
          <ac:chgData name="Darren Starr" userId="e8db8f9f-6c41-48a8-b168-8c2600f32686" providerId="ADAL" clId="{8A8AF724-0554-4334-A95E-7765974E60F0}" dt="2025-01-15T09:05:52.643" v="23667" actId="9405"/>
          <ac:inkMkLst>
            <pc:docMk/>
            <pc:sldMk cId="2392217596" sldId="319"/>
            <ac:inkMk id="59" creationId="{E1594EBE-4E09-106A-19BD-01C2F94B435E}"/>
          </ac:inkMkLst>
        </pc:inkChg>
        <pc:inkChg chg="add">
          <ac:chgData name="Darren Starr" userId="e8db8f9f-6c41-48a8-b168-8c2600f32686" providerId="ADAL" clId="{8A8AF724-0554-4334-A95E-7765974E60F0}" dt="2025-01-15T09:05:53.602" v="23668" actId="9405"/>
          <ac:inkMkLst>
            <pc:docMk/>
            <pc:sldMk cId="2392217596" sldId="319"/>
            <ac:inkMk id="60" creationId="{095C1FEF-E1A0-3C6A-249A-750D0BEFC736}"/>
          </ac:inkMkLst>
        </pc:inkChg>
        <pc:inkChg chg="add mod">
          <ac:chgData name="Darren Starr" userId="e8db8f9f-6c41-48a8-b168-8c2600f32686" providerId="ADAL" clId="{8A8AF724-0554-4334-A95E-7765974E60F0}" dt="2025-01-15T09:05:55.123" v="23672"/>
          <ac:inkMkLst>
            <pc:docMk/>
            <pc:sldMk cId="2392217596" sldId="319"/>
            <ac:inkMk id="61" creationId="{74BD1E5C-C0CF-A408-BC82-A9C113F41D59}"/>
          </ac:inkMkLst>
        </pc:inkChg>
        <pc:inkChg chg="add mod">
          <ac:chgData name="Darren Starr" userId="e8db8f9f-6c41-48a8-b168-8c2600f32686" providerId="ADAL" clId="{8A8AF724-0554-4334-A95E-7765974E60F0}" dt="2025-01-15T09:05:55.123" v="23672"/>
          <ac:inkMkLst>
            <pc:docMk/>
            <pc:sldMk cId="2392217596" sldId="319"/>
            <ac:inkMk id="62" creationId="{386307C8-338E-A9EB-561A-FA09B57BFDE1}"/>
          </ac:inkMkLst>
        </pc:inkChg>
        <pc:inkChg chg="add">
          <ac:chgData name="Darren Starr" userId="e8db8f9f-6c41-48a8-b168-8c2600f32686" providerId="ADAL" clId="{8A8AF724-0554-4334-A95E-7765974E60F0}" dt="2025-01-15T09:05:54.419" v="23671" actId="9405"/>
          <ac:inkMkLst>
            <pc:docMk/>
            <pc:sldMk cId="2392217596" sldId="319"/>
            <ac:inkMk id="63" creationId="{93679E9F-32B6-6AEA-CB8D-9ED80DA125E0}"/>
          </ac:inkMkLst>
        </pc:inkChg>
        <pc:inkChg chg="add mod">
          <ac:chgData name="Darren Starr" userId="e8db8f9f-6c41-48a8-b168-8c2600f32686" providerId="ADAL" clId="{8A8AF724-0554-4334-A95E-7765974E60F0}" dt="2025-01-15T09:07:22.037" v="23706"/>
          <ac:inkMkLst>
            <pc:docMk/>
            <pc:sldMk cId="2392217596" sldId="319"/>
            <ac:inkMk id="65" creationId="{E98C131B-D3C5-D1ED-67AF-D31CCD2B52F2}"/>
          </ac:inkMkLst>
        </pc:inkChg>
        <pc:inkChg chg="add mod">
          <ac:chgData name="Darren Starr" userId="e8db8f9f-6c41-48a8-b168-8c2600f32686" providerId="ADAL" clId="{8A8AF724-0554-4334-A95E-7765974E60F0}" dt="2025-01-15T09:06:57.521" v="23675"/>
          <ac:inkMkLst>
            <pc:docMk/>
            <pc:sldMk cId="2392217596" sldId="319"/>
            <ac:inkMk id="66" creationId="{78566C17-79D3-1728-4452-3319A4FBF630}"/>
          </ac:inkMkLst>
        </pc:inkChg>
        <pc:inkChg chg="add mod">
          <ac:chgData name="Darren Starr" userId="e8db8f9f-6c41-48a8-b168-8c2600f32686" providerId="ADAL" clId="{8A8AF724-0554-4334-A95E-7765974E60F0}" dt="2025-01-15T09:07:08.208" v="23683"/>
          <ac:inkMkLst>
            <pc:docMk/>
            <pc:sldMk cId="2392217596" sldId="319"/>
            <ac:inkMk id="68" creationId="{A7EE9A37-3BF4-7EFC-4C76-A6E56088EB18}"/>
          </ac:inkMkLst>
        </pc:inkChg>
        <pc:inkChg chg="add mod">
          <ac:chgData name="Darren Starr" userId="e8db8f9f-6c41-48a8-b168-8c2600f32686" providerId="ADAL" clId="{8A8AF724-0554-4334-A95E-7765974E60F0}" dt="2025-01-15T09:07:08.208" v="23683"/>
          <ac:inkMkLst>
            <pc:docMk/>
            <pc:sldMk cId="2392217596" sldId="319"/>
            <ac:inkMk id="69" creationId="{A05BE697-A841-5360-2C6F-F3061F3C9703}"/>
          </ac:inkMkLst>
        </pc:inkChg>
        <pc:inkChg chg="add mod">
          <ac:chgData name="Darren Starr" userId="e8db8f9f-6c41-48a8-b168-8c2600f32686" providerId="ADAL" clId="{8A8AF724-0554-4334-A95E-7765974E60F0}" dt="2025-01-15T09:07:22.037" v="23706"/>
          <ac:inkMkLst>
            <pc:docMk/>
            <pc:sldMk cId="2392217596" sldId="319"/>
            <ac:inkMk id="70" creationId="{A91558ED-37DC-1E04-DE9E-84E9EC6EB68C}"/>
          </ac:inkMkLst>
        </pc:inkChg>
        <pc:inkChg chg="add mod">
          <ac:chgData name="Darren Starr" userId="e8db8f9f-6c41-48a8-b168-8c2600f32686" providerId="ADAL" clId="{8A8AF724-0554-4334-A95E-7765974E60F0}" dt="2025-01-15T09:07:08.208" v="23683"/>
          <ac:inkMkLst>
            <pc:docMk/>
            <pc:sldMk cId="2392217596" sldId="319"/>
            <ac:inkMk id="71" creationId="{60D51703-2FFB-A11B-F5C5-297FECD785E8}"/>
          </ac:inkMkLst>
        </pc:inkChg>
        <pc:inkChg chg="add mod">
          <ac:chgData name="Darren Starr" userId="e8db8f9f-6c41-48a8-b168-8c2600f32686" providerId="ADAL" clId="{8A8AF724-0554-4334-A95E-7765974E60F0}" dt="2025-01-15T09:07:15.967" v="23694"/>
          <ac:inkMkLst>
            <pc:docMk/>
            <pc:sldMk cId="2392217596" sldId="319"/>
            <ac:inkMk id="72" creationId="{86285757-C5B5-61E7-1E70-F78E965D16B0}"/>
          </ac:inkMkLst>
        </pc:inkChg>
        <pc:inkChg chg="add mod">
          <ac:chgData name="Darren Starr" userId="e8db8f9f-6c41-48a8-b168-8c2600f32686" providerId="ADAL" clId="{8A8AF724-0554-4334-A95E-7765974E60F0}" dt="2025-01-15T09:07:08.208" v="23683"/>
          <ac:inkMkLst>
            <pc:docMk/>
            <pc:sldMk cId="2392217596" sldId="319"/>
            <ac:inkMk id="74" creationId="{86E88718-D420-59E2-3A41-DED0E0843234}"/>
          </ac:inkMkLst>
        </pc:inkChg>
        <pc:inkChg chg="add">
          <ac:chgData name="Darren Starr" userId="e8db8f9f-6c41-48a8-b168-8c2600f32686" providerId="ADAL" clId="{8A8AF724-0554-4334-A95E-7765974E60F0}" dt="2025-01-15T09:07:12.514" v="23684" actId="9405"/>
          <ac:inkMkLst>
            <pc:docMk/>
            <pc:sldMk cId="2392217596" sldId="319"/>
            <ac:inkMk id="76" creationId="{3D5A579C-2539-AC54-007D-615F3ABE94A9}"/>
          </ac:inkMkLst>
        </pc:inkChg>
        <pc:inkChg chg="add mod">
          <ac:chgData name="Darren Starr" userId="e8db8f9f-6c41-48a8-b168-8c2600f32686" providerId="ADAL" clId="{8A8AF724-0554-4334-A95E-7765974E60F0}" dt="2025-01-15T09:07:15.967" v="23694"/>
          <ac:inkMkLst>
            <pc:docMk/>
            <pc:sldMk cId="2392217596" sldId="319"/>
            <ac:inkMk id="77" creationId="{C97B18C7-5147-6F62-1E9E-E4AA5F988BC9}"/>
          </ac:inkMkLst>
        </pc:inkChg>
        <pc:inkChg chg="add">
          <ac:chgData name="Darren Starr" userId="e8db8f9f-6c41-48a8-b168-8c2600f32686" providerId="ADAL" clId="{8A8AF724-0554-4334-A95E-7765974E60F0}" dt="2025-01-15T09:07:13.047" v="23686" actId="9405"/>
          <ac:inkMkLst>
            <pc:docMk/>
            <pc:sldMk cId="2392217596" sldId="319"/>
            <ac:inkMk id="78" creationId="{106DF074-9F29-16F4-3CBE-ACB8CB567F7C}"/>
          </ac:inkMkLst>
        </pc:inkChg>
        <pc:inkChg chg="add mod">
          <ac:chgData name="Darren Starr" userId="e8db8f9f-6c41-48a8-b168-8c2600f32686" providerId="ADAL" clId="{8A8AF724-0554-4334-A95E-7765974E60F0}" dt="2025-01-15T09:07:15.967" v="23694"/>
          <ac:inkMkLst>
            <pc:docMk/>
            <pc:sldMk cId="2392217596" sldId="319"/>
            <ac:inkMk id="79" creationId="{56541DBA-610E-17DD-B4D9-A11B10146D0C}"/>
          </ac:inkMkLst>
        </pc:inkChg>
        <pc:inkChg chg="add mod">
          <ac:chgData name="Darren Starr" userId="e8db8f9f-6c41-48a8-b168-8c2600f32686" providerId="ADAL" clId="{8A8AF724-0554-4334-A95E-7765974E60F0}" dt="2025-01-15T09:07:15.967" v="23694"/>
          <ac:inkMkLst>
            <pc:docMk/>
            <pc:sldMk cId="2392217596" sldId="319"/>
            <ac:inkMk id="80" creationId="{28D4D218-2786-57A2-701B-EB88D7BC2695}"/>
          </ac:inkMkLst>
        </pc:inkChg>
        <pc:inkChg chg="add mod">
          <ac:chgData name="Darren Starr" userId="e8db8f9f-6c41-48a8-b168-8c2600f32686" providerId="ADAL" clId="{8A8AF724-0554-4334-A95E-7765974E60F0}" dt="2025-01-15T09:07:15.967" v="23694"/>
          <ac:inkMkLst>
            <pc:docMk/>
            <pc:sldMk cId="2392217596" sldId="319"/>
            <ac:inkMk id="81" creationId="{67459D17-0F7E-9469-0870-105D2C43DC3A}"/>
          </ac:inkMkLst>
        </pc:inkChg>
        <pc:inkChg chg="add mod">
          <ac:chgData name="Darren Starr" userId="e8db8f9f-6c41-48a8-b168-8c2600f32686" providerId="ADAL" clId="{8A8AF724-0554-4334-A95E-7765974E60F0}" dt="2025-01-15T09:07:15.967" v="23694"/>
          <ac:inkMkLst>
            <pc:docMk/>
            <pc:sldMk cId="2392217596" sldId="319"/>
            <ac:inkMk id="82" creationId="{007758DD-4B70-77F1-1DB6-2D11451A3147}"/>
          </ac:inkMkLst>
        </pc:inkChg>
        <pc:inkChg chg="add mod">
          <ac:chgData name="Darren Starr" userId="e8db8f9f-6c41-48a8-b168-8c2600f32686" providerId="ADAL" clId="{8A8AF724-0554-4334-A95E-7765974E60F0}" dt="2025-01-15T09:07:15.967" v="23694"/>
          <ac:inkMkLst>
            <pc:docMk/>
            <pc:sldMk cId="2392217596" sldId="319"/>
            <ac:inkMk id="83" creationId="{00A59BA9-B93D-FCEB-9D13-8C112BE9076D}"/>
          </ac:inkMkLst>
        </pc:inkChg>
        <pc:inkChg chg="add mod">
          <ac:chgData name="Darren Starr" userId="e8db8f9f-6c41-48a8-b168-8c2600f32686" providerId="ADAL" clId="{8A8AF724-0554-4334-A95E-7765974E60F0}" dt="2025-01-15T09:07:15.967" v="23694"/>
          <ac:inkMkLst>
            <pc:docMk/>
            <pc:sldMk cId="2392217596" sldId="319"/>
            <ac:inkMk id="84" creationId="{3287ABF2-BFB0-E5B6-9CEC-76754C775BEC}"/>
          </ac:inkMkLst>
        </pc:inkChg>
        <pc:inkChg chg="add">
          <ac:chgData name="Darren Starr" userId="e8db8f9f-6c41-48a8-b168-8c2600f32686" providerId="ADAL" clId="{8A8AF724-0554-4334-A95E-7765974E60F0}" dt="2025-01-15T09:07:15.357" v="23693" actId="9405"/>
          <ac:inkMkLst>
            <pc:docMk/>
            <pc:sldMk cId="2392217596" sldId="319"/>
            <ac:inkMk id="85" creationId="{EBA256C4-65A1-8C6B-E14A-2C09FFE300C7}"/>
          </ac:inkMkLst>
        </pc:inkChg>
        <pc:inkChg chg="add">
          <ac:chgData name="Darren Starr" userId="e8db8f9f-6c41-48a8-b168-8c2600f32686" providerId="ADAL" clId="{8A8AF724-0554-4334-A95E-7765974E60F0}" dt="2025-01-15T09:07:16.531" v="23695" actId="9405"/>
          <ac:inkMkLst>
            <pc:docMk/>
            <pc:sldMk cId="2392217596" sldId="319"/>
            <ac:inkMk id="87" creationId="{2AEB65E2-C0B3-6F33-A052-C00372E18D5D}"/>
          </ac:inkMkLst>
        </pc:inkChg>
        <pc:inkChg chg="add">
          <ac:chgData name="Darren Starr" userId="e8db8f9f-6c41-48a8-b168-8c2600f32686" providerId="ADAL" clId="{8A8AF724-0554-4334-A95E-7765974E60F0}" dt="2025-01-15T09:07:17.067" v="23696" actId="9405"/>
          <ac:inkMkLst>
            <pc:docMk/>
            <pc:sldMk cId="2392217596" sldId="319"/>
            <ac:inkMk id="88" creationId="{021D880B-EED8-3D6C-0761-964258F1DAB3}"/>
          </ac:inkMkLst>
        </pc:inkChg>
        <pc:inkChg chg="add">
          <ac:chgData name="Darren Starr" userId="e8db8f9f-6c41-48a8-b168-8c2600f32686" providerId="ADAL" clId="{8A8AF724-0554-4334-A95E-7765974E60F0}" dt="2025-01-15T09:07:17.854" v="23697" actId="9405"/>
          <ac:inkMkLst>
            <pc:docMk/>
            <pc:sldMk cId="2392217596" sldId="319"/>
            <ac:inkMk id="89" creationId="{9145E677-BF9A-5A65-16D3-26334F6B925F}"/>
          </ac:inkMkLst>
        </pc:inkChg>
        <pc:inkChg chg="add">
          <ac:chgData name="Darren Starr" userId="e8db8f9f-6c41-48a8-b168-8c2600f32686" providerId="ADAL" clId="{8A8AF724-0554-4334-A95E-7765974E60F0}" dt="2025-01-15T09:07:18.238" v="23698" actId="9405"/>
          <ac:inkMkLst>
            <pc:docMk/>
            <pc:sldMk cId="2392217596" sldId="319"/>
            <ac:inkMk id="90" creationId="{A8103823-E4F4-4E50-BD24-794B9CCEDF33}"/>
          </ac:inkMkLst>
        </pc:inkChg>
        <pc:inkChg chg="add">
          <ac:chgData name="Darren Starr" userId="e8db8f9f-6c41-48a8-b168-8c2600f32686" providerId="ADAL" clId="{8A8AF724-0554-4334-A95E-7765974E60F0}" dt="2025-01-15T09:07:18.703" v="23699" actId="9405"/>
          <ac:inkMkLst>
            <pc:docMk/>
            <pc:sldMk cId="2392217596" sldId="319"/>
            <ac:inkMk id="91" creationId="{82558A2B-44CA-ACF7-A524-E47FCDA52396}"/>
          </ac:inkMkLst>
        </pc:inkChg>
        <pc:inkChg chg="add">
          <ac:chgData name="Darren Starr" userId="e8db8f9f-6c41-48a8-b168-8c2600f32686" providerId="ADAL" clId="{8A8AF724-0554-4334-A95E-7765974E60F0}" dt="2025-01-15T09:07:19.016" v="23700" actId="9405"/>
          <ac:inkMkLst>
            <pc:docMk/>
            <pc:sldMk cId="2392217596" sldId="319"/>
            <ac:inkMk id="92" creationId="{123C190B-82BC-298D-855C-BB5322DF9538}"/>
          </ac:inkMkLst>
        </pc:inkChg>
        <pc:inkChg chg="add">
          <ac:chgData name="Darren Starr" userId="e8db8f9f-6c41-48a8-b168-8c2600f32686" providerId="ADAL" clId="{8A8AF724-0554-4334-A95E-7765974E60F0}" dt="2025-01-15T09:07:19.235" v="23701" actId="9405"/>
          <ac:inkMkLst>
            <pc:docMk/>
            <pc:sldMk cId="2392217596" sldId="319"/>
            <ac:inkMk id="93" creationId="{FD4CEF6F-E5CB-8C07-859B-455DE183BFF5}"/>
          </ac:inkMkLst>
        </pc:inkChg>
        <pc:inkChg chg="add">
          <ac:chgData name="Darren Starr" userId="e8db8f9f-6c41-48a8-b168-8c2600f32686" providerId="ADAL" clId="{8A8AF724-0554-4334-A95E-7765974E60F0}" dt="2025-01-15T09:07:19.735" v="23702" actId="9405"/>
          <ac:inkMkLst>
            <pc:docMk/>
            <pc:sldMk cId="2392217596" sldId="319"/>
            <ac:inkMk id="94" creationId="{3D36D4D6-FFD5-589D-F0BF-EDC5D98EED7D}"/>
          </ac:inkMkLst>
        </pc:inkChg>
        <pc:inkChg chg="add mod">
          <ac:chgData name="Darren Starr" userId="e8db8f9f-6c41-48a8-b168-8c2600f32686" providerId="ADAL" clId="{8A8AF724-0554-4334-A95E-7765974E60F0}" dt="2025-01-15T09:12:45.003" v="23812"/>
          <ac:inkMkLst>
            <pc:docMk/>
            <pc:sldMk cId="2392217596" sldId="319"/>
            <ac:inkMk id="95" creationId="{A7FFDB9C-D3A3-98FB-58FB-B40F48F99C44}"/>
          </ac:inkMkLst>
        </pc:inkChg>
        <pc:inkChg chg="add">
          <ac:chgData name="Darren Starr" userId="e8db8f9f-6c41-48a8-b168-8c2600f32686" providerId="ADAL" clId="{8A8AF724-0554-4334-A95E-7765974E60F0}" dt="2025-01-15T09:07:20.563" v="23704" actId="9405"/>
          <ac:inkMkLst>
            <pc:docMk/>
            <pc:sldMk cId="2392217596" sldId="319"/>
            <ac:inkMk id="96" creationId="{69F616B9-FB3B-02B0-02AF-EE0B94452EB3}"/>
          </ac:inkMkLst>
        </pc:inkChg>
        <pc:inkChg chg="add mod">
          <ac:chgData name="Darren Starr" userId="e8db8f9f-6c41-48a8-b168-8c2600f32686" providerId="ADAL" clId="{8A8AF724-0554-4334-A95E-7765974E60F0}" dt="2025-01-15T09:07:22.037" v="23706"/>
          <ac:inkMkLst>
            <pc:docMk/>
            <pc:sldMk cId="2392217596" sldId="319"/>
            <ac:inkMk id="97" creationId="{F02F8B46-8A75-DC57-518D-9BB519CE10F3}"/>
          </ac:inkMkLst>
        </pc:inkChg>
        <pc:inkChg chg="add mod">
          <ac:chgData name="Darren Starr" userId="e8db8f9f-6c41-48a8-b168-8c2600f32686" providerId="ADAL" clId="{8A8AF724-0554-4334-A95E-7765974E60F0}" dt="2025-01-15T09:07:42.340" v="23741"/>
          <ac:inkMkLst>
            <pc:docMk/>
            <pc:sldMk cId="2392217596" sldId="319"/>
            <ac:inkMk id="99" creationId="{30747B51-65CB-79E5-8A35-C2FC23CFD4D0}"/>
          </ac:inkMkLst>
        </pc:inkChg>
        <pc:inkChg chg="add mod">
          <ac:chgData name="Darren Starr" userId="e8db8f9f-6c41-48a8-b168-8c2600f32686" providerId="ADAL" clId="{8A8AF724-0554-4334-A95E-7765974E60F0}" dt="2025-01-15T09:07:31.401" v="23716"/>
          <ac:inkMkLst>
            <pc:docMk/>
            <pc:sldMk cId="2392217596" sldId="319"/>
            <ac:inkMk id="100" creationId="{3092DDEA-59BE-0306-0480-AA7B8B48C30F}"/>
          </ac:inkMkLst>
        </pc:inkChg>
        <pc:inkChg chg="add mod">
          <ac:chgData name="Darren Starr" userId="e8db8f9f-6c41-48a8-b168-8c2600f32686" providerId="ADAL" clId="{8A8AF724-0554-4334-A95E-7765974E60F0}" dt="2025-01-15T09:07:31.401" v="23716"/>
          <ac:inkMkLst>
            <pc:docMk/>
            <pc:sldMk cId="2392217596" sldId="319"/>
            <ac:inkMk id="101" creationId="{D9E769A2-693A-2EEF-6161-FE05D4166E4E}"/>
          </ac:inkMkLst>
        </pc:inkChg>
        <pc:inkChg chg="add mod">
          <ac:chgData name="Darren Starr" userId="e8db8f9f-6c41-48a8-b168-8c2600f32686" providerId="ADAL" clId="{8A8AF724-0554-4334-A95E-7765974E60F0}" dt="2025-01-15T09:07:31.401" v="23716"/>
          <ac:inkMkLst>
            <pc:docMk/>
            <pc:sldMk cId="2392217596" sldId="319"/>
            <ac:inkMk id="103" creationId="{85FF66CF-F86D-FD6E-FBE0-52669C8FBBC7}"/>
          </ac:inkMkLst>
        </pc:inkChg>
        <pc:inkChg chg="add mod">
          <ac:chgData name="Darren Starr" userId="e8db8f9f-6c41-48a8-b168-8c2600f32686" providerId="ADAL" clId="{8A8AF724-0554-4334-A95E-7765974E60F0}" dt="2025-01-15T09:07:31.401" v="23716"/>
          <ac:inkMkLst>
            <pc:docMk/>
            <pc:sldMk cId="2392217596" sldId="319"/>
            <ac:inkMk id="104" creationId="{A1B55A24-6D55-B262-65BF-DC73F15AED3F}"/>
          </ac:inkMkLst>
        </pc:inkChg>
        <pc:inkChg chg="add mod">
          <ac:chgData name="Darren Starr" userId="e8db8f9f-6c41-48a8-b168-8c2600f32686" providerId="ADAL" clId="{8A8AF724-0554-4334-A95E-7765974E60F0}" dt="2025-01-15T09:07:42.340" v="23741"/>
          <ac:inkMkLst>
            <pc:docMk/>
            <pc:sldMk cId="2392217596" sldId="319"/>
            <ac:inkMk id="105" creationId="{DE55D067-C7BE-A6CC-DFAD-3004764E7BFF}"/>
          </ac:inkMkLst>
        </pc:inkChg>
        <pc:inkChg chg="add mod">
          <ac:chgData name="Darren Starr" userId="e8db8f9f-6c41-48a8-b168-8c2600f32686" providerId="ADAL" clId="{8A8AF724-0554-4334-A95E-7765974E60F0}" dt="2025-01-15T09:07:31.401" v="23716"/>
          <ac:inkMkLst>
            <pc:docMk/>
            <pc:sldMk cId="2392217596" sldId="319"/>
            <ac:inkMk id="106" creationId="{51886CF2-5EB9-B772-AD3A-AF798663E0D2}"/>
          </ac:inkMkLst>
        </pc:inkChg>
        <pc:inkChg chg="add mod">
          <ac:chgData name="Darren Starr" userId="e8db8f9f-6c41-48a8-b168-8c2600f32686" providerId="ADAL" clId="{8A8AF724-0554-4334-A95E-7765974E60F0}" dt="2025-01-15T09:07:42.340" v="23741"/>
          <ac:inkMkLst>
            <pc:docMk/>
            <pc:sldMk cId="2392217596" sldId="319"/>
            <ac:inkMk id="107" creationId="{4B44CC68-CB58-3A68-EA63-D57B1B36379E}"/>
          </ac:inkMkLst>
        </pc:inkChg>
        <pc:inkChg chg="add">
          <ac:chgData name="Darren Starr" userId="e8db8f9f-6c41-48a8-b168-8c2600f32686" providerId="ADAL" clId="{8A8AF724-0554-4334-A95E-7765974E60F0}" dt="2025-01-15T09:07:31.746" v="23717" actId="9405"/>
          <ac:inkMkLst>
            <pc:docMk/>
            <pc:sldMk cId="2392217596" sldId="319"/>
            <ac:inkMk id="109" creationId="{0C88A03E-B4AC-3811-25E3-CF34A8CBB981}"/>
          </ac:inkMkLst>
        </pc:inkChg>
        <pc:inkChg chg="add">
          <ac:chgData name="Darren Starr" userId="e8db8f9f-6c41-48a8-b168-8c2600f32686" providerId="ADAL" clId="{8A8AF724-0554-4334-A95E-7765974E60F0}" dt="2025-01-15T09:07:32.539" v="23718" actId="9405"/>
          <ac:inkMkLst>
            <pc:docMk/>
            <pc:sldMk cId="2392217596" sldId="319"/>
            <ac:inkMk id="110" creationId="{6008F7AB-E7AF-8B88-9671-42DE6922070D}"/>
          </ac:inkMkLst>
        </pc:inkChg>
        <pc:inkChg chg="add">
          <ac:chgData name="Darren Starr" userId="e8db8f9f-6c41-48a8-b168-8c2600f32686" providerId="ADAL" clId="{8A8AF724-0554-4334-A95E-7765974E60F0}" dt="2025-01-15T09:07:33.334" v="23719" actId="9405"/>
          <ac:inkMkLst>
            <pc:docMk/>
            <pc:sldMk cId="2392217596" sldId="319"/>
            <ac:inkMk id="111" creationId="{9194A10C-0BA4-605D-8E32-84B7AA4D0794}"/>
          </ac:inkMkLst>
        </pc:inkChg>
        <pc:inkChg chg="add">
          <ac:chgData name="Darren Starr" userId="e8db8f9f-6c41-48a8-b168-8c2600f32686" providerId="ADAL" clId="{8A8AF724-0554-4334-A95E-7765974E60F0}" dt="2025-01-15T09:07:33.697" v="23720" actId="9405"/>
          <ac:inkMkLst>
            <pc:docMk/>
            <pc:sldMk cId="2392217596" sldId="319"/>
            <ac:inkMk id="112" creationId="{2D8C6F2E-4D3D-3BB6-E97E-749B84F6DA5B}"/>
          </ac:inkMkLst>
        </pc:inkChg>
        <pc:inkChg chg="add">
          <ac:chgData name="Darren Starr" userId="e8db8f9f-6c41-48a8-b168-8c2600f32686" providerId="ADAL" clId="{8A8AF724-0554-4334-A95E-7765974E60F0}" dt="2025-01-15T09:07:33.865" v="23721" actId="9405"/>
          <ac:inkMkLst>
            <pc:docMk/>
            <pc:sldMk cId="2392217596" sldId="319"/>
            <ac:inkMk id="113" creationId="{7C6F2917-6FA9-F06E-1637-8672B73AC4BD}"/>
          </ac:inkMkLst>
        </pc:inkChg>
        <pc:inkChg chg="add">
          <ac:chgData name="Darren Starr" userId="e8db8f9f-6c41-48a8-b168-8c2600f32686" providerId="ADAL" clId="{8A8AF724-0554-4334-A95E-7765974E60F0}" dt="2025-01-15T09:07:34.216" v="23722" actId="9405"/>
          <ac:inkMkLst>
            <pc:docMk/>
            <pc:sldMk cId="2392217596" sldId="319"/>
            <ac:inkMk id="114" creationId="{F4877944-41A7-2A36-F0A7-DE48C39E271C}"/>
          </ac:inkMkLst>
        </pc:inkChg>
        <pc:inkChg chg="add mod">
          <ac:chgData name="Darren Starr" userId="e8db8f9f-6c41-48a8-b168-8c2600f32686" providerId="ADAL" clId="{8A8AF724-0554-4334-A95E-7765974E60F0}" dt="2025-01-15T09:07:42.340" v="23741"/>
          <ac:inkMkLst>
            <pc:docMk/>
            <pc:sldMk cId="2392217596" sldId="319"/>
            <ac:inkMk id="115" creationId="{D4FCA23D-13BD-AE7B-B78A-7CBBD484FEA7}"/>
          </ac:inkMkLst>
        </pc:inkChg>
        <pc:inkChg chg="add mod">
          <ac:chgData name="Darren Starr" userId="e8db8f9f-6c41-48a8-b168-8c2600f32686" providerId="ADAL" clId="{8A8AF724-0554-4334-A95E-7765974E60F0}" dt="2025-01-15T09:07:42.340" v="23741"/>
          <ac:inkMkLst>
            <pc:docMk/>
            <pc:sldMk cId="2392217596" sldId="319"/>
            <ac:inkMk id="116" creationId="{7FBA290E-400B-52D4-5E09-2AB54FD8D824}"/>
          </ac:inkMkLst>
        </pc:inkChg>
        <pc:inkChg chg="add">
          <ac:chgData name="Darren Starr" userId="e8db8f9f-6c41-48a8-b168-8c2600f32686" providerId="ADAL" clId="{8A8AF724-0554-4334-A95E-7765974E60F0}" dt="2025-01-15T09:07:35.027" v="23725" actId="9405"/>
          <ac:inkMkLst>
            <pc:docMk/>
            <pc:sldMk cId="2392217596" sldId="319"/>
            <ac:inkMk id="117" creationId="{03A6F711-CC23-A87F-F837-B25FA1B96474}"/>
          </ac:inkMkLst>
        </pc:inkChg>
        <pc:inkChg chg="add">
          <ac:chgData name="Darren Starr" userId="e8db8f9f-6c41-48a8-b168-8c2600f32686" providerId="ADAL" clId="{8A8AF724-0554-4334-A95E-7765974E60F0}" dt="2025-01-15T09:07:35.250" v="23726" actId="9405"/>
          <ac:inkMkLst>
            <pc:docMk/>
            <pc:sldMk cId="2392217596" sldId="319"/>
            <ac:inkMk id="118" creationId="{D9783B49-65FA-F479-AFBC-54ECE5478C04}"/>
          </ac:inkMkLst>
        </pc:inkChg>
        <pc:inkChg chg="add">
          <ac:chgData name="Darren Starr" userId="e8db8f9f-6c41-48a8-b168-8c2600f32686" providerId="ADAL" clId="{8A8AF724-0554-4334-A95E-7765974E60F0}" dt="2025-01-15T09:07:35.673" v="23727" actId="9405"/>
          <ac:inkMkLst>
            <pc:docMk/>
            <pc:sldMk cId="2392217596" sldId="319"/>
            <ac:inkMk id="119" creationId="{663BAF88-43AD-8814-6B7C-171DAF2703A7}"/>
          </ac:inkMkLst>
        </pc:inkChg>
        <pc:inkChg chg="add">
          <ac:chgData name="Darren Starr" userId="e8db8f9f-6c41-48a8-b168-8c2600f32686" providerId="ADAL" clId="{8A8AF724-0554-4334-A95E-7765974E60F0}" dt="2025-01-15T09:07:35.888" v="23728" actId="9405"/>
          <ac:inkMkLst>
            <pc:docMk/>
            <pc:sldMk cId="2392217596" sldId="319"/>
            <ac:inkMk id="120" creationId="{7FF39E83-8135-A361-5B03-AFC1344621C4}"/>
          </ac:inkMkLst>
        </pc:inkChg>
        <pc:inkChg chg="add">
          <ac:chgData name="Darren Starr" userId="e8db8f9f-6c41-48a8-b168-8c2600f32686" providerId="ADAL" clId="{8A8AF724-0554-4334-A95E-7765974E60F0}" dt="2025-01-15T09:07:36.767" v="23729" actId="9405"/>
          <ac:inkMkLst>
            <pc:docMk/>
            <pc:sldMk cId="2392217596" sldId="319"/>
            <ac:inkMk id="121" creationId="{F49E9D7F-E897-D2AA-3F5E-E454BC427BCA}"/>
          </ac:inkMkLst>
        </pc:inkChg>
        <pc:inkChg chg="add mod">
          <ac:chgData name="Darren Starr" userId="e8db8f9f-6c41-48a8-b168-8c2600f32686" providerId="ADAL" clId="{8A8AF724-0554-4334-A95E-7765974E60F0}" dt="2025-01-15T09:07:42.340" v="23741"/>
          <ac:inkMkLst>
            <pc:docMk/>
            <pc:sldMk cId="2392217596" sldId="319"/>
            <ac:inkMk id="122" creationId="{682BEA44-2265-6551-F4B3-78AC35F13215}"/>
          </ac:inkMkLst>
        </pc:inkChg>
        <pc:inkChg chg="add mod">
          <ac:chgData name="Darren Starr" userId="e8db8f9f-6c41-48a8-b168-8c2600f32686" providerId="ADAL" clId="{8A8AF724-0554-4334-A95E-7765974E60F0}" dt="2025-01-15T09:12:45.003" v="23812"/>
          <ac:inkMkLst>
            <pc:docMk/>
            <pc:sldMk cId="2392217596" sldId="319"/>
            <ac:inkMk id="123" creationId="{97CFB3D3-66B9-A5A1-093D-4A134398EA34}"/>
          </ac:inkMkLst>
        </pc:inkChg>
        <pc:inkChg chg="add">
          <ac:chgData name="Darren Starr" userId="e8db8f9f-6c41-48a8-b168-8c2600f32686" providerId="ADAL" clId="{8A8AF724-0554-4334-A95E-7765974E60F0}" dt="2025-01-15T09:07:37.914" v="23732" actId="9405"/>
          <ac:inkMkLst>
            <pc:docMk/>
            <pc:sldMk cId="2392217596" sldId="319"/>
            <ac:inkMk id="124" creationId="{30573DB1-4786-868A-8B43-4478B1FE1033}"/>
          </ac:inkMkLst>
        </pc:inkChg>
        <pc:inkChg chg="add">
          <ac:chgData name="Darren Starr" userId="e8db8f9f-6c41-48a8-b168-8c2600f32686" providerId="ADAL" clId="{8A8AF724-0554-4334-A95E-7765974E60F0}" dt="2025-01-15T09:07:38.334" v="23733" actId="9405"/>
          <ac:inkMkLst>
            <pc:docMk/>
            <pc:sldMk cId="2392217596" sldId="319"/>
            <ac:inkMk id="125" creationId="{2E248767-F1E4-189D-41F6-D105005DFC11}"/>
          </ac:inkMkLst>
        </pc:inkChg>
        <pc:inkChg chg="add mod">
          <ac:chgData name="Darren Starr" userId="e8db8f9f-6c41-48a8-b168-8c2600f32686" providerId="ADAL" clId="{8A8AF724-0554-4334-A95E-7765974E60F0}" dt="2025-01-15T09:07:42.340" v="23741"/>
          <ac:inkMkLst>
            <pc:docMk/>
            <pc:sldMk cId="2392217596" sldId="319"/>
            <ac:inkMk id="126" creationId="{E47E897B-A591-AFCD-2033-85D9E7163877}"/>
          </ac:inkMkLst>
        </pc:inkChg>
        <pc:inkChg chg="add">
          <ac:chgData name="Darren Starr" userId="e8db8f9f-6c41-48a8-b168-8c2600f32686" providerId="ADAL" clId="{8A8AF724-0554-4334-A95E-7765974E60F0}" dt="2025-01-15T09:07:39.145" v="23735" actId="9405"/>
          <ac:inkMkLst>
            <pc:docMk/>
            <pc:sldMk cId="2392217596" sldId="319"/>
            <ac:inkMk id="127" creationId="{37736976-3F25-6673-1A91-D1D9A183B36A}"/>
          </ac:inkMkLst>
        </pc:inkChg>
        <pc:inkChg chg="add">
          <ac:chgData name="Darren Starr" userId="e8db8f9f-6c41-48a8-b168-8c2600f32686" providerId="ADAL" clId="{8A8AF724-0554-4334-A95E-7765974E60F0}" dt="2025-01-15T09:07:39.926" v="23736" actId="9405"/>
          <ac:inkMkLst>
            <pc:docMk/>
            <pc:sldMk cId="2392217596" sldId="319"/>
            <ac:inkMk id="128" creationId="{C2616918-423F-4D33-D18A-A4A446B40BDE}"/>
          </ac:inkMkLst>
        </pc:inkChg>
        <pc:inkChg chg="add">
          <ac:chgData name="Darren Starr" userId="e8db8f9f-6c41-48a8-b168-8c2600f32686" providerId="ADAL" clId="{8A8AF724-0554-4334-A95E-7765974E60F0}" dt="2025-01-15T09:07:40.531" v="23737" actId="9405"/>
          <ac:inkMkLst>
            <pc:docMk/>
            <pc:sldMk cId="2392217596" sldId="319"/>
            <ac:inkMk id="129" creationId="{E0724B54-9837-EDCC-40A9-E6E0A12A300C}"/>
          </ac:inkMkLst>
        </pc:inkChg>
        <pc:inkChg chg="add">
          <ac:chgData name="Darren Starr" userId="e8db8f9f-6c41-48a8-b168-8c2600f32686" providerId="ADAL" clId="{8A8AF724-0554-4334-A95E-7765974E60F0}" dt="2025-01-15T09:07:40.779" v="23738" actId="9405"/>
          <ac:inkMkLst>
            <pc:docMk/>
            <pc:sldMk cId="2392217596" sldId="319"/>
            <ac:inkMk id="130" creationId="{FD4685CD-760A-1A37-A560-528380144B1D}"/>
          </ac:inkMkLst>
        </pc:inkChg>
        <pc:inkChg chg="add mod">
          <ac:chgData name="Darren Starr" userId="e8db8f9f-6c41-48a8-b168-8c2600f32686" providerId="ADAL" clId="{8A8AF724-0554-4334-A95E-7765974E60F0}" dt="2025-01-15T09:07:42.340" v="23741"/>
          <ac:inkMkLst>
            <pc:docMk/>
            <pc:sldMk cId="2392217596" sldId="319"/>
            <ac:inkMk id="131" creationId="{DC07322B-198C-620C-8A84-5DCDFDF5194D}"/>
          </ac:inkMkLst>
        </pc:inkChg>
        <pc:inkChg chg="add">
          <ac:chgData name="Darren Starr" userId="e8db8f9f-6c41-48a8-b168-8c2600f32686" providerId="ADAL" clId="{8A8AF724-0554-4334-A95E-7765974E60F0}" dt="2025-01-15T09:07:41.726" v="23740" actId="9405"/>
          <ac:inkMkLst>
            <pc:docMk/>
            <pc:sldMk cId="2392217596" sldId="319"/>
            <ac:inkMk id="132" creationId="{940FD358-40CA-F0C5-DD1B-CB55E965523F}"/>
          </ac:inkMkLst>
        </pc:inkChg>
        <pc:inkChg chg="add del mod">
          <ac:chgData name="Darren Starr" userId="e8db8f9f-6c41-48a8-b168-8c2600f32686" providerId="ADAL" clId="{8A8AF724-0554-4334-A95E-7765974E60F0}" dt="2025-01-15T09:11:11.659" v="23772"/>
          <ac:inkMkLst>
            <pc:docMk/>
            <pc:sldMk cId="2392217596" sldId="319"/>
            <ac:inkMk id="134" creationId="{F33E26C2-6271-7168-34DA-BDE42C3553E0}"/>
          </ac:inkMkLst>
        </pc:inkChg>
        <pc:inkChg chg="add mod">
          <ac:chgData name="Darren Starr" userId="e8db8f9f-6c41-48a8-b168-8c2600f32686" providerId="ADAL" clId="{8A8AF724-0554-4334-A95E-7765974E60F0}" dt="2025-01-15T09:10:44.250" v="23756"/>
          <ac:inkMkLst>
            <pc:docMk/>
            <pc:sldMk cId="2392217596" sldId="319"/>
            <ac:inkMk id="135" creationId="{421B9A89-719A-4A58-B8BD-AB4EDD50D489}"/>
          </ac:inkMkLst>
        </pc:inkChg>
        <pc:inkChg chg="add mod">
          <ac:chgData name="Darren Starr" userId="e8db8f9f-6c41-48a8-b168-8c2600f32686" providerId="ADAL" clId="{8A8AF724-0554-4334-A95E-7765974E60F0}" dt="2025-01-15T09:10:44.250" v="23756"/>
          <ac:inkMkLst>
            <pc:docMk/>
            <pc:sldMk cId="2392217596" sldId="319"/>
            <ac:inkMk id="136" creationId="{61A1EC2A-752A-0460-BB78-C28DC69D10E1}"/>
          </ac:inkMkLst>
        </pc:inkChg>
        <pc:inkChg chg="add mod">
          <ac:chgData name="Darren Starr" userId="e8db8f9f-6c41-48a8-b168-8c2600f32686" providerId="ADAL" clId="{8A8AF724-0554-4334-A95E-7765974E60F0}" dt="2025-01-15T09:10:44.250" v="23756"/>
          <ac:inkMkLst>
            <pc:docMk/>
            <pc:sldMk cId="2392217596" sldId="319"/>
            <ac:inkMk id="137" creationId="{D29A43DE-8B7C-64C6-0967-9F107525B759}"/>
          </ac:inkMkLst>
        </pc:inkChg>
        <pc:inkChg chg="add mod">
          <ac:chgData name="Darren Starr" userId="e8db8f9f-6c41-48a8-b168-8c2600f32686" providerId="ADAL" clId="{8A8AF724-0554-4334-A95E-7765974E60F0}" dt="2025-01-15T09:10:44.250" v="23756"/>
          <ac:inkMkLst>
            <pc:docMk/>
            <pc:sldMk cId="2392217596" sldId="319"/>
            <ac:inkMk id="138" creationId="{97AA6C9A-30C3-CF38-3C78-E1C1A1FCD20E}"/>
          </ac:inkMkLst>
        </pc:inkChg>
        <pc:inkChg chg="add mod">
          <ac:chgData name="Darren Starr" userId="e8db8f9f-6c41-48a8-b168-8c2600f32686" providerId="ADAL" clId="{8A8AF724-0554-4334-A95E-7765974E60F0}" dt="2025-01-15T09:10:44.250" v="23756"/>
          <ac:inkMkLst>
            <pc:docMk/>
            <pc:sldMk cId="2392217596" sldId="319"/>
            <ac:inkMk id="139" creationId="{9CFEB555-A6BA-9BDA-2D6F-FCBE8D7C6E84}"/>
          </ac:inkMkLst>
        </pc:inkChg>
        <pc:inkChg chg="add mod">
          <ac:chgData name="Darren Starr" userId="e8db8f9f-6c41-48a8-b168-8c2600f32686" providerId="ADAL" clId="{8A8AF724-0554-4334-A95E-7765974E60F0}" dt="2025-01-15T09:10:44.250" v="23756"/>
          <ac:inkMkLst>
            <pc:docMk/>
            <pc:sldMk cId="2392217596" sldId="319"/>
            <ac:inkMk id="140" creationId="{7D5113B3-2589-7EFA-E714-38202C06C3D2}"/>
          </ac:inkMkLst>
        </pc:inkChg>
        <pc:inkChg chg="add">
          <ac:chgData name="Darren Starr" userId="e8db8f9f-6c41-48a8-b168-8c2600f32686" providerId="ADAL" clId="{8A8AF724-0554-4334-A95E-7765974E60F0}" dt="2025-01-15T09:10:39.719" v="23749" actId="9405"/>
          <ac:inkMkLst>
            <pc:docMk/>
            <pc:sldMk cId="2392217596" sldId="319"/>
            <ac:inkMk id="141" creationId="{8F668434-2CD5-51BC-D16B-469F1F5A9BF0}"/>
          </ac:inkMkLst>
        </pc:inkChg>
        <pc:inkChg chg="add mod">
          <ac:chgData name="Darren Starr" userId="e8db8f9f-6c41-48a8-b168-8c2600f32686" providerId="ADAL" clId="{8A8AF724-0554-4334-A95E-7765974E60F0}" dt="2025-01-15T09:10:44.250" v="23756"/>
          <ac:inkMkLst>
            <pc:docMk/>
            <pc:sldMk cId="2392217596" sldId="319"/>
            <ac:inkMk id="142" creationId="{CD544C14-D174-0C9F-D26B-E7CB4F8372CD}"/>
          </ac:inkMkLst>
        </pc:inkChg>
        <pc:inkChg chg="add">
          <ac:chgData name="Darren Starr" userId="e8db8f9f-6c41-48a8-b168-8c2600f32686" providerId="ADAL" clId="{8A8AF724-0554-4334-A95E-7765974E60F0}" dt="2025-01-15T09:10:41.016" v="23751" actId="9405"/>
          <ac:inkMkLst>
            <pc:docMk/>
            <pc:sldMk cId="2392217596" sldId="319"/>
            <ac:inkMk id="143" creationId="{CCBD56F4-7AC5-6816-F457-1AE168CA4C90}"/>
          </ac:inkMkLst>
        </pc:inkChg>
        <pc:inkChg chg="add mod">
          <ac:chgData name="Darren Starr" userId="e8db8f9f-6c41-48a8-b168-8c2600f32686" providerId="ADAL" clId="{8A8AF724-0554-4334-A95E-7765974E60F0}" dt="2025-01-15T09:10:44.250" v="23756"/>
          <ac:inkMkLst>
            <pc:docMk/>
            <pc:sldMk cId="2392217596" sldId="319"/>
            <ac:inkMk id="144" creationId="{1445ACE5-5047-F5F1-A679-39539C3C5B8A}"/>
          </ac:inkMkLst>
        </pc:inkChg>
        <pc:inkChg chg="add">
          <ac:chgData name="Darren Starr" userId="e8db8f9f-6c41-48a8-b168-8c2600f32686" providerId="ADAL" clId="{8A8AF724-0554-4334-A95E-7765974E60F0}" dt="2025-01-15T09:10:41.941" v="23753" actId="9405"/>
          <ac:inkMkLst>
            <pc:docMk/>
            <pc:sldMk cId="2392217596" sldId="319"/>
            <ac:inkMk id="145" creationId="{CAEC300C-0E35-9E8B-8C60-A47D8052C09C}"/>
          </ac:inkMkLst>
        </pc:inkChg>
        <pc:inkChg chg="add">
          <ac:chgData name="Darren Starr" userId="e8db8f9f-6c41-48a8-b168-8c2600f32686" providerId="ADAL" clId="{8A8AF724-0554-4334-A95E-7765974E60F0}" dt="2025-01-15T09:10:42.919" v="23754" actId="9405"/>
          <ac:inkMkLst>
            <pc:docMk/>
            <pc:sldMk cId="2392217596" sldId="319"/>
            <ac:inkMk id="146" creationId="{70C9D3CC-1F15-E6DD-957D-327D81024FB4}"/>
          </ac:inkMkLst>
        </pc:inkChg>
        <pc:inkChg chg="add mod">
          <ac:chgData name="Darren Starr" userId="e8db8f9f-6c41-48a8-b168-8c2600f32686" providerId="ADAL" clId="{8A8AF724-0554-4334-A95E-7765974E60F0}" dt="2025-01-15T09:10:44.250" v="23756"/>
          <ac:inkMkLst>
            <pc:docMk/>
            <pc:sldMk cId="2392217596" sldId="319"/>
            <ac:inkMk id="147" creationId="{A26F7B76-8A19-3098-272F-033DC2E5746F}"/>
          </ac:inkMkLst>
        </pc:inkChg>
        <pc:inkChg chg="add">
          <ac:chgData name="Darren Starr" userId="e8db8f9f-6c41-48a8-b168-8c2600f32686" providerId="ADAL" clId="{8A8AF724-0554-4334-A95E-7765974E60F0}" dt="2025-01-15T09:10:46.248" v="23757" actId="9405"/>
          <ac:inkMkLst>
            <pc:docMk/>
            <pc:sldMk cId="2392217596" sldId="319"/>
            <ac:inkMk id="149" creationId="{D01B27FA-36BA-E4A4-7C49-8FD3BEE94FCE}"/>
          </ac:inkMkLst>
        </pc:inkChg>
        <pc:inkChg chg="add">
          <ac:chgData name="Darren Starr" userId="e8db8f9f-6c41-48a8-b168-8c2600f32686" providerId="ADAL" clId="{8A8AF724-0554-4334-A95E-7765974E60F0}" dt="2025-01-15T09:10:46.751" v="23758" actId="9405"/>
          <ac:inkMkLst>
            <pc:docMk/>
            <pc:sldMk cId="2392217596" sldId="319"/>
            <ac:inkMk id="150" creationId="{4A4A94EC-8E61-8798-C360-523F8C02581D}"/>
          </ac:inkMkLst>
        </pc:inkChg>
        <pc:inkChg chg="add">
          <ac:chgData name="Darren Starr" userId="e8db8f9f-6c41-48a8-b168-8c2600f32686" providerId="ADAL" clId="{8A8AF724-0554-4334-A95E-7765974E60F0}" dt="2025-01-15T09:10:47.429" v="23759" actId="9405"/>
          <ac:inkMkLst>
            <pc:docMk/>
            <pc:sldMk cId="2392217596" sldId="319"/>
            <ac:inkMk id="151" creationId="{E61EA66B-F18D-EED7-62AA-51D9E425F264}"/>
          </ac:inkMkLst>
        </pc:inkChg>
        <pc:inkChg chg="add">
          <ac:chgData name="Darren Starr" userId="e8db8f9f-6c41-48a8-b168-8c2600f32686" providerId="ADAL" clId="{8A8AF724-0554-4334-A95E-7765974E60F0}" dt="2025-01-15T09:10:47.961" v="23760" actId="9405"/>
          <ac:inkMkLst>
            <pc:docMk/>
            <pc:sldMk cId="2392217596" sldId="319"/>
            <ac:inkMk id="152" creationId="{99875529-C0C6-C791-576D-0AEA508B8DFB}"/>
          </ac:inkMkLst>
        </pc:inkChg>
        <pc:inkChg chg="add">
          <ac:chgData name="Darren Starr" userId="e8db8f9f-6c41-48a8-b168-8c2600f32686" providerId="ADAL" clId="{8A8AF724-0554-4334-A95E-7765974E60F0}" dt="2025-01-15T09:10:48.699" v="23761" actId="9405"/>
          <ac:inkMkLst>
            <pc:docMk/>
            <pc:sldMk cId="2392217596" sldId="319"/>
            <ac:inkMk id="153" creationId="{91D54475-CDA6-C567-1A87-2F989500FCA1}"/>
          </ac:inkMkLst>
        </pc:inkChg>
        <pc:inkChg chg="add">
          <ac:chgData name="Darren Starr" userId="e8db8f9f-6c41-48a8-b168-8c2600f32686" providerId="ADAL" clId="{8A8AF724-0554-4334-A95E-7765974E60F0}" dt="2025-01-15T09:10:49.281" v="23762" actId="9405"/>
          <ac:inkMkLst>
            <pc:docMk/>
            <pc:sldMk cId="2392217596" sldId="319"/>
            <ac:inkMk id="154" creationId="{47050926-1B1E-E699-27DF-D5D7D8814B2B}"/>
          </ac:inkMkLst>
        </pc:inkChg>
        <pc:inkChg chg="add">
          <ac:chgData name="Darren Starr" userId="e8db8f9f-6c41-48a8-b168-8c2600f32686" providerId="ADAL" clId="{8A8AF724-0554-4334-A95E-7765974E60F0}" dt="2025-01-15T09:10:50.809" v="23763" actId="9405"/>
          <ac:inkMkLst>
            <pc:docMk/>
            <pc:sldMk cId="2392217596" sldId="319"/>
            <ac:inkMk id="155" creationId="{6B5EA7DA-8D86-6438-0E3F-C161F600F147}"/>
          </ac:inkMkLst>
        </pc:inkChg>
        <pc:inkChg chg="add mod">
          <ac:chgData name="Darren Starr" userId="e8db8f9f-6c41-48a8-b168-8c2600f32686" providerId="ADAL" clId="{8A8AF724-0554-4334-A95E-7765974E60F0}" dt="2025-01-15T09:12:45.003" v="23812"/>
          <ac:inkMkLst>
            <pc:docMk/>
            <pc:sldMk cId="2392217596" sldId="319"/>
            <ac:inkMk id="156" creationId="{60464243-C5E1-921E-6D74-61237F365FDA}"/>
          </ac:inkMkLst>
        </pc:inkChg>
        <pc:inkChg chg="add">
          <ac:chgData name="Darren Starr" userId="e8db8f9f-6c41-48a8-b168-8c2600f32686" providerId="ADAL" clId="{8A8AF724-0554-4334-A95E-7765974E60F0}" dt="2025-01-15T09:10:52.878" v="23765" actId="9405"/>
          <ac:inkMkLst>
            <pc:docMk/>
            <pc:sldMk cId="2392217596" sldId="319"/>
            <ac:inkMk id="157" creationId="{9F55CC37-4AD9-D2D6-7C50-5793737FB399}"/>
          </ac:inkMkLst>
        </pc:inkChg>
        <pc:inkChg chg="add mod">
          <ac:chgData name="Darren Starr" userId="e8db8f9f-6c41-48a8-b168-8c2600f32686" providerId="ADAL" clId="{8A8AF724-0554-4334-A95E-7765974E60F0}" dt="2025-01-15T09:11:02.409" v="23771"/>
          <ac:inkMkLst>
            <pc:docMk/>
            <pc:sldMk cId="2392217596" sldId="319"/>
            <ac:inkMk id="159" creationId="{8FCC5BC8-8559-3394-AC82-4EC5095C8628}"/>
          </ac:inkMkLst>
        </pc:inkChg>
        <pc:inkChg chg="add mod">
          <ac:chgData name="Darren Starr" userId="e8db8f9f-6c41-48a8-b168-8c2600f32686" providerId="ADAL" clId="{8A8AF724-0554-4334-A95E-7765974E60F0}" dt="2025-01-15T09:11:02.409" v="23771"/>
          <ac:inkMkLst>
            <pc:docMk/>
            <pc:sldMk cId="2392217596" sldId="319"/>
            <ac:inkMk id="160" creationId="{5BC64671-D119-80E7-5CAF-2BD6BDBFFE4E}"/>
          </ac:inkMkLst>
        </pc:inkChg>
        <pc:inkChg chg="add mod">
          <ac:chgData name="Darren Starr" userId="e8db8f9f-6c41-48a8-b168-8c2600f32686" providerId="ADAL" clId="{8A8AF724-0554-4334-A95E-7765974E60F0}" dt="2025-01-15T09:11:02.409" v="23771"/>
          <ac:inkMkLst>
            <pc:docMk/>
            <pc:sldMk cId="2392217596" sldId="319"/>
            <ac:inkMk id="161" creationId="{78475CA8-760D-33AB-250A-E188D0C3F69D}"/>
          </ac:inkMkLst>
        </pc:inkChg>
        <pc:inkChg chg="add mod">
          <ac:chgData name="Darren Starr" userId="e8db8f9f-6c41-48a8-b168-8c2600f32686" providerId="ADAL" clId="{8A8AF724-0554-4334-A95E-7765974E60F0}" dt="2025-01-15T09:11:02.409" v="23771"/>
          <ac:inkMkLst>
            <pc:docMk/>
            <pc:sldMk cId="2392217596" sldId="319"/>
            <ac:inkMk id="162" creationId="{8489F990-DFEF-B7D4-97A5-20969D039751}"/>
          </ac:inkMkLst>
        </pc:inkChg>
        <pc:inkChg chg="add">
          <ac:chgData name="Darren Starr" userId="e8db8f9f-6c41-48a8-b168-8c2600f32686" providerId="ADAL" clId="{8A8AF724-0554-4334-A95E-7765974E60F0}" dt="2025-01-15T09:11:13.829" v="23773" actId="9405"/>
          <ac:inkMkLst>
            <pc:docMk/>
            <pc:sldMk cId="2392217596" sldId="319"/>
            <ac:inkMk id="164" creationId="{6F9A24D1-A636-DC5B-02D5-7F0D1AC35EA6}"/>
          </ac:inkMkLst>
        </pc:inkChg>
        <pc:inkChg chg="add">
          <ac:chgData name="Darren Starr" userId="e8db8f9f-6c41-48a8-b168-8c2600f32686" providerId="ADAL" clId="{8A8AF724-0554-4334-A95E-7765974E60F0}" dt="2025-01-15T09:11:15.174" v="23774" actId="9405"/>
          <ac:inkMkLst>
            <pc:docMk/>
            <pc:sldMk cId="2392217596" sldId="319"/>
            <ac:inkMk id="165" creationId="{6134A52B-B187-C9A7-D822-8C31E9562FC2}"/>
          </ac:inkMkLst>
        </pc:inkChg>
        <pc:inkChg chg="add">
          <ac:chgData name="Darren Starr" userId="e8db8f9f-6c41-48a8-b168-8c2600f32686" providerId="ADAL" clId="{8A8AF724-0554-4334-A95E-7765974E60F0}" dt="2025-01-15T09:11:16.114" v="23775" actId="9405"/>
          <ac:inkMkLst>
            <pc:docMk/>
            <pc:sldMk cId="2392217596" sldId="319"/>
            <ac:inkMk id="166" creationId="{30C21D9E-F14A-FC94-CF96-B698B2DA59F1}"/>
          </ac:inkMkLst>
        </pc:inkChg>
        <pc:inkChg chg="add">
          <ac:chgData name="Darren Starr" userId="e8db8f9f-6c41-48a8-b168-8c2600f32686" providerId="ADAL" clId="{8A8AF724-0554-4334-A95E-7765974E60F0}" dt="2025-01-15T09:11:16.875" v="23776" actId="9405"/>
          <ac:inkMkLst>
            <pc:docMk/>
            <pc:sldMk cId="2392217596" sldId="319"/>
            <ac:inkMk id="167" creationId="{EF7A34C4-9DEA-771A-C479-5F92F1143D33}"/>
          </ac:inkMkLst>
        </pc:inkChg>
        <pc:inkChg chg="add">
          <ac:chgData name="Darren Starr" userId="e8db8f9f-6c41-48a8-b168-8c2600f32686" providerId="ADAL" clId="{8A8AF724-0554-4334-A95E-7765974E60F0}" dt="2025-01-15T09:11:17.927" v="23777" actId="9405"/>
          <ac:inkMkLst>
            <pc:docMk/>
            <pc:sldMk cId="2392217596" sldId="319"/>
            <ac:inkMk id="168" creationId="{90525572-7FA5-0CB8-82F4-BC6599272802}"/>
          </ac:inkMkLst>
        </pc:inkChg>
        <pc:inkChg chg="add">
          <ac:chgData name="Darren Starr" userId="e8db8f9f-6c41-48a8-b168-8c2600f32686" providerId="ADAL" clId="{8A8AF724-0554-4334-A95E-7765974E60F0}" dt="2025-01-15T09:11:18.819" v="23778" actId="9405"/>
          <ac:inkMkLst>
            <pc:docMk/>
            <pc:sldMk cId="2392217596" sldId="319"/>
            <ac:inkMk id="169" creationId="{E4042227-597B-419F-E2C5-D84A06869AFD}"/>
          </ac:inkMkLst>
        </pc:inkChg>
        <pc:inkChg chg="add">
          <ac:chgData name="Darren Starr" userId="e8db8f9f-6c41-48a8-b168-8c2600f32686" providerId="ADAL" clId="{8A8AF724-0554-4334-A95E-7765974E60F0}" dt="2025-01-15T09:11:19.231" v="23779" actId="9405"/>
          <ac:inkMkLst>
            <pc:docMk/>
            <pc:sldMk cId="2392217596" sldId="319"/>
            <ac:inkMk id="170" creationId="{EA5A3986-E44A-18E8-EB7D-0168D61C0327}"/>
          </ac:inkMkLst>
        </pc:inkChg>
        <pc:inkChg chg="add">
          <ac:chgData name="Darren Starr" userId="e8db8f9f-6c41-48a8-b168-8c2600f32686" providerId="ADAL" clId="{8A8AF724-0554-4334-A95E-7765974E60F0}" dt="2025-01-15T09:11:20.044" v="23780" actId="9405"/>
          <ac:inkMkLst>
            <pc:docMk/>
            <pc:sldMk cId="2392217596" sldId="319"/>
            <ac:inkMk id="171" creationId="{584445F6-5DCF-25E0-46B6-300D96ACAFB2}"/>
          </ac:inkMkLst>
        </pc:inkChg>
        <pc:inkChg chg="add">
          <ac:chgData name="Darren Starr" userId="e8db8f9f-6c41-48a8-b168-8c2600f32686" providerId="ADAL" clId="{8A8AF724-0554-4334-A95E-7765974E60F0}" dt="2025-01-15T09:11:20.545" v="23781" actId="9405"/>
          <ac:inkMkLst>
            <pc:docMk/>
            <pc:sldMk cId="2392217596" sldId="319"/>
            <ac:inkMk id="172" creationId="{33A752F0-B726-B684-751D-EBE461950D03}"/>
          </ac:inkMkLst>
        </pc:inkChg>
        <pc:inkChg chg="add del mod">
          <ac:chgData name="Darren Starr" userId="e8db8f9f-6c41-48a8-b168-8c2600f32686" providerId="ADAL" clId="{8A8AF724-0554-4334-A95E-7765974E60F0}" dt="2025-01-15T09:12:44.995" v="23809"/>
          <ac:inkMkLst>
            <pc:docMk/>
            <pc:sldMk cId="2392217596" sldId="319"/>
            <ac:inkMk id="173" creationId="{C94BBFBB-C4E5-8FED-A9E1-DAB31D5A382A}"/>
          </ac:inkMkLst>
        </pc:inkChg>
        <pc:inkChg chg="add del mod">
          <ac:chgData name="Darren Starr" userId="e8db8f9f-6c41-48a8-b168-8c2600f32686" providerId="ADAL" clId="{8A8AF724-0554-4334-A95E-7765974E60F0}" dt="2025-01-15T09:12:44.993" v="23808"/>
          <ac:inkMkLst>
            <pc:docMk/>
            <pc:sldMk cId="2392217596" sldId="319"/>
            <ac:inkMk id="175" creationId="{E60A9754-1B5F-A281-61E1-F887E44E692D}"/>
          </ac:inkMkLst>
        </pc:inkChg>
        <pc:inkChg chg="add del mod">
          <ac:chgData name="Darren Starr" userId="e8db8f9f-6c41-48a8-b168-8c2600f32686" providerId="ADAL" clId="{8A8AF724-0554-4334-A95E-7765974E60F0}" dt="2025-01-15T09:12:44.985" v="23802"/>
          <ac:inkMkLst>
            <pc:docMk/>
            <pc:sldMk cId="2392217596" sldId="319"/>
            <ac:inkMk id="176" creationId="{9B8C7264-4253-FE73-589C-5515785E12B8}"/>
          </ac:inkMkLst>
        </pc:inkChg>
        <pc:inkChg chg="add del mod">
          <ac:chgData name="Darren Starr" userId="e8db8f9f-6c41-48a8-b168-8c2600f32686" providerId="ADAL" clId="{8A8AF724-0554-4334-A95E-7765974E60F0}" dt="2025-01-15T09:12:44.985" v="23803"/>
          <ac:inkMkLst>
            <pc:docMk/>
            <pc:sldMk cId="2392217596" sldId="319"/>
            <ac:inkMk id="177" creationId="{5EAD84D0-92A8-4698-CD3B-C20E88FFE61E}"/>
          </ac:inkMkLst>
        </pc:inkChg>
        <pc:inkChg chg="add del mod">
          <ac:chgData name="Darren Starr" userId="e8db8f9f-6c41-48a8-b168-8c2600f32686" providerId="ADAL" clId="{8A8AF724-0554-4334-A95E-7765974E60F0}" dt="2025-01-15T09:12:45.004" v="23813"/>
          <ac:inkMkLst>
            <pc:docMk/>
            <pc:sldMk cId="2392217596" sldId="319"/>
            <ac:inkMk id="178" creationId="{CEB4BF2E-FD85-F63D-94EA-9858A3C0C396}"/>
          </ac:inkMkLst>
        </pc:inkChg>
        <pc:inkChg chg="add del mod">
          <ac:chgData name="Darren Starr" userId="e8db8f9f-6c41-48a8-b168-8c2600f32686" providerId="ADAL" clId="{8A8AF724-0554-4334-A95E-7765974E60F0}" dt="2025-01-15T09:12:44.980" v="23798"/>
          <ac:inkMkLst>
            <pc:docMk/>
            <pc:sldMk cId="2392217596" sldId="319"/>
            <ac:inkMk id="180" creationId="{D2E8DDDA-F67D-CD42-719E-FBD6CF1D74CC}"/>
          </ac:inkMkLst>
        </pc:inkChg>
        <pc:inkChg chg="add del mod">
          <ac:chgData name="Darren Starr" userId="e8db8f9f-6c41-48a8-b168-8c2600f32686" providerId="ADAL" clId="{8A8AF724-0554-4334-A95E-7765974E60F0}" dt="2025-01-15T09:12:44.993" v="23807"/>
          <ac:inkMkLst>
            <pc:docMk/>
            <pc:sldMk cId="2392217596" sldId="319"/>
            <ac:inkMk id="181" creationId="{BFEF972F-BE78-EDDF-3D1C-E318AC633875}"/>
          </ac:inkMkLst>
        </pc:inkChg>
        <pc:inkChg chg="add del mod">
          <ac:chgData name="Darren Starr" userId="e8db8f9f-6c41-48a8-b168-8c2600f32686" providerId="ADAL" clId="{8A8AF724-0554-4334-A95E-7765974E60F0}" dt="2025-01-15T09:12:44.984" v="23801"/>
          <ac:inkMkLst>
            <pc:docMk/>
            <pc:sldMk cId="2392217596" sldId="319"/>
            <ac:inkMk id="182" creationId="{94BC6B92-1BAD-2B77-DA8D-845F65D40F4A}"/>
          </ac:inkMkLst>
        </pc:inkChg>
        <pc:inkChg chg="add mod">
          <ac:chgData name="Darren Starr" userId="e8db8f9f-6c41-48a8-b168-8c2600f32686" providerId="ADAL" clId="{8A8AF724-0554-4334-A95E-7765974E60F0}" dt="2025-01-15T09:12:59.679" v="23823"/>
          <ac:inkMkLst>
            <pc:docMk/>
            <pc:sldMk cId="2392217596" sldId="319"/>
            <ac:inkMk id="184" creationId="{7E743DD4-75BA-E1B0-6B25-DE28C4EFC503}"/>
          </ac:inkMkLst>
        </pc:inkChg>
        <pc:inkChg chg="add mod">
          <ac:chgData name="Darren Starr" userId="e8db8f9f-6c41-48a8-b168-8c2600f32686" providerId="ADAL" clId="{8A8AF724-0554-4334-A95E-7765974E60F0}" dt="2025-01-15T09:13:23.806" v="23830"/>
          <ac:inkMkLst>
            <pc:docMk/>
            <pc:sldMk cId="2392217596" sldId="319"/>
            <ac:inkMk id="185" creationId="{A1DF5A87-58F1-CE86-7E6F-5132E8EF0022}"/>
          </ac:inkMkLst>
        </pc:inkChg>
        <pc:inkChg chg="add mod">
          <ac:chgData name="Darren Starr" userId="e8db8f9f-6c41-48a8-b168-8c2600f32686" providerId="ADAL" clId="{8A8AF724-0554-4334-A95E-7765974E60F0}" dt="2025-01-15T09:12:50.913" v="23817"/>
          <ac:inkMkLst>
            <pc:docMk/>
            <pc:sldMk cId="2392217596" sldId="319"/>
            <ac:inkMk id="187" creationId="{C9330F03-5B3B-3AA6-6195-76FEA4DD1605}"/>
          </ac:inkMkLst>
        </pc:inkChg>
        <pc:inkChg chg="add mod">
          <ac:chgData name="Darren Starr" userId="e8db8f9f-6c41-48a8-b168-8c2600f32686" providerId="ADAL" clId="{8A8AF724-0554-4334-A95E-7765974E60F0}" dt="2025-01-15T09:12:59.679" v="23823"/>
          <ac:inkMkLst>
            <pc:docMk/>
            <pc:sldMk cId="2392217596" sldId="319"/>
            <ac:inkMk id="189" creationId="{FED51B02-D356-AF41-5139-1AD5A1D43F33}"/>
          </ac:inkMkLst>
        </pc:inkChg>
        <pc:inkChg chg="add mod">
          <ac:chgData name="Darren Starr" userId="e8db8f9f-6c41-48a8-b168-8c2600f32686" providerId="ADAL" clId="{8A8AF724-0554-4334-A95E-7765974E60F0}" dt="2025-01-15T09:13:23.806" v="23830"/>
          <ac:inkMkLst>
            <pc:docMk/>
            <pc:sldMk cId="2392217596" sldId="319"/>
            <ac:inkMk id="190" creationId="{12A2C415-F2F7-61A5-34F0-6A995253626F}"/>
          </ac:inkMkLst>
        </pc:inkChg>
        <pc:inkChg chg="add mod">
          <ac:chgData name="Darren Starr" userId="e8db8f9f-6c41-48a8-b168-8c2600f32686" providerId="ADAL" clId="{8A8AF724-0554-4334-A95E-7765974E60F0}" dt="2025-01-15T09:13:23.806" v="23830"/>
          <ac:inkMkLst>
            <pc:docMk/>
            <pc:sldMk cId="2392217596" sldId="319"/>
            <ac:inkMk id="191" creationId="{527CAB58-A510-B12B-C1E0-7581FD0C9645}"/>
          </ac:inkMkLst>
        </pc:inkChg>
        <pc:inkChg chg="add mod">
          <ac:chgData name="Darren Starr" userId="e8db8f9f-6c41-48a8-b168-8c2600f32686" providerId="ADAL" clId="{8A8AF724-0554-4334-A95E-7765974E60F0}" dt="2025-01-15T09:13:23.806" v="23830"/>
          <ac:inkMkLst>
            <pc:docMk/>
            <pc:sldMk cId="2392217596" sldId="319"/>
            <ac:inkMk id="193" creationId="{D8176005-B857-CB39-D15A-FEBE25518ED0}"/>
          </ac:inkMkLst>
        </pc:inkChg>
        <pc:inkChg chg="add mod">
          <ac:chgData name="Darren Starr" userId="e8db8f9f-6c41-48a8-b168-8c2600f32686" providerId="ADAL" clId="{8A8AF724-0554-4334-A95E-7765974E60F0}" dt="2025-01-15T09:13:23.806" v="23830"/>
          <ac:inkMkLst>
            <pc:docMk/>
            <pc:sldMk cId="2392217596" sldId="319"/>
            <ac:inkMk id="194" creationId="{F3575F8B-480D-0E97-30B6-06E50BAD630B}"/>
          </ac:inkMkLst>
        </pc:inkChg>
        <pc:inkChg chg="add mod">
          <ac:chgData name="Darren Starr" userId="e8db8f9f-6c41-48a8-b168-8c2600f32686" providerId="ADAL" clId="{8A8AF724-0554-4334-A95E-7765974E60F0}" dt="2025-01-15T09:12:59.679" v="23823"/>
          <ac:inkMkLst>
            <pc:docMk/>
            <pc:sldMk cId="2392217596" sldId="319"/>
            <ac:inkMk id="195" creationId="{AC55A285-0553-4B1B-812E-1C79B25F2056}"/>
          </ac:inkMkLst>
        </pc:inkChg>
        <pc:inkChg chg="add">
          <ac:chgData name="Darren Starr" userId="e8db8f9f-6c41-48a8-b168-8c2600f32686" providerId="ADAL" clId="{8A8AF724-0554-4334-A95E-7765974E60F0}" dt="2025-01-15T09:12:58.709" v="23822" actId="9405"/>
          <ac:inkMkLst>
            <pc:docMk/>
            <pc:sldMk cId="2392217596" sldId="319"/>
            <ac:inkMk id="197" creationId="{91ADD42E-AEAF-F02F-4BD1-62128D2EF912}"/>
          </ac:inkMkLst>
        </pc:inkChg>
        <pc:inkChg chg="add mod">
          <ac:chgData name="Darren Starr" userId="e8db8f9f-6c41-48a8-b168-8c2600f32686" providerId="ADAL" clId="{8A8AF724-0554-4334-A95E-7765974E60F0}" dt="2025-01-15T09:13:23.806" v="23830"/>
          <ac:inkMkLst>
            <pc:docMk/>
            <pc:sldMk cId="2392217596" sldId="319"/>
            <ac:inkMk id="199" creationId="{65855828-D19A-AEF8-2D06-FAB0FF7C1481}"/>
          </ac:inkMkLst>
        </pc:inkChg>
        <pc:inkChg chg="add mod">
          <ac:chgData name="Darren Starr" userId="e8db8f9f-6c41-48a8-b168-8c2600f32686" providerId="ADAL" clId="{8A8AF724-0554-4334-A95E-7765974E60F0}" dt="2025-01-15T09:13:12.230" v="23828"/>
          <ac:inkMkLst>
            <pc:docMk/>
            <pc:sldMk cId="2392217596" sldId="319"/>
            <ac:inkMk id="200" creationId="{A2F29BAF-4007-4B21-44BE-F9B0AAFC2B49}"/>
          </ac:inkMkLst>
        </pc:inkChg>
        <pc:inkChg chg="add mod">
          <ac:chgData name="Darren Starr" userId="e8db8f9f-6c41-48a8-b168-8c2600f32686" providerId="ADAL" clId="{8A8AF724-0554-4334-A95E-7765974E60F0}" dt="2025-01-15T09:13:12.230" v="23828"/>
          <ac:inkMkLst>
            <pc:docMk/>
            <pc:sldMk cId="2392217596" sldId="319"/>
            <ac:inkMk id="201" creationId="{5F6DB6C0-84CF-3FFF-4814-C0857729A834}"/>
          </ac:inkMkLst>
        </pc:inkChg>
        <pc:inkChg chg="add mod">
          <ac:chgData name="Darren Starr" userId="e8db8f9f-6c41-48a8-b168-8c2600f32686" providerId="ADAL" clId="{8A8AF724-0554-4334-A95E-7765974E60F0}" dt="2025-01-15T09:13:12.230" v="23828"/>
          <ac:inkMkLst>
            <pc:docMk/>
            <pc:sldMk cId="2392217596" sldId="319"/>
            <ac:inkMk id="202" creationId="{2ABDE263-9574-6CAC-AC7D-1CBD70E4F2D8}"/>
          </ac:inkMkLst>
        </pc:inkChg>
        <pc:inkChg chg="add mod">
          <ac:chgData name="Darren Starr" userId="e8db8f9f-6c41-48a8-b168-8c2600f32686" providerId="ADAL" clId="{8A8AF724-0554-4334-A95E-7765974E60F0}" dt="2025-01-15T09:13:23.806" v="23830"/>
          <ac:inkMkLst>
            <pc:docMk/>
            <pc:sldMk cId="2392217596" sldId="319"/>
            <ac:inkMk id="205" creationId="{FD28348A-F49A-2124-FAEE-09B8CCD9D562}"/>
          </ac:inkMkLst>
        </pc:inkChg>
      </pc:sldChg>
      <pc:sldChg chg="addSp delSp modSp new mod">
        <pc:chgData name="Darren Starr" userId="e8db8f9f-6c41-48a8-b168-8c2600f32686" providerId="ADAL" clId="{8A8AF724-0554-4334-A95E-7765974E60F0}" dt="2025-01-15T09:27:35.683" v="23998"/>
        <pc:sldMkLst>
          <pc:docMk/>
          <pc:sldMk cId="1066500586" sldId="320"/>
        </pc:sldMkLst>
        <pc:spChg chg="del">
          <ac:chgData name="Darren Starr" userId="e8db8f9f-6c41-48a8-b168-8c2600f32686" providerId="ADAL" clId="{8A8AF724-0554-4334-A95E-7765974E60F0}" dt="2025-01-15T09:18:45.517" v="23832" actId="478"/>
          <ac:spMkLst>
            <pc:docMk/>
            <pc:sldMk cId="1066500586" sldId="320"/>
            <ac:spMk id="2" creationId="{071A6391-DB78-1B6C-C1A8-DBCBC01928B0}"/>
          </ac:spMkLst>
        </pc:spChg>
        <pc:spChg chg="del">
          <ac:chgData name="Darren Starr" userId="e8db8f9f-6c41-48a8-b168-8c2600f32686" providerId="ADAL" clId="{8A8AF724-0554-4334-A95E-7765974E60F0}" dt="2025-01-15T09:18:48.136" v="23833" actId="478"/>
          <ac:spMkLst>
            <pc:docMk/>
            <pc:sldMk cId="1066500586" sldId="320"/>
            <ac:spMk id="3" creationId="{DB37E88F-7467-31D4-E740-41AB78BF104B}"/>
          </ac:spMkLst>
        </pc:spChg>
        <pc:grpChg chg="mod">
          <ac:chgData name="Darren Starr" userId="e8db8f9f-6c41-48a8-b168-8c2600f32686" providerId="ADAL" clId="{8A8AF724-0554-4334-A95E-7765974E60F0}" dt="2025-01-15T09:19:31.137" v="23847"/>
          <ac:grpSpMkLst>
            <pc:docMk/>
            <pc:sldMk cId="1066500586" sldId="320"/>
            <ac:grpSpMk id="16" creationId="{380914B0-CA6E-68B4-ED8E-F82793BE1FC7}"/>
          </ac:grpSpMkLst>
        </pc:grpChg>
        <pc:grpChg chg="del mod">
          <ac:chgData name="Darren Starr" userId="e8db8f9f-6c41-48a8-b168-8c2600f32686" providerId="ADAL" clId="{8A8AF724-0554-4334-A95E-7765974E60F0}" dt="2025-01-15T09:19:42.861" v="23856"/>
          <ac:grpSpMkLst>
            <pc:docMk/>
            <pc:sldMk cId="1066500586" sldId="320"/>
            <ac:grpSpMk id="25" creationId="{8E62D81A-7DAD-62D4-BDA8-04DA57E3DE44}"/>
          </ac:grpSpMkLst>
        </pc:grpChg>
        <pc:grpChg chg="mod">
          <ac:chgData name="Darren Starr" userId="e8db8f9f-6c41-48a8-b168-8c2600f32686" providerId="ADAL" clId="{8A8AF724-0554-4334-A95E-7765974E60F0}" dt="2025-01-15T09:19:42.861" v="23856"/>
          <ac:grpSpMkLst>
            <pc:docMk/>
            <pc:sldMk cId="1066500586" sldId="320"/>
            <ac:grpSpMk id="26" creationId="{F3BD9062-D24D-5D54-1105-2F633C533E4B}"/>
          </ac:grpSpMkLst>
        </pc:grpChg>
        <pc:grpChg chg="del mod">
          <ac:chgData name="Darren Starr" userId="e8db8f9f-6c41-48a8-b168-8c2600f32686" providerId="ADAL" clId="{8A8AF724-0554-4334-A95E-7765974E60F0}" dt="2025-01-15T09:19:56.327" v="23874"/>
          <ac:grpSpMkLst>
            <pc:docMk/>
            <pc:sldMk cId="1066500586" sldId="320"/>
            <ac:grpSpMk id="38" creationId="{C955435C-7515-1CFF-16F4-6ACE79BF084D}"/>
          </ac:grpSpMkLst>
        </pc:grpChg>
        <pc:grpChg chg="mod">
          <ac:chgData name="Darren Starr" userId="e8db8f9f-6c41-48a8-b168-8c2600f32686" providerId="ADAL" clId="{8A8AF724-0554-4334-A95E-7765974E60F0}" dt="2025-01-15T09:19:56.327" v="23874"/>
          <ac:grpSpMkLst>
            <pc:docMk/>
            <pc:sldMk cId="1066500586" sldId="320"/>
            <ac:grpSpMk id="44" creationId="{24AF1B3E-0851-AC80-7B54-36EA618E439C}"/>
          </ac:grpSpMkLst>
        </pc:grpChg>
        <pc:grpChg chg="mod">
          <ac:chgData name="Darren Starr" userId="e8db8f9f-6c41-48a8-b168-8c2600f32686" providerId="ADAL" clId="{8A8AF724-0554-4334-A95E-7765974E60F0}" dt="2025-01-15T09:19:59.741" v="23879"/>
          <ac:grpSpMkLst>
            <pc:docMk/>
            <pc:sldMk cId="1066500586" sldId="320"/>
            <ac:grpSpMk id="49" creationId="{AFFF3C52-5008-1D31-ABFF-408AA16CEFAF}"/>
          </ac:grpSpMkLst>
        </pc:grpChg>
        <pc:grpChg chg="del mod">
          <ac:chgData name="Darren Starr" userId="e8db8f9f-6c41-48a8-b168-8c2600f32686" providerId="ADAL" clId="{8A8AF724-0554-4334-A95E-7765974E60F0}" dt="2025-01-15T09:20:07.306" v="23897"/>
          <ac:grpSpMkLst>
            <pc:docMk/>
            <pc:sldMk cId="1066500586" sldId="320"/>
            <ac:grpSpMk id="56" creationId="{C57F92A8-39D8-2073-9A75-3C5A65901219}"/>
          </ac:grpSpMkLst>
        </pc:grpChg>
        <pc:grpChg chg="mod">
          <ac:chgData name="Darren Starr" userId="e8db8f9f-6c41-48a8-b168-8c2600f32686" providerId="ADAL" clId="{8A8AF724-0554-4334-A95E-7765974E60F0}" dt="2025-01-15T09:20:07.306" v="23897"/>
          <ac:grpSpMkLst>
            <pc:docMk/>
            <pc:sldMk cId="1066500586" sldId="320"/>
            <ac:grpSpMk id="67" creationId="{23C0E2C5-5E9A-DF33-A3BE-6F2639D8997F}"/>
          </ac:grpSpMkLst>
        </pc:grpChg>
        <pc:grpChg chg="mod">
          <ac:chgData name="Darren Starr" userId="e8db8f9f-6c41-48a8-b168-8c2600f32686" providerId="ADAL" clId="{8A8AF724-0554-4334-A95E-7765974E60F0}" dt="2025-01-15T09:20:09.744" v="23902"/>
          <ac:grpSpMkLst>
            <pc:docMk/>
            <pc:sldMk cId="1066500586" sldId="320"/>
            <ac:grpSpMk id="72" creationId="{9A9D479B-0B67-9C24-8F78-A9BF09388844}"/>
          </ac:grpSpMkLst>
        </pc:grpChg>
        <pc:grpChg chg="mod">
          <ac:chgData name="Darren Starr" userId="e8db8f9f-6c41-48a8-b168-8c2600f32686" providerId="ADAL" clId="{8A8AF724-0554-4334-A95E-7765974E60F0}" dt="2025-01-15T09:20:27.215" v="23905"/>
          <ac:grpSpMkLst>
            <pc:docMk/>
            <pc:sldMk cId="1066500586" sldId="320"/>
            <ac:grpSpMk id="75" creationId="{5F2377B6-1FD7-66C1-99A8-9833992848A9}"/>
          </ac:grpSpMkLst>
        </pc:grpChg>
        <pc:grpChg chg="mod">
          <ac:chgData name="Darren Starr" userId="e8db8f9f-6c41-48a8-b168-8c2600f32686" providerId="ADAL" clId="{8A8AF724-0554-4334-A95E-7765974E60F0}" dt="2025-01-15T09:20:34.110" v="23908"/>
          <ac:grpSpMkLst>
            <pc:docMk/>
            <pc:sldMk cId="1066500586" sldId="320"/>
            <ac:grpSpMk id="78" creationId="{497A9BD9-75DA-2BEE-B137-94ADB1240DAB}"/>
          </ac:grpSpMkLst>
        </pc:grpChg>
        <pc:grpChg chg="del mod">
          <ac:chgData name="Darren Starr" userId="e8db8f9f-6c41-48a8-b168-8c2600f32686" providerId="ADAL" clId="{8A8AF724-0554-4334-A95E-7765974E60F0}" dt="2025-01-15T09:26:13.834" v="23930"/>
          <ac:grpSpMkLst>
            <pc:docMk/>
            <pc:sldMk cId="1066500586" sldId="320"/>
            <ac:grpSpMk id="88" creationId="{EC9FBB5A-3839-2F8B-827C-797E255D72BB}"/>
          </ac:grpSpMkLst>
        </pc:grpChg>
        <pc:grpChg chg="mod">
          <ac:chgData name="Darren Starr" userId="e8db8f9f-6c41-48a8-b168-8c2600f32686" providerId="ADAL" clId="{8A8AF724-0554-4334-A95E-7765974E60F0}" dt="2025-01-15T09:26:10.917" v="23922"/>
          <ac:grpSpMkLst>
            <pc:docMk/>
            <pc:sldMk cId="1066500586" sldId="320"/>
            <ac:grpSpMk id="92" creationId="{EF802E11-6585-FC6E-7E46-E5EBE0FA2D3E}"/>
          </ac:grpSpMkLst>
        </pc:grpChg>
        <pc:grpChg chg="mod">
          <ac:chgData name="Darren Starr" userId="e8db8f9f-6c41-48a8-b168-8c2600f32686" providerId="ADAL" clId="{8A8AF724-0554-4334-A95E-7765974E60F0}" dt="2025-01-15T09:26:23.395" v="23935"/>
          <ac:grpSpMkLst>
            <pc:docMk/>
            <pc:sldMk cId="1066500586" sldId="320"/>
            <ac:grpSpMk id="96" creationId="{D8F1087D-4855-FF2D-D916-21B6068CF90D}"/>
          </ac:grpSpMkLst>
        </pc:grpChg>
        <pc:grpChg chg="del mod">
          <ac:chgData name="Darren Starr" userId="e8db8f9f-6c41-48a8-b168-8c2600f32686" providerId="ADAL" clId="{8A8AF724-0554-4334-A95E-7765974E60F0}" dt="2025-01-15T09:27:00.542" v="23982"/>
          <ac:grpSpMkLst>
            <pc:docMk/>
            <pc:sldMk cId="1066500586" sldId="320"/>
            <ac:grpSpMk id="119" creationId="{7A27F2F3-75E4-704E-D35C-1ED2686E946A}"/>
          </ac:grpSpMkLst>
        </pc:grpChg>
        <pc:grpChg chg="del mod">
          <ac:chgData name="Darren Starr" userId="e8db8f9f-6c41-48a8-b168-8c2600f32686" providerId="ADAL" clId="{8A8AF724-0554-4334-A95E-7765974E60F0}" dt="2025-01-15T09:27:00.542" v="23982"/>
          <ac:grpSpMkLst>
            <pc:docMk/>
            <pc:sldMk cId="1066500586" sldId="320"/>
            <ac:grpSpMk id="129" creationId="{4B6F0713-0501-36FB-06D8-1D82C83F6033}"/>
          </ac:grpSpMkLst>
        </pc:grpChg>
        <pc:grpChg chg="mod">
          <ac:chgData name="Darren Starr" userId="e8db8f9f-6c41-48a8-b168-8c2600f32686" providerId="ADAL" clId="{8A8AF724-0554-4334-A95E-7765974E60F0}" dt="2025-01-15T09:27:00.542" v="23982"/>
          <ac:grpSpMkLst>
            <pc:docMk/>
            <pc:sldMk cId="1066500586" sldId="320"/>
            <ac:grpSpMk id="143" creationId="{42CFE3D6-B8C9-D77D-E46F-C47694B9C37F}"/>
          </ac:grpSpMkLst>
        </pc:grpChg>
        <pc:grpChg chg="mod">
          <ac:chgData name="Darren Starr" userId="e8db8f9f-6c41-48a8-b168-8c2600f32686" providerId="ADAL" clId="{8A8AF724-0554-4334-A95E-7765974E60F0}" dt="2025-01-15T09:27:27.492" v="23988"/>
          <ac:grpSpMkLst>
            <pc:docMk/>
            <pc:sldMk cId="1066500586" sldId="320"/>
            <ac:grpSpMk id="147" creationId="{5127EAC7-6D90-17AF-AED3-75536E6CB0E5}"/>
          </ac:grpSpMkLst>
        </pc:grpChg>
        <pc:grpChg chg="mod">
          <ac:chgData name="Darren Starr" userId="e8db8f9f-6c41-48a8-b168-8c2600f32686" providerId="ADAL" clId="{8A8AF724-0554-4334-A95E-7765974E60F0}" dt="2025-01-15T09:27:31.144" v="23994"/>
          <ac:grpSpMkLst>
            <pc:docMk/>
            <pc:sldMk cId="1066500586" sldId="320"/>
            <ac:grpSpMk id="152" creationId="{25EBF257-42DB-6C37-F1EB-C95215E86073}"/>
          </ac:grpSpMkLst>
        </pc:grpChg>
        <pc:grpChg chg="mod">
          <ac:chgData name="Darren Starr" userId="e8db8f9f-6c41-48a8-b168-8c2600f32686" providerId="ADAL" clId="{8A8AF724-0554-4334-A95E-7765974E60F0}" dt="2025-01-15T09:27:35.683" v="23998"/>
          <ac:grpSpMkLst>
            <pc:docMk/>
            <pc:sldMk cId="1066500586" sldId="320"/>
            <ac:grpSpMk id="156" creationId="{418271CD-4E5A-847E-5BC9-13710FA75EEA}"/>
          </ac:grpSpMkLst>
        </pc:grpChg>
        <pc:inkChg chg="add del">
          <ac:chgData name="Darren Starr" userId="e8db8f9f-6c41-48a8-b168-8c2600f32686" providerId="ADAL" clId="{8A8AF724-0554-4334-A95E-7765974E60F0}" dt="2025-01-15T09:18:54.273" v="23835" actId="9405"/>
          <ac:inkMkLst>
            <pc:docMk/>
            <pc:sldMk cId="1066500586" sldId="320"/>
            <ac:inkMk id="4" creationId="{1026E619-2B6E-7FCC-365C-0642A7046B0B}"/>
          </ac:inkMkLst>
        </pc:inkChg>
        <pc:inkChg chg="add">
          <ac:chgData name="Darren Starr" userId="e8db8f9f-6c41-48a8-b168-8c2600f32686" providerId="ADAL" clId="{8A8AF724-0554-4334-A95E-7765974E60F0}" dt="2025-01-15T09:18:59.348" v="23836" actId="9405"/>
          <ac:inkMkLst>
            <pc:docMk/>
            <pc:sldMk cId="1066500586" sldId="320"/>
            <ac:inkMk id="5" creationId="{07730803-D4B5-A026-367F-4C9F97FE38E3}"/>
          </ac:inkMkLst>
        </pc:inkChg>
        <pc:inkChg chg="add">
          <ac:chgData name="Darren Starr" userId="e8db8f9f-6c41-48a8-b168-8c2600f32686" providerId="ADAL" clId="{8A8AF724-0554-4334-A95E-7765974E60F0}" dt="2025-01-15T09:19:03.896" v="23837" actId="9405"/>
          <ac:inkMkLst>
            <pc:docMk/>
            <pc:sldMk cId="1066500586" sldId="320"/>
            <ac:inkMk id="6" creationId="{ADABBA41-CC6D-D74D-35D9-FA5072F9A2FD}"/>
          </ac:inkMkLst>
        </pc:inkChg>
        <pc:inkChg chg="add">
          <ac:chgData name="Darren Starr" userId="e8db8f9f-6c41-48a8-b168-8c2600f32686" providerId="ADAL" clId="{8A8AF724-0554-4334-A95E-7765974E60F0}" dt="2025-01-15T09:19:13.879" v="23838" actId="9405"/>
          <ac:inkMkLst>
            <pc:docMk/>
            <pc:sldMk cId="1066500586" sldId="320"/>
            <ac:inkMk id="7" creationId="{C928540A-8200-0B29-6AD2-F49D084170E3}"/>
          </ac:inkMkLst>
        </pc:inkChg>
        <pc:inkChg chg="add">
          <ac:chgData name="Darren Starr" userId="e8db8f9f-6c41-48a8-b168-8c2600f32686" providerId="ADAL" clId="{8A8AF724-0554-4334-A95E-7765974E60F0}" dt="2025-01-15T09:19:23.683" v="23839" actId="9405"/>
          <ac:inkMkLst>
            <pc:docMk/>
            <pc:sldMk cId="1066500586" sldId="320"/>
            <ac:inkMk id="8" creationId="{0D2ECDC5-9C21-531B-2938-AB312454937F}"/>
          </ac:inkMkLst>
        </pc:inkChg>
        <pc:inkChg chg="add mod">
          <ac:chgData name="Darren Starr" userId="e8db8f9f-6c41-48a8-b168-8c2600f32686" providerId="ADAL" clId="{8A8AF724-0554-4334-A95E-7765974E60F0}" dt="2025-01-15T09:19:31.137" v="23847"/>
          <ac:inkMkLst>
            <pc:docMk/>
            <pc:sldMk cId="1066500586" sldId="320"/>
            <ac:inkMk id="9" creationId="{0331664F-59C8-8BED-1418-8F702BCC1261}"/>
          </ac:inkMkLst>
        </pc:inkChg>
        <pc:inkChg chg="add mod">
          <ac:chgData name="Darren Starr" userId="e8db8f9f-6c41-48a8-b168-8c2600f32686" providerId="ADAL" clId="{8A8AF724-0554-4334-A95E-7765974E60F0}" dt="2025-01-15T09:19:31.137" v="23847"/>
          <ac:inkMkLst>
            <pc:docMk/>
            <pc:sldMk cId="1066500586" sldId="320"/>
            <ac:inkMk id="10" creationId="{A60D60B2-3F0A-36CB-3527-78043BCADE61}"/>
          </ac:inkMkLst>
        </pc:inkChg>
        <pc:inkChg chg="add mod">
          <ac:chgData name="Darren Starr" userId="e8db8f9f-6c41-48a8-b168-8c2600f32686" providerId="ADAL" clId="{8A8AF724-0554-4334-A95E-7765974E60F0}" dt="2025-01-15T09:19:31.137" v="23847"/>
          <ac:inkMkLst>
            <pc:docMk/>
            <pc:sldMk cId="1066500586" sldId="320"/>
            <ac:inkMk id="11" creationId="{65CAA338-A3E7-0E7E-22EE-76D23AD1EA66}"/>
          </ac:inkMkLst>
        </pc:inkChg>
        <pc:inkChg chg="add mod">
          <ac:chgData name="Darren Starr" userId="e8db8f9f-6c41-48a8-b168-8c2600f32686" providerId="ADAL" clId="{8A8AF724-0554-4334-A95E-7765974E60F0}" dt="2025-01-15T09:19:31.137" v="23847"/>
          <ac:inkMkLst>
            <pc:docMk/>
            <pc:sldMk cId="1066500586" sldId="320"/>
            <ac:inkMk id="12" creationId="{CA337CBB-E073-30F8-0D49-62AA992743B8}"/>
          </ac:inkMkLst>
        </pc:inkChg>
        <pc:inkChg chg="add mod">
          <ac:chgData name="Darren Starr" userId="e8db8f9f-6c41-48a8-b168-8c2600f32686" providerId="ADAL" clId="{8A8AF724-0554-4334-A95E-7765974E60F0}" dt="2025-01-15T09:19:31.137" v="23847"/>
          <ac:inkMkLst>
            <pc:docMk/>
            <pc:sldMk cId="1066500586" sldId="320"/>
            <ac:inkMk id="13" creationId="{1D7CC018-2AB0-D7A9-F6DC-586C4BEC3E3F}"/>
          </ac:inkMkLst>
        </pc:inkChg>
        <pc:inkChg chg="add mod">
          <ac:chgData name="Darren Starr" userId="e8db8f9f-6c41-48a8-b168-8c2600f32686" providerId="ADAL" clId="{8A8AF724-0554-4334-A95E-7765974E60F0}" dt="2025-01-15T09:19:31.137" v="23847"/>
          <ac:inkMkLst>
            <pc:docMk/>
            <pc:sldMk cId="1066500586" sldId="320"/>
            <ac:inkMk id="14" creationId="{22383992-280E-62DD-D826-F93FB4B0A5C7}"/>
          </ac:inkMkLst>
        </pc:inkChg>
        <pc:inkChg chg="add mod">
          <ac:chgData name="Darren Starr" userId="e8db8f9f-6c41-48a8-b168-8c2600f32686" providerId="ADAL" clId="{8A8AF724-0554-4334-A95E-7765974E60F0}" dt="2025-01-15T09:19:31.137" v="23847"/>
          <ac:inkMkLst>
            <pc:docMk/>
            <pc:sldMk cId="1066500586" sldId="320"/>
            <ac:inkMk id="15" creationId="{FF3F30AD-1A92-346C-9F94-B3A6C80D113B}"/>
          </ac:inkMkLst>
        </pc:inkChg>
        <pc:inkChg chg="add mod">
          <ac:chgData name="Darren Starr" userId="e8db8f9f-6c41-48a8-b168-8c2600f32686" providerId="ADAL" clId="{8A8AF724-0554-4334-A95E-7765974E60F0}" dt="2025-01-15T09:19:42.861" v="23856"/>
          <ac:inkMkLst>
            <pc:docMk/>
            <pc:sldMk cId="1066500586" sldId="320"/>
            <ac:inkMk id="17" creationId="{6B9060EE-2DE5-1585-0C26-51AA475E8737}"/>
          </ac:inkMkLst>
        </pc:inkChg>
        <pc:inkChg chg="add mod">
          <ac:chgData name="Darren Starr" userId="e8db8f9f-6c41-48a8-b168-8c2600f32686" providerId="ADAL" clId="{8A8AF724-0554-4334-A95E-7765974E60F0}" dt="2025-01-15T09:19:42.861" v="23856"/>
          <ac:inkMkLst>
            <pc:docMk/>
            <pc:sldMk cId="1066500586" sldId="320"/>
            <ac:inkMk id="18" creationId="{308D0B0A-331E-A65D-174B-C4D130F3D116}"/>
          </ac:inkMkLst>
        </pc:inkChg>
        <pc:inkChg chg="add mod">
          <ac:chgData name="Darren Starr" userId="e8db8f9f-6c41-48a8-b168-8c2600f32686" providerId="ADAL" clId="{8A8AF724-0554-4334-A95E-7765974E60F0}" dt="2025-01-15T09:19:42.861" v="23856"/>
          <ac:inkMkLst>
            <pc:docMk/>
            <pc:sldMk cId="1066500586" sldId="320"/>
            <ac:inkMk id="19" creationId="{9D1C4E32-BE44-1DA1-ED95-8EA9398767A7}"/>
          </ac:inkMkLst>
        </pc:inkChg>
        <pc:inkChg chg="add mod">
          <ac:chgData name="Darren Starr" userId="e8db8f9f-6c41-48a8-b168-8c2600f32686" providerId="ADAL" clId="{8A8AF724-0554-4334-A95E-7765974E60F0}" dt="2025-01-15T09:19:42.861" v="23856"/>
          <ac:inkMkLst>
            <pc:docMk/>
            <pc:sldMk cId="1066500586" sldId="320"/>
            <ac:inkMk id="20" creationId="{7FDD96F1-B1C3-E5D2-0738-6AF8B2BFF259}"/>
          </ac:inkMkLst>
        </pc:inkChg>
        <pc:inkChg chg="add mod">
          <ac:chgData name="Darren Starr" userId="e8db8f9f-6c41-48a8-b168-8c2600f32686" providerId="ADAL" clId="{8A8AF724-0554-4334-A95E-7765974E60F0}" dt="2025-01-15T09:19:42.861" v="23856"/>
          <ac:inkMkLst>
            <pc:docMk/>
            <pc:sldMk cId="1066500586" sldId="320"/>
            <ac:inkMk id="21" creationId="{2D80B8F2-B310-BCC1-D65B-D080A94034BF}"/>
          </ac:inkMkLst>
        </pc:inkChg>
        <pc:inkChg chg="add mod">
          <ac:chgData name="Darren Starr" userId="e8db8f9f-6c41-48a8-b168-8c2600f32686" providerId="ADAL" clId="{8A8AF724-0554-4334-A95E-7765974E60F0}" dt="2025-01-15T09:19:42.861" v="23856"/>
          <ac:inkMkLst>
            <pc:docMk/>
            <pc:sldMk cId="1066500586" sldId="320"/>
            <ac:inkMk id="22" creationId="{2A4A11FF-3BF1-9A5E-89EB-73D436EBB846}"/>
          </ac:inkMkLst>
        </pc:inkChg>
        <pc:inkChg chg="add mod">
          <ac:chgData name="Darren Starr" userId="e8db8f9f-6c41-48a8-b168-8c2600f32686" providerId="ADAL" clId="{8A8AF724-0554-4334-A95E-7765974E60F0}" dt="2025-01-15T09:19:42.861" v="23856"/>
          <ac:inkMkLst>
            <pc:docMk/>
            <pc:sldMk cId="1066500586" sldId="320"/>
            <ac:inkMk id="23" creationId="{C77BEA90-19A4-8CF4-CCC8-1173D8B92E0E}"/>
          </ac:inkMkLst>
        </pc:inkChg>
        <pc:inkChg chg="add mod">
          <ac:chgData name="Darren Starr" userId="e8db8f9f-6c41-48a8-b168-8c2600f32686" providerId="ADAL" clId="{8A8AF724-0554-4334-A95E-7765974E60F0}" dt="2025-01-15T09:19:42.861" v="23856"/>
          <ac:inkMkLst>
            <pc:docMk/>
            <pc:sldMk cId="1066500586" sldId="320"/>
            <ac:inkMk id="24" creationId="{E832883A-86AA-43FC-E2FF-14BB7EE3B967}"/>
          </ac:inkMkLst>
        </pc:inkChg>
        <pc:inkChg chg="add mod">
          <ac:chgData name="Darren Starr" userId="e8db8f9f-6c41-48a8-b168-8c2600f32686" providerId="ADAL" clId="{8A8AF724-0554-4334-A95E-7765974E60F0}" dt="2025-01-15T09:19:56.327" v="23874"/>
          <ac:inkMkLst>
            <pc:docMk/>
            <pc:sldMk cId="1066500586" sldId="320"/>
            <ac:inkMk id="27" creationId="{10218A6B-41C7-EBF9-5284-6DC6C2186F74}"/>
          </ac:inkMkLst>
        </pc:inkChg>
        <pc:inkChg chg="add mod">
          <ac:chgData name="Darren Starr" userId="e8db8f9f-6c41-48a8-b168-8c2600f32686" providerId="ADAL" clId="{8A8AF724-0554-4334-A95E-7765974E60F0}" dt="2025-01-15T09:19:53.553" v="23868"/>
          <ac:inkMkLst>
            <pc:docMk/>
            <pc:sldMk cId="1066500586" sldId="320"/>
            <ac:inkMk id="28" creationId="{F020B302-C637-AE03-1B2F-CE8010B3C95F}"/>
          </ac:inkMkLst>
        </pc:inkChg>
        <pc:inkChg chg="add">
          <ac:chgData name="Darren Starr" userId="e8db8f9f-6c41-48a8-b168-8c2600f32686" providerId="ADAL" clId="{8A8AF724-0554-4334-A95E-7765974E60F0}" dt="2025-01-15T09:19:49.959" v="23859" actId="9405"/>
          <ac:inkMkLst>
            <pc:docMk/>
            <pc:sldMk cId="1066500586" sldId="320"/>
            <ac:inkMk id="29" creationId="{00CFC39E-3F74-8063-8D37-E3CB9E0163E8}"/>
          </ac:inkMkLst>
        </pc:inkChg>
        <pc:inkChg chg="add mod">
          <ac:chgData name="Darren Starr" userId="e8db8f9f-6c41-48a8-b168-8c2600f32686" providerId="ADAL" clId="{8A8AF724-0554-4334-A95E-7765974E60F0}" dt="2025-01-15T09:19:56.327" v="23874"/>
          <ac:inkMkLst>
            <pc:docMk/>
            <pc:sldMk cId="1066500586" sldId="320"/>
            <ac:inkMk id="30" creationId="{D3D96042-67C2-1564-D56E-13F435793776}"/>
          </ac:inkMkLst>
        </pc:inkChg>
        <pc:inkChg chg="add mod">
          <ac:chgData name="Darren Starr" userId="e8db8f9f-6c41-48a8-b168-8c2600f32686" providerId="ADAL" clId="{8A8AF724-0554-4334-A95E-7765974E60F0}" dt="2025-01-15T09:19:56.327" v="23874"/>
          <ac:inkMkLst>
            <pc:docMk/>
            <pc:sldMk cId="1066500586" sldId="320"/>
            <ac:inkMk id="31" creationId="{9F9399CD-EE5C-CBC4-52F6-C0E005FFD5A7}"/>
          </ac:inkMkLst>
        </pc:inkChg>
        <pc:inkChg chg="add mod">
          <ac:chgData name="Darren Starr" userId="e8db8f9f-6c41-48a8-b168-8c2600f32686" providerId="ADAL" clId="{8A8AF724-0554-4334-A95E-7765974E60F0}" dt="2025-01-15T09:19:56.327" v="23874"/>
          <ac:inkMkLst>
            <pc:docMk/>
            <pc:sldMk cId="1066500586" sldId="320"/>
            <ac:inkMk id="32" creationId="{EBA7D9E3-360E-4783-6A93-8E49393718DA}"/>
          </ac:inkMkLst>
        </pc:inkChg>
        <pc:inkChg chg="add mod">
          <ac:chgData name="Darren Starr" userId="e8db8f9f-6c41-48a8-b168-8c2600f32686" providerId="ADAL" clId="{8A8AF724-0554-4334-A95E-7765974E60F0}" dt="2025-01-15T09:19:56.327" v="23874"/>
          <ac:inkMkLst>
            <pc:docMk/>
            <pc:sldMk cId="1066500586" sldId="320"/>
            <ac:inkMk id="33" creationId="{02753C55-1CE1-D970-59CD-8FCD79C8CD1D}"/>
          </ac:inkMkLst>
        </pc:inkChg>
        <pc:inkChg chg="add mod">
          <ac:chgData name="Darren Starr" userId="e8db8f9f-6c41-48a8-b168-8c2600f32686" providerId="ADAL" clId="{8A8AF724-0554-4334-A95E-7765974E60F0}" dt="2025-01-15T09:19:56.327" v="23874"/>
          <ac:inkMkLst>
            <pc:docMk/>
            <pc:sldMk cId="1066500586" sldId="320"/>
            <ac:inkMk id="34" creationId="{2E517FA0-EC3A-817A-0812-FEC33CE969A8}"/>
          </ac:inkMkLst>
        </pc:inkChg>
        <pc:inkChg chg="add mod">
          <ac:chgData name="Darren Starr" userId="e8db8f9f-6c41-48a8-b168-8c2600f32686" providerId="ADAL" clId="{8A8AF724-0554-4334-A95E-7765974E60F0}" dt="2025-01-15T09:19:56.327" v="23874"/>
          <ac:inkMkLst>
            <pc:docMk/>
            <pc:sldMk cId="1066500586" sldId="320"/>
            <ac:inkMk id="35" creationId="{A308F603-B740-88BF-1E79-E9B5A10A8B7E}"/>
          </ac:inkMkLst>
        </pc:inkChg>
        <pc:inkChg chg="add mod">
          <ac:chgData name="Darren Starr" userId="e8db8f9f-6c41-48a8-b168-8c2600f32686" providerId="ADAL" clId="{8A8AF724-0554-4334-A95E-7765974E60F0}" dt="2025-01-15T09:19:56.327" v="23874"/>
          <ac:inkMkLst>
            <pc:docMk/>
            <pc:sldMk cId="1066500586" sldId="320"/>
            <ac:inkMk id="36" creationId="{33CFD488-1AD0-A127-998D-B7375CD2E72D}"/>
          </ac:inkMkLst>
        </pc:inkChg>
        <pc:inkChg chg="add">
          <ac:chgData name="Darren Starr" userId="e8db8f9f-6c41-48a8-b168-8c2600f32686" providerId="ADAL" clId="{8A8AF724-0554-4334-A95E-7765974E60F0}" dt="2025-01-15T09:19:53.021" v="23867" actId="9405"/>
          <ac:inkMkLst>
            <pc:docMk/>
            <pc:sldMk cId="1066500586" sldId="320"/>
            <ac:inkMk id="37" creationId="{33049610-9C91-E092-DDEE-8B1C1322C728}"/>
          </ac:inkMkLst>
        </pc:inkChg>
        <pc:inkChg chg="add">
          <ac:chgData name="Darren Starr" userId="e8db8f9f-6c41-48a8-b168-8c2600f32686" providerId="ADAL" clId="{8A8AF724-0554-4334-A95E-7765974E60F0}" dt="2025-01-15T09:19:54.239" v="23869" actId="9405"/>
          <ac:inkMkLst>
            <pc:docMk/>
            <pc:sldMk cId="1066500586" sldId="320"/>
            <ac:inkMk id="39" creationId="{42EC3064-302B-7108-080F-4A3A56EE62AB}"/>
          </ac:inkMkLst>
        </pc:inkChg>
        <pc:inkChg chg="add">
          <ac:chgData name="Darren Starr" userId="e8db8f9f-6c41-48a8-b168-8c2600f32686" providerId="ADAL" clId="{8A8AF724-0554-4334-A95E-7765974E60F0}" dt="2025-01-15T09:19:54.540" v="23870" actId="9405"/>
          <ac:inkMkLst>
            <pc:docMk/>
            <pc:sldMk cId="1066500586" sldId="320"/>
            <ac:inkMk id="40" creationId="{135C469B-DFF2-D746-AC12-38F85EC5C5DC}"/>
          </ac:inkMkLst>
        </pc:inkChg>
        <pc:inkChg chg="add">
          <ac:chgData name="Darren Starr" userId="e8db8f9f-6c41-48a8-b168-8c2600f32686" providerId="ADAL" clId="{8A8AF724-0554-4334-A95E-7765974E60F0}" dt="2025-01-15T09:19:54.742" v="23871" actId="9405"/>
          <ac:inkMkLst>
            <pc:docMk/>
            <pc:sldMk cId="1066500586" sldId="320"/>
            <ac:inkMk id="41" creationId="{FDBDD760-8E8B-DB0B-305B-6C72E9487858}"/>
          </ac:inkMkLst>
        </pc:inkChg>
        <pc:inkChg chg="add">
          <ac:chgData name="Darren Starr" userId="e8db8f9f-6c41-48a8-b168-8c2600f32686" providerId="ADAL" clId="{8A8AF724-0554-4334-A95E-7765974E60F0}" dt="2025-01-15T09:19:55.144" v="23872" actId="9405"/>
          <ac:inkMkLst>
            <pc:docMk/>
            <pc:sldMk cId="1066500586" sldId="320"/>
            <ac:inkMk id="42" creationId="{EDC4DA1C-2404-B12B-556E-2A5DBD368443}"/>
          </ac:inkMkLst>
        </pc:inkChg>
        <pc:inkChg chg="add">
          <ac:chgData name="Darren Starr" userId="e8db8f9f-6c41-48a8-b168-8c2600f32686" providerId="ADAL" clId="{8A8AF724-0554-4334-A95E-7765974E60F0}" dt="2025-01-15T09:19:55.380" v="23873" actId="9405"/>
          <ac:inkMkLst>
            <pc:docMk/>
            <pc:sldMk cId="1066500586" sldId="320"/>
            <ac:inkMk id="43" creationId="{2A62972D-C665-E432-3D80-FE1850072B8B}"/>
          </ac:inkMkLst>
        </pc:inkChg>
        <pc:inkChg chg="add mod">
          <ac:chgData name="Darren Starr" userId="e8db8f9f-6c41-48a8-b168-8c2600f32686" providerId="ADAL" clId="{8A8AF724-0554-4334-A95E-7765974E60F0}" dt="2025-01-15T09:19:59.741" v="23879"/>
          <ac:inkMkLst>
            <pc:docMk/>
            <pc:sldMk cId="1066500586" sldId="320"/>
            <ac:inkMk id="45" creationId="{F0EFF347-2F2F-E384-5E59-C4059A8AE67E}"/>
          </ac:inkMkLst>
        </pc:inkChg>
        <pc:inkChg chg="add mod">
          <ac:chgData name="Darren Starr" userId="e8db8f9f-6c41-48a8-b168-8c2600f32686" providerId="ADAL" clId="{8A8AF724-0554-4334-A95E-7765974E60F0}" dt="2025-01-15T09:19:59.741" v="23879"/>
          <ac:inkMkLst>
            <pc:docMk/>
            <pc:sldMk cId="1066500586" sldId="320"/>
            <ac:inkMk id="46" creationId="{A90FC697-FDA0-2BBA-005B-8F08FCACB618}"/>
          </ac:inkMkLst>
        </pc:inkChg>
        <pc:inkChg chg="add mod">
          <ac:chgData name="Darren Starr" userId="e8db8f9f-6c41-48a8-b168-8c2600f32686" providerId="ADAL" clId="{8A8AF724-0554-4334-A95E-7765974E60F0}" dt="2025-01-15T09:19:59.741" v="23879"/>
          <ac:inkMkLst>
            <pc:docMk/>
            <pc:sldMk cId="1066500586" sldId="320"/>
            <ac:inkMk id="47" creationId="{42EC1567-A1B0-CBFD-58A1-6972DCC8DA79}"/>
          </ac:inkMkLst>
        </pc:inkChg>
        <pc:inkChg chg="add mod">
          <ac:chgData name="Darren Starr" userId="e8db8f9f-6c41-48a8-b168-8c2600f32686" providerId="ADAL" clId="{8A8AF724-0554-4334-A95E-7765974E60F0}" dt="2025-01-15T09:19:59.741" v="23879"/>
          <ac:inkMkLst>
            <pc:docMk/>
            <pc:sldMk cId="1066500586" sldId="320"/>
            <ac:inkMk id="48" creationId="{A4680B7F-22C2-C6C0-2BDE-FBC9D3D41EA3}"/>
          </ac:inkMkLst>
        </pc:inkChg>
        <pc:inkChg chg="add mod">
          <ac:chgData name="Darren Starr" userId="e8db8f9f-6c41-48a8-b168-8c2600f32686" providerId="ADAL" clId="{8A8AF724-0554-4334-A95E-7765974E60F0}" dt="2025-01-15T09:20:07.306" v="23897"/>
          <ac:inkMkLst>
            <pc:docMk/>
            <pc:sldMk cId="1066500586" sldId="320"/>
            <ac:inkMk id="50" creationId="{F7EE15E9-95AA-6D32-88EB-911D3E28FEF9}"/>
          </ac:inkMkLst>
        </pc:inkChg>
        <pc:inkChg chg="add mod">
          <ac:chgData name="Darren Starr" userId="e8db8f9f-6c41-48a8-b168-8c2600f32686" providerId="ADAL" clId="{8A8AF724-0554-4334-A95E-7765974E60F0}" dt="2025-01-15T09:20:07.306" v="23897"/>
          <ac:inkMkLst>
            <pc:docMk/>
            <pc:sldMk cId="1066500586" sldId="320"/>
            <ac:inkMk id="51" creationId="{55963E4C-6EB7-3FD9-3B06-3402FCEA4809}"/>
          </ac:inkMkLst>
        </pc:inkChg>
        <pc:inkChg chg="add mod">
          <ac:chgData name="Darren Starr" userId="e8db8f9f-6c41-48a8-b168-8c2600f32686" providerId="ADAL" clId="{8A8AF724-0554-4334-A95E-7765974E60F0}" dt="2025-01-15T09:20:03.156" v="23886"/>
          <ac:inkMkLst>
            <pc:docMk/>
            <pc:sldMk cId="1066500586" sldId="320"/>
            <ac:inkMk id="52" creationId="{21DBCC80-DC37-EC31-3555-2BB4ACD05D7A}"/>
          </ac:inkMkLst>
        </pc:inkChg>
        <pc:inkChg chg="add mod">
          <ac:chgData name="Darren Starr" userId="e8db8f9f-6c41-48a8-b168-8c2600f32686" providerId="ADAL" clId="{8A8AF724-0554-4334-A95E-7765974E60F0}" dt="2025-01-15T09:20:07.306" v="23897"/>
          <ac:inkMkLst>
            <pc:docMk/>
            <pc:sldMk cId="1066500586" sldId="320"/>
            <ac:inkMk id="53" creationId="{B366DDDC-07E3-98F3-548B-36FDDFCDC706}"/>
          </ac:inkMkLst>
        </pc:inkChg>
        <pc:inkChg chg="add mod">
          <ac:chgData name="Darren Starr" userId="e8db8f9f-6c41-48a8-b168-8c2600f32686" providerId="ADAL" clId="{8A8AF724-0554-4334-A95E-7765974E60F0}" dt="2025-01-15T09:20:03.156" v="23886"/>
          <ac:inkMkLst>
            <pc:docMk/>
            <pc:sldMk cId="1066500586" sldId="320"/>
            <ac:inkMk id="54" creationId="{1B704736-1B83-D021-43EB-85A63C6D6F62}"/>
          </ac:inkMkLst>
        </pc:inkChg>
        <pc:inkChg chg="add mod">
          <ac:chgData name="Darren Starr" userId="e8db8f9f-6c41-48a8-b168-8c2600f32686" providerId="ADAL" clId="{8A8AF724-0554-4334-A95E-7765974E60F0}" dt="2025-01-15T09:20:07.306" v="23897"/>
          <ac:inkMkLst>
            <pc:docMk/>
            <pc:sldMk cId="1066500586" sldId="320"/>
            <ac:inkMk id="55" creationId="{64CB30D2-150E-11BD-E413-133DEC11900F}"/>
          </ac:inkMkLst>
        </pc:inkChg>
        <pc:inkChg chg="add">
          <ac:chgData name="Darren Starr" userId="e8db8f9f-6c41-48a8-b168-8c2600f32686" providerId="ADAL" clId="{8A8AF724-0554-4334-A95E-7765974E60F0}" dt="2025-01-15T09:20:03.358" v="23887" actId="9405"/>
          <ac:inkMkLst>
            <pc:docMk/>
            <pc:sldMk cId="1066500586" sldId="320"/>
            <ac:inkMk id="57" creationId="{4E7BA032-6BE6-39A1-F851-20B2D7C5128E}"/>
          </ac:inkMkLst>
        </pc:inkChg>
        <pc:inkChg chg="add mod">
          <ac:chgData name="Darren Starr" userId="e8db8f9f-6c41-48a8-b168-8c2600f32686" providerId="ADAL" clId="{8A8AF724-0554-4334-A95E-7765974E60F0}" dt="2025-01-15T09:20:07.306" v="23897"/>
          <ac:inkMkLst>
            <pc:docMk/>
            <pc:sldMk cId="1066500586" sldId="320"/>
            <ac:inkMk id="58" creationId="{80FFB746-9ABF-00E4-BAB1-AF6AB5DBA0DB}"/>
          </ac:inkMkLst>
        </pc:inkChg>
        <pc:inkChg chg="add mod">
          <ac:chgData name="Darren Starr" userId="e8db8f9f-6c41-48a8-b168-8c2600f32686" providerId="ADAL" clId="{8A8AF724-0554-4334-A95E-7765974E60F0}" dt="2025-01-15T09:20:07.306" v="23897"/>
          <ac:inkMkLst>
            <pc:docMk/>
            <pc:sldMk cId="1066500586" sldId="320"/>
            <ac:inkMk id="59" creationId="{36F0646D-8493-0F1B-A4FB-5B0BE0C92174}"/>
          </ac:inkMkLst>
        </pc:inkChg>
        <pc:inkChg chg="add">
          <ac:chgData name="Darren Starr" userId="e8db8f9f-6c41-48a8-b168-8c2600f32686" providerId="ADAL" clId="{8A8AF724-0554-4334-A95E-7765974E60F0}" dt="2025-01-15T09:20:04.213" v="23890" actId="9405"/>
          <ac:inkMkLst>
            <pc:docMk/>
            <pc:sldMk cId="1066500586" sldId="320"/>
            <ac:inkMk id="60" creationId="{07A2C2F1-F51A-6A9A-DE62-CC5107EB816C}"/>
          </ac:inkMkLst>
        </pc:inkChg>
        <pc:inkChg chg="add">
          <ac:chgData name="Darren Starr" userId="e8db8f9f-6c41-48a8-b168-8c2600f32686" providerId="ADAL" clId="{8A8AF724-0554-4334-A95E-7765974E60F0}" dt="2025-01-15T09:20:04.444" v="23891" actId="9405"/>
          <ac:inkMkLst>
            <pc:docMk/>
            <pc:sldMk cId="1066500586" sldId="320"/>
            <ac:inkMk id="61" creationId="{F0AD5A8E-2877-654A-65A7-14E651F9AA1E}"/>
          </ac:inkMkLst>
        </pc:inkChg>
        <pc:inkChg chg="add">
          <ac:chgData name="Darren Starr" userId="e8db8f9f-6c41-48a8-b168-8c2600f32686" providerId="ADAL" clId="{8A8AF724-0554-4334-A95E-7765974E60F0}" dt="2025-01-15T09:20:05.558" v="23892" actId="9405"/>
          <ac:inkMkLst>
            <pc:docMk/>
            <pc:sldMk cId="1066500586" sldId="320"/>
            <ac:inkMk id="62" creationId="{6FF41A33-C8F5-3BC1-3399-4B596865462B}"/>
          </ac:inkMkLst>
        </pc:inkChg>
        <pc:inkChg chg="add">
          <ac:chgData name="Darren Starr" userId="e8db8f9f-6c41-48a8-b168-8c2600f32686" providerId="ADAL" clId="{8A8AF724-0554-4334-A95E-7765974E60F0}" dt="2025-01-15T09:20:05.910" v="23893" actId="9405"/>
          <ac:inkMkLst>
            <pc:docMk/>
            <pc:sldMk cId="1066500586" sldId="320"/>
            <ac:inkMk id="63" creationId="{0FFC56B9-C866-3DF3-0397-AFC08AE03E1C}"/>
          </ac:inkMkLst>
        </pc:inkChg>
        <pc:inkChg chg="add mod">
          <ac:chgData name="Darren Starr" userId="e8db8f9f-6c41-48a8-b168-8c2600f32686" providerId="ADAL" clId="{8A8AF724-0554-4334-A95E-7765974E60F0}" dt="2025-01-15T09:20:07.306" v="23897"/>
          <ac:inkMkLst>
            <pc:docMk/>
            <pc:sldMk cId="1066500586" sldId="320"/>
            <ac:inkMk id="64" creationId="{22159137-044D-E56F-EE5C-A4EDF7309C99}"/>
          </ac:inkMkLst>
        </pc:inkChg>
        <pc:inkChg chg="add">
          <ac:chgData name="Darren Starr" userId="e8db8f9f-6c41-48a8-b168-8c2600f32686" providerId="ADAL" clId="{8A8AF724-0554-4334-A95E-7765974E60F0}" dt="2025-01-15T09:20:06.603" v="23895" actId="9405"/>
          <ac:inkMkLst>
            <pc:docMk/>
            <pc:sldMk cId="1066500586" sldId="320"/>
            <ac:inkMk id="65" creationId="{4E75990F-2ED5-FBE8-7D4A-0B329E2BEF36}"/>
          </ac:inkMkLst>
        </pc:inkChg>
        <pc:inkChg chg="add mod">
          <ac:chgData name="Darren Starr" userId="e8db8f9f-6c41-48a8-b168-8c2600f32686" providerId="ADAL" clId="{8A8AF724-0554-4334-A95E-7765974E60F0}" dt="2025-01-15T09:20:07.306" v="23897"/>
          <ac:inkMkLst>
            <pc:docMk/>
            <pc:sldMk cId="1066500586" sldId="320"/>
            <ac:inkMk id="66" creationId="{F458ABA5-5A8D-EE2D-3C58-E0FF40119C7A}"/>
          </ac:inkMkLst>
        </pc:inkChg>
        <pc:inkChg chg="add mod">
          <ac:chgData name="Darren Starr" userId="e8db8f9f-6c41-48a8-b168-8c2600f32686" providerId="ADAL" clId="{8A8AF724-0554-4334-A95E-7765974E60F0}" dt="2025-01-15T09:20:09.744" v="23902"/>
          <ac:inkMkLst>
            <pc:docMk/>
            <pc:sldMk cId="1066500586" sldId="320"/>
            <ac:inkMk id="68" creationId="{FE1503CA-BF7C-51EE-1261-83FC72ABC29B}"/>
          </ac:inkMkLst>
        </pc:inkChg>
        <pc:inkChg chg="add mod">
          <ac:chgData name="Darren Starr" userId="e8db8f9f-6c41-48a8-b168-8c2600f32686" providerId="ADAL" clId="{8A8AF724-0554-4334-A95E-7765974E60F0}" dt="2025-01-15T09:20:09.744" v="23902"/>
          <ac:inkMkLst>
            <pc:docMk/>
            <pc:sldMk cId="1066500586" sldId="320"/>
            <ac:inkMk id="69" creationId="{74F38D46-5B08-8B55-3A48-6008E7A06710}"/>
          </ac:inkMkLst>
        </pc:inkChg>
        <pc:inkChg chg="add mod">
          <ac:chgData name="Darren Starr" userId="e8db8f9f-6c41-48a8-b168-8c2600f32686" providerId="ADAL" clId="{8A8AF724-0554-4334-A95E-7765974E60F0}" dt="2025-01-15T09:20:09.744" v="23902"/>
          <ac:inkMkLst>
            <pc:docMk/>
            <pc:sldMk cId="1066500586" sldId="320"/>
            <ac:inkMk id="70" creationId="{70674523-A442-B7D2-87C5-F8C044F1C850}"/>
          </ac:inkMkLst>
        </pc:inkChg>
        <pc:inkChg chg="add mod">
          <ac:chgData name="Darren Starr" userId="e8db8f9f-6c41-48a8-b168-8c2600f32686" providerId="ADAL" clId="{8A8AF724-0554-4334-A95E-7765974E60F0}" dt="2025-01-15T09:20:09.744" v="23902"/>
          <ac:inkMkLst>
            <pc:docMk/>
            <pc:sldMk cId="1066500586" sldId="320"/>
            <ac:inkMk id="71" creationId="{223DAC93-DB14-98B5-58CC-E0A2B19B873B}"/>
          </ac:inkMkLst>
        </pc:inkChg>
        <pc:inkChg chg="add mod">
          <ac:chgData name="Darren Starr" userId="e8db8f9f-6c41-48a8-b168-8c2600f32686" providerId="ADAL" clId="{8A8AF724-0554-4334-A95E-7765974E60F0}" dt="2025-01-15T09:20:27.215" v="23905"/>
          <ac:inkMkLst>
            <pc:docMk/>
            <pc:sldMk cId="1066500586" sldId="320"/>
            <ac:inkMk id="73" creationId="{924407A8-5475-74F2-90C9-751974C7E746}"/>
          </ac:inkMkLst>
        </pc:inkChg>
        <pc:inkChg chg="add mod">
          <ac:chgData name="Darren Starr" userId="e8db8f9f-6c41-48a8-b168-8c2600f32686" providerId="ADAL" clId="{8A8AF724-0554-4334-A95E-7765974E60F0}" dt="2025-01-15T09:20:27.215" v="23905"/>
          <ac:inkMkLst>
            <pc:docMk/>
            <pc:sldMk cId="1066500586" sldId="320"/>
            <ac:inkMk id="74" creationId="{223E5825-D2F1-0681-3C97-1A96FA91F779}"/>
          </ac:inkMkLst>
        </pc:inkChg>
        <pc:inkChg chg="add mod">
          <ac:chgData name="Darren Starr" userId="e8db8f9f-6c41-48a8-b168-8c2600f32686" providerId="ADAL" clId="{8A8AF724-0554-4334-A95E-7765974E60F0}" dt="2025-01-15T09:20:34.110" v="23908"/>
          <ac:inkMkLst>
            <pc:docMk/>
            <pc:sldMk cId="1066500586" sldId="320"/>
            <ac:inkMk id="76" creationId="{FB20DDD9-ECA5-D585-2785-DB7D4BE016D2}"/>
          </ac:inkMkLst>
        </pc:inkChg>
        <pc:inkChg chg="add mod">
          <ac:chgData name="Darren Starr" userId="e8db8f9f-6c41-48a8-b168-8c2600f32686" providerId="ADAL" clId="{8A8AF724-0554-4334-A95E-7765974E60F0}" dt="2025-01-15T09:20:34.110" v="23908"/>
          <ac:inkMkLst>
            <pc:docMk/>
            <pc:sldMk cId="1066500586" sldId="320"/>
            <ac:inkMk id="77" creationId="{EC31BAF0-3E24-CF2D-6A54-487F19CA1818}"/>
          </ac:inkMkLst>
        </pc:inkChg>
        <pc:inkChg chg="add del mod">
          <ac:chgData name="Darren Starr" userId="e8db8f9f-6c41-48a8-b168-8c2600f32686" providerId="ADAL" clId="{8A8AF724-0554-4334-A95E-7765974E60F0}" dt="2025-01-15T09:26:13.830" v="23925"/>
          <ac:inkMkLst>
            <pc:docMk/>
            <pc:sldMk cId="1066500586" sldId="320"/>
            <ac:inkMk id="79" creationId="{F3B427C6-C45C-B115-AEA9-BF0A93904C04}"/>
          </ac:inkMkLst>
        </pc:inkChg>
        <pc:inkChg chg="add del mod">
          <ac:chgData name="Darren Starr" userId="e8db8f9f-6c41-48a8-b168-8c2600f32686" providerId="ADAL" clId="{8A8AF724-0554-4334-A95E-7765974E60F0}" dt="2025-01-15T09:26:13.828" v="23923"/>
          <ac:inkMkLst>
            <pc:docMk/>
            <pc:sldMk cId="1066500586" sldId="320"/>
            <ac:inkMk id="80" creationId="{586F01D2-B437-5B20-6043-E3978F728AF8}"/>
          </ac:inkMkLst>
        </pc:inkChg>
        <pc:inkChg chg="add del mod">
          <ac:chgData name="Darren Starr" userId="e8db8f9f-6c41-48a8-b168-8c2600f32686" providerId="ADAL" clId="{8A8AF724-0554-4334-A95E-7765974E60F0}" dt="2025-01-15T09:26:13.834" v="23930"/>
          <ac:inkMkLst>
            <pc:docMk/>
            <pc:sldMk cId="1066500586" sldId="320"/>
            <ac:inkMk id="81" creationId="{ECE14BB6-07B2-C758-7004-C38AC0192F56}"/>
          </ac:inkMkLst>
        </pc:inkChg>
        <pc:inkChg chg="add del mod">
          <ac:chgData name="Darren Starr" userId="e8db8f9f-6c41-48a8-b168-8c2600f32686" providerId="ADAL" clId="{8A8AF724-0554-4334-A95E-7765974E60F0}" dt="2025-01-15T09:26:13.831" v="23927"/>
          <ac:inkMkLst>
            <pc:docMk/>
            <pc:sldMk cId="1066500586" sldId="320"/>
            <ac:inkMk id="82" creationId="{6F19AA62-B6BA-AB17-367A-6227586AB84B}"/>
          </ac:inkMkLst>
        </pc:inkChg>
        <pc:inkChg chg="add del mod">
          <ac:chgData name="Darren Starr" userId="e8db8f9f-6c41-48a8-b168-8c2600f32686" providerId="ADAL" clId="{8A8AF724-0554-4334-A95E-7765974E60F0}" dt="2025-01-15T09:26:13.834" v="23929"/>
          <ac:inkMkLst>
            <pc:docMk/>
            <pc:sldMk cId="1066500586" sldId="320"/>
            <ac:inkMk id="83" creationId="{81ACAA1E-FFDE-0868-3DC0-E6D10A77959B}"/>
          </ac:inkMkLst>
        </pc:inkChg>
        <pc:inkChg chg="add del mod">
          <ac:chgData name="Darren Starr" userId="e8db8f9f-6c41-48a8-b168-8c2600f32686" providerId="ADAL" clId="{8A8AF724-0554-4334-A95E-7765974E60F0}" dt="2025-01-15T09:26:13.830" v="23926"/>
          <ac:inkMkLst>
            <pc:docMk/>
            <pc:sldMk cId="1066500586" sldId="320"/>
            <ac:inkMk id="84" creationId="{E6DD117C-4D6F-75FB-403E-6DBB1A3890EA}"/>
          </ac:inkMkLst>
        </pc:inkChg>
        <pc:inkChg chg="add del mod">
          <ac:chgData name="Darren Starr" userId="e8db8f9f-6c41-48a8-b168-8c2600f32686" providerId="ADAL" clId="{8A8AF724-0554-4334-A95E-7765974E60F0}" dt="2025-01-15T09:26:13.829" v="23924"/>
          <ac:inkMkLst>
            <pc:docMk/>
            <pc:sldMk cId="1066500586" sldId="320"/>
            <ac:inkMk id="85" creationId="{600D375D-6EF7-3B43-B84F-CB343EE20C99}"/>
          </ac:inkMkLst>
        </pc:inkChg>
        <pc:inkChg chg="add del mod">
          <ac:chgData name="Darren Starr" userId="e8db8f9f-6c41-48a8-b168-8c2600f32686" providerId="ADAL" clId="{8A8AF724-0554-4334-A95E-7765974E60F0}" dt="2025-01-15T09:26:13.832" v="23928"/>
          <ac:inkMkLst>
            <pc:docMk/>
            <pc:sldMk cId="1066500586" sldId="320"/>
            <ac:inkMk id="86" creationId="{087ED86C-7903-A5DF-E3D7-28E5F201D93C}"/>
          </ac:inkMkLst>
        </pc:inkChg>
        <pc:inkChg chg="add del mod">
          <ac:chgData name="Darren Starr" userId="e8db8f9f-6c41-48a8-b168-8c2600f32686" providerId="ADAL" clId="{8A8AF724-0554-4334-A95E-7765974E60F0}" dt="2025-01-15T09:26:13.836" v="23931"/>
          <ac:inkMkLst>
            <pc:docMk/>
            <pc:sldMk cId="1066500586" sldId="320"/>
            <ac:inkMk id="87" creationId="{C0A84E29-30AB-B522-045C-D9864B4A4D9C}"/>
          </ac:inkMkLst>
        </pc:inkChg>
        <pc:inkChg chg="add mod">
          <ac:chgData name="Darren Starr" userId="e8db8f9f-6c41-48a8-b168-8c2600f32686" providerId="ADAL" clId="{8A8AF724-0554-4334-A95E-7765974E60F0}" dt="2025-01-15T09:26:10.917" v="23922"/>
          <ac:inkMkLst>
            <pc:docMk/>
            <pc:sldMk cId="1066500586" sldId="320"/>
            <ac:inkMk id="89" creationId="{E824E557-A50B-CBA0-60C6-2F12D07CD9F6}"/>
          </ac:inkMkLst>
        </pc:inkChg>
        <pc:inkChg chg="add mod">
          <ac:chgData name="Darren Starr" userId="e8db8f9f-6c41-48a8-b168-8c2600f32686" providerId="ADAL" clId="{8A8AF724-0554-4334-A95E-7765974E60F0}" dt="2025-01-15T09:26:10.917" v="23922"/>
          <ac:inkMkLst>
            <pc:docMk/>
            <pc:sldMk cId="1066500586" sldId="320"/>
            <ac:inkMk id="90" creationId="{62EB4CF6-A818-B85F-229E-27C184D0934E}"/>
          </ac:inkMkLst>
        </pc:inkChg>
        <pc:inkChg chg="add mod">
          <ac:chgData name="Darren Starr" userId="e8db8f9f-6c41-48a8-b168-8c2600f32686" providerId="ADAL" clId="{8A8AF724-0554-4334-A95E-7765974E60F0}" dt="2025-01-15T09:26:10.917" v="23922"/>
          <ac:inkMkLst>
            <pc:docMk/>
            <pc:sldMk cId="1066500586" sldId="320"/>
            <ac:inkMk id="91" creationId="{E729AD84-2185-CEFB-6F46-F86BC370971D}"/>
          </ac:inkMkLst>
        </pc:inkChg>
        <pc:inkChg chg="add">
          <ac:chgData name="Darren Starr" userId="e8db8f9f-6c41-48a8-b168-8c2600f32686" providerId="ADAL" clId="{8A8AF724-0554-4334-A95E-7765974E60F0}" dt="2025-01-15T09:26:17.164" v="23932" actId="9405"/>
          <ac:inkMkLst>
            <pc:docMk/>
            <pc:sldMk cId="1066500586" sldId="320"/>
            <ac:inkMk id="93" creationId="{3B006930-2317-FEB3-ABE4-81E120AD1EFE}"/>
          </ac:inkMkLst>
        </pc:inkChg>
        <pc:inkChg chg="add mod">
          <ac:chgData name="Darren Starr" userId="e8db8f9f-6c41-48a8-b168-8c2600f32686" providerId="ADAL" clId="{8A8AF724-0554-4334-A95E-7765974E60F0}" dt="2025-01-15T09:26:23.395" v="23935"/>
          <ac:inkMkLst>
            <pc:docMk/>
            <pc:sldMk cId="1066500586" sldId="320"/>
            <ac:inkMk id="94" creationId="{AF70A6C6-968E-8D2E-FF1E-FBB8C6AF78E7}"/>
          </ac:inkMkLst>
        </pc:inkChg>
        <pc:inkChg chg="add mod">
          <ac:chgData name="Darren Starr" userId="e8db8f9f-6c41-48a8-b168-8c2600f32686" providerId="ADAL" clId="{8A8AF724-0554-4334-A95E-7765974E60F0}" dt="2025-01-15T09:26:23.395" v="23935"/>
          <ac:inkMkLst>
            <pc:docMk/>
            <pc:sldMk cId="1066500586" sldId="320"/>
            <ac:inkMk id="95" creationId="{26B0FBB1-5DC6-18D7-706D-8236902807F7}"/>
          </ac:inkMkLst>
        </pc:inkChg>
        <pc:inkChg chg="add">
          <ac:chgData name="Darren Starr" userId="e8db8f9f-6c41-48a8-b168-8c2600f32686" providerId="ADAL" clId="{8A8AF724-0554-4334-A95E-7765974E60F0}" dt="2025-01-15T09:26:26.617" v="23936" actId="9405"/>
          <ac:inkMkLst>
            <pc:docMk/>
            <pc:sldMk cId="1066500586" sldId="320"/>
            <ac:inkMk id="97" creationId="{93335ECC-75CB-A299-6A05-62D287E1C02B}"/>
          </ac:inkMkLst>
        </pc:inkChg>
        <pc:inkChg chg="add mod">
          <ac:chgData name="Darren Starr" userId="e8db8f9f-6c41-48a8-b168-8c2600f32686" providerId="ADAL" clId="{8A8AF724-0554-4334-A95E-7765974E60F0}" dt="2025-01-15T09:26:48.363" v="23958"/>
          <ac:inkMkLst>
            <pc:docMk/>
            <pc:sldMk cId="1066500586" sldId="320"/>
            <ac:inkMk id="98" creationId="{87712F4E-9613-B70E-8558-D39D2399B66F}"/>
          </ac:inkMkLst>
        </pc:inkChg>
        <pc:inkChg chg="add">
          <ac:chgData name="Darren Starr" userId="e8db8f9f-6c41-48a8-b168-8c2600f32686" providerId="ADAL" clId="{8A8AF724-0554-4334-A95E-7765974E60F0}" dt="2025-01-15T09:26:32.178" v="23938" actId="9405"/>
          <ac:inkMkLst>
            <pc:docMk/>
            <pc:sldMk cId="1066500586" sldId="320"/>
            <ac:inkMk id="99" creationId="{E534FAF6-4140-6121-EE10-9AE39443995E}"/>
          </ac:inkMkLst>
        </pc:inkChg>
        <pc:inkChg chg="add mod">
          <ac:chgData name="Darren Starr" userId="e8db8f9f-6c41-48a8-b168-8c2600f32686" providerId="ADAL" clId="{8A8AF724-0554-4334-A95E-7765974E60F0}" dt="2025-01-15T09:27:00.542" v="23982"/>
          <ac:inkMkLst>
            <pc:docMk/>
            <pc:sldMk cId="1066500586" sldId="320"/>
            <ac:inkMk id="100" creationId="{A92B3129-016E-2BBA-8003-C95F33036C93}"/>
          </ac:inkMkLst>
        </pc:inkChg>
        <pc:inkChg chg="add">
          <ac:chgData name="Darren Starr" userId="e8db8f9f-6c41-48a8-b168-8c2600f32686" providerId="ADAL" clId="{8A8AF724-0554-4334-A95E-7765974E60F0}" dt="2025-01-15T09:26:42.247" v="23940" actId="9405"/>
          <ac:inkMkLst>
            <pc:docMk/>
            <pc:sldMk cId="1066500586" sldId="320"/>
            <ac:inkMk id="101" creationId="{2C14208B-399F-31E3-5E7E-FCA731F9D074}"/>
          </ac:inkMkLst>
        </pc:inkChg>
        <pc:inkChg chg="add">
          <ac:chgData name="Darren Starr" userId="e8db8f9f-6c41-48a8-b168-8c2600f32686" providerId="ADAL" clId="{8A8AF724-0554-4334-A95E-7765974E60F0}" dt="2025-01-15T09:26:42.529" v="23941" actId="9405"/>
          <ac:inkMkLst>
            <pc:docMk/>
            <pc:sldMk cId="1066500586" sldId="320"/>
            <ac:inkMk id="102" creationId="{A15EAB69-E29C-C21A-846E-F1D064017332}"/>
          </ac:inkMkLst>
        </pc:inkChg>
        <pc:inkChg chg="add">
          <ac:chgData name="Darren Starr" userId="e8db8f9f-6c41-48a8-b168-8c2600f32686" providerId="ADAL" clId="{8A8AF724-0554-4334-A95E-7765974E60F0}" dt="2025-01-15T09:26:42.734" v="23942" actId="9405"/>
          <ac:inkMkLst>
            <pc:docMk/>
            <pc:sldMk cId="1066500586" sldId="320"/>
            <ac:inkMk id="103" creationId="{ECCA6FD5-D723-A3EA-8D73-1702136624AA}"/>
          </ac:inkMkLst>
        </pc:inkChg>
        <pc:inkChg chg="add mod">
          <ac:chgData name="Darren Starr" userId="e8db8f9f-6c41-48a8-b168-8c2600f32686" providerId="ADAL" clId="{8A8AF724-0554-4334-A95E-7765974E60F0}" dt="2025-01-15T09:27:00.542" v="23982"/>
          <ac:inkMkLst>
            <pc:docMk/>
            <pc:sldMk cId="1066500586" sldId="320"/>
            <ac:inkMk id="104" creationId="{B52CFE72-D51B-1D78-20AF-7EE91E89AE60}"/>
          </ac:inkMkLst>
        </pc:inkChg>
        <pc:inkChg chg="add">
          <ac:chgData name="Darren Starr" userId="e8db8f9f-6c41-48a8-b168-8c2600f32686" providerId="ADAL" clId="{8A8AF724-0554-4334-A95E-7765974E60F0}" dt="2025-01-15T09:26:43.155" v="23944" actId="9405"/>
          <ac:inkMkLst>
            <pc:docMk/>
            <pc:sldMk cId="1066500586" sldId="320"/>
            <ac:inkMk id="105" creationId="{47B177E8-65EA-7E68-0AF7-21D80118B849}"/>
          </ac:inkMkLst>
        </pc:inkChg>
        <pc:inkChg chg="add mod">
          <ac:chgData name="Darren Starr" userId="e8db8f9f-6c41-48a8-b168-8c2600f32686" providerId="ADAL" clId="{8A8AF724-0554-4334-A95E-7765974E60F0}" dt="2025-01-15T09:26:48.363" v="23958"/>
          <ac:inkMkLst>
            <pc:docMk/>
            <pc:sldMk cId="1066500586" sldId="320"/>
            <ac:inkMk id="106" creationId="{AC4FF72C-B8E8-31B8-BF04-048A323752A6}"/>
          </ac:inkMkLst>
        </pc:inkChg>
        <pc:inkChg chg="add">
          <ac:chgData name="Darren Starr" userId="e8db8f9f-6c41-48a8-b168-8c2600f32686" providerId="ADAL" clId="{8A8AF724-0554-4334-A95E-7765974E60F0}" dt="2025-01-15T09:26:43.881" v="23946" actId="9405"/>
          <ac:inkMkLst>
            <pc:docMk/>
            <pc:sldMk cId="1066500586" sldId="320"/>
            <ac:inkMk id="107" creationId="{BE4DF30F-5A05-2C02-0749-76688CB40500}"/>
          </ac:inkMkLst>
        </pc:inkChg>
        <pc:inkChg chg="add">
          <ac:chgData name="Darren Starr" userId="e8db8f9f-6c41-48a8-b168-8c2600f32686" providerId="ADAL" clId="{8A8AF724-0554-4334-A95E-7765974E60F0}" dt="2025-01-15T09:26:44.166" v="23947" actId="9405"/>
          <ac:inkMkLst>
            <pc:docMk/>
            <pc:sldMk cId="1066500586" sldId="320"/>
            <ac:inkMk id="108" creationId="{B1E77E00-B619-0FBE-4E24-65CDEECDDC6B}"/>
          </ac:inkMkLst>
        </pc:inkChg>
        <pc:inkChg chg="add">
          <ac:chgData name="Darren Starr" userId="e8db8f9f-6c41-48a8-b168-8c2600f32686" providerId="ADAL" clId="{8A8AF724-0554-4334-A95E-7765974E60F0}" dt="2025-01-15T09:26:44.368" v="23948" actId="9405"/>
          <ac:inkMkLst>
            <pc:docMk/>
            <pc:sldMk cId="1066500586" sldId="320"/>
            <ac:inkMk id="109" creationId="{C0675807-68D2-4877-7350-A2A14609902F}"/>
          </ac:inkMkLst>
        </pc:inkChg>
        <pc:inkChg chg="add mod">
          <ac:chgData name="Darren Starr" userId="e8db8f9f-6c41-48a8-b168-8c2600f32686" providerId="ADAL" clId="{8A8AF724-0554-4334-A95E-7765974E60F0}" dt="2025-01-15T09:27:00.542" v="23982"/>
          <ac:inkMkLst>
            <pc:docMk/>
            <pc:sldMk cId="1066500586" sldId="320"/>
            <ac:inkMk id="110" creationId="{A7B0C87C-D526-F2EE-DB6C-40417E88CD93}"/>
          </ac:inkMkLst>
        </pc:inkChg>
        <pc:inkChg chg="add mod">
          <ac:chgData name="Darren Starr" userId="e8db8f9f-6c41-48a8-b168-8c2600f32686" providerId="ADAL" clId="{8A8AF724-0554-4334-A95E-7765974E60F0}" dt="2025-01-15T09:27:00.542" v="23982"/>
          <ac:inkMkLst>
            <pc:docMk/>
            <pc:sldMk cId="1066500586" sldId="320"/>
            <ac:inkMk id="111" creationId="{7D78C3C7-3A19-7442-EDBA-DEC96305A79D}"/>
          </ac:inkMkLst>
        </pc:inkChg>
        <pc:inkChg chg="add">
          <ac:chgData name="Darren Starr" userId="e8db8f9f-6c41-48a8-b168-8c2600f32686" providerId="ADAL" clId="{8A8AF724-0554-4334-A95E-7765974E60F0}" dt="2025-01-15T09:26:45.585" v="23951" actId="9405"/>
          <ac:inkMkLst>
            <pc:docMk/>
            <pc:sldMk cId="1066500586" sldId="320"/>
            <ac:inkMk id="112" creationId="{05FD1B0B-3C9D-C66B-202B-DA30DF025836}"/>
          </ac:inkMkLst>
        </pc:inkChg>
        <pc:inkChg chg="add">
          <ac:chgData name="Darren Starr" userId="e8db8f9f-6c41-48a8-b168-8c2600f32686" providerId="ADAL" clId="{8A8AF724-0554-4334-A95E-7765974E60F0}" dt="2025-01-15T09:26:45.747" v="23952" actId="9405"/>
          <ac:inkMkLst>
            <pc:docMk/>
            <pc:sldMk cId="1066500586" sldId="320"/>
            <ac:inkMk id="113" creationId="{2BA3B484-FFBE-B828-950D-AC38F7C8019A}"/>
          </ac:inkMkLst>
        </pc:inkChg>
        <pc:inkChg chg="add mod">
          <ac:chgData name="Darren Starr" userId="e8db8f9f-6c41-48a8-b168-8c2600f32686" providerId="ADAL" clId="{8A8AF724-0554-4334-A95E-7765974E60F0}" dt="2025-01-15T09:26:48.363" v="23958"/>
          <ac:inkMkLst>
            <pc:docMk/>
            <pc:sldMk cId="1066500586" sldId="320"/>
            <ac:inkMk id="114" creationId="{0EBE0042-462B-79F8-257B-319CC5FB0E1F}"/>
          </ac:inkMkLst>
        </pc:inkChg>
        <pc:inkChg chg="add">
          <ac:chgData name="Darren Starr" userId="e8db8f9f-6c41-48a8-b168-8c2600f32686" providerId="ADAL" clId="{8A8AF724-0554-4334-A95E-7765974E60F0}" dt="2025-01-15T09:26:46.697" v="23954" actId="9405"/>
          <ac:inkMkLst>
            <pc:docMk/>
            <pc:sldMk cId="1066500586" sldId="320"/>
            <ac:inkMk id="115" creationId="{EA701C04-D02A-9401-87F8-E8672476DDDB}"/>
          </ac:inkMkLst>
        </pc:inkChg>
        <pc:inkChg chg="add mod">
          <ac:chgData name="Darren Starr" userId="e8db8f9f-6c41-48a8-b168-8c2600f32686" providerId="ADAL" clId="{8A8AF724-0554-4334-A95E-7765974E60F0}" dt="2025-01-15T09:26:48.363" v="23958"/>
          <ac:inkMkLst>
            <pc:docMk/>
            <pc:sldMk cId="1066500586" sldId="320"/>
            <ac:inkMk id="116" creationId="{1EC72CA3-8B26-106A-8F01-B6A11E11C930}"/>
          </ac:inkMkLst>
        </pc:inkChg>
        <pc:inkChg chg="add">
          <ac:chgData name="Darren Starr" userId="e8db8f9f-6c41-48a8-b168-8c2600f32686" providerId="ADAL" clId="{8A8AF724-0554-4334-A95E-7765974E60F0}" dt="2025-01-15T09:26:47.187" v="23956" actId="9405"/>
          <ac:inkMkLst>
            <pc:docMk/>
            <pc:sldMk cId="1066500586" sldId="320"/>
            <ac:inkMk id="117" creationId="{863CD049-E887-8DA9-B68D-0DC939CDAA69}"/>
          </ac:inkMkLst>
        </pc:inkChg>
        <pc:inkChg chg="add mod">
          <ac:chgData name="Darren Starr" userId="e8db8f9f-6c41-48a8-b168-8c2600f32686" providerId="ADAL" clId="{8A8AF724-0554-4334-A95E-7765974E60F0}" dt="2025-01-15T09:26:48.363" v="23958"/>
          <ac:inkMkLst>
            <pc:docMk/>
            <pc:sldMk cId="1066500586" sldId="320"/>
            <ac:inkMk id="118" creationId="{617B4082-EDD9-2B80-A752-9ED85A4A20D2}"/>
          </ac:inkMkLst>
        </pc:inkChg>
        <pc:inkChg chg="add mod">
          <ac:chgData name="Darren Starr" userId="e8db8f9f-6c41-48a8-b168-8c2600f32686" providerId="ADAL" clId="{8A8AF724-0554-4334-A95E-7765974E60F0}" dt="2025-01-15T09:26:54.776" v="23968"/>
          <ac:inkMkLst>
            <pc:docMk/>
            <pc:sldMk cId="1066500586" sldId="320"/>
            <ac:inkMk id="120" creationId="{275463D6-CD81-4E9A-93F1-E9F1DDCF1BF4}"/>
          </ac:inkMkLst>
        </pc:inkChg>
        <pc:inkChg chg="add mod">
          <ac:chgData name="Darren Starr" userId="e8db8f9f-6c41-48a8-b168-8c2600f32686" providerId="ADAL" clId="{8A8AF724-0554-4334-A95E-7765974E60F0}" dt="2025-01-15T09:26:54.776" v="23968"/>
          <ac:inkMkLst>
            <pc:docMk/>
            <pc:sldMk cId="1066500586" sldId="320"/>
            <ac:inkMk id="121" creationId="{3F009D67-77E6-E070-124E-8BF4AB75CB13}"/>
          </ac:inkMkLst>
        </pc:inkChg>
        <pc:inkChg chg="add mod">
          <ac:chgData name="Darren Starr" userId="e8db8f9f-6c41-48a8-b168-8c2600f32686" providerId="ADAL" clId="{8A8AF724-0554-4334-A95E-7765974E60F0}" dt="2025-01-15T09:26:54.776" v="23968"/>
          <ac:inkMkLst>
            <pc:docMk/>
            <pc:sldMk cId="1066500586" sldId="320"/>
            <ac:inkMk id="122" creationId="{DD2F9C72-90BF-E58B-5A4B-636A013BCBF0}"/>
          </ac:inkMkLst>
        </pc:inkChg>
        <pc:inkChg chg="add mod">
          <ac:chgData name="Darren Starr" userId="e8db8f9f-6c41-48a8-b168-8c2600f32686" providerId="ADAL" clId="{8A8AF724-0554-4334-A95E-7765974E60F0}" dt="2025-01-15T09:26:54.776" v="23968"/>
          <ac:inkMkLst>
            <pc:docMk/>
            <pc:sldMk cId="1066500586" sldId="320"/>
            <ac:inkMk id="123" creationId="{C24B09B8-56E3-B5CF-2DDB-D3CD38E2628E}"/>
          </ac:inkMkLst>
        </pc:inkChg>
        <pc:inkChg chg="add mod">
          <ac:chgData name="Darren Starr" userId="e8db8f9f-6c41-48a8-b168-8c2600f32686" providerId="ADAL" clId="{8A8AF724-0554-4334-A95E-7765974E60F0}" dt="2025-01-15T09:26:54.776" v="23968"/>
          <ac:inkMkLst>
            <pc:docMk/>
            <pc:sldMk cId="1066500586" sldId="320"/>
            <ac:inkMk id="124" creationId="{A2FEE01C-350A-CB1A-C811-A469230FDA2E}"/>
          </ac:inkMkLst>
        </pc:inkChg>
        <pc:inkChg chg="add mod">
          <ac:chgData name="Darren Starr" userId="e8db8f9f-6c41-48a8-b168-8c2600f32686" providerId="ADAL" clId="{8A8AF724-0554-4334-A95E-7765974E60F0}" dt="2025-01-15T09:26:54.776" v="23968"/>
          <ac:inkMkLst>
            <pc:docMk/>
            <pc:sldMk cId="1066500586" sldId="320"/>
            <ac:inkMk id="125" creationId="{5FD8139C-1BDB-AC2D-8849-2E709AA883C1}"/>
          </ac:inkMkLst>
        </pc:inkChg>
        <pc:inkChg chg="add mod">
          <ac:chgData name="Darren Starr" userId="e8db8f9f-6c41-48a8-b168-8c2600f32686" providerId="ADAL" clId="{8A8AF724-0554-4334-A95E-7765974E60F0}" dt="2025-01-15T09:27:00.542" v="23982"/>
          <ac:inkMkLst>
            <pc:docMk/>
            <pc:sldMk cId="1066500586" sldId="320"/>
            <ac:inkMk id="126" creationId="{C461856A-E11D-BC2B-07DE-9C4B46A16B35}"/>
          </ac:inkMkLst>
        </pc:inkChg>
        <pc:inkChg chg="add mod">
          <ac:chgData name="Darren Starr" userId="e8db8f9f-6c41-48a8-b168-8c2600f32686" providerId="ADAL" clId="{8A8AF724-0554-4334-A95E-7765974E60F0}" dt="2025-01-15T09:26:54.776" v="23968"/>
          <ac:inkMkLst>
            <pc:docMk/>
            <pc:sldMk cId="1066500586" sldId="320"/>
            <ac:inkMk id="127" creationId="{C15F07D0-AC39-9738-5240-23266E84882B}"/>
          </ac:inkMkLst>
        </pc:inkChg>
        <pc:inkChg chg="add mod">
          <ac:chgData name="Darren Starr" userId="e8db8f9f-6c41-48a8-b168-8c2600f32686" providerId="ADAL" clId="{8A8AF724-0554-4334-A95E-7765974E60F0}" dt="2025-01-15T09:27:00.542" v="23982"/>
          <ac:inkMkLst>
            <pc:docMk/>
            <pc:sldMk cId="1066500586" sldId="320"/>
            <ac:inkMk id="128" creationId="{9217E8A0-4D2E-2A43-6E0D-B4DA8F9877ED}"/>
          </ac:inkMkLst>
        </pc:inkChg>
        <pc:inkChg chg="add">
          <ac:chgData name="Darren Starr" userId="e8db8f9f-6c41-48a8-b168-8c2600f32686" providerId="ADAL" clId="{8A8AF724-0554-4334-A95E-7765974E60F0}" dt="2025-01-15T09:26:55.089" v="23969" actId="9405"/>
          <ac:inkMkLst>
            <pc:docMk/>
            <pc:sldMk cId="1066500586" sldId="320"/>
            <ac:inkMk id="130" creationId="{75BFE5EC-6795-D3E4-74FE-75375E745922}"/>
          </ac:inkMkLst>
        </pc:inkChg>
        <pc:inkChg chg="add">
          <ac:chgData name="Darren Starr" userId="e8db8f9f-6c41-48a8-b168-8c2600f32686" providerId="ADAL" clId="{8A8AF724-0554-4334-A95E-7765974E60F0}" dt="2025-01-15T09:26:55.322" v="23970" actId="9405"/>
          <ac:inkMkLst>
            <pc:docMk/>
            <pc:sldMk cId="1066500586" sldId="320"/>
            <ac:inkMk id="131" creationId="{A901F3D4-F187-5A40-71E2-15FB366A94E1}"/>
          </ac:inkMkLst>
        </pc:inkChg>
        <pc:inkChg chg="add">
          <ac:chgData name="Darren Starr" userId="e8db8f9f-6c41-48a8-b168-8c2600f32686" providerId="ADAL" clId="{8A8AF724-0554-4334-A95E-7765974E60F0}" dt="2025-01-15T09:26:55.568" v="23971" actId="9405"/>
          <ac:inkMkLst>
            <pc:docMk/>
            <pc:sldMk cId="1066500586" sldId="320"/>
            <ac:inkMk id="132" creationId="{BC78B3CB-E43F-744B-331B-369CF0B8631F}"/>
          </ac:inkMkLst>
        </pc:inkChg>
        <pc:inkChg chg="add">
          <ac:chgData name="Darren Starr" userId="e8db8f9f-6c41-48a8-b168-8c2600f32686" providerId="ADAL" clId="{8A8AF724-0554-4334-A95E-7765974E60F0}" dt="2025-01-15T09:26:55.774" v="23972" actId="9405"/>
          <ac:inkMkLst>
            <pc:docMk/>
            <pc:sldMk cId="1066500586" sldId="320"/>
            <ac:inkMk id="133" creationId="{5CF3D9DD-59A7-92DB-8C8A-93E2FF3335DC}"/>
          </ac:inkMkLst>
        </pc:inkChg>
        <pc:inkChg chg="add mod">
          <ac:chgData name="Darren Starr" userId="e8db8f9f-6c41-48a8-b168-8c2600f32686" providerId="ADAL" clId="{8A8AF724-0554-4334-A95E-7765974E60F0}" dt="2025-01-15T09:27:00.542" v="23982"/>
          <ac:inkMkLst>
            <pc:docMk/>
            <pc:sldMk cId="1066500586" sldId="320"/>
            <ac:inkMk id="134" creationId="{954F9DFD-3594-DD3D-BE2A-BD874354441B}"/>
          </ac:inkMkLst>
        </pc:inkChg>
        <pc:inkChg chg="add">
          <ac:chgData name="Darren Starr" userId="e8db8f9f-6c41-48a8-b168-8c2600f32686" providerId="ADAL" clId="{8A8AF724-0554-4334-A95E-7765974E60F0}" dt="2025-01-15T09:26:56.424" v="23974" actId="9405"/>
          <ac:inkMkLst>
            <pc:docMk/>
            <pc:sldMk cId="1066500586" sldId="320"/>
            <ac:inkMk id="135" creationId="{A3BA0A98-A0A7-FFCA-146E-8945988F36DD}"/>
          </ac:inkMkLst>
        </pc:inkChg>
        <pc:inkChg chg="add">
          <ac:chgData name="Darren Starr" userId="e8db8f9f-6c41-48a8-b168-8c2600f32686" providerId="ADAL" clId="{8A8AF724-0554-4334-A95E-7765974E60F0}" dt="2025-01-15T09:26:57.162" v="23975" actId="9405"/>
          <ac:inkMkLst>
            <pc:docMk/>
            <pc:sldMk cId="1066500586" sldId="320"/>
            <ac:inkMk id="136" creationId="{5DC289FD-C881-1275-FD54-88036D3406DE}"/>
          </ac:inkMkLst>
        </pc:inkChg>
        <pc:inkChg chg="add">
          <ac:chgData name="Darren Starr" userId="e8db8f9f-6c41-48a8-b168-8c2600f32686" providerId="ADAL" clId="{8A8AF724-0554-4334-A95E-7765974E60F0}" dt="2025-01-15T09:26:57.366" v="23976" actId="9405"/>
          <ac:inkMkLst>
            <pc:docMk/>
            <pc:sldMk cId="1066500586" sldId="320"/>
            <ac:inkMk id="137" creationId="{2D7A1DF8-30B3-3936-C1E8-B2374BD6A4D9}"/>
          </ac:inkMkLst>
        </pc:inkChg>
        <pc:inkChg chg="add">
          <ac:chgData name="Darren Starr" userId="e8db8f9f-6c41-48a8-b168-8c2600f32686" providerId="ADAL" clId="{8A8AF724-0554-4334-A95E-7765974E60F0}" dt="2025-01-15T09:26:57.603" v="23977" actId="9405"/>
          <ac:inkMkLst>
            <pc:docMk/>
            <pc:sldMk cId="1066500586" sldId="320"/>
            <ac:inkMk id="138" creationId="{C3FF8298-7E3C-C4C8-234A-37AFF274B6B1}"/>
          </ac:inkMkLst>
        </pc:inkChg>
        <pc:inkChg chg="add">
          <ac:chgData name="Darren Starr" userId="e8db8f9f-6c41-48a8-b168-8c2600f32686" providerId="ADAL" clId="{8A8AF724-0554-4334-A95E-7765974E60F0}" dt="2025-01-15T09:26:57.807" v="23978" actId="9405"/>
          <ac:inkMkLst>
            <pc:docMk/>
            <pc:sldMk cId="1066500586" sldId="320"/>
            <ac:inkMk id="139" creationId="{6B3CF039-5154-7ADF-FE4E-46BC2E2BC1C7}"/>
          </ac:inkMkLst>
        </pc:inkChg>
        <pc:inkChg chg="add">
          <ac:chgData name="Darren Starr" userId="e8db8f9f-6c41-48a8-b168-8c2600f32686" providerId="ADAL" clId="{8A8AF724-0554-4334-A95E-7765974E60F0}" dt="2025-01-15T09:26:58.496" v="23979" actId="9405"/>
          <ac:inkMkLst>
            <pc:docMk/>
            <pc:sldMk cId="1066500586" sldId="320"/>
            <ac:inkMk id="140" creationId="{18231318-CFA7-59AA-F1D0-892B329BC14D}"/>
          </ac:inkMkLst>
        </pc:inkChg>
        <pc:inkChg chg="add">
          <ac:chgData name="Darren Starr" userId="e8db8f9f-6c41-48a8-b168-8c2600f32686" providerId="ADAL" clId="{8A8AF724-0554-4334-A95E-7765974E60F0}" dt="2025-01-15T09:26:58.715" v="23980" actId="9405"/>
          <ac:inkMkLst>
            <pc:docMk/>
            <pc:sldMk cId="1066500586" sldId="320"/>
            <ac:inkMk id="141" creationId="{B5093669-31F1-2DBF-1CF1-22E6BD6D31D9}"/>
          </ac:inkMkLst>
        </pc:inkChg>
        <pc:inkChg chg="add">
          <ac:chgData name="Darren Starr" userId="e8db8f9f-6c41-48a8-b168-8c2600f32686" providerId="ADAL" clId="{8A8AF724-0554-4334-A95E-7765974E60F0}" dt="2025-01-15T09:26:59.646" v="23981" actId="9405"/>
          <ac:inkMkLst>
            <pc:docMk/>
            <pc:sldMk cId="1066500586" sldId="320"/>
            <ac:inkMk id="142" creationId="{D296D7B3-6505-55F9-E565-93C8C56FD55F}"/>
          </ac:inkMkLst>
        </pc:inkChg>
        <pc:inkChg chg="add mod">
          <ac:chgData name="Darren Starr" userId="e8db8f9f-6c41-48a8-b168-8c2600f32686" providerId="ADAL" clId="{8A8AF724-0554-4334-A95E-7765974E60F0}" dt="2025-01-15T09:27:27.492" v="23988"/>
          <ac:inkMkLst>
            <pc:docMk/>
            <pc:sldMk cId="1066500586" sldId="320"/>
            <ac:inkMk id="144" creationId="{6FDFAF6F-03CA-4CF7-E0BF-8329E222E653}"/>
          </ac:inkMkLst>
        </pc:inkChg>
        <pc:inkChg chg="add del mod">
          <ac:chgData name="Darren Starr" userId="e8db8f9f-6c41-48a8-b168-8c2600f32686" providerId="ADAL" clId="{8A8AF724-0554-4334-A95E-7765974E60F0}" dt="2025-01-15T09:27:27.956" v="23989" actId="9405"/>
          <ac:inkMkLst>
            <pc:docMk/>
            <pc:sldMk cId="1066500586" sldId="320"/>
            <ac:inkMk id="145" creationId="{854136DA-5646-6A7D-D98B-17E6AF59567E}"/>
          </ac:inkMkLst>
        </pc:inkChg>
        <pc:inkChg chg="add del mod">
          <ac:chgData name="Darren Starr" userId="e8db8f9f-6c41-48a8-b168-8c2600f32686" providerId="ADAL" clId="{8A8AF724-0554-4334-A95E-7765974E60F0}" dt="2025-01-15T09:27:27.492" v="23988"/>
          <ac:inkMkLst>
            <pc:docMk/>
            <pc:sldMk cId="1066500586" sldId="320"/>
            <ac:inkMk id="146" creationId="{0BABAE87-F105-96AC-C48D-E62F8D3C49FE}"/>
          </ac:inkMkLst>
        </pc:inkChg>
        <pc:inkChg chg="add mod">
          <ac:chgData name="Darren Starr" userId="e8db8f9f-6c41-48a8-b168-8c2600f32686" providerId="ADAL" clId="{8A8AF724-0554-4334-A95E-7765974E60F0}" dt="2025-01-15T09:27:31.144" v="23994"/>
          <ac:inkMkLst>
            <pc:docMk/>
            <pc:sldMk cId="1066500586" sldId="320"/>
            <ac:inkMk id="148" creationId="{336EE28C-4419-1969-EC62-A2A44E379A65}"/>
          </ac:inkMkLst>
        </pc:inkChg>
        <pc:inkChg chg="add mod">
          <ac:chgData name="Darren Starr" userId="e8db8f9f-6c41-48a8-b168-8c2600f32686" providerId="ADAL" clId="{8A8AF724-0554-4334-A95E-7765974E60F0}" dt="2025-01-15T09:27:31.144" v="23994"/>
          <ac:inkMkLst>
            <pc:docMk/>
            <pc:sldMk cId="1066500586" sldId="320"/>
            <ac:inkMk id="149" creationId="{F41B75D0-8826-A05C-EFB5-995CDC1079BF}"/>
          </ac:inkMkLst>
        </pc:inkChg>
        <pc:inkChg chg="add mod">
          <ac:chgData name="Darren Starr" userId="e8db8f9f-6c41-48a8-b168-8c2600f32686" providerId="ADAL" clId="{8A8AF724-0554-4334-A95E-7765974E60F0}" dt="2025-01-15T09:27:31.144" v="23994"/>
          <ac:inkMkLst>
            <pc:docMk/>
            <pc:sldMk cId="1066500586" sldId="320"/>
            <ac:inkMk id="150" creationId="{A5C7BBC7-DA0D-8ABF-6146-3B79D092F8D0}"/>
          </ac:inkMkLst>
        </pc:inkChg>
        <pc:inkChg chg="add mod">
          <ac:chgData name="Darren Starr" userId="e8db8f9f-6c41-48a8-b168-8c2600f32686" providerId="ADAL" clId="{8A8AF724-0554-4334-A95E-7765974E60F0}" dt="2025-01-15T09:27:31.144" v="23994"/>
          <ac:inkMkLst>
            <pc:docMk/>
            <pc:sldMk cId="1066500586" sldId="320"/>
            <ac:inkMk id="151" creationId="{80B198CD-909C-6CD9-B295-B5787DDCCE15}"/>
          </ac:inkMkLst>
        </pc:inkChg>
        <pc:inkChg chg="add mod">
          <ac:chgData name="Darren Starr" userId="e8db8f9f-6c41-48a8-b168-8c2600f32686" providerId="ADAL" clId="{8A8AF724-0554-4334-A95E-7765974E60F0}" dt="2025-01-15T09:27:35.683" v="23998"/>
          <ac:inkMkLst>
            <pc:docMk/>
            <pc:sldMk cId="1066500586" sldId="320"/>
            <ac:inkMk id="153" creationId="{A3C547D5-332D-1CF0-7760-AAD9D5B3710E}"/>
          </ac:inkMkLst>
        </pc:inkChg>
        <pc:inkChg chg="add mod">
          <ac:chgData name="Darren Starr" userId="e8db8f9f-6c41-48a8-b168-8c2600f32686" providerId="ADAL" clId="{8A8AF724-0554-4334-A95E-7765974E60F0}" dt="2025-01-15T09:27:35.683" v="23998"/>
          <ac:inkMkLst>
            <pc:docMk/>
            <pc:sldMk cId="1066500586" sldId="320"/>
            <ac:inkMk id="154" creationId="{791E9728-EAF3-FB15-48CC-A68EDDC8DAF0}"/>
          </ac:inkMkLst>
        </pc:inkChg>
        <pc:inkChg chg="add mod">
          <ac:chgData name="Darren Starr" userId="e8db8f9f-6c41-48a8-b168-8c2600f32686" providerId="ADAL" clId="{8A8AF724-0554-4334-A95E-7765974E60F0}" dt="2025-01-15T09:27:35.683" v="23998"/>
          <ac:inkMkLst>
            <pc:docMk/>
            <pc:sldMk cId="1066500586" sldId="320"/>
            <ac:inkMk id="155" creationId="{4A08C5DF-A642-12CB-032A-05DDC9AC6525}"/>
          </ac:inkMkLst>
        </pc:inkChg>
      </pc:sldChg>
      <pc:sldChg chg="new">
        <pc:chgData name="Darren Starr" userId="e8db8f9f-6c41-48a8-b168-8c2600f32686" providerId="ADAL" clId="{8A8AF724-0554-4334-A95E-7765974E60F0}" dt="2025-01-15T09:27:52.124" v="23999" actId="680"/>
        <pc:sldMkLst>
          <pc:docMk/>
          <pc:sldMk cId="1267692771" sldId="321"/>
        </pc:sldMkLst>
      </pc:sldChg>
      <pc:sldChg chg="addSp delSp modSp new mod">
        <pc:chgData name="Darren Starr" userId="e8db8f9f-6c41-48a8-b168-8c2600f32686" providerId="ADAL" clId="{8A8AF724-0554-4334-A95E-7765974E60F0}" dt="2025-01-15T10:24:16.411" v="24521"/>
        <pc:sldMkLst>
          <pc:docMk/>
          <pc:sldMk cId="208212403" sldId="322"/>
        </pc:sldMkLst>
        <pc:spChg chg="del">
          <ac:chgData name="Darren Starr" userId="e8db8f9f-6c41-48a8-b168-8c2600f32686" providerId="ADAL" clId="{8A8AF724-0554-4334-A95E-7765974E60F0}" dt="2025-01-15T10:21:33.902" v="24458" actId="478"/>
          <ac:spMkLst>
            <pc:docMk/>
            <pc:sldMk cId="208212403" sldId="322"/>
            <ac:spMk id="2" creationId="{3D7A241F-A7B5-6FCC-0D6C-78A5F094EDAA}"/>
          </ac:spMkLst>
        </pc:spChg>
        <pc:spChg chg="del">
          <ac:chgData name="Darren Starr" userId="e8db8f9f-6c41-48a8-b168-8c2600f32686" providerId="ADAL" clId="{8A8AF724-0554-4334-A95E-7765974E60F0}" dt="2025-01-15T10:21:35.149" v="24459" actId="478"/>
          <ac:spMkLst>
            <pc:docMk/>
            <pc:sldMk cId="208212403" sldId="322"/>
            <ac:spMk id="3" creationId="{24AF19B0-CCCF-E75F-4A15-781352D1CEE1}"/>
          </ac:spMkLst>
        </pc:spChg>
        <pc:grpChg chg="del mod">
          <ac:chgData name="Darren Starr" userId="e8db8f9f-6c41-48a8-b168-8c2600f32686" providerId="ADAL" clId="{8A8AF724-0554-4334-A95E-7765974E60F0}" dt="2025-01-15T10:23:18.642" v="24467"/>
          <ac:grpSpMkLst>
            <pc:docMk/>
            <pc:sldMk cId="208212403" sldId="322"/>
            <ac:grpSpMk id="8" creationId="{675C156F-ABE5-D799-78F1-83C2195DD896}"/>
          </ac:grpSpMkLst>
        </pc:grpChg>
        <pc:grpChg chg="del mod">
          <ac:chgData name="Darren Starr" userId="e8db8f9f-6c41-48a8-b168-8c2600f32686" providerId="ADAL" clId="{8A8AF724-0554-4334-A95E-7765974E60F0}" dt="2025-01-15T10:23:43.608" v="24490"/>
          <ac:grpSpMkLst>
            <pc:docMk/>
            <pc:sldMk cId="208212403" sldId="322"/>
            <ac:grpSpMk id="11" creationId="{A1BB7E1C-9095-CA3C-9593-071A06AFD590}"/>
          </ac:grpSpMkLst>
        </pc:grpChg>
        <pc:grpChg chg="mod">
          <ac:chgData name="Darren Starr" userId="e8db8f9f-6c41-48a8-b168-8c2600f32686" providerId="ADAL" clId="{8A8AF724-0554-4334-A95E-7765974E60F0}" dt="2025-01-15T10:23:40.501" v="24484"/>
          <ac:grpSpMkLst>
            <pc:docMk/>
            <pc:sldMk cId="208212403" sldId="322"/>
            <ac:grpSpMk id="28" creationId="{CD0F820D-1FC6-07A9-9DAC-56D7868E4A29}"/>
          </ac:grpSpMkLst>
        </pc:grpChg>
        <pc:grpChg chg="mod">
          <ac:chgData name="Darren Starr" userId="e8db8f9f-6c41-48a8-b168-8c2600f32686" providerId="ADAL" clId="{8A8AF724-0554-4334-A95E-7765974E60F0}" dt="2025-01-15T10:23:40.501" v="24484"/>
          <ac:grpSpMkLst>
            <pc:docMk/>
            <pc:sldMk cId="208212403" sldId="322"/>
            <ac:grpSpMk id="29" creationId="{2A28FAB5-330E-BB05-0B7D-E7FECFF6D9CE}"/>
          </ac:grpSpMkLst>
        </pc:grpChg>
        <pc:grpChg chg="mod">
          <ac:chgData name="Darren Starr" userId="e8db8f9f-6c41-48a8-b168-8c2600f32686" providerId="ADAL" clId="{8A8AF724-0554-4334-A95E-7765974E60F0}" dt="2025-01-15T10:23:40.501" v="24484"/>
          <ac:grpSpMkLst>
            <pc:docMk/>
            <pc:sldMk cId="208212403" sldId="322"/>
            <ac:grpSpMk id="30" creationId="{1BF2110B-E3EC-B837-C32F-E9CF8781393D}"/>
          </ac:grpSpMkLst>
        </pc:grpChg>
        <pc:grpChg chg="del mod">
          <ac:chgData name="Darren Starr" userId="e8db8f9f-6c41-48a8-b168-8c2600f32686" providerId="ADAL" clId="{8A8AF724-0554-4334-A95E-7765974E60F0}" dt="2025-01-15T10:23:49.387" v="24492"/>
          <ac:grpSpMkLst>
            <pc:docMk/>
            <pc:sldMk cId="208212403" sldId="322"/>
            <ac:grpSpMk id="36" creationId="{63DC5C95-263F-55F0-75C7-7D51DC5AE8CD}"/>
          </ac:grpSpMkLst>
        </pc:grpChg>
        <pc:grpChg chg="del mod">
          <ac:chgData name="Darren Starr" userId="e8db8f9f-6c41-48a8-b168-8c2600f32686" providerId="ADAL" clId="{8A8AF724-0554-4334-A95E-7765974E60F0}" dt="2025-01-15T10:23:56.754" v="24503"/>
          <ac:grpSpMkLst>
            <pc:docMk/>
            <pc:sldMk cId="208212403" sldId="322"/>
            <ac:grpSpMk id="38" creationId="{E43191AB-638B-2BF0-8771-C9247BB4ADC1}"/>
          </ac:grpSpMkLst>
        </pc:grpChg>
        <pc:grpChg chg="mod">
          <ac:chgData name="Darren Starr" userId="e8db8f9f-6c41-48a8-b168-8c2600f32686" providerId="ADAL" clId="{8A8AF724-0554-4334-A95E-7765974E60F0}" dt="2025-01-15T10:23:56.754" v="24503"/>
          <ac:grpSpMkLst>
            <pc:docMk/>
            <pc:sldMk cId="208212403" sldId="322"/>
            <ac:grpSpMk id="49" creationId="{825ED844-81FB-42CB-943D-E05CD46139EC}"/>
          </ac:grpSpMkLst>
        </pc:grpChg>
        <pc:grpChg chg="mod">
          <ac:chgData name="Darren Starr" userId="e8db8f9f-6c41-48a8-b168-8c2600f32686" providerId="ADAL" clId="{8A8AF724-0554-4334-A95E-7765974E60F0}" dt="2025-01-15T10:24:14.134" v="24516"/>
          <ac:grpSpMkLst>
            <pc:docMk/>
            <pc:sldMk cId="208212403" sldId="322"/>
            <ac:grpSpMk id="62" creationId="{8AC515F2-4A1E-CB0E-82E2-158E5483DB5A}"/>
          </ac:grpSpMkLst>
        </pc:grpChg>
        <pc:grpChg chg="mod">
          <ac:chgData name="Darren Starr" userId="e8db8f9f-6c41-48a8-b168-8c2600f32686" providerId="ADAL" clId="{8A8AF724-0554-4334-A95E-7765974E60F0}" dt="2025-01-15T10:24:16.411" v="24521"/>
          <ac:grpSpMkLst>
            <pc:docMk/>
            <pc:sldMk cId="208212403" sldId="322"/>
            <ac:grpSpMk id="67" creationId="{01AEB78D-3720-E757-4003-98EAF699D06B}"/>
          </ac:grpSpMkLst>
        </pc:grpChg>
        <pc:inkChg chg="add">
          <ac:chgData name="Darren Starr" userId="e8db8f9f-6c41-48a8-b168-8c2600f32686" providerId="ADAL" clId="{8A8AF724-0554-4334-A95E-7765974E60F0}" dt="2025-01-15T10:23:08.104" v="24460" actId="9405"/>
          <ac:inkMkLst>
            <pc:docMk/>
            <pc:sldMk cId="208212403" sldId="322"/>
            <ac:inkMk id="4" creationId="{79A1DB21-37AF-483B-B640-D5139D869E16}"/>
          </ac:inkMkLst>
        </pc:inkChg>
        <pc:inkChg chg="add mod">
          <ac:chgData name="Darren Starr" userId="e8db8f9f-6c41-48a8-b168-8c2600f32686" providerId="ADAL" clId="{8A8AF724-0554-4334-A95E-7765974E60F0}" dt="2025-01-15T10:23:49.387" v="24492"/>
          <ac:inkMkLst>
            <pc:docMk/>
            <pc:sldMk cId="208212403" sldId="322"/>
            <ac:inkMk id="5" creationId="{F546074B-1FBE-6237-2FC2-4A266BB43994}"/>
          </ac:inkMkLst>
        </pc:inkChg>
        <pc:inkChg chg="add mod">
          <ac:chgData name="Darren Starr" userId="e8db8f9f-6c41-48a8-b168-8c2600f32686" providerId="ADAL" clId="{8A8AF724-0554-4334-A95E-7765974E60F0}" dt="2025-01-15T10:23:49.387" v="24492"/>
          <ac:inkMkLst>
            <pc:docMk/>
            <pc:sldMk cId="208212403" sldId="322"/>
            <ac:inkMk id="6" creationId="{0F71B2C4-AC35-6FD5-A5AE-6619483E8FAB}"/>
          </ac:inkMkLst>
        </pc:inkChg>
        <pc:inkChg chg="add mod">
          <ac:chgData name="Darren Starr" userId="e8db8f9f-6c41-48a8-b168-8c2600f32686" providerId="ADAL" clId="{8A8AF724-0554-4334-A95E-7765974E60F0}" dt="2025-01-15T10:23:49.387" v="24492"/>
          <ac:inkMkLst>
            <pc:docMk/>
            <pc:sldMk cId="208212403" sldId="322"/>
            <ac:inkMk id="7" creationId="{D4596FE5-BBC2-AD79-846E-D06FDD4C4A53}"/>
          </ac:inkMkLst>
        </pc:inkChg>
        <pc:inkChg chg="add mod">
          <ac:chgData name="Darren Starr" userId="e8db8f9f-6c41-48a8-b168-8c2600f32686" providerId="ADAL" clId="{8A8AF724-0554-4334-A95E-7765974E60F0}" dt="2025-01-15T10:23:49.387" v="24492"/>
          <ac:inkMkLst>
            <pc:docMk/>
            <pc:sldMk cId="208212403" sldId="322"/>
            <ac:inkMk id="9" creationId="{AB040616-7845-D009-55F8-72B33A3A5386}"/>
          </ac:inkMkLst>
        </pc:inkChg>
        <pc:inkChg chg="add mod">
          <ac:chgData name="Darren Starr" userId="e8db8f9f-6c41-48a8-b168-8c2600f32686" providerId="ADAL" clId="{8A8AF724-0554-4334-A95E-7765974E60F0}" dt="2025-01-15T10:23:56.754" v="24503"/>
          <ac:inkMkLst>
            <pc:docMk/>
            <pc:sldMk cId="208212403" sldId="322"/>
            <ac:inkMk id="10" creationId="{DCA0D360-1E4D-1504-52E1-37CF745729D4}"/>
          </ac:inkMkLst>
        </pc:inkChg>
        <pc:inkChg chg="add">
          <ac:chgData name="Darren Starr" userId="e8db8f9f-6c41-48a8-b168-8c2600f32686" providerId="ADAL" clId="{8A8AF724-0554-4334-A95E-7765974E60F0}" dt="2025-01-15T10:23:28.444" v="24468" actId="9405"/>
          <ac:inkMkLst>
            <pc:docMk/>
            <pc:sldMk cId="208212403" sldId="322"/>
            <ac:inkMk id="12" creationId="{9E28D509-0478-F284-6072-7D6E4E9BB3B6}"/>
          </ac:inkMkLst>
        </pc:inkChg>
        <pc:inkChg chg="add">
          <ac:chgData name="Darren Starr" userId="e8db8f9f-6c41-48a8-b168-8c2600f32686" providerId="ADAL" clId="{8A8AF724-0554-4334-A95E-7765974E60F0}" dt="2025-01-15T10:23:29.598" v="24469" actId="9405"/>
          <ac:inkMkLst>
            <pc:docMk/>
            <pc:sldMk cId="208212403" sldId="322"/>
            <ac:inkMk id="13" creationId="{E26503A8-94A7-F05C-AE9C-3CD6491C760F}"/>
          </ac:inkMkLst>
        </pc:inkChg>
        <pc:inkChg chg="add">
          <ac:chgData name="Darren Starr" userId="e8db8f9f-6c41-48a8-b168-8c2600f32686" providerId="ADAL" clId="{8A8AF724-0554-4334-A95E-7765974E60F0}" dt="2025-01-15T10:23:30.590" v="24470" actId="9405"/>
          <ac:inkMkLst>
            <pc:docMk/>
            <pc:sldMk cId="208212403" sldId="322"/>
            <ac:inkMk id="14" creationId="{F99AD9B0-615E-0683-FCFF-7AAB11CA3480}"/>
          </ac:inkMkLst>
        </pc:inkChg>
        <pc:inkChg chg="add">
          <ac:chgData name="Darren Starr" userId="e8db8f9f-6c41-48a8-b168-8c2600f32686" providerId="ADAL" clId="{8A8AF724-0554-4334-A95E-7765974E60F0}" dt="2025-01-15T10:23:34.014" v="24471" actId="9405"/>
          <ac:inkMkLst>
            <pc:docMk/>
            <pc:sldMk cId="208212403" sldId="322"/>
            <ac:inkMk id="15" creationId="{F5488E01-D852-C267-1E49-5E07BC4DDE96}"/>
          </ac:inkMkLst>
        </pc:inkChg>
        <pc:inkChg chg="add mod">
          <ac:chgData name="Darren Starr" userId="e8db8f9f-6c41-48a8-b168-8c2600f32686" providerId="ADAL" clId="{8A8AF724-0554-4334-A95E-7765974E60F0}" dt="2025-01-15T10:23:40.501" v="24484"/>
          <ac:inkMkLst>
            <pc:docMk/>
            <pc:sldMk cId="208212403" sldId="322"/>
            <ac:inkMk id="16" creationId="{BCF0AE46-716E-8E44-65F6-A5E08767F2F9}"/>
          </ac:inkMkLst>
        </pc:inkChg>
        <pc:inkChg chg="add">
          <ac:chgData name="Darren Starr" userId="e8db8f9f-6c41-48a8-b168-8c2600f32686" providerId="ADAL" clId="{8A8AF724-0554-4334-A95E-7765974E60F0}" dt="2025-01-15T10:23:35.296" v="24473" actId="9405"/>
          <ac:inkMkLst>
            <pc:docMk/>
            <pc:sldMk cId="208212403" sldId="322"/>
            <ac:inkMk id="17" creationId="{990F5D8F-BCA2-83E0-CDC4-7D8EE02706CD}"/>
          </ac:inkMkLst>
        </pc:inkChg>
        <pc:inkChg chg="add">
          <ac:chgData name="Darren Starr" userId="e8db8f9f-6c41-48a8-b168-8c2600f32686" providerId="ADAL" clId="{8A8AF724-0554-4334-A95E-7765974E60F0}" dt="2025-01-15T10:23:35.674" v="24474" actId="9405"/>
          <ac:inkMkLst>
            <pc:docMk/>
            <pc:sldMk cId="208212403" sldId="322"/>
            <ac:inkMk id="18" creationId="{EE6BDE84-9F3D-4CCB-0261-960E043C81FF}"/>
          </ac:inkMkLst>
        </pc:inkChg>
        <pc:inkChg chg="add mod">
          <ac:chgData name="Darren Starr" userId="e8db8f9f-6c41-48a8-b168-8c2600f32686" providerId="ADAL" clId="{8A8AF724-0554-4334-A95E-7765974E60F0}" dt="2025-01-15T10:23:40.501" v="24484"/>
          <ac:inkMkLst>
            <pc:docMk/>
            <pc:sldMk cId="208212403" sldId="322"/>
            <ac:inkMk id="19" creationId="{BB7CD346-3151-843F-5207-1707D383D0A8}"/>
          </ac:inkMkLst>
        </pc:inkChg>
        <pc:inkChg chg="add mod">
          <ac:chgData name="Darren Starr" userId="e8db8f9f-6c41-48a8-b168-8c2600f32686" providerId="ADAL" clId="{8A8AF724-0554-4334-A95E-7765974E60F0}" dt="2025-01-15T10:23:40.501" v="24484"/>
          <ac:inkMkLst>
            <pc:docMk/>
            <pc:sldMk cId="208212403" sldId="322"/>
            <ac:inkMk id="20" creationId="{3B99C414-1513-C5CF-D729-4960B9EBFA73}"/>
          </ac:inkMkLst>
        </pc:inkChg>
        <pc:inkChg chg="add">
          <ac:chgData name="Darren Starr" userId="e8db8f9f-6c41-48a8-b168-8c2600f32686" providerId="ADAL" clId="{8A8AF724-0554-4334-A95E-7765974E60F0}" dt="2025-01-15T10:23:37.167" v="24477" actId="9405"/>
          <ac:inkMkLst>
            <pc:docMk/>
            <pc:sldMk cId="208212403" sldId="322"/>
            <ac:inkMk id="21" creationId="{8E2F9DC8-92C0-61DB-14D2-713374C3C147}"/>
          </ac:inkMkLst>
        </pc:inkChg>
        <pc:inkChg chg="add">
          <ac:chgData name="Darren Starr" userId="e8db8f9f-6c41-48a8-b168-8c2600f32686" providerId="ADAL" clId="{8A8AF724-0554-4334-A95E-7765974E60F0}" dt="2025-01-15T10:23:37.571" v="24478" actId="9405"/>
          <ac:inkMkLst>
            <pc:docMk/>
            <pc:sldMk cId="208212403" sldId="322"/>
            <ac:inkMk id="22" creationId="{41D548E1-4127-5EB9-EC30-10F50745F567}"/>
          </ac:inkMkLst>
        </pc:inkChg>
        <pc:inkChg chg="add mod">
          <ac:chgData name="Darren Starr" userId="e8db8f9f-6c41-48a8-b168-8c2600f32686" providerId="ADAL" clId="{8A8AF724-0554-4334-A95E-7765974E60F0}" dt="2025-01-15T10:23:40.501" v="24484"/>
          <ac:inkMkLst>
            <pc:docMk/>
            <pc:sldMk cId="208212403" sldId="322"/>
            <ac:inkMk id="23" creationId="{4E869A29-9E86-AC0B-E45F-2759C8466A40}"/>
          </ac:inkMkLst>
        </pc:inkChg>
        <pc:inkChg chg="add mod">
          <ac:chgData name="Darren Starr" userId="e8db8f9f-6c41-48a8-b168-8c2600f32686" providerId="ADAL" clId="{8A8AF724-0554-4334-A95E-7765974E60F0}" dt="2025-01-15T10:23:40.501" v="24484"/>
          <ac:inkMkLst>
            <pc:docMk/>
            <pc:sldMk cId="208212403" sldId="322"/>
            <ac:inkMk id="24" creationId="{EB07CA8C-80FE-3700-E678-69247E45C7FA}"/>
          </ac:inkMkLst>
        </pc:inkChg>
        <pc:inkChg chg="add mod">
          <ac:chgData name="Darren Starr" userId="e8db8f9f-6c41-48a8-b168-8c2600f32686" providerId="ADAL" clId="{8A8AF724-0554-4334-A95E-7765974E60F0}" dt="2025-01-15T10:23:40.501" v="24484"/>
          <ac:inkMkLst>
            <pc:docMk/>
            <pc:sldMk cId="208212403" sldId="322"/>
            <ac:inkMk id="25" creationId="{C4A1D827-E207-E7A9-49DD-98819D41AD54}"/>
          </ac:inkMkLst>
        </pc:inkChg>
        <pc:inkChg chg="add">
          <ac:chgData name="Darren Starr" userId="e8db8f9f-6c41-48a8-b168-8c2600f32686" providerId="ADAL" clId="{8A8AF724-0554-4334-A95E-7765974E60F0}" dt="2025-01-15T10:23:39.449" v="24482" actId="9405"/>
          <ac:inkMkLst>
            <pc:docMk/>
            <pc:sldMk cId="208212403" sldId="322"/>
            <ac:inkMk id="26" creationId="{3012C551-BA42-134E-C17F-C8478DD25E36}"/>
          </ac:inkMkLst>
        </pc:inkChg>
        <pc:inkChg chg="add mod">
          <ac:chgData name="Darren Starr" userId="e8db8f9f-6c41-48a8-b168-8c2600f32686" providerId="ADAL" clId="{8A8AF724-0554-4334-A95E-7765974E60F0}" dt="2025-01-15T10:23:40.501" v="24484"/>
          <ac:inkMkLst>
            <pc:docMk/>
            <pc:sldMk cId="208212403" sldId="322"/>
            <ac:inkMk id="27" creationId="{E15F45C9-B829-1001-3C96-95773E56982F}"/>
          </ac:inkMkLst>
        </pc:inkChg>
        <pc:inkChg chg="add">
          <ac:chgData name="Darren Starr" userId="e8db8f9f-6c41-48a8-b168-8c2600f32686" providerId="ADAL" clId="{8A8AF724-0554-4334-A95E-7765974E60F0}" dt="2025-01-15T10:23:40.984" v="24485" actId="9405"/>
          <ac:inkMkLst>
            <pc:docMk/>
            <pc:sldMk cId="208212403" sldId="322"/>
            <ac:inkMk id="31" creationId="{ACD9A30E-A979-D346-7139-64687361FEDA}"/>
          </ac:inkMkLst>
        </pc:inkChg>
        <pc:inkChg chg="add mod">
          <ac:chgData name="Darren Starr" userId="e8db8f9f-6c41-48a8-b168-8c2600f32686" providerId="ADAL" clId="{8A8AF724-0554-4334-A95E-7765974E60F0}" dt="2025-01-15T10:23:56.754" v="24503"/>
          <ac:inkMkLst>
            <pc:docMk/>
            <pc:sldMk cId="208212403" sldId="322"/>
            <ac:inkMk id="32" creationId="{EABC870B-3240-7E83-DF63-20C40469D02F}"/>
          </ac:inkMkLst>
        </pc:inkChg>
        <pc:inkChg chg="add mod">
          <ac:chgData name="Darren Starr" userId="e8db8f9f-6c41-48a8-b168-8c2600f32686" providerId="ADAL" clId="{8A8AF724-0554-4334-A95E-7765974E60F0}" dt="2025-01-15T10:23:49.387" v="24492"/>
          <ac:inkMkLst>
            <pc:docMk/>
            <pc:sldMk cId="208212403" sldId="322"/>
            <ac:inkMk id="33" creationId="{4DB38DF3-D909-C0F2-47ED-1B478C77FD9E}"/>
          </ac:inkMkLst>
        </pc:inkChg>
        <pc:inkChg chg="add mod">
          <ac:chgData name="Darren Starr" userId="e8db8f9f-6c41-48a8-b168-8c2600f32686" providerId="ADAL" clId="{8A8AF724-0554-4334-A95E-7765974E60F0}" dt="2025-01-15T10:23:56.754" v="24503"/>
          <ac:inkMkLst>
            <pc:docMk/>
            <pc:sldMk cId="208212403" sldId="322"/>
            <ac:inkMk id="34" creationId="{D758A2BE-C026-141F-18EB-A6D733C48A64}"/>
          </ac:inkMkLst>
        </pc:inkChg>
        <pc:inkChg chg="add">
          <ac:chgData name="Darren Starr" userId="e8db8f9f-6c41-48a8-b168-8c2600f32686" providerId="ADAL" clId="{8A8AF724-0554-4334-A95E-7765974E60F0}" dt="2025-01-15T10:23:43.065" v="24489" actId="9405"/>
          <ac:inkMkLst>
            <pc:docMk/>
            <pc:sldMk cId="208212403" sldId="322"/>
            <ac:inkMk id="35" creationId="{7BBA17EC-1EC0-DB46-4516-774DD80F44D7}"/>
          </ac:inkMkLst>
        </pc:inkChg>
        <pc:inkChg chg="add mod">
          <ac:chgData name="Darren Starr" userId="e8db8f9f-6c41-48a8-b168-8c2600f32686" providerId="ADAL" clId="{8A8AF724-0554-4334-A95E-7765974E60F0}" dt="2025-01-15T10:23:56.754" v="24503"/>
          <ac:inkMkLst>
            <pc:docMk/>
            <pc:sldMk cId="208212403" sldId="322"/>
            <ac:inkMk id="37" creationId="{A6C737EC-6331-2B8E-3E5E-74BA2F1E533D}"/>
          </ac:inkMkLst>
        </pc:inkChg>
        <pc:inkChg chg="add mod">
          <ac:chgData name="Darren Starr" userId="e8db8f9f-6c41-48a8-b168-8c2600f32686" providerId="ADAL" clId="{8A8AF724-0554-4334-A95E-7765974E60F0}" dt="2025-01-15T10:23:56.754" v="24503"/>
          <ac:inkMkLst>
            <pc:docMk/>
            <pc:sldMk cId="208212403" sldId="322"/>
            <ac:inkMk id="39" creationId="{CEA9ED06-4C61-0B4B-11B9-A79CD335C312}"/>
          </ac:inkMkLst>
        </pc:inkChg>
        <pc:inkChg chg="add">
          <ac:chgData name="Darren Starr" userId="e8db8f9f-6c41-48a8-b168-8c2600f32686" providerId="ADAL" clId="{8A8AF724-0554-4334-A95E-7765974E60F0}" dt="2025-01-15T10:23:52.148" v="24494" actId="9405"/>
          <ac:inkMkLst>
            <pc:docMk/>
            <pc:sldMk cId="208212403" sldId="322"/>
            <ac:inkMk id="40" creationId="{945C1686-E077-C12F-CCFA-41822AFE74CC}"/>
          </ac:inkMkLst>
        </pc:inkChg>
        <pc:inkChg chg="add">
          <ac:chgData name="Darren Starr" userId="e8db8f9f-6c41-48a8-b168-8c2600f32686" providerId="ADAL" clId="{8A8AF724-0554-4334-A95E-7765974E60F0}" dt="2025-01-15T10:23:52.284" v="24495" actId="9405"/>
          <ac:inkMkLst>
            <pc:docMk/>
            <pc:sldMk cId="208212403" sldId="322"/>
            <ac:inkMk id="41" creationId="{F08DDBE1-9C74-A3E0-4C68-648763EA0CC0}"/>
          </ac:inkMkLst>
        </pc:inkChg>
        <pc:inkChg chg="add mod">
          <ac:chgData name="Darren Starr" userId="e8db8f9f-6c41-48a8-b168-8c2600f32686" providerId="ADAL" clId="{8A8AF724-0554-4334-A95E-7765974E60F0}" dt="2025-01-15T10:23:56.754" v="24503"/>
          <ac:inkMkLst>
            <pc:docMk/>
            <pc:sldMk cId="208212403" sldId="322"/>
            <ac:inkMk id="42" creationId="{E284D123-09FD-AD13-C364-D4D906DBF267}"/>
          </ac:inkMkLst>
        </pc:inkChg>
        <pc:inkChg chg="add">
          <ac:chgData name="Darren Starr" userId="e8db8f9f-6c41-48a8-b168-8c2600f32686" providerId="ADAL" clId="{8A8AF724-0554-4334-A95E-7765974E60F0}" dt="2025-01-15T10:23:52.828" v="24497" actId="9405"/>
          <ac:inkMkLst>
            <pc:docMk/>
            <pc:sldMk cId="208212403" sldId="322"/>
            <ac:inkMk id="43" creationId="{4F8B2DEC-86D1-B24E-3BC9-4D2C143E3346}"/>
          </ac:inkMkLst>
        </pc:inkChg>
        <pc:inkChg chg="add">
          <ac:chgData name="Darren Starr" userId="e8db8f9f-6c41-48a8-b168-8c2600f32686" providerId="ADAL" clId="{8A8AF724-0554-4334-A95E-7765974E60F0}" dt="2025-01-15T10:23:53.832" v="24498" actId="9405"/>
          <ac:inkMkLst>
            <pc:docMk/>
            <pc:sldMk cId="208212403" sldId="322"/>
            <ac:inkMk id="44" creationId="{34C527AE-8B4A-ACDD-1D16-7C1DE7C7EB83}"/>
          </ac:inkMkLst>
        </pc:inkChg>
        <pc:inkChg chg="add">
          <ac:chgData name="Darren Starr" userId="e8db8f9f-6c41-48a8-b168-8c2600f32686" providerId="ADAL" clId="{8A8AF724-0554-4334-A95E-7765974E60F0}" dt="2025-01-15T10:23:54.827" v="24499" actId="9405"/>
          <ac:inkMkLst>
            <pc:docMk/>
            <pc:sldMk cId="208212403" sldId="322"/>
            <ac:inkMk id="45" creationId="{55C72229-CFBB-397E-C6B9-17B73E609227}"/>
          </ac:inkMkLst>
        </pc:inkChg>
        <pc:inkChg chg="add">
          <ac:chgData name="Darren Starr" userId="e8db8f9f-6c41-48a8-b168-8c2600f32686" providerId="ADAL" clId="{8A8AF724-0554-4334-A95E-7765974E60F0}" dt="2025-01-15T10:23:55.214" v="24500" actId="9405"/>
          <ac:inkMkLst>
            <pc:docMk/>
            <pc:sldMk cId="208212403" sldId="322"/>
            <ac:inkMk id="46" creationId="{27E3A8B8-D871-3651-64A8-64DA8A48BF18}"/>
          </ac:inkMkLst>
        </pc:inkChg>
        <pc:inkChg chg="add mod">
          <ac:chgData name="Darren Starr" userId="e8db8f9f-6c41-48a8-b168-8c2600f32686" providerId="ADAL" clId="{8A8AF724-0554-4334-A95E-7765974E60F0}" dt="2025-01-15T10:23:56.754" v="24503"/>
          <ac:inkMkLst>
            <pc:docMk/>
            <pc:sldMk cId="208212403" sldId="322"/>
            <ac:inkMk id="47" creationId="{B8E3F146-2388-70F4-7CAA-3254EE78063C}"/>
          </ac:inkMkLst>
        </pc:inkChg>
        <pc:inkChg chg="add mod">
          <ac:chgData name="Darren Starr" userId="e8db8f9f-6c41-48a8-b168-8c2600f32686" providerId="ADAL" clId="{8A8AF724-0554-4334-A95E-7765974E60F0}" dt="2025-01-15T10:23:56.754" v="24503"/>
          <ac:inkMkLst>
            <pc:docMk/>
            <pc:sldMk cId="208212403" sldId="322"/>
            <ac:inkMk id="48" creationId="{A7E099C1-642D-B148-CAD9-A6C4B2AC6D3C}"/>
          </ac:inkMkLst>
        </pc:inkChg>
        <pc:inkChg chg="add mod">
          <ac:chgData name="Darren Starr" userId="e8db8f9f-6c41-48a8-b168-8c2600f32686" providerId="ADAL" clId="{8A8AF724-0554-4334-A95E-7765974E60F0}" dt="2025-01-15T10:24:14.134" v="24516"/>
          <ac:inkMkLst>
            <pc:docMk/>
            <pc:sldMk cId="208212403" sldId="322"/>
            <ac:inkMk id="50" creationId="{CBA144B8-01C7-B08D-C38F-A2FA51CD2958}"/>
          </ac:inkMkLst>
        </pc:inkChg>
        <pc:inkChg chg="add mod">
          <ac:chgData name="Darren Starr" userId="e8db8f9f-6c41-48a8-b168-8c2600f32686" providerId="ADAL" clId="{8A8AF724-0554-4334-A95E-7765974E60F0}" dt="2025-01-15T10:24:14.134" v="24516"/>
          <ac:inkMkLst>
            <pc:docMk/>
            <pc:sldMk cId="208212403" sldId="322"/>
            <ac:inkMk id="51" creationId="{C36FDA95-1B85-2861-86CC-6C399021617B}"/>
          </ac:inkMkLst>
        </pc:inkChg>
        <pc:inkChg chg="add">
          <ac:chgData name="Darren Starr" userId="e8db8f9f-6c41-48a8-b168-8c2600f32686" providerId="ADAL" clId="{8A8AF724-0554-4334-A95E-7765974E60F0}" dt="2025-01-15T10:24:09.464" v="24506" actId="9405"/>
          <ac:inkMkLst>
            <pc:docMk/>
            <pc:sldMk cId="208212403" sldId="322"/>
            <ac:inkMk id="52" creationId="{13FE2964-9DFE-6516-6E03-F822715596CA}"/>
          </ac:inkMkLst>
        </pc:inkChg>
        <pc:inkChg chg="add mod">
          <ac:chgData name="Darren Starr" userId="e8db8f9f-6c41-48a8-b168-8c2600f32686" providerId="ADAL" clId="{8A8AF724-0554-4334-A95E-7765974E60F0}" dt="2025-01-15T10:24:14.134" v="24516"/>
          <ac:inkMkLst>
            <pc:docMk/>
            <pc:sldMk cId="208212403" sldId="322"/>
            <ac:inkMk id="53" creationId="{E82B4A35-9CE0-C114-0B07-75A832188889}"/>
          </ac:inkMkLst>
        </pc:inkChg>
        <pc:inkChg chg="add mod">
          <ac:chgData name="Darren Starr" userId="e8db8f9f-6c41-48a8-b168-8c2600f32686" providerId="ADAL" clId="{8A8AF724-0554-4334-A95E-7765974E60F0}" dt="2025-01-15T10:24:14.134" v="24516"/>
          <ac:inkMkLst>
            <pc:docMk/>
            <pc:sldMk cId="208212403" sldId="322"/>
            <ac:inkMk id="54" creationId="{94685822-EBE3-AF05-D4A5-212F559AF24C}"/>
          </ac:inkMkLst>
        </pc:inkChg>
        <pc:inkChg chg="add mod">
          <ac:chgData name="Darren Starr" userId="e8db8f9f-6c41-48a8-b168-8c2600f32686" providerId="ADAL" clId="{8A8AF724-0554-4334-A95E-7765974E60F0}" dt="2025-01-15T10:24:14.134" v="24516"/>
          <ac:inkMkLst>
            <pc:docMk/>
            <pc:sldMk cId="208212403" sldId="322"/>
            <ac:inkMk id="55" creationId="{1FFB260D-B1D6-9528-1DF7-5E5FD48148DB}"/>
          </ac:inkMkLst>
        </pc:inkChg>
        <pc:inkChg chg="add mod">
          <ac:chgData name="Darren Starr" userId="e8db8f9f-6c41-48a8-b168-8c2600f32686" providerId="ADAL" clId="{8A8AF724-0554-4334-A95E-7765974E60F0}" dt="2025-01-15T10:24:14.134" v="24516"/>
          <ac:inkMkLst>
            <pc:docMk/>
            <pc:sldMk cId="208212403" sldId="322"/>
            <ac:inkMk id="56" creationId="{18EDBB79-EFE3-04F7-1AF7-635086431EBE}"/>
          </ac:inkMkLst>
        </pc:inkChg>
        <pc:inkChg chg="add mod">
          <ac:chgData name="Darren Starr" userId="e8db8f9f-6c41-48a8-b168-8c2600f32686" providerId="ADAL" clId="{8A8AF724-0554-4334-A95E-7765974E60F0}" dt="2025-01-15T10:24:14.134" v="24516"/>
          <ac:inkMkLst>
            <pc:docMk/>
            <pc:sldMk cId="208212403" sldId="322"/>
            <ac:inkMk id="57" creationId="{CD497E78-C329-FC72-5CA2-92DEC492DE02}"/>
          </ac:inkMkLst>
        </pc:inkChg>
        <pc:inkChg chg="add">
          <ac:chgData name="Darren Starr" userId="e8db8f9f-6c41-48a8-b168-8c2600f32686" providerId="ADAL" clId="{8A8AF724-0554-4334-A95E-7765974E60F0}" dt="2025-01-15T10:24:12.019" v="24512" actId="9405"/>
          <ac:inkMkLst>
            <pc:docMk/>
            <pc:sldMk cId="208212403" sldId="322"/>
            <ac:inkMk id="58" creationId="{70C6B7C0-36F8-0122-1E64-97F364B47A06}"/>
          </ac:inkMkLst>
        </pc:inkChg>
        <pc:inkChg chg="add mod">
          <ac:chgData name="Darren Starr" userId="e8db8f9f-6c41-48a8-b168-8c2600f32686" providerId="ADAL" clId="{8A8AF724-0554-4334-A95E-7765974E60F0}" dt="2025-01-15T10:24:14.134" v="24516"/>
          <ac:inkMkLst>
            <pc:docMk/>
            <pc:sldMk cId="208212403" sldId="322"/>
            <ac:inkMk id="59" creationId="{44D929C0-ECFF-A555-1273-FFA0ED00C64A}"/>
          </ac:inkMkLst>
        </pc:inkChg>
        <pc:inkChg chg="add">
          <ac:chgData name="Darren Starr" userId="e8db8f9f-6c41-48a8-b168-8c2600f32686" providerId="ADAL" clId="{8A8AF724-0554-4334-A95E-7765974E60F0}" dt="2025-01-15T10:24:12.747" v="24514" actId="9405"/>
          <ac:inkMkLst>
            <pc:docMk/>
            <pc:sldMk cId="208212403" sldId="322"/>
            <ac:inkMk id="60" creationId="{6596D105-80EE-B22E-9939-DFA7583F0ADB}"/>
          </ac:inkMkLst>
        </pc:inkChg>
        <pc:inkChg chg="add mod">
          <ac:chgData name="Darren Starr" userId="e8db8f9f-6c41-48a8-b168-8c2600f32686" providerId="ADAL" clId="{8A8AF724-0554-4334-A95E-7765974E60F0}" dt="2025-01-15T10:24:14.134" v="24516"/>
          <ac:inkMkLst>
            <pc:docMk/>
            <pc:sldMk cId="208212403" sldId="322"/>
            <ac:inkMk id="61" creationId="{57624A37-1D5A-315D-7632-65233FB5988E}"/>
          </ac:inkMkLst>
        </pc:inkChg>
        <pc:inkChg chg="add mod">
          <ac:chgData name="Darren Starr" userId="e8db8f9f-6c41-48a8-b168-8c2600f32686" providerId="ADAL" clId="{8A8AF724-0554-4334-A95E-7765974E60F0}" dt="2025-01-15T10:24:16.411" v="24521"/>
          <ac:inkMkLst>
            <pc:docMk/>
            <pc:sldMk cId="208212403" sldId="322"/>
            <ac:inkMk id="63" creationId="{D61A65A8-242C-A61F-D914-C218D4473A7F}"/>
          </ac:inkMkLst>
        </pc:inkChg>
        <pc:inkChg chg="add mod">
          <ac:chgData name="Darren Starr" userId="e8db8f9f-6c41-48a8-b168-8c2600f32686" providerId="ADAL" clId="{8A8AF724-0554-4334-A95E-7765974E60F0}" dt="2025-01-15T10:24:16.411" v="24521"/>
          <ac:inkMkLst>
            <pc:docMk/>
            <pc:sldMk cId="208212403" sldId="322"/>
            <ac:inkMk id="64" creationId="{AC336C2E-A6FA-444E-4814-54486A6DED8B}"/>
          </ac:inkMkLst>
        </pc:inkChg>
        <pc:inkChg chg="add mod">
          <ac:chgData name="Darren Starr" userId="e8db8f9f-6c41-48a8-b168-8c2600f32686" providerId="ADAL" clId="{8A8AF724-0554-4334-A95E-7765974E60F0}" dt="2025-01-15T10:24:16.411" v="24521"/>
          <ac:inkMkLst>
            <pc:docMk/>
            <pc:sldMk cId="208212403" sldId="322"/>
            <ac:inkMk id="65" creationId="{486508ED-4EA0-5AED-FB28-DA6F657A1521}"/>
          </ac:inkMkLst>
        </pc:inkChg>
        <pc:inkChg chg="add mod">
          <ac:chgData name="Darren Starr" userId="e8db8f9f-6c41-48a8-b168-8c2600f32686" providerId="ADAL" clId="{8A8AF724-0554-4334-A95E-7765974E60F0}" dt="2025-01-15T10:24:16.411" v="24521"/>
          <ac:inkMkLst>
            <pc:docMk/>
            <pc:sldMk cId="208212403" sldId="322"/>
            <ac:inkMk id="66" creationId="{8DC99139-DBD5-4F43-8F6D-3F5E1267E9B6}"/>
          </ac:inkMkLst>
        </pc:inkChg>
      </pc:sldChg>
      <pc:sldChg chg="addSp delSp modSp new mod">
        <pc:chgData name="Darren Starr" userId="e8db8f9f-6c41-48a8-b168-8c2600f32686" providerId="ADAL" clId="{8A8AF724-0554-4334-A95E-7765974E60F0}" dt="2025-01-15T10:28:36.995" v="24581"/>
        <pc:sldMkLst>
          <pc:docMk/>
          <pc:sldMk cId="2547588711" sldId="323"/>
        </pc:sldMkLst>
        <pc:spChg chg="del">
          <ac:chgData name="Darren Starr" userId="e8db8f9f-6c41-48a8-b168-8c2600f32686" providerId="ADAL" clId="{8A8AF724-0554-4334-A95E-7765974E60F0}" dt="2025-01-15T10:24:54.217" v="24523" actId="478"/>
          <ac:spMkLst>
            <pc:docMk/>
            <pc:sldMk cId="2547588711" sldId="323"/>
            <ac:spMk id="2" creationId="{8CD540A5-487C-F51D-7BC1-7BECF7EC0D85}"/>
          </ac:spMkLst>
        </pc:spChg>
        <pc:spChg chg="del">
          <ac:chgData name="Darren Starr" userId="e8db8f9f-6c41-48a8-b168-8c2600f32686" providerId="ADAL" clId="{8A8AF724-0554-4334-A95E-7765974E60F0}" dt="2025-01-15T10:25:00.734" v="24524" actId="478"/>
          <ac:spMkLst>
            <pc:docMk/>
            <pc:sldMk cId="2547588711" sldId="323"/>
            <ac:spMk id="3" creationId="{C83B0F79-3F3A-911A-2DE3-CAFD9BA48B13}"/>
          </ac:spMkLst>
        </pc:spChg>
        <pc:grpChg chg="del mod">
          <ac:chgData name="Darren Starr" userId="e8db8f9f-6c41-48a8-b168-8c2600f32686" providerId="ADAL" clId="{8A8AF724-0554-4334-A95E-7765974E60F0}" dt="2025-01-15T10:27:45.811" v="24568"/>
          <ac:grpSpMkLst>
            <pc:docMk/>
            <pc:sldMk cId="2547588711" sldId="323"/>
            <ac:grpSpMk id="9" creationId="{BFA110CC-C82E-FA56-6BC9-6786C203E33C}"/>
          </ac:grpSpMkLst>
        </pc:grpChg>
        <pc:grpChg chg="del mod">
          <ac:chgData name="Darren Starr" userId="e8db8f9f-6c41-48a8-b168-8c2600f32686" providerId="ADAL" clId="{8A8AF724-0554-4334-A95E-7765974E60F0}" dt="2025-01-15T10:26:29.279" v="24544"/>
          <ac:grpSpMkLst>
            <pc:docMk/>
            <pc:sldMk cId="2547588711" sldId="323"/>
            <ac:grpSpMk id="21" creationId="{6AB7AF9D-7A0A-630D-C8FC-4463670E0AA0}"/>
          </ac:grpSpMkLst>
        </pc:grpChg>
        <pc:grpChg chg="del mod">
          <ac:chgData name="Darren Starr" userId="e8db8f9f-6c41-48a8-b168-8c2600f32686" providerId="ADAL" clId="{8A8AF724-0554-4334-A95E-7765974E60F0}" dt="2025-01-15T10:27:45.811" v="24568"/>
          <ac:grpSpMkLst>
            <pc:docMk/>
            <pc:sldMk cId="2547588711" sldId="323"/>
            <ac:grpSpMk id="23" creationId="{32E8CBBD-236D-A960-FBF7-D99469457783}"/>
          </ac:grpSpMkLst>
        </pc:grpChg>
        <pc:grpChg chg="del mod">
          <ac:chgData name="Darren Starr" userId="e8db8f9f-6c41-48a8-b168-8c2600f32686" providerId="ADAL" clId="{8A8AF724-0554-4334-A95E-7765974E60F0}" dt="2025-01-15T10:27:02.444" v="24552"/>
          <ac:grpSpMkLst>
            <pc:docMk/>
            <pc:sldMk cId="2547588711" sldId="323"/>
            <ac:grpSpMk id="28" creationId="{C117DBCA-59A0-2210-498D-B35BAA39027B}"/>
          </ac:grpSpMkLst>
        </pc:grpChg>
        <pc:grpChg chg="del mod">
          <ac:chgData name="Darren Starr" userId="e8db8f9f-6c41-48a8-b168-8c2600f32686" providerId="ADAL" clId="{8A8AF724-0554-4334-A95E-7765974E60F0}" dt="2025-01-15T10:27:45.811" v="24568"/>
          <ac:grpSpMkLst>
            <pc:docMk/>
            <pc:sldMk cId="2547588711" sldId="323"/>
            <ac:grpSpMk id="31" creationId="{0C2E6D0C-2DAE-E01A-30AC-106671BEDE61}"/>
          </ac:grpSpMkLst>
        </pc:grpChg>
        <pc:grpChg chg="del mod">
          <ac:chgData name="Darren Starr" userId="e8db8f9f-6c41-48a8-b168-8c2600f32686" providerId="ADAL" clId="{8A8AF724-0554-4334-A95E-7765974E60F0}" dt="2025-01-15T10:27:45.811" v="24568"/>
          <ac:grpSpMkLst>
            <pc:docMk/>
            <pc:sldMk cId="2547588711" sldId="323"/>
            <ac:grpSpMk id="36" creationId="{4E08F1B0-79B7-5AA7-0466-ABF390CF8D9B}"/>
          </ac:grpSpMkLst>
        </pc:grpChg>
        <pc:grpChg chg="del mod">
          <ac:chgData name="Darren Starr" userId="e8db8f9f-6c41-48a8-b168-8c2600f32686" providerId="ADAL" clId="{8A8AF724-0554-4334-A95E-7765974E60F0}" dt="2025-01-15T10:27:45.811" v="24568"/>
          <ac:grpSpMkLst>
            <pc:docMk/>
            <pc:sldMk cId="2547588711" sldId="323"/>
            <ac:grpSpMk id="37" creationId="{321B13E7-F66E-29EB-6134-D1D6547AAC59}"/>
          </ac:grpSpMkLst>
        </pc:grpChg>
        <pc:grpChg chg="del mod">
          <ac:chgData name="Darren Starr" userId="e8db8f9f-6c41-48a8-b168-8c2600f32686" providerId="ADAL" clId="{8A8AF724-0554-4334-A95E-7765974E60F0}" dt="2025-01-15T10:27:45.811" v="24568"/>
          <ac:grpSpMkLst>
            <pc:docMk/>
            <pc:sldMk cId="2547588711" sldId="323"/>
            <ac:grpSpMk id="40" creationId="{40001217-1EE1-1A79-F536-966A355525B8}"/>
          </ac:grpSpMkLst>
        </pc:grpChg>
        <pc:grpChg chg="del mod">
          <ac:chgData name="Darren Starr" userId="e8db8f9f-6c41-48a8-b168-8c2600f32686" providerId="ADAL" clId="{8A8AF724-0554-4334-A95E-7765974E60F0}" dt="2025-01-15T10:27:52.090" v="24573"/>
          <ac:grpSpMkLst>
            <pc:docMk/>
            <pc:sldMk cId="2547588711" sldId="323"/>
            <ac:grpSpMk id="48" creationId="{F37EAE86-AE98-B2BA-73CC-B9345BB02394}"/>
          </ac:grpSpMkLst>
        </pc:grpChg>
        <pc:grpChg chg="del mod">
          <ac:chgData name="Darren Starr" userId="e8db8f9f-6c41-48a8-b168-8c2600f32686" providerId="ADAL" clId="{8A8AF724-0554-4334-A95E-7765974E60F0}" dt="2025-01-15T10:27:57.118" v="24576"/>
          <ac:grpSpMkLst>
            <pc:docMk/>
            <pc:sldMk cId="2547588711" sldId="323"/>
            <ac:grpSpMk id="53" creationId="{2A26BD20-C2E4-4C13-E179-C506A68ECB14}"/>
          </ac:grpSpMkLst>
        </pc:grpChg>
        <pc:grpChg chg="del mod">
          <ac:chgData name="Darren Starr" userId="e8db8f9f-6c41-48a8-b168-8c2600f32686" providerId="ADAL" clId="{8A8AF724-0554-4334-A95E-7765974E60F0}" dt="2025-01-15T10:28:27.955" v="24579"/>
          <ac:grpSpMkLst>
            <pc:docMk/>
            <pc:sldMk cId="2547588711" sldId="323"/>
            <ac:grpSpMk id="56" creationId="{195355BD-7423-055E-276A-9024A5D94466}"/>
          </ac:grpSpMkLst>
        </pc:grpChg>
        <pc:grpChg chg="del mod">
          <ac:chgData name="Darren Starr" userId="e8db8f9f-6c41-48a8-b168-8c2600f32686" providerId="ADAL" clId="{8A8AF724-0554-4334-A95E-7765974E60F0}" dt="2025-01-15T10:28:36.995" v="24581"/>
          <ac:grpSpMkLst>
            <pc:docMk/>
            <pc:sldMk cId="2547588711" sldId="323"/>
            <ac:grpSpMk id="59" creationId="{9585F070-2B58-9EB7-40C0-29B3627476C9}"/>
          </ac:grpSpMkLst>
        </pc:grpChg>
        <pc:grpChg chg="mod">
          <ac:chgData name="Darren Starr" userId="e8db8f9f-6c41-48a8-b168-8c2600f32686" providerId="ADAL" clId="{8A8AF724-0554-4334-A95E-7765974E60F0}" dt="2025-01-15T10:28:36.995" v="24581"/>
          <ac:grpSpMkLst>
            <pc:docMk/>
            <pc:sldMk cId="2547588711" sldId="323"/>
            <ac:grpSpMk id="61" creationId="{AA2A0664-CD81-12A6-D498-18C4007E1B32}"/>
          </ac:grpSpMkLst>
        </pc:grpChg>
        <pc:inkChg chg="add mod">
          <ac:chgData name="Darren Starr" userId="e8db8f9f-6c41-48a8-b168-8c2600f32686" providerId="ADAL" clId="{8A8AF724-0554-4334-A95E-7765974E60F0}" dt="2025-01-15T10:26:06.572" v="24530"/>
          <ac:inkMkLst>
            <pc:docMk/>
            <pc:sldMk cId="2547588711" sldId="323"/>
            <ac:inkMk id="4" creationId="{F3D5C4E2-FD9B-B80C-7888-AAB6817439C9}"/>
          </ac:inkMkLst>
        </pc:inkChg>
        <pc:inkChg chg="add mod">
          <ac:chgData name="Darren Starr" userId="e8db8f9f-6c41-48a8-b168-8c2600f32686" providerId="ADAL" clId="{8A8AF724-0554-4334-A95E-7765974E60F0}" dt="2025-01-15T10:26:06.572" v="24530"/>
          <ac:inkMkLst>
            <pc:docMk/>
            <pc:sldMk cId="2547588711" sldId="323"/>
            <ac:inkMk id="5" creationId="{9ADF8920-2408-DFB2-70FC-FB79D4D300A2}"/>
          </ac:inkMkLst>
        </pc:inkChg>
        <pc:inkChg chg="add mod">
          <ac:chgData name="Darren Starr" userId="e8db8f9f-6c41-48a8-b168-8c2600f32686" providerId="ADAL" clId="{8A8AF724-0554-4334-A95E-7765974E60F0}" dt="2025-01-15T10:26:06.572" v="24530"/>
          <ac:inkMkLst>
            <pc:docMk/>
            <pc:sldMk cId="2547588711" sldId="323"/>
            <ac:inkMk id="6" creationId="{44882204-E433-6C7D-5E7A-15729778B14A}"/>
          </ac:inkMkLst>
        </pc:inkChg>
        <pc:inkChg chg="add mod">
          <ac:chgData name="Darren Starr" userId="e8db8f9f-6c41-48a8-b168-8c2600f32686" providerId="ADAL" clId="{8A8AF724-0554-4334-A95E-7765974E60F0}" dt="2025-01-15T10:26:06.572" v="24530"/>
          <ac:inkMkLst>
            <pc:docMk/>
            <pc:sldMk cId="2547588711" sldId="323"/>
            <ac:inkMk id="7" creationId="{7BC045A1-AC72-787D-F477-7118B1A4BD92}"/>
          </ac:inkMkLst>
        </pc:inkChg>
        <pc:inkChg chg="add mod">
          <ac:chgData name="Darren Starr" userId="e8db8f9f-6c41-48a8-b168-8c2600f32686" providerId="ADAL" clId="{8A8AF724-0554-4334-A95E-7765974E60F0}" dt="2025-01-15T10:26:06.572" v="24530"/>
          <ac:inkMkLst>
            <pc:docMk/>
            <pc:sldMk cId="2547588711" sldId="323"/>
            <ac:inkMk id="8" creationId="{0E4AF0ED-BB92-D339-2639-7541854B80A0}"/>
          </ac:inkMkLst>
        </pc:inkChg>
        <pc:inkChg chg="add mod">
          <ac:chgData name="Darren Starr" userId="e8db8f9f-6c41-48a8-b168-8c2600f32686" providerId="ADAL" clId="{8A8AF724-0554-4334-A95E-7765974E60F0}" dt="2025-01-15T10:26:29.279" v="24544"/>
          <ac:inkMkLst>
            <pc:docMk/>
            <pc:sldMk cId="2547588711" sldId="323"/>
            <ac:inkMk id="10" creationId="{0887651B-61FE-6189-FFC5-EB2500235461}"/>
          </ac:inkMkLst>
        </pc:inkChg>
        <pc:inkChg chg="add mod">
          <ac:chgData name="Darren Starr" userId="e8db8f9f-6c41-48a8-b168-8c2600f32686" providerId="ADAL" clId="{8A8AF724-0554-4334-A95E-7765974E60F0}" dt="2025-01-15T10:26:29.279" v="24544"/>
          <ac:inkMkLst>
            <pc:docMk/>
            <pc:sldMk cId="2547588711" sldId="323"/>
            <ac:inkMk id="11" creationId="{66506927-1723-5923-4E81-9E4479620173}"/>
          </ac:inkMkLst>
        </pc:inkChg>
        <pc:inkChg chg="add mod">
          <ac:chgData name="Darren Starr" userId="e8db8f9f-6c41-48a8-b168-8c2600f32686" providerId="ADAL" clId="{8A8AF724-0554-4334-A95E-7765974E60F0}" dt="2025-01-15T10:26:28.276" v="24542"/>
          <ac:inkMkLst>
            <pc:docMk/>
            <pc:sldMk cId="2547588711" sldId="323"/>
            <ac:inkMk id="12" creationId="{E9FC5282-A11C-454A-9A09-1F9F6965323B}"/>
          </ac:inkMkLst>
        </pc:inkChg>
        <pc:inkChg chg="add mod">
          <ac:chgData name="Darren Starr" userId="e8db8f9f-6c41-48a8-b168-8c2600f32686" providerId="ADAL" clId="{8A8AF724-0554-4334-A95E-7765974E60F0}" dt="2025-01-15T10:26:29.279" v="24544"/>
          <ac:inkMkLst>
            <pc:docMk/>
            <pc:sldMk cId="2547588711" sldId="323"/>
            <ac:inkMk id="13" creationId="{BC3C2752-9141-2C6A-5249-C260E2A24E61}"/>
          </ac:inkMkLst>
        </pc:inkChg>
        <pc:inkChg chg="add mod">
          <ac:chgData name="Darren Starr" userId="e8db8f9f-6c41-48a8-b168-8c2600f32686" providerId="ADAL" clId="{8A8AF724-0554-4334-A95E-7765974E60F0}" dt="2025-01-15T10:28:36.995" v="24581"/>
          <ac:inkMkLst>
            <pc:docMk/>
            <pc:sldMk cId="2547588711" sldId="323"/>
            <ac:inkMk id="14" creationId="{4B96DCE2-B270-BAB7-7F96-736B4F52F4D8}"/>
          </ac:inkMkLst>
        </pc:inkChg>
        <pc:inkChg chg="add mod">
          <ac:chgData name="Darren Starr" userId="e8db8f9f-6c41-48a8-b168-8c2600f32686" providerId="ADAL" clId="{8A8AF724-0554-4334-A95E-7765974E60F0}" dt="2025-01-15T10:28:36.995" v="24581"/>
          <ac:inkMkLst>
            <pc:docMk/>
            <pc:sldMk cId="2547588711" sldId="323"/>
            <ac:inkMk id="15" creationId="{75688620-0DA4-5E91-382F-CB2FF736D3DB}"/>
          </ac:inkMkLst>
        </pc:inkChg>
        <pc:inkChg chg="add mod">
          <ac:chgData name="Darren Starr" userId="e8db8f9f-6c41-48a8-b168-8c2600f32686" providerId="ADAL" clId="{8A8AF724-0554-4334-A95E-7765974E60F0}" dt="2025-01-15T10:26:29.279" v="24544"/>
          <ac:inkMkLst>
            <pc:docMk/>
            <pc:sldMk cId="2547588711" sldId="323"/>
            <ac:inkMk id="16" creationId="{8FC593DA-568D-096F-099F-1C8ADD181FE6}"/>
          </ac:inkMkLst>
        </pc:inkChg>
        <pc:inkChg chg="add mod">
          <ac:chgData name="Darren Starr" userId="e8db8f9f-6c41-48a8-b168-8c2600f32686" providerId="ADAL" clId="{8A8AF724-0554-4334-A95E-7765974E60F0}" dt="2025-01-15T10:26:29.279" v="24544"/>
          <ac:inkMkLst>
            <pc:docMk/>
            <pc:sldMk cId="2547588711" sldId="323"/>
            <ac:inkMk id="17" creationId="{A526E5C6-8F9A-D6E6-51C6-DFD2768AE0E6}"/>
          </ac:inkMkLst>
        </pc:inkChg>
        <pc:inkChg chg="add">
          <ac:chgData name="Darren Starr" userId="e8db8f9f-6c41-48a8-b168-8c2600f32686" providerId="ADAL" clId="{8A8AF724-0554-4334-A95E-7765974E60F0}" dt="2025-01-15T10:26:26.980" v="24539" actId="9405"/>
          <ac:inkMkLst>
            <pc:docMk/>
            <pc:sldMk cId="2547588711" sldId="323"/>
            <ac:inkMk id="18" creationId="{B81004FF-165B-6C5E-EEAA-D0ED6F07374A}"/>
          </ac:inkMkLst>
        </pc:inkChg>
        <pc:inkChg chg="add mod">
          <ac:chgData name="Darren Starr" userId="e8db8f9f-6c41-48a8-b168-8c2600f32686" providerId="ADAL" clId="{8A8AF724-0554-4334-A95E-7765974E60F0}" dt="2025-01-15T10:26:28.276" v="24542"/>
          <ac:inkMkLst>
            <pc:docMk/>
            <pc:sldMk cId="2547588711" sldId="323"/>
            <ac:inkMk id="19" creationId="{9C9D7FD3-4D0E-D240-AB1E-0A14C502F8CA}"/>
          </ac:inkMkLst>
        </pc:inkChg>
        <pc:inkChg chg="add mod">
          <ac:chgData name="Darren Starr" userId="e8db8f9f-6c41-48a8-b168-8c2600f32686" providerId="ADAL" clId="{8A8AF724-0554-4334-A95E-7765974E60F0}" dt="2025-01-15T10:26:29.279" v="24544"/>
          <ac:inkMkLst>
            <pc:docMk/>
            <pc:sldMk cId="2547588711" sldId="323"/>
            <ac:inkMk id="20" creationId="{B664E1DD-257B-4D62-6769-350E22988C59}"/>
          </ac:inkMkLst>
        </pc:inkChg>
        <pc:inkChg chg="add mod">
          <ac:chgData name="Darren Starr" userId="e8db8f9f-6c41-48a8-b168-8c2600f32686" providerId="ADAL" clId="{8A8AF724-0554-4334-A95E-7765974E60F0}" dt="2025-01-15T10:27:45.811" v="24568"/>
          <ac:inkMkLst>
            <pc:docMk/>
            <pc:sldMk cId="2547588711" sldId="323"/>
            <ac:inkMk id="22" creationId="{4011E888-03BA-7F92-0581-A00BA34B9E0A}"/>
          </ac:inkMkLst>
        </pc:inkChg>
        <pc:inkChg chg="add mod">
          <ac:chgData name="Darren Starr" userId="e8db8f9f-6c41-48a8-b168-8c2600f32686" providerId="ADAL" clId="{8A8AF724-0554-4334-A95E-7765974E60F0}" dt="2025-01-15T10:27:45.811" v="24568"/>
          <ac:inkMkLst>
            <pc:docMk/>
            <pc:sldMk cId="2547588711" sldId="323"/>
            <ac:inkMk id="24" creationId="{2C1AE801-E0FF-D82C-38D1-0BB32C1D9B54}"/>
          </ac:inkMkLst>
        </pc:inkChg>
        <pc:inkChg chg="add mod">
          <ac:chgData name="Darren Starr" userId="e8db8f9f-6c41-48a8-b168-8c2600f32686" providerId="ADAL" clId="{8A8AF724-0554-4334-A95E-7765974E60F0}" dt="2025-01-15T10:27:02.444" v="24552"/>
          <ac:inkMkLst>
            <pc:docMk/>
            <pc:sldMk cId="2547588711" sldId="323"/>
            <ac:inkMk id="25" creationId="{F2671958-8639-5CEB-E9DE-15D282DB3DDC}"/>
          </ac:inkMkLst>
        </pc:inkChg>
        <pc:inkChg chg="add mod">
          <ac:chgData name="Darren Starr" userId="e8db8f9f-6c41-48a8-b168-8c2600f32686" providerId="ADAL" clId="{8A8AF724-0554-4334-A95E-7765974E60F0}" dt="2025-01-15T10:27:02.444" v="24552"/>
          <ac:inkMkLst>
            <pc:docMk/>
            <pc:sldMk cId="2547588711" sldId="323"/>
            <ac:inkMk id="26" creationId="{24BBD363-34F6-E588-82C5-1594ED5B0628}"/>
          </ac:inkMkLst>
        </pc:inkChg>
        <pc:inkChg chg="add mod">
          <ac:chgData name="Darren Starr" userId="e8db8f9f-6c41-48a8-b168-8c2600f32686" providerId="ADAL" clId="{8A8AF724-0554-4334-A95E-7765974E60F0}" dt="2025-01-15T10:28:36.995" v="24581"/>
          <ac:inkMkLst>
            <pc:docMk/>
            <pc:sldMk cId="2547588711" sldId="323"/>
            <ac:inkMk id="27" creationId="{06FD6BAA-86C5-7F42-71CB-0B6067AD12F1}"/>
          </ac:inkMkLst>
        </pc:inkChg>
        <pc:inkChg chg="add mod">
          <ac:chgData name="Darren Starr" userId="e8db8f9f-6c41-48a8-b168-8c2600f32686" providerId="ADAL" clId="{8A8AF724-0554-4334-A95E-7765974E60F0}" dt="2025-01-15T10:28:36.995" v="24581"/>
          <ac:inkMkLst>
            <pc:docMk/>
            <pc:sldMk cId="2547588711" sldId="323"/>
            <ac:inkMk id="29" creationId="{DE27420C-7397-5BF0-C924-F1A74B30E9A9}"/>
          </ac:inkMkLst>
        </pc:inkChg>
        <pc:inkChg chg="add mod">
          <ac:chgData name="Darren Starr" userId="e8db8f9f-6c41-48a8-b168-8c2600f32686" providerId="ADAL" clId="{8A8AF724-0554-4334-A95E-7765974E60F0}" dt="2025-01-15T10:28:36.995" v="24581"/>
          <ac:inkMkLst>
            <pc:docMk/>
            <pc:sldMk cId="2547588711" sldId="323"/>
            <ac:inkMk id="30" creationId="{69D5A543-5FA6-C393-A01E-2C7AC1849886}"/>
          </ac:inkMkLst>
        </pc:inkChg>
        <pc:inkChg chg="add mod">
          <ac:chgData name="Darren Starr" userId="e8db8f9f-6c41-48a8-b168-8c2600f32686" providerId="ADAL" clId="{8A8AF724-0554-4334-A95E-7765974E60F0}" dt="2025-01-15T10:27:04.632" v="24557"/>
          <ac:inkMkLst>
            <pc:docMk/>
            <pc:sldMk cId="2547588711" sldId="323"/>
            <ac:inkMk id="32" creationId="{5BC042CB-D683-424B-DD84-E5403906F191}"/>
          </ac:inkMkLst>
        </pc:inkChg>
        <pc:inkChg chg="add mod">
          <ac:chgData name="Darren Starr" userId="e8db8f9f-6c41-48a8-b168-8c2600f32686" providerId="ADAL" clId="{8A8AF724-0554-4334-A95E-7765974E60F0}" dt="2025-01-15T10:27:04.632" v="24557"/>
          <ac:inkMkLst>
            <pc:docMk/>
            <pc:sldMk cId="2547588711" sldId="323"/>
            <ac:inkMk id="33" creationId="{178662B2-BB2A-0090-C633-889D86E1F857}"/>
          </ac:inkMkLst>
        </pc:inkChg>
        <pc:inkChg chg="add mod">
          <ac:chgData name="Darren Starr" userId="e8db8f9f-6c41-48a8-b168-8c2600f32686" providerId="ADAL" clId="{8A8AF724-0554-4334-A95E-7765974E60F0}" dt="2025-01-15T10:27:04.632" v="24557"/>
          <ac:inkMkLst>
            <pc:docMk/>
            <pc:sldMk cId="2547588711" sldId="323"/>
            <ac:inkMk id="34" creationId="{5505DCC7-C94A-348C-6965-2F7CC1233FBD}"/>
          </ac:inkMkLst>
        </pc:inkChg>
        <pc:inkChg chg="add mod">
          <ac:chgData name="Darren Starr" userId="e8db8f9f-6c41-48a8-b168-8c2600f32686" providerId="ADAL" clId="{8A8AF724-0554-4334-A95E-7765974E60F0}" dt="2025-01-15T10:27:04.632" v="24557"/>
          <ac:inkMkLst>
            <pc:docMk/>
            <pc:sldMk cId="2547588711" sldId="323"/>
            <ac:inkMk id="35" creationId="{1CD0B7BE-7D55-8C4F-3C0D-6A3F01E60378}"/>
          </ac:inkMkLst>
        </pc:inkChg>
        <pc:inkChg chg="add mod">
          <ac:chgData name="Darren Starr" userId="e8db8f9f-6c41-48a8-b168-8c2600f32686" providerId="ADAL" clId="{8A8AF724-0554-4334-A95E-7765974E60F0}" dt="2025-01-15T10:27:06.334" v="24560"/>
          <ac:inkMkLst>
            <pc:docMk/>
            <pc:sldMk cId="2547588711" sldId="323"/>
            <ac:inkMk id="38" creationId="{7C275A27-8D1E-B70E-F20E-E24FE84601E7}"/>
          </ac:inkMkLst>
        </pc:inkChg>
        <pc:inkChg chg="add mod">
          <ac:chgData name="Darren Starr" userId="e8db8f9f-6c41-48a8-b168-8c2600f32686" providerId="ADAL" clId="{8A8AF724-0554-4334-A95E-7765974E60F0}" dt="2025-01-15T10:28:36.995" v="24581"/>
          <ac:inkMkLst>
            <pc:docMk/>
            <pc:sldMk cId="2547588711" sldId="323"/>
            <ac:inkMk id="39" creationId="{424D59B3-5B18-4240-5951-BA67AF2DC649}"/>
          </ac:inkMkLst>
        </pc:inkChg>
        <pc:inkChg chg="add">
          <ac:chgData name="Darren Starr" userId="e8db8f9f-6c41-48a8-b168-8c2600f32686" providerId="ADAL" clId="{8A8AF724-0554-4334-A95E-7765974E60F0}" dt="2025-01-15T10:27:40.312" v="24561" actId="9405"/>
          <ac:inkMkLst>
            <pc:docMk/>
            <pc:sldMk cId="2547588711" sldId="323"/>
            <ac:inkMk id="41" creationId="{69C808A1-5F9A-7836-0576-BE06DC8B889B}"/>
          </ac:inkMkLst>
        </pc:inkChg>
        <pc:inkChg chg="add">
          <ac:chgData name="Darren Starr" userId="e8db8f9f-6c41-48a8-b168-8c2600f32686" providerId="ADAL" clId="{8A8AF724-0554-4334-A95E-7765974E60F0}" dt="2025-01-15T10:27:40.932" v="24562" actId="9405"/>
          <ac:inkMkLst>
            <pc:docMk/>
            <pc:sldMk cId="2547588711" sldId="323"/>
            <ac:inkMk id="42" creationId="{88C08649-52BA-EEB2-DCD0-7A076B472936}"/>
          </ac:inkMkLst>
        </pc:inkChg>
        <pc:inkChg chg="add">
          <ac:chgData name="Darren Starr" userId="e8db8f9f-6c41-48a8-b168-8c2600f32686" providerId="ADAL" clId="{8A8AF724-0554-4334-A95E-7765974E60F0}" dt="2025-01-15T10:27:42.088" v="24563" actId="9405"/>
          <ac:inkMkLst>
            <pc:docMk/>
            <pc:sldMk cId="2547588711" sldId="323"/>
            <ac:inkMk id="43" creationId="{02142EB5-7EB8-8817-1D19-FD53D3EAB916}"/>
          </ac:inkMkLst>
        </pc:inkChg>
        <pc:inkChg chg="add mod">
          <ac:chgData name="Darren Starr" userId="e8db8f9f-6c41-48a8-b168-8c2600f32686" providerId="ADAL" clId="{8A8AF724-0554-4334-A95E-7765974E60F0}" dt="2025-01-15T10:28:36.995" v="24581"/>
          <ac:inkMkLst>
            <pc:docMk/>
            <pc:sldMk cId="2547588711" sldId="323"/>
            <ac:inkMk id="44" creationId="{3E89C633-CF5A-D944-3AEA-59E97A5E4050}"/>
          </ac:inkMkLst>
        </pc:inkChg>
        <pc:inkChg chg="add">
          <ac:chgData name="Darren Starr" userId="e8db8f9f-6c41-48a8-b168-8c2600f32686" providerId="ADAL" clId="{8A8AF724-0554-4334-A95E-7765974E60F0}" dt="2025-01-15T10:27:43.283" v="24565" actId="9405"/>
          <ac:inkMkLst>
            <pc:docMk/>
            <pc:sldMk cId="2547588711" sldId="323"/>
            <ac:inkMk id="45" creationId="{4DC15ED0-91C6-B3D8-1124-89D0941AC052}"/>
          </ac:inkMkLst>
        </pc:inkChg>
        <pc:inkChg chg="add">
          <ac:chgData name="Darren Starr" userId="e8db8f9f-6c41-48a8-b168-8c2600f32686" providerId="ADAL" clId="{8A8AF724-0554-4334-A95E-7765974E60F0}" dt="2025-01-15T10:27:44.218" v="24566" actId="9405"/>
          <ac:inkMkLst>
            <pc:docMk/>
            <pc:sldMk cId="2547588711" sldId="323"/>
            <ac:inkMk id="46" creationId="{33DF0F86-5064-E5BA-20A2-4CF0889EB745}"/>
          </ac:inkMkLst>
        </pc:inkChg>
        <pc:inkChg chg="add">
          <ac:chgData name="Darren Starr" userId="e8db8f9f-6c41-48a8-b168-8c2600f32686" providerId="ADAL" clId="{8A8AF724-0554-4334-A95E-7765974E60F0}" dt="2025-01-15T10:27:44.890" v="24567" actId="9405"/>
          <ac:inkMkLst>
            <pc:docMk/>
            <pc:sldMk cId="2547588711" sldId="323"/>
            <ac:inkMk id="47" creationId="{15631D4C-9751-06B2-531D-A2016135A475}"/>
          </ac:inkMkLst>
        </pc:inkChg>
        <pc:inkChg chg="add mod">
          <ac:chgData name="Darren Starr" userId="e8db8f9f-6c41-48a8-b168-8c2600f32686" providerId="ADAL" clId="{8A8AF724-0554-4334-A95E-7765974E60F0}" dt="2025-01-15T10:28:36.995" v="24581"/>
          <ac:inkMkLst>
            <pc:docMk/>
            <pc:sldMk cId="2547588711" sldId="323"/>
            <ac:inkMk id="49" creationId="{E5026C4A-DE13-0C12-E32C-31E0EE815D44}"/>
          </ac:inkMkLst>
        </pc:inkChg>
        <pc:inkChg chg="add">
          <ac:chgData name="Darren Starr" userId="e8db8f9f-6c41-48a8-b168-8c2600f32686" providerId="ADAL" clId="{8A8AF724-0554-4334-A95E-7765974E60F0}" dt="2025-01-15T10:27:50.638" v="24570" actId="9405"/>
          <ac:inkMkLst>
            <pc:docMk/>
            <pc:sldMk cId="2547588711" sldId="323"/>
            <ac:inkMk id="50" creationId="{8782E858-B7F6-AEF8-A7A4-A914B84875AD}"/>
          </ac:inkMkLst>
        </pc:inkChg>
        <pc:inkChg chg="add">
          <ac:chgData name="Darren Starr" userId="e8db8f9f-6c41-48a8-b168-8c2600f32686" providerId="ADAL" clId="{8A8AF724-0554-4334-A95E-7765974E60F0}" dt="2025-01-15T10:27:50.857" v="24571" actId="9405"/>
          <ac:inkMkLst>
            <pc:docMk/>
            <pc:sldMk cId="2547588711" sldId="323"/>
            <ac:inkMk id="51" creationId="{C20C93AD-DEEE-90CF-24B3-8075BAF1B979}"/>
          </ac:inkMkLst>
        </pc:inkChg>
        <pc:inkChg chg="add">
          <ac:chgData name="Darren Starr" userId="e8db8f9f-6c41-48a8-b168-8c2600f32686" providerId="ADAL" clId="{8A8AF724-0554-4334-A95E-7765974E60F0}" dt="2025-01-15T10:27:51.389" v="24572" actId="9405"/>
          <ac:inkMkLst>
            <pc:docMk/>
            <pc:sldMk cId="2547588711" sldId="323"/>
            <ac:inkMk id="52" creationId="{25D39169-5E45-66B8-9A33-88A2CF792503}"/>
          </ac:inkMkLst>
        </pc:inkChg>
        <pc:inkChg chg="add">
          <ac:chgData name="Darren Starr" userId="e8db8f9f-6c41-48a8-b168-8c2600f32686" providerId="ADAL" clId="{8A8AF724-0554-4334-A95E-7765974E60F0}" dt="2025-01-15T10:27:56.117" v="24574" actId="9405"/>
          <ac:inkMkLst>
            <pc:docMk/>
            <pc:sldMk cId="2547588711" sldId="323"/>
            <ac:inkMk id="54" creationId="{A648B096-6472-F34D-584B-4C1FDEE1BA7E}"/>
          </ac:inkMkLst>
        </pc:inkChg>
        <pc:inkChg chg="add">
          <ac:chgData name="Darren Starr" userId="e8db8f9f-6c41-48a8-b168-8c2600f32686" providerId="ADAL" clId="{8A8AF724-0554-4334-A95E-7765974E60F0}" dt="2025-01-15T10:27:56.492" v="24575" actId="9405"/>
          <ac:inkMkLst>
            <pc:docMk/>
            <pc:sldMk cId="2547588711" sldId="323"/>
            <ac:inkMk id="55" creationId="{3ADA5A48-AA97-B5EA-B462-80E792B03A26}"/>
          </ac:inkMkLst>
        </pc:inkChg>
        <pc:inkChg chg="add">
          <ac:chgData name="Darren Starr" userId="e8db8f9f-6c41-48a8-b168-8c2600f32686" providerId="ADAL" clId="{8A8AF724-0554-4334-A95E-7765974E60F0}" dt="2025-01-15T10:28:26.994" v="24577" actId="9405"/>
          <ac:inkMkLst>
            <pc:docMk/>
            <pc:sldMk cId="2547588711" sldId="323"/>
            <ac:inkMk id="57" creationId="{F12DA207-7A29-2C5B-E567-295D9FF6FE75}"/>
          </ac:inkMkLst>
        </pc:inkChg>
        <pc:inkChg chg="add">
          <ac:chgData name="Darren Starr" userId="e8db8f9f-6c41-48a8-b168-8c2600f32686" providerId="ADAL" clId="{8A8AF724-0554-4334-A95E-7765974E60F0}" dt="2025-01-15T10:28:27.368" v="24578" actId="9405"/>
          <ac:inkMkLst>
            <pc:docMk/>
            <pc:sldMk cId="2547588711" sldId="323"/>
            <ac:inkMk id="58" creationId="{92BDE2C1-C54F-469B-432E-6EA1330EFA72}"/>
          </ac:inkMkLst>
        </pc:inkChg>
        <pc:inkChg chg="add">
          <ac:chgData name="Darren Starr" userId="e8db8f9f-6c41-48a8-b168-8c2600f32686" providerId="ADAL" clId="{8A8AF724-0554-4334-A95E-7765974E60F0}" dt="2025-01-15T10:28:35.997" v="24580" actId="9405"/>
          <ac:inkMkLst>
            <pc:docMk/>
            <pc:sldMk cId="2547588711" sldId="323"/>
            <ac:inkMk id="60" creationId="{3175AEFF-5C39-59BD-6B1A-0EC420BDE2C0}"/>
          </ac:inkMkLst>
        </pc:inkChg>
      </pc:sldChg>
      <pc:sldChg chg="addSp delSp modSp new mod">
        <pc:chgData name="Darren Starr" userId="e8db8f9f-6c41-48a8-b168-8c2600f32686" providerId="ADAL" clId="{8A8AF724-0554-4334-A95E-7765974E60F0}" dt="2025-01-15T12:25:22.133" v="25255"/>
        <pc:sldMkLst>
          <pc:docMk/>
          <pc:sldMk cId="2657500237" sldId="324"/>
        </pc:sldMkLst>
        <pc:spChg chg="del">
          <ac:chgData name="Darren Starr" userId="e8db8f9f-6c41-48a8-b168-8c2600f32686" providerId="ADAL" clId="{8A8AF724-0554-4334-A95E-7765974E60F0}" dt="2025-01-15T12:22:57.625" v="25075" actId="478"/>
          <ac:spMkLst>
            <pc:docMk/>
            <pc:sldMk cId="2657500237" sldId="324"/>
            <ac:spMk id="2" creationId="{D4059007-F556-D9B9-0872-5B04E9D6EC10}"/>
          </ac:spMkLst>
        </pc:spChg>
        <pc:spChg chg="del">
          <ac:chgData name="Darren Starr" userId="e8db8f9f-6c41-48a8-b168-8c2600f32686" providerId="ADAL" clId="{8A8AF724-0554-4334-A95E-7765974E60F0}" dt="2025-01-15T12:22:59.451" v="25076" actId="478"/>
          <ac:spMkLst>
            <pc:docMk/>
            <pc:sldMk cId="2657500237" sldId="324"/>
            <ac:spMk id="3" creationId="{7D98D903-CD88-51DD-5616-9B61C007BE19}"/>
          </ac:spMkLst>
        </pc:spChg>
        <pc:grpChg chg="del mod">
          <ac:chgData name="Darren Starr" userId="e8db8f9f-6c41-48a8-b168-8c2600f32686" providerId="ADAL" clId="{8A8AF724-0554-4334-A95E-7765974E60F0}" dt="2025-01-15T12:23:08.917" v="25092"/>
          <ac:grpSpMkLst>
            <pc:docMk/>
            <pc:sldMk cId="2657500237" sldId="324"/>
            <ac:grpSpMk id="11" creationId="{6AD58130-ED17-2883-53CB-C9F00937FA77}"/>
          </ac:grpSpMkLst>
        </pc:grpChg>
        <pc:grpChg chg="del mod">
          <ac:chgData name="Darren Starr" userId="e8db8f9f-6c41-48a8-b168-8c2600f32686" providerId="ADAL" clId="{8A8AF724-0554-4334-A95E-7765974E60F0}" dt="2025-01-15T12:23:08.917" v="25092"/>
          <ac:grpSpMkLst>
            <pc:docMk/>
            <pc:sldMk cId="2657500237" sldId="324"/>
            <ac:grpSpMk id="12" creationId="{982E01EF-81E0-D58B-22F9-E89ABBA5595B}"/>
          </ac:grpSpMkLst>
        </pc:grpChg>
        <pc:grpChg chg="del mod">
          <ac:chgData name="Darren Starr" userId="e8db8f9f-6c41-48a8-b168-8c2600f32686" providerId="ADAL" clId="{8A8AF724-0554-4334-A95E-7765974E60F0}" dt="2025-01-15T12:23:17.475" v="25107"/>
          <ac:grpSpMkLst>
            <pc:docMk/>
            <pc:sldMk cId="2657500237" sldId="324"/>
            <ac:grpSpMk id="19" creationId="{53DEB655-AE7D-0923-45BA-E0EFD0382175}"/>
          </ac:grpSpMkLst>
        </pc:grpChg>
        <pc:grpChg chg="del mod">
          <ac:chgData name="Darren Starr" userId="e8db8f9f-6c41-48a8-b168-8c2600f32686" providerId="ADAL" clId="{8A8AF724-0554-4334-A95E-7765974E60F0}" dt="2025-01-15T12:23:17.475" v="25107"/>
          <ac:grpSpMkLst>
            <pc:docMk/>
            <pc:sldMk cId="2657500237" sldId="324"/>
            <ac:grpSpMk id="34" creationId="{79E5D085-D1BE-8EE9-F212-EBF4AD59EE0A}"/>
          </ac:grpSpMkLst>
        </pc:grpChg>
        <pc:grpChg chg="del mod">
          <ac:chgData name="Darren Starr" userId="e8db8f9f-6c41-48a8-b168-8c2600f32686" providerId="ADAL" clId="{8A8AF724-0554-4334-A95E-7765974E60F0}" dt="2025-01-15T12:23:24.062" v="25112"/>
          <ac:grpSpMkLst>
            <pc:docMk/>
            <pc:sldMk cId="2657500237" sldId="324"/>
            <ac:grpSpMk id="35" creationId="{ECA08ED2-4051-9E5A-F25A-B77005C3E070}"/>
          </ac:grpSpMkLst>
        </pc:grpChg>
        <pc:grpChg chg="del mod">
          <ac:chgData name="Darren Starr" userId="e8db8f9f-6c41-48a8-b168-8c2600f32686" providerId="ADAL" clId="{8A8AF724-0554-4334-A95E-7765974E60F0}" dt="2025-01-15T12:23:29.850" v="25125"/>
          <ac:grpSpMkLst>
            <pc:docMk/>
            <pc:sldMk cId="2657500237" sldId="324"/>
            <ac:grpSpMk id="40" creationId="{0C79601C-9FED-49BE-20D4-00A757837763}"/>
          </ac:grpSpMkLst>
        </pc:grpChg>
        <pc:grpChg chg="del mod">
          <ac:chgData name="Darren Starr" userId="e8db8f9f-6c41-48a8-b168-8c2600f32686" providerId="ADAL" clId="{8A8AF724-0554-4334-A95E-7765974E60F0}" dt="2025-01-15T12:23:40.863" v="25145"/>
          <ac:grpSpMkLst>
            <pc:docMk/>
            <pc:sldMk cId="2657500237" sldId="324"/>
            <ac:grpSpMk id="53" creationId="{C064E7A4-BA77-E85D-DF34-D512E8C484D2}"/>
          </ac:grpSpMkLst>
        </pc:grpChg>
        <pc:grpChg chg="del mod">
          <ac:chgData name="Darren Starr" userId="e8db8f9f-6c41-48a8-b168-8c2600f32686" providerId="ADAL" clId="{8A8AF724-0554-4334-A95E-7765974E60F0}" dt="2025-01-15T12:23:41.845" v="25148"/>
          <ac:grpSpMkLst>
            <pc:docMk/>
            <pc:sldMk cId="2657500237" sldId="324"/>
            <ac:grpSpMk id="73" creationId="{421658E9-9140-3725-2C44-0C0C35135CE3}"/>
          </ac:grpSpMkLst>
        </pc:grpChg>
        <pc:grpChg chg="del mod">
          <ac:chgData name="Darren Starr" userId="e8db8f9f-6c41-48a8-b168-8c2600f32686" providerId="ADAL" clId="{8A8AF724-0554-4334-A95E-7765974E60F0}" dt="2025-01-15T12:23:43.987" v="25152"/>
          <ac:grpSpMkLst>
            <pc:docMk/>
            <pc:sldMk cId="2657500237" sldId="324"/>
            <ac:grpSpMk id="76" creationId="{CF5615EE-FB8B-19A3-7C41-0E4A4D1F58E1}"/>
          </ac:grpSpMkLst>
        </pc:grpChg>
        <pc:grpChg chg="del mod">
          <ac:chgData name="Darren Starr" userId="e8db8f9f-6c41-48a8-b168-8c2600f32686" providerId="ADAL" clId="{8A8AF724-0554-4334-A95E-7765974E60F0}" dt="2025-01-15T12:23:48.418" v="25155"/>
          <ac:grpSpMkLst>
            <pc:docMk/>
            <pc:sldMk cId="2657500237" sldId="324"/>
            <ac:grpSpMk id="80" creationId="{BDDD3F89-3A3C-B027-FE86-692987F223D8}"/>
          </ac:grpSpMkLst>
        </pc:grpChg>
        <pc:grpChg chg="del mod">
          <ac:chgData name="Darren Starr" userId="e8db8f9f-6c41-48a8-b168-8c2600f32686" providerId="ADAL" clId="{8A8AF724-0554-4334-A95E-7765974E60F0}" dt="2025-01-15T12:23:52.941" v="25160"/>
          <ac:grpSpMkLst>
            <pc:docMk/>
            <pc:sldMk cId="2657500237" sldId="324"/>
            <ac:grpSpMk id="83" creationId="{9B4764E3-8B8B-5BFA-B50C-0AA02C30984F}"/>
          </ac:grpSpMkLst>
        </pc:grpChg>
        <pc:grpChg chg="del mod">
          <ac:chgData name="Darren Starr" userId="e8db8f9f-6c41-48a8-b168-8c2600f32686" providerId="ADAL" clId="{8A8AF724-0554-4334-A95E-7765974E60F0}" dt="2025-01-15T12:23:57.706" v="25165"/>
          <ac:grpSpMkLst>
            <pc:docMk/>
            <pc:sldMk cId="2657500237" sldId="324"/>
            <ac:grpSpMk id="88" creationId="{9A7CAC6D-43EA-1861-FD02-908B0A122132}"/>
          </ac:grpSpMkLst>
        </pc:grpChg>
        <pc:grpChg chg="add del mod">
          <ac:chgData name="Darren Starr" userId="e8db8f9f-6c41-48a8-b168-8c2600f32686" providerId="ADAL" clId="{8A8AF724-0554-4334-A95E-7765974E60F0}" dt="2025-01-15T12:25:04.997" v="25236"/>
          <ac:grpSpMkLst>
            <pc:docMk/>
            <pc:sldMk cId="2657500237" sldId="324"/>
            <ac:grpSpMk id="93" creationId="{6A5FE083-95A7-6EFB-698D-544DA9E2CB17}"/>
          </ac:grpSpMkLst>
        </pc:grpChg>
        <pc:grpChg chg="add del mod">
          <ac:chgData name="Darren Starr" userId="e8db8f9f-6c41-48a8-b168-8c2600f32686" providerId="ADAL" clId="{8A8AF724-0554-4334-A95E-7765974E60F0}" dt="2025-01-15T12:24:05.780" v="25174"/>
          <ac:grpSpMkLst>
            <pc:docMk/>
            <pc:sldMk cId="2657500237" sldId="324"/>
            <ac:grpSpMk id="96" creationId="{CF746C6D-6585-189C-70C5-81D7A30937B8}"/>
          </ac:grpSpMkLst>
        </pc:grpChg>
        <pc:grpChg chg="mod">
          <ac:chgData name="Darren Starr" userId="e8db8f9f-6c41-48a8-b168-8c2600f32686" providerId="ADAL" clId="{8A8AF724-0554-4334-A95E-7765974E60F0}" dt="2025-01-15T12:24:04.687" v="25172"/>
          <ac:grpSpMkLst>
            <pc:docMk/>
            <pc:sldMk cId="2657500237" sldId="324"/>
            <ac:grpSpMk id="98" creationId="{F1461AD9-F5CA-6B70-BD88-F144E1F5D101}"/>
          </ac:grpSpMkLst>
        </pc:grpChg>
        <pc:grpChg chg="del mod">
          <ac:chgData name="Darren Starr" userId="e8db8f9f-6c41-48a8-b168-8c2600f32686" providerId="ADAL" clId="{8A8AF724-0554-4334-A95E-7765974E60F0}" dt="2025-01-15T12:24:20.861" v="25199"/>
          <ac:grpSpMkLst>
            <pc:docMk/>
            <pc:sldMk cId="2657500237" sldId="324"/>
            <ac:grpSpMk id="112" creationId="{51F806E2-6022-3E8A-40BE-6CDA9D619B1B}"/>
          </ac:grpSpMkLst>
        </pc:grpChg>
        <pc:grpChg chg="del mod">
          <ac:chgData name="Darren Starr" userId="e8db8f9f-6c41-48a8-b168-8c2600f32686" providerId="ADAL" clId="{8A8AF724-0554-4334-A95E-7765974E60F0}" dt="2025-01-15T12:24:24.796" v="25209"/>
          <ac:grpSpMkLst>
            <pc:docMk/>
            <pc:sldMk cId="2657500237" sldId="324"/>
            <ac:grpSpMk id="122" creationId="{6D1923F1-7B70-69D1-3F95-424894CE5DB6}"/>
          </ac:grpSpMkLst>
        </pc:grpChg>
        <pc:grpChg chg="add del mod">
          <ac:chgData name="Darren Starr" userId="e8db8f9f-6c41-48a8-b168-8c2600f32686" providerId="ADAL" clId="{8A8AF724-0554-4334-A95E-7765974E60F0}" dt="2025-01-15T12:25:04.997" v="25236"/>
          <ac:grpSpMkLst>
            <pc:docMk/>
            <pc:sldMk cId="2657500237" sldId="324"/>
            <ac:grpSpMk id="132" creationId="{7E4667C2-96E8-F797-9000-DCF3DA5A5695}"/>
          </ac:grpSpMkLst>
        </pc:grpChg>
        <pc:grpChg chg="mod">
          <ac:chgData name="Darren Starr" userId="e8db8f9f-6c41-48a8-b168-8c2600f32686" providerId="ADAL" clId="{8A8AF724-0554-4334-A95E-7765974E60F0}" dt="2025-01-15T12:24:31.169" v="25216"/>
          <ac:grpSpMkLst>
            <pc:docMk/>
            <pc:sldMk cId="2657500237" sldId="324"/>
            <ac:grpSpMk id="137" creationId="{74BCA31B-E114-DE94-2D42-1CADE364EF64}"/>
          </ac:grpSpMkLst>
        </pc:grpChg>
        <pc:grpChg chg="mod">
          <ac:chgData name="Darren Starr" userId="e8db8f9f-6c41-48a8-b168-8c2600f32686" providerId="ADAL" clId="{8A8AF724-0554-4334-A95E-7765974E60F0}" dt="2025-01-15T12:24:59.347" v="25227"/>
          <ac:grpSpMkLst>
            <pc:docMk/>
            <pc:sldMk cId="2657500237" sldId="324"/>
            <ac:grpSpMk id="143" creationId="{B960CEB1-D28B-A9A8-4C0D-E1558226EC1C}"/>
          </ac:grpSpMkLst>
        </pc:grpChg>
        <pc:grpChg chg="del mod">
          <ac:chgData name="Darren Starr" userId="e8db8f9f-6c41-48a8-b168-8c2600f32686" providerId="ADAL" clId="{8A8AF724-0554-4334-A95E-7765974E60F0}" dt="2025-01-15T12:25:15.019" v="25246"/>
          <ac:grpSpMkLst>
            <pc:docMk/>
            <pc:sldMk cId="2657500237" sldId="324"/>
            <ac:grpSpMk id="151" creationId="{24440C12-DB25-C877-ED4B-4FD2E3D18B97}"/>
          </ac:grpSpMkLst>
        </pc:grpChg>
        <pc:grpChg chg="mod">
          <ac:chgData name="Darren Starr" userId="e8db8f9f-6c41-48a8-b168-8c2600f32686" providerId="ADAL" clId="{8A8AF724-0554-4334-A95E-7765974E60F0}" dt="2025-01-15T12:25:15.019" v="25246"/>
          <ac:grpSpMkLst>
            <pc:docMk/>
            <pc:sldMk cId="2657500237" sldId="324"/>
            <ac:grpSpMk id="161" creationId="{9DCBD8EC-3564-C6B6-34D9-A5C56FCBC4DE}"/>
          </ac:grpSpMkLst>
        </pc:grpChg>
        <pc:grpChg chg="mod">
          <ac:chgData name="Darren Starr" userId="e8db8f9f-6c41-48a8-b168-8c2600f32686" providerId="ADAL" clId="{8A8AF724-0554-4334-A95E-7765974E60F0}" dt="2025-01-15T12:25:22.133" v="25255"/>
          <ac:grpSpMkLst>
            <pc:docMk/>
            <pc:sldMk cId="2657500237" sldId="324"/>
            <ac:grpSpMk id="170" creationId="{B171D9DF-3EDC-5410-0BC5-17C142959536}"/>
          </ac:grpSpMkLst>
        </pc:grpChg>
        <pc:inkChg chg="add mod">
          <ac:chgData name="Darren Starr" userId="e8db8f9f-6c41-48a8-b168-8c2600f32686" providerId="ADAL" clId="{8A8AF724-0554-4334-A95E-7765974E60F0}" dt="2025-01-15T12:23:17.475" v="25107"/>
          <ac:inkMkLst>
            <pc:docMk/>
            <pc:sldMk cId="2657500237" sldId="324"/>
            <ac:inkMk id="4" creationId="{9B6959A7-5451-DDB8-FB30-54B96439DFDD}"/>
          </ac:inkMkLst>
        </pc:inkChg>
        <pc:inkChg chg="add mod">
          <ac:chgData name="Darren Starr" userId="e8db8f9f-6c41-48a8-b168-8c2600f32686" providerId="ADAL" clId="{8A8AF724-0554-4334-A95E-7765974E60F0}" dt="2025-01-15T12:23:24.062" v="25112"/>
          <ac:inkMkLst>
            <pc:docMk/>
            <pc:sldMk cId="2657500237" sldId="324"/>
            <ac:inkMk id="5" creationId="{1BEB3671-BC8D-E4E8-01CF-24B03B5BB05B}"/>
          </ac:inkMkLst>
        </pc:inkChg>
        <pc:inkChg chg="add mod">
          <ac:chgData name="Darren Starr" userId="e8db8f9f-6c41-48a8-b168-8c2600f32686" providerId="ADAL" clId="{8A8AF724-0554-4334-A95E-7765974E60F0}" dt="2025-01-15T12:23:17.475" v="25107"/>
          <ac:inkMkLst>
            <pc:docMk/>
            <pc:sldMk cId="2657500237" sldId="324"/>
            <ac:inkMk id="6" creationId="{C0D9B5ED-00E2-CA63-EA65-44170467F055}"/>
          </ac:inkMkLst>
        </pc:inkChg>
        <pc:inkChg chg="add mod">
          <ac:chgData name="Darren Starr" userId="e8db8f9f-6c41-48a8-b168-8c2600f32686" providerId="ADAL" clId="{8A8AF724-0554-4334-A95E-7765974E60F0}" dt="2025-01-15T12:23:08.917" v="25092"/>
          <ac:inkMkLst>
            <pc:docMk/>
            <pc:sldMk cId="2657500237" sldId="324"/>
            <ac:inkMk id="7" creationId="{31124081-056B-E9FA-2B12-005DD40BDF66}"/>
          </ac:inkMkLst>
        </pc:inkChg>
        <pc:inkChg chg="add mod">
          <ac:chgData name="Darren Starr" userId="e8db8f9f-6c41-48a8-b168-8c2600f32686" providerId="ADAL" clId="{8A8AF724-0554-4334-A95E-7765974E60F0}" dt="2025-01-15T12:23:48.418" v="25155"/>
          <ac:inkMkLst>
            <pc:docMk/>
            <pc:sldMk cId="2657500237" sldId="324"/>
            <ac:inkMk id="8" creationId="{23D4C63C-CC69-882B-AF7F-96FDB8F24306}"/>
          </ac:inkMkLst>
        </pc:inkChg>
        <pc:inkChg chg="add mod">
          <ac:chgData name="Darren Starr" userId="e8db8f9f-6c41-48a8-b168-8c2600f32686" providerId="ADAL" clId="{8A8AF724-0554-4334-A95E-7765974E60F0}" dt="2025-01-15T12:24:31.169" v="25216"/>
          <ac:inkMkLst>
            <pc:docMk/>
            <pc:sldMk cId="2657500237" sldId="324"/>
            <ac:inkMk id="9" creationId="{284CFE58-5000-2A88-DED4-8E46204784BB}"/>
          </ac:inkMkLst>
        </pc:inkChg>
        <pc:inkChg chg="add mod">
          <ac:chgData name="Darren Starr" userId="e8db8f9f-6c41-48a8-b168-8c2600f32686" providerId="ADAL" clId="{8A8AF724-0554-4334-A95E-7765974E60F0}" dt="2025-01-15T12:23:29.850" v="25125"/>
          <ac:inkMkLst>
            <pc:docMk/>
            <pc:sldMk cId="2657500237" sldId="324"/>
            <ac:inkMk id="10" creationId="{E353128E-00FC-73EE-3871-F56BAF18DAF3}"/>
          </ac:inkMkLst>
        </pc:inkChg>
        <pc:inkChg chg="add del">
          <ac:chgData name="Darren Starr" userId="e8db8f9f-6c41-48a8-b168-8c2600f32686" providerId="ADAL" clId="{8A8AF724-0554-4334-A95E-7765974E60F0}" dt="2025-01-15T12:23:06.136" v="25086" actId="9405"/>
          <ac:inkMkLst>
            <pc:docMk/>
            <pc:sldMk cId="2657500237" sldId="324"/>
            <ac:inkMk id="13" creationId="{900D9CB2-5226-73BB-9787-3C61E14B361B}"/>
          </ac:inkMkLst>
        </pc:inkChg>
        <pc:inkChg chg="add mod">
          <ac:chgData name="Darren Starr" userId="e8db8f9f-6c41-48a8-b168-8c2600f32686" providerId="ADAL" clId="{8A8AF724-0554-4334-A95E-7765974E60F0}" dt="2025-01-15T12:24:59.347" v="25227"/>
          <ac:inkMkLst>
            <pc:docMk/>
            <pc:sldMk cId="2657500237" sldId="324"/>
            <ac:inkMk id="14" creationId="{39EE58AD-A81F-5D6C-7B1B-81CA7C9CE969}"/>
          </ac:inkMkLst>
        </pc:inkChg>
        <pc:inkChg chg="add mod">
          <ac:chgData name="Darren Starr" userId="e8db8f9f-6c41-48a8-b168-8c2600f32686" providerId="ADAL" clId="{8A8AF724-0554-4334-A95E-7765974E60F0}" dt="2025-01-15T12:23:17.475" v="25107"/>
          <ac:inkMkLst>
            <pc:docMk/>
            <pc:sldMk cId="2657500237" sldId="324"/>
            <ac:inkMk id="15" creationId="{6528AD43-91DD-A9C6-3E7E-46C46292ECAA}"/>
          </ac:inkMkLst>
        </pc:inkChg>
        <pc:inkChg chg="add mod">
          <ac:chgData name="Darren Starr" userId="e8db8f9f-6c41-48a8-b168-8c2600f32686" providerId="ADAL" clId="{8A8AF724-0554-4334-A95E-7765974E60F0}" dt="2025-01-15T12:23:24.062" v="25112"/>
          <ac:inkMkLst>
            <pc:docMk/>
            <pc:sldMk cId="2657500237" sldId="324"/>
            <ac:inkMk id="16" creationId="{9BCEE690-5402-AD29-9B4E-76B55AC3E799}"/>
          </ac:inkMkLst>
        </pc:inkChg>
        <pc:inkChg chg="add mod">
          <ac:chgData name="Darren Starr" userId="e8db8f9f-6c41-48a8-b168-8c2600f32686" providerId="ADAL" clId="{8A8AF724-0554-4334-A95E-7765974E60F0}" dt="2025-01-15T12:23:08.917" v="25092"/>
          <ac:inkMkLst>
            <pc:docMk/>
            <pc:sldMk cId="2657500237" sldId="324"/>
            <ac:inkMk id="17" creationId="{9DE59453-44DC-8D87-5989-2D2F1047294D}"/>
          </ac:inkMkLst>
        </pc:inkChg>
        <pc:inkChg chg="add mod">
          <ac:chgData name="Darren Starr" userId="e8db8f9f-6c41-48a8-b168-8c2600f32686" providerId="ADAL" clId="{8A8AF724-0554-4334-A95E-7765974E60F0}" dt="2025-01-15T12:24:31.169" v="25216"/>
          <ac:inkMkLst>
            <pc:docMk/>
            <pc:sldMk cId="2657500237" sldId="324"/>
            <ac:inkMk id="18" creationId="{572F77A7-BE4C-7F8F-9461-CDAAB88A561C}"/>
          </ac:inkMkLst>
        </pc:inkChg>
        <pc:inkChg chg="add mod">
          <ac:chgData name="Darren Starr" userId="e8db8f9f-6c41-48a8-b168-8c2600f32686" providerId="ADAL" clId="{8A8AF724-0554-4334-A95E-7765974E60F0}" dt="2025-01-15T12:23:48.418" v="25155"/>
          <ac:inkMkLst>
            <pc:docMk/>
            <pc:sldMk cId="2657500237" sldId="324"/>
            <ac:inkMk id="20" creationId="{2D904BD3-D828-20C9-0BBE-F014FDBC40E9}"/>
          </ac:inkMkLst>
        </pc:inkChg>
        <pc:inkChg chg="add">
          <ac:chgData name="Darren Starr" userId="e8db8f9f-6c41-48a8-b168-8c2600f32686" providerId="ADAL" clId="{8A8AF724-0554-4334-A95E-7765974E60F0}" dt="2025-01-15T12:23:10.194" v="25094" actId="9405"/>
          <ac:inkMkLst>
            <pc:docMk/>
            <pc:sldMk cId="2657500237" sldId="324"/>
            <ac:inkMk id="21" creationId="{08E540B7-1245-895D-9206-CA3A2007E5AA}"/>
          </ac:inkMkLst>
        </pc:inkChg>
        <pc:inkChg chg="add mod">
          <ac:chgData name="Darren Starr" userId="e8db8f9f-6c41-48a8-b168-8c2600f32686" providerId="ADAL" clId="{8A8AF724-0554-4334-A95E-7765974E60F0}" dt="2025-01-15T12:24:31.169" v="25216"/>
          <ac:inkMkLst>
            <pc:docMk/>
            <pc:sldMk cId="2657500237" sldId="324"/>
            <ac:inkMk id="22" creationId="{D5DEB8FC-BA77-5B25-6F32-BD47F0541D4C}"/>
          </ac:inkMkLst>
        </pc:inkChg>
        <pc:inkChg chg="add mod">
          <ac:chgData name="Darren Starr" userId="e8db8f9f-6c41-48a8-b168-8c2600f32686" providerId="ADAL" clId="{8A8AF724-0554-4334-A95E-7765974E60F0}" dt="2025-01-15T12:23:48.418" v="25155"/>
          <ac:inkMkLst>
            <pc:docMk/>
            <pc:sldMk cId="2657500237" sldId="324"/>
            <ac:inkMk id="23" creationId="{267DAB49-BBE6-C555-7951-4C307DBE10FE}"/>
          </ac:inkMkLst>
        </pc:inkChg>
        <pc:inkChg chg="add">
          <ac:chgData name="Darren Starr" userId="e8db8f9f-6c41-48a8-b168-8c2600f32686" providerId="ADAL" clId="{8A8AF724-0554-4334-A95E-7765974E60F0}" dt="2025-01-15T12:23:12.924" v="25097" actId="9405"/>
          <ac:inkMkLst>
            <pc:docMk/>
            <pc:sldMk cId="2657500237" sldId="324"/>
            <ac:inkMk id="24" creationId="{9CBB0DED-C28F-4A67-C84A-0EE60F6BA608}"/>
          </ac:inkMkLst>
        </pc:inkChg>
        <pc:inkChg chg="add mod">
          <ac:chgData name="Darren Starr" userId="e8db8f9f-6c41-48a8-b168-8c2600f32686" providerId="ADAL" clId="{8A8AF724-0554-4334-A95E-7765974E60F0}" dt="2025-01-15T12:24:31.169" v="25216"/>
          <ac:inkMkLst>
            <pc:docMk/>
            <pc:sldMk cId="2657500237" sldId="324"/>
            <ac:inkMk id="25" creationId="{1D4EDF8A-1E59-7EF3-4816-C335EF9EFD8B}"/>
          </ac:inkMkLst>
        </pc:inkChg>
        <pc:inkChg chg="add mod">
          <ac:chgData name="Darren Starr" userId="e8db8f9f-6c41-48a8-b168-8c2600f32686" providerId="ADAL" clId="{8A8AF724-0554-4334-A95E-7765974E60F0}" dt="2025-01-15T12:23:29.850" v="25125"/>
          <ac:inkMkLst>
            <pc:docMk/>
            <pc:sldMk cId="2657500237" sldId="324"/>
            <ac:inkMk id="26" creationId="{1E161C3A-8340-6F0C-15DD-38B9808EF654}"/>
          </ac:inkMkLst>
        </pc:inkChg>
        <pc:inkChg chg="add mod">
          <ac:chgData name="Darren Starr" userId="e8db8f9f-6c41-48a8-b168-8c2600f32686" providerId="ADAL" clId="{8A8AF724-0554-4334-A95E-7765974E60F0}" dt="2025-01-15T12:23:24.062" v="25112"/>
          <ac:inkMkLst>
            <pc:docMk/>
            <pc:sldMk cId="2657500237" sldId="324"/>
            <ac:inkMk id="27" creationId="{A1E4B49F-ADB3-4EA2-5A1F-073F0EA797A9}"/>
          </ac:inkMkLst>
        </pc:inkChg>
        <pc:inkChg chg="add">
          <ac:chgData name="Darren Starr" userId="e8db8f9f-6c41-48a8-b168-8c2600f32686" providerId="ADAL" clId="{8A8AF724-0554-4334-A95E-7765974E60F0}" dt="2025-01-15T12:23:15.190" v="25101" actId="9405"/>
          <ac:inkMkLst>
            <pc:docMk/>
            <pc:sldMk cId="2657500237" sldId="324"/>
            <ac:inkMk id="28" creationId="{375CB755-2F18-5B4E-72B1-9CDF8F93E792}"/>
          </ac:inkMkLst>
        </pc:inkChg>
        <pc:inkChg chg="add mod">
          <ac:chgData name="Darren Starr" userId="e8db8f9f-6c41-48a8-b168-8c2600f32686" providerId="ADAL" clId="{8A8AF724-0554-4334-A95E-7765974E60F0}" dt="2025-01-15T12:23:48.418" v="25155"/>
          <ac:inkMkLst>
            <pc:docMk/>
            <pc:sldMk cId="2657500237" sldId="324"/>
            <ac:inkMk id="29" creationId="{765D79CE-9DD3-DEFE-C124-72A0D54B363F}"/>
          </ac:inkMkLst>
        </pc:inkChg>
        <pc:inkChg chg="add">
          <ac:chgData name="Darren Starr" userId="e8db8f9f-6c41-48a8-b168-8c2600f32686" providerId="ADAL" clId="{8A8AF724-0554-4334-A95E-7765974E60F0}" dt="2025-01-15T12:23:15.619" v="25103" actId="9405"/>
          <ac:inkMkLst>
            <pc:docMk/>
            <pc:sldMk cId="2657500237" sldId="324"/>
            <ac:inkMk id="30" creationId="{0563D1F7-1B83-5B72-C8C5-3001C8D9AB31}"/>
          </ac:inkMkLst>
        </pc:inkChg>
        <pc:inkChg chg="add">
          <ac:chgData name="Darren Starr" userId="e8db8f9f-6c41-48a8-b168-8c2600f32686" providerId="ADAL" clId="{8A8AF724-0554-4334-A95E-7765974E60F0}" dt="2025-01-15T12:23:15.884" v="25104" actId="9405"/>
          <ac:inkMkLst>
            <pc:docMk/>
            <pc:sldMk cId="2657500237" sldId="324"/>
            <ac:inkMk id="31" creationId="{F8CB8C87-EF55-0638-94F5-D3CF96E6436E}"/>
          </ac:inkMkLst>
        </pc:inkChg>
        <pc:inkChg chg="add">
          <ac:chgData name="Darren Starr" userId="e8db8f9f-6c41-48a8-b168-8c2600f32686" providerId="ADAL" clId="{8A8AF724-0554-4334-A95E-7765974E60F0}" dt="2025-01-15T12:23:16.084" v="25105" actId="9405"/>
          <ac:inkMkLst>
            <pc:docMk/>
            <pc:sldMk cId="2657500237" sldId="324"/>
            <ac:inkMk id="32" creationId="{0FBB7F9F-8576-8792-B03D-7D57B9F019B9}"/>
          </ac:inkMkLst>
        </pc:inkChg>
        <pc:inkChg chg="add">
          <ac:chgData name="Darren Starr" userId="e8db8f9f-6c41-48a8-b168-8c2600f32686" providerId="ADAL" clId="{8A8AF724-0554-4334-A95E-7765974E60F0}" dt="2025-01-15T12:23:16.534" v="25106" actId="9405"/>
          <ac:inkMkLst>
            <pc:docMk/>
            <pc:sldMk cId="2657500237" sldId="324"/>
            <ac:inkMk id="33" creationId="{A80012D8-3DB5-2104-5A2E-DA191215080A}"/>
          </ac:inkMkLst>
        </pc:inkChg>
        <pc:inkChg chg="add mod">
          <ac:chgData name="Darren Starr" userId="e8db8f9f-6c41-48a8-b168-8c2600f32686" providerId="ADAL" clId="{8A8AF724-0554-4334-A95E-7765974E60F0}" dt="2025-01-15T12:24:27.399" v="25214"/>
          <ac:inkMkLst>
            <pc:docMk/>
            <pc:sldMk cId="2657500237" sldId="324"/>
            <ac:inkMk id="36" creationId="{A35C222C-BE06-1353-B24F-14626469BA69}"/>
          </ac:inkMkLst>
        </pc:inkChg>
        <pc:inkChg chg="add mod">
          <ac:chgData name="Darren Starr" userId="e8db8f9f-6c41-48a8-b168-8c2600f32686" providerId="ADAL" clId="{8A8AF724-0554-4334-A95E-7765974E60F0}" dt="2025-01-15T12:23:24.062" v="25112"/>
          <ac:inkMkLst>
            <pc:docMk/>
            <pc:sldMk cId="2657500237" sldId="324"/>
            <ac:inkMk id="37" creationId="{AE396AE9-5B6A-24F4-89B0-A59FCA183EF1}"/>
          </ac:inkMkLst>
        </pc:inkChg>
        <pc:inkChg chg="add">
          <ac:chgData name="Darren Starr" userId="e8db8f9f-6c41-48a8-b168-8c2600f32686" providerId="ADAL" clId="{8A8AF724-0554-4334-A95E-7765974E60F0}" dt="2025-01-15T12:23:22.607" v="25110" actId="9405"/>
          <ac:inkMkLst>
            <pc:docMk/>
            <pc:sldMk cId="2657500237" sldId="324"/>
            <ac:inkMk id="38" creationId="{9C18F5F6-3B44-F950-4395-61C407122109}"/>
          </ac:inkMkLst>
        </pc:inkChg>
        <pc:inkChg chg="add mod">
          <ac:chgData name="Darren Starr" userId="e8db8f9f-6c41-48a8-b168-8c2600f32686" providerId="ADAL" clId="{8A8AF724-0554-4334-A95E-7765974E60F0}" dt="2025-01-15T12:24:59.347" v="25227"/>
          <ac:inkMkLst>
            <pc:docMk/>
            <pc:sldMk cId="2657500237" sldId="324"/>
            <ac:inkMk id="39" creationId="{535B3A37-CA54-5C53-7D36-BCBDE843F5D4}"/>
          </ac:inkMkLst>
        </pc:inkChg>
        <pc:inkChg chg="add">
          <ac:chgData name="Darren Starr" userId="e8db8f9f-6c41-48a8-b168-8c2600f32686" providerId="ADAL" clId="{8A8AF724-0554-4334-A95E-7765974E60F0}" dt="2025-01-15T12:23:25.269" v="25113" actId="9405"/>
          <ac:inkMkLst>
            <pc:docMk/>
            <pc:sldMk cId="2657500237" sldId="324"/>
            <ac:inkMk id="41" creationId="{9AC0860E-3E22-CB5A-74B6-D21F640FBC94}"/>
          </ac:inkMkLst>
        </pc:inkChg>
        <pc:inkChg chg="add">
          <ac:chgData name="Darren Starr" userId="e8db8f9f-6c41-48a8-b168-8c2600f32686" providerId="ADAL" clId="{8A8AF724-0554-4334-A95E-7765974E60F0}" dt="2025-01-15T12:23:25.711" v="25114" actId="9405"/>
          <ac:inkMkLst>
            <pc:docMk/>
            <pc:sldMk cId="2657500237" sldId="324"/>
            <ac:inkMk id="42" creationId="{7739C0F2-8E80-CA22-D780-67A3B6F6105D}"/>
          </ac:inkMkLst>
        </pc:inkChg>
        <pc:inkChg chg="add mod">
          <ac:chgData name="Darren Starr" userId="e8db8f9f-6c41-48a8-b168-8c2600f32686" providerId="ADAL" clId="{8A8AF724-0554-4334-A95E-7765974E60F0}" dt="2025-01-15T12:24:27.399" v="25214"/>
          <ac:inkMkLst>
            <pc:docMk/>
            <pc:sldMk cId="2657500237" sldId="324"/>
            <ac:inkMk id="43" creationId="{84D99C16-7985-1A9D-0D1A-725FCA6CAAD4}"/>
          </ac:inkMkLst>
        </pc:inkChg>
        <pc:inkChg chg="add">
          <ac:chgData name="Darren Starr" userId="e8db8f9f-6c41-48a8-b168-8c2600f32686" providerId="ADAL" clId="{8A8AF724-0554-4334-A95E-7765974E60F0}" dt="2025-01-15T12:23:26.747" v="25116" actId="9405"/>
          <ac:inkMkLst>
            <pc:docMk/>
            <pc:sldMk cId="2657500237" sldId="324"/>
            <ac:inkMk id="44" creationId="{2A6C8439-B09D-DA58-A37E-50B0E3E4EDE4}"/>
          </ac:inkMkLst>
        </pc:inkChg>
        <pc:inkChg chg="add mod">
          <ac:chgData name="Darren Starr" userId="e8db8f9f-6c41-48a8-b168-8c2600f32686" providerId="ADAL" clId="{8A8AF724-0554-4334-A95E-7765974E60F0}" dt="2025-01-15T12:25:15.019" v="25246"/>
          <ac:inkMkLst>
            <pc:docMk/>
            <pc:sldMk cId="2657500237" sldId="324"/>
            <ac:inkMk id="45" creationId="{38D08E74-92A4-86C7-D157-1EEA5215057A}"/>
          </ac:inkMkLst>
        </pc:inkChg>
        <pc:inkChg chg="add mod">
          <ac:chgData name="Darren Starr" userId="e8db8f9f-6c41-48a8-b168-8c2600f32686" providerId="ADAL" clId="{8A8AF724-0554-4334-A95E-7765974E60F0}" dt="2025-01-15T12:23:48.418" v="25155"/>
          <ac:inkMkLst>
            <pc:docMk/>
            <pc:sldMk cId="2657500237" sldId="324"/>
            <ac:inkMk id="46" creationId="{5F55C8AD-38D1-1C77-D11C-F116A1B48D94}"/>
          </ac:inkMkLst>
        </pc:inkChg>
        <pc:inkChg chg="add">
          <ac:chgData name="Darren Starr" userId="e8db8f9f-6c41-48a8-b168-8c2600f32686" providerId="ADAL" clId="{8A8AF724-0554-4334-A95E-7765974E60F0}" dt="2025-01-15T12:23:27.625" v="25119" actId="9405"/>
          <ac:inkMkLst>
            <pc:docMk/>
            <pc:sldMk cId="2657500237" sldId="324"/>
            <ac:inkMk id="47" creationId="{210C9A47-B66F-4F6C-9E78-CACEAAB5E12A}"/>
          </ac:inkMkLst>
        </pc:inkChg>
        <pc:inkChg chg="add mod">
          <ac:chgData name="Darren Starr" userId="e8db8f9f-6c41-48a8-b168-8c2600f32686" providerId="ADAL" clId="{8A8AF724-0554-4334-A95E-7765974E60F0}" dt="2025-01-15T12:23:29.850" v="25125"/>
          <ac:inkMkLst>
            <pc:docMk/>
            <pc:sldMk cId="2657500237" sldId="324"/>
            <ac:inkMk id="48" creationId="{54D28C9E-C095-C1C5-432F-A377DF1A4571}"/>
          </ac:inkMkLst>
        </pc:inkChg>
        <pc:inkChg chg="add">
          <ac:chgData name="Darren Starr" userId="e8db8f9f-6c41-48a8-b168-8c2600f32686" providerId="ADAL" clId="{8A8AF724-0554-4334-A95E-7765974E60F0}" dt="2025-01-15T12:23:28.430" v="25121" actId="9405"/>
          <ac:inkMkLst>
            <pc:docMk/>
            <pc:sldMk cId="2657500237" sldId="324"/>
            <ac:inkMk id="49" creationId="{8F9C9874-91AE-544B-6982-C76A0402BDAE}"/>
          </ac:inkMkLst>
        </pc:inkChg>
        <pc:inkChg chg="add mod">
          <ac:chgData name="Darren Starr" userId="e8db8f9f-6c41-48a8-b168-8c2600f32686" providerId="ADAL" clId="{8A8AF724-0554-4334-A95E-7765974E60F0}" dt="2025-01-15T12:25:15.019" v="25246"/>
          <ac:inkMkLst>
            <pc:docMk/>
            <pc:sldMk cId="2657500237" sldId="324"/>
            <ac:inkMk id="50" creationId="{AAE25202-488D-3D10-26BB-420351F9962B}"/>
          </ac:inkMkLst>
        </pc:inkChg>
        <pc:inkChg chg="add mod">
          <ac:chgData name="Darren Starr" userId="e8db8f9f-6c41-48a8-b168-8c2600f32686" providerId="ADAL" clId="{8A8AF724-0554-4334-A95E-7765974E60F0}" dt="2025-01-15T12:24:59.347" v="25227"/>
          <ac:inkMkLst>
            <pc:docMk/>
            <pc:sldMk cId="2657500237" sldId="324"/>
            <ac:inkMk id="51" creationId="{F4D48B64-FCD4-8039-C74E-8F81BF395FFE}"/>
          </ac:inkMkLst>
        </pc:inkChg>
        <pc:inkChg chg="add mod">
          <ac:chgData name="Darren Starr" userId="e8db8f9f-6c41-48a8-b168-8c2600f32686" providerId="ADAL" clId="{8A8AF724-0554-4334-A95E-7765974E60F0}" dt="2025-01-15T12:24:59.347" v="25227"/>
          <ac:inkMkLst>
            <pc:docMk/>
            <pc:sldMk cId="2657500237" sldId="324"/>
            <ac:inkMk id="52" creationId="{251B7086-89EA-E4C2-CAC9-D3F2B3DBD31D}"/>
          </ac:inkMkLst>
        </pc:inkChg>
        <pc:inkChg chg="add">
          <ac:chgData name="Darren Starr" userId="e8db8f9f-6c41-48a8-b168-8c2600f32686" providerId="ADAL" clId="{8A8AF724-0554-4334-A95E-7765974E60F0}" dt="2025-01-15T12:23:30.767" v="25126" actId="9405"/>
          <ac:inkMkLst>
            <pc:docMk/>
            <pc:sldMk cId="2657500237" sldId="324"/>
            <ac:inkMk id="54" creationId="{CBB71221-FF98-4451-E8E0-ED9424AB6EC3}"/>
          </ac:inkMkLst>
        </pc:inkChg>
        <pc:inkChg chg="add mod">
          <ac:chgData name="Darren Starr" userId="e8db8f9f-6c41-48a8-b168-8c2600f32686" providerId="ADAL" clId="{8A8AF724-0554-4334-A95E-7765974E60F0}" dt="2025-01-15T12:24:27.399" v="25214"/>
          <ac:inkMkLst>
            <pc:docMk/>
            <pc:sldMk cId="2657500237" sldId="324"/>
            <ac:inkMk id="55" creationId="{4E833227-8DDB-018C-D231-D1B6966E5F85}"/>
          </ac:inkMkLst>
        </pc:inkChg>
        <pc:inkChg chg="add">
          <ac:chgData name="Darren Starr" userId="e8db8f9f-6c41-48a8-b168-8c2600f32686" providerId="ADAL" clId="{8A8AF724-0554-4334-A95E-7765974E60F0}" dt="2025-01-15T12:23:31.894" v="25128" actId="9405"/>
          <ac:inkMkLst>
            <pc:docMk/>
            <pc:sldMk cId="2657500237" sldId="324"/>
            <ac:inkMk id="56" creationId="{8AA0DCFA-D3BC-B3AD-F0ED-306859A0B6E0}"/>
          </ac:inkMkLst>
        </pc:inkChg>
        <pc:inkChg chg="add">
          <ac:chgData name="Darren Starr" userId="e8db8f9f-6c41-48a8-b168-8c2600f32686" providerId="ADAL" clId="{8A8AF724-0554-4334-A95E-7765974E60F0}" dt="2025-01-15T12:23:32.384" v="25129" actId="9405"/>
          <ac:inkMkLst>
            <pc:docMk/>
            <pc:sldMk cId="2657500237" sldId="324"/>
            <ac:inkMk id="57" creationId="{536C9FFA-74B1-2BF0-073D-F3871D21128F}"/>
          </ac:inkMkLst>
        </pc:inkChg>
        <pc:inkChg chg="add mod">
          <ac:chgData name="Darren Starr" userId="e8db8f9f-6c41-48a8-b168-8c2600f32686" providerId="ADAL" clId="{8A8AF724-0554-4334-A95E-7765974E60F0}" dt="2025-01-15T12:25:15.019" v="25246"/>
          <ac:inkMkLst>
            <pc:docMk/>
            <pc:sldMk cId="2657500237" sldId="324"/>
            <ac:inkMk id="58" creationId="{ACC53C7B-0B78-9A0D-F47C-F5E78E7AFC33}"/>
          </ac:inkMkLst>
        </pc:inkChg>
        <pc:inkChg chg="add">
          <ac:chgData name="Darren Starr" userId="e8db8f9f-6c41-48a8-b168-8c2600f32686" providerId="ADAL" clId="{8A8AF724-0554-4334-A95E-7765974E60F0}" dt="2025-01-15T12:23:33.920" v="25131" actId="9405"/>
          <ac:inkMkLst>
            <pc:docMk/>
            <pc:sldMk cId="2657500237" sldId="324"/>
            <ac:inkMk id="59" creationId="{EB76B8AC-F8B3-1673-B737-5E037F6D00D8}"/>
          </ac:inkMkLst>
        </pc:inkChg>
        <pc:inkChg chg="add">
          <ac:chgData name="Darren Starr" userId="e8db8f9f-6c41-48a8-b168-8c2600f32686" providerId="ADAL" clId="{8A8AF724-0554-4334-A95E-7765974E60F0}" dt="2025-01-15T12:23:34.152" v="25132" actId="9405"/>
          <ac:inkMkLst>
            <pc:docMk/>
            <pc:sldMk cId="2657500237" sldId="324"/>
            <ac:inkMk id="60" creationId="{B58E7129-C105-C845-5F21-C0616050DEEB}"/>
          </ac:inkMkLst>
        </pc:inkChg>
        <pc:inkChg chg="add mod">
          <ac:chgData name="Darren Starr" userId="e8db8f9f-6c41-48a8-b168-8c2600f32686" providerId="ADAL" clId="{8A8AF724-0554-4334-A95E-7765974E60F0}" dt="2025-01-15T12:23:48.418" v="25155"/>
          <ac:inkMkLst>
            <pc:docMk/>
            <pc:sldMk cId="2657500237" sldId="324"/>
            <ac:inkMk id="61" creationId="{FBAEE15C-4750-CB18-4626-0367DE085BA6}"/>
          </ac:inkMkLst>
        </pc:inkChg>
        <pc:inkChg chg="add">
          <ac:chgData name="Darren Starr" userId="e8db8f9f-6c41-48a8-b168-8c2600f32686" providerId="ADAL" clId="{8A8AF724-0554-4334-A95E-7765974E60F0}" dt="2025-01-15T12:23:34.698" v="25134" actId="9405"/>
          <ac:inkMkLst>
            <pc:docMk/>
            <pc:sldMk cId="2657500237" sldId="324"/>
            <ac:inkMk id="62" creationId="{7BE6B8D6-2D11-85DE-45DD-8B3ECE0035F4}"/>
          </ac:inkMkLst>
        </pc:inkChg>
        <pc:inkChg chg="add">
          <ac:chgData name="Darren Starr" userId="e8db8f9f-6c41-48a8-b168-8c2600f32686" providerId="ADAL" clId="{8A8AF724-0554-4334-A95E-7765974E60F0}" dt="2025-01-15T12:23:35.268" v="25135" actId="9405"/>
          <ac:inkMkLst>
            <pc:docMk/>
            <pc:sldMk cId="2657500237" sldId="324"/>
            <ac:inkMk id="63" creationId="{853BCB39-FD29-467B-69B5-987DCC113148}"/>
          </ac:inkMkLst>
        </pc:inkChg>
        <pc:inkChg chg="add">
          <ac:chgData name="Darren Starr" userId="e8db8f9f-6c41-48a8-b168-8c2600f32686" providerId="ADAL" clId="{8A8AF724-0554-4334-A95E-7765974E60F0}" dt="2025-01-15T12:23:35.489" v="25136" actId="9405"/>
          <ac:inkMkLst>
            <pc:docMk/>
            <pc:sldMk cId="2657500237" sldId="324"/>
            <ac:inkMk id="64" creationId="{3DADAB8A-FCA8-178B-6B17-5415ED0AD34A}"/>
          </ac:inkMkLst>
        </pc:inkChg>
        <pc:inkChg chg="add">
          <ac:chgData name="Darren Starr" userId="e8db8f9f-6c41-48a8-b168-8c2600f32686" providerId="ADAL" clId="{8A8AF724-0554-4334-A95E-7765974E60F0}" dt="2025-01-15T12:23:35.911" v="25137" actId="9405"/>
          <ac:inkMkLst>
            <pc:docMk/>
            <pc:sldMk cId="2657500237" sldId="324"/>
            <ac:inkMk id="65" creationId="{BE259F86-EA65-FE2F-7220-D63434BF50FA}"/>
          </ac:inkMkLst>
        </pc:inkChg>
        <pc:inkChg chg="add mod">
          <ac:chgData name="Darren Starr" userId="e8db8f9f-6c41-48a8-b168-8c2600f32686" providerId="ADAL" clId="{8A8AF724-0554-4334-A95E-7765974E60F0}" dt="2025-01-15T12:24:27.399" v="25214"/>
          <ac:inkMkLst>
            <pc:docMk/>
            <pc:sldMk cId="2657500237" sldId="324"/>
            <ac:inkMk id="66" creationId="{BB928ADA-058D-8DDF-F983-C85B6652EFB2}"/>
          </ac:inkMkLst>
        </pc:inkChg>
        <pc:inkChg chg="add mod">
          <ac:chgData name="Darren Starr" userId="e8db8f9f-6c41-48a8-b168-8c2600f32686" providerId="ADAL" clId="{8A8AF724-0554-4334-A95E-7765974E60F0}" dt="2025-01-15T12:24:27.399" v="25214"/>
          <ac:inkMkLst>
            <pc:docMk/>
            <pc:sldMk cId="2657500237" sldId="324"/>
            <ac:inkMk id="67" creationId="{5ACA4938-A433-96D1-F5D7-3CD30D0F4538}"/>
          </ac:inkMkLst>
        </pc:inkChg>
        <pc:inkChg chg="add mod">
          <ac:chgData name="Darren Starr" userId="e8db8f9f-6c41-48a8-b168-8c2600f32686" providerId="ADAL" clId="{8A8AF724-0554-4334-A95E-7765974E60F0}" dt="2025-01-15T12:23:48.418" v="25155"/>
          <ac:inkMkLst>
            <pc:docMk/>
            <pc:sldMk cId="2657500237" sldId="324"/>
            <ac:inkMk id="68" creationId="{687CA01D-8076-F061-4F8D-F0EA04839ECA}"/>
          </ac:inkMkLst>
        </pc:inkChg>
        <pc:inkChg chg="add mod">
          <ac:chgData name="Darren Starr" userId="e8db8f9f-6c41-48a8-b168-8c2600f32686" providerId="ADAL" clId="{8A8AF724-0554-4334-A95E-7765974E60F0}" dt="2025-01-15T12:25:15.019" v="25246"/>
          <ac:inkMkLst>
            <pc:docMk/>
            <pc:sldMk cId="2657500237" sldId="324"/>
            <ac:inkMk id="69" creationId="{B1695CC3-FB05-5B50-7829-B47D089CE23A}"/>
          </ac:inkMkLst>
        </pc:inkChg>
        <pc:inkChg chg="add">
          <ac:chgData name="Darren Starr" userId="e8db8f9f-6c41-48a8-b168-8c2600f32686" providerId="ADAL" clId="{8A8AF724-0554-4334-A95E-7765974E60F0}" dt="2025-01-15T12:23:38.439" v="25142" actId="9405"/>
          <ac:inkMkLst>
            <pc:docMk/>
            <pc:sldMk cId="2657500237" sldId="324"/>
            <ac:inkMk id="70" creationId="{015687C8-F882-DFDC-FF81-09C18D2748C0}"/>
          </ac:inkMkLst>
        </pc:inkChg>
        <pc:inkChg chg="add mod">
          <ac:chgData name="Darren Starr" userId="e8db8f9f-6c41-48a8-b168-8c2600f32686" providerId="ADAL" clId="{8A8AF724-0554-4334-A95E-7765974E60F0}" dt="2025-01-15T12:24:31.169" v="25216"/>
          <ac:inkMkLst>
            <pc:docMk/>
            <pc:sldMk cId="2657500237" sldId="324"/>
            <ac:inkMk id="71" creationId="{37AAD74C-68CA-B003-5423-2ACBBF3B1EDF}"/>
          </ac:inkMkLst>
        </pc:inkChg>
        <pc:inkChg chg="add mod">
          <ac:chgData name="Darren Starr" userId="e8db8f9f-6c41-48a8-b168-8c2600f32686" providerId="ADAL" clId="{8A8AF724-0554-4334-A95E-7765974E60F0}" dt="2025-01-15T12:23:52.941" v="25160"/>
          <ac:inkMkLst>
            <pc:docMk/>
            <pc:sldMk cId="2657500237" sldId="324"/>
            <ac:inkMk id="72" creationId="{655E06BC-4570-535A-6B56-4818D65C644A}"/>
          </ac:inkMkLst>
        </pc:inkChg>
        <pc:inkChg chg="add">
          <ac:chgData name="Darren Starr" userId="e8db8f9f-6c41-48a8-b168-8c2600f32686" providerId="ADAL" clId="{8A8AF724-0554-4334-A95E-7765974E60F0}" dt="2025-01-15T12:23:40.876" v="25146" actId="9405"/>
          <ac:inkMkLst>
            <pc:docMk/>
            <pc:sldMk cId="2657500237" sldId="324"/>
            <ac:inkMk id="74" creationId="{8F759828-C23C-F6E2-EBC0-D12945E746F3}"/>
          </ac:inkMkLst>
        </pc:inkChg>
        <pc:inkChg chg="add">
          <ac:chgData name="Darren Starr" userId="e8db8f9f-6c41-48a8-b168-8c2600f32686" providerId="ADAL" clId="{8A8AF724-0554-4334-A95E-7765974E60F0}" dt="2025-01-15T12:23:41.170" v="25147" actId="9405"/>
          <ac:inkMkLst>
            <pc:docMk/>
            <pc:sldMk cId="2657500237" sldId="324"/>
            <ac:inkMk id="75" creationId="{8D5DAE14-0E0A-586B-9487-63097ED71702}"/>
          </ac:inkMkLst>
        </pc:inkChg>
        <pc:inkChg chg="add">
          <ac:chgData name="Darren Starr" userId="e8db8f9f-6c41-48a8-b168-8c2600f32686" providerId="ADAL" clId="{8A8AF724-0554-4334-A95E-7765974E60F0}" dt="2025-01-15T12:23:42.532" v="25149" actId="9405"/>
          <ac:inkMkLst>
            <pc:docMk/>
            <pc:sldMk cId="2657500237" sldId="324"/>
            <ac:inkMk id="77" creationId="{C98B4E5B-94A7-CCFA-26EB-72399334EA26}"/>
          </ac:inkMkLst>
        </pc:inkChg>
        <pc:inkChg chg="add mod">
          <ac:chgData name="Darren Starr" userId="e8db8f9f-6c41-48a8-b168-8c2600f32686" providerId="ADAL" clId="{8A8AF724-0554-4334-A95E-7765974E60F0}" dt="2025-01-15T12:24:31.169" v="25216"/>
          <ac:inkMkLst>
            <pc:docMk/>
            <pc:sldMk cId="2657500237" sldId="324"/>
            <ac:inkMk id="78" creationId="{40C2D93B-C127-1306-0CC8-F0F14F88D5F6}"/>
          </ac:inkMkLst>
        </pc:inkChg>
        <pc:inkChg chg="add">
          <ac:chgData name="Darren Starr" userId="e8db8f9f-6c41-48a8-b168-8c2600f32686" providerId="ADAL" clId="{8A8AF724-0554-4334-A95E-7765974E60F0}" dt="2025-01-15T12:23:43.432" v="25151" actId="9405"/>
          <ac:inkMkLst>
            <pc:docMk/>
            <pc:sldMk cId="2657500237" sldId="324"/>
            <ac:inkMk id="79" creationId="{725F6965-04F3-DC17-D333-A8499AF792A3}"/>
          </ac:inkMkLst>
        </pc:inkChg>
        <pc:inkChg chg="add">
          <ac:chgData name="Darren Starr" userId="e8db8f9f-6c41-48a8-b168-8c2600f32686" providerId="ADAL" clId="{8A8AF724-0554-4334-A95E-7765974E60F0}" dt="2025-01-15T12:23:47.446" v="25153" actId="9405"/>
          <ac:inkMkLst>
            <pc:docMk/>
            <pc:sldMk cId="2657500237" sldId="324"/>
            <ac:inkMk id="81" creationId="{9A1C282D-F07E-D825-0269-86AED29926BA}"/>
          </ac:inkMkLst>
        </pc:inkChg>
        <pc:inkChg chg="add mod">
          <ac:chgData name="Darren Starr" userId="e8db8f9f-6c41-48a8-b168-8c2600f32686" providerId="ADAL" clId="{8A8AF724-0554-4334-A95E-7765974E60F0}" dt="2025-01-15T12:24:31.169" v="25216"/>
          <ac:inkMkLst>
            <pc:docMk/>
            <pc:sldMk cId="2657500237" sldId="324"/>
            <ac:inkMk id="82" creationId="{EBE8F796-C728-AEF7-A82A-DB5E4BC44702}"/>
          </ac:inkMkLst>
        </pc:inkChg>
        <pc:inkChg chg="add">
          <ac:chgData name="Darren Starr" userId="e8db8f9f-6c41-48a8-b168-8c2600f32686" providerId="ADAL" clId="{8A8AF724-0554-4334-A95E-7765974E60F0}" dt="2025-01-15T12:23:51.474" v="25156" actId="9405"/>
          <ac:inkMkLst>
            <pc:docMk/>
            <pc:sldMk cId="2657500237" sldId="324"/>
            <ac:inkMk id="84" creationId="{EC866320-9D7D-9F1B-9C88-E37220E0E1FA}"/>
          </ac:inkMkLst>
        </pc:inkChg>
        <pc:inkChg chg="add">
          <ac:chgData name="Darren Starr" userId="e8db8f9f-6c41-48a8-b168-8c2600f32686" providerId="ADAL" clId="{8A8AF724-0554-4334-A95E-7765974E60F0}" dt="2025-01-15T12:23:51.903" v="25157" actId="9405"/>
          <ac:inkMkLst>
            <pc:docMk/>
            <pc:sldMk cId="2657500237" sldId="324"/>
            <ac:inkMk id="85" creationId="{3B24EA94-1989-A7A9-6CFF-6DBCC46EC8CB}"/>
          </ac:inkMkLst>
        </pc:inkChg>
        <pc:inkChg chg="add">
          <ac:chgData name="Darren Starr" userId="e8db8f9f-6c41-48a8-b168-8c2600f32686" providerId="ADAL" clId="{8A8AF724-0554-4334-A95E-7765974E60F0}" dt="2025-01-15T12:23:52.199" v="25158" actId="9405"/>
          <ac:inkMkLst>
            <pc:docMk/>
            <pc:sldMk cId="2657500237" sldId="324"/>
            <ac:inkMk id="86" creationId="{4F2F0A07-3D88-E990-C9E8-762711415630}"/>
          </ac:inkMkLst>
        </pc:inkChg>
        <pc:inkChg chg="add">
          <ac:chgData name="Darren Starr" userId="e8db8f9f-6c41-48a8-b168-8c2600f32686" providerId="ADAL" clId="{8A8AF724-0554-4334-A95E-7765974E60F0}" dt="2025-01-15T12:23:52.347" v="25159" actId="9405"/>
          <ac:inkMkLst>
            <pc:docMk/>
            <pc:sldMk cId="2657500237" sldId="324"/>
            <ac:inkMk id="87" creationId="{2BD24225-EACC-8C2E-C294-3C43B480949E}"/>
          </ac:inkMkLst>
        </pc:inkChg>
        <pc:inkChg chg="add">
          <ac:chgData name="Darren Starr" userId="e8db8f9f-6c41-48a8-b168-8c2600f32686" providerId="ADAL" clId="{8A8AF724-0554-4334-A95E-7765974E60F0}" dt="2025-01-15T12:23:54.669" v="25161" actId="9405"/>
          <ac:inkMkLst>
            <pc:docMk/>
            <pc:sldMk cId="2657500237" sldId="324"/>
            <ac:inkMk id="89" creationId="{5E5C54CF-8DCA-5B23-F887-D89EA18F2D45}"/>
          </ac:inkMkLst>
        </pc:inkChg>
        <pc:inkChg chg="add">
          <ac:chgData name="Darren Starr" userId="e8db8f9f-6c41-48a8-b168-8c2600f32686" providerId="ADAL" clId="{8A8AF724-0554-4334-A95E-7765974E60F0}" dt="2025-01-15T12:23:55.161" v="25162" actId="9405"/>
          <ac:inkMkLst>
            <pc:docMk/>
            <pc:sldMk cId="2657500237" sldId="324"/>
            <ac:inkMk id="90" creationId="{91F21F57-50FE-8E4B-F81A-E11FD3901DA2}"/>
          </ac:inkMkLst>
        </pc:inkChg>
        <pc:inkChg chg="add">
          <ac:chgData name="Darren Starr" userId="e8db8f9f-6c41-48a8-b168-8c2600f32686" providerId="ADAL" clId="{8A8AF724-0554-4334-A95E-7765974E60F0}" dt="2025-01-15T12:23:56.198" v="25163" actId="9405"/>
          <ac:inkMkLst>
            <pc:docMk/>
            <pc:sldMk cId="2657500237" sldId="324"/>
            <ac:inkMk id="91" creationId="{0245F8B1-113C-DAFE-AA17-4E423C743DAB}"/>
          </ac:inkMkLst>
        </pc:inkChg>
        <pc:inkChg chg="add">
          <ac:chgData name="Darren Starr" userId="e8db8f9f-6c41-48a8-b168-8c2600f32686" providerId="ADAL" clId="{8A8AF724-0554-4334-A95E-7765974E60F0}" dt="2025-01-15T12:23:56.772" v="25164" actId="9405"/>
          <ac:inkMkLst>
            <pc:docMk/>
            <pc:sldMk cId="2657500237" sldId="324"/>
            <ac:inkMk id="92" creationId="{E3586A00-F1CF-F38C-83F1-7DD0E79E3DC4}"/>
          </ac:inkMkLst>
        </pc:inkChg>
        <pc:inkChg chg="add del">
          <ac:chgData name="Darren Starr" userId="e8db8f9f-6c41-48a8-b168-8c2600f32686" providerId="ADAL" clId="{8A8AF724-0554-4334-A95E-7765974E60F0}" dt="2025-01-15T12:24:06.514" v="25175" actId="9405"/>
          <ac:inkMkLst>
            <pc:docMk/>
            <pc:sldMk cId="2657500237" sldId="324"/>
            <ac:inkMk id="94" creationId="{9A814AA5-873F-F5DB-DE3A-E2B807ADF6BD}"/>
          </ac:inkMkLst>
        </pc:inkChg>
        <pc:inkChg chg="add del mod">
          <ac:chgData name="Darren Starr" userId="e8db8f9f-6c41-48a8-b168-8c2600f32686" providerId="ADAL" clId="{8A8AF724-0554-4334-A95E-7765974E60F0}" dt="2025-01-15T12:24:05.780" v="25173" actId="9405"/>
          <ac:inkMkLst>
            <pc:docMk/>
            <pc:sldMk cId="2657500237" sldId="324"/>
            <ac:inkMk id="95" creationId="{54DD8C91-A0AE-7359-3AFA-5F01BF98E1C9}"/>
          </ac:inkMkLst>
        </pc:inkChg>
        <pc:inkChg chg="add del">
          <ac:chgData name="Darren Starr" userId="e8db8f9f-6c41-48a8-b168-8c2600f32686" providerId="ADAL" clId="{8A8AF724-0554-4334-A95E-7765974E60F0}" dt="2025-01-15T12:24:04.687" v="25171" actId="9405"/>
          <ac:inkMkLst>
            <pc:docMk/>
            <pc:sldMk cId="2657500237" sldId="324"/>
            <ac:inkMk id="97" creationId="{AA5878EE-33A3-82C0-BBFA-862D1EB3B3B6}"/>
          </ac:inkMkLst>
        </pc:inkChg>
        <pc:inkChg chg="add mod">
          <ac:chgData name="Darren Starr" userId="e8db8f9f-6c41-48a8-b168-8c2600f32686" providerId="ADAL" clId="{8A8AF724-0554-4334-A95E-7765974E60F0}" dt="2025-01-15T12:25:15.019" v="25246"/>
          <ac:inkMkLst>
            <pc:docMk/>
            <pc:sldMk cId="2657500237" sldId="324"/>
            <ac:inkMk id="99" creationId="{D985A157-EB4F-7522-83AB-3D644C99C145}"/>
          </ac:inkMkLst>
        </pc:inkChg>
        <pc:inkChg chg="add mod">
          <ac:chgData name="Darren Starr" userId="e8db8f9f-6c41-48a8-b168-8c2600f32686" providerId="ADAL" clId="{8A8AF724-0554-4334-A95E-7765974E60F0}" dt="2025-01-15T12:24:24.796" v="25209"/>
          <ac:inkMkLst>
            <pc:docMk/>
            <pc:sldMk cId="2657500237" sldId="324"/>
            <ac:inkMk id="100" creationId="{7A7DD548-D443-EDC7-D885-C03B78E71F7D}"/>
          </ac:inkMkLst>
        </pc:inkChg>
        <pc:inkChg chg="add mod">
          <ac:chgData name="Darren Starr" userId="e8db8f9f-6c41-48a8-b168-8c2600f32686" providerId="ADAL" clId="{8A8AF724-0554-4334-A95E-7765974E60F0}" dt="2025-01-15T12:24:15.673" v="25189"/>
          <ac:inkMkLst>
            <pc:docMk/>
            <pc:sldMk cId="2657500237" sldId="324"/>
            <ac:inkMk id="101" creationId="{CC468565-FB99-4A05-2BD5-576556F73FD4}"/>
          </ac:inkMkLst>
        </pc:inkChg>
        <pc:inkChg chg="add">
          <ac:chgData name="Darren Starr" userId="e8db8f9f-6c41-48a8-b168-8c2600f32686" providerId="ADAL" clId="{8A8AF724-0554-4334-A95E-7765974E60F0}" dt="2025-01-15T12:24:12.388" v="25179" actId="9405"/>
          <ac:inkMkLst>
            <pc:docMk/>
            <pc:sldMk cId="2657500237" sldId="324"/>
            <ac:inkMk id="102" creationId="{69A35649-5A8A-85C5-12FF-E15F26817D0F}"/>
          </ac:inkMkLst>
        </pc:inkChg>
        <pc:inkChg chg="add mod">
          <ac:chgData name="Darren Starr" userId="e8db8f9f-6c41-48a8-b168-8c2600f32686" providerId="ADAL" clId="{8A8AF724-0554-4334-A95E-7765974E60F0}" dt="2025-01-15T12:24:15.673" v="25189"/>
          <ac:inkMkLst>
            <pc:docMk/>
            <pc:sldMk cId="2657500237" sldId="324"/>
            <ac:inkMk id="103" creationId="{FAECF90F-01AD-8710-0217-6A3A52601467}"/>
          </ac:inkMkLst>
        </pc:inkChg>
        <pc:inkChg chg="add mod">
          <ac:chgData name="Darren Starr" userId="e8db8f9f-6c41-48a8-b168-8c2600f32686" providerId="ADAL" clId="{8A8AF724-0554-4334-A95E-7765974E60F0}" dt="2025-01-15T12:24:24.796" v="25209"/>
          <ac:inkMkLst>
            <pc:docMk/>
            <pc:sldMk cId="2657500237" sldId="324"/>
            <ac:inkMk id="104" creationId="{338A37C8-B453-51AC-0ED6-D4558AC61312}"/>
          </ac:inkMkLst>
        </pc:inkChg>
        <pc:inkChg chg="add mod">
          <ac:chgData name="Darren Starr" userId="e8db8f9f-6c41-48a8-b168-8c2600f32686" providerId="ADAL" clId="{8A8AF724-0554-4334-A95E-7765974E60F0}" dt="2025-01-15T12:24:20.861" v="25199"/>
          <ac:inkMkLst>
            <pc:docMk/>
            <pc:sldMk cId="2657500237" sldId="324"/>
            <ac:inkMk id="105" creationId="{25709627-E04C-8C60-C5DB-D9C0C5EA2E16}"/>
          </ac:inkMkLst>
        </pc:inkChg>
        <pc:inkChg chg="add">
          <ac:chgData name="Darren Starr" userId="e8db8f9f-6c41-48a8-b168-8c2600f32686" providerId="ADAL" clId="{8A8AF724-0554-4334-A95E-7765974E60F0}" dt="2025-01-15T12:24:13.331" v="25183" actId="9405"/>
          <ac:inkMkLst>
            <pc:docMk/>
            <pc:sldMk cId="2657500237" sldId="324"/>
            <ac:inkMk id="106" creationId="{112A1BEA-F7D2-CEA3-40EF-F7D1CEB6FC35}"/>
          </ac:inkMkLst>
        </pc:inkChg>
        <pc:inkChg chg="add">
          <ac:chgData name="Darren Starr" userId="e8db8f9f-6c41-48a8-b168-8c2600f32686" providerId="ADAL" clId="{8A8AF724-0554-4334-A95E-7765974E60F0}" dt="2025-01-15T12:24:13.561" v="25184" actId="9405"/>
          <ac:inkMkLst>
            <pc:docMk/>
            <pc:sldMk cId="2657500237" sldId="324"/>
            <ac:inkMk id="107" creationId="{FF41C9AD-0A37-219A-40DF-A7C32A8C977D}"/>
          </ac:inkMkLst>
        </pc:inkChg>
        <pc:inkChg chg="add mod">
          <ac:chgData name="Darren Starr" userId="e8db8f9f-6c41-48a8-b168-8c2600f32686" providerId="ADAL" clId="{8A8AF724-0554-4334-A95E-7765974E60F0}" dt="2025-01-15T12:24:15.673" v="25189"/>
          <ac:inkMkLst>
            <pc:docMk/>
            <pc:sldMk cId="2657500237" sldId="324"/>
            <ac:inkMk id="108" creationId="{63CC7AD4-4608-320D-5F5C-64D3B50BA8BF}"/>
          </ac:inkMkLst>
        </pc:inkChg>
        <pc:inkChg chg="add mod">
          <ac:chgData name="Darren Starr" userId="e8db8f9f-6c41-48a8-b168-8c2600f32686" providerId="ADAL" clId="{8A8AF724-0554-4334-A95E-7765974E60F0}" dt="2025-01-15T12:24:15.673" v="25189"/>
          <ac:inkMkLst>
            <pc:docMk/>
            <pc:sldMk cId="2657500237" sldId="324"/>
            <ac:inkMk id="109" creationId="{A26CEA69-85B5-50E3-4196-363CD2C15052}"/>
          </ac:inkMkLst>
        </pc:inkChg>
        <pc:inkChg chg="add mod">
          <ac:chgData name="Darren Starr" userId="e8db8f9f-6c41-48a8-b168-8c2600f32686" providerId="ADAL" clId="{8A8AF724-0554-4334-A95E-7765974E60F0}" dt="2025-01-15T12:24:15.673" v="25189"/>
          <ac:inkMkLst>
            <pc:docMk/>
            <pc:sldMk cId="2657500237" sldId="324"/>
            <ac:inkMk id="110" creationId="{6C737D48-1452-425E-0708-4B1216D9B06D}"/>
          </ac:inkMkLst>
        </pc:inkChg>
        <pc:inkChg chg="add mod">
          <ac:chgData name="Darren Starr" userId="e8db8f9f-6c41-48a8-b168-8c2600f32686" providerId="ADAL" clId="{8A8AF724-0554-4334-A95E-7765974E60F0}" dt="2025-01-15T12:24:59.347" v="25227"/>
          <ac:inkMkLst>
            <pc:docMk/>
            <pc:sldMk cId="2657500237" sldId="324"/>
            <ac:inkMk id="111" creationId="{CE471D3E-CA12-10A0-5A65-F62041AC8ACA}"/>
          </ac:inkMkLst>
        </pc:inkChg>
        <pc:inkChg chg="add">
          <ac:chgData name="Darren Starr" userId="e8db8f9f-6c41-48a8-b168-8c2600f32686" providerId="ADAL" clId="{8A8AF724-0554-4334-A95E-7765974E60F0}" dt="2025-01-15T12:24:17.292" v="25190" actId="9405"/>
          <ac:inkMkLst>
            <pc:docMk/>
            <pc:sldMk cId="2657500237" sldId="324"/>
            <ac:inkMk id="113" creationId="{0EFD9434-456B-D61F-1C8E-7367D46B029C}"/>
          </ac:inkMkLst>
        </pc:inkChg>
        <pc:inkChg chg="add mod">
          <ac:chgData name="Darren Starr" userId="e8db8f9f-6c41-48a8-b168-8c2600f32686" providerId="ADAL" clId="{8A8AF724-0554-4334-A95E-7765974E60F0}" dt="2025-01-15T12:24:24.796" v="25209"/>
          <ac:inkMkLst>
            <pc:docMk/>
            <pc:sldMk cId="2657500237" sldId="324"/>
            <ac:inkMk id="114" creationId="{30B193AA-CA50-48C8-CC8A-F102EF184DE0}"/>
          </ac:inkMkLst>
        </pc:inkChg>
        <pc:inkChg chg="add">
          <ac:chgData name="Darren Starr" userId="e8db8f9f-6c41-48a8-b168-8c2600f32686" providerId="ADAL" clId="{8A8AF724-0554-4334-A95E-7765974E60F0}" dt="2025-01-15T12:24:18.319" v="25192" actId="9405"/>
          <ac:inkMkLst>
            <pc:docMk/>
            <pc:sldMk cId="2657500237" sldId="324"/>
            <ac:inkMk id="115" creationId="{1ACAE171-1448-1404-71EA-D01DB72C2441}"/>
          </ac:inkMkLst>
        </pc:inkChg>
        <pc:inkChg chg="add">
          <ac:chgData name="Darren Starr" userId="e8db8f9f-6c41-48a8-b168-8c2600f32686" providerId="ADAL" clId="{8A8AF724-0554-4334-A95E-7765974E60F0}" dt="2025-01-15T12:24:18.588" v="25193" actId="9405"/>
          <ac:inkMkLst>
            <pc:docMk/>
            <pc:sldMk cId="2657500237" sldId="324"/>
            <ac:inkMk id="116" creationId="{D984513B-61D9-6C76-F625-26107A7931E9}"/>
          </ac:inkMkLst>
        </pc:inkChg>
        <pc:inkChg chg="add">
          <ac:chgData name="Darren Starr" userId="e8db8f9f-6c41-48a8-b168-8c2600f32686" providerId="ADAL" clId="{8A8AF724-0554-4334-A95E-7765974E60F0}" dt="2025-01-15T12:24:18.834" v="25194" actId="9405"/>
          <ac:inkMkLst>
            <pc:docMk/>
            <pc:sldMk cId="2657500237" sldId="324"/>
            <ac:inkMk id="117" creationId="{C9CF6195-935C-6527-4EA4-4C42DF02FDCE}"/>
          </ac:inkMkLst>
        </pc:inkChg>
        <pc:inkChg chg="add mod">
          <ac:chgData name="Darren Starr" userId="e8db8f9f-6c41-48a8-b168-8c2600f32686" providerId="ADAL" clId="{8A8AF724-0554-4334-A95E-7765974E60F0}" dt="2025-01-15T12:24:24.796" v="25209"/>
          <ac:inkMkLst>
            <pc:docMk/>
            <pc:sldMk cId="2657500237" sldId="324"/>
            <ac:inkMk id="118" creationId="{7B70FEF3-9317-2FDE-1AA2-6B145939D604}"/>
          </ac:inkMkLst>
        </pc:inkChg>
        <pc:inkChg chg="add mod">
          <ac:chgData name="Darren Starr" userId="e8db8f9f-6c41-48a8-b168-8c2600f32686" providerId="ADAL" clId="{8A8AF724-0554-4334-A95E-7765974E60F0}" dt="2025-01-15T12:24:24.796" v="25209"/>
          <ac:inkMkLst>
            <pc:docMk/>
            <pc:sldMk cId="2657500237" sldId="324"/>
            <ac:inkMk id="119" creationId="{92F94DAA-7D0C-6229-9348-5CF9FC3A90A9}"/>
          </ac:inkMkLst>
        </pc:inkChg>
        <pc:inkChg chg="add mod">
          <ac:chgData name="Darren Starr" userId="e8db8f9f-6c41-48a8-b168-8c2600f32686" providerId="ADAL" clId="{8A8AF724-0554-4334-A95E-7765974E60F0}" dt="2025-01-15T12:25:15.019" v="25246"/>
          <ac:inkMkLst>
            <pc:docMk/>
            <pc:sldMk cId="2657500237" sldId="324"/>
            <ac:inkMk id="120" creationId="{6D89AD1F-E54E-6143-F365-2AF5AEB6ADA3}"/>
          </ac:inkMkLst>
        </pc:inkChg>
        <pc:inkChg chg="add mod">
          <ac:chgData name="Darren Starr" userId="e8db8f9f-6c41-48a8-b168-8c2600f32686" providerId="ADAL" clId="{8A8AF724-0554-4334-A95E-7765974E60F0}" dt="2025-01-15T12:24:59.347" v="25227"/>
          <ac:inkMkLst>
            <pc:docMk/>
            <pc:sldMk cId="2657500237" sldId="324"/>
            <ac:inkMk id="121" creationId="{C66C6E18-A440-5D41-E7BD-C1DF755118E2}"/>
          </ac:inkMkLst>
        </pc:inkChg>
        <pc:inkChg chg="add">
          <ac:chgData name="Darren Starr" userId="e8db8f9f-6c41-48a8-b168-8c2600f32686" providerId="ADAL" clId="{8A8AF724-0554-4334-A95E-7765974E60F0}" dt="2025-01-15T12:24:21.348" v="25200" actId="9405"/>
          <ac:inkMkLst>
            <pc:docMk/>
            <pc:sldMk cId="2657500237" sldId="324"/>
            <ac:inkMk id="123" creationId="{BA5D4DC7-A319-3627-043C-15FEDDADCFDC}"/>
          </ac:inkMkLst>
        </pc:inkChg>
        <pc:inkChg chg="add">
          <ac:chgData name="Darren Starr" userId="e8db8f9f-6c41-48a8-b168-8c2600f32686" providerId="ADAL" clId="{8A8AF724-0554-4334-A95E-7765974E60F0}" dt="2025-01-15T12:24:21.713" v="25201" actId="9405"/>
          <ac:inkMkLst>
            <pc:docMk/>
            <pc:sldMk cId="2657500237" sldId="324"/>
            <ac:inkMk id="124" creationId="{7D7ACF07-DD0F-58D7-DF8D-5BF0803A9AD0}"/>
          </ac:inkMkLst>
        </pc:inkChg>
        <pc:inkChg chg="add">
          <ac:chgData name="Darren Starr" userId="e8db8f9f-6c41-48a8-b168-8c2600f32686" providerId="ADAL" clId="{8A8AF724-0554-4334-A95E-7765974E60F0}" dt="2025-01-15T12:24:22.113" v="25202" actId="9405"/>
          <ac:inkMkLst>
            <pc:docMk/>
            <pc:sldMk cId="2657500237" sldId="324"/>
            <ac:inkMk id="125" creationId="{CB665154-722D-1CDA-60BB-B4717767E1C2}"/>
          </ac:inkMkLst>
        </pc:inkChg>
        <pc:inkChg chg="add mod">
          <ac:chgData name="Darren Starr" userId="e8db8f9f-6c41-48a8-b168-8c2600f32686" providerId="ADAL" clId="{8A8AF724-0554-4334-A95E-7765974E60F0}" dt="2025-01-15T12:24:59.347" v="25227"/>
          <ac:inkMkLst>
            <pc:docMk/>
            <pc:sldMk cId="2657500237" sldId="324"/>
            <ac:inkMk id="126" creationId="{9C9A24EE-0AD5-9363-B23F-32DC248064D6}"/>
          </ac:inkMkLst>
        </pc:inkChg>
        <pc:inkChg chg="add">
          <ac:chgData name="Darren Starr" userId="e8db8f9f-6c41-48a8-b168-8c2600f32686" providerId="ADAL" clId="{8A8AF724-0554-4334-A95E-7765974E60F0}" dt="2025-01-15T12:24:22.658" v="25204" actId="9405"/>
          <ac:inkMkLst>
            <pc:docMk/>
            <pc:sldMk cId="2657500237" sldId="324"/>
            <ac:inkMk id="127" creationId="{081EE261-B839-4102-F6E1-7D97CC443373}"/>
          </ac:inkMkLst>
        </pc:inkChg>
        <pc:inkChg chg="add">
          <ac:chgData name="Darren Starr" userId="e8db8f9f-6c41-48a8-b168-8c2600f32686" providerId="ADAL" clId="{8A8AF724-0554-4334-A95E-7765974E60F0}" dt="2025-01-15T12:24:22.877" v="25205" actId="9405"/>
          <ac:inkMkLst>
            <pc:docMk/>
            <pc:sldMk cId="2657500237" sldId="324"/>
            <ac:inkMk id="128" creationId="{8D7383C0-53C5-9D0C-D162-7A3E68707689}"/>
          </ac:inkMkLst>
        </pc:inkChg>
        <pc:inkChg chg="add">
          <ac:chgData name="Darren Starr" userId="e8db8f9f-6c41-48a8-b168-8c2600f32686" providerId="ADAL" clId="{8A8AF724-0554-4334-A95E-7765974E60F0}" dt="2025-01-15T12:24:23.420" v="25206" actId="9405"/>
          <ac:inkMkLst>
            <pc:docMk/>
            <pc:sldMk cId="2657500237" sldId="324"/>
            <ac:inkMk id="129" creationId="{E4B410CD-A562-E7EF-A0BC-6377816970E1}"/>
          </ac:inkMkLst>
        </pc:inkChg>
        <pc:inkChg chg="add">
          <ac:chgData name="Darren Starr" userId="e8db8f9f-6c41-48a8-b168-8c2600f32686" providerId="ADAL" clId="{8A8AF724-0554-4334-A95E-7765974E60F0}" dt="2025-01-15T12:24:23.639" v="25207" actId="9405"/>
          <ac:inkMkLst>
            <pc:docMk/>
            <pc:sldMk cId="2657500237" sldId="324"/>
            <ac:inkMk id="130" creationId="{43007B1E-A337-5501-92B2-15319A32595F}"/>
          </ac:inkMkLst>
        </pc:inkChg>
        <pc:inkChg chg="add mod">
          <ac:chgData name="Darren Starr" userId="e8db8f9f-6c41-48a8-b168-8c2600f32686" providerId="ADAL" clId="{8A8AF724-0554-4334-A95E-7765974E60F0}" dt="2025-01-15T12:24:24.796" v="25209"/>
          <ac:inkMkLst>
            <pc:docMk/>
            <pc:sldMk cId="2657500237" sldId="324"/>
            <ac:inkMk id="131" creationId="{EE0F9DE4-14F6-BF6B-CB97-C33C3036D948}"/>
          </ac:inkMkLst>
        </pc:inkChg>
        <pc:inkChg chg="add del">
          <ac:chgData name="Darren Starr" userId="e8db8f9f-6c41-48a8-b168-8c2600f32686" providerId="ADAL" clId="{8A8AF724-0554-4334-A95E-7765974E60F0}" dt="2025-01-15T12:24:32.041" v="25219" actId="9405"/>
          <ac:inkMkLst>
            <pc:docMk/>
            <pc:sldMk cId="2657500237" sldId="324"/>
            <ac:inkMk id="133" creationId="{BEED66E0-D7DB-9430-2760-FAA91205E1B6}"/>
          </ac:inkMkLst>
        </pc:inkChg>
        <pc:inkChg chg="add del">
          <ac:chgData name="Darren Starr" userId="e8db8f9f-6c41-48a8-b168-8c2600f32686" providerId="ADAL" clId="{8A8AF724-0554-4334-A95E-7765974E60F0}" dt="2025-01-15T12:24:31.762" v="25218" actId="9405"/>
          <ac:inkMkLst>
            <pc:docMk/>
            <pc:sldMk cId="2657500237" sldId="324"/>
            <ac:inkMk id="134" creationId="{A4102C68-A76F-A0DB-D643-CC76599815B4}"/>
          </ac:inkMkLst>
        </pc:inkChg>
        <pc:inkChg chg="add del">
          <ac:chgData name="Darren Starr" userId="e8db8f9f-6c41-48a8-b168-8c2600f32686" providerId="ADAL" clId="{8A8AF724-0554-4334-A95E-7765974E60F0}" dt="2025-01-15T12:24:31.428" v="25217" actId="9405"/>
          <ac:inkMkLst>
            <pc:docMk/>
            <pc:sldMk cId="2657500237" sldId="324"/>
            <ac:inkMk id="135" creationId="{A0872C3E-38E8-F8AD-BF3F-ADB41B59EA6B}"/>
          </ac:inkMkLst>
        </pc:inkChg>
        <pc:inkChg chg="add del mod">
          <ac:chgData name="Darren Starr" userId="e8db8f9f-6c41-48a8-b168-8c2600f32686" providerId="ADAL" clId="{8A8AF724-0554-4334-A95E-7765974E60F0}" dt="2025-01-15T12:24:31.169" v="25215" actId="9405"/>
          <ac:inkMkLst>
            <pc:docMk/>
            <pc:sldMk cId="2657500237" sldId="324"/>
            <ac:inkMk id="136" creationId="{B8473C6A-5632-1792-14C7-96ED8C1F64F4}"/>
          </ac:inkMkLst>
        </pc:inkChg>
        <pc:inkChg chg="add">
          <ac:chgData name="Darren Starr" userId="e8db8f9f-6c41-48a8-b168-8c2600f32686" providerId="ADAL" clId="{8A8AF724-0554-4334-A95E-7765974E60F0}" dt="2025-01-15T12:24:53.864" v="25220" actId="9405"/>
          <ac:inkMkLst>
            <pc:docMk/>
            <pc:sldMk cId="2657500237" sldId="324"/>
            <ac:inkMk id="138" creationId="{02483428-D1C8-38F7-BCD1-D2AB81FC96B0}"/>
          </ac:inkMkLst>
        </pc:inkChg>
        <pc:inkChg chg="add mod">
          <ac:chgData name="Darren Starr" userId="e8db8f9f-6c41-48a8-b168-8c2600f32686" providerId="ADAL" clId="{8A8AF724-0554-4334-A95E-7765974E60F0}" dt="2025-01-15T12:25:15.019" v="25246"/>
          <ac:inkMkLst>
            <pc:docMk/>
            <pc:sldMk cId="2657500237" sldId="324"/>
            <ac:inkMk id="139" creationId="{C29859C8-5D15-3F9D-0C77-7FC52F4B0DC6}"/>
          </ac:inkMkLst>
        </pc:inkChg>
        <pc:inkChg chg="add">
          <ac:chgData name="Darren Starr" userId="e8db8f9f-6c41-48a8-b168-8c2600f32686" providerId="ADAL" clId="{8A8AF724-0554-4334-A95E-7765974E60F0}" dt="2025-01-15T12:24:56.156" v="25222" actId="9405"/>
          <ac:inkMkLst>
            <pc:docMk/>
            <pc:sldMk cId="2657500237" sldId="324"/>
            <ac:inkMk id="140" creationId="{44C8D67F-3ADA-EA9F-CE9C-3D9EFBBDF854}"/>
          </ac:inkMkLst>
        </pc:inkChg>
        <pc:inkChg chg="add del">
          <ac:chgData name="Darren Starr" userId="e8db8f9f-6c41-48a8-b168-8c2600f32686" providerId="ADAL" clId="{8A8AF724-0554-4334-A95E-7765974E60F0}" dt="2025-01-15T12:24:59.696" v="25228" actId="9405"/>
          <ac:inkMkLst>
            <pc:docMk/>
            <pc:sldMk cId="2657500237" sldId="324"/>
            <ac:inkMk id="141" creationId="{E2F3A594-7BE9-6565-A90D-66687F6F1935}"/>
          </ac:inkMkLst>
        </pc:inkChg>
        <pc:inkChg chg="add del">
          <ac:chgData name="Darren Starr" userId="e8db8f9f-6c41-48a8-b168-8c2600f32686" providerId="ADAL" clId="{8A8AF724-0554-4334-A95E-7765974E60F0}" dt="2025-01-15T12:24:59.347" v="25226" actId="9405"/>
          <ac:inkMkLst>
            <pc:docMk/>
            <pc:sldMk cId="2657500237" sldId="324"/>
            <ac:inkMk id="142" creationId="{4ABB9168-DF5D-B8F3-5A0E-8421464EEFA6}"/>
          </ac:inkMkLst>
        </pc:inkChg>
        <pc:inkChg chg="add mod">
          <ac:chgData name="Darren Starr" userId="e8db8f9f-6c41-48a8-b168-8c2600f32686" providerId="ADAL" clId="{8A8AF724-0554-4334-A95E-7765974E60F0}" dt="2025-01-15T12:25:15.019" v="25246"/>
          <ac:inkMkLst>
            <pc:docMk/>
            <pc:sldMk cId="2657500237" sldId="324"/>
            <ac:inkMk id="144" creationId="{E2EB8A24-6022-DEEE-FA76-9C52423B1BBF}"/>
          </ac:inkMkLst>
        </pc:inkChg>
        <pc:inkChg chg="add">
          <ac:chgData name="Darren Starr" userId="e8db8f9f-6c41-48a8-b168-8c2600f32686" providerId="ADAL" clId="{8A8AF724-0554-4334-A95E-7765974E60F0}" dt="2025-01-15T12:25:01.164" v="25230" actId="9405"/>
          <ac:inkMkLst>
            <pc:docMk/>
            <pc:sldMk cId="2657500237" sldId="324"/>
            <ac:inkMk id="145" creationId="{317D6DE8-F7D0-6163-5BD2-927936739A6E}"/>
          </ac:inkMkLst>
        </pc:inkChg>
        <pc:inkChg chg="add">
          <ac:chgData name="Darren Starr" userId="e8db8f9f-6c41-48a8-b168-8c2600f32686" providerId="ADAL" clId="{8A8AF724-0554-4334-A95E-7765974E60F0}" dt="2025-01-15T12:25:02.521" v="25231" actId="9405"/>
          <ac:inkMkLst>
            <pc:docMk/>
            <pc:sldMk cId="2657500237" sldId="324"/>
            <ac:inkMk id="146" creationId="{CFA6D1E4-CD4A-DE08-7198-D3F47EE1DDA4}"/>
          </ac:inkMkLst>
        </pc:inkChg>
        <pc:inkChg chg="add">
          <ac:chgData name="Darren Starr" userId="e8db8f9f-6c41-48a8-b168-8c2600f32686" providerId="ADAL" clId="{8A8AF724-0554-4334-A95E-7765974E60F0}" dt="2025-01-15T12:25:03.210" v="25232" actId="9405"/>
          <ac:inkMkLst>
            <pc:docMk/>
            <pc:sldMk cId="2657500237" sldId="324"/>
            <ac:inkMk id="147" creationId="{7E6A359D-7DFC-6D6E-6DC0-09C2244A5858}"/>
          </ac:inkMkLst>
        </pc:inkChg>
        <pc:inkChg chg="add">
          <ac:chgData name="Darren Starr" userId="e8db8f9f-6c41-48a8-b168-8c2600f32686" providerId="ADAL" clId="{8A8AF724-0554-4334-A95E-7765974E60F0}" dt="2025-01-15T12:25:03.513" v="25233" actId="9405"/>
          <ac:inkMkLst>
            <pc:docMk/>
            <pc:sldMk cId="2657500237" sldId="324"/>
            <ac:inkMk id="148" creationId="{9E283EEF-F546-1206-5DF3-2E82CEC16041}"/>
          </ac:inkMkLst>
        </pc:inkChg>
        <pc:inkChg chg="add">
          <ac:chgData name="Darren Starr" userId="e8db8f9f-6c41-48a8-b168-8c2600f32686" providerId="ADAL" clId="{8A8AF724-0554-4334-A95E-7765974E60F0}" dt="2025-01-15T12:25:03.701" v="25234" actId="9405"/>
          <ac:inkMkLst>
            <pc:docMk/>
            <pc:sldMk cId="2657500237" sldId="324"/>
            <ac:inkMk id="149" creationId="{DD4D6598-A65C-CC58-2937-7CE0E1BED656}"/>
          </ac:inkMkLst>
        </pc:inkChg>
        <pc:inkChg chg="add">
          <ac:chgData name="Darren Starr" userId="e8db8f9f-6c41-48a8-b168-8c2600f32686" providerId="ADAL" clId="{8A8AF724-0554-4334-A95E-7765974E60F0}" dt="2025-01-15T12:25:04.083" v="25235" actId="9405"/>
          <ac:inkMkLst>
            <pc:docMk/>
            <pc:sldMk cId="2657500237" sldId="324"/>
            <ac:inkMk id="150" creationId="{E653EE43-65D0-C4AB-0788-D1C1C2833D36}"/>
          </ac:inkMkLst>
        </pc:inkChg>
        <pc:inkChg chg="add">
          <ac:chgData name="Darren Starr" userId="e8db8f9f-6c41-48a8-b168-8c2600f32686" providerId="ADAL" clId="{8A8AF724-0554-4334-A95E-7765974E60F0}" dt="2025-01-15T12:25:10.547" v="25237" actId="9405"/>
          <ac:inkMkLst>
            <pc:docMk/>
            <pc:sldMk cId="2657500237" sldId="324"/>
            <ac:inkMk id="152" creationId="{F1A37284-5492-B629-0173-ECA1E4DD4430}"/>
          </ac:inkMkLst>
        </pc:inkChg>
        <pc:inkChg chg="add">
          <ac:chgData name="Darren Starr" userId="e8db8f9f-6c41-48a8-b168-8c2600f32686" providerId="ADAL" clId="{8A8AF724-0554-4334-A95E-7765974E60F0}" dt="2025-01-15T12:25:11.014" v="25238" actId="9405"/>
          <ac:inkMkLst>
            <pc:docMk/>
            <pc:sldMk cId="2657500237" sldId="324"/>
            <ac:inkMk id="153" creationId="{229EC38D-EB1B-6258-D732-BEF402F955DC}"/>
          </ac:inkMkLst>
        </pc:inkChg>
        <pc:inkChg chg="add">
          <ac:chgData name="Darren Starr" userId="e8db8f9f-6c41-48a8-b168-8c2600f32686" providerId="ADAL" clId="{8A8AF724-0554-4334-A95E-7765974E60F0}" dt="2025-01-15T12:25:11.888" v="25239" actId="9405"/>
          <ac:inkMkLst>
            <pc:docMk/>
            <pc:sldMk cId="2657500237" sldId="324"/>
            <ac:inkMk id="154" creationId="{5C4C9C9B-6ECF-6B38-716A-B30851DFECF7}"/>
          </ac:inkMkLst>
        </pc:inkChg>
        <pc:inkChg chg="add">
          <ac:chgData name="Darren Starr" userId="e8db8f9f-6c41-48a8-b168-8c2600f32686" providerId="ADAL" clId="{8A8AF724-0554-4334-A95E-7765974E60F0}" dt="2025-01-15T12:25:12.560" v="25240" actId="9405"/>
          <ac:inkMkLst>
            <pc:docMk/>
            <pc:sldMk cId="2657500237" sldId="324"/>
            <ac:inkMk id="155" creationId="{29C4DE44-EEA0-2FBB-1744-0B0F81BABC70}"/>
          </ac:inkMkLst>
        </pc:inkChg>
        <pc:inkChg chg="add">
          <ac:chgData name="Darren Starr" userId="e8db8f9f-6c41-48a8-b168-8c2600f32686" providerId="ADAL" clId="{8A8AF724-0554-4334-A95E-7765974E60F0}" dt="2025-01-15T12:25:13.051" v="25241" actId="9405"/>
          <ac:inkMkLst>
            <pc:docMk/>
            <pc:sldMk cId="2657500237" sldId="324"/>
            <ac:inkMk id="156" creationId="{5245BE8C-28ED-9120-E677-3DF3B0152609}"/>
          </ac:inkMkLst>
        </pc:inkChg>
        <pc:inkChg chg="add">
          <ac:chgData name="Darren Starr" userId="e8db8f9f-6c41-48a8-b168-8c2600f32686" providerId="ADAL" clId="{8A8AF724-0554-4334-A95E-7765974E60F0}" dt="2025-01-15T12:25:13.659" v="25242" actId="9405"/>
          <ac:inkMkLst>
            <pc:docMk/>
            <pc:sldMk cId="2657500237" sldId="324"/>
            <ac:inkMk id="157" creationId="{199B05F6-95AB-A55B-174C-3308C57A587D}"/>
          </ac:inkMkLst>
        </pc:inkChg>
        <pc:inkChg chg="add">
          <ac:chgData name="Darren Starr" userId="e8db8f9f-6c41-48a8-b168-8c2600f32686" providerId="ADAL" clId="{8A8AF724-0554-4334-A95E-7765974E60F0}" dt="2025-01-15T12:25:13.951" v="25243" actId="9405"/>
          <ac:inkMkLst>
            <pc:docMk/>
            <pc:sldMk cId="2657500237" sldId="324"/>
            <ac:inkMk id="158" creationId="{641FAD8B-F0AF-DAD6-DA87-20DB3EAC5160}"/>
          </ac:inkMkLst>
        </pc:inkChg>
        <pc:inkChg chg="add">
          <ac:chgData name="Darren Starr" userId="e8db8f9f-6c41-48a8-b168-8c2600f32686" providerId="ADAL" clId="{8A8AF724-0554-4334-A95E-7765974E60F0}" dt="2025-01-15T12:25:14.164" v="25244" actId="9405"/>
          <ac:inkMkLst>
            <pc:docMk/>
            <pc:sldMk cId="2657500237" sldId="324"/>
            <ac:inkMk id="159" creationId="{D48CB322-7C2D-EC26-6CB2-8D8BE7B792B2}"/>
          </ac:inkMkLst>
        </pc:inkChg>
        <pc:inkChg chg="add">
          <ac:chgData name="Darren Starr" userId="e8db8f9f-6c41-48a8-b168-8c2600f32686" providerId="ADAL" clId="{8A8AF724-0554-4334-A95E-7765974E60F0}" dt="2025-01-15T12:25:14.356" v="25245" actId="9405"/>
          <ac:inkMkLst>
            <pc:docMk/>
            <pc:sldMk cId="2657500237" sldId="324"/>
            <ac:inkMk id="160" creationId="{FF4F025B-4412-6D39-AC01-504244B14AEE}"/>
          </ac:inkMkLst>
        </pc:inkChg>
        <pc:inkChg chg="add mod">
          <ac:chgData name="Darren Starr" userId="e8db8f9f-6c41-48a8-b168-8c2600f32686" providerId="ADAL" clId="{8A8AF724-0554-4334-A95E-7765974E60F0}" dt="2025-01-15T12:25:22.133" v="25255"/>
          <ac:inkMkLst>
            <pc:docMk/>
            <pc:sldMk cId="2657500237" sldId="324"/>
            <ac:inkMk id="162" creationId="{675513C7-4588-8E0B-F225-63EDB059FB14}"/>
          </ac:inkMkLst>
        </pc:inkChg>
        <pc:inkChg chg="add mod">
          <ac:chgData name="Darren Starr" userId="e8db8f9f-6c41-48a8-b168-8c2600f32686" providerId="ADAL" clId="{8A8AF724-0554-4334-A95E-7765974E60F0}" dt="2025-01-15T12:25:22.133" v="25255"/>
          <ac:inkMkLst>
            <pc:docMk/>
            <pc:sldMk cId="2657500237" sldId="324"/>
            <ac:inkMk id="163" creationId="{FE2D949F-B4CF-85B3-EA79-CB8311498364}"/>
          </ac:inkMkLst>
        </pc:inkChg>
        <pc:inkChg chg="add mod">
          <ac:chgData name="Darren Starr" userId="e8db8f9f-6c41-48a8-b168-8c2600f32686" providerId="ADAL" clId="{8A8AF724-0554-4334-A95E-7765974E60F0}" dt="2025-01-15T12:25:22.133" v="25255"/>
          <ac:inkMkLst>
            <pc:docMk/>
            <pc:sldMk cId="2657500237" sldId="324"/>
            <ac:inkMk id="164" creationId="{E140B591-4F86-BD53-1F39-6ACE67255B4E}"/>
          </ac:inkMkLst>
        </pc:inkChg>
        <pc:inkChg chg="add mod">
          <ac:chgData name="Darren Starr" userId="e8db8f9f-6c41-48a8-b168-8c2600f32686" providerId="ADAL" clId="{8A8AF724-0554-4334-A95E-7765974E60F0}" dt="2025-01-15T12:25:22.133" v="25255"/>
          <ac:inkMkLst>
            <pc:docMk/>
            <pc:sldMk cId="2657500237" sldId="324"/>
            <ac:inkMk id="165" creationId="{17A48ED4-3AA7-31CC-87D8-348574DF8D9C}"/>
          </ac:inkMkLst>
        </pc:inkChg>
        <pc:inkChg chg="add mod">
          <ac:chgData name="Darren Starr" userId="e8db8f9f-6c41-48a8-b168-8c2600f32686" providerId="ADAL" clId="{8A8AF724-0554-4334-A95E-7765974E60F0}" dt="2025-01-15T12:25:22.133" v="25255"/>
          <ac:inkMkLst>
            <pc:docMk/>
            <pc:sldMk cId="2657500237" sldId="324"/>
            <ac:inkMk id="166" creationId="{5C0F37D8-9B0C-4DAB-0ACF-F7942AA04B1C}"/>
          </ac:inkMkLst>
        </pc:inkChg>
        <pc:inkChg chg="add mod">
          <ac:chgData name="Darren Starr" userId="e8db8f9f-6c41-48a8-b168-8c2600f32686" providerId="ADAL" clId="{8A8AF724-0554-4334-A95E-7765974E60F0}" dt="2025-01-15T12:25:22.133" v="25255"/>
          <ac:inkMkLst>
            <pc:docMk/>
            <pc:sldMk cId="2657500237" sldId="324"/>
            <ac:inkMk id="167" creationId="{D2C23108-FC7E-8943-6D71-D6518C884777}"/>
          </ac:inkMkLst>
        </pc:inkChg>
        <pc:inkChg chg="add mod">
          <ac:chgData name="Darren Starr" userId="e8db8f9f-6c41-48a8-b168-8c2600f32686" providerId="ADAL" clId="{8A8AF724-0554-4334-A95E-7765974E60F0}" dt="2025-01-15T12:25:22.133" v="25255"/>
          <ac:inkMkLst>
            <pc:docMk/>
            <pc:sldMk cId="2657500237" sldId="324"/>
            <ac:inkMk id="168" creationId="{8E223E89-86C0-1DD1-4D60-1356BF4A45CB}"/>
          </ac:inkMkLst>
        </pc:inkChg>
        <pc:inkChg chg="add mod">
          <ac:chgData name="Darren Starr" userId="e8db8f9f-6c41-48a8-b168-8c2600f32686" providerId="ADAL" clId="{8A8AF724-0554-4334-A95E-7765974E60F0}" dt="2025-01-15T12:25:22.133" v="25255"/>
          <ac:inkMkLst>
            <pc:docMk/>
            <pc:sldMk cId="2657500237" sldId="324"/>
            <ac:inkMk id="169" creationId="{A285277D-8F91-98C8-F80E-65B3AD3304E5}"/>
          </ac:inkMkLst>
        </pc:inkChg>
      </pc:sldChg>
      <pc:sldChg chg="addSp delSp modSp new mod">
        <pc:chgData name="Darren Starr" userId="e8db8f9f-6c41-48a8-b168-8c2600f32686" providerId="ADAL" clId="{8A8AF724-0554-4334-A95E-7765974E60F0}" dt="2025-01-15T13:35:05.552" v="25450"/>
        <pc:sldMkLst>
          <pc:docMk/>
          <pc:sldMk cId="2879394697" sldId="325"/>
        </pc:sldMkLst>
        <pc:spChg chg="del">
          <ac:chgData name="Darren Starr" userId="e8db8f9f-6c41-48a8-b168-8c2600f32686" providerId="ADAL" clId="{8A8AF724-0554-4334-A95E-7765974E60F0}" dt="2025-01-15T13:16:43.915" v="25289" actId="478"/>
          <ac:spMkLst>
            <pc:docMk/>
            <pc:sldMk cId="2879394697" sldId="325"/>
            <ac:spMk id="2" creationId="{1EE9233C-7322-BE45-89BA-CDAE7C05C213}"/>
          </ac:spMkLst>
        </pc:spChg>
        <pc:spChg chg="del">
          <ac:chgData name="Darren Starr" userId="e8db8f9f-6c41-48a8-b168-8c2600f32686" providerId="ADAL" clId="{8A8AF724-0554-4334-A95E-7765974E60F0}" dt="2025-01-15T13:16:46.038" v="25290" actId="478"/>
          <ac:spMkLst>
            <pc:docMk/>
            <pc:sldMk cId="2879394697" sldId="325"/>
            <ac:spMk id="3" creationId="{C26EEE6D-AA5D-355A-35CB-6CEC5A0D04C6}"/>
          </ac:spMkLst>
        </pc:spChg>
        <pc:grpChg chg="del mod">
          <ac:chgData name="Darren Starr" userId="e8db8f9f-6c41-48a8-b168-8c2600f32686" providerId="ADAL" clId="{8A8AF724-0554-4334-A95E-7765974E60F0}" dt="2025-01-15T13:17:47.555" v="25348"/>
          <ac:grpSpMkLst>
            <pc:docMk/>
            <pc:sldMk cId="2879394697" sldId="325"/>
            <ac:grpSpMk id="14" creationId="{A933B91A-244E-0401-88CA-4384D2039DFF}"/>
          </ac:grpSpMkLst>
        </pc:grpChg>
        <pc:grpChg chg="del mod">
          <ac:chgData name="Darren Starr" userId="e8db8f9f-6c41-48a8-b168-8c2600f32686" providerId="ADAL" clId="{8A8AF724-0554-4334-A95E-7765974E60F0}" dt="2025-01-15T13:17:11.002" v="25311"/>
          <ac:grpSpMkLst>
            <pc:docMk/>
            <pc:sldMk cId="2879394697" sldId="325"/>
            <ac:grpSpMk id="20" creationId="{3C75FD8B-D4DA-F44B-7786-8653BB93287E}"/>
          </ac:grpSpMkLst>
        </pc:grpChg>
        <pc:grpChg chg="mod">
          <ac:chgData name="Darren Starr" userId="e8db8f9f-6c41-48a8-b168-8c2600f32686" providerId="ADAL" clId="{8A8AF724-0554-4334-A95E-7765974E60F0}" dt="2025-01-15T13:17:20.090" v="25325"/>
          <ac:grpSpMkLst>
            <pc:docMk/>
            <pc:sldMk cId="2879394697" sldId="325"/>
            <ac:grpSpMk id="34" creationId="{0CC60663-9E29-0AC1-4F86-3B619DCEF4A6}"/>
          </ac:grpSpMkLst>
        </pc:grpChg>
        <pc:grpChg chg="del mod">
          <ac:chgData name="Darren Starr" userId="e8db8f9f-6c41-48a8-b168-8c2600f32686" providerId="ADAL" clId="{8A8AF724-0554-4334-A95E-7765974E60F0}" dt="2025-01-15T13:18:45.542" v="25368"/>
          <ac:grpSpMkLst>
            <pc:docMk/>
            <pc:sldMk cId="2879394697" sldId="325"/>
            <ac:grpSpMk id="35" creationId="{B6D25E5D-2012-7626-4666-922B3910D3C6}"/>
          </ac:grpSpMkLst>
        </pc:grpChg>
        <pc:grpChg chg="del mod">
          <ac:chgData name="Darren Starr" userId="e8db8f9f-6c41-48a8-b168-8c2600f32686" providerId="ADAL" clId="{8A8AF724-0554-4334-A95E-7765974E60F0}" dt="2025-01-15T13:34:36.331" v="25424"/>
          <ac:grpSpMkLst>
            <pc:docMk/>
            <pc:sldMk cId="2879394697" sldId="325"/>
            <ac:grpSpMk id="47" creationId="{7329EEB7-436E-42D0-3D9C-1E2AA685487B}"/>
          </ac:grpSpMkLst>
        </pc:grpChg>
        <pc:grpChg chg="del mod">
          <ac:chgData name="Darren Starr" userId="e8db8f9f-6c41-48a8-b168-8c2600f32686" providerId="ADAL" clId="{8A8AF724-0554-4334-A95E-7765974E60F0}" dt="2025-01-15T13:34:36.331" v="25424"/>
          <ac:grpSpMkLst>
            <pc:docMk/>
            <pc:sldMk cId="2879394697" sldId="325"/>
            <ac:grpSpMk id="50" creationId="{EE060E46-2B60-C4D1-3B33-A71D2673BFBC}"/>
          </ac:grpSpMkLst>
        </pc:grpChg>
        <pc:grpChg chg="del mod">
          <ac:chgData name="Darren Starr" userId="e8db8f9f-6c41-48a8-b168-8c2600f32686" providerId="ADAL" clId="{8A8AF724-0554-4334-A95E-7765974E60F0}" dt="2025-01-15T13:17:47.555" v="25348"/>
          <ac:grpSpMkLst>
            <pc:docMk/>
            <pc:sldMk cId="2879394697" sldId="325"/>
            <ac:grpSpMk id="56" creationId="{7F24C83A-C5B8-1B91-A469-F47F67DB94D5}"/>
          </ac:grpSpMkLst>
        </pc:grpChg>
        <pc:grpChg chg="del mod">
          <ac:chgData name="Darren Starr" userId="e8db8f9f-6c41-48a8-b168-8c2600f32686" providerId="ADAL" clId="{8A8AF724-0554-4334-A95E-7765974E60F0}" dt="2025-01-15T13:18:00.289" v="25353"/>
          <ac:grpSpMkLst>
            <pc:docMk/>
            <pc:sldMk cId="2879394697" sldId="325"/>
            <ac:grpSpMk id="58" creationId="{51FAD08B-7B27-F2B5-EFAF-6E17CD7A1EA9}"/>
          </ac:grpSpMkLst>
        </pc:grpChg>
        <pc:grpChg chg="del mod">
          <ac:chgData name="Darren Starr" userId="e8db8f9f-6c41-48a8-b168-8c2600f32686" providerId="ADAL" clId="{8A8AF724-0554-4334-A95E-7765974E60F0}" dt="2025-01-15T13:18:06.772" v="25362"/>
          <ac:grpSpMkLst>
            <pc:docMk/>
            <pc:sldMk cId="2879394697" sldId="325"/>
            <ac:grpSpMk id="63" creationId="{DD1833FD-5EE0-A8A7-0BF6-F8FBD6225B23}"/>
          </ac:grpSpMkLst>
        </pc:grpChg>
        <pc:grpChg chg="del mod">
          <ac:chgData name="Darren Starr" userId="e8db8f9f-6c41-48a8-b168-8c2600f32686" providerId="ADAL" clId="{8A8AF724-0554-4334-A95E-7765974E60F0}" dt="2025-01-15T13:19:20.791" v="25400"/>
          <ac:grpSpMkLst>
            <pc:docMk/>
            <pc:sldMk cId="2879394697" sldId="325"/>
            <ac:grpSpMk id="72" creationId="{18949042-C49B-6EC6-3149-C5FC8FB16BFF}"/>
          </ac:grpSpMkLst>
        </pc:grpChg>
        <pc:grpChg chg="mod">
          <ac:chgData name="Darren Starr" userId="e8db8f9f-6c41-48a8-b168-8c2600f32686" providerId="ADAL" clId="{8A8AF724-0554-4334-A95E-7765974E60F0}" dt="2025-01-15T13:18:45.542" v="25368"/>
          <ac:grpSpMkLst>
            <pc:docMk/>
            <pc:sldMk cId="2879394697" sldId="325"/>
            <ac:grpSpMk id="78" creationId="{660573A3-C334-0390-C319-383B758B9EF3}"/>
          </ac:grpSpMkLst>
        </pc:grpChg>
        <pc:grpChg chg="mod">
          <ac:chgData name="Darren Starr" userId="e8db8f9f-6c41-48a8-b168-8c2600f32686" providerId="ADAL" clId="{8A8AF724-0554-4334-A95E-7765974E60F0}" dt="2025-01-15T13:18:52.996" v="25379"/>
          <ac:grpSpMkLst>
            <pc:docMk/>
            <pc:sldMk cId="2879394697" sldId="325"/>
            <ac:grpSpMk id="89" creationId="{75AA3971-044F-1FBA-6201-B6C834A48FD7}"/>
          </ac:grpSpMkLst>
        </pc:grpChg>
        <pc:grpChg chg="del mod">
          <ac:chgData name="Darren Starr" userId="e8db8f9f-6c41-48a8-b168-8c2600f32686" providerId="ADAL" clId="{8A8AF724-0554-4334-A95E-7765974E60F0}" dt="2025-01-15T13:19:12.149" v="25390"/>
          <ac:grpSpMkLst>
            <pc:docMk/>
            <pc:sldMk cId="2879394697" sldId="325"/>
            <ac:grpSpMk id="93" creationId="{69FD84CD-03E1-8340-90A1-DEB2EA13FF7F}"/>
          </ac:grpSpMkLst>
        </pc:grpChg>
        <pc:grpChg chg="del mod">
          <ac:chgData name="Darren Starr" userId="e8db8f9f-6c41-48a8-b168-8c2600f32686" providerId="ADAL" clId="{8A8AF724-0554-4334-A95E-7765974E60F0}" dt="2025-01-15T13:19:16.436" v="25397"/>
          <ac:grpSpMkLst>
            <pc:docMk/>
            <pc:sldMk cId="2879394697" sldId="325"/>
            <ac:grpSpMk id="100" creationId="{78830468-BC5B-CB2F-ECBE-7B301C6B7A52}"/>
          </ac:grpSpMkLst>
        </pc:grpChg>
        <pc:grpChg chg="mod">
          <ac:chgData name="Darren Starr" userId="e8db8f9f-6c41-48a8-b168-8c2600f32686" providerId="ADAL" clId="{8A8AF724-0554-4334-A95E-7765974E60F0}" dt="2025-01-15T13:19:16.436" v="25397"/>
          <ac:grpSpMkLst>
            <pc:docMk/>
            <pc:sldMk cId="2879394697" sldId="325"/>
            <ac:grpSpMk id="107" creationId="{2E34AD5A-C814-C5FF-734D-A331C29840AD}"/>
          </ac:grpSpMkLst>
        </pc:grpChg>
        <pc:grpChg chg="del mod">
          <ac:chgData name="Darren Starr" userId="e8db8f9f-6c41-48a8-b168-8c2600f32686" providerId="ADAL" clId="{8A8AF724-0554-4334-A95E-7765974E60F0}" dt="2025-01-15T13:34:36.331" v="25424"/>
          <ac:grpSpMkLst>
            <pc:docMk/>
            <pc:sldMk cId="2879394697" sldId="325"/>
            <ac:grpSpMk id="110" creationId="{127394E5-A59F-DC46-C3F1-28AEFEC25C3B}"/>
          </ac:grpSpMkLst>
        </pc:grpChg>
        <pc:grpChg chg="mod">
          <ac:chgData name="Darren Starr" userId="e8db8f9f-6c41-48a8-b168-8c2600f32686" providerId="ADAL" clId="{8A8AF724-0554-4334-A95E-7765974E60F0}" dt="2025-01-15T13:19:26.496" v="25403"/>
          <ac:grpSpMkLst>
            <pc:docMk/>
            <pc:sldMk cId="2879394697" sldId="325"/>
            <ac:grpSpMk id="113" creationId="{C238185F-9CF2-16E1-A93F-052262750312}"/>
          </ac:grpSpMkLst>
        </pc:grpChg>
        <pc:grpChg chg="del mod">
          <ac:chgData name="Darren Starr" userId="e8db8f9f-6c41-48a8-b168-8c2600f32686" providerId="ADAL" clId="{8A8AF724-0554-4334-A95E-7765974E60F0}" dt="2025-01-15T13:34:31.262" v="25415"/>
          <ac:grpSpMkLst>
            <pc:docMk/>
            <pc:sldMk cId="2879394697" sldId="325"/>
            <ac:grpSpMk id="116" creationId="{E83CC8BE-76A3-967B-2322-DABCA84C6002}"/>
          </ac:grpSpMkLst>
        </pc:grpChg>
        <pc:grpChg chg="del mod">
          <ac:chgData name="Darren Starr" userId="e8db8f9f-6c41-48a8-b168-8c2600f32686" providerId="ADAL" clId="{8A8AF724-0554-4334-A95E-7765974E60F0}" dt="2025-01-15T13:34:36.331" v="25424"/>
          <ac:grpSpMkLst>
            <pc:docMk/>
            <pc:sldMk cId="2879394697" sldId="325"/>
            <ac:grpSpMk id="125" creationId="{27A3EB69-56D8-A9A6-A1C4-0B31F2AB5ACC}"/>
          </ac:grpSpMkLst>
        </pc:grpChg>
        <pc:grpChg chg="del mod">
          <ac:chgData name="Darren Starr" userId="e8db8f9f-6c41-48a8-b168-8c2600f32686" providerId="ADAL" clId="{8A8AF724-0554-4334-A95E-7765974E60F0}" dt="2025-01-15T13:34:42.382" v="25430"/>
          <ac:grpSpMkLst>
            <pc:docMk/>
            <pc:sldMk cId="2879394697" sldId="325"/>
            <ac:grpSpMk id="134" creationId="{02A41C0D-C6C0-1B7B-B702-93C2031C5A46}"/>
          </ac:grpSpMkLst>
        </pc:grpChg>
        <pc:grpChg chg="mod">
          <ac:chgData name="Darren Starr" userId="e8db8f9f-6c41-48a8-b168-8c2600f32686" providerId="ADAL" clId="{8A8AF724-0554-4334-A95E-7765974E60F0}" dt="2025-01-15T13:34:42.382" v="25430"/>
          <ac:grpSpMkLst>
            <pc:docMk/>
            <pc:sldMk cId="2879394697" sldId="325"/>
            <ac:grpSpMk id="140" creationId="{904EA6A2-3F43-5B96-642D-9884FAC591ED}"/>
          </ac:grpSpMkLst>
        </pc:grpChg>
        <pc:grpChg chg="del mod">
          <ac:chgData name="Darren Starr" userId="e8db8f9f-6c41-48a8-b168-8c2600f32686" providerId="ADAL" clId="{8A8AF724-0554-4334-A95E-7765974E60F0}" dt="2025-01-15T13:34:52.623" v="25441"/>
          <ac:grpSpMkLst>
            <pc:docMk/>
            <pc:sldMk cId="2879394697" sldId="325"/>
            <ac:grpSpMk id="148" creationId="{4BFDE71F-5EC7-1179-8792-5017FEF76D23}"/>
          </ac:grpSpMkLst>
        </pc:grpChg>
        <pc:grpChg chg="del mod">
          <ac:chgData name="Darren Starr" userId="e8db8f9f-6c41-48a8-b168-8c2600f32686" providerId="ADAL" clId="{8A8AF724-0554-4334-A95E-7765974E60F0}" dt="2025-01-15T13:34:55.994" v="25444"/>
          <ac:grpSpMkLst>
            <pc:docMk/>
            <pc:sldMk cId="2879394697" sldId="325"/>
            <ac:grpSpMk id="151" creationId="{B97E78F2-0244-F97D-6DFD-86AA516AC7A6}"/>
          </ac:grpSpMkLst>
        </pc:grpChg>
        <pc:grpChg chg="mod">
          <ac:chgData name="Darren Starr" userId="e8db8f9f-6c41-48a8-b168-8c2600f32686" providerId="ADAL" clId="{8A8AF724-0554-4334-A95E-7765974E60F0}" dt="2025-01-15T13:34:55.994" v="25444"/>
          <ac:grpSpMkLst>
            <pc:docMk/>
            <pc:sldMk cId="2879394697" sldId="325"/>
            <ac:grpSpMk id="154" creationId="{0C6FE6EC-ADB0-766E-B7A4-F03CC9353A43}"/>
          </ac:grpSpMkLst>
        </pc:grpChg>
        <pc:grpChg chg="mod">
          <ac:chgData name="Darren Starr" userId="e8db8f9f-6c41-48a8-b168-8c2600f32686" providerId="ADAL" clId="{8A8AF724-0554-4334-A95E-7765974E60F0}" dt="2025-01-15T13:35:02.850" v="25447"/>
          <ac:grpSpMkLst>
            <pc:docMk/>
            <pc:sldMk cId="2879394697" sldId="325"/>
            <ac:grpSpMk id="157" creationId="{A9655D30-5CC0-FA95-86E7-3D4F6FB4BFF3}"/>
          </ac:grpSpMkLst>
        </pc:grpChg>
        <pc:grpChg chg="mod">
          <ac:chgData name="Darren Starr" userId="e8db8f9f-6c41-48a8-b168-8c2600f32686" providerId="ADAL" clId="{8A8AF724-0554-4334-A95E-7765974E60F0}" dt="2025-01-15T13:35:05.552" v="25450"/>
          <ac:grpSpMkLst>
            <pc:docMk/>
            <pc:sldMk cId="2879394697" sldId="325"/>
            <ac:grpSpMk id="160" creationId="{91F5D762-98F9-343B-298A-25D710F09C85}"/>
          </ac:grpSpMkLst>
        </pc:grpChg>
        <pc:inkChg chg="add">
          <ac:chgData name="Darren Starr" userId="e8db8f9f-6c41-48a8-b168-8c2600f32686" providerId="ADAL" clId="{8A8AF724-0554-4334-A95E-7765974E60F0}" dt="2025-01-15T13:16:50.599" v="25291" actId="9405"/>
          <ac:inkMkLst>
            <pc:docMk/>
            <pc:sldMk cId="2879394697" sldId="325"/>
            <ac:inkMk id="4" creationId="{034E6C90-8D31-8165-CC8F-E296C862AE90}"/>
          </ac:inkMkLst>
        </pc:inkChg>
        <pc:inkChg chg="add mod">
          <ac:chgData name="Darren Starr" userId="e8db8f9f-6c41-48a8-b168-8c2600f32686" providerId="ADAL" clId="{8A8AF724-0554-4334-A95E-7765974E60F0}" dt="2025-01-15T13:34:42.382" v="25430"/>
          <ac:inkMkLst>
            <pc:docMk/>
            <pc:sldMk cId="2879394697" sldId="325"/>
            <ac:inkMk id="5" creationId="{9D73A77C-AFEC-39C3-6723-FBEF09EB684D}"/>
          </ac:inkMkLst>
        </pc:inkChg>
        <pc:inkChg chg="add mod">
          <ac:chgData name="Darren Starr" userId="e8db8f9f-6c41-48a8-b168-8c2600f32686" providerId="ADAL" clId="{8A8AF724-0554-4334-A95E-7765974E60F0}" dt="2025-01-15T13:19:20.791" v="25400"/>
          <ac:inkMkLst>
            <pc:docMk/>
            <pc:sldMk cId="2879394697" sldId="325"/>
            <ac:inkMk id="6" creationId="{747309FE-B059-D86A-29B5-B94B2383315E}"/>
          </ac:inkMkLst>
        </pc:inkChg>
        <pc:inkChg chg="add mod">
          <ac:chgData name="Darren Starr" userId="e8db8f9f-6c41-48a8-b168-8c2600f32686" providerId="ADAL" clId="{8A8AF724-0554-4334-A95E-7765974E60F0}" dt="2025-01-15T13:19:20.791" v="25400"/>
          <ac:inkMkLst>
            <pc:docMk/>
            <pc:sldMk cId="2879394697" sldId="325"/>
            <ac:inkMk id="7" creationId="{C428AC64-F25E-EEE3-2334-C2FD81444F68}"/>
          </ac:inkMkLst>
        </pc:inkChg>
        <pc:inkChg chg="add mod">
          <ac:chgData name="Darren Starr" userId="e8db8f9f-6c41-48a8-b168-8c2600f32686" providerId="ADAL" clId="{8A8AF724-0554-4334-A95E-7765974E60F0}" dt="2025-01-15T13:19:20.791" v="25400"/>
          <ac:inkMkLst>
            <pc:docMk/>
            <pc:sldMk cId="2879394697" sldId="325"/>
            <ac:inkMk id="8" creationId="{C4F63B0B-B350-1F27-57BC-C402F0763568}"/>
          </ac:inkMkLst>
        </pc:inkChg>
        <pc:inkChg chg="add mod">
          <ac:chgData name="Darren Starr" userId="e8db8f9f-6c41-48a8-b168-8c2600f32686" providerId="ADAL" clId="{8A8AF724-0554-4334-A95E-7765974E60F0}" dt="2025-01-15T13:16:58.433" v="25301"/>
          <ac:inkMkLst>
            <pc:docMk/>
            <pc:sldMk cId="2879394697" sldId="325"/>
            <ac:inkMk id="9" creationId="{F3F2BA03-68C6-4200-B6AE-9BF8765808E1}"/>
          </ac:inkMkLst>
        </pc:inkChg>
        <pc:inkChg chg="add mod">
          <ac:chgData name="Darren Starr" userId="e8db8f9f-6c41-48a8-b168-8c2600f32686" providerId="ADAL" clId="{8A8AF724-0554-4334-A95E-7765974E60F0}" dt="2025-01-15T13:34:42.382" v="25430"/>
          <ac:inkMkLst>
            <pc:docMk/>
            <pc:sldMk cId="2879394697" sldId="325"/>
            <ac:inkMk id="10" creationId="{FEBCF7B3-5E54-1942-0429-B5B85D413F6C}"/>
          </ac:inkMkLst>
        </pc:inkChg>
        <pc:inkChg chg="add mod">
          <ac:chgData name="Darren Starr" userId="e8db8f9f-6c41-48a8-b168-8c2600f32686" providerId="ADAL" clId="{8A8AF724-0554-4334-A95E-7765974E60F0}" dt="2025-01-15T13:18:00.289" v="25353"/>
          <ac:inkMkLst>
            <pc:docMk/>
            <pc:sldMk cId="2879394697" sldId="325"/>
            <ac:inkMk id="11" creationId="{B189228F-DF13-A3B9-D7AE-2835DC1A6806}"/>
          </ac:inkMkLst>
        </pc:inkChg>
        <pc:inkChg chg="add mod">
          <ac:chgData name="Darren Starr" userId="e8db8f9f-6c41-48a8-b168-8c2600f32686" providerId="ADAL" clId="{8A8AF724-0554-4334-A95E-7765974E60F0}" dt="2025-01-15T13:18:00.289" v="25353"/>
          <ac:inkMkLst>
            <pc:docMk/>
            <pc:sldMk cId="2879394697" sldId="325"/>
            <ac:inkMk id="12" creationId="{802E0D4B-69A4-04F4-204C-FE88D0280CFA}"/>
          </ac:inkMkLst>
        </pc:inkChg>
        <pc:inkChg chg="add mod">
          <ac:chgData name="Darren Starr" userId="e8db8f9f-6c41-48a8-b168-8c2600f32686" providerId="ADAL" clId="{8A8AF724-0554-4334-A95E-7765974E60F0}" dt="2025-01-15T13:16:58.433" v="25301"/>
          <ac:inkMkLst>
            <pc:docMk/>
            <pc:sldMk cId="2879394697" sldId="325"/>
            <ac:inkMk id="13" creationId="{556846D2-284D-99D6-DFA6-2EFA03A27631}"/>
          </ac:inkMkLst>
        </pc:inkChg>
        <pc:inkChg chg="add mod">
          <ac:chgData name="Darren Starr" userId="e8db8f9f-6c41-48a8-b168-8c2600f32686" providerId="ADAL" clId="{8A8AF724-0554-4334-A95E-7765974E60F0}" dt="2025-01-15T13:17:11.002" v="25311"/>
          <ac:inkMkLst>
            <pc:docMk/>
            <pc:sldMk cId="2879394697" sldId="325"/>
            <ac:inkMk id="15" creationId="{A6CCE344-7D03-47AF-B4C8-C5F49C688859}"/>
          </ac:inkMkLst>
        </pc:inkChg>
        <pc:inkChg chg="add del mod">
          <ac:chgData name="Darren Starr" userId="e8db8f9f-6c41-48a8-b168-8c2600f32686" providerId="ADAL" clId="{8A8AF724-0554-4334-A95E-7765974E60F0}" dt="2025-01-15T13:17:10.993" v="25309"/>
          <ac:inkMkLst>
            <pc:docMk/>
            <pc:sldMk cId="2879394697" sldId="325"/>
            <ac:inkMk id="16" creationId="{DBA5F0D1-82B4-8B64-A5AD-0F6B7DE5AB45}"/>
          </ac:inkMkLst>
        </pc:inkChg>
        <pc:inkChg chg="add del mod">
          <ac:chgData name="Darren Starr" userId="e8db8f9f-6c41-48a8-b168-8c2600f32686" providerId="ADAL" clId="{8A8AF724-0554-4334-A95E-7765974E60F0}" dt="2025-01-15T13:17:11.002" v="25311"/>
          <ac:inkMkLst>
            <pc:docMk/>
            <pc:sldMk cId="2879394697" sldId="325"/>
            <ac:inkMk id="17" creationId="{3B616A8B-8600-631A-7EDB-C27CDB3C0380}"/>
          </ac:inkMkLst>
        </pc:inkChg>
        <pc:inkChg chg="add del mod">
          <ac:chgData name="Darren Starr" userId="e8db8f9f-6c41-48a8-b168-8c2600f32686" providerId="ADAL" clId="{8A8AF724-0554-4334-A95E-7765974E60F0}" dt="2025-01-15T13:17:10.996" v="25310"/>
          <ac:inkMkLst>
            <pc:docMk/>
            <pc:sldMk cId="2879394697" sldId="325"/>
            <ac:inkMk id="18" creationId="{5E7DDF92-751A-1039-BC01-3D7C46EAC61B}"/>
          </ac:inkMkLst>
        </pc:inkChg>
        <pc:inkChg chg="add del mod">
          <ac:chgData name="Darren Starr" userId="e8db8f9f-6c41-48a8-b168-8c2600f32686" providerId="ADAL" clId="{8A8AF724-0554-4334-A95E-7765974E60F0}" dt="2025-01-15T13:17:10.987" v="25308"/>
          <ac:inkMkLst>
            <pc:docMk/>
            <pc:sldMk cId="2879394697" sldId="325"/>
            <ac:inkMk id="19" creationId="{94846F65-BB70-B387-7293-59FDFE8FAECE}"/>
          </ac:inkMkLst>
        </pc:inkChg>
        <pc:inkChg chg="add mod">
          <ac:chgData name="Darren Starr" userId="e8db8f9f-6c41-48a8-b168-8c2600f32686" providerId="ADAL" clId="{8A8AF724-0554-4334-A95E-7765974E60F0}" dt="2025-01-15T13:18:45.542" v="25368"/>
          <ac:inkMkLst>
            <pc:docMk/>
            <pc:sldMk cId="2879394697" sldId="325"/>
            <ac:inkMk id="21" creationId="{2B9AB22B-70AD-D4E6-E09D-9A39D002974D}"/>
          </ac:inkMkLst>
        </pc:inkChg>
        <pc:inkChg chg="add mod">
          <ac:chgData name="Darren Starr" userId="e8db8f9f-6c41-48a8-b168-8c2600f32686" providerId="ADAL" clId="{8A8AF724-0554-4334-A95E-7765974E60F0}" dt="2025-01-15T13:18:45.542" v="25368"/>
          <ac:inkMkLst>
            <pc:docMk/>
            <pc:sldMk cId="2879394697" sldId="325"/>
            <ac:inkMk id="22" creationId="{2E36E4B4-36A6-CDF1-4F16-863609B7DA24}"/>
          </ac:inkMkLst>
        </pc:inkChg>
        <pc:inkChg chg="add mod">
          <ac:chgData name="Darren Starr" userId="e8db8f9f-6c41-48a8-b168-8c2600f32686" providerId="ADAL" clId="{8A8AF724-0554-4334-A95E-7765974E60F0}" dt="2025-01-15T13:18:45.542" v="25368"/>
          <ac:inkMkLst>
            <pc:docMk/>
            <pc:sldMk cId="2879394697" sldId="325"/>
            <ac:inkMk id="23" creationId="{A07F3B4B-B9FF-54EB-1FB0-C1F12D2F0233}"/>
          </ac:inkMkLst>
        </pc:inkChg>
        <pc:inkChg chg="add mod">
          <ac:chgData name="Darren Starr" userId="e8db8f9f-6c41-48a8-b168-8c2600f32686" providerId="ADAL" clId="{8A8AF724-0554-4334-A95E-7765974E60F0}" dt="2025-01-15T13:17:20.090" v="25325"/>
          <ac:inkMkLst>
            <pc:docMk/>
            <pc:sldMk cId="2879394697" sldId="325"/>
            <ac:inkMk id="24" creationId="{43ADE573-E790-A28F-C746-22043628A4CA}"/>
          </ac:inkMkLst>
        </pc:inkChg>
        <pc:inkChg chg="add mod">
          <ac:chgData name="Darren Starr" userId="e8db8f9f-6c41-48a8-b168-8c2600f32686" providerId="ADAL" clId="{8A8AF724-0554-4334-A95E-7765974E60F0}" dt="2025-01-15T13:18:45.542" v="25368"/>
          <ac:inkMkLst>
            <pc:docMk/>
            <pc:sldMk cId="2879394697" sldId="325"/>
            <ac:inkMk id="25" creationId="{55CE017F-CDF0-7243-A022-E3F8DF68348B}"/>
          </ac:inkMkLst>
        </pc:inkChg>
        <pc:inkChg chg="add mod">
          <ac:chgData name="Darren Starr" userId="e8db8f9f-6c41-48a8-b168-8c2600f32686" providerId="ADAL" clId="{8A8AF724-0554-4334-A95E-7765974E60F0}" dt="2025-01-15T13:17:20.090" v="25325"/>
          <ac:inkMkLst>
            <pc:docMk/>
            <pc:sldMk cId="2879394697" sldId="325"/>
            <ac:inkMk id="26" creationId="{469C65DE-AFBD-0A3E-7A3C-20E4FF9F9444}"/>
          </ac:inkMkLst>
        </pc:inkChg>
        <pc:inkChg chg="add mod">
          <ac:chgData name="Darren Starr" userId="e8db8f9f-6c41-48a8-b168-8c2600f32686" providerId="ADAL" clId="{8A8AF724-0554-4334-A95E-7765974E60F0}" dt="2025-01-15T13:17:20.090" v="25325"/>
          <ac:inkMkLst>
            <pc:docMk/>
            <pc:sldMk cId="2879394697" sldId="325"/>
            <ac:inkMk id="27" creationId="{ED78E63D-07F7-ECF6-E70C-C46645D3EBCD}"/>
          </ac:inkMkLst>
        </pc:inkChg>
        <pc:inkChg chg="add">
          <ac:chgData name="Darren Starr" userId="e8db8f9f-6c41-48a8-b168-8c2600f32686" providerId="ADAL" clId="{8A8AF724-0554-4334-A95E-7765974E60F0}" dt="2025-01-15T13:17:17.727" v="25319" actId="9405"/>
          <ac:inkMkLst>
            <pc:docMk/>
            <pc:sldMk cId="2879394697" sldId="325"/>
            <ac:inkMk id="28" creationId="{ED26C1FE-5E8F-5389-1A3E-7B0640F968CA}"/>
          </ac:inkMkLst>
        </pc:inkChg>
        <pc:inkChg chg="add mod">
          <ac:chgData name="Darren Starr" userId="e8db8f9f-6c41-48a8-b168-8c2600f32686" providerId="ADAL" clId="{8A8AF724-0554-4334-A95E-7765974E60F0}" dt="2025-01-15T13:17:20.090" v="25325"/>
          <ac:inkMkLst>
            <pc:docMk/>
            <pc:sldMk cId="2879394697" sldId="325"/>
            <ac:inkMk id="29" creationId="{AA86BDFB-3FFB-4C82-D8B6-2C9FDD505176}"/>
          </ac:inkMkLst>
        </pc:inkChg>
        <pc:inkChg chg="add">
          <ac:chgData name="Darren Starr" userId="e8db8f9f-6c41-48a8-b168-8c2600f32686" providerId="ADAL" clId="{8A8AF724-0554-4334-A95E-7765974E60F0}" dt="2025-01-15T13:17:18.245" v="25321" actId="9405"/>
          <ac:inkMkLst>
            <pc:docMk/>
            <pc:sldMk cId="2879394697" sldId="325"/>
            <ac:inkMk id="30" creationId="{2AAE2A00-5BD6-0FBA-5010-4FE1DA637DA4}"/>
          </ac:inkMkLst>
        </pc:inkChg>
        <pc:inkChg chg="add mod">
          <ac:chgData name="Darren Starr" userId="e8db8f9f-6c41-48a8-b168-8c2600f32686" providerId="ADAL" clId="{8A8AF724-0554-4334-A95E-7765974E60F0}" dt="2025-01-15T13:17:20.090" v="25325"/>
          <ac:inkMkLst>
            <pc:docMk/>
            <pc:sldMk cId="2879394697" sldId="325"/>
            <ac:inkMk id="31" creationId="{F2B7DDF7-7648-4851-2BCC-7C8AF1689C7B}"/>
          </ac:inkMkLst>
        </pc:inkChg>
        <pc:inkChg chg="add">
          <ac:chgData name="Darren Starr" userId="e8db8f9f-6c41-48a8-b168-8c2600f32686" providerId="ADAL" clId="{8A8AF724-0554-4334-A95E-7765974E60F0}" dt="2025-01-15T13:17:19.178" v="25323" actId="9405"/>
          <ac:inkMkLst>
            <pc:docMk/>
            <pc:sldMk cId="2879394697" sldId="325"/>
            <ac:inkMk id="32" creationId="{80533E01-5C80-2D4E-62BD-4A30F5BFFFA0}"/>
          </ac:inkMkLst>
        </pc:inkChg>
        <pc:inkChg chg="add">
          <ac:chgData name="Darren Starr" userId="e8db8f9f-6c41-48a8-b168-8c2600f32686" providerId="ADAL" clId="{8A8AF724-0554-4334-A95E-7765974E60F0}" dt="2025-01-15T13:17:19.543" v="25324" actId="9405"/>
          <ac:inkMkLst>
            <pc:docMk/>
            <pc:sldMk cId="2879394697" sldId="325"/>
            <ac:inkMk id="33" creationId="{35A5B800-C8CF-455C-FB4B-8E5D251E72D7}"/>
          </ac:inkMkLst>
        </pc:inkChg>
        <pc:inkChg chg="add">
          <ac:chgData name="Darren Starr" userId="e8db8f9f-6c41-48a8-b168-8c2600f32686" providerId="ADAL" clId="{8A8AF724-0554-4334-A95E-7765974E60F0}" dt="2025-01-15T13:17:21.272" v="25326" actId="9405"/>
          <ac:inkMkLst>
            <pc:docMk/>
            <pc:sldMk cId="2879394697" sldId="325"/>
            <ac:inkMk id="36" creationId="{67A210F7-AA36-121C-3617-A5DFF4368F96}"/>
          </ac:inkMkLst>
        </pc:inkChg>
        <pc:inkChg chg="add">
          <ac:chgData name="Darren Starr" userId="e8db8f9f-6c41-48a8-b168-8c2600f32686" providerId="ADAL" clId="{8A8AF724-0554-4334-A95E-7765974E60F0}" dt="2025-01-15T13:17:22.551" v="25327" actId="9405"/>
          <ac:inkMkLst>
            <pc:docMk/>
            <pc:sldMk cId="2879394697" sldId="325"/>
            <ac:inkMk id="37" creationId="{2EB40BC2-7038-6E91-B22B-1A8CA7050F3C}"/>
          </ac:inkMkLst>
        </pc:inkChg>
        <pc:inkChg chg="add mod">
          <ac:chgData name="Darren Starr" userId="e8db8f9f-6c41-48a8-b168-8c2600f32686" providerId="ADAL" clId="{8A8AF724-0554-4334-A95E-7765974E60F0}" dt="2025-01-15T13:17:28.526" v="25337"/>
          <ac:inkMkLst>
            <pc:docMk/>
            <pc:sldMk cId="2879394697" sldId="325"/>
            <ac:inkMk id="38" creationId="{E5FF4BEC-CBAF-783C-F2C9-FB410FF915B3}"/>
          </ac:inkMkLst>
        </pc:inkChg>
        <pc:inkChg chg="add mod">
          <ac:chgData name="Darren Starr" userId="e8db8f9f-6c41-48a8-b168-8c2600f32686" providerId="ADAL" clId="{8A8AF724-0554-4334-A95E-7765974E60F0}" dt="2025-01-15T13:17:28.526" v="25337"/>
          <ac:inkMkLst>
            <pc:docMk/>
            <pc:sldMk cId="2879394697" sldId="325"/>
            <ac:inkMk id="39" creationId="{75DB036F-A5D5-1C6C-B68D-0D0629C0BF4A}"/>
          </ac:inkMkLst>
        </pc:inkChg>
        <pc:inkChg chg="add mod">
          <ac:chgData name="Darren Starr" userId="e8db8f9f-6c41-48a8-b168-8c2600f32686" providerId="ADAL" clId="{8A8AF724-0554-4334-A95E-7765974E60F0}" dt="2025-01-15T13:17:28.526" v="25337"/>
          <ac:inkMkLst>
            <pc:docMk/>
            <pc:sldMk cId="2879394697" sldId="325"/>
            <ac:inkMk id="40" creationId="{1F2F5AF1-4839-E917-311D-E8478BF64C2D}"/>
          </ac:inkMkLst>
        </pc:inkChg>
        <pc:inkChg chg="add mod">
          <ac:chgData name="Darren Starr" userId="e8db8f9f-6c41-48a8-b168-8c2600f32686" providerId="ADAL" clId="{8A8AF724-0554-4334-A95E-7765974E60F0}" dt="2025-01-15T13:17:28.526" v="25337"/>
          <ac:inkMkLst>
            <pc:docMk/>
            <pc:sldMk cId="2879394697" sldId="325"/>
            <ac:inkMk id="41" creationId="{9BEE7283-C56E-D151-9D43-768C9C1C887D}"/>
          </ac:inkMkLst>
        </pc:inkChg>
        <pc:inkChg chg="add mod">
          <ac:chgData name="Darren Starr" userId="e8db8f9f-6c41-48a8-b168-8c2600f32686" providerId="ADAL" clId="{8A8AF724-0554-4334-A95E-7765974E60F0}" dt="2025-01-15T13:17:28.526" v="25337"/>
          <ac:inkMkLst>
            <pc:docMk/>
            <pc:sldMk cId="2879394697" sldId="325"/>
            <ac:inkMk id="42" creationId="{3DB224FB-ACA4-1A16-17A0-871AEACC3880}"/>
          </ac:inkMkLst>
        </pc:inkChg>
        <pc:inkChg chg="add mod">
          <ac:chgData name="Darren Starr" userId="e8db8f9f-6c41-48a8-b168-8c2600f32686" providerId="ADAL" clId="{8A8AF724-0554-4334-A95E-7765974E60F0}" dt="2025-01-15T13:17:28.526" v="25337"/>
          <ac:inkMkLst>
            <pc:docMk/>
            <pc:sldMk cId="2879394697" sldId="325"/>
            <ac:inkMk id="43" creationId="{D2D8D0AB-FD2A-FDC7-E5C5-11C2F60B742D}"/>
          </ac:inkMkLst>
        </pc:inkChg>
        <pc:inkChg chg="add mod">
          <ac:chgData name="Darren Starr" userId="e8db8f9f-6c41-48a8-b168-8c2600f32686" providerId="ADAL" clId="{8A8AF724-0554-4334-A95E-7765974E60F0}" dt="2025-01-15T13:17:28.526" v="25337"/>
          <ac:inkMkLst>
            <pc:docMk/>
            <pc:sldMk cId="2879394697" sldId="325"/>
            <ac:inkMk id="44" creationId="{9A0F0BFD-57B8-1103-290E-B8DC373F3C12}"/>
          </ac:inkMkLst>
        </pc:inkChg>
        <pc:inkChg chg="add mod">
          <ac:chgData name="Darren Starr" userId="e8db8f9f-6c41-48a8-b168-8c2600f32686" providerId="ADAL" clId="{8A8AF724-0554-4334-A95E-7765974E60F0}" dt="2025-01-15T13:17:28.526" v="25337"/>
          <ac:inkMkLst>
            <pc:docMk/>
            <pc:sldMk cId="2879394697" sldId="325"/>
            <ac:inkMk id="45" creationId="{050E87DE-47FE-07FC-A66F-19541233EB0B}"/>
          </ac:inkMkLst>
        </pc:inkChg>
        <pc:inkChg chg="add mod">
          <ac:chgData name="Darren Starr" userId="e8db8f9f-6c41-48a8-b168-8c2600f32686" providerId="ADAL" clId="{8A8AF724-0554-4334-A95E-7765974E60F0}" dt="2025-01-15T13:17:28.526" v="25337"/>
          <ac:inkMkLst>
            <pc:docMk/>
            <pc:sldMk cId="2879394697" sldId="325"/>
            <ac:inkMk id="46" creationId="{917DBE60-BE3A-29C0-9CB8-13BDD1587DF6}"/>
          </ac:inkMkLst>
        </pc:inkChg>
        <pc:inkChg chg="add mod">
          <ac:chgData name="Darren Starr" userId="e8db8f9f-6c41-48a8-b168-8c2600f32686" providerId="ADAL" clId="{8A8AF724-0554-4334-A95E-7765974E60F0}" dt="2025-01-15T13:17:33.783" v="25340"/>
          <ac:inkMkLst>
            <pc:docMk/>
            <pc:sldMk cId="2879394697" sldId="325"/>
            <ac:inkMk id="48" creationId="{14CAE740-FA87-2416-1A71-8D77D6203169}"/>
          </ac:inkMkLst>
        </pc:inkChg>
        <pc:inkChg chg="add mod">
          <ac:chgData name="Darren Starr" userId="e8db8f9f-6c41-48a8-b168-8c2600f32686" providerId="ADAL" clId="{8A8AF724-0554-4334-A95E-7765974E60F0}" dt="2025-01-15T13:17:33.783" v="25340"/>
          <ac:inkMkLst>
            <pc:docMk/>
            <pc:sldMk cId="2879394697" sldId="325"/>
            <ac:inkMk id="49" creationId="{3474815E-785E-929C-4CD5-09BFDF091DAF}"/>
          </ac:inkMkLst>
        </pc:inkChg>
        <pc:inkChg chg="add">
          <ac:chgData name="Darren Starr" userId="e8db8f9f-6c41-48a8-b168-8c2600f32686" providerId="ADAL" clId="{8A8AF724-0554-4334-A95E-7765974E60F0}" dt="2025-01-15T13:17:38.221" v="25341" actId="9405"/>
          <ac:inkMkLst>
            <pc:docMk/>
            <pc:sldMk cId="2879394697" sldId="325"/>
            <ac:inkMk id="51" creationId="{7738D775-4EC8-A5FA-D021-74849C09F1BB}"/>
          </ac:inkMkLst>
        </pc:inkChg>
        <pc:inkChg chg="add mod">
          <ac:chgData name="Darren Starr" userId="e8db8f9f-6c41-48a8-b168-8c2600f32686" providerId="ADAL" clId="{8A8AF724-0554-4334-A95E-7765974E60F0}" dt="2025-01-15T13:19:20.791" v="25400"/>
          <ac:inkMkLst>
            <pc:docMk/>
            <pc:sldMk cId="2879394697" sldId="325"/>
            <ac:inkMk id="52" creationId="{1BCF7976-68EB-C062-08EC-13B94A7D1026}"/>
          </ac:inkMkLst>
        </pc:inkChg>
        <pc:inkChg chg="add mod">
          <ac:chgData name="Darren Starr" userId="e8db8f9f-6c41-48a8-b168-8c2600f32686" providerId="ADAL" clId="{8A8AF724-0554-4334-A95E-7765974E60F0}" dt="2025-01-15T13:17:45.156" v="25346"/>
          <ac:inkMkLst>
            <pc:docMk/>
            <pc:sldMk cId="2879394697" sldId="325"/>
            <ac:inkMk id="53" creationId="{0F265692-34EE-B996-4CBF-C0F3E7A3CEAD}"/>
          </ac:inkMkLst>
        </pc:inkChg>
        <pc:inkChg chg="add mod">
          <ac:chgData name="Darren Starr" userId="e8db8f9f-6c41-48a8-b168-8c2600f32686" providerId="ADAL" clId="{8A8AF724-0554-4334-A95E-7765974E60F0}" dt="2025-01-15T13:19:20.791" v="25400"/>
          <ac:inkMkLst>
            <pc:docMk/>
            <pc:sldMk cId="2879394697" sldId="325"/>
            <ac:inkMk id="54" creationId="{3FF80919-3F73-B0B2-9EC2-756208B8824B}"/>
          </ac:inkMkLst>
        </pc:inkChg>
        <pc:inkChg chg="add mod">
          <ac:chgData name="Darren Starr" userId="e8db8f9f-6c41-48a8-b168-8c2600f32686" providerId="ADAL" clId="{8A8AF724-0554-4334-A95E-7765974E60F0}" dt="2025-01-15T13:34:42.382" v="25430"/>
          <ac:inkMkLst>
            <pc:docMk/>
            <pc:sldMk cId="2879394697" sldId="325"/>
            <ac:inkMk id="55" creationId="{D2B108E5-D5EE-EEEE-5814-FD72E5E4C4EC}"/>
          </ac:inkMkLst>
        </pc:inkChg>
        <pc:inkChg chg="add mod">
          <ac:chgData name="Darren Starr" userId="e8db8f9f-6c41-48a8-b168-8c2600f32686" providerId="ADAL" clId="{8A8AF724-0554-4334-A95E-7765974E60F0}" dt="2025-01-15T13:34:42.382" v="25430"/>
          <ac:inkMkLst>
            <pc:docMk/>
            <pc:sldMk cId="2879394697" sldId="325"/>
            <ac:inkMk id="57" creationId="{A40D696B-AD51-EE82-525D-E24DC9736CF3}"/>
          </ac:inkMkLst>
        </pc:inkChg>
        <pc:inkChg chg="add">
          <ac:chgData name="Darren Starr" userId="e8db8f9f-6c41-48a8-b168-8c2600f32686" providerId="ADAL" clId="{8A8AF724-0554-4334-A95E-7765974E60F0}" dt="2025-01-15T13:17:57.813" v="25349" actId="9405"/>
          <ac:inkMkLst>
            <pc:docMk/>
            <pc:sldMk cId="2879394697" sldId="325"/>
            <ac:inkMk id="59" creationId="{8F2651D4-992F-1D80-21EF-0A2F781BC332}"/>
          </ac:inkMkLst>
        </pc:inkChg>
        <pc:inkChg chg="add">
          <ac:chgData name="Darren Starr" userId="e8db8f9f-6c41-48a8-b168-8c2600f32686" providerId="ADAL" clId="{8A8AF724-0554-4334-A95E-7765974E60F0}" dt="2025-01-15T13:17:58.465" v="25350" actId="9405"/>
          <ac:inkMkLst>
            <pc:docMk/>
            <pc:sldMk cId="2879394697" sldId="325"/>
            <ac:inkMk id="60" creationId="{B1DF99AB-ABE9-90C3-0CD7-341A321533D1}"/>
          </ac:inkMkLst>
        </pc:inkChg>
        <pc:inkChg chg="add mod">
          <ac:chgData name="Darren Starr" userId="e8db8f9f-6c41-48a8-b168-8c2600f32686" providerId="ADAL" clId="{8A8AF724-0554-4334-A95E-7765974E60F0}" dt="2025-01-15T13:18:06.772" v="25362"/>
          <ac:inkMkLst>
            <pc:docMk/>
            <pc:sldMk cId="2879394697" sldId="325"/>
            <ac:inkMk id="61" creationId="{CE8C4B69-052D-372D-C68B-16688C783B4E}"/>
          </ac:inkMkLst>
        </pc:inkChg>
        <pc:inkChg chg="add mod">
          <ac:chgData name="Darren Starr" userId="e8db8f9f-6c41-48a8-b168-8c2600f32686" providerId="ADAL" clId="{8A8AF724-0554-4334-A95E-7765974E60F0}" dt="2025-01-15T13:18:06.772" v="25362"/>
          <ac:inkMkLst>
            <pc:docMk/>
            <pc:sldMk cId="2879394697" sldId="325"/>
            <ac:inkMk id="62" creationId="{FB4B06DC-6C41-85A8-24A9-A960F00F5EA1}"/>
          </ac:inkMkLst>
        </pc:inkChg>
        <pc:inkChg chg="add">
          <ac:chgData name="Darren Starr" userId="e8db8f9f-6c41-48a8-b168-8c2600f32686" providerId="ADAL" clId="{8A8AF724-0554-4334-A95E-7765974E60F0}" dt="2025-01-15T13:18:03.314" v="25354" actId="9405"/>
          <ac:inkMkLst>
            <pc:docMk/>
            <pc:sldMk cId="2879394697" sldId="325"/>
            <ac:inkMk id="64" creationId="{E236C86F-AB73-86C6-CC88-41C7342AF801}"/>
          </ac:inkMkLst>
        </pc:inkChg>
        <pc:inkChg chg="add">
          <ac:chgData name="Darren Starr" userId="e8db8f9f-6c41-48a8-b168-8c2600f32686" providerId="ADAL" clId="{8A8AF724-0554-4334-A95E-7765974E60F0}" dt="2025-01-15T13:18:03.752" v="25355" actId="9405"/>
          <ac:inkMkLst>
            <pc:docMk/>
            <pc:sldMk cId="2879394697" sldId="325"/>
            <ac:inkMk id="65" creationId="{C2FC7459-80C8-3E3B-C4BD-2795F4929CF5}"/>
          </ac:inkMkLst>
        </pc:inkChg>
        <pc:inkChg chg="add">
          <ac:chgData name="Darren Starr" userId="e8db8f9f-6c41-48a8-b168-8c2600f32686" providerId="ADAL" clId="{8A8AF724-0554-4334-A95E-7765974E60F0}" dt="2025-01-15T13:18:04.202" v="25356" actId="9405"/>
          <ac:inkMkLst>
            <pc:docMk/>
            <pc:sldMk cId="2879394697" sldId="325"/>
            <ac:inkMk id="66" creationId="{70BE435F-44BA-7911-7FE8-6DFB59B1EE6C}"/>
          </ac:inkMkLst>
        </pc:inkChg>
        <pc:inkChg chg="add">
          <ac:chgData name="Darren Starr" userId="e8db8f9f-6c41-48a8-b168-8c2600f32686" providerId="ADAL" clId="{8A8AF724-0554-4334-A95E-7765974E60F0}" dt="2025-01-15T13:18:04.733" v="25357" actId="9405"/>
          <ac:inkMkLst>
            <pc:docMk/>
            <pc:sldMk cId="2879394697" sldId="325"/>
            <ac:inkMk id="67" creationId="{1E6692D8-E78C-E20B-DBE5-C10BB9754B24}"/>
          </ac:inkMkLst>
        </pc:inkChg>
        <pc:inkChg chg="add">
          <ac:chgData name="Darren Starr" userId="e8db8f9f-6c41-48a8-b168-8c2600f32686" providerId="ADAL" clId="{8A8AF724-0554-4334-A95E-7765974E60F0}" dt="2025-01-15T13:18:04.952" v="25358" actId="9405"/>
          <ac:inkMkLst>
            <pc:docMk/>
            <pc:sldMk cId="2879394697" sldId="325"/>
            <ac:inkMk id="68" creationId="{6193B100-16A9-7491-BD26-039DCACCF023}"/>
          </ac:inkMkLst>
        </pc:inkChg>
        <pc:inkChg chg="add">
          <ac:chgData name="Darren Starr" userId="e8db8f9f-6c41-48a8-b168-8c2600f32686" providerId="ADAL" clId="{8A8AF724-0554-4334-A95E-7765974E60F0}" dt="2025-01-15T13:18:05.308" v="25359" actId="9405"/>
          <ac:inkMkLst>
            <pc:docMk/>
            <pc:sldMk cId="2879394697" sldId="325"/>
            <ac:inkMk id="69" creationId="{8E38E9F1-A640-2453-FA9D-2136B94833F0}"/>
          </ac:inkMkLst>
        </pc:inkChg>
        <pc:inkChg chg="add">
          <ac:chgData name="Darren Starr" userId="e8db8f9f-6c41-48a8-b168-8c2600f32686" providerId="ADAL" clId="{8A8AF724-0554-4334-A95E-7765974E60F0}" dt="2025-01-15T13:18:05.793" v="25360" actId="9405"/>
          <ac:inkMkLst>
            <pc:docMk/>
            <pc:sldMk cId="2879394697" sldId="325"/>
            <ac:inkMk id="70" creationId="{B2F5ED55-7508-FA38-6FA6-AB1822AEB0ED}"/>
          </ac:inkMkLst>
        </pc:inkChg>
        <pc:inkChg chg="add">
          <ac:chgData name="Darren Starr" userId="e8db8f9f-6c41-48a8-b168-8c2600f32686" providerId="ADAL" clId="{8A8AF724-0554-4334-A95E-7765974E60F0}" dt="2025-01-15T13:18:06.181" v="25361" actId="9405"/>
          <ac:inkMkLst>
            <pc:docMk/>
            <pc:sldMk cId="2879394697" sldId="325"/>
            <ac:inkMk id="71" creationId="{FAA88016-B802-5204-CC62-9D05B8EAE079}"/>
          </ac:inkMkLst>
        </pc:inkChg>
        <pc:inkChg chg="add mod">
          <ac:chgData name="Darren Starr" userId="e8db8f9f-6c41-48a8-b168-8c2600f32686" providerId="ADAL" clId="{8A8AF724-0554-4334-A95E-7765974E60F0}" dt="2025-01-15T13:18:45.542" v="25368"/>
          <ac:inkMkLst>
            <pc:docMk/>
            <pc:sldMk cId="2879394697" sldId="325"/>
            <ac:inkMk id="73" creationId="{88192011-B341-1B65-6AB1-862352CC917C}"/>
          </ac:inkMkLst>
        </pc:inkChg>
        <pc:inkChg chg="add mod">
          <ac:chgData name="Darren Starr" userId="e8db8f9f-6c41-48a8-b168-8c2600f32686" providerId="ADAL" clId="{8A8AF724-0554-4334-A95E-7765974E60F0}" dt="2025-01-15T13:18:45.542" v="25368"/>
          <ac:inkMkLst>
            <pc:docMk/>
            <pc:sldMk cId="2879394697" sldId="325"/>
            <ac:inkMk id="74" creationId="{5FC79657-8FBA-BE76-2A78-6F08E6AAA9B6}"/>
          </ac:inkMkLst>
        </pc:inkChg>
        <pc:inkChg chg="add mod">
          <ac:chgData name="Darren Starr" userId="e8db8f9f-6c41-48a8-b168-8c2600f32686" providerId="ADAL" clId="{8A8AF724-0554-4334-A95E-7765974E60F0}" dt="2025-01-15T13:18:45.542" v="25368"/>
          <ac:inkMkLst>
            <pc:docMk/>
            <pc:sldMk cId="2879394697" sldId="325"/>
            <ac:inkMk id="75" creationId="{555A532E-6DBC-98DF-F0D5-81233A50F730}"/>
          </ac:inkMkLst>
        </pc:inkChg>
        <pc:inkChg chg="add">
          <ac:chgData name="Darren Starr" userId="e8db8f9f-6c41-48a8-b168-8c2600f32686" providerId="ADAL" clId="{8A8AF724-0554-4334-A95E-7765974E60F0}" dt="2025-01-15T13:18:40.630" v="25366" actId="9405"/>
          <ac:inkMkLst>
            <pc:docMk/>
            <pc:sldMk cId="2879394697" sldId="325"/>
            <ac:inkMk id="76" creationId="{3A580AFB-00B4-D42A-38ED-86178937EA59}"/>
          </ac:inkMkLst>
        </pc:inkChg>
        <pc:inkChg chg="add mod">
          <ac:chgData name="Darren Starr" userId="e8db8f9f-6c41-48a8-b168-8c2600f32686" providerId="ADAL" clId="{8A8AF724-0554-4334-A95E-7765974E60F0}" dt="2025-01-15T13:18:45.542" v="25368"/>
          <ac:inkMkLst>
            <pc:docMk/>
            <pc:sldMk cId="2879394697" sldId="325"/>
            <ac:inkMk id="77" creationId="{43C092D4-9C81-AE45-A0F2-0112BA496E24}"/>
          </ac:inkMkLst>
        </pc:inkChg>
        <pc:inkChg chg="add mod">
          <ac:chgData name="Darren Starr" userId="e8db8f9f-6c41-48a8-b168-8c2600f32686" providerId="ADAL" clId="{8A8AF724-0554-4334-A95E-7765974E60F0}" dt="2025-01-15T13:18:52.996" v="25379"/>
          <ac:inkMkLst>
            <pc:docMk/>
            <pc:sldMk cId="2879394697" sldId="325"/>
            <ac:inkMk id="79" creationId="{EE4AB94E-A2B6-31F4-EB17-ECE83F1862DC}"/>
          </ac:inkMkLst>
        </pc:inkChg>
        <pc:inkChg chg="add mod">
          <ac:chgData name="Darren Starr" userId="e8db8f9f-6c41-48a8-b168-8c2600f32686" providerId="ADAL" clId="{8A8AF724-0554-4334-A95E-7765974E60F0}" dt="2025-01-15T13:18:52.996" v="25379"/>
          <ac:inkMkLst>
            <pc:docMk/>
            <pc:sldMk cId="2879394697" sldId="325"/>
            <ac:inkMk id="80" creationId="{A9272346-09C5-135F-3E15-EDAA07608B1B}"/>
          </ac:inkMkLst>
        </pc:inkChg>
        <pc:inkChg chg="add mod">
          <ac:chgData name="Darren Starr" userId="e8db8f9f-6c41-48a8-b168-8c2600f32686" providerId="ADAL" clId="{8A8AF724-0554-4334-A95E-7765974E60F0}" dt="2025-01-15T13:18:52.996" v="25379"/>
          <ac:inkMkLst>
            <pc:docMk/>
            <pc:sldMk cId="2879394697" sldId="325"/>
            <ac:inkMk id="81" creationId="{8DAF8053-CFC1-5FC7-4FA9-2EE524D5B972}"/>
          </ac:inkMkLst>
        </pc:inkChg>
        <pc:inkChg chg="add mod">
          <ac:chgData name="Darren Starr" userId="e8db8f9f-6c41-48a8-b168-8c2600f32686" providerId="ADAL" clId="{8A8AF724-0554-4334-A95E-7765974E60F0}" dt="2025-01-15T13:18:52.996" v="25379"/>
          <ac:inkMkLst>
            <pc:docMk/>
            <pc:sldMk cId="2879394697" sldId="325"/>
            <ac:inkMk id="82" creationId="{F12C0601-EC6D-94F1-4CFA-A58792A76742}"/>
          </ac:inkMkLst>
        </pc:inkChg>
        <pc:inkChg chg="add mod">
          <ac:chgData name="Darren Starr" userId="e8db8f9f-6c41-48a8-b168-8c2600f32686" providerId="ADAL" clId="{8A8AF724-0554-4334-A95E-7765974E60F0}" dt="2025-01-15T13:18:52.996" v="25379"/>
          <ac:inkMkLst>
            <pc:docMk/>
            <pc:sldMk cId="2879394697" sldId="325"/>
            <ac:inkMk id="83" creationId="{77C2D493-D35C-081B-6BB9-CE73E8BAAA8B}"/>
          </ac:inkMkLst>
        </pc:inkChg>
        <pc:inkChg chg="add mod">
          <ac:chgData name="Darren Starr" userId="e8db8f9f-6c41-48a8-b168-8c2600f32686" providerId="ADAL" clId="{8A8AF724-0554-4334-A95E-7765974E60F0}" dt="2025-01-15T13:18:52.996" v="25379"/>
          <ac:inkMkLst>
            <pc:docMk/>
            <pc:sldMk cId="2879394697" sldId="325"/>
            <ac:inkMk id="84" creationId="{567D743D-5CA4-8859-0156-E7F70FAB76B2}"/>
          </ac:inkMkLst>
        </pc:inkChg>
        <pc:inkChg chg="add mod">
          <ac:chgData name="Darren Starr" userId="e8db8f9f-6c41-48a8-b168-8c2600f32686" providerId="ADAL" clId="{8A8AF724-0554-4334-A95E-7765974E60F0}" dt="2025-01-15T13:18:52.996" v="25379"/>
          <ac:inkMkLst>
            <pc:docMk/>
            <pc:sldMk cId="2879394697" sldId="325"/>
            <ac:inkMk id="85" creationId="{1D5537BC-F79C-5993-F602-7184B2256769}"/>
          </ac:inkMkLst>
        </pc:inkChg>
        <pc:inkChg chg="add">
          <ac:chgData name="Darren Starr" userId="e8db8f9f-6c41-48a8-b168-8c2600f32686" providerId="ADAL" clId="{8A8AF724-0554-4334-A95E-7765974E60F0}" dt="2025-01-15T13:18:51.224" v="25376" actId="9405"/>
          <ac:inkMkLst>
            <pc:docMk/>
            <pc:sldMk cId="2879394697" sldId="325"/>
            <ac:inkMk id="86" creationId="{2A26939B-ED65-D0D3-276F-7B0A40722DD3}"/>
          </ac:inkMkLst>
        </pc:inkChg>
        <pc:inkChg chg="add mod">
          <ac:chgData name="Darren Starr" userId="e8db8f9f-6c41-48a8-b168-8c2600f32686" providerId="ADAL" clId="{8A8AF724-0554-4334-A95E-7765974E60F0}" dt="2025-01-15T13:18:52.996" v="25379"/>
          <ac:inkMkLst>
            <pc:docMk/>
            <pc:sldMk cId="2879394697" sldId="325"/>
            <ac:inkMk id="87" creationId="{E63CE12A-DFBB-D56B-C219-FDBFC54419ED}"/>
          </ac:inkMkLst>
        </pc:inkChg>
        <pc:inkChg chg="add mod">
          <ac:chgData name="Darren Starr" userId="e8db8f9f-6c41-48a8-b168-8c2600f32686" providerId="ADAL" clId="{8A8AF724-0554-4334-A95E-7765974E60F0}" dt="2025-01-15T13:18:52.996" v="25379"/>
          <ac:inkMkLst>
            <pc:docMk/>
            <pc:sldMk cId="2879394697" sldId="325"/>
            <ac:inkMk id="88" creationId="{BC09C321-86E7-D420-186F-600377BDCCF8}"/>
          </ac:inkMkLst>
        </pc:inkChg>
        <pc:inkChg chg="add mod">
          <ac:chgData name="Darren Starr" userId="e8db8f9f-6c41-48a8-b168-8c2600f32686" providerId="ADAL" clId="{8A8AF724-0554-4334-A95E-7765974E60F0}" dt="2025-01-15T13:19:16.436" v="25397"/>
          <ac:inkMkLst>
            <pc:docMk/>
            <pc:sldMk cId="2879394697" sldId="325"/>
            <ac:inkMk id="90" creationId="{5BB02BBA-A93E-66A7-D945-4459132311B9}"/>
          </ac:inkMkLst>
        </pc:inkChg>
        <pc:inkChg chg="add mod">
          <ac:chgData name="Darren Starr" userId="e8db8f9f-6c41-48a8-b168-8c2600f32686" providerId="ADAL" clId="{8A8AF724-0554-4334-A95E-7765974E60F0}" dt="2025-01-15T13:19:06.412" v="25383"/>
          <ac:inkMkLst>
            <pc:docMk/>
            <pc:sldMk cId="2879394697" sldId="325"/>
            <ac:inkMk id="91" creationId="{2F42164F-67D2-922A-6EC1-C78AB5481FE7}"/>
          </ac:inkMkLst>
        </pc:inkChg>
        <pc:inkChg chg="add mod">
          <ac:chgData name="Darren Starr" userId="e8db8f9f-6c41-48a8-b168-8c2600f32686" providerId="ADAL" clId="{8A8AF724-0554-4334-A95E-7765974E60F0}" dt="2025-01-15T13:19:16.436" v="25397"/>
          <ac:inkMkLst>
            <pc:docMk/>
            <pc:sldMk cId="2879394697" sldId="325"/>
            <ac:inkMk id="92" creationId="{27D70A2F-6A5E-5D69-BB03-4471C7D67D0C}"/>
          </ac:inkMkLst>
        </pc:inkChg>
        <pc:inkChg chg="add mod">
          <ac:chgData name="Darren Starr" userId="e8db8f9f-6c41-48a8-b168-8c2600f32686" providerId="ADAL" clId="{8A8AF724-0554-4334-A95E-7765974E60F0}" dt="2025-01-15T13:19:12.149" v="25390"/>
          <ac:inkMkLst>
            <pc:docMk/>
            <pc:sldMk cId="2879394697" sldId="325"/>
            <ac:inkMk id="94" creationId="{91F7D812-B507-D392-294E-A8F53EFFF843}"/>
          </ac:inkMkLst>
        </pc:inkChg>
        <pc:inkChg chg="add mod">
          <ac:chgData name="Darren Starr" userId="e8db8f9f-6c41-48a8-b168-8c2600f32686" providerId="ADAL" clId="{8A8AF724-0554-4334-A95E-7765974E60F0}" dt="2025-01-15T13:19:12.149" v="25390"/>
          <ac:inkMkLst>
            <pc:docMk/>
            <pc:sldMk cId="2879394697" sldId="325"/>
            <ac:inkMk id="95" creationId="{38883346-EF35-6758-AD76-F2BD4E89A664}"/>
          </ac:inkMkLst>
        </pc:inkChg>
        <pc:inkChg chg="add mod">
          <ac:chgData name="Darren Starr" userId="e8db8f9f-6c41-48a8-b168-8c2600f32686" providerId="ADAL" clId="{8A8AF724-0554-4334-A95E-7765974E60F0}" dt="2025-01-15T13:19:16.436" v="25397"/>
          <ac:inkMkLst>
            <pc:docMk/>
            <pc:sldMk cId="2879394697" sldId="325"/>
            <ac:inkMk id="96" creationId="{A74641A1-762E-0288-F87F-62F5E6E762CD}"/>
          </ac:inkMkLst>
        </pc:inkChg>
        <pc:inkChg chg="add mod">
          <ac:chgData name="Darren Starr" userId="e8db8f9f-6c41-48a8-b168-8c2600f32686" providerId="ADAL" clId="{8A8AF724-0554-4334-A95E-7765974E60F0}" dt="2025-01-15T13:19:16.436" v="25397"/>
          <ac:inkMkLst>
            <pc:docMk/>
            <pc:sldMk cId="2879394697" sldId="325"/>
            <ac:inkMk id="97" creationId="{FFD2FAC8-4EAF-4CF8-65DA-2E95D5C98630}"/>
          </ac:inkMkLst>
        </pc:inkChg>
        <pc:inkChg chg="add mod">
          <ac:chgData name="Darren Starr" userId="e8db8f9f-6c41-48a8-b168-8c2600f32686" providerId="ADAL" clId="{8A8AF724-0554-4334-A95E-7765974E60F0}" dt="2025-01-15T13:19:12.149" v="25390"/>
          <ac:inkMkLst>
            <pc:docMk/>
            <pc:sldMk cId="2879394697" sldId="325"/>
            <ac:inkMk id="98" creationId="{DEEDD957-E1D5-D288-BB6A-7024E1216652}"/>
          </ac:inkMkLst>
        </pc:inkChg>
        <pc:inkChg chg="add mod">
          <ac:chgData name="Darren Starr" userId="e8db8f9f-6c41-48a8-b168-8c2600f32686" providerId="ADAL" clId="{8A8AF724-0554-4334-A95E-7765974E60F0}" dt="2025-01-15T13:19:16.436" v="25397"/>
          <ac:inkMkLst>
            <pc:docMk/>
            <pc:sldMk cId="2879394697" sldId="325"/>
            <ac:inkMk id="99" creationId="{97782F37-AD5B-954D-A523-EB5E2ED29270}"/>
          </ac:inkMkLst>
        </pc:inkChg>
        <pc:inkChg chg="add mod">
          <ac:chgData name="Darren Starr" userId="e8db8f9f-6c41-48a8-b168-8c2600f32686" providerId="ADAL" clId="{8A8AF724-0554-4334-A95E-7765974E60F0}" dt="2025-01-15T13:19:16.436" v="25397"/>
          <ac:inkMkLst>
            <pc:docMk/>
            <pc:sldMk cId="2879394697" sldId="325"/>
            <ac:inkMk id="101" creationId="{72EEA811-A3EA-7CCD-83AA-EABD5D5FEE4E}"/>
          </ac:inkMkLst>
        </pc:inkChg>
        <pc:inkChg chg="add">
          <ac:chgData name="Darren Starr" userId="e8db8f9f-6c41-48a8-b168-8c2600f32686" providerId="ADAL" clId="{8A8AF724-0554-4334-A95E-7765974E60F0}" dt="2025-01-15T13:19:13.942" v="25392" actId="9405"/>
          <ac:inkMkLst>
            <pc:docMk/>
            <pc:sldMk cId="2879394697" sldId="325"/>
            <ac:inkMk id="102" creationId="{E652FB3F-D45F-E725-28FD-A345894C2385}"/>
          </ac:inkMkLst>
        </pc:inkChg>
        <pc:inkChg chg="add">
          <ac:chgData name="Darren Starr" userId="e8db8f9f-6c41-48a8-b168-8c2600f32686" providerId="ADAL" clId="{8A8AF724-0554-4334-A95E-7765974E60F0}" dt="2025-01-15T13:19:14.534" v="25393" actId="9405"/>
          <ac:inkMkLst>
            <pc:docMk/>
            <pc:sldMk cId="2879394697" sldId="325"/>
            <ac:inkMk id="103" creationId="{921C1D8A-3268-2A34-C0F0-5764B8FAFB8A}"/>
          </ac:inkMkLst>
        </pc:inkChg>
        <pc:inkChg chg="add">
          <ac:chgData name="Darren Starr" userId="e8db8f9f-6c41-48a8-b168-8c2600f32686" providerId="ADAL" clId="{8A8AF724-0554-4334-A95E-7765974E60F0}" dt="2025-01-15T13:19:14.974" v="25394" actId="9405"/>
          <ac:inkMkLst>
            <pc:docMk/>
            <pc:sldMk cId="2879394697" sldId="325"/>
            <ac:inkMk id="104" creationId="{8B167DE7-DFE4-8E24-6A6C-78456D03CCB0}"/>
          </ac:inkMkLst>
        </pc:inkChg>
        <pc:inkChg chg="add mod">
          <ac:chgData name="Darren Starr" userId="e8db8f9f-6c41-48a8-b168-8c2600f32686" providerId="ADAL" clId="{8A8AF724-0554-4334-A95E-7765974E60F0}" dt="2025-01-15T13:19:16.436" v="25397"/>
          <ac:inkMkLst>
            <pc:docMk/>
            <pc:sldMk cId="2879394697" sldId="325"/>
            <ac:inkMk id="105" creationId="{633DDCC7-6CCB-4EC7-D50B-44C0EB28C107}"/>
          </ac:inkMkLst>
        </pc:inkChg>
        <pc:inkChg chg="add mod">
          <ac:chgData name="Darren Starr" userId="e8db8f9f-6c41-48a8-b168-8c2600f32686" providerId="ADAL" clId="{8A8AF724-0554-4334-A95E-7765974E60F0}" dt="2025-01-15T13:19:16.436" v="25397"/>
          <ac:inkMkLst>
            <pc:docMk/>
            <pc:sldMk cId="2879394697" sldId="325"/>
            <ac:inkMk id="106" creationId="{8D91F3AD-D361-1E1A-B7A9-4022DD1EC409}"/>
          </ac:inkMkLst>
        </pc:inkChg>
        <pc:inkChg chg="add">
          <ac:chgData name="Darren Starr" userId="e8db8f9f-6c41-48a8-b168-8c2600f32686" providerId="ADAL" clId="{8A8AF724-0554-4334-A95E-7765974E60F0}" dt="2025-01-15T13:19:19.327" v="25398" actId="9405"/>
          <ac:inkMkLst>
            <pc:docMk/>
            <pc:sldMk cId="2879394697" sldId="325"/>
            <ac:inkMk id="108" creationId="{BC662CF6-2188-98A1-C201-5AB962666679}"/>
          </ac:inkMkLst>
        </pc:inkChg>
        <pc:inkChg chg="add mod">
          <ac:chgData name="Darren Starr" userId="e8db8f9f-6c41-48a8-b168-8c2600f32686" providerId="ADAL" clId="{8A8AF724-0554-4334-A95E-7765974E60F0}" dt="2025-01-15T13:19:20.791" v="25400"/>
          <ac:inkMkLst>
            <pc:docMk/>
            <pc:sldMk cId="2879394697" sldId="325"/>
            <ac:inkMk id="109" creationId="{10A88ACC-0025-113D-FB6B-25BE8A453E7C}"/>
          </ac:inkMkLst>
        </pc:inkChg>
        <pc:inkChg chg="add mod">
          <ac:chgData name="Darren Starr" userId="e8db8f9f-6c41-48a8-b168-8c2600f32686" providerId="ADAL" clId="{8A8AF724-0554-4334-A95E-7765974E60F0}" dt="2025-01-15T13:19:26.496" v="25403"/>
          <ac:inkMkLst>
            <pc:docMk/>
            <pc:sldMk cId="2879394697" sldId="325"/>
            <ac:inkMk id="111" creationId="{E62D9B62-6EF8-8938-E031-C21410AED828}"/>
          </ac:inkMkLst>
        </pc:inkChg>
        <pc:inkChg chg="add mod">
          <ac:chgData name="Darren Starr" userId="e8db8f9f-6c41-48a8-b168-8c2600f32686" providerId="ADAL" clId="{8A8AF724-0554-4334-A95E-7765974E60F0}" dt="2025-01-15T13:19:26.496" v="25403"/>
          <ac:inkMkLst>
            <pc:docMk/>
            <pc:sldMk cId="2879394697" sldId="325"/>
            <ac:inkMk id="112" creationId="{03D17C52-475F-CCD1-5D70-6136E73892EE}"/>
          </ac:inkMkLst>
        </pc:inkChg>
        <pc:inkChg chg="add mod">
          <ac:chgData name="Darren Starr" userId="e8db8f9f-6c41-48a8-b168-8c2600f32686" providerId="ADAL" clId="{8A8AF724-0554-4334-A95E-7765974E60F0}" dt="2025-01-15T13:34:42.382" v="25430"/>
          <ac:inkMkLst>
            <pc:docMk/>
            <pc:sldMk cId="2879394697" sldId="325"/>
            <ac:inkMk id="114" creationId="{CA8ADA40-B5FA-5FAA-768E-4E6816749F2D}"/>
          </ac:inkMkLst>
        </pc:inkChg>
        <pc:inkChg chg="add mod">
          <ac:chgData name="Darren Starr" userId="e8db8f9f-6c41-48a8-b168-8c2600f32686" providerId="ADAL" clId="{8A8AF724-0554-4334-A95E-7765974E60F0}" dt="2025-01-15T13:34:31.262" v="25415"/>
          <ac:inkMkLst>
            <pc:docMk/>
            <pc:sldMk cId="2879394697" sldId="325"/>
            <ac:inkMk id="115" creationId="{2BEF0192-EC53-A3E2-C5CC-BF38AED1A891}"/>
          </ac:inkMkLst>
        </pc:inkChg>
        <pc:inkChg chg="add mod">
          <ac:chgData name="Darren Starr" userId="e8db8f9f-6c41-48a8-b168-8c2600f32686" providerId="ADAL" clId="{8A8AF724-0554-4334-A95E-7765974E60F0}" dt="2025-01-15T13:34:42.382" v="25430"/>
          <ac:inkMkLst>
            <pc:docMk/>
            <pc:sldMk cId="2879394697" sldId="325"/>
            <ac:inkMk id="117" creationId="{531A2356-4A4D-23F3-4C02-01F6EAA9A9BA}"/>
          </ac:inkMkLst>
        </pc:inkChg>
        <pc:inkChg chg="add mod">
          <ac:chgData name="Darren Starr" userId="e8db8f9f-6c41-48a8-b168-8c2600f32686" providerId="ADAL" clId="{8A8AF724-0554-4334-A95E-7765974E60F0}" dt="2025-01-15T13:34:31.262" v="25415"/>
          <ac:inkMkLst>
            <pc:docMk/>
            <pc:sldMk cId="2879394697" sldId="325"/>
            <ac:inkMk id="118" creationId="{27C55DAE-2357-94A7-843D-01E1F634804B}"/>
          </ac:inkMkLst>
        </pc:inkChg>
        <pc:inkChg chg="add mod">
          <ac:chgData name="Darren Starr" userId="e8db8f9f-6c41-48a8-b168-8c2600f32686" providerId="ADAL" clId="{8A8AF724-0554-4334-A95E-7765974E60F0}" dt="2025-01-15T13:34:42.382" v="25430"/>
          <ac:inkMkLst>
            <pc:docMk/>
            <pc:sldMk cId="2879394697" sldId="325"/>
            <ac:inkMk id="119" creationId="{24C338E4-3286-49CD-0FCF-5DED7964E480}"/>
          </ac:inkMkLst>
        </pc:inkChg>
        <pc:inkChg chg="add mod">
          <ac:chgData name="Darren Starr" userId="e8db8f9f-6c41-48a8-b168-8c2600f32686" providerId="ADAL" clId="{8A8AF724-0554-4334-A95E-7765974E60F0}" dt="2025-01-15T13:34:31.262" v="25415"/>
          <ac:inkMkLst>
            <pc:docMk/>
            <pc:sldMk cId="2879394697" sldId="325"/>
            <ac:inkMk id="120" creationId="{82889E47-C539-5009-90C4-65C428FA91C4}"/>
          </ac:inkMkLst>
        </pc:inkChg>
        <pc:inkChg chg="add mod">
          <ac:chgData name="Darren Starr" userId="e8db8f9f-6c41-48a8-b168-8c2600f32686" providerId="ADAL" clId="{8A8AF724-0554-4334-A95E-7765974E60F0}" dt="2025-01-15T13:34:31.262" v="25415"/>
          <ac:inkMkLst>
            <pc:docMk/>
            <pc:sldMk cId="2879394697" sldId="325"/>
            <ac:inkMk id="121" creationId="{159315AB-DB37-36C0-D7D1-72A350AF850A}"/>
          </ac:inkMkLst>
        </pc:inkChg>
        <pc:inkChg chg="add mod">
          <ac:chgData name="Darren Starr" userId="e8db8f9f-6c41-48a8-b168-8c2600f32686" providerId="ADAL" clId="{8A8AF724-0554-4334-A95E-7765974E60F0}" dt="2025-01-15T13:34:31.262" v="25415"/>
          <ac:inkMkLst>
            <pc:docMk/>
            <pc:sldMk cId="2879394697" sldId="325"/>
            <ac:inkMk id="122" creationId="{FA960B49-8A79-419D-9E60-142DF1D89FEC}"/>
          </ac:inkMkLst>
        </pc:inkChg>
        <pc:inkChg chg="add mod">
          <ac:chgData name="Darren Starr" userId="e8db8f9f-6c41-48a8-b168-8c2600f32686" providerId="ADAL" clId="{8A8AF724-0554-4334-A95E-7765974E60F0}" dt="2025-01-15T13:34:42.382" v="25430"/>
          <ac:inkMkLst>
            <pc:docMk/>
            <pc:sldMk cId="2879394697" sldId="325"/>
            <ac:inkMk id="123" creationId="{3C49E549-9EB4-0AB4-8BAF-02768A1EDB16}"/>
          </ac:inkMkLst>
        </pc:inkChg>
        <pc:inkChg chg="add mod">
          <ac:chgData name="Darren Starr" userId="e8db8f9f-6c41-48a8-b168-8c2600f32686" providerId="ADAL" clId="{8A8AF724-0554-4334-A95E-7765974E60F0}" dt="2025-01-15T13:34:31.262" v="25415"/>
          <ac:inkMkLst>
            <pc:docMk/>
            <pc:sldMk cId="2879394697" sldId="325"/>
            <ac:inkMk id="124" creationId="{E20FC687-25AB-248D-145D-D3A9D66435D5}"/>
          </ac:inkMkLst>
        </pc:inkChg>
        <pc:inkChg chg="add">
          <ac:chgData name="Darren Starr" userId="e8db8f9f-6c41-48a8-b168-8c2600f32686" providerId="ADAL" clId="{8A8AF724-0554-4334-A95E-7765974E60F0}" dt="2025-01-15T13:34:32.771" v="25416" actId="9405"/>
          <ac:inkMkLst>
            <pc:docMk/>
            <pc:sldMk cId="2879394697" sldId="325"/>
            <ac:inkMk id="126" creationId="{CEC10E9D-D4BE-2AB6-B7B0-C5F1A11DB3FF}"/>
          </ac:inkMkLst>
        </pc:inkChg>
        <pc:inkChg chg="add">
          <ac:chgData name="Darren Starr" userId="e8db8f9f-6c41-48a8-b168-8c2600f32686" providerId="ADAL" clId="{8A8AF724-0554-4334-A95E-7765974E60F0}" dt="2025-01-15T13:34:33.030" v="25417" actId="9405"/>
          <ac:inkMkLst>
            <pc:docMk/>
            <pc:sldMk cId="2879394697" sldId="325"/>
            <ac:inkMk id="127" creationId="{3A034434-DDA5-19CB-90C2-D9D7752CB195}"/>
          </ac:inkMkLst>
        </pc:inkChg>
        <pc:inkChg chg="add">
          <ac:chgData name="Darren Starr" userId="e8db8f9f-6c41-48a8-b168-8c2600f32686" providerId="ADAL" clId="{8A8AF724-0554-4334-A95E-7765974E60F0}" dt="2025-01-15T13:34:33.218" v="25418" actId="9405"/>
          <ac:inkMkLst>
            <pc:docMk/>
            <pc:sldMk cId="2879394697" sldId="325"/>
            <ac:inkMk id="128" creationId="{60EEFDB7-873D-6386-8C7C-6C9D0E4D33B5}"/>
          </ac:inkMkLst>
        </pc:inkChg>
        <pc:inkChg chg="add">
          <ac:chgData name="Darren Starr" userId="e8db8f9f-6c41-48a8-b168-8c2600f32686" providerId="ADAL" clId="{8A8AF724-0554-4334-A95E-7765974E60F0}" dt="2025-01-15T13:34:33.395" v="25419" actId="9405"/>
          <ac:inkMkLst>
            <pc:docMk/>
            <pc:sldMk cId="2879394697" sldId="325"/>
            <ac:inkMk id="129" creationId="{0593F958-F68B-A1C2-8D9E-88718E0C0EE1}"/>
          </ac:inkMkLst>
        </pc:inkChg>
        <pc:inkChg chg="add">
          <ac:chgData name="Darren Starr" userId="e8db8f9f-6c41-48a8-b168-8c2600f32686" providerId="ADAL" clId="{8A8AF724-0554-4334-A95E-7765974E60F0}" dt="2025-01-15T13:34:33.698" v="25420" actId="9405"/>
          <ac:inkMkLst>
            <pc:docMk/>
            <pc:sldMk cId="2879394697" sldId="325"/>
            <ac:inkMk id="130" creationId="{8B7A41DD-2A5C-E900-6C49-EE3DF8F5F4C2}"/>
          </ac:inkMkLst>
        </pc:inkChg>
        <pc:inkChg chg="add">
          <ac:chgData name="Darren Starr" userId="e8db8f9f-6c41-48a8-b168-8c2600f32686" providerId="ADAL" clId="{8A8AF724-0554-4334-A95E-7765974E60F0}" dt="2025-01-15T13:34:33.973" v="25421" actId="9405"/>
          <ac:inkMkLst>
            <pc:docMk/>
            <pc:sldMk cId="2879394697" sldId="325"/>
            <ac:inkMk id="131" creationId="{E0F3A30C-9FC3-1773-5BEC-3301701DBAF7}"/>
          </ac:inkMkLst>
        </pc:inkChg>
        <pc:inkChg chg="add">
          <ac:chgData name="Darren Starr" userId="e8db8f9f-6c41-48a8-b168-8c2600f32686" providerId="ADAL" clId="{8A8AF724-0554-4334-A95E-7765974E60F0}" dt="2025-01-15T13:34:34.501" v="25422" actId="9405"/>
          <ac:inkMkLst>
            <pc:docMk/>
            <pc:sldMk cId="2879394697" sldId="325"/>
            <ac:inkMk id="132" creationId="{F114BDF7-E8EB-9BAB-CB9D-6A3EA3376CAC}"/>
          </ac:inkMkLst>
        </pc:inkChg>
        <pc:inkChg chg="add">
          <ac:chgData name="Darren Starr" userId="e8db8f9f-6c41-48a8-b168-8c2600f32686" providerId="ADAL" clId="{8A8AF724-0554-4334-A95E-7765974E60F0}" dt="2025-01-15T13:34:35.340" v="25423" actId="9405"/>
          <ac:inkMkLst>
            <pc:docMk/>
            <pc:sldMk cId="2879394697" sldId="325"/>
            <ac:inkMk id="133" creationId="{F0B59F0A-9F7E-812B-78C5-568D4D96CFBC}"/>
          </ac:inkMkLst>
        </pc:inkChg>
        <pc:inkChg chg="add">
          <ac:chgData name="Darren Starr" userId="e8db8f9f-6c41-48a8-b168-8c2600f32686" providerId="ADAL" clId="{8A8AF724-0554-4334-A95E-7765974E60F0}" dt="2025-01-15T13:34:39.899" v="25425" actId="9405"/>
          <ac:inkMkLst>
            <pc:docMk/>
            <pc:sldMk cId="2879394697" sldId="325"/>
            <ac:inkMk id="135" creationId="{7612551B-1BC9-EAB6-E678-6FEAA2BD660A}"/>
          </ac:inkMkLst>
        </pc:inkChg>
        <pc:inkChg chg="add">
          <ac:chgData name="Darren Starr" userId="e8db8f9f-6c41-48a8-b168-8c2600f32686" providerId="ADAL" clId="{8A8AF724-0554-4334-A95E-7765974E60F0}" dt="2025-01-15T13:34:40.400" v="25426" actId="9405"/>
          <ac:inkMkLst>
            <pc:docMk/>
            <pc:sldMk cId="2879394697" sldId="325"/>
            <ac:inkMk id="136" creationId="{192F26CB-59E2-6663-9F93-D70CC2DA8559}"/>
          </ac:inkMkLst>
        </pc:inkChg>
        <pc:inkChg chg="add">
          <ac:chgData name="Darren Starr" userId="e8db8f9f-6c41-48a8-b168-8c2600f32686" providerId="ADAL" clId="{8A8AF724-0554-4334-A95E-7765974E60F0}" dt="2025-01-15T13:34:40.857" v="25427" actId="9405"/>
          <ac:inkMkLst>
            <pc:docMk/>
            <pc:sldMk cId="2879394697" sldId="325"/>
            <ac:inkMk id="137" creationId="{810E686B-E346-8334-A331-57AA0A61ED09}"/>
          </ac:inkMkLst>
        </pc:inkChg>
        <pc:inkChg chg="add">
          <ac:chgData name="Darren Starr" userId="e8db8f9f-6c41-48a8-b168-8c2600f32686" providerId="ADAL" clId="{8A8AF724-0554-4334-A95E-7765974E60F0}" dt="2025-01-15T13:34:41.232" v="25428" actId="9405"/>
          <ac:inkMkLst>
            <pc:docMk/>
            <pc:sldMk cId="2879394697" sldId="325"/>
            <ac:inkMk id="138" creationId="{E8DA575A-29D0-03E5-D022-3C24CDD04BEE}"/>
          </ac:inkMkLst>
        </pc:inkChg>
        <pc:inkChg chg="add">
          <ac:chgData name="Darren Starr" userId="e8db8f9f-6c41-48a8-b168-8c2600f32686" providerId="ADAL" clId="{8A8AF724-0554-4334-A95E-7765974E60F0}" dt="2025-01-15T13:34:41.501" v="25429" actId="9405"/>
          <ac:inkMkLst>
            <pc:docMk/>
            <pc:sldMk cId="2879394697" sldId="325"/>
            <ac:inkMk id="139" creationId="{027BFA66-FDE3-C7E8-66A1-532ECEEE0F09}"/>
          </ac:inkMkLst>
        </pc:inkChg>
        <pc:inkChg chg="add mod">
          <ac:chgData name="Darren Starr" userId="e8db8f9f-6c41-48a8-b168-8c2600f32686" providerId="ADAL" clId="{8A8AF724-0554-4334-A95E-7765974E60F0}" dt="2025-01-15T13:34:52.623" v="25441"/>
          <ac:inkMkLst>
            <pc:docMk/>
            <pc:sldMk cId="2879394697" sldId="325"/>
            <ac:inkMk id="141" creationId="{8AAA7579-8CD7-1FB7-3B6F-1558ED03DDA4}"/>
          </ac:inkMkLst>
        </pc:inkChg>
        <pc:inkChg chg="add mod">
          <ac:chgData name="Darren Starr" userId="e8db8f9f-6c41-48a8-b168-8c2600f32686" providerId="ADAL" clId="{8A8AF724-0554-4334-A95E-7765974E60F0}" dt="2025-01-15T13:34:55.994" v="25444"/>
          <ac:inkMkLst>
            <pc:docMk/>
            <pc:sldMk cId="2879394697" sldId="325"/>
            <ac:inkMk id="142" creationId="{CBACF8A1-B8CD-93F8-AF82-DB5C84C8D843}"/>
          </ac:inkMkLst>
        </pc:inkChg>
        <pc:inkChg chg="add mod">
          <ac:chgData name="Darren Starr" userId="e8db8f9f-6c41-48a8-b168-8c2600f32686" providerId="ADAL" clId="{8A8AF724-0554-4334-A95E-7765974E60F0}" dt="2025-01-15T13:34:55.994" v="25444"/>
          <ac:inkMkLst>
            <pc:docMk/>
            <pc:sldMk cId="2879394697" sldId="325"/>
            <ac:inkMk id="143" creationId="{99BB4856-3ED3-1E12-A93E-39A00CB65D13}"/>
          </ac:inkMkLst>
        </pc:inkChg>
        <pc:inkChg chg="add mod">
          <ac:chgData name="Darren Starr" userId="e8db8f9f-6c41-48a8-b168-8c2600f32686" providerId="ADAL" clId="{8A8AF724-0554-4334-A95E-7765974E60F0}" dt="2025-01-15T13:34:55.994" v="25444"/>
          <ac:inkMkLst>
            <pc:docMk/>
            <pc:sldMk cId="2879394697" sldId="325"/>
            <ac:inkMk id="144" creationId="{A4CD1EA9-16BA-B8F8-E7C2-366A721D29A3}"/>
          </ac:inkMkLst>
        </pc:inkChg>
        <pc:inkChg chg="add mod">
          <ac:chgData name="Darren Starr" userId="e8db8f9f-6c41-48a8-b168-8c2600f32686" providerId="ADAL" clId="{8A8AF724-0554-4334-A95E-7765974E60F0}" dt="2025-01-15T13:34:55.994" v="25444"/>
          <ac:inkMkLst>
            <pc:docMk/>
            <pc:sldMk cId="2879394697" sldId="325"/>
            <ac:inkMk id="145" creationId="{D5B01BB1-8B77-585F-1B2A-76920347CE8B}"/>
          </ac:inkMkLst>
        </pc:inkChg>
        <pc:inkChg chg="add mod">
          <ac:chgData name="Darren Starr" userId="e8db8f9f-6c41-48a8-b168-8c2600f32686" providerId="ADAL" clId="{8A8AF724-0554-4334-A95E-7765974E60F0}" dt="2025-01-15T13:34:55.994" v="25444"/>
          <ac:inkMkLst>
            <pc:docMk/>
            <pc:sldMk cId="2879394697" sldId="325"/>
            <ac:inkMk id="146" creationId="{48F36D10-C339-CCF0-B42F-AE7F72F89DA5}"/>
          </ac:inkMkLst>
        </pc:inkChg>
        <pc:inkChg chg="add mod">
          <ac:chgData name="Darren Starr" userId="e8db8f9f-6c41-48a8-b168-8c2600f32686" providerId="ADAL" clId="{8A8AF724-0554-4334-A95E-7765974E60F0}" dt="2025-01-15T13:34:55.994" v="25444"/>
          <ac:inkMkLst>
            <pc:docMk/>
            <pc:sldMk cId="2879394697" sldId="325"/>
            <ac:inkMk id="147" creationId="{B7018F3B-4DF4-055B-0E2B-574DB9941C41}"/>
          </ac:inkMkLst>
        </pc:inkChg>
        <pc:inkChg chg="add mod">
          <ac:chgData name="Darren Starr" userId="e8db8f9f-6c41-48a8-b168-8c2600f32686" providerId="ADAL" clId="{8A8AF724-0554-4334-A95E-7765974E60F0}" dt="2025-01-15T13:34:52.623" v="25441"/>
          <ac:inkMkLst>
            <pc:docMk/>
            <pc:sldMk cId="2879394697" sldId="325"/>
            <ac:inkMk id="149" creationId="{50020424-95E7-80C7-AEFB-48F7D77115A2}"/>
          </ac:inkMkLst>
        </pc:inkChg>
        <pc:inkChg chg="add">
          <ac:chgData name="Darren Starr" userId="e8db8f9f-6c41-48a8-b168-8c2600f32686" providerId="ADAL" clId="{8A8AF724-0554-4334-A95E-7765974E60F0}" dt="2025-01-15T13:34:51.676" v="25440" actId="9405"/>
          <ac:inkMkLst>
            <pc:docMk/>
            <pc:sldMk cId="2879394697" sldId="325"/>
            <ac:inkMk id="150" creationId="{2F814E5F-372F-7C53-09A7-26E502DCCAE1}"/>
          </ac:inkMkLst>
        </pc:inkChg>
        <pc:inkChg chg="add mod">
          <ac:chgData name="Darren Starr" userId="e8db8f9f-6c41-48a8-b168-8c2600f32686" providerId="ADAL" clId="{8A8AF724-0554-4334-A95E-7765974E60F0}" dt="2025-01-15T13:34:55.994" v="25444"/>
          <ac:inkMkLst>
            <pc:docMk/>
            <pc:sldMk cId="2879394697" sldId="325"/>
            <ac:inkMk id="152" creationId="{CCEFC26D-176A-55A1-7259-36C8D3FB59A2}"/>
          </ac:inkMkLst>
        </pc:inkChg>
        <pc:inkChg chg="add mod">
          <ac:chgData name="Darren Starr" userId="e8db8f9f-6c41-48a8-b168-8c2600f32686" providerId="ADAL" clId="{8A8AF724-0554-4334-A95E-7765974E60F0}" dt="2025-01-15T13:34:55.994" v="25444"/>
          <ac:inkMkLst>
            <pc:docMk/>
            <pc:sldMk cId="2879394697" sldId="325"/>
            <ac:inkMk id="153" creationId="{80CEDFB6-BAD8-E6BD-964B-0DEE257E36B9}"/>
          </ac:inkMkLst>
        </pc:inkChg>
        <pc:inkChg chg="add mod">
          <ac:chgData name="Darren Starr" userId="e8db8f9f-6c41-48a8-b168-8c2600f32686" providerId="ADAL" clId="{8A8AF724-0554-4334-A95E-7765974E60F0}" dt="2025-01-15T13:35:02.850" v="25447"/>
          <ac:inkMkLst>
            <pc:docMk/>
            <pc:sldMk cId="2879394697" sldId="325"/>
            <ac:inkMk id="155" creationId="{201DC652-0C1E-6C40-D32E-187EA72F63AF}"/>
          </ac:inkMkLst>
        </pc:inkChg>
        <pc:inkChg chg="add mod">
          <ac:chgData name="Darren Starr" userId="e8db8f9f-6c41-48a8-b168-8c2600f32686" providerId="ADAL" clId="{8A8AF724-0554-4334-A95E-7765974E60F0}" dt="2025-01-15T13:35:02.850" v="25447"/>
          <ac:inkMkLst>
            <pc:docMk/>
            <pc:sldMk cId="2879394697" sldId="325"/>
            <ac:inkMk id="156" creationId="{6FB80D6D-80C5-A83D-E9C5-51C561E87835}"/>
          </ac:inkMkLst>
        </pc:inkChg>
        <pc:inkChg chg="add mod">
          <ac:chgData name="Darren Starr" userId="e8db8f9f-6c41-48a8-b168-8c2600f32686" providerId="ADAL" clId="{8A8AF724-0554-4334-A95E-7765974E60F0}" dt="2025-01-15T13:35:05.552" v="25450"/>
          <ac:inkMkLst>
            <pc:docMk/>
            <pc:sldMk cId="2879394697" sldId="325"/>
            <ac:inkMk id="158" creationId="{AED3D0EA-CC57-A123-8E5D-C8A0EDC1B08B}"/>
          </ac:inkMkLst>
        </pc:inkChg>
        <pc:inkChg chg="add mod">
          <ac:chgData name="Darren Starr" userId="e8db8f9f-6c41-48a8-b168-8c2600f32686" providerId="ADAL" clId="{8A8AF724-0554-4334-A95E-7765974E60F0}" dt="2025-01-15T13:35:05.552" v="25450"/>
          <ac:inkMkLst>
            <pc:docMk/>
            <pc:sldMk cId="2879394697" sldId="325"/>
            <ac:inkMk id="159" creationId="{0C7A7405-8B60-C507-9BB6-075CF6544DA9}"/>
          </ac:inkMkLst>
        </pc:inkChg>
      </pc:sldChg>
      <pc:sldChg chg="modSp new mod">
        <pc:chgData name="Darren Starr" userId="e8db8f9f-6c41-48a8-b168-8c2600f32686" providerId="ADAL" clId="{8A8AF724-0554-4334-A95E-7765974E60F0}" dt="2025-01-15T14:42:31.039" v="26466" actId="20577"/>
        <pc:sldMkLst>
          <pc:docMk/>
          <pc:sldMk cId="492817628" sldId="326"/>
        </pc:sldMkLst>
        <pc:spChg chg="mod">
          <ac:chgData name="Darren Starr" userId="e8db8f9f-6c41-48a8-b168-8c2600f32686" providerId="ADAL" clId="{8A8AF724-0554-4334-A95E-7765974E60F0}" dt="2025-01-15T14:39:33.955" v="25944" actId="20577"/>
          <ac:spMkLst>
            <pc:docMk/>
            <pc:sldMk cId="492817628" sldId="326"/>
            <ac:spMk id="2" creationId="{26B99F69-FB7D-A7AB-D598-40BB88B2A3B3}"/>
          </ac:spMkLst>
        </pc:spChg>
        <pc:spChg chg="mod">
          <ac:chgData name="Darren Starr" userId="e8db8f9f-6c41-48a8-b168-8c2600f32686" providerId="ADAL" clId="{8A8AF724-0554-4334-A95E-7765974E60F0}" dt="2025-01-15T14:42:31.039" v="26466" actId="20577"/>
          <ac:spMkLst>
            <pc:docMk/>
            <pc:sldMk cId="492817628" sldId="326"/>
            <ac:spMk id="3" creationId="{0CE400AA-2129-6C01-07AF-AF6B8BA3388C}"/>
          </ac:spMkLst>
        </pc:spChg>
      </pc:sldChg>
      <pc:sldChg chg="addSp delSp modSp new mod">
        <pc:chgData name="Darren Starr" userId="e8db8f9f-6c41-48a8-b168-8c2600f32686" providerId="ADAL" clId="{8A8AF724-0554-4334-A95E-7765974E60F0}" dt="2025-01-15T14:56:45.412" v="26794"/>
        <pc:sldMkLst>
          <pc:docMk/>
          <pc:sldMk cId="2810700359" sldId="327"/>
        </pc:sldMkLst>
        <pc:spChg chg="del">
          <ac:chgData name="Darren Starr" userId="e8db8f9f-6c41-48a8-b168-8c2600f32686" providerId="ADAL" clId="{8A8AF724-0554-4334-A95E-7765974E60F0}" dt="2025-01-15T14:42:36.385" v="26468" actId="478"/>
          <ac:spMkLst>
            <pc:docMk/>
            <pc:sldMk cId="2810700359" sldId="327"/>
            <ac:spMk id="2" creationId="{9DFAA404-FA69-1A16-D448-BFB2F531C6C0}"/>
          </ac:spMkLst>
        </pc:spChg>
        <pc:spChg chg="del">
          <ac:chgData name="Darren Starr" userId="e8db8f9f-6c41-48a8-b168-8c2600f32686" providerId="ADAL" clId="{8A8AF724-0554-4334-A95E-7765974E60F0}" dt="2025-01-15T14:42:37.674" v="26469" actId="478"/>
          <ac:spMkLst>
            <pc:docMk/>
            <pc:sldMk cId="2810700359" sldId="327"/>
            <ac:spMk id="3" creationId="{E1FC2E1D-EE8C-7BE9-A006-A364BBA40A94}"/>
          </ac:spMkLst>
        </pc:spChg>
        <pc:grpChg chg="del mod">
          <ac:chgData name="Darren Starr" userId="e8db8f9f-6c41-48a8-b168-8c2600f32686" providerId="ADAL" clId="{8A8AF724-0554-4334-A95E-7765974E60F0}" dt="2025-01-15T14:42:56.686" v="26491"/>
          <ac:grpSpMkLst>
            <pc:docMk/>
            <pc:sldMk cId="2810700359" sldId="327"/>
            <ac:grpSpMk id="22" creationId="{28931897-3AAC-76EB-DD0C-BFEEF40343AF}"/>
          </ac:grpSpMkLst>
        </pc:grpChg>
        <pc:grpChg chg="del mod">
          <ac:chgData name="Darren Starr" userId="e8db8f9f-6c41-48a8-b168-8c2600f32686" providerId="ADAL" clId="{8A8AF724-0554-4334-A95E-7765974E60F0}" dt="2025-01-15T14:42:56.686" v="26491"/>
          <ac:grpSpMkLst>
            <pc:docMk/>
            <pc:sldMk cId="2810700359" sldId="327"/>
            <ac:grpSpMk id="23" creationId="{AD80A58F-DBA3-3E7D-4BF6-5D37E9D15B1B}"/>
          </ac:grpSpMkLst>
        </pc:grpChg>
        <pc:grpChg chg="del mod">
          <ac:chgData name="Darren Starr" userId="e8db8f9f-6c41-48a8-b168-8c2600f32686" providerId="ADAL" clId="{8A8AF724-0554-4334-A95E-7765974E60F0}" dt="2025-01-15T14:42:56.686" v="26491"/>
          <ac:grpSpMkLst>
            <pc:docMk/>
            <pc:sldMk cId="2810700359" sldId="327"/>
            <ac:grpSpMk id="24" creationId="{A7AFC963-9D91-F376-3122-EB244736EDAA}"/>
          </ac:grpSpMkLst>
        </pc:grpChg>
        <pc:grpChg chg="del mod">
          <ac:chgData name="Darren Starr" userId="e8db8f9f-6c41-48a8-b168-8c2600f32686" providerId="ADAL" clId="{8A8AF724-0554-4334-A95E-7765974E60F0}" dt="2025-01-15T14:42:58.394" v="26493"/>
          <ac:grpSpMkLst>
            <pc:docMk/>
            <pc:sldMk cId="2810700359" sldId="327"/>
            <ac:grpSpMk id="27" creationId="{32D85970-FB6B-2BA1-96FF-306BA2220A40}"/>
          </ac:grpSpMkLst>
        </pc:grpChg>
        <pc:grpChg chg="del mod">
          <ac:chgData name="Darren Starr" userId="e8db8f9f-6c41-48a8-b168-8c2600f32686" providerId="ADAL" clId="{8A8AF724-0554-4334-A95E-7765974E60F0}" dt="2025-01-15T14:43:07.464" v="26496"/>
          <ac:grpSpMkLst>
            <pc:docMk/>
            <pc:sldMk cId="2810700359" sldId="327"/>
            <ac:grpSpMk id="29" creationId="{1ECE7788-53E7-6316-46E0-E2C6CA092017}"/>
          </ac:grpSpMkLst>
        </pc:grpChg>
        <pc:grpChg chg="del mod">
          <ac:chgData name="Darren Starr" userId="e8db8f9f-6c41-48a8-b168-8c2600f32686" providerId="ADAL" clId="{8A8AF724-0554-4334-A95E-7765974E60F0}" dt="2025-01-15T14:43:18.573" v="26517"/>
          <ac:grpSpMkLst>
            <pc:docMk/>
            <pc:sldMk cId="2810700359" sldId="327"/>
            <ac:grpSpMk id="32" creationId="{866931FD-FB18-B8EE-758E-FDC4EF9023E1}"/>
          </ac:grpSpMkLst>
        </pc:grpChg>
        <pc:grpChg chg="del mod">
          <ac:chgData name="Darren Starr" userId="e8db8f9f-6c41-48a8-b168-8c2600f32686" providerId="ADAL" clId="{8A8AF724-0554-4334-A95E-7765974E60F0}" dt="2025-01-15T14:43:20.227" v="26519"/>
          <ac:grpSpMkLst>
            <pc:docMk/>
            <pc:sldMk cId="2810700359" sldId="327"/>
            <ac:grpSpMk id="53" creationId="{9C5D1F36-9D9B-FF5E-A6E7-72F3A3BABFC4}"/>
          </ac:grpSpMkLst>
        </pc:grpChg>
        <pc:grpChg chg="del mod">
          <ac:chgData name="Darren Starr" userId="e8db8f9f-6c41-48a8-b168-8c2600f32686" providerId="ADAL" clId="{8A8AF724-0554-4334-A95E-7765974E60F0}" dt="2025-01-15T14:43:23.847" v="26529"/>
          <ac:grpSpMkLst>
            <pc:docMk/>
            <pc:sldMk cId="2810700359" sldId="327"/>
            <ac:grpSpMk id="55" creationId="{0C097D43-5549-F301-196C-179C16D58073}"/>
          </ac:grpSpMkLst>
        </pc:grpChg>
        <pc:grpChg chg="del mod">
          <ac:chgData name="Darren Starr" userId="e8db8f9f-6c41-48a8-b168-8c2600f32686" providerId="ADAL" clId="{8A8AF724-0554-4334-A95E-7765974E60F0}" dt="2025-01-15T14:43:29.753" v="26533"/>
          <ac:grpSpMkLst>
            <pc:docMk/>
            <pc:sldMk cId="2810700359" sldId="327"/>
            <ac:grpSpMk id="65" creationId="{4DDDCC00-AD81-5EDD-BF1C-A932FF677629}"/>
          </ac:grpSpMkLst>
        </pc:grpChg>
        <pc:grpChg chg="del mod">
          <ac:chgData name="Darren Starr" userId="e8db8f9f-6c41-48a8-b168-8c2600f32686" providerId="ADAL" clId="{8A8AF724-0554-4334-A95E-7765974E60F0}" dt="2025-01-15T14:44:23.334" v="26565"/>
          <ac:grpSpMkLst>
            <pc:docMk/>
            <pc:sldMk cId="2810700359" sldId="327"/>
            <ac:grpSpMk id="69" creationId="{FBF43E4E-6630-4281-E248-DF72AFD17E7D}"/>
          </ac:grpSpMkLst>
        </pc:grpChg>
        <pc:grpChg chg="del mod">
          <ac:chgData name="Darren Starr" userId="e8db8f9f-6c41-48a8-b168-8c2600f32686" providerId="ADAL" clId="{8A8AF724-0554-4334-A95E-7765974E60F0}" dt="2025-01-15T14:44:03.331" v="26562"/>
          <ac:grpSpMkLst>
            <pc:docMk/>
            <pc:sldMk cId="2810700359" sldId="327"/>
            <ac:grpSpMk id="98" creationId="{1485C530-FB6E-A829-E10A-958D78D6E5D3}"/>
          </ac:grpSpMkLst>
        </pc:grpChg>
        <pc:grpChg chg="del mod">
          <ac:chgData name="Darren Starr" userId="e8db8f9f-6c41-48a8-b168-8c2600f32686" providerId="ADAL" clId="{8A8AF724-0554-4334-A95E-7765974E60F0}" dt="2025-01-15T14:46:16.885" v="26655"/>
          <ac:grpSpMkLst>
            <pc:docMk/>
            <pc:sldMk cId="2810700359" sldId="327"/>
            <ac:grpSpMk id="99" creationId="{85E2C468-B3E4-4F61-B83D-A107A1788345}"/>
          </ac:grpSpMkLst>
        </pc:grpChg>
        <pc:grpChg chg="del mod">
          <ac:chgData name="Darren Starr" userId="e8db8f9f-6c41-48a8-b168-8c2600f32686" providerId="ADAL" clId="{8A8AF724-0554-4334-A95E-7765974E60F0}" dt="2025-01-15T14:44:03.331" v="26562"/>
          <ac:grpSpMkLst>
            <pc:docMk/>
            <pc:sldMk cId="2810700359" sldId="327"/>
            <ac:grpSpMk id="100" creationId="{F24F0CC2-C6FA-508A-1EA4-4016D69A4EED}"/>
          </ac:grpSpMkLst>
        </pc:grpChg>
        <pc:grpChg chg="del mod">
          <ac:chgData name="Darren Starr" userId="e8db8f9f-6c41-48a8-b168-8c2600f32686" providerId="ADAL" clId="{8A8AF724-0554-4334-A95E-7765974E60F0}" dt="2025-01-15T14:44:03.331" v="26562"/>
          <ac:grpSpMkLst>
            <pc:docMk/>
            <pc:sldMk cId="2810700359" sldId="327"/>
            <ac:grpSpMk id="101" creationId="{93DDA890-8A79-EB55-2585-608111CAAE76}"/>
          </ac:grpSpMkLst>
        </pc:grpChg>
        <pc:grpChg chg="del mod">
          <ac:chgData name="Darren Starr" userId="e8db8f9f-6c41-48a8-b168-8c2600f32686" providerId="ADAL" clId="{8A8AF724-0554-4334-A95E-7765974E60F0}" dt="2025-01-15T14:44:03.331" v="26562"/>
          <ac:grpSpMkLst>
            <pc:docMk/>
            <pc:sldMk cId="2810700359" sldId="327"/>
            <ac:grpSpMk id="102" creationId="{6C35CA19-6615-82BD-54AB-ED96B68E90AE}"/>
          </ac:grpSpMkLst>
        </pc:grpChg>
        <pc:grpChg chg="del mod">
          <ac:chgData name="Darren Starr" userId="e8db8f9f-6c41-48a8-b168-8c2600f32686" providerId="ADAL" clId="{8A8AF724-0554-4334-A95E-7765974E60F0}" dt="2025-01-15T14:46:16.885" v="26655"/>
          <ac:grpSpMkLst>
            <pc:docMk/>
            <pc:sldMk cId="2810700359" sldId="327"/>
            <ac:grpSpMk id="103" creationId="{1AD24744-EA9E-7E2E-192C-F60528F13E34}"/>
          </ac:grpSpMkLst>
        </pc:grpChg>
        <pc:grpChg chg="del mod">
          <ac:chgData name="Darren Starr" userId="e8db8f9f-6c41-48a8-b168-8c2600f32686" providerId="ADAL" clId="{8A8AF724-0554-4334-A95E-7765974E60F0}" dt="2025-01-15T14:44:31.094" v="26576"/>
          <ac:grpSpMkLst>
            <pc:docMk/>
            <pc:sldMk cId="2810700359" sldId="327"/>
            <ac:grpSpMk id="106" creationId="{5C8A9073-8B4F-7B7E-D52A-4D10501E5CC5}"/>
          </ac:grpSpMkLst>
        </pc:grpChg>
        <pc:grpChg chg="del mod">
          <ac:chgData name="Darren Starr" userId="e8db8f9f-6c41-48a8-b168-8c2600f32686" providerId="ADAL" clId="{8A8AF724-0554-4334-A95E-7765974E60F0}" dt="2025-01-15T14:44:33.996" v="26584"/>
          <ac:grpSpMkLst>
            <pc:docMk/>
            <pc:sldMk cId="2810700359" sldId="327"/>
            <ac:grpSpMk id="117" creationId="{C9BCFE7A-1EE9-AD34-B623-2A9464420793}"/>
          </ac:grpSpMkLst>
        </pc:grpChg>
        <pc:grpChg chg="add del mod">
          <ac:chgData name="Darren Starr" userId="e8db8f9f-6c41-48a8-b168-8c2600f32686" providerId="ADAL" clId="{8A8AF724-0554-4334-A95E-7765974E60F0}" dt="2025-01-15T14:44:53.945" v="26603"/>
          <ac:grpSpMkLst>
            <pc:docMk/>
            <pc:sldMk cId="2810700359" sldId="327"/>
            <ac:grpSpMk id="125" creationId="{6F286C9F-42EB-BAA9-CC84-39B42C6E13CB}"/>
          </ac:grpSpMkLst>
        </pc:grpChg>
        <pc:grpChg chg="add del mod">
          <ac:chgData name="Darren Starr" userId="e8db8f9f-6c41-48a8-b168-8c2600f32686" providerId="ADAL" clId="{8A8AF724-0554-4334-A95E-7765974E60F0}" dt="2025-01-15T14:44:46.995" v="26593"/>
          <ac:grpSpMkLst>
            <pc:docMk/>
            <pc:sldMk cId="2810700359" sldId="327"/>
            <ac:grpSpMk id="128" creationId="{5C3A9B8D-CD42-28FD-ECE1-3E7D68E16BB8}"/>
          </ac:grpSpMkLst>
        </pc:grpChg>
        <pc:grpChg chg="mod">
          <ac:chgData name="Darren Starr" userId="e8db8f9f-6c41-48a8-b168-8c2600f32686" providerId="ADAL" clId="{8A8AF724-0554-4334-A95E-7765974E60F0}" dt="2025-01-15T14:44:46.691" v="26591"/>
          <ac:grpSpMkLst>
            <pc:docMk/>
            <pc:sldMk cId="2810700359" sldId="327"/>
            <ac:grpSpMk id="130" creationId="{4F00E36E-7EEE-FE22-887A-953FCB1FB3B7}"/>
          </ac:grpSpMkLst>
        </pc:grpChg>
        <pc:grpChg chg="del mod">
          <ac:chgData name="Darren Starr" userId="e8db8f9f-6c41-48a8-b168-8c2600f32686" providerId="ADAL" clId="{8A8AF724-0554-4334-A95E-7765974E60F0}" dt="2025-01-15T14:45:05.167" v="26614"/>
          <ac:grpSpMkLst>
            <pc:docMk/>
            <pc:sldMk cId="2810700359" sldId="327"/>
            <ac:grpSpMk id="139" creationId="{2420DD14-F2F2-1435-F14F-1BF887416B83}"/>
          </ac:grpSpMkLst>
        </pc:grpChg>
        <pc:grpChg chg="add del mod">
          <ac:chgData name="Darren Starr" userId="e8db8f9f-6c41-48a8-b168-8c2600f32686" providerId="ADAL" clId="{8A8AF724-0554-4334-A95E-7765974E60F0}" dt="2025-01-15T14:46:16.885" v="26655"/>
          <ac:grpSpMkLst>
            <pc:docMk/>
            <pc:sldMk cId="2810700359" sldId="327"/>
            <ac:grpSpMk id="150" creationId="{9A624CBF-B58E-43EF-63E0-BAA332BD0EE7}"/>
          </ac:grpSpMkLst>
        </pc:grpChg>
        <pc:grpChg chg="mod">
          <ac:chgData name="Darren Starr" userId="e8db8f9f-6c41-48a8-b168-8c2600f32686" providerId="ADAL" clId="{8A8AF724-0554-4334-A95E-7765974E60F0}" dt="2025-01-15T14:45:26.253" v="26629"/>
          <ac:grpSpMkLst>
            <pc:docMk/>
            <pc:sldMk cId="2810700359" sldId="327"/>
            <ac:grpSpMk id="163" creationId="{C557A09C-90A4-CF40-E51E-3E74E9D75450}"/>
          </ac:grpSpMkLst>
        </pc:grpChg>
        <pc:grpChg chg="del mod">
          <ac:chgData name="Darren Starr" userId="e8db8f9f-6c41-48a8-b168-8c2600f32686" providerId="ADAL" clId="{8A8AF724-0554-4334-A95E-7765974E60F0}" dt="2025-01-15T14:46:16.885" v="26655"/>
          <ac:grpSpMkLst>
            <pc:docMk/>
            <pc:sldMk cId="2810700359" sldId="327"/>
            <ac:grpSpMk id="166" creationId="{43721576-61CA-1B9E-9614-552E5B2FCFD3}"/>
          </ac:grpSpMkLst>
        </pc:grpChg>
        <pc:grpChg chg="del mod">
          <ac:chgData name="Darren Starr" userId="e8db8f9f-6c41-48a8-b168-8c2600f32686" providerId="ADAL" clId="{8A8AF724-0554-4334-A95E-7765974E60F0}" dt="2025-01-15T14:46:22.685" v="26658"/>
          <ac:grpSpMkLst>
            <pc:docMk/>
            <pc:sldMk cId="2810700359" sldId="327"/>
            <ac:grpSpMk id="180" creationId="{E8E602A2-842E-09B0-C2E7-633BDDC53670}"/>
          </ac:grpSpMkLst>
        </pc:grpChg>
        <pc:grpChg chg="add del mod">
          <ac:chgData name="Darren Starr" userId="e8db8f9f-6c41-48a8-b168-8c2600f32686" providerId="ADAL" clId="{8A8AF724-0554-4334-A95E-7765974E60F0}" dt="2025-01-15T14:47:44.775" v="26700"/>
          <ac:grpSpMkLst>
            <pc:docMk/>
            <pc:sldMk cId="2810700359" sldId="327"/>
            <ac:grpSpMk id="183" creationId="{795B5A7F-C18B-AAB0-9D50-4221CA9F964E}"/>
          </ac:grpSpMkLst>
        </pc:grpChg>
        <pc:grpChg chg="add del mod">
          <ac:chgData name="Darren Starr" userId="e8db8f9f-6c41-48a8-b168-8c2600f32686" providerId="ADAL" clId="{8A8AF724-0554-4334-A95E-7765974E60F0}" dt="2025-01-15T14:47:44.775" v="26700"/>
          <ac:grpSpMkLst>
            <pc:docMk/>
            <pc:sldMk cId="2810700359" sldId="327"/>
            <ac:grpSpMk id="194" creationId="{F2F4FBA3-05A5-C5FF-6DFC-B2209686FA7D}"/>
          </ac:grpSpMkLst>
        </pc:grpChg>
        <pc:grpChg chg="mod">
          <ac:chgData name="Darren Starr" userId="e8db8f9f-6c41-48a8-b168-8c2600f32686" providerId="ADAL" clId="{8A8AF724-0554-4334-A95E-7765974E60F0}" dt="2025-01-15T14:46:41.740" v="26675"/>
          <ac:grpSpMkLst>
            <pc:docMk/>
            <pc:sldMk cId="2810700359" sldId="327"/>
            <ac:grpSpMk id="196" creationId="{22FEEAB7-66B9-586A-0D55-F12285379B6D}"/>
          </ac:grpSpMkLst>
        </pc:grpChg>
        <pc:grpChg chg="del mod">
          <ac:chgData name="Darren Starr" userId="e8db8f9f-6c41-48a8-b168-8c2600f32686" providerId="ADAL" clId="{8A8AF724-0554-4334-A95E-7765974E60F0}" dt="2025-01-15T14:48:07.122" v="26712"/>
          <ac:grpSpMkLst>
            <pc:docMk/>
            <pc:sldMk cId="2810700359" sldId="327"/>
            <ac:grpSpMk id="201" creationId="{AEE15071-E370-B91A-199B-10B684412D2F}"/>
          </ac:grpSpMkLst>
        </pc:grpChg>
        <pc:grpChg chg="del mod">
          <ac:chgData name="Darren Starr" userId="e8db8f9f-6c41-48a8-b168-8c2600f32686" providerId="ADAL" clId="{8A8AF724-0554-4334-A95E-7765974E60F0}" dt="2025-01-15T14:48:08.460" v="26713"/>
          <ac:grpSpMkLst>
            <pc:docMk/>
            <pc:sldMk cId="2810700359" sldId="327"/>
            <ac:grpSpMk id="207" creationId="{67E67775-FEC1-FD05-3E55-CD4CF41F7248}"/>
          </ac:grpSpMkLst>
        </pc:grpChg>
        <pc:grpChg chg="del mod">
          <ac:chgData name="Darren Starr" userId="e8db8f9f-6c41-48a8-b168-8c2600f32686" providerId="ADAL" clId="{8A8AF724-0554-4334-A95E-7765974E60F0}" dt="2025-01-15T14:47:42.979" v="26698"/>
          <ac:grpSpMkLst>
            <pc:docMk/>
            <pc:sldMk cId="2810700359" sldId="327"/>
            <ac:grpSpMk id="210" creationId="{B2754FBC-1419-0D65-A116-9F969619246E}"/>
          </ac:grpSpMkLst>
        </pc:grpChg>
        <pc:grpChg chg="del mod">
          <ac:chgData name="Darren Starr" userId="e8db8f9f-6c41-48a8-b168-8c2600f32686" providerId="ADAL" clId="{8A8AF724-0554-4334-A95E-7765974E60F0}" dt="2025-01-15T14:47:44.775" v="26700"/>
          <ac:grpSpMkLst>
            <pc:docMk/>
            <pc:sldMk cId="2810700359" sldId="327"/>
            <ac:grpSpMk id="216" creationId="{828D157D-2A22-C58F-829A-759BA5582080}"/>
          </ac:grpSpMkLst>
        </pc:grpChg>
        <pc:grpChg chg="del mod">
          <ac:chgData name="Darren Starr" userId="e8db8f9f-6c41-48a8-b168-8c2600f32686" providerId="ADAL" clId="{8A8AF724-0554-4334-A95E-7765974E60F0}" dt="2025-01-15T14:48:02.801" v="26711"/>
          <ac:grpSpMkLst>
            <pc:docMk/>
            <pc:sldMk cId="2810700359" sldId="327"/>
            <ac:grpSpMk id="218" creationId="{00095AA9-6987-0F7E-1276-A10830EC49EB}"/>
          </ac:grpSpMkLst>
        </pc:grpChg>
        <pc:grpChg chg="del mod">
          <ac:chgData name="Darren Starr" userId="e8db8f9f-6c41-48a8-b168-8c2600f32686" providerId="ADAL" clId="{8A8AF724-0554-4334-A95E-7765974E60F0}" dt="2025-01-15T14:51:31.452" v="26732"/>
          <ac:grpSpMkLst>
            <pc:docMk/>
            <pc:sldMk cId="2810700359" sldId="327"/>
            <ac:grpSpMk id="229" creationId="{86A8E66D-0CEC-9926-59BD-DC29CF8E7417}"/>
          </ac:grpSpMkLst>
        </pc:grpChg>
        <pc:grpChg chg="del mod">
          <ac:chgData name="Darren Starr" userId="e8db8f9f-6c41-48a8-b168-8c2600f32686" providerId="ADAL" clId="{8A8AF724-0554-4334-A95E-7765974E60F0}" dt="2025-01-15T14:51:31.452" v="26732"/>
          <ac:grpSpMkLst>
            <pc:docMk/>
            <pc:sldMk cId="2810700359" sldId="327"/>
            <ac:grpSpMk id="234" creationId="{F44939A0-C897-8725-1B08-F9DBD0E98039}"/>
          </ac:grpSpMkLst>
        </pc:grpChg>
        <pc:grpChg chg="del mod">
          <ac:chgData name="Darren Starr" userId="e8db8f9f-6c41-48a8-b168-8c2600f32686" providerId="ADAL" clId="{8A8AF724-0554-4334-A95E-7765974E60F0}" dt="2025-01-15T14:50:26.079" v="26729"/>
          <ac:grpSpMkLst>
            <pc:docMk/>
            <pc:sldMk cId="2810700359" sldId="327"/>
            <ac:grpSpMk id="240" creationId="{C3CFE26B-270E-29E5-4E64-960B46F605F3}"/>
          </ac:grpSpMkLst>
        </pc:grpChg>
        <pc:grpChg chg="del mod">
          <ac:chgData name="Darren Starr" userId="e8db8f9f-6c41-48a8-b168-8c2600f32686" providerId="ADAL" clId="{8A8AF724-0554-4334-A95E-7765974E60F0}" dt="2025-01-15T14:52:48.604" v="26750"/>
          <ac:grpSpMkLst>
            <pc:docMk/>
            <pc:sldMk cId="2810700359" sldId="327"/>
            <ac:grpSpMk id="242" creationId="{0172FF66-3DCC-1B53-2344-7FC8703A6FFE}"/>
          </ac:grpSpMkLst>
        </pc:grpChg>
        <pc:grpChg chg="del mod">
          <ac:chgData name="Darren Starr" userId="e8db8f9f-6c41-48a8-b168-8c2600f32686" providerId="ADAL" clId="{8A8AF724-0554-4334-A95E-7765974E60F0}" dt="2025-01-15T14:52:57.840" v="26762"/>
          <ac:grpSpMkLst>
            <pc:docMk/>
            <pc:sldMk cId="2810700359" sldId="327"/>
            <ac:grpSpMk id="253" creationId="{BB32C068-FC8F-0F17-09D1-60385EAB5ED9}"/>
          </ac:grpSpMkLst>
        </pc:grpChg>
        <pc:grpChg chg="del mod">
          <ac:chgData name="Darren Starr" userId="e8db8f9f-6c41-48a8-b168-8c2600f32686" providerId="ADAL" clId="{8A8AF724-0554-4334-A95E-7765974E60F0}" dt="2025-01-15T14:52:53.020" v="26760"/>
          <ac:grpSpMkLst>
            <pc:docMk/>
            <pc:sldMk cId="2810700359" sldId="327"/>
            <ac:grpSpMk id="256" creationId="{925BCF4F-7EA0-6D4B-B1B2-B58AE04D3BFF}"/>
          </ac:grpSpMkLst>
        </pc:grpChg>
        <pc:grpChg chg="del mod">
          <ac:chgData name="Darren Starr" userId="e8db8f9f-6c41-48a8-b168-8c2600f32686" providerId="ADAL" clId="{8A8AF724-0554-4334-A95E-7765974E60F0}" dt="2025-01-15T14:52:57.840" v="26762"/>
          <ac:grpSpMkLst>
            <pc:docMk/>
            <pc:sldMk cId="2810700359" sldId="327"/>
            <ac:grpSpMk id="258" creationId="{65F89A36-2265-FF09-0F50-81B7E8E4E47F}"/>
          </ac:grpSpMkLst>
        </pc:grpChg>
        <pc:grpChg chg="del mod">
          <ac:chgData name="Darren Starr" userId="e8db8f9f-6c41-48a8-b168-8c2600f32686" providerId="ADAL" clId="{8A8AF724-0554-4334-A95E-7765974E60F0}" dt="2025-01-15T14:52:57.840" v="26762"/>
          <ac:grpSpMkLst>
            <pc:docMk/>
            <pc:sldMk cId="2810700359" sldId="327"/>
            <ac:grpSpMk id="268" creationId="{2BFB5D00-92F1-7E8A-C326-9DEE695A7FFF}"/>
          </ac:grpSpMkLst>
        </pc:grpChg>
        <pc:grpChg chg="del mod">
          <ac:chgData name="Darren Starr" userId="e8db8f9f-6c41-48a8-b168-8c2600f32686" providerId="ADAL" clId="{8A8AF724-0554-4334-A95E-7765974E60F0}" dt="2025-01-15T14:53:56.348" v="26766"/>
          <ac:grpSpMkLst>
            <pc:docMk/>
            <pc:sldMk cId="2810700359" sldId="327"/>
            <ac:grpSpMk id="270" creationId="{23DBB94A-33D9-413D-0832-5A157F7B92AA}"/>
          </ac:grpSpMkLst>
        </pc:grpChg>
        <pc:grpChg chg="del mod">
          <ac:chgData name="Darren Starr" userId="e8db8f9f-6c41-48a8-b168-8c2600f32686" providerId="ADAL" clId="{8A8AF724-0554-4334-A95E-7765974E60F0}" dt="2025-01-15T14:55:15.923" v="26772"/>
          <ac:grpSpMkLst>
            <pc:docMk/>
            <pc:sldMk cId="2810700359" sldId="327"/>
            <ac:grpSpMk id="273" creationId="{C7B8CF25-D76F-0577-0869-387CF0BEEAF2}"/>
          </ac:grpSpMkLst>
        </pc:grpChg>
        <pc:grpChg chg="del mod">
          <ac:chgData name="Darren Starr" userId="e8db8f9f-6c41-48a8-b168-8c2600f32686" providerId="ADAL" clId="{8A8AF724-0554-4334-A95E-7765974E60F0}" dt="2025-01-15T14:55:15.923" v="26772"/>
          <ac:grpSpMkLst>
            <pc:docMk/>
            <pc:sldMk cId="2810700359" sldId="327"/>
            <ac:grpSpMk id="277" creationId="{0DDF88F3-B6AA-BB10-7FEB-D6FDF545A337}"/>
          </ac:grpSpMkLst>
        </pc:grpChg>
        <pc:grpChg chg="del mod">
          <ac:chgData name="Darren Starr" userId="e8db8f9f-6c41-48a8-b168-8c2600f32686" providerId="ADAL" clId="{8A8AF724-0554-4334-A95E-7765974E60F0}" dt="2025-01-15T14:55:37.453" v="26775"/>
          <ac:grpSpMkLst>
            <pc:docMk/>
            <pc:sldMk cId="2810700359" sldId="327"/>
            <ac:grpSpMk id="279" creationId="{F4BC55DB-03EF-8B09-490E-1EE560EF61D9}"/>
          </ac:grpSpMkLst>
        </pc:grpChg>
        <pc:grpChg chg="mod">
          <ac:chgData name="Darren Starr" userId="e8db8f9f-6c41-48a8-b168-8c2600f32686" providerId="ADAL" clId="{8A8AF724-0554-4334-A95E-7765974E60F0}" dt="2025-01-15T14:55:37.453" v="26775"/>
          <ac:grpSpMkLst>
            <pc:docMk/>
            <pc:sldMk cId="2810700359" sldId="327"/>
            <ac:grpSpMk id="282" creationId="{2655D4F1-4B12-D51A-C037-A81B00B9120D}"/>
          </ac:grpSpMkLst>
        </pc:grpChg>
        <pc:grpChg chg="mod">
          <ac:chgData name="Darren Starr" userId="e8db8f9f-6c41-48a8-b168-8c2600f32686" providerId="ADAL" clId="{8A8AF724-0554-4334-A95E-7765974E60F0}" dt="2025-01-15T14:55:45.267" v="26779"/>
          <ac:grpSpMkLst>
            <pc:docMk/>
            <pc:sldMk cId="2810700359" sldId="327"/>
            <ac:grpSpMk id="286" creationId="{54FF8F0D-9AE9-35B4-4AEB-9F8D7333E90B}"/>
          </ac:grpSpMkLst>
        </pc:grpChg>
        <pc:grpChg chg="del mod">
          <ac:chgData name="Darren Starr" userId="e8db8f9f-6c41-48a8-b168-8c2600f32686" providerId="ADAL" clId="{8A8AF724-0554-4334-A95E-7765974E60F0}" dt="2025-01-15T14:56:33.009" v="26791"/>
          <ac:grpSpMkLst>
            <pc:docMk/>
            <pc:sldMk cId="2810700359" sldId="327"/>
            <ac:grpSpMk id="293" creationId="{EF7E7744-72BF-3735-2B96-4FC44F3011AF}"/>
          </ac:grpSpMkLst>
        </pc:grpChg>
        <pc:grpChg chg="del mod">
          <ac:chgData name="Darren Starr" userId="e8db8f9f-6c41-48a8-b168-8c2600f32686" providerId="ADAL" clId="{8A8AF724-0554-4334-A95E-7765974E60F0}" dt="2025-01-15T14:56:45.412" v="26794"/>
          <ac:grpSpMkLst>
            <pc:docMk/>
            <pc:sldMk cId="2810700359" sldId="327"/>
            <ac:grpSpMk id="296" creationId="{E626E6C7-44FA-5305-581E-5CC458171E79}"/>
          </ac:grpSpMkLst>
        </pc:grpChg>
        <pc:grpChg chg="mod">
          <ac:chgData name="Darren Starr" userId="e8db8f9f-6c41-48a8-b168-8c2600f32686" providerId="ADAL" clId="{8A8AF724-0554-4334-A95E-7765974E60F0}" dt="2025-01-15T14:56:45.412" v="26794"/>
          <ac:grpSpMkLst>
            <pc:docMk/>
            <pc:sldMk cId="2810700359" sldId="327"/>
            <ac:grpSpMk id="299" creationId="{C6C5E6DB-BA17-C7CD-7166-6B160F945680}"/>
          </ac:grpSpMkLst>
        </pc:grpChg>
        <pc:inkChg chg="add mod">
          <ac:chgData name="Darren Starr" userId="e8db8f9f-6c41-48a8-b168-8c2600f32686" providerId="ADAL" clId="{8A8AF724-0554-4334-A95E-7765974E60F0}" dt="2025-01-15T14:43:07.464" v="26496"/>
          <ac:inkMkLst>
            <pc:docMk/>
            <pc:sldMk cId="2810700359" sldId="327"/>
            <ac:inkMk id="4" creationId="{508F36DB-9C25-24D8-2F2A-63168BE5D358}"/>
          </ac:inkMkLst>
        </pc:inkChg>
        <pc:inkChg chg="add mod">
          <ac:chgData name="Darren Starr" userId="e8db8f9f-6c41-48a8-b168-8c2600f32686" providerId="ADAL" clId="{8A8AF724-0554-4334-A95E-7765974E60F0}" dt="2025-01-15T14:45:26.253" v="26629"/>
          <ac:inkMkLst>
            <pc:docMk/>
            <pc:sldMk cId="2810700359" sldId="327"/>
            <ac:inkMk id="5" creationId="{B22C6765-6A66-69D8-E90D-8805EF7E1DD4}"/>
          </ac:inkMkLst>
        </pc:inkChg>
        <pc:inkChg chg="add mod">
          <ac:chgData name="Darren Starr" userId="e8db8f9f-6c41-48a8-b168-8c2600f32686" providerId="ADAL" clId="{8A8AF724-0554-4334-A95E-7765974E60F0}" dt="2025-01-15T14:55:37.453" v="26775"/>
          <ac:inkMkLst>
            <pc:docMk/>
            <pc:sldMk cId="2810700359" sldId="327"/>
            <ac:inkMk id="6" creationId="{22BF4D16-9FB1-AAC0-4D16-984C2EA3A470}"/>
          </ac:inkMkLst>
        </pc:inkChg>
        <pc:inkChg chg="add mod">
          <ac:chgData name="Darren Starr" userId="e8db8f9f-6c41-48a8-b168-8c2600f32686" providerId="ADAL" clId="{8A8AF724-0554-4334-A95E-7765974E60F0}" dt="2025-01-15T14:43:20.227" v="26519"/>
          <ac:inkMkLst>
            <pc:docMk/>
            <pc:sldMk cId="2810700359" sldId="327"/>
            <ac:inkMk id="7" creationId="{0743AF81-62E9-C313-1436-592EC858FD23}"/>
          </ac:inkMkLst>
        </pc:inkChg>
        <pc:inkChg chg="add mod">
          <ac:chgData name="Darren Starr" userId="e8db8f9f-6c41-48a8-b168-8c2600f32686" providerId="ADAL" clId="{8A8AF724-0554-4334-A95E-7765974E60F0}" dt="2025-01-15T14:44:23.334" v="26565"/>
          <ac:inkMkLst>
            <pc:docMk/>
            <pc:sldMk cId="2810700359" sldId="327"/>
            <ac:inkMk id="8" creationId="{FEA98835-F0C6-943A-8E92-69704D95D092}"/>
          </ac:inkMkLst>
        </pc:inkChg>
        <pc:inkChg chg="add">
          <ac:chgData name="Darren Starr" userId="e8db8f9f-6c41-48a8-b168-8c2600f32686" providerId="ADAL" clId="{8A8AF724-0554-4334-A95E-7765974E60F0}" dt="2025-01-15T14:42:48.474" v="26475" actId="9405"/>
          <ac:inkMkLst>
            <pc:docMk/>
            <pc:sldMk cId="2810700359" sldId="327"/>
            <ac:inkMk id="9" creationId="{6CF8E50B-E089-607E-40ED-4D087726F7F3}"/>
          </ac:inkMkLst>
        </pc:inkChg>
        <pc:inkChg chg="add mod">
          <ac:chgData name="Darren Starr" userId="e8db8f9f-6c41-48a8-b168-8c2600f32686" providerId="ADAL" clId="{8A8AF724-0554-4334-A95E-7765974E60F0}" dt="2025-01-15T14:43:23.847" v="26529"/>
          <ac:inkMkLst>
            <pc:docMk/>
            <pc:sldMk cId="2810700359" sldId="327"/>
            <ac:inkMk id="10" creationId="{CE9FABF3-6EA3-BFCC-B08B-01298BE04F01}"/>
          </ac:inkMkLst>
        </pc:inkChg>
        <pc:inkChg chg="add mod">
          <ac:chgData name="Darren Starr" userId="e8db8f9f-6c41-48a8-b168-8c2600f32686" providerId="ADAL" clId="{8A8AF724-0554-4334-A95E-7765974E60F0}" dt="2025-01-15T14:45:05.167" v="26614"/>
          <ac:inkMkLst>
            <pc:docMk/>
            <pc:sldMk cId="2810700359" sldId="327"/>
            <ac:inkMk id="11" creationId="{D82826CB-D714-6805-7539-3DDC331D294D}"/>
          </ac:inkMkLst>
        </pc:inkChg>
        <pc:inkChg chg="add mod">
          <ac:chgData name="Darren Starr" userId="e8db8f9f-6c41-48a8-b168-8c2600f32686" providerId="ADAL" clId="{8A8AF724-0554-4334-A95E-7765974E60F0}" dt="2025-01-15T14:45:05.167" v="26614"/>
          <ac:inkMkLst>
            <pc:docMk/>
            <pc:sldMk cId="2810700359" sldId="327"/>
            <ac:inkMk id="12" creationId="{93F6685D-6454-6117-D92B-6432A45AA37A}"/>
          </ac:inkMkLst>
        </pc:inkChg>
        <pc:inkChg chg="add mod">
          <ac:chgData name="Darren Starr" userId="e8db8f9f-6c41-48a8-b168-8c2600f32686" providerId="ADAL" clId="{8A8AF724-0554-4334-A95E-7765974E60F0}" dt="2025-01-15T14:43:07.464" v="26496"/>
          <ac:inkMkLst>
            <pc:docMk/>
            <pc:sldMk cId="2810700359" sldId="327"/>
            <ac:inkMk id="13" creationId="{8A0E5A87-5CB2-AD2E-7AE0-22B556BF25E2}"/>
          </ac:inkMkLst>
        </pc:inkChg>
        <pc:inkChg chg="add mod">
          <ac:chgData name="Darren Starr" userId="e8db8f9f-6c41-48a8-b168-8c2600f32686" providerId="ADAL" clId="{8A8AF724-0554-4334-A95E-7765974E60F0}" dt="2025-01-15T14:43:29.753" v="26533"/>
          <ac:inkMkLst>
            <pc:docMk/>
            <pc:sldMk cId="2810700359" sldId="327"/>
            <ac:inkMk id="14" creationId="{0F941A2E-0F3F-084A-2F8F-93C720B79477}"/>
          </ac:inkMkLst>
        </pc:inkChg>
        <pc:inkChg chg="add mod">
          <ac:chgData name="Darren Starr" userId="e8db8f9f-6c41-48a8-b168-8c2600f32686" providerId="ADAL" clId="{8A8AF724-0554-4334-A95E-7765974E60F0}" dt="2025-01-15T14:45:05.167" v="26614"/>
          <ac:inkMkLst>
            <pc:docMk/>
            <pc:sldMk cId="2810700359" sldId="327"/>
            <ac:inkMk id="15" creationId="{46B4E8DB-BFEA-7D61-EE52-F4B67EF7400E}"/>
          </ac:inkMkLst>
        </pc:inkChg>
        <pc:inkChg chg="add mod">
          <ac:chgData name="Darren Starr" userId="e8db8f9f-6c41-48a8-b168-8c2600f32686" providerId="ADAL" clId="{8A8AF724-0554-4334-A95E-7765974E60F0}" dt="2025-01-15T14:46:36.501" v="26671"/>
          <ac:inkMkLst>
            <pc:docMk/>
            <pc:sldMk cId="2810700359" sldId="327"/>
            <ac:inkMk id="16" creationId="{187AD8C7-9B1C-74D3-EFE5-113A189CA4B4}"/>
          </ac:inkMkLst>
        </pc:inkChg>
        <pc:inkChg chg="add">
          <ac:chgData name="Darren Starr" userId="e8db8f9f-6c41-48a8-b168-8c2600f32686" providerId="ADAL" clId="{8A8AF724-0554-4334-A95E-7765974E60F0}" dt="2025-01-15T14:42:51.858" v="26483" actId="9405"/>
          <ac:inkMkLst>
            <pc:docMk/>
            <pc:sldMk cId="2810700359" sldId="327"/>
            <ac:inkMk id="17" creationId="{D5569725-934C-F212-3F8D-ED4DF20327E5}"/>
          </ac:inkMkLst>
        </pc:inkChg>
        <pc:inkChg chg="add">
          <ac:chgData name="Darren Starr" userId="e8db8f9f-6c41-48a8-b168-8c2600f32686" providerId="ADAL" clId="{8A8AF724-0554-4334-A95E-7765974E60F0}" dt="2025-01-15T14:42:52.053" v="26484" actId="9405"/>
          <ac:inkMkLst>
            <pc:docMk/>
            <pc:sldMk cId="2810700359" sldId="327"/>
            <ac:inkMk id="18" creationId="{4B52CF18-4D87-E268-DB61-A3801C39A8FF}"/>
          </ac:inkMkLst>
        </pc:inkChg>
        <pc:inkChg chg="add mod">
          <ac:chgData name="Darren Starr" userId="e8db8f9f-6c41-48a8-b168-8c2600f32686" providerId="ADAL" clId="{8A8AF724-0554-4334-A95E-7765974E60F0}" dt="2025-01-15T14:45:05.167" v="26614"/>
          <ac:inkMkLst>
            <pc:docMk/>
            <pc:sldMk cId="2810700359" sldId="327"/>
            <ac:inkMk id="19" creationId="{7CB40DE9-07CF-EAD1-F49C-2FBD96CC8D73}"/>
          </ac:inkMkLst>
        </pc:inkChg>
        <pc:inkChg chg="add mod">
          <ac:chgData name="Darren Starr" userId="e8db8f9f-6c41-48a8-b168-8c2600f32686" providerId="ADAL" clId="{8A8AF724-0554-4334-A95E-7765974E60F0}" dt="2025-01-15T14:55:37.453" v="26775"/>
          <ac:inkMkLst>
            <pc:docMk/>
            <pc:sldMk cId="2810700359" sldId="327"/>
            <ac:inkMk id="20" creationId="{002C3738-4021-1617-30C1-84519147C5BB}"/>
          </ac:inkMkLst>
        </pc:inkChg>
        <pc:inkChg chg="add mod">
          <ac:chgData name="Darren Starr" userId="e8db8f9f-6c41-48a8-b168-8c2600f32686" providerId="ADAL" clId="{8A8AF724-0554-4334-A95E-7765974E60F0}" dt="2025-01-15T14:46:36.501" v="26671"/>
          <ac:inkMkLst>
            <pc:docMk/>
            <pc:sldMk cId="2810700359" sldId="327"/>
            <ac:inkMk id="21" creationId="{6E19BC3C-2730-96F6-303A-7012B29C0BEC}"/>
          </ac:inkMkLst>
        </pc:inkChg>
        <pc:inkChg chg="add mod">
          <ac:chgData name="Darren Starr" userId="e8db8f9f-6c41-48a8-b168-8c2600f32686" providerId="ADAL" clId="{8A8AF724-0554-4334-A95E-7765974E60F0}" dt="2025-01-15T14:43:20.227" v="26519"/>
          <ac:inkMkLst>
            <pc:docMk/>
            <pc:sldMk cId="2810700359" sldId="327"/>
            <ac:inkMk id="25" creationId="{78CE4F00-EC3C-4098-DB5F-DF3EF1E0205C}"/>
          </ac:inkMkLst>
        </pc:inkChg>
        <pc:inkChg chg="add mod">
          <ac:chgData name="Darren Starr" userId="e8db8f9f-6c41-48a8-b168-8c2600f32686" providerId="ADAL" clId="{8A8AF724-0554-4334-A95E-7765974E60F0}" dt="2025-01-15T14:44:23.334" v="26565"/>
          <ac:inkMkLst>
            <pc:docMk/>
            <pc:sldMk cId="2810700359" sldId="327"/>
            <ac:inkMk id="26" creationId="{DEACC045-BD9A-AC0C-39B8-2662FB42B28B}"/>
          </ac:inkMkLst>
        </pc:inkChg>
        <pc:inkChg chg="add mod">
          <ac:chgData name="Darren Starr" userId="e8db8f9f-6c41-48a8-b168-8c2600f32686" providerId="ADAL" clId="{8A8AF724-0554-4334-A95E-7765974E60F0}" dt="2025-01-15T14:46:36.501" v="26671"/>
          <ac:inkMkLst>
            <pc:docMk/>
            <pc:sldMk cId="2810700359" sldId="327"/>
            <ac:inkMk id="28" creationId="{97E6C054-160B-8D7D-D50A-73B20241FB01}"/>
          </ac:inkMkLst>
        </pc:inkChg>
        <pc:inkChg chg="add">
          <ac:chgData name="Darren Starr" userId="e8db8f9f-6c41-48a8-b168-8c2600f32686" providerId="ADAL" clId="{8A8AF724-0554-4334-A95E-7765974E60F0}" dt="2025-01-15T14:43:04.546" v="26494" actId="9405"/>
          <ac:inkMkLst>
            <pc:docMk/>
            <pc:sldMk cId="2810700359" sldId="327"/>
            <ac:inkMk id="30" creationId="{4742CAC5-476D-ABA5-97B1-3BC279D6D634}"/>
          </ac:inkMkLst>
        </pc:inkChg>
        <pc:inkChg chg="add">
          <ac:chgData name="Darren Starr" userId="e8db8f9f-6c41-48a8-b168-8c2600f32686" providerId="ADAL" clId="{8A8AF724-0554-4334-A95E-7765974E60F0}" dt="2025-01-15T14:43:06.451" v="26495" actId="9405"/>
          <ac:inkMkLst>
            <pc:docMk/>
            <pc:sldMk cId="2810700359" sldId="327"/>
            <ac:inkMk id="31" creationId="{39DBEA21-5AC7-25D3-84F0-C19F6D69EA85}"/>
          </ac:inkMkLst>
        </pc:inkChg>
        <pc:inkChg chg="add mod">
          <ac:chgData name="Darren Starr" userId="e8db8f9f-6c41-48a8-b168-8c2600f32686" providerId="ADAL" clId="{8A8AF724-0554-4334-A95E-7765974E60F0}" dt="2025-01-15T14:43:20.227" v="26519"/>
          <ac:inkMkLst>
            <pc:docMk/>
            <pc:sldMk cId="2810700359" sldId="327"/>
            <ac:inkMk id="33" creationId="{116C9459-B19F-450C-2073-33AFB3BDE521}"/>
          </ac:inkMkLst>
        </pc:inkChg>
        <pc:inkChg chg="add">
          <ac:chgData name="Darren Starr" userId="e8db8f9f-6c41-48a8-b168-8c2600f32686" providerId="ADAL" clId="{8A8AF724-0554-4334-A95E-7765974E60F0}" dt="2025-01-15T14:43:08.747" v="26498" actId="9405"/>
          <ac:inkMkLst>
            <pc:docMk/>
            <pc:sldMk cId="2810700359" sldId="327"/>
            <ac:inkMk id="34" creationId="{A2370237-507B-EA70-93BB-4AC8A7A290DE}"/>
          </ac:inkMkLst>
        </pc:inkChg>
        <pc:inkChg chg="add">
          <ac:chgData name="Darren Starr" userId="e8db8f9f-6c41-48a8-b168-8c2600f32686" providerId="ADAL" clId="{8A8AF724-0554-4334-A95E-7765974E60F0}" dt="2025-01-15T14:43:09.461" v="26499" actId="9405"/>
          <ac:inkMkLst>
            <pc:docMk/>
            <pc:sldMk cId="2810700359" sldId="327"/>
            <ac:inkMk id="35" creationId="{BEC7A7E6-59D3-D073-1B58-DED6C4E5D90D}"/>
          </ac:inkMkLst>
        </pc:inkChg>
        <pc:inkChg chg="add mod">
          <ac:chgData name="Darren Starr" userId="e8db8f9f-6c41-48a8-b168-8c2600f32686" providerId="ADAL" clId="{8A8AF724-0554-4334-A95E-7765974E60F0}" dt="2025-01-15T14:55:37.453" v="26775"/>
          <ac:inkMkLst>
            <pc:docMk/>
            <pc:sldMk cId="2810700359" sldId="327"/>
            <ac:inkMk id="36" creationId="{C082D98B-B6EF-2E61-7DAA-5227B0FE0B77}"/>
          </ac:inkMkLst>
        </pc:inkChg>
        <pc:inkChg chg="add">
          <ac:chgData name="Darren Starr" userId="e8db8f9f-6c41-48a8-b168-8c2600f32686" providerId="ADAL" clId="{8A8AF724-0554-4334-A95E-7765974E60F0}" dt="2025-01-15T14:43:10.565" v="26501" actId="9405"/>
          <ac:inkMkLst>
            <pc:docMk/>
            <pc:sldMk cId="2810700359" sldId="327"/>
            <ac:inkMk id="37" creationId="{CF96FF70-04BB-2057-D6BD-36A42F325B91}"/>
          </ac:inkMkLst>
        </pc:inkChg>
        <pc:inkChg chg="add mod">
          <ac:chgData name="Darren Starr" userId="e8db8f9f-6c41-48a8-b168-8c2600f32686" providerId="ADAL" clId="{8A8AF724-0554-4334-A95E-7765974E60F0}" dt="2025-01-15T14:44:23.334" v="26565"/>
          <ac:inkMkLst>
            <pc:docMk/>
            <pc:sldMk cId="2810700359" sldId="327"/>
            <ac:inkMk id="38" creationId="{570FA57E-4159-B84B-16B1-A6E3E562A049}"/>
          </ac:inkMkLst>
        </pc:inkChg>
        <pc:inkChg chg="add">
          <ac:chgData name="Darren Starr" userId="e8db8f9f-6c41-48a8-b168-8c2600f32686" providerId="ADAL" clId="{8A8AF724-0554-4334-A95E-7765974E60F0}" dt="2025-01-15T14:43:11.611" v="26503" actId="9405"/>
          <ac:inkMkLst>
            <pc:docMk/>
            <pc:sldMk cId="2810700359" sldId="327"/>
            <ac:inkMk id="39" creationId="{4AAD91ED-2659-4373-AE7D-F67D263A094D}"/>
          </ac:inkMkLst>
        </pc:inkChg>
        <pc:inkChg chg="add mod">
          <ac:chgData name="Darren Starr" userId="e8db8f9f-6c41-48a8-b168-8c2600f32686" providerId="ADAL" clId="{8A8AF724-0554-4334-A95E-7765974E60F0}" dt="2025-01-15T14:46:36.501" v="26671"/>
          <ac:inkMkLst>
            <pc:docMk/>
            <pc:sldMk cId="2810700359" sldId="327"/>
            <ac:inkMk id="40" creationId="{F1EC104E-0EC4-7E2F-F32E-20E1C01DA767}"/>
          </ac:inkMkLst>
        </pc:inkChg>
        <pc:inkChg chg="add">
          <ac:chgData name="Darren Starr" userId="e8db8f9f-6c41-48a8-b168-8c2600f32686" providerId="ADAL" clId="{8A8AF724-0554-4334-A95E-7765974E60F0}" dt="2025-01-15T14:43:12.012" v="26505" actId="9405"/>
          <ac:inkMkLst>
            <pc:docMk/>
            <pc:sldMk cId="2810700359" sldId="327"/>
            <ac:inkMk id="41" creationId="{65BA2428-49BC-E737-3F06-2680FC0CD966}"/>
          </ac:inkMkLst>
        </pc:inkChg>
        <pc:inkChg chg="add mod">
          <ac:chgData name="Darren Starr" userId="e8db8f9f-6c41-48a8-b168-8c2600f32686" providerId="ADAL" clId="{8A8AF724-0554-4334-A95E-7765974E60F0}" dt="2025-01-15T14:45:05.167" v="26614"/>
          <ac:inkMkLst>
            <pc:docMk/>
            <pc:sldMk cId="2810700359" sldId="327"/>
            <ac:inkMk id="42" creationId="{F56B4400-8ADB-F67B-8C56-E1F008ACCD94}"/>
          </ac:inkMkLst>
        </pc:inkChg>
        <pc:inkChg chg="add mod">
          <ac:chgData name="Darren Starr" userId="e8db8f9f-6c41-48a8-b168-8c2600f32686" providerId="ADAL" clId="{8A8AF724-0554-4334-A95E-7765974E60F0}" dt="2025-01-15T14:43:29.753" v="26533"/>
          <ac:inkMkLst>
            <pc:docMk/>
            <pc:sldMk cId="2810700359" sldId="327"/>
            <ac:inkMk id="43" creationId="{0652FEDC-80D6-7C45-ECBF-97BC4E51BB70}"/>
          </ac:inkMkLst>
        </pc:inkChg>
        <pc:inkChg chg="add">
          <ac:chgData name="Darren Starr" userId="e8db8f9f-6c41-48a8-b168-8c2600f32686" providerId="ADAL" clId="{8A8AF724-0554-4334-A95E-7765974E60F0}" dt="2025-01-15T14:43:13.294" v="26508" actId="9405"/>
          <ac:inkMkLst>
            <pc:docMk/>
            <pc:sldMk cId="2810700359" sldId="327"/>
            <ac:inkMk id="44" creationId="{3172B6FF-F299-86FF-5122-37ECD78B6783}"/>
          </ac:inkMkLst>
        </pc:inkChg>
        <pc:inkChg chg="add">
          <ac:chgData name="Darren Starr" userId="e8db8f9f-6c41-48a8-b168-8c2600f32686" providerId="ADAL" clId="{8A8AF724-0554-4334-A95E-7765974E60F0}" dt="2025-01-15T14:43:13.654" v="26509" actId="9405"/>
          <ac:inkMkLst>
            <pc:docMk/>
            <pc:sldMk cId="2810700359" sldId="327"/>
            <ac:inkMk id="45" creationId="{0CF95624-903C-0F98-96A4-AB365F340030}"/>
          </ac:inkMkLst>
        </pc:inkChg>
        <pc:inkChg chg="add mod">
          <ac:chgData name="Darren Starr" userId="e8db8f9f-6c41-48a8-b168-8c2600f32686" providerId="ADAL" clId="{8A8AF724-0554-4334-A95E-7765974E60F0}" dt="2025-01-15T14:43:29.753" v="26533"/>
          <ac:inkMkLst>
            <pc:docMk/>
            <pc:sldMk cId="2810700359" sldId="327"/>
            <ac:inkMk id="46" creationId="{73FF077B-C902-05C3-B965-813ADB8576F3}"/>
          </ac:inkMkLst>
        </pc:inkChg>
        <pc:inkChg chg="add mod">
          <ac:chgData name="Darren Starr" userId="e8db8f9f-6c41-48a8-b168-8c2600f32686" providerId="ADAL" clId="{8A8AF724-0554-4334-A95E-7765974E60F0}" dt="2025-01-15T14:53:53.633" v="26763"/>
          <ac:inkMkLst>
            <pc:docMk/>
            <pc:sldMk cId="2810700359" sldId="327"/>
            <ac:inkMk id="47" creationId="{08AEE45A-712B-FE27-B61E-C92D5DFDEB39}"/>
          </ac:inkMkLst>
        </pc:inkChg>
        <pc:inkChg chg="add mod">
          <ac:chgData name="Darren Starr" userId="e8db8f9f-6c41-48a8-b168-8c2600f32686" providerId="ADAL" clId="{8A8AF724-0554-4334-A95E-7765974E60F0}" dt="2025-01-15T14:55:37.453" v="26775"/>
          <ac:inkMkLst>
            <pc:docMk/>
            <pc:sldMk cId="2810700359" sldId="327"/>
            <ac:inkMk id="48" creationId="{69343D59-E8C2-719F-F436-8E82625FC400}"/>
          </ac:inkMkLst>
        </pc:inkChg>
        <pc:inkChg chg="add mod">
          <ac:chgData name="Darren Starr" userId="e8db8f9f-6c41-48a8-b168-8c2600f32686" providerId="ADAL" clId="{8A8AF724-0554-4334-A95E-7765974E60F0}" dt="2025-01-15T14:43:29.753" v="26533"/>
          <ac:inkMkLst>
            <pc:docMk/>
            <pc:sldMk cId="2810700359" sldId="327"/>
            <ac:inkMk id="49" creationId="{14DEB28D-9D06-45D8-8B50-079B05A76CA5}"/>
          </ac:inkMkLst>
        </pc:inkChg>
        <pc:inkChg chg="add mod">
          <ac:chgData name="Darren Starr" userId="e8db8f9f-6c41-48a8-b168-8c2600f32686" providerId="ADAL" clId="{8A8AF724-0554-4334-A95E-7765974E60F0}" dt="2025-01-15T14:43:18.573" v="26517"/>
          <ac:inkMkLst>
            <pc:docMk/>
            <pc:sldMk cId="2810700359" sldId="327"/>
            <ac:inkMk id="50" creationId="{B8E2417A-DC9E-E16D-2A80-0A026722D084}"/>
          </ac:inkMkLst>
        </pc:inkChg>
        <pc:inkChg chg="add">
          <ac:chgData name="Darren Starr" userId="e8db8f9f-6c41-48a8-b168-8c2600f32686" providerId="ADAL" clId="{8A8AF724-0554-4334-A95E-7765974E60F0}" dt="2025-01-15T14:43:17.244" v="26515" actId="9405"/>
          <ac:inkMkLst>
            <pc:docMk/>
            <pc:sldMk cId="2810700359" sldId="327"/>
            <ac:inkMk id="51" creationId="{5EAED13C-E8BC-7552-F162-FEFC23338102}"/>
          </ac:inkMkLst>
        </pc:inkChg>
        <pc:inkChg chg="add mod">
          <ac:chgData name="Darren Starr" userId="e8db8f9f-6c41-48a8-b168-8c2600f32686" providerId="ADAL" clId="{8A8AF724-0554-4334-A95E-7765974E60F0}" dt="2025-01-15T14:43:20.227" v="26519"/>
          <ac:inkMkLst>
            <pc:docMk/>
            <pc:sldMk cId="2810700359" sldId="327"/>
            <ac:inkMk id="52" creationId="{F41D097B-B94A-3B87-6C19-FCAFBA5D4735}"/>
          </ac:inkMkLst>
        </pc:inkChg>
        <pc:inkChg chg="add mod">
          <ac:chgData name="Darren Starr" userId="e8db8f9f-6c41-48a8-b168-8c2600f32686" providerId="ADAL" clId="{8A8AF724-0554-4334-A95E-7765974E60F0}" dt="2025-01-15T14:44:23.334" v="26565"/>
          <ac:inkMkLst>
            <pc:docMk/>
            <pc:sldMk cId="2810700359" sldId="327"/>
            <ac:inkMk id="54" creationId="{ED5C61C5-E5C8-0B78-CF78-277C0B876B09}"/>
          </ac:inkMkLst>
        </pc:inkChg>
        <pc:inkChg chg="add">
          <ac:chgData name="Darren Starr" userId="e8db8f9f-6c41-48a8-b168-8c2600f32686" providerId="ADAL" clId="{8A8AF724-0554-4334-A95E-7765974E60F0}" dt="2025-01-15T14:43:20.231" v="26520" actId="9405"/>
          <ac:inkMkLst>
            <pc:docMk/>
            <pc:sldMk cId="2810700359" sldId="327"/>
            <ac:inkMk id="56" creationId="{2BFDF430-1665-0DA2-734C-39250DAF1310}"/>
          </ac:inkMkLst>
        </pc:inkChg>
        <pc:inkChg chg="add">
          <ac:chgData name="Darren Starr" userId="e8db8f9f-6c41-48a8-b168-8c2600f32686" providerId="ADAL" clId="{8A8AF724-0554-4334-A95E-7765974E60F0}" dt="2025-01-15T14:43:20.863" v="26521" actId="9405"/>
          <ac:inkMkLst>
            <pc:docMk/>
            <pc:sldMk cId="2810700359" sldId="327"/>
            <ac:inkMk id="57" creationId="{3957DCA0-84B7-2179-09EC-7FA773483B4A}"/>
          </ac:inkMkLst>
        </pc:inkChg>
        <pc:inkChg chg="add">
          <ac:chgData name="Darren Starr" userId="e8db8f9f-6c41-48a8-b168-8c2600f32686" providerId="ADAL" clId="{8A8AF724-0554-4334-A95E-7765974E60F0}" dt="2025-01-15T14:43:21.095" v="26522" actId="9405"/>
          <ac:inkMkLst>
            <pc:docMk/>
            <pc:sldMk cId="2810700359" sldId="327"/>
            <ac:inkMk id="58" creationId="{A6527B41-FD6A-5C4F-C39D-35653361CB14}"/>
          </ac:inkMkLst>
        </pc:inkChg>
        <pc:inkChg chg="add">
          <ac:chgData name="Darren Starr" userId="e8db8f9f-6c41-48a8-b168-8c2600f32686" providerId="ADAL" clId="{8A8AF724-0554-4334-A95E-7765974E60F0}" dt="2025-01-15T14:43:21.388" v="26523" actId="9405"/>
          <ac:inkMkLst>
            <pc:docMk/>
            <pc:sldMk cId="2810700359" sldId="327"/>
            <ac:inkMk id="59" creationId="{27BA7611-6490-4C8F-05D1-6DAA60FDB9E0}"/>
          </ac:inkMkLst>
        </pc:inkChg>
        <pc:inkChg chg="add">
          <ac:chgData name="Darren Starr" userId="e8db8f9f-6c41-48a8-b168-8c2600f32686" providerId="ADAL" clId="{8A8AF724-0554-4334-A95E-7765974E60F0}" dt="2025-01-15T14:43:21.576" v="26524" actId="9405"/>
          <ac:inkMkLst>
            <pc:docMk/>
            <pc:sldMk cId="2810700359" sldId="327"/>
            <ac:inkMk id="60" creationId="{FB11B4F4-F27E-0784-8C49-5C6CAD09409D}"/>
          </ac:inkMkLst>
        </pc:inkChg>
        <pc:inkChg chg="add mod">
          <ac:chgData name="Darren Starr" userId="e8db8f9f-6c41-48a8-b168-8c2600f32686" providerId="ADAL" clId="{8A8AF724-0554-4334-A95E-7765974E60F0}" dt="2025-01-15T14:55:37.453" v="26775"/>
          <ac:inkMkLst>
            <pc:docMk/>
            <pc:sldMk cId="2810700359" sldId="327"/>
            <ac:inkMk id="61" creationId="{FE0C8847-E64F-EBFE-C096-547A9DB53BB1}"/>
          </ac:inkMkLst>
        </pc:inkChg>
        <pc:inkChg chg="add">
          <ac:chgData name="Darren Starr" userId="e8db8f9f-6c41-48a8-b168-8c2600f32686" providerId="ADAL" clId="{8A8AF724-0554-4334-A95E-7765974E60F0}" dt="2025-01-15T14:43:22.102" v="26526" actId="9405"/>
          <ac:inkMkLst>
            <pc:docMk/>
            <pc:sldMk cId="2810700359" sldId="327"/>
            <ac:inkMk id="62" creationId="{038181D5-00D3-0E31-CAA0-1CC993C86BFF}"/>
          </ac:inkMkLst>
        </pc:inkChg>
        <pc:inkChg chg="add">
          <ac:chgData name="Darren Starr" userId="e8db8f9f-6c41-48a8-b168-8c2600f32686" providerId="ADAL" clId="{8A8AF724-0554-4334-A95E-7765974E60F0}" dt="2025-01-15T14:43:22.413" v="26527" actId="9405"/>
          <ac:inkMkLst>
            <pc:docMk/>
            <pc:sldMk cId="2810700359" sldId="327"/>
            <ac:inkMk id="63" creationId="{3F03BEA6-4657-E7F5-7F94-9E9CBEE76D00}"/>
          </ac:inkMkLst>
        </pc:inkChg>
        <pc:inkChg chg="add mod">
          <ac:chgData name="Darren Starr" userId="e8db8f9f-6c41-48a8-b168-8c2600f32686" providerId="ADAL" clId="{8A8AF724-0554-4334-A95E-7765974E60F0}" dt="2025-01-15T14:43:29.753" v="26533"/>
          <ac:inkMkLst>
            <pc:docMk/>
            <pc:sldMk cId="2810700359" sldId="327"/>
            <ac:inkMk id="64" creationId="{A4BCFC22-FC49-5F33-95DF-F17FB85FD6F7}"/>
          </ac:inkMkLst>
        </pc:inkChg>
        <pc:inkChg chg="add mod">
          <ac:chgData name="Darren Starr" userId="e8db8f9f-6c41-48a8-b168-8c2600f32686" providerId="ADAL" clId="{8A8AF724-0554-4334-A95E-7765974E60F0}" dt="2025-01-15T14:46:36.501" v="26671"/>
          <ac:inkMkLst>
            <pc:docMk/>
            <pc:sldMk cId="2810700359" sldId="327"/>
            <ac:inkMk id="66" creationId="{31F44DF6-4E44-3F19-1634-F83C7BC189F9}"/>
          </ac:inkMkLst>
        </pc:inkChg>
        <pc:inkChg chg="add">
          <ac:chgData name="Darren Starr" userId="e8db8f9f-6c41-48a8-b168-8c2600f32686" providerId="ADAL" clId="{8A8AF724-0554-4334-A95E-7765974E60F0}" dt="2025-01-15T14:43:29.028" v="26531" actId="9405"/>
          <ac:inkMkLst>
            <pc:docMk/>
            <pc:sldMk cId="2810700359" sldId="327"/>
            <ac:inkMk id="67" creationId="{C29ACB2E-6E3B-B132-5D5A-08AAE4E60313}"/>
          </ac:inkMkLst>
        </pc:inkChg>
        <pc:inkChg chg="add">
          <ac:chgData name="Darren Starr" userId="e8db8f9f-6c41-48a8-b168-8c2600f32686" providerId="ADAL" clId="{8A8AF724-0554-4334-A95E-7765974E60F0}" dt="2025-01-15T14:43:29.235" v="26532" actId="9405"/>
          <ac:inkMkLst>
            <pc:docMk/>
            <pc:sldMk cId="2810700359" sldId="327"/>
            <ac:inkMk id="68" creationId="{D739B92B-B460-1FCF-6D11-DD87A1E07175}"/>
          </ac:inkMkLst>
        </pc:inkChg>
        <pc:inkChg chg="add">
          <ac:chgData name="Darren Starr" userId="e8db8f9f-6c41-48a8-b168-8c2600f32686" providerId="ADAL" clId="{8A8AF724-0554-4334-A95E-7765974E60F0}" dt="2025-01-15T14:43:49.713" v="26534" actId="9405"/>
          <ac:inkMkLst>
            <pc:docMk/>
            <pc:sldMk cId="2810700359" sldId="327"/>
            <ac:inkMk id="70" creationId="{E3EB0BBB-EFE4-394E-7F79-BC156A3A85C2}"/>
          </ac:inkMkLst>
        </pc:inkChg>
        <pc:inkChg chg="add">
          <ac:chgData name="Darren Starr" userId="e8db8f9f-6c41-48a8-b168-8c2600f32686" providerId="ADAL" clId="{8A8AF724-0554-4334-A95E-7765974E60F0}" dt="2025-01-15T14:43:50.101" v="26535" actId="9405"/>
          <ac:inkMkLst>
            <pc:docMk/>
            <pc:sldMk cId="2810700359" sldId="327"/>
            <ac:inkMk id="71" creationId="{6BDF3629-C6D0-F44D-AD70-AE117B26FEFF}"/>
          </ac:inkMkLst>
        </pc:inkChg>
        <pc:inkChg chg="add">
          <ac:chgData name="Darren Starr" userId="e8db8f9f-6c41-48a8-b168-8c2600f32686" providerId="ADAL" clId="{8A8AF724-0554-4334-A95E-7765974E60F0}" dt="2025-01-15T14:43:50.320" v="26536" actId="9405"/>
          <ac:inkMkLst>
            <pc:docMk/>
            <pc:sldMk cId="2810700359" sldId="327"/>
            <ac:inkMk id="72" creationId="{CA4D2291-9779-5EC9-6B0B-9076BFD91FF9}"/>
          </ac:inkMkLst>
        </pc:inkChg>
        <pc:inkChg chg="add">
          <ac:chgData name="Darren Starr" userId="e8db8f9f-6c41-48a8-b168-8c2600f32686" providerId="ADAL" clId="{8A8AF724-0554-4334-A95E-7765974E60F0}" dt="2025-01-15T14:43:51.023" v="26537" actId="9405"/>
          <ac:inkMkLst>
            <pc:docMk/>
            <pc:sldMk cId="2810700359" sldId="327"/>
            <ac:inkMk id="73" creationId="{5313DDBC-0239-8F7B-019A-28870EFFC92F}"/>
          </ac:inkMkLst>
        </pc:inkChg>
        <pc:inkChg chg="add">
          <ac:chgData name="Darren Starr" userId="e8db8f9f-6c41-48a8-b168-8c2600f32686" providerId="ADAL" clId="{8A8AF724-0554-4334-A95E-7765974E60F0}" dt="2025-01-15T14:43:51.300" v="26538" actId="9405"/>
          <ac:inkMkLst>
            <pc:docMk/>
            <pc:sldMk cId="2810700359" sldId="327"/>
            <ac:inkMk id="74" creationId="{41588081-6CBE-952D-EA73-149A5FE4DEFD}"/>
          </ac:inkMkLst>
        </pc:inkChg>
        <pc:inkChg chg="add">
          <ac:chgData name="Darren Starr" userId="e8db8f9f-6c41-48a8-b168-8c2600f32686" providerId="ADAL" clId="{8A8AF724-0554-4334-A95E-7765974E60F0}" dt="2025-01-15T14:43:51.678" v="26539" actId="9405"/>
          <ac:inkMkLst>
            <pc:docMk/>
            <pc:sldMk cId="2810700359" sldId="327"/>
            <ac:inkMk id="75" creationId="{F033B3DB-A5E7-5DA4-5E02-7431BCFD89AF}"/>
          </ac:inkMkLst>
        </pc:inkChg>
        <pc:inkChg chg="add">
          <ac:chgData name="Darren Starr" userId="e8db8f9f-6c41-48a8-b168-8c2600f32686" providerId="ADAL" clId="{8A8AF724-0554-4334-A95E-7765974E60F0}" dt="2025-01-15T14:43:51.930" v="26540" actId="9405"/>
          <ac:inkMkLst>
            <pc:docMk/>
            <pc:sldMk cId="2810700359" sldId="327"/>
            <ac:inkMk id="76" creationId="{A90F6372-F407-FB8A-1D6F-08AAD12B6A01}"/>
          </ac:inkMkLst>
        </pc:inkChg>
        <pc:inkChg chg="add">
          <ac:chgData name="Darren Starr" userId="e8db8f9f-6c41-48a8-b168-8c2600f32686" providerId="ADAL" clId="{8A8AF724-0554-4334-A95E-7765974E60F0}" dt="2025-01-15T14:43:52.375" v="26541" actId="9405"/>
          <ac:inkMkLst>
            <pc:docMk/>
            <pc:sldMk cId="2810700359" sldId="327"/>
            <ac:inkMk id="77" creationId="{F2D9ECA7-47F7-F29A-106B-6BE3DE88EBAD}"/>
          </ac:inkMkLst>
        </pc:inkChg>
        <pc:inkChg chg="add">
          <ac:chgData name="Darren Starr" userId="e8db8f9f-6c41-48a8-b168-8c2600f32686" providerId="ADAL" clId="{8A8AF724-0554-4334-A95E-7765974E60F0}" dt="2025-01-15T14:43:52.915" v="26542" actId="9405"/>
          <ac:inkMkLst>
            <pc:docMk/>
            <pc:sldMk cId="2810700359" sldId="327"/>
            <ac:inkMk id="78" creationId="{1D1E0994-F58D-DD7F-574A-ABF4191D66C3}"/>
          </ac:inkMkLst>
        </pc:inkChg>
        <pc:inkChg chg="add">
          <ac:chgData name="Darren Starr" userId="e8db8f9f-6c41-48a8-b168-8c2600f32686" providerId="ADAL" clId="{8A8AF724-0554-4334-A95E-7765974E60F0}" dt="2025-01-15T14:43:53.292" v="26543" actId="9405"/>
          <ac:inkMkLst>
            <pc:docMk/>
            <pc:sldMk cId="2810700359" sldId="327"/>
            <ac:inkMk id="79" creationId="{7463D519-564C-FB00-91B8-BC1E008EA339}"/>
          </ac:inkMkLst>
        </pc:inkChg>
        <pc:inkChg chg="add mod">
          <ac:chgData name="Darren Starr" userId="e8db8f9f-6c41-48a8-b168-8c2600f32686" providerId="ADAL" clId="{8A8AF724-0554-4334-A95E-7765974E60F0}" dt="2025-01-15T14:46:36.501" v="26671"/>
          <ac:inkMkLst>
            <pc:docMk/>
            <pc:sldMk cId="2810700359" sldId="327"/>
            <ac:inkMk id="80" creationId="{E1659EC1-08FB-AF2C-EBD9-38D3A4A32A91}"/>
          </ac:inkMkLst>
        </pc:inkChg>
        <pc:inkChg chg="add mod">
          <ac:chgData name="Darren Starr" userId="e8db8f9f-6c41-48a8-b168-8c2600f32686" providerId="ADAL" clId="{8A8AF724-0554-4334-A95E-7765974E60F0}" dt="2025-01-15T14:44:03.331" v="26562"/>
          <ac:inkMkLst>
            <pc:docMk/>
            <pc:sldMk cId="2810700359" sldId="327"/>
            <ac:inkMk id="81" creationId="{B47E4A9F-A7F1-6BA4-BF50-4AFC9698FC3D}"/>
          </ac:inkMkLst>
        </pc:inkChg>
        <pc:inkChg chg="add">
          <ac:chgData name="Darren Starr" userId="e8db8f9f-6c41-48a8-b168-8c2600f32686" providerId="ADAL" clId="{8A8AF724-0554-4334-A95E-7765974E60F0}" dt="2025-01-15T14:43:54.178" v="26546" actId="9405"/>
          <ac:inkMkLst>
            <pc:docMk/>
            <pc:sldMk cId="2810700359" sldId="327"/>
            <ac:inkMk id="82" creationId="{7852EF8F-6BD8-23BE-9418-D316244E44E7}"/>
          </ac:inkMkLst>
        </pc:inkChg>
        <pc:inkChg chg="add">
          <ac:chgData name="Darren Starr" userId="e8db8f9f-6c41-48a8-b168-8c2600f32686" providerId="ADAL" clId="{8A8AF724-0554-4334-A95E-7765974E60F0}" dt="2025-01-15T14:43:54.447" v="26547" actId="9405"/>
          <ac:inkMkLst>
            <pc:docMk/>
            <pc:sldMk cId="2810700359" sldId="327"/>
            <ac:inkMk id="83" creationId="{F258AD0B-2C3F-E7B2-9F77-1659DC59E7C7}"/>
          </ac:inkMkLst>
        </pc:inkChg>
        <pc:inkChg chg="add">
          <ac:chgData name="Darren Starr" userId="e8db8f9f-6c41-48a8-b168-8c2600f32686" providerId="ADAL" clId="{8A8AF724-0554-4334-A95E-7765974E60F0}" dt="2025-01-15T14:43:54.933" v="26548" actId="9405"/>
          <ac:inkMkLst>
            <pc:docMk/>
            <pc:sldMk cId="2810700359" sldId="327"/>
            <ac:inkMk id="84" creationId="{2DD65073-E2AB-7551-5D1F-B455DD3239EC}"/>
          </ac:inkMkLst>
        </pc:inkChg>
        <pc:inkChg chg="add">
          <ac:chgData name="Darren Starr" userId="e8db8f9f-6c41-48a8-b168-8c2600f32686" providerId="ADAL" clId="{8A8AF724-0554-4334-A95E-7765974E60F0}" dt="2025-01-15T14:43:55.398" v="26549" actId="9405"/>
          <ac:inkMkLst>
            <pc:docMk/>
            <pc:sldMk cId="2810700359" sldId="327"/>
            <ac:inkMk id="85" creationId="{A75ABD93-9BD7-9E89-6187-C2F51A610AF2}"/>
          </ac:inkMkLst>
        </pc:inkChg>
        <pc:inkChg chg="add">
          <ac:chgData name="Darren Starr" userId="e8db8f9f-6c41-48a8-b168-8c2600f32686" providerId="ADAL" clId="{8A8AF724-0554-4334-A95E-7765974E60F0}" dt="2025-01-15T14:43:55.668" v="26550" actId="9405"/>
          <ac:inkMkLst>
            <pc:docMk/>
            <pc:sldMk cId="2810700359" sldId="327"/>
            <ac:inkMk id="86" creationId="{F62D3C7C-BCFE-9A4C-4AE9-5A94B3A700D0}"/>
          </ac:inkMkLst>
        </pc:inkChg>
        <pc:inkChg chg="add mod">
          <ac:chgData name="Darren Starr" userId="e8db8f9f-6c41-48a8-b168-8c2600f32686" providerId="ADAL" clId="{8A8AF724-0554-4334-A95E-7765974E60F0}" dt="2025-01-15T14:44:03.331" v="26562"/>
          <ac:inkMkLst>
            <pc:docMk/>
            <pc:sldMk cId="2810700359" sldId="327"/>
            <ac:inkMk id="87" creationId="{738A8E9B-8693-AAC5-0621-EFA2F5B12ECD}"/>
          </ac:inkMkLst>
        </pc:inkChg>
        <pc:inkChg chg="add">
          <ac:chgData name="Darren Starr" userId="e8db8f9f-6c41-48a8-b168-8c2600f32686" providerId="ADAL" clId="{8A8AF724-0554-4334-A95E-7765974E60F0}" dt="2025-01-15T14:43:56.289" v="26552" actId="9405"/>
          <ac:inkMkLst>
            <pc:docMk/>
            <pc:sldMk cId="2810700359" sldId="327"/>
            <ac:inkMk id="88" creationId="{039899C0-7DA1-7730-C4A6-CE8F5AAC8E4C}"/>
          </ac:inkMkLst>
        </pc:inkChg>
        <pc:inkChg chg="add">
          <ac:chgData name="Darren Starr" userId="e8db8f9f-6c41-48a8-b168-8c2600f32686" providerId="ADAL" clId="{8A8AF724-0554-4334-A95E-7765974E60F0}" dt="2025-01-15T14:43:57.090" v="26553" actId="9405"/>
          <ac:inkMkLst>
            <pc:docMk/>
            <pc:sldMk cId="2810700359" sldId="327"/>
            <ac:inkMk id="89" creationId="{F658D56A-3708-2652-5B5E-0836CDCED401}"/>
          </ac:inkMkLst>
        </pc:inkChg>
        <pc:inkChg chg="add">
          <ac:chgData name="Darren Starr" userId="e8db8f9f-6c41-48a8-b168-8c2600f32686" providerId="ADAL" clId="{8A8AF724-0554-4334-A95E-7765974E60F0}" dt="2025-01-15T14:43:57.631" v="26554" actId="9405"/>
          <ac:inkMkLst>
            <pc:docMk/>
            <pc:sldMk cId="2810700359" sldId="327"/>
            <ac:inkMk id="90" creationId="{68DB968C-880F-E5E7-E9BA-C411B174DE76}"/>
          </ac:inkMkLst>
        </pc:inkChg>
        <pc:inkChg chg="add">
          <ac:chgData name="Darren Starr" userId="e8db8f9f-6c41-48a8-b168-8c2600f32686" providerId="ADAL" clId="{8A8AF724-0554-4334-A95E-7765974E60F0}" dt="2025-01-15T14:43:58.261" v="26555" actId="9405"/>
          <ac:inkMkLst>
            <pc:docMk/>
            <pc:sldMk cId="2810700359" sldId="327"/>
            <ac:inkMk id="91" creationId="{CE765562-B835-2A7C-D156-1462FCE5F821}"/>
          </ac:inkMkLst>
        </pc:inkChg>
        <pc:inkChg chg="add mod">
          <ac:chgData name="Darren Starr" userId="e8db8f9f-6c41-48a8-b168-8c2600f32686" providerId="ADAL" clId="{8A8AF724-0554-4334-A95E-7765974E60F0}" dt="2025-01-15T14:46:36.501" v="26671"/>
          <ac:inkMkLst>
            <pc:docMk/>
            <pc:sldMk cId="2810700359" sldId="327"/>
            <ac:inkMk id="92" creationId="{B8AA9D0F-CF17-A6C6-D686-2A3EAD239A10}"/>
          </ac:inkMkLst>
        </pc:inkChg>
        <pc:inkChg chg="add mod">
          <ac:chgData name="Darren Starr" userId="e8db8f9f-6c41-48a8-b168-8c2600f32686" providerId="ADAL" clId="{8A8AF724-0554-4334-A95E-7765974E60F0}" dt="2025-01-15T14:44:03.331" v="26562"/>
          <ac:inkMkLst>
            <pc:docMk/>
            <pc:sldMk cId="2810700359" sldId="327"/>
            <ac:inkMk id="93" creationId="{FFA18000-0F8C-5349-076C-213D478ECD5E}"/>
          </ac:inkMkLst>
        </pc:inkChg>
        <pc:inkChg chg="add">
          <ac:chgData name="Darren Starr" userId="e8db8f9f-6c41-48a8-b168-8c2600f32686" providerId="ADAL" clId="{8A8AF724-0554-4334-A95E-7765974E60F0}" dt="2025-01-15T14:44:00.201" v="26558" actId="9405"/>
          <ac:inkMkLst>
            <pc:docMk/>
            <pc:sldMk cId="2810700359" sldId="327"/>
            <ac:inkMk id="94" creationId="{0C034503-CF3B-209C-688A-65DB42712BC7}"/>
          </ac:inkMkLst>
        </pc:inkChg>
        <pc:inkChg chg="add mod">
          <ac:chgData name="Darren Starr" userId="e8db8f9f-6c41-48a8-b168-8c2600f32686" providerId="ADAL" clId="{8A8AF724-0554-4334-A95E-7765974E60F0}" dt="2025-01-15T14:44:03.331" v="26562"/>
          <ac:inkMkLst>
            <pc:docMk/>
            <pc:sldMk cId="2810700359" sldId="327"/>
            <ac:inkMk id="95" creationId="{DDFB0CC0-F631-C910-F5CF-7785348693FF}"/>
          </ac:inkMkLst>
        </pc:inkChg>
        <pc:inkChg chg="add">
          <ac:chgData name="Darren Starr" userId="e8db8f9f-6c41-48a8-b168-8c2600f32686" providerId="ADAL" clId="{8A8AF724-0554-4334-A95E-7765974E60F0}" dt="2025-01-15T14:44:01.293" v="26560" actId="9405"/>
          <ac:inkMkLst>
            <pc:docMk/>
            <pc:sldMk cId="2810700359" sldId="327"/>
            <ac:inkMk id="96" creationId="{23B75DE6-D366-39E2-D307-7DC9ADA8432B}"/>
          </ac:inkMkLst>
        </pc:inkChg>
        <pc:inkChg chg="add">
          <ac:chgData name="Darren Starr" userId="e8db8f9f-6c41-48a8-b168-8c2600f32686" providerId="ADAL" clId="{8A8AF724-0554-4334-A95E-7765974E60F0}" dt="2025-01-15T14:44:02.420" v="26561" actId="9405"/>
          <ac:inkMkLst>
            <pc:docMk/>
            <pc:sldMk cId="2810700359" sldId="327"/>
            <ac:inkMk id="97" creationId="{22DA218B-3181-A69B-759A-143B0C4AEC11}"/>
          </ac:inkMkLst>
        </pc:inkChg>
        <pc:inkChg chg="add">
          <ac:chgData name="Darren Starr" userId="e8db8f9f-6c41-48a8-b168-8c2600f32686" providerId="ADAL" clId="{8A8AF724-0554-4334-A95E-7765974E60F0}" dt="2025-01-15T14:44:21.858" v="26563" actId="9405"/>
          <ac:inkMkLst>
            <pc:docMk/>
            <pc:sldMk cId="2810700359" sldId="327"/>
            <ac:inkMk id="104" creationId="{1C25ED45-05AA-9DE3-D1EB-AAA407A4BB05}"/>
          </ac:inkMkLst>
        </pc:inkChg>
        <pc:inkChg chg="add">
          <ac:chgData name="Darren Starr" userId="e8db8f9f-6c41-48a8-b168-8c2600f32686" providerId="ADAL" clId="{8A8AF724-0554-4334-A95E-7765974E60F0}" dt="2025-01-15T14:44:22.641" v="26564" actId="9405"/>
          <ac:inkMkLst>
            <pc:docMk/>
            <pc:sldMk cId="2810700359" sldId="327"/>
            <ac:inkMk id="105" creationId="{2E65ADEE-31F7-C4A9-3DC0-625A230D8648}"/>
          </ac:inkMkLst>
        </pc:inkChg>
        <pc:inkChg chg="add mod">
          <ac:chgData name="Darren Starr" userId="e8db8f9f-6c41-48a8-b168-8c2600f32686" providerId="ADAL" clId="{8A8AF724-0554-4334-A95E-7765974E60F0}" dt="2025-01-15T14:45:05.167" v="26614"/>
          <ac:inkMkLst>
            <pc:docMk/>
            <pc:sldMk cId="2810700359" sldId="327"/>
            <ac:inkMk id="107" creationId="{60589BE8-FB8A-9CBE-7668-340923C2EB03}"/>
          </ac:inkMkLst>
        </pc:inkChg>
        <pc:inkChg chg="add">
          <ac:chgData name="Darren Starr" userId="e8db8f9f-6c41-48a8-b168-8c2600f32686" providerId="ADAL" clId="{8A8AF724-0554-4334-A95E-7765974E60F0}" dt="2025-01-15T14:44:26.970" v="26567" actId="9405"/>
          <ac:inkMkLst>
            <pc:docMk/>
            <pc:sldMk cId="2810700359" sldId="327"/>
            <ac:inkMk id="108" creationId="{3E0E8F68-3631-A9D6-4DC1-AD0688F8997E}"/>
          </ac:inkMkLst>
        </pc:inkChg>
        <pc:inkChg chg="add">
          <ac:chgData name="Darren Starr" userId="e8db8f9f-6c41-48a8-b168-8c2600f32686" providerId="ADAL" clId="{8A8AF724-0554-4334-A95E-7765974E60F0}" dt="2025-01-15T14:44:27.544" v="26568" actId="9405"/>
          <ac:inkMkLst>
            <pc:docMk/>
            <pc:sldMk cId="2810700359" sldId="327"/>
            <ac:inkMk id="109" creationId="{A235B658-A887-0428-4C44-D2CAC244A38C}"/>
          </ac:inkMkLst>
        </pc:inkChg>
        <pc:inkChg chg="add">
          <ac:chgData name="Darren Starr" userId="e8db8f9f-6c41-48a8-b168-8c2600f32686" providerId="ADAL" clId="{8A8AF724-0554-4334-A95E-7765974E60F0}" dt="2025-01-15T14:44:28.119" v="26569" actId="9405"/>
          <ac:inkMkLst>
            <pc:docMk/>
            <pc:sldMk cId="2810700359" sldId="327"/>
            <ac:inkMk id="110" creationId="{983CE4CE-0558-0947-23BB-64959F3C02BD}"/>
          </ac:inkMkLst>
        </pc:inkChg>
        <pc:inkChg chg="add">
          <ac:chgData name="Darren Starr" userId="e8db8f9f-6c41-48a8-b168-8c2600f32686" providerId="ADAL" clId="{8A8AF724-0554-4334-A95E-7765974E60F0}" dt="2025-01-15T14:44:28.541" v="26570" actId="9405"/>
          <ac:inkMkLst>
            <pc:docMk/>
            <pc:sldMk cId="2810700359" sldId="327"/>
            <ac:inkMk id="111" creationId="{C87F7EBC-A43B-96D0-0AAF-67DF3ED9F976}"/>
          </ac:inkMkLst>
        </pc:inkChg>
        <pc:inkChg chg="add">
          <ac:chgData name="Darren Starr" userId="e8db8f9f-6c41-48a8-b168-8c2600f32686" providerId="ADAL" clId="{8A8AF724-0554-4334-A95E-7765974E60F0}" dt="2025-01-15T14:44:29.019" v="26571" actId="9405"/>
          <ac:inkMkLst>
            <pc:docMk/>
            <pc:sldMk cId="2810700359" sldId="327"/>
            <ac:inkMk id="112" creationId="{1A92EE16-EDCA-584A-64DC-E9B67E3BDDC8}"/>
          </ac:inkMkLst>
        </pc:inkChg>
        <pc:inkChg chg="add mod">
          <ac:chgData name="Darren Starr" userId="e8db8f9f-6c41-48a8-b168-8c2600f32686" providerId="ADAL" clId="{8A8AF724-0554-4334-A95E-7765974E60F0}" dt="2025-01-15T14:45:05.167" v="26614"/>
          <ac:inkMkLst>
            <pc:docMk/>
            <pc:sldMk cId="2810700359" sldId="327"/>
            <ac:inkMk id="113" creationId="{FF97B454-F6FF-4313-A6F0-0ABBFC571F0D}"/>
          </ac:inkMkLst>
        </pc:inkChg>
        <pc:inkChg chg="add">
          <ac:chgData name="Darren Starr" userId="e8db8f9f-6c41-48a8-b168-8c2600f32686" providerId="ADAL" clId="{8A8AF724-0554-4334-A95E-7765974E60F0}" dt="2025-01-15T14:44:29.765" v="26573" actId="9405"/>
          <ac:inkMkLst>
            <pc:docMk/>
            <pc:sldMk cId="2810700359" sldId="327"/>
            <ac:inkMk id="114" creationId="{7AA57792-9625-E218-3E19-138A8282C326}"/>
          </ac:inkMkLst>
        </pc:inkChg>
        <pc:inkChg chg="add">
          <ac:chgData name="Darren Starr" userId="e8db8f9f-6c41-48a8-b168-8c2600f32686" providerId="ADAL" clId="{8A8AF724-0554-4334-A95E-7765974E60F0}" dt="2025-01-15T14:44:30.084" v="26574" actId="9405"/>
          <ac:inkMkLst>
            <pc:docMk/>
            <pc:sldMk cId="2810700359" sldId="327"/>
            <ac:inkMk id="115" creationId="{0290DD78-9F87-AFC4-033C-38CD14C01D81}"/>
          </ac:inkMkLst>
        </pc:inkChg>
        <pc:inkChg chg="add">
          <ac:chgData name="Darren Starr" userId="e8db8f9f-6c41-48a8-b168-8c2600f32686" providerId="ADAL" clId="{8A8AF724-0554-4334-A95E-7765974E60F0}" dt="2025-01-15T14:44:30.580" v="26575" actId="9405"/>
          <ac:inkMkLst>
            <pc:docMk/>
            <pc:sldMk cId="2810700359" sldId="327"/>
            <ac:inkMk id="116" creationId="{8D2467E1-D6E9-A245-4C31-287957A1C99E}"/>
          </ac:inkMkLst>
        </pc:inkChg>
        <pc:inkChg chg="add">
          <ac:chgData name="Darren Starr" userId="e8db8f9f-6c41-48a8-b168-8c2600f32686" providerId="ADAL" clId="{8A8AF724-0554-4334-A95E-7765974E60F0}" dt="2025-01-15T14:44:31.520" v="26577" actId="9405"/>
          <ac:inkMkLst>
            <pc:docMk/>
            <pc:sldMk cId="2810700359" sldId="327"/>
            <ac:inkMk id="118" creationId="{84A54FBD-D8A0-B093-CC2E-903D08009BD4}"/>
          </ac:inkMkLst>
        </pc:inkChg>
        <pc:inkChg chg="add">
          <ac:chgData name="Darren Starr" userId="e8db8f9f-6c41-48a8-b168-8c2600f32686" providerId="ADAL" clId="{8A8AF724-0554-4334-A95E-7765974E60F0}" dt="2025-01-15T14:44:31.967" v="26578" actId="9405"/>
          <ac:inkMkLst>
            <pc:docMk/>
            <pc:sldMk cId="2810700359" sldId="327"/>
            <ac:inkMk id="119" creationId="{17E22247-E385-5BBA-E987-46D58CFCA3CA}"/>
          </ac:inkMkLst>
        </pc:inkChg>
        <pc:inkChg chg="add">
          <ac:chgData name="Darren Starr" userId="e8db8f9f-6c41-48a8-b168-8c2600f32686" providerId="ADAL" clId="{8A8AF724-0554-4334-A95E-7765974E60F0}" dt="2025-01-15T14:44:32.219" v="26579" actId="9405"/>
          <ac:inkMkLst>
            <pc:docMk/>
            <pc:sldMk cId="2810700359" sldId="327"/>
            <ac:inkMk id="120" creationId="{0514A692-5756-6685-7A54-BB5E43197F0B}"/>
          </ac:inkMkLst>
        </pc:inkChg>
        <pc:inkChg chg="add">
          <ac:chgData name="Darren Starr" userId="e8db8f9f-6c41-48a8-b168-8c2600f32686" providerId="ADAL" clId="{8A8AF724-0554-4334-A95E-7765974E60F0}" dt="2025-01-15T14:44:32.413" v="26580" actId="9405"/>
          <ac:inkMkLst>
            <pc:docMk/>
            <pc:sldMk cId="2810700359" sldId="327"/>
            <ac:inkMk id="121" creationId="{E88BBF54-633C-2EAA-A06F-73376ADB3EE9}"/>
          </ac:inkMkLst>
        </pc:inkChg>
        <pc:inkChg chg="add">
          <ac:chgData name="Darren Starr" userId="e8db8f9f-6c41-48a8-b168-8c2600f32686" providerId="ADAL" clId="{8A8AF724-0554-4334-A95E-7765974E60F0}" dt="2025-01-15T14:44:32.815" v="26581" actId="9405"/>
          <ac:inkMkLst>
            <pc:docMk/>
            <pc:sldMk cId="2810700359" sldId="327"/>
            <ac:inkMk id="122" creationId="{FECACFCB-D50C-7697-3366-08DF65EF3661}"/>
          </ac:inkMkLst>
        </pc:inkChg>
        <pc:inkChg chg="add">
          <ac:chgData name="Darren Starr" userId="e8db8f9f-6c41-48a8-b168-8c2600f32686" providerId="ADAL" clId="{8A8AF724-0554-4334-A95E-7765974E60F0}" dt="2025-01-15T14:44:33.023" v="26582" actId="9405"/>
          <ac:inkMkLst>
            <pc:docMk/>
            <pc:sldMk cId="2810700359" sldId="327"/>
            <ac:inkMk id="123" creationId="{5D3D0698-C3CA-E31A-3D4C-CBE2A07C4172}"/>
          </ac:inkMkLst>
        </pc:inkChg>
        <pc:inkChg chg="add">
          <ac:chgData name="Darren Starr" userId="e8db8f9f-6c41-48a8-b168-8c2600f32686" providerId="ADAL" clId="{8A8AF724-0554-4334-A95E-7765974E60F0}" dt="2025-01-15T14:44:33.208" v="26583" actId="9405"/>
          <ac:inkMkLst>
            <pc:docMk/>
            <pc:sldMk cId="2810700359" sldId="327"/>
            <ac:inkMk id="124" creationId="{1BF3ADEF-E998-EFF5-6C6C-D4AD4F7B16BF}"/>
          </ac:inkMkLst>
        </pc:inkChg>
        <pc:inkChg chg="add del">
          <ac:chgData name="Darren Starr" userId="e8db8f9f-6c41-48a8-b168-8c2600f32686" providerId="ADAL" clId="{8A8AF724-0554-4334-A95E-7765974E60F0}" dt="2025-01-15T14:44:47.516" v="26594" actId="9405"/>
          <ac:inkMkLst>
            <pc:docMk/>
            <pc:sldMk cId="2810700359" sldId="327"/>
            <ac:inkMk id="126" creationId="{59060776-CD71-CC32-7D9E-3EE300B78C5F}"/>
          </ac:inkMkLst>
        </pc:inkChg>
        <pc:inkChg chg="add del">
          <ac:chgData name="Darren Starr" userId="e8db8f9f-6c41-48a8-b168-8c2600f32686" providerId="ADAL" clId="{8A8AF724-0554-4334-A95E-7765974E60F0}" dt="2025-01-15T14:44:46.995" v="26592" actId="9405"/>
          <ac:inkMkLst>
            <pc:docMk/>
            <pc:sldMk cId="2810700359" sldId="327"/>
            <ac:inkMk id="127" creationId="{2574817D-57CE-910D-3144-D11D587F59FE}"/>
          </ac:inkMkLst>
        </pc:inkChg>
        <pc:inkChg chg="add del">
          <ac:chgData name="Darren Starr" userId="e8db8f9f-6c41-48a8-b168-8c2600f32686" providerId="ADAL" clId="{8A8AF724-0554-4334-A95E-7765974E60F0}" dt="2025-01-15T14:44:46.691" v="26590" actId="9405"/>
          <ac:inkMkLst>
            <pc:docMk/>
            <pc:sldMk cId="2810700359" sldId="327"/>
            <ac:inkMk id="129" creationId="{5864ED16-60AE-FE2A-99F4-A450DC7CDAE6}"/>
          </ac:inkMkLst>
        </pc:inkChg>
        <pc:inkChg chg="add">
          <ac:chgData name="Darren Starr" userId="e8db8f9f-6c41-48a8-b168-8c2600f32686" providerId="ADAL" clId="{8A8AF724-0554-4334-A95E-7765974E60F0}" dt="2025-01-15T14:44:48.468" v="26595" actId="9405"/>
          <ac:inkMkLst>
            <pc:docMk/>
            <pc:sldMk cId="2810700359" sldId="327"/>
            <ac:inkMk id="131" creationId="{75989BA0-F156-414A-F047-C2B5762BC92D}"/>
          </ac:inkMkLst>
        </pc:inkChg>
        <pc:inkChg chg="add">
          <ac:chgData name="Darren Starr" userId="e8db8f9f-6c41-48a8-b168-8c2600f32686" providerId="ADAL" clId="{8A8AF724-0554-4334-A95E-7765974E60F0}" dt="2025-01-15T14:44:48.679" v="26596" actId="9405"/>
          <ac:inkMkLst>
            <pc:docMk/>
            <pc:sldMk cId="2810700359" sldId="327"/>
            <ac:inkMk id="132" creationId="{D457A70A-A48A-CA58-0589-BA41EB42426F}"/>
          </ac:inkMkLst>
        </pc:inkChg>
        <pc:inkChg chg="add">
          <ac:chgData name="Darren Starr" userId="e8db8f9f-6c41-48a8-b168-8c2600f32686" providerId="ADAL" clId="{8A8AF724-0554-4334-A95E-7765974E60F0}" dt="2025-01-15T14:44:50.068" v="26597" actId="9405"/>
          <ac:inkMkLst>
            <pc:docMk/>
            <pc:sldMk cId="2810700359" sldId="327"/>
            <ac:inkMk id="133" creationId="{E31A36DA-3EFA-35C2-78BD-B4BC951F92F4}"/>
          </ac:inkMkLst>
        </pc:inkChg>
        <pc:inkChg chg="add">
          <ac:chgData name="Darren Starr" userId="e8db8f9f-6c41-48a8-b168-8c2600f32686" providerId="ADAL" clId="{8A8AF724-0554-4334-A95E-7765974E60F0}" dt="2025-01-15T14:44:50.702" v="26598" actId="9405"/>
          <ac:inkMkLst>
            <pc:docMk/>
            <pc:sldMk cId="2810700359" sldId="327"/>
            <ac:inkMk id="134" creationId="{C8E83E98-B754-FDD2-1094-273644173DBA}"/>
          </ac:inkMkLst>
        </pc:inkChg>
        <pc:inkChg chg="add">
          <ac:chgData name="Darren Starr" userId="e8db8f9f-6c41-48a8-b168-8c2600f32686" providerId="ADAL" clId="{8A8AF724-0554-4334-A95E-7765974E60F0}" dt="2025-01-15T14:44:51.618" v="26599" actId="9405"/>
          <ac:inkMkLst>
            <pc:docMk/>
            <pc:sldMk cId="2810700359" sldId="327"/>
            <ac:inkMk id="135" creationId="{986E4E14-7A7B-5696-AEB8-6F3BAC142FD3}"/>
          </ac:inkMkLst>
        </pc:inkChg>
        <pc:inkChg chg="add">
          <ac:chgData name="Darren Starr" userId="e8db8f9f-6c41-48a8-b168-8c2600f32686" providerId="ADAL" clId="{8A8AF724-0554-4334-A95E-7765974E60F0}" dt="2025-01-15T14:44:52.555" v="26600" actId="9405"/>
          <ac:inkMkLst>
            <pc:docMk/>
            <pc:sldMk cId="2810700359" sldId="327"/>
            <ac:inkMk id="136" creationId="{5EB78253-342D-A999-CA82-FB352F5B740A}"/>
          </ac:inkMkLst>
        </pc:inkChg>
        <pc:inkChg chg="add">
          <ac:chgData name="Darren Starr" userId="e8db8f9f-6c41-48a8-b168-8c2600f32686" providerId="ADAL" clId="{8A8AF724-0554-4334-A95E-7765974E60F0}" dt="2025-01-15T14:44:52.800" v="26601" actId="9405"/>
          <ac:inkMkLst>
            <pc:docMk/>
            <pc:sldMk cId="2810700359" sldId="327"/>
            <ac:inkMk id="137" creationId="{FCFCE7F8-59C5-2FEC-45B0-1F060AB42738}"/>
          </ac:inkMkLst>
        </pc:inkChg>
        <pc:inkChg chg="add">
          <ac:chgData name="Darren Starr" userId="e8db8f9f-6c41-48a8-b168-8c2600f32686" providerId="ADAL" clId="{8A8AF724-0554-4334-A95E-7765974E60F0}" dt="2025-01-15T14:44:52.982" v="26602" actId="9405"/>
          <ac:inkMkLst>
            <pc:docMk/>
            <pc:sldMk cId="2810700359" sldId="327"/>
            <ac:inkMk id="138" creationId="{CEB356D6-5252-E095-8E4C-DCE001D4A2E2}"/>
          </ac:inkMkLst>
        </pc:inkChg>
        <pc:inkChg chg="add">
          <ac:chgData name="Darren Starr" userId="e8db8f9f-6c41-48a8-b168-8c2600f32686" providerId="ADAL" clId="{8A8AF724-0554-4334-A95E-7765974E60F0}" dt="2025-01-15T14:45:00.477" v="26604" actId="9405"/>
          <ac:inkMkLst>
            <pc:docMk/>
            <pc:sldMk cId="2810700359" sldId="327"/>
            <ac:inkMk id="140" creationId="{59804BDF-6622-0B2B-FB45-9900C6CAA17A}"/>
          </ac:inkMkLst>
        </pc:inkChg>
        <pc:inkChg chg="add">
          <ac:chgData name="Darren Starr" userId="e8db8f9f-6c41-48a8-b168-8c2600f32686" providerId="ADAL" clId="{8A8AF724-0554-4334-A95E-7765974E60F0}" dt="2025-01-15T14:45:01.093" v="26605" actId="9405"/>
          <ac:inkMkLst>
            <pc:docMk/>
            <pc:sldMk cId="2810700359" sldId="327"/>
            <ac:inkMk id="141" creationId="{B54E0540-F554-BD7F-C264-59040BCE8C58}"/>
          </ac:inkMkLst>
        </pc:inkChg>
        <pc:inkChg chg="add">
          <ac:chgData name="Darren Starr" userId="e8db8f9f-6c41-48a8-b168-8c2600f32686" providerId="ADAL" clId="{8A8AF724-0554-4334-A95E-7765974E60F0}" dt="2025-01-15T14:45:01.700" v="26606" actId="9405"/>
          <ac:inkMkLst>
            <pc:docMk/>
            <pc:sldMk cId="2810700359" sldId="327"/>
            <ac:inkMk id="142" creationId="{146AEC31-85FF-8D59-866E-37BFBD4283B2}"/>
          </ac:inkMkLst>
        </pc:inkChg>
        <pc:inkChg chg="add mod">
          <ac:chgData name="Darren Starr" userId="e8db8f9f-6c41-48a8-b168-8c2600f32686" providerId="ADAL" clId="{8A8AF724-0554-4334-A95E-7765974E60F0}" dt="2025-01-15T14:45:26.253" v="26629"/>
          <ac:inkMkLst>
            <pc:docMk/>
            <pc:sldMk cId="2810700359" sldId="327"/>
            <ac:inkMk id="143" creationId="{95E6670A-FA51-4F35-0723-7D8FD341F54D}"/>
          </ac:inkMkLst>
        </pc:inkChg>
        <pc:inkChg chg="add">
          <ac:chgData name="Darren Starr" userId="e8db8f9f-6c41-48a8-b168-8c2600f32686" providerId="ADAL" clId="{8A8AF724-0554-4334-A95E-7765974E60F0}" dt="2025-01-15T14:45:02.255" v="26608" actId="9405"/>
          <ac:inkMkLst>
            <pc:docMk/>
            <pc:sldMk cId="2810700359" sldId="327"/>
            <ac:inkMk id="144" creationId="{12A79297-39B2-D591-0D67-39ED2206EB50}"/>
          </ac:inkMkLst>
        </pc:inkChg>
        <pc:inkChg chg="add">
          <ac:chgData name="Darren Starr" userId="e8db8f9f-6c41-48a8-b168-8c2600f32686" providerId="ADAL" clId="{8A8AF724-0554-4334-A95E-7765974E60F0}" dt="2025-01-15T14:45:02.500" v="26609" actId="9405"/>
          <ac:inkMkLst>
            <pc:docMk/>
            <pc:sldMk cId="2810700359" sldId="327"/>
            <ac:inkMk id="145" creationId="{BD6CB23A-3DA4-33FF-F135-4DF5A27A8B06}"/>
          </ac:inkMkLst>
        </pc:inkChg>
        <pc:inkChg chg="add mod">
          <ac:chgData name="Darren Starr" userId="e8db8f9f-6c41-48a8-b168-8c2600f32686" providerId="ADAL" clId="{8A8AF724-0554-4334-A95E-7765974E60F0}" dt="2025-01-15T14:46:36.501" v="26671"/>
          <ac:inkMkLst>
            <pc:docMk/>
            <pc:sldMk cId="2810700359" sldId="327"/>
            <ac:inkMk id="146" creationId="{DB8AA75E-D4A7-1385-4518-D88CB159C91E}"/>
          </ac:inkMkLst>
        </pc:inkChg>
        <pc:inkChg chg="add">
          <ac:chgData name="Darren Starr" userId="e8db8f9f-6c41-48a8-b168-8c2600f32686" providerId="ADAL" clId="{8A8AF724-0554-4334-A95E-7765974E60F0}" dt="2025-01-15T14:45:02.996" v="26611" actId="9405"/>
          <ac:inkMkLst>
            <pc:docMk/>
            <pc:sldMk cId="2810700359" sldId="327"/>
            <ac:inkMk id="147" creationId="{6D83C9A9-082B-1113-BBF0-60999EA64694}"/>
          </ac:inkMkLst>
        </pc:inkChg>
        <pc:inkChg chg="add">
          <ac:chgData name="Darren Starr" userId="e8db8f9f-6c41-48a8-b168-8c2600f32686" providerId="ADAL" clId="{8A8AF724-0554-4334-A95E-7765974E60F0}" dt="2025-01-15T14:45:03.267" v="26612" actId="9405"/>
          <ac:inkMkLst>
            <pc:docMk/>
            <pc:sldMk cId="2810700359" sldId="327"/>
            <ac:inkMk id="148" creationId="{72213087-713B-46C0-0ADF-8DCC77B54405}"/>
          </ac:inkMkLst>
        </pc:inkChg>
        <pc:inkChg chg="add">
          <ac:chgData name="Darren Starr" userId="e8db8f9f-6c41-48a8-b168-8c2600f32686" providerId="ADAL" clId="{8A8AF724-0554-4334-A95E-7765974E60F0}" dt="2025-01-15T14:45:04.328" v="26613" actId="9405"/>
          <ac:inkMkLst>
            <pc:docMk/>
            <pc:sldMk cId="2810700359" sldId="327"/>
            <ac:inkMk id="149" creationId="{A9EEFD86-049A-9EBC-DE08-13FE8BF84A5F}"/>
          </ac:inkMkLst>
        </pc:inkChg>
        <pc:inkChg chg="add">
          <ac:chgData name="Darren Starr" userId="e8db8f9f-6c41-48a8-b168-8c2600f32686" providerId="ADAL" clId="{8A8AF724-0554-4334-A95E-7765974E60F0}" dt="2025-01-15T14:45:09.038" v="26615" actId="9405"/>
          <ac:inkMkLst>
            <pc:docMk/>
            <pc:sldMk cId="2810700359" sldId="327"/>
            <ac:inkMk id="151" creationId="{7C113ABE-D571-9708-E582-4F39B7154356}"/>
          </ac:inkMkLst>
        </pc:inkChg>
        <pc:inkChg chg="add">
          <ac:chgData name="Darren Starr" userId="e8db8f9f-6c41-48a8-b168-8c2600f32686" providerId="ADAL" clId="{8A8AF724-0554-4334-A95E-7765974E60F0}" dt="2025-01-15T14:45:13.202" v="26616" actId="9405"/>
          <ac:inkMkLst>
            <pc:docMk/>
            <pc:sldMk cId="2810700359" sldId="327"/>
            <ac:inkMk id="152" creationId="{37060176-15F8-9113-9535-93B12EE03B83}"/>
          </ac:inkMkLst>
        </pc:inkChg>
        <pc:inkChg chg="add del">
          <ac:chgData name="Darren Starr" userId="e8db8f9f-6c41-48a8-b168-8c2600f32686" providerId="ADAL" clId="{8A8AF724-0554-4334-A95E-7765974E60F0}" dt="2025-01-15T14:45:28.475" v="26638" actId="9405"/>
          <ac:inkMkLst>
            <pc:docMk/>
            <pc:sldMk cId="2810700359" sldId="327"/>
            <ac:inkMk id="153" creationId="{B15902AA-353F-1253-4BF8-AB4CE4BBAB20}"/>
          </ac:inkMkLst>
        </pc:inkChg>
        <pc:inkChg chg="add del">
          <ac:chgData name="Darren Starr" userId="e8db8f9f-6c41-48a8-b168-8c2600f32686" providerId="ADAL" clId="{8A8AF724-0554-4334-A95E-7765974E60F0}" dt="2025-01-15T14:45:27.994" v="26637" actId="9405"/>
          <ac:inkMkLst>
            <pc:docMk/>
            <pc:sldMk cId="2810700359" sldId="327"/>
            <ac:inkMk id="154" creationId="{B3041A78-B4D1-7DEC-82A8-3105D6FC646A}"/>
          </ac:inkMkLst>
        </pc:inkChg>
        <pc:inkChg chg="add del">
          <ac:chgData name="Darren Starr" userId="e8db8f9f-6c41-48a8-b168-8c2600f32686" providerId="ADAL" clId="{8A8AF724-0554-4334-A95E-7765974E60F0}" dt="2025-01-15T14:45:27.857" v="26636" actId="9405"/>
          <ac:inkMkLst>
            <pc:docMk/>
            <pc:sldMk cId="2810700359" sldId="327"/>
            <ac:inkMk id="155" creationId="{423E0727-FF35-69B0-DC95-8CAE975E5C86}"/>
          </ac:inkMkLst>
        </pc:inkChg>
        <pc:inkChg chg="add del">
          <ac:chgData name="Darren Starr" userId="e8db8f9f-6c41-48a8-b168-8c2600f32686" providerId="ADAL" clId="{8A8AF724-0554-4334-A95E-7765974E60F0}" dt="2025-01-15T14:45:27.579" v="26635" actId="9405"/>
          <ac:inkMkLst>
            <pc:docMk/>
            <pc:sldMk cId="2810700359" sldId="327"/>
            <ac:inkMk id="156" creationId="{E3CF2CDF-D866-8D97-74D0-53EC13F72F71}"/>
          </ac:inkMkLst>
        </pc:inkChg>
        <pc:inkChg chg="add del">
          <ac:chgData name="Darren Starr" userId="e8db8f9f-6c41-48a8-b168-8c2600f32686" providerId="ADAL" clId="{8A8AF724-0554-4334-A95E-7765974E60F0}" dt="2025-01-15T14:45:27.350" v="26634" actId="9405"/>
          <ac:inkMkLst>
            <pc:docMk/>
            <pc:sldMk cId="2810700359" sldId="327"/>
            <ac:inkMk id="157" creationId="{9ACB7998-EC52-902E-C233-1D5E9A0267C0}"/>
          </ac:inkMkLst>
        </pc:inkChg>
        <pc:inkChg chg="add del">
          <ac:chgData name="Darren Starr" userId="e8db8f9f-6c41-48a8-b168-8c2600f32686" providerId="ADAL" clId="{8A8AF724-0554-4334-A95E-7765974E60F0}" dt="2025-01-15T14:45:27.005" v="26633" actId="9405"/>
          <ac:inkMkLst>
            <pc:docMk/>
            <pc:sldMk cId="2810700359" sldId="327"/>
            <ac:inkMk id="158" creationId="{0370546F-F251-B540-5525-21B6A69B7149}"/>
          </ac:inkMkLst>
        </pc:inkChg>
        <pc:inkChg chg="add del">
          <ac:chgData name="Darren Starr" userId="e8db8f9f-6c41-48a8-b168-8c2600f32686" providerId="ADAL" clId="{8A8AF724-0554-4334-A95E-7765974E60F0}" dt="2025-01-15T14:45:26.791" v="26632" actId="9405"/>
          <ac:inkMkLst>
            <pc:docMk/>
            <pc:sldMk cId="2810700359" sldId="327"/>
            <ac:inkMk id="159" creationId="{0ADB9B9D-D43B-0DAA-F3EB-96E118AE9863}"/>
          </ac:inkMkLst>
        </pc:inkChg>
        <pc:inkChg chg="add del">
          <ac:chgData name="Darren Starr" userId="e8db8f9f-6c41-48a8-b168-8c2600f32686" providerId="ADAL" clId="{8A8AF724-0554-4334-A95E-7765974E60F0}" dt="2025-01-15T14:45:26.523" v="26631" actId="9405"/>
          <ac:inkMkLst>
            <pc:docMk/>
            <pc:sldMk cId="2810700359" sldId="327"/>
            <ac:inkMk id="160" creationId="{6977FC1F-4F20-EC7A-F187-8FA0E7FAE97E}"/>
          </ac:inkMkLst>
        </pc:inkChg>
        <pc:inkChg chg="add del">
          <ac:chgData name="Darren Starr" userId="e8db8f9f-6c41-48a8-b168-8c2600f32686" providerId="ADAL" clId="{8A8AF724-0554-4334-A95E-7765974E60F0}" dt="2025-01-15T14:45:26.388" v="26630" actId="9405"/>
          <ac:inkMkLst>
            <pc:docMk/>
            <pc:sldMk cId="2810700359" sldId="327"/>
            <ac:inkMk id="161" creationId="{1BE97812-CB17-9173-95C3-57C0DC81169D}"/>
          </ac:inkMkLst>
        </pc:inkChg>
        <pc:inkChg chg="add del">
          <ac:chgData name="Darren Starr" userId="e8db8f9f-6c41-48a8-b168-8c2600f32686" providerId="ADAL" clId="{8A8AF724-0554-4334-A95E-7765974E60F0}" dt="2025-01-15T14:45:26.253" v="26628" actId="9405"/>
          <ac:inkMkLst>
            <pc:docMk/>
            <pc:sldMk cId="2810700359" sldId="327"/>
            <ac:inkMk id="162" creationId="{DD8898F2-46DD-D71D-E414-995A9EFDD9CF}"/>
          </ac:inkMkLst>
        </pc:inkChg>
        <pc:inkChg chg="add mod">
          <ac:chgData name="Darren Starr" userId="e8db8f9f-6c41-48a8-b168-8c2600f32686" providerId="ADAL" clId="{8A8AF724-0554-4334-A95E-7765974E60F0}" dt="2025-01-15T14:46:09.245" v="26641"/>
          <ac:inkMkLst>
            <pc:docMk/>
            <pc:sldMk cId="2810700359" sldId="327"/>
            <ac:inkMk id="164" creationId="{35D707AD-5106-2CFA-7589-B224460BC4D4}"/>
          </ac:inkMkLst>
        </pc:inkChg>
        <pc:inkChg chg="add mod">
          <ac:chgData name="Darren Starr" userId="e8db8f9f-6c41-48a8-b168-8c2600f32686" providerId="ADAL" clId="{8A8AF724-0554-4334-A95E-7765974E60F0}" dt="2025-01-15T14:46:09.245" v="26641"/>
          <ac:inkMkLst>
            <pc:docMk/>
            <pc:sldMk cId="2810700359" sldId="327"/>
            <ac:inkMk id="165" creationId="{FC76D26E-0641-6407-4946-063C7CCBFE16}"/>
          </ac:inkMkLst>
        </pc:inkChg>
        <pc:inkChg chg="add">
          <ac:chgData name="Darren Starr" userId="e8db8f9f-6c41-48a8-b168-8c2600f32686" providerId="ADAL" clId="{8A8AF724-0554-4334-A95E-7765974E60F0}" dt="2025-01-15T14:46:10.338" v="26642" actId="9405"/>
          <ac:inkMkLst>
            <pc:docMk/>
            <pc:sldMk cId="2810700359" sldId="327"/>
            <ac:inkMk id="167" creationId="{3AED46B1-BE1E-E286-580A-4B671673D5BC}"/>
          </ac:inkMkLst>
        </pc:inkChg>
        <pc:inkChg chg="add">
          <ac:chgData name="Darren Starr" userId="e8db8f9f-6c41-48a8-b168-8c2600f32686" providerId="ADAL" clId="{8A8AF724-0554-4334-A95E-7765974E60F0}" dt="2025-01-15T14:46:10.506" v="26643" actId="9405"/>
          <ac:inkMkLst>
            <pc:docMk/>
            <pc:sldMk cId="2810700359" sldId="327"/>
            <ac:inkMk id="168" creationId="{798938B9-B9BD-0AD3-37B4-5B408C8973F6}"/>
          </ac:inkMkLst>
        </pc:inkChg>
        <pc:inkChg chg="add">
          <ac:chgData name="Darren Starr" userId="e8db8f9f-6c41-48a8-b168-8c2600f32686" providerId="ADAL" clId="{8A8AF724-0554-4334-A95E-7765974E60F0}" dt="2025-01-15T14:46:11.511" v="26644" actId="9405"/>
          <ac:inkMkLst>
            <pc:docMk/>
            <pc:sldMk cId="2810700359" sldId="327"/>
            <ac:inkMk id="169" creationId="{DA1DDD3C-0F01-9690-043C-A66D1C6580BD}"/>
          </ac:inkMkLst>
        </pc:inkChg>
        <pc:inkChg chg="add">
          <ac:chgData name="Darren Starr" userId="e8db8f9f-6c41-48a8-b168-8c2600f32686" providerId="ADAL" clId="{8A8AF724-0554-4334-A95E-7765974E60F0}" dt="2025-01-15T14:46:11.703" v="26645" actId="9405"/>
          <ac:inkMkLst>
            <pc:docMk/>
            <pc:sldMk cId="2810700359" sldId="327"/>
            <ac:inkMk id="170" creationId="{139F892D-6BF5-D0BA-6565-3BF8ACFF785B}"/>
          </ac:inkMkLst>
        </pc:inkChg>
        <pc:inkChg chg="add">
          <ac:chgData name="Darren Starr" userId="e8db8f9f-6c41-48a8-b168-8c2600f32686" providerId="ADAL" clId="{8A8AF724-0554-4334-A95E-7765974E60F0}" dt="2025-01-15T14:46:12.362" v="26646" actId="9405"/>
          <ac:inkMkLst>
            <pc:docMk/>
            <pc:sldMk cId="2810700359" sldId="327"/>
            <ac:inkMk id="171" creationId="{EFA55712-E682-553C-578C-F2C7701E6142}"/>
          </ac:inkMkLst>
        </pc:inkChg>
        <pc:inkChg chg="add mod">
          <ac:chgData name="Darren Starr" userId="e8db8f9f-6c41-48a8-b168-8c2600f32686" providerId="ADAL" clId="{8A8AF724-0554-4334-A95E-7765974E60F0}" dt="2025-01-15T14:46:36.501" v="26671"/>
          <ac:inkMkLst>
            <pc:docMk/>
            <pc:sldMk cId="2810700359" sldId="327"/>
            <ac:inkMk id="172" creationId="{D8E8B982-3ECD-0914-8BFB-70EC6163B333}"/>
          </ac:inkMkLst>
        </pc:inkChg>
        <pc:inkChg chg="add">
          <ac:chgData name="Darren Starr" userId="e8db8f9f-6c41-48a8-b168-8c2600f32686" providerId="ADAL" clId="{8A8AF724-0554-4334-A95E-7765974E60F0}" dt="2025-01-15T14:46:13.579" v="26648" actId="9405"/>
          <ac:inkMkLst>
            <pc:docMk/>
            <pc:sldMk cId="2810700359" sldId="327"/>
            <ac:inkMk id="173" creationId="{8E64215C-14D2-9CF7-F5B7-F99001DDBC26}"/>
          </ac:inkMkLst>
        </pc:inkChg>
        <pc:inkChg chg="add">
          <ac:chgData name="Darren Starr" userId="e8db8f9f-6c41-48a8-b168-8c2600f32686" providerId="ADAL" clId="{8A8AF724-0554-4334-A95E-7765974E60F0}" dt="2025-01-15T14:46:13.781" v="26649" actId="9405"/>
          <ac:inkMkLst>
            <pc:docMk/>
            <pc:sldMk cId="2810700359" sldId="327"/>
            <ac:inkMk id="174" creationId="{8E75EBFD-AD99-55B7-9904-E1035A3C8800}"/>
          </ac:inkMkLst>
        </pc:inkChg>
        <pc:inkChg chg="add">
          <ac:chgData name="Darren Starr" userId="e8db8f9f-6c41-48a8-b168-8c2600f32686" providerId="ADAL" clId="{8A8AF724-0554-4334-A95E-7765974E60F0}" dt="2025-01-15T14:46:14.261" v="26650" actId="9405"/>
          <ac:inkMkLst>
            <pc:docMk/>
            <pc:sldMk cId="2810700359" sldId="327"/>
            <ac:inkMk id="175" creationId="{A025277D-1467-634E-8CDF-E3B05BBC03C7}"/>
          </ac:inkMkLst>
        </pc:inkChg>
        <pc:inkChg chg="add">
          <ac:chgData name="Darren Starr" userId="e8db8f9f-6c41-48a8-b168-8c2600f32686" providerId="ADAL" clId="{8A8AF724-0554-4334-A95E-7765974E60F0}" dt="2025-01-15T14:46:14.488" v="26651" actId="9405"/>
          <ac:inkMkLst>
            <pc:docMk/>
            <pc:sldMk cId="2810700359" sldId="327"/>
            <ac:inkMk id="176" creationId="{340B878F-547B-82E1-7F1A-1D6A849A133F}"/>
          </ac:inkMkLst>
        </pc:inkChg>
        <pc:inkChg chg="add">
          <ac:chgData name="Darren Starr" userId="e8db8f9f-6c41-48a8-b168-8c2600f32686" providerId="ADAL" clId="{8A8AF724-0554-4334-A95E-7765974E60F0}" dt="2025-01-15T14:46:14.650" v="26652" actId="9405"/>
          <ac:inkMkLst>
            <pc:docMk/>
            <pc:sldMk cId="2810700359" sldId="327"/>
            <ac:inkMk id="177" creationId="{E80B1F01-1C73-A7FB-F253-76623500C463}"/>
          </ac:inkMkLst>
        </pc:inkChg>
        <pc:inkChg chg="add mod">
          <ac:chgData name="Darren Starr" userId="e8db8f9f-6c41-48a8-b168-8c2600f32686" providerId="ADAL" clId="{8A8AF724-0554-4334-A95E-7765974E60F0}" dt="2025-01-15T14:55:37.453" v="26775"/>
          <ac:inkMkLst>
            <pc:docMk/>
            <pc:sldMk cId="2810700359" sldId="327"/>
            <ac:inkMk id="178" creationId="{120C2544-ACEA-3255-32EF-3B55ACC733CC}"/>
          </ac:inkMkLst>
        </pc:inkChg>
        <pc:inkChg chg="add">
          <ac:chgData name="Darren Starr" userId="e8db8f9f-6c41-48a8-b168-8c2600f32686" providerId="ADAL" clId="{8A8AF724-0554-4334-A95E-7765974E60F0}" dt="2025-01-15T14:46:15.920" v="26654" actId="9405"/>
          <ac:inkMkLst>
            <pc:docMk/>
            <pc:sldMk cId="2810700359" sldId="327"/>
            <ac:inkMk id="179" creationId="{1C5046CB-C466-782A-0A0A-2090FB4B1609}"/>
          </ac:inkMkLst>
        </pc:inkChg>
        <pc:inkChg chg="add">
          <ac:chgData name="Darren Starr" userId="e8db8f9f-6c41-48a8-b168-8c2600f32686" providerId="ADAL" clId="{8A8AF724-0554-4334-A95E-7765974E60F0}" dt="2025-01-15T14:46:21.675" v="26656" actId="9405"/>
          <ac:inkMkLst>
            <pc:docMk/>
            <pc:sldMk cId="2810700359" sldId="327"/>
            <ac:inkMk id="181" creationId="{33356973-A6DA-5720-7F2E-600482AC2C20}"/>
          </ac:inkMkLst>
        </pc:inkChg>
        <pc:inkChg chg="add">
          <ac:chgData name="Darren Starr" userId="e8db8f9f-6c41-48a8-b168-8c2600f32686" providerId="ADAL" clId="{8A8AF724-0554-4334-A95E-7765974E60F0}" dt="2025-01-15T14:46:22.074" v="26657" actId="9405"/>
          <ac:inkMkLst>
            <pc:docMk/>
            <pc:sldMk cId="2810700359" sldId="327"/>
            <ac:inkMk id="182" creationId="{05F0C807-A460-FC85-D4F5-F4A318E07DCD}"/>
          </ac:inkMkLst>
        </pc:inkChg>
        <pc:inkChg chg="add mod">
          <ac:chgData name="Darren Starr" userId="e8db8f9f-6c41-48a8-b168-8c2600f32686" providerId="ADAL" clId="{8A8AF724-0554-4334-A95E-7765974E60F0}" dt="2025-01-15T14:46:34.250" v="26669"/>
          <ac:inkMkLst>
            <pc:docMk/>
            <pc:sldMk cId="2810700359" sldId="327"/>
            <ac:inkMk id="184" creationId="{DF649C89-93FB-FCD6-02AC-5D576ED0DAF2}"/>
          </ac:inkMkLst>
        </pc:inkChg>
        <pc:inkChg chg="add mod">
          <ac:chgData name="Darren Starr" userId="e8db8f9f-6c41-48a8-b168-8c2600f32686" providerId="ADAL" clId="{8A8AF724-0554-4334-A95E-7765974E60F0}" dt="2025-01-15T14:46:34.250" v="26669"/>
          <ac:inkMkLst>
            <pc:docMk/>
            <pc:sldMk cId="2810700359" sldId="327"/>
            <ac:inkMk id="185" creationId="{9B518666-4E0C-190E-3D37-703D4885A88D}"/>
          </ac:inkMkLst>
        </pc:inkChg>
        <pc:inkChg chg="add mod">
          <ac:chgData name="Darren Starr" userId="e8db8f9f-6c41-48a8-b168-8c2600f32686" providerId="ADAL" clId="{8A8AF724-0554-4334-A95E-7765974E60F0}" dt="2025-01-15T14:46:34.250" v="26669"/>
          <ac:inkMkLst>
            <pc:docMk/>
            <pc:sldMk cId="2810700359" sldId="327"/>
            <ac:inkMk id="186" creationId="{E4B89B20-1331-6AF5-203E-CE5384CF2EC0}"/>
          </ac:inkMkLst>
        </pc:inkChg>
        <pc:inkChg chg="add mod">
          <ac:chgData name="Darren Starr" userId="e8db8f9f-6c41-48a8-b168-8c2600f32686" providerId="ADAL" clId="{8A8AF724-0554-4334-A95E-7765974E60F0}" dt="2025-01-15T14:46:34.250" v="26669"/>
          <ac:inkMkLst>
            <pc:docMk/>
            <pc:sldMk cId="2810700359" sldId="327"/>
            <ac:inkMk id="187" creationId="{9F96C5E4-4E2D-3331-9ADE-11328F536179}"/>
          </ac:inkMkLst>
        </pc:inkChg>
        <pc:inkChg chg="add">
          <ac:chgData name="Darren Starr" userId="e8db8f9f-6c41-48a8-b168-8c2600f32686" providerId="ADAL" clId="{8A8AF724-0554-4334-A95E-7765974E60F0}" dt="2025-01-15T14:46:32.232" v="26663" actId="9405"/>
          <ac:inkMkLst>
            <pc:docMk/>
            <pc:sldMk cId="2810700359" sldId="327"/>
            <ac:inkMk id="188" creationId="{96EBB3D5-4117-506C-805F-98841DCD629B}"/>
          </ac:inkMkLst>
        </pc:inkChg>
        <pc:inkChg chg="add mod">
          <ac:chgData name="Darren Starr" userId="e8db8f9f-6c41-48a8-b168-8c2600f32686" providerId="ADAL" clId="{8A8AF724-0554-4334-A95E-7765974E60F0}" dt="2025-01-15T14:46:34.250" v="26669"/>
          <ac:inkMkLst>
            <pc:docMk/>
            <pc:sldMk cId="2810700359" sldId="327"/>
            <ac:inkMk id="189" creationId="{7D95F2C6-ABB7-C3B2-EBEB-FC159C34592E}"/>
          </ac:inkMkLst>
        </pc:inkChg>
        <pc:inkChg chg="add mod">
          <ac:chgData name="Darren Starr" userId="e8db8f9f-6c41-48a8-b168-8c2600f32686" providerId="ADAL" clId="{8A8AF724-0554-4334-A95E-7765974E60F0}" dt="2025-01-15T14:46:34.250" v="26669"/>
          <ac:inkMkLst>
            <pc:docMk/>
            <pc:sldMk cId="2810700359" sldId="327"/>
            <ac:inkMk id="190" creationId="{1EA5695C-A1D2-3CB8-98AD-2945CE713AEC}"/>
          </ac:inkMkLst>
        </pc:inkChg>
        <pc:inkChg chg="add mod">
          <ac:chgData name="Darren Starr" userId="e8db8f9f-6c41-48a8-b168-8c2600f32686" providerId="ADAL" clId="{8A8AF724-0554-4334-A95E-7765974E60F0}" dt="2025-01-15T14:46:34.250" v="26669"/>
          <ac:inkMkLst>
            <pc:docMk/>
            <pc:sldMk cId="2810700359" sldId="327"/>
            <ac:inkMk id="191" creationId="{80BE8BD8-6CE4-1D75-B66B-3F64C19C66AF}"/>
          </ac:inkMkLst>
        </pc:inkChg>
        <pc:inkChg chg="add mod">
          <ac:chgData name="Darren Starr" userId="e8db8f9f-6c41-48a8-b168-8c2600f32686" providerId="ADAL" clId="{8A8AF724-0554-4334-A95E-7765974E60F0}" dt="2025-01-15T14:46:34.250" v="26669"/>
          <ac:inkMkLst>
            <pc:docMk/>
            <pc:sldMk cId="2810700359" sldId="327"/>
            <ac:inkMk id="192" creationId="{0F475ABC-EBCC-A064-D605-F8E0BB086190}"/>
          </ac:inkMkLst>
        </pc:inkChg>
        <pc:inkChg chg="add mod">
          <ac:chgData name="Darren Starr" userId="e8db8f9f-6c41-48a8-b168-8c2600f32686" providerId="ADAL" clId="{8A8AF724-0554-4334-A95E-7765974E60F0}" dt="2025-01-15T14:46:34.250" v="26669"/>
          <ac:inkMkLst>
            <pc:docMk/>
            <pc:sldMk cId="2810700359" sldId="327"/>
            <ac:inkMk id="193" creationId="{DC97A4D8-7E26-F826-A713-25356F20DC4D}"/>
          </ac:inkMkLst>
        </pc:inkChg>
        <pc:inkChg chg="add del">
          <ac:chgData name="Darren Starr" userId="e8db8f9f-6c41-48a8-b168-8c2600f32686" providerId="ADAL" clId="{8A8AF724-0554-4334-A95E-7765974E60F0}" dt="2025-01-15T14:46:41.740" v="26674" actId="9405"/>
          <ac:inkMkLst>
            <pc:docMk/>
            <pc:sldMk cId="2810700359" sldId="327"/>
            <ac:inkMk id="195" creationId="{E2D41F24-875A-19D2-8A8D-CFB7AF757B7B}"/>
          </ac:inkMkLst>
        </pc:inkChg>
        <pc:inkChg chg="add del">
          <ac:chgData name="Darren Starr" userId="e8db8f9f-6c41-48a8-b168-8c2600f32686" providerId="ADAL" clId="{8A8AF724-0554-4334-A95E-7765974E60F0}" dt="2025-01-15T14:46:45.215" v="26677" actId="9405"/>
          <ac:inkMkLst>
            <pc:docMk/>
            <pc:sldMk cId="2810700359" sldId="327"/>
            <ac:inkMk id="197" creationId="{D1D131B0-30B7-C7DC-CE72-C390C729DB4D}"/>
          </ac:inkMkLst>
        </pc:inkChg>
        <pc:inkChg chg="add del">
          <ac:chgData name="Darren Starr" userId="e8db8f9f-6c41-48a8-b168-8c2600f32686" providerId="ADAL" clId="{8A8AF724-0554-4334-A95E-7765974E60F0}" dt="2025-01-15T14:47:28.947" v="26689"/>
          <ac:inkMkLst>
            <pc:docMk/>
            <pc:sldMk cId="2810700359" sldId="327"/>
            <ac:inkMk id="198" creationId="{EBFA531A-B6C9-FB14-4751-055536AC78A5}"/>
          </ac:inkMkLst>
        </pc:inkChg>
        <pc:inkChg chg="add mod">
          <ac:chgData name="Darren Starr" userId="e8db8f9f-6c41-48a8-b168-8c2600f32686" providerId="ADAL" clId="{8A8AF724-0554-4334-A95E-7765974E60F0}" dt="2025-01-15T14:48:07.122" v="26712"/>
          <ac:inkMkLst>
            <pc:docMk/>
            <pc:sldMk cId="2810700359" sldId="327"/>
            <ac:inkMk id="199" creationId="{4D8E1E72-E789-18CE-938D-821D9632B5E5}"/>
          </ac:inkMkLst>
        </pc:inkChg>
        <pc:inkChg chg="add del mod">
          <ac:chgData name="Darren Starr" userId="e8db8f9f-6c41-48a8-b168-8c2600f32686" providerId="ADAL" clId="{8A8AF724-0554-4334-A95E-7765974E60F0}" dt="2025-01-15T14:48:07.122" v="26712"/>
          <ac:inkMkLst>
            <pc:docMk/>
            <pc:sldMk cId="2810700359" sldId="327"/>
            <ac:inkMk id="200" creationId="{9006DC11-3183-DCF8-1BB7-663DD8B51E44}"/>
          </ac:inkMkLst>
        </pc:inkChg>
        <pc:inkChg chg="add">
          <ac:chgData name="Darren Starr" userId="e8db8f9f-6c41-48a8-b168-8c2600f32686" providerId="ADAL" clId="{8A8AF724-0554-4334-A95E-7765974E60F0}" dt="2025-01-15T14:47:01.283" v="26682" actId="9405"/>
          <ac:inkMkLst>
            <pc:docMk/>
            <pc:sldMk cId="2810700359" sldId="327"/>
            <ac:inkMk id="202" creationId="{1E827379-0F1C-0C44-1F18-55E26A14B0FF}"/>
          </ac:inkMkLst>
        </pc:inkChg>
        <pc:inkChg chg="add del">
          <ac:chgData name="Darren Starr" userId="e8db8f9f-6c41-48a8-b168-8c2600f32686" providerId="ADAL" clId="{8A8AF724-0554-4334-A95E-7765974E60F0}" dt="2025-01-15T14:47:28.240" v="26688"/>
          <ac:inkMkLst>
            <pc:docMk/>
            <pc:sldMk cId="2810700359" sldId="327"/>
            <ac:inkMk id="203" creationId="{68704796-DFC5-2395-DF23-E33E0C106AC4}"/>
          </ac:inkMkLst>
        </pc:inkChg>
        <pc:inkChg chg="add">
          <ac:chgData name="Darren Starr" userId="e8db8f9f-6c41-48a8-b168-8c2600f32686" providerId="ADAL" clId="{8A8AF724-0554-4334-A95E-7765974E60F0}" dt="2025-01-15T14:47:24.796" v="26684" actId="9405"/>
          <ac:inkMkLst>
            <pc:docMk/>
            <pc:sldMk cId="2810700359" sldId="327"/>
            <ac:inkMk id="204" creationId="{C06C440F-1A78-98A2-2D34-F3BBFCA8539B}"/>
          </ac:inkMkLst>
        </pc:inkChg>
        <pc:inkChg chg="add del mod">
          <ac:chgData name="Darren Starr" userId="e8db8f9f-6c41-48a8-b168-8c2600f32686" providerId="ADAL" clId="{8A8AF724-0554-4334-A95E-7765974E60F0}" dt="2025-01-15T14:48:10.772" v="26714"/>
          <ac:inkMkLst>
            <pc:docMk/>
            <pc:sldMk cId="2810700359" sldId="327"/>
            <ac:inkMk id="205" creationId="{3A3F5135-264D-5B87-06E2-1916610D16D8}"/>
          </ac:inkMkLst>
        </pc:inkChg>
        <pc:inkChg chg="add del mod">
          <ac:chgData name="Darren Starr" userId="e8db8f9f-6c41-48a8-b168-8c2600f32686" providerId="ADAL" clId="{8A8AF724-0554-4334-A95E-7765974E60F0}" dt="2025-01-15T14:48:08.460" v="26713"/>
          <ac:inkMkLst>
            <pc:docMk/>
            <pc:sldMk cId="2810700359" sldId="327"/>
            <ac:inkMk id="206" creationId="{83000FFD-D31A-D684-4520-B03E2BE222E1}"/>
          </ac:inkMkLst>
        </pc:inkChg>
        <pc:inkChg chg="add mod">
          <ac:chgData name="Darren Starr" userId="e8db8f9f-6c41-48a8-b168-8c2600f32686" providerId="ADAL" clId="{8A8AF724-0554-4334-A95E-7765974E60F0}" dt="2025-01-15T14:47:42.979" v="26698"/>
          <ac:inkMkLst>
            <pc:docMk/>
            <pc:sldMk cId="2810700359" sldId="327"/>
            <ac:inkMk id="208" creationId="{423303D5-6012-525E-90E3-46462ECD683E}"/>
          </ac:inkMkLst>
        </pc:inkChg>
        <pc:inkChg chg="add mod">
          <ac:chgData name="Darren Starr" userId="e8db8f9f-6c41-48a8-b168-8c2600f32686" providerId="ADAL" clId="{8A8AF724-0554-4334-A95E-7765974E60F0}" dt="2025-01-15T14:47:42.979" v="26698"/>
          <ac:inkMkLst>
            <pc:docMk/>
            <pc:sldMk cId="2810700359" sldId="327"/>
            <ac:inkMk id="209" creationId="{3B7D1728-46B8-DE45-E1D1-E9053260165E}"/>
          </ac:inkMkLst>
        </pc:inkChg>
        <pc:inkChg chg="add mod">
          <ac:chgData name="Darren Starr" userId="e8db8f9f-6c41-48a8-b168-8c2600f32686" providerId="ADAL" clId="{8A8AF724-0554-4334-A95E-7765974E60F0}" dt="2025-01-15T14:47:42.979" v="26698"/>
          <ac:inkMkLst>
            <pc:docMk/>
            <pc:sldMk cId="2810700359" sldId="327"/>
            <ac:inkMk id="211" creationId="{FBF59FFF-3916-09BE-3F2D-794AF7BE1DF2}"/>
          </ac:inkMkLst>
        </pc:inkChg>
        <pc:inkChg chg="add mod">
          <ac:chgData name="Darren Starr" userId="e8db8f9f-6c41-48a8-b168-8c2600f32686" providerId="ADAL" clId="{8A8AF724-0554-4334-A95E-7765974E60F0}" dt="2025-01-15T14:47:42.979" v="26698"/>
          <ac:inkMkLst>
            <pc:docMk/>
            <pc:sldMk cId="2810700359" sldId="327"/>
            <ac:inkMk id="212" creationId="{1D2F9966-8CF4-D091-49E3-B8A251035F3F}"/>
          </ac:inkMkLst>
        </pc:inkChg>
        <pc:inkChg chg="add mod">
          <ac:chgData name="Darren Starr" userId="e8db8f9f-6c41-48a8-b168-8c2600f32686" providerId="ADAL" clId="{8A8AF724-0554-4334-A95E-7765974E60F0}" dt="2025-01-15T14:47:42.979" v="26698"/>
          <ac:inkMkLst>
            <pc:docMk/>
            <pc:sldMk cId="2810700359" sldId="327"/>
            <ac:inkMk id="213" creationId="{ADB50BB3-2D05-2B23-FF3C-EC8D7238FFCD}"/>
          </ac:inkMkLst>
        </pc:inkChg>
        <pc:inkChg chg="add mod">
          <ac:chgData name="Darren Starr" userId="e8db8f9f-6c41-48a8-b168-8c2600f32686" providerId="ADAL" clId="{8A8AF724-0554-4334-A95E-7765974E60F0}" dt="2025-01-15T14:47:42.979" v="26698"/>
          <ac:inkMkLst>
            <pc:docMk/>
            <pc:sldMk cId="2810700359" sldId="327"/>
            <ac:inkMk id="214" creationId="{3B796B59-E9F5-1228-A913-9F4568FA48B7}"/>
          </ac:inkMkLst>
        </pc:inkChg>
        <pc:inkChg chg="add mod">
          <ac:chgData name="Darren Starr" userId="e8db8f9f-6c41-48a8-b168-8c2600f32686" providerId="ADAL" clId="{8A8AF724-0554-4334-A95E-7765974E60F0}" dt="2025-01-15T14:47:42.979" v="26698"/>
          <ac:inkMkLst>
            <pc:docMk/>
            <pc:sldMk cId="2810700359" sldId="327"/>
            <ac:inkMk id="215" creationId="{4CEFAE2E-13F1-B973-AD0F-9EC933231AED}"/>
          </ac:inkMkLst>
        </pc:inkChg>
        <pc:inkChg chg="add">
          <ac:chgData name="Darren Starr" userId="e8db8f9f-6c41-48a8-b168-8c2600f32686" providerId="ADAL" clId="{8A8AF724-0554-4334-A95E-7765974E60F0}" dt="2025-01-15T14:47:43.758" v="26699" actId="9405"/>
          <ac:inkMkLst>
            <pc:docMk/>
            <pc:sldMk cId="2810700359" sldId="327"/>
            <ac:inkMk id="217" creationId="{E6B6A12D-771E-1ED6-444D-850BD0C16669}"/>
          </ac:inkMkLst>
        </pc:inkChg>
        <pc:inkChg chg="add">
          <ac:chgData name="Darren Starr" userId="e8db8f9f-6c41-48a8-b168-8c2600f32686" providerId="ADAL" clId="{8A8AF724-0554-4334-A95E-7765974E60F0}" dt="2025-01-15T14:47:49.224" v="26701" actId="9405"/>
          <ac:inkMkLst>
            <pc:docMk/>
            <pc:sldMk cId="2810700359" sldId="327"/>
            <ac:inkMk id="219" creationId="{841DFB5E-8E07-6ABC-5E5D-DCDF13678764}"/>
          </ac:inkMkLst>
        </pc:inkChg>
        <pc:inkChg chg="add">
          <ac:chgData name="Darren Starr" userId="e8db8f9f-6c41-48a8-b168-8c2600f32686" providerId="ADAL" clId="{8A8AF724-0554-4334-A95E-7765974E60F0}" dt="2025-01-15T14:47:57.251" v="26702" actId="9405"/>
          <ac:inkMkLst>
            <pc:docMk/>
            <pc:sldMk cId="2810700359" sldId="327"/>
            <ac:inkMk id="220" creationId="{11984306-6D8F-0A77-84EA-939B4E8C47C0}"/>
          </ac:inkMkLst>
        </pc:inkChg>
        <pc:inkChg chg="add">
          <ac:chgData name="Darren Starr" userId="e8db8f9f-6c41-48a8-b168-8c2600f32686" providerId="ADAL" clId="{8A8AF724-0554-4334-A95E-7765974E60F0}" dt="2025-01-15T14:47:57.435" v="26703" actId="9405"/>
          <ac:inkMkLst>
            <pc:docMk/>
            <pc:sldMk cId="2810700359" sldId="327"/>
            <ac:inkMk id="221" creationId="{F9CB7D04-410E-AB13-AA44-E1AFACF710C2}"/>
          </ac:inkMkLst>
        </pc:inkChg>
        <pc:inkChg chg="add mod">
          <ac:chgData name="Darren Starr" userId="e8db8f9f-6c41-48a8-b168-8c2600f32686" providerId="ADAL" clId="{8A8AF724-0554-4334-A95E-7765974E60F0}" dt="2025-01-15T14:55:37.453" v="26775"/>
          <ac:inkMkLst>
            <pc:docMk/>
            <pc:sldMk cId="2810700359" sldId="327"/>
            <ac:inkMk id="222" creationId="{C01FA19D-A463-2CDA-8E29-C7629785262D}"/>
          </ac:inkMkLst>
        </pc:inkChg>
        <pc:inkChg chg="add">
          <ac:chgData name="Darren Starr" userId="e8db8f9f-6c41-48a8-b168-8c2600f32686" providerId="ADAL" clId="{8A8AF724-0554-4334-A95E-7765974E60F0}" dt="2025-01-15T14:47:58.374" v="26705" actId="9405"/>
          <ac:inkMkLst>
            <pc:docMk/>
            <pc:sldMk cId="2810700359" sldId="327"/>
            <ac:inkMk id="223" creationId="{0E227B15-67C7-2AEA-4FAB-849884B63C7E}"/>
          </ac:inkMkLst>
        </pc:inkChg>
        <pc:inkChg chg="add">
          <ac:chgData name="Darren Starr" userId="e8db8f9f-6c41-48a8-b168-8c2600f32686" providerId="ADAL" clId="{8A8AF724-0554-4334-A95E-7765974E60F0}" dt="2025-01-15T14:47:58.996" v="26706" actId="9405"/>
          <ac:inkMkLst>
            <pc:docMk/>
            <pc:sldMk cId="2810700359" sldId="327"/>
            <ac:inkMk id="224" creationId="{0C0A911D-4999-CF4D-C3CC-9E8A377B1C52}"/>
          </ac:inkMkLst>
        </pc:inkChg>
        <pc:inkChg chg="add">
          <ac:chgData name="Darren Starr" userId="e8db8f9f-6c41-48a8-b168-8c2600f32686" providerId="ADAL" clId="{8A8AF724-0554-4334-A95E-7765974E60F0}" dt="2025-01-15T14:47:59.902" v="26707" actId="9405"/>
          <ac:inkMkLst>
            <pc:docMk/>
            <pc:sldMk cId="2810700359" sldId="327"/>
            <ac:inkMk id="225" creationId="{7CF482A3-A113-D37F-6116-245ADB313387}"/>
          </ac:inkMkLst>
        </pc:inkChg>
        <pc:inkChg chg="add">
          <ac:chgData name="Darren Starr" userId="e8db8f9f-6c41-48a8-b168-8c2600f32686" providerId="ADAL" clId="{8A8AF724-0554-4334-A95E-7765974E60F0}" dt="2025-01-15T14:48:00.412" v="26708" actId="9405"/>
          <ac:inkMkLst>
            <pc:docMk/>
            <pc:sldMk cId="2810700359" sldId="327"/>
            <ac:inkMk id="226" creationId="{B89F42BA-51AB-4667-B6E9-3F9A82B4986C}"/>
          </ac:inkMkLst>
        </pc:inkChg>
        <pc:inkChg chg="add">
          <ac:chgData name="Darren Starr" userId="e8db8f9f-6c41-48a8-b168-8c2600f32686" providerId="ADAL" clId="{8A8AF724-0554-4334-A95E-7765974E60F0}" dt="2025-01-15T14:48:00.762" v="26709" actId="9405"/>
          <ac:inkMkLst>
            <pc:docMk/>
            <pc:sldMk cId="2810700359" sldId="327"/>
            <ac:inkMk id="227" creationId="{C1291A9B-40F0-E08F-C842-446C8C90261C}"/>
          </ac:inkMkLst>
        </pc:inkChg>
        <pc:inkChg chg="add">
          <ac:chgData name="Darren Starr" userId="e8db8f9f-6c41-48a8-b168-8c2600f32686" providerId="ADAL" clId="{8A8AF724-0554-4334-A95E-7765974E60F0}" dt="2025-01-15T14:48:01.816" v="26710" actId="9405"/>
          <ac:inkMkLst>
            <pc:docMk/>
            <pc:sldMk cId="2810700359" sldId="327"/>
            <ac:inkMk id="228" creationId="{200AF4C6-C204-0619-EEC5-D8D827F51027}"/>
          </ac:inkMkLst>
        </pc:inkChg>
        <pc:inkChg chg="add mod">
          <ac:chgData name="Darren Starr" userId="e8db8f9f-6c41-48a8-b168-8c2600f32686" providerId="ADAL" clId="{8A8AF724-0554-4334-A95E-7765974E60F0}" dt="2025-01-15T14:48:27.927" v="26719"/>
          <ac:inkMkLst>
            <pc:docMk/>
            <pc:sldMk cId="2810700359" sldId="327"/>
            <ac:inkMk id="230" creationId="{3AF0FA27-BF3D-A547-1888-F93E9EE8F192}"/>
          </ac:inkMkLst>
        </pc:inkChg>
        <pc:inkChg chg="add mod">
          <ac:chgData name="Darren Starr" userId="e8db8f9f-6c41-48a8-b168-8c2600f32686" providerId="ADAL" clId="{8A8AF724-0554-4334-A95E-7765974E60F0}" dt="2025-01-15T14:48:27.927" v="26719"/>
          <ac:inkMkLst>
            <pc:docMk/>
            <pc:sldMk cId="2810700359" sldId="327"/>
            <ac:inkMk id="231" creationId="{EFAE5076-D344-86CF-440A-7B9145522A50}"/>
          </ac:inkMkLst>
        </pc:inkChg>
        <pc:inkChg chg="add mod">
          <ac:chgData name="Darren Starr" userId="e8db8f9f-6c41-48a8-b168-8c2600f32686" providerId="ADAL" clId="{8A8AF724-0554-4334-A95E-7765974E60F0}" dt="2025-01-15T14:48:27.927" v="26719"/>
          <ac:inkMkLst>
            <pc:docMk/>
            <pc:sldMk cId="2810700359" sldId="327"/>
            <ac:inkMk id="232" creationId="{58F626A6-6BEE-D7D3-8C84-D1295F622210}"/>
          </ac:inkMkLst>
        </pc:inkChg>
        <pc:inkChg chg="add mod">
          <ac:chgData name="Darren Starr" userId="e8db8f9f-6c41-48a8-b168-8c2600f32686" providerId="ADAL" clId="{8A8AF724-0554-4334-A95E-7765974E60F0}" dt="2025-01-15T14:48:27.927" v="26719"/>
          <ac:inkMkLst>
            <pc:docMk/>
            <pc:sldMk cId="2810700359" sldId="327"/>
            <ac:inkMk id="233" creationId="{D331C449-45E0-034E-2909-F5B91AAC860F}"/>
          </ac:inkMkLst>
        </pc:inkChg>
        <pc:inkChg chg="add del mod">
          <ac:chgData name="Darren Starr" userId="e8db8f9f-6c41-48a8-b168-8c2600f32686" providerId="ADAL" clId="{8A8AF724-0554-4334-A95E-7765974E60F0}" dt="2025-01-15T14:50:26.075" v="26726"/>
          <ac:inkMkLst>
            <pc:docMk/>
            <pc:sldMk cId="2810700359" sldId="327"/>
            <ac:inkMk id="235" creationId="{260BCAE4-11C4-DDF0-0663-6DBACBEDF39E}"/>
          </ac:inkMkLst>
        </pc:inkChg>
        <pc:inkChg chg="add del mod">
          <ac:chgData name="Darren Starr" userId="e8db8f9f-6c41-48a8-b168-8c2600f32686" providerId="ADAL" clId="{8A8AF724-0554-4334-A95E-7765974E60F0}" dt="2025-01-15T14:50:26.078" v="26728"/>
          <ac:inkMkLst>
            <pc:docMk/>
            <pc:sldMk cId="2810700359" sldId="327"/>
            <ac:inkMk id="236" creationId="{6A9FFFBC-E330-77CA-53B2-88DD119922C3}"/>
          </ac:inkMkLst>
        </pc:inkChg>
        <pc:inkChg chg="add del mod">
          <ac:chgData name="Darren Starr" userId="e8db8f9f-6c41-48a8-b168-8c2600f32686" providerId="ADAL" clId="{8A8AF724-0554-4334-A95E-7765974E60F0}" dt="2025-01-15T14:50:26.077" v="26727"/>
          <ac:inkMkLst>
            <pc:docMk/>
            <pc:sldMk cId="2810700359" sldId="327"/>
            <ac:inkMk id="237" creationId="{0B76334A-E6BB-F3B5-7C41-0D56ABFF25BA}"/>
          </ac:inkMkLst>
        </pc:inkChg>
        <pc:inkChg chg="add del mod">
          <ac:chgData name="Darren Starr" userId="e8db8f9f-6c41-48a8-b168-8c2600f32686" providerId="ADAL" clId="{8A8AF724-0554-4334-A95E-7765974E60F0}" dt="2025-01-15T14:50:26.079" v="26729"/>
          <ac:inkMkLst>
            <pc:docMk/>
            <pc:sldMk cId="2810700359" sldId="327"/>
            <ac:inkMk id="238" creationId="{C9890C2E-8D48-8713-F20B-74FBCB92FDED}"/>
          </ac:inkMkLst>
        </pc:inkChg>
        <pc:inkChg chg="add del mod">
          <ac:chgData name="Darren Starr" userId="e8db8f9f-6c41-48a8-b168-8c2600f32686" providerId="ADAL" clId="{8A8AF724-0554-4334-A95E-7765974E60F0}" dt="2025-01-15T14:50:26.079" v="26730"/>
          <ac:inkMkLst>
            <pc:docMk/>
            <pc:sldMk cId="2810700359" sldId="327"/>
            <ac:inkMk id="239" creationId="{7E8BA8FC-36A3-2546-26BD-40301372AF68}"/>
          </ac:inkMkLst>
        </pc:inkChg>
        <pc:inkChg chg="add">
          <ac:chgData name="Darren Starr" userId="e8db8f9f-6c41-48a8-b168-8c2600f32686" providerId="ADAL" clId="{8A8AF724-0554-4334-A95E-7765974E60F0}" dt="2025-01-15T14:51:30.425" v="26731" actId="9405"/>
          <ac:inkMkLst>
            <pc:docMk/>
            <pc:sldMk cId="2810700359" sldId="327"/>
            <ac:inkMk id="241" creationId="{BB8D618D-C05C-88D4-676C-8BFAB61F6975}"/>
          </ac:inkMkLst>
        </pc:inkChg>
        <pc:inkChg chg="add mod">
          <ac:chgData name="Darren Starr" userId="e8db8f9f-6c41-48a8-b168-8c2600f32686" providerId="ADAL" clId="{8A8AF724-0554-4334-A95E-7765974E60F0}" dt="2025-01-15T14:52:40.330" v="26745"/>
          <ac:inkMkLst>
            <pc:docMk/>
            <pc:sldMk cId="2810700359" sldId="327"/>
            <ac:inkMk id="243" creationId="{0CAB11F6-7DF9-56BA-D59A-3CECB5EE36DF}"/>
          </ac:inkMkLst>
        </pc:inkChg>
        <pc:inkChg chg="add mod">
          <ac:chgData name="Darren Starr" userId="e8db8f9f-6c41-48a8-b168-8c2600f32686" providerId="ADAL" clId="{8A8AF724-0554-4334-A95E-7765974E60F0}" dt="2025-01-15T14:52:40.330" v="26745"/>
          <ac:inkMkLst>
            <pc:docMk/>
            <pc:sldMk cId="2810700359" sldId="327"/>
            <ac:inkMk id="244" creationId="{539C5900-F934-7B8C-333F-723073F0FE01}"/>
          </ac:inkMkLst>
        </pc:inkChg>
        <pc:inkChg chg="add mod">
          <ac:chgData name="Darren Starr" userId="e8db8f9f-6c41-48a8-b168-8c2600f32686" providerId="ADAL" clId="{8A8AF724-0554-4334-A95E-7765974E60F0}" dt="2025-01-15T14:52:40.330" v="26745"/>
          <ac:inkMkLst>
            <pc:docMk/>
            <pc:sldMk cId="2810700359" sldId="327"/>
            <ac:inkMk id="245" creationId="{40C8A7E0-9689-3E00-4C97-5934473838C4}"/>
          </ac:inkMkLst>
        </pc:inkChg>
        <pc:inkChg chg="add del">
          <ac:chgData name="Darren Starr" userId="e8db8f9f-6c41-48a8-b168-8c2600f32686" providerId="ADAL" clId="{8A8AF724-0554-4334-A95E-7765974E60F0}" dt="2025-01-15T14:52:35.367" v="26737"/>
          <ac:inkMkLst>
            <pc:docMk/>
            <pc:sldMk cId="2810700359" sldId="327"/>
            <ac:inkMk id="246" creationId="{F8AEC083-D5F7-2587-A6E1-84DC57BD7ABA}"/>
          </ac:inkMkLst>
        </pc:inkChg>
        <pc:inkChg chg="add mod">
          <ac:chgData name="Darren Starr" userId="e8db8f9f-6c41-48a8-b168-8c2600f32686" providerId="ADAL" clId="{8A8AF724-0554-4334-A95E-7765974E60F0}" dt="2025-01-15T14:52:36.987" v="26739"/>
          <ac:inkMkLst>
            <pc:docMk/>
            <pc:sldMk cId="2810700359" sldId="327"/>
            <ac:inkMk id="247" creationId="{B4C2DBA8-1C80-0AC0-59A0-F9BD4302D21D}"/>
          </ac:inkMkLst>
        </pc:inkChg>
        <pc:inkChg chg="add mod">
          <ac:chgData name="Darren Starr" userId="e8db8f9f-6c41-48a8-b168-8c2600f32686" providerId="ADAL" clId="{8A8AF724-0554-4334-A95E-7765974E60F0}" dt="2025-01-15T14:52:40.330" v="26745"/>
          <ac:inkMkLst>
            <pc:docMk/>
            <pc:sldMk cId="2810700359" sldId="327"/>
            <ac:inkMk id="248" creationId="{7BCBDF89-1980-5BA3-7441-559A6002E672}"/>
          </ac:inkMkLst>
        </pc:inkChg>
        <pc:inkChg chg="add mod">
          <ac:chgData name="Darren Starr" userId="e8db8f9f-6c41-48a8-b168-8c2600f32686" providerId="ADAL" clId="{8A8AF724-0554-4334-A95E-7765974E60F0}" dt="2025-01-15T14:52:40.330" v="26745"/>
          <ac:inkMkLst>
            <pc:docMk/>
            <pc:sldMk cId="2810700359" sldId="327"/>
            <ac:inkMk id="249" creationId="{FF714C91-D43B-1A07-EDC0-226F2E3F3EA3}"/>
          </ac:inkMkLst>
        </pc:inkChg>
        <pc:inkChg chg="add mod">
          <ac:chgData name="Darren Starr" userId="e8db8f9f-6c41-48a8-b168-8c2600f32686" providerId="ADAL" clId="{8A8AF724-0554-4334-A95E-7765974E60F0}" dt="2025-01-15T14:52:40.330" v="26745"/>
          <ac:inkMkLst>
            <pc:docMk/>
            <pc:sldMk cId="2810700359" sldId="327"/>
            <ac:inkMk id="250" creationId="{3001C9B1-6287-92AF-89AC-D5D4E5FA0427}"/>
          </ac:inkMkLst>
        </pc:inkChg>
        <pc:inkChg chg="add mod">
          <ac:chgData name="Darren Starr" userId="e8db8f9f-6c41-48a8-b168-8c2600f32686" providerId="ADAL" clId="{8A8AF724-0554-4334-A95E-7765974E60F0}" dt="2025-01-15T14:52:40.330" v="26745"/>
          <ac:inkMkLst>
            <pc:docMk/>
            <pc:sldMk cId="2810700359" sldId="327"/>
            <ac:inkMk id="251" creationId="{85D7B626-EAC0-7B33-29E4-7B96CEE68056}"/>
          </ac:inkMkLst>
        </pc:inkChg>
        <pc:inkChg chg="add mod">
          <ac:chgData name="Darren Starr" userId="e8db8f9f-6c41-48a8-b168-8c2600f32686" providerId="ADAL" clId="{8A8AF724-0554-4334-A95E-7765974E60F0}" dt="2025-01-15T14:52:40.330" v="26745"/>
          <ac:inkMkLst>
            <pc:docMk/>
            <pc:sldMk cId="2810700359" sldId="327"/>
            <ac:inkMk id="252" creationId="{2FA46E51-BB1F-A30B-7CF3-E612315AE9A2}"/>
          </ac:inkMkLst>
        </pc:inkChg>
        <pc:inkChg chg="add mod">
          <ac:chgData name="Darren Starr" userId="e8db8f9f-6c41-48a8-b168-8c2600f32686" providerId="ADAL" clId="{8A8AF724-0554-4334-A95E-7765974E60F0}" dt="2025-01-15T14:52:53.020" v="26760"/>
          <ac:inkMkLst>
            <pc:docMk/>
            <pc:sldMk cId="2810700359" sldId="327"/>
            <ac:inkMk id="254" creationId="{64A99914-BC5D-2FBB-E917-7BF6672A71D0}"/>
          </ac:inkMkLst>
        </pc:inkChg>
        <pc:inkChg chg="add mod">
          <ac:chgData name="Darren Starr" userId="e8db8f9f-6c41-48a8-b168-8c2600f32686" providerId="ADAL" clId="{8A8AF724-0554-4334-A95E-7765974E60F0}" dt="2025-01-15T14:52:53.020" v="26760"/>
          <ac:inkMkLst>
            <pc:docMk/>
            <pc:sldMk cId="2810700359" sldId="327"/>
            <ac:inkMk id="255" creationId="{4261A4D5-BEA0-9044-5BFD-2D0BA870376F}"/>
          </ac:inkMkLst>
        </pc:inkChg>
        <pc:inkChg chg="add">
          <ac:chgData name="Darren Starr" userId="e8db8f9f-6c41-48a8-b168-8c2600f32686" providerId="ADAL" clId="{8A8AF724-0554-4334-A95E-7765974E60F0}" dt="2025-01-15T14:52:47.604" v="26749" actId="9405"/>
          <ac:inkMkLst>
            <pc:docMk/>
            <pc:sldMk cId="2810700359" sldId="327"/>
            <ac:inkMk id="257" creationId="{A02FABF6-793B-FA9B-9E31-15B25FCC13F0}"/>
          </ac:inkMkLst>
        </pc:inkChg>
        <pc:inkChg chg="add mod">
          <ac:chgData name="Darren Starr" userId="e8db8f9f-6c41-48a8-b168-8c2600f32686" providerId="ADAL" clId="{8A8AF724-0554-4334-A95E-7765974E60F0}" dt="2025-01-15T14:52:53.020" v="26760"/>
          <ac:inkMkLst>
            <pc:docMk/>
            <pc:sldMk cId="2810700359" sldId="327"/>
            <ac:inkMk id="259" creationId="{1145945C-39C1-E652-4390-124CB19F2926}"/>
          </ac:inkMkLst>
        </pc:inkChg>
        <pc:inkChg chg="add">
          <ac:chgData name="Darren Starr" userId="e8db8f9f-6c41-48a8-b168-8c2600f32686" providerId="ADAL" clId="{8A8AF724-0554-4334-A95E-7765974E60F0}" dt="2025-01-15T14:52:50.524" v="26752" actId="9405"/>
          <ac:inkMkLst>
            <pc:docMk/>
            <pc:sldMk cId="2810700359" sldId="327"/>
            <ac:inkMk id="260" creationId="{A5B3773D-AC3A-295B-8635-532247804FD7}"/>
          </ac:inkMkLst>
        </pc:inkChg>
        <pc:inkChg chg="add mod">
          <ac:chgData name="Darren Starr" userId="e8db8f9f-6c41-48a8-b168-8c2600f32686" providerId="ADAL" clId="{8A8AF724-0554-4334-A95E-7765974E60F0}" dt="2025-01-15T14:52:53.020" v="26760"/>
          <ac:inkMkLst>
            <pc:docMk/>
            <pc:sldMk cId="2810700359" sldId="327"/>
            <ac:inkMk id="261" creationId="{AC9104C8-99CA-80EB-08CC-C0517B12B134}"/>
          </ac:inkMkLst>
        </pc:inkChg>
        <pc:inkChg chg="add mod">
          <ac:chgData name="Darren Starr" userId="e8db8f9f-6c41-48a8-b168-8c2600f32686" providerId="ADAL" clId="{8A8AF724-0554-4334-A95E-7765974E60F0}" dt="2025-01-15T14:52:53.020" v="26760"/>
          <ac:inkMkLst>
            <pc:docMk/>
            <pc:sldMk cId="2810700359" sldId="327"/>
            <ac:inkMk id="262" creationId="{81D21B61-848D-6024-C79D-3E2751D3E4EA}"/>
          </ac:inkMkLst>
        </pc:inkChg>
        <pc:inkChg chg="add mod">
          <ac:chgData name="Darren Starr" userId="e8db8f9f-6c41-48a8-b168-8c2600f32686" providerId="ADAL" clId="{8A8AF724-0554-4334-A95E-7765974E60F0}" dt="2025-01-15T14:52:53.020" v="26760"/>
          <ac:inkMkLst>
            <pc:docMk/>
            <pc:sldMk cId="2810700359" sldId="327"/>
            <ac:inkMk id="263" creationId="{9829E929-3FB6-AA76-D4E1-9B6D895F7860}"/>
          </ac:inkMkLst>
        </pc:inkChg>
        <pc:inkChg chg="add">
          <ac:chgData name="Darren Starr" userId="e8db8f9f-6c41-48a8-b168-8c2600f32686" providerId="ADAL" clId="{8A8AF724-0554-4334-A95E-7765974E60F0}" dt="2025-01-15T14:52:51.627" v="26756" actId="9405"/>
          <ac:inkMkLst>
            <pc:docMk/>
            <pc:sldMk cId="2810700359" sldId="327"/>
            <ac:inkMk id="264" creationId="{0D442A42-7439-648C-9C56-47F3A33DABD2}"/>
          </ac:inkMkLst>
        </pc:inkChg>
        <pc:inkChg chg="add mod">
          <ac:chgData name="Darren Starr" userId="e8db8f9f-6c41-48a8-b168-8c2600f32686" providerId="ADAL" clId="{8A8AF724-0554-4334-A95E-7765974E60F0}" dt="2025-01-15T14:55:37.453" v="26775"/>
          <ac:inkMkLst>
            <pc:docMk/>
            <pc:sldMk cId="2810700359" sldId="327"/>
            <ac:inkMk id="265" creationId="{34EE462B-5020-A82D-2BD5-AC1982D923E7}"/>
          </ac:inkMkLst>
        </pc:inkChg>
        <pc:inkChg chg="add mod">
          <ac:chgData name="Darren Starr" userId="e8db8f9f-6c41-48a8-b168-8c2600f32686" providerId="ADAL" clId="{8A8AF724-0554-4334-A95E-7765974E60F0}" dt="2025-01-15T14:52:53.020" v="26760"/>
          <ac:inkMkLst>
            <pc:docMk/>
            <pc:sldMk cId="2810700359" sldId="327"/>
            <ac:inkMk id="266" creationId="{D871ECF2-9A5F-7661-F805-9F30C8DFE248}"/>
          </ac:inkMkLst>
        </pc:inkChg>
        <pc:inkChg chg="add mod">
          <ac:chgData name="Darren Starr" userId="e8db8f9f-6c41-48a8-b168-8c2600f32686" providerId="ADAL" clId="{8A8AF724-0554-4334-A95E-7765974E60F0}" dt="2025-01-15T14:52:53.020" v="26760"/>
          <ac:inkMkLst>
            <pc:docMk/>
            <pc:sldMk cId="2810700359" sldId="327"/>
            <ac:inkMk id="267" creationId="{FFB30288-46FB-10D1-72CC-9B5E95AFDB9F}"/>
          </ac:inkMkLst>
        </pc:inkChg>
        <pc:inkChg chg="add">
          <ac:chgData name="Darren Starr" userId="e8db8f9f-6c41-48a8-b168-8c2600f32686" providerId="ADAL" clId="{8A8AF724-0554-4334-A95E-7765974E60F0}" dt="2025-01-15T14:52:56.842" v="26761" actId="9405"/>
          <ac:inkMkLst>
            <pc:docMk/>
            <pc:sldMk cId="2810700359" sldId="327"/>
            <ac:inkMk id="269" creationId="{AFA19FA8-D9D8-AB71-212F-EF400A9795D9}"/>
          </ac:inkMkLst>
        </pc:inkChg>
        <pc:inkChg chg="add">
          <ac:chgData name="Darren Starr" userId="e8db8f9f-6c41-48a8-b168-8c2600f32686" providerId="ADAL" clId="{8A8AF724-0554-4334-A95E-7765974E60F0}" dt="2025-01-15T14:53:55.353" v="26764" actId="9405"/>
          <ac:inkMkLst>
            <pc:docMk/>
            <pc:sldMk cId="2810700359" sldId="327"/>
            <ac:inkMk id="271" creationId="{204DA046-5F23-551C-1169-443565D1A7F5}"/>
          </ac:inkMkLst>
        </pc:inkChg>
        <pc:inkChg chg="add">
          <ac:chgData name="Darren Starr" userId="e8db8f9f-6c41-48a8-b168-8c2600f32686" providerId="ADAL" clId="{8A8AF724-0554-4334-A95E-7765974E60F0}" dt="2025-01-15T14:53:55.663" v="26765" actId="9405"/>
          <ac:inkMkLst>
            <pc:docMk/>
            <pc:sldMk cId="2810700359" sldId="327"/>
            <ac:inkMk id="272" creationId="{7B8338D9-5857-B3C2-85DE-959F205F6BCB}"/>
          </ac:inkMkLst>
        </pc:inkChg>
        <pc:inkChg chg="add mod">
          <ac:chgData name="Darren Starr" userId="e8db8f9f-6c41-48a8-b168-8c2600f32686" providerId="ADAL" clId="{8A8AF724-0554-4334-A95E-7765974E60F0}" dt="2025-01-15T14:54:15.285" v="26770"/>
          <ac:inkMkLst>
            <pc:docMk/>
            <pc:sldMk cId="2810700359" sldId="327"/>
            <ac:inkMk id="274" creationId="{700A975D-C61C-6269-BCC9-2BC1F0AE6B2A}"/>
          </ac:inkMkLst>
        </pc:inkChg>
        <pc:inkChg chg="add mod">
          <ac:chgData name="Darren Starr" userId="e8db8f9f-6c41-48a8-b168-8c2600f32686" providerId="ADAL" clId="{8A8AF724-0554-4334-A95E-7765974E60F0}" dt="2025-01-15T14:54:15.285" v="26770"/>
          <ac:inkMkLst>
            <pc:docMk/>
            <pc:sldMk cId="2810700359" sldId="327"/>
            <ac:inkMk id="275" creationId="{34A4089A-3FA1-09F1-FFFB-F958A9946C42}"/>
          </ac:inkMkLst>
        </pc:inkChg>
        <pc:inkChg chg="add mod">
          <ac:chgData name="Darren Starr" userId="e8db8f9f-6c41-48a8-b168-8c2600f32686" providerId="ADAL" clId="{8A8AF724-0554-4334-A95E-7765974E60F0}" dt="2025-01-15T14:54:15.285" v="26770"/>
          <ac:inkMkLst>
            <pc:docMk/>
            <pc:sldMk cId="2810700359" sldId="327"/>
            <ac:inkMk id="276" creationId="{E3EBFCF6-5BEF-83E8-CB33-38D9E9F22D5A}"/>
          </ac:inkMkLst>
        </pc:inkChg>
        <pc:inkChg chg="add">
          <ac:chgData name="Darren Starr" userId="e8db8f9f-6c41-48a8-b168-8c2600f32686" providerId="ADAL" clId="{8A8AF724-0554-4334-A95E-7765974E60F0}" dt="2025-01-15T14:55:10.110" v="26771" actId="9405"/>
          <ac:inkMkLst>
            <pc:docMk/>
            <pc:sldMk cId="2810700359" sldId="327"/>
            <ac:inkMk id="278" creationId="{36626445-D10D-85A8-96B5-433004312F62}"/>
          </ac:inkMkLst>
        </pc:inkChg>
        <pc:inkChg chg="add">
          <ac:chgData name="Darren Starr" userId="e8db8f9f-6c41-48a8-b168-8c2600f32686" providerId="ADAL" clId="{8A8AF724-0554-4334-A95E-7765974E60F0}" dt="2025-01-15T14:55:35.733" v="26773" actId="9405"/>
          <ac:inkMkLst>
            <pc:docMk/>
            <pc:sldMk cId="2810700359" sldId="327"/>
            <ac:inkMk id="280" creationId="{96F40A89-ACD5-C111-CD4B-0511799530DC}"/>
          </ac:inkMkLst>
        </pc:inkChg>
        <pc:inkChg chg="add">
          <ac:chgData name="Darren Starr" userId="e8db8f9f-6c41-48a8-b168-8c2600f32686" providerId="ADAL" clId="{8A8AF724-0554-4334-A95E-7765974E60F0}" dt="2025-01-15T14:55:36.407" v="26774" actId="9405"/>
          <ac:inkMkLst>
            <pc:docMk/>
            <pc:sldMk cId="2810700359" sldId="327"/>
            <ac:inkMk id="281" creationId="{EC5F1CFA-BAE5-46D5-1B5F-2831A1F5879A}"/>
          </ac:inkMkLst>
        </pc:inkChg>
        <pc:inkChg chg="add mod">
          <ac:chgData name="Darren Starr" userId="e8db8f9f-6c41-48a8-b168-8c2600f32686" providerId="ADAL" clId="{8A8AF724-0554-4334-A95E-7765974E60F0}" dt="2025-01-15T14:55:45.267" v="26779"/>
          <ac:inkMkLst>
            <pc:docMk/>
            <pc:sldMk cId="2810700359" sldId="327"/>
            <ac:inkMk id="283" creationId="{A4982798-4E51-4FE5-1B44-62F42CAB74BE}"/>
          </ac:inkMkLst>
        </pc:inkChg>
        <pc:inkChg chg="add mod">
          <ac:chgData name="Darren Starr" userId="e8db8f9f-6c41-48a8-b168-8c2600f32686" providerId="ADAL" clId="{8A8AF724-0554-4334-A95E-7765974E60F0}" dt="2025-01-15T14:55:45.267" v="26779"/>
          <ac:inkMkLst>
            <pc:docMk/>
            <pc:sldMk cId="2810700359" sldId="327"/>
            <ac:inkMk id="284" creationId="{A039F21E-4B14-5400-9FAB-09C24C57CB85}"/>
          </ac:inkMkLst>
        </pc:inkChg>
        <pc:inkChg chg="add mod">
          <ac:chgData name="Darren Starr" userId="e8db8f9f-6c41-48a8-b168-8c2600f32686" providerId="ADAL" clId="{8A8AF724-0554-4334-A95E-7765974E60F0}" dt="2025-01-15T14:55:45.267" v="26779"/>
          <ac:inkMkLst>
            <pc:docMk/>
            <pc:sldMk cId="2810700359" sldId="327"/>
            <ac:inkMk id="285" creationId="{93218E65-15F2-229A-1545-9B5AB3DC7048}"/>
          </ac:inkMkLst>
        </pc:inkChg>
        <pc:inkChg chg="add">
          <ac:chgData name="Darren Starr" userId="e8db8f9f-6c41-48a8-b168-8c2600f32686" providerId="ADAL" clId="{8A8AF724-0554-4334-A95E-7765974E60F0}" dt="2025-01-15T14:55:47.456" v="26780" actId="9405"/>
          <ac:inkMkLst>
            <pc:docMk/>
            <pc:sldMk cId="2810700359" sldId="327"/>
            <ac:inkMk id="287" creationId="{DEB1B5C7-977A-1AA5-9024-4D8F9DB6C1A6}"/>
          </ac:inkMkLst>
        </pc:inkChg>
        <pc:inkChg chg="add del">
          <ac:chgData name="Darren Starr" userId="e8db8f9f-6c41-48a8-b168-8c2600f32686" providerId="ADAL" clId="{8A8AF724-0554-4334-A95E-7765974E60F0}" dt="2025-01-15T14:55:55.029" v="26782" actId="9405"/>
          <ac:inkMkLst>
            <pc:docMk/>
            <pc:sldMk cId="2810700359" sldId="327"/>
            <ac:inkMk id="288" creationId="{D282976B-7F48-CDD9-1218-84F33D625452}"/>
          </ac:inkMkLst>
        </pc:inkChg>
        <pc:inkChg chg="add del">
          <ac:chgData name="Darren Starr" userId="e8db8f9f-6c41-48a8-b168-8c2600f32686" providerId="ADAL" clId="{8A8AF724-0554-4334-A95E-7765974E60F0}" dt="2025-01-15T14:56:17.408" v="26784" actId="9405"/>
          <ac:inkMkLst>
            <pc:docMk/>
            <pc:sldMk cId="2810700359" sldId="327"/>
            <ac:inkMk id="289" creationId="{1D069EB2-1A26-EA7B-ED78-F127AEEC4846}"/>
          </ac:inkMkLst>
        </pc:inkChg>
        <pc:inkChg chg="add mod">
          <ac:chgData name="Darren Starr" userId="e8db8f9f-6c41-48a8-b168-8c2600f32686" providerId="ADAL" clId="{8A8AF724-0554-4334-A95E-7765974E60F0}" dt="2025-01-15T14:56:45.412" v="26794"/>
          <ac:inkMkLst>
            <pc:docMk/>
            <pc:sldMk cId="2810700359" sldId="327"/>
            <ac:inkMk id="290" creationId="{2EBC437C-E338-2143-37D3-39E05A0C5ABD}"/>
          </ac:inkMkLst>
        </pc:inkChg>
        <pc:inkChg chg="add mod">
          <ac:chgData name="Darren Starr" userId="e8db8f9f-6c41-48a8-b168-8c2600f32686" providerId="ADAL" clId="{8A8AF724-0554-4334-A95E-7765974E60F0}" dt="2025-01-15T14:56:45.412" v="26794"/>
          <ac:inkMkLst>
            <pc:docMk/>
            <pc:sldMk cId="2810700359" sldId="327"/>
            <ac:inkMk id="291" creationId="{643F83CB-503E-42CF-471C-3170A22BE2B7}"/>
          </ac:inkMkLst>
        </pc:inkChg>
        <pc:inkChg chg="add mod">
          <ac:chgData name="Darren Starr" userId="e8db8f9f-6c41-48a8-b168-8c2600f32686" providerId="ADAL" clId="{8A8AF724-0554-4334-A95E-7765974E60F0}" dt="2025-01-15T14:56:45.412" v="26794"/>
          <ac:inkMkLst>
            <pc:docMk/>
            <pc:sldMk cId="2810700359" sldId="327"/>
            <ac:inkMk id="292" creationId="{99EFC41C-9895-DDEE-89C9-5089B535980D}"/>
          </ac:inkMkLst>
        </pc:inkChg>
        <pc:inkChg chg="add mod">
          <ac:chgData name="Darren Starr" userId="e8db8f9f-6c41-48a8-b168-8c2600f32686" providerId="ADAL" clId="{8A8AF724-0554-4334-A95E-7765974E60F0}" dt="2025-01-15T14:56:45.412" v="26794"/>
          <ac:inkMkLst>
            <pc:docMk/>
            <pc:sldMk cId="2810700359" sldId="327"/>
            <ac:inkMk id="294" creationId="{EFFABB97-BEC7-D1D6-E400-F261CB0C5E8D}"/>
          </ac:inkMkLst>
        </pc:inkChg>
        <pc:inkChg chg="add mod">
          <ac:chgData name="Darren Starr" userId="e8db8f9f-6c41-48a8-b168-8c2600f32686" providerId="ADAL" clId="{8A8AF724-0554-4334-A95E-7765974E60F0}" dt="2025-01-15T14:56:45.412" v="26794"/>
          <ac:inkMkLst>
            <pc:docMk/>
            <pc:sldMk cId="2810700359" sldId="327"/>
            <ac:inkMk id="295" creationId="{D2EBA181-9783-EFDB-BD3F-5292E95AF2A2}"/>
          </ac:inkMkLst>
        </pc:inkChg>
        <pc:inkChg chg="add">
          <ac:chgData name="Darren Starr" userId="e8db8f9f-6c41-48a8-b168-8c2600f32686" providerId="ADAL" clId="{8A8AF724-0554-4334-A95E-7765974E60F0}" dt="2025-01-15T14:56:37.234" v="26792" actId="9405"/>
          <ac:inkMkLst>
            <pc:docMk/>
            <pc:sldMk cId="2810700359" sldId="327"/>
            <ac:inkMk id="297" creationId="{E4971117-01E2-C22F-4072-B76E16566225}"/>
          </ac:inkMkLst>
        </pc:inkChg>
        <pc:inkChg chg="add mod">
          <ac:chgData name="Darren Starr" userId="e8db8f9f-6c41-48a8-b168-8c2600f32686" providerId="ADAL" clId="{8A8AF724-0554-4334-A95E-7765974E60F0}" dt="2025-01-15T14:56:45.412" v="26794"/>
          <ac:inkMkLst>
            <pc:docMk/>
            <pc:sldMk cId="2810700359" sldId="327"/>
            <ac:inkMk id="298" creationId="{8B3FBE41-7CD9-6CE8-15D5-9477A175535E}"/>
          </ac:inkMkLst>
        </pc:inkChg>
      </pc:sldChg>
      <pc:sldChg chg="addSp delSp modSp new mod">
        <pc:chgData name="Darren Starr" userId="e8db8f9f-6c41-48a8-b168-8c2600f32686" providerId="ADAL" clId="{8A8AF724-0554-4334-A95E-7765974E60F0}" dt="2025-01-15T15:13:06.846" v="27043"/>
        <pc:sldMkLst>
          <pc:docMk/>
          <pc:sldMk cId="961896427" sldId="328"/>
        </pc:sldMkLst>
        <pc:spChg chg="del">
          <ac:chgData name="Darren Starr" userId="e8db8f9f-6c41-48a8-b168-8c2600f32686" providerId="ADAL" clId="{8A8AF724-0554-4334-A95E-7765974E60F0}" dt="2025-01-15T15:03:28.643" v="26797" actId="478"/>
          <ac:spMkLst>
            <pc:docMk/>
            <pc:sldMk cId="961896427" sldId="328"/>
            <ac:spMk id="2" creationId="{0F4B5DB4-442C-DCFC-83A9-7A429B713D1A}"/>
          </ac:spMkLst>
        </pc:spChg>
        <pc:spChg chg="del">
          <ac:chgData name="Darren Starr" userId="e8db8f9f-6c41-48a8-b168-8c2600f32686" providerId="ADAL" clId="{8A8AF724-0554-4334-A95E-7765974E60F0}" dt="2025-01-15T15:03:27.604" v="26796" actId="478"/>
          <ac:spMkLst>
            <pc:docMk/>
            <pc:sldMk cId="961896427" sldId="328"/>
            <ac:spMk id="3" creationId="{7C64ABF3-74CC-26DA-97C5-C6B38FEFDFA4}"/>
          </ac:spMkLst>
        </pc:spChg>
        <pc:grpChg chg="del mod">
          <ac:chgData name="Darren Starr" userId="e8db8f9f-6c41-48a8-b168-8c2600f32686" providerId="ADAL" clId="{8A8AF724-0554-4334-A95E-7765974E60F0}" dt="2025-01-15T15:05:08.922" v="26822"/>
          <ac:grpSpMkLst>
            <pc:docMk/>
            <pc:sldMk cId="961896427" sldId="328"/>
            <ac:grpSpMk id="11" creationId="{D8E902BB-68AB-DAC0-7876-4C1ECB4538A2}"/>
          </ac:grpSpMkLst>
        </pc:grpChg>
        <pc:grpChg chg="del mod">
          <ac:chgData name="Darren Starr" userId="e8db8f9f-6c41-48a8-b168-8c2600f32686" providerId="ADAL" clId="{8A8AF724-0554-4334-A95E-7765974E60F0}" dt="2025-01-15T15:05:08.936" v="26827"/>
          <ac:grpSpMkLst>
            <pc:docMk/>
            <pc:sldMk cId="961896427" sldId="328"/>
            <ac:grpSpMk id="12" creationId="{C24CCF12-08DF-46BB-06D8-019E44043F9B}"/>
          </ac:grpSpMkLst>
        </pc:grpChg>
        <pc:grpChg chg="del mod">
          <ac:chgData name="Darren Starr" userId="e8db8f9f-6c41-48a8-b168-8c2600f32686" providerId="ADAL" clId="{8A8AF724-0554-4334-A95E-7765974E60F0}" dt="2025-01-15T15:05:08.917" v="26821"/>
          <ac:grpSpMkLst>
            <pc:docMk/>
            <pc:sldMk cId="961896427" sldId="328"/>
            <ac:grpSpMk id="19" creationId="{15288CA4-078B-76A4-FAC6-FD91AED59327}"/>
          </ac:grpSpMkLst>
        </pc:grpChg>
        <pc:grpChg chg="del mod">
          <ac:chgData name="Darren Starr" userId="e8db8f9f-6c41-48a8-b168-8c2600f32686" providerId="ADAL" clId="{8A8AF724-0554-4334-A95E-7765974E60F0}" dt="2025-01-15T15:05:08.930" v="26824"/>
          <ac:grpSpMkLst>
            <pc:docMk/>
            <pc:sldMk cId="961896427" sldId="328"/>
            <ac:grpSpMk id="20" creationId="{39A62C54-C229-CA61-DE8B-4A09097EF1EB}"/>
          </ac:grpSpMkLst>
        </pc:grpChg>
        <pc:grpChg chg="del mod">
          <ac:chgData name="Darren Starr" userId="e8db8f9f-6c41-48a8-b168-8c2600f32686" providerId="ADAL" clId="{8A8AF724-0554-4334-A95E-7765974E60F0}" dt="2025-01-15T15:05:44.940" v="26894"/>
          <ac:grpSpMkLst>
            <pc:docMk/>
            <pc:sldMk cId="961896427" sldId="328"/>
            <ac:grpSpMk id="27" creationId="{2979E22D-0445-F4DA-66B2-CABD8563FCF2}"/>
          </ac:grpSpMkLst>
        </pc:grpChg>
        <pc:grpChg chg="mod">
          <ac:chgData name="Darren Starr" userId="e8db8f9f-6c41-48a8-b168-8c2600f32686" providerId="ADAL" clId="{8A8AF724-0554-4334-A95E-7765974E60F0}" dt="2025-01-15T15:05:44.940" v="26894"/>
          <ac:grpSpMkLst>
            <pc:docMk/>
            <pc:sldMk cId="961896427" sldId="328"/>
            <ac:grpSpMk id="1046" creationId="{F5E3EACE-A2AD-9666-5137-493B857C90A8}"/>
          </ac:grpSpMkLst>
        </pc:grpChg>
        <pc:grpChg chg="mod">
          <ac:chgData name="Darren Starr" userId="e8db8f9f-6c41-48a8-b168-8c2600f32686" providerId="ADAL" clId="{8A8AF724-0554-4334-A95E-7765974E60F0}" dt="2025-01-15T15:06:18.157" v="26897"/>
          <ac:grpSpMkLst>
            <pc:docMk/>
            <pc:sldMk cId="961896427" sldId="328"/>
            <ac:grpSpMk id="1049" creationId="{B40530E3-FEC3-2802-E5D6-B56728B6D03D}"/>
          </ac:grpSpMkLst>
        </pc:grpChg>
        <pc:grpChg chg="mod">
          <ac:chgData name="Darren Starr" userId="e8db8f9f-6c41-48a8-b168-8c2600f32686" providerId="ADAL" clId="{8A8AF724-0554-4334-A95E-7765974E60F0}" dt="2025-01-15T15:06:20.646" v="26901"/>
          <ac:grpSpMkLst>
            <pc:docMk/>
            <pc:sldMk cId="961896427" sldId="328"/>
            <ac:grpSpMk id="1053" creationId="{D82CB203-930F-B621-7153-A2379A747C28}"/>
          </ac:grpSpMkLst>
        </pc:grpChg>
        <pc:grpChg chg="del mod">
          <ac:chgData name="Darren Starr" userId="e8db8f9f-6c41-48a8-b168-8c2600f32686" providerId="ADAL" clId="{8A8AF724-0554-4334-A95E-7765974E60F0}" dt="2025-01-15T15:07:39.345" v="26959"/>
          <ac:grpSpMkLst>
            <pc:docMk/>
            <pc:sldMk cId="961896427" sldId="328"/>
            <ac:grpSpMk id="1066" creationId="{000935E8-1A48-F8CE-1C17-F72DA537E6E0}"/>
          </ac:grpSpMkLst>
        </pc:grpChg>
        <pc:grpChg chg="del mod">
          <ac:chgData name="Darren Starr" userId="e8db8f9f-6c41-48a8-b168-8c2600f32686" providerId="ADAL" clId="{8A8AF724-0554-4334-A95E-7765974E60F0}" dt="2025-01-15T15:07:39.345" v="26959"/>
          <ac:grpSpMkLst>
            <pc:docMk/>
            <pc:sldMk cId="961896427" sldId="328"/>
            <ac:grpSpMk id="1067" creationId="{F00B9499-6CE8-B0ED-AFC7-9F287FD49BDE}"/>
          </ac:grpSpMkLst>
        </pc:grpChg>
        <pc:grpChg chg="del mod">
          <ac:chgData name="Darren Starr" userId="e8db8f9f-6c41-48a8-b168-8c2600f32686" providerId="ADAL" clId="{8A8AF724-0554-4334-A95E-7765974E60F0}" dt="2025-01-15T15:07:39.345" v="26959"/>
          <ac:grpSpMkLst>
            <pc:docMk/>
            <pc:sldMk cId="961896427" sldId="328"/>
            <ac:grpSpMk id="1068" creationId="{3C1BB939-6EF1-5959-4E2A-CE365D84C5C8}"/>
          </ac:grpSpMkLst>
        </pc:grpChg>
        <pc:grpChg chg="del mod">
          <ac:chgData name="Darren Starr" userId="e8db8f9f-6c41-48a8-b168-8c2600f32686" providerId="ADAL" clId="{8A8AF724-0554-4334-A95E-7765974E60F0}" dt="2025-01-15T15:07:39.345" v="26959"/>
          <ac:grpSpMkLst>
            <pc:docMk/>
            <pc:sldMk cId="961896427" sldId="328"/>
            <ac:grpSpMk id="1069" creationId="{8BF867D7-BB79-243A-3684-FB89AE99EFB3}"/>
          </ac:grpSpMkLst>
        </pc:grpChg>
        <pc:grpChg chg="mod">
          <ac:chgData name="Darren Starr" userId="e8db8f9f-6c41-48a8-b168-8c2600f32686" providerId="ADAL" clId="{8A8AF724-0554-4334-A95E-7765974E60F0}" dt="2025-01-15T15:06:28.513" v="26914"/>
          <ac:grpSpMkLst>
            <pc:docMk/>
            <pc:sldMk cId="961896427" sldId="328"/>
            <ac:grpSpMk id="1070" creationId="{8A1A0990-81F1-BFC2-9DF8-8D7D1A309C4D}"/>
          </ac:grpSpMkLst>
        </pc:grpChg>
        <pc:grpChg chg="del mod">
          <ac:chgData name="Darren Starr" userId="e8db8f9f-6c41-48a8-b168-8c2600f32686" providerId="ADAL" clId="{8A8AF724-0554-4334-A95E-7765974E60F0}" dt="2025-01-15T15:07:09.489" v="26938"/>
          <ac:grpSpMkLst>
            <pc:docMk/>
            <pc:sldMk cId="961896427" sldId="328"/>
            <ac:grpSpMk id="1094" creationId="{6AB4FBD7-14AF-8787-024B-BBDFBB56B67A}"/>
          </ac:grpSpMkLst>
        </pc:grpChg>
        <pc:grpChg chg="mod">
          <ac:chgData name="Darren Starr" userId="e8db8f9f-6c41-48a8-b168-8c2600f32686" providerId="ADAL" clId="{8A8AF724-0554-4334-A95E-7765974E60F0}" dt="2025-01-15T15:07:09.489" v="26938"/>
          <ac:grpSpMkLst>
            <pc:docMk/>
            <pc:sldMk cId="961896427" sldId="328"/>
            <ac:grpSpMk id="1095" creationId="{66450588-AE08-1C3C-6BCB-B21EF8F3816B}"/>
          </ac:grpSpMkLst>
        </pc:grpChg>
        <pc:grpChg chg="del mod">
          <ac:chgData name="Darren Starr" userId="e8db8f9f-6c41-48a8-b168-8c2600f32686" providerId="ADAL" clId="{8A8AF724-0554-4334-A95E-7765974E60F0}" dt="2025-01-15T15:07:37.966" v="26956"/>
          <ac:grpSpMkLst>
            <pc:docMk/>
            <pc:sldMk cId="961896427" sldId="328"/>
            <ac:grpSpMk id="1103" creationId="{33C15D1F-6D15-D953-8DA3-11354DD4EF60}"/>
          </ac:grpSpMkLst>
        </pc:grpChg>
        <pc:grpChg chg="del mod">
          <ac:chgData name="Darren Starr" userId="e8db8f9f-6c41-48a8-b168-8c2600f32686" providerId="ADAL" clId="{8A8AF724-0554-4334-A95E-7765974E60F0}" dt="2025-01-15T15:07:39.345" v="26959"/>
          <ac:grpSpMkLst>
            <pc:docMk/>
            <pc:sldMk cId="961896427" sldId="328"/>
            <ac:grpSpMk id="1113" creationId="{C7ABD55E-2486-CDFA-6E84-47666FF58AFB}"/>
          </ac:grpSpMkLst>
        </pc:grpChg>
        <pc:grpChg chg="mod">
          <ac:chgData name="Darren Starr" userId="e8db8f9f-6c41-48a8-b168-8c2600f32686" providerId="ADAL" clId="{8A8AF724-0554-4334-A95E-7765974E60F0}" dt="2025-01-15T15:07:39.345" v="26959"/>
          <ac:grpSpMkLst>
            <pc:docMk/>
            <pc:sldMk cId="961896427" sldId="328"/>
            <ac:grpSpMk id="1116" creationId="{0C362C5C-8096-CE00-8A9B-69627A6CEB1C}"/>
          </ac:grpSpMkLst>
        </pc:grpChg>
        <pc:grpChg chg="del mod">
          <ac:chgData name="Darren Starr" userId="e8db8f9f-6c41-48a8-b168-8c2600f32686" providerId="ADAL" clId="{8A8AF724-0554-4334-A95E-7765974E60F0}" dt="2025-01-15T15:11:42.601" v="26983"/>
          <ac:grpSpMkLst>
            <pc:docMk/>
            <pc:sldMk cId="961896427" sldId="328"/>
            <ac:grpSpMk id="1126" creationId="{4ECA9525-DC09-9174-0788-A7EBADE671F9}"/>
          </ac:grpSpMkLst>
        </pc:grpChg>
        <pc:grpChg chg="mod">
          <ac:chgData name="Darren Starr" userId="e8db8f9f-6c41-48a8-b168-8c2600f32686" providerId="ADAL" clId="{8A8AF724-0554-4334-A95E-7765974E60F0}" dt="2025-01-15T15:11:42.601" v="26983"/>
          <ac:grpSpMkLst>
            <pc:docMk/>
            <pc:sldMk cId="961896427" sldId="328"/>
            <ac:grpSpMk id="1140" creationId="{2F199C1F-5EC4-6CD8-A3D8-077F54A29377}"/>
          </ac:grpSpMkLst>
        </pc:grpChg>
        <pc:grpChg chg="mod">
          <ac:chgData name="Darren Starr" userId="e8db8f9f-6c41-48a8-b168-8c2600f32686" providerId="ADAL" clId="{8A8AF724-0554-4334-A95E-7765974E60F0}" dt="2025-01-15T15:11:42.601" v="26983"/>
          <ac:grpSpMkLst>
            <pc:docMk/>
            <pc:sldMk cId="961896427" sldId="328"/>
            <ac:grpSpMk id="1141" creationId="{52E725C9-C373-800D-83B1-8A8575761BA6}"/>
          </ac:grpSpMkLst>
        </pc:grpChg>
        <pc:grpChg chg="del mod">
          <ac:chgData name="Darren Starr" userId="e8db8f9f-6c41-48a8-b168-8c2600f32686" providerId="ADAL" clId="{8A8AF724-0554-4334-A95E-7765974E60F0}" dt="2025-01-15T15:11:56.765" v="27004"/>
          <ac:grpSpMkLst>
            <pc:docMk/>
            <pc:sldMk cId="961896427" sldId="328"/>
            <ac:grpSpMk id="1155" creationId="{F1018A36-10C5-26FA-8143-EDA4C53AA50E}"/>
          </ac:grpSpMkLst>
        </pc:grpChg>
        <pc:grpChg chg="mod">
          <ac:chgData name="Darren Starr" userId="e8db8f9f-6c41-48a8-b168-8c2600f32686" providerId="ADAL" clId="{8A8AF724-0554-4334-A95E-7765974E60F0}" dt="2025-01-15T15:11:56.765" v="27004"/>
          <ac:grpSpMkLst>
            <pc:docMk/>
            <pc:sldMk cId="961896427" sldId="328"/>
            <ac:grpSpMk id="1162" creationId="{CD07A2E5-0614-20D7-3681-8A64EF768BBC}"/>
          </ac:grpSpMkLst>
        </pc:grpChg>
        <pc:grpChg chg="mod">
          <ac:chgData name="Darren Starr" userId="e8db8f9f-6c41-48a8-b168-8c2600f32686" providerId="ADAL" clId="{8A8AF724-0554-4334-A95E-7765974E60F0}" dt="2025-01-15T15:12:37.948" v="27018"/>
          <ac:grpSpMkLst>
            <pc:docMk/>
            <pc:sldMk cId="961896427" sldId="328"/>
            <ac:grpSpMk id="1176" creationId="{CE9960AA-74A0-5E66-ED4C-11D0B7700284}"/>
          </ac:grpSpMkLst>
        </pc:grpChg>
        <pc:grpChg chg="del mod">
          <ac:chgData name="Darren Starr" userId="e8db8f9f-6c41-48a8-b168-8c2600f32686" providerId="ADAL" clId="{8A8AF724-0554-4334-A95E-7765974E60F0}" dt="2025-01-15T15:12:56.548" v="27033"/>
          <ac:grpSpMkLst>
            <pc:docMk/>
            <pc:sldMk cId="961896427" sldId="328"/>
            <ac:grpSpMk id="1191" creationId="{1C55A343-58BE-3818-3D39-BCC1B38BCB74}"/>
          </ac:grpSpMkLst>
        </pc:grpChg>
        <pc:grpChg chg="del mod">
          <ac:chgData name="Darren Starr" userId="e8db8f9f-6c41-48a8-b168-8c2600f32686" providerId="ADAL" clId="{8A8AF724-0554-4334-A95E-7765974E60F0}" dt="2025-01-15T15:13:00.856" v="27036"/>
          <ac:grpSpMkLst>
            <pc:docMk/>
            <pc:sldMk cId="961896427" sldId="328"/>
            <ac:grpSpMk id="1192" creationId="{0DB9CFF2-8A10-504F-D56C-9788846E1BE5}"/>
          </ac:grpSpMkLst>
        </pc:grpChg>
        <pc:grpChg chg="del mod">
          <ac:chgData name="Darren Starr" userId="e8db8f9f-6c41-48a8-b168-8c2600f32686" providerId="ADAL" clId="{8A8AF724-0554-4334-A95E-7765974E60F0}" dt="2025-01-15T15:13:04.615" v="27041"/>
          <ac:grpSpMkLst>
            <pc:docMk/>
            <pc:sldMk cId="961896427" sldId="328"/>
            <ac:grpSpMk id="1195" creationId="{5185A933-AA75-69EA-C168-F4445CC1CB1A}"/>
          </ac:grpSpMkLst>
        </pc:grpChg>
        <pc:grpChg chg="del mod">
          <ac:chgData name="Darren Starr" userId="e8db8f9f-6c41-48a8-b168-8c2600f32686" providerId="ADAL" clId="{8A8AF724-0554-4334-A95E-7765974E60F0}" dt="2025-01-15T15:13:06.846" v="27043"/>
          <ac:grpSpMkLst>
            <pc:docMk/>
            <pc:sldMk cId="961896427" sldId="328"/>
            <ac:grpSpMk id="1200" creationId="{29E9AC9E-36A9-1EB3-A1C2-7E1C4FA028CC}"/>
          </ac:grpSpMkLst>
        </pc:grpChg>
        <pc:grpChg chg="mod">
          <ac:chgData name="Darren Starr" userId="e8db8f9f-6c41-48a8-b168-8c2600f32686" providerId="ADAL" clId="{8A8AF724-0554-4334-A95E-7765974E60F0}" dt="2025-01-15T15:13:06.846" v="27043"/>
          <ac:grpSpMkLst>
            <pc:docMk/>
            <pc:sldMk cId="961896427" sldId="328"/>
            <ac:grpSpMk id="1202" creationId="{247FA5E2-012E-B1F6-2C1F-F9ED9205F607}"/>
          </ac:grpSpMkLst>
        </pc:grpChg>
        <pc:picChg chg="add mod">
          <ac:chgData name="Darren Starr" userId="e8db8f9f-6c41-48a8-b168-8c2600f32686" providerId="ADAL" clId="{8A8AF724-0554-4334-A95E-7765974E60F0}" dt="2025-01-15T15:04:13.078" v="26801" actId="1076"/>
          <ac:picMkLst>
            <pc:docMk/>
            <pc:sldMk cId="961896427" sldId="328"/>
            <ac:picMk id="1026" creationId="{89D968E4-1DCC-B2C8-34B9-ED863EE64434}"/>
          </ac:picMkLst>
        </pc:picChg>
        <pc:inkChg chg="add del mod">
          <ac:chgData name="Darren Starr" userId="e8db8f9f-6c41-48a8-b168-8c2600f32686" providerId="ADAL" clId="{8A8AF724-0554-4334-A95E-7765974E60F0}" dt="2025-01-15T15:05:08.885" v="26817"/>
          <ac:inkMkLst>
            <pc:docMk/>
            <pc:sldMk cId="961896427" sldId="328"/>
            <ac:inkMk id="4" creationId="{C0CCC1D5-C2B2-1E05-6762-B47D35E576E6}"/>
          </ac:inkMkLst>
        </pc:inkChg>
        <pc:inkChg chg="add del mod">
          <ac:chgData name="Darren Starr" userId="e8db8f9f-6c41-48a8-b168-8c2600f32686" providerId="ADAL" clId="{8A8AF724-0554-4334-A95E-7765974E60F0}" dt="2025-01-15T15:05:08.901" v="26818"/>
          <ac:inkMkLst>
            <pc:docMk/>
            <pc:sldMk cId="961896427" sldId="328"/>
            <ac:inkMk id="5" creationId="{64F3F669-F0E8-B79D-2F00-FD0C7AEC53DD}"/>
          </ac:inkMkLst>
        </pc:inkChg>
        <pc:inkChg chg="add del mod">
          <ac:chgData name="Darren Starr" userId="e8db8f9f-6c41-48a8-b168-8c2600f32686" providerId="ADAL" clId="{8A8AF724-0554-4334-A95E-7765974E60F0}" dt="2025-01-15T15:05:10.015" v="26829"/>
          <ac:inkMkLst>
            <pc:docMk/>
            <pc:sldMk cId="961896427" sldId="328"/>
            <ac:inkMk id="6" creationId="{87600762-DBA2-A186-10E3-33F448803CAD}"/>
          </ac:inkMkLst>
        </pc:inkChg>
        <pc:inkChg chg="add del mod">
          <ac:chgData name="Darren Starr" userId="e8db8f9f-6c41-48a8-b168-8c2600f32686" providerId="ADAL" clId="{8A8AF724-0554-4334-A95E-7765974E60F0}" dt="2025-01-15T15:05:08.936" v="26827"/>
          <ac:inkMkLst>
            <pc:docMk/>
            <pc:sldMk cId="961896427" sldId="328"/>
            <ac:inkMk id="7" creationId="{D6DF034C-5224-1682-7C0D-F790E9516091}"/>
          </ac:inkMkLst>
        </pc:inkChg>
        <pc:inkChg chg="add del mod">
          <ac:chgData name="Darren Starr" userId="e8db8f9f-6c41-48a8-b168-8c2600f32686" providerId="ADAL" clId="{8A8AF724-0554-4334-A95E-7765974E60F0}" dt="2025-01-15T15:05:08.907" v="26819"/>
          <ac:inkMkLst>
            <pc:docMk/>
            <pc:sldMk cId="961896427" sldId="328"/>
            <ac:inkMk id="8" creationId="{DCBEA8C9-4DD0-EC88-25FC-185E571FD236}"/>
          </ac:inkMkLst>
        </pc:inkChg>
        <pc:inkChg chg="add del mod">
          <ac:chgData name="Darren Starr" userId="e8db8f9f-6c41-48a8-b168-8c2600f32686" providerId="ADAL" clId="{8A8AF724-0554-4334-A95E-7765974E60F0}" dt="2025-01-15T15:05:08.935" v="26826"/>
          <ac:inkMkLst>
            <pc:docMk/>
            <pc:sldMk cId="961896427" sldId="328"/>
            <ac:inkMk id="9" creationId="{888A0127-B269-82F2-5EB2-794280B9E01F}"/>
          </ac:inkMkLst>
        </pc:inkChg>
        <pc:inkChg chg="add del mod">
          <ac:chgData name="Darren Starr" userId="e8db8f9f-6c41-48a8-b168-8c2600f32686" providerId="ADAL" clId="{8A8AF724-0554-4334-A95E-7765974E60F0}" dt="2025-01-15T15:05:08.922" v="26822"/>
          <ac:inkMkLst>
            <pc:docMk/>
            <pc:sldMk cId="961896427" sldId="328"/>
            <ac:inkMk id="10" creationId="{5B860D4B-907A-E5AF-E487-17035DC2C847}"/>
          </ac:inkMkLst>
        </pc:inkChg>
        <pc:inkChg chg="add del mod">
          <ac:chgData name="Darren Starr" userId="e8db8f9f-6c41-48a8-b168-8c2600f32686" providerId="ADAL" clId="{8A8AF724-0554-4334-A95E-7765974E60F0}" dt="2025-01-15T15:05:08.930" v="26824"/>
          <ac:inkMkLst>
            <pc:docMk/>
            <pc:sldMk cId="961896427" sldId="328"/>
            <ac:inkMk id="13" creationId="{18A0754C-898B-8388-32D3-A2947E2CBF20}"/>
          </ac:inkMkLst>
        </pc:inkChg>
        <pc:inkChg chg="add del mod">
          <ac:chgData name="Darren Starr" userId="e8db8f9f-6c41-48a8-b168-8c2600f32686" providerId="ADAL" clId="{8A8AF724-0554-4334-A95E-7765974E60F0}" dt="2025-01-15T15:05:08.912" v="26820"/>
          <ac:inkMkLst>
            <pc:docMk/>
            <pc:sldMk cId="961896427" sldId="328"/>
            <ac:inkMk id="14" creationId="{B6006274-BF4B-796E-C5D6-A84F5DD4111C}"/>
          </ac:inkMkLst>
        </pc:inkChg>
        <pc:inkChg chg="add del mod">
          <ac:chgData name="Darren Starr" userId="e8db8f9f-6c41-48a8-b168-8c2600f32686" providerId="ADAL" clId="{8A8AF724-0554-4334-A95E-7765974E60F0}" dt="2025-01-15T15:05:08.926" v="26823"/>
          <ac:inkMkLst>
            <pc:docMk/>
            <pc:sldMk cId="961896427" sldId="328"/>
            <ac:inkMk id="15" creationId="{C32E3A5D-D3D1-A9F5-D81D-A30F9981D18D}"/>
          </ac:inkMkLst>
        </pc:inkChg>
        <pc:inkChg chg="add del mod">
          <ac:chgData name="Darren Starr" userId="e8db8f9f-6c41-48a8-b168-8c2600f32686" providerId="ADAL" clId="{8A8AF724-0554-4334-A95E-7765974E60F0}" dt="2025-01-15T15:05:08.936" v="26828"/>
          <ac:inkMkLst>
            <pc:docMk/>
            <pc:sldMk cId="961896427" sldId="328"/>
            <ac:inkMk id="16" creationId="{E2C2CC6B-1DBC-B76D-CA77-519C7F36409D}"/>
          </ac:inkMkLst>
        </pc:inkChg>
        <pc:inkChg chg="add del mod">
          <ac:chgData name="Darren Starr" userId="e8db8f9f-6c41-48a8-b168-8c2600f32686" providerId="ADAL" clId="{8A8AF724-0554-4334-A95E-7765974E60F0}" dt="2025-01-15T15:05:08.917" v="26821"/>
          <ac:inkMkLst>
            <pc:docMk/>
            <pc:sldMk cId="961896427" sldId="328"/>
            <ac:inkMk id="17" creationId="{8C056B13-769B-E2E4-8E4E-1BDFC634AEEF}"/>
          </ac:inkMkLst>
        </pc:inkChg>
        <pc:inkChg chg="add del mod">
          <ac:chgData name="Darren Starr" userId="e8db8f9f-6c41-48a8-b168-8c2600f32686" providerId="ADAL" clId="{8A8AF724-0554-4334-A95E-7765974E60F0}" dt="2025-01-15T15:05:08.933" v="26825"/>
          <ac:inkMkLst>
            <pc:docMk/>
            <pc:sldMk cId="961896427" sldId="328"/>
            <ac:inkMk id="18" creationId="{F6DF6561-B6C4-F1C0-A351-E1965A1A1126}"/>
          </ac:inkMkLst>
        </pc:inkChg>
        <pc:inkChg chg="add mod">
          <ac:chgData name="Darren Starr" userId="e8db8f9f-6c41-48a8-b168-8c2600f32686" providerId="ADAL" clId="{8A8AF724-0554-4334-A95E-7765974E60F0}" dt="2025-01-15T15:05:14.733" v="26836"/>
          <ac:inkMkLst>
            <pc:docMk/>
            <pc:sldMk cId="961896427" sldId="328"/>
            <ac:inkMk id="21" creationId="{6C554CAF-5F6B-3E36-450F-96C32CDA0F9D}"/>
          </ac:inkMkLst>
        </pc:inkChg>
        <pc:inkChg chg="add mod">
          <ac:chgData name="Darren Starr" userId="e8db8f9f-6c41-48a8-b168-8c2600f32686" providerId="ADAL" clId="{8A8AF724-0554-4334-A95E-7765974E60F0}" dt="2025-01-15T15:05:14.733" v="26836"/>
          <ac:inkMkLst>
            <pc:docMk/>
            <pc:sldMk cId="961896427" sldId="328"/>
            <ac:inkMk id="22" creationId="{BABBA487-11AA-66F3-B4E1-3647CC33B6C9}"/>
          </ac:inkMkLst>
        </pc:inkChg>
        <pc:inkChg chg="add mod">
          <ac:chgData name="Darren Starr" userId="e8db8f9f-6c41-48a8-b168-8c2600f32686" providerId="ADAL" clId="{8A8AF724-0554-4334-A95E-7765974E60F0}" dt="2025-01-15T15:05:44.940" v="26894"/>
          <ac:inkMkLst>
            <pc:docMk/>
            <pc:sldMk cId="961896427" sldId="328"/>
            <ac:inkMk id="23" creationId="{CC06935E-1984-F5EC-5695-F1057D5D6243}"/>
          </ac:inkMkLst>
        </pc:inkChg>
        <pc:inkChg chg="add mod">
          <ac:chgData name="Darren Starr" userId="e8db8f9f-6c41-48a8-b168-8c2600f32686" providerId="ADAL" clId="{8A8AF724-0554-4334-A95E-7765974E60F0}" dt="2025-01-15T15:05:14.733" v="26836"/>
          <ac:inkMkLst>
            <pc:docMk/>
            <pc:sldMk cId="961896427" sldId="328"/>
            <ac:inkMk id="24" creationId="{12D3A793-05C4-01C3-3440-9C1EB9D9FF65}"/>
          </ac:inkMkLst>
        </pc:inkChg>
        <pc:inkChg chg="add mod">
          <ac:chgData name="Darren Starr" userId="e8db8f9f-6c41-48a8-b168-8c2600f32686" providerId="ADAL" clId="{8A8AF724-0554-4334-A95E-7765974E60F0}" dt="2025-01-15T15:05:14.733" v="26836"/>
          <ac:inkMkLst>
            <pc:docMk/>
            <pc:sldMk cId="961896427" sldId="328"/>
            <ac:inkMk id="25" creationId="{35DCD2B5-D8F2-6C89-09E2-8C0B81B44072}"/>
          </ac:inkMkLst>
        </pc:inkChg>
        <pc:inkChg chg="add mod">
          <ac:chgData name="Darren Starr" userId="e8db8f9f-6c41-48a8-b168-8c2600f32686" providerId="ADAL" clId="{8A8AF724-0554-4334-A95E-7765974E60F0}" dt="2025-01-15T15:05:14.733" v="26836"/>
          <ac:inkMkLst>
            <pc:docMk/>
            <pc:sldMk cId="961896427" sldId="328"/>
            <ac:inkMk id="26" creationId="{E9AA3B6B-6DAF-0C14-004A-9E5FCBC03B7E}"/>
          </ac:inkMkLst>
        </pc:inkChg>
        <pc:inkChg chg="add">
          <ac:chgData name="Darren Starr" userId="e8db8f9f-6c41-48a8-b168-8c2600f32686" providerId="ADAL" clId="{8A8AF724-0554-4334-A95E-7765974E60F0}" dt="2025-01-15T15:05:16.298" v="26837" actId="9405"/>
          <ac:inkMkLst>
            <pc:docMk/>
            <pc:sldMk cId="961896427" sldId="328"/>
            <ac:inkMk id="28" creationId="{90E699A0-3E18-CB76-C228-DB8327890AF1}"/>
          </ac:inkMkLst>
        </pc:inkChg>
        <pc:inkChg chg="add">
          <ac:chgData name="Darren Starr" userId="e8db8f9f-6c41-48a8-b168-8c2600f32686" providerId="ADAL" clId="{8A8AF724-0554-4334-A95E-7765974E60F0}" dt="2025-01-15T15:05:16.706" v="26838" actId="9405"/>
          <ac:inkMkLst>
            <pc:docMk/>
            <pc:sldMk cId="961896427" sldId="328"/>
            <ac:inkMk id="29" creationId="{6DFC2DAF-C760-E686-EDA5-A0B99195AB10}"/>
          </ac:inkMkLst>
        </pc:inkChg>
        <pc:inkChg chg="add">
          <ac:chgData name="Darren Starr" userId="e8db8f9f-6c41-48a8-b168-8c2600f32686" providerId="ADAL" clId="{8A8AF724-0554-4334-A95E-7765974E60F0}" dt="2025-01-15T15:05:17.208" v="26839" actId="9405"/>
          <ac:inkMkLst>
            <pc:docMk/>
            <pc:sldMk cId="961896427" sldId="328"/>
            <ac:inkMk id="30" creationId="{CC131FA5-EEA6-4827-119C-F454F239A06B}"/>
          </ac:inkMkLst>
        </pc:inkChg>
        <pc:inkChg chg="add">
          <ac:chgData name="Darren Starr" userId="e8db8f9f-6c41-48a8-b168-8c2600f32686" providerId="ADAL" clId="{8A8AF724-0554-4334-A95E-7765974E60F0}" dt="2025-01-15T15:05:17.447" v="26840" actId="9405"/>
          <ac:inkMkLst>
            <pc:docMk/>
            <pc:sldMk cId="961896427" sldId="328"/>
            <ac:inkMk id="31" creationId="{A75B2121-9687-5BEC-8EEC-BEBEEC6313DD}"/>
          </ac:inkMkLst>
        </pc:inkChg>
        <pc:inkChg chg="add">
          <ac:chgData name="Darren Starr" userId="e8db8f9f-6c41-48a8-b168-8c2600f32686" providerId="ADAL" clId="{8A8AF724-0554-4334-A95E-7765974E60F0}" dt="2025-01-15T15:05:17.739" v="26841" actId="9405"/>
          <ac:inkMkLst>
            <pc:docMk/>
            <pc:sldMk cId="961896427" sldId="328"/>
            <ac:inkMk id="32" creationId="{07FD8313-C97B-F415-69AB-7EFBBE8E1A1D}"/>
          </ac:inkMkLst>
        </pc:inkChg>
        <pc:inkChg chg="add mod">
          <ac:chgData name="Darren Starr" userId="e8db8f9f-6c41-48a8-b168-8c2600f32686" providerId="ADAL" clId="{8A8AF724-0554-4334-A95E-7765974E60F0}" dt="2025-01-15T15:05:44.940" v="26894"/>
          <ac:inkMkLst>
            <pc:docMk/>
            <pc:sldMk cId="961896427" sldId="328"/>
            <ac:inkMk id="33" creationId="{D88137DE-3D11-E7B5-37E0-173FF0B8F99A}"/>
          </ac:inkMkLst>
        </pc:inkChg>
        <pc:inkChg chg="add">
          <ac:chgData name="Darren Starr" userId="e8db8f9f-6c41-48a8-b168-8c2600f32686" providerId="ADAL" clId="{8A8AF724-0554-4334-A95E-7765974E60F0}" dt="2025-01-15T15:05:18.731" v="26843" actId="9405"/>
          <ac:inkMkLst>
            <pc:docMk/>
            <pc:sldMk cId="961896427" sldId="328"/>
            <ac:inkMk id="34" creationId="{2A84C1FD-4E45-4A8D-0AC9-756A725537FA}"/>
          </ac:inkMkLst>
        </pc:inkChg>
        <pc:inkChg chg="add">
          <ac:chgData name="Darren Starr" userId="e8db8f9f-6c41-48a8-b168-8c2600f32686" providerId="ADAL" clId="{8A8AF724-0554-4334-A95E-7765974E60F0}" dt="2025-01-15T15:05:20.142" v="26844" actId="9405"/>
          <ac:inkMkLst>
            <pc:docMk/>
            <pc:sldMk cId="961896427" sldId="328"/>
            <ac:inkMk id="35" creationId="{5C18E781-4B60-CF66-010B-AE3037EC062F}"/>
          </ac:inkMkLst>
        </pc:inkChg>
        <pc:inkChg chg="add">
          <ac:chgData name="Darren Starr" userId="e8db8f9f-6c41-48a8-b168-8c2600f32686" providerId="ADAL" clId="{8A8AF724-0554-4334-A95E-7765974E60F0}" dt="2025-01-15T15:05:20.697" v="26845" actId="9405"/>
          <ac:inkMkLst>
            <pc:docMk/>
            <pc:sldMk cId="961896427" sldId="328"/>
            <ac:inkMk id="36" creationId="{B30782CC-E948-DB3F-E616-BCF4285912A0}"/>
          </ac:inkMkLst>
        </pc:inkChg>
        <pc:inkChg chg="add">
          <ac:chgData name="Darren Starr" userId="e8db8f9f-6c41-48a8-b168-8c2600f32686" providerId="ADAL" clId="{8A8AF724-0554-4334-A95E-7765974E60F0}" dt="2025-01-15T15:05:21.300" v="26846" actId="9405"/>
          <ac:inkMkLst>
            <pc:docMk/>
            <pc:sldMk cId="961896427" sldId="328"/>
            <ac:inkMk id="37" creationId="{0FDA9014-CE35-75CF-458F-C1D2062BDE18}"/>
          </ac:inkMkLst>
        </pc:inkChg>
        <pc:inkChg chg="add">
          <ac:chgData name="Darren Starr" userId="e8db8f9f-6c41-48a8-b168-8c2600f32686" providerId="ADAL" clId="{8A8AF724-0554-4334-A95E-7765974E60F0}" dt="2025-01-15T15:05:21.768" v="26847" actId="9405"/>
          <ac:inkMkLst>
            <pc:docMk/>
            <pc:sldMk cId="961896427" sldId="328"/>
            <ac:inkMk id="38" creationId="{606DD84C-ABF5-C64C-9B90-1E4642F3CE48}"/>
          </ac:inkMkLst>
        </pc:inkChg>
        <pc:inkChg chg="add">
          <ac:chgData name="Darren Starr" userId="e8db8f9f-6c41-48a8-b168-8c2600f32686" providerId="ADAL" clId="{8A8AF724-0554-4334-A95E-7765974E60F0}" dt="2025-01-15T15:05:22.527" v="26848" actId="9405"/>
          <ac:inkMkLst>
            <pc:docMk/>
            <pc:sldMk cId="961896427" sldId="328"/>
            <ac:inkMk id="39" creationId="{D9EF7AE4-BF9B-A3EC-9FAE-9F0B89FDBFF3}"/>
          </ac:inkMkLst>
        </pc:inkChg>
        <pc:inkChg chg="add">
          <ac:chgData name="Darren Starr" userId="e8db8f9f-6c41-48a8-b168-8c2600f32686" providerId="ADAL" clId="{8A8AF724-0554-4334-A95E-7765974E60F0}" dt="2025-01-15T15:05:23.201" v="26849" actId="9405"/>
          <ac:inkMkLst>
            <pc:docMk/>
            <pc:sldMk cId="961896427" sldId="328"/>
            <ac:inkMk id="40" creationId="{9850833C-E7E6-19A5-EE5B-12B077E30A67}"/>
          </ac:inkMkLst>
        </pc:inkChg>
        <pc:inkChg chg="add">
          <ac:chgData name="Darren Starr" userId="e8db8f9f-6c41-48a8-b168-8c2600f32686" providerId="ADAL" clId="{8A8AF724-0554-4334-A95E-7765974E60F0}" dt="2025-01-15T15:05:23.571" v="26850" actId="9405"/>
          <ac:inkMkLst>
            <pc:docMk/>
            <pc:sldMk cId="961896427" sldId="328"/>
            <ac:inkMk id="41" creationId="{314A378C-0F1F-AB53-B09C-9D850B8D3681}"/>
          </ac:inkMkLst>
        </pc:inkChg>
        <pc:inkChg chg="add mod">
          <ac:chgData name="Darren Starr" userId="e8db8f9f-6c41-48a8-b168-8c2600f32686" providerId="ADAL" clId="{8A8AF724-0554-4334-A95E-7765974E60F0}" dt="2025-01-15T15:05:44.940" v="26894"/>
          <ac:inkMkLst>
            <pc:docMk/>
            <pc:sldMk cId="961896427" sldId="328"/>
            <ac:inkMk id="42" creationId="{16069C67-99CD-7CB6-374A-7E44D6B3C3B1}"/>
          </ac:inkMkLst>
        </pc:inkChg>
        <pc:inkChg chg="add">
          <ac:chgData name="Darren Starr" userId="e8db8f9f-6c41-48a8-b168-8c2600f32686" providerId="ADAL" clId="{8A8AF724-0554-4334-A95E-7765974E60F0}" dt="2025-01-15T15:05:24.635" v="26852" actId="9405"/>
          <ac:inkMkLst>
            <pc:docMk/>
            <pc:sldMk cId="961896427" sldId="328"/>
            <ac:inkMk id="43" creationId="{B6008F28-D223-F174-EC1F-7C125B6C2666}"/>
          </ac:inkMkLst>
        </pc:inkChg>
        <pc:inkChg chg="add">
          <ac:chgData name="Darren Starr" userId="e8db8f9f-6c41-48a8-b168-8c2600f32686" providerId="ADAL" clId="{8A8AF724-0554-4334-A95E-7765974E60F0}" dt="2025-01-15T15:05:24.948" v="26853" actId="9405"/>
          <ac:inkMkLst>
            <pc:docMk/>
            <pc:sldMk cId="961896427" sldId="328"/>
            <ac:inkMk id="44" creationId="{6F98C94C-C657-7790-84C5-F083D7F39256}"/>
          </ac:inkMkLst>
        </pc:inkChg>
        <pc:inkChg chg="add">
          <ac:chgData name="Darren Starr" userId="e8db8f9f-6c41-48a8-b168-8c2600f32686" providerId="ADAL" clId="{8A8AF724-0554-4334-A95E-7765974E60F0}" dt="2025-01-15T15:05:25.249" v="26854" actId="9405"/>
          <ac:inkMkLst>
            <pc:docMk/>
            <pc:sldMk cId="961896427" sldId="328"/>
            <ac:inkMk id="45" creationId="{6037F6E1-9C19-EA53-0D31-AF69284C1016}"/>
          </ac:inkMkLst>
        </pc:inkChg>
        <pc:inkChg chg="add">
          <ac:chgData name="Darren Starr" userId="e8db8f9f-6c41-48a8-b168-8c2600f32686" providerId="ADAL" clId="{8A8AF724-0554-4334-A95E-7765974E60F0}" dt="2025-01-15T15:05:25.894" v="26855" actId="9405"/>
          <ac:inkMkLst>
            <pc:docMk/>
            <pc:sldMk cId="961896427" sldId="328"/>
            <ac:inkMk id="46" creationId="{F93E6BC2-080E-0A53-A1C3-7B419AE3D917}"/>
          </ac:inkMkLst>
        </pc:inkChg>
        <pc:inkChg chg="add">
          <ac:chgData name="Darren Starr" userId="e8db8f9f-6c41-48a8-b168-8c2600f32686" providerId="ADAL" clId="{8A8AF724-0554-4334-A95E-7765974E60F0}" dt="2025-01-15T15:05:26.347" v="26856" actId="9405"/>
          <ac:inkMkLst>
            <pc:docMk/>
            <pc:sldMk cId="961896427" sldId="328"/>
            <ac:inkMk id="47" creationId="{11DA4C64-0659-7569-EB27-0D41EAB879D2}"/>
          </ac:inkMkLst>
        </pc:inkChg>
        <pc:inkChg chg="add">
          <ac:chgData name="Darren Starr" userId="e8db8f9f-6c41-48a8-b168-8c2600f32686" providerId="ADAL" clId="{8A8AF724-0554-4334-A95E-7765974E60F0}" dt="2025-01-15T15:05:26.653" v="26857" actId="9405"/>
          <ac:inkMkLst>
            <pc:docMk/>
            <pc:sldMk cId="961896427" sldId="328"/>
            <ac:inkMk id="48" creationId="{0AB2397C-9D05-DBA7-4C2E-81C5DF408DE5}"/>
          </ac:inkMkLst>
        </pc:inkChg>
        <pc:inkChg chg="add">
          <ac:chgData name="Darren Starr" userId="e8db8f9f-6c41-48a8-b168-8c2600f32686" providerId="ADAL" clId="{8A8AF724-0554-4334-A95E-7765974E60F0}" dt="2025-01-15T15:05:27.055" v="26858" actId="9405"/>
          <ac:inkMkLst>
            <pc:docMk/>
            <pc:sldMk cId="961896427" sldId="328"/>
            <ac:inkMk id="49" creationId="{534AA409-C663-8105-DEBF-7BE86D968511}"/>
          </ac:inkMkLst>
        </pc:inkChg>
        <pc:inkChg chg="add">
          <ac:chgData name="Darren Starr" userId="e8db8f9f-6c41-48a8-b168-8c2600f32686" providerId="ADAL" clId="{8A8AF724-0554-4334-A95E-7765974E60F0}" dt="2025-01-15T15:05:27.623" v="26859" actId="9405"/>
          <ac:inkMkLst>
            <pc:docMk/>
            <pc:sldMk cId="961896427" sldId="328"/>
            <ac:inkMk id="50" creationId="{E03D91D5-3BD1-F0D3-B360-11305C645E11}"/>
          </ac:inkMkLst>
        </pc:inkChg>
        <pc:inkChg chg="add">
          <ac:chgData name="Darren Starr" userId="e8db8f9f-6c41-48a8-b168-8c2600f32686" providerId="ADAL" clId="{8A8AF724-0554-4334-A95E-7765974E60F0}" dt="2025-01-15T15:05:27.965" v="26860" actId="9405"/>
          <ac:inkMkLst>
            <pc:docMk/>
            <pc:sldMk cId="961896427" sldId="328"/>
            <ac:inkMk id="51" creationId="{2169F922-1F8F-9CC2-C799-C603577A0B0B}"/>
          </ac:inkMkLst>
        </pc:inkChg>
        <pc:inkChg chg="add">
          <ac:chgData name="Darren Starr" userId="e8db8f9f-6c41-48a8-b168-8c2600f32686" providerId="ADAL" clId="{8A8AF724-0554-4334-A95E-7765974E60F0}" dt="2025-01-15T15:05:28.265" v="26861" actId="9405"/>
          <ac:inkMkLst>
            <pc:docMk/>
            <pc:sldMk cId="961896427" sldId="328"/>
            <ac:inkMk id="52" creationId="{486D6747-8563-9B43-BBC5-08B8D5182DC4}"/>
          </ac:inkMkLst>
        </pc:inkChg>
        <pc:inkChg chg="add">
          <ac:chgData name="Darren Starr" userId="e8db8f9f-6c41-48a8-b168-8c2600f32686" providerId="ADAL" clId="{8A8AF724-0554-4334-A95E-7765974E60F0}" dt="2025-01-15T15:05:29.628" v="26862" actId="9405"/>
          <ac:inkMkLst>
            <pc:docMk/>
            <pc:sldMk cId="961896427" sldId="328"/>
            <ac:inkMk id="53" creationId="{6EF83EAF-9532-0CC5-2EAD-7E83BEABE2E3}"/>
          </ac:inkMkLst>
        </pc:inkChg>
        <pc:inkChg chg="add">
          <ac:chgData name="Darren Starr" userId="e8db8f9f-6c41-48a8-b168-8c2600f32686" providerId="ADAL" clId="{8A8AF724-0554-4334-A95E-7765974E60F0}" dt="2025-01-15T15:05:30.239" v="26863" actId="9405"/>
          <ac:inkMkLst>
            <pc:docMk/>
            <pc:sldMk cId="961896427" sldId="328"/>
            <ac:inkMk id="54" creationId="{2A4F6489-1B87-F43E-94AF-FF3A03F8B7EA}"/>
          </ac:inkMkLst>
        </pc:inkChg>
        <pc:inkChg chg="add">
          <ac:chgData name="Darren Starr" userId="e8db8f9f-6c41-48a8-b168-8c2600f32686" providerId="ADAL" clId="{8A8AF724-0554-4334-A95E-7765974E60F0}" dt="2025-01-15T15:05:30.824" v="26864" actId="9405"/>
          <ac:inkMkLst>
            <pc:docMk/>
            <pc:sldMk cId="961896427" sldId="328"/>
            <ac:inkMk id="55" creationId="{DC1788B7-9A89-85E0-C47D-7200445FFB36}"/>
          </ac:inkMkLst>
        </pc:inkChg>
        <pc:inkChg chg="add">
          <ac:chgData name="Darren Starr" userId="e8db8f9f-6c41-48a8-b168-8c2600f32686" providerId="ADAL" clId="{8A8AF724-0554-4334-A95E-7765974E60F0}" dt="2025-01-15T15:05:31.152" v="26865" actId="9405"/>
          <ac:inkMkLst>
            <pc:docMk/>
            <pc:sldMk cId="961896427" sldId="328"/>
            <ac:inkMk id="56" creationId="{59B7FF40-8F08-8C63-4CF5-EFDD3C5D20D2}"/>
          </ac:inkMkLst>
        </pc:inkChg>
        <pc:inkChg chg="add">
          <ac:chgData name="Darren Starr" userId="e8db8f9f-6c41-48a8-b168-8c2600f32686" providerId="ADAL" clId="{8A8AF724-0554-4334-A95E-7765974E60F0}" dt="2025-01-15T15:05:31.768" v="26866" actId="9405"/>
          <ac:inkMkLst>
            <pc:docMk/>
            <pc:sldMk cId="961896427" sldId="328"/>
            <ac:inkMk id="57" creationId="{FDC822E1-6BED-84CC-32B3-A156A9EF7884}"/>
          </ac:inkMkLst>
        </pc:inkChg>
        <pc:inkChg chg="add">
          <ac:chgData name="Darren Starr" userId="e8db8f9f-6c41-48a8-b168-8c2600f32686" providerId="ADAL" clId="{8A8AF724-0554-4334-A95E-7765974E60F0}" dt="2025-01-15T15:05:32.361" v="26867" actId="9405"/>
          <ac:inkMkLst>
            <pc:docMk/>
            <pc:sldMk cId="961896427" sldId="328"/>
            <ac:inkMk id="58" creationId="{405D48ED-F7E5-5D19-D24D-CC45167B509B}"/>
          </ac:inkMkLst>
        </pc:inkChg>
        <pc:inkChg chg="add">
          <ac:chgData name="Darren Starr" userId="e8db8f9f-6c41-48a8-b168-8c2600f32686" providerId="ADAL" clId="{8A8AF724-0554-4334-A95E-7765974E60F0}" dt="2025-01-15T15:05:32.610" v="26868" actId="9405"/>
          <ac:inkMkLst>
            <pc:docMk/>
            <pc:sldMk cId="961896427" sldId="328"/>
            <ac:inkMk id="59" creationId="{C04564C6-F537-3DA5-EDA7-7D104DF49EC1}"/>
          </ac:inkMkLst>
        </pc:inkChg>
        <pc:inkChg chg="add">
          <ac:chgData name="Darren Starr" userId="e8db8f9f-6c41-48a8-b168-8c2600f32686" providerId="ADAL" clId="{8A8AF724-0554-4334-A95E-7765974E60F0}" dt="2025-01-15T15:05:32.886" v="26869" actId="9405"/>
          <ac:inkMkLst>
            <pc:docMk/>
            <pc:sldMk cId="961896427" sldId="328"/>
            <ac:inkMk id="60" creationId="{43378CC2-30EB-7476-52CB-08E6F01EDA63}"/>
          </ac:inkMkLst>
        </pc:inkChg>
        <pc:inkChg chg="add">
          <ac:chgData name="Darren Starr" userId="e8db8f9f-6c41-48a8-b168-8c2600f32686" providerId="ADAL" clId="{8A8AF724-0554-4334-A95E-7765974E60F0}" dt="2025-01-15T15:05:33.328" v="26870" actId="9405"/>
          <ac:inkMkLst>
            <pc:docMk/>
            <pc:sldMk cId="961896427" sldId="328"/>
            <ac:inkMk id="61" creationId="{BC67C4CB-F619-5D82-7B25-4CEB2E22A6A7}"/>
          </ac:inkMkLst>
        </pc:inkChg>
        <pc:inkChg chg="add">
          <ac:chgData name="Darren Starr" userId="e8db8f9f-6c41-48a8-b168-8c2600f32686" providerId="ADAL" clId="{8A8AF724-0554-4334-A95E-7765974E60F0}" dt="2025-01-15T15:05:34.071" v="26871" actId="9405"/>
          <ac:inkMkLst>
            <pc:docMk/>
            <pc:sldMk cId="961896427" sldId="328"/>
            <ac:inkMk id="62" creationId="{DCCCC02C-6D3A-095A-F65B-2AFD090C74D8}"/>
          </ac:inkMkLst>
        </pc:inkChg>
        <pc:inkChg chg="add mod">
          <ac:chgData name="Darren Starr" userId="e8db8f9f-6c41-48a8-b168-8c2600f32686" providerId="ADAL" clId="{8A8AF724-0554-4334-A95E-7765974E60F0}" dt="2025-01-15T15:05:44.940" v="26894"/>
          <ac:inkMkLst>
            <pc:docMk/>
            <pc:sldMk cId="961896427" sldId="328"/>
            <ac:inkMk id="63" creationId="{1D6C4806-DB90-9067-C841-155AF1716561}"/>
          </ac:inkMkLst>
        </pc:inkChg>
        <pc:inkChg chg="add">
          <ac:chgData name="Darren Starr" userId="e8db8f9f-6c41-48a8-b168-8c2600f32686" providerId="ADAL" clId="{8A8AF724-0554-4334-A95E-7765974E60F0}" dt="2025-01-15T15:05:34.875" v="26873" actId="9405"/>
          <ac:inkMkLst>
            <pc:docMk/>
            <pc:sldMk cId="961896427" sldId="328"/>
            <ac:inkMk id="1024" creationId="{93475566-5257-2F0E-9226-A4D7DBCB45AA}"/>
          </ac:inkMkLst>
        </pc:inkChg>
        <pc:inkChg chg="add">
          <ac:chgData name="Darren Starr" userId="e8db8f9f-6c41-48a8-b168-8c2600f32686" providerId="ADAL" clId="{8A8AF724-0554-4334-A95E-7765974E60F0}" dt="2025-01-15T15:05:35.230" v="26874" actId="9405"/>
          <ac:inkMkLst>
            <pc:docMk/>
            <pc:sldMk cId="961896427" sldId="328"/>
            <ac:inkMk id="1025" creationId="{3FAE3063-1792-0191-C3A2-E7C8B31224C8}"/>
          </ac:inkMkLst>
        </pc:inkChg>
        <pc:inkChg chg="add">
          <ac:chgData name="Darren Starr" userId="e8db8f9f-6c41-48a8-b168-8c2600f32686" providerId="ADAL" clId="{8A8AF724-0554-4334-A95E-7765974E60F0}" dt="2025-01-15T15:05:35.768" v="26875" actId="9405"/>
          <ac:inkMkLst>
            <pc:docMk/>
            <pc:sldMk cId="961896427" sldId="328"/>
            <ac:inkMk id="1027" creationId="{A7A5A65B-2ADD-F0EA-4D7F-B72566759646}"/>
          </ac:inkMkLst>
        </pc:inkChg>
        <pc:inkChg chg="add">
          <ac:chgData name="Darren Starr" userId="e8db8f9f-6c41-48a8-b168-8c2600f32686" providerId="ADAL" clId="{8A8AF724-0554-4334-A95E-7765974E60F0}" dt="2025-01-15T15:05:36.318" v="26876" actId="9405"/>
          <ac:inkMkLst>
            <pc:docMk/>
            <pc:sldMk cId="961896427" sldId="328"/>
            <ac:inkMk id="1028" creationId="{CE30F00C-1143-C30B-C8F0-1DA94C870C49}"/>
          </ac:inkMkLst>
        </pc:inkChg>
        <pc:inkChg chg="add">
          <ac:chgData name="Darren Starr" userId="e8db8f9f-6c41-48a8-b168-8c2600f32686" providerId="ADAL" clId="{8A8AF724-0554-4334-A95E-7765974E60F0}" dt="2025-01-15T15:05:36.639" v="26877" actId="9405"/>
          <ac:inkMkLst>
            <pc:docMk/>
            <pc:sldMk cId="961896427" sldId="328"/>
            <ac:inkMk id="1029" creationId="{65906AF0-571F-4B80-BD6A-E8AD3F3FF2C5}"/>
          </ac:inkMkLst>
        </pc:inkChg>
        <pc:inkChg chg="add mod">
          <ac:chgData name="Darren Starr" userId="e8db8f9f-6c41-48a8-b168-8c2600f32686" providerId="ADAL" clId="{8A8AF724-0554-4334-A95E-7765974E60F0}" dt="2025-01-15T15:05:44.940" v="26894"/>
          <ac:inkMkLst>
            <pc:docMk/>
            <pc:sldMk cId="961896427" sldId="328"/>
            <ac:inkMk id="1030" creationId="{5BBB2874-A912-F4CA-9486-42B229CCAEF4}"/>
          </ac:inkMkLst>
        </pc:inkChg>
        <pc:inkChg chg="add">
          <ac:chgData name="Darren Starr" userId="e8db8f9f-6c41-48a8-b168-8c2600f32686" providerId="ADAL" clId="{8A8AF724-0554-4334-A95E-7765974E60F0}" dt="2025-01-15T15:05:37.852" v="26879" actId="9405"/>
          <ac:inkMkLst>
            <pc:docMk/>
            <pc:sldMk cId="961896427" sldId="328"/>
            <ac:inkMk id="1031" creationId="{BFD71661-89B1-9D4D-C970-4289FE07D65E}"/>
          </ac:inkMkLst>
        </pc:inkChg>
        <pc:inkChg chg="add">
          <ac:chgData name="Darren Starr" userId="e8db8f9f-6c41-48a8-b168-8c2600f32686" providerId="ADAL" clId="{8A8AF724-0554-4334-A95E-7765974E60F0}" dt="2025-01-15T15:05:39.025" v="26880" actId="9405"/>
          <ac:inkMkLst>
            <pc:docMk/>
            <pc:sldMk cId="961896427" sldId="328"/>
            <ac:inkMk id="1032" creationId="{ABB3007A-49A3-B8AA-5B96-855EB6E04B16}"/>
          </ac:inkMkLst>
        </pc:inkChg>
        <pc:inkChg chg="add mod">
          <ac:chgData name="Darren Starr" userId="e8db8f9f-6c41-48a8-b168-8c2600f32686" providerId="ADAL" clId="{8A8AF724-0554-4334-A95E-7765974E60F0}" dt="2025-01-15T15:05:44.940" v="26894"/>
          <ac:inkMkLst>
            <pc:docMk/>
            <pc:sldMk cId="961896427" sldId="328"/>
            <ac:inkMk id="1033" creationId="{83287D86-2B44-9EF1-4350-6D46297AC3D2}"/>
          </ac:inkMkLst>
        </pc:inkChg>
        <pc:inkChg chg="add">
          <ac:chgData name="Darren Starr" userId="e8db8f9f-6c41-48a8-b168-8c2600f32686" providerId="ADAL" clId="{8A8AF724-0554-4334-A95E-7765974E60F0}" dt="2025-01-15T15:05:40.015" v="26882" actId="9405"/>
          <ac:inkMkLst>
            <pc:docMk/>
            <pc:sldMk cId="961896427" sldId="328"/>
            <ac:inkMk id="1034" creationId="{5E9606A2-8D2F-FCB2-8A2C-ED439AF24663}"/>
          </ac:inkMkLst>
        </pc:inkChg>
        <pc:inkChg chg="add mod">
          <ac:chgData name="Darren Starr" userId="e8db8f9f-6c41-48a8-b168-8c2600f32686" providerId="ADAL" clId="{8A8AF724-0554-4334-A95E-7765974E60F0}" dt="2025-01-15T15:05:44.940" v="26894"/>
          <ac:inkMkLst>
            <pc:docMk/>
            <pc:sldMk cId="961896427" sldId="328"/>
            <ac:inkMk id="1035" creationId="{0955C8EA-972D-42A3-AFC0-4D4730ED986E}"/>
          </ac:inkMkLst>
        </pc:inkChg>
        <pc:inkChg chg="add">
          <ac:chgData name="Darren Starr" userId="e8db8f9f-6c41-48a8-b168-8c2600f32686" providerId="ADAL" clId="{8A8AF724-0554-4334-A95E-7765974E60F0}" dt="2025-01-15T15:05:40.448" v="26884" actId="9405"/>
          <ac:inkMkLst>
            <pc:docMk/>
            <pc:sldMk cId="961896427" sldId="328"/>
            <ac:inkMk id="1036" creationId="{1C5889CB-54D8-7D02-D6E2-53C9ADE3E5D7}"/>
          </ac:inkMkLst>
        </pc:inkChg>
        <pc:inkChg chg="add">
          <ac:chgData name="Darren Starr" userId="e8db8f9f-6c41-48a8-b168-8c2600f32686" providerId="ADAL" clId="{8A8AF724-0554-4334-A95E-7765974E60F0}" dt="2025-01-15T15:05:40.991" v="26885" actId="9405"/>
          <ac:inkMkLst>
            <pc:docMk/>
            <pc:sldMk cId="961896427" sldId="328"/>
            <ac:inkMk id="1037" creationId="{5F73EB2D-A86A-748A-4A63-30E88DBDB2E3}"/>
          </ac:inkMkLst>
        </pc:inkChg>
        <pc:inkChg chg="add">
          <ac:chgData name="Darren Starr" userId="e8db8f9f-6c41-48a8-b168-8c2600f32686" providerId="ADAL" clId="{8A8AF724-0554-4334-A95E-7765974E60F0}" dt="2025-01-15T15:05:41.418" v="26886" actId="9405"/>
          <ac:inkMkLst>
            <pc:docMk/>
            <pc:sldMk cId="961896427" sldId="328"/>
            <ac:inkMk id="1038" creationId="{8AC8E673-8F74-97A1-52EA-F1AAFA9C11F6}"/>
          </ac:inkMkLst>
        </pc:inkChg>
        <pc:inkChg chg="add">
          <ac:chgData name="Darren Starr" userId="e8db8f9f-6c41-48a8-b168-8c2600f32686" providerId="ADAL" clId="{8A8AF724-0554-4334-A95E-7765974E60F0}" dt="2025-01-15T15:05:41.631" v="26887" actId="9405"/>
          <ac:inkMkLst>
            <pc:docMk/>
            <pc:sldMk cId="961896427" sldId="328"/>
            <ac:inkMk id="1039" creationId="{A61BEE25-9D3E-15EA-3BC9-A95312EAA4C2}"/>
          </ac:inkMkLst>
        </pc:inkChg>
        <pc:inkChg chg="add mod">
          <ac:chgData name="Darren Starr" userId="e8db8f9f-6c41-48a8-b168-8c2600f32686" providerId="ADAL" clId="{8A8AF724-0554-4334-A95E-7765974E60F0}" dt="2025-01-15T15:05:44.940" v="26894"/>
          <ac:inkMkLst>
            <pc:docMk/>
            <pc:sldMk cId="961896427" sldId="328"/>
            <ac:inkMk id="1040" creationId="{3B971E93-62F0-EE90-CD33-63CCCF8A0A59}"/>
          </ac:inkMkLst>
        </pc:inkChg>
        <pc:inkChg chg="add">
          <ac:chgData name="Darren Starr" userId="e8db8f9f-6c41-48a8-b168-8c2600f32686" providerId="ADAL" clId="{8A8AF724-0554-4334-A95E-7765974E60F0}" dt="2025-01-15T15:05:42.533" v="26889" actId="9405"/>
          <ac:inkMkLst>
            <pc:docMk/>
            <pc:sldMk cId="961896427" sldId="328"/>
            <ac:inkMk id="1041" creationId="{A9552DE4-AE05-8329-C559-86B4F4EFD022}"/>
          </ac:inkMkLst>
        </pc:inkChg>
        <pc:inkChg chg="add">
          <ac:chgData name="Darren Starr" userId="e8db8f9f-6c41-48a8-b168-8c2600f32686" providerId="ADAL" clId="{8A8AF724-0554-4334-A95E-7765974E60F0}" dt="2025-01-15T15:05:43.068" v="26890" actId="9405"/>
          <ac:inkMkLst>
            <pc:docMk/>
            <pc:sldMk cId="961896427" sldId="328"/>
            <ac:inkMk id="1042" creationId="{160D3AF5-5C07-B330-FB14-A89E6068C5D4}"/>
          </ac:inkMkLst>
        </pc:inkChg>
        <pc:inkChg chg="add">
          <ac:chgData name="Darren Starr" userId="e8db8f9f-6c41-48a8-b168-8c2600f32686" providerId="ADAL" clId="{8A8AF724-0554-4334-A95E-7765974E60F0}" dt="2025-01-15T15:05:43.285" v="26891" actId="9405"/>
          <ac:inkMkLst>
            <pc:docMk/>
            <pc:sldMk cId="961896427" sldId="328"/>
            <ac:inkMk id="1043" creationId="{84A749BC-2F49-FE7D-72F4-1201BC90C177}"/>
          </ac:inkMkLst>
        </pc:inkChg>
        <pc:inkChg chg="add">
          <ac:chgData name="Darren Starr" userId="e8db8f9f-6c41-48a8-b168-8c2600f32686" providerId="ADAL" clId="{8A8AF724-0554-4334-A95E-7765974E60F0}" dt="2025-01-15T15:05:43.558" v="26892" actId="9405"/>
          <ac:inkMkLst>
            <pc:docMk/>
            <pc:sldMk cId="961896427" sldId="328"/>
            <ac:inkMk id="1044" creationId="{AB49F037-E5A9-03BC-81A7-B4FA7944513E}"/>
          </ac:inkMkLst>
        </pc:inkChg>
        <pc:inkChg chg="add">
          <ac:chgData name="Darren Starr" userId="e8db8f9f-6c41-48a8-b168-8c2600f32686" providerId="ADAL" clId="{8A8AF724-0554-4334-A95E-7765974E60F0}" dt="2025-01-15T15:05:44.016" v="26893" actId="9405"/>
          <ac:inkMkLst>
            <pc:docMk/>
            <pc:sldMk cId="961896427" sldId="328"/>
            <ac:inkMk id="1045" creationId="{2AAB0228-04B9-7155-D48D-06F111BD9C54}"/>
          </ac:inkMkLst>
        </pc:inkChg>
        <pc:inkChg chg="add mod">
          <ac:chgData name="Darren Starr" userId="e8db8f9f-6c41-48a8-b168-8c2600f32686" providerId="ADAL" clId="{8A8AF724-0554-4334-A95E-7765974E60F0}" dt="2025-01-15T15:06:18.157" v="26897"/>
          <ac:inkMkLst>
            <pc:docMk/>
            <pc:sldMk cId="961896427" sldId="328"/>
            <ac:inkMk id="1047" creationId="{7CC79994-2C5C-8DFB-3C33-8FED7F414C16}"/>
          </ac:inkMkLst>
        </pc:inkChg>
        <pc:inkChg chg="add mod">
          <ac:chgData name="Darren Starr" userId="e8db8f9f-6c41-48a8-b168-8c2600f32686" providerId="ADAL" clId="{8A8AF724-0554-4334-A95E-7765974E60F0}" dt="2025-01-15T15:06:18.157" v="26897"/>
          <ac:inkMkLst>
            <pc:docMk/>
            <pc:sldMk cId="961896427" sldId="328"/>
            <ac:inkMk id="1048" creationId="{1F8C48B9-F2D3-00B9-4A61-403377DBA17E}"/>
          </ac:inkMkLst>
        </pc:inkChg>
        <pc:inkChg chg="add mod">
          <ac:chgData name="Darren Starr" userId="e8db8f9f-6c41-48a8-b168-8c2600f32686" providerId="ADAL" clId="{8A8AF724-0554-4334-A95E-7765974E60F0}" dt="2025-01-15T15:06:20.646" v="26901"/>
          <ac:inkMkLst>
            <pc:docMk/>
            <pc:sldMk cId="961896427" sldId="328"/>
            <ac:inkMk id="1050" creationId="{8CE56ADF-E14A-E4FF-D0D2-3122C351D072}"/>
          </ac:inkMkLst>
        </pc:inkChg>
        <pc:inkChg chg="add mod">
          <ac:chgData name="Darren Starr" userId="e8db8f9f-6c41-48a8-b168-8c2600f32686" providerId="ADAL" clId="{8A8AF724-0554-4334-A95E-7765974E60F0}" dt="2025-01-15T15:06:20.646" v="26901"/>
          <ac:inkMkLst>
            <pc:docMk/>
            <pc:sldMk cId="961896427" sldId="328"/>
            <ac:inkMk id="1051" creationId="{C2A8DB5D-ED06-FF93-4B95-20FC815574B9}"/>
          </ac:inkMkLst>
        </pc:inkChg>
        <pc:inkChg chg="add mod">
          <ac:chgData name="Darren Starr" userId="e8db8f9f-6c41-48a8-b168-8c2600f32686" providerId="ADAL" clId="{8A8AF724-0554-4334-A95E-7765974E60F0}" dt="2025-01-15T15:06:20.646" v="26901"/>
          <ac:inkMkLst>
            <pc:docMk/>
            <pc:sldMk cId="961896427" sldId="328"/>
            <ac:inkMk id="1052" creationId="{79D63701-BDC9-2676-ABF1-696321DDBCF3}"/>
          </ac:inkMkLst>
        </pc:inkChg>
        <pc:inkChg chg="add">
          <ac:chgData name="Darren Starr" userId="e8db8f9f-6c41-48a8-b168-8c2600f32686" providerId="ADAL" clId="{8A8AF724-0554-4334-A95E-7765974E60F0}" dt="2025-01-15T15:06:22.566" v="26902" actId="9405"/>
          <ac:inkMkLst>
            <pc:docMk/>
            <pc:sldMk cId="961896427" sldId="328"/>
            <ac:inkMk id="1054" creationId="{56445C66-3C5A-58B6-EDA6-1006F868DBDB}"/>
          </ac:inkMkLst>
        </pc:inkChg>
        <pc:inkChg chg="add mod">
          <ac:chgData name="Darren Starr" userId="e8db8f9f-6c41-48a8-b168-8c2600f32686" providerId="ADAL" clId="{8A8AF724-0554-4334-A95E-7765974E60F0}" dt="2025-01-15T15:06:28.513" v="26914"/>
          <ac:inkMkLst>
            <pc:docMk/>
            <pc:sldMk cId="961896427" sldId="328"/>
            <ac:inkMk id="1055" creationId="{82AC9B09-A81D-C3BE-756A-89CB93FD47A7}"/>
          </ac:inkMkLst>
        </pc:inkChg>
        <pc:inkChg chg="add mod">
          <ac:chgData name="Darren Starr" userId="e8db8f9f-6c41-48a8-b168-8c2600f32686" providerId="ADAL" clId="{8A8AF724-0554-4334-A95E-7765974E60F0}" dt="2025-01-15T15:07:39.345" v="26959"/>
          <ac:inkMkLst>
            <pc:docMk/>
            <pc:sldMk cId="961896427" sldId="328"/>
            <ac:inkMk id="1056" creationId="{204CC26E-BE71-E24E-FCF3-D016CE7B796A}"/>
          </ac:inkMkLst>
        </pc:inkChg>
        <pc:inkChg chg="add mod">
          <ac:chgData name="Darren Starr" userId="e8db8f9f-6c41-48a8-b168-8c2600f32686" providerId="ADAL" clId="{8A8AF724-0554-4334-A95E-7765974E60F0}" dt="2025-01-15T15:07:39.345" v="26959"/>
          <ac:inkMkLst>
            <pc:docMk/>
            <pc:sldMk cId="961896427" sldId="328"/>
            <ac:inkMk id="1057" creationId="{5AF9E9F9-20C3-ADD2-3479-D3EA938AC397}"/>
          </ac:inkMkLst>
        </pc:inkChg>
        <pc:inkChg chg="add">
          <ac:chgData name="Darren Starr" userId="e8db8f9f-6c41-48a8-b168-8c2600f32686" providerId="ADAL" clId="{8A8AF724-0554-4334-A95E-7765974E60F0}" dt="2025-01-15T15:06:25.409" v="26906" actId="9405"/>
          <ac:inkMkLst>
            <pc:docMk/>
            <pc:sldMk cId="961896427" sldId="328"/>
            <ac:inkMk id="1058" creationId="{7FCB221F-A8A1-C57C-EC53-494260F62523}"/>
          </ac:inkMkLst>
        </pc:inkChg>
        <pc:inkChg chg="add mod">
          <ac:chgData name="Darren Starr" userId="e8db8f9f-6c41-48a8-b168-8c2600f32686" providerId="ADAL" clId="{8A8AF724-0554-4334-A95E-7765974E60F0}" dt="2025-01-15T15:06:28.513" v="26914"/>
          <ac:inkMkLst>
            <pc:docMk/>
            <pc:sldMk cId="961896427" sldId="328"/>
            <ac:inkMk id="1059" creationId="{0BCC962A-02E5-7353-E7D5-24114E184E7F}"/>
          </ac:inkMkLst>
        </pc:inkChg>
        <pc:inkChg chg="add mod">
          <ac:chgData name="Darren Starr" userId="e8db8f9f-6c41-48a8-b168-8c2600f32686" providerId="ADAL" clId="{8A8AF724-0554-4334-A95E-7765974E60F0}" dt="2025-01-15T15:07:39.345" v="26959"/>
          <ac:inkMkLst>
            <pc:docMk/>
            <pc:sldMk cId="961896427" sldId="328"/>
            <ac:inkMk id="1060" creationId="{762FEA5A-CF7B-36CF-57D6-5CD33E10C133}"/>
          </ac:inkMkLst>
        </pc:inkChg>
        <pc:inkChg chg="add mod">
          <ac:chgData name="Darren Starr" userId="e8db8f9f-6c41-48a8-b168-8c2600f32686" providerId="ADAL" clId="{8A8AF724-0554-4334-A95E-7765974E60F0}" dt="2025-01-15T15:06:28.513" v="26914"/>
          <ac:inkMkLst>
            <pc:docMk/>
            <pc:sldMk cId="961896427" sldId="328"/>
            <ac:inkMk id="1061" creationId="{AAB87053-D11F-6B6A-95CC-582D64AEE190}"/>
          </ac:inkMkLst>
        </pc:inkChg>
        <pc:inkChg chg="add">
          <ac:chgData name="Darren Starr" userId="e8db8f9f-6c41-48a8-b168-8c2600f32686" providerId="ADAL" clId="{8A8AF724-0554-4334-A95E-7765974E60F0}" dt="2025-01-15T15:06:26.890" v="26910" actId="9405"/>
          <ac:inkMkLst>
            <pc:docMk/>
            <pc:sldMk cId="961896427" sldId="328"/>
            <ac:inkMk id="1062" creationId="{88EF9663-9A8F-32AC-2737-FAF084357BCE}"/>
          </ac:inkMkLst>
        </pc:inkChg>
        <pc:inkChg chg="add mod">
          <ac:chgData name="Darren Starr" userId="e8db8f9f-6c41-48a8-b168-8c2600f32686" providerId="ADAL" clId="{8A8AF724-0554-4334-A95E-7765974E60F0}" dt="2025-01-15T15:06:28.513" v="26914"/>
          <ac:inkMkLst>
            <pc:docMk/>
            <pc:sldMk cId="961896427" sldId="328"/>
            <ac:inkMk id="1063" creationId="{CAEB846D-54F8-286E-8630-1B19D168FBA0}"/>
          </ac:inkMkLst>
        </pc:inkChg>
        <pc:inkChg chg="add">
          <ac:chgData name="Darren Starr" userId="e8db8f9f-6c41-48a8-b168-8c2600f32686" providerId="ADAL" clId="{8A8AF724-0554-4334-A95E-7765974E60F0}" dt="2025-01-15T15:06:27.650" v="26912" actId="9405"/>
          <ac:inkMkLst>
            <pc:docMk/>
            <pc:sldMk cId="961896427" sldId="328"/>
            <ac:inkMk id="1064" creationId="{B4B37F7B-E046-7D76-E0A7-A2BB5E95D15A}"/>
          </ac:inkMkLst>
        </pc:inkChg>
        <pc:inkChg chg="add">
          <ac:chgData name="Darren Starr" userId="e8db8f9f-6c41-48a8-b168-8c2600f32686" providerId="ADAL" clId="{8A8AF724-0554-4334-A95E-7765974E60F0}" dt="2025-01-15T15:06:27.878" v="26913" actId="9405"/>
          <ac:inkMkLst>
            <pc:docMk/>
            <pc:sldMk cId="961896427" sldId="328"/>
            <ac:inkMk id="1065" creationId="{D6A12716-18D7-F07F-CFCA-BF7393C153EE}"/>
          </ac:inkMkLst>
        </pc:inkChg>
        <pc:inkChg chg="add">
          <ac:chgData name="Darren Starr" userId="e8db8f9f-6c41-48a8-b168-8c2600f32686" providerId="ADAL" clId="{8A8AF724-0554-4334-A95E-7765974E60F0}" dt="2025-01-15T15:06:49.963" v="26915" actId="9405"/>
          <ac:inkMkLst>
            <pc:docMk/>
            <pc:sldMk cId="961896427" sldId="328"/>
            <ac:inkMk id="1071" creationId="{8ABE0E5F-5B91-CF65-3774-9713CFE21C56}"/>
          </ac:inkMkLst>
        </pc:inkChg>
        <pc:inkChg chg="add">
          <ac:chgData name="Darren Starr" userId="e8db8f9f-6c41-48a8-b168-8c2600f32686" providerId="ADAL" clId="{8A8AF724-0554-4334-A95E-7765974E60F0}" dt="2025-01-15T15:06:50.692" v="26916" actId="9405"/>
          <ac:inkMkLst>
            <pc:docMk/>
            <pc:sldMk cId="961896427" sldId="328"/>
            <ac:inkMk id="1072" creationId="{00BBF66D-E7F4-4AD6-1846-5B7A53875960}"/>
          </ac:inkMkLst>
        </pc:inkChg>
        <pc:inkChg chg="add">
          <ac:chgData name="Darren Starr" userId="e8db8f9f-6c41-48a8-b168-8c2600f32686" providerId="ADAL" clId="{8A8AF724-0554-4334-A95E-7765974E60F0}" dt="2025-01-15T15:06:51.457" v="26917" actId="9405"/>
          <ac:inkMkLst>
            <pc:docMk/>
            <pc:sldMk cId="961896427" sldId="328"/>
            <ac:inkMk id="1073" creationId="{B7BCDF4A-22F2-379D-1A69-D5BCE2C5EB0E}"/>
          </ac:inkMkLst>
        </pc:inkChg>
        <pc:inkChg chg="add">
          <ac:chgData name="Darren Starr" userId="e8db8f9f-6c41-48a8-b168-8c2600f32686" providerId="ADAL" clId="{8A8AF724-0554-4334-A95E-7765974E60F0}" dt="2025-01-15T15:06:52.291" v="26918" actId="9405"/>
          <ac:inkMkLst>
            <pc:docMk/>
            <pc:sldMk cId="961896427" sldId="328"/>
            <ac:inkMk id="1074" creationId="{3F3A078C-6036-05D5-3C9C-543F909821A8}"/>
          </ac:inkMkLst>
        </pc:inkChg>
        <pc:inkChg chg="add">
          <ac:chgData name="Darren Starr" userId="e8db8f9f-6c41-48a8-b168-8c2600f32686" providerId="ADAL" clId="{8A8AF724-0554-4334-A95E-7765974E60F0}" dt="2025-01-15T15:06:54.327" v="26919" actId="9405"/>
          <ac:inkMkLst>
            <pc:docMk/>
            <pc:sldMk cId="961896427" sldId="328"/>
            <ac:inkMk id="1075" creationId="{48A97F4C-A9EB-5D59-7F3A-16EDCF5F0400}"/>
          </ac:inkMkLst>
        </pc:inkChg>
        <pc:inkChg chg="add">
          <ac:chgData name="Darren Starr" userId="e8db8f9f-6c41-48a8-b168-8c2600f32686" providerId="ADAL" clId="{8A8AF724-0554-4334-A95E-7765974E60F0}" dt="2025-01-15T15:06:55.025" v="26920" actId="9405"/>
          <ac:inkMkLst>
            <pc:docMk/>
            <pc:sldMk cId="961896427" sldId="328"/>
            <ac:inkMk id="1076" creationId="{7D9A668E-BF80-D0BC-EE41-98E6CFB5B3E3}"/>
          </ac:inkMkLst>
        </pc:inkChg>
        <pc:inkChg chg="add">
          <ac:chgData name="Darren Starr" userId="e8db8f9f-6c41-48a8-b168-8c2600f32686" providerId="ADAL" clId="{8A8AF724-0554-4334-A95E-7765974E60F0}" dt="2025-01-15T15:06:55.818" v="26921" actId="9405"/>
          <ac:inkMkLst>
            <pc:docMk/>
            <pc:sldMk cId="961896427" sldId="328"/>
            <ac:inkMk id="1077" creationId="{52ABBE22-A20E-5AA8-F0E5-2FABCDA893DC}"/>
          </ac:inkMkLst>
        </pc:inkChg>
        <pc:inkChg chg="add">
          <ac:chgData name="Darren Starr" userId="e8db8f9f-6c41-48a8-b168-8c2600f32686" providerId="ADAL" clId="{8A8AF724-0554-4334-A95E-7765974E60F0}" dt="2025-01-15T15:07:01.488" v="26922" actId="9405"/>
          <ac:inkMkLst>
            <pc:docMk/>
            <pc:sldMk cId="961896427" sldId="328"/>
            <ac:inkMk id="1078" creationId="{F88D41DB-1C60-A10D-65F9-3B5BFE7C01AF}"/>
          </ac:inkMkLst>
        </pc:inkChg>
        <pc:inkChg chg="add">
          <ac:chgData name="Darren Starr" userId="e8db8f9f-6c41-48a8-b168-8c2600f32686" providerId="ADAL" clId="{8A8AF724-0554-4334-A95E-7765974E60F0}" dt="2025-01-15T15:07:02.298" v="26923" actId="9405"/>
          <ac:inkMkLst>
            <pc:docMk/>
            <pc:sldMk cId="961896427" sldId="328"/>
            <ac:inkMk id="1079" creationId="{BD57F273-C792-EBFA-B3E8-C0BDF28953B5}"/>
          </ac:inkMkLst>
        </pc:inkChg>
        <pc:inkChg chg="add mod">
          <ac:chgData name="Darren Starr" userId="e8db8f9f-6c41-48a8-b168-8c2600f32686" providerId="ADAL" clId="{8A8AF724-0554-4334-A95E-7765974E60F0}" dt="2025-01-15T15:07:09.489" v="26938"/>
          <ac:inkMkLst>
            <pc:docMk/>
            <pc:sldMk cId="961896427" sldId="328"/>
            <ac:inkMk id="1080" creationId="{4AACD16A-FCC1-BD1F-C0D8-4720539F489C}"/>
          </ac:inkMkLst>
        </pc:inkChg>
        <pc:inkChg chg="add mod">
          <ac:chgData name="Darren Starr" userId="e8db8f9f-6c41-48a8-b168-8c2600f32686" providerId="ADAL" clId="{8A8AF724-0554-4334-A95E-7765974E60F0}" dt="2025-01-15T15:07:09.489" v="26938"/>
          <ac:inkMkLst>
            <pc:docMk/>
            <pc:sldMk cId="961896427" sldId="328"/>
            <ac:inkMk id="1081" creationId="{44F98972-B212-06FF-196A-73B1DF736A01}"/>
          </ac:inkMkLst>
        </pc:inkChg>
        <pc:inkChg chg="add">
          <ac:chgData name="Darren Starr" userId="e8db8f9f-6c41-48a8-b168-8c2600f32686" providerId="ADAL" clId="{8A8AF724-0554-4334-A95E-7765974E60F0}" dt="2025-01-15T15:07:04.061" v="26926" actId="9405"/>
          <ac:inkMkLst>
            <pc:docMk/>
            <pc:sldMk cId="961896427" sldId="328"/>
            <ac:inkMk id="1082" creationId="{F05A6BB1-9797-DD89-B738-7CF180DB88D6}"/>
          </ac:inkMkLst>
        </pc:inkChg>
        <pc:inkChg chg="add mod">
          <ac:chgData name="Darren Starr" userId="e8db8f9f-6c41-48a8-b168-8c2600f32686" providerId="ADAL" clId="{8A8AF724-0554-4334-A95E-7765974E60F0}" dt="2025-01-15T15:07:09.489" v="26938"/>
          <ac:inkMkLst>
            <pc:docMk/>
            <pc:sldMk cId="961896427" sldId="328"/>
            <ac:inkMk id="1083" creationId="{35D01E18-F763-94ED-FCBA-D0C7540D8857}"/>
          </ac:inkMkLst>
        </pc:inkChg>
        <pc:inkChg chg="add">
          <ac:chgData name="Darren Starr" userId="e8db8f9f-6c41-48a8-b168-8c2600f32686" providerId="ADAL" clId="{8A8AF724-0554-4334-A95E-7765974E60F0}" dt="2025-01-15T15:07:04.623" v="26928" actId="9405"/>
          <ac:inkMkLst>
            <pc:docMk/>
            <pc:sldMk cId="961896427" sldId="328"/>
            <ac:inkMk id="1084" creationId="{4E68D804-11ED-5BC1-4B88-0E7002586B0F}"/>
          </ac:inkMkLst>
        </pc:inkChg>
        <pc:inkChg chg="add">
          <ac:chgData name="Darren Starr" userId="e8db8f9f-6c41-48a8-b168-8c2600f32686" providerId="ADAL" clId="{8A8AF724-0554-4334-A95E-7765974E60F0}" dt="2025-01-15T15:07:04.974" v="26929" actId="9405"/>
          <ac:inkMkLst>
            <pc:docMk/>
            <pc:sldMk cId="961896427" sldId="328"/>
            <ac:inkMk id="1085" creationId="{4C04120E-BFE8-8B3D-6DAF-A87CE6FAE7F1}"/>
          </ac:inkMkLst>
        </pc:inkChg>
        <pc:inkChg chg="add mod">
          <ac:chgData name="Darren Starr" userId="e8db8f9f-6c41-48a8-b168-8c2600f32686" providerId="ADAL" clId="{8A8AF724-0554-4334-A95E-7765974E60F0}" dt="2025-01-15T15:07:09.489" v="26938"/>
          <ac:inkMkLst>
            <pc:docMk/>
            <pc:sldMk cId="961896427" sldId="328"/>
            <ac:inkMk id="1086" creationId="{19CF4C96-1C2C-5B91-FBB4-4E4A902C26C1}"/>
          </ac:inkMkLst>
        </pc:inkChg>
        <pc:inkChg chg="add mod">
          <ac:chgData name="Darren Starr" userId="e8db8f9f-6c41-48a8-b168-8c2600f32686" providerId="ADAL" clId="{8A8AF724-0554-4334-A95E-7765974E60F0}" dt="2025-01-15T15:07:09.489" v="26938"/>
          <ac:inkMkLst>
            <pc:docMk/>
            <pc:sldMk cId="961896427" sldId="328"/>
            <ac:inkMk id="1087" creationId="{60B28DBD-DE4A-B72D-AA7C-48F6C6102A90}"/>
          </ac:inkMkLst>
        </pc:inkChg>
        <pc:inkChg chg="add">
          <ac:chgData name="Darren Starr" userId="e8db8f9f-6c41-48a8-b168-8c2600f32686" providerId="ADAL" clId="{8A8AF724-0554-4334-A95E-7765974E60F0}" dt="2025-01-15T15:07:05.832" v="26932" actId="9405"/>
          <ac:inkMkLst>
            <pc:docMk/>
            <pc:sldMk cId="961896427" sldId="328"/>
            <ac:inkMk id="1088" creationId="{6223C569-82C8-8378-83AA-DB3822E3D3F5}"/>
          </ac:inkMkLst>
        </pc:inkChg>
        <pc:inkChg chg="add">
          <ac:chgData name="Darren Starr" userId="e8db8f9f-6c41-48a8-b168-8c2600f32686" providerId="ADAL" clId="{8A8AF724-0554-4334-A95E-7765974E60F0}" dt="2025-01-15T15:07:06.090" v="26933" actId="9405"/>
          <ac:inkMkLst>
            <pc:docMk/>
            <pc:sldMk cId="961896427" sldId="328"/>
            <ac:inkMk id="1089" creationId="{FB0068DF-C484-FCBD-99B2-D257937D2483}"/>
          </ac:inkMkLst>
        </pc:inkChg>
        <pc:inkChg chg="add mod">
          <ac:chgData name="Darren Starr" userId="e8db8f9f-6c41-48a8-b168-8c2600f32686" providerId="ADAL" clId="{8A8AF724-0554-4334-A95E-7765974E60F0}" dt="2025-01-15T15:07:09.489" v="26938"/>
          <ac:inkMkLst>
            <pc:docMk/>
            <pc:sldMk cId="961896427" sldId="328"/>
            <ac:inkMk id="1090" creationId="{F7746A1B-F89A-5DB6-E4BB-D663F9129381}"/>
          </ac:inkMkLst>
        </pc:inkChg>
        <pc:inkChg chg="add mod">
          <ac:chgData name="Darren Starr" userId="e8db8f9f-6c41-48a8-b168-8c2600f32686" providerId="ADAL" clId="{8A8AF724-0554-4334-A95E-7765974E60F0}" dt="2025-01-15T15:07:09.489" v="26938"/>
          <ac:inkMkLst>
            <pc:docMk/>
            <pc:sldMk cId="961896427" sldId="328"/>
            <ac:inkMk id="1091" creationId="{C10AAA44-35A6-FCFD-B99A-B42F1977B6A4}"/>
          </ac:inkMkLst>
        </pc:inkChg>
        <pc:inkChg chg="add">
          <ac:chgData name="Darren Starr" userId="e8db8f9f-6c41-48a8-b168-8c2600f32686" providerId="ADAL" clId="{8A8AF724-0554-4334-A95E-7765974E60F0}" dt="2025-01-15T15:07:07.569" v="26936" actId="9405"/>
          <ac:inkMkLst>
            <pc:docMk/>
            <pc:sldMk cId="961896427" sldId="328"/>
            <ac:inkMk id="1092" creationId="{D94AB7F6-9E9A-DAFD-CCA2-4B206DA527D6}"/>
          </ac:inkMkLst>
        </pc:inkChg>
        <pc:inkChg chg="add mod">
          <ac:chgData name="Darren Starr" userId="e8db8f9f-6c41-48a8-b168-8c2600f32686" providerId="ADAL" clId="{8A8AF724-0554-4334-A95E-7765974E60F0}" dt="2025-01-15T15:07:09.489" v="26938"/>
          <ac:inkMkLst>
            <pc:docMk/>
            <pc:sldMk cId="961896427" sldId="328"/>
            <ac:inkMk id="1093" creationId="{997FD304-3762-EE65-0B12-9C79B964C223}"/>
          </ac:inkMkLst>
        </pc:inkChg>
        <pc:inkChg chg="add mod">
          <ac:chgData name="Darren Starr" userId="e8db8f9f-6c41-48a8-b168-8c2600f32686" providerId="ADAL" clId="{8A8AF724-0554-4334-A95E-7765974E60F0}" dt="2025-01-15T15:07:37.966" v="26956"/>
          <ac:inkMkLst>
            <pc:docMk/>
            <pc:sldMk cId="961896427" sldId="328"/>
            <ac:inkMk id="1096" creationId="{AED57C9C-3D3C-7CAF-722C-EBA3A5AB04BC}"/>
          </ac:inkMkLst>
        </pc:inkChg>
        <pc:inkChg chg="add mod">
          <ac:chgData name="Darren Starr" userId="e8db8f9f-6c41-48a8-b168-8c2600f32686" providerId="ADAL" clId="{8A8AF724-0554-4334-A95E-7765974E60F0}" dt="2025-01-15T15:07:37.966" v="26956"/>
          <ac:inkMkLst>
            <pc:docMk/>
            <pc:sldMk cId="961896427" sldId="328"/>
            <ac:inkMk id="1097" creationId="{86815F81-955B-ED0A-F213-E45440205EB6}"/>
          </ac:inkMkLst>
        </pc:inkChg>
        <pc:inkChg chg="add mod">
          <ac:chgData name="Darren Starr" userId="e8db8f9f-6c41-48a8-b168-8c2600f32686" providerId="ADAL" clId="{8A8AF724-0554-4334-A95E-7765974E60F0}" dt="2025-01-15T15:07:31.989" v="26946"/>
          <ac:inkMkLst>
            <pc:docMk/>
            <pc:sldMk cId="961896427" sldId="328"/>
            <ac:inkMk id="1098" creationId="{23AAA130-52CA-7E5D-9764-337E2EAAEF5F}"/>
          </ac:inkMkLst>
        </pc:inkChg>
        <pc:inkChg chg="add mod">
          <ac:chgData name="Darren Starr" userId="e8db8f9f-6c41-48a8-b168-8c2600f32686" providerId="ADAL" clId="{8A8AF724-0554-4334-A95E-7765974E60F0}" dt="2025-01-15T15:07:31.989" v="26946"/>
          <ac:inkMkLst>
            <pc:docMk/>
            <pc:sldMk cId="961896427" sldId="328"/>
            <ac:inkMk id="1099" creationId="{0BC8A129-1F21-27EC-2A02-36FB3CB8CD2E}"/>
          </ac:inkMkLst>
        </pc:inkChg>
        <pc:inkChg chg="add mod">
          <ac:chgData name="Darren Starr" userId="e8db8f9f-6c41-48a8-b168-8c2600f32686" providerId="ADAL" clId="{8A8AF724-0554-4334-A95E-7765974E60F0}" dt="2025-01-15T15:07:31.989" v="26946"/>
          <ac:inkMkLst>
            <pc:docMk/>
            <pc:sldMk cId="961896427" sldId="328"/>
            <ac:inkMk id="1100" creationId="{FAFECD33-28A9-969C-FDB7-ECCC7765990D}"/>
          </ac:inkMkLst>
        </pc:inkChg>
        <pc:inkChg chg="add mod">
          <ac:chgData name="Darren Starr" userId="e8db8f9f-6c41-48a8-b168-8c2600f32686" providerId="ADAL" clId="{8A8AF724-0554-4334-A95E-7765974E60F0}" dt="2025-01-15T15:07:31.989" v="26946"/>
          <ac:inkMkLst>
            <pc:docMk/>
            <pc:sldMk cId="961896427" sldId="328"/>
            <ac:inkMk id="1101" creationId="{CC4D3FB7-747C-B503-BCF1-5A7BD4F39BA1}"/>
          </ac:inkMkLst>
        </pc:inkChg>
        <pc:inkChg chg="add mod">
          <ac:chgData name="Darren Starr" userId="e8db8f9f-6c41-48a8-b168-8c2600f32686" providerId="ADAL" clId="{8A8AF724-0554-4334-A95E-7765974E60F0}" dt="2025-01-15T15:07:37.966" v="26956"/>
          <ac:inkMkLst>
            <pc:docMk/>
            <pc:sldMk cId="961896427" sldId="328"/>
            <ac:inkMk id="1102" creationId="{FCC06908-5027-65FD-7570-7E5EAD66C1D6}"/>
          </ac:inkMkLst>
        </pc:inkChg>
        <pc:inkChg chg="add mod">
          <ac:chgData name="Darren Starr" userId="e8db8f9f-6c41-48a8-b168-8c2600f32686" providerId="ADAL" clId="{8A8AF724-0554-4334-A95E-7765974E60F0}" dt="2025-01-15T15:07:37.966" v="26956"/>
          <ac:inkMkLst>
            <pc:docMk/>
            <pc:sldMk cId="961896427" sldId="328"/>
            <ac:inkMk id="1104" creationId="{8C406AF5-526D-47B2-D057-56091F30FC4F}"/>
          </ac:inkMkLst>
        </pc:inkChg>
        <pc:inkChg chg="add mod">
          <ac:chgData name="Darren Starr" userId="e8db8f9f-6c41-48a8-b168-8c2600f32686" providerId="ADAL" clId="{8A8AF724-0554-4334-A95E-7765974E60F0}" dt="2025-01-15T15:07:37.966" v="26956"/>
          <ac:inkMkLst>
            <pc:docMk/>
            <pc:sldMk cId="961896427" sldId="328"/>
            <ac:inkMk id="1105" creationId="{CF9B3A6D-7E05-B40E-94E5-71A57C5CC2BD}"/>
          </ac:inkMkLst>
        </pc:inkChg>
        <pc:inkChg chg="add">
          <ac:chgData name="Darren Starr" userId="e8db8f9f-6c41-48a8-b168-8c2600f32686" providerId="ADAL" clId="{8A8AF724-0554-4334-A95E-7765974E60F0}" dt="2025-01-15T15:07:34.124" v="26949" actId="9405"/>
          <ac:inkMkLst>
            <pc:docMk/>
            <pc:sldMk cId="961896427" sldId="328"/>
            <ac:inkMk id="1106" creationId="{7C0829AF-7A49-B72E-996E-A17FF758780B}"/>
          </ac:inkMkLst>
        </pc:inkChg>
        <pc:inkChg chg="add">
          <ac:chgData name="Darren Starr" userId="e8db8f9f-6c41-48a8-b168-8c2600f32686" providerId="ADAL" clId="{8A8AF724-0554-4334-A95E-7765974E60F0}" dt="2025-01-15T15:07:34.846" v="26950" actId="9405"/>
          <ac:inkMkLst>
            <pc:docMk/>
            <pc:sldMk cId="961896427" sldId="328"/>
            <ac:inkMk id="1107" creationId="{D2DBC561-FF83-8B5C-7770-0F89759225B5}"/>
          </ac:inkMkLst>
        </pc:inkChg>
        <pc:inkChg chg="add">
          <ac:chgData name="Darren Starr" userId="e8db8f9f-6c41-48a8-b168-8c2600f32686" providerId="ADAL" clId="{8A8AF724-0554-4334-A95E-7765974E60F0}" dt="2025-01-15T15:07:35.427" v="26951" actId="9405"/>
          <ac:inkMkLst>
            <pc:docMk/>
            <pc:sldMk cId="961896427" sldId="328"/>
            <ac:inkMk id="1108" creationId="{F8D51097-9AF5-FAA6-DEF7-0640FD8B3980}"/>
          </ac:inkMkLst>
        </pc:inkChg>
        <pc:inkChg chg="add">
          <ac:chgData name="Darren Starr" userId="e8db8f9f-6c41-48a8-b168-8c2600f32686" providerId="ADAL" clId="{8A8AF724-0554-4334-A95E-7765974E60F0}" dt="2025-01-15T15:07:36.236" v="26952" actId="9405"/>
          <ac:inkMkLst>
            <pc:docMk/>
            <pc:sldMk cId="961896427" sldId="328"/>
            <ac:inkMk id="1109" creationId="{5EFB9EAB-6AD1-B3BA-6F52-CB1174D1CCD0}"/>
          </ac:inkMkLst>
        </pc:inkChg>
        <pc:inkChg chg="add mod">
          <ac:chgData name="Darren Starr" userId="e8db8f9f-6c41-48a8-b168-8c2600f32686" providerId="ADAL" clId="{8A8AF724-0554-4334-A95E-7765974E60F0}" dt="2025-01-15T15:07:37.966" v="26956"/>
          <ac:inkMkLst>
            <pc:docMk/>
            <pc:sldMk cId="961896427" sldId="328"/>
            <ac:inkMk id="1110" creationId="{16549176-A25A-4C6D-B915-1B20E558C3BD}"/>
          </ac:inkMkLst>
        </pc:inkChg>
        <pc:inkChg chg="add mod">
          <ac:chgData name="Darren Starr" userId="e8db8f9f-6c41-48a8-b168-8c2600f32686" providerId="ADAL" clId="{8A8AF724-0554-4334-A95E-7765974E60F0}" dt="2025-01-15T15:07:37.966" v="26956"/>
          <ac:inkMkLst>
            <pc:docMk/>
            <pc:sldMk cId="961896427" sldId="328"/>
            <ac:inkMk id="1111" creationId="{EEE1A0A0-31B0-AA12-48D8-8B5B034FEB02}"/>
          </ac:inkMkLst>
        </pc:inkChg>
        <pc:inkChg chg="add mod">
          <ac:chgData name="Darren Starr" userId="e8db8f9f-6c41-48a8-b168-8c2600f32686" providerId="ADAL" clId="{8A8AF724-0554-4334-A95E-7765974E60F0}" dt="2025-01-15T15:07:37.966" v="26956"/>
          <ac:inkMkLst>
            <pc:docMk/>
            <pc:sldMk cId="961896427" sldId="328"/>
            <ac:inkMk id="1112" creationId="{8647F0F1-C127-7637-F23E-6D663692AC9A}"/>
          </ac:inkMkLst>
        </pc:inkChg>
        <pc:inkChg chg="add mod">
          <ac:chgData name="Darren Starr" userId="e8db8f9f-6c41-48a8-b168-8c2600f32686" providerId="ADAL" clId="{8A8AF724-0554-4334-A95E-7765974E60F0}" dt="2025-01-15T15:07:39.345" v="26959"/>
          <ac:inkMkLst>
            <pc:docMk/>
            <pc:sldMk cId="961896427" sldId="328"/>
            <ac:inkMk id="1114" creationId="{BD653BB5-6E98-6793-284D-D910B24935CC}"/>
          </ac:inkMkLst>
        </pc:inkChg>
        <pc:inkChg chg="add">
          <ac:chgData name="Darren Starr" userId="e8db8f9f-6c41-48a8-b168-8c2600f32686" providerId="ADAL" clId="{8A8AF724-0554-4334-A95E-7765974E60F0}" dt="2025-01-15T15:07:38.616" v="26958" actId="9405"/>
          <ac:inkMkLst>
            <pc:docMk/>
            <pc:sldMk cId="961896427" sldId="328"/>
            <ac:inkMk id="1115" creationId="{9B889034-149C-9EFF-D3F0-07ABF137F279}"/>
          </ac:inkMkLst>
        </pc:inkChg>
        <pc:inkChg chg="add mod">
          <ac:chgData name="Darren Starr" userId="e8db8f9f-6c41-48a8-b168-8c2600f32686" providerId="ADAL" clId="{8A8AF724-0554-4334-A95E-7765974E60F0}" dt="2025-01-15T15:11:35.344" v="26969"/>
          <ac:inkMkLst>
            <pc:docMk/>
            <pc:sldMk cId="961896427" sldId="328"/>
            <ac:inkMk id="1117" creationId="{AE5EFC34-4DFE-ABAE-97D7-5A31DBFAA5B6}"/>
          </ac:inkMkLst>
        </pc:inkChg>
        <pc:inkChg chg="add mod">
          <ac:chgData name="Darren Starr" userId="e8db8f9f-6c41-48a8-b168-8c2600f32686" providerId="ADAL" clId="{8A8AF724-0554-4334-A95E-7765974E60F0}" dt="2025-01-15T15:11:35.344" v="26969"/>
          <ac:inkMkLst>
            <pc:docMk/>
            <pc:sldMk cId="961896427" sldId="328"/>
            <ac:inkMk id="1118" creationId="{7D607FB3-A333-3463-FCD6-C0A339AE3087}"/>
          </ac:inkMkLst>
        </pc:inkChg>
        <pc:inkChg chg="add mod">
          <ac:chgData name="Darren Starr" userId="e8db8f9f-6c41-48a8-b168-8c2600f32686" providerId="ADAL" clId="{8A8AF724-0554-4334-A95E-7765974E60F0}" dt="2025-01-15T15:11:42.601" v="26983"/>
          <ac:inkMkLst>
            <pc:docMk/>
            <pc:sldMk cId="961896427" sldId="328"/>
            <ac:inkMk id="1119" creationId="{ED1F2A72-269B-EDFF-2DB7-6F81D27A94F8}"/>
          </ac:inkMkLst>
        </pc:inkChg>
        <pc:inkChg chg="add mod">
          <ac:chgData name="Darren Starr" userId="e8db8f9f-6c41-48a8-b168-8c2600f32686" providerId="ADAL" clId="{8A8AF724-0554-4334-A95E-7765974E60F0}" dt="2025-01-15T15:11:35.344" v="26969"/>
          <ac:inkMkLst>
            <pc:docMk/>
            <pc:sldMk cId="961896427" sldId="328"/>
            <ac:inkMk id="1120" creationId="{79E84293-3BA4-5E09-43E8-4A40C761921F}"/>
          </ac:inkMkLst>
        </pc:inkChg>
        <pc:inkChg chg="add mod">
          <ac:chgData name="Darren Starr" userId="e8db8f9f-6c41-48a8-b168-8c2600f32686" providerId="ADAL" clId="{8A8AF724-0554-4334-A95E-7765974E60F0}" dt="2025-01-15T15:11:35.344" v="26969"/>
          <ac:inkMkLst>
            <pc:docMk/>
            <pc:sldMk cId="961896427" sldId="328"/>
            <ac:inkMk id="1121" creationId="{4A29554E-240D-7677-65D2-891F21B06A86}"/>
          </ac:inkMkLst>
        </pc:inkChg>
        <pc:inkChg chg="add mod">
          <ac:chgData name="Darren Starr" userId="e8db8f9f-6c41-48a8-b168-8c2600f32686" providerId="ADAL" clId="{8A8AF724-0554-4334-A95E-7765974E60F0}" dt="2025-01-15T15:11:35.344" v="26969"/>
          <ac:inkMkLst>
            <pc:docMk/>
            <pc:sldMk cId="961896427" sldId="328"/>
            <ac:inkMk id="1122" creationId="{76D3D972-0292-C5AC-2872-95DCFB968B75}"/>
          </ac:inkMkLst>
        </pc:inkChg>
        <pc:inkChg chg="add mod">
          <ac:chgData name="Darren Starr" userId="e8db8f9f-6c41-48a8-b168-8c2600f32686" providerId="ADAL" clId="{8A8AF724-0554-4334-A95E-7765974E60F0}" dt="2025-01-15T15:11:35.344" v="26969"/>
          <ac:inkMkLst>
            <pc:docMk/>
            <pc:sldMk cId="961896427" sldId="328"/>
            <ac:inkMk id="1123" creationId="{B41AE5C5-BE59-42D5-44C0-C40940D90D31}"/>
          </ac:inkMkLst>
        </pc:inkChg>
        <pc:inkChg chg="add mod">
          <ac:chgData name="Darren Starr" userId="e8db8f9f-6c41-48a8-b168-8c2600f32686" providerId="ADAL" clId="{8A8AF724-0554-4334-A95E-7765974E60F0}" dt="2025-01-15T15:11:42.601" v="26983"/>
          <ac:inkMkLst>
            <pc:docMk/>
            <pc:sldMk cId="961896427" sldId="328"/>
            <ac:inkMk id="1124" creationId="{3E80749A-DC49-117F-42C0-D8F60129D47D}"/>
          </ac:inkMkLst>
        </pc:inkChg>
        <pc:inkChg chg="add mod">
          <ac:chgData name="Darren Starr" userId="e8db8f9f-6c41-48a8-b168-8c2600f32686" providerId="ADAL" clId="{8A8AF724-0554-4334-A95E-7765974E60F0}" dt="2025-01-15T15:11:35.344" v="26969"/>
          <ac:inkMkLst>
            <pc:docMk/>
            <pc:sldMk cId="961896427" sldId="328"/>
            <ac:inkMk id="1125" creationId="{D6D70B93-D477-CCFB-D20F-E5A858A371CE}"/>
          </ac:inkMkLst>
        </pc:inkChg>
        <pc:inkChg chg="add">
          <ac:chgData name="Darren Starr" userId="e8db8f9f-6c41-48a8-b168-8c2600f32686" providerId="ADAL" clId="{8A8AF724-0554-4334-A95E-7765974E60F0}" dt="2025-01-15T15:11:36.363" v="26970" actId="9405"/>
          <ac:inkMkLst>
            <pc:docMk/>
            <pc:sldMk cId="961896427" sldId="328"/>
            <ac:inkMk id="1127" creationId="{E219BFD2-8A25-F020-E4CC-2164603B6694}"/>
          </ac:inkMkLst>
        </pc:inkChg>
        <pc:inkChg chg="add">
          <ac:chgData name="Darren Starr" userId="e8db8f9f-6c41-48a8-b168-8c2600f32686" providerId="ADAL" clId="{8A8AF724-0554-4334-A95E-7765974E60F0}" dt="2025-01-15T15:11:36.807" v="26971" actId="9405"/>
          <ac:inkMkLst>
            <pc:docMk/>
            <pc:sldMk cId="961896427" sldId="328"/>
            <ac:inkMk id="1128" creationId="{1C2E17C8-5241-5D9C-F215-0C3521DE1D30}"/>
          </ac:inkMkLst>
        </pc:inkChg>
        <pc:inkChg chg="add mod">
          <ac:chgData name="Darren Starr" userId="e8db8f9f-6c41-48a8-b168-8c2600f32686" providerId="ADAL" clId="{8A8AF724-0554-4334-A95E-7765974E60F0}" dt="2025-01-15T15:11:42.601" v="26983"/>
          <ac:inkMkLst>
            <pc:docMk/>
            <pc:sldMk cId="961896427" sldId="328"/>
            <ac:inkMk id="1129" creationId="{D22465A5-8C31-7757-947C-74B009A9DAE8}"/>
          </ac:inkMkLst>
        </pc:inkChg>
        <pc:inkChg chg="add mod">
          <ac:chgData name="Darren Starr" userId="e8db8f9f-6c41-48a8-b168-8c2600f32686" providerId="ADAL" clId="{8A8AF724-0554-4334-A95E-7765974E60F0}" dt="2025-01-15T15:11:42.601" v="26983"/>
          <ac:inkMkLst>
            <pc:docMk/>
            <pc:sldMk cId="961896427" sldId="328"/>
            <ac:inkMk id="1130" creationId="{DFBD01F5-456A-284D-4210-4270E2C65B01}"/>
          </ac:inkMkLst>
        </pc:inkChg>
        <pc:inkChg chg="add">
          <ac:chgData name="Darren Starr" userId="e8db8f9f-6c41-48a8-b168-8c2600f32686" providerId="ADAL" clId="{8A8AF724-0554-4334-A95E-7765974E60F0}" dt="2025-01-15T15:11:38.475" v="26974" actId="9405"/>
          <ac:inkMkLst>
            <pc:docMk/>
            <pc:sldMk cId="961896427" sldId="328"/>
            <ac:inkMk id="1131" creationId="{23CE94A5-24EA-8903-EEF2-AD701EB0AD5F}"/>
          </ac:inkMkLst>
        </pc:inkChg>
        <pc:inkChg chg="add">
          <ac:chgData name="Darren Starr" userId="e8db8f9f-6c41-48a8-b168-8c2600f32686" providerId="ADAL" clId="{8A8AF724-0554-4334-A95E-7765974E60F0}" dt="2025-01-15T15:11:38.792" v="26975" actId="9405"/>
          <ac:inkMkLst>
            <pc:docMk/>
            <pc:sldMk cId="961896427" sldId="328"/>
            <ac:inkMk id="1132" creationId="{27DD9ADD-151D-75EC-8A92-3E2ACE849AC5}"/>
          </ac:inkMkLst>
        </pc:inkChg>
        <pc:inkChg chg="add mod">
          <ac:chgData name="Darren Starr" userId="e8db8f9f-6c41-48a8-b168-8c2600f32686" providerId="ADAL" clId="{8A8AF724-0554-4334-A95E-7765974E60F0}" dt="2025-01-15T15:11:42.601" v="26983"/>
          <ac:inkMkLst>
            <pc:docMk/>
            <pc:sldMk cId="961896427" sldId="328"/>
            <ac:inkMk id="1133" creationId="{D4523274-5CF2-64FA-6F41-3B7A204BE6DF}"/>
          </ac:inkMkLst>
        </pc:inkChg>
        <pc:inkChg chg="add">
          <ac:chgData name="Darren Starr" userId="e8db8f9f-6c41-48a8-b168-8c2600f32686" providerId="ADAL" clId="{8A8AF724-0554-4334-A95E-7765974E60F0}" dt="2025-01-15T15:11:39.195" v="26977" actId="9405"/>
          <ac:inkMkLst>
            <pc:docMk/>
            <pc:sldMk cId="961896427" sldId="328"/>
            <ac:inkMk id="1134" creationId="{98C46584-0898-371D-76A9-4F1CB324EF4F}"/>
          </ac:inkMkLst>
        </pc:inkChg>
        <pc:inkChg chg="add">
          <ac:chgData name="Darren Starr" userId="e8db8f9f-6c41-48a8-b168-8c2600f32686" providerId="ADAL" clId="{8A8AF724-0554-4334-A95E-7765974E60F0}" dt="2025-01-15T15:11:40.062" v="26978" actId="9405"/>
          <ac:inkMkLst>
            <pc:docMk/>
            <pc:sldMk cId="961896427" sldId="328"/>
            <ac:inkMk id="1135" creationId="{94E1144B-3FCB-4B24-3A97-D12A25EFF4C9}"/>
          </ac:inkMkLst>
        </pc:inkChg>
        <pc:inkChg chg="add mod">
          <ac:chgData name="Darren Starr" userId="e8db8f9f-6c41-48a8-b168-8c2600f32686" providerId="ADAL" clId="{8A8AF724-0554-4334-A95E-7765974E60F0}" dt="2025-01-15T15:11:42.601" v="26983"/>
          <ac:inkMkLst>
            <pc:docMk/>
            <pc:sldMk cId="961896427" sldId="328"/>
            <ac:inkMk id="1136" creationId="{66FEF51F-8644-83DA-91C9-E3CC79731411}"/>
          </ac:inkMkLst>
        </pc:inkChg>
        <pc:inkChg chg="add mod">
          <ac:chgData name="Darren Starr" userId="e8db8f9f-6c41-48a8-b168-8c2600f32686" providerId="ADAL" clId="{8A8AF724-0554-4334-A95E-7765974E60F0}" dt="2025-01-15T15:11:42.601" v="26983"/>
          <ac:inkMkLst>
            <pc:docMk/>
            <pc:sldMk cId="961896427" sldId="328"/>
            <ac:inkMk id="1137" creationId="{3AF3083C-8CF9-BE7A-500F-A39D5E959D3C}"/>
          </ac:inkMkLst>
        </pc:inkChg>
        <pc:inkChg chg="add">
          <ac:chgData name="Darren Starr" userId="e8db8f9f-6c41-48a8-b168-8c2600f32686" providerId="ADAL" clId="{8A8AF724-0554-4334-A95E-7765974E60F0}" dt="2025-01-15T15:11:41.065" v="26981" actId="9405"/>
          <ac:inkMkLst>
            <pc:docMk/>
            <pc:sldMk cId="961896427" sldId="328"/>
            <ac:inkMk id="1138" creationId="{2AE907E7-F837-C7E5-2DAD-4E7E848E0D8E}"/>
          </ac:inkMkLst>
        </pc:inkChg>
        <pc:inkChg chg="add">
          <ac:chgData name="Darren Starr" userId="e8db8f9f-6c41-48a8-b168-8c2600f32686" providerId="ADAL" clId="{8A8AF724-0554-4334-A95E-7765974E60F0}" dt="2025-01-15T15:11:41.726" v="26982" actId="9405"/>
          <ac:inkMkLst>
            <pc:docMk/>
            <pc:sldMk cId="961896427" sldId="328"/>
            <ac:inkMk id="1139" creationId="{46F94A63-73F1-0F05-0A33-20298000E1B2}"/>
          </ac:inkMkLst>
        </pc:inkChg>
        <pc:inkChg chg="add mod">
          <ac:chgData name="Darren Starr" userId="e8db8f9f-6c41-48a8-b168-8c2600f32686" providerId="ADAL" clId="{8A8AF724-0554-4334-A95E-7765974E60F0}" dt="2025-01-15T15:11:49.466" v="26997"/>
          <ac:inkMkLst>
            <pc:docMk/>
            <pc:sldMk cId="961896427" sldId="328"/>
            <ac:inkMk id="1142" creationId="{1C5E5461-0DDA-0ED9-1F66-3B9576148546}"/>
          </ac:inkMkLst>
        </pc:inkChg>
        <pc:inkChg chg="add mod">
          <ac:chgData name="Darren Starr" userId="e8db8f9f-6c41-48a8-b168-8c2600f32686" providerId="ADAL" clId="{8A8AF724-0554-4334-A95E-7765974E60F0}" dt="2025-01-15T15:11:56.765" v="27004"/>
          <ac:inkMkLst>
            <pc:docMk/>
            <pc:sldMk cId="961896427" sldId="328"/>
            <ac:inkMk id="1143" creationId="{D40AF24D-7016-B669-6155-D130EAD15A5B}"/>
          </ac:inkMkLst>
        </pc:inkChg>
        <pc:inkChg chg="add mod">
          <ac:chgData name="Darren Starr" userId="e8db8f9f-6c41-48a8-b168-8c2600f32686" providerId="ADAL" clId="{8A8AF724-0554-4334-A95E-7765974E60F0}" dt="2025-01-15T15:11:56.765" v="27004"/>
          <ac:inkMkLst>
            <pc:docMk/>
            <pc:sldMk cId="961896427" sldId="328"/>
            <ac:inkMk id="1144" creationId="{2EAE36C8-5262-9E5E-8E3B-1ABD3E3BBB6C}"/>
          </ac:inkMkLst>
        </pc:inkChg>
        <pc:inkChg chg="add">
          <ac:chgData name="Darren Starr" userId="e8db8f9f-6c41-48a8-b168-8c2600f32686" providerId="ADAL" clId="{8A8AF724-0554-4334-A95E-7765974E60F0}" dt="2025-01-15T15:11:45.331" v="26987" actId="9405"/>
          <ac:inkMkLst>
            <pc:docMk/>
            <pc:sldMk cId="961896427" sldId="328"/>
            <ac:inkMk id="1145" creationId="{24EA1128-DE3D-68C2-A2BC-697B73B93F0F}"/>
          </ac:inkMkLst>
        </pc:inkChg>
        <pc:inkChg chg="add mod">
          <ac:chgData name="Darren Starr" userId="e8db8f9f-6c41-48a8-b168-8c2600f32686" providerId="ADAL" clId="{8A8AF724-0554-4334-A95E-7765974E60F0}" dt="2025-01-15T15:11:56.765" v="27004"/>
          <ac:inkMkLst>
            <pc:docMk/>
            <pc:sldMk cId="961896427" sldId="328"/>
            <ac:inkMk id="1146" creationId="{7464C2E3-50BE-D53B-7B96-30E32C25BA73}"/>
          </ac:inkMkLst>
        </pc:inkChg>
        <pc:inkChg chg="add mod">
          <ac:chgData name="Darren Starr" userId="e8db8f9f-6c41-48a8-b168-8c2600f32686" providerId="ADAL" clId="{8A8AF724-0554-4334-A95E-7765974E60F0}" dt="2025-01-15T15:11:56.765" v="27004"/>
          <ac:inkMkLst>
            <pc:docMk/>
            <pc:sldMk cId="961896427" sldId="328"/>
            <ac:inkMk id="1147" creationId="{5C1B90E5-F657-EC2E-5F30-A53D34FCFBAD}"/>
          </ac:inkMkLst>
        </pc:inkChg>
        <pc:inkChg chg="add mod">
          <ac:chgData name="Darren Starr" userId="e8db8f9f-6c41-48a8-b168-8c2600f32686" providerId="ADAL" clId="{8A8AF724-0554-4334-A95E-7765974E60F0}" dt="2025-01-15T15:11:49.466" v="26997"/>
          <ac:inkMkLst>
            <pc:docMk/>
            <pc:sldMk cId="961896427" sldId="328"/>
            <ac:inkMk id="1148" creationId="{222703BD-00F1-FB58-97D5-0F22F201FBDE}"/>
          </ac:inkMkLst>
        </pc:inkChg>
        <pc:inkChg chg="add">
          <ac:chgData name="Darren Starr" userId="e8db8f9f-6c41-48a8-b168-8c2600f32686" providerId="ADAL" clId="{8A8AF724-0554-4334-A95E-7765974E60F0}" dt="2025-01-15T15:11:46.878" v="26991" actId="9405"/>
          <ac:inkMkLst>
            <pc:docMk/>
            <pc:sldMk cId="961896427" sldId="328"/>
            <ac:inkMk id="1149" creationId="{C55C6F74-901D-08C7-703E-3C6B263B8626}"/>
          </ac:inkMkLst>
        </pc:inkChg>
        <pc:inkChg chg="add mod">
          <ac:chgData name="Darren Starr" userId="e8db8f9f-6c41-48a8-b168-8c2600f32686" providerId="ADAL" clId="{8A8AF724-0554-4334-A95E-7765974E60F0}" dt="2025-01-15T15:11:49.466" v="26997"/>
          <ac:inkMkLst>
            <pc:docMk/>
            <pc:sldMk cId="961896427" sldId="328"/>
            <ac:inkMk id="1150" creationId="{51A0D076-F03B-C294-06FD-872A3B3EAB9D}"/>
          </ac:inkMkLst>
        </pc:inkChg>
        <pc:inkChg chg="add mod">
          <ac:chgData name="Darren Starr" userId="e8db8f9f-6c41-48a8-b168-8c2600f32686" providerId="ADAL" clId="{8A8AF724-0554-4334-A95E-7765974E60F0}" dt="2025-01-15T15:11:56.765" v="27004"/>
          <ac:inkMkLst>
            <pc:docMk/>
            <pc:sldMk cId="961896427" sldId="328"/>
            <ac:inkMk id="1151" creationId="{22BD2255-BE98-7930-0857-87196A5CA394}"/>
          </ac:inkMkLst>
        </pc:inkChg>
        <pc:inkChg chg="add mod">
          <ac:chgData name="Darren Starr" userId="e8db8f9f-6c41-48a8-b168-8c2600f32686" providerId="ADAL" clId="{8A8AF724-0554-4334-A95E-7765974E60F0}" dt="2025-01-15T15:11:56.765" v="27004"/>
          <ac:inkMkLst>
            <pc:docMk/>
            <pc:sldMk cId="961896427" sldId="328"/>
            <ac:inkMk id="1152" creationId="{D9FDFA32-EEF8-B858-BE59-01862D9376FE}"/>
          </ac:inkMkLst>
        </pc:inkChg>
        <pc:inkChg chg="add mod">
          <ac:chgData name="Darren Starr" userId="e8db8f9f-6c41-48a8-b168-8c2600f32686" providerId="ADAL" clId="{8A8AF724-0554-4334-A95E-7765974E60F0}" dt="2025-01-15T15:11:56.765" v="27004"/>
          <ac:inkMkLst>
            <pc:docMk/>
            <pc:sldMk cId="961896427" sldId="328"/>
            <ac:inkMk id="1153" creationId="{BB874FD7-B242-0FE8-B56F-802BC5CAD655}"/>
          </ac:inkMkLst>
        </pc:inkChg>
        <pc:inkChg chg="add mod">
          <ac:chgData name="Darren Starr" userId="e8db8f9f-6c41-48a8-b168-8c2600f32686" providerId="ADAL" clId="{8A8AF724-0554-4334-A95E-7765974E60F0}" dt="2025-01-15T15:11:56.765" v="27004"/>
          <ac:inkMkLst>
            <pc:docMk/>
            <pc:sldMk cId="961896427" sldId="328"/>
            <ac:inkMk id="1154" creationId="{8D424D2B-B2BA-2713-08F8-E975988F2AFA}"/>
          </ac:inkMkLst>
        </pc:inkChg>
        <pc:inkChg chg="add">
          <ac:chgData name="Darren Starr" userId="e8db8f9f-6c41-48a8-b168-8c2600f32686" providerId="ADAL" clId="{8A8AF724-0554-4334-A95E-7765974E60F0}" dt="2025-01-15T15:11:53.802" v="26998" actId="9405"/>
          <ac:inkMkLst>
            <pc:docMk/>
            <pc:sldMk cId="961896427" sldId="328"/>
            <ac:inkMk id="1156" creationId="{4DD8E7B8-80AC-926B-4FA8-9542BC2230D7}"/>
          </ac:inkMkLst>
        </pc:inkChg>
        <pc:inkChg chg="add">
          <ac:chgData name="Darren Starr" userId="e8db8f9f-6c41-48a8-b168-8c2600f32686" providerId="ADAL" clId="{8A8AF724-0554-4334-A95E-7765974E60F0}" dt="2025-01-15T15:11:54.517" v="26999" actId="9405"/>
          <ac:inkMkLst>
            <pc:docMk/>
            <pc:sldMk cId="961896427" sldId="328"/>
            <ac:inkMk id="1157" creationId="{C7B4C34A-7B01-65A3-C9A7-8EEA40495716}"/>
          </ac:inkMkLst>
        </pc:inkChg>
        <pc:inkChg chg="add">
          <ac:chgData name="Darren Starr" userId="e8db8f9f-6c41-48a8-b168-8c2600f32686" providerId="ADAL" clId="{8A8AF724-0554-4334-A95E-7765974E60F0}" dt="2025-01-15T15:11:55.092" v="27000" actId="9405"/>
          <ac:inkMkLst>
            <pc:docMk/>
            <pc:sldMk cId="961896427" sldId="328"/>
            <ac:inkMk id="1158" creationId="{016ED9C6-333C-B34E-1CCD-9097F83E13C7}"/>
          </ac:inkMkLst>
        </pc:inkChg>
        <pc:inkChg chg="add">
          <ac:chgData name="Darren Starr" userId="e8db8f9f-6c41-48a8-b168-8c2600f32686" providerId="ADAL" clId="{8A8AF724-0554-4334-A95E-7765974E60F0}" dt="2025-01-15T15:11:55.362" v="27001" actId="9405"/>
          <ac:inkMkLst>
            <pc:docMk/>
            <pc:sldMk cId="961896427" sldId="328"/>
            <ac:inkMk id="1159" creationId="{02F3DA37-C850-0876-7C59-E9527BD82458}"/>
          </ac:inkMkLst>
        </pc:inkChg>
        <pc:inkChg chg="add">
          <ac:chgData name="Darren Starr" userId="e8db8f9f-6c41-48a8-b168-8c2600f32686" providerId="ADAL" clId="{8A8AF724-0554-4334-A95E-7765974E60F0}" dt="2025-01-15T15:11:55.823" v="27002" actId="9405"/>
          <ac:inkMkLst>
            <pc:docMk/>
            <pc:sldMk cId="961896427" sldId="328"/>
            <ac:inkMk id="1160" creationId="{E9785CB8-72B2-062F-3344-C4FF963F1ADA}"/>
          </ac:inkMkLst>
        </pc:inkChg>
        <pc:inkChg chg="add">
          <ac:chgData name="Darren Starr" userId="e8db8f9f-6c41-48a8-b168-8c2600f32686" providerId="ADAL" clId="{8A8AF724-0554-4334-A95E-7765974E60F0}" dt="2025-01-15T15:11:56.257" v="27003" actId="9405"/>
          <ac:inkMkLst>
            <pc:docMk/>
            <pc:sldMk cId="961896427" sldId="328"/>
            <ac:inkMk id="1161" creationId="{9CC8D1B7-E20C-4F4F-2CF1-16FF2D0DFE82}"/>
          </ac:inkMkLst>
        </pc:inkChg>
        <pc:inkChg chg="add">
          <ac:chgData name="Darren Starr" userId="e8db8f9f-6c41-48a8-b168-8c2600f32686" providerId="ADAL" clId="{8A8AF724-0554-4334-A95E-7765974E60F0}" dt="2025-01-15T15:12:31.983" v="27005" actId="9405"/>
          <ac:inkMkLst>
            <pc:docMk/>
            <pc:sldMk cId="961896427" sldId="328"/>
            <ac:inkMk id="1163" creationId="{612D0BC1-98D8-6936-A683-C92B4D78207F}"/>
          </ac:inkMkLst>
        </pc:inkChg>
        <pc:inkChg chg="add mod">
          <ac:chgData name="Darren Starr" userId="e8db8f9f-6c41-48a8-b168-8c2600f32686" providerId="ADAL" clId="{8A8AF724-0554-4334-A95E-7765974E60F0}" dt="2025-01-15T15:12:37.948" v="27018"/>
          <ac:inkMkLst>
            <pc:docMk/>
            <pc:sldMk cId="961896427" sldId="328"/>
            <ac:inkMk id="1164" creationId="{D526A301-5B57-8148-FC48-49ACC4AFB71B}"/>
          </ac:inkMkLst>
        </pc:inkChg>
        <pc:inkChg chg="add mod">
          <ac:chgData name="Darren Starr" userId="e8db8f9f-6c41-48a8-b168-8c2600f32686" providerId="ADAL" clId="{8A8AF724-0554-4334-A95E-7765974E60F0}" dt="2025-01-15T15:12:37.948" v="27018"/>
          <ac:inkMkLst>
            <pc:docMk/>
            <pc:sldMk cId="961896427" sldId="328"/>
            <ac:inkMk id="1165" creationId="{B6515F8F-8CD6-4E90-23DC-9E6FB737A33D}"/>
          </ac:inkMkLst>
        </pc:inkChg>
        <pc:inkChg chg="add mod">
          <ac:chgData name="Darren Starr" userId="e8db8f9f-6c41-48a8-b168-8c2600f32686" providerId="ADAL" clId="{8A8AF724-0554-4334-A95E-7765974E60F0}" dt="2025-01-15T15:12:37.948" v="27018"/>
          <ac:inkMkLst>
            <pc:docMk/>
            <pc:sldMk cId="961896427" sldId="328"/>
            <ac:inkMk id="1166" creationId="{71D9B612-5B9F-FFE6-66D0-E8EB637C3CFB}"/>
          </ac:inkMkLst>
        </pc:inkChg>
        <pc:inkChg chg="add mod">
          <ac:chgData name="Darren Starr" userId="e8db8f9f-6c41-48a8-b168-8c2600f32686" providerId="ADAL" clId="{8A8AF724-0554-4334-A95E-7765974E60F0}" dt="2025-01-15T15:12:37.948" v="27018"/>
          <ac:inkMkLst>
            <pc:docMk/>
            <pc:sldMk cId="961896427" sldId="328"/>
            <ac:inkMk id="1167" creationId="{E54FC9CA-A49C-8D68-716F-3810A0538E61}"/>
          </ac:inkMkLst>
        </pc:inkChg>
        <pc:inkChg chg="add mod">
          <ac:chgData name="Darren Starr" userId="e8db8f9f-6c41-48a8-b168-8c2600f32686" providerId="ADAL" clId="{8A8AF724-0554-4334-A95E-7765974E60F0}" dt="2025-01-15T15:12:37.948" v="27018"/>
          <ac:inkMkLst>
            <pc:docMk/>
            <pc:sldMk cId="961896427" sldId="328"/>
            <ac:inkMk id="1168" creationId="{9521A8FE-7196-3595-9FAE-3D1A8C76C08C}"/>
          </ac:inkMkLst>
        </pc:inkChg>
        <pc:inkChg chg="add">
          <ac:chgData name="Darren Starr" userId="e8db8f9f-6c41-48a8-b168-8c2600f32686" providerId="ADAL" clId="{8A8AF724-0554-4334-A95E-7765974E60F0}" dt="2025-01-15T15:12:34.672" v="27011" actId="9405"/>
          <ac:inkMkLst>
            <pc:docMk/>
            <pc:sldMk cId="961896427" sldId="328"/>
            <ac:inkMk id="1169" creationId="{50A78430-1A6F-56E9-674A-892EE1D8FA62}"/>
          </ac:inkMkLst>
        </pc:inkChg>
        <pc:inkChg chg="add mod">
          <ac:chgData name="Darren Starr" userId="e8db8f9f-6c41-48a8-b168-8c2600f32686" providerId="ADAL" clId="{8A8AF724-0554-4334-A95E-7765974E60F0}" dt="2025-01-15T15:12:37.948" v="27018"/>
          <ac:inkMkLst>
            <pc:docMk/>
            <pc:sldMk cId="961896427" sldId="328"/>
            <ac:inkMk id="1170" creationId="{5D03F7C4-3B8D-FAA4-0A3D-1637F7CE9FFD}"/>
          </ac:inkMkLst>
        </pc:inkChg>
        <pc:inkChg chg="add">
          <ac:chgData name="Darren Starr" userId="e8db8f9f-6c41-48a8-b168-8c2600f32686" providerId="ADAL" clId="{8A8AF724-0554-4334-A95E-7765974E60F0}" dt="2025-01-15T15:12:35.432" v="27013" actId="9405"/>
          <ac:inkMkLst>
            <pc:docMk/>
            <pc:sldMk cId="961896427" sldId="328"/>
            <ac:inkMk id="1171" creationId="{38B93A77-B09D-55F5-1B47-64058538E446}"/>
          </ac:inkMkLst>
        </pc:inkChg>
        <pc:inkChg chg="add mod">
          <ac:chgData name="Darren Starr" userId="e8db8f9f-6c41-48a8-b168-8c2600f32686" providerId="ADAL" clId="{8A8AF724-0554-4334-A95E-7765974E60F0}" dt="2025-01-15T15:12:37.948" v="27018"/>
          <ac:inkMkLst>
            <pc:docMk/>
            <pc:sldMk cId="961896427" sldId="328"/>
            <ac:inkMk id="1172" creationId="{361458F6-834A-90E6-B92A-6863F5DB7C50}"/>
          </ac:inkMkLst>
        </pc:inkChg>
        <pc:inkChg chg="add mod">
          <ac:chgData name="Darren Starr" userId="e8db8f9f-6c41-48a8-b168-8c2600f32686" providerId="ADAL" clId="{8A8AF724-0554-4334-A95E-7765974E60F0}" dt="2025-01-15T15:12:37.948" v="27018"/>
          <ac:inkMkLst>
            <pc:docMk/>
            <pc:sldMk cId="961896427" sldId="328"/>
            <ac:inkMk id="1173" creationId="{F1A4D058-ECF4-5CB1-A79C-5C64759D9C87}"/>
          </ac:inkMkLst>
        </pc:inkChg>
        <pc:inkChg chg="add">
          <ac:chgData name="Darren Starr" userId="e8db8f9f-6c41-48a8-b168-8c2600f32686" providerId="ADAL" clId="{8A8AF724-0554-4334-A95E-7765974E60F0}" dt="2025-01-15T15:12:36.269" v="27016" actId="9405"/>
          <ac:inkMkLst>
            <pc:docMk/>
            <pc:sldMk cId="961896427" sldId="328"/>
            <ac:inkMk id="1174" creationId="{C04679D6-B40D-27C1-D10A-C68F492F4708}"/>
          </ac:inkMkLst>
        </pc:inkChg>
        <pc:inkChg chg="add mod">
          <ac:chgData name="Darren Starr" userId="e8db8f9f-6c41-48a8-b168-8c2600f32686" providerId="ADAL" clId="{8A8AF724-0554-4334-A95E-7765974E60F0}" dt="2025-01-15T15:12:37.948" v="27018"/>
          <ac:inkMkLst>
            <pc:docMk/>
            <pc:sldMk cId="961896427" sldId="328"/>
            <ac:inkMk id="1175" creationId="{5430C860-DA3A-92F9-47A8-2C274F416925}"/>
          </ac:inkMkLst>
        </pc:inkChg>
        <pc:inkChg chg="add mod">
          <ac:chgData name="Darren Starr" userId="e8db8f9f-6c41-48a8-b168-8c2600f32686" providerId="ADAL" clId="{8A8AF724-0554-4334-A95E-7765974E60F0}" dt="2025-01-15T15:12:56.548" v="27033"/>
          <ac:inkMkLst>
            <pc:docMk/>
            <pc:sldMk cId="961896427" sldId="328"/>
            <ac:inkMk id="1177" creationId="{B2EB2B29-BD61-04B4-1C19-AF36ADE82D6E}"/>
          </ac:inkMkLst>
        </pc:inkChg>
        <pc:inkChg chg="add mod">
          <ac:chgData name="Darren Starr" userId="e8db8f9f-6c41-48a8-b168-8c2600f32686" providerId="ADAL" clId="{8A8AF724-0554-4334-A95E-7765974E60F0}" dt="2025-01-15T15:13:06.846" v="27043"/>
          <ac:inkMkLst>
            <pc:docMk/>
            <pc:sldMk cId="961896427" sldId="328"/>
            <ac:inkMk id="1178" creationId="{7937138E-BCD0-B4A5-026F-9DBFD85AA7CB}"/>
          </ac:inkMkLst>
        </pc:inkChg>
        <pc:inkChg chg="add mod">
          <ac:chgData name="Darren Starr" userId="e8db8f9f-6c41-48a8-b168-8c2600f32686" providerId="ADAL" clId="{8A8AF724-0554-4334-A95E-7765974E60F0}" dt="2025-01-15T15:13:06.846" v="27043"/>
          <ac:inkMkLst>
            <pc:docMk/>
            <pc:sldMk cId="961896427" sldId="328"/>
            <ac:inkMk id="1179" creationId="{5D18A0DB-E9DD-0F5A-FA81-130824A7FADF}"/>
          </ac:inkMkLst>
        </pc:inkChg>
        <pc:inkChg chg="add mod">
          <ac:chgData name="Darren Starr" userId="e8db8f9f-6c41-48a8-b168-8c2600f32686" providerId="ADAL" clId="{8A8AF724-0554-4334-A95E-7765974E60F0}" dt="2025-01-15T15:13:06.846" v="27043"/>
          <ac:inkMkLst>
            <pc:docMk/>
            <pc:sldMk cId="961896427" sldId="328"/>
            <ac:inkMk id="1180" creationId="{B8C75871-E782-E86A-97F6-29A060E90289}"/>
          </ac:inkMkLst>
        </pc:inkChg>
        <pc:inkChg chg="add mod">
          <ac:chgData name="Darren Starr" userId="e8db8f9f-6c41-48a8-b168-8c2600f32686" providerId="ADAL" clId="{8A8AF724-0554-4334-A95E-7765974E60F0}" dt="2025-01-15T15:12:56.548" v="27033"/>
          <ac:inkMkLst>
            <pc:docMk/>
            <pc:sldMk cId="961896427" sldId="328"/>
            <ac:inkMk id="1181" creationId="{1B31ECEA-F904-FF87-9497-2B24CCB5F596}"/>
          </ac:inkMkLst>
        </pc:inkChg>
        <pc:inkChg chg="add mod">
          <ac:chgData name="Darren Starr" userId="e8db8f9f-6c41-48a8-b168-8c2600f32686" providerId="ADAL" clId="{8A8AF724-0554-4334-A95E-7765974E60F0}" dt="2025-01-15T15:13:06.846" v="27043"/>
          <ac:inkMkLst>
            <pc:docMk/>
            <pc:sldMk cId="961896427" sldId="328"/>
            <ac:inkMk id="1182" creationId="{6D44ED7A-0F56-BB52-781C-BE2648B566D9}"/>
          </ac:inkMkLst>
        </pc:inkChg>
        <pc:inkChg chg="add mod">
          <ac:chgData name="Darren Starr" userId="e8db8f9f-6c41-48a8-b168-8c2600f32686" providerId="ADAL" clId="{8A8AF724-0554-4334-A95E-7765974E60F0}" dt="2025-01-15T15:13:00.856" v="27036"/>
          <ac:inkMkLst>
            <pc:docMk/>
            <pc:sldMk cId="961896427" sldId="328"/>
            <ac:inkMk id="1183" creationId="{914BDF84-DDC6-01DF-8DED-CBEF2542992B}"/>
          </ac:inkMkLst>
        </pc:inkChg>
        <pc:inkChg chg="add mod">
          <ac:chgData name="Darren Starr" userId="e8db8f9f-6c41-48a8-b168-8c2600f32686" providerId="ADAL" clId="{8A8AF724-0554-4334-A95E-7765974E60F0}" dt="2025-01-15T15:12:56.548" v="27033"/>
          <ac:inkMkLst>
            <pc:docMk/>
            <pc:sldMk cId="961896427" sldId="328"/>
            <ac:inkMk id="1184" creationId="{3AEEA474-6D01-1429-E16B-21435BA8A2BE}"/>
          </ac:inkMkLst>
        </pc:inkChg>
        <pc:inkChg chg="add mod">
          <ac:chgData name="Darren Starr" userId="e8db8f9f-6c41-48a8-b168-8c2600f32686" providerId="ADAL" clId="{8A8AF724-0554-4334-A95E-7765974E60F0}" dt="2025-01-15T15:12:56.548" v="27033"/>
          <ac:inkMkLst>
            <pc:docMk/>
            <pc:sldMk cId="961896427" sldId="328"/>
            <ac:inkMk id="1185" creationId="{D96A13B3-D2AB-F035-E5A0-B6B002AA9FB5}"/>
          </ac:inkMkLst>
        </pc:inkChg>
        <pc:inkChg chg="add mod">
          <ac:chgData name="Darren Starr" userId="e8db8f9f-6c41-48a8-b168-8c2600f32686" providerId="ADAL" clId="{8A8AF724-0554-4334-A95E-7765974E60F0}" dt="2025-01-15T15:13:06.846" v="27043"/>
          <ac:inkMkLst>
            <pc:docMk/>
            <pc:sldMk cId="961896427" sldId="328"/>
            <ac:inkMk id="1186" creationId="{AD5F11E3-8ECA-340B-0E55-327F60690EDC}"/>
          </ac:inkMkLst>
        </pc:inkChg>
        <pc:inkChg chg="add mod">
          <ac:chgData name="Darren Starr" userId="e8db8f9f-6c41-48a8-b168-8c2600f32686" providerId="ADAL" clId="{8A8AF724-0554-4334-A95E-7765974E60F0}" dt="2025-01-15T15:12:56.548" v="27033"/>
          <ac:inkMkLst>
            <pc:docMk/>
            <pc:sldMk cId="961896427" sldId="328"/>
            <ac:inkMk id="1187" creationId="{DDBE77AD-264F-405D-D350-49DB5286952F}"/>
          </ac:inkMkLst>
        </pc:inkChg>
        <pc:inkChg chg="add mod">
          <ac:chgData name="Darren Starr" userId="e8db8f9f-6c41-48a8-b168-8c2600f32686" providerId="ADAL" clId="{8A8AF724-0554-4334-A95E-7765974E60F0}" dt="2025-01-15T15:13:06.846" v="27043"/>
          <ac:inkMkLst>
            <pc:docMk/>
            <pc:sldMk cId="961896427" sldId="328"/>
            <ac:inkMk id="1188" creationId="{9B9B3C09-1FCF-A4BC-31C4-8B3D20F01DC9}"/>
          </ac:inkMkLst>
        </pc:inkChg>
        <pc:inkChg chg="add mod">
          <ac:chgData name="Darren Starr" userId="e8db8f9f-6c41-48a8-b168-8c2600f32686" providerId="ADAL" clId="{8A8AF724-0554-4334-A95E-7765974E60F0}" dt="2025-01-15T15:12:56.548" v="27033"/>
          <ac:inkMkLst>
            <pc:docMk/>
            <pc:sldMk cId="961896427" sldId="328"/>
            <ac:inkMk id="1189" creationId="{885AA6F4-C214-2096-2E4C-D0B3FD294B69}"/>
          </ac:inkMkLst>
        </pc:inkChg>
        <pc:inkChg chg="add mod">
          <ac:chgData name="Darren Starr" userId="e8db8f9f-6c41-48a8-b168-8c2600f32686" providerId="ADAL" clId="{8A8AF724-0554-4334-A95E-7765974E60F0}" dt="2025-01-15T15:13:06.846" v="27043"/>
          <ac:inkMkLst>
            <pc:docMk/>
            <pc:sldMk cId="961896427" sldId="328"/>
            <ac:inkMk id="1190" creationId="{8BF82FCA-4018-5144-4815-9AE0AAC85378}"/>
          </ac:inkMkLst>
        </pc:inkChg>
        <pc:inkChg chg="add">
          <ac:chgData name="Darren Starr" userId="e8db8f9f-6c41-48a8-b168-8c2600f32686" providerId="ADAL" clId="{8A8AF724-0554-4334-A95E-7765974E60F0}" dt="2025-01-15T15:12:58.890" v="27034" actId="9405"/>
          <ac:inkMkLst>
            <pc:docMk/>
            <pc:sldMk cId="961896427" sldId="328"/>
            <ac:inkMk id="1193" creationId="{3B5BBA84-0B5F-B6C1-0C6F-60D6ABD3C489}"/>
          </ac:inkMkLst>
        </pc:inkChg>
        <pc:inkChg chg="add">
          <ac:chgData name="Darren Starr" userId="e8db8f9f-6c41-48a8-b168-8c2600f32686" providerId="ADAL" clId="{8A8AF724-0554-4334-A95E-7765974E60F0}" dt="2025-01-15T15:13:00.184" v="27035" actId="9405"/>
          <ac:inkMkLst>
            <pc:docMk/>
            <pc:sldMk cId="961896427" sldId="328"/>
            <ac:inkMk id="1194" creationId="{971B7EDB-950A-C40D-64BA-DB769EC84E76}"/>
          </ac:inkMkLst>
        </pc:inkChg>
        <pc:inkChg chg="add">
          <ac:chgData name="Darren Starr" userId="e8db8f9f-6c41-48a8-b168-8c2600f32686" providerId="ADAL" clId="{8A8AF724-0554-4334-A95E-7765974E60F0}" dt="2025-01-15T15:13:01.563" v="27037" actId="9405"/>
          <ac:inkMkLst>
            <pc:docMk/>
            <pc:sldMk cId="961896427" sldId="328"/>
            <ac:inkMk id="1196" creationId="{18C8CBB6-04A3-04D5-09B7-C79C02BFD069}"/>
          </ac:inkMkLst>
        </pc:inkChg>
        <pc:inkChg chg="add">
          <ac:chgData name="Darren Starr" userId="e8db8f9f-6c41-48a8-b168-8c2600f32686" providerId="ADAL" clId="{8A8AF724-0554-4334-A95E-7765974E60F0}" dt="2025-01-15T15:13:02.570" v="27038" actId="9405"/>
          <ac:inkMkLst>
            <pc:docMk/>
            <pc:sldMk cId="961896427" sldId="328"/>
            <ac:inkMk id="1197" creationId="{FF6115E5-2518-9BA2-6E2F-D4B87AE6A330}"/>
          </ac:inkMkLst>
        </pc:inkChg>
        <pc:inkChg chg="add">
          <ac:chgData name="Darren Starr" userId="e8db8f9f-6c41-48a8-b168-8c2600f32686" providerId="ADAL" clId="{8A8AF724-0554-4334-A95E-7765974E60F0}" dt="2025-01-15T15:13:03.077" v="27039" actId="9405"/>
          <ac:inkMkLst>
            <pc:docMk/>
            <pc:sldMk cId="961896427" sldId="328"/>
            <ac:inkMk id="1198" creationId="{C25E0304-D2B3-4053-B26B-B92639621743}"/>
          </ac:inkMkLst>
        </pc:inkChg>
        <pc:inkChg chg="add mod">
          <ac:chgData name="Darren Starr" userId="e8db8f9f-6c41-48a8-b168-8c2600f32686" providerId="ADAL" clId="{8A8AF724-0554-4334-A95E-7765974E60F0}" dt="2025-01-15T15:13:06.846" v="27043"/>
          <ac:inkMkLst>
            <pc:docMk/>
            <pc:sldMk cId="961896427" sldId="328"/>
            <ac:inkMk id="1199" creationId="{79325CD9-59E2-A3DB-55F9-A2A425E735C6}"/>
          </ac:inkMkLst>
        </pc:inkChg>
        <pc:inkChg chg="add">
          <ac:chgData name="Darren Starr" userId="e8db8f9f-6c41-48a8-b168-8c2600f32686" providerId="ADAL" clId="{8A8AF724-0554-4334-A95E-7765974E60F0}" dt="2025-01-15T15:13:05.887" v="27042" actId="9405"/>
          <ac:inkMkLst>
            <pc:docMk/>
            <pc:sldMk cId="961896427" sldId="328"/>
            <ac:inkMk id="1201" creationId="{E69903D8-B1B3-4E5C-6867-522C0BD869A4}"/>
          </ac:inkMkLst>
        </pc:inkChg>
      </pc:sldChg>
      <pc:sldChg chg="addSp delSp modSp new mod">
        <pc:chgData name="Darren Starr" userId="e8db8f9f-6c41-48a8-b168-8c2600f32686" providerId="ADAL" clId="{8A8AF724-0554-4334-A95E-7765974E60F0}" dt="2025-01-15T15:17:03.633" v="27224"/>
        <pc:sldMkLst>
          <pc:docMk/>
          <pc:sldMk cId="1773216875" sldId="329"/>
        </pc:sldMkLst>
        <pc:spChg chg="mod">
          <ac:chgData name="Darren Starr" userId="e8db8f9f-6c41-48a8-b168-8c2600f32686" providerId="ADAL" clId="{8A8AF724-0554-4334-A95E-7765974E60F0}" dt="2025-01-15T15:13:37.890" v="27048" actId="20577"/>
          <ac:spMkLst>
            <pc:docMk/>
            <pc:sldMk cId="1773216875" sldId="329"/>
            <ac:spMk id="2" creationId="{FFB9C082-C247-3154-1C51-3561CB5D3594}"/>
          </ac:spMkLst>
        </pc:spChg>
        <pc:spChg chg="del">
          <ac:chgData name="Darren Starr" userId="e8db8f9f-6c41-48a8-b168-8c2600f32686" providerId="ADAL" clId="{8A8AF724-0554-4334-A95E-7765974E60F0}" dt="2025-01-15T15:13:40.718" v="27049" actId="478"/>
          <ac:spMkLst>
            <pc:docMk/>
            <pc:sldMk cId="1773216875" sldId="329"/>
            <ac:spMk id="3" creationId="{E4044B25-86AF-5CE8-3E23-77DD56C8A767}"/>
          </ac:spMkLst>
        </pc:spChg>
        <pc:grpChg chg="mod">
          <ac:chgData name="Darren Starr" userId="e8db8f9f-6c41-48a8-b168-8c2600f32686" providerId="ADAL" clId="{8A8AF724-0554-4334-A95E-7765974E60F0}" dt="2025-01-15T15:13:45.322" v="27053"/>
          <ac:grpSpMkLst>
            <pc:docMk/>
            <pc:sldMk cId="1773216875" sldId="329"/>
            <ac:grpSpMk id="7" creationId="{D96B4AFD-BF26-AFB8-09EB-F95BD898D3BE}"/>
          </ac:grpSpMkLst>
        </pc:grpChg>
        <pc:grpChg chg="del mod">
          <ac:chgData name="Darren Starr" userId="e8db8f9f-6c41-48a8-b168-8c2600f32686" providerId="ADAL" clId="{8A8AF724-0554-4334-A95E-7765974E60F0}" dt="2025-01-15T15:14:02.651" v="27083"/>
          <ac:grpSpMkLst>
            <pc:docMk/>
            <pc:sldMk cId="1773216875" sldId="329"/>
            <ac:grpSpMk id="12" creationId="{239DAFD5-A978-C185-3EAF-1E478D2C98CC}"/>
          </ac:grpSpMkLst>
        </pc:grpChg>
        <pc:grpChg chg="mod">
          <ac:chgData name="Darren Starr" userId="e8db8f9f-6c41-48a8-b168-8c2600f32686" providerId="ADAL" clId="{8A8AF724-0554-4334-A95E-7765974E60F0}" dt="2025-01-15T15:14:02.651" v="27083"/>
          <ac:grpSpMkLst>
            <pc:docMk/>
            <pc:sldMk cId="1773216875" sldId="329"/>
            <ac:grpSpMk id="37" creationId="{C7606B74-5617-96DA-57D4-C7801B6FD2B1}"/>
          </ac:grpSpMkLst>
        </pc:grpChg>
        <pc:grpChg chg="mod">
          <ac:chgData name="Darren Starr" userId="e8db8f9f-6c41-48a8-b168-8c2600f32686" providerId="ADAL" clId="{8A8AF724-0554-4334-A95E-7765974E60F0}" dt="2025-01-15T15:14:02.651" v="27083"/>
          <ac:grpSpMkLst>
            <pc:docMk/>
            <pc:sldMk cId="1773216875" sldId="329"/>
            <ac:grpSpMk id="38" creationId="{C2C78660-CE04-F4D7-E583-F85789768E2D}"/>
          </ac:grpSpMkLst>
        </pc:grpChg>
        <pc:grpChg chg="mod">
          <ac:chgData name="Darren Starr" userId="e8db8f9f-6c41-48a8-b168-8c2600f32686" providerId="ADAL" clId="{8A8AF724-0554-4334-A95E-7765974E60F0}" dt="2025-01-15T15:14:02.651" v="27083"/>
          <ac:grpSpMkLst>
            <pc:docMk/>
            <pc:sldMk cId="1773216875" sldId="329"/>
            <ac:grpSpMk id="39" creationId="{2E276686-E47D-BE77-FA98-D88B10684057}"/>
          </ac:grpSpMkLst>
        </pc:grpChg>
        <pc:grpChg chg="mod">
          <ac:chgData name="Darren Starr" userId="e8db8f9f-6c41-48a8-b168-8c2600f32686" providerId="ADAL" clId="{8A8AF724-0554-4334-A95E-7765974E60F0}" dt="2025-01-15T15:14:02.651" v="27083"/>
          <ac:grpSpMkLst>
            <pc:docMk/>
            <pc:sldMk cId="1773216875" sldId="329"/>
            <ac:grpSpMk id="40" creationId="{306934D0-222D-1A6D-8C5F-7DA6D132ECBE}"/>
          </ac:grpSpMkLst>
        </pc:grpChg>
        <pc:grpChg chg="mod">
          <ac:chgData name="Darren Starr" userId="e8db8f9f-6c41-48a8-b168-8c2600f32686" providerId="ADAL" clId="{8A8AF724-0554-4334-A95E-7765974E60F0}" dt="2025-01-15T15:14:02.651" v="27083"/>
          <ac:grpSpMkLst>
            <pc:docMk/>
            <pc:sldMk cId="1773216875" sldId="329"/>
            <ac:grpSpMk id="41" creationId="{BE6F1412-3629-8B83-5CDD-8A3652F122B3}"/>
          </ac:grpSpMkLst>
        </pc:grpChg>
        <pc:grpChg chg="del mod">
          <ac:chgData name="Darren Starr" userId="e8db8f9f-6c41-48a8-b168-8c2600f32686" providerId="ADAL" clId="{8A8AF724-0554-4334-A95E-7765974E60F0}" dt="2025-01-15T15:14:59.165" v="27170"/>
          <ac:grpSpMkLst>
            <pc:docMk/>
            <pc:sldMk cId="1773216875" sldId="329"/>
            <ac:grpSpMk id="45" creationId="{A6A33B3A-CC5C-DB3D-4F26-21AA324FFC8B}"/>
          </ac:grpSpMkLst>
        </pc:grpChg>
        <pc:grpChg chg="mod">
          <ac:chgData name="Darren Starr" userId="e8db8f9f-6c41-48a8-b168-8c2600f32686" providerId="ADAL" clId="{8A8AF724-0554-4334-A95E-7765974E60F0}" dt="2025-01-15T15:14:16.250" v="27096"/>
          <ac:grpSpMkLst>
            <pc:docMk/>
            <pc:sldMk cId="1773216875" sldId="329"/>
            <ac:grpSpMk id="54" creationId="{07968BAE-F4B5-ACD1-2D45-7262F593ABD5}"/>
          </ac:grpSpMkLst>
        </pc:grpChg>
        <pc:grpChg chg="del mod">
          <ac:chgData name="Darren Starr" userId="e8db8f9f-6c41-48a8-b168-8c2600f32686" providerId="ADAL" clId="{8A8AF724-0554-4334-A95E-7765974E60F0}" dt="2025-01-15T15:14:23.197" v="27110"/>
          <ac:grpSpMkLst>
            <pc:docMk/>
            <pc:sldMk cId="1773216875" sldId="329"/>
            <ac:grpSpMk id="60" creationId="{2FABF077-2CD2-71AD-B3DE-550FCB66F235}"/>
          </ac:grpSpMkLst>
        </pc:grpChg>
        <pc:grpChg chg="mod">
          <ac:chgData name="Darren Starr" userId="e8db8f9f-6c41-48a8-b168-8c2600f32686" providerId="ADAL" clId="{8A8AF724-0554-4334-A95E-7765974E60F0}" dt="2025-01-15T15:14:23.197" v="27110"/>
          <ac:grpSpMkLst>
            <pc:docMk/>
            <pc:sldMk cId="1773216875" sldId="329"/>
            <ac:grpSpMk id="68" creationId="{EA109252-2AA1-8D1B-22B6-2D16B2932B77}"/>
          </ac:grpSpMkLst>
        </pc:grpChg>
        <pc:grpChg chg="mod">
          <ac:chgData name="Darren Starr" userId="e8db8f9f-6c41-48a8-b168-8c2600f32686" providerId="ADAL" clId="{8A8AF724-0554-4334-A95E-7765974E60F0}" dt="2025-01-15T15:14:31.434" v="27127"/>
          <ac:grpSpMkLst>
            <pc:docMk/>
            <pc:sldMk cId="1773216875" sldId="329"/>
            <ac:grpSpMk id="85" creationId="{BA95BEF8-3DD9-B102-D919-E80E59709C96}"/>
          </ac:grpSpMkLst>
        </pc:grpChg>
        <pc:grpChg chg="del mod">
          <ac:chgData name="Darren Starr" userId="e8db8f9f-6c41-48a8-b168-8c2600f32686" providerId="ADAL" clId="{8A8AF724-0554-4334-A95E-7765974E60F0}" dt="2025-01-15T15:14:47.022" v="27145"/>
          <ac:grpSpMkLst>
            <pc:docMk/>
            <pc:sldMk cId="1773216875" sldId="329"/>
            <ac:grpSpMk id="88" creationId="{59BE0D3D-7325-D8C0-F2C2-BE00EF27627C}"/>
          </ac:grpSpMkLst>
        </pc:grpChg>
        <pc:grpChg chg="mod">
          <ac:chgData name="Darren Starr" userId="e8db8f9f-6c41-48a8-b168-8c2600f32686" providerId="ADAL" clId="{8A8AF724-0554-4334-A95E-7765974E60F0}" dt="2025-01-15T15:14:47.022" v="27145"/>
          <ac:grpSpMkLst>
            <pc:docMk/>
            <pc:sldMk cId="1773216875" sldId="329"/>
            <ac:grpSpMk id="103" creationId="{520D48B2-1281-B074-4B93-834C1AFE9CDC}"/>
          </ac:grpSpMkLst>
        </pc:grpChg>
        <pc:grpChg chg="del mod">
          <ac:chgData name="Darren Starr" userId="e8db8f9f-6c41-48a8-b168-8c2600f32686" providerId="ADAL" clId="{8A8AF724-0554-4334-A95E-7765974E60F0}" dt="2025-01-15T15:14:51.392" v="27150"/>
          <ac:grpSpMkLst>
            <pc:docMk/>
            <pc:sldMk cId="1773216875" sldId="329"/>
            <ac:grpSpMk id="106" creationId="{77D23875-2C2D-4478-FEB0-CC118A0C63B5}"/>
          </ac:grpSpMkLst>
        </pc:grpChg>
        <pc:grpChg chg="del mod">
          <ac:chgData name="Darren Starr" userId="e8db8f9f-6c41-48a8-b168-8c2600f32686" providerId="ADAL" clId="{8A8AF724-0554-4334-A95E-7765974E60F0}" dt="2025-01-15T15:14:53.934" v="27156"/>
          <ac:grpSpMkLst>
            <pc:docMk/>
            <pc:sldMk cId="1773216875" sldId="329"/>
            <ac:grpSpMk id="108" creationId="{50C85FE4-6DE8-8534-D2A5-2E11A41B79E8}"/>
          </ac:grpSpMkLst>
        </pc:grpChg>
        <pc:grpChg chg="del mod">
          <ac:chgData name="Darren Starr" userId="e8db8f9f-6c41-48a8-b168-8c2600f32686" providerId="ADAL" clId="{8A8AF724-0554-4334-A95E-7765974E60F0}" dt="2025-01-15T15:14:59.165" v="27170"/>
          <ac:grpSpMkLst>
            <pc:docMk/>
            <pc:sldMk cId="1773216875" sldId="329"/>
            <ac:grpSpMk id="114" creationId="{FFB7E4BB-85C4-B528-A652-CFD70AF95EB4}"/>
          </ac:grpSpMkLst>
        </pc:grpChg>
        <pc:grpChg chg="mod">
          <ac:chgData name="Darren Starr" userId="e8db8f9f-6c41-48a8-b168-8c2600f32686" providerId="ADAL" clId="{8A8AF724-0554-4334-A95E-7765974E60F0}" dt="2025-01-15T15:14:59.165" v="27170"/>
          <ac:grpSpMkLst>
            <pc:docMk/>
            <pc:sldMk cId="1773216875" sldId="329"/>
            <ac:grpSpMk id="128" creationId="{34B4AC1D-DEC6-7E34-85F6-2BA14AA6BE54}"/>
          </ac:grpSpMkLst>
        </pc:grpChg>
        <pc:grpChg chg="del mod">
          <ac:chgData name="Darren Starr" userId="e8db8f9f-6c41-48a8-b168-8c2600f32686" providerId="ADAL" clId="{8A8AF724-0554-4334-A95E-7765974E60F0}" dt="2025-01-15T15:15:19.841" v="27198"/>
          <ac:grpSpMkLst>
            <pc:docMk/>
            <pc:sldMk cId="1773216875" sldId="329"/>
            <ac:grpSpMk id="139" creationId="{A84C7233-CFE1-EC1F-A701-1BF96DDA186A}"/>
          </ac:grpSpMkLst>
        </pc:grpChg>
        <pc:grpChg chg="del mod">
          <ac:chgData name="Darren Starr" userId="e8db8f9f-6c41-48a8-b168-8c2600f32686" providerId="ADAL" clId="{8A8AF724-0554-4334-A95E-7765974E60F0}" dt="2025-01-15T15:16:37.347" v="27211"/>
          <ac:grpSpMkLst>
            <pc:docMk/>
            <pc:sldMk cId="1773216875" sldId="329"/>
            <ac:grpSpMk id="140" creationId="{709437B2-8067-D430-5DEF-34C2811967BC}"/>
          </ac:grpSpMkLst>
        </pc:grpChg>
        <pc:grpChg chg="mod">
          <ac:chgData name="Darren Starr" userId="e8db8f9f-6c41-48a8-b168-8c2600f32686" providerId="ADAL" clId="{8A8AF724-0554-4334-A95E-7765974E60F0}" dt="2025-01-15T15:15:19.841" v="27198"/>
          <ac:grpSpMkLst>
            <pc:docMk/>
            <pc:sldMk cId="1773216875" sldId="329"/>
            <ac:grpSpMk id="157" creationId="{E3D4E905-2126-30A9-2C32-E58612C6CE4E}"/>
          </ac:grpSpMkLst>
        </pc:grpChg>
        <pc:grpChg chg="del mod">
          <ac:chgData name="Darren Starr" userId="e8db8f9f-6c41-48a8-b168-8c2600f32686" providerId="ADAL" clId="{8A8AF724-0554-4334-A95E-7765974E60F0}" dt="2025-01-15T15:16:37.347" v="27211"/>
          <ac:grpSpMkLst>
            <pc:docMk/>
            <pc:sldMk cId="1773216875" sldId="329"/>
            <ac:grpSpMk id="158" creationId="{67522EB3-1BBB-0DF9-57F0-5104F6149F2A}"/>
          </ac:grpSpMkLst>
        </pc:grpChg>
        <pc:grpChg chg="del mod">
          <ac:chgData name="Darren Starr" userId="e8db8f9f-6c41-48a8-b168-8c2600f32686" providerId="ADAL" clId="{8A8AF724-0554-4334-A95E-7765974E60F0}" dt="2025-01-15T15:16:37.347" v="27211"/>
          <ac:grpSpMkLst>
            <pc:docMk/>
            <pc:sldMk cId="1773216875" sldId="329"/>
            <ac:grpSpMk id="171" creationId="{764D383C-012B-A5F2-5EBF-61D73388118A}"/>
          </ac:grpSpMkLst>
        </pc:grpChg>
        <pc:grpChg chg="mod">
          <ac:chgData name="Darren Starr" userId="e8db8f9f-6c41-48a8-b168-8c2600f32686" providerId="ADAL" clId="{8A8AF724-0554-4334-A95E-7765974E60F0}" dt="2025-01-15T15:16:37.347" v="27211"/>
          <ac:grpSpMkLst>
            <pc:docMk/>
            <pc:sldMk cId="1773216875" sldId="329"/>
            <ac:grpSpMk id="172" creationId="{814DCB1A-24B3-1DE8-B854-AA0791704F08}"/>
          </ac:grpSpMkLst>
        </pc:grpChg>
        <pc:grpChg chg="del mod">
          <ac:chgData name="Darren Starr" userId="e8db8f9f-6c41-48a8-b168-8c2600f32686" providerId="ADAL" clId="{8A8AF724-0554-4334-A95E-7765974E60F0}" dt="2025-01-15T15:16:59.930" v="27221"/>
          <ac:grpSpMkLst>
            <pc:docMk/>
            <pc:sldMk cId="1773216875" sldId="329"/>
            <ac:grpSpMk id="176" creationId="{ACCCDB1E-51E3-35DD-4669-EA0CA975BFDB}"/>
          </ac:grpSpMkLst>
        </pc:grpChg>
        <pc:grpChg chg="mod">
          <ac:chgData name="Darren Starr" userId="e8db8f9f-6c41-48a8-b168-8c2600f32686" providerId="ADAL" clId="{8A8AF724-0554-4334-A95E-7765974E60F0}" dt="2025-01-15T15:16:59.930" v="27221"/>
          <ac:grpSpMkLst>
            <pc:docMk/>
            <pc:sldMk cId="1773216875" sldId="329"/>
            <ac:grpSpMk id="182" creationId="{FB7C17AB-8CFA-66E5-EC0B-703505018833}"/>
          </ac:grpSpMkLst>
        </pc:grpChg>
        <pc:grpChg chg="mod">
          <ac:chgData name="Darren Starr" userId="e8db8f9f-6c41-48a8-b168-8c2600f32686" providerId="ADAL" clId="{8A8AF724-0554-4334-A95E-7765974E60F0}" dt="2025-01-15T15:17:03.633" v="27224"/>
          <ac:grpSpMkLst>
            <pc:docMk/>
            <pc:sldMk cId="1773216875" sldId="329"/>
            <ac:grpSpMk id="185" creationId="{3100E497-3F87-33D6-DAF6-17FB1DBE4AF1}"/>
          </ac:grpSpMkLst>
        </pc:grpChg>
        <pc:inkChg chg="add mod">
          <ac:chgData name="Darren Starr" userId="e8db8f9f-6c41-48a8-b168-8c2600f32686" providerId="ADAL" clId="{8A8AF724-0554-4334-A95E-7765974E60F0}" dt="2025-01-15T15:13:45.322" v="27053"/>
          <ac:inkMkLst>
            <pc:docMk/>
            <pc:sldMk cId="1773216875" sldId="329"/>
            <ac:inkMk id="4" creationId="{6827B268-F0F4-83A5-49C4-2BEC24F62531}"/>
          </ac:inkMkLst>
        </pc:inkChg>
        <pc:inkChg chg="add mod">
          <ac:chgData name="Darren Starr" userId="e8db8f9f-6c41-48a8-b168-8c2600f32686" providerId="ADAL" clId="{8A8AF724-0554-4334-A95E-7765974E60F0}" dt="2025-01-15T15:13:45.322" v="27053"/>
          <ac:inkMkLst>
            <pc:docMk/>
            <pc:sldMk cId="1773216875" sldId="329"/>
            <ac:inkMk id="5" creationId="{E6D66C3F-0676-4E30-1A81-3536E93EA399}"/>
          </ac:inkMkLst>
        </pc:inkChg>
        <pc:inkChg chg="add mod">
          <ac:chgData name="Darren Starr" userId="e8db8f9f-6c41-48a8-b168-8c2600f32686" providerId="ADAL" clId="{8A8AF724-0554-4334-A95E-7765974E60F0}" dt="2025-01-15T15:13:45.322" v="27053"/>
          <ac:inkMkLst>
            <pc:docMk/>
            <pc:sldMk cId="1773216875" sldId="329"/>
            <ac:inkMk id="6" creationId="{FDF6C5AF-95C7-F8C5-6692-E5D3A2CA81C4}"/>
          </ac:inkMkLst>
        </pc:inkChg>
        <pc:inkChg chg="add mod">
          <ac:chgData name="Darren Starr" userId="e8db8f9f-6c41-48a8-b168-8c2600f32686" providerId="ADAL" clId="{8A8AF724-0554-4334-A95E-7765974E60F0}" dt="2025-01-15T15:14:02.651" v="27083"/>
          <ac:inkMkLst>
            <pc:docMk/>
            <pc:sldMk cId="1773216875" sldId="329"/>
            <ac:inkMk id="8" creationId="{6D332120-0A61-F8F2-EDD6-964EE09B3E4F}"/>
          </ac:inkMkLst>
        </pc:inkChg>
        <pc:inkChg chg="add mod">
          <ac:chgData name="Darren Starr" userId="e8db8f9f-6c41-48a8-b168-8c2600f32686" providerId="ADAL" clId="{8A8AF724-0554-4334-A95E-7765974E60F0}" dt="2025-01-15T15:13:52.162" v="27058"/>
          <ac:inkMkLst>
            <pc:docMk/>
            <pc:sldMk cId="1773216875" sldId="329"/>
            <ac:inkMk id="9" creationId="{58697F21-B564-0FFF-F6BF-D68C0161CC24}"/>
          </ac:inkMkLst>
        </pc:inkChg>
        <pc:inkChg chg="add mod">
          <ac:chgData name="Darren Starr" userId="e8db8f9f-6c41-48a8-b168-8c2600f32686" providerId="ADAL" clId="{8A8AF724-0554-4334-A95E-7765974E60F0}" dt="2025-01-15T15:13:52.162" v="27058"/>
          <ac:inkMkLst>
            <pc:docMk/>
            <pc:sldMk cId="1773216875" sldId="329"/>
            <ac:inkMk id="10" creationId="{FC969E02-97F9-22A9-A686-24D275982867}"/>
          </ac:inkMkLst>
        </pc:inkChg>
        <pc:inkChg chg="add mod">
          <ac:chgData name="Darren Starr" userId="e8db8f9f-6c41-48a8-b168-8c2600f32686" providerId="ADAL" clId="{8A8AF724-0554-4334-A95E-7765974E60F0}" dt="2025-01-15T15:13:52.162" v="27058"/>
          <ac:inkMkLst>
            <pc:docMk/>
            <pc:sldMk cId="1773216875" sldId="329"/>
            <ac:inkMk id="11" creationId="{59B8709E-FB56-4464-A39D-20FD12B5E835}"/>
          </ac:inkMkLst>
        </pc:inkChg>
        <pc:inkChg chg="add">
          <ac:chgData name="Darren Starr" userId="e8db8f9f-6c41-48a8-b168-8c2600f32686" providerId="ADAL" clId="{8A8AF724-0554-4334-A95E-7765974E60F0}" dt="2025-01-15T15:13:52.675" v="27059" actId="9405"/>
          <ac:inkMkLst>
            <pc:docMk/>
            <pc:sldMk cId="1773216875" sldId="329"/>
            <ac:inkMk id="13" creationId="{B54E7830-18C0-E011-973C-40AF75185F26}"/>
          </ac:inkMkLst>
        </pc:inkChg>
        <pc:inkChg chg="add">
          <ac:chgData name="Darren Starr" userId="e8db8f9f-6c41-48a8-b168-8c2600f32686" providerId="ADAL" clId="{8A8AF724-0554-4334-A95E-7765974E60F0}" dt="2025-01-15T15:13:52.921" v="27060" actId="9405"/>
          <ac:inkMkLst>
            <pc:docMk/>
            <pc:sldMk cId="1773216875" sldId="329"/>
            <ac:inkMk id="14" creationId="{89B2F582-28D3-9A8B-C024-EA4214D4EA07}"/>
          </ac:inkMkLst>
        </pc:inkChg>
        <pc:inkChg chg="add">
          <ac:chgData name="Darren Starr" userId="e8db8f9f-6c41-48a8-b168-8c2600f32686" providerId="ADAL" clId="{8A8AF724-0554-4334-A95E-7765974E60F0}" dt="2025-01-15T15:13:53.215" v="27061" actId="9405"/>
          <ac:inkMkLst>
            <pc:docMk/>
            <pc:sldMk cId="1773216875" sldId="329"/>
            <ac:inkMk id="15" creationId="{32F61976-57CC-E58A-5E28-3E136F0A9C3B}"/>
          </ac:inkMkLst>
        </pc:inkChg>
        <pc:inkChg chg="add">
          <ac:chgData name="Darren Starr" userId="e8db8f9f-6c41-48a8-b168-8c2600f32686" providerId="ADAL" clId="{8A8AF724-0554-4334-A95E-7765974E60F0}" dt="2025-01-15T15:13:53.792" v="27062" actId="9405"/>
          <ac:inkMkLst>
            <pc:docMk/>
            <pc:sldMk cId="1773216875" sldId="329"/>
            <ac:inkMk id="16" creationId="{72D36D6B-F208-902C-4AC1-E12AE4BD081A}"/>
          </ac:inkMkLst>
        </pc:inkChg>
        <pc:inkChg chg="add">
          <ac:chgData name="Darren Starr" userId="e8db8f9f-6c41-48a8-b168-8c2600f32686" providerId="ADAL" clId="{8A8AF724-0554-4334-A95E-7765974E60F0}" dt="2025-01-15T15:13:54.195" v="27063" actId="9405"/>
          <ac:inkMkLst>
            <pc:docMk/>
            <pc:sldMk cId="1773216875" sldId="329"/>
            <ac:inkMk id="17" creationId="{79B74A13-D82A-3453-7B84-473AF3A9E085}"/>
          </ac:inkMkLst>
        </pc:inkChg>
        <pc:inkChg chg="add">
          <ac:chgData name="Darren Starr" userId="e8db8f9f-6c41-48a8-b168-8c2600f32686" providerId="ADAL" clId="{8A8AF724-0554-4334-A95E-7765974E60F0}" dt="2025-01-15T15:13:54.541" v="27064" actId="9405"/>
          <ac:inkMkLst>
            <pc:docMk/>
            <pc:sldMk cId="1773216875" sldId="329"/>
            <ac:inkMk id="18" creationId="{DACA5C2D-BAE7-3075-C1C5-24251FFDF4F5}"/>
          </ac:inkMkLst>
        </pc:inkChg>
        <pc:inkChg chg="add">
          <ac:chgData name="Darren Starr" userId="e8db8f9f-6c41-48a8-b168-8c2600f32686" providerId="ADAL" clId="{8A8AF724-0554-4334-A95E-7765974E60F0}" dt="2025-01-15T15:13:55.363" v="27065" actId="9405"/>
          <ac:inkMkLst>
            <pc:docMk/>
            <pc:sldMk cId="1773216875" sldId="329"/>
            <ac:inkMk id="19" creationId="{9F0D034B-784E-BC40-6B8B-8AE75C63BA1D}"/>
          </ac:inkMkLst>
        </pc:inkChg>
        <pc:inkChg chg="add">
          <ac:chgData name="Darren Starr" userId="e8db8f9f-6c41-48a8-b168-8c2600f32686" providerId="ADAL" clId="{8A8AF724-0554-4334-A95E-7765974E60F0}" dt="2025-01-15T15:13:55.700" v="27066" actId="9405"/>
          <ac:inkMkLst>
            <pc:docMk/>
            <pc:sldMk cId="1773216875" sldId="329"/>
            <ac:inkMk id="20" creationId="{03FE3705-0EC2-3E9C-8AE0-54E84EDC3583}"/>
          </ac:inkMkLst>
        </pc:inkChg>
        <pc:inkChg chg="add">
          <ac:chgData name="Darren Starr" userId="e8db8f9f-6c41-48a8-b168-8c2600f32686" providerId="ADAL" clId="{8A8AF724-0554-4334-A95E-7765974E60F0}" dt="2025-01-15T15:13:55.941" v="27067" actId="9405"/>
          <ac:inkMkLst>
            <pc:docMk/>
            <pc:sldMk cId="1773216875" sldId="329"/>
            <ac:inkMk id="21" creationId="{AEE5F267-A0DB-A15F-0FC8-D1B91DEDEEAB}"/>
          </ac:inkMkLst>
        </pc:inkChg>
        <pc:inkChg chg="add">
          <ac:chgData name="Darren Starr" userId="e8db8f9f-6c41-48a8-b168-8c2600f32686" providerId="ADAL" clId="{8A8AF724-0554-4334-A95E-7765974E60F0}" dt="2025-01-15T15:13:56.374" v="27068" actId="9405"/>
          <ac:inkMkLst>
            <pc:docMk/>
            <pc:sldMk cId="1773216875" sldId="329"/>
            <ac:inkMk id="22" creationId="{9D51329E-6550-950A-14AC-C7E0FE6FE67F}"/>
          </ac:inkMkLst>
        </pc:inkChg>
        <pc:inkChg chg="add">
          <ac:chgData name="Darren Starr" userId="e8db8f9f-6c41-48a8-b168-8c2600f32686" providerId="ADAL" clId="{8A8AF724-0554-4334-A95E-7765974E60F0}" dt="2025-01-15T15:13:57.287" v="27069" actId="9405"/>
          <ac:inkMkLst>
            <pc:docMk/>
            <pc:sldMk cId="1773216875" sldId="329"/>
            <ac:inkMk id="23" creationId="{00B9845F-AB70-23DC-909E-F96D34F104CA}"/>
          </ac:inkMkLst>
        </pc:inkChg>
        <pc:inkChg chg="add mod">
          <ac:chgData name="Darren Starr" userId="e8db8f9f-6c41-48a8-b168-8c2600f32686" providerId="ADAL" clId="{8A8AF724-0554-4334-A95E-7765974E60F0}" dt="2025-01-15T15:14:02.651" v="27083"/>
          <ac:inkMkLst>
            <pc:docMk/>
            <pc:sldMk cId="1773216875" sldId="329"/>
            <ac:inkMk id="24" creationId="{F59398C4-F9A2-70E1-ADB5-8C54801E3464}"/>
          </ac:inkMkLst>
        </pc:inkChg>
        <pc:inkChg chg="add">
          <ac:chgData name="Darren Starr" userId="e8db8f9f-6c41-48a8-b168-8c2600f32686" providerId="ADAL" clId="{8A8AF724-0554-4334-A95E-7765974E60F0}" dt="2025-01-15T15:13:58.462" v="27071" actId="9405"/>
          <ac:inkMkLst>
            <pc:docMk/>
            <pc:sldMk cId="1773216875" sldId="329"/>
            <ac:inkMk id="25" creationId="{982B2067-AD00-08BE-B7F3-7403468FD11F}"/>
          </ac:inkMkLst>
        </pc:inkChg>
        <pc:inkChg chg="add">
          <ac:chgData name="Darren Starr" userId="e8db8f9f-6c41-48a8-b168-8c2600f32686" providerId="ADAL" clId="{8A8AF724-0554-4334-A95E-7765974E60F0}" dt="2025-01-15T15:13:58.775" v="27072" actId="9405"/>
          <ac:inkMkLst>
            <pc:docMk/>
            <pc:sldMk cId="1773216875" sldId="329"/>
            <ac:inkMk id="26" creationId="{1677CF03-E328-AA98-23AF-0FB0417842CA}"/>
          </ac:inkMkLst>
        </pc:inkChg>
        <pc:inkChg chg="add mod">
          <ac:chgData name="Darren Starr" userId="e8db8f9f-6c41-48a8-b168-8c2600f32686" providerId="ADAL" clId="{8A8AF724-0554-4334-A95E-7765974E60F0}" dt="2025-01-15T15:14:02.651" v="27083"/>
          <ac:inkMkLst>
            <pc:docMk/>
            <pc:sldMk cId="1773216875" sldId="329"/>
            <ac:inkMk id="27" creationId="{6F102EAA-C464-E2C6-CE9D-D8C635ACCD35}"/>
          </ac:inkMkLst>
        </pc:inkChg>
        <pc:inkChg chg="add">
          <ac:chgData name="Darren Starr" userId="e8db8f9f-6c41-48a8-b168-8c2600f32686" providerId="ADAL" clId="{8A8AF724-0554-4334-A95E-7765974E60F0}" dt="2025-01-15T15:14:00.101" v="27074" actId="9405"/>
          <ac:inkMkLst>
            <pc:docMk/>
            <pc:sldMk cId="1773216875" sldId="329"/>
            <ac:inkMk id="28" creationId="{3EF31B76-D96C-0AEA-D70F-6F078949A712}"/>
          </ac:inkMkLst>
        </pc:inkChg>
        <pc:inkChg chg="add">
          <ac:chgData name="Darren Starr" userId="e8db8f9f-6c41-48a8-b168-8c2600f32686" providerId="ADAL" clId="{8A8AF724-0554-4334-A95E-7765974E60F0}" dt="2025-01-15T15:14:00.415" v="27075" actId="9405"/>
          <ac:inkMkLst>
            <pc:docMk/>
            <pc:sldMk cId="1773216875" sldId="329"/>
            <ac:inkMk id="29" creationId="{B2725815-6893-A42E-CE67-6029012533A7}"/>
          </ac:inkMkLst>
        </pc:inkChg>
        <pc:inkChg chg="add">
          <ac:chgData name="Darren Starr" userId="e8db8f9f-6c41-48a8-b168-8c2600f32686" providerId="ADAL" clId="{8A8AF724-0554-4334-A95E-7765974E60F0}" dt="2025-01-15T15:14:00.660" v="27076" actId="9405"/>
          <ac:inkMkLst>
            <pc:docMk/>
            <pc:sldMk cId="1773216875" sldId="329"/>
            <ac:inkMk id="30" creationId="{DABBB103-8814-6CD6-C480-3CDFB5C69EDC}"/>
          </ac:inkMkLst>
        </pc:inkChg>
        <pc:inkChg chg="add">
          <ac:chgData name="Darren Starr" userId="e8db8f9f-6c41-48a8-b168-8c2600f32686" providerId="ADAL" clId="{8A8AF724-0554-4334-A95E-7765974E60F0}" dt="2025-01-15T15:14:00.856" v="27077" actId="9405"/>
          <ac:inkMkLst>
            <pc:docMk/>
            <pc:sldMk cId="1773216875" sldId="329"/>
            <ac:inkMk id="31" creationId="{9CB31E5A-5CC9-53CF-D3C2-68C24E2BC42D}"/>
          </ac:inkMkLst>
        </pc:inkChg>
        <pc:inkChg chg="add">
          <ac:chgData name="Darren Starr" userId="e8db8f9f-6c41-48a8-b168-8c2600f32686" providerId="ADAL" clId="{8A8AF724-0554-4334-A95E-7765974E60F0}" dt="2025-01-15T15:14:01.062" v="27078" actId="9405"/>
          <ac:inkMkLst>
            <pc:docMk/>
            <pc:sldMk cId="1773216875" sldId="329"/>
            <ac:inkMk id="32" creationId="{0481D1BE-409A-D1F7-328D-1B3FBB357089}"/>
          </ac:inkMkLst>
        </pc:inkChg>
        <pc:inkChg chg="add">
          <ac:chgData name="Darren Starr" userId="e8db8f9f-6c41-48a8-b168-8c2600f32686" providerId="ADAL" clId="{8A8AF724-0554-4334-A95E-7765974E60F0}" dt="2025-01-15T15:14:01.269" v="27079" actId="9405"/>
          <ac:inkMkLst>
            <pc:docMk/>
            <pc:sldMk cId="1773216875" sldId="329"/>
            <ac:inkMk id="33" creationId="{0E1D814F-2A1D-EB02-E766-34980545E47E}"/>
          </ac:inkMkLst>
        </pc:inkChg>
        <pc:inkChg chg="add">
          <ac:chgData name="Darren Starr" userId="e8db8f9f-6c41-48a8-b168-8c2600f32686" providerId="ADAL" clId="{8A8AF724-0554-4334-A95E-7765974E60F0}" dt="2025-01-15T15:14:01.440" v="27080" actId="9405"/>
          <ac:inkMkLst>
            <pc:docMk/>
            <pc:sldMk cId="1773216875" sldId="329"/>
            <ac:inkMk id="34" creationId="{796AB976-1056-E4BC-E1BD-4044EB33B158}"/>
          </ac:inkMkLst>
        </pc:inkChg>
        <pc:inkChg chg="add">
          <ac:chgData name="Darren Starr" userId="e8db8f9f-6c41-48a8-b168-8c2600f32686" providerId="ADAL" clId="{8A8AF724-0554-4334-A95E-7765974E60F0}" dt="2025-01-15T15:14:01.725" v="27081" actId="9405"/>
          <ac:inkMkLst>
            <pc:docMk/>
            <pc:sldMk cId="1773216875" sldId="329"/>
            <ac:inkMk id="35" creationId="{BCBCB740-0188-FE35-3639-59E3A4DCCFC9}"/>
          </ac:inkMkLst>
        </pc:inkChg>
        <pc:inkChg chg="add mod">
          <ac:chgData name="Darren Starr" userId="e8db8f9f-6c41-48a8-b168-8c2600f32686" providerId="ADAL" clId="{8A8AF724-0554-4334-A95E-7765974E60F0}" dt="2025-01-15T15:14:02.651" v="27083"/>
          <ac:inkMkLst>
            <pc:docMk/>
            <pc:sldMk cId="1773216875" sldId="329"/>
            <ac:inkMk id="36" creationId="{CC9851D9-3429-B587-9821-36A86657171E}"/>
          </ac:inkMkLst>
        </pc:inkChg>
        <pc:inkChg chg="add mod">
          <ac:chgData name="Darren Starr" userId="e8db8f9f-6c41-48a8-b168-8c2600f32686" providerId="ADAL" clId="{8A8AF724-0554-4334-A95E-7765974E60F0}" dt="2025-01-15T15:14:06.662" v="27087"/>
          <ac:inkMkLst>
            <pc:docMk/>
            <pc:sldMk cId="1773216875" sldId="329"/>
            <ac:inkMk id="42" creationId="{5719EC25-119E-D0BF-ABF1-AF2A79E5E867}"/>
          </ac:inkMkLst>
        </pc:inkChg>
        <pc:inkChg chg="add mod">
          <ac:chgData name="Darren Starr" userId="e8db8f9f-6c41-48a8-b168-8c2600f32686" providerId="ADAL" clId="{8A8AF724-0554-4334-A95E-7765974E60F0}" dt="2025-01-15T15:14:06.662" v="27087"/>
          <ac:inkMkLst>
            <pc:docMk/>
            <pc:sldMk cId="1773216875" sldId="329"/>
            <ac:inkMk id="43" creationId="{B8C1981B-0F33-A215-5713-21F1B32CAB92}"/>
          </ac:inkMkLst>
        </pc:inkChg>
        <pc:inkChg chg="add mod">
          <ac:chgData name="Darren Starr" userId="e8db8f9f-6c41-48a8-b168-8c2600f32686" providerId="ADAL" clId="{8A8AF724-0554-4334-A95E-7765974E60F0}" dt="2025-01-15T15:14:06.662" v="27087"/>
          <ac:inkMkLst>
            <pc:docMk/>
            <pc:sldMk cId="1773216875" sldId="329"/>
            <ac:inkMk id="44" creationId="{FDFB9F81-5430-F0EB-F60A-6B0C2D9D8A51}"/>
          </ac:inkMkLst>
        </pc:inkChg>
        <pc:inkChg chg="add mod">
          <ac:chgData name="Darren Starr" userId="e8db8f9f-6c41-48a8-b168-8c2600f32686" providerId="ADAL" clId="{8A8AF724-0554-4334-A95E-7765974E60F0}" dt="2025-01-15T15:14:16.250" v="27096"/>
          <ac:inkMkLst>
            <pc:docMk/>
            <pc:sldMk cId="1773216875" sldId="329"/>
            <ac:inkMk id="46" creationId="{3B3AC1A8-6CEA-E382-BE4F-0381878EFC7C}"/>
          </ac:inkMkLst>
        </pc:inkChg>
        <pc:inkChg chg="add mod">
          <ac:chgData name="Darren Starr" userId="e8db8f9f-6c41-48a8-b168-8c2600f32686" providerId="ADAL" clId="{8A8AF724-0554-4334-A95E-7765974E60F0}" dt="2025-01-15T15:14:16.250" v="27096"/>
          <ac:inkMkLst>
            <pc:docMk/>
            <pc:sldMk cId="1773216875" sldId="329"/>
            <ac:inkMk id="47" creationId="{4BC852DB-1837-4897-323A-B933232D1F4A}"/>
          </ac:inkMkLst>
        </pc:inkChg>
        <pc:inkChg chg="add mod">
          <ac:chgData name="Darren Starr" userId="e8db8f9f-6c41-48a8-b168-8c2600f32686" providerId="ADAL" clId="{8A8AF724-0554-4334-A95E-7765974E60F0}" dt="2025-01-15T15:14:16.250" v="27096"/>
          <ac:inkMkLst>
            <pc:docMk/>
            <pc:sldMk cId="1773216875" sldId="329"/>
            <ac:inkMk id="48" creationId="{ADC5E973-3AC8-6835-937F-D0B0758CD40D}"/>
          </ac:inkMkLst>
        </pc:inkChg>
        <pc:inkChg chg="add mod">
          <ac:chgData name="Darren Starr" userId="e8db8f9f-6c41-48a8-b168-8c2600f32686" providerId="ADAL" clId="{8A8AF724-0554-4334-A95E-7765974E60F0}" dt="2025-01-15T15:14:16.250" v="27096"/>
          <ac:inkMkLst>
            <pc:docMk/>
            <pc:sldMk cId="1773216875" sldId="329"/>
            <ac:inkMk id="49" creationId="{7231A5F3-036C-C857-116F-62C392568077}"/>
          </ac:inkMkLst>
        </pc:inkChg>
        <pc:inkChg chg="add mod">
          <ac:chgData name="Darren Starr" userId="e8db8f9f-6c41-48a8-b168-8c2600f32686" providerId="ADAL" clId="{8A8AF724-0554-4334-A95E-7765974E60F0}" dt="2025-01-15T15:14:16.250" v="27096"/>
          <ac:inkMkLst>
            <pc:docMk/>
            <pc:sldMk cId="1773216875" sldId="329"/>
            <ac:inkMk id="50" creationId="{06928B91-AA79-ACA7-487B-7C4299EDB04A}"/>
          </ac:inkMkLst>
        </pc:inkChg>
        <pc:inkChg chg="add mod">
          <ac:chgData name="Darren Starr" userId="e8db8f9f-6c41-48a8-b168-8c2600f32686" providerId="ADAL" clId="{8A8AF724-0554-4334-A95E-7765974E60F0}" dt="2025-01-15T15:14:16.250" v="27096"/>
          <ac:inkMkLst>
            <pc:docMk/>
            <pc:sldMk cId="1773216875" sldId="329"/>
            <ac:inkMk id="51" creationId="{9725B828-B140-3B80-D3C1-7AA1A7F96C3E}"/>
          </ac:inkMkLst>
        </pc:inkChg>
        <pc:inkChg chg="add mod">
          <ac:chgData name="Darren Starr" userId="e8db8f9f-6c41-48a8-b168-8c2600f32686" providerId="ADAL" clId="{8A8AF724-0554-4334-A95E-7765974E60F0}" dt="2025-01-15T15:14:16.250" v="27096"/>
          <ac:inkMkLst>
            <pc:docMk/>
            <pc:sldMk cId="1773216875" sldId="329"/>
            <ac:inkMk id="52" creationId="{12145882-8F3A-4574-7AEF-3B9DDD517D65}"/>
          </ac:inkMkLst>
        </pc:inkChg>
        <pc:inkChg chg="add mod">
          <ac:chgData name="Darren Starr" userId="e8db8f9f-6c41-48a8-b168-8c2600f32686" providerId="ADAL" clId="{8A8AF724-0554-4334-A95E-7765974E60F0}" dt="2025-01-15T15:14:16.250" v="27096"/>
          <ac:inkMkLst>
            <pc:docMk/>
            <pc:sldMk cId="1773216875" sldId="329"/>
            <ac:inkMk id="53" creationId="{B0F79D83-D6D2-C8BB-D5C0-075DEDAA7645}"/>
          </ac:inkMkLst>
        </pc:inkChg>
        <pc:inkChg chg="add mod">
          <ac:chgData name="Darren Starr" userId="e8db8f9f-6c41-48a8-b168-8c2600f32686" providerId="ADAL" clId="{8A8AF724-0554-4334-A95E-7765974E60F0}" dt="2025-01-15T15:14:23.197" v="27110"/>
          <ac:inkMkLst>
            <pc:docMk/>
            <pc:sldMk cId="1773216875" sldId="329"/>
            <ac:inkMk id="55" creationId="{C7B7C1FF-3580-271F-759E-D8841BD5CBCF}"/>
          </ac:inkMkLst>
        </pc:inkChg>
        <pc:inkChg chg="add mod">
          <ac:chgData name="Darren Starr" userId="e8db8f9f-6c41-48a8-b168-8c2600f32686" providerId="ADAL" clId="{8A8AF724-0554-4334-A95E-7765974E60F0}" dt="2025-01-15T15:14:19.605" v="27102"/>
          <ac:inkMkLst>
            <pc:docMk/>
            <pc:sldMk cId="1773216875" sldId="329"/>
            <ac:inkMk id="56" creationId="{1519CC79-E85A-DEA7-3A92-42AE90AF7B9B}"/>
          </ac:inkMkLst>
        </pc:inkChg>
        <pc:inkChg chg="add mod">
          <ac:chgData name="Darren Starr" userId="e8db8f9f-6c41-48a8-b168-8c2600f32686" providerId="ADAL" clId="{8A8AF724-0554-4334-A95E-7765974E60F0}" dt="2025-01-15T15:14:23.197" v="27110"/>
          <ac:inkMkLst>
            <pc:docMk/>
            <pc:sldMk cId="1773216875" sldId="329"/>
            <ac:inkMk id="57" creationId="{CE63E42F-C100-F4CE-88D4-725EF009542F}"/>
          </ac:inkMkLst>
        </pc:inkChg>
        <pc:inkChg chg="add mod">
          <ac:chgData name="Darren Starr" userId="e8db8f9f-6c41-48a8-b168-8c2600f32686" providerId="ADAL" clId="{8A8AF724-0554-4334-A95E-7765974E60F0}" dt="2025-01-15T15:14:23.197" v="27110"/>
          <ac:inkMkLst>
            <pc:docMk/>
            <pc:sldMk cId="1773216875" sldId="329"/>
            <ac:inkMk id="58" creationId="{442A42C8-84E8-7504-B528-54654456D865}"/>
          </ac:inkMkLst>
        </pc:inkChg>
        <pc:inkChg chg="add mod">
          <ac:chgData name="Darren Starr" userId="e8db8f9f-6c41-48a8-b168-8c2600f32686" providerId="ADAL" clId="{8A8AF724-0554-4334-A95E-7765974E60F0}" dt="2025-01-15T15:14:23.197" v="27110"/>
          <ac:inkMkLst>
            <pc:docMk/>
            <pc:sldMk cId="1773216875" sldId="329"/>
            <ac:inkMk id="59" creationId="{2C2B6CF2-2E5D-EEAD-D160-177E2F78B9BA}"/>
          </ac:inkMkLst>
        </pc:inkChg>
        <pc:inkChg chg="add">
          <ac:chgData name="Darren Starr" userId="e8db8f9f-6c41-48a8-b168-8c2600f32686" providerId="ADAL" clId="{8A8AF724-0554-4334-A95E-7765974E60F0}" dt="2025-01-15T15:14:20.250" v="27103" actId="9405"/>
          <ac:inkMkLst>
            <pc:docMk/>
            <pc:sldMk cId="1773216875" sldId="329"/>
            <ac:inkMk id="61" creationId="{3A8FB177-159F-5CA1-61AC-486568B8CCC3}"/>
          </ac:inkMkLst>
        </pc:inkChg>
        <pc:inkChg chg="add mod">
          <ac:chgData name="Darren Starr" userId="e8db8f9f-6c41-48a8-b168-8c2600f32686" providerId="ADAL" clId="{8A8AF724-0554-4334-A95E-7765974E60F0}" dt="2025-01-15T15:14:23.197" v="27110"/>
          <ac:inkMkLst>
            <pc:docMk/>
            <pc:sldMk cId="1773216875" sldId="329"/>
            <ac:inkMk id="62" creationId="{DC415E97-DDAA-76DF-B8A6-DC9B551262BD}"/>
          </ac:inkMkLst>
        </pc:inkChg>
        <pc:inkChg chg="add mod">
          <ac:chgData name="Darren Starr" userId="e8db8f9f-6c41-48a8-b168-8c2600f32686" providerId="ADAL" clId="{8A8AF724-0554-4334-A95E-7765974E60F0}" dt="2025-01-15T15:14:23.197" v="27110"/>
          <ac:inkMkLst>
            <pc:docMk/>
            <pc:sldMk cId="1773216875" sldId="329"/>
            <ac:inkMk id="63" creationId="{A1383B3B-C832-9295-3FDA-006C98871388}"/>
          </ac:inkMkLst>
        </pc:inkChg>
        <pc:inkChg chg="add">
          <ac:chgData name="Darren Starr" userId="e8db8f9f-6c41-48a8-b168-8c2600f32686" providerId="ADAL" clId="{8A8AF724-0554-4334-A95E-7765974E60F0}" dt="2025-01-15T15:14:21.121" v="27106" actId="9405"/>
          <ac:inkMkLst>
            <pc:docMk/>
            <pc:sldMk cId="1773216875" sldId="329"/>
            <ac:inkMk id="64" creationId="{BF18CFAA-6878-80C5-4EFF-E530EF69DCC2}"/>
          </ac:inkMkLst>
        </pc:inkChg>
        <pc:inkChg chg="add mod">
          <ac:chgData name="Darren Starr" userId="e8db8f9f-6c41-48a8-b168-8c2600f32686" providerId="ADAL" clId="{8A8AF724-0554-4334-A95E-7765974E60F0}" dt="2025-01-15T15:14:23.197" v="27110"/>
          <ac:inkMkLst>
            <pc:docMk/>
            <pc:sldMk cId="1773216875" sldId="329"/>
            <ac:inkMk id="65" creationId="{C707E274-3365-9B91-A043-789A0D1CAC3C}"/>
          </ac:inkMkLst>
        </pc:inkChg>
        <pc:inkChg chg="add">
          <ac:chgData name="Darren Starr" userId="e8db8f9f-6c41-48a8-b168-8c2600f32686" providerId="ADAL" clId="{8A8AF724-0554-4334-A95E-7765974E60F0}" dt="2025-01-15T15:14:22.025" v="27108" actId="9405"/>
          <ac:inkMkLst>
            <pc:docMk/>
            <pc:sldMk cId="1773216875" sldId="329"/>
            <ac:inkMk id="66" creationId="{206AB156-1B70-4F4E-333A-F325927163E7}"/>
          </ac:inkMkLst>
        </pc:inkChg>
        <pc:inkChg chg="add mod">
          <ac:chgData name="Darren Starr" userId="e8db8f9f-6c41-48a8-b168-8c2600f32686" providerId="ADAL" clId="{8A8AF724-0554-4334-A95E-7765974E60F0}" dt="2025-01-15T15:14:23.197" v="27110"/>
          <ac:inkMkLst>
            <pc:docMk/>
            <pc:sldMk cId="1773216875" sldId="329"/>
            <ac:inkMk id="67" creationId="{7B864B56-0D3C-4509-8D89-5EDC56FE6380}"/>
          </ac:inkMkLst>
        </pc:inkChg>
        <pc:inkChg chg="add">
          <ac:chgData name="Darren Starr" userId="e8db8f9f-6c41-48a8-b168-8c2600f32686" providerId="ADAL" clId="{8A8AF724-0554-4334-A95E-7765974E60F0}" dt="2025-01-15T15:14:25.460" v="27111" actId="9405"/>
          <ac:inkMkLst>
            <pc:docMk/>
            <pc:sldMk cId="1773216875" sldId="329"/>
            <ac:inkMk id="69" creationId="{73062D7D-2738-477E-E8A1-D52D9F9E2019}"/>
          </ac:inkMkLst>
        </pc:inkChg>
        <pc:inkChg chg="add">
          <ac:chgData name="Darren Starr" userId="e8db8f9f-6c41-48a8-b168-8c2600f32686" providerId="ADAL" clId="{8A8AF724-0554-4334-A95E-7765974E60F0}" dt="2025-01-15T15:14:25.786" v="27112" actId="9405"/>
          <ac:inkMkLst>
            <pc:docMk/>
            <pc:sldMk cId="1773216875" sldId="329"/>
            <ac:inkMk id="70" creationId="{84AA42D4-5A2F-1A0C-FD99-5D09874D9457}"/>
          </ac:inkMkLst>
        </pc:inkChg>
        <pc:inkChg chg="add mod">
          <ac:chgData name="Darren Starr" userId="e8db8f9f-6c41-48a8-b168-8c2600f32686" providerId="ADAL" clId="{8A8AF724-0554-4334-A95E-7765974E60F0}" dt="2025-01-15T15:14:31.434" v="27127"/>
          <ac:inkMkLst>
            <pc:docMk/>
            <pc:sldMk cId="1773216875" sldId="329"/>
            <ac:inkMk id="71" creationId="{A7D8DD6D-D0BA-4F1B-A405-64E85388ECCF}"/>
          </ac:inkMkLst>
        </pc:inkChg>
        <pc:inkChg chg="add">
          <ac:chgData name="Darren Starr" userId="e8db8f9f-6c41-48a8-b168-8c2600f32686" providerId="ADAL" clId="{8A8AF724-0554-4334-A95E-7765974E60F0}" dt="2025-01-15T15:14:26.700" v="27114" actId="9405"/>
          <ac:inkMkLst>
            <pc:docMk/>
            <pc:sldMk cId="1773216875" sldId="329"/>
            <ac:inkMk id="72" creationId="{572BF733-2E6F-A790-A530-1AF72B0B931B}"/>
          </ac:inkMkLst>
        </pc:inkChg>
        <pc:inkChg chg="add mod">
          <ac:chgData name="Darren Starr" userId="e8db8f9f-6c41-48a8-b168-8c2600f32686" providerId="ADAL" clId="{8A8AF724-0554-4334-A95E-7765974E60F0}" dt="2025-01-15T15:14:31.434" v="27127"/>
          <ac:inkMkLst>
            <pc:docMk/>
            <pc:sldMk cId="1773216875" sldId="329"/>
            <ac:inkMk id="73" creationId="{65B1FBBD-C02D-A843-4E80-94952A05C11F}"/>
          </ac:inkMkLst>
        </pc:inkChg>
        <pc:inkChg chg="add mod">
          <ac:chgData name="Darren Starr" userId="e8db8f9f-6c41-48a8-b168-8c2600f32686" providerId="ADAL" clId="{8A8AF724-0554-4334-A95E-7765974E60F0}" dt="2025-01-15T15:14:31.434" v="27127"/>
          <ac:inkMkLst>
            <pc:docMk/>
            <pc:sldMk cId="1773216875" sldId="329"/>
            <ac:inkMk id="74" creationId="{7938B407-CC08-9CB9-6DF5-F2F32ADD355C}"/>
          </ac:inkMkLst>
        </pc:inkChg>
        <pc:inkChg chg="add">
          <ac:chgData name="Darren Starr" userId="e8db8f9f-6c41-48a8-b168-8c2600f32686" providerId="ADAL" clId="{8A8AF724-0554-4334-A95E-7765974E60F0}" dt="2025-01-15T15:14:27.600" v="27117" actId="9405"/>
          <ac:inkMkLst>
            <pc:docMk/>
            <pc:sldMk cId="1773216875" sldId="329"/>
            <ac:inkMk id="75" creationId="{F1A146BA-B927-2D39-2498-F57F81BAA9D5}"/>
          </ac:inkMkLst>
        </pc:inkChg>
        <pc:inkChg chg="add mod">
          <ac:chgData name="Darren Starr" userId="e8db8f9f-6c41-48a8-b168-8c2600f32686" providerId="ADAL" clId="{8A8AF724-0554-4334-A95E-7765974E60F0}" dt="2025-01-15T15:14:31.434" v="27127"/>
          <ac:inkMkLst>
            <pc:docMk/>
            <pc:sldMk cId="1773216875" sldId="329"/>
            <ac:inkMk id="76" creationId="{7DDEAF19-4014-9442-7A7B-BE0617B9BAB1}"/>
          </ac:inkMkLst>
        </pc:inkChg>
        <pc:inkChg chg="add mod">
          <ac:chgData name="Darren Starr" userId="e8db8f9f-6c41-48a8-b168-8c2600f32686" providerId="ADAL" clId="{8A8AF724-0554-4334-A95E-7765974E60F0}" dt="2025-01-15T15:14:31.434" v="27127"/>
          <ac:inkMkLst>
            <pc:docMk/>
            <pc:sldMk cId="1773216875" sldId="329"/>
            <ac:inkMk id="77" creationId="{3A5609BD-C76A-F3F4-623E-2E7FBB280B59}"/>
          </ac:inkMkLst>
        </pc:inkChg>
        <pc:inkChg chg="add mod">
          <ac:chgData name="Darren Starr" userId="e8db8f9f-6c41-48a8-b168-8c2600f32686" providerId="ADAL" clId="{8A8AF724-0554-4334-A95E-7765974E60F0}" dt="2025-01-15T15:14:31.434" v="27127"/>
          <ac:inkMkLst>
            <pc:docMk/>
            <pc:sldMk cId="1773216875" sldId="329"/>
            <ac:inkMk id="78" creationId="{7BEE5BF6-3B33-B5B7-5901-F3C9EAA201DA}"/>
          </ac:inkMkLst>
        </pc:inkChg>
        <pc:inkChg chg="add mod">
          <ac:chgData name="Darren Starr" userId="e8db8f9f-6c41-48a8-b168-8c2600f32686" providerId="ADAL" clId="{8A8AF724-0554-4334-A95E-7765974E60F0}" dt="2025-01-15T15:14:31.434" v="27127"/>
          <ac:inkMkLst>
            <pc:docMk/>
            <pc:sldMk cId="1773216875" sldId="329"/>
            <ac:inkMk id="79" creationId="{447A7023-1304-8706-8599-BAE8EAB0C20B}"/>
          </ac:inkMkLst>
        </pc:inkChg>
        <pc:inkChg chg="add">
          <ac:chgData name="Darren Starr" userId="e8db8f9f-6c41-48a8-b168-8c2600f32686" providerId="ADAL" clId="{8A8AF724-0554-4334-A95E-7765974E60F0}" dt="2025-01-15T15:14:28.855" v="27122" actId="9405"/>
          <ac:inkMkLst>
            <pc:docMk/>
            <pc:sldMk cId="1773216875" sldId="329"/>
            <ac:inkMk id="80" creationId="{52EC9C21-B096-D44F-AFBA-891FE64ECE0B}"/>
          </ac:inkMkLst>
        </pc:inkChg>
        <pc:inkChg chg="add">
          <ac:chgData name="Darren Starr" userId="e8db8f9f-6c41-48a8-b168-8c2600f32686" providerId="ADAL" clId="{8A8AF724-0554-4334-A95E-7765974E60F0}" dt="2025-01-15T15:14:29.609" v="27123" actId="9405"/>
          <ac:inkMkLst>
            <pc:docMk/>
            <pc:sldMk cId="1773216875" sldId="329"/>
            <ac:inkMk id="81" creationId="{5BBFF483-FCDF-FD89-769C-98191184BC06}"/>
          </ac:inkMkLst>
        </pc:inkChg>
        <pc:inkChg chg="add mod">
          <ac:chgData name="Darren Starr" userId="e8db8f9f-6c41-48a8-b168-8c2600f32686" providerId="ADAL" clId="{8A8AF724-0554-4334-A95E-7765974E60F0}" dt="2025-01-15T15:14:31.434" v="27127"/>
          <ac:inkMkLst>
            <pc:docMk/>
            <pc:sldMk cId="1773216875" sldId="329"/>
            <ac:inkMk id="82" creationId="{59884D75-8544-31FB-47A3-9F0F3A665184}"/>
          </ac:inkMkLst>
        </pc:inkChg>
        <pc:inkChg chg="add mod">
          <ac:chgData name="Darren Starr" userId="e8db8f9f-6c41-48a8-b168-8c2600f32686" providerId="ADAL" clId="{8A8AF724-0554-4334-A95E-7765974E60F0}" dt="2025-01-15T15:14:31.434" v="27127"/>
          <ac:inkMkLst>
            <pc:docMk/>
            <pc:sldMk cId="1773216875" sldId="329"/>
            <ac:inkMk id="83" creationId="{D3B5D835-6045-AE9A-ED58-633D9FD65B5D}"/>
          </ac:inkMkLst>
        </pc:inkChg>
        <pc:inkChg chg="add">
          <ac:chgData name="Darren Starr" userId="e8db8f9f-6c41-48a8-b168-8c2600f32686" providerId="ADAL" clId="{8A8AF724-0554-4334-A95E-7765974E60F0}" dt="2025-01-15T15:14:30.832" v="27126" actId="9405"/>
          <ac:inkMkLst>
            <pc:docMk/>
            <pc:sldMk cId="1773216875" sldId="329"/>
            <ac:inkMk id="84" creationId="{6E9D5F22-891B-10E7-2220-5332F20E8CA4}"/>
          </ac:inkMkLst>
        </pc:inkChg>
        <pc:inkChg chg="add mod">
          <ac:chgData name="Darren Starr" userId="e8db8f9f-6c41-48a8-b168-8c2600f32686" providerId="ADAL" clId="{8A8AF724-0554-4334-A95E-7765974E60F0}" dt="2025-01-15T15:14:41.036" v="27130"/>
          <ac:inkMkLst>
            <pc:docMk/>
            <pc:sldMk cId="1773216875" sldId="329"/>
            <ac:inkMk id="86" creationId="{D9833FC0-5E31-282A-F2C7-D1543AC5A30B}"/>
          </ac:inkMkLst>
        </pc:inkChg>
        <pc:inkChg chg="add mod">
          <ac:chgData name="Darren Starr" userId="e8db8f9f-6c41-48a8-b168-8c2600f32686" providerId="ADAL" clId="{8A8AF724-0554-4334-A95E-7765974E60F0}" dt="2025-01-15T15:14:47.022" v="27145"/>
          <ac:inkMkLst>
            <pc:docMk/>
            <pc:sldMk cId="1773216875" sldId="329"/>
            <ac:inkMk id="87" creationId="{8CC93474-A3D0-001A-C031-C1A3942F61C8}"/>
          </ac:inkMkLst>
        </pc:inkChg>
        <pc:inkChg chg="add">
          <ac:chgData name="Darren Starr" userId="e8db8f9f-6c41-48a8-b168-8c2600f32686" providerId="ADAL" clId="{8A8AF724-0554-4334-A95E-7765974E60F0}" dt="2025-01-15T15:14:41.552" v="27131" actId="9405"/>
          <ac:inkMkLst>
            <pc:docMk/>
            <pc:sldMk cId="1773216875" sldId="329"/>
            <ac:inkMk id="89" creationId="{9C89E38D-E635-97D7-BC84-4737E34209B7}"/>
          </ac:inkMkLst>
        </pc:inkChg>
        <pc:inkChg chg="add">
          <ac:chgData name="Darren Starr" userId="e8db8f9f-6c41-48a8-b168-8c2600f32686" providerId="ADAL" clId="{8A8AF724-0554-4334-A95E-7765974E60F0}" dt="2025-01-15T15:14:41.927" v="27132" actId="9405"/>
          <ac:inkMkLst>
            <pc:docMk/>
            <pc:sldMk cId="1773216875" sldId="329"/>
            <ac:inkMk id="90" creationId="{DAE0F62B-1A34-7D21-7FE0-121C9BF40BE7}"/>
          </ac:inkMkLst>
        </pc:inkChg>
        <pc:inkChg chg="add mod">
          <ac:chgData name="Darren Starr" userId="e8db8f9f-6c41-48a8-b168-8c2600f32686" providerId="ADAL" clId="{8A8AF724-0554-4334-A95E-7765974E60F0}" dt="2025-01-15T15:14:47.022" v="27145"/>
          <ac:inkMkLst>
            <pc:docMk/>
            <pc:sldMk cId="1773216875" sldId="329"/>
            <ac:inkMk id="91" creationId="{D06FB0E6-1C45-B876-61E8-3249AD034B0D}"/>
          </ac:inkMkLst>
        </pc:inkChg>
        <pc:inkChg chg="add">
          <ac:chgData name="Darren Starr" userId="e8db8f9f-6c41-48a8-b168-8c2600f32686" providerId="ADAL" clId="{8A8AF724-0554-4334-A95E-7765974E60F0}" dt="2025-01-15T15:14:42.915" v="27134" actId="9405"/>
          <ac:inkMkLst>
            <pc:docMk/>
            <pc:sldMk cId="1773216875" sldId="329"/>
            <ac:inkMk id="92" creationId="{99D0C1FF-3DB8-6C6B-75C3-CCBD6AB28FBB}"/>
          </ac:inkMkLst>
        </pc:inkChg>
        <pc:inkChg chg="add mod">
          <ac:chgData name="Darren Starr" userId="e8db8f9f-6c41-48a8-b168-8c2600f32686" providerId="ADAL" clId="{8A8AF724-0554-4334-A95E-7765974E60F0}" dt="2025-01-15T15:14:47.022" v="27145"/>
          <ac:inkMkLst>
            <pc:docMk/>
            <pc:sldMk cId="1773216875" sldId="329"/>
            <ac:inkMk id="93" creationId="{A39BC19F-443C-53B5-BB1C-B38F4C0A93FA}"/>
          </ac:inkMkLst>
        </pc:inkChg>
        <pc:inkChg chg="add mod">
          <ac:chgData name="Darren Starr" userId="e8db8f9f-6c41-48a8-b168-8c2600f32686" providerId="ADAL" clId="{8A8AF724-0554-4334-A95E-7765974E60F0}" dt="2025-01-15T15:14:47.022" v="27145"/>
          <ac:inkMkLst>
            <pc:docMk/>
            <pc:sldMk cId="1773216875" sldId="329"/>
            <ac:inkMk id="94" creationId="{CF633548-222D-7D4F-0DF8-B6876CE1A6AD}"/>
          </ac:inkMkLst>
        </pc:inkChg>
        <pc:inkChg chg="add">
          <ac:chgData name="Darren Starr" userId="e8db8f9f-6c41-48a8-b168-8c2600f32686" providerId="ADAL" clId="{8A8AF724-0554-4334-A95E-7765974E60F0}" dt="2025-01-15T15:14:44.639" v="27137" actId="9405"/>
          <ac:inkMkLst>
            <pc:docMk/>
            <pc:sldMk cId="1773216875" sldId="329"/>
            <ac:inkMk id="95" creationId="{95B6B4E7-DB1E-00A0-9878-EFA3569BACCD}"/>
          </ac:inkMkLst>
        </pc:inkChg>
        <pc:inkChg chg="add mod">
          <ac:chgData name="Darren Starr" userId="e8db8f9f-6c41-48a8-b168-8c2600f32686" providerId="ADAL" clId="{8A8AF724-0554-4334-A95E-7765974E60F0}" dt="2025-01-15T15:14:47.022" v="27145"/>
          <ac:inkMkLst>
            <pc:docMk/>
            <pc:sldMk cId="1773216875" sldId="329"/>
            <ac:inkMk id="96" creationId="{7A189C03-5E2B-13D8-3C2D-7BC7B5E4E33C}"/>
          </ac:inkMkLst>
        </pc:inkChg>
        <pc:inkChg chg="add mod">
          <ac:chgData name="Darren Starr" userId="e8db8f9f-6c41-48a8-b168-8c2600f32686" providerId="ADAL" clId="{8A8AF724-0554-4334-A95E-7765974E60F0}" dt="2025-01-15T15:14:47.022" v="27145"/>
          <ac:inkMkLst>
            <pc:docMk/>
            <pc:sldMk cId="1773216875" sldId="329"/>
            <ac:inkMk id="97" creationId="{1F337215-77F1-CDF5-B6D4-667D3BEE1756}"/>
          </ac:inkMkLst>
        </pc:inkChg>
        <pc:inkChg chg="add">
          <ac:chgData name="Darren Starr" userId="e8db8f9f-6c41-48a8-b168-8c2600f32686" providerId="ADAL" clId="{8A8AF724-0554-4334-A95E-7765974E60F0}" dt="2025-01-15T15:14:45.512" v="27140" actId="9405"/>
          <ac:inkMkLst>
            <pc:docMk/>
            <pc:sldMk cId="1773216875" sldId="329"/>
            <ac:inkMk id="98" creationId="{FF32067E-77FD-4768-1892-2A7CEF99A251}"/>
          </ac:inkMkLst>
        </pc:inkChg>
        <pc:inkChg chg="add">
          <ac:chgData name="Darren Starr" userId="e8db8f9f-6c41-48a8-b168-8c2600f32686" providerId="ADAL" clId="{8A8AF724-0554-4334-A95E-7765974E60F0}" dt="2025-01-15T15:14:45.728" v="27141" actId="9405"/>
          <ac:inkMkLst>
            <pc:docMk/>
            <pc:sldMk cId="1773216875" sldId="329"/>
            <ac:inkMk id="99" creationId="{16D4108A-8EDD-6598-6FB4-0363116AAD3C}"/>
          </ac:inkMkLst>
        </pc:inkChg>
        <pc:inkChg chg="add mod">
          <ac:chgData name="Darren Starr" userId="e8db8f9f-6c41-48a8-b168-8c2600f32686" providerId="ADAL" clId="{8A8AF724-0554-4334-A95E-7765974E60F0}" dt="2025-01-15T15:14:47.022" v="27145"/>
          <ac:inkMkLst>
            <pc:docMk/>
            <pc:sldMk cId="1773216875" sldId="329"/>
            <ac:inkMk id="100" creationId="{CE4A43E6-4FB6-1E93-5E20-98037428E7BE}"/>
          </ac:inkMkLst>
        </pc:inkChg>
        <pc:inkChg chg="add">
          <ac:chgData name="Darren Starr" userId="e8db8f9f-6c41-48a8-b168-8c2600f32686" providerId="ADAL" clId="{8A8AF724-0554-4334-A95E-7765974E60F0}" dt="2025-01-15T15:14:46.144" v="27143" actId="9405"/>
          <ac:inkMkLst>
            <pc:docMk/>
            <pc:sldMk cId="1773216875" sldId="329"/>
            <ac:inkMk id="101" creationId="{8F8D3F26-148C-15D5-8ADD-88DC087E2611}"/>
          </ac:inkMkLst>
        </pc:inkChg>
        <pc:inkChg chg="add mod">
          <ac:chgData name="Darren Starr" userId="e8db8f9f-6c41-48a8-b168-8c2600f32686" providerId="ADAL" clId="{8A8AF724-0554-4334-A95E-7765974E60F0}" dt="2025-01-15T15:14:47.022" v="27145"/>
          <ac:inkMkLst>
            <pc:docMk/>
            <pc:sldMk cId="1773216875" sldId="329"/>
            <ac:inkMk id="102" creationId="{A4B8D245-89B5-AE90-5735-A4C5C10CA841}"/>
          </ac:inkMkLst>
        </pc:inkChg>
        <pc:inkChg chg="add mod">
          <ac:chgData name="Darren Starr" userId="e8db8f9f-6c41-48a8-b168-8c2600f32686" providerId="ADAL" clId="{8A8AF724-0554-4334-A95E-7765974E60F0}" dt="2025-01-15T15:14:53.934" v="27156"/>
          <ac:inkMkLst>
            <pc:docMk/>
            <pc:sldMk cId="1773216875" sldId="329"/>
            <ac:inkMk id="104" creationId="{9416C72C-52C0-5983-EBBA-BD8967EE986C}"/>
          </ac:inkMkLst>
        </pc:inkChg>
        <pc:inkChg chg="add mod">
          <ac:chgData name="Darren Starr" userId="e8db8f9f-6c41-48a8-b168-8c2600f32686" providerId="ADAL" clId="{8A8AF724-0554-4334-A95E-7765974E60F0}" dt="2025-01-15T15:14:53.934" v="27156"/>
          <ac:inkMkLst>
            <pc:docMk/>
            <pc:sldMk cId="1773216875" sldId="329"/>
            <ac:inkMk id="105" creationId="{F3771575-8FCF-A824-2795-A66F9597341D}"/>
          </ac:inkMkLst>
        </pc:inkChg>
        <pc:inkChg chg="add mod">
          <ac:chgData name="Darren Starr" userId="e8db8f9f-6c41-48a8-b168-8c2600f32686" providerId="ADAL" clId="{8A8AF724-0554-4334-A95E-7765974E60F0}" dt="2025-01-15T15:14:59.165" v="27170"/>
          <ac:inkMkLst>
            <pc:docMk/>
            <pc:sldMk cId="1773216875" sldId="329"/>
            <ac:inkMk id="107" creationId="{0E7C0CAC-4755-6F6C-8C3E-5D54D73F805A}"/>
          </ac:inkMkLst>
        </pc:inkChg>
        <pc:inkChg chg="add mod">
          <ac:chgData name="Darren Starr" userId="e8db8f9f-6c41-48a8-b168-8c2600f32686" providerId="ADAL" clId="{8A8AF724-0554-4334-A95E-7765974E60F0}" dt="2025-01-15T15:14:53.934" v="27156"/>
          <ac:inkMkLst>
            <pc:docMk/>
            <pc:sldMk cId="1773216875" sldId="329"/>
            <ac:inkMk id="109" creationId="{B2DC7875-95DB-9EE7-3D75-06DCF809F54B}"/>
          </ac:inkMkLst>
        </pc:inkChg>
        <pc:inkChg chg="add mod">
          <ac:chgData name="Darren Starr" userId="e8db8f9f-6c41-48a8-b168-8c2600f32686" providerId="ADAL" clId="{8A8AF724-0554-4334-A95E-7765974E60F0}" dt="2025-01-15T15:14:53.934" v="27156"/>
          <ac:inkMkLst>
            <pc:docMk/>
            <pc:sldMk cId="1773216875" sldId="329"/>
            <ac:inkMk id="110" creationId="{6A8D8B62-7671-2BFB-6D43-30670C3FF194}"/>
          </ac:inkMkLst>
        </pc:inkChg>
        <pc:inkChg chg="add mod">
          <ac:chgData name="Darren Starr" userId="e8db8f9f-6c41-48a8-b168-8c2600f32686" providerId="ADAL" clId="{8A8AF724-0554-4334-A95E-7765974E60F0}" dt="2025-01-15T15:14:53.934" v="27156"/>
          <ac:inkMkLst>
            <pc:docMk/>
            <pc:sldMk cId="1773216875" sldId="329"/>
            <ac:inkMk id="111" creationId="{324E9430-6BCB-A12A-BC1A-56D0A6EBCCEE}"/>
          </ac:inkMkLst>
        </pc:inkChg>
        <pc:inkChg chg="add mod">
          <ac:chgData name="Darren Starr" userId="e8db8f9f-6c41-48a8-b168-8c2600f32686" providerId="ADAL" clId="{8A8AF724-0554-4334-A95E-7765974E60F0}" dt="2025-01-15T15:14:59.165" v="27170"/>
          <ac:inkMkLst>
            <pc:docMk/>
            <pc:sldMk cId="1773216875" sldId="329"/>
            <ac:inkMk id="112" creationId="{AB044208-6008-80B9-6CCC-6ED7D44540DA}"/>
          </ac:inkMkLst>
        </pc:inkChg>
        <pc:inkChg chg="add mod">
          <ac:chgData name="Darren Starr" userId="e8db8f9f-6c41-48a8-b168-8c2600f32686" providerId="ADAL" clId="{8A8AF724-0554-4334-A95E-7765974E60F0}" dt="2025-01-15T15:14:53.934" v="27156"/>
          <ac:inkMkLst>
            <pc:docMk/>
            <pc:sldMk cId="1773216875" sldId="329"/>
            <ac:inkMk id="113" creationId="{C475439D-9F68-A01B-280D-8D993FC3FC34}"/>
          </ac:inkMkLst>
        </pc:inkChg>
        <pc:inkChg chg="add">
          <ac:chgData name="Darren Starr" userId="e8db8f9f-6c41-48a8-b168-8c2600f32686" providerId="ADAL" clId="{8A8AF724-0554-4334-A95E-7765974E60F0}" dt="2025-01-15T15:14:54.199" v="27157" actId="9405"/>
          <ac:inkMkLst>
            <pc:docMk/>
            <pc:sldMk cId="1773216875" sldId="329"/>
            <ac:inkMk id="115" creationId="{510EEEAF-5EB4-537A-EBF1-FD431EB20B15}"/>
          </ac:inkMkLst>
        </pc:inkChg>
        <pc:inkChg chg="add">
          <ac:chgData name="Darren Starr" userId="e8db8f9f-6c41-48a8-b168-8c2600f32686" providerId="ADAL" clId="{8A8AF724-0554-4334-A95E-7765974E60F0}" dt="2025-01-15T15:14:54.788" v="27158" actId="9405"/>
          <ac:inkMkLst>
            <pc:docMk/>
            <pc:sldMk cId="1773216875" sldId="329"/>
            <ac:inkMk id="116" creationId="{EC8AED70-A3BD-6498-73B5-AD26D62FB12D}"/>
          </ac:inkMkLst>
        </pc:inkChg>
        <pc:inkChg chg="add">
          <ac:chgData name="Darren Starr" userId="e8db8f9f-6c41-48a8-b168-8c2600f32686" providerId="ADAL" clId="{8A8AF724-0554-4334-A95E-7765974E60F0}" dt="2025-01-15T15:14:55.002" v="27159" actId="9405"/>
          <ac:inkMkLst>
            <pc:docMk/>
            <pc:sldMk cId="1773216875" sldId="329"/>
            <ac:inkMk id="117" creationId="{0AE459E6-F54E-38B7-22A9-063DEA9AF321}"/>
          </ac:inkMkLst>
        </pc:inkChg>
        <pc:inkChg chg="add mod">
          <ac:chgData name="Darren Starr" userId="e8db8f9f-6c41-48a8-b168-8c2600f32686" providerId="ADAL" clId="{8A8AF724-0554-4334-A95E-7765974E60F0}" dt="2025-01-15T15:14:59.165" v="27170"/>
          <ac:inkMkLst>
            <pc:docMk/>
            <pc:sldMk cId="1773216875" sldId="329"/>
            <ac:inkMk id="118" creationId="{CD0E37D7-132B-32D5-404B-9F5F98B9FD8D}"/>
          </ac:inkMkLst>
        </pc:inkChg>
        <pc:inkChg chg="add mod">
          <ac:chgData name="Darren Starr" userId="e8db8f9f-6c41-48a8-b168-8c2600f32686" providerId="ADAL" clId="{8A8AF724-0554-4334-A95E-7765974E60F0}" dt="2025-01-15T15:14:59.165" v="27170"/>
          <ac:inkMkLst>
            <pc:docMk/>
            <pc:sldMk cId="1773216875" sldId="329"/>
            <ac:inkMk id="119" creationId="{0B8AD50C-A335-8449-73C9-ACDE885EF820}"/>
          </ac:inkMkLst>
        </pc:inkChg>
        <pc:inkChg chg="add">
          <ac:chgData name="Darren Starr" userId="e8db8f9f-6c41-48a8-b168-8c2600f32686" providerId="ADAL" clId="{8A8AF724-0554-4334-A95E-7765974E60F0}" dt="2025-01-15T15:14:56.051" v="27162" actId="9405"/>
          <ac:inkMkLst>
            <pc:docMk/>
            <pc:sldMk cId="1773216875" sldId="329"/>
            <ac:inkMk id="120" creationId="{2A6CF0C0-EDDD-42C1-365A-C469B3C71212}"/>
          </ac:inkMkLst>
        </pc:inkChg>
        <pc:inkChg chg="add mod">
          <ac:chgData name="Darren Starr" userId="e8db8f9f-6c41-48a8-b168-8c2600f32686" providerId="ADAL" clId="{8A8AF724-0554-4334-A95E-7765974E60F0}" dt="2025-01-15T15:14:59.165" v="27170"/>
          <ac:inkMkLst>
            <pc:docMk/>
            <pc:sldMk cId="1773216875" sldId="329"/>
            <ac:inkMk id="121" creationId="{62061C66-4CCF-EA80-6104-1F54B0DA3BCB}"/>
          </ac:inkMkLst>
        </pc:inkChg>
        <pc:inkChg chg="add mod">
          <ac:chgData name="Darren Starr" userId="e8db8f9f-6c41-48a8-b168-8c2600f32686" providerId="ADAL" clId="{8A8AF724-0554-4334-A95E-7765974E60F0}" dt="2025-01-15T15:14:59.165" v="27170"/>
          <ac:inkMkLst>
            <pc:docMk/>
            <pc:sldMk cId="1773216875" sldId="329"/>
            <ac:inkMk id="122" creationId="{2C895FBA-FE99-F2B4-CAD2-AE24DAE2CB89}"/>
          </ac:inkMkLst>
        </pc:inkChg>
        <pc:inkChg chg="add">
          <ac:chgData name="Darren Starr" userId="e8db8f9f-6c41-48a8-b168-8c2600f32686" providerId="ADAL" clId="{8A8AF724-0554-4334-A95E-7765974E60F0}" dt="2025-01-15T15:14:57.386" v="27165" actId="9405"/>
          <ac:inkMkLst>
            <pc:docMk/>
            <pc:sldMk cId="1773216875" sldId="329"/>
            <ac:inkMk id="123" creationId="{FCAF6A10-5767-4F3A-728E-C4E19F97DC2B}"/>
          </ac:inkMkLst>
        </pc:inkChg>
        <pc:inkChg chg="add">
          <ac:chgData name="Darren Starr" userId="e8db8f9f-6c41-48a8-b168-8c2600f32686" providerId="ADAL" clId="{8A8AF724-0554-4334-A95E-7765974E60F0}" dt="2025-01-15T15:14:57.584" v="27166" actId="9405"/>
          <ac:inkMkLst>
            <pc:docMk/>
            <pc:sldMk cId="1773216875" sldId="329"/>
            <ac:inkMk id="124" creationId="{2BDD6D13-2F71-E895-A716-3A630A9C9E11}"/>
          </ac:inkMkLst>
        </pc:inkChg>
        <pc:inkChg chg="add">
          <ac:chgData name="Darren Starr" userId="e8db8f9f-6c41-48a8-b168-8c2600f32686" providerId="ADAL" clId="{8A8AF724-0554-4334-A95E-7765974E60F0}" dt="2025-01-15T15:14:57.784" v="27167" actId="9405"/>
          <ac:inkMkLst>
            <pc:docMk/>
            <pc:sldMk cId="1773216875" sldId="329"/>
            <ac:inkMk id="125" creationId="{6094335C-8EE9-A80B-C506-2241141052F8}"/>
          </ac:inkMkLst>
        </pc:inkChg>
        <pc:inkChg chg="add mod">
          <ac:chgData name="Darren Starr" userId="e8db8f9f-6c41-48a8-b168-8c2600f32686" providerId="ADAL" clId="{8A8AF724-0554-4334-A95E-7765974E60F0}" dt="2025-01-15T15:14:59.165" v="27170"/>
          <ac:inkMkLst>
            <pc:docMk/>
            <pc:sldMk cId="1773216875" sldId="329"/>
            <ac:inkMk id="126" creationId="{7BA5780D-8C73-2B83-AAA6-C52E4DAD8ABB}"/>
          </ac:inkMkLst>
        </pc:inkChg>
        <pc:inkChg chg="add">
          <ac:chgData name="Darren Starr" userId="e8db8f9f-6c41-48a8-b168-8c2600f32686" providerId="ADAL" clId="{8A8AF724-0554-4334-A95E-7765974E60F0}" dt="2025-01-15T15:14:58.392" v="27169" actId="9405"/>
          <ac:inkMkLst>
            <pc:docMk/>
            <pc:sldMk cId="1773216875" sldId="329"/>
            <ac:inkMk id="127" creationId="{A70394DA-521C-C061-FD29-695204C2F24D}"/>
          </ac:inkMkLst>
        </pc:inkChg>
        <pc:inkChg chg="add mod">
          <ac:chgData name="Darren Starr" userId="e8db8f9f-6c41-48a8-b168-8c2600f32686" providerId="ADAL" clId="{8A8AF724-0554-4334-A95E-7765974E60F0}" dt="2025-01-15T15:15:12.069" v="27181"/>
          <ac:inkMkLst>
            <pc:docMk/>
            <pc:sldMk cId="1773216875" sldId="329"/>
            <ac:inkMk id="129" creationId="{B38C56C2-EAFD-6BBF-8840-F44ED2723D8E}"/>
          </ac:inkMkLst>
        </pc:inkChg>
        <pc:inkChg chg="add mod">
          <ac:chgData name="Darren Starr" userId="e8db8f9f-6c41-48a8-b168-8c2600f32686" providerId="ADAL" clId="{8A8AF724-0554-4334-A95E-7765974E60F0}" dt="2025-01-15T15:15:12.069" v="27181"/>
          <ac:inkMkLst>
            <pc:docMk/>
            <pc:sldMk cId="1773216875" sldId="329"/>
            <ac:inkMk id="130" creationId="{545AB49A-3139-2981-5461-B84E55166FA6}"/>
          </ac:inkMkLst>
        </pc:inkChg>
        <pc:inkChg chg="add">
          <ac:chgData name="Darren Starr" userId="e8db8f9f-6c41-48a8-b168-8c2600f32686" providerId="ADAL" clId="{8A8AF724-0554-4334-A95E-7765974E60F0}" dt="2025-01-15T15:15:07.612" v="27173" actId="9405"/>
          <ac:inkMkLst>
            <pc:docMk/>
            <pc:sldMk cId="1773216875" sldId="329"/>
            <ac:inkMk id="131" creationId="{E9A056A9-25F9-4CEE-D2F6-9D96845890D2}"/>
          </ac:inkMkLst>
        </pc:inkChg>
        <pc:inkChg chg="add mod">
          <ac:chgData name="Darren Starr" userId="e8db8f9f-6c41-48a8-b168-8c2600f32686" providerId="ADAL" clId="{8A8AF724-0554-4334-A95E-7765974E60F0}" dt="2025-01-15T15:15:12.069" v="27181"/>
          <ac:inkMkLst>
            <pc:docMk/>
            <pc:sldMk cId="1773216875" sldId="329"/>
            <ac:inkMk id="132" creationId="{6129EE49-260D-1F7F-E7F9-822661EB034F}"/>
          </ac:inkMkLst>
        </pc:inkChg>
        <pc:inkChg chg="add mod">
          <ac:chgData name="Darren Starr" userId="e8db8f9f-6c41-48a8-b168-8c2600f32686" providerId="ADAL" clId="{8A8AF724-0554-4334-A95E-7765974E60F0}" dt="2025-01-15T15:15:12.069" v="27181"/>
          <ac:inkMkLst>
            <pc:docMk/>
            <pc:sldMk cId="1773216875" sldId="329"/>
            <ac:inkMk id="133" creationId="{8AE2E42D-3532-6C1F-D492-DBB376C9754F}"/>
          </ac:inkMkLst>
        </pc:inkChg>
        <pc:inkChg chg="add mod">
          <ac:chgData name="Darren Starr" userId="e8db8f9f-6c41-48a8-b168-8c2600f32686" providerId="ADAL" clId="{8A8AF724-0554-4334-A95E-7765974E60F0}" dt="2025-01-15T15:15:12.069" v="27181"/>
          <ac:inkMkLst>
            <pc:docMk/>
            <pc:sldMk cId="1773216875" sldId="329"/>
            <ac:inkMk id="134" creationId="{5F182EA0-6DB8-31EE-6583-6332F1227E57}"/>
          </ac:inkMkLst>
        </pc:inkChg>
        <pc:inkChg chg="add mod">
          <ac:chgData name="Darren Starr" userId="e8db8f9f-6c41-48a8-b168-8c2600f32686" providerId="ADAL" clId="{8A8AF724-0554-4334-A95E-7765974E60F0}" dt="2025-01-15T15:15:19.841" v="27198"/>
          <ac:inkMkLst>
            <pc:docMk/>
            <pc:sldMk cId="1773216875" sldId="329"/>
            <ac:inkMk id="135" creationId="{37AD47DB-BDE4-8FA4-53D7-F4D62BF9C554}"/>
          </ac:inkMkLst>
        </pc:inkChg>
        <pc:inkChg chg="add mod">
          <ac:chgData name="Darren Starr" userId="e8db8f9f-6c41-48a8-b168-8c2600f32686" providerId="ADAL" clId="{8A8AF724-0554-4334-A95E-7765974E60F0}" dt="2025-01-15T15:15:12.069" v="27181"/>
          <ac:inkMkLst>
            <pc:docMk/>
            <pc:sldMk cId="1773216875" sldId="329"/>
            <ac:inkMk id="136" creationId="{18F9A344-7641-B79C-9212-2F31A3E8C77F}"/>
          </ac:inkMkLst>
        </pc:inkChg>
        <pc:inkChg chg="add mod">
          <ac:chgData name="Darren Starr" userId="e8db8f9f-6c41-48a8-b168-8c2600f32686" providerId="ADAL" clId="{8A8AF724-0554-4334-A95E-7765974E60F0}" dt="2025-01-15T15:16:37.347" v="27211"/>
          <ac:inkMkLst>
            <pc:docMk/>
            <pc:sldMk cId="1773216875" sldId="329"/>
            <ac:inkMk id="137" creationId="{E40AA90A-C4F4-4BAE-BC0B-02E957BC9959}"/>
          </ac:inkMkLst>
        </pc:inkChg>
        <pc:inkChg chg="add">
          <ac:chgData name="Darren Starr" userId="e8db8f9f-6c41-48a8-b168-8c2600f32686" providerId="ADAL" clId="{8A8AF724-0554-4334-A95E-7765974E60F0}" dt="2025-01-15T15:15:11.312" v="27180" actId="9405"/>
          <ac:inkMkLst>
            <pc:docMk/>
            <pc:sldMk cId="1773216875" sldId="329"/>
            <ac:inkMk id="138" creationId="{C1D247C7-3E1F-D118-8EE8-F26A7D215252}"/>
          </ac:inkMkLst>
        </pc:inkChg>
        <pc:inkChg chg="add mod">
          <ac:chgData name="Darren Starr" userId="e8db8f9f-6c41-48a8-b168-8c2600f32686" providerId="ADAL" clId="{8A8AF724-0554-4334-A95E-7765974E60F0}" dt="2025-01-15T15:16:37.347" v="27211"/>
          <ac:inkMkLst>
            <pc:docMk/>
            <pc:sldMk cId="1773216875" sldId="329"/>
            <ac:inkMk id="141" creationId="{7A43E047-32FC-89EB-5BE4-0808839231E8}"/>
          </ac:inkMkLst>
        </pc:inkChg>
        <pc:inkChg chg="add mod">
          <ac:chgData name="Darren Starr" userId="e8db8f9f-6c41-48a8-b168-8c2600f32686" providerId="ADAL" clId="{8A8AF724-0554-4334-A95E-7765974E60F0}" dt="2025-01-15T15:16:37.347" v="27211"/>
          <ac:inkMkLst>
            <pc:docMk/>
            <pc:sldMk cId="1773216875" sldId="329"/>
            <ac:inkMk id="142" creationId="{AC0073A7-A088-080C-A517-5CAF12FA9A72}"/>
          </ac:inkMkLst>
        </pc:inkChg>
        <pc:inkChg chg="add mod">
          <ac:chgData name="Darren Starr" userId="e8db8f9f-6c41-48a8-b168-8c2600f32686" providerId="ADAL" clId="{8A8AF724-0554-4334-A95E-7765974E60F0}" dt="2025-01-15T15:15:19.841" v="27198"/>
          <ac:inkMkLst>
            <pc:docMk/>
            <pc:sldMk cId="1773216875" sldId="329"/>
            <ac:inkMk id="143" creationId="{258A6B8D-B326-98AC-CFB1-806FCF57C3D0}"/>
          </ac:inkMkLst>
        </pc:inkChg>
        <pc:inkChg chg="add mod">
          <ac:chgData name="Darren Starr" userId="e8db8f9f-6c41-48a8-b168-8c2600f32686" providerId="ADAL" clId="{8A8AF724-0554-4334-A95E-7765974E60F0}" dt="2025-01-15T15:15:19.841" v="27198"/>
          <ac:inkMkLst>
            <pc:docMk/>
            <pc:sldMk cId="1773216875" sldId="329"/>
            <ac:inkMk id="144" creationId="{D47AF68B-58E5-E88D-BF09-8A6F3CB317FA}"/>
          </ac:inkMkLst>
        </pc:inkChg>
        <pc:inkChg chg="add mod">
          <ac:chgData name="Darren Starr" userId="e8db8f9f-6c41-48a8-b168-8c2600f32686" providerId="ADAL" clId="{8A8AF724-0554-4334-A95E-7765974E60F0}" dt="2025-01-15T15:15:19.841" v="27198"/>
          <ac:inkMkLst>
            <pc:docMk/>
            <pc:sldMk cId="1773216875" sldId="329"/>
            <ac:inkMk id="145" creationId="{88A61496-5691-532D-5790-E6F9C1F3C511}"/>
          </ac:inkMkLst>
        </pc:inkChg>
        <pc:inkChg chg="add">
          <ac:chgData name="Darren Starr" userId="e8db8f9f-6c41-48a8-b168-8c2600f32686" providerId="ADAL" clId="{8A8AF724-0554-4334-A95E-7765974E60F0}" dt="2025-01-15T15:15:14.082" v="27187" actId="9405"/>
          <ac:inkMkLst>
            <pc:docMk/>
            <pc:sldMk cId="1773216875" sldId="329"/>
            <ac:inkMk id="146" creationId="{22EA21D8-83EC-D26A-8DBF-013F3B3666CB}"/>
          </ac:inkMkLst>
        </pc:inkChg>
        <pc:inkChg chg="add mod">
          <ac:chgData name="Darren Starr" userId="e8db8f9f-6c41-48a8-b168-8c2600f32686" providerId="ADAL" clId="{8A8AF724-0554-4334-A95E-7765974E60F0}" dt="2025-01-15T15:16:37.347" v="27211"/>
          <ac:inkMkLst>
            <pc:docMk/>
            <pc:sldMk cId="1773216875" sldId="329"/>
            <ac:inkMk id="147" creationId="{EC5C37AD-1C52-21F3-F418-59937BC85946}"/>
          </ac:inkMkLst>
        </pc:inkChg>
        <pc:inkChg chg="add">
          <ac:chgData name="Darren Starr" userId="e8db8f9f-6c41-48a8-b168-8c2600f32686" providerId="ADAL" clId="{8A8AF724-0554-4334-A95E-7765974E60F0}" dt="2025-01-15T15:15:15.298" v="27189" actId="9405"/>
          <ac:inkMkLst>
            <pc:docMk/>
            <pc:sldMk cId="1773216875" sldId="329"/>
            <ac:inkMk id="148" creationId="{CA7FF55F-DE38-7A63-778D-EFA9E1A48FA4}"/>
          </ac:inkMkLst>
        </pc:inkChg>
        <pc:inkChg chg="add mod">
          <ac:chgData name="Darren Starr" userId="e8db8f9f-6c41-48a8-b168-8c2600f32686" providerId="ADAL" clId="{8A8AF724-0554-4334-A95E-7765974E60F0}" dt="2025-01-15T15:15:19.841" v="27198"/>
          <ac:inkMkLst>
            <pc:docMk/>
            <pc:sldMk cId="1773216875" sldId="329"/>
            <ac:inkMk id="149" creationId="{F53EC170-BEFA-E749-1B79-394CF6C6B33E}"/>
          </ac:inkMkLst>
        </pc:inkChg>
        <pc:inkChg chg="add">
          <ac:chgData name="Darren Starr" userId="e8db8f9f-6c41-48a8-b168-8c2600f32686" providerId="ADAL" clId="{8A8AF724-0554-4334-A95E-7765974E60F0}" dt="2025-01-15T15:15:16.090" v="27191" actId="9405"/>
          <ac:inkMkLst>
            <pc:docMk/>
            <pc:sldMk cId="1773216875" sldId="329"/>
            <ac:inkMk id="150" creationId="{D6F80858-FE66-C042-CBF7-E41299734C7B}"/>
          </ac:inkMkLst>
        </pc:inkChg>
        <pc:inkChg chg="add">
          <ac:chgData name="Darren Starr" userId="e8db8f9f-6c41-48a8-b168-8c2600f32686" providerId="ADAL" clId="{8A8AF724-0554-4334-A95E-7765974E60F0}" dt="2025-01-15T15:15:16.708" v="27192" actId="9405"/>
          <ac:inkMkLst>
            <pc:docMk/>
            <pc:sldMk cId="1773216875" sldId="329"/>
            <ac:inkMk id="151" creationId="{7032DB73-8DF8-B77E-75D5-3052CB7C5E2E}"/>
          </ac:inkMkLst>
        </pc:inkChg>
        <pc:inkChg chg="add mod">
          <ac:chgData name="Darren Starr" userId="e8db8f9f-6c41-48a8-b168-8c2600f32686" providerId="ADAL" clId="{8A8AF724-0554-4334-A95E-7765974E60F0}" dt="2025-01-15T15:15:19.841" v="27198"/>
          <ac:inkMkLst>
            <pc:docMk/>
            <pc:sldMk cId="1773216875" sldId="329"/>
            <ac:inkMk id="152" creationId="{FDC5595A-1196-42D7-0AC1-4139D421CC0A}"/>
          </ac:inkMkLst>
        </pc:inkChg>
        <pc:inkChg chg="add">
          <ac:chgData name="Darren Starr" userId="e8db8f9f-6c41-48a8-b168-8c2600f32686" providerId="ADAL" clId="{8A8AF724-0554-4334-A95E-7765974E60F0}" dt="2025-01-15T15:15:18.297" v="27194" actId="9405"/>
          <ac:inkMkLst>
            <pc:docMk/>
            <pc:sldMk cId="1773216875" sldId="329"/>
            <ac:inkMk id="153" creationId="{E38B9074-460A-06A4-E5B7-717722B9EFF1}"/>
          </ac:inkMkLst>
        </pc:inkChg>
        <pc:inkChg chg="add">
          <ac:chgData name="Darren Starr" userId="e8db8f9f-6c41-48a8-b168-8c2600f32686" providerId="ADAL" clId="{8A8AF724-0554-4334-A95E-7765974E60F0}" dt="2025-01-15T15:15:18.511" v="27195" actId="9405"/>
          <ac:inkMkLst>
            <pc:docMk/>
            <pc:sldMk cId="1773216875" sldId="329"/>
            <ac:inkMk id="154" creationId="{17977AE1-8042-E2F6-A647-8015BFDF05EA}"/>
          </ac:inkMkLst>
        </pc:inkChg>
        <pc:inkChg chg="add">
          <ac:chgData name="Darren Starr" userId="e8db8f9f-6c41-48a8-b168-8c2600f32686" providerId="ADAL" clId="{8A8AF724-0554-4334-A95E-7765974E60F0}" dt="2025-01-15T15:15:18.957" v="27196" actId="9405"/>
          <ac:inkMkLst>
            <pc:docMk/>
            <pc:sldMk cId="1773216875" sldId="329"/>
            <ac:inkMk id="155" creationId="{38649692-93D2-0FAA-06C3-9D1A7923B48F}"/>
          </ac:inkMkLst>
        </pc:inkChg>
        <pc:inkChg chg="add">
          <ac:chgData name="Darren Starr" userId="e8db8f9f-6c41-48a8-b168-8c2600f32686" providerId="ADAL" clId="{8A8AF724-0554-4334-A95E-7765974E60F0}" dt="2025-01-15T15:15:19.175" v="27197" actId="9405"/>
          <ac:inkMkLst>
            <pc:docMk/>
            <pc:sldMk cId="1773216875" sldId="329"/>
            <ac:inkMk id="156" creationId="{1C5AB1AF-F943-D5BC-5096-A3C017976980}"/>
          </ac:inkMkLst>
        </pc:inkChg>
        <pc:inkChg chg="add">
          <ac:chgData name="Darren Starr" userId="e8db8f9f-6c41-48a8-b168-8c2600f32686" providerId="ADAL" clId="{8A8AF724-0554-4334-A95E-7765974E60F0}" dt="2025-01-15T15:16:32.382" v="27199" actId="9405"/>
          <ac:inkMkLst>
            <pc:docMk/>
            <pc:sldMk cId="1773216875" sldId="329"/>
            <ac:inkMk id="159" creationId="{7FDC7EA2-8E2E-6142-8F22-63BFD97C70DB}"/>
          </ac:inkMkLst>
        </pc:inkChg>
        <pc:inkChg chg="add">
          <ac:chgData name="Darren Starr" userId="e8db8f9f-6c41-48a8-b168-8c2600f32686" providerId="ADAL" clId="{8A8AF724-0554-4334-A95E-7765974E60F0}" dt="2025-01-15T15:16:32.767" v="27200" actId="9405"/>
          <ac:inkMkLst>
            <pc:docMk/>
            <pc:sldMk cId="1773216875" sldId="329"/>
            <ac:inkMk id="160" creationId="{52A35521-5F74-90F2-945A-DD13DD6614D6}"/>
          </ac:inkMkLst>
        </pc:inkChg>
        <pc:inkChg chg="add">
          <ac:chgData name="Darren Starr" userId="e8db8f9f-6c41-48a8-b168-8c2600f32686" providerId="ADAL" clId="{8A8AF724-0554-4334-A95E-7765974E60F0}" dt="2025-01-15T15:16:33.206" v="27201" actId="9405"/>
          <ac:inkMkLst>
            <pc:docMk/>
            <pc:sldMk cId="1773216875" sldId="329"/>
            <ac:inkMk id="161" creationId="{A7D3609B-B4B9-57F5-C719-0AFABBE74267}"/>
          </ac:inkMkLst>
        </pc:inkChg>
        <pc:inkChg chg="add">
          <ac:chgData name="Darren Starr" userId="e8db8f9f-6c41-48a8-b168-8c2600f32686" providerId="ADAL" clId="{8A8AF724-0554-4334-A95E-7765974E60F0}" dt="2025-01-15T15:16:33.552" v="27202" actId="9405"/>
          <ac:inkMkLst>
            <pc:docMk/>
            <pc:sldMk cId="1773216875" sldId="329"/>
            <ac:inkMk id="162" creationId="{39CB0A9E-8D21-9949-8AC7-C2E7A95710F2}"/>
          </ac:inkMkLst>
        </pc:inkChg>
        <pc:inkChg chg="add">
          <ac:chgData name="Darren Starr" userId="e8db8f9f-6c41-48a8-b168-8c2600f32686" providerId="ADAL" clId="{8A8AF724-0554-4334-A95E-7765974E60F0}" dt="2025-01-15T15:16:34.203" v="27203" actId="9405"/>
          <ac:inkMkLst>
            <pc:docMk/>
            <pc:sldMk cId="1773216875" sldId="329"/>
            <ac:inkMk id="163" creationId="{A1848222-0502-0229-6370-482B9915F259}"/>
          </ac:inkMkLst>
        </pc:inkChg>
        <pc:inkChg chg="add">
          <ac:chgData name="Darren Starr" userId="e8db8f9f-6c41-48a8-b168-8c2600f32686" providerId="ADAL" clId="{8A8AF724-0554-4334-A95E-7765974E60F0}" dt="2025-01-15T15:16:34.743" v="27204" actId="9405"/>
          <ac:inkMkLst>
            <pc:docMk/>
            <pc:sldMk cId="1773216875" sldId="329"/>
            <ac:inkMk id="164" creationId="{ECC85943-0367-7837-8017-832757F2ED8F}"/>
          </ac:inkMkLst>
        </pc:inkChg>
        <pc:inkChg chg="add">
          <ac:chgData name="Darren Starr" userId="e8db8f9f-6c41-48a8-b168-8c2600f32686" providerId="ADAL" clId="{8A8AF724-0554-4334-A95E-7765974E60F0}" dt="2025-01-15T15:16:35.375" v="27205" actId="9405"/>
          <ac:inkMkLst>
            <pc:docMk/>
            <pc:sldMk cId="1773216875" sldId="329"/>
            <ac:inkMk id="165" creationId="{0791C467-27D3-64A1-492A-F41C4BE93AF4}"/>
          </ac:inkMkLst>
        </pc:inkChg>
        <pc:inkChg chg="add">
          <ac:chgData name="Darren Starr" userId="e8db8f9f-6c41-48a8-b168-8c2600f32686" providerId="ADAL" clId="{8A8AF724-0554-4334-A95E-7765974E60F0}" dt="2025-01-15T15:16:35.532" v="27206" actId="9405"/>
          <ac:inkMkLst>
            <pc:docMk/>
            <pc:sldMk cId="1773216875" sldId="329"/>
            <ac:inkMk id="166" creationId="{BBBEA74A-08F7-603A-36D7-26D93A987F3A}"/>
          </ac:inkMkLst>
        </pc:inkChg>
        <pc:inkChg chg="add">
          <ac:chgData name="Darren Starr" userId="e8db8f9f-6c41-48a8-b168-8c2600f32686" providerId="ADAL" clId="{8A8AF724-0554-4334-A95E-7765974E60F0}" dt="2025-01-15T15:16:36.177" v="27207" actId="9405"/>
          <ac:inkMkLst>
            <pc:docMk/>
            <pc:sldMk cId="1773216875" sldId="329"/>
            <ac:inkMk id="167" creationId="{E2A3CE64-AF82-825B-62F7-3AFACDA66BC5}"/>
          </ac:inkMkLst>
        </pc:inkChg>
        <pc:inkChg chg="add">
          <ac:chgData name="Darren Starr" userId="e8db8f9f-6c41-48a8-b168-8c2600f32686" providerId="ADAL" clId="{8A8AF724-0554-4334-A95E-7765974E60F0}" dt="2025-01-15T15:16:36.412" v="27208" actId="9405"/>
          <ac:inkMkLst>
            <pc:docMk/>
            <pc:sldMk cId="1773216875" sldId="329"/>
            <ac:inkMk id="168" creationId="{AF0A1F3D-616E-F2E9-6BDE-7B0AD878A943}"/>
          </ac:inkMkLst>
        </pc:inkChg>
        <pc:inkChg chg="add mod">
          <ac:chgData name="Darren Starr" userId="e8db8f9f-6c41-48a8-b168-8c2600f32686" providerId="ADAL" clId="{8A8AF724-0554-4334-A95E-7765974E60F0}" dt="2025-01-15T15:16:37.347" v="27211"/>
          <ac:inkMkLst>
            <pc:docMk/>
            <pc:sldMk cId="1773216875" sldId="329"/>
            <ac:inkMk id="169" creationId="{9B7EB80B-7300-8173-8887-FE05FE3B5FB0}"/>
          </ac:inkMkLst>
        </pc:inkChg>
        <pc:inkChg chg="add mod">
          <ac:chgData name="Darren Starr" userId="e8db8f9f-6c41-48a8-b168-8c2600f32686" providerId="ADAL" clId="{8A8AF724-0554-4334-A95E-7765974E60F0}" dt="2025-01-15T15:16:37.347" v="27211"/>
          <ac:inkMkLst>
            <pc:docMk/>
            <pc:sldMk cId="1773216875" sldId="329"/>
            <ac:inkMk id="170" creationId="{2935DF4F-F150-2386-1249-A7DF2E68D1CB}"/>
          </ac:inkMkLst>
        </pc:inkChg>
        <pc:inkChg chg="add mod">
          <ac:chgData name="Darren Starr" userId="e8db8f9f-6c41-48a8-b168-8c2600f32686" providerId="ADAL" clId="{8A8AF724-0554-4334-A95E-7765974E60F0}" dt="2025-01-15T15:16:59.930" v="27221"/>
          <ac:inkMkLst>
            <pc:docMk/>
            <pc:sldMk cId="1773216875" sldId="329"/>
            <ac:inkMk id="173" creationId="{4C52C54B-1A9E-BF8B-9D6A-61B5E3AE6657}"/>
          </ac:inkMkLst>
        </pc:inkChg>
        <pc:inkChg chg="add mod">
          <ac:chgData name="Darren Starr" userId="e8db8f9f-6c41-48a8-b168-8c2600f32686" providerId="ADAL" clId="{8A8AF724-0554-4334-A95E-7765974E60F0}" dt="2025-01-15T15:16:59.930" v="27221"/>
          <ac:inkMkLst>
            <pc:docMk/>
            <pc:sldMk cId="1773216875" sldId="329"/>
            <ac:inkMk id="174" creationId="{FD125BEC-1392-2DDA-2B37-D9AB415E63AB}"/>
          </ac:inkMkLst>
        </pc:inkChg>
        <pc:inkChg chg="add mod">
          <ac:chgData name="Darren Starr" userId="e8db8f9f-6c41-48a8-b168-8c2600f32686" providerId="ADAL" clId="{8A8AF724-0554-4334-A95E-7765974E60F0}" dt="2025-01-15T15:16:59.930" v="27221"/>
          <ac:inkMkLst>
            <pc:docMk/>
            <pc:sldMk cId="1773216875" sldId="329"/>
            <ac:inkMk id="175" creationId="{17235952-31FC-9F1E-74C1-8433D59E9123}"/>
          </ac:inkMkLst>
        </pc:inkChg>
        <pc:inkChg chg="add mod">
          <ac:chgData name="Darren Starr" userId="e8db8f9f-6c41-48a8-b168-8c2600f32686" providerId="ADAL" clId="{8A8AF724-0554-4334-A95E-7765974E60F0}" dt="2025-01-15T15:16:59.930" v="27221"/>
          <ac:inkMkLst>
            <pc:docMk/>
            <pc:sldMk cId="1773216875" sldId="329"/>
            <ac:inkMk id="177" creationId="{F3DF2A1B-911D-4239-C6F9-9A436D469120}"/>
          </ac:inkMkLst>
        </pc:inkChg>
        <pc:inkChg chg="add mod">
          <ac:chgData name="Darren Starr" userId="e8db8f9f-6c41-48a8-b168-8c2600f32686" providerId="ADAL" clId="{8A8AF724-0554-4334-A95E-7765974E60F0}" dt="2025-01-15T15:16:59.930" v="27221"/>
          <ac:inkMkLst>
            <pc:docMk/>
            <pc:sldMk cId="1773216875" sldId="329"/>
            <ac:inkMk id="178" creationId="{694E979C-3A7C-4AF1-87F0-46B55F8308F4}"/>
          </ac:inkMkLst>
        </pc:inkChg>
        <pc:inkChg chg="add mod">
          <ac:chgData name="Darren Starr" userId="e8db8f9f-6c41-48a8-b168-8c2600f32686" providerId="ADAL" clId="{8A8AF724-0554-4334-A95E-7765974E60F0}" dt="2025-01-15T15:16:59.930" v="27221"/>
          <ac:inkMkLst>
            <pc:docMk/>
            <pc:sldMk cId="1773216875" sldId="329"/>
            <ac:inkMk id="179" creationId="{F95170A0-DE3A-352A-4A46-3B26BD7A6575}"/>
          </ac:inkMkLst>
        </pc:inkChg>
        <pc:inkChg chg="add mod">
          <ac:chgData name="Darren Starr" userId="e8db8f9f-6c41-48a8-b168-8c2600f32686" providerId="ADAL" clId="{8A8AF724-0554-4334-A95E-7765974E60F0}" dt="2025-01-15T15:16:59.930" v="27221"/>
          <ac:inkMkLst>
            <pc:docMk/>
            <pc:sldMk cId="1773216875" sldId="329"/>
            <ac:inkMk id="180" creationId="{F61EB9E3-9DFF-B2D9-FAFA-93E4417046CF}"/>
          </ac:inkMkLst>
        </pc:inkChg>
        <pc:inkChg chg="add mod">
          <ac:chgData name="Darren Starr" userId="e8db8f9f-6c41-48a8-b168-8c2600f32686" providerId="ADAL" clId="{8A8AF724-0554-4334-A95E-7765974E60F0}" dt="2025-01-15T15:16:59.930" v="27221"/>
          <ac:inkMkLst>
            <pc:docMk/>
            <pc:sldMk cId="1773216875" sldId="329"/>
            <ac:inkMk id="181" creationId="{394A2A84-8583-C827-74E9-B73AFF77C060}"/>
          </ac:inkMkLst>
        </pc:inkChg>
        <pc:inkChg chg="add mod">
          <ac:chgData name="Darren Starr" userId="e8db8f9f-6c41-48a8-b168-8c2600f32686" providerId="ADAL" clId="{8A8AF724-0554-4334-A95E-7765974E60F0}" dt="2025-01-15T15:17:03.633" v="27224"/>
          <ac:inkMkLst>
            <pc:docMk/>
            <pc:sldMk cId="1773216875" sldId="329"/>
            <ac:inkMk id="183" creationId="{A991D11B-1360-2A7A-2D52-4438F4B80F0C}"/>
          </ac:inkMkLst>
        </pc:inkChg>
        <pc:inkChg chg="add mod">
          <ac:chgData name="Darren Starr" userId="e8db8f9f-6c41-48a8-b168-8c2600f32686" providerId="ADAL" clId="{8A8AF724-0554-4334-A95E-7765974E60F0}" dt="2025-01-15T15:17:03.633" v="27224"/>
          <ac:inkMkLst>
            <pc:docMk/>
            <pc:sldMk cId="1773216875" sldId="329"/>
            <ac:inkMk id="184" creationId="{FA88B8A1-80C8-A5FF-7F3E-5A1769AD10CF}"/>
          </ac:inkMkLst>
        </pc:inkChg>
      </pc:sldChg>
      <pc:sldChg chg="addSp delSp modSp new mod">
        <pc:chgData name="Darren Starr" userId="e8db8f9f-6c41-48a8-b168-8c2600f32686" providerId="ADAL" clId="{8A8AF724-0554-4334-A95E-7765974E60F0}" dt="2025-01-16T08:03:35.507" v="27307"/>
        <pc:sldMkLst>
          <pc:docMk/>
          <pc:sldMk cId="4023603651" sldId="330"/>
        </pc:sldMkLst>
        <pc:spChg chg="del">
          <ac:chgData name="Darren Starr" userId="e8db8f9f-6c41-48a8-b168-8c2600f32686" providerId="ADAL" clId="{8A8AF724-0554-4334-A95E-7765974E60F0}" dt="2025-01-16T07:52:51.474" v="27226" actId="478"/>
          <ac:spMkLst>
            <pc:docMk/>
            <pc:sldMk cId="4023603651" sldId="330"/>
            <ac:spMk id="2" creationId="{1914BAE5-13D4-928E-04AD-DFC16F7C6D93}"/>
          </ac:spMkLst>
        </pc:spChg>
        <pc:spChg chg="del">
          <ac:chgData name="Darren Starr" userId="e8db8f9f-6c41-48a8-b168-8c2600f32686" providerId="ADAL" clId="{8A8AF724-0554-4334-A95E-7765974E60F0}" dt="2025-01-16T07:52:52.845" v="27227" actId="478"/>
          <ac:spMkLst>
            <pc:docMk/>
            <pc:sldMk cId="4023603651" sldId="330"/>
            <ac:spMk id="3" creationId="{8B888B46-EFDB-D93D-BEAE-019ED1AF37A9}"/>
          </ac:spMkLst>
        </pc:spChg>
        <pc:grpChg chg="del mod">
          <ac:chgData name="Darren Starr" userId="e8db8f9f-6c41-48a8-b168-8c2600f32686" providerId="ADAL" clId="{8A8AF724-0554-4334-A95E-7765974E60F0}" dt="2025-01-16T07:53:06.706" v="27237"/>
          <ac:grpSpMkLst>
            <pc:docMk/>
            <pc:sldMk cId="4023603651" sldId="330"/>
            <ac:grpSpMk id="6" creationId="{FFA20790-F86F-96DB-5E93-8492C343D7F2}"/>
          </ac:grpSpMkLst>
        </pc:grpChg>
        <pc:grpChg chg="add del mod">
          <ac:chgData name="Darren Starr" userId="e8db8f9f-6c41-48a8-b168-8c2600f32686" providerId="ADAL" clId="{8A8AF724-0554-4334-A95E-7765974E60F0}" dt="2025-01-16T07:53:17.121" v="27248"/>
          <ac:grpSpMkLst>
            <pc:docMk/>
            <pc:sldMk cId="4023603651" sldId="330"/>
            <ac:grpSpMk id="13" creationId="{FAD2A492-BE31-F2E3-6EFA-9BA7FCA73AD5}"/>
          </ac:grpSpMkLst>
        </pc:grpChg>
        <pc:grpChg chg="mod">
          <ac:chgData name="Darren Starr" userId="e8db8f9f-6c41-48a8-b168-8c2600f32686" providerId="ADAL" clId="{8A8AF724-0554-4334-A95E-7765974E60F0}" dt="2025-01-16T07:53:10.380" v="27241"/>
          <ac:grpSpMkLst>
            <pc:docMk/>
            <pc:sldMk cId="4023603651" sldId="330"/>
            <ac:grpSpMk id="15" creationId="{F72BD0EE-607C-A68D-C30A-C7FA6772C6D7}"/>
          </ac:grpSpMkLst>
        </pc:grpChg>
        <pc:grpChg chg="add del mod">
          <ac:chgData name="Darren Starr" userId="e8db8f9f-6c41-48a8-b168-8c2600f32686" providerId="ADAL" clId="{8A8AF724-0554-4334-A95E-7765974E60F0}" dt="2025-01-16T07:53:23.242" v="27254"/>
          <ac:grpSpMkLst>
            <pc:docMk/>
            <pc:sldMk cId="4023603651" sldId="330"/>
            <ac:grpSpMk id="22" creationId="{438A0F5E-A522-0890-B517-92CC49E0C629}"/>
          </ac:grpSpMkLst>
        </pc:grpChg>
        <pc:grpChg chg="mod">
          <ac:chgData name="Darren Starr" userId="e8db8f9f-6c41-48a8-b168-8c2600f32686" providerId="ADAL" clId="{8A8AF724-0554-4334-A95E-7765974E60F0}" dt="2025-01-16T07:53:21.455" v="27252"/>
          <ac:grpSpMkLst>
            <pc:docMk/>
            <pc:sldMk cId="4023603651" sldId="330"/>
            <ac:grpSpMk id="24" creationId="{CE5374CA-DBDE-07B1-9392-48682C06FADE}"/>
          </ac:grpSpMkLst>
        </pc:grpChg>
        <pc:grpChg chg="del mod">
          <ac:chgData name="Darren Starr" userId="e8db8f9f-6c41-48a8-b168-8c2600f32686" providerId="ADAL" clId="{8A8AF724-0554-4334-A95E-7765974E60F0}" dt="2025-01-16T07:53:28.372" v="27260"/>
          <ac:grpSpMkLst>
            <pc:docMk/>
            <pc:sldMk cId="4023603651" sldId="330"/>
            <ac:grpSpMk id="26" creationId="{D6A594F5-E199-9D3D-328C-F5DE8D09C200}"/>
          </ac:grpSpMkLst>
        </pc:grpChg>
        <pc:grpChg chg="del mod">
          <ac:chgData name="Darren Starr" userId="e8db8f9f-6c41-48a8-b168-8c2600f32686" providerId="ADAL" clId="{8A8AF724-0554-4334-A95E-7765974E60F0}" dt="2025-01-16T07:53:29.684" v="27262"/>
          <ac:grpSpMkLst>
            <pc:docMk/>
            <pc:sldMk cId="4023603651" sldId="330"/>
            <ac:grpSpMk id="32" creationId="{56C0D113-AFAD-AC49-7F1C-8108F9CA6041}"/>
          </ac:grpSpMkLst>
        </pc:grpChg>
        <pc:grpChg chg="del mod">
          <ac:chgData name="Darren Starr" userId="e8db8f9f-6c41-48a8-b168-8c2600f32686" providerId="ADAL" clId="{8A8AF724-0554-4334-A95E-7765974E60F0}" dt="2025-01-16T07:53:33.573" v="27264"/>
          <ac:grpSpMkLst>
            <pc:docMk/>
            <pc:sldMk cId="4023603651" sldId="330"/>
            <ac:grpSpMk id="34" creationId="{719DBB87-6C50-5113-49D5-A18C681A62E3}"/>
          </ac:grpSpMkLst>
        </pc:grpChg>
        <pc:grpChg chg="del mod">
          <ac:chgData name="Darren Starr" userId="e8db8f9f-6c41-48a8-b168-8c2600f32686" providerId="ADAL" clId="{8A8AF724-0554-4334-A95E-7765974E60F0}" dt="2025-01-16T08:01:46.561" v="27270"/>
          <ac:grpSpMkLst>
            <pc:docMk/>
            <pc:sldMk cId="4023603651" sldId="330"/>
            <ac:grpSpMk id="36" creationId="{58969684-EC84-2208-19A2-82DE4A7830FC}"/>
          </ac:grpSpMkLst>
        </pc:grpChg>
        <pc:grpChg chg="del mod">
          <ac:chgData name="Darren Starr" userId="e8db8f9f-6c41-48a8-b168-8c2600f32686" providerId="ADAL" clId="{8A8AF724-0554-4334-A95E-7765974E60F0}" dt="2025-01-16T08:01:50.162" v="27277"/>
          <ac:grpSpMkLst>
            <pc:docMk/>
            <pc:sldMk cId="4023603651" sldId="330"/>
            <ac:grpSpMk id="42" creationId="{8CE6CF5D-DFCC-C5F3-9C3F-C578F1851A90}"/>
          </ac:grpSpMkLst>
        </pc:grpChg>
        <pc:grpChg chg="del mod">
          <ac:chgData name="Darren Starr" userId="e8db8f9f-6c41-48a8-b168-8c2600f32686" providerId="ADAL" clId="{8A8AF724-0554-4334-A95E-7765974E60F0}" dt="2025-01-16T08:01:54.669" v="27279"/>
          <ac:grpSpMkLst>
            <pc:docMk/>
            <pc:sldMk cId="4023603651" sldId="330"/>
            <ac:grpSpMk id="49" creationId="{9697543A-4B57-52B5-D475-DFA2AA922561}"/>
          </ac:grpSpMkLst>
        </pc:grpChg>
        <pc:grpChg chg="del mod">
          <ac:chgData name="Darren Starr" userId="e8db8f9f-6c41-48a8-b168-8c2600f32686" providerId="ADAL" clId="{8A8AF724-0554-4334-A95E-7765974E60F0}" dt="2025-01-16T08:01:58.915" v="27282"/>
          <ac:grpSpMkLst>
            <pc:docMk/>
            <pc:sldMk cId="4023603651" sldId="330"/>
            <ac:grpSpMk id="51" creationId="{15FD3AE1-5E55-8CAE-41F6-492DC2F59ED7}"/>
          </ac:grpSpMkLst>
        </pc:grpChg>
        <pc:grpChg chg="del mod">
          <ac:chgData name="Darren Starr" userId="e8db8f9f-6c41-48a8-b168-8c2600f32686" providerId="ADAL" clId="{8A8AF724-0554-4334-A95E-7765974E60F0}" dt="2025-01-16T08:02:01.975" v="27287"/>
          <ac:grpSpMkLst>
            <pc:docMk/>
            <pc:sldMk cId="4023603651" sldId="330"/>
            <ac:grpSpMk id="54" creationId="{B744973D-F9E7-8491-39BD-9145649FC677}"/>
          </ac:grpSpMkLst>
        </pc:grpChg>
        <pc:grpChg chg="del mod">
          <ac:chgData name="Darren Starr" userId="e8db8f9f-6c41-48a8-b168-8c2600f32686" providerId="ADAL" clId="{8A8AF724-0554-4334-A95E-7765974E60F0}" dt="2025-01-16T08:03:07.376" v="27295"/>
          <ac:grpSpMkLst>
            <pc:docMk/>
            <pc:sldMk cId="4023603651" sldId="330"/>
            <ac:grpSpMk id="59" creationId="{4CEC8F82-7F7D-2AA8-1300-837D1A498E55}"/>
          </ac:grpSpMkLst>
        </pc:grpChg>
        <pc:grpChg chg="del mod">
          <ac:chgData name="Darren Starr" userId="e8db8f9f-6c41-48a8-b168-8c2600f32686" providerId="ADAL" clId="{8A8AF724-0554-4334-A95E-7765974E60F0}" dt="2025-01-16T08:03:07.376" v="27295"/>
          <ac:grpSpMkLst>
            <pc:docMk/>
            <pc:sldMk cId="4023603651" sldId="330"/>
            <ac:grpSpMk id="64" creationId="{8592483B-A97D-408D-FDE9-B8D708BA1689}"/>
          </ac:grpSpMkLst>
        </pc:grpChg>
        <pc:grpChg chg="mod">
          <ac:chgData name="Darren Starr" userId="e8db8f9f-6c41-48a8-b168-8c2600f32686" providerId="ADAL" clId="{8A8AF724-0554-4334-A95E-7765974E60F0}" dt="2025-01-16T08:03:07.376" v="27295"/>
          <ac:grpSpMkLst>
            <pc:docMk/>
            <pc:sldMk cId="4023603651" sldId="330"/>
            <ac:grpSpMk id="67" creationId="{5754A400-2AAA-E017-4651-D56993A7952B}"/>
          </ac:grpSpMkLst>
        </pc:grpChg>
        <pc:grpChg chg="del mod">
          <ac:chgData name="Darren Starr" userId="e8db8f9f-6c41-48a8-b168-8c2600f32686" providerId="ADAL" clId="{8A8AF724-0554-4334-A95E-7765974E60F0}" dt="2025-01-16T08:03:33.215" v="27302"/>
          <ac:grpSpMkLst>
            <pc:docMk/>
            <pc:sldMk cId="4023603651" sldId="330"/>
            <ac:grpSpMk id="71" creationId="{56162DB4-2AEA-3B8F-FA1B-3303564007CD}"/>
          </ac:grpSpMkLst>
        </pc:grpChg>
        <pc:grpChg chg="del mod">
          <ac:chgData name="Darren Starr" userId="e8db8f9f-6c41-48a8-b168-8c2600f32686" providerId="ADAL" clId="{8A8AF724-0554-4334-A95E-7765974E60F0}" dt="2025-01-16T08:03:35.507" v="27307"/>
          <ac:grpSpMkLst>
            <pc:docMk/>
            <pc:sldMk cId="4023603651" sldId="330"/>
            <ac:grpSpMk id="74" creationId="{00E260F7-3D2C-A22C-AA92-97912DE9B8C6}"/>
          </ac:grpSpMkLst>
        </pc:grpChg>
        <pc:grpChg chg="del mod">
          <ac:chgData name="Darren Starr" userId="e8db8f9f-6c41-48a8-b168-8c2600f32686" providerId="ADAL" clId="{8A8AF724-0554-4334-A95E-7765974E60F0}" dt="2025-01-16T08:03:35.507" v="27307"/>
          <ac:grpSpMkLst>
            <pc:docMk/>
            <pc:sldMk cId="4023603651" sldId="330"/>
            <ac:grpSpMk id="79" creationId="{ACA96C7C-5DCB-58A8-BAC3-034176B87653}"/>
          </ac:grpSpMkLst>
        </pc:grpChg>
        <pc:grpChg chg="mod">
          <ac:chgData name="Darren Starr" userId="e8db8f9f-6c41-48a8-b168-8c2600f32686" providerId="ADAL" clId="{8A8AF724-0554-4334-A95E-7765974E60F0}" dt="2025-01-16T08:03:35.507" v="27307"/>
          <ac:grpSpMkLst>
            <pc:docMk/>
            <pc:sldMk cId="4023603651" sldId="330"/>
            <ac:grpSpMk id="80" creationId="{7880C233-C060-9BE4-018B-869FBE5E38FE}"/>
          </ac:grpSpMkLst>
        </pc:grpChg>
        <pc:inkChg chg="add mod">
          <ac:chgData name="Darren Starr" userId="e8db8f9f-6c41-48a8-b168-8c2600f32686" providerId="ADAL" clId="{8A8AF724-0554-4334-A95E-7765974E60F0}" dt="2025-01-16T07:53:23.242" v="27254"/>
          <ac:inkMkLst>
            <pc:docMk/>
            <pc:sldMk cId="4023603651" sldId="330"/>
            <ac:inkMk id="4" creationId="{479E37BA-DE79-EDB5-C502-99D4871D167E}"/>
          </ac:inkMkLst>
        </pc:inkChg>
        <pc:inkChg chg="add mod">
          <ac:chgData name="Darren Starr" userId="e8db8f9f-6c41-48a8-b168-8c2600f32686" providerId="ADAL" clId="{8A8AF724-0554-4334-A95E-7765974E60F0}" dt="2025-01-16T07:53:23.242" v="27254"/>
          <ac:inkMkLst>
            <pc:docMk/>
            <pc:sldMk cId="4023603651" sldId="330"/>
            <ac:inkMk id="5" creationId="{CFBABEAD-5FC4-561B-8F56-AAB8788F6D66}"/>
          </ac:inkMkLst>
        </pc:inkChg>
        <pc:inkChg chg="add mod">
          <ac:chgData name="Darren Starr" userId="e8db8f9f-6c41-48a8-b168-8c2600f32686" providerId="ADAL" clId="{8A8AF724-0554-4334-A95E-7765974E60F0}" dt="2025-01-16T07:53:10.380" v="27241"/>
          <ac:inkMkLst>
            <pc:docMk/>
            <pc:sldMk cId="4023603651" sldId="330"/>
            <ac:inkMk id="7" creationId="{2EDE9C92-E1F6-D79C-5F2B-4766DEB01E6C}"/>
          </ac:inkMkLst>
        </pc:inkChg>
        <pc:inkChg chg="add mod">
          <ac:chgData name="Darren Starr" userId="e8db8f9f-6c41-48a8-b168-8c2600f32686" providerId="ADAL" clId="{8A8AF724-0554-4334-A95E-7765974E60F0}" dt="2025-01-16T08:01:46.561" v="27270"/>
          <ac:inkMkLst>
            <pc:docMk/>
            <pc:sldMk cId="4023603651" sldId="330"/>
            <ac:inkMk id="8" creationId="{B8B21872-B9F3-A3FC-3484-9017670D2087}"/>
          </ac:inkMkLst>
        </pc:inkChg>
        <pc:inkChg chg="add mod">
          <ac:chgData name="Darren Starr" userId="e8db8f9f-6c41-48a8-b168-8c2600f32686" providerId="ADAL" clId="{8A8AF724-0554-4334-A95E-7765974E60F0}" dt="2025-01-16T08:03:07.376" v="27295"/>
          <ac:inkMkLst>
            <pc:docMk/>
            <pc:sldMk cId="4023603651" sldId="330"/>
            <ac:inkMk id="9" creationId="{F834B355-1388-05DD-3C9E-59B95D3C2D2B}"/>
          </ac:inkMkLst>
        </pc:inkChg>
        <pc:inkChg chg="add mod">
          <ac:chgData name="Darren Starr" userId="e8db8f9f-6c41-48a8-b168-8c2600f32686" providerId="ADAL" clId="{8A8AF724-0554-4334-A95E-7765974E60F0}" dt="2025-01-16T08:02:01.975" v="27287"/>
          <ac:inkMkLst>
            <pc:docMk/>
            <pc:sldMk cId="4023603651" sldId="330"/>
            <ac:inkMk id="10" creationId="{ED56CD7D-8FA2-A23A-D192-CBAA9EB4F03A}"/>
          </ac:inkMkLst>
        </pc:inkChg>
        <pc:inkChg chg="add mod">
          <ac:chgData name="Darren Starr" userId="e8db8f9f-6c41-48a8-b168-8c2600f32686" providerId="ADAL" clId="{8A8AF724-0554-4334-A95E-7765974E60F0}" dt="2025-01-16T08:03:07.376" v="27295"/>
          <ac:inkMkLst>
            <pc:docMk/>
            <pc:sldMk cId="4023603651" sldId="330"/>
            <ac:inkMk id="11" creationId="{40D5BF8B-3C4A-7A65-0610-C85925552FA9}"/>
          </ac:inkMkLst>
        </pc:inkChg>
        <pc:inkChg chg="add mod">
          <ac:chgData name="Darren Starr" userId="e8db8f9f-6c41-48a8-b168-8c2600f32686" providerId="ADAL" clId="{8A8AF724-0554-4334-A95E-7765974E60F0}" dt="2025-01-16T07:53:10.380" v="27241"/>
          <ac:inkMkLst>
            <pc:docMk/>
            <pc:sldMk cId="4023603651" sldId="330"/>
            <ac:inkMk id="12" creationId="{1B841829-5EB0-FFAE-E615-46DA9E03F6D7}"/>
          </ac:inkMkLst>
        </pc:inkChg>
        <pc:inkChg chg="add del mod">
          <ac:chgData name="Darren Starr" userId="e8db8f9f-6c41-48a8-b168-8c2600f32686" providerId="ADAL" clId="{8A8AF724-0554-4334-A95E-7765974E60F0}" dt="2025-01-16T07:53:10.380" v="27241"/>
          <ac:inkMkLst>
            <pc:docMk/>
            <pc:sldMk cId="4023603651" sldId="330"/>
            <ac:inkMk id="14" creationId="{9142BC67-512E-CFC4-3B4A-019BC854050E}"/>
          </ac:inkMkLst>
        </pc:inkChg>
        <pc:inkChg chg="add mod">
          <ac:chgData name="Darren Starr" userId="e8db8f9f-6c41-48a8-b168-8c2600f32686" providerId="ADAL" clId="{8A8AF724-0554-4334-A95E-7765974E60F0}" dt="2025-01-16T07:53:23.242" v="27254"/>
          <ac:inkMkLst>
            <pc:docMk/>
            <pc:sldMk cId="4023603651" sldId="330"/>
            <ac:inkMk id="16" creationId="{5B2AED33-62DF-0BA3-9A11-9B0BC27CDC68}"/>
          </ac:inkMkLst>
        </pc:inkChg>
        <pc:inkChg chg="add">
          <ac:chgData name="Darren Starr" userId="e8db8f9f-6c41-48a8-b168-8c2600f32686" providerId="ADAL" clId="{8A8AF724-0554-4334-A95E-7765974E60F0}" dt="2025-01-16T07:53:13.516" v="27243" actId="9405"/>
          <ac:inkMkLst>
            <pc:docMk/>
            <pc:sldMk cId="4023603651" sldId="330"/>
            <ac:inkMk id="17" creationId="{95EA2AB5-8E56-B5EC-B700-46A258B7CC5A}"/>
          </ac:inkMkLst>
        </pc:inkChg>
        <pc:inkChg chg="add mod">
          <ac:chgData name="Darren Starr" userId="e8db8f9f-6c41-48a8-b168-8c2600f32686" providerId="ADAL" clId="{8A8AF724-0554-4334-A95E-7765974E60F0}" dt="2025-01-16T08:02:01.975" v="27287"/>
          <ac:inkMkLst>
            <pc:docMk/>
            <pc:sldMk cId="4023603651" sldId="330"/>
            <ac:inkMk id="18" creationId="{758FB424-AE34-F5FB-7806-DE07E38E93FC}"/>
          </ac:inkMkLst>
        </pc:inkChg>
        <pc:inkChg chg="add mod">
          <ac:chgData name="Darren Starr" userId="e8db8f9f-6c41-48a8-b168-8c2600f32686" providerId="ADAL" clId="{8A8AF724-0554-4334-A95E-7765974E60F0}" dt="2025-01-16T07:53:23.242" v="27254"/>
          <ac:inkMkLst>
            <pc:docMk/>
            <pc:sldMk cId="4023603651" sldId="330"/>
            <ac:inkMk id="19" creationId="{BF9B383F-3B01-B1E9-C381-DCC1C679EA33}"/>
          </ac:inkMkLst>
        </pc:inkChg>
        <pc:inkChg chg="add">
          <ac:chgData name="Darren Starr" userId="e8db8f9f-6c41-48a8-b168-8c2600f32686" providerId="ADAL" clId="{8A8AF724-0554-4334-A95E-7765974E60F0}" dt="2025-01-16T07:53:15.738" v="27246" actId="9405"/>
          <ac:inkMkLst>
            <pc:docMk/>
            <pc:sldMk cId="4023603651" sldId="330"/>
            <ac:inkMk id="20" creationId="{8DD64D2D-FBCE-3D21-F599-626564FC52E4}"/>
          </ac:inkMkLst>
        </pc:inkChg>
        <pc:inkChg chg="add mod">
          <ac:chgData name="Darren Starr" userId="e8db8f9f-6c41-48a8-b168-8c2600f32686" providerId="ADAL" clId="{8A8AF724-0554-4334-A95E-7765974E60F0}" dt="2025-01-16T07:53:21.455" v="27252"/>
          <ac:inkMkLst>
            <pc:docMk/>
            <pc:sldMk cId="4023603651" sldId="330"/>
            <ac:inkMk id="21" creationId="{84A8D772-F7E8-A9AC-0130-F2886325B8B2}"/>
          </ac:inkMkLst>
        </pc:inkChg>
        <pc:inkChg chg="add del mod">
          <ac:chgData name="Darren Starr" userId="e8db8f9f-6c41-48a8-b168-8c2600f32686" providerId="ADAL" clId="{8A8AF724-0554-4334-A95E-7765974E60F0}" dt="2025-01-16T07:53:21.455" v="27252"/>
          <ac:inkMkLst>
            <pc:docMk/>
            <pc:sldMk cId="4023603651" sldId="330"/>
            <ac:inkMk id="23" creationId="{BCEA7672-DD65-957A-E07C-9C4A3C7F65D7}"/>
          </ac:inkMkLst>
        </pc:inkChg>
        <pc:inkChg chg="add mod">
          <ac:chgData name="Darren Starr" userId="e8db8f9f-6c41-48a8-b168-8c2600f32686" providerId="ADAL" clId="{8A8AF724-0554-4334-A95E-7765974E60F0}" dt="2025-01-16T07:53:23.242" v="27254"/>
          <ac:inkMkLst>
            <pc:docMk/>
            <pc:sldMk cId="4023603651" sldId="330"/>
            <ac:inkMk id="25" creationId="{D91069BF-B5C2-325E-B8CC-EBD1F5F23C8D}"/>
          </ac:inkMkLst>
        </pc:inkChg>
        <pc:inkChg chg="add mod">
          <ac:chgData name="Darren Starr" userId="e8db8f9f-6c41-48a8-b168-8c2600f32686" providerId="ADAL" clId="{8A8AF724-0554-4334-A95E-7765974E60F0}" dt="2025-01-16T08:02:01.975" v="27287"/>
          <ac:inkMkLst>
            <pc:docMk/>
            <pc:sldMk cId="4023603651" sldId="330"/>
            <ac:inkMk id="27" creationId="{080C7049-51B4-9A09-0E7F-463CE3DD4514}"/>
          </ac:inkMkLst>
        </pc:inkChg>
        <pc:inkChg chg="add mod">
          <ac:chgData name="Darren Starr" userId="e8db8f9f-6c41-48a8-b168-8c2600f32686" providerId="ADAL" clId="{8A8AF724-0554-4334-A95E-7765974E60F0}" dt="2025-01-16T08:02:01.975" v="27287"/>
          <ac:inkMkLst>
            <pc:docMk/>
            <pc:sldMk cId="4023603651" sldId="330"/>
            <ac:inkMk id="28" creationId="{35D8CF30-C019-A425-C8AC-81B33CCE8148}"/>
          </ac:inkMkLst>
        </pc:inkChg>
        <pc:inkChg chg="add">
          <ac:chgData name="Darren Starr" userId="e8db8f9f-6c41-48a8-b168-8c2600f32686" providerId="ADAL" clId="{8A8AF724-0554-4334-A95E-7765974E60F0}" dt="2025-01-16T07:53:26.393" v="27257" actId="9405"/>
          <ac:inkMkLst>
            <pc:docMk/>
            <pc:sldMk cId="4023603651" sldId="330"/>
            <ac:inkMk id="29" creationId="{FF00973F-CA88-E307-4E40-605A2C124550}"/>
          </ac:inkMkLst>
        </pc:inkChg>
        <pc:inkChg chg="add mod">
          <ac:chgData name="Darren Starr" userId="e8db8f9f-6c41-48a8-b168-8c2600f32686" providerId="ADAL" clId="{8A8AF724-0554-4334-A95E-7765974E60F0}" dt="2025-01-16T08:01:46.561" v="27270"/>
          <ac:inkMkLst>
            <pc:docMk/>
            <pc:sldMk cId="4023603651" sldId="330"/>
            <ac:inkMk id="30" creationId="{4F384F5F-F9FE-C2F3-BA35-8F90527ABF07}"/>
          </ac:inkMkLst>
        </pc:inkChg>
        <pc:inkChg chg="add">
          <ac:chgData name="Darren Starr" userId="e8db8f9f-6c41-48a8-b168-8c2600f32686" providerId="ADAL" clId="{8A8AF724-0554-4334-A95E-7765974E60F0}" dt="2025-01-16T07:53:27.427" v="27259" actId="9405"/>
          <ac:inkMkLst>
            <pc:docMk/>
            <pc:sldMk cId="4023603651" sldId="330"/>
            <ac:inkMk id="31" creationId="{50F8D40F-C56D-AAB6-C33D-2373E51BE51B}"/>
          </ac:inkMkLst>
        </pc:inkChg>
        <pc:inkChg chg="add mod">
          <ac:chgData name="Darren Starr" userId="e8db8f9f-6c41-48a8-b168-8c2600f32686" providerId="ADAL" clId="{8A8AF724-0554-4334-A95E-7765974E60F0}" dt="2025-01-16T08:01:54.669" v="27279"/>
          <ac:inkMkLst>
            <pc:docMk/>
            <pc:sldMk cId="4023603651" sldId="330"/>
            <ac:inkMk id="33" creationId="{499DEE51-3A9B-66F1-0F72-A985EB0B9DE2}"/>
          </ac:inkMkLst>
        </pc:inkChg>
        <pc:inkChg chg="add">
          <ac:chgData name="Darren Starr" userId="e8db8f9f-6c41-48a8-b168-8c2600f32686" providerId="ADAL" clId="{8A8AF724-0554-4334-A95E-7765974E60F0}" dt="2025-01-16T07:53:32.576" v="27263" actId="9405"/>
          <ac:inkMkLst>
            <pc:docMk/>
            <pc:sldMk cId="4023603651" sldId="330"/>
            <ac:inkMk id="35" creationId="{A7175D2A-D8A2-A415-06D1-81D45BD878F3}"/>
          </ac:inkMkLst>
        </pc:inkChg>
        <pc:inkChg chg="add mod">
          <ac:chgData name="Darren Starr" userId="e8db8f9f-6c41-48a8-b168-8c2600f32686" providerId="ADAL" clId="{8A8AF724-0554-4334-A95E-7765974E60F0}" dt="2025-01-16T08:03:07.376" v="27295"/>
          <ac:inkMkLst>
            <pc:docMk/>
            <pc:sldMk cId="4023603651" sldId="330"/>
            <ac:inkMk id="37" creationId="{377BA852-CE85-D1BA-CECA-E3769E4F56E0}"/>
          </ac:inkMkLst>
        </pc:inkChg>
        <pc:inkChg chg="add">
          <ac:chgData name="Darren Starr" userId="e8db8f9f-6c41-48a8-b168-8c2600f32686" providerId="ADAL" clId="{8A8AF724-0554-4334-A95E-7765974E60F0}" dt="2025-01-16T08:01:44.875" v="27266" actId="9405"/>
          <ac:inkMkLst>
            <pc:docMk/>
            <pc:sldMk cId="4023603651" sldId="330"/>
            <ac:inkMk id="38" creationId="{93F404A2-315C-898C-8498-D0B8D04BCE55}"/>
          </ac:inkMkLst>
        </pc:inkChg>
        <pc:inkChg chg="add">
          <ac:chgData name="Darren Starr" userId="e8db8f9f-6c41-48a8-b168-8c2600f32686" providerId="ADAL" clId="{8A8AF724-0554-4334-A95E-7765974E60F0}" dt="2025-01-16T08:01:45.099" v="27267" actId="9405"/>
          <ac:inkMkLst>
            <pc:docMk/>
            <pc:sldMk cId="4023603651" sldId="330"/>
            <ac:inkMk id="39" creationId="{287420D6-4A74-5BC7-F840-93BED0D11CD0}"/>
          </ac:inkMkLst>
        </pc:inkChg>
        <pc:inkChg chg="add">
          <ac:chgData name="Darren Starr" userId="e8db8f9f-6c41-48a8-b168-8c2600f32686" providerId="ADAL" clId="{8A8AF724-0554-4334-A95E-7765974E60F0}" dt="2025-01-16T08:01:45.607" v="27268" actId="9405"/>
          <ac:inkMkLst>
            <pc:docMk/>
            <pc:sldMk cId="4023603651" sldId="330"/>
            <ac:inkMk id="40" creationId="{2622E6C9-50EA-76E8-C8B0-0699584ED3DB}"/>
          </ac:inkMkLst>
        </pc:inkChg>
        <pc:inkChg chg="add mod">
          <ac:chgData name="Darren Starr" userId="e8db8f9f-6c41-48a8-b168-8c2600f32686" providerId="ADAL" clId="{8A8AF724-0554-4334-A95E-7765974E60F0}" dt="2025-01-16T08:03:07.376" v="27295"/>
          <ac:inkMkLst>
            <pc:docMk/>
            <pc:sldMk cId="4023603651" sldId="330"/>
            <ac:inkMk id="41" creationId="{0B1C12B1-42B2-8B18-0813-C06635C55519}"/>
          </ac:inkMkLst>
        </pc:inkChg>
        <pc:inkChg chg="add">
          <ac:chgData name="Darren Starr" userId="e8db8f9f-6c41-48a8-b168-8c2600f32686" providerId="ADAL" clId="{8A8AF724-0554-4334-A95E-7765974E60F0}" dt="2025-01-16T08:01:47.203" v="27271" actId="9405"/>
          <ac:inkMkLst>
            <pc:docMk/>
            <pc:sldMk cId="4023603651" sldId="330"/>
            <ac:inkMk id="43" creationId="{677FF50C-9828-56C6-839C-EBE8D3F85E75}"/>
          </ac:inkMkLst>
        </pc:inkChg>
        <pc:inkChg chg="add">
          <ac:chgData name="Darren Starr" userId="e8db8f9f-6c41-48a8-b168-8c2600f32686" providerId="ADAL" clId="{8A8AF724-0554-4334-A95E-7765974E60F0}" dt="2025-01-16T08:01:48.293" v="27272" actId="9405"/>
          <ac:inkMkLst>
            <pc:docMk/>
            <pc:sldMk cId="4023603651" sldId="330"/>
            <ac:inkMk id="44" creationId="{18077D0B-C9FE-E420-FAEA-3B3BDA76168F}"/>
          </ac:inkMkLst>
        </pc:inkChg>
        <pc:inkChg chg="add">
          <ac:chgData name="Darren Starr" userId="e8db8f9f-6c41-48a8-b168-8c2600f32686" providerId="ADAL" clId="{8A8AF724-0554-4334-A95E-7765974E60F0}" dt="2025-01-16T08:01:48.606" v="27273" actId="9405"/>
          <ac:inkMkLst>
            <pc:docMk/>
            <pc:sldMk cId="4023603651" sldId="330"/>
            <ac:inkMk id="45" creationId="{769C14EA-8AB4-5950-EA3A-E299EBFD8A15}"/>
          </ac:inkMkLst>
        </pc:inkChg>
        <pc:inkChg chg="add mod">
          <ac:chgData name="Darren Starr" userId="e8db8f9f-6c41-48a8-b168-8c2600f32686" providerId="ADAL" clId="{8A8AF724-0554-4334-A95E-7765974E60F0}" dt="2025-01-16T08:02:01.975" v="27287"/>
          <ac:inkMkLst>
            <pc:docMk/>
            <pc:sldMk cId="4023603651" sldId="330"/>
            <ac:inkMk id="46" creationId="{C20ACE7E-EF22-CC98-178A-3EEE2A3B63B3}"/>
          </ac:inkMkLst>
        </pc:inkChg>
        <pc:inkChg chg="add">
          <ac:chgData name="Darren Starr" userId="e8db8f9f-6c41-48a8-b168-8c2600f32686" providerId="ADAL" clId="{8A8AF724-0554-4334-A95E-7765974E60F0}" dt="2025-01-16T08:01:49.088" v="27275" actId="9405"/>
          <ac:inkMkLst>
            <pc:docMk/>
            <pc:sldMk cId="4023603651" sldId="330"/>
            <ac:inkMk id="47" creationId="{6F5F3AC0-C69E-F59B-E34C-67F5A36B5C1B}"/>
          </ac:inkMkLst>
        </pc:inkChg>
        <pc:inkChg chg="add mod">
          <ac:chgData name="Darren Starr" userId="e8db8f9f-6c41-48a8-b168-8c2600f32686" providerId="ADAL" clId="{8A8AF724-0554-4334-A95E-7765974E60F0}" dt="2025-01-16T08:02:01.975" v="27287"/>
          <ac:inkMkLst>
            <pc:docMk/>
            <pc:sldMk cId="4023603651" sldId="330"/>
            <ac:inkMk id="48" creationId="{95C7E44C-A85C-315E-4324-B834FF8E5706}"/>
          </ac:inkMkLst>
        </pc:inkChg>
        <pc:inkChg chg="add">
          <ac:chgData name="Darren Starr" userId="e8db8f9f-6c41-48a8-b168-8c2600f32686" providerId="ADAL" clId="{8A8AF724-0554-4334-A95E-7765974E60F0}" dt="2025-01-16T08:01:53.671" v="27278" actId="9405"/>
          <ac:inkMkLst>
            <pc:docMk/>
            <pc:sldMk cId="4023603651" sldId="330"/>
            <ac:inkMk id="50" creationId="{9A1A33F1-86D9-E424-8F8B-102F7C16C779}"/>
          </ac:inkMkLst>
        </pc:inkChg>
        <pc:inkChg chg="add mod">
          <ac:chgData name="Darren Starr" userId="e8db8f9f-6c41-48a8-b168-8c2600f32686" providerId="ADAL" clId="{8A8AF724-0554-4334-A95E-7765974E60F0}" dt="2025-01-16T08:03:07.376" v="27295"/>
          <ac:inkMkLst>
            <pc:docMk/>
            <pc:sldMk cId="4023603651" sldId="330"/>
            <ac:inkMk id="52" creationId="{C5B77E14-DF81-92A7-3119-CE528871CE93}"/>
          </ac:inkMkLst>
        </pc:inkChg>
        <pc:inkChg chg="add mod">
          <ac:chgData name="Darren Starr" userId="e8db8f9f-6c41-48a8-b168-8c2600f32686" providerId="ADAL" clId="{8A8AF724-0554-4334-A95E-7765974E60F0}" dt="2025-01-16T08:03:07.376" v="27295"/>
          <ac:inkMkLst>
            <pc:docMk/>
            <pc:sldMk cId="4023603651" sldId="330"/>
            <ac:inkMk id="53" creationId="{D48EEBA6-E3E4-0954-0812-327A3C1EAF04}"/>
          </ac:inkMkLst>
        </pc:inkChg>
        <pc:inkChg chg="add">
          <ac:chgData name="Darren Starr" userId="e8db8f9f-6c41-48a8-b168-8c2600f32686" providerId="ADAL" clId="{8A8AF724-0554-4334-A95E-7765974E60F0}" dt="2025-01-16T08:01:59.466" v="27283" actId="9405"/>
          <ac:inkMkLst>
            <pc:docMk/>
            <pc:sldMk cId="4023603651" sldId="330"/>
            <ac:inkMk id="55" creationId="{13F5C37F-916E-7A34-1B63-C2B1982D41B4}"/>
          </ac:inkMkLst>
        </pc:inkChg>
        <pc:inkChg chg="add">
          <ac:chgData name="Darren Starr" userId="e8db8f9f-6c41-48a8-b168-8c2600f32686" providerId="ADAL" clId="{8A8AF724-0554-4334-A95E-7765974E60F0}" dt="2025-01-16T08:01:59.824" v="27284" actId="9405"/>
          <ac:inkMkLst>
            <pc:docMk/>
            <pc:sldMk cId="4023603651" sldId="330"/>
            <ac:inkMk id="56" creationId="{5EFB96F4-F48D-4895-0F62-66E11F5AD947}"/>
          </ac:inkMkLst>
        </pc:inkChg>
        <pc:inkChg chg="add">
          <ac:chgData name="Darren Starr" userId="e8db8f9f-6c41-48a8-b168-8c2600f32686" providerId="ADAL" clId="{8A8AF724-0554-4334-A95E-7765974E60F0}" dt="2025-01-16T08:02:00.568" v="27285" actId="9405"/>
          <ac:inkMkLst>
            <pc:docMk/>
            <pc:sldMk cId="4023603651" sldId="330"/>
            <ac:inkMk id="57" creationId="{4E04E793-4E31-BCE7-9191-21BB17DBC092}"/>
          </ac:inkMkLst>
        </pc:inkChg>
        <pc:inkChg chg="add mod">
          <ac:chgData name="Darren Starr" userId="e8db8f9f-6c41-48a8-b168-8c2600f32686" providerId="ADAL" clId="{8A8AF724-0554-4334-A95E-7765974E60F0}" dt="2025-01-16T08:03:07.376" v="27295"/>
          <ac:inkMkLst>
            <pc:docMk/>
            <pc:sldMk cId="4023603651" sldId="330"/>
            <ac:inkMk id="58" creationId="{2878F58B-96A2-D02B-C94C-18BA7CF0C5D1}"/>
          </ac:inkMkLst>
        </pc:inkChg>
        <pc:inkChg chg="add mod">
          <ac:chgData name="Darren Starr" userId="e8db8f9f-6c41-48a8-b168-8c2600f32686" providerId="ADAL" clId="{8A8AF724-0554-4334-A95E-7765974E60F0}" dt="2025-01-16T08:02:30.820" v="27292"/>
          <ac:inkMkLst>
            <pc:docMk/>
            <pc:sldMk cId="4023603651" sldId="330"/>
            <ac:inkMk id="60" creationId="{0FAEF4A3-E815-EB77-77C5-9BD4005E824E}"/>
          </ac:inkMkLst>
        </pc:inkChg>
        <pc:inkChg chg="add mod">
          <ac:chgData name="Darren Starr" userId="e8db8f9f-6c41-48a8-b168-8c2600f32686" providerId="ADAL" clId="{8A8AF724-0554-4334-A95E-7765974E60F0}" dt="2025-01-16T08:02:30.820" v="27292"/>
          <ac:inkMkLst>
            <pc:docMk/>
            <pc:sldMk cId="4023603651" sldId="330"/>
            <ac:inkMk id="61" creationId="{0EB9B642-6395-E721-1595-54F310E9CE66}"/>
          </ac:inkMkLst>
        </pc:inkChg>
        <pc:inkChg chg="add mod">
          <ac:chgData name="Darren Starr" userId="e8db8f9f-6c41-48a8-b168-8c2600f32686" providerId="ADAL" clId="{8A8AF724-0554-4334-A95E-7765974E60F0}" dt="2025-01-16T08:02:30.820" v="27292"/>
          <ac:inkMkLst>
            <pc:docMk/>
            <pc:sldMk cId="4023603651" sldId="330"/>
            <ac:inkMk id="62" creationId="{F77B2FF9-27F4-FCCE-6AD4-F3E9C3886A06}"/>
          </ac:inkMkLst>
        </pc:inkChg>
        <pc:inkChg chg="add mod">
          <ac:chgData name="Darren Starr" userId="e8db8f9f-6c41-48a8-b168-8c2600f32686" providerId="ADAL" clId="{8A8AF724-0554-4334-A95E-7765974E60F0}" dt="2025-01-16T08:02:30.820" v="27292"/>
          <ac:inkMkLst>
            <pc:docMk/>
            <pc:sldMk cId="4023603651" sldId="330"/>
            <ac:inkMk id="63" creationId="{3668BDE1-6A9C-9419-52D1-6CB6A8671922}"/>
          </ac:inkMkLst>
        </pc:inkChg>
        <pc:inkChg chg="add">
          <ac:chgData name="Darren Starr" userId="e8db8f9f-6c41-48a8-b168-8c2600f32686" providerId="ADAL" clId="{8A8AF724-0554-4334-A95E-7765974E60F0}" dt="2025-01-16T08:03:04.438" v="27293" actId="9405"/>
          <ac:inkMkLst>
            <pc:docMk/>
            <pc:sldMk cId="4023603651" sldId="330"/>
            <ac:inkMk id="65" creationId="{AE30235D-8D50-F37E-1591-8FC29385F55C}"/>
          </ac:inkMkLst>
        </pc:inkChg>
        <pc:inkChg chg="add">
          <ac:chgData name="Darren Starr" userId="e8db8f9f-6c41-48a8-b168-8c2600f32686" providerId="ADAL" clId="{8A8AF724-0554-4334-A95E-7765974E60F0}" dt="2025-01-16T08:03:06.486" v="27294" actId="9405"/>
          <ac:inkMkLst>
            <pc:docMk/>
            <pc:sldMk cId="4023603651" sldId="330"/>
            <ac:inkMk id="66" creationId="{0BD077F9-3381-E963-E26C-BA1B2C22B3FB}"/>
          </ac:inkMkLst>
        </pc:inkChg>
        <pc:inkChg chg="add mod">
          <ac:chgData name="Darren Starr" userId="e8db8f9f-6c41-48a8-b168-8c2600f32686" providerId="ADAL" clId="{8A8AF724-0554-4334-A95E-7765974E60F0}" dt="2025-01-16T08:03:35.507" v="27307"/>
          <ac:inkMkLst>
            <pc:docMk/>
            <pc:sldMk cId="4023603651" sldId="330"/>
            <ac:inkMk id="68" creationId="{CC32B4B9-6C5D-CF4E-746A-228B451973CF}"/>
          </ac:inkMkLst>
        </pc:inkChg>
        <pc:inkChg chg="add mod">
          <ac:chgData name="Darren Starr" userId="e8db8f9f-6c41-48a8-b168-8c2600f32686" providerId="ADAL" clId="{8A8AF724-0554-4334-A95E-7765974E60F0}" dt="2025-01-16T08:03:35.507" v="27307"/>
          <ac:inkMkLst>
            <pc:docMk/>
            <pc:sldMk cId="4023603651" sldId="330"/>
            <ac:inkMk id="69" creationId="{15ACB92B-9B8F-FF8E-B932-704EB3E76A26}"/>
          </ac:inkMkLst>
        </pc:inkChg>
        <pc:inkChg chg="add mod">
          <ac:chgData name="Darren Starr" userId="e8db8f9f-6c41-48a8-b168-8c2600f32686" providerId="ADAL" clId="{8A8AF724-0554-4334-A95E-7765974E60F0}" dt="2025-01-16T08:03:35.507" v="27307"/>
          <ac:inkMkLst>
            <pc:docMk/>
            <pc:sldMk cId="4023603651" sldId="330"/>
            <ac:inkMk id="70" creationId="{A56D54EB-B2AB-CD23-FB86-80C188E51440}"/>
          </ac:inkMkLst>
        </pc:inkChg>
        <pc:inkChg chg="add mod">
          <ac:chgData name="Darren Starr" userId="e8db8f9f-6c41-48a8-b168-8c2600f32686" providerId="ADAL" clId="{8A8AF724-0554-4334-A95E-7765974E60F0}" dt="2025-01-16T08:03:35.507" v="27307"/>
          <ac:inkMkLst>
            <pc:docMk/>
            <pc:sldMk cId="4023603651" sldId="330"/>
            <ac:inkMk id="72" creationId="{A0EF9FEE-9C15-8710-FAD7-D9292C3F2D6B}"/>
          </ac:inkMkLst>
        </pc:inkChg>
        <pc:inkChg chg="add mod">
          <ac:chgData name="Darren Starr" userId="e8db8f9f-6c41-48a8-b168-8c2600f32686" providerId="ADAL" clId="{8A8AF724-0554-4334-A95E-7765974E60F0}" dt="2025-01-16T08:03:35.507" v="27307"/>
          <ac:inkMkLst>
            <pc:docMk/>
            <pc:sldMk cId="4023603651" sldId="330"/>
            <ac:inkMk id="73" creationId="{9C03C178-555F-37AC-B502-15D704203BF2}"/>
          </ac:inkMkLst>
        </pc:inkChg>
        <pc:inkChg chg="add">
          <ac:chgData name="Darren Starr" userId="e8db8f9f-6c41-48a8-b168-8c2600f32686" providerId="ADAL" clId="{8A8AF724-0554-4334-A95E-7765974E60F0}" dt="2025-01-16T08:03:33.492" v="27303" actId="9405"/>
          <ac:inkMkLst>
            <pc:docMk/>
            <pc:sldMk cId="4023603651" sldId="330"/>
            <ac:inkMk id="75" creationId="{8DF01E6B-70E5-B4E7-0929-D60D63A1EE6B}"/>
          </ac:inkMkLst>
        </pc:inkChg>
        <pc:inkChg chg="add mod">
          <ac:chgData name="Darren Starr" userId="e8db8f9f-6c41-48a8-b168-8c2600f32686" providerId="ADAL" clId="{8A8AF724-0554-4334-A95E-7765974E60F0}" dt="2025-01-16T08:03:35.507" v="27307"/>
          <ac:inkMkLst>
            <pc:docMk/>
            <pc:sldMk cId="4023603651" sldId="330"/>
            <ac:inkMk id="76" creationId="{08E23A81-8C9A-DF13-1E61-1AB105BCF45A}"/>
          </ac:inkMkLst>
        </pc:inkChg>
        <pc:inkChg chg="add">
          <ac:chgData name="Darren Starr" userId="e8db8f9f-6c41-48a8-b168-8c2600f32686" providerId="ADAL" clId="{8A8AF724-0554-4334-A95E-7765974E60F0}" dt="2025-01-16T08:03:34.491" v="27305" actId="9405"/>
          <ac:inkMkLst>
            <pc:docMk/>
            <pc:sldMk cId="4023603651" sldId="330"/>
            <ac:inkMk id="77" creationId="{6178AF5C-1B1B-59EA-3342-C6D256B73EE1}"/>
          </ac:inkMkLst>
        </pc:inkChg>
        <pc:inkChg chg="add mod">
          <ac:chgData name="Darren Starr" userId="e8db8f9f-6c41-48a8-b168-8c2600f32686" providerId="ADAL" clId="{8A8AF724-0554-4334-A95E-7765974E60F0}" dt="2025-01-16T08:03:35.507" v="27307"/>
          <ac:inkMkLst>
            <pc:docMk/>
            <pc:sldMk cId="4023603651" sldId="330"/>
            <ac:inkMk id="78" creationId="{F48D820B-77DE-AC82-93A1-6E23B1E7FB51}"/>
          </ac:inkMkLst>
        </pc:inkChg>
      </pc:sldChg>
      <pc:sldChg chg="addSp delSp modSp new mod">
        <pc:chgData name="Darren Starr" userId="e8db8f9f-6c41-48a8-b168-8c2600f32686" providerId="ADAL" clId="{8A8AF724-0554-4334-A95E-7765974E60F0}" dt="2025-01-16T08:48:22.527" v="27569" actId="1076"/>
        <pc:sldMkLst>
          <pc:docMk/>
          <pc:sldMk cId="116419340" sldId="331"/>
        </pc:sldMkLst>
        <pc:spChg chg="del">
          <ac:chgData name="Darren Starr" userId="e8db8f9f-6c41-48a8-b168-8c2600f32686" providerId="ADAL" clId="{8A8AF724-0554-4334-A95E-7765974E60F0}" dt="2025-01-16T08:48:05.162" v="27563" actId="478"/>
          <ac:spMkLst>
            <pc:docMk/>
            <pc:sldMk cId="116419340" sldId="331"/>
            <ac:spMk id="2" creationId="{5C981596-B623-08DF-79A7-DE02D94E687A}"/>
          </ac:spMkLst>
        </pc:spChg>
        <pc:spChg chg="del">
          <ac:chgData name="Darren Starr" userId="e8db8f9f-6c41-48a8-b168-8c2600f32686" providerId="ADAL" clId="{8A8AF724-0554-4334-A95E-7765974E60F0}" dt="2025-01-16T08:47:49.435" v="27561" actId="478"/>
          <ac:spMkLst>
            <pc:docMk/>
            <pc:sldMk cId="116419340" sldId="331"/>
            <ac:spMk id="3" creationId="{DDBD0C12-E99B-7C74-96AC-800FADD3CE53}"/>
          </ac:spMkLst>
        </pc:spChg>
        <pc:spChg chg="add mod">
          <ac:chgData name="Darren Starr" userId="e8db8f9f-6c41-48a8-b168-8c2600f32686" providerId="ADAL" clId="{8A8AF724-0554-4334-A95E-7765974E60F0}" dt="2025-01-16T08:48:22.527" v="27569" actId="1076"/>
          <ac:spMkLst>
            <pc:docMk/>
            <pc:sldMk cId="116419340" sldId="331"/>
            <ac:spMk id="4" creationId="{7D0872FC-EEFB-C705-18AD-BAB484001CC7}"/>
          </ac:spMkLst>
        </pc:spChg>
      </pc:sldChg>
      <pc:sldChg chg="addSp delSp modSp new mod">
        <pc:chgData name="Darren Starr" userId="e8db8f9f-6c41-48a8-b168-8c2600f32686" providerId="ADAL" clId="{8A8AF724-0554-4334-A95E-7765974E60F0}" dt="2025-01-16T09:03:59.436" v="27664"/>
        <pc:sldMkLst>
          <pc:docMk/>
          <pc:sldMk cId="2088453083" sldId="332"/>
        </pc:sldMkLst>
        <pc:spChg chg="del">
          <ac:chgData name="Darren Starr" userId="e8db8f9f-6c41-48a8-b168-8c2600f32686" providerId="ADAL" clId="{8A8AF724-0554-4334-A95E-7765974E60F0}" dt="2025-01-16T09:03:08.291" v="27572" actId="478"/>
          <ac:spMkLst>
            <pc:docMk/>
            <pc:sldMk cId="2088453083" sldId="332"/>
            <ac:spMk id="2" creationId="{55B5022F-3800-8C93-B686-FC9A84FDDE88}"/>
          </ac:spMkLst>
        </pc:spChg>
        <pc:spChg chg="del">
          <ac:chgData name="Darren Starr" userId="e8db8f9f-6c41-48a8-b168-8c2600f32686" providerId="ADAL" clId="{8A8AF724-0554-4334-A95E-7765974E60F0}" dt="2025-01-16T09:03:09.762" v="27573" actId="478"/>
          <ac:spMkLst>
            <pc:docMk/>
            <pc:sldMk cId="2088453083" sldId="332"/>
            <ac:spMk id="3" creationId="{5F7C489E-A213-56BD-75DC-FB730E90BDD4}"/>
          </ac:spMkLst>
        </pc:spChg>
        <pc:grpChg chg="del mod">
          <ac:chgData name="Darren Starr" userId="e8db8f9f-6c41-48a8-b168-8c2600f32686" providerId="ADAL" clId="{8A8AF724-0554-4334-A95E-7765974E60F0}" dt="2025-01-16T09:03:34.507" v="27613"/>
          <ac:grpSpMkLst>
            <pc:docMk/>
            <pc:sldMk cId="2088453083" sldId="332"/>
            <ac:grpSpMk id="16" creationId="{5608F64D-887E-E93A-CC0E-B18728654E56}"/>
          </ac:grpSpMkLst>
        </pc:grpChg>
        <pc:grpChg chg="del mod">
          <ac:chgData name="Darren Starr" userId="e8db8f9f-6c41-48a8-b168-8c2600f32686" providerId="ADAL" clId="{8A8AF724-0554-4334-A95E-7765974E60F0}" dt="2025-01-16T09:03:34.507" v="27613"/>
          <ac:grpSpMkLst>
            <pc:docMk/>
            <pc:sldMk cId="2088453083" sldId="332"/>
            <ac:grpSpMk id="28" creationId="{CDBE0608-E179-3B9B-71AA-771F2DBCFF5A}"/>
          </ac:grpSpMkLst>
        </pc:grpChg>
        <pc:grpChg chg="del mod">
          <ac:chgData name="Darren Starr" userId="e8db8f9f-6c41-48a8-b168-8c2600f32686" providerId="ADAL" clId="{8A8AF724-0554-4334-A95E-7765974E60F0}" dt="2025-01-16T09:03:34.507" v="27613"/>
          <ac:grpSpMkLst>
            <pc:docMk/>
            <pc:sldMk cId="2088453083" sldId="332"/>
            <ac:grpSpMk id="38" creationId="{6FA7F403-415F-C153-5643-6FFF56B3556E}"/>
          </ac:grpSpMkLst>
        </pc:grpChg>
        <pc:grpChg chg="del mod">
          <ac:chgData name="Darren Starr" userId="e8db8f9f-6c41-48a8-b168-8c2600f32686" providerId="ADAL" clId="{8A8AF724-0554-4334-A95E-7765974E60F0}" dt="2025-01-16T09:03:38.451" v="27617"/>
          <ac:grpSpMkLst>
            <pc:docMk/>
            <pc:sldMk cId="2088453083" sldId="332"/>
            <ac:grpSpMk id="42" creationId="{FF4A59B6-3877-7F53-35E0-9B6493B5304C}"/>
          </ac:grpSpMkLst>
        </pc:grpChg>
        <pc:grpChg chg="del mod">
          <ac:chgData name="Darren Starr" userId="e8db8f9f-6c41-48a8-b168-8c2600f32686" providerId="ADAL" clId="{8A8AF724-0554-4334-A95E-7765974E60F0}" dt="2025-01-16T09:03:38.451" v="27617"/>
          <ac:grpSpMkLst>
            <pc:docMk/>
            <pc:sldMk cId="2088453083" sldId="332"/>
            <ac:grpSpMk id="46" creationId="{CC71AA8E-46EB-8A71-3399-E6E738C7A869}"/>
          </ac:grpSpMkLst>
        </pc:grpChg>
        <pc:grpChg chg="del mod">
          <ac:chgData name="Darren Starr" userId="e8db8f9f-6c41-48a8-b168-8c2600f32686" providerId="ADAL" clId="{8A8AF724-0554-4334-A95E-7765974E60F0}" dt="2025-01-16T09:03:46.072" v="27635"/>
          <ac:grpSpMkLst>
            <pc:docMk/>
            <pc:sldMk cId="2088453083" sldId="332"/>
            <ac:grpSpMk id="47" creationId="{BCE622F6-0BDE-548D-77BF-3BD646216547}"/>
          </ac:grpSpMkLst>
        </pc:grpChg>
        <pc:grpChg chg="del mod">
          <ac:chgData name="Darren Starr" userId="e8db8f9f-6c41-48a8-b168-8c2600f32686" providerId="ADAL" clId="{8A8AF724-0554-4334-A95E-7765974E60F0}" dt="2025-01-16T09:03:51.178" v="27647"/>
          <ac:grpSpMkLst>
            <pc:docMk/>
            <pc:sldMk cId="2088453083" sldId="332"/>
            <ac:grpSpMk id="65" creationId="{2EC55616-0CC7-B1F1-52F2-4178B70A1F6C}"/>
          </ac:grpSpMkLst>
        </pc:grpChg>
        <pc:grpChg chg="mod">
          <ac:chgData name="Darren Starr" userId="e8db8f9f-6c41-48a8-b168-8c2600f32686" providerId="ADAL" clId="{8A8AF724-0554-4334-A95E-7765974E60F0}" dt="2025-01-16T09:03:46.072" v="27635"/>
          <ac:grpSpMkLst>
            <pc:docMk/>
            <pc:sldMk cId="2088453083" sldId="332"/>
            <ac:grpSpMk id="66" creationId="{2E68A4E5-8303-4CCE-E5B7-954640185F3D}"/>
          </ac:grpSpMkLst>
        </pc:grpChg>
        <pc:grpChg chg="mod">
          <ac:chgData name="Darren Starr" userId="e8db8f9f-6c41-48a8-b168-8c2600f32686" providerId="ADAL" clId="{8A8AF724-0554-4334-A95E-7765974E60F0}" dt="2025-01-16T09:03:46.072" v="27635"/>
          <ac:grpSpMkLst>
            <pc:docMk/>
            <pc:sldMk cId="2088453083" sldId="332"/>
            <ac:grpSpMk id="67" creationId="{8F39B2D4-0B6C-3E03-410F-258C2992D8DD}"/>
          </ac:grpSpMkLst>
        </pc:grpChg>
        <pc:grpChg chg="mod">
          <ac:chgData name="Darren Starr" userId="e8db8f9f-6c41-48a8-b168-8c2600f32686" providerId="ADAL" clId="{8A8AF724-0554-4334-A95E-7765974E60F0}" dt="2025-01-16T09:03:46.072" v="27635"/>
          <ac:grpSpMkLst>
            <pc:docMk/>
            <pc:sldMk cId="2088453083" sldId="332"/>
            <ac:grpSpMk id="68" creationId="{EA13AB28-CE5E-FD7F-FCD3-5EBBC07F8CA1}"/>
          </ac:grpSpMkLst>
        </pc:grpChg>
        <pc:grpChg chg="del mod">
          <ac:chgData name="Darren Starr" userId="e8db8f9f-6c41-48a8-b168-8c2600f32686" providerId="ADAL" clId="{8A8AF724-0554-4334-A95E-7765974E60F0}" dt="2025-01-16T09:03:59.436" v="27664"/>
          <ac:grpSpMkLst>
            <pc:docMk/>
            <pc:sldMk cId="2088453083" sldId="332"/>
            <ac:grpSpMk id="80" creationId="{AFF96698-41BB-409C-9BB5-AD4A2AAC01AC}"/>
          </ac:grpSpMkLst>
        </pc:grpChg>
        <pc:grpChg chg="mod">
          <ac:chgData name="Darren Starr" userId="e8db8f9f-6c41-48a8-b168-8c2600f32686" providerId="ADAL" clId="{8A8AF724-0554-4334-A95E-7765974E60F0}" dt="2025-01-16T09:03:59.436" v="27664"/>
          <ac:grpSpMkLst>
            <pc:docMk/>
            <pc:sldMk cId="2088453083" sldId="332"/>
            <ac:grpSpMk id="97" creationId="{6D2A31ED-34E4-F882-EAB0-0EFE0313D60B}"/>
          </ac:grpSpMkLst>
        </pc:grpChg>
        <pc:grpChg chg="mod">
          <ac:chgData name="Darren Starr" userId="e8db8f9f-6c41-48a8-b168-8c2600f32686" providerId="ADAL" clId="{8A8AF724-0554-4334-A95E-7765974E60F0}" dt="2025-01-16T09:03:59.436" v="27664"/>
          <ac:grpSpMkLst>
            <pc:docMk/>
            <pc:sldMk cId="2088453083" sldId="332"/>
            <ac:grpSpMk id="98" creationId="{00145B0A-2FAB-87A1-1A41-C449C9252C75}"/>
          </ac:grpSpMkLst>
        </pc:grpChg>
        <pc:inkChg chg="add">
          <ac:chgData name="Darren Starr" userId="e8db8f9f-6c41-48a8-b168-8c2600f32686" providerId="ADAL" clId="{8A8AF724-0554-4334-A95E-7765974E60F0}" dt="2025-01-16T09:03:12.875" v="27574" actId="9405"/>
          <ac:inkMkLst>
            <pc:docMk/>
            <pc:sldMk cId="2088453083" sldId="332"/>
            <ac:inkMk id="4" creationId="{DD682301-3844-A1E7-3C6B-08BD235BA967}"/>
          </ac:inkMkLst>
        </pc:inkChg>
        <pc:inkChg chg="add mod">
          <ac:chgData name="Darren Starr" userId="e8db8f9f-6c41-48a8-b168-8c2600f32686" providerId="ADAL" clId="{8A8AF724-0554-4334-A95E-7765974E60F0}" dt="2025-01-16T09:03:17.833" v="27586"/>
          <ac:inkMkLst>
            <pc:docMk/>
            <pc:sldMk cId="2088453083" sldId="332"/>
            <ac:inkMk id="5" creationId="{03E8AF2E-5E95-EE28-676B-7F7BA7F8CCD0}"/>
          </ac:inkMkLst>
        </pc:inkChg>
        <pc:inkChg chg="add mod">
          <ac:chgData name="Darren Starr" userId="e8db8f9f-6c41-48a8-b168-8c2600f32686" providerId="ADAL" clId="{8A8AF724-0554-4334-A95E-7765974E60F0}" dt="2025-01-16T09:03:17.833" v="27586"/>
          <ac:inkMkLst>
            <pc:docMk/>
            <pc:sldMk cId="2088453083" sldId="332"/>
            <ac:inkMk id="6" creationId="{97178B22-21B7-F2D1-5678-B7FB2130810F}"/>
          </ac:inkMkLst>
        </pc:inkChg>
        <pc:inkChg chg="add mod">
          <ac:chgData name="Darren Starr" userId="e8db8f9f-6c41-48a8-b168-8c2600f32686" providerId="ADAL" clId="{8A8AF724-0554-4334-A95E-7765974E60F0}" dt="2025-01-16T09:03:17.833" v="27586"/>
          <ac:inkMkLst>
            <pc:docMk/>
            <pc:sldMk cId="2088453083" sldId="332"/>
            <ac:inkMk id="7" creationId="{F4AA4BA4-D4E1-8A2C-BED9-6BB792B2200B}"/>
          </ac:inkMkLst>
        </pc:inkChg>
        <pc:inkChg chg="add mod">
          <ac:chgData name="Darren Starr" userId="e8db8f9f-6c41-48a8-b168-8c2600f32686" providerId="ADAL" clId="{8A8AF724-0554-4334-A95E-7765974E60F0}" dt="2025-01-16T09:03:17.833" v="27586"/>
          <ac:inkMkLst>
            <pc:docMk/>
            <pc:sldMk cId="2088453083" sldId="332"/>
            <ac:inkMk id="8" creationId="{0FD5EA81-6A63-8260-BA98-957700137294}"/>
          </ac:inkMkLst>
        </pc:inkChg>
        <pc:inkChg chg="add mod">
          <ac:chgData name="Darren Starr" userId="e8db8f9f-6c41-48a8-b168-8c2600f32686" providerId="ADAL" clId="{8A8AF724-0554-4334-A95E-7765974E60F0}" dt="2025-01-16T09:03:51.178" v="27647"/>
          <ac:inkMkLst>
            <pc:docMk/>
            <pc:sldMk cId="2088453083" sldId="332"/>
            <ac:inkMk id="9" creationId="{9563B372-E7CE-7D45-A543-DBEDF81AEAC6}"/>
          </ac:inkMkLst>
        </pc:inkChg>
        <pc:inkChg chg="add mod">
          <ac:chgData name="Darren Starr" userId="e8db8f9f-6c41-48a8-b168-8c2600f32686" providerId="ADAL" clId="{8A8AF724-0554-4334-A95E-7765974E60F0}" dt="2025-01-16T09:03:17.833" v="27586"/>
          <ac:inkMkLst>
            <pc:docMk/>
            <pc:sldMk cId="2088453083" sldId="332"/>
            <ac:inkMk id="10" creationId="{67C4041B-43C0-57F7-E6EF-3CB94513AAEE}"/>
          </ac:inkMkLst>
        </pc:inkChg>
        <pc:inkChg chg="add mod">
          <ac:chgData name="Darren Starr" userId="e8db8f9f-6c41-48a8-b168-8c2600f32686" providerId="ADAL" clId="{8A8AF724-0554-4334-A95E-7765974E60F0}" dt="2025-01-16T09:03:59.436" v="27664"/>
          <ac:inkMkLst>
            <pc:docMk/>
            <pc:sldMk cId="2088453083" sldId="332"/>
            <ac:inkMk id="11" creationId="{0A4D6B0E-B992-3638-EE43-F4A9E9672215}"/>
          </ac:inkMkLst>
        </pc:inkChg>
        <pc:inkChg chg="add mod">
          <ac:chgData name="Darren Starr" userId="e8db8f9f-6c41-48a8-b168-8c2600f32686" providerId="ADAL" clId="{8A8AF724-0554-4334-A95E-7765974E60F0}" dt="2025-01-16T09:03:17.833" v="27586"/>
          <ac:inkMkLst>
            <pc:docMk/>
            <pc:sldMk cId="2088453083" sldId="332"/>
            <ac:inkMk id="12" creationId="{78711C5A-F089-BDAC-E728-9AAF67D8D3F8}"/>
          </ac:inkMkLst>
        </pc:inkChg>
        <pc:inkChg chg="add mod">
          <ac:chgData name="Darren Starr" userId="e8db8f9f-6c41-48a8-b168-8c2600f32686" providerId="ADAL" clId="{8A8AF724-0554-4334-A95E-7765974E60F0}" dt="2025-01-16T09:03:17.833" v="27586"/>
          <ac:inkMkLst>
            <pc:docMk/>
            <pc:sldMk cId="2088453083" sldId="332"/>
            <ac:inkMk id="13" creationId="{4DB64CEC-6033-B2F3-8AFE-BB657A927D08}"/>
          </ac:inkMkLst>
        </pc:inkChg>
        <pc:inkChg chg="add mod">
          <ac:chgData name="Darren Starr" userId="e8db8f9f-6c41-48a8-b168-8c2600f32686" providerId="ADAL" clId="{8A8AF724-0554-4334-A95E-7765974E60F0}" dt="2025-01-16T09:03:59.436" v="27664"/>
          <ac:inkMkLst>
            <pc:docMk/>
            <pc:sldMk cId="2088453083" sldId="332"/>
            <ac:inkMk id="14" creationId="{9024F1B1-9B54-6F1A-1420-6C3E94B8FA8C}"/>
          </ac:inkMkLst>
        </pc:inkChg>
        <pc:inkChg chg="add mod">
          <ac:chgData name="Darren Starr" userId="e8db8f9f-6c41-48a8-b168-8c2600f32686" providerId="ADAL" clId="{8A8AF724-0554-4334-A95E-7765974E60F0}" dt="2025-01-16T09:03:51.178" v="27647"/>
          <ac:inkMkLst>
            <pc:docMk/>
            <pc:sldMk cId="2088453083" sldId="332"/>
            <ac:inkMk id="15" creationId="{FA503E55-3242-DD86-0A53-9E15CE641FD9}"/>
          </ac:inkMkLst>
        </pc:inkChg>
        <pc:inkChg chg="add mod">
          <ac:chgData name="Darren Starr" userId="e8db8f9f-6c41-48a8-b168-8c2600f32686" providerId="ADAL" clId="{8A8AF724-0554-4334-A95E-7765974E60F0}" dt="2025-01-16T09:03:38.451" v="27617"/>
          <ac:inkMkLst>
            <pc:docMk/>
            <pc:sldMk cId="2088453083" sldId="332"/>
            <ac:inkMk id="17" creationId="{A2E2BA5B-5ED6-76E9-79BE-11D8286E66B8}"/>
          </ac:inkMkLst>
        </pc:inkChg>
        <pc:inkChg chg="add mod">
          <ac:chgData name="Darren Starr" userId="e8db8f9f-6c41-48a8-b168-8c2600f32686" providerId="ADAL" clId="{8A8AF724-0554-4334-A95E-7765974E60F0}" dt="2025-01-16T09:03:38.451" v="27617"/>
          <ac:inkMkLst>
            <pc:docMk/>
            <pc:sldMk cId="2088453083" sldId="332"/>
            <ac:inkMk id="18" creationId="{6948DA05-617C-A205-4CCD-759ECBDFB02D}"/>
          </ac:inkMkLst>
        </pc:inkChg>
        <pc:inkChg chg="add">
          <ac:chgData name="Darren Starr" userId="e8db8f9f-6c41-48a8-b168-8c2600f32686" providerId="ADAL" clId="{8A8AF724-0554-4334-A95E-7765974E60F0}" dt="2025-01-16T09:03:19.482" v="27589" actId="9405"/>
          <ac:inkMkLst>
            <pc:docMk/>
            <pc:sldMk cId="2088453083" sldId="332"/>
            <ac:inkMk id="19" creationId="{853A6DEE-0185-9220-4019-B9CB926A38FD}"/>
          </ac:inkMkLst>
        </pc:inkChg>
        <pc:inkChg chg="add mod">
          <ac:chgData name="Darren Starr" userId="e8db8f9f-6c41-48a8-b168-8c2600f32686" providerId="ADAL" clId="{8A8AF724-0554-4334-A95E-7765974E60F0}" dt="2025-01-16T09:03:22.971" v="27598"/>
          <ac:inkMkLst>
            <pc:docMk/>
            <pc:sldMk cId="2088453083" sldId="332"/>
            <ac:inkMk id="20" creationId="{9359124D-0212-CBF8-62BF-6002AF1A9631}"/>
          </ac:inkMkLst>
        </pc:inkChg>
        <pc:inkChg chg="add">
          <ac:chgData name="Darren Starr" userId="e8db8f9f-6c41-48a8-b168-8c2600f32686" providerId="ADAL" clId="{8A8AF724-0554-4334-A95E-7765974E60F0}" dt="2025-01-16T09:03:19.979" v="27591" actId="9405"/>
          <ac:inkMkLst>
            <pc:docMk/>
            <pc:sldMk cId="2088453083" sldId="332"/>
            <ac:inkMk id="21" creationId="{538DDCCC-DB43-BC76-2443-A0B8379F9E55}"/>
          </ac:inkMkLst>
        </pc:inkChg>
        <pc:inkChg chg="add mod">
          <ac:chgData name="Darren Starr" userId="e8db8f9f-6c41-48a8-b168-8c2600f32686" providerId="ADAL" clId="{8A8AF724-0554-4334-A95E-7765974E60F0}" dt="2025-01-16T09:03:22.971" v="27598"/>
          <ac:inkMkLst>
            <pc:docMk/>
            <pc:sldMk cId="2088453083" sldId="332"/>
            <ac:inkMk id="22" creationId="{1A9C0D4E-9A53-9B0E-C306-6A09D25D6319}"/>
          </ac:inkMkLst>
        </pc:inkChg>
        <pc:inkChg chg="add mod">
          <ac:chgData name="Darren Starr" userId="e8db8f9f-6c41-48a8-b168-8c2600f32686" providerId="ADAL" clId="{8A8AF724-0554-4334-A95E-7765974E60F0}" dt="2025-01-16T09:03:22.971" v="27598"/>
          <ac:inkMkLst>
            <pc:docMk/>
            <pc:sldMk cId="2088453083" sldId="332"/>
            <ac:inkMk id="23" creationId="{BC935692-754C-2E6C-608D-3F0D3DF627A5}"/>
          </ac:inkMkLst>
        </pc:inkChg>
        <pc:inkChg chg="add mod">
          <ac:chgData name="Darren Starr" userId="e8db8f9f-6c41-48a8-b168-8c2600f32686" providerId="ADAL" clId="{8A8AF724-0554-4334-A95E-7765974E60F0}" dt="2025-01-16T09:03:22.971" v="27598"/>
          <ac:inkMkLst>
            <pc:docMk/>
            <pc:sldMk cId="2088453083" sldId="332"/>
            <ac:inkMk id="24" creationId="{2953C740-97FA-605B-A0FE-43FFD4186704}"/>
          </ac:inkMkLst>
        </pc:inkChg>
        <pc:inkChg chg="add mod">
          <ac:chgData name="Darren Starr" userId="e8db8f9f-6c41-48a8-b168-8c2600f32686" providerId="ADAL" clId="{8A8AF724-0554-4334-A95E-7765974E60F0}" dt="2025-01-16T09:03:22.971" v="27598"/>
          <ac:inkMkLst>
            <pc:docMk/>
            <pc:sldMk cId="2088453083" sldId="332"/>
            <ac:inkMk id="25" creationId="{627B8735-C50D-53D8-2805-A22048CD002C}"/>
          </ac:inkMkLst>
        </pc:inkChg>
        <pc:inkChg chg="add mod">
          <ac:chgData name="Darren Starr" userId="e8db8f9f-6c41-48a8-b168-8c2600f32686" providerId="ADAL" clId="{8A8AF724-0554-4334-A95E-7765974E60F0}" dt="2025-01-16T09:03:34.507" v="27613"/>
          <ac:inkMkLst>
            <pc:docMk/>
            <pc:sldMk cId="2088453083" sldId="332"/>
            <ac:inkMk id="26" creationId="{29FAEFE1-11D1-243E-D985-73973C448932}"/>
          </ac:inkMkLst>
        </pc:inkChg>
        <pc:inkChg chg="add mod">
          <ac:chgData name="Darren Starr" userId="e8db8f9f-6c41-48a8-b168-8c2600f32686" providerId="ADAL" clId="{8A8AF724-0554-4334-A95E-7765974E60F0}" dt="2025-01-16T09:03:22.971" v="27598"/>
          <ac:inkMkLst>
            <pc:docMk/>
            <pc:sldMk cId="2088453083" sldId="332"/>
            <ac:inkMk id="27" creationId="{78C9AAFD-B8D2-5B66-7D80-DED7960EEEB1}"/>
          </ac:inkMkLst>
        </pc:inkChg>
        <pc:inkChg chg="add mod">
          <ac:chgData name="Darren Starr" userId="e8db8f9f-6c41-48a8-b168-8c2600f32686" providerId="ADAL" clId="{8A8AF724-0554-4334-A95E-7765974E60F0}" dt="2025-01-16T09:03:28.051" v="27608"/>
          <ac:inkMkLst>
            <pc:docMk/>
            <pc:sldMk cId="2088453083" sldId="332"/>
            <ac:inkMk id="29" creationId="{FC0C5573-0EAD-E4A2-5027-BFBC035ABCEA}"/>
          </ac:inkMkLst>
        </pc:inkChg>
        <pc:inkChg chg="add mod">
          <ac:chgData name="Darren Starr" userId="e8db8f9f-6c41-48a8-b168-8c2600f32686" providerId="ADAL" clId="{8A8AF724-0554-4334-A95E-7765974E60F0}" dt="2025-01-16T09:03:28.051" v="27608"/>
          <ac:inkMkLst>
            <pc:docMk/>
            <pc:sldMk cId="2088453083" sldId="332"/>
            <ac:inkMk id="30" creationId="{5130975D-5F7D-7C81-63CD-016D576196A2}"/>
          </ac:inkMkLst>
        </pc:inkChg>
        <pc:inkChg chg="add mod">
          <ac:chgData name="Darren Starr" userId="e8db8f9f-6c41-48a8-b168-8c2600f32686" providerId="ADAL" clId="{8A8AF724-0554-4334-A95E-7765974E60F0}" dt="2025-01-16T09:03:28.051" v="27608"/>
          <ac:inkMkLst>
            <pc:docMk/>
            <pc:sldMk cId="2088453083" sldId="332"/>
            <ac:inkMk id="31" creationId="{687C790C-0883-4B26-18E0-A3BB573F220A}"/>
          </ac:inkMkLst>
        </pc:inkChg>
        <pc:inkChg chg="add mod">
          <ac:chgData name="Darren Starr" userId="e8db8f9f-6c41-48a8-b168-8c2600f32686" providerId="ADAL" clId="{8A8AF724-0554-4334-A95E-7765974E60F0}" dt="2025-01-16T09:03:28.051" v="27608"/>
          <ac:inkMkLst>
            <pc:docMk/>
            <pc:sldMk cId="2088453083" sldId="332"/>
            <ac:inkMk id="32" creationId="{7E85684A-63E7-FE12-9663-A948F3F1DF8A}"/>
          </ac:inkMkLst>
        </pc:inkChg>
        <pc:inkChg chg="add mod">
          <ac:chgData name="Darren Starr" userId="e8db8f9f-6c41-48a8-b168-8c2600f32686" providerId="ADAL" clId="{8A8AF724-0554-4334-A95E-7765974E60F0}" dt="2025-01-16T09:03:28.051" v="27608"/>
          <ac:inkMkLst>
            <pc:docMk/>
            <pc:sldMk cId="2088453083" sldId="332"/>
            <ac:inkMk id="33" creationId="{B82F21E8-00DB-22EE-D23F-167A321F22FB}"/>
          </ac:inkMkLst>
        </pc:inkChg>
        <pc:inkChg chg="add mod">
          <ac:chgData name="Darren Starr" userId="e8db8f9f-6c41-48a8-b168-8c2600f32686" providerId="ADAL" clId="{8A8AF724-0554-4334-A95E-7765974E60F0}" dt="2025-01-16T09:03:46.072" v="27635"/>
          <ac:inkMkLst>
            <pc:docMk/>
            <pc:sldMk cId="2088453083" sldId="332"/>
            <ac:inkMk id="34" creationId="{63D0D7AF-4106-BE5C-24C0-0D7CB5ECE17B}"/>
          </ac:inkMkLst>
        </pc:inkChg>
        <pc:inkChg chg="add mod">
          <ac:chgData name="Darren Starr" userId="e8db8f9f-6c41-48a8-b168-8c2600f32686" providerId="ADAL" clId="{8A8AF724-0554-4334-A95E-7765974E60F0}" dt="2025-01-16T09:03:28.051" v="27608"/>
          <ac:inkMkLst>
            <pc:docMk/>
            <pc:sldMk cId="2088453083" sldId="332"/>
            <ac:inkMk id="35" creationId="{421EA8F1-05BE-B2C1-2377-F2817C9D9AB6}"/>
          </ac:inkMkLst>
        </pc:inkChg>
        <pc:inkChg chg="add mod">
          <ac:chgData name="Darren Starr" userId="e8db8f9f-6c41-48a8-b168-8c2600f32686" providerId="ADAL" clId="{8A8AF724-0554-4334-A95E-7765974E60F0}" dt="2025-01-16T09:03:28.051" v="27608"/>
          <ac:inkMkLst>
            <pc:docMk/>
            <pc:sldMk cId="2088453083" sldId="332"/>
            <ac:inkMk id="36" creationId="{223071E7-5798-1CA0-75E5-A8CE510CCAA9}"/>
          </ac:inkMkLst>
        </pc:inkChg>
        <pc:inkChg chg="add mod">
          <ac:chgData name="Darren Starr" userId="e8db8f9f-6c41-48a8-b168-8c2600f32686" providerId="ADAL" clId="{8A8AF724-0554-4334-A95E-7765974E60F0}" dt="2025-01-16T09:03:38.451" v="27617"/>
          <ac:inkMkLst>
            <pc:docMk/>
            <pc:sldMk cId="2088453083" sldId="332"/>
            <ac:inkMk id="37" creationId="{5C22AB1F-6064-3879-1466-A4BE524FC4EF}"/>
          </ac:inkMkLst>
        </pc:inkChg>
        <pc:inkChg chg="add del">
          <ac:chgData name="Darren Starr" userId="e8db8f9f-6c41-48a8-b168-8c2600f32686" providerId="ADAL" clId="{8A8AF724-0554-4334-A95E-7765974E60F0}" dt="2025-01-16T09:03:31.864" v="27610" actId="9405"/>
          <ac:inkMkLst>
            <pc:docMk/>
            <pc:sldMk cId="2088453083" sldId="332"/>
            <ac:inkMk id="39" creationId="{18C423E4-FEC6-5B90-07FA-02C8B7002DA3}"/>
          </ac:inkMkLst>
        </pc:inkChg>
        <pc:inkChg chg="add mod">
          <ac:chgData name="Darren Starr" userId="e8db8f9f-6c41-48a8-b168-8c2600f32686" providerId="ADAL" clId="{8A8AF724-0554-4334-A95E-7765974E60F0}" dt="2025-01-16T09:03:38.451" v="27617"/>
          <ac:inkMkLst>
            <pc:docMk/>
            <pc:sldMk cId="2088453083" sldId="332"/>
            <ac:inkMk id="40" creationId="{35EF365F-B556-AB1A-8135-A73D158452F3}"/>
          </ac:inkMkLst>
        </pc:inkChg>
        <pc:inkChg chg="add mod">
          <ac:chgData name="Darren Starr" userId="e8db8f9f-6c41-48a8-b168-8c2600f32686" providerId="ADAL" clId="{8A8AF724-0554-4334-A95E-7765974E60F0}" dt="2025-01-16T09:03:46.072" v="27635"/>
          <ac:inkMkLst>
            <pc:docMk/>
            <pc:sldMk cId="2088453083" sldId="332"/>
            <ac:inkMk id="41" creationId="{024F1422-CD10-4471-782B-E1E6B89F7F00}"/>
          </ac:inkMkLst>
        </pc:inkChg>
        <pc:inkChg chg="add mod">
          <ac:chgData name="Darren Starr" userId="e8db8f9f-6c41-48a8-b168-8c2600f32686" providerId="ADAL" clId="{8A8AF724-0554-4334-A95E-7765974E60F0}" dt="2025-01-16T09:03:38.451" v="27617"/>
          <ac:inkMkLst>
            <pc:docMk/>
            <pc:sldMk cId="2088453083" sldId="332"/>
            <ac:inkMk id="43" creationId="{5B9FF70F-D2D5-3373-476D-223B491354ED}"/>
          </ac:inkMkLst>
        </pc:inkChg>
        <pc:inkChg chg="add mod">
          <ac:chgData name="Darren Starr" userId="e8db8f9f-6c41-48a8-b168-8c2600f32686" providerId="ADAL" clId="{8A8AF724-0554-4334-A95E-7765974E60F0}" dt="2025-01-16T09:03:46.072" v="27635"/>
          <ac:inkMkLst>
            <pc:docMk/>
            <pc:sldMk cId="2088453083" sldId="332"/>
            <ac:inkMk id="44" creationId="{C7BD5656-CC05-62F2-F16B-D5DB5CC5E996}"/>
          </ac:inkMkLst>
        </pc:inkChg>
        <pc:inkChg chg="add mod">
          <ac:chgData name="Darren Starr" userId="e8db8f9f-6c41-48a8-b168-8c2600f32686" providerId="ADAL" clId="{8A8AF724-0554-4334-A95E-7765974E60F0}" dt="2025-01-16T09:03:59.436" v="27664"/>
          <ac:inkMkLst>
            <pc:docMk/>
            <pc:sldMk cId="2088453083" sldId="332"/>
            <ac:inkMk id="45" creationId="{0ADAF1C4-7C61-068C-18BF-D1A8CE7BF409}"/>
          </ac:inkMkLst>
        </pc:inkChg>
        <pc:inkChg chg="add">
          <ac:chgData name="Darren Starr" userId="e8db8f9f-6c41-48a8-b168-8c2600f32686" providerId="ADAL" clId="{8A8AF724-0554-4334-A95E-7765974E60F0}" dt="2025-01-16T09:03:38.587" v="27618" actId="9405"/>
          <ac:inkMkLst>
            <pc:docMk/>
            <pc:sldMk cId="2088453083" sldId="332"/>
            <ac:inkMk id="48" creationId="{174176E2-77F9-1938-B1D4-5DE4C267E34D}"/>
          </ac:inkMkLst>
        </pc:inkChg>
        <pc:inkChg chg="add">
          <ac:chgData name="Darren Starr" userId="e8db8f9f-6c41-48a8-b168-8c2600f32686" providerId="ADAL" clId="{8A8AF724-0554-4334-A95E-7765974E60F0}" dt="2025-01-16T09:03:39.009" v="27619" actId="9405"/>
          <ac:inkMkLst>
            <pc:docMk/>
            <pc:sldMk cId="2088453083" sldId="332"/>
            <ac:inkMk id="49" creationId="{B4CEC09F-9375-8F0C-1493-CC870E2CE71D}"/>
          </ac:inkMkLst>
        </pc:inkChg>
        <pc:inkChg chg="add">
          <ac:chgData name="Darren Starr" userId="e8db8f9f-6c41-48a8-b168-8c2600f32686" providerId="ADAL" clId="{8A8AF724-0554-4334-A95E-7765974E60F0}" dt="2025-01-16T09:03:39.494" v="27620" actId="9405"/>
          <ac:inkMkLst>
            <pc:docMk/>
            <pc:sldMk cId="2088453083" sldId="332"/>
            <ac:inkMk id="50" creationId="{38C0802A-13A7-40DC-66C1-5F31ECD7A394}"/>
          </ac:inkMkLst>
        </pc:inkChg>
        <pc:inkChg chg="add">
          <ac:chgData name="Darren Starr" userId="e8db8f9f-6c41-48a8-b168-8c2600f32686" providerId="ADAL" clId="{8A8AF724-0554-4334-A95E-7765974E60F0}" dt="2025-01-16T09:03:40.024" v="27621" actId="9405"/>
          <ac:inkMkLst>
            <pc:docMk/>
            <pc:sldMk cId="2088453083" sldId="332"/>
            <ac:inkMk id="51" creationId="{780A6E5F-8894-7A32-B450-13E3AE67DEA4}"/>
          </ac:inkMkLst>
        </pc:inkChg>
        <pc:inkChg chg="add">
          <ac:chgData name="Darren Starr" userId="e8db8f9f-6c41-48a8-b168-8c2600f32686" providerId="ADAL" clId="{8A8AF724-0554-4334-A95E-7765974E60F0}" dt="2025-01-16T09:03:40.804" v="27622" actId="9405"/>
          <ac:inkMkLst>
            <pc:docMk/>
            <pc:sldMk cId="2088453083" sldId="332"/>
            <ac:inkMk id="52" creationId="{9CA5177B-649F-1ADD-DE25-E6E4F99DE6C0}"/>
          </ac:inkMkLst>
        </pc:inkChg>
        <pc:inkChg chg="add">
          <ac:chgData name="Darren Starr" userId="e8db8f9f-6c41-48a8-b168-8c2600f32686" providerId="ADAL" clId="{8A8AF724-0554-4334-A95E-7765974E60F0}" dt="2025-01-16T09:03:41.278" v="27623" actId="9405"/>
          <ac:inkMkLst>
            <pc:docMk/>
            <pc:sldMk cId="2088453083" sldId="332"/>
            <ac:inkMk id="53" creationId="{CFBCCA38-D21C-E90E-BAF5-D4DCBD19B15B}"/>
          </ac:inkMkLst>
        </pc:inkChg>
        <pc:inkChg chg="add">
          <ac:chgData name="Darren Starr" userId="e8db8f9f-6c41-48a8-b168-8c2600f32686" providerId="ADAL" clId="{8A8AF724-0554-4334-A95E-7765974E60F0}" dt="2025-01-16T09:03:41.484" v="27624" actId="9405"/>
          <ac:inkMkLst>
            <pc:docMk/>
            <pc:sldMk cId="2088453083" sldId="332"/>
            <ac:inkMk id="54" creationId="{F60C9EEA-7637-724B-2568-1AAE06953609}"/>
          </ac:inkMkLst>
        </pc:inkChg>
        <pc:inkChg chg="add mod">
          <ac:chgData name="Darren Starr" userId="e8db8f9f-6c41-48a8-b168-8c2600f32686" providerId="ADAL" clId="{8A8AF724-0554-4334-A95E-7765974E60F0}" dt="2025-01-16T09:03:46.072" v="27635"/>
          <ac:inkMkLst>
            <pc:docMk/>
            <pc:sldMk cId="2088453083" sldId="332"/>
            <ac:inkMk id="55" creationId="{20DCDCE1-B517-540C-0846-F7F6BCFF22FD}"/>
          </ac:inkMkLst>
        </pc:inkChg>
        <pc:inkChg chg="add">
          <ac:chgData name="Darren Starr" userId="e8db8f9f-6c41-48a8-b168-8c2600f32686" providerId="ADAL" clId="{8A8AF724-0554-4334-A95E-7765974E60F0}" dt="2025-01-16T09:03:42.038" v="27626" actId="9405"/>
          <ac:inkMkLst>
            <pc:docMk/>
            <pc:sldMk cId="2088453083" sldId="332"/>
            <ac:inkMk id="56" creationId="{061A9249-07D6-8048-4ED4-029FAD3475DC}"/>
          </ac:inkMkLst>
        </pc:inkChg>
        <pc:inkChg chg="add mod">
          <ac:chgData name="Darren Starr" userId="e8db8f9f-6c41-48a8-b168-8c2600f32686" providerId="ADAL" clId="{8A8AF724-0554-4334-A95E-7765974E60F0}" dt="2025-01-16T09:03:46.072" v="27635"/>
          <ac:inkMkLst>
            <pc:docMk/>
            <pc:sldMk cId="2088453083" sldId="332"/>
            <ac:inkMk id="57" creationId="{DF3775DE-BB94-DAC3-3069-FAA38A71A04F}"/>
          </ac:inkMkLst>
        </pc:inkChg>
        <pc:inkChg chg="add">
          <ac:chgData name="Darren Starr" userId="e8db8f9f-6c41-48a8-b168-8c2600f32686" providerId="ADAL" clId="{8A8AF724-0554-4334-A95E-7765974E60F0}" dt="2025-01-16T09:03:42.610" v="27628" actId="9405"/>
          <ac:inkMkLst>
            <pc:docMk/>
            <pc:sldMk cId="2088453083" sldId="332"/>
            <ac:inkMk id="58" creationId="{D6AE8359-B809-6B05-D510-7281C84715A8}"/>
          </ac:inkMkLst>
        </pc:inkChg>
        <pc:inkChg chg="add">
          <ac:chgData name="Darren Starr" userId="e8db8f9f-6c41-48a8-b168-8c2600f32686" providerId="ADAL" clId="{8A8AF724-0554-4334-A95E-7765974E60F0}" dt="2025-01-16T09:03:43.012" v="27629" actId="9405"/>
          <ac:inkMkLst>
            <pc:docMk/>
            <pc:sldMk cId="2088453083" sldId="332"/>
            <ac:inkMk id="59" creationId="{5195FAF4-E5F1-9DFC-0363-23ECE828C5F2}"/>
          </ac:inkMkLst>
        </pc:inkChg>
        <pc:inkChg chg="add">
          <ac:chgData name="Darren Starr" userId="e8db8f9f-6c41-48a8-b168-8c2600f32686" providerId="ADAL" clId="{8A8AF724-0554-4334-A95E-7765974E60F0}" dt="2025-01-16T09:03:43.278" v="27630" actId="9405"/>
          <ac:inkMkLst>
            <pc:docMk/>
            <pc:sldMk cId="2088453083" sldId="332"/>
            <ac:inkMk id="60" creationId="{ED43812A-B92B-2931-2D69-DA2640C63488}"/>
          </ac:inkMkLst>
        </pc:inkChg>
        <pc:inkChg chg="add">
          <ac:chgData name="Darren Starr" userId="e8db8f9f-6c41-48a8-b168-8c2600f32686" providerId="ADAL" clId="{8A8AF724-0554-4334-A95E-7765974E60F0}" dt="2025-01-16T09:03:43.657" v="27631" actId="9405"/>
          <ac:inkMkLst>
            <pc:docMk/>
            <pc:sldMk cId="2088453083" sldId="332"/>
            <ac:inkMk id="61" creationId="{8D8543FE-3B85-6A6D-59F9-B04C8EA52883}"/>
          </ac:inkMkLst>
        </pc:inkChg>
        <pc:inkChg chg="add">
          <ac:chgData name="Darren Starr" userId="e8db8f9f-6c41-48a8-b168-8c2600f32686" providerId="ADAL" clId="{8A8AF724-0554-4334-A95E-7765974E60F0}" dt="2025-01-16T09:03:43.921" v="27632" actId="9405"/>
          <ac:inkMkLst>
            <pc:docMk/>
            <pc:sldMk cId="2088453083" sldId="332"/>
            <ac:inkMk id="62" creationId="{FA80FB97-915C-82DD-FFA2-02E5089C7864}"/>
          </ac:inkMkLst>
        </pc:inkChg>
        <pc:inkChg chg="add">
          <ac:chgData name="Darren Starr" userId="e8db8f9f-6c41-48a8-b168-8c2600f32686" providerId="ADAL" clId="{8A8AF724-0554-4334-A95E-7765974E60F0}" dt="2025-01-16T09:03:44.079" v="27633" actId="9405"/>
          <ac:inkMkLst>
            <pc:docMk/>
            <pc:sldMk cId="2088453083" sldId="332"/>
            <ac:inkMk id="63" creationId="{A536ACE1-4F35-0B1F-FC1A-1EC4FB007D0A}"/>
          </ac:inkMkLst>
        </pc:inkChg>
        <pc:inkChg chg="add">
          <ac:chgData name="Darren Starr" userId="e8db8f9f-6c41-48a8-b168-8c2600f32686" providerId="ADAL" clId="{8A8AF724-0554-4334-A95E-7765974E60F0}" dt="2025-01-16T09:03:45.223" v="27634" actId="9405"/>
          <ac:inkMkLst>
            <pc:docMk/>
            <pc:sldMk cId="2088453083" sldId="332"/>
            <ac:inkMk id="64" creationId="{198121F6-6D44-EA5C-2F2C-9B4D7501AFFD}"/>
          </ac:inkMkLst>
        </pc:inkChg>
        <pc:inkChg chg="add">
          <ac:chgData name="Darren Starr" userId="e8db8f9f-6c41-48a8-b168-8c2600f32686" providerId="ADAL" clId="{8A8AF724-0554-4334-A95E-7765974E60F0}" dt="2025-01-16T09:03:47.210" v="27636" actId="9405"/>
          <ac:inkMkLst>
            <pc:docMk/>
            <pc:sldMk cId="2088453083" sldId="332"/>
            <ac:inkMk id="69" creationId="{4C207B02-C593-6B18-FD71-5958FE1D96C8}"/>
          </ac:inkMkLst>
        </pc:inkChg>
        <pc:inkChg chg="add">
          <ac:chgData name="Darren Starr" userId="e8db8f9f-6c41-48a8-b168-8c2600f32686" providerId="ADAL" clId="{8A8AF724-0554-4334-A95E-7765974E60F0}" dt="2025-01-16T09:03:47.552" v="27637" actId="9405"/>
          <ac:inkMkLst>
            <pc:docMk/>
            <pc:sldMk cId="2088453083" sldId="332"/>
            <ac:inkMk id="70" creationId="{91347875-A680-10AD-305A-468FFDC17808}"/>
          </ac:inkMkLst>
        </pc:inkChg>
        <pc:inkChg chg="add">
          <ac:chgData name="Darren Starr" userId="e8db8f9f-6c41-48a8-b168-8c2600f32686" providerId="ADAL" clId="{8A8AF724-0554-4334-A95E-7765974E60F0}" dt="2025-01-16T09:03:47.837" v="27638" actId="9405"/>
          <ac:inkMkLst>
            <pc:docMk/>
            <pc:sldMk cId="2088453083" sldId="332"/>
            <ac:inkMk id="71" creationId="{DE15C196-E603-2064-B9EF-27B2EE917DF4}"/>
          </ac:inkMkLst>
        </pc:inkChg>
        <pc:inkChg chg="add">
          <ac:chgData name="Darren Starr" userId="e8db8f9f-6c41-48a8-b168-8c2600f32686" providerId="ADAL" clId="{8A8AF724-0554-4334-A95E-7765974E60F0}" dt="2025-01-16T09:03:48.462" v="27639" actId="9405"/>
          <ac:inkMkLst>
            <pc:docMk/>
            <pc:sldMk cId="2088453083" sldId="332"/>
            <ac:inkMk id="72" creationId="{B5673E2A-4B8A-507B-8A87-670D40E7F929}"/>
          </ac:inkMkLst>
        </pc:inkChg>
        <pc:inkChg chg="add">
          <ac:chgData name="Darren Starr" userId="e8db8f9f-6c41-48a8-b168-8c2600f32686" providerId="ADAL" clId="{8A8AF724-0554-4334-A95E-7765974E60F0}" dt="2025-01-16T09:03:48.647" v="27640" actId="9405"/>
          <ac:inkMkLst>
            <pc:docMk/>
            <pc:sldMk cId="2088453083" sldId="332"/>
            <ac:inkMk id="73" creationId="{063BA62F-F3BB-ACC3-31FF-2BCF9BB49A91}"/>
          </ac:inkMkLst>
        </pc:inkChg>
        <pc:inkChg chg="add mod">
          <ac:chgData name="Darren Starr" userId="e8db8f9f-6c41-48a8-b168-8c2600f32686" providerId="ADAL" clId="{8A8AF724-0554-4334-A95E-7765974E60F0}" dt="2025-01-16T09:03:51.178" v="27647"/>
          <ac:inkMkLst>
            <pc:docMk/>
            <pc:sldMk cId="2088453083" sldId="332"/>
            <ac:inkMk id="74" creationId="{384F281F-29F7-F884-9E86-4FBEE85CABA0}"/>
          </ac:inkMkLst>
        </pc:inkChg>
        <pc:inkChg chg="add mod">
          <ac:chgData name="Darren Starr" userId="e8db8f9f-6c41-48a8-b168-8c2600f32686" providerId="ADAL" clId="{8A8AF724-0554-4334-A95E-7765974E60F0}" dt="2025-01-16T09:03:51.178" v="27647"/>
          <ac:inkMkLst>
            <pc:docMk/>
            <pc:sldMk cId="2088453083" sldId="332"/>
            <ac:inkMk id="75" creationId="{35C9BEED-6EDF-21D9-B849-73B1424AD5B6}"/>
          </ac:inkMkLst>
        </pc:inkChg>
        <pc:inkChg chg="add mod">
          <ac:chgData name="Darren Starr" userId="e8db8f9f-6c41-48a8-b168-8c2600f32686" providerId="ADAL" clId="{8A8AF724-0554-4334-A95E-7765974E60F0}" dt="2025-01-16T09:03:59.436" v="27664"/>
          <ac:inkMkLst>
            <pc:docMk/>
            <pc:sldMk cId="2088453083" sldId="332"/>
            <ac:inkMk id="76" creationId="{5826872F-2D79-A98B-CF0D-A787F2640691}"/>
          </ac:inkMkLst>
        </pc:inkChg>
        <pc:inkChg chg="add">
          <ac:chgData name="Darren Starr" userId="e8db8f9f-6c41-48a8-b168-8c2600f32686" providerId="ADAL" clId="{8A8AF724-0554-4334-A95E-7765974E60F0}" dt="2025-01-16T09:03:49.726" v="27644" actId="9405"/>
          <ac:inkMkLst>
            <pc:docMk/>
            <pc:sldMk cId="2088453083" sldId="332"/>
            <ac:inkMk id="77" creationId="{EE71F100-5022-7AB7-CF85-7A2E2EC9AE66}"/>
          </ac:inkMkLst>
        </pc:inkChg>
        <pc:inkChg chg="add">
          <ac:chgData name="Darren Starr" userId="e8db8f9f-6c41-48a8-b168-8c2600f32686" providerId="ADAL" clId="{8A8AF724-0554-4334-A95E-7765974E60F0}" dt="2025-01-16T09:03:49.926" v="27645" actId="9405"/>
          <ac:inkMkLst>
            <pc:docMk/>
            <pc:sldMk cId="2088453083" sldId="332"/>
            <ac:inkMk id="78" creationId="{304D4F3D-8983-6BB0-BB56-CB260DFDC0B5}"/>
          </ac:inkMkLst>
        </pc:inkChg>
        <pc:inkChg chg="add">
          <ac:chgData name="Darren Starr" userId="e8db8f9f-6c41-48a8-b168-8c2600f32686" providerId="ADAL" clId="{8A8AF724-0554-4334-A95E-7765974E60F0}" dt="2025-01-16T09:03:50.419" v="27646" actId="9405"/>
          <ac:inkMkLst>
            <pc:docMk/>
            <pc:sldMk cId="2088453083" sldId="332"/>
            <ac:inkMk id="79" creationId="{73C5694B-CFDC-33BD-E2B3-3298263C6EF0}"/>
          </ac:inkMkLst>
        </pc:inkChg>
        <pc:inkChg chg="add">
          <ac:chgData name="Darren Starr" userId="e8db8f9f-6c41-48a8-b168-8c2600f32686" providerId="ADAL" clId="{8A8AF724-0554-4334-A95E-7765974E60F0}" dt="2025-01-16T09:03:51.466" v="27648" actId="9405"/>
          <ac:inkMkLst>
            <pc:docMk/>
            <pc:sldMk cId="2088453083" sldId="332"/>
            <ac:inkMk id="81" creationId="{B490725D-94C0-E732-0FA0-6FFA55AB252F}"/>
          </ac:inkMkLst>
        </pc:inkChg>
        <pc:inkChg chg="add">
          <ac:chgData name="Darren Starr" userId="e8db8f9f-6c41-48a8-b168-8c2600f32686" providerId="ADAL" clId="{8A8AF724-0554-4334-A95E-7765974E60F0}" dt="2025-01-16T09:03:51.887" v="27649" actId="9405"/>
          <ac:inkMkLst>
            <pc:docMk/>
            <pc:sldMk cId="2088453083" sldId="332"/>
            <ac:inkMk id="82" creationId="{18559152-509D-FFDC-1E2D-652EA681C40D}"/>
          </ac:inkMkLst>
        </pc:inkChg>
        <pc:inkChg chg="add">
          <ac:chgData name="Darren Starr" userId="e8db8f9f-6c41-48a8-b168-8c2600f32686" providerId="ADAL" clId="{8A8AF724-0554-4334-A95E-7765974E60F0}" dt="2025-01-16T09:03:52.096" v="27650" actId="9405"/>
          <ac:inkMkLst>
            <pc:docMk/>
            <pc:sldMk cId="2088453083" sldId="332"/>
            <ac:inkMk id="83" creationId="{5E5D51C0-D087-E065-455C-D409927FE64E}"/>
          </ac:inkMkLst>
        </pc:inkChg>
        <pc:inkChg chg="add">
          <ac:chgData name="Darren Starr" userId="e8db8f9f-6c41-48a8-b168-8c2600f32686" providerId="ADAL" clId="{8A8AF724-0554-4334-A95E-7765974E60F0}" dt="2025-01-16T09:03:52.446" v="27651" actId="9405"/>
          <ac:inkMkLst>
            <pc:docMk/>
            <pc:sldMk cId="2088453083" sldId="332"/>
            <ac:inkMk id="84" creationId="{C0207500-88DC-AEFC-855F-45B1B68D517A}"/>
          </ac:inkMkLst>
        </pc:inkChg>
        <pc:inkChg chg="add">
          <ac:chgData name="Darren Starr" userId="e8db8f9f-6c41-48a8-b168-8c2600f32686" providerId="ADAL" clId="{8A8AF724-0554-4334-A95E-7765974E60F0}" dt="2025-01-16T09:03:52.659" v="27652" actId="9405"/>
          <ac:inkMkLst>
            <pc:docMk/>
            <pc:sldMk cId="2088453083" sldId="332"/>
            <ac:inkMk id="85" creationId="{3C703A26-4E7B-E39E-1D0D-A7D0E3FF91F8}"/>
          </ac:inkMkLst>
        </pc:inkChg>
        <pc:inkChg chg="add">
          <ac:chgData name="Darren Starr" userId="e8db8f9f-6c41-48a8-b168-8c2600f32686" providerId="ADAL" clId="{8A8AF724-0554-4334-A95E-7765974E60F0}" dt="2025-01-16T09:03:53.259" v="27653" actId="9405"/>
          <ac:inkMkLst>
            <pc:docMk/>
            <pc:sldMk cId="2088453083" sldId="332"/>
            <ac:inkMk id="86" creationId="{AA723143-375A-7748-E4CB-D79A4649FC37}"/>
          </ac:inkMkLst>
        </pc:inkChg>
        <pc:inkChg chg="add">
          <ac:chgData name="Darren Starr" userId="e8db8f9f-6c41-48a8-b168-8c2600f32686" providerId="ADAL" clId="{8A8AF724-0554-4334-A95E-7765974E60F0}" dt="2025-01-16T09:03:53.677" v="27654" actId="9405"/>
          <ac:inkMkLst>
            <pc:docMk/>
            <pc:sldMk cId="2088453083" sldId="332"/>
            <ac:inkMk id="87" creationId="{8DE5170F-057D-6F97-1A8B-EDB9F92EBE2A}"/>
          </ac:inkMkLst>
        </pc:inkChg>
        <pc:inkChg chg="add mod">
          <ac:chgData name="Darren Starr" userId="e8db8f9f-6c41-48a8-b168-8c2600f32686" providerId="ADAL" clId="{8A8AF724-0554-4334-A95E-7765974E60F0}" dt="2025-01-16T09:03:59.436" v="27664"/>
          <ac:inkMkLst>
            <pc:docMk/>
            <pc:sldMk cId="2088453083" sldId="332"/>
            <ac:inkMk id="88" creationId="{F823D8DF-8A1E-E3E5-76CF-F88A482FAE68}"/>
          </ac:inkMkLst>
        </pc:inkChg>
        <pc:inkChg chg="add">
          <ac:chgData name="Darren Starr" userId="e8db8f9f-6c41-48a8-b168-8c2600f32686" providerId="ADAL" clId="{8A8AF724-0554-4334-A95E-7765974E60F0}" dt="2025-01-16T09:03:55.032" v="27656" actId="9405"/>
          <ac:inkMkLst>
            <pc:docMk/>
            <pc:sldMk cId="2088453083" sldId="332"/>
            <ac:inkMk id="89" creationId="{2C22C0EA-400E-4584-FEF6-15F72051E3BB}"/>
          </ac:inkMkLst>
        </pc:inkChg>
        <pc:inkChg chg="add mod">
          <ac:chgData name="Darren Starr" userId="e8db8f9f-6c41-48a8-b168-8c2600f32686" providerId="ADAL" clId="{8A8AF724-0554-4334-A95E-7765974E60F0}" dt="2025-01-16T09:03:59.436" v="27664"/>
          <ac:inkMkLst>
            <pc:docMk/>
            <pc:sldMk cId="2088453083" sldId="332"/>
            <ac:inkMk id="90" creationId="{F5ACD529-3B29-0A98-2FCA-7D442A8FAB03}"/>
          </ac:inkMkLst>
        </pc:inkChg>
        <pc:inkChg chg="add">
          <ac:chgData name="Darren Starr" userId="e8db8f9f-6c41-48a8-b168-8c2600f32686" providerId="ADAL" clId="{8A8AF724-0554-4334-A95E-7765974E60F0}" dt="2025-01-16T09:03:55.629" v="27658" actId="9405"/>
          <ac:inkMkLst>
            <pc:docMk/>
            <pc:sldMk cId="2088453083" sldId="332"/>
            <ac:inkMk id="91" creationId="{73100F86-B4C0-BA41-6E0B-207BADEF2279}"/>
          </ac:inkMkLst>
        </pc:inkChg>
        <pc:inkChg chg="add">
          <ac:chgData name="Darren Starr" userId="e8db8f9f-6c41-48a8-b168-8c2600f32686" providerId="ADAL" clId="{8A8AF724-0554-4334-A95E-7765974E60F0}" dt="2025-01-16T09:03:55.816" v="27659" actId="9405"/>
          <ac:inkMkLst>
            <pc:docMk/>
            <pc:sldMk cId="2088453083" sldId="332"/>
            <ac:inkMk id="92" creationId="{E95243F6-5383-DBC8-A42F-5282A4A32C69}"/>
          </ac:inkMkLst>
        </pc:inkChg>
        <pc:inkChg chg="add mod">
          <ac:chgData name="Darren Starr" userId="e8db8f9f-6c41-48a8-b168-8c2600f32686" providerId="ADAL" clId="{8A8AF724-0554-4334-A95E-7765974E60F0}" dt="2025-01-16T09:03:59.436" v="27664"/>
          <ac:inkMkLst>
            <pc:docMk/>
            <pc:sldMk cId="2088453083" sldId="332"/>
            <ac:inkMk id="93" creationId="{80AAE327-1220-7298-5448-AC6787F34311}"/>
          </ac:inkMkLst>
        </pc:inkChg>
        <pc:inkChg chg="add">
          <ac:chgData name="Darren Starr" userId="e8db8f9f-6c41-48a8-b168-8c2600f32686" providerId="ADAL" clId="{8A8AF724-0554-4334-A95E-7765974E60F0}" dt="2025-01-16T09:03:57.201" v="27661" actId="9405"/>
          <ac:inkMkLst>
            <pc:docMk/>
            <pc:sldMk cId="2088453083" sldId="332"/>
            <ac:inkMk id="94" creationId="{6DEA0245-A9A7-08A3-E8AD-7AA9906B6BA6}"/>
          </ac:inkMkLst>
        </pc:inkChg>
        <pc:inkChg chg="add">
          <ac:chgData name="Darren Starr" userId="e8db8f9f-6c41-48a8-b168-8c2600f32686" providerId="ADAL" clId="{8A8AF724-0554-4334-A95E-7765974E60F0}" dt="2025-01-16T09:03:58.070" v="27662" actId="9405"/>
          <ac:inkMkLst>
            <pc:docMk/>
            <pc:sldMk cId="2088453083" sldId="332"/>
            <ac:inkMk id="95" creationId="{0CFC8736-B416-AC45-DC0C-558FBC4CDFB2}"/>
          </ac:inkMkLst>
        </pc:inkChg>
        <pc:inkChg chg="add">
          <ac:chgData name="Darren Starr" userId="e8db8f9f-6c41-48a8-b168-8c2600f32686" providerId="ADAL" clId="{8A8AF724-0554-4334-A95E-7765974E60F0}" dt="2025-01-16T09:03:58.674" v="27663" actId="9405"/>
          <ac:inkMkLst>
            <pc:docMk/>
            <pc:sldMk cId="2088453083" sldId="332"/>
            <ac:inkMk id="96" creationId="{A4C4F4AF-FD63-47F9-D620-278029FDD432}"/>
          </ac:inkMkLst>
        </pc:inkChg>
      </pc:sldChg>
      <pc:sldChg chg="addSp modSp new mod">
        <pc:chgData name="Darren Starr" userId="e8db8f9f-6c41-48a8-b168-8c2600f32686" providerId="ADAL" clId="{8A8AF724-0554-4334-A95E-7765974E60F0}" dt="2025-01-16T10:08:45.156" v="28426" actId="20577"/>
        <pc:sldMkLst>
          <pc:docMk/>
          <pc:sldMk cId="4122882008" sldId="333"/>
        </pc:sldMkLst>
        <pc:spChg chg="mod">
          <ac:chgData name="Darren Starr" userId="e8db8f9f-6c41-48a8-b168-8c2600f32686" providerId="ADAL" clId="{8A8AF724-0554-4334-A95E-7765974E60F0}" dt="2025-01-16T10:05:32.733" v="28124" actId="20577"/>
          <ac:spMkLst>
            <pc:docMk/>
            <pc:sldMk cId="4122882008" sldId="333"/>
            <ac:spMk id="2" creationId="{0A1E5A2C-B475-013F-9574-23591F0A0A8D}"/>
          </ac:spMkLst>
        </pc:spChg>
        <pc:spChg chg="mod">
          <ac:chgData name="Darren Starr" userId="e8db8f9f-6c41-48a8-b168-8c2600f32686" providerId="ADAL" clId="{8A8AF724-0554-4334-A95E-7765974E60F0}" dt="2025-01-16T10:08:45.156" v="28426" actId="20577"/>
          <ac:spMkLst>
            <pc:docMk/>
            <pc:sldMk cId="4122882008" sldId="333"/>
            <ac:spMk id="3" creationId="{B78EF551-D8A3-E28D-6309-7B3E285B9C66}"/>
          </ac:spMkLst>
        </pc:spChg>
        <pc:grpChg chg="mod">
          <ac:chgData name="Darren Starr" userId="e8db8f9f-6c41-48a8-b168-8c2600f32686" providerId="ADAL" clId="{8A8AF724-0554-4334-A95E-7765974E60F0}" dt="2025-01-16T10:06:51.034" v="28269"/>
          <ac:grpSpMkLst>
            <pc:docMk/>
            <pc:sldMk cId="4122882008" sldId="333"/>
            <ac:grpSpMk id="7" creationId="{ABFE73B4-2EE8-6B70-7ED0-45C6BCA763AF}"/>
          </ac:grpSpMkLst>
        </pc:grpChg>
        <pc:grpChg chg="mod">
          <ac:chgData name="Darren Starr" userId="e8db8f9f-6c41-48a8-b168-8c2600f32686" providerId="ADAL" clId="{8A8AF724-0554-4334-A95E-7765974E60F0}" dt="2025-01-16T10:06:54.634" v="28272"/>
          <ac:grpSpMkLst>
            <pc:docMk/>
            <pc:sldMk cId="4122882008" sldId="333"/>
            <ac:grpSpMk id="10" creationId="{A3ECC172-59E7-FDFB-DE03-7B01CD93C56A}"/>
          </ac:grpSpMkLst>
        </pc:grpChg>
        <pc:grpChg chg="mod">
          <ac:chgData name="Darren Starr" userId="e8db8f9f-6c41-48a8-b168-8c2600f32686" providerId="ADAL" clId="{8A8AF724-0554-4334-A95E-7765974E60F0}" dt="2025-01-16T10:06:56.689" v="28276"/>
          <ac:grpSpMkLst>
            <pc:docMk/>
            <pc:sldMk cId="4122882008" sldId="333"/>
            <ac:grpSpMk id="14" creationId="{B43AAB89-C206-CBAD-EA2E-75B361F0CC76}"/>
          </ac:grpSpMkLst>
        </pc:grpChg>
        <pc:grpChg chg="mod">
          <ac:chgData name="Darren Starr" userId="e8db8f9f-6c41-48a8-b168-8c2600f32686" providerId="ADAL" clId="{8A8AF724-0554-4334-A95E-7765974E60F0}" dt="2025-01-16T10:07:09.377" v="28301"/>
          <ac:grpSpMkLst>
            <pc:docMk/>
            <pc:sldMk cId="4122882008" sldId="333"/>
            <ac:grpSpMk id="39" creationId="{B9326173-7F5C-1B72-2B04-1CD5216A3872}"/>
          </ac:grpSpMkLst>
        </pc:grpChg>
        <pc:grpChg chg="mod">
          <ac:chgData name="Darren Starr" userId="e8db8f9f-6c41-48a8-b168-8c2600f32686" providerId="ADAL" clId="{8A8AF724-0554-4334-A95E-7765974E60F0}" dt="2025-01-16T10:07:09.377" v="28301"/>
          <ac:grpSpMkLst>
            <pc:docMk/>
            <pc:sldMk cId="4122882008" sldId="333"/>
            <ac:grpSpMk id="40" creationId="{D15338FC-A059-5910-FF39-AFFC1E7292B7}"/>
          </ac:grpSpMkLst>
        </pc:grpChg>
        <pc:grpChg chg="mod">
          <ac:chgData name="Darren Starr" userId="e8db8f9f-6c41-48a8-b168-8c2600f32686" providerId="ADAL" clId="{8A8AF724-0554-4334-A95E-7765974E60F0}" dt="2025-01-16T10:07:09.377" v="28301"/>
          <ac:grpSpMkLst>
            <pc:docMk/>
            <pc:sldMk cId="4122882008" sldId="333"/>
            <ac:grpSpMk id="41" creationId="{405D1A0F-E652-6A86-9264-60FB47372C17}"/>
          </ac:grpSpMkLst>
        </pc:grpChg>
        <pc:grpChg chg="mod">
          <ac:chgData name="Darren Starr" userId="e8db8f9f-6c41-48a8-b168-8c2600f32686" providerId="ADAL" clId="{8A8AF724-0554-4334-A95E-7765974E60F0}" dt="2025-01-16T10:08:02.770" v="28309"/>
          <ac:grpSpMkLst>
            <pc:docMk/>
            <pc:sldMk cId="4122882008" sldId="333"/>
            <ac:grpSpMk id="49" creationId="{46F01519-76D3-0EC7-847F-A33A086A8FF3}"/>
          </ac:grpSpMkLst>
        </pc:grpChg>
        <pc:grpChg chg="mod">
          <ac:chgData name="Darren Starr" userId="e8db8f9f-6c41-48a8-b168-8c2600f32686" providerId="ADAL" clId="{8A8AF724-0554-4334-A95E-7765974E60F0}" dt="2025-01-16T10:08:02.770" v="28309"/>
          <ac:grpSpMkLst>
            <pc:docMk/>
            <pc:sldMk cId="4122882008" sldId="333"/>
            <ac:grpSpMk id="50" creationId="{4104FE17-28D5-26E2-1B35-E274A1EAB03C}"/>
          </ac:grpSpMkLst>
        </pc:grpChg>
        <pc:inkChg chg="add">
          <ac:chgData name="Darren Starr" userId="e8db8f9f-6c41-48a8-b168-8c2600f32686" providerId="ADAL" clId="{8A8AF724-0554-4334-A95E-7765974E60F0}" dt="2025-01-16T10:06:45.984" v="28266" actId="9405"/>
          <ac:inkMkLst>
            <pc:docMk/>
            <pc:sldMk cId="4122882008" sldId="333"/>
            <ac:inkMk id="4" creationId="{B1A6F7B5-2ABB-2746-7A32-D2E6B3A76EA8}"/>
          </ac:inkMkLst>
        </pc:inkChg>
        <pc:inkChg chg="add mod">
          <ac:chgData name="Darren Starr" userId="e8db8f9f-6c41-48a8-b168-8c2600f32686" providerId="ADAL" clId="{8A8AF724-0554-4334-A95E-7765974E60F0}" dt="2025-01-16T10:06:51.034" v="28269"/>
          <ac:inkMkLst>
            <pc:docMk/>
            <pc:sldMk cId="4122882008" sldId="333"/>
            <ac:inkMk id="5" creationId="{D28BE1AB-42EA-B1D7-3ED8-CB65AC6513A6}"/>
          </ac:inkMkLst>
        </pc:inkChg>
        <pc:inkChg chg="add mod">
          <ac:chgData name="Darren Starr" userId="e8db8f9f-6c41-48a8-b168-8c2600f32686" providerId="ADAL" clId="{8A8AF724-0554-4334-A95E-7765974E60F0}" dt="2025-01-16T10:06:51.034" v="28269"/>
          <ac:inkMkLst>
            <pc:docMk/>
            <pc:sldMk cId="4122882008" sldId="333"/>
            <ac:inkMk id="6" creationId="{DECE0047-4916-8BDA-D1A9-56DCAF096C46}"/>
          </ac:inkMkLst>
        </pc:inkChg>
        <pc:inkChg chg="add mod">
          <ac:chgData name="Darren Starr" userId="e8db8f9f-6c41-48a8-b168-8c2600f32686" providerId="ADAL" clId="{8A8AF724-0554-4334-A95E-7765974E60F0}" dt="2025-01-16T10:06:54.634" v="28272"/>
          <ac:inkMkLst>
            <pc:docMk/>
            <pc:sldMk cId="4122882008" sldId="333"/>
            <ac:inkMk id="8" creationId="{01DBA073-CD90-7BFB-CDE8-F96A67AF37D8}"/>
          </ac:inkMkLst>
        </pc:inkChg>
        <pc:inkChg chg="add mod">
          <ac:chgData name="Darren Starr" userId="e8db8f9f-6c41-48a8-b168-8c2600f32686" providerId="ADAL" clId="{8A8AF724-0554-4334-A95E-7765974E60F0}" dt="2025-01-16T10:06:54.634" v="28272"/>
          <ac:inkMkLst>
            <pc:docMk/>
            <pc:sldMk cId="4122882008" sldId="333"/>
            <ac:inkMk id="9" creationId="{27817BC4-53AB-D76F-8706-E01E60DF068C}"/>
          </ac:inkMkLst>
        </pc:inkChg>
        <pc:inkChg chg="add mod">
          <ac:chgData name="Darren Starr" userId="e8db8f9f-6c41-48a8-b168-8c2600f32686" providerId="ADAL" clId="{8A8AF724-0554-4334-A95E-7765974E60F0}" dt="2025-01-16T10:06:56.689" v="28276"/>
          <ac:inkMkLst>
            <pc:docMk/>
            <pc:sldMk cId="4122882008" sldId="333"/>
            <ac:inkMk id="11" creationId="{192F861C-D9A7-087D-F365-0DB35B83A284}"/>
          </ac:inkMkLst>
        </pc:inkChg>
        <pc:inkChg chg="add mod">
          <ac:chgData name="Darren Starr" userId="e8db8f9f-6c41-48a8-b168-8c2600f32686" providerId="ADAL" clId="{8A8AF724-0554-4334-A95E-7765974E60F0}" dt="2025-01-16T10:06:56.689" v="28276"/>
          <ac:inkMkLst>
            <pc:docMk/>
            <pc:sldMk cId="4122882008" sldId="333"/>
            <ac:inkMk id="12" creationId="{30351591-3A37-555D-142D-325EDDF5C953}"/>
          </ac:inkMkLst>
        </pc:inkChg>
        <pc:inkChg chg="add mod">
          <ac:chgData name="Darren Starr" userId="e8db8f9f-6c41-48a8-b168-8c2600f32686" providerId="ADAL" clId="{8A8AF724-0554-4334-A95E-7765974E60F0}" dt="2025-01-16T10:06:56.689" v="28276"/>
          <ac:inkMkLst>
            <pc:docMk/>
            <pc:sldMk cId="4122882008" sldId="333"/>
            <ac:inkMk id="13" creationId="{CCD32024-C5E9-64D9-0E79-EC4A92FC7017}"/>
          </ac:inkMkLst>
        </pc:inkChg>
        <pc:inkChg chg="add">
          <ac:chgData name="Darren Starr" userId="e8db8f9f-6c41-48a8-b168-8c2600f32686" providerId="ADAL" clId="{8A8AF724-0554-4334-A95E-7765974E60F0}" dt="2025-01-16T10:06:57.424" v="28277" actId="9405"/>
          <ac:inkMkLst>
            <pc:docMk/>
            <pc:sldMk cId="4122882008" sldId="333"/>
            <ac:inkMk id="15" creationId="{97D4B1F8-B355-CFAB-5726-47DA0614821A}"/>
          </ac:inkMkLst>
        </pc:inkChg>
        <pc:inkChg chg="add">
          <ac:chgData name="Darren Starr" userId="e8db8f9f-6c41-48a8-b168-8c2600f32686" providerId="ADAL" clId="{8A8AF724-0554-4334-A95E-7765974E60F0}" dt="2025-01-16T10:06:57.852" v="28278" actId="9405"/>
          <ac:inkMkLst>
            <pc:docMk/>
            <pc:sldMk cId="4122882008" sldId="333"/>
            <ac:inkMk id="16" creationId="{B06760FE-A363-629F-B087-78FDAB425795}"/>
          </ac:inkMkLst>
        </pc:inkChg>
        <pc:inkChg chg="add">
          <ac:chgData name="Darren Starr" userId="e8db8f9f-6c41-48a8-b168-8c2600f32686" providerId="ADAL" clId="{8A8AF724-0554-4334-A95E-7765974E60F0}" dt="2025-01-16T10:06:58.511" v="28279" actId="9405"/>
          <ac:inkMkLst>
            <pc:docMk/>
            <pc:sldMk cId="4122882008" sldId="333"/>
            <ac:inkMk id="17" creationId="{DF15B260-1905-8C8B-889D-C0C11F0CEB6F}"/>
          </ac:inkMkLst>
        </pc:inkChg>
        <pc:inkChg chg="add mod">
          <ac:chgData name="Darren Starr" userId="e8db8f9f-6c41-48a8-b168-8c2600f32686" providerId="ADAL" clId="{8A8AF724-0554-4334-A95E-7765974E60F0}" dt="2025-01-16T10:07:09.377" v="28301"/>
          <ac:inkMkLst>
            <pc:docMk/>
            <pc:sldMk cId="4122882008" sldId="333"/>
            <ac:inkMk id="18" creationId="{2244B47A-7D34-A221-1F0E-9DAE160D94B5}"/>
          </ac:inkMkLst>
        </pc:inkChg>
        <pc:inkChg chg="add mod">
          <ac:chgData name="Darren Starr" userId="e8db8f9f-6c41-48a8-b168-8c2600f32686" providerId="ADAL" clId="{8A8AF724-0554-4334-A95E-7765974E60F0}" dt="2025-01-16T10:07:09.377" v="28301"/>
          <ac:inkMkLst>
            <pc:docMk/>
            <pc:sldMk cId="4122882008" sldId="333"/>
            <ac:inkMk id="19" creationId="{4847ADAA-ACF6-4A59-2F49-B565AA283242}"/>
          </ac:inkMkLst>
        </pc:inkChg>
        <pc:inkChg chg="add">
          <ac:chgData name="Darren Starr" userId="e8db8f9f-6c41-48a8-b168-8c2600f32686" providerId="ADAL" clId="{8A8AF724-0554-4334-A95E-7765974E60F0}" dt="2025-01-16T10:07:00.729" v="28282" actId="9405"/>
          <ac:inkMkLst>
            <pc:docMk/>
            <pc:sldMk cId="4122882008" sldId="333"/>
            <ac:inkMk id="20" creationId="{D38F37E3-3B22-AC93-784B-22DC2409CA8A}"/>
          </ac:inkMkLst>
        </pc:inkChg>
        <pc:inkChg chg="add mod">
          <ac:chgData name="Darren Starr" userId="e8db8f9f-6c41-48a8-b168-8c2600f32686" providerId="ADAL" clId="{8A8AF724-0554-4334-A95E-7765974E60F0}" dt="2025-01-16T10:07:09.377" v="28301"/>
          <ac:inkMkLst>
            <pc:docMk/>
            <pc:sldMk cId="4122882008" sldId="333"/>
            <ac:inkMk id="21" creationId="{44675F22-817E-DF78-C49B-A400A186F0EF}"/>
          </ac:inkMkLst>
        </pc:inkChg>
        <pc:inkChg chg="add">
          <ac:chgData name="Darren Starr" userId="e8db8f9f-6c41-48a8-b168-8c2600f32686" providerId="ADAL" clId="{8A8AF724-0554-4334-A95E-7765974E60F0}" dt="2025-01-16T10:07:01.811" v="28284" actId="9405"/>
          <ac:inkMkLst>
            <pc:docMk/>
            <pc:sldMk cId="4122882008" sldId="333"/>
            <ac:inkMk id="22" creationId="{32CA1BC3-3549-6034-0AFE-639341016E23}"/>
          </ac:inkMkLst>
        </pc:inkChg>
        <pc:inkChg chg="add">
          <ac:chgData name="Darren Starr" userId="e8db8f9f-6c41-48a8-b168-8c2600f32686" providerId="ADAL" clId="{8A8AF724-0554-4334-A95E-7765974E60F0}" dt="2025-01-16T10:07:02.123" v="28285" actId="9405"/>
          <ac:inkMkLst>
            <pc:docMk/>
            <pc:sldMk cId="4122882008" sldId="333"/>
            <ac:inkMk id="23" creationId="{383C60D3-1B45-4BEA-7A76-4D1ECE232FBA}"/>
          </ac:inkMkLst>
        </pc:inkChg>
        <pc:inkChg chg="add mod">
          <ac:chgData name="Darren Starr" userId="e8db8f9f-6c41-48a8-b168-8c2600f32686" providerId="ADAL" clId="{8A8AF724-0554-4334-A95E-7765974E60F0}" dt="2025-01-16T10:07:09.377" v="28301"/>
          <ac:inkMkLst>
            <pc:docMk/>
            <pc:sldMk cId="4122882008" sldId="333"/>
            <ac:inkMk id="24" creationId="{603017CE-15A8-0E47-612A-2B416E1F9DA9}"/>
          </ac:inkMkLst>
        </pc:inkChg>
        <pc:inkChg chg="add">
          <ac:chgData name="Darren Starr" userId="e8db8f9f-6c41-48a8-b168-8c2600f32686" providerId="ADAL" clId="{8A8AF724-0554-4334-A95E-7765974E60F0}" dt="2025-01-16T10:07:02.986" v="28287" actId="9405"/>
          <ac:inkMkLst>
            <pc:docMk/>
            <pc:sldMk cId="4122882008" sldId="333"/>
            <ac:inkMk id="25" creationId="{AC031734-1268-E6F0-AC07-2D75CBC3C6D3}"/>
          </ac:inkMkLst>
        </pc:inkChg>
        <pc:inkChg chg="add">
          <ac:chgData name="Darren Starr" userId="e8db8f9f-6c41-48a8-b168-8c2600f32686" providerId="ADAL" clId="{8A8AF724-0554-4334-A95E-7765974E60F0}" dt="2025-01-16T10:07:04.098" v="28288" actId="9405"/>
          <ac:inkMkLst>
            <pc:docMk/>
            <pc:sldMk cId="4122882008" sldId="333"/>
            <ac:inkMk id="26" creationId="{0E562651-2886-29B7-1109-FA16895AB542}"/>
          </ac:inkMkLst>
        </pc:inkChg>
        <pc:inkChg chg="add mod">
          <ac:chgData name="Darren Starr" userId="e8db8f9f-6c41-48a8-b168-8c2600f32686" providerId="ADAL" clId="{8A8AF724-0554-4334-A95E-7765974E60F0}" dt="2025-01-16T10:07:09.377" v="28301"/>
          <ac:inkMkLst>
            <pc:docMk/>
            <pc:sldMk cId="4122882008" sldId="333"/>
            <ac:inkMk id="27" creationId="{D7FEAC23-9D12-062E-7EE2-91D32A4502F7}"/>
          </ac:inkMkLst>
        </pc:inkChg>
        <pc:inkChg chg="add">
          <ac:chgData name="Darren Starr" userId="e8db8f9f-6c41-48a8-b168-8c2600f32686" providerId="ADAL" clId="{8A8AF724-0554-4334-A95E-7765974E60F0}" dt="2025-01-16T10:07:05.380" v="28290" actId="9405"/>
          <ac:inkMkLst>
            <pc:docMk/>
            <pc:sldMk cId="4122882008" sldId="333"/>
            <ac:inkMk id="28" creationId="{28DAEF94-4E31-52FC-97D1-35A5AF6390C6}"/>
          </ac:inkMkLst>
        </pc:inkChg>
        <pc:inkChg chg="add mod">
          <ac:chgData name="Darren Starr" userId="e8db8f9f-6c41-48a8-b168-8c2600f32686" providerId="ADAL" clId="{8A8AF724-0554-4334-A95E-7765974E60F0}" dt="2025-01-16T10:07:09.377" v="28301"/>
          <ac:inkMkLst>
            <pc:docMk/>
            <pc:sldMk cId="4122882008" sldId="333"/>
            <ac:inkMk id="29" creationId="{9A8B3442-54D0-B687-382A-5047603BCC8F}"/>
          </ac:inkMkLst>
        </pc:inkChg>
        <pc:inkChg chg="add">
          <ac:chgData name="Darren Starr" userId="e8db8f9f-6c41-48a8-b168-8c2600f32686" providerId="ADAL" clId="{8A8AF724-0554-4334-A95E-7765974E60F0}" dt="2025-01-16T10:07:05.946" v="28292" actId="9405"/>
          <ac:inkMkLst>
            <pc:docMk/>
            <pc:sldMk cId="4122882008" sldId="333"/>
            <ac:inkMk id="30" creationId="{78C6F8B6-A7A8-3EA7-0917-B4A86709621D}"/>
          </ac:inkMkLst>
        </pc:inkChg>
        <pc:inkChg chg="add">
          <ac:chgData name="Darren Starr" userId="e8db8f9f-6c41-48a8-b168-8c2600f32686" providerId="ADAL" clId="{8A8AF724-0554-4334-A95E-7765974E60F0}" dt="2025-01-16T10:07:06.385" v="28293" actId="9405"/>
          <ac:inkMkLst>
            <pc:docMk/>
            <pc:sldMk cId="4122882008" sldId="333"/>
            <ac:inkMk id="31" creationId="{A2ACE016-057F-D5CE-33D8-36186B98DA7A}"/>
          </ac:inkMkLst>
        </pc:inkChg>
        <pc:inkChg chg="add">
          <ac:chgData name="Darren Starr" userId="e8db8f9f-6c41-48a8-b168-8c2600f32686" providerId="ADAL" clId="{8A8AF724-0554-4334-A95E-7765974E60F0}" dt="2025-01-16T10:07:06.621" v="28294" actId="9405"/>
          <ac:inkMkLst>
            <pc:docMk/>
            <pc:sldMk cId="4122882008" sldId="333"/>
            <ac:inkMk id="32" creationId="{333F512E-7280-A84C-FFE8-7D6A7B166582}"/>
          </ac:inkMkLst>
        </pc:inkChg>
        <pc:inkChg chg="add mod">
          <ac:chgData name="Darren Starr" userId="e8db8f9f-6c41-48a8-b168-8c2600f32686" providerId="ADAL" clId="{8A8AF724-0554-4334-A95E-7765974E60F0}" dt="2025-01-16T10:07:09.377" v="28301"/>
          <ac:inkMkLst>
            <pc:docMk/>
            <pc:sldMk cId="4122882008" sldId="333"/>
            <ac:inkMk id="33" creationId="{4C7CF125-15BC-328B-BBB5-C84E86082022}"/>
          </ac:inkMkLst>
        </pc:inkChg>
        <pc:inkChg chg="add">
          <ac:chgData name="Darren Starr" userId="e8db8f9f-6c41-48a8-b168-8c2600f32686" providerId="ADAL" clId="{8A8AF724-0554-4334-A95E-7765974E60F0}" dt="2025-01-16T10:07:07.115" v="28296" actId="9405"/>
          <ac:inkMkLst>
            <pc:docMk/>
            <pc:sldMk cId="4122882008" sldId="333"/>
            <ac:inkMk id="34" creationId="{65ABDD5A-41E8-D2B2-4BE8-3433D549B3D8}"/>
          </ac:inkMkLst>
        </pc:inkChg>
        <pc:inkChg chg="add">
          <ac:chgData name="Darren Starr" userId="e8db8f9f-6c41-48a8-b168-8c2600f32686" providerId="ADAL" clId="{8A8AF724-0554-4334-A95E-7765974E60F0}" dt="2025-01-16T10:07:07.576" v="28297" actId="9405"/>
          <ac:inkMkLst>
            <pc:docMk/>
            <pc:sldMk cId="4122882008" sldId="333"/>
            <ac:inkMk id="35" creationId="{DE03A83C-40D0-355A-41A6-90D4A0FA4297}"/>
          </ac:inkMkLst>
        </pc:inkChg>
        <pc:inkChg chg="add">
          <ac:chgData name="Darren Starr" userId="e8db8f9f-6c41-48a8-b168-8c2600f32686" providerId="ADAL" clId="{8A8AF724-0554-4334-A95E-7765974E60F0}" dt="2025-01-16T10:07:08.083" v="28298" actId="9405"/>
          <ac:inkMkLst>
            <pc:docMk/>
            <pc:sldMk cId="4122882008" sldId="333"/>
            <ac:inkMk id="36" creationId="{C6B16BC8-54D9-93AA-DA72-5A2B0DDEAF25}"/>
          </ac:inkMkLst>
        </pc:inkChg>
        <pc:inkChg chg="add">
          <ac:chgData name="Darren Starr" userId="e8db8f9f-6c41-48a8-b168-8c2600f32686" providerId="ADAL" clId="{8A8AF724-0554-4334-A95E-7765974E60F0}" dt="2025-01-16T10:07:08.305" v="28299" actId="9405"/>
          <ac:inkMkLst>
            <pc:docMk/>
            <pc:sldMk cId="4122882008" sldId="333"/>
            <ac:inkMk id="37" creationId="{1657352C-9B1B-CF7B-4E55-95D0B0735464}"/>
          </ac:inkMkLst>
        </pc:inkChg>
        <pc:inkChg chg="add">
          <ac:chgData name="Darren Starr" userId="e8db8f9f-6c41-48a8-b168-8c2600f32686" providerId="ADAL" clId="{8A8AF724-0554-4334-A95E-7765974E60F0}" dt="2025-01-16T10:07:08.480" v="28300" actId="9405"/>
          <ac:inkMkLst>
            <pc:docMk/>
            <pc:sldMk cId="4122882008" sldId="333"/>
            <ac:inkMk id="38" creationId="{8F9588B0-9698-6AB6-6A77-BD2B5FBCF4CC}"/>
          </ac:inkMkLst>
        </pc:inkChg>
        <pc:inkChg chg="add">
          <ac:chgData name="Darren Starr" userId="e8db8f9f-6c41-48a8-b168-8c2600f32686" providerId="ADAL" clId="{8A8AF724-0554-4334-A95E-7765974E60F0}" dt="2025-01-16T10:07:58.260" v="28302" actId="9405"/>
          <ac:inkMkLst>
            <pc:docMk/>
            <pc:sldMk cId="4122882008" sldId="333"/>
            <ac:inkMk id="42" creationId="{B85B3CE5-9D04-67E4-5ED9-112553BFF4E3}"/>
          </ac:inkMkLst>
        </pc:inkChg>
        <pc:inkChg chg="add mod">
          <ac:chgData name="Darren Starr" userId="e8db8f9f-6c41-48a8-b168-8c2600f32686" providerId="ADAL" clId="{8A8AF724-0554-4334-A95E-7765974E60F0}" dt="2025-01-16T10:08:02.770" v="28309"/>
          <ac:inkMkLst>
            <pc:docMk/>
            <pc:sldMk cId="4122882008" sldId="333"/>
            <ac:inkMk id="43" creationId="{45607A60-ED35-FDFC-B2F4-7D01202ECBD7}"/>
          </ac:inkMkLst>
        </pc:inkChg>
        <pc:inkChg chg="add mod">
          <ac:chgData name="Darren Starr" userId="e8db8f9f-6c41-48a8-b168-8c2600f32686" providerId="ADAL" clId="{8A8AF724-0554-4334-A95E-7765974E60F0}" dt="2025-01-16T10:08:02.770" v="28309"/>
          <ac:inkMkLst>
            <pc:docMk/>
            <pc:sldMk cId="4122882008" sldId="333"/>
            <ac:inkMk id="44" creationId="{ADA52613-357F-9D97-B4F0-1006538256BD}"/>
          </ac:inkMkLst>
        </pc:inkChg>
        <pc:inkChg chg="add mod">
          <ac:chgData name="Darren Starr" userId="e8db8f9f-6c41-48a8-b168-8c2600f32686" providerId="ADAL" clId="{8A8AF724-0554-4334-A95E-7765974E60F0}" dt="2025-01-16T10:08:02.770" v="28309"/>
          <ac:inkMkLst>
            <pc:docMk/>
            <pc:sldMk cId="4122882008" sldId="333"/>
            <ac:inkMk id="45" creationId="{08B28F1E-79EE-06DF-D578-DE3831C90697}"/>
          </ac:inkMkLst>
        </pc:inkChg>
        <pc:inkChg chg="add mod">
          <ac:chgData name="Darren Starr" userId="e8db8f9f-6c41-48a8-b168-8c2600f32686" providerId="ADAL" clId="{8A8AF724-0554-4334-A95E-7765974E60F0}" dt="2025-01-16T10:08:02.770" v="28309"/>
          <ac:inkMkLst>
            <pc:docMk/>
            <pc:sldMk cId="4122882008" sldId="333"/>
            <ac:inkMk id="46" creationId="{121F97D7-DCB9-A67D-C682-E2A1BED7FBF5}"/>
          </ac:inkMkLst>
        </pc:inkChg>
        <pc:inkChg chg="add mod">
          <ac:chgData name="Darren Starr" userId="e8db8f9f-6c41-48a8-b168-8c2600f32686" providerId="ADAL" clId="{8A8AF724-0554-4334-A95E-7765974E60F0}" dt="2025-01-16T10:08:02.770" v="28309"/>
          <ac:inkMkLst>
            <pc:docMk/>
            <pc:sldMk cId="4122882008" sldId="333"/>
            <ac:inkMk id="47" creationId="{6292685A-A9C2-1EEB-9AC8-F50ADA09EA18}"/>
          </ac:inkMkLst>
        </pc:inkChg>
        <pc:inkChg chg="add mod">
          <ac:chgData name="Darren Starr" userId="e8db8f9f-6c41-48a8-b168-8c2600f32686" providerId="ADAL" clId="{8A8AF724-0554-4334-A95E-7765974E60F0}" dt="2025-01-16T10:08:02.770" v="28309"/>
          <ac:inkMkLst>
            <pc:docMk/>
            <pc:sldMk cId="4122882008" sldId="333"/>
            <ac:inkMk id="48" creationId="{FF155261-AAD5-DBAC-509B-F94FAE3B1E91}"/>
          </ac:inkMkLst>
        </pc:inkChg>
      </pc:sldChg>
      <pc:sldChg chg="addSp delSp modSp new mod">
        <pc:chgData name="Darren Starr" userId="e8db8f9f-6c41-48a8-b168-8c2600f32686" providerId="ADAL" clId="{8A8AF724-0554-4334-A95E-7765974E60F0}" dt="2025-01-16T11:26:02.786" v="28899"/>
        <pc:sldMkLst>
          <pc:docMk/>
          <pc:sldMk cId="955750260" sldId="334"/>
        </pc:sldMkLst>
        <pc:spChg chg="del">
          <ac:chgData name="Darren Starr" userId="e8db8f9f-6c41-48a8-b168-8c2600f32686" providerId="ADAL" clId="{8A8AF724-0554-4334-A95E-7765974E60F0}" dt="2025-01-16T11:17:39.549" v="28678" actId="478"/>
          <ac:spMkLst>
            <pc:docMk/>
            <pc:sldMk cId="955750260" sldId="334"/>
            <ac:spMk id="2" creationId="{2C612EB4-3085-5408-051C-9B0B8706138F}"/>
          </ac:spMkLst>
        </pc:spChg>
        <pc:spChg chg="del">
          <ac:chgData name="Darren Starr" userId="e8db8f9f-6c41-48a8-b168-8c2600f32686" providerId="ADAL" clId="{8A8AF724-0554-4334-A95E-7765974E60F0}" dt="2025-01-16T11:17:41.157" v="28679" actId="478"/>
          <ac:spMkLst>
            <pc:docMk/>
            <pc:sldMk cId="955750260" sldId="334"/>
            <ac:spMk id="3" creationId="{32C323C9-FFEE-78F4-0B46-97EF41ABC7D2}"/>
          </ac:spMkLst>
        </pc:spChg>
        <pc:grpChg chg="del mod">
          <ac:chgData name="Darren Starr" userId="e8db8f9f-6c41-48a8-b168-8c2600f32686" providerId="ADAL" clId="{8A8AF724-0554-4334-A95E-7765974E60F0}" dt="2025-01-16T11:18:14.219" v="28692"/>
          <ac:grpSpMkLst>
            <pc:docMk/>
            <pc:sldMk cId="955750260" sldId="334"/>
            <ac:grpSpMk id="9" creationId="{B2E3C088-CBFB-8AAF-838C-8EB93E4B7009}"/>
          </ac:grpSpMkLst>
        </pc:grpChg>
        <pc:grpChg chg="del mod">
          <ac:chgData name="Darren Starr" userId="e8db8f9f-6c41-48a8-b168-8c2600f32686" providerId="ADAL" clId="{8A8AF724-0554-4334-A95E-7765974E60F0}" dt="2025-01-16T11:18:39.468" v="28694"/>
          <ac:grpSpMkLst>
            <pc:docMk/>
            <pc:sldMk cId="955750260" sldId="334"/>
            <ac:grpSpMk id="16" creationId="{343B71DC-966A-2201-B892-64CE436967F3}"/>
          </ac:grpSpMkLst>
        </pc:grpChg>
        <pc:grpChg chg="del mod">
          <ac:chgData name="Darren Starr" userId="e8db8f9f-6c41-48a8-b168-8c2600f32686" providerId="ADAL" clId="{8A8AF724-0554-4334-A95E-7765974E60F0}" dt="2025-01-16T11:19:01.149" v="28713"/>
          <ac:grpSpMkLst>
            <pc:docMk/>
            <pc:sldMk cId="955750260" sldId="334"/>
            <ac:grpSpMk id="18" creationId="{F0C764D4-597D-8F3B-5342-9C9F46A8957D}"/>
          </ac:grpSpMkLst>
        </pc:grpChg>
        <pc:grpChg chg="mod">
          <ac:chgData name="Darren Starr" userId="e8db8f9f-6c41-48a8-b168-8c2600f32686" providerId="ADAL" clId="{8A8AF724-0554-4334-A95E-7765974E60F0}" dt="2025-01-16T11:18:45.571" v="28704"/>
          <ac:grpSpMkLst>
            <pc:docMk/>
            <pc:sldMk cId="955750260" sldId="334"/>
            <ac:grpSpMk id="28" creationId="{664F4564-B2CC-AC12-B3C5-A4E5819839A6}"/>
          </ac:grpSpMkLst>
        </pc:grpChg>
        <pc:grpChg chg="mod">
          <ac:chgData name="Darren Starr" userId="e8db8f9f-6c41-48a8-b168-8c2600f32686" providerId="ADAL" clId="{8A8AF724-0554-4334-A95E-7765974E60F0}" dt="2025-01-16T11:18:45.571" v="28704"/>
          <ac:grpSpMkLst>
            <pc:docMk/>
            <pc:sldMk cId="955750260" sldId="334"/>
            <ac:grpSpMk id="29" creationId="{BD58DA1E-BAC6-B272-E4FA-2DECE221E661}"/>
          </ac:grpSpMkLst>
        </pc:grpChg>
        <pc:grpChg chg="del mod">
          <ac:chgData name="Darren Starr" userId="e8db8f9f-6c41-48a8-b168-8c2600f32686" providerId="ADAL" clId="{8A8AF724-0554-4334-A95E-7765974E60F0}" dt="2025-01-16T11:19:33.659" v="28715"/>
          <ac:grpSpMkLst>
            <pc:docMk/>
            <pc:sldMk cId="955750260" sldId="334"/>
            <ac:grpSpMk id="38" creationId="{C4532495-EFA8-52DA-F8CC-B8B7484934DB}"/>
          </ac:grpSpMkLst>
        </pc:grpChg>
        <pc:grpChg chg="del mod">
          <ac:chgData name="Darren Starr" userId="e8db8f9f-6c41-48a8-b168-8c2600f32686" providerId="ADAL" clId="{8A8AF724-0554-4334-A95E-7765974E60F0}" dt="2025-01-16T11:21:30.999" v="28774"/>
          <ac:grpSpMkLst>
            <pc:docMk/>
            <pc:sldMk cId="955750260" sldId="334"/>
            <ac:grpSpMk id="40" creationId="{FF1EAD1A-6926-21D7-9AF1-1450BDA3DC30}"/>
          </ac:grpSpMkLst>
        </pc:grpChg>
        <pc:grpChg chg="add del mod">
          <ac:chgData name="Darren Starr" userId="e8db8f9f-6c41-48a8-b168-8c2600f32686" providerId="ADAL" clId="{8A8AF724-0554-4334-A95E-7765974E60F0}" dt="2025-01-16T11:20:42.153" v="28743"/>
          <ac:grpSpMkLst>
            <pc:docMk/>
            <pc:sldMk cId="955750260" sldId="334"/>
            <ac:grpSpMk id="44" creationId="{D280D03B-FB15-4DF2-6ADE-E83ECD0843B5}"/>
          </ac:grpSpMkLst>
        </pc:grpChg>
        <pc:grpChg chg="add del mod">
          <ac:chgData name="Darren Starr" userId="e8db8f9f-6c41-48a8-b168-8c2600f32686" providerId="ADAL" clId="{8A8AF724-0554-4334-A95E-7765974E60F0}" dt="2025-01-16T11:20:40.864" v="28740"/>
          <ac:grpSpMkLst>
            <pc:docMk/>
            <pc:sldMk cId="955750260" sldId="334"/>
            <ac:grpSpMk id="47" creationId="{8278967E-18ED-E655-9F51-AF07A76B4607}"/>
          </ac:grpSpMkLst>
        </pc:grpChg>
        <pc:grpChg chg="mod">
          <ac:chgData name="Darren Starr" userId="e8db8f9f-6c41-48a8-b168-8c2600f32686" providerId="ADAL" clId="{8A8AF724-0554-4334-A95E-7765974E60F0}" dt="2025-01-16T11:20:39.999" v="28737"/>
          <ac:grpSpMkLst>
            <pc:docMk/>
            <pc:sldMk cId="955750260" sldId="334"/>
            <ac:grpSpMk id="50" creationId="{51A99D1A-F219-BA4D-4BF4-ACB3EADD8B75}"/>
          </ac:grpSpMkLst>
        </pc:grpChg>
        <pc:grpChg chg="mod">
          <ac:chgData name="Darren Starr" userId="e8db8f9f-6c41-48a8-b168-8c2600f32686" providerId="ADAL" clId="{8A8AF724-0554-4334-A95E-7765974E60F0}" dt="2025-01-16T11:20:39.039" v="28732"/>
          <ac:grpSpMkLst>
            <pc:docMk/>
            <pc:sldMk cId="955750260" sldId="334"/>
            <ac:grpSpMk id="55" creationId="{91346C3A-5036-9BDF-3858-B0B78D6D7C65}"/>
          </ac:grpSpMkLst>
        </pc:grpChg>
        <pc:grpChg chg="add del mod">
          <ac:chgData name="Darren Starr" userId="e8db8f9f-6c41-48a8-b168-8c2600f32686" providerId="ADAL" clId="{8A8AF724-0554-4334-A95E-7765974E60F0}" dt="2025-01-16T11:21:15.471" v="28765"/>
          <ac:grpSpMkLst>
            <pc:docMk/>
            <pc:sldMk cId="955750260" sldId="334"/>
            <ac:grpSpMk id="59" creationId="{4B2C0D06-F6C5-08D7-EC79-FCE6A787192C}"/>
          </ac:grpSpMkLst>
        </pc:grpChg>
        <pc:grpChg chg="mod">
          <ac:chgData name="Darren Starr" userId="e8db8f9f-6c41-48a8-b168-8c2600f32686" providerId="ADAL" clId="{8A8AF724-0554-4334-A95E-7765974E60F0}" dt="2025-01-16T11:21:13.911" v="28758"/>
          <ac:grpSpMkLst>
            <pc:docMk/>
            <pc:sldMk cId="955750260" sldId="334"/>
            <ac:grpSpMk id="66" creationId="{1F8827A3-A0E6-CC88-9E2C-3213334F728F}"/>
          </ac:grpSpMkLst>
        </pc:grpChg>
        <pc:grpChg chg="add del mod">
          <ac:chgData name="Darren Starr" userId="e8db8f9f-6c41-48a8-b168-8c2600f32686" providerId="ADAL" clId="{8A8AF724-0554-4334-A95E-7765974E60F0}" dt="2025-01-16T11:21:44.520" v="28783"/>
          <ac:grpSpMkLst>
            <pc:docMk/>
            <pc:sldMk cId="955750260" sldId="334"/>
            <ac:grpSpMk id="69" creationId="{87861DF2-A274-D70D-63D7-D65C7F31E9A8}"/>
          </ac:grpSpMkLst>
        </pc:grpChg>
        <pc:grpChg chg="mod">
          <ac:chgData name="Darren Starr" userId="e8db8f9f-6c41-48a8-b168-8c2600f32686" providerId="ADAL" clId="{8A8AF724-0554-4334-A95E-7765974E60F0}" dt="2025-01-16T11:21:39.173" v="28778"/>
          <ac:grpSpMkLst>
            <pc:docMk/>
            <pc:sldMk cId="955750260" sldId="334"/>
            <ac:grpSpMk id="71" creationId="{896D8F51-E869-AB03-C1A1-82DE4EB12773}"/>
          </ac:grpSpMkLst>
        </pc:grpChg>
        <pc:grpChg chg="mod">
          <ac:chgData name="Darren Starr" userId="e8db8f9f-6c41-48a8-b168-8c2600f32686" providerId="ADAL" clId="{8A8AF724-0554-4334-A95E-7765974E60F0}" dt="2025-01-16T11:21:44.520" v="28783"/>
          <ac:grpSpMkLst>
            <pc:docMk/>
            <pc:sldMk cId="955750260" sldId="334"/>
            <ac:grpSpMk id="76" creationId="{D425834F-0A8E-6C1E-A260-B599F164CA0E}"/>
          </ac:grpSpMkLst>
        </pc:grpChg>
        <pc:grpChg chg="mod">
          <ac:chgData name="Darren Starr" userId="e8db8f9f-6c41-48a8-b168-8c2600f32686" providerId="ADAL" clId="{8A8AF724-0554-4334-A95E-7765974E60F0}" dt="2025-01-16T11:22:51.687" v="28797"/>
          <ac:grpSpMkLst>
            <pc:docMk/>
            <pc:sldMk cId="955750260" sldId="334"/>
            <ac:grpSpMk id="90" creationId="{99FEFFE6-E575-E6CF-E501-4DC5FFB5CA7A}"/>
          </ac:grpSpMkLst>
        </pc:grpChg>
        <pc:grpChg chg="mod">
          <ac:chgData name="Darren Starr" userId="e8db8f9f-6c41-48a8-b168-8c2600f32686" providerId="ADAL" clId="{8A8AF724-0554-4334-A95E-7765974E60F0}" dt="2025-01-16T11:22:58.185" v="28809"/>
          <ac:grpSpMkLst>
            <pc:docMk/>
            <pc:sldMk cId="955750260" sldId="334"/>
            <ac:grpSpMk id="102" creationId="{299B5EE2-0807-59A9-37F5-49834C785B3C}"/>
          </ac:grpSpMkLst>
        </pc:grpChg>
        <pc:grpChg chg="del mod">
          <ac:chgData name="Darren Starr" userId="e8db8f9f-6c41-48a8-b168-8c2600f32686" providerId="ADAL" clId="{8A8AF724-0554-4334-A95E-7765974E60F0}" dt="2025-01-16T11:23:16.355" v="28818"/>
          <ac:grpSpMkLst>
            <pc:docMk/>
            <pc:sldMk cId="955750260" sldId="334"/>
            <ac:grpSpMk id="106" creationId="{4E8CD050-70CF-5562-62F3-0A55373A3AC8}"/>
          </ac:grpSpMkLst>
        </pc:grpChg>
        <pc:grpChg chg="del mod">
          <ac:chgData name="Darren Starr" userId="e8db8f9f-6c41-48a8-b168-8c2600f32686" providerId="ADAL" clId="{8A8AF724-0554-4334-A95E-7765974E60F0}" dt="2025-01-16T11:23:21.223" v="28825"/>
          <ac:grpSpMkLst>
            <pc:docMk/>
            <pc:sldMk cId="955750260" sldId="334"/>
            <ac:grpSpMk id="111" creationId="{A8FCC326-BC9B-AE93-384C-419E1A26B88F}"/>
          </ac:grpSpMkLst>
        </pc:grpChg>
        <pc:grpChg chg="del mod">
          <ac:chgData name="Darren Starr" userId="e8db8f9f-6c41-48a8-b168-8c2600f32686" providerId="ADAL" clId="{8A8AF724-0554-4334-A95E-7765974E60F0}" dt="2025-01-16T11:23:24.612" v="28827"/>
          <ac:grpSpMkLst>
            <pc:docMk/>
            <pc:sldMk cId="955750260" sldId="334"/>
            <ac:grpSpMk id="118" creationId="{61EDA14E-025E-8C2B-CD9D-94154EC022CE}"/>
          </ac:grpSpMkLst>
        </pc:grpChg>
        <pc:grpChg chg="del mod">
          <ac:chgData name="Darren Starr" userId="e8db8f9f-6c41-48a8-b168-8c2600f32686" providerId="ADAL" clId="{8A8AF724-0554-4334-A95E-7765974E60F0}" dt="2025-01-16T11:23:31.433" v="28840"/>
          <ac:grpSpMkLst>
            <pc:docMk/>
            <pc:sldMk cId="955750260" sldId="334"/>
            <ac:grpSpMk id="120" creationId="{D0814C56-1B74-3DE0-6B8D-BB3EFCB39915}"/>
          </ac:grpSpMkLst>
        </pc:grpChg>
        <pc:grpChg chg="del mod">
          <ac:chgData name="Darren Starr" userId="e8db8f9f-6c41-48a8-b168-8c2600f32686" providerId="ADAL" clId="{8A8AF724-0554-4334-A95E-7765974E60F0}" dt="2025-01-16T11:24:11.173" v="28865"/>
          <ac:grpSpMkLst>
            <pc:docMk/>
            <pc:sldMk cId="955750260" sldId="334"/>
            <ac:grpSpMk id="133" creationId="{6FCD99B8-638C-C348-8042-1CFFC2C01870}"/>
          </ac:grpSpMkLst>
        </pc:grpChg>
        <pc:grpChg chg="del mod">
          <ac:chgData name="Darren Starr" userId="e8db8f9f-6c41-48a8-b168-8c2600f32686" providerId="ADAL" clId="{8A8AF724-0554-4334-A95E-7765974E60F0}" dt="2025-01-16T11:25:25.554" v="28877"/>
          <ac:grpSpMkLst>
            <pc:docMk/>
            <pc:sldMk cId="955750260" sldId="334"/>
            <ac:grpSpMk id="142" creationId="{353B872B-DD66-AC86-CE30-86EA6EB0089B}"/>
          </ac:grpSpMkLst>
        </pc:grpChg>
        <pc:grpChg chg="add del mod">
          <ac:chgData name="Darren Starr" userId="e8db8f9f-6c41-48a8-b168-8c2600f32686" providerId="ADAL" clId="{8A8AF724-0554-4334-A95E-7765974E60F0}" dt="2025-01-16T11:25:33.083" v="28883"/>
          <ac:grpSpMkLst>
            <pc:docMk/>
            <pc:sldMk cId="955750260" sldId="334"/>
            <ac:grpSpMk id="144" creationId="{A009C682-37E6-9EC1-729C-FD0841213B1C}"/>
          </ac:grpSpMkLst>
        </pc:grpChg>
        <pc:grpChg chg="mod">
          <ac:chgData name="Darren Starr" userId="e8db8f9f-6c41-48a8-b168-8c2600f32686" providerId="ADAL" clId="{8A8AF724-0554-4334-A95E-7765974E60F0}" dt="2025-01-16T11:25:29.746" v="28881"/>
          <ac:grpSpMkLst>
            <pc:docMk/>
            <pc:sldMk cId="955750260" sldId="334"/>
            <ac:grpSpMk id="146" creationId="{8D501F90-140F-C8C2-B696-B600234ED0BB}"/>
          </ac:grpSpMkLst>
        </pc:grpChg>
        <pc:grpChg chg="del mod">
          <ac:chgData name="Darren Starr" userId="e8db8f9f-6c41-48a8-b168-8c2600f32686" providerId="ADAL" clId="{8A8AF724-0554-4334-A95E-7765974E60F0}" dt="2025-01-16T11:25:40.784" v="28886"/>
          <ac:grpSpMkLst>
            <pc:docMk/>
            <pc:sldMk cId="955750260" sldId="334"/>
            <ac:grpSpMk id="148" creationId="{625945E8-C6C0-0914-89F0-491BC12017DB}"/>
          </ac:grpSpMkLst>
        </pc:grpChg>
        <pc:grpChg chg="del mod">
          <ac:chgData name="Darren Starr" userId="e8db8f9f-6c41-48a8-b168-8c2600f32686" providerId="ADAL" clId="{8A8AF724-0554-4334-A95E-7765974E60F0}" dt="2025-01-16T11:25:46.003" v="28889"/>
          <ac:grpSpMkLst>
            <pc:docMk/>
            <pc:sldMk cId="955750260" sldId="334"/>
            <ac:grpSpMk id="151" creationId="{52D9D2FC-B623-31DB-F6C2-AA5542A5C9D1}"/>
          </ac:grpSpMkLst>
        </pc:grpChg>
        <pc:grpChg chg="del mod">
          <ac:chgData name="Darren Starr" userId="e8db8f9f-6c41-48a8-b168-8c2600f32686" providerId="ADAL" clId="{8A8AF724-0554-4334-A95E-7765974E60F0}" dt="2025-01-16T11:25:48.457" v="28891"/>
          <ac:grpSpMkLst>
            <pc:docMk/>
            <pc:sldMk cId="955750260" sldId="334"/>
            <ac:grpSpMk id="154" creationId="{C53BBAFD-622A-09BF-97ED-99F183EBA463}"/>
          </ac:grpSpMkLst>
        </pc:grpChg>
        <pc:grpChg chg="del mod">
          <ac:chgData name="Darren Starr" userId="e8db8f9f-6c41-48a8-b168-8c2600f32686" providerId="ADAL" clId="{8A8AF724-0554-4334-A95E-7765974E60F0}" dt="2025-01-16T11:25:53.900" v="28894"/>
          <ac:grpSpMkLst>
            <pc:docMk/>
            <pc:sldMk cId="955750260" sldId="334"/>
            <ac:grpSpMk id="156" creationId="{31B71262-6A07-57D2-B6E5-B6AADBAFDD4E}"/>
          </ac:grpSpMkLst>
        </pc:grpChg>
        <pc:grpChg chg="del mod">
          <ac:chgData name="Darren Starr" userId="e8db8f9f-6c41-48a8-b168-8c2600f32686" providerId="ADAL" clId="{8A8AF724-0554-4334-A95E-7765974E60F0}" dt="2025-01-16T11:25:57.383" v="28896"/>
          <ac:grpSpMkLst>
            <pc:docMk/>
            <pc:sldMk cId="955750260" sldId="334"/>
            <ac:grpSpMk id="159" creationId="{F6D6F647-45A2-0505-64D0-0514BD405769}"/>
          </ac:grpSpMkLst>
        </pc:grpChg>
        <pc:grpChg chg="del mod">
          <ac:chgData name="Darren Starr" userId="e8db8f9f-6c41-48a8-b168-8c2600f32686" providerId="ADAL" clId="{8A8AF724-0554-4334-A95E-7765974E60F0}" dt="2025-01-16T11:26:02.786" v="28899"/>
          <ac:grpSpMkLst>
            <pc:docMk/>
            <pc:sldMk cId="955750260" sldId="334"/>
            <ac:grpSpMk id="161" creationId="{9E12F5A4-1593-D5CC-039C-39D8C8DC6DDE}"/>
          </ac:grpSpMkLst>
        </pc:grpChg>
        <pc:grpChg chg="mod">
          <ac:chgData name="Darren Starr" userId="e8db8f9f-6c41-48a8-b168-8c2600f32686" providerId="ADAL" clId="{8A8AF724-0554-4334-A95E-7765974E60F0}" dt="2025-01-16T11:26:02.786" v="28899"/>
          <ac:grpSpMkLst>
            <pc:docMk/>
            <pc:sldMk cId="955750260" sldId="334"/>
            <ac:grpSpMk id="164" creationId="{51FBE8DD-E795-CB82-B0E0-C6B05822F933}"/>
          </ac:grpSpMkLst>
        </pc:grpChg>
        <pc:inkChg chg="add mod">
          <ac:chgData name="Darren Starr" userId="e8db8f9f-6c41-48a8-b168-8c2600f32686" providerId="ADAL" clId="{8A8AF724-0554-4334-A95E-7765974E60F0}" dt="2025-01-16T11:18:07.626" v="28685"/>
          <ac:inkMkLst>
            <pc:docMk/>
            <pc:sldMk cId="955750260" sldId="334"/>
            <ac:inkMk id="4" creationId="{9900BF28-CAC6-0958-8691-35B43FFC2C4D}"/>
          </ac:inkMkLst>
        </pc:inkChg>
        <pc:inkChg chg="add mod">
          <ac:chgData name="Darren Starr" userId="e8db8f9f-6c41-48a8-b168-8c2600f32686" providerId="ADAL" clId="{8A8AF724-0554-4334-A95E-7765974E60F0}" dt="2025-01-16T11:21:19.892" v="28769"/>
          <ac:inkMkLst>
            <pc:docMk/>
            <pc:sldMk cId="955750260" sldId="334"/>
            <ac:inkMk id="5" creationId="{B899B447-CB9A-995E-BC27-7423F4DCD57C}"/>
          </ac:inkMkLst>
        </pc:inkChg>
        <pc:inkChg chg="add mod">
          <ac:chgData name="Darren Starr" userId="e8db8f9f-6c41-48a8-b168-8c2600f32686" providerId="ADAL" clId="{8A8AF724-0554-4334-A95E-7765974E60F0}" dt="2025-01-16T11:21:44.520" v="28783"/>
          <ac:inkMkLst>
            <pc:docMk/>
            <pc:sldMk cId="955750260" sldId="334"/>
            <ac:inkMk id="6" creationId="{D7D380CD-DE41-CB63-1B32-2C6E9850CF3B}"/>
          </ac:inkMkLst>
        </pc:inkChg>
        <pc:inkChg chg="add mod">
          <ac:chgData name="Darren Starr" userId="e8db8f9f-6c41-48a8-b168-8c2600f32686" providerId="ADAL" clId="{8A8AF724-0554-4334-A95E-7765974E60F0}" dt="2025-01-16T11:18:39.468" v="28694"/>
          <ac:inkMkLst>
            <pc:docMk/>
            <pc:sldMk cId="955750260" sldId="334"/>
            <ac:inkMk id="7" creationId="{86A281C0-4130-87E0-78BF-0F6594A89738}"/>
          </ac:inkMkLst>
        </pc:inkChg>
        <pc:inkChg chg="add mod">
          <ac:chgData name="Darren Starr" userId="e8db8f9f-6c41-48a8-b168-8c2600f32686" providerId="ADAL" clId="{8A8AF724-0554-4334-A95E-7765974E60F0}" dt="2025-01-16T11:21:44.520" v="28783"/>
          <ac:inkMkLst>
            <pc:docMk/>
            <pc:sldMk cId="955750260" sldId="334"/>
            <ac:inkMk id="8" creationId="{AC87F483-CF9D-8BC2-29F8-F40DDFD5E0FE}"/>
          </ac:inkMkLst>
        </pc:inkChg>
        <pc:inkChg chg="add mod">
          <ac:chgData name="Darren Starr" userId="e8db8f9f-6c41-48a8-b168-8c2600f32686" providerId="ADAL" clId="{8A8AF724-0554-4334-A95E-7765974E60F0}" dt="2025-01-16T11:18:39.468" v="28694"/>
          <ac:inkMkLst>
            <pc:docMk/>
            <pc:sldMk cId="955750260" sldId="334"/>
            <ac:inkMk id="10" creationId="{E123BDEB-84F7-A995-1589-5742F707AF87}"/>
          </ac:inkMkLst>
        </pc:inkChg>
        <pc:inkChg chg="add">
          <ac:chgData name="Darren Starr" userId="e8db8f9f-6c41-48a8-b168-8c2600f32686" providerId="ADAL" clId="{8A8AF724-0554-4334-A95E-7765974E60F0}" dt="2025-01-16T11:18:09.224" v="28687" actId="9405"/>
          <ac:inkMkLst>
            <pc:docMk/>
            <pc:sldMk cId="955750260" sldId="334"/>
            <ac:inkMk id="11" creationId="{FA82BFB6-AE32-16D2-14C1-1B6E2D24325B}"/>
          </ac:inkMkLst>
        </pc:inkChg>
        <pc:inkChg chg="add mod">
          <ac:chgData name="Darren Starr" userId="e8db8f9f-6c41-48a8-b168-8c2600f32686" providerId="ADAL" clId="{8A8AF724-0554-4334-A95E-7765974E60F0}" dt="2025-01-16T11:21:44.520" v="28783"/>
          <ac:inkMkLst>
            <pc:docMk/>
            <pc:sldMk cId="955750260" sldId="334"/>
            <ac:inkMk id="12" creationId="{870A9926-5673-E773-4C39-3C88F54BC8DC}"/>
          </ac:inkMkLst>
        </pc:inkChg>
        <pc:inkChg chg="add">
          <ac:chgData name="Darren Starr" userId="e8db8f9f-6c41-48a8-b168-8c2600f32686" providerId="ADAL" clId="{8A8AF724-0554-4334-A95E-7765974E60F0}" dt="2025-01-16T11:18:11.115" v="28689" actId="9405"/>
          <ac:inkMkLst>
            <pc:docMk/>
            <pc:sldMk cId="955750260" sldId="334"/>
            <ac:inkMk id="13" creationId="{049BC9A9-5044-D8FC-2CB7-0DF90934156F}"/>
          </ac:inkMkLst>
        </pc:inkChg>
        <pc:inkChg chg="add mod">
          <ac:chgData name="Darren Starr" userId="e8db8f9f-6c41-48a8-b168-8c2600f32686" providerId="ADAL" clId="{8A8AF724-0554-4334-A95E-7765974E60F0}" dt="2025-01-16T11:18:39.468" v="28694"/>
          <ac:inkMkLst>
            <pc:docMk/>
            <pc:sldMk cId="955750260" sldId="334"/>
            <ac:inkMk id="14" creationId="{72E65C66-94FD-7F65-EA88-2BB99989EFA7}"/>
          </ac:inkMkLst>
        </pc:inkChg>
        <pc:inkChg chg="add mod">
          <ac:chgData name="Darren Starr" userId="e8db8f9f-6c41-48a8-b168-8c2600f32686" providerId="ADAL" clId="{8A8AF724-0554-4334-A95E-7765974E60F0}" dt="2025-01-16T11:21:44.520" v="28783"/>
          <ac:inkMkLst>
            <pc:docMk/>
            <pc:sldMk cId="955750260" sldId="334"/>
            <ac:inkMk id="15" creationId="{D5509F40-5553-782F-E247-215F929E9EE8}"/>
          </ac:inkMkLst>
        </pc:inkChg>
        <pc:inkChg chg="add del mod">
          <ac:chgData name="Darren Starr" userId="e8db8f9f-6c41-48a8-b168-8c2600f32686" providerId="ADAL" clId="{8A8AF724-0554-4334-A95E-7765974E60F0}" dt="2025-01-16T11:21:19.893" v="28770"/>
          <ac:inkMkLst>
            <pc:docMk/>
            <pc:sldMk cId="955750260" sldId="334"/>
            <ac:inkMk id="17" creationId="{1B854D0F-E0AC-A8F4-8C17-AF10FDFF4C7E}"/>
          </ac:inkMkLst>
        </pc:inkChg>
        <pc:inkChg chg="add mod">
          <ac:chgData name="Darren Starr" userId="e8db8f9f-6c41-48a8-b168-8c2600f32686" providerId="ADAL" clId="{8A8AF724-0554-4334-A95E-7765974E60F0}" dt="2025-01-16T11:18:45.571" v="28704"/>
          <ac:inkMkLst>
            <pc:docMk/>
            <pc:sldMk cId="955750260" sldId="334"/>
            <ac:inkMk id="19" creationId="{0AE038E6-6D73-677C-5184-E7BB0CC82BCD}"/>
          </ac:inkMkLst>
        </pc:inkChg>
        <pc:inkChg chg="add mod">
          <ac:chgData name="Darren Starr" userId="e8db8f9f-6c41-48a8-b168-8c2600f32686" providerId="ADAL" clId="{8A8AF724-0554-4334-A95E-7765974E60F0}" dt="2025-01-16T11:18:45.571" v="28704"/>
          <ac:inkMkLst>
            <pc:docMk/>
            <pc:sldMk cId="955750260" sldId="334"/>
            <ac:inkMk id="20" creationId="{122745AF-76B6-E55B-8317-D5018B0B6406}"/>
          </ac:inkMkLst>
        </pc:inkChg>
        <pc:inkChg chg="add mod">
          <ac:chgData name="Darren Starr" userId="e8db8f9f-6c41-48a8-b168-8c2600f32686" providerId="ADAL" clId="{8A8AF724-0554-4334-A95E-7765974E60F0}" dt="2025-01-16T11:18:45.571" v="28704"/>
          <ac:inkMkLst>
            <pc:docMk/>
            <pc:sldMk cId="955750260" sldId="334"/>
            <ac:inkMk id="21" creationId="{F663556C-8BE8-27FD-8B9F-E6936BF8A78B}"/>
          </ac:inkMkLst>
        </pc:inkChg>
        <pc:inkChg chg="add mod">
          <ac:chgData name="Darren Starr" userId="e8db8f9f-6c41-48a8-b168-8c2600f32686" providerId="ADAL" clId="{8A8AF724-0554-4334-A95E-7765974E60F0}" dt="2025-01-16T11:18:45.571" v="28704"/>
          <ac:inkMkLst>
            <pc:docMk/>
            <pc:sldMk cId="955750260" sldId="334"/>
            <ac:inkMk id="22" creationId="{96908302-ED6A-6038-E89B-487F05110AEA}"/>
          </ac:inkMkLst>
        </pc:inkChg>
        <pc:inkChg chg="add mod">
          <ac:chgData name="Darren Starr" userId="e8db8f9f-6c41-48a8-b168-8c2600f32686" providerId="ADAL" clId="{8A8AF724-0554-4334-A95E-7765974E60F0}" dt="2025-01-16T11:18:45.571" v="28704"/>
          <ac:inkMkLst>
            <pc:docMk/>
            <pc:sldMk cId="955750260" sldId="334"/>
            <ac:inkMk id="23" creationId="{92232472-B080-70D7-2048-332448700D19}"/>
          </ac:inkMkLst>
        </pc:inkChg>
        <pc:inkChg chg="add mod">
          <ac:chgData name="Darren Starr" userId="e8db8f9f-6c41-48a8-b168-8c2600f32686" providerId="ADAL" clId="{8A8AF724-0554-4334-A95E-7765974E60F0}" dt="2025-01-16T11:18:45.571" v="28704"/>
          <ac:inkMkLst>
            <pc:docMk/>
            <pc:sldMk cId="955750260" sldId="334"/>
            <ac:inkMk id="24" creationId="{F36D5FDE-9E25-0E6D-0F2B-298AC83257FD}"/>
          </ac:inkMkLst>
        </pc:inkChg>
        <pc:inkChg chg="add mod">
          <ac:chgData name="Darren Starr" userId="e8db8f9f-6c41-48a8-b168-8c2600f32686" providerId="ADAL" clId="{8A8AF724-0554-4334-A95E-7765974E60F0}" dt="2025-01-16T11:18:45.571" v="28704"/>
          <ac:inkMkLst>
            <pc:docMk/>
            <pc:sldMk cId="955750260" sldId="334"/>
            <ac:inkMk id="25" creationId="{A9703025-A767-B5FB-4B13-C556D3A9F227}"/>
          </ac:inkMkLst>
        </pc:inkChg>
        <pc:inkChg chg="add">
          <ac:chgData name="Darren Starr" userId="e8db8f9f-6c41-48a8-b168-8c2600f32686" providerId="ADAL" clId="{8A8AF724-0554-4334-A95E-7765974E60F0}" dt="2025-01-16T11:18:44.116" v="28702" actId="9405"/>
          <ac:inkMkLst>
            <pc:docMk/>
            <pc:sldMk cId="955750260" sldId="334"/>
            <ac:inkMk id="26" creationId="{03EA8898-F571-3C87-4931-77CE1A32756E}"/>
          </ac:inkMkLst>
        </pc:inkChg>
        <pc:inkChg chg="add mod">
          <ac:chgData name="Darren Starr" userId="e8db8f9f-6c41-48a8-b168-8c2600f32686" providerId="ADAL" clId="{8A8AF724-0554-4334-A95E-7765974E60F0}" dt="2025-01-16T11:18:45.571" v="28704"/>
          <ac:inkMkLst>
            <pc:docMk/>
            <pc:sldMk cId="955750260" sldId="334"/>
            <ac:inkMk id="27" creationId="{68274AA4-6DB2-7A73-06A9-9AE6888CBFB9}"/>
          </ac:inkMkLst>
        </pc:inkChg>
        <pc:inkChg chg="add mod">
          <ac:chgData name="Darren Starr" userId="e8db8f9f-6c41-48a8-b168-8c2600f32686" providerId="ADAL" clId="{8A8AF724-0554-4334-A95E-7765974E60F0}" dt="2025-01-16T11:21:44.520" v="28783"/>
          <ac:inkMkLst>
            <pc:docMk/>
            <pc:sldMk cId="955750260" sldId="334"/>
            <ac:inkMk id="30" creationId="{BB194C4A-E5BA-7766-B6C9-4B5BBDF03DDA}"/>
          </ac:inkMkLst>
        </pc:inkChg>
        <pc:inkChg chg="add">
          <ac:chgData name="Darren Starr" userId="e8db8f9f-6c41-48a8-b168-8c2600f32686" providerId="ADAL" clId="{8A8AF724-0554-4334-A95E-7765974E60F0}" dt="2025-01-16T11:18:58.231" v="28706" actId="9405"/>
          <ac:inkMkLst>
            <pc:docMk/>
            <pc:sldMk cId="955750260" sldId="334"/>
            <ac:inkMk id="31" creationId="{4061E6D7-44B3-DA3D-2682-9D0B1743AC26}"/>
          </ac:inkMkLst>
        </pc:inkChg>
        <pc:inkChg chg="add mod">
          <ac:chgData name="Darren Starr" userId="e8db8f9f-6c41-48a8-b168-8c2600f32686" providerId="ADAL" clId="{8A8AF724-0554-4334-A95E-7765974E60F0}" dt="2025-01-16T11:21:39.173" v="28778"/>
          <ac:inkMkLst>
            <pc:docMk/>
            <pc:sldMk cId="955750260" sldId="334"/>
            <ac:inkMk id="32" creationId="{3E42EF4D-30D4-4435-C139-311B7D95CA79}"/>
          </ac:inkMkLst>
        </pc:inkChg>
        <pc:inkChg chg="add">
          <ac:chgData name="Darren Starr" userId="e8db8f9f-6c41-48a8-b168-8c2600f32686" providerId="ADAL" clId="{8A8AF724-0554-4334-A95E-7765974E60F0}" dt="2025-01-16T11:18:59.356" v="28708" actId="9405"/>
          <ac:inkMkLst>
            <pc:docMk/>
            <pc:sldMk cId="955750260" sldId="334"/>
            <ac:inkMk id="33" creationId="{5C308975-7FF1-5EEF-4AE8-11578B5561A5}"/>
          </ac:inkMkLst>
        </pc:inkChg>
        <pc:inkChg chg="add mod">
          <ac:chgData name="Darren Starr" userId="e8db8f9f-6c41-48a8-b168-8c2600f32686" providerId="ADAL" clId="{8A8AF724-0554-4334-A95E-7765974E60F0}" dt="2025-01-16T11:21:44.520" v="28783"/>
          <ac:inkMkLst>
            <pc:docMk/>
            <pc:sldMk cId="955750260" sldId="334"/>
            <ac:inkMk id="34" creationId="{799F8804-8B22-0CA9-5E10-C3EBCB6F894C}"/>
          </ac:inkMkLst>
        </pc:inkChg>
        <pc:inkChg chg="add">
          <ac:chgData name="Darren Starr" userId="e8db8f9f-6c41-48a8-b168-8c2600f32686" providerId="ADAL" clId="{8A8AF724-0554-4334-A95E-7765974E60F0}" dt="2025-01-16T11:18:59.879" v="28710" actId="9405"/>
          <ac:inkMkLst>
            <pc:docMk/>
            <pc:sldMk cId="955750260" sldId="334"/>
            <ac:inkMk id="35" creationId="{255118D6-699A-B12A-3A21-433B10380CB1}"/>
          </ac:inkMkLst>
        </pc:inkChg>
        <pc:inkChg chg="add mod">
          <ac:chgData name="Darren Starr" userId="e8db8f9f-6c41-48a8-b168-8c2600f32686" providerId="ADAL" clId="{8A8AF724-0554-4334-A95E-7765974E60F0}" dt="2025-01-16T11:21:44.520" v="28783"/>
          <ac:inkMkLst>
            <pc:docMk/>
            <pc:sldMk cId="955750260" sldId="334"/>
            <ac:inkMk id="36" creationId="{69841C14-ACF5-399E-DA93-FE526EB67FB8}"/>
          </ac:inkMkLst>
        </pc:inkChg>
        <pc:inkChg chg="add">
          <ac:chgData name="Darren Starr" userId="e8db8f9f-6c41-48a8-b168-8c2600f32686" providerId="ADAL" clId="{8A8AF724-0554-4334-A95E-7765974E60F0}" dt="2025-01-16T11:19:00.492" v="28712" actId="9405"/>
          <ac:inkMkLst>
            <pc:docMk/>
            <pc:sldMk cId="955750260" sldId="334"/>
            <ac:inkMk id="37" creationId="{E6DB79B0-5728-9B91-3CDC-925131514852}"/>
          </ac:inkMkLst>
        </pc:inkChg>
        <pc:inkChg chg="add del mod">
          <ac:chgData name="Darren Starr" userId="e8db8f9f-6c41-48a8-b168-8c2600f32686" providerId="ADAL" clId="{8A8AF724-0554-4334-A95E-7765974E60F0}" dt="2025-01-16T11:21:19.887" v="28768"/>
          <ac:inkMkLst>
            <pc:docMk/>
            <pc:sldMk cId="955750260" sldId="334"/>
            <ac:inkMk id="39" creationId="{84187A15-6668-201B-42F9-2E55AFC7A32A}"/>
          </ac:inkMkLst>
        </pc:inkChg>
        <pc:inkChg chg="add del">
          <ac:chgData name="Darren Starr" userId="e8db8f9f-6c41-48a8-b168-8c2600f32686" providerId="ADAL" clId="{8A8AF724-0554-4334-A95E-7765974E60F0}" dt="2025-01-16T11:20:42.817" v="28745" actId="9405"/>
          <ac:inkMkLst>
            <pc:docMk/>
            <pc:sldMk cId="955750260" sldId="334"/>
            <ac:inkMk id="41" creationId="{21E23E61-F9D2-4939-AE04-9AF0831292D7}"/>
          </ac:inkMkLst>
        </pc:inkChg>
        <pc:inkChg chg="add del mod">
          <ac:chgData name="Darren Starr" userId="e8db8f9f-6c41-48a8-b168-8c2600f32686" providerId="ADAL" clId="{8A8AF724-0554-4334-A95E-7765974E60F0}" dt="2025-01-16T11:20:42.542" v="28744" actId="9405"/>
          <ac:inkMkLst>
            <pc:docMk/>
            <pc:sldMk cId="955750260" sldId="334"/>
            <ac:inkMk id="42" creationId="{A245F972-89B4-E823-D5D3-9993D82630BE}"/>
          </ac:inkMkLst>
        </pc:inkChg>
        <pc:inkChg chg="add del mod">
          <ac:chgData name="Darren Starr" userId="e8db8f9f-6c41-48a8-b168-8c2600f32686" providerId="ADAL" clId="{8A8AF724-0554-4334-A95E-7765974E60F0}" dt="2025-01-16T11:20:42.153" v="28743"/>
          <ac:inkMkLst>
            <pc:docMk/>
            <pc:sldMk cId="955750260" sldId="334"/>
            <ac:inkMk id="43" creationId="{E4F3199B-B26A-23A0-0980-F54BA735A79A}"/>
          </ac:inkMkLst>
        </pc:inkChg>
        <pc:inkChg chg="add del mod">
          <ac:chgData name="Darren Starr" userId="e8db8f9f-6c41-48a8-b168-8c2600f32686" providerId="ADAL" clId="{8A8AF724-0554-4334-A95E-7765974E60F0}" dt="2025-01-16T11:20:41.170" v="28741" actId="9405"/>
          <ac:inkMkLst>
            <pc:docMk/>
            <pc:sldMk cId="955750260" sldId="334"/>
            <ac:inkMk id="45" creationId="{F22439CE-E8F1-C6C4-041D-BAE37FB4F3B4}"/>
          </ac:inkMkLst>
        </pc:inkChg>
        <pc:inkChg chg="add del mod">
          <ac:chgData name="Darren Starr" userId="e8db8f9f-6c41-48a8-b168-8c2600f32686" providerId="ADAL" clId="{8A8AF724-0554-4334-A95E-7765974E60F0}" dt="2025-01-16T11:20:40.864" v="28740"/>
          <ac:inkMkLst>
            <pc:docMk/>
            <pc:sldMk cId="955750260" sldId="334"/>
            <ac:inkMk id="46" creationId="{F41E4CFD-9972-5E0D-28CE-5FDB9ACF7263}"/>
          </ac:inkMkLst>
        </pc:inkChg>
        <pc:inkChg chg="add del mod">
          <ac:chgData name="Darren Starr" userId="e8db8f9f-6c41-48a8-b168-8c2600f32686" providerId="ADAL" clId="{8A8AF724-0554-4334-A95E-7765974E60F0}" dt="2025-01-16T11:20:40.519" v="28738" actId="9405"/>
          <ac:inkMkLst>
            <pc:docMk/>
            <pc:sldMk cId="955750260" sldId="334"/>
            <ac:inkMk id="48" creationId="{0A581D79-C413-9459-2361-91EA78A3194A}"/>
          </ac:inkMkLst>
        </pc:inkChg>
        <pc:inkChg chg="add del mod">
          <ac:chgData name="Darren Starr" userId="e8db8f9f-6c41-48a8-b168-8c2600f32686" providerId="ADAL" clId="{8A8AF724-0554-4334-A95E-7765974E60F0}" dt="2025-01-16T11:20:39.999" v="28737"/>
          <ac:inkMkLst>
            <pc:docMk/>
            <pc:sldMk cId="955750260" sldId="334"/>
            <ac:inkMk id="49" creationId="{05A4AF73-7CAD-756D-DEF3-8F583430C94B}"/>
          </ac:inkMkLst>
        </pc:inkChg>
        <pc:inkChg chg="add del mod">
          <ac:chgData name="Darren Starr" userId="e8db8f9f-6c41-48a8-b168-8c2600f32686" providerId="ADAL" clId="{8A8AF724-0554-4334-A95E-7765974E60F0}" dt="2025-01-16T11:20:39.738" v="28735" actId="9405"/>
          <ac:inkMkLst>
            <pc:docMk/>
            <pc:sldMk cId="955750260" sldId="334"/>
            <ac:inkMk id="51" creationId="{8EA32513-EB53-3734-DA04-E4581C9F62BE}"/>
          </ac:inkMkLst>
        </pc:inkChg>
        <pc:inkChg chg="add del mod">
          <ac:chgData name="Darren Starr" userId="e8db8f9f-6c41-48a8-b168-8c2600f32686" providerId="ADAL" clId="{8A8AF724-0554-4334-A95E-7765974E60F0}" dt="2025-01-16T11:20:39.534" v="28734" actId="9405"/>
          <ac:inkMkLst>
            <pc:docMk/>
            <pc:sldMk cId="955750260" sldId="334"/>
            <ac:inkMk id="52" creationId="{86A00937-A31A-D350-7EAF-8D8153A93415}"/>
          </ac:inkMkLst>
        </pc:inkChg>
        <pc:inkChg chg="add del mod">
          <ac:chgData name="Darren Starr" userId="e8db8f9f-6c41-48a8-b168-8c2600f32686" providerId="ADAL" clId="{8A8AF724-0554-4334-A95E-7765974E60F0}" dt="2025-01-16T11:20:39.286" v="28733" actId="9405"/>
          <ac:inkMkLst>
            <pc:docMk/>
            <pc:sldMk cId="955750260" sldId="334"/>
            <ac:inkMk id="53" creationId="{19D41AA1-AADE-75F1-75D3-5DDCA3892E1F}"/>
          </ac:inkMkLst>
        </pc:inkChg>
        <pc:inkChg chg="add del mod">
          <ac:chgData name="Darren Starr" userId="e8db8f9f-6c41-48a8-b168-8c2600f32686" providerId="ADAL" clId="{8A8AF724-0554-4334-A95E-7765974E60F0}" dt="2025-01-16T11:20:39.039" v="28732"/>
          <ac:inkMkLst>
            <pc:docMk/>
            <pc:sldMk cId="955750260" sldId="334"/>
            <ac:inkMk id="54" creationId="{C4CDBAA2-A535-E9EE-F886-E9EBBA2644B9}"/>
          </ac:inkMkLst>
        </pc:inkChg>
        <pc:inkChg chg="add del">
          <ac:chgData name="Darren Starr" userId="e8db8f9f-6c41-48a8-b168-8c2600f32686" providerId="ADAL" clId="{8A8AF724-0554-4334-A95E-7765974E60F0}" dt="2025-01-16T11:21:16.350" v="28767" actId="9405"/>
          <ac:inkMkLst>
            <pc:docMk/>
            <pc:sldMk cId="955750260" sldId="334"/>
            <ac:inkMk id="56" creationId="{B3FA212B-0860-148E-181D-EE0453537D26}"/>
          </ac:inkMkLst>
        </pc:inkChg>
        <pc:inkChg chg="add del mod">
          <ac:chgData name="Darren Starr" userId="e8db8f9f-6c41-48a8-b168-8c2600f32686" providerId="ADAL" clId="{8A8AF724-0554-4334-A95E-7765974E60F0}" dt="2025-01-16T11:21:15.967" v="28766" actId="9405"/>
          <ac:inkMkLst>
            <pc:docMk/>
            <pc:sldMk cId="955750260" sldId="334"/>
            <ac:inkMk id="57" creationId="{52FD0C17-1048-60A3-13CD-DD898A80B4D7}"/>
          </ac:inkMkLst>
        </pc:inkChg>
        <pc:inkChg chg="add del mod">
          <ac:chgData name="Darren Starr" userId="e8db8f9f-6c41-48a8-b168-8c2600f32686" providerId="ADAL" clId="{8A8AF724-0554-4334-A95E-7765974E60F0}" dt="2025-01-16T11:21:15.471" v="28765"/>
          <ac:inkMkLst>
            <pc:docMk/>
            <pc:sldMk cId="955750260" sldId="334"/>
            <ac:inkMk id="58" creationId="{06EC3EE5-60DD-CAE7-17D3-F4076DBBCD7F}"/>
          </ac:inkMkLst>
        </pc:inkChg>
        <pc:inkChg chg="add del mod">
          <ac:chgData name="Darren Starr" userId="e8db8f9f-6c41-48a8-b168-8c2600f32686" providerId="ADAL" clId="{8A8AF724-0554-4334-A95E-7765974E60F0}" dt="2025-01-16T11:21:15.158" v="28763" actId="9405"/>
          <ac:inkMkLst>
            <pc:docMk/>
            <pc:sldMk cId="955750260" sldId="334"/>
            <ac:inkMk id="60" creationId="{CB091386-BED6-8F4D-DA9A-4207C29C6C85}"/>
          </ac:inkMkLst>
        </pc:inkChg>
        <pc:inkChg chg="add del mod">
          <ac:chgData name="Darren Starr" userId="e8db8f9f-6c41-48a8-b168-8c2600f32686" providerId="ADAL" clId="{8A8AF724-0554-4334-A95E-7765974E60F0}" dt="2025-01-16T11:21:14.940" v="28762" actId="9405"/>
          <ac:inkMkLst>
            <pc:docMk/>
            <pc:sldMk cId="955750260" sldId="334"/>
            <ac:inkMk id="61" creationId="{1988DA86-15ED-4728-AD13-792365E1062B}"/>
          </ac:inkMkLst>
        </pc:inkChg>
        <pc:inkChg chg="add del mod">
          <ac:chgData name="Darren Starr" userId="e8db8f9f-6c41-48a8-b168-8c2600f32686" providerId="ADAL" clId="{8A8AF724-0554-4334-A95E-7765974E60F0}" dt="2025-01-16T11:21:14.722" v="28761" actId="9405"/>
          <ac:inkMkLst>
            <pc:docMk/>
            <pc:sldMk cId="955750260" sldId="334"/>
            <ac:inkMk id="62" creationId="{BD371CCC-914C-C140-ADE3-C69A2BB6C85D}"/>
          </ac:inkMkLst>
        </pc:inkChg>
        <pc:inkChg chg="add del mod">
          <ac:chgData name="Darren Starr" userId="e8db8f9f-6c41-48a8-b168-8c2600f32686" providerId="ADAL" clId="{8A8AF724-0554-4334-A95E-7765974E60F0}" dt="2025-01-16T11:21:14.522" v="28760" actId="9405"/>
          <ac:inkMkLst>
            <pc:docMk/>
            <pc:sldMk cId="955750260" sldId="334"/>
            <ac:inkMk id="63" creationId="{1F5C3B1B-7F42-7750-63FC-8462ADEF6BA7}"/>
          </ac:inkMkLst>
        </pc:inkChg>
        <pc:inkChg chg="add del mod">
          <ac:chgData name="Darren Starr" userId="e8db8f9f-6c41-48a8-b168-8c2600f32686" providerId="ADAL" clId="{8A8AF724-0554-4334-A95E-7765974E60F0}" dt="2025-01-16T11:21:14.266" v="28759" actId="9405"/>
          <ac:inkMkLst>
            <pc:docMk/>
            <pc:sldMk cId="955750260" sldId="334"/>
            <ac:inkMk id="64" creationId="{6E410E94-620E-5359-10FD-6D98B472F12C}"/>
          </ac:inkMkLst>
        </pc:inkChg>
        <pc:inkChg chg="add del mod">
          <ac:chgData name="Darren Starr" userId="e8db8f9f-6c41-48a8-b168-8c2600f32686" providerId="ADAL" clId="{8A8AF724-0554-4334-A95E-7765974E60F0}" dt="2025-01-16T11:21:13.911" v="28758"/>
          <ac:inkMkLst>
            <pc:docMk/>
            <pc:sldMk cId="955750260" sldId="334"/>
            <ac:inkMk id="65" creationId="{53FABC87-41D3-D5EB-9D12-3E9F6B3BE7D1}"/>
          </ac:inkMkLst>
        </pc:inkChg>
        <pc:inkChg chg="add del">
          <ac:chgData name="Darren Starr" userId="e8db8f9f-6c41-48a8-b168-8c2600f32686" providerId="ADAL" clId="{8A8AF724-0554-4334-A95E-7765974E60F0}" dt="2025-01-16T11:21:25.712" v="28772" actId="9405"/>
          <ac:inkMkLst>
            <pc:docMk/>
            <pc:sldMk cId="955750260" sldId="334"/>
            <ac:inkMk id="67" creationId="{91E14ACB-B05D-DE42-1E95-F611CB3AD677}"/>
          </ac:inkMkLst>
        </pc:inkChg>
        <pc:inkChg chg="add">
          <ac:chgData name="Darren Starr" userId="e8db8f9f-6c41-48a8-b168-8c2600f32686" providerId="ADAL" clId="{8A8AF724-0554-4334-A95E-7765974E60F0}" dt="2025-01-16T11:21:29.981" v="28773" actId="9405"/>
          <ac:inkMkLst>
            <pc:docMk/>
            <pc:sldMk cId="955750260" sldId="334"/>
            <ac:inkMk id="68" creationId="{129F07B8-071A-AD15-8E61-1B8DFAB2DDDC}"/>
          </ac:inkMkLst>
        </pc:inkChg>
        <pc:inkChg chg="add del">
          <ac:chgData name="Darren Starr" userId="e8db8f9f-6c41-48a8-b168-8c2600f32686" providerId="ADAL" clId="{8A8AF724-0554-4334-A95E-7765974E60F0}" dt="2025-01-16T11:21:39.172" v="28777" actId="9405"/>
          <ac:inkMkLst>
            <pc:docMk/>
            <pc:sldMk cId="955750260" sldId="334"/>
            <ac:inkMk id="70" creationId="{4AD3609B-6AEB-EF0F-4D68-2E67F88A2929}"/>
          </ac:inkMkLst>
        </pc:inkChg>
        <pc:inkChg chg="add">
          <ac:chgData name="Darren Starr" userId="e8db8f9f-6c41-48a8-b168-8c2600f32686" providerId="ADAL" clId="{8A8AF724-0554-4334-A95E-7765974E60F0}" dt="2025-01-16T11:21:40.883" v="28779" actId="9405"/>
          <ac:inkMkLst>
            <pc:docMk/>
            <pc:sldMk cId="955750260" sldId="334"/>
            <ac:inkMk id="72" creationId="{6A3A2E94-88B2-71CF-0446-EE138ABE6935}"/>
          </ac:inkMkLst>
        </pc:inkChg>
        <pc:inkChg chg="add">
          <ac:chgData name="Darren Starr" userId="e8db8f9f-6c41-48a8-b168-8c2600f32686" providerId="ADAL" clId="{8A8AF724-0554-4334-A95E-7765974E60F0}" dt="2025-01-16T11:21:41.816" v="28780" actId="9405"/>
          <ac:inkMkLst>
            <pc:docMk/>
            <pc:sldMk cId="955750260" sldId="334"/>
            <ac:inkMk id="73" creationId="{FF31FEF5-5B44-5C03-9F15-B23BE4B35D02}"/>
          </ac:inkMkLst>
        </pc:inkChg>
        <pc:inkChg chg="add mod">
          <ac:chgData name="Darren Starr" userId="e8db8f9f-6c41-48a8-b168-8c2600f32686" providerId="ADAL" clId="{8A8AF724-0554-4334-A95E-7765974E60F0}" dt="2025-01-16T11:21:44.520" v="28783"/>
          <ac:inkMkLst>
            <pc:docMk/>
            <pc:sldMk cId="955750260" sldId="334"/>
            <ac:inkMk id="74" creationId="{1960AF48-D36D-4368-BD7E-CD9308A08200}"/>
          </ac:inkMkLst>
        </pc:inkChg>
        <pc:inkChg chg="add">
          <ac:chgData name="Darren Starr" userId="e8db8f9f-6c41-48a8-b168-8c2600f32686" providerId="ADAL" clId="{8A8AF724-0554-4334-A95E-7765974E60F0}" dt="2025-01-16T11:21:43.696" v="28782" actId="9405"/>
          <ac:inkMkLst>
            <pc:docMk/>
            <pc:sldMk cId="955750260" sldId="334"/>
            <ac:inkMk id="75" creationId="{47583408-A094-C434-20C6-8F818D745158}"/>
          </ac:inkMkLst>
        </pc:inkChg>
        <pc:inkChg chg="add">
          <ac:chgData name="Darren Starr" userId="e8db8f9f-6c41-48a8-b168-8c2600f32686" providerId="ADAL" clId="{8A8AF724-0554-4334-A95E-7765974E60F0}" dt="2025-01-16T11:22:03.903" v="28784" actId="9405"/>
          <ac:inkMkLst>
            <pc:docMk/>
            <pc:sldMk cId="955750260" sldId="334"/>
            <ac:inkMk id="77" creationId="{71D5964B-0C41-0B49-76BA-C4FECDB4D974}"/>
          </ac:inkMkLst>
        </pc:inkChg>
        <pc:inkChg chg="add">
          <ac:chgData name="Darren Starr" userId="e8db8f9f-6c41-48a8-b168-8c2600f32686" providerId="ADAL" clId="{8A8AF724-0554-4334-A95E-7765974E60F0}" dt="2025-01-16T11:22:07.600" v="28785" actId="9405"/>
          <ac:inkMkLst>
            <pc:docMk/>
            <pc:sldMk cId="955750260" sldId="334"/>
            <ac:inkMk id="78" creationId="{F58CF751-9788-F2AB-2147-F32DEF3AAFB4}"/>
          </ac:inkMkLst>
        </pc:inkChg>
        <pc:inkChg chg="add mod">
          <ac:chgData name="Darren Starr" userId="e8db8f9f-6c41-48a8-b168-8c2600f32686" providerId="ADAL" clId="{8A8AF724-0554-4334-A95E-7765974E60F0}" dt="2025-01-16T11:22:51.687" v="28797"/>
          <ac:inkMkLst>
            <pc:docMk/>
            <pc:sldMk cId="955750260" sldId="334"/>
            <ac:inkMk id="79" creationId="{2C9CC2C1-A8E7-1408-200E-9F5262948321}"/>
          </ac:inkMkLst>
        </pc:inkChg>
        <pc:inkChg chg="add mod">
          <ac:chgData name="Darren Starr" userId="e8db8f9f-6c41-48a8-b168-8c2600f32686" providerId="ADAL" clId="{8A8AF724-0554-4334-A95E-7765974E60F0}" dt="2025-01-16T11:22:51.687" v="28797"/>
          <ac:inkMkLst>
            <pc:docMk/>
            <pc:sldMk cId="955750260" sldId="334"/>
            <ac:inkMk id="80" creationId="{4896527E-F9BD-34C5-FD91-DB74B800976A}"/>
          </ac:inkMkLst>
        </pc:inkChg>
        <pc:inkChg chg="add mod">
          <ac:chgData name="Darren Starr" userId="e8db8f9f-6c41-48a8-b168-8c2600f32686" providerId="ADAL" clId="{8A8AF724-0554-4334-A95E-7765974E60F0}" dt="2025-01-16T11:22:51.687" v="28797"/>
          <ac:inkMkLst>
            <pc:docMk/>
            <pc:sldMk cId="955750260" sldId="334"/>
            <ac:inkMk id="81" creationId="{9F81F077-BF91-4EA7-3593-171CD316CDC4}"/>
          </ac:inkMkLst>
        </pc:inkChg>
        <pc:inkChg chg="add mod">
          <ac:chgData name="Darren Starr" userId="e8db8f9f-6c41-48a8-b168-8c2600f32686" providerId="ADAL" clId="{8A8AF724-0554-4334-A95E-7765974E60F0}" dt="2025-01-16T11:22:51.687" v="28797"/>
          <ac:inkMkLst>
            <pc:docMk/>
            <pc:sldMk cId="955750260" sldId="334"/>
            <ac:inkMk id="82" creationId="{64908AC9-C375-4157-A0DD-B97883D71703}"/>
          </ac:inkMkLst>
        </pc:inkChg>
        <pc:inkChg chg="add mod">
          <ac:chgData name="Darren Starr" userId="e8db8f9f-6c41-48a8-b168-8c2600f32686" providerId="ADAL" clId="{8A8AF724-0554-4334-A95E-7765974E60F0}" dt="2025-01-16T11:22:51.687" v="28797"/>
          <ac:inkMkLst>
            <pc:docMk/>
            <pc:sldMk cId="955750260" sldId="334"/>
            <ac:inkMk id="83" creationId="{5CBA040F-178D-A9AA-12D0-D19FD0F4EF01}"/>
          </ac:inkMkLst>
        </pc:inkChg>
        <pc:inkChg chg="add">
          <ac:chgData name="Darren Starr" userId="e8db8f9f-6c41-48a8-b168-8c2600f32686" providerId="ADAL" clId="{8A8AF724-0554-4334-A95E-7765974E60F0}" dt="2025-01-16T11:22:49.260" v="28791" actId="9405"/>
          <ac:inkMkLst>
            <pc:docMk/>
            <pc:sldMk cId="955750260" sldId="334"/>
            <ac:inkMk id="84" creationId="{2F308BED-3646-4280-81AE-EBD7D1124768}"/>
          </ac:inkMkLst>
        </pc:inkChg>
        <pc:inkChg chg="add mod">
          <ac:chgData name="Darren Starr" userId="e8db8f9f-6c41-48a8-b168-8c2600f32686" providerId="ADAL" clId="{8A8AF724-0554-4334-A95E-7765974E60F0}" dt="2025-01-16T11:22:51.687" v="28797"/>
          <ac:inkMkLst>
            <pc:docMk/>
            <pc:sldMk cId="955750260" sldId="334"/>
            <ac:inkMk id="85" creationId="{9F1D2813-557D-CBD5-296E-20B84C91BD5B}"/>
          </ac:inkMkLst>
        </pc:inkChg>
        <pc:inkChg chg="add mod">
          <ac:chgData name="Darren Starr" userId="e8db8f9f-6c41-48a8-b168-8c2600f32686" providerId="ADAL" clId="{8A8AF724-0554-4334-A95E-7765974E60F0}" dt="2025-01-16T11:22:51.687" v="28797"/>
          <ac:inkMkLst>
            <pc:docMk/>
            <pc:sldMk cId="955750260" sldId="334"/>
            <ac:inkMk id="86" creationId="{54DF1EE0-E64B-FF62-993E-62392972E476}"/>
          </ac:inkMkLst>
        </pc:inkChg>
        <pc:inkChg chg="add mod">
          <ac:chgData name="Darren Starr" userId="e8db8f9f-6c41-48a8-b168-8c2600f32686" providerId="ADAL" clId="{8A8AF724-0554-4334-A95E-7765974E60F0}" dt="2025-01-16T11:22:51.687" v="28797"/>
          <ac:inkMkLst>
            <pc:docMk/>
            <pc:sldMk cId="955750260" sldId="334"/>
            <ac:inkMk id="87" creationId="{D03E762A-8D8C-2ADA-90B5-35F85510B9DB}"/>
          </ac:inkMkLst>
        </pc:inkChg>
        <pc:inkChg chg="add mod">
          <ac:chgData name="Darren Starr" userId="e8db8f9f-6c41-48a8-b168-8c2600f32686" providerId="ADAL" clId="{8A8AF724-0554-4334-A95E-7765974E60F0}" dt="2025-01-16T11:22:51.687" v="28797"/>
          <ac:inkMkLst>
            <pc:docMk/>
            <pc:sldMk cId="955750260" sldId="334"/>
            <ac:inkMk id="88" creationId="{14F48302-1ECC-D5F0-5EDF-0D49A51F3D29}"/>
          </ac:inkMkLst>
        </pc:inkChg>
        <pc:inkChg chg="add">
          <ac:chgData name="Darren Starr" userId="e8db8f9f-6c41-48a8-b168-8c2600f32686" providerId="ADAL" clId="{8A8AF724-0554-4334-A95E-7765974E60F0}" dt="2025-01-16T11:22:50.762" v="28796" actId="9405"/>
          <ac:inkMkLst>
            <pc:docMk/>
            <pc:sldMk cId="955750260" sldId="334"/>
            <ac:inkMk id="89" creationId="{03C3DCF9-F419-9EF5-27E4-3A70FC67722D}"/>
          </ac:inkMkLst>
        </pc:inkChg>
        <pc:inkChg chg="add mod">
          <ac:chgData name="Darren Starr" userId="e8db8f9f-6c41-48a8-b168-8c2600f32686" providerId="ADAL" clId="{8A8AF724-0554-4334-A95E-7765974E60F0}" dt="2025-01-16T11:22:58.185" v="28809"/>
          <ac:inkMkLst>
            <pc:docMk/>
            <pc:sldMk cId="955750260" sldId="334"/>
            <ac:inkMk id="91" creationId="{D0A0C7C7-C02B-38BE-D3EB-8975980F1B1F}"/>
          </ac:inkMkLst>
        </pc:inkChg>
        <pc:inkChg chg="add mod">
          <ac:chgData name="Darren Starr" userId="e8db8f9f-6c41-48a8-b168-8c2600f32686" providerId="ADAL" clId="{8A8AF724-0554-4334-A95E-7765974E60F0}" dt="2025-01-16T11:22:58.185" v="28809"/>
          <ac:inkMkLst>
            <pc:docMk/>
            <pc:sldMk cId="955750260" sldId="334"/>
            <ac:inkMk id="92" creationId="{4F8A13E1-D594-E0AD-9F38-1A2C9D0E067B}"/>
          </ac:inkMkLst>
        </pc:inkChg>
        <pc:inkChg chg="add mod">
          <ac:chgData name="Darren Starr" userId="e8db8f9f-6c41-48a8-b168-8c2600f32686" providerId="ADAL" clId="{8A8AF724-0554-4334-A95E-7765974E60F0}" dt="2025-01-16T11:22:58.185" v="28809"/>
          <ac:inkMkLst>
            <pc:docMk/>
            <pc:sldMk cId="955750260" sldId="334"/>
            <ac:inkMk id="93" creationId="{08B2D74B-B3B8-E754-B750-62F110047287}"/>
          </ac:inkMkLst>
        </pc:inkChg>
        <pc:inkChg chg="add">
          <ac:chgData name="Darren Starr" userId="e8db8f9f-6c41-48a8-b168-8c2600f32686" providerId="ADAL" clId="{8A8AF724-0554-4334-A95E-7765974E60F0}" dt="2025-01-16T11:22:54.663" v="28801" actId="9405"/>
          <ac:inkMkLst>
            <pc:docMk/>
            <pc:sldMk cId="955750260" sldId="334"/>
            <ac:inkMk id="94" creationId="{11EEB087-9650-25DE-4DE0-20C475EFD356}"/>
          </ac:inkMkLst>
        </pc:inkChg>
        <pc:inkChg chg="add mod">
          <ac:chgData name="Darren Starr" userId="e8db8f9f-6c41-48a8-b168-8c2600f32686" providerId="ADAL" clId="{8A8AF724-0554-4334-A95E-7765974E60F0}" dt="2025-01-16T11:22:58.185" v="28809"/>
          <ac:inkMkLst>
            <pc:docMk/>
            <pc:sldMk cId="955750260" sldId="334"/>
            <ac:inkMk id="95" creationId="{0B58CE8C-EA80-7908-97C0-7F41AE3C85DC}"/>
          </ac:inkMkLst>
        </pc:inkChg>
        <pc:inkChg chg="add mod">
          <ac:chgData name="Darren Starr" userId="e8db8f9f-6c41-48a8-b168-8c2600f32686" providerId="ADAL" clId="{8A8AF724-0554-4334-A95E-7765974E60F0}" dt="2025-01-16T11:22:58.185" v="28809"/>
          <ac:inkMkLst>
            <pc:docMk/>
            <pc:sldMk cId="955750260" sldId="334"/>
            <ac:inkMk id="96" creationId="{90C9D6B3-50F9-A020-1554-3699967081C7}"/>
          </ac:inkMkLst>
        </pc:inkChg>
        <pc:inkChg chg="add mod">
          <ac:chgData name="Darren Starr" userId="e8db8f9f-6c41-48a8-b168-8c2600f32686" providerId="ADAL" clId="{8A8AF724-0554-4334-A95E-7765974E60F0}" dt="2025-01-16T11:22:58.185" v="28809"/>
          <ac:inkMkLst>
            <pc:docMk/>
            <pc:sldMk cId="955750260" sldId="334"/>
            <ac:inkMk id="97" creationId="{58A56DDD-26C9-C10B-B2B9-8FC368E36955}"/>
          </ac:inkMkLst>
        </pc:inkChg>
        <pc:inkChg chg="add mod">
          <ac:chgData name="Darren Starr" userId="e8db8f9f-6c41-48a8-b168-8c2600f32686" providerId="ADAL" clId="{8A8AF724-0554-4334-A95E-7765974E60F0}" dt="2025-01-16T11:22:58.185" v="28809"/>
          <ac:inkMkLst>
            <pc:docMk/>
            <pc:sldMk cId="955750260" sldId="334"/>
            <ac:inkMk id="98" creationId="{051FDF16-00CF-F697-25BC-0C6E5ADF89F8}"/>
          </ac:inkMkLst>
        </pc:inkChg>
        <pc:inkChg chg="add mod">
          <ac:chgData name="Darren Starr" userId="e8db8f9f-6c41-48a8-b168-8c2600f32686" providerId="ADAL" clId="{8A8AF724-0554-4334-A95E-7765974E60F0}" dt="2025-01-16T11:22:58.185" v="28809"/>
          <ac:inkMkLst>
            <pc:docMk/>
            <pc:sldMk cId="955750260" sldId="334"/>
            <ac:inkMk id="99" creationId="{73F45208-BB92-F484-EFBC-7F4F39E8511F}"/>
          </ac:inkMkLst>
        </pc:inkChg>
        <pc:inkChg chg="add mod">
          <ac:chgData name="Darren Starr" userId="e8db8f9f-6c41-48a8-b168-8c2600f32686" providerId="ADAL" clId="{8A8AF724-0554-4334-A95E-7765974E60F0}" dt="2025-01-16T11:22:58.185" v="28809"/>
          <ac:inkMkLst>
            <pc:docMk/>
            <pc:sldMk cId="955750260" sldId="334"/>
            <ac:inkMk id="100" creationId="{CBCF62CE-D98E-D335-EADC-EA1BC37E9414}"/>
          </ac:inkMkLst>
        </pc:inkChg>
        <pc:inkChg chg="add">
          <ac:chgData name="Darren Starr" userId="e8db8f9f-6c41-48a8-b168-8c2600f32686" providerId="ADAL" clId="{8A8AF724-0554-4334-A95E-7765974E60F0}" dt="2025-01-16T11:22:57.247" v="28808" actId="9405"/>
          <ac:inkMkLst>
            <pc:docMk/>
            <pc:sldMk cId="955750260" sldId="334"/>
            <ac:inkMk id="101" creationId="{0A571F3F-5C8F-8CF5-A89B-6551C890CEDE}"/>
          </ac:inkMkLst>
        </pc:inkChg>
        <pc:inkChg chg="add del mod">
          <ac:chgData name="Darren Starr" userId="e8db8f9f-6c41-48a8-b168-8c2600f32686" providerId="ADAL" clId="{8A8AF724-0554-4334-A95E-7765974E60F0}" dt="2025-01-16T11:24:11.161" v="28854"/>
          <ac:inkMkLst>
            <pc:docMk/>
            <pc:sldMk cId="955750260" sldId="334"/>
            <ac:inkMk id="103" creationId="{EA60407C-3CC1-C0A1-AB66-E74D1808B3A3}"/>
          </ac:inkMkLst>
        </pc:inkChg>
        <pc:inkChg chg="add del mod">
          <ac:chgData name="Darren Starr" userId="e8db8f9f-6c41-48a8-b168-8c2600f32686" providerId="ADAL" clId="{8A8AF724-0554-4334-A95E-7765974E60F0}" dt="2025-01-16T11:24:11.168" v="28860"/>
          <ac:inkMkLst>
            <pc:docMk/>
            <pc:sldMk cId="955750260" sldId="334"/>
            <ac:inkMk id="104" creationId="{E3A587C7-4652-F7BE-0D91-05983505FF5A}"/>
          </ac:inkMkLst>
        </pc:inkChg>
        <pc:inkChg chg="add mod">
          <ac:chgData name="Darren Starr" userId="e8db8f9f-6c41-48a8-b168-8c2600f32686" providerId="ADAL" clId="{8A8AF724-0554-4334-A95E-7765974E60F0}" dt="2025-01-16T11:23:24.612" v="28827"/>
          <ac:inkMkLst>
            <pc:docMk/>
            <pc:sldMk cId="955750260" sldId="334"/>
            <ac:inkMk id="105" creationId="{D83B2A3B-2872-A66C-35FE-B28F16F1A504}"/>
          </ac:inkMkLst>
        </pc:inkChg>
        <pc:inkChg chg="add mod">
          <ac:chgData name="Darren Starr" userId="e8db8f9f-6c41-48a8-b168-8c2600f32686" providerId="ADAL" clId="{8A8AF724-0554-4334-A95E-7765974E60F0}" dt="2025-01-16T11:23:16.355" v="28818"/>
          <ac:inkMkLst>
            <pc:docMk/>
            <pc:sldMk cId="955750260" sldId="334"/>
            <ac:inkMk id="107" creationId="{6135B1C2-A373-E45D-7761-FC08AEFB3AD5}"/>
          </ac:inkMkLst>
        </pc:inkChg>
        <pc:inkChg chg="add del mod">
          <ac:chgData name="Darren Starr" userId="e8db8f9f-6c41-48a8-b168-8c2600f32686" providerId="ADAL" clId="{8A8AF724-0554-4334-A95E-7765974E60F0}" dt="2025-01-16T11:24:11.158" v="28851"/>
          <ac:inkMkLst>
            <pc:docMk/>
            <pc:sldMk cId="955750260" sldId="334"/>
            <ac:inkMk id="108" creationId="{572B4EC3-3138-7CD5-4814-1D0EC9A2B192}"/>
          </ac:inkMkLst>
        </pc:inkChg>
        <pc:inkChg chg="add mod">
          <ac:chgData name="Darren Starr" userId="e8db8f9f-6c41-48a8-b168-8c2600f32686" providerId="ADAL" clId="{8A8AF724-0554-4334-A95E-7765974E60F0}" dt="2025-01-16T11:23:24.612" v="28827"/>
          <ac:inkMkLst>
            <pc:docMk/>
            <pc:sldMk cId="955750260" sldId="334"/>
            <ac:inkMk id="109" creationId="{C4A1B50C-55A6-24A7-1A32-967F89B14F90}"/>
          </ac:inkMkLst>
        </pc:inkChg>
        <pc:inkChg chg="add del mod">
          <ac:chgData name="Darren Starr" userId="e8db8f9f-6c41-48a8-b168-8c2600f32686" providerId="ADAL" clId="{8A8AF724-0554-4334-A95E-7765974E60F0}" dt="2025-01-16T11:24:11.154" v="28847"/>
          <ac:inkMkLst>
            <pc:docMk/>
            <pc:sldMk cId="955750260" sldId="334"/>
            <ac:inkMk id="110" creationId="{1C90EED8-8B9C-DE54-4494-41E338D522A2}"/>
          </ac:inkMkLst>
        </pc:inkChg>
        <pc:inkChg chg="add del mod">
          <ac:chgData name="Darren Starr" userId="e8db8f9f-6c41-48a8-b168-8c2600f32686" providerId="ADAL" clId="{8A8AF724-0554-4334-A95E-7765974E60F0}" dt="2025-01-16T11:24:11.171" v="28863"/>
          <ac:inkMkLst>
            <pc:docMk/>
            <pc:sldMk cId="955750260" sldId="334"/>
            <ac:inkMk id="112" creationId="{BE0D92AD-9512-F1FA-0AB4-1E35B3ABF00C}"/>
          </ac:inkMkLst>
        </pc:inkChg>
        <pc:inkChg chg="add del mod">
          <ac:chgData name="Darren Starr" userId="e8db8f9f-6c41-48a8-b168-8c2600f32686" providerId="ADAL" clId="{8A8AF724-0554-4334-A95E-7765974E60F0}" dt="2025-01-16T11:24:11.162" v="28855"/>
          <ac:inkMkLst>
            <pc:docMk/>
            <pc:sldMk cId="955750260" sldId="334"/>
            <ac:inkMk id="113" creationId="{C60E0C59-A714-C72C-D903-F6954EEE36D1}"/>
          </ac:inkMkLst>
        </pc:inkChg>
        <pc:inkChg chg="add mod">
          <ac:chgData name="Darren Starr" userId="e8db8f9f-6c41-48a8-b168-8c2600f32686" providerId="ADAL" clId="{8A8AF724-0554-4334-A95E-7765974E60F0}" dt="2025-01-16T11:23:24.612" v="28827"/>
          <ac:inkMkLst>
            <pc:docMk/>
            <pc:sldMk cId="955750260" sldId="334"/>
            <ac:inkMk id="114" creationId="{58B73963-0FF2-3231-30E5-B163AFD437B4}"/>
          </ac:inkMkLst>
        </pc:inkChg>
        <pc:inkChg chg="add del mod">
          <ac:chgData name="Darren Starr" userId="e8db8f9f-6c41-48a8-b168-8c2600f32686" providerId="ADAL" clId="{8A8AF724-0554-4334-A95E-7765974E60F0}" dt="2025-01-16T11:24:11.152" v="28845"/>
          <ac:inkMkLst>
            <pc:docMk/>
            <pc:sldMk cId="955750260" sldId="334"/>
            <ac:inkMk id="115" creationId="{9D18D2E3-D3AD-3FF4-FD0D-CAC814C42FCC}"/>
          </ac:inkMkLst>
        </pc:inkChg>
        <pc:inkChg chg="add del mod">
          <ac:chgData name="Darren Starr" userId="e8db8f9f-6c41-48a8-b168-8c2600f32686" providerId="ADAL" clId="{8A8AF724-0554-4334-A95E-7765974E60F0}" dt="2025-01-16T11:24:11.160" v="28853"/>
          <ac:inkMkLst>
            <pc:docMk/>
            <pc:sldMk cId="955750260" sldId="334"/>
            <ac:inkMk id="116" creationId="{8C44BD7D-AE11-5ECB-0B2D-088AC8ABA10C}"/>
          </ac:inkMkLst>
        </pc:inkChg>
        <pc:inkChg chg="add del mod">
          <ac:chgData name="Darren Starr" userId="e8db8f9f-6c41-48a8-b168-8c2600f32686" providerId="ADAL" clId="{8A8AF724-0554-4334-A95E-7765974E60F0}" dt="2025-01-16T11:24:11.165" v="28858"/>
          <ac:inkMkLst>
            <pc:docMk/>
            <pc:sldMk cId="955750260" sldId="334"/>
            <ac:inkMk id="117" creationId="{6AD4952C-7CAF-4C08-58E7-3B55D46C8C9F}"/>
          </ac:inkMkLst>
        </pc:inkChg>
        <pc:inkChg chg="add del mod">
          <ac:chgData name="Darren Starr" userId="e8db8f9f-6c41-48a8-b168-8c2600f32686" providerId="ADAL" clId="{8A8AF724-0554-4334-A95E-7765974E60F0}" dt="2025-01-16T11:24:12.885" v="28866"/>
          <ac:inkMkLst>
            <pc:docMk/>
            <pc:sldMk cId="955750260" sldId="334"/>
            <ac:inkMk id="119" creationId="{6DE93DB5-88F1-505B-ACBC-63DE873050EA}"/>
          </ac:inkMkLst>
        </pc:inkChg>
        <pc:inkChg chg="add del mod">
          <ac:chgData name="Darren Starr" userId="e8db8f9f-6c41-48a8-b168-8c2600f32686" providerId="ADAL" clId="{8A8AF724-0554-4334-A95E-7765974E60F0}" dt="2025-01-16T11:24:11.166" v="28859"/>
          <ac:inkMkLst>
            <pc:docMk/>
            <pc:sldMk cId="955750260" sldId="334"/>
            <ac:inkMk id="121" creationId="{1F394E4E-0402-56B3-9A77-D9B4B196501B}"/>
          </ac:inkMkLst>
        </pc:inkChg>
        <pc:inkChg chg="add del mod">
          <ac:chgData name="Darren Starr" userId="e8db8f9f-6c41-48a8-b168-8c2600f32686" providerId="ADAL" clId="{8A8AF724-0554-4334-A95E-7765974E60F0}" dt="2025-01-16T11:24:11.169" v="28861"/>
          <ac:inkMkLst>
            <pc:docMk/>
            <pc:sldMk cId="955750260" sldId="334"/>
            <ac:inkMk id="122" creationId="{42731E45-E938-190F-1006-5FD9E46E2241}"/>
          </ac:inkMkLst>
        </pc:inkChg>
        <pc:inkChg chg="add del mod">
          <ac:chgData name="Darren Starr" userId="e8db8f9f-6c41-48a8-b168-8c2600f32686" providerId="ADAL" clId="{8A8AF724-0554-4334-A95E-7765974E60F0}" dt="2025-01-16T11:24:11.172" v="28864"/>
          <ac:inkMkLst>
            <pc:docMk/>
            <pc:sldMk cId="955750260" sldId="334"/>
            <ac:inkMk id="123" creationId="{EF39F04E-1158-CB79-9197-4FC83DCBABAA}"/>
          </ac:inkMkLst>
        </pc:inkChg>
        <pc:inkChg chg="add del mod">
          <ac:chgData name="Darren Starr" userId="e8db8f9f-6c41-48a8-b168-8c2600f32686" providerId="ADAL" clId="{8A8AF724-0554-4334-A95E-7765974E60F0}" dt="2025-01-16T11:24:11.157" v="28849"/>
          <ac:inkMkLst>
            <pc:docMk/>
            <pc:sldMk cId="955750260" sldId="334"/>
            <ac:inkMk id="124" creationId="{FA59DAA3-3089-0D7E-78D9-8E3F3F4E4367}"/>
          </ac:inkMkLst>
        </pc:inkChg>
        <pc:inkChg chg="add del mod">
          <ac:chgData name="Darren Starr" userId="e8db8f9f-6c41-48a8-b168-8c2600f32686" providerId="ADAL" clId="{8A8AF724-0554-4334-A95E-7765974E60F0}" dt="2025-01-16T11:24:11.146" v="28842"/>
          <ac:inkMkLst>
            <pc:docMk/>
            <pc:sldMk cId="955750260" sldId="334"/>
            <ac:inkMk id="125" creationId="{11F082AC-D62A-755A-FD72-9A5AA34CD770}"/>
          </ac:inkMkLst>
        </pc:inkChg>
        <pc:inkChg chg="add">
          <ac:chgData name="Darren Starr" userId="e8db8f9f-6c41-48a8-b168-8c2600f32686" providerId="ADAL" clId="{8A8AF724-0554-4334-A95E-7765974E60F0}" dt="2025-01-16T11:23:28.704" v="28833" actId="9405"/>
          <ac:inkMkLst>
            <pc:docMk/>
            <pc:sldMk cId="955750260" sldId="334"/>
            <ac:inkMk id="126" creationId="{93BD2F56-BC9C-6823-C218-749A0FD73172}"/>
          </ac:inkMkLst>
        </pc:inkChg>
        <pc:inkChg chg="add del mod">
          <ac:chgData name="Darren Starr" userId="e8db8f9f-6c41-48a8-b168-8c2600f32686" providerId="ADAL" clId="{8A8AF724-0554-4334-A95E-7765974E60F0}" dt="2025-01-16T11:24:11.156" v="28848"/>
          <ac:inkMkLst>
            <pc:docMk/>
            <pc:sldMk cId="955750260" sldId="334"/>
            <ac:inkMk id="127" creationId="{6A9F12EC-DB5A-36AC-F4AD-3F29CF779D38}"/>
          </ac:inkMkLst>
        </pc:inkChg>
        <pc:inkChg chg="add del">
          <ac:chgData name="Darren Starr" userId="e8db8f9f-6c41-48a8-b168-8c2600f32686" providerId="ADAL" clId="{8A8AF724-0554-4334-A95E-7765974E60F0}" dt="2025-01-16T11:24:11.148" v="28843"/>
          <ac:inkMkLst>
            <pc:docMk/>
            <pc:sldMk cId="955750260" sldId="334"/>
            <ac:inkMk id="128" creationId="{092C28E8-A8E3-4591-4B93-CA97368C4442}"/>
          </ac:inkMkLst>
        </pc:inkChg>
        <pc:inkChg chg="add del mod">
          <ac:chgData name="Darren Starr" userId="e8db8f9f-6c41-48a8-b168-8c2600f32686" providerId="ADAL" clId="{8A8AF724-0554-4334-A95E-7765974E60F0}" dt="2025-01-16T11:24:11.163" v="28856"/>
          <ac:inkMkLst>
            <pc:docMk/>
            <pc:sldMk cId="955750260" sldId="334"/>
            <ac:inkMk id="129" creationId="{44412D27-7BC9-D265-1380-4AB0CF53CD63}"/>
          </ac:inkMkLst>
        </pc:inkChg>
        <pc:inkChg chg="add del mod">
          <ac:chgData name="Darren Starr" userId="e8db8f9f-6c41-48a8-b168-8c2600f32686" providerId="ADAL" clId="{8A8AF724-0554-4334-A95E-7765974E60F0}" dt="2025-01-16T11:24:11.173" v="28865"/>
          <ac:inkMkLst>
            <pc:docMk/>
            <pc:sldMk cId="955750260" sldId="334"/>
            <ac:inkMk id="130" creationId="{F9D657C8-7B95-7137-549E-02D5F22D3686}"/>
          </ac:inkMkLst>
        </pc:inkChg>
        <pc:inkChg chg="add del mod">
          <ac:chgData name="Darren Starr" userId="e8db8f9f-6c41-48a8-b168-8c2600f32686" providerId="ADAL" clId="{8A8AF724-0554-4334-A95E-7765974E60F0}" dt="2025-01-16T11:24:11.170" v="28862"/>
          <ac:inkMkLst>
            <pc:docMk/>
            <pc:sldMk cId="955750260" sldId="334"/>
            <ac:inkMk id="131" creationId="{DCB0B5B1-13A7-29D1-06BF-8DBAFACDAF47}"/>
          </ac:inkMkLst>
        </pc:inkChg>
        <pc:inkChg chg="add del mod">
          <ac:chgData name="Darren Starr" userId="e8db8f9f-6c41-48a8-b168-8c2600f32686" providerId="ADAL" clId="{8A8AF724-0554-4334-A95E-7765974E60F0}" dt="2025-01-16T11:24:11.164" v="28857"/>
          <ac:inkMkLst>
            <pc:docMk/>
            <pc:sldMk cId="955750260" sldId="334"/>
            <ac:inkMk id="132" creationId="{6966C629-AC37-5CB8-E6AE-30133E297A86}"/>
          </ac:inkMkLst>
        </pc:inkChg>
        <pc:inkChg chg="add mod">
          <ac:chgData name="Darren Starr" userId="e8db8f9f-6c41-48a8-b168-8c2600f32686" providerId="ADAL" clId="{8A8AF724-0554-4334-A95E-7765974E60F0}" dt="2025-01-16T11:26:02.786" v="28899"/>
          <ac:inkMkLst>
            <pc:docMk/>
            <pc:sldMk cId="955750260" sldId="334"/>
            <ac:inkMk id="134" creationId="{AD52453F-4A47-3AC7-65A0-0755CFB9F7DC}"/>
          </ac:inkMkLst>
        </pc:inkChg>
        <pc:inkChg chg="add mod">
          <ac:chgData name="Darren Starr" userId="e8db8f9f-6c41-48a8-b168-8c2600f32686" providerId="ADAL" clId="{8A8AF724-0554-4334-A95E-7765974E60F0}" dt="2025-01-16T11:26:02.786" v="28899"/>
          <ac:inkMkLst>
            <pc:docMk/>
            <pc:sldMk cId="955750260" sldId="334"/>
            <ac:inkMk id="135" creationId="{587CDA2C-5FD1-7267-6BF4-7B1593ED6E42}"/>
          </ac:inkMkLst>
        </pc:inkChg>
        <pc:inkChg chg="add mod">
          <ac:chgData name="Darren Starr" userId="e8db8f9f-6c41-48a8-b168-8c2600f32686" providerId="ADAL" clId="{8A8AF724-0554-4334-A95E-7765974E60F0}" dt="2025-01-16T11:26:02.786" v="28899"/>
          <ac:inkMkLst>
            <pc:docMk/>
            <pc:sldMk cId="955750260" sldId="334"/>
            <ac:inkMk id="136" creationId="{DACCF605-2ED3-C26F-84B0-A0149C15CF20}"/>
          </ac:inkMkLst>
        </pc:inkChg>
        <pc:inkChg chg="add mod">
          <ac:chgData name="Darren Starr" userId="e8db8f9f-6c41-48a8-b168-8c2600f32686" providerId="ADAL" clId="{8A8AF724-0554-4334-A95E-7765974E60F0}" dt="2025-01-16T11:26:02.786" v="28899"/>
          <ac:inkMkLst>
            <pc:docMk/>
            <pc:sldMk cId="955750260" sldId="334"/>
            <ac:inkMk id="137" creationId="{E429E126-4F10-3EC3-4CC0-857796C05FBB}"/>
          </ac:inkMkLst>
        </pc:inkChg>
        <pc:inkChg chg="add mod">
          <ac:chgData name="Darren Starr" userId="e8db8f9f-6c41-48a8-b168-8c2600f32686" providerId="ADAL" clId="{8A8AF724-0554-4334-A95E-7765974E60F0}" dt="2025-01-16T11:25:48.457" v="28891"/>
          <ac:inkMkLst>
            <pc:docMk/>
            <pc:sldMk cId="955750260" sldId="334"/>
            <ac:inkMk id="138" creationId="{2EDCB0D3-30DF-54FD-D898-C938BCB684B8}"/>
          </ac:inkMkLst>
        </pc:inkChg>
        <pc:inkChg chg="add mod">
          <ac:chgData name="Darren Starr" userId="e8db8f9f-6c41-48a8-b168-8c2600f32686" providerId="ADAL" clId="{8A8AF724-0554-4334-A95E-7765974E60F0}" dt="2025-01-16T11:25:46.003" v="28889"/>
          <ac:inkMkLst>
            <pc:docMk/>
            <pc:sldMk cId="955750260" sldId="334"/>
            <ac:inkMk id="139" creationId="{AB6A412A-8E0C-E4C4-AB58-A6DF48E09D0B}"/>
          </ac:inkMkLst>
        </pc:inkChg>
        <pc:inkChg chg="add mod">
          <ac:chgData name="Darren Starr" userId="e8db8f9f-6c41-48a8-b168-8c2600f32686" providerId="ADAL" clId="{8A8AF724-0554-4334-A95E-7765974E60F0}" dt="2025-01-16T11:25:33.083" v="28883"/>
          <ac:inkMkLst>
            <pc:docMk/>
            <pc:sldMk cId="955750260" sldId="334"/>
            <ac:inkMk id="140" creationId="{3FB8737D-A445-3B96-5D03-EADEE3BA1263}"/>
          </ac:inkMkLst>
        </pc:inkChg>
        <pc:inkChg chg="add mod">
          <ac:chgData name="Darren Starr" userId="e8db8f9f-6c41-48a8-b168-8c2600f32686" providerId="ADAL" clId="{8A8AF724-0554-4334-A95E-7765974E60F0}" dt="2025-01-16T11:25:29.746" v="28881"/>
          <ac:inkMkLst>
            <pc:docMk/>
            <pc:sldMk cId="955750260" sldId="334"/>
            <ac:inkMk id="141" creationId="{D5D26960-A2A2-3A9A-77F9-398480F90F54}"/>
          </ac:inkMkLst>
        </pc:inkChg>
        <pc:inkChg chg="add mod">
          <ac:chgData name="Darren Starr" userId="e8db8f9f-6c41-48a8-b168-8c2600f32686" providerId="ADAL" clId="{8A8AF724-0554-4334-A95E-7765974E60F0}" dt="2025-01-16T11:25:33.083" v="28883"/>
          <ac:inkMkLst>
            <pc:docMk/>
            <pc:sldMk cId="955750260" sldId="334"/>
            <ac:inkMk id="143" creationId="{8D88DD37-95C7-E66B-16BC-82A0E3A61F55}"/>
          </ac:inkMkLst>
        </pc:inkChg>
        <pc:inkChg chg="add del mod">
          <ac:chgData name="Darren Starr" userId="e8db8f9f-6c41-48a8-b168-8c2600f32686" providerId="ADAL" clId="{8A8AF724-0554-4334-A95E-7765974E60F0}" dt="2025-01-16T11:25:29.746" v="28881"/>
          <ac:inkMkLst>
            <pc:docMk/>
            <pc:sldMk cId="955750260" sldId="334"/>
            <ac:inkMk id="145" creationId="{130440CD-724C-D70B-724E-838DAFAF6346}"/>
          </ac:inkMkLst>
        </pc:inkChg>
        <pc:inkChg chg="add mod">
          <ac:chgData name="Darren Starr" userId="e8db8f9f-6c41-48a8-b168-8c2600f32686" providerId="ADAL" clId="{8A8AF724-0554-4334-A95E-7765974E60F0}" dt="2025-01-16T11:25:40.784" v="28886"/>
          <ac:inkMkLst>
            <pc:docMk/>
            <pc:sldMk cId="955750260" sldId="334"/>
            <ac:inkMk id="147" creationId="{8D0B9C80-C17E-57E0-789B-639F7B8C3265}"/>
          </ac:inkMkLst>
        </pc:inkChg>
        <pc:inkChg chg="add mod">
          <ac:chgData name="Darren Starr" userId="e8db8f9f-6c41-48a8-b168-8c2600f32686" providerId="ADAL" clId="{8A8AF724-0554-4334-A95E-7765974E60F0}" dt="2025-01-16T11:26:02.786" v="28899"/>
          <ac:inkMkLst>
            <pc:docMk/>
            <pc:sldMk cId="955750260" sldId="334"/>
            <ac:inkMk id="149" creationId="{5B56979A-AF83-25E1-7C2D-CE87B9FCA730}"/>
          </ac:inkMkLst>
        </pc:inkChg>
        <pc:inkChg chg="add mod">
          <ac:chgData name="Darren Starr" userId="e8db8f9f-6c41-48a8-b168-8c2600f32686" providerId="ADAL" clId="{8A8AF724-0554-4334-A95E-7765974E60F0}" dt="2025-01-16T11:25:48.457" v="28891"/>
          <ac:inkMkLst>
            <pc:docMk/>
            <pc:sldMk cId="955750260" sldId="334"/>
            <ac:inkMk id="150" creationId="{CE4AC312-E9E2-E953-9807-5A5DACB7FB3F}"/>
          </ac:inkMkLst>
        </pc:inkChg>
        <pc:inkChg chg="add mod">
          <ac:chgData name="Darren Starr" userId="e8db8f9f-6c41-48a8-b168-8c2600f32686" providerId="ADAL" clId="{8A8AF724-0554-4334-A95E-7765974E60F0}" dt="2025-01-16T11:26:02.786" v="28899"/>
          <ac:inkMkLst>
            <pc:docMk/>
            <pc:sldMk cId="955750260" sldId="334"/>
            <ac:inkMk id="152" creationId="{AB38D0DD-D3A0-F77B-387E-6AD3C4502127}"/>
          </ac:inkMkLst>
        </pc:inkChg>
        <pc:inkChg chg="add mod">
          <ac:chgData name="Darren Starr" userId="e8db8f9f-6c41-48a8-b168-8c2600f32686" providerId="ADAL" clId="{8A8AF724-0554-4334-A95E-7765974E60F0}" dt="2025-01-16T11:25:57.383" v="28896"/>
          <ac:inkMkLst>
            <pc:docMk/>
            <pc:sldMk cId="955750260" sldId="334"/>
            <ac:inkMk id="153" creationId="{6BBD35CC-992B-B3C7-7948-CAE2AC8ECEC4}"/>
          </ac:inkMkLst>
        </pc:inkChg>
        <pc:inkChg chg="add mod">
          <ac:chgData name="Darren Starr" userId="e8db8f9f-6c41-48a8-b168-8c2600f32686" providerId="ADAL" clId="{8A8AF724-0554-4334-A95E-7765974E60F0}" dt="2025-01-16T11:25:48.457" v="28891"/>
          <ac:inkMkLst>
            <pc:docMk/>
            <pc:sldMk cId="955750260" sldId="334"/>
            <ac:inkMk id="155" creationId="{F4A9A4A3-F77A-9FB3-9B56-6AA763CC51CE}"/>
          </ac:inkMkLst>
        </pc:inkChg>
        <pc:inkChg chg="add">
          <ac:chgData name="Darren Starr" userId="e8db8f9f-6c41-48a8-b168-8c2600f32686" providerId="ADAL" clId="{8A8AF724-0554-4334-A95E-7765974E60F0}" dt="2025-01-16T11:25:50.899" v="28892" actId="9405"/>
          <ac:inkMkLst>
            <pc:docMk/>
            <pc:sldMk cId="955750260" sldId="334"/>
            <ac:inkMk id="157" creationId="{21086C18-9BA1-104C-77E4-BD1EC40B4588}"/>
          </ac:inkMkLst>
        </pc:inkChg>
        <pc:inkChg chg="add mod">
          <ac:chgData name="Darren Starr" userId="e8db8f9f-6c41-48a8-b168-8c2600f32686" providerId="ADAL" clId="{8A8AF724-0554-4334-A95E-7765974E60F0}" dt="2025-01-16T11:26:02.786" v="28899"/>
          <ac:inkMkLst>
            <pc:docMk/>
            <pc:sldMk cId="955750260" sldId="334"/>
            <ac:inkMk id="158" creationId="{70495C56-3B54-1185-9FEB-73F7350D00AC}"/>
          </ac:inkMkLst>
        </pc:inkChg>
        <pc:inkChg chg="add">
          <ac:chgData name="Darren Starr" userId="e8db8f9f-6c41-48a8-b168-8c2600f32686" providerId="ADAL" clId="{8A8AF724-0554-4334-A95E-7765974E60F0}" dt="2025-01-16T11:25:56.375" v="28895" actId="9405"/>
          <ac:inkMkLst>
            <pc:docMk/>
            <pc:sldMk cId="955750260" sldId="334"/>
            <ac:inkMk id="160" creationId="{64B83FD9-9458-BD72-9C78-011962E25B12}"/>
          </ac:inkMkLst>
        </pc:inkChg>
        <pc:inkChg chg="add">
          <ac:chgData name="Darren Starr" userId="e8db8f9f-6c41-48a8-b168-8c2600f32686" providerId="ADAL" clId="{8A8AF724-0554-4334-A95E-7765974E60F0}" dt="2025-01-16T11:26:00.326" v="28897" actId="9405"/>
          <ac:inkMkLst>
            <pc:docMk/>
            <pc:sldMk cId="955750260" sldId="334"/>
            <ac:inkMk id="162" creationId="{9B3155B6-ABF3-E8D3-F604-29F4620504BA}"/>
          </ac:inkMkLst>
        </pc:inkChg>
        <pc:inkChg chg="add mod">
          <ac:chgData name="Darren Starr" userId="e8db8f9f-6c41-48a8-b168-8c2600f32686" providerId="ADAL" clId="{8A8AF724-0554-4334-A95E-7765974E60F0}" dt="2025-01-16T11:26:02.786" v="28899"/>
          <ac:inkMkLst>
            <pc:docMk/>
            <pc:sldMk cId="955750260" sldId="334"/>
            <ac:inkMk id="163" creationId="{6B3895C9-347A-CA24-4778-7CED671E910D}"/>
          </ac:inkMkLst>
        </pc:inkChg>
      </pc:sldChg>
      <pc:sldChg chg="addSp delSp modSp new mod">
        <pc:chgData name="Darren Starr" userId="e8db8f9f-6c41-48a8-b168-8c2600f32686" providerId="ADAL" clId="{8A8AF724-0554-4334-A95E-7765974E60F0}" dt="2025-01-16T11:37:07.886" v="29159" actId="9405"/>
        <pc:sldMkLst>
          <pc:docMk/>
          <pc:sldMk cId="1383733859" sldId="335"/>
        </pc:sldMkLst>
        <pc:spChg chg="del">
          <ac:chgData name="Darren Starr" userId="e8db8f9f-6c41-48a8-b168-8c2600f32686" providerId="ADAL" clId="{8A8AF724-0554-4334-A95E-7765974E60F0}" dt="2025-01-16T11:26:32.438" v="28901" actId="478"/>
          <ac:spMkLst>
            <pc:docMk/>
            <pc:sldMk cId="1383733859" sldId="335"/>
            <ac:spMk id="2" creationId="{54341DFD-C41D-AE34-2568-D279C298A1C4}"/>
          </ac:spMkLst>
        </pc:spChg>
        <pc:spChg chg="del">
          <ac:chgData name="Darren Starr" userId="e8db8f9f-6c41-48a8-b168-8c2600f32686" providerId="ADAL" clId="{8A8AF724-0554-4334-A95E-7765974E60F0}" dt="2025-01-16T11:26:35.430" v="28902" actId="478"/>
          <ac:spMkLst>
            <pc:docMk/>
            <pc:sldMk cId="1383733859" sldId="335"/>
            <ac:spMk id="3" creationId="{DC8563A1-22E9-91B3-2013-53B67BD49030}"/>
          </ac:spMkLst>
        </pc:spChg>
        <pc:grpChg chg="del mod">
          <ac:chgData name="Darren Starr" userId="e8db8f9f-6c41-48a8-b168-8c2600f32686" providerId="ADAL" clId="{8A8AF724-0554-4334-A95E-7765974E60F0}" dt="2025-01-16T11:28:21.529" v="28923"/>
          <ac:grpSpMkLst>
            <pc:docMk/>
            <pc:sldMk cId="1383733859" sldId="335"/>
            <ac:grpSpMk id="16" creationId="{E259FDFC-1A31-4CE6-2BED-B5797C19A644}"/>
          </ac:grpSpMkLst>
        </pc:grpChg>
        <pc:grpChg chg="del mod">
          <ac:chgData name="Darren Starr" userId="e8db8f9f-6c41-48a8-b168-8c2600f32686" providerId="ADAL" clId="{8A8AF724-0554-4334-A95E-7765974E60F0}" dt="2025-01-16T11:28:21.529" v="28923"/>
          <ac:grpSpMkLst>
            <pc:docMk/>
            <pc:sldMk cId="1383733859" sldId="335"/>
            <ac:grpSpMk id="17" creationId="{6B6999AE-8F3C-F255-B0A7-B714C9D7AD74}"/>
          </ac:grpSpMkLst>
        </pc:grpChg>
        <pc:grpChg chg="del mod">
          <ac:chgData name="Darren Starr" userId="e8db8f9f-6c41-48a8-b168-8c2600f32686" providerId="ADAL" clId="{8A8AF724-0554-4334-A95E-7765974E60F0}" dt="2025-01-16T11:32:34.469" v="29078"/>
          <ac:grpSpMkLst>
            <pc:docMk/>
            <pc:sldMk cId="1383733859" sldId="335"/>
            <ac:grpSpMk id="25" creationId="{9B842508-64E9-3B94-237B-BBFB433FDBC5}"/>
          </ac:grpSpMkLst>
        </pc:grpChg>
        <pc:grpChg chg="del mod">
          <ac:chgData name="Darren Starr" userId="e8db8f9f-6c41-48a8-b168-8c2600f32686" providerId="ADAL" clId="{8A8AF724-0554-4334-A95E-7765974E60F0}" dt="2025-01-16T11:32:34.469" v="29078"/>
          <ac:grpSpMkLst>
            <pc:docMk/>
            <pc:sldMk cId="1383733859" sldId="335"/>
            <ac:grpSpMk id="35" creationId="{179C168C-06A2-F4B4-C41B-8F3D8C20C856}"/>
          </ac:grpSpMkLst>
        </pc:grpChg>
        <pc:grpChg chg="del mod">
          <ac:chgData name="Darren Starr" userId="e8db8f9f-6c41-48a8-b168-8c2600f32686" providerId="ADAL" clId="{8A8AF724-0554-4334-A95E-7765974E60F0}" dt="2025-01-16T11:30:01.486" v="28953"/>
          <ac:grpSpMkLst>
            <pc:docMk/>
            <pc:sldMk cId="1383733859" sldId="335"/>
            <ac:grpSpMk id="37" creationId="{81CBC47D-C12E-93AE-54B4-543C01DE2C41}"/>
          </ac:grpSpMkLst>
        </pc:grpChg>
        <pc:grpChg chg="del mod">
          <ac:chgData name="Darren Starr" userId="e8db8f9f-6c41-48a8-b168-8c2600f32686" providerId="ADAL" clId="{8A8AF724-0554-4334-A95E-7765974E60F0}" dt="2025-01-16T11:30:01.486" v="28953"/>
          <ac:grpSpMkLst>
            <pc:docMk/>
            <pc:sldMk cId="1383733859" sldId="335"/>
            <ac:grpSpMk id="40" creationId="{04E9E620-F847-1664-9F09-90F2E22677A9}"/>
          </ac:grpSpMkLst>
        </pc:grpChg>
        <pc:grpChg chg="del mod">
          <ac:chgData name="Darren Starr" userId="e8db8f9f-6c41-48a8-b168-8c2600f32686" providerId="ADAL" clId="{8A8AF724-0554-4334-A95E-7765974E60F0}" dt="2025-01-16T11:30:04.701" v="28955"/>
          <ac:grpSpMkLst>
            <pc:docMk/>
            <pc:sldMk cId="1383733859" sldId="335"/>
            <ac:grpSpMk id="55" creationId="{4F6CECD7-4D0C-C1D9-FB20-4D6727E7DF1A}"/>
          </ac:grpSpMkLst>
        </pc:grpChg>
        <pc:grpChg chg="del mod">
          <ac:chgData name="Darren Starr" userId="e8db8f9f-6c41-48a8-b168-8c2600f32686" providerId="ADAL" clId="{8A8AF724-0554-4334-A95E-7765974E60F0}" dt="2025-01-16T11:30:09.487" v="28959"/>
          <ac:grpSpMkLst>
            <pc:docMk/>
            <pc:sldMk cId="1383733859" sldId="335"/>
            <ac:grpSpMk id="57" creationId="{2D18D884-C354-A685-46F4-860F517E64A9}"/>
          </ac:grpSpMkLst>
        </pc:grpChg>
        <pc:grpChg chg="del mod">
          <ac:chgData name="Darren Starr" userId="e8db8f9f-6c41-48a8-b168-8c2600f32686" providerId="ADAL" clId="{8A8AF724-0554-4334-A95E-7765974E60F0}" dt="2025-01-16T11:30:13.504" v="28967"/>
          <ac:grpSpMkLst>
            <pc:docMk/>
            <pc:sldMk cId="1383733859" sldId="335"/>
            <ac:grpSpMk id="61" creationId="{C6782AA3-B607-F084-37E9-E178C806A033}"/>
          </ac:grpSpMkLst>
        </pc:grpChg>
        <pc:grpChg chg="del mod">
          <ac:chgData name="Darren Starr" userId="e8db8f9f-6c41-48a8-b168-8c2600f32686" providerId="ADAL" clId="{8A8AF724-0554-4334-A95E-7765974E60F0}" dt="2025-01-16T11:30:16.221" v="28970"/>
          <ac:grpSpMkLst>
            <pc:docMk/>
            <pc:sldMk cId="1383733859" sldId="335"/>
            <ac:grpSpMk id="69" creationId="{B46DA538-327C-EF5C-7422-5FA73D126487}"/>
          </ac:grpSpMkLst>
        </pc:grpChg>
        <pc:grpChg chg="del mod">
          <ac:chgData name="Darren Starr" userId="e8db8f9f-6c41-48a8-b168-8c2600f32686" providerId="ADAL" clId="{8A8AF724-0554-4334-A95E-7765974E60F0}" dt="2025-01-16T11:30:19.517" v="28977"/>
          <ac:grpSpMkLst>
            <pc:docMk/>
            <pc:sldMk cId="1383733859" sldId="335"/>
            <ac:grpSpMk id="72" creationId="{ED257F03-8BA0-88EA-2CE6-0FB2B294A4B5}"/>
          </ac:grpSpMkLst>
        </pc:grpChg>
        <pc:grpChg chg="del mod">
          <ac:chgData name="Darren Starr" userId="e8db8f9f-6c41-48a8-b168-8c2600f32686" providerId="ADAL" clId="{8A8AF724-0554-4334-A95E-7765974E60F0}" dt="2025-01-16T11:30:23.381" v="28987"/>
          <ac:grpSpMkLst>
            <pc:docMk/>
            <pc:sldMk cId="1383733859" sldId="335"/>
            <ac:grpSpMk id="79" creationId="{93645E33-D541-748C-A83B-DD788D7FAE18}"/>
          </ac:grpSpMkLst>
        </pc:grpChg>
        <pc:grpChg chg="del mod">
          <ac:chgData name="Darren Starr" userId="e8db8f9f-6c41-48a8-b168-8c2600f32686" providerId="ADAL" clId="{8A8AF724-0554-4334-A95E-7765974E60F0}" dt="2025-01-16T11:30:28.386" v="28992"/>
          <ac:grpSpMkLst>
            <pc:docMk/>
            <pc:sldMk cId="1383733859" sldId="335"/>
            <ac:grpSpMk id="89" creationId="{47025326-29CD-63A8-2DA8-A6C11386B7D5}"/>
          </ac:grpSpMkLst>
        </pc:grpChg>
        <pc:grpChg chg="del mod">
          <ac:chgData name="Darren Starr" userId="e8db8f9f-6c41-48a8-b168-8c2600f32686" providerId="ADAL" clId="{8A8AF724-0554-4334-A95E-7765974E60F0}" dt="2025-01-16T11:30:34.510" v="29004"/>
          <ac:grpSpMkLst>
            <pc:docMk/>
            <pc:sldMk cId="1383733859" sldId="335"/>
            <ac:grpSpMk id="94" creationId="{FF3D8E9C-9217-0D24-22A8-0B81B7AE806A}"/>
          </ac:grpSpMkLst>
        </pc:grpChg>
        <pc:grpChg chg="del mod">
          <ac:chgData name="Darren Starr" userId="e8db8f9f-6c41-48a8-b168-8c2600f32686" providerId="ADAL" clId="{8A8AF724-0554-4334-A95E-7765974E60F0}" dt="2025-01-16T11:30:43.758" v="29006"/>
          <ac:grpSpMkLst>
            <pc:docMk/>
            <pc:sldMk cId="1383733859" sldId="335"/>
            <ac:grpSpMk id="106" creationId="{5EF2792B-BD2E-193C-BE79-C47D79577831}"/>
          </ac:grpSpMkLst>
        </pc:grpChg>
        <pc:grpChg chg="del mod">
          <ac:chgData name="Darren Starr" userId="e8db8f9f-6c41-48a8-b168-8c2600f32686" providerId="ADAL" clId="{8A8AF724-0554-4334-A95E-7765974E60F0}" dt="2025-01-16T11:31:03.473" v="29033"/>
          <ac:grpSpMkLst>
            <pc:docMk/>
            <pc:sldMk cId="1383733859" sldId="335"/>
            <ac:grpSpMk id="108" creationId="{B54284C8-03DF-D547-0380-D35E2C1810A1}"/>
          </ac:grpSpMkLst>
        </pc:grpChg>
        <pc:grpChg chg="del mod">
          <ac:chgData name="Darren Starr" userId="e8db8f9f-6c41-48a8-b168-8c2600f32686" providerId="ADAL" clId="{8A8AF724-0554-4334-A95E-7765974E60F0}" dt="2025-01-16T11:30:53.532" v="29017"/>
          <ac:grpSpMkLst>
            <pc:docMk/>
            <pc:sldMk cId="1383733859" sldId="335"/>
            <ac:grpSpMk id="113" creationId="{FBCE81D4-21DB-2CBE-AE0A-CFBA266306EA}"/>
          </ac:grpSpMkLst>
        </pc:grpChg>
        <pc:grpChg chg="del mod">
          <ac:chgData name="Darren Starr" userId="e8db8f9f-6c41-48a8-b168-8c2600f32686" providerId="ADAL" clId="{8A8AF724-0554-4334-A95E-7765974E60F0}" dt="2025-01-16T11:30:59.326" v="29027"/>
          <ac:grpSpMkLst>
            <pc:docMk/>
            <pc:sldMk cId="1383733859" sldId="335"/>
            <ac:grpSpMk id="119" creationId="{43BD0126-E93B-D5E0-0310-99E06BCBC412}"/>
          </ac:grpSpMkLst>
        </pc:grpChg>
        <pc:grpChg chg="del mod">
          <ac:chgData name="Darren Starr" userId="e8db8f9f-6c41-48a8-b168-8c2600f32686" providerId="ADAL" clId="{8A8AF724-0554-4334-A95E-7765974E60F0}" dt="2025-01-16T11:31:01.069" v="29030"/>
          <ac:grpSpMkLst>
            <pc:docMk/>
            <pc:sldMk cId="1383733859" sldId="335"/>
            <ac:grpSpMk id="129" creationId="{4726D5B8-F5EF-4EAE-0FF0-CB75A43C809A}"/>
          </ac:grpSpMkLst>
        </pc:grpChg>
        <pc:grpChg chg="del mod">
          <ac:chgData name="Darren Starr" userId="e8db8f9f-6c41-48a8-b168-8c2600f32686" providerId="ADAL" clId="{8A8AF724-0554-4334-A95E-7765974E60F0}" dt="2025-01-16T11:31:01.069" v="29030"/>
          <ac:grpSpMkLst>
            <pc:docMk/>
            <pc:sldMk cId="1383733859" sldId="335"/>
            <ac:grpSpMk id="130" creationId="{57BBF977-1853-CEE2-D06D-EF7005779349}"/>
          </ac:grpSpMkLst>
        </pc:grpChg>
        <pc:grpChg chg="del mod">
          <ac:chgData name="Darren Starr" userId="e8db8f9f-6c41-48a8-b168-8c2600f32686" providerId="ADAL" clId="{8A8AF724-0554-4334-A95E-7765974E60F0}" dt="2025-01-16T11:31:03.473" v="29033"/>
          <ac:grpSpMkLst>
            <pc:docMk/>
            <pc:sldMk cId="1383733859" sldId="335"/>
            <ac:grpSpMk id="133" creationId="{8D92CB74-B543-2DE7-EDB9-EB9C12DF2EAA}"/>
          </ac:grpSpMkLst>
        </pc:grpChg>
        <pc:grpChg chg="del mod">
          <ac:chgData name="Darren Starr" userId="e8db8f9f-6c41-48a8-b168-8c2600f32686" providerId="ADAL" clId="{8A8AF724-0554-4334-A95E-7765974E60F0}" dt="2025-01-16T11:31:04.790" v="29036"/>
          <ac:grpSpMkLst>
            <pc:docMk/>
            <pc:sldMk cId="1383733859" sldId="335"/>
            <ac:grpSpMk id="136" creationId="{81FAAB56-EC3B-D696-0E25-2EC8BA9EC271}"/>
          </ac:grpSpMkLst>
        </pc:grpChg>
        <pc:grpChg chg="del mod">
          <ac:chgData name="Darren Starr" userId="e8db8f9f-6c41-48a8-b168-8c2600f32686" providerId="ADAL" clId="{8A8AF724-0554-4334-A95E-7765974E60F0}" dt="2025-01-16T11:31:16.443" v="29039"/>
          <ac:grpSpMkLst>
            <pc:docMk/>
            <pc:sldMk cId="1383733859" sldId="335"/>
            <ac:grpSpMk id="139" creationId="{D94A119C-4208-361F-2E70-C13A7FE1C847}"/>
          </ac:grpSpMkLst>
        </pc:grpChg>
        <pc:grpChg chg="del mod">
          <ac:chgData name="Darren Starr" userId="e8db8f9f-6c41-48a8-b168-8c2600f32686" providerId="ADAL" clId="{8A8AF724-0554-4334-A95E-7765974E60F0}" dt="2025-01-16T11:31:18.335" v="29042"/>
          <ac:grpSpMkLst>
            <pc:docMk/>
            <pc:sldMk cId="1383733859" sldId="335"/>
            <ac:grpSpMk id="142" creationId="{37A1998B-5135-B6B3-4D4F-E5E4B55D75AF}"/>
          </ac:grpSpMkLst>
        </pc:grpChg>
        <pc:grpChg chg="del mod">
          <ac:chgData name="Darren Starr" userId="e8db8f9f-6c41-48a8-b168-8c2600f32686" providerId="ADAL" clId="{8A8AF724-0554-4334-A95E-7765974E60F0}" dt="2025-01-16T11:31:59.733" v="29075"/>
          <ac:grpSpMkLst>
            <pc:docMk/>
            <pc:sldMk cId="1383733859" sldId="335"/>
            <ac:grpSpMk id="145" creationId="{FB7DE3E3-AB63-4CE3-2C17-ECEB1DD64B29}"/>
          </ac:grpSpMkLst>
        </pc:grpChg>
        <pc:grpChg chg="del mod">
          <ac:chgData name="Darren Starr" userId="e8db8f9f-6c41-48a8-b168-8c2600f32686" providerId="ADAL" clId="{8A8AF724-0554-4334-A95E-7765974E60F0}" dt="2025-01-16T11:31:49.122" v="29055"/>
          <ac:grpSpMkLst>
            <pc:docMk/>
            <pc:sldMk cId="1383733859" sldId="335"/>
            <ac:grpSpMk id="155" creationId="{E363312A-0575-62FF-27B7-7848B6DA63BA}"/>
          </ac:grpSpMkLst>
        </pc:grpChg>
        <pc:grpChg chg="del mod">
          <ac:chgData name="Darren Starr" userId="e8db8f9f-6c41-48a8-b168-8c2600f32686" providerId="ADAL" clId="{8A8AF724-0554-4334-A95E-7765974E60F0}" dt="2025-01-16T11:31:53.022" v="29062"/>
          <ac:grpSpMkLst>
            <pc:docMk/>
            <pc:sldMk cId="1383733859" sldId="335"/>
            <ac:grpSpMk id="158" creationId="{7CEFCF01-D6C5-C4FF-7E36-67F5837BF760}"/>
          </ac:grpSpMkLst>
        </pc:grpChg>
        <pc:grpChg chg="del mod">
          <ac:chgData name="Darren Starr" userId="e8db8f9f-6c41-48a8-b168-8c2600f32686" providerId="ADAL" clId="{8A8AF724-0554-4334-A95E-7765974E60F0}" dt="2025-01-16T11:31:59.733" v="29075"/>
          <ac:grpSpMkLst>
            <pc:docMk/>
            <pc:sldMk cId="1383733859" sldId="335"/>
            <ac:grpSpMk id="165" creationId="{4C6B2572-C693-977A-88F0-376F41D0256F}"/>
          </ac:grpSpMkLst>
        </pc:grpChg>
        <pc:grpChg chg="del mod">
          <ac:chgData name="Darren Starr" userId="e8db8f9f-6c41-48a8-b168-8c2600f32686" providerId="ADAL" clId="{8A8AF724-0554-4334-A95E-7765974E60F0}" dt="2025-01-16T11:31:59.733" v="29075"/>
          <ac:grpSpMkLst>
            <pc:docMk/>
            <pc:sldMk cId="1383733859" sldId="335"/>
            <ac:grpSpMk id="168" creationId="{4EAFD43B-8B94-F343-D75E-8CF7D42319BE}"/>
          </ac:grpSpMkLst>
        </pc:grpChg>
        <pc:grpChg chg="del mod">
          <ac:chgData name="Darren Starr" userId="e8db8f9f-6c41-48a8-b168-8c2600f32686" providerId="ADAL" clId="{8A8AF724-0554-4334-A95E-7765974E60F0}" dt="2025-01-16T11:32:34.469" v="29078"/>
          <ac:grpSpMkLst>
            <pc:docMk/>
            <pc:sldMk cId="1383733859" sldId="335"/>
            <ac:grpSpMk id="178" creationId="{09452B16-BA10-E261-9DC6-724A5723E6DA}"/>
          </ac:grpSpMkLst>
        </pc:grpChg>
        <pc:grpChg chg="del mod">
          <ac:chgData name="Darren Starr" userId="e8db8f9f-6c41-48a8-b168-8c2600f32686" providerId="ADAL" clId="{8A8AF724-0554-4334-A95E-7765974E60F0}" dt="2025-01-16T11:32:52.885" v="29080"/>
          <ac:grpSpMkLst>
            <pc:docMk/>
            <pc:sldMk cId="1383733859" sldId="335"/>
            <ac:grpSpMk id="181" creationId="{74A0046B-AD7F-933D-E835-5C818BC6E9E8}"/>
          </ac:grpSpMkLst>
        </pc:grpChg>
        <pc:grpChg chg="del mod">
          <ac:chgData name="Darren Starr" userId="e8db8f9f-6c41-48a8-b168-8c2600f32686" providerId="ADAL" clId="{8A8AF724-0554-4334-A95E-7765974E60F0}" dt="2025-01-16T11:33:02.680" v="29083"/>
          <ac:grpSpMkLst>
            <pc:docMk/>
            <pc:sldMk cId="1383733859" sldId="335"/>
            <ac:grpSpMk id="183" creationId="{BCACECA8-646B-987F-8ECD-D7E4DF22694D}"/>
          </ac:grpSpMkLst>
        </pc:grpChg>
        <pc:grpChg chg="del mod">
          <ac:chgData name="Darren Starr" userId="e8db8f9f-6c41-48a8-b168-8c2600f32686" providerId="ADAL" clId="{8A8AF724-0554-4334-A95E-7765974E60F0}" dt="2025-01-16T11:33:53.868" v="29089"/>
          <ac:grpSpMkLst>
            <pc:docMk/>
            <pc:sldMk cId="1383733859" sldId="335"/>
            <ac:grpSpMk id="186" creationId="{1D179534-B140-F260-605A-37C879D2747E}"/>
          </ac:grpSpMkLst>
        </pc:grpChg>
        <pc:grpChg chg="del mod">
          <ac:chgData name="Darren Starr" userId="e8db8f9f-6c41-48a8-b168-8c2600f32686" providerId="ADAL" clId="{8A8AF724-0554-4334-A95E-7765974E60F0}" dt="2025-01-16T11:34:51.192" v="29120"/>
          <ac:grpSpMkLst>
            <pc:docMk/>
            <pc:sldMk cId="1383733859" sldId="335"/>
            <ac:grpSpMk id="192" creationId="{172EC93C-3A10-4743-D5C5-2B23B4DBB013}"/>
          </ac:grpSpMkLst>
        </pc:grpChg>
        <pc:grpChg chg="del mod">
          <ac:chgData name="Darren Starr" userId="e8db8f9f-6c41-48a8-b168-8c2600f32686" providerId="ADAL" clId="{8A8AF724-0554-4334-A95E-7765974E60F0}" dt="2025-01-16T11:34:51.192" v="29120"/>
          <ac:grpSpMkLst>
            <pc:docMk/>
            <pc:sldMk cId="1383733859" sldId="335"/>
            <ac:grpSpMk id="195" creationId="{34014E28-D84F-05F4-E353-539E0D51BEE5}"/>
          </ac:grpSpMkLst>
        </pc:grpChg>
        <pc:grpChg chg="del mod">
          <ac:chgData name="Darren Starr" userId="e8db8f9f-6c41-48a8-b168-8c2600f32686" providerId="ADAL" clId="{8A8AF724-0554-4334-A95E-7765974E60F0}" dt="2025-01-16T11:34:51.192" v="29120"/>
          <ac:grpSpMkLst>
            <pc:docMk/>
            <pc:sldMk cId="1383733859" sldId="335"/>
            <ac:grpSpMk id="203" creationId="{F97B6CC1-F328-D4A5-6C17-71F5B5F22DC1}"/>
          </ac:grpSpMkLst>
        </pc:grpChg>
        <pc:grpChg chg="del mod">
          <ac:chgData name="Darren Starr" userId="e8db8f9f-6c41-48a8-b168-8c2600f32686" providerId="ADAL" clId="{8A8AF724-0554-4334-A95E-7765974E60F0}" dt="2025-01-16T11:34:13.143" v="29108"/>
          <ac:grpSpMkLst>
            <pc:docMk/>
            <pc:sldMk cId="1383733859" sldId="335"/>
            <ac:grpSpMk id="208" creationId="{F1B813CE-B39D-5941-8B8E-661075B3AF0D}"/>
          </ac:grpSpMkLst>
        </pc:grpChg>
        <pc:grpChg chg="del mod">
          <ac:chgData name="Darren Starr" userId="e8db8f9f-6c41-48a8-b168-8c2600f32686" providerId="ADAL" clId="{8A8AF724-0554-4334-A95E-7765974E60F0}" dt="2025-01-16T11:34:39.303" v="29116"/>
          <ac:grpSpMkLst>
            <pc:docMk/>
            <pc:sldMk cId="1383733859" sldId="335"/>
            <ac:grpSpMk id="211" creationId="{85BF39C0-74B9-5DE9-3E29-488E63056F91}"/>
          </ac:grpSpMkLst>
        </pc:grpChg>
        <pc:grpChg chg="del mod">
          <ac:chgData name="Darren Starr" userId="e8db8f9f-6c41-48a8-b168-8c2600f32686" providerId="ADAL" clId="{8A8AF724-0554-4334-A95E-7765974E60F0}" dt="2025-01-16T11:34:51.192" v="29120"/>
          <ac:grpSpMkLst>
            <pc:docMk/>
            <pc:sldMk cId="1383733859" sldId="335"/>
            <ac:grpSpMk id="215" creationId="{3F57DC1C-89E7-6BE8-3A82-F973BB560549}"/>
          </ac:grpSpMkLst>
        </pc:grpChg>
        <pc:grpChg chg="del mod">
          <ac:chgData name="Darren Starr" userId="e8db8f9f-6c41-48a8-b168-8c2600f32686" providerId="ADAL" clId="{8A8AF724-0554-4334-A95E-7765974E60F0}" dt="2025-01-16T11:34:51.192" v="29120"/>
          <ac:grpSpMkLst>
            <pc:docMk/>
            <pc:sldMk cId="1383733859" sldId="335"/>
            <ac:grpSpMk id="219" creationId="{62953D18-DE31-FCE2-655C-26E1CA5CF94F}"/>
          </ac:grpSpMkLst>
        </pc:grpChg>
        <pc:grpChg chg="del mod">
          <ac:chgData name="Darren Starr" userId="e8db8f9f-6c41-48a8-b168-8c2600f32686" providerId="ADAL" clId="{8A8AF724-0554-4334-A95E-7765974E60F0}" dt="2025-01-16T11:34:54.968" v="29123"/>
          <ac:grpSpMkLst>
            <pc:docMk/>
            <pc:sldMk cId="1383733859" sldId="335"/>
            <ac:grpSpMk id="223" creationId="{8166FE23-D64E-32C8-42E9-399A21FB5A21}"/>
          </ac:grpSpMkLst>
        </pc:grpChg>
        <pc:grpChg chg="del mod">
          <ac:chgData name="Darren Starr" userId="e8db8f9f-6c41-48a8-b168-8c2600f32686" providerId="ADAL" clId="{8A8AF724-0554-4334-A95E-7765974E60F0}" dt="2025-01-16T11:35:02.900" v="29125"/>
          <ac:grpSpMkLst>
            <pc:docMk/>
            <pc:sldMk cId="1383733859" sldId="335"/>
            <ac:grpSpMk id="226" creationId="{B879E6BF-1359-7B5E-D72E-6334D873B0C2}"/>
          </ac:grpSpMkLst>
        </pc:grpChg>
        <pc:grpChg chg="del mod">
          <ac:chgData name="Darren Starr" userId="e8db8f9f-6c41-48a8-b168-8c2600f32686" providerId="ADAL" clId="{8A8AF724-0554-4334-A95E-7765974E60F0}" dt="2025-01-16T11:35:07.170" v="29127"/>
          <ac:grpSpMkLst>
            <pc:docMk/>
            <pc:sldMk cId="1383733859" sldId="335"/>
            <ac:grpSpMk id="228" creationId="{1AB1638E-E5FF-6C22-356C-9289B3A9CDBB}"/>
          </ac:grpSpMkLst>
        </pc:grpChg>
        <pc:grpChg chg="del mod">
          <ac:chgData name="Darren Starr" userId="e8db8f9f-6c41-48a8-b168-8c2600f32686" providerId="ADAL" clId="{8A8AF724-0554-4334-A95E-7765974E60F0}" dt="2025-01-16T11:35:19.541" v="29135"/>
          <ac:grpSpMkLst>
            <pc:docMk/>
            <pc:sldMk cId="1383733859" sldId="335"/>
            <ac:grpSpMk id="230" creationId="{A2F7B80D-9EFF-50C7-B9DE-11A7FA825612}"/>
          </ac:grpSpMkLst>
        </pc:grpChg>
        <pc:grpChg chg="del mod">
          <ac:chgData name="Darren Starr" userId="e8db8f9f-6c41-48a8-b168-8c2600f32686" providerId="ADAL" clId="{8A8AF724-0554-4334-A95E-7765974E60F0}" dt="2025-01-16T11:35:19.541" v="29135"/>
          <ac:grpSpMkLst>
            <pc:docMk/>
            <pc:sldMk cId="1383733859" sldId="335"/>
            <ac:grpSpMk id="233" creationId="{FD853E04-F6FB-A419-1BD9-73D9D198C60E}"/>
          </ac:grpSpMkLst>
        </pc:grpChg>
        <pc:grpChg chg="del mod">
          <ac:chgData name="Darren Starr" userId="e8db8f9f-6c41-48a8-b168-8c2600f32686" providerId="ADAL" clId="{8A8AF724-0554-4334-A95E-7765974E60F0}" dt="2025-01-16T11:35:20.897" v="29138"/>
          <ac:grpSpMkLst>
            <pc:docMk/>
            <pc:sldMk cId="1383733859" sldId="335"/>
            <ac:grpSpMk id="238" creationId="{149A613A-7D39-9FD6-4303-FA4CB9461E5A}"/>
          </ac:grpSpMkLst>
        </pc:grpChg>
        <pc:grpChg chg="del mod">
          <ac:chgData name="Darren Starr" userId="e8db8f9f-6c41-48a8-b168-8c2600f32686" providerId="ADAL" clId="{8A8AF724-0554-4334-A95E-7765974E60F0}" dt="2025-01-16T11:35:31.452" v="29146"/>
          <ac:grpSpMkLst>
            <pc:docMk/>
            <pc:sldMk cId="1383733859" sldId="335"/>
            <ac:grpSpMk id="241" creationId="{4B2C2FBB-614F-A7D9-99D7-2DF4F8347F1B}"/>
          </ac:grpSpMkLst>
        </pc:grpChg>
        <pc:grpChg chg="del mod">
          <ac:chgData name="Darren Starr" userId="e8db8f9f-6c41-48a8-b168-8c2600f32686" providerId="ADAL" clId="{8A8AF724-0554-4334-A95E-7765974E60F0}" dt="2025-01-16T11:35:31.452" v="29146"/>
          <ac:grpSpMkLst>
            <pc:docMk/>
            <pc:sldMk cId="1383733859" sldId="335"/>
            <ac:grpSpMk id="247" creationId="{1F1CE65E-278C-DDDC-87CA-9ED16CD7D557}"/>
          </ac:grpSpMkLst>
        </pc:grpChg>
        <pc:grpChg chg="del mod">
          <ac:chgData name="Darren Starr" userId="e8db8f9f-6c41-48a8-b168-8c2600f32686" providerId="ADAL" clId="{8A8AF724-0554-4334-A95E-7765974E60F0}" dt="2025-01-16T11:35:48.447" v="29148"/>
          <ac:grpSpMkLst>
            <pc:docMk/>
            <pc:sldMk cId="1383733859" sldId="335"/>
            <ac:grpSpMk id="249" creationId="{99770713-29DF-F316-EAC2-F5D6388075CF}"/>
          </ac:grpSpMkLst>
        </pc:grpChg>
        <pc:grpChg chg="del mod">
          <ac:chgData name="Darren Starr" userId="e8db8f9f-6c41-48a8-b168-8c2600f32686" providerId="ADAL" clId="{8A8AF724-0554-4334-A95E-7765974E60F0}" dt="2025-01-16T11:35:57.595" v="29151"/>
          <ac:grpSpMkLst>
            <pc:docMk/>
            <pc:sldMk cId="1383733859" sldId="335"/>
            <ac:grpSpMk id="251" creationId="{E98F98ED-8822-3A8F-6A7C-9EC1D9C040FF}"/>
          </ac:grpSpMkLst>
        </pc:grpChg>
        <pc:grpChg chg="del mod">
          <ac:chgData name="Darren Starr" userId="e8db8f9f-6c41-48a8-b168-8c2600f32686" providerId="ADAL" clId="{8A8AF724-0554-4334-A95E-7765974E60F0}" dt="2025-01-16T11:36:03.004" v="29154"/>
          <ac:grpSpMkLst>
            <pc:docMk/>
            <pc:sldMk cId="1383733859" sldId="335"/>
            <ac:grpSpMk id="254" creationId="{ECC65E4C-4E8B-179D-DD59-BF463033E770}"/>
          </ac:grpSpMkLst>
        </pc:grpChg>
        <pc:grpChg chg="mod">
          <ac:chgData name="Darren Starr" userId="e8db8f9f-6c41-48a8-b168-8c2600f32686" providerId="ADAL" clId="{8A8AF724-0554-4334-A95E-7765974E60F0}" dt="2025-01-16T11:36:03.004" v="29154"/>
          <ac:grpSpMkLst>
            <pc:docMk/>
            <pc:sldMk cId="1383733859" sldId="335"/>
            <ac:grpSpMk id="257" creationId="{480197E9-A3A8-4DD7-BA81-01DE1897F5F5}"/>
          </ac:grpSpMkLst>
        </pc:grpChg>
        <pc:inkChg chg="add mod">
          <ac:chgData name="Darren Starr" userId="e8db8f9f-6c41-48a8-b168-8c2600f32686" providerId="ADAL" clId="{8A8AF724-0554-4334-A95E-7765974E60F0}" dt="2025-01-16T11:30:13.504" v="28967"/>
          <ac:inkMkLst>
            <pc:docMk/>
            <pc:sldMk cId="1383733859" sldId="335"/>
            <ac:inkMk id="4" creationId="{2225A3A7-2B82-51EA-72DA-B60C86155444}"/>
          </ac:inkMkLst>
        </pc:inkChg>
        <pc:inkChg chg="add mod">
          <ac:chgData name="Darren Starr" userId="e8db8f9f-6c41-48a8-b168-8c2600f32686" providerId="ADAL" clId="{8A8AF724-0554-4334-A95E-7765974E60F0}" dt="2025-01-16T11:29:51.469" v="28935"/>
          <ac:inkMkLst>
            <pc:docMk/>
            <pc:sldMk cId="1383733859" sldId="335"/>
            <ac:inkMk id="5" creationId="{B4B968E2-2548-140D-C95B-14514F6CD4A0}"/>
          </ac:inkMkLst>
        </pc:inkChg>
        <pc:inkChg chg="add mod">
          <ac:chgData name="Darren Starr" userId="e8db8f9f-6c41-48a8-b168-8c2600f32686" providerId="ADAL" clId="{8A8AF724-0554-4334-A95E-7765974E60F0}" dt="2025-01-16T11:29:51.469" v="28935"/>
          <ac:inkMkLst>
            <pc:docMk/>
            <pc:sldMk cId="1383733859" sldId="335"/>
            <ac:inkMk id="6" creationId="{7B6108DB-CAB6-9B92-F436-74E685CF505E}"/>
          </ac:inkMkLst>
        </pc:inkChg>
        <pc:inkChg chg="add mod">
          <ac:chgData name="Darren Starr" userId="e8db8f9f-6c41-48a8-b168-8c2600f32686" providerId="ADAL" clId="{8A8AF724-0554-4334-A95E-7765974E60F0}" dt="2025-01-16T11:30:43.758" v="29006"/>
          <ac:inkMkLst>
            <pc:docMk/>
            <pc:sldMk cId="1383733859" sldId="335"/>
            <ac:inkMk id="7" creationId="{BE235AEA-6748-8843-9235-DF1308AED6B1}"/>
          </ac:inkMkLst>
        </pc:inkChg>
        <pc:inkChg chg="add mod">
          <ac:chgData name="Darren Starr" userId="e8db8f9f-6c41-48a8-b168-8c2600f32686" providerId="ADAL" clId="{8A8AF724-0554-4334-A95E-7765974E60F0}" dt="2025-01-16T11:30:19.517" v="28977"/>
          <ac:inkMkLst>
            <pc:docMk/>
            <pc:sldMk cId="1383733859" sldId="335"/>
            <ac:inkMk id="8" creationId="{3BFC1651-68F5-511A-ADD1-84FD60514C47}"/>
          </ac:inkMkLst>
        </pc:inkChg>
        <pc:inkChg chg="add mod">
          <ac:chgData name="Darren Starr" userId="e8db8f9f-6c41-48a8-b168-8c2600f32686" providerId="ADAL" clId="{8A8AF724-0554-4334-A95E-7765974E60F0}" dt="2025-01-16T11:28:10.091" v="28915"/>
          <ac:inkMkLst>
            <pc:docMk/>
            <pc:sldMk cId="1383733859" sldId="335"/>
            <ac:inkMk id="9" creationId="{DD55CD77-C12B-8E1A-3D91-713CAE75231A}"/>
          </ac:inkMkLst>
        </pc:inkChg>
        <pc:inkChg chg="add mod">
          <ac:chgData name="Darren Starr" userId="e8db8f9f-6c41-48a8-b168-8c2600f32686" providerId="ADAL" clId="{8A8AF724-0554-4334-A95E-7765974E60F0}" dt="2025-01-16T11:33:53.868" v="29089"/>
          <ac:inkMkLst>
            <pc:docMk/>
            <pc:sldMk cId="1383733859" sldId="335"/>
            <ac:inkMk id="10" creationId="{E06B5C73-F3D6-38B3-FD30-73D967DF20CF}"/>
          </ac:inkMkLst>
        </pc:inkChg>
        <pc:inkChg chg="add mod">
          <ac:chgData name="Darren Starr" userId="e8db8f9f-6c41-48a8-b168-8c2600f32686" providerId="ADAL" clId="{8A8AF724-0554-4334-A95E-7765974E60F0}" dt="2025-01-16T11:28:21.529" v="28923"/>
          <ac:inkMkLst>
            <pc:docMk/>
            <pc:sldMk cId="1383733859" sldId="335"/>
            <ac:inkMk id="11" creationId="{0D64FCED-A6A8-7AFE-EB3C-B252982F4967}"/>
          </ac:inkMkLst>
        </pc:inkChg>
        <pc:inkChg chg="add mod">
          <ac:chgData name="Darren Starr" userId="e8db8f9f-6c41-48a8-b168-8c2600f32686" providerId="ADAL" clId="{8A8AF724-0554-4334-A95E-7765974E60F0}" dt="2025-01-16T11:28:21.529" v="28923"/>
          <ac:inkMkLst>
            <pc:docMk/>
            <pc:sldMk cId="1383733859" sldId="335"/>
            <ac:inkMk id="12" creationId="{AE321FDF-285C-0251-A4D7-EC3681EF9C0C}"/>
          </ac:inkMkLst>
        </pc:inkChg>
        <pc:inkChg chg="add mod">
          <ac:chgData name="Darren Starr" userId="e8db8f9f-6c41-48a8-b168-8c2600f32686" providerId="ADAL" clId="{8A8AF724-0554-4334-A95E-7765974E60F0}" dt="2025-01-16T11:36:03.004" v="29154"/>
          <ac:inkMkLst>
            <pc:docMk/>
            <pc:sldMk cId="1383733859" sldId="335"/>
            <ac:inkMk id="13" creationId="{16757E20-34A4-5BC0-A0EF-B900E89ED55A}"/>
          </ac:inkMkLst>
        </pc:inkChg>
        <pc:inkChg chg="add mod">
          <ac:chgData name="Darren Starr" userId="e8db8f9f-6c41-48a8-b168-8c2600f32686" providerId="ADAL" clId="{8A8AF724-0554-4334-A95E-7765974E60F0}" dt="2025-01-16T11:28:21.529" v="28923"/>
          <ac:inkMkLst>
            <pc:docMk/>
            <pc:sldMk cId="1383733859" sldId="335"/>
            <ac:inkMk id="14" creationId="{95C21D00-8895-B321-7BCB-CC27A1D771FF}"/>
          </ac:inkMkLst>
        </pc:inkChg>
        <pc:inkChg chg="add mod">
          <ac:chgData name="Darren Starr" userId="e8db8f9f-6c41-48a8-b168-8c2600f32686" providerId="ADAL" clId="{8A8AF724-0554-4334-A95E-7765974E60F0}" dt="2025-01-16T11:28:10.091" v="28915"/>
          <ac:inkMkLst>
            <pc:docMk/>
            <pc:sldMk cId="1383733859" sldId="335"/>
            <ac:inkMk id="15" creationId="{9193AAFE-4BAC-8BC4-6D3B-693FAD8F9BE0}"/>
          </ac:inkMkLst>
        </pc:inkChg>
        <pc:inkChg chg="add mod">
          <ac:chgData name="Darren Starr" userId="e8db8f9f-6c41-48a8-b168-8c2600f32686" providerId="ADAL" clId="{8A8AF724-0554-4334-A95E-7765974E60F0}" dt="2025-01-16T11:36:03.004" v="29154"/>
          <ac:inkMkLst>
            <pc:docMk/>
            <pc:sldMk cId="1383733859" sldId="335"/>
            <ac:inkMk id="18" creationId="{A742D893-AECA-8FCB-427C-DCC80E053DFB}"/>
          </ac:inkMkLst>
        </pc:inkChg>
        <pc:inkChg chg="add mod">
          <ac:chgData name="Darren Starr" userId="e8db8f9f-6c41-48a8-b168-8c2600f32686" providerId="ADAL" clId="{8A8AF724-0554-4334-A95E-7765974E60F0}" dt="2025-01-16T11:28:21.529" v="28923"/>
          <ac:inkMkLst>
            <pc:docMk/>
            <pc:sldMk cId="1383733859" sldId="335"/>
            <ac:inkMk id="19" creationId="{1D30438B-CBE1-914B-51F1-A7495F8724F8}"/>
          </ac:inkMkLst>
        </pc:inkChg>
        <pc:inkChg chg="add">
          <ac:chgData name="Darren Starr" userId="e8db8f9f-6c41-48a8-b168-8c2600f32686" providerId="ADAL" clId="{8A8AF724-0554-4334-A95E-7765974E60F0}" dt="2025-01-16T11:28:18.754" v="28918" actId="9405"/>
          <ac:inkMkLst>
            <pc:docMk/>
            <pc:sldMk cId="1383733859" sldId="335"/>
            <ac:inkMk id="20" creationId="{AD863F07-8F59-05FD-C2C1-F0CA93CABED4}"/>
          </ac:inkMkLst>
        </pc:inkChg>
        <pc:inkChg chg="add">
          <ac:chgData name="Darren Starr" userId="e8db8f9f-6c41-48a8-b168-8c2600f32686" providerId="ADAL" clId="{8A8AF724-0554-4334-A95E-7765974E60F0}" dt="2025-01-16T11:28:19.171" v="28919" actId="9405"/>
          <ac:inkMkLst>
            <pc:docMk/>
            <pc:sldMk cId="1383733859" sldId="335"/>
            <ac:inkMk id="21" creationId="{A0002BFC-2613-A6E1-CBC8-F1640D99D869}"/>
          </ac:inkMkLst>
        </pc:inkChg>
        <pc:inkChg chg="add mod">
          <ac:chgData name="Darren Starr" userId="e8db8f9f-6c41-48a8-b168-8c2600f32686" providerId="ADAL" clId="{8A8AF724-0554-4334-A95E-7765974E60F0}" dt="2025-01-16T11:28:21.529" v="28923"/>
          <ac:inkMkLst>
            <pc:docMk/>
            <pc:sldMk cId="1383733859" sldId="335"/>
            <ac:inkMk id="22" creationId="{D301EA5D-CF97-92B6-9E32-A76727F7981B}"/>
          </ac:inkMkLst>
        </pc:inkChg>
        <pc:inkChg chg="add mod">
          <ac:chgData name="Darren Starr" userId="e8db8f9f-6c41-48a8-b168-8c2600f32686" providerId="ADAL" clId="{8A8AF724-0554-4334-A95E-7765974E60F0}" dt="2025-01-16T11:36:03.004" v="29154"/>
          <ac:inkMkLst>
            <pc:docMk/>
            <pc:sldMk cId="1383733859" sldId="335"/>
            <ac:inkMk id="23" creationId="{5FE90495-C52C-1878-F72B-EB2CB5654B6A}"/>
          </ac:inkMkLst>
        </pc:inkChg>
        <pc:inkChg chg="add">
          <ac:chgData name="Darren Starr" userId="e8db8f9f-6c41-48a8-b168-8c2600f32686" providerId="ADAL" clId="{8A8AF724-0554-4334-A95E-7765974E60F0}" dt="2025-01-16T11:28:20.633" v="28922" actId="9405"/>
          <ac:inkMkLst>
            <pc:docMk/>
            <pc:sldMk cId="1383733859" sldId="335"/>
            <ac:inkMk id="24" creationId="{A78B029E-C9FE-5651-F989-DA985596ABEF}"/>
          </ac:inkMkLst>
        </pc:inkChg>
        <pc:inkChg chg="add mod">
          <ac:chgData name="Darren Starr" userId="e8db8f9f-6c41-48a8-b168-8c2600f32686" providerId="ADAL" clId="{8A8AF724-0554-4334-A95E-7765974E60F0}" dt="2025-01-16T11:28:48.253" v="28933"/>
          <ac:inkMkLst>
            <pc:docMk/>
            <pc:sldMk cId="1383733859" sldId="335"/>
            <ac:inkMk id="26" creationId="{ABC9FDAE-22CD-4EC8-A941-D73EE6F2130F}"/>
          </ac:inkMkLst>
        </pc:inkChg>
        <pc:inkChg chg="add mod">
          <ac:chgData name="Darren Starr" userId="e8db8f9f-6c41-48a8-b168-8c2600f32686" providerId="ADAL" clId="{8A8AF724-0554-4334-A95E-7765974E60F0}" dt="2025-01-16T11:28:48.253" v="28933"/>
          <ac:inkMkLst>
            <pc:docMk/>
            <pc:sldMk cId="1383733859" sldId="335"/>
            <ac:inkMk id="27" creationId="{96408BB7-0E89-C82E-C54E-DED2819123F6}"/>
          </ac:inkMkLst>
        </pc:inkChg>
        <pc:inkChg chg="add mod">
          <ac:chgData name="Darren Starr" userId="e8db8f9f-6c41-48a8-b168-8c2600f32686" providerId="ADAL" clId="{8A8AF724-0554-4334-A95E-7765974E60F0}" dt="2025-01-16T11:28:48.253" v="28933"/>
          <ac:inkMkLst>
            <pc:docMk/>
            <pc:sldMk cId="1383733859" sldId="335"/>
            <ac:inkMk id="28" creationId="{F63B5C63-18FE-3653-9A46-AEB7A406C5F2}"/>
          </ac:inkMkLst>
        </pc:inkChg>
        <pc:inkChg chg="add mod">
          <ac:chgData name="Darren Starr" userId="e8db8f9f-6c41-48a8-b168-8c2600f32686" providerId="ADAL" clId="{8A8AF724-0554-4334-A95E-7765974E60F0}" dt="2025-01-16T11:28:48.253" v="28933"/>
          <ac:inkMkLst>
            <pc:docMk/>
            <pc:sldMk cId="1383733859" sldId="335"/>
            <ac:inkMk id="29" creationId="{EDAA1496-FADC-D02E-FEEC-A51388E98B48}"/>
          </ac:inkMkLst>
        </pc:inkChg>
        <pc:inkChg chg="add mod">
          <ac:chgData name="Darren Starr" userId="e8db8f9f-6c41-48a8-b168-8c2600f32686" providerId="ADAL" clId="{8A8AF724-0554-4334-A95E-7765974E60F0}" dt="2025-01-16T11:28:48.253" v="28933"/>
          <ac:inkMkLst>
            <pc:docMk/>
            <pc:sldMk cId="1383733859" sldId="335"/>
            <ac:inkMk id="30" creationId="{AF6021DE-A8FB-ACCB-90E3-213A11C7A4C0}"/>
          </ac:inkMkLst>
        </pc:inkChg>
        <pc:inkChg chg="add mod">
          <ac:chgData name="Darren Starr" userId="e8db8f9f-6c41-48a8-b168-8c2600f32686" providerId="ADAL" clId="{8A8AF724-0554-4334-A95E-7765974E60F0}" dt="2025-01-16T11:28:48.253" v="28933"/>
          <ac:inkMkLst>
            <pc:docMk/>
            <pc:sldMk cId="1383733859" sldId="335"/>
            <ac:inkMk id="31" creationId="{F4955E29-B7CA-67BA-20CD-170FC7DA475B}"/>
          </ac:inkMkLst>
        </pc:inkChg>
        <pc:inkChg chg="add mod">
          <ac:chgData name="Darren Starr" userId="e8db8f9f-6c41-48a8-b168-8c2600f32686" providerId="ADAL" clId="{8A8AF724-0554-4334-A95E-7765974E60F0}" dt="2025-01-16T11:28:48.253" v="28933"/>
          <ac:inkMkLst>
            <pc:docMk/>
            <pc:sldMk cId="1383733859" sldId="335"/>
            <ac:inkMk id="32" creationId="{B7E6291B-6850-E57C-6038-3AB7C8928B04}"/>
          </ac:inkMkLst>
        </pc:inkChg>
        <pc:inkChg chg="add mod">
          <ac:chgData name="Darren Starr" userId="e8db8f9f-6c41-48a8-b168-8c2600f32686" providerId="ADAL" clId="{8A8AF724-0554-4334-A95E-7765974E60F0}" dt="2025-01-16T11:36:03.004" v="29154"/>
          <ac:inkMkLst>
            <pc:docMk/>
            <pc:sldMk cId="1383733859" sldId="335"/>
            <ac:inkMk id="33" creationId="{E145E28D-DD4E-41BE-EBC8-6E7C58002D0E}"/>
          </ac:inkMkLst>
        </pc:inkChg>
        <pc:inkChg chg="add mod">
          <ac:chgData name="Darren Starr" userId="e8db8f9f-6c41-48a8-b168-8c2600f32686" providerId="ADAL" clId="{8A8AF724-0554-4334-A95E-7765974E60F0}" dt="2025-01-16T11:28:48.253" v="28933"/>
          <ac:inkMkLst>
            <pc:docMk/>
            <pc:sldMk cId="1383733859" sldId="335"/>
            <ac:inkMk id="34" creationId="{91418207-93ED-1FA9-D51B-1F7990559FAE}"/>
          </ac:inkMkLst>
        </pc:inkChg>
        <pc:inkChg chg="add mod">
          <ac:chgData name="Darren Starr" userId="e8db8f9f-6c41-48a8-b168-8c2600f32686" providerId="ADAL" clId="{8A8AF724-0554-4334-A95E-7765974E60F0}" dt="2025-01-16T11:29:51.469" v="28935"/>
          <ac:inkMkLst>
            <pc:docMk/>
            <pc:sldMk cId="1383733859" sldId="335"/>
            <ac:inkMk id="36" creationId="{0B38AE1F-B8C8-AD34-695F-E111152EEA5B}"/>
          </ac:inkMkLst>
        </pc:inkChg>
        <pc:inkChg chg="add mod">
          <ac:chgData name="Darren Starr" userId="e8db8f9f-6c41-48a8-b168-8c2600f32686" providerId="ADAL" clId="{8A8AF724-0554-4334-A95E-7765974E60F0}" dt="2025-01-16T11:29:55.169" v="28938"/>
          <ac:inkMkLst>
            <pc:docMk/>
            <pc:sldMk cId="1383733859" sldId="335"/>
            <ac:inkMk id="38" creationId="{FFF1C5DB-C3A4-199B-57F5-4A84205B0D2B}"/>
          </ac:inkMkLst>
        </pc:inkChg>
        <pc:inkChg chg="add mod">
          <ac:chgData name="Darren Starr" userId="e8db8f9f-6c41-48a8-b168-8c2600f32686" providerId="ADAL" clId="{8A8AF724-0554-4334-A95E-7765974E60F0}" dt="2025-01-16T11:30:19.517" v="28977"/>
          <ac:inkMkLst>
            <pc:docMk/>
            <pc:sldMk cId="1383733859" sldId="335"/>
            <ac:inkMk id="39" creationId="{97CC4CF0-819F-19DD-4B72-04218EB8411D}"/>
          </ac:inkMkLst>
        </pc:inkChg>
        <pc:inkChg chg="add mod">
          <ac:chgData name="Darren Starr" userId="e8db8f9f-6c41-48a8-b168-8c2600f32686" providerId="ADAL" clId="{8A8AF724-0554-4334-A95E-7765974E60F0}" dt="2025-01-16T11:32:34.469" v="29078"/>
          <ac:inkMkLst>
            <pc:docMk/>
            <pc:sldMk cId="1383733859" sldId="335"/>
            <ac:inkMk id="41" creationId="{3CE34E96-5FE1-A0E4-64BF-02BFC5248847}"/>
          </ac:inkMkLst>
        </pc:inkChg>
        <pc:inkChg chg="add">
          <ac:chgData name="Darren Starr" userId="e8db8f9f-6c41-48a8-b168-8c2600f32686" providerId="ADAL" clId="{8A8AF724-0554-4334-A95E-7765974E60F0}" dt="2025-01-16T11:29:57.426" v="28940" actId="9405"/>
          <ac:inkMkLst>
            <pc:docMk/>
            <pc:sldMk cId="1383733859" sldId="335"/>
            <ac:inkMk id="42" creationId="{ED450980-D39B-6E4F-FCC3-1A7BDEFBD4BA}"/>
          </ac:inkMkLst>
        </pc:inkChg>
        <pc:inkChg chg="add">
          <ac:chgData name="Darren Starr" userId="e8db8f9f-6c41-48a8-b168-8c2600f32686" providerId="ADAL" clId="{8A8AF724-0554-4334-A95E-7765974E60F0}" dt="2025-01-16T11:29:57.739" v="28941" actId="9405"/>
          <ac:inkMkLst>
            <pc:docMk/>
            <pc:sldMk cId="1383733859" sldId="335"/>
            <ac:inkMk id="43" creationId="{43EB9967-5DBC-DAD3-8CCE-D83C2AE6202B}"/>
          </ac:inkMkLst>
        </pc:inkChg>
        <pc:inkChg chg="add">
          <ac:chgData name="Darren Starr" userId="e8db8f9f-6c41-48a8-b168-8c2600f32686" providerId="ADAL" clId="{8A8AF724-0554-4334-A95E-7765974E60F0}" dt="2025-01-16T11:29:58.062" v="28942" actId="9405"/>
          <ac:inkMkLst>
            <pc:docMk/>
            <pc:sldMk cId="1383733859" sldId="335"/>
            <ac:inkMk id="44" creationId="{21463C51-C5C7-51A9-8499-C670785F4998}"/>
          </ac:inkMkLst>
        </pc:inkChg>
        <pc:inkChg chg="add mod">
          <ac:chgData name="Darren Starr" userId="e8db8f9f-6c41-48a8-b168-8c2600f32686" providerId="ADAL" clId="{8A8AF724-0554-4334-A95E-7765974E60F0}" dt="2025-01-16T11:30:19.517" v="28977"/>
          <ac:inkMkLst>
            <pc:docMk/>
            <pc:sldMk cId="1383733859" sldId="335"/>
            <ac:inkMk id="45" creationId="{4F5F7D46-35DA-DB55-E891-A5D1081CA4A7}"/>
          </ac:inkMkLst>
        </pc:inkChg>
        <pc:inkChg chg="add mod">
          <ac:chgData name="Darren Starr" userId="e8db8f9f-6c41-48a8-b168-8c2600f32686" providerId="ADAL" clId="{8A8AF724-0554-4334-A95E-7765974E60F0}" dt="2025-01-16T11:32:34.469" v="29078"/>
          <ac:inkMkLst>
            <pc:docMk/>
            <pc:sldMk cId="1383733859" sldId="335"/>
            <ac:inkMk id="46" creationId="{78DAFC35-4650-B07D-F457-CA57AE011A57}"/>
          </ac:inkMkLst>
        </pc:inkChg>
        <pc:inkChg chg="add">
          <ac:chgData name="Darren Starr" userId="e8db8f9f-6c41-48a8-b168-8c2600f32686" providerId="ADAL" clId="{8A8AF724-0554-4334-A95E-7765974E60F0}" dt="2025-01-16T11:29:58.952" v="28945" actId="9405"/>
          <ac:inkMkLst>
            <pc:docMk/>
            <pc:sldMk cId="1383733859" sldId="335"/>
            <ac:inkMk id="47" creationId="{398F5002-8B03-8E2C-65D2-98DDCF0B04EE}"/>
          </ac:inkMkLst>
        </pc:inkChg>
        <pc:inkChg chg="add">
          <ac:chgData name="Darren Starr" userId="e8db8f9f-6c41-48a8-b168-8c2600f32686" providerId="ADAL" clId="{8A8AF724-0554-4334-A95E-7765974E60F0}" dt="2025-01-16T11:29:59.245" v="28946" actId="9405"/>
          <ac:inkMkLst>
            <pc:docMk/>
            <pc:sldMk cId="1383733859" sldId="335"/>
            <ac:inkMk id="48" creationId="{B2CD68B4-457C-0D91-31C5-8E0B044F4645}"/>
          </ac:inkMkLst>
        </pc:inkChg>
        <pc:inkChg chg="add">
          <ac:chgData name="Darren Starr" userId="e8db8f9f-6c41-48a8-b168-8c2600f32686" providerId="ADAL" clId="{8A8AF724-0554-4334-A95E-7765974E60F0}" dt="2025-01-16T11:29:59.611" v="28947" actId="9405"/>
          <ac:inkMkLst>
            <pc:docMk/>
            <pc:sldMk cId="1383733859" sldId="335"/>
            <ac:inkMk id="49" creationId="{10B3A69F-DB1B-52E5-B8CB-BB26AC4A00E5}"/>
          </ac:inkMkLst>
        </pc:inkChg>
        <pc:inkChg chg="add mod">
          <ac:chgData name="Darren Starr" userId="e8db8f9f-6c41-48a8-b168-8c2600f32686" providerId="ADAL" clId="{8A8AF724-0554-4334-A95E-7765974E60F0}" dt="2025-01-16T11:35:20.897" v="29138"/>
          <ac:inkMkLst>
            <pc:docMk/>
            <pc:sldMk cId="1383733859" sldId="335"/>
            <ac:inkMk id="50" creationId="{C48C0956-CF18-1E7D-28E7-C474FD1D27BA}"/>
          </ac:inkMkLst>
        </pc:inkChg>
        <pc:inkChg chg="add mod">
          <ac:chgData name="Darren Starr" userId="e8db8f9f-6c41-48a8-b168-8c2600f32686" providerId="ADAL" clId="{8A8AF724-0554-4334-A95E-7765974E60F0}" dt="2025-01-16T11:30:28.386" v="28992"/>
          <ac:inkMkLst>
            <pc:docMk/>
            <pc:sldMk cId="1383733859" sldId="335"/>
            <ac:inkMk id="51" creationId="{3276D1AA-958D-CF2E-D6DE-4E381BC1DFE0}"/>
          </ac:inkMkLst>
        </pc:inkChg>
        <pc:inkChg chg="add mod">
          <ac:chgData name="Darren Starr" userId="e8db8f9f-6c41-48a8-b168-8c2600f32686" providerId="ADAL" clId="{8A8AF724-0554-4334-A95E-7765974E60F0}" dt="2025-01-16T11:30:09.487" v="28959"/>
          <ac:inkMkLst>
            <pc:docMk/>
            <pc:sldMk cId="1383733859" sldId="335"/>
            <ac:inkMk id="52" creationId="{0BF4B992-0E3E-51D3-2B07-0F41BEE90A9F}"/>
          </ac:inkMkLst>
        </pc:inkChg>
        <pc:inkChg chg="add">
          <ac:chgData name="Darren Starr" userId="e8db8f9f-6c41-48a8-b168-8c2600f32686" providerId="ADAL" clId="{8A8AF724-0554-4334-A95E-7765974E60F0}" dt="2025-01-16T11:30:00.541" v="28951" actId="9405"/>
          <ac:inkMkLst>
            <pc:docMk/>
            <pc:sldMk cId="1383733859" sldId="335"/>
            <ac:inkMk id="53" creationId="{FE8FA05C-0BEF-3D5F-DABE-63D297F98DF4}"/>
          </ac:inkMkLst>
        </pc:inkChg>
        <pc:inkChg chg="add">
          <ac:chgData name="Darren Starr" userId="e8db8f9f-6c41-48a8-b168-8c2600f32686" providerId="ADAL" clId="{8A8AF724-0554-4334-A95E-7765974E60F0}" dt="2025-01-16T11:30:00.790" v="28952" actId="9405"/>
          <ac:inkMkLst>
            <pc:docMk/>
            <pc:sldMk cId="1383733859" sldId="335"/>
            <ac:inkMk id="54" creationId="{59101FD8-8827-EDBE-D22E-5C1D9BB83AE4}"/>
          </ac:inkMkLst>
        </pc:inkChg>
        <pc:inkChg chg="add mod">
          <ac:chgData name="Darren Starr" userId="e8db8f9f-6c41-48a8-b168-8c2600f32686" providerId="ADAL" clId="{8A8AF724-0554-4334-A95E-7765974E60F0}" dt="2025-01-16T11:35:20.897" v="29138"/>
          <ac:inkMkLst>
            <pc:docMk/>
            <pc:sldMk cId="1383733859" sldId="335"/>
            <ac:inkMk id="56" creationId="{7801F9BA-4E09-E915-652E-9E059B1881C3}"/>
          </ac:inkMkLst>
        </pc:inkChg>
        <pc:inkChg chg="add">
          <ac:chgData name="Darren Starr" userId="e8db8f9f-6c41-48a8-b168-8c2600f32686" providerId="ADAL" clId="{8A8AF724-0554-4334-A95E-7765974E60F0}" dt="2025-01-16T11:30:07.531" v="28956" actId="9405"/>
          <ac:inkMkLst>
            <pc:docMk/>
            <pc:sldMk cId="1383733859" sldId="335"/>
            <ac:inkMk id="58" creationId="{BD758E6E-98DC-B182-E883-5DCFACF2F165}"/>
          </ac:inkMkLst>
        </pc:inkChg>
        <pc:inkChg chg="add">
          <ac:chgData name="Darren Starr" userId="e8db8f9f-6c41-48a8-b168-8c2600f32686" providerId="ADAL" clId="{8A8AF724-0554-4334-A95E-7765974E60F0}" dt="2025-01-16T11:30:08.214" v="28957" actId="9405"/>
          <ac:inkMkLst>
            <pc:docMk/>
            <pc:sldMk cId="1383733859" sldId="335"/>
            <ac:inkMk id="59" creationId="{487EE5B4-B47F-44EE-1770-BC7DA971E8C3}"/>
          </ac:inkMkLst>
        </pc:inkChg>
        <pc:inkChg chg="add mod">
          <ac:chgData name="Darren Starr" userId="e8db8f9f-6c41-48a8-b168-8c2600f32686" providerId="ADAL" clId="{8A8AF724-0554-4334-A95E-7765974E60F0}" dt="2025-01-16T11:31:18.335" v="29042"/>
          <ac:inkMkLst>
            <pc:docMk/>
            <pc:sldMk cId="1383733859" sldId="335"/>
            <ac:inkMk id="60" creationId="{C958AFDA-4B40-A9D8-76D3-0BADA7C30A03}"/>
          </ac:inkMkLst>
        </pc:inkChg>
        <pc:inkChg chg="add mod">
          <ac:chgData name="Darren Starr" userId="e8db8f9f-6c41-48a8-b168-8c2600f32686" providerId="ADAL" clId="{8A8AF724-0554-4334-A95E-7765974E60F0}" dt="2025-01-16T11:30:19.517" v="28977"/>
          <ac:inkMkLst>
            <pc:docMk/>
            <pc:sldMk cId="1383733859" sldId="335"/>
            <ac:inkMk id="62" creationId="{92AB41A2-C8CA-16AA-C3E1-D717933EF992}"/>
          </ac:inkMkLst>
        </pc:inkChg>
        <pc:inkChg chg="add mod">
          <ac:chgData name="Darren Starr" userId="e8db8f9f-6c41-48a8-b168-8c2600f32686" providerId="ADAL" clId="{8A8AF724-0554-4334-A95E-7765974E60F0}" dt="2025-01-16T11:30:16.221" v="28970"/>
          <ac:inkMkLst>
            <pc:docMk/>
            <pc:sldMk cId="1383733859" sldId="335"/>
            <ac:inkMk id="63" creationId="{EDDFA7E2-C38A-43E3-7EBA-DA0BDBC094FD}"/>
          </ac:inkMkLst>
        </pc:inkChg>
        <pc:inkChg chg="add">
          <ac:chgData name="Darren Starr" userId="e8db8f9f-6c41-48a8-b168-8c2600f32686" providerId="ADAL" clId="{8A8AF724-0554-4334-A95E-7765974E60F0}" dt="2025-01-16T11:30:10.661" v="28962" actId="9405"/>
          <ac:inkMkLst>
            <pc:docMk/>
            <pc:sldMk cId="1383733859" sldId="335"/>
            <ac:inkMk id="64" creationId="{FA6D9B0B-4625-DF50-E874-3AE4FA4813CB}"/>
          </ac:inkMkLst>
        </pc:inkChg>
        <pc:inkChg chg="add">
          <ac:chgData name="Darren Starr" userId="e8db8f9f-6c41-48a8-b168-8c2600f32686" providerId="ADAL" clId="{8A8AF724-0554-4334-A95E-7765974E60F0}" dt="2025-01-16T11:30:11.223" v="28963" actId="9405"/>
          <ac:inkMkLst>
            <pc:docMk/>
            <pc:sldMk cId="1383733859" sldId="335"/>
            <ac:inkMk id="65" creationId="{63F28277-0B22-D211-C955-EC82FE17CFCB}"/>
          </ac:inkMkLst>
        </pc:inkChg>
        <pc:inkChg chg="add mod">
          <ac:chgData name="Darren Starr" userId="e8db8f9f-6c41-48a8-b168-8c2600f32686" providerId="ADAL" clId="{8A8AF724-0554-4334-A95E-7765974E60F0}" dt="2025-01-16T11:31:59.733" v="29075"/>
          <ac:inkMkLst>
            <pc:docMk/>
            <pc:sldMk cId="1383733859" sldId="335"/>
            <ac:inkMk id="66" creationId="{CC9A79E6-FAAF-BA56-D312-A124D0D97C2F}"/>
          </ac:inkMkLst>
        </pc:inkChg>
        <pc:inkChg chg="add mod">
          <ac:chgData name="Darren Starr" userId="e8db8f9f-6c41-48a8-b168-8c2600f32686" providerId="ADAL" clId="{8A8AF724-0554-4334-A95E-7765974E60F0}" dt="2025-01-16T11:30:43.758" v="29006"/>
          <ac:inkMkLst>
            <pc:docMk/>
            <pc:sldMk cId="1383733859" sldId="335"/>
            <ac:inkMk id="67" creationId="{793F2FA6-9124-510A-5F35-1FA09F8FF996}"/>
          </ac:inkMkLst>
        </pc:inkChg>
        <pc:inkChg chg="add mod">
          <ac:chgData name="Darren Starr" userId="e8db8f9f-6c41-48a8-b168-8c2600f32686" providerId="ADAL" clId="{8A8AF724-0554-4334-A95E-7765974E60F0}" dt="2025-01-16T11:34:51.192" v="29120"/>
          <ac:inkMkLst>
            <pc:docMk/>
            <pc:sldMk cId="1383733859" sldId="335"/>
            <ac:inkMk id="68" creationId="{8ECDA5D8-DB47-1A00-3F01-4A13DD76B00B}"/>
          </ac:inkMkLst>
        </pc:inkChg>
        <pc:inkChg chg="add">
          <ac:chgData name="Darren Starr" userId="e8db8f9f-6c41-48a8-b168-8c2600f32686" providerId="ADAL" clId="{8A8AF724-0554-4334-A95E-7765974E60F0}" dt="2025-01-16T11:30:15.217" v="28968" actId="9405"/>
          <ac:inkMkLst>
            <pc:docMk/>
            <pc:sldMk cId="1383733859" sldId="335"/>
            <ac:inkMk id="70" creationId="{51F8BE87-3615-D4FC-D0E0-983DDD0C4572}"/>
          </ac:inkMkLst>
        </pc:inkChg>
        <pc:inkChg chg="add">
          <ac:chgData name="Darren Starr" userId="e8db8f9f-6c41-48a8-b168-8c2600f32686" providerId="ADAL" clId="{8A8AF724-0554-4334-A95E-7765974E60F0}" dt="2025-01-16T11:30:15.599" v="28969" actId="9405"/>
          <ac:inkMkLst>
            <pc:docMk/>
            <pc:sldMk cId="1383733859" sldId="335"/>
            <ac:inkMk id="71" creationId="{BC56F9D3-657E-777E-8EAF-3582E0B34593}"/>
          </ac:inkMkLst>
        </pc:inkChg>
        <pc:inkChg chg="add">
          <ac:chgData name="Darren Starr" userId="e8db8f9f-6c41-48a8-b168-8c2600f32686" providerId="ADAL" clId="{8A8AF724-0554-4334-A95E-7765974E60F0}" dt="2025-01-16T11:30:17.556" v="28971" actId="9405"/>
          <ac:inkMkLst>
            <pc:docMk/>
            <pc:sldMk cId="1383733859" sldId="335"/>
            <ac:inkMk id="73" creationId="{B6562FB4-96D5-7DAA-5EE0-CDECBC691779}"/>
          </ac:inkMkLst>
        </pc:inkChg>
        <pc:inkChg chg="add mod">
          <ac:chgData name="Darren Starr" userId="e8db8f9f-6c41-48a8-b168-8c2600f32686" providerId="ADAL" clId="{8A8AF724-0554-4334-A95E-7765974E60F0}" dt="2025-01-16T11:36:03.004" v="29154"/>
          <ac:inkMkLst>
            <pc:docMk/>
            <pc:sldMk cId="1383733859" sldId="335"/>
            <ac:inkMk id="74" creationId="{967ED9BD-9974-8192-E81C-45CD7D851D66}"/>
          </ac:inkMkLst>
        </pc:inkChg>
        <pc:inkChg chg="add">
          <ac:chgData name="Darren Starr" userId="e8db8f9f-6c41-48a8-b168-8c2600f32686" providerId="ADAL" clId="{8A8AF724-0554-4334-A95E-7765974E60F0}" dt="2025-01-16T11:30:17.973" v="28973" actId="9405"/>
          <ac:inkMkLst>
            <pc:docMk/>
            <pc:sldMk cId="1383733859" sldId="335"/>
            <ac:inkMk id="75" creationId="{E78C32C8-64B6-6F5F-8B22-DD64862B9ED1}"/>
          </ac:inkMkLst>
        </pc:inkChg>
        <pc:inkChg chg="add mod">
          <ac:chgData name="Darren Starr" userId="e8db8f9f-6c41-48a8-b168-8c2600f32686" providerId="ADAL" clId="{8A8AF724-0554-4334-A95E-7765974E60F0}" dt="2025-01-16T11:30:19.517" v="28977"/>
          <ac:inkMkLst>
            <pc:docMk/>
            <pc:sldMk cId="1383733859" sldId="335"/>
            <ac:inkMk id="76" creationId="{207A0AF0-215A-F192-B7DB-F0EACCD7DBA0}"/>
          </ac:inkMkLst>
        </pc:inkChg>
        <pc:inkChg chg="add mod">
          <ac:chgData name="Darren Starr" userId="e8db8f9f-6c41-48a8-b168-8c2600f32686" providerId="ADAL" clId="{8A8AF724-0554-4334-A95E-7765974E60F0}" dt="2025-01-16T11:30:19.517" v="28977"/>
          <ac:inkMkLst>
            <pc:docMk/>
            <pc:sldMk cId="1383733859" sldId="335"/>
            <ac:inkMk id="77" creationId="{4755A966-C21B-2C72-CB62-0D3D31577985}"/>
          </ac:inkMkLst>
        </pc:inkChg>
        <pc:inkChg chg="add mod">
          <ac:chgData name="Darren Starr" userId="e8db8f9f-6c41-48a8-b168-8c2600f32686" providerId="ADAL" clId="{8A8AF724-0554-4334-A95E-7765974E60F0}" dt="2025-01-16T11:31:18.335" v="29042"/>
          <ac:inkMkLst>
            <pc:docMk/>
            <pc:sldMk cId="1383733859" sldId="335"/>
            <ac:inkMk id="78" creationId="{782082F9-F2BB-0AED-4282-EA042E4B7623}"/>
          </ac:inkMkLst>
        </pc:inkChg>
        <pc:inkChg chg="add">
          <ac:chgData name="Darren Starr" userId="e8db8f9f-6c41-48a8-b168-8c2600f32686" providerId="ADAL" clId="{8A8AF724-0554-4334-A95E-7765974E60F0}" dt="2025-01-16T11:30:20.407" v="28978" actId="9405"/>
          <ac:inkMkLst>
            <pc:docMk/>
            <pc:sldMk cId="1383733859" sldId="335"/>
            <ac:inkMk id="80" creationId="{6EC7FA86-71AA-876A-DDF4-F28231BA1E64}"/>
          </ac:inkMkLst>
        </pc:inkChg>
        <pc:inkChg chg="add">
          <ac:chgData name="Darren Starr" userId="e8db8f9f-6c41-48a8-b168-8c2600f32686" providerId="ADAL" clId="{8A8AF724-0554-4334-A95E-7765974E60F0}" dt="2025-01-16T11:30:20.674" v="28979" actId="9405"/>
          <ac:inkMkLst>
            <pc:docMk/>
            <pc:sldMk cId="1383733859" sldId="335"/>
            <ac:inkMk id="81" creationId="{D7A5CE66-A2D5-E60F-253B-EE6F85BF9701}"/>
          </ac:inkMkLst>
        </pc:inkChg>
        <pc:inkChg chg="add mod">
          <ac:chgData name="Darren Starr" userId="e8db8f9f-6c41-48a8-b168-8c2600f32686" providerId="ADAL" clId="{8A8AF724-0554-4334-A95E-7765974E60F0}" dt="2025-01-16T11:30:43.758" v="29006"/>
          <ac:inkMkLst>
            <pc:docMk/>
            <pc:sldMk cId="1383733859" sldId="335"/>
            <ac:inkMk id="82" creationId="{00483CA7-E266-AC0E-7076-F479D25C0DAA}"/>
          </ac:inkMkLst>
        </pc:inkChg>
        <pc:inkChg chg="add">
          <ac:chgData name="Darren Starr" userId="e8db8f9f-6c41-48a8-b168-8c2600f32686" providerId="ADAL" clId="{8A8AF724-0554-4334-A95E-7765974E60F0}" dt="2025-01-16T11:30:21.031" v="28981" actId="9405"/>
          <ac:inkMkLst>
            <pc:docMk/>
            <pc:sldMk cId="1383733859" sldId="335"/>
            <ac:inkMk id="83" creationId="{373B7391-2998-E9AE-8561-F50C1F2092C2}"/>
          </ac:inkMkLst>
        </pc:inkChg>
        <pc:inkChg chg="add mod">
          <ac:chgData name="Darren Starr" userId="e8db8f9f-6c41-48a8-b168-8c2600f32686" providerId="ADAL" clId="{8A8AF724-0554-4334-A95E-7765974E60F0}" dt="2025-01-16T11:36:03.004" v="29154"/>
          <ac:inkMkLst>
            <pc:docMk/>
            <pc:sldMk cId="1383733859" sldId="335"/>
            <ac:inkMk id="84" creationId="{BD808792-7C9A-4F53-3526-6CDEEA5BAA84}"/>
          </ac:inkMkLst>
        </pc:inkChg>
        <pc:inkChg chg="add mod">
          <ac:chgData name="Darren Starr" userId="e8db8f9f-6c41-48a8-b168-8c2600f32686" providerId="ADAL" clId="{8A8AF724-0554-4334-A95E-7765974E60F0}" dt="2025-01-16T11:30:43.758" v="29006"/>
          <ac:inkMkLst>
            <pc:docMk/>
            <pc:sldMk cId="1383733859" sldId="335"/>
            <ac:inkMk id="85" creationId="{C2F80F76-DD9C-CB49-FFA2-E0EF1EADD523}"/>
          </ac:inkMkLst>
        </pc:inkChg>
        <pc:inkChg chg="add">
          <ac:chgData name="Darren Starr" userId="e8db8f9f-6c41-48a8-b168-8c2600f32686" providerId="ADAL" clId="{8A8AF724-0554-4334-A95E-7765974E60F0}" dt="2025-01-16T11:30:22.125" v="28984" actId="9405"/>
          <ac:inkMkLst>
            <pc:docMk/>
            <pc:sldMk cId="1383733859" sldId="335"/>
            <ac:inkMk id="86" creationId="{6A5CD5BC-5712-8495-7ABF-0F4543DE783D}"/>
          </ac:inkMkLst>
        </pc:inkChg>
        <pc:inkChg chg="add">
          <ac:chgData name="Darren Starr" userId="e8db8f9f-6c41-48a8-b168-8c2600f32686" providerId="ADAL" clId="{8A8AF724-0554-4334-A95E-7765974E60F0}" dt="2025-01-16T11:30:22.325" v="28985" actId="9405"/>
          <ac:inkMkLst>
            <pc:docMk/>
            <pc:sldMk cId="1383733859" sldId="335"/>
            <ac:inkMk id="87" creationId="{9C77B88E-7803-079F-4E68-3C1E3ACA3EBC}"/>
          </ac:inkMkLst>
        </pc:inkChg>
        <pc:inkChg chg="add">
          <ac:chgData name="Darren Starr" userId="e8db8f9f-6c41-48a8-b168-8c2600f32686" providerId="ADAL" clId="{8A8AF724-0554-4334-A95E-7765974E60F0}" dt="2025-01-16T11:30:22.780" v="28986" actId="9405"/>
          <ac:inkMkLst>
            <pc:docMk/>
            <pc:sldMk cId="1383733859" sldId="335"/>
            <ac:inkMk id="88" creationId="{D008E2A1-02F2-62D8-F52C-1DF9F0C5BB50}"/>
          </ac:inkMkLst>
        </pc:inkChg>
        <pc:inkChg chg="add mod">
          <ac:chgData name="Darren Starr" userId="e8db8f9f-6c41-48a8-b168-8c2600f32686" providerId="ADAL" clId="{8A8AF724-0554-4334-A95E-7765974E60F0}" dt="2025-01-16T11:31:04.790" v="29036"/>
          <ac:inkMkLst>
            <pc:docMk/>
            <pc:sldMk cId="1383733859" sldId="335"/>
            <ac:inkMk id="90" creationId="{A0C1AB91-01E4-4729-D66D-9BEAEA165015}"/>
          </ac:inkMkLst>
        </pc:inkChg>
        <pc:inkChg chg="add">
          <ac:chgData name="Darren Starr" userId="e8db8f9f-6c41-48a8-b168-8c2600f32686" providerId="ADAL" clId="{8A8AF724-0554-4334-A95E-7765974E60F0}" dt="2025-01-16T11:30:26.527" v="28989" actId="9405"/>
          <ac:inkMkLst>
            <pc:docMk/>
            <pc:sldMk cId="1383733859" sldId="335"/>
            <ac:inkMk id="91" creationId="{B3A456DC-95CA-F4AA-FAB8-F06774E73B09}"/>
          </ac:inkMkLst>
        </pc:inkChg>
        <pc:inkChg chg="add">
          <ac:chgData name="Darren Starr" userId="e8db8f9f-6c41-48a8-b168-8c2600f32686" providerId="ADAL" clId="{8A8AF724-0554-4334-A95E-7765974E60F0}" dt="2025-01-16T11:30:27.247" v="28990" actId="9405"/>
          <ac:inkMkLst>
            <pc:docMk/>
            <pc:sldMk cId="1383733859" sldId="335"/>
            <ac:inkMk id="92" creationId="{5714FED0-2A18-3374-6F91-A53D7E659A1F}"/>
          </ac:inkMkLst>
        </pc:inkChg>
        <pc:inkChg chg="add">
          <ac:chgData name="Darren Starr" userId="e8db8f9f-6c41-48a8-b168-8c2600f32686" providerId="ADAL" clId="{8A8AF724-0554-4334-A95E-7765974E60F0}" dt="2025-01-16T11:30:27.699" v="28991" actId="9405"/>
          <ac:inkMkLst>
            <pc:docMk/>
            <pc:sldMk cId="1383733859" sldId="335"/>
            <ac:inkMk id="93" creationId="{C72D0B61-F901-F1D8-7BEB-1E7A1ED7A0D5}"/>
          </ac:inkMkLst>
        </pc:inkChg>
        <pc:inkChg chg="add mod">
          <ac:chgData name="Darren Starr" userId="e8db8f9f-6c41-48a8-b168-8c2600f32686" providerId="ADAL" clId="{8A8AF724-0554-4334-A95E-7765974E60F0}" dt="2025-01-16T11:30:43.758" v="29006"/>
          <ac:inkMkLst>
            <pc:docMk/>
            <pc:sldMk cId="1383733859" sldId="335"/>
            <ac:inkMk id="95" creationId="{9E8C09AC-0DE9-13F6-1350-B8BFB4C29FE2}"/>
          </ac:inkMkLst>
        </pc:inkChg>
        <pc:inkChg chg="add mod">
          <ac:chgData name="Darren Starr" userId="e8db8f9f-6c41-48a8-b168-8c2600f32686" providerId="ADAL" clId="{8A8AF724-0554-4334-A95E-7765974E60F0}" dt="2025-01-16T11:35:20.897" v="29138"/>
          <ac:inkMkLst>
            <pc:docMk/>
            <pc:sldMk cId="1383733859" sldId="335"/>
            <ac:inkMk id="96" creationId="{A87D12A1-B391-5262-E74D-1B69874874A6}"/>
          </ac:inkMkLst>
        </pc:inkChg>
        <pc:inkChg chg="add">
          <ac:chgData name="Darren Starr" userId="e8db8f9f-6c41-48a8-b168-8c2600f32686" providerId="ADAL" clId="{8A8AF724-0554-4334-A95E-7765974E60F0}" dt="2025-01-16T11:30:30.090" v="28995" actId="9405"/>
          <ac:inkMkLst>
            <pc:docMk/>
            <pc:sldMk cId="1383733859" sldId="335"/>
            <ac:inkMk id="97" creationId="{05CAB04E-1DCC-D3BE-5655-059F463B2F7A}"/>
          </ac:inkMkLst>
        </pc:inkChg>
        <pc:inkChg chg="add">
          <ac:chgData name="Darren Starr" userId="e8db8f9f-6c41-48a8-b168-8c2600f32686" providerId="ADAL" clId="{8A8AF724-0554-4334-A95E-7765974E60F0}" dt="2025-01-16T11:30:30.495" v="28996" actId="9405"/>
          <ac:inkMkLst>
            <pc:docMk/>
            <pc:sldMk cId="1383733859" sldId="335"/>
            <ac:inkMk id="98" creationId="{C47E7804-6F41-356B-7198-B6EE6AA33C3F}"/>
          </ac:inkMkLst>
        </pc:inkChg>
        <pc:inkChg chg="add mod">
          <ac:chgData name="Darren Starr" userId="e8db8f9f-6c41-48a8-b168-8c2600f32686" providerId="ADAL" clId="{8A8AF724-0554-4334-A95E-7765974E60F0}" dt="2025-01-16T11:31:18.335" v="29042"/>
          <ac:inkMkLst>
            <pc:docMk/>
            <pc:sldMk cId="1383733859" sldId="335"/>
            <ac:inkMk id="99" creationId="{B9249757-8E0D-95E7-5FD8-770A75A9A02E}"/>
          </ac:inkMkLst>
        </pc:inkChg>
        <pc:inkChg chg="add">
          <ac:chgData name="Darren Starr" userId="e8db8f9f-6c41-48a8-b168-8c2600f32686" providerId="ADAL" clId="{8A8AF724-0554-4334-A95E-7765974E60F0}" dt="2025-01-16T11:30:32.256" v="28998" actId="9405"/>
          <ac:inkMkLst>
            <pc:docMk/>
            <pc:sldMk cId="1383733859" sldId="335"/>
            <ac:inkMk id="100" creationId="{DEE4E5AD-1E71-1680-0F8B-4F5DD9723E28}"/>
          </ac:inkMkLst>
        </pc:inkChg>
        <pc:inkChg chg="add">
          <ac:chgData name="Darren Starr" userId="e8db8f9f-6c41-48a8-b168-8c2600f32686" providerId="ADAL" clId="{8A8AF724-0554-4334-A95E-7765974E60F0}" dt="2025-01-16T11:30:32.907" v="28999" actId="9405"/>
          <ac:inkMkLst>
            <pc:docMk/>
            <pc:sldMk cId="1383733859" sldId="335"/>
            <ac:inkMk id="101" creationId="{4A9C8FED-EF03-FE3A-3D78-29018FA200F1}"/>
          </ac:inkMkLst>
        </pc:inkChg>
        <pc:inkChg chg="add">
          <ac:chgData name="Darren Starr" userId="e8db8f9f-6c41-48a8-b168-8c2600f32686" providerId="ADAL" clId="{8A8AF724-0554-4334-A95E-7765974E60F0}" dt="2025-01-16T11:30:33.221" v="29000" actId="9405"/>
          <ac:inkMkLst>
            <pc:docMk/>
            <pc:sldMk cId="1383733859" sldId="335"/>
            <ac:inkMk id="102" creationId="{03E4066C-9905-36FA-A9B5-ED4BB8A25C12}"/>
          </ac:inkMkLst>
        </pc:inkChg>
        <pc:inkChg chg="add">
          <ac:chgData name="Darren Starr" userId="e8db8f9f-6c41-48a8-b168-8c2600f32686" providerId="ADAL" clId="{8A8AF724-0554-4334-A95E-7765974E60F0}" dt="2025-01-16T11:30:33.395" v="29001" actId="9405"/>
          <ac:inkMkLst>
            <pc:docMk/>
            <pc:sldMk cId="1383733859" sldId="335"/>
            <ac:inkMk id="103" creationId="{84A637FF-EAF6-6BC8-C1E7-7DF3B3E0AAB6}"/>
          </ac:inkMkLst>
        </pc:inkChg>
        <pc:inkChg chg="add">
          <ac:chgData name="Darren Starr" userId="e8db8f9f-6c41-48a8-b168-8c2600f32686" providerId="ADAL" clId="{8A8AF724-0554-4334-A95E-7765974E60F0}" dt="2025-01-16T11:30:33.589" v="29002" actId="9405"/>
          <ac:inkMkLst>
            <pc:docMk/>
            <pc:sldMk cId="1383733859" sldId="335"/>
            <ac:inkMk id="104" creationId="{538182CF-E3A8-955A-9FCF-7F352C265C8E}"/>
          </ac:inkMkLst>
        </pc:inkChg>
        <pc:inkChg chg="add">
          <ac:chgData name="Darren Starr" userId="e8db8f9f-6c41-48a8-b168-8c2600f32686" providerId="ADAL" clId="{8A8AF724-0554-4334-A95E-7765974E60F0}" dt="2025-01-16T11:30:33.789" v="29003" actId="9405"/>
          <ac:inkMkLst>
            <pc:docMk/>
            <pc:sldMk cId="1383733859" sldId="335"/>
            <ac:inkMk id="105" creationId="{7AFA7EA2-54BA-D34B-E359-C08717407D73}"/>
          </ac:inkMkLst>
        </pc:inkChg>
        <pc:inkChg chg="add">
          <ac:chgData name="Darren Starr" userId="e8db8f9f-6c41-48a8-b168-8c2600f32686" providerId="ADAL" clId="{8A8AF724-0554-4334-A95E-7765974E60F0}" dt="2025-01-16T11:30:42.741" v="29005" actId="9405"/>
          <ac:inkMkLst>
            <pc:docMk/>
            <pc:sldMk cId="1383733859" sldId="335"/>
            <ac:inkMk id="107" creationId="{760A1B4D-F076-2070-5D29-3A15ACF47D34}"/>
          </ac:inkMkLst>
        </pc:inkChg>
        <pc:inkChg chg="add mod">
          <ac:chgData name="Darren Starr" userId="e8db8f9f-6c41-48a8-b168-8c2600f32686" providerId="ADAL" clId="{8A8AF724-0554-4334-A95E-7765974E60F0}" dt="2025-01-16T11:32:34.469" v="29078"/>
          <ac:inkMkLst>
            <pc:docMk/>
            <pc:sldMk cId="1383733859" sldId="335"/>
            <ac:inkMk id="109" creationId="{D1E03E69-797D-BA11-05F8-6187746CEF85}"/>
          </ac:inkMkLst>
        </pc:inkChg>
        <pc:inkChg chg="add mod">
          <ac:chgData name="Darren Starr" userId="e8db8f9f-6c41-48a8-b168-8c2600f32686" providerId="ADAL" clId="{8A8AF724-0554-4334-A95E-7765974E60F0}" dt="2025-01-16T11:31:18.335" v="29042"/>
          <ac:inkMkLst>
            <pc:docMk/>
            <pc:sldMk cId="1383733859" sldId="335"/>
            <ac:inkMk id="110" creationId="{00D697C6-4B32-D55F-A750-A8D80D11A472}"/>
          </ac:inkMkLst>
        </pc:inkChg>
        <pc:inkChg chg="add mod">
          <ac:chgData name="Darren Starr" userId="e8db8f9f-6c41-48a8-b168-8c2600f32686" providerId="ADAL" clId="{8A8AF724-0554-4334-A95E-7765974E60F0}" dt="2025-01-16T11:31:16.443" v="29039"/>
          <ac:inkMkLst>
            <pc:docMk/>
            <pc:sldMk cId="1383733859" sldId="335"/>
            <ac:inkMk id="111" creationId="{7A363C23-F806-BDFF-2F3D-57F926856B98}"/>
          </ac:inkMkLst>
        </pc:inkChg>
        <pc:inkChg chg="add mod">
          <ac:chgData name="Darren Starr" userId="e8db8f9f-6c41-48a8-b168-8c2600f32686" providerId="ADAL" clId="{8A8AF724-0554-4334-A95E-7765974E60F0}" dt="2025-01-16T11:30:59.326" v="29027"/>
          <ac:inkMkLst>
            <pc:docMk/>
            <pc:sldMk cId="1383733859" sldId="335"/>
            <ac:inkMk id="112" creationId="{247302C4-6005-37AE-5F51-1392F39C0F77}"/>
          </ac:inkMkLst>
        </pc:inkChg>
        <pc:inkChg chg="add mod">
          <ac:chgData name="Darren Starr" userId="e8db8f9f-6c41-48a8-b168-8c2600f32686" providerId="ADAL" clId="{8A8AF724-0554-4334-A95E-7765974E60F0}" dt="2025-01-16T11:31:16.443" v="29039"/>
          <ac:inkMkLst>
            <pc:docMk/>
            <pc:sldMk cId="1383733859" sldId="335"/>
            <ac:inkMk id="114" creationId="{B6B361BD-F062-08ED-EFDD-913E43387CC9}"/>
          </ac:inkMkLst>
        </pc:inkChg>
        <pc:inkChg chg="add mod">
          <ac:chgData name="Darren Starr" userId="e8db8f9f-6c41-48a8-b168-8c2600f32686" providerId="ADAL" clId="{8A8AF724-0554-4334-A95E-7765974E60F0}" dt="2025-01-16T11:31:16.443" v="29039"/>
          <ac:inkMkLst>
            <pc:docMk/>
            <pc:sldMk cId="1383733859" sldId="335"/>
            <ac:inkMk id="115" creationId="{B9F00B5C-D74F-5165-FD92-7A8A2F850020}"/>
          </ac:inkMkLst>
        </pc:inkChg>
        <pc:inkChg chg="add mod">
          <ac:chgData name="Darren Starr" userId="e8db8f9f-6c41-48a8-b168-8c2600f32686" providerId="ADAL" clId="{8A8AF724-0554-4334-A95E-7765974E60F0}" dt="2025-01-16T11:30:53.532" v="29017"/>
          <ac:inkMkLst>
            <pc:docMk/>
            <pc:sldMk cId="1383733859" sldId="335"/>
            <ac:inkMk id="116" creationId="{C9CC2994-CD61-94CC-E730-C1A945806365}"/>
          </ac:inkMkLst>
        </pc:inkChg>
        <pc:inkChg chg="add mod">
          <ac:chgData name="Darren Starr" userId="e8db8f9f-6c41-48a8-b168-8c2600f32686" providerId="ADAL" clId="{8A8AF724-0554-4334-A95E-7765974E60F0}" dt="2025-01-16T11:31:18.335" v="29042"/>
          <ac:inkMkLst>
            <pc:docMk/>
            <pc:sldMk cId="1383733859" sldId="335"/>
            <ac:inkMk id="117" creationId="{52F38028-4D92-2CC8-2064-84666D47F51D}"/>
          </ac:inkMkLst>
        </pc:inkChg>
        <pc:inkChg chg="add mod">
          <ac:chgData name="Darren Starr" userId="e8db8f9f-6c41-48a8-b168-8c2600f32686" providerId="ADAL" clId="{8A8AF724-0554-4334-A95E-7765974E60F0}" dt="2025-01-16T11:34:51.192" v="29120"/>
          <ac:inkMkLst>
            <pc:docMk/>
            <pc:sldMk cId="1383733859" sldId="335"/>
            <ac:inkMk id="118" creationId="{4592C194-F113-6C7A-E91F-167344BCB7D0}"/>
          </ac:inkMkLst>
        </pc:inkChg>
        <pc:inkChg chg="add mod">
          <ac:chgData name="Darren Starr" userId="e8db8f9f-6c41-48a8-b168-8c2600f32686" providerId="ADAL" clId="{8A8AF724-0554-4334-A95E-7765974E60F0}" dt="2025-01-16T11:31:16.443" v="29039"/>
          <ac:inkMkLst>
            <pc:docMk/>
            <pc:sldMk cId="1383733859" sldId="335"/>
            <ac:inkMk id="120" creationId="{FBE5B821-2A02-12C9-76A5-D8AEA4DEB26F}"/>
          </ac:inkMkLst>
        </pc:inkChg>
        <pc:inkChg chg="add mod">
          <ac:chgData name="Darren Starr" userId="e8db8f9f-6c41-48a8-b168-8c2600f32686" providerId="ADAL" clId="{8A8AF724-0554-4334-A95E-7765974E60F0}" dt="2025-01-16T11:31:18.335" v="29042"/>
          <ac:inkMkLst>
            <pc:docMk/>
            <pc:sldMk cId="1383733859" sldId="335"/>
            <ac:inkMk id="121" creationId="{642D0950-42DD-AAEE-501D-E65407EBE866}"/>
          </ac:inkMkLst>
        </pc:inkChg>
        <pc:inkChg chg="add mod">
          <ac:chgData name="Darren Starr" userId="e8db8f9f-6c41-48a8-b168-8c2600f32686" providerId="ADAL" clId="{8A8AF724-0554-4334-A95E-7765974E60F0}" dt="2025-01-16T11:30:59.326" v="29027"/>
          <ac:inkMkLst>
            <pc:docMk/>
            <pc:sldMk cId="1383733859" sldId="335"/>
            <ac:inkMk id="122" creationId="{1000E51C-6105-27B3-09D0-B69656A7302E}"/>
          </ac:inkMkLst>
        </pc:inkChg>
        <pc:inkChg chg="add">
          <ac:chgData name="Darren Starr" userId="e8db8f9f-6c41-48a8-b168-8c2600f32686" providerId="ADAL" clId="{8A8AF724-0554-4334-A95E-7765974E60F0}" dt="2025-01-16T11:30:56.495" v="29021" actId="9405"/>
          <ac:inkMkLst>
            <pc:docMk/>
            <pc:sldMk cId="1383733859" sldId="335"/>
            <ac:inkMk id="123" creationId="{BE8139BA-31E0-3377-ED43-065704B6A2C7}"/>
          </ac:inkMkLst>
        </pc:inkChg>
        <pc:inkChg chg="add">
          <ac:chgData name="Darren Starr" userId="e8db8f9f-6c41-48a8-b168-8c2600f32686" providerId="ADAL" clId="{8A8AF724-0554-4334-A95E-7765974E60F0}" dt="2025-01-16T11:30:56.713" v="29022" actId="9405"/>
          <ac:inkMkLst>
            <pc:docMk/>
            <pc:sldMk cId="1383733859" sldId="335"/>
            <ac:inkMk id="124" creationId="{9D33C359-5F23-A551-9A21-547ED3F305D3}"/>
          </ac:inkMkLst>
        </pc:inkChg>
        <pc:inkChg chg="add">
          <ac:chgData name="Darren Starr" userId="e8db8f9f-6c41-48a8-b168-8c2600f32686" providerId="ADAL" clId="{8A8AF724-0554-4334-A95E-7765974E60F0}" dt="2025-01-16T11:30:56.902" v="29023" actId="9405"/>
          <ac:inkMkLst>
            <pc:docMk/>
            <pc:sldMk cId="1383733859" sldId="335"/>
            <ac:inkMk id="125" creationId="{5CFFDCCE-63E0-F051-E4BD-3DDDE58CAA53}"/>
          </ac:inkMkLst>
        </pc:inkChg>
        <pc:inkChg chg="add mod">
          <ac:chgData name="Darren Starr" userId="e8db8f9f-6c41-48a8-b168-8c2600f32686" providerId="ADAL" clId="{8A8AF724-0554-4334-A95E-7765974E60F0}" dt="2025-01-16T11:30:59.326" v="29027"/>
          <ac:inkMkLst>
            <pc:docMk/>
            <pc:sldMk cId="1383733859" sldId="335"/>
            <ac:inkMk id="126" creationId="{E2C31F49-A47D-C68E-5A2B-55F4E61ABA1E}"/>
          </ac:inkMkLst>
        </pc:inkChg>
        <pc:inkChg chg="add mod">
          <ac:chgData name="Darren Starr" userId="e8db8f9f-6c41-48a8-b168-8c2600f32686" providerId="ADAL" clId="{8A8AF724-0554-4334-A95E-7765974E60F0}" dt="2025-01-16T11:36:03.004" v="29154"/>
          <ac:inkMkLst>
            <pc:docMk/>
            <pc:sldMk cId="1383733859" sldId="335"/>
            <ac:inkMk id="127" creationId="{0787A1FE-F440-41DB-3E66-79E003C71523}"/>
          </ac:inkMkLst>
        </pc:inkChg>
        <pc:inkChg chg="add mod">
          <ac:chgData name="Darren Starr" userId="e8db8f9f-6c41-48a8-b168-8c2600f32686" providerId="ADAL" clId="{8A8AF724-0554-4334-A95E-7765974E60F0}" dt="2025-01-16T11:30:59.326" v="29027"/>
          <ac:inkMkLst>
            <pc:docMk/>
            <pc:sldMk cId="1383733859" sldId="335"/>
            <ac:inkMk id="128" creationId="{D860512E-4D3B-F207-2BE7-C40329FD5A16}"/>
          </ac:inkMkLst>
        </pc:inkChg>
        <pc:inkChg chg="add mod">
          <ac:chgData name="Darren Starr" userId="e8db8f9f-6c41-48a8-b168-8c2600f32686" providerId="ADAL" clId="{8A8AF724-0554-4334-A95E-7765974E60F0}" dt="2025-01-16T11:31:01.069" v="29030"/>
          <ac:inkMkLst>
            <pc:docMk/>
            <pc:sldMk cId="1383733859" sldId="335"/>
            <ac:inkMk id="131" creationId="{25D60A19-9052-82A8-D66F-8A45868B2C01}"/>
          </ac:inkMkLst>
        </pc:inkChg>
        <pc:inkChg chg="add mod">
          <ac:chgData name="Darren Starr" userId="e8db8f9f-6c41-48a8-b168-8c2600f32686" providerId="ADAL" clId="{8A8AF724-0554-4334-A95E-7765974E60F0}" dt="2025-01-16T11:31:18.335" v="29042"/>
          <ac:inkMkLst>
            <pc:docMk/>
            <pc:sldMk cId="1383733859" sldId="335"/>
            <ac:inkMk id="132" creationId="{96B37A15-391E-48D5-4055-84FB119B4660}"/>
          </ac:inkMkLst>
        </pc:inkChg>
        <pc:inkChg chg="add">
          <ac:chgData name="Darren Starr" userId="e8db8f9f-6c41-48a8-b168-8c2600f32686" providerId="ADAL" clId="{8A8AF724-0554-4334-A95E-7765974E60F0}" dt="2025-01-16T11:31:02.484" v="29031" actId="9405"/>
          <ac:inkMkLst>
            <pc:docMk/>
            <pc:sldMk cId="1383733859" sldId="335"/>
            <ac:inkMk id="134" creationId="{04E8D5B6-AD1F-081D-DDA5-C39AA40BB86E}"/>
          </ac:inkMkLst>
        </pc:inkChg>
        <pc:inkChg chg="add">
          <ac:chgData name="Darren Starr" userId="e8db8f9f-6c41-48a8-b168-8c2600f32686" providerId="ADAL" clId="{8A8AF724-0554-4334-A95E-7765974E60F0}" dt="2025-01-16T11:31:02.750" v="29032" actId="9405"/>
          <ac:inkMkLst>
            <pc:docMk/>
            <pc:sldMk cId="1383733859" sldId="335"/>
            <ac:inkMk id="135" creationId="{C61C5C05-3548-EAC0-6ACA-F8E2C42D7A97}"/>
          </ac:inkMkLst>
        </pc:inkChg>
        <pc:inkChg chg="add mod">
          <ac:chgData name="Darren Starr" userId="e8db8f9f-6c41-48a8-b168-8c2600f32686" providerId="ADAL" clId="{8A8AF724-0554-4334-A95E-7765974E60F0}" dt="2025-01-16T11:31:16.443" v="29039"/>
          <ac:inkMkLst>
            <pc:docMk/>
            <pc:sldMk cId="1383733859" sldId="335"/>
            <ac:inkMk id="137" creationId="{AC590E00-7207-4835-2E77-CE14DA5F05D6}"/>
          </ac:inkMkLst>
        </pc:inkChg>
        <pc:inkChg chg="add">
          <ac:chgData name="Darren Starr" userId="e8db8f9f-6c41-48a8-b168-8c2600f32686" providerId="ADAL" clId="{8A8AF724-0554-4334-A95E-7765974E60F0}" dt="2025-01-16T11:31:04.084" v="29035" actId="9405"/>
          <ac:inkMkLst>
            <pc:docMk/>
            <pc:sldMk cId="1383733859" sldId="335"/>
            <ac:inkMk id="138" creationId="{DA03CC87-8815-D56F-DD7F-BF1143D9B98C}"/>
          </ac:inkMkLst>
        </pc:inkChg>
        <pc:inkChg chg="add">
          <ac:chgData name="Darren Starr" userId="e8db8f9f-6c41-48a8-b168-8c2600f32686" providerId="ADAL" clId="{8A8AF724-0554-4334-A95E-7765974E60F0}" dt="2025-01-16T11:31:15.460" v="29037" actId="9405"/>
          <ac:inkMkLst>
            <pc:docMk/>
            <pc:sldMk cId="1383733859" sldId="335"/>
            <ac:inkMk id="140" creationId="{984CA766-4F71-8857-7CD0-0C290491C628}"/>
          </ac:inkMkLst>
        </pc:inkChg>
        <pc:inkChg chg="add mod">
          <ac:chgData name="Darren Starr" userId="e8db8f9f-6c41-48a8-b168-8c2600f32686" providerId="ADAL" clId="{8A8AF724-0554-4334-A95E-7765974E60F0}" dt="2025-01-16T11:31:16.443" v="29039"/>
          <ac:inkMkLst>
            <pc:docMk/>
            <pc:sldMk cId="1383733859" sldId="335"/>
            <ac:inkMk id="141" creationId="{1D84F446-F291-B564-BBA5-4549BA7DE135}"/>
          </ac:inkMkLst>
        </pc:inkChg>
        <pc:inkChg chg="add">
          <ac:chgData name="Darren Starr" userId="e8db8f9f-6c41-48a8-b168-8c2600f32686" providerId="ADAL" clId="{8A8AF724-0554-4334-A95E-7765974E60F0}" dt="2025-01-16T11:31:17.267" v="29040" actId="9405"/>
          <ac:inkMkLst>
            <pc:docMk/>
            <pc:sldMk cId="1383733859" sldId="335"/>
            <ac:inkMk id="143" creationId="{AFD13ABC-6D15-C9E3-15FD-7FA1CC00C077}"/>
          </ac:inkMkLst>
        </pc:inkChg>
        <pc:inkChg chg="add mod">
          <ac:chgData name="Darren Starr" userId="e8db8f9f-6c41-48a8-b168-8c2600f32686" providerId="ADAL" clId="{8A8AF724-0554-4334-A95E-7765974E60F0}" dt="2025-01-16T11:31:18.335" v="29042"/>
          <ac:inkMkLst>
            <pc:docMk/>
            <pc:sldMk cId="1383733859" sldId="335"/>
            <ac:inkMk id="144" creationId="{7B2AACD9-34DD-9C4A-1078-5A044943F1E6}"/>
          </ac:inkMkLst>
        </pc:inkChg>
        <pc:inkChg chg="add mod">
          <ac:chgData name="Darren Starr" userId="e8db8f9f-6c41-48a8-b168-8c2600f32686" providerId="ADAL" clId="{8A8AF724-0554-4334-A95E-7765974E60F0}" dt="2025-01-16T11:36:03.004" v="29154"/>
          <ac:inkMkLst>
            <pc:docMk/>
            <pc:sldMk cId="1383733859" sldId="335"/>
            <ac:inkMk id="146" creationId="{378A6178-853C-B4F9-7099-3CD9FA6BA105}"/>
          </ac:inkMkLst>
        </pc:inkChg>
        <pc:inkChg chg="add">
          <ac:chgData name="Darren Starr" userId="e8db8f9f-6c41-48a8-b168-8c2600f32686" providerId="ADAL" clId="{8A8AF724-0554-4334-A95E-7765974E60F0}" dt="2025-01-16T11:31:30.977" v="29044" actId="9405"/>
          <ac:inkMkLst>
            <pc:docMk/>
            <pc:sldMk cId="1383733859" sldId="335"/>
            <ac:inkMk id="147" creationId="{259538EF-563C-A024-4845-C5D22F84C776}"/>
          </ac:inkMkLst>
        </pc:inkChg>
        <pc:inkChg chg="add">
          <ac:chgData name="Darren Starr" userId="e8db8f9f-6c41-48a8-b168-8c2600f32686" providerId="ADAL" clId="{8A8AF724-0554-4334-A95E-7765974E60F0}" dt="2025-01-16T11:31:32.218" v="29045" actId="9405"/>
          <ac:inkMkLst>
            <pc:docMk/>
            <pc:sldMk cId="1383733859" sldId="335"/>
            <ac:inkMk id="148" creationId="{70A84C4F-0FCE-3F83-C2C1-BE272E16E91B}"/>
          </ac:inkMkLst>
        </pc:inkChg>
        <pc:inkChg chg="add">
          <ac:chgData name="Darren Starr" userId="e8db8f9f-6c41-48a8-b168-8c2600f32686" providerId="ADAL" clId="{8A8AF724-0554-4334-A95E-7765974E60F0}" dt="2025-01-16T11:31:33.392" v="29046" actId="9405"/>
          <ac:inkMkLst>
            <pc:docMk/>
            <pc:sldMk cId="1383733859" sldId="335"/>
            <ac:inkMk id="149" creationId="{B20C6168-DD97-9404-B24F-8451BBDDD203}"/>
          </ac:inkMkLst>
        </pc:inkChg>
        <pc:inkChg chg="add">
          <ac:chgData name="Darren Starr" userId="e8db8f9f-6c41-48a8-b168-8c2600f32686" providerId="ADAL" clId="{8A8AF724-0554-4334-A95E-7765974E60F0}" dt="2025-01-16T11:31:34.489" v="29047" actId="9405"/>
          <ac:inkMkLst>
            <pc:docMk/>
            <pc:sldMk cId="1383733859" sldId="335"/>
            <ac:inkMk id="150" creationId="{DEE82386-E332-C5FD-7E7A-AF9E5314F425}"/>
          </ac:inkMkLst>
        </pc:inkChg>
        <pc:inkChg chg="add mod">
          <ac:chgData name="Darren Starr" userId="e8db8f9f-6c41-48a8-b168-8c2600f32686" providerId="ADAL" clId="{8A8AF724-0554-4334-A95E-7765974E60F0}" dt="2025-01-16T11:34:51.192" v="29120"/>
          <ac:inkMkLst>
            <pc:docMk/>
            <pc:sldMk cId="1383733859" sldId="335"/>
            <ac:inkMk id="151" creationId="{9F7976B2-BD49-D91F-3D30-D2AA3FB19432}"/>
          </ac:inkMkLst>
        </pc:inkChg>
        <pc:inkChg chg="add mod">
          <ac:chgData name="Darren Starr" userId="e8db8f9f-6c41-48a8-b168-8c2600f32686" providerId="ADAL" clId="{8A8AF724-0554-4334-A95E-7765974E60F0}" dt="2025-01-16T11:31:53.022" v="29062"/>
          <ac:inkMkLst>
            <pc:docMk/>
            <pc:sldMk cId="1383733859" sldId="335"/>
            <ac:inkMk id="152" creationId="{4D736CD1-D164-51EF-140B-F9AD9F186D39}"/>
          </ac:inkMkLst>
        </pc:inkChg>
        <pc:inkChg chg="add mod">
          <ac:chgData name="Darren Starr" userId="e8db8f9f-6c41-48a8-b168-8c2600f32686" providerId="ADAL" clId="{8A8AF724-0554-4334-A95E-7765974E60F0}" dt="2025-01-16T11:34:51.192" v="29120"/>
          <ac:inkMkLst>
            <pc:docMk/>
            <pc:sldMk cId="1383733859" sldId="335"/>
            <ac:inkMk id="153" creationId="{B27B410D-E582-1AFE-8E1A-BA4CF43649A9}"/>
          </ac:inkMkLst>
        </pc:inkChg>
        <pc:inkChg chg="add mod">
          <ac:chgData name="Darren Starr" userId="e8db8f9f-6c41-48a8-b168-8c2600f32686" providerId="ADAL" clId="{8A8AF724-0554-4334-A95E-7765974E60F0}" dt="2025-01-16T11:31:53.022" v="29062"/>
          <ac:inkMkLst>
            <pc:docMk/>
            <pc:sldMk cId="1383733859" sldId="335"/>
            <ac:inkMk id="154" creationId="{566FF918-72DD-ECE4-0B20-F873082400BB}"/>
          </ac:inkMkLst>
        </pc:inkChg>
        <pc:inkChg chg="add mod">
          <ac:chgData name="Darren Starr" userId="e8db8f9f-6c41-48a8-b168-8c2600f32686" providerId="ADAL" clId="{8A8AF724-0554-4334-A95E-7765974E60F0}" dt="2025-01-16T11:31:53.022" v="29062"/>
          <ac:inkMkLst>
            <pc:docMk/>
            <pc:sldMk cId="1383733859" sldId="335"/>
            <ac:inkMk id="156" creationId="{136AF9FE-7C47-B01C-BCDE-DB1A7FA803B1}"/>
          </ac:inkMkLst>
        </pc:inkChg>
        <pc:inkChg chg="add mod">
          <ac:chgData name="Darren Starr" userId="e8db8f9f-6c41-48a8-b168-8c2600f32686" providerId="ADAL" clId="{8A8AF724-0554-4334-A95E-7765974E60F0}" dt="2025-01-16T11:31:49.122" v="29055"/>
          <ac:inkMkLst>
            <pc:docMk/>
            <pc:sldMk cId="1383733859" sldId="335"/>
            <ac:inkMk id="157" creationId="{03E38057-4DE3-E012-58A1-73E6CB2F93DC}"/>
          </ac:inkMkLst>
        </pc:inkChg>
        <pc:inkChg chg="add mod">
          <ac:chgData name="Darren Starr" userId="e8db8f9f-6c41-48a8-b168-8c2600f32686" providerId="ADAL" clId="{8A8AF724-0554-4334-A95E-7765974E60F0}" dt="2025-01-16T11:35:20.897" v="29138"/>
          <ac:inkMkLst>
            <pc:docMk/>
            <pc:sldMk cId="1383733859" sldId="335"/>
            <ac:inkMk id="159" creationId="{5916BDD3-0344-7432-9E87-1BF7EE429C04}"/>
          </ac:inkMkLst>
        </pc:inkChg>
        <pc:inkChg chg="add mod">
          <ac:chgData name="Darren Starr" userId="e8db8f9f-6c41-48a8-b168-8c2600f32686" providerId="ADAL" clId="{8A8AF724-0554-4334-A95E-7765974E60F0}" dt="2025-01-16T11:35:20.897" v="29138"/>
          <ac:inkMkLst>
            <pc:docMk/>
            <pc:sldMk cId="1383733859" sldId="335"/>
            <ac:inkMk id="160" creationId="{5ACB28B5-B280-0F64-6090-9DDE192AE8D9}"/>
          </ac:inkMkLst>
        </pc:inkChg>
        <pc:inkChg chg="add">
          <ac:chgData name="Darren Starr" userId="e8db8f9f-6c41-48a8-b168-8c2600f32686" providerId="ADAL" clId="{8A8AF724-0554-4334-A95E-7765974E60F0}" dt="2025-01-16T11:31:51.148" v="29058" actId="9405"/>
          <ac:inkMkLst>
            <pc:docMk/>
            <pc:sldMk cId="1383733859" sldId="335"/>
            <ac:inkMk id="161" creationId="{693DBB6D-FD39-6356-204C-FCBDF5E8F99F}"/>
          </ac:inkMkLst>
        </pc:inkChg>
        <pc:inkChg chg="add mod">
          <ac:chgData name="Darren Starr" userId="e8db8f9f-6c41-48a8-b168-8c2600f32686" providerId="ADAL" clId="{8A8AF724-0554-4334-A95E-7765974E60F0}" dt="2025-01-16T11:31:53.022" v="29062"/>
          <ac:inkMkLst>
            <pc:docMk/>
            <pc:sldMk cId="1383733859" sldId="335"/>
            <ac:inkMk id="162" creationId="{A12EF04C-79FE-5BBA-379B-44F92EDCBE37}"/>
          </ac:inkMkLst>
        </pc:inkChg>
        <pc:inkChg chg="add mod">
          <ac:chgData name="Darren Starr" userId="e8db8f9f-6c41-48a8-b168-8c2600f32686" providerId="ADAL" clId="{8A8AF724-0554-4334-A95E-7765974E60F0}" dt="2025-01-16T11:31:53.022" v="29062"/>
          <ac:inkMkLst>
            <pc:docMk/>
            <pc:sldMk cId="1383733859" sldId="335"/>
            <ac:inkMk id="163" creationId="{15BA1ADB-5B1B-F9B1-CF97-354D519D3846}"/>
          </ac:inkMkLst>
        </pc:inkChg>
        <pc:inkChg chg="add">
          <ac:chgData name="Darren Starr" userId="e8db8f9f-6c41-48a8-b168-8c2600f32686" providerId="ADAL" clId="{8A8AF724-0554-4334-A95E-7765974E60F0}" dt="2025-01-16T11:31:52.452" v="29061" actId="9405"/>
          <ac:inkMkLst>
            <pc:docMk/>
            <pc:sldMk cId="1383733859" sldId="335"/>
            <ac:inkMk id="164" creationId="{35A5D3E0-1645-E895-8D37-92379D310E80}"/>
          </ac:inkMkLst>
        </pc:inkChg>
        <pc:inkChg chg="add mod">
          <ac:chgData name="Darren Starr" userId="e8db8f9f-6c41-48a8-b168-8c2600f32686" providerId="ADAL" clId="{8A8AF724-0554-4334-A95E-7765974E60F0}" dt="2025-01-16T11:31:54.401" v="29065"/>
          <ac:inkMkLst>
            <pc:docMk/>
            <pc:sldMk cId="1383733859" sldId="335"/>
            <ac:inkMk id="166" creationId="{449C0569-5357-5586-DCC4-79F32092571A}"/>
          </ac:inkMkLst>
        </pc:inkChg>
        <pc:inkChg chg="add mod">
          <ac:chgData name="Darren Starr" userId="e8db8f9f-6c41-48a8-b168-8c2600f32686" providerId="ADAL" clId="{8A8AF724-0554-4334-A95E-7765974E60F0}" dt="2025-01-16T11:32:34.469" v="29078"/>
          <ac:inkMkLst>
            <pc:docMk/>
            <pc:sldMk cId="1383733859" sldId="335"/>
            <ac:inkMk id="167" creationId="{C9ED1F3E-1988-F0D5-2BC4-B575646978F6}"/>
          </ac:inkMkLst>
        </pc:inkChg>
        <pc:inkChg chg="add">
          <ac:chgData name="Darren Starr" userId="e8db8f9f-6c41-48a8-b168-8c2600f32686" providerId="ADAL" clId="{8A8AF724-0554-4334-A95E-7765974E60F0}" dt="2025-01-16T11:31:55.606" v="29066" actId="9405"/>
          <ac:inkMkLst>
            <pc:docMk/>
            <pc:sldMk cId="1383733859" sldId="335"/>
            <ac:inkMk id="169" creationId="{2261AD62-8CED-6B4F-642F-E8D40B3C61DD}"/>
          </ac:inkMkLst>
        </pc:inkChg>
        <pc:inkChg chg="add">
          <ac:chgData name="Darren Starr" userId="e8db8f9f-6c41-48a8-b168-8c2600f32686" providerId="ADAL" clId="{8A8AF724-0554-4334-A95E-7765974E60F0}" dt="2025-01-16T11:31:56.109" v="29067" actId="9405"/>
          <ac:inkMkLst>
            <pc:docMk/>
            <pc:sldMk cId="1383733859" sldId="335"/>
            <ac:inkMk id="170" creationId="{FAFC42B8-63E9-B86A-FF73-8907173812A9}"/>
          </ac:inkMkLst>
        </pc:inkChg>
        <pc:inkChg chg="add mod">
          <ac:chgData name="Darren Starr" userId="e8db8f9f-6c41-48a8-b168-8c2600f32686" providerId="ADAL" clId="{8A8AF724-0554-4334-A95E-7765974E60F0}" dt="2025-01-16T11:35:20.897" v="29138"/>
          <ac:inkMkLst>
            <pc:docMk/>
            <pc:sldMk cId="1383733859" sldId="335"/>
            <ac:inkMk id="171" creationId="{F35DE24A-8C71-6A00-90EB-3BD1653655D4}"/>
          </ac:inkMkLst>
        </pc:inkChg>
        <pc:inkChg chg="add">
          <ac:chgData name="Darren Starr" userId="e8db8f9f-6c41-48a8-b168-8c2600f32686" providerId="ADAL" clId="{8A8AF724-0554-4334-A95E-7765974E60F0}" dt="2025-01-16T11:31:56.748" v="29069" actId="9405"/>
          <ac:inkMkLst>
            <pc:docMk/>
            <pc:sldMk cId="1383733859" sldId="335"/>
            <ac:inkMk id="172" creationId="{6A681671-6078-2F46-6002-9876E4C7FE26}"/>
          </ac:inkMkLst>
        </pc:inkChg>
        <pc:inkChg chg="add">
          <ac:chgData name="Darren Starr" userId="e8db8f9f-6c41-48a8-b168-8c2600f32686" providerId="ADAL" clId="{8A8AF724-0554-4334-A95E-7765974E60F0}" dt="2025-01-16T11:31:57.066" v="29070" actId="9405"/>
          <ac:inkMkLst>
            <pc:docMk/>
            <pc:sldMk cId="1383733859" sldId="335"/>
            <ac:inkMk id="173" creationId="{1BC17578-A2A4-813A-C552-50B497170252}"/>
          </ac:inkMkLst>
        </pc:inkChg>
        <pc:inkChg chg="add">
          <ac:chgData name="Darren Starr" userId="e8db8f9f-6c41-48a8-b168-8c2600f32686" providerId="ADAL" clId="{8A8AF724-0554-4334-A95E-7765974E60F0}" dt="2025-01-16T11:31:57.425" v="29071" actId="9405"/>
          <ac:inkMkLst>
            <pc:docMk/>
            <pc:sldMk cId="1383733859" sldId="335"/>
            <ac:inkMk id="174" creationId="{5E5C968D-7367-8512-2600-D84E4D1C6633}"/>
          </ac:inkMkLst>
        </pc:inkChg>
        <pc:inkChg chg="add mod">
          <ac:chgData name="Darren Starr" userId="e8db8f9f-6c41-48a8-b168-8c2600f32686" providerId="ADAL" clId="{8A8AF724-0554-4334-A95E-7765974E60F0}" dt="2025-01-16T11:35:20.897" v="29138"/>
          <ac:inkMkLst>
            <pc:docMk/>
            <pc:sldMk cId="1383733859" sldId="335"/>
            <ac:inkMk id="175" creationId="{A4C4BEB6-7724-9E62-9D11-126CA71BB9FD}"/>
          </ac:inkMkLst>
        </pc:inkChg>
        <pc:inkChg chg="add">
          <ac:chgData name="Darren Starr" userId="e8db8f9f-6c41-48a8-b168-8c2600f32686" providerId="ADAL" clId="{8A8AF724-0554-4334-A95E-7765974E60F0}" dt="2025-01-16T11:31:58.298" v="29073" actId="9405"/>
          <ac:inkMkLst>
            <pc:docMk/>
            <pc:sldMk cId="1383733859" sldId="335"/>
            <ac:inkMk id="176" creationId="{13C22ED9-9FF4-A6E1-1A55-DF80BD20108E}"/>
          </ac:inkMkLst>
        </pc:inkChg>
        <pc:inkChg chg="add">
          <ac:chgData name="Darren Starr" userId="e8db8f9f-6c41-48a8-b168-8c2600f32686" providerId="ADAL" clId="{8A8AF724-0554-4334-A95E-7765974E60F0}" dt="2025-01-16T11:31:58.738" v="29074" actId="9405"/>
          <ac:inkMkLst>
            <pc:docMk/>
            <pc:sldMk cId="1383733859" sldId="335"/>
            <ac:inkMk id="177" creationId="{BF479690-FB1E-5CA0-0AA9-B56AF4EC8B1F}"/>
          </ac:inkMkLst>
        </pc:inkChg>
        <pc:inkChg chg="add">
          <ac:chgData name="Darren Starr" userId="e8db8f9f-6c41-48a8-b168-8c2600f32686" providerId="ADAL" clId="{8A8AF724-0554-4334-A95E-7765974E60F0}" dt="2025-01-16T11:32:33.479" v="29076" actId="9405"/>
          <ac:inkMkLst>
            <pc:docMk/>
            <pc:sldMk cId="1383733859" sldId="335"/>
            <ac:inkMk id="179" creationId="{2173D2C8-4A85-02DC-C0F3-7885F5E36F56}"/>
          </ac:inkMkLst>
        </pc:inkChg>
        <pc:inkChg chg="add">
          <ac:chgData name="Darren Starr" userId="e8db8f9f-6c41-48a8-b168-8c2600f32686" providerId="ADAL" clId="{8A8AF724-0554-4334-A95E-7765974E60F0}" dt="2025-01-16T11:32:33.890" v="29077" actId="9405"/>
          <ac:inkMkLst>
            <pc:docMk/>
            <pc:sldMk cId="1383733859" sldId="335"/>
            <ac:inkMk id="180" creationId="{C859C51C-9D0D-68DF-6D9F-BC12EED1BA17}"/>
          </ac:inkMkLst>
        </pc:inkChg>
        <pc:inkChg chg="add">
          <ac:chgData name="Darren Starr" userId="e8db8f9f-6c41-48a8-b168-8c2600f32686" providerId="ADAL" clId="{8A8AF724-0554-4334-A95E-7765974E60F0}" dt="2025-01-16T11:32:51.878" v="29079" actId="9405"/>
          <ac:inkMkLst>
            <pc:docMk/>
            <pc:sldMk cId="1383733859" sldId="335"/>
            <ac:inkMk id="182" creationId="{917A6E36-C357-A036-8464-D91B03D4A829}"/>
          </ac:inkMkLst>
        </pc:inkChg>
        <pc:inkChg chg="add">
          <ac:chgData name="Darren Starr" userId="e8db8f9f-6c41-48a8-b168-8c2600f32686" providerId="ADAL" clId="{8A8AF724-0554-4334-A95E-7765974E60F0}" dt="2025-01-16T11:33:00.609" v="29081" actId="9405"/>
          <ac:inkMkLst>
            <pc:docMk/>
            <pc:sldMk cId="1383733859" sldId="335"/>
            <ac:inkMk id="184" creationId="{374F8383-8F99-70C7-3229-56932EA0818A}"/>
          </ac:inkMkLst>
        </pc:inkChg>
        <pc:inkChg chg="add">
          <ac:chgData name="Darren Starr" userId="e8db8f9f-6c41-48a8-b168-8c2600f32686" providerId="ADAL" clId="{8A8AF724-0554-4334-A95E-7765974E60F0}" dt="2025-01-16T11:33:01.971" v="29082" actId="9405"/>
          <ac:inkMkLst>
            <pc:docMk/>
            <pc:sldMk cId="1383733859" sldId="335"/>
            <ac:inkMk id="185" creationId="{7269913B-A46E-B80F-F388-54FD30083F90}"/>
          </ac:inkMkLst>
        </pc:inkChg>
        <pc:inkChg chg="add">
          <ac:chgData name="Darren Starr" userId="e8db8f9f-6c41-48a8-b168-8c2600f32686" providerId="ADAL" clId="{8A8AF724-0554-4334-A95E-7765974E60F0}" dt="2025-01-16T11:33:50.331" v="29084" actId="9405"/>
          <ac:inkMkLst>
            <pc:docMk/>
            <pc:sldMk cId="1383733859" sldId="335"/>
            <ac:inkMk id="187" creationId="{D6CBAA77-6D9C-BB96-419E-3DC9DEA0A928}"/>
          </ac:inkMkLst>
        </pc:inkChg>
        <pc:inkChg chg="add">
          <ac:chgData name="Darren Starr" userId="e8db8f9f-6c41-48a8-b168-8c2600f32686" providerId="ADAL" clId="{8A8AF724-0554-4334-A95E-7765974E60F0}" dt="2025-01-16T11:33:51.896" v="29085" actId="9405"/>
          <ac:inkMkLst>
            <pc:docMk/>
            <pc:sldMk cId="1383733859" sldId="335"/>
            <ac:inkMk id="188" creationId="{CE429D47-C792-ED68-1433-5E83BA34CD11}"/>
          </ac:inkMkLst>
        </pc:inkChg>
        <pc:inkChg chg="add">
          <ac:chgData name="Darren Starr" userId="e8db8f9f-6c41-48a8-b168-8c2600f32686" providerId="ADAL" clId="{8A8AF724-0554-4334-A95E-7765974E60F0}" dt="2025-01-16T11:33:52.451" v="29086" actId="9405"/>
          <ac:inkMkLst>
            <pc:docMk/>
            <pc:sldMk cId="1383733859" sldId="335"/>
            <ac:inkMk id="189" creationId="{7AA2667F-8CE3-D36A-6011-9FE1554DED66}"/>
          </ac:inkMkLst>
        </pc:inkChg>
        <pc:inkChg chg="add">
          <ac:chgData name="Darren Starr" userId="e8db8f9f-6c41-48a8-b168-8c2600f32686" providerId="ADAL" clId="{8A8AF724-0554-4334-A95E-7765974E60F0}" dt="2025-01-16T11:33:52.675" v="29087" actId="9405"/>
          <ac:inkMkLst>
            <pc:docMk/>
            <pc:sldMk cId="1383733859" sldId="335"/>
            <ac:inkMk id="190" creationId="{EDA40179-E980-6E02-ED1D-B1398576D50B}"/>
          </ac:inkMkLst>
        </pc:inkChg>
        <pc:inkChg chg="add">
          <ac:chgData name="Darren Starr" userId="e8db8f9f-6c41-48a8-b168-8c2600f32686" providerId="ADAL" clId="{8A8AF724-0554-4334-A95E-7765974E60F0}" dt="2025-01-16T11:33:52.860" v="29088" actId="9405"/>
          <ac:inkMkLst>
            <pc:docMk/>
            <pc:sldMk cId="1383733859" sldId="335"/>
            <ac:inkMk id="191" creationId="{9961C6BC-11A1-1B2F-4A65-47E2AA4990DA}"/>
          </ac:inkMkLst>
        </pc:inkChg>
        <pc:inkChg chg="add mod">
          <ac:chgData name="Darren Starr" userId="e8db8f9f-6c41-48a8-b168-8c2600f32686" providerId="ADAL" clId="{8A8AF724-0554-4334-A95E-7765974E60F0}" dt="2025-01-16T11:33:58.713" v="29092"/>
          <ac:inkMkLst>
            <pc:docMk/>
            <pc:sldMk cId="1383733859" sldId="335"/>
            <ac:inkMk id="193" creationId="{51B2F612-6A8A-AE1C-0BCA-A5DDA632B8A5}"/>
          </ac:inkMkLst>
        </pc:inkChg>
        <pc:inkChg chg="add mod">
          <ac:chgData name="Darren Starr" userId="e8db8f9f-6c41-48a8-b168-8c2600f32686" providerId="ADAL" clId="{8A8AF724-0554-4334-A95E-7765974E60F0}" dt="2025-01-16T11:33:58.713" v="29092"/>
          <ac:inkMkLst>
            <pc:docMk/>
            <pc:sldMk cId="1383733859" sldId="335"/>
            <ac:inkMk id="194" creationId="{77AC3149-C933-02BC-D6AF-AB65A7D9701B}"/>
          </ac:inkMkLst>
        </pc:inkChg>
        <pc:inkChg chg="add mod">
          <ac:chgData name="Darren Starr" userId="e8db8f9f-6c41-48a8-b168-8c2600f32686" providerId="ADAL" clId="{8A8AF724-0554-4334-A95E-7765974E60F0}" dt="2025-01-16T11:34:05.077" v="29100"/>
          <ac:inkMkLst>
            <pc:docMk/>
            <pc:sldMk cId="1383733859" sldId="335"/>
            <ac:inkMk id="196" creationId="{7451471D-D0A7-ECEF-D650-4BC702117670}"/>
          </ac:inkMkLst>
        </pc:inkChg>
        <pc:inkChg chg="add mod">
          <ac:chgData name="Darren Starr" userId="e8db8f9f-6c41-48a8-b168-8c2600f32686" providerId="ADAL" clId="{8A8AF724-0554-4334-A95E-7765974E60F0}" dt="2025-01-16T11:34:05.077" v="29100"/>
          <ac:inkMkLst>
            <pc:docMk/>
            <pc:sldMk cId="1383733859" sldId="335"/>
            <ac:inkMk id="197" creationId="{BA1C35D8-4612-BA4A-0E32-107462F54BFC}"/>
          </ac:inkMkLst>
        </pc:inkChg>
        <pc:inkChg chg="add mod">
          <ac:chgData name="Darren Starr" userId="e8db8f9f-6c41-48a8-b168-8c2600f32686" providerId="ADAL" clId="{8A8AF724-0554-4334-A95E-7765974E60F0}" dt="2025-01-16T11:34:05.077" v="29100"/>
          <ac:inkMkLst>
            <pc:docMk/>
            <pc:sldMk cId="1383733859" sldId="335"/>
            <ac:inkMk id="198" creationId="{D8D6C5BF-F520-EE75-DE51-8E5744212C39}"/>
          </ac:inkMkLst>
        </pc:inkChg>
        <pc:inkChg chg="add mod">
          <ac:chgData name="Darren Starr" userId="e8db8f9f-6c41-48a8-b168-8c2600f32686" providerId="ADAL" clId="{8A8AF724-0554-4334-A95E-7765974E60F0}" dt="2025-01-16T11:34:05.077" v="29100"/>
          <ac:inkMkLst>
            <pc:docMk/>
            <pc:sldMk cId="1383733859" sldId="335"/>
            <ac:inkMk id="199" creationId="{02AD4B97-9C03-981D-DF5C-70F251B1B6B0}"/>
          </ac:inkMkLst>
        </pc:inkChg>
        <pc:inkChg chg="add mod">
          <ac:chgData name="Darren Starr" userId="e8db8f9f-6c41-48a8-b168-8c2600f32686" providerId="ADAL" clId="{8A8AF724-0554-4334-A95E-7765974E60F0}" dt="2025-01-16T11:34:05.077" v="29100"/>
          <ac:inkMkLst>
            <pc:docMk/>
            <pc:sldMk cId="1383733859" sldId="335"/>
            <ac:inkMk id="200" creationId="{D2924751-7F8B-C53D-F963-82348941F67E}"/>
          </ac:inkMkLst>
        </pc:inkChg>
        <pc:inkChg chg="add mod">
          <ac:chgData name="Darren Starr" userId="e8db8f9f-6c41-48a8-b168-8c2600f32686" providerId="ADAL" clId="{8A8AF724-0554-4334-A95E-7765974E60F0}" dt="2025-01-16T11:34:05.077" v="29100"/>
          <ac:inkMkLst>
            <pc:docMk/>
            <pc:sldMk cId="1383733859" sldId="335"/>
            <ac:inkMk id="201" creationId="{A5BAF2A0-29D4-F079-A364-BB2DCD7A8565}"/>
          </ac:inkMkLst>
        </pc:inkChg>
        <pc:inkChg chg="add mod">
          <ac:chgData name="Darren Starr" userId="e8db8f9f-6c41-48a8-b168-8c2600f32686" providerId="ADAL" clId="{8A8AF724-0554-4334-A95E-7765974E60F0}" dt="2025-01-16T11:35:20.897" v="29138"/>
          <ac:inkMkLst>
            <pc:docMk/>
            <pc:sldMk cId="1383733859" sldId="335"/>
            <ac:inkMk id="202" creationId="{280E1D83-1612-2B52-78E4-59FEB84E00B9}"/>
          </ac:inkMkLst>
        </pc:inkChg>
        <pc:inkChg chg="add mod">
          <ac:chgData name="Darren Starr" userId="e8db8f9f-6c41-48a8-b168-8c2600f32686" providerId="ADAL" clId="{8A8AF724-0554-4334-A95E-7765974E60F0}" dt="2025-01-16T11:34:39.303" v="29116"/>
          <ac:inkMkLst>
            <pc:docMk/>
            <pc:sldMk cId="1383733859" sldId="335"/>
            <ac:inkMk id="204" creationId="{02EBD2E0-46CD-3B50-4E23-824FB63FBCC4}"/>
          </ac:inkMkLst>
        </pc:inkChg>
        <pc:inkChg chg="add mod">
          <ac:chgData name="Darren Starr" userId="e8db8f9f-6c41-48a8-b168-8c2600f32686" providerId="ADAL" clId="{8A8AF724-0554-4334-A95E-7765974E60F0}" dt="2025-01-16T11:34:39.303" v="29116"/>
          <ac:inkMkLst>
            <pc:docMk/>
            <pc:sldMk cId="1383733859" sldId="335"/>
            <ac:inkMk id="205" creationId="{25B6143F-507A-8015-0F6E-27036348B227}"/>
          </ac:inkMkLst>
        </pc:inkChg>
        <pc:inkChg chg="add mod">
          <ac:chgData name="Darren Starr" userId="e8db8f9f-6c41-48a8-b168-8c2600f32686" providerId="ADAL" clId="{8A8AF724-0554-4334-A95E-7765974E60F0}" dt="2025-01-16T11:34:39.303" v="29116"/>
          <ac:inkMkLst>
            <pc:docMk/>
            <pc:sldMk cId="1383733859" sldId="335"/>
            <ac:inkMk id="206" creationId="{522CF80A-43D6-4003-0E0E-05CBA0D84EDD}"/>
          </ac:inkMkLst>
        </pc:inkChg>
        <pc:inkChg chg="add mod">
          <ac:chgData name="Darren Starr" userId="e8db8f9f-6c41-48a8-b168-8c2600f32686" providerId="ADAL" clId="{8A8AF724-0554-4334-A95E-7765974E60F0}" dt="2025-01-16T11:34:13.143" v="29108"/>
          <ac:inkMkLst>
            <pc:docMk/>
            <pc:sldMk cId="1383733859" sldId="335"/>
            <ac:inkMk id="207" creationId="{338C0EE8-6086-29BD-E7B3-55C2E4D93AFC}"/>
          </ac:inkMkLst>
        </pc:inkChg>
        <pc:inkChg chg="add mod">
          <ac:chgData name="Darren Starr" userId="e8db8f9f-6c41-48a8-b168-8c2600f32686" providerId="ADAL" clId="{8A8AF724-0554-4334-A95E-7765974E60F0}" dt="2025-01-16T11:34:39.303" v="29116"/>
          <ac:inkMkLst>
            <pc:docMk/>
            <pc:sldMk cId="1383733859" sldId="335"/>
            <ac:inkMk id="209" creationId="{DFD4F31A-4111-DBBE-F237-2FBD2154EC8F}"/>
          </ac:inkMkLst>
        </pc:inkChg>
        <pc:inkChg chg="add mod">
          <ac:chgData name="Darren Starr" userId="e8db8f9f-6c41-48a8-b168-8c2600f32686" providerId="ADAL" clId="{8A8AF724-0554-4334-A95E-7765974E60F0}" dt="2025-01-16T11:34:39.303" v="29116"/>
          <ac:inkMkLst>
            <pc:docMk/>
            <pc:sldMk cId="1383733859" sldId="335"/>
            <ac:inkMk id="210" creationId="{10F475D4-3D85-0DBD-545A-1AEAFDED4040}"/>
          </ac:inkMkLst>
        </pc:inkChg>
        <pc:inkChg chg="add mod">
          <ac:chgData name="Darren Starr" userId="e8db8f9f-6c41-48a8-b168-8c2600f32686" providerId="ADAL" clId="{8A8AF724-0554-4334-A95E-7765974E60F0}" dt="2025-01-16T11:34:27.037" v="29112"/>
          <ac:inkMkLst>
            <pc:docMk/>
            <pc:sldMk cId="1383733859" sldId="335"/>
            <ac:inkMk id="212" creationId="{007F3D25-AA02-4A68-19BC-D026B8B4294E}"/>
          </ac:inkMkLst>
        </pc:inkChg>
        <pc:inkChg chg="add mod">
          <ac:chgData name="Darren Starr" userId="e8db8f9f-6c41-48a8-b168-8c2600f32686" providerId="ADAL" clId="{8A8AF724-0554-4334-A95E-7765974E60F0}" dt="2025-01-16T11:34:27.037" v="29112"/>
          <ac:inkMkLst>
            <pc:docMk/>
            <pc:sldMk cId="1383733859" sldId="335"/>
            <ac:inkMk id="213" creationId="{F046B9C4-9E30-2FE0-B149-92F1F246D1B4}"/>
          </ac:inkMkLst>
        </pc:inkChg>
        <pc:inkChg chg="add mod">
          <ac:chgData name="Darren Starr" userId="e8db8f9f-6c41-48a8-b168-8c2600f32686" providerId="ADAL" clId="{8A8AF724-0554-4334-A95E-7765974E60F0}" dt="2025-01-16T11:34:27.037" v="29112"/>
          <ac:inkMkLst>
            <pc:docMk/>
            <pc:sldMk cId="1383733859" sldId="335"/>
            <ac:inkMk id="214" creationId="{5F03773C-4A57-EDB0-3B62-AD7C9B9DA427}"/>
          </ac:inkMkLst>
        </pc:inkChg>
        <pc:inkChg chg="add mod">
          <ac:chgData name="Darren Starr" userId="e8db8f9f-6c41-48a8-b168-8c2600f32686" providerId="ADAL" clId="{8A8AF724-0554-4334-A95E-7765974E60F0}" dt="2025-01-16T11:34:39.303" v="29116"/>
          <ac:inkMkLst>
            <pc:docMk/>
            <pc:sldMk cId="1383733859" sldId="335"/>
            <ac:inkMk id="216" creationId="{758D3C4E-A68C-537B-9491-D9FDFAAB6D78}"/>
          </ac:inkMkLst>
        </pc:inkChg>
        <pc:inkChg chg="add mod">
          <ac:chgData name="Darren Starr" userId="e8db8f9f-6c41-48a8-b168-8c2600f32686" providerId="ADAL" clId="{8A8AF724-0554-4334-A95E-7765974E60F0}" dt="2025-01-16T11:34:39.303" v="29116"/>
          <ac:inkMkLst>
            <pc:docMk/>
            <pc:sldMk cId="1383733859" sldId="335"/>
            <ac:inkMk id="217" creationId="{5FAE6B13-B1D9-FA36-3D34-774FE6AF6205}"/>
          </ac:inkMkLst>
        </pc:inkChg>
        <pc:inkChg chg="add mod">
          <ac:chgData name="Darren Starr" userId="e8db8f9f-6c41-48a8-b168-8c2600f32686" providerId="ADAL" clId="{8A8AF724-0554-4334-A95E-7765974E60F0}" dt="2025-01-16T11:34:39.303" v="29116"/>
          <ac:inkMkLst>
            <pc:docMk/>
            <pc:sldMk cId="1383733859" sldId="335"/>
            <ac:inkMk id="218" creationId="{38CB40CF-B6C0-4264-2C65-6F0C6BA02A2F}"/>
          </ac:inkMkLst>
        </pc:inkChg>
        <pc:inkChg chg="add">
          <ac:chgData name="Darren Starr" userId="e8db8f9f-6c41-48a8-b168-8c2600f32686" providerId="ADAL" clId="{8A8AF724-0554-4334-A95E-7765974E60F0}" dt="2025-01-16T11:34:48.673" v="29117" actId="9405"/>
          <ac:inkMkLst>
            <pc:docMk/>
            <pc:sldMk cId="1383733859" sldId="335"/>
            <ac:inkMk id="220" creationId="{68BBDE47-EEFB-D3E0-4D76-EED0AEACDF88}"/>
          </ac:inkMkLst>
        </pc:inkChg>
        <pc:inkChg chg="add">
          <ac:chgData name="Darren Starr" userId="e8db8f9f-6c41-48a8-b168-8c2600f32686" providerId="ADAL" clId="{8A8AF724-0554-4334-A95E-7765974E60F0}" dt="2025-01-16T11:34:49.399" v="29118" actId="9405"/>
          <ac:inkMkLst>
            <pc:docMk/>
            <pc:sldMk cId="1383733859" sldId="335"/>
            <ac:inkMk id="221" creationId="{7C5DC831-B5C8-E0A7-4239-54B412036DB5}"/>
          </ac:inkMkLst>
        </pc:inkChg>
        <pc:inkChg chg="add">
          <ac:chgData name="Darren Starr" userId="e8db8f9f-6c41-48a8-b168-8c2600f32686" providerId="ADAL" clId="{8A8AF724-0554-4334-A95E-7765974E60F0}" dt="2025-01-16T11:34:50.416" v="29119" actId="9405"/>
          <ac:inkMkLst>
            <pc:docMk/>
            <pc:sldMk cId="1383733859" sldId="335"/>
            <ac:inkMk id="222" creationId="{C86BE287-56CB-1D3D-CCA7-5D15D2838B2F}"/>
          </ac:inkMkLst>
        </pc:inkChg>
        <pc:inkChg chg="add">
          <ac:chgData name="Darren Starr" userId="e8db8f9f-6c41-48a8-b168-8c2600f32686" providerId="ADAL" clId="{8A8AF724-0554-4334-A95E-7765974E60F0}" dt="2025-01-16T11:34:53.937" v="29121" actId="9405"/>
          <ac:inkMkLst>
            <pc:docMk/>
            <pc:sldMk cId="1383733859" sldId="335"/>
            <ac:inkMk id="224" creationId="{37C79031-C111-2098-02E2-C9F177DE3E4E}"/>
          </ac:inkMkLst>
        </pc:inkChg>
        <pc:inkChg chg="add">
          <ac:chgData name="Darren Starr" userId="e8db8f9f-6c41-48a8-b168-8c2600f32686" providerId="ADAL" clId="{8A8AF724-0554-4334-A95E-7765974E60F0}" dt="2025-01-16T11:34:54.229" v="29122" actId="9405"/>
          <ac:inkMkLst>
            <pc:docMk/>
            <pc:sldMk cId="1383733859" sldId="335"/>
            <ac:inkMk id="225" creationId="{8CC573A8-BCF9-CEFF-D10F-32D6FB8EEA7E}"/>
          </ac:inkMkLst>
        </pc:inkChg>
        <pc:inkChg chg="add">
          <ac:chgData name="Darren Starr" userId="e8db8f9f-6c41-48a8-b168-8c2600f32686" providerId="ADAL" clId="{8A8AF724-0554-4334-A95E-7765974E60F0}" dt="2025-01-16T11:35:01.874" v="29124" actId="9405"/>
          <ac:inkMkLst>
            <pc:docMk/>
            <pc:sldMk cId="1383733859" sldId="335"/>
            <ac:inkMk id="227" creationId="{0EE302DB-13E2-7F0F-7BF6-C810B6F96DAC}"/>
          </ac:inkMkLst>
        </pc:inkChg>
        <pc:inkChg chg="add">
          <ac:chgData name="Darren Starr" userId="e8db8f9f-6c41-48a8-b168-8c2600f32686" providerId="ADAL" clId="{8A8AF724-0554-4334-A95E-7765974E60F0}" dt="2025-01-16T11:35:06.121" v="29126" actId="9405"/>
          <ac:inkMkLst>
            <pc:docMk/>
            <pc:sldMk cId="1383733859" sldId="335"/>
            <ac:inkMk id="229" creationId="{8E94D49B-0CED-66FD-D18B-9540C6B42804}"/>
          </ac:inkMkLst>
        </pc:inkChg>
        <pc:inkChg chg="add mod">
          <ac:chgData name="Darren Starr" userId="e8db8f9f-6c41-48a8-b168-8c2600f32686" providerId="ADAL" clId="{8A8AF724-0554-4334-A95E-7765974E60F0}" dt="2025-01-16T11:35:11.130" v="29130"/>
          <ac:inkMkLst>
            <pc:docMk/>
            <pc:sldMk cId="1383733859" sldId="335"/>
            <ac:inkMk id="231" creationId="{C72F2285-DEA9-403A-134D-1CE2C8707142}"/>
          </ac:inkMkLst>
        </pc:inkChg>
        <pc:inkChg chg="add mod">
          <ac:chgData name="Darren Starr" userId="e8db8f9f-6c41-48a8-b168-8c2600f32686" providerId="ADAL" clId="{8A8AF724-0554-4334-A95E-7765974E60F0}" dt="2025-01-16T11:35:11.130" v="29130"/>
          <ac:inkMkLst>
            <pc:docMk/>
            <pc:sldMk cId="1383733859" sldId="335"/>
            <ac:inkMk id="232" creationId="{31FD8599-BAD4-020B-0D4F-E6E37E7BC9FC}"/>
          </ac:inkMkLst>
        </pc:inkChg>
        <pc:inkChg chg="add">
          <ac:chgData name="Darren Starr" userId="e8db8f9f-6c41-48a8-b168-8c2600f32686" providerId="ADAL" clId="{8A8AF724-0554-4334-A95E-7765974E60F0}" dt="2025-01-16T11:35:17.511" v="29131" actId="9405"/>
          <ac:inkMkLst>
            <pc:docMk/>
            <pc:sldMk cId="1383733859" sldId="335"/>
            <ac:inkMk id="234" creationId="{046D6B49-400B-02DE-1B2B-1705078F2D82}"/>
          </ac:inkMkLst>
        </pc:inkChg>
        <pc:inkChg chg="add">
          <ac:chgData name="Darren Starr" userId="e8db8f9f-6c41-48a8-b168-8c2600f32686" providerId="ADAL" clId="{8A8AF724-0554-4334-A95E-7765974E60F0}" dt="2025-01-16T11:35:17.996" v="29132" actId="9405"/>
          <ac:inkMkLst>
            <pc:docMk/>
            <pc:sldMk cId="1383733859" sldId="335"/>
            <ac:inkMk id="235" creationId="{6762AAB2-9425-9E76-0021-6B5EB0A4FD71}"/>
          </ac:inkMkLst>
        </pc:inkChg>
        <pc:inkChg chg="add">
          <ac:chgData name="Darren Starr" userId="e8db8f9f-6c41-48a8-b168-8c2600f32686" providerId="ADAL" clId="{8A8AF724-0554-4334-A95E-7765974E60F0}" dt="2025-01-16T11:35:18.508" v="29133" actId="9405"/>
          <ac:inkMkLst>
            <pc:docMk/>
            <pc:sldMk cId="1383733859" sldId="335"/>
            <ac:inkMk id="236" creationId="{80D08167-EC5E-109D-D50F-F3B658C8A049}"/>
          </ac:inkMkLst>
        </pc:inkChg>
        <pc:inkChg chg="add">
          <ac:chgData name="Darren Starr" userId="e8db8f9f-6c41-48a8-b168-8c2600f32686" providerId="ADAL" clId="{8A8AF724-0554-4334-A95E-7765974E60F0}" dt="2025-01-16T11:35:18.820" v="29134" actId="9405"/>
          <ac:inkMkLst>
            <pc:docMk/>
            <pc:sldMk cId="1383733859" sldId="335"/>
            <ac:inkMk id="237" creationId="{5788D067-9536-D360-7D7F-D66A612F795F}"/>
          </ac:inkMkLst>
        </pc:inkChg>
        <pc:inkChg chg="add">
          <ac:chgData name="Darren Starr" userId="e8db8f9f-6c41-48a8-b168-8c2600f32686" providerId="ADAL" clId="{8A8AF724-0554-4334-A95E-7765974E60F0}" dt="2025-01-16T11:35:19.866" v="29136" actId="9405"/>
          <ac:inkMkLst>
            <pc:docMk/>
            <pc:sldMk cId="1383733859" sldId="335"/>
            <ac:inkMk id="239" creationId="{023A0A64-A026-F990-1ECB-848AF06AA770}"/>
          </ac:inkMkLst>
        </pc:inkChg>
        <pc:inkChg chg="add">
          <ac:chgData name="Darren Starr" userId="e8db8f9f-6c41-48a8-b168-8c2600f32686" providerId="ADAL" clId="{8A8AF724-0554-4334-A95E-7765974E60F0}" dt="2025-01-16T11:35:20.175" v="29137" actId="9405"/>
          <ac:inkMkLst>
            <pc:docMk/>
            <pc:sldMk cId="1383733859" sldId="335"/>
            <ac:inkMk id="240" creationId="{A279ADB4-45F7-4AB2-DA42-94EAE75528B7}"/>
          </ac:inkMkLst>
        </pc:inkChg>
        <pc:inkChg chg="add mod">
          <ac:chgData name="Darren Starr" userId="e8db8f9f-6c41-48a8-b168-8c2600f32686" providerId="ADAL" clId="{8A8AF724-0554-4334-A95E-7765974E60F0}" dt="2025-01-16T11:35:29.497" v="29144"/>
          <ac:inkMkLst>
            <pc:docMk/>
            <pc:sldMk cId="1383733859" sldId="335"/>
            <ac:inkMk id="242" creationId="{2D719857-8898-F72B-BE34-45A8E27A4721}"/>
          </ac:inkMkLst>
        </pc:inkChg>
        <pc:inkChg chg="add mod">
          <ac:chgData name="Darren Starr" userId="e8db8f9f-6c41-48a8-b168-8c2600f32686" providerId="ADAL" clId="{8A8AF724-0554-4334-A95E-7765974E60F0}" dt="2025-01-16T11:35:29.497" v="29144"/>
          <ac:inkMkLst>
            <pc:docMk/>
            <pc:sldMk cId="1383733859" sldId="335"/>
            <ac:inkMk id="243" creationId="{42911417-D84F-BB15-F0EB-E80D46EED3F7}"/>
          </ac:inkMkLst>
        </pc:inkChg>
        <pc:inkChg chg="add mod">
          <ac:chgData name="Darren Starr" userId="e8db8f9f-6c41-48a8-b168-8c2600f32686" providerId="ADAL" clId="{8A8AF724-0554-4334-A95E-7765974E60F0}" dt="2025-01-16T11:35:29.497" v="29144"/>
          <ac:inkMkLst>
            <pc:docMk/>
            <pc:sldMk cId="1383733859" sldId="335"/>
            <ac:inkMk id="244" creationId="{52188A58-8BE9-CA2C-233E-3DA13DC71231}"/>
          </ac:inkMkLst>
        </pc:inkChg>
        <pc:inkChg chg="add mod">
          <ac:chgData name="Darren Starr" userId="e8db8f9f-6c41-48a8-b168-8c2600f32686" providerId="ADAL" clId="{8A8AF724-0554-4334-A95E-7765974E60F0}" dt="2025-01-16T11:35:29.497" v="29144"/>
          <ac:inkMkLst>
            <pc:docMk/>
            <pc:sldMk cId="1383733859" sldId="335"/>
            <ac:inkMk id="245" creationId="{3BA4C761-D651-CBF6-95A1-884E0ECA2ECF}"/>
          </ac:inkMkLst>
        </pc:inkChg>
        <pc:inkChg chg="add mod">
          <ac:chgData name="Darren Starr" userId="e8db8f9f-6c41-48a8-b168-8c2600f32686" providerId="ADAL" clId="{8A8AF724-0554-4334-A95E-7765974E60F0}" dt="2025-01-16T11:35:29.497" v="29144"/>
          <ac:inkMkLst>
            <pc:docMk/>
            <pc:sldMk cId="1383733859" sldId="335"/>
            <ac:inkMk id="246" creationId="{F4D88449-426D-A92C-C1A3-BFA549C5830E}"/>
          </ac:inkMkLst>
        </pc:inkChg>
        <pc:inkChg chg="add">
          <ac:chgData name="Darren Starr" userId="e8db8f9f-6c41-48a8-b168-8c2600f32686" providerId="ADAL" clId="{8A8AF724-0554-4334-A95E-7765974E60F0}" dt="2025-01-16T11:35:30.383" v="29145" actId="9405"/>
          <ac:inkMkLst>
            <pc:docMk/>
            <pc:sldMk cId="1383733859" sldId="335"/>
            <ac:inkMk id="248" creationId="{4B158C03-B9FF-3E23-59A7-01D7E339FDEE}"/>
          </ac:inkMkLst>
        </pc:inkChg>
        <pc:inkChg chg="add">
          <ac:chgData name="Darren Starr" userId="e8db8f9f-6c41-48a8-b168-8c2600f32686" providerId="ADAL" clId="{8A8AF724-0554-4334-A95E-7765974E60F0}" dt="2025-01-16T11:35:47.362" v="29147" actId="9405"/>
          <ac:inkMkLst>
            <pc:docMk/>
            <pc:sldMk cId="1383733859" sldId="335"/>
            <ac:inkMk id="250" creationId="{A5D30CB5-A1A7-555F-94F0-0660CF6CFE13}"/>
          </ac:inkMkLst>
        </pc:inkChg>
        <pc:inkChg chg="add">
          <ac:chgData name="Darren Starr" userId="e8db8f9f-6c41-48a8-b168-8c2600f32686" providerId="ADAL" clId="{8A8AF724-0554-4334-A95E-7765974E60F0}" dt="2025-01-16T11:35:56.507" v="29149" actId="9405"/>
          <ac:inkMkLst>
            <pc:docMk/>
            <pc:sldMk cId="1383733859" sldId="335"/>
            <ac:inkMk id="252" creationId="{BAB05E08-4860-0583-C5CB-A1C89DDFB90C}"/>
          </ac:inkMkLst>
        </pc:inkChg>
        <pc:inkChg chg="add">
          <ac:chgData name="Darren Starr" userId="e8db8f9f-6c41-48a8-b168-8c2600f32686" providerId="ADAL" clId="{8A8AF724-0554-4334-A95E-7765974E60F0}" dt="2025-01-16T11:35:56.824" v="29150" actId="9405"/>
          <ac:inkMkLst>
            <pc:docMk/>
            <pc:sldMk cId="1383733859" sldId="335"/>
            <ac:inkMk id="253" creationId="{D1BB7189-F092-3C1F-A990-4E73D38502B9}"/>
          </ac:inkMkLst>
        </pc:inkChg>
        <pc:inkChg chg="add">
          <ac:chgData name="Darren Starr" userId="e8db8f9f-6c41-48a8-b168-8c2600f32686" providerId="ADAL" clId="{8A8AF724-0554-4334-A95E-7765974E60F0}" dt="2025-01-16T11:36:01.969" v="29152" actId="9405"/>
          <ac:inkMkLst>
            <pc:docMk/>
            <pc:sldMk cId="1383733859" sldId="335"/>
            <ac:inkMk id="255" creationId="{2F3FDFC1-36AE-96A5-D8E0-5DAA9BDAAEBD}"/>
          </ac:inkMkLst>
        </pc:inkChg>
        <pc:inkChg chg="add">
          <ac:chgData name="Darren Starr" userId="e8db8f9f-6c41-48a8-b168-8c2600f32686" providerId="ADAL" clId="{8A8AF724-0554-4334-A95E-7765974E60F0}" dt="2025-01-16T11:36:02.317" v="29153" actId="9405"/>
          <ac:inkMkLst>
            <pc:docMk/>
            <pc:sldMk cId="1383733859" sldId="335"/>
            <ac:inkMk id="256" creationId="{B33E4F9C-7359-F4C1-1FF9-768D352F7625}"/>
          </ac:inkMkLst>
        </pc:inkChg>
        <pc:inkChg chg="add del">
          <ac:chgData name="Darren Starr" userId="e8db8f9f-6c41-48a8-b168-8c2600f32686" providerId="ADAL" clId="{8A8AF724-0554-4334-A95E-7765974E60F0}" dt="2025-01-16T11:37:07.886" v="29159" actId="9405"/>
          <ac:inkMkLst>
            <pc:docMk/>
            <pc:sldMk cId="1383733859" sldId="335"/>
            <ac:inkMk id="258" creationId="{91B27F27-F4BF-B0F7-9E97-D7AA98B14E07}"/>
          </ac:inkMkLst>
        </pc:inkChg>
      </pc:sldChg>
      <pc:sldChg chg="addSp delSp modSp new mod">
        <pc:chgData name="Darren Starr" userId="e8db8f9f-6c41-48a8-b168-8c2600f32686" providerId="ADAL" clId="{8A8AF724-0554-4334-A95E-7765974E60F0}" dt="2025-01-16T11:43:49.748" v="29362"/>
        <pc:sldMkLst>
          <pc:docMk/>
          <pc:sldMk cId="2732607020" sldId="336"/>
        </pc:sldMkLst>
        <pc:spChg chg="del">
          <ac:chgData name="Darren Starr" userId="e8db8f9f-6c41-48a8-b168-8c2600f32686" providerId="ADAL" clId="{8A8AF724-0554-4334-A95E-7765974E60F0}" dt="2025-01-16T11:36:44.629" v="29156" actId="478"/>
          <ac:spMkLst>
            <pc:docMk/>
            <pc:sldMk cId="2732607020" sldId="336"/>
            <ac:spMk id="2" creationId="{A8386D8A-7709-C739-0D13-198E5FF7E64B}"/>
          </ac:spMkLst>
        </pc:spChg>
        <pc:spChg chg="del">
          <ac:chgData name="Darren Starr" userId="e8db8f9f-6c41-48a8-b168-8c2600f32686" providerId="ADAL" clId="{8A8AF724-0554-4334-A95E-7765974E60F0}" dt="2025-01-16T11:36:48.056" v="29157" actId="478"/>
          <ac:spMkLst>
            <pc:docMk/>
            <pc:sldMk cId="2732607020" sldId="336"/>
            <ac:spMk id="3" creationId="{506C77C0-149E-33BC-F33D-4A3A07517C5B}"/>
          </ac:spMkLst>
        </pc:spChg>
        <pc:grpChg chg="del mod">
          <ac:chgData name="Darren Starr" userId="e8db8f9f-6c41-48a8-b168-8c2600f32686" providerId="ADAL" clId="{8A8AF724-0554-4334-A95E-7765974E60F0}" dt="2025-01-16T11:39:00.248" v="29190"/>
          <ac:grpSpMkLst>
            <pc:docMk/>
            <pc:sldMk cId="2732607020" sldId="336"/>
            <ac:grpSpMk id="17" creationId="{7B2A0005-D04D-A658-3532-EE9AF819AEB3}"/>
          </ac:grpSpMkLst>
        </pc:grpChg>
        <pc:grpChg chg="del mod">
          <ac:chgData name="Darren Starr" userId="e8db8f9f-6c41-48a8-b168-8c2600f32686" providerId="ADAL" clId="{8A8AF724-0554-4334-A95E-7765974E60F0}" dt="2025-01-16T11:39:00.248" v="29190"/>
          <ac:grpSpMkLst>
            <pc:docMk/>
            <pc:sldMk cId="2732607020" sldId="336"/>
            <ac:grpSpMk id="26" creationId="{D2662679-F681-A2DF-047A-A2C0222AA59E}"/>
          </ac:grpSpMkLst>
        </pc:grpChg>
        <pc:grpChg chg="del mod">
          <ac:chgData name="Darren Starr" userId="e8db8f9f-6c41-48a8-b168-8c2600f32686" providerId="ADAL" clId="{8A8AF724-0554-4334-A95E-7765974E60F0}" dt="2025-01-16T11:39:53.333" v="29225"/>
          <ac:grpSpMkLst>
            <pc:docMk/>
            <pc:sldMk cId="2732607020" sldId="336"/>
            <ac:grpSpMk id="34" creationId="{CC451329-088E-FEF4-065A-471BE515385C}"/>
          </ac:grpSpMkLst>
        </pc:grpChg>
        <pc:grpChg chg="del mod">
          <ac:chgData name="Darren Starr" userId="e8db8f9f-6c41-48a8-b168-8c2600f32686" providerId="ADAL" clId="{8A8AF724-0554-4334-A95E-7765974E60F0}" dt="2025-01-16T11:39:15.271" v="29203"/>
          <ac:grpSpMkLst>
            <pc:docMk/>
            <pc:sldMk cId="2732607020" sldId="336"/>
            <ac:grpSpMk id="38" creationId="{D4DFCB90-C07D-4AE8-DFBF-A19AE86FE3F1}"/>
          </ac:grpSpMkLst>
        </pc:grpChg>
        <pc:grpChg chg="del mod">
          <ac:chgData name="Darren Starr" userId="e8db8f9f-6c41-48a8-b168-8c2600f32686" providerId="ADAL" clId="{8A8AF724-0554-4334-A95E-7765974E60F0}" dt="2025-01-16T11:39:28.011" v="29206"/>
          <ac:grpSpMkLst>
            <pc:docMk/>
            <pc:sldMk cId="2732607020" sldId="336"/>
            <ac:grpSpMk id="47" creationId="{1FCE4B89-AC84-2586-32E1-F509D4DE854A}"/>
          </ac:grpSpMkLst>
        </pc:grpChg>
        <pc:grpChg chg="del mod">
          <ac:chgData name="Darren Starr" userId="e8db8f9f-6c41-48a8-b168-8c2600f32686" providerId="ADAL" clId="{8A8AF724-0554-4334-A95E-7765974E60F0}" dt="2025-01-16T11:39:31.878" v="29209"/>
          <ac:grpSpMkLst>
            <pc:docMk/>
            <pc:sldMk cId="2732607020" sldId="336"/>
            <ac:grpSpMk id="50" creationId="{1A0E0033-AAA8-B428-72BC-77CFA7E1E53D}"/>
          </ac:grpSpMkLst>
        </pc:grpChg>
        <pc:grpChg chg="del mod">
          <ac:chgData name="Darren Starr" userId="e8db8f9f-6c41-48a8-b168-8c2600f32686" providerId="ADAL" clId="{8A8AF724-0554-4334-A95E-7765974E60F0}" dt="2025-01-16T11:39:37.478" v="29212"/>
          <ac:grpSpMkLst>
            <pc:docMk/>
            <pc:sldMk cId="2732607020" sldId="336"/>
            <ac:grpSpMk id="53" creationId="{F764E234-09B8-BE41-64B1-FB3CCC53D96D}"/>
          </ac:grpSpMkLst>
        </pc:grpChg>
        <pc:grpChg chg="del mod">
          <ac:chgData name="Darren Starr" userId="e8db8f9f-6c41-48a8-b168-8c2600f32686" providerId="ADAL" clId="{8A8AF724-0554-4334-A95E-7765974E60F0}" dt="2025-01-16T11:39:39.351" v="29214"/>
          <ac:grpSpMkLst>
            <pc:docMk/>
            <pc:sldMk cId="2732607020" sldId="336"/>
            <ac:grpSpMk id="56" creationId="{FFF36D9A-E1B5-A421-83E9-85B475F04B4A}"/>
          </ac:grpSpMkLst>
        </pc:grpChg>
        <pc:grpChg chg="del mod">
          <ac:chgData name="Darren Starr" userId="e8db8f9f-6c41-48a8-b168-8c2600f32686" providerId="ADAL" clId="{8A8AF724-0554-4334-A95E-7765974E60F0}" dt="2025-01-16T11:40:01.428" v="29234"/>
          <ac:grpSpMkLst>
            <pc:docMk/>
            <pc:sldMk cId="2732607020" sldId="336"/>
            <ac:grpSpMk id="58" creationId="{EEF526A3-57EF-B719-470F-702BA5766DB2}"/>
          </ac:grpSpMkLst>
        </pc:grpChg>
        <pc:grpChg chg="del mod">
          <ac:chgData name="Darren Starr" userId="e8db8f9f-6c41-48a8-b168-8c2600f32686" providerId="ADAL" clId="{8A8AF724-0554-4334-A95E-7765974E60F0}" dt="2025-01-16T11:39:59.958" v="29232"/>
          <ac:grpSpMkLst>
            <pc:docMk/>
            <pc:sldMk cId="2732607020" sldId="336"/>
            <ac:grpSpMk id="64" creationId="{B62DDAD3-C4B8-EE79-E275-B8F2A2FF7B4F}"/>
          </ac:grpSpMkLst>
        </pc:grpChg>
        <pc:grpChg chg="del mod">
          <ac:chgData name="Darren Starr" userId="e8db8f9f-6c41-48a8-b168-8c2600f32686" providerId="ADAL" clId="{8A8AF724-0554-4334-A95E-7765974E60F0}" dt="2025-01-16T11:40:01.428" v="29234"/>
          <ac:grpSpMkLst>
            <pc:docMk/>
            <pc:sldMk cId="2732607020" sldId="336"/>
            <ac:grpSpMk id="71" creationId="{4BDEA223-1178-BB47-E36C-26774AC66801}"/>
          </ac:grpSpMkLst>
        </pc:grpChg>
        <pc:grpChg chg="del mod">
          <ac:chgData name="Darren Starr" userId="e8db8f9f-6c41-48a8-b168-8c2600f32686" providerId="ADAL" clId="{8A8AF724-0554-4334-A95E-7765974E60F0}" dt="2025-01-16T11:40:19.101" v="29236"/>
          <ac:grpSpMkLst>
            <pc:docMk/>
            <pc:sldMk cId="2732607020" sldId="336"/>
            <ac:grpSpMk id="73" creationId="{1A5B87E4-E0F4-39C9-0797-C673C7FB22BE}"/>
          </ac:grpSpMkLst>
        </pc:grpChg>
        <pc:grpChg chg="del mod">
          <ac:chgData name="Darren Starr" userId="e8db8f9f-6c41-48a8-b168-8c2600f32686" providerId="ADAL" clId="{8A8AF724-0554-4334-A95E-7765974E60F0}" dt="2025-01-16T11:40:23.084" v="29245"/>
          <ac:grpSpMkLst>
            <pc:docMk/>
            <pc:sldMk cId="2732607020" sldId="336"/>
            <ac:grpSpMk id="75" creationId="{730A7D0F-870A-6D49-0E4E-57D113CA09AC}"/>
          </ac:grpSpMkLst>
        </pc:grpChg>
        <pc:grpChg chg="del mod">
          <ac:chgData name="Darren Starr" userId="e8db8f9f-6c41-48a8-b168-8c2600f32686" providerId="ADAL" clId="{8A8AF724-0554-4334-A95E-7765974E60F0}" dt="2025-01-16T11:40:27.125" v="29251"/>
          <ac:grpSpMkLst>
            <pc:docMk/>
            <pc:sldMk cId="2732607020" sldId="336"/>
            <ac:grpSpMk id="84" creationId="{A05C011E-E694-A73E-6AC7-318A7EA2E53A}"/>
          </ac:grpSpMkLst>
        </pc:grpChg>
        <pc:grpChg chg="del mod">
          <ac:chgData name="Darren Starr" userId="e8db8f9f-6c41-48a8-b168-8c2600f32686" providerId="ADAL" clId="{8A8AF724-0554-4334-A95E-7765974E60F0}" dt="2025-01-16T11:40:33.576" v="29254"/>
          <ac:grpSpMkLst>
            <pc:docMk/>
            <pc:sldMk cId="2732607020" sldId="336"/>
            <ac:grpSpMk id="90" creationId="{2BD09BA1-B5D9-23DE-0AC9-B0E4351CBA61}"/>
          </ac:grpSpMkLst>
        </pc:grpChg>
        <pc:grpChg chg="del mod">
          <ac:chgData name="Darren Starr" userId="e8db8f9f-6c41-48a8-b168-8c2600f32686" providerId="ADAL" clId="{8A8AF724-0554-4334-A95E-7765974E60F0}" dt="2025-01-16T11:41:24.098" v="29272"/>
          <ac:grpSpMkLst>
            <pc:docMk/>
            <pc:sldMk cId="2732607020" sldId="336"/>
            <ac:grpSpMk id="93" creationId="{FAFDF662-4C5E-4C40-8098-987944113779}"/>
          </ac:grpSpMkLst>
        </pc:grpChg>
        <pc:grpChg chg="del mod">
          <ac:chgData name="Darren Starr" userId="e8db8f9f-6c41-48a8-b168-8c2600f32686" providerId="ADAL" clId="{8A8AF724-0554-4334-A95E-7765974E60F0}" dt="2025-01-16T11:41:18.501" v="29264"/>
          <ac:grpSpMkLst>
            <pc:docMk/>
            <pc:sldMk cId="2732607020" sldId="336"/>
            <ac:grpSpMk id="99" creationId="{8AF84BA4-5755-4D1A-73AA-F6C2D12E6515}"/>
          </ac:grpSpMkLst>
        </pc:grpChg>
        <pc:grpChg chg="del mod">
          <ac:chgData name="Darren Starr" userId="e8db8f9f-6c41-48a8-b168-8c2600f32686" providerId="ADAL" clId="{8A8AF724-0554-4334-A95E-7765974E60F0}" dt="2025-01-16T11:41:33.379" v="29288"/>
          <ac:grpSpMkLst>
            <pc:docMk/>
            <pc:sldMk cId="2732607020" sldId="336"/>
            <ac:grpSpMk id="103" creationId="{0212140B-2311-C885-EA30-326A131F9D55}"/>
          </ac:grpSpMkLst>
        </pc:grpChg>
        <pc:grpChg chg="del mod">
          <ac:chgData name="Darren Starr" userId="e8db8f9f-6c41-48a8-b168-8c2600f32686" providerId="ADAL" clId="{8A8AF724-0554-4334-A95E-7765974E60F0}" dt="2025-01-16T11:41:33.379" v="29288"/>
          <ac:grpSpMkLst>
            <pc:docMk/>
            <pc:sldMk cId="2732607020" sldId="336"/>
            <ac:grpSpMk id="111" creationId="{EB7A90E1-63EA-A97B-6068-78436AC0DBBA}"/>
          </ac:grpSpMkLst>
        </pc:grpChg>
        <pc:grpChg chg="del mod">
          <ac:chgData name="Darren Starr" userId="e8db8f9f-6c41-48a8-b168-8c2600f32686" providerId="ADAL" clId="{8A8AF724-0554-4334-A95E-7765974E60F0}" dt="2025-01-16T11:41:33.379" v="29288"/>
          <ac:grpSpMkLst>
            <pc:docMk/>
            <pc:sldMk cId="2732607020" sldId="336"/>
            <ac:grpSpMk id="123" creationId="{9F7BA150-AA7C-36C1-A5EA-84574483F32A}"/>
          </ac:grpSpMkLst>
        </pc:grpChg>
        <pc:grpChg chg="del mod">
          <ac:chgData name="Darren Starr" userId="e8db8f9f-6c41-48a8-b168-8c2600f32686" providerId="ADAL" clId="{8A8AF724-0554-4334-A95E-7765974E60F0}" dt="2025-01-16T11:41:33.379" v="29288"/>
          <ac:grpSpMkLst>
            <pc:docMk/>
            <pc:sldMk cId="2732607020" sldId="336"/>
            <ac:grpSpMk id="124" creationId="{06586FFC-9091-3E5A-6A5D-7D02380B5EF8}"/>
          </ac:grpSpMkLst>
        </pc:grpChg>
        <pc:grpChg chg="del mod">
          <ac:chgData name="Darren Starr" userId="e8db8f9f-6c41-48a8-b168-8c2600f32686" providerId="ADAL" clId="{8A8AF724-0554-4334-A95E-7765974E60F0}" dt="2025-01-16T11:41:36.850" v="29290"/>
          <ac:grpSpMkLst>
            <pc:docMk/>
            <pc:sldMk cId="2732607020" sldId="336"/>
            <ac:grpSpMk id="128" creationId="{863870D7-1659-529C-2B14-4720D4D694B6}"/>
          </ac:grpSpMkLst>
        </pc:grpChg>
        <pc:grpChg chg="del mod">
          <ac:chgData name="Darren Starr" userId="e8db8f9f-6c41-48a8-b168-8c2600f32686" providerId="ADAL" clId="{8A8AF724-0554-4334-A95E-7765974E60F0}" dt="2025-01-16T11:41:57.323" v="29302"/>
          <ac:grpSpMkLst>
            <pc:docMk/>
            <pc:sldMk cId="2732607020" sldId="336"/>
            <ac:grpSpMk id="130" creationId="{DD972B74-47F0-BE91-DD7C-89A01EACDABD}"/>
          </ac:grpSpMkLst>
        </pc:grpChg>
        <pc:grpChg chg="del mod">
          <ac:chgData name="Darren Starr" userId="e8db8f9f-6c41-48a8-b168-8c2600f32686" providerId="ADAL" clId="{8A8AF724-0554-4334-A95E-7765974E60F0}" dt="2025-01-16T11:41:48.684" v="29294"/>
          <ac:grpSpMkLst>
            <pc:docMk/>
            <pc:sldMk cId="2732607020" sldId="336"/>
            <ac:grpSpMk id="133" creationId="{6523D331-D113-FB8D-7FD4-5930016A637E}"/>
          </ac:grpSpMkLst>
        </pc:grpChg>
        <pc:grpChg chg="del mod">
          <ac:chgData name="Darren Starr" userId="e8db8f9f-6c41-48a8-b168-8c2600f32686" providerId="ADAL" clId="{8A8AF724-0554-4334-A95E-7765974E60F0}" dt="2025-01-16T11:42:02.459" v="29304"/>
          <ac:grpSpMkLst>
            <pc:docMk/>
            <pc:sldMk cId="2732607020" sldId="336"/>
            <ac:grpSpMk id="136" creationId="{EE9B6305-A9D5-8DE4-37E0-D07B747D49B6}"/>
          </ac:grpSpMkLst>
        </pc:grpChg>
        <pc:grpChg chg="del mod">
          <ac:chgData name="Darren Starr" userId="e8db8f9f-6c41-48a8-b168-8c2600f32686" providerId="ADAL" clId="{8A8AF724-0554-4334-A95E-7765974E60F0}" dt="2025-01-16T11:42:05.268" v="29309"/>
          <ac:grpSpMkLst>
            <pc:docMk/>
            <pc:sldMk cId="2732607020" sldId="336"/>
            <ac:grpSpMk id="138" creationId="{5DFC33CB-8A8F-232D-E593-6B98DCE3B2B2}"/>
          </ac:grpSpMkLst>
        </pc:grpChg>
        <pc:grpChg chg="del mod">
          <ac:chgData name="Darren Starr" userId="e8db8f9f-6c41-48a8-b168-8c2600f32686" providerId="ADAL" clId="{8A8AF724-0554-4334-A95E-7765974E60F0}" dt="2025-01-16T11:42:11.717" v="29314"/>
          <ac:grpSpMkLst>
            <pc:docMk/>
            <pc:sldMk cId="2732607020" sldId="336"/>
            <ac:grpSpMk id="143" creationId="{611C4FE8-8A1F-533E-6394-D92946B6EB1D}"/>
          </ac:grpSpMkLst>
        </pc:grpChg>
        <pc:grpChg chg="del mod">
          <ac:chgData name="Darren Starr" userId="e8db8f9f-6c41-48a8-b168-8c2600f32686" providerId="ADAL" clId="{8A8AF724-0554-4334-A95E-7765974E60F0}" dt="2025-01-16T11:42:18.043" v="29318"/>
          <ac:grpSpMkLst>
            <pc:docMk/>
            <pc:sldMk cId="2732607020" sldId="336"/>
            <ac:grpSpMk id="148" creationId="{E3384D44-1DA9-7CE8-F056-596B2D234E68}"/>
          </ac:grpSpMkLst>
        </pc:grpChg>
        <pc:grpChg chg="del mod">
          <ac:chgData name="Darren Starr" userId="e8db8f9f-6c41-48a8-b168-8c2600f32686" providerId="ADAL" clId="{8A8AF724-0554-4334-A95E-7765974E60F0}" dt="2025-01-16T11:42:37.770" v="29323"/>
          <ac:grpSpMkLst>
            <pc:docMk/>
            <pc:sldMk cId="2732607020" sldId="336"/>
            <ac:grpSpMk id="152" creationId="{85424026-7CE1-ABFB-E887-0471FA1340AA}"/>
          </ac:grpSpMkLst>
        </pc:grpChg>
        <pc:grpChg chg="del mod">
          <ac:chgData name="Darren Starr" userId="e8db8f9f-6c41-48a8-b168-8c2600f32686" providerId="ADAL" clId="{8A8AF724-0554-4334-A95E-7765974E60F0}" dt="2025-01-16T11:42:37.770" v="29323"/>
          <ac:grpSpMkLst>
            <pc:docMk/>
            <pc:sldMk cId="2732607020" sldId="336"/>
            <ac:grpSpMk id="155" creationId="{87FFCB8B-DDF5-F487-968E-B65DA949B4E4}"/>
          </ac:grpSpMkLst>
        </pc:grpChg>
        <pc:grpChg chg="del mod">
          <ac:chgData name="Darren Starr" userId="e8db8f9f-6c41-48a8-b168-8c2600f32686" providerId="ADAL" clId="{8A8AF724-0554-4334-A95E-7765974E60F0}" dt="2025-01-16T11:42:40.563" v="29325"/>
          <ac:grpSpMkLst>
            <pc:docMk/>
            <pc:sldMk cId="2732607020" sldId="336"/>
            <ac:grpSpMk id="157" creationId="{44C85313-7C57-AA53-CCB1-799FD50B9515}"/>
          </ac:grpSpMkLst>
        </pc:grpChg>
        <pc:grpChg chg="del mod">
          <ac:chgData name="Darren Starr" userId="e8db8f9f-6c41-48a8-b168-8c2600f32686" providerId="ADAL" clId="{8A8AF724-0554-4334-A95E-7765974E60F0}" dt="2025-01-16T11:42:46.157" v="29328"/>
          <ac:grpSpMkLst>
            <pc:docMk/>
            <pc:sldMk cId="2732607020" sldId="336"/>
            <ac:grpSpMk id="159" creationId="{B646E869-8587-C702-3AC9-3FF2E1288B9A}"/>
          </ac:grpSpMkLst>
        </pc:grpChg>
        <pc:grpChg chg="mod">
          <ac:chgData name="Darren Starr" userId="e8db8f9f-6c41-48a8-b168-8c2600f32686" providerId="ADAL" clId="{8A8AF724-0554-4334-A95E-7765974E60F0}" dt="2025-01-16T11:42:46.157" v="29328"/>
          <ac:grpSpMkLst>
            <pc:docMk/>
            <pc:sldMk cId="2732607020" sldId="336"/>
            <ac:grpSpMk id="162" creationId="{1B63D35B-5C85-66B6-9962-80DA8DBD8CDF}"/>
          </ac:grpSpMkLst>
        </pc:grpChg>
        <pc:grpChg chg="del mod">
          <ac:chgData name="Darren Starr" userId="e8db8f9f-6c41-48a8-b168-8c2600f32686" providerId="ADAL" clId="{8A8AF724-0554-4334-A95E-7765974E60F0}" dt="2025-01-16T11:43:00.236" v="29338"/>
          <ac:grpSpMkLst>
            <pc:docMk/>
            <pc:sldMk cId="2732607020" sldId="336"/>
            <ac:grpSpMk id="166" creationId="{D261FB51-DBC8-A993-D783-9A7D62AC524C}"/>
          </ac:grpSpMkLst>
        </pc:grpChg>
        <pc:grpChg chg="del mod">
          <ac:chgData name="Darren Starr" userId="e8db8f9f-6c41-48a8-b168-8c2600f32686" providerId="ADAL" clId="{8A8AF724-0554-4334-A95E-7765974E60F0}" dt="2025-01-16T11:43:04.504" v="29343"/>
          <ac:grpSpMkLst>
            <pc:docMk/>
            <pc:sldMk cId="2732607020" sldId="336"/>
            <ac:grpSpMk id="172" creationId="{B224BA80-82EE-0BE4-F652-DDB10F172F80}"/>
          </ac:grpSpMkLst>
        </pc:grpChg>
        <pc:grpChg chg="del mod">
          <ac:chgData name="Darren Starr" userId="e8db8f9f-6c41-48a8-b168-8c2600f32686" providerId="ADAL" clId="{8A8AF724-0554-4334-A95E-7765974E60F0}" dt="2025-01-16T11:43:13.509" v="29346"/>
          <ac:grpSpMkLst>
            <pc:docMk/>
            <pc:sldMk cId="2732607020" sldId="336"/>
            <ac:grpSpMk id="177" creationId="{6839BE50-BAAB-D9F9-7657-F316E84FF40B}"/>
          </ac:grpSpMkLst>
        </pc:grpChg>
        <pc:grpChg chg="del mod">
          <ac:chgData name="Darren Starr" userId="e8db8f9f-6c41-48a8-b168-8c2600f32686" providerId="ADAL" clId="{8A8AF724-0554-4334-A95E-7765974E60F0}" dt="2025-01-16T11:43:15.484" v="29349"/>
          <ac:grpSpMkLst>
            <pc:docMk/>
            <pc:sldMk cId="2732607020" sldId="336"/>
            <ac:grpSpMk id="180" creationId="{D7741BFE-974B-DF28-FADF-F2FAEA5CC773}"/>
          </ac:grpSpMkLst>
        </pc:grpChg>
        <pc:grpChg chg="del mod">
          <ac:chgData name="Darren Starr" userId="e8db8f9f-6c41-48a8-b168-8c2600f32686" providerId="ADAL" clId="{8A8AF724-0554-4334-A95E-7765974E60F0}" dt="2025-01-16T11:43:18.920" v="29351"/>
          <ac:grpSpMkLst>
            <pc:docMk/>
            <pc:sldMk cId="2732607020" sldId="336"/>
            <ac:grpSpMk id="183" creationId="{DF664006-8096-60BE-C04E-5967F463FE5E}"/>
          </ac:grpSpMkLst>
        </pc:grpChg>
        <pc:grpChg chg="del mod">
          <ac:chgData name="Darren Starr" userId="e8db8f9f-6c41-48a8-b168-8c2600f32686" providerId="ADAL" clId="{8A8AF724-0554-4334-A95E-7765974E60F0}" dt="2025-01-16T11:43:23.996" v="29354"/>
          <ac:grpSpMkLst>
            <pc:docMk/>
            <pc:sldMk cId="2732607020" sldId="336"/>
            <ac:grpSpMk id="185" creationId="{C99C4A86-ECBE-053F-2592-F5FF1807C6EE}"/>
          </ac:grpSpMkLst>
        </pc:grpChg>
        <pc:grpChg chg="del mod">
          <ac:chgData name="Darren Starr" userId="e8db8f9f-6c41-48a8-b168-8c2600f32686" providerId="ADAL" clId="{8A8AF724-0554-4334-A95E-7765974E60F0}" dt="2025-01-16T11:43:26.097" v="29357"/>
          <ac:grpSpMkLst>
            <pc:docMk/>
            <pc:sldMk cId="2732607020" sldId="336"/>
            <ac:grpSpMk id="188" creationId="{9740632E-4AD8-91D1-7286-3A3968C22CAF}"/>
          </ac:grpSpMkLst>
        </pc:grpChg>
        <pc:grpChg chg="del mod">
          <ac:chgData name="Darren Starr" userId="e8db8f9f-6c41-48a8-b168-8c2600f32686" providerId="ADAL" clId="{8A8AF724-0554-4334-A95E-7765974E60F0}" dt="2025-01-16T11:43:42.131" v="29360"/>
          <ac:grpSpMkLst>
            <pc:docMk/>
            <pc:sldMk cId="2732607020" sldId="336"/>
            <ac:grpSpMk id="191" creationId="{CC1F31FF-42CE-49B0-7077-23E67A4D0CCA}"/>
          </ac:grpSpMkLst>
        </pc:grpChg>
        <pc:grpChg chg="del mod">
          <ac:chgData name="Darren Starr" userId="e8db8f9f-6c41-48a8-b168-8c2600f32686" providerId="ADAL" clId="{8A8AF724-0554-4334-A95E-7765974E60F0}" dt="2025-01-16T11:43:49.748" v="29362"/>
          <ac:grpSpMkLst>
            <pc:docMk/>
            <pc:sldMk cId="2732607020" sldId="336"/>
            <ac:grpSpMk id="194" creationId="{1A3EE0E7-65CF-AAC2-BD1F-860F68F9EDE4}"/>
          </ac:grpSpMkLst>
        </pc:grpChg>
        <pc:grpChg chg="mod">
          <ac:chgData name="Darren Starr" userId="e8db8f9f-6c41-48a8-b168-8c2600f32686" providerId="ADAL" clId="{8A8AF724-0554-4334-A95E-7765974E60F0}" dt="2025-01-16T11:43:49.748" v="29362"/>
          <ac:grpSpMkLst>
            <pc:docMk/>
            <pc:sldMk cId="2732607020" sldId="336"/>
            <ac:grpSpMk id="196" creationId="{2CD51128-02AC-5607-5069-65AAB6DA3CA5}"/>
          </ac:grpSpMkLst>
        </pc:grpChg>
        <pc:inkChg chg="add mod">
          <ac:chgData name="Darren Starr" userId="e8db8f9f-6c41-48a8-b168-8c2600f32686" providerId="ADAL" clId="{8A8AF724-0554-4334-A95E-7765974E60F0}" dt="2025-01-16T11:40:27.125" v="29251"/>
          <ac:inkMkLst>
            <pc:docMk/>
            <pc:sldMk cId="2732607020" sldId="336"/>
            <ac:inkMk id="4" creationId="{E136D5A2-0066-1BD3-CAE3-EDCE2AE67E7C}"/>
          </ac:inkMkLst>
        </pc:inkChg>
        <pc:inkChg chg="add mod">
          <ac:chgData name="Darren Starr" userId="e8db8f9f-6c41-48a8-b168-8c2600f32686" providerId="ADAL" clId="{8A8AF724-0554-4334-A95E-7765974E60F0}" dt="2025-01-16T11:39:59.958" v="29232"/>
          <ac:inkMkLst>
            <pc:docMk/>
            <pc:sldMk cId="2732607020" sldId="336"/>
            <ac:inkMk id="5" creationId="{CC89117D-A38E-5C1F-317C-7964B04EA765}"/>
          </ac:inkMkLst>
        </pc:inkChg>
        <pc:inkChg chg="add mod">
          <ac:chgData name="Darren Starr" userId="e8db8f9f-6c41-48a8-b168-8c2600f32686" providerId="ADAL" clId="{8A8AF724-0554-4334-A95E-7765974E60F0}" dt="2025-01-16T11:37:17.681" v="29173"/>
          <ac:inkMkLst>
            <pc:docMk/>
            <pc:sldMk cId="2732607020" sldId="336"/>
            <ac:inkMk id="6" creationId="{15A78072-1D01-2C4B-AB6D-5A971AFFBFF6}"/>
          </ac:inkMkLst>
        </pc:inkChg>
        <pc:inkChg chg="add mod">
          <ac:chgData name="Darren Starr" userId="e8db8f9f-6c41-48a8-b168-8c2600f32686" providerId="ADAL" clId="{8A8AF724-0554-4334-A95E-7765974E60F0}" dt="2025-01-16T11:40:27.125" v="29251"/>
          <ac:inkMkLst>
            <pc:docMk/>
            <pc:sldMk cId="2732607020" sldId="336"/>
            <ac:inkMk id="7" creationId="{89F23781-DDB5-BC8B-206A-E15DCED72C24}"/>
          </ac:inkMkLst>
        </pc:inkChg>
        <pc:inkChg chg="add">
          <ac:chgData name="Darren Starr" userId="e8db8f9f-6c41-48a8-b168-8c2600f32686" providerId="ADAL" clId="{8A8AF724-0554-4334-A95E-7765974E60F0}" dt="2025-01-16T11:37:13.456" v="29164" actId="9405"/>
          <ac:inkMkLst>
            <pc:docMk/>
            <pc:sldMk cId="2732607020" sldId="336"/>
            <ac:inkMk id="8" creationId="{A6201365-9AB2-299F-03FC-9CC196612CDF}"/>
          </ac:inkMkLst>
        </pc:inkChg>
        <pc:inkChg chg="add mod">
          <ac:chgData name="Darren Starr" userId="e8db8f9f-6c41-48a8-b168-8c2600f32686" providerId="ADAL" clId="{8A8AF724-0554-4334-A95E-7765974E60F0}" dt="2025-01-16T11:42:18.043" v="29318"/>
          <ac:inkMkLst>
            <pc:docMk/>
            <pc:sldMk cId="2732607020" sldId="336"/>
            <ac:inkMk id="9" creationId="{1FC73644-E516-4799-6C8A-BD2F6772DF1B}"/>
          </ac:inkMkLst>
        </pc:inkChg>
        <pc:inkChg chg="add mod">
          <ac:chgData name="Darren Starr" userId="e8db8f9f-6c41-48a8-b168-8c2600f32686" providerId="ADAL" clId="{8A8AF724-0554-4334-A95E-7765974E60F0}" dt="2025-01-16T11:39:59.958" v="29232"/>
          <ac:inkMkLst>
            <pc:docMk/>
            <pc:sldMk cId="2732607020" sldId="336"/>
            <ac:inkMk id="10" creationId="{8251CB4D-AB5B-3469-048A-75192769EAE8}"/>
          </ac:inkMkLst>
        </pc:inkChg>
        <pc:inkChg chg="add">
          <ac:chgData name="Darren Starr" userId="e8db8f9f-6c41-48a8-b168-8c2600f32686" providerId="ADAL" clId="{8A8AF724-0554-4334-A95E-7765974E60F0}" dt="2025-01-16T11:37:14.773" v="29167" actId="9405"/>
          <ac:inkMkLst>
            <pc:docMk/>
            <pc:sldMk cId="2732607020" sldId="336"/>
            <ac:inkMk id="11" creationId="{A697080F-534D-4773-BDD7-2DB1ED69A3A5}"/>
          </ac:inkMkLst>
        </pc:inkChg>
        <pc:inkChg chg="add mod">
          <ac:chgData name="Darren Starr" userId="e8db8f9f-6c41-48a8-b168-8c2600f32686" providerId="ADAL" clId="{8A8AF724-0554-4334-A95E-7765974E60F0}" dt="2025-01-16T11:39:59.958" v="29232"/>
          <ac:inkMkLst>
            <pc:docMk/>
            <pc:sldMk cId="2732607020" sldId="336"/>
            <ac:inkMk id="12" creationId="{AE6D72B0-CD0C-F669-C8FF-0E8B20BF4240}"/>
          </ac:inkMkLst>
        </pc:inkChg>
        <pc:inkChg chg="add mod">
          <ac:chgData name="Darren Starr" userId="e8db8f9f-6c41-48a8-b168-8c2600f32686" providerId="ADAL" clId="{8A8AF724-0554-4334-A95E-7765974E60F0}" dt="2025-01-16T11:37:17.681" v="29173"/>
          <ac:inkMkLst>
            <pc:docMk/>
            <pc:sldMk cId="2732607020" sldId="336"/>
            <ac:inkMk id="13" creationId="{2850E088-F9C0-9EE5-804B-A71D8CF24C79}"/>
          </ac:inkMkLst>
        </pc:inkChg>
        <pc:inkChg chg="add mod">
          <ac:chgData name="Darren Starr" userId="e8db8f9f-6c41-48a8-b168-8c2600f32686" providerId="ADAL" clId="{8A8AF724-0554-4334-A95E-7765974E60F0}" dt="2025-01-16T11:37:17.681" v="29173"/>
          <ac:inkMkLst>
            <pc:docMk/>
            <pc:sldMk cId="2732607020" sldId="336"/>
            <ac:inkMk id="14" creationId="{4D00999A-ED6E-B323-6BE9-AEBA391D048A}"/>
          </ac:inkMkLst>
        </pc:inkChg>
        <pc:inkChg chg="add mod">
          <ac:chgData name="Darren Starr" userId="e8db8f9f-6c41-48a8-b168-8c2600f32686" providerId="ADAL" clId="{8A8AF724-0554-4334-A95E-7765974E60F0}" dt="2025-01-16T11:42:37.770" v="29323"/>
          <ac:inkMkLst>
            <pc:docMk/>
            <pc:sldMk cId="2732607020" sldId="336"/>
            <ac:inkMk id="15" creationId="{A41B9CD9-8393-5247-393C-836C16B86D5C}"/>
          </ac:inkMkLst>
        </pc:inkChg>
        <pc:inkChg chg="add mod">
          <ac:chgData name="Darren Starr" userId="e8db8f9f-6c41-48a8-b168-8c2600f32686" providerId="ADAL" clId="{8A8AF724-0554-4334-A95E-7765974E60F0}" dt="2025-01-16T11:37:17.681" v="29173"/>
          <ac:inkMkLst>
            <pc:docMk/>
            <pc:sldMk cId="2732607020" sldId="336"/>
            <ac:inkMk id="16" creationId="{FA6EC66D-FD0C-D206-8D71-F41A8983C166}"/>
          </ac:inkMkLst>
        </pc:inkChg>
        <pc:inkChg chg="add mod">
          <ac:chgData name="Darren Starr" userId="e8db8f9f-6c41-48a8-b168-8c2600f32686" providerId="ADAL" clId="{8A8AF724-0554-4334-A95E-7765974E60F0}" dt="2025-01-16T11:40:33.576" v="29254"/>
          <ac:inkMkLst>
            <pc:docMk/>
            <pc:sldMk cId="2732607020" sldId="336"/>
            <ac:inkMk id="18" creationId="{AF753291-CE80-F539-E59C-8B90E5FAA515}"/>
          </ac:inkMkLst>
        </pc:inkChg>
        <pc:inkChg chg="add mod">
          <ac:chgData name="Darren Starr" userId="e8db8f9f-6c41-48a8-b168-8c2600f32686" providerId="ADAL" clId="{8A8AF724-0554-4334-A95E-7765974E60F0}" dt="2025-01-16T11:37:21.165" v="29182"/>
          <ac:inkMkLst>
            <pc:docMk/>
            <pc:sldMk cId="2732607020" sldId="336"/>
            <ac:inkMk id="19" creationId="{7B8A40AC-2A96-ACFB-1A63-89C64EEEA807}"/>
          </ac:inkMkLst>
        </pc:inkChg>
        <pc:inkChg chg="add mod">
          <ac:chgData name="Darren Starr" userId="e8db8f9f-6c41-48a8-b168-8c2600f32686" providerId="ADAL" clId="{8A8AF724-0554-4334-A95E-7765974E60F0}" dt="2025-01-16T11:39:59.958" v="29232"/>
          <ac:inkMkLst>
            <pc:docMk/>
            <pc:sldMk cId="2732607020" sldId="336"/>
            <ac:inkMk id="20" creationId="{AEA520FC-E7C8-8808-BA10-AFB5B6C66BCE}"/>
          </ac:inkMkLst>
        </pc:inkChg>
        <pc:inkChg chg="add mod">
          <ac:chgData name="Darren Starr" userId="e8db8f9f-6c41-48a8-b168-8c2600f32686" providerId="ADAL" clId="{8A8AF724-0554-4334-A95E-7765974E60F0}" dt="2025-01-16T11:40:33.576" v="29254"/>
          <ac:inkMkLst>
            <pc:docMk/>
            <pc:sldMk cId="2732607020" sldId="336"/>
            <ac:inkMk id="21" creationId="{95F98452-85EC-FA7D-166D-A4CAD7CFA40C}"/>
          </ac:inkMkLst>
        </pc:inkChg>
        <pc:inkChg chg="add mod">
          <ac:chgData name="Darren Starr" userId="e8db8f9f-6c41-48a8-b168-8c2600f32686" providerId="ADAL" clId="{8A8AF724-0554-4334-A95E-7765974E60F0}" dt="2025-01-16T11:37:21.165" v="29182"/>
          <ac:inkMkLst>
            <pc:docMk/>
            <pc:sldMk cId="2732607020" sldId="336"/>
            <ac:inkMk id="22" creationId="{3E3D4A18-C4DE-AC1D-AA2E-9047608CCDB0}"/>
          </ac:inkMkLst>
        </pc:inkChg>
        <pc:inkChg chg="add mod">
          <ac:chgData name="Darren Starr" userId="e8db8f9f-6c41-48a8-b168-8c2600f32686" providerId="ADAL" clId="{8A8AF724-0554-4334-A95E-7765974E60F0}" dt="2025-01-16T11:37:21.165" v="29182"/>
          <ac:inkMkLst>
            <pc:docMk/>
            <pc:sldMk cId="2732607020" sldId="336"/>
            <ac:inkMk id="23" creationId="{C361EAE6-BA56-0029-7D98-039F65A3C3A1}"/>
          </ac:inkMkLst>
        </pc:inkChg>
        <pc:inkChg chg="add mod">
          <ac:chgData name="Darren Starr" userId="e8db8f9f-6c41-48a8-b168-8c2600f32686" providerId="ADAL" clId="{8A8AF724-0554-4334-A95E-7765974E60F0}" dt="2025-01-16T11:37:21.165" v="29182"/>
          <ac:inkMkLst>
            <pc:docMk/>
            <pc:sldMk cId="2732607020" sldId="336"/>
            <ac:inkMk id="24" creationId="{0F32623F-3F91-E3B6-493A-9C87428ED626}"/>
          </ac:inkMkLst>
        </pc:inkChg>
        <pc:inkChg chg="add mod">
          <ac:chgData name="Darren Starr" userId="e8db8f9f-6c41-48a8-b168-8c2600f32686" providerId="ADAL" clId="{8A8AF724-0554-4334-A95E-7765974E60F0}" dt="2025-01-16T11:40:19.101" v="29236"/>
          <ac:inkMkLst>
            <pc:docMk/>
            <pc:sldMk cId="2732607020" sldId="336"/>
            <ac:inkMk id="25" creationId="{18567776-3785-0CE0-8E02-A96E8E1EE39F}"/>
          </ac:inkMkLst>
        </pc:inkChg>
        <pc:inkChg chg="add mod">
          <ac:chgData name="Darren Starr" userId="e8db8f9f-6c41-48a8-b168-8c2600f32686" providerId="ADAL" clId="{8A8AF724-0554-4334-A95E-7765974E60F0}" dt="2025-01-16T11:39:53.333" v="29225"/>
          <ac:inkMkLst>
            <pc:docMk/>
            <pc:sldMk cId="2732607020" sldId="336"/>
            <ac:inkMk id="27" creationId="{936AA831-ECF7-230A-C209-B0A428973F2D}"/>
          </ac:inkMkLst>
        </pc:inkChg>
        <pc:inkChg chg="add">
          <ac:chgData name="Darren Starr" userId="e8db8f9f-6c41-48a8-b168-8c2600f32686" providerId="ADAL" clId="{8A8AF724-0554-4334-A95E-7765974E60F0}" dt="2025-01-16T11:38:57.155" v="29184" actId="9405"/>
          <ac:inkMkLst>
            <pc:docMk/>
            <pc:sldMk cId="2732607020" sldId="336"/>
            <ac:inkMk id="28" creationId="{3ACD5593-6149-BD89-E353-6F75E89D7A1C}"/>
          </ac:inkMkLst>
        </pc:inkChg>
        <pc:inkChg chg="add">
          <ac:chgData name="Darren Starr" userId="e8db8f9f-6c41-48a8-b168-8c2600f32686" providerId="ADAL" clId="{8A8AF724-0554-4334-A95E-7765974E60F0}" dt="2025-01-16T11:38:57.356" v="29185" actId="9405"/>
          <ac:inkMkLst>
            <pc:docMk/>
            <pc:sldMk cId="2732607020" sldId="336"/>
            <ac:inkMk id="29" creationId="{1A97298F-F0A4-CF8B-E7D7-BC5DF5336781}"/>
          </ac:inkMkLst>
        </pc:inkChg>
        <pc:inkChg chg="add mod">
          <ac:chgData name="Darren Starr" userId="e8db8f9f-6c41-48a8-b168-8c2600f32686" providerId="ADAL" clId="{8A8AF724-0554-4334-A95E-7765974E60F0}" dt="2025-01-16T11:39:53.333" v="29225"/>
          <ac:inkMkLst>
            <pc:docMk/>
            <pc:sldMk cId="2732607020" sldId="336"/>
            <ac:inkMk id="30" creationId="{21DA11B7-77D5-5738-B344-5D3502F64CBF}"/>
          </ac:inkMkLst>
        </pc:inkChg>
        <pc:inkChg chg="add">
          <ac:chgData name="Darren Starr" userId="e8db8f9f-6c41-48a8-b168-8c2600f32686" providerId="ADAL" clId="{8A8AF724-0554-4334-A95E-7765974E60F0}" dt="2025-01-16T11:38:58.737" v="29187" actId="9405"/>
          <ac:inkMkLst>
            <pc:docMk/>
            <pc:sldMk cId="2732607020" sldId="336"/>
            <ac:inkMk id="31" creationId="{EE540781-09F5-8CCC-92B4-266527B08206}"/>
          </ac:inkMkLst>
        </pc:inkChg>
        <pc:inkChg chg="add">
          <ac:chgData name="Darren Starr" userId="e8db8f9f-6c41-48a8-b168-8c2600f32686" providerId="ADAL" clId="{8A8AF724-0554-4334-A95E-7765974E60F0}" dt="2025-01-16T11:38:59.072" v="29188" actId="9405"/>
          <ac:inkMkLst>
            <pc:docMk/>
            <pc:sldMk cId="2732607020" sldId="336"/>
            <ac:inkMk id="32" creationId="{D32DBC00-B2DC-4944-6D06-9F22266086F4}"/>
          </ac:inkMkLst>
        </pc:inkChg>
        <pc:inkChg chg="add">
          <ac:chgData name="Darren Starr" userId="e8db8f9f-6c41-48a8-b168-8c2600f32686" providerId="ADAL" clId="{8A8AF724-0554-4334-A95E-7765974E60F0}" dt="2025-01-16T11:38:59.575" v="29189" actId="9405"/>
          <ac:inkMkLst>
            <pc:docMk/>
            <pc:sldMk cId="2732607020" sldId="336"/>
            <ac:inkMk id="33" creationId="{1066710E-66F6-FED0-8A9B-CB18DEEBBB60}"/>
          </ac:inkMkLst>
        </pc:inkChg>
        <pc:inkChg chg="add mod">
          <ac:chgData name="Darren Starr" userId="e8db8f9f-6c41-48a8-b168-8c2600f32686" providerId="ADAL" clId="{8A8AF724-0554-4334-A95E-7765974E60F0}" dt="2025-01-16T11:40:23.084" v="29245"/>
          <ac:inkMkLst>
            <pc:docMk/>
            <pc:sldMk cId="2732607020" sldId="336"/>
            <ac:inkMk id="35" creationId="{C43C8758-C2C2-17B0-28F7-65B2AB37C6C1}"/>
          </ac:inkMkLst>
        </pc:inkChg>
        <pc:inkChg chg="add mod">
          <ac:chgData name="Darren Starr" userId="e8db8f9f-6c41-48a8-b168-8c2600f32686" providerId="ADAL" clId="{8A8AF724-0554-4334-A95E-7765974E60F0}" dt="2025-01-16T11:42:02.459" v="29304"/>
          <ac:inkMkLst>
            <pc:docMk/>
            <pc:sldMk cId="2732607020" sldId="336"/>
            <ac:inkMk id="36" creationId="{5FF90449-1692-E11B-890A-CA10EDC2DB4E}"/>
          </ac:inkMkLst>
        </pc:inkChg>
        <pc:inkChg chg="add mod">
          <ac:chgData name="Darren Starr" userId="e8db8f9f-6c41-48a8-b168-8c2600f32686" providerId="ADAL" clId="{8A8AF724-0554-4334-A95E-7765974E60F0}" dt="2025-01-16T11:40:27.125" v="29251"/>
          <ac:inkMkLst>
            <pc:docMk/>
            <pc:sldMk cId="2732607020" sldId="336"/>
            <ac:inkMk id="37" creationId="{36AAD698-78B6-9869-89E7-92D12D1C5E47}"/>
          </ac:inkMkLst>
        </pc:inkChg>
        <pc:inkChg chg="add mod">
          <ac:chgData name="Darren Starr" userId="e8db8f9f-6c41-48a8-b168-8c2600f32686" providerId="ADAL" clId="{8A8AF724-0554-4334-A95E-7765974E60F0}" dt="2025-01-16T11:42:46.157" v="29328"/>
          <ac:inkMkLst>
            <pc:docMk/>
            <pc:sldMk cId="2732607020" sldId="336"/>
            <ac:inkMk id="39" creationId="{C9B5CFDA-C61A-1BB9-73B9-3AD99D7D156A}"/>
          </ac:inkMkLst>
        </pc:inkChg>
        <pc:inkChg chg="add mod">
          <ac:chgData name="Darren Starr" userId="e8db8f9f-6c41-48a8-b168-8c2600f32686" providerId="ADAL" clId="{8A8AF724-0554-4334-A95E-7765974E60F0}" dt="2025-01-16T11:39:45.368" v="29216"/>
          <ac:inkMkLst>
            <pc:docMk/>
            <pc:sldMk cId="2732607020" sldId="336"/>
            <ac:inkMk id="40" creationId="{08179C21-A321-0A15-628F-69F391487BA2}"/>
          </ac:inkMkLst>
        </pc:inkChg>
        <pc:inkChg chg="add mod">
          <ac:chgData name="Darren Starr" userId="e8db8f9f-6c41-48a8-b168-8c2600f32686" providerId="ADAL" clId="{8A8AF724-0554-4334-A95E-7765974E60F0}" dt="2025-01-16T11:42:46.157" v="29328"/>
          <ac:inkMkLst>
            <pc:docMk/>
            <pc:sldMk cId="2732607020" sldId="336"/>
            <ac:inkMk id="41" creationId="{F0E4FB80-FB80-04A4-0936-46CA3E65FAA4}"/>
          </ac:inkMkLst>
        </pc:inkChg>
        <pc:inkChg chg="add mod">
          <ac:chgData name="Darren Starr" userId="e8db8f9f-6c41-48a8-b168-8c2600f32686" providerId="ADAL" clId="{8A8AF724-0554-4334-A95E-7765974E60F0}" dt="2025-01-16T11:41:51.819" v="29298"/>
          <ac:inkMkLst>
            <pc:docMk/>
            <pc:sldMk cId="2732607020" sldId="336"/>
            <ac:inkMk id="42" creationId="{6924E315-CC1B-98E9-90F3-A5FDABE9B3F1}"/>
          </ac:inkMkLst>
        </pc:inkChg>
        <pc:inkChg chg="add">
          <ac:chgData name="Darren Starr" userId="e8db8f9f-6c41-48a8-b168-8c2600f32686" providerId="ADAL" clId="{8A8AF724-0554-4334-A95E-7765974E60F0}" dt="2025-01-16T11:39:13.200" v="29199" actId="9405"/>
          <ac:inkMkLst>
            <pc:docMk/>
            <pc:sldMk cId="2732607020" sldId="336"/>
            <ac:inkMk id="43" creationId="{4A002A59-4D3E-F79A-320F-049D8EEE4157}"/>
          </ac:inkMkLst>
        </pc:inkChg>
        <pc:inkChg chg="add mod">
          <ac:chgData name="Darren Starr" userId="e8db8f9f-6c41-48a8-b168-8c2600f32686" providerId="ADAL" clId="{8A8AF724-0554-4334-A95E-7765974E60F0}" dt="2025-01-16T11:39:47.583" v="29219"/>
          <ac:inkMkLst>
            <pc:docMk/>
            <pc:sldMk cId="2732607020" sldId="336"/>
            <ac:inkMk id="44" creationId="{BDB5D60A-9792-D1DC-20A4-78346551E6D4}"/>
          </ac:inkMkLst>
        </pc:inkChg>
        <pc:inkChg chg="add mod">
          <ac:chgData name="Darren Starr" userId="e8db8f9f-6c41-48a8-b168-8c2600f32686" providerId="ADAL" clId="{8A8AF724-0554-4334-A95E-7765974E60F0}" dt="2025-01-16T11:42:40.563" v="29325"/>
          <ac:inkMkLst>
            <pc:docMk/>
            <pc:sldMk cId="2732607020" sldId="336"/>
            <ac:inkMk id="45" creationId="{3555C8A0-971E-27C4-D8F3-B3B5C1BBAB49}"/>
          </ac:inkMkLst>
        </pc:inkChg>
        <pc:inkChg chg="add mod">
          <ac:chgData name="Darren Starr" userId="e8db8f9f-6c41-48a8-b168-8c2600f32686" providerId="ADAL" clId="{8A8AF724-0554-4334-A95E-7765974E60F0}" dt="2025-01-16T11:42:02.459" v="29304"/>
          <ac:inkMkLst>
            <pc:docMk/>
            <pc:sldMk cId="2732607020" sldId="336"/>
            <ac:inkMk id="46" creationId="{E7B1E65C-4884-A5E4-81EF-FAD25BA47850}"/>
          </ac:inkMkLst>
        </pc:inkChg>
        <pc:inkChg chg="add">
          <ac:chgData name="Darren Starr" userId="e8db8f9f-6c41-48a8-b168-8c2600f32686" providerId="ADAL" clId="{8A8AF724-0554-4334-A95E-7765974E60F0}" dt="2025-01-16T11:39:27.056" v="29204" actId="9405"/>
          <ac:inkMkLst>
            <pc:docMk/>
            <pc:sldMk cId="2732607020" sldId="336"/>
            <ac:inkMk id="48" creationId="{F47A3ADD-EDA1-9107-1FBB-5AB0F308F20C}"/>
          </ac:inkMkLst>
        </pc:inkChg>
        <pc:inkChg chg="add del mod">
          <ac:chgData name="Darren Starr" userId="e8db8f9f-6c41-48a8-b168-8c2600f32686" providerId="ADAL" clId="{8A8AF724-0554-4334-A95E-7765974E60F0}" dt="2025-01-16T11:39:47.583" v="29219"/>
          <ac:inkMkLst>
            <pc:docMk/>
            <pc:sldMk cId="2732607020" sldId="336"/>
            <ac:inkMk id="49" creationId="{8D9C441C-E9B4-8CAC-A56A-7488C252C9DC}"/>
          </ac:inkMkLst>
        </pc:inkChg>
        <pc:inkChg chg="add">
          <ac:chgData name="Darren Starr" userId="e8db8f9f-6c41-48a8-b168-8c2600f32686" providerId="ADAL" clId="{8A8AF724-0554-4334-A95E-7765974E60F0}" dt="2025-01-16T11:39:30.353" v="29207" actId="9405"/>
          <ac:inkMkLst>
            <pc:docMk/>
            <pc:sldMk cId="2732607020" sldId="336"/>
            <ac:inkMk id="51" creationId="{68581EEC-7EB8-D234-B89E-9DAB7F5A78CD}"/>
          </ac:inkMkLst>
        </pc:inkChg>
        <pc:inkChg chg="add mod">
          <ac:chgData name="Darren Starr" userId="e8db8f9f-6c41-48a8-b168-8c2600f32686" providerId="ADAL" clId="{8A8AF724-0554-4334-A95E-7765974E60F0}" dt="2025-01-16T11:39:47.583" v="29219"/>
          <ac:inkMkLst>
            <pc:docMk/>
            <pc:sldMk cId="2732607020" sldId="336"/>
            <ac:inkMk id="52" creationId="{D8E27340-4B3E-2BD7-4A79-9118BDE3D3FD}"/>
          </ac:inkMkLst>
        </pc:inkChg>
        <pc:inkChg chg="add">
          <ac:chgData name="Darren Starr" userId="e8db8f9f-6c41-48a8-b168-8c2600f32686" providerId="ADAL" clId="{8A8AF724-0554-4334-A95E-7765974E60F0}" dt="2025-01-16T11:39:36.029" v="29210" actId="9405"/>
          <ac:inkMkLst>
            <pc:docMk/>
            <pc:sldMk cId="2732607020" sldId="336"/>
            <ac:inkMk id="54" creationId="{7DE6F879-2351-612A-3CBA-B656177E763B}"/>
          </ac:inkMkLst>
        </pc:inkChg>
        <pc:inkChg chg="add">
          <ac:chgData name="Darren Starr" userId="e8db8f9f-6c41-48a8-b168-8c2600f32686" providerId="ADAL" clId="{8A8AF724-0554-4334-A95E-7765974E60F0}" dt="2025-01-16T11:39:36.702" v="29211" actId="9405"/>
          <ac:inkMkLst>
            <pc:docMk/>
            <pc:sldMk cId="2732607020" sldId="336"/>
            <ac:inkMk id="55" creationId="{C9D1E690-52E3-B73E-95B7-BA91D6E9F2BA}"/>
          </ac:inkMkLst>
        </pc:inkChg>
        <pc:inkChg chg="add mod">
          <ac:chgData name="Darren Starr" userId="e8db8f9f-6c41-48a8-b168-8c2600f32686" providerId="ADAL" clId="{8A8AF724-0554-4334-A95E-7765974E60F0}" dt="2025-01-16T11:39:47.583" v="29219"/>
          <ac:inkMkLst>
            <pc:docMk/>
            <pc:sldMk cId="2732607020" sldId="336"/>
            <ac:inkMk id="57" creationId="{F241D485-8291-2B51-AD61-135D4CCB7AEC}"/>
          </ac:inkMkLst>
        </pc:inkChg>
        <pc:inkChg chg="add">
          <ac:chgData name="Darren Starr" userId="e8db8f9f-6c41-48a8-b168-8c2600f32686" providerId="ADAL" clId="{8A8AF724-0554-4334-A95E-7765974E60F0}" dt="2025-01-16T11:39:49.776" v="29220" actId="9405"/>
          <ac:inkMkLst>
            <pc:docMk/>
            <pc:sldMk cId="2732607020" sldId="336"/>
            <ac:inkMk id="59" creationId="{1023A21C-3776-29E0-4773-6935325E3E51}"/>
          </ac:inkMkLst>
        </pc:inkChg>
        <pc:inkChg chg="add mod">
          <ac:chgData name="Darren Starr" userId="e8db8f9f-6c41-48a8-b168-8c2600f32686" providerId="ADAL" clId="{8A8AF724-0554-4334-A95E-7765974E60F0}" dt="2025-01-16T11:42:37.770" v="29323"/>
          <ac:inkMkLst>
            <pc:docMk/>
            <pc:sldMk cId="2732607020" sldId="336"/>
            <ac:inkMk id="60" creationId="{2306CC99-464F-86B8-CACC-F5011000D2EA}"/>
          </ac:inkMkLst>
        </pc:inkChg>
        <pc:inkChg chg="add mod">
          <ac:chgData name="Darren Starr" userId="e8db8f9f-6c41-48a8-b168-8c2600f32686" providerId="ADAL" clId="{8A8AF724-0554-4334-A95E-7765974E60F0}" dt="2025-01-16T11:42:11.717" v="29314"/>
          <ac:inkMkLst>
            <pc:docMk/>
            <pc:sldMk cId="2732607020" sldId="336"/>
            <ac:inkMk id="61" creationId="{7324417C-A563-2598-2B6D-6E0251591F2B}"/>
          </ac:inkMkLst>
        </pc:inkChg>
        <pc:inkChg chg="add">
          <ac:chgData name="Darren Starr" userId="e8db8f9f-6c41-48a8-b168-8c2600f32686" providerId="ADAL" clId="{8A8AF724-0554-4334-A95E-7765974E60F0}" dt="2025-01-16T11:39:52.038" v="29223" actId="9405"/>
          <ac:inkMkLst>
            <pc:docMk/>
            <pc:sldMk cId="2732607020" sldId="336"/>
            <ac:inkMk id="62" creationId="{1622400E-4809-7680-82DF-405D5290857B}"/>
          </ac:inkMkLst>
        </pc:inkChg>
        <pc:inkChg chg="add">
          <ac:chgData name="Darren Starr" userId="e8db8f9f-6c41-48a8-b168-8c2600f32686" providerId="ADAL" clId="{8A8AF724-0554-4334-A95E-7765974E60F0}" dt="2025-01-16T11:39:52.821" v="29224" actId="9405"/>
          <ac:inkMkLst>
            <pc:docMk/>
            <pc:sldMk cId="2732607020" sldId="336"/>
            <ac:inkMk id="63" creationId="{E9851CCD-B3F0-19D4-F7A6-329AC61D431E}"/>
          </ac:inkMkLst>
        </pc:inkChg>
        <pc:inkChg chg="add">
          <ac:chgData name="Darren Starr" userId="e8db8f9f-6c41-48a8-b168-8c2600f32686" providerId="ADAL" clId="{8A8AF724-0554-4334-A95E-7765974E60F0}" dt="2025-01-16T11:39:55.981" v="29226" actId="9405"/>
          <ac:inkMkLst>
            <pc:docMk/>
            <pc:sldMk cId="2732607020" sldId="336"/>
            <ac:inkMk id="65" creationId="{6E69780D-43AA-D25F-BD76-F728B401D118}"/>
          </ac:inkMkLst>
        </pc:inkChg>
        <pc:inkChg chg="add">
          <ac:chgData name="Darren Starr" userId="e8db8f9f-6c41-48a8-b168-8c2600f32686" providerId="ADAL" clId="{8A8AF724-0554-4334-A95E-7765974E60F0}" dt="2025-01-16T11:39:56.853" v="29227" actId="9405"/>
          <ac:inkMkLst>
            <pc:docMk/>
            <pc:sldMk cId="2732607020" sldId="336"/>
            <ac:inkMk id="66" creationId="{D2EE541B-EAFA-A483-A6D7-BDD79A3891DC}"/>
          </ac:inkMkLst>
        </pc:inkChg>
        <pc:inkChg chg="add mod">
          <ac:chgData name="Darren Starr" userId="e8db8f9f-6c41-48a8-b168-8c2600f32686" providerId="ADAL" clId="{8A8AF724-0554-4334-A95E-7765974E60F0}" dt="2025-01-16T11:42:37.770" v="29323"/>
          <ac:inkMkLst>
            <pc:docMk/>
            <pc:sldMk cId="2732607020" sldId="336"/>
            <ac:inkMk id="67" creationId="{948AC94A-CAAD-F34B-F2EB-69D46D3D9491}"/>
          </ac:inkMkLst>
        </pc:inkChg>
        <pc:inkChg chg="add mod">
          <ac:chgData name="Darren Starr" userId="e8db8f9f-6c41-48a8-b168-8c2600f32686" providerId="ADAL" clId="{8A8AF724-0554-4334-A95E-7765974E60F0}" dt="2025-01-16T11:40:33.576" v="29254"/>
          <ac:inkMkLst>
            <pc:docMk/>
            <pc:sldMk cId="2732607020" sldId="336"/>
            <ac:inkMk id="68" creationId="{88201F20-D06A-98D1-AF15-A46CBD44A944}"/>
          </ac:inkMkLst>
        </pc:inkChg>
        <pc:inkChg chg="add">
          <ac:chgData name="Darren Starr" userId="e8db8f9f-6c41-48a8-b168-8c2600f32686" providerId="ADAL" clId="{8A8AF724-0554-4334-A95E-7765974E60F0}" dt="2025-01-16T11:39:58.862" v="29230" actId="9405"/>
          <ac:inkMkLst>
            <pc:docMk/>
            <pc:sldMk cId="2732607020" sldId="336"/>
            <ac:inkMk id="69" creationId="{208E200D-64C5-0BD2-5E41-E993205AA251}"/>
          </ac:inkMkLst>
        </pc:inkChg>
        <pc:inkChg chg="add">
          <ac:chgData name="Darren Starr" userId="e8db8f9f-6c41-48a8-b168-8c2600f32686" providerId="ADAL" clId="{8A8AF724-0554-4334-A95E-7765974E60F0}" dt="2025-01-16T11:39:59.343" v="29231" actId="9405"/>
          <ac:inkMkLst>
            <pc:docMk/>
            <pc:sldMk cId="2732607020" sldId="336"/>
            <ac:inkMk id="70" creationId="{E06348AD-EFCF-09F1-1601-F433B896CC03}"/>
          </ac:inkMkLst>
        </pc:inkChg>
        <pc:inkChg chg="add">
          <ac:chgData name="Darren Starr" userId="e8db8f9f-6c41-48a8-b168-8c2600f32686" providerId="ADAL" clId="{8A8AF724-0554-4334-A95E-7765974E60F0}" dt="2025-01-16T11:40:00.427" v="29233" actId="9405"/>
          <ac:inkMkLst>
            <pc:docMk/>
            <pc:sldMk cId="2732607020" sldId="336"/>
            <ac:inkMk id="72" creationId="{B3D0EB89-7A4B-098F-FA42-A78DB5A2DCED}"/>
          </ac:inkMkLst>
        </pc:inkChg>
        <pc:inkChg chg="add mod">
          <ac:chgData name="Darren Starr" userId="e8db8f9f-6c41-48a8-b168-8c2600f32686" providerId="ADAL" clId="{8A8AF724-0554-4334-A95E-7765974E60F0}" dt="2025-01-16T11:42:40.563" v="29325"/>
          <ac:inkMkLst>
            <pc:docMk/>
            <pc:sldMk cId="2732607020" sldId="336"/>
            <ac:inkMk id="74" creationId="{3DDD340E-5ACE-5B00-CE9A-D44C5CCBA1F0}"/>
          </ac:inkMkLst>
        </pc:inkChg>
        <pc:inkChg chg="add mod">
          <ac:chgData name="Darren Starr" userId="e8db8f9f-6c41-48a8-b168-8c2600f32686" providerId="ADAL" clId="{8A8AF724-0554-4334-A95E-7765974E60F0}" dt="2025-01-16T11:41:51.819" v="29298"/>
          <ac:inkMkLst>
            <pc:docMk/>
            <pc:sldMk cId="2732607020" sldId="336"/>
            <ac:inkMk id="76" creationId="{BA861020-AD6D-7C40-E435-A125D0C52A1C}"/>
          </ac:inkMkLst>
        </pc:inkChg>
        <pc:inkChg chg="add">
          <ac:chgData name="Darren Starr" userId="e8db8f9f-6c41-48a8-b168-8c2600f32686" providerId="ADAL" clId="{8A8AF724-0554-4334-A95E-7765974E60F0}" dt="2025-01-16T11:40:20.021" v="29238" actId="9405"/>
          <ac:inkMkLst>
            <pc:docMk/>
            <pc:sldMk cId="2732607020" sldId="336"/>
            <ac:inkMk id="77" creationId="{438845C7-A24C-3190-F1C2-6852D5661CE4}"/>
          </ac:inkMkLst>
        </pc:inkChg>
        <pc:inkChg chg="add mod">
          <ac:chgData name="Darren Starr" userId="e8db8f9f-6c41-48a8-b168-8c2600f32686" providerId="ADAL" clId="{8A8AF724-0554-4334-A95E-7765974E60F0}" dt="2025-01-16T11:40:23.084" v="29245"/>
          <ac:inkMkLst>
            <pc:docMk/>
            <pc:sldMk cId="2732607020" sldId="336"/>
            <ac:inkMk id="78" creationId="{A356ECAA-8200-44FC-02B1-2FB6960B9EC6}"/>
          </ac:inkMkLst>
        </pc:inkChg>
        <pc:inkChg chg="add">
          <ac:chgData name="Darren Starr" userId="e8db8f9f-6c41-48a8-b168-8c2600f32686" providerId="ADAL" clId="{8A8AF724-0554-4334-A95E-7765974E60F0}" dt="2025-01-16T11:40:20.850" v="29240" actId="9405"/>
          <ac:inkMkLst>
            <pc:docMk/>
            <pc:sldMk cId="2732607020" sldId="336"/>
            <ac:inkMk id="79" creationId="{297ABF26-D809-C59F-E240-FEAE99DAD9EB}"/>
          </ac:inkMkLst>
        </pc:inkChg>
        <pc:inkChg chg="add mod">
          <ac:chgData name="Darren Starr" userId="e8db8f9f-6c41-48a8-b168-8c2600f32686" providerId="ADAL" clId="{8A8AF724-0554-4334-A95E-7765974E60F0}" dt="2025-01-16T11:42:46.157" v="29328"/>
          <ac:inkMkLst>
            <pc:docMk/>
            <pc:sldMk cId="2732607020" sldId="336"/>
            <ac:inkMk id="80" creationId="{F0B89D23-C28D-F3DE-CAC8-30866804A23D}"/>
          </ac:inkMkLst>
        </pc:inkChg>
        <pc:inkChg chg="add mod">
          <ac:chgData name="Darren Starr" userId="e8db8f9f-6c41-48a8-b168-8c2600f32686" providerId="ADAL" clId="{8A8AF724-0554-4334-A95E-7765974E60F0}" dt="2025-01-16T11:41:57.323" v="29302"/>
          <ac:inkMkLst>
            <pc:docMk/>
            <pc:sldMk cId="2732607020" sldId="336"/>
            <ac:inkMk id="81" creationId="{974CE168-8EDF-98F6-74A3-0165E00E66CB}"/>
          </ac:inkMkLst>
        </pc:inkChg>
        <pc:inkChg chg="add mod">
          <ac:chgData name="Darren Starr" userId="e8db8f9f-6c41-48a8-b168-8c2600f32686" providerId="ADAL" clId="{8A8AF724-0554-4334-A95E-7765974E60F0}" dt="2025-01-16T11:42:02.459" v="29304"/>
          <ac:inkMkLst>
            <pc:docMk/>
            <pc:sldMk cId="2732607020" sldId="336"/>
            <ac:inkMk id="82" creationId="{EF61610F-EB8C-5B8B-BE83-5ECD396ACBC9}"/>
          </ac:inkMkLst>
        </pc:inkChg>
        <pc:inkChg chg="add mod">
          <ac:chgData name="Darren Starr" userId="e8db8f9f-6c41-48a8-b168-8c2600f32686" providerId="ADAL" clId="{8A8AF724-0554-4334-A95E-7765974E60F0}" dt="2025-01-16T11:42:02.459" v="29304"/>
          <ac:inkMkLst>
            <pc:docMk/>
            <pc:sldMk cId="2732607020" sldId="336"/>
            <ac:inkMk id="83" creationId="{BFF4890C-68C4-8B4F-694D-C91FAE85F4F4}"/>
          </ac:inkMkLst>
        </pc:inkChg>
        <pc:inkChg chg="add">
          <ac:chgData name="Darren Starr" userId="e8db8f9f-6c41-48a8-b168-8c2600f32686" providerId="ADAL" clId="{8A8AF724-0554-4334-A95E-7765974E60F0}" dt="2025-01-16T11:40:24.071" v="29246" actId="9405"/>
          <ac:inkMkLst>
            <pc:docMk/>
            <pc:sldMk cId="2732607020" sldId="336"/>
            <ac:inkMk id="85" creationId="{8A467B15-6DD6-D6D7-56D3-EDE5E98A055A}"/>
          </ac:inkMkLst>
        </pc:inkChg>
        <pc:inkChg chg="add mod">
          <ac:chgData name="Darren Starr" userId="e8db8f9f-6c41-48a8-b168-8c2600f32686" providerId="ADAL" clId="{8A8AF724-0554-4334-A95E-7765974E60F0}" dt="2025-01-16T11:40:33.576" v="29254"/>
          <ac:inkMkLst>
            <pc:docMk/>
            <pc:sldMk cId="2732607020" sldId="336"/>
            <ac:inkMk id="86" creationId="{59BC2420-2F10-7D20-3E1A-9FE8B0152326}"/>
          </ac:inkMkLst>
        </pc:inkChg>
        <pc:inkChg chg="add">
          <ac:chgData name="Darren Starr" userId="e8db8f9f-6c41-48a8-b168-8c2600f32686" providerId="ADAL" clId="{8A8AF724-0554-4334-A95E-7765974E60F0}" dt="2025-01-16T11:40:25.804" v="29248" actId="9405"/>
          <ac:inkMkLst>
            <pc:docMk/>
            <pc:sldMk cId="2732607020" sldId="336"/>
            <ac:inkMk id="87" creationId="{F5823866-940B-90D4-B440-1ACBF01A44FE}"/>
          </ac:inkMkLst>
        </pc:inkChg>
        <pc:inkChg chg="add">
          <ac:chgData name="Darren Starr" userId="e8db8f9f-6c41-48a8-b168-8c2600f32686" providerId="ADAL" clId="{8A8AF724-0554-4334-A95E-7765974E60F0}" dt="2025-01-16T11:40:26.031" v="29249" actId="9405"/>
          <ac:inkMkLst>
            <pc:docMk/>
            <pc:sldMk cId="2732607020" sldId="336"/>
            <ac:inkMk id="88" creationId="{B90EE45B-9FE8-7AF6-C7F9-44C168485393}"/>
          </ac:inkMkLst>
        </pc:inkChg>
        <pc:inkChg chg="add">
          <ac:chgData name="Darren Starr" userId="e8db8f9f-6c41-48a8-b168-8c2600f32686" providerId="ADAL" clId="{8A8AF724-0554-4334-A95E-7765974E60F0}" dt="2025-01-16T11:40:26.208" v="29250" actId="9405"/>
          <ac:inkMkLst>
            <pc:docMk/>
            <pc:sldMk cId="2732607020" sldId="336"/>
            <ac:inkMk id="89" creationId="{99336630-BE82-3A89-2BE3-3F558515FF09}"/>
          </ac:inkMkLst>
        </pc:inkChg>
        <pc:inkChg chg="add mod">
          <ac:chgData name="Darren Starr" userId="e8db8f9f-6c41-48a8-b168-8c2600f32686" providerId="ADAL" clId="{8A8AF724-0554-4334-A95E-7765974E60F0}" dt="2025-01-16T11:42:37.770" v="29323"/>
          <ac:inkMkLst>
            <pc:docMk/>
            <pc:sldMk cId="2732607020" sldId="336"/>
            <ac:inkMk id="91" creationId="{0FCD4086-F38A-D0B9-0C1B-887E57F3BB00}"/>
          </ac:inkMkLst>
        </pc:inkChg>
        <pc:inkChg chg="add mod">
          <ac:chgData name="Darren Starr" userId="e8db8f9f-6c41-48a8-b168-8c2600f32686" providerId="ADAL" clId="{8A8AF724-0554-4334-A95E-7765974E60F0}" dt="2025-01-16T11:42:46.157" v="29328"/>
          <ac:inkMkLst>
            <pc:docMk/>
            <pc:sldMk cId="2732607020" sldId="336"/>
            <ac:inkMk id="92" creationId="{65EA65BA-6B5F-B06B-CE0B-05DB026BC262}"/>
          </ac:inkMkLst>
        </pc:inkChg>
        <pc:inkChg chg="add mod">
          <ac:chgData name="Darren Starr" userId="e8db8f9f-6c41-48a8-b168-8c2600f32686" providerId="ADAL" clId="{8A8AF724-0554-4334-A95E-7765974E60F0}" dt="2025-01-16T11:41:18.501" v="29264"/>
          <ac:inkMkLst>
            <pc:docMk/>
            <pc:sldMk cId="2732607020" sldId="336"/>
            <ac:inkMk id="94" creationId="{AFAF31EE-FA8D-360D-0584-F3C8C1E129B7}"/>
          </ac:inkMkLst>
        </pc:inkChg>
        <pc:inkChg chg="add mod">
          <ac:chgData name="Darren Starr" userId="e8db8f9f-6c41-48a8-b168-8c2600f32686" providerId="ADAL" clId="{8A8AF724-0554-4334-A95E-7765974E60F0}" dt="2025-01-16T11:41:18.501" v="29264"/>
          <ac:inkMkLst>
            <pc:docMk/>
            <pc:sldMk cId="2732607020" sldId="336"/>
            <ac:inkMk id="95" creationId="{B7F9C316-CCD6-69FE-CC5E-11599EFD2B6C}"/>
          </ac:inkMkLst>
        </pc:inkChg>
        <pc:inkChg chg="add mod">
          <ac:chgData name="Darren Starr" userId="e8db8f9f-6c41-48a8-b168-8c2600f32686" providerId="ADAL" clId="{8A8AF724-0554-4334-A95E-7765974E60F0}" dt="2025-01-16T11:41:18.501" v="29264"/>
          <ac:inkMkLst>
            <pc:docMk/>
            <pc:sldMk cId="2732607020" sldId="336"/>
            <ac:inkMk id="96" creationId="{0DA43E5C-4697-7EEA-EA72-A5D385CA2A5A}"/>
          </ac:inkMkLst>
        </pc:inkChg>
        <pc:inkChg chg="add mod">
          <ac:chgData name="Darren Starr" userId="e8db8f9f-6c41-48a8-b168-8c2600f32686" providerId="ADAL" clId="{8A8AF724-0554-4334-A95E-7765974E60F0}" dt="2025-01-16T11:42:02.459" v="29304"/>
          <ac:inkMkLst>
            <pc:docMk/>
            <pc:sldMk cId="2732607020" sldId="336"/>
            <ac:inkMk id="97" creationId="{840B65EA-93BF-7D9F-6AB3-305B652DAA2F}"/>
          </ac:inkMkLst>
        </pc:inkChg>
        <pc:inkChg chg="add mod">
          <ac:chgData name="Darren Starr" userId="e8db8f9f-6c41-48a8-b168-8c2600f32686" providerId="ADAL" clId="{8A8AF724-0554-4334-A95E-7765974E60F0}" dt="2025-01-16T11:42:40.563" v="29325"/>
          <ac:inkMkLst>
            <pc:docMk/>
            <pc:sldMk cId="2732607020" sldId="336"/>
            <ac:inkMk id="98" creationId="{6517C254-8DA2-975B-A77F-EE98F122ECEA}"/>
          </ac:inkMkLst>
        </pc:inkChg>
        <pc:inkChg chg="add mod">
          <ac:chgData name="Darren Starr" userId="e8db8f9f-6c41-48a8-b168-8c2600f32686" providerId="ADAL" clId="{8A8AF724-0554-4334-A95E-7765974E60F0}" dt="2025-01-16T11:41:18.501" v="29264"/>
          <ac:inkMkLst>
            <pc:docMk/>
            <pc:sldMk cId="2732607020" sldId="336"/>
            <ac:inkMk id="100" creationId="{D23C2826-9819-2A10-7ADD-3004C25C32A7}"/>
          </ac:inkMkLst>
        </pc:inkChg>
        <pc:inkChg chg="add mod">
          <ac:chgData name="Darren Starr" userId="e8db8f9f-6c41-48a8-b168-8c2600f32686" providerId="ADAL" clId="{8A8AF724-0554-4334-A95E-7765974E60F0}" dt="2025-01-16T11:41:18.501" v="29264"/>
          <ac:inkMkLst>
            <pc:docMk/>
            <pc:sldMk cId="2732607020" sldId="336"/>
            <ac:inkMk id="101" creationId="{EF895DA3-ECF9-1C29-0F29-8C78F49BC0B3}"/>
          </ac:inkMkLst>
        </pc:inkChg>
        <pc:inkChg chg="add mod">
          <ac:chgData name="Darren Starr" userId="e8db8f9f-6c41-48a8-b168-8c2600f32686" providerId="ADAL" clId="{8A8AF724-0554-4334-A95E-7765974E60F0}" dt="2025-01-16T11:42:40.563" v="29325"/>
          <ac:inkMkLst>
            <pc:docMk/>
            <pc:sldMk cId="2732607020" sldId="336"/>
            <ac:inkMk id="102" creationId="{2B128862-99C9-725A-820D-0E6E49CCA3BF}"/>
          </ac:inkMkLst>
        </pc:inkChg>
        <pc:inkChg chg="add mod">
          <ac:chgData name="Darren Starr" userId="e8db8f9f-6c41-48a8-b168-8c2600f32686" providerId="ADAL" clId="{8A8AF724-0554-4334-A95E-7765974E60F0}" dt="2025-01-16T11:41:57.323" v="29302"/>
          <ac:inkMkLst>
            <pc:docMk/>
            <pc:sldMk cId="2732607020" sldId="336"/>
            <ac:inkMk id="104" creationId="{0DE70734-96FA-186D-E632-76A9FE4723F4}"/>
          </ac:inkMkLst>
        </pc:inkChg>
        <pc:inkChg chg="add">
          <ac:chgData name="Darren Starr" userId="e8db8f9f-6c41-48a8-b168-8c2600f32686" providerId="ADAL" clId="{8A8AF724-0554-4334-A95E-7765974E60F0}" dt="2025-01-16T11:41:21.444" v="29266" actId="9405"/>
          <ac:inkMkLst>
            <pc:docMk/>
            <pc:sldMk cId="2732607020" sldId="336"/>
            <ac:inkMk id="105" creationId="{A86FA64B-6AFD-A910-2801-B398571B86DC}"/>
          </ac:inkMkLst>
        </pc:inkChg>
        <pc:inkChg chg="add">
          <ac:chgData name="Darren Starr" userId="e8db8f9f-6c41-48a8-b168-8c2600f32686" providerId="ADAL" clId="{8A8AF724-0554-4334-A95E-7765974E60F0}" dt="2025-01-16T11:41:21.668" v="29267" actId="9405"/>
          <ac:inkMkLst>
            <pc:docMk/>
            <pc:sldMk cId="2732607020" sldId="336"/>
            <ac:inkMk id="106" creationId="{DED86A91-ADA6-769C-82F5-506FA14C8188}"/>
          </ac:inkMkLst>
        </pc:inkChg>
        <pc:inkChg chg="add">
          <ac:chgData name="Darren Starr" userId="e8db8f9f-6c41-48a8-b168-8c2600f32686" providerId="ADAL" clId="{8A8AF724-0554-4334-A95E-7765974E60F0}" dt="2025-01-16T11:41:22.307" v="29268" actId="9405"/>
          <ac:inkMkLst>
            <pc:docMk/>
            <pc:sldMk cId="2732607020" sldId="336"/>
            <ac:inkMk id="107" creationId="{96917E3E-D2CF-619B-62FC-4EDB01646146}"/>
          </ac:inkMkLst>
        </pc:inkChg>
        <pc:inkChg chg="add">
          <ac:chgData name="Darren Starr" userId="e8db8f9f-6c41-48a8-b168-8c2600f32686" providerId="ADAL" clId="{8A8AF724-0554-4334-A95E-7765974E60F0}" dt="2025-01-16T11:41:22.817" v="29269" actId="9405"/>
          <ac:inkMkLst>
            <pc:docMk/>
            <pc:sldMk cId="2732607020" sldId="336"/>
            <ac:inkMk id="108" creationId="{7472D99C-B70E-600E-7712-58E1AACBE25C}"/>
          </ac:inkMkLst>
        </pc:inkChg>
        <pc:inkChg chg="add mod">
          <ac:chgData name="Darren Starr" userId="e8db8f9f-6c41-48a8-b168-8c2600f32686" providerId="ADAL" clId="{8A8AF724-0554-4334-A95E-7765974E60F0}" dt="2025-01-16T11:42:37.770" v="29323"/>
          <ac:inkMkLst>
            <pc:docMk/>
            <pc:sldMk cId="2732607020" sldId="336"/>
            <ac:inkMk id="109" creationId="{A6BC02FF-7F5F-9F5F-E056-E0688070BFEF}"/>
          </ac:inkMkLst>
        </pc:inkChg>
        <pc:inkChg chg="add">
          <ac:chgData name="Darren Starr" userId="e8db8f9f-6c41-48a8-b168-8c2600f32686" providerId="ADAL" clId="{8A8AF724-0554-4334-A95E-7765974E60F0}" dt="2025-01-16T11:41:23.550" v="29271" actId="9405"/>
          <ac:inkMkLst>
            <pc:docMk/>
            <pc:sldMk cId="2732607020" sldId="336"/>
            <ac:inkMk id="110" creationId="{7E35D6AF-B907-9883-8F9C-3864CE45D843}"/>
          </ac:inkMkLst>
        </pc:inkChg>
        <pc:inkChg chg="add mod">
          <ac:chgData name="Darren Starr" userId="e8db8f9f-6c41-48a8-b168-8c2600f32686" providerId="ADAL" clId="{8A8AF724-0554-4334-A95E-7765974E60F0}" dt="2025-01-16T11:41:28.670" v="29284"/>
          <ac:inkMkLst>
            <pc:docMk/>
            <pc:sldMk cId="2732607020" sldId="336"/>
            <ac:inkMk id="112" creationId="{B828676B-ADF6-A91B-CA82-F47C10062B58}"/>
          </ac:inkMkLst>
        </pc:inkChg>
        <pc:inkChg chg="add mod">
          <ac:chgData name="Darren Starr" userId="e8db8f9f-6c41-48a8-b168-8c2600f32686" providerId="ADAL" clId="{8A8AF724-0554-4334-A95E-7765974E60F0}" dt="2025-01-16T11:42:02.459" v="29304"/>
          <ac:inkMkLst>
            <pc:docMk/>
            <pc:sldMk cId="2732607020" sldId="336"/>
            <ac:inkMk id="113" creationId="{92613B92-EDB7-260D-4875-1AA43C3F86A3}"/>
          </ac:inkMkLst>
        </pc:inkChg>
        <pc:inkChg chg="add mod">
          <ac:chgData name="Darren Starr" userId="e8db8f9f-6c41-48a8-b168-8c2600f32686" providerId="ADAL" clId="{8A8AF724-0554-4334-A95E-7765974E60F0}" dt="2025-01-16T11:41:57.323" v="29302"/>
          <ac:inkMkLst>
            <pc:docMk/>
            <pc:sldMk cId="2732607020" sldId="336"/>
            <ac:inkMk id="114" creationId="{9B6EF029-F795-3440-22CF-CF7F6AD9520A}"/>
          </ac:inkMkLst>
        </pc:inkChg>
        <pc:inkChg chg="add mod">
          <ac:chgData name="Darren Starr" userId="e8db8f9f-6c41-48a8-b168-8c2600f32686" providerId="ADAL" clId="{8A8AF724-0554-4334-A95E-7765974E60F0}" dt="2025-01-16T11:42:02.459" v="29304"/>
          <ac:inkMkLst>
            <pc:docMk/>
            <pc:sldMk cId="2732607020" sldId="336"/>
            <ac:inkMk id="115" creationId="{99B87F4D-2637-8D77-7059-B243237BAA9B}"/>
          </ac:inkMkLst>
        </pc:inkChg>
        <pc:inkChg chg="add mod">
          <ac:chgData name="Darren Starr" userId="e8db8f9f-6c41-48a8-b168-8c2600f32686" providerId="ADAL" clId="{8A8AF724-0554-4334-A95E-7765974E60F0}" dt="2025-01-16T11:41:28.670" v="29284"/>
          <ac:inkMkLst>
            <pc:docMk/>
            <pc:sldMk cId="2732607020" sldId="336"/>
            <ac:inkMk id="116" creationId="{0AAA2E1C-FDE8-34F2-3930-7FF650660AE8}"/>
          </ac:inkMkLst>
        </pc:inkChg>
        <pc:inkChg chg="add mod">
          <ac:chgData name="Darren Starr" userId="e8db8f9f-6c41-48a8-b168-8c2600f32686" providerId="ADAL" clId="{8A8AF724-0554-4334-A95E-7765974E60F0}" dt="2025-01-16T11:41:28.670" v="29284"/>
          <ac:inkMkLst>
            <pc:docMk/>
            <pc:sldMk cId="2732607020" sldId="336"/>
            <ac:inkMk id="117" creationId="{02D1E340-4286-B5C1-BD84-EB81E0F6963F}"/>
          </ac:inkMkLst>
        </pc:inkChg>
        <pc:inkChg chg="add">
          <ac:chgData name="Darren Starr" userId="e8db8f9f-6c41-48a8-b168-8c2600f32686" providerId="ADAL" clId="{8A8AF724-0554-4334-A95E-7765974E60F0}" dt="2025-01-16T11:41:26.634" v="29279" actId="9405"/>
          <ac:inkMkLst>
            <pc:docMk/>
            <pc:sldMk cId="2732607020" sldId="336"/>
            <ac:inkMk id="118" creationId="{D72C3FE0-1D62-6BBC-A8F1-E9BF7C9D5C0E}"/>
          </ac:inkMkLst>
        </pc:inkChg>
        <pc:inkChg chg="add mod">
          <ac:chgData name="Darren Starr" userId="e8db8f9f-6c41-48a8-b168-8c2600f32686" providerId="ADAL" clId="{8A8AF724-0554-4334-A95E-7765974E60F0}" dt="2025-01-16T11:42:40.563" v="29325"/>
          <ac:inkMkLst>
            <pc:docMk/>
            <pc:sldMk cId="2732607020" sldId="336"/>
            <ac:inkMk id="119" creationId="{1DAA29BB-D876-2E5E-C926-875AB3366138}"/>
          </ac:inkMkLst>
        </pc:inkChg>
        <pc:inkChg chg="add mod">
          <ac:chgData name="Darren Starr" userId="e8db8f9f-6c41-48a8-b168-8c2600f32686" providerId="ADAL" clId="{8A8AF724-0554-4334-A95E-7765974E60F0}" dt="2025-01-16T11:42:46.157" v="29328"/>
          <ac:inkMkLst>
            <pc:docMk/>
            <pc:sldMk cId="2732607020" sldId="336"/>
            <ac:inkMk id="120" creationId="{62E59D62-87E7-10FD-23BD-22CE1F9A18D9}"/>
          </ac:inkMkLst>
        </pc:inkChg>
        <pc:inkChg chg="add mod">
          <ac:chgData name="Darren Starr" userId="e8db8f9f-6c41-48a8-b168-8c2600f32686" providerId="ADAL" clId="{8A8AF724-0554-4334-A95E-7765974E60F0}" dt="2025-01-16T11:41:28.670" v="29284"/>
          <ac:inkMkLst>
            <pc:docMk/>
            <pc:sldMk cId="2732607020" sldId="336"/>
            <ac:inkMk id="121" creationId="{A5FECA32-94ED-D6BC-E7B2-50D4D22C0648}"/>
          </ac:inkMkLst>
        </pc:inkChg>
        <pc:inkChg chg="add">
          <ac:chgData name="Darren Starr" userId="e8db8f9f-6c41-48a8-b168-8c2600f32686" providerId="ADAL" clId="{8A8AF724-0554-4334-A95E-7765974E60F0}" dt="2025-01-16T11:41:27.930" v="29283" actId="9405"/>
          <ac:inkMkLst>
            <pc:docMk/>
            <pc:sldMk cId="2732607020" sldId="336"/>
            <ac:inkMk id="122" creationId="{998367A6-CDB9-6C57-6374-7176295D251C}"/>
          </ac:inkMkLst>
        </pc:inkChg>
        <pc:inkChg chg="add del">
          <ac:chgData name="Darren Starr" userId="e8db8f9f-6c41-48a8-b168-8c2600f32686" providerId="ADAL" clId="{8A8AF724-0554-4334-A95E-7765974E60F0}" dt="2025-01-16T11:41:52.554" v="29299"/>
          <ac:inkMkLst>
            <pc:docMk/>
            <pc:sldMk cId="2732607020" sldId="336"/>
            <ac:inkMk id="125" creationId="{128ACACC-2284-B923-18DD-1953DE8076EC}"/>
          </ac:inkMkLst>
        </pc:inkChg>
        <pc:inkChg chg="add del">
          <ac:chgData name="Darren Starr" userId="e8db8f9f-6c41-48a8-b168-8c2600f32686" providerId="ADAL" clId="{8A8AF724-0554-4334-A95E-7765974E60F0}" dt="2025-01-16T11:41:49.883" v="29296"/>
          <ac:inkMkLst>
            <pc:docMk/>
            <pc:sldMk cId="2732607020" sldId="336"/>
            <ac:inkMk id="126" creationId="{0644202B-6A6A-2ACE-EAF0-E696AF936D65}"/>
          </ac:inkMkLst>
        </pc:inkChg>
        <pc:inkChg chg="add del">
          <ac:chgData name="Darren Starr" userId="e8db8f9f-6c41-48a8-b168-8c2600f32686" providerId="ADAL" clId="{8A8AF724-0554-4334-A95E-7765974E60F0}" dt="2025-01-16T11:41:49.885" v="29297"/>
          <ac:inkMkLst>
            <pc:docMk/>
            <pc:sldMk cId="2732607020" sldId="336"/>
            <ac:inkMk id="127" creationId="{EA951AA7-7E2C-092D-8E7B-5F86D649E90F}"/>
          </ac:inkMkLst>
        </pc:inkChg>
        <pc:inkChg chg="add">
          <ac:chgData name="Darren Starr" userId="e8db8f9f-6c41-48a8-b168-8c2600f32686" providerId="ADAL" clId="{8A8AF724-0554-4334-A95E-7765974E60F0}" dt="2025-01-16T11:41:35.840" v="29289" actId="9405"/>
          <ac:inkMkLst>
            <pc:docMk/>
            <pc:sldMk cId="2732607020" sldId="336"/>
            <ac:inkMk id="129" creationId="{9BA72704-8556-C382-5696-87AA81885B56}"/>
          </ac:inkMkLst>
        </pc:inkChg>
        <pc:inkChg chg="add del mod">
          <ac:chgData name="Darren Starr" userId="e8db8f9f-6c41-48a8-b168-8c2600f32686" providerId="ADAL" clId="{8A8AF724-0554-4334-A95E-7765974E60F0}" dt="2025-01-16T11:41:48.685" v="29295"/>
          <ac:inkMkLst>
            <pc:docMk/>
            <pc:sldMk cId="2732607020" sldId="336"/>
            <ac:inkMk id="131" creationId="{44C5F361-25BD-C0A7-B132-0EE3CDEE5CC5}"/>
          </ac:inkMkLst>
        </pc:inkChg>
        <pc:inkChg chg="add del mod">
          <ac:chgData name="Darren Starr" userId="e8db8f9f-6c41-48a8-b168-8c2600f32686" providerId="ADAL" clId="{8A8AF724-0554-4334-A95E-7765974E60F0}" dt="2025-01-16T11:41:48.684" v="29294"/>
          <ac:inkMkLst>
            <pc:docMk/>
            <pc:sldMk cId="2732607020" sldId="336"/>
            <ac:inkMk id="132" creationId="{32F1C874-8A34-A055-167C-3C35CB2A167D}"/>
          </ac:inkMkLst>
        </pc:inkChg>
        <pc:inkChg chg="add">
          <ac:chgData name="Darren Starr" userId="e8db8f9f-6c41-48a8-b168-8c2600f32686" providerId="ADAL" clId="{8A8AF724-0554-4334-A95E-7765974E60F0}" dt="2025-01-16T11:41:55.305" v="29300" actId="9405"/>
          <ac:inkMkLst>
            <pc:docMk/>
            <pc:sldMk cId="2732607020" sldId="336"/>
            <ac:inkMk id="134" creationId="{DD1D579A-8E04-6F13-9600-E43E965AFBDC}"/>
          </ac:inkMkLst>
        </pc:inkChg>
        <pc:inkChg chg="add">
          <ac:chgData name="Darren Starr" userId="e8db8f9f-6c41-48a8-b168-8c2600f32686" providerId="ADAL" clId="{8A8AF724-0554-4334-A95E-7765974E60F0}" dt="2025-01-16T11:41:56.434" v="29301" actId="9405"/>
          <ac:inkMkLst>
            <pc:docMk/>
            <pc:sldMk cId="2732607020" sldId="336"/>
            <ac:inkMk id="135" creationId="{7BF73C5E-2825-DB83-BC0C-E378B15B94E0}"/>
          </ac:inkMkLst>
        </pc:inkChg>
        <pc:inkChg chg="add mod">
          <ac:chgData name="Darren Starr" userId="e8db8f9f-6c41-48a8-b168-8c2600f32686" providerId="ADAL" clId="{8A8AF724-0554-4334-A95E-7765974E60F0}" dt="2025-01-16T11:42:02.459" v="29304"/>
          <ac:inkMkLst>
            <pc:docMk/>
            <pc:sldMk cId="2732607020" sldId="336"/>
            <ac:inkMk id="137" creationId="{430D524C-8E70-FA9F-097F-8DF8D58F8474}"/>
          </ac:inkMkLst>
        </pc:inkChg>
        <pc:inkChg chg="add mod">
          <ac:chgData name="Darren Starr" userId="e8db8f9f-6c41-48a8-b168-8c2600f32686" providerId="ADAL" clId="{8A8AF724-0554-4334-A95E-7765974E60F0}" dt="2025-01-16T11:42:37.770" v="29323"/>
          <ac:inkMkLst>
            <pc:docMk/>
            <pc:sldMk cId="2732607020" sldId="336"/>
            <ac:inkMk id="139" creationId="{34409287-838D-4E1F-7343-AE2AF3A050B4}"/>
          </ac:inkMkLst>
        </pc:inkChg>
        <pc:inkChg chg="add mod">
          <ac:chgData name="Darren Starr" userId="e8db8f9f-6c41-48a8-b168-8c2600f32686" providerId="ADAL" clId="{8A8AF724-0554-4334-A95E-7765974E60F0}" dt="2025-01-16T11:42:46.157" v="29328"/>
          <ac:inkMkLst>
            <pc:docMk/>
            <pc:sldMk cId="2732607020" sldId="336"/>
            <ac:inkMk id="140" creationId="{2E0379DA-5486-B991-D7E1-8BFEB2D7E7E2}"/>
          </ac:inkMkLst>
        </pc:inkChg>
        <pc:inkChg chg="add">
          <ac:chgData name="Darren Starr" userId="e8db8f9f-6c41-48a8-b168-8c2600f32686" providerId="ADAL" clId="{8A8AF724-0554-4334-A95E-7765974E60F0}" dt="2025-01-16T11:42:04.332" v="29307" actId="9405"/>
          <ac:inkMkLst>
            <pc:docMk/>
            <pc:sldMk cId="2732607020" sldId="336"/>
            <ac:inkMk id="141" creationId="{CFEEB393-0014-EDE9-3342-4F8D7B059323}"/>
          </ac:inkMkLst>
        </pc:inkChg>
        <pc:inkChg chg="add">
          <ac:chgData name="Darren Starr" userId="e8db8f9f-6c41-48a8-b168-8c2600f32686" providerId="ADAL" clId="{8A8AF724-0554-4334-A95E-7765974E60F0}" dt="2025-01-16T11:42:04.657" v="29308" actId="9405"/>
          <ac:inkMkLst>
            <pc:docMk/>
            <pc:sldMk cId="2732607020" sldId="336"/>
            <ac:inkMk id="142" creationId="{E5941982-B946-B582-D099-291D95B602D9}"/>
          </ac:inkMkLst>
        </pc:inkChg>
        <pc:inkChg chg="add">
          <ac:chgData name="Darren Starr" userId="e8db8f9f-6c41-48a8-b168-8c2600f32686" providerId="ADAL" clId="{8A8AF724-0554-4334-A95E-7765974E60F0}" dt="2025-01-16T11:42:08.573" v="29310" actId="9405"/>
          <ac:inkMkLst>
            <pc:docMk/>
            <pc:sldMk cId="2732607020" sldId="336"/>
            <ac:inkMk id="144" creationId="{115FDBC1-0C1D-FF25-A51C-FB70431C6F18}"/>
          </ac:inkMkLst>
        </pc:inkChg>
        <pc:inkChg chg="add">
          <ac:chgData name="Darren Starr" userId="e8db8f9f-6c41-48a8-b168-8c2600f32686" providerId="ADAL" clId="{8A8AF724-0554-4334-A95E-7765974E60F0}" dt="2025-01-16T11:42:09.934" v="29311" actId="9405"/>
          <ac:inkMkLst>
            <pc:docMk/>
            <pc:sldMk cId="2732607020" sldId="336"/>
            <ac:inkMk id="145" creationId="{FAEC4552-6779-0D61-1EB5-A45612C990F7}"/>
          </ac:inkMkLst>
        </pc:inkChg>
        <pc:inkChg chg="add">
          <ac:chgData name="Darren Starr" userId="e8db8f9f-6c41-48a8-b168-8c2600f32686" providerId="ADAL" clId="{8A8AF724-0554-4334-A95E-7765974E60F0}" dt="2025-01-16T11:42:10.792" v="29312" actId="9405"/>
          <ac:inkMkLst>
            <pc:docMk/>
            <pc:sldMk cId="2732607020" sldId="336"/>
            <ac:inkMk id="146" creationId="{D7496A5C-504C-515A-6718-6F058321FB67}"/>
          </ac:inkMkLst>
        </pc:inkChg>
        <pc:inkChg chg="add mod">
          <ac:chgData name="Darren Starr" userId="e8db8f9f-6c41-48a8-b168-8c2600f32686" providerId="ADAL" clId="{8A8AF724-0554-4334-A95E-7765974E60F0}" dt="2025-01-16T11:42:46.157" v="29328"/>
          <ac:inkMkLst>
            <pc:docMk/>
            <pc:sldMk cId="2732607020" sldId="336"/>
            <ac:inkMk id="147" creationId="{148F5B20-4EFE-3039-2D24-E95DEFD778CA}"/>
          </ac:inkMkLst>
        </pc:inkChg>
        <pc:inkChg chg="add mod">
          <ac:chgData name="Darren Starr" userId="e8db8f9f-6c41-48a8-b168-8c2600f32686" providerId="ADAL" clId="{8A8AF724-0554-4334-A95E-7765974E60F0}" dt="2025-01-16T11:42:40.563" v="29325"/>
          <ac:inkMkLst>
            <pc:docMk/>
            <pc:sldMk cId="2732607020" sldId="336"/>
            <ac:inkMk id="149" creationId="{D5C54EC4-5740-0DE3-19E8-F97B15B71D46}"/>
          </ac:inkMkLst>
        </pc:inkChg>
        <pc:inkChg chg="add">
          <ac:chgData name="Darren Starr" userId="e8db8f9f-6c41-48a8-b168-8c2600f32686" providerId="ADAL" clId="{8A8AF724-0554-4334-A95E-7765974E60F0}" dt="2025-01-16T11:42:16.537" v="29316" actId="9405"/>
          <ac:inkMkLst>
            <pc:docMk/>
            <pc:sldMk cId="2732607020" sldId="336"/>
            <ac:inkMk id="150" creationId="{BDC1D393-3C94-691A-1729-9D32263345E5}"/>
          </ac:inkMkLst>
        </pc:inkChg>
        <pc:inkChg chg="add mod">
          <ac:chgData name="Darren Starr" userId="e8db8f9f-6c41-48a8-b168-8c2600f32686" providerId="ADAL" clId="{8A8AF724-0554-4334-A95E-7765974E60F0}" dt="2025-01-16T11:42:37.770" v="29323"/>
          <ac:inkMkLst>
            <pc:docMk/>
            <pc:sldMk cId="2732607020" sldId="336"/>
            <ac:inkMk id="151" creationId="{028D0B75-6D2C-A129-08A8-30E150A6AE28}"/>
          </ac:inkMkLst>
        </pc:inkChg>
        <pc:inkChg chg="add mod">
          <ac:chgData name="Darren Starr" userId="e8db8f9f-6c41-48a8-b168-8c2600f32686" providerId="ADAL" clId="{8A8AF724-0554-4334-A95E-7765974E60F0}" dt="2025-01-16T11:42:46.157" v="29328"/>
          <ac:inkMkLst>
            <pc:docMk/>
            <pc:sldMk cId="2732607020" sldId="336"/>
            <ac:inkMk id="153" creationId="{67AC08FA-2171-85D6-763D-313A6A06B37F}"/>
          </ac:inkMkLst>
        </pc:inkChg>
        <pc:inkChg chg="add mod">
          <ac:chgData name="Darren Starr" userId="e8db8f9f-6c41-48a8-b168-8c2600f32686" providerId="ADAL" clId="{8A8AF724-0554-4334-A95E-7765974E60F0}" dt="2025-01-16T11:42:31.214" v="29321"/>
          <ac:inkMkLst>
            <pc:docMk/>
            <pc:sldMk cId="2732607020" sldId="336"/>
            <ac:inkMk id="154" creationId="{4EE666A8-F86C-838F-A5C7-0B68CFA0E746}"/>
          </ac:inkMkLst>
        </pc:inkChg>
        <pc:inkChg chg="add mod">
          <ac:chgData name="Darren Starr" userId="e8db8f9f-6c41-48a8-b168-8c2600f32686" providerId="ADAL" clId="{8A8AF724-0554-4334-A95E-7765974E60F0}" dt="2025-01-16T11:42:40.563" v="29325"/>
          <ac:inkMkLst>
            <pc:docMk/>
            <pc:sldMk cId="2732607020" sldId="336"/>
            <ac:inkMk id="156" creationId="{27D686C7-E9E6-9484-0B00-6291AF2FFC57}"/>
          </ac:inkMkLst>
        </pc:inkChg>
        <pc:inkChg chg="add mod">
          <ac:chgData name="Darren Starr" userId="e8db8f9f-6c41-48a8-b168-8c2600f32686" providerId="ADAL" clId="{8A8AF724-0554-4334-A95E-7765974E60F0}" dt="2025-01-16T11:42:40.563" v="29325"/>
          <ac:inkMkLst>
            <pc:docMk/>
            <pc:sldMk cId="2732607020" sldId="336"/>
            <ac:inkMk id="158" creationId="{64ACBB42-2E06-93A5-FDD1-B5A44C572421}"/>
          </ac:inkMkLst>
        </pc:inkChg>
        <pc:inkChg chg="add">
          <ac:chgData name="Darren Starr" userId="e8db8f9f-6c41-48a8-b168-8c2600f32686" providerId="ADAL" clId="{8A8AF724-0554-4334-A95E-7765974E60F0}" dt="2025-01-16T11:42:45.205" v="29326" actId="9405"/>
          <ac:inkMkLst>
            <pc:docMk/>
            <pc:sldMk cId="2732607020" sldId="336"/>
            <ac:inkMk id="160" creationId="{92DE271D-994C-9AC3-D986-928780585306}"/>
          </ac:inkMkLst>
        </pc:inkChg>
        <pc:inkChg chg="add">
          <ac:chgData name="Darren Starr" userId="e8db8f9f-6c41-48a8-b168-8c2600f32686" providerId="ADAL" clId="{8A8AF724-0554-4334-A95E-7765974E60F0}" dt="2025-01-16T11:42:45.494" v="29327" actId="9405"/>
          <ac:inkMkLst>
            <pc:docMk/>
            <pc:sldMk cId="2732607020" sldId="336"/>
            <ac:inkMk id="161" creationId="{09E57978-9266-ACD1-820F-B0B4FF9038D3}"/>
          </ac:inkMkLst>
        </pc:inkChg>
        <pc:inkChg chg="add">
          <ac:chgData name="Darren Starr" userId="e8db8f9f-6c41-48a8-b168-8c2600f32686" providerId="ADAL" clId="{8A8AF724-0554-4334-A95E-7765974E60F0}" dt="2025-01-16T11:42:50.516" v="29329" actId="9405"/>
          <ac:inkMkLst>
            <pc:docMk/>
            <pc:sldMk cId="2732607020" sldId="336"/>
            <ac:inkMk id="163" creationId="{FE6CDE65-7BE8-1216-D533-8656490A71A2}"/>
          </ac:inkMkLst>
        </pc:inkChg>
        <pc:inkChg chg="add mod">
          <ac:chgData name="Darren Starr" userId="e8db8f9f-6c41-48a8-b168-8c2600f32686" providerId="ADAL" clId="{8A8AF724-0554-4334-A95E-7765974E60F0}" dt="2025-01-16T11:43:13.509" v="29346"/>
          <ac:inkMkLst>
            <pc:docMk/>
            <pc:sldMk cId="2732607020" sldId="336"/>
            <ac:inkMk id="164" creationId="{4F2840B0-41BA-F512-81F1-DB9FDE011582}"/>
          </ac:inkMkLst>
        </pc:inkChg>
        <pc:inkChg chg="add mod">
          <ac:chgData name="Darren Starr" userId="e8db8f9f-6c41-48a8-b168-8c2600f32686" providerId="ADAL" clId="{8A8AF724-0554-4334-A95E-7765974E60F0}" dt="2025-01-16T11:43:49.748" v="29362"/>
          <ac:inkMkLst>
            <pc:docMk/>
            <pc:sldMk cId="2732607020" sldId="336"/>
            <ac:inkMk id="165" creationId="{41961483-FDD9-AEA1-A7E4-89F9696B0DDA}"/>
          </ac:inkMkLst>
        </pc:inkChg>
        <pc:inkChg chg="add mod">
          <ac:chgData name="Darren Starr" userId="e8db8f9f-6c41-48a8-b168-8c2600f32686" providerId="ADAL" clId="{8A8AF724-0554-4334-A95E-7765974E60F0}" dt="2025-01-16T11:43:04.504" v="29343"/>
          <ac:inkMkLst>
            <pc:docMk/>
            <pc:sldMk cId="2732607020" sldId="336"/>
            <ac:inkMk id="167" creationId="{BF4CE974-3FC1-EF20-C0F5-58BD65145D95}"/>
          </ac:inkMkLst>
        </pc:inkChg>
        <pc:inkChg chg="add mod">
          <ac:chgData name="Darren Starr" userId="e8db8f9f-6c41-48a8-b168-8c2600f32686" providerId="ADAL" clId="{8A8AF724-0554-4334-A95E-7765974E60F0}" dt="2025-01-16T11:43:00.236" v="29338"/>
          <ac:inkMkLst>
            <pc:docMk/>
            <pc:sldMk cId="2732607020" sldId="336"/>
            <ac:inkMk id="168" creationId="{0811F05D-A79D-9D2E-3A71-57A9859A33B6}"/>
          </ac:inkMkLst>
        </pc:inkChg>
        <pc:inkChg chg="add mod">
          <ac:chgData name="Darren Starr" userId="e8db8f9f-6c41-48a8-b168-8c2600f32686" providerId="ADAL" clId="{8A8AF724-0554-4334-A95E-7765974E60F0}" dt="2025-01-16T11:43:49.748" v="29362"/>
          <ac:inkMkLst>
            <pc:docMk/>
            <pc:sldMk cId="2732607020" sldId="336"/>
            <ac:inkMk id="169" creationId="{C280242F-7F4F-F190-29C5-3AB91BB9D5FA}"/>
          </ac:inkMkLst>
        </pc:inkChg>
        <pc:inkChg chg="add mod">
          <ac:chgData name="Darren Starr" userId="e8db8f9f-6c41-48a8-b168-8c2600f32686" providerId="ADAL" clId="{8A8AF724-0554-4334-A95E-7765974E60F0}" dt="2025-01-16T11:43:49.748" v="29362"/>
          <ac:inkMkLst>
            <pc:docMk/>
            <pc:sldMk cId="2732607020" sldId="336"/>
            <ac:inkMk id="170" creationId="{67924AE0-3E91-0062-CBAE-370ED3A6F852}"/>
          </ac:inkMkLst>
        </pc:inkChg>
        <pc:inkChg chg="add mod">
          <ac:chgData name="Darren Starr" userId="e8db8f9f-6c41-48a8-b168-8c2600f32686" providerId="ADAL" clId="{8A8AF724-0554-4334-A95E-7765974E60F0}" dt="2025-01-16T11:43:13.509" v="29346"/>
          <ac:inkMkLst>
            <pc:docMk/>
            <pc:sldMk cId="2732607020" sldId="336"/>
            <ac:inkMk id="171" creationId="{7F4E6701-2BEF-6867-1909-FF346DAB8693}"/>
          </ac:inkMkLst>
        </pc:inkChg>
        <pc:inkChg chg="add mod">
          <ac:chgData name="Darren Starr" userId="e8db8f9f-6c41-48a8-b168-8c2600f32686" providerId="ADAL" clId="{8A8AF724-0554-4334-A95E-7765974E60F0}" dt="2025-01-16T11:43:49.748" v="29362"/>
          <ac:inkMkLst>
            <pc:docMk/>
            <pc:sldMk cId="2732607020" sldId="336"/>
            <ac:inkMk id="173" creationId="{D212AED8-2F0A-CA46-E0CE-DA6956030B43}"/>
          </ac:inkMkLst>
        </pc:inkChg>
        <pc:inkChg chg="add mod">
          <ac:chgData name="Darren Starr" userId="e8db8f9f-6c41-48a8-b168-8c2600f32686" providerId="ADAL" clId="{8A8AF724-0554-4334-A95E-7765974E60F0}" dt="2025-01-16T11:43:49.748" v="29362"/>
          <ac:inkMkLst>
            <pc:docMk/>
            <pc:sldMk cId="2732607020" sldId="336"/>
            <ac:inkMk id="174" creationId="{902AB22C-181C-8881-877E-4829145C7BE5}"/>
          </ac:inkMkLst>
        </pc:inkChg>
        <pc:inkChg chg="add mod">
          <ac:chgData name="Darren Starr" userId="e8db8f9f-6c41-48a8-b168-8c2600f32686" providerId="ADAL" clId="{8A8AF724-0554-4334-A95E-7765974E60F0}" dt="2025-01-16T11:43:13.509" v="29346"/>
          <ac:inkMkLst>
            <pc:docMk/>
            <pc:sldMk cId="2732607020" sldId="336"/>
            <ac:inkMk id="175" creationId="{AF0DF216-B7F6-81CD-885C-E6A52E9D1D37}"/>
          </ac:inkMkLst>
        </pc:inkChg>
        <pc:inkChg chg="add mod">
          <ac:chgData name="Darren Starr" userId="e8db8f9f-6c41-48a8-b168-8c2600f32686" providerId="ADAL" clId="{8A8AF724-0554-4334-A95E-7765974E60F0}" dt="2025-01-16T11:43:23.996" v="29354"/>
          <ac:inkMkLst>
            <pc:docMk/>
            <pc:sldMk cId="2732607020" sldId="336"/>
            <ac:inkMk id="176" creationId="{75F7D4DE-BDC7-AD66-FFFF-FE97C7A74A9D}"/>
          </ac:inkMkLst>
        </pc:inkChg>
        <pc:inkChg chg="add mod">
          <ac:chgData name="Darren Starr" userId="e8db8f9f-6c41-48a8-b168-8c2600f32686" providerId="ADAL" clId="{8A8AF724-0554-4334-A95E-7765974E60F0}" dt="2025-01-16T11:43:13.509" v="29346"/>
          <ac:inkMkLst>
            <pc:docMk/>
            <pc:sldMk cId="2732607020" sldId="336"/>
            <ac:inkMk id="178" creationId="{371B8621-ABE2-3D43-20E4-2947F0AAF57C}"/>
          </ac:inkMkLst>
        </pc:inkChg>
        <pc:inkChg chg="add mod">
          <ac:chgData name="Darren Starr" userId="e8db8f9f-6c41-48a8-b168-8c2600f32686" providerId="ADAL" clId="{8A8AF724-0554-4334-A95E-7765974E60F0}" dt="2025-01-16T11:43:13.509" v="29346"/>
          <ac:inkMkLst>
            <pc:docMk/>
            <pc:sldMk cId="2732607020" sldId="336"/>
            <ac:inkMk id="179" creationId="{07B05850-F3EE-85C8-4DBB-57342612A0FF}"/>
          </ac:inkMkLst>
        </pc:inkChg>
        <pc:inkChg chg="add mod">
          <ac:chgData name="Darren Starr" userId="e8db8f9f-6c41-48a8-b168-8c2600f32686" providerId="ADAL" clId="{8A8AF724-0554-4334-A95E-7765974E60F0}" dt="2025-01-16T11:43:49.748" v="29362"/>
          <ac:inkMkLst>
            <pc:docMk/>
            <pc:sldMk cId="2732607020" sldId="336"/>
            <ac:inkMk id="181" creationId="{87861D86-9ACD-1B8E-CEF8-992029FB9414}"/>
          </ac:inkMkLst>
        </pc:inkChg>
        <pc:inkChg chg="add mod">
          <ac:chgData name="Darren Starr" userId="e8db8f9f-6c41-48a8-b168-8c2600f32686" providerId="ADAL" clId="{8A8AF724-0554-4334-A95E-7765974E60F0}" dt="2025-01-16T11:43:15.484" v="29349"/>
          <ac:inkMkLst>
            <pc:docMk/>
            <pc:sldMk cId="2732607020" sldId="336"/>
            <ac:inkMk id="182" creationId="{5D8F314E-A4C7-D021-1392-6FAD5D7A6A54}"/>
          </ac:inkMkLst>
        </pc:inkChg>
        <pc:inkChg chg="add mod">
          <ac:chgData name="Darren Starr" userId="e8db8f9f-6c41-48a8-b168-8c2600f32686" providerId="ADAL" clId="{8A8AF724-0554-4334-A95E-7765974E60F0}" dt="2025-01-16T11:43:23.996" v="29354"/>
          <ac:inkMkLst>
            <pc:docMk/>
            <pc:sldMk cId="2732607020" sldId="336"/>
            <ac:inkMk id="184" creationId="{F42D79AF-03FF-C9EF-3080-C7E0AF426C02}"/>
          </ac:inkMkLst>
        </pc:inkChg>
        <pc:inkChg chg="add">
          <ac:chgData name="Darren Starr" userId="e8db8f9f-6c41-48a8-b168-8c2600f32686" providerId="ADAL" clId="{8A8AF724-0554-4334-A95E-7765974E60F0}" dt="2025-01-16T11:43:22.535" v="29352" actId="9405"/>
          <ac:inkMkLst>
            <pc:docMk/>
            <pc:sldMk cId="2732607020" sldId="336"/>
            <ac:inkMk id="186" creationId="{B3A75709-349F-8261-2C6B-979496EA358E}"/>
          </ac:inkMkLst>
        </pc:inkChg>
        <pc:inkChg chg="add">
          <ac:chgData name="Darren Starr" userId="e8db8f9f-6c41-48a8-b168-8c2600f32686" providerId="ADAL" clId="{8A8AF724-0554-4334-A95E-7765974E60F0}" dt="2025-01-16T11:43:23.435" v="29353" actId="9405"/>
          <ac:inkMkLst>
            <pc:docMk/>
            <pc:sldMk cId="2732607020" sldId="336"/>
            <ac:inkMk id="187" creationId="{15B30C2C-0093-F65B-D8E8-A4A78A4AC1A0}"/>
          </ac:inkMkLst>
        </pc:inkChg>
        <pc:inkChg chg="add mod">
          <ac:chgData name="Darren Starr" userId="e8db8f9f-6c41-48a8-b168-8c2600f32686" providerId="ADAL" clId="{8A8AF724-0554-4334-A95E-7765974E60F0}" dt="2025-01-16T11:43:49.748" v="29362"/>
          <ac:inkMkLst>
            <pc:docMk/>
            <pc:sldMk cId="2732607020" sldId="336"/>
            <ac:inkMk id="189" creationId="{55FBAFC4-CF40-6E70-5ACE-D79D30F18941}"/>
          </ac:inkMkLst>
        </pc:inkChg>
        <pc:inkChg chg="add mod">
          <ac:chgData name="Darren Starr" userId="e8db8f9f-6c41-48a8-b168-8c2600f32686" providerId="ADAL" clId="{8A8AF724-0554-4334-A95E-7765974E60F0}" dt="2025-01-16T11:43:49.748" v="29362"/>
          <ac:inkMkLst>
            <pc:docMk/>
            <pc:sldMk cId="2732607020" sldId="336"/>
            <ac:inkMk id="190" creationId="{651CC0C1-0468-B4DC-8B26-35C7033B12FD}"/>
          </ac:inkMkLst>
        </pc:inkChg>
        <pc:inkChg chg="add">
          <ac:chgData name="Darren Starr" userId="e8db8f9f-6c41-48a8-b168-8c2600f32686" providerId="ADAL" clId="{8A8AF724-0554-4334-A95E-7765974E60F0}" dt="2025-01-16T11:43:41.166" v="29358" actId="9405"/>
          <ac:inkMkLst>
            <pc:docMk/>
            <pc:sldMk cId="2732607020" sldId="336"/>
            <ac:inkMk id="192" creationId="{A95DBD2A-9772-E95B-3184-7778D2CC1790}"/>
          </ac:inkMkLst>
        </pc:inkChg>
        <pc:inkChg chg="add">
          <ac:chgData name="Darren Starr" userId="e8db8f9f-6c41-48a8-b168-8c2600f32686" providerId="ADAL" clId="{8A8AF724-0554-4334-A95E-7765974E60F0}" dt="2025-01-16T11:43:41.464" v="29359" actId="9405"/>
          <ac:inkMkLst>
            <pc:docMk/>
            <pc:sldMk cId="2732607020" sldId="336"/>
            <ac:inkMk id="193" creationId="{F12087B9-268E-4485-3ACE-0FE54E369BDC}"/>
          </ac:inkMkLst>
        </pc:inkChg>
        <pc:inkChg chg="add">
          <ac:chgData name="Darren Starr" userId="e8db8f9f-6c41-48a8-b168-8c2600f32686" providerId="ADAL" clId="{8A8AF724-0554-4334-A95E-7765974E60F0}" dt="2025-01-16T11:43:48.793" v="29361" actId="9405"/>
          <ac:inkMkLst>
            <pc:docMk/>
            <pc:sldMk cId="2732607020" sldId="336"/>
            <ac:inkMk id="195" creationId="{75CB7F83-D173-05DB-8839-93493363654D}"/>
          </ac:inkMkLst>
        </pc:inkChg>
      </pc:sldChg>
      <pc:sldChg chg="addSp delSp modSp new mod">
        <pc:chgData name="Darren Starr" userId="e8db8f9f-6c41-48a8-b168-8c2600f32686" providerId="ADAL" clId="{8A8AF724-0554-4334-A95E-7765974E60F0}" dt="2025-01-16T12:02:13.962" v="29674"/>
        <pc:sldMkLst>
          <pc:docMk/>
          <pc:sldMk cId="2904110894" sldId="337"/>
        </pc:sldMkLst>
        <pc:spChg chg="del">
          <ac:chgData name="Darren Starr" userId="e8db8f9f-6c41-48a8-b168-8c2600f32686" providerId="ADAL" clId="{8A8AF724-0554-4334-A95E-7765974E60F0}" dt="2025-01-16T11:44:19.026" v="29364" actId="478"/>
          <ac:spMkLst>
            <pc:docMk/>
            <pc:sldMk cId="2904110894" sldId="337"/>
            <ac:spMk id="2" creationId="{CF9EDF91-C8B9-CED1-95C3-90FEC487ECC5}"/>
          </ac:spMkLst>
        </pc:spChg>
        <pc:spChg chg="del">
          <ac:chgData name="Darren Starr" userId="e8db8f9f-6c41-48a8-b168-8c2600f32686" providerId="ADAL" clId="{8A8AF724-0554-4334-A95E-7765974E60F0}" dt="2025-01-16T11:44:21.675" v="29365" actId="478"/>
          <ac:spMkLst>
            <pc:docMk/>
            <pc:sldMk cId="2904110894" sldId="337"/>
            <ac:spMk id="3" creationId="{4C2E3497-F5BD-0F48-CD05-66D75EE0A23F}"/>
          </ac:spMkLst>
        </pc:spChg>
        <pc:grpChg chg="del mod">
          <ac:chgData name="Darren Starr" userId="e8db8f9f-6c41-48a8-b168-8c2600f32686" providerId="ADAL" clId="{8A8AF724-0554-4334-A95E-7765974E60F0}" dt="2025-01-16T11:45:07.813" v="29377"/>
          <ac:grpSpMkLst>
            <pc:docMk/>
            <pc:sldMk cId="2904110894" sldId="337"/>
            <ac:grpSpMk id="9" creationId="{C4F25FC0-C82D-6AE1-8FB9-DEBE1162A664}"/>
          </ac:grpSpMkLst>
        </pc:grpChg>
        <pc:grpChg chg="del mod">
          <ac:chgData name="Darren Starr" userId="e8db8f9f-6c41-48a8-b168-8c2600f32686" providerId="ADAL" clId="{8A8AF724-0554-4334-A95E-7765974E60F0}" dt="2025-01-16T11:46:38.547" v="29416"/>
          <ac:grpSpMkLst>
            <pc:docMk/>
            <pc:sldMk cId="2904110894" sldId="337"/>
            <ac:grpSpMk id="15" creationId="{B5028DFB-686F-A8F1-69DF-2A5C9F5CB64B}"/>
          </ac:grpSpMkLst>
        </pc:grpChg>
        <pc:grpChg chg="del mod">
          <ac:chgData name="Darren Starr" userId="e8db8f9f-6c41-48a8-b168-8c2600f32686" providerId="ADAL" clId="{8A8AF724-0554-4334-A95E-7765974E60F0}" dt="2025-01-16T11:46:38.547" v="29416"/>
          <ac:grpSpMkLst>
            <pc:docMk/>
            <pc:sldMk cId="2904110894" sldId="337"/>
            <ac:grpSpMk id="42" creationId="{A590A7E6-B757-9BCD-33F8-B122B15C824E}"/>
          </ac:grpSpMkLst>
        </pc:grpChg>
        <pc:grpChg chg="del mod">
          <ac:chgData name="Darren Starr" userId="e8db8f9f-6c41-48a8-b168-8c2600f32686" providerId="ADAL" clId="{8A8AF724-0554-4334-A95E-7765974E60F0}" dt="2025-01-16T11:46:38.547" v="29416"/>
          <ac:grpSpMkLst>
            <pc:docMk/>
            <pc:sldMk cId="2904110894" sldId="337"/>
            <ac:grpSpMk id="43" creationId="{24967E00-2BE6-1F96-9A35-45FFB920BB42}"/>
          </ac:grpSpMkLst>
        </pc:grpChg>
        <pc:grpChg chg="del mod">
          <ac:chgData name="Darren Starr" userId="e8db8f9f-6c41-48a8-b168-8c2600f32686" providerId="ADAL" clId="{8A8AF724-0554-4334-A95E-7765974E60F0}" dt="2025-01-16T11:46:32.931" v="29414"/>
          <ac:grpSpMkLst>
            <pc:docMk/>
            <pc:sldMk cId="2904110894" sldId="337"/>
            <ac:grpSpMk id="46" creationId="{A6EF326B-A5D6-225D-6E94-3B5F1E5B83E7}"/>
          </ac:grpSpMkLst>
        </pc:grpChg>
        <pc:grpChg chg="del mod">
          <ac:chgData name="Darren Starr" userId="e8db8f9f-6c41-48a8-b168-8c2600f32686" providerId="ADAL" clId="{8A8AF724-0554-4334-A95E-7765974E60F0}" dt="2025-01-16T11:46:38.547" v="29416"/>
          <ac:grpSpMkLst>
            <pc:docMk/>
            <pc:sldMk cId="2904110894" sldId="337"/>
            <ac:grpSpMk id="53" creationId="{F758ED17-8D82-E25D-AFA3-1D0C0451623A}"/>
          </ac:grpSpMkLst>
        </pc:grpChg>
        <pc:grpChg chg="del mod">
          <ac:chgData name="Darren Starr" userId="e8db8f9f-6c41-48a8-b168-8c2600f32686" providerId="ADAL" clId="{8A8AF724-0554-4334-A95E-7765974E60F0}" dt="2025-01-16T11:46:44.264" v="29426"/>
          <ac:grpSpMkLst>
            <pc:docMk/>
            <pc:sldMk cId="2904110894" sldId="337"/>
            <ac:grpSpMk id="55" creationId="{1F7698F2-A72A-C275-789D-C463218F368C}"/>
          </ac:grpSpMkLst>
        </pc:grpChg>
        <pc:grpChg chg="del mod">
          <ac:chgData name="Darren Starr" userId="e8db8f9f-6c41-48a8-b168-8c2600f32686" providerId="ADAL" clId="{8A8AF724-0554-4334-A95E-7765974E60F0}" dt="2025-01-16T11:47:31.071" v="29436"/>
          <ac:grpSpMkLst>
            <pc:docMk/>
            <pc:sldMk cId="2904110894" sldId="337"/>
            <ac:grpSpMk id="65" creationId="{7325F203-DF92-95C2-5EA8-3C36552DF8B0}"/>
          </ac:grpSpMkLst>
        </pc:grpChg>
        <pc:grpChg chg="del mod">
          <ac:chgData name="Darren Starr" userId="e8db8f9f-6c41-48a8-b168-8c2600f32686" providerId="ADAL" clId="{8A8AF724-0554-4334-A95E-7765974E60F0}" dt="2025-01-16T11:47:31.071" v="29436"/>
          <ac:grpSpMkLst>
            <pc:docMk/>
            <pc:sldMk cId="2904110894" sldId="337"/>
            <ac:grpSpMk id="75" creationId="{E5051506-DEA0-D430-AE36-3ADA44E4EF63}"/>
          </ac:grpSpMkLst>
        </pc:grpChg>
        <pc:grpChg chg="del mod">
          <ac:chgData name="Darren Starr" userId="e8db8f9f-6c41-48a8-b168-8c2600f32686" providerId="ADAL" clId="{8A8AF724-0554-4334-A95E-7765974E60F0}" dt="2025-01-16T11:47:54.768" v="29447"/>
          <ac:grpSpMkLst>
            <pc:docMk/>
            <pc:sldMk cId="2904110894" sldId="337"/>
            <ac:grpSpMk id="76" creationId="{E0D00C05-F155-E258-BDEE-FC0CB569C74A}"/>
          </ac:grpSpMkLst>
        </pc:grpChg>
        <pc:grpChg chg="del mod">
          <ac:chgData name="Darren Starr" userId="e8db8f9f-6c41-48a8-b168-8c2600f32686" providerId="ADAL" clId="{8A8AF724-0554-4334-A95E-7765974E60F0}" dt="2025-01-16T11:47:57.457" v="29453"/>
          <ac:grpSpMkLst>
            <pc:docMk/>
            <pc:sldMk cId="2904110894" sldId="337"/>
            <ac:grpSpMk id="87" creationId="{08237BDA-E9A5-635E-650C-2112CC740765}"/>
          </ac:grpSpMkLst>
        </pc:grpChg>
        <pc:grpChg chg="del mod">
          <ac:chgData name="Darren Starr" userId="e8db8f9f-6c41-48a8-b168-8c2600f32686" providerId="ADAL" clId="{8A8AF724-0554-4334-A95E-7765974E60F0}" dt="2025-01-16T11:48:02.837" v="29462"/>
          <ac:grpSpMkLst>
            <pc:docMk/>
            <pc:sldMk cId="2904110894" sldId="337"/>
            <ac:grpSpMk id="93" creationId="{1CC98B42-CD45-238C-1306-FF48602C3FD6}"/>
          </ac:grpSpMkLst>
        </pc:grpChg>
        <pc:grpChg chg="del mod">
          <ac:chgData name="Darren Starr" userId="e8db8f9f-6c41-48a8-b168-8c2600f32686" providerId="ADAL" clId="{8A8AF724-0554-4334-A95E-7765974E60F0}" dt="2025-01-16T11:48:06.602" v="29468"/>
          <ac:grpSpMkLst>
            <pc:docMk/>
            <pc:sldMk cId="2904110894" sldId="337"/>
            <ac:grpSpMk id="102" creationId="{CA5A5719-D8E9-DA0B-CE3E-0FDE0D8F263E}"/>
          </ac:grpSpMkLst>
        </pc:grpChg>
        <pc:grpChg chg="del mod">
          <ac:chgData name="Darren Starr" userId="e8db8f9f-6c41-48a8-b168-8c2600f32686" providerId="ADAL" clId="{8A8AF724-0554-4334-A95E-7765974E60F0}" dt="2025-01-16T11:48:09.283" v="29472"/>
          <ac:grpSpMkLst>
            <pc:docMk/>
            <pc:sldMk cId="2904110894" sldId="337"/>
            <ac:grpSpMk id="108" creationId="{286E0EB3-7108-6778-0DBB-6E8B385101D4}"/>
          </ac:grpSpMkLst>
        </pc:grpChg>
        <pc:grpChg chg="del mod">
          <ac:chgData name="Darren Starr" userId="e8db8f9f-6c41-48a8-b168-8c2600f32686" providerId="ADAL" clId="{8A8AF724-0554-4334-A95E-7765974E60F0}" dt="2025-01-16T11:48:18.610" v="29481"/>
          <ac:grpSpMkLst>
            <pc:docMk/>
            <pc:sldMk cId="2904110894" sldId="337"/>
            <ac:grpSpMk id="112" creationId="{AC6E8A07-D60F-FE48-218A-6FB6C04B8FA2}"/>
          </ac:grpSpMkLst>
        </pc:grpChg>
        <pc:grpChg chg="del mod">
          <ac:chgData name="Darren Starr" userId="e8db8f9f-6c41-48a8-b168-8c2600f32686" providerId="ADAL" clId="{8A8AF724-0554-4334-A95E-7765974E60F0}" dt="2025-01-16T11:48:18.610" v="29481"/>
          <ac:grpSpMkLst>
            <pc:docMk/>
            <pc:sldMk cId="2904110894" sldId="337"/>
            <ac:grpSpMk id="121" creationId="{069A5A6E-8111-094C-DF2B-690A83BE12AB}"/>
          </ac:grpSpMkLst>
        </pc:grpChg>
        <pc:grpChg chg="del mod">
          <ac:chgData name="Darren Starr" userId="e8db8f9f-6c41-48a8-b168-8c2600f32686" providerId="ADAL" clId="{8A8AF724-0554-4334-A95E-7765974E60F0}" dt="2025-01-16T11:48:20.734" v="29483"/>
          <ac:grpSpMkLst>
            <pc:docMk/>
            <pc:sldMk cId="2904110894" sldId="337"/>
            <ac:grpSpMk id="122" creationId="{F1292D25-123B-3593-91A7-4754A17FB579}"/>
          </ac:grpSpMkLst>
        </pc:grpChg>
        <pc:grpChg chg="del mod">
          <ac:chgData name="Darren Starr" userId="e8db8f9f-6c41-48a8-b168-8c2600f32686" providerId="ADAL" clId="{8A8AF724-0554-4334-A95E-7765974E60F0}" dt="2025-01-16T11:48:29.154" v="29489"/>
          <ac:grpSpMkLst>
            <pc:docMk/>
            <pc:sldMk cId="2904110894" sldId="337"/>
            <ac:grpSpMk id="124" creationId="{710D0D26-A911-EF21-E9A4-B6F4CD078B67}"/>
          </ac:grpSpMkLst>
        </pc:grpChg>
        <pc:grpChg chg="del mod">
          <ac:chgData name="Darren Starr" userId="e8db8f9f-6c41-48a8-b168-8c2600f32686" providerId="ADAL" clId="{8A8AF724-0554-4334-A95E-7765974E60F0}" dt="2025-01-16T11:49:05.314" v="29524"/>
          <ac:grpSpMkLst>
            <pc:docMk/>
            <pc:sldMk cId="2904110894" sldId="337"/>
            <ac:grpSpMk id="130" creationId="{1E4B6F19-260E-268D-BB96-378958733C80}"/>
          </ac:grpSpMkLst>
        </pc:grpChg>
        <pc:grpChg chg="del mod">
          <ac:chgData name="Darren Starr" userId="e8db8f9f-6c41-48a8-b168-8c2600f32686" providerId="ADAL" clId="{8A8AF724-0554-4334-A95E-7765974E60F0}" dt="2025-01-16T11:48:39.130" v="29506"/>
          <ac:grpSpMkLst>
            <pc:docMk/>
            <pc:sldMk cId="2904110894" sldId="337"/>
            <ac:grpSpMk id="140" creationId="{123D00B1-0DCE-D851-02B3-ECF84259912C}"/>
          </ac:grpSpMkLst>
        </pc:grpChg>
        <pc:grpChg chg="del mod">
          <ac:chgData name="Darren Starr" userId="e8db8f9f-6c41-48a8-b168-8c2600f32686" providerId="ADAL" clId="{8A8AF724-0554-4334-A95E-7765974E60F0}" dt="2025-01-16T11:49:05.314" v="29524"/>
          <ac:grpSpMkLst>
            <pc:docMk/>
            <pc:sldMk cId="2904110894" sldId="337"/>
            <ac:grpSpMk id="147" creationId="{19AE3E07-A054-6C6B-4329-6D0FE9BE569A}"/>
          </ac:grpSpMkLst>
        </pc:grpChg>
        <pc:grpChg chg="del mod">
          <ac:chgData name="Darren Starr" userId="e8db8f9f-6c41-48a8-b168-8c2600f32686" providerId="ADAL" clId="{8A8AF724-0554-4334-A95E-7765974E60F0}" dt="2025-01-16T11:48:52.162" v="29510"/>
          <ac:grpSpMkLst>
            <pc:docMk/>
            <pc:sldMk cId="2904110894" sldId="337"/>
            <ac:grpSpMk id="150" creationId="{FF617D3A-11CF-2BA4-B69E-04F3B9DF6FFF}"/>
          </ac:grpSpMkLst>
        </pc:grpChg>
        <pc:grpChg chg="del mod">
          <ac:chgData name="Darren Starr" userId="e8db8f9f-6c41-48a8-b168-8c2600f32686" providerId="ADAL" clId="{8A8AF724-0554-4334-A95E-7765974E60F0}" dt="2025-01-16T11:49:05.314" v="29524"/>
          <ac:grpSpMkLst>
            <pc:docMk/>
            <pc:sldMk cId="2904110894" sldId="337"/>
            <ac:grpSpMk id="155" creationId="{C8CA82DB-5622-D902-5E9F-15740AD7F39F}"/>
          </ac:grpSpMkLst>
        </pc:grpChg>
        <pc:grpChg chg="del mod">
          <ac:chgData name="Darren Starr" userId="e8db8f9f-6c41-48a8-b168-8c2600f32686" providerId="ADAL" clId="{8A8AF724-0554-4334-A95E-7765974E60F0}" dt="2025-01-16T11:49:05.314" v="29524"/>
          <ac:grpSpMkLst>
            <pc:docMk/>
            <pc:sldMk cId="2904110894" sldId="337"/>
            <ac:grpSpMk id="161" creationId="{89995A27-0A25-84A8-8FF5-A4815372C971}"/>
          </ac:grpSpMkLst>
        </pc:grpChg>
        <pc:grpChg chg="del mod">
          <ac:chgData name="Darren Starr" userId="e8db8f9f-6c41-48a8-b168-8c2600f32686" providerId="ADAL" clId="{8A8AF724-0554-4334-A95E-7765974E60F0}" dt="2025-01-16T11:49:14.462" v="29534"/>
          <ac:grpSpMkLst>
            <pc:docMk/>
            <pc:sldMk cId="2904110894" sldId="337"/>
            <ac:grpSpMk id="163" creationId="{9DA9791C-3DF8-4F30-CF09-6D122B6DA039}"/>
          </ac:grpSpMkLst>
        </pc:grpChg>
        <pc:grpChg chg="del mod">
          <ac:chgData name="Darren Starr" userId="e8db8f9f-6c41-48a8-b168-8c2600f32686" providerId="ADAL" clId="{8A8AF724-0554-4334-A95E-7765974E60F0}" dt="2025-01-16T11:49:27.485" v="29550"/>
          <ac:grpSpMkLst>
            <pc:docMk/>
            <pc:sldMk cId="2904110894" sldId="337"/>
            <ac:grpSpMk id="173" creationId="{668C8EE4-6CA7-0415-1DE2-F5DF94320DC8}"/>
          </ac:grpSpMkLst>
        </pc:grpChg>
        <pc:grpChg chg="del mod">
          <ac:chgData name="Darren Starr" userId="e8db8f9f-6c41-48a8-b168-8c2600f32686" providerId="ADAL" clId="{8A8AF724-0554-4334-A95E-7765974E60F0}" dt="2025-01-16T11:49:23.630" v="29548"/>
          <ac:grpSpMkLst>
            <pc:docMk/>
            <pc:sldMk cId="2904110894" sldId="337"/>
            <ac:grpSpMk id="187" creationId="{37E96BBF-618A-8EC2-AB1D-6A0CB2964793}"/>
          </ac:grpSpMkLst>
        </pc:grpChg>
        <pc:grpChg chg="del mod">
          <ac:chgData name="Darren Starr" userId="e8db8f9f-6c41-48a8-b168-8c2600f32686" providerId="ADAL" clId="{8A8AF724-0554-4334-A95E-7765974E60F0}" dt="2025-01-16T11:49:27.485" v="29550"/>
          <ac:grpSpMkLst>
            <pc:docMk/>
            <pc:sldMk cId="2904110894" sldId="337"/>
            <ac:grpSpMk id="188" creationId="{08A3240C-4829-2C70-5C68-17520A4A9EA8}"/>
          </ac:grpSpMkLst>
        </pc:grpChg>
        <pc:grpChg chg="del mod">
          <ac:chgData name="Darren Starr" userId="e8db8f9f-6c41-48a8-b168-8c2600f32686" providerId="ADAL" clId="{8A8AF724-0554-4334-A95E-7765974E60F0}" dt="2025-01-16T11:49:27.485" v="29550"/>
          <ac:grpSpMkLst>
            <pc:docMk/>
            <pc:sldMk cId="2904110894" sldId="337"/>
            <ac:grpSpMk id="189" creationId="{D3439E04-2A73-D5F1-EA67-79F77699A3B5}"/>
          </ac:grpSpMkLst>
        </pc:grpChg>
        <pc:grpChg chg="del mod">
          <ac:chgData name="Darren Starr" userId="e8db8f9f-6c41-48a8-b168-8c2600f32686" providerId="ADAL" clId="{8A8AF724-0554-4334-A95E-7765974E60F0}" dt="2025-01-16T11:50:02.823" v="29592"/>
          <ac:grpSpMkLst>
            <pc:docMk/>
            <pc:sldMk cId="2904110894" sldId="337"/>
            <ac:grpSpMk id="191" creationId="{C990FAF0-0BBD-7DB2-8743-8FA04F7BBCD8}"/>
          </ac:grpSpMkLst>
        </pc:grpChg>
        <pc:grpChg chg="del mod">
          <ac:chgData name="Darren Starr" userId="e8db8f9f-6c41-48a8-b168-8c2600f32686" providerId="ADAL" clId="{8A8AF724-0554-4334-A95E-7765974E60F0}" dt="2025-01-16T11:50:02.823" v="29592"/>
          <ac:grpSpMkLst>
            <pc:docMk/>
            <pc:sldMk cId="2904110894" sldId="337"/>
            <ac:grpSpMk id="214" creationId="{FC73760A-822C-00D0-2AFE-73FB5ACBEBD6}"/>
          </ac:grpSpMkLst>
        </pc:grpChg>
        <pc:grpChg chg="del mod">
          <ac:chgData name="Darren Starr" userId="e8db8f9f-6c41-48a8-b168-8c2600f32686" providerId="ADAL" clId="{8A8AF724-0554-4334-A95E-7765974E60F0}" dt="2025-01-16T11:50:02.823" v="29592"/>
          <ac:grpSpMkLst>
            <pc:docMk/>
            <pc:sldMk cId="2904110894" sldId="337"/>
            <ac:grpSpMk id="215" creationId="{A4C42B85-D4A8-E25C-2235-EA72AB723FAF}"/>
          </ac:grpSpMkLst>
        </pc:grpChg>
        <pc:grpChg chg="del mod">
          <ac:chgData name="Darren Starr" userId="e8db8f9f-6c41-48a8-b168-8c2600f32686" providerId="ADAL" clId="{8A8AF724-0554-4334-A95E-7765974E60F0}" dt="2025-01-16T11:50:01.381" v="29590"/>
          <ac:grpSpMkLst>
            <pc:docMk/>
            <pc:sldMk cId="2904110894" sldId="337"/>
            <ac:grpSpMk id="221" creationId="{B1756D4B-0054-46D0-E842-10C29CAFE197}"/>
          </ac:grpSpMkLst>
        </pc:grpChg>
        <pc:grpChg chg="del mod">
          <ac:chgData name="Darren Starr" userId="e8db8f9f-6c41-48a8-b168-8c2600f32686" providerId="ADAL" clId="{8A8AF724-0554-4334-A95E-7765974E60F0}" dt="2025-01-16T11:50:02.823" v="29592"/>
          <ac:grpSpMkLst>
            <pc:docMk/>
            <pc:sldMk cId="2904110894" sldId="337"/>
            <ac:grpSpMk id="232" creationId="{26A276DC-79A7-70AC-81A5-125B3A625F40}"/>
          </ac:grpSpMkLst>
        </pc:grpChg>
        <pc:grpChg chg="del mod">
          <ac:chgData name="Darren Starr" userId="e8db8f9f-6c41-48a8-b168-8c2600f32686" providerId="ADAL" clId="{8A8AF724-0554-4334-A95E-7765974E60F0}" dt="2025-01-16T11:50:04.410" v="29594"/>
          <ac:grpSpMkLst>
            <pc:docMk/>
            <pc:sldMk cId="2904110894" sldId="337"/>
            <ac:grpSpMk id="234" creationId="{5E0CA8EB-95D1-A536-4425-892EA667319B}"/>
          </ac:grpSpMkLst>
        </pc:grpChg>
        <pc:grpChg chg="del mod">
          <ac:chgData name="Darren Starr" userId="e8db8f9f-6c41-48a8-b168-8c2600f32686" providerId="ADAL" clId="{8A8AF724-0554-4334-A95E-7765974E60F0}" dt="2025-01-16T11:50:06.656" v="29597"/>
          <ac:grpSpMkLst>
            <pc:docMk/>
            <pc:sldMk cId="2904110894" sldId="337"/>
            <ac:grpSpMk id="236" creationId="{7914080E-E53D-DD29-BF99-7C2EB1DBC934}"/>
          </ac:grpSpMkLst>
        </pc:grpChg>
        <pc:grpChg chg="del mod">
          <ac:chgData name="Darren Starr" userId="e8db8f9f-6c41-48a8-b168-8c2600f32686" providerId="ADAL" clId="{8A8AF724-0554-4334-A95E-7765974E60F0}" dt="2025-01-16T11:50:11.126" v="29601"/>
          <ac:grpSpMkLst>
            <pc:docMk/>
            <pc:sldMk cId="2904110894" sldId="337"/>
            <ac:grpSpMk id="239" creationId="{504347AC-B7BE-302C-C81A-2AE2E5DEF684}"/>
          </ac:grpSpMkLst>
        </pc:grpChg>
        <pc:grpChg chg="mod">
          <ac:chgData name="Darren Starr" userId="e8db8f9f-6c41-48a8-b168-8c2600f32686" providerId="ADAL" clId="{8A8AF724-0554-4334-A95E-7765974E60F0}" dt="2025-01-16T11:50:11.126" v="29601"/>
          <ac:grpSpMkLst>
            <pc:docMk/>
            <pc:sldMk cId="2904110894" sldId="337"/>
            <ac:grpSpMk id="243" creationId="{40E2A941-9001-F84E-894E-65E0B73DA076}"/>
          </ac:grpSpMkLst>
        </pc:grpChg>
        <pc:grpChg chg="del mod">
          <ac:chgData name="Darren Starr" userId="e8db8f9f-6c41-48a8-b168-8c2600f32686" providerId="ADAL" clId="{8A8AF724-0554-4334-A95E-7765974E60F0}" dt="2025-01-16T11:51:03.628" v="29614"/>
          <ac:grpSpMkLst>
            <pc:docMk/>
            <pc:sldMk cId="2904110894" sldId="337"/>
            <ac:grpSpMk id="249" creationId="{77613183-39BC-E9BA-CCF6-2DF2E7B5E0A8}"/>
          </ac:grpSpMkLst>
        </pc:grpChg>
        <pc:grpChg chg="del mod">
          <ac:chgData name="Darren Starr" userId="e8db8f9f-6c41-48a8-b168-8c2600f32686" providerId="ADAL" clId="{8A8AF724-0554-4334-A95E-7765974E60F0}" dt="2025-01-16T11:51:05.420" v="29616"/>
          <ac:grpSpMkLst>
            <pc:docMk/>
            <pc:sldMk cId="2904110894" sldId="337"/>
            <ac:grpSpMk id="256" creationId="{2CF3DF68-CE8A-8952-B7C4-AD04A05E5C1E}"/>
          </ac:grpSpMkLst>
        </pc:grpChg>
        <pc:grpChg chg="del mod">
          <ac:chgData name="Darren Starr" userId="e8db8f9f-6c41-48a8-b168-8c2600f32686" providerId="ADAL" clId="{8A8AF724-0554-4334-A95E-7765974E60F0}" dt="2025-01-16T11:51:10.058" v="29625"/>
          <ac:grpSpMkLst>
            <pc:docMk/>
            <pc:sldMk cId="2904110894" sldId="337"/>
            <ac:grpSpMk id="258" creationId="{B184B07E-197D-15F5-85DA-55B578898EB5}"/>
          </ac:grpSpMkLst>
        </pc:grpChg>
        <pc:grpChg chg="mod">
          <ac:chgData name="Darren Starr" userId="e8db8f9f-6c41-48a8-b168-8c2600f32686" providerId="ADAL" clId="{8A8AF724-0554-4334-A95E-7765974E60F0}" dt="2025-01-16T11:51:10.058" v="29625"/>
          <ac:grpSpMkLst>
            <pc:docMk/>
            <pc:sldMk cId="2904110894" sldId="337"/>
            <ac:grpSpMk id="267" creationId="{05357C87-3307-2A8B-D549-8E58135B53F1}"/>
          </ac:grpSpMkLst>
        </pc:grpChg>
        <pc:grpChg chg="del mod">
          <ac:chgData name="Darren Starr" userId="e8db8f9f-6c41-48a8-b168-8c2600f32686" providerId="ADAL" clId="{8A8AF724-0554-4334-A95E-7765974E60F0}" dt="2025-01-16T11:51:24.155" v="29642"/>
          <ac:grpSpMkLst>
            <pc:docMk/>
            <pc:sldMk cId="2904110894" sldId="337"/>
            <ac:grpSpMk id="273" creationId="{C93CEE4E-D502-4E8C-4248-B29AAF07052D}"/>
          </ac:grpSpMkLst>
        </pc:grpChg>
        <pc:grpChg chg="mod">
          <ac:chgData name="Darren Starr" userId="e8db8f9f-6c41-48a8-b168-8c2600f32686" providerId="ADAL" clId="{8A8AF724-0554-4334-A95E-7765974E60F0}" dt="2025-01-16T11:51:24.155" v="29642"/>
          <ac:grpSpMkLst>
            <pc:docMk/>
            <pc:sldMk cId="2904110894" sldId="337"/>
            <ac:grpSpMk id="284" creationId="{D34E3F28-D5F2-2777-1D47-A7937E02BA4F}"/>
          </ac:grpSpMkLst>
        </pc:grpChg>
        <pc:grpChg chg="mod">
          <ac:chgData name="Darren Starr" userId="e8db8f9f-6c41-48a8-b168-8c2600f32686" providerId="ADAL" clId="{8A8AF724-0554-4334-A95E-7765974E60F0}" dt="2025-01-16T11:51:26.087" v="29645"/>
          <ac:grpSpMkLst>
            <pc:docMk/>
            <pc:sldMk cId="2904110894" sldId="337"/>
            <ac:grpSpMk id="287" creationId="{AFAC4A6B-B8E2-622C-B403-AA928A9E9904}"/>
          </ac:grpSpMkLst>
        </pc:grpChg>
        <pc:grpChg chg="mod">
          <ac:chgData name="Darren Starr" userId="e8db8f9f-6c41-48a8-b168-8c2600f32686" providerId="ADAL" clId="{8A8AF724-0554-4334-A95E-7765974E60F0}" dt="2025-01-16T11:51:39.320" v="29650"/>
          <ac:grpSpMkLst>
            <pc:docMk/>
            <pc:sldMk cId="2904110894" sldId="337"/>
            <ac:grpSpMk id="292" creationId="{E2B9C1E0-2A88-432A-97D9-5686B8C6E809}"/>
          </ac:grpSpMkLst>
        </pc:grpChg>
        <pc:grpChg chg="mod">
          <ac:chgData name="Darren Starr" userId="e8db8f9f-6c41-48a8-b168-8c2600f32686" providerId="ADAL" clId="{8A8AF724-0554-4334-A95E-7765974E60F0}" dt="2025-01-16T11:52:08.882" v="29653"/>
          <ac:grpSpMkLst>
            <pc:docMk/>
            <pc:sldMk cId="2904110894" sldId="337"/>
            <ac:grpSpMk id="295" creationId="{D15EE04C-40C8-4138-F349-C4043E8378FB}"/>
          </ac:grpSpMkLst>
        </pc:grpChg>
        <pc:grpChg chg="del mod">
          <ac:chgData name="Darren Starr" userId="e8db8f9f-6c41-48a8-b168-8c2600f32686" providerId="ADAL" clId="{8A8AF724-0554-4334-A95E-7765974E60F0}" dt="2025-01-16T12:02:09.269" v="29665"/>
          <ac:grpSpMkLst>
            <pc:docMk/>
            <pc:sldMk cId="2904110894" sldId="337"/>
            <ac:grpSpMk id="301" creationId="{A56DB128-1101-9A39-63D2-2849DFB651AE}"/>
          </ac:grpSpMkLst>
        </pc:grpChg>
        <pc:grpChg chg="del mod">
          <ac:chgData name="Darren Starr" userId="e8db8f9f-6c41-48a8-b168-8c2600f32686" providerId="ADAL" clId="{8A8AF724-0554-4334-A95E-7765974E60F0}" dt="2025-01-16T12:02:13.962" v="29674"/>
          <ac:grpSpMkLst>
            <pc:docMk/>
            <pc:sldMk cId="2904110894" sldId="337"/>
            <ac:grpSpMk id="307" creationId="{AF8702EF-B9B0-BF2E-E3E7-97AB9F5F7E90}"/>
          </ac:grpSpMkLst>
        </pc:grpChg>
        <pc:grpChg chg="mod">
          <ac:chgData name="Darren Starr" userId="e8db8f9f-6c41-48a8-b168-8c2600f32686" providerId="ADAL" clId="{8A8AF724-0554-4334-A95E-7765974E60F0}" dt="2025-01-16T12:02:13.962" v="29674"/>
          <ac:grpSpMkLst>
            <pc:docMk/>
            <pc:sldMk cId="2904110894" sldId="337"/>
            <ac:grpSpMk id="316" creationId="{DC22BC6C-5E2D-5CDC-D332-654FC8C4A930}"/>
          </ac:grpSpMkLst>
        </pc:grpChg>
        <pc:inkChg chg="add mod">
          <ac:chgData name="Darren Starr" userId="e8db8f9f-6c41-48a8-b168-8c2600f32686" providerId="ADAL" clId="{8A8AF724-0554-4334-A95E-7765974E60F0}" dt="2025-01-16T11:45:07.813" v="29377"/>
          <ac:inkMkLst>
            <pc:docMk/>
            <pc:sldMk cId="2904110894" sldId="337"/>
            <ac:inkMk id="4" creationId="{C5B246BA-0793-C5EA-61E8-44E4032CCE07}"/>
          </ac:inkMkLst>
        </pc:inkChg>
        <pc:inkChg chg="add mod">
          <ac:chgData name="Darren Starr" userId="e8db8f9f-6c41-48a8-b168-8c2600f32686" providerId="ADAL" clId="{8A8AF724-0554-4334-A95E-7765974E60F0}" dt="2025-01-16T11:47:31.071" v="29436"/>
          <ac:inkMkLst>
            <pc:docMk/>
            <pc:sldMk cId="2904110894" sldId="337"/>
            <ac:inkMk id="5" creationId="{F04FA5DC-529D-28B6-DF76-5314B26C34E1}"/>
          </ac:inkMkLst>
        </pc:inkChg>
        <pc:inkChg chg="add mod">
          <ac:chgData name="Darren Starr" userId="e8db8f9f-6c41-48a8-b168-8c2600f32686" providerId="ADAL" clId="{8A8AF724-0554-4334-A95E-7765974E60F0}" dt="2025-01-16T11:45:07.813" v="29377"/>
          <ac:inkMkLst>
            <pc:docMk/>
            <pc:sldMk cId="2904110894" sldId="337"/>
            <ac:inkMk id="6" creationId="{91000AB5-27BD-427C-7C7A-6F1717E49E06}"/>
          </ac:inkMkLst>
        </pc:inkChg>
        <pc:inkChg chg="add mod">
          <ac:chgData name="Darren Starr" userId="e8db8f9f-6c41-48a8-b168-8c2600f32686" providerId="ADAL" clId="{8A8AF724-0554-4334-A95E-7765974E60F0}" dt="2025-01-16T11:50:11.126" v="29601"/>
          <ac:inkMkLst>
            <pc:docMk/>
            <pc:sldMk cId="2904110894" sldId="337"/>
            <ac:inkMk id="7" creationId="{9BE9C453-5084-E6C9-A46D-8CBCF9186F3E}"/>
          </ac:inkMkLst>
        </pc:inkChg>
        <pc:inkChg chg="add mod">
          <ac:chgData name="Darren Starr" userId="e8db8f9f-6c41-48a8-b168-8c2600f32686" providerId="ADAL" clId="{8A8AF724-0554-4334-A95E-7765974E60F0}" dt="2025-01-16T11:46:44.264" v="29426"/>
          <ac:inkMkLst>
            <pc:docMk/>
            <pc:sldMk cId="2904110894" sldId="337"/>
            <ac:inkMk id="8" creationId="{D284874B-4D62-611C-17F9-9746DAD3B0DB}"/>
          </ac:inkMkLst>
        </pc:inkChg>
        <pc:inkChg chg="add mod">
          <ac:chgData name="Darren Starr" userId="e8db8f9f-6c41-48a8-b168-8c2600f32686" providerId="ADAL" clId="{8A8AF724-0554-4334-A95E-7765974E60F0}" dt="2025-01-16T11:45:07.813" v="29377"/>
          <ac:inkMkLst>
            <pc:docMk/>
            <pc:sldMk cId="2904110894" sldId="337"/>
            <ac:inkMk id="10" creationId="{DD70FE7E-9959-2C92-9222-D5070A62CB7E}"/>
          </ac:inkMkLst>
        </pc:inkChg>
        <pc:inkChg chg="add">
          <ac:chgData name="Darren Starr" userId="e8db8f9f-6c41-48a8-b168-8c2600f32686" providerId="ADAL" clId="{8A8AF724-0554-4334-A95E-7765974E60F0}" dt="2025-01-16T11:45:05.608" v="29373" actId="9405"/>
          <ac:inkMkLst>
            <pc:docMk/>
            <pc:sldMk cId="2904110894" sldId="337"/>
            <ac:inkMk id="11" creationId="{3514E29E-E787-2757-4D43-AF440D417D20}"/>
          </ac:inkMkLst>
        </pc:inkChg>
        <pc:inkChg chg="add mod">
          <ac:chgData name="Darren Starr" userId="e8db8f9f-6c41-48a8-b168-8c2600f32686" providerId="ADAL" clId="{8A8AF724-0554-4334-A95E-7765974E60F0}" dt="2025-01-16T11:46:38.547" v="29416"/>
          <ac:inkMkLst>
            <pc:docMk/>
            <pc:sldMk cId="2904110894" sldId="337"/>
            <ac:inkMk id="12" creationId="{F470398F-E0CA-3C99-699E-7C35F625362C}"/>
          </ac:inkMkLst>
        </pc:inkChg>
        <pc:inkChg chg="add mod">
          <ac:chgData name="Darren Starr" userId="e8db8f9f-6c41-48a8-b168-8c2600f32686" providerId="ADAL" clId="{8A8AF724-0554-4334-A95E-7765974E60F0}" dt="2025-01-16T11:45:07.813" v="29377"/>
          <ac:inkMkLst>
            <pc:docMk/>
            <pc:sldMk cId="2904110894" sldId="337"/>
            <ac:inkMk id="13" creationId="{EB3D707E-75B8-9074-C8BC-8757E3FE9EAA}"/>
          </ac:inkMkLst>
        </pc:inkChg>
        <pc:inkChg chg="add mod">
          <ac:chgData name="Darren Starr" userId="e8db8f9f-6c41-48a8-b168-8c2600f32686" providerId="ADAL" clId="{8A8AF724-0554-4334-A95E-7765974E60F0}" dt="2025-01-16T11:46:38.547" v="29416"/>
          <ac:inkMkLst>
            <pc:docMk/>
            <pc:sldMk cId="2904110894" sldId="337"/>
            <ac:inkMk id="14" creationId="{676F99BB-FDF7-34AA-F7AF-5492C3795D9C}"/>
          </ac:inkMkLst>
        </pc:inkChg>
        <pc:inkChg chg="add mod">
          <ac:chgData name="Darren Starr" userId="e8db8f9f-6c41-48a8-b168-8c2600f32686" providerId="ADAL" clId="{8A8AF724-0554-4334-A95E-7765974E60F0}" dt="2025-01-16T11:45:19.653" v="29404"/>
          <ac:inkMkLst>
            <pc:docMk/>
            <pc:sldMk cId="2904110894" sldId="337"/>
            <ac:inkMk id="16" creationId="{238E1129-C1A5-15AD-D98E-C9FFF98B21BD}"/>
          </ac:inkMkLst>
        </pc:inkChg>
        <pc:inkChg chg="add mod">
          <ac:chgData name="Darren Starr" userId="e8db8f9f-6c41-48a8-b168-8c2600f32686" providerId="ADAL" clId="{8A8AF724-0554-4334-A95E-7765974E60F0}" dt="2025-01-16T11:46:44.264" v="29426"/>
          <ac:inkMkLst>
            <pc:docMk/>
            <pc:sldMk cId="2904110894" sldId="337"/>
            <ac:inkMk id="17" creationId="{50987D8C-7202-81D4-2125-F95B9C58A94F}"/>
          </ac:inkMkLst>
        </pc:inkChg>
        <pc:inkChg chg="add">
          <ac:chgData name="Darren Starr" userId="e8db8f9f-6c41-48a8-b168-8c2600f32686" providerId="ADAL" clId="{8A8AF724-0554-4334-A95E-7765974E60F0}" dt="2025-01-16T11:45:09.192" v="29380" actId="9405"/>
          <ac:inkMkLst>
            <pc:docMk/>
            <pc:sldMk cId="2904110894" sldId="337"/>
            <ac:inkMk id="18" creationId="{DB3D9BE8-2DD4-E090-B7D1-7E35800741F3}"/>
          </ac:inkMkLst>
        </pc:inkChg>
        <pc:inkChg chg="add">
          <ac:chgData name="Darren Starr" userId="e8db8f9f-6c41-48a8-b168-8c2600f32686" providerId="ADAL" clId="{8A8AF724-0554-4334-A95E-7765974E60F0}" dt="2025-01-16T11:45:09.393" v="29381" actId="9405"/>
          <ac:inkMkLst>
            <pc:docMk/>
            <pc:sldMk cId="2904110894" sldId="337"/>
            <ac:inkMk id="19" creationId="{FB7B888B-20AE-0A4E-A4D6-253F2C362FAE}"/>
          </ac:inkMkLst>
        </pc:inkChg>
        <pc:inkChg chg="add">
          <ac:chgData name="Darren Starr" userId="e8db8f9f-6c41-48a8-b168-8c2600f32686" providerId="ADAL" clId="{8A8AF724-0554-4334-A95E-7765974E60F0}" dt="2025-01-16T11:45:09.873" v="29382" actId="9405"/>
          <ac:inkMkLst>
            <pc:docMk/>
            <pc:sldMk cId="2904110894" sldId="337"/>
            <ac:inkMk id="20" creationId="{235D0923-9257-CE90-0827-4C3E108157CA}"/>
          </ac:inkMkLst>
        </pc:inkChg>
        <pc:inkChg chg="add mod">
          <ac:chgData name="Darren Starr" userId="e8db8f9f-6c41-48a8-b168-8c2600f32686" providerId="ADAL" clId="{8A8AF724-0554-4334-A95E-7765974E60F0}" dt="2025-01-16T11:49:27.485" v="29550"/>
          <ac:inkMkLst>
            <pc:docMk/>
            <pc:sldMk cId="2904110894" sldId="337"/>
            <ac:inkMk id="21" creationId="{B5C6F738-0949-00C5-1E2F-29E52259EB4F}"/>
          </ac:inkMkLst>
        </pc:inkChg>
        <pc:inkChg chg="add mod">
          <ac:chgData name="Darren Starr" userId="e8db8f9f-6c41-48a8-b168-8c2600f32686" providerId="ADAL" clId="{8A8AF724-0554-4334-A95E-7765974E60F0}" dt="2025-01-16T11:49:14.462" v="29534"/>
          <ac:inkMkLst>
            <pc:docMk/>
            <pc:sldMk cId="2904110894" sldId="337"/>
            <ac:inkMk id="22" creationId="{1AEDF188-41C4-FD6C-1BEA-63BA81BE4804}"/>
          </ac:inkMkLst>
        </pc:inkChg>
        <pc:inkChg chg="add">
          <ac:chgData name="Darren Starr" userId="e8db8f9f-6c41-48a8-b168-8c2600f32686" providerId="ADAL" clId="{8A8AF724-0554-4334-A95E-7765974E60F0}" dt="2025-01-16T11:45:10.863" v="29385" actId="9405"/>
          <ac:inkMkLst>
            <pc:docMk/>
            <pc:sldMk cId="2904110894" sldId="337"/>
            <ac:inkMk id="23" creationId="{4DF20858-7446-63A5-8323-2A30E9E3FCC8}"/>
          </ac:inkMkLst>
        </pc:inkChg>
        <pc:inkChg chg="add mod">
          <ac:chgData name="Darren Starr" userId="e8db8f9f-6c41-48a8-b168-8c2600f32686" providerId="ADAL" clId="{8A8AF724-0554-4334-A95E-7765974E60F0}" dt="2025-01-16T11:45:19.653" v="29404"/>
          <ac:inkMkLst>
            <pc:docMk/>
            <pc:sldMk cId="2904110894" sldId="337"/>
            <ac:inkMk id="24" creationId="{8A4DDD5D-AB4A-64C2-BD76-A6BC556C3586}"/>
          </ac:inkMkLst>
        </pc:inkChg>
        <pc:inkChg chg="add mod">
          <ac:chgData name="Darren Starr" userId="e8db8f9f-6c41-48a8-b168-8c2600f32686" providerId="ADAL" clId="{8A8AF724-0554-4334-A95E-7765974E60F0}" dt="2025-01-16T11:47:31.071" v="29436"/>
          <ac:inkMkLst>
            <pc:docMk/>
            <pc:sldMk cId="2904110894" sldId="337"/>
            <ac:inkMk id="25" creationId="{001DDB8C-9BAB-61AE-9B90-95F9F29783E8}"/>
          </ac:inkMkLst>
        </pc:inkChg>
        <pc:inkChg chg="add mod">
          <ac:chgData name="Darren Starr" userId="e8db8f9f-6c41-48a8-b168-8c2600f32686" providerId="ADAL" clId="{8A8AF724-0554-4334-A95E-7765974E60F0}" dt="2025-01-16T11:48:20.734" v="29483"/>
          <ac:inkMkLst>
            <pc:docMk/>
            <pc:sldMk cId="2904110894" sldId="337"/>
            <ac:inkMk id="26" creationId="{73A4ADB4-AE40-9BAA-EE1E-2A025A04232F}"/>
          </ac:inkMkLst>
        </pc:inkChg>
        <pc:inkChg chg="add">
          <ac:chgData name="Darren Starr" userId="e8db8f9f-6c41-48a8-b168-8c2600f32686" providerId="ADAL" clId="{8A8AF724-0554-4334-A95E-7765974E60F0}" dt="2025-01-16T11:45:12.286" v="29389" actId="9405"/>
          <ac:inkMkLst>
            <pc:docMk/>
            <pc:sldMk cId="2904110894" sldId="337"/>
            <ac:inkMk id="27" creationId="{DAE0B814-D62A-4E20-1F2E-91364AC92359}"/>
          </ac:inkMkLst>
        </pc:inkChg>
        <pc:inkChg chg="add mod">
          <ac:chgData name="Darren Starr" userId="e8db8f9f-6c41-48a8-b168-8c2600f32686" providerId="ADAL" clId="{8A8AF724-0554-4334-A95E-7765974E60F0}" dt="2025-01-16T11:48:20.734" v="29483"/>
          <ac:inkMkLst>
            <pc:docMk/>
            <pc:sldMk cId="2904110894" sldId="337"/>
            <ac:inkMk id="28" creationId="{8978878F-515E-72E0-BD86-318299058659}"/>
          </ac:inkMkLst>
        </pc:inkChg>
        <pc:inkChg chg="add">
          <ac:chgData name="Darren Starr" userId="e8db8f9f-6c41-48a8-b168-8c2600f32686" providerId="ADAL" clId="{8A8AF724-0554-4334-A95E-7765974E60F0}" dt="2025-01-16T11:45:12.709" v="29391" actId="9405"/>
          <ac:inkMkLst>
            <pc:docMk/>
            <pc:sldMk cId="2904110894" sldId="337"/>
            <ac:inkMk id="29" creationId="{B7E4DC88-9635-DE6A-6DF1-379F803D1E38}"/>
          </ac:inkMkLst>
        </pc:inkChg>
        <pc:inkChg chg="add mod">
          <ac:chgData name="Darren Starr" userId="e8db8f9f-6c41-48a8-b168-8c2600f32686" providerId="ADAL" clId="{8A8AF724-0554-4334-A95E-7765974E60F0}" dt="2025-01-16T11:45:19.653" v="29404"/>
          <ac:inkMkLst>
            <pc:docMk/>
            <pc:sldMk cId="2904110894" sldId="337"/>
            <ac:inkMk id="30" creationId="{8425310E-E9D9-0F14-2198-C132D60388D3}"/>
          </ac:inkMkLst>
        </pc:inkChg>
        <pc:inkChg chg="add">
          <ac:chgData name="Darren Starr" userId="e8db8f9f-6c41-48a8-b168-8c2600f32686" providerId="ADAL" clId="{8A8AF724-0554-4334-A95E-7765974E60F0}" dt="2025-01-16T11:45:14.222" v="29393" actId="9405"/>
          <ac:inkMkLst>
            <pc:docMk/>
            <pc:sldMk cId="2904110894" sldId="337"/>
            <ac:inkMk id="31" creationId="{6AFF1E2F-CA1B-EA47-2884-8F5DE0A6AE2F}"/>
          </ac:inkMkLst>
        </pc:inkChg>
        <pc:inkChg chg="add mod">
          <ac:chgData name="Darren Starr" userId="e8db8f9f-6c41-48a8-b168-8c2600f32686" providerId="ADAL" clId="{8A8AF724-0554-4334-A95E-7765974E60F0}" dt="2025-01-16T11:49:05.314" v="29524"/>
          <ac:inkMkLst>
            <pc:docMk/>
            <pc:sldMk cId="2904110894" sldId="337"/>
            <ac:inkMk id="32" creationId="{F127ED93-AA3D-A53C-B8CA-D130DFDD173A}"/>
          </ac:inkMkLst>
        </pc:inkChg>
        <pc:inkChg chg="add mod">
          <ac:chgData name="Darren Starr" userId="e8db8f9f-6c41-48a8-b168-8c2600f32686" providerId="ADAL" clId="{8A8AF724-0554-4334-A95E-7765974E60F0}" dt="2025-01-16T11:47:31.071" v="29436"/>
          <ac:inkMkLst>
            <pc:docMk/>
            <pc:sldMk cId="2904110894" sldId="337"/>
            <ac:inkMk id="33" creationId="{D8E77423-E657-96EC-F1BC-5F3E5F0D9CE3}"/>
          </ac:inkMkLst>
        </pc:inkChg>
        <pc:inkChg chg="add">
          <ac:chgData name="Darren Starr" userId="e8db8f9f-6c41-48a8-b168-8c2600f32686" providerId="ADAL" clId="{8A8AF724-0554-4334-A95E-7765974E60F0}" dt="2025-01-16T11:45:16.146" v="29396" actId="9405"/>
          <ac:inkMkLst>
            <pc:docMk/>
            <pc:sldMk cId="2904110894" sldId="337"/>
            <ac:inkMk id="34" creationId="{B78F3546-D661-E4AB-D29B-05AC92CBE202}"/>
          </ac:inkMkLst>
        </pc:inkChg>
        <pc:inkChg chg="add">
          <ac:chgData name="Darren Starr" userId="e8db8f9f-6c41-48a8-b168-8c2600f32686" providerId="ADAL" clId="{8A8AF724-0554-4334-A95E-7765974E60F0}" dt="2025-01-16T11:45:16.449" v="29397" actId="9405"/>
          <ac:inkMkLst>
            <pc:docMk/>
            <pc:sldMk cId="2904110894" sldId="337"/>
            <ac:inkMk id="35" creationId="{85B3889E-1BDF-A19C-1D1B-A7662F5228E7}"/>
          </ac:inkMkLst>
        </pc:inkChg>
        <pc:inkChg chg="add mod">
          <ac:chgData name="Darren Starr" userId="e8db8f9f-6c41-48a8-b168-8c2600f32686" providerId="ADAL" clId="{8A8AF724-0554-4334-A95E-7765974E60F0}" dt="2025-01-16T11:48:20.734" v="29483"/>
          <ac:inkMkLst>
            <pc:docMk/>
            <pc:sldMk cId="2904110894" sldId="337"/>
            <ac:inkMk id="36" creationId="{DC0305B5-4C62-A292-7A91-91F27D8F7171}"/>
          </ac:inkMkLst>
        </pc:inkChg>
        <pc:inkChg chg="add mod">
          <ac:chgData name="Darren Starr" userId="e8db8f9f-6c41-48a8-b168-8c2600f32686" providerId="ADAL" clId="{8A8AF724-0554-4334-A95E-7765974E60F0}" dt="2025-01-16T11:49:14.462" v="29534"/>
          <ac:inkMkLst>
            <pc:docMk/>
            <pc:sldMk cId="2904110894" sldId="337"/>
            <ac:inkMk id="37" creationId="{D7CBAF19-BC5E-B679-5875-035889420AF2}"/>
          </ac:inkMkLst>
        </pc:inkChg>
        <pc:inkChg chg="add mod">
          <ac:chgData name="Darren Starr" userId="e8db8f9f-6c41-48a8-b168-8c2600f32686" providerId="ADAL" clId="{8A8AF724-0554-4334-A95E-7765974E60F0}" dt="2025-01-16T11:48:02.837" v="29462"/>
          <ac:inkMkLst>
            <pc:docMk/>
            <pc:sldMk cId="2904110894" sldId="337"/>
            <ac:inkMk id="38" creationId="{E716F8E1-4695-14F0-8438-4EADE3FD6D78}"/>
          </ac:inkMkLst>
        </pc:inkChg>
        <pc:inkChg chg="add">
          <ac:chgData name="Darren Starr" userId="e8db8f9f-6c41-48a8-b168-8c2600f32686" providerId="ADAL" clId="{8A8AF724-0554-4334-A95E-7765974E60F0}" dt="2025-01-16T11:45:17.822" v="29401" actId="9405"/>
          <ac:inkMkLst>
            <pc:docMk/>
            <pc:sldMk cId="2904110894" sldId="337"/>
            <ac:inkMk id="39" creationId="{07C65632-BCBB-4DDE-4E30-A9DAE95F9BCA}"/>
          </ac:inkMkLst>
        </pc:inkChg>
        <pc:inkChg chg="add">
          <ac:chgData name="Darren Starr" userId="e8db8f9f-6c41-48a8-b168-8c2600f32686" providerId="ADAL" clId="{8A8AF724-0554-4334-A95E-7765974E60F0}" dt="2025-01-16T11:45:18.347" v="29402" actId="9405"/>
          <ac:inkMkLst>
            <pc:docMk/>
            <pc:sldMk cId="2904110894" sldId="337"/>
            <ac:inkMk id="40" creationId="{6CFF0EE8-58F6-914E-22CB-0F817E592563}"/>
          </ac:inkMkLst>
        </pc:inkChg>
        <pc:inkChg chg="add mod">
          <ac:chgData name="Darren Starr" userId="e8db8f9f-6c41-48a8-b168-8c2600f32686" providerId="ADAL" clId="{8A8AF724-0554-4334-A95E-7765974E60F0}" dt="2025-01-16T11:45:19.653" v="29404"/>
          <ac:inkMkLst>
            <pc:docMk/>
            <pc:sldMk cId="2904110894" sldId="337"/>
            <ac:inkMk id="41" creationId="{E42E28C2-C5CB-5B9B-339F-694F1AD8BCD9}"/>
          </ac:inkMkLst>
        </pc:inkChg>
        <pc:inkChg chg="add mod">
          <ac:chgData name="Darren Starr" userId="e8db8f9f-6c41-48a8-b168-8c2600f32686" providerId="ADAL" clId="{8A8AF724-0554-4334-A95E-7765974E60F0}" dt="2025-01-16T11:46:32.931" v="29414"/>
          <ac:inkMkLst>
            <pc:docMk/>
            <pc:sldMk cId="2904110894" sldId="337"/>
            <ac:inkMk id="44" creationId="{0A5DF33F-21A6-A9A2-5662-353498AC4F7F}"/>
          </ac:inkMkLst>
        </pc:inkChg>
        <pc:inkChg chg="add mod">
          <ac:chgData name="Darren Starr" userId="e8db8f9f-6c41-48a8-b168-8c2600f32686" providerId="ADAL" clId="{8A8AF724-0554-4334-A95E-7765974E60F0}" dt="2025-01-16T11:46:32.931" v="29414"/>
          <ac:inkMkLst>
            <pc:docMk/>
            <pc:sldMk cId="2904110894" sldId="337"/>
            <ac:inkMk id="45" creationId="{E62D8172-3300-CD6D-1A0C-6E86B9B779D7}"/>
          </ac:inkMkLst>
        </pc:inkChg>
        <pc:inkChg chg="add mod">
          <ac:chgData name="Darren Starr" userId="e8db8f9f-6c41-48a8-b168-8c2600f32686" providerId="ADAL" clId="{8A8AF724-0554-4334-A95E-7765974E60F0}" dt="2025-01-16T11:46:32.931" v="29414"/>
          <ac:inkMkLst>
            <pc:docMk/>
            <pc:sldMk cId="2904110894" sldId="337"/>
            <ac:inkMk id="47" creationId="{A0B8BE66-BAB3-E2A0-5FF8-D7DF1766F74F}"/>
          </ac:inkMkLst>
        </pc:inkChg>
        <pc:inkChg chg="add mod">
          <ac:chgData name="Darren Starr" userId="e8db8f9f-6c41-48a8-b168-8c2600f32686" providerId="ADAL" clId="{8A8AF724-0554-4334-A95E-7765974E60F0}" dt="2025-01-16T11:46:32.931" v="29414"/>
          <ac:inkMkLst>
            <pc:docMk/>
            <pc:sldMk cId="2904110894" sldId="337"/>
            <ac:inkMk id="48" creationId="{68B17374-393B-8FEE-CB82-CD5F026CCF74}"/>
          </ac:inkMkLst>
        </pc:inkChg>
        <pc:inkChg chg="add mod">
          <ac:chgData name="Darren Starr" userId="e8db8f9f-6c41-48a8-b168-8c2600f32686" providerId="ADAL" clId="{8A8AF724-0554-4334-A95E-7765974E60F0}" dt="2025-01-16T11:46:32.931" v="29414"/>
          <ac:inkMkLst>
            <pc:docMk/>
            <pc:sldMk cId="2904110894" sldId="337"/>
            <ac:inkMk id="49" creationId="{66CAF9B4-A0A1-E634-D1C3-9ABE05DDF22F}"/>
          </ac:inkMkLst>
        </pc:inkChg>
        <pc:inkChg chg="add mod">
          <ac:chgData name="Darren Starr" userId="e8db8f9f-6c41-48a8-b168-8c2600f32686" providerId="ADAL" clId="{8A8AF724-0554-4334-A95E-7765974E60F0}" dt="2025-01-16T11:46:38.547" v="29416"/>
          <ac:inkMkLst>
            <pc:docMk/>
            <pc:sldMk cId="2904110894" sldId="337"/>
            <ac:inkMk id="50" creationId="{A0D7C48E-7992-3EFF-F751-09C00FA459C3}"/>
          </ac:inkMkLst>
        </pc:inkChg>
        <pc:inkChg chg="add mod">
          <ac:chgData name="Darren Starr" userId="e8db8f9f-6c41-48a8-b168-8c2600f32686" providerId="ADAL" clId="{8A8AF724-0554-4334-A95E-7765974E60F0}" dt="2025-01-16T11:46:32.931" v="29414"/>
          <ac:inkMkLst>
            <pc:docMk/>
            <pc:sldMk cId="2904110894" sldId="337"/>
            <ac:inkMk id="51" creationId="{84DFFB56-65AE-3A58-15B0-8487A636548D}"/>
          </ac:inkMkLst>
        </pc:inkChg>
        <pc:inkChg chg="add mod">
          <ac:chgData name="Darren Starr" userId="e8db8f9f-6c41-48a8-b168-8c2600f32686" providerId="ADAL" clId="{8A8AF724-0554-4334-A95E-7765974E60F0}" dt="2025-01-16T11:47:31.071" v="29436"/>
          <ac:inkMkLst>
            <pc:docMk/>
            <pc:sldMk cId="2904110894" sldId="337"/>
            <ac:inkMk id="52" creationId="{E1CBB93B-D1B4-F4C6-2008-6FBE69866D03}"/>
          </ac:inkMkLst>
        </pc:inkChg>
        <pc:inkChg chg="add mod">
          <ac:chgData name="Darren Starr" userId="e8db8f9f-6c41-48a8-b168-8c2600f32686" providerId="ADAL" clId="{8A8AF724-0554-4334-A95E-7765974E60F0}" dt="2025-01-16T11:49:14.462" v="29534"/>
          <ac:inkMkLst>
            <pc:docMk/>
            <pc:sldMk cId="2904110894" sldId="337"/>
            <ac:inkMk id="54" creationId="{C7D05665-CE3F-8B87-1895-5ABB552EA0C6}"/>
          </ac:inkMkLst>
        </pc:inkChg>
        <pc:inkChg chg="add mod">
          <ac:chgData name="Darren Starr" userId="e8db8f9f-6c41-48a8-b168-8c2600f32686" providerId="ADAL" clId="{8A8AF724-0554-4334-A95E-7765974E60F0}" dt="2025-01-16T11:49:05.314" v="29524"/>
          <ac:inkMkLst>
            <pc:docMk/>
            <pc:sldMk cId="2904110894" sldId="337"/>
            <ac:inkMk id="56" creationId="{CB6D06BB-914F-D819-D6D2-C7CE9E808A1F}"/>
          </ac:inkMkLst>
        </pc:inkChg>
        <pc:inkChg chg="add">
          <ac:chgData name="Darren Starr" userId="e8db8f9f-6c41-48a8-b168-8c2600f32686" providerId="ADAL" clId="{8A8AF724-0554-4334-A95E-7765974E60F0}" dt="2025-01-16T11:46:40.047" v="29418" actId="9405"/>
          <ac:inkMkLst>
            <pc:docMk/>
            <pc:sldMk cId="2904110894" sldId="337"/>
            <ac:inkMk id="57" creationId="{8FF6ACBE-0CF4-31A8-DBB4-8FEE735E965F}"/>
          </ac:inkMkLst>
        </pc:inkChg>
        <pc:inkChg chg="add">
          <ac:chgData name="Darren Starr" userId="e8db8f9f-6c41-48a8-b168-8c2600f32686" providerId="ADAL" clId="{8A8AF724-0554-4334-A95E-7765974E60F0}" dt="2025-01-16T11:46:40.709" v="29419" actId="9405"/>
          <ac:inkMkLst>
            <pc:docMk/>
            <pc:sldMk cId="2904110894" sldId="337"/>
            <ac:inkMk id="58" creationId="{39D629CE-1E17-BC10-1831-418C39D3D49F}"/>
          </ac:inkMkLst>
        </pc:inkChg>
        <pc:inkChg chg="add">
          <ac:chgData name="Darren Starr" userId="e8db8f9f-6c41-48a8-b168-8c2600f32686" providerId="ADAL" clId="{8A8AF724-0554-4334-A95E-7765974E60F0}" dt="2025-01-16T11:46:41.743" v="29420" actId="9405"/>
          <ac:inkMkLst>
            <pc:docMk/>
            <pc:sldMk cId="2904110894" sldId="337"/>
            <ac:inkMk id="59" creationId="{4C222138-FCC8-8617-3AD2-2A68E24E1A72}"/>
          </ac:inkMkLst>
        </pc:inkChg>
        <pc:inkChg chg="add mod">
          <ac:chgData name="Darren Starr" userId="e8db8f9f-6c41-48a8-b168-8c2600f32686" providerId="ADAL" clId="{8A8AF724-0554-4334-A95E-7765974E60F0}" dt="2025-01-16T11:48:02.837" v="29462"/>
          <ac:inkMkLst>
            <pc:docMk/>
            <pc:sldMk cId="2904110894" sldId="337"/>
            <ac:inkMk id="60" creationId="{7581C071-2B4E-B07A-F1E8-368AD5027BFC}"/>
          </ac:inkMkLst>
        </pc:inkChg>
        <pc:inkChg chg="add mod">
          <ac:chgData name="Darren Starr" userId="e8db8f9f-6c41-48a8-b168-8c2600f32686" providerId="ADAL" clId="{8A8AF724-0554-4334-A95E-7765974E60F0}" dt="2025-01-16T11:48:20.734" v="29483"/>
          <ac:inkMkLst>
            <pc:docMk/>
            <pc:sldMk cId="2904110894" sldId="337"/>
            <ac:inkMk id="61" creationId="{E5717BC2-40F9-FA55-2CFC-4EFBED49567C}"/>
          </ac:inkMkLst>
        </pc:inkChg>
        <pc:inkChg chg="add">
          <ac:chgData name="Darren Starr" userId="e8db8f9f-6c41-48a8-b168-8c2600f32686" providerId="ADAL" clId="{8A8AF724-0554-4334-A95E-7765974E60F0}" dt="2025-01-16T11:46:42.421" v="29423" actId="9405"/>
          <ac:inkMkLst>
            <pc:docMk/>
            <pc:sldMk cId="2904110894" sldId="337"/>
            <ac:inkMk id="62" creationId="{560769B0-7F2C-C5E0-ABF4-5B142FBD8BEC}"/>
          </ac:inkMkLst>
        </pc:inkChg>
        <pc:inkChg chg="add mod">
          <ac:chgData name="Darren Starr" userId="e8db8f9f-6c41-48a8-b168-8c2600f32686" providerId="ADAL" clId="{8A8AF724-0554-4334-A95E-7765974E60F0}" dt="2025-01-16T11:47:31.071" v="29436"/>
          <ac:inkMkLst>
            <pc:docMk/>
            <pc:sldMk cId="2904110894" sldId="337"/>
            <ac:inkMk id="63" creationId="{DCDD8154-499F-B0CC-6452-6EB7D4015056}"/>
          </ac:inkMkLst>
        </pc:inkChg>
        <pc:inkChg chg="add">
          <ac:chgData name="Darren Starr" userId="e8db8f9f-6c41-48a8-b168-8c2600f32686" providerId="ADAL" clId="{8A8AF724-0554-4334-A95E-7765974E60F0}" dt="2025-01-16T11:46:43.346" v="29425" actId="9405"/>
          <ac:inkMkLst>
            <pc:docMk/>
            <pc:sldMk cId="2904110894" sldId="337"/>
            <ac:inkMk id="64" creationId="{8F72632A-2D27-4023-60B6-CAAA83F40534}"/>
          </ac:inkMkLst>
        </pc:inkChg>
        <pc:inkChg chg="add">
          <ac:chgData name="Darren Starr" userId="e8db8f9f-6c41-48a8-b168-8c2600f32686" providerId="ADAL" clId="{8A8AF724-0554-4334-A95E-7765974E60F0}" dt="2025-01-16T11:47:25.411" v="29427" actId="9405"/>
          <ac:inkMkLst>
            <pc:docMk/>
            <pc:sldMk cId="2904110894" sldId="337"/>
            <ac:inkMk id="66" creationId="{826AC31E-353D-9771-F528-0C29388FDFDC}"/>
          </ac:inkMkLst>
        </pc:inkChg>
        <pc:inkChg chg="add mod">
          <ac:chgData name="Darren Starr" userId="e8db8f9f-6c41-48a8-b168-8c2600f32686" providerId="ADAL" clId="{8A8AF724-0554-4334-A95E-7765974E60F0}" dt="2025-01-16T11:50:11.126" v="29601"/>
          <ac:inkMkLst>
            <pc:docMk/>
            <pc:sldMk cId="2904110894" sldId="337"/>
            <ac:inkMk id="67" creationId="{59B12CCF-FD39-D8EC-19F2-0A0037AA428D}"/>
          </ac:inkMkLst>
        </pc:inkChg>
        <pc:inkChg chg="add">
          <ac:chgData name="Darren Starr" userId="e8db8f9f-6c41-48a8-b168-8c2600f32686" providerId="ADAL" clId="{8A8AF724-0554-4334-A95E-7765974E60F0}" dt="2025-01-16T11:47:27.191" v="29429" actId="9405"/>
          <ac:inkMkLst>
            <pc:docMk/>
            <pc:sldMk cId="2904110894" sldId="337"/>
            <ac:inkMk id="68" creationId="{0495826F-399B-5F65-3CEB-13B1B22F0DFE}"/>
          </ac:inkMkLst>
        </pc:inkChg>
        <pc:inkChg chg="add mod">
          <ac:chgData name="Darren Starr" userId="e8db8f9f-6c41-48a8-b168-8c2600f32686" providerId="ADAL" clId="{8A8AF724-0554-4334-A95E-7765974E60F0}" dt="2025-01-16T11:49:14.462" v="29534"/>
          <ac:inkMkLst>
            <pc:docMk/>
            <pc:sldMk cId="2904110894" sldId="337"/>
            <ac:inkMk id="69" creationId="{97869281-2C0B-AB78-33E3-1ACA660B604C}"/>
          </ac:inkMkLst>
        </pc:inkChg>
        <pc:inkChg chg="add">
          <ac:chgData name="Darren Starr" userId="e8db8f9f-6c41-48a8-b168-8c2600f32686" providerId="ADAL" clId="{8A8AF724-0554-4334-A95E-7765974E60F0}" dt="2025-01-16T11:47:28.074" v="29431" actId="9405"/>
          <ac:inkMkLst>
            <pc:docMk/>
            <pc:sldMk cId="2904110894" sldId="337"/>
            <ac:inkMk id="70" creationId="{E16BCE71-07C2-043A-D014-0865A932249F}"/>
          </ac:inkMkLst>
        </pc:inkChg>
        <pc:inkChg chg="add">
          <ac:chgData name="Darren Starr" userId="e8db8f9f-6c41-48a8-b168-8c2600f32686" providerId="ADAL" clId="{8A8AF724-0554-4334-A95E-7765974E60F0}" dt="2025-01-16T11:47:28.641" v="29432" actId="9405"/>
          <ac:inkMkLst>
            <pc:docMk/>
            <pc:sldMk cId="2904110894" sldId="337"/>
            <ac:inkMk id="71" creationId="{32D4A417-2A94-1401-3F95-CA2639530970}"/>
          </ac:inkMkLst>
        </pc:inkChg>
        <pc:inkChg chg="add">
          <ac:chgData name="Darren Starr" userId="e8db8f9f-6c41-48a8-b168-8c2600f32686" providerId="ADAL" clId="{8A8AF724-0554-4334-A95E-7765974E60F0}" dt="2025-01-16T11:47:29.043" v="29433" actId="9405"/>
          <ac:inkMkLst>
            <pc:docMk/>
            <pc:sldMk cId="2904110894" sldId="337"/>
            <ac:inkMk id="72" creationId="{359E9DFA-5FE4-9CA8-45B7-BA32308C1CE4}"/>
          </ac:inkMkLst>
        </pc:inkChg>
        <pc:inkChg chg="add">
          <ac:chgData name="Darren Starr" userId="e8db8f9f-6c41-48a8-b168-8c2600f32686" providerId="ADAL" clId="{8A8AF724-0554-4334-A95E-7765974E60F0}" dt="2025-01-16T11:47:29.365" v="29434" actId="9405"/>
          <ac:inkMkLst>
            <pc:docMk/>
            <pc:sldMk cId="2904110894" sldId="337"/>
            <ac:inkMk id="73" creationId="{34F5E687-6682-F8AD-5F5C-A732C56EF519}"/>
          </ac:inkMkLst>
        </pc:inkChg>
        <pc:inkChg chg="add">
          <ac:chgData name="Darren Starr" userId="e8db8f9f-6c41-48a8-b168-8c2600f32686" providerId="ADAL" clId="{8A8AF724-0554-4334-A95E-7765974E60F0}" dt="2025-01-16T11:47:30.043" v="29435" actId="9405"/>
          <ac:inkMkLst>
            <pc:docMk/>
            <pc:sldMk cId="2904110894" sldId="337"/>
            <ac:inkMk id="74" creationId="{85FCA3B4-6B96-CD01-2145-00D8F44C9006}"/>
          </ac:inkMkLst>
        </pc:inkChg>
        <pc:inkChg chg="add">
          <ac:chgData name="Darren Starr" userId="e8db8f9f-6c41-48a8-b168-8c2600f32686" providerId="ADAL" clId="{8A8AF724-0554-4334-A95E-7765974E60F0}" dt="2025-01-16T11:47:42.172" v="29437" actId="9405"/>
          <ac:inkMkLst>
            <pc:docMk/>
            <pc:sldMk cId="2904110894" sldId="337"/>
            <ac:inkMk id="77" creationId="{24959B66-0D89-F93D-8E00-C0AB88ACBC91}"/>
          </ac:inkMkLst>
        </pc:inkChg>
        <pc:inkChg chg="add mod">
          <ac:chgData name="Darren Starr" userId="e8db8f9f-6c41-48a8-b168-8c2600f32686" providerId="ADAL" clId="{8A8AF724-0554-4334-A95E-7765974E60F0}" dt="2025-01-16T11:48:29.154" v="29489"/>
          <ac:inkMkLst>
            <pc:docMk/>
            <pc:sldMk cId="2904110894" sldId="337"/>
            <ac:inkMk id="78" creationId="{4A217CDE-226C-CBAF-E621-8C10BC9B0E83}"/>
          </ac:inkMkLst>
        </pc:inkChg>
        <pc:inkChg chg="add mod">
          <ac:chgData name="Darren Starr" userId="e8db8f9f-6c41-48a8-b168-8c2600f32686" providerId="ADAL" clId="{8A8AF724-0554-4334-A95E-7765974E60F0}" dt="2025-01-16T11:48:09.283" v="29472"/>
          <ac:inkMkLst>
            <pc:docMk/>
            <pc:sldMk cId="2904110894" sldId="337"/>
            <ac:inkMk id="79" creationId="{DD61164B-7DB0-F386-6C26-66B97376B210}"/>
          </ac:inkMkLst>
        </pc:inkChg>
        <pc:inkChg chg="add mod">
          <ac:chgData name="Darren Starr" userId="e8db8f9f-6c41-48a8-b168-8c2600f32686" providerId="ADAL" clId="{8A8AF724-0554-4334-A95E-7765974E60F0}" dt="2025-01-16T11:48:09.283" v="29472"/>
          <ac:inkMkLst>
            <pc:docMk/>
            <pc:sldMk cId="2904110894" sldId="337"/>
            <ac:inkMk id="80" creationId="{83D9D846-577A-7A94-07F2-84D36F0858D7}"/>
          </ac:inkMkLst>
        </pc:inkChg>
        <pc:inkChg chg="add mod">
          <ac:chgData name="Darren Starr" userId="e8db8f9f-6c41-48a8-b168-8c2600f32686" providerId="ADAL" clId="{8A8AF724-0554-4334-A95E-7765974E60F0}" dt="2025-01-16T11:48:09.283" v="29472"/>
          <ac:inkMkLst>
            <pc:docMk/>
            <pc:sldMk cId="2904110894" sldId="337"/>
            <ac:inkMk id="81" creationId="{6EDEEE3C-B40C-C59F-E131-E2425C7D929C}"/>
          </ac:inkMkLst>
        </pc:inkChg>
        <pc:inkChg chg="add">
          <ac:chgData name="Darren Starr" userId="e8db8f9f-6c41-48a8-b168-8c2600f32686" providerId="ADAL" clId="{8A8AF724-0554-4334-A95E-7765974E60F0}" dt="2025-01-16T11:47:49.738" v="29442" actId="9405"/>
          <ac:inkMkLst>
            <pc:docMk/>
            <pc:sldMk cId="2904110894" sldId="337"/>
            <ac:inkMk id="82" creationId="{1948D733-CFBC-6BFC-E5FE-22FF0C98F210}"/>
          </ac:inkMkLst>
        </pc:inkChg>
        <pc:inkChg chg="add mod">
          <ac:chgData name="Darren Starr" userId="e8db8f9f-6c41-48a8-b168-8c2600f32686" providerId="ADAL" clId="{8A8AF724-0554-4334-A95E-7765974E60F0}" dt="2025-01-16T11:49:27.485" v="29550"/>
          <ac:inkMkLst>
            <pc:docMk/>
            <pc:sldMk cId="2904110894" sldId="337"/>
            <ac:inkMk id="83" creationId="{4453DCDB-0D88-D022-5BBC-A595AC39929E}"/>
          </ac:inkMkLst>
        </pc:inkChg>
        <pc:inkChg chg="add">
          <ac:chgData name="Darren Starr" userId="e8db8f9f-6c41-48a8-b168-8c2600f32686" providerId="ADAL" clId="{8A8AF724-0554-4334-A95E-7765974E60F0}" dt="2025-01-16T11:47:50.775" v="29444" actId="9405"/>
          <ac:inkMkLst>
            <pc:docMk/>
            <pc:sldMk cId="2904110894" sldId="337"/>
            <ac:inkMk id="84" creationId="{D79BF6AE-36B6-A643-A53A-8DF619E36990}"/>
          </ac:inkMkLst>
        </pc:inkChg>
        <pc:inkChg chg="add mod">
          <ac:chgData name="Darren Starr" userId="e8db8f9f-6c41-48a8-b168-8c2600f32686" providerId="ADAL" clId="{8A8AF724-0554-4334-A95E-7765974E60F0}" dt="2025-01-16T11:48:29.154" v="29489"/>
          <ac:inkMkLst>
            <pc:docMk/>
            <pc:sldMk cId="2904110894" sldId="337"/>
            <ac:inkMk id="85" creationId="{2F99ADF6-DED9-D6FA-24A8-55BC50935863}"/>
          </ac:inkMkLst>
        </pc:inkChg>
        <pc:inkChg chg="add">
          <ac:chgData name="Darren Starr" userId="e8db8f9f-6c41-48a8-b168-8c2600f32686" providerId="ADAL" clId="{8A8AF724-0554-4334-A95E-7765974E60F0}" dt="2025-01-16T11:47:53.700" v="29446" actId="9405"/>
          <ac:inkMkLst>
            <pc:docMk/>
            <pc:sldMk cId="2904110894" sldId="337"/>
            <ac:inkMk id="86" creationId="{70C497FC-9D9D-0AE9-517F-40187EF3119C}"/>
          </ac:inkMkLst>
        </pc:inkChg>
        <pc:inkChg chg="add">
          <ac:chgData name="Darren Starr" userId="e8db8f9f-6c41-48a8-b168-8c2600f32686" providerId="ADAL" clId="{8A8AF724-0554-4334-A95E-7765974E60F0}" dt="2025-01-16T11:47:55.394" v="29448" actId="9405"/>
          <ac:inkMkLst>
            <pc:docMk/>
            <pc:sldMk cId="2904110894" sldId="337"/>
            <ac:inkMk id="88" creationId="{1C751C52-0F20-A004-5DF8-E99C4807D6EF}"/>
          </ac:inkMkLst>
        </pc:inkChg>
        <pc:inkChg chg="add mod">
          <ac:chgData name="Darren Starr" userId="e8db8f9f-6c41-48a8-b168-8c2600f32686" providerId="ADAL" clId="{8A8AF724-0554-4334-A95E-7765974E60F0}" dt="2025-01-16T11:48:09.283" v="29472"/>
          <ac:inkMkLst>
            <pc:docMk/>
            <pc:sldMk cId="2904110894" sldId="337"/>
            <ac:inkMk id="89" creationId="{9AD8F395-B8F5-6A97-B138-15F9FDA0B1D7}"/>
          </ac:inkMkLst>
        </pc:inkChg>
        <pc:inkChg chg="add mod">
          <ac:chgData name="Darren Starr" userId="e8db8f9f-6c41-48a8-b168-8c2600f32686" providerId="ADAL" clId="{8A8AF724-0554-4334-A95E-7765974E60F0}" dt="2025-01-16T11:48:20.734" v="29483"/>
          <ac:inkMkLst>
            <pc:docMk/>
            <pc:sldMk cId="2904110894" sldId="337"/>
            <ac:inkMk id="90" creationId="{69D72C92-94D1-D3D2-46B9-0F7E4899D31C}"/>
          </ac:inkMkLst>
        </pc:inkChg>
        <pc:inkChg chg="add">
          <ac:chgData name="Darren Starr" userId="e8db8f9f-6c41-48a8-b168-8c2600f32686" providerId="ADAL" clId="{8A8AF724-0554-4334-A95E-7765974E60F0}" dt="2025-01-16T11:47:56.233" v="29451" actId="9405"/>
          <ac:inkMkLst>
            <pc:docMk/>
            <pc:sldMk cId="2904110894" sldId="337"/>
            <ac:inkMk id="91" creationId="{F97D8AD7-FD06-BF9E-EBEE-990B8C286CE3}"/>
          </ac:inkMkLst>
        </pc:inkChg>
        <pc:inkChg chg="add">
          <ac:chgData name="Darren Starr" userId="e8db8f9f-6c41-48a8-b168-8c2600f32686" providerId="ADAL" clId="{8A8AF724-0554-4334-A95E-7765974E60F0}" dt="2025-01-16T11:47:56.652" v="29452" actId="9405"/>
          <ac:inkMkLst>
            <pc:docMk/>
            <pc:sldMk cId="2904110894" sldId="337"/>
            <ac:inkMk id="92" creationId="{E4356838-4CB3-30F7-7202-B0E76C7F2BB0}"/>
          </ac:inkMkLst>
        </pc:inkChg>
        <pc:inkChg chg="add">
          <ac:chgData name="Darren Starr" userId="e8db8f9f-6c41-48a8-b168-8c2600f32686" providerId="ADAL" clId="{8A8AF724-0554-4334-A95E-7765974E60F0}" dt="2025-01-16T11:47:58.333" v="29454" actId="9405"/>
          <ac:inkMkLst>
            <pc:docMk/>
            <pc:sldMk cId="2904110894" sldId="337"/>
            <ac:inkMk id="94" creationId="{2DEBF157-CFCA-4A60-7668-468AF9A51068}"/>
          </ac:inkMkLst>
        </pc:inkChg>
        <pc:inkChg chg="add mod">
          <ac:chgData name="Darren Starr" userId="e8db8f9f-6c41-48a8-b168-8c2600f32686" providerId="ADAL" clId="{8A8AF724-0554-4334-A95E-7765974E60F0}" dt="2025-01-16T11:48:09.283" v="29472"/>
          <ac:inkMkLst>
            <pc:docMk/>
            <pc:sldMk cId="2904110894" sldId="337"/>
            <ac:inkMk id="95" creationId="{B3E298E7-C200-AE0F-AA47-F96B246744A2}"/>
          </ac:inkMkLst>
        </pc:inkChg>
        <pc:inkChg chg="add mod">
          <ac:chgData name="Darren Starr" userId="e8db8f9f-6c41-48a8-b168-8c2600f32686" providerId="ADAL" clId="{8A8AF724-0554-4334-A95E-7765974E60F0}" dt="2025-01-16T11:49:05.314" v="29524"/>
          <ac:inkMkLst>
            <pc:docMk/>
            <pc:sldMk cId="2904110894" sldId="337"/>
            <ac:inkMk id="96" creationId="{AA20564E-6E6E-13DD-7AB4-B5439EAA43A8}"/>
          </ac:inkMkLst>
        </pc:inkChg>
        <pc:inkChg chg="add">
          <ac:chgData name="Darren Starr" userId="e8db8f9f-6c41-48a8-b168-8c2600f32686" providerId="ADAL" clId="{8A8AF724-0554-4334-A95E-7765974E60F0}" dt="2025-01-16T11:48:00.241" v="29457" actId="9405"/>
          <ac:inkMkLst>
            <pc:docMk/>
            <pc:sldMk cId="2904110894" sldId="337"/>
            <ac:inkMk id="97" creationId="{67766969-1436-FF44-1A0A-BEDEDC412FB3}"/>
          </ac:inkMkLst>
        </pc:inkChg>
        <pc:inkChg chg="add">
          <ac:chgData name="Darren Starr" userId="e8db8f9f-6c41-48a8-b168-8c2600f32686" providerId="ADAL" clId="{8A8AF724-0554-4334-A95E-7765974E60F0}" dt="2025-01-16T11:48:00.589" v="29458" actId="9405"/>
          <ac:inkMkLst>
            <pc:docMk/>
            <pc:sldMk cId="2904110894" sldId="337"/>
            <ac:inkMk id="98" creationId="{2527C463-DEF4-2BA8-AB06-C86CE46CF232}"/>
          </ac:inkMkLst>
        </pc:inkChg>
        <pc:inkChg chg="add">
          <ac:chgData name="Darren Starr" userId="e8db8f9f-6c41-48a8-b168-8c2600f32686" providerId="ADAL" clId="{8A8AF724-0554-4334-A95E-7765974E60F0}" dt="2025-01-16T11:48:01.122" v="29459" actId="9405"/>
          <ac:inkMkLst>
            <pc:docMk/>
            <pc:sldMk cId="2904110894" sldId="337"/>
            <ac:inkMk id="99" creationId="{268E9203-78D9-1588-D96A-99DCCBDB9B54}"/>
          </ac:inkMkLst>
        </pc:inkChg>
        <pc:inkChg chg="add">
          <ac:chgData name="Darren Starr" userId="e8db8f9f-6c41-48a8-b168-8c2600f32686" providerId="ADAL" clId="{8A8AF724-0554-4334-A95E-7765974E60F0}" dt="2025-01-16T11:48:01.436" v="29460" actId="9405"/>
          <ac:inkMkLst>
            <pc:docMk/>
            <pc:sldMk cId="2904110894" sldId="337"/>
            <ac:inkMk id="100" creationId="{D3321D6D-8923-5FF7-2E0F-DF8B1C8CB1C4}"/>
          </ac:inkMkLst>
        </pc:inkChg>
        <pc:inkChg chg="add">
          <ac:chgData name="Darren Starr" userId="e8db8f9f-6c41-48a8-b168-8c2600f32686" providerId="ADAL" clId="{8A8AF724-0554-4334-A95E-7765974E60F0}" dt="2025-01-16T11:48:01.909" v="29461" actId="9405"/>
          <ac:inkMkLst>
            <pc:docMk/>
            <pc:sldMk cId="2904110894" sldId="337"/>
            <ac:inkMk id="101" creationId="{D276F1E2-A8AF-A5D2-DD25-37149D9A2BC9}"/>
          </ac:inkMkLst>
        </pc:inkChg>
        <pc:inkChg chg="add">
          <ac:chgData name="Darren Starr" userId="e8db8f9f-6c41-48a8-b168-8c2600f32686" providerId="ADAL" clId="{8A8AF724-0554-4334-A95E-7765974E60F0}" dt="2025-01-16T11:48:04.625" v="29463" actId="9405"/>
          <ac:inkMkLst>
            <pc:docMk/>
            <pc:sldMk cId="2904110894" sldId="337"/>
            <ac:inkMk id="103" creationId="{EA4D7B70-2A99-570D-4E7B-BCB14C174E30}"/>
          </ac:inkMkLst>
        </pc:inkChg>
        <pc:inkChg chg="add mod">
          <ac:chgData name="Darren Starr" userId="e8db8f9f-6c41-48a8-b168-8c2600f32686" providerId="ADAL" clId="{8A8AF724-0554-4334-A95E-7765974E60F0}" dt="2025-01-16T11:48:09.283" v="29472"/>
          <ac:inkMkLst>
            <pc:docMk/>
            <pc:sldMk cId="2904110894" sldId="337"/>
            <ac:inkMk id="104" creationId="{78836656-A63D-DCB9-15B4-6604B8C2B1BC}"/>
          </ac:inkMkLst>
        </pc:inkChg>
        <pc:inkChg chg="add mod">
          <ac:chgData name="Darren Starr" userId="e8db8f9f-6c41-48a8-b168-8c2600f32686" providerId="ADAL" clId="{8A8AF724-0554-4334-A95E-7765974E60F0}" dt="2025-01-16T11:49:27.485" v="29550"/>
          <ac:inkMkLst>
            <pc:docMk/>
            <pc:sldMk cId="2904110894" sldId="337"/>
            <ac:inkMk id="105" creationId="{44B0B5A8-13B1-F2BF-FD27-F30E69B4CA5E}"/>
          </ac:inkMkLst>
        </pc:inkChg>
        <pc:inkChg chg="add">
          <ac:chgData name="Darren Starr" userId="e8db8f9f-6c41-48a8-b168-8c2600f32686" providerId="ADAL" clId="{8A8AF724-0554-4334-A95E-7765974E60F0}" dt="2025-01-16T11:48:05.539" v="29466" actId="9405"/>
          <ac:inkMkLst>
            <pc:docMk/>
            <pc:sldMk cId="2904110894" sldId="337"/>
            <ac:inkMk id="106" creationId="{3F9DBF31-AE5B-DD8F-3E63-C5E9E0FCFDF5}"/>
          </ac:inkMkLst>
        </pc:inkChg>
        <pc:inkChg chg="add mod">
          <ac:chgData name="Darren Starr" userId="e8db8f9f-6c41-48a8-b168-8c2600f32686" providerId="ADAL" clId="{8A8AF724-0554-4334-A95E-7765974E60F0}" dt="2025-01-16T11:49:05.314" v="29524"/>
          <ac:inkMkLst>
            <pc:docMk/>
            <pc:sldMk cId="2904110894" sldId="337"/>
            <ac:inkMk id="107" creationId="{C5377313-311A-0959-CAC3-E10155E3D8C3}"/>
          </ac:inkMkLst>
        </pc:inkChg>
        <pc:inkChg chg="add">
          <ac:chgData name="Darren Starr" userId="e8db8f9f-6c41-48a8-b168-8c2600f32686" providerId="ADAL" clId="{8A8AF724-0554-4334-A95E-7765974E60F0}" dt="2025-01-16T11:48:07.311" v="29469" actId="9405"/>
          <ac:inkMkLst>
            <pc:docMk/>
            <pc:sldMk cId="2904110894" sldId="337"/>
            <ac:inkMk id="109" creationId="{99F039C6-5D15-8BB8-98B7-542911094A22}"/>
          </ac:inkMkLst>
        </pc:inkChg>
        <pc:inkChg chg="add mod">
          <ac:chgData name="Darren Starr" userId="e8db8f9f-6c41-48a8-b168-8c2600f32686" providerId="ADAL" clId="{8A8AF724-0554-4334-A95E-7765974E60F0}" dt="2025-01-16T11:48:20.734" v="29483"/>
          <ac:inkMkLst>
            <pc:docMk/>
            <pc:sldMk cId="2904110894" sldId="337"/>
            <ac:inkMk id="110" creationId="{D8547FB2-39F1-65C6-966A-51FF59129989}"/>
          </ac:inkMkLst>
        </pc:inkChg>
        <pc:inkChg chg="add mod">
          <ac:chgData name="Darren Starr" userId="e8db8f9f-6c41-48a8-b168-8c2600f32686" providerId="ADAL" clId="{8A8AF724-0554-4334-A95E-7765974E60F0}" dt="2025-01-16T11:48:09.283" v="29472"/>
          <ac:inkMkLst>
            <pc:docMk/>
            <pc:sldMk cId="2904110894" sldId="337"/>
            <ac:inkMk id="111" creationId="{92E6ABFE-402B-304B-553E-63756A3737F7}"/>
          </ac:inkMkLst>
        </pc:inkChg>
        <pc:inkChg chg="add mod">
          <ac:chgData name="Darren Starr" userId="e8db8f9f-6c41-48a8-b168-8c2600f32686" providerId="ADAL" clId="{8A8AF724-0554-4334-A95E-7765974E60F0}" dt="2025-01-16T11:49:27.485" v="29550"/>
          <ac:inkMkLst>
            <pc:docMk/>
            <pc:sldMk cId="2904110894" sldId="337"/>
            <ac:inkMk id="113" creationId="{7FE6D2E4-D8CF-81D2-D10B-742CA79A5ACD}"/>
          </ac:inkMkLst>
        </pc:inkChg>
        <pc:inkChg chg="add mod">
          <ac:chgData name="Darren Starr" userId="e8db8f9f-6c41-48a8-b168-8c2600f32686" providerId="ADAL" clId="{8A8AF724-0554-4334-A95E-7765974E60F0}" dt="2025-01-16T11:50:11.126" v="29601"/>
          <ac:inkMkLst>
            <pc:docMk/>
            <pc:sldMk cId="2904110894" sldId="337"/>
            <ac:inkMk id="114" creationId="{3C66E3AA-5AD9-01EF-54FE-3D1FE37DF4F9}"/>
          </ac:inkMkLst>
        </pc:inkChg>
        <pc:inkChg chg="add">
          <ac:chgData name="Darren Starr" userId="e8db8f9f-6c41-48a8-b168-8c2600f32686" providerId="ADAL" clId="{8A8AF724-0554-4334-A95E-7765974E60F0}" dt="2025-01-16T11:48:16.353" v="29475" actId="9405"/>
          <ac:inkMkLst>
            <pc:docMk/>
            <pc:sldMk cId="2904110894" sldId="337"/>
            <ac:inkMk id="115" creationId="{78D604C1-4C70-DE1F-9BAA-358268596836}"/>
          </ac:inkMkLst>
        </pc:inkChg>
        <pc:inkChg chg="add mod">
          <ac:chgData name="Darren Starr" userId="e8db8f9f-6c41-48a8-b168-8c2600f32686" providerId="ADAL" clId="{8A8AF724-0554-4334-A95E-7765974E60F0}" dt="2025-01-16T11:48:20.734" v="29483"/>
          <ac:inkMkLst>
            <pc:docMk/>
            <pc:sldMk cId="2904110894" sldId="337"/>
            <ac:inkMk id="116" creationId="{6ECC2A0A-99F8-2E75-6B92-062FC4CCBBE1}"/>
          </ac:inkMkLst>
        </pc:inkChg>
        <pc:inkChg chg="add">
          <ac:chgData name="Darren Starr" userId="e8db8f9f-6c41-48a8-b168-8c2600f32686" providerId="ADAL" clId="{8A8AF724-0554-4334-A95E-7765974E60F0}" dt="2025-01-16T11:48:17.156" v="29477" actId="9405"/>
          <ac:inkMkLst>
            <pc:docMk/>
            <pc:sldMk cId="2904110894" sldId="337"/>
            <ac:inkMk id="117" creationId="{D78FDA45-08F1-9165-60B4-D0C8AC290A6E}"/>
          </ac:inkMkLst>
        </pc:inkChg>
        <pc:inkChg chg="add">
          <ac:chgData name="Darren Starr" userId="e8db8f9f-6c41-48a8-b168-8c2600f32686" providerId="ADAL" clId="{8A8AF724-0554-4334-A95E-7765974E60F0}" dt="2025-01-16T11:48:17.359" v="29478" actId="9405"/>
          <ac:inkMkLst>
            <pc:docMk/>
            <pc:sldMk cId="2904110894" sldId="337"/>
            <ac:inkMk id="118" creationId="{F165BA36-73EB-EFBE-4094-7A7AA40A900B}"/>
          </ac:inkMkLst>
        </pc:inkChg>
        <pc:inkChg chg="add">
          <ac:chgData name="Darren Starr" userId="e8db8f9f-6c41-48a8-b168-8c2600f32686" providerId="ADAL" clId="{8A8AF724-0554-4334-A95E-7765974E60F0}" dt="2025-01-16T11:48:17.512" v="29479" actId="9405"/>
          <ac:inkMkLst>
            <pc:docMk/>
            <pc:sldMk cId="2904110894" sldId="337"/>
            <ac:inkMk id="119" creationId="{23A02EA2-7EA1-A8C4-7EBC-B5B622313FF9}"/>
          </ac:inkMkLst>
        </pc:inkChg>
        <pc:inkChg chg="add">
          <ac:chgData name="Darren Starr" userId="e8db8f9f-6c41-48a8-b168-8c2600f32686" providerId="ADAL" clId="{8A8AF724-0554-4334-A95E-7765974E60F0}" dt="2025-01-16T11:48:17.846" v="29480" actId="9405"/>
          <ac:inkMkLst>
            <pc:docMk/>
            <pc:sldMk cId="2904110894" sldId="337"/>
            <ac:inkMk id="120" creationId="{880AB08C-D151-E3D1-512C-140EF163B24C}"/>
          </ac:inkMkLst>
        </pc:inkChg>
        <pc:inkChg chg="add">
          <ac:chgData name="Darren Starr" userId="e8db8f9f-6c41-48a8-b168-8c2600f32686" providerId="ADAL" clId="{8A8AF724-0554-4334-A95E-7765974E60F0}" dt="2025-01-16T11:48:19.752" v="29482" actId="9405"/>
          <ac:inkMkLst>
            <pc:docMk/>
            <pc:sldMk cId="2904110894" sldId="337"/>
            <ac:inkMk id="123" creationId="{9D016B3E-23D7-7224-03D4-59449240CC47}"/>
          </ac:inkMkLst>
        </pc:inkChg>
        <pc:inkChg chg="add">
          <ac:chgData name="Darren Starr" userId="e8db8f9f-6c41-48a8-b168-8c2600f32686" providerId="ADAL" clId="{8A8AF724-0554-4334-A95E-7765974E60F0}" dt="2025-01-16T11:48:26.657" v="29484" actId="9405"/>
          <ac:inkMkLst>
            <pc:docMk/>
            <pc:sldMk cId="2904110894" sldId="337"/>
            <ac:inkMk id="125" creationId="{AB163F5F-CD20-E687-5782-38A2A3702AF1}"/>
          </ac:inkMkLst>
        </pc:inkChg>
        <pc:inkChg chg="add mod">
          <ac:chgData name="Darren Starr" userId="e8db8f9f-6c41-48a8-b168-8c2600f32686" providerId="ADAL" clId="{8A8AF724-0554-4334-A95E-7765974E60F0}" dt="2025-01-16T11:49:14.462" v="29534"/>
          <ac:inkMkLst>
            <pc:docMk/>
            <pc:sldMk cId="2904110894" sldId="337"/>
            <ac:inkMk id="126" creationId="{CA6F66CF-BE42-ACC3-46E5-BA73BD1D9057}"/>
          </ac:inkMkLst>
        </pc:inkChg>
        <pc:inkChg chg="add">
          <ac:chgData name="Darren Starr" userId="e8db8f9f-6c41-48a8-b168-8c2600f32686" providerId="ADAL" clId="{8A8AF724-0554-4334-A95E-7765974E60F0}" dt="2025-01-16T11:48:27.047" v="29486" actId="9405"/>
          <ac:inkMkLst>
            <pc:docMk/>
            <pc:sldMk cId="2904110894" sldId="337"/>
            <ac:inkMk id="127" creationId="{B06D02F7-00F4-B87F-F2AA-F67C20ECBF04}"/>
          </ac:inkMkLst>
        </pc:inkChg>
        <pc:inkChg chg="add">
          <ac:chgData name="Darren Starr" userId="e8db8f9f-6c41-48a8-b168-8c2600f32686" providerId="ADAL" clId="{8A8AF724-0554-4334-A95E-7765974E60F0}" dt="2025-01-16T11:48:27.624" v="29487" actId="9405"/>
          <ac:inkMkLst>
            <pc:docMk/>
            <pc:sldMk cId="2904110894" sldId="337"/>
            <ac:inkMk id="128" creationId="{A8B6F57E-9334-B161-B5AA-EBC57037F2DC}"/>
          </ac:inkMkLst>
        </pc:inkChg>
        <pc:inkChg chg="add">
          <ac:chgData name="Darren Starr" userId="e8db8f9f-6c41-48a8-b168-8c2600f32686" providerId="ADAL" clId="{8A8AF724-0554-4334-A95E-7765974E60F0}" dt="2025-01-16T11:48:28.324" v="29488" actId="9405"/>
          <ac:inkMkLst>
            <pc:docMk/>
            <pc:sldMk cId="2904110894" sldId="337"/>
            <ac:inkMk id="129" creationId="{82AFC715-CC44-5C1A-E65B-14BA2BAA4465}"/>
          </ac:inkMkLst>
        </pc:inkChg>
        <pc:inkChg chg="add mod">
          <ac:chgData name="Darren Starr" userId="e8db8f9f-6c41-48a8-b168-8c2600f32686" providerId="ADAL" clId="{8A8AF724-0554-4334-A95E-7765974E60F0}" dt="2025-01-16T11:48:39.130" v="29506"/>
          <ac:inkMkLst>
            <pc:docMk/>
            <pc:sldMk cId="2904110894" sldId="337"/>
            <ac:inkMk id="131" creationId="{36982D6B-5EF1-4F97-C27D-BABDEF02C75F}"/>
          </ac:inkMkLst>
        </pc:inkChg>
        <pc:inkChg chg="add mod">
          <ac:chgData name="Darren Starr" userId="e8db8f9f-6c41-48a8-b168-8c2600f32686" providerId="ADAL" clId="{8A8AF724-0554-4334-A95E-7765974E60F0}" dt="2025-01-16T11:49:27.485" v="29550"/>
          <ac:inkMkLst>
            <pc:docMk/>
            <pc:sldMk cId="2904110894" sldId="337"/>
            <ac:inkMk id="132" creationId="{96F823FD-7B75-35C5-D2C1-D3C6F30ADE17}"/>
          </ac:inkMkLst>
        </pc:inkChg>
        <pc:inkChg chg="add mod">
          <ac:chgData name="Darren Starr" userId="e8db8f9f-6c41-48a8-b168-8c2600f32686" providerId="ADAL" clId="{8A8AF724-0554-4334-A95E-7765974E60F0}" dt="2025-01-16T11:48:39.130" v="29506"/>
          <ac:inkMkLst>
            <pc:docMk/>
            <pc:sldMk cId="2904110894" sldId="337"/>
            <ac:inkMk id="133" creationId="{3DE37D1D-52F1-EEC9-479E-E62B035FDD1D}"/>
          </ac:inkMkLst>
        </pc:inkChg>
        <pc:inkChg chg="add mod">
          <ac:chgData name="Darren Starr" userId="e8db8f9f-6c41-48a8-b168-8c2600f32686" providerId="ADAL" clId="{8A8AF724-0554-4334-A95E-7765974E60F0}" dt="2025-01-16T11:48:33.674" v="29499"/>
          <ac:inkMkLst>
            <pc:docMk/>
            <pc:sldMk cId="2904110894" sldId="337"/>
            <ac:inkMk id="134" creationId="{A36A1167-D730-643F-6321-5B78C12D0DDA}"/>
          </ac:inkMkLst>
        </pc:inkChg>
        <pc:inkChg chg="add mod">
          <ac:chgData name="Darren Starr" userId="e8db8f9f-6c41-48a8-b168-8c2600f32686" providerId="ADAL" clId="{8A8AF724-0554-4334-A95E-7765974E60F0}" dt="2025-01-16T11:48:39.130" v="29506"/>
          <ac:inkMkLst>
            <pc:docMk/>
            <pc:sldMk cId="2904110894" sldId="337"/>
            <ac:inkMk id="135" creationId="{DA876EDF-7399-12A2-0571-FAEFB5977348}"/>
          </ac:inkMkLst>
        </pc:inkChg>
        <pc:inkChg chg="add mod">
          <ac:chgData name="Darren Starr" userId="e8db8f9f-6c41-48a8-b168-8c2600f32686" providerId="ADAL" clId="{8A8AF724-0554-4334-A95E-7765974E60F0}" dt="2025-01-16T11:48:33.674" v="29499"/>
          <ac:inkMkLst>
            <pc:docMk/>
            <pc:sldMk cId="2904110894" sldId="337"/>
            <ac:inkMk id="136" creationId="{45741CB5-0E4D-4B91-FC2A-F768D962E985}"/>
          </ac:inkMkLst>
        </pc:inkChg>
        <pc:inkChg chg="add mod">
          <ac:chgData name="Darren Starr" userId="e8db8f9f-6c41-48a8-b168-8c2600f32686" providerId="ADAL" clId="{8A8AF724-0554-4334-A95E-7765974E60F0}" dt="2025-01-16T11:48:33.674" v="29499"/>
          <ac:inkMkLst>
            <pc:docMk/>
            <pc:sldMk cId="2904110894" sldId="337"/>
            <ac:inkMk id="137" creationId="{D19BD19D-3C60-F8AE-DEE4-71B318457BA3}"/>
          </ac:inkMkLst>
        </pc:inkChg>
        <pc:inkChg chg="add mod">
          <ac:chgData name="Darren Starr" userId="e8db8f9f-6c41-48a8-b168-8c2600f32686" providerId="ADAL" clId="{8A8AF724-0554-4334-A95E-7765974E60F0}" dt="2025-01-16T11:48:33.674" v="29499"/>
          <ac:inkMkLst>
            <pc:docMk/>
            <pc:sldMk cId="2904110894" sldId="337"/>
            <ac:inkMk id="138" creationId="{0A2FFF2A-23A8-5E89-092A-E0981A999940}"/>
          </ac:inkMkLst>
        </pc:inkChg>
        <pc:inkChg chg="add mod">
          <ac:chgData name="Darren Starr" userId="e8db8f9f-6c41-48a8-b168-8c2600f32686" providerId="ADAL" clId="{8A8AF724-0554-4334-A95E-7765974E60F0}" dt="2025-01-16T11:48:39.130" v="29506"/>
          <ac:inkMkLst>
            <pc:docMk/>
            <pc:sldMk cId="2904110894" sldId="337"/>
            <ac:inkMk id="139" creationId="{A1D47E20-0547-C8ED-FE10-A34E9C5635CE}"/>
          </ac:inkMkLst>
        </pc:inkChg>
        <pc:inkChg chg="add">
          <ac:chgData name="Darren Starr" userId="e8db8f9f-6c41-48a8-b168-8c2600f32686" providerId="ADAL" clId="{8A8AF724-0554-4334-A95E-7765974E60F0}" dt="2025-01-16T11:48:35.663" v="29500" actId="9405"/>
          <ac:inkMkLst>
            <pc:docMk/>
            <pc:sldMk cId="2904110894" sldId="337"/>
            <ac:inkMk id="141" creationId="{0B49B711-2965-D29D-9AC3-7D66FCA3E585}"/>
          </ac:inkMkLst>
        </pc:inkChg>
        <pc:inkChg chg="add mod">
          <ac:chgData name="Darren Starr" userId="e8db8f9f-6c41-48a8-b168-8c2600f32686" providerId="ADAL" clId="{8A8AF724-0554-4334-A95E-7765974E60F0}" dt="2025-01-16T11:50:11.126" v="29601"/>
          <ac:inkMkLst>
            <pc:docMk/>
            <pc:sldMk cId="2904110894" sldId="337"/>
            <ac:inkMk id="142" creationId="{5B1DF737-D7B9-85E9-1969-144F7192DC2C}"/>
          </ac:inkMkLst>
        </pc:inkChg>
        <pc:inkChg chg="add mod">
          <ac:chgData name="Darren Starr" userId="e8db8f9f-6c41-48a8-b168-8c2600f32686" providerId="ADAL" clId="{8A8AF724-0554-4334-A95E-7765974E60F0}" dt="2025-01-16T11:48:39.130" v="29506"/>
          <ac:inkMkLst>
            <pc:docMk/>
            <pc:sldMk cId="2904110894" sldId="337"/>
            <ac:inkMk id="143" creationId="{7A344FB4-7106-9552-1FEE-651CE744BECA}"/>
          </ac:inkMkLst>
        </pc:inkChg>
        <pc:inkChg chg="add mod">
          <ac:chgData name="Darren Starr" userId="e8db8f9f-6c41-48a8-b168-8c2600f32686" providerId="ADAL" clId="{8A8AF724-0554-4334-A95E-7765974E60F0}" dt="2025-01-16T11:49:14.462" v="29534"/>
          <ac:inkMkLst>
            <pc:docMk/>
            <pc:sldMk cId="2904110894" sldId="337"/>
            <ac:inkMk id="144" creationId="{B60E501B-1AA0-6710-C3CD-87846D9F5B3B}"/>
          </ac:inkMkLst>
        </pc:inkChg>
        <pc:inkChg chg="add">
          <ac:chgData name="Darren Starr" userId="e8db8f9f-6c41-48a8-b168-8c2600f32686" providerId="ADAL" clId="{8A8AF724-0554-4334-A95E-7765974E60F0}" dt="2025-01-16T11:48:38.129" v="29504" actId="9405"/>
          <ac:inkMkLst>
            <pc:docMk/>
            <pc:sldMk cId="2904110894" sldId="337"/>
            <ac:inkMk id="145" creationId="{71768116-AA79-4ED2-297E-2E862A88AABF}"/>
          </ac:inkMkLst>
        </pc:inkChg>
        <pc:inkChg chg="add mod">
          <ac:chgData name="Darren Starr" userId="e8db8f9f-6c41-48a8-b168-8c2600f32686" providerId="ADAL" clId="{8A8AF724-0554-4334-A95E-7765974E60F0}" dt="2025-01-16T11:48:39.130" v="29506"/>
          <ac:inkMkLst>
            <pc:docMk/>
            <pc:sldMk cId="2904110894" sldId="337"/>
            <ac:inkMk id="146" creationId="{A18993B1-B3B6-94DF-15C0-54F7F2B7E04A}"/>
          </ac:inkMkLst>
        </pc:inkChg>
        <pc:inkChg chg="add del mod">
          <ac:chgData name="Darren Starr" userId="e8db8f9f-6c41-48a8-b168-8c2600f32686" providerId="ADAL" clId="{8A8AF724-0554-4334-A95E-7765974E60F0}" dt="2025-01-16T11:48:52.162" v="29510"/>
          <ac:inkMkLst>
            <pc:docMk/>
            <pc:sldMk cId="2904110894" sldId="337"/>
            <ac:inkMk id="148" creationId="{CE68724D-475B-08FC-7A99-7FC0019E164D}"/>
          </ac:inkMkLst>
        </pc:inkChg>
        <pc:inkChg chg="add del mod">
          <ac:chgData name="Darren Starr" userId="e8db8f9f-6c41-48a8-b168-8c2600f32686" providerId="ADAL" clId="{8A8AF724-0554-4334-A95E-7765974E60F0}" dt="2025-01-16T11:48:52.165" v="29511"/>
          <ac:inkMkLst>
            <pc:docMk/>
            <pc:sldMk cId="2904110894" sldId="337"/>
            <ac:inkMk id="149" creationId="{54EE1DA4-9387-3791-32D5-58EB715E2838}"/>
          </ac:inkMkLst>
        </pc:inkChg>
        <pc:inkChg chg="add mod">
          <ac:chgData name="Darren Starr" userId="e8db8f9f-6c41-48a8-b168-8c2600f32686" providerId="ADAL" clId="{8A8AF724-0554-4334-A95E-7765974E60F0}" dt="2025-01-16T11:48:56.620" v="29516"/>
          <ac:inkMkLst>
            <pc:docMk/>
            <pc:sldMk cId="2904110894" sldId="337"/>
            <ac:inkMk id="151" creationId="{64F760C3-1EB5-A02D-50D6-5E685CD1B5EE}"/>
          </ac:inkMkLst>
        </pc:inkChg>
        <pc:inkChg chg="add mod">
          <ac:chgData name="Darren Starr" userId="e8db8f9f-6c41-48a8-b168-8c2600f32686" providerId="ADAL" clId="{8A8AF724-0554-4334-A95E-7765974E60F0}" dt="2025-01-16T11:48:56.620" v="29516"/>
          <ac:inkMkLst>
            <pc:docMk/>
            <pc:sldMk cId="2904110894" sldId="337"/>
            <ac:inkMk id="152" creationId="{08AE6AAB-BE6E-4DF5-9F50-DCFEAE9BF6C0}"/>
          </ac:inkMkLst>
        </pc:inkChg>
        <pc:inkChg chg="add mod">
          <ac:chgData name="Darren Starr" userId="e8db8f9f-6c41-48a8-b168-8c2600f32686" providerId="ADAL" clId="{8A8AF724-0554-4334-A95E-7765974E60F0}" dt="2025-01-16T11:49:27.485" v="29550"/>
          <ac:inkMkLst>
            <pc:docMk/>
            <pc:sldMk cId="2904110894" sldId="337"/>
            <ac:inkMk id="153" creationId="{72FF97B7-0477-2B6B-B513-1DCE7A964A26}"/>
          </ac:inkMkLst>
        </pc:inkChg>
        <pc:inkChg chg="add mod">
          <ac:chgData name="Darren Starr" userId="e8db8f9f-6c41-48a8-b168-8c2600f32686" providerId="ADAL" clId="{8A8AF724-0554-4334-A95E-7765974E60F0}" dt="2025-01-16T11:48:56.620" v="29516"/>
          <ac:inkMkLst>
            <pc:docMk/>
            <pc:sldMk cId="2904110894" sldId="337"/>
            <ac:inkMk id="154" creationId="{EAF0B57F-B0C6-A24A-6124-EC1EB6344CA4}"/>
          </ac:inkMkLst>
        </pc:inkChg>
        <pc:inkChg chg="add mod">
          <ac:chgData name="Darren Starr" userId="e8db8f9f-6c41-48a8-b168-8c2600f32686" providerId="ADAL" clId="{8A8AF724-0554-4334-A95E-7765974E60F0}" dt="2025-01-16T11:48:59.314" v="29522"/>
          <ac:inkMkLst>
            <pc:docMk/>
            <pc:sldMk cId="2904110894" sldId="337"/>
            <ac:inkMk id="156" creationId="{1811C9C0-F6ED-25A0-0D6A-A32A6BC7BE0E}"/>
          </ac:inkMkLst>
        </pc:inkChg>
        <pc:inkChg chg="add mod">
          <ac:chgData name="Darren Starr" userId="e8db8f9f-6c41-48a8-b168-8c2600f32686" providerId="ADAL" clId="{8A8AF724-0554-4334-A95E-7765974E60F0}" dt="2025-01-16T11:48:59.314" v="29522"/>
          <ac:inkMkLst>
            <pc:docMk/>
            <pc:sldMk cId="2904110894" sldId="337"/>
            <ac:inkMk id="157" creationId="{CC7349BF-C6B2-A075-C489-086C4E5A6511}"/>
          </ac:inkMkLst>
        </pc:inkChg>
        <pc:inkChg chg="add mod">
          <ac:chgData name="Darren Starr" userId="e8db8f9f-6c41-48a8-b168-8c2600f32686" providerId="ADAL" clId="{8A8AF724-0554-4334-A95E-7765974E60F0}" dt="2025-01-16T11:48:59.314" v="29522"/>
          <ac:inkMkLst>
            <pc:docMk/>
            <pc:sldMk cId="2904110894" sldId="337"/>
            <ac:inkMk id="158" creationId="{727B20E2-61ED-5977-3939-F8655E4CBDA7}"/>
          </ac:inkMkLst>
        </pc:inkChg>
        <pc:inkChg chg="add mod">
          <ac:chgData name="Darren Starr" userId="e8db8f9f-6c41-48a8-b168-8c2600f32686" providerId="ADAL" clId="{8A8AF724-0554-4334-A95E-7765974E60F0}" dt="2025-01-16T11:48:59.314" v="29522"/>
          <ac:inkMkLst>
            <pc:docMk/>
            <pc:sldMk cId="2904110894" sldId="337"/>
            <ac:inkMk id="159" creationId="{4E4E7BCC-DD19-997C-D320-D95420DDFC28}"/>
          </ac:inkMkLst>
        </pc:inkChg>
        <pc:inkChg chg="add mod">
          <ac:chgData name="Darren Starr" userId="e8db8f9f-6c41-48a8-b168-8c2600f32686" providerId="ADAL" clId="{8A8AF724-0554-4334-A95E-7765974E60F0}" dt="2025-01-16T11:48:59.314" v="29522"/>
          <ac:inkMkLst>
            <pc:docMk/>
            <pc:sldMk cId="2904110894" sldId="337"/>
            <ac:inkMk id="160" creationId="{5877A296-4681-E41C-5DD1-F0A0108DA136}"/>
          </ac:inkMkLst>
        </pc:inkChg>
        <pc:inkChg chg="add">
          <ac:chgData name="Darren Starr" userId="e8db8f9f-6c41-48a8-b168-8c2600f32686" providerId="ADAL" clId="{8A8AF724-0554-4334-A95E-7765974E60F0}" dt="2025-01-16T11:49:04.313" v="29523" actId="9405"/>
          <ac:inkMkLst>
            <pc:docMk/>
            <pc:sldMk cId="2904110894" sldId="337"/>
            <ac:inkMk id="162" creationId="{9519CBC4-C2DA-CF24-AECE-36CFA6E271E8}"/>
          </ac:inkMkLst>
        </pc:inkChg>
        <pc:inkChg chg="add">
          <ac:chgData name="Darren Starr" userId="e8db8f9f-6c41-48a8-b168-8c2600f32686" providerId="ADAL" clId="{8A8AF724-0554-4334-A95E-7765974E60F0}" dt="2025-01-16T11:49:09.441" v="29525" actId="9405"/>
          <ac:inkMkLst>
            <pc:docMk/>
            <pc:sldMk cId="2904110894" sldId="337"/>
            <ac:inkMk id="164" creationId="{76FB4AA3-8EE8-0319-F021-048BD07309DD}"/>
          </ac:inkMkLst>
        </pc:inkChg>
        <pc:inkChg chg="add">
          <ac:chgData name="Darren Starr" userId="e8db8f9f-6c41-48a8-b168-8c2600f32686" providerId="ADAL" clId="{8A8AF724-0554-4334-A95E-7765974E60F0}" dt="2025-01-16T11:49:10.285" v="29526" actId="9405"/>
          <ac:inkMkLst>
            <pc:docMk/>
            <pc:sldMk cId="2904110894" sldId="337"/>
            <ac:inkMk id="165" creationId="{B992B5D0-C927-D8EE-458B-0D86627266A6}"/>
          </ac:inkMkLst>
        </pc:inkChg>
        <pc:inkChg chg="add mod">
          <ac:chgData name="Darren Starr" userId="e8db8f9f-6c41-48a8-b168-8c2600f32686" providerId="ADAL" clId="{8A8AF724-0554-4334-A95E-7765974E60F0}" dt="2025-01-16T11:49:14.462" v="29534"/>
          <ac:inkMkLst>
            <pc:docMk/>
            <pc:sldMk cId="2904110894" sldId="337"/>
            <ac:inkMk id="166" creationId="{31A2803D-27E5-E2F8-9235-AB42557F2A47}"/>
          </ac:inkMkLst>
        </pc:inkChg>
        <pc:inkChg chg="add">
          <ac:chgData name="Darren Starr" userId="e8db8f9f-6c41-48a8-b168-8c2600f32686" providerId="ADAL" clId="{8A8AF724-0554-4334-A95E-7765974E60F0}" dt="2025-01-16T11:49:11.843" v="29528" actId="9405"/>
          <ac:inkMkLst>
            <pc:docMk/>
            <pc:sldMk cId="2904110894" sldId="337"/>
            <ac:inkMk id="167" creationId="{08E6130E-9FCE-AA56-48B3-22A4A496AB11}"/>
          </ac:inkMkLst>
        </pc:inkChg>
        <pc:inkChg chg="add">
          <ac:chgData name="Darren Starr" userId="e8db8f9f-6c41-48a8-b168-8c2600f32686" providerId="ADAL" clId="{8A8AF724-0554-4334-A95E-7765974E60F0}" dt="2025-01-16T11:49:12.447" v="29529" actId="9405"/>
          <ac:inkMkLst>
            <pc:docMk/>
            <pc:sldMk cId="2904110894" sldId="337"/>
            <ac:inkMk id="168" creationId="{F5960EB0-DC45-10F4-84C8-6C8F866736F2}"/>
          </ac:inkMkLst>
        </pc:inkChg>
        <pc:inkChg chg="add">
          <ac:chgData name="Darren Starr" userId="e8db8f9f-6c41-48a8-b168-8c2600f32686" providerId="ADAL" clId="{8A8AF724-0554-4334-A95E-7765974E60F0}" dt="2025-01-16T11:49:12.654" v="29530" actId="9405"/>
          <ac:inkMkLst>
            <pc:docMk/>
            <pc:sldMk cId="2904110894" sldId="337"/>
            <ac:inkMk id="169" creationId="{3A1DC06A-18B1-1199-00E5-12816839C5E5}"/>
          </ac:inkMkLst>
        </pc:inkChg>
        <pc:inkChg chg="add mod">
          <ac:chgData name="Darren Starr" userId="e8db8f9f-6c41-48a8-b168-8c2600f32686" providerId="ADAL" clId="{8A8AF724-0554-4334-A95E-7765974E60F0}" dt="2025-01-16T11:50:11.126" v="29601"/>
          <ac:inkMkLst>
            <pc:docMk/>
            <pc:sldMk cId="2904110894" sldId="337"/>
            <ac:inkMk id="170" creationId="{E085FAE2-4A7D-86B0-0FD4-A9940A52D372}"/>
          </ac:inkMkLst>
        </pc:inkChg>
        <pc:inkChg chg="add">
          <ac:chgData name="Darren Starr" userId="e8db8f9f-6c41-48a8-b168-8c2600f32686" providerId="ADAL" clId="{8A8AF724-0554-4334-A95E-7765974E60F0}" dt="2025-01-16T11:49:13.311" v="29532" actId="9405"/>
          <ac:inkMkLst>
            <pc:docMk/>
            <pc:sldMk cId="2904110894" sldId="337"/>
            <ac:inkMk id="171" creationId="{CA177007-25A8-12FD-AED1-16715C3B71C2}"/>
          </ac:inkMkLst>
        </pc:inkChg>
        <pc:inkChg chg="add">
          <ac:chgData name="Darren Starr" userId="e8db8f9f-6c41-48a8-b168-8c2600f32686" providerId="ADAL" clId="{8A8AF724-0554-4334-A95E-7765974E60F0}" dt="2025-01-16T11:49:13.630" v="29533" actId="9405"/>
          <ac:inkMkLst>
            <pc:docMk/>
            <pc:sldMk cId="2904110894" sldId="337"/>
            <ac:inkMk id="172" creationId="{7D419272-D44C-5657-EF2C-204252511F3B}"/>
          </ac:inkMkLst>
        </pc:inkChg>
        <pc:inkChg chg="add mod">
          <ac:chgData name="Darren Starr" userId="e8db8f9f-6c41-48a8-b168-8c2600f32686" providerId="ADAL" clId="{8A8AF724-0554-4334-A95E-7765974E60F0}" dt="2025-01-16T11:49:23.630" v="29548"/>
          <ac:inkMkLst>
            <pc:docMk/>
            <pc:sldMk cId="2904110894" sldId="337"/>
            <ac:inkMk id="174" creationId="{2DC203E7-D490-5CC7-25F4-699DF77D5721}"/>
          </ac:inkMkLst>
        </pc:inkChg>
        <pc:inkChg chg="add">
          <ac:chgData name="Darren Starr" userId="e8db8f9f-6c41-48a8-b168-8c2600f32686" providerId="ADAL" clId="{8A8AF724-0554-4334-A95E-7765974E60F0}" dt="2025-01-16T11:49:16.795" v="29536" actId="9405"/>
          <ac:inkMkLst>
            <pc:docMk/>
            <pc:sldMk cId="2904110894" sldId="337"/>
            <ac:inkMk id="175" creationId="{8599B4C1-0E32-E69F-A469-A04134725671}"/>
          </ac:inkMkLst>
        </pc:inkChg>
        <pc:inkChg chg="add">
          <ac:chgData name="Darren Starr" userId="e8db8f9f-6c41-48a8-b168-8c2600f32686" providerId="ADAL" clId="{8A8AF724-0554-4334-A95E-7765974E60F0}" dt="2025-01-16T11:49:17.196" v="29537" actId="9405"/>
          <ac:inkMkLst>
            <pc:docMk/>
            <pc:sldMk cId="2904110894" sldId="337"/>
            <ac:inkMk id="176" creationId="{AAA84B03-ED9D-357A-F9DE-CC4FCC16BEB5}"/>
          </ac:inkMkLst>
        </pc:inkChg>
        <pc:inkChg chg="add mod">
          <ac:chgData name="Darren Starr" userId="e8db8f9f-6c41-48a8-b168-8c2600f32686" providerId="ADAL" clId="{8A8AF724-0554-4334-A95E-7765974E60F0}" dt="2025-01-16T11:49:23.630" v="29548"/>
          <ac:inkMkLst>
            <pc:docMk/>
            <pc:sldMk cId="2904110894" sldId="337"/>
            <ac:inkMk id="177" creationId="{91E4735D-AFB3-43D0-1FA4-038286840D36}"/>
          </ac:inkMkLst>
        </pc:inkChg>
        <pc:inkChg chg="add">
          <ac:chgData name="Darren Starr" userId="e8db8f9f-6c41-48a8-b168-8c2600f32686" providerId="ADAL" clId="{8A8AF724-0554-4334-A95E-7765974E60F0}" dt="2025-01-16T11:49:18.722" v="29539" actId="9405"/>
          <ac:inkMkLst>
            <pc:docMk/>
            <pc:sldMk cId="2904110894" sldId="337"/>
            <ac:inkMk id="178" creationId="{E726D75A-B421-9D3D-858A-82C749FF48D5}"/>
          </ac:inkMkLst>
        </pc:inkChg>
        <pc:inkChg chg="add mod">
          <ac:chgData name="Darren Starr" userId="e8db8f9f-6c41-48a8-b168-8c2600f32686" providerId="ADAL" clId="{8A8AF724-0554-4334-A95E-7765974E60F0}" dt="2025-01-16T11:50:11.126" v="29601"/>
          <ac:inkMkLst>
            <pc:docMk/>
            <pc:sldMk cId="2904110894" sldId="337"/>
            <ac:inkMk id="179" creationId="{0777D567-8BC9-2BDF-1734-2290B69A46E3}"/>
          </ac:inkMkLst>
        </pc:inkChg>
        <pc:inkChg chg="add mod">
          <ac:chgData name="Darren Starr" userId="e8db8f9f-6c41-48a8-b168-8c2600f32686" providerId="ADAL" clId="{8A8AF724-0554-4334-A95E-7765974E60F0}" dt="2025-01-16T11:50:11.126" v="29601"/>
          <ac:inkMkLst>
            <pc:docMk/>
            <pc:sldMk cId="2904110894" sldId="337"/>
            <ac:inkMk id="180" creationId="{36140688-C54E-9313-1B56-A9A3C03654BC}"/>
          </ac:inkMkLst>
        </pc:inkChg>
        <pc:inkChg chg="add mod">
          <ac:chgData name="Darren Starr" userId="e8db8f9f-6c41-48a8-b168-8c2600f32686" providerId="ADAL" clId="{8A8AF724-0554-4334-A95E-7765974E60F0}" dt="2025-01-16T11:49:23.630" v="29548"/>
          <ac:inkMkLst>
            <pc:docMk/>
            <pc:sldMk cId="2904110894" sldId="337"/>
            <ac:inkMk id="181" creationId="{D283AE4D-3650-DB7A-3405-BF61ECB28F29}"/>
          </ac:inkMkLst>
        </pc:inkChg>
        <pc:inkChg chg="add mod">
          <ac:chgData name="Darren Starr" userId="e8db8f9f-6c41-48a8-b168-8c2600f32686" providerId="ADAL" clId="{8A8AF724-0554-4334-A95E-7765974E60F0}" dt="2025-01-16T11:49:23.630" v="29548"/>
          <ac:inkMkLst>
            <pc:docMk/>
            <pc:sldMk cId="2904110894" sldId="337"/>
            <ac:inkMk id="182" creationId="{75E8D2D5-7BA3-7AFB-6E74-DA5C8B88348A}"/>
          </ac:inkMkLst>
        </pc:inkChg>
        <pc:inkChg chg="add">
          <ac:chgData name="Darren Starr" userId="e8db8f9f-6c41-48a8-b168-8c2600f32686" providerId="ADAL" clId="{8A8AF724-0554-4334-A95E-7765974E60F0}" dt="2025-01-16T11:49:21.546" v="29544" actId="9405"/>
          <ac:inkMkLst>
            <pc:docMk/>
            <pc:sldMk cId="2904110894" sldId="337"/>
            <ac:inkMk id="183" creationId="{03488CA0-B5B9-6276-3402-DDA880220D38}"/>
          </ac:inkMkLst>
        </pc:inkChg>
        <pc:inkChg chg="add">
          <ac:chgData name="Darren Starr" userId="e8db8f9f-6c41-48a8-b168-8c2600f32686" providerId="ADAL" clId="{8A8AF724-0554-4334-A95E-7765974E60F0}" dt="2025-01-16T11:49:21.734" v="29545" actId="9405"/>
          <ac:inkMkLst>
            <pc:docMk/>
            <pc:sldMk cId="2904110894" sldId="337"/>
            <ac:inkMk id="184" creationId="{292ACF1E-2566-4BA1-DEF8-53CB5626F711}"/>
          </ac:inkMkLst>
        </pc:inkChg>
        <pc:inkChg chg="add mod">
          <ac:chgData name="Darren Starr" userId="e8db8f9f-6c41-48a8-b168-8c2600f32686" providerId="ADAL" clId="{8A8AF724-0554-4334-A95E-7765974E60F0}" dt="2025-01-16T11:49:23.630" v="29548"/>
          <ac:inkMkLst>
            <pc:docMk/>
            <pc:sldMk cId="2904110894" sldId="337"/>
            <ac:inkMk id="185" creationId="{0F08F0C8-EFB7-FD01-8D60-D3C6F603AB75}"/>
          </ac:inkMkLst>
        </pc:inkChg>
        <pc:inkChg chg="add">
          <ac:chgData name="Darren Starr" userId="e8db8f9f-6c41-48a8-b168-8c2600f32686" providerId="ADAL" clId="{8A8AF724-0554-4334-A95E-7765974E60F0}" dt="2025-01-16T11:49:22.718" v="29547" actId="9405"/>
          <ac:inkMkLst>
            <pc:docMk/>
            <pc:sldMk cId="2904110894" sldId="337"/>
            <ac:inkMk id="186" creationId="{7CCAC30A-7790-C013-B5E5-4118203113D9}"/>
          </ac:inkMkLst>
        </pc:inkChg>
        <pc:inkChg chg="add">
          <ac:chgData name="Darren Starr" userId="e8db8f9f-6c41-48a8-b168-8c2600f32686" providerId="ADAL" clId="{8A8AF724-0554-4334-A95E-7765974E60F0}" dt="2025-01-16T11:49:26.474" v="29549" actId="9405"/>
          <ac:inkMkLst>
            <pc:docMk/>
            <pc:sldMk cId="2904110894" sldId="337"/>
            <ac:inkMk id="190" creationId="{43548555-5A1D-BEDE-105F-D18BCAE8AB02}"/>
          </ac:inkMkLst>
        </pc:inkChg>
        <pc:inkChg chg="add">
          <ac:chgData name="Darren Starr" userId="e8db8f9f-6c41-48a8-b168-8c2600f32686" providerId="ADAL" clId="{8A8AF724-0554-4334-A95E-7765974E60F0}" dt="2025-01-16T11:49:32.272" v="29551" actId="9405"/>
          <ac:inkMkLst>
            <pc:docMk/>
            <pc:sldMk cId="2904110894" sldId="337"/>
            <ac:inkMk id="192" creationId="{516008D9-91EE-F20B-C4E0-55769F0ADCAA}"/>
          </ac:inkMkLst>
        </pc:inkChg>
        <pc:inkChg chg="add mod">
          <ac:chgData name="Darren Starr" userId="e8db8f9f-6c41-48a8-b168-8c2600f32686" providerId="ADAL" clId="{8A8AF724-0554-4334-A95E-7765974E60F0}" dt="2025-01-16T11:49:51.400" v="29573"/>
          <ac:inkMkLst>
            <pc:docMk/>
            <pc:sldMk cId="2904110894" sldId="337"/>
            <ac:inkMk id="193" creationId="{E646D513-63FF-B567-904E-4786EF367A41}"/>
          </ac:inkMkLst>
        </pc:inkChg>
        <pc:inkChg chg="add mod">
          <ac:chgData name="Darren Starr" userId="e8db8f9f-6c41-48a8-b168-8c2600f32686" providerId="ADAL" clId="{8A8AF724-0554-4334-A95E-7765974E60F0}" dt="2025-01-16T11:50:11.126" v="29601"/>
          <ac:inkMkLst>
            <pc:docMk/>
            <pc:sldMk cId="2904110894" sldId="337"/>
            <ac:inkMk id="194" creationId="{8B944D5C-0EE8-6B66-5DC5-84A9B584606D}"/>
          </ac:inkMkLst>
        </pc:inkChg>
        <pc:inkChg chg="add">
          <ac:chgData name="Darren Starr" userId="e8db8f9f-6c41-48a8-b168-8c2600f32686" providerId="ADAL" clId="{8A8AF724-0554-4334-A95E-7765974E60F0}" dt="2025-01-16T11:49:42.075" v="29554" actId="9405"/>
          <ac:inkMkLst>
            <pc:docMk/>
            <pc:sldMk cId="2904110894" sldId="337"/>
            <ac:inkMk id="195" creationId="{490DAE01-D762-EC9C-78EF-85F47F5A78AE}"/>
          </ac:inkMkLst>
        </pc:inkChg>
        <pc:inkChg chg="add">
          <ac:chgData name="Darren Starr" userId="e8db8f9f-6c41-48a8-b168-8c2600f32686" providerId="ADAL" clId="{8A8AF724-0554-4334-A95E-7765974E60F0}" dt="2025-01-16T11:49:42.284" v="29555" actId="9405"/>
          <ac:inkMkLst>
            <pc:docMk/>
            <pc:sldMk cId="2904110894" sldId="337"/>
            <ac:inkMk id="196" creationId="{0E4862CF-FEB9-715B-FEB8-427732789C54}"/>
          </ac:inkMkLst>
        </pc:inkChg>
        <pc:inkChg chg="add">
          <ac:chgData name="Darren Starr" userId="e8db8f9f-6c41-48a8-b168-8c2600f32686" providerId="ADAL" clId="{8A8AF724-0554-4334-A95E-7765974E60F0}" dt="2025-01-16T11:49:42.789" v="29556" actId="9405"/>
          <ac:inkMkLst>
            <pc:docMk/>
            <pc:sldMk cId="2904110894" sldId="337"/>
            <ac:inkMk id="197" creationId="{E1A86111-7FE5-AE16-B707-0694CB2C197D}"/>
          </ac:inkMkLst>
        </pc:inkChg>
        <pc:inkChg chg="add">
          <ac:chgData name="Darren Starr" userId="e8db8f9f-6c41-48a8-b168-8c2600f32686" providerId="ADAL" clId="{8A8AF724-0554-4334-A95E-7765974E60F0}" dt="2025-01-16T11:49:43.008" v="29557" actId="9405"/>
          <ac:inkMkLst>
            <pc:docMk/>
            <pc:sldMk cId="2904110894" sldId="337"/>
            <ac:inkMk id="198" creationId="{D8A8480D-37EA-8913-4559-DEC9DD31850E}"/>
          </ac:inkMkLst>
        </pc:inkChg>
        <pc:inkChg chg="add">
          <ac:chgData name="Darren Starr" userId="e8db8f9f-6c41-48a8-b168-8c2600f32686" providerId="ADAL" clId="{8A8AF724-0554-4334-A95E-7765974E60F0}" dt="2025-01-16T11:49:43.963" v="29558" actId="9405"/>
          <ac:inkMkLst>
            <pc:docMk/>
            <pc:sldMk cId="2904110894" sldId="337"/>
            <ac:inkMk id="199" creationId="{CC9BA10A-E396-D60E-7759-333A9889AA7A}"/>
          </ac:inkMkLst>
        </pc:inkChg>
        <pc:inkChg chg="add">
          <ac:chgData name="Darren Starr" userId="e8db8f9f-6c41-48a8-b168-8c2600f32686" providerId="ADAL" clId="{8A8AF724-0554-4334-A95E-7765974E60F0}" dt="2025-01-16T11:49:44.241" v="29559" actId="9405"/>
          <ac:inkMkLst>
            <pc:docMk/>
            <pc:sldMk cId="2904110894" sldId="337"/>
            <ac:inkMk id="200" creationId="{CC02F33A-57EA-4DA9-9449-F92FC489E69E}"/>
          </ac:inkMkLst>
        </pc:inkChg>
        <pc:inkChg chg="add">
          <ac:chgData name="Darren Starr" userId="e8db8f9f-6c41-48a8-b168-8c2600f32686" providerId="ADAL" clId="{8A8AF724-0554-4334-A95E-7765974E60F0}" dt="2025-01-16T11:49:44.723" v="29560" actId="9405"/>
          <ac:inkMkLst>
            <pc:docMk/>
            <pc:sldMk cId="2904110894" sldId="337"/>
            <ac:inkMk id="201" creationId="{580AFDB9-69A1-AE60-BF2F-3656081E39A0}"/>
          </ac:inkMkLst>
        </pc:inkChg>
        <pc:inkChg chg="add mod">
          <ac:chgData name="Darren Starr" userId="e8db8f9f-6c41-48a8-b168-8c2600f32686" providerId="ADAL" clId="{8A8AF724-0554-4334-A95E-7765974E60F0}" dt="2025-01-16T11:49:51.400" v="29573"/>
          <ac:inkMkLst>
            <pc:docMk/>
            <pc:sldMk cId="2904110894" sldId="337"/>
            <ac:inkMk id="202" creationId="{5FED450F-0AC1-4968-303C-E99EB5C053F7}"/>
          </ac:inkMkLst>
        </pc:inkChg>
        <pc:inkChg chg="add mod">
          <ac:chgData name="Darren Starr" userId="e8db8f9f-6c41-48a8-b168-8c2600f32686" providerId="ADAL" clId="{8A8AF724-0554-4334-A95E-7765974E60F0}" dt="2025-01-16T11:49:51.400" v="29573"/>
          <ac:inkMkLst>
            <pc:docMk/>
            <pc:sldMk cId="2904110894" sldId="337"/>
            <ac:inkMk id="203" creationId="{A9DCC862-4A40-DC73-C141-EBF3331C25DD}"/>
          </ac:inkMkLst>
        </pc:inkChg>
        <pc:inkChg chg="add mod">
          <ac:chgData name="Darren Starr" userId="e8db8f9f-6c41-48a8-b168-8c2600f32686" providerId="ADAL" clId="{8A8AF724-0554-4334-A95E-7765974E60F0}" dt="2025-01-16T11:49:51.400" v="29573"/>
          <ac:inkMkLst>
            <pc:docMk/>
            <pc:sldMk cId="2904110894" sldId="337"/>
            <ac:inkMk id="204" creationId="{BE8BA708-0EE8-0B88-A786-02701C64D09B}"/>
          </ac:inkMkLst>
        </pc:inkChg>
        <pc:inkChg chg="add">
          <ac:chgData name="Darren Starr" userId="e8db8f9f-6c41-48a8-b168-8c2600f32686" providerId="ADAL" clId="{8A8AF724-0554-4334-A95E-7765974E60F0}" dt="2025-01-16T11:49:46.716" v="29564" actId="9405"/>
          <ac:inkMkLst>
            <pc:docMk/>
            <pc:sldMk cId="2904110894" sldId="337"/>
            <ac:inkMk id="205" creationId="{9EA56D39-984F-65F6-3424-1733D3607B98}"/>
          </ac:inkMkLst>
        </pc:inkChg>
        <pc:inkChg chg="add mod">
          <ac:chgData name="Darren Starr" userId="e8db8f9f-6c41-48a8-b168-8c2600f32686" providerId="ADAL" clId="{8A8AF724-0554-4334-A95E-7765974E60F0}" dt="2025-01-16T11:49:51.400" v="29573"/>
          <ac:inkMkLst>
            <pc:docMk/>
            <pc:sldMk cId="2904110894" sldId="337"/>
            <ac:inkMk id="206" creationId="{78D9E5BF-93B4-359D-9177-A0AA5D55DC33}"/>
          </ac:inkMkLst>
        </pc:inkChg>
        <pc:inkChg chg="add">
          <ac:chgData name="Darren Starr" userId="e8db8f9f-6c41-48a8-b168-8c2600f32686" providerId="ADAL" clId="{8A8AF724-0554-4334-A95E-7765974E60F0}" dt="2025-01-16T11:49:47.713" v="29566" actId="9405"/>
          <ac:inkMkLst>
            <pc:docMk/>
            <pc:sldMk cId="2904110894" sldId="337"/>
            <ac:inkMk id="207" creationId="{7935AD69-4ACC-78D8-33BD-F441D4BE57CC}"/>
          </ac:inkMkLst>
        </pc:inkChg>
        <pc:inkChg chg="add">
          <ac:chgData name="Darren Starr" userId="e8db8f9f-6c41-48a8-b168-8c2600f32686" providerId="ADAL" clId="{8A8AF724-0554-4334-A95E-7765974E60F0}" dt="2025-01-16T11:49:48.196" v="29567" actId="9405"/>
          <ac:inkMkLst>
            <pc:docMk/>
            <pc:sldMk cId="2904110894" sldId="337"/>
            <ac:inkMk id="208" creationId="{C757CC5B-D412-E627-149E-E76D72AC7422}"/>
          </ac:inkMkLst>
        </pc:inkChg>
        <pc:inkChg chg="add mod">
          <ac:chgData name="Darren Starr" userId="e8db8f9f-6c41-48a8-b168-8c2600f32686" providerId="ADAL" clId="{8A8AF724-0554-4334-A95E-7765974E60F0}" dt="2025-01-16T11:49:51.400" v="29573"/>
          <ac:inkMkLst>
            <pc:docMk/>
            <pc:sldMk cId="2904110894" sldId="337"/>
            <ac:inkMk id="209" creationId="{5D21CEC0-624D-4B4E-B8AD-83DAC2568268}"/>
          </ac:inkMkLst>
        </pc:inkChg>
        <pc:inkChg chg="add">
          <ac:chgData name="Darren Starr" userId="e8db8f9f-6c41-48a8-b168-8c2600f32686" providerId="ADAL" clId="{8A8AF724-0554-4334-A95E-7765974E60F0}" dt="2025-01-16T11:49:49.523" v="29569" actId="9405"/>
          <ac:inkMkLst>
            <pc:docMk/>
            <pc:sldMk cId="2904110894" sldId="337"/>
            <ac:inkMk id="210" creationId="{D250CD91-D69A-BB6E-3CC0-FE0A23CBC0E5}"/>
          </ac:inkMkLst>
        </pc:inkChg>
        <pc:inkChg chg="add mod">
          <ac:chgData name="Darren Starr" userId="e8db8f9f-6c41-48a8-b168-8c2600f32686" providerId="ADAL" clId="{8A8AF724-0554-4334-A95E-7765974E60F0}" dt="2025-01-16T11:49:51.400" v="29573"/>
          <ac:inkMkLst>
            <pc:docMk/>
            <pc:sldMk cId="2904110894" sldId="337"/>
            <ac:inkMk id="211" creationId="{29521988-27CA-5BD4-45E4-5C84579E64DC}"/>
          </ac:inkMkLst>
        </pc:inkChg>
        <pc:inkChg chg="add mod">
          <ac:chgData name="Darren Starr" userId="e8db8f9f-6c41-48a8-b168-8c2600f32686" providerId="ADAL" clId="{8A8AF724-0554-4334-A95E-7765974E60F0}" dt="2025-01-16T11:49:51.400" v="29573"/>
          <ac:inkMkLst>
            <pc:docMk/>
            <pc:sldMk cId="2904110894" sldId="337"/>
            <ac:inkMk id="212" creationId="{8BC53839-5DE7-EC5D-B7EA-4F27DF9DF462}"/>
          </ac:inkMkLst>
        </pc:inkChg>
        <pc:inkChg chg="add">
          <ac:chgData name="Darren Starr" userId="e8db8f9f-6c41-48a8-b168-8c2600f32686" providerId="ADAL" clId="{8A8AF724-0554-4334-A95E-7765974E60F0}" dt="2025-01-16T11:49:50.744" v="29572" actId="9405"/>
          <ac:inkMkLst>
            <pc:docMk/>
            <pc:sldMk cId="2904110894" sldId="337"/>
            <ac:inkMk id="213" creationId="{F2E8DAF9-9209-CA23-C006-65CBFF5908F3}"/>
          </ac:inkMkLst>
        </pc:inkChg>
        <pc:inkChg chg="add mod">
          <ac:chgData name="Darren Starr" userId="e8db8f9f-6c41-48a8-b168-8c2600f32686" providerId="ADAL" clId="{8A8AF724-0554-4334-A95E-7765974E60F0}" dt="2025-01-16T11:50:01.381" v="29590"/>
          <ac:inkMkLst>
            <pc:docMk/>
            <pc:sldMk cId="2904110894" sldId="337"/>
            <ac:inkMk id="216" creationId="{CE90450D-5EBB-4990-BF71-8E402ADF862F}"/>
          </ac:inkMkLst>
        </pc:inkChg>
        <pc:inkChg chg="add mod">
          <ac:chgData name="Darren Starr" userId="e8db8f9f-6c41-48a8-b168-8c2600f32686" providerId="ADAL" clId="{8A8AF724-0554-4334-A95E-7765974E60F0}" dt="2025-01-16T11:50:01.381" v="29590"/>
          <ac:inkMkLst>
            <pc:docMk/>
            <pc:sldMk cId="2904110894" sldId="337"/>
            <ac:inkMk id="217" creationId="{370BA696-8594-2014-F053-3CC4F92A8C0B}"/>
          </ac:inkMkLst>
        </pc:inkChg>
        <pc:inkChg chg="add mod">
          <ac:chgData name="Darren Starr" userId="e8db8f9f-6c41-48a8-b168-8c2600f32686" providerId="ADAL" clId="{8A8AF724-0554-4334-A95E-7765974E60F0}" dt="2025-01-16T11:50:01.381" v="29590"/>
          <ac:inkMkLst>
            <pc:docMk/>
            <pc:sldMk cId="2904110894" sldId="337"/>
            <ac:inkMk id="218" creationId="{132045B1-5D96-ADB0-F7EB-99FC6C2E29D3}"/>
          </ac:inkMkLst>
        </pc:inkChg>
        <pc:inkChg chg="add mod">
          <ac:chgData name="Darren Starr" userId="e8db8f9f-6c41-48a8-b168-8c2600f32686" providerId="ADAL" clId="{8A8AF724-0554-4334-A95E-7765974E60F0}" dt="2025-01-16T11:49:54.420" v="29579"/>
          <ac:inkMkLst>
            <pc:docMk/>
            <pc:sldMk cId="2904110894" sldId="337"/>
            <ac:inkMk id="219" creationId="{39CDBE00-71A7-13A4-E8F7-4A10BF6D0E12}"/>
          </ac:inkMkLst>
        </pc:inkChg>
        <pc:inkChg chg="add mod">
          <ac:chgData name="Darren Starr" userId="e8db8f9f-6c41-48a8-b168-8c2600f32686" providerId="ADAL" clId="{8A8AF724-0554-4334-A95E-7765974E60F0}" dt="2025-01-16T11:50:01.381" v="29590"/>
          <ac:inkMkLst>
            <pc:docMk/>
            <pc:sldMk cId="2904110894" sldId="337"/>
            <ac:inkMk id="220" creationId="{7AC38A02-E2AA-1D9C-D4FF-14D427499D12}"/>
          </ac:inkMkLst>
        </pc:inkChg>
        <pc:inkChg chg="add mod">
          <ac:chgData name="Darren Starr" userId="e8db8f9f-6c41-48a8-b168-8c2600f32686" providerId="ADAL" clId="{8A8AF724-0554-4334-A95E-7765974E60F0}" dt="2025-01-16T11:50:01.381" v="29590"/>
          <ac:inkMkLst>
            <pc:docMk/>
            <pc:sldMk cId="2904110894" sldId="337"/>
            <ac:inkMk id="222" creationId="{F8966DE0-5751-2203-5BF9-5B99C05CBE60}"/>
          </ac:inkMkLst>
        </pc:inkChg>
        <pc:inkChg chg="add">
          <ac:chgData name="Darren Starr" userId="e8db8f9f-6c41-48a8-b168-8c2600f32686" providerId="ADAL" clId="{8A8AF724-0554-4334-A95E-7765974E60F0}" dt="2025-01-16T11:49:55.591" v="29581" actId="9405"/>
          <ac:inkMkLst>
            <pc:docMk/>
            <pc:sldMk cId="2904110894" sldId="337"/>
            <ac:inkMk id="223" creationId="{E5C1D744-1A98-0503-0A4E-9E83EE8B5CBA}"/>
          </ac:inkMkLst>
        </pc:inkChg>
        <pc:inkChg chg="add">
          <ac:chgData name="Darren Starr" userId="e8db8f9f-6c41-48a8-b168-8c2600f32686" providerId="ADAL" clId="{8A8AF724-0554-4334-A95E-7765974E60F0}" dt="2025-01-16T11:49:55.955" v="29582" actId="9405"/>
          <ac:inkMkLst>
            <pc:docMk/>
            <pc:sldMk cId="2904110894" sldId="337"/>
            <ac:inkMk id="224" creationId="{F17EBAFA-81D3-016D-306C-0EF6736EA063}"/>
          </ac:inkMkLst>
        </pc:inkChg>
        <pc:inkChg chg="add">
          <ac:chgData name="Darren Starr" userId="e8db8f9f-6c41-48a8-b168-8c2600f32686" providerId="ADAL" clId="{8A8AF724-0554-4334-A95E-7765974E60F0}" dt="2025-01-16T11:49:56.934" v="29583" actId="9405"/>
          <ac:inkMkLst>
            <pc:docMk/>
            <pc:sldMk cId="2904110894" sldId="337"/>
            <ac:inkMk id="225" creationId="{5808B3F0-9794-7E10-5071-BE70C6F9759D}"/>
          </ac:inkMkLst>
        </pc:inkChg>
        <pc:inkChg chg="add">
          <ac:chgData name="Darren Starr" userId="e8db8f9f-6c41-48a8-b168-8c2600f32686" providerId="ADAL" clId="{8A8AF724-0554-4334-A95E-7765974E60F0}" dt="2025-01-16T11:49:57.420" v="29584" actId="9405"/>
          <ac:inkMkLst>
            <pc:docMk/>
            <pc:sldMk cId="2904110894" sldId="337"/>
            <ac:inkMk id="226" creationId="{AB464B9B-94E6-BBD0-0D0E-9A17C4D1079A}"/>
          </ac:inkMkLst>
        </pc:inkChg>
        <pc:inkChg chg="add">
          <ac:chgData name="Darren Starr" userId="e8db8f9f-6c41-48a8-b168-8c2600f32686" providerId="ADAL" clId="{8A8AF724-0554-4334-A95E-7765974E60F0}" dt="2025-01-16T11:49:57.807" v="29585" actId="9405"/>
          <ac:inkMkLst>
            <pc:docMk/>
            <pc:sldMk cId="2904110894" sldId="337"/>
            <ac:inkMk id="227" creationId="{5288BA38-D480-247E-BD55-1B55F656E765}"/>
          </ac:inkMkLst>
        </pc:inkChg>
        <pc:inkChg chg="add mod">
          <ac:chgData name="Darren Starr" userId="e8db8f9f-6c41-48a8-b168-8c2600f32686" providerId="ADAL" clId="{8A8AF724-0554-4334-A95E-7765974E60F0}" dt="2025-01-16T11:50:01.381" v="29590"/>
          <ac:inkMkLst>
            <pc:docMk/>
            <pc:sldMk cId="2904110894" sldId="337"/>
            <ac:inkMk id="228" creationId="{A7A856FC-F9E2-C0E1-7DAA-81A628C789CC}"/>
          </ac:inkMkLst>
        </pc:inkChg>
        <pc:inkChg chg="add mod">
          <ac:chgData name="Darren Starr" userId="e8db8f9f-6c41-48a8-b168-8c2600f32686" providerId="ADAL" clId="{8A8AF724-0554-4334-A95E-7765974E60F0}" dt="2025-01-16T11:50:01.381" v="29590"/>
          <ac:inkMkLst>
            <pc:docMk/>
            <pc:sldMk cId="2904110894" sldId="337"/>
            <ac:inkMk id="229" creationId="{6B010B77-3355-D23A-4B6C-CE159D74028B}"/>
          </ac:inkMkLst>
        </pc:inkChg>
        <pc:inkChg chg="add">
          <ac:chgData name="Darren Starr" userId="e8db8f9f-6c41-48a8-b168-8c2600f32686" providerId="ADAL" clId="{8A8AF724-0554-4334-A95E-7765974E60F0}" dt="2025-01-16T11:50:00.024" v="29588" actId="9405"/>
          <ac:inkMkLst>
            <pc:docMk/>
            <pc:sldMk cId="2904110894" sldId="337"/>
            <ac:inkMk id="230" creationId="{AC6F76C0-767A-E700-EEB5-753541D662CE}"/>
          </ac:inkMkLst>
        </pc:inkChg>
        <pc:inkChg chg="add mod">
          <ac:chgData name="Darren Starr" userId="e8db8f9f-6c41-48a8-b168-8c2600f32686" providerId="ADAL" clId="{8A8AF724-0554-4334-A95E-7765974E60F0}" dt="2025-01-16T11:50:01.381" v="29590"/>
          <ac:inkMkLst>
            <pc:docMk/>
            <pc:sldMk cId="2904110894" sldId="337"/>
            <ac:inkMk id="231" creationId="{912FF4DD-2942-37F2-EEF8-FFD237B8DBC8}"/>
          </ac:inkMkLst>
        </pc:inkChg>
        <pc:inkChg chg="add">
          <ac:chgData name="Darren Starr" userId="e8db8f9f-6c41-48a8-b168-8c2600f32686" providerId="ADAL" clId="{8A8AF724-0554-4334-A95E-7765974E60F0}" dt="2025-01-16T11:50:02.221" v="29591" actId="9405"/>
          <ac:inkMkLst>
            <pc:docMk/>
            <pc:sldMk cId="2904110894" sldId="337"/>
            <ac:inkMk id="233" creationId="{DFA35693-215B-A7EF-2102-ED6DD80410F0}"/>
          </ac:inkMkLst>
        </pc:inkChg>
        <pc:inkChg chg="add">
          <ac:chgData name="Darren Starr" userId="e8db8f9f-6c41-48a8-b168-8c2600f32686" providerId="ADAL" clId="{8A8AF724-0554-4334-A95E-7765974E60F0}" dt="2025-01-16T11:50:03.324" v="29593" actId="9405"/>
          <ac:inkMkLst>
            <pc:docMk/>
            <pc:sldMk cId="2904110894" sldId="337"/>
            <ac:inkMk id="235" creationId="{67922EDC-DA59-AA97-1872-384CD8BAD898}"/>
          </ac:inkMkLst>
        </pc:inkChg>
        <pc:inkChg chg="add">
          <ac:chgData name="Darren Starr" userId="e8db8f9f-6c41-48a8-b168-8c2600f32686" providerId="ADAL" clId="{8A8AF724-0554-4334-A95E-7765974E60F0}" dt="2025-01-16T11:50:04.968" v="29595" actId="9405"/>
          <ac:inkMkLst>
            <pc:docMk/>
            <pc:sldMk cId="2904110894" sldId="337"/>
            <ac:inkMk id="237" creationId="{82BFEA25-BEFE-9F99-83A8-5F2551DC7006}"/>
          </ac:inkMkLst>
        </pc:inkChg>
        <pc:inkChg chg="add">
          <ac:chgData name="Darren Starr" userId="e8db8f9f-6c41-48a8-b168-8c2600f32686" providerId="ADAL" clId="{8A8AF724-0554-4334-A95E-7765974E60F0}" dt="2025-01-16T11:50:05.656" v="29596" actId="9405"/>
          <ac:inkMkLst>
            <pc:docMk/>
            <pc:sldMk cId="2904110894" sldId="337"/>
            <ac:inkMk id="238" creationId="{7966DCF5-FED5-67BE-4E78-63318D25F82C}"/>
          </ac:inkMkLst>
        </pc:inkChg>
        <pc:inkChg chg="add">
          <ac:chgData name="Darren Starr" userId="e8db8f9f-6c41-48a8-b168-8c2600f32686" providerId="ADAL" clId="{8A8AF724-0554-4334-A95E-7765974E60F0}" dt="2025-01-16T11:50:08.088" v="29598" actId="9405"/>
          <ac:inkMkLst>
            <pc:docMk/>
            <pc:sldMk cId="2904110894" sldId="337"/>
            <ac:inkMk id="240" creationId="{2C63FB08-B374-55DB-886A-FC65FAA8B608}"/>
          </ac:inkMkLst>
        </pc:inkChg>
        <pc:inkChg chg="add">
          <ac:chgData name="Darren Starr" userId="e8db8f9f-6c41-48a8-b168-8c2600f32686" providerId="ADAL" clId="{8A8AF724-0554-4334-A95E-7765974E60F0}" dt="2025-01-16T11:50:09.228" v="29599" actId="9405"/>
          <ac:inkMkLst>
            <pc:docMk/>
            <pc:sldMk cId="2904110894" sldId="337"/>
            <ac:inkMk id="241" creationId="{87220FB3-F89A-B18C-DEB2-4D26FA2930F4}"/>
          </ac:inkMkLst>
        </pc:inkChg>
        <pc:inkChg chg="add">
          <ac:chgData name="Darren Starr" userId="e8db8f9f-6c41-48a8-b168-8c2600f32686" providerId="ADAL" clId="{8A8AF724-0554-4334-A95E-7765974E60F0}" dt="2025-01-16T11:50:10.296" v="29600" actId="9405"/>
          <ac:inkMkLst>
            <pc:docMk/>
            <pc:sldMk cId="2904110894" sldId="337"/>
            <ac:inkMk id="242" creationId="{0AF21E63-68E9-604A-07DF-BDAFD174CCF5}"/>
          </ac:inkMkLst>
        </pc:inkChg>
        <pc:inkChg chg="add mod">
          <ac:chgData name="Darren Starr" userId="e8db8f9f-6c41-48a8-b168-8c2600f32686" providerId="ADAL" clId="{8A8AF724-0554-4334-A95E-7765974E60F0}" dt="2025-01-16T11:51:10.058" v="29625"/>
          <ac:inkMkLst>
            <pc:docMk/>
            <pc:sldMk cId="2904110894" sldId="337"/>
            <ac:inkMk id="244" creationId="{D6E0D265-6723-DE5B-A9F8-0578256E828B}"/>
          </ac:inkMkLst>
        </pc:inkChg>
        <pc:inkChg chg="add mod">
          <ac:chgData name="Darren Starr" userId="e8db8f9f-6c41-48a8-b168-8c2600f32686" providerId="ADAL" clId="{8A8AF724-0554-4334-A95E-7765974E60F0}" dt="2025-01-16T11:51:10.058" v="29625"/>
          <ac:inkMkLst>
            <pc:docMk/>
            <pc:sldMk cId="2904110894" sldId="337"/>
            <ac:inkMk id="245" creationId="{FB6B9B4A-BB92-9E14-A1BE-AE38B9AF12AA}"/>
          </ac:inkMkLst>
        </pc:inkChg>
        <pc:inkChg chg="add mod">
          <ac:chgData name="Darren Starr" userId="e8db8f9f-6c41-48a8-b168-8c2600f32686" providerId="ADAL" clId="{8A8AF724-0554-4334-A95E-7765974E60F0}" dt="2025-01-16T11:51:05.420" v="29616"/>
          <ac:inkMkLst>
            <pc:docMk/>
            <pc:sldMk cId="2904110894" sldId="337"/>
            <ac:inkMk id="246" creationId="{FCD8BA79-4063-207B-D6E9-E6157CD49AFE}"/>
          </ac:inkMkLst>
        </pc:inkChg>
        <pc:inkChg chg="add mod">
          <ac:chgData name="Darren Starr" userId="e8db8f9f-6c41-48a8-b168-8c2600f32686" providerId="ADAL" clId="{8A8AF724-0554-4334-A95E-7765974E60F0}" dt="2025-01-16T11:50:59.349" v="29607"/>
          <ac:inkMkLst>
            <pc:docMk/>
            <pc:sldMk cId="2904110894" sldId="337"/>
            <ac:inkMk id="247" creationId="{C21EA519-BC0C-B8FF-3A2C-B2D902903DEB}"/>
          </ac:inkMkLst>
        </pc:inkChg>
        <pc:inkChg chg="add mod">
          <ac:chgData name="Darren Starr" userId="e8db8f9f-6c41-48a8-b168-8c2600f32686" providerId="ADAL" clId="{8A8AF724-0554-4334-A95E-7765974E60F0}" dt="2025-01-16T11:51:03.628" v="29614"/>
          <ac:inkMkLst>
            <pc:docMk/>
            <pc:sldMk cId="2904110894" sldId="337"/>
            <ac:inkMk id="248" creationId="{EC92F486-7582-9DE0-ED3F-6A25185ED6D1}"/>
          </ac:inkMkLst>
        </pc:inkChg>
        <pc:inkChg chg="add mod">
          <ac:chgData name="Darren Starr" userId="e8db8f9f-6c41-48a8-b168-8c2600f32686" providerId="ADAL" clId="{8A8AF724-0554-4334-A95E-7765974E60F0}" dt="2025-01-16T11:51:10.058" v="29625"/>
          <ac:inkMkLst>
            <pc:docMk/>
            <pc:sldMk cId="2904110894" sldId="337"/>
            <ac:inkMk id="250" creationId="{8EF85D7E-1BB3-79F1-0450-8B6D6119B3F2}"/>
          </ac:inkMkLst>
        </pc:inkChg>
        <pc:inkChg chg="add mod">
          <ac:chgData name="Darren Starr" userId="e8db8f9f-6c41-48a8-b168-8c2600f32686" providerId="ADAL" clId="{8A8AF724-0554-4334-A95E-7765974E60F0}" dt="2025-01-16T11:51:05.420" v="29616"/>
          <ac:inkMkLst>
            <pc:docMk/>
            <pc:sldMk cId="2904110894" sldId="337"/>
            <ac:inkMk id="251" creationId="{971B5AB4-51FC-40AC-1000-F3E3719BB86F}"/>
          </ac:inkMkLst>
        </pc:inkChg>
        <pc:inkChg chg="add">
          <ac:chgData name="Darren Starr" userId="e8db8f9f-6c41-48a8-b168-8c2600f32686" providerId="ADAL" clId="{8A8AF724-0554-4334-A95E-7765974E60F0}" dt="2025-01-16T11:51:01.035" v="29610" actId="9405"/>
          <ac:inkMkLst>
            <pc:docMk/>
            <pc:sldMk cId="2904110894" sldId="337"/>
            <ac:inkMk id="252" creationId="{33198C10-BA4F-9D09-8222-2AF01FF5BC8B}"/>
          </ac:inkMkLst>
        </pc:inkChg>
        <pc:inkChg chg="add mod">
          <ac:chgData name="Darren Starr" userId="e8db8f9f-6c41-48a8-b168-8c2600f32686" providerId="ADAL" clId="{8A8AF724-0554-4334-A95E-7765974E60F0}" dt="2025-01-16T11:51:05.420" v="29616"/>
          <ac:inkMkLst>
            <pc:docMk/>
            <pc:sldMk cId="2904110894" sldId="337"/>
            <ac:inkMk id="253" creationId="{992A73C0-9481-B8BC-A864-B8532D203A83}"/>
          </ac:inkMkLst>
        </pc:inkChg>
        <pc:inkChg chg="add mod">
          <ac:chgData name="Darren Starr" userId="e8db8f9f-6c41-48a8-b168-8c2600f32686" providerId="ADAL" clId="{8A8AF724-0554-4334-A95E-7765974E60F0}" dt="2025-01-16T11:51:05.420" v="29616"/>
          <ac:inkMkLst>
            <pc:docMk/>
            <pc:sldMk cId="2904110894" sldId="337"/>
            <ac:inkMk id="254" creationId="{E9A67EF5-C289-9C4E-8654-3EA88B4AEBEB}"/>
          </ac:inkMkLst>
        </pc:inkChg>
        <pc:inkChg chg="add mod">
          <ac:chgData name="Darren Starr" userId="e8db8f9f-6c41-48a8-b168-8c2600f32686" providerId="ADAL" clId="{8A8AF724-0554-4334-A95E-7765974E60F0}" dt="2025-01-16T11:51:05.420" v="29616"/>
          <ac:inkMkLst>
            <pc:docMk/>
            <pc:sldMk cId="2904110894" sldId="337"/>
            <ac:inkMk id="255" creationId="{8F9A904B-9DA2-A3F0-2934-62FC8119B105}"/>
          </ac:inkMkLst>
        </pc:inkChg>
        <pc:inkChg chg="add mod">
          <ac:chgData name="Darren Starr" userId="e8db8f9f-6c41-48a8-b168-8c2600f32686" providerId="ADAL" clId="{8A8AF724-0554-4334-A95E-7765974E60F0}" dt="2025-01-16T11:51:10.058" v="29625"/>
          <ac:inkMkLst>
            <pc:docMk/>
            <pc:sldMk cId="2904110894" sldId="337"/>
            <ac:inkMk id="257" creationId="{55EA936C-5BB5-55DF-6973-52437AC02C50}"/>
          </ac:inkMkLst>
        </pc:inkChg>
        <pc:inkChg chg="add">
          <ac:chgData name="Darren Starr" userId="e8db8f9f-6c41-48a8-b168-8c2600f32686" providerId="ADAL" clId="{8A8AF724-0554-4334-A95E-7765974E60F0}" dt="2025-01-16T11:51:06.592" v="29617" actId="9405"/>
          <ac:inkMkLst>
            <pc:docMk/>
            <pc:sldMk cId="2904110894" sldId="337"/>
            <ac:inkMk id="259" creationId="{AA5C7345-9762-69B1-38C2-F389DA322F74}"/>
          </ac:inkMkLst>
        </pc:inkChg>
        <pc:inkChg chg="add mod">
          <ac:chgData name="Darren Starr" userId="e8db8f9f-6c41-48a8-b168-8c2600f32686" providerId="ADAL" clId="{8A8AF724-0554-4334-A95E-7765974E60F0}" dt="2025-01-16T11:51:10.058" v="29625"/>
          <ac:inkMkLst>
            <pc:docMk/>
            <pc:sldMk cId="2904110894" sldId="337"/>
            <ac:inkMk id="260" creationId="{006B6AF0-E6B1-8BFB-23F0-628748BEE4B0}"/>
          </ac:inkMkLst>
        </pc:inkChg>
        <pc:inkChg chg="add mod">
          <ac:chgData name="Darren Starr" userId="e8db8f9f-6c41-48a8-b168-8c2600f32686" providerId="ADAL" clId="{8A8AF724-0554-4334-A95E-7765974E60F0}" dt="2025-01-16T11:51:10.058" v="29625"/>
          <ac:inkMkLst>
            <pc:docMk/>
            <pc:sldMk cId="2904110894" sldId="337"/>
            <ac:inkMk id="261" creationId="{8A0FA896-455B-A5EC-D374-D7E54DC9A375}"/>
          </ac:inkMkLst>
        </pc:inkChg>
        <pc:inkChg chg="add">
          <ac:chgData name="Darren Starr" userId="e8db8f9f-6c41-48a8-b168-8c2600f32686" providerId="ADAL" clId="{8A8AF724-0554-4334-A95E-7765974E60F0}" dt="2025-01-16T11:51:08.321" v="29620" actId="9405"/>
          <ac:inkMkLst>
            <pc:docMk/>
            <pc:sldMk cId="2904110894" sldId="337"/>
            <ac:inkMk id="262" creationId="{7EECC6AE-6E70-714B-874B-118AAB15496E}"/>
          </ac:inkMkLst>
        </pc:inkChg>
        <pc:inkChg chg="add">
          <ac:chgData name="Darren Starr" userId="e8db8f9f-6c41-48a8-b168-8c2600f32686" providerId="ADAL" clId="{8A8AF724-0554-4334-A95E-7765974E60F0}" dt="2025-01-16T11:51:08.534" v="29621" actId="9405"/>
          <ac:inkMkLst>
            <pc:docMk/>
            <pc:sldMk cId="2904110894" sldId="337"/>
            <ac:inkMk id="263" creationId="{E95877C6-D54A-9C4C-DDF5-6D7DBCD5FEBC}"/>
          </ac:inkMkLst>
        </pc:inkChg>
        <pc:inkChg chg="add">
          <ac:chgData name="Darren Starr" userId="e8db8f9f-6c41-48a8-b168-8c2600f32686" providerId="ADAL" clId="{8A8AF724-0554-4334-A95E-7765974E60F0}" dt="2025-01-16T11:51:08.796" v="29622" actId="9405"/>
          <ac:inkMkLst>
            <pc:docMk/>
            <pc:sldMk cId="2904110894" sldId="337"/>
            <ac:inkMk id="264" creationId="{BEE93204-CD33-2786-D978-CFD668BB3FA7}"/>
          </ac:inkMkLst>
        </pc:inkChg>
        <pc:inkChg chg="add mod">
          <ac:chgData name="Darren Starr" userId="e8db8f9f-6c41-48a8-b168-8c2600f32686" providerId="ADAL" clId="{8A8AF724-0554-4334-A95E-7765974E60F0}" dt="2025-01-16T11:51:10.058" v="29625"/>
          <ac:inkMkLst>
            <pc:docMk/>
            <pc:sldMk cId="2904110894" sldId="337"/>
            <ac:inkMk id="265" creationId="{31D479B4-5513-3B57-C16D-2716B66E3CDD}"/>
          </ac:inkMkLst>
        </pc:inkChg>
        <pc:inkChg chg="add mod">
          <ac:chgData name="Darren Starr" userId="e8db8f9f-6c41-48a8-b168-8c2600f32686" providerId="ADAL" clId="{8A8AF724-0554-4334-A95E-7765974E60F0}" dt="2025-01-16T11:51:10.058" v="29625"/>
          <ac:inkMkLst>
            <pc:docMk/>
            <pc:sldMk cId="2904110894" sldId="337"/>
            <ac:inkMk id="266" creationId="{DEF59652-71E5-3453-F295-5D023BB45475}"/>
          </ac:inkMkLst>
        </pc:inkChg>
        <pc:inkChg chg="add mod">
          <ac:chgData name="Darren Starr" userId="e8db8f9f-6c41-48a8-b168-8c2600f32686" providerId="ADAL" clId="{8A8AF724-0554-4334-A95E-7765974E60F0}" dt="2025-01-16T11:51:18.304" v="29631"/>
          <ac:inkMkLst>
            <pc:docMk/>
            <pc:sldMk cId="2904110894" sldId="337"/>
            <ac:inkMk id="268" creationId="{6E1B88E2-1DAD-8267-1A4B-29C11903D30B}"/>
          </ac:inkMkLst>
        </pc:inkChg>
        <pc:inkChg chg="add mod">
          <ac:chgData name="Darren Starr" userId="e8db8f9f-6c41-48a8-b168-8c2600f32686" providerId="ADAL" clId="{8A8AF724-0554-4334-A95E-7765974E60F0}" dt="2025-01-16T11:51:24.155" v="29642"/>
          <ac:inkMkLst>
            <pc:docMk/>
            <pc:sldMk cId="2904110894" sldId="337"/>
            <ac:inkMk id="269" creationId="{CFCAE283-FB1B-C515-9DC6-B0D2B2A18F1D}"/>
          </ac:inkMkLst>
        </pc:inkChg>
        <pc:inkChg chg="add mod">
          <ac:chgData name="Darren Starr" userId="e8db8f9f-6c41-48a8-b168-8c2600f32686" providerId="ADAL" clId="{8A8AF724-0554-4334-A95E-7765974E60F0}" dt="2025-01-16T11:51:24.155" v="29642"/>
          <ac:inkMkLst>
            <pc:docMk/>
            <pc:sldMk cId="2904110894" sldId="337"/>
            <ac:inkMk id="270" creationId="{6CF02503-1516-FD58-58F9-C6CAF0F96FFF}"/>
          </ac:inkMkLst>
        </pc:inkChg>
        <pc:inkChg chg="add mod">
          <ac:chgData name="Darren Starr" userId="e8db8f9f-6c41-48a8-b168-8c2600f32686" providerId="ADAL" clId="{8A8AF724-0554-4334-A95E-7765974E60F0}" dt="2025-01-16T11:51:24.155" v="29642"/>
          <ac:inkMkLst>
            <pc:docMk/>
            <pc:sldMk cId="2904110894" sldId="337"/>
            <ac:inkMk id="271" creationId="{485A28F6-C706-010D-9D22-E2783EEA680F}"/>
          </ac:inkMkLst>
        </pc:inkChg>
        <pc:inkChg chg="add mod">
          <ac:chgData name="Darren Starr" userId="e8db8f9f-6c41-48a8-b168-8c2600f32686" providerId="ADAL" clId="{8A8AF724-0554-4334-A95E-7765974E60F0}" dt="2025-01-16T11:51:18.304" v="29631"/>
          <ac:inkMkLst>
            <pc:docMk/>
            <pc:sldMk cId="2904110894" sldId="337"/>
            <ac:inkMk id="272" creationId="{3FE718A9-804B-0118-70DC-6D15C3B56DDF}"/>
          </ac:inkMkLst>
        </pc:inkChg>
        <pc:inkChg chg="add">
          <ac:chgData name="Darren Starr" userId="e8db8f9f-6c41-48a8-b168-8c2600f32686" providerId="ADAL" clId="{8A8AF724-0554-4334-A95E-7765974E60F0}" dt="2025-01-16T11:51:18.703" v="29632" actId="9405"/>
          <ac:inkMkLst>
            <pc:docMk/>
            <pc:sldMk cId="2904110894" sldId="337"/>
            <ac:inkMk id="274" creationId="{4FD3D8EC-9CAC-72A7-9F30-665F57FD4F4C}"/>
          </ac:inkMkLst>
        </pc:inkChg>
        <pc:inkChg chg="add mod">
          <ac:chgData name="Darren Starr" userId="e8db8f9f-6c41-48a8-b168-8c2600f32686" providerId="ADAL" clId="{8A8AF724-0554-4334-A95E-7765974E60F0}" dt="2025-01-16T11:51:24.155" v="29642"/>
          <ac:inkMkLst>
            <pc:docMk/>
            <pc:sldMk cId="2904110894" sldId="337"/>
            <ac:inkMk id="275" creationId="{7D4445E6-348F-5561-2B36-E9EC20847713}"/>
          </ac:inkMkLst>
        </pc:inkChg>
        <pc:inkChg chg="add">
          <ac:chgData name="Darren Starr" userId="e8db8f9f-6c41-48a8-b168-8c2600f32686" providerId="ADAL" clId="{8A8AF724-0554-4334-A95E-7765974E60F0}" dt="2025-01-16T11:51:19.479" v="29634" actId="9405"/>
          <ac:inkMkLst>
            <pc:docMk/>
            <pc:sldMk cId="2904110894" sldId="337"/>
            <ac:inkMk id="276" creationId="{5E60048A-2C45-B7C9-06EA-5C630184F54B}"/>
          </ac:inkMkLst>
        </pc:inkChg>
        <pc:inkChg chg="add mod">
          <ac:chgData name="Darren Starr" userId="e8db8f9f-6c41-48a8-b168-8c2600f32686" providerId="ADAL" clId="{8A8AF724-0554-4334-A95E-7765974E60F0}" dt="2025-01-16T11:51:24.155" v="29642"/>
          <ac:inkMkLst>
            <pc:docMk/>
            <pc:sldMk cId="2904110894" sldId="337"/>
            <ac:inkMk id="277" creationId="{A4C66F3E-7919-A670-3719-79434DA261E1}"/>
          </ac:inkMkLst>
        </pc:inkChg>
        <pc:inkChg chg="add">
          <ac:chgData name="Darren Starr" userId="e8db8f9f-6c41-48a8-b168-8c2600f32686" providerId="ADAL" clId="{8A8AF724-0554-4334-A95E-7765974E60F0}" dt="2025-01-16T11:51:20.273" v="29636" actId="9405"/>
          <ac:inkMkLst>
            <pc:docMk/>
            <pc:sldMk cId="2904110894" sldId="337"/>
            <ac:inkMk id="278" creationId="{7C3D477D-7BFA-6B5E-026B-D3E75F0D0110}"/>
          </ac:inkMkLst>
        </pc:inkChg>
        <pc:inkChg chg="add">
          <ac:chgData name="Darren Starr" userId="e8db8f9f-6c41-48a8-b168-8c2600f32686" providerId="ADAL" clId="{8A8AF724-0554-4334-A95E-7765974E60F0}" dt="2025-01-16T11:51:20.727" v="29637" actId="9405"/>
          <ac:inkMkLst>
            <pc:docMk/>
            <pc:sldMk cId="2904110894" sldId="337"/>
            <ac:inkMk id="279" creationId="{F528ED2D-AFDA-650D-82B4-D2BB3C9B3BDF}"/>
          </ac:inkMkLst>
        </pc:inkChg>
        <pc:inkChg chg="add mod">
          <ac:chgData name="Darren Starr" userId="e8db8f9f-6c41-48a8-b168-8c2600f32686" providerId="ADAL" clId="{8A8AF724-0554-4334-A95E-7765974E60F0}" dt="2025-01-16T11:51:24.155" v="29642"/>
          <ac:inkMkLst>
            <pc:docMk/>
            <pc:sldMk cId="2904110894" sldId="337"/>
            <ac:inkMk id="280" creationId="{1116BB09-0E0B-C322-B40A-9DD2E8B37655}"/>
          </ac:inkMkLst>
        </pc:inkChg>
        <pc:inkChg chg="add mod">
          <ac:chgData name="Darren Starr" userId="e8db8f9f-6c41-48a8-b168-8c2600f32686" providerId="ADAL" clId="{8A8AF724-0554-4334-A95E-7765974E60F0}" dt="2025-01-16T11:51:24.155" v="29642"/>
          <ac:inkMkLst>
            <pc:docMk/>
            <pc:sldMk cId="2904110894" sldId="337"/>
            <ac:inkMk id="281" creationId="{7F0B6DB1-983C-5ABC-3391-27058B0EEFCB}"/>
          </ac:inkMkLst>
        </pc:inkChg>
        <pc:inkChg chg="add">
          <ac:chgData name="Darren Starr" userId="e8db8f9f-6c41-48a8-b168-8c2600f32686" providerId="ADAL" clId="{8A8AF724-0554-4334-A95E-7765974E60F0}" dt="2025-01-16T11:51:22.735" v="29640" actId="9405"/>
          <ac:inkMkLst>
            <pc:docMk/>
            <pc:sldMk cId="2904110894" sldId="337"/>
            <ac:inkMk id="282" creationId="{A6BD5FD9-3740-A030-D0BD-CE1D82C06ECC}"/>
          </ac:inkMkLst>
        </pc:inkChg>
        <pc:inkChg chg="add mod">
          <ac:chgData name="Darren Starr" userId="e8db8f9f-6c41-48a8-b168-8c2600f32686" providerId="ADAL" clId="{8A8AF724-0554-4334-A95E-7765974E60F0}" dt="2025-01-16T11:51:24.155" v="29642"/>
          <ac:inkMkLst>
            <pc:docMk/>
            <pc:sldMk cId="2904110894" sldId="337"/>
            <ac:inkMk id="283" creationId="{E7F53D4C-C790-4404-BC52-FC27957DC159}"/>
          </ac:inkMkLst>
        </pc:inkChg>
        <pc:inkChg chg="add mod">
          <ac:chgData name="Darren Starr" userId="e8db8f9f-6c41-48a8-b168-8c2600f32686" providerId="ADAL" clId="{8A8AF724-0554-4334-A95E-7765974E60F0}" dt="2025-01-16T11:51:26.087" v="29645"/>
          <ac:inkMkLst>
            <pc:docMk/>
            <pc:sldMk cId="2904110894" sldId="337"/>
            <ac:inkMk id="285" creationId="{7A5A6359-EA3A-EDBE-B777-FE2ED855A85D}"/>
          </ac:inkMkLst>
        </pc:inkChg>
        <pc:inkChg chg="add mod">
          <ac:chgData name="Darren Starr" userId="e8db8f9f-6c41-48a8-b168-8c2600f32686" providerId="ADAL" clId="{8A8AF724-0554-4334-A95E-7765974E60F0}" dt="2025-01-16T11:51:26.087" v="29645"/>
          <ac:inkMkLst>
            <pc:docMk/>
            <pc:sldMk cId="2904110894" sldId="337"/>
            <ac:inkMk id="286" creationId="{0D254D53-8D7A-0EFE-ABB8-50DAAB252BC2}"/>
          </ac:inkMkLst>
        </pc:inkChg>
        <pc:inkChg chg="add mod">
          <ac:chgData name="Darren Starr" userId="e8db8f9f-6c41-48a8-b168-8c2600f32686" providerId="ADAL" clId="{8A8AF724-0554-4334-A95E-7765974E60F0}" dt="2025-01-16T11:51:39.320" v="29650"/>
          <ac:inkMkLst>
            <pc:docMk/>
            <pc:sldMk cId="2904110894" sldId="337"/>
            <ac:inkMk id="288" creationId="{4152DEAE-4716-E650-8C05-E5118AEA38CC}"/>
          </ac:inkMkLst>
        </pc:inkChg>
        <pc:inkChg chg="add mod">
          <ac:chgData name="Darren Starr" userId="e8db8f9f-6c41-48a8-b168-8c2600f32686" providerId="ADAL" clId="{8A8AF724-0554-4334-A95E-7765974E60F0}" dt="2025-01-16T11:51:39.320" v="29650"/>
          <ac:inkMkLst>
            <pc:docMk/>
            <pc:sldMk cId="2904110894" sldId="337"/>
            <ac:inkMk id="289" creationId="{34768562-CF41-9B69-682C-0C4D55565AD9}"/>
          </ac:inkMkLst>
        </pc:inkChg>
        <pc:inkChg chg="add mod">
          <ac:chgData name="Darren Starr" userId="e8db8f9f-6c41-48a8-b168-8c2600f32686" providerId="ADAL" clId="{8A8AF724-0554-4334-A95E-7765974E60F0}" dt="2025-01-16T11:51:39.320" v="29650"/>
          <ac:inkMkLst>
            <pc:docMk/>
            <pc:sldMk cId="2904110894" sldId="337"/>
            <ac:inkMk id="290" creationId="{F2C20DE0-EF40-314D-B683-D5026B478702}"/>
          </ac:inkMkLst>
        </pc:inkChg>
        <pc:inkChg chg="add mod">
          <ac:chgData name="Darren Starr" userId="e8db8f9f-6c41-48a8-b168-8c2600f32686" providerId="ADAL" clId="{8A8AF724-0554-4334-A95E-7765974E60F0}" dt="2025-01-16T11:51:39.320" v="29650"/>
          <ac:inkMkLst>
            <pc:docMk/>
            <pc:sldMk cId="2904110894" sldId="337"/>
            <ac:inkMk id="291" creationId="{42A040E1-1BE4-26B4-E732-49372639BB20}"/>
          </ac:inkMkLst>
        </pc:inkChg>
        <pc:inkChg chg="add mod">
          <ac:chgData name="Darren Starr" userId="e8db8f9f-6c41-48a8-b168-8c2600f32686" providerId="ADAL" clId="{8A8AF724-0554-4334-A95E-7765974E60F0}" dt="2025-01-16T11:52:08.882" v="29653"/>
          <ac:inkMkLst>
            <pc:docMk/>
            <pc:sldMk cId="2904110894" sldId="337"/>
            <ac:inkMk id="293" creationId="{B70D7A27-9B73-3199-8363-3298C8C4CB45}"/>
          </ac:inkMkLst>
        </pc:inkChg>
        <pc:inkChg chg="add mod">
          <ac:chgData name="Darren Starr" userId="e8db8f9f-6c41-48a8-b168-8c2600f32686" providerId="ADAL" clId="{8A8AF724-0554-4334-A95E-7765974E60F0}" dt="2025-01-16T11:52:08.882" v="29653"/>
          <ac:inkMkLst>
            <pc:docMk/>
            <pc:sldMk cId="2904110894" sldId="337"/>
            <ac:inkMk id="294" creationId="{A9EC482F-C78A-35CB-D9E4-5EFEF45E2160}"/>
          </ac:inkMkLst>
        </pc:inkChg>
        <pc:inkChg chg="add mod">
          <ac:chgData name="Darren Starr" userId="e8db8f9f-6c41-48a8-b168-8c2600f32686" providerId="ADAL" clId="{8A8AF724-0554-4334-A95E-7765974E60F0}" dt="2025-01-16T12:02:13.962" v="29674"/>
          <ac:inkMkLst>
            <pc:docMk/>
            <pc:sldMk cId="2904110894" sldId="337"/>
            <ac:inkMk id="296" creationId="{0B4C6F9C-9B11-1D26-9E32-5C6621BE9F7C}"/>
          </ac:inkMkLst>
        </pc:inkChg>
        <pc:inkChg chg="add mod">
          <ac:chgData name="Darren Starr" userId="e8db8f9f-6c41-48a8-b168-8c2600f32686" providerId="ADAL" clId="{8A8AF724-0554-4334-A95E-7765974E60F0}" dt="2025-01-16T12:02:13.962" v="29674"/>
          <ac:inkMkLst>
            <pc:docMk/>
            <pc:sldMk cId="2904110894" sldId="337"/>
            <ac:inkMk id="297" creationId="{C54CFDA3-EE0F-1499-B785-1D7575576419}"/>
          </ac:inkMkLst>
        </pc:inkChg>
        <pc:inkChg chg="add mod">
          <ac:chgData name="Darren Starr" userId="e8db8f9f-6c41-48a8-b168-8c2600f32686" providerId="ADAL" clId="{8A8AF724-0554-4334-A95E-7765974E60F0}" dt="2025-01-16T12:02:13.962" v="29674"/>
          <ac:inkMkLst>
            <pc:docMk/>
            <pc:sldMk cId="2904110894" sldId="337"/>
            <ac:inkMk id="298" creationId="{7AB293C4-1C5A-5FA9-43FD-E842F9D9561C}"/>
          </ac:inkMkLst>
        </pc:inkChg>
        <pc:inkChg chg="add mod">
          <ac:chgData name="Darren Starr" userId="e8db8f9f-6c41-48a8-b168-8c2600f32686" providerId="ADAL" clId="{8A8AF724-0554-4334-A95E-7765974E60F0}" dt="2025-01-16T12:02:13.962" v="29674"/>
          <ac:inkMkLst>
            <pc:docMk/>
            <pc:sldMk cId="2904110894" sldId="337"/>
            <ac:inkMk id="299" creationId="{71D12085-1058-D4FA-4DFB-1304CABCAB35}"/>
          </ac:inkMkLst>
        </pc:inkChg>
        <pc:inkChg chg="add mod">
          <ac:chgData name="Darren Starr" userId="e8db8f9f-6c41-48a8-b168-8c2600f32686" providerId="ADAL" clId="{8A8AF724-0554-4334-A95E-7765974E60F0}" dt="2025-01-16T12:02:09.269" v="29665"/>
          <ac:inkMkLst>
            <pc:docMk/>
            <pc:sldMk cId="2904110894" sldId="337"/>
            <ac:inkMk id="300" creationId="{0286A770-5751-1DFF-4D7A-FA07F3887670}"/>
          </ac:inkMkLst>
        </pc:inkChg>
        <pc:inkChg chg="add mod">
          <ac:chgData name="Darren Starr" userId="e8db8f9f-6c41-48a8-b168-8c2600f32686" providerId="ADAL" clId="{8A8AF724-0554-4334-A95E-7765974E60F0}" dt="2025-01-16T12:02:13.962" v="29674"/>
          <ac:inkMkLst>
            <pc:docMk/>
            <pc:sldMk cId="2904110894" sldId="337"/>
            <ac:inkMk id="302" creationId="{B3496EA1-9855-AD3E-DA3D-4E49B725F679}"/>
          </ac:inkMkLst>
        </pc:inkChg>
        <pc:inkChg chg="add mod">
          <ac:chgData name="Darren Starr" userId="e8db8f9f-6c41-48a8-b168-8c2600f32686" providerId="ADAL" clId="{8A8AF724-0554-4334-A95E-7765974E60F0}" dt="2025-01-16T12:02:13.962" v="29674"/>
          <ac:inkMkLst>
            <pc:docMk/>
            <pc:sldMk cId="2904110894" sldId="337"/>
            <ac:inkMk id="303" creationId="{99172E51-C1C5-E59A-69A8-93B9B5B216FB}"/>
          </ac:inkMkLst>
        </pc:inkChg>
        <pc:inkChg chg="add mod">
          <ac:chgData name="Darren Starr" userId="e8db8f9f-6c41-48a8-b168-8c2600f32686" providerId="ADAL" clId="{8A8AF724-0554-4334-A95E-7765974E60F0}" dt="2025-01-16T12:02:09.269" v="29665"/>
          <ac:inkMkLst>
            <pc:docMk/>
            <pc:sldMk cId="2904110894" sldId="337"/>
            <ac:inkMk id="304" creationId="{B192BFCE-AF8D-4F87-3C7B-437BF84039F6}"/>
          </ac:inkMkLst>
        </pc:inkChg>
        <pc:inkChg chg="add mod">
          <ac:chgData name="Darren Starr" userId="e8db8f9f-6c41-48a8-b168-8c2600f32686" providerId="ADAL" clId="{8A8AF724-0554-4334-A95E-7765974E60F0}" dt="2025-01-16T12:02:09.269" v="29665"/>
          <ac:inkMkLst>
            <pc:docMk/>
            <pc:sldMk cId="2904110894" sldId="337"/>
            <ac:inkMk id="305" creationId="{EE628466-B9CE-69D4-0587-C322CA496F46}"/>
          </ac:inkMkLst>
        </pc:inkChg>
        <pc:inkChg chg="add mod">
          <ac:chgData name="Darren Starr" userId="e8db8f9f-6c41-48a8-b168-8c2600f32686" providerId="ADAL" clId="{8A8AF724-0554-4334-A95E-7765974E60F0}" dt="2025-01-16T12:02:09.269" v="29665"/>
          <ac:inkMkLst>
            <pc:docMk/>
            <pc:sldMk cId="2904110894" sldId="337"/>
            <ac:inkMk id="306" creationId="{14E05D30-4150-096B-B9C7-53FEB0044270}"/>
          </ac:inkMkLst>
        </pc:inkChg>
        <pc:inkChg chg="add">
          <ac:chgData name="Darren Starr" userId="e8db8f9f-6c41-48a8-b168-8c2600f32686" providerId="ADAL" clId="{8A8AF724-0554-4334-A95E-7765974E60F0}" dt="2025-01-16T12:02:10.497" v="29666" actId="9405"/>
          <ac:inkMkLst>
            <pc:docMk/>
            <pc:sldMk cId="2904110894" sldId="337"/>
            <ac:inkMk id="308" creationId="{72F4A7A8-D701-629B-C4A9-47AA9B9C58B1}"/>
          </ac:inkMkLst>
        </pc:inkChg>
        <pc:inkChg chg="add">
          <ac:chgData name="Darren Starr" userId="e8db8f9f-6c41-48a8-b168-8c2600f32686" providerId="ADAL" clId="{8A8AF724-0554-4334-A95E-7765974E60F0}" dt="2025-01-16T12:02:10.666" v="29667" actId="9405"/>
          <ac:inkMkLst>
            <pc:docMk/>
            <pc:sldMk cId="2904110894" sldId="337"/>
            <ac:inkMk id="309" creationId="{37BE9E2F-834C-57A0-93D6-066414094F6D}"/>
          </ac:inkMkLst>
        </pc:inkChg>
        <pc:inkChg chg="add">
          <ac:chgData name="Darren Starr" userId="e8db8f9f-6c41-48a8-b168-8c2600f32686" providerId="ADAL" clId="{8A8AF724-0554-4334-A95E-7765974E60F0}" dt="2025-01-16T12:02:11.100" v="29668" actId="9405"/>
          <ac:inkMkLst>
            <pc:docMk/>
            <pc:sldMk cId="2904110894" sldId="337"/>
            <ac:inkMk id="310" creationId="{6267278A-7F7E-C897-0ADA-1761F17EFF96}"/>
          </ac:inkMkLst>
        </pc:inkChg>
        <pc:inkChg chg="add">
          <ac:chgData name="Darren Starr" userId="e8db8f9f-6c41-48a8-b168-8c2600f32686" providerId="ADAL" clId="{8A8AF724-0554-4334-A95E-7765974E60F0}" dt="2025-01-16T12:02:11.455" v="29669" actId="9405"/>
          <ac:inkMkLst>
            <pc:docMk/>
            <pc:sldMk cId="2904110894" sldId="337"/>
            <ac:inkMk id="311" creationId="{B813BB79-947F-1B13-C6CA-1F42E1C6624F}"/>
          </ac:inkMkLst>
        </pc:inkChg>
        <pc:inkChg chg="add">
          <ac:chgData name="Darren Starr" userId="e8db8f9f-6c41-48a8-b168-8c2600f32686" providerId="ADAL" clId="{8A8AF724-0554-4334-A95E-7765974E60F0}" dt="2025-01-16T12:02:12.079" v="29670" actId="9405"/>
          <ac:inkMkLst>
            <pc:docMk/>
            <pc:sldMk cId="2904110894" sldId="337"/>
            <ac:inkMk id="312" creationId="{BE0A50B0-7500-41D2-33D4-93CC27E240EE}"/>
          </ac:inkMkLst>
        </pc:inkChg>
        <pc:inkChg chg="add mod">
          <ac:chgData name="Darren Starr" userId="e8db8f9f-6c41-48a8-b168-8c2600f32686" providerId="ADAL" clId="{8A8AF724-0554-4334-A95E-7765974E60F0}" dt="2025-01-16T12:02:13.962" v="29674"/>
          <ac:inkMkLst>
            <pc:docMk/>
            <pc:sldMk cId="2904110894" sldId="337"/>
            <ac:inkMk id="313" creationId="{C0F6094B-97BF-03C3-7CAE-5C054A7A07CE}"/>
          </ac:inkMkLst>
        </pc:inkChg>
        <pc:inkChg chg="add">
          <ac:chgData name="Darren Starr" userId="e8db8f9f-6c41-48a8-b168-8c2600f32686" providerId="ADAL" clId="{8A8AF724-0554-4334-A95E-7765974E60F0}" dt="2025-01-16T12:02:12.992" v="29672" actId="9405"/>
          <ac:inkMkLst>
            <pc:docMk/>
            <pc:sldMk cId="2904110894" sldId="337"/>
            <ac:inkMk id="314" creationId="{F04CF910-F554-D073-3500-8EA0D123367F}"/>
          </ac:inkMkLst>
        </pc:inkChg>
        <pc:inkChg chg="add mod">
          <ac:chgData name="Darren Starr" userId="e8db8f9f-6c41-48a8-b168-8c2600f32686" providerId="ADAL" clId="{8A8AF724-0554-4334-A95E-7765974E60F0}" dt="2025-01-16T12:02:13.962" v="29674"/>
          <ac:inkMkLst>
            <pc:docMk/>
            <pc:sldMk cId="2904110894" sldId="337"/>
            <ac:inkMk id="315" creationId="{B96F7FF8-7A74-4060-B099-82AE2A45B1EE}"/>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09:46.824"/>
    </inkml:context>
    <inkml:brush xml:id="br0">
      <inkml:brushProperty name="width" value="0.035" units="cm"/>
      <inkml:brushProperty name="height" value="0.035" units="cm"/>
      <inkml:brushProperty name="color" value="#008C3A"/>
    </inkml:brush>
  </inkml:definitions>
  <inkml:trace contextRef="#ctx0" brushRef="#br0">11 1508 6593 0 0,'-1'-2'132'0'0,"-1"0"-1"0"0,1-1 0 0 0,0 1 1 0 0,0-1-1 0 0,0 1 0 0 0,0-1 1 0 0,0 1-1 0 0,1-1 0 0 0,-1 0 0 0 0,1 1 1 0 0,0-1-1 0 0,0 0 0 0 0,0 1 1 0 0,0-1-1 0 0,0 0 0 0 0,0 1 1 0 0,2-5-1 0 0,12-52 2566 0 0,-11 49-2556 0 0,47-138-391 0 0,99-202 0 0 0,-29 76-131 0 0,-54 115-639 0 0,95-272-2439 0 0,-156 405 2954 0 0,-5 26 499 0 0,0 0 0 0 0,0 0 1 0 0,0 0-1 0 0,0 0 0 0 0,0 0 0 0 0,0 0 1 0 0,0 1-1 0 0,0-1 0 0 0,0 0 1 0 0,0 0-1 0 0,0 0 0 0 0,0 0 1 0 0,0 0-1 0 0,0 0 0 0 0,0 1 1 0 0,0-1-1 0 0,0 0 0 0 0,0 0 1 0 0,0 0-1 0 0,-1 0 0 0 0,1 0 1 0 0,0 0-1 0 0,0 0 0 0 0,0 1 0 0 0,0-1 1 0 0,0 0-1 0 0,0 0 0 0 0,0 0 1 0 0,0 0-1 0 0,0 0 0 0 0,-1 0 1 0 0,1 0-1 0 0,0 0 0 0 0,0 0 1 0 0,0 0-1 0 0,0 0 0 0 0,0 0 1 0 0,0 0-1 0 0,-1 0 0 0 0,1 0 1 0 0,0 0-1 0 0,0 0 0 0 0,0 0 0 0 0,0 0 1 0 0,0 0-1 0 0,0 0 0 0 0,-1 0 1 0 0,1 0-1 0 0,0 0 0 0 0,0 0 1 0 0,0 0-1 0 0,0 0 0 0 0,0 0 1 0 0,0 0-1 0 0,0 0 0 0 0,-1 0 1 0 0,1 0-1 0 0,0 0 0 0 0,0 0 1 0 0,0 0-1 0 0,0-1 0 0 0,0 1 0 0 0,0 0 1 0 0,0 0-1 0 0,0 0 0 0 0,-1 0 1 0 0,-20 44-13 0 0,-1 18 725 0 0,4 1 1 0 0,2 1 0 0 0,2 1 0 0 0,-4 67 0 0 0,3 266 2698 0 0,15-378-3221 0 0,14 344 3070 0 0,-8-309-2809 0 0,2 1 0 0 0,3-1 0 0 0,2-1 0 0 0,30 78 1 0 0,-42-129-563 0 0,8 29-1012 0 0,-9-31 987 0 0,0 0-1 0 0,0-1 1 0 0,0 1-1 0 0,0 0 0 0 0,0-1 1 0 0,0 1-1 0 0,0 0 0 0 0,0-1 1 0 0,0 1-1 0 0,0 0 1 0 0,-1-1-1 0 0,1 1 0 0 0,0-1 1 0 0,0 1-1 0 0,-1 0 0 0 0,1-1 1 0 0,0 1-1 0 0,-1-1 1 0 0,1 1-1 0 0,-1-1 0 0 0,1 1 1 0 0,-1-1-1 0 0,1 1 0 0 0,-1-1 1 0 0,1 1-1 0 0,-1-1 1 0 0,1 0-1 0 0,-1 1 0 0 0,0-1 1 0 0,1 0-1 0 0,-1 0 0 0 0,1 1 1 0 0,-1-1-1 0 0,0 0 1 0 0,1 0-1 0 0,-1 0 0 0 0,0 0 1 0 0,1 0-1 0 0,-1 0 0 0 0,0 0 1 0 0,1 0-1 0 0,-1 0 1 0 0,0 0-1 0 0,-1 0 0 0 0,-9-2-3971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19:41.045"/>
    </inkml:context>
    <inkml:brush xml:id="br0">
      <inkml:brushProperty name="width" value="0.035" units="cm"/>
      <inkml:brushProperty name="height" value="0.035" units="cm"/>
      <inkml:brushProperty name="color" value="#008C3A"/>
    </inkml:brush>
  </inkml:definitions>
  <inkml:trace contextRef="#ctx0" brushRef="#br0">1 91 864 0 0,'86'-23'795'0'0,"2"3"0"0"0,0 4 0 0 0,1 5 0 0 0,1 3 0 0 0,150 5 1 0 0,205 0 3361 0 0,-147-4-2066 0 0,1018 41 1423 0 0,53 21-2301 0 0,3-43-79 0 0,57 0-171 0 0,1378 160-306 0 0,-1140-69-1489 0 0,-1617-101 632 0 0,63-2-640 0 0,-102 0 321 0 0,0-1 0 0 0,0-1 0 0 0,0 0 0 0 0,0 0 0 0 0,0-1 0 0 0,-1 0 0 0 0,15-7 0 0 0,-24 10 318 0 0,0-1-1 0 0,0 0 1 0 0,0 1-1 0 0,0-1 1 0 0,1 0-1 0 0,-1 0 0 0 0,0 1 1 0 0,0-1-1 0 0,0 0 1 0 0,-1 0-1 0 0,1 0 1 0 0,0 0-1 0 0,0 0 1 0 0,0 0-1 0 0,-1-1 1 0 0,1 1-1 0 0,-1 0 1 0 0,1 0-1 0 0,-1 0 1 0 0,1-1-1 0 0,-1 1 1 0 0,0 0-1 0 0,0-1 1 0 0,1 1-1 0 0,-1 0 0 0 0,0-3 1 0 0,-7-21-560 0 0,-3 4 745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7.827"/>
    </inkml:context>
    <inkml:brush xml:id="br0">
      <inkml:brushProperty name="width" value="0.035" units="cm"/>
      <inkml:brushProperty name="height" value="0.035" units="cm"/>
      <inkml:brushProperty name="color" value="#008C3A"/>
    </inkml:brush>
  </inkml:definitions>
  <inkml:trace contextRef="#ctx0" brushRef="#br0">38 1 5553 0 0,'-2'0'272'0'0,"0"2"1"0"0,-1-1-1 0 0,1 0 0 0 0,0 0 0 0 0,0 1 1 0 0,0-1-1 0 0,0 1 0 0 0,0-1 0 0 0,0 1 0 0 0,0 0 1 0 0,1 0-1 0 0,-1 0 0 0 0,1 0 0 0 0,-1 0 1 0 0,1 0-1 0 0,0 1 0 0 0,0-1 0 0 0,0 0 0 0 0,0 0 1 0 0,0 1-1 0 0,0-1 0 0 0,1 1 0 0 0,-1-1 1 0 0,1 1-1 0 0,-1-1 0 0 0,1 1 0 0 0,0-1 0 0 0,0 1 1 0 0,0-1-1 0 0,1 1 0 0 0,0 3 0 0 0,44 435 1619 0 0,-43-413-1896 0 0,0 12-42 0 0,2 0-1 0 0,1-1 1 0 0,3 0-1 0 0,17 56 1 0 0,-25-92 41 0 0,1 0 1 0 0,0-1 0 0 0,1 0-1 0 0,-1 1 1 0 0,0-1 0 0 0,1 0-1 0 0,-1 1 1 0 0,1-1 0 0 0,-1 0-1 0 0,1 0 1 0 0,0 0-1 0 0,0-1 1 0 0,0 1 0 0 0,3 2-1 0 0,-4-4-45 0 0,1 1-1 0 0,-1-1 0 0 0,0 1 1 0 0,1-1-1 0 0,-1 0 0 0 0,1 1 0 0 0,-1-1 1 0 0,1 0-1 0 0,-1 0 0 0 0,1 0 0 0 0,-1 0 1 0 0,1 0-1 0 0,-1 0 0 0 0,0-1 1 0 0,1 1-1 0 0,-1 0 0 0 0,1-1 0 0 0,-1 1 1 0 0,2-2-1 0 0,2-1-182 0 0,0 0-1 0 0,0 0 1 0 0,0-1 0 0 0,-1 0 0 0 0,1 0-1 0 0,-1 0 1 0 0,0-1 0 0 0,0 1-1 0 0,-1-1 1 0 0,1 0 0 0 0,2-5 0 0 0,19-35-983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7.011"/>
    </inkml:context>
    <inkml:brush xml:id="br0">
      <inkml:brushProperty name="width" value="0.035" units="cm"/>
      <inkml:brushProperty name="height" value="0.035" units="cm"/>
      <inkml:brushProperty name="color" value="#FF0066"/>
    </inkml:brush>
  </inkml:definitions>
  <inkml:trace contextRef="#ctx0" brushRef="#br0">7 2126 5041 0 0,'0'0'102'0'0,"-1"0"0"0"0,1 0 1 0 0,0 0-1 0 0,-1 0 0 0 0,1 0 0 0 0,0-1 0 0 0,-1 1 1 0 0,1 0-1 0 0,0 0 0 0 0,0 0 0 0 0,-1-1 0 0 0,1 1 1 0 0,0 0-1 0 0,0 0 0 0 0,-1-1 0 0 0,1 1 0 0 0,0 0 1 0 0,0-1-1 0 0,0 1 0 0 0,0 0 0 0 0,-1-1 0 0 0,1 1 1 0 0,0 0-1 0 0,0-1 0 0 0,0 1 0 0 0,0 0 0 0 0,0-1 1 0 0,0 1-1 0 0,0 0 0 0 0,0-1 0 0 0,0 1 0 0 0,0 0 0 0 0,0-1 1 0 0,0 1-1 0 0,0 0 0 0 0,0-1 0 0 0,8-19 2666 0 0,21-22 11 0 0,-25 36-2620 0 0,661-1005 4069 0 0,-533 784-4323 0 0,90-152-570 0 0,-158 283-517 0 0,4 4 1 0 0,133-140-1 0 0,-200 231 1249 0 0,-1 0-1 0 0,1 1 1 0 0,-1-1 0 0 0,1 0-1 0 0,-1 1 1 0 0,1-1 0 0 0,0 0-1 0 0,-1 1 1 0 0,1-1 0 0 0,0 1-1 0 0,0-1 1 0 0,-1 1 0 0 0,1-1-1 0 0,0 1 1 0 0,0 0 0 0 0,0-1-1 0 0,-1 1 1 0 0,1 0 0 0 0,0 0-1 0 0,0-1 1 0 0,0 1 0 0 0,0 0-1 0 0,1 0 1 0 0,-2 1-24 0 0,1-1-1 0 0,-1 1 1 0 0,1 0 0 0 0,-1-1-1 0 0,1 1 1 0 0,-1 0-1 0 0,0-1 1 0 0,1 1 0 0 0,-1 0-1 0 0,0-1 1 0 0,0 1-1 0 0,1 0 1 0 0,-1 0 0 0 0,0-1-1 0 0,0 1 1 0 0,0 0 0 0 0,0 0-1 0 0,0 0 1 0 0,0-1-1 0 0,0 2 1 0 0,-9 56 523 0 0,7-49-516 0 0,-39 160 355 0 0,-94 247-1 0 0,54-180 125 0 0,-77 275 283 0 0,118-353-466 0 0,-27 207 0 0 0,59-190-3498 0 0,3-164-345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7.263"/>
    </inkml:context>
    <inkml:brush xml:id="br0">
      <inkml:brushProperty name="width" value="0.035" units="cm"/>
      <inkml:brushProperty name="height" value="0.035" units="cm"/>
      <inkml:brushProperty name="color" value="#FF0066"/>
    </inkml:brush>
  </inkml:definitions>
  <inkml:trace contextRef="#ctx0" brushRef="#br0">20 191 7458 0 0,'-20'8'1453'0'0,"33"-5"1801"0"0,36-5-328 0 0,405-93 735 0 0,-30 5-4196 0 0,-278 76-1061 0 0,-49 18-2550 0 0,-64 0-623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7.791"/>
    </inkml:context>
    <inkml:brush xml:id="br0">
      <inkml:brushProperty name="width" value="0.035" units="cm"/>
      <inkml:brushProperty name="height" value="0.035" units="cm"/>
      <inkml:brushProperty name="color" value="#FF0066"/>
    </inkml:brush>
  </inkml:definitions>
  <inkml:trace contextRef="#ctx0" brushRef="#br0">11 2320 9386 0 0,'-1'0'18'0'0,"1"0"-1"0"0,0 0 1 0 0,0 0 0 0 0,0 0 0 0 0,0 1-1 0 0,-1-1 1 0 0,1 0 0 0 0,0 0-1 0 0,0 0 1 0 0,0 0 0 0 0,-1 0 0 0 0,1 0-1 0 0,0 1 1 0 0,0-1 0 0 0,-1 0 0 0 0,1 0-1 0 0,0 0 1 0 0,0 0 0 0 0,-1 0-1 0 0,1 0 1 0 0,0 0 0 0 0,0 0 0 0 0,0 0-1 0 0,-1 0 1 0 0,1 0 0 0 0,0 0-1 0 0,0 0 1 0 0,-1 0 0 0 0,1 0 0 0 0,0-1-1 0 0,0 1 1 0 0,-1 0 0 0 0,1 0-1 0 0,0 0 1 0 0,0 0 0 0 0,0 0 0 0 0,-1 0-1 0 0,1-1 1 0 0,0 1 0 0 0,0 0-1 0 0,0 0 1 0 0,0 0 0 0 0,-1-1 0 0 0,1 1-1 0 0,-1-15 858 0 0,9-24 1224 0 0,-7 36-1750 0 0,83-288 4994 0 0,-2 11-4501 0 0,16-188-528 0 0,30-117-1339 0 0,-106 512 575 0 0,4 2 0 0 0,34-69 1 0 0,-40 100 649 0 0,2 0 1 0 0,1 2 0 0 0,3 1 0 0 0,50-58 0 0 0,-19 41 79 0 0,-52 50-215 0 0,0 1 0 0 0,-1-1 0 0 0,1 1 0 0 0,0 0 0 0 0,1 1 0 0 0,-1-1 0 0 0,0 1 0 0 0,1 0 0 0 0,-1 1 0 0 0,1-1 0 0 0,8 0 0 0 0,-12 2-71 0 0,0 0 0 0 0,1 1 0 0 0,-1 0 1 0 0,0-1-1 0 0,0 1 0 0 0,1 0 0 0 0,-1 0 0 0 0,0 0 0 0 0,0 0 1 0 0,0 1-1 0 0,0-1 0 0 0,-1 0 0 0 0,1 1 0 0 0,0-1 0 0 0,-1 1 1 0 0,1 0-1 0 0,-1 0 0 0 0,1 0 0 0 0,-1-1 0 0 0,0 1 1 0 0,1 0-1 0 0,-1 1 0 0 0,0-1 0 0 0,-1 0 0 0 0,1 0 0 0 0,0 0 1 0 0,-1 1-1 0 0,1-1 0 0 0,-1 0 0 0 0,1 3 0 0 0,2 12-249 0 0,0 0-1 0 0,1 30 1 0 0,-4-44 295 0 0,0 55-152 0 0,-2-1 1 0 0,-3 0-1 0 0,-20 94 1 0 0,-59 163 12 0 0,-33 32 732 0 0,46-145-345 0 0,11-38 66 0 0,-18 58 376 0 0,64-174-456 0 0,1 2-1 0 0,-8 80 1 0 0,20-126-264 0 0,1 0 1 0 0,-1 0-1 0 0,1 0 1 0 0,0 0 0 0 0,0 0-1 0 0,0 0 1 0 0,0 0 0 0 0,1 0-1 0 0,-1-1 1 0 0,1 1-1 0 0,0 0 1 0 0,0 0 0 0 0,0 0-1 0 0,1 2 1 0 0,-1-4-7 0 0,-1-1 0 0 0,1 1 1 0 0,-1-1-1 0 0,1 0 0 0 0,-1 1 0 0 0,1-1 1 0 0,-1 0-1 0 0,1 1 0 0 0,0-1 0 0 0,-1 0 1 0 0,1 0-1 0 0,-1 0 0 0 0,1 1 0 0 0,0-1 0 0 0,-1 0 1 0 0,1 0-1 0 0,0 0 0 0 0,-1 0 0 0 0,1 0 1 0 0,0 0-1 0 0,-1 0 0 0 0,2-1 0 0 0,24-11 92 0 0,-4-5-67 0 0,-1 0 0 0 0,0-1 0 0 0,-2-1 0 0 0,0-1 0 0 0,-1-1 1 0 0,21-31-1 0 0,80-145 343 0 0,-54 68-112 0 0,76-207 0 0 0,17-149-241 0 0,-130 395-14 0 0,39-94-623 0 0,-43 124-151 0 0,-2-1 0 0 0,-3-1 1 0 0,17-90-1 0 0,-36 147 535 0 0,0 0-1 0 0,1 1 1 0 0,-2-1 0 0 0,1 0-1 0 0,0 1 1 0 0,-1-1 0 0 0,0 1 0 0 0,-2-8-1 0 0,3 12 120 0 0,-1-1 0 0 0,1 0-1 0 0,0 0 1 0 0,-1 0 0 0 0,1 0-1 0 0,-1 1 1 0 0,1-1 0 0 0,-1 0 0 0 0,1 1-1 0 0,-1-1 1 0 0,1 0 0 0 0,-1 1-1 0 0,0-1 1 0 0,0 0 0 0 0,1 1-1 0 0,-1-1 1 0 0,0 1 0 0 0,0 0 0 0 0,1-1-1 0 0,-1 1 1 0 0,0-1 0 0 0,0 1-1 0 0,0 0 1 0 0,0 0 0 0 0,0 0-1 0 0,1-1 1 0 0,-1 1 0 0 0,0 0 0 0 0,0 0-1 0 0,0 0 1 0 0,0 0 0 0 0,0 0-1 0 0,0 1 1 0 0,0-1 0 0 0,1 0-1 0 0,-1 0 1 0 0,0 1 0 0 0,0-1 0 0 0,0 0-1 0 0,0 1 1 0 0,1-1 0 0 0,-1 1-1 0 0,0-1 1 0 0,0 1 0 0 0,1-1-1 0 0,-1 1 1 0 0,0-1 0 0 0,1 1 0 0 0,-1 0-1 0 0,1-1 1 0 0,-1 2 0 0 0,-14 13-4036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8.290"/>
    </inkml:context>
    <inkml:brush xml:id="br0">
      <inkml:brushProperty name="width" value="0.035" units="cm"/>
      <inkml:brushProperty name="height" value="0.035" units="cm"/>
      <inkml:brushProperty name="color" value="#FF0066"/>
    </inkml:brush>
  </inkml:definitions>
  <inkml:trace contextRef="#ctx0" brushRef="#br0">30 1771 16996 0 0,'-2'-1'65'0'0,"0"0"1"0"0,0 0 0 0 0,1 1 0 0 0,-1-1 0 0 0,1 0 0 0 0,-1-1 0 0 0,0 1-1 0 0,1 0 1 0 0,0 0 0 0 0,-1-1 0 0 0,1 1 0 0 0,0 0 0 0 0,0-1-1 0 0,0 1 1 0 0,-1-1 0 0 0,2 0 0 0 0,-1 1 0 0 0,0-1 0 0 0,0 0-1 0 0,0 0 1 0 0,1 1 0 0 0,-1-1 0 0 0,0-4 0 0 0,2 1 0 0 0,-1-1 0 0 0,1 1 1 0 0,0-1-1 0 0,1 1 0 0 0,-1-1 1 0 0,5-9-1 0 0,-2 5-118 0 0,37-89 282 0 0,97-167-1 0 0,-78 160-115 0 0,49-124 0 0 0,3-108-1035 0 0,-8 19 1007 0 0,-80 259 383 0 0,2 0 0 0 0,3 2-1 0 0,41-61 1 0 0,-53 98-481 0 0,-17 21-3 0 0,0 0 0 0 0,1 1 1 0 0,-1-1-1 0 0,0 0 0 0 0,0 0 0 0 0,0 0 1 0 0,1 0-1 0 0,-1 0 0 0 0,0 0 1 0 0,0 0-1 0 0,0 1 0 0 0,1-1 0 0 0,-1 0 1 0 0,0 0-1 0 0,0 0 0 0 0,0 0 1 0 0,0 0-1 0 0,0 1 0 0 0,1-1 0 0 0,-1 0 1 0 0,0 0-1 0 0,0 0 0 0 0,0 1 0 0 0,0-1 1 0 0,0 0-1 0 0,0 0 0 0 0,0 1 1 0 0,0-1-1 0 0,0 0 0 0 0,0 0 0 0 0,0 1 1 0 0,0-1-1 0 0,0 0 0 0 0,0 0 0 0 0,0 0 1 0 0,0 1-1 0 0,0-1 0 0 0,0 0 1 0 0,0 0-1 0 0,0 1 0 0 0,0-1 0 0 0,0 0 1 0 0,0 0-1 0 0,0 0 0 0 0,-1 1 1 0 0,1-1-1 0 0,0 0 0 0 0,-14 56-1645 0 0,7-34 1648 0 0,-134 722 385 0 0,123-640-37 0 0,-7 194 0 0 0,25-259-249 0 0,2 0-1 0 0,1 1 1 0 0,2-1 0 0 0,2 0 0 0 0,1-1-1 0 0,2 0 1 0 0,2 0 0 0 0,20 45 0 0 0,-27-72-98 0 0,1 0 1 0 0,0-1 0 0 0,1 0 0 0 0,8 10 0 0 0,13 4-1374 0 0,-26-23 912 0 0,0 0 1 0 0,1 0 0 0 0,-1 0-1 0 0,0 0 1 0 0,1 0-1 0 0,-1 0 1 0 0,1-1-1 0 0,0 1 1 0 0,-1-1-1 0 0,1 0 1 0 0,3 0-1 0 0,5-1-5159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8.484"/>
    </inkml:context>
    <inkml:brush xml:id="br0">
      <inkml:brushProperty name="width" value="0.035" units="cm"/>
      <inkml:brushProperty name="height" value="0.035" units="cm"/>
      <inkml:brushProperty name="color" value="#FF0066"/>
    </inkml:brush>
  </inkml:definitions>
  <inkml:trace contextRef="#ctx0" brushRef="#br0">10 276 27822 0 0,'-1'0'78'0'0,"1"0"-1"0"0,-1 0 1 0 0,1 0 0 0 0,-1 0-1 0 0,1 0 1 0 0,0 0 0 0 0,-1 1 0 0 0,1-1-1 0 0,-1 0 1 0 0,1 0 0 0 0,0 0-1 0 0,-1 1 1 0 0,1-1 0 0 0,0 0 0 0 0,-1 1-1 0 0,1-1 1 0 0,0 0 0 0 0,-1 1-1 0 0,1-1 1 0 0,0 0 0 0 0,0 1 0 0 0,-1-1-1 0 0,1 0 1 0 0,0 1 0 0 0,0-1-1 0 0,0 1 1 0 0,-1-1 0 0 0,1 1 0 0 0,0-1-1 0 0,0 0 1 0 0,0 1 0 0 0,0-1-1 0 0,0 1 1 0 0,0 0 0 0 0,15 6-2125 0 0,35-1-4171 0 0,-46-5 6175 0 0,70 2-621 0 0,0-3 0 0 0,1-3 1 0 0,92-16-1 0 0,223-58 1924 0 0,-197 35-1601 0 0,-167 37 137 0 0,478-95 360 0 0,-289 61-5693 0 0,-109 21-870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9.421"/>
    </inkml:context>
    <inkml:brush xml:id="br0">
      <inkml:brushProperty name="width" value="0.035" units="cm"/>
      <inkml:brushProperty name="height" value="0.035" units="cm"/>
      <inkml:brushProperty name="color" value="#FF0066"/>
    </inkml:brush>
  </inkml:definitions>
  <inkml:trace contextRef="#ctx0" brushRef="#br0">10 677 5785 0 0,'-1'-2'179'0'0,"0"1"-1"0"0,0 0 0 0 0,0-1 1 0 0,0 1-1 0 0,1-1 1 0 0,-1 1-1 0 0,0-1 0 0 0,1 0 1 0 0,-1 1-1 0 0,1-1 1 0 0,-1 0-1 0 0,1 1 0 0 0,0-1 1 0 0,0 0-1 0 0,0 1 0 0 0,0-1 1 0 0,0 0-1 0 0,0 0 1 0 0,0 1-1 0 0,1-1 0 0 0,-1 0 1 0 0,1-2-1 0 0,1 0 63 0 0,0-1-1 0 0,1 1 1 0 0,-1-1-1 0 0,1 1 1 0 0,-1 0-1 0 0,1 0 0 0 0,7-6 1 0 0,4-3 139 0 0,0 0-1 0 0,0 2 1 0 0,22-14 0 0 0,-16 13-135 0 0,0 2 1 0 0,0 0 0 0 0,1 1-1 0 0,0 2 1 0 0,1 0-1 0 0,0 1 1 0 0,0 1-1 0 0,35-4 1 0 0,13 5 121 0 0,100 6 0 0 0,24-1 186 0 0,51-25 447 0 0,424-97 0 0 0,-485 79-689 0 0,585-124 452 0 0,-516 123-552 0 0,273-11 0 0 0,-236 46-901 0 0,417 40 0 0 0,-236 1-1326 0 0,-138-12-970 0 0,-300-19-2018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7:39.461"/>
    </inkml:context>
    <inkml:brush xml:id="br0">
      <inkml:brushProperty name="width" value="0.035" units="cm"/>
      <inkml:brushProperty name="height" value="0.035" units="cm"/>
      <inkml:brushProperty name="color" value="#FF0066"/>
    </inkml:brush>
  </inkml:definitions>
  <inkml:trace contextRef="#ctx0" brushRef="#br0">1855 104 3081 0 0,'8'-10'45'0'0,"0"1"0"0"0,0 0 0 0 0,1 0 0 0 0,1 1-1 0 0,-1 0 1 0 0,1 0 0 0 0,1 1 0 0 0,-1 1 0 0 0,1 0 0 0 0,0 0 0 0 0,1 1 0 0 0,-1 0 0 0 0,14-2 0 0 0,-25 7-26 0 0,0 0 1 0 0,0 0-1 0 0,0 0 0 0 0,0 0 0 0 0,0 0 1 0 0,0 0-1 0 0,0 0 0 0 0,0 0 0 0 0,0 1 1 0 0,0-1-1 0 0,0 0 0 0 0,0 0 0 0 0,0 0 1 0 0,0 0-1 0 0,0 0 0 0 0,0 0 0 0 0,0 0 0 0 0,0 0 1 0 0,0 1-1 0 0,0-1 0 0 0,0 0 0 0 0,0 0 1 0 0,0 0-1 0 0,0 0 0 0 0,0 0 0 0 0,0 0 1 0 0,0 0-1 0 0,0 1 0 0 0,0-1 0 0 0,0 0 1 0 0,0 0-1 0 0,0 0 0 0 0,0 0 0 0 0,0 0 1 0 0,0 0-1 0 0,1 0 0 0 0,-1 0 0 0 0,0 0 1 0 0,0 0-1 0 0,0 0 0 0 0,0 0 0 0 0,0 0 1 0 0,0 0-1 0 0,0 1 0 0 0,0-1 0 0 0,1 0 0 0 0,-1 0 1 0 0,0 0-1 0 0,0 0 0 0 0,0 0 0 0 0,0 0 1 0 0,0 0-1 0 0,0 0 0 0 0,0 0 0 0 0,1 0 1 0 0,-1 0-1 0 0,0 0 0 0 0,0-1 0 0 0,0 1 1 0 0,-13 13 598 0 0,-18 11 28 0 0,-321 273 715 0 0,148-114-1609 0 0,-217 203 25 0 0,260-233 229 0 0,-536 581 1115 0 0,686-722-1097 0 0,-4 4 7 0 0,1 0 0 0 0,0 1 0 0 0,1 0 0 0 0,1 1 1 0 0,1 1-1 0 0,0 0 0 0 0,-14 37 0 0 0,24-55-67 0 0,0 1-1 0 0,1-1 1 0 0,-1 1-1 0 0,0-1 1 0 0,1 0-1 0 0,0 1 1 0 0,-1-1-1 0 0,1 1 1 0 0,0-1-1 0 0,0 1 1 0 0,0 0 0 0 0,0-1-1 0 0,0 1 1 0 0,0-1-1 0 0,0 1 1 0 0,0-1-1 0 0,1 1 1 0 0,-1-1-1 0 0,1 0 1 0 0,-1 1-1 0 0,1-1 1 0 0,-1 1-1 0 0,1-1 1 0 0,0 0-1 0 0,0 1 1 0 0,0-1 0 0 0,0 0-1 0 0,0 0 1 0 0,0 0-1 0 0,0 0 1 0 0,0 0-1 0 0,0 0 1 0 0,0 0-1 0 0,1 0 1 0 0,-1 0-1 0 0,0 0 1 0 0,1-1-1 0 0,-1 1 1 0 0,0 0 0 0 0,1-1-1 0 0,-1 1 1 0 0,1-1-1 0 0,-1 0 1 0 0,1 0-1 0 0,-1 1 1 0 0,1-1-1 0 0,-1 0 1 0 0,2 0-1 0 0,2 0-154 0 0,1-1 0 0 0,-1 0 1 0 0,0 1-1 0 0,0-1 0 0 0,0-1 0 0 0,0 1 0 0 0,-1-1 0 0 0,1 0 0 0 0,0 0 0 0 0,-1 0 0 0 0,1-1 0 0 0,-1 0 0 0 0,5-3 1 0 0,3-6-199 0 0,0 0 0 0 0,-1 0 0 0 0,11-17 1 0 0,10-19-121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7:39.729"/>
    </inkml:context>
    <inkml:brush xml:id="br0">
      <inkml:brushProperty name="width" value="0.035" units="cm"/>
      <inkml:brushProperty name="height" value="0.035" units="cm"/>
      <inkml:brushProperty name="color" value="#FF0066"/>
    </inkml:brush>
  </inkml:definitions>
  <inkml:trace contextRef="#ctx0" brushRef="#br0">1021 215 1152 0 0,'1'-5'-23'0'0,"5"-18"132"0"0,-2 1 0 0 0,2-38 0 0 0,-5 54 7 0 0,-1 0 1 0 0,0 0 0 0 0,-1 1 0 0 0,1-1 0 0 0,-1 0 0 0 0,0 1-1 0 0,-1-1 1 0 0,1 1 0 0 0,-1-1 0 0 0,0 1 0 0 0,-1 0 0 0 0,1 0 0 0 0,-1 0-1 0 0,0 0 1 0 0,0 0 0 0 0,-6-7 0 0 0,8 12-80 0 0,0-1 1 0 0,0 0-1 0 0,0 1 0 0 0,-1-1 0 0 0,1 1 1 0 0,0-1-1 0 0,0 1 0 0 0,0-1 0 0 0,-1 1 1 0 0,1 0-1 0 0,0-1 0 0 0,0 1 0 0 0,-1 0 1 0 0,1 0-1 0 0,0 0 0 0 0,0 0 0 0 0,-1 0 1 0 0,1 1-1 0 0,0-1 0 0 0,-1 0 0 0 0,1 1 1 0 0,0-1-1 0 0,0 0 0 0 0,0 1 1 0 0,0-1-1 0 0,-1 1 0 0 0,1 0 0 0 0,0-1 1 0 0,0 1-1 0 0,0 0 0 0 0,0 0 0 0 0,-1 1 1 0 0,-34 33 220 0 0,31-29-175 0 0,-160 198 457 0 0,3-3 2734 0 0,51-84-1984 0 0,-176 211-61 0 0,221-246-813 0 0,34-44-19 0 0,1 2 0 0 0,-37 65 0 0 0,68-105-383 0 0,0 0 0 0 0,-1 1 0 0 0,1-1-1 0 0,0 0 1 0 0,0 0 0 0 0,0 1 0 0 0,0-1-1 0 0,-1 0 1 0 0,1 1 0 0 0,0-1 0 0 0,0 0-1 0 0,0 1 1 0 0,0-1 0 0 0,0 0 0 0 0,0 1-1 0 0,0-1 1 0 0,0 0 0 0 0,0 1 0 0 0,0-1-1 0 0,0 0 1 0 0,0 1 0 0 0,0-1 0 0 0,0 0-1 0 0,0 1 1 0 0,0-1 0 0 0,0 0 0 0 0,0 1-1 0 0,0-1 1 0 0,0 0 0 0 0,1 1 0 0 0,-1-1-1 0 0,0 0 1 0 0,0 0 0 0 0,0 1 0 0 0,1-1-1 0 0,-1 0 1 0 0,0 1 0 0 0,0-1 0 0 0,1 0-1 0 0,-1 0 1 0 0,1 1 0 0 0,17-2 274 0 0,24-11-39 0 0,-41 11-235 0 0,85-36 138 0 0,-3-4 0 0 0,92-59 0 0 0,-125 70-108 0 0,135-82 21 0 0,259-144 251 0 0,98 0-1391 0 0,-391 188-170 0 0,8-3-3388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7:54.533"/>
    </inkml:context>
    <inkml:brush xml:id="br0">
      <inkml:brushProperty name="width" value="0.035" units="cm"/>
      <inkml:brushProperty name="height" value="0.035" units="cm"/>
      <inkml:brushProperty name="color" value="#FF0066"/>
    </inkml:brush>
  </inkml:definitions>
  <inkml:trace contextRef="#ctx0" brushRef="#br0">177 4 288 0 0,'17'-1'126'0'0,"27"-1"412"0"0,-43 2-521 0 0,1 0 0 0 0,-1 0-1 0 0,1 0 1 0 0,-1 0 0 0 0,1 0 0 0 0,-1 0 0 0 0,1 0 0 0 0,-1 1-1 0 0,1-1 1 0 0,-1 1 0 0 0,1-1 0 0 0,-1 1 0 0 0,0-1-1 0 0,1 1 1 0 0,-1 0 0 0 0,0 0 0 0 0,1 0 0 0 0,-1 0-1 0 0,2 1 1 0 0,-13 2 1321 0 0,-56-4 2686 0 0,31-1 3224 0 0,34 1-7141 0 0,0 1 1 0 0,-1-1-1 0 0,1 0 1 0 0,0 1-1 0 0,0-1 1 0 0,0 0-1 0 0,0 1 1 0 0,0-1-1 0 0,0 1 1 0 0,0-1-1 0 0,1 1 1 0 0,-1 0-1 0 0,0 0 1 0 0,0-1-1 0 0,0 1 0 0 0,1 0 1 0 0,-1 0-1 0 0,0 0 1 0 0,1 0-1 0 0,-1-1 1 0 0,1 1-1 0 0,-1 0 1 0 0,1 0-1 0 0,-1 0 1 0 0,1 0-1 0 0,0 0 1 0 0,-1 1-1 0 0,1-1 1 0 0,0 0-1 0 0,0 0 1 0 0,0 0-1 0 0,0 0 1 0 0,0 0-1 0 0,0 0 1 0 0,0 0-1 0 0,0 0 1 0 0,0 0-1 0 0,0 1 1 0 0,1-1-1 0 0,-1 0 1 0 0,1 1-1 0 0,0 3-76 0 0,0 1-1 0 0,0-1 1 0 0,1 1-1 0 0,0-1 0 0 0,0 1 1 0 0,4 7-1 0 0,2-2-11 0 0,1-1 0 0 0,0 0 1 0 0,0 0-1 0 0,1-1 0 0 0,0-1 0 0 0,12 9 0 0 0,73 42 142 0 0,-70-45-149 0 0,13 9-23 0 0,1-2 1 0 0,55 21-1 0 0,-83-38 9 0 0,0 0 0 0 0,0-1 0 0 0,0 0-1 0 0,1 0 1 0 0,0-1 0 0 0,-1-1 0 0 0,1 0 0 0 0,0 0 0 0 0,-1-1 0 0 0,1-1 0 0 0,0 0-1 0 0,0-1 1 0 0,-1 0 0 0 0,12-4 0 0 0,-19 5 11 0 0,-1 0 0 0 0,1 0 0 0 0,-1-1 0 0 0,1 0 0 0 0,-1 1 0 0 0,0-1 0 0 0,0 0-1 0 0,0-1 1 0 0,0 1 0 0 0,0 0 0 0 0,-1-1 0 0 0,1 0 0 0 0,-1 1 0 0 0,1-1 0 0 0,-1 0 0 0 0,0 0 0 0 0,0-1 0 0 0,0 1 0 0 0,-1 0 0 0 0,1-1-1 0 0,-1 1 1 0 0,0-1 0 0 0,0 1 0 0 0,0-1 0 0 0,0 1 0 0 0,0-1 0 0 0,-1 0 0 0 0,0 1 0 0 0,0-1 0 0 0,0 0 0 0 0,0 0 0 0 0,-1 1 0 0 0,1-1-1 0 0,-1 0 1 0 0,0 1 0 0 0,0-1 0 0 0,0 1 0 0 0,-3-7 0 0 0,-1-1 20 0 0,0 0 0 0 0,-1 1 0 0 0,0-1 0 0 0,-1 1 0 0 0,0 1 0 0 0,0-1 0 0 0,-1 1 0 0 0,0 0 0 0 0,-1 1 0 0 0,0 0 0 0 0,-10-7 0 0 0,3 6 11 0 0,0 0-1 0 0,-1 0 1 0 0,-1 2 0 0 0,1 0-1 0 0,-1 2 1 0 0,0-1-1 0 0,-1 2 1 0 0,1 1 0 0 0,-1 0-1 0 0,0 1 1 0 0,1 1-1 0 0,-1 1 1 0 0,0 0 0 0 0,0 2-1 0 0,1 0 1 0 0,-1 1 0 0 0,1 1-1 0 0,-1 0 1 0 0,-28 13-1 0 0,34-10-53 0 0,1 0 0 0 0,1 2-1 0 0,-1-1 1 0 0,1 1 0 0 0,1 1-1 0 0,0 0 1 0 0,0 0 0 0 0,1 1-1 0 0,0 0 1 0 0,1 1 0 0 0,-13 24-1 0 0,2 1-42 0 0,1 0 0 0 0,-22 73-1 0 0,34-90 83 0 0,1 0-1 0 0,1 1 1 0 0,0-1-1 0 0,2 0 0 0 0,1 1 1 0 0,0 0-1 0 0,1-1 1 0 0,2 1-1 0 0,3 21 0 0 0,-4-36-16 0 0,0 1-1 0 0,0-1 1 0 0,1 0-1 0 0,0 1 0 0 0,1-1 1 0 0,-1 0-1 0 0,1 0 1 0 0,0-1-1 0 0,0 1 0 0 0,1-1 1 0 0,0 1-1 0 0,0-1 0 0 0,0 0 1 0 0,0-1-1 0 0,1 1 1 0 0,0-1-1 0 0,0 0 0 0 0,0 0 1 0 0,0 0-1 0 0,1-1 1 0 0,-1 1-1 0 0,1-1 0 0 0,0-1 1 0 0,0 1-1 0 0,0-1 1 0 0,1 0-1 0 0,-1-1 0 0 0,0 1 1 0 0,1-1-1 0 0,-1 0 1 0 0,1-1-1 0 0,8 0 0 0 0,-2-1 4 0 0,0 0-1 0 0,0-2 0 0 0,0 1 0 0 0,0-1 0 0 0,-1-1 1 0 0,0-1-1 0 0,1 1 0 0 0,-1-2 0 0 0,-1 0 0 0 0,1 0 0 0 0,-1-1 1 0 0,0 0-1 0 0,-1-1 0 0 0,0-1 0 0 0,0 1 0 0 0,-1-1 1 0 0,0-1-1 0 0,0 0 0 0 0,-1 0 0 0 0,11-19 0 0 0,-11 17 16 0 0,0-1 0 0 0,-1-1 0 0 0,0 1 1 0 0,-1-1-1 0 0,0 0 0 0 0,-1-1 0 0 0,-1 1 0 0 0,-1-1 0 0 0,0 0 0 0 0,0 0 0 0 0,-2 0 0 0 0,0 0 0 0 0,-1 0 0 0 0,0-1 0 0 0,-1 1 0 0 0,-1 0 0 0 0,-5-22 0 0 0,4 28-17 0 0,0 1 0 0 0,-1-1 0 0 0,-1 1 0 0 0,1 0 0 0 0,-1 0 0 0 0,-1 0 0 0 0,1 1 1 0 0,-1 0-1 0 0,-1 0 0 0 0,1 0 0 0 0,-1 1 0 0 0,0 0 0 0 0,-1 0 0 0 0,1 1 0 0 0,-1 0 0 0 0,0 0 0 0 0,-1 1 0 0 0,1 0 0 0 0,-1 0 0 0 0,1 1 0 0 0,-1 0 0 0 0,0 1 0 0 0,-16-3 0 0 0,-1 1 95 0 0,0 1 0 0 0,0 2 0 0 0,-1 0 0 0 0,1 2 1 0 0,0 0-1 0 0,0 2 0 0 0,-33 8 0 0 0,56-10-127 0 0,0 0 0 0 0,0 0 0 0 0,-1 0 1 0 0,1 0-1 0 0,0 1 0 0 0,0-1 0 0 0,0 1 1 0 0,0 0-1 0 0,1 0 0 0 0,-1 0 0 0 0,0 0 0 0 0,1 1 1 0 0,-1-1-1 0 0,1 1 0 0 0,0-1 0 0 0,-3 6 1 0 0,1-2-14 0 0,1 0 0 0 0,0 1 0 0 0,1-1 0 0 0,0 1 1 0 0,0-1-1 0 0,0 1 0 0 0,-1 13 0 0 0,1 0-4 0 0,2 0-1 0 0,0 0 1 0 0,1 0-1 0 0,7 36 1 0 0,-4-39 59 0 0,0 0 1 0 0,0-1 0 0 0,2 1 0 0 0,0-1 0 0 0,1 0 0 0 0,0-1-1 0 0,1 0 1 0 0,1 0 0 0 0,17 21 0 0 0,-21-30 4 0 0,0 0 0 0 0,0-1 0 0 0,1 0 0 0 0,0 0 0 0 0,0 0 0 0 0,0-1 0 0 0,1 0 1 0 0,-1 0-1 0 0,1 0 0 0 0,0-1 0 0 0,0 0 0 0 0,0-1 0 0 0,0 1 0 0 0,1-1 0 0 0,-1-1 0 0 0,1 0 0 0 0,-1 0 0 0 0,1 0 0 0 0,-1-1 0 0 0,1 0 0 0 0,0 0 1 0 0,-1-1-1 0 0,15-3 0 0 0,-6 0 6 0 0,0-1-1 0 0,-1-1 1 0 0,1-1 0 0 0,-2 0 0 0 0,1-1 0 0 0,-1 0 0 0 0,0-1-1 0 0,0-1 1 0 0,-1 0 0 0 0,-1-1 0 0 0,0 0 0 0 0,0-1 0 0 0,11-16-1 0 0,-1 0-30 0 0,-2-1-1 0 0,-1 0 0 0 0,-1-1 0 0 0,-2-1 0 0 0,16-42 0 0 0,-26 56-135 0 0,0 0-1 0 0,-1-1 1 0 0,-1 0-1 0 0,0 0 0 0 0,1-36 1 0 0,-4 48-53 0 0,-1-1 0 0 0,0 1-1 0 0,-1 0 1 0 0,1 0 0 0 0,-1 0 0 0 0,0 1 0 0 0,-1-1 0 0 0,1 0 0 0 0,-1 0 0 0 0,0 1 0 0 0,-1-1-1 0 0,1 1 1 0 0,-1-1 0 0 0,0 1 0 0 0,0 0 0 0 0,-1 0 0 0 0,0 0 0 0 0,0 1 0 0 0,0-1-1 0 0,0 1 1 0 0,0 0 0 0 0,-6-3 0 0 0,-13-5-6141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7:55.046"/>
    </inkml:context>
    <inkml:brush xml:id="br0">
      <inkml:brushProperty name="width" value="0.035" units="cm"/>
      <inkml:brushProperty name="height" value="0.035" units="cm"/>
      <inkml:brushProperty name="color" value="#FF0066"/>
    </inkml:brush>
  </inkml:definitions>
  <inkml:trace contextRef="#ctx0" brushRef="#br0">1 44 2793 0 0,'2'-4'356'0'0,"0"1"0"0"0,1-1 1 0 0,0 1-1 0 0,0 0 0 0 0,0 0 1 0 0,0 0-1 0 0,1 0 0 0 0,-1 0 1 0 0,1 1-1 0 0,0-1 0 0 0,0 1 1 0 0,0 0-1 0 0,0 0 0 0 0,7-2 1 0 0,-15 10 801 0 0,0 0-1 0 0,0 1 1 0 0,1-1 0 0 0,0 1 0 0 0,0 0-1 0 0,-1 7 1 0 0,3-8-972 0 0,0 1 0 0 0,1-1 0 0 0,0 1 0 0 0,1-1 0 0 0,-1 1 0 0 0,1-1 0 0 0,0 1 0 0 0,1-1 0 0 0,-1 1 0 0 0,1-1-1 0 0,1 0 1 0 0,-1 0 0 0 0,1 0 0 0 0,0 0 0 0 0,0-1 0 0 0,1 1 0 0 0,0-1 0 0 0,5 6 0 0 0,11 13 128 0 0,1-1 0 0 0,37 31 1 0 0,-37-35 50 0 0,56 51-84 0 0,-4 3-1 0 0,70 91 1 0 0,-121-137-611 0 0,1 0 0 0 0,46 43-1 0 0,-56-60 205 0 0,0 1 0 0 0,1-2-1 0 0,0 0 1 0 0,0 0-1 0 0,1-1 1 0 0,0-1-1 0 0,0-1 1 0 0,18 6-1 0 0,-30-11-77 0 0,1-1 0 0 0,0 1 0 0 0,0-1-1 0 0,0 1 1 0 0,0-1 0 0 0,0 0 0 0 0,0-1-1 0 0,0 1 1 0 0,0-1 0 0 0,0 1 0 0 0,0-1 0 0 0,0 0-1 0 0,-1-1 1 0 0,5-1 0 0 0,8-6-5887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9.038"/>
    </inkml:context>
    <inkml:brush xml:id="br0">
      <inkml:brushProperty name="width" value="0.035" units="cm"/>
      <inkml:brushProperty name="height" value="0.035" units="cm"/>
      <inkml:brushProperty name="color" value="#008C3A"/>
    </inkml:brush>
  </inkml:definitions>
  <inkml:trace contextRef="#ctx0" brushRef="#br0">28 168 5785 0 0,'-25'-12'697'0'0,"22"6"-77"0"0,19 3 913 0 0,36 1-532 0 0,0-2-1 0 0,95-20 1 0 0,99-41 16 0 0,-140 35-1167 0 0,-91 25-7 0 0,44-9-180 0 0,-56 13 191 0 0,1 0 1 0 0,0 1 0 0 0,0-1 0 0 0,-1 1-1 0 0,1 0 1 0 0,0 0 0 0 0,0 1-1 0 0,0-1 1 0 0,-1 1 0 0 0,1 0-1 0 0,0 0 1 0 0,4 2 0 0 0,-8-3 90 0 0,1 1 0 0 0,0-1-1 0 0,0 1 1 0 0,-1 0 0 0 0,1 0 0 0 0,-1-1 0 0 0,1 1 0 0 0,-1 0 0 0 0,1 0 0 0 0,-1 0 0 0 0,1 0-1 0 0,-1 0 1 0 0,0-1 0 0 0,1 1 0 0 0,-1 0 0 0 0,0 0 0 0 0,0 0 0 0 0,0 0 0 0 0,0 0-1 0 0,0 0 1 0 0,0 0 0 0 0,0 0 0 0 0,0 0 0 0 0,0 0 0 0 0,0 0 0 0 0,0 0 0 0 0,-1 0-1 0 0,1 0 1 0 0,0 0 0 0 0,-1-1 0 0 0,1 1 0 0 0,0 0 0 0 0,-1 0 0 0 0,1 0 0 0 0,-1 0 0 0 0,-1 1-1 0 0,-24 34-622 0 0,21-30 647 0 0,-84 96 1031 0 0,-35 46 2114 0 0,111-130-2758 0 0,0 1 0 0 0,2 0 0 0 0,1 1 0 0 0,0 0 0 0 0,1 0 0 0 0,-9 33 0 0 0,17-50-344 0 0,1 0 0 0 0,-1 0 0 0 0,0 0 1 0 0,1 1-1 0 0,-1-1 0 0 0,1 0 1 0 0,0 1-1 0 0,0-1 0 0 0,1 0 0 0 0,-1 1 1 0 0,1-1-1 0 0,-1 0 0 0 0,1 0 1 0 0,0 0-1 0 0,0 1 0 0 0,0-1 0 0 0,1 0 1 0 0,-1 0-1 0 0,1-1 0 0 0,0 1 1 0 0,2 3-1 0 0,0-2-30 0 0,0-1 1 0 0,0 1 0 0 0,0-1-1 0 0,0 0 1 0 0,1-1 0 0 0,-1 1-1 0 0,1-1 1 0 0,0 0 0 0 0,-1 0-1 0 0,1 0 1 0 0,0 0 0 0 0,7 0-1 0 0,4 1-138 0 0,1-1-1 0 0,-1-1 1 0 0,0 0-1 0 0,0-1 0 0 0,1-1 1 0 0,-1-1-1 0 0,31-6 0 0 0,13-12-1281 0 0,69-32-1 0 0,-72 28 150 0 0,-24 10 360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7:55.350"/>
    </inkml:context>
    <inkml:brush xml:id="br0">
      <inkml:brushProperty name="width" value="0.035" units="cm"/>
      <inkml:brushProperty name="height" value="0.035" units="cm"/>
      <inkml:brushProperty name="color" value="#FF0066"/>
    </inkml:brush>
  </inkml:definitions>
  <inkml:trace contextRef="#ctx0" brushRef="#br0">38 481 10426 0 0,'-11'2'253'0'0,"-14"4"738"0"0,23-8-344 0 0,17-6 48 0 0,138-68 787 0 0,3 7-1 0 0,3 7 1 0 0,180-44 0 0 0,13 7-1664 0 0,-205 48-5938 0 0,-106 36 669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8:29.178"/>
    </inkml:context>
    <inkml:brush xml:id="br0">
      <inkml:brushProperty name="width" value="0.035" units="cm"/>
      <inkml:brushProperty name="height" value="0.035" units="cm"/>
      <inkml:brushProperty name="color" value="#FF0066"/>
    </inkml:brush>
  </inkml:definitions>
  <inkml:trace contextRef="#ctx0" brushRef="#br0">809 7 14771 0 0,'-5'-2'249'0'0,"0"1"0"0"0,0 0 0 0 0,-1 0 0 0 0,1 0 0 0 0,0 0 0 0 0,0 1 1 0 0,0 0-1 0 0,0 0 0 0 0,-1 1 0 0 0,1-1 0 0 0,0 1 0 0 0,0 0 0 0 0,0 1 0 0 0,-9 3 0 0 0,-69 31-171 0 0,81-35-38 0 0,-48 27-2 0 0,1 1-1 0 0,1 3 0 0 0,1 2 0 0 0,2 2 1 0 0,-56 59-1 0 0,47-37-34 0 0,3 2 1 0 0,2 3-1 0 0,-55 94 1 0 0,102-156 4 0 0,1 1 0 0 0,0-1 0 0 0,0 1 0 0 0,0-1 0 0 0,0 1 0 0 0,0 0 0 0 0,0 0 0 0 0,0-1 0 0 0,0 1 0 0 0,1 0 0 0 0,-1 0 0 0 0,1 0 0 0 0,-1 0 0 0 0,1-1 0 0 0,0 1 0 0 0,0 0 0 0 0,0 0 0 0 0,0 0 0 0 0,0 0 0 0 0,0 0 0 0 0,0 0 0 0 0,1 0 0 0 0,-1 0 0 0 0,1-1 0 0 0,-1 1 0 0 0,2 3 0 0 0,1-4-4 0 0,-1 1 0 0 0,0-1-1 0 0,1 0 1 0 0,-1 0 0 0 0,1 0 0 0 0,-1 0 0 0 0,1 0 0 0 0,0-1 0 0 0,-1 1 0 0 0,1-1 0 0 0,0 0 0 0 0,-1 0 0 0 0,1 0 0 0 0,0 0 0 0 0,-1 0 0 0 0,1-1 0 0 0,0 1-1 0 0,4-2 1 0 0,21-5-94 0 0,-1-1-1 0 0,0-1 0 0 0,50-25 0 0 0,13-5-10 0 0,-67 31 59 0 0,0 1-1 0 0,0 1 1 0 0,1 1-1 0 0,0 1 1 0 0,0 1-1 0 0,0 1 1 0 0,0 2-1 0 0,0 0 1 0 0,0 1-1 0 0,44 9 1 0 0,-55-7-67 0 0,0 0 0 0 0,1 1 1 0 0,-2 1-1 0 0,1 0 0 0 0,0 1 1 0 0,-1 1-1 0 0,0-1 0 0 0,0 2 1 0 0,-1 0-1 0 0,0 0 0 0 0,-1 1 0 0 0,1 0 1 0 0,-2 1-1 0 0,1 0 0 0 0,-1 1 1 0 0,-1 0-1 0 0,0 0 0 0 0,-1 1 1 0 0,0 0-1 0 0,7 16 0 0 0,-1 5 91 0 0,-2 2 0 0 0,-1-1-1 0 0,-2 1 1 0 0,-1 1 0 0 0,-2 0 0 0 0,1 39-1 0 0,-5-17 549 0 0,-2-1 0 0 0,-3 1 0 0 0,-11 60-1 0 0,8-85-363 0 0,-1 0 0 0 0,-1 0-1 0 0,-2-1 1 0 0,-1-1 0 0 0,-1 0-1 0 0,-2-1 1 0 0,-36 55 0 0 0,36-64-85 0 0,-1-1-1 0 0,0 0 1 0 0,-2-1 0 0 0,0-1 0 0 0,-1-1 0 0 0,-1-1 0 0 0,-1 0 0 0 0,0-2 0 0 0,-1 0 0 0 0,-45 20 0 0 0,50-27-101 0 0,-1 0 1 0 0,0-1 0 0 0,0-1 0 0 0,-1 0 0 0 0,1-2 0 0 0,-1 0 0 0 0,0-1 0 0 0,0-1-1 0 0,-21-1 1 0 0,26-2-146 0 0,0 0 0 0 0,0-1-1 0 0,1-1 1 0 0,-1 0 0 0 0,1 0-1 0 0,0-1 1 0 0,0-1 0 0 0,0-1-1 0 0,1 1 1 0 0,0-2 0 0 0,1 0-1 0 0,-21-18 1 0 0,14 11-1112 0 0,2-2 0 0 0,1 1 0 0 0,0-2 0 0 0,1 0 0 0 0,0-1 0 0 0,-12-25 0 0 0,8 6-2596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8:29.800"/>
    </inkml:context>
    <inkml:brush xml:id="br0">
      <inkml:brushProperty name="width" value="0.035" units="cm"/>
      <inkml:brushProperty name="height" value="0.035" units="cm"/>
      <inkml:brushProperty name="color" value="#FF0066"/>
    </inkml:brush>
  </inkml:definitions>
  <inkml:trace contextRef="#ctx0" brushRef="#br0">810 848 776 0 0,'72'-70'359'0'0,"-18"19"773"0"0,85-105 0 0 0,-137 153-846 0 0,0 1 0 0 0,1-1-1 0 0,-2-1 1 0 0,1 1-1 0 0,0 0 1 0 0,-1 0 0 0 0,1-1-1 0 0,-1 1 1 0 0,0-1-1 0 0,0 1 1 0 0,-1-1-1 0 0,1 1 1 0 0,-1-1 0 0 0,0 0-1 0 0,1 1 1 0 0,-2-1-1 0 0,1 0 1 0 0,0 1 0 0 0,-1-1-1 0 0,1 1 1 0 0,-1-1-1 0 0,0 1 1 0 0,-1-1 0 0 0,1 1-1 0 0,0-1 1 0 0,-1 1-1 0 0,0 0 1 0 0,0 0 0 0 0,0 0-1 0 0,0 0 1 0 0,0 0-1 0 0,-5-4 1 0 0,-8-8 768 0 0,0 2 0 0 0,-1 0 0 0 0,-1 0 0 0 0,-30-17-1 0 0,13 9-1083 0 0,-128-104 581 0 0,118 87-536 0 0,-2 2 1 0 0,-2 1 0 0 0,-1 3-1 0 0,-56-27 1 0 0,94 54 32 0 0,-1 1 1 0 0,1 0-1 0 0,-1 0 1 0 0,1 1-1 0 0,-1 1 1 0 0,0 0-1 0 0,0 0 0 0 0,0 1 1 0 0,0 1-1 0 0,0 0 1 0 0,-15 2-1 0 0,20 0-13 0 0,-1 0 0 0 0,0 0 0 0 0,1 0-1 0 0,0 1 1 0 0,-1 0 0 0 0,1 0 0 0 0,0 1 0 0 0,1 0 0 0 0,-1 0-1 0 0,1 1 1 0 0,0-1 0 0 0,0 1 0 0 0,0 1 0 0 0,0-1 0 0 0,1 1-1 0 0,0 0 1 0 0,1 0 0 0 0,-6 10 0 0 0,-8 16-43 0 0,1 1 0 0 0,2 1 0 0 0,2 1 0 0 0,1 0-1 0 0,-10 46 1 0 0,-23 187-72 0 0,40-233 78 0 0,-33 334 198 0 0,36-308-137 0 0,2 1-1 0 0,3 0 1 0 0,2 0 0 0 0,15 60 0 0 0,-17-109 17 0 0,0 0 0 0 0,1-1 0 0 0,0 0 0 0 0,1 1 0 0 0,0-1 0 0 0,1-1 0 0 0,1 1 0 0 0,-1-1 0 0 0,11 12 0 0 0,-12-18-42 0 0,-1 0 1 0 0,1-1-1 0 0,0 1 1 0 0,0-1 0 0 0,0 0-1 0 0,1-1 1 0 0,-1 1 0 0 0,1-1-1 0 0,0 0 1 0 0,0-1-1 0 0,0 1 1 0 0,0-1 0 0 0,0-1-1 0 0,0 1 1 0 0,1-1 0 0 0,-1 0-1 0 0,1 0 1 0 0,-1-1-1 0 0,1 1 1 0 0,9-2 0 0 0,8-3 22 0 0,-1-1-1 0 0,1 0 1 0 0,-1-2 0 0 0,0-1 0 0 0,0 0 0 0 0,-1-2 0 0 0,0-1-1 0 0,-1 0 1 0 0,0-2 0 0 0,-1 0 0 0 0,0-1 0 0 0,24-24 0 0 0,17-19 123 0 0,-3-3 0 0 0,62-82 0 0 0,-68 78-177 0 0,36-43 160 0 0,107-171 1 0 0,-174 243-436 0 0,-2-2 0 0 0,-1 1 1 0 0,-1-2-1 0 0,-3 0 0 0 0,-1-1 0 0 0,-1-1 1 0 0,-3 0-1 0 0,-1 0 0 0 0,4-62 0 0 0,-17 27-2167 0 0,-2 45-4200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8:30.252"/>
    </inkml:context>
    <inkml:brush xml:id="br0">
      <inkml:brushProperty name="width" value="0.035" units="cm"/>
      <inkml:brushProperty name="height" value="0.035" units="cm"/>
      <inkml:brushProperty name="color" value="#FF0066"/>
    </inkml:brush>
  </inkml:definitions>
  <inkml:trace contextRef="#ctx0" brushRef="#br0">902 511 5785 0 0,'127'-166'2722'0'0,"-91"123"-1723"0"0,-1-1 0 0 0,43-73 0 0 0,-76 114-977 0 0,0 0 1 0 0,-1 0-1 0 0,1 1 0 0 0,-1-1 1 0 0,0 0-1 0 0,0 0 1 0 0,0-1-1 0 0,0 1 0 0 0,0 0 1 0 0,-1 0-1 0 0,1 0 1 0 0,-1 0-1 0 0,0-1 0 0 0,0 1 1 0 0,0 0-1 0 0,0 0 0 0 0,-1-1 1 0 0,1 1-1 0 0,-1 0 1 0 0,0 0-1 0 0,0 0 0 0 0,0 0 1 0 0,-3-6-1 0 0,0 5 102 0 0,1 0-1 0 0,-1 0 1 0 0,0 1-1 0 0,0-1 1 0 0,0 1 0 0 0,-1 0-1 0 0,1 0 1 0 0,-1 0-1 0 0,0 1 1 0 0,1-1-1 0 0,-1 1 1 0 0,0 0-1 0 0,-10-2 1 0 0,-9-1 506 0 0,1 1 0 0 0,0 0 1 0 0,-1 2-1 0 0,1 1 0 0 0,-1 1 1 0 0,-32 4-1 0 0,-141 30 263 0 0,175-29-848 0 0,0 2 0 0 0,1 1 0 0 0,0 1 0 0 0,0 0 0 0 0,1 2 0 0 0,0 0 0 0 0,1 2 0 0 0,1 0 0 0 0,-1 0 0 0 0,2 2 0 0 0,0 0 0 0 0,1 2 0 0 0,1-1 0 0 0,-15 21 0 0 0,-14 27-35 0 0,2 2-1 0 0,-58 124 1 0 0,93-175-10 0 0,-37 77 48 0 0,4 2 0 0 0,4 1 0 0 0,4 2 0 0 0,-32 173 0 0 0,60-247 19 0 0,0 0 1 0 0,2 1-1 0 0,1-1 0 0 0,1 1 0 0 0,6 44 0 0 0,-5-60-26 0 0,1 0 0 0 0,0 0 1 0 0,1 0-1 0 0,0 0 0 0 0,0-1 0 0 0,0 0 0 0 0,1 1 0 0 0,0-1 0 0 0,1 0 1 0 0,-1-1-1 0 0,1 1 0 0 0,1-1 0 0 0,-1 0 0 0 0,1-1 0 0 0,0 1 0 0 0,0-1 1 0 0,1 0-1 0 0,-1 0 0 0 0,1-1 0 0 0,10 5 0 0 0,1-2 54 0 0,0-1 0 0 0,0 0 0 0 0,1-1 0 0 0,0-1 0 0 0,-1-1-1 0 0,1-1 1 0 0,0 0 0 0 0,0-2 0 0 0,1 0 0 0 0,-1-1 0 0 0,0-1 0 0 0,0-1 0 0 0,33-9 0 0 0,6-5 178 0 0,0-2 1 0 0,109-55 0 0 0,437-282 767 0 0,-489 282-1026 0 0,394-263-1027 0 0,-326 211-1997 0 0,-111 71-4476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9:49.082"/>
    </inkml:context>
    <inkml:brush xml:id="br0">
      <inkml:brushProperty name="width" value="0.035" units="cm"/>
      <inkml:brushProperty name="height" value="0.035" units="cm"/>
      <inkml:brushProperty name="color" value="#FF0066"/>
    </inkml:brush>
  </inkml:definitions>
  <inkml:trace contextRef="#ctx0" brushRef="#br0">1 1 1280 0 0,'21'3'0'0'0,"-2"0"0"0"0,-6-2 0 0 0,-6-1 0 0 0,2 0 0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9:54.768"/>
    </inkml:context>
    <inkml:brush xml:id="br0">
      <inkml:brushProperty name="width" value="0.035" units="cm"/>
      <inkml:brushProperty name="height" value="0.035" units="cm"/>
      <inkml:brushProperty name="color" value="#FF0066"/>
    </inkml:brush>
  </inkml:definitions>
  <inkml:trace contextRef="#ctx0" brushRef="#br0">0 15 2272 0 0,'18'-8'97'0'0,"-5"3"31"0"0,1 4-128 0 0,-4 1 0 0 0,-3 1 0 0 0,-4 1 0 0 0,0-1 0 0 0,4 2 0 0 0,4 1 0 0 0,-1 1 0 0 0,-3-2 0 0 0,-3-3 0 0 0,-5-5 0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9:47.473"/>
    </inkml:context>
    <inkml:brush xml:id="br0">
      <inkml:brushProperty name="width" value="0.035" units="cm"/>
      <inkml:brushProperty name="height" value="0.035" units="cm"/>
      <inkml:brushProperty name="color" value="#FF0066"/>
    </inkml:brush>
  </inkml:definitions>
  <inkml:trace contextRef="#ctx0" brushRef="#br0">1 1 840 0 0,'14'3'72'0'0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10:00.657"/>
    </inkml:context>
    <inkml:brush xml:id="br0">
      <inkml:brushProperty name="width" value="0.035" units="cm"/>
      <inkml:brushProperty name="height" value="0.035" units="cm"/>
      <inkml:brushProperty name="color" value="#FF0066"/>
    </inkml:brush>
  </inkml:definitions>
  <inkml:trace contextRef="#ctx0" brushRef="#br0">12 0 1064 0 0,'0'2'0'0'0,"-1"-1"96"0"0,-1 1-96 0 0,1-2 0 0 0,0 0 0 0 0,-1 1 0 0 0,1-1 0 0 0,-2 1 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10:11.974"/>
    </inkml:context>
    <inkml:brush xml:id="br0">
      <inkml:brushProperty name="width" value="0.035" units="cm"/>
      <inkml:brushProperty name="height" value="0.035" units="cm"/>
      <inkml:brushProperty name="color" value="#FF0066"/>
    </inkml:brush>
  </inkml:definitions>
  <inkml:trace contextRef="#ctx0" brushRef="#br0">2 112 144 0 0,'-1'-1'4'0'0,"1"0"0"0"0,0 0 0 0 0,-1-1 0 0 0,1 1-1 0 0,0 0 1 0 0,0 0 0 0 0,0-1 0 0 0,0 1 0 0 0,0 0 0 0 0,0 0 0 0 0,1-1 0 0 0,-1 1-1 0 0,0 0 1 0 0,1 0 0 0 0,-1-1 0 0 0,1 1 0 0 0,-1 0 0 0 0,1 0 0 0 0,-1 0 0 0 0,1 0-1 0 0,1-1 1 0 0,16-28 100 0 0,-17 28-101 0 0,2-2-3 0 0,0 0 0 0 0,0 0 0 0 0,0 0 0 0 0,1 1 0 0 0,-1 0 0 0 0,1-1 0 0 0,0 1 0 0 0,0 0 0 0 0,0 1 0 0 0,0-1 0 0 0,0 1 0 0 0,1-1 0 0 0,-1 1 0 0 0,1 1 0 0 0,0-1 0 0 0,-1 1 0 0 0,1 0 0 0 0,0 0 0 0 0,0 0 0 0 0,0 0 0 0 0,7 1 0 0 0,-9 0 0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11:17.825"/>
    </inkml:context>
    <inkml:brush xml:id="br0">
      <inkml:brushProperty name="width" value="0.035" units="cm"/>
      <inkml:brushProperty name="height" value="0.035" units="cm"/>
      <inkml:brushProperty name="color" value="#FF0066"/>
    </inkml:brush>
  </inkml:definitions>
  <inkml:trace contextRef="#ctx0" brushRef="#br0">1 12 432 0 0,'8'-12'6029'0'0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9.236"/>
    </inkml:context>
    <inkml:brush xml:id="br0">
      <inkml:brushProperty name="width" value="0.035" units="cm"/>
      <inkml:brushProperty name="height" value="0.035" units="cm"/>
      <inkml:brushProperty name="color" value="#008C3A"/>
    </inkml:brush>
  </inkml:definitions>
  <inkml:trace contextRef="#ctx0" brushRef="#br0">1 126 9362 0 0,'6'0'-169'0'0,"0"-1"0"0"0,0-1-1 0 0,0 1 1 0 0,0-1 0 0 0,0 0 0 0 0,0-1 0 0 0,-1 1-1 0 0,1-1 1 0 0,-1 0 0 0 0,1-1 0 0 0,-1 1-1 0 0,0-1 1 0 0,0 0 0 0 0,-1 0 0 0 0,1 0 0 0 0,-1-1-1 0 0,0 0 1 0 0,0 0 0 0 0,-1 0 0 0 0,1 0 0 0 0,-1 0-1 0 0,0-1 1 0 0,-1 0 0 0 0,4-8 0 0 0,-5-13 134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47.191"/>
    </inkml:context>
    <inkml:brush xml:id="br0">
      <inkml:brushProperty name="width" value="0.035" units="cm"/>
      <inkml:brushProperty name="height" value="0.035" units="cm"/>
      <inkml:brushProperty name="color" value="#FF0066"/>
    </inkml:brush>
  </inkml:definitions>
  <inkml:trace contextRef="#ctx0" brushRef="#br0">5 476 2793 0 0,'0'0'19'0'0,"0"0"1"0"0,0 0-1 0 0,-1 0 1 0 0,1 0 0 0 0,0 0-1 0 0,0 0 1 0 0,0-1 0 0 0,-1 1-1 0 0,1 0 1 0 0,0 0-1 0 0,0 0 1 0 0,0 0 0 0 0,-1 0-1 0 0,1-1 1 0 0,0 1 0 0 0,0 0-1 0 0,0 0 1 0 0,0 0-1 0 0,-1-1 1 0 0,1 1 0 0 0,0 0-1 0 0,0 0 1 0 0,0-1 0 0 0,0 1-1 0 0,0 0 1 0 0,0 0-1 0 0,0-1 1 0 0,0 1 0 0 0,0 0-1 0 0,0 0 1 0 0,0-1 0 0 0,0 1-1 0 0,0 0 1 0 0,0 0-1 0 0,0-1 1 0 0,0 1 0 0 0,0 0-1 0 0,0 0 1 0 0,0 0 0 0 0,0-1-1 0 0,0 1 1 0 0,0 0-1 0 0,0 0 1 0 0,0-1 0 0 0,1 1-1 0 0,-1 0 1 0 0,0 0 0 0 0,0 0-1 0 0,0-1 1 0 0,0 1-1 0 0,1 0 1 0 0,-1 0 0 0 0,0 0-1 0 0,0 0 1 0 0,0-1 0 0 0,1 1-1 0 0,-1 0 1 0 0,0 0-1 0 0,0 0 1 0 0,1 0 0 0 0,-1 0-1 0 0,1 0 1 0 0,25-25 1853 0 0,-20 20-1596 0 0,-1 1 1 0 0,1 0-1 0 0,0 1 0 0 0,-1-1 1 0 0,2 1-1 0 0,-1 0 0 0 0,0 1 1 0 0,1-1-1 0 0,-1 1 0 0 0,9-1 1 0 0,58 5 398 0 0,-43 1-6 0 0,1-3 0 0 0,38-3-1 0 0,105-32 2064 0 0,-129 24-2214 0 0,0 1 0 0 0,0 2 0 0 0,92-3 1 0 0,20 22-218 0 0,-86-5-47 0 0,85-2 0 0 0,221-32 1016 0 0,237-4-859 0 0,87 37 113 0 0,710-60 385 0 0,-893 10-662 0 0,310-23 90 0 0,2 34-43 0 0,353 9 309 0 0,-294 4-282 0 0,79-3 53 0 0,826-1-18 0 0,-211 115-93 0 0,-424 11-137 0 0,2-54 18 0 0,441-100-36 0 0,-1487 50-1016 0 0,203 21-1 0 0,-319-19 869 0 0,1 1 0 0 0,0 0 0 0 0,0 0 1 0 0,-1 0-1 0 0,1 0 0 0 0,0-1 0 0 0,0 1 0 0 0,0 0 0 0 0,0 0 0 0 0,0-1 0 0 0,-1 1 0 0 0,1 0 0 0 0,0 0 0 0 0,0-1 0 0 0,0 1 0 0 0,0 0 0 0 0,0 0 0 0 0,0-1 0 0 0,0 1 0 0 0,0 0 1 0 0,0 0-1 0 0,0-1 0 0 0,0 1 0 0 0,0 0 0 0 0,0 0 0 0 0,0-1 0 0 0,0 1 0 0 0,0 0 0 0 0,0 0 0 0 0,0-1 0 0 0,0 1 0 0 0,0 0 0 0 0,1 0 0 0 0,-1-1 0 0 0,0 1 0 0 0,0 0 0 0 0,0 0 1 0 0,0-1-1 0 0,1 1 0 0 0,-1 0 0 0 0,0 0 0 0 0,0 0 0 0 0,0 0 0 0 0,1-1 0 0 0,-1 1 0 0 0,0 0 0 0 0,0 0 0 0 0,1 0 0 0 0,-1 0 0 0 0,0 0 0 0 0,0 0 0 0 0,1 0 0 0 0,-1 0 0 0 0,0-1 0 0 0,0 1 1 0 0,1 0-1 0 0,-1 0 0 0 0,0 0 0 0 0,1 0 0 0 0,-6-5-632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48.527"/>
    </inkml:context>
    <inkml:brush xml:id="br0">
      <inkml:brushProperty name="width" value="0.035" units="cm"/>
      <inkml:brushProperty name="height" value="0.035" units="cm"/>
      <inkml:brushProperty name="color" value="#FF0066"/>
    </inkml:brush>
  </inkml:definitions>
  <inkml:trace contextRef="#ctx0" brushRef="#br0">477 182 3081 0 0,'1'1'91'0'0,"0"-1"1"0"0,-1 0 0 0 0,1 0 0 0 0,0 0 0 0 0,0 0 0 0 0,0 0 0 0 0,0 0-1 0 0,0 0 1 0 0,0 0 0 0 0,0 0 0 0 0,0 0 0 0 0,0 0 0 0 0,0-1-1 0 0,-1 1 1 0 0,1 0 0 0 0,0-1 0 0 0,0 1 0 0 0,0-1 0 0 0,0 1-1 0 0,-1-1 1 0 0,1 1 0 0 0,0-1 0 0 0,0 1 0 0 0,-1-1 0 0 0,1 0-1 0 0,0 1 1 0 0,-1-1 0 0 0,1 0 0 0 0,-1 0 0 0 0,1 1 0 0 0,-1-1-1 0 0,1 0 1 0 0,-1 0 0 0 0,0 0 0 0 0,1 0 0 0 0,-1 1 0 0 0,0-1 0 0 0,0 0-1 0 0,1 0 1 0 0,-1 0 0 0 0,0 0 0 0 0,0 0 0 0 0,0-1 0 0 0,-3-2 188 0 0,1 0 1 0 0,-1 1 0 0 0,0 0 0 0 0,0-1 0 0 0,0 1 0 0 0,0 0 0 0 0,0 1 0 0 0,-1-1 0 0 0,1 1 0 0 0,-1-1 0 0 0,0 1 0 0 0,1 0-1 0 0,-1 0 1 0 0,0 1 0 0 0,-6-3 0 0 0,-2 0 364 0 0,-1 0 0 0 0,1 1-1 0 0,-25-4 1 0 0,26 6-562 0 0,1 1 0 0 0,-1 0-1 0 0,1 0 1 0 0,-1 1 0 0 0,1 1 0 0 0,0 0 0 0 0,-1 0 0 0 0,1 1-1 0 0,0 0 1 0 0,0 1 0 0 0,1 0 0 0 0,-1 0 0 0 0,1 1-1 0 0,0 0 1 0 0,0 1 0 0 0,0 0 0 0 0,1 0 0 0 0,0 1 0 0 0,-9 10-1 0 0,3-1 79 0 0,1 0 0 0 0,1 1 0 0 0,0 0 0 0 0,2 1 0 0 0,0 0 0 0 0,0 1 0 0 0,2 0 0 0 0,-11 37 0 0 0,15-42-166 0 0,-44 175-466 0 0,44-170 419 0 0,2 0-1 0 0,0 1 0 0 0,1-1 1 0 0,1 0-1 0 0,0 0 1 0 0,2 1-1 0 0,8 36 1 0 0,-9-51 47 0 0,0 0 1 0 0,0-1 0 0 0,1 1 0 0 0,0-1 0 0 0,0 0 0 0 0,0 1 0 0 0,0-1 0 0 0,1 0-1 0 0,0 0 1 0 0,-1 0 0 0 0,1-1 0 0 0,1 1 0 0 0,-1-1 0 0 0,1 0 0 0 0,-1 0 0 0 0,1 0 0 0 0,0 0-1 0 0,0 0 1 0 0,0-1 0 0 0,0 0 0 0 0,1 0 0 0 0,-1 0 0 0 0,0 0 0 0 0,1-1 0 0 0,0 1 0 0 0,-1-1-1 0 0,1 0 1 0 0,0-1 0 0 0,-1 1 0 0 0,1-1 0 0 0,0 0 0 0 0,0 0 0 0 0,0-1 0 0 0,5 0-1 0 0,8-3-2 0 0,-1 0 0 0 0,0 0 0 0 0,0-2 0 0 0,-1 0 0 0 0,1-1 0 0 0,-1-1 0 0 0,-1 0 0 0 0,17-12-1 0 0,11-10 308 0 0,0-2-1 0 0,-3-2 0 0 0,54-57 0 0 0,-69 65-108 0 0,-2-2 0 0 0,-1-1 0 0 0,-1-1 0 0 0,-1 0-1 0 0,30-66 1 0 0,-45 83-170 0 0,-1-1 0 0 0,0 0 0 0 0,-1 0 0 0 0,0 0-1 0 0,-1 0 1 0 0,-1 0 0 0 0,0 0 0 0 0,-1-1 0 0 0,-1 1 0 0 0,0 0-1 0 0,-1 0 1 0 0,0 0 0 0 0,-1 0 0 0 0,-8-23 0 0 0,9 30-74 0 0,-1 0 1 0 0,-1 0 0 0 0,1-1-1 0 0,-1 2 1 0 0,0-1 0 0 0,-1 0-1 0 0,1 1 1 0 0,-1 0 0 0 0,0 0-1 0 0,-1 1 1 0 0,0-1 0 0 0,0 1-1 0 0,0 0 1 0 0,0 1 0 0 0,-1-1-1 0 0,1 1 1 0 0,-1 1-1 0 0,0-1 1 0 0,-1 1 0 0 0,1 0-1 0 0,0 1 1 0 0,-1 0 0 0 0,0 0-1 0 0,1 0 1 0 0,-1 1 0 0 0,0 1-1 0 0,0-1 1 0 0,-8 1 0 0 0,11 0-270 0 0,0 1 0 0 0,0 0 0 0 0,0-1 0 0 0,0 2 0 0 0,-1-1 0 0 0,1 1 1 0 0,1-1-1 0 0,-1 1 0 0 0,0 1 0 0 0,0-1 0 0 0,1 1 0 0 0,-1-1 0 0 0,1 1 0 0 0,0 1 0 0 0,0-1 1 0 0,0 0-1 0 0,0 1 0 0 0,1 0 0 0 0,-1 0 0 0 0,1 0 0 0 0,0 0 0 0 0,0 1 0 0 0,1-1 1 0 0,-4 9-1 0 0,0 6-1145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48.998"/>
    </inkml:context>
    <inkml:brush xml:id="br0">
      <inkml:brushProperty name="width" value="0.035" units="cm"/>
      <inkml:brushProperty name="height" value="0.035" units="cm"/>
      <inkml:brushProperty name="color" value="#FF0066"/>
    </inkml:brush>
  </inkml:definitions>
  <inkml:trace contextRef="#ctx0" brushRef="#br0">7 95 3081 0 0,'0'0'8'0'0,"-1"0"1"0"0,1 0 0 0 0,0 0 0 0 0,-1 1-1 0 0,1-1 1 0 0,-1 0 0 0 0,1 0 0 0 0,0 0-1 0 0,0 1 1 0 0,-1-1 0 0 0,1 0 0 0 0,0 0-1 0 0,-1 1 1 0 0,1-1 0 0 0,0 0 0 0 0,0 0-1 0 0,-1 1 1 0 0,1-1 0 0 0,0 0 0 0 0,0 1-1 0 0,0-1 1 0 0,0 0 0 0 0,-1 1 0 0 0,1-1-1 0 0,0 1 1 0 0,0-1 0 0 0,0 0 0 0 0,0 1-1 0 0,0-1 1 0 0,0 0 0 0 0,0 1 0 0 0,0-1-1 0 0,0 1 1 0 0,0-1 0 0 0,0 0 0 0 0,0 1-1 0 0,0-1 1 0 0,1 1 0 0 0,-1-1 48 0 0,1-1 0 0 0,0 1 1 0 0,0 0-1 0 0,-1 0 0 0 0,1-1 0 0 0,0 1 1 0 0,0 0-1 0 0,-1-1 0 0 0,1 1 0 0 0,-1-1 0 0 0,1 1 1 0 0,0-1-1 0 0,-1 1 0 0 0,1-1 0 0 0,-1 1 1 0 0,1-1-1 0 0,-1 0 0 0 0,1 1 0 0 0,-1-1 1 0 0,0 0-1 0 0,1 1 0 0 0,-1-2 0 0 0,9-32 974 0 0,-8 26 4130 0 0,7 62-1394 0 0,-7-40-3427 0 0,0-1 0 0 0,1 1 0 0 0,1-1-1 0 0,0 1 1 0 0,1-1 0 0 0,0 0 0 0 0,1-1 0 0 0,11 23 0 0 0,-15-33-323 0 0,0 0 0 0 0,0 0 1 0 0,1 0-1 0 0,-1 0 0 0 0,0 0 1 0 0,1-1-1 0 0,-1 1 0 0 0,1 0 0 0 0,0-1 1 0 0,-1 1-1 0 0,1-1 0 0 0,0 0 1 0 0,0 1-1 0 0,0-1 0 0 0,0 0 0 0 0,0 0 1 0 0,0 0-1 0 0,0-1 0 0 0,0 1 1 0 0,0 0-1 0 0,1-1 0 0 0,-1 1 0 0 0,0-1 1 0 0,0 0-1 0 0,1 0 0 0 0,-1 0 1 0 0,0 0-1 0 0,0 0 0 0 0,1 0 1 0 0,-1-1-1 0 0,0 1 0 0 0,0-1 0 0 0,0 0 1 0 0,1 1-1 0 0,-1-1 0 0 0,0 0 1 0 0,0 0-1 0 0,0 0 0 0 0,0 0 0 0 0,-1-1 1 0 0,1 1-1 0 0,0-1 0 0 0,0 1 1 0 0,-1-1-1 0 0,1 1 0 0 0,1-3 0 0 0,4-5 12 0 0,0 0-1 0 0,0 0 1 0 0,-1 0-1 0 0,-1-1 1 0 0,1 0-1 0 0,-2 0 1 0 0,8-20-1 0 0,-3-24-47 0 0,-9 47-178 0 0,0 0 0 0 0,1-1 0 0 0,0 1 0 0 0,1 0-1 0 0,-1 0 1 0 0,1-1 0 0 0,0 1 0 0 0,1 1 0 0 0,0-1-1 0 0,0 0 1 0 0,1 1 0 0 0,-1-1 0 0 0,6-5 0 0 0,-3 7-5634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1.228"/>
    </inkml:context>
    <inkml:brush xml:id="br0">
      <inkml:brushProperty name="width" value="0.035" units="cm"/>
      <inkml:brushProperty name="height" value="0.035" units="cm"/>
      <inkml:brushProperty name="color" value="#FF0066"/>
    </inkml:brush>
  </inkml:definitions>
  <inkml:trace contextRef="#ctx0" brushRef="#br0">1 76 1352 0 0,'32'-6'663'0'0,"-1"-1"0"0"0,50-18-1 0 0,-66 21-459 0 0,91-28 37 0 0,-99 30-630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1.514"/>
    </inkml:context>
    <inkml:brush xml:id="br0">
      <inkml:brushProperty name="width" value="0.035" units="cm"/>
      <inkml:brushProperty name="height" value="0.035" units="cm"/>
      <inkml:brushProperty name="color" value="#FF0066"/>
    </inkml:brush>
  </inkml:definitions>
  <inkml:trace contextRef="#ctx0" brushRef="#br0">1 80 432 0 0,'14'-9'8'0'0,"1"1"-1"0"0,1 1 1 0 0,-1 0-1 0 0,1 1 1 0 0,0 1-1 0 0,0 0 1 0 0,1 1-1 0 0,-1 1 1 0 0,1 1-1 0 0,0 0 1 0 0,0 1-1 0 0,0 1 1 0 0,-1 0-1 0 0,1 2 1 0 0,27 4-1 0 0,-25-2-16 0 0,0-1 0 0 0,1-1 0 0 0,-1-1 0 0 0,1 0 0 0 0,0-2 0 0 0,-1 0-1 0 0,1-1 1 0 0,-1-1 0 0 0,0-1 0 0 0,34-11 0 0 0,-20 1 69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1.655"/>
    </inkml:context>
    <inkml:brush xml:id="br0">
      <inkml:brushProperty name="width" value="0.035" units="cm"/>
      <inkml:brushProperty name="height" value="0.035" units="cm"/>
      <inkml:brushProperty name="color" value="#FF0066"/>
    </inkml:brush>
  </inkml:definitions>
  <inkml:trace contextRef="#ctx0" brushRef="#br0">1 52 144 0 0,'74'19'543'0'0,"-56"-13"-462"0"0,0-1 1 0 0,0-1 0 0 0,0 0-1 0 0,1-1 1 0 0,34 0-1 0 0,-16-5-196 0 0,0-2-1 0 0,-1-1 1 0 0,1-2-1 0 0,-1-2 1 0 0,0-1 0 0 0,66-29-1 0 0,-64 19 116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1.815"/>
    </inkml:context>
    <inkml:brush xml:id="br0">
      <inkml:brushProperty name="width" value="0.035" units="cm"/>
      <inkml:brushProperty name="height" value="0.035" units="cm"/>
      <inkml:brushProperty name="color" value="#FF0066"/>
    </inkml:brush>
  </inkml:definitions>
  <inkml:trace contextRef="#ctx0" brushRef="#br0">0 2 776 0 0,'370'33'52'0'0,"-290"-32"-34"0"0,0-4-1 0 0,130-21 0 0 0,-163 15-17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1.982"/>
    </inkml:context>
    <inkml:brush xml:id="br0">
      <inkml:brushProperty name="width" value="0.035" units="cm"/>
      <inkml:brushProperty name="height" value="0.035" units="cm"/>
      <inkml:brushProperty name="color" value="#FF0066"/>
    </inkml:brush>
  </inkml:definitions>
  <inkml:trace contextRef="#ctx0" brushRef="#br0">0 30 1152 0 0,'254'-1'545'0'0,"-183"4"-681"0"0,0-3 0 0 0,139-18-1 0 0,-176 12 137 0 0,0-1 0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2.154"/>
    </inkml:context>
    <inkml:brush xml:id="br0">
      <inkml:brushProperty name="width" value="0.035" units="cm"/>
      <inkml:brushProperty name="height" value="0.035" units="cm"/>
      <inkml:brushProperty name="color" value="#FF0066"/>
    </inkml:brush>
  </inkml:definitions>
  <inkml:trace contextRef="#ctx0" brushRef="#br0">1 3 2040 0 0,'21'6'184'0'0,"-2"-1"-184"0"0,-3-1 0 0 0,-5-2 0 0 0,0-1 64 0 0,7 2-64 0 0,17 1 81 0 0,19 5-81 0 0,16 0 96 0 0,5-4-32 0 0,1-5-64 0 0,-8-5 96 0 0,-4-3-96 0 0,-5-3 0 0 0,-5-2 0 0 0,-4-1 0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2.323"/>
    </inkml:context>
    <inkml:brush xml:id="br0">
      <inkml:brushProperty name="width" value="0.035" units="cm"/>
      <inkml:brushProperty name="height" value="0.035" units="cm"/>
      <inkml:brushProperty name="color" value="#FF0066"/>
    </inkml:brush>
  </inkml:definitions>
  <inkml:trace contextRef="#ctx0" brushRef="#br0">0 61 2040 0 0,'42'-1'292'0'0,"82"10"0"0"0,13 1 454 0 0,-60-14-1156 0 0,-1-3-1 0 0,0-4 1 0 0,130-34-1 0 0,-163 34 395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9.656"/>
    </inkml:context>
    <inkml:brush xml:id="br0">
      <inkml:brushProperty name="width" value="0.035" units="cm"/>
      <inkml:brushProperty name="height" value="0.035" units="cm"/>
      <inkml:brushProperty name="color" value="#008C3A"/>
    </inkml:brush>
  </inkml:definitions>
  <inkml:trace contextRef="#ctx0" brushRef="#br0">10 53 12099 0 0,'-10'4'1637'0'0,"33"-1"-865"0"0,38-1 229 0 0,68-30-581 0 0,-1-1-588 0 0,-113 27-54 0 0,0 0 1 0 0,-1 2-1 0 0,1-1 0 0 0,0 2 1 0 0,0 0-1 0 0,22 5 1 0 0,-35-6 113 0 0,0 0 1 0 0,0 0 0 0 0,-1 1 0 0 0,1-1 0 0 0,0 1-1 0 0,0 0 1 0 0,0-1 0 0 0,-1 1 0 0 0,1 0-1 0 0,0 0 1 0 0,-1 0 0 0 0,1 0 0 0 0,0 0 0 0 0,-1 1-1 0 0,0-1 1 0 0,1 0 0 0 0,-1 1 0 0 0,0-1-1 0 0,0 1 1 0 0,1-1 0 0 0,-1 1 0 0 0,0 0 0 0 0,-1-1-1 0 0,1 1 1 0 0,0 0 0 0 0,0 0 0 0 0,-1 0-1 0 0,1-1 1 0 0,-1 1 0 0 0,0 0 0 0 0,1 0 0 0 0,-1 0-1 0 0,0 0 1 0 0,0 0 0 0 0,0 0 0 0 0,0 0-1 0 0,-1 0 1 0 0,1 0 0 0 0,0-1 0 0 0,-1 1 0 0 0,0 0-1 0 0,1 0 1 0 0,-1 0 0 0 0,0 0 0 0 0,-2 2-1 0 0,-4 11-286 0 0,-1 0 0 0 0,-1-1 0 0 0,0-1 0 0 0,-15 17-1 0 0,17-21 511 0 0,-118 128 1279 0 0,81-93 747 0 0,-69 92 0 0 0,102-120-1861 0 0,0 1-1 0 0,1 0 1 0 0,1 1 0 0 0,1 0-1 0 0,0 0 1 0 0,2 1 0 0 0,0 0-1 0 0,1 0 1 0 0,-6 39-1 0 0,11-56-244 0 0,0 0-1 0 0,-1 1 0 0 0,1-1 0 0 0,0 0 0 0 0,0 1 0 0 0,0-1 1 0 0,0 0-1 0 0,1 0 0 0 0,-1 1 0 0 0,1-1 0 0 0,-1 0 0 0 0,1 0 1 0 0,0 0-1 0 0,0 1 0 0 0,0-1 0 0 0,0 0 0 0 0,0 0 0 0 0,0 0 1 0 0,0 0-1 0 0,1-1 0 0 0,1 3 0 0 0,-1-3-13 0 0,0 1-1 0 0,1-1 1 0 0,-1 0 0 0 0,0 0-1 0 0,0-1 1 0 0,1 1-1 0 0,-1 0 1 0 0,0-1 0 0 0,1 0-1 0 0,-1 1 1 0 0,1-1 0 0 0,-1 0-1 0 0,0 0 1 0 0,1 0-1 0 0,-1-1 1 0 0,5 0 0 0 0,9-3 29 0 0,0-1 0 0 0,-1 0 0 0 0,1-2 0 0 0,21-11 0 0 0,-34 17-39 0 0,181-101 216 0 0,-51 26-1989 0 0,-43 30-2826 0 0,-74 38 312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2.496"/>
    </inkml:context>
    <inkml:brush xml:id="br0">
      <inkml:brushProperty name="width" value="0.035" units="cm"/>
      <inkml:brushProperty name="height" value="0.035" units="cm"/>
      <inkml:brushProperty name="color" value="#FF0066"/>
    </inkml:brush>
  </inkml:definitions>
  <inkml:trace contextRef="#ctx0" brushRef="#br0">1 19 1584 0 0,'653'9'1921'0'0,"-596"-10"-1951"0"0,177-20-876 0 0,-193 16 906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2.670"/>
    </inkml:context>
    <inkml:brush xml:id="br0">
      <inkml:brushProperty name="width" value="0.035" units="cm"/>
      <inkml:brushProperty name="height" value="0.035" units="cm"/>
      <inkml:brushProperty name="color" value="#FF0066"/>
    </inkml:brush>
  </inkml:definitions>
  <inkml:trace contextRef="#ctx0" brushRef="#br0">1 1 1808 0 0,'19'7'160'0'0,"-1"-2"-160"0"0,-4 0 0 0 0,-4-4 0 0 0,0-1 0 0 0,7 1 0 0 0,13 4 0 0 0,20 0 0 0 0,16 2-152 0 0,5-5-64 0 0,0-5-8 0 0,-5-6-8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2.857"/>
    </inkml:context>
    <inkml:brush xml:id="br0">
      <inkml:brushProperty name="width" value="0.035" units="cm"/>
      <inkml:brushProperty name="height" value="0.035" units="cm"/>
      <inkml:brushProperty name="color" value="#FF0066"/>
    </inkml:brush>
  </inkml:definitions>
  <inkml:trace contextRef="#ctx0" brushRef="#br0">1 26 4665 0 0,'25'1'416'0'0,"-3"2"-336"0"0,3 3-80 0 0,-4-4 0 0 0,-4 0-248 0 0,-3-2-64 0 0,5 1-8 0 0,15 3-8 0 0,19 1 216 0 0,17-3 48 0 0,6 0 64 0 0,1-5-104 0 0,-4-1-312 0 0,-6-2-56 0 0,-3-2-9 0 0,-6-2-7 0 0,-3 0 384 0 0,-5-2 104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3.044"/>
    </inkml:context>
    <inkml:brush xml:id="br0">
      <inkml:brushProperty name="width" value="0.035" units="cm"/>
      <inkml:brushProperty name="height" value="0.035" units="cm"/>
      <inkml:brushProperty name="color" value="#FF0066"/>
    </inkml:brush>
  </inkml:definitions>
  <inkml:trace contextRef="#ctx0" brushRef="#br0">1 32 2529 0 0,'111'5'455'0'0,"48"4"-9"0"0,183-15-1 0 0,-113-22-2208 0 0,-173 17 1747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3.188"/>
    </inkml:context>
    <inkml:brush xml:id="br0">
      <inkml:brushProperty name="width" value="0.035" units="cm"/>
      <inkml:brushProperty name="height" value="0.035" units="cm"/>
      <inkml:brushProperty name="color" value="#FF0066"/>
    </inkml:brush>
  </inkml:definitions>
  <inkml:trace contextRef="#ctx0" brushRef="#br0">1 1 2040 0 0,'18'0'184'0'0,"-10"1"-184"0"0,-2 1 0 0 0,-2-1 0 0 0,2 1-64 0 0,5 0-56 0 0,11 3-8 0 0,12 0 0 0 0,9 2 128 0 0,1-3 0 0 0,-2-7 0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4.681"/>
    </inkml:context>
    <inkml:brush xml:id="br0">
      <inkml:brushProperty name="width" value="0.035" units="cm"/>
      <inkml:brushProperty name="height" value="0.035" units="cm"/>
      <inkml:brushProperty name="color" value="#FF0066"/>
    </inkml:brush>
  </inkml:definitions>
  <inkml:trace contextRef="#ctx0" brushRef="#br0">230 271 3081 0 0,'1'0'44'0'0,"0"1"0"0"0,0-1 0 0 0,0 0 0 0 0,0 0 0 0 0,0 0 0 0 0,0 0 0 0 0,0 0 0 0 0,0 0 0 0 0,0 0 0 0 0,1 0 0 0 0,-1-1 0 0 0,0 1 0 0 0,-1 0 0 0 0,1-1 0 0 0,0 1 1 0 0,0-1-1 0 0,0 1 0 0 0,0-1 0 0 0,0 1 0 0 0,0-1 0 0 0,0 1 0 0 0,-1-1 0 0 0,1 0 0 0 0,0 0 0 0 0,0 1 0 0 0,-1-1 0 0 0,1 0 0 0 0,-1 0 0 0 0,1 0 0 0 0,0-1 0 0 0,21-28 319 0 0,-19 25-329 0 0,-1 0 1 0 0,0 0-1 0 0,0-1 1 0 0,-1 1-1 0 0,1 0 1 0 0,-1-1-1 0 0,0 1 1 0 0,-1-1-1 0 0,1 0 1 0 0,-1 1-1 0 0,0-1 1 0 0,0 1-1 0 0,-1-1 1 0 0,0 1-1 0 0,0-1 1 0 0,0 1-1 0 0,-1-1 0 0 0,0 1 1 0 0,0 0-1 0 0,0 0 1 0 0,0 0-1 0 0,-4-5 1 0 0,1 1 219 0 0,-2 0 0 0 0,1 0 0 0 0,-1 0 0 0 0,0 1 0 0 0,-1 0 0 0 0,1 1 0 0 0,-2 0 0 0 0,1 0 0 0 0,-1 1 0 0 0,-14-9 0 0 0,21 14-141 0 0,0 0-1 0 0,0 1 0 0 0,0-1 0 0 0,0 0 1 0 0,0 1-1 0 0,0-1 0 0 0,0 1 0 0 0,0-1 1 0 0,-1 1-1 0 0,1 0 0 0 0,0 0 1 0 0,0 0-1 0 0,0 0 0 0 0,0 1 0 0 0,0-1 1 0 0,-1 0-1 0 0,1 1 0 0 0,0-1 0 0 0,0 1 1 0 0,0 0-1 0 0,0 0 0 0 0,0 0 0 0 0,1 0 1 0 0,-1 0-1 0 0,0 0 0 0 0,0 0 0 0 0,1 1 1 0 0,-1-1-1 0 0,0 1 0 0 0,1-1 0 0 0,0 1 1 0 0,-1 0-1 0 0,1-1 0 0 0,0 1 0 0 0,-2 4 1 0 0,-5 7-142 0 0,1 0 1 0 0,1 1 0 0 0,0 0 0 0 0,-5 16-1 0 0,4-10-168 0 0,3-7 110 0 0,-44 128-369 0 0,45-126 487 0 0,-1 0 0 0 0,2-1 0 0 0,0 1 0 0 0,1 0 0 0 0,0 0 0 0 0,2 0 0 0 0,2 26 0 0 0,-2-38-13 0 0,-1-1 0 0 0,0 1 0 0 0,1-1 0 0 0,0 0-1 0 0,0 1 1 0 0,-1-1 0 0 0,1 0 0 0 0,1 1 0 0 0,-1-1 0 0 0,0 0 0 0 0,0 0 0 0 0,1 0 0 0 0,-1 0 0 0 0,1 0 0 0 0,0-1 0 0 0,0 1 0 0 0,-1 0-1 0 0,1-1 1 0 0,0 1 0 0 0,0-1 0 0 0,4 2 0 0 0,-2-1-7 0 0,0-1-1 0 0,-1-1 0 0 0,1 1 1 0 0,0-1-1 0 0,0 1 1 0 0,-1-1-1 0 0,1 0 0 0 0,0 0 1 0 0,0-1-1 0 0,0 1 1 0 0,-1-1-1 0 0,7-1 0 0 0,4-3 19 0 0,0 0 0 0 0,0-1 0 0 0,-1-1 0 0 0,0 0 0 0 0,0-1 0 0 0,11-9 0 0 0,-8 5 70 0 0,-1-1 0 0 0,-1-1 0 0 0,0-1-1 0 0,21-27 1 0 0,-31 36-98 0 0,0 0 0 0 0,0 0 1 0 0,0 0-1 0 0,0-1 0 0 0,-1 1 0 0 0,0-1 0 0 0,-1 0 0 0 0,1 0 0 0 0,-1 0 0 0 0,-1 0 1 0 0,1-1-1 0 0,-1 1 0 0 0,0 0 0 0 0,-1-1 0 0 0,-1-13 0 0 0,1 20-36 0 0,1 0 0 0 0,-2-1-1 0 0,1 1 1 0 0,0 0 0 0 0,0 0-1 0 0,0 0 1 0 0,0 0 0 0 0,-1 0-1 0 0,1 0 1 0 0,-1-1 0 0 0,1 1-1 0 0,0 0 1 0 0,-1 0 0 0 0,0 0-1 0 0,1 0 1 0 0,-1 0 0 0 0,0 0 0 0 0,1 1-1 0 0,-1-1 1 0 0,0 0 0 0 0,0 0-1 0 0,0 0 1 0 0,0 1 0 0 0,0-1-1 0 0,0 1 1 0 0,0-1 0 0 0,0 0-1 0 0,0 1 1 0 0,0 0 0 0 0,0-1-1 0 0,0 1 1 0 0,0 0 0 0 0,-1-1 0 0 0,1 1-1 0 0,0 0 1 0 0,0 0 0 0 0,0 0-1 0 0,0 0 1 0 0,0 0 0 0 0,-1 0-1 0 0,1 0 1 0 0,0 1 0 0 0,0-1-1 0 0,0 0 1 0 0,0 1 0 0 0,0-1-1 0 0,0 0 1 0 0,0 1 0 0 0,-2 1 0 0 0,-1 0-253 0 0,0 0 1 0 0,0 1-1 0 0,1-1 0 0 0,-1 1 1 0 0,1 0-1 0 0,0 0 1 0 0,0 1-1 0 0,0-1 1 0 0,0 1-1 0 0,0-1 1 0 0,-3 8-1 0 0,-3 10-2703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4.912"/>
    </inkml:context>
    <inkml:brush xml:id="br0">
      <inkml:brushProperty name="width" value="0.035" units="cm"/>
      <inkml:brushProperty name="height" value="0.035" units="cm"/>
      <inkml:brushProperty name="color" value="#FF0066"/>
    </inkml:brush>
  </inkml:definitions>
  <inkml:trace contextRef="#ctx0" brushRef="#br0">37 135 3081 0 0,'-1'0'174'0'0,"0"1"1"0"0,-1 0-1 0 0,1-1 1 0 0,0 1 0 0 0,0-1-1 0 0,0 1 1 0 0,0-1-1 0 0,0 1 1 0 0,-1-1 0 0 0,1 0-1 0 0,0 0 1 0 0,0 0-1 0 0,0 1 1 0 0,-1-1 0 0 0,1 0-1 0 0,0-1 1 0 0,0 1-1 0 0,-1 0 1 0 0,1 0 0 0 0,0 0-1 0 0,0-1 1 0 0,-1 1-1 0 0,1 0 1 0 0,0-1 0 0 0,0 0-1 0 0,0 1 1 0 0,-2-2-1 0 0,3 1 22 0 0,-1-1 0 0 0,1 1-1 0 0,0-1 1 0 0,-1 0-1 0 0,1 1 1 0 0,0-1-1 0 0,0 1 1 0 0,0-1-1 0 0,0 0 1 0 0,0 1-1 0 0,0-1 1 0 0,1 1 0 0 0,-1-1-1 0 0,1 0 1 0 0,-1 1-1 0 0,1-1 1 0 0,0-1-1 0 0,6-12-105 0 0,0 0 0 0 0,17-26 0 0 0,-6 18-3725 0 0,-9 13 136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5.350"/>
    </inkml:context>
    <inkml:brush xml:id="br0">
      <inkml:brushProperty name="width" value="0.035" units="cm"/>
      <inkml:brushProperty name="height" value="0.035" units="cm"/>
      <inkml:brushProperty name="color" value="#FF0066"/>
    </inkml:brush>
  </inkml:definitions>
  <inkml:trace contextRef="#ctx0" brushRef="#br0">6 291 1152 0 0,'-1'0'46'0'0,"1"0"1"0"0,0 0-1 0 0,0 0 0 0 0,0 0 0 0 0,-1 0 1 0 0,1 0-1 0 0,0 0 0 0 0,0 0 0 0 0,0 0 1 0 0,0-1-1 0 0,-1 1 0 0 0,1 0 0 0 0,0 0 0 0 0,0 0 1 0 0,0 0-1 0 0,0 0 0 0 0,-1 0 0 0 0,1 0 1 0 0,0-1-1 0 0,0 1 0 0 0,0 0 0 0 0,0 0 1 0 0,0 0-1 0 0,-1 0 0 0 0,1 0 0 0 0,0-1 1 0 0,0 1-1 0 0,0 0 0 0 0,0 0 0 0 0,0 0 0 0 0,0-1 1 0 0,0 1-1 0 0,0 0 0 0 0,0 0 0 0 0,0 0 1 0 0,0 0-1 0 0,0-1 0 0 0,0 1 0 0 0,0 0 1 0 0,0 0-1 0 0,0 0 0 0 0,0-1 0 0 0,0 1 0 0 0,0 0 1 0 0,0 0-1 0 0,0 0 0 0 0,0-1 0 0 0,0 1 1 0 0,0 0-1 0 0,1 0 0 0 0,-1 0 0 0 0,0 0 1 0 0,0-1-1 0 0,0 1 0 0 0,0 0 0 0 0,0 0 0 0 0,1 0 1 0 0,12-19 1722 0 0,20-13 262 0 0,21-17-326 0 0,-37 33-1450 0 0,1 0 0 0 0,0 1 0 0 0,1 1 0 0 0,28-17 0 0 0,82-48-320 0 0,-129 79 70 0 0,-1 0 0 0 0,1 0 0 0 0,0 0 0 0 0,0 0-1 0 0,-1 0 1 0 0,1 0 0 0 0,0-1 0 0 0,-1 1 0 0 0,1 0 0 0 0,0 0 0 0 0,0 0 0 0 0,0 0 0 0 0,-1 0-1 0 0,1-1 1 0 0,0 1 0 0 0,0 0 0 0 0,-1 0 0 0 0,1-1 0 0 0,0 1 0 0 0,0 0 0 0 0,0 0 0 0 0,0 0 0 0 0,0-1-1 0 0,-1 1 1 0 0,1 0 0 0 0,0-1 0 0 0,0 1 0 0 0,0 0 0 0 0,0 0 0 0 0,0-1 0 0 0,0 1 0 0 0,0 0-1 0 0,0-1 1 0 0,0 1 0 0 0,0 0 0 0 0,0 0 0 0 0,0-1 0 0 0,0 1 0 0 0,0 0 0 0 0,0 0 0 0 0,0-1 0 0 0,1 1-1 0 0,-1 0 1 0 0,0-1 0 0 0,0 1 0 0 0,0 0 0 0 0,0 0 0 0 0,0 0 0 0 0,1-1 0 0 0,-1 1 0 0 0,0 0-1 0 0,0 0 1 0 0,1-1 0 0 0,-31 5 1709 0 0,28-3-1636 0 0,0 1 0 0 0,0 0 0 0 0,0 0 1 0 0,0 0-1 0 0,0 1 0 0 0,1-1 0 0 0,-1 0 1 0 0,1 0-1 0 0,-1 1 0 0 0,1-1 0 0 0,0 1 1 0 0,0 0-1 0 0,0-1 0 0 0,-1 5 0 0 0,-8 46-185 0 0,3-13 141 0 0,-31 78 36 0 0,-22 90-1311 0 0,64-228-5003 0 0,-1 5 3545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5.541"/>
    </inkml:context>
    <inkml:brush xml:id="br0">
      <inkml:brushProperty name="width" value="0.035" units="cm"/>
      <inkml:brushProperty name="height" value="0.035" units="cm"/>
      <inkml:brushProperty name="color" value="#FF0066"/>
    </inkml:brush>
  </inkml:definitions>
  <inkml:trace contextRef="#ctx0" brushRef="#br0">28 1 1152 0 0,'-4'5'327'0'0,"1"-1"0"0"0,0 1-1 0 0,0 0 1 0 0,1 0 0 0 0,-1 0-1 0 0,1 1 1 0 0,0-1 0 0 0,0 1-1 0 0,-1 8 1 0 0,3-13-254 0 0,0 1-1 0 0,0-1 1 0 0,0 0-1 0 0,0 1 1 0 0,0-1-1 0 0,0 0 1 0 0,1 1-1 0 0,-1-1 1 0 0,0 0-1 0 0,1 1 1 0 0,-1-1-1 0 0,1 0 1 0 0,-1 0-1 0 0,1 1 1 0 0,0-1-1 0 0,0 0 1 0 0,-1 0-1 0 0,1 0 1 0 0,0 0-1 0 0,0 0 1 0 0,0 0-1 0 0,0 0 1 0 0,0 0-1 0 0,0-1 1 0 0,0 1-1 0 0,0 0 1 0 0,1-1-1 0 0,-1 1 1 0 0,0 0-1 0 0,0-1 1 0 0,1 1-1 0 0,-1-1 1 0 0,0 0-1 0 0,1 0 1 0 0,-1 1-1 0 0,0-1 1 0 0,1 0-1 0 0,-1 0 1 0 0,0 0-1 0 0,1 0 1 0 0,-1 0-1 0 0,0-1 1 0 0,1 1-1 0 0,1-1 1 0 0,13-1-231 0 0,0-1-1 0 0,0 0 1 0 0,-1-2 0 0 0,0 0 0 0 0,1 0 0 0 0,14-8 0 0 0,0 0-2033 0 0,-20 9 288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5.848"/>
    </inkml:context>
    <inkml:brush xml:id="br0">
      <inkml:brushProperty name="width" value="0.035" units="cm"/>
      <inkml:brushProperty name="height" value="0.035" units="cm"/>
      <inkml:brushProperty name="color" value="#FF0066"/>
    </inkml:brush>
  </inkml:definitions>
  <inkml:trace contextRef="#ctx0" brushRef="#br0">1 188 1352 0 0,'44'-4'8066'0'0,"-42"4"-7997"0"0,0 1-1 0 0,0 0 1 0 0,0 1-1 0 0,0-1 1 0 0,0 0 0 0 0,0 0-1 0 0,-1 1 1 0 0,1-1-1 0 0,-1 1 1 0 0,1 0 0 0 0,-1-1-1 0 0,1 1 1 0 0,-1 0-1 0 0,0 0 1 0 0,0 0 0 0 0,0 0-1 0 0,0 0 1 0 0,0 0-1 0 0,0 0 1 0 0,0 0 0 0 0,-1 0-1 0 0,1 0 1 0 0,-1 1-1 0 0,0-1 1 0 0,1 0 0 0 0,-1 0-1 0 0,0 1 1 0 0,-1-1-1 0 0,1 0 1 0 0,0 0 0 0 0,-1 4-1 0 0,-1 11-128 0 0,-1 0-1 0 0,-1-1 0 0 0,-5 17 0 0 0,6-24 125 0 0,-38 99 297 0 0,41-108-346 0 0,-1 0 1 0 0,1 1 0 0 0,0-1 0 0 0,0 0-1 0 0,0 0 1 0 0,0 0 0 0 0,0 0-1 0 0,0 0 1 0 0,0 0 0 0 0,0 0 0 0 0,0 0-1 0 0,-1 0 1 0 0,1 1 0 0 0,0-1 0 0 0,0 0-1 0 0,0 0 1 0 0,0 0 0 0 0,0 0 0 0 0,0 0-1 0 0,0 0 1 0 0,0 1 0 0 0,0-1 0 0 0,0 0-1 0 0,0 0 1 0 0,0 0 0 0 0,0 0 0 0 0,0 0-1 0 0,0 0 1 0 0,0 1 0 0 0,0-1 0 0 0,0 0-1 0 0,0 0 1 0 0,0 0 0 0 0,0 0 0 0 0,0 0-1 0 0,1 0 1 0 0,-1 0 0 0 0,0 1 0 0 0,0-1-1 0 0,0 0 1 0 0,0 0 0 0 0,0 0 0 0 0,0 0-1 0 0,0 0 1 0 0,0 0 0 0 0,0 0 0 0 0,0 0-1 0 0,1 0 1 0 0,-1 0 0 0 0,0 0 0 0 0,0 1-1 0 0,0-1 1 0 0,0 0 0 0 0,0 0 0 0 0,0 0-1 0 0,1 0 1 0 0,-1 0 0 0 0,0 0 0 0 0,0 0-1 0 0,0 0 1 0 0,0 0 0 0 0,0 0 0 0 0,1 0-1 0 0,10-7 516 0 0,11-11-158 0 0,2-11-100 0 0,-2 0 0 0 0,-1-1 0 0 0,26-50 0 0 0,42-105-1854 0 0,-82 170 1191 0 0,18-42-4291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9.870"/>
    </inkml:context>
    <inkml:brush xml:id="br0">
      <inkml:brushProperty name="width" value="0.035" units="cm"/>
      <inkml:brushProperty name="height" value="0.035" units="cm"/>
      <inkml:brushProperty name="color" value="#008C3A"/>
    </inkml:brush>
  </inkml:definitions>
  <inkml:trace contextRef="#ctx0" brushRef="#br0">1 50 3081 0 0,'16'1'9170'0'0,"-10"0"-8998"0"0,0-1-1 0 0,0-1 1 0 0,0 1-1 0 0,0-1 1 0 0,0 0-1 0 0,0 0 0 0 0,9-4 1 0 0,-10 2-612 0 0,0 0 0 0 0,-1 0 1 0 0,1 0-1 0 0,-1 0 0 0 0,0-1 0 0 0,0 0 1 0 0,5-6-1 0 0,-1 1-735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7.669"/>
    </inkml:context>
    <inkml:brush xml:id="br0">
      <inkml:brushProperty name="width" value="0.035" units="cm"/>
      <inkml:brushProperty name="height" value="0.035" units="cm"/>
      <inkml:brushProperty name="color" value="#FF0066"/>
    </inkml:brush>
  </inkml:definitions>
  <inkml:trace contextRef="#ctx0" brushRef="#br0">1 45 3369 0 0,'14'3'296'0'0,"-2"-3"-232"0"0,-3 0-64 0 0,-4 0 0 0 0,-1 1 256 0 0,6-1 32 0 0,8 2 16 0 0,10-2 0 0 0,8 1-304 0 0,6-1-160 0 0,-1-1 24 0 0,-4-4 0 0 0,-2 0-544 0 0,-3-1-112 0 0,0-1-17 0 0,-1-1-7 0 0,-2-2 648 0 0,-1 0 168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7.870"/>
    </inkml:context>
    <inkml:brush xml:id="br0">
      <inkml:brushProperty name="width" value="0.035" units="cm"/>
      <inkml:brushProperty name="height" value="0.035" units="cm"/>
      <inkml:brushProperty name="color" value="#FF0066"/>
    </inkml:brush>
  </inkml:definitions>
  <inkml:trace contextRef="#ctx0" brushRef="#br0">0 1 288 0 0,'115'12'557'0'0,"147"-3"0"0"0,-143-8-303 0 0,-37 1-318 0 0,159-18 0 0 0,-203 11 64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8.062"/>
    </inkml:context>
    <inkml:brush xml:id="br0">
      <inkml:brushProperty name="width" value="0.035" units="cm"/>
      <inkml:brushProperty name="height" value="0.035" units="cm"/>
      <inkml:brushProperty name="color" value="#FF0066"/>
    </inkml:brush>
  </inkml:definitions>
  <inkml:trace contextRef="#ctx0" brushRef="#br0">1 50 2793 0 0,'43'7'248'0'0,"-10"-1"-248"0"0,2 0 0 0 0,-7-4 0 0 0,-8 0 168 0 0,-2-2-8 0 0,8 3-8 0 0,25-1 0 0 0,24 4-88 0 0,21-3-64 0 0,10-1 72 0 0,-4-6-72 0 0,-10-4-416 0 0,-7-3-136 0 0,-4-5-25 0 0,-6 0-7 0 0,-4 0 456 0 0,5-2 128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8.245"/>
    </inkml:context>
    <inkml:brush xml:id="br0">
      <inkml:brushProperty name="width" value="0.035" units="cm"/>
      <inkml:brushProperty name="height" value="0.035" units="cm"/>
      <inkml:brushProperty name="color" value="#FF0066"/>
    </inkml:brush>
  </inkml:definitions>
  <inkml:trace contextRef="#ctx0" brushRef="#br0">1 1 1584 0 0,'524'39'1592'0'0,"-199"-13"-1298"0"0,-132-8-1363 0 0,-144-15 708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8.382"/>
    </inkml:context>
    <inkml:brush xml:id="br0">
      <inkml:brushProperty name="width" value="0.035" units="cm"/>
      <inkml:brushProperty name="height" value="0.035" units="cm"/>
      <inkml:brushProperty name="color" value="#FF0066"/>
    </inkml:brush>
  </inkml:definitions>
  <inkml:trace contextRef="#ctx0" brushRef="#br0">1 157 3369 0 0,'150'7'196'0'0,"0"-5"1"0"0,258-32 0 0 0,56-54-3148 0 0,-259 43 2703 0 0,-135 30 248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8.575"/>
    </inkml:context>
    <inkml:brush xml:id="br0">
      <inkml:brushProperty name="width" value="0.035" units="cm"/>
      <inkml:brushProperty name="height" value="0.035" units="cm"/>
      <inkml:brushProperty name="color" value="#FF0066"/>
    </inkml:brush>
  </inkml:definitions>
  <inkml:trace contextRef="#ctx0" brushRef="#br0">0 6 2280 0 0,'413'-5'244'0'0,"426"12"-255"0"0,-570 22-725 0 0,-156-13 445 0 0,159 1 1 0 0,-209-18 230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2:58.739"/>
    </inkml:context>
    <inkml:brush xml:id="br0">
      <inkml:brushProperty name="width" value="0.035" units="cm"/>
      <inkml:brushProperty name="height" value="0.035" units="cm"/>
      <inkml:brushProperty name="color" value="#FF0066"/>
    </inkml:brush>
  </inkml:definitions>
  <inkml:trace contextRef="#ctx0" brushRef="#br0">1 97 9906 0 0,'573'18'3141'0'0,"89"-3"1421"0"0,-629-16-4464 0 0,89-7 209 0 0,-112 6-366 0 0,1 0 0 0 0,-1 0 1 0 0,1-1-1 0 0,-1 0 1 0 0,0-1-1 0 0,0 0 1 0 0,0-1-1 0 0,15-9 0 0 0,-22 12-21 0 0,-1 0 0 0 0,0 0 0 0 0,0 0-1 0 0,0 0 1 0 0,0 0 0 0 0,0 0 0 0 0,0-1-1 0 0,-1 1 1 0 0,1 0 0 0 0,-1-1 0 0 0,0 0-1 0 0,1 1 1 0 0,-1-1 0 0 0,0 0 0 0 0,-1 0-1 0 0,2-3 1 0 0,2-32-631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0.028"/>
    </inkml:context>
    <inkml:brush xml:id="br0">
      <inkml:brushProperty name="width" value="0.035" units="cm"/>
      <inkml:brushProperty name="height" value="0.035" units="cm"/>
      <inkml:brushProperty name="color" value="#FF0066"/>
    </inkml:brush>
  </inkml:definitions>
  <inkml:trace contextRef="#ctx0" brushRef="#br0">0 58 3081 0 0,'13'-1'861'0'0,"-1"0"0"0"0,1-1 0 0 0,-1 0 1 0 0,14-5-1 0 0,-16 4-312 0 0,0 0 0 0 0,0 1 0 0 0,0 0 0 0 0,0 1 0 0 0,0 0 0 0 0,1 0 0 0 0,12 2 0 0 0,104 10 3917 0 0,64-11-1951 0 0,-159 0-2318 0 0,-21 1-304 0 0,-1-1 0 0 0,1 0 0 0 0,-1-1 0 0 0,1 0 0 0 0,12-4 0 0 0,-27 2-1093 0 0,1 0 0 0 0,-1 0 0 0 0,0 0 0 0 0,0 0 0 0 0,0 0 0 0 0,-8-3 0 0 0,8 3 1140 0 0,-11-7-89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0.665"/>
    </inkml:context>
    <inkml:brush xml:id="br0">
      <inkml:brushProperty name="width" value="0.035" units="cm"/>
      <inkml:brushProperty name="height" value="0.035" units="cm"/>
      <inkml:brushProperty name="color" value="#FF0066"/>
    </inkml:brush>
  </inkml:definitions>
  <inkml:trace contextRef="#ctx0" brushRef="#br0">331 234 976 0 0,'-2'-2'200'0'0,"0"0"0"0"0,0-1 0 0 0,0 1 0 0 0,1 0 0 0 0,-1 0 0 0 0,0-1 0 0 0,1 1 0 0 0,0-1-1 0 0,0 1 1 0 0,0-1 0 0 0,0 0 0 0 0,0 1 0 0 0,0-1 0 0 0,0 0 0 0 0,1 0 0 0 0,0 0 0 0 0,-1 1 0 0 0,1-1 0 0 0,0-3-1 0 0,2-2 78 0 0,-1 1-1 0 0,1-1 0 0 0,0 1 0 0 0,1 0 0 0 0,5-10 0 0 0,-6 13-176 0 0,0-1-1 0 0,1 1 0 0 0,-1 0 0 0 0,-1-1 1 0 0,1 1-1 0 0,-1-1 0 0 0,0 0 0 0 0,0 0 1 0 0,0 1-1 0 0,-1-1 0 0 0,1 0 0 0 0,-1 0 1 0 0,0 1-1 0 0,-1-1 0 0 0,1 0 0 0 0,-1 0 1 0 0,-2-6-1 0 0,3 9-16 0 0,-1-1-1 0 0,0 1 1 0 0,0 0 0 0 0,-1 0 0 0 0,1 0-1 0 0,0 1 1 0 0,0-1 0 0 0,-1 0 0 0 0,1 0 0 0 0,-1 1-1 0 0,0-1 1 0 0,0 1 0 0 0,1-1 0 0 0,-1 1-1 0 0,0 0 1 0 0,0 0 0 0 0,0 0 0 0 0,0 0 0 0 0,0 0-1 0 0,0 0 1 0 0,-1 0 0 0 0,1 1 0 0 0,0-1 0 0 0,0 1-1 0 0,-1 0 1 0 0,1-1 0 0 0,0 1 0 0 0,0 0-1 0 0,-1 0 1 0 0,1 1 0 0 0,0-1 0 0 0,0 0 0 0 0,-1 1-1 0 0,1-1 1 0 0,0 1 0 0 0,0 0 0 0 0,0 0-1 0 0,0 0 1 0 0,0 0 0 0 0,-3 2 0 0 0,-11 6-38 0 0,1 0 0 0 0,1 0 1 0 0,0 2-1 0 0,-16 14 0 0 0,17-13-170 0 0,-11 7 83 0 0,0 0-166 0 0,-40 41 1 0 0,59-55 325 0 0,1 0 1 0 0,0 1 0 0 0,0-1 0 0 0,0 1 0 0 0,0-1 0 0 0,1 1 0 0 0,0 0 0 0 0,1 0 0 0 0,-1 1-1 0 0,1-1 1 0 0,0 1 0 0 0,0-1 0 0 0,1 1 0 0 0,-1 9 0 0 0,2-13-50 0 0,0 0 1 0 0,0 0-1 0 0,0-1 1 0 0,0 1-1 0 0,1 0 0 0 0,-1 0 1 0 0,1 0-1 0 0,0-1 1 0 0,0 1-1 0 0,0 0 1 0 0,0-1-1 0 0,0 1 1 0 0,1-1-1 0 0,-1 1 0 0 0,1-1 1 0 0,-1 0-1 0 0,1 0 1 0 0,0 1-1 0 0,0-1 1 0 0,4 3-1 0 0,-2-3-14 0 0,-1 0 0 0 0,1 0 0 0 0,0 0 0 0 0,1-1-1 0 0,-1 1 1 0 0,0-1 0 0 0,0 0 0 0 0,0 0 0 0 0,1-1 0 0 0,-1 1 0 0 0,1-1 0 0 0,4 0-1 0 0,7-1 56 0 0,0-1 0 0 0,1-1 0 0 0,-1 0 0 0 0,-1-1 0 0 0,1 0 0 0 0,15-8-1 0 0,-9 3-109 0 0,-1 0-1 0 0,0-2 0 0 0,-1 0 1 0 0,0-2-1 0 0,-1 0 0 0 0,-1-1 0 0 0,0-1 1 0 0,-1 0-1 0 0,0-2 0 0 0,20-25 0 0 0,-34 38-220 0 0,-1 0-1 0 0,0 0 1 0 0,0 1-1 0 0,0-1 1 0 0,-1-1-1 0 0,1 1 1 0 0,-1 0-1 0 0,1-7 1 0 0,-1 9 79 0 0,-1 1 1 0 0,0 0 0 0 0,0-1-1 0 0,0 1 1 0 0,0-1 0 0 0,0 1-1 0 0,0 0 1 0 0,0-1 0 0 0,-1 1-1 0 0,1 0 1 0 0,0-1-1 0 0,-1 1 1 0 0,1 0 0 0 0,-1 0-1 0 0,1-1 1 0 0,-1 1 0 0 0,0 0-1 0 0,0 0 1 0 0,1 0-1 0 0,-1 0 1 0 0,0 0 0 0 0,0 0-1 0 0,0 0 1 0 0,0 0 0 0 0,0 0-1 0 0,0 0 1 0 0,0 0 0 0 0,-1 1-1 0 0,1-1 1 0 0,-2-1-1 0 0,-10-1-3548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0.883"/>
    </inkml:context>
    <inkml:brush xml:id="br0">
      <inkml:brushProperty name="width" value="0.035" units="cm"/>
      <inkml:brushProperty name="height" value="0.035" units="cm"/>
      <inkml:brushProperty name="color" value="#FF0066"/>
    </inkml:brush>
  </inkml:definitions>
  <inkml:trace contextRef="#ctx0" brushRef="#br0">0 0 5785 0 0,'10'4'1072'0'0,"1"2"1105"0"0,-11-6-2257 0 0,0 0 0 0 0,0 1-1 0 0,0-1 1 0 0,0 1-1 0 0,0-1 1 0 0,0 1-1 0 0,0-1 1 0 0,0 0 0 0 0,0 1-1 0 0,-1-1 1 0 0,1 1-1 0 0,0-1 1 0 0,0 0 0 0 0,-1 1-1 0 0,1-1 1 0 0,0 0-1 0 0,0 1 1 0 0,-1-1 0 0 0,1 0-1 0 0,0 1 1 0 0,-1-1-1 0 0,1 0 1 0 0,0 0 0 0 0,-1 1-1 0 0,1-1 1 0 0,-1 0-1 0 0,1 0 1 0 0,0 0-1 0 0,-1 0 1 0 0,1 0 0 0 0,-1 1-1 0 0,1-1 1 0 0,0 0-1 0 0,-2 0 1 0 0,-2 1-2603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0.281"/>
    </inkml:context>
    <inkml:brush xml:id="br0">
      <inkml:brushProperty name="width" value="0.035" units="cm"/>
      <inkml:brushProperty name="height" value="0.035" units="cm"/>
      <inkml:brushProperty name="color" value="#008C3A"/>
    </inkml:brush>
  </inkml:definitions>
  <inkml:trace contextRef="#ctx0" brushRef="#br0">1 1 7058 0 0,'6'1'665'0'0,"0"0"1"0"0,0 0 0 0 0,-1 1-1 0 0,1-1 1 0 0,0 1 0 0 0,-1 1-1 0 0,0-1 1 0 0,1 1 0 0 0,6 5-1 0 0,-6-4-538 0 0,-1-1 0 0 0,1 0 0 0 0,0 0-1 0 0,0 0 1 0 0,0-1 0 0 0,0 0 0 0 0,1 0-1 0 0,-1 0 1 0 0,0-1 0 0 0,1 0 0 0 0,7 0-1 0 0,4-3-242 0 0,0-1 0 0 0,0-1-1 0 0,29-10 1 0 0,-36 9-306 0 0,0 1 0 0 0,0 1-1 0 0,0 0 1 0 0,0 0 0 0 0,0 1 0 0 0,1 1 0 0 0,-1 0-1 0 0,1 0 1 0 0,0 1 0 0 0,-1 1 0 0 0,20 3-1 0 0,-30-4 349 0 0,1 1-1 0 0,-1 0 0 0 0,1 0 1 0 0,-1 0-1 0 0,1 0 0 0 0,-1 0 1 0 0,0 1-1 0 0,0-1 0 0 0,1 0 1 0 0,-1 1-1 0 0,0-1 0 0 0,0 0 1 0 0,0 1-1 0 0,0-1 0 0 0,-1 1 1 0 0,1 0-1 0 0,0-1 0 0 0,-1 1 1 0 0,1 0-1 0 0,-1-1 0 0 0,1 1 1 0 0,-1 0-1 0 0,0 0 0 0 0,0-1 1 0 0,0 1-1 0 0,0 0 0 0 0,0 0 1 0 0,0-1-1 0 0,0 1 0 0 0,0 0 1 0 0,-1 0-1 0 0,1-1 0 0 0,-1 1 1 0 0,-1 3-1 0 0,-2 10 440 0 0,-1 0 0 0 0,-14 27 1 0 0,14-31-192 0 0,-15 24-598 0 0,0-1-1 0 0,-3-1 0 0 0,-1-2 0 0 0,-1 0 0 0 0,-43 41 0 0 0,-26 31-281 0 0,81-87 701 0 0,-40 54 1048 0 0,50-65-687 0 0,0 1-1 0 0,0-1 1 0 0,0 0 0 0 0,1 1 0 0 0,0 0 0 0 0,0-1 0 0 0,0 1 0 0 0,1 0-1 0 0,0 0 1 0 0,0 0 0 0 0,0 10 0 0 0,1-14-174 0 0,1 0 0 0 0,-1 1 1 0 0,1-1-1 0 0,0 0 0 0 0,0 0 1 0 0,0 0-1 0 0,0 0 0 0 0,0 0 0 0 0,0 0 1 0 0,1 0-1 0 0,-1 0 0 0 0,1-1 1 0 0,-1 1-1 0 0,1 0 0 0 0,0-1 0 0 0,0 1 1 0 0,0-1-1 0 0,-1 0 0 0 0,1 0 1 0 0,0 1-1 0 0,1-1 0 0 0,-1-1 0 0 0,0 1 1 0 0,0 0-1 0 0,0 0 0 0 0,0-1 0 0 0,1 1 1 0 0,2-1-1 0 0,7 3 125 0 0,0-2-1 0 0,0 0 1 0 0,0 0-1 0 0,13-1 1 0 0,25-5 74 0 0,-1-3 0 0 0,74-19 0 0 0,-72 14-1198 0 0,106-13 0 0 0,-129 24-185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1.272"/>
    </inkml:context>
    <inkml:brush xml:id="br0">
      <inkml:brushProperty name="width" value="0.035" units="cm"/>
      <inkml:brushProperty name="height" value="0.035" units="cm"/>
      <inkml:brushProperty name="color" value="#FF0066"/>
    </inkml:brush>
  </inkml:definitions>
  <inkml:trace contextRef="#ctx0" brushRef="#br0">4 215 2529 0 0,'-1'0'19'0'0,"1"-1"1"0"0,0 1 0 0 0,-1-1 0 0 0,1 1 0 0 0,0 0 0 0 0,0-1 0 0 0,-1 1 0 0 0,1-1 0 0 0,0 1 0 0 0,0-1-1 0 0,0 1 1 0 0,0-1 0 0 0,0 1 0 0 0,0-1 0 0 0,0 1 0 0 0,0-1 0 0 0,0 1 0 0 0,0 0 0 0 0,0-1 0 0 0,0 1 0 0 0,0-1-1 0 0,0 1 1 0 0,0-1 0 0 0,0 1 0 0 0,0-1 0 0 0,1 1 0 0 0,-1-1 0 0 0,0 1 0 0 0,0-1 0 0 0,1 1 0 0 0,-1 0-1 0 0,0-1 1 0 0,1 0 0 0 0,19-8 1393 0 0,33 3 1830 0 0,-44 5-2638 0 0,38-6-122 0 0,-1-1 1 0 0,1-3 0 0 0,-2-1-1 0 0,1-3 1 0 0,-2-1 0 0 0,0-3-1 0 0,-1-1 1 0 0,41-27 0 0 0,-83 47-471 0 0,1-1 1 0 0,0 0 0 0 0,0 0 0 0 0,-1 0-1 0 0,1-1 1 0 0,0 1 0 0 0,-1 0 0 0 0,1-1-1 0 0,-1 1 1 0 0,0-1 0 0 0,1 1-1 0 0,-1-1 1 0 0,0 1 0 0 0,1-3 0 0 0,-2 4 0 0 0,0-1 1 0 0,-1 1 0 0 0,1-1-1 0 0,0 1 1 0 0,-1-1 0 0 0,1 1-1 0 0,0 0 1 0 0,-1-1 0 0 0,1 1 0 0 0,-1 0-1 0 0,1-1 1 0 0,-1 1 0 0 0,1 0-1 0 0,-1 0 1 0 0,1-1 0 0 0,-1 1-1 0 0,1 0 1 0 0,-1 0 0 0 0,1 0-1 0 0,-1 0 1 0 0,1 0 0 0 0,-1 0 0 0 0,1 0-1 0 0,-1 0 1 0 0,1 0 0 0 0,-1 0-1 0 0,1 0 1 0 0,-1 0 0 0 0,1 0-1 0 0,-1 0 1 0 0,0 0 0 0 0,-8 1 127 0 0,0 0 0 0 0,0 1 0 0 0,0 0 0 0 0,0 0 0 0 0,-9 4 0 0 0,4 1-116 0 0,0 1 0 0 0,1 1 0 0 0,-1 0 0 0 0,2 1-1 0 0,-1 0 1 0 0,1 1 0 0 0,1 1 0 0 0,0-1 0 0 0,1 2 0 0 0,0 0 0 0 0,1 0 0 0 0,0 0-1 0 0,1 1 1 0 0,-9 22 0 0 0,2 0 17 0 0,1 1-1 0 0,2 0 0 0 0,1 0 1 0 0,-10 73-1 0 0,20-108-49 0 0,-2 43-888 0 0,3-44 851 0 0,0 0 0 0 0,-1 1 0 0 0,1-1 0 0 0,0 1 0 0 0,0-1 0 0 0,0 0-1 0 0,1 1 1 0 0,-1-1 0 0 0,0 0 0 0 0,0 1 0 0 0,1-1 0 0 0,-1 0 0 0 0,1 0 0 0 0,-1 1 0 0 0,1-1 0 0 0,0 0 0 0 0,-1 0 0 0 0,1 0-1 0 0,0 0 1 0 0,0 1 0 0 0,0-1 0 0 0,0 0 0 0 0,0-1 0 0 0,0 1 0 0 0,0 0 0 0 0,2 1 0 0 0,-3-2-92 0 0,1 0 1 0 0,0 0-1 0 0,0 0 0 0 0,-1-1 1 0 0,1 1-1 0 0,0 0 0 0 0,-1-1 1 0 0,1 1-1 0 0,0 0 1 0 0,-1-1-1 0 0,1 1 0 0 0,-1-1 1 0 0,1 1-1 0 0,0-1 1 0 0,-1 1-1 0 0,1-1 0 0 0,-1 0 1 0 0,0 1-1 0 0,1-1 1 0 0,-1 1-1 0 0,1-1 0 0 0,-1 0 1 0 0,0 1-1 0 0,0-1 0 0 0,1-1 1 0 0,8-21-1342 0 0,-9 20 1179 0 0,5-13-631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1.458"/>
    </inkml:context>
    <inkml:brush xml:id="br0">
      <inkml:brushProperty name="width" value="0.035" units="cm"/>
      <inkml:brushProperty name="height" value="0.035" units="cm"/>
      <inkml:brushProperty name="color" value="#FF0066"/>
    </inkml:brush>
  </inkml:definitions>
  <inkml:trace contextRef="#ctx0" brushRef="#br0">7 0 1152 0 0,'-1'2'127'0'0,"0"1"0"0"0,0-1-1 0 0,0 0 1 0 0,0 1-1 0 0,1-1 1 0 0,-1 1 0 0 0,1-1-1 0 0,0 0 1 0 0,-1 1 0 0 0,1-1-1 0 0,0 1 1 0 0,0-1-1 0 0,0 1 1 0 0,1-1 0 0 0,-1 1-1 0 0,1-1 1 0 0,-1 1 0 0 0,1-1-1 0 0,0 0 1 0 0,0 1 0 0 0,0-1-1 0 0,0 0 1 0 0,0 0-1 0 0,1 0 1 0 0,-1 0 0 0 0,2 2-1 0 0,0 1 112 0 0,0-1-1 0 0,-1 1 1 0 0,2-1-1 0 0,-1 0 0 0 0,0 0 1 0 0,1-1-1 0 0,0 1 1 0 0,0-1-1 0 0,0 1 0 0 0,0-1 1 0 0,0 0-1 0 0,8 3 1 0 0,-5-5-300 0 0,0 0 1 0 0,0 0 0 0 0,0-1 0 0 0,0 0 0 0 0,0 0 0 0 0,0-1-1 0 0,0 0 1 0 0,0 0 0 0 0,-1 0 0 0 0,1-1 0 0 0,0 0-1 0 0,0 0 1 0 0,-1-1 0 0 0,0 0 0 0 0,8-5 0 0 0,3-1-2409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1.756"/>
    </inkml:context>
    <inkml:brush xml:id="br0">
      <inkml:brushProperty name="width" value="0.035" units="cm"/>
      <inkml:brushProperty name="height" value="0.035" units="cm"/>
      <inkml:brushProperty name="color" value="#FF0066"/>
    </inkml:brush>
  </inkml:definitions>
  <inkml:trace contextRef="#ctx0" brushRef="#br0">120 96 3081 0 0,'-5'10'782'0'0,"0"1"0"0"0,-1-1 0 0 0,0 0 0 0 0,0 0 0 0 0,-1-1 0 0 0,-11 12 1 0 0,10-11 208 0 0,0-1 1 0 0,0 1 0 0 0,1 1-1 0 0,1-1 1 0 0,-10 22 0 0 0,13-26-774 0 0,1 1-1 0 0,0 0 1 0 0,0-1 0 0 0,1 1 0 0 0,0 0-1 0 0,0 0 1 0 0,0 0 0 0 0,1 0 0 0 0,0 0-1 0 0,0 0 1 0 0,3 11 0 0 0,-2-16-195 0 0,0 1 0 0 0,0-1 0 0 0,0 1 1 0 0,0-1-1 0 0,1 1 0 0 0,-1-1 0 0 0,1 0 0 0 0,0 0 0 0 0,0 0 0 0 0,0 0 1 0 0,0 0-1 0 0,0 0 0 0 0,0 0 0 0 0,0 0 0 0 0,0-1 0 0 0,1 1 0 0 0,-1-1 1 0 0,1 0-1 0 0,-1 0 0 0 0,1 0 0 0 0,0 0 0 0 0,-1 0 0 0 0,1 0 1 0 0,0-1-1 0 0,-1 1 0 0 0,1-1 0 0 0,0 0 0 0 0,0 0 0 0 0,-1 0 0 0 0,1 0 1 0 0,4-1-1 0 0,9-1 7 0 0,1-1 1 0 0,-1 0 0 0 0,0-1-1 0 0,-1 0 1 0 0,1-2-1 0 0,-1 0 1 0 0,0 0 0 0 0,0-2-1 0 0,-1 0 1 0 0,0 0-1 0 0,0-1 1 0 0,15-15 0 0 0,3-3-1 0 0,-1-1-1 0 0,-2-2 1 0 0,42-54 0 0 0,-60 71-481 0 0,-2 0 0 0 0,1-1 0 0 0,-2 0 0 0 0,0-1 0 0 0,12-29 0 0 0,-15 23-5266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6.640"/>
    </inkml:context>
    <inkml:brush xml:id="br0">
      <inkml:brushProperty name="width" value="0.035" units="cm"/>
      <inkml:brushProperty name="height" value="0.035" units="cm"/>
      <inkml:brushProperty name="color" value="#FF0066"/>
    </inkml:brush>
  </inkml:definitions>
  <inkml:trace contextRef="#ctx0" brushRef="#br0">1 1976 1352 0 0,'0'-2'95'0'0,"0"0"0"0"0,0 1 0 0 0,0-1 0 0 0,0 0 0 0 0,0 1 0 0 0,1-1-1 0 0,-1 0 1 0 0,0 1 0 0 0,1-1 0 0 0,0 1 0 0 0,-1-1 0 0 0,1 1 0 0 0,0-1 0 0 0,0 1-1 0 0,0-1 1 0 0,0 1 0 0 0,0 0 0 0 0,0-1 0 0 0,0 1 0 0 0,0 0 0 0 0,0 0 0 0 0,1 0 0 0 0,1-1-1 0 0,7-10 174 0 0,-2-1 247 0 0,0-1 0 0 0,-1 0 1 0 0,-1-1-1 0 0,6-20 0 0 0,-6 17 351 0 0,1 1 0 0 0,15-30 0 0 0,6 5 792 0 0,37-43 0 0 0,-41 56-987 0 0,-2 0 0 0 0,0-1 0 0 0,31-63 0 0 0,16-88 1202 0 0,-21 48-645 0 0,-20 59-939 0 0,-9 24-121 0 0,42-83-1 0 0,8 25-167 0 0,6 2 0 0 0,123-135 0 0 0,-183 224 0 0 0,23-23 25 0 0,2 2 1 0 0,61-45-1 0 0,-37 33-25 0 0,-30 24-8 0 0,1 1 0 0 0,1 2-1 0 0,2 1 1 0 0,0 2 0 0 0,1 2 0 0 0,49-17 0 0 0,-53 27 4 0 0,1 2 1 0 0,1 1-1 0 0,-1 2 1 0 0,1 1 0 0 0,-1 2-1 0 0,38 5 1 0 0,-43-2-83 0 0,43 11 1 0 0,-49-8 65 0 0,1-2 0 0 0,48 4 0 0 0,-68-8 34 0 0,-1 1 0 0 0,0 0 0 0 0,0 0 0 0 0,0 1 0 0 0,0-1 0 0 0,0 1 0 0 0,0 0-1 0 0,0 1 1 0 0,-1-1 0 0 0,6 4 0 0 0,-5-2-26 0 0,1-1 0 0 0,-1 0 0 0 0,1-1 0 0 0,0 1 0 0 0,0-1 0 0 0,0 0 0 0 0,7 1 0 0 0,-1-2 26 0 0,0 0 0 0 0,0 1 0 0 0,-1 1 0 0 0,1 0 0 0 0,-1 0 0 0 0,0 1-1 0 0,0 1 1 0 0,0 0 0 0 0,12 7 0 0 0,-3 5-14 0 0,-16-13 0 0 0,0 0 0 0 0,1 0 0 0 0,-1-1 0 0 0,1 0 0 0 0,0 1 0 0 0,0-2 0 0 0,0 1 0 0 0,6 2 0 0 0,5 1 18 0 0,0 2 0 0 0,27 17 0 0 0,-19-11-8 0 0,-13-7 31 0 0,0 1 1 0 0,-1 1-1 0 0,0-1 0 0 0,-1 2 1 0 0,1 0-1 0 0,-2 0 0 0 0,1 0 1 0 0,9 18-1 0 0,-3-3 83 0 0,0 1 0 0 0,18 49 0 0 0,-22-38-35 0 0,-9-29-58 0 0,0-1 0 0 0,0 0 0 0 0,1 0-1 0 0,0 1 1 0 0,0-1 0 0 0,1-1 0 0 0,6 11 0 0 0,-7-14 12 0 0,-1 0 0 0 0,0 0 0 0 0,0 0 0 0 0,0 0 0 0 0,-1 0 0 0 0,1 0 0 0 0,-1 0-1 0 0,1 1 1 0 0,-1-1 0 0 0,0 1 0 0 0,0 4 0 0 0,-1-7 96 0 0,21 34-233 0 0,-9-24 94 0 0,-11-11 0 0 0,0 0 1 0 0,0 1-1 0 0,-1-1 1 0 0,1 1-1 0 0,0-1 1 0 0,-1 0-1 0 0,1 1 1 0 0,0-1-1 0 0,-1 1 1 0 0,1-1-1 0 0,-1 1 1 0 0,1 0-1 0 0,-1-1 0 0 0,1 1 1 0 0,-1-1-1 0 0,1 1 1 0 0,-1 0-1 0 0,1 0 1 0 0,-1-1-1 0 0,0 1 1 0 0,0 0-1 0 0,1 0 1 0 0,-1-1-1 0 0,0 1 1 0 0,0 1-1 0 0,0-2 59 0 0,7 38-1351 0 0,-26-27 963 0 0,-22 14-1213 0 0,18-6-4161 0 0,14-8 671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08.614"/>
    </inkml:context>
    <inkml:brush xml:id="br0">
      <inkml:brushProperty name="width" value="0.035" units="cm"/>
      <inkml:brushProperty name="height" value="0.035" units="cm"/>
      <inkml:brushProperty name="color" value="#FF0066"/>
    </inkml:brush>
  </inkml:definitions>
  <inkml:trace contextRef="#ctx0" brushRef="#br0">171 130 1352 0 0,'0'-2'72'0'0,"0"1"-1"0"0,0 0 0 0 0,0-1 1 0 0,0 1-1 0 0,0 0 0 0 0,0-1 1 0 0,0 1-1 0 0,1 0 0 0 0,-1-1 1 0 0,1 1-1 0 0,-1 0 0 0 0,1-1 1 0 0,-1 1-1 0 0,1 0 0 0 0,0 0 0 0 0,0 0 1 0 0,0 0-1 0 0,-1 0 0 0 0,1 0 1 0 0,0 0-1 0 0,0 0 0 0 0,0 0 1 0 0,2-1-1 0 0,28-24 619 0 0,-27 23-611 0 0,12-10 169 0 0,-9 6-155 0 0,0 1 0 0 0,0 0 0 0 0,1 1-1 0 0,-1 0 1 0 0,1 0 0 0 0,0 0 0 0 0,1 1-1 0 0,-1 1 1 0 0,1-1 0 0 0,-1 1 0 0 0,11-2-1 0 0,-19 5-75 0 0,0 0 0 0 0,1 0 0 0 0,-1 0-1 0 0,0 0 1 0 0,1 0 0 0 0,-1 0 0 0 0,0 0-1 0 0,0 0 1 0 0,1 0 0 0 0,-1 1-1 0 0,0-1 1 0 0,0 0 0 0 0,1 0 0 0 0,-1 0-1 0 0,0 0 1 0 0,0 0 0 0 0,1 1 0 0 0,-1-1-1 0 0,0 0 1 0 0,0 0 0 0 0,0 0-1 0 0,1 1 1 0 0,-1-1 0 0 0,0 0 0 0 0,0 0-1 0 0,0 1 1 0 0,0-1 0 0 0,0 0 0 0 0,1 0-1 0 0,-1 1 1 0 0,0-1 0 0 0,0 0-1 0 0,0 0 1 0 0,0 1 0 0 0,0-1 0 0 0,0 0-1 0 0,0 0 1 0 0,0 1 0 0 0,0-1 0 0 0,0 0-1 0 0,0 1 1 0 0,0-1 0 0 0,0 1-1 0 0,-7 18 532 0 0,-14 14 816 0 0,9-13-569 0 0,0-1 0 0 0,2 1 0 0 0,0 1 0 0 0,-11 35 0 0 0,-14 32-497 0 0,23-60-379 0 0,10-21 68 0 0,0 0-1 0 0,0-1 1 0 0,-1 1-1 0 0,0-1 1 0 0,-1 0-1 0 0,1 0 1 0 0,-7 7 0 0 0,15-56 1998 0 0,-5 28-1501 0 0,3-5-18 0 0,1-9-60 0 0,-1 0-1 0 0,-1 0 1 0 0,-2-1 0 0 0,0 1-1 0 0,-7-40 1 0 0,7 68-403 0 0,0-1 0 0 0,0 1 0 0 0,-1-1 0 0 0,1 1 0 0 0,0-1 0 0 0,0 1 0 0 0,-1 0 0 0 0,1-1 0 0 0,-1 1 0 0 0,1-1 0 0 0,-1 1 1 0 0,0 0-1 0 0,0-1 0 0 0,1 1 0 0 0,-1 0 0 0 0,0 0 0 0 0,0 0 0 0 0,0-1 0 0 0,0 1 0 0 0,0 0 0 0 0,-1 0 0 0 0,1 1 0 0 0,0-1 0 0 0,0 0 1 0 0,-1 0-1 0 0,1 1 0 0 0,0-1 0 0 0,-1 0 0 0 0,1 1 0 0 0,-1-1 0 0 0,1 1 0 0 0,-2 0 0 0 0,1 0-14 0 0,0 1-1 0 0,-1 0 0 0 0,1 0 1 0 0,0 0-1 0 0,0 0 1 0 0,1 1-1 0 0,-1-1 1 0 0,0 1-1 0 0,0-1 0 0 0,1 1 1 0 0,-1-1-1 0 0,1 1 1 0 0,-1 0-1 0 0,1 0 1 0 0,0 0-1 0 0,-1 0 1 0 0,1 0-1 0 0,0 0 0 0 0,0 0 1 0 0,0 3-1 0 0,-2 2-85 0 0,1 1-1 0 0,0-1 0 0 0,1 1 0 0 0,0-1 0 0 0,0 1 1 0 0,0 0-1 0 0,1-1 0 0 0,0 1 0 0 0,1 0 0 0 0,0-1 1 0 0,0 1-1 0 0,0-1 0 0 0,1 1 0 0 0,0-1 0 0 0,6 12 0 0 0,-5-9 34 0 0,0 0-1 0 0,0 0 0 0 0,-1 0 0 0 0,0 0 0 0 0,-1 1 0 0 0,0-1 0 0 0,-1 16 0 0 0,-3-8 80 0 0,1-11-59 0 0,0-11-246 0 0,0-10 417 0 0,-1-12 338 0 0,-1 0 0 0 0,-1 0 1 0 0,-12-37-1 0 0,15 57-619 0 0,0 0 0 0 0,-1 0 0 0 0,1 0 1 0 0,-1 0-1 0 0,-1 0 0 0 0,1 1 0 0 0,-1-1 1 0 0,0 1-1 0 0,0 0 0 0 0,-1 0 0 0 0,1 1 0 0 0,-1-1 1 0 0,0 1-1 0 0,0 0 0 0 0,-1 0 0 0 0,1 1 1 0 0,-1-1-1 0 0,0 1 0 0 0,0 1 0 0 0,-6-3 1 0 0,11 4 100 0 0,1 1 1 0 0,0 0 0 0 0,0 0 0 0 0,0 0 0 0 0,-1 0 0 0 0,1 0 0 0 0,0 0 0 0 0,0-1 0 0 0,-1 1 0 0 0,1 0 0 0 0,0 0 0 0 0,0 0 0 0 0,-1 0-1 0 0,1 0 1 0 0,0 0 0 0 0,0 0 0 0 0,-1 0 0 0 0,1 0 0 0 0,0 0 0 0 0,0 0 0 0 0,-1 0 0 0 0,1 0 0 0 0,0 0 0 0 0,0 0 0 0 0,0 1-1 0 0,-1-1 1 0 0,1 0 0 0 0,0 0 0 0 0,0 0 0 0 0,-1 0 0 0 0,1 0 0 0 0,0 0 0 0 0,0 1 0 0 0,0-1 0 0 0,-1 0 0 0 0,1 0 0 0 0,0 0 0 0 0,0 1-1 0 0,0-1 1 0 0,0 0 0 0 0,0 0 0 0 0,-1 0 0 0 0,1 1 0 0 0,0-1 0 0 0,0 0 0 0 0,0 0 0 0 0,0 1 0 0 0,0-1 0 0 0,5 12-2532 0 0,1-5-557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11.946"/>
    </inkml:context>
    <inkml:brush xml:id="br0">
      <inkml:brushProperty name="width" value="0.035" units="cm"/>
      <inkml:brushProperty name="height" value="0.035" units="cm"/>
      <inkml:brushProperty name="color" value="#FF0066"/>
    </inkml:brush>
  </inkml:definitions>
  <inkml:trace contextRef="#ctx0" brushRef="#br0">66 20 776 0 0,'-6'-1'195'0'0,"0"0"-1"0"0,0 0 1 0 0,0-1-1 0 0,1 1 1 0 0,-1-1-1 0 0,0 0 1 0 0,-6-4-1 0 0,0 2 4529 0 0,17 14-4308 0 0,0-1 1 0 0,1 0-1 0 0,0-1 1 0 0,1 1-1 0 0,0-1 1 0 0,0-1-1 0 0,10 9 1 0 0,-2-1 1305 0 0,-16-10-1441 0 0,0-1 0 0 0,0 1 0 0 0,0 0 0 0 0,-1-1 0 0 0,0 1 0 0 0,0 0 0 0 0,-3 4 0 0 0,0 2-64 0 0,2 2-42 0 0,1 0-1 0 0,0 0 0 0 0,0 0 1 0 0,1 0-1 0 0,1 0 0 0 0,0 0 0 0 0,1 0 1 0 0,1 0-1 0 0,-1 0 0 0 0,2 0 0 0 0,0 0 1 0 0,5 11-1 0 0,-3-5 36 0 0,0 0-1 0 0,-2 0 1 0 0,0 1-1 0 0,0 32 1 0 0,-5-30-153 0 0,2 0 0 0 0,0 0 0 0 0,1 0 0 0 0,2 0 0 0 0,0 0 0 0 0,1-1 0 0 0,1 1 0 0 0,1-1 0 0 0,1 0 0 0 0,1-1 0 0 0,0 0 0 0 0,20 32 0 0 0,-20-37-35 0 0,0 1 0 0 0,-1-1 0 0 0,0 2 0 0 0,-2-1 0 0 0,0 1 1 0 0,0 0-1 0 0,-2 0 0 0 0,0 0 0 0 0,-1 0 0 0 0,-1 24 0 0 0,3-13 53 0 0,1 1 1 0 0,1-1-1 0 0,1 0 1 0 0,1-1-1 0 0,17 38 1 0 0,15 49 163 0 0,-11 15-71 0 0,-16-70 99 0 0,23 71 0 0 0,-19-83-195 0 0,2-1-1 0 0,2 0 1 0 0,2-2-1 0 0,56 80 0 0 0,-4-5 193 0 0,-58-88-230 0 0,1-1 0 0 0,2 0 0 0 0,1-2 0 0 0,27 30 0 0 0,204 200 284 0 0,-221-230-267 0 0,0-1 1 0 0,3-1 0 0 0,0-2 0 0 0,39 21 0 0 0,39 28 47 0 0,-61-38-56 0 0,1-2 1 0 0,2-2 0 0 0,1-3-1 0 0,2-2 1 0 0,0-3 0 0 0,1-2-1 0 0,1-3 1 0 0,89 16 0 0 0,-61-18-19 0 0,364 53 304 0 0,-373-65-217 0 0,0-4 0 0 0,0-3-1 0 0,0-3 1 0 0,0-3 0 0 0,-1-4 0 0 0,122-37 0 0 0,-166 37-119 0 0,-1-2 0 0 0,0 0 1 0 0,-2-2-1 0 0,0-2 0 0 0,55-44 0 0 0,-52 37 67 0 0,2 2-1 0 0,0 1 0 0 0,65-32 1 0 0,-98 55-58 0 0,23-10-16 0 0,-1-1 0 0 0,0-1-1 0 0,28-18 1 0 0,-44 24 15 0 0,0-1-1 0 0,-1 1 0 0 0,0-1 1 0 0,0 0-1 0 0,-1 0 1 0 0,0-1-1 0 0,0 0 1 0 0,-1 0-1 0 0,0-1 1 0 0,0 1-1 0 0,-1-1 1 0 0,5-13-1 0 0,-3 0-32 0 0,2 0-1 0 0,0 1 1 0 0,2 0-1 0 0,0 1 1 0 0,1 0-1 0 0,1 0 1 0 0,1 2-1 0 0,1-1 1 0 0,1 2-1 0 0,25-26 1 0 0,-18 24-252 0 0,-2 0-1 0 0,32-40 1 0 0,-51 57 208 0 0,-1 0-1 0 0,1 0 1 0 0,0 0 0 0 0,-1 0 0 0 0,1 0 0 0 0,-1 1 0 0 0,0-1 0 0 0,1 0 0 0 0,-1 0 0 0 0,0 0-1 0 0,0 0 1 0 0,0 0 0 0 0,-1 0 0 0 0,1 0 0 0 0,0 0 0 0 0,-1 0 0 0 0,1 0 0 0 0,-1 0-1 0 0,-1-2 1 0 0,-6-8-7070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13.487"/>
    </inkml:context>
    <inkml:brush xml:id="br0">
      <inkml:brushProperty name="width" value="0.035" units="cm"/>
      <inkml:brushProperty name="height" value="0.035" units="cm"/>
      <inkml:brushProperty name="color" value="#FF0066"/>
    </inkml:brush>
  </inkml:definitions>
  <inkml:trace contextRef="#ctx0" brushRef="#br0">235 194 1808 0 0,'3'-3'164'0'0,"0"0"-1"0"0,0 0 0 0 0,0 0 1 0 0,0 1-1 0 0,1-1 1 0 0,-1 1-1 0 0,1 0 0 0 0,0 0 1 0 0,0 0-1 0 0,7-2 0 0 0,4-3-71 0 0,-13 5-20 0 0,1 1 0 0 0,0-1 0 0 0,-1 0 0 0 0,1 0 1 0 0,-1 0-1 0 0,1 0 0 0 0,-1 0 0 0 0,0-1 0 0 0,0 1 0 0 0,0-1 1 0 0,0 1-1 0 0,-1-1 0 0 0,2-3 0 0 0,-2 5-25 0 0,-1 0 1 0 0,0 0-1 0 0,0-1 0 0 0,0 1 0 0 0,1 0 0 0 0,-1-1 1 0 0,-1 1-1 0 0,1 0 0 0 0,0 0 0 0 0,0-1 0 0 0,0 1 1 0 0,-1 0-1 0 0,1-1 0 0 0,-1 1 0 0 0,1 0 0 0 0,-1 0 1 0 0,1 0-1 0 0,-1 0 0 0 0,0 0 0 0 0,0-1 0 0 0,1 1 1 0 0,-1 0-1 0 0,0 0 0 0 0,0 1 0 0 0,0-1 0 0 0,0 0 1 0 0,0 0-1 0 0,0 0 0 0 0,0 1 0 0 0,0-1 0 0 0,-1 0 1 0 0,1 1-1 0 0,-1-1 0 0 0,-46-34 1983 0 0,39 27-1395 0 0,-1 0-1 0 0,0 1 1 0 0,0 0-1 0 0,-18-8 0 0 0,25 13-529 0 0,0 1-1 0 0,-1 0 1 0 0,1 0-1 0 0,0 0 0 0 0,-1 1 1 0 0,1-1-1 0 0,-1 1 1 0 0,0 0-1 0 0,1 0 0 0 0,-1 0 1 0 0,1 0-1 0 0,-1 1 1 0 0,1-1-1 0 0,-1 1 1 0 0,1 0-1 0 0,0 0 0 0 0,-1 0 1 0 0,1 0-1 0 0,0 1 1 0 0,-4 2-1 0 0,-3 3-17 0 0,1 0 0 0 0,0 1 0 0 0,0 1-1 0 0,1-1 1 0 0,0 2 0 0 0,0-1 0 0 0,1 1 0 0 0,0 0 0 0 0,1 0 0 0 0,0 1 0 0 0,1-1-1 0 0,0 1 1 0 0,1 1 0 0 0,0-1 0 0 0,1 1 0 0 0,0-1 0 0 0,1 1 0 0 0,0 0 0 0 0,1 0-1 0 0,0 23 1 0 0,1-31 12 0 0,1 1 0 0 0,0 0 0 0 0,0 0 0 0 0,1-1 0 0 0,-1 1 1 0 0,1-1-1 0 0,0 1 0 0 0,0-1 0 0 0,1 0 0 0 0,-1 1 0 0 0,1-1 0 0 0,0-1 0 0 0,0 1 0 0 0,0 0 0 0 0,1-1 0 0 0,-1 1 0 0 0,1-1 0 0 0,5 3 0 0 0,-3-2-15 0 0,1-1 1 0 0,0 0-1 0 0,0 0 1 0 0,0 0-1 0 0,1-1 1 0 0,-1 0-1 0 0,0 0 0 0 0,1-1 1 0 0,0 0-1 0 0,12 0 1 0 0,-3-1-20 0 0,0-2 0 0 0,-1 1 1 0 0,0-2-1 0 0,1 0 0 0 0,-1-1 1 0 0,0 0-1 0 0,-1-2 0 0 0,1 0 0 0 0,-1 0 1 0 0,15-10-1 0 0,-21 11-53 0 0,0-1-1 0 0,-1-1 1 0 0,0 1 0 0 0,0-1 0 0 0,-1-1-1 0 0,0 1 1 0 0,0-1 0 0 0,-1-1-1 0 0,1 1 1 0 0,-2-1 0 0 0,0 0 0 0 0,0 0-1 0 0,4-12 1 0 0,-7 16-11 0 0,-1 1 0 0 0,0-1 0 0 0,0 0 0 0 0,0 1 0 0 0,-1-1-1 0 0,1 0 1 0 0,-1 0 0 0 0,0 0 0 0 0,-1 0 0 0 0,1 1 0 0 0,-1-1 0 0 0,0 0 0 0 0,0 0 0 0 0,-1 1 0 0 0,1-1-1 0 0,-1 1 1 0 0,0-1 0 0 0,0 1 0 0 0,-1 0 0 0 0,1 0 0 0 0,-1 0 0 0 0,0 0 0 0 0,0 0 0 0 0,0 0 0 0 0,0 1 0 0 0,-1 0-1 0 0,0-1 1 0 0,1 1 0 0 0,-1 1 0 0 0,-5-4 0 0 0,-2-1-37 0 0,0 1-1 0 0,0 0 1 0 0,-21-7 0 0 0,28 11-99 0 0,0 1 0 0 0,1 0 1 0 0,-1 0-1 0 0,0 0 1 0 0,0 0-1 0 0,0 1 0 0 0,0-1 1 0 0,0 1-1 0 0,1 0 1 0 0,-1 0-1 0 0,0 0 0 0 0,0 1 1 0 0,0 0-1 0 0,0-1 0 0 0,0 1 1 0 0,-4 2-1 0 0,8-3-2 0 0,-1 1-1 0 0,1-1 1 0 0,0 0-1 0 0,-1 1 1 0 0,1-1-1 0 0,0 0 1 0 0,-1 1-1 0 0,1-1 1 0 0,0 0-1 0 0,0 1 1 0 0,-1-1-1 0 0,1 0 1 0 0,0 1-1 0 0,0-1 1 0 0,0 1-1 0 0,0-1 1 0 0,-1 1-1 0 0,1-1 1 0 0,0 0-1 0 0,0 1 1 0 0,0-1-1 0 0,0 1 1 0 0,0-1-1 0 0,0 1 1 0 0,0-1-1 0 0,0 0 1 0 0,0 2-1 0 0,2 3-4716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17.659"/>
    </inkml:context>
    <inkml:brush xml:id="br0">
      <inkml:brushProperty name="width" value="0.035" units="cm"/>
      <inkml:brushProperty name="height" value="0.035" units="cm"/>
      <inkml:brushProperty name="color" value="#FF0066"/>
    </inkml:brush>
  </inkml:definitions>
  <inkml:trace contextRef="#ctx0" brushRef="#br0">1 1568 1152 0 0,'12'-29'755'0'0,"-9"24"-633"0"0,0-1-1 0 0,-1 0 1 0 0,1 0-1 0 0,-2 0 1 0 0,1 0-1 0 0,0 0 1 0 0,-1 0-1 0 0,1-11 1 0 0,-2 8 83 0 0,1 1 0 0 0,0 0-1 0 0,1 0 1 0 0,0 0 0 0 0,1 0 0 0 0,-1 0 0 0 0,2 0 0 0 0,-1 1 0 0 0,1-1 0 0 0,8-11 0 0 0,8-11 525 0 0,31-33 1 0 0,0 0-205 0 0,-38 39-280 0 0,-1 1 0 0 0,-1-1 1 0 0,-1-1-1 0 0,-1 0 0 0 0,7-29 1 0 0,17-48 923 0 0,-18 62-894 0 0,2 1-1 0 0,2 0 1 0 0,1 2-1 0 0,2 0 1 0 0,2 1-1 0 0,45-53 1 0 0,-43 61-232 0 0,1 0 1 0 0,1 2-1 0 0,1 1 1 0 0,2 1-1 0 0,0 2 1 0 0,51-28 0 0 0,-31 22-47 0 0,58-44 0 0 0,-73 46 2 0 0,1 2-1 0 0,1 2 1 0 0,69-31-1 0 0,-41 26 14 0 0,87-50 0 0 0,-147 74-25 0 0,1 0 0 0 0,-1 1 1 0 0,1-1-1 0 0,0 1 0 0 0,-1 1 1 0 0,1-1-1 0 0,0 1 1 0 0,0 0-1 0 0,0 1 0 0 0,0 0 1 0 0,0 0-1 0 0,0 0 0 0 0,0 1 1 0 0,8 2-1 0 0,10 3-90 0 0,0 1 0 0 0,38 17 0 0 0,-1-1 26 0 0,-21-10 110 0 0,-2 1 0 0 0,46 23 0 0 0,-72-30-18 0 0,-1 1 1 0 0,0 0 0 0 0,0 0-1 0 0,0 1 1 0 0,-1 1 0 0 0,0 0-1 0 0,-1 0 1 0 0,0 1 0 0 0,16 24 0 0 0,0 1 40 0 0,1-1 0 0 0,3-2 0 0 0,39 37 0 0 0,-27-29 55 0 0,37 48 0 0 0,-61-68 99 0 0,0-1 1 0 0,1 0 0 0 0,1-2-1 0 0,1 0 1 0 0,1-1-1 0 0,0-1 1 0 0,2-2 0 0 0,-1 0-1 0 0,1-1 1 0 0,1-1 0 0 0,38 12-1 0 0,-21-12 80 0 0,1-1 0 0 0,1-2 0 0 0,0-2 1 0 0,0-1-1 0 0,0-3 0 0 0,60-3 0 0 0,-70-3-164 0 0,-1-1 0 0 0,1-2 0 0 0,-1-1 1 0 0,0-2-1 0 0,61-25 0 0 0,149-86 551 0 0,-211 101-676 0 0,-1-1 1 0 0,-1-2-1 0 0,51-47 0 0 0,73-92-16 0 0,14-12 2 0 0,-120 129 30 0 0,-15 12 22 0 0,1 2-1 0 0,68-46 0 0 0,-89 69-47 0 0,1 0 1 0 0,0 0-1 0 0,0 2 1 0 0,1-1-1 0 0,-1 2 1 0 0,1 0-1 0 0,0 1 1 0 0,1 0-1 0 0,19 0 1 0 0,-11 3-21 0 0,0 0 1 0 0,-1 2-1 0 0,1 1 1 0 0,0 1-1 0 0,31 9 1 0 0,5 7-33 0 0,0 3 0 0 0,-2 3 0 0 0,87 51 0 0 0,-106-51 40 0 0,-2 1 0 0 0,68 64 0 0 0,-23-18 0 0 0,-61-56 21 0 0,-1 2 0 0 0,-1 1 0 0 0,0 0 1 0 0,-2 1-1 0 0,0 1 0 0 0,-2 0 0 0 0,0 1 0 0 0,-2 1 1 0 0,17 41-1 0 0,-26-57 8 0 0,0-1 0 0 0,0 1-1 0 0,1-1 1 0 0,0 0 0 0 0,0 0 0 0 0,1 0 0 0 0,0-1 0 0 0,0 0-1 0 0,9 7 1 0 0,70 43 157 0 0,-68-46-118 0 0,0 0-1 0 0,0 1 1 0 0,-1 1 0 0 0,-1 1-1 0 0,19 19 1 0 0,-22-20-45 0 0,1 0-1 0 0,0 0 1 0 0,0-2 0 0 0,1 1-1 0 0,0-2 1 0 0,1 0-1 0 0,0 0 1 0 0,21 8 0 0 0,139 43 276 0 0,-110-40-230 0 0,-37-13-1 0 0,0-1 1 0 0,1-2-1 0 0,-1 0 1 0 0,1-2-1 0 0,0-1 0 0 0,-1-1 1 0 0,1-2-1 0 0,0 0 1 0 0,-1-2-1 0 0,40-11 0 0 0,-5-3-43 0 0,-2-2 0 0 0,0-3 0 0 0,87-46 0 0 0,-126 57 36 0 0,-1-1 0 0 0,0-1 0 0 0,-1 0-1 0 0,-1-2 1 0 0,0-1 0 0 0,-2 0 0 0 0,21-25 0 0 0,5-14 56 0 0,43-76 0 0 0,-75 114-114 0 0,16-22 13 0 0,1 1-1 0 0,1 2 1 0 0,3 1-1 0 0,1 1 1 0 0,1 2 0 0 0,2 1-1 0 0,1 2 1 0 0,1 2-1 0 0,2 1 1 0 0,0 2-1 0 0,53-23 1 0 0,-59 32-36 0 0,0 3 0 0 0,0 0 0 0 0,1 3 0 0 0,1 0 0 0 0,0 3 0 0 0,0 1 0 0 0,0 1 0 0 0,1 2 0 0 0,0 2 0 0 0,71 6 0 0 0,-4 1 90 0 0,-73-6-42 0 0,0 2 0 0 0,-1 0 0 0 0,1 2-1 0 0,-1 2 1 0 0,43 12 0 0 0,-66-14-25 0 0,1-1 0 0 0,-1 1-1 0 0,0 0 1 0 0,0 1 0 0 0,-1 0-1 0 0,1 0 1 0 0,-1 0 0 0 0,0 1-1 0 0,0 0 1 0 0,8 11 0 0 0,1 5-138 0 0,25 48 0 0 0,-31-52 109 0 0,1 0-1 0 0,0-1 1 0 0,2 0-1 0 0,23 28 1 0 0,-12-23 66 0 0,2 0 0 0 0,0-1 0 0 0,1-2 0 0 0,1-1 0 0 0,1-1 0 0 0,49 22 0 0 0,-34-22 8 0 0,1-2 0 0 0,0-1 0 0 0,2-3 0 0 0,49 7 0 0 0,-62-12-60 0 0,2-1 0 0 0,-1-2 0 0 0,0-1 0 0 0,1-2 0 0 0,-1-1 0 0 0,57-9 0 0 0,-91 10-17 0 0,1 0-1 0 0,-1-1 1 0 0,1 1 0 0 0,-1 0-1 0 0,1-1 1 0 0,0 1 0 0 0,-1 0-1 0 0,1-1 1 0 0,-1 1 0 0 0,1 0-1 0 0,-1-1 1 0 0,0 1 0 0 0,1-1-1 0 0,-1 1 1 0 0,1-1 0 0 0,-1 1-1 0 0,0-1 1 0 0,1 1 0 0 0,-1-1 0 0 0,0 1-1 0 0,0-1 1 0 0,1 0 0 0 0,-1 1-1 0 0,0-1 1 0 0,0 1 0 0 0,0-1-1 0 0,0 0 1 0 0,0 1 0 0 0,0-1-1 0 0,0 0 1 0 0,0 1 0 0 0,0-1-1 0 0,0 1 1 0 0,0-1 0 0 0,0 0-1 0 0,0 1 1 0 0,-1-1 0 0 0,1 1-1 0 0,0-1 1 0 0,0 0 0 0 0,-1 1-1 0 0,1-1 1 0 0,-1 0 0 0 0,-15-25-3369 0 0,5 14-1516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0.030"/>
    </inkml:context>
    <inkml:brush xml:id="br0">
      <inkml:brushProperty name="width" value="0.035" units="cm"/>
      <inkml:brushProperty name="height" value="0.035" units="cm"/>
      <inkml:brushProperty name="color" value="#FF0066"/>
    </inkml:brush>
  </inkml:definitions>
  <inkml:trace contextRef="#ctx0" brushRef="#br0">12 649 3569 0 0,'-1'-1'83'0'0,"0"1"1"0"0,0-1-1 0 0,0 0 1 0 0,1 0-1 0 0,-1 1 1 0 0,0-1-1 0 0,1 0 1 0 0,-1 0-1 0 0,0 0 1 0 0,1 0-1 0 0,-1 0 1 0 0,1 0-1 0 0,-1 0 1 0 0,1 0-1 0 0,0 0 1 0 0,-1 0-1 0 0,1 0 1 0 0,0 0-1 0 0,0 0 1 0 0,0 0-1 0 0,0 0 1 0 0,0 0-1 0 0,0 0 1 0 0,0 0-1 0 0,0-1 1 0 0,0 1-1 0 0,0 0 1 0 0,0 0 0 0 0,1 0-1 0 0,-1 0 1 0 0,0 0-1 0 0,1 0 1 0 0,-1 0-1 0 0,1 0 1 0 0,0 0-1 0 0,0-1 1 0 0,19-37 1859 0 0,142-181 1955 0 0,-43 61-3715 0 0,-93 122-188 0 0,-15 17 84 0 0,2 2-1 0 0,0-1 1 0 0,1 2-1 0 0,1 0 1 0 0,0 0 0 0 0,2 2-1 0 0,19-16 1 0 0,-36 31-63 0 0,0 0-1 0 0,0 0 1 0 0,0-1 0 0 0,0 1 0 0 0,1 0-1 0 0,-1 0 1 0 0,0 0 0 0 0,0 0 0 0 0,0 0-1 0 0,0-1 1 0 0,1 1 0 0 0,-1 0 0 0 0,0 0-1 0 0,0 0 1 0 0,0 0 0 0 0,1 0 0 0 0,-1 0-1 0 0,0 0 1 0 0,0 0 0 0 0,1 0 0 0 0,-1 0-1 0 0,0 0 1 0 0,0 0 0 0 0,1 0 0 0 0,-1 0 0 0 0,0 0-1 0 0,0 0 1 0 0,0 0 0 0 0,1 0 0 0 0,-1 0-1 0 0,0 0 1 0 0,0 0 0 0 0,0 0 0 0 0,1 0-1 0 0,-1 1 1 0 0,0-1 0 0 0,0 0 0 0 0,0 0-1 0 0,1 0 1 0 0,-1 0 0 0 0,0 0 0 0 0,0 1-1 0 0,0-1 1 0 0,0 0 0 0 0,0 0 0 0 0,1 0-1 0 0,-1 1 1 0 0,0-1 0 0 0,0 0 0 0 0,0 0-1 0 0,0 0 1 0 0,0 1 0 0 0,0-1 0 0 0,0 0-1 0 0,-2 21 308 0 0,-11 21-241 0 0,-121 237-777 0 0,134-278 704 0 0,-1-1 0 0 0,1 1 0 0 0,-1 0 0 0 0,1 0 0 0 0,-1-1 0 0 0,1 1 0 0 0,-1 0 0 0 0,1 0 0 0 0,0-1 0 0 0,-1 1 0 0 0,1 0 0 0 0,0 0 0 0 0,0 0 0 0 0,0-1 0 0 0,-1 1 0 0 0,1 0 1 0 0,0 0-1 0 0,0 0 0 0 0,0 0 0 0 0,0 0 0 0 0,1-1 0 0 0,-1 1 0 0 0,0 0 0 0 0,0 0 0 0 0,0 0 0 0 0,1 1 0 0 0,0-2 14 0 0,0 1 0 0 0,0-1 0 0 0,0 0 0 0 0,0 0 0 0 0,0 0 0 0 0,0 0 1 0 0,1 0-1 0 0,-1 0 0 0 0,0 0 0 0 0,0 0 0 0 0,0 0 0 0 0,0 0 0 0 0,0-1 0 0 0,0 1 0 0 0,0 0 1 0 0,0-1-1 0 0,1 0 0 0 0,48-26 475 0 0,-48 26-512 0 0,47-33 524 0 0,67-59 0 0 0,-55 41-1228 0 0,-61 52 649 0 0,0 0 1 0 0,1-1 0 0 0,-1 1-1 0 0,0 0 1 0 0,0 0 0 0 0,0 0-1 0 0,0-1 1 0 0,1 1 0 0 0,-1 0-1 0 0,0 0 1 0 0,0 0 0 0 0,1-1-1 0 0,-1 1 1 0 0,0 0 0 0 0,0 0-1 0 0,1 0 1 0 0,-1 0 0 0 0,0 0 0 0 0,0-1-1 0 0,1 1 1 0 0,-1 0 0 0 0,0 0-1 0 0,0 0 1 0 0,1 0 0 0 0,-1 0-1 0 0,0 0 1 0 0,1 0 0 0 0,-1 0-1 0 0,0 0 1 0 0,0 0 0 0 0,1 0-1 0 0,-1 0 1 0 0,0 0 0 0 0,1 0-1 0 0,-1 1 1 0 0,0-1 0 0 0,0 0-1 0 0,1 0 1 0 0,-1 0 0 0 0,0 0-1 0 0,0 0 1 0 0,1 1 0 0 0,-1-1-1 0 0,0 0 1 0 0,0 0 0 0 0,0 0 0 0 0,1 1-1 0 0,-1-1 1 0 0,0 0 0 0 0,0 0-1 0 0,0 1 1 0 0,0-1 0 0 0,0 0-1 0 0,1 0 1 0 0,-1 1 0 0 0,0-1-1 0 0,0 0 1 0 0,0 0 0 0 0,0 1-1 0 0,0 24-3515 0 0,0-9 1835 0 0,3-1 102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0.397"/>
    </inkml:context>
    <inkml:brush xml:id="br0">
      <inkml:brushProperty name="width" value="0.035" units="cm"/>
      <inkml:brushProperty name="height" value="0.035" units="cm"/>
      <inkml:brushProperty name="color" value="#FF0066"/>
    </inkml:brush>
  </inkml:definitions>
  <inkml:trace contextRef="#ctx0" brushRef="#br0">219 335 2040 0 0,'5'-2'230'0'0,"-1"0"0"0"0,0 0 0 0 0,0 0 0 0 0,-1-1 0 0 0,1 1-1 0 0,0-1 1 0 0,-1 0 0 0 0,0 0 0 0 0,0-1 0 0 0,0 1-1 0 0,0-1 1 0 0,0 1 0 0 0,-1-1 0 0 0,1 0 0 0 0,-1 0-1 0 0,0 0 1 0 0,0 0 0 0 0,-1-1 0 0 0,1 1 0 0 0,-1 0 0 0 0,0-1-1 0 0,0 1 1 0 0,0-1 0 0 0,-1 1 0 0 0,1-1 0 0 0,-2-8-1 0 0,1-6 512 0 0,-1 0 0 0 0,-1 0 0 0 0,0 0 0 0 0,-2 1 0 0 0,-6-21 0 0 0,8 29-566 0 0,-2 0 1 0 0,1 0 0 0 0,-1 1 0 0 0,-1-1 0 0 0,0 1-1 0 0,-6-10 1 0 0,10 18-166 0 0,0-1-1 0 0,0 1 0 0 0,-1 0 0 0 0,1-1 1 0 0,0 1-1 0 0,0 0 0 0 0,-1-1 0 0 0,1 1 1 0 0,-1 0-1 0 0,1 0 0 0 0,-1 0 1 0 0,0 1-1 0 0,1-1 0 0 0,-1 0 0 0 0,0 0 1 0 0,1 1-1 0 0,-1-1 0 0 0,0 1 1 0 0,0 0-1 0 0,0-1 0 0 0,1 1 0 0 0,-1 0 1 0 0,0 0-1 0 0,0 0 0 0 0,0 1 1 0 0,0-1-1 0 0,1 0 0 0 0,-1 0 0 0 0,0 1 1 0 0,0 0-1 0 0,1-1 0 0 0,-1 1 1 0 0,0 0-1 0 0,1-1 0 0 0,-1 1 0 0 0,0 0 1 0 0,1 0-1 0 0,-1 1 0 0 0,1-1 1 0 0,0 0-1 0 0,-1 0 0 0 0,-1 3 0 0 0,-14 14-142 0 0,0 1-1 0 0,1 1 0 0 0,1 0 0 0 0,1 1 0 0 0,1 1 1 0 0,1 0-1 0 0,1 1 0 0 0,1 0 0 0 0,0 1 0 0 0,2 0 1 0 0,-5 27-1 0 0,12-49 112 0 0,0 1 1 0 0,1-1 0 0 0,-1 1-1 0 0,1 0 1 0 0,0-1-1 0 0,0 1 1 0 0,0-1 0 0 0,0 1-1 0 0,0-1 1 0 0,1 1-1 0 0,-1-1 1 0 0,1 1 0 0 0,-1-1-1 0 0,1 1 1 0 0,0-1 0 0 0,0 1-1 0 0,0-1 1 0 0,1 0-1 0 0,-1 0 1 0 0,0 1 0 0 0,3 1-1 0 0,-2-2 16 0 0,0-1-1 0 0,0 0 1 0 0,1 1 0 0 0,-1-1-1 0 0,0 0 1 0 0,1 0 0 0 0,-1-1-1 0 0,1 1 1 0 0,-1 0-1 0 0,1-1 1 0 0,0 0 0 0 0,-1 1-1 0 0,1-1 1 0 0,0 0 0 0 0,-1 0-1 0 0,1 0 1 0 0,-1-1-1 0 0,1 1 1 0 0,0-1 0 0 0,-1 1-1 0 0,3-2 1 0 0,15-4 125 0 0,-1-1 1 0 0,0-1-1 0 0,0-1 0 0 0,-1 0 0 0 0,0-1 1 0 0,-1-1-1 0 0,0-1 0 0 0,0 0 1 0 0,14-16-1 0 0,-10 8-628 0 0,0-1-1 0 0,-2-1 1 0 0,0-1 0 0 0,-2 0-1 0 0,26-46 1 0 0,-35 54-1960 0 0,-10 19 81 0 0,-17 40-742 0 0,17-33 2668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2:36.406"/>
    </inkml:context>
    <inkml:brush xml:id="br0">
      <inkml:brushProperty name="width" value="0.035" units="cm"/>
      <inkml:brushProperty name="height" value="0.035" units="cm"/>
      <inkml:brushProperty name="color" value="#008C3A"/>
    </inkml:brush>
  </inkml:definitions>
  <inkml:trace contextRef="#ctx0" brushRef="#br0">95 419 288 0 0,'-13'-5'133'0'0,"9"2"-50"0"0,-1 1 1 0 0,1 0-1 0 0,0 1 0 0 0,-1-1 1 0 0,1 1-1 0 0,-1 0 0 0 0,0 0 1 0 0,1 0-1 0 0,-1 1 0 0 0,-9 0 1 0 0,13 1-105 0 0,-1 1 0 0 0,1 0 1 0 0,0-1-1 0 0,0 1 0 0 0,0 0 1 0 0,0 0-1 0 0,1 0 0 0 0,-1 0 1 0 0,0 0-1 0 0,1 0 0 0 0,-1 0 1 0 0,1 0-1 0 0,0 3 0 0 0,-1-2 22 0 0,1 0-1 0 0,-1 0 0 0 0,1 0 0 0 0,-1 0 0 0 0,0 0 0 0 0,0 0 0 0 0,-1 0 0 0 0,-2 5 1 0 0,68-63 4554 0 0,-29 32-3781 0 0,42-22 1 0 0,-7 0 1423 0 0,-49 30-1131 0 0,0 2 1 0 0,34-17 0 0 0,-15 10 404 0 0,60-38 1 0 0,-73 40-1147 0 0,1 1 0 0 0,0 2-1 0 0,1 0 1 0 0,62-20 0 0 0,-10 17-272 0 0,0 3-1 0 0,141-8 1 0 0,166 28 300 0 0,-360-2-302 0 0,-1 1 0 0 0,0 1 0 0 0,0 2 0 0 0,-1 0 0 0 0,0 2 0 0 0,0 1 1 0 0,-1 1-1 0 0,0 1 0 0 0,32 21 0 0 0,-40-21-18 0 0,0 0 1 0 0,0 1 0 0 0,-1 0-1 0 0,-1 1 1 0 0,0 1-1 0 0,-1 1 1 0 0,-1 0 0 0 0,0 1-1 0 0,-1 0 1 0 0,-1 1 0 0 0,-1 0-1 0 0,-1 1 1 0 0,8 19-1 0 0,-10-15 6 0 0,-1-1-1 0 0,-2 1 1 0 0,0 0-1 0 0,1 38 1 0 0,-7 98 264 0 0,-2-53-211 0 0,-6 171 350 0 0,3-160-47 0 0,4 1 1 0 0,19 170-1 0 0,63 160 311 0 0,-24-160-219 0 0,-27-106-414 0 0,52 235 108 0 0,-63-362-216 0 0,3-2-1 0 0,1 0 1 0 0,3-1-1 0 0,2-2 1 0 0,3-1-1 0 0,1-1 1 0 0,3-1-1 0 0,1-2 0 0 0,3-1 1 0 0,82 76-1 0 0,-102-106 113 0 0,2-1 0 0 0,0-1 0 0 0,0-1 0 0 0,1 0-1 0 0,0-1 1 0 0,1-1 0 0 0,0-2 0 0 0,0 0-1 0 0,1-1 1 0 0,35 6 0 0 0,24-2 690 0 0,126 1 1 0 0,-182-11-968 0 0,6 1-563 0 0,556 2 1874 0 0,-245-3-1097 0 0,-139 2 12 0 0,9 5 44 0 0,55-1 61 0 0,-27-9 15 0 0,139-6 114 0 0,176-18 371 0 0,-373 31-286 0 0,-128 0-252 0 0,0-3 1 0 0,0-2-1 0 0,0-2 0 0 0,68-13 1 0 0,-112 13-20 0 0,-1 0 1 0 0,1-1-1 0 0,-1 0 1 0 0,11-7-1 0 0,16-6 381 0 0,-16 6-978 0 0,-20 11 480 0 0,0 0 1 0 0,0 0-1 0 0,0 0 0 0 0,0-1 0 0 0,0 1 0 0 0,0 0 1 0 0,1 0-1 0 0,-1 0 0 0 0,0 0 0 0 0,0-1 0 0 0,0 1 0 0 0,0 0 1 0 0,0 0-1 0 0,0 0 0 0 0,0 0 0 0 0,0-1 0 0 0,0 1 1 0 0,0 0-1 0 0,0 0 0 0 0,0 0 0 0 0,0 0 0 0 0,0 0 0 0 0,0-1 1 0 0,0 1-1 0 0,0 0 0 0 0,0 0 0 0 0,0 0 0 0 0,0 0 1 0 0,-1-1-1 0 0,1 1 0 0 0,0 0 0 0 0,0 0 0 0 0,0 0 1 0 0,0 0-1 0 0,0 0 0 0 0,0-1 0 0 0,0 1 0 0 0,-1 0 0 0 0,1 0 1 0 0,0 0-1 0 0,0 0 0 0 0,0 0 0 0 0,0 0 0 0 0,0 0 1 0 0,-1 0-1 0 0,1 0 0 0 0,0 0 0 0 0,0 0 0 0 0,0 0 0 0 0,0-1 1 0 0,-1 1-1 0 0,-40-6-4895 0 0,37 6 4705 0 0,-14-1-6927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0.604"/>
    </inkml:context>
    <inkml:brush xml:id="br0">
      <inkml:brushProperty name="width" value="0.035" units="cm"/>
      <inkml:brushProperty name="height" value="0.035" units="cm"/>
      <inkml:brushProperty name="color" value="#FF0066"/>
    </inkml:brush>
  </inkml:definitions>
  <inkml:trace contextRef="#ctx0" brushRef="#br0">1 86 488 0 0,'16'-1'64'0'0,"-1"-1"0"0"0,1 0 0 0 0,-1 0 0 0 0,0-2 0 0 0,1 0 0 0 0,-1-1 0 0 0,26-12 0 0 0,-26 11 111 0 0,-9 4-74 0 0,0 0 0 0 0,0-1 0 0 0,0 1 1 0 0,0-2-1 0 0,0 1 0 0 0,-1 0 0 0 0,1-1 1 0 0,-1 0-1 0 0,0 0 0 0 0,6-8 0 0 0,-18 22 5268 0 0,-20 27-2664 0 0,12-8-1560 0 0,4-10-774 0 0,1 1 0 0 0,1 1 0 0 0,1 0 1 0 0,-7 27-1 0 0,16-45-1371 0 0,-1-4 23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0.790"/>
    </inkml:context>
    <inkml:brush xml:id="br0">
      <inkml:brushProperty name="width" value="0.035" units="cm"/>
      <inkml:brushProperty name="height" value="0.035" units="cm"/>
      <inkml:brushProperty name="color" value="#FF0066"/>
    </inkml:brush>
  </inkml:definitions>
  <inkml:trace contextRef="#ctx0" brushRef="#br0">1 23 2673 0 0,'10'3'105'0'0,"1"0"0"0"0,0 0 0 0 0,0-1 1 0 0,0 0-1 0 0,0-1 0 0 0,1 0 0 0 0,14-2 1 0 0,3 2 337 0 0,296-2 4514 0 0,-255-5-5305 0 0,77-17-1 0 0,-120 18-1830 0 0,-17 2-171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0.991"/>
    </inkml:context>
    <inkml:brush xml:id="br0">
      <inkml:brushProperty name="width" value="0.035" units="cm"/>
      <inkml:brushProperty name="height" value="0.035" units="cm"/>
      <inkml:brushProperty name="color" value="#FF0066"/>
    </inkml:brush>
  </inkml:definitions>
  <inkml:trace contextRef="#ctx0" brushRef="#br0">143 39 2040 0 0,'0'0'5'0'0,"28"-14"248"0"0,-27 14-110 0 0,0-1 1 0 0,0 1 0 0 0,0-1 0 0 0,0 1-1 0 0,0-1 1 0 0,0 1 0 0 0,-1-1-1 0 0,1 1 1 0 0,0-1 0 0 0,0 0 0 0 0,0 0-1 0 0,-1 1 1 0 0,1-1 0 0 0,0 0 0 0 0,-1 0-1 0 0,1 0 1 0 0,-1 0 0 0 0,1 0-1 0 0,-1 0 1 0 0,1 0 0 0 0,-1 0 0 0 0,0 0-1 0 0,1 0 1 0 0,-1 0 0 0 0,0-2 0 0 0,0 3-13 0 0,-1-1 1 0 0,0 1 0 0 0,0 0 0 0 0,1-1 0 0 0,-1 1 0 0 0,0 0-1 0 0,0 0 1 0 0,0 0 0 0 0,0 0 0 0 0,1 0 0 0 0,-1 0-1 0 0,0 0 1 0 0,0 0 0 0 0,0 0 0 0 0,0 0 0 0 0,1 0-1 0 0,-1 0 1 0 0,0 0 0 0 0,0 1 0 0 0,0-1 0 0 0,1 0 0 0 0,-1 1-1 0 0,0-1 1 0 0,0 0 0 0 0,1 1 0 0 0,-1-1 0 0 0,0 1-1 0 0,1-1 1 0 0,-1 1 0 0 0,1 0 0 0 0,-1-1 0 0 0,0 1-1 0 0,0 1 1 0 0,-24 21 1195 0 0,7 1-1077 0 0,2 0 1 0 0,1 1 0 0 0,0 1 0 0 0,2 0 0 0 0,1 1 0 0 0,2 0 0 0 0,0 1 0 0 0,2 0 0 0 0,1 0 0 0 0,-5 39 0 0 0,11-62-463 0 0,1 1 0 0 0,0 0 0 0 0,0-1 0 0 0,1 1 0 0 0,-1 0 0 0 0,1-1 0 0 0,1 1-1 0 0,1 5 1 0 0,-3-10 139 0 0,0 0 0 0 0,1 1-1 0 0,-1-1 1 0 0,0 0 0 0 0,1 0-1 0 0,-1 0 1 0 0,1 0 0 0 0,0 0-1 0 0,-1 0 1 0 0,1 0 0 0 0,0 0-1 0 0,0 0 1 0 0,-1 0 0 0 0,1 0-1 0 0,0 0 1 0 0,0-1 0 0 0,0 1-1 0 0,0 0 1 0 0,0-1 0 0 0,0 1-1 0 0,0-1 1 0 0,0 1 0 0 0,0-1-1 0 0,1 1 1 0 0,-1-1 0 0 0,0 0-1 0 0,0 1 1 0 0,0-1-1 0 0,0 0 1 0 0,1 0 0 0 0,-1 0-1 0 0,0 0 1 0 0,0 0 0 0 0,0 0-1 0 0,1 0 1 0 0,-1-1 0 0 0,0 1-1 0 0,0 0 1 0 0,0-1 0 0 0,0 1-1 0 0,1 0 1 0 0,-1-1 0 0 0,1 0-1 0 0,7-6-3536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1.178"/>
    </inkml:context>
    <inkml:brush xml:id="br0">
      <inkml:brushProperty name="width" value="0.035" units="cm"/>
      <inkml:brushProperty name="height" value="0.035" units="cm"/>
      <inkml:brushProperty name="color" value="#FF0066"/>
    </inkml:brush>
  </inkml:definitions>
  <inkml:trace contextRef="#ctx0" brushRef="#br0">1 115 2040 0 0,'31'-7'1289'0'0,"30"-5"450"0"0,108-26 2843 0 0,-57 3-5382 0 0,-70 20-1122 0 0,-24 7 931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1.400"/>
    </inkml:context>
    <inkml:brush xml:id="br0">
      <inkml:brushProperty name="width" value="0.035" units="cm"/>
      <inkml:brushProperty name="height" value="0.035" units="cm"/>
      <inkml:brushProperty name="color" value="#FF0066"/>
    </inkml:brush>
  </inkml:definitions>
  <inkml:trace contextRef="#ctx0" brushRef="#br0">214 31 2040 0 0,'1'-1'73'0'0,"0"-1"0"0"0,-1 1 0 0 0,1-1 0 0 0,-1 0 0 0 0,1 1 0 0 0,-1-1 0 0 0,0 0 0 0 0,0 1 0 0 0,0-1 0 0 0,0 0-1 0 0,0 1 1 0 0,0-1 0 0 0,0 0 0 0 0,-1 1 0 0 0,1-1 0 0 0,-1-3 0 0 0,0 5 139 0 0,0 1 1 0 0,0-1-1 0 0,0 0 1 0 0,0 1-1 0 0,0-1 0 0 0,0 0 1 0 0,0 1-1 0 0,0-1 1 0 0,1 1-1 0 0,-1 0 1 0 0,0-1-1 0 0,0 1 0 0 0,1 0 1 0 0,-1-1-1 0 0,0 1 1 0 0,1 0-1 0 0,-1 0 1 0 0,1-1-1 0 0,-2 3 0 0 0,-24 36 4011 0 0,14-18-4692 0 0,-24 47 1276 0 0,3 1-1 0 0,4 2 1 0 0,-28 97-1 0 0,55-164-955 0 0,2-1-1 0 0,-1 1 0 0 0,0-1 0 0 0,1 1 0 0 0,-1-1 0 0 0,1 1 1 0 0,0-1-1 0 0,0 1 0 0 0,0-1 0 0 0,1 1 0 0 0,-1-1 0 0 0,1 1 1 0 0,0-1-1 0 0,0 0 0 0 0,2 5 0 0 0,-2-7 2 0 0,0 0 1 0 0,0 1-1 0 0,0-1 0 0 0,1 0 1 0 0,-1 0-1 0 0,0 0 0 0 0,1 0 1 0 0,-1-1-1 0 0,1 1 0 0 0,-1 0 1 0 0,1 0-1 0 0,-1-1 0 0 0,1 1 1 0 0,-1-1-1 0 0,1 0 0 0 0,0 1 1 0 0,-1-1-1 0 0,1 0 0 0 0,0 0 1 0 0,-1 0-1 0 0,1 0 0 0 0,0 0 1 0 0,-1 0-1 0 0,1-1 0 0 0,0 1 1 0 0,-1 0-1 0 0,1-1 0 0 0,-1 1 1 0 0,1-1-1 0 0,-1 0 0 0 0,1 0 1 0 0,-1 1-1 0 0,1-1 0 0 0,0-1 1 0 0,13-6-2483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1.667"/>
    </inkml:context>
    <inkml:brush xml:id="br0">
      <inkml:brushProperty name="width" value="0.035" units="cm"/>
      <inkml:brushProperty name="height" value="0.035" units="cm"/>
      <inkml:brushProperty name="color" value="#FF0066"/>
    </inkml:brush>
  </inkml:definitions>
  <inkml:trace contextRef="#ctx0" brushRef="#br0">67 94 288 0 0,'7'-9'1476'0'0,"-1"1"0"0"0,1-1-1 0 0,-2 0 1 0 0,1 0 0 0 0,-1 0-1 0 0,0-1 1 0 0,-1 0 0 0 0,4-11 817 0 0,-16 48-2036 0 0,-6 13 177 0 0,-24 47-1 0 0,25-61-451 0 0,2 1 0 0 0,0 0 1 0 0,2 1-1 0 0,-7 32 0 0 0,16-61-51 0 0,1 1 1 0 0,-1 0-1 0 0,0-1 0 0 0,1 1 1 0 0,-1-1-1 0 0,1 1 0 0 0,-1 0 1 0 0,0-1-1 0 0,1 1 0 0 0,-1 0 0 0 0,1 0 1 0 0,-1-1-1 0 0,1 1 0 0 0,-1 0 1 0 0,1 0-1 0 0,-1 0 0 0 0,1 0 1 0 0,-1-1-1 0 0,1 1 0 0 0,0 0 1 0 0,-1 0-1 0 0,1 0 0 0 0,-1 0 1 0 0,1 0-1 0 0,-1 0 0 0 0,1 1 1 0 0,-1-1-1 0 0,1 0 0 0 0,-1 0 1 0 0,1 0-1 0 0,-1 0 0 0 0,1 1 0 0 0,-1-1 1 0 0,1 0-1 0 0,-1 0 0 0 0,1 1 1 0 0,-1-1-1 0 0,0 0 0 0 0,1 1 1 0 0,-1-1-1 0 0,1 0 0 0 0,-1 1 1 0 0,0-1-1 0 0,1 1 0 0 0,-1-1 1 0 0,0 1-1 0 0,0-1 0 0 0,1 1 1 0 0,-1-1-1 0 0,0 1 0 0 0,0-1 1 0 0,0 1-1 0 0,0-1 0 0 0,1 1 0 0 0,-1-1 1 0 0,0 1-1 0 0,0-1 0 0 0,0 1 1 0 0,0-1-1 0 0,0 1 0 0 0,0-1 1 0 0,0 1-1 0 0,-1 0 0 0 0,1-1 1 0 0,0 1-1 0 0,0-1 0 0 0,0 1 1 0 0,-1-1-1 0 0,1 1 0 0 0,8-10-3960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1.869"/>
    </inkml:context>
    <inkml:brush xml:id="br0">
      <inkml:brushProperty name="width" value="0.035" units="cm"/>
      <inkml:brushProperty name="height" value="0.035" units="cm"/>
      <inkml:brushProperty name="color" value="#FF0066"/>
    </inkml:brush>
  </inkml:definitions>
  <inkml:trace contextRef="#ctx0" brushRef="#br0">0 0 3081 0 0,'15'5'1576'0'0,"0"0"0"0"0,1-1 1 0 0,25 3-1 0 0,28 1 22 0 0,1-3 1 0 0,69-4-1 0 0,46-15-8181 0 0,-182 13 5002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2.611"/>
    </inkml:context>
    <inkml:brush xml:id="br0">
      <inkml:brushProperty name="width" value="0.035" units="cm"/>
      <inkml:brushProperty name="height" value="0.035" units="cm"/>
      <inkml:brushProperty name="color" value="#FF0066"/>
    </inkml:brush>
  </inkml:definitions>
  <inkml:trace contextRef="#ctx0" brushRef="#br0">5 641 4001 0 0,'-1'1'123'0'0,"1"0"0"0"0,-1 1-1 0 0,1-1 1 0 0,-1 0 0 0 0,1 1 0 0 0,-1-1 0 0 0,1 1 0 0 0,0-1 0 0 0,-1 1-1 0 0,1-1 1 0 0,0 1 0 0 0,0-1 0 0 0,0 0 0 0 0,0 1 0 0 0,1-1-1 0 0,-1 1 1 0 0,0-1 0 0 0,1 1 0 0 0,-1-1 0 0 0,0 1 0 0 0,1-1 0 0 0,0 0-1 0 0,-1 1 1 0 0,1-1 0 0 0,0 0 0 0 0,0 0 0 0 0,0 1 0 0 0,0-1 0 0 0,0 0-1 0 0,1 1 1 0 0,1 1 204 0 0,-1 0 1 0 0,1 0-1 0 0,-1 0 0 0 0,1-1 0 0 0,0 1 0 0 0,0-1 1 0 0,0 0-1 0 0,0 0 0 0 0,0 0 0 0 0,0 0 0 0 0,1-1 0 0 0,3 2 1 0 0,0-2-60 0 0,0 0 0 0 0,0-1 0 0 0,0 0 0 0 0,1 0 0 0 0,-1-1 0 0 0,0 0 0 0 0,0 0 0 0 0,-1-1 0 0 0,9-2 0 0 0,62-28-186 0 0,-46 18 39 0 0,108-53-954 0 0,-85 39-3592 0 0,108-40-1 0 0,-141 64 2684 0 0,-15 9 399 0 0,-19 24-216 0 0,11-26 1564 0 0,0 0-1 0 0,0 0 1 0 0,0 0-1 0 0,1 0 1 0 0,0 0-1 0 0,-1 1 1 0 0,1-1-1 0 0,0 0 1 0 0,0 1-1 0 0,1-1 1 0 0,-2 6-1 0 0,3-6 142 0 0,0 0 0 0 0,0 0 0 0 0,0 0 0 0 0,0 0 0 0 0,0-1 0 0 0,1 1 0 0 0,-1 0 0 0 0,1-1 0 0 0,0 1 0 0 0,0-1 0 0 0,0 0 0 0 0,2 3 0 0 0,-2-4 169 0 0,-1 1 0 0 0,1-1-1 0 0,0 1 1 0 0,0-1-1 0 0,0 0 1 0 0,0 0 0 0 0,0 0-1 0 0,0 0 1 0 0,0 0-1 0 0,1 0 1 0 0,-1 0 0 0 0,0-1-1 0 0,0 1 1 0 0,1-1 0 0 0,-1 0-1 0 0,0 0 1 0 0,1 0-1 0 0,-1 0 1 0 0,0 0 0 0 0,1 0-1 0 0,-1 0 1 0 0,0-1-1 0 0,0 1 1 0 0,1-1 0 0 0,-1 0-1 0 0,0 0 1 0 0,0 1 0 0 0,0-1-1 0 0,0-1 1 0 0,0 1-1 0 0,0 0 1 0 0,0 0 0 0 0,0-1-1 0 0,0 1 1 0 0,-1-1-1 0 0,4-3 1 0 0,28-42 758 0 0,-1-1 0 0 0,-3-1-1 0 0,44-101 1 0 0,29-50-795 0 0,-99 196-280 0 0,-2 0 2 0 0,1 1 1 0 0,0 0-1 0 0,0 0 1 0 0,0-1-1 0 0,0 1 1 0 0,0 1-1 0 0,1-1 1 0 0,-1 0-1 0 0,1 1 1 0 0,0-1-1 0 0,4-2 1 0 0,-7 10-30 0 0,1 0 1 0 0,0 0-1 0 0,-1 0 1 0 0,0 0-1 0 0,0 0 0 0 0,0 0 1 0 0,-2 8-1 0 0,2-11 11 0 0,-48 322-195 0 0,45-305 221 0 0,0 1 0 0 0,1 0 0 0 0,2-1 0 0 0,0 21 0 0 0,0-35-6 0 0,1 0-1 0 0,-1 0 1 0 0,1 0 0 0 0,-1-1 0 0 0,1 1-1 0 0,1 0 1 0 0,-1 0 0 0 0,1-1 0 0 0,0 1-1 0 0,0-1 1 0 0,0 0 0 0 0,0 1 0 0 0,1-1-1 0 0,0 0 1 0 0,0-1 0 0 0,0 1 0 0 0,0 0-1 0 0,0-1 1 0 0,1 1 0 0 0,0-1-1 0 0,0 0 1 0 0,4 2 0 0 0,-4-4 6 0 0,-1 0 0 0 0,1 0 0 0 0,0-1 0 0 0,-1 1-1 0 0,1-1 1 0 0,-1 0 0 0 0,1 0 0 0 0,0 0 0 0 0,-1-1 0 0 0,1 1 0 0 0,-1-1 0 0 0,1 0 0 0 0,-1 0 0 0 0,1 0-1 0 0,-1-1 1 0 0,0 1 0 0 0,1-1 0 0 0,-1 0 0 0 0,0 0 0 0 0,0 0 0 0 0,0 0 0 0 0,-1 0 0 0 0,6-5 0 0 0,7-7 63 0 0,0-1 0 0 0,22-28 0 0 0,-36 42-70 0 0,27-40 50 0 0,-1-2 0 0 0,-2-1-1 0 0,-2-1 1 0 0,-2-1 0 0 0,20-62 0 0 0,18-40-969 0 0,-55 140 611 0 0,0 0 0 0 0,1 1 0 0 0,-1 0 0 0 0,1 0 0 0 0,0 0 0 0 0,1 1 0 0 0,7-8 0 0 0,-10 12-59 0 0,-1 0 0 0 0,0 0 0 0 0,1-1 0 0 0,0 2 0 0 0,0-1 1 0 0,-1 0-1 0 0,1 1 0 0 0,0-1 0 0 0,0 1 0 0 0,1 0 0 0 0,-1 0 0 0 0,0 0 1 0 0,0 0-1 0 0,0 0 0 0 0,1 1 0 0 0,-1 0 0 0 0,0 0 0 0 0,1 0 0 0 0,-1 0 0 0 0,0 0 1 0 0,5 1-1 0 0,2 3-731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3.311"/>
    </inkml:context>
    <inkml:brush xml:id="br0">
      <inkml:brushProperty name="width" value="0.035" units="cm"/>
      <inkml:brushProperty name="height" value="0.035" units="cm"/>
      <inkml:brushProperty name="color" value="#FF0066"/>
    </inkml:brush>
  </inkml:definitions>
  <inkml:trace contextRef="#ctx0" brushRef="#br0">296 310 1808 0 0,'-2'-9'757'0'0,"1"-1"0"0"0,-1 1 0 0 0,2-1 0 0 0,-1 1 0 0 0,2-16 0 0 0,-1-12 1734 0 0,-3-30 453 0 0,3 33-1539 0 0,-8-51 0 0 0,8 84-1396 0 0,0 1 0 0 0,0-1-1 0 0,0 1 1 0 0,0-1 0 0 0,-1 1 0 0 0,1-1-1 0 0,0 0 1 0 0,0 1 0 0 0,0-1 0 0 0,0 1 0 0 0,-1-1-1 0 0,1 1 1 0 0,0-1 0 0 0,0 1 0 0 0,-1-1-1 0 0,1 1 1 0 0,0-1 0 0 0,-1 1 0 0 0,1 0-1 0 0,-1-1 1 0 0,1 1 0 0 0,0-1 0 0 0,-1 1-1 0 0,1 0 1 0 0,-1-1 0 0 0,1 1 0 0 0,-1 0 0 0 0,1 0-1 0 0,-1-1 1 0 0,1 1 0 0 0,-1 0 0 0 0,0 0-1 0 0,0 0 1 0 0,-19 11 182 0 0,-15 30-222 0 0,33-38-20 0 0,-35 48-335 0 0,2 2 1 0 0,2 2 0 0 0,2 0-1 0 0,-31 85 1 0 0,59-134 428 0 0,1 1 1 0 0,0-1-1 0 0,0 1 1 0 0,1-1-1 0 0,0 1 1 0 0,0 0-1 0 0,0 0 0 0 0,1-1 1 0 0,0 1-1 0 0,1 0 1 0 0,-1 0-1 0 0,1-1 1 0 0,3 11-1 0 0,-2-13 30 0 0,-1-1 0 0 0,1 1 0 0 0,0-1 0 0 0,0 1 0 0 0,0-1 0 0 0,1 0 0 0 0,-1 0 0 0 0,1 0 0 0 0,0 0 0 0 0,-1 0 0 0 0,1-1 0 0 0,1 1 0 0 0,-1-1 0 0 0,0 0 0 0 0,1 0 0 0 0,-1 0 0 0 0,1 0 0 0 0,-1 0 0 0 0,1-1-1 0 0,0 0 1 0 0,0 0 0 0 0,-1 0 0 0 0,1 0 0 0 0,5 0 0 0 0,2 0-8 0 0,1 0-1 0 0,-1-1 1 0 0,1-1-1 0 0,-1 0 1 0 0,0 0-1 0 0,1-1 1 0 0,-1 0-1 0 0,0-1 1 0 0,0 0-1 0 0,0-1 1 0 0,-1-1-1 0 0,14-6 0 0 0,-12 4-13 0 0,0 0 0 0 0,0 0 0 0 0,-1-1 0 0 0,-1-1 0 0 0,1 0 0 0 0,-1 0 0 0 0,-1-1 0 0 0,1 0 0 0 0,-2-1 0 0 0,8-11 0 0 0,-15 21-25 0 0,0 0-1 0 0,0 0 1 0 0,-1 0 0 0 0,1-1-1 0 0,-1 1 1 0 0,1 0-1 0 0,0 0 1 0 0,-1 0 0 0 0,0 0-1 0 0,1-1 1 0 0,-1 1-1 0 0,0 0 1 0 0,0 0 0 0 0,0-1-1 0 0,1 1 1 0 0,-1 0-1 0 0,-1 0 1 0 0,1-1 0 0 0,0 1-1 0 0,0-2 1 0 0,-1 3-12 0 0,0 0 0 0 0,0 0 0 0 0,1 0 1 0 0,-1 0-1 0 0,0 0 0 0 0,1 0 0 0 0,-1 0 1 0 0,0 0-1 0 0,0 0 0 0 0,1 0 0 0 0,-1 0 1 0 0,0 1-1 0 0,1-1 0 0 0,-1 0 0 0 0,0 0 1 0 0,1 1-1 0 0,-1-1 0 0 0,0 1 0 0 0,1-1 1 0 0,-1 0-1 0 0,1 1 0 0 0,-1-1 0 0 0,1 1 1 0 0,-1-1-1 0 0,1 1 0 0 0,-1-1 0 0 0,1 1 1 0 0,-1 0-1 0 0,1-1 0 0 0,0 1 0 0 0,-1 0 1 0 0,1-1-1 0 0,0 1 0 0 0,-1 1 0 0 0,-19 25-336 0 0,-26 46-1 0 0,42-65 247 0 0,-1 0-1 0 0,1 1 0 0 0,1-1 0 0 0,0 1 0 0 0,0 0 0 0 0,1 0 0 0 0,0 0 0 0 0,0 0 0 0 0,1 0 0 0 0,0 18 1 0 0,1-26 39 0 0,0 0 0 0 0,0 1 1 0 0,0-1-1 0 0,0 0 1 0 0,0 0-1 0 0,0 1 1 0 0,1-1-1 0 0,-1 0 1 0 0,0 0-1 0 0,1 1 1 0 0,-1-1-1 0 0,1 0 0 0 0,0 0 1 0 0,-1 0-1 0 0,1 0 1 0 0,0 0-1 0 0,0 0 1 0 0,-1 0-1 0 0,1 0 1 0 0,0 0-1 0 0,0 0 0 0 0,0 0 1 0 0,0 0-1 0 0,0-1 1 0 0,2 2-1 0 0,-1-2-56 0 0,0 0-1 0 0,0 1 0 0 0,0-1 0 0 0,0 0 0 0 0,0 0 1 0 0,0-1-1 0 0,0 1 0 0 0,0 0 0 0 0,0-1 0 0 0,0 1 1 0 0,-1-1-1 0 0,1 0 0 0 0,0 1 0 0 0,0-1 0 0 0,1-1 1 0 0,6-3-453 0 0,0-1 1 0 0,0 0-1 0 0,-1-1 1 0 0,16-15-1 0 0,-13 10-364 0 0,-1 0 0 0 0,0-1 0 0 0,0 0 0 0 0,-1-1 1 0 0,-1 0-1 0 0,7-16 0 0 0,-6-1-993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3.492"/>
    </inkml:context>
    <inkml:brush xml:id="br0">
      <inkml:brushProperty name="width" value="0.035" units="cm"/>
      <inkml:brushProperty name="height" value="0.035" units="cm"/>
      <inkml:brushProperty name="color" value="#FF0066"/>
    </inkml:brush>
  </inkml:definitions>
  <inkml:trace contextRef="#ctx0" brushRef="#br0">7 13 432 0 0,'0'1'26'0'0,"-1"-1"0"0"0,1 1-1 0 0,-1-1 1 0 0,1 1 0 0 0,-1-1 0 0 0,1 1-1 0 0,-1 0 1 0 0,1-1 0 0 0,-1 1 0 0 0,1 0 0 0 0,0-1-1 0 0,-1 1 1 0 0,1 0 0 0 0,0-1 0 0 0,0 1-1 0 0,0 0 1 0 0,-1 0 0 0 0,1-1 0 0 0,0 1 0 0 0,0 0-1 0 0,0 0 1 0 0,0-1 0 0 0,0 1 0 0 0,1 0-1 0 0,-1 0 1 0 0,0 0 0 0 0,0-1 0 0 0,0 1-1 0 0,1 0 1 0 0,-1 0 0 0 0,22 18 1849 0 0,44 6 1977 0 0,-56-22-3464 0 0,27 7 222 0 0,1-2 0 0 0,0-1 0 0 0,0-1 0 0 0,1-3 0 0 0,0-1 0 0 0,-1-2 0 0 0,75-9 1 0 0,78-28-1729 0 0,-8-18-4015 0 0,-142 39 3342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2:37.096"/>
    </inkml:context>
    <inkml:brush xml:id="br0">
      <inkml:brushProperty name="width" value="0.035" units="cm"/>
      <inkml:brushProperty name="height" value="0.035" units="cm"/>
      <inkml:brushProperty name="color" value="#008C3A"/>
    </inkml:brush>
  </inkml:definitions>
  <inkml:trace contextRef="#ctx0" brushRef="#br0">2490 0 3081 0 0,'-2'0'21'0'0,"0"1"1"0"0,0-1-1 0 0,0 1 1 0 0,0 0-1 0 0,0-1 1 0 0,0 1-1 0 0,0 0 1 0 0,0 0-1 0 0,1 0 1 0 0,-1 0-1 0 0,0 0 1 0 0,1 1-1 0 0,-1-1 1 0 0,1 0-1 0 0,-1 1 1 0 0,1-1-1 0 0,0 1 1 0 0,-1 0-1 0 0,0 1 1 0 0,-17 40 249 0 0,17-36-191 0 0,0 0 0 0 0,1 1-1 0 0,0-1 1 0 0,0 0 0 0 0,1 1-1 0 0,0-1 1 0 0,0 1 0 0 0,0-1-1 0 0,1 1 1 0 0,1-1 0 0 0,-1 0 0 0 0,3 9-1 0 0,6 13 706 0 0,23 48-1 0 0,-2-7 427 0 0,-7 11 48 0 0,-2 1 0 0 0,12 100 1 0 0,6 173 2272 0 0,-34-284-2786 0 0,0-9-348 0 0,-3 1 0 0 0,-2 0-1 0 0,-4-1 1 0 0,-2 1 0 0 0,-3-1 0 0 0,-2 0-1 0 0,-23 73 1 0 0,-16 81-253 0 0,41-162-84 0 0,-3-2 1 0 0,-2 0-1 0 0,-3 0 1 0 0,-24 56-1 0 0,34-98-23 0 0,0-1 1 0 0,0 0-1 0 0,-1 0 1 0 0,0-1-1 0 0,-1 0 0 0 0,1 0 1 0 0,-1-1-1 0 0,-1 0 0 0 0,0 0 1 0 0,0-1-1 0 0,0 0 1 0 0,-1-1-1 0 0,1 0 0 0 0,-1-1 1 0 0,-1 1-1 0 0,1-2 0 0 0,0 0 1 0 0,-1 0-1 0 0,-14 2 1 0 0,-19 2 109 0 0,-1-3 1 0 0,0-1-1 0 0,-59-3 1 0 0,-379-40 373 0 0,182 11-201 0 0,-235 12 590 0 0,477 20-797 0 0,-1 2 1 0 0,1 3-1 0 0,1 3 1 0 0,0 2-1 0 0,0 2 1 0 0,-109 47-1 0 0,140-49-239 0 0,2 0-1 0 0,-34 24 1 0 0,53-32 41 0 0,-1-1 1 0 0,1 1 0 0 0,0 1-1 0 0,1-1 1 0 0,-1 1-1 0 0,1 0 1 0 0,0 0-1 0 0,1 1 1 0 0,-1-1-1 0 0,1 1 1 0 0,0 0 0 0 0,1 0-1 0 0,-5 13 1 0 0,8-16 6 0 0,-1-1 1 0 0,1 0-1 0 0,0 1 1 0 0,0-1-1 0 0,0 0 1 0 0,0 1 0 0 0,0-1-1 0 0,1 0 1 0 0,0 0-1 0 0,0 1 1 0 0,0-1-1 0 0,0 0 1 0 0,0 0 0 0 0,0 0-1 0 0,1 0 1 0 0,-1 0-1 0 0,1 0 1 0 0,0 0-1 0 0,0-1 1 0 0,0 1 0 0 0,0-1-1 0 0,1 1 1 0 0,-1-1-1 0 0,1 0 1 0 0,-1 0-1 0 0,1 0 1 0 0,0 0 0 0 0,0 0-1 0 0,0-1 1 0 0,3 2-1 0 0,5 2-892 0 0,-1 0-1 0 0,1-1 1 0 0,0-1 0 0 0,0 1-1 0 0,0-2 1 0 0,1 0-1 0 0,16 2 1 0 0,8-4-4030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4.124"/>
    </inkml:context>
    <inkml:brush xml:id="br0">
      <inkml:brushProperty name="width" value="0.035" units="cm"/>
      <inkml:brushProperty name="height" value="0.035" units="cm"/>
      <inkml:brushProperty name="color" value="#FF0066"/>
    </inkml:brush>
  </inkml:definitions>
  <inkml:trace contextRef="#ctx0" brushRef="#br0">14 1 3081 0 0,'-13'-1'6053'0'0,"22"6"-1513"0"0,29 23-810 0 0,-28-14-3593 0 0,0-1-1 0 0,-1 1 1 0 0,-1 1 0 0 0,0-1 0 0 0,0 2 0 0 0,-2-1 0 0 0,0 1 0 0 0,4 20 0 0 0,17 37-145 0 0,-12-42-17 0 0,1-1 0 0 0,2 0 0 0 0,1-1 0 0 0,34 41 0 0 0,-36-51-331 0 0,0-1-1 0 0,1 0 1 0 0,1-1 0 0 0,1-2-1 0 0,0 1 1 0 0,43 23 0 0 0,-35-28-4577 0 0,-17-10 154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3:24.308"/>
    </inkml:context>
    <inkml:brush xml:id="br0">
      <inkml:brushProperty name="width" value="0.035" units="cm"/>
      <inkml:brushProperty name="height" value="0.035" units="cm"/>
      <inkml:brushProperty name="color" value="#FF0066"/>
    </inkml:brush>
  </inkml:definitions>
  <inkml:trace contextRef="#ctx0" brushRef="#br0">22 648 4001 0 0,'-21'2'1367'0'0,"35"-4"3076"0"0,20-3-83 0 0,-17 2-4584 0 0,60-18 1428 0 0,0-3 1 0 0,-1-3-1 0 0,-2-4 0 0 0,96-54 1 0 0,-38 6-1376 0 0,163-126 0 0 0,-159 93-1183 0 0,-77 57 133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26.254"/>
    </inkml:context>
    <inkml:brush xml:id="br0">
      <inkml:brushProperty name="width" value="0.035" units="cm"/>
      <inkml:brushProperty name="height" value="0.035" units="cm"/>
      <inkml:brushProperty name="color" value="#FF0066"/>
    </inkml:brush>
  </inkml:definitions>
  <inkml:trace contextRef="#ctx0" brushRef="#br0">1752 3 7458 0 0,'-7'-1'32'0'0,"-1"0"0"0"0,1 1 0 0 0,-1 0 0 0 0,1 0 1 0 0,-1 1-1 0 0,0 0 0 0 0,1 0 0 0 0,-1 1 1 0 0,1 0-1 0 0,0 0 0 0 0,0 0 0 0 0,0 1 0 0 0,0 1 1 0 0,0-1-1 0 0,0 1 0 0 0,1 0 0 0 0,0 0 1 0 0,-10 9-1 0 0,-163 155-2082 0 0,81-72 1695 0 0,-560 574 3436 0 0,594-597-2689 0 0,-228 274 800 0 0,32 20-233 0 0,246-345-864 0 0,9-16-27 0 0,0 1 0 0 0,1 0-1 0 0,-1 1 1 0 0,1-1 0 0 0,1 1 0 0 0,-1 0 0 0 0,2 0 0 0 0,-1 0 0 0 0,1 0 0 0 0,-2 12 0 0 0,4-19-23 0 0,1 1 1 0 0,-1 0 0 0 0,0-1 0 0 0,1 1 0 0 0,0 0 0 0 0,-1-1 0 0 0,1 1-1 0 0,0 0 1 0 0,0-1 0 0 0,0 1 0 0 0,0-1 0 0 0,0 0 0 0 0,0 1 0 0 0,0-1-1 0 0,1 0 1 0 0,-1 0 0 0 0,0 0 0 0 0,1 1 0 0 0,-1-1 0 0 0,1-1 0 0 0,-1 1-1 0 0,1 0 1 0 0,-1 0 0 0 0,1-1 0 0 0,0 1 0 0 0,-1-1 0 0 0,1 1 0 0 0,0-1-1 0 0,0 1 1 0 0,-1-1 0 0 0,1 0 0 0 0,2 0 0 0 0,6 1 120 0 0,1 0-1 0 0,-1-1 1 0 0,21-2 0 0 0,-1-3 16 0 0,1-1-1 0 0,-2-1 1 0 0,1-2 0 0 0,51-22-1 0 0,108-66 16 0 0,-149 75-134 0 0,546-327 382 0 0,-107 58-392 0 0,-384 237-68 0 0,446-245-649 0 0,-370 214-73 0 0,222-75 0 0 0,-324 135 680 0 0,-23 7 188 0 0,1 2-1 0 0,85-16 1 0 0,-132 32-104 0 0,0-1 1 0 0,1 1-1 0 0,-1 0 0 0 0,0 0 1 0 0,0 0-1 0 0,0 0 0 0 0,0 0 0 0 0,1 0 1 0 0,-1 0-1 0 0,0 0 0 0 0,0-1 1 0 0,0 1-1 0 0,0 0 0 0 0,1 0 1 0 0,-1 0-1 0 0,0 0 0 0 0,0 0 0 0 0,0 0 1 0 0,1 0-1 0 0,-1 0 0 0 0,0 0 1 0 0,0 0-1 0 0,0 0 0 0 0,1 0 1 0 0,-1 0-1 0 0,0 1 0 0 0,0-1 0 0 0,0 0 1 0 0,0 0-1 0 0,1 0 0 0 0,-1 0 1 0 0,0 0-1 0 0,0 0 0 0 0,0 0 1 0 0,0 0-1 0 0,0 1 0 0 0,1-1 0 0 0,-1 0 1 0 0,0 0-1 0 0,0 0 0 0 0,0 0 1 0 0,0 1-1 0 0,0-1 0 0 0,0 0 1 0 0,0 0-1 0 0,0 0 0 0 0,1 0 1 0 0,-1 1-1 0 0,0-1 0 0 0,0 0 0 0 0,0 0 1 0 0,0 0-1 0 0,0 1 0 0 0,0-1 1 0 0,0 0-1 0 0,0 0 0 0 0,0 0 1 0 0,0 1-1 0 0,-12 13 798 0 0,-29 20-304 0 0,34-29-407 0 0,-380 332 567 0 0,121-100-920 0 0,-63 20-363 0 0,-43 37 1577 0 0,357-280-819 0 0,-46 42 581 0 0,57-51-647 0 0,-1 0 0 0 0,1 0 0 0 0,0 0 0 0 0,0 1 0 0 0,1 0 0 0 0,0-1 1 0 0,0 1-1 0 0,0 0 0 0 0,-3 11 0 0 0,6-17-89 0 0,0 1 1 0 0,0 0-1 0 0,0 0 0 0 0,0 0 0 0 0,1-1 1 0 0,-1 1-1 0 0,0 0 0 0 0,0 0 1 0 0,0-1-1 0 0,1 1 0 0 0,-1 0 0 0 0,0 0 1 0 0,1-1-1 0 0,-1 1 0 0 0,1 0 1 0 0,-1-1-1 0 0,1 1 0 0 0,-1 0 1 0 0,1-1-1 0 0,-1 1 0 0 0,1-1 0 0 0,0 1 1 0 0,-1-1-1 0 0,1 1 0 0 0,0-1 1 0 0,-1 0-1 0 0,1 1 0 0 0,0-1 1 0 0,0 0-1 0 0,-1 0 0 0 0,1 1 0 0 0,0-1 1 0 0,0 0-1 0 0,-1 0 0 0 0,1 0 1 0 0,0 0-1 0 0,0 0 0 0 0,1 0 1 0 0,36 1-302 0 0,-36-1 284 0 0,25-3-67 0 0,-1-1 0 0 0,1-1 0 0 0,50-16 0 0 0,76-39-255 0 0,-104 40 306 0 0,441-203 110 0 0,232-86 60 0 0,-646 283-144 0 0,-25 7-10 0 0,2 1-1 0 0,0 3 0 0 0,0 3 0 0 0,60-7 1 0 0,-111 19 5 0 0,0-1-1 0 0,0 1 1 0 0,0-1 0 0 0,0 1 0 0 0,0 0-1 0 0,0 0 1 0 0,0 0 0 0 0,0 0 0 0 0,0 0 0 0 0,0 1-1 0 0,0-1 1 0 0,0 1 0 0 0,0-1 0 0 0,0 1-1 0 0,0-1 1 0 0,0 1 0 0 0,0 0 0 0 0,-1 0 0 0 0,1 0-1 0 0,0 0 1 0 0,-1 1 0 0 0,1-1 0 0 0,0 0 0 0 0,-1 1-1 0 0,0-1 1 0 0,1 1 0 0 0,1 2 0 0 0,-2-1-7 0 0,-1 1 0 0 0,0-1 1 0 0,0 1-1 0 0,0-1 0 0 0,-1 0 1 0 0,1 1-1 0 0,-1-1 0 0 0,1 0 0 0 0,-1 0 1 0 0,0 1-1 0 0,-1-1 0 0 0,1 0 1 0 0,0 0-1 0 0,-1 0 0 0 0,0 0 1 0 0,-3 4-1 0 0,-298 418-276 0 0,231-332 344 0 0,-630 827 98 0 0,680-890-142 0 0,-4 3 105 0 0,-41 70 0 0 0,66-101-93 0 0,0 0 1 0 0,0 0-1 0 0,0 0 0 0 0,0 1 0 0 0,0-1 1 0 0,1 0-1 0 0,-1 0 0 0 0,1 0 1 0 0,-1 1-1 0 0,1-1 0 0 0,0 0 1 0 0,0 4-1 0 0,0-5-3 0 0,1 0 1 0 0,-1 0-1 0 0,0 0 0 0 0,1 0 1 0 0,-1 0-1 0 0,0 0 1 0 0,1 0-1 0 0,0 0 0 0 0,-1 0 1 0 0,1-1-1 0 0,-1 1 1 0 0,1 0-1 0 0,0 0 1 0 0,0-1-1 0 0,-1 1 0 0 0,1 0 1 0 0,0-1-1 0 0,0 1 1 0 0,0-1-1 0 0,1 1 0 0 0,4 2 89 0 0,1-2 0 0 0,0 1 0 0 0,0-1 0 0 0,0 0 0 0 0,0 0 0 0 0,12-1 0 0 0,-7 1 18 0 0,41-2 167 0 0,1-1 0 0 0,-1-3-1 0 0,0-3 1 0 0,-1-1 0 0 0,1-3 0 0 0,-2-2 0 0 0,61-26 0 0 0,39-24-339 0 0,146-86 1 0 0,280-187-311 0 0,-256 133 46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41.930"/>
    </inkml:context>
    <inkml:brush xml:id="br0">
      <inkml:brushProperty name="width" value="0.035" units="cm"/>
      <inkml:brushProperty name="height" value="0.035" units="cm"/>
      <inkml:brushProperty name="color" value="#FF0066"/>
    </inkml:brush>
  </inkml:definitions>
  <inkml:trace contextRef="#ctx0" brushRef="#br0">93 1765 2529 0 0,'-34'44'1122'0'0,"2"-3"270"0"0,5-21 2527 0 0,33-28-3230 0 0,-1 0 1 0 0,0 0-1 0 0,0-1 0 0 0,-1 1 1 0 0,7-19-1 0 0,1 0 187 0 0,106-241 1655 0 0,-13 27-2007 0 0,218-331-347 0 0,-259 467-186 0 0,-35 55-67 0 0,1 2 0 0 0,3 1 0 0 0,59-67 0 0 0,-81 106-258 0 0,-27 27 1089 0 0,-29 32 96 0 0,16-22-834 0 0,-24 26 68 0 0,-3-3-1 0 0,-77 57 1 0 0,107-92-154 0 0,1 1 1 0 0,1 2 0 0 0,0 0-1 0 0,2 2 1 0 0,-22 25-1 0 0,132-142-656 0 0,138-227 1043 0 0,-204 286-218 0 0,2 1-1 0 0,2 0 1 0 0,1 3-1 0 0,63-59 1 0 0,-105 142 572 0 0,12-40-672 0 0,1-1 0 0 0,0 1 0 0 0,1 0 0 0 0,0-1 0 0 0,1 1 0 0 0,0 0 0 0 0,3 18 0 0 0,17 78 0 0 0,-15-82 0 0 0,10 46-45 0 0,3-2 0 0 0,2 0 1 0 0,4-1-1 0 0,64 127 0 0 0,-87-192 61 0 0,1-1-1 0 0,-1 1 1 0 0,1-1-1 0 0,0 1 1 0 0,-1-1-1 0 0,1 0 1 0 0,0 1-1 0 0,1-1 1 0 0,-1 0 0 0 0,0-1-1 0 0,0 1 1 0 0,1 0-1 0 0,4 2 1 0 0,-7-4-13 0 0,0 0 0 0 0,1 0 1 0 0,-1 0-1 0 0,1 0 0 0 0,-1 0 0 0 0,0 0 0 0 0,1 0 1 0 0,-1 0-1 0 0,1 0 0 0 0,-1 0 0 0 0,1 0 1 0 0,-1 0-1 0 0,0 0 0 0 0,1-1 0 0 0,-1 1 1 0 0,0 0-1 0 0,1 0 0 0 0,-1 0 0 0 0,1-1 0 0 0,-1 1 1 0 0,0 0-1 0 0,0 0 0 0 0,1-1 0 0 0,-1 1 1 0 0,0 0-1 0 0,1 0 0 0 0,-1-1 0 0 0,0 1 0 0 0,0-1 1 0 0,1 1-1 0 0,-1-1 0 0 0,3-26 260 0 0,-76-534-966 0 0,52 437 1054 0 0,15 76-420 0 0,3 25 25 0 0,0 1 0 0 0,-1-1 0 0 0,-1 1 1 0 0,-13-33-1 0 0,18 54 40 0 0,0 0 1 0 0,0 1-1 0 0,-1-1 0 0 0,1 0 1 0 0,0 0-1 0 0,-1 1 1 0 0,1-1-1 0 0,-1 0 0 0 0,1 0 1 0 0,-1 1-1 0 0,1-1 0 0 0,-1 0 1 0 0,0 1-1 0 0,1-1 0 0 0,-1 1 1 0 0,0-1-1 0 0,0 1 1 0 0,1-1-1 0 0,-1 1 0 0 0,0-1 1 0 0,0 1-1 0 0,1 0 0 0 0,-1 0 1 0 0,0-1-1 0 0,0 1 0 0 0,0 0 1 0 0,0 0-1 0 0,0 0 1 0 0,1 0-1 0 0,-3 0 0 0 0,1 0-2 0 0,0 1-1 0 0,0 0 1 0 0,0 0-1 0 0,0 0 1 0 0,0 0-1 0 0,1 0 0 0 0,-1 1 1 0 0,0-1-1 0 0,0 0 1 0 0,1 1-1 0 0,-1-1 1 0 0,-1 3-1 0 0,-36 54-308 0 0,37-55 253 0 0,-23 36 185 0 0,-2-1 0 0 0,-1-1 1 0 0,-40 40-1 0 0,-106 92 157 0 0,172-167-285 0 0,-57 52 16 0 0,8-9 88 0 0,3 2-1 0 0,-49 60 1 0 0,95-105-88 0 0,1-1-19 0 0,-1 0-1 0 0,1 0 0 0 0,0 0 0 0 0,0 0 1 0 0,0 0-1 0 0,0 0 0 0 0,0 0 1 0 0,0 1-1 0 0,0-1 0 0 0,0 0 0 0 0,1 1 1 0 0,-1-1-1 0 0,0 0 0 0 0,1 1 0 0 0,-1-1 1 0 0,1 1-1 0 0,0-1 0 0 0,-1 1 1 0 0,1-1-1 0 0,0 4 0 0 0,10-6-71 0 0,11-6 75 0 0,0-1 0 0 0,-1 0 0 0 0,0-2 1 0 0,-1 0-1 0 0,0-2 0 0 0,29-21 0 0 0,100-95 26 0 0,41-82 120 0 0,18-17-181 0 0,-194 218 20 0 0,-9 13-26 0 0,-13 25-8 0 0,1-8 153 0 0,-3 40-65 0 0,3 0 1 0 0,2 0-1 0 0,2 83 1 0 0,32 185-152 0 0,-25-312 115 0 0,0 0 0 0 0,1 0 0 0 0,7 19 0 0 0,-11-33 10 0 0,1 0 0 0 0,0 0 0 0 0,0 0 1 0 0,1 0-1 0 0,-1-1 0 0 0,0 1 0 0 0,1 0 0 0 0,0-1 0 0 0,-1 1 0 0 0,1-1 1 0 0,0 1-1 0 0,1-1 0 0 0,-1 0 0 0 0,0 0 0 0 0,1 0 0 0 0,-1 0 1 0 0,1 0-1 0 0,-1 0 0 0 0,1-1 0 0 0,0 1 0 0 0,0-1 0 0 0,0 0 1 0 0,0 0-1 0 0,0 0 0 0 0,5 1 0 0 0,-7-3-43 0 0,1 1 0 0 0,-1 0 0 0 0,0-1 0 0 0,1 1 0 0 0,-1-1 0 0 0,0 1 0 0 0,1-1 0 0 0,-1 1 0 0 0,0-1 0 0 0,1 0 0 0 0,-1 0 0 0 0,0 0 0 0 0,0 0-1 0 0,0 0 1 0 0,0 0 0 0 0,0 0 0 0 0,0 0 0 0 0,0 0 0 0 0,0 0 0 0 0,0-1 0 0 0,-1 1 0 0 0,1 0 0 0 0,0-1 0 0 0,-1 1 0 0 0,1 0 0 0 0,-1-1 0 0 0,0 1 0 0 0,1-1 0 0 0,-1 1 0 0 0,0-1 0 0 0,0 1 0 0 0,0 0 0 0 0,0-1 0 0 0,0 1 0 0 0,0-1 0 0 0,0 1 0 0 0,0-1-1 0 0,-1-1 1 0 0,-11-65-2718 0 0,10 62 2184 0 0,-8-33-4764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23.920"/>
    </inkml:context>
    <inkml:brush xml:id="br0">
      <inkml:brushProperty name="width" value="0.035" units="cm"/>
      <inkml:brushProperty name="height" value="0.035" units="cm"/>
      <inkml:brushProperty name="color" value="#FF0066"/>
    </inkml:brush>
  </inkml:definitions>
  <inkml:trace contextRef="#ctx0" brushRef="#br0">115 317 2272 0 0,'5'-3'-41'0'0,"1"1"0"0"0,0 1 0 0 0,0-1 0 0 0,0 1 0 0 0,0 0 0 0 0,7-1-1 0 0,94-12 2627 0 0,146-40 0 0 0,-139 30-1226 0 0,1 5 1 0 0,183-6 0 0 0,-122 12-774 0 0,729-54 949 0 0,-191 16-923 0 0,-611 41-598 0 0,101-5 12 0 0,-165 14-22 0 0,1 2-1 0 0,-1 1 0 0 0,44 10 0 0 0,-290-21 1909 0 0,-805 0-2604 0 0,710 27 426 0 0,-403 75 0 0 0,211 12 2600 0 0,477-100-2192 0 0,21-2 41 0 0,29-2-97 0 0,359-34 41 0 0,89-4 230 0 0,499 25-33 0 0,2 32 112 0 0,-423-6-243 0 0,-550-14-191 0 0,1064-5-76 0 0,-1065 5 54 0 0,11-1-40 0 0,-1 0 0 0 0,0 0 1 0 0,1-2-1 0 0,-1 0 1 0 0,0-2-1 0 0,17-6 1 0 0,-34 11 50 0 0,0 0 0 0 0,-1 0 0 0 0,1 0 0 0 0,0-1 0 0 0,-1 1 0 0 0,1 0 0 0 0,-1-1 1 0 0,1 1-1 0 0,-1 0 0 0 0,1-1 0 0 0,-1 1 0 0 0,1-1 0 0 0,-1 1 0 0 0,1-1 0 0 0,-1 1 0 0 0,1-1 0 0 0,-1 1 0 0 0,0-1 0 0 0,1 1 1 0 0,-1-1-1 0 0,0 0 0 0 0,1 1 0 0 0,-1-1 0 0 0,0 1 0 0 0,0-1 0 0 0,0 0 0 0 0,0 1 0 0 0,0-1 0 0 0,0 0 0 0 0,0 0 0 0 0,-12-17-31 0 0,-31-8 138 0 0,4 10-107 0 0,1 1 0 0 0,-2 3 1 0 0,0 0-1 0 0,0 3 0 0 0,-72-8 0 0 0,-213 2-598 0 0,321 15 595 0 0,-1166 57-854 0 0,4 89 1480 0 0,-17 2-1515 0 0,263-107 1033 0 0,894-41 112 0 0,14 1-126 0 0,0 0 0 0 0,0-1 0 0 0,0-1 0 0 0,0 0-1 0 0,1-1 1 0 0,-1 0 0 0 0,0-1 0 0 0,1 0 0 0 0,-15-6-1 0 0,26 9-115 0 0,0 0 0 0 0,-1 0-1 0 0,1 0 1 0 0,0 0-1 0 0,0-1 1 0 0,0 1 0 0 0,-1 0-1 0 0,1 0 1 0 0,0 0-1 0 0,0 0 1 0 0,0 0 0 0 0,0-1-1 0 0,-1 1 1 0 0,1 0-1 0 0,0 0 1 0 0,0 0-1 0 0,0 0 1 0 0,0-1 0 0 0,0 1-1 0 0,0 0 1 0 0,-1 0-1 0 0,1 0 1 0 0,0-1 0 0 0,0 1-1 0 0,0 0 1 0 0,0 0-1 0 0,0-1 1 0 0,0 1-1 0 0,0 0 1 0 0,0 0 0 0 0,0 0-1 0 0,0-1 1 0 0,0 1-1 0 0,0 0 1 0 0,0 0 0 0 0,0-1-1 0 0,0 1 1 0 0,0 0-1 0 0,1 0 1 0 0,-1 0-1 0 0,0-1 1 0 0,0 1 0 0 0,0 0-1 0 0,0 0 1 0 0,0 0-1 0 0,0 0 1 0 0,1-1 0 0 0,-1 1-1 0 0,0 0 1 0 0,0 0-1 0 0,0 0 1 0 0,1-1-1 0 0,17-8 13 0 0,23-2-22 0 0,115-15 53 0 0,264-9-1 0 0,-324 30 59 0 0,647-22 339 0 0,145-9-341 0 0,-599 12-105 0 0,298-65 1 0 0,-558 83-77 0 0,81-19 106 0 0,-98 21-356 0 0,-1 0 0 0 0,0 0 1 0 0,0-1-1 0 0,0 0 1 0 0,-1-1-1 0 0,0-1 0 0 0,10-7 1 0 0,-6-1-5502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1.996"/>
    </inkml:context>
    <inkml:brush xml:id="br0">
      <inkml:brushProperty name="width" value="0.035" units="cm"/>
      <inkml:brushProperty name="height" value="0.035" units="cm"/>
      <inkml:brushProperty name="color" value="#FF0066"/>
    </inkml:brush>
  </inkml:definitions>
  <inkml:trace contextRef="#ctx0" brushRef="#br0">108 0 8866 0 0,'30'41'-1392'0'0,"-3"-24"1920"0"0,-25-17-361 0 0,1 1 0 0 0,-1 0 0 0 0,0 0 0 0 0,0 0-1 0 0,0 0 1 0 0,0 0 0 0 0,0 1 0 0 0,0-1 0 0 0,0 1 0 0 0,-1-1-1 0 0,1 1 1 0 0,0 0 0 0 0,-1-1 0 0 0,1 1 0 0 0,-1 0-1 0 0,0 0 1 0 0,1 0 0 0 0,-1 0 0 0 0,0 0 0 0 0,0 1 0 0 0,-1-1-1 0 0,1 0 1 0 0,0 0 0 0 0,-1 1 0 0 0,1-1 0 0 0,-1 0 0 0 0,0 5-1 0 0,-4 88 958 0 0,-26 144-1 0 0,9-97-894 0 0,-43 254 283 0 0,-16 150 372 0 0,79-539-909 0 0,-2 29 95 0 0,2 47 0 0 0,1-74-136 0 0,1 0 0 0 0,0 0 0 0 0,1 0 1 0 0,-1 0-1 0 0,2 0 0 0 0,-1-1 0 0 0,1 1 0 0 0,1-1 0 0 0,-1 1 0 0 0,10 13 0 0 0,-11-20-58 0 0,-1 0 0 0 0,1 0 0 0 0,-1 0-1 0 0,1 0 1 0 0,0 0 0 0 0,0-1-1 0 0,0 1 1 0 0,0-1 0 0 0,0 1 0 0 0,0-1-1 0 0,0 0 1 0 0,0 0 0 0 0,1 0 0 0 0,-1 0-1 0 0,5 1 1 0 0,3-2-1132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2.274"/>
    </inkml:context>
    <inkml:brush xml:id="br0">
      <inkml:brushProperty name="width" value="0.035" units="cm"/>
      <inkml:brushProperty name="height" value="0.035" units="cm"/>
      <inkml:brushProperty name="color" value="#FF0066"/>
    </inkml:brush>
  </inkml:definitions>
  <inkml:trace contextRef="#ctx0" brushRef="#br0">46 1 16355 0 0,'-3'1'62'0'0,"1"0"-1"0"0,-1 0 0 0 0,1 0 1 0 0,-1 0-1 0 0,1 1 0 0 0,-1-1 0 0 0,1 1 1 0 0,0-1-1 0 0,0 1 0 0 0,0 0 1 0 0,0 0-1 0 0,0 0 0 0 0,0 0 0 0 0,0 0 1 0 0,1 1-1 0 0,-1-1 0 0 0,-1 4 0 0 0,1 0 54 0 0,1 1-1 0 0,0-1 0 0 0,0 1 0 0 0,1-1 0 0 0,0 1 0 0 0,0 9 0 0 0,1-12-111 0 0,22 214-488 0 0,-12-147 248 0 0,2 100 0 0 0,-14-167 299 0 0,1 0 0 0 0,0 1 0 0 0,1-1 0 0 0,-1 0 0 0 0,1 0 1 0 0,-1 0-1 0 0,1 0 0 0 0,1 1 0 0 0,-1-2 0 0 0,0 1 0 0 0,1 0 0 0 0,0 0 0 0 0,0 0 0 0 0,0-1 0 0 0,0 1 0 0 0,1-1 0 0 0,3 5 1 0 0,-3-6-15 0 0,1 0 1 0 0,-1 0 0 0 0,1 0 0 0 0,-1 0 0 0 0,1 0 0 0 0,0-1 0 0 0,0 0-1 0 0,0 0 1 0 0,-1 0 0 0 0,1 0 0 0 0,0 0 0 0 0,0-1 0 0 0,1 0 0 0 0,-1 0-1 0 0,0 0 1 0 0,0 0 0 0 0,0-1 0 0 0,5 0 0 0 0,22-5 57 0 0,0-2-1 0 0,-1 0 1 0 0,0-2 0 0 0,0-2-1 0 0,-1 0 1 0 0,-1-2 0 0 0,35-22 0 0 0,178-139 284 0 0,-12-13-1648 0 0,-109 81-5632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2.622"/>
    </inkml:context>
    <inkml:brush xml:id="br0">
      <inkml:brushProperty name="width" value="0.035" units="cm"/>
      <inkml:brushProperty name="height" value="0.035" units="cm"/>
      <inkml:brushProperty name="color" value="#FF0066"/>
    </inkml:brush>
  </inkml:definitions>
  <inkml:trace contextRef="#ctx0" brushRef="#br0">814 129 4321 0 0,'-1'-1'245'0'0,"1"0"0"0"0,0 0-1 0 0,-1 0 1 0 0,1 0 0 0 0,-1 0 0 0 0,1 0 0 0 0,0 0-1 0 0,0 0 1 0 0,0 0 0 0 0,-1 0 0 0 0,1 0 0 0 0,0 0-1 0 0,0 0 1 0 0,0 0 0 0 0,1 0 0 0 0,-1 0 0 0 0,0 0 0 0 0,0 0-1 0 0,0 0 1 0 0,1 0 0 0 0,0-1 0 0 0,0-21 162 0 0,-3 19-166 0 0,0 1 0 0 0,-1-1 0 0 0,1 1 0 0 0,-1 0 0 0 0,0 0 1 0 0,0 0-1 0 0,0 0 0 0 0,0 0 0 0 0,0 0 0 0 0,-1 1 0 0 0,1 0 0 0 0,-1-1 0 0 0,1 2 0 0 0,-9-4 0 0 0,-55-18 1582 0 0,42 18-1612 0 0,0 1 0 0 0,-1 1 0 0 0,1 1 0 0 0,-1 2-1 0 0,1 0 1 0 0,-1 2 0 0 0,1 0 0 0 0,0 2 0 0 0,-36 10 0 0 0,17-1-55 0 0,0 2-1 0 0,1 1 1 0 0,0 3-1 0 0,-52 31 1 0 0,85-45-141 0 0,1 1 0 0 0,0 1-1 0 0,-1 0 1 0 0,2 0 0 0 0,-1 1 0 0 0,1 0 0 0 0,1 0 0 0 0,-1 1-1 0 0,1 0 1 0 0,1 0 0 0 0,0 0 0 0 0,0 1 0 0 0,1 0 0 0 0,0 1-1 0 0,0-1 1 0 0,2 1 0 0 0,-1 0 0 0 0,1 0 0 0 0,1 0 0 0 0,0 0-1 0 0,0 0 1 0 0,1 0 0 0 0,1 20 0 0 0,11 424-395 0 0,-11 333 175 0 0,-4-747 89 0 0,-3 47-131 0 0,7-81 156 0 0,0 0-1 0 0,1 0 0 0 0,-1 0 1 0 0,2 0-1 0 0,-1 0 0 0 0,1-1 1 0 0,0 1-1 0 0,0 0 0 0 0,6 11 1 0 0,-7-17 17 0 0,-1 0-1 0 0,1 0 1 0 0,-1-1 0 0 0,1 1 0 0 0,0 0 0 0 0,-1 0 0 0 0,1 0 0 0 0,0-1 0 0 0,0 1 0 0 0,0 0 0 0 0,0-1 0 0 0,0 1 0 0 0,0 0 0 0 0,-1-1 0 0 0,1 1 0 0 0,0-1-1 0 0,2 1 1 0 0,10-4-4482 0 0,-3-4-205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3.046"/>
    </inkml:context>
    <inkml:brush xml:id="br0">
      <inkml:brushProperty name="width" value="0.035" units="cm"/>
      <inkml:brushProperty name="height" value="0.035" units="cm"/>
      <inkml:brushProperty name="color" value="#FF0066"/>
    </inkml:brush>
  </inkml:definitions>
  <inkml:trace contextRef="#ctx0" brushRef="#br0">14 0 6969 0 0,'-1'0'62'0'0,"0"0"0"0"0,1 1 0 0 0,-1-1 0 0 0,1 0 0 0 0,-1 0 0 0 0,0 0 0 0 0,1 1 0 0 0,-1-1 0 0 0,1 0-1 0 0,-1 1 1 0 0,1-1 0 0 0,-1 0 0 0 0,1 1 0 0 0,-1-1 0 0 0,1 1 0 0 0,-1-1 0 0 0,1 1 0 0 0,0-1 0 0 0,-1 1-1 0 0,1-1 1 0 0,0 1 0 0 0,-1-1 0 0 0,1 1 0 0 0,0-1 0 0 0,0 1 0 0 0,-1 0 0 0 0,1-1 0 0 0,0 1 0 0 0,0-1-1 0 0,0 1 1 0 0,0 1 0 0 0,17 8 1981 0 0,28-2-595 0 0,314-24 1631 0 0,-180 4-3905 0 0,0 7-3440 0 0,-136 5 271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3.582"/>
    </inkml:context>
    <inkml:brush xml:id="br0">
      <inkml:brushProperty name="width" value="0.035" units="cm"/>
      <inkml:brushProperty name="height" value="0.035" units="cm"/>
      <inkml:brushProperty name="color" value="#FF0066"/>
    </inkml:brush>
  </inkml:definitions>
  <inkml:trace contextRef="#ctx0" brushRef="#br0">115 137 2529 0 0,'23'34'7244'0'0,"-9"12"-3849"0"0,-10-23-3662 0 0,0 1 1 0 0,-1 43-1 0 0,-13 83-4632 0 0,-2-62 5588 0 0,-51 190-1086 0 0,42-204 1998 0 0,3 0-1 0 0,4 0 1 0 0,-10 144-1 0 0,24-212-1590 0 0,0-1 1 0 0,0 1-1 0 0,1-1 1 0 0,0 1-1 0 0,0-1 0 0 0,0 0 1 0 0,0 1-1 0 0,5 8 1 0 0,-6-14-38 0 0,0 1-1 0 0,1-1 1 0 0,-1 1 0 0 0,0-1 0 0 0,1 1 0 0 0,-1-1-1 0 0,0 1 1 0 0,1-1 0 0 0,-1 1 0 0 0,1-1-1 0 0,-1 0 1 0 0,1 1 0 0 0,-1-1 0 0 0,1 0 0 0 0,-1 1-1 0 0,1-1 1 0 0,-1 0 0 0 0,1 0 0 0 0,0 0 0 0 0,-1 1-1 0 0,1-1 1 0 0,-1 0 0 0 0,1 0 0 0 0,-1 0 0 0 0,1 0-1 0 0,0 0 1 0 0,-1 0 0 0 0,1 0 0 0 0,1 0 0 0 0,0-1-29 0 0,0-1 0 0 0,0 1 0 0 0,0 0 0 0 0,0 0 0 0 0,0-1 1 0 0,-1 1-1 0 0,1-1 0 0 0,0 0 0 0 0,-1 1 0 0 0,1-1 0 0 0,-1 0 1 0 0,2-3-1 0 0,11-16 288 0 0,-2-1 0 0 0,0-1 0 0 0,-2 1 0 0 0,0-2 1 0 0,-2 1-1 0 0,7-26 0 0 0,24-152 1761 0 0,-37 191-1906 0 0,20-188 164 0 0,-6-341 0 0 0,-16 459-249 0 0,-1 56 97 0 0,1 11 44 0 0,-1 0 1 0 0,2 0-1 0 0,0 0 1 0 0,0 0-1 0 0,4-15 1 0 0,36 57 40 0 0,-18-12-130 0 0,0-1 0 0 0,1-1 0 0 0,1-1 0 0 0,1-2 0 0 0,-1 0 0 0 0,2-2 0 0 0,0 0 1 0 0,0-2-1 0 0,0-1 0 0 0,1-1 0 0 0,0-2 0 0 0,54 2 0 0 0,-33-5-366 0 0,-1-2 1 0 0,1-3-1 0 0,-1-2 1 0 0,0-2-1 0 0,0-2 1 0 0,80-27-1 0 0,-83 18-1642 0 0,-6-2-3488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2:37.724"/>
    </inkml:context>
    <inkml:brush xml:id="br0">
      <inkml:brushProperty name="width" value="0.035" units="cm"/>
      <inkml:brushProperty name="height" value="0.035" units="cm"/>
      <inkml:brushProperty name="color" value="#008C3A"/>
    </inkml:brush>
  </inkml:definitions>
  <inkml:trace contextRef="#ctx0" brushRef="#br0">1625 0 1808 0 0,'7'19'1414'0'0,"-1"0"0"0"0,7 33-1 0 0,6 41 2235 0 0,-11-48-2405 0 0,2 1-1 0 0,1-2 1 0 0,22 52-1 0 0,-12-49-1074 0 0,3 4-26 0 0,-3 1 1 0 0,-2 1-1 0 0,19 86 1 0 0,-18 19 1173 0 0,1 260 0 0 0,-11-104-701 0 0,77 543 293 0 0,5 83-140 0 0,-89-884-755 0 0,24 979 1179 0 0,-29-971-1016 0 0,-3-1 1 0 0,-3 0-1 0 0,-2 0 1 0 0,-4-1 0 0 0,-25 74-1 0 0,29-108-49 0 0,-2 0 0 0 0,0 0 1 0 0,-2-1-1 0 0,-1-1 0 0 0,-2 0 0 0 0,0-1 0 0 0,-1-1 0 0 0,-2-1 0 0 0,0-1 0 0 0,-1 0 1 0 0,-2-1-1 0 0,0-2 0 0 0,-27 18 0 0 0,0-8 85 0 0,0-3-1 0 0,-1-2 1 0 0,-2-3 0 0 0,0-1-1 0 0,-1-3 1 0 0,-1-3 0 0 0,-1-2-1 0 0,-66 7 1 0 0,-27-6 0 0 0,-280-13 1 0 0,308-3-1163 0 0,0-7 1 0 0,-183-36-1 0 0,301 45 726 0 0,-55-18-146 0 0,34 1-1403 0 0,23 17 1331 0 0,0-1 1 0 0,-1 1-1 0 0,1-1 1 0 0,0 1-1 0 0,0-1 1 0 0,1 0-1 0 0,-1 0 1 0 0,0 1-1 0 0,0-1 1 0 0,1 0-1 0 0,-1 0 1 0 0,1 0-1 0 0,0-1 1 0 0,0-14-6158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3.781"/>
    </inkml:context>
    <inkml:brush xml:id="br0">
      <inkml:brushProperty name="width" value="0.035" units="cm"/>
      <inkml:brushProperty name="height" value="0.035" units="cm"/>
      <inkml:brushProperty name="color" value="#FF0066"/>
    </inkml:brush>
  </inkml:definitions>
  <inkml:trace contextRef="#ctx0" brushRef="#br0">1 150 14483 0 0,'2'0'1288'0'0,"5"0"-1032"0"0,2 0-256 0 0,2 0 0 0 0,0-1 144 0 0,6-1-24 0 0,11 0-7 0 0,19-5-1 0 0,23-3-112 0 0,12-6 0 0 0,10-2 0 0 0,20-14-2945 0 0,-13 2-576 0 0,-20-1-120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4.002"/>
    </inkml:context>
    <inkml:brush xml:id="br0">
      <inkml:brushProperty name="width" value="0.035" units="cm"/>
      <inkml:brushProperty name="height" value="0.035" units="cm"/>
      <inkml:brushProperty name="color" value="#FF0066"/>
    </inkml:brush>
  </inkml:definitions>
  <inkml:trace contextRef="#ctx0" brushRef="#br0">26 95 10426 0 0,'-9'4'213'0'0,"-7"4"382"0"0,16-7-586 0 0,0-1-1 0 0,0 1 1 0 0,0-1-1 0 0,0 1 0 0 0,0-1 1 0 0,0 1-1 0 0,0-1 1 0 0,1 1-1 0 0,-1-1 1 0 0,0 1-1 0 0,0-1 0 0 0,0 1 1 0 0,1-1-1 0 0,-1 0 1 0 0,0 1-1 0 0,1-1 1 0 0,-1 1-1 0 0,0-1 0 0 0,1 0 1 0 0,-1 1-1 0 0,0-1 1 0 0,1 0-1 0 0,-1 1 1 0 0,1-1-1 0 0,-1 0 0 0 0,1 0 1 0 0,-1 1-1 0 0,0-1 1 0 0,1 0-1 0 0,-1 0 1 0 0,1 0-1 0 0,-1 0 0 0 0,1 0 1 0 0,-1 0-1 0 0,1 0 1 0 0,-1 0-1 0 0,2 0 0 0 0,12 5 61 0 0,0-1 0 0 0,0 0-1 0 0,0-1 1 0 0,1-1 0 0 0,-1 0-1 0 0,1-1 1 0 0,21-1 0 0 0,107-15 666 0 0,-110 10-683 0 0,339-58-580 0 0,-94 14-3355 0 0,-230 41 684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4.349"/>
    </inkml:context>
    <inkml:brush xml:id="br0">
      <inkml:brushProperty name="width" value="0.035" units="cm"/>
      <inkml:brushProperty name="height" value="0.035" units="cm"/>
      <inkml:brushProperty name="color" value="#FF0066"/>
    </inkml:brush>
  </inkml:definitions>
  <inkml:trace contextRef="#ctx0" brushRef="#br0">1145 25 18260 0 0,'-2'-3'94'0'0,"0"1"1"0"0,-1 0 0 0 0,0 0-1 0 0,1 0 1 0 0,-1 0-1 0 0,0 1 1 0 0,0-1 0 0 0,0 1-1 0 0,0-1 1 0 0,0 1-1 0 0,0 0 1 0 0,0 0-1 0 0,0 0 1 0 0,0 1 0 0 0,-1-1-1 0 0,1 1 1 0 0,0 0-1 0 0,0 0 1 0 0,-6 0 0 0 0,-7 2-853 0 0,-1 1 0 0 0,-28 7 1 0 0,11-1-644 0 0,-53 7-2490 0 0,-78 16 486 0 0,4 12 4016 0 0,130-33 181 0 0,0 1 1 0 0,1 1 0 0 0,1 1 0 0 0,0 2 0 0 0,1 1-1 0 0,1 2 1 0 0,0 0 0 0 0,-28 28 0 0 0,16-9-442 0 0,1 2 0 0 0,-63 90 0 0 0,89-113-302 0 0,1 1 1 0 0,0 0-1 0 0,2 1 0 0 0,0 0 1 0 0,1 1-1 0 0,1 0 0 0 0,1 0 1 0 0,0 1-1 0 0,2-1 1 0 0,-4 40-1 0 0,8-48-43 0 0,1-1 0 0 0,0 1 1 0 0,0-1-1 0 0,1 1 0 0 0,0-1 0 0 0,1 0 0 0 0,1 0 1 0 0,0 0-1 0 0,0 0 0 0 0,1-1 0 0 0,0 1 1 0 0,13 17-1 0 0,-8-15 15 0 0,1 0-1 0 0,0-1 1 0 0,1 0 0 0 0,1-1 0 0 0,0-1 0 0 0,0 0-1 0 0,1 0 1 0 0,17 8 0 0 0,4-1 31 0 0,1-2 0 0 0,0-1 0 0 0,2-2 0 0 0,-1-1 0 0 0,1-2 0 0 0,74 8 0 0 0,-31-12 42 0 0,0-3 1 0 0,0-4-1 0 0,106-15 0 0 0,235-70-379 0 0,-281 47-298 0 0,-13-6-174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15.042"/>
    </inkml:context>
    <inkml:brush xml:id="br0">
      <inkml:brushProperty name="width" value="0.035" units="cm"/>
      <inkml:brushProperty name="height" value="0.035" units="cm"/>
      <inkml:brushProperty name="color" value="#FF0066"/>
    </inkml:brush>
  </inkml:definitions>
  <inkml:trace contextRef="#ctx0" brushRef="#br0">1 305 5785 0 0,'20'7'220'0'0,"1"0"-1"0"0,0-2 0 0 0,0 0 1 0 0,0-1-1 0 0,37 1 0 0 0,-28-2 636 0 0,65 4 1236 0 0,-1-4 0 0 0,130-12-1 0 0,189-42 1006 0 0,-246 28-2688 0 0,958-177 304 0 0,-955 172-688 0 0,1 8 0 0 0,0 6 0 0 0,1 9 0 0 0,208 19 0 0 0,-30 4 849 0 0,-175-19-1559 0 0,0-13-4379 0 0,-136 8-819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4.511"/>
    </inkml:context>
    <inkml:brush xml:id="br0">
      <inkml:brushProperty name="width" value="0.035" units="cm"/>
      <inkml:brushProperty name="height" value="0.035" units="cm"/>
      <inkml:brushProperty name="color" value="#FF0066"/>
    </inkml:brush>
  </inkml:definitions>
  <inkml:trace contextRef="#ctx0" brushRef="#br0">6 76 2793 0 0,'-1'-1'40'0'0,"1"-1"0"0"0,-1 1-1 0 0,0-1 1 0 0,1 1 0 0 0,-1-1 0 0 0,1 0 0 0 0,-1 1 0 0 0,1-1 0 0 0,0 1 0 0 0,-1-1 0 0 0,1 0 0 0 0,0 1 0 0 0,0-1 0 0 0,0 1 0 0 0,1-1 0 0 0,-1 0 0 0 0,0 1 0 0 0,1-1 0 0 0,-1 1 0 0 0,1-1 0 0 0,-1 0 0 0 0,1 1 0 0 0,0-1 0 0 0,-1 1 0 0 0,1 0 0 0 0,0-1-1 0 0,0 1 1 0 0,1-2 0 0 0,0 1 1 0 0,0-1 0 0 0,0 1 0 0 0,0 0 0 0 0,1-1 0 0 0,-1 1 0 0 0,0 0 0 0 0,1 0 0 0 0,-1 1 0 0 0,1-1 0 0 0,0 1 0 0 0,-1-1 0 0 0,1 1 0 0 0,0 0-1 0 0,0 0 1 0 0,3-1 0 0 0,-5 2-5 0 0,0 0-1 0 0,0 0 0 0 0,-1 1 0 0 0,1-1 1 0 0,0 0-1 0 0,-1 1 0 0 0,1-1 0 0 0,0 1 1 0 0,-1-1-1 0 0,1 0 0 0 0,-1 1 0 0 0,1-1 1 0 0,0 1-1 0 0,-1 0 0 0 0,1-1 1 0 0,-1 1-1 0 0,0-1 0 0 0,1 1 0 0 0,-1 0 1 0 0,1-1-1 0 0,-1 1 0 0 0,0 0 0 0 0,0 0 1 0 0,1-1-1 0 0,-1 1 0 0 0,0 0 0 0 0,0 0 1 0 0,0-1-1 0 0,0 1 0 0 0,0 0 0 0 0,0 0 1 0 0,0-1-1 0 0,0 1 0 0 0,0 0 1 0 0,0 0-1 0 0,-1 0 0 0 0,-1 39 1642 0 0,1-34-1253 0 0,1 248 4049 0 0,3-168-4373 0 0,-8 99 0 0 0,3-170-307 0 0,1-8-80 0 0,-1-1 1 0 0,2 1-1 0 0,-1 0 0 0 0,1-1 1 0 0,0 1-1 0 0,0-1 0 0 0,0 1 1 0 0,1 0-1 0 0,0-1 0 0 0,4 12 1 0 0,-2-15-656 0 0,1-1-95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5.029"/>
    </inkml:context>
    <inkml:brush xml:id="br0">
      <inkml:brushProperty name="width" value="0.035" units="cm"/>
      <inkml:brushProperty name="height" value="0.035" units="cm"/>
      <inkml:brushProperty name="color" value="#FF0066"/>
    </inkml:brush>
  </inkml:definitions>
  <inkml:trace contextRef="#ctx0" brushRef="#br0">141 1 4001 0 0,'-1'0'60'0'0,"0"0"1"0"0,-1-1-1 0 0,1 1 1 0 0,-1 0-1 0 0,1 0 1 0 0,0 0-1 0 0,-1 1 1 0 0,1-1-1 0 0,0 0 1 0 0,-1 0-1 0 0,1 1 1 0 0,0-1-1 0 0,0 1 1 0 0,-1-1-1 0 0,1 1 1 0 0,0 0-1 0 0,0-1 1 0 0,0 1-1 0 0,-1 0 1 0 0,1 0-1 0 0,0 0 1 0 0,0 0-1 0 0,0 0 1 0 0,-1 2-1 0 0,1-1 56 0 0,1 1-1 0 0,-1 0 1 0 0,1 0-1 0 0,0-1 1 0 0,0 1-1 0 0,0 0 1 0 0,0-1-1 0 0,0 1 1 0 0,1 5-1 0 0,2 18-1215 0 0,-6-1 1133 0 0,0 0 0 0 0,-1 0 0 0 0,-2-1 0 0 0,0 1 0 0 0,-2-1 1 0 0,0-1-1 0 0,-21 39 0 0 0,-14 45 495 0 0,101-141-254 0 0,-39 22-358 0 0,0 0 0 0 0,0 2 0 0 0,1 1 0 0 0,0 0 0 0 0,1 1 0 0 0,24-6 0 0 0,-37 12-66 0 0,0 0 0 0 0,0 1-1 0 0,0 0 1 0 0,0 0 0 0 0,1 1-1 0 0,-1 0 1 0 0,0 0 0 0 0,0 1-1 0 0,1 0 1 0 0,-1 0 0 0 0,0 1-1 0 0,0 0 1 0 0,0 1 0 0 0,-1-1-1 0 0,1 2 1 0 0,-1-1 0 0 0,1 1-1 0 0,-1 0 1 0 0,10 8 0 0 0,-15-11 101 0 0,0 1 1 0 0,0 0-1 0 0,0 0 1 0 0,-1 0-1 0 0,1 0 1 0 0,0 0 0 0 0,-1 0-1 0 0,0 1 1 0 0,1-1-1 0 0,-1 0 1 0 0,0 1-1 0 0,0-1 1 0 0,0 1-1 0 0,-1 0 1 0 0,1-1 0 0 0,-1 1-1 0 0,1-1 1 0 0,-1 1-1 0 0,0 4 1 0 0,-1-1 83 0 0,1 0 1 0 0,-2 0-1 0 0,1 0 0 0 0,-1 0 1 0 0,1-1-1 0 0,-1 1 1 0 0,-1-1-1 0 0,-4 9 1 0 0,-3 3 417 0 0,-1-1 0 0 0,-1 0 0 0 0,-1-1 1 0 0,-20 20-1 0 0,15-17 192 0 0,-1-1 1 0 0,-1-1-1 0 0,-25 16 0 0 0,38-28-693 0 0,1 0 1 0 0,-1-1-1 0 0,0 1 0 0 0,0-1 0 0 0,0-1 0 0 0,0 1 1 0 0,0-1-1 0 0,-1 0 0 0 0,1-1 0 0 0,-1 0 0 0 0,1 0 1 0 0,-1-1-1 0 0,0 0 0 0 0,1 0 0 0 0,-10-1 0 0 0,5-2-2360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5.259"/>
    </inkml:context>
    <inkml:brush xml:id="br0">
      <inkml:brushProperty name="width" value="0.035" units="cm"/>
      <inkml:brushProperty name="height" value="0.035" units="cm"/>
      <inkml:brushProperty name="color" value="#FF0066"/>
    </inkml:brush>
  </inkml:definitions>
  <inkml:trace contextRef="#ctx0" brushRef="#br0">0 414 9362 0 0,'37'-24'1376'0'0,"31"-19"-849"0"0,429-253 1883 0 0,-495 294-2404 0 0,16-7-206 0 0,0 0 0 0 0,0 1 0 0 0,32-9 0 0 0,-47 15-92 0 0,1 1 0 0 0,0 0 0 0 0,-1 1 0 0 0,1-1 0 0 0,0 0 0 0 0,0 1 0 0 0,0 0 0 0 0,-1 0 0 0 0,1 0 0 0 0,0 1 0 0 0,0-1 0 0 0,0 1 0 0 0,-1 0 0 0 0,1 0 0 0 0,0 0 0 0 0,-1 1 0 0 0,1-1 0 0 0,-1 1 0 0 0,1 0 0 0 0,-1-1 0 0 0,0 2 0 0 0,0-1 0 0 0,0 0 0 0 0,0 1 0 0 0,5 4 0 0 0,-1 3-604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5.712"/>
    </inkml:context>
    <inkml:brush xml:id="br0">
      <inkml:brushProperty name="width" value="0.035" units="cm"/>
      <inkml:brushProperty name="height" value="0.035" units="cm"/>
      <inkml:brushProperty name="color" value="#FF0066"/>
    </inkml:brush>
  </inkml:definitions>
  <inkml:trace contextRef="#ctx0" brushRef="#br0">709 290 6193 0 0,'-2'-2'208'0'0,"1"0"-1"0"0,-1 0 0 0 0,1 0 1 0 0,0-1-1 0 0,0 1 1 0 0,0 0-1 0 0,0-1 0 0 0,0 1 1 0 0,0-1-1 0 0,1 1 0 0 0,-1 0 1 0 0,1-1-1 0 0,0 1 1 0 0,0-1-1 0 0,0-4 0 0 0,-2-7 207 0 0,-2 4-360 0 0,0-1 0 0 0,-1 1 0 0 0,0 1 0 0 0,0-1 0 0 0,-1 1 0 0 0,-1 0 1 0 0,1 0-1 0 0,-2 1 0 0 0,1 0 0 0 0,-1 0 0 0 0,0 1 0 0 0,0 0 0 0 0,-1 0 0 0 0,0 1 0 0 0,-1 0 1 0 0,-12-6-1 0 0,-11-4 174 0 0,0 1 1 0 0,-1 1 0 0 0,-58-14 0 0 0,77 24-394 0 0,0 1 0 0 0,-1 0 1 0 0,1 1-1 0 0,-1 0 0 0 0,1 1 0 0 0,-32 3 1 0 0,41-1 209 0 0,-1 0 1 0 0,0 1-1 0 0,1 0 1 0 0,-1 0-1 0 0,1 0 0 0 0,0 1 1 0 0,0 0-1 0 0,0 0 1 0 0,0 0-1 0 0,0 1 1 0 0,1 0-1 0 0,0 0 1 0 0,-1 0-1 0 0,2 1 1 0 0,-1 0-1 0 0,0 0 1 0 0,1 0-1 0 0,-7 10 0 0 0,-2 9 97 0 0,1 1-1 0 0,0 0 0 0 0,2 0 0 0 0,1 1 0 0 0,-6 31 0 0 0,-22 139 255 0 0,36-188-376 0 0,-3 14 319 0 0,2 1-1 0 0,0-1 1 0 0,1 1-1 0 0,1 0 1 0 0,7 45-1 0 0,-6-63-270 0 0,0 0 0 0 0,0 1 1 0 0,0-1-1 0 0,1 0 0 0 0,0 0 0 0 0,0 1 0 0 0,0-2 0 0 0,1 1 0 0 0,-1 0 0 0 0,1 0 0 0 0,1-1 1 0 0,-1 0-1 0 0,0 1 0 0 0,1-1 0 0 0,0 0 0 0 0,0-1 0 0 0,0 1 0 0 0,0-1 0 0 0,1 0 0 0 0,0 0 1 0 0,-1 0-1 0 0,1-1 0 0 0,0 1 0 0 0,0-1 0 0 0,0 0 0 0 0,1-1 0 0 0,-1 1 0 0 0,0-1 0 0 0,1 0 1 0 0,7 0-1 0 0,3-1-25 0 0,1-1 1 0 0,-1 0 0 0 0,0-2 0 0 0,0 1 0 0 0,0-2 0 0 0,0 0 0 0 0,-1-1-1 0 0,0-1 1 0 0,0-1 0 0 0,0 0 0 0 0,-1 0 0 0 0,0-1 0 0 0,0-1 0 0 0,23-20-1 0 0,10-12-67 0 0,-1-2 0 0 0,56-70 1 0 0,-99 109 10 0 0,112-137-1192 0 0,-48 42-3535 0 0,-54 75 318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6.133"/>
    </inkml:context>
    <inkml:brush xml:id="br0">
      <inkml:brushProperty name="width" value="0.035" units="cm"/>
      <inkml:brushProperty name="height" value="0.035" units="cm"/>
      <inkml:brushProperty name="color" value="#FF0066"/>
    </inkml:brush>
  </inkml:definitions>
  <inkml:trace contextRef="#ctx0" brushRef="#br0">452 347 4321 0 0,'4'-94'4397'0'0,"-2"63"-3493"0"0,0 0 0 0 0,-2 0 0 0 0,-1-1 0 0 0,-7-33-1 0 0,8 62-950 0 0,-1 0-1 0 0,0 0 0 0 0,0 0 1 0 0,0 0-1 0 0,0 0 0 0 0,-1 0 0 0 0,1 0 1 0 0,-1 0-1 0 0,0 0 0 0 0,1 1 1 0 0,-1-1-1 0 0,-1 1 0 0 0,1-1 0 0 0,0 1 1 0 0,-1 0-1 0 0,1 0 0 0 0,-1 0 0 0 0,1 0 1 0 0,-1 0-1 0 0,0 0 0 0 0,0 1 1 0 0,0-1-1 0 0,0 1 0 0 0,0 0 0 0 0,0 0 1 0 0,0 0-1 0 0,-1 1 0 0 0,1-1 0 0 0,0 1 1 0 0,0-1-1 0 0,-6 1 0 0 0,3 1 19 0 0,0-1-1 0 0,0 1 0 0 0,1 0 0 0 0,-1 0 1 0 0,0 0-1 0 0,1 1 0 0 0,-1 0 1 0 0,1 0-1 0 0,0 1 0 0 0,0-1 1 0 0,0 1-1 0 0,0 0 0 0 0,0 0 1 0 0,0 1-1 0 0,1-1 0 0 0,0 1 0 0 0,-6 6 1 0 0,-15 27-7 0 0,2 0 1 0 0,1 1 0 0 0,2 1 0 0 0,-24 70-1 0 0,3-11 183 0 0,9-33 421 0 0,20-44-54 0 0,1 0 0 0 0,1 1 0 0 0,1 0 0 0 0,1 1 0 0 0,-8 33 0 0 0,16-54-406 0 0,0 0-1 0 0,-1 0 1 0 0,1-1 0 0 0,0 1 0 0 0,0 0 0 0 0,0 0-1 0 0,0 0 1 0 0,1 0 0 0 0,-1 0 0 0 0,0 0-1 0 0,1-1 1 0 0,-1 1 0 0 0,1 0 0 0 0,0 0 0 0 0,-1 0-1 0 0,1-1 1 0 0,0 1 0 0 0,0 0 0 0 0,0-1 0 0 0,0 1-1 0 0,0-1 1 0 0,3 3 0 0 0,-1-2-33 0 0,-1-1 1 0 0,1 1-1 0 0,0-1 1 0 0,-1 0-1 0 0,1 0 0 0 0,0 0 1 0 0,0 0-1 0 0,0 0 1 0 0,0-1-1 0 0,0 0 1 0 0,0 1-1 0 0,0-1 1 0 0,3 0-1 0 0,7-1-13 0 0,0 0 1 0 0,0-1-1 0 0,-1-1 0 0 0,1 0 0 0 0,21-8 1 0 0,-7-1-46 0 0,-2-1 0 0 0,0-1 0 0 0,0-2 0 0 0,-2 0 0 0 0,0-1 0 0 0,22-21 0 0 0,120-132-138 0 0,-118 118 12 0 0,-33 36 88 0 0,25-25-2875 0 0,60-84 0 0 0,-79 93-2029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6.549"/>
    </inkml:context>
    <inkml:brush xml:id="br0">
      <inkml:brushProperty name="width" value="0.035" units="cm"/>
      <inkml:brushProperty name="height" value="0.035" units="cm"/>
      <inkml:brushProperty name="color" value="#FF0066"/>
    </inkml:brush>
  </inkml:definitions>
  <inkml:trace contextRef="#ctx0" brushRef="#br0">771 196 776 0 0,'-22'-33'10012'0'0,"10"17"-7972"0"0,4 5-1837 0 0,0 0 0 0 0,-1 0 0 0 0,-1 1-1 0 0,0 0 1 0 0,-1 1 0 0 0,1 0 0 0 0,-2 0 0 0 0,1 1-1 0 0,-1 1 1 0 0,0 0 0 0 0,-1 1 0 0 0,-25-10 0 0 0,25 12-240 0 0,0-1 0 0 0,0 2-1 0 0,0-1 1 0 0,-1 2 0 0 0,1 0 0 0 0,-1 1 0 0 0,0 0 0 0 0,0 1 0 0 0,1 0 0 0 0,-1 1 0 0 0,0 1 0 0 0,1 0 0 0 0,-18 6 0 0 0,20-3-112 0 0,0 0-1 0 0,0 1 1 0 0,1 1 0 0 0,-1-1 0 0 0,1 2 0 0 0,1 0-1 0 0,0 0 1 0 0,0 0 0 0 0,0 1 0 0 0,1 0-1 0 0,-12 19 1 0 0,-7 13-43 0 0,-33 70-1 0 0,50-92 170 0 0,-21 40 30 0 0,-42 92 372 0 0,65-132-105 0 0,1-1 1 0 0,2 1-1 0 0,-1 1 1 0 0,2-1-1 0 0,1 1 0 0 0,-1 23 1 0 0,3-39-145 0 0,1 1 1 0 0,0-1-1 0 0,0 1 1 0 0,1-1-1 0 0,0 0 1 0 0,-1 1 0 0 0,1-1-1 0 0,1 0 1 0 0,-1 1-1 0 0,1-1 1 0 0,-1 0-1 0 0,1 0 1 0 0,1 0-1 0 0,-1 0 1 0 0,0-1-1 0 0,1 1 1 0 0,0-1-1 0 0,0 1 1 0 0,3 2-1 0 0,-1-2-46 0 0,0-1-1 0 0,0 0 1 0 0,1 0 0 0 0,-1 0-1 0 0,1 0 1 0 0,0-1-1 0 0,-1 0 1 0 0,1 0 0 0 0,0-1-1 0 0,0 1 1 0 0,0-1-1 0 0,8 0 1 0 0,4-1-14 0 0,-1 0-1 0 0,0-1 1 0 0,0-1 0 0 0,0 0 0 0 0,-1-1 0 0 0,1-1-1 0 0,-1-1 1 0 0,32-13 0 0 0,-15 1-1 0 0,-1-2 1 0 0,-1-1 0 0 0,51-43-1 0 0,75-84-130 0 0,-142 132 28 0 0,18-19-521 0 0,-1-1 0 0 0,-2-2 1 0 0,-1-1-1 0 0,-2-2 0 0 0,37-72 1 0 0,-39 60-5398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2:39.837"/>
    </inkml:context>
    <inkml:brush xml:id="br0">
      <inkml:brushProperty name="width" value="0.035" units="cm"/>
      <inkml:brushProperty name="height" value="0.035" units="cm"/>
      <inkml:brushProperty name="color" value="#008C3A"/>
    </inkml:brush>
  </inkml:definitions>
  <inkml:trace contextRef="#ctx0" brushRef="#br0">10 158 3681 0 0,'-1'0'12'0'0,"1"0"0"0"0,0 0 0 0 0,-1 0-1 0 0,1 0 1 0 0,0 0 0 0 0,-1 0 0 0 0,1 0 0 0 0,0 0 0 0 0,-1 0 0 0 0,1-1 0 0 0,0 1 0 0 0,-1 0 0 0 0,1 0-1 0 0,0 0 1 0 0,0 0 0 0 0,-1 0 0 0 0,1 0 0 0 0,0-1 0 0 0,0 1 0 0 0,-1 0 0 0 0,1 0 0 0 0,0 0 0 0 0,0-1 0 0 0,-1 1-1 0 0,1 0 1 0 0,0 0 0 0 0,0-1 0 0 0,0 1 0 0 0,-1 0 0 0 0,1-1 0 0 0,0 1 0 0 0,0 0 0 0 0,0 0 0 0 0,0-1 0 0 0,0 1-1 0 0,0 0 1 0 0,0-1 0 0 0,0 1 0 0 0,0 0 0 0 0,0-1 0 0 0,0 1 0 0 0,0 0 0 0 0,0-1 0 0 0,0 1 0 0 0,0 0 0 0 0,0-1-1 0 0,0 1 1 0 0,0 0 0 0 0,0 0 0 0 0,0-1 0 0 0,1 1 0 0 0,-1 0 0 0 0,0-1 0 0 0,0 1 0 0 0,0 0 0 0 0,0 0 0 0 0,1-1-1 0 0,-1 1 1 0 0,0 0 0 0 0,28-18 629 0 0,47-12 787 0 0,-73 29-1319 0 0,32-9 603 0 0,0 1 0 0 0,1 2-1 0 0,-1 2 1 0 0,1 1 0 0 0,0 1-1 0 0,1 2 1 0 0,44 5 0 0 0,-44-5 177 0 0,0-1 0 0 0,0-2 0 0 0,-1-2 0 0 0,46-12 0 0 0,44-8 386 0 0,-99 24-1083 0 0,0 1 0 0 0,1 1 0 0 0,31 3 0 0 0,20 1-151 0 0,-73-4-29 0 0,-5 0-5 0 0,0 0-1 0 0,1 0 1 0 0,-1 0-1 0 0,1 0 1 0 0,-1 0-1 0 0,1 0 1 0 0,-1 0-1 0 0,0 0 1 0 0,1 0-1 0 0,-1 0 1 0 0,1 0-1 0 0,-1 0 1 0 0,0 0-1 0 0,1 0 1 0 0,-1 0-1 0 0,1 1 1 0 0,-1-1-1 0 0,0 0 1 0 0,1 0-1 0 0,-1 0 1 0 0,0 1-1 0 0,1-1 1 0 0,-1 0-1 0 0,0 0 1 0 0,1 1-1 0 0,-1-1 1 0 0,0 0-1 0 0,0 1 0 0 0,1-1 1 0 0,-1 0-1 0 0,0 1 1 0 0,0-1-1 0 0,0 1 1 0 0,1-1-1 0 0,-1 0 1 0 0,0 1-1 0 0,0-1 1 0 0,0 1-1 0 0,0-1 1 0 0,0 0-1 0 0,0 1 1 0 0,0-1-1 0 0,0 1 1 0 0,0-1-1 0 0,0 1 1 0 0,0-1-1 0 0,0 0 1 0 0,0 1-1 0 0,0-1 1 0 0,0 1-1 0 0,0-1 1 0 0,-1 1-1 0 0,1-1-55 0 0,7 39 78 0 0,-7-18-1629 0 0,0-22 504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7.160"/>
    </inkml:context>
    <inkml:brush xml:id="br0">
      <inkml:brushProperty name="width" value="0.035" units="cm"/>
      <inkml:brushProperty name="height" value="0.035" units="cm"/>
      <inkml:brushProperty name="color" value="#FF0066"/>
    </inkml:brush>
  </inkml:definitions>
  <inkml:trace contextRef="#ctx0" brushRef="#br0">161 16 13883 0 0,'-2'0'95'0'0,"1"0"0"0"0,-1 0-1 0 0,1-1 1 0 0,0 1 0 0 0,-1 0 0 0 0,1-1 0 0 0,-1 1 0 0 0,1-1-1 0 0,0 0 1 0 0,0 0 0 0 0,-1 1 0 0 0,1-1 0 0 0,0 0 0 0 0,0 0-1 0 0,0 0 1 0 0,-2-2 0 0 0,22-1 484 0 0,43 7-2917 0 0,-56-3 1732 0 0,0 1 0 0 0,0 0-1 0 0,0 0 1 0 0,0 1 0 0 0,0-1-1 0 0,0 1 1 0 0,0 1-1 0 0,-1-1 1 0 0,9 6 0 0 0,-12-7 527 0 0,-1 0 1 0 0,1 1-1 0 0,-1-1 1 0 0,1 1-1 0 0,-1 0 0 0 0,1-1 1 0 0,-1 1-1 0 0,0 0 1 0 0,0 0-1 0 0,0 0 1 0 0,0 0-1 0 0,0 0 0 0 0,-1 0 1 0 0,1 0-1 0 0,-1 0 1 0 0,1 0-1 0 0,-1 0 1 0 0,0 0-1 0 0,1 1 0 0 0,-1-1 1 0 0,0 0-1 0 0,-1 0 1 0 0,1 0-1 0 0,0 0 1 0 0,0 0-1 0 0,-1 0 0 0 0,0 0 1 0 0,1 1-1 0 0,-1-1 1 0 0,-1 2-1 0 0,-43 107 4094 0 0,-29 53-2560 0 0,6-14-814 0 0,25-61-61 0 0,23-50 914 0 0,-21 58-1 0 0,40-96-1395 0 0,0 1 0 0 0,0 0 1 0 0,0 0-1 0 0,0 0 0 0 0,1 0 0 0 0,-1 0 0 0 0,1 0 0 0 0,-1 0 0 0 0,1 0 0 0 0,0 1 0 0 0,0-1 1 0 0,0 0-1 0 0,0 0 0 0 0,0 0 0 0 0,1 0 0 0 0,-1 0 0 0 0,1 0 0 0 0,-1 0 0 0 0,1 0 1 0 0,0 0-1 0 0,-1 0 0 0 0,1 0 0 0 0,0 0 0 0 0,0 0 0 0 0,1-1 0 0 0,-1 1 0 0 0,0 0 0 0 0,3 2 1 0 0,-1-3-167 0 0,0 0 0 0 0,0 0 0 0 0,0 0 0 0 0,0 0 0 0 0,0 0 0 0 0,0-1 1 0 0,0 0-1 0 0,0 1 0 0 0,0-1 0 0 0,1-1 0 0 0,-1 1 0 0 0,0 0 0 0 0,0-1 1 0 0,0 1-1 0 0,0-1 0 0 0,0 0 0 0 0,0 0 0 0 0,0 0 0 0 0,3-2 1 0 0,24-12-616 0 0,-1-2 0 0 0,-1-1 1 0 0,0-1-1 0 0,-2-1 1 0 0,25-24-1 0 0,-18 16 51 0 0,37-42-768 0 0,-50 49 787 0 0,39-34 0 0 0,-58 54 626 0 0,0 0 1 0 0,-1 1-1 0 0,1-1 1 0 0,-1 0-1 0 0,1 1 1 0 0,0-1-1 0 0,0 0 0 0 0,-1 1 1 0 0,1-1-1 0 0,0 1 1 0 0,0-1-1 0 0,0 1 1 0 0,0 0-1 0 0,0-1 1 0 0,-1 1-1 0 0,1 0 0 0 0,0-1 1 0 0,0 1-1 0 0,0 0 1 0 0,0 0-1 0 0,0 0 1 0 0,0 0-1 0 0,0 0 0 0 0,1 0 1 0 0,-6 21 1050 0 0,-30 39 905 0 0,31-54-1916 0 0,-45 66 1134 0 0,-66 77-1 0 0,-14 18-378 0 0,112-132-611 0 0,16-30-1358 0 0,11-23-1387 0 0,0-3-2031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7.445"/>
    </inkml:context>
    <inkml:brush xml:id="br0">
      <inkml:brushProperty name="width" value="0.035" units="cm"/>
      <inkml:brushProperty name="height" value="0.035" units="cm"/>
      <inkml:brushProperty name="color" value="#FF0066"/>
    </inkml:brush>
  </inkml:definitions>
  <inkml:trace contextRef="#ctx0" brushRef="#br0">218 0 7058 0 0,'-22'7'6445'0'0,"20"-7"-6286"0"0,0 1-1 0 0,0-1 0 0 0,0 1 0 0 0,0-1 1 0 0,0 1-1 0 0,0 0 0 0 0,0 0 1 0 0,0 0-1 0 0,0 0 0 0 0,0 0 0 0 0,1 0 1 0 0,-1 0-1 0 0,-1 2 0 0 0,-28 29-707 0 0,3 2-1 0 0,1 1 1 0 0,1 1 0 0 0,-28 52-1 0 0,53-87-804 0 0,3-8 658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7.822"/>
    </inkml:context>
    <inkml:brush xml:id="br0">
      <inkml:brushProperty name="width" value="0.035" units="cm"/>
      <inkml:brushProperty name="height" value="0.035" units="cm"/>
      <inkml:brushProperty name="color" value="#FF0066"/>
    </inkml:brush>
  </inkml:definitions>
  <inkml:trace contextRef="#ctx0" brushRef="#br0">7 112 11522 0 0,'-1'2'171'0'0,"0"1"-1"0"0,0 0 0 0 0,0-1 0 0 0,1 1 1 0 0,-1 0-1 0 0,0 0 0 0 0,1 0 0 0 0,0-1 1 0 0,0 1-1 0 0,0 0 0 0 0,0 0 0 0 0,0 0 1 0 0,0 0-1 0 0,1-1 0 0 0,0 1 0 0 0,-1 0 1 0 0,3 4-1 0 0,17 51-370 0 0,-6-28-135 0 0,-10-25-383 0 0,-1 1 0 0 0,0-1 0 0 0,1-1 0 0 0,0 1 0 0 0,0-1 0 0 0,7 6 0 0 0,-9-8 515 0 0,-1-1 0 0 0,1 0 0 0 0,0 0 0 0 0,0 0 0 0 0,-1 0 0 0 0,1 0 0 0 0,0 0 0 0 0,0 0 0 0 0,0 0 0 0 0,0-1-1 0 0,0 1 1 0 0,0-1 0 0 0,0 0 0 0 0,0 0 0 0 0,1 1 0 0 0,-1-1 0 0 0,0 0 0 0 0,0-1 0 0 0,0 1 0 0 0,0 0 0 0 0,0-1 0 0 0,0 1-1 0 0,0-1 1 0 0,0 1 0 0 0,0-1 0 0 0,0 0 0 0 0,0 0 0 0 0,0 0 0 0 0,-1 0 0 0 0,1 0 0 0 0,0 0 0 0 0,-1-1 0 0 0,1 1 0 0 0,-1-1-1 0 0,1 1 1 0 0,1-3 0 0 0,21-25-404 0 0,33-50 0 0 0,16-20 775 0 0,-65 89-64 0 0,2 0-1 0 0,-1 1 1 0 0,1 0 0 0 0,1 0 0 0 0,-1 1 0 0 0,1 1-1 0 0,13-7 1 0 0,-23 14-38 0 0,-1 0 0 0 0,1-1 1 0 0,-1 1-1 0 0,1 0 0 0 0,-1 0 0 0 0,1-1 0 0 0,-1 1 0 0 0,1 0 0 0 0,0 0 0 0 0,-1 0 0 0 0,1 0 0 0 0,0 0 0 0 0,-1 0 0 0 0,1 0 0 0 0,-1 0 1 0 0,1 0-1 0 0,0 0 0 0 0,-1 0 0 0 0,1 0 0 0 0,-1 1 0 0 0,1-1 0 0 0,0 0 0 0 0,-1 0 0 0 0,1 1 0 0 0,-1-1 0 0 0,1 0 0 0 0,-1 1 0 0 0,1-1 1 0 0,-1 0-1 0 0,1 1 0 0 0,-1-1 0 0 0,0 1 0 0 0,1-1 0 0 0,0 1 0 0 0,8 27 2006 0 0,-7 41 920 0 0,-3-62-2682 0 0,-1 52 1482 0 0,-15 75 0 0 0,3-60-1458 0 0,-4-1 1 0 0,-3-1-1 0 0,-3 0 1 0 0,-37 73-1 0 0,38-106-2 0 0,22-38-433 0 0,1-1-1 0 0,-1 1 1 0 0,1-1-1 0 0,-1 1 1 0 0,0 0-1 0 0,1-1 1 0 0,-1 1-1 0 0,0-1 1 0 0,1 0-1 0 0,-1 1 1 0 0,0-1-1 0 0,0 1 1 0 0,1-1-1 0 0,-1 0 1 0 0,0 0-1 0 0,0 1 1 0 0,1-1-1 0 0,-1 0 1 0 0,0 0-1 0 0,0 0 1 0 0,0 0-1 0 0,1 0 1 0 0,-1 0-1 0 0,0 0 1 0 0,0 0-1 0 0,0 0 1 0 0,0-1-1 0 0,1 1 1 0 0,-1 0-1 0 0,0 0 1 0 0,0-1 0 0 0,1 1-1 0 0,-1-1 1 0 0,0 1-1 0 0,1 0 1 0 0,-1-1-1 0 0,0 1 1 0 0,1-1-1 0 0,-1 0 1 0 0,1 1-1 0 0,-1-1 1 0 0,0 1-1 0 0,1-1 1 0 0,0 0-1 0 0,-1 1 1 0 0,1-1-1 0 0,-1 0 1 0 0,1 0-1 0 0,0 1 1 0 0,-1-2-1 0 0,-5-9-3956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8.015"/>
    </inkml:context>
    <inkml:brush xml:id="br0">
      <inkml:brushProperty name="width" value="0.035" units="cm"/>
      <inkml:brushProperty name="height" value="0.035" units="cm"/>
      <inkml:brushProperty name="color" value="#FF0066"/>
    </inkml:brush>
  </inkml:definitions>
  <inkml:trace contextRef="#ctx0" brushRef="#br0">4 140 144 0 0,'-1'4'147'0'0,"0"-1"0"0"0,1 1 0 0 0,-1 0 0 0 0,1 0 0 0 0,0 0 0 0 0,0-1 0 0 0,0 1 1 0 0,0 0-1 0 0,1 0 0 0 0,-1 0 0 0 0,1-1 0 0 0,0 1 0 0 0,0 0 0 0 0,0-1 0 0 0,1 1 0 0 0,-1-1 0 0 0,1 1 0 0 0,0-1 0 0 0,0 0 0 0 0,0 0 0 0 0,1 0 0 0 0,-1 0 0 0 0,3 3 0 0 0,0-1 174 0 0,-1 0-1 0 0,1 0 0 0 0,0-1 0 0 0,0 0 0 0 0,1 0 0 0 0,-1 0 0 0 0,1-1 0 0 0,0 1 0 0 0,0-1 0 0 0,0-1 0 0 0,0 1 0 0 0,10 2 0 0 0,2-3 345 0 0,0-1 1 0 0,-1-1-1 0 0,1-1 1 0 0,0 0 0 0 0,0-1-1 0 0,-1-1 1 0 0,1 0-1 0 0,-1-2 1 0 0,0 0-1 0 0,0-1 1 0 0,22-11 0 0 0,8-5 242 0 0,-1-3 1 0 0,69-49 0 0 0,8-21-5129 0 0,-98 72-1161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8:58.484"/>
    </inkml:context>
    <inkml:brush xml:id="br0">
      <inkml:brushProperty name="width" value="0.035" units="cm"/>
      <inkml:brushProperty name="height" value="0.035" units="cm"/>
      <inkml:brushProperty name="color" value="#FF0066"/>
    </inkml:brush>
  </inkml:definitions>
  <inkml:trace contextRef="#ctx0" brushRef="#br0">231 73 1144 0 0,'11'8'55'0'0,"0"-1"-1"0"0,1 0 1 0 0,0-1-1 0 0,1 0 1 0 0,-1-1-1 0 0,25 7 1 0 0,-28-10 44 0 0,0 1 0 0 0,0-2-1 0 0,0 1 1 0 0,1-1 0 0 0,-1-1 0 0 0,0 0-1 0 0,0 0 1 0 0,0-1 0 0 0,1 0 0 0 0,16-4 0 0 0,-24 4 47 0 0,-1 1 0 0 0,1 0 0 0 0,-1-1 0 0 0,1 0-1 0 0,-1 1 1 0 0,1-1 0 0 0,-1 0 0 0 0,0 0 0 0 0,1 1 0 0 0,-1-1 0 0 0,0 0 0 0 0,0 0 0 0 0,0-1 0 0 0,1 1 0 0 0,-1 0 0 0 0,0 0 0 0 0,-1-1 0 0 0,1 1 0 0 0,0 0 0 0 0,0-1 0 0 0,0 1 0 0 0,-1-1 0 0 0,1 1 0 0 0,0-3 0 0 0,-1 2 270 0 0,0-1 0 0 0,-1 1 0 0 0,1 0-1 0 0,0-1 1 0 0,-1 1 0 0 0,1 0 0 0 0,-1-1 0 0 0,0 1-1 0 0,0 0 1 0 0,0 0 0 0 0,0 0 0 0 0,0 0-1 0 0,0 0 1 0 0,-3-3 0 0 0,-2-2 613 0 0,1 1 0 0 0,0 1 0 0 0,-1-1 0 0 0,0 1 0 0 0,-8-5 0 0 0,-12-5-393 0 0,17 13-616 0 0,1 0-1 0 0,-1 1 1 0 0,0 0-1 0 0,0 0 0 0 0,1 0 1 0 0,-1 2-1 0 0,0-1 1 0 0,0 1-1 0 0,1 0 0 0 0,-1 1 1 0 0,0 0-1 0 0,1 0 1 0 0,0 1-1 0 0,-1 0 0 0 0,1 0 1 0 0,0 1-1 0 0,-9 6 1 0 0,-3 2-67 0 0,0 1 0 0 0,1 1 0 0 0,0 1 0 0 0,1 0 0 0 0,-19 22 0 0 0,22-21-6 0 0,7-9 39 0 0,0 0 0 0 0,1 1-1 0 0,0 0 1 0 0,1 1 0 0 0,-1-1 0 0 0,2 1 0 0 0,-1 1-1 0 0,-4 10 1 0 0,10-19 11 0 0,-1-1 1 0 0,1 1-1 0 0,0 0 1 0 0,0-1-1 0 0,0 1 0 0 0,0-1 1 0 0,0 1-1 0 0,0-1 0 0 0,0 1 1 0 0,0 0-1 0 0,0-1 1 0 0,0 1-1 0 0,0-1 0 0 0,0 1 1 0 0,0 0-1 0 0,0-1 0 0 0,1 1 1 0 0,-1-1-1 0 0,0 1 0 0 0,0-1 1 0 0,1 1-1 0 0,-1-1 1 0 0,0 1-1 0 0,1-1 0 0 0,-1 1 1 0 0,0-1-1 0 0,1 1 0 0 0,-1-1 1 0 0,1 0-1 0 0,-1 1 1 0 0,2 0-1 0 0,20 2-98 0 0,25-13-63 0 0,89-49-13 0 0,-112 46 183 0 0,1 1 0 0 0,0 1-1 0 0,1 1 1 0 0,0 1 0 0 0,0 1 0 0 0,1 1-1 0 0,49-5 1 0 0,-72 12-21 0 0,0 0 0 0 0,0-1 1 0 0,0 2-1 0 0,0-1 0 0 0,0 0 0 0 0,0 1 0 0 0,0 0 1 0 0,0 0-1 0 0,-1 0 0 0 0,1 0 0 0 0,0 1 0 0 0,-1-1 1 0 0,1 1-1 0 0,-1 0 0 0 0,1 0 0 0 0,-1 0 0 0 0,0 0 1 0 0,0 1-1 0 0,0 0 0 0 0,0-1 0 0 0,0 1 1 0 0,-1 0-1 0 0,1 0 0 0 0,3 6 0 0 0,-4-3-37 0 0,0-1 0 0 0,0 1 0 0 0,0 0 1 0 0,-1 0-1 0 0,0 0 0 0 0,0 0 0 0 0,0 0 0 0 0,-1 0 0 0 0,0 0 0 0 0,0 0 0 0 0,-1 0 0 0 0,0 0 0 0 0,0 0 1 0 0,0 0-1 0 0,-4 9 0 0 0,-3 9 22 0 0,-2-1 1 0 0,-1 0 0 0 0,0-1-1 0 0,-2 0 1 0 0,-1-1-1 0 0,0 0 1 0 0,-2-2 0 0 0,-31 33-1 0 0,16-22 285 0 0,-2-1-1 0 0,0-1 1 0 0,-2-2-1 0 0,-49 27 1 0 0,77-48-338 0 0,-1 0-1 0 0,0-1 1 0 0,0 0 0 0 0,-1-1-1 0 0,1 1 1 0 0,-1-2 0 0 0,1 1-1 0 0,-1-1 1 0 0,0 0 0 0 0,0-1-1 0 0,0 0 1 0 0,0-1 0 0 0,0 1-1 0 0,0-2 1 0 0,-1 1 0 0 0,1-1 0 0 0,0-1-1 0 0,1 0 1 0 0,-1 0 0 0 0,-12-5-1 0 0,-14-11-5960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4.522"/>
    </inkml:context>
    <inkml:brush xml:id="br0">
      <inkml:brushProperty name="width" value="0.035" units="cm"/>
      <inkml:brushProperty name="height" value="0.035" units="cm"/>
      <inkml:brushProperty name="color" value="#FF0066"/>
    </inkml:brush>
  </inkml:definitions>
  <inkml:trace contextRef="#ctx0" brushRef="#br0">946 0 4665 0 0,'-24'1'8714'0'0,"0"2"-4877"0"0,19-2-3748 0 0,0 1 1 0 0,1-1-1 0 0,-1 1 0 0 0,1 0 0 0 0,0 0 0 0 0,0 0 0 0 0,0 0 1 0 0,0 1-1 0 0,0 0 0 0 0,0 0 0 0 0,0 0 0 0 0,1 0 0 0 0,0 1 1 0 0,-1-1-1 0 0,1 1 0 0 0,-2 4 0 0 0,-41 61 228 0 0,4 2 1 0 0,-56 129-1 0 0,-41 163-18 0 0,114-293-160 0 0,-155 478 551 0 0,102-350-422 0 0,64-167-252 0 0,-1-1 0 0 0,-2-1 0 0 0,-1 0 0 0 0,-28 33 1 0 0,45-76 236 0 0,0 0 1 0 0,1 0-1 0 0,0 0 1 0 0,3-17 0 0 0,6-46-278 0 0,-4 0 0 0 0,-4-1 0 0 0,-2 0 0 0 0,-5 1 0 0 0,-2-1 0 0 0,-21-85 0 0 0,28 159 18 0 0,-1 1-35 0 0,1-1 0 0 0,0 1 0 0 0,0 0 1 0 0,1 0-1 0 0,-1 0 0 0 0,1-1 0 0 0,-1 1 1 0 0,1 0-1 0 0,0-1 0 0 0,0 1 0 0 0,0 0 0 0 0,1-1 1 0 0,-1 1-1 0 0,1 0 0 0 0,0 0 0 0 0,0 0 1 0 0,0-1-1 0 0,0 1 0 0 0,4-5 0 0 0,-5 7 39 0 0,1 1-1 0 0,-1-1 1 0 0,1 1 0 0 0,-1-1-1 0 0,1 1 1 0 0,-1-1-1 0 0,0 0 1 0 0,1 1-1 0 0,-1-1 1 0 0,0 0 0 0 0,1 1-1 0 0,-1-1 1 0 0,0 0-1 0 0,0 1 1 0 0,0-1 0 0 0,0 0-1 0 0,1 1 1 0 0,-1-1-1 0 0,0 0 1 0 0,0 0-1 0 0,0 1 1 0 0,-1-1 0 0 0,1 0-1 0 0,0 1 1 0 0,0-1-1 0 0,0 0 1 0 0,0 1-1 0 0,-1-1 1 0 0,1 0 0 0 0,0 1-1 0 0,-1-1 1 0 0,1 0-1 0 0,0 1 1 0 0,-1-1 0 0 0,1 1-1 0 0,-1-1 1 0 0,1 1-1 0 0,-1-1 1 0 0,1 1-1 0 0,-1-1 1 0 0,1 1 0 0 0,-2-1-1 0 0,1 1-3 0 0,0 0 0 0 0,0 0 0 0 0,0 0 0 0 0,0 0 0 0 0,0 0 1 0 0,0 0-1 0 0,0 1 0 0 0,1-1 0 0 0,-1 0 0 0 0,0 1 0 0 0,0-1 0 0 0,0 1 0 0 0,0-1 0 0 0,0 0 0 0 0,0 1 0 0 0,1 0 0 0 0,-1-1 0 0 0,0 1 0 0 0,0 0 0 0 0,1-1 0 0 0,-1 1 1 0 0,0 0-1 0 0,1 0 0 0 0,-1-1 0 0 0,1 1 0 0 0,-1 0 0 0 0,1 0 0 0 0,-1 0 0 0 0,1 0 0 0 0,0 0 0 0 0,0 0 0 0 0,-1 1 0 0 0,-6 21 8 0 0,1 0 0 0 0,0 1 0 0 0,2-1 0 0 0,-2 35 0 0 0,5 101-395 0 0,2-90 472 0 0,-4 231 347 0 0,3-298-428 0 0,0 0 0 0 0,0 0 0 0 0,0 0 1 0 0,0 0-1 0 0,0 0 0 0 0,0 0 1 0 0,1 0-1 0 0,-1 0 0 0 0,1 0 1 0 0,-1-1-1 0 0,1 1 0 0 0,0 0 1 0 0,0 0-1 0 0,0 0 0 0 0,0-1 0 0 0,2 3 1 0 0,-3-3 15 0 0,1-1 1 0 0,0 1-1 0 0,0-1 1 0 0,0 1 0 0 0,0-1-1 0 0,0 0 1 0 0,0 1-1 0 0,0-1 1 0 0,0 0-1 0 0,0 0 1 0 0,0 1-1 0 0,0-1 1 0 0,0 0-1 0 0,0 0 1 0 0,0 0 0 0 0,0 0-1 0 0,0 0 1 0 0,0-1-1 0 0,0 1 1 0 0,0 0-1 0 0,0 0 1 0 0,1-1-1 0 0,7-3 44 0 0,-1 0-1 0 0,0-1 0 0 0,0 0 1 0 0,0 0-1 0 0,9-9 0 0 0,-16 13-70 0 0,312-255 225 0 0,-202 163-172 0 0,-22 12-248 0 0,-78 70 173 0 0,0 0 0 0 0,-2-1 1 0 0,1 0-1 0 0,-2 0 0 0 0,14-26 1 0 0,-22 38 34 0 0,1-1 0 0 0,-1 1-1 0 0,0 0 1 0 0,0 0 0 0 0,1-1 0 0 0,-1 1 0 0 0,0 0 0 0 0,0-1 0 0 0,0 1 0 0 0,0 0 0 0 0,1-1 0 0 0,-1 1 0 0 0,0 0 0 0 0,0-1 0 0 0,0 1 0 0 0,0-1 0 0 0,0 1 0 0 0,0 0-1 0 0,0-1 1 0 0,0 1 0 0 0,0-1 0 0 0,0 1 0 0 0,0 0 0 0 0,0-1 0 0 0,0 1 0 0 0,0 0 0 0 0,0-1 0 0 0,-1 1 0 0 0,1 0 0 0 0,0-1 0 0 0,0 1 0 0 0,0 0 0 0 0,0-1 0 0 0,-1 1 0 0 0,1 0-1 0 0,0-1 1 0 0,0 1 0 0 0,-1 0 0 0 0,1 0 0 0 0,0-1 0 0 0,-1 1 0 0 0,-17 4-5 0 0,-21 19-3 0 0,-111 106-73 0 0,47-37 135 0 0,-273 210 541 0 0,400-318-561 0 0,-6 4-86 0 0,-2 0 1 0 0,27-24 0 0 0,-16 8 69 0 0,-1-1 0 0 0,-1-1 0 0 0,-1-1 1 0 0,37-66-1 0 0,-56 87-16 0 0,-1-1-1 0 0,1 1 1 0 0,-2-1 0 0 0,1 0-1 0 0,-2 0 1 0 0,1-1 0 0 0,-2 1-1 0 0,1 0 1 0 0,-1-17 0 0 0,-2 20-11 0 0,0 1 0 0 0,0-1 0 0 0,-1 1 1 0 0,0-1-1 0 0,0 1 0 0 0,-1-1 0 0 0,1 1 1 0 0,-2 0-1 0 0,1 0 0 0 0,-1 0 0 0 0,0 1 1 0 0,0 0-1 0 0,-1-1 0 0 0,0 1 0 0 0,-8-7 1 0 0,8 8 1 0 0,-1 1 0 0 0,0 0 1 0 0,0 0-1 0 0,0 0 0 0 0,0 1 0 0 0,-1-1 1 0 0,1 2-1 0 0,-1-1 0 0 0,0 1 0 0 0,0 0 1 0 0,0 0-1 0 0,0 1 0 0 0,0 0 0 0 0,0 0 1 0 0,0 1-1 0 0,-11 0 0 0 0,6 0-77 0 0,1-1 1 0 0,-1-1-1 0 0,0 0 0 0 0,-21-6 0 0 0,29 6 57 0 0,-1 0-1 0 0,1-1 1 0 0,0 1-1 0 0,-1-1 1 0 0,1 0-1 0 0,0 0 1 0 0,1-1 0 0 0,-8-7-1 0 0,4 4 9 0 0,11 37-310 0 0,100 481 9 0 0,-101-498 345 0 0,-2-4 67 0 0,1 0 1 0 0,0 0 0 0 0,1 0 0 0 0,0 0 0 0 0,7 15 0 0 0,-9-22-80 0 0,0 0 1 0 0,0-1-1 0 0,0 1 1 0 0,0-1-1 0 0,1 0 0 0 0,-1 1 1 0 0,0-1-1 0 0,1 0 1 0 0,-1 0-1 0 0,1 0 1 0 0,-1 0-1 0 0,1 0 0 0 0,-1 0 1 0 0,1 0-1 0 0,0-1 1 0 0,0 1-1 0 0,-1-1 0 0 0,1 1 1 0 0,0-1-1 0 0,0 1 1 0 0,-1-1-1 0 0,1 0 0 0 0,0 0 1 0 0,0 0-1 0 0,0 0 1 0 0,0 0-1 0 0,-1 0 0 0 0,1-1 1 0 0,0 1-1 0 0,0-1 1 0 0,0 1-1 0 0,-1-1 0 0 0,1 1 1 0 0,0-1-1 0 0,2-2 1 0 0,27-12 63 0 0,-1-1 1 0 0,-1-2-1 0 0,-1-1 1 0 0,29-24 0 0 0,99-99-19 0 0,-72 61-66 0 0,-19 23 12 0 0,-3-3 0 0 0,63-79 1 0 0,-125 140-7 0 0,0-1 0 0 0,1 1 0 0 0,-1 0 0 0 0,1 0 1 0 0,-1-1-1 0 0,0 1 0 0 0,1 0 0 0 0,-1-1 0 0 0,0 1 0 0 0,1 0 0 0 0,-1-1 1 0 0,0 1-1 0 0,0-1 0 0 0,1 1 0 0 0,-1 0 0 0 0,0-1 0 0 0,0 1 1 0 0,0-1-1 0 0,1 1 0 0 0,-1-1 0 0 0,0 1 0 0 0,0-1 0 0 0,0 1 1 0 0,0-1-1 0 0,0 1 0 0 0,0-1 0 0 0,0 1 0 0 0,0-1 0 0 0,0 1 0 0 0,0-1 1 0 0,0 1-1 0 0,-1-1 0 0 0,1 0 0 0 0,-17 7-67 0 0,-23 21-81 0 0,-28 41-424 0 0,-297 272 432 0 0,301-288 136 0 0,29-22 142 0 0,-1-1 0 0 0,-2-2 0 0 0,-48 26 1 0 0,86-53-126 0 0,0 0 0 0 0,0 0 0 0 0,0 0 0 0 0,0 0 0 0 0,0 0 0 0 0,-1 1 0 0 0,1-1 0 0 0,0 0 0 0 0,0 0 0 0 0,0 0 0 0 0,0 0 0 0 0,0 0 0 0 0,0 0 0 0 0,-1 0 0 0 0,1 0 1 0 0,0 0-1 0 0,0 0 0 0 0,0 0 0 0 0,0 0 0 0 0,0 0 0 0 0,-1 0 0 0 0,1 0 0 0 0,0 0 0 0 0,0 0 0 0 0,0 0 0 0 0,0 0 0 0 0,0 0 0 0 0,-1 0 0 0 0,1 0 0 0 0,0-1 0 0 0,0 1 0 0 0,0 0 0 0 0,0 0 1 0 0,0 0-1 0 0,0 0 0 0 0,0 0 0 0 0,-1 0 0 0 0,1 0 0 0 0,0 0 0 0 0,0-1 0 0 0,0 1 0 0 0,0 0 0 0 0,0 0 0 0 0,0 0 0 0 0,0 0 0 0 0,0 0 0 0 0,0 0 0 0 0,0-1 0 0 0,0 1 0 0 0,0 0 0 0 0,0 0 0 0 0,0 0 1 0 0,0 0-1 0 0,0 0 0 0 0,0-1 0 0 0,0 1 0 0 0,0 0 0 0 0,0 0 0 0 0,0 0 0 0 0,0 0 0 0 0,0 0 0 0 0,0-1 0 0 0,0 1 0 0 0,5-18 210 0 0,16-30-376 0 0,-15 36 239 0 0,8-18-20 0 0,13-30-70 0 0,-2-2 1 0 0,21-78-1 0 0,-42 123-52 0 0,0-1 0 0 0,0 0 0 0 0,-2 0 0 0 0,-1 0 0 0 0,0 0 0 0 0,-1 0 0 0 0,-1 0-1 0 0,0 0 1 0 0,-2 0 0 0 0,0 0 0 0 0,-1 0 0 0 0,0 1 0 0 0,-9-20 0 0 0,10 31 46 0 0,1 1 1 0 0,-1 0-1 0 0,0 0 1 0 0,0 0-1 0 0,0 1 1 0 0,-1-1-1 0 0,0 1 1 0 0,0-1-1 0 0,0 1 1 0 0,0 1-1 0 0,-1-1 1 0 0,0 1-1 0 0,-5-4 1 0 0,8 6-1 0 0,-1 0 1 0 0,1 0-1 0 0,0 0 1 0 0,-1 0 0 0 0,1 1-1 0 0,-1-1 1 0 0,1 1 0 0 0,-1 0-1 0 0,1 0 1 0 0,-1-1 0 0 0,1 2-1 0 0,-1-1 1 0 0,1 0-1 0 0,0 0 1 0 0,-1 1 0 0 0,1-1-1 0 0,-1 1 1 0 0,1 0 0 0 0,0 0-1 0 0,-1 0 1 0 0,1 0 0 0 0,0 0-1 0 0,0 1 1 0 0,0-1-1 0 0,0 0 1 0 0,0 1 0 0 0,0 0-1 0 0,0-1 1 0 0,0 1 0 0 0,1 0-1 0 0,-3 4 1 0 0,-8 9-130 0 0,0 1 0 0 0,2 1 1 0 0,0 0-1 0 0,1 0 0 0 0,0 1 1 0 0,2 1-1 0 0,0-1 0 0 0,-5 24 0 0 0,11-36 178 0 0,1 0-1 0 0,0 1 0 0 0,0-1 1 0 0,0 0-1 0 0,1 0 0 0 0,0 1 0 0 0,0-1 1 0 0,1 0-1 0 0,-1 0 0 0 0,6 11 1 0 0,33 59 244 0 0,-9-21-203 0 0,-26-43-55 0 0,22 46 6 0 0,47 78 1 0 0,-70-130-24 0 0,0-1 1 0 0,0 1 0 0 0,0-1 0 0 0,1 0 0 0 0,0 0 0 0 0,0 0 0 0 0,0 0 0 0 0,0-1 0 0 0,1 0 0 0 0,0 0 0 0 0,0-1 0 0 0,0 1 0 0 0,0-1 0 0 0,0-1 0 0 0,1 1 0 0 0,-1-1 0 0 0,1 0 0 0 0,11 2 0 0 0,-10-4-3 0 0,1 0 0 0 0,-1-1-1 0 0,1 1 1 0 0,-1-1-1 0 0,1-1 1 0 0,-1 0 0 0 0,0 0-1 0 0,0-1 1 0 0,0 0 0 0 0,0 0-1 0 0,0-1 1 0 0,-1 1 0 0 0,1-2-1 0 0,10-8 1 0 0,6-5 85 0 0,-1-1 0 0 0,-2-1 0 0 0,36-41 0 0 0,49-78 299 0 0,-62 78-431 0 0,-14 20-72 0 0,11-12-701 0 0,-2-2 0 0 0,36-69 1 0 0,-68 107-314 0 0,-4 0-195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5.712"/>
    </inkml:context>
    <inkml:brush xml:id="br0">
      <inkml:brushProperty name="width" value="0.035" units="cm"/>
      <inkml:brushProperty name="height" value="0.035" units="cm"/>
      <inkml:brushProperty name="color" value="#FF0066"/>
    </inkml:brush>
  </inkml:definitions>
  <inkml:trace contextRef="#ctx0" brushRef="#br0">216 113 7426 0 0,'8'-37'2000'0'0,"-6"33"-1542"0"0,-1 0-1 0 0,0 0 0 0 0,0 0 0 0 0,0 0 0 0 0,0 0 1 0 0,-1 0-1 0 0,0 0 0 0 0,0-8 0 0 0,-1 10-331 0 0,1 0 0 0 0,-1 1 0 0 0,0-1 0 0 0,0 0 0 0 0,0 1 0 0 0,0-1 0 0 0,0 1 0 0 0,0-1 0 0 0,0 1 0 0 0,-1-1-1 0 0,1 1 1 0 0,0 0 0 0 0,-1 0 0 0 0,1-1 0 0 0,-1 1 0 0 0,0 0 0 0 0,1 1 0 0 0,-1-1 0 0 0,0 0 0 0 0,1 0 0 0 0,-1 1 0 0 0,0-1 0 0 0,0 1 0 0 0,0-1 0 0 0,-2 1 0 0 0,1-1-90 0 0,-1 1 1 0 0,1-1 0 0 0,0 1-1 0 0,0 0 1 0 0,0 0 0 0 0,-1 1-1 0 0,1-1 1 0 0,0 0 0 0 0,0 1-1 0 0,0 0 1 0 0,0 0 0 0 0,0 0-1 0 0,0 0 1 0 0,0 0 0 0 0,0 1-1 0 0,0 0 1 0 0,0-1 0 0 0,1 1 0 0 0,-1 0-1 0 0,1 0 1 0 0,-1 0 0 0 0,1 0-1 0 0,0 1 1 0 0,0-1 0 0 0,0 1-1 0 0,0-1 1 0 0,0 1 0 0 0,-2 5-1 0 0,-6 9-143 0 0,2 1-1 0 0,0 0 0 0 0,-9 32 1 0 0,7-20 150 0 0,-1-2-81 0 0,-3 8-15 0 0,-10 39 0 0 0,22-65 39 0 0,0 0 0 0 0,0 0 0 0 0,1 0 0 0 0,0 0 1 0 0,1 0-1 0 0,0 0 0 0 0,1 0 0 0 0,0 0 0 0 0,2 12 0 0 0,-3-21-61 0 0,1 0-1 0 0,-1 0 1 0 0,0 1-1 0 0,0-1 1 0 0,1 0-1 0 0,-1 0 1 0 0,1 0-1 0 0,-1 0 1 0 0,1 0 0 0 0,-1 1-1 0 0,1-1 1 0 0,0 0-1 0 0,-1 0 1 0 0,1-1-1 0 0,0 1 1 0 0,0 0 0 0 0,0 0-1 0 0,0 0 1 0 0,0 0-1 0 0,0-1 1 0 0,0 1-1 0 0,0 0 1 0 0,0-1-1 0 0,0 1 1 0 0,0-1 0 0 0,0 1-1 0 0,0-1 1 0 0,1 0-1 0 0,-1 1 1 0 0,0-1-1 0 0,0 0 1 0 0,0 0-1 0 0,1 0 1 0 0,-1 0 0 0 0,0 0-1 0 0,0 0 1 0 0,3 0-1 0 0,-1-1-339 0 0,0-1 0 0 0,0 1 1 0 0,1-1-1 0 0,-1 1 0 0 0,0-1 0 0 0,0 0 0 0 0,0 0 0 0 0,-1 0 0 0 0,1 0 0 0 0,0-1 0 0 0,-1 1 0 0 0,4-5 1 0 0,10-14-3126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6.132"/>
    </inkml:context>
    <inkml:brush xml:id="br0">
      <inkml:brushProperty name="width" value="0.035" units="cm"/>
      <inkml:brushProperty name="height" value="0.035" units="cm"/>
      <inkml:brushProperty name="color" value="#FF0066"/>
    </inkml:brush>
  </inkml:definitions>
  <inkml:trace contextRef="#ctx0" brushRef="#br0">168 0 1152 0 0,'4'6'347'0'0,"-1"0"0"0"0,1 0 0 0 0,1-1 0 0 0,-1 0 0 0 0,1 1 0 0 0,0-2 0 0 0,6 6 0 0 0,8 8 986 0 0,-22-13-871 0 0,-1 0 0 0 0,1 0-1 0 0,-1 0 1 0 0,0-1 0 0 0,-1 1-1 0 0,-6 4 1 0 0,6-4-145 0 0,-45 49 371 0 0,-68 97 0 0 0,115-149-546 0 0,1 1 0 0 0,0 0-1 0 0,0 0 1 0 0,1 0 0 0 0,-1-1 0 0 0,1 2-1 0 0,-1-1 1 0 0,1 0 0 0 0,0 0 0 0 0,0 0-1 0 0,0 0 1 0 0,1 1 0 0 0,-1-1-1 0 0,1 1 1 0 0,0-1 0 0 0,0 0 0 0 0,0 1-1 0 0,0 3 1 0 0,2-5-174 0 0,-1 0-1 0 0,0 0 1 0 0,0 0-1 0 0,1-1 1 0 0,-1 1-1 0 0,1 0 1 0 0,-1-1-1 0 0,1 1 1 0 0,0-1-1 0 0,0 0 1 0 0,0 1-1 0 0,-1-1 1 0 0,1 0-1 0 0,0 0 1 0 0,0 0-1 0 0,1-1 1 0 0,-1 1-1 0 0,0 0 1 0 0,0-1 0 0 0,0 1-1 0 0,0-1 1 0 0,1 0-1 0 0,-1 0 1 0 0,0 0-1 0 0,0 0 1 0 0,1 0-1 0 0,-1 0 1 0 0,4-1-1 0 0,12-2-306 0 0,1 0-1 0 0,-1-1 1 0 0,0 0-1 0 0,0-2 1 0 0,0 0-1 0 0,27-15 1 0 0,-29 13 195 0 0,0 1 0 0 0,0 1 0 0 0,1 0 0 0 0,-1 1 0 0 0,2 1 1 0 0,-1 0-1 0 0,27-2 0 0 0,-43 6 98 0 0,1 0 0 0 0,-1 0 0 0 0,1 0 0 0 0,-1 0 0 0 0,1 0 1 0 0,-1 0-1 0 0,1 0 0 0 0,-1 0 0 0 0,1 0 0 0 0,-1 1 0 0 0,1-1 0 0 0,-1 1 0 0 0,1-1 0 0 0,-1 1 1 0 0,0-1-1 0 0,1 1 0 0 0,-1 0 0 0 0,0 0 0 0 0,0 0 0 0 0,1 0 0 0 0,-1 0 0 0 0,0 0 0 0 0,0 0 1 0 0,0 0-1 0 0,0 0 0 0 0,0 0 0 0 0,0 0 0 0 0,-1 1 0 0 0,1-1 0 0 0,0 0 0 0 0,0 4 1 0 0,-1-3 50 0 0,0 0 1 0 0,0 0-1 0 0,0 0 1 0 0,-1 0 0 0 0,1 0-1 0 0,-1 0 1 0 0,1 0 0 0 0,-1 0-1 0 0,0 0 1 0 0,0 0-1 0 0,0-1 1 0 0,0 1 0 0 0,0 0-1 0 0,0 0 1 0 0,-1-1-1 0 0,1 1 1 0 0,-1-1 0 0 0,1 1-1 0 0,-1-1 1 0 0,1 0 0 0 0,-1 1-1 0 0,-3 1 1 0 0,-12 8 386 0 0,-1-1 1 0 0,0-1-1 0 0,0 0 0 0 0,-1-1 1 0 0,0-1-1 0 0,0-1 0 0 0,-1 0 1 0 0,1-2-1 0 0,-1 0 1 0 0,-1-2-1 0 0,1 0 0 0 0,0-1 1 0 0,-38-3-1 0 0,54 2-543 0 0,1-1 1 0 0,-1 0-1 0 0,1 0 1 0 0,0 0-1 0 0,-1 0 0 0 0,1-1 1 0 0,0 1-1 0 0,0-1 1 0 0,0 1-1 0 0,0-1 0 0 0,0 0 1 0 0,1-1-1 0 0,-1 1 0 0 0,-4-5 1 0 0,-5-11-3658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6.302"/>
    </inkml:context>
    <inkml:brush xml:id="br0">
      <inkml:brushProperty name="width" value="0.035" units="cm"/>
      <inkml:brushProperty name="height" value="0.035" units="cm"/>
      <inkml:brushProperty name="color" value="#FF0066"/>
    </inkml:brush>
  </inkml:definitions>
  <inkml:trace contextRef="#ctx0" brushRef="#br0">3 104 12675 0 0,'-1'0'26'0'0,"1"0"1"0"0,0 0-1 0 0,0 0 1 0 0,0 0-1 0 0,0 0 1 0 0,-1 1-1 0 0,1-1 1 0 0,0 0-1 0 0,0 0 1 0 0,0 0-1 0 0,0 0 0 0 0,0 1 1 0 0,0-1-1 0 0,0 0 1 0 0,0 0-1 0 0,0 0 1 0 0,0 1-1 0 0,-1-1 1 0 0,1 0-1 0 0,0 0 1 0 0,0 1-1 0 0,0-1 1 0 0,0 0-1 0 0,0 0 1 0 0,1 0-1 0 0,-1 1 1 0 0,0-1-1 0 0,0 0 1 0 0,0 0-1 0 0,0 0 1 0 0,0 1-1 0 0,0-1 1 0 0,0 0-1 0 0,0 0 1 0 0,0 0-1 0 0,0 1 1 0 0,1-1-1 0 0,-1 0 1 0 0,0 0-1 0 0,0 0 0 0 0,0 0 1 0 0,0 0-1 0 0,1 1 1 0 0,-1-1-1 0 0,0 0 1 0 0,0 0-1 0 0,0 0 1 0 0,0 0-1 0 0,1 0 1 0 0,-1 0-1 0 0,0 0 1 0 0,0 0-1 0 0,0 0 1 0 0,1 0-1 0 0,-1 0 1 0 0,0 0-1 0 0,24 9 599 0 0,29 2-152 0 0,-8-8-334 0 0,1-2-1 0 0,0-1 1 0 0,0-3 0 0 0,-1-2-1 0 0,1-2 1 0 0,45-13 0 0 0,-33 3-2004 0 0,0-2 0 0 0,57-28 0 0 0,-76 29-2240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6.801"/>
    </inkml:context>
    <inkml:brush xml:id="br0">
      <inkml:brushProperty name="width" value="0.035" units="cm"/>
      <inkml:brushProperty name="height" value="0.035" units="cm"/>
      <inkml:brushProperty name="color" value="#FF0066"/>
    </inkml:brush>
  </inkml:definitions>
  <inkml:trace contextRef="#ctx0" brushRef="#br0">395 308 11522 0 0,'0'-1'118'0'0,"-1"-1"-1"0"0,1 1 1 0 0,0 0-1 0 0,0 0 1 0 0,0-1-1 0 0,0 1 1 0 0,0 0-1 0 0,0 0 1 0 0,0-1-1 0 0,1 1 1 0 0,-1 0-1 0 0,0 0 0 0 0,1 0 1 0 0,-1-1-1 0 0,0 1 1 0 0,1 0-1 0 0,0 0 1 0 0,-1 0-1 0 0,1 0 1 0 0,0 0-1 0 0,-1 0 1 0 0,1 0-1 0 0,0 0 1 0 0,0 0-1 0 0,1-1 1 0 0,30-34 1052 0 0,-25 29-962 0 0,3-3 170 0 0,-6 5-362 0 0,0 1-1 0 0,0-1 0 0 0,0 0 1 0 0,0 0-1 0 0,5-10 0 0 0,-8 14-52 0 0,-1 0 0 0 0,1-1-1 0 0,-1 1 1 0 0,0-1 0 0 0,1 1 0 0 0,-1 0-1 0 0,0-1 1 0 0,0 1 0 0 0,0-1-1 0 0,0 1 1 0 0,0 0 0 0 0,0-1-1 0 0,0 1 1 0 0,-1-1 0 0 0,1 1-1 0 0,0 0 1 0 0,-1-1 0 0 0,1 1-1 0 0,-1 0 1 0 0,0-1 0 0 0,1 1-1 0 0,-1 0 1 0 0,0 0 0 0 0,0 0-1 0 0,0 0 1 0 0,1 0 0 0 0,-1 0 0 0 0,-1 0-1 0 0,1 0 1 0 0,-1-2 0 0 0,-24-17 392 0 0,0 1 0 0 0,0 1 0 0 0,-39-18-1 0 0,48 27-203 0 0,-1 1-1 0 0,0 1 0 0 0,0 0 0 0 0,-1 2 0 0 0,0 0 1 0 0,-33-4-1 0 0,44 9-95 0 0,1-1 1 0 0,0 1-1 0 0,0 1 0 0 0,0 0 1 0 0,0 0-1 0 0,0 0 0 0 0,0 1 1 0 0,0 0-1 0 0,0 0 1 0 0,0 1-1 0 0,1 0 0 0 0,-1 0 1 0 0,1 0-1 0 0,0 1 0 0 0,0 0 1 0 0,0 0-1 0 0,0 0 0 0 0,1 1 1 0 0,0 0-1 0 0,-5 6 1 0 0,7-7-31 0 0,0 0 0 0 0,0 1-1 0 0,0-1 1 0 0,1 1 0 0 0,0 0 0 0 0,0 0 0 0 0,0 0 0 0 0,0 0 0 0 0,1 0 0 0 0,0 0 0 0 0,0 0 0 0 0,1 0 0 0 0,-1 1 0 0 0,1-1 0 0 0,0 0 0 0 0,0 0 0 0 0,1 1 0 0 0,0-1 0 0 0,0 0 0 0 0,0 0 0 0 0,0 0 0 0 0,1 0 0 0 0,0 0 0 0 0,0 0 0 0 0,0 0 0 0 0,0-1 0 0 0,6 9 0 0 0,-3-7-56 0 0,-1 1 0 0 0,1-1 0 0 0,0 0 0 0 0,0 0 1 0 0,1-1-1 0 0,0 0 0 0 0,0 0 0 0 0,0 0 1 0 0,0-1-1 0 0,1 1 0 0 0,0-2 0 0 0,0 1 1 0 0,0-1-1 0 0,0 0 0 0 0,9 3 0 0 0,-6-4-10 0 0,0 0 0 0 0,1-1-1 0 0,-1 0 1 0 0,1 0 0 0 0,-1-1-1 0 0,1 0 1 0 0,-1-1 0 0 0,1 0-1 0 0,-1-1 1 0 0,15-4-1 0 0,-12 2-320 0 0,0 0 0 0 0,0-1 0 0 0,-1-1 0 0 0,0 0-1 0 0,0 0 1 0 0,-1-1 0 0 0,1 0 0 0 0,-1-1 0 0 0,-1-1-1 0 0,0 0 1 0 0,0 0 0 0 0,-1-1 0 0 0,0 0-1 0 0,0 0 1 0 0,-1-1 0 0 0,-1 0 0 0 0,12-22 0 0 0,-10 7-1716 0 0,-3 1-1834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09.227"/>
    </inkml:context>
    <inkml:brush xml:id="br0">
      <inkml:brushProperty name="width" value="0.035" units="cm"/>
      <inkml:brushProperty name="height" value="0.035" units="cm"/>
      <inkml:brushProperty name="color" value="#008C3A"/>
    </inkml:brush>
  </inkml:definitions>
  <inkml:trace contextRef="#ctx0" brushRef="#br0">9 194 600 0 0,'-1'-1'24'0'0,"0"-1"0"0"0,0 1 0 0 0,0-1 0 0 0,0 0 0 0 0,1 0 0 0 0,-1 1 0 0 0,0-1 0 0 0,1 0-1 0 0,-1 0 1 0 0,1 0 0 0 0,0 0 0 0 0,0 0 0 0 0,0 0 0 0 0,0 1 0 0 0,0-1 0 0 0,0 0 0 0 0,0 0 0 0 0,0 0 0 0 0,1 0 0 0 0,-1 0 0 0 0,1 0 0 0 0,0 1-1 0 0,0-3 1 0 0,28-35 1002 0 0,-5 9-581 0 0,-25 29-396 0 0,1 1 0 0 0,0-1 0 0 0,0 0 1 0 0,0 1-1 0 0,0-1 0 0 0,-1 0 0 0 0,1 1 1 0 0,0-1-1 0 0,-1 0 0 0 0,1 1 1 0 0,-1-1-1 0 0,1 1 0 0 0,0-1 0 0 0,-1 1 1 0 0,1-1-1 0 0,-1 1 0 0 0,1-1 1 0 0,-1 1-1 0 0,0 0 0 0 0,1-1 0 0 0,-1 1 1 0 0,1 0-1 0 0,-1-1 0 0 0,0 1 0 0 0,1 0 1 0 0,-1 0-1 0 0,0-1 0 0 0,1 1 1 0 0,-1 0-1 0 0,-1 0 0 0 0,1 0 73 0 0,0 0-1 0 0,1 0 0 0 0,-1 0 1 0 0,0 0-1 0 0,0 0 1 0 0,1 0-1 0 0,-1-1 0 0 0,0 1 1 0 0,1 0-1 0 0,-1 0 1 0 0,0-1-1 0 0,1 1 0 0 0,-1 0 1 0 0,0-1-1 0 0,1 1 1 0 0,-1-1-1 0 0,1 1 1 0 0,-1-1-1 0 0,1 1 0 0 0,-1-1 1 0 0,1 1-1 0 0,-1-1 1 0 0,1 1-1 0 0,-1-1 0 0 0,1 0 1 0 0,0 1-1 0 0,-1-1 1 0 0,1 0-1 0 0,0 1 0 0 0,0-1 1 0 0,-1 0-1 0 0,1 1 1 0 0,0-1-1 0 0,0 0 0 0 0,0 0 1 0 0,0 1-1 0 0,0-1 1 0 0,0 0-1 0 0,0 1 1 0 0,0-2-1 0 0,3-2 233 0 0,1 1 0 0 0,-1 0 0 0 0,1-1 0 0 0,0 1 0 0 0,0 0 0 0 0,0 1 0 0 0,0-1 0 0 0,0 1 0 0 0,0 0 0 0 0,1 0 0 0 0,-1 0 0 0 0,1 0 0 0 0,5 0 0 0 0,-3-1-177 0 0,1 2 0 0 0,0-1 0 0 0,0 1 0 0 0,-1 0-1 0 0,1 1 1 0 0,0 0 0 0 0,12 1 0 0 0,-20-1-164 0 0,1 1 1 0 0,0-1 0 0 0,0 0-1 0 0,0 1 1 0 0,-1-1-1 0 0,1 1 1 0 0,0-1 0 0 0,0 1-1 0 0,-1-1 1 0 0,1 1 0 0 0,-1-1-1 0 0,1 1 1 0 0,0 0-1 0 0,-1-1 1 0 0,1 1 0 0 0,-1 0-1 0 0,1-1 1 0 0,-1 1 0 0 0,0 0-1 0 0,1 0 1 0 0,-1 0-1 0 0,0-1 1 0 0,1 1 0 0 0,-1 0-1 0 0,0 0 1 0 0,0 0 0 0 0,0 0-1 0 0,0-1 1 0 0,0 1-1 0 0,0 0 1 0 0,0 0 0 0 0,0 0-1 0 0,0 0 1 0 0,0 0 0 0 0,-1-1-1 0 0,1 1 1 0 0,0 0-1 0 0,0 0 1 0 0,-1 1 0 0 0,-16 39 226 0 0,14-35-215 0 0,-50 92 511 0 0,38-74-215 0 0,1 0 1 0 0,2 2-1 0 0,0 0 1 0 0,-14 46 0 0 0,19-40-200 0 0,2 0 1 0 0,1 0 0 0 0,2 1 0 0 0,1-1-1 0 0,1 1 1 0 0,2-1 0 0 0,8 48-1 0 0,11 18-1841 0 0,36 103 0 0 0,-54-190 1338 0 0,5 24-5659 0 0,-8-32 4837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7.370"/>
    </inkml:context>
    <inkml:brush xml:id="br0">
      <inkml:brushProperty name="width" value="0.035" units="cm"/>
      <inkml:brushProperty name="height" value="0.035" units="cm"/>
      <inkml:brushProperty name="color" value="#008C3A"/>
    </inkml:brush>
  </inkml:definitions>
  <inkml:trace contextRef="#ctx0" brushRef="#br0">154 23 5729 0 0,'5'-5'199'0'0,"11"-10"2520"0"0,-16 14-2583 0 0,0 1-1 0 0,1 0 0 0 0,-1 0 1 0 0,0 0-1 0 0,0 0 0 0 0,0-1 1 0 0,0 1-1 0 0,1 0 1 0 0,-1 0-1 0 0,0 0 0 0 0,0 0 1 0 0,0 0-1 0 0,1 0 0 0 0,-1 0 1 0 0,0 0-1 0 0,0 0 1 0 0,0 0-1 0 0,1-1 0 0 0,-1 1 1 0 0,0 0-1 0 0,0 0 1 0 0,0 0-1 0 0,1 0 0 0 0,-1 0 1 0 0,0 1-1 0 0,0-1 0 0 0,1 0 1 0 0,-1 0-1 0 0,0 0 1 0 0,0 0-1 0 0,0 0 0 0 0,1 0 1 0 0,-1 0-1 0 0,0 0 0 0 0,0 0 1 0 0,0 1-1 0 0,1-1 1 0 0,-1 0-1 0 0,0 0 0 0 0,0 0 1 0 0,0 0-1 0 0,0 0 1 0 0,0 1-1 0 0,1-1 0 0 0,-1 0 1 0 0,0 0-1 0 0,0 0 0 0 0,0 1 1 0 0,0-1-1 0 0,0 0 1 0 0,0 0-1 0 0,0 0 0 0 0,0 1 1 0 0,0-1-1 0 0,0 0 1 0 0,0 0-1 0 0,0 1 0 0 0,0-1 1 0 0,0 0-1 0 0,0 0 0 0 0,0 0 1 0 0,0 1-1 0 0,0-1 1 0 0,0 0-1 0 0,0 0 0 0 0,0 0 1 0 0,0 1-1 0 0,0-1 0 0 0,-1 0 1 0 0,-1 32-59 0 0,-3 0 0 0 0,0 0 0 0 0,-18 56 0 0 0,-45 95-233 0 0,-8 26-120 0 0,75-208 276 0 0,1 0 1 0 0,0 0-1 0 0,-1 0 1 0 0,1 0-1 0 0,0 0 0 0 0,-1 0 1 0 0,1 0-1 0 0,0 0 1 0 0,0 0-1 0 0,0 0 1 0 0,0 0-1 0 0,0 0 0 0 0,0 0 1 0 0,0 0-1 0 0,0 0 1 0 0,0 0-1 0 0,1 0 1 0 0,-1 0-1 0 0,0 0 0 0 0,1 0 1 0 0,-1 0-1 0 0,1 0 1 0 0,-1 0-1 0 0,1 0 1 0 0,0 1-1 0 0,0-1-5 0 0,1-1 1 0 0,-1 0-1 0 0,0 1 0 0 0,0-1 1 0 0,0 0-1 0 0,1 0 0 0 0,-1 0 1 0 0,0 0-1 0 0,0 0 0 0 0,0 0 1 0 0,1 0-1 0 0,-1 0 0 0 0,0 0 1 0 0,0-1-1 0 0,0 1 0 0 0,1 0 0 0 0,-1-1 1 0 0,1 0-1 0 0,60-34-218 0 0,-55 31 206 0 0,33-22-152 0 0,0 2-1 0 0,2 2 1 0 0,72-27-1 0 0,-98 43 41 0 0,1 1-1 0 0,-1 1 0 0 0,1 1 0 0 0,0 0 1 0 0,0 1-1 0 0,0 1 0 0 0,0 0 1 0 0,0 1-1 0 0,0 1 0 0 0,0 1 1 0 0,0 0-1 0 0,0 2 0 0 0,25 7 1 0 0,-38-10 109 0 0,0 0 1 0 0,0 1 0 0 0,1 0 0 0 0,-1 0 0 0 0,-1 0-1 0 0,1 0 1 0 0,0 1 0 0 0,0-1 0 0 0,-1 1-1 0 0,0 0 1 0 0,1 0 0 0 0,-1 0 0 0 0,0 1 0 0 0,0-1-1 0 0,-1 1 1 0 0,1-1 0 0 0,-1 1 0 0 0,0 0 0 0 0,0 0-1 0 0,0 0 1 0 0,0 0 0 0 0,-1 1 0 0 0,0-1 0 0 0,0 0-1 0 0,0 1 1 0 0,0-1 0 0 0,-1 0 0 0 0,1 1-1 0 0,-1-1 1 0 0,0 1 0 0 0,-1-1 0 0 0,1 1 0 0 0,-2 4-1 0 0,0 2 122 0 0,-1-1 0 0 0,0 0 0 0 0,-1 0 0 0 0,0 0 0 0 0,-1 0-1 0 0,0-1 1 0 0,0 1 0 0 0,-1-1 0 0 0,0-1 0 0 0,-1 1 0 0 0,0-1 0 0 0,-15 14-1 0 0,-1-5-18 0 0,0-1-1 0 0,-1-2 1 0 0,0 0-1 0 0,-1-2 1 0 0,0 0-1 0 0,-1-2 1 0 0,-1-1-1 0 0,0-1 1 0 0,0-1-1 0 0,0-1 1 0 0,-1-2-1 0 0,-38 2 1 0 0,36-8-1389 0 0,5-4-4326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7.186"/>
    </inkml:context>
    <inkml:brush xml:id="br0">
      <inkml:brushProperty name="width" value="0.035" units="cm"/>
      <inkml:brushProperty name="height" value="0.035" units="cm"/>
      <inkml:brushProperty name="color" value="#FF0066"/>
    </inkml:brush>
  </inkml:definitions>
  <inkml:trace contextRef="#ctx0" brushRef="#br0">392 294 5785 0 0,'1'1'177'0'0,"1"-1"0"0"0,0 0 0 0 0,-1 1 0 0 0,1-1 0 0 0,0 0 1 0 0,0 0-1 0 0,-1 0 0 0 0,1 0 0 0 0,0 0 0 0 0,-1 0 0 0 0,1-1 0 0 0,0 1 0 0 0,-1-1 0 0 0,1 1 0 0 0,0-1 0 0 0,-1 1 0 0 0,1-1 0 0 0,-1 0 0 0 0,1 0 0 0 0,-1 0 0 0 0,1 0 0 0 0,-1 0 0 0 0,0 0 0 0 0,0 0 0 0 0,1 0 1 0 0,-1-1-1 0 0,0 1 0 0 0,0 0 0 0 0,0-1 0 0 0,0 1 0 0 0,0-1 0 0 0,-1 1 0 0 0,1-1 0 0 0,0 1 0 0 0,0-3 0 0 0,2-2 339 0 0,0 0-1 0 0,-1 0 1 0 0,0 0-1 0 0,0 0 1 0 0,0-1 0 0 0,-1 1-1 0 0,0 0 1 0 0,1-10 0 0 0,-4 7-402 0 0,1 0-1 0 0,-2 0 1 0 0,1 0 0 0 0,-1 0 0 0 0,0 1 0 0 0,-1-1 0 0 0,0 1 0 0 0,-1 0 0 0 0,0 0 0 0 0,0 1 0 0 0,0-1 0 0 0,-1 1-1 0 0,0 0 1 0 0,0 0 0 0 0,-1 1 0 0 0,0 0 0 0 0,0 0 0 0 0,-1 1 0 0 0,1 0 0 0 0,-16-8 0 0 0,13 8-127 0 0,0-1-1 0 0,0 1 1 0 0,0 1 0 0 0,-1 0 0 0 0,0 1 0 0 0,1 0 0 0 0,-1 0 0 0 0,0 1-1 0 0,-1 1 1 0 0,1 0 0 0 0,0 0 0 0 0,0 1 0 0 0,-1 0 0 0 0,1 1-1 0 0,0 1 1 0 0,-19 4 0 0 0,18-1-18 0 0,0 1 0 0 0,0 0 1 0 0,1 0-1 0 0,0 1 0 0 0,-15 13 0 0 0,21-17 19 0 0,0 1 1 0 0,1 0-1 0 0,-1 1 0 0 0,1-1 0 0 0,0 1 0 0 0,1-1 1 0 0,-1 1-1 0 0,1 0 0 0 0,0 0 0 0 0,0 1 1 0 0,0-1-1 0 0,1 1 0 0 0,0-1 0 0 0,-2 8 1 0 0,4-10 40 0 0,1-1 1 0 0,-1 1-1 0 0,0-1 1 0 0,1 0-1 0 0,-1 1 1 0 0,1-1-1 0 0,0 1 1 0 0,0-1-1 0 0,0 0 1 0 0,0 1-1 0 0,0-1 1 0 0,1 0-1 0 0,-1 0 1 0 0,0 0-1 0 0,1 0 1 0 0,0 0-1 0 0,0 0 1 0 0,-1-1-1 0 0,1 1 1 0 0,0-1-1 0 0,0 1 1 0 0,0-1-1 0 0,1 1 1 0 0,-1-1-1 0 0,0 0 1 0 0,0 0-1 0 0,1 0 1 0 0,-1-1 0 0 0,5 2-1 0 0,10 4 95 0 0,1-2-1 0 0,33 6 1 0 0,-43-9-124 0 0,31 4-157 0 0,0-3 0 0 0,40-1 0 0 0,-12-3-5443 0 0,-38 0-334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9.036"/>
    </inkml:context>
    <inkml:brush xml:id="br0">
      <inkml:brushProperty name="width" value="0.035" units="cm"/>
      <inkml:brushProperty name="height" value="0.035" units="cm"/>
      <inkml:brushProperty name="color" value="#FF0066"/>
    </inkml:brush>
  </inkml:definitions>
  <inkml:trace contextRef="#ctx0" brushRef="#br0">162 202 11522 0 0,'0'0'92'0'0,"0"0"-1"0"0,-1 0 0 0 0,1-1 0 0 0,0 1 0 0 0,-1 0 0 0 0,1 0 0 0 0,0 0 0 0 0,0 0 0 0 0,-1-1 0 0 0,1 1 0 0 0,0 0 0 0 0,-1 0 0 0 0,1 0 0 0 0,0 0 0 0 0,-1 0 0 0 0,1 0 0 0 0,-1 0 0 0 0,1 0 1 0 0,0 0-1 0 0,-1 0 0 0 0,1 0 0 0 0,0 0 0 0 0,-1 0 0 0 0,1 0 0 0 0,0 0 0 0 0,-1 0 0 0 0,1 0 0 0 0,0 0 0 0 0,-1 1 0 0 0,1-1 0 0 0,0 0 0 0 0,-1 0 0 0 0,1 0 0 0 0,0 1 0 0 0,0-1 1 0 0,-1 0-1 0 0,1 0 0 0 0,0 1 0 0 0,0-1 0 0 0,-1 0 0 0 0,1 0 0 0 0,0 1 0 0 0,0-1 0 0 0,0 0 0 0 0,0 1 0 0 0,-1-1 0 0 0,1 0 0 0 0,0 1 0 0 0,0 0 0 0 0,12 19 359 0 0,4 6-543 0 0,-13-17 210 0 0,0 1 1 0 0,0-1 0 0 0,-1 1-1 0 0,-1-1 1 0 0,0 1 0 0 0,0 0-1 0 0,-1 15 1 0 0,-10 74 1156 0 0,4-58-1014 0 0,-79 474 1004 0 0,31-222-613 0 0,46-247-484 0 0,-3 15 38 0 0,-4 79 0 0 0,15-124-157 0 0,-1 0 1 0 0,2 0 0 0 0,0 1-1 0 0,1-1 1 0 0,1 0-1 0 0,0 0 1 0 0,1 0 0 0 0,1-1-1 0 0,13 30 1 0 0,-15-40-47 0 0,0 0 1 0 0,0 0 0 0 0,0-1-1 0 0,1 1 1 0 0,0-1 0 0 0,0 0-1 0 0,0 0 1 0 0,0 0 0 0 0,0-1-1 0 0,1 1 1 0 0,0-1-1 0 0,0 0 1 0 0,0-1 0 0 0,10 5-1 0 0,-5-4 4 0 0,0 0 0 0 0,1-1 0 0 0,-1 0 0 0 0,0-1 0 0 0,1 0-1 0 0,0 0 1 0 0,15-2 0 0 0,9-3 129 0 0,1-2-1 0 0,-1-2 0 0 0,55-18 1 0 0,116-36 20 0 0,3 9-1 0 0,2 10 1 0 0,2 8 0 0 0,344-10-1 0 0,-35 35 51 0 0,322-11-194 0 0,-595 9 135 0 0,1035-39 408 0 0,0 64-209 0 0,46 119-146 0 0,-901-80-130 0 0,-74-10-47 0 0,515 54 688 0 0,6-58 34 0 0,263-116 518 0 0,-8-79-240 0 0,-171 20-1131 0 0,-343 67-407 0 0,793 14 0 0 0,18 12 1184 0 0,-675-66-920 0 0,-745 109 209 0 0,9-3-11 0 0,0 1 0 0 0,0 0 0 0 0,0 2 0 0 0,0 0 0 0 0,1 0 0 0 0,-1 2 1 0 0,0 0-1 0 0,26 6 0 0 0,-8 2 10 0 0,-24-5 30 0 0,0 0-1 0 0,0-1 0 0 0,1-1 0 0 0,-1 0 0 0 0,0 0 0 0 0,1-1 0 0 0,-1 0 1 0 0,1-1-1 0 0,16-2 0 0 0,-26 1 26 0 0,0-1 1 0 0,-1 1-1 0 0,1 0 1 0 0,-1 0-1 0 0,1-1 1 0 0,-1 1-1 0 0,0-1 1 0 0,1 0-1 0 0,-1 1 0 0 0,0-1 1 0 0,0 0-1 0 0,0 1 1 0 0,0-1-1 0 0,0 0 1 0 0,-1 0-1 0 0,1 0 1 0 0,-1 0-1 0 0,1-2 1 0 0,10-49 345 0 0,-7 35-268 0 0,10-59 130 0 0,-2-1 0 0 0,0-90 1 0 0,-12-158-786 0 0,-1 297 458 0 0,1 6-79 0 0,-1 0-1 0 0,-2 0 1 0 0,0 1-1 0 0,-1-1 1 0 0,-2 1-1 0 0,0 0 1 0 0,-1 1 0 0 0,-1-1-1 0 0,-12-21 1 0 0,14 33-115 0 0,0 0 0 0 0,-1 0 0 0 0,0 1 1 0 0,0 0-1 0 0,-1 1 0 0 0,0-1 0 0 0,-1 1 1 0 0,1 1-1 0 0,-2 0 0 0 0,1 0 0 0 0,-1 1 0 0 0,0 0 1 0 0,0 0-1 0 0,-1 1 0 0 0,1 1 0 0 0,-1 0 1 0 0,0 0-1 0 0,0 1 0 0 0,-19-3 0 0 0,-18 1-6911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49.944"/>
    </inkml:context>
    <inkml:brush xml:id="br0">
      <inkml:brushProperty name="width" value="0.035" units="cm"/>
      <inkml:brushProperty name="height" value="0.035" units="cm"/>
      <inkml:brushProperty name="color" value="#FF0066"/>
    </inkml:brush>
  </inkml:definitions>
  <inkml:trace contextRef="#ctx0" brushRef="#br0">240 79 2272 0 0,'11'-16'5531'0'0,"-9"14"-5275"0"0,0 1 0 0 0,0-1 0 0 0,-1 0 0 0 0,1 0 0 0 0,0-1-1 0 0,-1 1 1 0 0,1 0 0 0 0,-1 0 0 0 0,0-1 0 0 0,0 1 0 0 0,0-1-1 0 0,0 1 1 0 0,1-5 0 0 0,-3 6-81 0 0,1-1 0 0 0,-1 1 1 0 0,1-1-1 0 0,-1 1 0 0 0,0-1 0 0 0,0 1 0 0 0,0 0 1 0 0,1-1-1 0 0,-1 1 0 0 0,-1 0 0 0 0,1 0 0 0 0,0-1 1 0 0,0 1-1 0 0,0 0 0 0 0,-1 0 0 0 0,1 1 0 0 0,0-1 1 0 0,-1 0-1 0 0,1 0 0 0 0,-1 1 0 0 0,1-1 0 0 0,-1 1 1 0 0,1-1-1 0 0,-1 1 0 0 0,1-1 0 0 0,-1 1 0 0 0,1 0 1 0 0,-1 0-1 0 0,0 0 0 0 0,1 0 0 0 0,-1 0 0 0 0,1 0 1 0 0,-3 1-1 0 0,-2-1 40 0 0,0 0-1 0 0,-1 0 1 0 0,1 1 0 0 0,0-1 0 0 0,-1 2 0 0 0,1-1-1 0 0,-8 3 1 0 0,10-1-177 0 0,-1 0-1 0 0,1 1 1 0 0,0-1 0 0 0,0 1-1 0 0,0 0 1 0 0,1 0-1 0 0,-1 0 1 0 0,1 0 0 0 0,0 0-1 0 0,0 1 1 0 0,1-1-1 0 0,-1 1 1 0 0,-1 5 0 0 0,-25 73-197 0 0,22-60 188 0 0,-8 27-14 0 0,-12 33 11 0 0,-15 87 0 0 0,42-132-1313 0 0,5-29-138 0 0,5-24-356 0 0,-6 3-3824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50.420"/>
    </inkml:context>
    <inkml:brush xml:id="br0">
      <inkml:brushProperty name="width" value="0.035" units="cm"/>
      <inkml:brushProperty name="height" value="0.035" units="cm"/>
      <inkml:brushProperty name="color" value="#FF0066"/>
    </inkml:brush>
  </inkml:definitions>
  <inkml:trace contextRef="#ctx0" brushRef="#br0">123 10 7458 0 0,'-1'2'1373'0'0,"9"-5"-800"0"0,31-5-790 0 0,-38 8 252 0 0,0 0 0 0 0,-1 0 0 0 0,1 0 0 0 0,-1 0 1 0 0,1 0-1 0 0,-1 0 0 0 0,1 0 0 0 0,0 0 0 0 0,-1 0 0 0 0,1 0 0 0 0,-1 0 1 0 0,1 1-1 0 0,-1-1 0 0 0,1 0 0 0 0,-1 0 0 0 0,1 1 0 0 0,-1-1 0 0 0,1 0 1 0 0,-1 1-1 0 0,1-1 0 0 0,-1 0 0 0 0,1 1 0 0 0,-1-1 0 0 0,0 1 0 0 0,1-1 1 0 0,-1 1-1 0 0,0-1 0 0 0,1 0 0 0 0,-1 1 0 0 0,0 0 0 0 0,0-1 0 0 0,1 1 0 0 0,-1-1 1 0 0,0 1-1 0 0,0-1 0 0 0,0 1 0 0 0,0-1 0 0 0,0 1 0 0 0,0 0 0 0 0,0-1 1 0 0,0 1-1 0 0,0-1 0 0 0,0 1 0 0 0,0-1 0 0 0,0 1 0 0 0,0 0 0 0 0,0-1 1 0 0,-1 1-1 0 0,1-1 0 0 0,0 1 0 0 0,0-1 0 0 0,-1 1 0 0 0,1-1 0 0 0,0 1 1 0 0,-1-1-1 0 0,1 1 0 0 0,0-1 0 0 0,-1 0 0 0 0,1 1 0 0 0,-1 0 0 0 0,-64 136 3538 0 0,-50 93-4300 0 0,116-230 766 0 0,-1 0 0 0 0,0 0 0 0 0,0 0 0 0 0,0 0 0 0 0,0 0 0 0 0,1 0 0 0 0,-1 0 0 0 0,0 0 0 0 0,0 0-1 0 0,0 0 1 0 0,0 0 0 0 0,1 0 0 0 0,-1 0 0 0 0,0 0 0 0 0,0 0 0 0 0,0 0 0 0 0,0 1 0 0 0,0-1 0 0 0,1 0 0 0 0,-1 0 0 0 0,0 0-1 0 0,0 0 1 0 0,0 0 0 0 0,0 0 0 0 0,0 1 0 0 0,0-1 0 0 0,0 0 0 0 0,1 0 0 0 0,-1 0 0 0 0,0 0 0 0 0,0 0 0 0 0,0 1-1 0 0,0-1 1 0 0,0 0 0 0 0,0 0 0 0 0,0 0 0 0 0,0 0 0 0 0,0 1 0 0 0,0-1 0 0 0,0 0 0 0 0,0 0 0 0 0,0 0 0 0 0,0 0 0 0 0,0 1-1 0 0,0-1 1 0 0,0 0 0 0 0,0 0 0 0 0,0 0 0 0 0,0 0 0 0 0,0 1 0 0 0,-1-1 0 0 0,1 0 0 0 0,0 0 0 0 0,0 0 0 0 0,0 0-1 0 0,0 0 1 0 0,0 1 0 0 0,0-1 0 0 0,0 0 0 0 0,-1 0 0 0 0,1 0 0 0 0,0 0 0 0 0,0 0 0 0 0,0 0 0 0 0,21-10-55 0 0,25-22-1415 0 0,-25 16 1037 0 0,1 1-1 0 0,1 1 1 0 0,0 1 0 0 0,35-15-1 0 0,-53 25 274 0 0,1 1 0 0 0,0 1-1 0 0,0-1 1 0 0,1 1 0 0 0,-1 0 0 0 0,0 0-1 0 0,0 1 1 0 0,0 0 0 0 0,0 0-1 0 0,1 0 1 0 0,6 2 0 0 0,-10-1 25 0 0,1 0 0 0 0,-1 1 0 0 0,1-1 0 0 0,-1 1 0 0 0,0 0 0 0 0,1 0 0 0 0,-1 0 0 0 0,0 0 0 0 0,0 0 0 0 0,0 1 0 0 0,-1-1 0 0 0,1 1 0 0 0,-1 0 0 0 0,1 0 0 0 0,-1 0 0 0 0,0 0 0 0 0,0 0-1 0 0,0 0 1 0 0,-1 1 0 0 0,2 3 0 0 0,-1-4 201 0 0,-1 1-1 0 0,0 0 0 0 0,-1-1 0 0 0,1 1 0 0 0,0 0 0 0 0,-1 0 0 0 0,0-1 0 0 0,0 1 0 0 0,0 0 0 0 0,-1 0 1 0 0,1-1-1 0 0,-1 1 0 0 0,0 0 0 0 0,0 0 0 0 0,0-1 0 0 0,0 1 0 0 0,-1-1 0 0 0,1 1 0 0 0,-1-1 0 0 0,0 0 0 0 0,0 0 1 0 0,-1 1-1 0 0,1-2 0 0 0,0 1 0 0 0,-1 0 0 0 0,0 0 0 0 0,1-1 0 0 0,-7 5 0 0 0,1-1 191 0 0,-1 1-1 0 0,0-1 0 0 0,0-1 0 0 0,0 0 0 0 0,0 0 1 0 0,-1-1-1 0 0,0 0 0 0 0,1-1 0 0 0,-15 3 1 0 0,15-4-308 0 0,-1 0 0 0 0,0-1 0 0 0,0-1 0 0 0,0 0 1 0 0,0 0-1 0 0,0-1 0 0 0,0 0 0 0 0,-15-4 0 0 0,19 3-367 0 0,1 0-1 0 0,0 0 1 0 0,0 0-1 0 0,1 0 0 0 0,-1-1 1 0 0,0 0-1 0 0,1 0 1 0 0,0-1-1 0 0,-1 1 1 0 0,1-1-1 0 0,1 0 1 0 0,-1 0-1 0 0,0 0 0 0 0,1 0 1 0 0,0-1-1 0 0,0 1 1 0 0,-3-7-1 0 0,-4-13-3445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50.624"/>
    </inkml:context>
    <inkml:brush xml:id="br0">
      <inkml:brushProperty name="width" value="0.035" units="cm"/>
      <inkml:brushProperty name="height" value="0.035" units="cm"/>
      <inkml:brushProperty name="color" value="#FF0066"/>
    </inkml:brush>
  </inkml:definitions>
  <inkml:trace contextRef="#ctx0" brushRef="#br0">1 12 976 0 0,'7'-9'7490'0'0,"11"7"-3528"0"0,19 5-981 0 0,-33-2-2412 0 0,63 6 959 0 0,98-1 0 0 0,-8-14-8089 0 0,-134 6 1770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51.025"/>
    </inkml:context>
    <inkml:brush xml:id="br0">
      <inkml:brushProperty name="width" value="0.035" units="cm"/>
      <inkml:brushProperty name="height" value="0.035" units="cm"/>
      <inkml:brushProperty name="color" value="#FF0066"/>
    </inkml:brush>
  </inkml:definitions>
  <inkml:trace contextRef="#ctx0" brushRef="#br0">674 301 12675 0 0,'-2'0'100'0'0,"-1"0"0"0"0,1-1 0 0 0,0 1 1 0 0,0 0-1 0 0,0-1 0 0 0,-1 0 0 0 0,1 1 1 0 0,0-1-1 0 0,0 0 0 0 0,0 0 0 0 0,0 0 1 0 0,0 0-1 0 0,0-1 0 0 0,1 1 0 0 0,-1 0 0 0 0,0-1 1 0 0,0 1-1 0 0,1-1 0 0 0,-1 0 0 0 0,1 1 1 0 0,-2-3-1 0 0,-32-52-253 0 0,12 19-402 0 0,10 22 719 0 0,-1 1 0 0 0,-1 0-1 0 0,0 1 1 0 0,-1 1-1 0 0,0 0 1 0 0,0 1 0 0 0,-2 1-1 0 0,1 1 1 0 0,-30-12 0 0 0,17 10 302 0 0,0 1 0 0 0,0 1 0 0 0,-1 2 0 0 0,-1 1 0 0 0,-39-3 0 0 0,66 9-584 0 0,0 0 0 0 0,0 0-1 0 0,0 0 1 0 0,0 0 0 0 0,0 1-1 0 0,0 0 1 0 0,0 0 0 0 0,0 1 0 0 0,0-1-1 0 0,1 1 1 0 0,-1 0 0 0 0,1 0-1 0 0,-1 1 1 0 0,1-1 0 0 0,0 1-1 0 0,-7 5 1 0 0,6-2-4 0 0,-1-1-1 0 0,1 2 0 0 0,0-1 1 0 0,0 0-1 0 0,1 1 1 0 0,0 0-1 0 0,0 0 1 0 0,1 1-1 0 0,-5 11 1 0 0,2 4-46 0 0,0 1 1 0 0,1 0-1 0 0,1 0 0 0 0,2 1 1 0 0,0 47-1 0 0,2-66 315 0 0,1 1 0 0 0,-1-1-1 0 0,1 1 1 0 0,0-1 0 0 0,0 0 0 0 0,1 1-1 0 0,0-1 1 0 0,0 0 0 0 0,0 0 0 0 0,1 0 0 0 0,0 0-1 0 0,0-1 1 0 0,0 1 0 0 0,1-1 0 0 0,5 7-1 0 0,-4-8-41 0 0,-1-1-1 0 0,1 1 0 0 0,0-1 0 0 0,0 0 0 0 0,0 0 0 0 0,0 0 1 0 0,0-1-1 0 0,1 0 0 0 0,-1 0 0 0 0,1 0 0 0 0,0-1 1 0 0,-1 0-1 0 0,1 0 0 0 0,0 0 0 0 0,0-1 0 0 0,0 0 0 0 0,6 0 1 0 0,5-1-40 0 0,-1-1 1 0 0,0-1 0 0 0,0 0-1 0 0,0-1 1 0 0,0-1 0 0 0,-1-1 0 0 0,0 0-1 0 0,0 0 1 0 0,0-2 0 0 0,17-11-1 0 0,14-13-1701 0 0,68-61-1 0 0,-94 76 343 0 0,0-1-4190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9:51.444"/>
    </inkml:context>
    <inkml:brush xml:id="br0">
      <inkml:brushProperty name="width" value="0.035" units="cm"/>
      <inkml:brushProperty name="height" value="0.035" units="cm"/>
      <inkml:brushProperty name="color" value="#FF0066"/>
    </inkml:brush>
  </inkml:definitions>
  <inkml:trace contextRef="#ctx0" brushRef="#br0">333 560 5617 0 0,'3'-1'44'0'0,"0"1"1"0"0,0-1-1 0 0,0 0 0 0 0,-1 0 0 0 0,1 0 1 0 0,-1-1-1 0 0,1 1 0 0 0,0-1 0 0 0,-1 1 0 0 0,0-1 1 0 0,1 0-1 0 0,-1 0 0 0 0,3-3 0 0 0,-4 4 13 0 0,9-8 232 0 0,0 0-1 0 0,-1 0 0 0 0,0-1 1 0 0,0 0-1 0 0,-1 0 0 0 0,-1-1 0 0 0,0 0 1 0 0,0 0-1 0 0,-1-1 0 0 0,0 0 1 0 0,6-19-1 0 0,-10 20 14 0 0,0 0 1 0 0,0 0-1 0 0,-1-1 1 0 0,0 1-1 0 0,-1 0 1 0 0,0 0-1 0 0,-1-1 0 0 0,0 1 1 0 0,-1 0-1 0 0,0 0 1 0 0,-1 0-1 0 0,0 0 1 0 0,-9-19-1 0 0,4 10 7 0 0,-1 1 0 0 0,-1 1 0 0 0,-1 0 1 0 0,0 0-1 0 0,-1 1 0 0 0,-1 0 0 0 0,-1 1 0 0 0,0 1 0 0 0,-1 0 1 0 0,-21-15-1 0 0,33 28-292 0 0,1 1 1 0 0,-1-1-1 0 0,1 1 0 0 0,-1-1 1 0 0,0 1-1 0 0,0 0 1 0 0,0 0-1 0 0,0 1 1 0 0,0-1-1 0 0,0 0 1 0 0,0 1-1 0 0,0 0 0 0 0,0 0 1 0 0,0 0-1 0 0,0 0 1 0 0,0 0-1 0 0,-5 2 1 0 0,2-1 9 0 0,1 1 1 0 0,-1 0 0 0 0,1 1 0 0 0,0-1 0 0 0,0 1 0 0 0,0 0 0 0 0,0 1-1 0 0,-8 6 1 0 0,0 3-11 0 0,0 1 1 0 0,0 0-1 0 0,1 1 0 0 0,-16 27 1 0 0,11-15-1 0 0,2 1 0 0 0,1 1 1 0 0,1 0-1 0 0,2 1 1 0 0,0 0-1 0 0,2 0 1 0 0,2 1-1 0 0,-7 57 1 0 0,13-84 22 0 0,1 0-1 0 0,-1 1 1 0 0,1-1 0 0 0,0 0 0 0 0,1 0-1 0 0,-1 0 1 0 0,1 0 0 0 0,0 0 0 0 0,0 0-1 0 0,0 0 1 0 0,0 0 0 0 0,1 0-1 0 0,0 0 1 0 0,-1 0 0 0 0,1 0 0 0 0,1-1-1 0 0,-1 1 1 0 0,0-1 0 0 0,1 0 0 0 0,0 0-1 0 0,0 0 1 0 0,0 0 0 0 0,0 0 0 0 0,0 0-1 0 0,1-1 1 0 0,-1 0 0 0 0,1 0 0 0 0,-1 0-1 0 0,1 0 1 0 0,0 0 0 0 0,0-1-1 0 0,0 1 1 0 0,0-1 0 0 0,0 0 0 0 0,0 0-1 0 0,7 0 1 0 0,2 0-34 0 0,-1-1-1 0 0,1 0 1 0 0,-1-1-1 0 0,1-1 1 0 0,-1 0-1 0 0,1 0 1 0 0,-1-1-1 0 0,0-1 1 0 0,0 0-1 0 0,0 0 1 0 0,12-8-1 0 0,2-3-384 0 0,0-2-1 0 0,-2-1 1 0 0,0-1 0 0 0,-1-1-1 0 0,0-1 1 0 0,-2-1-1 0 0,-1-1 1 0 0,-1-1-1 0 0,0-1 1 0 0,-2 0 0 0 0,20-40-1 0 0,-15 15-932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1.422"/>
    </inkml:context>
    <inkml:brush xml:id="br0">
      <inkml:brushProperty name="width" value="0.035" units="cm"/>
      <inkml:brushProperty name="height" value="0.035" units="cm"/>
      <inkml:brushProperty name="color" value="#FF0066"/>
    </inkml:brush>
  </inkml:definitions>
  <inkml:trace contextRef="#ctx0" brushRef="#br0">168 6 3081 0 0,'-24'-3'6101'0'0,"24"3"-5974"0"0,-1-1-1 0 0,0 1 0 0 0,0 0 0 0 0,0-1 0 0 0,0 1 1 0 0,0 0-1 0 0,0 0 0 0 0,0 0 0 0 0,1 0 0 0 0,-1 0 1 0 0,0 0-1 0 0,0 0 0 0 0,0 0 0 0 0,0 0 0 0 0,0 0 0 0 0,0 0 1 0 0,0 1-1 0 0,0-1 0 0 0,0 0 0 0 0,1 1 0 0 0,-1-1 1 0 0,0 0-1 0 0,0 1 0 0 0,0-1 0 0 0,0 1 0 0 0,1 0 1 0 0,-1-1-1 0 0,0 1 0 0 0,1 0 0 0 0,-1-1 0 0 0,0 1 1 0 0,1 0-1 0 0,-1-1 0 0 0,1 1 0 0 0,-1 0 0 0 0,1 0 1 0 0,0 0-1 0 0,-1 0 0 0 0,1 0 0 0 0,0-1 0 0 0,-1 1 1 0 0,1 0-1 0 0,0 0 0 0 0,0 0 0 0 0,0 0 0 0 0,0 0 1 0 0,0 0-1 0 0,0 2 0 0 0,-15 70 331 0 0,-5 79 1 0 0,-3 16-1065 0 0,3-74 543 0 0,9-54-156 0 0,3 1-1 0 0,1 0 1 0 0,-1 48-1 0 0,8-88 119 0 0,0 0-1 0 0,0 0 1 0 0,-1 0-1 0 0,1-1 1 0 0,0 1-1 0 0,1 0 0 0 0,-1 0 1 0 0,0 0-1 0 0,0 0 1 0 0,0 0-1 0 0,0-1 1 0 0,1 1-1 0 0,-1 0 0 0 0,0 0 1 0 0,1 0-1 0 0,-1-1 1 0 0,1 1-1 0 0,-1 0 1 0 0,1 0-1 0 0,-1-1 0 0 0,1 1 1 0 0,-1-1-1 0 0,1 1 1 0 0,0 0-1 0 0,-1-1 0 0 0,1 1 1 0 0,0-1-1 0 0,-1 1 1 0 0,1-1-1 0 0,0 0 1 0 0,0 1-1 0 0,-1-1 0 0 0,1 0 1 0 0,0 1-1 0 0,0-1 1 0 0,0 0-1 0 0,0 0 1 0 0,0 0-1 0 0,-1 0 0 0 0,1 0 1 0 0,0 0-1 0 0,0 0 1 0 0,0 0-1 0 0,0 0 1 0 0,0 0-1 0 0,-1 0 0 0 0,2-1 1 0 0,11-2-3654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1.875"/>
    </inkml:context>
    <inkml:brush xml:id="br0">
      <inkml:brushProperty name="width" value="0.035" units="cm"/>
      <inkml:brushProperty name="height" value="0.035" units="cm"/>
      <inkml:brushProperty name="color" value="#FF0066"/>
    </inkml:brush>
  </inkml:definitions>
  <inkml:trace contextRef="#ctx0" brushRef="#br0">149 1 5409 0 0,'-1'0'24'0'0,"-1"0"-1"0"0,1 0 1 0 0,0 0 0 0 0,-1 0-1 0 0,1 0 1 0 0,0 1 0 0 0,-1-1-1 0 0,1 0 1 0 0,0 1-1 0 0,-1-1 1 0 0,1 1 0 0 0,0-1-1 0 0,0 1 1 0 0,0 0 0 0 0,0 0-1 0 0,0-1 1 0 0,0 1 0 0 0,0 0-1 0 0,0 0 1 0 0,0 0-1 0 0,0 0 1 0 0,0 0 0 0 0,0 0-1 0 0,0 0 1 0 0,1 0 0 0 0,-1 1-1 0 0,1-1 1 0 0,-1 0-1 0 0,1 0 1 0 0,-1 1 0 0 0,1-1-1 0 0,-1 0 1 0 0,1 0 0 0 0,0 1-1 0 0,0 1 1 0 0,-7 16 183 0 0,-101 258 4256 0 0,108-277-4456 0 0,0 1-1 0 0,0-1 1 0 0,0 0-1 0 0,0 0 0 0 0,0 0 1 0 0,-1 1-1 0 0,1-1 1 0 0,0 0-1 0 0,0 0 1 0 0,0 1-1 0 0,0-1 0 0 0,0 0 1 0 0,0 0-1 0 0,0 0 1 0 0,0 1-1 0 0,0-1 1 0 0,0 0-1 0 0,0 0 0 0 0,0 1 1 0 0,0-1-1 0 0,0 0 1 0 0,0 0-1 0 0,0 1 1 0 0,1-1-1 0 0,-1 0 0 0 0,0 0 1 0 0,0 0-1 0 0,0 1 1 0 0,0-1-1 0 0,0 0 1 0 0,0 0-1 0 0,1 0 0 0 0,-1 1 1 0 0,0-1-1 0 0,0 0 1 0 0,0 0-1 0 0,0 0 1 0 0,1 0-1 0 0,-1 0 0 0 0,0 0 1 0 0,0 1-1 0 0,1-1 1 0 0,-1 0-1 0 0,0 0 0 0 0,0 0 1 0 0,0 0-1 0 0,1 0 1 0 0,16-4-27 0 0,16-12-665 0 0,-32 15 645 0 0,32-21-369 0 0,1 2-1 0 0,0 1 1 0 0,51-19-1 0 0,-76 35 375 0 0,-1 0-1 0 0,1 0 1 0 0,0 1-1 0 0,0 0 1 0 0,0 0-1 0 0,0 1 1 0 0,0 0-1 0 0,0 1 0 0 0,0 0 1 0 0,0 0-1 0 0,0 1 1 0 0,0 0-1 0 0,0 0 1 0 0,0 1-1 0 0,0 1 1 0 0,-1-1-1 0 0,1 2 0 0 0,-1-1 1 0 0,1 1-1 0 0,14 9 1 0 0,-19-10-29 0 0,0 1 0 0 0,1 0-1 0 0,-1 0 1 0 0,0 0 0 0 0,-1 0 0 0 0,1 1 0 0 0,-1-1 0 0 0,0 1 0 0 0,0 0 0 0 0,0 0 0 0 0,-1 0 0 0 0,0 0 0 0 0,0 1 0 0 0,3 9-1 0 0,-4-5 25 0 0,0-1 0 0 0,0 0-1 0 0,0 1 1 0 0,-2-1-1 0 0,1 0 1 0 0,-1 1-1 0 0,0-1 1 0 0,-4 12-1 0 0,-2 2 105 0 0,0 0 1 0 0,-2-1-1 0 0,-1 0 0 0 0,-1-1 0 0 0,0 0 0 0 0,-18 23 1 0 0,17-27 35 0 0,-1-2 0 0 0,0 0 1 0 0,-1 0-1 0 0,-1-2 0 0 0,0 0 1 0 0,-31 21-1 0 0,40-29 10 0 0,-1-1 0 0 0,-1 0 0 0 0,1 0 0 0 0,0-1 0 0 0,-1 0 1 0 0,0 0-1 0 0,0 0 0 0 0,0-1 0 0 0,0-1 0 0 0,0 1 0 0 0,0-1 0 0 0,0 0 0 0 0,0-1 0 0 0,-1 0 1 0 0,1 0-1 0 0,0-1 0 0 0,0 0 0 0 0,0-1 0 0 0,-11-3 0 0 0,15 3-110 0 0,-1 0 0 0 0,1 0 0 0 0,0-1 0 0 0,0 0 0 0 0,0 0 0 0 0,0 0 0 0 0,0 0 0 0 0,1-1 0 0 0,0 1 0 0 0,-1-1 0 0 0,1 0 0 0 0,0 0 0 0 0,1 0 0 0 0,-1-1 0 0 0,1 1 0 0 0,0 0 0 0 0,0-1 0 0 0,-2-7 0 0 0,-6-24-3617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2.100"/>
    </inkml:context>
    <inkml:brush xml:id="br0">
      <inkml:brushProperty name="width" value="0.035" units="cm"/>
      <inkml:brushProperty name="height" value="0.035" units="cm"/>
      <inkml:brushProperty name="color" value="#FF0066"/>
    </inkml:brush>
  </inkml:definitions>
  <inkml:trace contextRef="#ctx0" brushRef="#br0">12 247 9362 0 0,'-11'11'714'0'0,"12"-5"-113"0"0,23-7 259 0 0,-13 0-689 0 0,27-6 341 0 0,-1-1 1 0 0,0-2-1 0 0,0-2 1 0 0,63-29 0 0 0,-45 17-141 0 0,18-5-21 0 0,158-60 668 0 0,-197 79-1631 0 0,-1 1 1 0 0,2 1-1 0 0,-1 2 0 0 0,68-3 1 0 0,-92 9-55 0 0,-1 0 1 0 0,1 1 0 0 0,-1 0 0 0 0,0 0-1 0 0,1 1 1 0 0,-1 0 0 0 0,11 4-1 0 0,-6 2-861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7.546"/>
    </inkml:context>
    <inkml:brush xml:id="br0">
      <inkml:brushProperty name="width" value="0.035" units="cm"/>
      <inkml:brushProperty name="height" value="0.035" units="cm"/>
      <inkml:brushProperty name="color" value="#008C3A"/>
    </inkml:brush>
  </inkml:definitions>
  <inkml:trace contextRef="#ctx0" brushRef="#br0">0 85 8410 0 0,'29'6'1021'0'0,"0"-1"-1"0"0,0-1 1 0 0,0-1 0 0 0,1-1-1 0 0,56-5 1 0 0,-38 1-174 0 0,28-1-285 0 0,1-3 0 0 0,-1-4 0 0 0,0-3 1 0 0,78-24-1 0 0,-114 25-1685 0 0,-5 3-3053 0 0,-6 0-1371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2.634"/>
    </inkml:context>
    <inkml:brush xml:id="br0">
      <inkml:brushProperty name="width" value="0.035" units="cm"/>
      <inkml:brushProperty name="height" value="0.035" units="cm"/>
      <inkml:brushProperty name="color" value="#FF0066"/>
    </inkml:brush>
  </inkml:definitions>
  <inkml:trace contextRef="#ctx0" brushRef="#br0">135 40 9362 0 0,'0'-1'218'0'0,"0"0"0"0"0,0 0 0 0 0,-1-1 1 0 0,1 1-1 0 0,0 0 0 0 0,0-1 0 0 0,0 1 0 0 0,1 0 0 0 0,-1 0 0 0 0,0-1 0 0 0,0 1 1 0 0,1 0-1 0 0,-1 0 0 0 0,1 0 0 0 0,-1-1 0 0 0,1 1 0 0 0,-1 0 0 0 0,1 0 1 0 0,0 0-1 0 0,-1 0 0 0 0,1 0 0 0 0,0 0 0 0 0,0 0 0 0 0,0 0 0 0 0,0 1 0 0 0,2-3 1 0 0,9-4 26 0 0,-11 7-209 0 0,-1 1 0 0 0,0 0 0 0 0,0 0 0 0 0,1-1 0 0 0,-1 1 0 0 0,0 0 0 0 0,0-1 0 0 0,0 1 0 0 0,0 0 0 0 0,0 0-1 0 0,0-1 1 0 0,0 1 0 0 0,0 0 0 0 0,0 0 0 0 0,0-1 0 0 0,0 1 0 0 0,0 0 0 0 0,0 0 0 0 0,-1-1 0 0 0,1 1 0 0 0,0 0 0 0 0,0-1 0 0 0,-1 1 0 0 0,0 1 0 0 0,-57 224 927 0 0,11-37-478 0 0,29-134-308 0 0,10-33-131 0 0,1 0 0 0 0,0 0 0 0 0,-5 45 0 0 0,11-67-147 0 0,1 1 0 0 0,0 0 0 0 0,0-1-1 0 0,0 1 1 0 0,0-1 0 0 0,-1 1 0 0 0,1 0 0 0 0,0-1-1 0 0,0 1 1 0 0,0-1 0 0 0,0 1 0 0 0,0 0-1 0 0,1-1 1 0 0,-1 1 0 0 0,0-1 0 0 0,0 1 0 0 0,0-1-1 0 0,0 1 1 0 0,1 0 0 0 0,-1-1 0 0 0,0 1 0 0 0,1-1-1 0 0,-1 1 1 0 0,0-1 0 0 0,1 1 0 0 0,-1-1-1 0 0,0 0 1 0 0,1 1 0 0 0,-1-1 0 0 0,1 1 0 0 0,-1-1-1 0 0,1 0 1 0 0,-1 1 0 0 0,1-1 0 0 0,-1 0 0 0 0,1 0-1 0 0,0 1 1 0 0,6-4-5232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3.258"/>
    </inkml:context>
    <inkml:brush xml:id="br0">
      <inkml:brushProperty name="width" value="0.035" units="cm"/>
      <inkml:brushProperty name="height" value="0.035" units="cm"/>
      <inkml:brushProperty name="color" value="#FF0066"/>
    </inkml:brush>
  </inkml:definitions>
  <inkml:trace contextRef="#ctx0" brushRef="#br0">321 177 1584 0 0,'1'-1'10'0'0,"1"0"-1"0"0,-1-1 0 0 0,0 1 0 0 0,0 0 0 0 0,0 0 0 0 0,0 0 1 0 0,0-1-1 0 0,0 1 0 0 0,-1-1 0 0 0,1 1 0 0 0,0 0 1 0 0,-1-1-1 0 0,1 0 0 0 0,-1 1 0 0 0,1-2 0 0 0,-1 2 72 0 0,1 0 0 0 0,-1 0 0 0 0,1 0 0 0 0,-1 0 0 0 0,0 0 0 0 0,1 0 0 0 0,-1 0 0 0 0,0-1-1 0 0,0 1 1 0 0,0 0 0 0 0,0 0 0 0 0,0 0 0 0 0,0 0 0 0 0,0 0 0 0 0,0 0 0 0 0,0 0 0 0 0,-1 0-1 0 0,1 0 1 0 0,0 0 0 0 0,-1 0 0 0 0,1 0 0 0 0,-1 0 0 0 0,1 0 0 0 0,-1 0 0 0 0,1 0 0 0 0,-2-1 0 0 0,0 1 342 0 0,-1 0 1 0 0,1 0 0 0 0,0 0 0 0 0,0 1-1 0 0,-1-1 1 0 0,1 1 0 0 0,0 0 0 0 0,-1-1-1 0 0,1 1 1 0 0,0 0 0 0 0,-1 0 0 0 0,1 1-1 0 0,0-1 1 0 0,-4 1 0 0 0,-31 17 2441 0 0,22-6-2615 0 0,0 0-1 0 0,-22 25 1 0 0,22-20 0 0 0,-14 11-123 0 0,6-6 249 0 0,1 0-1 0 0,0 1 0 0 0,2 2 0 0 0,-32 49 0 0 0,52-73-376 0 0,-1-1 0 0 0,0 1 0 0 0,1 0 0 0 0,-1 0 0 0 0,1 0-1 0 0,-1 0 1 0 0,1 0 0 0 0,-1 0 0 0 0,1 0 0 0 0,0 0 0 0 0,0 0-1 0 0,-1 0 1 0 0,1 0 0 0 0,0 0 0 0 0,0 1 0 0 0,0-1-1 0 0,0 0 1 0 0,0 0 0 0 0,0 0 0 0 0,0 0 0 0 0,1 0 0 0 0,-1 0-1 0 0,0 0 1 0 0,0 0 0 0 0,1 0 0 0 0,0 1 0 0 0,0-1-58 0 0,0 0 0 0 0,1 0 0 0 0,-1-1 0 0 0,0 1 1 0 0,1-1-1 0 0,-1 1 0 0 0,0-1 0 0 0,1 1 0 0 0,-1-1 0 0 0,0 0 1 0 0,1 0-1 0 0,-1 0 0 0 0,1 0 0 0 0,-1 0 0 0 0,1 0 0 0 0,-1 0 1 0 0,2-1-1 0 0,14-2-572 0 0,0-1 0 0 0,27-10 0 0 0,-29 9 945 0 0,2-1-348 0 0,1 1 0 0 0,0 1 1 0 0,0 1-1 0 0,0 0 1 0 0,0 2-1 0 0,32 0 1 0 0,-45 1-96 0 0,0 1 0 0 0,0 0 1 0 0,0 0-1 0 0,0 1 0 0 0,0-1 1 0 0,0 1-1 0 0,-1 0 0 0 0,1 0 1 0 0,0 1-1 0 0,-1-1 0 0 0,0 1 1 0 0,0 0-1 0 0,1 0 0 0 0,-2 0 1 0 0,1 1-1 0 0,0 0 0 0 0,-1-1 1 0 0,0 1-1 0 0,1 0 0 0 0,-2 1 1 0 0,1-1-1 0 0,0 1 0 0 0,-1-1 1 0 0,0 1-1 0 0,0 0 0 0 0,0-1 1 0 0,-1 1-1 0 0,2 9 0 0 0,0 0-79 0 0,-1 0 1 0 0,-1 1-1 0 0,0-1 0 0 0,-1 0 0 0 0,0 1 0 0 0,-2-1 0 0 0,1 1 0 0 0,-2-1 0 0 0,0 0 0 0 0,0 0 0 0 0,-2-1 0 0 0,-6 16 0 0 0,3-10 895 0 0,-1 0-1 0 0,-1 0 0 0 0,-1-1 0 0 0,-1 0 1 0 0,0-1-1 0 0,-1 0 0 0 0,-25 24 1 0 0,37-40-517 0 0,-1 1 1 0 0,1-1 0 0 0,0 0-1 0 0,-1 1 1 0 0,1-1-1 0 0,-1 0 1 0 0,1 0 0 0 0,-1 0-1 0 0,0 0 1 0 0,1 0 0 0 0,-1 0-1 0 0,0-1 1 0 0,0 1-1 0 0,0 0 1 0 0,0-1 0 0 0,1 0-1 0 0,-1 1 1 0 0,0-1 0 0 0,0 0-1 0 0,0 0 1 0 0,0 0-1 0 0,-2 0 1 0 0,2-1-54 0 0,0 0 0 0 0,1 0-1 0 0,-1 0 1 0 0,1 0 0 0 0,-1 0 0 0 0,1-1-1 0 0,-1 1 1 0 0,1 0 0 0 0,-1-1 0 0 0,1 1 0 0 0,0-1-1 0 0,0 1 1 0 0,0-1 0 0 0,0 0 0 0 0,0 1 0 0 0,0-1-1 0 0,-1-3 1 0 0,-2-8 44 0 0,0-1 1 0 0,1 0-1 0 0,0 1 1 0 0,-1-23-1 0 0,2-5-126 0 0,1 0-1 0 0,2-1 0 0 0,2 1 1 0 0,2 1-1 0 0,2-1 1 0 0,1 1-1 0 0,22-64 1 0 0,-11 55-635 0 0,1 2 1 0 0,2 1-1 0 0,3 0 0 0 0,1 2 1 0 0,55-70-1 0 0,-63 91-5168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5.608"/>
    </inkml:context>
    <inkml:brush xml:id="br0">
      <inkml:brushProperty name="width" value="0.035" units="cm"/>
      <inkml:brushProperty name="height" value="0.035" units="cm"/>
      <inkml:brushProperty name="color" value="#FF0066"/>
    </inkml:brush>
  </inkml:definitions>
  <inkml:trace contextRef="#ctx0" brushRef="#br0">3112 113 9362 0 0,'-21'-12'331'0'0,"0"1"0"0"0,-1 0 0 0 0,0 2 0 0 0,0 0 0 0 0,-1 2-1 0 0,0 1 1 0 0,-36-6 0 0 0,-172-9 3477 0 0,179 18-2457 0 0,-167-9 224 0 0,-241 19 1 0 0,371 1-1621 0 0,0 3-1 0 0,0 4 0 0 0,2 4 1 0 0,0 4-1 0 0,-132 53 1 0 0,151-43-12 0 0,0 2 0 0 0,-78 56 1 0 0,-115 103-56 0 0,158-108 162 0 0,3 5 0 0 0,-160 191 0 0 0,228-240 0 0 0,2 1 0 0 0,1 1 0 0 0,2 2 1 0 0,3 0-1 0 0,1 2 0 0 0,3 0 0 0 0,2 2 1 0 0,2 0-1 0 0,2 1 0 0 0,2 0 0 0 0,3 1 1 0 0,-6 103-1 0 0,14-115-50 0 0,2 0 1 0 0,1 0-1 0 0,2 0 1 0 0,2-1-1 0 0,2 1 1 0 0,1-1-1 0 0,2-1 1 0 0,1 0-1 0 0,3-1 0 0 0,1 0 1 0 0,1-1-1 0 0,2-1 1 0 0,2-1-1 0 0,1 0 1 0 0,1-2-1 0 0,2-1 1 0 0,46 46-1 0 0,-17-29 95 0 0,2-3 0 0 0,2-2-1 0 0,2-2 1 0 0,1-3 0 0 0,125 56 0 0 0,-102-61 67 0 0,2-3 1 0 0,0-4 0 0 0,2-4-1 0 0,120 15 1 0 0,-62-22-32 0 0,1-7 0 0 0,0-6 0 0 0,1-6 0 0 0,-1-7 0 0 0,-1-6 0 0 0,-1-7 0 0 0,0-5 0 0 0,187-66 0 0 0,-164 39-46 0 0,-4-7 0 0 0,165-89 0 0 0,-269 120 33 0 0,-2-2 0 0 0,-2-3 0 0 0,-1-2 0 0 0,-2-3 0 0 0,-2-2 0 0 0,-2-2 0 0 0,-2-2 0 0 0,65-86 0 0 0,-100 116-56 0 0,0-1 0 0 0,-2 0 0 0 0,0-1 0 0 0,-1 0 0 0 0,-1 0 0 0 0,0-1 0 0 0,-2 0 0 0 0,0-1 0 0 0,-2 1 0 0 0,0-1 0 0 0,-2 0 0 0 0,0-43-1 0 0,-4 29 122 0 0,-3 0-1 0 0,0 0 0 0 0,-3 1 0 0 0,0 0 0 0 0,-3 0 0 0 0,0 1 0 0 0,-20-38 0 0 0,-7-5-176 0 0,-3 2 0 0 0,-3 2-1 0 0,-3 2 1 0 0,-64-74 0 0 0,29 51-452 0 0,-4 5 0 0 0,-118-96 1 0 0,143 139-740 0 0,-2 3 0 0 0,-122-61 0 0 0,114 66-79 0 0,68 35-435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6.311"/>
    </inkml:context>
    <inkml:brush xml:id="br0">
      <inkml:brushProperty name="width" value="0.035" units="cm"/>
      <inkml:brushProperty name="height" value="0.035" units="cm"/>
      <inkml:brushProperty name="color" value="#FF0066"/>
    </inkml:brush>
  </inkml:definitions>
  <inkml:trace contextRef="#ctx0" brushRef="#br0">2281 508 9362 0 0,'-1'-1'32'0'0,"0"0"1"0"0,1 0-1 0 0,0 0 0 0 0,-1 0 1 0 0,1 0-1 0 0,0-1 0 0 0,-1 1 0 0 0,1 0 1 0 0,0 0-1 0 0,0-1 0 0 0,0 1 1 0 0,0 0-1 0 0,0 0 0 0 0,0 0 1 0 0,1-1-1 0 0,-1 1 0 0 0,0 0 0 0 0,0 0 1 0 0,1 0-1 0 0,-1-1 0 0 0,1 1 1 0 0,-1 0-1 0 0,1 0 0 0 0,0 0 1 0 0,-1 0-1 0 0,1 0 0 0 0,0 0 0 0 0,1-1 1 0 0,6-17 2219 0 0,-9 18-2135 0 0,1 0-1 0 0,-1 0 1 0 0,0 0-1 0 0,0-1 1 0 0,1 1 0 0 0,-1 0-1 0 0,0 0 1 0 0,0 0 0 0 0,0 1-1 0 0,0-1 1 0 0,0 0-1 0 0,0 0 1 0 0,0 0 0 0 0,-1 1-1 0 0,1-1 1 0 0,0 1-1 0 0,0-1 1 0 0,0 1 0 0 0,-1-1-1 0 0,1 1 1 0 0,-2-1 0 0 0,-91-29 1538 0 0,-174-31 0 0 0,146 37-1374 0 0,35 5 190 0 0,0 3 0 0 0,-145-6 0 0 0,201 22-350 0 0,0 1 1 0 0,0 1-1 0 0,0 2 1 0 0,0 1-1 0 0,0 2 1 0 0,1 0 0 0 0,0 2-1 0 0,0 2 1 0 0,1 0-1 0 0,1 2 1 0 0,-30 18-1 0 0,17-3-112 0 0,1 1 0 0 0,2 2 0 0 0,-66 69 1 0 0,-83 127-13 0 0,100-102 14 0 0,6 3 0 0 0,6 4 0 0 0,5 3 0 0 0,6 3 0 0 0,-54 175 0 0 0,98-255 134 0 0,3 0-1 0 0,3 1 1 0 0,2 1-1 0 0,3 0 1 0 0,-2 67-1 0 0,11-100-46 0 0,1 0 0 0 0,1 1 0 0 0,1-1 0 0 0,1 0 0 0 0,1-1 0 0 0,2 1 0 0 0,1-1 0 0 0,1 0 0 0 0,1-1-1 0 0,1 0 1 0 0,1 0 0 0 0,1-1 0 0 0,28 37 0 0 0,-16-32-75 0 0,2 0 0 0 0,1-1 1 0 0,2-2-1 0 0,0-1 0 0 0,2-1 0 0 0,0-2 0 0 0,2-1 1 0 0,0-2-1 0 0,1-1 0 0 0,1-2 0 0 0,43 14 0 0 0,-16-10-44 0 0,0-3 1 0 0,1-3-1 0 0,1-3 0 0 0,0-2 0 0 0,126 0 0 0 0,-105-13 105 0 0,0-4 0 0 0,-1-3-1 0 0,-1-4 1 0 0,0-4 0 0 0,-1-3-1 0 0,91-38 1 0 0,-84 23 359 0 0,-1-5 1 0 0,-2-3-1 0 0,-3-4 1 0 0,-1-4-1 0 0,86-72 0 0 0,-129 91-368 0 0,-1-2-1 0 0,-3-2 0 0 0,0-2 1 0 0,-3-1-1 0 0,-1-1 0 0 0,-3-2 1 0 0,-1-1-1 0 0,-2-1 0 0 0,-2-2 1 0 0,-2 0-1 0 0,-3-1 0 0 0,-1-1 1 0 0,-3-1-1 0 0,-2 0 0 0 0,-3-1 0 0 0,-1 0 1 0 0,2-92-1 0 0,-10 52 203 0 0,-5-1 0 0 0,-4 1 0 0 0,-4 0-1 0 0,-4 1 1 0 0,-37-120 0 0 0,10 79-402 0 0,-5 2 1 0 0,-125-233-1 0 0,95 232-1426 0 0,69 117 1129 0 0,-1 1-1 0 0,0 1 1 0 0,-1 0 0 0 0,0 0-1 0 0,-1 1 1 0 0,-1 1-1 0 0,-17-13 1 0 0,14 17-2008 0 0,4 7-5828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6.974"/>
    </inkml:context>
    <inkml:brush xml:id="br0">
      <inkml:brushProperty name="width" value="0.035" units="cm"/>
      <inkml:brushProperty name="height" value="0.035" units="cm"/>
      <inkml:brushProperty name="color" value="#FF0066"/>
    </inkml:brush>
  </inkml:definitions>
  <inkml:trace contextRef="#ctx0" brushRef="#br0">2634 472 13883 0 0,'-1'-4'399'0'0,"0"1"1"0"0,0-1-1 0 0,0 0 1 0 0,1 1-1 0 0,0-1 1 0 0,-1 0-1 0 0,1 0 1 0 0,0 1-1 0 0,1-1 1 0 0,0-7-1 0 0,-1-31-7 0 0,-2 37-460 0 0,0 0 0 0 0,0 1 0 0 0,-1-1 0 0 0,0 1 0 0 0,0 0 0 0 0,0 0 0 0 0,0 0 0 0 0,-1 0 0 0 0,1 0 0 0 0,-1 1 0 0 0,0-1 0 0 0,0 1 0 0 0,0 0 0 0 0,-1 0 0 0 0,1 1 0 0 0,-1-1 0 0 0,-7-2 0 0 0,-10-4 558 0 0,-1 1 0 0 0,-35-7 0 0 0,35 9-433 0 0,-150-30 969 0 0,-332-27 0 0 0,410 57-895 0 0,0 3 0 0 0,0 5-1 0 0,0 3 1 0 0,-156 31 0 0 0,192-23 91 0 0,0 3 1 0 0,1 2-1 0 0,1 3 1 0 0,1 2 0 0 0,2 3-1 0 0,0 2 1 0 0,1 3-1 0 0,-68 52 1 0 0,68-39-211 0 0,2 3-1 0 0,2 2 0 0 0,2 2 1 0 0,3 2-1 0 0,2 1 1 0 0,2 3-1 0 0,3 1 1 0 0,2 2-1 0 0,3 1 1 0 0,3 2-1 0 0,-29 88 0 0 0,49-120 96 0 0,0 1 0 0 0,3 0-1 0 0,0 0 1 0 0,2 1-1 0 0,2-1 1 0 0,0 1 0 0 0,3 0-1 0 0,0 0 1 0 0,11 52-1 0 0,-7-63-37 0 0,1-1-1 0 0,0 1 0 0 0,2-2 0 0 0,1 1 1 0 0,0-1-1 0 0,1-1 0 0 0,2 1 0 0 0,0-2 1 0 0,1 0-1 0 0,0 0 0 0 0,1-1 0 0 0,2-1 0 0 0,-1 0 1 0 0,2-2-1 0 0,19 15 0 0 0,0-6 25 0 0,1-1-1 0 0,1-2 0 0 0,1-1 1 0 0,0-2-1 0 0,1-2 1 0 0,1-2-1 0 0,0-1 1 0 0,1-3-1 0 0,0-1 0 0 0,1-2 1 0 0,79 1-1 0 0,-36-8 107 0 0,0-4-1 0 0,-1-3 0 0 0,0-4 0 0 0,164-46 1 0 0,-154 28-168 0 0,-1-4 0 0 0,-1-4 0 0 0,-3-4 0 0 0,124-78 0 0 0,-147 77-38 0 0,-2-4 0 0 0,-2-3 0 0 0,-3-2 0 0 0,-1-3-1 0 0,-3-2 1 0 0,49-67 0 0 0,-81 90-63 0 0,-1-1 0 0 0,-2-2-1 0 0,-1 0 1 0 0,-3-1 0 0 0,0 0 0 0 0,-3-2 0 0 0,-1 1 0 0 0,10-59-1 0 0,-14 48 77 0 0,-2-1 0 0 0,-3 1 0 0 0,-2-1 1 0 0,-2 0-1 0 0,-2 0 0 0 0,-14-78 0 0 0,9 98-72 0 0,-1 1 0 0 0,-1 0 0 0 0,-1 0 0 0 0,-2 1 0 0 0,-1 0 0 0 0,-2 1 0 0 0,-29-44 0 0 0,32 55-222 0 0,0 1 0 0 0,-1 1 0 0 0,0 0-1 0 0,-1 1 1 0 0,-1 0 0 0 0,0 1 0 0 0,-1 1 0 0 0,0 0-1 0 0,-1 1 1 0 0,-1 1 0 0 0,0 1 0 0 0,0 0-1 0 0,-20-6 1 0 0,31 13-65 0 0,1 0 0 0 0,-1 1 0 0 0,0 0 0 0 0,1 0 0 0 0,-1 0 0 0 0,0 1-1 0 0,1 0 1 0 0,-9 1 0 0 0,-13 7-6928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1.540"/>
    </inkml:context>
    <inkml:brush xml:id="br0">
      <inkml:brushProperty name="width" value="0.035" units="cm"/>
      <inkml:brushProperty name="height" value="0.035" units="cm"/>
      <inkml:brushProperty name="color" value="#FF0066"/>
    </inkml:brush>
  </inkml:definitions>
  <inkml:trace contextRef="#ctx0" brushRef="#br0">1 49 15059 0 0,'12'-7'2824'0'0,"22"-6"-2906"0"0,-31 12 253 0 0,21-6-107 0 0,1 1 0 0 0,0 1 0 0 0,0 1 0 0 0,0 1 0 0 0,1 1 0 0 0,-1 1 0 0 0,1 2 0 0 0,-1 0 0 0 0,0 2 0 0 0,0 1 0 0 0,0 1 0 0 0,0 1 0 0 0,0 1 0 0 0,44 19 0 0 0,-67-25-85 0 0,-1-1 0 0 0,1 0 0 0 0,-1 1 0 0 0,0-1 1 0 0,1 1-1 0 0,-1 0 0 0 0,0-1 0 0 0,0 1 0 0 0,1 0 0 0 0,-1 0 0 0 0,0 0 0 0 0,0 0 0 0 0,0 0 0 0 0,0 0 0 0 0,0 0 1 0 0,0 0-1 0 0,0 0 0 0 0,0 0 0 0 0,-1 0 0 0 0,1 1 0 0 0,0-1 0 0 0,-1 0 0 0 0,1 1 0 0 0,-1-1 0 0 0,1 0 0 0 0,-1 1 1 0 0,0-1-1 0 0,0 1 0 0 0,1-1 0 0 0,-1 1 0 0 0,0-1 0 0 0,0 0 0 0 0,0 1 0 0 0,-1-1 0 0 0,1 1 0 0 0,0-1 1 0 0,0 1-1 0 0,-1-1 0 0 0,1 0 0 0 0,-1 1 0 0 0,1-1 0 0 0,-1 0 0 0 0,0 1 0 0 0,0-1 0 0 0,1 0 0 0 0,-1 0 0 0 0,0 0 1 0 0,0 0-1 0 0,-1 2 0 0 0,-7 6-260 0 0,0 0 0 0 0,0 0 0 0 0,-1 0 0 0 0,-16 9 0 0 0,17-11 188 0 0,-49 35-335 0 0,-3 1 593 0 0,-58 54 0 0 0,104-82 54 0 0,-1 0-1 0 0,2 1 1 0 0,0 1 0 0 0,1 0 0 0 0,1 1 0 0 0,0 0-1 0 0,2 0 1 0 0,-12 28 0 0 0,20-41-191 0 0,0-1-1 0 0,0 1 1 0 0,1-1 0 0 0,0 1-1 0 0,0 0 1 0 0,0 0 0 0 0,0-1-1 0 0,1 1 1 0 0,0 0 0 0 0,0 0-1 0 0,0 0 1 0 0,0 0 0 0 0,1 0-1 0 0,0-1 1 0 0,0 1 0 0 0,0 0-1 0 0,4 7 1 0 0,-2-7 9 0 0,-1-1 0 0 0,1 0 0 0 0,0-1 0 0 0,1 1 0 0 0,-1 0 0 0 0,1-1 1 0 0,-1 0-1 0 0,1 0 0 0 0,0 0 0 0 0,0 0 0 0 0,1-1 0 0 0,-1 1 0 0 0,0-1 0 0 0,9 3 0 0 0,3 0 16 0 0,0-1 0 0 0,1-1 0 0 0,0 0 0 0 0,0-1-1 0 0,0-1 1 0 0,0 0 0 0 0,0-2 0 0 0,31-3 0 0 0,1-6-225 0 0,0-2-1 0 0,-1-2 1 0 0,-1-1 0 0 0,0-3 0 0 0,-1-3 0 0 0,-1-1 0 0 0,-1-1 0 0 0,-1-3 0 0 0,52-42 0 0 0,-58 36-6335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3.637"/>
    </inkml:context>
    <inkml:brush xml:id="br0">
      <inkml:brushProperty name="width" value="0.035" units="cm"/>
      <inkml:brushProperty name="height" value="0.035" units="cm"/>
      <inkml:brushProperty name="color" value="#FF0066"/>
    </inkml:brush>
  </inkml:definitions>
  <inkml:trace contextRef="#ctx0" brushRef="#br0">45 67 776 0 0,'0'0'28'0'0,"0"1"0"0"0,-1-1 0 0 0,1 0 0 0 0,0 0 0 0 0,0 0 0 0 0,0 1 0 0 0,0-1 0 0 0,0 0 0 0 0,-1 0 0 0 0,1 0 0 0 0,0 0 0 0 0,0 1 0 0 0,0-1 0 0 0,-1 0 0 0 0,1 0 0 0 0,0 0 0 0 0,0 0 0 0 0,-1 0 0 0 0,1 0 0 0 0,0 0 0 0 0,0 0 0 0 0,-1 0 0 0 0,1 1-1 0 0,0-1 1 0 0,0 0 0 0 0,-1 0 0 0 0,1 0 0 0 0,0 0 0 0 0,0-1 0 0 0,-1 1 0 0 0,1 0 0 0 0,0 0 0 0 0,0 0 0 0 0,0 0 0 0 0,-1 0 0 0 0,1 0 0 0 0,0 0 0 0 0,0 0 0 0 0,-1 0 0 0 0,1-1 0 0 0,0 1 0 0 0,0 0 0 0 0,0 0 0 0 0,-1 0 0 0 0,5-11 1122 0 0,-4 10-934 0 0,2-2-100 0 0,4-4-7 0 0,-3 3 121 0 0,0 0 0 0 0,0 0 0 0 0,-1-1 0 0 0,1 1-1 0 0,-1 0 1 0 0,0-1 0 0 0,-4-8 12087 0 0,-2 36-12365 0 0,-8 23-355 0 0,11-43 444 0 0,0-1 0 0 0,0 0 1 0 0,0 0-1 0 0,0 0 0 0 0,0 0 0 0 0,0 0 0 0 0,-1 0 1 0 0,1-1-1 0 0,-1 1 0 0 0,0 0 0 0 0,1-1 0 0 0,-1 1 1 0 0,0-1-1 0 0,0 1 0 0 0,0-1 0 0 0,0 0 0 0 0,0 0 1 0 0,-3 1-1 0 0,5-2-67 0 0,-3 0 459 0 0,4-9 40 0 0,45-76-257 0 0,-47 84-214 0 0,0 1-1 0 0,0 0 1 0 0,0-1-1 0 0,1 1 1 0 0,-1 0-1 0 0,0 0 1 0 0,0-1-1 0 0,0 1 1 0 0,0 0-1 0 0,0 0 1 0 0,1 0-1 0 0,-1 0 1 0 0,0 0 0 0 0,0 0-1 0 0,0 1 1 0 0,0-1-1 0 0,1 0 1 0 0,-1 0-1 0 0,0 0 1 0 0,0 1-1 0 0,0-1 1 0 0,1 1-1 0 0,-1-1 1 0 0,-1 1-1 0 0,-25 9 80 0 0,17-5 976 0 0,18-11-1290 0 0,11-9 1142 0 0,-14 9 2524 0 0,9 31-3243 0 0,-10-19-130 0 0,0 0 1 0 0,-1 0-1 0 0,1 0 0 0 0,-1 0 0 0 0,-1 1 1 0 0,1-1-1 0 0,-1 1 0 0 0,0-1 0 0 0,-1 1 1 0 0,0 0-1 0 0,0 0 0 0 0,0 0 0 0 0,-1 0 1 0 0,0 9-1 0 0,-2-7-731 0 0,0 1-1 0 0,1 0 1 0 0,0-1 0 0 0,1 1 0 0 0,1 14 0 0 0,-1-6-1178 0 0,1 10-5303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4.101"/>
    </inkml:context>
    <inkml:brush xml:id="br0">
      <inkml:brushProperty name="width" value="0.035" units="cm"/>
      <inkml:brushProperty name="height" value="0.035" units="cm"/>
      <inkml:brushProperty name="color" value="#FF0066"/>
    </inkml:brush>
  </inkml:definitions>
  <inkml:trace contextRef="#ctx0" brushRef="#br0">0 42 7458 0 0,'1'0'642'0'0,"-1"-1"-502"0"0,1 1 0 0 0,0-1 1 0 0,0 1-1 0 0,-1 0 0 0 0,1-1 1 0 0,0 1-1 0 0,0 0 0 0 0,0-1 0 0 0,-1 1 1 0 0,1 0-1 0 0,0 0 0 0 0,0-1 1 0 0,0 1-1 0 0,0 0 0 0 0,0 0 1 0 0,0 0-1 0 0,-1 0 0 0 0,1 0 1 0 0,0 1-1 0 0,0-1 0 0 0,0 0 1 0 0,0 0-1 0 0,0 0 0 0 0,-1 1 1 0 0,1-1-1 0 0,0 0 0 0 0,0 1 0 0 0,0-1 1 0 0,-1 1-1 0 0,1-1 0 0 0,0 1 1 0 0,-1-1-1 0 0,1 1 0 0 0,0 0 1 0 0,-1-1-1 0 0,1 1 0 0 0,-1 0 1 0 0,1-1-1 0 0,-1 1 0 0 0,1 0 1 0 0,-1 0-1 0 0,0 0 0 0 0,1-1 1 0 0,-1 1-1 0 0,0 0 0 0 0,0 0 0 0 0,1 0 1 0 0,-1 0-1 0 0,0-1 0 0 0,0 1 1 0 0,0 0-1 0 0,0 0 0 0 0,0 2 1 0 0,-6 47 2194 0 0,3-27-1853 0 0,3-19-303 0 0,3-9 24 0 0,-3 4-126 0 0,1-2-71 0 0,-1 1-1 0 0,0 0 1 0 0,1 0-1 0 0,-1 1 0 0 0,1-1 1 0 0,-1 0-1 0 0,1 0 1 0 0,0 0-1 0 0,0 0 0 0 0,0 0 1 0 0,0 1-1 0 0,2-3 1 0 0,-1 1 6 0 0,49-98 356 0 0,-78 131-355 0 0,13-1 87 0 0,-2 4 180 0 0,10-24-234 0 0,2-11-153 0 0,-3-26-1692 0 0,2 7-4664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4.472"/>
    </inkml:context>
    <inkml:brush xml:id="br0">
      <inkml:brushProperty name="width" value="0.035" units="cm"/>
      <inkml:brushProperty name="height" value="0.035" units="cm"/>
      <inkml:brushProperty name="color" value="#FF0066"/>
    </inkml:brush>
  </inkml:definitions>
  <inkml:trace contextRef="#ctx0" brushRef="#br0">1 1 16355 0 0,'0'0'65'0'0,"0"0"0"0"0,0 0 0 0 0,0 1 0 0 0,0-1 0 0 0,0 0 0 0 0,0 1-1 0 0,0-1 1 0 0,0 0 0 0 0,0 1 0 0 0,0-1 0 0 0,0 0 0 0 0,0 1 0 0 0,0-1-1 0 0,0 0 1 0 0,0 0 0 0 0,1 1 0 0 0,-1-1 0 0 0,0 0 0 0 0,0 1 0 0 0,0-1-1 0 0,0 0 1 0 0,1 0 0 0 0,-1 1 0 0 0,0-1 0 0 0,0 0 0 0 0,0 0-1 0 0,1 0 1 0 0,-1 1 0 0 0,0-1 0 0 0,0 0 0 0 0,1 0 0 0 0,-1 0 0 0 0,0 0-1 0 0,0 0 1 0 0,1 1 0 0 0,-1-1 0 0 0,0 0 0 0 0,1 0 0 0 0,-1 0 0 0 0,1 0-1 0 0,26 14 571 0 0,-20-10-559 0 0,1-1 0 0 0,-1 1-1 0 0,0 0 1 0 0,0 1 0 0 0,0 0 0 0 0,11 10 0 0 0,-15-10-97 0 0,0 1 0 0 0,0 0 0 0 0,-1 0 0 0 0,0 1 0 0 0,0-1 0 0 0,0 0 0 0 0,-1 0 0 0 0,0 1 0 0 0,0-1 0 0 0,-1 1 0 0 0,1-1 0 0 0,-2 10 0 0 0,-13 84 358 0 0,8-65-57 0 0,-11 68-193 0 0,0-9 14 0 0,5 0 1 0 0,-2 123 0 0 0,14-212-148 0 0,1 0 0 0 0,-1 0-1 0 0,1 0 1 0 0,0-1 0 0 0,0 1-1 0 0,0 0 1 0 0,0-1 0 0 0,1 1-1 0 0,0-1 1 0 0,0 1-1 0 0,0-1 1 0 0,0 0 0 0 0,4 5-1 0 0,-4-7-30 0 0,-1-1 1 0 0,1 0-1 0 0,-1 0 0 0 0,1 0 0 0 0,0 0 0 0 0,-1 0 0 0 0,1 0 0 0 0,0 0 0 0 0,0 0 0 0 0,0 0 0 0 0,0-1 1 0 0,-1 1-1 0 0,1-1 0 0 0,0 0 0 0 0,0 1 0 0 0,0-1 0 0 0,0 0 0 0 0,0 0 0 0 0,0 0 0 0 0,0-1 0 0 0,0 1 0 0 0,0 0 1 0 0,0-1-1 0 0,0 1 0 0 0,0-1 0 0 0,0 1 0 0 0,-1-1 0 0 0,1 0 0 0 0,0 0 0 0 0,0 0 0 0 0,-1 0 0 0 0,1 0 1 0 0,0-1-1 0 0,1-1 0 0 0,22-17-6321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5.797"/>
    </inkml:context>
    <inkml:brush xml:id="br0">
      <inkml:brushProperty name="width" value="0.035" units="cm"/>
      <inkml:brushProperty name="height" value="0.035" units="cm"/>
      <inkml:brushProperty name="color" value="#FF0066"/>
    </inkml:brush>
  </inkml:definitions>
  <inkml:trace contextRef="#ctx0" brushRef="#br0">0 81 776 0 0,'0'-1'673'0'0,"0"-1"-1"0"0,1 0 1 0 0,-1 1-1 0 0,0-1 1 0 0,0 1-1 0 0,1-1 1 0 0,-1 1-1 0 0,1-1 1 0 0,0 1-1 0 0,-1-1 1 0 0,1 1-1 0 0,0 0 1 0 0,0-1-1 0 0,0 1 1 0 0,0 0-1 0 0,0 0 1 0 0,2-3-1 0 0,28-12 3882 0 0,-14 11-4616 0 0,0 2 0 0 0,29-4-1 0 0,-23 5 1150 0 0,-13 0-1046 0 0,35-5 169 0 0,78-4 0 0 0,-171 41 3 0 0,26-17-244 0 0,0 1 0 0 0,1 1 0 0 0,0 2 0 0 0,-25 24 0 0 0,35-30 6 0 0,1 0 0 0 0,-1 1 0 0 0,2 0 0 0 0,0 1 0 0 0,0 0-1 0 0,2 1 1 0 0,-1-1 0 0 0,-8 26 0 0 0,15-38 34 0 0,1 0 0 0 0,-1 0-1 0 0,1 0 1 0 0,0 1 0 0 0,-1-1 0 0 0,1 0-1 0 0,0 1 1 0 0,0-1 0 0 0,0 0 0 0 0,0 1 0 0 0,0-1-1 0 0,0 0 1 0 0,0 1 0 0 0,1-1 0 0 0,-1 0-1 0 0,0 0 1 0 0,1 1 0 0 0,-1-1 0 0 0,1 0 0 0 0,-1 0-1 0 0,1 1 1 0 0,-1-1 0 0 0,1 0 0 0 0,0 0-1 0 0,0 0 1 0 0,0 0 0 0 0,0 0 0 0 0,1 1 0 0 0,0-1 1 0 0,1 1 0 0 0,0-1 0 0 0,0 1 0 0 0,0-1 0 0 0,0 0 0 0 0,0 0 0 0 0,0-1 0 0 0,0 1 0 0 0,0-1 1 0 0,0 1-1 0 0,5-1 0 0 0,7 0 10 0 0,0-1 0 0 0,0-1 0 0 0,28-6 0 0 0,-11-1-844 0 0,0-2 0 0 0,56-27 0 0 0,-105 53-6114 0 0,11-7 6034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7.764"/>
    </inkml:context>
    <inkml:brush xml:id="br0">
      <inkml:brushProperty name="width" value="0.035" units="cm"/>
      <inkml:brushProperty name="height" value="0.035" units="cm"/>
      <inkml:brushProperty name="color" value="#008C3A"/>
    </inkml:brush>
  </inkml:definitions>
  <inkml:trace contextRef="#ctx0" brushRef="#br0">0 0 3681 0 0,'9'46'7073'0'0,"-13"-35"-5294"0"0,4-12-2878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06.885"/>
    </inkml:context>
    <inkml:brush xml:id="br0">
      <inkml:brushProperty name="width" value="0.035" units="cm"/>
      <inkml:brushProperty name="height" value="0.035" units="cm"/>
      <inkml:brushProperty name="color" value="#FF0066"/>
    </inkml:brush>
  </inkml:definitions>
  <inkml:trace contextRef="#ctx0" brushRef="#br0">1 5 3081 0 0,'0'0'78'0'0,"0"0"0"0"0,0 0 0 0 0,0 1 0 0 0,0-1 1 0 0,0 0-1 0 0,1 0 0 0 0,-1 0 0 0 0,0 0 0 0 0,0 0 1 0 0,0 0-1 0 0,0 0 0 0 0,0 0 0 0 0,1 0 1 0 0,-1 0-1 0 0,0 0 0 0 0,0 0 0 0 0,0 0 0 0 0,0 0 1 0 0,1 0-1 0 0,-1 0 0 0 0,0 0 0 0 0,0 0 0 0 0,0 0 1 0 0,0 0-1 0 0,0 0 0 0 0,1 0 0 0 0,-1 0 0 0 0,0 0 1 0 0,0 0-1 0 0,0 0 0 0 0,0 0 0 0 0,1 0 0 0 0,-1 0 1 0 0,0 0-1 0 0,0-1 0 0 0,0 1 0 0 0,0 0 0 0 0,0 0 1 0 0,0 0-1 0 0,0 0 0 0 0,1 0 0 0 0,-1 0 0 0 0,0-1 1 0 0,0 1-1 0 0,0 0 0 0 0,0 0 0 0 0,0 0 0 0 0,0 0 1 0 0,0 0-1 0 0,0-1 0 0 0,0 1 0 0 0,0 0 0 0 0,0 0 1 0 0,0 0-1 0 0,0 0 0 0 0,0-1 0 0 0,0 1 0 0 0,0 0 1 0 0,0 0-1 0 0,0 0 0 0 0,0 0 0 0 0,0-1 0 0 0,0 1 1 0 0,0 0-1 0 0,0 0 0 0 0,0 0 0 0 0,0 0 0 0 0,-1-1 1 0 0,20 3 5356 0 0,-15-1-6251 0 0,2 1 1382 0 0,-1 0 1 0 0,0 0-1 0 0,0-1 0 0 0,1 1 0 0 0,-1-1 0 0 0,1-1 0 0 0,-1 1 1 0 0,9-1-1 0 0,13 2 38 0 0,-32 5-855 0 0,-1 1 0 0 0,2 0 0 0 0,-1 0-1 0 0,1 0 1 0 0,-4 9 0 0 0,7-14 140 0 0,0-1 0 0 0,-3 5 30 0 0,1 0 1 0 0,0 1-1 0 0,0-1 1 0 0,1 1 0 0 0,0-1-1 0 0,-2 12 1 0 0,4-18 105 0 0,0 0 0 0 0,0 0 0 0 0,0 0 0 0 0,0 0 0 0 0,0 1 0 0 0,0-1 0 0 0,1 0 0 0 0,-1 0 0 0 0,0 0 0 0 0,1 0 0 0 0,-1 0 0 0 0,1 0 0 0 0,-1 0 0 0 0,1 0 0 0 0,0 0 0 0 0,-1 0 0 0 0,1 0 0 0 0,0 0 0 0 0,-1 0-1 0 0,2 0 1 0 0,0 1-9 0 0,0-1-1 0 0,0 0 0 0 0,0-1 0 0 0,0 1 1 0 0,1 0-1 0 0,-1 0 0 0 0,0-1 0 0 0,0 0 1 0 0,0 1-1 0 0,1-1 0 0 0,-1 0 0 0 0,0 0 1 0 0,0 0-1 0 0,3-1 0 0 0,2 1-66 0 0,-1 0 1 0 0,1-1-1 0 0,-1 0 0 0 0,0-1 1 0 0,1 1-1 0 0,-1-1 0 0 0,0 0 1 0 0,0-1-1 0 0,0 1 0 0 0,9-7 1 0 0,-65 37-751 0 0,38-17 983 0 0,0 0 0 0 0,1 1-1 0 0,1 1 1 0 0,-1-1 0 0 0,2 1-1 0 0,0 1 1 0 0,1 0 0 0 0,-10 21-1 0 0,18-35-281 0 0,1 0-1 0 0,-1-1 1 0 0,0 1-1 0 0,0 0 1 0 0,1 0-1 0 0,-1 0 1 0 0,0 0-1 0 0,0 0 1 0 0,1 0-1 0 0,-1 0 1 0 0,0 0-1 0 0,1-1 1 0 0,-1 1-1 0 0,0 0 1 0 0,0 0-1 0 0,1 0 1 0 0,-1 0-1 0 0,0 1 1 0 0,1-1-1 0 0,-1 0 1 0 0,0 0-1 0 0,0 0 1 0 0,1 0-1 0 0,-1 0 1 0 0,0 0-1 0 0,1 0 0 0 0,-1 0 1 0 0,0 1-1 0 0,0-1 1 0 0,0 0-1 0 0,1 0 1 0 0,-1 0-1 0 0,0 0 1 0 0,0 1-1 0 0,1-1 1 0 0,-1 0-1 0 0,0 0 1 0 0,0 1-1 0 0,0-1 1 0 0,0 0-1 0 0,0 0 1 0 0,1 1-1 0 0,-1-1 1 0 0,0 0-1 0 0,0 0 1 0 0,0 1-1 0 0,0-1 1 0 0,0 0-1 0 0,0 1 1 0 0,0-1-1 0 0,0 0 1 0 0,0 0-1 0 0,0 1 1 0 0,0-1-1 0 0,0 0 0 0 0,0 1 1 0 0,0-1-1 0 0,0 0 1 0 0,0 0-1 0 0,-1 1 1 0 0,1-1-1 0 0,7-4-4200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8.849"/>
    </inkml:context>
    <inkml:brush xml:id="br0">
      <inkml:brushProperty name="width" value="0.035" units="cm"/>
      <inkml:brushProperty name="height" value="0.035" units="cm"/>
      <inkml:brushProperty name="color" value="#FF0066"/>
    </inkml:brush>
  </inkml:definitions>
  <inkml:trace contextRef="#ctx0" brushRef="#br0">12 95 6193 0 0,'0'0'63'0'0,"0"0"0"0"0,-1 0 0 0 0,1 0 0 0 0,-1 0 0 0 0,1 0 0 0 0,-1 0 1 0 0,1 0-1 0 0,-1 0 0 0 0,1 0 0 0 0,0 0 0 0 0,-1 0 0 0 0,1-1 0 0 0,-1 1 0 0 0,1 0 0 0 0,0 0 0 0 0,-1 0 0 0 0,1-1 0 0 0,-1 1 0 0 0,1 0 0 0 0,0 0 0 0 0,-1-1 0 0 0,1 1 0 0 0,0 0 0 0 0,0 0 0 0 0,-1-1 0 0 0,1 1 0 0 0,0-1 0 0 0,0 1 0 0 0,-1 0 0 0 0,1-1 0 0 0,0 1 0 0 0,0 0 0 0 0,0-1 0 0 0,-1 1 0 0 0,1-1 0 0 0,0 1 0 0 0,0-1 0 0 0,0 1 0 0 0,0 0 0 0 0,0-1 0 0 0,0 0 0 0 0,16-14 1322 0 0,31-9-597 0 0,-12 13-631 0 0,-1 1 0 0 0,1 2 0 0 0,1 2 0 0 0,-1 1 0 0 0,1 2 0 0 0,0 1-1 0 0,51 5 1 0 0,-48 0-2681 0 0,63 14-1 0 0,-93-15-597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9.023"/>
    </inkml:context>
    <inkml:brush xml:id="br0">
      <inkml:brushProperty name="width" value="0.035" units="cm"/>
      <inkml:brushProperty name="height" value="0.035" units="cm"/>
      <inkml:brushProperty name="color" value="#FF0066"/>
    </inkml:brush>
  </inkml:definitions>
  <inkml:trace contextRef="#ctx0" brushRef="#br0">53 1 1584 0 0,'-19'10'-70'0'0,"-8"10"4096"0"0,26-20-3876 0 0,0 1 0 0 0,1 0 0 0 0,-1-1 0 0 0,1 1 0 0 0,-1 0-1 0 0,1-1 1 0 0,-1 1 0 0 0,1 0 0 0 0,0 0 0 0 0,-1-1 0 0 0,1 1 0 0 0,0 0 0 0 0,0 0-1 0 0,0 0 1 0 0,-1 0 0 0 0,1-1 0 0 0,0 1 0 0 0,0 0 0 0 0,0 0 0 0 0,0 0-1 0 0,0 0 1 0 0,1 0 0 0 0,-1 0 0 0 0,1 1-127 0 0,0-1 1 0 0,0 1-1 0 0,0-1 1 0 0,0 1-1 0 0,0-1 1 0 0,1 0-1 0 0,-1 1 1 0 0,1-1-1 0 0,-1 0 1 0 0,0 0-1 0 0,1 0 1 0 0,0 0-1 0 0,-1 0 1 0 0,1 0-1 0 0,3 0 1 0 0,5 2 81 0 0,0 0 0 0 0,0-1 0 0 0,0-1-1 0 0,0 1 1 0 0,1-2 0 0 0,-1 0 0 0 0,0 0 0 0 0,1 0 0 0 0,-1-1 0 0 0,0-1 0 0 0,15-4 0 0 0,23-1-3485 0 0,-36 6 197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9.380"/>
    </inkml:context>
    <inkml:brush xml:id="br0">
      <inkml:brushProperty name="width" value="0.035" units="cm"/>
      <inkml:brushProperty name="height" value="0.035" units="cm"/>
      <inkml:brushProperty name="color" value="#FF0066"/>
    </inkml:brush>
  </inkml:definitions>
  <inkml:trace contextRef="#ctx0" brushRef="#br0">0 296 1352 0 0,'118'-81'1677'0'0,"22"-18"678"0"0,-83 58-1555 0 0,-32 24-128 0 0,-1-1 0 0 0,22-22-1 0 0,-56 61 6950 0 0,6 9-4903 0 0,8 40-4251 0 0,-1-31 1756 0 0,-3-36-228 0 0,0-1 0 0 0,-1 1 0 0 0,1-1 0 0 0,0 1 0 0 0,0-1 0 0 0,1 1 0 0 0,-1-1 0 0 0,0 1 0 0 0,1-1 0 0 0,0 0 0 0 0,-1 1 0 0 0,1-1 0 0 0,0 0 0 0 0,0 1 0 0 0,1-1 0 0 0,-1 0 0 0 0,0 0 0 0 0,1 0 0 0 0,-1 0 0 0 0,1 0 0 0 0,0 0 0 0 0,2 2 0 0 0,-1-3-17 0 0,1 0-1 0 0,-1 0 1 0 0,1-1 0 0 0,-1 1-1 0 0,1-1 1 0 0,0 0 0 0 0,-1 0-1 0 0,1 0 1 0 0,-1 0 0 0 0,1-1-1 0 0,0 1 1 0 0,-1-1 0 0 0,1 0-1 0 0,-1 0 1 0 0,4-2 0 0 0,19-5-323 0 0,0-2 1 0 0,-1-1 0 0 0,44-25-1 0 0,-44 20-1864 0 0,37-29 0 0 0,-45 30 635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19.601"/>
    </inkml:context>
    <inkml:brush xml:id="br0">
      <inkml:brushProperty name="width" value="0.035" units="cm"/>
      <inkml:brushProperty name="height" value="0.035" units="cm"/>
      <inkml:brushProperty name="color" value="#FF0066"/>
    </inkml:brush>
  </inkml:definitions>
  <inkml:trace contextRef="#ctx0" brushRef="#br0">179 49 776 0 0,'-70'-48'4673'0'0,"71"49"-4334"0"0,1 0 0 0 0,-1 0 1 0 0,1 1-1 0 0,-1-1 0 0 0,0 1 0 0 0,0-1 0 0 0,1 1 0 0 0,-1 0 0 0 0,0-1 0 0 0,0 1 1 0 0,-1 0-1 0 0,1 0 0 0 0,0-1 0 0 0,0 4 0 0 0,3 33 1437 0 0,-18 46-1771 0 0,10-67 442 0 0,-51 181-400 0 0,1-7-447 0 0,53-191 361 0 0,1 0 0 0 0,0 1 0 0 0,0-1 0 0 0,0 0 1 0 0,-1 0-1 0 0,1 1 0 0 0,0-1 0 0 0,0 0 1 0 0,0 0-1 0 0,0 1 0 0 0,0-1 0 0 0,-1 0 0 0 0,1 1 1 0 0,0-1-1 0 0,0 0 0 0 0,0 1 0 0 0,0-1 0 0 0,0 0 1 0 0,0 0-1 0 0,0 1 0 0 0,0-1 0 0 0,0 0 0 0 0,0 1 1 0 0,0-1-1 0 0,0 0 0 0 0,1 1 0 0 0,-1-1 0 0 0,0 0 1 0 0,0 0-1 0 0,0 1 0 0 0,0-1 0 0 0,0 0 0 0 0,1 1 1 0 0,-1-1-1 0 0,0 0 0 0 0,0 0 0 0 0,0 0 0 0 0,1 1 1 0 0,-1-1-1 0 0,0 0 0 0 0,0 0 0 0 0,1 0 0 0 0,-1 1 1 0 0,0-1-1 0 0,1 0 0 0 0,-1 0 0 0 0,0 0 1 0 0,0 0-1 0 0,1 0 0 0 0,-1 0 0 0 0,0 0 0 0 0,1 0 1 0 0,-1 0-1 0 0,0 0 0 0 0,1 0 0 0 0,-1 0 0 0 0,0 0 1 0 0,0 0-1 0 0,1 0 0 0 0,-1 0 0 0 0,0 0 0 0 0,1 0 1 0 0,-1 0-1 0 0,0 0 0 0 0,1 0 0 0 0,-1-1 0 0 0,7-4-3603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0.024"/>
    </inkml:context>
    <inkml:brush xml:id="br0">
      <inkml:brushProperty name="width" value="0.035" units="cm"/>
      <inkml:brushProperty name="height" value="0.035" units="cm"/>
      <inkml:brushProperty name="color" value="#FF0066"/>
    </inkml:brush>
  </inkml:definitions>
  <inkml:trace contextRef="#ctx0" brushRef="#br0">1 0 9362 0 0,'100'2'7353'0'0,"60"3"-8324"0"0,-84-2 1560 0 0,-44-3-501 0 0,-22-1-172 0 0,1 1 0 0 0,-1 0 0 0 0,0 0 0 0 0,0 1 0 0 0,0 0 1 0 0,1 1-1 0 0,-1 1 0 0 0,-1-1 0 0 0,17 7 0 0 0,-26-8 1 0 0,1 0 0 0 0,0 0 0 0 0,-1 0 0 0 0,1 0 0 0 0,0 0 0 0 0,-1 0 0 0 0,1 0 0 0 0,-1 0 1 0 0,0 0-1 0 0,1 0 0 0 0,-1 0 0 0 0,0 0 0 0 0,0 0 0 0 0,0 0 0 0 0,1 0 0 0 0,-1 0 0 0 0,0 0 0 0 0,-1 1 0 0 0,1-1 0 0 0,0 0 0 0 0,0 0 0 0 0,0 0 0 0 0,-1 0 0 0 0,1 0 1 0 0,0 0-1 0 0,-1 0 0 0 0,1 0 0 0 0,-1 0 0 0 0,1 0 0 0 0,-1 0 0 0 0,0 0 0 0 0,1 0 0 0 0,-2 1 0 0 0,-27 37-925 0 0,24-34 792 0 0,-74 83 25 0 0,55-65 1044 0 0,1 2 0 0 0,1 0-1 0 0,1 2 1 0 0,2 0 0 0 0,-18 33 0 0 0,35-57-800 0 0,1-1 0 0 0,0 0 0 0 0,-1 0 0 0 0,1 1 0 0 0,0-1 0 0 0,1 1 0 0 0,-1-1 1 0 0,0 1-1 0 0,1-1 0 0 0,-1 1 0 0 0,1-1 0 0 0,0 1 0 0 0,0-1 0 0 0,0 1 0 0 0,0 0 1 0 0,1-1-1 0 0,-1 1 0 0 0,0-1 0 0 0,1 1 0 0 0,0-1 0 0 0,0 1 0 0 0,0-1 0 0 0,2 5 1 0 0,-1-5-32 0 0,1 1 1 0 0,0-1 0 0 0,-1 0 0 0 0,1 0-1 0 0,0 0 1 0 0,0 0 0 0 0,0-1 0 0 0,0 1-1 0 0,0-1 1 0 0,1 0 0 0 0,-1 0-1 0 0,0 0 1 0 0,1 0 0 0 0,-1-1 0 0 0,6 1-1 0 0,10 1-368 0 0,1-2 0 0 0,0-1-1 0 0,0 0 1 0 0,37-8-1 0 0,8-1-5994 0 0,-58 10 4706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1.016"/>
    </inkml:context>
    <inkml:brush xml:id="br0">
      <inkml:brushProperty name="width" value="0.035" units="cm"/>
      <inkml:brushProperty name="height" value="0.035" units="cm"/>
      <inkml:brushProperty name="color" value="#FF0066"/>
    </inkml:brush>
  </inkml:definitions>
  <inkml:trace contextRef="#ctx0" brushRef="#br0">172 84 3369 0 0,'-29'-27'8609'0'0,"-4"0"-3962"0"0,23 19-4014 0 0,5 5-458 0 0,1 1 0 0 0,-1-1-1 0 0,0 1 1 0 0,0 0 0 0 0,0 0-1 0 0,0 0 1 0 0,0 1 0 0 0,-6-1-1 0 0,10 1-120 0 0,-1 1-1 0 0,0-1 0 0 0,0 1 0 0 0,1 0 1 0 0,-1 0-1 0 0,0 0 0 0 0,0-1 0 0 0,0 2 1 0 0,1-1-1 0 0,-1 0 0 0 0,0 0 0 0 0,0 1 1 0 0,1-1-1 0 0,-1 1 0 0 0,0-1 0 0 0,0 1 1 0 0,1 0-1 0 0,-1-1 0 0 0,1 1 1 0 0,-1 0-1 0 0,1 0 0 0 0,-1 0 0 0 0,1 0 1 0 0,-1 1-1 0 0,1-1 0 0 0,-2 3 0 0 0,0 7-4304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1.662"/>
    </inkml:context>
    <inkml:brush xml:id="br0">
      <inkml:brushProperty name="width" value="0.035" units="cm"/>
      <inkml:brushProperty name="height" value="0.035" units="cm"/>
      <inkml:brushProperty name="color" value="#FF0066"/>
    </inkml:brush>
  </inkml:definitions>
  <inkml:trace contextRef="#ctx0" brushRef="#br0">373 82 4001 0 0,'-9'-4'1002'0'0,"0"0"1"0"0,0-1 0 0 0,1 0-1 0 0,-13-9 1 0 0,-31-17 993 0 0,42 27-1559 0 0,-1 1-1 0 0,0 0 0 0 0,0 0 1 0 0,0 1-1 0 0,0 0 0 0 0,0 1 0 0 0,-1 1 1 0 0,1 0-1 0 0,0 0 0 0 0,0 1 1 0 0,-1 0-1 0 0,-14 5 0 0 0,20-5-372 0 0,1 0 0 0 0,-1 1-1 0 0,1 0 1 0 0,0 1 0 0 0,-1-1 0 0 0,1 1-1 0 0,0 0 1 0 0,0 0 0 0 0,1 1 0 0 0,-1-1 0 0 0,1 1-1 0 0,-1 0 1 0 0,1 0 0 0 0,0 0 0 0 0,1 1-1 0 0,-1 0 1 0 0,1-1 0 0 0,0 1 0 0 0,0 0-1 0 0,0 1 1 0 0,1-1 0 0 0,0 0 0 0 0,0 1-1 0 0,0-1 1 0 0,-1 12 0 0 0,2-16-48 0 0,1 0 0 0 0,0 1-1 0 0,0-1 1 0 0,0 1 0 0 0,0-1 0 0 0,0 1 0 0 0,0-1 0 0 0,0 1 0 0 0,0-1-1 0 0,0 0 1 0 0,1 1 0 0 0,-1-1 0 0 0,1 1 0 0 0,-1-1 0 0 0,1 0 0 0 0,-1 1-1 0 0,1-1 1 0 0,0 0 0 0 0,-1 0 0 0 0,1 1 0 0 0,0-1 0 0 0,0 0 0 0 0,0 0-1 0 0,0 0 1 0 0,2 1 0 0 0,0 0-6 0 0,-1-1-1 0 0,1 0 1 0 0,0 0 0 0 0,0 0-1 0 0,-1 0 1 0 0,1 0-1 0 0,0-1 1 0 0,0 1 0 0 0,0-1-1 0 0,0 0 1 0 0,6 0-1 0 0,2-1-22 0 0,-1 0 0 0 0,1-1-1 0 0,0 0 1 0 0,-1-1-1 0 0,20-8 1 0 0,-19 6-28 0 0,0 0 0 0 0,0-1 0 0 0,0-1 1 0 0,-1 0-1 0 0,0 0 0 0 0,0-1 0 0 0,-1-1 0 0 0,0 1 1 0 0,0-1-1 0 0,-1-1 0 0 0,7-10 0 0 0,-18 31 199 0 0,-1-1 0 0 0,2 1 0 0 0,0 0 0 0 0,-2 18 0 0 0,-2 16-254 0 0,-9 15 2 0 0,8-33 25 0 0,0-1 0 0 0,2 1 0 0 0,0 1 1 0 0,2-1-1 0 0,1 46 0 0 0,2-72-8 0 0,0 1 1 0 0,0-1-1 0 0,0 1 0 0 0,0-1 1 0 0,0 1-1 0 0,1-1 1 0 0,-1 1-1 0 0,1-1 0 0 0,-1 1 1 0 0,1-1-1 0 0,-1 0 1 0 0,1 1-1 0 0,-1-1 0 0 0,1 0 1 0 0,0 1-1 0 0,0-1 0 0 0,0 0 1 0 0,0 0-1 0 0,0 0 1 0 0,0 0-1 0 0,0 0 0 0 0,0 0 1 0 0,0 0-1 0 0,1 0 0 0 0,1 1 1 0 0,-1-2-111 0 0,0 0 1 0 0,0 0-1 0 0,0 0 1 0 0,0 0-1 0 0,0 0 1 0 0,0-1-1 0 0,0 1 1 0 0,0-1-1 0 0,0 0 1 0 0,0 1-1 0 0,-1-1 1 0 0,1 0-1 0 0,0 0 1 0 0,0 0-1 0 0,-1 0 0 0 0,1 0 1 0 0,0 0-1 0 0,-1-1 1 0 0,3-2-1 0 0,14-13-4652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1.892"/>
    </inkml:context>
    <inkml:brush xml:id="br0">
      <inkml:brushProperty name="width" value="0.035" units="cm"/>
      <inkml:brushProperty name="height" value="0.035" units="cm"/>
      <inkml:brushProperty name="color" value="#FF0066"/>
    </inkml:brush>
  </inkml:definitions>
  <inkml:trace contextRef="#ctx0" brushRef="#br0">221 4 4321 0 0,'0'0'88'0'0,"0"-1"-1"0"0,0 1 1 0 0,1 0 0 0 0,-1 0-1 0 0,0-1 1 0 0,1 1 0 0 0,-1 0 0 0 0,0 0-1 0 0,0 0 1 0 0,1 0 0 0 0,-1-1-1 0 0,0 1 1 0 0,1 0 0 0 0,-1 0 0 0 0,0 0-1 0 0,1 0 1 0 0,-1 0 0 0 0,1 0-1 0 0,-1 0 1 0 0,0 0 0 0 0,1 0-1 0 0,-1 0 1 0 0,0 0 0 0 0,1 0 0 0 0,-1 0-1 0 0,0 0 1 0 0,1 0 0 0 0,-1 1-1 0 0,0-1 1 0 0,1 0 0 0 0,-1 0-1 0 0,0 0 1 0 0,1 0 0 0 0,-1 1 0 0 0,0-1-1 0 0,0 0 1 0 0,1 0 0 0 0,-1 1-1 0 0,0-1 1 0 0,0 0 0 0 0,1 0 0 0 0,-1 1-1 0 0,0-1 1 0 0,0 0 0 0 0,0 1-1 0 0,0-1 1 0 0,1 0 0 0 0,-1 1-1 0 0,0-1 1 0 0,0 0 0 0 0,0 1 0 0 0,0-1-1 0 0,0 1 1 0 0,-5 29 1936 0 0,-20 33-833 0 0,-5-11 27 0 0,-44 58-1 0 0,-19 34 2343 0 0,92-143-3545 0 0,0 0 0 0 0,0 0 0 0 0,1 0 0 0 0,-1 0 0 0 0,0 1 0 0 0,1-1 0 0 0,-1 0 0 0 0,1 1 0 0 0,-1-1 0 0 0,1 0 0 0 0,0 0 0 0 0,-1 1 0 0 0,1-1 0 0 0,0 1 0 0 0,0-1 1 0 0,0 0-1 0 0,0 1 0 0 0,0-1 0 0 0,0 0 0 0 0,1 1 0 0 0,-1-1 0 0 0,0 0 0 0 0,1 3 0 0 0,0-4 15 0 0,0 1-1 0 0,0 0 1 0 0,0 0-1 0 0,1-1 1 0 0,-1 1-1 0 0,0-1 1 0 0,0 1-1 0 0,0-1 1 0 0,0 1-1 0 0,1-1 1 0 0,-1 0-1 0 0,0 0 1 0 0,0 0 0 0 0,1 1-1 0 0,-1-1 1 0 0,0 0-1 0 0,0 0 1 0 0,1-1-1 0 0,1 1 1 0 0,11-3 176 0 0,-1 1 0 0 0,0-2 0 0 0,18-6 0 0 0,-30 9-205 0 0,50-20-1094 0 0,0-2 0 0 0,-2-2-1 0 0,-1-3 1 0 0,85-63 0 0 0,-111 73-4363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2.252"/>
    </inkml:context>
    <inkml:brush xml:id="br0">
      <inkml:brushProperty name="width" value="0.035" units="cm"/>
      <inkml:brushProperty name="height" value="0.035" units="cm"/>
      <inkml:brushProperty name="color" value="#FF0066"/>
    </inkml:brush>
  </inkml:definitions>
  <inkml:trace contextRef="#ctx0" brushRef="#br0">216 0 9906 0 0,'-3'12'3988'0'0,"9"24"-2283"0"0,-2-8-1359 0 0,-5-3-115 0 0,-2 0 0 0 0,0 0 0 0 0,-2 0 0 0 0,0 0-1 0 0,-11 26 1 0 0,-52 122 952 0 0,46-122-1084 0 0,-14 28 68 0 0,18-44-919 0 0,2 1 0 0 0,-13 44 1 0 0,28-71-1494 0 0,4-8 593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8.177"/>
    </inkml:context>
    <inkml:brush xml:id="br0">
      <inkml:brushProperty name="width" value="0.035" units="cm"/>
      <inkml:brushProperty name="height" value="0.035" units="cm"/>
      <inkml:brushProperty name="color" value="#008C3A"/>
    </inkml:brush>
  </inkml:definitions>
  <inkml:trace contextRef="#ctx0" brushRef="#br0">0 22 3081 0 0,'2'-2'166'0'0,"0"0"0"0"0,0 0 0 0 0,0 1 1 0 0,0-1-1 0 0,0 0 0 0 0,0 1 0 0 0,0 0 0 0 0,1-1 1 0 0,-1 1-1 0 0,1 0 0 0 0,-1 0 0 0 0,1 0 1 0 0,-1 1-1 0 0,1-1 0 0 0,-1 1 0 0 0,1-1 0 0 0,0 1 1 0 0,-1 0-1 0 0,4 0 0 0 0,-5 0 53 0 0,1 0-1 0 0,-1 0 1 0 0,0 0-1 0 0,1 0 1 0 0,-1 1-1 0 0,0-1 1 0 0,0 0-1 0 0,1 1 0 0 0,-1-1 1 0 0,0 1-1 0 0,0-1 1 0 0,0 1-1 0 0,1 0 1 0 0,-1-1-1 0 0,0 1 1 0 0,0 0-1 0 0,0 0 1 0 0,0 0-1 0 0,0 0 1 0 0,0 0-1 0 0,-1 0 1 0 0,1 0-1 0 0,0 0 1 0 0,0 0-1 0 0,-1 0 1 0 0,1 1-1 0 0,-1-1 1 0 0,1 0-1 0 0,-1 0 1 0 0,1 1-1 0 0,-1-1 1 0 0,0 0-1 0 0,0 0 0 0 0,1 1 1 0 0,-1-1-1 0 0,0 0 1 0 0,0 1-1 0 0,-1 1 1 0 0,-7 56 2344 0 0,-2 35-2628 0 0,10-87-99 0 0,0 0 0 0 0,1-1 1 0 0,0 1-1 0 0,0 0 0 0 0,0 0 1 0 0,1 0-1 0 0,0-1 0 0 0,0 1 0 0 0,1-1 1 0 0,0 0-1 0 0,3 7 0 0 0,-3-10 65 0 0,-1 0 0 0 0,1-1 1 0 0,-1 1-1 0 0,1-1 0 0 0,0 1 0 0 0,0-1 0 0 0,0 0 0 0 0,0 0 0 0 0,0-1 0 0 0,1 1 0 0 0,-1-1 0 0 0,0 1 0 0 0,1-1 1 0 0,-1 0-1 0 0,1 0 0 0 0,-1-1 0 0 0,1 1 0 0 0,0-1 0 0 0,5 0 0 0 0,10 1-152 0 0,0-2-1 0 0,30-4 1 0 0,-23 1 95 0 0,28-3-59 0 0,41-4 251 0 0,-87 11-32 0 0,0 0 0 0 0,0 0 0 0 0,1 0 0 0 0,-1 1-1 0 0,0 1 1 0 0,0 0 0 0 0,0 0 0 0 0,13 5 0 0 0,-20-7-4 0 0,0 1-1 0 0,0-1 1 0 0,1 1 0 0 0,-1 0 0 0 0,0 0 0 0 0,0-1 0 0 0,0 1 0 0 0,0 0 0 0 0,0 0 0 0 0,0 0 0 0 0,0 0-1 0 0,0 0 1 0 0,0 0 0 0 0,0 0 0 0 0,-1 0 0 0 0,1 1 0 0 0,0-1 0 0 0,-1 0 0 0 0,1 0 0 0 0,-1 1 0 0 0,1-1-1 0 0,-1 0 1 0 0,0 1 0 0 0,1-1 0 0 0,-1 0 0 0 0,0 3 0 0 0,0 0 1 0 0,-1-1-1 0 0,0 0 1 0 0,0 1 0 0 0,0-1-1 0 0,0 0 1 0 0,0 0-1 0 0,-1 0 1 0 0,1 0 0 0 0,-1 0-1 0 0,-3 5 1 0 0,-4 3 74 0 0,-1 0 0 0 0,0 0 0 0 0,0-1 1 0 0,-13 10-1 0 0,-16 9 120 0 0,-2-2-1 0 0,-48 25 1 0 0,65-40-269 0 0,0-1 0 0 0,0-1 0 0 0,-2-1 0 0 0,1-1 0 0 0,-41 7 0 0 0,32-14-685 0 0,14-12-2754 0 0,12-1-233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2.874"/>
    </inkml:context>
    <inkml:brush xml:id="br0">
      <inkml:brushProperty name="width" value="0.035" units="cm"/>
      <inkml:brushProperty name="height" value="0.035" units="cm"/>
      <inkml:brushProperty name="color" value="#FF0066"/>
    </inkml:brush>
  </inkml:definitions>
  <inkml:trace contextRef="#ctx0" brushRef="#br0">166 107 13883 0 0,'0'0'50'0'0,"-1"0"-1"0"0,0 0 1 0 0,0 0 0 0 0,1-1-1 0 0,-1 1 1 0 0,1 0 0 0 0,-1 0-1 0 0,0-1 1 0 0,1 1 0 0 0,-1 0-1 0 0,1-1 1 0 0,-1 1 0 0 0,0-1-1 0 0,1 1 1 0 0,-1-1 0 0 0,1 1-1 0 0,-1-1 1 0 0,1 1 0 0 0,0-1-1 0 0,-1 1 1 0 0,1-1 0 0 0,0 1-1 0 0,-1-1 1 0 0,1 0 0 0 0,0 1-1 0 0,-1-1 1 0 0,1 0 0 0 0,0 1-1 0 0,0-1 1 0 0,0 0 0 0 0,0-1-1 0 0,0 2-178 0 0,0-1 0 0 0,1 1 0 0 0,-1-1 0 0 0,1 1 0 0 0,-1-1 0 0 0,1 1 0 0 0,-1-1 0 0 0,1 1 0 0 0,-1-1 0 0 0,1 1-1 0 0,-1 0 1 0 0,1-1 0 0 0,-1 1 0 0 0,1 0 0 0 0,0 0 0 0 0,-1-1 0 0 0,1 1 0 0 0,0 0 0 0 0,-1 0 0 0 0,1 0 0 0 0,0 0 0 0 0,-1 0 0 0 0,1 0 0 0 0,0 0 0 0 0,-1 0 0 0 0,1 0-1 0 0,0 0 1 0 0,-1 0 0 0 0,1 0 0 0 0,0 0 0 0 0,-1 0 0 0 0,2 1 0 0 0,-2-1 59 0 0,1 1 0 0 0,-1 0 1 0 0,1-1-1 0 0,-1 1 0 0 0,1-1 0 0 0,-1 1 0 0 0,1 0 1 0 0,-1 0-1 0 0,1-1 0 0 0,-1 1 0 0 0,0 0 0 0 0,1 0 1 0 0,-1-1-1 0 0,0 1 0 0 0,0 0 0 0 0,0 0 0 0 0,1 0 1 0 0,-1 0-1 0 0,0-1 0 0 0,0 1 0 0 0,0 0 0 0 0,0 0 1 0 0,-1 0-1 0 0,1 0 0 0 0,0-1 0 0 0,-1 3 0 0 0,-4 27 1087 0 0,4-26-1038 0 0,-12 47 1732 0 0,-3 0 1 0 0,-2-1-1 0 0,-32 63 1 0 0,-24 65-86 0 0,132-268-2672 0 0,-15 6 685 0 0,-5 10-160 0 0,47-70 1 0 0,-70 123 439 0 0,1 0 1 0 0,0 1 0 0 0,2 0-1 0 0,0 2 1 0 0,1 0-1 0 0,1 1 1 0 0,33-22 0 0 0,-49 37 136 0 0,0-1 1 0 0,1 1-1 0 0,-1 0 1 0 0,1 0-1 0 0,-1 1 1 0 0,1-1-1 0 0,0 1 1 0 0,-1 0-1 0 0,1 0 1 0 0,0 1-1 0 0,8-1 0 0 0,-12 1-24 0 0,0 0 0 0 0,0 0 0 0 0,0 1 0 0 0,1-1 0 0 0,-1 0 0 0 0,0 1 0 0 0,0-1 0 0 0,0 0 0 0 0,0 1 0 0 0,0 0 0 0 0,0-1 0 0 0,0 1 0 0 0,0-1 0 0 0,0 1 0 0 0,0 0 0 0 0,0 0 0 0 0,0 0 0 0 0,0 0 0 0 0,1 1 0 0 0,-1 0-14 0 0,-1 0 1 0 0,1 0-1 0 0,0 0 1 0 0,-1 0 0 0 0,0 0-1 0 0,1 0 1 0 0,-1 0-1 0 0,0 0 1 0 0,0 0-1 0 0,0 0 1 0 0,0 0-1 0 0,0 0 1 0 0,-1 0-1 0 0,1 0 1 0 0,-2 3-1 0 0,-1 7 35 0 0,-1 0-1 0 0,-1-1 0 0 0,0 0 0 0 0,0 0 1 0 0,-1 0-1 0 0,-1 0 0 0 0,0-1 0 0 0,0 0 0 0 0,-14 13 1 0 0,-3 1 425 0 0,-2-1 0 0 0,-31 23 0 0 0,76-46-535 0 0,0 0 0 0 0,0-1 0 0 0,28-5 0 0 0,-36 4-90 0 0,0 1 1 0 0,0 0 0 0 0,0 1 0 0 0,0 0-1 0 0,0 1 1 0 0,0 0 0 0 0,-1 1-1 0 0,22 5 1 0 0,-28-6 24 0 0,-1 1 0 0 0,1-1-1 0 0,-1 1 1 0 0,1 0 0 0 0,-1 0 0 0 0,0 0-1 0 0,0 0 1 0 0,0 1 0 0 0,0-1-1 0 0,0 1 1 0 0,0 0 0 0 0,-1 0 0 0 0,1-1-1 0 0,-1 2 1 0 0,0-1 0 0 0,0 0 0 0 0,0 0-1 0 0,0 1 1 0 0,0-1 0 0 0,-1 1-1 0 0,0 0 1 0 0,0-1 0 0 0,0 1 0 0 0,0 0-1 0 0,0 0 1 0 0,-1 0 0 0 0,1-1 0 0 0,-1 7-1 0 0,-2 9 110 0 0,0 0-1 0 0,0 0 0 0 0,-2 0 0 0 0,0 0 0 0 0,-2-1 1 0 0,0 1-1 0 0,0-1 0 0 0,-2-1 0 0 0,0 1 0 0 0,-2-1 1 0 0,1-1-1 0 0,-2 0 0 0 0,0 0 0 0 0,-1-1 1 0 0,-1-1-1 0 0,-16 16 0 0 0,7-9 483 0 0,-2-1-1 0 0,-1 0 1 0 0,0-2-1 0 0,-1-1 1 0 0,-1-1 0 0 0,0-1-1 0 0,-2-1 1 0 0,1-2-1 0 0,-39 11 1 0 0,8-11-932 0 0,20-10-4127 0 0,6-4-1231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17:23.243"/>
    </inkml:context>
    <inkml:brush xml:id="br0">
      <inkml:brushProperty name="width" value="0.035" units="cm"/>
      <inkml:brushProperty name="height" value="0.035" units="cm"/>
      <inkml:brushProperty name="color" value="#FF0066"/>
    </inkml:brush>
  </inkml:definitions>
  <inkml:trace contextRef="#ctx0" brushRef="#br0">20 0 14483 0 0,'-19'8'4148'0'0,"31"-2"-3277"0"0,37-3-2563 0 0,-39-6-2644 0 0,0 0-1456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07.974"/>
    </inkml:context>
    <inkml:brush xml:id="br0">
      <inkml:brushProperty name="width" value="0.035" units="cm"/>
      <inkml:brushProperty name="height" value="0.035" units="cm"/>
      <inkml:brushProperty name="color" value="#FF0066"/>
    </inkml:brush>
  </inkml:definitions>
  <inkml:trace contextRef="#ctx0" brushRef="#br0">1983 279 12675 0 0,'-26'-9'5406'0'0,"-10"-22"-9192"0"0,13 8 1194 0 0,7 12 3769 0 0,-41-17 1892 0 0,-74-26 0 0 0,55 25-2044 0 0,24 8-615 0 0,-1 3 1 0 0,0 2-1 0 0,-76-12 1 0 0,92 23-172 0 0,1 1 0 0 0,-1 2 0 0 0,0 2-1 0 0,0 1 1 0 0,0 2 0 0 0,-38 8 0 0 0,-306 33 458 0 0,373-43-625 0 0,-18 1-9 0 0,1 2-1 0 0,-1 0 1 0 0,1 2-1 0 0,1 0 1 0 0,-1 2-1 0 0,1 1 0 0 0,0 1 1 0 0,1 1-1 0 0,0 0 1 0 0,1 2-1 0 0,1 1 1 0 0,0 1-1 0 0,0 0 0 0 0,2 2 1 0 0,0 0-1 0 0,1 1 1 0 0,1 1-1 0 0,0 1 1 0 0,2 0-1 0 0,-16 27 0 0 0,4-3-89 0 0,2 1-1 0 0,2 1 0 0 0,2 1 1 0 0,2 1-1 0 0,-20 76 0 0 0,31-85 50 0 0,1 0-1 0 0,2 0 0 0 0,1 0 0 0 0,3 1 1 0 0,1-1-1 0 0,2 1 0 0 0,12 70 0 0 0,-6-72 19 0 0,1 1-1 0 0,3-2 0 0 0,0 1 0 0 0,3-2 0 0 0,1 0 0 0 0,1 0 0 0 0,37 52 0 0 0,-36-62-12 0 0,2-1 0 0 0,1-1-1 0 0,1-1 1 0 0,0-1 0 0 0,2-1 0 0 0,1-1-1 0 0,0-2 1 0 0,2 0 0 0 0,54 27 0 0 0,-34-24-34 0 0,0-2 0 0 0,2-2 0 0 0,0-3 0 0 0,0-1 0 0 0,1-3 0 0 0,71 6 0 0 0,-58-13 32 0 0,0-2-1 0 0,0-3 1 0 0,0-3-1 0 0,108-23 0 0 0,-87 7 144 0 0,-1-3-1 0 0,-2-5 1 0 0,0-3-1 0 0,-2-3 1 0 0,-2-4-1 0 0,-1-3 1 0 0,132-98-1 0 0,-170 108-119 0 0,0-2 0 0 0,-3-1 0 0 0,-1-2 0 0 0,-1-2 0 0 0,-2-1 0 0 0,-2-1 0 0 0,-2-1 0 0 0,-2-1 0 0 0,-1-2 0 0 0,-3 0 0 0 0,-2-2 0 0 0,21-73 0 0 0,-36 104-163 0 0,0-1 0 0 0,-1 1-1 0 0,-1-1 1 0 0,-1 0-1 0 0,-1 0 1 0 0,0 0 0 0 0,-1 0-1 0 0,0 0 1 0 0,-2 1-1 0 0,0-1 1 0 0,-1 0 0 0 0,0 1-1 0 0,-2 0 1 0 0,0 0-1 0 0,0 1 1 0 0,-2-1-1 0 0,-11-17 1 0 0,5 11-551 0 0,-2 0 1 0 0,0 1-1 0 0,-2 1 0 0 0,0 0 0 0 0,-1 1 0 0 0,-1 2 1 0 0,-1 0-1 0 0,0 1 0 0 0,-2 1 0 0 0,-29-16 1 0 0,11 10-6143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32.235"/>
    </inkml:context>
    <inkml:brush xml:id="br0">
      <inkml:brushProperty name="width" value="0.035" units="cm"/>
      <inkml:brushProperty name="height" value="0.035" units="cm"/>
      <inkml:brushProperty name="color" value="#FF0066"/>
    </inkml:brush>
  </inkml:definitions>
  <inkml:trace contextRef="#ctx0" brushRef="#br0">28 450 6161 0 0,'-5'-10'128'0'0,"0"0"32"0"0,4 3 8 0 0,0 2 16 0 0,1-1-184 0 0,-2-5 0 0 0,-1-9 0 0 0,-1-10 0 0 0,0-12-488 0 0,1-6-136 0 0,3 1-24 0 0,3-1-8 0 0,3 1 512 0 0,-1 2 144 0 0,1 6 0 0 0,-2 4 0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32.825"/>
    </inkml:context>
    <inkml:brush xml:id="br0">
      <inkml:brushProperty name="width" value="0.035" units="cm"/>
      <inkml:brushProperty name="height" value="0.035" units="cm"/>
      <inkml:brushProperty name="color" value="#FF0066"/>
    </inkml:brush>
  </inkml:definitions>
  <inkml:trace contextRef="#ctx0" brushRef="#br0">1321 19 4321 0 0,'0'-1'227'0'0,"-1"0"-1"0"0,0-1 1 0 0,0 1 0 0 0,0 0-1 0 0,0 0 1 0 0,0 0 0 0 0,0 0-1 0 0,0 0 1 0 0,0 0 0 0 0,0 0-1 0 0,-1 0 1 0 0,1 0 0 0 0,0 0-1 0 0,-1 1 1 0 0,1-1 0 0 0,0 0 0 0 0,-1 1-1 0 0,1 0 1 0 0,-1-1 0 0 0,1 1-1 0 0,-1 0 1 0 0,-2-1 0 0 0,-1 1 137 0 0,0 0 1 0 0,0 1-1 0 0,0-1 0 0 0,1 1 1 0 0,-1 0-1 0 0,0 0 1 0 0,-5 3-1 0 0,-7 2 521 0 0,2 1 0 0 0,-1 1 0 0 0,-15 11 0 0 0,-21 16 112 0 0,3 3 0 0 0,-68 66 0 0 0,-78 101-483 0 0,75-76-539 0 0,-217 254 1242 0 0,266-290-1234 0 0,4 3 1 0 0,-74 141 0 0 0,138-231-70 0 0,0 0 1 0 0,0 0-1 0 0,1 1 0 0 0,0-1 1 0 0,0 1-1 0 0,1-1 1 0 0,-1 10-1 0 0,2-15 39 0 0,0 0-1 0 0,-1 0 1 0 0,1 0-1 0 0,1-1 1 0 0,-1 1-1 0 0,0 0 1 0 0,0 0-1 0 0,0 0 1 0 0,0 0-1 0 0,1-1 1 0 0,-1 1-1 0 0,0 0 1 0 0,1 0-1 0 0,-1-1 1 0 0,0 1-1 0 0,1 0 1 0 0,-1 0-1 0 0,1-1 1 0 0,-1 1-1 0 0,1-1 1 0 0,0 1-1 0 0,-1 0 1 0 0,1-1-1 0 0,-1 1 1 0 0,2 0-1 0 0,0-1-107 0 0,0 0 0 0 0,0 1-1 0 0,0-1 1 0 0,0 0 0 0 0,-1 0-1 0 0,1 0 1 0 0,0-1 0 0 0,0 1 0 0 0,0 0-1 0 0,0-1 1 0 0,0 1 0 0 0,0-1-1 0 0,-1 1 1 0 0,1-1 0 0 0,0 0-1 0 0,2-2 1 0 0,36-24-5382 0 0,-15 5 965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33.155"/>
    </inkml:context>
    <inkml:brush xml:id="br0">
      <inkml:brushProperty name="width" value="0.035" units="cm"/>
      <inkml:brushProperty name="height" value="0.035" units="cm"/>
      <inkml:brushProperty name="color" value="#FF0066"/>
    </inkml:brush>
  </inkml:definitions>
  <inkml:trace contextRef="#ctx0" brushRef="#br0">743 1 5329 0 0,'-22'23'712'0'0,"-60"101"4490"0"0,50-72-4556 0 0,-2-1 0 0 0,-2-2 0 0 0,-71 73 0 0 0,-99 57 834 0 0,3-2 1192 0 0,201-176-2652 0 0,1 0-1 0 0,0 0 1 0 0,-1 0 0 0 0,1 1 0 0 0,0-1 0 0 0,-1 0 0 0 0,1 0 0 0 0,0 1 0 0 0,0-1 0 0 0,0 1 0 0 0,0-1 0 0 0,0 1 0 0 0,0-1 0 0 0,1 1 0 0 0,-1-1 0 0 0,0 1 0 0 0,1 0 0 0 0,-1-1 0 0 0,1 1 0 0 0,0 0 0 0 0,-1 0 0 0 0,1-1 0 0 0,0 1 0 0 0,0 0 0 0 0,0 0 0 0 0,0-1 0 0 0,1 1 0 0 0,-1 0 0 0 0,1 2 0 0 0,1-1 9 0 0,1-1 0 0 0,-1 0 0 0 0,0 0 0 0 0,1 0-1 0 0,-1 0 1 0 0,1 0 0 0 0,0-1 0 0 0,0 1 0 0 0,-1-1-1 0 0,1 0 1 0 0,0 0 0 0 0,0 0 0 0 0,0 0 0 0 0,0 0-1 0 0,1-1 1 0 0,3 1 0 0 0,11 1-38 0 0,-1-1 0 0 0,1 0 0 0 0,-1-2 0 0 0,1 0 0 0 0,0-1-1 0 0,-1 0 1 0 0,20-6 0 0 0,121-43-90 0 0,-137 43 92 0 0,141-56-242 0 0,-3-8-1 0 0,193-118 0 0 0,-282 146-1098 0 0,-6-1-393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59.398"/>
    </inkml:context>
    <inkml:brush xml:id="br0">
      <inkml:brushProperty name="width" value="0.035" units="cm"/>
      <inkml:brushProperty name="height" value="0.035" units="cm"/>
      <inkml:brushProperty name="color" value="#FF0066"/>
    </inkml:brush>
  </inkml:definitions>
  <inkml:trace contextRef="#ctx0" brushRef="#br0">595 53 1808 0 0,'1'-4'218'0'0,"0"0"0"0"0,1 1 0 0 0,-1-1-1 0 0,1 1 1 0 0,0-1 0 0 0,0 1-1 0 0,0 0 1 0 0,0 0 0 0 0,1 0 0 0 0,-1 0-1 0 0,1 0 1 0 0,0 0 0 0 0,0 1-1 0 0,0-1 1 0 0,4-2 0 0 0,-8 9 137 0 0,1-1 0 0 0,-1 1 1 0 0,0-1-1 0 0,0 0 0 0 0,-1 1 1 0 0,1-1-1 0 0,-1 0 0 0 0,0 0 1 0 0,-2 3-1 0 0,4-6-271 0 0,-10 16 33 0 0,-1-2 0 0 0,-1 1 0 0 0,0-2 0 0 0,-1 1 0 0 0,0-2 0 0 0,-25 18 0 0 0,-96 57 171 0 0,100-67-189 0 0,-19 14 82 0 0,2 2-1 0 0,1 2 0 0 0,2 3 1 0 0,2 1-1 0 0,-42 49 0 0 0,88-90-239 0 0,-1-1 0 0 0,1 1 0 0 0,-1-1 0 0 0,1 1 0 0 0,0 0 0 0 0,-1-1-1 0 0,1 1 1 0 0,-1 0 0 0 0,1-1 0 0 0,0 1 0 0 0,0 0 0 0 0,-1-1 0 0 0,1 1 0 0 0,0 0 0 0 0,0 0 0 0 0,0-1 0 0 0,0 1 0 0 0,0 0-1 0 0,0 0 1 0 0,0-1 0 0 0,0 2 0 0 0,0-2-45 0 0,1 0-1 0 0,-1 1 1 0 0,0-1-1 0 0,0 0 1 0 0,1 0-1 0 0,-1 0 1 0 0,0 0-1 0 0,1 0 1 0 0,-1 0-1 0 0,0 0 1 0 0,1 1-1 0 0,-1-1 1 0 0,0 0-1 0 0,1 0 1 0 0,-1 0-1 0 0,0 0 1 0 0,1 0-1 0 0,-1 0 1 0 0,0-1-1 0 0,1 1 1 0 0,-1 0-1 0 0,0 0 1 0 0,1 0-1 0 0,-1 0 1 0 0,0 0-1 0 0,1 0 1 0 0,-1 0-1 0 0,0-1 1 0 0,0 1-1 0 0,1 0 1 0 0,-1 0-1 0 0,0-1 1 0 0,0 1-1 0 0,1 0 1 0 0,-1 0-1 0 0,0-1 1 0 0,0 1-1 0 0,0 0 1 0 0,1 0-1 0 0,-1-1 1 0 0,0 1-1 0 0,0 0 1 0 0,0-1-1 0 0,0 1 1 0 0,0-1-1 0 0,6-5-1932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0:59.643"/>
    </inkml:context>
    <inkml:brush xml:id="br0">
      <inkml:brushProperty name="width" value="0.035" units="cm"/>
      <inkml:brushProperty name="height" value="0.035" units="cm"/>
      <inkml:brushProperty name="color" value="#FF0066"/>
    </inkml:brush>
  </inkml:definitions>
  <inkml:trace contextRef="#ctx0" brushRef="#br0">172 6 1584 0 0,'-1'-1'41'0'0,"0"1"-1"0"0,1-1 0 0 0,-1 1 0 0 0,0-1 0 0 0,0 1 0 0 0,0-1 0 0 0,0 1 1 0 0,0 0-1 0 0,0 0 0 0 0,0-1 0 0 0,0 1 0 0 0,0 0 0 0 0,0 0 1 0 0,0 0-1 0 0,0 0 0 0 0,0 0 0 0 0,0 0 0 0 0,0 0 0 0 0,0 0 1 0 0,0 1-1 0 0,0-1 0 0 0,0 0 0 0 0,1 1 0 0 0,-1-1 0 0 0,0 1 1 0 0,0-1-1 0 0,0 1 0 0 0,-1 0 0 0 0,0 1 62 0 0,0 0 1 0 0,0 0-1 0 0,1 1 0 0 0,-1-1 0 0 0,0 0 1 0 0,1 1-1 0 0,-1 0 0 0 0,1-1 1 0 0,0 1-1 0 0,-1 3 0 0 0,-3 12 445 0 0,0 1 0 0 0,-2 29 0 0 0,4-31-325 0 0,1-5-74 0 0,-31 148 2269 0 0,28-142-2095 0 0,-1-1-1 0 0,-1 0 0 0 0,0 0 1 0 0,-1 0-1 0 0,-1-1 0 0 0,-20 28 1 0 0,129-106 3168 0 0,235-157-4712 0 0,-262 177 213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1:01.515"/>
    </inkml:context>
    <inkml:brush xml:id="br0">
      <inkml:brushProperty name="width" value="0.035" units="cm"/>
      <inkml:brushProperty name="height" value="0.035" units="cm"/>
      <inkml:brushProperty name="color" value="#FF0066"/>
    </inkml:brush>
  </inkml:definitions>
  <inkml:trace contextRef="#ctx0" brushRef="#br0">191 252 1808 0 0,'1'-4'78'0'0,"1"0"0"0"0,0 1 0 0 0,0-1-1 0 0,0 1 1 0 0,0-1 0 0 0,1 1 0 0 0,0 0-1 0 0,-1 0 1 0 0,6-5 0 0 0,7-8 174 0 0,-13 12-58 0 0,0 1-1 0 0,0-1 1 0 0,0 0 0 0 0,0 0 0 0 0,0 0-1 0 0,-1 0 1 0 0,0 0 0 0 0,0 0 0 0 0,0-1-1 0 0,0 1 1 0 0,0 0 0 0 0,-1 0-1 0 0,0-1 1 0 0,0 1 0 0 0,0 0 0 0 0,-1 0-1 0 0,1-1 1 0 0,-3-5 0 0 0,2 5 30 0 0,-2-1 1 0 0,1 0 0 0 0,-1 1 0 0 0,0-1-1 0 0,0 1 1 0 0,-1 0 0 0 0,1 0-1 0 0,-1 0 1 0 0,0 0 0 0 0,0 1-1 0 0,-10-8 1 0 0,8 7-251 0 0,0 0 0 0 0,0 1 0 0 0,0 0-1 0 0,0 0 1 0 0,-1 0 0 0 0,0 1 0 0 0,0 0 0 0 0,0 1 0 0 0,0-1 0 0 0,0 1 0 0 0,0 1 0 0 0,-1-1 0 0 0,1 1-1 0 0,-1 1 1 0 0,1-1 0 0 0,-1 1 0 0 0,1 0 0 0 0,-1 1 0 0 0,1 0 0 0 0,-1 0 0 0 0,-11 4 0 0 0,17-4 44 0 0,0-1 0 0 0,0 1 0 0 0,1 0 0 0 0,-1 0 0 0 0,0 0 0 0 0,0 0 0 0 0,1 0 0 0 0,-1 0 0 0 0,0 0 0 0 0,1 1 0 0 0,-1-1 0 0 0,1 0 0 0 0,0 1 0 0 0,-1 0 0 0 0,1-1 0 0 0,0 1 0 0 0,0 0 0 0 0,0-1 0 0 0,0 1 0 0 0,0 0 0 0 0,0 4 0 0 0,0-1 231 0 0,1 0-1 0 0,0 0 0 0 0,1 0 1 0 0,-1 0-1 0 0,1 0 1 0 0,0-1-1 0 0,3 9 1 0 0,0 3-693 0 0,-2-9 461 0 0,-1 0 0 0 0,1-1 0 0 0,1 0 0 0 0,-1 1 0 0 0,1-1 1 0 0,0 0-1 0 0,1 0 0 0 0,-1 0 0 0 0,1-1 0 0 0,0 1 0 0 0,0-1 0 0 0,1 0 0 0 0,0 0 0 0 0,0-1 1 0 0,0 1-1 0 0,8 5 0 0 0,-5-6 32 0 0,0-1 0 0 0,0 1 0 0 0,0-1 0 0 0,0 0 0 0 0,0-1 0 0 0,0 0 0 0 0,1-1 0 0 0,-1 1 0 0 0,1-1 0 0 0,-1-1 0 0 0,15 0 0 0 0,-4-2 21 0 0,-1-1 0 0 0,1 0-1 0 0,-1-1 1 0 0,0-1 0 0 0,0-1 0 0 0,0-1 0 0 0,-1 0 0 0 0,0-1 0 0 0,0-1 0 0 0,-1 0 0 0 0,19-16 0 0 0,-26 19 46 0 0,-1-1 1 0 0,1 0-1 0 0,-1 0 1 0 0,-1-1-1 0 0,0 0 0 0 0,0 0 1 0 0,0-1-1 0 0,5-10 1 0 0,-42 100 2526 0 0,-6 66-3166 0 0,19-74 478 0 0,7-33 3 0 0,-26 122-96 0 0,33-141 126 0 0,1 1 0 0 0,0-1 1 0 0,2 0-1 0 0,0 1 0 0 0,6 32 0 0 0,-6-48-32 0 0,2 0-1 0 0,-1-1 0 0 0,1 1 0 0 0,-1-1 1 0 0,1 0-1 0 0,1 0 0 0 0,-1 0 0 0 0,1 0 1 0 0,0 0-1 0 0,0 0 0 0 0,0-1 0 0 0,1 1 1 0 0,0-1-1 0 0,0 0 0 0 0,0 0 1 0 0,0 0-1 0 0,0-1 0 0 0,1 1 0 0 0,0-1 1 0 0,-1 0-1 0 0,1 0 0 0 0,1-1 0 0 0,-1 0 1 0 0,0 0-1 0 0,0 0 0 0 0,11 2 0 0 0,-11-3-164 0 0,1-1 0 0 0,-1 0 0 0 0,1 0-1 0 0,-1 0 1 0 0,1-1 0 0 0,-1 0 0 0 0,1 0-1 0 0,-1 0 1 0 0,1-1 0 0 0,-1 0 0 0 0,0 0-1 0 0,0 0 1 0 0,0 0 0 0 0,0-1 0 0 0,0 0-1 0 0,-1 0 1 0 0,9-7 0 0 0,12-15-1469 0 0,0-4-1616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1:02.124"/>
    </inkml:context>
    <inkml:brush xml:id="br0">
      <inkml:brushProperty name="width" value="0.035" units="cm"/>
      <inkml:brushProperty name="height" value="0.035" units="cm"/>
      <inkml:brushProperty name="color" value="#FF0066"/>
    </inkml:brush>
  </inkml:definitions>
  <inkml:trace contextRef="#ctx0" brushRef="#br0">33 27 288 0 0,'5'2'442'0'0,"1"-1"0"0"0,-1 1-1 0 0,0-1 1 0 0,1 0 0 0 0,-1 0 0 0 0,1-1 0 0 0,-1 1-1 0 0,1-1 1 0 0,-1 0 0 0 0,1-1 0 0 0,0 0 0 0 0,-1 1-1 0 0,0-2 1 0 0,1 1 0 0 0,-1-1 0 0 0,0 1-1 0 0,1-2 1 0 0,7-3 0 0 0,-6 2 135 0 0,1 1 0 0 0,-1 1 1 0 0,0-1-1 0 0,1 1 0 0 0,0 1 0 0 0,-1-1 0 0 0,1 1 0 0 0,0 0 1 0 0,11 1-1 0 0,1 3-336 0 0,-1 0 1 0 0,0 1 0 0 0,0 1-1 0 0,24 10 1 0 0,-38-13-298 0 0,0-1-1 0 0,0 2 1 0 0,-1-1-1 0 0,1 0 1 0 0,0 1-1 0 0,-1 0 1 0 0,0 0 0 0 0,0 0-1 0 0,0 1 1 0 0,0-1-1 0 0,0 1 1 0 0,-1 0-1 0 0,0 0 1 0 0,1 0-1 0 0,-1 1 1 0 0,-1-1 0 0 0,1 1-1 0 0,-1 0 1 0 0,0-1-1 0 0,0 1 1 0 0,2 7-1 0 0,-4-7-12 0 0,0 0-1 0 0,0 1 1 0 0,0-1-1 0 0,-1 0 1 0 0,0 0-1 0 0,0 0 0 0 0,0 0 1 0 0,-1 0-1 0 0,0 0 1 0 0,0 0-1 0 0,0 0 1 0 0,0 0-1 0 0,-4 5 0 0 0,-46 61-253 0 0,33-46 284 0 0,-147 174 628 0 0,29-36 242 0 0,133-158-706 0 0,0 0-1 0 0,0 1 1 0 0,0 0-1 0 0,1-1 1 0 0,-1 1-1 0 0,1 1 1 0 0,1-1-1 0 0,-1 0 1 0 0,1 1-1 0 0,1-1 1 0 0,-2 8-1 0 0,3-11-76 0 0,0 0-1 0 0,0 0 1 0 0,0-1-1 0 0,1 1 1 0 0,-1 0-1 0 0,1 0 1 0 0,0-1-1 0 0,0 1 1 0 0,0-1-1 0 0,0 1 1 0 0,0-1-1 0 0,0 1 1 0 0,1-1-1 0 0,-1 1 1 0 0,1-1-1 0 0,0 0 1 0 0,0 0-1 0 0,-1 0 1 0 0,2 0 0 0 0,-1 0-1 0 0,0-1 1 0 0,0 1-1 0 0,0 0 1 0 0,1-1-1 0 0,-1 0 1 0 0,1 1-1 0 0,-1-1 1 0 0,1 0-1 0 0,3 1 1 0 0,5 1-23 0 0,0 0 1 0 0,0-1-1 0 0,-1 0 1 0 0,1 0-1 0 0,1-1 1 0 0,-1-1-1 0 0,0 0 1 0 0,0 0-1 0 0,0-1 0 0 0,15-3 1 0 0,16-5 87 0 0,54-19 0 0 0,-68 19-95 0 0,42-12-94 0 0,66-21-279 0 0,-49 6-2718 0 0,-84 35 2775 0 0,-2 1 12 0 0,1-1 0 0 0,-1 0 1 0 0,1 0-1 0 0,-1 1 0 0 0,1-1 1 0 0,-1 0-1 0 0,1 0 0 0 0,-1 0 1 0 0,1-1-1 0 0,-1 1 0 0 0,0 0 1 0 0,0 0-1 0 0,0-1 0 0 0,2-1 1 0 0,-3-1-1382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8.376"/>
    </inkml:context>
    <inkml:brush xml:id="br0">
      <inkml:brushProperty name="width" value="0.035" units="cm"/>
      <inkml:brushProperty name="height" value="0.035" units="cm"/>
      <inkml:brushProperty name="color" value="#008C3A"/>
    </inkml:brush>
  </inkml:definitions>
  <inkml:trace contextRef="#ctx0" brushRef="#br0">0 1 7058 0 0,'16'18'1687'0'0,"19"10"400"0"0,-25-23-1704 0 0,1 0 1 0 0,1 0 0 0 0,-1-1 0 0 0,0 0 0 0 0,1-1-1 0 0,0-1 1 0 0,0 1 0 0 0,0-2 0 0 0,0 0-1 0 0,16-1 1 0 0,15-2-1054 0 0,67-13 0 0 0,-27 3-2888 0 0,-51 9-332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1:02.558"/>
    </inkml:context>
    <inkml:brush xml:id="br0">
      <inkml:brushProperty name="width" value="0.035" units="cm"/>
      <inkml:brushProperty name="height" value="0.035" units="cm"/>
      <inkml:brushProperty name="color" value="#FF0066"/>
    </inkml:brush>
  </inkml:definitions>
  <inkml:trace contextRef="#ctx0" brushRef="#br0">18 43 2793 0 0,'0'0'10'0'0,"0"-1"0"0"0,-1 1 0 0 0,1-1 0 0 0,0 1 0 0 0,-1-1 0 0 0,1 1 0 0 0,0-1 0 0 0,0 1 0 0 0,0-1 1 0 0,-1 1-1 0 0,1-1 0 0 0,0 1 0 0 0,0-1 0 0 0,0 1 0 0 0,0-1 0 0 0,0 1 0 0 0,0-1 0 0 0,0 0 0 0 0,0 1 0 0 0,0-1 1 0 0,0 1-1 0 0,0-1 0 0 0,1 1 0 0 0,-1-1 0 0 0,0 1 0 0 0,0-1 0 0 0,0 1 0 0 0,1-1 0 0 0,-1 1 0 0 0,0-1 0 0 0,1 1 1 0 0,-1-1-1 0 0,0 1 0 0 0,1-1 0 0 0,23-12 314 0 0,29 2 935 0 0,-51 11-1040 0 0,1 0 0 0 0,-1-1 0 0 0,0 1-1 0 0,0 0 1 0 0,0 1 0 0 0,0-1 0 0 0,1 0 0 0 0,-1 1 0 0 0,0-1 0 0 0,0 1-1 0 0,0-1 1 0 0,0 1 0 0 0,0 0 0 0 0,0 0 0 0 0,0 0 0 0 0,3 2 0 0 0,-5-1 14 0 0,1-1 0 0 0,-1 1 1 0 0,0-1-1 0 0,1 1 1 0 0,-1 0-1 0 0,0-1 1 0 0,0 1-1 0 0,0-1 1 0 0,-1 1-1 0 0,1 0 1 0 0,0-1-1 0 0,0 1 0 0 0,-1-1 1 0 0,1 1-1 0 0,-1-1 1 0 0,0 1-1 0 0,1-1 1 0 0,-1 1-1 0 0,0-1 1 0 0,0 0-1 0 0,0 1 1 0 0,-1 0-1 0 0,-19 37 528 0 0,2 1-1 0 0,2 1 1 0 0,2 1 0 0 0,1 0 0 0 0,-13 72-1 0 0,22-82-734 0 0,1 0-1 0 0,1 0 0 0 0,2 0 1 0 0,1 0-1 0 0,2 1 1 0 0,0-1-1 0 0,3 0 1 0 0,12 47-1 0 0,0-37 8 0 0,-17-40-247 0 0,2 0 0 0 0,-1 0 0 0 0,0-1 0 0 0,0 1-1 0 0,1 0 1 0 0,-1-1 0 0 0,1 1 0 0 0,-1 0 0 0 0,1-1 0 0 0,0 0 0 0 0,-1 1-1 0 0,1-1 1 0 0,0 0 0 0 0,0 0 0 0 0,0 0 0 0 0,0 0 0 0 0,0 0 0 0 0,3 0-1 0 0,8 0-5231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1:03.150"/>
    </inkml:context>
    <inkml:brush xml:id="br0">
      <inkml:brushProperty name="width" value="0.035" units="cm"/>
      <inkml:brushProperty name="height" value="0.035" units="cm"/>
      <inkml:brushProperty name="color" value="#FF0066"/>
    </inkml:brush>
  </inkml:definitions>
  <inkml:trace contextRef="#ctx0" brushRef="#br0">890 116 6593 0 0,'-1'-6'261'0'0,"1"-1"-1"0"0,1 0 0 0 0,-1 0 0 0 0,1 0 1 0 0,3-10-1 0 0,-2 12-123 0 0,-1 0 0 0 0,0 0 0 0 0,0 0 0 0 0,-1 0 1 0 0,1 0-1 0 0,-1 0 0 0 0,0-1 0 0 0,0 1 0 0 0,-1 0 0 0 0,-1-8 0 0 0,-11 15 2558 0 0,-23 16-3434 0 0,19-9 338 0 0,-23 8 1139 0 0,0 1 0 0 0,0 2 0 0 0,2 2 0 0 0,1 2 0 0 0,-64 51 0 0 0,64-38-424 0 0,1 1 1 0 0,1 1-1 0 0,3 2 1 0 0,1 2-1 0 0,2 0 1 0 0,2 2-1 0 0,2 1 1 0 0,2 1-1 0 0,-28 85 1 0 0,47-117-275 0 0,0 0-1 0 0,1 0 1 0 0,1 0 0 0 0,0 0 0 0 0,1 1 0 0 0,1-1 0 0 0,0 0 0 0 0,1 1 0 0 0,6 28 0 0 0,-5-38-71 0 0,-1-1 1 0 0,1 1 0 0 0,0-1 0 0 0,0 1 0 0 0,0-1-1 0 0,1 0 1 0 0,0 0 0 0 0,0 0 0 0 0,0 0 0 0 0,0-1 0 0 0,1 1-1 0 0,0-1 1 0 0,0 0 0 0 0,0 0 0 0 0,0 0 0 0 0,1-1-1 0 0,0 1 1 0 0,0-1 0 0 0,0 0 0 0 0,0 0 0 0 0,0-1-1 0 0,0 0 1 0 0,1 0 0 0 0,-1 0 0 0 0,1 0 0 0 0,-1-1-1 0 0,1 0 1 0 0,0 0 0 0 0,5 0 0 0 0,4-1-110 0 0,0-1 0 0 0,0-1 0 0 0,0 0-1 0 0,-1-1 1 0 0,1 0 0 0 0,-1-1 0 0 0,0-1 0 0 0,0 0 0 0 0,0-1 0 0 0,-1 0-1 0 0,18-12 1 0 0,-5 2-58 0 0,-2-2 0 0 0,0 0 0 0 0,0-1 0 0 0,33-38-1 0 0,-46 44 128 0 0,-1 0 0 0 0,0-1-1 0 0,0-1 1 0 0,-2 0 0 0 0,0 0 0 0 0,-1-1-1 0 0,0 0 1 0 0,-1 0 0 0 0,-1 0-1 0 0,-1-1 1 0 0,4-27 0 0 0,-6 37 146 0 0,-1 0 0 0 0,-1 0-1 0 0,0 0 1 0 0,0 1 0 0 0,0-1 0 0 0,-1 0 0 0 0,1 0-1 0 0,-2 0 1 0 0,1 0 0 0 0,-1 0 0 0 0,0 1 0 0 0,-1-1 0 0 0,1 1-1 0 0,-1 0 1 0 0,0-1 0 0 0,-1 1 0 0 0,0 0 0 0 0,0 1 0 0 0,0-1-1 0 0,0 1 1 0 0,-1 0 0 0 0,0 0 0 0 0,0 0 0 0 0,0 1 0 0 0,-1 0-1 0 0,0 0 1 0 0,0 0 0 0 0,0 0 0 0 0,0 1 0 0 0,0 0 0 0 0,-8-2-1 0 0,5 2 45 0 0,-1 0-1 0 0,0 1 1 0 0,0 0-1 0 0,0 1 1 0 0,0 0-1 0 0,0 1 1 0 0,0-1-1 0 0,0 2 1 0 0,0 0-1 0 0,-10 2 1 0 0,2 1-63 0 0,0 0 0 0 0,1 2 0 0 0,-1 0 0 0 0,-31 17 0 0 0,5 3-190 0 0,0 2 0 0 0,-72 64 0 0 0,78-61-5 0 0,13-13-127 0 0,1 2 1 0 0,1 1 0 0 0,1 0 0 0 0,1 2 0 0 0,-36 48 0 0 0,50-49-2241 0 0,9-16-2700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08.101"/>
    </inkml:context>
    <inkml:brush xml:id="br0">
      <inkml:brushProperty name="width" value="0.035" units="cm"/>
      <inkml:brushProperty name="height" value="0.035" units="cm"/>
      <inkml:brushProperty name="color" value="#FF0066"/>
    </inkml:brush>
  </inkml:definitions>
  <inkml:trace contextRef="#ctx0" brushRef="#br0">541 706 10426 0 0,'-7'-3'443'0'0,"-15"-4"46"0"0,22 8-490 0 0,-1 0 0 0 0,1-1-1 0 0,0 1 1 0 0,0 0 0 0 0,0-1 0 0 0,-1 1-1 0 0,1 0 1 0 0,0 0 0 0 0,0 0-1 0 0,0-1 1 0 0,0 1 0 0 0,0 0 0 0 0,1 0-1 0 0,-1-1 1 0 0,0 1 0 0 0,0 0-1 0 0,0 0 1 0 0,1-1 0 0 0,-1 1 0 0 0,0 0-1 0 0,1-1 1 0 0,-1 1 0 0 0,1 0-1 0 0,-1-1 1 0 0,1 1 0 0 0,-1-1 0 0 0,1 1-1 0 0,0 0 1 0 0,14 32 385 0 0,0 0 0 0 0,-3 1 0 0 0,-1 1 0 0 0,-1 0 0 0 0,-2 0 0 0 0,-2 1 0 0 0,-1 0 0 0 0,1 58 0 0 0,-8 30 405 0 0,-21 145 0 0 0,8-124-350 0 0,-301 2000 3417 0 0,244-1783-3333 0 0,-84 502 627 0 0,143-754-1004 0 0,6-1-1 0 0,7 148 1 0 0,4-194-196 0 0,3-1 0 0 0,3 0 0 0 0,2 0 0 0 0,4-1 0 0 0,34 91-1 0 0,-44-136-9 0 0,1-1 0 0 0,1 1-1 0 0,0-1 1 0 0,1-1 0 0 0,0 0-1 0 0,2 0 1 0 0,-1-1 0 0 0,2 0-1 0 0,-1-1 1 0 0,2 0 0 0 0,0-1-1 0 0,0 0 1 0 0,1-1 0 0 0,0 0-1 0 0,1-2 1 0 0,0 1 0 0 0,0-2-1 0 0,1 0 1 0 0,21 6 0 0 0,21 5 52 0 0,0-3 1 0 0,112 13-1 0 0,123-8 68 0 0,283-30-46 0 0,0-38 235 0 0,105-5-363 0 0,956 19 173 0 0,-1472 33 24 0 0,2740-122 919 0 0,64-92 321 0 0,-311 101-640 0 0,2 83-183 0 0,2327 146 427 0 0,-2067 57-177 0 0,-1234-62-784 0 0,3-69 20 0 0,-838-56-434 0 0,923 14-913 0 0,-1547 11 1201 0 0,596 35-24 0 0,-805-44 171 0 0,73 3 42 0 0,-84-4-45 0 0,0 0 0 0 0,0-1 0 0 0,1 0 0 0 0,-2 0 0 0 0,1-1 0 0 0,0 0 0 0 0,0 0 0 0 0,0-1 0 0 0,-1 0 0 0 0,8-4 0 0 0,-10 3-79 0 0,0 0 1 0 0,-1 0-1 0 0,1 0 0 0 0,-1-1 0 0 0,0 0 0 0 0,0 1 0 0 0,0-1 1 0 0,-1 0-1 0 0,1-1 0 0 0,0-4 0 0 0,20-33-286 0 0,-11 29 460 0 0,-1 0-1 0 0,0-1 1 0 0,0 0 0 0 0,-2-1 0 0 0,0 0 0 0 0,-1-1-1 0 0,0 0 1 0 0,-1 0 0 0 0,-2-1 0 0 0,1 0 0 0 0,-2 0-1 0 0,3-23 1 0 0,-5-18 6 0 0,-2-1-1 0 0,-3 1 1 0 0,-3 0 0 0 0,-16-72-1 0 0,5 26-204 0 0,-4-69-249 0 0,3-299 0 0 0,63-175 20 0 0,32-320 116 0 0,-69 838 131 0 0,52-345-501 0 0,33 7-235 0 0,-33 179 244 0 0,-40 174 260 0 0,-6-1 0 0 0,-4 0 0 0 0,-6-1 0 0 0,-5 0 0 0 0,-30-222 0 0 0,27 318 204 0 0,0 0 0 0 0,-1 0 0 0 0,-1 0 0 0 0,-1 1 0 0 0,-1-1 1 0 0,-1 2-1 0 0,-16-28 0 0 0,20 38 125 0 0,-1 1 0 0 0,0 0 0 0 0,0 1 1 0 0,0-1-1 0 0,-1 1 0 0 0,-1 1 0 0 0,1-1 0 0 0,-1 1 0 0 0,0 1 0 0 0,0-1 1 0 0,-1 1-1 0 0,1 1 0 0 0,-1 0 0 0 0,0 0 0 0 0,0 0 0 0 0,-1 1 1 0 0,1 1-1 0 0,-15-3 0 0 0,-54-1 156 0 0,0 4 0 0 0,-1 4 0 0 0,-85 11-1 0 0,-13 1-84 0 0,-1403-21 1148 0 0,1227-3-945 0 0,-1292-77 140 0 0,457 17-258 0 0,-484 18 162 0 0,428 19-114 0 0,-722-61 47 0 0,-2393-8 1093 0 0,3251 119-851 0 0,576-11-336 0 0,-846 0-152 0 0,1188-4 0 0 0,-995 21 0 0 0,1080-19 0 0 0,-1550 71 0 0 0,1399-60 8 0 0,-1273 59 267 0 0,-2-88 42 0 0,1077-14-5 0 0,-915-32 1032 0 0,-32 126-1431 0 0,455-8 38 0 0,734-53-295 0 0,0-10 0 0 0,-346-52 0 0 0,510 51 51 0 0,1 2 0 0 0,-1 1 0 0 0,0 3-1 0 0,-60 8 1 0 0,-185 41-76 0 0,264-43 385 0 0,15-4-106 0 0,-13 4-421 0 0,26-6 410 0 0,0 0 0 0 0,1 1 0 0 0,-1-1 0 0 0,0 1 0 0 0,1-1 0 0 0,-1 1 0 0 0,0-1 0 0 0,1 1 0 0 0,-1-1 0 0 0,1 1 0 0 0,-1 0 0 0 0,1-1 0 0 0,-1 1 0 0 0,1 0 0 0 0,0 0 0 0 0,-1-1 0 0 0,1 1 0 0 0,0 0 0 0 0,-1 0 0 0 0,1 0 0 0 0,0-1 0 0 0,0 1 0 0 0,0 0 0 0 0,0 0 0 0 0,0 0 0 0 0,0-1 0 0 0,0 1 0 0 0,0 0 0 0 0,0 1 0 0 0,3 11-682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0.588"/>
    </inkml:context>
    <inkml:brush xml:id="br0">
      <inkml:brushProperty name="width" value="0.035" units="cm"/>
      <inkml:brushProperty name="height" value="0.035" units="cm"/>
      <inkml:brushProperty name="color" value="#FF0066"/>
    </inkml:brush>
  </inkml:definitions>
  <inkml:trace contextRef="#ctx0" brushRef="#br0">214 0 5409 0 0,'0'0'416'0'0,"-3"3"-18"0"0,1 1 1 0 0,-1-1-1 0 0,1 1 0 0 0,0 0 0 0 0,0-1 0 0 0,0 1 0 0 0,1 0 1 0 0,-1 0-1 0 0,1 0 0 0 0,0 0 0 0 0,-1 8 0 0 0,-2 50 2144 0 0,3-48-2180 0 0,11 263 3339 0 0,1-22-2342 0 0,19 527 178 0 0,-15-548-1005 0 0,-15 597 691 0 0,-9-221-501 0 0,19-335-235 0 0,-9 328 1194 0 0,-20-386-1307 0 0,-27 683 451 0 0,48-826-880 0 0,-2 164-277 0 0,-2-205 322 0 0,-2-1 1 0 0,-2 0-1 0 0,-1 0 1 0 0,-1 0 0 0 0,-17 41-1 0 0,13-40 36 0 0,10-25-94 0 0,0 0 1 0 0,-1 0-1 0 0,0 0 0 0 0,0 0 1 0 0,-1-1-1 0 0,0 1 0 0 0,0-1 1 0 0,-1 0-1 0 0,-8 10 0 0 0,12-17-40 0 0,0 1 0 0 0,0-1-1 0 0,0 1 1 0 0,0-1 0 0 0,0 1 0 0 0,0-1-1 0 0,0 0 1 0 0,0 0 0 0 0,0 1 0 0 0,0-1-1 0 0,-1 0 1 0 0,1 0 0 0 0,0 0-1 0 0,0 0 1 0 0,0 0 0 0 0,0 0 0 0 0,0-1-1 0 0,0 1 1 0 0,-1 0 0 0 0,1-1-1 0 0,0 1 1 0 0,0 0 0 0 0,0-1 0 0 0,0 1-1 0 0,0-1 1 0 0,0 0 0 0 0,0 1 0 0 0,0-1-1 0 0,-1-1 1 0 0,2 1 15 0 0,-1 1 0 0 0,1-1 0 0 0,-1 1 0 0 0,0-1-1 0 0,1 1 1 0 0,-1-1 0 0 0,0 1 0 0 0,1-1 0 0 0,-1 1 0 0 0,0-1 0 0 0,0 1 0 0 0,1 0 0 0 0,-1 0 0 0 0,0-1-1 0 0,0 1 1 0 0,0 0 0 0 0,1 0 0 0 0,-1 0 0 0 0,0 0 0 0 0,0 0 0 0 0,0 0 0 0 0,0 0 0 0 0,1 0 0 0 0,-1 0-1 0 0,0 0 1 0 0,0 0 0 0 0,0 1 0 0 0,1-1 0 0 0,-1 0 0 0 0,0 0 0 0 0,0 1 0 0 0,1-1 0 0 0,-1 1-1 0 0,0-1 1 0 0,1 1 0 0 0,-1-1 0 0 0,0 1 0 0 0,1-1 0 0 0,-1 1 0 0 0,1-1 0 0 0,-1 1 0 0 0,1 0 0 0 0,-1-1-1 0 0,1 1 1 0 0,-1 0 0 0 0,1 0 0 0 0,0-1 0 0 0,-1 1 0 0 0,1 0 0 0 0,0 0 0 0 0,-1 0 0 0 0,-11 43-6789 0 0,8-24 2585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4.010"/>
    </inkml:context>
    <inkml:brush xml:id="br0">
      <inkml:brushProperty name="width" value="0.035" units="cm"/>
      <inkml:brushProperty name="height" value="0.035" units="cm"/>
      <inkml:brushProperty name="color" value="#FF0066"/>
    </inkml:brush>
  </inkml:definitions>
  <inkml:trace contextRef="#ctx0" brushRef="#br0">199 0 2793 0 0,'10'2'8048'0'0,"13"9"-6077"0"0,20 17-1104 0 0,-38-23-802 0 0,0 0 0 0 0,0 0 0 0 0,-1 0 0 0 0,1 1 0 0 0,-1 0 0 0 0,0-1 0 0 0,-1 2 0 0 0,1-1 0 0 0,-1 0 0 0 0,-1 1 0 0 0,1-1 0 0 0,-1 1 0 0 0,0 0 0 0 0,-1 0 0 0 0,1 0 0 0 0,-1 0 0 0 0,0 9 0 0 0,-1 12-63 0 0,-1 0 0 0 0,-1 1 0 0 0,-6 29 0 0 0,0-8 118 0 0,-25 183 518 0 0,-8 71 719 0 0,1 809 1107 0 0,20-519-1079 0 0,1 2-289 0 0,14-165-450 0 0,-18 1 1 0 0,-84 450 0 0 0,98-834-235 0 0,3 0-1 0 0,-2 49 1 0 0,8-123-2728 0 0,3-49-2819 0 0,1 56-1384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4.892"/>
    </inkml:context>
    <inkml:brush xml:id="br0">
      <inkml:brushProperty name="width" value="0.035" units="cm"/>
      <inkml:brushProperty name="height" value="0.035" units="cm"/>
      <inkml:brushProperty name="color" value="#FF0066"/>
    </inkml:brush>
  </inkml:definitions>
  <inkml:trace contextRef="#ctx0" brushRef="#br0">124 349 4321 0 0,'1'-10'363'0'0,"0"0"0"0"0,1 1 0 0 0,0-1 0 0 0,4-12 0 0 0,7-33 274 0 0,-12 42-192 0 0,-1-1 0 0 0,0 1 0 0 0,-1-1 0 0 0,-1 1 0 0 0,0 0 0 0 0,-1 0 0 0 0,-6-20 0 0 0,6 25-259 0 0,0 0 0 0 0,0 1-1 0 0,-1-1 1 0 0,0 1 0 0 0,0 0-1 0 0,-1 0 1 0 0,0 1-1 0 0,0-1 1 0 0,-1 1 0 0 0,0 0-1 0 0,0 0 1 0 0,0 1-1 0 0,-10-7 1 0 0,15 11-155 0 0,0 1 1 0 0,0-1-1 0 0,0 0 0 0 0,0 1 0 0 0,-1-1 0 0 0,1 0 1 0 0,0 1-1 0 0,0-1 0 0 0,0 1 0 0 0,-1 0 0 0 0,1 0 1 0 0,0-1-1 0 0,0 1 0 0 0,-1 0 0 0 0,1 0 0 0 0,0 0 1 0 0,0 0-1 0 0,-1 0 0 0 0,1 0 0 0 0,0 1 0 0 0,-1-1 1 0 0,1 0-1 0 0,0 1 0 0 0,0-1 0 0 0,-2 2 1 0 0,1-1-15 0 0,0 1 0 0 0,1-1 0 0 0,-1 1 0 0 0,1 0 0 0 0,0-1 0 0 0,-1 1 0 0 0,1 0 0 0 0,0 0 0 0 0,0 0 0 0 0,0 0 0 0 0,0 0 0 0 0,1 0 0 0 0,-2 4 1 0 0,0 2 1 0 0,1 0 1 0 0,0 0 0 0 0,0 0 0 0 0,1 0 0 0 0,0 0 0 0 0,0 0 0 0 0,2 9 0 0 0,0-7 62 0 0,1 0 0 0 0,1 0 1 0 0,-1 0-1 0 0,2-1 1 0 0,-1 1-1 0 0,1-1 0 0 0,1 0 1 0 0,0 0-1 0 0,0-1 0 0 0,0 0 1 0 0,1 0-1 0 0,0-1 1 0 0,1 1-1 0 0,0-1 0 0 0,0-1 1 0 0,0 0-1 0 0,1 0 0 0 0,9 5 1 0 0,1-2-88 0 0,1-1 0 0 0,0 0 0 0 0,0-1 0 0 0,1-1 0 0 0,0-1 0 0 0,0-1 0 0 0,38 3 0 0 0,-56-7-18 0 0,0 0 0 0 0,0 0 0 0 0,0 0 0 0 0,0 0 0 0 0,0 1 0 0 0,0 0 0 0 0,0 0 0 0 0,0-1 0 0 0,0 2-1 0 0,-1-1 1 0 0,1 0 0 0 0,0 0 0 0 0,0 1 0 0 0,-1 0 0 0 0,1-1 0 0 0,2 4 0 0 0,-4-3 46 0 0,0 1 0 0 0,0-1 0 0 0,0 0-1 0 0,0 1 1 0 0,0-1 0 0 0,-1 1 0 0 0,1-1 0 0 0,-1 1 0 0 0,1 0 0 0 0,-1-1 0 0 0,0 1 0 0 0,0-1-1 0 0,-1 1 1 0 0,1 0 0 0 0,0-1 0 0 0,-1 1 0 0 0,1-1 0 0 0,-1 1 0 0 0,-1 3 0 0 0,-58 165 1315 0 0,1-4-911 0 0,51-141-596 0 0,2 1 1 0 0,1 0-1 0 0,1-1 0 0 0,0 40 0 0 0,3-61-323 0 0,2 1 0 0 0,-1-1 0 0 0,1 0 0 0 0,0 1 0 0 0,0-1 0 0 0,0 0-1 0 0,4 7 1 0 0,-1 0-4287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5.292"/>
    </inkml:context>
    <inkml:brush xml:id="br0">
      <inkml:brushProperty name="width" value="0.035" units="cm"/>
      <inkml:brushProperty name="height" value="0.035" units="cm"/>
      <inkml:brushProperty name="color" value="#FF0066"/>
    </inkml:brush>
  </inkml:definitions>
  <inkml:trace contextRef="#ctx0" brushRef="#br0">218 225 3681 0 0,'-1'10'3125'0'0,"-1"-18"870"0"0,-2-7-3778 0 0,-17-57 1221 0 0,18 59-1402 0 0,1 0 1 0 0,-2 0-1 0 0,0 1 0 0 0,-1-1 1 0 0,0 1-1 0 0,-1 0 0 0 0,0 0 0 0 0,-15-20 1 0 0,21 31-38 0 0,-1 0-1 0 0,1 1 1 0 0,-1-1 0 0 0,0 1 0 0 0,1-1-1 0 0,-1 1 1 0 0,0-1 0 0 0,1 1 0 0 0,-1-1 0 0 0,0 1-1 0 0,0 0 1 0 0,1-1 0 0 0,-1 1 0 0 0,0 0-1 0 0,0 0 1 0 0,0 0 0 0 0,0-1 0 0 0,1 1 0 0 0,-1 0-1 0 0,0 0 1 0 0,0 0 0 0 0,0 0 0 0 0,0 1 0 0 0,1-1-1 0 0,-1 0 1 0 0,0 0 0 0 0,0 0 0 0 0,-1 1-1 0 0,-22 18 85 0 0,-12 36 220 0 0,34-51-273 0 0,-6 9 208 0 0,1 0 0 0 0,1 0-1 0 0,0 1 1 0 0,1 0 0 0 0,0 0 0 0 0,2 0 0 0 0,-5 23 0 0 0,8-33-157 0 0,0-1 1 0 0,0 1 0 0 0,0-1-1 0 0,0 1 1 0 0,0 0-1 0 0,1-1 1 0 0,-1 1-1 0 0,1-1 1 0 0,0 1-1 0 0,0-1 1 0 0,0 1 0 0 0,1-1-1 0 0,-1 0 1 0 0,1 0-1 0 0,0 0 1 0 0,0 0-1 0 0,0 0 1 0 0,0 0 0 0 0,0 0-1 0 0,1 0 1 0 0,-1-1-1 0 0,1 1 1 0 0,0-1-1 0 0,0 0 1 0 0,-1 0 0 0 0,2 0-1 0 0,-1 0 1 0 0,0-1-1 0 0,0 1 1 0 0,0-1-1 0 0,1 1 1 0 0,-1-1 0 0 0,1 0-1 0 0,-1-1 1 0 0,1 1-1 0 0,4 0 1 0 0,11 1-29 0 0,-1-1 1 0 0,1 0 0 0 0,0-2-1 0 0,0 0 1 0 0,-1-1 0 0 0,1-1-1 0 0,-1 0 1 0 0,1-2-1 0 0,23-8 1 0 0,0-3-1252 0 0,-1-2 0 0 0,69-39 0 0 0,-89 41-716 0 0,-21 16 1828 0 0,0 0 0 0 0,0-1 0 0 0,0 1-1 0 0,0 0 1 0 0,1 0 0 0 0,-1 0 0 0 0,0 0 0 0 0,0-1-1 0 0,0 1 1 0 0,0 0 0 0 0,0 0 0 0 0,1 0 0 0 0,-1-1-1 0 0,0 1 1 0 0,0 0 0 0 0,0 0 0 0 0,0-1 0 0 0,0 1-1 0 0,0 0 1 0 0,0 0 0 0 0,0-1 0 0 0,0 1 0 0 0,0 0 0 0 0,0 0-1 0 0,0 0 1 0 0,0-1 0 0 0,0 1 0 0 0,0 0 0 0 0,0 0-1 0 0,0-1 1 0 0,0 1 0 0 0,0 0 0 0 0,-1 0 0 0 0,1 0-1 0 0,0-1 1 0 0,0 1 0 0 0,0 0 0 0 0,0 0 0 0 0,0 0-1 0 0,0-1 1 0 0,-1 1 0 0 0,-1 0-193 0 0,-1-1-1 0 0,1 1 1 0 0,0 0 0 0 0,-1 0 0 0 0,1 0-1 0 0,-1 0 1 0 0,1 1 0 0 0,0-1-1 0 0,-1 1 1 0 0,1-1 0 0 0,0 1-1 0 0,-1 0 1 0 0,1 0 0 0 0,-4 2-1 0 0,-16 7-1789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5.668"/>
    </inkml:context>
    <inkml:brush xml:id="br0">
      <inkml:brushProperty name="width" value="0.035" units="cm"/>
      <inkml:brushProperty name="height" value="0.035" units="cm"/>
      <inkml:brushProperty name="color" value="#FF0066"/>
    </inkml:brush>
  </inkml:definitions>
  <inkml:trace contextRef="#ctx0" brushRef="#br0">227 347 1808 0 0,'4'0'154'0'0,"-1"-1"-1"0"0,1 0 1 0 0,0 0-1 0 0,-1 0 0 0 0,1 0 1 0 0,-1 0-1 0 0,1-1 1 0 0,-1 1-1 0 0,1-1 0 0 0,-1 0 1 0 0,0 0-1 0 0,0-1 1 0 0,0 1-1 0 0,0 0 0 0 0,-1-1 1 0 0,1 0-1 0 0,-1 0 0 0 0,1 0 1 0 0,-1 0-1 0 0,0 0 1 0 0,0 0-1 0 0,0 0 0 0 0,0-1 1 0 0,-1 1-1 0 0,0-1 1 0 0,1 1-1 0 0,-1-1 0 0 0,0 1 1 0 0,-1-1-1 0 0,1 0 1 0 0,-1 0-1 0 0,0 1 0 0 0,1-1 1 0 0,-2 0-1 0 0,0-6 1 0 0,0-2 356 0 0,-1 0 0 0 0,0 0 1 0 0,-1 0-1 0 0,-1 0 1 0 0,0 0-1 0 0,-1 0 0 0 0,0 1 1 0 0,0 0-1 0 0,-12-17 1 0 0,9 16-133 0 0,-1 0-1 0 0,1 1 1 0 0,-2 0 0 0 0,0 1 0 0 0,0 0 0 0 0,-1 0 0 0 0,-19-12-1 0 0,27 20-356 0 0,0 0 0 0 0,-1 0 0 0 0,1 1-1 0 0,-1-1 1 0 0,1 1 0 0 0,-1 0-1 0 0,1 0 1 0 0,-1 0 0 0 0,0 0 0 0 0,0 1-1 0 0,1-1 1 0 0,-1 1 0 0 0,0 0 0 0 0,0 0-1 0 0,1 1 1 0 0,-1-1 0 0 0,0 1-1 0 0,1 0 1 0 0,-1 0 0 0 0,0 0 0 0 0,1 0-1 0 0,-1 0 1 0 0,1 1 0 0 0,-1 0 0 0 0,1 0-1 0 0,0 0 1 0 0,0 0 0 0 0,0 0-1 0 0,0 1 1 0 0,0-1 0 0 0,1 1 0 0 0,-1 0-1 0 0,-2 3 1 0 0,0 0-17 0 0,1-1 0 0 0,0 1 0 0 0,0 0 0 0 0,0 0-1 0 0,1 0 1 0 0,0 1 0 0 0,0-1 0 0 0,1 1 0 0 0,-1 0 0 0 0,1-1 0 0 0,1 1-1 0 0,0 0 1 0 0,0 0 0 0 0,0 8 0 0 0,0-11 29 0 0,2-1 0 0 0,-1 1 0 0 0,0 0 1 0 0,1-1-1 0 0,0 1 0 0 0,-1-1 0 0 0,2 1 0 0 0,-1-1 0 0 0,0 1 0 0 0,1-1 0 0 0,-1 1 1 0 0,1-1-1 0 0,0 0 0 0 0,0 0 0 0 0,0 0 0 0 0,1 0 0 0 0,-1 0 0 0 0,1-1 0 0 0,-1 1 1 0 0,1-1-1 0 0,0 0 0 0 0,0 1 0 0 0,0-1 0 0 0,0 0 0 0 0,1-1 0 0 0,-1 1 1 0 0,7 2-1 0 0,-2-2-106 0 0,1 1 0 0 0,-1-1 0 0 0,0-1 0 0 0,1 0 0 0 0,0 0 0 0 0,-1-1 0 0 0,1 0 0 0 0,-1 0 0 0 0,1-1 0 0 0,-1 0 0 0 0,10-2 0 0 0,8-5-1007 0 0,0 0 0 0 0,29-14 0 0 0,-30 11-2352 0 0,50-14 0 0 0,-60 22 1836 0 0,-4 4 969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6.095"/>
    </inkml:context>
    <inkml:brush xml:id="br0">
      <inkml:brushProperty name="width" value="0.035" units="cm"/>
      <inkml:brushProperty name="height" value="0.035" units="cm"/>
      <inkml:brushProperty name="color" value="#FF0066"/>
    </inkml:brush>
  </inkml:definitions>
  <inkml:trace contextRef="#ctx0" brushRef="#br0">245 246 6193 0 0,'0'2'136'0'0,"-1"0"-1"0"0,1 1 0 0 0,0-1 1 0 0,0 1-1 0 0,0-1 1 0 0,0 0-1 0 0,0 1 0 0 0,1-1 1 0 0,-1 1-1 0 0,1-1 1 0 0,-1 0-1 0 0,1 1 0 0 0,0-1 1 0 0,0 0-1 0 0,0 0 0 0 0,0 0 1 0 0,0 0-1 0 0,1 0 1 0 0,-1 0-1 0 0,0 0 0 0 0,1 0 1 0 0,0 0-1 0 0,-1 0 0 0 0,1-1 1 0 0,0 1-1 0 0,0-1 1 0 0,0 0-1 0 0,0 1 0 0 0,0-1 1 0 0,0 0-1 0 0,1 0 1 0 0,-1 0-1 0 0,0 0 0 0 0,4 0 1 0 0,-4-1-90 0 0,-1-1 1 0 0,1 0 0 0 0,-1 0 0 0 0,1 0 0 0 0,-1 0 0 0 0,1 0-1 0 0,-1 0 1 0 0,0 0 0 0 0,1 0 0 0 0,-1-1 0 0 0,0 1 0 0 0,0 0-1 0 0,0-1 1 0 0,0 1 0 0 0,0-1 0 0 0,-1 1 0 0 0,1-1-1 0 0,0 0 1 0 0,-1 1 0 0 0,2-4 0 0 0,9-41-335 0 0,-9 38 239 0 0,2-9-694 0 0,-1 1 0 0 0,-1-1 0 0 0,-1 1-1 0 0,-1-31 1 0 0,-1 40 536 0 0,1 0 1 0 0,-1 1-1 0 0,0-1 0 0 0,-1 0 1 0 0,0 1-1 0 0,0 0 0 0 0,0-1 1 0 0,-1 1-1 0 0,0 0 1 0 0,0 0-1 0 0,0 0 0 0 0,-1 1 1 0 0,0-1-1 0 0,-8-9 0 0 0,10 14 305 0 0,0 0 0 0 0,0-1 0 0 0,1 1 0 0 0,-1 0 0 0 0,0 0 0 0 0,0 0-1 0 0,0 0 1 0 0,0 0 0 0 0,0 1 0 0 0,0-1 0 0 0,0 1 0 0 0,0-1 0 0 0,0 1 0 0 0,-1 0 0 0 0,1 0-1 0 0,0 0 1 0 0,0 0 0 0 0,0 0 0 0 0,0 0 0 0 0,-1 0 0 0 0,1 1 0 0 0,0-1 0 0 0,0 1-1 0 0,0 0 1 0 0,0 0 0 0 0,0-1 0 0 0,0 1 0 0 0,0 0 0 0 0,1 1 0 0 0,-1-1 0 0 0,0 0-1 0 0,0 0 1 0 0,1 1 0 0 0,-1-1 0 0 0,1 1 0 0 0,-2 2 0 0 0,-8 7 628 0 0,1 1 0 0 0,1-1 0 0 0,-16 26 0 0 0,22-32-668 0 0,-25 42 717 0 0,2 1 0 0 0,2 1 0 0 0,2 2 0 0 0,2 0 0 0 0,-15 62-1 0 0,33-107-688 0 0,1 1 0 0 0,-1 0 0 0 0,1 0 0 0 0,1 0 1 0 0,-1 0-1 0 0,1 0 0 0 0,0 0 0 0 0,1 0 0 0 0,0 0 0 0 0,0 0 0 0 0,0 0 0 0 0,1-1 0 0 0,4 11 0 0 0,-4-13-43 0 0,0-1-1 0 0,0 1 1 0 0,1-1 0 0 0,-1 0 0 0 0,1 1 0 0 0,0-1 0 0 0,0 0-1 0 0,0-1 1 0 0,1 1 0 0 0,-1-1 0 0 0,0 1 0 0 0,1-1 0 0 0,0 0-1 0 0,-1 0 1 0 0,1-1 0 0 0,0 1 0 0 0,0-1 0 0 0,0 0 0 0 0,0 0 0 0 0,0 0-1 0 0,0 0 1 0 0,1-1 0 0 0,7 0 0 0 0,0 0-97 0 0,0-1 0 0 0,0-1 0 0 0,0 0-1 0 0,0 0 1 0 0,0-1 0 0 0,0-1 0 0 0,-1 0 0 0 0,1 0 0 0 0,-1-2 0 0 0,-1 1 0 0 0,1-1 0 0 0,-1-1-1 0 0,0 0 1 0 0,0 0 0 0 0,10-10 0 0 0,11-12-335 0 0,-1-2-1 0 0,51-65 1 0 0,9-39-4579 0 0,-50 64 127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28.441"/>
    </inkml:context>
    <inkml:brush xml:id="br0">
      <inkml:brushProperty name="width" value="0.035" units="cm"/>
      <inkml:brushProperty name="height" value="0.035" units="cm"/>
      <inkml:brushProperty name="color" value="#FF0066"/>
    </inkml:brush>
  </inkml:definitions>
  <inkml:trace contextRef="#ctx0" brushRef="#br0">59 22 2040 0 0,'3'-2'402'0'0,"0"-1"-1"0"0,0 1 0 0 0,0 0 1 0 0,0 0-1 0 0,1 0 0 0 0,-1 0 1 0 0,7-2-1 0 0,-9 3-231 0 0,-1 1 1 0 0,1 0-1 0 0,0-1 1 0 0,-1 1-1 0 0,1 0 0 0 0,0 0 1 0 0,-1 0-1 0 0,1-1 0 0 0,0 1 1 0 0,0 0-1 0 0,-1 0 1 0 0,1 0-1 0 0,0 0 0 0 0,-1 0 1 0 0,1 1-1 0 0,0-1 0 0 0,-1 0 1 0 0,1 0-1 0 0,0 0 1 0 0,-1 0-1 0 0,1 1 0 0 0,0-1 1 0 0,-1 0-1 0 0,1 1 0 0 0,-1-1 1 0 0,1 1-1 0 0,0-1 0 0 0,-1 0 1 0 0,1 1-1 0 0,-1-1 1 0 0,1 1-1 0 0,-1-1 0 0 0,0 1 1 0 0,1 0-1 0 0,-1-1 0 0 0,1 1 1 0 0,-1-1-1 0 0,0 1 1 0 0,0 0-1 0 0,1-1 0 0 0,-1 1 1 0 0,0 0-1 0 0,0-1 0 0 0,0 1 1 0 0,0 1-1 0 0,42 212 4345 0 0,4 40-3202 0 0,-3 46-338 0 0,-18-145-532 0 0,9 303 1 0 0,-34-337 77 0 0,30 239 1 0 0,14 133 306 0 0,-47 1-72 0 0,-5-399-632 0 0,-4 0-1 0 0,-31 116 1 0 0,23-122 22 0 0,3 2-1 0 0,-8 146 1 0 0,25-27 106 0 0,-10 203 352 0 0,7-387-602 0 0,-17 327 266 0 0,21-293-203 0 0,2-1 0 0 0,2 1 1 0 0,27 111-1 0 0,-26-144-83 0 0,0 1 0 0 0,-2-1 0 0 0,-1 1 0 0 0,-2-1 0 0 0,0 1 0 0 0,-2 0 0 0 0,-1 0 0 0 0,-1-1 0 0 0,-8 31 0 0 0,7-44-168 0 0,0 0-1 0 0,-1 0 1 0 0,-1 0 0 0 0,0-1-1 0 0,0 0 1 0 0,-2 0-1 0 0,1-1 1 0 0,-13 15 0 0 0,13-19-70 0 0,0 0-1 0 0,-1-1 1 0 0,0 0 0 0 0,0-1 0 0 0,0 0 0 0 0,-1 0-1 0 0,0 0 1 0 0,0-1 0 0 0,0-1 0 0 0,-1 1 0 0 0,0-2 0 0 0,-16 5-1 0 0,22-7-31 0 0,0 0-1 0 0,-1 0 0 0 0,1-1 0 0 0,-1 0 1 0 0,1 0-1 0 0,0 0 0 0 0,-1 0 1 0 0,1-1-1 0 0,-7-1 0 0 0,-7-4-6090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8.586"/>
    </inkml:context>
    <inkml:brush xml:id="br0">
      <inkml:brushProperty name="width" value="0.035" units="cm"/>
      <inkml:brushProperty name="height" value="0.035" units="cm"/>
      <inkml:brushProperty name="color" value="#008C3A"/>
    </inkml:brush>
  </inkml:definitions>
  <inkml:trace contextRef="#ctx0" brushRef="#br0">40 87 3681 0 0,'-1'0'282'0'0,"-1"1"1"0"0,1-1-1 0 0,0 0 0 0 0,-1 0 1 0 0,1 0-1 0 0,-1 0 0 0 0,1 0 1 0 0,0-1-1 0 0,-1 1 0 0 0,1 0 1 0 0,0 0-1 0 0,-1-1 0 0 0,1 1 1 0 0,0-1-1 0 0,-1 1 1 0 0,1-1-1 0 0,0 0 0 0 0,0 0 1 0 0,0 1-1 0 0,0-1 0 0 0,-1 0 1 0 0,1 0-1 0 0,0 0 0 0 0,1 0 1 0 0,-1 0-1 0 0,0 0 0 0 0,0 0 1 0 0,0-1-1 0 0,1 1 1 0 0,-1 0-1 0 0,0 0 0 0 0,1-1 1 0 0,-1 1-1 0 0,1 0 0 0 0,0-1 1 0 0,-1 1-1 0 0,1 0 0 0 0,0-1 1 0 0,0-1-1 0 0,2-27 2257 0 0,-1 28-2760 0 0,0 1 0 0 0,-1-1 1 0 0,1 0-1 0 0,0 0 0 0 0,0 1 1 0 0,0-1-1 0 0,0 1 0 0 0,0-1 0 0 0,1 1 1 0 0,-1-1-1 0 0,0 1 0 0 0,3-3 0 0 0,2 3-2855 0 0,-2-1-1306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29.589"/>
    </inkml:context>
    <inkml:brush xml:id="br0">
      <inkml:brushProperty name="width" value="0.035" units="cm"/>
      <inkml:brushProperty name="height" value="0.035" units="cm"/>
      <inkml:brushProperty name="color" value="#FF0066"/>
    </inkml:brush>
  </inkml:definitions>
  <inkml:trace contextRef="#ctx0" brushRef="#br0">7 0 432 0 0,'0'0'22'0'0,"-1"0"0"0"0,1 0 0 0 0,0 0 0 0 0,0 1 0 0 0,-1-1 0 0 0,1 0 0 0 0,0 0 0 0 0,0 0 0 0 0,-1 0 0 0 0,1 0 0 0 0,0 0 0 0 0,0 0 0 0 0,-1 0 0 0 0,1 0 0 0 0,0 1 0 0 0,0-1 0 0 0,0 0 0 0 0,-1 0 0 0 0,1 0 0 0 0,0 1 0 0 0,0-1 0 0 0,0 0 0 0 0,0 0 0 0 0,-1 0 0 0 0,1 1 0 0 0,0-1 0 0 0,0 0 1 0 0,0 0-1 0 0,0 1 0 0 0,0-1 0 0 0,0 0 0 0 0,0 0 0 0 0,0 1 0 0 0,0-1 0 0 0,0 0 0 0 0,0 0 0 0 0,0 1 0 0 0,0-1 0 0 0,0 0 0 0 0,0 0 0 0 0,0 1 0 0 0,0-1 0 0 0,0 0 0 0 0,0 0 0 0 0,0 1 0 0 0,0-1 0 0 0,0 0 0 0 0,1 0 0 0 0,-1 1 0 0 0,11 20 2438 0 0,22 17 1485 0 0,-28-34-3547 0 0,0 0 0 0 0,0 1 0 0 0,-1-1 0 0 0,1 1 0 0 0,-1 0 0 0 0,0 0 0 0 0,0 1 0 0 0,-1-1 0 0 0,1 1 0 0 0,-1 0 0 0 0,-1 0 0 0 0,1 0 0 0 0,-1 0 0 0 0,2 9 0 0 0,1 10 370 0 0,-1 0-1 0 0,1 38 1 0 0,4 19 201 0 0,17 59-220 0 0,80 447 1086 0 0,-45 7-883 0 0,-60-573-918 0 0,58 824 2021 0 0,16-149-903 0 0,-62-472-1068 0 0,-17 251 0 0 0,-21-182 324 0 0,-95 449-1 0 0,-22 23-739 0 0,137-724 291 0 0,-1-6-26 0 0,2-1 0 0 0,1 2 1 0 0,5 70-1 0 0,0-98-1022 0 0,-5-29 127 0 0,-6-37-284 0 0,-3-5-4947 0 0,4 25-191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6.727"/>
    </inkml:context>
    <inkml:brush xml:id="br0">
      <inkml:brushProperty name="width" value="0.035" units="cm"/>
      <inkml:brushProperty name="height" value="0.035" units="cm"/>
      <inkml:brushProperty name="color" value="#FF0066"/>
    </inkml:brush>
  </inkml:definitions>
  <inkml:trace contextRef="#ctx0" brushRef="#br0">305 461 8866 0 0,'-2'-2'110'0'0,"0"0"1"0"0,0 0-1 0 0,0 0 1 0 0,0-1-1 0 0,1 1 1 0 0,-1 0-1 0 0,1-1 1 0 0,0 1-1 0 0,-1-1 1 0 0,1 0-1 0 0,0 1 1 0 0,1-1-1 0 0,-2-4 1 0 0,-8-47 645 0 0,7 36-320 0 0,-1-7 470 0 0,-2-12-221 0 0,-2 1 1 0 0,-1 0-1 0 0,-17-45 1 0 0,22 72-615 0 0,1 1 1 0 0,-1-1-1 0 0,-1 1 1 0 0,0 0-1 0 0,0 1 1 0 0,0-1-1 0 0,-1 1 1 0 0,0 0-1 0 0,0 0 1 0 0,-1 1-1 0 0,0 0 1 0 0,0 0-1 0 0,-1 0 1 0 0,1 1-1 0 0,-1 0 1 0 0,0 1 0 0 0,-1-1-1 0 0,-13-4 1 0 0,19 8-27 0 0,0 0 0 0 0,1 0 1 0 0,-1 1-1 0 0,0-1 1 0 0,0 0-1 0 0,1 1 1 0 0,-1 0-1 0 0,0 0 1 0 0,0 0-1 0 0,0 0 1 0 0,0 0-1 0 0,1 0 1 0 0,-1 1-1 0 0,0-1 0 0 0,0 1 1 0 0,1 0-1 0 0,-1 0 1 0 0,0 0-1 0 0,1 0 1 0 0,-1 0-1 0 0,1 1 1 0 0,-3 1-1 0 0,2-1-28 0 0,1 1 0 0 0,0-1 1 0 0,1 1-1 0 0,-1 0 0 0 0,0 0 0 0 0,1 0 0 0 0,0 0 0 0 0,-1 0 0 0 0,1 0 0 0 0,0 0 1 0 0,1 0-1 0 0,-1 0 0 0 0,0 0 0 0 0,1 0 0 0 0,0 1 0 0 0,0 3 0 0 0,0 3-12 0 0,1 0 0 0 0,0-1-1 0 0,0 1 1 0 0,1-1 0 0 0,0 1-1 0 0,1-1 1 0 0,0 0 0 0 0,0 0-1 0 0,1 0 1 0 0,0 0 0 0 0,1-1 0 0 0,6 9-1 0 0,-7-12-23 0 0,1 0-1 0 0,-1 0 1 0 0,1-1-1 0 0,0 1 1 0 0,0-1-1 0 0,1-1 1 0 0,-1 1-1 0 0,1-1 1 0 0,0 0-1 0 0,0 0 1 0 0,0 0-1 0 0,0-1 1 0 0,0 0-1 0 0,1-1 1 0 0,10 3-1 0 0,-7-4-61 0 0,0 1-1 0 0,0-1 0 0 0,0-1 0 0 0,0 0 0 0 0,0 0 1 0 0,0-1-1 0 0,0 0 0 0 0,-1-1 0 0 0,16-6 1 0 0,-10 2-149 0 0,1 0 0 0 0,-1-2 1 0 0,-1 1-1 0 0,1-2 0 0 0,-2 0 0 0 0,1-1 1 0 0,-2 0-1 0 0,1 0 0 0 0,-1-2 0 0 0,-1 0 1 0 0,19-27-1 0 0,-29 39 222 0 0,-1 0 0 0 0,1 1 0 0 0,0-1 0 0 0,-1 0 0 0 0,1 0 0 0 0,-1 0 0 0 0,1 0 0 0 0,-1 0 0 0 0,0 0-1 0 0,1 0 1 0 0,-1 0 0 0 0,0 0 0 0 0,0 0 0 0 0,0 0 0 0 0,1 0 0 0 0,-1 0 0 0 0,0 0 0 0 0,0-1 0 0 0,-1 1 0 0 0,1 0 0 0 0,0-2 0 0 0,-1 3 76 0 0,0 1 0 0 0,0-1 0 0 0,0 0 0 0 0,0 0 0 0 0,1 0 0 0 0,-1 1 0 0 0,0-1 0 0 0,0 0-1 0 0,0 1 1 0 0,1-1 0 0 0,-1 1 0 0 0,0-1 0 0 0,0 1 0 0 0,1-1 0 0 0,-1 1 0 0 0,0-1 0 0 0,1 1 0 0 0,-1 0 0 0 0,1-1 0 0 0,-1 1 0 0 0,1 0 0 0 0,-1 0 0 0 0,1-1 0 0 0,-1 1 0 0 0,1 0 0 0 0,-1 1 0 0 0,-27 49 546 0 0,2 0 1 0 0,2 2 0 0 0,-31 102-1 0 0,31-85-549 0 0,0-5-36 0 0,12-37-14 0 0,1 0 0 0 0,2 1-1 0 0,0 0 1 0 0,3 0 0 0 0,-6 44-1 0 0,12-71-105 0 0,-1 1-1 0 0,1 0 1 0 0,0-1-1 0 0,0 1 1 0 0,0 0-1 0 0,1-1 1 0 0,-1 1-1 0 0,1-1 0 0 0,-1 1 1 0 0,1 0-1 0 0,0-1 1 0 0,0 1-1 0 0,0-1 1 0 0,0 0-1 0 0,0 1 1 0 0,1-1-1 0 0,-1 0 1 0 0,1 0-1 0 0,-1 0 1 0 0,1 0-1 0 0,0 0 1 0 0,0 0-1 0 0,0 0 0 0 0,0 0 1 0 0,0-1-1 0 0,0 1 1 0 0,1-1-1 0 0,-1 0 1 0 0,0 0-1 0 0,1 1 1 0 0,-1-1-1 0 0,5 0 1 0 0,6-1-5532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7.159"/>
    </inkml:context>
    <inkml:brush xml:id="br0">
      <inkml:brushProperty name="width" value="0.035" units="cm"/>
      <inkml:brushProperty name="height" value="0.035" units="cm"/>
      <inkml:brushProperty name="color" value="#FF0066"/>
    </inkml:brush>
  </inkml:definitions>
  <inkml:trace contextRef="#ctx0" brushRef="#br0">353 317 4321 0 0,'-7'-8'234'0'0,"0"-1"0"0"0,1 0 0 0 0,0 0 1 0 0,0 0-1 0 0,1-1 0 0 0,0 0 0 0 0,1 0 0 0 0,0 0 0 0 0,1 0 0 0 0,-5-20 1 0 0,-16-40 1196 0 0,15 50-983 0 0,6 11-294 0 0,0 1-1 0 0,0-1 1 0 0,-1 1-1 0 0,-1 0 1 0 0,1 1-1 0 0,-1-1 1 0 0,0 1-1 0 0,-1 0 1 0 0,0 0-1 0 0,0 1 1 0 0,-12-10-1 0 0,17 15-158 0 0,-1 1 0 0 0,0-1 0 0 0,0 1 0 0 0,0 0 0 0 0,0-1 0 0 0,0 1 0 0 0,1 0 0 0 0,-1 0 0 0 0,0 0 0 0 0,0 1 0 0 0,0-1 0 0 0,0 0 0 0 0,0 1 0 0 0,1-1 0 0 0,-1 1 0 0 0,0 0 0 0 0,0 0 0 0 0,1-1 0 0 0,-1 1-1 0 0,0 0 1 0 0,1 1 0 0 0,-1-1 0 0 0,1 0 0 0 0,-1 0 0 0 0,1 0 0 0 0,0 1 0 0 0,0-1 0 0 0,-1 1 0 0 0,1-1 0 0 0,-1 4 0 0 0,-34 52-311 0 0,35-54 307 0 0,-16 28 198 0 0,1 2 0 0 0,2 0 0 0 0,1 0 1 0 0,1 2-1 0 0,2-1 0 0 0,-8 53 0 0 0,18-85-63 0 0,-1 1 1 0 0,1 0-1 0 0,-1 0 0 0 0,1 0 1 0 0,0 0-1 0 0,0 0 0 0 0,1 0 1 0 0,-1 0-1 0 0,1 0 0 0 0,-1 0 1 0 0,1 0-1 0 0,0 0 0 0 0,0 0 0 0 0,0-1 1 0 0,1 1-1 0 0,-1 0 0 0 0,0-1 1 0 0,1 1-1 0 0,0-1 0 0 0,0 1 1 0 0,0-1-1 0 0,0 0 0 0 0,0 0 1 0 0,0 0-1 0 0,0 0 0 0 0,1 0 1 0 0,-1 0-1 0 0,1-1 0 0 0,-1 1 0 0 0,1-1 1 0 0,0 0-1 0 0,-1 0 0 0 0,1 0 1 0 0,0 0-1 0 0,0 0 0 0 0,0 0 1 0 0,0-1-1 0 0,0 1 0 0 0,4-1 1 0 0,4 0-46 0 0,-1 0 0 0 0,1-1 0 0 0,-1 0 1 0 0,0-1-1 0 0,0 0 0 0 0,0 0 1 0 0,0-1-1 0 0,0 0 0 0 0,0-1 0 0 0,12-7 1 0 0,0-2-361 0 0,0-2 0 0 0,-2 0 0 0 0,0-1 0 0 0,0-1 0 0 0,-2-1-1 0 0,30-36 1 0 0,-33 35-826 0 0,-1-1 0 0 0,-1 0 0 0 0,-1-1 0 0 0,11-27 0 0 0,-22 46 877 0 0,0 1 1 0 0,0-1-1 0 0,0 0 0 0 0,-1 1 1 0 0,1-1-1 0 0,0 0 0 0 0,-1 1 1 0 0,0-1-1 0 0,1 0 1 0 0,-1 0-1 0 0,0 0 0 0 0,0 1 1 0 0,0-1-1 0 0,0 0 0 0 0,0 0 1 0 0,-1 0-1 0 0,1 1 0 0 0,-1-3 1 0 0,-4 4-1944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7.569"/>
    </inkml:context>
    <inkml:brush xml:id="br0">
      <inkml:brushProperty name="width" value="0.035" units="cm"/>
      <inkml:brushProperty name="height" value="0.035" units="cm"/>
      <inkml:brushProperty name="color" value="#FF0066"/>
    </inkml:brush>
  </inkml:definitions>
  <inkml:trace contextRef="#ctx0" brushRef="#br0">153 388 288 0 0,'5'-1'97'0'0,"0"-1"0"0"0,0 1 0 0 0,0-1 0 0 0,0 0-1 0 0,-1 0 1 0 0,1 0 0 0 0,0-1 0 0 0,-1 1 0 0 0,0-1 0 0 0,0 0 0 0 0,0-1-1 0 0,0 1 1 0 0,0-1 0 0 0,-1 0 0 0 0,1 1 0 0 0,-1-2 0 0 0,0 1 0 0 0,4-8-1 0 0,-4 5 242 0 0,-1 0-1 0 0,1 0 1 0 0,-1 0-1 0 0,-1 0 0 0 0,0-1 1 0 0,0 1-1 0 0,0-1 1 0 0,-1 1-1 0 0,0-1 1 0 0,0 0-1 0 0,-3-11 0 0 0,-1-3 399 0 0,-1 1 1 0 0,-1 0-1 0 0,-2 0 0 0 0,0 0 0 0 0,-1 1 0 0 0,0 1 0 0 0,-25-37 1 0 0,33 55-752 0 0,0-1 0 0 0,0 0 1 0 0,0 1-1 0 0,0-1 0 0 0,0 1 1 0 0,-1-1-1 0 0,1 1 0 0 0,0 0 1 0 0,-1 0-1 0 0,1-1 0 0 0,-1 1 1 0 0,0 0-1 0 0,1 0 0 0 0,-1 0 1 0 0,0 1-1 0 0,1-1 0 0 0,-1 0 1 0 0,0 1-1 0 0,0-1 0 0 0,0 1 1 0 0,0-1-1 0 0,0 1 0 0 0,0 0 1 0 0,1 0-1 0 0,-3 0 0 0 0,1 1-3 0 0,0 0-1 0 0,0 0 0 0 0,0 0 0 0 0,0 1 1 0 0,1-1-1 0 0,-1 1 0 0 0,1 0 0 0 0,-1-1 1 0 0,1 1-1 0 0,0 0 0 0 0,-1 1 1 0 0,1-1-1 0 0,0 0 0 0 0,-2 3 0 0 0,-5 10 42 0 0,-1 0-1 0 0,2 0 0 0 0,0 1 0 0 0,-8 22 1 0 0,9-21 258 0 0,2 0 1 0 0,0 0-1 0 0,1 0 1 0 0,0 0-1 0 0,2 1 1 0 0,0-1 0 0 0,1 1-1 0 0,1 21 1 0 0,1-34-247 0 0,-1 0 1 0 0,1 0-1 0 0,0 0 1 0 0,0 0-1 0 0,0 0 1 0 0,1 0-1 0 0,0-1 0 0 0,0 1 1 0 0,0 0-1 0 0,1-1 1 0 0,-1 0-1 0 0,1 1 1 0 0,0-1-1 0 0,0 0 1 0 0,0 0-1 0 0,1-1 1 0 0,0 1-1 0 0,-1-1 1 0 0,1 0-1 0 0,0 0 1 0 0,1 0-1 0 0,-1 0 1 0 0,0-1-1 0 0,1 1 1 0 0,0-1-1 0 0,-1 0 1 0 0,1-1-1 0 0,0 1 1 0 0,0-1-1 0 0,0 0 1 0 0,0 0-1 0 0,7 0 1 0 0,3-1-599 0 0,0 0 0 0 0,1-1 0 0 0,-1 0 0 0 0,0-1-1 0 0,27-8 1 0 0,-24 6-610 0 0,-1 0-1 0 0,1 1 0 0 0,24-1 0 0 0,-40 4 1167 0 0,0 0 1 0 0,1 0 0 0 0,-1 0-1 0 0,0 1 1 0 0,0-1 0 0 0,0 0-1 0 0,0 1 1 0 0,1 0-1 0 0,-1-1 1 0 0,0 1 0 0 0,0 0-1 0 0,0 0 1 0 0,0 0-1 0 0,-1 0 1 0 0,1 1 0 0 0,0-1-1 0 0,0 0 1 0 0,3 4 0 0 0,1 6 5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8.010"/>
    </inkml:context>
    <inkml:brush xml:id="br0">
      <inkml:brushProperty name="width" value="0.035" units="cm"/>
      <inkml:brushProperty name="height" value="0.035" units="cm"/>
      <inkml:brushProperty name="color" value="#FF0066"/>
    </inkml:brush>
  </inkml:definitions>
  <inkml:trace contextRef="#ctx0" brushRef="#br0">414 194 3369 0 0,'-1'3'161'0'0,"0"0"1"0"0,0 0-1 0 0,1 0 1 0 0,-1 0 0 0 0,1 0-1 0 0,0 0 1 0 0,0 0-1 0 0,0 1 1 0 0,0-1-1 0 0,0 0 1 0 0,1 0 0 0 0,-1 0-1 0 0,1 0 1 0 0,0 0-1 0 0,0 0 1 0 0,0-1-1 0 0,1 1 1 0 0,-1 0 0 0 0,0 0-1 0 0,1-1 1 0 0,0 1-1 0 0,0-1 1 0 0,0 1-1 0 0,0-1 1 0 0,2 3 0 0 0,-3-5-85 0 0,0 0 1 0 0,0-1-1 0 0,0 1 1 0 0,-1 0-1 0 0,1 0 1 0 0,0 0-1 0 0,0-1 1 0 0,-1 1-1 0 0,1 0 1 0 0,0-1-1 0 0,-1 1 0 0 0,1-1 1 0 0,0 1-1 0 0,-1-1 1 0 0,1 1-1 0 0,-1-1 1 0 0,1 1-1 0 0,0-1 1 0 0,-1 0-1 0 0,1 1 1 0 0,-1-1-1 0 0,0 0 1 0 0,1 1-1 0 0,-1-1 1 0 0,0 0-1 0 0,1 0 1 0 0,-1 1-1 0 0,0-1 1 0 0,0 0-1 0 0,1 0 1 0 0,-1 1-1 0 0,0-1 1 0 0,0 0-1 0 0,0 0 1 0 0,0 0-1 0 0,0-1 1 0 0,5-32 358 0 0,-5 23-494 0 0,0 1-1 0 0,-1-1 1 0 0,0 1-1 0 0,-1 0 1 0 0,0-1-1 0 0,0 1 1 0 0,-1 0-1 0 0,0 0 1 0 0,-1 0-1 0 0,0 1 1 0 0,-1-1-1 0 0,0 1 1 0 0,0 0-1 0 0,-1 0 1 0 0,-10-11-1 0 0,13 16 76 0 0,0 0 1 0 0,-1 1-1 0 0,1-1 0 0 0,-1 1 0 0 0,0 0 0 0 0,0 0 1 0 0,0 0-1 0 0,-1 0 0 0 0,1 1 0 0 0,-1 0 0 0 0,0 0 1 0 0,1 0-1 0 0,-1 0 0 0 0,0 1 0 0 0,0 0 1 0 0,0 0-1 0 0,0 0 0 0 0,0 0 0 0 0,0 1 0 0 0,0 0 1 0 0,0 0-1 0 0,0 0 0 0 0,0 1 0 0 0,0 0 0 0 0,0 0 1 0 0,0 0-1 0 0,0 0 0 0 0,0 1 0 0 0,0 0 0 0 0,1 0 1 0 0,-1 0-1 0 0,1 1 0 0 0,-7 4 0 0 0,-4 4 316 0 0,1 0 0 0 0,1 2-1 0 0,0 0 1 0 0,0 0 0 0 0,1 1 0 0 0,1 1-1 0 0,0 0 1 0 0,1 0 0 0 0,1 1 0 0 0,-10 21-1 0 0,-5 18 519 0 0,-30 102-1 0 0,50-143-769 0 0,0 0 0 0 0,1 0-1 0 0,0 1 1 0 0,2-1-1 0 0,-1 0 1 0 0,2 1-1 0 0,0 18 1 0 0,1-29-33 0 0,0 1 0 0 0,-1-1 0 0 0,1 1 0 0 0,1-1 0 0 0,-1 0 1 0 0,1 0-1 0 0,0 1 0 0 0,0-1 0 0 0,0 0 0 0 0,0-1 0 0 0,1 1 0 0 0,-1 0 0 0 0,1-1 0 0 0,0 1 0 0 0,0-1 0 0 0,0 0 0 0 0,1 0 1 0 0,-1 0-1 0 0,1 0 0 0 0,0-1 0 0 0,0 1 0 0 0,0-1 0 0 0,0 0 0 0 0,0 0 0 0 0,0-1 0 0 0,0 1 0 0 0,6 0 0 0 0,2 1-16 0 0,0-2-1 0 0,0 1 0 0 0,0-2 1 0 0,1 1-1 0 0,-1-2 0 0 0,0 0 0 0 0,0 0 1 0 0,0-1-1 0 0,0 0 0 0 0,0-1 1 0 0,0-1-1 0 0,0 0 0 0 0,-1 0 0 0 0,0-1 1 0 0,0-1-1 0 0,0 0 0 0 0,14-10 0 0 0,2-4-50 0 0,0 0-1 0 0,-2-1 0 0 0,-1-2 0 0 0,0-1 0 0 0,24-32 1 0 0,-34 38-135 0 0,-1-1 0 0 0,0 0 1 0 0,-2 0-1 0 0,0-1 0 0 0,-1-1 0 0 0,-1 0 1 0 0,-1 0-1 0 0,6-27 0 0 0,-11 31-486 0 0,0-1 0 0 0,-1 1 0 0 0,0 0-1 0 0,-2-1 1 0 0,0 1 0 0 0,-4-33-1 0 0,-6 4-4098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8.632"/>
    </inkml:context>
    <inkml:brush xml:id="br0">
      <inkml:brushProperty name="width" value="0.035" units="cm"/>
      <inkml:brushProperty name="height" value="0.035" units="cm"/>
      <inkml:brushProperty name="color" value="#FF0066"/>
    </inkml:brush>
  </inkml:definitions>
  <inkml:trace contextRef="#ctx0" brushRef="#br0">251 547 776 0 0,'0'0'17'0'0,"0"0"-1"0"0,-1 0 1 0 0,1 0 0 0 0,0 0-1 0 0,-1 0 1 0 0,1 0-1 0 0,0 0 1 0 0,0 0 0 0 0,-1 0-1 0 0,1 0 1 0 0,0 0-1 0 0,-1-1 1 0 0,1 1-1 0 0,0 0 1 0 0,0 0 0 0 0,-1 0-1 0 0,1 0 1 0 0,0-1-1 0 0,0 1 1 0 0,-1 0 0 0 0,1 0-1 0 0,0 0 1 0 0,0-1-1 0 0,-1 1 1 0 0,1 0 0 0 0,0 0-1 0 0,0-1 1 0 0,0 1-1 0 0,0 0 1 0 0,0-1 0 0 0,-1 1-1 0 0,1 0 1 0 0,0 0-1 0 0,0-1 1 0 0,0 1 0 0 0,0 0-1 0 0,0-1 1 0 0,0 1-1 0 0,0 0 1 0 0,0-1-1 0 0,0 1 1 0 0,0 0 0 0 0,0-1-1 0 0,0 1 1 0 0,0 0-1 0 0,1-1 1 0 0,-1 1 0 0 0,16-7 2671 0 0,-1 1-2187 0 0,-9 2-116 0 0,-1 0 0 0 0,0 0 0 0 0,0-1 0 0 0,-1 0 0 0 0,1 0 0 0 0,-1 0-1 0 0,0 0 1 0 0,-1-1 0 0 0,1 1 0 0 0,-1-1 0 0 0,0 0 0 0 0,-1 0 0 0 0,1 0-1 0 0,1-9 1 0 0,0 0 229 0 0,0 0-1 0 0,-1-1 1 0 0,-1 1-1 0 0,0-28 1 0 0,-2 24-430 0 0,-2 0 0 0 0,0 0 0 0 0,-1 0 0 0 0,-1 0 0 0 0,-1 0 0 0 0,0 1 0 0 0,-14-30 1 0 0,13 36-97 0 0,0 0 0 0 0,-1 0 0 0 0,0 0 0 0 0,0 1 0 0 0,-1 0 0 0 0,-1 1 0 0 0,0 0-1 0 0,-1 0 1 0 0,0 1 0 0 0,0 0 0 0 0,-20-12 0 0 0,28 19-38 0 0,-1 0 0 0 0,0 0 0 0 0,0 1-1 0 0,0 0 1 0 0,0 0 0 0 0,0 0-1 0 0,0 0 1 0 0,-1 0 0 0 0,1 0 0 0 0,0 1-1 0 0,0-1 1 0 0,-1 1 0 0 0,1 0 0 0 0,0 0-1 0 0,0 1 1 0 0,-1-1 0 0 0,1 0-1 0 0,0 1 1 0 0,0 0 0 0 0,-4 1 0 0 0,3 0-20 0 0,-1 1-1 0 0,1-1 1 0 0,0 1 0 0 0,-1 0 0 0 0,1 1 0 0 0,1-1 0 0 0,-1 1 0 0 0,0-1 0 0 0,1 1 0 0 0,0 0 0 0 0,-5 7 0 0 0,-1 6-44 0 0,1-1 0 0 0,0 1 0 0 0,1 0 0 0 0,0 1 1 0 0,-6 34-1 0 0,7-24 55 0 0,1 1 0 0 0,1 0 1 0 0,2 0-1 0 0,1 0 0 0 0,1 0 0 0 0,1 0 1 0 0,7 32-1 0 0,-7-52-32 0 0,1-1 1 0 0,1 0-1 0 0,-1 0 0 0 0,2 0 0 0 0,-1 0 1 0 0,1-1-1 0 0,0 1 0 0 0,0-1 0 0 0,1 0 1 0 0,0 0-1 0 0,0-1 0 0 0,9 9 0 0 0,-8-10-52 0 0,0-1 0 0 0,0 0-1 0 0,0-1 1 0 0,0 1-1 0 0,1-1 1 0 0,-1-1-1 0 0,1 1 1 0 0,0-1-1 0 0,0 0 1 0 0,0 0-1 0 0,0-1 1 0 0,0 0-1 0 0,0-1 1 0 0,0 1 0 0 0,0-1-1 0 0,14-2 1 0 0,-4 0-63 0 0,-1-1 0 0 0,1-1 0 0 0,-1-1 1 0 0,0 0-1 0 0,0-1 0 0 0,-1-1 1 0 0,1 0-1 0 0,-2-1 0 0 0,1-1 0 0 0,-1 0 1 0 0,13-12-1 0 0,-8 6-13 0 0,-2-1-1 0 0,0 0 1 0 0,0-1 0 0 0,-2-1-1 0 0,0 0 1 0 0,-1-2 0 0 0,15-26 0 0 0,-29 45 115 0 0,27-57-768 0 0,-26 55 782 0 0,1-1 1 0 0,-1 1-1 0 0,0-1 1 0 0,-1 1-1 0 0,1-1 1 0 0,0 0-1 0 0,-1 1 1 0 0,0-1-1 0 0,0 1 0 0 0,0-1 1 0 0,0 0-1 0 0,-1 1 1 0 0,1-1-1 0 0,-1 1 1 0 0,-1-5-1 0 0,1 7 55 0 0,0 0 0 0 0,1 1 0 0 0,-1-1 0 0 0,0 1-1 0 0,1-1 1 0 0,-1 1 0 0 0,0-1 0 0 0,0 1-1 0 0,1-1 1 0 0,-1 1 0 0 0,0-1 0 0 0,0 1 0 0 0,0 0-1 0 0,0 0 1 0 0,1-1 0 0 0,-1 1 0 0 0,0 0-1 0 0,0 0 1 0 0,0 0 0 0 0,0 0 0 0 0,0 0 0 0 0,0 0-1 0 0,1 0 1 0 0,-1 0 0 0 0,0 1 0 0 0,0-1 0 0 0,0 0-1 0 0,0 0 1 0 0,0 1 0 0 0,1-1 0 0 0,-1 1-1 0 0,0-1 1 0 0,0 1 0 0 0,1-1 0 0 0,-1 1 0 0 0,0-1-1 0 0,1 1 1 0 0,-1-1 0 0 0,-1 2 0 0 0,-28 25 1015 0 0,6 2-892 0 0,2 0 0 0 0,1 2 0 0 0,-27 51 0 0 0,-41 109-402 0 0,59-123 231 0 0,10-24 1 0 0,-37 90-445 0 0,52-121 256 0 0,1 1 1 0 0,1 0 0 0 0,0 0 0 0 0,1 0-1 0 0,0 0 1 0 0,1 1 0 0 0,1 23 0 0 0,1-32 57 0 0,0-1 0 0 0,0 0 0 0 0,0 0 1 0 0,1 0-1 0 0,-1 0 0 0 0,1 0 0 0 0,6 8 1 0 0,-7-11-105 0 0,0 0 1 0 0,0-1-1 0 0,0 1 1 0 0,0 0-1 0 0,0-1 1 0 0,1 1-1 0 0,-1-1 1 0 0,1 0-1 0 0,-1 1 1 0 0,1-1-1 0 0,0 0 1 0 0,0 0-1 0 0,-1 0 1 0 0,1 0 0 0 0,0 0-1 0 0,0-1 1 0 0,0 1-1 0 0,0 0 1 0 0,0-1-1 0 0,0 1 1 0 0,0-1-1 0 0,0 0 1 0 0,2 0-1 0 0,9-2-1575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9.049"/>
    </inkml:context>
    <inkml:brush xml:id="br0">
      <inkml:brushProperty name="width" value="0.035" units="cm"/>
      <inkml:brushProperty name="height" value="0.035" units="cm"/>
      <inkml:brushProperty name="color" value="#FF0066"/>
    </inkml:brush>
  </inkml:definitions>
  <inkml:trace contextRef="#ctx0" brushRef="#br0">357 436 2040 0 0,'4'0'156'0'0,"0"-1"-1"0"0,0 1 0 0 0,0 0 0 0 0,0-1 0 0 0,0 0 0 0 0,-1 0 0 0 0,1 0 0 0 0,0-1 0 0 0,-1 1 0 0 0,1-1 0 0 0,-1 0 1 0 0,1 1-1 0 0,-1-2 0 0 0,0 1 0 0 0,0 0 0 0 0,0-1 0 0 0,0 1 0 0 0,0-1 0 0 0,0 0 0 0 0,-1 0 0 0 0,1 0 1 0 0,-1 0-1 0 0,0-1 0 0 0,0 1 0 0 0,0-1 0 0 0,-1 1 0 0 0,1-1 0 0 0,-1 1 0 0 0,0-1 0 0 0,0 0 0 0 0,0 0 1 0 0,0 0-1 0 0,-1 1 0 0 0,1-6 0 0 0,0-4 287 0 0,0-1 0 0 0,-1 1 1 0 0,0 0-1 0 0,-2-1 0 0 0,1 1 0 0 0,-1 0 1 0 0,-1 0-1 0 0,-8-23 0 0 0,3 17-165 0 0,0 1 0 0 0,-2 0 0 0 0,0 0 1 0 0,-22-30-1 0 0,26 40-236 0 0,-1 1 1 0 0,1-1 0 0 0,-1 1-1 0 0,-1 0 1 0 0,1 1 0 0 0,-1 0-1 0 0,-1 0 1 0 0,1 0 0 0 0,-1 1-1 0 0,1 0 1 0 0,-18-6 0 0 0,21 11-25 0 0,0-1 0 0 0,1 1 0 0 0,-1 0 0 0 0,1 0 0 0 0,-1 0 1 0 0,0 1-1 0 0,1-1 0 0 0,-1 1 0 0 0,1 0 0 0 0,-1 1 0 0 0,1-1 0 0 0,0 1 0 0 0,0 0 0 0 0,-1 0 1 0 0,1 0-1 0 0,0 0 0 0 0,1 1 0 0 0,-1 0 0 0 0,0-1 0 0 0,1 1 0 0 0,-1 1 0 0 0,1-1 1 0 0,0 0-1 0 0,-5 8 0 0 0,-6 7-78 0 0,1 2 0 0 0,0-1 1 0 0,-14 31-1 0 0,14-25 91 0 0,1 1 0 0 0,1 1 0 0 0,1 0-1 0 0,2 0 1 0 0,1 1 0 0 0,1 0 0 0 0,1 0-1 0 0,-2 50 1 0 0,7-74 78 0 0,0 1 0 0 0,0-1 0 0 0,0 0 0 0 0,1 0 0 0 0,0 0 0 0 0,0 0 0 0 0,0 0 1 0 0,0 0-1 0 0,0 0 0 0 0,1 0 0 0 0,0 0 0 0 0,0 0 0 0 0,0-1 0 0 0,0 1 0 0 0,1-1 0 0 0,-1 1 0 0 0,5 3 0 0 0,-4-4-51 0 0,0-1 0 0 0,1 0 0 0 0,-1 0 0 0 0,1-1 0 0 0,-1 1 0 0 0,1-1 0 0 0,-1 1 1 0 0,1-1-1 0 0,0 0 0 0 0,-1-1 0 0 0,1 1 0 0 0,0-1 0 0 0,0 1 0 0 0,0-1 0 0 0,6-1 0 0 0,2 0-118 0 0,0-1 0 0 0,0-1 0 0 0,0 0 0 0 0,0-1 0 0 0,-1 0 0 0 0,0-1 0 0 0,0 0 0 0 0,0 0 0 0 0,0-2 0 0 0,16-11 0 0 0,5-11-771 0 0,-1-1 0 0 0,-1-1-1 0 0,38-54 1 0 0,-1 3-5219 0 0,-60 73 3401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9.447"/>
    </inkml:context>
    <inkml:brush xml:id="br0">
      <inkml:brushProperty name="width" value="0.035" units="cm"/>
      <inkml:brushProperty name="height" value="0.035" units="cm"/>
      <inkml:brushProperty name="color" value="#FF0066"/>
    </inkml:brush>
  </inkml:definitions>
  <inkml:trace contextRef="#ctx0" brushRef="#br0">363 399 2529 0 0,'3'-1'196'0'0,"0"1"-1"0"0,0-1 1 0 0,0 0 0 0 0,0 0 0 0 0,0 0 0 0 0,0 0 0 0 0,0 0 0 0 0,0-1 0 0 0,-1 1 0 0 0,1-1 0 0 0,0 0 0 0 0,-1 1 0 0 0,0-1 0 0 0,1 0 0 0 0,-1-1 0 0 0,0 1 0 0 0,0 0 0 0 0,0-1 0 0 0,0 1 0 0 0,-1-1 0 0 0,1 0 0 0 0,1-3 0 0 0,1-1 115 0 0,-1-1 0 0 0,1 1 0 0 0,-1-1 0 0 0,-1 0 0 0 0,0 0 0 0 0,0 0 1 0 0,1-9-1 0 0,-2 1 52 0 0,-2 0 0 0 0,1 0 0 0 0,-2 0 0 0 0,0 0 1 0 0,-1 0-1 0 0,0 1 0 0 0,-9-24 0 0 0,8 28-294 0 0,0 1 0 0 0,0 1 0 0 0,0-1 0 0 0,-1 1-1 0 0,-1 0 1 0 0,0 0 0 0 0,0 0 0 0 0,-1 1 0 0 0,0 0 0 0 0,0 0 0 0 0,-1 0 0 0 0,-11-7 0 0 0,17 13-94 0 0,-1 0 1 0 0,1 1 0 0 0,-1 0 0 0 0,1 0-1 0 0,-1 0 1 0 0,0 0 0 0 0,0 0 0 0 0,1 0-1 0 0,-1 1 1 0 0,0 0 0 0 0,0-1 0 0 0,0 1 0 0 0,0 0-1 0 0,0 0 1 0 0,1 0 0 0 0,-1 1 0 0 0,-5 0-1 0 0,2 1 7 0 0,1 0-1 0 0,0 1 0 0 0,0-1 0 0 0,-1 1 0 0 0,1 0 0 0 0,1 0 0 0 0,-1 0 0 0 0,-6 6 0 0 0,-4 6-54 0 0,0 1 0 0 0,1 0 0 0 0,-19 31 0 0 0,9-10 363 0 0,1 0 0 0 0,3 2 1 0 0,1 0-1 0 0,1 1 0 0 0,3 1 1 0 0,-14 56-1 0 0,28-93-155 0 0,0 0-1 0 0,0-1 1 0 0,1 1-1 0 0,-1 0 1 0 0,1-1-1 0 0,0 1 1 0 0,0 0-1 0 0,1 0 1 0 0,-1-1 0 0 0,1 1-1 0 0,0 0 1 0 0,0-1-1 0 0,0 1 1 0 0,0-1-1 0 0,0 1 1 0 0,1-1-1 0 0,0 1 1 0 0,-1-1-1 0 0,1 0 1 0 0,3 3 0 0 0,-3-4-100 0 0,1 0 0 0 0,-1 0 1 0 0,1 0-1 0 0,-1-1 1 0 0,1 1-1 0 0,0-1 0 0 0,0 0 1 0 0,0 0-1 0 0,-1 0 0 0 0,1 0 1 0 0,0 0-1 0 0,0-1 1 0 0,1 1-1 0 0,-1-1 0 0 0,0 0 1 0 0,0 0-1 0 0,0 0 1 0 0,0 0-1 0 0,0 0 0 0 0,0-1 1 0 0,0 0-1 0 0,0 1 0 0 0,0-1 1 0 0,5-2-1 0 0,8-3-208 0 0,-1-1-1 0 0,0 0 1 0 0,0-1-1 0 0,-1-1 1 0 0,25-19 0 0 0,58-60-3686 0 0,-70 62-1097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39.893"/>
    </inkml:context>
    <inkml:brush xml:id="br0">
      <inkml:brushProperty name="width" value="0.035" units="cm"/>
      <inkml:brushProperty name="height" value="0.035" units="cm"/>
      <inkml:brushProperty name="color" value="#FF0066"/>
    </inkml:brush>
  </inkml:definitions>
  <inkml:trace contextRef="#ctx0" brushRef="#br0">560 203 7946 0 0,'-5'8'4625'0'0,"-1"-25"-3289"0"0,-2 0-1149 0 0,-1 0 0 0 0,-1 1 0 0 0,-1 1 0 0 0,0-1 1 0 0,-1 2-1 0 0,-1 0 0 0 0,0 0 0 0 0,-22-17 0 0 0,29 27-202 0 0,0-1-1 0 0,0 1 1 0 0,-1 0-1 0 0,1 1 1 0 0,-1-1-1 0 0,0 2 1 0 0,0-1 0 0 0,0 1-1 0 0,0-1 1 0 0,0 2-1 0 0,0-1 1 0 0,-1 1-1 0 0,1 0 1 0 0,0 1-1 0 0,-1 0 1 0 0,1 0 0 0 0,-1 1-1 0 0,1-1 1 0 0,0 2-1 0 0,-1-1 1 0 0,1 1-1 0 0,0 0 1 0 0,-12 5 0 0 0,4 1 76 0 0,1 0 0 0 0,1 1 1 0 0,-1 1-1 0 0,1 0 0 0 0,1 1 1 0 0,0 0-1 0 0,0 1 1 0 0,1 0-1 0 0,1 0 0 0 0,0 1 1 0 0,1 1-1 0 0,0 0 0 0 0,1 0 1 0 0,-12 30-1 0 0,6-7 83 0 0,2 0 0 0 0,1 1-1 0 0,2 0 1 0 0,2 0 0 0 0,-3 46 0 0 0,9-75-104 0 0,1-1 1 0 0,0 1 0 0 0,0 0-1 0 0,0-1 1 0 0,1 1 0 0 0,1 0-1 0 0,-1-1 1 0 0,1 0 0 0 0,1 1-1 0 0,0-1 1 0 0,4 9 0 0 0,-5-13-15 0 0,1 0 0 0 0,0 0-1 0 0,0 0 1 0 0,0 0 0 0 0,0 0 0 0 0,1-1 0 0 0,-1 1 0 0 0,1-1 0 0 0,0 0 0 0 0,0 0 0 0 0,0-1 0 0 0,0 1 0 0 0,1-1-1 0 0,-1 0 1 0 0,1 0 0 0 0,-1 0 0 0 0,1-1 0 0 0,0 0 0 0 0,0 0 0 0 0,8 1 0 0 0,-1 0 0 0 0,0-2-1 0 0,0 1 1 0 0,0-2 0 0 0,0 1-1 0 0,0-2 1 0 0,0 1-1 0 0,0-2 1 0 0,-1 0 0 0 0,1 0-1 0 0,20-9 1 0 0,-16 4-30 0 0,0-1-1 0 0,-1 0 1 0 0,0-1 0 0 0,-1-1-1 0 0,0 0 1 0 0,22-23 0 0 0,-13 8-274 0 0,-1-2 1 0 0,-1 0-1 0 0,-2-1 0 0 0,0-1 1 0 0,-2-1-1 0 0,24-64 1 0 0,-27 56-2297 0 0,15-67 0 0 0,-17 33-2270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0.981"/>
    </inkml:context>
    <inkml:brush xml:id="br0">
      <inkml:brushProperty name="width" value="0.035" units="cm"/>
      <inkml:brushProperty name="height" value="0.035" units="cm"/>
      <inkml:brushProperty name="color" value="#FF0066"/>
    </inkml:brush>
  </inkml:definitions>
  <inkml:trace contextRef="#ctx0" brushRef="#br0">1 42 10946 0 0,'1'-2'67'0'0,"1"0"0"0"0,-1 0 0 0 0,1 0 1 0 0,-1 0-1 0 0,1 0 0 0 0,0 1 0 0 0,0-1 0 0 0,0 1 0 0 0,0-1 0 0 0,0 1 0 0 0,0 0 0 0 0,0 0 0 0 0,1 0 0 0 0,-1 0 0 0 0,0 0 0 0 0,0 0 0 0 0,1 0 0 0 0,3 0 0 0 0,53-9-492 0 0,-47 8 375 0 0,-7 1-41 0 0,0 1-1 0 0,0-1 1 0 0,0 1 0 0 0,0 0-1 0 0,0 0 1 0 0,0 0 0 0 0,0 1-1 0 0,0 0 1 0 0,0 0 0 0 0,0 0-1 0 0,-1 0 1 0 0,1 1 0 0 0,0 0-1 0 0,-1 0 1 0 0,1 0 0 0 0,3 3-1 0 0,2 3-395 0 0,0 1 0 0 0,-1 0 0 0 0,-1 0 0 0 0,1 1 0 0 0,6 11 0 0 0,-14-21 460 0 0,5 8-406 0 0,1-1 0 0 0,0 0 0 0 0,0-1 0 0 0,1 0-1 0 0,0 0 1 0 0,0 0 0 0 0,0-1 0 0 0,1 0 0 0 0,-1-1 0 0 0,18 6 0 0 0,-14-4 222 0 0,-6-3 655 0 0,0 2-1 0 0,1-1 0 0 0,-1 1 0 0 0,-1 0 0 0 0,1 0 0 0 0,-1 1 0 0 0,0-1 0 0 0,0 1 0 0 0,-1 0 0 0 0,1 1 0 0 0,-1-1 0 0 0,-1 1 0 0 0,4 7 0 0 0,2 7 738 0 0,0 0 1 0 0,-1 1 0 0 0,5 22-1 0 0,-3 7-196 0 0,-2-1-1 0 0,-3 1 0 0 0,0 61 0 0 0,-15 155 642 0 0,-30 147-382 0 0,9-116-656 0 0,-6 94-319 0 0,-36 534 208 0 0,55-242-90 0 0,-16 332 171 0 0,31-969-559 0 0,-22 604 40 0 0,27-484-262 0 0,43 311 0 0 0,-44-469 201 0 0,21 97-306 0 0,-19-95 243 0 0,0-1 1 0 0,1 1 0 0 0,0-1 0 0 0,1 0 0 0 0,0 0-1 0 0,1 0 1 0 0,8 12 0 0 0,-13-21 63 0 0,0 0-1 0 0,-1 1 0 0 0,1-1 1 0 0,0 0-1 0 0,0 0 1 0 0,0 0-1 0 0,0 0 0 0 0,0 0 1 0 0,0 0-1 0 0,0 0 1 0 0,0 0-1 0 0,0 0 0 0 0,1 0 1 0 0,-1 0-1 0 0,0-1 1 0 0,1 1-1 0 0,-1-1 0 0 0,0 1 1 0 0,1-1-1 0 0,-1 1 1 0 0,1-1-1 0 0,-1 0 0 0 0,0 0 1 0 0,1 1-1 0 0,-1-1 1 0 0,1 0-1 0 0,-1 0 0 0 0,1-1 1 0 0,-1 1-1 0 0,1 0 1 0 0,-1 0-1 0 0,0-1 0 0 0,1 1 1 0 0,-1-1-1 0 0,0 1 0 0 0,1-1 1 0 0,-1 0-1 0 0,0 1 1 0 0,1-1-1 0 0,-1 0 0 0 0,0 0 1 0 0,0 0-1 0 0,0 0 1 0 0,0 0-1 0 0,0 0 0 0 0,0 0 1 0 0,0 0-1 0 0,0 0 1 0 0,0-1-1 0 0,0-1 1 0 0,3-4-196 0 0,0 0 0 0 0,0 0 1 0 0,-1-1-1 0 0,0 0 1 0 0,-1 0-1 0 0,0 1 1 0 0,3-16-1 0 0,-1-38-4225 0 0,-3-18-1403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9.074"/>
    </inkml:context>
    <inkml:brush xml:id="br0">
      <inkml:brushProperty name="width" value="0.035" units="cm"/>
      <inkml:brushProperty name="height" value="0.035" units="cm"/>
      <inkml:brushProperty name="color" value="#008C3A"/>
    </inkml:brush>
  </inkml:definitions>
  <inkml:trace contextRef="#ctx0" brushRef="#br0">10 33 4001 0 0,'37'-25'633'0'0,"-36"24"-430"0"0,1 0 1 0 0,0 0-1 0 0,0 0 1 0 0,0 0 0 0 0,-1 0-1 0 0,1 1 1 0 0,0-1-1 0 0,0 1 1 0 0,0 0-1 0 0,0-1 1 0 0,0 1-1 0 0,0 0 1 0 0,0 0 0 0 0,0 0-1 0 0,0 0 1 0 0,0 1-1 0 0,0-1 1 0 0,0 1-1 0 0,0-1 1 0 0,2 2 0 0 0,-4-2-46 0 0,1 1 1 0 0,-1 0 0 0 0,0 0 0 0 0,1-1-1 0 0,-1 1 1 0 0,0 0 0 0 0,0 0 0 0 0,0 0-1 0 0,0-1 1 0 0,0 1 0 0 0,0 0 0 0 0,0 0-1 0 0,0 0 1 0 0,0-1 0 0 0,0 1 0 0 0,0 0-1 0 0,-1 0 1 0 0,1 0 0 0 0,0-1 0 0 0,0 1-1 0 0,-1 0 1 0 0,1 0 0 0 0,-1 0 0 0 0,-13 28 1287 0 0,8-18-987 0 0,-8 27-711 0 0,2 0 0 0 0,1 1 0 0 0,2 0-1 0 0,1 0 1 0 0,2 1 0 0 0,0 43 0 0 0,6-80 224 0 0,-1-1 0 0 0,1 0 0 0 0,0 0 1 0 0,0 1-1 0 0,0-1 0 0 0,0 0 0 0 0,0 0 1 0 0,1 0-1 0 0,-1 1 0 0 0,1-1 0 0 0,0 0 1 0 0,-1 0-1 0 0,1 0 0 0 0,0 0 0 0 0,0 0 0 0 0,0 0 1 0 0,1 0-1 0 0,-1 0 0 0 0,0 0 0 0 0,1-1 1 0 0,-1 1-1 0 0,1 0 0 0 0,-1-1 0 0 0,1 0 1 0 0,0 1-1 0 0,0-1 0 0 0,0 0 0 0 0,-1 0 1 0 0,1 0-1 0 0,0 0 0 0 0,1 0 0 0 0,-1 0 0 0 0,0 0 1 0 0,0-1-1 0 0,0 1 0 0 0,0-1 0 0 0,1 0 1 0 0,-1 1-1 0 0,0-1 0 0 0,0 0 0 0 0,0 0 1 0 0,1-1-1 0 0,-1 1 0 0 0,3-1 0 0 0,12-2-171 0 0,-1-2-1 0 0,1 1 0 0 0,-1-2 1 0 0,27-13-1 0 0,-29 12 279 0 0,20-8-49 0 0,1 1 0 0 0,0 2 0 0 0,52-11 0 0 0,-73 20-24 0 0,0 1 0 0 0,1 1 0 0 0,-1 0 0 0 0,0 0 0 0 0,1 2 0 0 0,-1 0 0 0 0,0 0-1 0 0,0 1 1 0 0,1 1 0 0 0,-1 1 0 0 0,25 9 0 0 0,-36-12 17 0 0,0 0 0 0 0,0 0 0 0 0,0 1 0 0 0,0-1 0 0 0,-1 1 0 0 0,1 0 0 0 0,-1-1-1 0 0,1 1 1 0 0,-1 0 0 0 0,0 1 0 0 0,0-1 0 0 0,0 0 0 0 0,0 1 0 0 0,0-1 0 0 0,0 1 0 0 0,0-1 0 0 0,-1 1 0 0 0,0 0 0 0 0,1 0 0 0 0,-1 0 0 0 0,1 3-1 0 0,-2-2 16 0 0,0 0 0 0 0,0 0 0 0 0,0 0-1 0 0,-1 0 1 0 0,1 0 0 0 0,-1 0-1 0 0,0 0 1 0 0,0-1 0 0 0,0 1-1 0 0,-1 0 1 0 0,1 0 0 0 0,-1-1-1 0 0,0 1 1 0 0,-3 3 0 0 0,-6 9 162 0 0,-2 0 0 0 0,0-2 0 0 0,0 0 1 0 0,-1 0-1 0 0,-22 16 0 0 0,0-3-102 0 0,-2-1-1 0 0,-79 41 1 0 0,96-57-287 0 0,1-1 0 0 0,-1-1 0 0 0,-1-1 0 0 0,0-1 0 0 0,0-1 0 0 0,0-1 0 0 0,-45 3 0 0 0,33-10-1235 0 0,4-3-2492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3.064"/>
    </inkml:context>
    <inkml:brush xml:id="br0">
      <inkml:brushProperty name="width" value="0.035" units="cm"/>
      <inkml:brushProperty name="height" value="0.035" units="cm"/>
      <inkml:brushProperty name="color" value="#FF0066"/>
    </inkml:brush>
  </inkml:definitions>
  <inkml:trace contextRef="#ctx0" brushRef="#br0">714 0 12675 0 0,'-6'2'121'0'0,"-1"0"0"0"0,1 0 0 0 0,1 0 0 0 0,-1 0 1 0 0,0 1-1 0 0,0 0 0 0 0,1 0 0 0 0,0 1 0 0 0,0 0 0 0 0,-8 7 0 0 0,7-4-158 0 0,0 1 0 0 0,1 0-1 0 0,0 0 1 0 0,0 0-1 0 0,1 1 1 0 0,0 0 0 0 0,-2 9-1 0 0,-97 284 661 0 0,13 4 0 0 0,-85 539 0 0 0,14 648 1713 0 0,88-116-2101 0 0,73-1364-254 0 0,6 362-625 0 0,-2-323 412 0 0,3 0 0 0 0,2-1-1 0 0,3 1 1 0 0,1-2 0 0 0,22 51-1 0 0,9-3-1240 0 0,4-3-3847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14.294"/>
    </inkml:context>
    <inkml:brush xml:id="br0">
      <inkml:brushProperty name="width" value="0.035" units="cm"/>
      <inkml:brushProperty name="height" value="0.035" units="cm"/>
      <inkml:brushProperty name="color" value="#FF0066"/>
    </inkml:brush>
  </inkml:definitions>
  <inkml:trace contextRef="#ctx0" brushRef="#br0">112 539 1808 0 0,'-4'-4'158'0'0,"-1"1"-1"0"0,1-1 1 0 0,0 0-1 0 0,0-1 1 0 0,0 1-1 0 0,1-1 1 0 0,-1 0-1 0 0,1 0 1 0 0,0 0-1 0 0,1 0 1 0 0,-1 0-1 0 0,1-1 0 0 0,0 1 1 0 0,0-1-1 0 0,1 1 1 0 0,-1-1-1 0 0,1 0 1 0 0,1 0-1 0 0,-1 0 1 0 0,1 1-1 0 0,0-1 1 0 0,0 0-1 0 0,1 0 1 0 0,-1 0-1 0 0,1 0 0 0 0,3-8 1 0 0,1-2 164 0 0,0-1 0 0 0,1 0 1 0 0,1 1-1 0 0,1 0 0 0 0,0 1 0 0 0,1 0 0 0 0,1 0 0 0 0,0 1 1 0 0,1 0-1 0 0,0 1 0 0 0,1 0 0 0 0,1 1 0 0 0,0 0 1 0 0,0 1-1 0 0,1 0 0 0 0,1 2 0 0 0,19-11 0 0 0,0 1-2 0 0,0 3 0 0 0,1 1 0 0 0,1 1 0 0 0,0 2 0 0 0,1 1 0 0 0,73-10 0 0 0,271-4-109 0 0,-353 25-281 0 0,0 1 1 0 0,0 2-1 0 0,53 12 0 0 0,-72-13 2 0 0,0 0-1 0 0,0 1 0 0 0,-1 0 1 0 0,1 1-1 0 0,-1 0 0 0 0,0 0 0 0 0,0 1 1 0 0,0-1-1 0 0,-1 2 0 0 0,0-1 1 0 0,0 1-1 0 0,0 0 0 0 0,-1 1 1 0 0,0 0-1 0 0,11 14 0 0 0,-15-16-1 0 0,0-1 0 0 0,-1 1-1 0 0,1-1 1 0 0,-1 1 0 0 0,0 0 0 0 0,0 0-1 0 0,-1 0 1 0 0,1-1 0 0 0,-1 1 0 0 0,0 0-1 0 0,0 0 1 0 0,-1 0 0 0 0,1 0 0 0 0,-1 0-1 0 0,0-1 1 0 0,0 1 0 0 0,-1 0 0 0 0,0-1-1 0 0,1 1 1 0 0,-5 5 0 0 0,-4 10-55 0 0,-1-1 1 0 0,-2 0-1 0 0,-14 18 1 0 0,19-27 71 0 0,-43 53 277 0 0,-3-2 0 0 0,-107 94-1 0 0,-144 87 744 0 0,71-60-4 0 0,153-118-413 0 0,21-17 489 0 0,-59 58-1 0 0,104-90-833 0 0,1 0 0 0 0,0 2 1 0 0,1 0-1 0 0,1 0 0 0 0,0 1 0 0 0,1 0 1 0 0,2 1-1 0 0,-13 32 0 0 0,20-46-193 0 0,0 0 1 0 0,1 0-1 0 0,0 1 0 0 0,0-1 0 0 0,0 0 1 0 0,1 0-1 0 0,0 0 0 0 0,0 1 0 0 0,0-1 0 0 0,0 0 1 0 0,1 0-1 0 0,0 0 0 0 0,0 1 0 0 0,0-1 1 0 0,1 0-1 0 0,0 0 0 0 0,0-1 0 0 0,2 6 1 0 0,1-4-12 0 0,-1 0 0 0 0,1 0 0 0 0,0 0 1 0 0,0-1-1 0 0,1 0 0 0 0,-1 0 1 0 0,1 0-1 0 0,0-1 0 0 0,1 1 1 0 0,-1-1-1 0 0,9 3 0 0 0,12 4 23 0 0,0-1 0 0 0,0-2 0 0 0,0-1-1 0 0,1 0 1 0 0,41 2 0 0 0,-1-3 37 0 0,0-3-1 0 0,0-4 1 0 0,-1-2-1 0 0,82-15 1 0 0,261-76-135 0 0,-308 68-180 0 0,77-24-3889 0 0,-150 40-1147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15.054"/>
    </inkml:context>
    <inkml:brush xml:id="br0">
      <inkml:brushProperty name="width" value="0.035" units="cm"/>
      <inkml:brushProperty name="height" value="0.035" units="cm"/>
      <inkml:brushProperty name="color" value="#FF0066"/>
    </inkml:brush>
  </inkml:definitions>
  <inkml:trace contextRef="#ctx0" brushRef="#br0">10 401 2272 0 0,'-2'-3'36'0'0,"1"0"-1"0"0,0 1 1 0 0,0-1-1 0 0,0 0 1 0 0,0 0-1 0 0,0 0 0 0 0,0 0 1 0 0,1 0-1 0 0,0 1 1 0 0,-1-1-1 0 0,1 0 0 0 0,0 0 1 0 0,0 0-1 0 0,1 0 1 0 0,-1 0-1 0 0,1 0 0 0 0,-1 0 1 0 0,1 0-1 0 0,2-5 1 0 0,0 3 75 0 0,0 1 0 0 0,0-1 0 0 0,1 1-1 0 0,-1 0 1 0 0,1 0 0 0 0,0 0 0 0 0,0 0 0 0 0,0 0 0 0 0,1 1 0 0 0,5-4 0 0 0,-7 5-3 0 0,0 0 1 0 0,0 0-1 0 0,0 0 1 0 0,0 1-1 0 0,0-1 1 0 0,0 1-1 0 0,0 0 1 0 0,1 0-1 0 0,-1 0 1 0 0,0 0-1 0 0,1 0 1 0 0,-1 1-1 0 0,1-1 1 0 0,-1 1-1 0 0,1 0 0 0 0,-1 0 1 0 0,1 1-1 0 0,-1-1 1 0 0,1 1-1 0 0,3 0 1 0 0,-4 1-22 0 0,-1-1-1 0 0,1 1 1 0 0,0 0 0 0 0,-1 0 0 0 0,0 0-1 0 0,0 0 1 0 0,1 0 0 0 0,-1 1-1 0 0,0-1 1 0 0,-1 0 0 0 0,1 1 0 0 0,0 0-1 0 0,-1-1 1 0 0,1 1 0 0 0,-1 0 0 0 0,0 0-1 0 0,0 0 1 0 0,0 0 0 0 0,0 0 0 0 0,-1 0-1 0 0,1 0 1 0 0,-1 0 0 0 0,0 4-1 0 0,2 14 189 0 0,-2 0-1 0 0,0 1 0 0 0,-1-1 0 0 0,-2 0 1 0 0,-7 36-1 0 0,-39 104 1170 0 0,8-30 158 0 0,32-102-1079 0 0,6-21-271 0 0,0 1-1 0 0,0 0 0 0 0,1 0 0 0 0,0 0 1 0 0,1 0-1 0 0,-1 17 0 0 0,2-25-236 0 0,0-1-1 0 0,0 0 1 0 0,0 0 0 0 0,1 1-1 0 0,-1-1 1 0 0,0 0 0 0 0,0 0-1 0 0,0 1 1 0 0,0-1 0 0 0,0 0-1 0 0,0 0 1 0 0,1 1 0 0 0,-1-1-1 0 0,0 0 1 0 0,0 0 0 0 0,0 0-1 0 0,0 1 1 0 0,1-1 0 0 0,-1 0-1 0 0,0 0 1 0 0,0 0 0 0 0,1 0-1 0 0,-1 1 1 0 0,0-1 0 0 0,0 0-1 0 0,1 0 1 0 0,-1 0 0 0 0,0 0-1 0 0,0 0 1 0 0,1 0 0 0 0,-1 0-1 0 0,0 0 1 0 0,1 0 0 0 0,-1 0-1 0 0,0 0 1 0 0,0 0 0 0 0,1 0-1 0 0,-1 0 1 0 0,0 0 0 0 0,0 0-1 0 0,1 0 1 0 0,-1 0 0 0 0,0 0-1 0 0,1 0 1 0 0,-1-1 0 0 0,0 1-1 0 0,0 0 1 0 0,0 0 0 0 0,1 0-1 0 0,-1 0 1 0 0,0-1 0 0 0,0 1-1 0 0,1 0 1 0 0,-1 0 0 0 0,0 0-1 0 0,0-1 1 0 0,0 1 0 0 0,15-14 355 0 0,-14 13-341 0 0,105-125 423 0 0,-8 7-188 0 0,127-165-1195 0 0,-41 44 45 0 0,-183 240 882 0 0,70-74-844 0 0,-66 69 776 0 0,1 0 0 0 0,0 0 0 0 0,0 1 0 0 0,0 0 0 0 0,0 0-1 0 0,1 0 1 0 0,-1 1 0 0 0,1 0 0 0 0,0 0 0 0 0,0 1 0 0 0,11-2 0 0 0,-17 4 72 0 0,1 0 1 0 0,-1 0-1 0 0,1 0 0 0 0,-1 0 1 0 0,1 0-1 0 0,-1 0 1 0 0,0 1-1 0 0,1-1 1 0 0,-1 1-1 0 0,1-1 1 0 0,-1 1-1 0 0,0 0 0 0 0,1-1 1 0 0,-1 1-1 0 0,0 0 1 0 0,0 0-1 0 0,0 0 1 0 0,0 0-1 0 0,0 0 1 0 0,0 0-1 0 0,0 0 0 0 0,0 0 1 0 0,0 0-1 0 0,0 1 1 0 0,0-1-1 0 0,-1 0 1 0 0,1 0-1 0 0,0 1 1 0 0,-1-1-1 0 0,1 1 1 0 0,-1-1-1 0 0,0 0 0 0 0,0 1 1 0 0,1-1-1 0 0,-1 1 1 0 0,0-1-1 0 0,0 1 1 0 0,0-1-1 0 0,0 1 1 0 0,0-1-1 0 0,-1 2 0 0 0,1 10 41 0 0,-2 1 0 0 0,1-1-1 0 0,-5 18 1 0 0,4-25-65 0 0,-27 105 314 0 0,-6-2 0 0 0,-62 133 1 0 0,69-173 94 0 0,27-67-403 0 0,-4 9 278 0 0,1 0-1 0 0,0 0 1 0 0,1 0-1 0 0,-2 13 1 0 0,4-22-205 0 0,1-1 1 0 0,0 1 0 0 0,0-1 0 0 0,0 1-1 0 0,0-1 1 0 0,0 0 0 0 0,0 1 0 0 0,1-1-1 0 0,-1 1 1 0 0,0-1 0 0 0,1 0 0 0 0,-1 1-1 0 0,1-1 1 0 0,-1 0 0 0 0,1 1 0 0 0,0-1-1 0 0,-1 0 1 0 0,2 2 0 0 0,-1-2-27 0 0,1-1-1 0 0,-1 1 1 0 0,0 0-1 0 0,1-1 1 0 0,-1 1 0 0 0,0-1-1 0 0,1 0 1 0 0,-1 1-1 0 0,1-1 1 0 0,-1 0 0 0 0,1 0-1 0 0,-1 0 1 0 0,1 0-1 0 0,-1 0 1 0 0,1 0 0 0 0,-1 0-1 0 0,0 0 1 0 0,1-1 0 0 0,-1 1-1 0 0,1 0 1 0 0,-1-1-1 0 0,2 0 1 0 0,19-9-27 0 0,0-1 0 0 0,0-1 0 0 0,-1-1-1 0 0,-1 0 1 0 0,0-2 0 0 0,26-25 0 0 0,-8 8-51 0 0,203-191-586 0 0,-32 26-451 0 0,-169 164 408 0 0,1 2-1 0 0,1 1 1 0 0,69-35 0 0 0,-110 64 651 0 0,0 1 0 0 0,0-1 1 0 0,-1 0-1 0 0,1 1 0 0 0,0 0 0 0 0,0-1 1 0 0,0 1-1 0 0,0-1 0 0 0,0 1 1 0 0,0 0-1 0 0,0 0 0 0 0,0-1 0 0 0,0 1 1 0 0,0 0-1 0 0,0 0 0 0 0,0 0 1 0 0,0 0-1 0 0,0 0 0 0 0,0 0 1 0 0,0 1-1 0 0,0-1 0 0 0,0 0 0 0 0,0 0 1 0 0,0 1-1 0 0,0-1 0 0 0,-1 1 1 0 0,3 0-1 0 0,-3 0 7 0 0,1 0-1 0 0,-1 1 1 0 0,1-1 0 0 0,0 0-1 0 0,-1 1 1 0 0,0-1 0 0 0,1 0 0 0 0,-1 1-1 0 0,0-1 1 0 0,0 1 0 0 0,0-1 0 0 0,0 0-1 0 0,0 1 1 0 0,0-1 0 0 0,0 1-1 0 0,-1 2 1 0 0,-21 66 119 0 0,19-62-10 0 0,-128 278 1709 0 0,5-12-586 0 0,121-263-1157 0 0,0 1 1 0 0,1 0-1 0 0,1 0 0 0 0,-1 0 0 0 0,2 0 0 0 0,0 0 0 0 0,0 1 0 0 0,1-1 0 0 0,1 1 0 0 0,2 24 0 0 0,-2-36-119 0 0,0 0 1 0 0,0 0-1 0 0,1 0 1 0 0,-1 0-1 0 0,1 0 1 0 0,-1 0-1 0 0,1 0 1 0 0,0 0-1 0 0,-1 0 0 0 0,1 0 1 0 0,0 0-1 0 0,-1 0 1 0 0,1 0-1 0 0,0 0 1 0 0,0-1-1 0 0,0 1 1 0 0,0 0-1 0 0,0-1 1 0 0,0 1-1 0 0,0 0 1 0 0,0-1-1 0 0,0 1 0 0 0,0-1 1 0 0,0 0-1 0 0,0 1 1 0 0,0-1-1 0 0,1 0 1 0 0,1 0-1 0 0,20-3-5188 0 0,-9-2 1123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15.227"/>
    </inkml:context>
    <inkml:brush xml:id="br0">
      <inkml:brushProperty name="width" value="0.035" units="cm"/>
      <inkml:brushProperty name="height" value="0.035" units="cm"/>
      <inkml:brushProperty name="color" value="#FF0066"/>
    </inkml:brush>
  </inkml:definitions>
  <inkml:trace contextRef="#ctx0" brushRef="#br0">5 5 1456 0 0,'-4'-4'128'0'0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17.181"/>
    </inkml:context>
    <inkml:brush xml:id="br0">
      <inkml:brushProperty name="width" value="0.035" units="cm"/>
      <inkml:brushProperty name="height" value="0.035" units="cm"/>
      <inkml:brushProperty name="color" value="#FF0066"/>
    </inkml:brush>
  </inkml:definitions>
  <inkml:trace contextRef="#ctx0" brushRef="#br0">121 1784 4321 0 0,'-38'-58'878'0'0,"23"33"377"0"0,-37-44 1 0 0,51 67-1066 0 0,-1 0 0 0 0,1 1 0 0 0,0-1-1 0 0,-1 0 1 0 0,1 0 0 0 0,0 0 0 0 0,0 0 0 0 0,0 0 0 0 0,0 0 0 0 0,0 0 0 0 0,1 0 0 0 0,-1 0 0 0 0,1-1 0 0 0,-1 1 0 0 0,1 0 0 0 0,0 0 0 0 0,0-1 0 0 0,0 1 0 0 0,0 0 0 0 0,0 0 0 0 0,1-4 0 0 0,1 0 639 0 0,1-1 1 0 0,0 0-1 0 0,0 1 1 0 0,0 0-1 0 0,7-9 1 0 0,6-12-194 0 0,191-458 1952 0 0,-125 273-2098 0 0,8-19 86 0 0,60-143-39 0 0,-60 167-913 0 0,-92 215 313 0 0,1 0 0 0 0,0 0 0 0 0,0 0 0 0 0,0 0 0 0 0,1 0 1 0 0,1 1-1 0 0,0-1 0 0 0,0 0 0 0 0,2 10 0 0 0,1 9-35 0 0,18 173-79 0 0,-7-86 201 0 0,-5 1 0 0 0,-10 228-1 0 0,-43-10-102 0 0,1-23 520 0 0,44-286-113 0 0,8-33 294 0 0,15-42 276 0 0,-23 46-922 0 0,32-86 509 0 0,-4-2 0 0 0,23-117-1 0 0,-28 102-489 0 0,50-136 0 0 0,-41 156-123 0 0,4 2-1 0 0,4 1 0 0 0,4 2 0 0 0,3 2 0 0 0,93-117 0 0 0,-121 172 2 0 0,-16 18 68 0 0,0 0 1 0 0,1 0-1 0 0,0 1 1 0 0,0 0 0 0 0,1 0-1 0 0,0 1 1 0 0,0 0 0 0 0,1 0-1 0 0,-1 1 1 0 0,14-7-1 0 0,-19 11 34 0 0,0 1 0 0 0,1 0 0 0 0,-1 0-1 0 0,0 0 1 0 0,0 0 0 0 0,1 0 0 0 0,-1 1-1 0 0,0-1 1 0 0,0 1 0 0 0,0-1-1 0 0,1 1 1 0 0,-1 0 0 0 0,0 0 0 0 0,0 0-1 0 0,0 0 1 0 0,0 0 0 0 0,0 0-1 0 0,-1 0 1 0 0,1 1 0 0 0,0-1 0 0 0,-1 1-1 0 0,1 0 1 0 0,0-1 0 0 0,-1 1-1 0 0,2 3 1 0 0,35 53-302 0 0,-33-48 249 0 0,2 3 80 0 0,-1 0 0 0 0,-1 1 1 0 0,-1-1-1 0 0,1 1 0 0 0,-2 0 1 0 0,0 0-1 0 0,-1 0 0 0 0,0 1 1 0 0,-2-1-1 0 0,1 0 0 0 0,-4 28 1 0 0,-4 11 45 0 0,-27 98 0 0 0,18-85-36 0 0,-74 243 7 0 0,2-5 15 0 0,74-243-29 0 0,2 1-1 0 0,4 0 1 0 0,-1 64 0 0 0,8-103-50 0 0,2 1 0 0 0,1-1 0 0 0,0 0 0 0 0,11 41 0 0 0,-10-56-19 0 0,-1-1 0 0 0,1 1 0 0 0,0-1 1 0 0,1 0-1 0 0,0 0 0 0 0,0 0 0 0 0,10 12 0 0 0,-11-16-12 0 0,0 0-1 0 0,0 0 0 0 0,1 0 0 0 0,-1-1 1 0 0,1 1-1 0 0,0-1 0 0 0,-1 1 0 0 0,1-1 1 0 0,0-1-1 0 0,0 1 0 0 0,1 0 1 0 0,-1-1-1 0 0,0 0 0 0 0,0 0 0 0 0,7 0 1 0 0,-9-1 1 0 0,-1 0 1 0 0,1 0 0 0 0,0 0 0 0 0,0 0 0 0 0,-1 0 0 0 0,1-1-1 0 0,0 1 1 0 0,0-1 0 0 0,-1 1 0 0 0,1-1 0 0 0,0 0 0 0 0,-1 0-1 0 0,1 1 1 0 0,-1-1 0 0 0,1 0 0 0 0,-1 0 0 0 0,1-1 0 0 0,-1 1-1 0 0,0 0 1 0 0,1 0 0 0 0,-1-1 0 0 0,0 1 0 0 0,0-1-1 0 0,0 1 1 0 0,0-1 0 0 0,0 1 0 0 0,-1-1 0 0 0,1 0 0 0 0,0 1-1 0 0,-1-1 1 0 0,1-3 0 0 0,2-4-787 0 0,-1-1-1 0 0,0 0 0 0 0,-1 0 1 0 0,0-12-1 0 0,0-11-4144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18.096"/>
    </inkml:context>
    <inkml:brush xml:id="br0">
      <inkml:brushProperty name="width" value="0.035" units="cm"/>
      <inkml:brushProperty name="height" value="0.035" units="cm"/>
      <inkml:brushProperty name="color" value="#FF0066"/>
    </inkml:brush>
  </inkml:definitions>
  <inkml:trace contextRef="#ctx0" brushRef="#br0">737 449 9362 0 0,'-1'0'-29'0'0,"1"0"0"0"0,0 0-1 0 0,0 0 1 0 0,0 0 0 0 0,-1-1 0 0 0,1 1-1 0 0,0 0 1 0 0,0 0 0 0 0,-1 0 0 0 0,1 0-1 0 0,0 0 1 0 0,0 0 0 0 0,-1 0 0 0 0,1 0-1 0 0,0 0 1 0 0,0 0 0 0 0,-1 0 0 0 0,1 0-1 0 0,0 0 1 0 0,0 0 0 0 0,-1 0 0 0 0,1 0-1 0 0,0 0 1 0 0,0 0 0 0 0,-1 0 0 0 0,1 0 0 0 0,0 0-1 0 0,0 0 1 0 0,-1 0 0 0 0,1 1 0 0 0,0-1-1 0 0,0 0 1 0 0,0 0 0 0 0,-1 0 0 0 0,1 0-1 0 0,0 1 1 0 0,0-1 0 0 0,0 0 0 0 0,0 0-1 0 0,-1 0 1 0 0,1 1 0 0 0,0-1 0 0 0,0 0-1 0 0,0 0 1 0 0,0 1 0 0 0,0-1 0 0 0,0 0 0 0 0,0 0-1 0 0,0 1 1 0 0,-1-1 0 0 0,1 0 0 0 0,0 0-1 0 0,0 1 1 0 0,0-1 0 0 0,-5 30-191 0 0,3 35 1040 0 0,11 41 717 0 0,-3-59-785 0 0,-3 1 0 0 0,-1-1 1 0 0,-8 76-1 0 0,3-95-420 0 0,-2 0 0 0 0,-1 0 0 0 0,-1 0 0 0 0,-1 0 0 0 0,-2-1 0 0 0,-1-1-1 0 0,-1 0 1 0 0,-1 0 0 0 0,-1-1 0 0 0,-1-1 0 0 0,-1 0 0 0 0,-1-1 0 0 0,-2-1 0 0 0,0-1 0 0 0,-23 20 0 0 0,42-41-311 0 0,-1 1 0 0 0,1 0 0 0 0,-1 0 0 0 0,0-1 1 0 0,0 1-1 0 0,1 0 0 0 0,-1-1 0 0 0,0 1 0 0 0,0-1 1 0 0,0 1-1 0 0,0-1 0 0 0,1 1 0 0 0,-1-1 0 0 0,0 0 1 0 0,0 0-1 0 0,0 1 0 0 0,0-1 0 0 0,0 0 0 0 0,0 0 1 0 0,0 0-1 0 0,0 0 0 0 0,0 0 0 0 0,-2 0 0 0 0,3-1-11 0 0,-1 1 0 0 0,1-1-1 0 0,-1 0 1 0 0,1 0 0 0 0,-1 1-1 0 0,1-1 1 0 0,0 0 0 0 0,-1 0-1 0 0,1 0 1 0 0,0 0 0 0 0,0 1-1 0 0,0-1 1 0 0,-1 0 0 0 0,1 0-1 0 0,0 0 1 0 0,0 0 0 0 0,0 0-1 0 0,0 0 1 0 0,1 1 0 0 0,-1-3-1 0 0,13-56 99 0 0,-10 51-38 0 0,19-76 64 0 0,95-325 137 0 0,-87 321-319 0 0,4 1 1 0 0,68-124 0 0 0,-84 180 31 0 0,2 1 1 0 0,0 0 0 0 0,2 2-1 0 0,2 1 1 0 0,0 0-1 0 0,2 2 1 0 0,1 1-1 0 0,0 1 1 0 0,2 1 0 0 0,1 2-1 0 0,0 1 1 0 0,1 1-1 0 0,1 1 1 0 0,1 2 0 0 0,37-11-1 0 0,-66 24 0 0 0,-1 1 0 0 0,0 0 0 0 0,1 0 0 0 0,-1 1 0 0 0,1-1 1 0 0,-1 1-1 0 0,1 0 0 0 0,0 0 0 0 0,-1 0 0 0 0,1 0 0 0 0,-1 0 0 0 0,1 1 0 0 0,-1 0 0 0 0,1 0 0 0 0,-1 0 0 0 0,0 0 0 0 0,1 0 0 0 0,-1 0 0 0 0,0 1 1 0 0,0 0-1 0 0,4 2 0 0 0,-4-1-22 0 0,0 1 0 0 0,0-1 0 0 0,0 1 0 0 0,-1 0 0 0 0,1 0 0 0 0,-1 0 0 0 0,0 0 1 0 0,0 0-1 0 0,0 0 0 0 0,-1 1 0 0 0,1-1 0 0 0,-1 0 0 0 0,0 1 0 0 0,0 5 0 0 0,1 10-171 0 0,-1 0-1 0 0,-1 0 1 0 0,-1 0-1 0 0,0 0 0 0 0,-2 1 1 0 0,-6 23-1 0 0,-7 14 19 0 0,-3 0 0 0 0,-3-2 0 0 0,-2 0 0 0 0,-2-2 0 0 0,-3-1 0 0 0,-1-1 0 0 0,-4-1 0 0 0,-1-2 0 0 0,-78 83 1 0 0,98-117 452 0 0,10-11-19 0 0,0 1 0 0 0,0 1 0 0 0,0-1 0 0 0,0 1 0 0 0,1-1 0 0 0,0 1 0 0 0,0 0 0 0 0,0 1 0 0 0,-2 6 0 0 0,10-8 343 0 0,8-8-346 0 0,12-9-280 0 0,88-57-555 0 0,-32 19-222 0 0,2 3-1 0 0,114-47 0 0 0,-172 84 642 0 0,1 1 0 0 0,0 2 0 0 0,1 0 0 0 0,-1 2 0 0 0,1 0-1 0 0,0 2 1 0 0,1 1 0 0 0,-1 1 0 0 0,0 1 0 0 0,1 2 0 0 0,-1 0 0 0 0,0 2 0 0 0,26 7-1 0 0,-47-10 141 0 0,1 0-1 0 0,-1 1 1 0 0,1 0-1 0 0,-1 0 1 0 0,0 0-1 0 0,1 1 1 0 0,-1 0-1 0 0,-1 0 1 0 0,1 0-1 0 0,0 1 1 0 0,-1-1-1 0 0,0 1 1 0 0,1 0-1 0 0,-2 0 0 0 0,1 1 1 0 0,0-1-1 0 0,-1 1 1 0 0,0 0-1 0 0,0 0 1 0 0,0 0-1 0 0,-1 0 1 0 0,1 0-1 0 0,-1 0 1 0 0,-1 1-1 0 0,1-1 1 0 0,-1 1-1 0 0,0 0 1 0 0,0-1-1 0 0,0 1 0 0 0,-1 0 1 0 0,0 0-1 0 0,0-1 1 0 0,-2 11-1 0 0,-2 5 20 0 0,0 0-1 0 0,-2 0 0 0 0,-1 0 1 0 0,0-1-1 0 0,-1 0 1 0 0,-2 0-1 0 0,-20 33 0 0 0,-1-8 212 0 0,-3-1-1 0 0,-1-2 1 0 0,-2-1-1 0 0,-1-2 1 0 0,-3-1-1 0 0,0-2 0 0 0,-87 55 1 0 0,-25 2 855 0 0,-174 77 1 0 0,181-102 217 0 0,-3-7 1 0 0,-259 72 0 0 0,387-127-1382 0 0,-1-1 0 0 0,0 0 0 0 0,0-2 0 0 0,0 0 0 0 0,-1-2 0 0 0,1 0 0 0 0,0-2 0 0 0,-1 0 0 0 0,1-2 0 0 0,-33-7 0 0 0,10-7-1273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1.646"/>
    </inkml:context>
    <inkml:brush xml:id="br0">
      <inkml:brushProperty name="width" value="0.035" units="cm"/>
      <inkml:brushProperty name="height" value="0.035" units="cm"/>
      <inkml:brushProperty name="color" value="#FF0066"/>
    </inkml:brush>
  </inkml:definitions>
  <inkml:trace contextRef="#ctx0" brushRef="#br0">132 45 1152 0 0,'-2'-4'224'0'0,"-10"-20"-547"0"0,11 24 397 0 0,1-1-1 0 0,-1 1 0 0 0,1-1 1 0 0,0 1-1 0 0,-1-1 0 0 0,1 1 1 0 0,0-1-1 0 0,0 1 0 0 0,-1-1 1 0 0,1 1-1 0 0,0-1 0 0 0,0 1 0 0 0,0-1 1 0 0,0 1-1 0 0,-1-1 0 0 0,1 1 1 0 0,0-1-1 0 0,0 1 0 0 0,0-1 1 0 0,0 1-1 0 0,0-1 0 0 0,1 0 1 0 0,-1 1-1 0 0,0-1 0 0 0,0 1 0 0 0,0-1 1 0 0,0 1-1 0 0,1-1 0 0 0,-1 1 1 0 0,0-1-1 0 0,4 9 202 0 0,-1-1-1 0 0,0 2 1 0 0,-1-1-1 0 0,0 0 1 0 0,2 14-1 0 0,12 94 3032 0 0,-5 1 0 0 0,-5 153 0 0 0,-35 237-5 0 0,14-308-2950 0 0,-9 146 111 0 0,-42 653 549 0 0,34 1-1448 0 0,71 230 454 0 0,-34-1138 31 0 0,5 16-253 0 0,4-1-1 0 0,42 161 1 0 0,-40-197-1168 0 0,10 95 1 0 0,-23-121-2029 0 0,-3 69 0 0 0,-1-106 2058 0 0,1-10-2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2.252"/>
    </inkml:context>
    <inkml:brush xml:id="br0">
      <inkml:brushProperty name="width" value="0.035" units="cm"/>
      <inkml:brushProperty name="height" value="0.035" units="cm"/>
      <inkml:brushProperty name="color" value="#FF0066"/>
    </inkml:brush>
  </inkml:definitions>
  <inkml:trace contextRef="#ctx0" brushRef="#br0">252 0 6193 0 0,'-1'1'158'0'0,"0"0"0"0"0,0 1 0 0 0,-1-1 0 0 0,1 0 0 0 0,0 0-1 0 0,0 0 1 0 0,0 1 0 0 0,0-1 0 0 0,0 1 0 0 0,1-1 0 0 0,-1 1-1 0 0,0-1 1 0 0,1 1 0 0 0,-1-1 0 0 0,1 1 0 0 0,-1-1 0 0 0,1 4 0 0 0,-11 32 1483 0 0,5 1-779 0 0,2 0 0 0 0,2 1 0 0 0,2-1-1 0 0,1 1 1 0 0,8 53 0 0 0,1 39-195 0 0,-39 766 867 0 0,11-592-1186 0 0,-47 1618 212 0 0,53-1300-308 0 0,-49-4 24 0 0,49-547-221 0 0,-19 137 333 0 0,27-172-323 0 0,3 1 0 0 0,0 0 1 0 0,8 54-1 0 0,0-67-379 0 0,-7-25 299 0 0,0 0 0 0 0,0 0 0 0 0,0 0-1 0 0,1 0 1 0 0,-1 0 0 0 0,0 0 0 0 0,0 0 0 0 0,0 0 0 0 0,1 0 0 0 0,-1 0-1 0 0,0 0 1 0 0,0 0 0 0 0,0 0 0 0 0,1 0 0 0 0,-1 0 0 0 0,0 0 0 0 0,0 0 0 0 0,0 0-1 0 0,1 0 1 0 0,-1 0 0 0 0,0 0 0 0 0,0 0 0 0 0,0 0 0 0 0,0 0 0 0 0,1-1 0 0 0,-1 1-1 0 0,0 0 1 0 0,0 0 0 0 0,0 0 0 0 0,0 0 0 0 0,0 0 0 0 0,1-1 0 0 0,-1 1-1 0 0,0 0 1 0 0,0 0 0 0 0,0 0 0 0 0,0-1 0 0 0,0 1 0 0 0,0 0 0 0 0,0 0 0 0 0,0 0-1 0 0,0-1 1 0 0,0 1 0 0 0,0 0 0 0 0,0 0 0 0 0,0 0 0 0 0,0-1 0 0 0,0 1 0 0 0,0 0-1 0 0,8-47-1703 0 0,-8 3-464 0 0,-2-15-3510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2.718"/>
    </inkml:context>
    <inkml:brush xml:id="br0">
      <inkml:brushProperty name="width" value="0.035" units="cm"/>
      <inkml:brushProperty name="height" value="0.035" units="cm"/>
      <inkml:brushProperty name="color" value="#FF0066"/>
    </inkml:brush>
  </inkml:definitions>
  <inkml:trace contextRef="#ctx0" brushRef="#br0">491 1 9362 0 0,'-12'12'30'0'0,"1"1"0"0"0,1 0 0 0 0,0 0 1 0 0,1 1-1 0 0,0 1 0 0 0,1 0 0 0 0,1 0 0 0 0,0 0 0 0 0,1 1 1 0 0,1 0-1 0 0,0 0 0 0 0,-2 19 0 0 0,-208 1199 474 0 0,87 21 4060 0 0,86-147-900 0 0,51-847-3334 0 0,11-1-1 0 0,67 320 1 0 0,16-140-59 0 0,-38-170-2752 0 0,-56-222 319 0 0,-7-16-4066 0 0,-2-29 2354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48.437"/>
    </inkml:context>
    <inkml:brush xml:id="br0">
      <inkml:brushProperty name="width" value="0.035" units="cm"/>
      <inkml:brushProperty name="height" value="0.035" units="cm"/>
      <inkml:brushProperty name="color" value="#FF0066"/>
    </inkml:brush>
  </inkml:definitions>
  <inkml:trace contextRef="#ctx0" brushRef="#br0">1 481 7458 0 0,'30'-40'915'0'0,"1"2"0"0"0,2 2 1 0 0,2 1-1 0 0,49-39 0 0 0,-65 56-584 0 0,17-13 277 0 0,0 2-1 0 0,2 1 0 0 0,1 2 1 0 0,1 2-1 0 0,51-23 0 0 0,-65 36-445 0 0,0 2 0 0 0,0 0 1 0 0,1 2-1 0 0,0 1 0 0 0,0 1 0 0 0,1 1 0 0 0,-1 2 1 0 0,1 1-1 0 0,0 1 0 0 0,30 3 0 0 0,-3 6-516 0 0,-1 2 1 0 0,0 2-1 0 0,0 2 0 0 0,-2 3 0 0 0,0 2 1 0 0,-1 3-1 0 0,57 34 0 0 0,-94-49 216 0 0,-1 0-1 0 0,0 1 0 0 0,0 0 1 0 0,-1 1-1 0 0,-1 1 0 0 0,1 0 1 0 0,-2 0-1 0 0,0 1 0 0 0,0 1 1 0 0,10 17-1 0 0,-16-22 124 0 0,0 0-1 0 0,-1 0 1 0 0,0 0 0 0 0,0 0-1 0 0,-1 0 1 0 0,0 1-1 0 0,0-1 1 0 0,-1 1 0 0 0,-1-1-1 0 0,1 1 1 0 0,-1-1-1 0 0,-1 1 1 0 0,1 0 0 0 0,-1-1-1 0 0,-1 1 1 0 0,0-1-1 0 0,0 0 1 0 0,-1 1 0 0 0,1-1-1 0 0,-6 9 1 0 0,-13 20-128 0 0,-1-2 1 0 0,-2 0 0 0 0,-1-2-1 0 0,-2 0 1 0 0,-31 28 0 0 0,15-14 206 0 0,-339 318 1431 0 0,98-104 1291 0 0,161-151-1148 0 0,-20 19-560 0 0,127-111-929 0 0,0 0 0 0 0,1 0 0 0 0,1 1-1 0 0,0 1 1 0 0,-18 38 0 0 0,31-56-142 0 0,0 0-1 0 0,0 1 1 0 0,-1-1-1 0 0,1 1 1 0 0,1-1-1 0 0,-1 1 1 0 0,0 0 0 0 0,1-1-1 0 0,-1 1 1 0 0,1 0-1 0 0,0-1 1 0 0,0 1 0 0 0,0 0-1 0 0,0 0 1 0 0,0-1-1 0 0,1 1 1 0 0,-1 0-1 0 0,2 2 1 0 0,-1-4-1 0 0,0 1-1 0 0,1-1 1 0 0,-1 0-1 0 0,1 0 1 0 0,-1 0-1 0 0,1 0 1 0 0,-1 0-1 0 0,1 0 1 0 0,0 0-1 0 0,-1 0 1 0 0,1-1 0 0 0,0 1-1 0 0,-1-1 1 0 0,1 1-1 0 0,0-1 1 0 0,0 0-1 0 0,0 0 1 0 0,0 1-1 0 0,-1-1 1 0 0,1-1-1 0 0,0 1 1 0 0,0 0-1 0 0,0 0 1 0 0,-1-1-1 0 0,1 1 1 0 0,0-1 0 0 0,1 0-1 0 0,61-15 75 0 0,-2-3 0 0 0,115-52 0 0 0,-56 19 101 0 0,0 6-163 0 0,1 6 0 0 0,1 5-1 0 0,180-28 1 0 0,-237 55-373 0 0,0 4 0 0 0,117 5 1 0 0,-138 3-2664 0 0,43 11 0 0 0,-34-3-2971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9.240"/>
    </inkml:context>
    <inkml:brush xml:id="br0">
      <inkml:brushProperty name="width" value="0.035" units="cm"/>
      <inkml:brushProperty name="height" value="0.035" units="cm"/>
      <inkml:brushProperty name="color" value="#008C3A"/>
    </inkml:brush>
  </inkml:definitions>
  <inkml:trace contextRef="#ctx0" brushRef="#br0">1 138 600 0 0,'4'-1'419'0'0,"0"-1"0"0"0,0 1 0 0 0,1 0 0 0 0,-1 0 0 0 0,1 0 0 0 0,-1 0 0 0 0,1 1 0 0 0,-1 0 0 0 0,1 0 0 0 0,0 0 0 0 0,4 1-1 0 0,12-1 1261 0 0,337-26 7772 0 0,-263 14-8668 0 0,164-44 0 0 0,-146 24-3749 0 0,-84 27-2677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1.245"/>
    </inkml:context>
    <inkml:brush xml:id="br0">
      <inkml:brushProperty name="width" value="0.035" units="cm"/>
      <inkml:brushProperty name="height" value="0.035" units="cm"/>
      <inkml:brushProperty name="color" value="#FF0066"/>
    </inkml:brush>
  </inkml:definitions>
  <inkml:trace contextRef="#ctx0" brushRef="#br0">1 201 5409 0 0,'0'-6'242'0'0,"1"-1"-1"0"0,0 1 1 0 0,0-1 0 0 0,1 1-1 0 0,0 0 1 0 0,0 0-1 0 0,0 0 1 0 0,0 0 0 0 0,1 0-1 0 0,0 0 1 0 0,1 1 0 0 0,-1-1-1 0 0,1 1 1 0 0,8-8-1 0 0,-1 0 336 0 0,2 2-1 0 0,0-1 0 0 0,0 2 0 0 0,21-14 1 0 0,-33 24-511 0 0,-1 1 0 0 0,0-1 1 0 0,1 0-1 0 0,-1 0 0 0 0,0 0 1 0 0,0 0-1 0 0,1 0 0 0 0,-1 0 1 0 0,0 1-1 0 0,1-1 0 0 0,-1 0 1 0 0,0 0-1 0 0,0 0 0 0 0,1 1 1 0 0,-1-1-1 0 0,0 0 0 0 0,0 0 1 0 0,1 1-1 0 0,-1-1 0 0 0,0 0 1 0 0,0 0-1 0 0,0 1 0 0 0,0-1 1 0 0,0 0-1 0 0,1 1 1 0 0,-1-1-1 0 0,0 0 0 0 0,0 1 1 0 0,0-1-1 0 0,0 0 0 0 0,0 1 1 0 0,0-1-1 0 0,0 0 0 0 0,0 1 1 0 0,0-1-1 0 0,0 0 0 0 0,0 1 1 0 0,0-1-1 0 0,0 0 0 0 0,-1 1 1 0 0,1-1-1 0 0,0 0 0 0 0,0 1 1 0 0,0-1-1 0 0,-2 36 1262 0 0,-7 39-706 0 0,-28 110-105 0 0,-5 42-330 0 0,36-184 188 0 0,3 0 0 0 0,1 0 0 0 0,5 56-1 0 0,-3-92-323 0 0,1 0 0 0 0,0 0 0 0 0,0-1-1 0 0,1 1 1 0 0,0 0 0 0 0,0-1 0 0 0,1 0-1 0 0,-1 1 1 0 0,2-1 0 0 0,6 11 0 0 0,-9-15-79 0 0,0-1 0 0 0,1 0 0 0 0,-1 1 1 0 0,0-1-1 0 0,1 0 0 0 0,-1 0 1 0 0,1 0-1 0 0,-1 0 0 0 0,1 0 0 0 0,-1-1 1 0 0,1 1-1 0 0,0 0 0 0 0,-1-1 0 0 0,1 1 1 0 0,0-1-1 0 0,0 0 0 0 0,3 1 1 0 0,-2-1 50 0 0,0-1 0 0 0,0 1 0 0 0,0-1 0 0 0,0 0 0 0 0,0 0 0 0 0,0 0 0 0 0,0 0 0 0 0,0 0 1 0 0,0-1-1 0 0,0 1 0 0 0,-1-1 0 0 0,1 0 0 0 0,3-3 0 0 0,25-24 75 0 0,-1-1 0 0 0,-2-2 0 0 0,-1-1 1 0 0,-1-1-1 0 0,23-40 0 0 0,35-47 65 0 0,2 14-192 0 0,5 4 1 0 0,139-122-1 0 0,-228 224 18 0 0,4-5-62 0 0,0 1-1 0 0,1 0 1 0 0,0 0 0 0 0,0 0-1 0 0,10-4 1 0 0,-15 8 78 0 0,-1 1 0 0 0,0-1 1 0 0,0 1-1 0 0,0 0 0 0 0,1-1 0 0 0,-1 1 1 0 0,0 0-1 0 0,0 0 0 0 0,1 0 1 0 0,-1 0-1 0 0,0 0 0 0 0,0 0 0 0 0,1 0 1 0 0,-1 0-1 0 0,0 1 0 0 0,0-1 0 0 0,1 0 1 0 0,-1 1-1 0 0,0-1 0 0 0,0 1 1 0 0,0-1-1 0 0,0 1 0 0 0,1 0 0 0 0,-1-1 1 0 0,0 1-1 0 0,0 0 0 0 0,0 0 1 0 0,-1 0-1 0 0,1 0 0 0 0,0 0 0 0 0,0 0 1 0 0,0 0-1 0 0,-1 0 0 0 0,1 0 0 0 0,0 0 1 0 0,-1 0-1 0 0,1 0 0 0 0,-1 0 1 0 0,0 1-1 0 0,1-1 0 0 0,-1 0 0 0 0,0 0 1 0 0,1 3-1 0 0,2 13-96 0 0,0 0 1 0 0,-1-1-1 0 0,-1 1 0 0 0,0 0 1 0 0,-1 0-1 0 0,-1 0 0 0 0,-5 27 1 0 0,-33 120 99 0 0,27-121 65 0 0,-11 34-74 0 0,14-51 98 0 0,0 1-1 0 0,2 1 0 0 0,1-1 0 0 0,1 1 0 0 0,1 0 0 0 0,1 34 1 0 0,3-60-80 0 0,0 1 0 0 0,0-1 0 0 0,0 1 0 0 0,0-1 1 0 0,1 1-1 0 0,-1-1 0 0 0,1 0 0 0 0,-1 1 1 0 0,1-1-1 0 0,0 0 0 0 0,0 1 0 0 0,0-1 1 0 0,1 0-1 0 0,-1 0 0 0 0,0 0 0 0 0,1 0 0 0 0,-1 0 1 0 0,1 0-1 0 0,0-1 0 0 0,0 1 0 0 0,-1 0 1 0 0,1-1-1 0 0,3 2 0 0 0,-2-2 2 0 0,0 0-1 0 0,0 0 1 0 0,1 0-1 0 0,-1-1 1 0 0,0 1-1 0 0,1-1 1 0 0,-1 0-1 0 0,1 0 1 0 0,-1 0 0 0 0,0-1-1 0 0,1 1 1 0 0,-1-1-1 0 0,0 0 1 0 0,6-1-1 0 0,8-5-46 0 0,0 0 0 0 0,-1-2 1 0 0,1 1-1 0 0,28-23 0 0 0,15-18 157 0 0,-2-4 1 0 0,-2-2-1 0 0,51-67 1 0 0,70-69-487 0 0,-171 186 326 0 0,41-42 91 0 0,2 2 1 0 0,2 3 0 0 0,2 2-1 0 0,58-34 1 0 0,-107 71-104 0 0,1 1-1 0 0,-1 0 1 0 0,0 0 0 0 0,1 0 0 0 0,0 1-1 0 0,-1 0 1 0 0,1 0 0 0 0,0 0 0 0 0,0 0-1 0 0,7 0 1 0 0,-11 1 41 0 0,1 1 0 0 0,0-1 1 0 0,-1 1-1 0 0,1-1 0 0 0,-1 1 0 0 0,1 0 0 0 0,-1-1 0 0 0,1 1 1 0 0,-1 0-1 0 0,1 0 0 0 0,-1 0 0 0 0,0 0 0 0 0,1 0 0 0 0,-1 0 0 0 0,0 1 1 0 0,0-1-1 0 0,0 0 0 0 0,0 1 0 0 0,0-1 0 0 0,0 0 0 0 0,0 1 1 0 0,0-1-1 0 0,-1 1 0 0 0,1 0 0 0 0,-1-1 0 0 0,1 1 0 0 0,-1-1 0 0 0,1 1 1 0 0,-1 0-1 0 0,0 0 0 0 0,0-1 0 0 0,0 1 0 0 0,0 2 0 0 0,1 15-30 0 0,-1 0-1 0 0,-1 0 0 0 0,0 0 1 0 0,-2 0-1 0 0,-6 28 0 0 0,-34 94-254 0 0,30-102 245 0 0,-257 616-1259 0 0,265-644 1072 0 0,-3 5 19 0 0,0 1 0 0 0,-8 31 0 0 0,15-46 214 0 0,0 1 0 0 0,0-1 1 0 0,0 1-1 0 0,1 0 0 0 0,-1-1 0 0 0,1 1 1 0 0,0 0-1 0 0,0 0 0 0 0,0-1 1 0 0,0 1-1 0 0,0 0 0 0 0,0-1 0 0 0,1 1 1 0 0,0 0-1 0 0,-1-1 0 0 0,1 1 1 0 0,0 0-1 0 0,0-1 0 0 0,0 0 0 0 0,1 1 1 0 0,-1-1-1 0 0,0 0 0 0 0,1 1 1 0 0,0-1-1 0 0,0 0 0 0 0,2 2 1 0 0,9 3-389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2.146"/>
    </inkml:context>
    <inkml:brush xml:id="br0">
      <inkml:brushProperty name="width" value="0.035" units="cm"/>
      <inkml:brushProperty name="height" value="0.035" units="cm"/>
      <inkml:brushProperty name="color" value="#FF0066"/>
    </inkml:brush>
  </inkml:definitions>
  <inkml:trace contextRef="#ctx0" brushRef="#br0">115 0 15179 0 0,'-7'13'1636'0'0,"0"32"-3549"0"0,5-24 781 0 0,-7 27-859 0 0,-3 0-1 0 0,-1 0 1 0 0,-2-2 0 0 0,-34 72 0 0 0,50-134 3523 0 0,4-3-949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2.280"/>
    </inkml:context>
    <inkml:brush xml:id="br0">
      <inkml:brushProperty name="width" value="0.035" units="cm"/>
      <inkml:brushProperty name="height" value="0.035" units="cm"/>
      <inkml:brushProperty name="color" value="#FF0066"/>
    </inkml:brush>
  </inkml:definitions>
  <inkml:trace contextRef="#ctx0" brushRef="#br0">12 1 4057 0 0,'-1'1'30'0'0,"0"0"0"0"0,0 1-1 0 0,1-1 1 0 0,-1 0 0 0 0,0 1 0 0 0,0-1 0 0 0,1 1 0 0 0,-1-1-1 0 0,1 1 1 0 0,-1-1 0 0 0,1 1 0 0 0,-1-1 0 0 0,1 1 0 0 0,0 0 0 0 0,0-1-1 0 0,0 4 1 0 0,0 38 220 0 0,0-28-22 0 0,-2 26-87 0 0,2 66 317 0 0,0-97-430 0 0,1 0 1 0 0,1 0-1 0 0,0 0 1 0 0,0 0-1 0 0,1 0 1 0 0,0 0-1 0 0,0-1 1 0 0,7 11-1 0 0,-10-19-55 0 0,0 0 0 0 0,0 0-1 0 0,1 0 1 0 0,-1 0 0 0 0,0 0-1 0 0,1 0 1 0 0,-1 0 0 0 0,1 0-1 0 0,0-1 1 0 0,-1 1 0 0 0,1 0-1 0 0,0 0 1 0 0,-1 0 0 0 0,1-1-1 0 0,0 1 1 0 0,0 0 0 0 0,-1-1-1 0 0,1 1 1 0 0,0-1 0 0 0,0 1-1 0 0,0-1 1 0 0,0 1 0 0 0,0-1-1 0 0,0 0 1 0 0,0 1 0 0 0,0-1 0 0 0,0 0-1 0 0,0 0 1 0 0,0 0 0 0 0,0 0-1 0 0,0 0 1 0 0,0 0 0 0 0,0 0-1 0 0,0 0 1 0 0,0 0 0 0 0,0 0-1 0 0,0 0 1 0 0,0-1 0 0 0,0 1-1 0 0,0 0 1 0 0,0-1 0 0 0,0 1-1 0 0,0-1 1 0 0,1 0 0 0 0,6-8-1712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2.565"/>
    </inkml:context>
    <inkml:brush xml:id="br0">
      <inkml:brushProperty name="width" value="0.035" units="cm"/>
      <inkml:brushProperty name="height" value="0.035" units="cm"/>
      <inkml:brushProperty name="color" value="#FF0066"/>
    </inkml:brush>
  </inkml:definitions>
  <inkml:trace contextRef="#ctx0" brushRef="#br0">6 97 2040 0 0,'4'-6'79'0'0,"0"1"-1"0"0,1 0 0 0 0,-1 0 1 0 0,1 0-1 0 0,1 1 0 0 0,-1 0 1 0 0,0 0-1 0 0,1 0 0 0 0,0 0 1 0 0,7-2-1 0 0,64-27 1190 0 0,-72 31-1137 0 0,-1 0-1 0 0,1 1 1 0 0,-1-1 0 0 0,1 1-1 0 0,0 0 1 0 0,0 0-1 0 0,0 0 1 0 0,0 1 0 0 0,0 0-1 0 0,0 0 1 0 0,-1 0-1 0 0,1 1 1 0 0,0-1 0 0 0,0 1-1 0 0,0 0 1 0 0,8 3-1 0 0,-10-2-29 0 0,0 1-1 0 0,0-1 0 0 0,0 1 0 0 0,-1-1 0 0 0,1 1 0 0 0,0 0 0 0 0,-1 0 1 0 0,0 0-1 0 0,0 1 0 0 0,0-1 0 0 0,0 0 0 0 0,0 1 0 0 0,-1-1 1 0 0,1 1-1 0 0,-1 0 0 0 0,0-1 0 0 0,0 1 0 0 0,0 0 0 0 0,-1 0 1 0 0,1 0-1 0 0,-1 7 0 0 0,2 37 930 0 0,-2 0-1 0 0,-2 1 1 0 0,-16 90 0 0 0,-48 142 1591 0 0,52-225-2362 0 0,-28 100 692 0 0,-53 230 153 0 0,80-305-583 0 0,4 0 0 0 0,-3 151 0 0 0,14-217-408 0 0,1 0-1 0 0,1 1 1 0 0,0-1 0 0 0,7 24 0 0 0,-8-35-148 0 0,0 0 0 0 0,0 0 0 0 0,1 0 0 0 0,0 0 1 0 0,0 0-1 0 0,0 0 0 0 0,0-1 0 0 0,0 1 0 0 0,1-1 0 0 0,-1 1 0 0 0,1-1 1 0 0,0 0-1 0 0,0 0 0 0 0,1 0 0 0 0,-1-1 0 0 0,0 1 0 0 0,1-1 0 0 0,0 0 0 0 0,-1 0 1 0 0,9 3-1 0 0,-10-4-112 0 0,1-1 1 0 0,-1 0 0 0 0,1 0-1 0 0,-1 0 1 0 0,0 0 0 0 0,1 0-1 0 0,-1 0 1 0 0,1-1 0 0 0,-1 1-1 0 0,0-1 1 0 0,1 0 0 0 0,-1 0-1 0 0,0 1 1 0 0,1-2 0 0 0,-1 1-1 0 0,0 0 1 0 0,0 0 0 0 0,0-1-1 0 0,0 1 1 0 0,0-1 0 0 0,0 1-1 0 0,-1-1 1 0 0,1 0 0 0 0,-1 0-1 0 0,3-2 1 0 0,19-27-5506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2.828"/>
    </inkml:context>
    <inkml:brush xml:id="br0">
      <inkml:brushProperty name="width" value="0.035" units="cm"/>
      <inkml:brushProperty name="height" value="0.035" units="cm"/>
      <inkml:brushProperty name="color" value="#FF0066"/>
    </inkml:brush>
  </inkml:definitions>
  <inkml:trace contextRef="#ctx0" brushRef="#br0">326 0 9362 0 0,'29'43'858'0'0,"38"75"0"0"0,-59-99-695 0 0,0 0-1 0 0,-2 0 1 0 0,0 1 0 0 0,-1-1-1 0 0,-2 1 1 0 0,1 0-1 0 0,-1 25 1 0 0,-3 0 82 0 0,-2-1 0 0 0,-2 0 0 0 0,-2 0 0 0 0,-2-1 0 0 0,-19 62 1 0 0,-89 208 1896 0 0,84-233-1892 0 0,-35 84 340 0 0,-107 290 392 0 0,167-433-858 0 0,1 1 0 0 0,0 0-1 0 0,-2 24 1 0 0,8-40-249 0 0,-1 1-1 0 0,1-1 1 0 0,0 1-1 0 0,0-1 1 0 0,0 1-1 0 0,1-1 0 0 0,0 1 1 0 0,1-1-1 0 0,-1 0 1 0 0,1 1-1 0 0,1-1 1 0 0,-1 0-1 0 0,1 0 1 0 0,0 0-1 0 0,4 5 1 0 0,5 2-5774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3.830"/>
    </inkml:context>
    <inkml:brush xml:id="br0">
      <inkml:brushProperty name="width" value="0.035" units="cm"/>
      <inkml:brushProperty name="height" value="0.035" units="cm"/>
      <inkml:brushProperty name="color" value="#FF0066"/>
    </inkml:brush>
  </inkml:definitions>
  <inkml:trace contextRef="#ctx0" brushRef="#br0">0 676 4001 0 0,'15'-40'479'0'0,"-12"31"545"0"0,2 0 0 0 0,-1 0 0 0 0,2 0-1 0 0,6-9 1 0 0,-8 14-462 0 0,0-1 1 0 0,0 1-1 0 0,0 0 1 0 0,0 0-1 0 0,1 1 1 0 0,-1-1-1 0 0,1 1 1 0 0,8-4-1 0 0,29-5-182 0 0,-13 11-207 0 0,-1 1 1 0 0,0 2 0 0 0,1 1 0 0 0,-1 1 0 0 0,0 2 0 0 0,38 12 0 0 0,55 9 274 0 0,45-7 248 0 0,1-7-1 0 0,277-13 0 0 0,336-72 95 0 0,-529 44-430 0 0,1067-122 703 0 0,257-26-491 0 0,3 40-360 0 0,-430 76-644 0 0,-3 58-2009 0 0,-903 22-69 0 0,-155-3-3494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4.826"/>
    </inkml:context>
    <inkml:brush xml:id="br0">
      <inkml:brushProperty name="width" value="0.035" units="cm"/>
      <inkml:brushProperty name="height" value="0.035" units="cm"/>
      <inkml:brushProperty name="color" value="#FF0066"/>
    </inkml:brush>
  </inkml:definitions>
  <inkml:trace contextRef="#ctx0" brushRef="#br0">555 453 10946 0 0,'-25'-196'3601'0'0,"22"181"-3671"0"0,-1-1 1 0 0,0 1-1 0 0,-2 1 1 0 0,0-1-1 0 0,0 1 0 0 0,-1 0 1 0 0,-1 0-1 0 0,-1 1 0 0 0,0 0 1 0 0,0 0-1 0 0,-19-19 0 0 0,19 25 115 0 0,1 0-1 0 0,-1 0 0 0 0,0 1 0 0 0,0 0 1 0 0,-1 1-1 0 0,1 0 0 0 0,-1 0 1 0 0,0 1-1 0 0,-1 0 0 0 0,1 1 0 0 0,-1 0 1 0 0,0 1-1 0 0,1 0 0 0 0,-1 0 1 0 0,0 2-1 0 0,0-1 0 0 0,-19 2 0 0 0,20 1 47 0 0,0 0 0 0 0,1 1 0 0 0,-1 0 0 0 0,0 0 0 0 0,1 1 0 0 0,0 0 0 0 0,0 0 0 0 0,0 1 0 0 0,0 1 0 0 0,1 0 0 0 0,0 0 0 0 0,0 0 0 0 0,0 1 0 0 0,1 0 0 0 0,0 0 0 0 0,0 1 0 0 0,1 0 0 0 0,0 0 0 0 0,-6 12 0 0 0,3-5-121 0 0,1 0 1 0 0,1 0-1 0 0,0 1 1 0 0,1 0-1 0 0,0 0 1 0 0,1 0-1 0 0,1 1 1 0 0,1-1-1 0 0,0 1 1 0 0,0 32-1 0 0,3-44 122 0 0,0 0 0 0 0,1 0 0 0 0,-1 0 0 0 0,1-1 0 0 0,0 1 0 0 0,0 0 0 0 0,0-1 0 0 0,1 1 0 0 0,0-1 0 0 0,0 1 0 0 0,0-1 0 0 0,0 0 0 0 0,1 0 0 0 0,0 0 0 0 0,-1 0 0 0 0,2 0-1 0 0,-1-1 1 0 0,6 6 0 0 0,-3-5-27 0 0,0 0 0 0 0,0-1-1 0 0,0 0 1 0 0,0 0-1 0 0,1 0 1 0 0,-1-1 0 0 0,1 0-1 0 0,-1 0 1 0 0,1-1-1 0 0,0 1 1 0 0,11-1 0 0 0,4-1-42 0 0,0 0 1 0 0,0-2 0 0 0,-1-1 0 0 0,1 0 0 0 0,-1-2-1 0 0,0 0 1 0 0,24-10 0 0 0,-14 2-54 0 0,-1-2 0 0 0,0-1 0 0 0,-2-1 0 0 0,1-1 0 0 0,27-25 0 0 0,120-119-1126 0 0,-193 261 1949 0 0,15-92-782 0 0,-102 647-1049 0 0,103-642 946 0 0,-3 19-58 0 0,2 0 0 0 0,1 37 0 0 0,2-60 30 0 0,0 1 0 0 0,0-1 0 0 0,0 1-1 0 0,1-1 1 0 0,1 0 0 0 0,-1 0-1 0 0,1 0 1 0 0,0 0 0 0 0,1 0-1 0 0,0 0 1 0 0,0-1 0 0 0,10 12 0 0 0,2-2-5271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5.212"/>
    </inkml:context>
    <inkml:brush xml:id="br0">
      <inkml:brushProperty name="width" value="0.035" units="cm"/>
      <inkml:brushProperty name="height" value="0.035" units="cm"/>
      <inkml:brushProperty name="color" value="#FF0066"/>
    </inkml:brush>
  </inkml:definitions>
  <inkml:trace contextRef="#ctx0" brushRef="#br0">673 590 13883 0 0,'27'-50'849'0'0,"-20"32"-1362"0"0,-1 0-1 0 0,-1 0 0 0 0,0-1 0 0 0,-1 0 0 0 0,-1 1 1 0 0,-1-1-1 0 0,-1 0 0 0 0,-1 0 0 0 0,0 0 0 0 0,-4-26 1 0 0,1 30 248 0 0,0 1 0 0 0,-1-1 0 0 0,-1 1 1 0 0,-1 0-1 0 0,1 0 0 0 0,-2 0 1 0 0,-9-13-1 0 0,7 12 922 0 0,-1 1 0 0 0,-1 1-1 0 0,-22-22 1 0 0,20 23 279 0 0,0 0 0 0 0,-1 1 0 0 0,0 0 0 0 0,-1 1 0 0 0,0 1 0 0 0,-1 0 0 0 0,-23-9 0 0 0,31 15-851 0 0,1 1 1 0 0,-1 0 0 0 0,0 0 0 0 0,0 1 0 0 0,0 0-1 0 0,0 0 1 0 0,0 1 0 0 0,0 0 0 0 0,0 0 0 0 0,0 1-1 0 0,0 0 1 0 0,0 0 0 0 0,0 1 0 0 0,0 0 0 0 0,1 1 0 0 0,-1-1-1 0 0,1 1 1 0 0,-13 7 0 0 0,-1 4-286 0 0,1 1-1 0 0,1 1 1 0 0,0 0 0 0 0,1 1 0 0 0,0 1-1 0 0,2 1 1 0 0,0 0 0 0 0,1 1 0 0 0,-18 33-1 0 0,12-15 305 0 0,2 1 0 0 0,1 1-1 0 0,2 0 1 0 0,-18 69 0 0 0,30-94 97 0 0,1-1 1 0 0,1 1-1 0 0,0-1 1 0 0,0 1 0 0 0,2 0-1 0 0,0-1 1 0 0,0 1-1 0 0,2 0 1 0 0,2 14-1 0 0,-2-22-163 0 0,0 0-1 0 0,1 0 0 0 0,0 0 1 0 0,0 0-1 0 0,0-1 0 0 0,1 1 1 0 0,0-1-1 0 0,0 0 0 0 0,1 0 0 0 0,-1-1 1 0 0,1 1-1 0 0,1-1 0 0 0,-1 0 1 0 0,1-1-1 0 0,0 1 0 0 0,0-1 1 0 0,0 0-1 0 0,0 0 0 0 0,14 5 1 0 0,-6-4-53 0 0,1-1 0 0 0,-1 0-1 0 0,1-1 1 0 0,0 0 0 0 0,0-1 0 0 0,0-1 0 0 0,1-1 0 0 0,-1 0 0 0 0,0 0 0 0 0,0-2 0 0 0,0 0 0 0 0,0-1 0 0 0,0 0 0 0 0,0-1 0 0 0,15-7 0 0 0,1-1-107 0 0,-1-1 0 0 0,-1-1 0 0 0,0-2-1 0 0,-1-1 1 0 0,51-41 0 0 0,-49 32-884 0 0,-1-2-1 0 0,-2 0 0 0 0,30-40 1 0 0,-26 26-4554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5.616"/>
    </inkml:context>
    <inkml:brush xml:id="br0">
      <inkml:brushProperty name="width" value="0.035" units="cm"/>
      <inkml:brushProperty name="height" value="0.035" units="cm"/>
      <inkml:brushProperty name="color" value="#FF0066"/>
    </inkml:brush>
  </inkml:definitions>
  <inkml:trace contextRef="#ctx0" brushRef="#br0">867 358 6193 0 0,'0'-3'164'0'0,"-36"-158"5562"0"0,30 143-5175 0 0,0 0 0 0 0,-1 1 0 0 0,-1 0 0 0 0,0 0 1 0 0,-1 1-1 0 0,-20-26 0 0 0,26 38-526 0 0,0 0 1 0 0,0 0-1 0 0,0 0 1 0 0,-1 1-1 0 0,0 0 1 0 0,0 0-1 0 0,0 0 1 0 0,0 0-1 0 0,0 0 1 0 0,0 1-1 0 0,-1 0 1 0 0,1 0-1 0 0,-1 0 1 0 0,0 0-1 0 0,1 1 1 0 0,-1 0-1 0 0,0 0 1 0 0,0 0-1 0 0,0 1 1 0 0,0-1-1 0 0,0 1 1 0 0,0 0-1 0 0,0 1 1 0 0,0-1-1 0 0,1 1 1 0 0,-1 0-1 0 0,0 0 0 0 0,0 1 1 0 0,1-1-1 0 0,-1 1 1 0 0,0 0-1 0 0,1 0 1 0 0,-7 5-1 0 0,-12 7-175 0 0,2 2-1 0 0,0 0 0 0 0,1 1 0 0 0,-35 38 1 0 0,49-49 134 0 0,-73 81-475 0 0,-113 158 1 0 0,43-2 2926 0 0,143-234-2208 0 0,1 0 0 0 0,1 1 0 0 0,0-1 0 0 0,0 1 1 0 0,1 0-1 0 0,0 0 0 0 0,0 0 0 0 0,0 12 0 0 0,3-19-159 0 0,0 0 0 0 0,0 1 0 0 0,1-1 0 0 0,-1 0 0 0 0,1 0 0 0 0,0 1 0 0 0,0-1 0 0 0,0 0 0 0 0,0 0 1 0 0,1 0-1 0 0,-1 0 0 0 0,1 0 0 0 0,0 0 0 0 0,0-1 0 0 0,0 1 0 0 0,0 0 0 0 0,0-1 0 0 0,1 0 0 0 0,-1 1 0 0 0,1-1 0 0 0,-1 0 0 0 0,1 0 0 0 0,0-1 0 0 0,0 1 0 0 0,0 0 0 0 0,0-1 0 0 0,0 0 1 0 0,5 2-1 0 0,11 3-31 0 0,0-1 0 0 0,0 0 0 0 0,0-2 0 0 0,0 0 1 0 0,1-1-1 0 0,-1-1 0 0 0,1-1 0 0 0,-1-1 0 0 0,1 0 1 0 0,-1-2-1 0 0,37-8 0 0 0,-5-3-101 0 0,-1-3 1 0 0,0-1-1 0 0,55-29 1 0 0,-21 3-232 0 0,-2-4 1 0 0,-1-3-1 0 0,119-101 0 0 0,-117 79-1798 0 0,89-103 0 0 0,-116 112-3976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3:56.132"/>
    </inkml:context>
    <inkml:brush xml:id="br0">
      <inkml:brushProperty name="width" value="0.035" units="cm"/>
      <inkml:brushProperty name="height" value="0.035" units="cm"/>
      <inkml:brushProperty name="color" value="#FF0066"/>
    </inkml:brush>
  </inkml:definitions>
  <inkml:trace contextRef="#ctx0" brushRef="#br0">910 98 3369 0 0,'-10'-10'1380'0'0,"0"1"0"0"0,0 0 1 0 0,-1 1-1 0 0,0 0 0 0 0,-1 1 1 0 0,-22-11-1 0 0,19 12-715 0 0,-1 1 0 0 0,0 1-1 0 0,0 0 1 0 0,0 1 0 0 0,-24-2 0 0 0,17 4-517 0 0,0 1 0 0 0,-1 1 0 0 0,1 1 0 0 0,0 1 0 0 0,0 1 0 0 0,0 1 1 0 0,1 1-1 0 0,0 1 0 0 0,0 1 0 0 0,0 0 0 0 0,1 2 0 0 0,1 1 0 0 0,-1 1 0 0 0,2 0 1 0 0,-36 30-1 0 0,18-9-44 0 0,1 2-1 0 0,2 1 1 0 0,2 2 0 0 0,1 1 0 0 0,2 1 0 0 0,-35 65-1 0 0,57-93-38 0 0,1 0 0 0 0,1 1-1 0 0,-1-1 1 0 0,2 1-1 0 0,0 0 1 0 0,1 0 0 0 0,0 0-1 0 0,1 1 1 0 0,0-1-1 0 0,1 1 1 0 0,1 13 0 0 0,0-21-33 0 0,1 0 1 0 0,0 0 0 0 0,0 0 0 0 0,0 0-1 0 0,1 0 1 0 0,0-1 0 0 0,0 1 0 0 0,1-1-1 0 0,-1 1 1 0 0,1-1 0 0 0,0 0 0 0 0,0 0-1 0 0,1 0 1 0 0,0 0 0 0 0,0-1 0 0 0,0 0-1 0 0,0 1 1 0 0,1-1 0 0 0,-1-1 0 0 0,1 1-1 0 0,0-1 1 0 0,0 0 0 0 0,0 0 0 0 0,1 0-1 0 0,-1-1 1 0 0,1 0 0 0 0,5 2 0 0 0,7 1-23 0 0,0-2 0 0 0,0 0 0 0 0,0-1 0 0 0,1 0 0 0 0,-1-2 0 0 0,0 0 0 0 0,0-1 0 0 0,1-1 0 0 0,-1-1 0 0 0,0 0 0 0 0,0-1 0 0 0,-1-1 0 0 0,18-8 0 0 0,4-3-89 0 0,-1-1 1 0 0,0-2-1 0 0,-1-2 1 0 0,53-40 0 0 0,-47 27-209 0 0,-1-1-1 0 0,-2-2 1 0 0,-1-2 0 0 0,-3-2 0 0 0,43-60 0 0 0,-47 53-1065 0 0,-2-2 0 0 0,39-86 0 0 0,-41 64-4512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00.281"/>
    </inkml:context>
    <inkml:brush xml:id="br0">
      <inkml:brushProperty name="width" value="0.035" units="cm"/>
      <inkml:brushProperty name="height" value="0.035" units="cm"/>
      <inkml:brushProperty name="color" value="#008C3A"/>
    </inkml:brush>
  </inkml:definitions>
  <inkml:trace contextRef="#ctx0" brushRef="#br0">42 3555 976 0 0,'-26'-13'813'0'0,"14"10"-21"0"0,12 3-769 0 0,0 0 0 0 0,0 0 0 0 0,-1 0 0 0 0,1 0-1 0 0,0 0 1 0 0,0 0 0 0 0,0 0 0 0 0,0 0 0 0 0,0 0 0 0 0,0 1 0 0 0,-1-1 0 0 0,1 0 0 0 0,0 0 0 0 0,0 0 0 0 0,0 0 0 0 0,0 0 0 0 0,0 0 0 0 0,0 0 0 0 0,0 0 0 0 0,0 0 0 0 0,-1 0 0 0 0,1 1 0 0 0,0-1 0 0 0,0 0-1 0 0,0 0 1 0 0,0 0 0 0 0,0 0 0 0 0,0 0 0 0 0,0 0 0 0 0,0 1 0 0 0,0-1 0 0 0,0 0 0 0 0,0 0 0 0 0,0 0 0 0 0,0 0 0 0 0,0 0 0 0 0,0 1 0 0 0,0-1 0 0 0,0 0 0 0 0,0 0 0 0 0,0 0 0 0 0,0 0 0 0 0,0 0-1 0 0,0 0 1 0 0,0 1 0 0 0,0-1 0 0 0,0 0 0 0 0,0 0 0 0 0,0 0 0 0 0,1 0 0 0 0,-1 0 0 0 0,0 0 0 0 0,0 0 0 0 0,0 1 0 0 0,0-1 0 0 0,0 0 0 0 0,0 0 481 0 0,2 4-352 0 0,3 10 26 0 0,1 0-1 0 0,0-1 1 0 0,1 1 0 0 0,0-2 0 0 0,1 1-1 0 0,0-1 1 0 0,1 0 0 0 0,0-1-1 0 0,1 0 1 0 0,1 0 0 0 0,0-1 0 0 0,0 0-1 0 0,1-1 1 0 0,0-1 0 0 0,0 0 0 0 0,1 0-1 0 0,0-1 1 0 0,23 8 0 0 0,22 4 746 0 0,2-2 0 0 0,119 17 1 0 0,130-7 1309 0 0,-189-19-1688 0 0,222 7 492 0 0,-116-7-540 0 0,668-23 1173 0 0,-150-5-117 0 0,72 49-814 0 0,-428-13-400 0 0,1000-25 706 0 0,-1315 5-985 0 0,465-33 236 0 0,-418 23-103 0 0,0-6 0 0 0,167-50 0 0 0,-272 66-145 0 0,28-10 134 0 0,82-36-1 0 0,-115 46-112 0 0,-1-1 0 0 0,0 0 0 0 0,0-1 0 0 0,0 1 0 0 0,-1-2 0 0 0,0 1 0 0 0,0-1 0 0 0,-1 0 0 0 0,0-1 0 0 0,0 0 0 0 0,-1 0 0 0 0,0-1 0 0 0,0 1 0 0 0,7-17 0 0 0,-10 15 1 0 0,-1-1 0 0 0,0 1 0 0 0,-1-1 0 0 0,0 1 0 0 0,-1-1 0 0 0,0 0 0 0 0,-1 0 0 0 0,0 1 0 0 0,0-1 0 0 0,-1 1 0 0 0,-5-14 0 0 0,4 11-89 0 0,0-1 1 0 0,1 1-1 0 0,0-1 1 0 0,1 0 0 0 0,1 0-1 0 0,1-20 1 0 0,6 4-57 0 0,0-1 0 0 0,2 1 0 0 0,1 1 1 0 0,2 0-1 0 0,0 0 0 0 0,28-44 0 0 0,120-152 119 0 0,-38 58-32 0 0,22-64-13 0 0,49-71 0 0 0,-88 157-100 0 0,6 6 1 0 0,6 4 0 0 0,6 6-1 0 0,6 5 1 0 0,5 6-1 0 0,221-150 1 0 0,-233 187 66 0 0,460-279-190 0 0,-490 315 188 0 0,2 4 0 0 0,1 4 1 0 0,2 4-1 0 0,2 5 0 0 0,153-25 1 0 0,332-32-98 0 0,498-95-538 0 0,-883 132 194 0 0,128-26-834 0 0,-302 70-462 0 0,-5 5-4607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07.666"/>
    </inkml:context>
    <inkml:brush xml:id="br0">
      <inkml:brushProperty name="width" value="0.035" units="cm"/>
      <inkml:brushProperty name="height" value="0.035" units="cm"/>
      <inkml:brushProperty name="color" value="#008C3A"/>
    </inkml:brush>
  </inkml:definitions>
  <inkml:trace contextRef="#ctx0" brushRef="#br0">135 1 5785 0 0,'-2'1'426'0'0,"1"1"-1"0"0,0 0 1 0 0,-1 0 0 0 0,1-1-1 0 0,0 1 1 0 0,0 0-1 0 0,0 0 1 0 0,1 0-1 0 0,-1 0 1 0 0,0 0 0 0 0,1 1-1 0 0,-1-1 1 0 0,1 0-1 0 0,0 0 1 0 0,0 0 0 0 0,0 0-1 0 0,0 1 1 0 0,0-1-1 0 0,0 0 1 0 0,1 3-1 0 0,15 47 511 0 0,-4-17-300 0 0,-6 12-14 0 0,-2 0 0 0 0,-2 1 0 0 0,-6 64 0 0 0,2 51-64 0 0,61 363 268 0 0,-5-84-324 0 0,-47-345-293 0 0,-5 1 0 0 0,-15 149 0 0 0,-6-92 127 0 0,-35 336 623 0 0,42 5-133 0 0,16 134 194 0 0,-32-296-707 0 0,-6 93 213 0 0,-53 656 667 0 0,70-953-1268 0 0,-1 178 0 0 0,17-306 34 0 0,1 0-1 0 0,0 0 1 0 0,0-1 0 0 0,0 1 0 0 0,0 0 0 0 0,1 0 0 0 0,-1-1 0 0 0,0 1 0 0 0,1 0 0 0 0,-1-1-1 0 0,1 1 1 0 0,-1 0 0 0 0,1-1 0 0 0,0 1 0 0 0,0-1 0 0 0,1 3 0 0 0,3-9-1148 0 0,-1-16-413 0 0,-4-6-4041 0 0,-1-9-1756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08.757"/>
    </inkml:context>
    <inkml:brush xml:id="br0">
      <inkml:brushProperty name="width" value="0.035" units="cm"/>
      <inkml:brushProperty name="height" value="0.035" units="cm"/>
      <inkml:brushProperty name="color" value="#008C3A"/>
    </inkml:brush>
  </inkml:definitions>
  <inkml:trace contextRef="#ctx0" brushRef="#br0">11 0 5409 0 0,'-11'10'535'0'0,"11"-10"-518"0"0,1 1 0 0 0,-1-1 0 0 0,0 0 0 0 0,0 1 0 0 0,0-1 0 0 0,1 0 0 0 0,-1 1 0 0 0,0-1 0 0 0,0 0 0 0 0,1 1 0 0 0,-1-1 0 0 0,0 0 0 0 0,1 1 0 0 0,-1-1 0 0 0,0 0 0 0 0,1 0 0 0 0,-1 0 0 0 0,1 1 0 0 0,-1-1 0 0 0,0 0 0 0 0,1 0 0 0 0,-1 0 0 0 0,1 0 0 0 0,-1 0 0 0 0,0 0 0 0 0,1 0 0 0 0,-1 0 0 0 0,1 0 0 0 0,-1 0 0 0 0,0 0 0 0 0,1 0 0 0 0,-1 0 0 0 0,1 0 0 0 0,0 0 405 0 0,3-1-263 0 0,17 0-850 0 0,0 1 0 0 0,0 1-1 0 0,41 6 1 0 0,-49-5 1057 0 0,0-1-1 0 0,0-1 1 0 0,0 0-1 0 0,0 0 1 0 0,0-2-1 0 0,0 1 1 0 0,16-6-1 0 0,-11 3-503 0 0,0 1-1 0 0,28-1 1 0 0,-45 5 240 0 0,0-1 1 0 0,-1 0 0 0 0,1 1-1 0 0,-1-1 1 0 0,1 0 0 0 0,0 1-1 0 0,-1-1 1 0 0,1 1 0 0 0,-1-1-1 0 0,0 1 1 0 0,1-1 0 0 0,-1 1 0 0 0,1-1-1 0 0,-1 1 1 0 0,0-1 0 0 0,1 1-1 0 0,-1 0 1 0 0,0-1 0 0 0,0 1-1 0 0,1 0 1 0 0,-1-1 0 0 0,0 1-1 0 0,0-1 1 0 0,0 1 0 0 0,0 0-1 0 0,0 0 1 0 0,0-1 0 0 0,0 1-1 0 0,0 0 1 0 0,0-1 0 0 0,0 1-1 0 0,0 0 1 0 0,0-1 0 0 0,-1 1-1 0 0,1-1 1 0 0,0 1 0 0 0,0 0-1 0 0,-1-1 1 0 0,1 1 0 0 0,0-1-1 0 0,-1 1 1 0 0,0 0 0 0 0,-14 37 3473 0 0,12-34-3280 0 0,-7 24 849 0 0,1 0 1 0 0,-9 48 0 0 0,2-4-705 0 0,-3 8-19 0 0,3 1 1 0 0,-6 108-1 0 0,9 167-324 0 0,11-254-17 0 0,20 476 489 0 0,37-2-272 0 0,-45-483-271 0 0,5 65 112 0 0,-7 0 0 0 0,-7 1 0 0 0,-34 282 0 0 0,14-297 82 0 0,6 0-1 0 0,7 0 1 0 0,6 1 0 0 0,21 156 0 0 0,-9-197-234 0 0,29 364-416 0 0,-41-407 392 0 0,-2 0 0 0 0,-3 0 0 0 0,-3-1 0 0 0,-2 1 0 0 0,-31 99 0 0 0,-27 29 576 0 0,-21 65-92 0 0,72-193-563 0 0,2 0 0 0 0,-9 81-1 0 0,22-86-224 0 0,2-53 256 0 0,0 1 0 0 0,0-1-1 0 0,1 1 1 0 0,-1-1 0 0 0,1 1 0 0 0,0-1 0 0 0,0 1 0 0 0,0-1-1 0 0,1 0 1 0 0,-1 1 0 0 0,1-1 0 0 0,-1 0 0 0 0,4 4 0 0 0,-4-6 27 0 0,0-1 0 0 0,-1 0 0 0 0,1 1 1 0 0,-1-1-1 0 0,1 0 0 0 0,0 0 1 0 0,0 0-1 0 0,-1 0 0 0 0,1 1 0 0 0,0-1 1 0 0,-1 0-1 0 0,1 0 0 0 0,0 0 0 0 0,0 0 1 0 0,-1-1-1 0 0,1 1 0 0 0,0 0 1 0 0,-1 0-1 0 0,1 0 0 0 0,0 0 0 0 0,-1-1 1 0 0,1 1-1 0 0,0 0 0 0 0,-1-1 1 0 0,1 1-1 0 0,0 0 0 0 0,-1-1 0 0 0,1 1 1 0 0,-1-1-1 0 0,1 1 0 0 0,-1-1 0 0 0,1 1 1 0 0,-1-1-1 0 0,1 0 0 0 0,-1 1 1 0 0,0-1-1 0 0,1 1 0 0 0,-1-2 0 0 0,17-26-2818 0 0,-9 12-3119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09.460"/>
    </inkml:context>
    <inkml:brush xml:id="br0">
      <inkml:brushProperty name="width" value="0.035" units="cm"/>
      <inkml:brushProperty name="height" value="0.035" units="cm"/>
      <inkml:brushProperty name="color" value="#008C3A"/>
    </inkml:brush>
  </inkml:definitions>
  <inkml:trace contextRef="#ctx0" brushRef="#br0">670 16 5785 0 0,'1'-6'407'0'0,"0"-3"478"0"0,-6 10 1715 0 0,-10 34 805 0 0,3-11-2161 0 0,-16 89 99 0 0,6 1 0 0 0,-14 185 0 0 0,20-148-886 0 0,-31 248 420 0 0,-69 717 238 0 0,104-945-960 0 0,-89 1084 884 0 0,-109 774-624 0 0,158-1313-695 0 0,65-906-4168 0 0,-8 111-1995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0.026"/>
    </inkml:context>
    <inkml:brush xml:id="br0">
      <inkml:brushProperty name="width" value="0.035" units="cm"/>
      <inkml:brushProperty name="height" value="0.035" units="cm"/>
      <inkml:brushProperty name="color" value="#008C3A"/>
    </inkml:brush>
  </inkml:definitions>
  <inkml:trace contextRef="#ctx0" brushRef="#br0">112 4 3081 0 0,'-1'0'40'0'0,"1"-1"0"0"0,-1 1 0 0 0,0-1 1 0 0,1 1-1 0 0,-1 0 0 0 0,0-1 0 0 0,0 1 0 0 0,1 0 1 0 0,-1 0-1 0 0,0-1 0 0 0,0 1 0 0 0,0 0 0 0 0,0 0 1 0 0,1 0-1 0 0,-1 0 0 0 0,0 0 0 0 0,0 0 0 0 0,0 0 1 0 0,1 1-1 0 0,-1-1 0 0 0,0 0 0 0 0,0 0 1 0 0,0 0-1 0 0,1 1 0 0 0,-1-1 0 0 0,0 1 0 0 0,0-1 1 0 0,1 0-1 0 0,-1 1 0 0 0,0-1 0 0 0,1 1 0 0 0,-1-1 1 0 0,1 1-1 0 0,-1 0 0 0 0,1-1 0 0 0,-1 1 1 0 0,1 0-1 0 0,-1 0 0 0 0,-17 26 1576 0 0,8 4-526 0 0,1 1 1 0 0,2 0-1 0 0,-6 61 0 0 0,3-23-664 0 0,9-61-528 0 0,-5 27 263 0 0,-3 64 0 0 0,9-85-1158 0 0,1-1 0 0 0,0 0 0 0 0,1 1 0 0 0,6 18 0 0 0,-5-23-1433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0.671"/>
    </inkml:context>
    <inkml:brush xml:id="br0">
      <inkml:brushProperty name="width" value="0.035" units="cm"/>
      <inkml:brushProperty name="height" value="0.035" units="cm"/>
      <inkml:brushProperty name="color" value="#008C3A"/>
    </inkml:brush>
  </inkml:definitions>
  <inkml:trace contextRef="#ctx0" brushRef="#br0">45 0 6193 0 0,'0'0'25'0'0,"0"0"0"0"0,0 0 0 0 0,-1 0-1 0 0,1 0 1 0 0,0 0 0 0 0,0 1-1 0 0,-1-1 1 0 0,1 0 0 0 0,0 0 0 0 0,0 0-1 0 0,-1 0 1 0 0,1 0 0 0 0,0 1 0 0 0,0-1-1 0 0,0 0 1 0 0,0 0 0 0 0,-1 0-1 0 0,1 1 1 0 0,0-1 0 0 0,0 0 0 0 0,0 0-1 0 0,0 0 1 0 0,0 1 0 0 0,-1-1 0 0 0,1 0-1 0 0,0 0 1 0 0,0 1 0 0 0,0-1 0 0 0,0 0-1 0 0,0 1 1 0 0,0-1 0 0 0,0 0-1 0 0,0 0 1 0 0,0 1 0 0 0,0-1 0 0 0,0 0-1 0 0,0 0 1 0 0,0 1 0 0 0,0-1 0 0 0,0 0-1 0 0,1 0 1 0 0,-1 1 0 0 0,0-1-1 0 0,0 0 1 0 0,0 0 0 0 0,1 1 0 0 0,13 11 2379 0 0,-12-11-2230 0 0,0 0 0 0 0,0 0 0 0 0,0 1 0 0 0,0-1 0 0 0,-1 0-1 0 0,1 1 1 0 0,0-1 0 0 0,-1 1 0 0 0,1 0 0 0 0,-1-1 0 0 0,0 1-1 0 0,0 0 1 0 0,1 0 0 0 0,-1 0 0 0 0,0 0 0 0 0,0 0 0 0 0,-1 0-1 0 0,1 0 1 0 0,0 0 0 0 0,0 2 0 0 0,-12 69-1297 0 0,6-48 455 0 0,1-1 0 0 0,0 32 0 0 0,3-50 538 0 0,1 1 1 0 0,0-1 0 0 0,1 0 0 0 0,-1 1-1 0 0,1-1 1 0 0,1 0 0 0 0,-1 0 0 0 0,1 0-1 0 0,0 0 1 0 0,0 0 0 0 0,1 0 0 0 0,0-1-1 0 0,0 1 1 0 0,0-1 0 0 0,0 1 0 0 0,1-1-1 0 0,0 0 1 0 0,0-1 0 0 0,1 1 0 0 0,-1-1-1 0 0,1 0 1 0 0,9 7 0 0 0,-7-5-53 0 0,0 0 1 0 0,-1 0-1 0 0,0 1 1 0 0,-1 0-1 0 0,1 0 1 0 0,-1 0-1 0 0,0 1 1 0 0,-1 0-1 0 0,0 0 1 0 0,0 0-1 0 0,3 11 1 0 0,-3-4 242 0 0,-1-1 1 0 0,0 1-1 0 0,-1 0 0 0 0,0 0 1 0 0,-1 1-1 0 0,-2 16 1 0 0,-2 2 539 0 0,-1 1 0 0 0,-2-2 0 0 0,-2 1 1 0 0,-1-1-1 0 0,-16 39 0 0 0,17-52-172 0 0,-1 1-1 0 0,-15 22 1 0 0,21-37-345 0 0,-1 0 0 0 0,1-1 0 0 0,-1 0-1 0 0,0 0 1 0 0,-1 0 0 0 0,1-1 0 0 0,-1 1 0 0 0,0-1 0 0 0,0 0 0 0 0,0 0 0 0 0,-1-1 0 0 0,-7 5-1 0 0,12-8-77 0 0,0 0 0 0 0,0 0 0 0 0,0 0-1 0 0,0 0 1 0 0,0 0 0 0 0,0 0-1 0 0,0 0 1 0 0,0 0 0 0 0,0 0-1 0 0,0 0 1 0 0,0-1 0 0 0,0 1-1 0 0,0 0 1 0 0,0-1 0 0 0,0 1-1 0 0,0-1 1 0 0,0 1 0 0 0,0-1 0 0 0,0 1-1 0 0,0-1 1 0 0,1 0 0 0 0,-1 1-1 0 0,0-1 1 0 0,0 0 0 0 0,1 0-1 0 0,-1 0 1 0 0,0 0 0 0 0,1 1-1 0 0,-1-1 1 0 0,1 0 0 0 0,-1 0 0 0 0,1 0-1 0 0,0 0 1 0 0,-1 0 0 0 0,1 0-1 0 0,0 0 1 0 0,0 0 0 0 0,-1-2-1 0 0,-7-46-443 0 0,7 45 304 0 0,-2-80-1875 0 0,2 31-1425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0.864"/>
    </inkml:context>
    <inkml:brush xml:id="br0">
      <inkml:brushProperty name="width" value="0.035" units="cm"/>
      <inkml:brushProperty name="height" value="0.035" units="cm"/>
      <inkml:brushProperty name="color" value="#008C3A"/>
    </inkml:brush>
  </inkml:definitions>
  <inkml:trace contextRef="#ctx0" brushRef="#br0">1 1 5785 0 0,'0'6'171'0'0,"0"0"-1"0"0,0 0 1 0 0,1 0-1 0 0,-1 1 1 0 0,2-1-1 0 0,-1 0 1 0 0,0 0-1 0 0,1-1 1 0 0,0 1 0 0 0,1 0-1 0 0,4 8 1 0 0,-1 2 860 0 0,-3-7-593 0 0,1 0 1 0 0,0 0-1 0 0,0 0 0 0 0,1-1 0 0 0,0 1 0 0 0,0-1 1 0 0,1 0-1 0 0,0-1 0 0 0,0 0 0 0 0,8 7 0 0 0,-8-9-507 0 0,1 0 0 0 0,-1-1-1 0 0,1 0 1 0 0,0-1-1 0 0,0 1 1 0 0,1-1 0 0 0,-1-1-1 0 0,1 1 1 0 0,-1-1 0 0 0,1-1-1 0 0,0 1 1 0 0,13 0-1 0 0,-1-1-1417 0 0,-1 1-2709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1.256"/>
    </inkml:context>
    <inkml:brush xml:id="br0">
      <inkml:brushProperty name="width" value="0.035" units="cm"/>
      <inkml:brushProperty name="height" value="0.035" units="cm"/>
      <inkml:brushProperty name="color" value="#008C3A"/>
    </inkml:brush>
  </inkml:definitions>
  <inkml:trace contextRef="#ctx0" brushRef="#br0">10 695 4001 0 0,'6'-2'550'0'0,"0"1"0"0"0,0-1 0 0 0,-1 0 1 0 0,1 0-1 0 0,-1 0 0 0 0,1-1 0 0 0,-1 0 0 0 0,5-4 1 0 0,-5 5-661 0 0,10-7 311 0 0,-1-1 0 0 0,0 0 1 0 0,0-1-1 0 0,-1 0 0 0 0,0-1 0 0 0,-1-1 0 0 0,0 0 0 0 0,-1 0 0 0 0,-1-1 0 0 0,0-1 0 0 0,-1 0 0 0 0,-1 0 0 0 0,0-1 1 0 0,-1 0-1 0 0,0 0 0 0 0,5-22 0 0 0,-7 15-674 0 0,0 0 0 0 0,-1 0 0 0 0,-1-1 1 0 0,-1 1-1 0 0,-2-1 0 0 0,0 1 0 0 0,-1-1 0 0 0,-1 1 1 0 0,-2-1-1 0 0,0 1 0 0 0,-13-38 0 0 0,14 52 408 0 0,-1 1-1 0 0,0-1 0 0 0,0 1 1 0 0,-1 0-1 0 0,0 0 1 0 0,0 1-1 0 0,-1 0 1 0 0,0 0-1 0 0,-9-9 1 0 0,13 15 146 0 0,1-1 0 0 0,-1 1 0 0 0,0-1 0 0 0,0 1 1 0 0,0 0-1 0 0,0-1 0 0 0,1 1 0 0 0,-2 0 1 0 0,1 0-1 0 0,0 1 0 0 0,0-1 0 0 0,0 0 1 0 0,0 1-1 0 0,-1-1 0 0 0,1 1 0 0 0,0 0 1 0 0,0-1-1 0 0,-1 1 0 0 0,1 0 0 0 0,0 1 1 0 0,0-1-1 0 0,-1 0 0 0 0,1 1 0 0 0,0-1 1 0 0,0 1-1 0 0,0-1 0 0 0,-1 1 0 0 0,1 0 1 0 0,0 0-1 0 0,0 0 0 0 0,0 0 0 0 0,0 1 1 0 0,1-1-1 0 0,-1 1 0 0 0,0-1 0 0 0,1 1 1 0 0,-1-1-1 0 0,0 1 0 0 0,1 0 0 0 0,0 0 1 0 0,-1-1-1 0 0,0 4 0 0 0,-10 14 88 0 0,0 1 0 0 0,2 1 0 0 0,0 0 0 0 0,2 0 0 0 0,0 1 0 0 0,1 0 0 0 0,1 0 0 0 0,-3 30 0 0 0,-12 189-1794 0 0,20-211 1430 0 0,1-25 141 0 0,-3 34-554 0 0,2 0 0 0 0,2-1 0 0 0,10 67 0 0 0,-11-103 585 0 0,0 0-1 0 0,0-1 0 0 0,1 1 0 0 0,-1 0 0 0 0,0 0 0 0 0,1-1 0 0 0,-1 1 0 0 0,1-1 0 0 0,0 1 0 0 0,-1 0 1 0 0,1-1-1 0 0,0 1 0 0 0,0-1 0 0 0,0 0 0 0 0,0 1 0 0 0,0-1 0 0 0,1 0 0 0 0,-1 0 0 0 0,0 1 0 0 0,1-1 1 0 0,-1 0-1 0 0,0 0 0 0 0,1 0 0 0 0,-1-1 0 0 0,1 1 0 0 0,-1 0 0 0 0,1 0 0 0 0,0-1 0 0 0,-1 1 0 0 0,1-1 1 0 0,0 0-1 0 0,-1 1 0 0 0,1-1 0 0 0,0 0 0 0 0,0 0 0 0 0,-1 0 0 0 0,1 0 0 0 0,0 0 0 0 0,0-1 0 0 0,-1 1 1 0 0,1 0-1 0 0,0-1 0 0 0,-1 1 0 0 0,1-1 0 0 0,-1 0 0 0 0,1 0 0 0 0,0 1 0 0 0,-1-1 0 0 0,2-1 0 0 0,12-9-413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1.636"/>
    </inkml:context>
    <inkml:brush xml:id="br0">
      <inkml:brushProperty name="width" value="0.035" units="cm"/>
      <inkml:brushProperty name="height" value="0.035" units="cm"/>
      <inkml:brushProperty name="color" value="#008C3A"/>
    </inkml:brush>
  </inkml:definitions>
  <inkml:trace contextRef="#ctx0" brushRef="#br0">508 0 9362 0 0,'1'7'303'0'0,"-2"1"0"0"0,1-1 0 0 0,-1 0-1 0 0,0 0 1 0 0,-1 0 0 0 0,1 0 0 0 0,-2 0 0 0 0,1 0 0 0 0,-1 0 0 0 0,0-1 0 0 0,0 1-1 0 0,0-1 1 0 0,-9 12 0 0 0,8-14-84 0 0,-1 0-1 0 0,1 0 1 0 0,-1 0 0 0 0,1 0 0 0 0,-1-1-1 0 0,0 1 1 0 0,0-1 0 0 0,-1-1-1 0 0,1 1 1 0 0,0-1 0 0 0,-1 0-1 0 0,0 0 1 0 0,1 0 0 0 0,-1-1-1 0 0,0 0 1 0 0,0 0 0 0 0,-10 0-1 0 0,-61-3-58 0 0,56 0-189 0 0,0 1 0 0 0,-1 1 0 0 0,-32 4 0 0 0,47-2 32 0 0,1-1 0 0 0,-1 1 1 0 0,1 0-1 0 0,0 0 1 0 0,0 1-1 0 0,0-1 0 0 0,0 2 1 0 0,0-1-1 0 0,0 0 0 0 0,1 1 1 0 0,0 0-1 0 0,0 1 1 0 0,0-1-1 0 0,0 1 0 0 0,-7 9 1 0 0,2 2 6 0 0,0 1-1 0 0,1-1 1 0 0,1 2 0 0 0,0-1-1 0 0,2 1 1 0 0,0 0 0 0 0,0 1 0 0 0,2-1-1 0 0,1 1 1 0 0,0 0 0 0 0,1 0 0 0 0,1 20-1 0 0,1-3-64 0 0,2-1-1 0 0,1 1 1 0 0,2-1-1 0 0,2 0 1 0 0,16 54-1 0 0,-20-81 39 0 0,0 0 1 0 0,0 1-1 0 0,1-1 0 0 0,0-1 1 0 0,0 1-1 0 0,1 0 1 0 0,0-1-1 0 0,0 0 0 0 0,1 0 1 0 0,0-1-1 0 0,8 8 0 0 0,-10-12 11 0 0,-1 1-1 0 0,1 0 0 0 0,0-1 1 0 0,0 0-1 0 0,1 0 0 0 0,-1 0 1 0 0,0-1-1 0 0,1 0 0 0 0,-1 1 1 0 0,1-1-1 0 0,-1-1 0 0 0,1 1 0 0 0,-1-1 1 0 0,1 0-1 0 0,0 0 0 0 0,-1 0 1 0 0,1 0-1 0 0,-1-1 0 0 0,1 0 1 0 0,-1 0-1 0 0,1 0 0 0 0,7-4 1 0 0,5-3-2 0 0,0 0 1 0 0,-1-1 0 0 0,-1-1-1 0 0,0-1 1 0 0,0 0 0 0 0,-1-1-1 0 0,0-1 1 0 0,-1 0 0 0 0,-1 0 0 0 0,0-1-1 0 0,-1-1 1 0 0,16-26 0 0 0,-2-4-97 0 0,-1 0 1 0 0,-2-2 0 0 0,20-63 0 0 0,-20 41-1506 0 0,-4 1-3860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2.010"/>
    </inkml:context>
    <inkml:brush xml:id="br0">
      <inkml:brushProperty name="width" value="0.035" units="cm"/>
      <inkml:brushProperty name="height" value="0.035" units="cm"/>
      <inkml:brushProperty name="color" value="#008C3A"/>
    </inkml:brush>
  </inkml:definitions>
  <inkml:trace contextRef="#ctx0" brushRef="#br0">177 0 13883 0 0,'-4'1'78'0'0,"0"0"-1"0"0,0 1 1 0 0,0-1-1 0 0,0 1 1 0 0,0 0-1 0 0,0 0 1 0 0,0 1-1 0 0,1-1 1 0 0,-1 1 0 0 0,1-1-1 0 0,-1 1 1 0 0,-3 5-1 0 0,1 0-513 0 0,0 1-1 0 0,1 0 0 0 0,0 1 1 0 0,-4 11-1 0 0,-9 25 910 0 0,2 1 0 0 0,1 1 0 0 0,3 0 0 0 0,2 1 0 0 0,-4 61 0 0 0,6 72-1862 0 0,19-4-4202 0 0,-7-139 1882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2.573"/>
    </inkml:context>
    <inkml:brush xml:id="br0">
      <inkml:brushProperty name="width" value="0.035" units="cm"/>
      <inkml:brushProperty name="height" value="0.035" units="cm"/>
      <inkml:brushProperty name="color" value="#008C3A"/>
    </inkml:brush>
  </inkml:definitions>
  <inkml:trace contextRef="#ctx0" brushRef="#br0">177 1 4001 0 0,'-3'1'149'0'0,"-1"1"-1"0"0,1-1 1 0 0,-1 1 0 0 0,1 0 0 0 0,0 0 0 0 0,0 1-1 0 0,0-1 1 0 0,0 1 0 0 0,0-1 0 0 0,1 1 0 0 0,-1 0-1 0 0,1 0 1 0 0,-1 0 0 0 0,1 0 0 0 0,0 1 0 0 0,1-1-1 0 0,-1 0 1 0 0,0 1 0 0 0,1 0 0 0 0,0-1 0 0 0,0 1-1 0 0,-1 5 1 0 0,-2 13 1128 0 0,0 0 1 0 0,0 41-1 0 0,2-27-1756 0 0,2-30 359 0 0,-1 1 1 0 0,1 0 0 0 0,1 0 0 0 0,-1 0 0 0 0,1 0 0 0 0,3 12-1 0 0,-4-18 77 0 0,0 0-1 0 0,1 0 0 0 0,-1 0 1 0 0,1-1-1 0 0,-1 1 0 0 0,0 0 0 0 0,1 0 1 0 0,-1-1-1 0 0,1 1 0 0 0,0 0 0 0 0,-1 0 1 0 0,1-1-1 0 0,0 1 0 0 0,-1-1 1 0 0,1 1-1 0 0,0 0 0 0 0,0-1 0 0 0,-1 0 1 0 0,1 1-1 0 0,0-1 0 0 0,0 1 1 0 0,1-1-1 0 0,0 0-29 0 0,0 0 1 0 0,0 0 0 0 0,0 0-1 0 0,-1-1 1 0 0,1 1 0 0 0,0-1-1 0 0,0 1 1 0 0,-1-1 0 0 0,1 0-1 0 0,0 0 1 0 0,-1 1-1 0 0,1-1 1 0 0,-1 0 0 0 0,1-1-1 0 0,-1 1 1 0 0,3-2 0 0 0,18-20-261 0 0,-13 13 387 0 0,1 0-1 0 0,0 1 1 0 0,0 0-1 0 0,14-9 1 0 0,-23 17-59 0 0,1 0-1 0 0,-1 0 1 0 0,1 0-1 0 0,-1 1 1 0 0,1-1 0 0 0,-1 0-1 0 0,1 0 1 0 0,0 1-1 0 0,-1-1 1 0 0,1 1 0 0 0,0 0-1 0 0,-1-1 1 0 0,1 1 0 0 0,0 0-1 0 0,0 0 1 0 0,-1 0-1 0 0,1 0 1 0 0,0 0 0 0 0,0 0-1 0 0,-1 1 1 0 0,1-1-1 0 0,0 1 1 0 0,-1-1 0 0 0,1 1-1 0 0,0 0 1 0 0,-1-1 0 0 0,1 1-1 0 0,-1 0 1 0 0,1 0-1 0 0,-1 0 1 0 0,0 0 0 0 0,1 0-1 0 0,-1 0 1 0 0,0 1-1 0 0,0-1 1 0 0,0 0 0 0 0,1 1-1 0 0,0 2 1 0 0,0 0-29 0 0,0 1 0 0 0,0 1 0 0 0,0-1 1 0 0,-1 0-1 0 0,0 0 0 0 0,0 1 0 0 0,0-1 0 0 0,-1 1 0 0 0,1-1 0 0 0,-1 0 1 0 0,-1 1-1 0 0,1-1 0 0 0,-1 1 0 0 0,0-1 0 0 0,-3 10 0 0 0,-3 9 239 0 0,-19 46 1 0 0,25-68-184 0 0,-19 45 440 0 0,-33 57 1 0 0,45-91-381 0 0,0-1 0 0 0,0 1 0 0 0,-2-1 0 0 0,1-1 0 0 0,-2 0-1 0 0,1-1 1 0 0,-2 1 0 0 0,1-2 0 0 0,-14 9 0 0 0,24-17-39 0 0,-1 0 0 0 0,1 0 0 0 0,-1 0 0 0 0,1 0 1 0 0,-1 0-1 0 0,0 0 0 0 0,1 0 0 0 0,-1-1 0 0 0,0 1 0 0 0,1 0 0 0 0,-1-1 0 0 0,0 0 0 0 0,0 1 1 0 0,1-1-1 0 0,-1 0 0 0 0,0 0 0 0 0,0 0 0 0 0,0 0 0 0 0,0 0 0 0 0,1-1 0 0 0,-1 1 1 0 0,0 0-1 0 0,0-1 0 0 0,1 1 0 0 0,-1-1 0 0 0,0 0 0 0 0,1 0 0 0 0,-1 0 0 0 0,1 1 0 0 0,-1-1 1 0 0,1-1-1 0 0,-1 1 0 0 0,1 0 0 0 0,-1 0 0 0 0,1 0 0 0 0,0-1 0 0 0,0 1 0 0 0,0-1 0 0 0,-2-2 1 0 0,-1-4-134 0 0,1 0 0 0 0,0-1 0 0 0,0 1 0 0 0,0-1 0 0 0,1 1 0 0 0,-2-17 0 0 0,0-13-677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01.482"/>
    </inkml:context>
    <inkml:brush xml:id="br0">
      <inkml:brushProperty name="width" value="0.035" units="cm"/>
      <inkml:brushProperty name="height" value="0.035" units="cm"/>
      <inkml:brushProperty name="color" value="#008C3A"/>
    </inkml:brush>
  </inkml:definitions>
  <inkml:trace contextRef="#ctx0" brushRef="#br0">828 33 8410 0 0,'-4'-8'497'0'0,"4"6"-488"0"0,-1 0 1 0 0,0 0-1 0 0,0 0 1 0 0,0 0-1 0 0,0 0 1 0 0,0 0-1 0 0,-1 0 1 0 0,1 0 0 0 0,0 0-1 0 0,-4-2 1 0 0,4 3-9 0 0,0 1 0 0 0,0 0 1 0 0,0 0-1 0 0,0 0 0 0 0,0 0 1 0 0,0 1-1 0 0,0-1 0 0 0,0 0 1 0 0,-1 0-1 0 0,1 1 0 0 0,0-1 0 0 0,0 0 1 0 0,1 1-1 0 0,-1-1 0 0 0,0 1 1 0 0,0-1-1 0 0,0 1 0 0 0,0 0 1 0 0,0-1-1 0 0,0 1 0 0 0,1 0 1 0 0,-1 0-1 0 0,0-1 0 0 0,1 1 1 0 0,-1 0-1 0 0,0 0 0 0 0,1 0 1 0 0,-1 1-1 0 0,-6 6 185 0 0,0 0 0 0 0,0 1 0 0 0,1 0 0 0 0,1 0 0 0 0,-1 0 0 0 0,-4 12 0 0 0,9-18-119 0 0,0-1 0 0 0,0 1 0 0 0,1-1-1 0 0,-1 1 1 0 0,1-1 0 0 0,-1 1 0 0 0,1-1 0 0 0,0 1 0 0 0,0 0 0 0 0,0-1 0 0 0,0 1 0 0 0,1-1 0 0 0,-1 1 0 0 0,1-1 0 0 0,-1 1 0 0 0,1-1 0 0 0,0 1 0 0 0,0-1-1 0 0,0 1 1 0 0,0-1 0 0 0,0 0 0 0 0,1 0 0 0 0,-1 1 0 0 0,1-1 0 0 0,0 0 0 0 0,-1-1 0 0 0,1 1 0 0 0,0 0 0 0 0,0 0 0 0 0,3 1 0 0 0,13 8 319 0 0,1-1 0 0 0,1 0 0 0 0,0-2 0 0 0,0 0 1 0 0,0-2-1 0 0,31 7 0 0 0,49 17 367 0 0,-62-14-634 0 0,0 1 0 0 0,0 3 0 0 0,-2 0 0 0 0,0 3 0 0 0,-2 1 0 0 0,0 1-1 0 0,57 59 1 0 0,-71-62-82 0 0,0 0 0 0 0,-2 1 0 0 0,-1 1 0 0 0,-1 1 0 0 0,-1 1 0 0 0,-1 0 0 0 0,-2 1 1 0 0,0 0-1 0 0,-2 1 0 0 0,-1 0 0 0 0,-1 0 0 0 0,5 33 0 0 0,-3 34 77 0 0,-4 0 0 0 0,-4 1-1 0 0,-16 149 1 0 0,-65 285 974 0 0,74-506-1052 0 0,-400 1620 624 0 0,-131-33 480 0 0,529-1588-1109 0 0,-54 157 445 0 0,9 3 0 0 0,7 2-1 0 0,9 2 1 0 0,7 2 0 0 0,-3 197 0 0 0,28 114-752 0 0,-16 291-336 0 0,1-625-9 0 0,15-144 475 0 0,-2 1 0 0 0,0-1 0 0 0,-1-1 0 0 0,-1 1 0 0 0,-13 24 1 0 0,20-43 151 0 0,0-1 0 0 0,0 1 0 0 0,-1-1 0 0 0,1 1 0 0 0,-1-1 0 0 0,1 0 0 0 0,-1 0 1 0 0,0 0-1 0 0,0 0 0 0 0,0 0 0 0 0,0 0 0 0 0,0 0 0 0 0,0-1 0 0 0,-1 1 0 0 0,1-1 1 0 0,-1 0-1 0 0,1 1 0 0 0,-4 0 0 0 0,5-2 10 0 0,-1 0 1 0 0,0 0-1 0 0,1 0 1 0 0,-1-1-1 0 0,0 1 1 0 0,1 0-1 0 0,-1-1 0 0 0,0 1 1 0 0,1-1-1 0 0,-1 1 1 0 0,0-1-1 0 0,1 0 1 0 0,-1 0-1 0 0,1 0 0 0 0,0 0 1 0 0,-1 0-1 0 0,1 0 1 0 0,0 0-1 0 0,-1 0 1 0 0,1 0-1 0 0,-1-2 0 0 0,-5-7-28 0 0,0 0 0 0 0,1-1-1 0 0,0 1 1 0 0,0-1-1 0 0,1-1 1 0 0,-5-17-1 0 0,-4-20-3057 0 0,-9-62-1 0 0,5-1-3565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2.746"/>
    </inkml:context>
    <inkml:brush xml:id="br0">
      <inkml:brushProperty name="width" value="0.035" units="cm"/>
      <inkml:brushProperty name="height" value="0.035" units="cm"/>
      <inkml:brushProperty name="color" value="#008C3A"/>
    </inkml:brush>
  </inkml:definitions>
  <inkml:trace contextRef="#ctx0" brushRef="#br0">0 0 6593 0 0,'3'4'299'0'0,"0"0"-1"0"0,0-1 0 0 0,0 1 0 0 0,0-1 0 0 0,1 1 0 0 0,-1-1 0 0 0,1 0 0 0 0,0-1 0 0 0,0 1 0 0 0,5 2 1 0 0,-1 0 237 0 0,1 2-102 0 0,0-1 1 0 0,1 0-1 0 0,0-1 0 0 0,1 0 1 0 0,-1-1-1 0 0,1 0 0 0 0,0 0 1 0 0,0-1-1 0 0,14 2 0 0 0,-7-3-2181 0 0,1-1 0 0 0,31-1 0 0 0,-23-2-2363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3.209"/>
    </inkml:context>
    <inkml:brush xml:id="br0">
      <inkml:brushProperty name="width" value="0.035" units="cm"/>
      <inkml:brushProperty name="height" value="0.035" units="cm"/>
      <inkml:brushProperty name="color" value="#008C3A"/>
    </inkml:brush>
  </inkml:definitions>
  <inkml:trace contextRef="#ctx0" brushRef="#br0">290 439 9362 0 0,'-1'4'415'0'0,"-11"47"-887"0"0,16-32 3091 0 0,-3-19-2510 0 0,-1 0 0 0 0,1-1 1 0 0,0 1-1 0 0,-1 0 0 0 0,1 0 0 0 0,0-1 1 0 0,0 1-1 0 0,-1 0 0 0 0,1-1 0 0 0,-1 1 1 0 0,1-1-1 0 0,0 1 0 0 0,-1-1 0 0 0,1 1 1 0 0,-1-1-1 0 0,1 1 0 0 0,-1-1 0 0 0,1 1 1 0 0,-1-1-1 0 0,1 0 0 0 0,-1 1 0 0 0,0-1 1 0 0,1 0-1 0 0,-1 1 0 0 0,0-1 0 0 0,0 0 0 0 0,0 0 1 0 0,1 1-1 0 0,-1-1 0 0 0,0-1 0 0 0,12-26 640 0 0,-1-5-715 0 0,-1 0 0 0 0,-2 0-1 0 0,-2-1 1 0 0,4-57 0 0 0,-9 78-497 0 0,0 0 0 0 0,-2-1 0 0 0,0 1 0 0 0,0 1 0 0 0,-1-1 0 0 0,0 0 0 0 0,-1 0 0 0 0,-1 1 0 0 0,0-1 0 0 0,-1 1 0 0 0,0 0 0 0 0,-1 1 0 0 0,0-1 0 0 0,-1 1 1 0 0,-11-14-1 0 0,17 22 376 0 0,-1 1 1 0 0,0-1 0 0 0,0 1-1 0 0,-1 0 1 0 0,1 0 0 0 0,0 0-1 0 0,-1 0 1 0 0,1 0 0 0 0,-1 1-1 0 0,1-1 1 0 0,-1 1 0 0 0,0-1-1 0 0,0 1 1 0 0,0 0 0 0 0,0 0-1 0 0,0 0 1 0 0,0 1 0 0 0,0-1-1 0 0,0 1 1 0 0,0 0 0 0 0,0-1-1 0 0,0 1 1 0 0,0 1 0 0 0,0-1 0 0 0,0 0-1 0 0,0 1 1 0 0,0-1 0 0 0,0 1-1 0 0,0 0 1 0 0,0 0 0 0 0,0 0-1 0 0,0 1 1 0 0,1-1 0 0 0,-1 1-1 0 0,0-1 1 0 0,1 1 0 0 0,-1 0-1 0 0,1 0 1 0 0,0 0 0 0 0,0 0-1 0 0,-3 4 1 0 0,-8 9 157 0 0,1 0 0 0 0,0 0-1 0 0,2 1 1 0 0,0 1 0 0 0,-10 21 0 0 0,1 6 524 0 0,2 0 0 0 0,2 1 1 0 0,2 1-1 0 0,2 0 0 0 0,3 0 1 0 0,1 1-1 0 0,2 0 0 0 0,2 0 0 0 0,2 1 1 0 0,9 70-1 0 0,-8-112-440 0 0,0 0 0 0 0,1 0 0 0 0,0 0 1 0 0,1 0-1 0 0,-1-1 0 0 0,1 1 0 0 0,0 0 0 0 0,0-1 0 0 0,1 0 0 0 0,0 1 0 0 0,0-1 1 0 0,0 0-1 0 0,0 0 0 0 0,1-1 0 0 0,5 7 0 0 0,-5-9-31 0 0,-1 0 0 0 0,1 1-1 0 0,-1-2 1 0 0,1 1 0 0 0,0 0 0 0 0,0-1-1 0 0,0 1 1 0 0,0-1 0 0 0,0 0-1 0 0,0-1 1 0 0,0 1 0 0 0,0-1 0 0 0,0 0-1 0 0,0 1 1 0 0,0-2 0 0 0,1 1-1 0 0,-1 0 1 0 0,0-1 0 0 0,0 0 0 0 0,0 0-1 0 0,0 0 1 0 0,7-4 0 0 0,7-3-11 0 0,0 0 1 0 0,-1-2-1 0 0,0 0 1 0 0,0-1-1 0 0,-1-1 1 0 0,-1 0-1 0 0,0-1 1 0 0,-1-1-1 0 0,0 0 1 0 0,-1-1-1 0 0,15-20 1 0 0,3-10-94 0 0,-2 0 0 0 0,43-95 1 0 0,-58 109-619 0 0,-2-1 1 0 0,10-39-1 0 0,-8 6-5590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4.949"/>
    </inkml:context>
    <inkml:brush xml:id="br0">
      <inkml:brushProperty name="width" value="0.035" units="cm"/>
      <inkml:brushProperty name="height" value="0.035" units="cm"/>
      <inkml:brushProperty name="color" value="#008C3A"/>
    </inkml:brush>
  </inkml:definitions>
  <inkml:trace contextRef="#ctx0" brushRef="#br0">5 125 13883 0 0,'-2'-7'249'0'0,"1"0"-1"0"0,0 0 1 0 0,1 0 0 0 0,-1 0-1 0 0,1 0 1 0 0,1-1-1 0 0,-1 1 1 0 0,1 0 0 0 0,1 0-1 0 0,2-10 1 0 0,-2 5 457 0 0,6-10 307 0 0,-8 21-995 0 0,0 1 1 0 0,0 0-1 0 0,0 0 1 0 0,1 0 0 0 0,-1 0-1 0 0,0 0 1 0 0,0 0-1 0 0,0-1 1 0 0,1 1-1 0 0,-1 0 1 0 0,0 0-1 0 0,0 0 1 0 0,0 0 0 0 0,1 0-1 0 0,-1 0 1 0 0,0 0-1 0 0,0 0 1 0 0,0 0-1 0 0,1 0 1 0 0,-1 0-1 0 0,0 0 1 0 0,0 0-1 0 0,0 0 1 0 0,1 0 0 0 0,-1 0-1 0 0,0 0 1 0 0,0 0-1 0 0,0 0 1 0 0,1 0-1 0 0,-1 0 1 0 0,0 1-1 0 0,0-1 1 0 0,0 0 0 0 0,1 0-1 0 0,-1 0 1 0 0,0 0-1 0 0,0 0 1 0 0,0 1-1 0 0,0-1 1 0 0,0 0-1 0 0,1 0 1 0 0,-1 0-1 0 0,0 0 1 0 0,0 1 0 0 0,0-1-1 0 0,17 38 774 0 0,-13-26-882 0 0,11 26 163 0 0,153 364 349 0 0,-143-354-428 0 0,2-1 0 0 0,2-2 0 0 0,2 0 0 0 0,1-3 0 0 0,3 0-1 0 0,43 39 1 0 0,-40-46-445 0 0,1-3-1 0 0,1-1 1 0 0,2-2-1 0 0,58 31 1 0 0,-67-44-6066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5.208"/>
    </inkml:context>
    <inkml:brush xml:id="br0">
      <inkml:brushProperty name="width" value="0.035" units="cm"/>
      <inkml:brushProperty name="height" value="0.035" units="cm"/>
      <inkml:brushProperty name="color" value="#008C3A"/>
    </inkml:brush>
  </inkml:definitions>
  <inkml:trace contextRef="#ctx0" brushRef="#br0">128 1537 17484 0 0,'-22'6'188'0'0,"9"-3"97"0"0,-1 0-1 0 0,1 1 1 0 0,0 1 0 0 0,0 0-1 0 0,-18 10 1 0 0,22-8-74 0 0,13-5 179 0 0,19-10 39 0 0,71-54 248 0 0,-3-5 0 0 0,112-105 0 0 0,-119 99-473 0 0,493-458 1118 0 0,-318 235-2067 0 0,-189 204-1462 0 0,80-141 0 0 0,-122 180 283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5.585"/>
    </inkml:context>
    <inkml:brush xml:id="br0">
      <inkml:brushProperty name="width" value="0.035" units="cm"/>
      <inkml:brushProperty name="height" value="0.035" units="cm"/>
      <inkml:brushProperty name="color" value="#008C3A"/>
    </inkml:brush>
  </inkml:definitions>
  <inkml:trace contextRef="#ctx0" brushRef="#br0">127 87 8410 0 0,'2'-4'267'0'0,"0"0"-1"0"0,0 0 1 0 0,0 0 0 0 0,0 0-1 0 0,1 1 1 0 0,0-1 0 0 0,0 1-1 0 0,0-1 1 0 0,0 1 0 0 0,0 0 0 0 0,1 0-1 0 0,4-3 1 0 0,1-1 625 0 0,0 1 1 0 0,1 0-1 0 0,-1 0 1 0 0,11-4-1 0 0,-19 9-864 0 0,-1 1 0 0 0,1 0-1 0 0,-1 0 1 0 0,0 0-1 0 0,1-1 1 0 0,-1 1-1 0 0,0 0 1 0 0,1 0-1 0 0,-1 0 1 0 0,1 0 0 0 0,-1 0-1 0 0,0 0 1 0 0,1 0-1 0 0,-1 0 1 0 0,1 0-1 0 0,-1 0 1 0 0,1 0-1 0 0,-1 0 1 0 0,0 0-1 0 0,1 0 1 0 0,-1 0 0 0 0,1 0-1 0 0,-1 0 1 0 0,0 1-1 0 0,1-1 1 0 0,-1 0-1 0 0,0 0 1 0 0,1 1-1 0 0,-1-1 1 0 0,0 0-1 0 0,1 0 1 0 0,-1 1 0 0 0,1-1-1 0 0,-1 16 481 0 0,-13 24-31 0 0,11-35-366 0 0,-84 187 374 0 0,46-107-430 0 0,-45 138 0 0 0,82-215-35 0 0,1 0 0 0 0,0 1 0 0 0,0-1 1 0 0,1 1-1 0 0,0 0 0 0 0,1 0 0 0 0,0-1 1 0 0,0 1-1 0 0,2 14 0 0 0,-1-19 7 0 0,1-1 0 0 0,-1 1 0 0 0,1-1 0 0 0,-1 1 0 0 0,1-1-1 0 0,0 0 1 0 0,0 1 0 0 0,0-1 0 0 0,1 0 0 0 0,-1-1 0 0 0,1 1 0 0 0,0 0 0 0 0,0-1 0 0 0,0 1 0 0 0,0-1-1 0 0,0 0 1 0 0,0 0 0 0 0,0 0 0 0 0,1-1 0 0 0,-1 1 0 0 0,1-1 0 0 0,-1 0 0 0 0,1 0 0 0 0,5 1 0 0 0,10 2 24 0 0,-1-1 1 0 0,1-1 0 0 0,0-1 0 0 0,-1-1-1 0 0,1 0 1 0 0,0-1 0 0 0,26-6 0 0 0,13-5 95 0 0,57-21 0 0 0,49-24-552 0 0,-4-7 0 0 0,287-159 0 0 0,-314 147-6535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4:15.791"/>
    </inkml:context>
    <inkml:brush xml:id="br0">
      <inkml:brushProperty name="width" value="0.035" units="cm"/>
      <inkml:brushProperty name="height" value="0.035" units="cm"/>
      <inkml:brushProperty name="color" value="#008C3A"/>
    </inkml:brush>
  </inkml:definitions>
  <inkml:trace contextRef="#ctx0" brushRef="#br0">276 1 18492 0 0,'-13'1'199'0'0,"9"-1"-90"0"0,0 0 1 0 0,0 0 0 0 0,0 1 0 0 0,0-1 0 0 0,0 1 0 0 0,0 0 0 0 0,0 0 0 0 0,0 0 0 0 0,0 1 0 0 0,-4 2 0 0 0,-10 22 506 0 0,10-19-615 0 0,1-1-1 0 0,0 1 0 0 0,0 0 0 0 0,0 1 0 0 0,1 0 0 0 0,0 0 0 0 0,1 0 1 0 0,0 1-1 0 0,0 0 0 0 0,1 0 0 0 0,0 0 0 0 0,-5 18 0 0 0,6-11 7 0 0,1 0 0 0 0,0 0 0 0 0,1 0-1 0 0,1 0 1 0 0,0 0 0 0 0,2 0 0 0 0,3 22-1 0 0,0-10 23 0 0,12 67-62 0 0,-4 1 0 0 0,-4 0-1 0 0,-5 144 1 0 0,-29-35-808 0 0,-63 256-1 0 0,51-290-1053 0 0,23-100-24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04.070"/>
    </inkml:context>
    <inkml:brush xml:id="br0">
      <inkml:brushProperty name="width" value="0.035" units="cm"/>
      <inkml:brushProperty name="height" value="0.035" units="cm"/>
      <inkml:brushProperty name="color" value="#008C3A"/>
    </inkml:brush>
  </inkml:definitions>
  <inkml:trace contextRef="#ctx0" brushRef="#br0">48 194 1584 0 0,'-5'-5'303'0'0,"1"0"0"0"0,-1 0 0 0 0,1-1-1 0 0,0 1 1 0 0,1-1 0 0 0,-1 0-1 0 0,1 0 1 0 0,0 0 0 0 0,1 0 0 0 0,0-1-1 0 0,0 1 1 0 0,0-1 0 0 0,0 0 0 0 0,1 1-1 0 0,0-1 1 0 0,1 0 0 0 0,0 0 0 0 0,0 1-1 0 0,0-1 1 0 0,1 0 0 0 0,0 0-1 0 0,0 0 1 0 0,0 1 0 0 0,4-10 0 0 0,-4 15-269 0 0,-1-1 0 0 0,0 1 1 0 0,1 0-1 0 0,-1-1 1 0 0,0 1-1 0 0,1 0 0 0 0,0-1 1 0 0,-1 1-1 0 0,1 0 1 0 0,0 0-1 0 0,0-1 0 0 0,0 1 1 0 0,0 0-1 0 0,0 0 0 0 0,0 0 1 0 0,0 0-1 0 0,0 0 1 0 0,0 0-1 0 0,0 1 0 0 0,0-1 1 0 0,1 0-1 0 0,-1 0 1 0 0,0 1-1 0 0,3-1 0 0 0,-3 1-35 0 0,1 0 0 0 0,-1 1 0 0 0,1-1 0 0 0,-1 1 0 0 0,0-1 0 0 0,1 1 0 0 0,-1 0 0 0 0,0-1-1 0 0,1 1 1 0 0,-1 0 0 0 0,0 0 0 0 0,0 0 0 0 0,0 0 0 0 0,0 0 0 0 0,0 0 0 0 0,0 0 0 0 0,0 0 0 0 0,1 3-1 0 0,4 5-98 0 0,-1 0 0 0 0,0 0 0 0 0,0 0-1 0 0,-1 1 1 0 0,4 15 0 0 0,-1 12-68 0 0,-1 1 1 0 0,-2-1-1 0 0,-2 1 0 0 0,-1 0 0 0 0,-5 44 1 0 0,-35 191 338 0 0,26-194 32 0 0,9-58 17 0 0,-6 38 385 0 0,10-56-484 0 0,-1-1 0 0 0,1 1 0 0 0,0 0-1 0 0,0 0 1 0 0,0 0 0 0 0,1 0 0 0 0,-1 0-1 0 0,1 0 1 0 0,-1 0 0 0 0,1-1-1 0 0,0 1 1 0 0,0 0 0 0 0,0 0 0 0 0,4 4-1 0 0,-4-6-104 0 0,0 0 1 0 0,1 0-1 0 0,0-1 0 0 0,-1 1 0 0 0,1-1 0 0 0,-1 1 0 0 0,1-1 0 0 0,0 1 0 0 0,-1-1 0 0 0,1 0 0 0 0,0 0 0 0 0,0 0 0 0 0,-1 0 0 0 0,1 0 0 0 0,0 0 0 0 0,-1 0 0 0 0,1 0 0 0 0,0-1 0 0 0,-1 1 0 0 0,1-1 0 0 0,0 1 0 0 0,-1-1 0 0 0,1 0 0 0 0,-1 0 0 0 0,1 0 0 0 0,-1 0 1 0 0,2-1-1 0 0,42-27-50 0 0,-43 28 43 0 0,28-23 25 0 0,1 2 1 0 0,1 1 0 0 0,1 1 0 0 0,1 2 0 0 0,46-18 0 0 0,-71 33-94 0 0,1-1-1 0 0,0 1 1 0 0,0 1 0 0 0,0 0-1 0 0,0 0 1 0 0,0 1-1 0 0,0 1 1 0 0,1-1-1 0 0,-1 2 1 0 0,0-1-1 0 0,0 1 1 0 0,0 1-1 0 0,0 0 1 0 0,0 0-1 0 0,0 1 1 0 0,0 0-1 0 0,-1 1 1 0 0,1 0 0 0 0,-1 1-1 0 0,0 0 1 0 0,0 0-1 0 0,-1 1 1 0 0,0 0-1 0 0,0 0 1 0 0,8 9-1 0 0,-4-2-45 0 0,0 1-1 0 0,-2 1 0 0 0,0 0 0 0 0,0 0 1 0 0,-2 1-1 0 0,0 0 0 0 0,0 1 1 0 0,-2 0-1 0 0,0 0 0 0 0,-1 0 0 0 0,0 1 1 0 0,-2-1-1 0 0,0 1 0 0 0,-1 0 1 0 0,-1 0-1 0 0,-2 32 0 0 0,-2-1 211 0 0,-3-2 0 0 0,-1 1 0 0 0,-3-1 0 0 0,-1 0 0 0 0,-21 51 0 0 0,12-44 302 0 0,-2 0-1 0 0,-32 55 0 0 0,44-91-166 0 0,-1 1-1 0 0,-1-1 1 0 0,-1-1-1 0 0,-1 0 1 0 0,0-1-1 0 0,-1-1 1 0 0,-1 0-1 0 0,0-1 1 0 0,-19 12-1 0 0,29-22-123 0 0,0 0 0 0 0,-1-1 0 0 0,1 0 0 0 0,-1 0-1 0 0,0 0 1 0 0,0-1 0 0 0,0 0 0 0 0,0-1 0 0 0,-11 2 0 0 0,15-3-288 0 0,0 0 1 0 0,-1 0 0 0 0,1 0 0 0 0,0-1 0 0 0,0 1 0 0 0,0-1 0 0 0,-1 0 0 0 0,1 0-1 0 0,0 0 1 0 0,0 0 0 0 0,0 0 0 0 0,0-1 0 0 0,1 1 0 0 0,-1-1 0 0 0,0 0 0 0 0,1 0 0 0 0,-1 0-1 0 0,1 0 1 0 0,-1-1 0 0 0,1 1 0 0 0,0 0 0 0 0,0-1 0 0 0,-2-3 0 0 0,-12-22-4129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04.271"/>
    </inkml:context>
    <inkml:brush xml:id="br0">
      <inkml:brushProperty name="width" value="0.035" units="cm"/>
      <inkml:brushProperty name="height" value="0.035" units="cm"/>
      <inkml:brushProperty name="color" value="#008C3A"/>
    </inkml:brush>
  </inkml:definitions>
  <inkml:trace contextRef="#ctx0" brushRef="#br0">0 739 13883 0 0,'67'-34'615'0'0,"716"-323"1622"0"0,-249 150-3894 0 0,-105 86-306 0 0,-349 102 1963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04.783"/>
    </inkml:context>
    <inkml:brush xml:id="br0">
      <inkml:brushProperty name="width" value="0.035" units="cm"/>
      <inkml:brushProperty name="height" value="0.035" units="cm"/>
      <inkml:brushProperty name="color" value="#008C3A"/>
    </inkml:brush>
  </inkml:definitions>
  <inkml:trace contextRef="#ctx0" brushRef="#br0">69 120 8410 0 0,'-1'-2'67'0'0,"1"0"1"0"0,-1 1-1 0 0,1-1 1 0 0,-1 0-1 0 0,1 0 1 0 0,0 0-1 0 0,0 0 1 0 0,0 1-1 0 0,0-1 1 0 0,0 0-1 0 0,0 0 1 0 0,0 0-1 0 0,1 0 1 0 0,-1 1-1 0 0,1-1 0 0 0,-1 0 1 0 0,1 0-1 0 0,0 1 1 0 0,0-1-1 0 0,0 0 1 0 0,-1 1-1 0 0,2-1 1 0 0,-1 1-1 0 0,0-1 1 0 0,0 1-1 0 0,0 0 1 0 0,2-2-1 0 0,4-2 239 0 0,-1 1 1 0 0,1-1-1 0 0,0 2 0 0 0,1-1 0 0 0,8-3 0 0 0,-10 5-186 0 0,17-7 101 0 0,0 2 0 0 0,1 0 0 0 0,-1 2 0 0 0,1 0 0 0 0,37-1 1 0 0,127 4 1271 0 0,-130 4-1350 0 0,-11-2-235 0 0,13 0-727 0 0,88 11 0 0 0,-131-9 669 0 0,-1 1 0 0 0,0 1 1 0 0,-1 0-1 0 0,1 1 1 0 0,-1 1-1 0 0,0 0 1 0 0,0 1-1 0 0,0 1 1 0 0,-1 0-1 0 0,18 14 1 0 0,-28-17-4 0 0,1-1 0 0 0,-1 1 0 0 0,1 0 0 0 0,-1 0 0 0 0,-1 0 1 0 0,1 1-1 0 0,-1-1 0 0 0,0 1 0 0 0,0 0 0 0 0,-1 0 0 0 0,0 0 0 0 0,0 0 0 0 0,0 0 1 0 0,-1 1-1 0 0,1-1 0 0 0,-2 0 0 0 0,1 1 0 0 0,-1-1 0 0 0,0 1 0 0 0,0-1 0 0 0,-1 1 0 0 0,1-1 1 0 0,-2 1-1 0 0,-2 11 0 0 0,-5 11-161 0 0,-2 0 1 0 0,0-1-1 0 0,-30 52 1 0 0,36-71 269 0 0,-50 85-114 0 0,-5-1-1 0 0,-83 99 0 0 0,-162 152 2506 0 0,91-94 1748 0 0,174-195-2397 0 0,2 1 1 0 0,-55 112-1 0 0,90-161-1624 0 0,0-1 0 0 0,0 1 1 0 0,0 0-1 0 0,1 0 0 0 0,0 0 0 0 0,0 0 0 0 0,1 1 0 0 0,-1 10 0 0 0,3-16-65 0 0,-1 0-1 0 0,0 0 0 0 0,1 0 1 0 0,0 0-1 0 0,-1 0 0 0 0,1 0 1 0 0,0 0-1 0 0,0 0 0 0 0,0 0 1 0 0,0-1-1 0 0,0 1 0 0 0,1 0 1 0 0,-1-1-1 0 0,0 1 0 0 0,1-1 1 0 0,-1 1-1 0 0,1-1 0 0 0,0 0 1 0 0,-1 0-1 0 0,1 1 0 0 0,0-1 1 0 0,0 0-1 0 0,0-1 0 0 0,0 1 1 0 0,0 0-1 0 0,0 0 0 0 0,0-1 1 0 0,0 1-1 0 0,0-1 0 0 0,0 0 1 0 0,0 0-1 0 0,0 0 0 0 0,0 0 1 0 0,2 0-1 0 0,13 1-8 0 0,-1-1 0 0 0,1-1 0 0 0,-1 0-1 0 0,0-2 1 0 0,1 1 0 0 0,30-11 0 0 0,96-42-15 0 0,-100 37 64 0 0,272-118 290 0 0,333-125-515 0 0,-559 232-2549 0 0,132-26 1 0 0,-154 52-1290 0 0,-41 4 266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05.205"/>
    </inkml:context>
    <inkml:brush xml:id="br0">
      <inkml:brushProperty name="width" value="0.035" units="cm"/>
      <inkml:brushProperty name="height" value="0.035" units="cm"/>
      <inkml:brushProperty name="color" value="#008C3A"/>
    </inkml:brush>
  </inkml:definitions>
  <inkml:trace contextRef="#ctx0" brushRef="#br0">156 24 13883 0 0,'-2'-3'140'0'0,"-1"1"1"0"0,0 0 0 0 0,0 0-1 0 0,0 0 1 0 0,0 0-1 0 0,0 0 1 0 0,-1 0-1 0 0,1 1 1 0 0,0 0-1 0 0,-1-1 1 0 0,1 1-1 0 0,-1 1 1 0 0,-6-2-1 0 0,8 3-126 0 0,0 0 0 0 0,0 0 0 0 0,0 0 0 0 0,0 0 1 0 0,1 0-1 0 0,-1 0 0 0 0,0 1 0 0 0,1-1 0 0 0,-1 1 0 0 0,1-1 0 0 0,-1 1 0 0 0,1 0 0 0 0,-1-1 0 0 0,1 1 0 0 0,0 0 0 0 0,0 0 0 0 0,0 0 0 0 0,0 0 0 0 0,1 0 0 0 0,-1 0 0 0 0,0 0 0 0 0,1 0 0 0 0,-1 5 0 0 0,-16 59-148 0 0,4 2-1 0 0,3 0 0 0 0,-4 131 0 0 0,9-97 82 0 0,0-39 61 0 0,-4 116 90 0 0,10-153-61 0 0,0-1-1 0 0,2-1 1 0 0,0 1 0 0 0,2 0-1 0 0,8 24 1 0 0,-11-42 18 0 0,1 1 0 0 0,0 0 0 0 0,1-1 0 0 0,0 0 1 0 0,0 0-1 0 0,0 0 0 0 0,1 0 0 0 0,0-1 0 0 0,1 1 1 0 0,-1-1-1 0 0,1-1 0 0 0,0 1 0 0 0,0-1 0 0 0,1 0 0 0 0,0 0 1 0 0,0-1-1 0 0,0 0 0 0 0,0 0 0 0 0,1-1 0 0 0,-1 0 1 0 0,1 0-1 0 0,0-1 0 0 0,0 0 0 0 0,0 0 0 0 0,0-1 0 0 0,0 0 1 0 0,0 0-1 0 0,0-1 0 0 0,10 0 0 0 0,12-2 18 0 0,1-2 0 0 0,0 0 0 0 0,-1-2 0 0 0,0-2 0 0 0,0-1 0 0 0,41-17 0 0 0,91-40 207 0 0,35-15-815 0 0,210-57 1 0 0,-364 129-1375 0 0,-1 0 0 0 0,74-3-1 0 0,-83 10-2546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09.881"/>
    </inkml:context>
    <inkml:brush xml:id="br0">
      <inkml:brushProperty name="width" value="0.035" units="cm"/>
      <inkml:brushProperty name="height" value="0.035" units="cm"/>
      <inkml:brushProperty name="color" value="#008C3A"/>
    </inkml:brush>
  </inkml:definitions>
  <inkml:trace contextRef="#ctx0" brushRef="#br0">0 43 4321 0 0,'0'-3'321'0'0,"0"0"-1"0"0,0 0 1 0 0,1 0 0 0 0,-1 1 0 0 0,1-1-1 0 0,-1 0 1 0 0,1 0 0 0 0,0 0 0 0 0,0 0-1 0 0,1 1 1 0 0,1-5 0 0 0,-2 6-247 0 0,-1 1 1 0 0,0 0-1 0 0,0-1 1 0 0,1 1 0 0 0,-1 0-1 0 0,0-1 1 0 0,1 1-1 0 0,-1 0 1 0 0,0 0-1 0 0,1-1 1 0 0,-1 1-1 0 0,1 0 1 0 0,-1 0 0 0 0,0 0-1 0 0,1 0 1 0 0,-1-1-1 0 0,1 1 1 0 0,-1 0-1 0 0,0 0 1 0 0,1 0-1 0 0,-1 0 1 0 0,1 0 0 0 0,-1 0-1 0 0,1 0 1 0 0,-1 0-1 0 0,0 0 1 0 0,1 0-1 0 0,0 1 1 0 0,14 15 1296 0 0,23 49-389 0 0,-20-37-407 0 0,19 43 0 0 0,-32-61-421 0 0,-1 1 1 0 0,-1 0 0 0 0,0 0 0 0 0,0 0-1 0 0,-1 0 1 0 0,-1 0 0 0 0,1 1 0 0 0,-2 11-1 0 0,-8 85 75 0 0,-5 0-1 0 0,-37 143 1 0 0,7-44-1183 0 0,40-171 174 0 0,7-19-422 0 0,-4-17 1123 0 0,0 1 1 0 0,0-1 0 0 0,1 0 0 0 0,-1 0 0 0 0,0 1 0 0 0,0-1 0 0 0,1 0 0 0 0,-1 0-1 0 0,0 0 1 0 0,1 0 0 0 0,-1 1 0 0 0,0-1 0 0 0,1 0 0 0 0,-1 0 0 0 0,0 0 0 0 0,1 0-1 0 0,-1 0 1 0 0,0 0 0 0 0,1 0 0 0 0,-1 0 0 0 0,0 0 0 0 0,1 0 0 0 0,-1 0-1 0 0,0 0 1 0 0,1 0 0 0 0,-1 0 0 0 0,0 0 0 0 0,1-1 0 0 0,-1 1 0 0 0,0 0 0 0 0,0 0-1 0 0,1 0 1 0 0,-1 0 0 0 0,0-1 0 0 0,1 1 0 0 0,-1 0 0 0 0,0 0 0 0 0,0 0 0 0 0,1-1-1 0 0,7-7-3627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10.027"/>
    </inkml:context>
    <inkml:brush xml:id="br0">
      <inkml:brushProperty name="width" value="0.035" units="cm"/>
      <inkml:brushProperty name="height" value="0.035" units="cm"/>
      <inkml:brushProperty name="color" value="#008C3A"/>
    </inkml:brush>
  </inkml:definitions>
  <inkml:trace contextRef="#ctx0" brushRef="#br0">45 1 3081 0 0,'5'20'1035'0'0,"0"1"0"0"0,-1 1 1 0 0,0-1-1 0 0,-2 1 0 0 0,-1 28 0 0 0,-2 149 682 0 0,-34 112-666 0 0,8-116-2274 0 0,27-193 1083 0 0,-2 29-520 0 0,2-30 574 0 0,0 0-1 0 0,0-1 1 0 0,0 1 0 0 0,0 0 0 0 0,-1-1-1 0 0,1 1 1 0 0,1 0 0 0 0,-1-1-1 0 0,0 1 1 0 0,0 0 0 0 0,0-1 0 0 0,0 1-1 0 0,0 0 1 0 0,1-1 0 0 0,-1 1-1 0 0,0 0 1 0 0,0-1 0 0 0,1 1 0 0 0,-1-1-1 0 0,0 1 1 0 0,1 0 0 0 0,-1-1-1 0 0,1 1 1 0 0,-1-1 0 0 0,1 0 0 0 0,-1 1-1 0 0,1-1 1 0 0,-1 1 0 0 0,1-1 0 0 0,0 0-1 0 0,-1 1 1 0 0,1-1 0 0 0,-1 0-1 0 0,1 1 1 0 0,1-1 0 0 0,3-2-2548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05.694"/>
    </inkml:context>
    <inkml:brush xml:id="br0">
      <inkml:brushProperty name="width" value="0.035" units="cm"/>
      <inkml:brushProperty name="height" value="0.035" units="cm"/>
      <inkml:brushProperty name="color" value="#008C3A"/>
    </inkml:brush>
  </inkml:definitions>
  <inkml:trace contextRef="#ctx0" brushRef="#br0">355 32 7458 0 0,'-10'-5'-443'0'0,"3"0"1164"0"0,-1 1 1 0 0,0 0 0 0 0,0 1-1 0 0,0 0 1 0 0,-15-4 0 0 0,21 7-538 0 0,0 0-1 0 0,0 0 1 0 0,1 0 0 0 0,-1 0 0 0 0,0 0-1 0 0,0 0 1 0 0,0 0 0 0 0,1 0-1 0 0,-1 1 1 0 0,0-1 0 0 0,1 1 0 0 0,-1 0-1 0 0,0-1 1 0 0,1 1 0 0 0,-1 0 0 0 0,1 0-1 0 0,-1 0 1 0 0,1 0 0 0 0,-1 0 0 0 0,1 0-1 0 0,0 0 1 0 0,-1 1 0 0 0,1-1 0 0 0,0 0-1 0 0,0 1 1 0 0,0-1 0 0 0,0 1 0 0 0,0-1-1 0 0,1 1 1 0 0,-1-1 0 0 0,0 1 0 0 0,1 0-1 0 0,-1-1 1 0 0,0 4 0 0 0,-21 87 301 0 0,-22 187 0 0 0,20-98-548 0 0,-22 86 98 0 0,-33 228 76 0 0,67-383 54 0 0,5 1 0 0 0,10 158 0 0 0,0-234-130 0 0,9 42 0 0 0,-10-69-236 0 0,0 1 1 0 0,1-1 0 0 0,1 0 0 0 0,-1 0 0 0 0,2 0-1 0 0,-1-1 1 0 0,1 0 0 0 0,12 17 0 0 0,-9-19-1364 0 0,-1-7-2295 0 0,1-3-1389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3.817"/>
    </inkml:context>
    <inkml:brush xml:id="br0">
      <inkml:brushProperty name="width" value="0.035" units="cm"/>
      <inkml:brushProperty name="height" value="0.035" units="cm"/>
      <inkml:brushProperty name="color" value="#008C3A"/>
    </inkml:brush>
  </inkml:definitions>
  <inkml:trace contextRef="#ctx0" brushRef="#br0">93 1 8866 0 0,'30'79'1554'0'0,"-25"-57"-1206"0"0,-1 0 1 0 0,0 0-1 0 0,-2 1 1 0 0,0 34-1 0 0,-12 95 850 0 0,3-69-675 0 0,-50 569 1412 0 0,2-26-1237 0 0,52-582-634 0 0,-1-9-15 0 0,1 1 0 0 0,2-1 0 0 0,2 1 0 0 0,1-1 0 0 0,12 64 0 0 0,-13-95-81 0 0,0-1 0 0 0,0 1 0 0 0,0-1 0 0 0,0 1 0 0 0,1-1 0 0 0,-1 0 0 0 0,1 1 0 0 0,0-1 0 0 0,0 0 0 0 0,0 0 0 0 0,0 0 0 0 0,0 0 0 0 0,1-1-1 0 0,0 1 1 0 0,-1-1 0 0 0,1 1 0 0 0,0-1 0 0 0,0 0 0 0 0,0 0 0 0 0,0 0 0 0 0,1-1 0 0 0,-1 1 0 0 0,0-1 0 0 0,1 1 0 0 0,-1-1 0 0 0,1 0 0 0 0,7 0 0 0 0,-6-1-303 0 0,1 0-1 0 0,-1-1 1 0 0,1 0 0 0 0,0 0 0 0 0,-1-1 0 0 0,1 1 0 0 0,-1-1 0 0 0,0 0 0 0 0,0-1 0 0 0,0 1 0 0 0,0-1-1 0 0,0 0 1 0 0,0-1 0 0 0,-1 1 0 0 0,1-1 0 0 0,-1 1 0 0 0,6-8 0 0 0,23-26-3961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4.379"/>
    </inkml:context>
    <inkml:brush xml:id="br0">
      <inkml:brushProperty name="width" value="0.035" units="cm"/>
      <inkml:brushProperty name="height" value="0.035" units="cm"/>
      <inkml:brushProperty name="color" value="#008C3A"/>
    </inkml:brush>
  </inkml:definitions>
  <inkml:trace contextRef="#ctx0" brushRef="#br0">5 514 8866 0 0,'-1'0'22'0'0,"1"-1"1"0"0,-1 1-1 0 0,1-1 1 0 0,0 0 0 0 0,-1 1-1 0 0,1-1 1 0 0,0 1-1 0 0,-1-1 1 0 0,1 0-1 0 0,0 1 1 0 0,0-1-1 0 0,0 0 1 0 0,-1 1-1 0 0,1-1 1 0 0,0 0-1 0 0,0 0 1 0 0,0 1-1 0 0,0-1 1 0 0,0 0-1 0 0,0 1 1 0 0,0-1-1 0 0,1 0 1 0 0,-1 1 0 0 0,0-1-1 0 0,0 0 1 0 0,0 1-1 0 0,1-1 1 0 0,-1 0-1 0 0,19-23-241 0 0,41-20-432 0 0,-43 33 1145 0 0,82-61 997 0 0,2 5-1 0 0,209-101 0 0 0,-264 147-1442 0 0,0 3 1 0 0,2 2-1 0 0,-1 2 0 0 0,2 2 1 0 0,0 2-1 0 0,0 2 1 0 0,1 2-1 0 0,-1 3 0 0 0,99 5 1 0 0,-130 0-153 0 0,1 1 1 0 0,-1 0-1 0 0,1 2 1 0 0,-1 0-1 0 0,0 1 1 0 0,-1 1-1 0 0,20 10 1 0 0,-30-13 39 0 0,0 0 0 0 0,0 0 0 0 0,-1 1 1 0 0,0 0-1 0 0,0 0 0 0 0,0 0 1 0 0,0 1-1 0 0,-1 0 0 0 0,0 0 1 0 0,0 1-1 0 0,-1-1 0 0 0,1 1 1 0 0,-1 0-1 0 0,-1 0 0 0 0,0 0 1 0 0,0 1-1 0 0,0-1 0 0 0,-1 1 1 0 0,2 10-1 0 0,-2 2-2 0 0,-1 0-1 0 0,0 0 1 0 0,-2-1-1 0 0,-1 1 1 0 0,0 0-1 0 0,-1-1 1 0 0,-1 1 0 0 0,-1-1-1 0 0,-8 19 1 0 0,-13 29-16 0 0,-38 70 0 0 0,52-114 51 0 0,-40 79 151 0 0,-5-3 1 0 0,-4-3-1 0 0,-3-2 0 0 0,-117 128 1 0 0,-49 18 1077 0 0,-215 255 3589 0 0,430-475-4560 0 0,-50 73 313 0 0,59-83-504 0 0,0 0 0 0 0,1 1 1 0 0,0 0-1 0 0,1 0 0 0 0,0 1 1 0 0,1-1-1 0 0,-3 14 0 0 0,6-23-35 0 0,0 0-1 0 0,0 0 1 0 0,0 0-1 0 0,0 1 1 0 0,0-1-1 0 0,1 0 0 0 0,-1 0 1 0 0,1 0-1 0 0,-1 0 1 0 0,1 0-1 0 0,0 0 1 0 0,0 0-1 0 0,0 0 1 0 0,0-1-1 0 0,0 1 0 0 0,0 0 1 0 0,0 0-1 0 0,0-1 1 0 0,1 1-1 0 0,-1-1 1 0 0,1 1-1 0 0,-1-1 1 0 0,1 0-1 0 0,0 1 0 0 0,0-1 1 0 0,-1 0-1 0 0,1 0 1 0 0,0 0-1 0 0,0-1 1 0 0,0 1-1 0 0,0 0 1 0 0,0-1-1 0 0,0 1 0 0 0,0-1 1 0 0,0 1-1 0 0,0-1 1 0 0,4 0-1 0 0,9 2-15 0 0,1-2 1 0 0,0 1-1 0 0,28-4 0 0 0,-40 2 5 0 0,131-18 244 0 0,210-58 0 0 0,-140 27-67 0 0,253-46 57 0 0,6 34-569 0 0,-420 60 163 0 0,1 1 0 0 0,0 2 0 0 0,81 13 0 0 0,-101-9-449 0 0,-1 1 1 0 0,0 1-1 0 0,-1 1 0 0 0,1 1 1 0 0,-1 1-1 0 0,-1 1 0 0 0,0 1 0 0 0,28 21 1 0 0,-22-11-4223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4.917"/>
    </inkml:context>
    <inkml:brush xml:id="br0">
      <inkml:brushProperty name="width" value="0.035" units="cm"/>
      <inkml:brushProperty name="height" value="0.035" units="cm"/>
      <inkml:brushProperty name="color" value="#008C3A"/>
    </inkml:brush>
  </inkml:definitions>
  <inkml:trace contextRef="#ctx0" brushRef="#br0">1397 1048 5785 0 0,'3'-2'-108'0'0,"31"-21"-468"0"0,-1-1 0 0 0,-1-3 0 0 0,-1 0 0 0 0,28-33-1 0 0,-52 51 653 0 0,0 0 0 0 0,0 0 0 0 0,-1-1 0 0 0,0 0 0 0 0,-1 0 0 0 0,0 0 0 0 0,-1 0 0 0 0,0-1-1 0 0,0 0 1 0 0,-1 0 0 0 0,-1 0 0 0 0,0 0 0 0 0,0 0 0 0 0,-1 0 0 0 0,0-1 0 0 0,-1 1 0 0 0,-1 0-1 0 0,0-1 1 0 0,-3-18 0 0 0,-5-2 260 0 0,-1 1 0 0 0,-2 1 0 0 0,-1 0 0 0 0,-1 0 0 0 0,-1 1-1 0 0,-2 1 1 0 0,-1 1 0 0 0,-1 0 0 0 0,-1 2 0 0 0,-46-46 0 0 0,27 34 412 0 0,-2 2 0 0 0,-1 2-1 0 0,-2 2 1 0 0,-1 2 0 0 0,-94-46 0 0 0,116 65-292 0 0,0 1 0 0 0,0 0 1 0 0,-1 2-1 0 0,0 1 0 0 0,0 1 0 0 0,-1 1 0 0 0,1 2 0 0 0,-1 0 1 0 0,-44 3-1 0 0,50 1-343 0 0,-1 1 0 0 0,1 0 0 0 0,0 2 0 0 0,0 1 0 0 0,0 0 0 0 0,1 1 0 0 0,0 1 1 0 0,0 0-1 0 0,1 2 0 0 0,0 0 0 0 0,0 1 0 0 0,-26 24 0 0 0,-2 8-92 0 0,2 2 0 0 0,2 1 0 0 0,3 3 0 0 0,1 1 0 0 0,3 1-1 0 0,2 2 1 0 0,-46 104 0 0 0,38-59-34 0 0,5 2-1 0 0,4 2 1 0 0,-31 182-1 0 0,53-236 44 0 0,2 1 0 0 0,3 0 0 0 0,2 1 0 0 0,7 88 0 0 0,-3-124-22 0 0,1 1 0 0 0,0 0 0 0 0,1-1 0 0 0,1 1 0 0 0,0-1 0 0 0,1-1-1 0 0,0 1 1 0 0,15 22 0 0 0,-14-27 8 0 0,-1-2 0 0 0,1 1 0 0 0,0-1 0 0 0,0 0 0 0 0,1 0-1 0 0,0-1 1 0 0,0 0 0 0 0,1 0 0 0 0,0-1 0 0 0,0-1 0 0 0,0 1 0 0 0,0-1-1 0 0,1-1 1 0 0,13 4 0 0 0,2-2-6 0 0,0-2-1 0 0,0 0 1 0 0,0-2 0 0 0,0 0-1 0 0,0-2 1 0 0,0-1 0 0 0,0-1-1 0 0,0-1 1 0 0,0-1 0 0 0,-1-2-1 0 0,0 0 1 0 0,43-19 0 0 0,10-11 60 0 0,0-3 0 0 0,100-70 0 0 0,50-55 56 0 0,269-252 0 0 0,-218 148-136 0 0,-236 221-356 0 0,-1-1 1 0 0,-3-2-1 0 0,-3-1 1 0 0,32-62-1 0 0,-54 89-866 0 0,-2-2-1 0 0,-1 1 0 0 0,-1-1 1 0 0,-1-1-1 0 0,7-47 0 0 0,-9 18-3316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5.462"/>
    </inkml:context>
    <inkml:brush xml:id="br0">
      <inkml:brushProperty name="width" value="0.035" units="cm"/>
      <inkml:brushProperty name="height" value="0.035" units="cm"/>
      <inkml:brushProperty name="color" value="#008C3A"/>
    </inkml:brush>
  </inkml:definitions>
  <inkml:trace contextRef="#ctx0" brushRef="#br0">1883 286 7058 0 0,'-33'-24'411'0'0,"-40"-30"1989"0"0,-135-74-1 0 0,181 114-1848 0 0,0 2-1 0 0,-1 1 0 0 0,0 1 0 0 0,-1 2 0 0 0,0 1 1 0 0,0 1-1 0 0,-1 1 0 0 0,0 1 0 0 0,-36 1 0 0 0,31 6-402 0 0,-1 0-1 0 0,1 3 0 0 0,-1 1 0 0 0,2 1 0 0 0,-1 2 1 0 0,1 1-1 0 0,1 2 0 0 0,-43 23 0 0 0,19-5-148 0 0,1 3 0 0 0,2 2 0 0 0,-84 73 0 0 0,71-47 50 0 0,3 4 1 0 0,3 2-1 0 0,3 2 1 0 0,3 3 0 0 0,-82 146-1 0 0,110-168 8 0 0,2 1 0 0 0,3 1 1 0 0,-22 77-1 0 0,37-103-29 0 0,0 1 1 0 0,2-1-1 0 0,2 1 1 0 0,0 0-1 0 0,1 0 1 0 0,2 0-1 0 0,1 0 1 0 0,10 55 0 0 0,-8-72-29 0 0,0 0 0 0 0,1 0 0 0 0,0 0 0 0 0,1 0 1 0 0,0-1-1 0 0,0 0 0 0 0,2 0 0 0 0,-1 0 0 0 0,1-1 1 0 0,0 0-1 0 0,1-1 0 0 0,0 1 0 0 0,0-1 0 0 0,1-1 1 0 0,0 0-1 0 0,1 0 0 0 0,-1 0 0 0 0,1-2 0 0 0,0 1 0 0 0,1-1 1 0 0,-1 0-1 0 0,1-1 0 0 0,21 5 0 0 0,-3-3 10 0 0,-1-1-1 0 0,1-1 1 0 0,-1-1-1 0 0,1-2 1 0 0,0-1 0 0 0,0-1-1 0 0,-1-2 1 0 0,47-9-1 0 0,5-8 59 0 0,-1-3 0 0 0,-1-4 0 0 0,92-45 0 0 0,211-136 188 0 0,-273 139-185 0 0,169-137-1 0 0,-217 153-208 0 0,-2-3 1 0 0,-2-2-1 0 0,89-121 1 0 0,-124 148-22 0 0,-2-1 1 0 0,0-1-1 0 0,-3-1 1 0 0,-1 0-1 0 0,-1-1 0 0 0,13-55 1 0 0,-21 66-351 0 0,-2 1 0 0 0,0-2-1 0 0,-2 1 1 0 0,-1 0 0 0 0,0-1 0 0 0,-2 1 0 0 0,-1 0 0 0 0,-1 0-1 0 0,-1 0 1 0 0,-14-47 0 0 0,0 24-4525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6.118"/>
    </inkml:context>
    <inkml:brush xml:id="br0">
      <inkml:brushProperty name="width" value="0.035" units="cm"/>
      <inkml:brushProperty name="height" value="0.035" units="cm"/>
      <inkml:brushProperty name="color" value="#008C3A"/>
    </inkml:brush>
  </inkml:definitions>
  <inkml:trace contextRef="#ctx0" brushRef="#br0">406 0 7946 0 0,'-3'4'65'0'0,"1"0"0"0"0,0-1 0 0 0,0 1 0 0 0,1 0 0 0 0,-1 0 0 0 0,1 0 0 0 0,0 1 0 0 0,0-1 0 0 0,0 0 0 0 0,0 0 0 0 0,1 1 1 0 0,0 4-1 0 0,3 63-510 0 0,-1-30 436 0 0,-5 58 1192 0 0,-5 0-1 0 0,-33 159 1 0 0,-71 192 1476 0 0,89-369-2585 0 0,-61 206 342 0 0,-26 104-381 0 0,106-377-108 0 0,2-9 11 0 0,0 0 0 0 0,1-1 0 0 0,-1 1 0 0 0,1 0 0 0 0,1 0 0 0 0,-1-1 0 0 0,1 1 0 0 0,0 0 0 0 0,1 9-1 0 0,0-15 40 0 0,-1 1-1 0 0,0-1 0 0 0,0 0 0 0 0,1 1 0 0 0,-1-1 0 0 0,0 0 1 0 0,1 1-1 0 0,-1-1 0 0 0,1 0 0 0 0,-1 0 0 0 0,0 1 0 0 0,1-1 1 0 0,-1 0-1 0 0,1 0 0 0 0,-1 0 0 0 0,1 0 0 0 0,-1 0 0 0 0,1 1 1 0 0,-1-1-1 0 0,1 0 0 0 0,-1 0 0 0 0,1 0 0 0 0,-1 0 0 0 0,1 0 1 0 0,-1 0-1 0 0,0-1 0 0 0,1 1 0 0 0,-1 0 0 0 0,1 0 0 0 0,-1 0 1 0 0,1 0-1 0 0,-1 0 0 0 0,1-1 0 0 0,-1 1 0 0 0,0 0 0 0 0,1 0 1 0 0,-1-1-1 0 0,1 1 0 0 0,-1 0 0 0 0,0-1 0 0 0,1 1 0 0 0,-1 0 1 0 0,0-1-1 0 0,0 1 0 0 0,1-1 0 0 0,-1 1 0 0 0,1-1 0 0 0,21-21-892 0 0,-21 20 823 0 0,55-66-953 0 0,92-151 1 0 0,-23 29 1121 0 0,-98 153-356 0 0,2 1 0 0 0,66-61 1 0 0,-79 83-17 0 0,2 0 0 0 0,34-21 1 0 0,-47 32 203 0 0,1-1 1 0 0,-1 2-1 0 0,1-1 1 0 0,0 1-1 0 0,0-1 1 0 0,0 2-1 0 0,0-1 1 0 0,0 1-1 0 0,0 0 1 0 0,0 0-1 0 0,0 0 1 0 0,1 1-1 0 0,-1 0 1 0 0,11 1 0 0 0,-14 0 83 0 0,-1 1 1 0 0,1-1-1 0 0,0 0 1 0 0,-1 1-1 0 0,0-1 1 0 0,1 1 0 0 0,-1 0-1 0 0,0 0 1 0 0,0 0-1 0 0,0 0 1 0 0,0 0 0 0 0,0 0-1 0 0,0 0 1 0 0,-1 1-1 0 0,1-1 1 0 0,-1 1 0 0 0,0-1-1 0 0,1 1 1 0 0,-1-1-1 0 0,0 1 1 0 0,-1 0 0 0 0,1 0-1 0 0,0-1 1 0 0,-1 1-1 0 0,1 4 1 0 0,0 8 61 0 0,0-1 0 0 0,0 1-1 0 0,-3 21 1 0 0,-4 16 281 0 0,-3 0 0 0 0,-1-1-1 0 0,-3-1 1 0 0,-2 0 0 0 0,-37 81-1 0 0,10-42 569 0 0,-5-2 0 0 0,-61 87 0 0 0,71-120-139 0 0,-65 73 0 0 0,86-110-470 0 0,0 0 0 0 0,-1-2 1 0 0,-1 0-1 0 0,0 0 0 0 0,-1-2 1 0 0,0 0-1 0 0,-37 16 0 0 0,52-27-239 0 0,1 0-1 0 0,0-1 0 0 0,-1 0 0 0 0,1 0 0 0 0,-1 0 0 0 0,1 0 0 0 0,-1 0 1 0 0,1-1-1 0 0,-1 1 0 0 0,0-1 0 0 0,1 0 0 0 0,-1 0 0 0 0,1-1 0 0 0,-1 1 1 0 0,0-1-1 0 0,1 1 0 0 0,-1-1 0 0 0,1 0 0 0 0,-1-1 0 0 0,1 1 1 0 0,-5-3-1 0 0,4 1-34 0 0,1-1 0 0 0,-1 1 0 0 0,1-1 1 0 0,0 0-1 0 0,0 0 0 0 0,1 0 0 0 0,-1 0 0 0 0,1 0 1 0 0,0 0-1 0 0,0-1 0 0 0,0 1 0 0 0,1-1 0 0 0,-1 1 1 0 0,1-1-1 0 0,0 0 0 0 0,0-5 0 0 0,-4-28-199 0 0,2-1 0 0 0,2 0 0 0 0,5-56 0 0 0,23-120-2770 0 0,-22 180 2108 0 0,9-55-3957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6.340"/>
    </inkml:context>
    <inkml:brush xml:id="br0">
      <inkml:brushProperty name="width" value="0.035" units="cm"/>
      <inkml:brushProperty name="height" value="0.035" units="cm"/>
      <inkml:brushProperty name="color" value="#008C3A"/>
    </inkml:brush>
  </inkml:definitions>
  <inkml:trace contextRef="#ctx0" brushRef="#br0">0 0 3369 0 0,'0'2'323'0'0,"1"-1"-1"0"0,0 1 1 0 0,-1-1 0 0 0,1 1 0 0 0,0-1 0 0 0,-1 1 0 0 0,1-1-1 0 0,0 1 1 0 0,0-1 0 0 0,0 0 0 0 0,0 1 0 0 0,1-1 0 0 0,-1 0-1 0 0,0 0 1 0 0,0 0 0 0 0,1 0 0 0 0,-1 0 0 0 0,2 1 0 0 0,29 22 687 0 0,-8-7-145 0 0,1 0 0 0 0,1-2 0 0 0,0-1 0 0 0,1-2 0 0 0,32 11 0 0 0,-43-18-1271 0 0,1 0 0 0 0,-1-1 0 0 0,1-1 0 0 0,0-1 0 0 0,1 0 0 0 0,-1-2 0 0 0,0 0 0 0 0,0 0 0 0 0,1-2 0 0 0,19-4 0 0 0,-2-3-3838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6.571"/>
    </inkml:context>
    <inkml:brush xml:id="br0">
      <inkml:brushProperty name="width" value="0.035" units="cm"/>
      <inkml:brushProperty name="height" value="0.035" units="cm"/>
      <inkml:brushProperty name="color" value="#008C3A"/>
    </inkml:brush>
  </inkml:definitions>
  <inkml:trace contextRef="#ctx0" brushRef="#br0">428 0 5409 0 0,'-1'4'393'0'0,"0"-1"0"0"0,1 1 0 0 0,-1 0 1 0 0,1-1-1 0 0,0 1 0 0 0,0 0 0 0 0,0 0 0 0 0,0-1 0 0 0,1 1 0 0 0,-1 0 0 0 0,1 0 0 0 0,2 6 0 0 0,3 34 2414 0 0,-7-13-1973 0 0,-2 0 1 0 0,-1-1-1 0 0,-2 1 1 0 0,-15 50-1 0 0,-53 119-501 0 0,45-126-88 0 0,-265 647-1147 0 0,291-712-1370 0 0,7-20-3188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6.794"/>
    </inkml:context>
    <inkml:brush xml:id="br0">
      <inkml:brushProperty name="width" value="0.035" units="cm"/>
      <inkml:brushProperty name="height" value="0.035" units="cm"/>
      <inkml:brushProperty name="color" value="#008C3A"/>
    </inkml:brush>
  </inkml:definitions>
  <inkml:trace contextRef="#ctx0" brushRef="#br0">530 0 8410 0 0,'-5'8'90'0'0,"1"0"0"0"0,0 1 0 0 0,0-1 0 0 0,1 1 0 0 0,0-1 0 0 0,1 1 0 0 0,0 0 0 0 0,-2 12 0 0 0,-4 21-140 0 0,-202 666 4484 0 0,-32 129-405 0 0,230-789-3975 0 0,4-23-114 0 0,2 0 0 0 0,-5 51 1 0 0,10-76 40 0 0,1 0 0 0 0,0 1 0 0 0,0-1 0 0 0,0 0 0 0 0,0 0 1 0 0,0 0-1 0 0,0 1 0 0 0,-1-1 0 0 0,1 0 0 0 0,0 0 0 0 0,0 1 0 0 0,0-1 1 0 0,0 0-1 0 0,0 0 0 0 0,0 1 0 0 0,0-1 0 0 0,0 0 0 0 0,0 0 0 0 0,0 1 1 0 0,0-1-1 0 0,0 0 0 0 0,0 0 0 0 0,0 0 0 0 0,0 1 0 0 0,1-1 0 0 0,-1 0 1 0 0,0 0-1 0 0,0 1 0 0 0,0-1 0 0 0,0 0 0 0 0,0 0 0 0 0,0 0 0 0 0,1 1 1 0 0,-1-1-1 0 0,0 0 0 0 0,0 0 0 0 0,0 0 0 0 0,1 0 0 0 0,-1 0 0 0 0,0 1 1 0 0,0-1-1 0 0,0 0 0 0 0,1 0 0 0 0,-1 0 0 0 0,0 0 0 0 0,0 0 0 0 0,1 0 1 0 0,-1 0-1 0 0,0 0 0 0 0,0 0 0 0 0,1 0 0 0 0,-1 0 0 0 0,0 0 0 0 0,0 0 1 0 0,0 0-1 0 0,1 0 0 0 0,-1 0 0 0 0,0 0 0 0 0,0 0 0 0 0,1 0 0 0 0,-1 0 0 0 0,0 0 1 0 0,0 0-1 0 0,1 0 0 0 0,-1-1 0 0 0,0 1 0 0 0,14-15-2038 0 0,-3-6 113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6.972"/>
    </inkml:context>
    <inkml:brush xml:id="br0">
      <inkml:brushProperty name="width" value="0.035" units="cm"/>
      <inkml:brushProperty name="height" value="0.035" units="cm"/>
      <inkml:brushProperty name="color" value="#008C3A"/>
    </inkml:brush>
  </inkml:definitions>
  <inkml:trace contextRef="#ctx0" brushRef="#br0">56 0 9362 0 0,'-4'2'38'0'0,"1"1"0"0"0,-1-1 0 0 0,1 1 0 0 0,0 0 0 0 0,0 0 0 0 0,0 0 0 0 0,1 0 0 0 0,-1 0 0 0 0,1 0 0 0 0,-1 1 0 0 0,1 0 1 0 0,0-1-1 0 0,0 1 0 0 0,1 0 0 0 0,-1 0 0 0 0,-1 6 0 0 0,0 4-522 0 0,1 1-1 0 0,0 0 1 0 0,1 20 0 0 0,0-5 182 0 0,0-9 562 0 0,0 1 1 0 0,2 0 0 0 0,1-1-1 0 0,0 1 1 0 0,2-1 0 0 0,9 36-1 0 0,-10-50-176 0 0,-1-1-1 0 0,1 1 0 0 0,1 0 1 0 0,-1-1-1 0 0,1 0 0 0 0,0 0 0 0 0,1 0 1 0 0,-1 0-1 0 0,1 0 0 0 0,7 5 1 0 0,-8-8-184 0 0,0 0 1 0 0,1 0-1 0 0,-1 0 0 0 0,1-1 1 0 0,-1 0-1 0 0,1 0 1 0 0,0 0-1 0 0,0 0 1 0 0,0-1-1 0 0,0 0 0 0 0,0 0 1 0 0,0 0-1 0 0,0-1 1 0 0,0 0-1 0 0,1 0 0 0 0,5 0 1 0 0,15-4-3182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10.240"/>
    </inkml:context>
    <inkml:brush xml:id="br0">
      <inkml:brushProperty name="width" value="0.035" units="cm"/>
      <inkml:brushProperty name="height" value="0.035" units="cm"/>
      <inkml:brushProperty name="color" value="#008C3A"/>
    </inkml:brush>
  </inkml:definitions>
  <inkml:trace contextRef="#ctx0" brushRef="#br0">3 1 5041 0 0,'0'0'25'0'0,"0"0"0"0"0,0 0-1 0 0,-1 1 1 0 0,1-1 0 0 0,0 0 0 0 0,0 1 0 0 0,0-1-1 0 0,-1 0 1 0 0,1 0 0 0 0,0 1 0 0 0,0-1 0 0 0,0 0-1 0 0,0 1 1 0 0,0-1 0 0 0,0 0 0 0 0,0 1 0 0 0,0-1-1 0 0,0 0 1 0 0,0 1 0 0 0,0-1 0 0 0,0 0 0 0 0,0 1-1 0 0,0-1 1 0 0,0 0 0 0 0,0 1 0 0 0,0-1 0 0 0,0 0-1 0 0,0 1 1 0 0,0-1 0 0 0,0 0 0 0 0,1 1 0 0 0,-1-1-1 0 0,0 0 1 0 0,0 1 0 0 0,0-1 0 0 0,1 0 0 0 0,-1 0-1 0 0,0 1 1 0 0,0-1 0 0 0,1 0 0 0 0,-1 0 0 0 0,1 1-1 0 0,20 10 882 0 0,26 1 691 0 0,-40-11-1550 0 0,0-1 1 0 0,1 1-1 0 0,-1-1 0 0 0,0 0 1 0 0,0-1-1 0 0,9-1 1 0 0,-12 1-505 0 0,0 0 0 0 0,0 0 1 0 0,0-1-1 0 0,-1 1 1 0 0,1-1-1 0 0,-1 0 1 0 0,7-4-1 0 0,-2-1-1831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7.286"/>
    </inkml:context>
    <inkml:brush xml:id="br0">
      <inkml:brushProperty name="width" value="0.035" units="cm"/>
      <inkml:brushProperty name="height" value="0.035" units="cm"/>
      <inkml:brushProperty name="color" value="#008C3A"/>
    </inkml:brush>
  </inkml:definitions>
  <inkml:trace contextRef="#ctx0" brushRef="#br0">130 262 1352 0 0,'-1'8'243'0'0,"0"0"0"0"0,1 0 0 0 0,0 0-1 0 0,1 0 1 0 0,0 0 0 0 0,0 0 0 0 0,1 0 0 0 0,0 0 0 0 0,0 0-1 0 0,1 0 1 0 0,0-1 0 0 0,0 0 0 0 0,1 1 0 0 0,0-1-1 0 0,0 0 1 0 0,0-1 0 0 0,1 1 0 0 0,0-1 0 0 0,1 0-1 0 0,-1 0 1 0 0,1-1 0 0 0,0 1 0 0 0,8 4 0 0 0,-5-4 95 0 0,0-1 0 0 0,0 1 0 0 0,0-2 0 0 0,0 1 0 0 0,1-1 1 0 0,0-1-1 0 0,0 0 0 0 0,0 0 0 0 0,0-1 0 0 0,0 0 1 0 0,1-1-1 0 0,-1 0 0 0 0,1-1 0 0 0,-1 0 0 0 0,0 0 0 0 0,1-1 1 0 0,14-3-1 0 0,-5-2-289 0 0,0-1 1 0 0,-1-1-1 0 0,0 0 1 0 0,0-1-1 0 0,-1-1 1 0 0,0-1-1 0 0,0-1 1 0 0,-2 0-1 0 0,1-1 1 0 0,-2-1-1 0 0,17-18 1 0 0,-24 23-176 0 0,-1 0-1 0 0,0-1 1 0 0,0 1-1 0 0,-1-2 1 0 0,0 1-1 0 0,0-1 1 0 0,-2 0-1 0 0,1 0 1 0 0,3-14 0 0 0,-7 17-70 0 0,1 0 1 0 0,-1-1 0 0 0,0 1 0 0 0,-1 0 0 0 0,0 0-1 0 0,-1 0 1 0 0,1 0 0 0 0,-2 0 0 0 0,1 0 0 0 0,-1 0-1 0 0,0 0 1 0 0,-1 0 0 0 0,1 0 0 0 0,-7-11 0 0 0,6 14 133 0 0,0-1 1 0 0,-1 0 0 0 0,1 1 0 0 0,-1-1-1 0 0,0 1 1 0 0,0 0 0 0 0,-1 0-1 0 0,0 1 1 0 0,0 0 0 0 0,0-1-1 0 0,0 1 1 0 0,0 1 0 0 0,-1-1-1 0 0,0 1 1 0 0,0 0 0 0 0,0 1 0 0 0,0-1-1 0 0,0 1 1 0 0,0 0 0 0 0,-1 1-1 0 0,1-1 1 0 0,-1 1 0 0 0,1 0-1 0 0,-1 1 1 0 0,1 0 0 0 0,-1 0-1 0 0,0 0 1 0 0,-11 3 0 0 0,3 0 139 0 0,0 1 0 0 0,0 0 0 0 0,1 2 0 0 0,0-1-1 0 0,0 2 1 0 0,0-1 0 0 0,1 2 0 0 0,0 0 0 0 0,0 1 0 0 0,1 0 0 0 0,-16 15 0 0 0,-4 10 150 0 0,2 1-1 0 0,1 1 1 0 0,2 1 0 0 0,1 1-1 0 0,2 2 1 0 0,-24 55 0 0 0,23-40-30 0 0,3 2 0 0 0,3 0 0 0 0,2 2 0 0 0,-12 77 0 0 0,27-128-212 0 0,1 0-1 0 0,1 0 1 0 0,-1 0-1 0 0,1 0 0 0 0,0 0 1 0 0,1 0-1 0 0,0 0 1 0 0,0 0-1 0 0,1 0 0 0 0,3 8 1 0 0,-4-13-52 0 0,0 0 1 0 0,1 0-1 0 0,-1-1 1 0 0,1 1-1 0 0,0-1 1 0 0,0 0-1 0 0,0 1 1 0 0,0-1-1 0 0,0 0 1 0 0,0 0-1 0 0,1 0 1 0 0,-1 0-1 0 0,1-1 1 0 0,-1 1-1 0 0,1-1 1 0 0,0 1-1 0 0,0-1 1 0 0,-1 0-1 0 0,1 0 1 0 0,0 0-1 0 0,0-1 1 0 0,0 1-1 0 0,0-1 1 0 0,0 1-1 0 0,0-1 1 0 0,0 0-1 0 0,0 0 1 0 0,0 0-1 0 0,4-1 1 0 0,2-1-398 0 0,0 0 1 0 0,1 0 0 0 0,-1-1 0 0 0,-1 0-1 0 0,1 0 1 0 0,0-1 0 0 0,-1 0 0 0 0,0-1 0 0 0,12-8-1 0 0,20-15-1582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7.622"/>
    </inkml:context>
    <inkml:brush xml:id="br0">
      <inkml:brushProperty name="width" value="0.035" units="cm"/>
      <inkml:brushProperty name="height" value="0.035" units="cm"/>
      <inkml:brushProperty name="color" value="#008C3A"/>
    </inkml:brush>
  </inkml:definitions>
  <inkml:trace contextRef="#ctx0" brushRef="#br0">137 195 600 0 0,'49'-17'876'0'0,"1"2"0"0"0,58-9 0 0 0,-49 12 265 0 0,61-21 1 0 0,-114 31-919 0 0,0 0 1 0 0,-1-1 0 0 0,1 0 0 0 0,-1 0 0 0 0,0 0 0 0 0,0-1 0 0 0,0 1 0 0 0,0-1 0 0 0,5-7 0 0 0,-9 11-127 0 0,0-1 0 0 0,-1 0 1 0 0,1 0-1 0 0,0 0 0 0 0,-1 0 0 0 0,1 0 0 0 0,-1 0 1 0 0,1 0-1 0 0,-1 0 0 0 0,1-1 0 0 0,-1 1 0 0 0,0 0 1 0 0,0 0-1 0 0,1 0 0 0 0,-1 0 0 0 0,0 0 0 0 0,0-1 1 0 0,0 1-1 0 0,0 0 0 0 0,-1 0 0 0 0,1-2 0 0 0,-1 2 25 0 0,0-1 0 0 0,0 1 0 0 0,0-1 0 0 0,0 1 0 0 0,0-1 0 0 0,-1 1-1 0 0,1 0 1 0 0,0 0 0 0 0,-1-1 0 0 0,1 1 0 0 0,-1 0 0 0 0,1 0 0 0 0,-1 0 0 0 0,1 1-1 0 0,-1-1 1 0 0,0 0 0 0 0,0 0 0 0 0,-1 0 0 0 0,-7-1 100 0 0,0 0 1 0 0,0 0-1 0 0,0 1 0 0 0,0 0 1 0 0,1 0-1 0 0,-1 1 0 0 0,0 1 1 0 0,0-1-1 0 0,0 2 0 0 0,0-1 0 0 0,0 2 1 0 0,0-1-1 0 0,1 1 0 0 0,-10 5 1 0 0,-11 4-61 0 0,0 2 0 0 0,-53 35 0 0 0,45-24-111 0 0,2 1 0 0 0,0 2 0 0 0,2 2 0 0 0,1 1 0 0 0,-33 42 0 0 0,64-72-82 0 0,1 0 0 0 0,-1 1 0 0 0,1 0 0 0 0,0-1 0 0 0,0 1 0 0 0,0 0 0 0 0,0 0 0 0 0,0 0 0 0 0,0 0 0 0 0,0 0 0 0 0,0 0 0 0 0,1 0 0 0 0,-1 0-1 0 0,1 0 1 0 0,-1 0 0 0 0,1 0 0 0 0,0 0 0 0 0,0 0 0 0 0,0 2 0 0 0,1-3 1 0 0,0 0 0 0 0,0 0 0 0 0,0 0 0 0 0,0 0 0 0 0,0-1 0 0 0,0 1 1 0 0,0 0-1 0 0,0-1 0 0 0,1 1 0 0 0,-1-1 0 0 0,0 1 0 0 0,0-1 0 0 0,1 0 0 0 0,-1 1 0 0 0,0-1 0 0 0,0 0 0 0 0,1 0 0 0 0,-1 0 0 0 0,0 0 1 0 0,1 0-1 0 0,-1 0 0 0 0,0 0 0 0 0,1 0 0 0 0,-1-1 0 0 0,0 1 0 0 0,0-1 0 0 0,1 1 0 0 0,-1-1 0 0 0,0 1 0 0 0,0-1 0 0 0,1 0 0 0 0,34-12-626 0 0,-2-1 0 0 0,0-2 0 0 0,43-28-1 0 0,33-15-372 0 0,-95 52 859 0 0,5-3-569 0 0,1 0 1 0 0,1 1-1 0 0,-1 0 1 0 0,1 2-1 0 0,1 1 1 0 0,0 1-1 0 0,40-4 1 0 0,-47 10-1201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28.759"/>
    </inkml:context>
    <inkml:brush xml:id="br0">
      <inkml:brushProperty name="width" value="0.035" units="cm"/>
      <inkml:brushProperty name="height" value="0.035" units="cm"/>
      <inkml:brushProperty name="color" value="#008C3A"/>
    </inkml:brush>
  </inkml:definitions>
  <inkml:trace contextRef="#ctx0" brushRef="#br0">1048 133 8410 0 0,'2'-3'-260'0'0,"-1"0"1"0"0,1-1-1 0 0,-1 1 1 0 0,1-1-1 0 0,-1 1 1 0 0,0-1-1 0 0,0 0 1 0 0,-1 0-1 0 0,1-4 1 0 0,-1 4 248 0 0,-1 1 1 0 0,1-1 0 0 0,-1 0 0 0 0,0 1 0 0 0,0-1-1 0 0,-1 1 1 0 0,1-1 0 0 0,-1 1 0 0 0,1-1 0 0 0,-1 1-1 0 0,0 0 1 0 0,0 0 0 0 0,-1 0 0 0 0,1 0 0 0 0,-1 1-1 0 0,1-1 1 0 0,-1 0 0 0 0,0 1 0 0 0,0 0 0 0 0,0 0-1 0 0,0 0 1 0 0,0 0 0 0 0,-1 0 0 0 0,1 1 0 0 0,-1-1-1 0 0,1 1 1 0 0,-1 0 0 0 0,1 0 0 0 0,-5-1 0 0 0,-11-2-191 0 0,1 0 0 0 0,0 2 0 0 0,-1 0 1 0 0,-25 1-1 0 0,15 1 386 0 0,0 2 0 0 0,1 2 1 0 0,-1 0-1 0 0,-41 13 0 0 0,54-13 219 0 0,0 2 0 0 0,0 0 0 0 0,1 1 0 0 0,0 0 0 0 0,0 1 0 0 0,1 1 0 0 0,0 0 0 0 0,0 1 0 0 0,-13 12 0 0 0,25-20-355 0 0,0 0 0 0 0,1-1 0 0 0,-1 1 0 0 0,0 0 0 0 0,1 0 0 0 0,-1 0 0 0 0,1 0 0 0 0,0 0 0 0 0,0 0 0 0 0,-1 0 0 0 0,2 0 0 0 0,-1 1 0 0 0,0-1 0 0 0,0 0 0 0 0,1 0 0 0 0,-1 1 0 0 0,1-1 0 0 0,-1 1 0 0 0,1-1 0 0 0,0 1 0 0 0,0-1 0 0 0,0 0 1 0 0,1 1-1 0 0,-1-1 0 0 0,0 1 0 0 0,1-1 0 0 0,0 0 0 0 0,-1 1 0 0 0,1-1 0 0 0,0 0 0 0 0,0 0 0 0 0,0 0 0 0 0,1 1 0 0 0,-1-1 0 0 0,4 3 0 0 0,4 5 2 0 0,1 0 1 0 0,1-1 0 0 0,0 0-1 0 0,0 0 1 0 0,16 8 0 0 0,1 2 34 0 0,14 9 170 0 0,-19-14-113 0 0,-1 2 0 0 0,31 27-1 0 0,-49-39-91 0 0,0-1 0 0 0,0 1-1 0 0,0 0 1 0 0,-1 0 0 0 0,0 1 0 0 0,0-1-1 0 0,0 1 1 0 0,0-1 0 0 0,-1 1 0 0 0,0 0-1 0 0,0 0 1 0 0,0 0 0 0 0,0 0 0 0 0,-1 1-1 0 0,0-1 1 0 0,0 0 0 0 0,0 1-1 0 0,-1 7 1 0 0,-1-6-22 0 0,-1 0 1 0 0,0 0-1 0 0,-1 0 0 0 0,1-1 0 0 0,-1 1 0 0 0,0-1 0 0 0,-1 1 1 0 0,0-1-1 0 0,0-1 0 0 0,0 1 0 0 0,-1 0 0 0 0,1-1 0 0 0,-1 0 1 0 0,-1 0-1 0 0,1 0 0 0 0,-1-1 0 0 0,-11 7 0 0 0,-2 2-22 0 0,-1-2 0 0 0,-1 0 0 0 0,0-1-1 0 0,-28 8 1 0 0,18-8-108 0 0,-1-2-1 0 0,0-2 1 0 0,0 0 0 0 0,-1-2 0 0 0,1-2-1 0 0,-53-2 1 0 0,61-2-76 0 0,1 0 0 0 0,0-2 0 0 0,0 0 0 0 0,0-1 0 0 0,1-2 0 0 0,0 0 0 0 0,0-2 0 0 0,1 0 0 0 0,0-1-1 0 0,-22-14 1 0 0,-10-17-3859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0.310"/>
    </inkml:context>
    <inkml:brush xml:id="br0">
      <inkml:brushProperty name="width" value="0.035" units="cm"/>
      <inkml:brushProperty name="height" value="0.035" units="cm"/>
      <inkml:brushProperty name="color" value="#008C3A"/>
    </inkml:brush>
  </inkml:definitions>
  <inkml:trace contextRef="#ctx0" brushRef="#br0">188 870 8866 0 0,'0'0'67'0'0,"0"0"0"0"0,-1-1 0 0 0,1 1 0 0 0,-1 0 0 0 0,1 0 1 0 0,0-1-1 0 0,-1 1 0 0 0,1 0 0 0 0,0 0 0 0 0,-1-1 0 0 0,1 1 0 0 0,0 0 0 0 0,-1-1 0 0 0,1 1 1 0 0,0-1-1 0 0,0 1 0 0 0,0 0 0 0 0,-1-1 0 0 0,1 1 0 0 0,0-1 0 0 0,0 1 0 0 0,0 0 0 0 0,0-1 1 0 0,0 1-1 0 0,0-1 0 0 0,0 1 0 0 0,0-1 0 0 0,0 1 0 0 0,0 0 0 0 0,0-1 0 0 0,0 1 0 0 0,0-1 1 0 0,0 1-1 0 0,0-1 0 0 0,0 1 0 0 0,0-1 0 0 0,0 1 0 0 0,1 0 0 0 0,-1-1 0 0 0,0 1 0 0 0,1-1 0 0 0,0 0-66 0 0,0-1 1 0 0,0 1-1 0 0,1 0 0 0 0,-1 0 0 0 0,0 0 0 0 0,1 0 0 0 0,-1 0 0 0 0,1 1 0 0 0,-1-1 0 0 0,1 0 0 0 0,-1 1 0 0 0,4-2 0 0 0,-4 2-22 0 0,1-1 1 0 0,-1 1-1 0 0,1 0 1 0 0,-1-1-1 0 0,1 1 1 0 0,-1 0-1 0 0,1 0 1 0 0,-1 0-1 0 0,0 0 1 0 0,1 0-1 0 0,-1 0 1 0 0,1 1-1 0 0,-1-1 1 0 0,1 0-1 0 0,-1 1 1 0 0,0-1-1 0 0,1 1 1 0 0,-1-1-1 0 0,0 1 1 0 0,1 0-1 0 0,-1 0 1 0 0,0-1-1 0 0,0 1 1 0 0,0 0-1 0 0,0 0 1 0 0,0 0-1 0 0,0 0 1 0 0,0 1-1 0 0,0-1 1 0 0,0 0-1 0 0,0 0 1 0 0,0 0-1 0 0,-1 1 1 0 0,1-1-1 0 0,-1 0 1 0 0,1 1-1 0 0,-1-1 1 0 0,1 0-1 0 0,-1 1 1 0 0,0-1-1 0 0,1 3 1 0 0,-1 15 132 0 0,-1 0 0 0 0,-1 0 0 0 0,0 0 0 0 0,-1 0 1 0 0,-1 0-1 0 0,-9 23 0 0 0,-1 13 238 0 0,-32 145 522 0 0,-63 306 380 0 0,86-365-290 0 0,-9 231-1 0 0,31-341-750 0 0,1 1-1 0 0,1-1 0 0 0,2 1 0 0 0,13 56 0 0 0,-14-79-189 0 0,1 0 0 0 0,0 0 1 0 0,1 0-1 0 0,0 0 0 0 0,1 0 0 0 0,0-1 1 0 0,0 0-1 0 0,0 0 0 0 0,1 0 0 0 0,0-1 0 0 0,1 0 1 0 0,0 0-1 0 0,0 0 0 0 0,0-1 0 0 0,1 0 1 0 0,0-1-1 0 0,0 0 0 0 0,1 0 0 0 0,-1 0 1 0 0,10 2-1 0 0,2 0-69 0 0,1-1 0 0 0,-1-2 0 0 0,1 0 0 0 0,0-1 1 0 0,0-1-1 0 0,0-1 0 0 0,0-1 0 0 0,0-1 0 0 0,36-5 0 0 0,15-7-329 0 0,99-33-1 0 0,227-76-149 0 0,443-121 881 0 0,-752 223-562 0 0,1 4 0 0 0,122-6 0 0 0,-163 20-154 0 0,0 2 0 0 0,0 2 1 0 0,0 3-1 0 0,0 1 0 0 0,0 3 0 0 0,47 15 0 0 0,-84-20 208 0 0,0 0-1 0 0,0 1 1 0 0,-1 0 0 0 0,1 1-1 0 0,-1 1 1 0 0,-1-1 0 0 0,1 2-1 0 0,-1-1 1 0 0,15 16 0 0 0,-20-18 135 0 0,0 1-1 0 0,0 0 1 0 0,-1 1 0 0 0,0-1 0 0 0,0 1 0 0 0,-1 0 0 0 0,1-1-1 0 0,-1 2 1 0 0,-1-1 0 0 0,0 0 0 0 0,0 0 0 0 0,0 1 0 0 0,-1-1-1 0 0,0 1 1 0 0,0 0 0 0 0,-1-1 0 0 0,0 11 0 0 0,-4 13 1222 0 0,-1 0 0 0 0,-13 43-1 0 0,-3 15 1514 0 0,23-72-1759 0 0,9-17-560 0 0,17-25-390 0 0,-9-4-112 0 0,0 0-1 0 0,-2-2 0 0 0,-1 0 0 0 0,20-58 0 0 0,-19 47 15 0 0,431-1259-1364 0 0,-159 432 1076 0 0,-275 836 524 0 0,24-67 554 0 0,-35 91-605 0 0,-1 0-1 0 0,0 0 0 0 0,0-1 0 0 0,-1 1 1 0 0,0-1-1 0 0,0 1 0 0 0,-1-1 0 0 0,-2-12 1 0 0,2 21-83 0 0,0-1 0 0 0,-1 1 1 0 0,1 0-1 0 0,-1-1 0 0 0,0 1 1 0 0,1 0-1 0 0,-1 0 1 0 0,0-1-1 0 0,0 1 0 0 0,0 0 1 0 0,1 0-1 0 0,-1 0 1 0 0,0 0-1 0 0,-1 0 0 0 0,1 0 1 0 0,0 0-1 0 0,0 1 0 0 0,0-1 1 0 0,0 0-1 0 0,-1 1 1 0 0,1-1-1 0 0,0 0 0 0 0,-1 1 1 0 0,1 0-1 0 0,0-1 1 0 0,-1 1-1 0 0,1 0 0 0 0,-1 0 1 0 0,1 0-1 0 0,-1 0 1 0 0,1 0-1 0 0,0 0 0 0 0,-1 0 1 0 0,1 0-1 0 0,-1 0 0 0 0,-1 1 1 0 0,-52 16 72 0 0,-19 17-2 0 0,-110 71 0 0 0,-14 7-1 0 0,102-68 552 0 0,-3-4 0 0 0,-1-5 0 0 0,-135 30 0 0 0,94-37 646 0 0,-274 19-1 0 0,-150-51-607 0 0,7-45-3797 0 0,518 44 2794 0 0,-188-13-1039 0 0,203 18 1167 0 0,0 1-1 0 0,0 1 0 0 0,0 1 1 0 0,0 1-1 0 0,1 1 1 0 0,-47 17-1 0 0,61-18 27 0 0,0 1 0 0 0,0 0 0 0 0,0 1-1 0 0,1 0 1 0 0,0 0 0 0 0,0 1 0 0 0,0 0 0 0 0,1 1 0 0 0,0 0 0 0 0,-10 13 0 0 0,-8 22-1232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0.931"/>
    </inkml:context>
    <inkml:brush xml:id="br0">
      <inkml:brushProperty name="width" value="0.035" units="cm"/>
      <inkml:brushProperty name="height" value="0.035" units="cm"/>
      <inkml:brushProperty name="color" value="#008C3A"/>
    </inkml:brush>
  </inkml:definitions>
  <inkml:trace contextRef="#ctx0" brushRef="#br0">1637 739 16355 0 0,'-19'-7'456'0'0,"0"-1"-1"0"0,0 0 0 0 0,0-2 0 0 0,-25-16 0 0 0,30 16-508 0 0,-2 0 0 0 0,1 2 0 0 0,-1 0 0 0 0,-1 1 0 0 0,1 0 0 0 0,-25-6 0 0 0,32 13-244 0 0,0-1 1 0 0,-1 1-1 0 0,1 0 0 0 0,0 1 1 0 0,0 0-1 0 0,0 1 0 0 0,0 0 1 0 0,0 0-1 0 0,0 1 0 0 0,-16 7 1 0 0,-9 6-957 0 0,-40 25 1 0 0,70-39 1153 0 0,-66 43-1016 0 0,-95 77 0 0 0,55-27 2481 0 0,-96 111 1 0 0,150-142-200 0 0,4 2-1 0 0,2 3 1 0 0,-76 140 0 0 0,-83 243 114 0 0,184-390-1221 0 0,2 0-1 0 0,-24 113 1 0 0,42-151-81 0 0,1 0 0 0 0,1 1 0 0 0,1-1 1 0 0,1 1-1 0 0,2 0 0 0 0,0-1 1 0 0,2 1-1 0 0,0-1 0 0 0,2 1 0 0 0,12 37 1 0 0,-12-49-146 0 0,1-1 0 0 0,0 1-1 0 0,1-1 1 0 0,0-1 0 0 0,1 1 0 0 0,0-1 0 0 0,1 0 0 0 0,0-1 0 0 0,0 0 0 0 0,1-1 0 0 0,1 0 0 0 0,13 9 0 0 0,-8-7-274 0 0,1-2 1 0 0,0 0 0 0 0,0-1 0 0 0,1-1-1 0 0,0-1 1 0 0,1 0 0 0 0,35 5-1 0 0,-6-6-186 0 0,0-2 0 0 0,1-2 0 0 0,-1-2 0 0 0,0-2-1 0 0,1-3 1 0 0,48-11 0 0 0,104-26 401 0 0,193-35 1044 0 0,-281 62-497 0 0,175-4-1 0 0,-187 21-330 0 0,0 4 0 0 0,108 19-1 0 0,-155-14-99 0 0,-1 2 0 0 0,-1 2-1 0 0,-1 3 1 0 0,0 1 0 0 0,79 42-1 0 0,-104-43 25 0 0,38 29 0 0 0,10 7 590 0 0,-72-52-389 0 0,-1 0 0 0 0,1 0 0 0 0,0-1 0 0 0,0 1 0 0 0,0 0 0 0 0,1-1 0 0 0,-1 1 0 0 0,0-1 0 0 0,0 0 0 0 0,0 0 0 0 0,0 0 0 0 0,0 0 0 0 0,0 0 0 0 0,0 0 0 0 0,1 0 0 0 0,-1-1 0 0 0,0 1 0 0 0,0-1 0 0 0,0 0 0 0 0,0 1 0 0 0,0-1 0 0 0,0 0 0 0 0,-1 0 0 0 0,1 0 0 0 0,0-1 0 0 0,0 1 0 0 0,-1 0 0 0 0,1-1 0 0 0,0 1 0 0 0,0-2 0 0 0,7-6 457 0 0,-1-1 1 0 0,0 1 0 0 0,12-21-1 0 0,-18 26-535 0 0,40-70 828 0 0,-4-3 0 0 0,-4 0-1 0 0,35-116 1 0 0,-38 105-627 0 0,306-932 1073 0 0,-93 271-1748 0 0,-148 495-301 0 0,-40 112-1149 0 0,-6 1-3662 0 0,-31 80 372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2.085"/>
    </inkml:context>
    <inkml:brush xml:id="br0">
      <inkml:brushProperty name="width" value="0.035" units="cm"/>
      <inkml:brushProperty name="height" value="0.035" units="cm"/>
      <inkml:brushProperty name="color" value="#008C3A"/>
    </inkml:brush>
  </inkml:definitions>
  <inkml:trace contextRef="#ctx0" brushRef="#br0">1011 2248 5041 0 0,'-227'101'415'0'0,"-65"28"-476"0"0,219-101 588 0 0,-152 36-1 0 0,219-63-466 0 0,-16 4 550 0 0,1-1 0 0 0,-43 1 0 0 0,58-5-418 0 0,1 0-1 0 0,0-1 0 0 0,-1 0 1 0 0,1 0-1 0 0,0 0 1 0 0,0 0-1 0 0,-9-4 0 0 0,12 4-100 0 0,0 0-1 0 0,0 0 0 0 0,0 0 0 0 0,1-1 0 0 0,-1 1 0 0 0,0 0 0 0 0,1-1 0 0 0,-1 0 1 0 0,1 1-1 0 0,-1-1 0 0 0,1 0 0 0 0,0 1 0 0 0,0-1 0 0 0,0 0 0 0 0,0 0 0 0 0,0 0 0 0 0,0 0 1 0 0,0 0-1 0 0,0-3 0 0 0,0-1 16 0 0,1-1 0 0 0,-1 1 0 0 0,1 0 0 0 0,1-1 0 0 0,-1 1 0 0 0,1 0-1 0 0,0-1 1 0 0,1 1 0 0 0,-1 0 0 0 0,1 0 0 0 0,6-12 0 0 0,37-65 118 0 0,-39 72-156 0 0,229-326-364 0 0,-186 271 249 0 0,101-122 1135 0 0,300-291 1 0 0,-273 315-456 0 0,7 8 0 0 0,7 8 1 0 0,5 8-1 0 0,275-145 1 0 0,-435 265-660 0 0,138-66-480 0 0,-157 78 438 0 0,2 2-1 0 0,-1 0 1 0 0,1 1-1 0 0,0 0 0 0 0,0 2 1 0 0,0 1-1 0 0,34-1 1 0 0,-44 4 20 0 0,0 0 1 0 0,1 1-1 0 0,-1 1 1 0 0,0-1-1 0 0,0 1 0 0 0,-1 1 1 0 0,1 0-1 0 0,-1 0 1 0 0,1 0-1 0 0,-1 1 1 0 0,0 1-1 0 0,-1-1 1 0 0,0 1-1 0 0,0 0 1 0 0,0 1-1 0 0,0 0 1 0 0,-1 0-1 0 0,0 0 1 0 0,-1 1-1 0 0,7 11 0 0 0,6 12-102 0 0,-1 2-1 0 0,-2 0 0 0 0,21 66 0 0 0,14 76-279 0 0,6 20 494 0 0,-43-158 48 0 0,1-1 1 0 0,2 0-1 0 0,24 38 1 0 0,-33-62-6 0 0,2 1-1 0 0,0-1 1 0 0,1-1-1 0 0,0 0 1 0 0,0 0-1 0 0,1-1 1 0 0,0-1 0 0 0,1 0-1 0 0,0 0 1 0 0,1-1-1 0 0,25 12 1 0 0,-19-12 13 0 0,1-1 0 0 0,1-1 0 0 0,-1-1 0 0 0,1 0 0 0 0,0-2 0 0 0,0 0-1 0 0,33-1 1 0 0,2-5 53 0 0,0-3-1 0 0,-1-2 1 0 0,0-2-1 0 0,-1-3 0 0 0,81-29 1 0 0,38-24 46 0 0,176-94 1 0 0,155-114-180 0 0,-93 49-145 0 0,-258 144-1 0 0,205-104-293 0 0,-239 130-69 0 0,130-40 0 0 0,-206 80 157 0 0,1 2 0 0 0,0 2-1 0 0,0 2 1 0 0,83-5 0 0 0,-113 13 334 0 0,0 1-1 0 0,1 1 0 0 0,-1 0 0 0 0,0 1 1 0 0,0 1-1 0 0,0 0 0 0 0,0 1 1 0 0,-1 0-1 0 0,1 1 0 0 0,-1 1 1 0 0,0 0-1 0 0,-1 1 0 0 0,1 0 0 0 0,-1 1 1 0 0,-1 0-1 0 0,1 1 0 0 0,-2 0 1 0 0,1 1-1 0 0,11 13 0 0 0,-3 3 207 0 0,0 1 0 0 0,-2 0 0 0 0,-1 1 0 0 0,-1 1 0 0 0,21 58 0 0 0,35 165 423 0 0,-32-63-630 0 0,-9 1-1 0 0,10 298 1 0 0,-67 390-11 0 0,-67-218 379 0 0,-42-10 106 0 0,122-585-479 0 0,-116 681 1204 0 0,123-698-1205 0 0,-11 68-183 0 0,-6 0 0 0 0,-43 127 0 0 0,47-188 174 0 0,-1 0-1 0 0,-4-1 1 0 0,-1-2 0 0 0,-3 0-1 0 0,-2-2 1 0 0,-48 59 0 0 0,-79 62 212 0 0,134-148-82 0 0,-2-2-1 0 0,0-1 1 0 0,0-1-1 0 0,-2-1 1 0 0,-31 15 0 0 0,52-30-76 0 0,1 0 1 0 0,-1 0 0 0 0,0-1 0 0 0,0 0 0 0 0,0 0 0 0 0,-1 0-1 0 0,1-1 1 0 0,0 0 0 0 0,0-1 0 0 0,-1 1 0 0 0,1-1 0 0 0,-1-1-1 0 0,1 0 1 0 0,0 0 0 0 0,0 0 0 0 0,-1-1 0 0 0,-6-2 0 0 0,4 0-4 0 0,1-1 1 0 0,0 0 0 0 0,1-1 0 0 0,-1 0 0 0 0,1 0 0 0 0,0-1-1 0 0,1 1 1 0 0,0-2 0 0 0,0 1 0 0 0,0-1 0 0 0,-9-15 0 0 0,-12-21-377 0 0,2-2 0 0 0,-36-84 1 0 0,-23-105-453 0 0,60 163 598 0 0,-13-41-110 0 0,8 19-168 0 0,-3 2 0 0 0,-64-122-1 0 0,88 198 401 0 0,-1 1 0 0 0,0 0 0 0 0,-1 1 0 0 0,0 0 0 0 0,-1 1 0 0 0,-1 0 0 0 0,0 1 0 0 0,-1 1 0 0 0,0 0 0 0 0,0 0 0 0 0,-33-15 0 0 0,28 17 75 0 0,-2 1 0 0 0,1 1-1 0 0,-1 1 1 0 0,-1 0 0 0 0,1 2 0 0 0,0 1-1 0 0,-1 1 1 0 0,-39 0 0 0 0,14 5 17 0 0,0 3 0 0 0,0 2 0 0 0,1 1 0 0 0,1 3 0 0 0,0 1-1 0 0,0 3 1 0 0,2 1 0 0 0,-60 34 0 0 0,12 1-32 0 0,3 3 0 0 0,-113 95 0 0 0,-142 154 513 0 0,129-110 293 0 0,158-146-383 0 0,-1-2-1 0 0,-2-2 1 0 0,-83 45 0 0 0,115-75-236 0 0,0 0 0 0 0,-1-2 0 0 0,-1-1 0 0 0,0-2 0 0 0,-1-1-1 0 0,0-1 1 0 0,0-1 0 0 0,0-2 0 0 0,-1 0 0 0 0,-46-3-1 0 0,31-5-235 0 0,0-3-1 0 0,1-1 0 0 0,0-3 1 0 0,1-1-1 0 0,1-3 0 0 0,0-1 0 0 0,0-2 1 0 0,2-2-1 0 0,0-2 0 0 0,-47-33 1 0 0,-14-19-689 0 0,4-4 1 0 0,-133-137-1 0 0,41 15-340 0 0,9-9 0 0 0,-228-341-1 0 0,116 77 522 0 0,214 325 337 0 0,-77-204 1 0 0,119 242 504 0 0,4-3 0 0 0,5 0 1 0 0,-19-172-1 0 0,43 241-197 0 0,2 0 0 0 0,2 0 0 0 0,1 0 0 0 0,15-82 0 0 0,56-167-1678 0 0,-50 217 196 0 0,-4 10-4824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2.601"/>
    </inkml:context>
    <inkml:brush xml:id="br0">
      <inkml:brushProperty name="width" value="0.035" units="cm"/>
      <inkml:brushProperty name="height" value="0.035" units="cm"/>
      <inkml:brushProperty name="color" value="#008C3A"/>
    </inkml:brush>
  </inkml:definitions>
  <inkml:trace contextRef="#ctx0" brushRef="#br0">4 135 12675 0 0,'-4'-2'-411'0'0,"7"2"-21"0"0,20 9-453 0 0,60 23-656 0 0,-25-9 930 0 0,8-1 692 0 0,0-2 0 0 0,1-4-1 0 0,1-2 1 0 0,1-4 0 0 0,128 3 0 0 0,-30-15 2268 0 0,212-29 1 0 0,328-65 1276 0 0,60-7-2006 0 0,4 43-1098 0 0,309 92-150 0 0,-7 81-792 0 0,-574-62-880 0 0,681-19 1 0 0,-1116-33 947 0 0,816-36-849 0 0,-504 1-3204 0 0,-214 13-384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3.280"/>
    </inkml:context>
    <inkml:brush xml:id="br0">
      <inkml:brushProperty name="width" value="0.035" units="cm"/>
      <inkml:brushProperty name="height" value="0.035" units="cm"/>
      <inkml:brushProperty name="color" value="#008C3A"/>
    </inkml:brush>
  </inkml:definitions>
  <inkml:trace contextRef="#ctx0" brushRef="#br0">119 16 18948 0 0,'-10'-2'1040'0'0,"0"0"-1167"0"0,0 0 0 0 0,0 0 0 0 0,0 1 0 0 0,0 1 0 0 0,0-1-1 0 0,0 2 1 0 0,0-1 0 0 0,-19 5 0 0 0,29-5 125 0 0,0 1 1 0 0,0-1-1 0 0,0 0 1 0 0,0 1-1 0 0,0-1 1 0 0,0 0-1 0 0,0 1 1 0 0,1-1-1 0 0,-1 0 1 0 0,0 1-1 0 0,0-1 0 0 0,0 1 1 0 0,0-1-1 0 0,0 0 1 0 0,1 0-1 0 0,-1 1 1 0 0,0-1-1 0 0,0 0 1 0 0,0 1-1 0 0,1-1 1 0 0,-1 0-1 0 0,0 0 1 0 0,1 1-1 0 0,-1-1 0 0 0,0 0 1 0 0,0 0-1 0 0,1 1 1 0 0,-1-1-1 0 0,0 0 1 0 0,1 0-1 0 0,-1 0 1 0 0,0 0-1 0 0,1 0 1 0 0,-1 0-1 0 0,1 0 0 0 0,-1 1 1 0 0,0-1-1 0 0,1 0 1 0 0,-1 0-1 0 0,20 8-205 0 0,48 9 65 0 0,0-2 0 0 0,2-4 1 0 0,107 5-1 0 0,-95-10 182 0 0,1246 40 707 0 0,-1102-44-759 0 0,1925-54-55 0 0,-1444 24 159 0 0,-87 5-357 0 0,-388 1-1625 0 0,-133 4-4137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4.214"/>
    </inkml:context>
    <inkml:brush xml:id="br0">
      <inkml:brushProperty name="width" value="0.035" units="cm"/>
      <inkml:brushProperty name="height" value="0.035" units="cm"/>
      <inkml:brushProperty name="color" value="#008C3A"/>
    </inkml:brush>
  </inkml:definitions>
  <inkml:trace contextRef="#ctx0" brushRef="#br0">1199 469 28974 0 0,'-17'14'2969'0'0,"7"9"-4053"0"0,2 36-6205 0 0,4-24 4279 0 0,-39 201-1793 0 0,-168 770 468 0 0,-256 415 3254 0 0,228-860 5222 0 0,149-362-2270 0 0,63-138-922 0 0,-36 123 0 0 0,57-162-857 0 0,2-1-1 0 0,0 1 1 0 0,1 1-1 0 0,1-1 1 0 0,1 0 0 0 0,2 1-1 0 0,0-1 1 0 0,1 0-1 0 0,7 35 1 0 0,-7-51-104 0 0,0 0 0 0 0,0 0 0 0 0,1-1 0 0 0,0 1 0 0 0,0 0 0 0 0,0-1 0 0 0,1 0 0 0 0,0 0 0 0 0,0 0 1 0 0,0 0-1 0 0,0-1 0 0 0,1 1 0 0 0,-1-1 0 0 0,1 0 0 0 0,0-1 0 0 0,1 1 0 0 0,-1-1 0 0 0,1 0 0 0 0,-1 0 0 0 0,1-1 0 0 0,0 1 0 0 0,0-1 0 0 0,0-1 1 0 0,0 1-1 0 0,0-1 0 0 0,10 1 0 0 0,14 0-60 0 0,0-1 0 0 0,0-1 0 0 0,0-1 0 0 0,36-7 0 0 0,-60 7 71 0 0,171-31 350 0 0,313-99-1 0 0,-225 53-133 0 0,165-41 327 0 0,658-175 1554 0 0,-964 262-2435 0 0,243-27-1 0 0,-345 57 110 0 0,-1 2 1 0 0,0 0-1 0 0,1 1 0 0 0,-1 2 0 0 0,40 8 0 0 0,-54-9 148 0 0,-1 0-1 0 0,0-1 1 0 0,1 2-1 0 0,-1-1 1 0 0,0 1-1 0 0,0 0 0 0 0,0 0 1 0 0,-1 1-1 0 0,1 0 1 0 0,-1 0-1 0 0,0 0 1 0 0,0 0-1 0 0,0 1 0 0 0,-1 0 1 0 0,0 0-1 0 0,0 0 1 0 0,0 0-1 0 0,0 1 1 0 0,-1 0-1 0 0,0 0 0 0 0,0 0 1 0 0,4 12-1 0 0,-7-14 106 0 0,1 0-1 0 0,-1 0 0 0 0,0 0 1 0 0,0 1-1 0 0,-1-1 1 0 0,1 0-1 0 0,-1 0 1 0 0,0 0-1 0 0,0 0 1 0 0,0 0-1 0 0,-1 0 0 0 0,0-1 1 0 0,1 1-1 0 0,-1 0 1 0 0,0-1-1 0 0,-1 1 1 0 0,1-1-1 0 0,-1 0 0 0 0,1 1 1 0 0,-1-1-1 0 0,0 0 1 0 0,0-1-1 0 0,0 1 1 0 0,-1-1-1 0 0,1 1 0 0 0,-5 1 1 0 0,6-2 25 0 0,0-1 0 0 0,-1 1 0 0 0,1-1 0 0 0,-1 0 0 0 0,0 1 0 0 0,1-1 0 0 0,-1 0 0 0 0,0-1 0 0 0,0 1 0 0 0,1 0 0 0 0,-1-1 0 0 0,0 0 0 0 0,0 0 0 0 0,0 0 0 0 0,0 0 1 0 0,0 0-1 0 0,1 0 0 0 0,-1-1 0 0 0,0 1 0 0 0,0-1 0 0 0,0 0 0 0 0,1 0 0 0 0,-1 0 0 0 0,0 0 0 0 0,1 0 0 0 0,-1-1 0 0 0,1 1 0 0 0,-1-1 0 0 0,1 0 0 0 0,0 1 0 0 0,0-1 0 0 0,0 0 0 0 0,0 0 0 0 0,0-1 0 0 0,0 1 0 0 0,0 0 0 0 0,-2-5 0 0 0,-2-5-28 0 0,1-1 1 0 0,1 0-1 0 0,0 0 0 0 0,0 0 0 0 0,1 0 0 0 0,1 0 0 0 0,0-1 0 0 0,1 1 0 0 0,1-1 0 0 0,1-16 1 0 0,3-25-146 0 0,13-62 0 0 0,-12 88 65 0 0,34-172-776 0 0,128-376 0 0 0,135-171-2575 0 0,-172 464 1537 0 0,68-157 1442 0 0,-38-14 2734 0 0,-142 386-1706 0 0,15-114 0 0 0,-30 155-614 0 0,-1 1 0 0 0,-1-1-1 0 0,-2 0 1 0 0,-1 0 0 0 0,-1 1 0 0 0,-1-1 0 0 0,-9-31 0 0 0,9 47 41 0 0,-1 0 0 0 0,0 0 0 0 0,-1 0 0 0 0,0 1 0 0 0,-1 0 0 0 0,0 0 0 0 0,0 1 0 0 0,-1 0 0 0 0,-1 0 0 0 0,1 1 0 0 0,-2 0 0 0 0,1 1 0 0 0,-1-1 0 0 0,-1 2 0 0 0,1 0 0 0 0,-1 0 0 0 0,0 1 0 0 0,-13-6 0 0 0,-20-4 437 0 0,0 1 1 0 0,0 2-1 0 0,-80-12 0 0 0,11 3-314 0 0,-406-113 246 0 0,390 106-247 0 0,0 6 0 0 0,-2 5 1 0 0,0 7-1 0 0,-1 4 0 0 0,1 7 0 0 0,-168 21 0 0 0,241-13-70 0 0,0 3 0 0 0,0 2 0 0 0,1 2-1 0 0,1 3 1 0 0,1 3 0 0 0,0 2 0 0 0,2 2 0 0 0,1 3-1 0 0,1 2 1 0 0,2 2 0 0 0,-47 39 0 0 0,-61 59-429 0 0,-94 72-3277 0 0,203-169 1957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44.882"/>
    </inkml:context>
    <inkml:brush xml:id="br0">
      <inkml:brushProperty name="width" value="0.035" units="cm"/>
      <inkml:brushProperty name="height" value="0.035" units="cm"/>
      <inkml:brushProperty name="color" value="#008C3A"/>
    </inkml:brush>
  </inkml:definitions>
  <inkml:trace contextRef="#ctx0" brushRef="#br0">1600 350 18948 0 0,'-2'-1'1085'0'0,"2"0"-1109"0"0,-1 1 0 0 0,1 0 0 0 0,0-1 0 0 0,0 1 0 0 0,0 0 1 0 0,-1 0-1 0 0,1-1 0 0 0,0 1 0 0 0,0 0 0 0 0,-1 0 0 0 0,1-1 1 0 0,0 1-1 0 0,-1 0 0 0 0,1 0 0 0 0,0 0 0 0 0,-1 0 0 0 0,1-1 1 0 0,0 1-1 0 0,-1 0 0 0 0,1 0 0 0 0,0 0 0 0 0,-1 0 0 0 0,1 0 1 0 0,0 0-1 0 0,-1 0 0 0 0,1 0 0 0 0,0 0 0 0 0,-1 0 0 0 0,1 0 1 0 0,0 0-1 0 0,-1 0 0 0 0,1 0 0 0 0,0 0 0 0 0,-1 1 0 0 0,1-1 1 0 0,0 0-1 0 0,-1 0 0 0 0,1 0 0 0 0,0 0 0 0 0,-1 1 1 0 0,1-1-1 0 0,0 0 0 0 0,0 0 0 0 0,-1 1 0 0 0,1-1 0 0 0,0 0 1 0 0,0 0-1 0 0,-1 1 0 0 0,1-1 0 0 0,0 0 0 0 0,0 1 0 0 0,0-1 1 0 0,0 0-1 0 0,0 1 0 0 0,-1-1 0 0 0,1 0 0 0 0,0 1 0 0 0,0 0 1 0 0,-18 44-408 0 0,-3 0 1 0 0,-1-1 0 0 0,-2-1 0 0 0,-31 39-1 0 0,-133 159 189 0 0,50-69 930 0 0,31-31-290 0 0,-226 308 786 0 0,29 21 29 0 0,294-452-1172 0 0,-209 392 1047 0 0,191-349-981 0 0,3 2-1 0 0,3 1 0 0 0,2 1 0 0 0,-21 123 1 0 0,38-162-140 0 0,1 0 1 0 0,1 1 0 0 0,1-1 0 0 0,1 1 0 0 0,2-1 0 0 0,1 0 0 0 0,13 50 0 0 0,-11-57-44 0 0,2 0 1 0 0,0-1-1 0 0,0 1 0 0 0,2-2 1 0 0,0 0-1 0 0,2 0 1 0 0,-1 0-1 0 0,2-2 0 0 0,0 0 1 0 0,1 0-1 0 0,17 13 0 0 0,0-2 43 0 0,2-2-1 0 0,1-1 1 0 0,1-2 0 0 0,0-1-1 0 0,2-2 1 0 0,0-2-1 0 0,42 13 1 0 0,-23-13 65 0 0,0-2 0 0 0,1-3 0 0 0,0-2 0 0 0,77 1 0 0 0,-28-9 153 0 0,162-21 0 0 0,94-37 176 0 0,339-89 478 0 0,104-18-808 0 0,-590 131-330 0 0,279-60-1422 0 0,-483 91 1672 0 0,-1-1-55 0 0,-1 0-1 0 0,1 0 1 0 0,-1 0 0 0 0,18-10 0 0 0,-24 11 130 0 0,0 0 0 0 0,0-1 1 0 0,-1 1-1 0 0,1 0 0 0 0,-1-1 0 0 0,0 1 0 0 0,0-1 0 0 0,0 0 1 0 0,0 0-1 0 0,0 0 0 0 0,-1 0 0 0 0,1 0 0 0 0,-1 0 1 0 0,0 0-1 0 0,1 0 0 0 0,-2-1 0 0 0,1 1 0 0 0,1-6 1 0 0,25-227 2099 0 0,10-66-1070 0 0,0 116-1273 0 0,7 3 0 0 0,9 2 0 0 0,7 2 0 0 0,8 3 0 0 0,8 3 0 0 0,7 4 1 0 0,7 4-1 0 0,8 3 0 0 0,203-255 0 0 0,-151 239-507 0 0,97-123-2346 0 0,-202 241-3033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10.552"/>
    </inkml:context>
    <inkml:brush xml:id="br0">
      <inkml:brushProperty name="width" value="0.035" units="cm"/>
      <inkml:brushProperty name="height" value="0.035" units="cm"/>
      <inkml:brushProperty name="color" value="#008C3A"/>
    </inkml:brush>
  </inkml:definitions>
  <inkml:trace contextRef="#ctx0" brushRef="#br0">25 9 976 0 0,'0'0'31'0'0,"1"0"-1"0"0,-1 0 0 0 0,0 0 1 0 0,0 0-1 0 0,0 0 0 0 0,0 0 1 0 0,1 0-1 0 0,-1 0 1 0 0,0 0-1 0 0,0 0 0 0 0,0 0 1 0 0,1 0-1 0 0,-1 0 0 0 0,0-1 1 0 0,0 1-1 0 0,0 0 1 0 0,0 0-1 0 0,1 0 0 0 0,-1 0 1 0 0,0 0-1 0 0,0 0 1 0 0,0 0-1 0 0,0-1 0 0 0,0 1 1 0 0,1 0-1 0 0,-1 0 0 0 0,0 0 1 0 0,0 0-1 0 0,0-1 1 0 0,0 1-1 0 0,0 0 0 0 0,0 0 1 0 0,0 0-1 0 0,0 0 0 0 0,0-1 1 0 0,0 1-1 0 0,0 0 1 0 0,0 0-1 0 0,0 0 0 0 0,0-1 1 0 0,0 1-1 0 0,0 0 0 0 0,0 0 1 0 0,0 0-1 0 0,0-1 1 0 0,0 1-1 0 0,0 0 0 0 0,0 0 1 0 0,0 0-1 0 0,0 0 0 0 0,0-1 1 0 0,0 1-1 0 0,0 0 1 0 0,0 0-1 0 0,-1 0 0 0 0,1 0 1 0 0,0-1-1 0 0,0 1 0 0 0,0 0 1 0 0,0 0-1 0 0,0 0 1 0 0,-1 0-1 0 0,1 0 0 0 0,0 0 1 0 0,0-1-1 0 0,17 10 3702 0 0,-12 1-3463 0 0,0-1 0 0 0,0 2 0 0 0,-1-1 0 0 0,0 0 0 0 0,-1 1 0 0 0,0 0 0 0 0,-1 0 0 0 0,0 0 0 0 0,0 0-1 0 0,-1 20 1 0 0,-8 127 925 0 0,4-122-839 0 0,-31 216 1166 0 0,-2 25-1491 0 0,36-267-139 0 0,0-1 0 0 0,0 1 0 0 0,1 0 1 0 0,0 0-1 0 0,3 11 0 0 0,-4-20-14 0 0,1 1-1 0 0,-1 0 1 0 0,0 0 0 0 0,1-1-1 0 0,-1 1 1 0 0,1 0-1 0 0,0 0 1 0 0,0-1 0 0 0,-1 1-1 0 0,1-1 1 0 0,0 1-1 0 0,0-1 1 0 0,1 1 0 0 0,-1-1-1 0 0,0 0 1 0 0,0 0 0 0 0,1 1-1 0 0,-1-1 1 0 0,1 0-1 0 0,-1 0 1 0 0,1 0 0 0 0,-1 0-1 0 0,1-1 1 0 0,-1 1 0 0 0,1 0-1 0 0,0-1 1 0 0,0 1-1 0 0,-1-1 1 0 0,1 1 0 0 0,0-1-1 0 0,0 0 1 0 0,-1 0-1 0 0,1 0 1 0 0,0 0 0 0 0,2 0-1 0 0,8-4-2823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0.135"/>
    </inkml:context>
    <inkml:brush xml:id="br0">
      <inkml:brushProperty name="width" value="0.035" units="cm"/>
      <inkml:brushProperty name="height" value="0.035" units="cm"/>
      <inkml:brushProperty name="color" value="#008C3A"/>
    </inkml:brush>
  </inkml:definitions>
  <inkml:trace contextRef="#ctx0" brushRef="#br0">349 263 5785 0 0,'-19'-2'1489'0'0,"31"-4"1202"0"0,7-1-421 0 0,-26 25 2516 0 0,2 21-3644 0 0,4-8-958 0 0,1-1 1 0 0,2 1-1 0 0,1-1 1 0 0,12 51 0 0 0,2 26-131 0 0,3 150 185 0 0,-12 0 0 0 0,-51 515 1 0 0,-21-289 1641 0 0,64-482-1873 0 0,0-1-1 0 0,0 0 0 0 0,0 1 0 0 0,0-1 0 0 0,0 0 1 0 0,0 0-1 0 0,0 1 0 0 0,0-1 0 0 0,0 0 1 0 0,0 1-1 0 0,0-1 0 0 0,0 0 0 0 0,0 1 1 0 0,0-1-1 0 0,0 0 0 0 0,0 1 0 0 0,0-1 1 0 0,-1 0-1 0 0,1 0 0 0 0,0 1 0 0 0,0-1 0 0 0,0 0 1 0 0,-1 0-1 0 0,1 1 0 0 0,0-1 0 0 0,0 0 1 0 0,0 0-1 0 0,-1 0 0 0 0,1 1 0 0 0,0-1 1 0 0,0 0-1 0 0,-1 0 0 0 0,1 0 0 0 0,0 0 1 0 0,-1 0-1 0 0,1 1 0 0 0,0-1 0 0 0,-1 0 0 0 0,1 0 1 0 0,0 0-1 0 0,-1 0 0 0 0,-11-11 318 0 0,-10-24 72 0 0,-7-37-283 0 0,2 0-1 0 0,4-2 1 0 0,3 0 0 0 0,3-1 0 0 0,4-1-1 0 0,-7-131 1 0 0,18 126-101 0 0,4 0 0 0 0,2 0 0 0 0,5 1-1 0 0,3 0 1 0 0,3 0 0 0 0,4 1 0 0 0,55-144 0 0 0,83-142-319 0 0,-121 295 184 0 0,2 2-1 0 0,4 2 1 0 0,53-66 0 0 0,-78 112 89 0 0,0 1 0 0 0,0 1 0 0 0,2 0 1 0 0,0 2-1 0 0,2 0 0 0 0,-1 1 0 0 0,2 1 0 0 0,31-16 1 0 0,-33 22-63 0 0,1 0 1 0 0,0 1-1 0 0,0 1 1 0 0,1 1 0 0 0,0 0-1 0 0,0 2 1 0 0,0 1 0 0 0,0 1-1 0 0,43 2 1 0 0,-24 5-46 0 0,1 1-1 0 0,-1 2 1 0 0,0 2 0 0 0,-1 2-1 0 0,0 1 1 0 0,-1 2 0 0 0,-1 2 0 0 0,0 1-1 0 0,43 31 1 0 0,14 16-44 0 0,-3 4 1 0 0,91 92-1 0 0,-154-137 179 0 0,-2 3-1 0 0,-1 0 1 0 0,-1 1-1 0 0,-1 2 1 0 0,-2 0-1 0 0,-1 2 0 0 0,-2 0 1 0 0,-1 1-1 0 0,-1 1 1 0 0,-2 0-1 0 0,-2 1 1 0 0,17 71-1 0 0,-21-55 75 0 0,-2 1 0 0 0,-3 1 1 0 0,-2-1-1 0 0,-2 1 0 0 0,-3-1 0 0 0,-2 1 0 0 0,-2-1 0 0 0,-2 0 0 0 0,-3-1 1 0 0,-19 52-1 0 0,5-35 76 0 0,-2-1 0 0 0,-4-1-1 0 0,-3-1 1 0 0,-2-2 0 0 0,-3-2 0 0 0,-83 98 0 0 0,67-95 553 0 0,-3-2-1 0 0,-123 101 0 0 0,142-134-451 0 0,-2-2-1 0 0,0-1 1 0 0,-2-3-1 0 0,0-1 0 0 0,-2-3 1 0 0,-64 21-1 0 0,72-30-198 0 0,-1-2 1 0 0,0-1-1 0 0,0-2 0 0 0,0-2 0 0 0,-1-1 0 0 0,0-2 0 0 0,1-2 0 0 0,-1-2 0 0 0,1-1 0 0 0,0-2 0 0 0,0-2 0 0 0,0-2 0 0 0,1-1 0 0 0,1-2 0 0 0,0-1 0 0 0,-43-24 1 0 0,34 15-344 0 0,1-3 0 0 0,1-1 0 0 0,1-3 0 0 0,1-1 1 0 0,-66-66-1 0 0,94 82 103 0 0,2 0 0 0 0,0 0 0 0 0,0-2 0 0 0,2 1 0 0 0,0-2 0 0 0,1 1 0 0 0,-13-36 0 0 0,18 39 1 0 0,1-1 0 0 0,0 1 0 0 0,0 0 1 0 0,2-1-1 0 0,0 0 0 0 0,1 1 0 0 0,0-1 1 0 0,1 0-1 0 0,0 1 0 0 0,2-1 0 0 0,7-25 1 0 0,7-8-600 0 0,6-2-88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0.638"/>
    </inkml:context>
    <inkml:brush xml:id="br0">
      <inkml:brushProperty name="width" value="0.035" units="cm"/>
      <inkml:brushProperty name="height" value="0.035" units="cm"/>
      <inkml:brushProperty name="color" value="#008C3A"/>
    </inkml:brush>
  </inkml:definitions>
  <inkml:trace contextRef="#ctx0" brushRef="#br0">1199 406 2793 0 0,'29'-47'169'0'0,"51"-88"-63"0"0,-70 116 36 0 0,0-1 0 0 0,-2-1 0 0 0,-1 0 0 0 0,9-39 0 0 0,-15 57-21 0 0,0 1 0 0 0,-1-1 0 0 0,0 1 0 0 0,0-1 0 0 0,0 1-1 0 0,0-1 1 0 0,0 1 0 0 0,0-1 0 0 0,-1 1 0 0 0,1-1 0 0 0,-1 1 0 0 0,1-1 0 0 0,-1 1 0 0 0,0 0 0 0 0,0-1-1 0 0,0 1 1 0 0,-1 0 0 0 0,1 0 0 0 0,0 0 0 0 0,-1 0 0 0 0,1 0 0 0 0,-4-3 0 0 0,1 2 296 0 0,0 0 1 0 0,0 1-1 0 0,0-1 1 0 0,-1 1 0 0 0,1 0-1 0 0,0 0 1 0 0,-1 1-1 0 0,0-1 1 0 0,1 1 0 0 0,-1 0-1 0 0,-6 0 1 0 0,-7 0 657 0 0,-1 0 0 0 0,0 1 0 0 0,1 1 0 0 0,-1 1 0 0 0,-21 5 0 0 0,-11 6-394 0 0,1 2 1 0 0,0 3-1 0 0,1 1 1 0 0,-62 36-1 0 0,-179 122-163 0 0,189-113-384 0 0,87-55-149 0 0,-45 28 364 0 0,1 2 0 0 0,2 2 0 0 0,-55 53 0 0 0,96-80-291 0 0,0 2-1 0 0,2-1 1 0 0,0 2 0 0 0,1 0 0 0 0,0 0 0 0 0,2 1-1 0 0,0 0 1 0 0,1 1 0 0 0,1 0 0 0 0,0 1-1 0 0,2 0 1 0 0,0 0 0 0 0,2 0 0 0 0,-5 38 0 0 0,8 28-390 0 0,4-1 1 0 0,3 0 0 0 0,20 95 0 0 0,-3-24 153 0 0,8 121-446 0 0,24 181-1029 0 0,-51-429 1498 0 0,-3-16 52 0 0,0-1 0 0 0,1 1 0 0 0,1-1 1 0 0,0 0-1 0 0,0 0 0 0 0,1 0 0 0 0,10 21 1 0 0,-11-34-345 0 0,-1-10 186 0 0,-2-12-973 0 0,-5-10-3118 0 0,-3-10-1362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0.856"/>
    </inkml:context>
    <inkml:brush xml:id="br0">
      <inkml:brushProperty name="width" value="0.035" units="cm"/>
      <inkml:brushProperty name="height" value="0.035" units="cm"/>
      <inkml:brushProperty name="color" value="#008C3A"/>
    </inkml:brush>
  </inkml:definitions>
  <inkml:trace contextRef="#ctx0" brushRef="#br0">1 262 16996 0 0,'2'3'131'0'0,"0"0"0"0"0,0 1 0 0 0,0-1 0 0 0,0 0 0 0 0,0 0 1 0 0,1-1-1 0 0,0 1 0 0 0,-1 0 0 0 0,1-1 0 0 0,0 0 0 0 0,0 1 0 0 0,1-1 1 0 0,-1 0-1 0 0,6 2 0 0 0,60 24-340 0 0,-49-21 368 0 0,20 7 20 0 0,1-2 0 0 0,-1-2 1 0 0,2-1-1 0 0,-1-3 0 0 0,56 2 0 0 0,-31-7 290 0 0,0-3 1 0 0,115-18 0 0 0,-11-17 353 0 0,264-91 1 0 0,-346 98-799 0 0,100-34-1136 0 0,239-48 0 0 0,-416 110 500 0 0,-1 1-1 0 0,1-1 1 0 0,0 2-1 0 0,0-1 1 0 0,18 3-1 0 0,-1 5-5796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1.387"/>
    </inkml:context>
    <inkml:brush xml:id="br0">
      <inkml:brushProperty name="width" value="0.035" units="cm"/>
      <inkml:brushProperty name="height" value="0.035" units="cm"/>
      <inkml:brushProperty name="color" value="#008C3A"/>
    </inkml:brush>
  </inkml:definitions>
  <inkml:trace contextRef="#ctx0" brushRef="#br0">0 324 16476 0 0,'28'4'656'0'0,"54"16"0"0"0,-3 0-360 0 0,33 4-233 0 0,333 57 1653 0 0,-269-66-941 0 0,1-9 0 0 0,0-7 0 0 0,329-45 0 0 0,512-157 558 0 0,-384 64-905 0 0,6 44 12 0 0,-540 88-763 0 0,1 4 0 0 0,0 5 0 0 0,-1 4-1 0 0,0 4 1 0 0,107 26 0 0 0,-132-22-515 0 0,62 15-530 0 0,-120-25 894 0 0,-1 1 1 0 0,0 1-1 0 0,-1 1 0 0 0,0 0 1 0 0,28 19-1 0 0,-19-7-6093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6.115"/>
    </inkml:context>
    <inkml:brush xml:id="br0">
      <inkml:brushProperty name="width" value="0.035" units="cm"/>
      <inkml:brushProperty name="height" value="0.035" units="cm"/>
      <inkml:brushProperty name="color" value="#008C3A"/>
    </inkml:brush>
  </inkml:definitions>
  <inkml:trace contextRef="#ctx0" brushRef="#br0">1 406 10426 0 0,'0'-1'-18'0'0,"1"-1"-1"0"0,0 1 1 0 0,0-1-1 0 0,0 1 0 0 0,0-1 1 0 0,0 1-1 0 0,0 0 1 0 0,0-1-1 0 0,1 1 1 0 0,-1 0-1 0 0,0 0 0 0 0,1 0 1 0 0,-1 0-1 0 0,1 0 1 0 0,-1 0-1 0 0,1 1 1 0 0,-1-1-1 0 0,1 0 0 0 0,1 0 1 0 0,44-16-1783 0 0,-34 12 1805 0 0,36-13-540 0 0,0 3-1 0 0,2 2 1 0 0,84-12 0 0 0,-76 19 1037 0 0,-1 3 0 0 0,1 3 0 0 0,60 7-1 0 0,10 6 1158 0 0,577 46 3279 0 0,-478-50-4005 0 0,251-23-1 0 0,361-76 335 0 0,-232 21-406 0 0,-8 3-805 0 0,647-52-62 0 0,-1203 115 7 0 0,264-6 0 0 0,-266 10 0 0 0,1 3 0 0 0,-1 1 0 0 0,1 2 0 0 0,-1 2 0 0 0,42 15 0 0 0,-66-18-329 0 0,0 2-1 0 0,-1 0 1 0 0,0 1 0 0 0,28 21-1 0 0,-38-25 136 0 0,0 0 0 0 0,0 1 1 0 0,-1-1-1 0 0,0 2 0 0 0,0-1 0 0 0,-1 1 0 0 0,1 0 0 0 0,-2 0 0 0 0,1 0 0 0 0,-1 1 0 0 0,0-1 0 0 0,6 17 0 0 0,-8-7-2158 0 0,-4 0-2370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56.491"/>
    </inkml:context>
    <inkml:brush xml:id="br0">
      <inkml:brushProperty name="width" value="0.035" units="cm"/>
      <inkml:brushProperty name="height" value="0.035" units="cm"/>
      <inkml:brushProperty name="color" value="#008C3A"/>
    </inkml:brush>
  </inkml:definitions>
  <inkml:trace contextRef="#ctx0" brushRef="#br0">521 6 13883 0 0,'-2'-4'1230'0'0,"11"3"-690"0"0,27 4-826 0 0,45 11-794 0 0,5-1 753 0 0,167 4 0 0 0,90-24 2768 0 0,-53-1-639 0 0,-143 5-1414 0 0,-66-1-502 0 0,1 4 0 0 0,130 17 0 0 0,-205-16 99 0 0,-1 0-1 0 0,0 0 1 0 0,0 1-1 0 0,0 0 0 0 0,-1 0 1 0 0,9 5-1 0 0,-13-7 20 0 0,0 1-1 0 0,0-1 0 0 0,-1 1 0 0 0,1 0 1 0 0,0-1-1 0 0,0 1 0 0 0,-1 0 0 0 0,1 0 1 0 0,0 0-1 0 0,-1-1 0 0 0,1 1 1 0 0,-1 0-1 0 0,1 0 0 0 0,-1 0 0 0 0,0 0 1 0 0,1 0-1 0 0,-1 0 0 0 0,0 0 1 0 0,0 0-1 0 0,1 0 0 0 0,-1 0 0 0 0,0 0 1 0 0,0 0-1 0 0,0 0 0 0 0,0 0 0 0 0,0 0 1 0 0,-1 0-1 0 0,1 0 0 0 0,0 0 1 0 0,0 0-1 0 0,-1 0 0 0 0,1 0 0 0 0,0 0 1 0 0,-1 0-1 0 0,1 0 0 0 0,-1 0 0 0 0,1 0 1 0 0,-1 0-1 0 0,0-1 0 0 0,1 1 1 0 0,-1 0-1 0 0,0 0 0 0 0,0-1 0 0 0,1 1 1 0 0,-1 0-1 0 0,0-1 0 0 0,-2 2 1 0 0,-14 13 30 0 0,-1 0 1 0 0,0-1 0 0 0,-1-1 0 0 0,-29 16 0 0 0,-91 37 88 0 0,94-45-40 0 0,-329 151 51 0 0,-495 223 161 0 0,778-354-651 0 0,2 4 0 0 0,1 4 1 0 0,4 4-1 0 0,-149 119 0 0 0,179-124-5763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8:26.993"/>
    </inkml:context>
    <inkml:brush xml:id="br0">
      <inkml:brushProperty name="width" value="0.035" units="cm"/>
      <inkml:brushProperty name="height" value="0.035" units="cm"/>
      <inkml:brushProperty name="color" value="#008C3A"/>
    </inkml:brush>
  </inkml:definitions>
  <inkml:trace contextRef="#ctx0" brushRef="#br0">4264 2 6193 0 0,'-2'0'30'0'0,"0"0"0"0"0,1-1-1 0 0,-1 1 1 0 0,0 0-1 0 0,0 0 1 0 0,1 0-1 0 0,-1 0 1 0 0,0 0 0 0 0,1 0-1 0 0,-1 1 1 0 0,0-1-1 0 0,0 1 1 0 0,1-1 0 0 0,-1 1-1 0 0,1-1 1 0 0,-1 1-1 0 0,-2 1 1 0 0,-35 19-566 0 0,27-14 345 0 0,-7 3-87 0 0,0 1 1 0 0,1 1-1 0 0,-19 15 1 0 0,21-13 920 0 0,1 1 0 0 0,0 1-1 0 0,-15 20 1 0 0,-40 57 1337 0 0,-196 233 1028 0 0,-209 127-91 0 0,129-129-1014 0 0,-850 862-214 0 0,135-96-1255 0 0,490-524 6 0 0,558-551-400 0 0,1-1-262 0 0,14-29-750 0 0,11-24-1352 0 0,-3 6-3651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8:27.367"/>
    </inkml:context>
    <inkml:brush xml:id="br0">
      <inkml:brushProperty name="width" value="0.035" units="cm"/>
      <inkml:brushProperty name="height" value="0.035" units="cm"/>
      <inkml:brushProperty name="color" value="#008C3A"/>
    </inkml:brush>
  </inkml:definitions>
  <inkml:trace contextRef="#ctx0" brushRef="#br0">173 680 8866 0 0,'-2'0'1'0'0,"1"0"0"0"0,0 0 0 0 0,-1 1 0 0 0,1-1 0 0 0,0 0 0 0 0,-1 1-1 0 0,1-1 1 0 0,0 1 0 0 0,0-1 0 0 0,-1 1 0 0 0,1-1 0 0 0,0 1 0 0 0,0 0 0 0 0,0 0 0 0 0,0 0 0 0 0,0 0 0 0 0,0-1 0 0 0,0 1 0 0 0,0 0 0 0 0,0 1 0 0 0,1-1 0 0 0,-1 0-1 0 0,0 0 1 0 0,1 0 0 0 0,-1 0 0 0 0,1 1 0 0 0,-1-1 0 0 0,1 0 0 0 0,-1 0 0 0 0,1 1 0 0 0,0-1 0 0 0,0 0 0 0 0,0 1 0 0 0,0-1 0 0 0,0 0 0 0 0,0 1 0 0 0,0-1 0 0 0,0 0-1 0 0,0 1 1 0 0,0-1 0 0 0,1 2 0 0 0,0 13-362 0 0,-5 21 1576 0 0,-1-1 0 0 0,-1 0 0 0 0,-2 0-1 0 0,-2 0 1 0 0,-14 35 0 0 0,8-22-467 0 0,-4 7-246 0 0,6-17-189 0 0,-17 77 1 0 0,29-106-265 0 0,0 0 1 0 0,1-1 0 0 0,0 1-1 0 0,1 0 1 0 0,0 0-1 0 0,0 0 1 0 0,1-1-1 0 0,1 1 1 0 0,-1 0 0 0 0,2-1-1 0 0,-1 1 1 0 0,1-1-1 0 0,7 14 1 0 0,-8-19-30 0 0,1 1-1 0 0,0-1 1 0 0,0 0 0 0 0,0 0 0 0 0,0 0-1 0 0,1 0 1 0 0,-1-1 0 0 0,1 1-1 0 0,0-1 1 0 0,0 0 0 0 0,0 0 0 0 0,1 0-1 0 0,-1-1 1 0 0,0 0 0 0 0,1 0 0 0 0,6 2-1 0 0,-4-2 2 0 0,1 0 0 0 0,0-1 1 0 0,0 0-1 0 0,0-1 0 0 0,-1 0 0 0 0,1 0 0 0 0,0 0 0 0 0,0-1 0 0 0,12-3 0 0 0,10-5 41 0 0,-1-1 0 0 0,0-1 0 0 0,0-2 0 0 0,31-19 1 0 0,-51 27-40 0 0,135-78 97 0 0,-3-7 0 0 0,138-117 0 0 0,239-239-397 0 0,-325 274-335 0 0,22-25-2081 0 0,-82 59-4023 0 0,-96 95 2635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58.681"/>
    </inkml:context>
    <inkml:brush xml:id="br0">
      <inkml:brushProperty name="width" value="0.035" units="cm"/>
      <inkml:brushProperty name="height" value="0.035" units="cm"/>
      <inkml:brushProperty name="color" value="#008C3A"/>
    </inkml:brush>
  </inkml:definitions>
  <inkml:trace contextRef="#ctx0" brushRef="#br0">63 634 1352 0 0,'18'-57'1208'0'0,"-14"47"-543"0"0,0 0 0 0 0,0 0 0 0 0,-2-1 0 0 0,1 1 0 0 0,-1-1 0 0 0,0-12 0 0 0,-14 110 1265 0 0,36 368-2304 0 0,-4-135 868 0 0,-15 41 879 0 0,-56 502 0 0 0,29-580-409 0 0,14-155-212 0 0,3-101-561 0 0,-1-19 521 0 0,-1-19 1060 0 0,-3-31-1477 0 0,2 0 0 0 0,2-1 0 0 0,2 0 0 0 0,2 1 0 0 0,3-49-1 0 0,-1-4-29 0 0,-2 53-266 0 0,-7-561-154 0 0,43 1 15 0 0,141-306-652 0 0,-160 846 750 0 0,-10 38-116 0 0,2-1 0 0 0,0 2 0 0 0,2-1 0 0 0,1 1 0 0 0,1 0 0 0 0,0 1 0 0 0,26-36 0 0 0,-26 45 140 0 0,0 0 1 0 0,1 1 0 0 0,0 0 0 0 0,1 0 0 0 0,1 2 0 0 0,-1-1 0 0 0,2 2 0 0 0,-1 0 0 0 0,1 1 0 0 0,1 0 0 0 0,-1 1-1 0 0,22-6 1 0 0,10 1-33 0 0,0 3 0 0 0,1 1 0 0 0,0 3 0 0 0,0 1 0 0 0,1 3 0 0 0,-1 2 0 0 0,91 14 0 0 0,-95-8-2 0 0,-1 2 0 0 0,0 1 0 0 0,-1 3 0 0 0,0 1-1 0 0,-1 3 1 0 0,40 21 0 0 0,-60-27-56 0 0,0 1-1 0 0,-2 1 0 0 0,1 1 1 0 0,-2 1-1 0 0,0 0 1 0 0,0 1-1 0 0,-2 1 1 0 0,0 0-1 0 0,-1 2 1 0 0,-1 0-1 0 0,0 0 0 0 0,20 42 1 0 0,-28-45-8 0 0,-1 0 1 0 0,-1 0-1 0 0,0 0 1 0 0,-2 0-1 0 0,0 1 1 0 0,0-1-1 0 0,-2 1 1 0 0,0 0-1 0 0,-1-1 0 0 0,0 1 1 0 0,-1-1-1 0 0,-1 0 1 0 0,-1 1-1 0 0,0-1 1 0 0,-12 27-1 0 0,-2 0-111 0 0,-2-1 0 0 0,-2-1 0 0 0,-2-1 1 0 0,-40 53-1 0 0,21-39 8 0 0,-3-2 0 0 0,-57 52 0 0 0,-115 82 273 0 0,124-107 126 0 0,-112 79 2187 0 0,176-139-1837 0 0,0-1 0 0 0,-1-1 1 0 0,-1-2-1 0 0,-1-1 0 0 0,-45 12 0 0 0,69-23-416 0 0,1-1 0 0 0,-1 0 0 0 0,0-1 0 0 0,1 0 1 0 0,-1 0-1 0 0,0-1 0 0 0,0 0 0 0 0,0-1 0 0 0,1 0 0 0 0,-1 0 1 0 0,0-1-1 0 0,1 0 0 0 0,-1 0 0 0 0,-10-6 0 0 0,11 4-145 0 0,1 0-1 0 0,0-1 0 0 0,0 0 0 0 0,1 0 0 0 0,-1-1 1 0 0,1 0-1 0 0,0 0 0 0 0,1 0 0 0 0,0-1 1 0 0,0 0-1 0 0,0 0 0 0 0,1 0 0 0 0,0 0 1 0 0,0-1-1 0 0,-3-8 0 0 0,0-5-459 0 0,0 1-1 0 0,2-1 1 0 0,0 0 0 0 0,-2-33-1 0 0,1-30-4862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59.354"/>
    </inkml:context>
    <inkml:brush xml:id="br0">
      <inkml:brushProperty name="width" value="0.035" units="cm"/>
      <inkml:brushProperty name="height" value="0.035" units="cm"/>
      <inkml:brushProperty name="color" value="#008C3A"/>
    </inkml:brush>
  </inkml:definitions>
  <inkml:trace contextRef="#ctx0" brushRef="#br0">73 3409 11522 0 0,'-6'-6'94'0'0,"-1"0"0"0"0,2 0-1 0 0,-1-1 1 0 0,1 1 0 0 0,0-1-1 0 0,0-1 1 0 0,0 1 0 0 0,1-1-1 0 0,1 1 1 0 0,-1-1 0 0 0,1 0-1 0 0,1-1 1 0 0,-1 1 0 0 0,1 0-1 0 0,1-1 1 0 0,-2-15 0 0 0,0-70 432 0 0,3-1 0 0 0,4 1 1 0 0,5 0-1 0 0,3 1 0 0 0,5 0 1 0 0,3 1-1 0 0,5 1 0 0 0,56-135 1 0 0,18-9-861 0 0,10 3 0 0 0,260-403 0 0 0,-288 503-1967 0 0,105-229 0 0 0,-143 271 282 0 0,-95 211 2282 0 0,-67 240 1 0 0,-17 188 2869 0 0,97-384-2403 0 0,18-87-205 0 0,11-46-167 0 0,2 0 0 0 0,0 1 1 0 0,2 0-1 0 0,2 0 0 0 0,1 1 1 0 0,2 37-1 0 0,0-69-342 0 0,1 0 1 0 0,1 0-1 0 0,-1 0 0 0 0,0 0 1 0 0,0 0-1 0 0,1 1 0 0 0,-1-1 1 0 0,1 0-1 0 0,-1 0 1 0 0,1 0-1 0 0,0-1 0 0 0,0 1 1 0 0,0 0-1 0 0,0 0 1 0 0,0 0-1 0 0,1-1 0 0 0,-1 1 1 0 0,0 0-1 0 0,1-1 1 0 0,-1 1-1 0 0,1-1 0 0 0,0 0 1 0 0,-1 1-1 0 0,1-1 0 0 0,0 0 1 0 0,0 0-1 0 0,0 0 1 0 0,0-1-1 0 0,0 1 0 0 0,0 0 1 0 0,0-1-1 0 0,0 1 1 0 0,0-1-1 0 0,0 1 0 0 0,0-1 1 0 0,0 0-1 0 0,0 0 0 0 0,0 0 1 0 0,0 0-1 0 0,0 0 1 0 0,1-1-1 0 0,-1 1 0 0 0,0-1 1 0 0,0 1-1 0 0,0-1 1 0 0,2-1-1 0 0,7-2 48 0 0,-1 0-1 0 0,1-1 1 0 0,-1 0 0 0 0,0 0 0 0 0,0-2 0 0 0,-1 1-1 0 0,11-10 1 0 0,23-28-130 0 0,-2-2 1 0 0,-3-1-1 0 0,-1-2 0 0 0,38-68 0 0 0,-48 74 27 0 0,635-1095-1068 0 0,-521 890 655 0 0,72-145-1582 0 0,-204 371 1542 0 0,-15 28 798 0 0,-17 35 627 0 0,-113 417 1397 0 0,96-302-2087 0 0,-81 320 78 0 0,22 5 0 0 0,-50 636 1 0 0,147-1089-301 0 0,-4 43 102 0 0,6 117 0 0 0,1-169-100 0 0,1-1 0 0 0,1 1 0 0 0,0-1 0 0 0,2 0 0 0 0,0 0 0 0 0,1 0 0 0 0,0-1 0 0 0,2 0 0 0 0,0 0 0 0 0,1-1 0 0 0,16 23 0 0 0,-22-35-83 0 0,0 0 1 0 0,0-1-1 0 0,0 1 1 0 0,1-1-1 0 0,0 1 1 0 0,0-1 0 0 0,0 0-1 0 0,0 0 1 0 0,0-1-1 0 0,0 1 1 0 0,1-1-1 0 0,-1 0 1 0 0,1 0 0 0 0,0-1-1 0 0,-1 1 1 0 0,1-1-1 0 0,0 0 1 0 0,0 0-1 0 0,0-1 1 0 0,0 1 0 0 0,5-1-1 0 0,-5-1-183 0 0,1 0-1 0 0,-1-1 0 0 0,0 1 1 0 0,0-1-1 0 0,0 0 0 0 0,0 0 1 0 0,0-1-1 0 0,-1 1 1 0 0,1-1-1 0 0,-1 0 0 0 0,1 0 1 0 0,-1-1-1 0 0,0 1 0 0 0,0-1 1 0 0,-1 0-1 0 0,1 0 0 0 0,-1 0 1 0 0,0 0-1 0 0,5-10 1 0 0,19-39-4917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10.744"/>
    </inkml:context>
    <inkml:brush xml:id="br0">
      <inkml:brushProperty name="width" value="0.035" units="cm"/>
      <inkml:brushProperty name="height" value="0.035" units="cm"/>
      <inkml:brushProperty name="color" value="#008C3A"/>
    </inkml:brush>
  </inkml:definitions>
  <inkml:trace contextRef="#ctx0" brushRef="#br0">1 1 6193 0 0,'53'41'5967'0'0,"-33"-21"-4469"0"0,-14-15-6584 0 0,-11-25 1700 0 0,5 9 1137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59.696"/>
    </inkml:context>
    <inkml:brush xml:id="br0">
      <inkml:brushProperty name="width" value="0.035" units="cm"/>
      <inkml:brushProperty name="height" value="0.035" units="cm"/>
      <inkml:brushProperty name="color" value="#008C3A"/>
    </inkml:brush>
  </inkml:definitions>
  <inkml:trace contextRef="#ctx0" brushRef="#br0">292 0 5785 0 0,'-3'1'50'0'0,"1"-1"0"0"0,-1 1 0 0 0,0-1 0 0 0,1 1 0 0 0,-1 0 0 0 0,0 0 0 0 0,1 0 0 0 0,-1 0 0 0 0,1 1 0 0 0,0-1 0 0 0,-1 1 0 0 0,1-1 0 0 0,0 1 0 0 0,0 0-1 0 0,0 0 1 0 0,0 0 0 0 0,0 0 0 0 0,0 0 0 0 0,1 0 0 0 0,-3 5 0 0 0,-28 57 765 0 0,23-43-584 0 0,-20 49 1050 0 0,4 1-1 0 0,2 0 0 0 0,3 2 1 0 0,-12 92-1 0 0,-14 305 2693 0 0,44-438-3951 0 0,-22 449 497 0 0,39 0-183 0 0,-1-384-963 0 0,-12-89 479 0 0,0 1 1 0 0,1 0-1 0 0,0-1 0 0 0,1 1 0 0 0,-1-1 0 0 0,2 0 0 0 0,-1 0 0 0 0,10 11 0 0 0,-7-12-1335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6:59.921"/>
    </inkml:context>
    <inkml:brush xml:id="br0">
      <inkml:brushProperty name="width" value="0.035" units="cm"/>
      <inkml:brushProperty name="height" value="0.035" units="cm"/>
      <inkml:brushProperty name="color" value="#008C3A"/>
    </inkml:brush>
  </inkml:definitions>
  <inkml:trace contextRef="#ctx0" brushRef="#br0">47 444 13883 0 0,'-3'-1'123'0'0,"0"0"0"0"0,-1-1 0 0 0,1 1 1 0 0,0-1-1 0 0,0 1 0 0 0,0-1 0 0 0,0 0 0 0 0,0 0 0 0 0,1 0 0 0 0,-1 0 1 0 0,0-1-1 0 0,1 1 0 0 0,-3-4 0 0 0,4 4-73 0 0,1 1 0 0 0,-1 0 0 0 0,1 0 0 0 0,-1-1 0 0 0,1 1 0 0 0,0-1 1 0 0,-1 1-1 0 0,1 0 0 0 0,0-1 0 0 0,0 1 0 0 0,0 0 0 0 0,0-1 0 0 0,0 1 0 0 0,0-1 0 0 0,1 1 0 0 0,-1 0 0 0 0,0-1 0 0 0,1 1 0 0 0,-1 0 0 0 0,1-1 1 0 0,-1 1-1 0 0,1 0 0 0 0,0 0 0 0 0,-1-1 0 0 0,1 1 0 0 0,0 0 0 0 0,0 0 0 0 0,0 0 0 0 0,0 0 0 0 0,0 0 0 0 0,0 0 0 0 0,0 0 0 0 0,0 1 1 0 0,0-1-1 0 0,1 0 0 0 0,1-1 0 0 0,28-15 144 0 0,0 0 0 0 0,2 2 0 0 0,-1 2-1 0 0,69-19 1 0 0,-46 15-110 0 0,172-54-217 0 0,2 11 0 0 0,404-53 1 0 0,-528 104-975 0 0,1 4 1 0 0,119 11-1 0 0,-88 9-4350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0.926"/>
    </inkml:context>
    <inkml:brush xml:id="br0">
      <inkml:brushProperty name="width" value="0.035" units="cm"/>
      <inkml:brushProperty name="height" value="0.035" units="cm"/>
      <inkml:brushProperty name="color" value="#008C3A"/>
    </inkml:brush>
  </inkml:definitions>
  <inkml:trace contextRef="#ctx0" brushRef="#br0">479 0 6593 0 0,'-16'20'152'0'0,"0"1"0"0"0,2 1 0 0 0,0 0 0 0 0,2 0 0 0 0,0 1 0 0 0,-9 28 0 0 0,1-5 113 0 0,-49 116 718 0 0,8 2-1 0 0,7 3 1 0 0,7 2 0 0 0,8 2 0 0 0,7 1 0 0 0,-15 263 0 0 0,47-431-953 0 0,-4 67 741 0 0,8 128-1 0 0,-2-181-662 0 0,0 0-1 0 0,1 0 1 0 0,1 0 0 0 0,1 0-1 0 0,0 0 1 0 0,1-1-1 0 0,1 0 1 0 0,1 0-1 0 0,0-1 1 0 0,1 0 0 0 0,1 0-1 0 0,16 19 1 0 0,-20-29-96 0 0,1 0 0 0 0,0 0 1 0 0,0-1-1 0 0,0 0 1 0 0,0 0-1 0 0,1-1 0 0 0,0 0 1 0 0,0-1-1 0 0,0 1 0 0 0,0-1 1 0 0,1-1-1 0 0,-1 0 0 0 0,1 0 1 0 0,0 0-1 0 0,-1-1 0 0 0,1-1 1 0 0,0 1-1 0 0,0-1 0 0 0,0-1 1 0 0,-1 0-1 0 0,1 0 0 0 0,0-1 1 0 0,10-3-1 0 0,13-4-14 0 0,-1-2 1 0 0,-1 0-1 0 0,0-3 0 0 0,55-32 1 0 0,-18 3 29 0 0,-2-3-1 0 0,97-90 1 0 0,103-129 180 0 0,-143 129-281 0 0,-6-4 0 0 0,190-304 0 0 0,-277 395-787 0 0,36-84 1 0 0,-35 49-767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1.466"/>
    </inkml:context>
    <inkml:brush xml:id="br0">
      <inkml:brushProperty name="width" value="0.035" units="cm"/>
      <inkml:brushProperty name="height" value="0.035" units="cm"/>
      <inkml:brushProperty name="color" value="#008C3A"/>
    </inkml:brush>
  </inkml:definitions>
  <inkml:trace contextRef="#ctx0" brushRef="#br0">495 342 7946 0 0,'4'-8'115'0'0,"1"0"1"0"0,-1 0-1 0 0,1 0 1 0 0,1 1-1 0 0,-1 0 0 0 0,1 0 1 0 0,1 1-1 0 0,-1-1 1 0 0,1 1-1 0 0,0 1 1 0 0,0-1-1 0 0,1 1 1 0 0,0 0-1 0 0,0 1 0 0 0,0 0 1 0 0,0 0-1 0 0,1 1 1 0 0,-1 0-1 0 0,1 1 1 0 0,10-3-1 0 0,-17 5-99 0 0,0 0-1 0 0,-1 0 0 0 0,1 0 0 0 0,-1 0 1 0 0,1 0-1 0 0,-1 0 0 0 0,1 0 1 0 0,-1 1-1 0 0,1-1 0 0 0,-1 1 1 0 0,1-1-1 0 0,-1 1 0 0 0,0-1 1 0 0,1 1-1 0 0,-1 0 0 0 0,0 0 1 0 0,1-1-1 0 0,-1 1 0 0 0,0 0 1 0 0,0 0-1 0 0,0 0 0 0 0,0 1 1 0 0,0-1-1 0 0,0 0 0 0 0,0 0 1 0 0,0 1-1 0 0,0-1 0 0 0,-1 0 0 0 0,1 1 1 0 0,0-1-1 0 0,-1 0 0 0 0,1 1 1 0 0,-1-1-1 0 0,0 1 0 0 0,1-1 1 0 0,-1 1-1 0 0,0-1 0 0 0,0 3 1 0 0,1 9 94 0 0,0-1 0 0 0,-1 1 0 0 0,-2 21 0 0 0,1-21-25 0 0,-57 414 1497 0 0,-31-2-808 0 0,62-301-637 0 0,15-68-95 0 0,-152 656 1181 0 0,-46-16 546 0 0,201-670-1651 0 0,-1 7 39 0 0,-2-1-1 0 0,-1-1 1 0 0,-1 0-1 0 0,-2-1 1 0 0,-38 55-1 0 0,56-92-97 0 0,1 0-1 0 0,-2 0 1 0 0,1-1-1 0 0,-1 1 1 0 0,1-10-1 0 0,2-10-123 0 0,355-1371-958 0 0,-301 1212-62 0 0,107-229-1 0 0,-120 322 1064 0 0,3 2 0 0 0,5 2 0 0 0,3 2 0 0 0,81-94 0 0 0,-94 133 464 0 0,2 2-1 0 0,2 2 0 0 0,1 2 1 0 0,61-40-1 0 0,-71 57-234 0 0,1 2-1 0 0,0 1 0 0 0,2 2 1 0 0,1 2-1 0 0,0 2 0 0 0,73-18 1 0 0,-99 30-260 0 0,1 1 0 0 0,0 0 0 0 0,0 2 0 0 0,0 0-1 0 0,0 1 1 0 0,0 0 0 0 0,0 1 0 0 0,0 1 0 0 0,0 1 0 0 0,-1 1 0 0 0,1 0 0 0 0,-1 1 0 0 0,0 0 0 0 0,0 2 0 0 0,-1 0 0 0 0,1 0 0 0 0,-2 2 0 0 0,1 0 0 0 0,-1 0 0 0 0,0 1 0 0 0,-1 1 0 0 0,-1 0 0 0 0,1 1 0 0 0,-2 1 0 0 0,20 25 0 0 0,-7-2-68 0 0,-2 0 1 0 0,-1 2 0 0 0,-1 0-1 0 0,-3 1 1 0 0,-1 0 0 0 0,-2 2-1 0 0,-1 0 1 0 0,-3 0 0 0 0,10 75-1 0 0,-11-29 142 0 0,-4-1 0 0 0,-4 1 0 0 0,-19 158-1 0 0,4-140 75 0 0,-5-1 0 0 0,-5-1 0 0 0,-61 166 0 0 0,61-208-50 0 0,-3-1 1 0 0,-2-2-1 0 0,-3-1 1 0 0,-3-1 0 0 0,-1-2-1 0 0,-3-2 1 0 0,-52 54 0 0 0,38-57 190 0 0,-1-3 1 0 0,-3-2 0 0 0,-2-3 0 0 0,-1-2 0 0 0,-2-3-1 0 0,-126 52 1 0 0,157-75-179 0 0,-2-3 0 0 0,0 0-1 0 0,0-2 1 0 0,0-2-1 0 0,-1-1 1 0 0,0-1 0 0 0,0-2-1 0 0,0-1 1 0 0,0-2 0 0 0,0-1-1 0 0,0-2 1 0 0,0-2 0 0 0,1 0-1 0 0,0-3 1 0 0,0 0-1 0 0,1-2 1 0 0,0-2 0 0 0,1-1-1 0 0,0-1 1 0 0,2-1 0 0 0,0-2-1 0 0,-43-34 1 0 0,-17-24-1512 0 0,0-15-5180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2.662"/>
    </inkml:context>
    <inkml:brush xml:id="br0">
      <inkml:brushProperty name="width" value="0.035" units="cm"/>
      <inkml:brushProperty name="height" value="0.035" units="cm"/>
      <inkml:brushProperty name="color" value="#008C3A"/>
    </inkml:brush>
  </inkml:definitions>
  <inkml:trace contextRef="#ctx0" brushRef="#br0">1465 94 9362 0 0,'-17'-25'628'0'0,"13"19"-699"0"0,1 0 1 0 0,-1 0-1 0 0,0 1 1 0 0,-1-1-1 0 0,1 1 1 0 0,-1 0-1 0 0,0 0 1 0 0,-7-5-1 0 0,4 7-70 0 0,1 0 0 0 0,-1 1 0 0 0,0 0 0 0 0,0 1 0 0 0,-1-1 0 0 0,1 1-1 0 0,0 1 1 0 0,0 0 0 0 0,-1 0 0 0 0,1 0 0 0 0,0 1 0 0 0,0 1 0 0 0,0-1-1 0 0,0 1 1 0 0,0 0 0 0 0,0 1 0 0 0,0 0 0 0 0,1 0 0 0 0,-12 7 0 0 0,-12 8 502 0 0,0 1 0 0 0,-55 46 0 0 0,85-64-381 0 0,-64 56 386 0 0,3 2 0 0 0,-88 107-1 0 0,-90 152 629 0 0,56-69-219 0 0,144-198-901 0 0,-148 179 559 0 0,145-184-1921 0 0,-54 45 1 0 0,84-81-1442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2.885"/>
    </inkml:context>
    <inkml:brush xml:id="br0">
      <inkml:brushProperty name="width" value="0.035" units="cm"/>
      <inkml:brushProperty name="height" value="0.035" units="cm"/>
      <inkml:brushProperty name="color" value="#008C3A"/>
    </inkml:brush>
  </inkml:definitions>
  <inkml:trace contextRef="#ctx0" brushRef="#br0">228 0 7946 0 0,'-12'2'350'0'0,"1"0"-267"0"0,0 0 1 0 0,0 0 0 0 0,-20 8-1 0 0,27-8 79 0 0,0 0 0 0 0,0 1 0 0 0,0-1 1 0 0,0 1-1 0 0,1-1 0 0 0,-1 1 0 0 0,1 0 0 0 0,0 1 0 0 0,0-1 0 0 0,0 0 0 0 0,0 1 0 0 0,1 0 1 0 0,-5 6-1 0 0,-10 24 472 0 0,1 1 0 0 0,1 1-1 0 0,2 0 1 0 0,-16 76 0 0 0,25-92-522 0 0,1 0 0 0 0,1 0 0 0 0,1 0 0 0 0,0 1-1 0 0,2-1 1 0 0,0 0 0 0 0,2 1 0 0 0,0-1 0 0 0,1 0 0 0 0,1-1-1 0 0,9 24 1 0 0,-12-36-179 0 0,1-1 0 0 0,0 0 0 0 0,0 0 0 0 0,1 0 0 0 0,-1-1 0 0 0,1 1 0 0 0,1-1 0 0 0,-1 0 0 0 0,1 0 0 0 0,0 0 0 0 0,0 0 0 0 0,0-1 0 0 0,1 0 0 0 0,-1 0 0 0 0,1-1 0 0 0,0 0 0 0 0,7 3 0 0 0,-5-3-175 0 0,1-1 1 0 0,0 0-1 0 0,0 0 1 0 0,0-1-1 0 0,0-1 1 0 0,0 1-1 0 0,1-1 1 0 0,-1-1-1 0 0,0 0 1 0 0,0 0-1 0 0,0-1 1 0 0,12-4-1 0 0,25-8-558 0 0,-1-2 1 0 0,0-2-1 0 0,44-26 1 0 0,120-81-1095 0 0,61-64 244 0 0,-212 147 1352 0 0,60-43-310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3.687"/>
    </inkml:context>
    <inkml:brush xml:id="br0">
      <inkml:brushProperty name="width" value="0.035" units="cm"/>
      <inkml:brushProperty name="height" value="0.035" units="cm"/>
      <inkml:brushProperty name="color" value="#008C3A"/>
    </inkml:brush>
  </inkml:definitions>
  <inkml:trace contextRef="#ctx0" brushRef="#br0">389 67 4001 0 0,'21'-15'695'0'0,"-13"11"-234"0"0,-1 0 0 0 0,-1-1 0 0 0,1 0 0 0 0,-1-1 0 0 0,0 0-1 0 0,0 0 1 0 0,5-7 0 0 0,-12 11 1230 0 0,-6 6-1044 0 0,-10 9-266 0 0,-19 37-617 0 0,1 2-1 0 0,3 1 0 0 0,3 2 0 0 0,-27 67 0 0 0,1 16 23 0 0,5 1-1 0 0,-38 182 1 0 0,34-56-2698 0 0,47-224 494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3.882"/>
    </inkml:context>
    <inkml:brush xml:id="br0">
      <inkml:brushProperty name="width" value="0.035" units="cm"/>
      <inkml:brushProperty name="height" value="0.035" units="cm"/>
      <inkml:brushProperty name="color" value="#008C3A"/>
    </inkml:brush>
  </inkml:definitions>
  <inkml:trace contextRef="#ctx0" brushRef="#br0">53 104 5785 0 0,'0'-1'-1'0'0,"-1"1"-1"0"0,1-1 0 0 0,-1 1 0 0 0,1-1 1 0 0,-1 1-1 0 0,1 0 0 0 0,-1-1 0 0 0,0 1 1 0 0,1 0-1 0 0,-1 0 0 0 0,0-1 1 0 0,1 1-1 0 0,-1 0 0 0 0,0 0 0 0 0,1 0 1 0 0,-1 0-1 0 0,0 0 0 0 0,1 0 0 0 0,-1 0 1 0 0,0 0-1 0 0,1 0 0 0 0,-1 0 1 0 0,0 0-1 0 0,1 0 0 0 0,-1 0 0 0 0,0 1 1 0 0,1-1-1 0 0,-1 0 0 0 0,0 0 0 0 0,1 1 1 0 0,-1-1-1 0 0,1 1 0 0 0,-2 0 1 0 0,-1 24-1079 0 0,4-10 1573 0 0,-16 170 2259 0 0,7-115-1097 0 0,3 1 1 0 0,5 86 0 0 0,0-151-1550 0 0,1 0 0 0 0,0 0-1 0 0,0 0 1 0 0,0 0 0 0 0,1 0 0 0 0,-1 0 0 0 0,2 0 0 0 0,-1 0 0 0 0,1 0 0 0 0,-1-1-1 0 0,2 1 1 0 0,-1-1 0 0 0,0 0 0 0 0,1 0 0 0 0,0 0 0 0 0,0-1 0 0 0,10 9 0 0 0,-8-9-57 0 0,1 0 0 0 0,-1-1 0 0 0,1 0 0 0 0,-1 0 0 0 0,1-1 0 0 0,0 0 0 0 0,0 0 0 0 0,0 0 0 0 0,0-1 0 0 0,0 0 0 0 0,1 0 0 0 0,-1-1 0 0 0,0 0 0 0 0,0 0 0 0 0,8-2 0 0 0,12-2-95 0 0,-1-1 1 0 0,0-2-1 0 0,0 0 1 0 0,0-2-1 0 0,44-22 1 0 0,113-73-334 0 0,18-34-1433 0 0,258-227 0 0 0,-358 275 805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5.391"/>
    </inkml:context>
    <inkml:brush xml:id="br0">
      <inkml:brushProperty name="width" value="0.035" units="cm"/>
      <inkml:brushProperty name="height" value="0.035" units="cm"/>
      <inkml:brushProperty name="color" value="#008C3A"/>
    </inkml:brush>
  </inkml:definitions>
  <inkml:trace contextRef="#ctx0" brushRef="#br0">793 0 7458 0 0,'-6'5'-134'0'0,"1"1"0"0"0,-1-1-1 0 0,1 1 1 0 0,0-1 0 0 0,1 2 0 0 0,-1-1 0 0 0,1 0 0 0 0,1 1 0 0 0,-5 9 0 0 0,-7 11 397 0 0,-76 124 1402 0 0,6 4 1 0 0,-76 196-1 0 0,-147 549-2588 0 0,258-736-744 0 0,25-73-104 0 0,19-60 853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7:05.629"/>
    </inkml:context>
    <inkml:brush xml:id="br0">
      <inkml:brushProperty name="width" value="0.035" units="cm"/>
      <inkml:brushProperty name="height" value="0.035" units="cm"/>
      <inkml:brushProperty name="color" value="#008C3A"/>
    </inkml:brush>
  </inkml:definitions>
  <inkml:trace contextRef="#ctx0" brushRef="#br0">39 577 8410 0 0,'-2'0'36'0'0,"1"0"0"0"0,-1 0-1 0 0,1-1 1 0 0,-1 1 0 0 0,1 0 0 0 0,-1 1 0 0 0,1-1 0 0 0,0 0 0 0 0,-1 0-1 0 0,1 1 1 0 0,-1-1 0 0 0,1 1 0 0 0,0-1 0 0 0,-1 1 0 0 0,1-1 0 0 0,0 1-1 0 0,-1 0 1 0 0,1 0 0 0 0,0 0 0 0 0,0 0 0 0 0,0 0 0 0 0,0 0 0 0 0,0 0-1 0 0,-1 1 1 0 0,1 2 1 0 0,0-1 1 0 0,0 1-1 0 0,0 0 0 0 0,1-1 0 0 0,-1 1 1 0 0,1 0-1 0 0,0 0 0 0 0,1 5 0 0 0,-1-5 4 0 0,1 28 117 0 0,9 126 1398 0 0,-8-142-1304 0 0,1 1-1 0 0,0-1 1 0 0,2 0 0 0 0,0 0-1 0 0,0 0 1 0 0,2 0 0 0 0,10 18 0 0 0,-14-29-210 0 0,1 1 1 0 0,0-1 0 0 0,0 1-1 0 0,0-1 1 0 0,0 0 0 0 0,1-1-1 0 0,0 1 1 0 0,0-1 0 0 0,0 0-1 0 0,0 0 1 0 0,1-1 0 0 0,0 0 0 0 0,0 0-1 0 0,0 0 1 0 0,0 0 0 0 0,12 2-1 0 0,-9-3 78 0 0,1-1 0 0 0,0 0 0 0 0,-1-1 0 0 0,1 0 0 0 0,0 0-1 0 0,0-1 1 0 0,-1-1 0 0 0,1 1 0 0 0,-1-2 0 0 0,13-3 0 0 0,11-8 185 0 0,0-1 0 0 0,-1-1 0 0 0,-1-2 0 0 0,0-1 0 0 0,29-25 0 0 0,23-23-1041 0 0,-3-4 1 0 0,-2-4 0 0 0,-4-2 0 0 0,-4-4-1 0 0,-3-3 1 0 0,-4-3 0 0 0,-4-2 0 0 0,51-104-1 0 0,-68 110-960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3:10.975"/>
    </inkml:context>
    <inkml:brush xml:id="br0">
      <inkml:brushProperty name="width" value="0.035" units="cm"/>
      <inkml:brushProperty name="height" value="0.035" units="cm"/>
      <inkml:brushProperty name="color" value="#008C3A"/>
    </inkml:brush>
  </inkml:definitions>
  <inkml:trace contextRef="#ctx0" brushRef="#br0">70 104 1152 0 0,'5'-16'197'0'0,"17"-38"-511"0"0,-21 52 445 0 0,0 0 1 0 0,0 0-1 0 0,0-1 1 0 0,0 1 0 0 0,1 0-1 0 0,-1 0 1 0 0,1 0-1 0 0,0 0 1 0 0,-1 1 0 0 0,1-1-1 0 0,0 0 1 0 0,0 1-1 0 0,0-1 1 0 0,0 1 0 0 0,0 0-1 0 0,1 0 1 0 0,3-2-1 0 0,-5 3-44 0 0,0 0 1 0 0,0 1-1 0 0,0-1 0 0 0,-1 0 0 0 0,1 1 0 0 0,0-1 0 0 0,0 1 0 0 0,0-1 0 0 0,-1 1 0 0 0,1 0 0 0 0,0-1 1 0 0,-1 1-1 0 0,1 0 0 0 0,0-1 0 0 0,-1 1 0 0 0,1 0 0 0 0,-1 0 0 0 0,1-1 0 0 0,-1 1 0 0 0,0 0 0 0 0,1 0 1 0 0,-1 0-1 0 0,0 0 0 0 0,0 0 0 0 0,1-1 0 0 0,-1 1 0 0 0,0 0 0 0 0,0 0 0 0 0,0 0 0 0 0,0 0 0 0 0,0 0 1 0 0,0 0-1 0 0,0 0 0 0 0,-1 1 0 0 0,0 44 1280 0 0,1-39-1008 0 0,-11 105 1707 0 0,-5 0 1 0 0,-42 152-1 0 0,1-2-966 0 0,56-257-1117 0 0,0 0 1 0 0,1 0-1 0 0,0 0 1 0 0,0 0-1 0 0,0 1 1 0 0,1-1-1 0 0,1 7 1 0 0,-2-11-58 0 0,0-1 0 0 0,0 1 0 0 0,0 0 1 0 0,1 0-1 0 0,-1 0 0 0 0,0 0 0 0 0,1 0 0 0 0,-1-1 1 0 0,1 1-1 0 0,-1 0 0 0 0,1 0 0 0 0,-1-1 0 0 0,1 1 1 0 0,0 0-1 0 0,-1-1 0 0 0,1 1 0 0 0,0-1 0 0 0,-1 1 1 0 0,1-1-1 0 0,0 1 0 0 0,0-1 0 0 0,0 1 0 0 0,-1-1 1 0 0,1 0-1 0 0,0 1 0 0 0,0-1 0 0 0,0 0 0 0 0,0 0 1 0 0,0 0-1 0 0,0 0 0 0 0,0 0 0 0 0,-1 0 0 0 0,1 0 1 0 0,0 0-1 0 0,0 0 0 0 0,0 0 0 0 0,0 0 0 0 0,0 0 1 0 0,0-1-1 0 0,0 1 0 0 0,-1 0 0 0 0,1-1 1 0 0,0 1-1 0 0,0 0 0 0 0,0-1 0 0 0,-1 1 0 0 0,1-1 1 0 0,0 0-1 0 0,-1 1 0 0 0,2-2 0 0 0,14-9-4265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0:28:35.995"/>
    </inkml:context>
    <inkml:brush xml:id="br0">
      <inkml:brushProperty name="width" value="0.035" units="cm"/>
      <inkml:brushProperty name="height" value="0.035" units="cm"/>
      <inkml:brushProperty name="color" value="#008C3A"/>
    </inkml:brush>
  </inkml:definitions>
  <inkml:trace contextRef="#ctx0" brushRef="#br0">6 380 7458 0 0,'-2'66'-1064'0'0,"0"-45"537"0"0,0 1-1 0 0,2 0 0 0 0,1-1 0 0 0,1 1 1 0 0,0-1-1 0 0,2 0 0 0 0,8 29 0 0 0,-10-47 609 0 0,0 0-1 0 0,0 0 0 0 0,0 0 1 0 0,1 0-1 0 0,-1 0 0 0 0,1 0 0 0 0,-1 0 1 0 0,1-1-1 0 0,0 1 0 0 0,0-1 1 0 0,0 0-1 0 0,1 0 0 0 0,-1 0 0 0 0,0 0 1 0 0,1-1-1 0 0,0 1 0 0 0,-1-1 1 0 0,1 0-1 0 0,-1 0 0 0 0,1 0 0 0 0,0-1 1 0 0,0 1-1 0 0,6-1 0 0 0,12 1 1054 0 0,1-1 0 0 0,41-5 0 0 0,-39 2-497 0 0,731-100 6519 0 0,-608 79-6652 0 0,1622-232 1772 0 0,10 82-1274 0 0,-1333 144-778 0 0,622-38 110 0 0,1 38-204 0 0,-156 51 167 0 0,-604-10-1266 0 0,-250-9-2 0 0,-2 3-3554 0 0,-13 0-1325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18.701"/>
    </inkml:context>
    <inkml:brush xml:id="br0">
      <inkml:brushProperty name="width" value="0.035" units="cm"/>
      <inkml:brushProperty name="height" value="0.035" units="cm"/>
      <inkml:brushProperty name="color" value="#FF0066"/>
    </inkml:brush>
  </inkml:definitions>
  <inkml:trace contextRef="#ctx0" brushRef="#br0">2685 703 776 0 0,'-46'-13'383'0'0,"25"6"446"0"0,-1 2 0 0 0,1 0 1 0 0,-1 1-1 0 0,-25-1 0 0 0,46 5-782 0 0,0 1-1 0 0,0 0 1 0 0,0-1-1 0 0,0 1 1 0 0,0 0-1 0 0,1 0 1 0 0,-1 0-1 0 0,0-1 1 0 0,0 1 0 0 0,1 0-1 0 0,-1 0 1 0 0,1 0-1 0 0,-1 0 1 0 0,1 0-1 0 0,-1 1 1 0 0,1-1-1 0 0,-1 0 1 0 0,1 0-1 0 0,0 0 1 0 0,0 0-1 0 0,0 0 1 0 0,-1 0 0 0 0,1 1-1 0 0,0-1 1 0 0,0 0-1 0 0,1 0 1 0 0,-1 2-1 0 0,1 41 119 0 0,0-39-51 0 0,0 60 1178 0 0,-2 1-1 0 0,-11 73 1 0 0,-31 130 1910 0 0,16-116-2400 0 0,-8 35 109 0 0,-16 126 402 0 0,36 69-493 0 0,18-303-737 0 0,4-1 1 0 0,31 143-1 0 0,-32-196-79 0 0,2 1 0 0 0,1-1 0 0 0,0 0 1 0 0,2-1-1 0 0,2 0 0 0 0,0-1 0 0 0,16 23 0 0 0,-23-38 8 0 0,1-1 0 0 0,0 0 0 0 0,0 0 0 0 0,0-1 0 0 0,1 1 0 0 0,0-2-1 0 0,1 1 1 0 0,-1-1 0 0 0,1-1 0 0 0,0 1 0 0 0,1-1 0 0 0,-1-1 0 0 0,1 0 0 0 0,0 0-1 0 0,0-1 1 0 0,0 0 0 0 0,1-1 0 0 0,-1 0 0 0 0,1-1 0 0 0,-1 0 0 0 0,11-1 0 0 0,85-8-4 0 0,190-42 1 0 0,23-4 23 0 0,330 37-32 0 0,-242 15 0 0 0,394-18 1 0 0,401-16-21 0 0,79 17 6 0 0,77-3 128 0 0,-857-2 110 0 0,874-48 180 0 0,1017-33-403 0 0,-1943 88-2 0 0,1839-34 65 0 0,-1443 37-61 0 0,291 5 179 0 0,287-6 34 0 0,1092-93 381 0 0,-1953 79-662 0 0,-154 9 20 0 0,856-38 143 0 0,1 41-121 0 0,610 86 32 0 0,-893-25-18 0 0,-568-22 9 0 0,454 4 8 0 0,-808-31-120 0 0,68-12 0 0 0,-128 17 112 0 0,1-1 0 0 0,0 1 0 0 0,-1-1 0 0 0,1 1 0 0 0,-1 0 0 0 0,1-1 0 0 0,-1 1 0 0 0,1-1 0 0 0,-1 1 0 0 0,0-1 0 0 0,1 1 0 0 0,-1-1 0 0 0,0 1 0 0 0,1-1 0 0 0,-1 0 0 0 0,0 1 0 0 0,1-1 0 0 0,-1 0 0 0 0,0 1 0 0 0,0-1 0 0 0,0 1 0 0 0,0-1 0 0 0,0 0 0 0 0,0 1 0 0 0,0-1 0 0 0,0 0 0 0 0,0 1 0 0 0,0-2 0 0 0,-2-31 0 0 0,1-4 0 0 0,7 5-22 0 0,20-55-1 0 0,2-14-12 0 0,-6-23 46 0 0,-6-2 1 0 0,1-134-1 0 0,-34-255 358 0 0,9 462-348 0 0,-2 1 0 0 0,-3 1 0 0 0,-1 0 0 0 0,-3 0 1 0 0,-27-55-1 0 0,24 56 69 0 0,18 43-192 0 0,-1 0 0 0 0,0 0 0 0 0,-1 0 0 0 0,0 0 0 0 0,0 0 0 0 0,-8-9 0 0 0,9 13 81 0 0,-1 0 1 0 0,1 0-1 0 0,-1 1 0 0 0,1 0 0 0 0,-1-1 0 0 0,0 1 0 0 0,0 1 0 0 0,0-1 0 0 0,-1 0 0 0 0,1 1 0 0 0,0 0 0 0 0,0 0 0 0 0,-6 0 0 0 0,-104-12-6 0 0,-163 1 0 0 0,154 10-19 0 0,-1238-64-168 0 0,808 34 219 0 0,-907-58 723 0 0,-2833-169-140 0 0,3963 243-598 0 0,-1040-45 326 0 0,-1 38 384 0 0,-196 25 180 0 0,-35 1-65 0 0,1415-2-758 0 0,-1978 44 150 0 0,1560-17-175 0 0,-1179 44 8 0 0,1147-57 2 0 0,-2452 89 460 0 0,631 0-374 0 0,1742-88-20 0 0,-264 9 214 0 0,2 32-240 0 0,-131 35-978 0 0,1037-85 715 0 0,-165 11-396 0 0,190-16-70 0 0,1-3-1 0 0,0-2 1 0 0,-49-10 0 0 0,94 13 607 0 0,-3-1-124 0 0,1 1-1 0 0,0-1 1 0 0,-1 0 0 0 0,1 0-1 0 0,0 0 1 0 0,-1 0-1 0 0,1-1 1 0 0,-5-2 0 0 0,-3-8-611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0.448"/>
    </inkml:context>
    <inkml:brush xml:id="br0">
      <inkml:brushProperty name="width" value="0.035" units="cm"/>
      <inkml:brushProperty name="height" value="0.035" units="cm"/>
      <inkml:brushProperty name="color" value="#FF0066"/>
    </inkml:brush>
  </inkml:definitions>
  <inkml:trace contextRef="#ctx0" brushRef="#br0">0 1 12099 0 0,'12'7'1450'0'0,"5"2"-1146"0"0,-1 1 0 0 0,24 20-1 0 0,9 22-385 0 0,-2 2 1 0 0,-3 2-1 0 0,47 77 0 0 0,30 39-255 0 0,-89-131-119 0 0,-2 1-1 0 0,28 55 1 0 0,-47-76-84 0 0,-1 1 0 0 0,-1 1 0 0 0,-1 0 0 0 0,-1 0 0 0 0,-1 0 0 0 0,6 48 0 0 0,-10-41-1500 0 0,-2 59 1 0 0,-3-61 40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0.668"/>
    </inkml:context>
    <inkml:brush xml:id="br0">
      <inkml:brushProperty name="width" value="0.035" units="cm"/>
      <inkml:brushProperty name="height" value="0.035" units="cm"/>
      <inkml:brushProperty name="color" value="#FF0066"/>
    </inkml:brush>
  </inkml:definitions>
  <inkml:trace contextRef="#ctx0" brushRef="#br0">223 1177 1296 0 0,'-18'-4'272'0'0,"1"-2"0"0"0,0 0 0 0 0,0-1 0 0 0,1 0 0 0 0,-1-1 0 0 0,-25-19 0 0 0,36 22-130 0 0,-1 0-1 0 0,1 0 1 0 0,0 0-1 0 0,1-1 1 0 0,-1 0-1 0 0,1 0 1 0 0,0-1-1 0 0,1 0 0 0 0,0 1 1 0 0,0-1-1 0 0,0-1 1 0 0,1 1-1 0 0,0-1 1 0 0,0 1-1 0 0,1-1 1 0 0,0 0-1 0 0,-2-13 1 0 0,4 12 171 0 0,1 0 0 0 0,0 0 1 0 0,0 0-1 0 0,0 0 1 0 0,1 0-1 0 0,1 1 0 0 0,-1-1 1 0 0,1 0-1 0 0,1 1 1 0 0,0 0-1 0 0,0 0 0 0 0,0 0 1 0 0,1 0-1 0 0,1 1 0 0 0,10-13 1 0 0,10-9 658 0 0,1 2 1 0 0,41-32-1 0 0,-63 54-866 0 0,75-54 1033 0 0,2 4 0 0 0,3 3 0 0 0,122-55 0 0 0,-49 26-563 0 0,227-157-1806 0 0,-256 152-763 0 0,-75 52 1735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4.660"/>
    </inkml:context>
    <inkml:brush xml:id="br0">
      <inkml:brushProperty name="width" value="0.035" units="cm"/>
      <inkml:brushProperty name="height" value="0.035" units="cm"/>
      <inkml:brushProperty name="color" value="#FF0066"/>
    </inkml:brush>
  </inkml:definitions>
  <inkml:trace contextRef="#ctx0" brushRef="#br0">667 447 1808 0 0,'-31'-95'1025'0'0,"-64"-169"2095"0"0,93 258-3027 0 0,-1 1 1 0 0,1-1-1 0 0,-1 1 0 0 0,-1 0 0 0 0,1 0 0 0 0,-1 0 1 0 0,0 0-1 0 0,0 1 0 0 0,0-1 0 0 0,-1 1 0 0 0,1 0 0 0 0,-1 0 1 0 0,0 1-1 0 0,0-1 0 0 0,0 1 0 0 0,-1 1 0 0 0,-10-5 1 0 0,10 5 5 0 0,-1 1 1 0 0,0 0 0 0 0,0 0 0 0 0,0 1 0 0 0,0-1 0 0 0,-1 2 0 0 0,1-1 0 0 0,0 1-1 0 0,0 0 1 0 0,0 0 0 0 0,1 1 0 0 0,-1 0 0 0 0,0 0 0 0 0,1 1 0 0 0,-8 4 0 0 0,-4 3-54 0 0,0 0 0 0 0,1 2 1 0 0,0 0-1 0 0,1 1 0 0 0,1 0 1 0 0,0 2-1 0 0,1 0 0 0 0,0 0 1 0 0,-21 34-1 0 0,4-2 538 0 0,3 3-1 0 0,-30 69 0 0 0,50-101-341 0 0,1 0-1 0 0,0 1 0 0 0,2 0 0 0 0,0 0 0 0 0,1 0 0 0 0,-2 22 0 0 0,5-37-210 0 0,1-1 0 0 0,0 1 0 0 0,0 0 0 0 0,0-1-1 0 0,0 1 1 0 0,0 0 0 0 0,1-1 0 0 0,0 1 0 0 0,0-1 0 0 0,0 1 0 0 0,0-1-1 0 0,0 1 1 0 0,1-1 0 0 0,-1 0 0 0 0,1 1 0 0 0,0-1 0 0 0,0 0 0 0 0,0 0-1 0 0,1-1 1 0 0,-1 1 0 0 0,1 0 0 0 0,-1-1 0 0 0,1 1 0 0 0,0-1-1 0 0,0 0 1 0 0,0 0 0 0 0,0 0 0 0 0,1 0 0 0 0,-1-1 0 0 0,0 1 0 0 0,1-1-1 0 0,-1 0 1 0 0,1 0 0 0 0,-1 0 0 0 0,1 0 0 0 0,-1-1 0 0 0,1 0 0 0 0,0 1-1 0 0,-1-1 1 0 0,5-1 0 0 0,5 1-25 0 0,-1-1 0 0 0,0-1 0 0 0,0 0 1 0 0,0-1-1 0 0,0 0 0 0 0,0-1 0 0 0,-1 0 0 0 0,1-1 0 0 0,19-10 0 0 0,9-10 72 0 0,44-33-1 0 0,-69 47-57 0 0,58-43 240 0 0,89-86 0 0 0,-133 111-427 0 0,-2-1-1 0 0,0-1 0 0 0,-3-1 0 0 0,0-1 0 0 0,28-55 0 0 0,-51 86-68 0 0,-5 8 203 0 0,-13 23 352 0 0,-21 42 239 0 0,-6 18-229 0 0,-106 224 529 0 0,112-222-630 0 0,-40 142 1 0 0,70-205-196 0 0,2 1 0 0 0,1 0 0 0 0,-2 50 0 0 0,6-71-143 0 0,1 0 1 0 0,0-1-1 0 0,1 1 1 0 0,0 0-1 0 0,0 0 1 0 0,0-1 0 0 0,1 1-1 0 0,0 0 1 0 0,0-1-1 0 0,1 0 1 0 0,0 1-1 0 0,1-1 1 0 0,-1-1 0 0 0,1 1-1 0 0,1 0 1 0 0,-1-1-1 0 0,1 0 1 0 0,10 10-1 0 0,-13-15-193 0 0,0 1-1 0 0,0-1 1 0 0,0 0-1 0 0,0 1 0 0 0,0-1 1 0 0,1 0-1 0 0,-1 0 0 0 0,0-1 1 0 0,1 1-1 0 0,-1-1 1 0 0,0 1-1 0 0,1-1 0 0 0,-1 0 1 0 0,1 1-1 0 0,-1-1 0 0 0,1 0 1 0 0,2-1-1 0 0,12-3-3590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5.123"/>
    </inkml:context>
    <inkml:brush xml:id="br0">
      <inkml:brushProperty name="width" value="0.035" units="cm"/>
      <inkml:brushProperty name="height" value="0.035" units="cm"/>
      <inkml:brushProperty name="color" value="#FF0066"/>
    </inkml:brush>
  </inkml:definitions>
  <inkml:trace contextRef="#ctx0" brushRef="#br0">430 646 4665 0 0,'105'-34'1341'0'0,"-75"26"-831"0"0,-1-1-1 0 0,-1-1 1 0 0,0-1 0 0 0,0-2 0 0 0,-1-1-1 0 0,47-32 1 0 0,-68 42-497 0 0,-1 0 0 0 0,-1-1-1 0 0,1 0 1 0 0,-1 0 0 0 0,1 0 0 0 0,-1 0 0 0 0,-1-1 0 0 0,1 1-1 0 0,-1-1 1 0 0,0 0 0 0 0,0 0 0 0 0,-1 0 0 0 0,0-1-1 0 0,0 1 1 0 0,2-11 0 0 0,-3 8 9 0 0,-1 0-1 0 0,0-1 1 0 0,0 1 0 0 0,-1 0-1 0 0,0-1 1 0 0,0 1-1 0 0,-1 0 1 0 0,-1 0 0 0 0,0 0-1 0 0,-3-9 1 0 0,-3-1 87 0 0,-1 0 0 0 0,0 1 0 0 0,-1 0 0 0 0,-2 0 0 0 0,1 2 0 0 0,-2-1 0 0 0,0 2 0 0 0,-1 0-1 0 0,-18-14 1 0 0,13 11 169 0 0,-1 2-1 0 0,-1 1 0 0 0,-1 1 0 0 0,-33-16 1 0 0,50 27-150 0 0,-1 1 0 0 0,1-1 1 0 0,-1 1-1 0 0,0 0 1 0 0,0 1-1 0 0,1 0 1 0 0,-1 0-1 0 0,0 1 0 0 0,0-1 1 0 0,0 1-1 0 0,0 1 1 0 0,0 0-1 0 0,0 0 1 0 0,0 0-1 0 0,0 0 0 0 0,0 1 1 0 0,1 0-1 0 0,-1 1 1 0 0,1 0-1 0 0,0 0 1 0 0,-12 7-1 0 0,-7 9 110 0 0,1 1 1 0 0,1 1-1 0 0,0 1 1 0 0,2 1-1 0 0,1 1 1 0 0,-32 49-1 0 0,16-13-86 0 0,-56 125 1 0 0,80-156-73 0 0,1 1 0 0 0,1 0 0 0 0,2 0 0 0 0,0 1 0 0 0,3 0 0 0 0,-4 48 0 0 0,9-68-49 0 0,0 0 0 0 0,1-1 0 0 0,0 1 1 0 0,1-1-1 0 0,0 1 0 0 0,0-1 0 0 0,1 0 0 0 0,0 0 1 0 0,1 0-1 0 0,6 11 0 0 0,-6-15-22 0 0,0 0 0 0 0,0 0 0 0 0,1-1 0 0 0,0 1 0 0 0,0-1 0 0 0,0 0 0 0 0,1 0 0 0 0,-1-1 0 0 0,1 0 0 0 0,0 0 0 0 0,1 0 0 0 0,-1-1 0 0 0,1 1 0 0 0,-1-2 0 0 0,1 1 0 0 0,9 2 0 0 0,-2-3-55 0 0,0 1 0 0 0,0-2 0 0 0,0 0 1 0 0,0-1-1 0 0,1 0 0 0 0,-1-1 0 0 0,0-1 0 0 0,0 0 0 0 0,0-1 1 0 0,-1 0-1 0 0,1-1 0 0 0,-1 0 0 0 0,1-2 0 0 0,19-10 0 0 0,12-8-264 0 0,-2-2-1 0 0,69-55 1 0 0,-81 56-329 0 0,-1-1 0 0 0,-1-2 0 0 0,-1-1 0 0 0,27-35 0 0 0,-39 41-586 0 0,0 0 0 0 0,-1-2 1 0 0,-1 1-1 0 0,-2-2 0 0 0,0 0 1 0 0,12-45-1 0 0,-16 43-263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5.594"/>
    </inkml:context>
    <inkml:brush xml:id="br0">
      <inkml:brushProperty name="width" value="0.035" units="cm"/>
      <inkml:brushProperty name="height" value="0.035" units="cm"/>
      <inkml:brushProperty name="color" value="#FF0066"/>
    </inkml:brush>
  </inkml:definitions>
  <inkml:trace contextRef="#ctx0" brushRef="#br0">229 802 656 0 0,'27'-2'48'0'0,"0"-2"-1"0"0,0-1 1 0 0,0-1-1 0 0,-1-1 1 0 0,45-19 0 0 0,118-67 936 0 0,-169 82-831 0 0,1 0 0 0 0,-2-2 1 0 0,1-1-1 0 0,-2 0 0 0 0,0-1 0 0 0,-1-1 1 0 0,25-29-1 0 0,-35 36 14 0 0,-1 0 1 0 0,-1 0-1 0 0,0 0 1 0 0,0-1-1 0 0,-1 0 1 0 0,0 0 0 0 0,0 0-1 0 0,-1 0 1 0 0,-1 0-1 0 0,1-1 1 0 0,-2 0-1 0 0,1 1 1 0 0,-2-1-1 0 0,1 0 1 0 0,-2 1-1 0 0,1-1 1 0 0,-1 0-1 0 0,-5-19 1 0 0,-1 8 349 0 0,0 2 1 0 0,-2-1-1 0 0,0 1 1 0 0,-1 0-1 0 0,-1 1 1 0 0,0 0-1 0 0,-2 1 1 0 0,0 0-1 0 0,-2 1 1 0 0,1 0 0 0 0,-2 1-1 0 0,0 1 1 0 0,-1 1-1 0 0,-19-13 1 0 0,30 24-397 0 0,0-1 0 0 0,0 1-1 0 0,0 0 1 0 0,-1 1 0 0 0,1 0 0 0 0,-1 0 0 0 0,1 0 0 0 0,-1 1 0 0 0,0 0 0 0 0,0 0 0 0 0,0 0 0 0 0,0 1 0 0 0,0 0 0 0 0,0 1 0 0 0,0-1 0 0 0,1 1 0 0 0,-1 1-1 0 0,0-1 1 0 0,0 1 0 0 0,1 0 0 0 0,-1 1 0 0 0,1 0 0 0 0,0 0 0 0 0,0 0 0 0 0,-8 6 0 0 0,-12 9 53 0 0,1 1-1 0 0,1 2 1 0 0,1 0-1 0 0,-26 33 1 0 0,27-31-115 0 0,-30 34-4 0 0,-52 75 0 0 0,81-98 91 0 0,1 1-1 0 0,1 0 0 0 0,-30 77 0 0 0,47-102-118 0 0,1 1-1 0 0,0-1 1 0 0,0 1 0 0 0,1 0-1 0 0,1 0 1 0 0,0 0 0 0 0,0 0-1 0 0,1 0 1 0 0,0-1 0 0 0,1 1-1 0 0,5 21 1 0 0,-5-27-18 0 0,1 0 0 0 0,0 0 1 0 0,0 0-1 0 0,0 0 0 0 0,1-1 0 0 0,-1 1 0 0 0,1-1 1 0 0,1 0-1 0 0,-1 0 0 0 0,0 0 0 0 0,1 0 0 0 0,0 0 1 0 0,0-1-1 0 0,0 0 0 0 0,0 1 0 0 0,0-2 0 0 0,1 1 0 0 0,0 0 1 0 0,-1-1-1 0 0,1 0 0 0 0,0 0 0 0 0,0 0 0 0 0,0-1 1 0 0,0 0-1 0 0,0 0 0 0 0,9 1 0 0 0,11-1-27 0 0,0-1-1 0 0,0-1 0 0 0,0-1 1 0 0,0-1-1 0 0,-1-1 1 0 0,1-1-1 0 0,-1-1 1 0 0,0-2-1 0 0,-1 0 1 0 0,37-19-1 0 0,21-14-103 0 0,111-78 0 0 0,-147 88-252 0 0,0-1 0 0 0,-2-3 0 0 0,53-54 0 0 0,-77 68-398 0 0,-1-2-1 0 0,0 0 1 0 0,14-26 0 0 0,-21 29-551 0 0,0-1-1 0 0,-2 0 0 0 0,0 0 0 0 0,8-33 0 0 0,-16 49 854 0 0,0 0 0 0 0,0-1-1 0 0,0 0 1 0 0,-1 1 0 0 0,1-1-1 0 0,-1 1 1 0 0,-2-9-1 0 0,2 13 428 0 0,0 0 0 0 0,0-1 0 0 0,0 1 0 0 0,-1 0 0 0 0,1 0-1 0 0,-1 0 1 0 0,1-1 0 0 0,-1 1 0 0 0,1 0 0 0 0,-1 0 0 0 0,0 0 0 0 0,1 0-1 0 0,-1 0 1 0 0,0 0 0 0 0,0 0 0 0 0,0 0 0 0 0,0 0 0 0 0,0 0-1 0 0,0 1 1 0 0,0-1 0 0 0,0 0 0 0 0,0 1 0 0 0,0-1 0 0 0,0 1-1 0 0,0-1 1 0 0,-1 1 0 0 0,1-1 0 0 0,0 1 0 0 0,0 0 0 0 0,-1-1-1 0 0,1 1 1 0 0,0 0 0 0 0,-1 0 0 0 0,1 0 0 0 0,0 0 0 0 0,-2 1 0 0 0,-13 1 43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26.096"/>
    </inkml:context>
    <inkml:brush xml:id="br0">
      <inkml:brushProperty name="width" value="0.035" units="cm"/>
      <inkml:brushProperty name="height" value="0.035" units="cm"/>
      <inkml:brushProperty name="color" value="#FF0066"/>
    </inkml:brush>
  </inkml:definitions>
  <inkml:trace contextRef="#ctx0" brushRef="#br0">463 585 1352 0 0,'11'-6'511'0'0,"-1"-2"-1"0"0,0 1 1 0 0,-1-1-1 0 0,1-1 1 0 0,-2 0-1 0 0,1 0 1 0 0,-1-1-1 0 0,11-17 1 0 0,-16 21-249 0 0,0 0 1 0 0,0 0 0 0 0,-1 0 0 0 0,0 0 0 0 0,0 0 0 0 0,-1 0 0 0 0,0-1-1 0 0,0 1 1 0 0,0-1 0 0 0,-1 1 0 0 0,1-1 0 0 0,-2 1 0 0 0,1-1 0 0 0,-1 1 0 0 0,0-1-1 0 0,0 1 1 0 0,-1 0 0 0 0,-2-8 0 0 0,-10-24 699 0 0,-2 0 0 0 0,-2 1 0 0 0,-1 1-1 0 0,-2 1 1 0 0,-1 0 0 0 0,-2 2 0 0 0,-41-46 0 0 0,62 76-933 0 0,0 0-1 0 0,0 0 1 0 0,0 0 0 0 0,0 1-1 0 0,-1-1 1 0 0,1 1 0 0 0,-1 0 0 0 0,0 0-1 0 0,0 0 1 0 0,0 0 0 0 0,1 1-1 0 0,-1 0 1 0 0,-1 0 0 0 0,1 0-1 0 0,0 0 1 0 0,0 0 0 0 0,0 1 0 0 0,-8 0-1 0 0,6 1-4 0 0,1 0 0 0 0,-1 0 0 0 0,0 1 0 0 0,1 0 1 0 0,0 0-1 0 0,-1 1 0 0 0,1-1 0 0 0,0 1 0 0 0,0 0 0 0 0,0 0 0 0 0,0 1 0 0 0,-4 4 0 0 0,-9 10 1 0 0,1 0 0 0 0,1 2 1 0 0,0 0-1 0 0,-25 44 0 0 0,25-37-18 0 0,1 0 0 0 0,1 1 0 0 0,1 1 0 0 0,2 1 0 0 0,1-1-1 0 0,1 2 1 0 0,-9 60 0 0 0,17-80 5 0 0,0 0 0 0 0,0 0 0 0 0,1-1 0 0 0,1 1 1 0 0,0 0-1 0 0,0 0 0 0 0,1 0 0 0 0,0-1 0 0 0,1 1 0 0 0,0-1 0 0 0,1 1 0 0 0,0-1 0 0 0,1 0 0 0 0,0-1 0 0 0,0 1 1 0 0,1-1-1 0 0,0 0 0 0 0,1 0 0 0 0,0-1 0 0 0,0 0 0 0 0,1 0 0 0 0,0-1 0 0 0,0 0 0 0 0,1 0 0 0 0,-1-1 1 0 0,15 8-1 0 0,-10-7-11 0 0,1-1 1 0 0,0 0-1 0 0,1-1 1 0 0,-1-1 0 0 0,1 0-1 0 0,0-1 1 0 0,0 0-1 0 0,0-1 1 0 0,20 0 0 0 0,-12-3 6 0 0,0 0 0 0 0,0-2 1 0 0,0 0-1 0 0,-1-2 0 0 0,38-12 1 0 0,-24 3-71 0 0,-1-1 1 0 0,0-2-1 0 0,0-1 1 0 0,-2-2 0 0 0,-1-2-1 0 0,0 0 1 0 0,29-29-1 0 0,-50 40-75 0 0,-1 0-1 0 0,0 0 0 0 0,0-1 1 0 0,-1 0-1 0 0,-1-1 1 0 0,0 0-1 0 0,-1 0 0 0 0,0-1 1 0 0,-1 0-1 0 0,-1 0 1 0 0,0 0-1 0 0,-1-1 0 0 0,0 0 1 0 0,2-20-1 0 0,-5 21-326 0 0,0 1 0 0 0,-1-1 1 0 0,0 1-1 0 0,-1-1 0 0 0,0 1 0 0 0,-1 0 0 0 0,-1-1 0 0 0,0 1 0 0 0,-1 0 0 0 0,0 1 0 0 0,-1-1 1 0 0,-1 1-1 0 0,0 0 0 0 0,0 0 0 0 0,-1 0 0 0 0,-12-14 0 0 0,-14-6-163 0 0,-9 5 478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1.690"/>
    </inkml:context>
    <inkml:brush xml:id="br0">
      <inkml:brushProperty name="width" value="0.035" units="cm"/>
      <inkml:brushProperty name="height" value="0.035" units="cm"/>
      <inkml:brushProperty name="color" value="#FF0066"/>
    </inkml:brush>
  </inkml:definitions>
  <inkml:trace contextRef="#ctx0" brushRef="#br0">15 147 1152 0 0,'7'-22'10'0'0,"-6"21"-4"0"0,0 0 0 0 0,-1 1 0 0 0,1-1 0 0 0,-1 0-1 0 0,1 0 1 0 0,-1 0 0 0 0,1 0 0 0 0,-1 0 0 0 0,0 0-1 0 0,1 0 1 0 0,-1 0 0 0 0,0 0 0 0 0,0 0 0 0 0,0 0-1 0 0,0 0 1 0 0,0 0 0 0 0,0 0 0 0 0,0 0-1 0 0,0 0 1 0 0,0 0 0 0 0,0 0 0 0 0,0 0 0 0 0,-1 0-1 0 0,1 0 1 0 0,0 0 0 0 0,-1 0 0 0 0,1 0 0 0 0,-1 1-1 0 0,1-1 1 0 0,-1 0 0 0 0,1 0 0 0 0,-1 0 0 0 0,0 0-1 0 0,1 1 1 0 0,-3-2 0 0 0,1 0 273 0 0,0-1 1 0 0,1 1-1 0 0,-1-1 1 0 0,0 1 0 0 0,1-1-1 0 0,-1 0 1 0 0,1 1-1 0 0,0-1 1 0 0,0 0-1 0 0,0 0 1 0 0,0 0-1 0 0,1 0 1 0 0,-1 0-1 0 0,1 0 1 0 0,-1 0-1 0 0,1 0 1 0 0,1-6-1 0 0,-1 8-37 0 0,0-1-1 0 0,0 1 1 0 0,1-1 0 0 0,-1 0-1 0 0,1 1 1 0 0,-1-1 0 0 0,1 1-1 0 0,0-1 1 0 0,-1 1-1 0 0,1 0 1 0 0,0-1 0 0 0,0 1-1 0 0,0 0 1 0 0,0-1 0 0 0,0 1-1 0 0,0 0 1 0 0,0 0-1 0 0,1 0 1 0 0,-1 0 0 0 0,0 0-1 0 0,1 0 1 0 0,-1 0 0 0 0,1 1-1 0 0,-1-1 1 0 0,1 0 0 0 0,-1 1-1 0 0,1-1 1 0 0,-1 1-1 0 0,1 0 1 0 0,-1-1 0 0 0,1 1-1 0 0,0 0 1 0 0,-1 0 0 0 0,3 0-1 0 0,-2 0-176 0 0,-1 1-1 0 0,1-1 1 0 0,-1 1-1 0 0,1-1 1 0 0,-1 1-1 0 0,1 0 1 0 0,-1 0 0 0 0,1 0-1 0 0,-1-1 1 0 0,1 1-1 0 0,-1 1 1 0 0,0-1-1 0 0,0 0 1 0 0,1 0-1 0 0,-1 0 1 0 0,0 1 0 0 0,0-1-1 0 0,0 0 1 0 0,-1 1-1 0 0,1-1 1 0 0,0 1-1 0 0,0 1 1 0 0,16 42 118 0 0,-13-35-34 0 0,4 19-38 0 0,-1 1 0 0 0,-1 0-1 0 0,-1 0 1 0 0,-2 0 0 0 0,-1 1 0 0 0,-1-1 0 0 0,-5 40 0 0 0,-40 217 123 0 0,27-203-155 0 0,-2 31 235 0 0,-8 200 0 0 0,26-255-678 0 0,3 0 0 0 0,3 0 0 0 0,2 0 0 0 0,3-1 0 0 0,21 70-1 0 0,-18-92-3661 0 0,2-6-1266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2.415"/>
    </inkml:context>
    <inkml:brush xml:id="br0">
      <inkml:brushProperty name="width" value="0.035" units="cm"/>
      <inkml:brushProperty name="height" value="0.035" units="cm"/>
      <inkml:brushProperty name="color" value="#FF0066"/>
    </inkml:brush>
  </inkml:definitions>
  <inkml:trace contextRef="#ctx0" brushRef="#br0">125 477 5785 0 0,'-1'-10'115'0'0,"2"1"0"0"0,0-1-1 0 0,0 0 1 0 0,0 1 0 0 0,1-1-1 0 0,1 1 1 0 0,-1 0 0 0 0,2 0-1 0 0,-1 0 1 0 0,1 0 0 0 0,7-11-1 0 0,-3 4 544 0 0,-1 2-194 0 0,10-22 462 0 0,22-64 1 0 0,-36 90-840 0 0,0-1 1 0 0,0 1-1 0 0,-1-1 1 0 0,-1 0-1 0 0,0 0 1 0 0,0 0 0 0 0,-1 0-1 0 0,-1 0 1 0 0,0 0-1 0 0,0 1 1 0 0,-4-14-1 0 0,5 22-68 0 0,-1-1 0 0 0,0 0-1 0 0,0 1 1 0 0,0-1 0 0 0,0 1 0 0 0,0-1-1 0 0,0 1 1 0 0,-1 0 0 0 0,1 0-1 0 0,-1-1 1 0 0,1 1 0 0 0,-1 0-1 0 0,0 0 1 0 0,0 0 0 0 0,0 1 0 0 0,0-1-1 0 0,-5-3 1 0 0,5 5 23 0 0,0-1 1 0 0,0 1-1 0 0,0-1 0 0 0,0 1 1 0 0,0 0-1 0 0,0 0 1 0 0,0 0-1 0 0,0 0 0 0 0,0 0 1 0 0,0 0-1 0 0,0 0 0 0 0,0 1 1 0 0,0-1-1 0 0,0 1 0 0 0,0-1 1 0 0,0 1-1 0 0,0 0 0 0 0,-2 1 1 0 0,-4 3 29 0 0,0 0 1 0 0,1 1-1 0 0,-1 0 0 0 0,1 0 0 0 0,0 1 1 0 0,1-1-1 0 0,0 2 0 0 0,-9 12 1 0 0,-4 8 52 0 0,2 0 1 0 0,-14 32 0 0 0,27-52-10 0 0,0 1 1 0 0,0 0 0 0 0,1 0 0 0 0,1 1 0 0 0,-1-1 0 0 0,1 1 0 0 0,1-1-1 0 0,0 1 1 0 0,0-1 0 0 0,1 1 0 0 0,2 16 0 0 0,-2-23-108 0 0,1 0-1 0 0,-1 0 1 0 0,1 0 0 0 0,0 0-1 0 0,0 0 1 0 0,0 0 0 0 0,0-1 0 0 0,1 1-1 0 0,-1 0 1 0 0,1-1 0 0 0,0 1 0 0 0,0-1-1 0 0,-1 0 1 0 0,1 0 0 0 0,1 1-1 0 0,-1-1 1 0 0,0 0 0 0 0,0-1 0 0 0,1 1-1 0 0,-1 0 1 0 0,1-1 0 0 0,3 2-1 0 0,-1-2-10 0 0,0 1-1 0 0,0-2 1 0 0,0 1-1 0 0,0 0 1 0 0,0-1-1 0 0,0 0 1 0 0,0 0-1 0 0,0-1 0 0 0,-1 0 1 0 0,1 1-1 0 0,0-1 1 0 0,6-3-1 0 0,10-3 26 0 0,0-2 0 0 0,0 0 0 0 0,0-2 0 0 0,27-19 1 0 0,-30 18 40 0 0,-1 0 1 0 0,-1-2-1 0 0,0 0 1 0 0,0 0-1 0 0,-2-1 1 0 0,15-21 0 0 0,-110 141 888 0 0,-72 99-1764 0 0,148-195 562 0 0,0 1-1 0 0,0-1 1 0 0,1 1-1 0 0,0-1 1 0 0,1 1-1 0 0,0 0 1 0 0,1 0-1 0 0,-2 19 1 0 0,3-27 102 0 0,1 1 0 0 0,-1 0 0 0 0,1 0 0 0 0,0-1 0 0 0,0 1 0 0 0,1 0 1 0 0,-1 0-1 0 0,0-1 0 0 0,1 1 0 0 0,-1 0 0 0 0,1-1 0 0 0,0 1 1 0 0,0 0-1 0 0,0-1 0 0 0,0 0 0 0 0,1 1 0 0 0,-1-1 0 0 0,1 1 1 0 0,-1-1-1 0 0,1 0 0 0 0,0 0 0 0 0,0 0 0 0 0,0 0 0 0 0,0 0 1 0 0,0-1-1 0 0,0 1 0 0 0,1 0 0 0 0,-1-1 0 0 0,0 0 0 0 0,1 0 1 0 0,-1 1-1 0 0,1-1 0 0 0,0-1 0 0 0,-1 1 0 0 0,1 0 0 0 0,0-1 0 0 0,4 1 1 0 0,-2-1 152 0 0,0 0 1 0 0,0 0 0 0 0,0 0-1 0 0,0-1 1 0 0,-1 0 0 0 0,1 0-1 0 0,0 0 1 0 0,-1-1 0 0 0,1 0-1 0 0,5-2 1 0 0,24-16 104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1.264"/>
    </inkml:context>
    <inkml:brush xml:id="br0">
      <inkml:brushProperty name="width" value="0.035" units="cm"/>
      <inkml:brushProperty name="height" value="0.035" units="cm"/>
      <inkml:brushProperty name="color" value="#008C3A"/>
    </inkml:brush>
  </inkml:definitions>
  <inkml:trace contextRef="#ctx0" brushRef="#br0">140 1 8986 0 0,'-24'464'509'0'0,"9"-287"-474"0"0,-21 272-81 0 0,-21 321-318 0 0,50 2-63 0 0,7-771 426 0 0,3 91 159 0 0,5 0 0 0 0,19 92 0 0 0,-21-157-46 0 0,1 0 0 0 0,1-1 1 0 0,1 0-1 0 0,1 0 0 0 0,2-1 1 0 0,0 0-1 0 0,2-1 1 0 0,1-1-1 0 0,0 0 0 0 0,2-1 1 0 0,24 25-1 0 0,-17-24-14 0 0,1-2-1 0 0,1-1 1 0 0,0 0 0 0 0,1-2-1 0 0,2-2 1 0 0,-1 0 0 0 0,42 15-1 0 0,-26-15-41 0 0,1-2 0 0 0,1-3 1 0 0,0-1-1 0 0,68 6 0 0 0,-25-11-4 0 0,132-7 1 0 0,83-26 201 0 0,-237 21-140 0 0,183-20 315 0 0,743-65-690 0 0,-685 78 108 0 0,380 30 0 0 0,-375 20 2247 0 0,-108-10 124 0 0,-205-26-2217 0 0,3 1 1 0 0,0 0 0 0 0,1-1 0 0 0,-1 1 0 0 0,0-1 0 0 0,0 0 0 0 0,0 0 0 0 0,0 0 0 0 0,1-1 0 0 0,-1 1 0 0 0,0-1 0 0 0,0 0 0 0 0,0 1 1 0 0,0-1-1 0 0,0-1 0 0 0,0 1 0 0 0,0 0 0 0 0,4-4 0 0 0,2-4-452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2.750"/>
    </inkml:context>
    <inkml:brush xml:id="br0">
      <inkml:brushProperty name="width" value="0.035" units="cm"/>
      <inkml:brushProperty name="height" value="0.035" units="cm"/>
      <inkml:brushProperty name="color" value="#FF0066"/>
    </inkml:brush>
  </inkml:definitions>
  <inkml:trace contextRef="#ctx0" brushRef="#br0">318 250 600 0 0,'10'-5'307'0'0,"0"1"0"0"0,-1-2 0 0 0,0 1-1 0 0,0-1 1 0 0,0-1 0 0 0,-1 1 0 0 0,8-9 0 0 0,-13 12-197 0 0,-1 0 0 0 0,0 0 0 0 0,-1 0 0 0 0,1-1 1 0 0,0 1-1 0 0,-1 0 0 0 0,0-1 0 0 0,0 1 0 0 0,0-1 0 0 0,0 1 1 0 0,0-1-1 0 0,-1 1 0 0 0,0-1 0 0 0,0 0 0 0 0,0 1 1 0 0,0-1-1 0 0,0 0 0 0 0,-1 1 0 0 0,1-1 0 0 0,-1 1 1 0 0,0-1-1 0 0,0 1 0 0 0,0-1 0 0 0,-4-5 0 0 0,3 2 23 0 0,-1 1 0 0 0,0 0 0 0 0,0 0 0 0 0,0 0 0 0 0,-1 1 0 0 0,0-1 0 0 0,0 1 0 0 0,-1 0 0 0 0,1 0 0 0 0,-1 0 0 0 0,0 0 0 0 0,0 1 0 0 0,-1 0-1 0 0,1 0 1 0 0,-1 1 0 0 0,0-1 0 0 0,0 1 0 0 0,0 0 0 0 0,0 1 0 0 0,-9-3 0 0 0,6 3-62 0 0,0 1-1 0 0,-1 0 1 0 0,1 1-1 0 0,0 0 1 0 0,0 0-1 0 0,0 1 1 0 0,0 0 0 0 0,0 1-1 0 0,0 0 1 0 0,0 0-1 0 0,0 1 1 0 0,1 0-1 0 0,-1 1 1 0 0,-12 6-1 0 0,5-1 180 0 0,-1 1-1 0 0,2 1 0 0 0,-26 21 1 0 0,35-27-23 0 0,-1 1 0 0 0,1 1 1 0 0,0-1-1 0 0,1 1 0 0 0,0 0 1 0 0,0 1-1 0 0,1-1 0 0 0,-1 1 1 0 0,1 0-1 0 0,-3 10 0 0 0,6-14-196 0 0,0-1 0 0 0,1 0-1 0 0,-1 0 1 0 0,1 0-1 0 0,0 0 1 0 0,0 1-1 0 0,0-1 1 0 0,0 0-1 0 0,0 0 1 0 0,1 1-1 0 0,0-1 1 0 0,-1 0-1 0 0,1 0 1 0 0,0 0-1 0 0,1 0 1 0 0,-1 0-1 0 0,0 0 1 0 0,1 0-1 0 0,0 0 1 0 0,-1-1-1 0 0,1 1 1 0 0,0-1 0 0 0,1 1-1 0 0,-1-1 1 0 0,0 0-1 0 0,1 0 1 0 0,-1 0-1 0 0,1 0 1 0 0,0 0-1 0 0,-1 0 1 0 0,1-1-1 0 0,0 1 1 0 0,0-1-1 0 0,4 1 1 0 0,4 3-215 0 0,1-1 0 0 0,1 0 0 0 0,-1-1 0 0 0,0-1 0 0 0,1 0 1 0 0,-1 0-1 0 0,20-1 0 0 0,21-5-1160 0 0,0-3 0 0 0,0-1 0 0 0,102-32 0 0 0,-95 23-1850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3.118"/>
    </inkml:context>
    <inkml:brush xml:id="br0">
      <inkml:brushProperty name="width" value="0.035" units="cm"/>
      <inkml:brushProperty name="height" value="0.035" units="cm"/>
      <inkml:brushProperty name="color" value="#FF0066"/>
    </inkml:brush>
  </inkml:definitions>
  <inkml:trace contextRef="#ctx0" brushRef="#br0">1 363 432 0 0,'73'-53'833'0'0,"-42"33"353"0"0,-1-2 0 0 0,42-40-1 0 0,-65 56-1041 0 0,-1-1-1 0 0,1 0 1 0 0,-2-1 0 0 0,1 1-1 0 0,-1-1 1 0 0,0 0 0 0 0,-1 0-1 0 0,0-1 1 0 0,0 0-1 0 0,-1 1 1 0 0,0-1 0 0 0,0 0-1 0 0,-1 0 1 0 0,0-1 0 0 0,0-9-1 0 0,-1 17-97 0 0,-1-1-1 0 0,0 1 0 0 0,0-1 1 0 0,0 0-1 0 0,0 1 1 0 0,0-1-1 0 0,0 1 0 0 0,-1-1 1 0 0,0 0-1 0 0,1 1 1 0 0,-1-1-1 0 0,0 1 0 0 0,0 0 1 0 0,0-1-1 0 0,0 1 1 0 0,-1 0-1 0 0,1-1 0 0 0,-1 1 1 0 0,1 0-1 0 0,-1 0 1 0 0,0 0-1 0 0,-2-1 0 0 0,1 1-13 0 0,1 1-1 0 0,-1 0 0 0 0,0 0 1 0 0,0 0-1 0 0,0 0 0 0 0,0 1 0 0 0,0-1 1 0 0,0 1-1 0 0,0 0 0 0 0,0-1 1 0 0,0 1-1 0 0,0 1 0 0 0,0-1 1 0 0,0 0-1 0 0,0 1 0 0 0,-3 1 0 0 0,-8 2 15 0 0,1 0 0 0 0,-1 2 0 0 0,1-1 0 0 0,1 2 0 0 0,-1 0 0 0 0,-21 16 0 0 0,27-18 66 0 0,0 1 0 0 0,1 0 0 0 0,-1 0 0 0 0,1 1 0 0 0,1 0 0 0 0,-1 0 1 0 0,1 0-1 0 0,0 0 0 0 0,1 1 0 0 0,0 0 0 0 0,0 0 0 0 0,1 0 0 0 0,0 1 0 0 0,0-1 0 0 0,-1 10 0 0 0,3-12-253 0 0,1-1-1 0 0,-1 1 1 0 0,1-1 0 0 0,1 1-1 0 0,-1-1 1 0 0,1 1-1 0 0,0 0 1 0 0,0-1 0 0 0,0 0-1 0 0,1 1 1 0 0,0-1-1 0 0,0 0 1 0 0,0 0 0 0 0,1 0-1 0 0,0 0 1 0 0,0 0-1 0 0,0-1 1 0 0,0 1 0 0 0,1-1-1 0 0,0 0 1 0 0,0 0-1 0 0,0 0 1 0 0,0 0 0 0 0,1-1-1 0 0,5 4 1 0 0,21 9-2068 0 0,-12-12 252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3.777"/>
    </inkml:context>
    <inkml:brush xml:id="br0">
      <inkml:brushProperty name="width" value="0.035" units="cm"/>
      <inkml:brushProperty name="height" value="0.035" units="cm"/>
      <inkml:brushProperty name="color" value="#FF0066"/>
    </inkml:brush>
  </inkml:definitions>
  <inkml:trace contextRef="#ctx0" brushRef="#br0">735 346 2529 0 0,'2'-2'150'0'0,"-1"-1"1"0"0,1 1 0 0 0,-1-1-1 0 0,0 0 1 0 0,0 1 0 0 0,0-1 0 0 0,0 0-1 0 0,0 0 1 0 0,-1 1 0 0 0,1-1 0 0 0,-1 0-1 0 0,0 0 1 0 0,0 0 0 0 0,0 0 0 0 0,0 0-1 0 0,-1 1 1 0 0,1-1 0 0 0,-1 0 0 0 0,1 0-1 0 0,-1 0 1 0 0,-2-4 0 0 0,0-3 437 0 0,-1-1 0 0 0,-1 1 0 0 0,1 0 1 0 0,-9-12-1 0 0,8 14-285 0 0,-1 0 1 0 0,1 1-1 0 0,-1 0 0 0 0,-1 0 1 0 0,0 0-1 0 0,0 1 0 0 0,0 0 1 0 0,0 0-1 0 0,-1 1 0 0 0,0 0 1 0 0,0 0-1 0 0,-1 1 0 0 0,1 0 0 0 0,-18-5 1 0 0,13 6-254 0 0,-1 0 1 0 0,1 2-1 0 0,-1-1 1 0 0,0 2-1 0 0,1 0 0 0 0,-1 0 1 0 0,0 1-1 0 0,1 1 1 0 0,-18 4-1 0 0,-6 5 35 0 0,0 1 1 0 0,2 2-1 0 0,-1 2 0 0 0,2 0 0 0 0,0 3 0 0 0,-41 30 0 0 0,59-39 70 0 0,-7 6 467 0 0,-36 31 1 0 0,54-43-512 0 0,1 0-1 0 0,0 1 1 0 0,0-1 0 0 0,0 1 0 0 0,0-1 0 0 0,1 1 0 0 0,0 0-1 0 0,0 1 1 0 0,0-1 0 0 0,1 0 0 0 0,0 1 0 0 0,0 0 0 0 0,0-1 0 0 0,-1 9-1 0 0,3-12-94 0 0,0 0 0 0 0,0 0 0 0 0,0 1 1 0 0,0-1-1 0 0,1 0 0 0 0,-1 0 0 0 0,1 0 0 0 0,0 0 0 0 0,0 0 0 0 0,-1 1 0 0 0,1-1 0 0 0,1 0 0 0 0,-1-1 0 0 0,0 1 0 0 0,0 0 0 0 0,1 0 0 0 0,-1 0 0 0 0,1-1 0 0 0,-1 1 0 0 0,1-1 0 0 0,0 1 0 0 0,-1-1 0 0 0,1 0 0 0 0,0 0 0 0 0,0 0 0 0 0,0 0 0 0 0,0 0 0 0 0,0 0 0 0 0,0 0 0 0 0,0-1 0 0 0,1 1 0 0 0,-1-1 0 0 0,0 1 0 0 0,5-1 0 0 0,5 2-47 0 0,0-1-1 0 0,0 0 1 0 0,0-1-1 0 0,0-1 1 0 0,13-1-1 0 0,7-4-43 0 0,0-2-1 0 0,-1-1 0 0 0,0-1 0 0 0,-1-2 1 0 0,0 0-1 0 0,-1-3 0 0 0,0 0 0 0 0,48-35 1 0 0,-39 22-285 0 0,-2-2 0 0 0,-1-1 1 0 0,-1-2-1 0 0,-2-1 1 0 0,42-58-1 0 0,-18 7-1172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4.456"/>
    </inkml:context>
    <inkml:brush xml:id="br0">
      <inkml:brushProperty name="width" value="0.035" units="cm"/>
      <inkml:brushProperty name="height" value="0.035" units="cm"/>
      <inkml:brushProperty name="color" value="#FF0066"/>
    </inkml:brush>
  </inkml:definitions>
  <inkml:trace contextRef="#ctx0" brushRef="#br0">378 8 2793 0 0,'-8'-2'290'0'0,"1"0"1"0"0,-1 0-1 0 0,0 1 1 0 0,0 1 0 0 0,0-1-1 0 0,0 1 1 0 0,0 0-1 0 0,0 1 1 0 0,-11 2-1 0 0,17-3-222 0 0,1 0 0 0 0,-1 0 0 0 0,0 1 0 0 0,1-1 0 0 0,-1 1 0 0 0,0-1-1 0 0,1 1 1 0 0,-1 0 0 0 0,0 0 0 0 0,1 0 0 0 0,-1 0 0 0 0,1 0 0 0 0,0 0-1 0 0,-1 0 1 0 0,1 0 0 0 0,0 0 0 0 0,0 1 0 0 0,-1-1 0 0 0,1 0-1 0 0,0 1 1 0 0,0-1 0 0 0,1 1 0 0 0,-1-1 0 0 0,0 1 0 0 0,0 0 0 0 0,1-1-1 0 0,-1 1 1 0 0,1 0 0 0 0,-1-1 0 0 0,1 1 0 0 0,0 0 0 0 0,0 0 0 0 0,0-1-1 0 0,0 1 1 0 0,0 0 0 0 0,0 0 0 0 0,0-1 0 0 0,0 1 0 0 0,1 0-1 0 0,-1 0 1 0 0,1-1 0 0 0,-1 1 0 0 0,1 0 0 0 0,0-1 0 0 0,0 1 0 0 0,0-1-1 0 0,1 2 1 0 0,2 5 22 0 0,12 26 341 0 0,15 46 1 0 0,-27-66-400 0 0,0 0 1 0 0,-1 1-1 0 0,-1 0 1 0 0,0-1-1 0 0,-1 1 1 0 0,-2 22-1 0 0,-5 38 172 0 0,-30 127-1 0 0,-36 72 511 0 0,18-77-215 0 0,38-136-344 0 0,-94 428 1089 0 0,97-407-940 0 0,4 0 0 0 0,3 0 0 0 0,4 0 0 0 0,8 88 0 0 0,-1-123-93 0 0,2-1 0 0 0,22 74 0 0 0,-23-99-342 0 0,1-1 0 0 0,2 1 0 0 0,0-1 0 0 0,1-1-1 0 0,1 0 1 0 0,0 0 0 0 0,27 31 0 0 0,-10-22-804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5.115"/>
    </inkml:context>
    <inkml:brush xml:id="br0">
      <inkml:brushProperty name="width" value="0.035" units="cm"/>
      <inkml:brushProperty name="height" value="0.035" units="cm"/>
      <inkml:brushProperty name="color" value="#FF0066"/>
    </inkml:brush>
  </inkml:definitions>
  <inkml:trace contextRef="#ctx0" brushRef="#br0">5 713 5785 0 0,'1'1'23'0'0,"-1"-1"0"0"0,1 1 0 0 0,-1 0 0 0 0,1 0 0 0 0,-1 0-1 0 0,1 0 1 0 0,0 0 0 0 0,-1 0 0 0 0,1-1 0 0 0,0 1 0 0 0,-1 0-1 0 0,1-1 1 0 0,0 1 0 0 0,0 0 0 0 0,0-1 0 0 0,0 1 0 0 0,0-1 0 0 0,0 0-1 0 0,0 1 1 0 0,0-1 0 0 0,-1 0 0 0 0,2 1 0 0 0,-1-1 0 0 0,0 0 0 0 0,0 0-1 0 0,1 0 1 0 0,31 5 228 0 0,-30-5-101 0 0,2 0-56 0 0,1 0 0 0 0,-1 0 0 0 0,1 0 1 0 0,-1-1-1 0 0,1 0 0 0 0,-1 0 0 0 0,1 0 1 0 0,-1 0-1 0 0,0-1 0 0 0,1 0 0 0 0,-1 0 0 0 0,0-1 1 0 0,0 1-1 0 0,-1-1 0 0 0,7-5 0 0 0,-4 2-16 0 0,0-1 0 0 0,0 1 0 0 0,-1-1 0 0 0,0-1-1 0 0,-1 1 1 0 0,0-1 0 0 0,0 0 0 0 0,6-13 0 0 0,-3 1-149 0 0,0 0 0 0 0,-2-1 0 0 0,0 1 1 0 0,-2-1-1 0 0,0 0 0 0 0,-1 0 0 0 0,0-31 0 0 0,-3 7 81 0 0,-2 0 0 0 0,-2 0 0 0 0,-2 0 0 0 0,-2 0 0 0 0,-2 1 0 0 0,-29-79 0 0 0,39 121 121 0 0,-1 0 1 0 0,0 0-1 0 0,1 0 1 0 0,-1 0-1 0 0,0 0 1 0 0,0 0-1 0 0,0 0 1 0 0,0 0-1 0 0,0 1 1 0 0,-1-1-1 0 0,1 0 1 0 0,0 1-1 0 0,-1-1 1 0 0,0 1-1 0 0,1-1 1 0 0,-1 1-1 0 0,0 0 1 0 0,1 0-1 0 0,-1 0 1 0 0,0 0-1 0 0,0 0 0 0 0,0 0 1 0 0,0 0-1 0 0,0 1 1 0 0,0-1-1 0 0,0 1 1 0 0,0-1-1 0 0,0 1 1 0 0,0 0-1 0 0,-4 0 1 0 0,2 1 16 0 0,0 1 0 0 0,0-1 1 0 0,0 1-1 0 0,1 0 0 0 0,-1 0 0 0 0,1 1 1 0 0,0-1-1 0 0,0 1 0 0 0,0-1 0 0 0,0 1 1 0 0,0 0-1 0 0,0 0 0 0 0,1 1 0 0 0,-1-1 1 0 0,-2 6-1 0 0,-7 10-122 0 0,1 1-1 0 0,1 1 1 0 0,1 0 0 0 0,1 0-1 0 0,1 1 1 0 0,0 0 0 0 0,-6 45-1 0 0,11-49-49 0 0,0 1-1 0 0,1 0 1 0 0,1 0-1 0 0,1 0 1 0 0,1-1-1 0 0,0 1 1 0 0,1 0-1 0 0,1-1 1 0 0,1 0-1 0 0,8 21 1 0 0,-12-37 17 0 0,0 1-1 0 0,0-1 1 0 0,0 1 0 0 0,0-1-1 0 0,0 1 1 0 0,0-1 0 0 0,1 0-1 0 0,-1 0 1 0 0,1 0 0 0 0,-1 1-1 0 0,1-1 1 0 0,0-1 0 0 0,0 1-1 0 0,0 0 1 0 0,0 0 0 0 0,0-1-1 0 0,1 1 1 0 0,-1-1 0 0 0,0 0-1 0 0,1 0 1 0 0,-1 1 0 0 0,1-2-1 0 0,-1 1 1 0 0,1 0 0 0 0,-1 0-1 0 0,1-1 1 0 0,0 1 0 0 0,-1-1-1 0 0,1 0 1 0 0,0 0 0 0 0,-1 0-1 0 0,1 0 1 0 0,0-1 0 0 0,-1 1-1 0 0,1-1 1 0 0,-1 1 0 0 0,1-1-1 0 0,-1 0 1 0 0,1 0 0 0 0,-1 0-1 0 0,1 0 1 0 0,-1-1 0 0 0,0 1-1 0 0,3-3 1 0 0,12-7 160 0 0,-1-1 1 0 0,0-1-1 0 0,-1-1 0 0 0,23-26 0 0 0,-24 25-124 0 0,-3 4 43 0 0,-7 8-48 0 0,0 0 0 0 0,-1-1 0 0 0,0 1 0 0 0,1-1 0 0 0,-1 0 0 0 0,-1 1 0 0 0,6-9 0 0 0,-26 56 305 0 0,-24 44-1 0 0,11-22-88 0 0,6-13-265 0 0,-53 131-235 0 0,72-167 239 0 0,1 1 0 0 0,1 0 0 0 0,0-1 1 0 0,1 2-1 0 0,1-1 0 0 0,1 0 0 0 0,1 0 0 0 0,2 28 0 0 0,-1-42-236 0 0,-1 0-1 0 0,1 0 0 0 0,-1-1 0 0 0,1 1 0 0 0,1 0 0 0 0,-1-1 0 0 0,0 1 1 0 0,1-1-1 0 0,-1 0 0 0 0,1 1 0 0 0,0-1 0 0 0,0 0 0 0 0,1 0 0 0 0,-1 0 1 0 0,1 0-1 0 0,-1-1 0 0 0,1 1 0 0 0,0 0 0 0 0,0-1 0 0 0,0 0 1 0 0,0 0-1 0 0,7 3 0 0 0,7 0-4118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5.493"/>
    </inkml:context>
    <inkml:brush xml:id="br0">
      <inkml:brushProperty name="width" value="0.035" units="cm"/>
      <inkml:brushProperty name="height" value="0.035" units="cm"/>
      <inkml:brushProperty name="color" value="#FF0066"/>
    </inkml:brush>
  </inkml:definitions>
  <inkml:trace contextRef="#ctx0" brushRef="#br0">443 284 2272 0 0,'1'1'108'0'0,"0"1"0"0"0,0-1 0 0 0,0 0 0 0 0,0 0 0 0 0,1 0-1 0 0,-1 0 1 0 0,0 0 0 0 0,0 0 0 0 0,1 0 0 0 0,-1-1 0 0 0,1 1-1 0 0,-1 0 1 0 0,1-1 0 0 0,-1 1 0 0 0,1-1 0 0 0,-1 1-1 0 0,1-1 1 0 0,-1 0 0 0 0,1 0 0 0 0,-1 0 0 0 0,1 0 0 0 0,0 0-1 0 0,2 0 1 0 0,-3 0 2 0 0,0 0 0 0 0,0 0 0 0 0,0 0 0 0 0,0-1 0 0 0,1 1 1 0 0,-1 0-1 0 0,0 0 0 0 0,0-1 0 0 0,0 1 0 0 0,0-1 0 0 0,0 1 0 0 0,0-1 0 0 0,0 1 0 0 0,0-1 0 0 0,0 0 0 0 0,0 1 0 0 0,0-1 0 0 0,0 0 0 0 0,-1 0 0 0 0,1 0 0 0 0,0 0 0 0 0,-1 1 0 0 0,1-1 0 0 0,0 0 0 0 0,-1 0 0 0 0,1 0 1 0 0,-1-1-1 0 0,1 1 0 0 0,-1 0 0 0 0,0 0 0 0 0,1 0 0 0 0,-1 0 0 0 0,0-2 0 0 0,-1-8 231 0 0,0 1-1 0 0,-1 0 1 0 0,0-1-1 0 0,-1 1 1 0 0,0 0 0 0 0,-1 0-1 0 0,1 1 1 0 0,-2-1 0 0 0,-8-13-1 0 0,0 2 410 0 0,-1 0 0 0 0,-31-35 0 0 0,40 51-644 0 0,0-1 0 0 0,0 1 0 0 0,-1 0 0 0 0,1 0 0 0 0,-1 1 0 0 0,0 0 0 0 0,0 0 0 0 0,-1 0 0 0 0,1 1 0 0 0,-1 0-1 0 0,1 0 1 0 0,-1 0 0 0 0,0 1 0 0 0,0 0 0 0 0,-13-1 0 0 0,13 3-59 0 0,0 0 0 0 0,-1 1-1 0 0,1 0 1 0 0,0 0 0 0 0,0 1-1 0 0,-1 0 1 0 0,1 0-1 0 0,1 1 1 0 0,-1 0 0 0 0,0 0-1 0 0,1 0 1 0 0,-1 1 0 0 0,1 0-1 0 0,0 0 1 0 0,-8 8 0 0 0,-5 4 47 0 0,1 1 0 0 0,0 1 0 0 0,2 1 1 0 0,0 0-1 0 0,1 1 0 0 0,-17 28 1 0 0,27-37-64 0 0,-1-1 0 0 0,2 1 0 0 0,0 0 0 0 0,0 0 0 0 0,1 0 0 0 0,-4 22 1 0 0,6-26-17 0 0,1-1 0 0 0,0 1 0 0 0,0 0 0 0 0,0-1 0 0 0,1 1 0 0 0,0 0 1 0 0,0-1-1 0 0,1 1 0 0 0,0-1 0 0 0,0 0 0 0 0,1 1 0 0 0,5 10 0 0 0,-4-11-24 0 0,1 1-1 0 0,0-1 1 0 0,1 0-1 0 0,0 0 1 0 0,-1-1-1 0 0,2 0 1 0 0,-1 0-1 0 0,1 0 1 0 0,-1 0-1 0 0,1-1 1 0 0,1-1-1 0 0,-1 1 1 0 0,0-1-1 0 0,1 0 1 0 0,0-1-1 0 0,-1 1 0 0 0,1-2 1 0 0,0 1-1 0 0,0-1 1 0 0,10 0-1 0 0,8 1-82 0 0,1-2 0 0 0,0-1 0 0 0,0-1 0 0 0,47-10 0 0 0,-1-6-559 0 0,-2-3-1 0 0,0-3 1 0 0,-2-3-1 0 0,-1-3 1 0 0,108-65-1 0 0,-81 29-3008 0 0,-61 37 1781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5.957"/>
    </inkml:context>
    <inkml:brush xml:id="br0">
      <inkml:brushProperty name="width" value="0.035" units="cm"/>
      <inkml:brushProperty name="height" value="0.035" units="cm"/>
      <inkml:brushProperty name="color" value="#FF0066"/>
    </inkml:brush>
  </inkml:definitions>
  <inkml:trace contextRef="#ctx0" brushRef="#br0">415 347 5785 0 0,'9'-10'194'0'0,"0"-1"-1"0"0,-2 0 0 0 0,1-1 0 0 0,-1 0 1 0 0,-1 0-1 0 0,0 0 0 0 0,-1-1 0 0 0,0 1 1 0 0,-1-2-1 0 0,-1 1 0 0 0,0 0 0 0 0,2-15 1 0 0,-5 21-42 0 0,0 0 0 0 0,0 0 0 0 0,-1 0 0 0 0,0 0 1 0 0,0 0-1 0 0,0 1 0 0 0,-1-1 0 0 0,0 0 0 0 0,0 1 1 0 0,-1-1-1 0 0,1 1 0 0 0,-2 0 0 0 0,1 0 0 0 0,-1 0 1 0 0,0 0-1 0 0,0 1 0 0 0,0-1 0 0 0,-1 1 0 0 0,1 0 0 0 0,-1 1 1 0 0,-1-1-1 0 0,1 1 0 0 0,-1 0 0 0 0,0 0 0 0 0,-10-5 1 0 0,10 6-69 0 0,0 1 1 0 0,1-1 0 0 0,-1 1 0 0 0,-1 0 0 0 0,1 1 0 0 0,0-1-1 0 0,0 1 1 0 0,-1 1 0 0 0,1-1 0 0 0,0 1 0 0 0,-1 0 0 0 0,1 0-1 0 0,-11 3 1 0 0,6-1-33 0 0,-1 1 0 0 0,0 1 0 0 0,1 0 1 0 0,-1 1-1 0 0,1 0 0 0 0,-17 11 0 0 0,2 2-46 0 0,0 1 1 0 0,2 2-1 0 0,0 0 1 0 0,-33 40-1 0 0,52-55 75 0 0,0 1 0 0 0,0-1 0 0 0,0 2 0 0 0,1-1 0 0 0,0 0 0 0 0,0 1 0 0 0,1 0-1 0 0,0-1 1 0 0,0 1 0 0 0,1 1 0 0 0,0-1 0 0 0,0 0 0 0 0,1 0 0 0 0,0 16 0 0 0,1-19-155 0 0,1-1-1 0 0,-1 1 1 0 0,1-1 0 0 0,0 0 0 0 0,0 1-1 0 0,1-1 1 0 0,-1 0 0 0 0,1 0 0 0 0,0 0-1 0 0,0 0 1 0 0,0 0 0 0 0,1-1 0 0 0,-1 1-1 0 0,1 0 1 0 0,0-1 0 0 0,0 0 0 0 0,0 0-1 0 0,1 0 1 0 0,-1 0 0 0 0,1 0 0 0 0,-1-1-1 0 0,1 0 1 0 0,0 1 0 0 0,0-1 0 0 0,0-1-1 0 0,0 1 1 0 0,0-1 0 0 0,1 1 0 0 0,7 0-1 0 0,1 0-291 0 0,1-1-1 0 0,0 0 0 0 0,-1-1 0 0 0,1-1 0 0 0,0 0 0 0 0,0-1 0 0 0,-1 0 1 0 0,1-1-1 0 0,-1 0 0 0 0,0-1 0 0 0,0-1 0 0 0,14-7 0 0 0,4-2-639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6.395"/>
    </inkml:context>
    <inkml:brush xml:id="br0">
      <inkml:brushProperty name="width" value="0.035" units="cm"/>
      <inkml:brushProperty name="height" value="0.035" units="cm"/>
      <inkml:brushProperty name="color" value="#FF0066"/>
    </inkml:brush>
  </inkml:definitions>
  <inkml:trace contextRef="#ctx0" brushRef="#br0">245 579 776 0 0,'17'0'147'0'0,"0"-1"-1"0"0,0-1 0 0 0,0 0 1 0 0,0-1-1 0 0,0-1 0 0 0,-1-1 1 0 0,0 0-1 0 0,0-1 1 0 0,0-1-1 0 0,-1-1 0 0 0,0 0 1 0 0,0-1-1 0 0,-1 0 1 0 0,0-1-1 0 0,0-1 0 0 0,17-18 1 0 0,-21 18-10 0 0,0 0-1 0 0,-1-1 1 0 0,-1 0 0 0 0,0 0 0 0 0,-1-1 0 0 0,0 0 0 0 0,0 0-1 0 0,-2-1 1 0 0,0 0 0 0 0,0 0 0 0 0,-1 0 0 0 0,-1 0-1 0 0,-1-1 1 0 0,0 1 0 0 0,0-1 0 0 0,-2 0 0 0 0,1 0 0 0 0,-2 1-1 0 0,-3-22 1 0 0,2 24 183 0 0,0 0-1 0 0,-1 1 1 0 0,0-1 0 0 0,-1 0-1 0 0,0 1 1 0 0,-1-1-1 0 0,0 1 1 0 0,-1 1 0 0 0,-7-12-1 0 0,10 18-104 0 0,0 0-1 0 0,-1 1 0 0 0,1 0 1 0 0,0-1-1 0 0,-1 1 1 0 0,0 1-1 0 0,0-1 0 0 0,0 0 1 0 0,0 1-1 0 0,0 0 1 0 0,0 0-1 0 0,-1 0 0 0 0,1 1 1 0 0,0-1-1 0 0,-1 1 1 0 0,0 0-1 0 0,1 0 0 0 0,-1 1 1 0 0,0-1-1 0 0,1 1 0 0 0,-1 0 1 0 0,0 0-1 0 0,1 1 1 0 0,-1-1-1 0 0,0 1 0 0 0,-5 2 1 0 0,-13 4 112 0 0,0 1 0 0 0,0 1 0 0 0,1 1 0 0 0,0 0 1 0 0,1 2-1 0 0,0 1 0 0 0,1 1 0 0 0,-25 22 0 0 0,11-7-189 0 0,1 3 0 0 0,2 0 0 0 0,-43 60-1 0 0,66-81-75 0 0,1 0 0 0 0,0 0 0 0 0,1 1 0 0 0,0 0 0 0 0,1 0 0 0 0,0 0 0 0 0,1 1 1 0 0,0 0-1 0 0,1 0 0 0 0,-2 21 0 0 0,5-29-62 0 0,-1 0 1 0 0,2 0 0 0 0,-1 0-1 0 0,0 0 1 0 0,1 0 0 0 0,0-1-1 0 0,0 1 1 0 0,1 0 0 0 0,-1 0-1 0 0,1-1 1 0 0,0 1 0 0 0,0-1-1 0 0,0 1 1 0 0,1-1 0 0 0,0 0 0 0 0,0 0-1 0 0,0 0 1 0 0,0 0 0 0 0,0-1-1 0 0,1 1 1 0 0,0-1 0 0 0,-1 0-1 0 0,1 0 1 0 0,1 0 0 0 0,-1-1-1 0 0,0 1 1 0 0,1-1 0 0 0,-1 0-1 0 0,1 0 1 0 0,-1-1 0 0 0,9 2-1 0 0,4 1-64 0 0,0-1 0 0 0,0-1 0 0 0,0 0-1 0 0,0-1 1 0 0,1-1 0 0 0,-1-1 0 0 0,0-1-1 0 0,0 0 1 0 0,22-6 0 0 0,5-3-54 0 0,-1-2-1 0 0,55-25 1 0 0,-37 9-499 0 0,-1-4 0 0 0,-1-2 0 0 0,-2-2 0 0 0,-2-3 0 0 0,99-92 0 0 0,-75 51-4731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7.059"/>
    </inkml:context>
    <inkml:brush xml:id="br0">
      <inkml:brushProperty name="width" value="0.035" units="cm"/>
      <inkml:brushProperty name="height" value="0.035" units="cm"/>
      <inkml:brushProperty name="color" value="#FF0066"/>
    </inkml:brush>
  </inkml:definitions>
  <inkml:trace contextRef="#ctx0" brushRef="#br0">147 238 3681 0 0,'9'-15'218'0'0,"0"1"1"0"0,2 0 0 0 0,-1 0-1 0 0,2 1 1 0 0,0 0 0 0 0,0 1-1 0 0,1 1 1 0 0,21-15-1 0 0,-11 8 776 0 0,35-36-1 0 0,-42 34-562 0 0,-2 6 3910 0 0,-18 42-1981 0 0,-253 1145-1812 0 0,228-1014-485 0 0,-32 205 340 0 0,46-249-261 0 0,1 136 0 0 0,15-219-140 0 0,0 0 0 0 0,2-1 1 0 0,2 1-1 0 0,8 32 0 0 0,-9-50-262 0 0,0 0 0 0 0,1 0 0 0 0,1 0 0 0 0,0-1 0 0 0,1 1 0 0 0,0-1 0 0 0,1-1 0 0 0,1 0 0 0 0,0 0 0 0 0,19 20 0 0 0,11-2-4602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8.100"/>
    </inkml:context>
    <inkml:brush xml:id="br0">
      <inkml:brushProperty name="width" value="0.035" units="cm"/>
      <inkml:brushProperty name="height" value="0.035" units="cm"/>
      <inkml:brushProperty name="color" value="#FF0066"/>
    </inkml:brush>
  </inkml:definitions>
  <inkml:trace contextRef="#ctx0" brushRef="#br0">395 707 7458 0 0,'11'-48'61'0'0,"-2"-1"0"0"0,-3 1 1 0 0,-1-2-1 0 0,-3-60 0 0 0,-3 73-238 0 0,-3 0 0 0 0,0 1-1 0 0,-2 0 1 0 0,-2 0-1 0 0,-2 0 1 0 0,-18-45 0 0 0,26 73 182 0 0,-2 1 1 0 0,1 0 0 0 0,-1 0 0 0 0,0 0-1 0 0,0 1 1 0 0,-1-1 0 0 0,0 1 0 0 0,0 0-1 0 0,0 1 1 0 0,-1-1 0 0 0,0 1 0 0 0,0 0-1 0 0,-8-5 1 0 0,10 9 73 0 0,0-1 0 0 0,0 0 0 0 0,0 1 0 0 0,0 0 0 0 0,-1 0-1 0 0,1 0 1 0 0,0 0 0 0 0,-1 1 0 0 0,1 0 0 0 0,0 0 0 0 0,-1 0 0 0 0,1 0 0 0 0,0 1-1 0 0,-1-1 1 0 0,1 1 0 0 0,0 0 0 0 0,0 0 0 0 0,0 1 0 0 0,-1 0 0 0 0,1-1 0 0 0,1 1 0 0 0,-1 0-1 0 0,0 1 1 0 0,-6 4 0 0 0,-2 3 53 0 0,0 0 1 0 0,1 1-1 0 0,1 1 0 0 0,-1 0 0 0 0,2 0 1 0 0,0 1-1 0 0,0 0 0 0 0,1 0 1 0 0,1 1-1 0 0,-8 20 0 0 0,-2 8 258 0 0,2 1 0 0 0,-12 58 0 0 0,23-82-175 0 0,1 0 1 0 0,1 0-1 0 0,0 0 1 0 0,1 33-1 0 0,2-47-236 0 0,-1 0 0 0 0,0 0-1 0 0,1 0 1 0 0,0 0 0 0 0,0 0 0 0 0,0 0 0 0 0,1 0-1 0 0,0 0 1 0 0,0 0 0 0 0,0-1 0 0 0,0 1-1 0 0,1-1 1 0 0,-1 1 0 0 0,1-1 0 0 0,1 0 0 0 0,-1 0-1 0 0,0 0 1 0 0,1-1 0 0 0,0 1 0 0 0,0-1 0 0 0,0 0-1 0 0,8 5 1 0 0,-7-7-65 0 0,1 1 0 0 0,-1-1 0 0 0,1 0 0 0 0,-1-1 0 0 0,1 0 0 0 0,0 1 0 0 0,-1-2 0 0 0,1 1 0 0 0,0-1 0 0 0,-1 0 0 0 0,1 0 0 0 0,-1 0 0 0 0,1-1 0 0 0,-1 0 0 0 0,0 0 0 0 0,0 0 0 0 0,1-1 0 0 0,4-3 0 0 0,14-7 12 0 0,-1-2 0 0 0,27-21 0 0 0,-3-6 94 0 0,-1-3 0 0 0,-2-1 1 0 0,69-96-1 0 0,-75 93-59 0 0,-56 76 388 0 0,1 2 0 0 0,2-1 0 0 0,-18 46-1 0 0,-36 115-1445 0 0,63-172 1100 0 0,1 0 0 0 0,1 1 1 0 0,1-1-1 0 0,-2 25 0 0 0,10 12-1722 0 0,-3-45 655 0 0,0 0 0 0 0,1-1 0 0 0,1 1 0 0 0,5 10 0 0 0,5 12 411 0 0,-12-24 538 0 0,0-1 0 0 0,1 0 0 0 0,0 0-1 0 0,0 0 1 0 0,0 0 0 0 0,1-1 0 0 0,0 1 0 0 0,8 8-1 0 0,-11-13 116 0 0,1-1 0 0 0,0 0 0 0 0,0 0 0 0 0,0 0-1 0 0,-1 0 1 0 0,1-1 0 0 0,0 1 0 0 0,0 0 0 0 0,-1-1-1 0 0,1 1 1 0 0,0-1 0 0 0,-1 0 0 0 0,1 0 0 0 0,0 1-1 0 0,-1-1 1 0 0,1 0 0 0 0,-1 0 0 0 0,0 0 0 0 0,1-1 0 0 0,-1 1-1 0 0,0 0 1 0 0,3-3 0 0 0,0 0-8 0 0,7-5-52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1.665"/>
    </inkml:context>
    <inkml:brush xml:id="br0">
      <inkml:brushProperty name="width" value="0.035" units="cm"/>
      <inkml:brushProperty name="height" value="0.035" units="cm"/>
      <inkml:brushProperty name="color" value="#008C3A"/>
    </inkml:brush>
  </inkml:definitions>
  <inkml:trace contextRef="#ctx0" brushRef="#br0">41 0 15723 0 0,'-1'0'47'0'0,"-1"1"0"0"0,0-1 0 0 0,0 0 0 0 0,0 1 0 0 0,0-1 0 0 0,1 1 0 0 0,-1-1 0 0 0,0 1 0 0 0,1 0 0 0 0,-1 0 0 0 0,0 0 0 0 0,1 0-1 0 0,-1 0 1 0 0,1 0 0 0 0,0 0 0 0 0,-1 0 0 0 0,1 1 0 0 0,0-1 0 0 0,-1 1 0 0 0,1-1 0 0 0,0 1 0 0 0,0-1 0 0 0,0 1 0 0 0,1-1 0 0 0,-1 1 0 0 0,0 0 0 0 0,1 0 0 0 0,-1-1-1 0 0,1 1 1 0 0,-1 0 0 0 0,1 0 0 0 0,0 0 0 0 0,0-1 0 0 0,-1 1 0 0 0,2 3 0 0 0,-1 9-318 0 0,1 0 0 0 0,0-1 1 0 0,7 28-1 0 0,-2-12 159 0 0,73 380-1110 0 0,-52-306 1391 0 0,80 193 0 0 0,-79-236 107 0 0,2-1-1 0 0,3-2 0 0 0,2-2 0 0 0,54 67 0 0 0,-56-83-5 0 0,2-3 0 0 0,1 0 0 0 0,2-3-1 0 0,1-1 1 0 0,2-1 0 0 0,60 33 0 0 0,-56-40-219 0 0,0-3 0 0 0,2-2 0 0 0,0-2 0 0 0,54 13 0 0 0,202 29 486 0 0,-109-25-548 0 0,-28-2-1951 0 0,-100-18-4342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8.379"/>
    </inkml:context>
    <inkml:brush xml:id="br0">
      <inkml:brushProperty name="width" value="0.035" units="cm"/>
      <inkml:brushProperty name="height" value="0.035" units="cm"/>
      <inkml:brushProperty name="color" value="#FF0066"/>
    </inkml:brush>
  </inkml:definitions>
  <inkml:trace contextRef="#ctx0" brushRef="#br0">342 372 2945 0 0,'7'-3'221'0'0,"0"0"-1"0"0,0-1 1 0 0,0 0 0 0 0,-1 0 0 0 0,0 0 0 0 0,0-1 0 0 0,0 0 0 0 0,0 0 0 0 0,0 0 0 0 0,-1-1 0 0 0,0 0 0 0 0,-1 0 0 0 0,1 0 0 0 0,4-9-1 0 0,-4 6-35 0 0,0 0-1 0 0,-1-1 0 0 0,0 1 0 0 0,0-1 0 0 0,-1 0 0 0 0,-1 0 0 0 0,0-1 0 0 0,0 1 0 0 0,1-19 0 0 0,-4 16 132 0 0,0-1-1 0 0,-1 1 1 0 0,0 0 0 0 0,-1-1-1 0 0,-8-20 1 0 0,10 30-229 0 0,0-1 0 0 0,-1 1 0 0 0,0 0 0 0 0,0 0 0 0 0,0 0 0 0 0,0 0 0 0 0,-1 0 0 0 0,1 0-1 0 0,-1 0 1 0 0,0 1 0 0 0,0 0 0 0 0,0-1 0 0 0,-1 1 0 0 0,1 0 0 0 0,-1 1 0 0 0,0-1 0 0 0,0 1 0 0 0,0-1 0 0 0,0 1 0 0 0,-4-1 0 0 0,4 2-53 0 0,0 1 0 0 0,-1 0 1 0 0,1 0-1 0 0,0 1 1 0 0,0-1-1 0 0,0 1 0 0 0,0 0 1 0 0,0 0-1 0 0,0 0 0 0 0,0 0 1 0 0,0 1-1 0 0,0 0 1 0 0,0 0-1 0 0,1 0 0 0 0,-1 0 1 0 0,1 0-1 0 0,-5 4 1 0 0,-8 8-95 0 0,1-1 1 0 0,-17 20 0 0 0,22-22 50 0 0,-127 147-347 0 0,123-140 451 0 0,1 2-1 0 0,1 0 0 0 0,1 1 0 0 0,0 0 0 0 0,1 0 1 0 0,-12 43-1 0 0,21-59-72 0 0,0 0 0 0 0,-1 0 0 0 0,2 0 0 0 0,-1 0 0 0 0,1 0 1 0 0,0 1-1 0 0,0-1 0 0 0,0 0 0 0 0,1 0 0 0 0,-1 0 0 0 0,1 0 0 0 0,1 0 1 0 0,-1 0-1 0 0,1 0 0 0 0,0 0 0 0 0,0 0 0 0 0,0 0 0 0 0,0-1 1 0 0,7 9-1 0 0,-6-10-124 0 0,0 0-1 0 0,1 0 1 0 0,0 0 0 0 0,-1-1 0 0 0,1 1 0 0 0,0-1 0 0 0,0 0 0 0 0,0 0 0 0 0,1 0-1 0 0,-1-1 1 0 0,0 1 0 0 0,1-1 0 0 0,-1 0 0 0 0,1 0 0 0 0,-1-1 0 0 0,1 1 0 0 0,0-1 0 0 0,-1 0-1 0 0,1 0 1 0 0,-1-1 0 0 0,1 1 0 0 0,7-3 0 0 0,14-4-407 0 0,0-1 1 0 0,-1-2-1 0 0,0 0 1 0 0,-1-2-1 0 0,0 0 1 0 0,33-24 0 0 0,4-6-381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8.785"/>
    </inkml:context>
    <inkml:brush xml:id="br0">
      <inkml:brushProperty name="width" value="0.035" units="cm"/>
      <inkml:brushProperty name="height" value="0.035" units="cm"/>
      <inkml:brushProperty name="color" value="#FF0066"/>
    </inkml:brush>
  </inkml:definitions>
  <inkml:trace contextRef="#ctx0" brushRef="#br0">445 405 1152 0 0,'11'-11'603'0'0,"-1"1"0"0"0,-1-2 0 0 0,1 1 0 0 0,-2-1 0 0 0,1-1 0 0 0,-2 1 0 0 0,8-17 0 0 0,-12 20-479 0 0,0 1 1 0 0,-1-1 0 0 0,0 0-1 0 0,0 1 1 0 0,-1-1 0 0 0,0 0 0 0 0,-1 0-1 0 0,0 0 1 0 0,0 0 0 0 0,-1 0-1 0 0,0 0 1 0 0,0 0 0 0 0,-4-11 0 0 0,1 7-65 0 0,0 0 1 0 0,0-1-1 0 0,-2 1 1 0 0,0 1 0 0 0,0-1-1 0 0,-1 1 1 0 0,0 0 0 0 0,-11-12-1 0 0,16 21-73 0 0,0 0 0 0 0,-1 1-1 0 0,0-1 1 0 0,1 1 0 0 0,-1-1-1 0 0,0 1 1 0 0,0 0 0 0 0,0 0-1 0 0,0 0 1 0 0,-1 1 0 0 0,1-1 0 0 0,0 1-1 0 0,-1 0 1 0 0,1 0 0 0 0,-1 0-1 0 0,1 0 1 0 0,-1 0 0 0 0,0 1-1 0 0,1 0 1 0 0,-1 0 0 0 0,0 0 0 0 0,1 0-1 0 0,-1 0 1 0 0,0 1 0 0 0,1 0-1 0 0,-1-1 1 0 0,1 1 0 0 0,-1 0-1 0 0,1 1 1 0 0,0-1 0 0 0,-1 1 0 0 0,1 0-1 0 0,0-1 1 0 0,0 1 0 0 0,-5 4-1 0 0,-20 16 299 0 0,1 0 1 0 0,1 2-1 0 0,-45 53 0 0 0,-52 94 1083 0 0,109-150-1097 0 0,1 1 0 0 0,-17 40-1 0 0,28-56-219 0 0,-1 0-1 0 0,1 0 1 0 0,1 1-1 0 0,-1-1 1 0 0,1 1-1 0 0,0-1 1 0 0,0 1-1 0 0,1-1 1 0 0,0 1-1 0 0,0-1 1 0 0,0 1-1 0 0,1-1 1 0 0,0 1-1 0 0,0-1 1 0 0,1 0-1 0 0,2 7 1 0 0,-3-10-97 0 0,0-1 0 0 0,1 0 0 0 0,-1 0 0 0 0,0 0 1 0 0,1 0-1 0 0,-1 0 0 0 0,1 0 0 0 0,0 0 0 0 0,0 0 0 0 0,0-1 0 0 0,-1 1 1 0 0,1-1-1 0 0,1 1 0 0 0,-1-1 0 0 0,0 0 0 0 0,0 0 0 0 0,0 0 0 0 0,1 0 0 0 0,-1 0 1 0 0,4 0-1 0 0,0 0-96 0 0,0 0 1 0 0,-1-1-1 0 0,1 0 1 0 0,0 0-1 0 0,0-1 1 0 0,0 1-1 0 0,-1-1 1 0 0,10-3-1 0 0,7-3-362 0 0,0-2 0 0 0,0 0 0 0 0,25-16 0 0 0,-45 24 487 0 0,55-32-1118 0 0,2-8-1371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39.283"/>
    </inkml:context>
    <inkml:brush xml:id="br0">
      <inkml:brushProperty name="width" value="0.035" units="cm"/>
      <inkml:brushProperty name="height" value="0.035" units="cm"/>
      <inkml:brushProperty name="color" value="#FF0066"/>
    </inkml:brush>
  </inkml:definitions>
  <inkml:trace contextRef="#ctx0" brushRef="#br0">400 452 2529 0 0,'54'-50'171'0'0,"-23"22"90"0"0,41-48-1 0 0,-64 67-233 0 0,-1 0 1 0 0,-1-1-1 0 0,0 1 0 0 0,0-1 0 0 0,-1 0 1 0 0,0 0-1 0 0,-1-1 0 0 0,0 0 0 0 0,0 0 1 0 0,2-15-1 0 0,-5 19 50 0 0,-1 1 0 0 0,0-1 0 0 0,0 1 0 0 0,0-1 1 0 0,0 1-1 0 0,-1-1 0 0 0,0 1 0 0 0,-1 0 0 0 0,0-1 0 0 0,0 1 1 0 0,0 0-1 0 0,0 0 0 0 0,-1 0 0 0 0,0 0 0 0 0,0 1 0 0 0,-1-1 1 0 0,0 1-1 0 0,0 0 0 0 0,0 0 0 0 0,0 0 0 0 0,-1 0 0 0 0,0 1 1 0 0,0 0-1 0 0,0 0 0 0 0,0 0 0 0 0,-1 1 0 0 0,1-1 0 0 0,-1 1 0 0 0,0 1 1 0 0,0-1-1 0 0,0 1 0 0 0,0 0 0 0 0,0 0 0 0 0,-1 1 0 0 0,1 0 1 0 0,-1 0-1 0 0,1 0 0 0 0,-1 1 0 0 0,1 0 0 0 0,-1 0 0 0 0,1 1 1 0 0,-1 0-1 0 0,1 0 0 0 0,0 0 0 0 0,-1 1 0 0 0,1 0 0 0 0,0 0 1 0 0,0 1-1 0 0,-7 3 0 0 0,-31 22 686 0 0,1 2-1 0 0,2 2 1 0 0,1 1-1 0 0,2 2 1 0 0,-66 77 0 0 0,93-98-486 0 0,0 0 0 0 0,1 0 0 0 0,0 1 0 0 0,1 1 0 0 0,1 0 0 0 0,0 0 0 0 0,-5 17 0 0 0,12-28-182 0 0,-1 0-1 0 0,1-1 1 0 0,0 1 0 0 0,1 0-1 0 0,-1 0 1 0 0,1-1-1 0 0,0 1 1 0 0,0 0-1 0 0,0 0 1 0 0,1 0 0 0 0,0-1-1 0 0,0 1 1 0 0,2 6-1 0 0,-2-8-98 0 0,1 0 0 0 0,0 0 0 0 0,0 0-1 0 0,0 0 1 0 0,1 0 0 0 0,-1 0-1 0 0,1 0 1 0 0,0-1 0 0 0,-1 0 0 0 0,1 1-1 0 0,0-1 1 0 0,0 0 0 0 0,0 0 0 0 0,1-1-1 0 0,-1 1 1 0 0,0 0 0 0 0,1-1-1 0 0,-1 0 1 0 0,8 1 0 0 0,-1 0-110 0 0,0 0 0 0 0,1-1 0 0 0,-1-1 0 0 0,1 0 0 0 0,-1 0 0 0 0,1-1 0 0 0,-1-1 0 0 0,1 1 0 0 0,-1-2 0 0 0,0 1 0 0 0,15-7 0 0 0,4-2-274 0 0,-1-2 0 0 0,44-27-1 0 0,18-21-1104 0 0,-3-5 0 0 0,84-82 0 0 0,-93 79-73 0 0,-12 9 313 0 0,-12 5 771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0.483"/>
    </inkml:context>
    <inkml:brush xml:id="br0">
      <inkml:brushProperty name="width" value="0.035" units="cm"/>
      <inkml:brushProperty name="height" value="0.035" units="cm"/>
      <inkml:brushProperty name="color" value="#FF0066"/>
    </inkml:brush>
  </inkml:definitions>
  <inkml:trace contextRef="#ctx0" brushRef="#br0">468 306 432 0 0,'3'-3'1'0'0,"22"-22"249"0"0,37-48-1 0 0,-56 66-203 0 0,-1 0-1 0 0,0 0 1 0 0,-1 0-1 0 0,0-1 1 0 0,0 0-1 0 0,-1 0 0 0 0,0 0 1 0 0,0 0-1 0 0,-1 0 1 0 0,0 0-1 0 0,0-1 1 0 0,0-16-1 0 0,-2 21 30 0 0,-1 0 0 0 0,0 0 0 0 0,0 0 0 0 0,0 0 0 0 0,0 0 0 0 0,-1 1 1 0 0,1-1-1 0 0,-1 0 0 0 0,0 1 0 0 0,0-1 0 0 0,-1 1 0 0 0,1 0 0 0 0,-1 0 0 0 0,0 0 0 0 0,1 0 0 0 0,-1 0 0 0 0,0 0 0 0 0,-1 1 1 0 0,1 0-1 0 0,0-1 0 0 0,-1 1 0 0 0,1 1 0 0 0,-5-3 0 0 0,4 2 7 0 0,1 1 1 0 0,-1 0-1 0 0,1-1 0 0 0,-1 1 0 0 0,1 1 1 0 0,-1-1-1 0 0,0 0 0 0 0,1 1 0 0 0,-1 0 1 0 0,0 0-1 0 0,1 0 0 0 0,-1 0 0 0 0,0 1 1 0 0,1-1-1 0 0,-1 1 0 0 0,0 0 0 0 0,1 0 1 0 0,-1 0-1 0 0,1 0 0 0 0,0 1 1 0 0,-1 0-1 0 0,1-1 0 0 0,0 1 0 0 0,0 1 1 0 0,-5 3-1 0 0,4 0 206 0 0,1-1 0 0 0,1 1 0 0 0,-1 0 0 0 0,1 0 0 0 0,-1 0 0 0 0,2 0 0 0 0,-1 0 0 0 0,1 1 0 0 0,-1 6 0 0 0,-3 10 242 0 0,-215 842 3351 0 0,192-764-3709 0 0,-81 319 905 0 0,86-306-706 0 0,-16 199 1 0 0,37-278-452 0 0,2 0-1 0 0,1-1 1 0 0,7 39-1 0 0,-6-61-392 0 0,0 0-1 0 0,1-1 1 0 0,0 1-1 0 0,1 0 0 0 0,0-1 1 0 0,1 0-1 0 0,0 0 0 0 0,1-1 1 0 0,0 1-1 0 0,1-1 1 0 0,0-1-1 0 0,13 15 0 0 0,5-3-3113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1.185"/>
    </inkml:context>
    <inkml:brush xml:id="br0">
      <inkml:brushProperty name="width" value="0.035" units="cm"/>
      <inkml:brushProperty name="height" value="0.035" units="cm"/>
      <inkml:brushProperty name="color" value="#FF0066"/>
    </inkml:brush>
  </inkml:definitions>
  <inkml:trace contextRef="#ctx0" brushRef="#br0">355 174 4001 0 0,'0'-5'174'0'0,"0"-1"1"0"0,0 1-1 0 0,0 0 1 0 0,1 0-1 0 0,0 0 0 0 0,0 0 1 0 0,0 0-1 0 0,1 0 1 0 0,-1 0-1 0 0,5-7 1 0 0,1-9 129 0 0,-6 17-405 0 0,0 1 0 0 0,0-1 0 0 0,0 1 1 0 0,0-1-1 0 0,-1 1 0 0 0,0-1 0 0 0,0 1 0 0 0,0-1 0 0 0,0 0 1 0 0,0 1-1 0 0,-1-1 0 0 0,1 1 0 0 0,-1-1 0 0 0,0 1 1 0 0,0-1-1 0 0,-1 1 0 0 0,1 0 0 0 0,-1 0 0 0 0,-3-6 0 0 0,3 7 31 0 0,0 1 0 0 0,0-1 0 0 0,0 1 0 0 0,0 0 0 0 0,0-1 0 0 0,-1 1 0 0 0,1 0 0 0 0,0 1 0 0 0,-1-1 0 0 0,1 0 0 0 0,-1 0 0 0 0,1 1 0 0 0,-1 0 0 0 0,1-1 0 0 0,-1 1 0 0 0,1 0 0 0 0,-1 0 0 0 0,1 1 0 0 0,-1-1 0 0 0,1 0 0 0 0,-1 1 0 0 0,1 0 0 0 0,-1-1 0 0 0,1 1 0 0 0,-1 0 0 0 0,1 0 0 0 0,0 0-1 0 0,-4 3 1 0 0,-10 5 128 0 0,0 1 0 0 0,1 0 0 0 0,0 1-1 0 0,1 0 1 0 0,0 2 0 0 0,1-1-1 0 0,0 2 1 0 0,1 0 0 0 0,1 0-1 0 0,0 1 1 0 0,-13 25 0 0 0,0 3 635 0 0,3 1 0 0 0,1 1 0 0 0,-15 54 0 0 0,30-85-303 0 0,1 1 1 0 0,1 0-1 0 0,0 0 0 0 0,1 0 0 0 0,1 1 1 0 0,0 23-1 0 0,1-36-319 0 0,0 0 1 0 0,1-1-1 0 0,-1 1 0 0 0,1 0 1 0 0,0 0-1 0 0,-1-1 0 0 0,1 1 1 0 0,0 0-1 0 0,1-1 0 0 0,-1 1 1 0 0,0-1-1 0 0,1 0 0 0 0,0 1 1 0 0,-1-1-1 0 0,1 0 0 0 0,0 0 0 0 0,3 3 1 0 0,-2-3-72 0 0,0-1 1 0 0,0 0-1 0 0,0 0 1 0 0,0 0-1 0 0,1 0 1 0 0,-1 0-1 0 0,0-1 1 0 0,0 0-1 0 0,0 1 0 0 0,1-1 1 0 0,-1 0-1 0 0,0 0 1 0 0,0-1-1 0 0,1 1 1 0 0,-1-1-1 0 0,0 0 1 0 0,0 0-1 0 0,0 0 1 0 0,4-2-1 0 0,10-3-157 0 0,-1-2 0 0 0,0 0-1 0 0,0-1 1 0 0,-1-1 0 0 0,0 0-1 0 0,-1-1 1 0 0,26-25 0 0 0,-11 6-60 0 0,-1-2 0 0 0,30-44 1 0 0,38-86-789 0 0,-99 196 1654 0 0,2-16-415 0 0,0-12-180 0 0,-15 120-81 0 0,5 0 0 0 0,9 196 1 0 0,9-250-761 0 0,-2-39 53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1.654"/>
    </inkml:context>
    <inkml:brush xml:id="br0">
      <inkml:brushProperty name="width" value="0.035" units="cm"/>
      <inkml:brushProperty name="height" value="0.035" units="cm"/>
      <inkml:brushProperty name="color" value="#FF0066"/>
    </inkml:brush>
  </inkml:definitions>
  <inkml:trace contextRef="#ctx0" brushRef="#br0">777 544 3081 0 0,'12'-15'283'0'0,"0"1"1"0"0,-1-2-1 0 0,-1 1 1 0 0,-1-2-1 0 0,0 1 1 0 0,0-1 0 0 0,8-27-1 0 0,-15 35-143 0 0,0 0 0 0 0,0-1-1 0 0,-1 1 1 0 0,0 0 0 0 0,-1 0-1 0 0,0-1 1 0 0,0 1 0 0 0,-1 0 0 0 0,0-1-1 0 0,-1 1 1 0 0,0 0 0 0 0,0 0 0 0 0,-1 0-1 0 0,0 1 1 0 0,-1-1 0 0 0,0 0 0 0 0,-5-8-1 0 0,-2 0-2 0 0,0 1-1 0 0,-1 0 1 0 0,-1 0-1 0 0,0 1 1 0 0,-1 1-1 0 0,0 0 1 0 0,-2 1-1 0 0,1 1 1 0 0,-2 0-1 0 0,1 1 1 0 0,-2 0-1 0 0,-30-12 1 0 0,36 17-122 0 0,-1 2 0 0 0,0 0 0 0 0,1 0 0 0 0,-2 1 0 0 0,1 0 1 0 0,0 2-1 0 0,0-1 0 0 0,-1 2 0 0 0,1-1 0 0 0,-1 2 1 0 0,1 0-1 0 0,0 1 0 0 0,-1 0 0 0 0,1 1 0 0 0,0 0 0 0 0,0 1 1 0 0,1 0-1 0 0,-1 1 0 0 0,-19 12 0 0 0,-2 6 475 0 0,0 3 0 0 0,2 1 0 0 0,1 1 0 0 0,1 1 0 0 0,2 2 0 0 0,1 1 0 0 0,1 1 0 0 0,-39 69 0 0 0,59-93-386 0 0,1 0-1 0 0,1 1 1 0 0,-1-1-1 0 0,2 1 1 0 0,-1 0-1 0 0,1 0 1 0 0,1 1-1 0 0,0-1 0 0 0,1 1 1 0 0,0-1-1 0 0,0 13 1 0 0,1-19-129 0 0,1 0 1 0 0,-1 0 0 0 0,1 0-1 0 0,0 0 1 0 0,0 0 0 0 0,1 0-1 0 0,-1 0 1 0 0,1-1-1 0 0,0 1 1 0 0,0 0 0 0 0,0-1-1 0 0,0 0 1 0 0,1 1 0 0 0,0-1-1 0 0,-1 0 1 0 0,1 0-1 0 0,0 0 1 0 0,0-1 0 0 0,0 1-1 0 0,1-1 1 0 0,-1 1 0 0 0,1-1-1 0 0,-1 0 1 0 0,1-1-1 0 0,0 1 1 0 0,0-1 0 0 0,0 1-1 0 0,0-1 1 0 0,0 0 0 0 0,0-1-1 0 0,6 1 1 0 0,3 1-227 0 0,1-1-1 0 0,0-1 1 0 0,0 0 0 0 0,0-1-1 0 0,0-1 1 0 0,0 0 0 0 0,-1-1-1 0 0,1 0 1 0 0,-1-1 0 0 0,0-1-1 0 0,0 0 1 0 0,0-1 0 0 0,12-7-1 0 0,23-15-422 0 0,-2-2 1 0 0,43-37-1 0 0,-10 8 130 0 0,26-9-740 0 0,28-20-1322 0 0,-107 67 1743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2.093"/>
    </inkml:context>
    <inkml:brush xml:id="br0">
      <inkml:brushProperty name="width" value="0.035" units="cm"/>
      <inkml:brushProperty name="height" value="0.035" units="cm"/>
      <inkml:brushProperty name="color" value="#FF0066"/>
    </inkml:brush>
  </inkml:definitions>
  <inkml:trace contextRef="#ctx0" brushRef="#br0">507 470 1152 0 0,'5'-42'1256'0'0,"-2"0"-1"0"0,-2 0 0 0 0,-8-67 1 0 0,5 94-1028 0 0,0 0 0 0 0,-2 0 1 0 0,0 1-1 0 0,0 0 0 0 0,-2-1 1 0 0,1 2-1 0 0,-2-1 0 0 0,0 1 0 0 0,-1 0 1 0 0,0 0-1 0 0,0 1 0 0 0,-2 0 1 0 0,-15-16-1 0 0,22 25-191 0 0,0 0 0 0 0,1 1-1 0 0,-2-1 1 0 0,1 1 0 0 0,0 0 0 0 0,0 0 0 0 0,-1 0-1 0 0,1 0 1 0 0,-1 1 0 0 0,1-1 0 0 0,-1 1-1 0 0,0 0 1 0 0,0 0 0 0 0,1 0 0 0 0,-1 1 0 0 0,0-1-1 0 0,0 1 1 0 0,-8 0 0 0 0,6 1 22 0 0,1 1 0 0 0,-1-1 0 0 0,0 1 0 0 0,0 0 0 0 0,1 1 0 0 0,-1-1 0 0 0,1 1 0 0 0,0 0 0 0 0,0 1 0 0 0,0-1 0 0 0,-5 5 0 0 0,-10 11-27 0 0,1 1-1 0 0,2 1 1 0 0,-1 0-1 0 0,-17 30 1 0 0,32-46-99 0 0,-18 27 300 0 0,1 0 1 0 0,2 1-1 0 0,1 1 1 0 0,1 1-1 0 0,3 0 1 0 0,0 1-1 0 0,3 1 1 0 0,0 0-1 0 0,-3 38 1 0 0,12-67-119 0 0,1 0 0 0 0,0 1 0 0 0,0-1 0 0 0,0 0 0 0 0,1 0 0 0 0,1 0 0 0 0,-1 0 0 0 0,1 0 0 0 0,1-1 0 0 0,-1 1 0 0 0,1 0-1 0 0,1-1 1 0 0,-1 0 0 0 0,1 0 0 0 0,1 0 0 0 0,4 7 0 0 0,-4-10-129 0 0,-1 1 0 0 0,1-1 1 0 0,0 0-1 0 0,0 0 0 0 0,1-1 0 0 0,-1 1 0 0 0,1-1 0 0 0,-1 0 0 0 0,1-1 0 0 0,0 1 0 0 0,0-1 0 0 0,0 0 0 0 0,0-1 0 0 0,0 0 0 0 0,1 0 0 0 0,-1 0 0 0 0,0-1 0 0 0,1 1 0 0 0,-1-1 0 0 0,13-2 1 0 0,6-3-103 0 0,0 0 0 0 0,-1-2 1 0 0,0-1-1 0 0,0 0 1 0 0,0-2-1 0 0,-2-1 0 0 0,1 0 1 0 0,-1-2-1 0 0,-1-1 1 0 0,0 0-1 0 0,36-34 1 0 0,0-7-256 0 0,-2-2 0 0 0,70-95 0 0 0,-91 106-1552 0 0,45-78-1 0 0,-56 78-1369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2.882"/>
    </inkml:context>
    <inkml:brush xml:id="br0">
      <inkml:brushProperty name="width" value="0.035" units="cm"/>
      <inkml:brushProperty name="height" value="0.035" units="cm"/>
      <inkml:brushProperty name="color" value="#FF0066"/>
    </inkml:brush>
  </inkml:definitions>
  <inkml:trace contextRef="#ctx0" brushRef="#br0">1014 471 9242 0 0,'-21'-5'380'0'0,"0"-1"0"0"0,0-1 1 0 0,1-1-1 0 0,-1-1 0 0 0,2-1 0 0 0,0 0 0 0 0,0-2 1 0 0,-18-13-1 0 0,-2-7-251 0 0,1-2 1 0 0,-44-50-1 0 0,80 81-124 0 0,-25-28-336 0 0,-2 1 1 0 0,-1 1-1 0 0,-1 2 0 0 0,-67-46 1 0 0,88 67 323 0 0,1 2 1 0 0,0-1-1 0 0,-1 1 1 0 0,0 1 0 0 0,0-1-1 0 0,0 2 1 0 0,0-1-1 0 0,-1 2 1 0 0,1-1 0 0 0,-19 1-1 0 0,20 2 170 0 0,0 0 0 0 0,1 1 0 0 0,-1-1 0 0 0,1 2 0 0 0,-1-1 0 0 0,1 2 1 0 0,0-1-1 0 0,0 1 0 0 0,0 0 0 0 0,0 0 0 0 0,1 1 0 0 0,0 0 0 0 0,0 1 0 0 0,-11 10 0 0 0,-3 5 154 0 0,0 1 0 0 0,2 1 0 0 0,0 1 0 0 0,-28 49 0 0 0,39-59-202 0 0,0 0 0 0 0,2 1 0 0 0,-1 0 0 0 0,2 0 0 0 0,0 0-1 0 0,1 1 1 0 0,0-1 0 0 0,2 1 0 0 0,0 0 0 0 0,-1 31 0 0 0,3-41-71 0 0,1-1 1 0 0,0 1-1 0 0,-1-1 1 0 0,2 1-1 0 0,-1-1 1 0 0,0 1 0 0 0,1-1-1 0 0,0 0 1 0 0,1 1-1 0 0,-1-1 1 0 0,1 0 0 0 0,0-1-1 0 0,0 1 1 0 0,0 0-1 0 0,1-1 1 0 0,0 0 0 0 0,7 7-1 0 0,-6-7-74 0 0,1-1 1 0 0,0 0-1 0 0,0 0 0 0 0,0 0 0 0 0,0 0 0 0 0,0-1 0 0 0,1 0 1 0 0,-1-1-1 0 0,1 1 0 0 0,-1-1 0 0 0,1 0 0 0 0,0-1 0 0 0,6 0 1 0 0,6-1-134 0 0,-1-1 1 0 0,1 0-1 0 0,-1-2 1 0 0,0 0 0 0 0,0-1-1 0 0,-1-1 1 0 0,1-1-1 0 0,-1 0 1 0 0,28-17 0 0 0,-29 14-109 0 0,0-2-1 0 0,-1 0 1 0 0,19-18 0 0 0,11-23-3423 0 0,-8-1-875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3.647"/>
    </inkml:context>
    <inkml:brush xml:id="br0">
      <inkml:brushProperty name="width" value="0.035" units="cm"/>
      <inkml:brushProperty name="height" value="0.035" units="cm"/>
      <inkml:brushProperty name="color" value="#FF0066"/>
    </inkml:brush>
  </inkml:definitions>
  <inkml:trace contextRef="#ctx0" brushRef="#br0">814 424 1152 0 0,'-13'-50'361'0'0,"-4"-25"1707"0"0,-46-117-1 0 0,60 185-1878 0 0,0 0-1 0 0,0 1 1 0 0,0 0 0 0 0,-1 0 0 0 0,0 0-1 0 0,0 0 1 0 0,-1 1 0 0 0,0-1 0 0 0,0 1-1 0 0,0 0 1 0 0,0 1 0 0 0,-1-1 0 0 0,1 1-1 0 0,-1 0 1 0 0,-1 0 0 0 0,-9-4 0 0 0,7 5-23 0 0,0 1 1 0 0,0-1-1 0 0,-1 1 0 0 0,1 1 1 0 0,-1 0-1 0 0,1 0 1 0 0,-1 1-1 0 0,0 0 1 0 0,1 1-1 0 0,-1 0 1 0 0,-9 3-1 0 0,-5 1 34 0 0,1 2 1 0 0,1 1-1 0 0,-1 1 0 0 0,1 0 0 0 0,1 2 0 0 0,0 1 1 0 0,0 0-1 0 0,1 2 0 0 0,-19 16 0 0 0,7 0 72 0 0,2 2 1 0 0,1 2-1 0 0,1 1 1 0 0,2 0-1 0 0,1 2 0 0 0,2 1 1 0 0,-34 78-1 0 0,53-107-207 0 0,0 1-1 0 0,0 0 1 0 0,1 0-1 0 0,1 0 1 0 0,0 1 0 0 0,0-1-1 0 0,1 0 1 0 0,0 1-1 0 0,1-1 1 0 0,0 1-1 0 0,2 10 1 0 0,-1-17-101 0 0,0 0 0 0 0,0 0 1 0 0,0 0-1 0 0,1 0 0 0 0,0 0 0 0 0,-1 0 0 0 0,1 0 1 0 0,1-1-1 0 0,-1 1 0 0 0,0-1 0 0 0,1 1 1 0 0,0-1-1 0 0,0 0 0 0 0,0 0 0 0 0,0 0 0 0 0,0-1 1 0 0,1 1-1 0 0,-1-1 0 0 0,1 0 0 0 0,0 1 0 0 0,-1-2 1 0 0,1 1-1 0 0,0 0 0 0 0,0-1 0 0 0,0 0 1 0 0,0 0-1 0 0,0 0 0 0 0,1 0 0 0 0,6 0 0 0 0,1-1-197 0 0,0 0 0 0 0,0-1 0 0 0,-1 0-1 0 0,1-1 1 0 0,0 0 0 0 0,-1-1-1 0 0,1 0 1 0 0,-1-1 0 0 0,0 0 0 0 0,0-1-1 0 0,0 0 1 0 0,-1-1 0 0 0,0 0-1 0 0,14-11 1 0 0,14-12-287 0 0,-1-2-1 0 0,37-40 1 0 0,-69 67 507 0 0,154-151-252 0 0,-159 154 656 0 0,-16 39 3276 0 0,-25 62-3340 0 0,5 1 0 0 0,4 2-1 0 0,-29 163 1 0 0,59-254-678 0 0,1 1 0 0 0,0-1 0 0 0,1 1 0 0 0,0-1 0 0 0,1 1 0 0 0,1-1 0 0 0,0 0 0 0 0,0 1 0 0 0,1-1 1 0 0,1 0-1 0 0,5 11 0 0 0,-2-9-999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4.019"/>
    </inkml:context>
    <inkml:brush xml:id="br0">
      <inkml:brushProperty name="width" value="0.035" units="cm"/>
      <inkml:brushProperty name="height" value="0.035" units="cm"/>
      <inkml:brushProperty name="color" value="#FF0066"/>
    </inkml:brush>
  </inkml:definitions>
  <inkml:trace contextRef="#ctx0" brushRef="#br0">639 573 5041 0 0,'7'-6'285'0'0,"0"-1"0"0"0,-1 0 0 0 0,0 0 0 0 0,0 0-1 0 0,-1-1 1 0 0,1 1 0 0 0,-2-1 0 0 0,1-1 0 0 0,-1 1 0 0 0,-1-1 0 0 0,1 1-1 0 0,-1-1 1 0 0,-1 0 0 0 0,0 0 0 0 0,0 0 0 0 0,-1-1 0 0 0,0 1 0 0 0,0 0-1 0 0,-1 0 1 0 0,-1-1 0 0 0,1 1 0 0 0,-1 0 0 0 0,-1 0 0 0 0,-3-12 0 0 0,-2-4-144 0 0,-1 0 1 0 0,-2 1-1 0 0,0 0 0 0 0,-2 1 1 0 0,0 0-1 0 0,-2 1 1 0 0,-31-40-1 0 0,37 51-163 0 0,-1 1-1 0 0,0 0 0 0 0,0 1 0 0 0,-1 0 1 0 0,0 1-1 0 0,-1-1 0 0 0,0 2 1 0 0,0 0-1 0 0,0 0 0 0 0,-1 1 0 0 0,0 1 1 0 0,0-1-1 0 0,-1 2 0 0 0,0 0 1 0 0,1 1-1 0 0,-1 0 0 0 0,-18-2 0 0 0,19 6 14 0 0,1 0 0 0 0,0 1 0 0 0,-1 0 0 0 0,1 1 0 0 0,0 0-1 0 0,1 0 1 0 0,-1 1 0 0 0,0 1 0 0 0,1 0 0 0 0,0 0 0 0 0,0 1-1 0 0,1 0 1 0 0,0 1 0 0 0,0 0 0 0 0,0 1 0 0 0,1 0-1 0 0,0 0 1 0 0,-10 13 0 0 0,-3 6 227 0 0,0 2 1 0 0,2 0-1 0 0,2 1 1 0 0,-25 55-1 0 0,33-64-34 0 0,1 0-1 0 0,0 1 1 0 0,2 0 0 0 0,0 1 0 0 0,2-1 0 0 0,-3 42-1 0 0,6-58-181 0 0,1 0-1 0 0,0 0 0 0 0,0 0 1 0 0,1 0-1 0 0,-1 0 0 0 0,2 0 1 0 0,-1 0-1 0 0,0 0 0 0 0,1 0 0 0 0,0-1 1 0 0,1 1-1 0 0,-1 0 0 0 0,1-1 1 0 0,0 0-1 0 0,0 0 0 0 0,1 0 1 0 0,0 0-1 0 0,-1 0 0 0 0,2-1 1 0 0,-1 1-1 0 0,0-1 0 0 0,1 0 0 0 0,0 0 1 0 0,0-1-1 0 0,0 0 0 0 0,0 0 1 0 0,1 0-1 0 0,-1 0 0 0 0,1-1 1 0 0,7 3-1 0 0,-3-3-249 0 0,-1-1 0 0 0,1 0 1 0 0,0 0-1 0 0,-1-1 0 0 0,1 0 0 0 0,0-1 1 0 0,-1 0-1 0 0,1 0 0 0 0,-1-1 0 0 0,1 0 1 0 0,-1-1-1 0 0,0 0 0 0 0,0 0 0 0 0,0-1 1 0 0,0-1-1 0 0,10-6 0 0 0,15-10-882 0 0,-1-2 0 0 0,45-39 0 0 0,-73 57 985 0 0,51-44-2701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1.865"/>
    </inkml:context>
    <inkml:brush xml:id="br0">
      <inkml:brushProperty name="width" value="0.035" units="cm"/>
      <inkml:brushProperty name="height" value="0.035" units="cm"/>
      <inkml:brushProperty name="color" value="#008C3A"/>
    </inkml:brush>
  </inkml:definitions>
  <inkml:trace contextRef="#ctx0" brushRef="#br0">115 2436 13883 0 0,'-23'-10'335'0'0,"15"7"-218"0"0,-1-1 0 0 0,1 0 0 0 0,0 0 0 0 0,0 0 0 0 0,1-1-1 0 0,-1 0 1 0 0,1-1 0 0 0,0 0 0 0 0,-9-9 0 0 0,15 13-60 0 0,0-1 0 0 0,0 0 0 0 0,0-1-1 0 0,1 1 1 0 0,-1 0 0 0 0,1 0 0 0 0,-1 0 0 0 0,1 0-1 0 0,0 0 1 0 0,0-1 0 0 0,0 1 0 0 0,1 0 0 0 0,1-5-1 0 0,12-42 1010 0 0,-7 32-847 0 0,2 1 0 0 0,0 0 1 0 0,1 0-1 0 0,1 1 1 0 0,21-25-1 0 0,76-71 647 0 0,-68 72-616 0 0,548-494 1352 0 0,36 43-271 0 0,-234 206-809 0 0,344-277-1420 0 0,-601 440-118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4.445"/>
    </inkml:context>
    <inkml:brush xml:id="br0">
      <inkml:brushProperty name="width" value="0.035" units="cm"/>
      <inkml:brushProperty name="height" value="0.035" units="cm"/>
      <inkml:brushProperty name="color" value="#FF0066"/>
    </inkml:brush>
  </inkml:definitions>
  <inkml:trace contextRef="#ctx0" brushRef="#br0">716 507 5785 0 0,'-4'-11'446'0'0,"0"0"-1"0"0,1-1 0 0 0,1 1 1 0 0,-3-20-1 0 0,-3-14 624 0 0,-3 10-325 0 0,0 1 0 0 0,-3 0 0 0 0,0 1 0 0 0,-21-33 0 0 0,24 47-804 0 0,-1 0 1 0 0,-1 0-1 0 0,-1 2 1 0 0,-1-1-1 0 0,0 2 0 0 0,-1 0 1 0 0,-31-23-1 0 0,43 36-29 0 0,1 1 0 0 0,-1 0 0 0 0,0 0 0 0 0,0 0 0 0 0,0 0 0 0 0,-1 0 0 0 0,1 1 0 0 0,0 0 0 0 0,-1 0 1 0 0,1 0-1 0 0,0 1 0 0 0,-1-1 0 0 0,1 1 0 0 0,-1 0 0 0 0,1 0 0 0 0,-6 1 0 0 0,3 1 24 0 0,0 0 1 0 0,-1 0-1 0 0,1 1 1 0 0,0-1 0 0 0,0 2-1 0 0,1-1 1 0 0,-1 1-1 0 0,-11 8 1 0 0,-4 7-1 0 0,0 2 1 0 0,1 0 0 0 0,-34 44 0 0 0,49-56 11 0 0,-25 30 127 0 0,3 1-1 0 0,-33 61 1 0 0,50-80 281 0 0,1 0 1 0 0,1 0 0 0 0,1 1-1 0 0,1 1 1 0 0,1-1 0 0 0,1 1-1 0 0,-2 28 1 0 0,6-44-273 0 0,1 0-1 0 0,0 0 1 0 0,0-1-1 0 0,1 1 1 0 0,0 0 0 0 0,0-1-1 0 0,1 1 1 0 0,-1 0-1 0 0,2-1 1 0 0,-1 0-1 0 0,1 1 1 0 0,0-1 0 0 0,0 0-1 0 0,0-1 1 0 0,1 1-1 0 0,0 0 1 0 0,8 8 0 0 0,-8-10-259 0 0,0-1 1 0 0,1 1 0 0 0,-1-1 0 0 0,1 0 0 0 0,0 0 0 0 0,0-1 0 0 0,0 1 0 0 0,0-1 0 0 0,0 0 0 0 0,0-1 0 0 0,1 1-1 0 0,-1-1 1 0 0,1 0 0 0 0,-1 0 0 0 0,1-1 0 0 0,-1 0 0 0 0,1 0 0 0 0,-1 0 0 0 0,1 0 0 0 0,-1-1 0 0 0,1 0 0 0 0,5-2 0 0 0,3-1-791 0 0,-1 0 0 0 0,1-1 1 0 0,18-10-1 0 0,11-9-1906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4.958"/>
    </inkml:context>
    <inkml:brush xml:id="br0">
      <inkml:brushProperty name="width" value="0.035" units="cm"/>
      <inkml:brushProperty name="height" value="0.035" units="cm"/>
      <inkml:brushProperty name="color" value="#FF0066"/>
    </inkml:brush>
  </inkml:definitions>
  <inkml:trace contextRef="#ctx0" brushRef="#br0">586 537 2793 0 0,'-3'-4'173'0'0,"-1"0"0"0"0,1 0 1 0 0,0 0-1 0 0,1-1 0 0 0,-1 1 0 0 0,1-1 1 0 0,0 1-1 0 0,0-1 0 0 0,0 0 1 0 0,1 0-1 0 0,-2-8 0 0 0,-6-16 220 0 0,-7-5-163 0 0,-1 0-1 0 0,-38-55 1 0 0,44 74 150 0 0,-1 0 1 0 0,0 0-1 0 0,-1 1 0 0 0,-1 1 1 0 0,-1 0-1 0 0,1 1 0 0 0,-24-14 1 0 0,35 24-225 0 0,-1 0 1 0 0,0 0 0 0 0,0 1 0 0 0,1-1 0 0 0,-1 1-1 0 0,0 0 1 0 0,0 0 0 0 0,0 0 0 0 0,0 1 0 0 0,-1-1 0 0 0,1 1-1 0 0,0 0 1 0 0,0 0 0 0 0,0 0 0 0 0,0 1 0 0 0,0-1-1 0 0,-5 3 1 0 0,2-1 9 0 0,0 1 1 0 0,0 0-1 0 0,1 0 0 0 0,-1 1 0 0 0,1 0 0 0 0,0 0 0 0 0,0 0 1 0 0,-11 11-1 0 0,2 1 19 0 0,1 1 1 0 0,0 0-1 0 0,1 1 0 0 0,1 1 1 0 0,-14 28-1 0 0,21-37-125 0 0,-54 120 371 0 0,53-116-320 0 0,1 1 0 0 0,1 0 0 0 0,0 0-1 0 0,1 0 1 0 0,1 0 0 0 0,0 1 0 0 0,1 16 0 0 0,1-27-70 0 0,0 0 0 0 0,1-1 0 0 0,-1 1 0 0 0,1 0 0 0 0,0 0 0 0 0,1 0 0 0 0,-1-1 0 0 0,1 1 0 0 0,0 0 0 0 0,0-1 0 0 0,0 0 1 0 0,0 1-1 0 0,1-1 0 0 0,0 0 0 0 0,0 0 0 0 0,0-1 0 0 0,0 1 0 0 0,1 0 0 0 0,-1-1 0 0 0,1 0 0 0 0,0 0 0 0 0,0 0 0 0 0,0 0 0 0 0,0-1 0 0 0,0 0 0 0 0,1 0 1 0 0,-1 0-1 0 0,1 0 0 0 0,0 0 0 0 0,-1-1 0 0 0,1 0 0 0 0,0 0 0 0 0,0-1 0 0 0,9 1 0 0 0,-1 0-60 0 0,1-2-1 0 0,0 0 0 0 0,-1 0 1 0 0,1-1-1 0 0,0-1 1 0 0,-1 0-1 0 0,0-1 1 0 0,0 0-1 0 0,0-1 1 0 0,-1-1-1 0 0,18-9 1 0 0,-1-5-15 0 0,-2 0 1 0 0,0-2-1 0 0,-2-1 0 0 0,0-1 1 0 0,34-43-1 0 0,94-149-491 0 0,-133 187 409 0 0,10-17-1283 0 0,-2-2 0 0 0,24-56 0 0 0,-29 44-3143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9.106"/>
    </inkml:context>
    <inkml:brush xml:id="br0">
      <inkml:brushProperty name="width" value="0.035" units="cm"/>
      <inkml:brushProperty name="height" value="0.035" units="cm"/>
      <inkml:brushProperty name="color" value="#008C3A"/>
    </inkml:brush>
  </inkml:definitions>
  <inkml:trace contextRef="#ctx0" brushRef="#br0">265 20 5785 0 0,'-10'-6'227'0'0,"8"4"-318"0"0,0 1 1 0 0,0-1-1 0 0,-1 1 0 0 0,1 0 1 0 0,0-1-1 0 0,0 1 1 0 0,-1 1-1 0 0,1-1 1 0 0,-1 0-1 0 0,1 0 0 0 0,-4 0 1 0 0,5 2 75 0 0,0 0 1 0 0,1 0 0 0 0,-1 0-1 0 0,0 0 1 0 0,0 0 0 0 0,1 0-1 0 0,-1 0 1 0 0,0 0 0 0 0,1 0-1 0 0,-1 0 1 0 0,1 0 0 0 0,-1 0 0 0 0,1 1-1 0 0,0-1 1 0 0,-1 0 0 0 0,1 0-1 0 0,0 0 1 0 0,0 1 0 0 0,0-1-1 0 0,0 0 1 0 0,0 0 0 0 0,0 1-1 0 0,0-1 1 0 0,1 0 0 0 0,-1 0-1 0 0,0 1 1 0 0,1 1 0 0 0,8 78 24 0 0,-4-40 492 0 0,0 52 1 0 0,-52 407 3149 0 0,-42-5-2529 0 0,42-250-1003 0 0,33-171-137 0 0,-17 107 8 0 0,27-150-179 0 0,2 0 1 0 0,1 0-1 0 0,6 54 1 0 0,-5-83 11 0 0,0-1 55 0 0,0 0 0 0 0,0 0 0 0 0,0 1 0 0 0,0-1 0 0 0,0 0 0 0 0,0 0 0 0 0,1 0 0 0 0,-1 0 0 0 0,0 1 0 0 0,1-1 0 0 0,-1 0 0 0 0,0 0 0 0 0,1 0 0 0 0,-1 0-1 0 0,1 0 1 0 0,0 0 0 0 0,-1 0 0 0 0,1 0 0 0 0,0 0 0 0 0,0 0 0 0 0,-1-1 0 0 0,1 1 0 0 0,0 0 0 0 0,0 0 0 0 0,1 0 0 0 0,5-4-2613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49.688"/>
    </inkml:context>
    <inkml:brush xml:id="br0">
      <inkml:brushProperty name="width" value="0.035" units="cm"/>
      <inkml:brushProperty name="height" value="0.035" units="cm"/>
      <inkml:brushProperty name="color" value="#008C3A"/>
    </inkml:brush>
  </inkml:definitions>
  <inkml:trace contextRef="#ctx0" brushRef="#br0">101 3 2529 0 0,'-11'-1'424'0'0,"-1"0"0"0"0,1 0 0 0 0,0 1 0 0 0,-1 1 0 0 0,1 0 0 0 0,-22 4 0 0 0,35-4-447 0 0,0-1-1 0 0,-1 1 1 0 0,1 0-1 0 0,-1 0 1 0 0,0 0 0 0 0,1 0-1 0 0,-1 0 1 0 0,0 0-1 0 0,1 0 1 0 0,-1 1-1 0 0,0-1 1 0 0,0 0-1 0 0,0 1 1 0 0,0-1 0 0 0,0 1-1 0 0,1 2 1 0 0,17 28 391 0 0,-11-13 45 0 0,-2-1 0 0 0,1 2 0 0 0,-2-1 0 0 0,5 36 1 0 0,2 86 1256 0 0,-8-71-1160 0 0,-7 602 2512 0 0,-1-581-2789 0 0,-27 269-168 0 0,7-105-393 0 0,24-253 132 0 0,-2 29 152 0 0,1-27-3542 0 0,1-13 236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0.111"/>
    </inkml:context>
    <inkml:brush xml:id="br0">
      <inkml:brushProperty name="width" value="0.035" units="cm"/>
      <inkml:brushProperty name="height" value="0.035" units="cm"/>
      <inkml:brushProperty name="color" value="#008C3A"/>
    </inkml:brush>
  </inkml:definitions>
  <inkml:trace contextRef="#ctx0" brushRef="#br0">131 8 5785 0 0,'-11'-8'631'0'0,"19"9"-136"0"0,21 12 181 0 0,-24-7-589 0 0,0 1 1 0 0,0-1-1 0 0,0 1 1 0 0,-1 0-1 0 0,0 0 0 0 0,-1 0 1 0 0,0 1-1 0 0,0-1 1 0 0,0 1-1 0 0,-1 0 0 0 0,0 0 1 0 0,1 8-1 0 0,1 19 151 0 0,2 48 1 0 0,-6-77-205 0 0,1 98 398 0 0,-22 173-1 0 0,-39 103-140 0 0,28-198-295 0 0,-3 11-46 0 0,-28 215-122 0 0,61-379 199 0 0,1 1 1 0 0,5 56-1 0 0,-2-71-414 0 0,1-1 0 0 0,0 1 0 0 0,1-1 0 0 0,0 1 0 0 0,1-1 0 0 0,1-1 0 0 0,12 23 0 0 0,10 2-2688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1.559"/>
    </inkml:context>
    <inkml:brush xml:id="br0">
      <inkml:brushProperty name="width" value="0.035" units="cm"/>
      <inkml:brushProperty name="height" value="0.035" units="cm"/>
      <inkml:brushProperty name="color" value="#008C3A"/>
    </inkml:brush>
  </inkml:definitions>
  <inkml:trace contextRef="#ctx0" brushRef="#br0">395 0 976 0 0,'-38'25'1369'0'0,"34"-20"-1109"0"0,0-1 1 0 0,1 1-1 0 0,-1 0 1 0 0,1 0-1 0 0,0 0 1 0 0,1 1 0 0 0,-1-1-1 0 0,1 1 1 0 0,0-1-1 0 0,0 1 1 0 0,1 0-1 0 0,-2 10 1 0 0,1 7 594 0 0,0 1 0 0 0,3 24 1 0 0,-2 32 144 0 0,-194 1004 2328 0 0,141-822-2991 0 0,27-109-781 0 0,8 0 0 0 0,-1 250 1 0 0,19-383 56 0 0,0-1-4713 0 0,1-22 2436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1.994"/>
    </inkml:context>
    <inkml:brush xml:id="br0">
      <inkml:brushProperty name="width" value="0.035" units="cm"/>
      <inkml:brushProperty name="height" value="0.035" units="cm"/>
      <inkml:brushProperty name="color" value="#008C3A"/>
    </inkml:brush>
  </inkml:definitions>
  <inkml:trace contextRef="#ctx0" brushRef="#br0">389 1 1808 0 0,'-2'11'142'0'0,"0"0"0"0"0,1 1 1 0 0,0 0-1 0 0,0-1 0 0 0,2 17 0 0 0,-1 12 122 0 0,-16 191 1588 0 0,-10-1 1 0 0,-95 385 0 0 0,53-356-1554 0 0,-65 278-231 0 0,129-520-89 0 0,-1 6-192 0 0,1 2 0 0 0,-1 30 1 0 0,4-51 110 0 0,1 1 0 0 0,0 0 0 0 0,0 0 0 0 0,1 0 0 0 0,-1 0 1 0 0,1-1-1 0 0,0 1 0 0 0,0 0 0 0 0,1-1 0 0 0,-1 1 0 0 0,1-1 0 0 0,0 1 1 0 0,1-1-1 0 0,-1 0 0 0 0,1 0 0 0 0,-1 0 0 0 0,7 7 0 0 0,9 2-494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2.449"/>
    </inkml:context>
    <inkml:brush xml:id="br0">
      <inkml:brushProperty name="width" value="0.035" units="cm"/>
      <inkml:brushProperty name="height" value="0.035" units="cm"/>
      <inkml:brushProperty name="color" value="#008C3A"/>
    </inkml:brush>
  </inkml:definitions>
  <inkml:trace contextRef="#ctx0" brushRef="#br0">115 1 5041 0 0,'4'10'156'0'0,"0"0"0"0"0,1 0 0 0 0,0 0 1 0 0,11 16-1 0 0,7 13 39 0 0,-12-12 84 0 0,-1 1-1 0 0,-2 0 0 0 0,0 1 0 0 0,-2 0 0 0 0,-1 0 1 0 0,-2 0-1 0 0,0 0 0 0 0,-3 45 0 0 0,-6 20 1018 0 0,-23 123-1 0 0,-59 176 1412 0 0,-3 9-1060 0 0,86-369-1547 0 0,1 0 1 0 0,2 0-1 0 0,1 0 1 0 0,2 0-1 0 0,5 33 0 0 0,-4-50-443 0 0,1-1-1 0 0,0 0 1 0 0,1 0-1 0 0,1 0 1 0 0,0 0-1 0 0,2-1 1 0 0,-1 0-1 0 0,2 0 1 0 0,-1-1-1 0 0,2 0 1 0 0,0 0-1 0 0,19 19 0 0 0,-1-6-4048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3.338"/>
    </inkml:context>
    <inkml:brush xml:id="br0">
      <inkml:brushProperty name="width" value="0.035" units="cm"/>
      <inkml:brushProperty name="height" value="0.035" units="cm"/>
      <inkml:brushProperty name="color" value="#008C3A"/>
    </inkml:brush>
  </inkml:definitions>
  <inkml:trace contextRef="#ctx0" brushRef="#br0">174 41 5785 0 0,'-21'-18'1265'0'0,"20"17"-1227"0"0,1 1-1 0 0,0-1 1 0 0,-1 1-1 0 0,1-1 1 0 0,0 1 0 0 0,0 0-1 0 0,0-1 1 0 0,-1 1-1 0 0,1-1 1 0 0,0 1 0 0 0,0-1-1 0 0,0 1 1 0 0,0-1-1 0 0,0 1 1 0 0,0-1 0 0 0,0 1-1 0 0,0-1 1 0 0,0 1 0 0 0,0-1-1 0 0,0 1 1 0 0,0-1-1 0 0,0 1 1 0 0,0-1 0 0 0,1 1-1 0 0,-1-1 1 0 0,0 1-1 0 0,1-1 1 0 0,0 0-29 0 0,1 0-1 0 0,-1 0 1 0 0,1 0 0 0 0,-1 0 0 0 0,1 0-1 0 0,0 1 1 0 0,-1-1 0 0 0,1 1 0 0 0,0-1-1 0 0,0 1 1 0 0,-1 0 0 0 0,1 0-1 0 0,0-1 1 0 0,0 1 0 0 0,0 0 0 0 0,-1 1-1 0 0,1-1 1 0 0,0 0 0 0 0,0 0 0 0 0,-1 1-1 0 0,4 1 1 0 0,2-1-66 0 0,-1 1-1 0 0,0-1 1 0 0,1 2-1 0 0,-1-1 1 0 0,0 1-1 0 0,0 0 1 0 0,-1 0-1 0 0,1 0 1 0 0,-1 1-1 0 0,1 0 1 0 0,-1 0-1 0 0,0 0 1 0 0,-1 1-1 0 0,1 0 1 0 0,-1 0-1 0 0,6 7 1 0 0,-7-4 45 0 0,1-1 0 0 0,-1 1 0 0 0,-1 0 0 0 0,1-1 0 0 0,-1 1 0 0 0,-1 0 0 0 0,1 0 0 0 0,-1 1 0 0 0,-1-1 1 0 0,1 0-1 0 0,-2 0 0 0 0,-1 16 0 0 0,-65 493 7066 0 0,-64 250-5471 0 0,69-425-1641 0 0,59-319 16 0 0,-35 219-257 0 0,33-189-613 0 0,1 1 1 0 0,7 81 0 0 0,-3-129 673 0 0,0-1-134 0 0,0-1 0 0 0,1 0 0 0 0,-1 1 0 0 0,1-1 0 0 0,0 0 0 0 0,0 0 1 0 0,0 1-1 0 0,1-1 0 0 0,-1 0 0 0 0,5 7 0 0 0,-2-8-2829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3.696"/>
    </inkml:context>
    <inkml:brush xml:id="br0">
      <inkml:brushProperty name="width" value="0.035" units="cm"/>
      <inkml:brushProperty name="height" value="0.035" units="cm"/>
      <inkml:brushProperty name="color" value="#008C3A"/>
    </inkml:brush>
  </inkml:definitions>
  <inkml:trace contextRef="#ctx0" brushRef="#br0">283 1 13883 0 0,'-1'16'-1442'0'0,"1"0"1"0"0,0 1-1 0 0,4 21 1 0 0,-1-8 791 0 0,0 77-437 0 0,-4 0-1 0 0,-24 168 1 0 0,-62 213 1803 0 0,47-288 290 0 0,10-46 489 0 0,-72 468 2668 0 0,98-583-3882 0 0,2-1-1 0 0,1 1 0 0 0,3 0 1 0 0,9 61-1 0 0,-7-79-471 0 0,1-1-1 0 0,1 1 1 0 0,1-1-1 0 0,1 0 0 0 0,0 0 1 0 0,2-1-1 0 0,0 0 1 0 0,1-1-1 0 0,24 30 1 0 0,-6-15-3880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4.024"/>
    </inkml:context>
    <inkml:brush xml:id="br0">
      <inkml:brushProperty name="width" value="0.035" units="cm"/>
      <inkml:brushProperty name="height" value="0.035" units="cm"/>
      <inkml:brushProperty name="color" value="#008C3A"/>
    </inkml:brush>
  </inkml:definitions>
  <inkml:trace contextRef="#ctx0" brushRef="#br0">4624 87 9362 0 0,'7'-5'-82'0'0,"0"0"0"0"0,0 1 0 0 0,0-1 0 0 0,1 1 0 0 0,0 1 0 0 0,-1 0 1 0 0,2 0-1 0 0,-1 0 0 0 0,0 1 0 0 0,12-1 0 0 0,7-4 113 0 0,22-11-366 0 0,10-4 2718 0 0,-59 22-2321 0 0,1 0 1 0 0,-1 0 0 0 0,0 0 0 0 0,0 0 0 0 0,1 0-1 0 0,-1 0 1 0 0,0 0 0 0 0,0 0 0 0 0,0 0 0 0 0,1 0-1 0 0,-1 0 1 0 0,0 0 0 0 0,0 0 0 0 0,1 0 0 0 0,-1 1 0 0 0,0-1-1 0 0,0 0 1 0 0,0 0 0 0 0,1 0 0 0 0,-1 0 0 0 0,0 0-1 0 0,0 0 1 0 0,0 1 0 0 0,0-1 0 0 0,1 0 0 0 0,-1 0-1 0 0,0 0 1 0 0,0 0 0 0 0,0 1 0 0 0,0-1 0 0 0,0 0-1 0 0,0 0 1 0 0,0 0 0 0 0,0 1 0 0 0,1-1 0 0 0,-1 0 0 0 0,0 0-1 0 0,0 0 1 0 0,0 1 0 0 0,0-1 0 0 0,0 0 0 0 0,0 0-1 0 0,0 1 1 0 0,0-1 0 0 0,0 0 0 0 0,0 1 0 0 0,-3 17 1392 0 0,-9 15 386 0 0,6-25-1642 0 0,0-1 0 0 0,0 1 1 0 0,0-1-1 0 0,-1 0 0 0 0,0-1 0 0 0,-1 0 1 0 0,1 0-1 0 0,-1 0 0 0 0,0-1 1 0 0,-1 0-1 0 0,1-1 0 0 0,-11 5 1 0 0,-17 5 295 0 0,-62 15-1 0 0,83-25-463 0 0,-422 106 542 0 0,-156 44 516 0 0,32 30-362 0 0,418-126-350 0 0,-245 138-1 0 0,222-92-217 0 0,5 7-1 0 0,6 7 1 0 0,-235 229-1 0 0,228-177-136 0 0,6 7 0 0 0,-224 335 0 0 0,106-110 141 0 0,181-277-94 0 0,-122 125 1 0 0,186-220 108 0 0,-44 36 1 0 0,65-59-120 0 0,-1 0 0 0 0,1-1 0 0 0,-1-1 0 0 0,-1 1 0 0 0,1-2 0 0 0,-1 1 0 0 0,0-1 0 0 0,0 0 0 0 0,0-1 0 0 0,-21 3 0 0 0,27-6-82 0 0,0 0 1 0 0,1 0-1 0 0,-1-1 0 0 0,0 1 0 0 0,0-1 0 0 0,0 0 0 0 0,0-1 0 0 0,0 1 0 0 0,1 0 0 0 0,-1-1 0 0 0,1 0 0 0 0,-1 0 0 0 0,1 0 0 0 0,0 0 0 0 0,0-1 0 0 0,0 1 0 0 0,0-1 0 0 0,0 0 0 0 0,0 0 0 0 0,1 0 0 0 0,-1 0 0 0 0,1 0 0 0 0,0-1 0 0 0,0 1 0 0 0,0-1 0 0 0,0 1 0 0 0,1-1 0 0 0,0 0 0 0 0,-1 0 0 0 0,1 1 0 0 0,1-1 0 0 0,-1 0 0 0 0,0 0 0 0 0,1-5 0 0 0,45 51-3620 0 0,-35-31 3276 0 0,1-2-1 0 0,0 1 1 0 0,0-1 0 0 0,1-1-1 0 0,21 11 1 0 0,11-4-3678 0 0,-30-14-1478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4.104"/>
    </inkml:context>
    <inkml:brush xml:id="br0">
      <inkml:brushProperty name="width" value="0.035" units="cm"/>
      <inkml:brushProperty name="height" value="0.035" units="cm"/>
      <inkml:brushProperty name="color" value="#008C3A"/>
    </inkml:brush>
  </inkml:definitions>
  <inkml:trace contextRef="#ctx0" brushRef="#br0">517 1 5041 0 0,'5'24'369'0'0,"0"1"0"0"0,-1 0 0 0 0,-2 1 0 0 0,0-1 0 0 0,-2 0-1 0 0,-5 46 1 0 0,-4-10 213 0 0,-27 97-1 0 0,-131 319 2156 0 0,65-203-1313 0 0,97-260-1357 0 0,-131 405 1781 0 0,114-336-1514 0 0,4 2-1 0 0,3 0 1 0 0,-4 94 0 0 0,18-160-408 0 0,1-1-1 0 0,1 0 1 0 0,1 1 0 0 0,1-1 0 0 0,0 0 0 0 0,1 0-1 0 0,13 33 1 0 0,-13-41-198 0 0,1 0 0 0 0,0 0 1 0 0,0-1-1 0 0,1 1 0 0 0,0-1 0 0 0,1-1 0 0 0,0 1 0 0 0,1-1 0 0 0,-1 0 0 0 0,2-1 1 0 0,-1 0-1 0 0,1 0 0 0 0,0-1 0 0 0,13 7 0 0 0,30 8-4099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4.998"/>
    </inkml:context>
    <inkml:brush xml:id="br0">
      <inkml:brushProperty name="width" value="0.035" units="cm"/>
      <inkml:brushProperty name="height" value="0.035" units="cm"/>
      <inkml:brushProperty name="color" value="#008C3A"/>
    </inkml:brush>
  </inkml:definitions>
  <inkml:trace contextRef="#ctx0" brushRef="#br0">305 0 2529 0 0,'-4'18'444'0'0,"1"1"0"0"0,0-1 1 0 0,2 0-1 0 0,0 1 0 0 0,1-1 1 0 0,1 1-1 0 0,1-1 1 0 0,7 34-1 0 0,-4-19 299 0 0,2 50 1 0 0,-9-8-112 0 0,-4-1 0 0 0,-20 98 0 0 0,-48 143-690 0 0,68-288 62 0 0,-58 207-59 0 0,-64 309-2257 0 0,117-428 677 0 0,12-70 789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5.358"/>
    </inkml:context>
    <inkml:brush xml:id="br0">
      <inkml:brushProperty name="width" value="0.035" units="cm"/>
      <inkml:brushProperty name="height" value="0.035" units="cm"/>
      <inkml:brushProperty name="color" value="#008C3A"/>
    </inkml:brush>
  </inkml:definitions>
  <inkml:trace contextRef="#ctx0" brushRef="#br0">286 1 9362 0 0,'0'0'26'0'0,"-1"1"1"0"0,0 0-1 0 0,1 0 0 0 0,-1-1 1 0 0,1 1-1 0 0,-1 0 1 0 0,1 0-1 0 0,-1 0 0 0 0,1 0 1 0 0,-1 0-1 0 0,1 0 0 0 0,0 0 1 0 0,0 0-1 0 0,-1 0 1 0 0,1 0-1 0 0,0 0 0 0 0,0 0 1 0 0,0 0-1 0 0,0 0 0 0 0,0 0 1 0 0,0 0-1 0 0,1 0 0 0 0,-1 0 1 0 0,1 1-1 0 0,4 44-1628 0 0,-3-28 1247 0 0,4 95 474 0 0,-6 1 0 0 0,-4-1 0 0 0,-6 0 1 0 0,-34 162-1 0 0,-142 435 399 0 0,175-673-667 0 0,-21 79 755 0 0,29-106-637 0 0,2 1 1 0 0,-1-1-1 0 0,1 1 0 0 0,1-1 0 0 0,0 1 0 0 0,1 0 1 0 0,0-1-1 0 0,3 16 0 0 0,1-13-916 0 0,0-5-2143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5.733"/>
    </inkml:context>
    <inkml:brush xml:id="br0">
      <inkml:brushProperty name="width" value="0.035" units="cm"/>
      <inkml:brushProperty name="height" value="0.035" units="cm"/>
      <inkml:brushProperty name="color" value="#008C3A"/>
    </inkml:brush>
  </inkml:definitions>
  <inkml:trace contextRef="#ctx0" brushRef="#br0">454 0 9362 0 0,'-6'2'69'0'0,"1"0"0"0"0,-1 0 0 0 0,1 1 0 0 0,0 0 0 0 0,0 0 0 0 0,0 0 1 0 0,1 0-1 0 0,-1 1 0 0 0,1 0 0 0 0,-1 0 0 0 0,1 0 0 0 0,1 1 0 0 0,-1-1 0 0 0,1 1 0 0 0,-6 9 0 0 0,1 4 39 0 0,0-1 1 0 0,2 1-1 0 0,-7 31 0 0 0,6-22 165 0 0,-281 1320 3636 0 0,287-1340-3917 0 0,-35 249-229 0 0,30-197-298 0 0,4-1-1 0 0,5 81 1 0 0,-1-123-89 0 0,0-1 0 0 0,0 1-1 0 0,2-1 1 0 0,0 0 0 0 0,0 0 0 0 0,9 17 0 0 0,13 14-3213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8.696"/>
    </inkml:context>
    <inkml:brush xml:id="br0">
      <inkml:brushProperty name="width" value="0.035" units="cm"/>
      <inkml:brushProperty name="height" value="0.035" units="cm"/>
      <inkml:brushProperty name="color" value="#008C3A"/>
    </inkml:brush>
  </inkml:definitions>
  <inkml:trace contextRef="#ctx0" brushRef="#br0">1 19 5785 0 0,'0'-1'-25'0'0,"1"0"0"0"0,-1 0-1 0 0,1 0 1 0 0,-1 0 0 0 0,1 0 0 0 0,0 0-1 0 0,-1 0 1 0 0,1 0 0 0 0,0 0 0 0 0,0 0-1 0 0,0 0 1 0 0,0 1 0 0 0,0-1 0 0 0,0 0-1 0 0,0 1 1 0 0,0-1 0 0 0,0 1-1 0 0,0-1 1 0 0,0 1 0 0 0,0-1 0 0 0,0 1-1 0 0,0-1 1 0 0,1 1 0 0 0,-1 0 0 0 0,0 0-1 0 0,0 0 1 0 0,0 0 0 0 0,1 0 0 0 0,-1 0-1 0 0,2 0 1 0 0,1 0 62 0 0,0 0-1 0 0,0 0 1 0 0,0 0-1 0 0,0 0 0 0 0,1 1 1 0 0,-1-1-1 0 0,0 1 1 0 0,5 2-1 0 0,-6-2 102 0 0,-1 0 0 0 0,1 0-1 0 0,-1 1 1 0 0,0-1-1 0 0,1 1 1 0 0,-1-1-1 0 0,0 1 1 0 0,0 0 0 0 0,0 0-1 0 0,0 0 1 0 0,-1 0-1 0 0,1 0 1 0 0,2 5-1 0 0,-2-3 9 0 0,-1 1-1 0 0,0-1 0 0 0,0 1 1 0 0,0-1-1 0 0,-1 1 0 0 0,0 0 1 0 0,0 7-1 0 0,-27 330 4341 0 0,12-207-3549 0 0,6-67-673 0 0,5-44-563 0 0,0 0-1 0 0,2 1 0 0 0,1-1 1 0 0,0 1-1 0 0,2 0 1 0 0,5 27-1 0 0,-6-51 212 0 0,0-1-1 0 0,0 1 1 0 0,0 0-1 0 0,0-1 1 0 0,0 1 0 0 0,0-1-1 0 0,0 1 1 0 0,1 0-1 0 0,-1-1 1 0 0,0 1-1 0 0,0-1 1 0 0,1 1 0 0 0,-1-1-1 0 0,0 1 1 0 0,1-1-1 0 0,-1 1 1 0 0,1-1-1 0 0,-1 1 1 0 0,1-1-1 0 0,-1 1 1 0 0,1-1 0 0 0,-1 0-1 0 0,1 1 1 0 0,-1-1-1 0 0,1 0 1 0 0,-1 1-1 0 0,1-1 1 0 0,-1 0-1 0 0,1 0 1 0 0,0 1 0 0 0,-1-1-1 0 0,1 0 1 0 0,-1 0-1 0 0,1 0 1 0 0,0 0-1 0 0,-1 0 1 0 0,1 0 0 0 0,0 0-1 0 0,-1 0 1 0 0,1 0-1 0 0,-1 0 1 0 0,1-1-1 0 0,0 1 1 0 0,-1 0-1 0 0,1 0 1 0 0,-1 0 0 0 0,1-1-1 0 0,0 1 1 0 0,-1 0-1 0 0,1-1 1 0 0,-1 1-1 0 0,1-1 1 0 0,-1 1-1 0 0,0 0 1 0 0,1-1 0 0 0,0 0-1 0 0,10-14-1390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9.139"/>
    </inkml:context>
    <inkml:brush xml:id="br0">
      <inkml:brushProperty name="width" value="0.035" units="cm"/>
      <inkml:brushProperty name="height" value="0.035" units="cm"/>
      <inkml:brushProperty name="color" value="#008C3A"/>
    </inkml:brush>
  </inkml:definitions>
  <inkml:trace contextRef="#ctx0" brushRef="#br0">74 0 4321 0 0,'9'4'664'0'0,"-7"-4"-637"0"0,0 1 0 0 0,-1-1-1 0 0,1 0 1 0 0,0 1-1 0 0,0 0 1 0 0,-1-1 0 0 0,1 1-1 0 0,0 0 1 0 0,-1 0-1 0 0,1 0 1 0 0,-1 0 0 0 0,0 0-1 0 0,1 0 1 0 0,-1 1 0 0 0,0-1-1 0 0,1 0 1 0 0,-1 1-1 0 0,0-1 1 0 0,0 1 0 0 0,0-1-1 0 0,0 1 1 0 0,-1-1-1 0 0,1 1 1 0 0,0 0 0 0 0,0 2-1 0 0,-1 12-42 0 0,-1-1 0 0 0,-1 1 0 0 0,0-1 0 0 0,-2 0 0 0 0,1 1 0 0 0,-2-2 0 0 0,0 1 0 0 0,-12 24 0 0 0,6-11-148 0 0,10-26 127 0 0,-2 5 36 0 0,0 0-1 0 0,1 0 1 0 0,0 1-1 0 0,0-1 0 0 0,1 0 1 0 0,-2 12-1 0 0,3-18 23 0 0,0 0 0 0 0,1 1-1 0 0,-1-1 1 0 0,0 0 0 0 0,0 0 0 0 0,0 0-1 0 0,1 0 1 0 0,-1 0 0 0 0,1 0 0 0 0,-1 0-1 0 0,1 1 1 0 0,-1-1 0 0 0,1 0 0 0 0,0-1-1 0 0,-1 1 1 0 0,1 0 0 0 0,0 0 0 0 0,0 0-1 0 0,1 1 1 0 0,0-1 10 0 0,0 0 0 0 0,0 0 0 0 0,0 0 0 0 0,0-1 0 0 0,0 1 0 0 0,1-1 0 0 0,-1 1 0 0 0,0-1-1 0 0,0 0 1 0 0,1 0 0 0 0,-1 0 0 0 0,0 0 0 0 0,0 0 0 0 0,3-1 0 0 0,12-2 67 0 0,0-1 1 0 0,-1 0-1 0 0,0-2 1 0 0,29-13-1 0 0,-32 13-28 0 0,0 0 0 0 0,1 1-1 0 0,0 0 1 0 0,0 1 0 0 0,0 0-1 0 0,0 2 1 0 0,25-3 0 0 0,-32 5-83 0 0,0 0 1 0 0,-1 0-1 0 0,1 1 1 0 0,0 0 0 0 0,0 1-1 0 0,0-1 1 0 0,-1 1 0 0 0,1 0-1 0 0,-1 1 1 0 0,0 0-1 0 0,1 0 1 0 0,-1 0 0 0 0,8 6-1 0 0,-12-6-17 0 0,1-1 0 0 0,-1 1 0 0 0,0-1 0 0 0,0 1 0 0 0,0 0 0 0 0,0 0-1 0 0,0 0 1 0 0,0 0 0 0 0,-1 0 0 0 0,0 0 0 0 0,1 0 0 0 0,-1 0 0 0 0,0 1 0 0 0,-1-1-1 0 0,1 0 1 0 0,-1 1 0 0 0,1-1 0 0 0,-1 1 0 0 0,0-1 0 0 0,0 0 0 0 0,-1 1 0 0 0,1-1-1 0 0,-1 1 1 0 0,1-1 0 0 0,-1 0 0 0 0,0 1 0 0 0,0-1 0 0 0,-4 6 0 0 0,-2 8-9 0 0,-2-1-1 0 0,0 0 1 0 0,-1 0 0 0 0,-1-1 0 0 0,0 0 0 0 0,-1-1 0 0 0,-1 0 0 0 0,-18 16 0 0 0,13-15 108 0 0,-1 0 1 0 0,-1 0-1 0 0,0-2 1 0 0,0-1-1 0 0,-45 20 1 0 0,57-29-59 0 0,0 0 1 0 0,0-1-1 0 0,0 0 0 0 0,-1-1 1 0 0,1 1-1 0 0,-1-1 1 0 0,0-1-1 0 0,1 0 0 0 0,-11-1 1 0 0,14 0-134 0 0,0 1 1 0 0,0-1-1 0 0,1-1 1 0 0,-1 1-1 0 0,0-1 0 0 0,1 1 1 0 0,0-1-1 0 0,-1-1 1 0 0,1 1-1 0 0,0 0 1 0 0,0-1-1 0 0,0 0 1 0 0,0 0-1 0 0,0 0 1 0 0,1-1-1 0 0,0 1 1 0 0,-5-7-1 0 0,-3-7-1687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9.305"/>
    </inkml:context>
    <inkml:brush xml:id="br0">
      <inkml:brushProperty name="width" value="0.035" units="cm"/>
      <inkml:brushProperty name="height" value="0.035" units="cm"/>
      <inkml:brushProperty name="color" value="#008C3A"/>
    </inkml:brush>
  </inkml:definitions>
  <inkml:trace contextRef="#ctx0" brushRef="#br0">2 13 3369 0 0,'0'-1'10'0'0,"-1"1"0"0"0,1 0 1 0 0,0-1-1 0 0,0 1 1 0 0,0 0-1 0 0,0 0 0 0 0,0-1 1 0 0,0 1-1 0 0,0 0 1 0 0,0-1-1 0 0,0 1 0 0 0,0 0 1 0 0,0-1-1 0 0,0 1 1 0 0,0 0-1 0 0,0-1 0 0 0,0 1 1 0 0,0 0-1 0 0,0-1 0 0 0,0 1 1 0 0,0 0-1 0 0,0 0 1 0 0,0-1-1 0 0,1 1 0 0 0,-1 0 1 0 0,0 0-1 0 0,0-1 1 0 0,0 1-1 0 0,0 0 0 0 0,1 0 1 0 0,-1-1-1 0 0,0 1 0 0 0,0 0 1 0 0,1 0-1 0 0,-1 0 1 0 0,0-1-1 0 0,0 1 0 0 0,1 0 1 0 0,-1 0-1 0 0,0 0 1 0 0,1 0-1 0 0,-1 0 0 0 0,0 0 1 0 0,0-1-1 0 0,1 1 0 0 0,-1 0 1 0 0,1 0-1 0 0,26-1 512 0 0,35 11 454 0 0,-57-9-833 0 0,233 57 3677 0 0,49 8-3519 0 0,-247-60-1192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9.709"/>
    </inkml:context>
    <inkml:brush xml:id="br0">
      <inkml:brushProperty name="width" value="0.035" units="cm"/>
      <inkml:brushProperty name="height" value="0.035" units="cm"/>
      <inkml:brushProperty name="color" value="#008C3A"/>
    </inkml:brush>
  </inkml:definitions>
  <inkml:trace contextRef="#ctx0" brushRef="#br0">267 419 4665 0 0,'2'0'46'0'0,"0"0"0"0"0,1 0 0 0 0,-1 0 0 0 0,0 0 0 0 0,0 0 0 0 0,0-1 0 0 0,0 1 0 0 0,0-1 0 0 0,0 0 0 0 0,0 1 0 0 0,0-1 0 0 0,-1 0 0 0 0,1 0 0 0 0,0 0 0 0 0,0 0 0 0 0,-1-1 1 0 0,1 1-1 0 0,0 0 0 0 0,-1-1 0 0 0,0 1 0 0 0,1-1 0 0 0,-1 1 0 0 0,0-1 0 0 0,0 0 0 0 0,1 0 0 0 0,-1 1 0 0 0,-1-1 0 0 0,1 0 0 0 0,0 0 0 0 0,0 0 0 0 0,-1 0 0 0 0,1-2 0 0 0,1-9-63 0 0,0 0 0 0 0,-1 0 0 0 0,-1 0 0 0 0,0 0 0 0 0,-1 0 0 0 0,0 0 0 0 0,-1 0 0 0 0,0 1 1 0 0,-1-1-1 0 0,-7-18 0 0 0,-1 2-183 0 0,-1 0 1 0 0,-1 0 0 0 0,-21-31 0 0 0,29 51 297 0 0,0 0-1 0 0,-1 1 0 0 0,0 0 1 0 0,0 1-1 0 0,-14-13 1 0 0,19 19-20 0 0,0-1 0 0 0,-1 1 0 0 0,1 0 0 0 0,-1 0 0 0 0,1 1 1 0 0,-1-1-1 0 0,0 0 0 0 0,1 0 0 0 0,-1 1 0 0 0,0-1 0 0 0,0 1 1 0 0,1-1-1 0 0,-1 1 0 0 0,0 0 0 0 0,0 0 0 0 0,1 0 0 0 0,-1 0 1 0 0,0 0-1 0 0,0 0 0 0 0,0 0 0 0 0,1 1 0 0 0,-1-1 0 0 0,0 1 1 0 0,0-1-1 0 0,1 1 0 0 0,-1 0 0 0 0,0-1 0 0 0,1 1 0 0 0,-1 0 0 0 0,1 0 1 0 0,-1 0-1 0 0,1 0 0 0 0,0 1 0 0 0,-1-1 0 0 0,1 0 0 0 0,0 0 1 0 0,0 1-1 0 0,-2 2 0 0 0,-7 9 139 0 0,1 0 1 0 0,0 1 0 0 0,2 0-1 0 0,-1 1 1 0 0,2-1 0 0 0,-9 26-1 0 0,-20 97 211 0 0,30-112-251 0 0,-1-1 160 0 0,1 1 0 0 0,2-1 0 0 0,0 1 0 0 0,2 0 0 0 0,2 36 0 0 0,-1-56-314 0 0,0 0 0 0 0,1 0 0 0 0,0 0 0 0 0,0 0 1 0 0,0 0-1 0 0,0-1 0 0 0,1 1 0 0 0,0-1 1 0 0,0 1-1 0 0,0-1 0 0 0,0 1 0 0 0,1-1 0 0 0,0 0 1 0 0,0 0-1 0 0,0 0 0 0 0,0-1 0 0 0,1 1 1 0 0,-1-1-1 0 0,1 0 0 0 0,0 1 0 0 0,0-2 0 0 0,0 1 1 0 0,0 0-1 0 0,1-1 0 0 0,-1 0 0 0 0,1 0 1 0 0,-1 0-1 0 0,1-1 0 0 0,0 1 0 0 0,0-1 0 0 0,-1 0 1 0 0,1-1-1 0 0,0 1 0 0 0,8-1 0 0 0,-3-1-175 0 0,1 0-1 0 0,0 0 1 0 0,-1-1-1 0 0,1 0 0 0 0,-1-1 1 0 0,0-1-1 0 0,0 1 1 0 0,0-1-1 0 0,-1-1 0 0 0,13-7 1 0 0,16-12-530 0 0,38-31 0 0 0,-54 38 450 0 0,136-117-1903 0 0,-110 86 1046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00.126"/>
    </inkml:context>
    <inkml:brush xml:id="br0">
      <inkml:brushProperty name="width" value="0.035" units="cm"/>
      <inkml:brushProperty name="height" value="0.035" units="cm"/>
      <inkml:brushProperty name="color" value="#008C3A"/>
    </inkml:brush>
  </inkml:definitions>
  <inkml:trace contextRef="#ctx0" brushRef="#br0">520 635 2040 0 0,'10'-6'102'0'0,"-1"-1"0"0"0,0 0-1 0 0,0-1 1 0 0,-1 0 0 0 0,0-1-1 0 0,0 1 1 0 0,-1-1 0 0 0,0-1-1 0 0,-1 0 1 0 0,0 0 0 0 0,0 0 0 0 0,-1 0-1 0 0,0-1 1 0 0,-1 0 0 0 0,0 0-1 0 0,4-21 1 0 0,-6 14-82 0 0,-1 1 1 0 0,0 0-1 0 0,-1-1 0 0 0,-1 1 1 0 0,0-1-1 0 0,-1 1 0 0 0,-1 0 1 0 0,-1 0-1 0 0,-1 0 0 0 0,-10-26 1 0 0,7 24-64 0 0,0 0 0 0 0,-2 1 0 0 0,0-1 0 0 0,-1 2 1 0 0,-1 0-1 0 0,-1 0 0 0 0,0 1 0 0 0,-1 0 0 0 0,-25-21 0 0 0,34 33 202 0 0,-1 0-1 0 0,1-1 0 0 0,-1 2 1 0 0,0-1-1 0 0,0 1 0 0 0,0 0 0 0 0,0 0 1 0 0,-1 0-1 0 0,1 1 0 0 0,-1 0 1 0 0,0 1-1 0 0,1-1 0 0 0,-1 1 1 0 0,0 1-1 0 0,0-1 0 0 0,0 1 1 0 0,0 0-1 0 0,0 1 0 0 0,0 0 0 0 0,1 0 1 0 0,-1 0-1 0 0,0 1 0 0 0,0 0 1 0 0,1 0-1 0 0,-1 0 0 0 0,1 1 1 0 0,0 0-1 0 0,0 1 0 0 0,0-1 1 0 0,0 1-1 0 0,1 0 0 0 0,-8 7 1 0 0,-6 7 561 0 0,0 1 0 0 0,1 1 1 0 0,1 0-1 0 0,1 1 0 0 0,-16 30 1 0 0,-58 121 962 0 0,82-155-1490 0 0,0 1 1 0 0,1 0-1 0 0,1 1 1 0 0,1-1-1 0 0,1 1 0 0 0,-3 26 1 0 0,6-39-131 0 0,1 0 1 0 0,-1-1-1 0 0,2 1 0 0 0,-1 0 1 0 0,1-1-1 0 0,-1 1 1 0 0,2 0-1 0 0,-1-1 0 0 0,1 0 1 0 0,-1 1-1 0 0,1-1 0 0 0,1 0 1 0 0,-1 0-1 0 0,1 0 1 0 0,0 0-1 0 0,0 0 0 0 0,0 0 1 0 0,1-1-1 0 0,0 0 1 0 0,0 0-1 0 0,0 0 0 0 0,0 0 1 0 0,1 0-1 0 0,-1-1 0 0 0,10 6 1 0 0,-1-4-29 0 0,-1 0 0 0 0,1-1 0 0 0,0 0 0 0 0,0-1 0 0 0,0 0 0 0 0,0-1 0 0 0,0 0 0 0 0,0-2 0 0 0,1 1 0 0 0,-1-1 0 0 0,0-1 0 0 0,1-1 0 0 0,-1 0 0 0 0,0 0 0 0 0,0-1 0 0 0,0-1 0 0 0,17-7 0 0 0,12-6-61 0 0,-2-3 0 0 0,0 0-1 0 0,69-49 1 0 0,-24 8-591 0 0,148-137-1 0 0,-177 142-1351 0 0,70-93 0 0 0,-74 78-2969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37.978"/>
    </inkml:context>
    <inkml:brush xml:id="br0">
      <inkml:brushProperty name="width" value="0.035" units="cm"/>
      <inkml:brushProperty name="height" value="0.035" units="cm"/>
      <inkml:brushProperty name="color" value="#008C3A"/>
    </inkml:brush>
  </inkml:definitions>
  <inkml:trace contextRef="#ctx0" brushRef="#br0">630 1 4665 0 0,'-7'2'45'0'0,"0"0"0"0"0,0 0 0 0 0,0 1 0 0 0,1 0 1 0 0,-1 1-1 0 0,1-1 0 0 0,-1 1 0 0 0,1 0 0 0 0,1 1 0 0 0,-10 8 0 0 0,-208 203-544 0 0,38-35-1290 0 0,78-79 1621 0 0,72-76 168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1.284"/>
    </inkml:context>
    <inkml:brush xml:id="br0">
      <inkml:brushProperty name="width" value="0.035" units="cm"/>
      <inkml:brushProperty name="height" value="0.035" units="cm"/>
      <inkml:brushProperty name="color" value="#008C3A"/>
    </inkml:brush>
  </inkml:definitions>
  <inkml:trace contextRef="#ctx0" brushRef="#br0">15 1 3369 0 0,'-15'15'1760'0'0,"15"-15"-1694"0"0,0 0 1 0 0,0 1 0 0 0,0-1 0 0 0,0 0-1 0 0,0 1 1 0 0,0-1 0 0 0,1 0-1 0 0,-1 0 1 0 0,0 1 0 0 0,0-1-1 0 0,0 0 1 0 0,0 1 0 0 0,0-1-1 0 0,1 0 1 0 0,-1 0 0 0 0,0 1 0 0 0,0-1-1 0 0,0 0 1 0 0,1 0 0 0 0,-1 1-1 0 0,0-1 1 0 0,0 0 0 0 0,1 0-1 0 0,-1 0 1 0 0,0 0 0 0 0,0 1 0 0 0,1-1-1 0 0,-1 0 1 0 0,0 0 0 0 0,1 0-1 0 0,-1 0 1 0 0,0 0 0 0 0,1 0-1 0 0,3 1 191 0 0,-1-1 0 0 0,0 1 0 0 0,1-1-1 0 0,-1 0 1 0 0,1 0 0 0 0,-1-1-1 0 0,1 1 1 0 0,-1-1 0 0 0,5-1-1 0 0,3-1 85 0 0,0 0 0 0 0,-1 1 0 0 0,2 0-1 0 0,-1 1 1 0 0,0 0 0 0 0,0 0-1 0 0,0 2 1 0 0,19 1 0 0 0,-18 1-388 0 0,1 0 1 0 0,-1 1 0 0 0,0 0-1 0 0,0 1 1 0 0,-1 0-1 0 0,1 1 1 0 0,-1 0 0 0 0,0 1-1 0 0,-1 0 1 0 0,0 0-1 0 0,0 2 1 0 0,9 8 0 0 0,-15-13-62 0 0,1 1 1 0 0,-1-1-1 0 0,0 1 1 0 0,0 0-1 0 0,-1 0 1 0 0,1 0-1 0 0,-1 0 1 0 0,0 1-1 0 0,-1-1 1 0 0,1 1-1 0 0,-1 0 1 0 0,0 0 0 0 0,0 0-1 0 0,-1 0 1 0 0,0 0-1 0 0,0 0 1 0 0,0 0-1 0 0,-1 0 1 0 0,0 8-1 0 0,-1-8 20 0 0,-1 1-1 0 0,1 0 1 0 0,-1-1-1 0 0,0 1 1 0 0,-1-1-1 0 0,0 0 1 0 0,0 0-1 0 0,0 0 1 0 0,0 0-1 0 0,-1 0 1 0 0,0-1-1 0 0,0 1 1 0 0,-1-1-1 0 0,0 0 1 0 0,1-1-1 0 0,-2 1 1 0 0,-5 3 0 0 0,7-4 323 0 0,-33 22 1513 0 0,37-26-1655 0 0,-1 1 1 0 0,0 0-1 0 0,1-1 1 0 0,-1 1-1 0 0,0-1 0 0 0,0 1 1 0 0,0-1-1 0 0,1 1 0 0 0,-1-1 1 0 0,0 0-1 0 0,0 1 1 0 0,0-1-1 0 0,0 0 0 0 0,0 0 1 0 0,0 0-1 0 0,0 1 0 0 0,0-1 1 0 0,0 0-1 0 0,0 0 1 0 0,0 0-1 0 0,0-1 0 0 0,0 1 1 0 0,1 0-1 0 0,-1 0 0 0 0,0 0 1 0 0,0-1-1 0 0,0 1 1 0 0,0-1-1 0 0,0 1 0 0 0,0 0 1 0 0,0-1-1 0 0,1 1 1 0 0,-1-1-1 0 0,0 0 0 0 0,0 0 1 0 0,1 0-114 0 0,0 0 0 0 0,0 0 0 0 0,0 0 0 0 0,0 0 0 0 0,1 0 0 0 0,-1 0 0 0 0,0 0 0 0 0,1 0 0 0 0,-1 0 0 0 0,1 0-1 0 0,-1 0 1 0 0,1 0 0 0 0,-1 0 0 0 0,1 0 0 0 0,0 1 0 0 0,-1-1 0 0 0,1 0 0 0 0,0 0 0 0 0,0 1 0 0 0,-1-1 0 0 0,1 1 0 0 0,0-1 0 0 0,0 1 0 0 0,0-1 0 0 0,0 1 0 0 0,2-1 0 0 0,26-15-530 0 0,-14 10 554 0 0,1 1 1 0 0,0 0 0 0 0,0 1 0 0 0,0 1-1 0 0,1 0 1 0 0,-1 1 0 0 0,0 1-1 0 0,1 1 1 0 0,0 0 0 0 0,-1 1 0 0 0,1 0-1 0 0,-1 2 1 0 0,0 0 0 0 0,0 1-1 0 0,0 0 1 0 0,26 12 0 0 0,-39-14-39 0 0,0-1 1 0 0,0 1-1 0 0,-1 0 1 0 0,1 0-1 0 0,-1 0 0 0 0,1 0 1 0 0,-1 0-1 0 0,0 1 1 0 0,0-1-1 0 0,0 0 1 0 0,0 1-1 0 0,0 0 0 0 0,-1 0 1 0 0,1-1-1 0 0,-1 1 1 0 0,0 0-1 0 0,1 0 1 0 0,-1 0-1 0 0,0 5 0 0 0,0-2-41 0 0,-1 0-1 0 0,1 0 0 0 0,-2 0 0 0 0,1 0 0 0 0,-1 0 0 0 0,0 0 0 0 0,0 0 0 0 0,0 0 0 0 0,-5 9 1 0 0,-2 6-39 0 0,-2-1-1 0 0,0-1 1 0 0,-2 0 0 0 0,-20 27 0 0 0,7-15 271 0 0,0-1 1 0 0,-56 50-1 0 0,68-69 92 0 0,0 0 0 0 0,-1-1 0 0 0,0-1-1 0 0,-1 0 1 0 0,0-1 0 0 0,0 0 0 0 0,-1-1 0 0 0,0-1 0 0 0,-20 5 0 0 0,33-10-207 0 0,0 0 0 0 0,0-1-1 0 0,0 1 1 0 0,1-1 0 0 0,-1 1 0 0 0,0-1-1 0 0,0 0 1 0 0,0 0 0 0 0,0 0 0 0 0,0 0 0 0 0,0-1-1 0 0,1 1 1 0 0,-1-1 0 0 0,0 0 0 0 0,0 0-1 0 0,1 0 1 0 0,-1 0 0 0 0,0 0 0 0 0,1 0 0 0 0,-1-1-1 0 0,1 1 1 0 0,0-1 0 0 0,-1 0 0 0 0,1 0-1 0 0,0 0 1 0 0,0 0 0 0 0,0 0 0 0 0,0 0 0 0 0,0 0-1 0 0,-1-4 1 0 0,2 2-227 0 0,-1 0 1 0 0,1-1-1 0 0,0 1 0 0 0,0-1 1 0 0,1 1-1 0 0,-1-1 0 0 0,1 1 1 0 0,0-1-1 0 0,0 1 0 0 0,1-1 1 0 0,-1 1-1 0 0,1-1 0 0 0,0 1 1 0 0,0-1-1 0 0,1 1 0 0 0,-1 0 1 0 0,1-1-1 0 0,2-4 0 0 0,7-9-1603 0 0,1 0-2028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38.806"/>
    </inkml:context>
    <inkml:brush xml:id="br0">
      <inkml:brushProperty name="width" value="0.035" units="cm"/>
      <inkml:brushProperty name="height" value="0.035" units="cm"/>
      <inkml:brushProperty name="color" value="#008C3A"/>
    </inkml:brush>
  </inkml:definitions>
  <inkml:trace contextRef="#ctx0" brushRef="#br0">0 1761 5409 0 0,'1'0'21'0'0,"0"-1"0"0"0,0 1 0 0 0,0-1 0 0 0,0 1 0 0 0,-1 0 0 0 0,1-1 0 0 0,0 1 0 0 0,0 0 0 0 0,0-1 1 0 0,0 1-1 0 0,0 0 0 0 0,0 0 0 0 0,0 0 0 0 0,0 0 0 0 0,0 0 0 0 0,0 0 0 0 0,0 0 0 0 0,0 0 0 0 0,-1 1 0 0 0,1-1 0 0 0,0 0 0 0 0,0 0 0 0 0,0 1 0 0 0,0-1 0 0 0,0 1 0 0 0,0-1 0 0 0,-1 1 0 0 0,1-1 0 0 0,1 2 0 0 0,43 16-72 0 0,-37-14 149 0 0,174 79 301 0 0,57 23-412 0 0,-180-83-128 0 0,1-3 0 0 0,75 15-1 0 0,-24-17-246 0 0,155 6 0 0 0,116-19 465 0 0,-349-5-1 0 0,1845 6 7103 0 0,-1857-6-7153 0 0,528-5 169 0 0,-382-4-79 0 0,209-39 1 0 0,-330 39-37 0 0,308-64 694 0 0,-267 51-420 0 0,-1-5-1 0 0,85-38 1 0 0,-105 36-124 0 0,0-2 0 0 0,-3-4 0 0 0,0-2 0 0 0,58-47 0 0 0,-101 69-110 0 0,-1-2 0 0 0,-1 0 0 0 0,0-1 0 0 0,-1-1 0 0 0,-1-1 0 0 0,-1 0 0 0 0,-1-1 0 0 0,-1 0 0 0 0,0-1 0 0 0,-2-1 0 0 0,-1 0 0 0 0,0 0 0 0 0,-2-1 0 0 0,-1 0 0 0 0,6-31 0 0 0,-9 24-5 0 0,-2 1 0 0 0,-1-1 0 0 0,-1 1 0 0 0,-1-1 0 0 0,-2 1 1 0 0,-1-1-1 0 0,-2 1 0 0 0,0 0 0 0 0,-2 1 0 0 0,-2 0 0 0 0,0 0 0 0 0,-17-31 0 0 0,8 25-38 0 0,-1 1 0 0 0,-1 2 0 0 0,-2 0-1 0 0,-1 1 1 0 0,-1 1 0 0 0,-2 2 0 0 0,-1 0 0 0 0,-1 2 0 0 0,-37-25-1 0 0,-16-4-43 0 0,-2 3-1 0 0,-3 5 1 0 0,-121-49-1 0 0,-294-70 46 0 0,366 133-83 0 0,-3 7 1 0 0,0 5-1 0 0,0 7 0 0 0,-2 6 0 0 0,1 6 0 0 0,-1 6 0 0 0,1 6 0 0 0,0 6 0 0 0,1 6 0 0 0,2 7 0 0 0,0 5 0 0 0,-221 88 0 0 0,-257 170 5 0 0,33 55 0 0 0,516-305 6 0 0,-392 263 251 0 0,378-245-190 0 0,4 4-1 0 0,2 2 0 0 0,-96 113 0 0 0,160-168-40 0 0,1 1 0 0 0,0 0 0 0 0,1 0 0 0 0,0 1-1 0 0,1 0 1 0 0,0 1 0 0 0,1-1 0 0 0,-8 30 0 0 0,13-36-20 0 0,0 0 0 0 0,0 0 0 0 0,1 0 0 0 0,0 0 0 0 0,0 1 0 0 0,0-1 0 0 0,1 0 0 0 0,0 0 0 0 0,1 0 1 0 0,0 0-1 0 0,0 0 0 0 0,0 0 0 0 0,1-1 0 0 0,0 1 0 0 0,0-1 0 0 0,0 1 0 0 0,1-1 0 0 0,0 0 0 0 0,1-1 0 0 0,7 9 1 0 0,0-2-7 0 0,1 0 0 0 0,0-1 0 0 0,1-1 0 0 0,0-1 0 0 0,1 1 0 0 0,-1-2 0 0 0,2 0 0 0 0,-1-1 0 0 0,1-1 0 0 0,33 9 0 0 0,8-2 0 0 0,109 11 0 0 0,265-12-46 0 0,8-35-18 0 0,-310 15 78 0 0,-123 7-21 0 0,1363-60-1834 0 0,-1097 60-5121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7.124"/>
    </inkml:context>
    <inkml:brush xml:id="br0">
      <inkml:brushProperty name="width" value="0.035" units="cm"/>
      <inkml:brushProperty name="height" value="0.035" units="cm"/>
      <inkml:brushProperty name="color" value="#008C3A"/>
    </inkml:brush>
  </inkml:definitions>
  <inkml:trace contextRef="#ctx0" brushRef="#br0">263 0 9362 0 0,'-4'5'76'0'0,"-1"1"1"0"0,1-1-1 0 0,0 1 0 0 0,1 0 0 0 0,-1 0 1 0 0,1 1-1 0 0,0-1 0 0 0,1 1 1 0 0,-1-1-1 0 0,-1 11 0 0 0,-9 75-995 0 0,8-43 883 0 0,-164 1023 1428 0 0,163-1036-1459 0 0,-21 149 45 0 0,24-161-187 0 0,2 1 0 0 0,1 0 1 0 0,1 0-1 0 0,1-1 0 0 0,7 33 1 0 0,-8-54 71 0 0,-1 0 1 0 0,1 0 0 0 0,0 0-1 0 0,-1 0 1 0 0,1-1 0 0 0,1 1-1 0 0,-1 0 1 0 0,0 0 0 0 0,1-1-1 0 0,-1 1 1 0 0,1-1 0 0 0,0 1-1 0 0,-1-1 1 0 0,1 0 0 0 0,1 0-1 0 0,-1 0 1 0 0,0 0 0 0 0,0 0-1 0 0,1 0 1 0 0,-1-1 0 0 0,1 1-1 0 0,-1-1 1 0 0,1 1 0 0 0,0-1 0 0 0,0 0-1 0 0,5 1 1 0 0,15-4-1007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6.688"/>
    </inkml:context>
    <inkml:brush xml:id="br0">
      <inkml:brushProperty name="width" value="0.035" units="cm"/>
      <inkml:brushProperty name="height" value="0.035" units="cm"/>
      <inkml:brushProperty name="color" value="#008C3A"/>
    </inkml:brush>
  </inkml:definitions>
  <inkml:trace contextRef="#ctx0" brushRef="#br0">356 0 4665 0 0,'-1'1'84'0'0,"1"-1"-1"0"0,0 0 1 0 0,-1 1-1 0 0,1-1 1 0 0,0 1-1 0 0,0-1 1 0 0,0 1-1 0 0,0-1 1 0 0,-1 1-1 0 0,1-1 1 0 0,0 1-1 0 0,0-1 1 0 0,0 0-1 0 0,0 1 1 0 0,0-1-1 0 0,0 1 1 0 0,0-1-1 0 0,0 1 1 0 0,0-1-1 0 0,0 1 1 0 0,1-1-1 0 0,-1 1 1 0 0,0-1-1 0 0,0 1 1 0 0,0-1-1 0 0,0 1 1 0 0,1-1-1 0 0,-1 1 1 0 0,0-1-1 0 0,1 0 1 0 0,-1 1-1 0 0,0-1 1 0 0,1 0-1 0 0,-1 1 1 0 0,0-1-1 0 0,1 0 1 0 0,0 1-1 0 0,18 30 871 0 0,-10-17-824 0 0,-3-1-108 0 0,-1 1 1 0 0,0 0-1 0 0,-1 0 0 0 0,0 0 1 0 0,-1 1-1 0 0,-1-1 0 0 0,0 1 1 0 0,-1 0-1 0 0,-1-1 0 0 0,0 1 1 0 0,-2 15-1 0 0,-6 24 141 0 0,-21 85 0 0 0,23-116-29 0 0,-164 509 1746 0 0,-14 67-1686 0 0,177-563-1839 0 0,-4 54 1 0 0,9-60-1582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0:57.496"/>
    </inkml:context>
    <inkml:brush xml:id="br0">
      <inkml:brushProperty name="width" value="0.035" units="cm"/>
      <inkml:brushProperty name="height" value="0.035" units="cm"/>
      <inkml:brushProperty name="color" value="#008C3A"/>
    </inkml:brush>
  </inkml:definitions>
  <inkml:trace contextRef="#ctx0" brushRef="#br0">721 0 12675 0 0,'-2'4'-12'0'0,"0"1"0"0"0,0-1-1 0 0,1 1 1 0 0,0-1 0 0 0,0 1 0 0 0,0 0 0 0 0,0 0 0 0 0,1-1 0 0 0,0 1 0 0 0,0 5 0 0 0,-2 15-785 0 0,-20 97 615 0 0,-6-1 0 0 0,-5-1-1 0 0,-63 151 1 0 0,-179 329 572 0 0,182-410 48 0 0,89-180-410 0 0,-89 196 527 0 0,77-165-296 0 0,2 0 1 0 0,2 0-1 0 0,-7 53 0 0 0,17-50 99 0 0,1-44-397 0 0,1 1 0 0 0,0 0-1 0 0,0-1 1 0 0,0 1 0 0 0,0 0 0 0 0,0-1 0 0 0,0 1 0 0 0,0-1 0 0 0,0 1 0 0 0,1 0 0 0 0,-1-1 0 0 0,0 1 0 0 0,0 0 0 0 0,0-1 0 0 0,1 1 0 0 0,-1-1 0 0 0,0 1 0 0 0,0-1-1 0 0,1 1 1 0 0,-1-1 0 0 0,1 1 0 0 0,-1-1 0 0 0,0 1 0 0 0,1-1 0 0 0,-1 1 0 0 0,1-1 0 0 0,-1 0 0 0 0,1 1 0 0 0,0-1 0 0 0,-1 0 0 0 0,1 1 0 0 0,-1-1 0 0 0,1 0 0 0 0,-1 0-1 0 0,1 1 1 0 0,0-1 0 0 0,-1 0 0 0 0,1 0 0 0 0,0 0 0 0 0,-1 0 0 0 0,1 0 0 0 0,-1 0 0 0 0,1 0 0 0 0,0 0 0 0 0,-1 0 0 0 0,1 0 0 0 0,0-1 0 0 0,-1 1 0 0 0,1 0 0 0 0,-1 0-1 0 0,1 0 1 0 0,0-1 0 0 0,-1 1 0 0 0,1 0 0 0 0,-1-1 0 0 0,1 1 0 0 0,-1 0 0 0 0,1-1 0 0 0,-1 1 0 0 0,1-1 0 0 0,-1 0 0 0 0,15-12-4159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1.670"/>
    </inkml:context>
    <inkml:brush xml:id="br0">
      <inkml:brushProperty name="width" value="0.035" units="cm"/>
      <inkml:brushProperty name="height" value="0.035" units="cm"/>
      <inkml:brushProperty name="color" value="#008C3A"/>
    </inkml:brush>
  </inkml:definitions>
  <inkml:trace contextRef="#ctx0" brushRef="#br0">775 51 2272 0 0,'25'-13'2076'0'0,"-23"12"-1864"0"0,0 1 1 0 0,-1-1-1 0 0,1 1 0 0 0,0-1 1 0 0,-1 0-1 0 0,1 0 0 0 0,0 0 1 0 0,-1 0-1 0 0,1 0 0 0 0,-1 0 0 0 0,1 0 1 0 0,-1 0-1 0 0,1 0 0 0 0,-1-1 1 0 0,0 1-1 0 0,0 0 0 0 0,0-1 1 0 0,0 0-1 0 0,0 1 0 0 0,0-1 0 0 0,0 1 1 0 0,0-1-1 0 0,0-3 0 0 0,0 5 21 0 0,0-1-1 0 0,0 0 1 0 0,0 1-1 0 0,0-1 0 0 0,-1 1 1 0 0,1-1-1 0 0,0 1 1 0 0,0-1-1 0 0,0 1 0 0 0,0 0 1 0 0,0-1-1 0 0,0 1 1 0 0,0 0-1 0 0,0 0 1 0 0,0 0-1 0 0,0 0 0 0 0,0 0 1 0 0,1 0-1 0 0,-1 0 1 0 0,0 0-1 0 0,1 0 0 0 0,34 4 316 0 0,-26-3 14 0 0,-5-1-480 0 0,-1 0-1 0 0,0 1 1 0 0,0-1 0 0 0,0 1-1 0 0,0 0 1 0 0,0 0 0 0 0,-1 0-1 0 0,1 0 1 0 0,0 1 0 0 0,0 0-1 0 0,-1 0 1 0 0,1 0 0 0 0,-1 0-1 0 0,0 0 1 0 0,1 1 0 0 0,-1-1-1 0 0,0 1 1 0 0,3 4 0 0 0,-3-2-38 0 0,0 0 1 0 0,0 0-1 0 0,-1 0 1 0 0,0 1-1 0 0,0-1 1 0 0,-1 1-1 0 0,1-1 1 0 0,-1 1-1 0 0,-1-1 0 0 0,1 1 1 0 0,-1 0-1 0 0,0 9 1 0 0,2 15 185 0 0,1 1 0 0 0,2-1 0 0 0,12 45 0 0 0,-8-41-203 0 0,-2 1-1 0 0,3 42 1 0 0,-9-24 13 0 0,-3 0-1 0 0,-2 1 1 0 0,-2-1 0 0 0,-3-1-1 0 0,-2 0 1 0 0,-19 56-1 0 0,22-73-37 0 0,2 1 0 0 0,1 0 1 0 0,2 1-1 0 0,3 49 0 0 0,-2 0-2 0 0,6-25-12 0 0,-2-49 4 0 0,-1 0 1 0 0,0 0-1 0 0,-1 1 1 0 0,-2 22-1 0 0,1-31 7 0 0,0 0 0 0 0,0-1 0 0 0,0 1 0 0 0,-1 0 0 0 0,1-1 0 0 0,-1 0 0 0 0,0 1 0 0 0,0-1 0 0 0,0 0 0 0 0,0 0 0 0 0,-1 0 0 0 0,1 0 0 0 0,-1 0-1 0 0,0 0 1 0 0,1-1 0 0 0,-1 0 0 0 0,0 1 0 0 0,-1-1 0 0 0,1 0 0 0 0,-5 2 0 0 0,-49 22 12 0 0,-2-2-1 0 0,-99 27 1 0 0,-129 8 21 0 0,273-56-21 0 0,1-1 1 0 0,-1-1-1 0 0,0 0 0 0 0,0-1 0 0 0,0 0 1 0 0,0-1-1 0 0,-15-3 0 0 0,23 2 21 0 0,0 0-1 0 0,0 0 1 0 0,0 0-1 0 0,0-1 0 0 0,1 0 1 0 0,0 0-1 0 0,-1 0 1 0 0,1-1-1 0 0,0 0 1 0 0,1 0-1 0 0,-1 0 1 0 0,1-1-1 0 0,0 1 1 0 0,0-1-1 0 0,0 0 1 0 0,0 0-1 0 0,1-1 1 0 0,-4-6-1 0 0,-17-41-4 0 0,2 0 0 0 0,2-2 0 0 0,3 0 1 0 0,2-1-1 0 0,2-1 0 0 0,3 0 0 0 0,3-1 0 0 0,2 0 0 0 0,3-77 0 0 0,3 109-56 0 0,1 0 0 0 0,2 0 1 0 0,0 1-1 0 0,2 0 0 0 0,1 0 0 0 0,1 0 1 0 0,1 1-1 0 0,1 0 0 0 0,1 1 0 0 0,15-24 1 0 0,-16 32 11 0 0,0 0 1 0 0,1 1 0 0 0,0 0 0 0 0,1 1 0 0 0,1 1 0 0 0,0 0-1 0 0,1 0 1 0 0,0 1 0 0 0,1 1 0 0 0,0 1 0 0 0,1 0 0 0 0,-1 1 0 0 0,2 0-1 0 0,-1 1 1 0 0,23-5 0 0 0,-13 5-66 0 0,-1 2 1 0 0,0 0-1 0 0,1 2 0 0 0,0 1 0 0 0,0 1 0 0 0,0 2 0 0 0,0 0 1 0 0,-1 2-1 0 0,31 6 0 0 0,-43-6 35 0 0,1 1 0 0 0,-1 0 0 0 0,0 1 0 0 0,0 1 0 0 0,0 0 0 0 0,-1 0 0 0 0,0 1-1 0 0,0 1 1 0 0,-1 0 0 0 0,0 1 0 0 0,0 0 0 0 0,-1 0 0 0 0,0 2 0 0 0,-1-1 0 0 0,0 1 0 0 0,0 0 0 0 0,-2 1 0 0 0,11 18 0 0 0,-7-7-63 0 0,-1-1 1 0 0,-1 2 0 0 0,-1-1-1 0 0,-1 1 1 0 0,-1 1 0 0 0,4 34-1 0 0,-8-44 81 0 0,-2 0 1 0 0,0 1-1 0 0,0-1 1 0 0,-2 0-1 0 0,0 0 0 0 0,0 0 1 0 0,-1-1-1 0 0,-1 1 0 0 0,-1-1 1 0 0,0 0-1 0 0,-13 26 0 0 0,-4-5 95 0 0,0-2-1 0 0,-3 0 1 0 0,0-1-1 0 0,-2-2 1 0 0,-1-1-1 0 0,-2 0 1 0 0,-1-3 0 0 0,0 0-1 0 0,-2-2 1 0 0,-1-2-1 0 0,-1-1 1 0 0,-1-2-1 0 0,-45 19 1 0 0,66-33 42 0 0,0 0 0 0 0,0 0 1 0 0,-1-1-1 0 0,1-1 1 0 0,-26 1-1 0 0,38-3-85 0 0,1-1-1 0 0,-1 0 1 0 0,0 1-1 0 0,0-1 1 0 0,0-1-1 0 0,1 1 1 0 0,-1 0-1 0 0,0-1 1 0 0,0 1-1 0 0,1-1 1 0 0,-1 0-1 0 0,1 0 1 0 0,-1 0-1 0 0,0 0 1 0 0,1-1-1 0 0,0 1 1 0 0,-1 0-1 0 0,1-1 1 0 0,0 0-1 0 0,0 0 1 0 0,0 0-1 0 0,0 0 1 0 0,0 0-1 0 0,0 0 1 0 0,0 0-1 0 0,1 0 1 0 0,-1-1-1 0 0,1 1 1 0 0,0-1-1 0 0,-1 1 1 0 0,1-1-1 0 0,0 1 1 0 0,1-1-1 0 0,-1 0 1 0 0,0 1 0 0 0,1-1-1 0 0,-1 0 1 0 0,1-5-1 0 0,0-24 177 0 0,2 0 0 0 0,1 0 0 0 0,11-50 0 0 0,33-93 136 0 0,-39 148-314 0 0,9-26-24 0 0,2 0 0 0 0,2 1 0 0 0,3 1 0 0 0,1 2 0 0 0,33-48 0 0 0,-37 67-48 0 0,2 0 1 0 0,0 1 0 0 0,2 1-1 0 0,1 2 1 0 0,1 0-1 0 0,1 2 1 0 0,1 1 0 0 0,49-30-1 0 0,-63 45 38 0 0,0 1 0 0 0,0 0-1 0 0,0 1 1 0 0,1 1-1 0 0,0 0 1 0 0,0 1 0 0 0,21-2-1 0 0,-34 5 2 0 0,1 0 0 0 0,-1 1-1 0 0,0 0 1 0 0,1 0 0 0 0,-1 0-1 0 0,0 0 1 0 0,1 0 0 0 0,-1 1 0 0 0,0-1-1 0 0,1 1 1 0 0,-1 0 0 0 0,0 0-1 0 0,0 0 1 0 0,0 1 0 0 0,1-1-1 0 0,-1 1 1 0 0,-1-1 0 0 0,1 1-1 0 0,0 0 1 0 0,0 0 0 0 0,-1 1-1 0 0,1-1 1 0 0,-1 0 0 0 0,0 1-1 0 0,0-1 1 0 0,0 1 0 0 0,0 0-1 0 0,0 0 1 0 0,0 0 0 0 0,-1 0 0 0 0,1 0-1 0 0,-1 0 1 0 0,0 0 0 0 0,0 0-1 0 0,0 1 1 0 0,0-1 0 0 0,-1 0-1 0 0,0 1 1 0 0,1-1 0 0 0,-1 0-1 0 0,-1 6 1 0 0,1 9-74 0 0,-2-1-1 0 0,0 0 1 0 0,-1 0-1 0 0,-1 0 1 0 0,0 0 0 0 0,-1 0-1 0 0,-14 28 1 0 0,-1-2-200 0 0,-42 63 0 0 0,23-48-183 0 0,-3-2 0 0 0,-2-2 0 0 0,-100 96 0 0 0,107-117-233 0 0,-2-2-1 0 0,0-1 1 0 0,-2-2-1 0 0,-1-2 1 0 0,-2-2-1 0 0,-66 27 1 0 0,70-37-3348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2.832"/>
    </inkml:context>
    <inkml:brush xml:id="br0">
      <inkml:brushProperty name="width" value="0.035" units="cm"/>
      <inkml:brushProperty name="height" value="0.035" units="cm"/>
      <inkml:brushProperty name="color" value="#008C3A"/>
    </inkml:brush>
  </inkml:definitions>
  <inkml:trace contextRef="#ctx0" brushRef="#br0">65 307 600 0 0,'-1'-5'84'0'0,"1"1"0"0"0,0-1-1 0 0,0 0 1 0 0,0 0 0 0 0,0 0 0 0 0,1 1-1 0 0,0-1 1 0 0,0 0 0 0 0,0 1 0 0 0,0-1-1 0 0,1 1 1 0 0,0-1 0 0 0,0 1-1 0 0,0 0 1 0 0,0 0 0 0 0,1 0 0 0 0,5-7-1 0 0,-2 5 250 0 0,0 0 0 0 0,1 0 0 0 0,0 1 0 0 0,0 0 0 0 0,0 0 0 0 0,0 0 0 0 0,1 1 0 0 0,0 0 0 0 0,9-3 0 0 0,10-2 662 0 0,1 2-1 0 0,0 0 1 0 0,0 2 0 0 0,55-4-1 0 0,-43 8-691 0 0,-1 1-1 0 0,58 8 0 0 0,-77-5-179 0 0,1 0 0 0 0,-1 2 0 0 0,0 1 1 0 0,0 0-1 0 0,-1 1 0 0 0,27 14 0 0 0,-42-18-73 0 0,0-1 1 0 0,-1 1 0 0 0,1-1-1 0 0,0 1 1 0 0,-1 0-1 0 0,1 0 1 0 0,-1 1 0 0 0,0-1-1 0 0,0 1 1 0 0,-1 0 0 0 0,1-1-1 0 0,-1 1 1 0 0,0 0 0 0 0,0 0-1 0 0,0 1 1 0 0,3 8 0 0 0,-4-6-13 0 0,0 0 1 0 0,0 0-1 0 0,-1 1 1 0 0,1-1-1 0 0,-2 0 1 0 0,1 0-1 0 0,-1 1 1 0 0,0-1-1 0 0,-4 14 1 0 0,0-6-5 0 0,0 0 1 0 0,-2 0 0 0 0,0-1-1 0 0,0 0 1 0 0,-1 0-1 0 0,-1-1 1 0 0,0 0 0 0 0,-1 0-1 0 0,-13 12 1 0 0,-2-2 102 0 0,-2-2-1 0 0,0 0 1 0 0,-1-2-1 0 0,-2-1 1 0 0,-52 23 0 0 0,26-17 223 0 0,-1-3 1 0 0,-78 18 0 0 0,128-37-316 0 0,-76 14 445 0 0,76-15-397 0 0,0 0-1 0 0,-1-1 0 0 0,1 0 1 0 0,0 0-1 0 0,-1-1 0 0 0,1 0 1 0 0,0 0-1 0 0,0-1 0 0 0,-9-3 1 0 0,14 4-58 0 0,0 0 1 0 0,0 0-1 0 0,0 0 1 0 0,1-1-1 0 0,-1 1 1 0 0,1 0 0 0 0,-1-1-1 0 0,1 0 1 0 0,-1 1-1 0 0,1-1 1 0 0,0 0-1 0 0,0 0 1 0 0,0 0-1 0 0,0 1 1 0 0,0-1-1 0 0,0 0 1 0 0,1 0 0 0 0,-1-1-1 0 0,0 1 1 0 0,1 0-1 0 0,0 0 1 0 0,0 0-1 0 0,-1 0 1 0 0,1 0-1 0 0,0 0 1 0 0,1-1 0 0 0,-1 1-1 0 0,0 0 1 0 0,1 0-1 0 0,-1 0 1 0 0,2-2-1 0 0,1-9 80 0 0,0 0 0 0 0,2 0 0 0 0,8-17 0 0 0,-13 29-115 0 0,19-36 100 0 0,1 1 0 0 0,2 0 0 0 0,33-39-1 0 0,87-93-191 0 0,-125 150 55 0 0,97-100-169 0 0,-63 67-1457 0 0,-2-1-3905 0 0,-43 46 567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3.434"/>
    </inkml:context>
    <inkml:brush xml:id="br0">
      <inkml:brushProperty name="width" value="0.035" units="cm"/>
      <inkml:brushProperty name="height" value="0.035" units="cm"/>
      <inkml:brushProperty name="color" value="#008C3A"/>
    </inkml:brush>
  </inkml:definitions>
  <inkml:trace contextRef="#ctx0" brushRef="#br0">92 230 4665 0 0,'0'-4'179'0'0,"0"0"-1"0"0,0-1 1 0 0,0 1 0 0 0,0 0-1 0 0,1-1 1 0 0,0 1 0 0 0,0 0-1 0 0,0 0 1 0 0,0 0 0 0 0,1 0-1 0 0,-1 0 1 0 0,1 0-1 0 0,0 0 1 0 0,0 0 0 0 0,1 1-1 0 0,-1-1 1 0 0,1 1 0 0 0,0 0-1 0 0,0 0 1 0 0,0 0 0 0 0,0 0-1 0 0,0 0 1 0 0,1 0 0 0 0,4-2-1 0 0,15-12 393 0 0,1 1 0 0 0,0 1 1 0 0,1 2-1 0 0,0 0 0 0 0,1 2 0 0 0,0 1 0 0 0,1 0 0 0 0,0 3 0 0 0,1 0 0 0 0,0 1 0 0 0,-1 2 0 0 0,31-1 1 0 0,-49 4-664 0 0,1 1 0 0 0,-1 0 0 0 0,0 1 0 0 0,1 0 0 0 0,-1 0 0 0 0,0 1 0 0 0,0 0 1 0 0,1 1-1 0 0,-2 0 0 0 0,1 1 0 0 0,0-1 0 0 0,-1 2 0 0 0,1-1 0 0 0,-1 1 0 0 0,0 0 0 0 0,-1 1 1 0 0,0 0-1 0 0,1 0 0 0 0,-2 0 0 0 0,1 1 0 0 0,-1 0 0 0 0,0 1 0 0 0,0-1 0 0 0,-1 1 1 0 0,0 0-1 0 0,-1 1 0 0 0,0-1 0 0 0,0 1 0 0 0,0-1 0 0 0,-1 1 0 0 0,-1 0 0 0 0,0 1 1 0 0,0-1-1 0 0,0 0 0 0 0,-1 1 0 0 0,-1-1 0 0 0,1 0 0 0 0,-2 1 0 0 0,1-1 0 0 0,-1 1 1 0 0,-1-1-1 0 0,0 0 0 0 0,0 0 0 0 0,-1 0 0 0 0,0 0 0 0 0,-5 12 0 0 0,-2-3 47 0 0,-1-2 0 0 0,-1 1 0 0 0,0-2 0 0 0,-1 1 0 0 0,0-2 0 0 0,-1 0 0 0 0,-1 0 0 0 0,0-1 0 0 0,-34 21 0 0 0,14-13 164 0 0,0-1 0 0 0,-2-2 0 0 0,-74 26 0 0 0,-23-6 653 0 0,116-34-529 0 0,0-2 0 0 0,1 1 0 0 0,-1-2 1 0 0,0 0-1 0 0,-32-4 0 0 0,47 3-175 0 0,0-1 0 0 0,0 1 0 0 0,0-1 0 0 0,0 0 0 0 0,0 0 1 0 0,0 0-1 0 0,1 0 0 0 0,-1 0 0 0 0,0-1 0 0 0,0 1 0 0 0,1-1 0 0 0,-1 0 1 0 0,1 0-1 0 0,0 0 0 0 0,-1 0 0 0 0,1 0 0 0 0,0 0 0 0 0,0-1 0 0 0,0 1 0 0 0,1-1 1 0 0,-3-3-1 0 0,2 1 33 0 0,0 0-1 0 0,1 0 1 0 0,-1-1 0 0 0,1 1 0 0 0,0-1 0 0 0,1 1 0 0 0,-1-1-1 0 0,1 1 1 0 0,0-1 0 0 0,1 1 0 0 0,0-7 0 0 0,2-4 19 0 0,0 0 1 0 0,1 1 0 0 0,1-1 0 0 0,1 1 0 0 0,0 0 0 0 0,1 0-1 0 0,11-18 1 0 0,-2 11-125 0 0,1 0-1 0 0,0 2 1 0 0,2 0-1 0 0,0 1 1 0 0,34-25-1 0 0,118-71-420 0 0,-152 103 328 0 0,14-3-322 0 0,-33 15 405 0 0,1 0 0 0 0,-1 0 0 0 0,0 0 0 0 0,1 0 0 0 0,-1 0 0 0 0,0 0 0 0 0,1 0 0 0 0,-1 0 0 0 0,0 0 0 0 0,1 0 0 0 0,-1 0 0 0 0,0 0 0 0 0,0 0 0 0 0,1 1 0 0 0,-1-1 0 0 0,0 0 0 0 0,1 0-1 0 0,-1 0 1 0 0,0 0 0 0 0,0 1 0 0 0,1-1 0 0 0,-1 0 0 0 0,0 0 0 0 0,0 1 0 0 0,0-1 0 0 0,1 0 0 0 0,-1 0 0 0 0,0 1 0 0 0,0-1 0 0 0,0 0 0 0 0,0 0 0 0 0,0 1 0 0 0,1-1 0 0 0,-6 21-647 0 0,-9 6-87 0 0,-2-1-1 0 0,-1-1 0 0 0,-1 0 0 0 0,-1-2 0 0 0,-2 0 0 0 0,-33 30 0 0 0,3-4-3295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3.963"/>
    </inkml:context>
    <inkml:brush xml:id="br0">
      <inkml:brushProperty name="width" value="0.035" units="cm"/>
      <inkml:brushProperty name="height" value="0.035" units="cm"/>
      <inkml:brushProperty name="color" value="#008C3A"/>
    </inkml:brush>
  </inkml:definitions>
  <inkml:trace contextRef="#ctx0" brushRef="#br0">23 301 1584 0 0,'-1'-1'150'0'0,"-1"0"0"0"0,0 0 0 0 0,1-1 0 0 0,-1 1-1 0 0,1-1 1 0 0,-1 1 0 0 0,1-1 0 0 0,0 1 0 0 0,0-1 0 0 0,0 0-1 0 0,0 1 1 0 0,0-1 0 0 0,0 0 0 0 0,0 0 0 0 0,0 0 0 0 0,1 0-1 0 0,-1 0 1 0 0,1 0 0 0 0,-1 0 0 0 0,1 0 0 0 0,0 0-1 0 0,0 0 1 0 0,0-3 0 0 0,1 2 91 0 0,0 0 1 0 0,0 1-1 0 0,0-1 0 0 0,0 0 0 0 0,1 0 0 0 0,-1 1 1 0 0,1-1-1 0 0,0 0 0 0 0,0 1 0 0 0,0 0 1 0 0,0-1-1 0 0,0 1 0 0 0,5-3 0 0 0,8-6 857 0 0,1 1 0 0 0,0 0 0 0 0,34-14-1 0 0,-44 22-950 0 0,168-67 3551 0 0,97-11-2897 0 0,-270 80-802 0 0,10-3 69 0 0,1 0-1 0 0,-1 1 0 0 0,1 1 1 0 0,0-1-1 0 0,15 2 1 0 0,-26 0-66 0 0,1 0 0 0 0,0 0 1 0 0,0 0-1 0 0,-1 1 0 0 0,1-1 1 0 0,0 1-1 0 0,-1-1 0 0 0,1 1 1 0 0,0 0-1 0 0,-1 0 0 0 0,1 0 1 0 0,-1-1-1 0 0,1 2 0 0 0,-1-1 1 0 0,0 0-1 0 0,1 0 0 0 0,1 3 1 0 0,-2-2-31 0 0,0 0 0 0 0,0 0 0 0 0,0 0 0 0 0,-1 0-1 0 0,1 0 1 0 0,-1 0 0 0 0,1 0 0 0 0,-1 1 0 0 0,0-1 0 0 0,0 0 0 0 0,0 0 0 0 0,0 1 0 0 0,0-1 0 0 0,-1 0 0 0 0,1 0 0 0 0,-1 0 0 0 0,1 1-1 0 0,-2 1 1 0 0,-4 15-172 0 0,-1-1-1 0 0,-1 0 0 0 0,-1 0 0 0 0,0-1 1 0 0,-2 0-1 0 0,0-1 0 0 0,-21 25 0 0 0,1-7-36 0 0,-1-1 0 0 0,-41 32 0 0 0,31-31 493 0 0,-2-1 1 0 0,-1-3 0 0 0,-1-1 0 0 0,-71 30 0 0 0,117-58-230 0 0,0-1-1 0 0,0 0 1 0 0,-1 0 0 0 0,1 1-1 0 0,0-1 1 0 0,0 0 0 0 0,-1 0 0 0 0,1 0-1 0 0,0 0 1 0 0,0 1 0 0 0,-1-1 0 0 0,1 0-1 0 0,0 0 1 0 0,-1 0 0 0 0,1 0-1 0 0,0 0 1 0 0,0 0 0 0 0,-1 0 0 0 0,1 0-1 0 0,0 0 1 0 0,-1 0 0 0 0,1 0 0 0 0,0 0-1 0 0,-1 0 1 0 0,1 0 0 0 0,0 0 0 0 0,0 0-1 0 0,-1 0 1 0 0,1 0 0 0 0,0 0-1 0 0,-1-1 1 0 0,1 1 0 0 0,0 0 0 0 0,0 0-1 0 0,-1 0 1 0 0,1 0 0 0 0,0-1 0 0 0,0 1-1 0 0,0 0 1 0 0,-1 0 0 0 0,1-1-1 0 0,0 1 1 0 0,0 0 0 0 0,0 0 0 0 0,-1-1-1 0 0,1 1 1 0 0,0 0 0 0 0,0 0 0 0 0,0-1-1 0 0,6-19 733 0 0,23-29-243 0 0,-27 45-485 0 0,210-301-2757 0 0,-181 271-1384 0 0,1 4-1192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6.498"/>
    </inkml:context>
    <inkml:brush xml:id="br0">
      <inkml:brushProperty name="width" value="0.035" units="cm"/>
      <inkml:brushProperty name="height" value="0.035" units="cm"/>
      <inkml:brushProperty name="color" value="#008C3A"/>
    </inkml:brush>
  </inkml:definitions>
  <inkml:trace contextRef="#ctx0" brushRef="#br0">23219 4032 2793 0 0,'20'-38'308'0'0,"-2"0"0"0"0,-2-1 0 0 0,-1 0 0 0 0,15-69 0 0 0,-26 84-114 0 0,0 1 1 0 0,-2-1 0 0 0,0 0 0 0 0,-2-1-1 0 0,0 1 1 0 0,-2 0 0 0 0,-1 0 0 0 0,0 1-1 0 0,-12-37 1 0 0,-7-10 499 0 0,-51-109 1 0 0,57 148-508 0 0,-1 1 1 0 0,-1 1-1 0 0,-2 0 1 0 0,0 2-1 0 0,-41-42 1 0 0,-395-339 1900 0 0,313 309-1324 0 0,-186-95-1 0 0,254 153-513 0 0,-203-108 999 0 0,-362-136 0 0 0,-272-38 379 0 0,31 69-1186 0 0,-12 40-140 0 0,527 129-187 0 0,-980-174 15 0 0,921 186 228 0 0,-2091-271-2 0 0,-17 128-96 0 0,829 129-89 0 0,-1 128 15 0 0,195 122-111 0 0,21 126-75 0 0,1383-263 6 0 0,-693 180-21 0 0,13 42 120 0 0,-2 56 248 0 0,23 51 16 0 0,581-260-215 0 0,-254 141 122 0 0,299-154-205 0 0,-136 108 0 0 0,82-38-165 0 0,-26 21-350 0 0,69-65-6384 0 0,134-97 1130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1:46.790"/>
    </inkml:context>
    <inkml:brush xml:id="br0">
      <inkml:brushProperty name="width" value="0.035" units="cm"/>
      <inkml:brushProperty name="height" value="0.035" units="cm"/>
      <inkml:brushProperty name="color" value="#008C3A"/>
    </inkml:brush>
  </inkml:definitions>
  <inkml:trace contextRef="#ctx0" brushRef="#br0">911 57 5041 0 0,'0'-1'-91'0'0,"0"-4"368"0"0,-1 0 0 0 0,0 0-1 0 0,0 0 1 0 0,0 0 0 0 0,-1 1 0 0 0,-3-9 0 0 0,5 12-68 0 0,-1 0 1 0 0,0 0 0 0 0,0 0-1 0 0,0 0 1 0 0,1 0-1 0 0,-1 0 1 0 0,0 1-1 0 0,0-1 1 0 0,0 0-1 0 0,-1 1 1 0 0,1-1-1 0 0,0 0 1 0 0,0 1 0 0 0,0-1-1 0 0,0 1 1 0 0,0 0-1 0 0,-1-1 1 0 0,1 1-1 0 0,0 0 1 0 0,0 0-1 0 0,-1 0 1 0 0,1 0-1 0 0,0 0 1 0 0,0 0 0 0 0,-1 0-1 0 0,1 0 1 0 0,0 0-1 0 0,0 0 1 0 0,0 1-1 0 0,-1-1 1 0 0,1 1-1 0 0,-2 0 1 0 0,-33 14 613 0 0,0 2 1 0 0,0 1-1 0 0,-60 43 0 0 0,67-42-483 0 0,-22 16-88 0 0,2 3 0 0 0,1 2 0 0 0,2 2 0 0 0,-45 53 0 0 0,18-8-64 0 0,-82 128 0 0 0,134-184-164 0 0,2 2 0 0 0,1 0-1 0 0,-14 37 1 0 0,27-56-17 0 0,0-1-1 0 0,1 1 0 0 0,0 0 1 0 0,2 0-1 0 0,-1 0 1 0 0,2 1-1 0 0,0-1 0 0 0,1 1 1 0 0,0-1-1 0 0,1 0 1 0 0,3 15-1 0 0,-3-22-8 0 0,1-1 0 0 0,0 1 0 0 0,0-1 0 0 0,1 1-1 0 0,0-1 1 0 0,0 0 0 0 0,0 0 0 0 0,1 0 0 0 0,0-1 0 0 0,0 1 0 0 0,0-1 0 0 0,1 0-1 0 0,10 9 1 0 0,-6-7-7 0 0,0-1 1 0 0,1 0-1 0 0,0 0 0 0 0,0-1 0 0 0,1-1 0 0 0,-1 1 0 0 0,20 4 0 0 0,5-2-21 0 0,1-1-1 0 0,0-2 1 0 0,1-1-1 0 0,44-3 1 0 0,47-7-140 0 0,236-42 1 0 0,121-60-335 0 0,-426 94 389 0 0,514-138-1668 0 0,-269 68-2199 0 0,13 1-1301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0.415"/>
    </inkml:context>
    <inkml:brush xml:id="br0">
      <inkml:brushProperty name="width" value="0.035" units="cm"/>
      <inkml:brushProperty name="height" value="0.035" units="cm"/>
      <inkml:brushProperty name="color" value="#008C3A"/>
    </inkml:brush>
  </inkml:definitions>
  <inkml:trace contextRef="#ctx0" brushRef="#br0">47 0 7058 0 0,'6'3'157'0'0,"-1"0"1"0"0,0 1-1 0 0,0-1 1 0 0,0 1-1 0 0,0 0 1 0 0,-1 0-1 0 0,0 0 1 0 0,1 1-1 0 0,-1-1 1 0 0,-1 1-1 0 0,1 0 1 0 0,-1 0-1 0 0,0 1 1 0 0,0-1-1 0 0,0 1 1 0 0,-1-1-1 0 0,0 1 1 0 0,0 0-1 0 0,1 8 1 0 0,1 4 142 0 0,0 0 0 0 0,-2 0 0 0 0,0 0 1 0 0,-1 1-1 0 0,-2 21 0 0 0,-6 15 319 0 0,-2 0 1 0 0,-3-1-1 0 0,-27 79 0 0 0,21-80-1016 0 0,3 0 0 0 0,2 1 0 0 0,-8 80-1 0 0,21-130 90 0 0,-1 0 0 0 0,1 0-1 0 0,1 1 1 0 0,-1-1-1 0 0,0 0 1 0 0,1 0-1 0 0,0 1 1 0 0,0-1-1 0 0,0 0 1 0 0,1 0 0 0 0,-1 0-1 0 0,1 0 1 0 0,3 5-1 0 0,3 2-2973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1.496"/>
    </inkml:context>
    <inkml:brush xml:id="br0">
      <inkml:brushProperty name="width" value="0.035" units="cm"/>
      <inkml:brushProperty name="height" value="0.035" units="cm"/>
      <inkml:brushProperty name="color" value="#008C3A"/>
    </inkml:brush>
  </inkml:definitions>
  <inkml:trace contextRef="#ctx0" brushRef="#br0">0 31 7946 0 0,'0'0'1339'0'0,"7"-5"4166"0"0,4-15-8192 0 0,-10 14-1838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2:08.528"/>
    </inkml:context>
    <inkml:brush xml:id="br0">
      <inkml:brushProperty name="width" value="0.035" units="cm"/>
      <inkml:brushProperty name="height" value="0.035" units="cm"/>
      <inkml:brushProperty name="color" value="#008C3A"/>
    </inkml:brush>
  </inkml:definitions>
  <inkml:trace contextRef="#ctx0" brushRef="#br0">1197 518 7946 0 0,'4'-2'128'0'0,"-1"-1"0"0"0,0 1 0 0 0,0-1 0 0 0,0 1 0 0 0,0-1 0 0 0,0 0 0 0 0,-1 0 1 0 0,1-1-1 0 0,-1 1 0 0 0,0 0 0 0 0,0-1 0 0 0,0 0 0 0 0,2-5 0 0 0,-3 6-111 0 0,0 1 0 0 0,-1-1 0 0 0,0 1-1 0 0,0 0 1 0 0,0-1 0 0 0,0 1 0 0 0,0-1-1 0 0,0 1 1 0 0,0 0 0 0 0,-1-1 0 0 0,1 1-1 0 0,-1-1 1 0 0,0 1 0 0 0,0 0 0 0 0,0 0-1 0 0,0-1 1 0 0,0 1 0 0 0,0 0 0 0 0,-1 0-1 0 0,1 0 1 0 0,-1 0 0 0 0,1 1 0 0 0,-1-1-1 0 0,-3-3 1 0 0,-3 0-195 0 0,-1 0 1 0 0,0 0-1 0 0,0 1 0 0 0,0 0 0 0 0,0 0 1 0 0,0 1-1 0 0,-1 0 0 0 0,0 1 0 0 0,1 0 1 0 0,-1 0-1 0 0,0 1 0 0 0,0 1 0 0 0,0 0 1 0 0,0 0-1 0 0,0 1 0 0 0,0 0 0 0 0,0 0 1 0 0,1 1-1 0 0,-1 1 0 0 0,-17 6 0 0 0,26-9 169 0 0,0 1-1 0 0,1-1 1 0 0,-1 0 0 0 0,0 1-1 0 0,1-1 1 0 0,-1 1-1 0 0,0-1 1 0 0,1 1-1 0 0,-1-1 1 0 0,1 1-1 0 0,-1-1 1 0 0,1 1 0 0 0,-1 0-1 0 0,1-1 1 0 0,-1 1-1 0 0,1 0 1 0 0,-1-1-1 0 0,1 1 1 0 0,0 0-1 0 0,0-1 1 0 0,-1 1 0 0 0,1 0-1 0 0,0 0 1 0 0,0 0-1 0 0,0-1 1 0 0,0 1-1 0 0,0 0 1 0 0,0 1-1 0 0,13 19 3 0 0,31 8 242 0 0,-7-13-26 0 0,0-2 0 0 0,0-2 0 0 0,1-1 0 0 0,1-2 1 0 0,0-2-1 0 0,57 4 0 0 0,240-8 818 0 0,-310-4-966 0 0,882-66 1764 0 0,-163 6-986 0 0,-508 53-809 0 0,270 24 1 0 0,-491-15-59 0 0,40 3-90 0 0,-1 3 0 0 0,78 19-1 0 0,-119-22 22 0 0,-1 0 0 0 0,1 0-1 0 0,-1 1 1 0 0,0 1 0 0 0,-1 0 0 0 0,0 1-1 0 0,0 0 1 0 0,0 1 0 0 0,-1 0-1 0 0,0 1 1 0 0,0 0 0 0 0,-1 1 0 0 0,0 0-1 0 0,-1 1 1 0 0,9 12 0 0 0,-15-17 34 0 0,-1-1 0 0 0,1 0 1 0 0,-1 0-1 0 0,0 1 0 0 0,-1 0 0 0 0,0-1 1 0 0,1 1-1 0 0,-2 0 0 0 0,1-1 0 0 0,-1 1 1 0 0,0 0-1 0 0,0 0 0 0 0,0-1 0 0 0,-1 1 1 0 0,0 0-1 0 0,0 0 0 0 0,0-1 0 0 0,-1 1 1 0 0,0-1-1 0 0,0 1 0 0 0,0-1 0 0 0,-1 0 1 0 0,0 0-1 0 0,0 0 0 0 0,0 0 0 0 0,-1-1 1 0 0,-3 5-1 0 0,-13 14-33 0 0,0-1 0 0 0,-1-1 0 0 0,-46 35-1 0 0,57-48 88 0 0,-332 255 1687 0 0,230-186-939 0 0,-142 75 0 0 0,102-75 61 0 0,-2-6-1 0 0,-3-7 1 0 0,-266 70-1 0 0,334-113-405 0 0,0-4 0 0 0,-1-3 0 0 0,0-5-1 0 0,-1-4 1 0 0,1-3 0 0 0,-1-5-1 0 0,0-3 1 0 0,-131-27 0 0 0,152 16-165 0 0,0-4 0 0 0,2-2 0 0 0,0-3 0 0 0,-76-42-1 0 0,101 44-121 0 0,1-1 0 0 0,1-2 0 0 0,1-2 0 0 0,2-2-1 0 0,1-1 1 0 0,1-2 0 0 0,-36-45 0 0 0,61 64-131 0 0,0 0 0 0 0,1-1 0 0 0,0-1 0 0 0,2 1 0 0 0,0-1 0 0 0,1-1 0 0 0,1 1 0 0 0,0-1 0 0 0,1 0 0 0 0,1 0 0 0 0,1-1 0 0 0,1 0 0 0 0,-1-22 0 0 0,3 27-77 0 0,1 1 0 0 0,0-1 0 0 0,1 1 1 0 0,0-1-1 0 0,1 1 0 0 0,1 0 0 0 0,0 0 0 0 0,1 0 0 0 0,0 1 0 0 0,1-1 0 0 0,0 1 1 0 0,1 1-1 0 0,0-1 0 0 0,1 1 0 0 0,0 0 0 0 0,1 1 0 0 0,0 0 0 0 0,19-16 0 0 0,-1 6-72 0 0,0 2 0 0 0,1 1 0 0 0,1 1 0 0 0,0 2-1 0 0,1 1 1 0 0,1 1 0 0 0,0 1 0 0 0,40-7 0 0 0,34-2 99 0 0,125-8 0 0 0,-162 21 24 0 0,1584-85-73 0 0,-1005 114-609 0 0,-476-4 154 0 0,295 69 0 0 0,-391-66 302 0 0,85 35-1 0 0,-123-40 135 0 0,0 1 0 0 0,-2 2 0 0 0,0 2 0 0 0,34 25 0 0 0,-60-39 93 0 0,0 1 1 0 0,0-1-1 0 0,-1 1 1 0 0,0 1-1 0 0,0 0 1 0 0,-1 0-1 0 0,-1 0 1 0 0,1 1-1 0 0,-1 0 1 0 0,-1 0-1 0 0,0 0 1 0 0,0 1-1 0 0,-1 0 1 0 0,-1 0-1 0 0,1 0 1 0 0,-2 0-1 0 0,0 1 1 0 0,0-1-1 0 0,-1 1 1 0 0,0-1-1 0 0,-1 1 1 0 0,0-1-1 0 0,-1 1 1 0 0,-1-1-1 0 0,0 1 1 0 0,0-1-1 0 0,-1 0 1 0 0,0 0-1 0 0,-1 0 1 0 0,0 0-1 0 0,-1 0 1 0 0,0-1-1 0 0,-1 0 1 0 0,-11 15-1 0 0,-2 0 60 0 0,-1 0-1 0 0,-1-2 1 0 0,-1-1-1 0 0,-1 0 1 0 0,-1-2-1 0 0,-1 0 1 0 0,-32 18 0 0 0,-200 100 453 0 0,256-138-463 0 0,-209 93 800 0 0,-4-9 0 0 0,-3-10 0 0 0,-402 82 0 0 0,-699 29 208 0 0,1044-157 129 0 0,-325-9 0 0 0,488-25-507 0 0,-211-38 0 0 0,246 27-393 0 0,1-4-1 0 0,1-2 1 0 0,-112-54 0 0 0,149 58-185 0 0,1-1 0 0 0,1-2 0 0 0,1-2 0 0 0,1-1 1 0 0,1-1-1 0 0,1-2 0 0 0,1-1 0 0 0,2-1 0 0 0,1-2 0 0 0,-32-49 1 0 0,39 49-104 0 0,2 0 0 0 0,0-2 1 0 0,3 0-1 0 0,1 0 0 0 0,1-2 1 0 0,2 1-1 0 0,2-2 0 0 0,1 1 1 0 0,2-1-1 0 0,1 0 1 0 0,1-65-1 0 0,6 59-146 0 0,3-1 1 0 0,1 1-1 0 0,2 1 0 0 0,2-1 1 0 0,2 1-1 0 0,2 1 1 0 0,2 0-1 0 0,1 1 0 0 0,2 1 1 0 0,1 1-1 0 0,3 1 0 0 0,1 0 1 0 0,1 2-1 0 0,2 1 1 0 0,2 1-1 0 0,0 1 0 0 0,3 2 1 0 0,0 1-1 0 0,2 1 1 0 0,1 3-1 0 0,55-32 0 0 0,-11 14 44 0 0,3 4 0 0 0,1 4 1 0 0,1 3-1 0 0,2 4 0 0 0,143-28 0 0 0,-50 27 209 0 0,331-12 0 0 0,-359 40 26 0 0,1 5 0 0 0,-2 8 0 0 0,1 6 0 0 0,-2 6 0 0 0,-1 7 0 0 0,178 62 0 0 0,-264-71-154 0 0,-1 4 1 0 0,-1 1-1 0 0,-2 4 0 0 0,-1 1 0 0 0,-1 4 0 0 0,-2 1 0 0 0,95 87 1 0 0,-118-92-160 0 0,0 0-1 0 0,-3 2 1 0 0,0 1 0 0 0,-2 1 0 0 0,-2 2 0 0 0,-2 0 0 0 0,-1 1 0 0 0,-2 2 0 0 0,-2 0-1 0 0,-1 0 1 0 0,-3 2 0 0 0,15 73 0 0 0,-22-75-21 0 0,-1 1-1 0 0,-2 0 0 0 0,-2 0 1 0 0,-1 0-1 0 0,-3 0 1 0 0,-1 0-1 0 0,-3-1 0 0 0,-13 52 1 0 0,11-63 253 0 0,-2-1 1 0 0,0-1-1 0 0,-2 0 1 0 0,-1-1-1 0 0,-1 0 1 0 0,-2-1-1 0 0,0-1 0 0 0,-1-1 1 0 0,-2 0-1 0 0,-1-2 1 0 0,0 0-1 0 0,-28 21 1 0 0,0-6 306 0 0,-2-2 0 0 0,-1-3 1 0 0,-108 49-1 0 0,-182 46 1189 0 0,216-91-792 0 0,-2-4-1 0 0,0-7 1 0 0,-2-5 0 0 0,-1-5 0 0 0,0-7 0 0 0,0-5-1 0 0,0-5 1 0 0,-197-30 0 0 0,233 14-535 0 0,0-3-1 0 0,2-5 1 0 0,0-4 0 0 0,2-4-1 0 0,2-3 1 0 0,1-5 0 0 0,2-3 0 0 0,-115-81-1 0 0,160 96-91 0 0,2-2-1 0 0,1-1 1 0 0,1-2 0 0 0,2-1-1 0 0,2-2 1 0 0,1-1-1 0 0,2-2 1 0 0,-47-84-1 0 0,64 99-105 0 0,2 0 0 0 0,1 0-1 0 0,1-1 1 0 0,1 0 0 0 0,2-1-1 0 0,0 0 1 0 0,-2-41 0 0 0,7 47-101 0 0,2 0-1 0 0,0-1 1 0 0,1 1 0 0 0,2 1 0 0 0,0-1 0 0 0,1 0-1 0 0,1 1 1 0 0,1 0 0 0 0,1 1 0 0 0,15-30 0 0 0,-9 28-124 0 0,0 0 1 0 0,1 2-1 0 0,1 0 1 0 0,1 0-1 0 0,1 2 1 0 0,0 0 0 0 0,2 1-1 0 0,0 1 1 0 0,40-25-1 0 0,-2 7-381 0 0,2 3 1 0 0,100-37-1 0 0,22 5 336 0 0,4 8-1 0 0,330-53 1 0 0,397 24-362 0 0,-102 94 1381 0 0,-651 4-627 0 0,0 7 0 0 0,-2 8 0 0 0,160 50 1 0 0,-224-50-270 0 0,-1 4 0 0 0,-2 5 0 0 0,153 85 0 0 0,-203-96-90 0 0,-1 1 0 0 0,-1 2 0 0 0,62 62 0 0 0,-77-67 19 0 0,-2 1 0 0 0,-1 1-1 0 0,-1 1 1 0 0,-1 1 0 0 0,-2 0-1 0 0,17 39 1 0 0,-26-48 101 0 0,0 1-1 0 0,-2 1 1 0 0,0-1 0 0 0,-1 1 0 0 0,-2 0-1 0 0,0 0 1 0 0,-1 0 0 0 0,-1 0-1 0 0,-1 0 1 0 0,-2 0 0 0 0,0 0 0 0 0,-1 0-1 0 0,-1 0 1 0 0,-1 0 0 0 0,-1-1 0 0 0,-17 41-1 0 0,8-30 100 0 0,-1-2 0 0 0,-1 0 0 0 0,-2-1 0 0 0,-1 0 0 0 0,-1-2 0 0 0,-2 0 0 0 0,0-2 0 0 0,-2-1 0 0 0,-1 0-1 0 0,-35 24 1 0 0,-2-6 175 0 0,-2-2-1 0 0,-2-4 0 0 0,-90 36 0 0 0,-220 64 680 0 0,56-38 130 0 0,-5-14 0 0 0,-3-14 1 0 0,-569 46-1 0 0,803-109-15 0 0,-1-5 1 0 0,1-3-1 0 0,-174-27 1 0 0,231 21-736 0 0,1-1-1 0 0,0-2 1 0 0,1-2 0 0 0,1-2 0 0 0,0 0-1 0 0,0-3 1 0 0,2-1 0 0 0,0-1 0 0 0,1-2-1 0 0,1-1 1 0 0,1-2 0 0 0,-41-41 0 0 0,38 29-139 0 0,2-2 1 0 0,2 0 0 0 0,2-2-1 0 0,1-1 1 0 0,2-2 0 0 0,2 0-1 0 0,2-1 1 0 0,2-1 0 0 0,2 0-1 0 0,2-2 1 0 0,2 1 0 0 0,2-2-1 0 0,-8-93 1 0 0,16 94-271 0 0,2 1 0 0 0,2 0 0 0 0,2-1 0 0 0,2 1 0 0 0,2 0 0 0 0,2 1 0 0 0,2 0 0 0 0,2 1 1 0 0,2 0-1 0 0,2 1 0 0 0,2 1 0 0 0,1 1 0 0 0,2 1 0 0 0,46-60 0 0 0,-26 48-361 0 0,2 2 1 0 0,2 1-1 0 0,2 3 1 0 0,3 2-1 0 0,1 2 1 0 0,84-50-1 0 0,-58 48 453 0 0,3 3 1 0 0,1 3-1 0 0,1 4 0 0 0,112-28 1 0 0,20 10 455 0 0,2 11 0 0 0,1 9 1 0 0,2 9-1 0 0,312 8 0 0 0,-357 20 46 0 0,0 7 1 0 0,0 8-1 0 0,-2 7 0 0 0,266 78 0 0 0,-378-85-410 0 0,0 3-1 0 0,-2 2 0 0 0,-1 3 1 0 0,-1 3-1 0 0,-2 2 1 0 0,-1 2-1 0 0,67 56 0 0 0,-94-66-131 0 0,-1 0-1 0 0,-1 2 1 0 0,-2 0-1 0 0,0 2 1 0 0,-2 1-1 0 0,-1 0 1 0 0,-2 2-1 0 0,-1 0 1 0 0,-1 1-1 0 0,-2 1 1 0 0,-1 0-1 0 0,-2 1 1 0 0,-2 1-1 0 0,9 49 1 0 0,-13-39-142 0 0,-3 0 1 0 0,-1 1-1 0 0,-3-1 1 0 0,-1 0 0 0 0,-3 0-1 0 0,-1 0 1 0 0,-3 0-1 0 0,-1-1 1 0 0,-3-1-1 0 0,-1 0 1 0 0,-29 60 0 0 0,18-53 136 0 0,-2-1 0 0 0,-3-1 0 0 0,-1-2 1 0 0,-3 0-1 0 0,-2-3 0 0 0,-1-1 0 0 0,-3-2 1 0 0,-85 70-1 0 0,49-57 353 0 0,-2-3 1 0 0,-3-3 0 0 0,-1-4-1 0 0,-2-4 1 0 0,-106 35 0 0 0,-18-8 752 0 0,-231 42 1 0 0,266-76-10 0 0,-1-7 1 0 0,-1-7-1 0 0,-267-7 0 0 0,299-19-50 0 0,1-6-1 0 0,0-6 1 0 0,1-6-1 0 0,-242-77 1 0 0,312 76-674 0 0,1-3 0 0 0,1-4 1 0 0,2-2-1 0 0,1-3 0 0 0,-87-68 1 0 0,80 48-89 0 0,3-4 0 0 0,3-2-1 0 0,3-3 1 0 0,-61-84 0 0 0,89 102-68 0 0,3-1 0 0 0,2-2-1 0 0,2-1 1 0 0,3-2 0 0 0,2 0-1 0 0,3-1 1 0 0,-26-107 0 0 0,37 115-150 0 0,1 1 1 0 0,3-1 0 0 0,2-1-1 0 0,3 1 1 0 0,1 0 0 0 0,2-1-1 0 0,3 1 1 0 0,1 0-1 0 0,3 1 1 0 0,17-57 0 0 0,-14 73-24 0 0,2 0 0 0 0,0 1-1 0 0,2 1 1 0 0,2 0 0 0 0,0 1 0 0 0,2 1 0 0 0,1 1 0 0 0,1 1 0 0 0,1 1 0 0 0,1 0 0 0 0,1 2-1 0 0,50-34 1 0 0,-11 16-51 0 0,1 2 0 0 0,1 3 0 0 0,2 3 0 0 0,119-38 0 0 0,-24 20 296 0 0,3 7 0 0 0,1 7 0 0 0,318-25 1 0 0,-331 54-11 0 0,0 7 0 0 0,1 7 0 0 0,-2 6 1 0 0,228 50-1 0 0,-292-42-34 0 0,-2 4 0 0 0,0 4 1 0 0,160 77-1 0 0,-197-79-53 0 0,0 2 1 0 0,-2 3-1 0 0,-1 2 0 0 0,-2 1 1 0 0,-1 3-1 0 0,-2 2 0 0 0,50 60 1 0 0,79 138-5216 0 0,-95-122-326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3.469"/>
    </inkml:context>
    <inkml:brush xml:id="br0">
      <inkml:brushProperty name="width" value="0.035" units="cm"/>
      <inkml:brushProperty name="height" value="0.035" units="cm"/>
      <inkml:brushProperty name="color" value="#008C3A"/>
    </inkml:brush>
  </inkml:definitions>
  <inkml:trace contextRef="#ctx0" brushRef="#br0">0 7 4001 0 0,'4'-2'22'0'0,"-1"1"0"0"0,1 0 0 0 0,0 0 0 0 0,0 0-1 0 0,0 1 1 0 0,-1-1 0 0 0,1 1 0 0 0,0 0 0 0 0,0 0 0 0 0,0 0 0 0 0,0 1 0 0 0,0-1 0 0 0,6 3 0 0 0,50 16-188 0 0,-55-17 176 0 0,0 1 0 0 0,0 1-1 0 0,0-1 1 0 0,0 0 0 0 0,-1 1-1 0 0,0 0 1 0 0,1 0 0 0 0,-1 0-1 0 0,-1 1 1 0 0,1 0 0 0 0,-1-1 0 0 0,0 1-1 0 0,0 0 1 0 0,0 1 0 0 0,0-1-1 0 0,-1 0 1 0 0,0 1 0 0 0,0-1-1 0 0,-1 1 1 0 0,2 9 0 0 0,0 8 265 0 0,-1 1 0 0 0,-2 0 0 0 0,-3 43 1 0 0,1-25-15 0 0,-39 319 1772 0 0,6-92-1069 0 0,30-202-977 0 0,2 0 0 0 0,8 68 0 0 0,-3-112-717 0 0,1-4-2149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3.754"/>
    </inkml:context>
    <inkml:brush xml:id="br0">
      <inkml:brushProperty name="width" value="0.035" units="cm"/>
      <inkml:brushProperty name="height" value="0.035" units="cm"/>
      <inkml:brushProperty name="color" value="#008C3A"/>
    </inkml:brush>
  </inkml:definitions>
  <inkml:trace contextRef="#ctx0" brushRef="#br0">41 214 16355 0 0,'-8'-9'259'0'0,"5"5"-143"0"0,0 1 1 0 0,0 0 0 0 0,0-1 0 0 0,0 1 0 0 0,0-1-1 0 0,1 0 1 0 0,0 0 0 0 0,0 0 0 0 0,0 0 0 0 0,0 0-1 0 0,0-1 1 0 0,-1-6 0 0 0,5 10-98 0 0,0 0 0 0 0,0 0 0 0 0,0 0 0 0 0,0 0 0 0 0,0 0 0 0 0,0 0 0 0 0,1 0 0 0 0,-1 1 0 0 0,0-1 0 0 0,0 1 1 0 0,0 0-1 0 0,1-1 0 0 0,1 1 0 0 0,3-1 34 0 0,102-15 18 0 0,203-3-1 0 0,-164 14-246 0 0,527-43-1526 0 0,-102 6-2165 0 0,-449 36 622 0 0,146 11-1 0 0,-224-1 706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4.046"/>
    </inkml:context>
    <inkml:brush xml:id="br0">
      <inkml:brushProperty name="width" value="0.035" units="cm"/>
      <inkml:brushProperty name="height" value="0.035" units="cm"/>
      <inkml:brushProperty name="color" value="#008C3A"/>
    </inkml:brush>
  </inkml:definitions>
  <inkml:trace contextRef="#ctx0" brushRef="#br0">29 132 15059 0 0,'-7'-7'336'0'0,"-14"-16"1107"0"0,25 16-800 0 0,19 7-163 0 0,209 21-331 0 0,120 8-941 0 0,-250-26-300 0 0,153-14-1 0 0,-196 4-427 0 0,96-23 1 0 0,-126 21 354 0 0,0 0 1 0 0,0-2-1 0 0,-1-1 1 0 0,0-2-1 0 0,27-17 0 0 0,-34 17-892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4.566"/>
    </inkml:context>
    <inkml:brush xml:id="br0">
      <inkml:brushProperty name="width" value="0.035" units="cm"/>
      <inkml:brushProperty name="height" value="0.035" units="cm"/>
      <inkml:brushProperty name="color" value="#008C3A"/>
    </inkml:brush>
  </inkml:definitions>
  <inkml:trace contextRef="#ctx0" brushRef="#br0">206 967 8866 0 0,'41'-93'1638'0'0,"-34"80"-615"0"0,1 0 0 0 0,0 1-1 0 0,1-1 1 0 0,18-17 0 0 0,-27 29-978 0 0,0 1 0 0 0,1-1 0 0 0,-1 1 1 0 0,0 0-1 0 0,1-1 0 0 0,-1 1 0 0 0,0-1 0 0 0,1 1 0 0 0,-1 0 0 0 0,0-1 1 0 0,1 1-1 0 0,-1 0 0 0 0,1 0 0 0 0,-1-1 0 0 0,1 1 0 0 0,-1 0 0 0 0,1 0 1 0 0,-1 0-1 0 0,1-1 0 0 0,-1 1 0 0 0,1 0 0 0 0,-1 0 0 0 0,1 0 0 0 0,-1 0 1 0 0,1 0-1 0 0,-1 0 0 0 0,1 0 0 0 0,-1 0 0 0 0,1 0 0 0 0,-1 0 0 0 0,1 0 1 0 0,-1 1-1 0 0,1-1 0 0 0,-1 0 0 0 0,1 0 0 0 0,-1 0 0 0 0,1 1 0 0 0,0 0 1 0 0,6 22 173 0 0,-6 32-699 0 0,-7-12 211 0 0,-1-1-1 0 0,-2 0 0 0 0,-21 60 0 0 0,-58 118 179 0 0,36-96 85 0 0,20-43 601 0 0,-59 106 0 0 0,91-187-563 0 0,0 1 1 0 0,0 0 0 0 0,0-1-1 0 0,-1 1 1 0 0,1 0 0 0 0,0 0-1 0 0,-1-1 1 0 0,1 1 0 0 0,0 0-1 0 0,-1-1 1 0 0,1 1 0 0 0,-1-1-1 0 0,1 1 1 0 0,-1-1 0 0 0,1 1-1 0 0,-1-1 1 0 0,1 1 0 0 0,-1-1-1 0 0,0 1 1 0 0,1-1 0 0 0,-1 0-1 0 0,0 1 1 0 0,1-1 0 0 0,-1 0-1 0 0,0 1 1 0 0,1-1 0 0 0,-2 0-1 0 0,0-20 463 0 0,10-36-64 0 0,9-10-263 0 0,3 1 1 0 0,2 1-1 0 0,54-107 1 0 0,119-174-604 0 0,-142 256 324 0 0,-3 5-184 0 0,4 1 1 0 0,4 3-1 0 0,3 3 0 0 0,111-109 0 0 0,-133 150 65 0 0,1 2 0 0 0,1 2-1 0 0,2 2 1 0 0,2 2 0 0 0,0 2-1 0 0,1 1 1 0 0,2 3 0 0 0,0 2-1 0 0,2 2 1 0 0,65-15 0 0 0,29 6 9 0 0,-125 25 244 0 0,0 1 0 0 0,1 0 0 0 0,-1 1 1 0 0,0 1-1 0 0,29 5 0 0 0,-42-5-35 0 0,-1 1 0 0 0,0-1 1 0 0,0 1-1 0 0,0-1 0 0 0,-1 1 0 0 0,1 1 0 0 0,0-1 0 0 0,-1 1 0 0 0,0 0 1 0 0,1 0-1 0 0,-1 0 0 0 0,0 0 0 0 0,0 1 0 0 0,-1 0 0 0 0,1 0 0 0 0,-1 0 1 0 0,0 0-1 0 0,3 6 0 0 0,-2-4-54 0 0,-2 1 1 0 0,1 0 0 0 0,-1 0 0 0 0,0 1-1 0 0,-1-1 1 0 0,1 0 0 0 0,-1 1-1 0 0,-1-1 1 0 0,0 0 0 0 0,0 1-1 0 0,-1 11 1 0 0,-3 3-163 0 0,0-1 0 0 0,-2 1 1 0 0,0-1-1 0 0,-2 1 0 0 0,0-2 0 0 0,-1 1 1 0 0,-18 28-1 0 0,9-20 133 0 0,-2-2 0 0 0,-1 0 0 0 0,-1-2 1 0 0,-1 0-1 0 0,-2-1 0 0 0,-36 27 0 0 0,22-22 501 0 0,-3-2 0 0 0,0-2-1 0 0,-80 35 1 0 0,8-17 1049 0 0,-2-6 0 0 0,-203 38 0 0 0,315-75-1749 0 0,-26 5 417 0 0,29-5-273 0 0,1 0 1 0 0,-1 0 0 0 0,0 1-1 0 0,0-1 1 0 0,1 0 0 0 0,-1 0-1 0 0,0 0 1 0 0,1 0 0 0 0,-1 0-1 0 0,0 0 1 0 0,1-1 0 0 0,-1 1-1 0 0,0 0 1 0 0,1 0 0 0 0,-1 0 0 0 0,0-1-1 0 0,1 1 1 0 0,-1 0 0 0 0,1-1-1 0 0,-1 1 1 0 0,1 0 0 0 0,-1-1-1 0 0,0 1 1 0 0,1-1 0 0 0,-1 1-1 0 0,1-1 1 0 0,0 1 0 0 0,-1-1-1 0 0,1 1 1 0 0,-1-1 0 0 0,1 1-1 0 0,0-1 1 0 0,-1 0 0 0 0,1 1 0 0 0,0-2-1 0 0,1-3-4421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4.957"/>
    </inkml:context>
    <inkml:brush xml:id="br0">
      <inkml:brushProperty name="width" value="0.035" units="cm"/>
      <inkml:brushProperty name="height" value="0.035" units="cm"/>
      <inkml:brushProperty name="color" value="#008C3A"/>
    </inkml:brush>
  </inkml:definitions>
  <inkml:trace contextRef="#ctx0" brushRef="#br0">3 662 8866 0 0,'-1'-2'180'0'0,"1"0"0"0"0,-1-1 0 0 0,1 1 0 0 0,0-1 1 0 0,0 1-1 0 0,-1 0 0 0 0,1-1 0 0 0,1 1 0 0 0,-1-1 0 0 0,0 1 1 0 0,1 0-1 0 0,-1-1 0 0 0,1 1 0 0 0,0 0 0 0 0,-1 0 0 0 0,1-1 0 0 0,2-2 1 0 0,1 1 174 0 0,0 0 1 0 0,-1 1 0 0 0,1-1 0 0 0,1 1 0 0 0,-1 0 0 0 0,0 0-1 0 0,8-3 1 0 0,-5 2-705 0 0,0 1 0 0 0,0 0-1 0 0,0 0 1 0 0,0 0 0 0 0,1 1 0 0 0,-1 0-1 0 0,1 1 1 0 0,-1 0 0 0 0,12-1-1 0 0,-17 2 270 0 0,0 0-1 0 0,0 0 0 0 0,0 0 0 0 0,-1 1 0 0 0,1-1 0 0 0,0 0 1 0 0,0 1-1 0 0,-1-1 0 0 0,1 1 0 0 0,0 0 0 0 0,0 0 0 0 0,-1 0 1 0 0,1-1-1 0 0,-1 1 0 0 0,1 1 0 0 0,-1-1 0 0 0,1 0 0 0 0,-1 0 1 0 0,0 1-1 0 0,0-1 0 0 0,1 0 0 0 0,-1 1 0 0 0,0-1 0 0 0,0 1 1 0 0,-1 0-1 0 0,1-1 0 0 0,0 1 0 0 0,0 0 0 0 0,-1-1 0 0 0,1 1 1 0 0,-1 0-1 0 0,1 0 0 0 0,-1 0 0 0 0,0-1 0 0 0,0 1 0 0 0,0 0 1 0 0,0 0-1 0 0,0 0 0 0 0,0 0 0 0 0,0-1 0 0 0,-1 1 0 0 0,1 0 1 0 0,-2 2-1 0 0,-5 28 803 0 0,-5 21 1898 0 0,12-51-2384 0 0,-1 0 0 0 0,1 0 0 0 0,0 0 0 0 0,0 1 0 0 0,0-1 0 0 0,0 0 0 0 0,0 0 0 0 0,1 1 1 0 0,-1-1-1 0 0,1 0 0 0 0,-1 0 0 0 0,1 0 0 0 0,0 0 0 0 0,0 0 0 0 0,0 0 0 0 0,0 0 0 0 0,0 0 0 0 0,2 2 0 0 0,-2-3-132 0 0,1 0 1 0 0,-1-1-1 0 0,1 1 1 0 0,0 0-1 0 0,-1-1 1 0 0,1 1-1 0 0,-1-1 1 0 0,1 1-1 0 0,0-1 1 0 0,0 0-1 0 0,-1 0 1 0 0,1 1-1 0 0,0-1 1 0 0,-1 0-1 0 0,1-1 1 0 0,0 1-1 0 0,-1 0 1 0 0,1 0-1 0 0,0-1 1 0 0,-1 1 0 0 0,1-1-1 0 0,2-1 1 0 0,38-18 280 0 0,-38 17-296 0 0,31-18 291 0 0,-1-2 1 0 0,-2-1 0 0 0,39-37-1 0 0,83-94-580 0 0,-113 112-46 0 0,119-136-870 0 0,-134 147-693 0 0,-2-1 0 0 0,-2-1 0 0 0,33-69-1 0 0,-47 85-2474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5.522"/>
    </inkml:context>
    <inkml:brush xml:id="br0">
      <inkml:brushProperty name="width" value="0.035" units="cm"/>
      <inkml:brushProperty name="height" value="0.035" units="cm"/>
      <inkml:brushProperty name="color" value="#008C3A"/>
    </inkml:brush>
  </inkml:definitions>
  <inkml:trace contextRef="#ctx0" brushRef="#br0">1485 120 3681 0 0,'1'-7'222'0'0,"0"1"1"0"0,0 0-1 0 0,-1-1 1 0 0,0 1-1 0 0,0-1 1 0 0,0 1-1 0 0,-1-1 1 0 0,-2-7-1 0 0,2 11-263 0 0,0 0 1 0 0,0 1-1 0 0,-1-1 0 0 0,1 1 0 0 0,-1-1 0 0 0,0 1 0 0 0,0 0 1 0 0,0 0-1 0 0,0 0 0 0 0,0 0 0 0 0,0 0 0 0 0,0 0 0 0 0,-1 0 1 0 0,1 1-1 0 0,-1-1 0 0 0,1 1 0 0 0,-1 0 0 0 0,1-1 1 0 0,-1 1-1 0 0,0 1 0 0 0,-4-2 0 0 0,-11-2 298 0 0,0 1 0 0 0,0 1 0 0 0,1 0 0 0 0,-2 1 0 0 0,1 1 1 0 0,0 1-1 0 0,0 1 0 0 0,1 0 0 0 0,-1 2 0 0 0,0-1 0 0 0,1 2 0 0 0,0 1 0 0 0,0 0 0 0 0,0 1 0 0 0,1 1 0 0 0,-25 15 1 0 0,2 1 543 0 0,1 3 0 0 0,2 0 0 0 0,1 3 1 0 0,1 1-1 0 0,-43 49 0 0 0,28-23-366 0 0,3 2 0 0 0,2 2 0 0 0,4 1 0 0 0,1 2 0 0 0,4 2 1 0 0,3 2-1 0 0,-36 104 0 0 0,61-146-340 0 0,0-1 0 0 0,2 1 0 0 0,1-1 0 0 0,1 1 0 0 0,1 1 0 0 0,1-1 0 0 0,4 42 0 0 0,-2-58-94 0 0,1 0 0 0 0,0-1 0 0 0,0 1 0 0 0,1-1 0 0 0,1 0 0 0 0,-1 0 0 0 0,1 0 0 0 0,1 0 0 0 0,0 0 0 0 0,0-1 0 0 0,0 0 0 0 0,1 0 0 0 0,0-1 0 0 0,1 1 0 0 0,0-1 0 0 0,0-1 0 0 0,0 1 0 0 0,1-1 0 0 0,0-1 0 0 0,0 1 0 0 0,1-1 0 0 0,-1-1 0 0 0,13 5 0 0 0,-8-4-96 0 0,0-1 0 0 0,0 0 0 0 0,0-1 1 0 0,1-1-1 0 0,-1 0 0 0 0,1-1 0 0 0,-1 0 0 0 0,1-1 1 0 0,0-1-1 0 0,-1 0 0 0 0,1 0 0 0 0,-1-2 0 0 0,0 0 1 0 0,1 0-1 0 0,-1-1 0 0 0,-1-1 0 0 0,19-9 0 0 0,-21 10 75 0 0,-1-2 0 0 0,0 0-1 0 0,0 0 1 0 0,-1 0 0 0 0,1-1-1 0 0,-1-1 1 0 0,-1 1-1 0 0,0-1 1 0 0,0 0 0 0 0,0-1-1 0 0,-1 0 1 0 0,0 0 0 0 0,-1 0-1 0 0,0-1 1 0 0,0 1-1 0 0,-1-1 1 0 0,-1-1 0 0 0,1 1-1 0 0,-2 0 1 0 0,1-1 0 0 0,-2 1-1 0 0,2-18 1 0 0,-3 9 100 0 0,-1-1 0 0 0,-1 0-1 0 0,0 1 1 0 0,-2 0 0 0 0,0 0 0 0 0,-1 0 0 0 0,-1 0 0 0 0,-1 1 0 0 0,0 0 0 0 0,-1 0 0 0 0,-1 1 0 0 0,-1 0 0 0 0,-1 0-1 0 0,0 1 1 0 0,-1 1 0 0 0,-1 0 0 0 0,0 0 0 0 0,-1 1 0 0 0,0 1 0 0 0,-1 1 0 0 0,-1 0 0 0 0,0 0 0 0 0,0 2 0 0 0,-1 0-1 0 0,-1 1 1 0 0,1 1 0 0 0,-1 0 0 0 0,-1 2 0 0 0,1 0 0 0 0,-1 1 0 0 0,0 1 0 0 0,-1 0 0 0 0,1 2 0 0 0,-1 0-1 0 0,-38 2 1 0 0,29 3-124 0 0,0 1-1 0 0,0 2 0 0 0,0 1 0 0 0,1 1 1 0 0,0 1-1 0 0,0 1 0 0 0,1 2 1 0 0,0 1-1 0 0,1 1 0 0 0,-38 28 0 0 0,44-27-534 0 0,1 1-1 0 0,0 1 0 0 0,1 1 0 0 0,1 1 0 0 0,1 0 1 0 0,1 1-1 0 0,-24 42 0 0 0,14-13-4569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6.146"/>
    </inkml:context>
    <inkml:brush xml:id="br0">
      <inkml:brushProperty name="width" value="0.035" units="cm"/>
      <inkml:brushProperty name="height" value="0.035" units="cm"/>
      <inkml:brushProperty name="color" value="#008C3A"/>
    </inkml:brush>
  </inkml:definitions>
  <inkml:trace contextRef="#ctx0" brushRef="#br0">108 294 6593 0 0,'-11'-6'522'0'0,"0"0"-1"0"0,0 0 0 0 0,1-1 0 0 0,-11-9 0 0 0,17 12-421 0 0,0 1 0 0 0,0-1 0 0 0,0 0 0 0 0,0 0 0 0 0,1-1 0 0 0,0 1 0 0 0,0-1 0 0 0,0 1-1 0 0,0-1 1 0 0,1 0 0 0 0,-4-8 0 0 0,6 11-120 0 0,0 1-1 0 0,-1-1 1 0 0,1 0-1 0 0,0 1 1 0 0,0-1-1 0 0,0 1 1 0 0,0-1-1 0 0,0 0 1 0 0,1 1-1 0 0,-1-1 1 0 0,0 1-1 0 0,1-1 1 0 0,-1 1-1 0 0,1-1 1 0 0,0 1-1 0 0,-1-1 1 0 0,1 1-1 0 0,0-1 1 0 0,0 1-1 0 0,0 0 1 0 0,2-3-1 0 0,0 2-8 0 0,0-1 0 0 0,0 1 0 0 0,0-1 0 0 0,0 1 1 0 0,1 0-1 0 0,-1 1 0 0 0,1-1 0 0 0,6-2 0 0 0,0 1 200 0 0,0 0 1 0 0,0 1-1 0 0,0 1 1 0 0,0-1 0 0 0,1 2-1 0 0,12 0 1 0 0,29 7 1294 0 0,-1 2 0 0 0,73 24 0 0 0,35 7-308 0 0,469 32 1097 0 0,6-62-1354 0 0,253-48 77 0 0,-1-34-531 0 0,-128 9-243 0 0,900-24-390 0 0,-1262 70-262 0 0,137-1-999 0 0,-522 18 1388 0 0,10-1-270 0 0,0 1-1 0 0,0 1 1 0 0,0 1 0 0 0,1 1-1 0 0,26 8 1 0 0,-31-2-1462 0 0,-7 3-3849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8.958"/>
    </inkml:context>
    <inkml:brush xml:id="br0">
      <inkml:brushProperty name="width" value="0.035" units="cm"/>
      <inkml:brushProperty name="height" value="0.035" units="cm"/>
      <inkml:brushProperty name="color" value="#008C3A"/>
    </inkml:brush>
  </inkml:definitions>
  <inkml:trace contextRef="#ctx0" brushRef="#br0">15 25 3681 0 0,'-4'-20'519'0'0,"4"19"-509"0"0,0 1-1 0 0,0 0 1 0 0,0-1-1 0 0,1 1 1 0 0,-1 0-1 0 0,0 0 1 0 0,0-1 0 0 0,1 1-1 0 0,-1 0 1 0 0,0 0-1 0 0,1-1 1 0 0,-1 1 0 0 0,0 0-1 0 0,1 0 1 0 0,-1 0-1 0 0,0 0 1 0 0,1 0 0 0 0,-1 0-1 0 0,0-1 1 0 0,1 1-1 0 0,-1 0 1 0 0,1 0-1 0 0,-1 0 1 0 0,0 0 0 0 0,1 0-1 0 0,-1 0 1 0 0,0 0-1 0 0,1 0 1 0 0,-1 1 0 0 0,0-1-1 0 0,1 0 1 0 0,3 1-83 0 0,1 1 0 0 0,-1-1 0 0 0,0 1 0 0 0,-1 0 0 0 0,1 0 0 0 0,0 0 0 0 0,6 6 1 0 0,-5-3 200 0 0,0 1 1 0 0,0 0-1 0 0,-1 0 1 0 0,0 0-1 0 0,0 1 1 0 0,0-1-1 0 0,-1 1 1 0 0,1 0-1 0 0,-2 0 1 0 0,1 0-1 0 0,-1 0 1 0 0,0 1-1 0 0,-1-1 1 0 0,0 1-1 0 0,0-1 1 0 0,0 1-1 0 0,-1 9 1 0 0,-1 19 717 0 0,-1 1 1 0 0,-7 41 0 0 0,9-75-850 0 0,-44 211 1570 0 0,2-7-887 0 0,36-169-1025 0 0,3 1 1 0 0,0 0-1 0 0,5 53 0 0 0,0-79-1070 0 0,-2-9 414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29.643"/>
    </inkml:context>
    <inkml:brush xml:id="br0">
      <inkml:brushProperty name="width" value="0.035" units="cm"/>
      <inkml:brushProperty name="height" value="0.035" units="cm"/>
      <inkml:brushProperty name="color" value="#008C3A"/>
    </inkml:brush>
  </inkml:definitions>
  <inkml:trace contextRef="#ctx0" brushRef="#br0">0 116 4665 0 0,'1'-5'77'0'0,"0"0"0"0"0,0 0 0 0 0,1 1 0 0 0,0-1-1 0 0,-1 0 1 0 0,1 1 0 0 0,1-1 0 0 0,-1 1 0 0 0,1 0 0 0 0,0 0 0 0 0,0 0 0 0 0,0 0 0 0 0,0 0 0 0 0,1 1-1 0 0,6-6 1 0 0,-3 4-32 0 0,1 0 1 0 0,-1 1-1 0 0,1 0 0 0 0,0 1 0 0 0,0-1 0 0 0,0 1 0 0 0,1 1 0 0 0,11-3 0 0 0,7 2 116 0 0,0 0 0 0 0,0 2 0 0 0,0 1 0 0 0,51 7 0 0 0,445 63 4017 0 0,-7 38-1779 0 0,-475-97-2335 0 0,86 27-3 0 0,-115-33-72 0 0,-1-1 1 0 0,0 2 0 0 0,0 0-1 0 0,0 0 1 0 0,-1 1 0 0 0,0 0 0 0 0,0 1-1 0 0,11 10 1 0 0,-19-15 1 0 0,1 0-1 0 0,-1-1 1 0 0,0 1 0 0 0,0 0 0 0 0,0 0 0 0 0,0 1-1 0 0,0-1 1 0 0,-1 0 0 0 0,1 0 0 0 0,-1 1-1 0 0,0-1 1 0 0,0 1 0 0 0,-1-1 0 0 0,1 1-1 0 0,0 0 1 0 0,-1-1 0 0 0,0 1 0 0 0,-1 7 0 0 0,0-6 29 0 0,0 1 0 0 0,-1 0 0 0 0,0-1 1 0 0,0 1-1 0 0,0-1 0 0 0,-1 0 1 0 0,0 1-1 0 0,0-1 0 0 0,0-1 1 0 0,-7 9-1 0 0,-8 5 145 0 0,-1 0 0 0 0,0-1 0 0 0,-1-1 0 0 0,-27 15 0 0 0,46-30-157 0 0,-455 258 1356 0 0,7-4 959 0 0,436-247-2207 0 0,5-3-25 0 0,1 0 1 0 0,-1 0 0 0 0,1 1-1 0 0,0 0 1 0 0,0 0 0 0 0,0 1-1 0 0,-9 12 1 0 0,16-19-90 0 0,-1 0-1 0 0,1 0 1 0 0,0 0-1 0 0,0 1 1 0 0,0-1-1 0 0,0 0 1 0 0,0 0-1 0 0,0 1 1 0 0,-1-1-1 0 0,1 0 1 0 0,0 1 0 0 0,0-1-1 0 0,0 0 1 0 0,0 0-1 0 0,0 1 1 0 0,0-1-1 0 0,0 0 1 0 0,0 0-1 0 0,0 1 1 0 0,0-1-1 0 0,0 0 1 0 0,0 1-1 0 0,1-1 1 0 0,-1 0 0 0 0,0 0-1 0 0,0 1 1 0 0,0-1-1 0 0,0 0 1 0 0,0 0-1 0 0,0 1 1 0 0,1-1-1 0 0,-1 0 1 0 0,0 0-1 0 0,0 0 1 0 0,0 1-1 0 0,1-1 1 0 0,-1 0-1 0 0,0 0 1 0 0,0 0 0 0 0,1 0-1 0 0,-1 1 1 0 0,1-1-1 0 0,17 3 150 0 0,22-5 115 0 0,-39 2-261 0 0,276-53 403 0 0,-136 21-257 0 0,-85 21-245 0 0,262-45 240 0 0,-267 50-778 0 0,-1 3 0 0 0,1 1 0 0 0,-1 3-1 0 0,68 10 1 0 0,-116-11 579 0 0,4 1-753 0 0,1 0 0 0 0,0 0 0 0 0,-1 1 0 0 0,1 0 0 0 0,-1 0 1 0 0,7 4-1 0 0,5 6-4121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2.001"/>
    </inkml:context>
    <inkml:brush xml:id="br0">
      <inkml:brushProperty name="width" value="0.035" units="cm"/>
      <inkml:brushProperty name="height" value="0.035" units="cm"/>
      <inkml:brushProperty name="color" value="#008C3A"/>
    </inkml:brush>
  </inkml:definitions>
  <inkml:trace contextRef="#ctx0" brushRef="#br0">1 222 1152 0 0,'0'-2'490'0'0,"1"0"0"0"0,-1 0-1 0 0,1 1 1 0 0,0-1 0 0 0,0 0-1 0 0,-1 1 1 0 0,1-1 0 0 0,0 0-1 0 0,0 1 1 0 0,1-1 0 0 0,-1 1 0 0 0,0-1-1 0 0,0 1 1 0 0,1 0 0 0 0,2-2-1 0 0,30-22 2089 0 0,-20 15-1483 0 0,24-17-517 0 0,1 1 0 0 0,51-24 0 0 0,-69 40-544 0 0,0 1 1 0 0,0 1-1 0 0,1 1 1 0 0,-1 1-1 0 0,1 0 1 0 0,38-3-1 0 0,-56 8-146 0 0,0 1 1 0 0,0 0-1 0 0,0-1 0 0 0,0 2 1 0 0,0-1-1 0 0,-1 0 0 0 0,1 1 0 0 0,0-1 1 0 0,0 1-1 0 0,0 0 0 0 0,-1 1 1 0 0,1-1-1 0 0,0 0 0 0 0,-1 1 0 0 0,1 0 1 0 0,-1 0-1 0 0,0 0 0 0 0,1 0 1 0 0,-1 1-1 0 0,5 5 0 0 0,-6-5-1 0 0,0 1-1 0 0,0 0 1 0 0,-1 0 0 0 0,1 0-1 0 0,-1 0 1 0 0,0 0 0 0 0,0 0-1 0 0,0 0 1 0 0,-1 1 0 0 0,1-1-1 0 0,-1 0 1 0 0,0 0 0 0 0,0 1-1 0 0,-1-1 1 0 0,1 0 0 0 0,-1 0-1 0 0,0 0 1 0 0,0 1-1 0 0,-2 3 1 0 0,-7 22 0 0 0,-1-2 0 0 0,-1 1 0 0 0,-2-2 1 0 0,-31 49-1 0 0,-84 93 2835 0 0,128-168-2694 0 0,-4 6 291 0 0,-1 0 1 0 0,0 0-1 0 0,-1-1 1 0 0,1 1-1 0 0,-1-1 1 0 0,0-1-1 0 0,0 1 1 0 0,-1-1-1 0 0,0-1 1 0 0,-12 6-1 0 0,20-10-310 0 0,0 0 0 0 0,0 0 1 0 0,-1 0-1 0 0,1 0 0 0 0,0 0 0 0 0,0 0 0 0 0,-1 0 1 0 0,1 0-1 0 0,0 0 0 0 0,0 0 0 0 0,-1 0 1 0 0,1 0-1 0 0,0 0 0 0 0,0 0 0 0 0,-1 0 0 0 0,1-1 1 0 0,0 1-1 0 0,0 0 0 0 0,-1 0 0 0 0,1 0 0 0 0,0 0 1 0 0,0-1-1 0 0,0 1 0 0 0,-1 0 0 0 0,1 0 0 0 0,0 0 1 0 0,0-1-1 0 0,0 1 0 0 0,0 0 0 0 0,0 0 1 0 0,0-1-1 0 0,-1 1 0 0 0,1 0 0 0 0,0 0 0 0 0,0-1 1 0 0,0 1-1 0 0,0 0 0 0 0,0 0 0 0 0,0-1 0 0 0,0 1 1 0 0,0 0-1 0 0,0 0 0 0 0,0-1 0 0 0,0 1 0 0 0,0 0 1 0 0,0-1-1 0 0,0 1 0 0 0,0 0 0 0 0,1 0 1 0 0,-1-1-1 0 0,0 1 0 0 0,0 0 0 0 0,0 0 0 0 0,0 0 1 0 0,0-1-1 0 0,1 1 0 0 0,-1 0 0 0 0,0 0 0 0 0,0 0 1 0 0,0-1-1 0 0,1 1 0 0 0,-1 0 0 0 0,0 0 0 0 0,0 0 1 0 0,0 0-1 0 0,1-1 0 0 0,11-16-103 0 0,14-15-457 0 0,2 2 0 0 0,1 0 1 0 0,48-36-1 0 0,-68 58 513 0 0,0 1-1 0 0,1 1 1 0 0,-1 0 0 0 0,2 0-1 0 0,-1 1 1 0 0,1 0 0 0 0,-1 1-1 0 0,1 0 1 0 0,0 1 0 0 0,1 0-1 0 0,-1 1 1 0 0,1 0 0 0 0,-1 0-1 0 0,1 1 1 0 0,-1 1 0 0 0,1 0 0 0 0,13 2-1 0 0,-21-1 33 0 0,0 0 0 0 0,0 0 0 0 0,0 0 0 0 0,0 0 0 0 0,0 0 0 0 0,0 1 0 0 0,-1 0-1 0 0,1 0 1 0 0,0 0 0 0 0,-1 0 0 0 0,0 0 0 0 0,1 1 0 0 0,-1 0 0 0 0,0-1 0 0 0,0 1 0 0 0,-1 0 0 0 0,1 1 0 0 0,-1-1-1 0 0,1 0 1 0 0,1 4 0 0 0,-2-1-11 0 0,0-1 1 0 0,0 1-1 0 0,-1 0 0 0 0,0 0 0 0 0,0 0 0 0 0,0-1 0 0 0,-1 1 1 0 0,0 0-1 0 0,0 0 0 0 0,0 0 0 0 0,-1 0 0 0 0,-2 8 0 0 0,-2 8-25 0 0,-2-1-1 0 0,0 0 0 0 0,-1-1 1 0 0,-2 0-1 0 0,0 0 0 0 0,-17 24 1 0 0,8-15 42 0 0,-2-2 0 0 0,-24 25 0 0 0,34-41 0 0 0,0 0 0 0 0,0-1 0 0 0,-1 0 0 0 0,0-1 0 0 0,-1-1 0 0 0,-26 14 0 0 0,36-21-152 0 0,1 1 0 0 0,0-1 1 0 0,-1 0-1 0 0,1 0 0 0 0,-1-1 1 0 0,0 1-1 0 0,1 0 0 0 0,-1-1 0 0 0,0 0 1 0 0,1 1-1 0 0,-1-1 0 0 0,0 0 1 0 0,1 0-1 0 0,-1-1 0 0 0,0 1 1 0 0,1 0-1 0 0,-1-1 0 0 0,0 0 0 0 0,1 0 1 0 0,-1 1-1 0 0,1-2 0 0 0,-1 1 1 0 0,1 0-1 0 0,0 0 0 0 0,-1-1 1 0 0,1 1-1 0 0,0-1 0 0 0,0 0 0 0 0,0 0 1 0 0,0 1-1 0 0,-2-4 0 0 0,1-6-3243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30.818"/>
    </inkml:context>
    <inkml:brush xml:id="br0">
      <inkml:brushProperty name="width" value="0.035" units="cm"/>
      <inkml:brushProperty name="height" value="0.035" units="cm"/>
      <inkml:brushProperty name="color" value="#008C3A"/>
    </inkml:brush>
  </inkml:definitions>
  <inkml:trace contextRef="#ctx0" brushRef="#br0">934 537 8410 0 0,'-12'-62'1588'0'0,"4"17"-958"0"0,-13-45-1 0 0,15 74-578 0 0,0 0 1 0 0,-1 0 0 0 0,0 0-1 0 0,-1 1 1 0 0,-1 0 0 0 0,-13-16-1 0 0,6 11 415 0 0,-1 1-1 0 0,0 0 0 0 0,-2 2 1 0 0,0 0-1 0 0,-1 1 0 0 0,0 0 0 0 0,-1 2 1 0 0,-1 1-1 0 0,-1 1 0 0 0,-44-19 0 0 0,55 27-447 0 0,-1 0-1 0 0,1 1 1 0 0,-1 0-1 0 0,1 0 1 0 0,-1 1-1 0 0,0 1 1 0 0,0 1-1 0 0,0-1 1 0 0,0 2-1 0 0,0 0 1 0 0,0 1-1 0 0,0 0 0 0 0,1 0 1 0 0,-1 2-1 0 0,1-1 1 0 0,0 2-1 0 0,0 0 1 0 0,0 0-1 0 0,0 1 1 0 0,1 0-1 0 0,0 1 1 0 0,0 0-1 0 0,-9 10 1 0 0,-10 12 82 0 0,2 2 1 0 0,1 1 0 0 0,2 1-1 0 0,1 2 1 0 0,1 0-1 0 0,2 1 1 0 0,2 1 0 0 0,-16 41-1 0 0,29-63-38 0 0,1-1 1 0 0,0 1-1 0 0,1-1 0 0 0,1 1 0 0 0,0 1 0 0 0,1-1 0 0 0,0 0 1 0 0,1 0-1 0 0,3 26 0 0 0,-2-34-25 0 0,2 1 1 0 0,-1-1-1 0 0,1 0 0 0 0,0-1 0 0 0,1 1 1 0 0,0 0-1 0 0,0-1 0 0 0,0 1 0 0 0,1-1 1 0 0,0 0-1 0 0,0 0 0 0 0,0-1 0 0 0,1 1 1 0 0,0-1-1 0 0,0 0 0 0 0,0 0 1 0 0,1 0-1 0 0,-1-1 0 0 0,1 0 0 0 0,0 0 1 0 0,0 0-1 0 0,12 4 0 0 0,11 3 31 0 0,1-1 0 0 0,0-1 0 0 0,0-2 0 0 0,1-1 0 0 0,0-1 0 0 0,0-2 0 0 0,0-1 0 0 0,53-4 0 0 0,-22-3 63 0 0,0-3 0 0 0,-1-2 0 0 0,85-27 0 0 0,-116 29-236 0 0,0-3-1 0 0,-1 0 1 0 0,0-1-1 0 0,-1-2 1 0 0,0-1-1 0 0,-1-2 1 0 0,28-21-1 0 0,-44 29 54 0 0,0-1 0 0 0,-1 0 0 0 0,0-1-1 0 0,-1 0 1 0 0,0 0 0 0 0,-1-1 0 0 0,0 0-1 0 0,0 0 1 0 0,-2-1 0 0 0,0 0 0 0 0,0 0-1 0 0,-1-1 1 0 0,-1 0 0 0 0,0 1 0 0 0,-1-2 0 0 0,0 1-1 0 0,1-27 1 0 0,-4 24-309 0 0,0 0 1 0 0,-2 0-1 0 0,0 1 0 0 0,0-1 1 0 0,-2 1-1 0 0,-9-30 0 0 0,-1 10-5572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31.379"/>
    </inkml:context>
    <inkml:brush xml:id="br0">
      <inkml:brushProperty name="width" value="0.035" units="cm"/>
      <inkml:brushProperty name="height" value="0.035" units="cm"/>
      <inkml:brushProperty name="color" value="#008C3A"/>
    </inkml:brush>
  </inkml:definitions>
  <inkml:trace contextRef="#ctx0" brushRef="#br0">1040 696 7058 0 0,'43'-78'225'0'0,"-35"67"-447"0"0,-1-1 1 0 0,0 1-1 0 0,0-1 0 0 0,-2-1 0 0 0,1 1 0 0 0,-1-1 0 0 0,-1 0 0 0 0,-1 0 1 0 0,0 0-1 0 0,0-1 0 0 0,1-21 0 0 0,-6 14 678 0 0,0-1-1 0 0,-2 1 1 0 0,0 0 0 0 0,-1 0-1 0 0,-1 1 1 0 0,-1-1-1 0 0,-1 1 1 0 0,-1 1 0 0 0,-1 0-1 0 0,0 0 1 0 0,-1 1 0 0 0,-1 0-1 0 0,-1 1 1 0 0,-1 0-1 0 0,0 1 1 0 0,-1 0 0 0 0,-1 2-1 0 0,0 0 1 0 0,-1 0 0 0 0,0 2-1 0 0,-1 0 1 0 0,-32-16 0 0 0,35 23-444 0 0,1 0 0 0 0,-1 1 0 0 0,0 0 0 0 0,0 1 0 0 0,0 1 0 0 0,0 0 0 0 0,-1 1 0 0 0,1 1 0 0 0,0 1 0 0 0,-20 2 0 0 0,13 1-1 0 0,-1 1 1 0 0,0 1 0 0 0,1 1-1 0 0,1 1 1 0 0,-1 1 0 0 0,-23 14 0 0 0,4 2 293 0 0,1 1 0 0 0,2 2 0 0 0,0 2 0 0 0,2 2 0 0 0,-62 71 0 0 0,59-58 272 0 0,-50 77 0 0 0,76-101-453 0 0,1 0 0 0 0,1 0 0 0 0,1 1 0 0 0,1 1 0 0 0,1 0 0 0 0,-9 39 0 0 0,16-56-84 0 0,0 0 1 0 0,1 0-1 0 0,-1 0 0 0 0,1 1 1 0 0,1-1-1 0 0,-1 0 1 0 0,1 0-1 0 0,0 1 0 0 0,0-1 1 0 0,1 0-1 0 0,0 0 1 0 0,0 0-1 0 0,0-1 0 0 0,1 1 1 0 0,0 0-1 0 0,0-1 1 0 0,0 0-1 0 0,1 0 0 0 0,0 0 1 0 0,0 0-1 0 0,0 0 1 0 0,0-1-1 0 0,1 0 0 0 0,0 0 1 0 0,0 0-1 0 0,0 0 1 0 0,0-1-1 0 0,0 0 1 0 0,1 0-1 0 0,10 4 0 0 0,8 2 69 0 0,0 0 0 0 0,1-2 0 0 0,0 0-1 0 0,0-2 1 0 0,0-1 0 0 0,32 1 0 0 0,13-3-147 0 0,0-2 1 0 0,0-4-1 0 0,0-3 1 0 0,-1-3 0 0 0,0-2-1 0 0,0-4 1 0 0,-2-3 0 0 0,0-3-1 0 0,-2-2 1 0 0,80-43 0 0 0,-124 56-133 0 0,0-2 0 0 0,-1 0 0 0 0,-1-2 1 0 0,0 0-1 0 0,-1-1 0 0 0,-1-1 0 0 0,0 0 1 0 0,-2-2-1 0 0,0 1 0 0 0,0-2 0 0 0,-2 0 1 0 0,-1-1-1 0 0,0 0 0 0 0,-2-1 0 0 0,0 0 1 0 0,-1 0-1 0 0,-2-1 0 0 0,0-1 0 0 0,-1 1 0 0 0,-2-1 1 0 0,0 0-1 0 0,-2 0 0 0 0,0 0 0 0 0,-2 0 1 0 0,-1 0-1 0 0,-4-30 0 0 0,-6-4-5726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43.223"/>
    </inkml:context>
    <inkml:brush xml:id="br0">
      <inkml:brushProperty name="width" value="0.035" units="cm"/>
      <inkml:brushProperty name="height" value="0.035" units="cm"/>
      <inkml:brushProperty name="color" value="#008C3A"/>
    </inkml:brush>
  </inkml:definitions>
  <inkml:trace contextRef="#ctx0" brushRef="#br0">6 47 3081 0 0,'-1'-2'75'0'0,"0"0"-1"0"0,0 0 1 0 0,0 0 0 0 0,1 0 0 0 0,-1 0 0 0 0,1-1 0 0 0,0 1 0 0 0,-1 0 0 0 0,1 0 0 0 0,0 0-1 0 0,1-4 1 0 0,-1 5 27 0 0,0 0 0 0 0,1 0 0 0 0,-1 0 0 0 0,0 1 0 0 0,1-1 0 0 0,-1 0-1 0 0,1 0 1 0 0,-1 1 0 0 0,1-1 0 0 0,-1 0 0 0 0,1 1 0 0 0,-1-1 0 0 0,1 1-1 0 0,0-1 1 0 0,-1 1 0 0 0,1-1 0 0 0,0 1 0 0 0,-1-1 0 0 0,1 1 0 0 0,0-1-1 0 0,1 1 1 0 0,3-1 20 0 0,1 0 0 0 0,-1 0 0 0 0,1 1 1 0 0,0 0-1 0 0,-1 0 0 0 0,1 0 0 0 0,0 1 0 0 0,6 1 0 0 0,173 37-2560 0 0,-114-22 1802 0 0,84 10 0 0 0,473 17 3843 0 0,-2 0-853 0 0,-85-6-607 0 0,-107-9-61 0 0,2050 91 4419 0 0,-676-130-5857 0 0,-1615 14-942 0 0,-103 0-41 0 0,0-4 0 0 0,0-4 0 0 0,92-15 0 0 0,-182 19 681 0 0,3 0-183 0 0,0 0-1 0 0,-1-1 1 0 0,0 1 0 0 0,1-1-1 0 0,-1 1 1 0 0,1-1 0 0 0,-1 0-1 0 0,1 0 1 0 0,-1 0 0 0 0,0 0-1 0 0,0 0 1 0 0,0-1-1 0 0,0 1 1 0 0,0-1 0 0 0,0 1-1 0 0,0-1 1 0 0,0 0 0 0 0,3-3-1 0 0,-5-3-3823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48.692"/>
    </inkml:context>
    <inkml:brush xml:id="br0">
      <inkml:brushProperty name="width" value="0.035" units="cm"/>
      <inkml:brushProperty name="height" value="0.035" units="cm"/>
      <inkml:brushProperty name="color" value="#008C3A"/>
    </inkml:brush>
  </inkml:definitions>
  <inkml:trace contextRef="#ctx0" brushRef="#br0">498 1216 10946 0 0,'-10'-7'472'0'0,"-29"-20"643"0"0,-66-59 0 0 0,122 105-1633 0 0,-1 1 0 0 0,-1 1-1 0 0,0 0 1 0 0,-2 1-1 0 0,0 0 1 0 0,14 37 0 0 0,-10-16 570 0 0,-2 0 0 0 0,17 85 0 0 0,-21-56 317 0 0,-4 1 1 0 0,-3 1 0 0 0,-2-1 0 0 0,-16 131-1 0 0,-6-66 196 0 0,-58 210-1 0 0,73-331-503 0 0,-48 156 599 0 0,44-148-342 0 0,-1 0 1 0 0,-1-1 0 0 0,-2 0 0 0 0,-25 36-1 0 0,37-57-245 0 0,0-1 0 0 0,-1 0 0 0 0,0 0 0 0 0,1 0 0 0 0,-1 0 0 0 0,0 0 0 0 0,0 0 0 0 0,0 0 0 0 0,0 0 0 0 0,-1-1 0 0 0,1 1 0 0 0,0-1 0 0 0,-1 0 0 0 0,1 0 0 0 0,-1 0 0 0 0,1 0 0 0 0,-1 0 0 0 0,1 0 0 0 0,-1-1 0 0 0,0 1 0 0 0,1-1 0 0 0,-1 0 0 0 0,-4 0 0 0 0,3-1 5 0 0,0 0 1 0 0,0-1 0 0 0,0 0-1 0 0,0 1 1 0 0,1-2-1 0 0,-1 1 1 0 0,1 0-1 0 0,0-1 1 0 0,-1 1 0 0 0,1-1-1 0 0,0 0 1 0 0,1 0-1 0 0,-1 0 1 0 0,0 0-1 0 0,-2-5 1 0 0,-9-14 19 0 0,0 0 1 0 0,2-1-1 0 0,1 0 0 0 0,1 0 1 0 0,0-1-1 0 0,-7-36 0 0 0,-26-157 586 0 0,38 181-664 0 0,-16-97-165 0 0,6-1 1 0 0,7-1-1 0 0,5 0 0 0 0,6 0 0 0 0,33-221 0 0 0,-20 276 29 0 0,3 0 0 0 0,4 1 0 0 0,3 1 0 0 0,45-91 0 0 0,-42 110 78 0 0,4 2 0 0 0,1 1 0 0 0,3 2 1 0 0,3 2-1 0 0,87-91 0 0 0,-71 89 95 0 0,2 3-1 0 0,3 3 1 0 0,2 2 0 0 0,90-50 0 0 0,-114 74-94 0 0,1 3 1 0 0,0 1 0 0 0,2 3 0 0 0,0 1-1 0 0,0 1 1 0 0,2 3 0 0 0,-1 2 0 0 0,1 1-1 0 0,46 0 1 0 0,-65 7-34 0 0,1 2 1 0 0,0 0-1 0 0,-1 2 0 0 0,0 0 0 0 0,1 2 1 0 0,-2 1-1 0 0,1 1 0 0 0,-1 1 0 0 0,0 1 1 0 0,-1 1-1 0 0,0 2 0 0 0,25 17 0 0 0,-37-22-17 0 0,0 0 0 0 0,0 0 0 0 0,-1 1 0 0 0,0 1 0 0 0,-1 0-1 0 0,0 0 1 0 0,-1 1 0 0 0,0 0 0 0 0,0 0 0 0 0,-1 1 0 0 0,-1 0-1 0 0,0 1 1 0 0,-1-1 0 0 0,0 1 0 0 0,-1 0 0 0 0,0 0 0 0 0,-1 0-1 0 0,0 1 1 0 0,-1-1 0 0 0,-1 1 0 0 0,0-1 0 0 0,-1 1 0 0 0,0 0-1 0 0,-4 20 1 0 0,-2-10-24 0 0,-1 0-1 0 0,-1 0 0 0 0,0-1 1 0 0,-2-1-1 0 0,-1 1 0 0 0,-1-2 0 0 0,-1 1 1 0 0,0-2-1 0 0,-2 0 0 0 0,0 0 1 0 0,-1-2-1 0 0,-1 0 0 0 0,-28 23 1 0 0,-7 2 350 0 0,-2-3 0 0 0,-1-2 0 0 0,-106 54 0 0 0,54-39 982 0 0,-198 68 0 0 0,245-102-950 0 0,-2-2 0 0 0,0-4-1 0 0,0-2 1 0 0,-1-3 0 0 0,-66 0 0 0 0,117-8-282 0 0,0 0 1 0 0,0-2-1 0 0,0 1 1 0 0,0-1-1 0 0,1-1 1 0 0,-1 0-1 0 0,0-1 1 0 0,1 0-1 0 0,0-1 1 0 0,0 0-1 0 0,1-1 1 0 0,-17-11-1 0 0,20 12-116 0 0,1 0 0 0 0,0-1 0 0 0,-1 0 0 0 0,2-1 0 0 0,-1 1 0 0 0,1-1 0 0 0,0 0 0 0 0,0 0 0 0 0,1-1 0 0 0,0 1 0 0 0,0-1 0 0 0,1 0 0 0 0,0 0 0 0 0,1 0 0 0 0,-1 0 0 0 0,2-1 0 0 0,-1 1 0 0 0,0-13 0 0 0,2 14-171 0 0,0 0 1 0 0,1 1-1 0 0,0-1 1 0 0,0 0-1 0 0,1 0 1 0 0,0 1 0 0 0,0-1-1 0 0,0 1 1 0 0,1-1-1 0 0,0 1 1 0 0,0 0-1 0 0,1 0 1 0 0,-1 0-1 0 0,1 1 1 0 0,1-1-1 0 0,-1 1 1 0 0,1 0 0 0 0,0 0-1 0 0,0 0 1 0 0,0 1-1 0 0,1 0 1 0 0,-1 0-1 0 0,9-4 1 0 0,21-13-3180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49.670"/>
    </inkml:context>
    <inkml:brush xml:id="br0">
      <inkml:brushProperty name="width" value="0.035" units="cm"/>
      <inkml:brushProperty name="height" value="0.035" units="cm"/>
      <inkml:brushProperty name="color" value="#008C3A"/>
    </inkml:brush>
  </inkml:definitions>
  <inkml:trace contextRef="#ctx0" brushRef="#br0">47 3064 7058 0 0,'-4'-2'60'0'0,"1"0"1"0"0,0 0 0 0 0,-1 0 0 0 0,1 0-1 0 0,0-1 1 0 0,0 1 0 0 0,0-1 0 0 0,1 0-1 0 0,-1 0 1 0 0,1 0 0 0 0,0 0 0 0 0,-4-7-1 0 0,4 5-139 0 0,1 0 0 0 0,0 0-1 0 0,0 1 1 0 0,1-1 0 0 0,0 0-1 0 0,0 0 1 0 0,0 0 0 0 0,0 0-1 0 0,1 0 1 0 0,1-6 0 0 0,25-119-3028 0 0,-17 96 2875 0 0,-2-1 0 0 0,-2 1 0 0 0,-1-1 1 0 0,-2 0-1 0 0,-1-43 0 0 0,-4 67 493 0 0,0 0 1 0 0,-1 0-1 0 0,0 0 1 0 0,-1 1-1 0 0,0-1 1 0 0,0 1-1 0 0,-1 0 1 0 0,-7-10-1 0 0,-3-8 5175 0 0,15 19-1612 0 0,7-14-2384 0 0,0-8 979 0 0,-3-37-1068 0 0,21-118 0 0 0,-13 110-983 0 0,17-98 253 0 0,79-265 0 0 0,-71 329-679 0 0,4 2 0 0 0,5 2 0 0 0,84-142 0 0 0,-102 202 41 0 0,95-151 212 0 0,-98 163-228 0 0,1 0-1 0 0,1 2 0 0 0,45-41 1 0 0,-67 68 34 0 0,1 0 0 0 0,1 0 1 0 0,-1 0-1 0 0,1 1 0 0 0,-1 0 1 0 0,1 0-1 0 0,0 1 0 0 0,0 0 1 0 0,1 0-1 0 0,-1 0 0 0 0,1 1 1 0 0,11-2-1 0 0,-14 4-37 0 0,-1 0 0 0 0,1 0 1 0 0,0 1-1 0 0,-1 0 0 0 0,1-1 1 0 0,-1 2-1 0 0,1-1 0 0 0,-1 0 1 0 0,1 1-1 0 0,-1 0 0 0 0,0 0 0 0 0,0 0 1 0 0,0 0-1 0 0,0 1 0 0 0,0 0 1 0 0,0 0-1 0 0,-1 0 0 0 0,1 0 0 0 0,-1 0 1 0 0,0 1-1 0 0,0-1 0 0 0,3 6 1 0 0,4 5-134 0 0,-2 1 0 0 0,1 0 0 0 0,-2 1 1 0 0,0 0-1 0 0,-1 0 0 0 0,0 0 1 0 0,-1 1-1 0 0,-1 0 0 0 0,3 34 0 0 0,-3-2 114 0 0,-2 1-1 0 0,-5 60 1 0 0,-3-41 169 0 0,-2 1 0 0 0,-28 109 0 0 0,27-147 20 0 0,-1-1 1 0 0,-1-1 0 0 0,-1 0 0 0 0,-2 0 0 0 0,-1-1-1 0 0,-1-1 1 0 0,-38 50 0 0 0,63-134 953 0 0,14-21-884 0 0,3 2-1 0 0,49-100 1 0 0,90-133-704 0 0,-119 229 233 0 0,3 2-1 0 0,4 2 1 0 0,3 3 0 0 0,3 3-1 0 0,3 1 1 0 0,2 4 0 0 0,4 3 0 0 0,89-63-1 0 0,-141 113 242 0 0,0 0 0 0 0,1 1 0 0 0,0 1 0 0 0,1 1 0 0 0,0 0 0 0 0,0 1 0 0 0,0 1 0 0 0,22-4 0 0 0,-32 9 6 0 0,0 0 1 0 0,0 0-1 0 0,0 1 1 0 0,0 0-1 0 0,0 1 1 0 0,0-1-1 0 0,0 1 1 0 0,0 1-1 0 0,0 0 1 0 0,-1 0-1 0 0,1 0 1 0 0,-1 1-1 0 0,1 0 1 0 0,-1 1-1 0 0,0 0 1 0 0,0 0-1 0 0,0 0 1 0 0,-1 1-1 0 0,0 0 1 0 0,1 0-1 0 0,-2 1 1 0 0,8 7-1 0 0,-1 3-34 0 0,-1 0 0 0 0,0 1 0 0 0,-2 0-1 0 0,1 1 1 0 0,-2 0 0 0 0,0 0-1 0 0,-2 1 1 0 0,0 0 0 0 0,-1 0 0 0 0,0 1-1 0 0,-2 0 1 0 0,1 21 0 0 0,1 28-70 0 0,-4 1 0 0 0,-8 75 0 0 0,-6 4 272 0 0,-7 0 1 0 0,-7-1-1 0 0,-6-1 1 0 0,-6-2-1 0 0,-102 244 1 0 0,83-266 547 0 0,33-74-178 0 0,2 1-1 0 0,2 1 0 0 0,-19 72 1 0 0,40-121-518 0 0,-8 39 163 0 0,8-39-186 0 0,0-1-1 0 0,-1 1 1 0 0,1-1 0 0 0,0 1-1 0 0,0 0 1 0 0,0-1-1 0 0,0 1 1 0 0,0 0 0 0 0,0-1-1 0 0,0 1 1 0 0,1 0-1 0 0,-1-1 1 0 0,1 1-1 0 0,-1-1 1 0 0,1 1 0 0 0,0-1-1 0 0,-1 1 1 0 0,1-1-1 0 0,0 0 1 0 0,1 3 0 0 0,-1-8-321 0 0,0 1 0 0 0,0-1 1 0 0,-1 1-1 0 0,0-1 1 0 0,0 0-1 0 0,0 1 1 0 0,0-1-1 0 0,0 1 1 0 0,-2-6-1 0 0,-3-19-6119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51.279"/>
    </inkml:context>
    <inkml:brush xml:id="br0">
      <inkml:brushProperty name="width" value="0.035" units="cm"/>
      <inkml:brushProperty name="height" value="0.035" units="cm"/>
      <inkml:brushProperty name="color" value="#008C3A"/>
    </inkml:brush>
  </inkml:definitions>
  <inkml:trace contextRef="#ctx0" brushRef="#br0">94 44 3681 0 0,'0'-2'50'0'0,"0"1"-1"0"0,0-1 1 0 0,-1 1 0 0 0,2 0 0 0 0,-1-1 0 0 0,0 1 0 0 0,0-1 0 0 0,0 1-1 0 0,1-1 1 0 0,-1 1 0 0 0,1 0 0 0 0,-1-1 0 0 0,1 1 0 0 0,-1 0-1 0 0,1-1 1 0 0,0 1 0 0 0,0 0 0 0 0,-1 0 0 0 0,1 0 0 0 0,0 0-1 0 0,0 0 1 0 0,0 0 0 0 0,0 0 0 0 0,1 0 0 0 0,-1 0 0 0 0,0 0-1 0 0,0 0 1 0 0,0 1 0 0 0,1-1 0 0 0,-1 0 0 0 0,0 1 0 0 0,1-1 0 0 0,-1 1-1 0 0,1 0 1 0 0,-1-1 0 0 0,2 1 0 0 0,0-1 13 0 0,0 0 1 0 0,-1 1-1 0 0,1-1 0 0 0,0 1 1 0 0,0-1-1 0 0,0 1 0 0 0,0 0 1 0 0,-1 0-1 0 0,1 0 0 0 0,0 0 1 0 0,0 1-1 0 0,0-1 1 0 0,0 1-1 0 0,-1 0 0 0 0,1 0 1 0 0,0 0-1 0 0,-1 0 0 0 0,1 0 1 0 0,4 3-1 0 0,-4 0 60 0 0,0 0 0 0 0,1 0 0 0 0,-2 0-1 0 0,1 1 1 0 0,0-1 0 0 0,-1 0 0 0 0,0 1 0 0 0,0 0 0 0 0,0 0-1 0 0,-1-1 1 0 0,0 1 0 0 0,1 0 0 0 0,-1 8 0 0 0,3 72 1518 0 0,-5-63-1286 0 0,-3 111 1463 0 0,-33 204 1 0 0,-52 131-110 0 0,62-339-1433 0 0,9-47-202 0 0,5-30 3 0 0,3 1-1 0 0,1 0 1 0 0,3 0 0 0 0,1 67 0 0 0,9-101-426 0 0,1-22-461 0 0,4-31-781 0 0,-6 3 556 0 0,1-10-142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51.499"/>
    </inkml:context>
    <inkml:brush xml:id="br0">
      <inkml:brushProperty name="width" value="0.035" units="cm"/>
      <inkml:brushProperty name="height" value="0.035" units="cm"/>
      <inkml:brushProperty name="color" value="#008C3A"/>
    </inkml:brush>
  </inkml:definitions>
  <inkml:trace contextRef="#ctx0" brushRef="#br0">13 132 14483 0 0,'-13'-11'1181'0'0,"16"8"-715"0"0,27 11-590 0 0,-6 0 201 0 0,46 3 40 0 0,1-3-1 0 0,1-4 0 0 0,-1-2 0 0 0,141-15 0 0 0,278-75-2464 0 0,-369 59-1240 0 0,-7 0-1035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52.345"/>
    </inkml:context>
    <inkml:brush xml:id="br0">
      <inkml:brushProperty name="width" value="0.035" units="cm"/>
      <inkml:brushProperty name="height" value="0.035" units="cm"/>
      <inkml:brushProperty name="color" value="#008C3A"/>
    </inkml:brush>
  </inkml:definitions>
  <inkml:trace contextRef="#ctx0" brushRef="#br0">143 43 2529 0 0,'13'-28'377'0'0,"-3"15"548"0"0,-10 13-882 0 0,0 0 1 0 0,1 0 0 0 0,-1-1 0 0 0,0 1 0 0 0,0 0-1 0 0,0 0 1 0 0,1 0 0 0 0,-1 0 0 0 0,0 0-1 0 0,0 0 1 0 0,0 0 0 0 0,1 0 0 0 0,-1 0 0 0 0,0 0-1 0 0,0-1 1 0 0,0 1 0 0 0,1 0 0 0 0,-1 0-1 0 0,0 0 1 0 0,0 0 0 0 0,0 0 0 0 0,1 1 0 0 0,-1-1-1 0 0,0 0 1 0 0,0 0 0 0 0,1 0 0 0 0,-1 0-1 0 0,0 0 1 0 0,0 0 0 0 0,0 0 0 0 0,0 0 0 0 0,1 0-1 0 0,-1 0 1 0 0,0 1 0 0 0,0-1 0 0 0,0 0-1 0 0,0 0 1 0 0,1 0 0 0 0,-1 0 0 0 0,0 1 0 0 0,0-1-1 0 0,0 0 1 0 0,0 0 0 0 0,0 0 0 0 0,0 1-1 0 0,0-1 1 0 0,1 0 0 0 0,-1 4 160 0 0,1 0 1 0 0,-1 1 0 0 0,1-1-1 0 0,-1 0 1 0 0,-1 0-1 0 0,1 1 1 0 0,0-1-1 0 0,-1 0 1 0 0,0 0-1 0 0,0 0 1 0 0,-2 4-1 0 0,-2 19 929 0 0,7 82 5146 0 0,0-84-5817 0 0,-1 1 0 0 0,-1-1 0 0 0,-1 0 0 0 0,-7 40 0 0 0,-47 148-58 0 0,-20 107-120 0 0,61-238-222 0 0,4 1 0 0 0,4 0 1 0 0,5 107-1 0 0,3-158-15 0 0,1-1 1 0 0,2 0 0 0 0,1-1 0 0 0,1 1-1 0 0,2-1 1 0 0,1-1 0 0 0,1 0 0 0 0,2 0-1 0 0,0-1 1 0 0,2 0 0 0 0,37 50 0 0 0,-32-54 12 0 0,0-1 1 0 0,2-1 0 0 0,1-1-1 0 0,0-1 1 0 0,2-1 0 0 0,0-1 0 0 0,1-1-1 0 0,0-1 1 0 0,2-2 0 0 0,0 0 0 0 0,50 16-1 0 0,-57-24-12 0 0,0-1-1 0 0,1 0 0 0 0,-1-2 0 0 0,1-1 1 0 0,0 0-1 0 0,-1-2 0 0 0,1 0 0 0 0,0-2 0 0 0,0 0 1 0 0,-1-1-1 0 0,1-2 0 0 0,-1 0 0 0 0,0-1 1 0 0,-1-1-1 0 0,1-1 0 0 0,-1-1 0 0 0,27-16 1 0 0,-10 1 35 0 0,-1-2 1 0 0,-2-2-1 0 0,0-1 0 0 0,57-65 1 0 0,101-152 409 0 0,-180 228-469 0 0,49-71-35 0 0,-5-3-1 0 0,-4-2 0 0 0,-4-2 0 0 0,-4-2 0 0 0,-5-2 0 0 0,-4-2 1 0 0,31-148-1 0 0,-55 197-119 0 0,-2 0 0 0 0,3-65 0 0 0,-11 99 99 0 0,-1 0 0 0 0,-1 0 0 0 0,-1 0 0 0 0,0 1 0 0 0,-1-1 0 0 0,-1 1 0 0 0,-1-1 0 0 0,-1 1 0 0 0,-15-32 1 0 0,18 44 0 0 0,0 1 1 0 0,0 0 0 0 0,-1 0 0 0 0,0 0 0 0 0,0 0 0 0 0,0 0-1 0 0,0 1 1 0 0,-1 0 0 0 0,0 0 0 0 0,0 0 0 0 0,0 0 0 0 0,0 1-1 0 0,0 0 1 0 0,-1 0 0 0 0,0 0 0 0 0,1 1 0 0 0,-1 0 0 0 0,0 0-1 0 0,0 0 1 0 0,0 1 0 0 0,-11-2 0 0 0,9 3-201 0 0,-1 0 1 0 0,1 0-1 0 0,-1 1 1 0 0,1 0-1 0 0,-1 0 1 0 0,-11 4-1 0 0,9-2-847 0 0,1 1 0 0 0,-1 0 0 0 0,1 1 1 0 0,-17 10-1 0 0,-12 13-4802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5:53.224"/>
    </inkml:context>
    <inkml:brush xml:id="br0">
      <inkml:brushProperty name="width" value="0.035" units="cm"/>
      <inkml:brushProperty name="height" value="0.035" units="cm"/>
      <inkml:brushProperty name="color" value="#008C3A"/>
    </inkml:brush>
  </inkml:definitions>
  <inkml:trace contextRef="#ctx0" brushRef="#br0">762 499 9362 0 0,'-8'-26'1326'0'0,"10"24"-635"0"0,6 16-558 0 0,2 10-197 0 0,-1-1 0 0 0,-1 1 0 0 0,-1 1 0 0 0,-1-1 0 0 0,-1 1 1 0 0,-2 0-1 0 0,2 41 0 0 0,-5-8 387 0 0,-2 0 0 0 0,-12 70 1 0 0,-6 0 1620 0 0,-73 243 0 0 0,75-316-1478 0 0,-3-1 1 0 0,-1-1-1 0 0,-4-1 1 0 0,-1-1-1 0 0,-3-1 1 0 0,-65 82-1 0 0,90-126-425 0 0,-36 38 278 0 0,39-41-269 0 0,0-1-1 0 0,-1 0 1 0 0,1 0-1 0 0,0-1 0 0 0,-1 1 1 0 0,1 0-1 0 0,-1-1 1 0 0,1 0-1 0 0,-1 1 0 0 0,0-1 1 0 0,0 0-1 0 0,1 0 1 0 0,-1-1-1 0 0,0 1 1 0 0,0 0-1 0 0,-4-1 0 0 0,6 0-10 0 0,-1-1 0 0 0,1 0 0 0 0,-1 0 0 0 0,1 0 0 0 0,0 0 0 0 0,-1 0 0 0 0,1 0 0 0 0,0 0-1 0 0,0 0 1 0 0,0-1 0 0 0,0 1 0 0 0,0 0 0 0 0,0-1 0 0 0,0 1 0 0 0,0 0 0 0 0,1-1 0 0 0,-1 1 0 0 0,0-1 0 0 0,1 1-1 0 0,-1-3 1 0 0,-9-33 355 0 0,6 3-182 0 0,0 0-1 0 0,2 0 0 0 0,2-1 1 0 0,1 1-1 0 0,2 0 1 0 0,6-34-1 0 0,56-201-170 0 0,-40 187-186 0 0,4 1 1 0 0,3 1 0 0 0,3 2-1 0 0,4 1 1 0 0,3 2 0 0 0,3 2 0 0 0,4 2-1 0 0,2 2 1 0 0,91-93 0 0 0,-77 99 26 0 0,3 3 0 0 0,2 3 0 0 0,147-92 0 0 0,-160 116 73 0 0,2 3 0 0 0,1 3 1 0 0,1 2-1 0 0,1 3 1 0 0,1 2-1 0 0,71-11 0 0 0,-104 26-13 0 0,0 1 0 0 0,1 1 0 0 0,-1 2 0 0 0,1 1 0 0 0,-1 2-1 0 0,0 1 1 0 0,1 1 0 0 0,-1 1 0 0 0,-1 2 0 0 0,55 20 0 0 0,-62-17 4 0 0,0 0 1 0 0,0 2-1 0 0,-1 0 1 0 0,-1 1-1 0 0,0 2 1 0 0,-1 0-1 0 0,-1 0 1 0 0,0 2 0 0 0,-1 0-1 0 0,-1 2 1 0 0,-1-1-1 0 0,0 2 1 0 0,-2 0-1 0 0,15 27 1 0 0,-9-6 15 0 0,-2 0 1 0 0,-2 2 0 0 0,-2-1-1 0 0,-1 2 1 0 0,-3 0 0 0 0,-1 0-1 0 0,-3 0 1 0 0,1 49-1 0 0,-6 57-49 0 0,-20 155 0 0 0,0-123 202 0 0,-8-1 0 0 0,-7-2 0 0 0,-9-1 0 0 0,-7-2 0 0 0,-96 219 0 0 0,129-355 64 0 0,-1 0 1 0 0,-2-1 0 0 0,-1-2 0 0 0,-2 0 0 0 0,-2-1 0 0 0,-37 39 0 0 0,47-58-45 0 0,-2-1 0 0 0,0 0 1 0 0,-1-2-1 0 0,0 0 0 0 0,-1-1 0 0 0,-1-1 0 0 0,0-1 0 0 0,0-1 0 0 0,-1-1 0 0 0,0 0 1 0 0,-1-2-1 0 0,0-1 0 0 0,-25 4 0 0 0,6-6 38 0 0,1-1 0 0 0,-1-2-1 0 0,0-2 1 0 0,1-2 0 0 0,-1-2 0 0 0,1-1 0 0 0,0-3-1 0 0,1-1 1 0 0,0-2 0 0 0,0-1 0 0 0,-71-36 0 0 0,36 9-149 0 0,1-3 0 0 0,3-3 0 0 0,2-3 1 0 0,-118-109-1 0 0,115 86-88 0 0,3-3 0 0 0,4-3-1 0 0,-89-138 1 0 0,-122-281-821 0 0,229 403-1945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43.939"/>
    </inkml:context>
    <inkml:brush xml:id="br0">
      <inkml:brushProperty name="width" value="0.035" units="cm"/>
      <inkml:brushProperty name="height" value="0.035" units="cm"/>
      <inkml:brushProperty name="color" value="#008C3A"/>
    </inkml:brush>
  </inkml:definitions>
  <inkml:trace contextRef="#ctx0" brushRef="#br0">563 32 5409 0 0,'-234'-28'1484'0'0,"189"25"-1313"0"0,-1 2-1 0 0,1 2 0 0 0,-52 8 1 0 0,92-8-221 0 0,0 0 0 0 0,0-1 0 0 0,1 1 1 0 0,-1 1-1 0 0,0-1 0 0 0,1 1 0 0 0,-1 0 0 0 0,1 0 1 0 0,-1 0-1 0 0,1 1 0 0 0,0-1 0 0 0,0 1 0 0 0,0 0 0 0 0,0 0 1 0 0,1 0-1 0 0,-1 1 0 0 0,-4 6 0 0 0,6-6-73 0 0,0 0 1 0 0,0 1-1 0 0,0 0 0 0 0,1-1 0 0 0,-1 1 1 0 0,1 0-1 0 0,1 0 0 0 0,-1 0 1 0 0,1 0-1 0 0,-1 0 0 0 0,1 0 0 0 0,1 0 1 0 0,-1 0-1 0 0,1 0 0 0 0,0-1 0 0 0,0 1 1 0 0,2 6-1 0 0,0-3 104 0 0,-1 1 0 0 0,2-1 0 0 0,-1 0 0 0 0,1 0 0 0 0,1 0 0 0 0,-1-1 0 0 0,1 1 0 0 0,1-1 0 0 0,-1 0 0 0 0,1 0 0 0 0,11 9 0 0 0,17 8 19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2.253"/>
    </inkml:context>
    <inkml:brush xml:id="br0">
      <inkml:brushProperty name="width" value="0.035" units="cm"/>
      <inkml:brushProperty name="height" value="0.035" units="cm"/>
      <inkml:brushProperty name="color" value="#008C3A"/>
    </inkml:brush>
  </inkml:definitions>
  <inkml:trace contextRef="#ctx0" brushRef="#br0">5 1 5041 0 0,'0'0'252'0'0,"-1"1"-1"0"0,1 0 1 0 0,-1 0-1 0 0,1-1 1 0 0,-1 1 0 0 0,1 0-1 0 0,0 0 1 0 0,0 0-1 0 0,-1 0 1 0 0,1 0 0 0 0,0 0-1 0 0,0-1 1 0 0,0 1-1 0 0,0 0 1 0 0,0 0-1 0 0,0 0 1 0 0,0 0 0 0 0,0 0-1 0 0,0 0 1 0 0,0 0-1 0 0,1 0 1 0 0,-1 0 0 0 0,0-1-1 0 0,0 1 1 0 0,1 0-1 0 0,-1 0 1 0 0,1 0-1 0 0,0 1 1 0 0,0-2-249 0 0,1 0 0 0 0,-1 0 0 0 0,0-1 0 0 0,0 1 0 0 0,0 0 0 0 0,0 0 0 0 0,0-1 0 0 0,0 1 0 0 0,0 0 0 0 0,0-1 0 0 0,0 1 0 0 0,0-1 0 0 0,0 0 0 0 0,0 1 0 0 0,0-1 0 0 0,0 0 0 0 0,1 0 0 0 0,2-2-1985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26:44.632"/>
    </inkml:context>
    <inkml:brush xml:id="br0">
      <inkml:brushProperty name="width" value="0.035" units="cm"/>
      <inkml:brushProperty name="height" value="0.035" units="cm"/>
      <inkml:brushProperty name="color" value="#008C3A"/>
    </inkml:brush>
  </inkml:definitions>
  <inkml:trace contextRef="#ctx0" brushRef="#br0">64 873 2793 0 0,'-63'-20'1661'0'0,"107"19"101"0"0,37 8-1431 0 0,0-3-1 0 0,0-3 1 0 0,135-17 0 0 0,-15 1-192 0 0,31 2-428 0 0,178-5 1647 0 0,2289-56 97 0 0,-1110-57 767 0 0,1760-267 3551 0 0,-550 205-3998 0 0,-2008 188-1319 0 0,1105 132 0 0 0,-1200-22-3127 0 0,-537-72-3932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3.677"/>
    </inkml:context>
    <inkml:brush xml:id="br0">
      <inkml:brushProperty name="width" value="0.035" units="cm"/>
      <inkml:brushProperty name="height" value="0.035" units="cm"/>
      <inkml:brushProperty name="color" value="#008C3A"/>
    </inkml:brush>
  </inkml:definitions>
  <inkml:trace contextRef="#ctx0" brushRef="#br0">263 104 776 0 0,'-8'-3'689'0'0,"1"-1"0"0"0,0 0 0 0 0,0 0 0 0 0,1 0 0 0 0,-1 0 0 0 0,1-1 0 0 0,0 0 0 0 0,0-1 0 0 0,-7-8 0 0 0,6 6-144 0 0,0 1 1 0 0,-1 0 0 0 0,0 0 0 0 0,-16-10-1 0 0,23 16-482 0 0,0 1-1 0 0,0-1 0 0 0,0 1 1 0 0,0-1-1 0 0,-1 1 1 0 0,1-1-1 0 0,0 1 0 0 0,0 0 1 0 0,0 0-1 0 0,-1 0 1 0 0,1-1-1 0 0,0 1 0 0 0,0 0 1 0 0,0 0-1 0 0,-1 1 1 0 0,1-1-1 0 0,0 0 0 0 0,0 0 1 0 0,0 1-1 0 0,-1-1 1 0 0,1 0-1 0 0,0 1 0 0 0,0-1 1 0 0,-2 2-1 0 0,1 0-24 0 0,-1 0 0 0 0,1 0 0 0 0,0 1 0 0 0,0-1 0 0 0,0 1 0 0 0,0-1 0 0 0,0 1 0 0 0,0 0 0 0 0,-1 4 0 0 0,-4 10-214 0 0,1 0 1 0 0,-7 32-1 0 0,9-35 186 0 0,-11 39-276 0 0,6-26 203 0 0,2 1 1 0 0,0 0-1 0 0,2 1 1 0 0,1 0-1 0 0,-1 56 1 0 0,5-84 74 0 0,0 1 1 0 0,0 0 0 0 0,0 0 0 0 0,0 0 0 0 0,0-1-1 0 0,0 1 1 0 0,1 0 0 0 0,-1-1 0 0 0,1 1-1 0 0,-1 0 1 0 0,1-1 0 0 0,0 1 0 0 0,0 0-1 0 0,0-1 1 0 0,-1 1 0 0 0,2-1 0 0 0,-1 0-1 0 0,0 1 1 0 0,0-1 0 0 0,0 0 0 0 0,3 3 0 0 0,-2-4 12 0 0,-1 0 1 0 0,1 0-1 0 0,-1 1 1 0 0,0-1-1 0 0,1 0 1 0 0,-1 0 0 0 0,1 0-1 0 0,-1-1 1 0 0,1 1-1 0 0,-1 0 1 0 0,1-1 0 0 0,-1 1-1 0 0,0-1 1 0 0,1 1-1 0 0,-1-1 1 0 0,0 1-1 0 0,1-1 1 0 0,-1 0 0 0 0,0 0-1 0 0,2-1 1 0 0,6-5 125 0 0,-1 0-1 0 0,0-1 1 0 0,0 0 0 0 0,0 0 0 0 0,8-14 0 0 0,33-53 331 0 0,48-100 0 0 0,-104 193-1054 0 0,1 1 1 0 0,1-1-1 0 0,1 1 0 0 0,-3 30 1 0 0,2-4-407 0 0,2 56 1 0 0,9-55 99 0 0,-6-45 819 0 0,0 1 0 0 0,0-1 0 0 0,0 0 0 0 0,1 0 0 0 0,-1 0 0 0 0,1 1 0 0 0,-1-1 0 0 0,1 0 0 0 0,-1 0 0 0 0,1 0 0 0 0,0 0 0 0 0,-1 0 0 0 0,1 0 1 0 0,0 0-1 0 0,0 0 0 0 0,0 0 0 0 0,0 0 0 0 0,-1 0 0 0 0,2 0 0 0 0,-1-1 0 0 0,0 1 0 0 0,0 0 0 0 0,0-1 0 0 0,0 1 0 0 0,0-1 0 0 0,0 1 0 0 0,1-1 1 0 0,-1 0-1 0 0,0 1 0 0 0,0-1 0 0 0,1 0 0 0 0,-1 0 0 0 0,2 0 0 0 0,7-3-412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4.187"/>
    </inkml:context>
    <inkml:brush xml:id="br0">
      <inkml:brushProperty name="width" value="0.035" units="cm"/>
      <inkml:brushProperty name="height" value="0.035" units="cm"/>
      <inkml:brushProperty name="color" value="#008C3A"/>
    </inkml:brush>
  </inkml:definitions>
  <inkml:trace contextRef="#ctx0" brushRef="#br0">135 1 6969 0 0,'-1'0'182'0'0,"1"-1"0"0"0,-1 1 0 0 0,1 0 0 0 0,-1 0 0 0 0,1 0-1 0 0,-1 0 1 0 0,0 0 0 0 0,1 0 0 0 0,-1 0 0 0 0,1 1 0 0 0,-1-1-1 0 0,1 0 1 0 0,-1 0 0 0 0,1 0 0 0 0,-1 0 0 0 0,1 1-1 0 0,-1-1 1 0 0,1 0 0 0 0,-1 0 0 0 0,1 1 0 0 0,0-1 0 0 0,-1 1-1 0 0,1-1 1 0 0,-1 0 0 0 0,1 1 0 0 0,0-1 0 0 0,-1 1-1 0 0,1-1 1 0 0,0 1 0 0 0,-10 22 1078 0 0,-1 30-2479 0 0,11-49 1390 0 0,-83 519-9364 0 0,82-517 9176 0 0,0-1 0 0 0,0 0 0 0 0,1 0-1 0 0,0 0 1 0 0,0 1 0 0 0,0-1 0 0 0,2 8-1 0 0,-2-12 72 0 0,0 0 1 0 0,0-1-1 0 0,1 1 0 0 0,-1 0 0 0 0,0-1 0 0 0,1 1 0 0 0,-1-1 0 0 0,1 1 0 0 0,-1 0 0 0 0,1-1 0 0 0,-1 1 0 0 0,1-1 0 0 0,-1 1 0 0 0,1-1 0 0 0,-1 1 0 0 0,1-1 0 0 0,0 1 1 0 0,-1-1-1 0 0,1 0 0 0 0,0 1 0 0 0,-1-1 0 0 0,2 0 0 0 0,0 1 67 0 0,0-1 1 0 0,0 0 0 0 0,0 0-1 0 0,0-1 1 0 0,0 1-1 0 0,-1 0 1 0 0,1 0-1 0 0,0-1 1 0 0,0 0 0 0 0,0 1-1 0 0,0-1 1 0 0,2-1-1 0 0,6-5 46 0 0,0 0 0 0 0,-1-1 0 0 0,0 0 0 0 0,0 0 0 0 0,-1-1-1 0 0,0 0 1 0 0,-1-1 0 0 0,8-12 0 0 0,9-9 10 0 0,-17 23-85 0 0,63-70-552 0 0,-65 73 278 0 0,1-1-1 0 0,1 1 1 0 0,-1 0-1 0 0,1 1 1 0 0,0 0 0 0 0,0 0-1 0 0,0 0 1 0 0,0 1-1 0 0,1 0 1 0 0,11-3-1 0 0,-17 5 132 0 0,0 1 0 0 0,0-1 0 0 0,1 1 0 0 0,-1 0-1 0 0,0 0 1 0 0,0 0 0 0 0,0 0 0 0 0,0 1 0 0 0,1-1 0 0 0,-1 0-1 0 0,0 1 1 0 0,0 0 0 0 0,0-1 0 0 0,0 1 0 0 0,0 0 0 0 0,0 0 0 0 0,0 0-1 0 0,-1 0 1 0 0,1 1 0 0 0,3 2 0 0 0,-2-1-15 0 0,-1 0 0 0 0,1 0 0 0 0,-1 0 1 0 0,0 1-1 0 0,0-1 0 0 0,0 1 0 0 0,0 0 0 0 0,-1-1 0 0 0,1 1 0 0 0,0 6 1 0 0,1 2-28 0 0,-1 0 1 0 0,-1 0 0 0 0,0 0-1 0 0,-1 0 1 0 0,0 0 0 0 0,-3 19 0 0 0,-1-9 166 0 0,-2-1 1 0 0,-1-1 0 0 0,0 1-1 0 0,-1-1 1 0 0,-2-1 0 0 0,0 1-1 0 0,-1-2 1 0 0,-19 27 0 0 0,-1-5 583 0 0,-2-2 0 0 0,-57 53 1 0 0,81-82-365 0 0,-1-1 1 0 0,0 0 0 0 0,0-1-1 0 0,0 0 1 0 0,-20 10-1 0 0,28-16-281 0 0,0 0 0 0 0,0 0 0 0 0,1-1 0 0 0,-1 1-1 0 0,0-1 1 0 0,0 1 0 0 0,0-1 0 0 0,0 0 0 0 0,0 1-1 0 0,0-1 1 0 0,0 0 0 0 0,0 0 0 0 0,1-1 0 0 0,-1 1-1 0 0,0 0 1 0 0,0-1 0 0 0,0 1 0 0 0,0-1 0 0 0,0 1-1 0 0,0-1 1 0 0,1 0 0 0 0,-1 0 0 0 0,0 0 0 0 0,1 0-1 0 0,-1 0 1 0 0,1 0 0 0 0,-1 0 0 0 0,1-1 0 0 0,-1 1-1 0 0,1-1 1 0 0,0 1 0 0 0,0-1 0 0 0,-1 1 0 0 0,1-1 0 0 0,0 1-1 0 0,1-1 1 0 0,-1 0 0 0 0,0 0 0 0 0,0 0 0 0 0,1 1-1 0 0,-1-1 1 0 0,1 0 0 0 0,0 0 0 0 0,-1 0 0 0 0,1-3-1 0 0,-3-11-467 0 0,1 1-1 0 0,1-1 1 0 0,0 0-1 0 0,1 1 0 0 0,0-1 1 0 0,2 1-1 0 0,3-23 1 0 0,3 6-1436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4.545"/>
    </inkml:context>
    <inkml:brush xml:id="br0">
      <inkml:brushProperty name="width" value="0.035" units="cm"/>
      <inkml:brushProperty name="height" value="0.035" units="cm"/>
      <inkml:brushProperty name="color" value="#008C3A"/>
    </inkml:brush>
  </inkml:definitions>
  <inkml:trace contextRef="#ctx0" brushRef="#br0">305 69 288 0 0,'17'23'1917'0'0,"-6"-7"2781"0"0,-33-32-1663 0 0,12 7-2406 0 0,-4-3-175 0 0,0 0 0 0 0,0 1 0 0 0,-1 1 0 0 0,0 0 0 0 0,-21-9 0 0 0,32 17-460 0 0,1 1 0 0 0,-1 0 0 0 0,0 0 0 0 0,0 0 0 0 0,0 0 0 0 0,1 0 0 0 0,-1 1 0 0 0,0-1 0 0 0,0 1 0 0 0,0 0 0 0 0,0 1 0 0 0,0-1 0 0 0,0 1 0 0 0,0-1 0 0 0,0 1 0 0 0,1 0 0 0 0,-1 1 0 0 0,0-1 0 0 0,0 0 0 0 0,1 1 0 0 0,-1 0 0 0 0,1 0 0 0 0,0 0 0 0 0,0 1 0 0 0,-1-1 0 0 0,1 1 0 0 0,1-1 0 0 0,-1 1 0 0 0,0 0 0 0 0,-2 4 0 0 0,-5 6-248 0 0,1 1-1 0 0,1 0 1 0 0,0 1-1 0 0,0 0 1 0 0,2 0-1 0 0,0 0 1 0 0,0 1-1 0 0,-2 17 1 0 0,5-22 171 0 0,0 1 1 0 0,2-1-1 0 0,-1 1 1 0 0,1 0-1 0 0,1 0 1 0 0,0 0-1 0 0,1 0 1 0 0,0-1-1 0 0,1 1 1 0 0,0 0-1 0 0,7 22 1 0 0,-7-31 59 0 0,-1 1 0 0 0,0-1 0 0 0,1 0 1 0 0,0 1-1 0 0,-1-1 0 0 0,1 0 0 0 0,1 0 0 0 0,-1 0 1 0 0,0 0-1 0 0,1 0 0 0 0,-1-1 0 0 0,1 1 0 0 0,0-1 1 0 0,0 0-1 0 0,0 1 0 0 0,0-1 0 0 0,0-1 0 0 0,1 1 1 0 0,-1 0-1 0 0,1-1 0 0 0,-1 0 0 0 0,1 0 0 0 0,-1 0 1 0 0,1 0-1 0 0,0 0 0 0 0,-1-1 0 0 0,1 1 0 0 0,0-1 1 0 0,-1 0-1 0 0,1 0 0 0 0,0-1 0 0 0,0 1 0 0 0,-1-1 1 0 0,1 0-1 0 0,0 0 0 0 0,-1 0 0 0 0,1 0 0 0 0,-1-1 1 0 0,4-1-1 0 0,5-3-357 0 0,0-1-1 0 0,-1 0 1 0 0,1 0 0 0 0,-2-1 0 0 0,1 0-1 0 0,-1-1 1 0 0,-1 0 0 0 0,1-1 0 0 0,12-18-1 0 0,-10 9-1576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4.801"/>
    </inkml:context>
    <inkml:brush xml:id="br0">
      <inkml:brushProperty name="width" value="0.035" units="cm"/>
      <inkml:brushProperty name="height" value="0.035" units="cm"/>
      <inkml:brushProperty name="color" value="#008C3A"/>
    </inkml:brush>
  </inkml:definitions>
  <inkml:trace contextRef="#ctx0" brushRef="#br0">35 28 3081 0 0,'-1'0'-18'0'0,"-28"32"1543"0"0,29-32-1461 0 0,-1 1 0 0 0,1 0 1 0 0,0-1-1 0 0,-1 1 0 0 0,1 0 0 0 0,-1 0 0 0 0,1-1 1 0 0,0 1-1 0 0,0 0 0 0 0,-1 0 0 0 0,1-1 0 0 0,0 1 0 0 0,0 0 1 0 0,0 0-1 0 0,0 0 0 0 0,0-1 0 0 0,0 1 0 0 0,0 0 1 0 0,0 0-1 0 0,0 0 0 0 0,0-1 0 0 0,0 1 0 0 0,1 0 1 0 0,-1 0-1 0 0,0 0 0 0 0,1-1 0 0 0,-1 1 0 0 0,0 0 1 0 0,1-1-1 0 0,-1 1 0 0 0,1 0 0 0 0,-1-1 0 0 0,1 1 0 0 0,-1 0 1 0 0,1-1-1 0 0,0 1 0 0 0,-1-1 0 0 0,1 1 0 0 0,0-1 1 0 0,-1 0-1 0 0,1 1 0 0 0,0-1 0 0 0,-1 0 0 0 0,1 1 1 0 0,0-1-1 0 0,0 0 0 0 0,0 0 0 0 0,-1 1 0 0 0,1-1 1 0 0,1 0-1 0 0,2 0-153 0 0,0 1 0 0 0,0-1 0 0 0,0 0 1 0 0,0 0-1 0 0,0-1 0 0 0,0 1 0 0 0,0-1 1 0 0,-1 0-1 0 0,1 0 0 0 0,0 0 0 0 0,0 0 1 0 0,-1-1-1 0 0,1 0 0 0 0,4-2 0 0 0,52-35-2196 0 0,-44 27 1575 0 0,4-2 9 0 0,-2 1 420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4.998"/>
    </inkml:context>
    <inkml:brush xml:id="br0">
      <inkml:brushProperty name="width" value="0.035" units="cm"/>
      <inkml:brushProperty name="height" value="0.035" units="cm"/>
      <inkml:brushProperty name="color" value="#008C3A"/>
    </inkml:brush>
  </inkml:definitions>
  <inkml:trace contextRef="#ctx0" brushRef="#br0">14 0 600 0 0,'-3'7'754'0'0,"1"-1"-1"0"0,0 0 1 0 0,1 0-1 0 0,-1 1 1 0 0,0 12-1 0 0,2-18-644 0 0,-1 0-1 0 0,1 0 0 0 0,0 0 0 0 0,0 1 1 0 0,-1-1-1 0 0,1 0 0 0 0,0 0 1 0 0,0 0-1 0 0,1 0 0 0 0,-1 1 0 0 0,0-1 1 0 0,0 0-1 0 0,0 0 0 0 0,1 0 0 0 0,-1 0 1 0 0,1 0-1 0 0,-1 0 0 0 0,1 0 0 0 0,-1 0 1 0 0,1 0-1 0 0,-1 0 0 0 0,1 0 0 0 0,0 0 1 0 0,0 0-1 0 0,-1 0 0 0 0,1 0 1 0 0,0-1-1 0 0,0 1 0 0 0,0 0 0 0 0,0-1 1 0 0,0 1-1 0 0,0-1 0 0 0,0 1 0 0 0,0-1 1 0 0,0 1-1 0 0,0-1 0 0 0,0 0 0 0 0,0 1 1 0 0,1-1-1 0 0,-1 0 0 0 0,0 0 0 0 0,2 0 1 0 0,0-1-246 0 0,0 0 1 0 0,0 0 0 0 0,-1 0-1 0 0,1 0 1 0 0,-1-1 0 0 0,1 1-1 0 0,-1-1 1 0 0,1 0-1 0 0,-1 1 1 0 0,0-1 0 0 0,0 0-1 0 0,0 0 1 0 0,0-1 0 0 0,0 1-1 0 0,2-5 1 0 0,10-13-2730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6.049"/>
    </inkml:context>
    <inkml:brush xml:id="br0">
      <inkml:brushProperty name="width" value="0.035" units="cm"/>
      <inkml:brushProperty name="height" value="0.035" units="cm"/>
      <inkml:brushProperty name="color" value="#008C3A"/>
    </inkml:brush>
  </inkml:definitions>
  <inkml:trace contextRef="#ctx0" brushRef="#br0">223 90 1152 0 0,'-1'-2'-44'0'0,"-12"-11"1060"0"0,0 0-1 0 0,-1 1 1 0 0,-1 1 0 0 0,-27-18-1 0 0,39 28-731 0 0,1-1-1 0 0,-1 1 0 0 0,0 0 0 0 0,1 0 1 0 0,-1 0-1 0 0,0 0 0 0 0,0 1 0 0 0,0-1 1 0 0,0 1-1 0 0,0-1 0 0 0,0 1 1 0 0,0 0-1 0 0,0 0 0 0 0,0 1 0 0 0,0-1 1 0 0,-3 1-1 0 0,4 1-93 0 0,-1-1 0 0 0,1 1 0 0 0,-1-1 1 0 0,1 1-1 0 0,0 0 0 0 0,0-1 0 0 0,0 1 0 0 0,0 1 0 0 0,0-1 0 0 0,0 0 1 0 0,1 0-1 0 0,-1 1 0 0 0,1-1 0 0 0,-1 0 0 0 0,1 1 0 0 0,0 0 1 0 0,0-1-1 0 0,0 1 0 0 0,0 0 0 0 0,0 4 0 0 0,-10 35 28 0 0,-8 75 0 0 0,13-46-2358 0 0,5 102-1 0 0,2-153 1409 0 0,1-1-1 0 0,0 0 0 0 0,2 0 1 0 0,6 20-1 0 0,-2-15-265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6.233"/>
    </inkml:context>
    <inkml:brush xml:id="br0">
      <inkml:brushProperty name="width" value="0.035" units="cm"/>
      <inkml:brushProperty name="height" value="0.035" units="cm"/>
      <inkml:brushProperty name="color" value="#008C3A"/>
    </inkml:brush>
  </inkml:definitions>
  <inkml:trace contextRef="#ctx0" brushRef="#br0">108 1 1152 0 0,'-6'8'727'0'0,"-1"0"1"0"0,1 1-1 0 0,1 0 0 0 0,0 0 0 0 0,-7 16 0 0 0,-15 27 650 0 0,24-48-1584 0 0,0-1 1 0 0,1 1 0 0 0,-1-1-1 0 0,-1 1 1 0 0,1-1-1 0 0,0 0 1 0 0,-1 0 0 0 0,1 0-1 0 0,-9 4 1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6.774"/>
    </inkml:context>
    <inkml:brush xml:id="br0">
      <inkml:brushProperty name="width" value="0.035" units="cm"/>
      <inkml:brushProperty name="height" value="0.035" units="cm"/>
      <inkml:brushProperty name="color" value="#008C3A"/>
    </inkml:brush>
  </inkml:definitions>
  <inkml:trace contextRef="#ctx0" brushRef="#br0">116 1 1808 0 0,'-6'4'1082'0'0,"1"2"-1"0"0,-1-1 0 0 0,1 0 1 0 0,1 1-1 0 0,-8 11 0 0 0,10-15-807 0 0,1 0 1 0 0,-1 0-1 0 0,1 0 0 0 0,-1 0 1 0 0,1 1-1 0 0,0-1 0 0 0,0 0 1 0 0,0 1-1 0 0,0-1 0 0 0,1 1 0 0 0,-1-1 1 0 0,1 1-1 0 0,-1-1 0 0 0,1 1 1 0 0,0-1-1 0 0,0 1 0 0 0,0-1 0 0 0,0 1 1 0 0,0-1-1 0 0,1 4 0 0 0,3-3-208 0 0,1 1-1 0 0,-1-1 1 0 0,0 1-1 0 0,1-1 0 0 0,0-1 1 0 0,0 1-1 0 0,0-1 1 0 0,0 0-1 0 0,0 0 0 0 0,0 0 1 0 0,0 0-1 0 0,10 0 1 0 0,14 7-54 0 0,-12-2-116 0 0,51 23-598 0 0,-64-28 571 0 0,0 0 0 0 0,-1 0 1 0 0,0 0-1 0 0,1 1 0 0 0,-1-1 0 0 0,0 1 0 0 0,0-1 0 0 0,0 1 1 0 0,0 0-1 0 0,-1 0 0 0 0,1 1 0 0 0,-1-1 0 0 0,0 0 0 0 0,3 7 1 0 0,-5-7-2 0 0,1 1 0 0 0,-1-1 0 0 0,0 1 0 0 0,-1-1 1 0 0,1 1-1 0 0,-1 0 0 0 0,1-1 0 0 0,-1 0 0 0 0,0 1 1 0 0,0-1-1 0 0,0 1 0 0 0,-1-1 0 0 0,1 0 0 0 0,-1 0 1 0 0,0 0-1 0 0,0 0 0 0 0,-5 5 0 0 0,-46 52-682 0 0,42-49 656 0 0,-35 35 72 0 0,-50 56-472 0 0,86-90 640 0 0,1 1 0 0 0,0 0 1 0 0,1 0-1 0 0,0 1 0 0 0,1 0 1 0 0,-9 24-1 0 0,16-37 33 0 0,-1 0 1 0 0,1 0-1 0 0,-1 0 1 0 0,1 1-1 0 0,0-1 1 0 0,-1 0-1 0 0,1 0 1 0 0,0 0-1 0 0,0 1 0 0 0,0-1 1 0 0,0 0-1 0 0,0 0 1 0 0,0 0-1 0 0,1 0 1 0 0,-1 1-1 0 0,0-1 1 0 0,0 0-1 0 0,1 0 1 0 0,-1 0-1 0 0,1 0 0 0 0,-1 0 1 0 0,1 0-1 0 0,-1 0 1 0 0,1 0-1 0 0,0 0 1 0 0,0 0-1 0 0,-1 0 1 0 0,1 0-1 0 0,1 1 1 0 0,1-1 7 0 0,-1 0 0 0 0,1 0 1 0 0,-1 0-1 0 0,1 0 1 0 0,0 0-1 0 0,-1 0 1 0 0,1-1-1 0 0,0 0 0 0 0,0 1 1 0 0,-1-1-1 0 0,1 0 1 0 0,3 0-1 0 0,9-2 64 0 0,0 0 1 0 0,-1 0-1 0 0,25-9 0 0 0,99-39-2083 0 0,-49 12-3822 0 0,-76 32 3002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7.329"/>
    </inkml:context>
    <inkml:brush xml:id="br0">
      <inkml:brushProperty name="width" value="0.035" units="cm"/>
      <inkml:brushProperty name="height" value="0.035" units="cm"/>
      <inkml:brushProperty name="color" value="#008C3A"/>
    </inkml:brush>
  </inkml:definitions>
  <inkml:trace contextRef="#ctx0" brushRef="#br0">350 0 6193 0 0,'-3'2'290'0'0,"0"0"0"0"0,0-1-1 0 0,1 1 1 0 0,-1 1-1 0 0,0-1 1 0 0,1 0 0 0 0,0 0-1 0 0,-1 1 1 0 0,1 0 0 0 0,0-1-1 0 0,0 1 1 0 0,1 0-1 0 0,-1 0 1 0 0,0 0 0 0 0,1 0-1 0 0,0 0 1 0 0,0 0 0 0 0,0 1-1 0 0,0-1 1 0 0,0 0-1 0 0,1 0 1 0 0,-1 1 0 0 0,1-1-1 0 0,0 1 1 0 0,0-1 0 0 0,0 0-1 0 0,0 1 1 0 0,2 5-1 0 0,-1-6-213 0 0,-1 0 0 0 0,1 0-1 0 0,0-1 1 0 0,0 1-1 0 0,0 0 1 0 0,0-1-1 0 0,1 1 1 0 0,-1-1-1 0 0,1 1 1 0 0,-1-1-1 0 0,1 0 1 0 0,0 1-1 0 0,0-1 1 0 0,0 0-1 0 0,0 0 1 0 0,0 0 0 0 0,0-1-1 0 0,4 3 1 0 0,53 22-598 0 0,-51-24-163 0 0,0 1 0 0 0,0 0 1 0 0,0 1-1 0 0,0 0 0 0 0,11 7 0 0 0,-19-10 620 0 0,0-1 1 0 0,1 0-1 0 0,-1 0 1 0 0,0 1-1 0 0,1-1 0 0 0,-1 0 1 0 0,0 1-1 0 0,0-1 0 0 0,1 0 1 0 0,-1 1-1 0 0,0-1 1 0 0,0 0-1 0 0,0 1 0 0 0,0-1 1 0 0,0 0-1 0 0,1 1 0 0 0,-1-1 1 0 0,0 1-1 0 0,0-1 0 0 0,0 0 1 0 0,0 1-1 0 0,0-1 1 0 0,0 1-1 0 0,0-1 0 0 0,0 0 1 0 0,0 1-1 0 0,-1-1 0 0 0,1 1 1 0 0,0-1-1 0 0,0 0 1 0 0,0 1-1 0 0,0-1 0 0 0,0 0 1 0 0,-1 1-1 0 0,1-1 0 0 0,0 1 1 0 0,-17 12-599 0 0,-19 5 627 0 0,8-10-53 0 0,21-6-72 0 0,1-1 0 0 0,-1 1 0 0 0,1 0 0 0 0,0 0 0 0 0,0 1 0 0 0,0 0 0 0 0,-10 6-1 0 0,59 24 1771 0 0,-38-26-1545 0 0,0 0 1 0 0,-1 1-1 0 0,1 0 0 0 0,-1 0 1 0 0,-1 0-1 0 0,0 0 1 0 0,0 0-1 0 0,-1 1 1 0 0,1 0-1 0 0,-2-1 0 0 0,0 1 1 0 0,0 0-1 0 0,0 0 1 0 0,-1-1-1 0 0,0 1 0 0 0,-1 0 1 0 0,0 0-1 0 0,0 0 1 0 0,-1-1-1 0 0,0 1 0 0 0,-1-1 1 0 0,-3 10-1 0 0,-3 3-195 0 0,0-1 0 0 0,-2-1-1 0 0,0 0 1 0 0,-1 0 0 0 0,-1-1-1 0 0,0-1 1 0 0,-28 27 0 0 0,11-13 47 0 0,-63 59 294 0 0,82-81 28 0 0,0-1 0 0 0,-1 1 1 0 0,0-2-1 0 0,0 0 0 0 0,0 0 0 0 0,-24 8 0 0 0,35-14-233 0 0,0-1 0 0 0,0 1-1 0 0,0 0 1 0 0,0-1 0 0 0,0 0 0 0 0,0 1-1 0 0,-1-1 1 0 0,1 0 0 0 0,0 0 0 0 0,0 1-1 0 0,0-1 1 0 0,0 0 0 0 0,0 0-1 0 0,-1 0 1 0 0,1 0 0 0 0,0-1 0 0 0,0 1-1 0 0,0 0 1 0 0,0 0 0 0 0,0-1 0 0 0,-1 1-1 0 0,1-1 1 0 0,0 1 0 0 0,0-1-1 0 0,0 1 1 0 0,0-1 0 0 0,0 1 0 0 0,0-1-1 0 0,1 0 1 0 0,-1 0 0 0 0,0 0 0 0 0,0 1-1 0 0,0-1 1 0 0,1 0 0 0 0,-1 0-1 0 0,-1-2 1 0 0,2 0-153 0 0,-1 0 0 0 0,1 0 0 0 0,0 0 0 0 0,0 0 0 0 0,0 0 0 0 0,0 0 1 0 0,0 0-1 0 0,1 0 0 0 0,-1 0 0 0 0,1 0 0 0 0,0 0 0 0 0,-1 1 0 0 0,3-6 0 0 0,5-10-3125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2.364"/>
    </inkml:context>
    <inkml:brush xml:id="br0">
      <inkml:brushProperty name="width" value="0.035" units="cm"/>
      <inkml:brushProperty name="height" value="0.035" units="cm"/>
      <inkml:brushProperty name="color" value="#008C3A"/>
    </inkml:brush>
  </inkml:definitions>
  <inkml:trace contextRef="#ctx0" brushRef="#br0">1 0 2593 0 0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7.799"/>
    </inkml:context>
    <inkml:brush xml:id="br0">
      <inkml:brushProperty name="width" value="0.035" units="cm"/>
      <inkml:brushProperty name="height" value="0.035" units="cm"/>
      <inkml:brushProperty name="color" value="#008C3A"/>
    </inkml:brush>
  </inkml:definitions>
  <inkml:trace contextRef="#ctx0" brushRef="#br0">31 105 5409 0 0,'-13'10'1604'0'0,"-3"2"2503"0"0,14-15-3525 0 0,8-11-2358 0 0,1 3 860 0 0,1 0-1 0 0,0 1 1 0 0,0 0-1 0 0,1 0 1 0 0,12-10-1 0 0,4-5-1383 0 0,-13 12 1861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9.397"/>
    </inkml:context>
    <inkml:brush xml:id="br0">
      <inkml:brushProperty name="width" value="0.035" units="cm"/>
      <inkml:brushProperty name="height" value="0.035" units="cm"/>
      <inkml:brushProperty name="color" value="#008C3A"/>
    </inkml:brush>
  </inkml:definitions>
  <inkml:trace contextRef="#ctx0" brushRef="#br0">105 137 432 0 0,'7'-6'36'0'0,"15"-12"391"0"0,-22 11-208 0 0,-16 4-125 0 0,17 1-135 0 0,0 0-1 0 0,0 0 0 0 0,0-1 0 0 0,0 1 1 0 0,0-1-1 0 0,-1 1 0 0 0,1-1 0 0 0,-1 1 1 0 0,1-1-1 0 0,-1 1 0 0 0,0-1 0 0 0,0 1 1 0 0,0-1-1 0 0,-1 1 0 0 0,1-1 1 0 0,-2-4-1 0 0,-1 5 564 0 0,-1-1 0 0 0,1 0 0 0 0,0 0 0 0 0,0 0 0 0 0,0 0 0 0 0,0 0 0 0 0,1-1 0 0 0,-1 1-1 0 0,1-1 1 0 0,-3-4 0 0 0,-6-10 796 0 0,12 22-986 0 0,-1 1 1 0 0,0-1 0 0 0,0 0 0 0 0,0 0 0 0 0,0 0-1 0 0,-1 1 1 0 0,0-1 0 0 0,1 0 0 0 0,-2 0 0 0 0,-2 8-1 0 0,-24 69 5377 0 0,14-44-4352 0 0,8-19-1441 0 0,0 1-1 0 0,1 0 1 0 0,1 0 0 0 0,1 0-1 0 0,0 1 1 0 0,1 31 0 0 0,2-47 66 0 0,1 0 0 0 0,-1 1 0 0 0,1-1 1 0 0,-1 0-1 0 0,1 0 0 0 0,1 1 0 0 0,-1-1 0 0 0,1 0 1 0 0,-1 0-1 0 0,1 0 0 0 0,0-1 0 0 0,0 1 1 0 0,1 0-1 0 0,-1-1 0 0 0,1 1 0 0 0,0-1 0 0 0,0 0 1 0 0,0 0-1 0 0,0 0 0 0 0,1 0 0 0 0,-1-1 0 0 0,1 1 1 0 0,-1-1-1 0 0,1 0 0 0 0,0 0 0 0 0,0 0 0 0 0,0-1 1 0 0,0 1-1 0 0,0-1 0 0 0,0 0 0 0 0,1 0 1 0 0,-1-1-1 0 0,0 1 0 0 0,1-1 0 0 0,-1 0 0 0 0,5 0 1 0 0,2-1-85 0 0,1 0 0 0 0,-1 0 1 0 0,0-2-1 0 0,0 1 0 0 0,0-1 1 0 0,0-1-1 0 0,0 0 0 0 0,0 0 1 0 0,-1-1-1 0 0,0-1 0 0 0,0 1 1 0 0,-1-2-1 0 0,1 1 1 0 0,-1-1-1 0 0,-1-1 0 0 0,9-8 1 0 0,12-14-965 0 0,-1-1 1 0 0,-2-2 0 0 0,23-35-1 0 0,-27 33-3091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9.664"/>
    </inkml:context>
    <inkml:brush xml:id="br0">
      <inkml:brushProperty name="width" value="0.035" units="cm"/>
      <inkml:brushProperty name="height" value="0.035" units="cm"/>
      <inkml:brushProperty name="color" value="#008C3A"/>
    </inkml:brush>
  </inkml:definitions>
  <inkml:trace contextRef="#ctx0" brushRef="#br0">180 0 5041 0 0,'-6'2'690'0'0,"0"0"0"0"0,0 0 0 0 0,1 0 0 0 0,0 1 0 0 0,-1 0 0 0 0,1 0 0 0 0,0 1 0 0 0,0-1 0 0 0,1 1 1 0 0,-1 0-1 0 0,-5 6 0 0 0,2 0-420 0 0,0 0 1 0 0,1 0 0 0 0,0 1 0 0 0,0 0 0 0 0,-4 12 0 0 0,-1 6-810 0 0,1 0 0 0 0,2 1 1 0 0,-9 50-1 0 0,13-52-240 0 0,-3 49 0 0 0,8-69 541 0 0,0 0-1 0 0,0-1 1 0 0,0 1-1 0 0,1 0 1 0 0,1 0-1 0 0,-1-1 1 0 0,1 1-1 0 0,0-1 1 0 0,1 0-1 0 0,0 1 1 0 0,6 9-1 0 0,-8-15 111 0 0,-1-1 0 0 0,1 0 0 0 0,0 0 0 0 0,0 0 0 0 0,0 0 0 0 0,0 0 0 0 0,1 0 0 0 0,-1 0 0 0 0,0 0-1 0 0,0-1 1 0 0,0 1 0 0 0,1 0 0 0 0,-1 0 0 0 0,0-1 0 0 0,1 1 0 0 0,-1-1 0 0 0,1 0 0 0 0,2 1 0 0 0,12 0-2218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29.985"/>
    </inkml:context>
    <inkml:brush xml:id="br0">
      <inkml:brushProperty name="width" value="0.035" units="cm"/>
      <inkml:brushProperty name="height" value="0.035" units="cm"/>
      <inkml:brushProperty name="color" value="#008C3A"/>
    </inkml:brush>
  </inkml:definitions>
  <inkml:trace contextRef="#ctx0" brushRef="#br0">0 1 2040 0 0,'3'13'11149'0'0,"1"73"-8624"0"0,-5-54-2391 0 0,-1-8-418 0 0,0-1 1 0 0,2 1 0 0 0,1-1 0 0 0,1 1 0 0 0,1-1 0 0 0,7 24 0 0 0,-10-45 232 0 0,1 0 1 0 0,0 1 0 0 0,0-1 0 0 0,0 0 0 0 0,0 0 0 0 0,1 0 0 0 0,-1 0-1 0 0,1 0 1 0 0,-1 0 0 0 0,1 0 0 0 0,0 0 0 0 0,-1-1 0 0 0,1 1 0 0 0,0-1-1 0 0,0 1 1 0 0,0-1 0 0 0,0 0 0 0 0,1 0 0 0 0,1 1 0 0 0,1 0 80 0 0,-1-1 1 0 0,1 0-1 0 0,-1 0 1 0 0,1-1 0 0 0,0 1-1 0 0,-1-1 1 0 0,1 0 0 0 0,0 0-1 0 0,6-2 1 0 0,9-2 260 0 0,-1-1 1 0 0,0 0-1 0 0,31-15 1 0 0,-41 17-344 0 0,34-15-36 0 0,56-33-1 0 0,-32 4-1680 0 0,-59 39 617 0 0,0 1 1 0 0,0-2 0 0 0,0 1-1 0 0,10-17 1 0 0,-14 18-1708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0.246"/>
    </inkml:context>
    <inkml:brush xml:id="br0">
      <inkml:brushProperty name="width" value="0.035" units="cm"/>
      <inkml:brushProperty name="height" value="0.035" units="cm"/>
      <inkml:brushProperty name="color" value="#008C3A"/>
    </inkml:brush>
  </inkml:definitions>
  <inkml:trace contextRef="#ctx0" brushRef="#br0">396 0 1584 0 0,'-18'13'6195'0'0,"-9"23"-2542"0"0,21-27-2989 0 0,-25 37 853 0 0,-43 89-1 0 0,24-39-1414 0 0,6-21-382 0 0,-45 87-1333 0 0,78-140 836 0 0,2 1 1 0 0,0 0-1 0 0,2 1 1 0 0,0-1 0 0 0,-4 32-1 0 0,11-51 516 0 0,-1-3 123 0 0,1 1 0 0 0,-1-1 0 0 0,1 1-1 0 0,0-1 1 0 0,0 1 0 0 0,0-1 0 0 0,0 1-1 0 0,0 0 1 0 0,0-1 0 0 0,0 1 0 0 0,0-1 0 0 0,0 1-1 0 0,1-1 1 0 0,-1 1 0 0 0,1-1 0 0 0,-1 1-1 0 0,1-1 1 0 0,0 1 0 0 0,-1-1 0 0 0,1 1-1 0 0,2 1 1 0 0,5 0-630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0.609"/>
    </inkml:context>
    <inkml:brush xml:id="br0">
      <inkml:brushProperty name="width" value="0.035" units="cm"/>
      <inkml:brushProperty name="height" value="0.035" units="cm"/>
      <inkml:brushProperty name="color" value="#008C3A"/>
    </inkml:brush>
  </inkml:definitions>
  <inkml:trace contextRef="#ctx0" brushRef="#br0">212 3 1808 0 0,'-2'0'288'0'0,"1"-1"-1"0"0,0 1 0 0 0,-1-1 1 0 0,1 1-1 0 0,-1 0 0 0 0,1 0 1 0 0,-1-1-1 0 0,1 1 1 0 0,-1 0-1 0 0,1 0 0 0 0,-1 1 1 0 0,1-1-1 0 0,-1 0 0 0 0,1 0 1 0 0,-1 1-1 0 0,1-1 0 0 0,-1 1 1 0 0,1-1-1 0 0,-1 1 0 0 0,-1 1 1 0 0,-27 14 1718 0 0,19-9-1598 0 0,0 1 0 0 0,1 1 1 0 0,1 0-1 0 0,-1 1 0 0 0,1 0 0 0 0,1 0 1 0 0,0 0-1 0 0,-9 17 0 0 0,8-12-368 0 0,2-1 0 0 0,0 1-1 0 0,0 1 1 0 0,2-1 0 0 0,0 1 0 0 0,0 0-1 0 0,2 1 1 0 0,0-1 0 0 0,1 1 0 0 0,0 28-1 0 0,2-42-88 0 0,0 1 0 0 0,0 0-1 0 0,0-1 1 0 0,1 1 0 0 0,0 0-1 0 0,0-1 1 0 0,0 1 0 0 0,0-1-1 0 0,1 1 1 0 0,-1-1 0 0 0,1 1 0 0 0,0-1-1 0 0,0 0 1 0 0,0 0 0 0 0,0 0-1 0 0,1 0 1 0 0,-1 0 0 0 0,1-1-1 0 0,4 4 1 0 0,-2-3-26 0 0,0 0 0 0 0,0 0-1 0 0,0-1 1 0 0,1 1 0 0 0,-1-1 0 0 0,1-1 0 0 0,-1 1-1 0 0,1-1 1 0 0,0 0 0 0 0,0 0 0 0 0,8 0 0 0 0,1-1 48 0 0,1-1 0 0 0,-1 0-1 0 0,0-1 1 0 0,1-1 0 0 0,-1 0 0 0 0,0-1 0 0 0,-1-1 0 0 0,23-10 0 0 0,-11 2-346 0 0,-1-2 0 0 0,0-1 1 0 0,37-31-1 0 0,-46 33-464 0 0,-1-1 0 0 0,0-1 0 0 0,-1 0 0 0 0,0-1 0 0 0,18-30-1 0 0,-18 19-1251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0.767"/>
    </inkml:context>
    <inkml:brush xml:id="br0">
      <inkml:brushProperty name="width" value="0.035" units="cm"/>
      <inkml:brushProperty name="height" value="0.035" units="cm"/>
      <inkml:brushProperty name="color" value="#008C3A"/>
    </inkml:brush>
  </inkml:definitions>
  <inkml:trace contextRef="#ctx0" brushRef="#br0">412 1 2272 0 0,'-19'18'1426'0'0,"1"1"-1"0"0,1 1 1 0 0,1 0-1 0 0,-27 44 0 0 0,21-31-248 0 0,-140 246 2865 0 0,69-87-6073 0 0,72-145-2562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1.091"/>
    </inkml:context>
    <inkml:brush xml:id="br0">
      <inkml:brushProperty name="width" value="0.035" units="cm"/>
      <inkml:brushProperty name="height" value="0.035" units="cm"/>
      <inkml:brushProperty name="color" value="#008C3A"/>
    </inkml:brush>
  </inkml:definitions>
  <inkml:trace contextRef="#ctx0" brushRef="#br0">11 54 5409 0 0,'0'0'1224'0'0,"0"-1"-1000"0"0,0-1-224 0 0,-2-1-128 0 0,1 1 24 0 0,-5-21-1280 0 0,6 12 680 0 0,-1 0-8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1.282"/>
    </inkml:context>
    <inkml:brush xml:id="br0">
      <inkml:brushProperty name="width" value="0.035" units="cm"/>
      <inkml:brushProperty name="height" value="0.035" units="cm"/>
      <inkml:brushProperty name="color" value="#008C3A"/>
    </inkml:brush>
  </inkml:definitions>
  <inkml:trace contextRef="#ctx0" brushRef="#br0">16 8 10426 0 0,'-10'1'928'0'0,"5"-1"-744"0"0,6 0-184 0 0,0 0 1337 0 0,-2 2-601 0 0,0-2 0 0 0,2 0-2280 0 0,3-2 584 0 0,26-1-3561 0 0,-15 2 2648 0 0,-4-3-7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59.562"/>
    </inkml:context>
    <inkml:brush xml:id="br0">
      <inkml:brushProperty name="width" value="0.035" units="cm"/>
      <inkml:brushProperty name="height" value="0.035" units="cm"/>
      <inkml:brushProperty name="color" value="#008C3A"/>
    </inkml:brush>
  </inkml:definitions>
  <inkml:trace contextRef="#ctx0" brushRef="#br0">635 49 1800 0 0,'-4'0'248'0'0,"0"0"-1"0"0,0 0 0 0 0,-1 0 0 0 0,1-1 1 0 0,0 1-1 0 0,0-1 0 0 0,0 0 0 0 0,0 0 1 0 0,0 0-1 0 0,0-1 0 0 0,1 0 0 0 0,-1 1 0 0 0,0-1 1 0 0,1-1-1 0 0,-1 1 0 0 0,-4-4 0 0 0,4 3 135 0 0,0 0-1 0 0,0 0 0 0 0,0 1 1 0 0,-1-1-1 0 0,0 1 1 0 0,1 0-1 0 0,-1 0 0 0 0,0 1 1 0 0,0-1-1 0 0,0 1 0 0 0,0 0 1 0 0,0 1-1 0 0,-7-1 0 0 0,-19 6-1184 0 0,1 1-1 0 0,-1 2 0 0 0,1 1 0 0 0,-56 25 1 0 0,-112 69-2008 0 0,142-73 3054 0 0,26-13-590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2.755"/>
    </inkml:context>
    <inkml:brush xml:id="br0">
      <inkml:brushProperty name="width" value="0.035" units="cm"/>
      <inkml:brushProperty name="height" value="0.035" units="cm"/>
      <inkml:brushProperty name="color" value="#008C3A"/>
    </inkml:brush>
  </inkml:definitions>
  <inkml:trace contextRef="#ctx0" brushRef="#br0">1 393 1152 0 0,'4'-15'255'0'0,"1"-1"-1"0"0,0 1 0 0 0,2 1 1 0 0,-1-1-1 0 0,2 1 0 0 0,0 1 1 0 0,0-1-1 0 0,2 1 0 0 0,-1 1 1 0 0,2 0-1 0 0,0 0 0 0 0,15-12 1 0 0,-7 8 165 0 0,2 1 1 0 0,0 1-1 0 0,0 1 0 0 0,2 1 1 0 0,-1 1-1 0 0,48-16 1 0 0,18-8 564 0 0,31-11 1320 0 0,-107 42-1963 0 0,1 1 0 0 0,0 1-1 0 0,-1-1 1 0 0,1 2 0 0 0,0 0-1 0 0,0 0 1 0 0,17 3 0 0 0,-28-2-324 0 0,0 0 1 0 0,0 0 0 0 0,0 0 0 0 0,0 1-1 0 0,-1-1 1 0 0,1 1 0 0 0,0 0 0 0 0,0-1 0 0 0,-1 1-1 0 0,1 0 1 0 0,0 0 0 0 0,-1 0 0 0 0,1 0-1 0 0,-1 0 1 0 0,0 0 0 0 0,1 1 0 0 0,-1-1 0 0 0,0 0-1 0 0,1 1 1 0 0,-1-1 0 0 0,0 1 0 0 0,0-1-1 0 0,0 1 1 0 0,0 0 0 0 0,-1-1 0 0 0,1 1-1 0 0,0 0 1 0 0,-1 0 0 0 0,1-1 0 0 0,-1 1 0 0 0,0 0-1 0 0,1 0 1 0 0,-1 0 0 0 0,0 0 0 0 0,0 0-1 0 0,0-1 1 0 0,-1 1 0 0 0,1 0 0 0 0,0 0 0 0 0,-1 0-1 0 0,1 0 1 0 0,-1-1 0 0 0,0 4 0 0 0,-4 9-16 0 0,0 1 1 0 0,-1-1 0 0 0,0 0-1 0 0,-10 14 1 0 0,13-23 1 0 0,-68 109 249 0 0,-140 170-1 0 0,168-229-109 0 0,42-53-129 0 0,-14 17 412 0 0,1-1 0 0 0,-2 0 0 0 0,0-1 0 0 0,-32 25 0 0 0,67-83 473 0 0,15-7-1291 0 0,2 1 0 0 0,1 2-1 0 0,75-68 1 0 0,-80 85-64 0 0,0 2 0 0 0,2 2 0 0 0,0 0 1 0 0,2 3-1 0 0,0 1 0 0 0,42-17 0 0 0,-68 33 248 0 0,0 1 1 0 0,0 0-1 0 0,1 1 0 0 0,-1 0 1 0 0,0 0-1 0 0,1 1 1 0 0,-1 0-1 0 0,22 2 1 0 0,-29-1 182 0 0,-1 1 0 0 0,1-1 0 0 0,0 1 0 0 0,-1-1 0 0 0,1 1 0 0 0,0 0 0 0 0,-1 0 0 0 0,1 0 0 0 0,-1 1 0 0 0,1-1 0 0 0,-1 0 0 0 0,0 1 0 0 0,0 0 0 0 0,1-1 0 0 0,-1 1 0 0 0,0 0 0 0 0,-1 0 0 0 0,1 0 0 0 0,0 0 0 0 0,0 1 0 0 0,-1-1 0 0 0,0 0 0 0 0,1 1 0 0 0,-1-1 0 0 0,0 1 0 0 0,0-1 0 0 0,0 1 0 0 0,0 0 0 0 0,-1-1 0 0 0,1 1 0 0 0,-1 0 0 0 0,0 0 0 0 0,0-1 0 0 0,0 1 0 0 0,0 0 0 0 0,0 0 0 0 0,0-1 0 0 0,-2 6 0 0 0,-1 11 179 0 0,-1-1 0 0 0,-1 0 1 0 0,-1-1-1 0 0,0 1 1 0 0,-11 20-1 0 0,-50 84 1097 0 0,51-96-855 0 0,-41 68 468 0 0,-5-2-1 0 0,-3-3 1 0 0,-4-4-1 0 0,-105 102 1 0 0,166-180-767 0 0,-23 21 201 0 0,30-27-277 0 0,-1 1 0 0 0,1-1 1 0 0,-1 0-1 0 0,0 0 0 0 0,1 0 0 0 0,-1 0 1 0 0,0-1-1 0 0,0 1 0 0 0,0 0 1 0 0,1-1-1 0 0,-1 1 0 0 0,0-1 1 0 0,0 0-1 0 0,0 1 0 0 0,0-1 1 0 0,-3 0-1 0 0,1-5-542 0 0,5-7-252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5.605"/>
    </inkml:context>
    <inkml:brush xml:id="br0">
      <inkml:brushProperty name="width" value="0.035" units="cm"/>
      <inkml:brushProperty name="height" value="0.035" units="cm"/>
      <inkml:brushProperty name="color" value="#008C3A"/>
    </inkml:brush>
  </inkml:definitions>
  <inkml:trace contextRef="#ctx0" brushRef="#br0">282 153 5041 0 0,'-8'0'603'0'0,"11"-3"298"0"0,7-8 561 0 0,-10 10-1430 0 0,0 0 0 0 0,0 0 0 0 0,0 0 0 0 0,0 0 0 0 0,0 0 0 0 0,0 0 0 0 0,0 0 0 0 0,0 0 0 0 0,0 0 0 0 0,-1 0 0 0 0,1 0 0 0 0,0 0 0 0 0,-1 0 0 0 0,1 0 0 0 0,-1 1 0 0 0,1-1 0 0 0,-1 0 0 0 0,1 0 0 0 0,-1 0 0 0 0,0 0 0 0 0,1 1 0 0 0,-1-1 0 0 0,0 0 0 0 0,0 1 0 0 0,0-1 0 0 0,1 1 0 0 0,-1-1 0 0 0,-2 0 0 0 0,1 0 93 0 0,0 1 1 0 0,0 0-1 0 0,0 0 1 0 0,0 0 0 0 0,0 0-1 0 0,-1 0 1 0 0,1 0-1 0 0,0 0 1 0 0,0 1-1 0 0,0-1 1 0 0,0 1-1 0 0,-4 1 1 0 0,-1 1 236 0 0,-1 1 1 0 0,1-1-1 0 0,-1 1 1 0 0,1 1-1 0 0,1-1 1 0 0,-8 7-1 0 0,0 6-265 0 0,0 0 1 0 0,1 0-1 0 0,1 1 0 0 0,1 1 1 0 0,0 0-1 0 0,1 1 0 0 0,2-1 0 0 0,-11 35 1 0 0,3 2 94 0 0,2 0 1 0 0,-5 60 0 0 0,7-18 184 0 0,4 1 1 0 0,4-1-1 0 0,19 193 0 0 0,-14-283-377 0 0,0 0 0 0 0,1 0 0 0 0,-1-1 0 0 0,2 1 0 0 0,-1-1 0 0 0,1 1 0 0 0,0-1 0 0 0,0 0 0 0 0,1 0 0 0 0,0 0 0 0 0,9 11 0 0 0,-9-13 0 0 0,1-1 0 0 0,0 0 0 0 0,0 0 0 0 0,1 0 0 0 0,-1 0 0 0 0,1-1 0 0 0,0 0 0 0 0,0 0 0 0 0,0-1 0 0 0,0 0 0 0 0,1 0 0 0 0,-1 0 0 0 0,0 0 0 0 0,10 0 0 0 0,10 1 14 0 0,-1-2-1 0 0,1 0 0 0 0,0-2 0 0 0,31-4 0 0 0,107-25 101 0 0,-81 13-78 0 0,187-39 23 0 0,176-29-2583 0 0,-411 80 1965 0 0,1 2 1 0 0,47 1-1 0 0,-73 3 402 0 0,0-1 1 0 0,1 1-1 0 0,-1 1 1 0 0,0 0-1 0 0,0 0 0 0 0,0 1 1 0 0,0 1-1 0 0,0-1 1 0 0,-1 2-1 0 0,1-1 0 0 0,-1 1 1 0 0,13 10-1 0 0,-20-13 252 0 0,0-1-1 0 0,-1 1 0 0 0,1 0 1 0 0,-1 0-1 0 0,1 0 1 0 0,-1 0-1 0 0,0 0 0 0 0,0 0 1 0 0,0 0-1 0 0,0 1 1 0 0,0-1-1 0 0,0 3 1 0 0,0-2 2448 0 0,-3-19-1554 0 0,1-321-1517 0 0,3 213 25 0 0,24-283-1886 0 0,-11 228 1851 0 0,-14 173 640 0 0,-1 1 1 0 0,0-1 0 0 0,0 0 0 0 0,0 1-1 0 0,-1-1 1 0 0,0 1 0 0 0,0-1-1 0 0,0 1 1 0 0,-1-1 0 0 0,1 1 0 0 0,-1 0-1 0 0,-1-1 1 0 0,1 1 0 0 0,-7-9-1 0 0,6 11 32 0 0,0-1 0 0 0,0 1 0 0 0,-1 0 0 0 0,1 0 0 0 0,-1 1-1 0 0,0-1 1 0 0,0 1 0 0 0,0 0 0 0 0,0 0 0 0 0,-1 0 0 0 0,1 0-1 0 0,0 1 1 0 0,-1-1 0 0 0,1 1 0 0 0,-1 0 0 0 0,0 1 0 0 0,1-1-1 0 0,-9 1 1 0 0,-43 3 250 0 0,0 2 0 0 0,0 2 0 0 0,1 3 0 0 0,-72 22 0 0 0,47-12 51 0 0,-205 46 509 0 0,-382 100-290 0 0,649-161-971 0 0,-15 5 445 0 0,12-2-5372 0 0,16-5-569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6.227"/>
    </inkml:context>
    <inkml:brush xml:id="br0">
      <inkml:brushProperty name="width" value="0.035" units="cm"/>
      <inkml:brushProperty name="height" value="0.035" units="cm"/>
      <inkml:brushProperty name="color" value="#008C3A"/>
    </inkml:brush>
  </inkml:definitions>
  <inkml:trace contextRef="#ctx0" brushRef="#br0">120 0 2272 0 0,'2'0'207'0'0,"-1"0"0"0"0,1 1 0 0 0,-1-1 0 0 0,1 0 0 0 0,-1 1 0 0 0,1-1 0 0 0,-1 1 0 0 0,1-1-1 0 0,-1 1 1 0 0,0 0 0 0 0,1-1 0 0 0,-1 1 0 0 0,0 0 0 0 0,1 0 0 0 0,-1 0 0 0 0,0 0-1 0 0,0 0 1 0 0,0 1 0 0 0,0-1 0 0 0,0 0 0 0 0,0 0 0 0 0,0 1 0 0 0,-1-1 0 0 0,1 0-1 0 0,0 1 1 0 0,-1-1 0 0 0,1 1 0 0 0,-1-1 0 0 0,1 1 0 0 0,-1-1 0 0 0,0 1 0 0 0,0-1-1 0 0,1 1 1 0 0,-1 0 0 0 0,0-1 0 0 0,0 1 0 0 0,-1-1 0 0 0,1 1 0 0 0,0-1 0 0 0,-1 3 0 0 0,-1 11 333 0 0,0 0 1 0 0,-1 0-1 0 0,-7 19 1 0 0,5-17 73 0 0,-29 160 716 0 0,-16 239 0 0 0,20-125-4031 0 0,27-266 2190 0 0,-8 65-509 0 0,9-32-2841 0 0,2-40 356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7.528"/>
    </inkml:context>
    <inkml:brush xml:id="br0">
      <inkml:brushProperty name="width" value="0.035" units="cm"/>
      <inkml:brushProperty name="height" value="0.035" units="cm"/>
      <inkml:brushProperty name="color" value="#008C3A"/>
    </inkml:brush>
  </inkml:definitions>
  <inkml:trace contextRef="#ctx0" brushRef="#br0">342 110 3681 0 0,'-3'0'191'0'0,"0"0"1"0"0,0-1-1 0 0,0 1 0 0 0,0 0 1 0 0,-1 0-1 0 0,1 1 1 0 0,0-1-1 0 0,0 1 0 0 0,0-1 1 0 0,0 1-1 0 0,0 0 0 0 0,0 0 1 0 0,1 0-1 0 0,-1 1 1 0 0,0-1-1 0 0,0 1 0 0 0,1-1 1 0 0,-1 1-1 0 0,1 0 1 0 0,-1 0-1 0 0,1 0 0 0 0,0 1 1 0 0,0-1-1 0 0,0 0 1 0 0,0 1-1 0 0,0-1 0 0 0,1 1 1 0 0,-1 0-1 0 0,1-1 1 0 0,0 1-1 0 0,-1 0 0 0 0,1 0 1 0 0,0 0-1 0 0,1 0 1 0 0,-1 0-1 0 0,0 5 0 0 0,-75 376 2804 0 0,55-259-2742 0 0,-106 555 1316 0 0,126-676-1468 0 0,0 1 0 0 0,0-1-1 0 0,0 1 1 0 0,1-1 0 0 0,-1 1-1 0 0,1 0 1 0 0,1-1 0 0 0,-1 1-1 0 0,1 0 1 0 0,-1-1 0 0 0,1 1-1 0 0,2 5 1 0 0,-1-8-135 0 0,-1 0 0 0 0,0 0 0 0 0,1-1 0 0 0,0 1 0 0 0,-1 0-1 0 0,1-1 1 0 0,0 1 0 0 0,0-1 0 0 0,0 0 0 0 0,-1 0 0 0 0,1 0 0 0 0,1 0 0 0 0,-1 0 0 0 0,0 0 0 0 0,0 0 0 0 0,0 0 0 0 0,0-1 0 0 0,1 1 0 0 0,-1-1-1 0 0,0 0 1 0 0,1 0 0 0 0,-1 0 0 0 0,0 0 0 0 0,0 0 0 0 0,5-1 0 0 0,178-23-1756 0 0,-62 5 925 0 0,-15 7 1086 0 0,361-58 2108 0 0,-363 41-2200 0 0,-1-4 0 0 0,-2-5 0 0 0,119-62 0 0 0,-180 77-1139 0 0,-39 21 870 0 0,-1 1 0 0 0,1-1-1 0 0,-1 0 1 0 0,1 0 0 0 0,-1 0 0 0 0,0 0 0 0 0,0-1-1 0 0,0 1 1 0 0,0 0 0 0 0,0-1 0 0 0,-1 1-1 0 0,4-6 1 0 0,-52-2 3174 0 0,34 8-2819 0 0,-1-1-1 0 0,0 0 1 0 0,1 0 0 0 0,0-2-1 0 0,0 1 1 0 0,0-2 0 0 0,0 0-1 0 0,-15-9 1 0 0,20 9-276 0 0,0-1 1 0 0,1 1-1 0 0,0-1 0 0 0,0 0 0 0 0,0-1 1 0 0,1 0-1 0 0,0 0 0 0 0,0 0 1 0 0,1-1-1 0 0,0 0 0 0 0,1 0 1 0 0,-5-12-1 0 0,-1-8-328 0 0,2 0 1 0 0,0-1-1 0 0,2 0 0 0 0,2 0 0 0 0,1 0 1 0 0,1-1-1 0 0,2-32 0 0 0,31-215-1670 0 0,-1 10-93 0 0,-29 265 2117 0 0,-1-1 1 0 0,0 0 0 0 0,0 0 0 0 0,0 1-1 0 0,0-1 1 0 0,-1 0 0 0 0,0 1 0 0 0,1-1 0 0 0,-1 0-1 0 0,0 1 1 0 0,-1-1 0 0 0,1 1 0 0 0,-1 0-1 0 0,1-1 1 0 0,-1 1 0 0 0,0 0 0 0 0,0 0 0 0 0,-3-3-1 0 0,2 4 273 0 0,0 0 0 0 0,0 1-1 0 0,0-1 1 0 0,-1 1 0 0 0,1 0 0 0 0,0 0-1 0 0,-1 0 1 0 0,1 0 0 0 0,-1 0-1 0 0,1 1 1 0 0,-1 0 0 0 0,1 0 0 0 0,-1 0-1 0 0,1 0 1 0 0,-1 0 0 0 0,1 1-1 0 0,-1-1 1 0 0,-6 3 0 0 0,-120 30 3186 0 0,-65 34-2612 0 0,81-26-554 0 0,3-3-96 0 0,-31 13 402 0 0,-239 50 0 0 0,346-94-1058 0 0,-44 7 689 0 0,27-15-6167 0 0,43 0 23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8.510"/>
    </inkml:context>
    <inkml:brush xml:id="br0">
      <inkml:brushProperty name="width" value="0.035" units="cm"/>
      <inkml:brushProperty name="height" value="0.035" units="cm"/>
      <inkml:brushProperty name="color" value="#008C3A"/>
    </inkml:brush>
  </inkml:definitions>
  <inkml:trace contextRef="#ctx0" brushRef="#br0">1 73 5041 0 0,'4'1'448'0'0,"0"0"-360"0"0,3 1-88 0 0,0-1 0 0 0,0-1-128 0 0,3 2-32 0 0,8-2-16 0 0,11 0 0 0 0,9-2-64 0 0,5-3-16 0 0,-1-4 0 0 0,-3-3 0 0 0,0-5 256 0 0,-7 0 0 0 0,-4-1-64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8.873"/>
    </inkml:context>
    <inkml:brush xml:id="br0">
      <inkml:brushProperty name="width" value="0.035" units="cm"/>
      <inkml:brushProperty name="height" value="0.035" units="cm"/>
      <inkml:brushProperty name="color" value="#008C3A"/>
    </inkml:brush>
  </inkml:definitions>
  <inkml:trace contextRef="#ctx0" brushRef="#br0">13 138 2793 0 0,'0'1'37'0'0,"-1"-1"0"0"0,1 1 0 0 0,0-1 1 0 0,-1 1-1 0 0,1-1 0 0 0,0 1 1 0 0,-1-1-1 0 0,1 1 0 0 0,0 0 0 0 0,0-1 1 0 0,0 1-1 0 0,-1-1 0 0 0,1 1 1 0 0,0 0-1 0 0,0-1 0 0 0,0 1 0 0 0,0-1 1 0 0,0 1-1 0 0,0 0 0 0 0,0-1 0 0 0,0 1 1 0 0,0 0-1 0 0,1-1 0 0 0,-1 1 1 0 0,0-1-1 0 0,0 1 0 0 0,0 0 0 0 0,1-1 1 0 0,-1 1-1 0 0,0-1 0 0 0,1 1 1 0 0,-1-1-1 0 0,0 1 0 0 0,1-1 0 0 0,-1 1 1 0 0,1-1-1 0 0,-1 0 0 0 0,1 1 1 0 0,-1-1-1 0 0,1 1 0 0 0,-1-1 0 0 0,1 0 1 0 0,-1 0-1 0 0,1 1 0 0 0,0-1 1 0 0,-1 0-1 0 0,1 0 0 0 0,-1 0 0 0 0,1 1 1 0 0,0-1-1 0 0,-1 0 0 0 0,1 0 0 0 0,-1 0 1 0 0,2 0-1 0 0,2 1 59 0 0,0 0 1 0 0,0 0-1 0 0,0 0 1 0 0,0-1-1 0 0,0 1 0 0 0,0-1 1 0 0,0 0-1 0 0,6-1 1 0 0,16-7-42 0 0,0-2 0 0 0,-1-1 0 0 0,1-1 0 0 0,34-23 1 0 0,15-7 25 0 0,-53 30-22 0 0,33-16-131 0 0,-51 26 56 0 0,-1 1 0 0 0,0 0 0 0 0,0 0 0 0 0,1 0 0 0 0,-1 0 0 0 0,0 0 0 0 0,1 1 0 0 0,-1-1 0 0 0,1 1 0 0 0,-1 0 0 0 0,1 0 0 0 0,-1 0 0 0 0,5 2 0 0 0,-7-2 15 0 0,-1 1 1 0 0,0-1-1 0 0,1 1 1 0 0,-1 0 0 0 0,0-1-1 0 0,0 1 1 0 0,1 0-1 0 0,-1-1 1 0 0,0 1 0 0 0,0 0-1 0 0,0 0 1 0 0,0-1-1 0 0,0 1 1 0 0,0 0 0 0 0,0-1-1 0 0,0 1 1 0 0,0 0-1 0 0,0-1 1 0 0,0 1 0 0 0,-1 0-1 0 0,1 0 1 0 0,0-1-1 0 0,0 1 1 0 0,-1-1 0 0 0,1 1-1 0 0,0 0 1 0 0,-1-1-1 0 0,1 1 1 0 0,-1-1 0 0 0,1 1-1 0 0,0 0 1 0 0,-2 0-1 0 0,-16 28 232 0 0,14-24-164 0 0,-42 59-611 0 0,-4-3 0 0 0,-84 83 0 0 0,31-36-401 0 0,39-44 488 0 0,53-55 345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9.242"/>
    </inkml:context>
    <inkml:brush xml:id="br0">
      <inkml:brushProperty name="width" value="0.035" units="cm"/>
      <inkml:brushProperty name="height" value="0.035" units="cm"/>
      <inkml:brushProperty name="color" value="#008C3A"/>
    </inkml:brush>
  </inkml:definitions>
  <inkml:trace contextRef="#ctx0" brushRef="#br0">469 191 9362 0 0,'21'-66'2409'0'0,"-20"62"-2405"0"0,0 1 1 0 0,-1-1 0 0 0,1 0-1 0 0,0 0 1 0 0,-1 0 0 0 0,0 1 0 0 0,0-1-1 0 0,0 0 1 0 0,0 0 0 0 0,-1 0 0 0 0,0 0-1 0 0,1 1 1 0 0,-1-1 0 0 0,-1 0 0 0 0,1 1-1 0 0,0-1 1 0 0,-1 0 0 0 0,0 1 0 0 0,0 0-1 0 0,0-1 1 0 0,0 1 0 0 0,0 0 0 0 0,-1 0-1 0 0,1 0 1 0 0,-1 1 0 0 0,0-1 0 0 0,0 1-1 0 0,0-1 1 0 0,-5-2 0 0 0,1 2-129 0 0,-1 0 1 0 0,0 0-1 0 0,-1 0 0 0 0,1 1 1 0 0,0 0-1 0 0,-1 1 1 0 0,1 0-1 0 0,-1 0 1 0 0,1 1-1 0 0,-1 0 0 0 0,1 1 1 0 0,-12 1-1 0 0,-1 2 256 0 0,0 1-1 0 0,0 0 1 0 0,1 2-1 0 0,0 0 1 0 0,0 2-1 0 0,1 0 1 0 0,-26 16-1 0 0,30-16-190 0 0,1 1 0 0 0,0 0 0 0 0,0 2 0 0 0,1-1 1 0 0,1 1-1 0 0,0 1 0 0 0,0 0 0 0 0,1 1 0 0 0,-13 22 0 0 0,21-27-2514 0 0,6-7 949 0 0,17-13 360 0 0,22-22 661 0 0,-4 0-405 0 0,-26 24 480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9.441"/>
    </inkml:context>
    <inkml:brush xml:id="br0">
      <inkml:brushProperty name="width" value="0.035" units="cm"/>
      <inkml:brushProperty name="height" value="0.035" units="cm"/>
      <inkml:brushProperty name="color" value="#008C3A"/>
    </inkml:brush>
  </inkml:definitions>
  <inkml:trace contextRef="#ctx0" brushRef="#br0">78 1 56 0 0,'-1'2'390'0'0,"1"-1"0"0"0,-1 1 0 0 0,0 0 0 0 0,0-1 0 0 0,0 1 0 0 0,0-1 0 0 0,-1 1 0 0 0,1-1 1 0 0,0 1-1 0 0,-1-1 0 0 0,1 0 0 0 0,-1 0 0 0 0,1 0 0 0 0,-1 0 0 0 0,1 0 0 0 0,-1 0 0 0 0,0 0 0 0 0,0 0 0 0 0,1 0 0 0 0,-4 0 0 0 0,-22 17 3351 0 0,24-13-3532 0 0,0 1 0 0 0,0 0 0 0 0,1 0 0 0 0,0 0-1 0 0,0 0 1 0 0,0 0 0 0 0,1 1 0 0 0,0-1 0 0 0,1 0 0 0 0,-1 1 0 0 0,1-1 0 0 0,0 1 0 0 0,1-1 0 0 0,-1 0-1 0 0,1 1 1 0 0,1-1 0 0 0,-1 0 0 0 0,1 0 0 0 0,5 12 0 0 0,-5-12-218 0 0,1 0 1 0 0,0 0-1 0 0,0 0 0 0 0,0 0 1 0 0,1-1-1 0 0,0 1 0 0 0,0-1 1 0 0,0 0-1 0 0,1 0 0 0 0,0 0 1 0 0,0-1-1 0 0,0 0 0 0 0,0 0 1 0 0,1 0-1 0 0,-1-1 0 0 0,1 1 1 0 0,0-1-1 0 0,0-1 0 0 0,7 3 1 0 0,38 1-4893 0 0,-20-4 114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09.884"/>
    </inkml:context>
    <inkml:brush xml:id="br0">
      <inkml:brushProperty name="width" value="0.035" units="cm"/>
      <inkml:brushProperty name="height" value="0.035" units="cm"/>
      <inkml:brushProperty name="color" value="#008C3A"/>
    </inkml:brush>
  </inkml:definitions>
  <inkml:trace contextRef="#ctx0" brushRef="#br0">799 0 7458 0 0,'-34'28'2937'0'0,"-72"46"1"0"0,4-4 709 0 0,44-21-3476 0 0,3 2 0 0 0,2 3 0 0 0,2 2 0 0 0,3 3-1 0 0,3 1 1 0 0,2 2 0 0 0,3 2 0 0 0,2 2 0 0 0,-34 86 0 0 0,59-121-437 0 0,-18 63 1 0 0,28-81-601 0 0,0 2 1 0 0,1-1 0 0 0,1 0-1 0 0,0 16 1 0 0,2-10-4324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1.236"/>
    </inkml:context>
    <inkml:brush xml:id="br0">
      <inkml:brushProperty name="width" value="0.035" units="cm"/>
      <inkml:brushProperty name="height" value="0.035" units="cm"/>
      <inkml:brushProperty name="color" value="#008C3A"/>
    </inkml:brush>
  </inkml:definitions>
  <inkml:trace contextRef="#ctx0" brushRef="#br0">190 137 5785 0 0,'-2'-1'433'0'0,"0"-1"-1"0"0,-1 1 0 0 0,1-1 1 0 0,-1 1-1 0 0,0 0 0 0 0,1 0 1 0 0,-1 0-1 0 0,0 0 0 0 0,1 0 1 0 0,-1 1-1 0 0,0-1 1 0 0,0 1-1 0 0,0 0 0 0 0,1-1 1 0 0,-1 1-1 0 0,0 1 0 0 0,0-1 1 0 0,0 0-1 0 0,0 1 0 0 0,-4 1 1 0 0,2 0-287 0 0,1 0 0 0 0,0 1 0 0 0,0-1 0 0 0,0 1 0 0 0,1 0 0 0 0,-1 0 0 0 0,1 0 0 0 0,0 0-1 0 0,-1 1 1 0 0,1-1 0 0 0,-4 8 0 0 0,-2 4-316 0 0,1 1 0 0 0,0 0 0 0 0,1 1 0 0 0,1 0 0 0 0,-7 28-1 0 0,-13 90-243 0 0,24-121 372 0 0,1-1 1 0 0,0 1-1 0 0,1 0 0 0 0,1-1 0 0 0,0 1 1 0 0,1-1-1 0 0,7 27 0 0 0,-7-36 34 0 0,0 0-1 0 0,0-1 1 0 0,1 1-1 0 0,-1 0 1 0 0,1-1 0 0 0,0 0-1 0 0,0 1 1 0 0,0-1-1 0 0,1 0 1 0 0,-1-1-1 0 0,1 1 1 0 0,-1-1-1 0 0,1 1 1 0 0,0-1 0 0 0,0 0-1 0 0,0-1 1 0 0,0 1-1 0 0,0-1 1 0 0,1 1-1 0 0,-1-1 1 0 0,0 0-1 0 0,1-1 1 0 0,-1 1 0 0 0,0-1-1 0 0,7 0 1 0 0,14 1-153 0 0,0-2 0 0 0,1-1 0 0 0,26-5 1 0 0,-42 6 65 0 0,109-13-320 0 0,71-13-1081 0 0,-177 25 1437 0 0,-1 0 0 0 0,-1-1 1 0 0,1-1-1 0 0,0 0 0 0 0,-1-1 0 0 0,0 0 1 0 0,0 0-1 0 0,0-1 0 0 0,0-1 1 0 0,-1 0-1 0 0,0 0 0 0 0,-1-1 1 0 0,0 0-1 0 0,0-1 0 0 0,-1 0 1 0 0,0 0-1 0 0,0-1 0 0 0,-1 0 1 0 0,0 0-1 0 0,-1-1 0 0 0,0 1 1 0 0,-1-1-1 0 0,0-1 0 0 0,-1 1 1 0 0,0-1-1 0 0,4-24 0 0 0,12-70-2859 0 0,4-108-1 0 0,-25 197 2570 0 0,-5 16 1325 0 0,-14 22 2393 0 0,6-5-2131 0 0,11-13-1123 0 0,-1 0-1 0 0,0-1 1 0 0,0 1-1 0 0,0-1 0 0 0,0 0 1 0 0,-1 0-1 0 0,1 0 0 0 0,0-1 1 0 0,-1 1-1 0 0,0-1 1 0 0,1 0-1 0 0,-1-1 0 0 0,0 1 1 0 0,1-1-1 0 0,-1 0 0 0 0,-9 0 1 0 0,-8-3-119 0 0,-1 0 1 0 0,-27-8-1 0 0,32 7 54 0 0,-29-7-192 0 0,1 2 0 0 0,-1 2 0 0 0,-76-1 0 0 0,110 8 356 0 0,-1 0-1 0 0,1 1 1 0 0,0 1-1 0 0,0 0 1 0 0,0 1 0 0 0,0 0-1 0 0,0 1 1 0 0,1 1-1 0 0,-1 0 1 0 0,1 0-1 0 0,0 2 1 0 0,1-1-1 0 0,0 1 1 0 0,0 1 0 0 0,0 0-1 0 0,1 0 1 0 0,-18 20-1 0 0,27-26-432 0 0,-1-1-1 0 0,1 1 1 0 0,0-1-1 0 0,0 1 1 0 0,0 0-1 0 0,0 0 1 0 0,0-1 0 0 0,0 1-1 0 0,1 0 1 0 0,-1 0-1 0 0,1 0 1 0 0,-1 0-1 0 0,1 0 1 0 0,-1 0-1 0 0,1 0 1 0 0,0 0-1 0 0,0 2 1 0 0,2 3-3977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1.740"/>
    </inkml:context>
    <inkml:brush xml:id="br0">
      <inkml:brushProperty name="width" value="0.035" units="cm"/>
      <inkml:brushProperty name="height" value="0.035" units="cm"/>
      <inkml:brushProperty name="color" value="#008C3A"/>
    </inkml:brush>
  </inkml:definitions>
  <inkml:trace contextRef="#ctx0" brushRef="#br0">428 316 5785 0 0,'-3'2'163'0'0,"0"0"-1"0"0,1-1 1 0 0,-1 1 0 0 0,0-1-1 0 0,0 1 1 0 0,0-1-1 0 0,0 0 1 0 0,-1 0 0 0 0,1 0-1 0 0,0-1 1 0 0,0 1-1 0 0,0-1 1 0 0,-1 0 0 0 0,1 0-1 0 0,0 0 1 0 0,-5-1-1 0 0,-1-1 680 0 0,1 0-1 0 0,-1-1 0 0 0,1 0 1 0 0,-13-7-1 0 0,0 1-545 0 0,16 6-268 0 0,-1 1-1 0 0,0 0 1 0 0,1 0-1 0 0,-1 0 1 0 0,0 1-1 0 0,0 0 1 0 0,0 0-1 0 0,0 1 1 0 0,0 0-1 0 0,0 0 1 0 0,0 0-1 0 0,-1 0 1 0 0,1 1-1 0 0,0 0 1 0 0,1 1-1 0 0,-1-1 1 0 0,0 1-1 0 0,0 0 1 0 0,1 1-1 0 0,-1-1 1 0 0,1 1-1 0 0,-7 4 1 0 0,2 1 11 0 0,-1 1 0 0 0,2 0 0 0 0,-1 1 0 0 0,1-1 0 0 0,0 2 0 0 0,1-1 0 0 0,1 2 0 0 0,0-1 0 0 0,-7 14 0 0 0,4-7 14 0 0,1 0 0 0 0,1 1 0 0 0,1 0 0 0 0,0 0 0 0 0,2 1 0 0 0,0 0 0 0 0,-4 33 0 0 0,9-47-43 0 0,-1-1-1 0 0,1 0 1 0 0,1 1 0 0 0,-1-1-1 0 0,1 0 1 0 0,-1 1 0 0 0,2-1-1 0 0,-1 0 1 0 0,0 0 0 0 0,1 0-1 0 0,0 0 1 0 0,0 0 0 0 0,1 0-1 0 0,-1-1 1 0 0,1 1-1 0 0,0-1 1 0 0,0 1 0 0 0,1-1-1 0 0,-1 0 1 0 0,1 0 0 0 0,0-1-1 0 0,0 1 1 0 0,0-1 0 0 0,1 0-1 0 0,-1 0 1 0 0,1 0 0 0 0,-1-1-1 0 0,1 1 1 0 0,0-1 0 0 0,0 0-1 0 0,0-1 1 0 0,0 1 0 0 0,10 1-1 0 0,5 0-245 0 0,1 0-1 0 0,-1-2 1 0 0,1 0 0 0 0,-1-1-1 0 0,1-1 1 0 0,-1-1 0 0 0,0-1-1 0 0,1-1 1 0 0,-2-1 0 0 0,1 0-1 0 0,24-11 1 0 0,0-2 154 0 0,0-3 0 0 0,-2-1 1 0 0,67-47-1 0 0,-90 54 148 0 0,0-1 1 0 0,-1 0-1 0 0,-1-1 1 0 0,0-1-1 0 0,-2-1 0 0 0,0-1 1 0 0,-1 0-1 0 0,-1 0 1 0 0,-1-1-1 0 0,14-33 1 0 0,4-23-1299 0 0,35-137 1 0 0,-55 179 458 0 0,-7 21 106 0 0,0 1-47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4.521"/>
    </inkml:context>
    <inkml:brush xml:id="br0">
      <inkml:brushProperty name="width" value="0.035" units="cm"/>
      <inkml:brushProperty name="height" value="0.035" units="cm"/>
      <inkml:brushProperty name="color" value="#008C3A"/>
    </inkml:brush>
  </inkml:definitions>
  <inkml:trace contextRef="#ctx0" brushRef="#br0">74 0 16355 0 0,'-5'5'106'0'0,"1"0"-1"0"0,0 1 1 0 0,0-1-1 0 0,1 1 0 0 0,-1 0 1 0 0,1 0-1 0 0,0 0 1 0 0,1 0-1 0 0,-1 1 0 0 0,1-1 1 0 0,-2 14-1 0 0,1 3-1618 0 0,1 1-1 0 0,1 26 0 0 0,-1 4 399 0 0,-8 70-604 0 0,-1-17 3199 0 0,7 190 0 0 0,4-294-1323 0 0,0 0 0 0 0,1-1 0 0 0,-1 1 0 0 0,0 0 0 0 0,1-1 0 0 0,-1 1-1 0 0,1-1 1 0 0,0 1 0 0 0,0-1 0 0 0,0 1 0 0 0,0-1 0 0 0,0 0 0 0 0,1 1-1 0 0,-1-1 1 0 0,1 0 0 0 0,-1 0 0 0 0,1 0 0 0 0,0 0 0 0 0,0 0 0 0 0,0 0-1 0 0,4 2 1 0 0,0-1 79 0 0,1-1 0 0 0,-1 0 0 0 0,0 0 0 0 0,1-1 0 0 0,-1 0 0 0 0,0 0 0 0 0,13 0 0 0 0,172 19 99 0 0,54 3-1765 0 0,-237-23 1141 0 0,0 0 1 0 0,1 0-1 0 0,-1-1 0 0 0,0 0 1 0 0,0-1-1 0 0,0 1 0 0 0,0-2 0 0 0,-1 1 1 0 0,1-1-1 0 0,-1 0 0 0 0,1-1 1 0 0,-1 1-1 0 0,13-11 0 0 0,-10 6-349 0 0,0-1 0 0 0,-1-1 0 0 0,0 0 0 0 0,-1 0 0 0 0,0-1 0 0 0,-1 0 0 0 0,12-23 0 0 0,3-14-920 0 0,-6-8-2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2.263"/>
    </inkml:context>
    <inkml:brush xml:id="br0">
      <inkml:brushProperty name="width" value="0.035" units="cm"/>
      <inkml:brushProperty name="height" value="0.035" units="cm"/>
      <inkml:brushProperty name="color" value="#008C3A"/>
    </inkml:brush>
  </inkml:definitions>
  <inkml:trace contextRef="#ctx0" brushRef="#br0">156 93 432 0 0,'-6'-2'280'0'0,"0"0"-1"0"0,1 0 0 0 0,-1 1 1 0 0,0 0-1 0 0,0 0 1 0 0,0 0-1 0 0,-9 1 0 0 0,9 0 236 0 0,0-1-1 0 0,1 1 0 0 0,-1-1 1 0 0,1 0-1 0 0,-1 0 0 0 0,-8-3 0 0 0,11 2-419 0 0,1 1-1 0 0,0 0 1 0 0,0-1-1 0 0,0 1 1 0 0,0-1-1 0 0,0 0 1 0 0,1 1-1 0 0,-1-1 0 0 0,0 0 1 0 0,1 0-1 0 0,-1 0 1 0 0,1 0-1 0 0,0-1 1 0 0,0 1-1 0 0,0 0 1 0 0,0 0-1 0 0,0-1 1 0 0,0 1-1 0 0,0-5 0 0 0,-10-16 2018 0 0,5 14-519 0 0,3 13 1732 0 0,12 21-2310 0 0,-9-22-889 0 0,35 95 467 0 0,51 171-237 0 0,-67-180-507 0 0,-10-46-640 0 0,1 0 1 0 0,24 64 0 0 0,-33-105 718 0 0,5 9-1177 0 0,-7-11 1183 0 0,1 0-1 0 0,0 0 0 0 0,0-1 1 0 0,0 1-1 0 0,0 0 1 0 0,0 0-1 0 0,0 0 1 0 0,0 0-1 0 0,0 0 0 0 0,0-1 1 0 0,0 1-1 0 0,0 0 1 0 0,0 0-1 0 0,0 0 1 0 0,0 0-1 0 0,0 0 0 0 0,0-1 1 0 0,0 1-1 0 0,0 0 1 0 0,0 0-1 0 0,0 0 1 0 0,0 0-1 0 0,0 0 0 0 0,0-1 1 0 0,0 1-1 0 0,0 0 1 0 0,0 0-1 0 0,0 0 1 0 0,1 0-1 0 0,-1 0 0 0 0,0 0 1 0 0,0 0-1 0 0,0-1 1 0 0,0 1-1 0 0,0 0 1 0 0,0 0-1 0 0,0 0 0 0 0,1 0 1 0 0,-1 0-1 0 0,0 0 1 0 0,0 0-1 0 0,0 0 1 0 0,0 0-1 0 0,0 0 0 0 0,0 0 1 0 0,1 0-1 0 0,-1 0 1 0 0,0 0-1 0 0,0 0 1 0 0,0 0-1 0 0,0 0 0 0 0,0 0 1 0 0,1 0-1 0 0,-1 0 1 0 0,0 0-1 0 0,0 0 1 0 0,0 0-1 0 0,0 0 0 0 0,0 0 1 0 0,1 0-1 0 0,-1 0 1 0 0,0 0-1 0 0,0 0 1 0 0,0-9-3482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3.143"/>
    </inkml:context>
    <inkml:brush xml:id="br0">
      <inkml:brushProperty name="width" value="0.035" units="cm"/>
      <inkml:brushProperty name="height" value="0.035" units="cm"/>
      <inkml:brushProperty name="color" value="#008C3A"/>
    </inkml:brush>
  </inkml:definitions>
  <inkml:trace contextRef="#ctx0" brushRef="#br0">84 53 1152 0 0,'-1'7'5501'0'0,"-1"-2"-4932"0"0,-15 44 1720 0 0,2 2 0 0 0,-13 84 1 0 0,24-99-1928 0 0,-12 138 1410 0 0,16-154-1588 0 0,0 0 1 0 0,2 0-1 0 0,0 0 1 0 0,1 0 0 0 0,1 0-1 0 0,10 29 1 0 0,-14-48-206 0 0,0 0 1 0 0,1 1 0 0 0,0-1-1 0 0,-1 1 1 0 0,1-1 0 0 0,0 0-1 0 0,0 0 1 0 0,0 1 0 0 0,0-1-1 0 0,0 0 1 0 0,0 0-1 0 0,0 0 1 0 0,0 0 0 0 0,0 0-1 0 0,1 0 1 0 0,-1 0 0 0 0,0-1-1 0 0,0 1 1 0 0,1 0 0 0 0,-1-1-1 0 0,1 1 1 0 0,-1-1 0 0 0,1 1-1 0 0,-1-1 1 0 0,1 0-1 0 0,-1 0 1 0 0,1 1 0 0 0,-1-1-1 0 0,1 0 1 0 0,-1 0 0 0 0,1-1-1 0 0,-1 1 1 0 0,1 0 0 0 0,-1 0-1 0 0,1-1 1 0 0,-1 1 0 0 0,0-1-1 0 0,1 1 1 0 0,1-2-1 0 0,8-3-407 0 0,1-1 0 0 0,-1 0 0 0 0,-1 0 0 0 0,12-10 0 0 0,7-3 70 0 0,-12 12 345 0 0,1 1 1 0 0,0 0-1 0 0,0 1 1 0 0,38-4-1 0 0,-33 5 62 0 0,1 0 0 0 0,33-12 0 0 0,-12-3-287 0 0,-1-2 0 0 0,-1-2 0 0 0,0-2 0 0 0,68-54 0 0 0,-108 77 220 0 0,1-1-1 0 0,-1 1 0 0 0,0-1 0 0 0,0 0 0 0 0,0 0 0 0 0,-1 0 1 0 0,1 0-1 0 0,-1 0 0 0 0,0 0 0 0 0,1-1 0 0 0,-1 1 0 0 0,-1-1 0 0 0,4-6 1 0 0,-5 8 12 0 0,0-1-1 0 0,0 1 1 0 0,0 0 0 0 0,-1 0 0 0 0,1-1 0 0 0,-1 1 0 0 0,1 0 0 0 0,-1 0 0 0 0,1-1 0 0 0,-1 1 0 0 0,0 0 0 0 0,0 0-1 0 0,0 0 1 0 0,-1 0 0 0 0,1 0 0 0 0,0 0 0 0 0,-1 1 0 0 0,1-1 0 0 0,-1 0 0 0 0,1 1 0 0 0,-1-1 0 0 0,0 1 0 0 0,0-1-1 0 0,-3-1 1 0 0,-39-30-477 0 0,10 8 134 0 0,-54-51 1 0 0,77 65 359 0 0,2 0 0 0 0,-1-1 1 0 0,1 0-1 0 0,1 0 0 0 0,1-1 1 0 0,-1 0-1 0 0,2 0 0 0 0,-10-27 0 0 0,16 37-48 0 0,-1-1-1 0 0,0 1 0 0 0,0 0 1 0 0,0 0-1 0 0,-1 0 0 0 0,1 0 0 0 0,-1 0 1 0 0,0 1-1 0 0,1-1 0 0 0,-1 0 0 0 0,0 1 1 0 0,-1-1-1 0 0,-3-3 0 0 0,5 6 12 0 0,-1 0 0 0 0,1-1 0 0 0,-1 1 0 0 0,0 0 1 0 0,1 0-1 0 0,-1 0 0 0 0,1 0 0 0 0,-1 0 0 0 0,0 0 0 0 0,1 0 0 0 0,-1 1 0 0 0,0-1 0 0 0,1 1 0 0 0,-1-1 0 0 0,1 1 0 0 0,-1-1 0 0 0,1 1 0 0 0,-1 0 1 0 0,1 0-1 0 0,0 0 0 0 0,-1 0 0 0 0,1 0 0 0 0,0 0 0 0 0,0 0 0 0 0,0 0 0 0 0,0 0 0 0 0,0 1 0 0 0,-2 1 0 0 0,-12 15 301 0 0,0 0 0 0 0,2 1 0 0 0,-20 37 0 0 0,19-32 637 0 0,-1 0 0 0 0,-25 30 1 0 0,34-47-777 0 0,1-1 0 0 0,-1-1 0 0 0,0 1 0 0 0,-1-1 0 0 0,1 0 0 0 0,-1-1 0 0 0,0 1 0 0 0,0-1 0 0 0,0-1 0 0 0,-1 1 0 0 0,1-1 0 0 0,-14 3 0 0 0,-15-3-6684 0 0,30-3 2850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3.696"/>
    </inkml:context>
    <inkml:brush xml:id="br0">
      <inkml:brushProperty name="width" value="0.035" units="cm"/>
      <inkml:brushProperty name="height" value="0.035" units="cm"/>
      <inkml:brushProperty name="color" value="#008C3A"/>
    </inkml:brush>
  </inkml:definitions>
  <inkml:trace contextRef="#ctx0" brushRef="#br0">268 130 3681 0 0,'-3'3'632'0'0,"0"-1"1"0"0,0 1 0 0 0,0-1-1 0 0,0 0 1 0 0,0 0-1 0 0,0 0 1 0 0,0 0 0 0 0,-1 0-1 0 0,1-1 1 0 0,-1 1-1 0 0,1-1 1 0 0,-1 0 0 0 0,-4 1-1 0 0,-27 10 617 0 0,20-3-878 0 0,0 0 0 0 0,0 1 1 0 0,1 0-1 0 0,0 1 0 0 0,1 1 1 0 0,0 0-1 0 0,1 1 1 0 0,-15 19-1 0 0,21-23-552 0 0,0 1 1 0 0,1-1-1 0 0,0 1 1 0 0,1 0-1 0 0,0 1 0 0 0,1-1 1 0 0,0 0-1 0 0,0 1 1 0 0,1 0-1 0 0,1 0 0 0 0,0-1 1 0 0,0 1-1 0 0,1 0 1 0 0,2 19-1 0 0,-2-19 145 0 0,2 0 0 0 0,-1 0 0 0 0,2 0 1 0 0,-1 0-1 0 0,1 0 0 0 0,1-1 0 0 0,0 1 0 0 0,1-1 0 0 0,0 0 0 0 0,0 0 0 0 0,1-1 1 0 0,0 1-1 0 0,1-1 0 0 0,0-1 0 0 0,0 1 0 0 0,1-1 0 0 0,0 0 0 0 0,0-1 0 0 0,1 0 1 0 0,0 0-1 0 0,0-1 0 0 0,1 0 0 0 0,0-1 0 0 0,0 0 0 0 0,0-1 0 0 0,0 1 0 0 0,1-2 0 0 0,0 0 1 0 0,0 0-1 0 0,17 1 0 0 0,-1 0 144 0 0,0-2-1 0 0,0-1 1 0 0,0-1 0 0 0,0-2-1 0 0,0-1 1 0 0,0 0 0 0 0,0-2 0 0 0,-1-2-1 0 0,1 0 1 0 0,-1-1 0 0 0,-1-2-1 0 0,34-17 1 0 0,-42 18 1 0 0,-1-1 0 0 0,-1 0 0 0 0,0-1-1 0 0,0-1 1 0 0,-1 0 0 0 0,-1-1 0 0 0,0 0 0 0 0,16-21 0 0 0,-21 23-182 0 0,-1-1 1 0 0,-1 1 0 0 0,1-1 0 0 0,-2 0-1 0 0,0-1 1 0 0,0 1 0 0 0,-1-1-1 0 0,-1 0 1 0 0,0 0 0 0 0,-1 0 0 0 0,0-1-1 0 0,0-19 1 0 0,-3 27 74 0 0,0 1 0 0 0,0 0 0 0 0,0 0-1 0 0,0 0 1 0 0,-1 0 0 0 0,0 0 0 0 0,0 0 0 0 0,0 1-1 0 0,0-1 1 0 0,-1 1 0 0 0,0-1 0 0 0,0 1 0 0 0,0 0-1 0 0,0 0 1 0 0,-1 0 0 0 0,0 1 0 0 0,0-1 0 0 0,0 1-1 0 0,0 0 1 0 0,-5-3 0 0 0,3 1 61 0 0,1 1 0 0 0,-1-1-1 0 0,1 0 1 0 0,0 0 0 0 0,0 0 0 0 0,0-1-1 0 0,1 1 1 0 0,0-1 0 0 0,0 0-1 0 0,1-1 1 0 0,-4-7 0 0 0,2-3-807 0 0,2 0 0 0 0,0 0 1 0 0,1 0-1 0 0,1-1 0 0 0,0 1 0 0 0,3-25 1 0 0,-2 21-3140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4.180"/>
    </inkml:context>
    <inkml:brush xml:id="br0">
      <inkml:brushProperty name="width" value="0.035" units="cm"/>
      <inkml:brushProperty name="height" value="0.035" units="cm"/>
      <inkml:brushProperty name="color" value="#008C3A"/>
    </inkml:brush>
  </inkml:definitions>
  <inkml:trace contextRef="#ctx0" brushRef="#br0">43 0 2040 0 0,'-13'16'-664'0'0,"9"-11"1281"0"0,0 1 0 0 0,0-1 0 0 0,1 1-1 0 0,-1-1 1 0 0,1 1 0 0 0,-3 9 0 0 0,5-13-427 0 0,1 1-1 0 0,0-1 1 0 0,-1 0 0 0 0,1 0 0 0 0,0 1-1 0 0,0-1 1 0 0,0 0 0 0 0,1 0-1 0 0,-1 1 1 0 0,1-1 0 0 0,-1 0-1 0 0,1 0 1 0 0,0 1 0 0 0,-1-1-1 0 0,1 0 1 0 0,0 0 0 0 0,0 0-1 0 0,1 0 1 0 0,-1 0 0 0 0,0-1-1 0 0,1 1 1 0 0,3 3 0 0 0,37 47 225 0 0,52 80 1 0 0,-69-92 33 0 0,2-1 1 0 0,2-2-1 0 0,1 0 0 0 0,68 63 1 0 0,24-17-612 0 0,4 5-2038 0 0,-111-76 1046 0 0,0 2 0 0 0,-2-1-1 0 0,16 21 1 0 0,-10-8-1521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5.023"/>
    </inkml:context>
    <inkml:brush xml:id="br0">
      <inkml:brushProperty name="width" value="0.035" units="cm"/>
      <inkml:brushProperty name="height" value="0.035" units="cm"/>
      <inkml:brushProperty name="color" value="#008C3A"/>
    </inkml:brush>
  </inkml:definitions>
  <inkml:trace contextRef="#ctx0" brushRef="#br0">15 52 5041 0 0,'-6'7'-471'0'0,"0"3"2992"0"0,21-8-218 0 0,-13-2-2319 0 0,-2 0 11 0 0,1 1 0 0 0,-1-1 0 0 0,1 0 1 0 0,-1 1-1 0 0,1-1 0 0 0,-1 1 0 0 0,1 0 0 0 0,-1-1 0 0 0,1 1 0 0 0,-1-1 1 0 0,0 1-1 0 0,1 0 0 0 0,-1-1 0 0 0,0 1 0 0 0,0 0 0 0 0,1-1 0 0 0,-1 1 0 0 0,0 0 1 0 0,0-1-1 0 0,0 1 0 0 0,0 0 0 0 0,0 0 0 0 0,0-1 0 0 0,0 1 0 0 0,0 0 1 0 0,0 0-1 0 0,0-1 0 0 0,0 1 0 0 0,-1 1 0 0 0,-3 30 662 0 0,3-24-253 0 0,-10 83 639 0 0,4 0 1 0 0,5 0 0 0 0,15 164-1 0 0,-13-252-1025 0 0,0 0 1 0 0,1 0-1 0 0,-1 0 0 0 0,1 0 1 0 0,0 0-1 0 0,-1 0 0 0 0,1 0 0 0 0,1 0 1 0 0,-1-1-1 0 0,0 1 0 0 0,1 0 1 0 0,-1-1-1 0 0,1 1 0 0 0,0-1 0 0 0,0 0 1 0 0,0 1-1 0 0,0-1 0 0 0,0 0 1 0 0,0 0-1 0 0,1 0 0 0 0,-1-1 0 0 0,0 1 1 0 0,1-1-1 0 0,0 1 0 0 0,-1-1 1 0 0,6 2-1 0 0,1-1 1 0 0,0-2-1 0 0,0 1 1 0 0,0-1 0 0 0,0 0 0 0 0,0-1 0 0 0,0 0-1 0 0,16-4 1 0 0,22-4-181 0 0,27-4-282 0 0,-1-3 1 0 0,138-49 0 0 0,-197 58 406 0 0,-1 0-1 0 0,1-1 1 0 0,-2 0 0 0 0,1-1 0 0 0,-1 0-1 0 0,-1-1 1 0 0,1 0 0 0 0,14-19 0 0 0,2-7 81 0 0,35-60 0 0 0,-9 13-324 0 0,-53 82 247 0 0,-1 0 1 0 0,1 0-1 0 0,0 0 1 0 0,-1 1-1 0 0,1-1 0 0 0,-1 0 1 0 0,1 0-1 0 0,-1 0 0 0 0,0 0 1 0 0,1 0-1 0 0,-1 0 0 0 0,0 0 1 0 0,1 0-1 0 0,-1 0 0 0 0,0 0 1 0 0,0 0-1 0 0,0 0 0 0 0,0 0 1 0 0,0 0-1 0 0,0 0 1 0 0,0 0-1 0 0,-1 0 0 0 0,1 0 1 0 0,0 0-1 0 0,0 0 0 0 0,-1-1 1 0 0,0 1 38 0 0,-1-1 1 0 0,1 1 0 0 0,0 0 0 0 0,0 0 0 0 0,-1 0 0 0 0,1 0-1 0 0,-1 0 1 0 0,1 0 0 0 0,-1 0 0 0 0,1 1 0 0 0,-1-1 0 0 0,1 0-1 0 0,-1 1 1 0 0,-2-1 0 0 0,-11-2 289 0 0,0 2 0 0 0,0-1 0 0 0,-16 2-1 0 0,11-1-156 0 0,11 0-88 0 0,1 0 0 0 0,0-1 1 0 0,0 0-1 0 0,0 0 0 0 0,0-1 0 0 0,1 0 0 0 0,-1 0 1 0 0,1-1-1 0 0,-1 0 0 0 0,1 0 0 0 0,1-1 1 0 0,-14-10-1 0 0,4-2-104 0 0,0-1 1 0 0,0 0-1 0 0,-13-22 0 0 0,-30-35-830 0 0,56 71 857 0 0,0 1 0 0 0,0 0 0 0 0,-1-1 0 0 0,1 1-1 0 0,-1 1 1 0 0,0-1 0 0 0,0 0 0 0 0,0 1 0 0 0,0 0 0 0 0,-1 0 0 0 0,1 0 0 0 0,0 1 0 0 0,-1-1 0 0 0,0 1 0 0 0,1 0 0 0 0,-1 0 0 0 0,1 1 0 0 0,-1-1 0 0 0,0 1-1 0 0,0 0 1 0 0,1 0 0 0 0,-1 1 0 0 0,0-1 0 0 0,1 1 0 0 0,-1 0 0 0 0,1 1 0 0 0,-1-1 0 0 0,1 1 0 0 0,-1-1 0 0 0,1 1 0 0 0,0 1 0 0 0,0-1 0 0 0,-6 5 0 0 0,-10 8-569 0 0,0 1 1 0 0,1 1 0 0 0,1 1 0 0 0,-31 39 0 0 0,32-37 7 0 0,14-16 526 0 0,-33 35-160 0 0,34-38 268 0 0,1 1 0 0 0,0-1 0 0 0,-1 1 1 0 0,0-1-1 0 0,1 0 0 0 0,-1 0 0 0 0,0 0 1 0 0,1 0-1 0 0,-1 0 0 0 0,0 0 1 0 0,0 0-1 0 0,0-1 0 0 0,0 1 0 0 0,0-1 1 0 0,0 1-1 0 0,0-1 0 0 0,0 0 1 0 0,0 0-1 0 0,0 0 0 0 0,0 0 0 0 0,-2 0 1 0 0,-2-13-3042 0 0,6 8 188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5.669"/>
    </inkml:context>
    <inkml:brush xml:id="br0">
      <inkml:brushProperty name="width" value="0.035" units="cm"/>
      <inkml:brushProperty name="height" value="0.035" units="cm"/>
      <inkml:brushProperty name="color" value="#008C3A"/>
    </inkml:brush>
  </inkml:definitions>
  <inkml:trace contextRef="#ctx0" brushRef="#br0">452 310 3081 0 0,'-3'2'83'0'0,"0"0"0"0"0,0-1 0 0 0,0 1 0 0 0,0 0 0 0 0,-1-1 0 0 0,1 0 0 0 0,0 0 0 0 0,-1 0 0 0 0,1 0 0 0 0,-1-1 0 0 0,1 1 0 0 0,-1-1 1 0 0,1 0-1 0 0,-1 0 0 0 0,1 0 0 0 0,-6-1 0 0 0,5 1-29 0 0,-1 0 0 0 0,1-1 0 0 0,-1 2 0 0 0,1-1 0 0 0,-1 0 1 0 0,1 1-1 0 0,-1 0 0 0 0,1 0 0 0 0,0 1 0 0 0,-1-1 0 0 0,-6 4 0 0 0,-1 4 694 0 0,0 2 0 0 0,1-1-1 0 0,0 1 1 0 0,0 1-1 0 0,1 0 1 0 0,1 0-1 0 0,-14 24 1 0 0,-48 103 1641 0 0,64-124-2570 0 0,-17 36 41 0 0,-2 1 313 0 0,2 2 0 0 0,2 0 0 0 0,3 1 0 0 0,-17 81 0 0 0,35-133-142 0 0,1-1 0 0 0,-1 0 0 0 0,1 1 0 0 0,0-1-1 0 0,0 1 1 0 0,0-1 0 0 0,1 1 0 0 0,-1-1 0 0 0,1 0-1 0 0,-1 1 1 0 0,1-1 0 0 0,0 0 0 0 0,-1 1 0 0 0,1-1-1 0 0,0 0 1 0 0,1 0 0 0 0,-1 0 0 0 0,0 0 0 0 0,1 0 0 0 0,2 3-1 0 0,-1-2-84 0 0,0-1 0 0 0,1 1 0 0 0,0-1-1 0 0,0 1 1 0 0,-1-1 0 0 0,1 0 0 0 0,1 0-1 0 0,-1-1 1 0 0,0 1 0 0 0,7 0 0 0 0,10 2-290 0 0,0-2 1 0 0,0 0-1 0 0,38-2 1 0 0,-51 0 398 0 0,115-5-343 0 0,155-24 0 0 0,-220 19 189 0 0,-1-3-1 0 0,0-3 1 0 0,-1-1-1 0 0,97-47 1 0 0,-137 59 870 0 0,-13 4-152 0 0,-9 5 1594 0 0,3-4-1769 0 0,1 0-385 0 0,0 0 0 0 0,1 0 1 0 0,-1-1-1 0 0,1 1 0 0 0,-1 0 0 0 0,1-1 0 0 0,-1 1 0 0 0,1 0 1 0 0,-1-1-1 0 0,1 0 0 0 0,-1 1 0 0 0,1-1 0 0 0,0 0 0 0 0,-1 0 0 0 0,1 0 1 0 0,0 0-1 0 0,0 0 0 0 0,-1 0 0 0 0,0-2 0 0 0,-19-36 428 0 0,13 14-480 0 0,-7-48 1 0 0,10 46 29 0 0,-18-104-1343 0 0,7 0 1 0 0,-1-211-1 0 0,13 241-1893 0 0,-2 53-776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6.334"/>
    </inkml:context>
    <inkml:brush xml:id="br0">
      <inkml:brushProperty name="width" value="0.035" units="cm"/>
      <inkml:brushProperty name="height" value="0.035" units="cm"/>
      <inkml:brushProperty name="color" value="#008C3A"/>
    </inkml:brush>
  </inkml:definitions>
  <inkml:trace contextRef="#ctx0" brushRef="#br0">1311 1 5785 0 0,'1'1'215'0'0,"0"1"1"0"0,1 0-1 0 0,-1 0 0 0 0,0 0 0 0 0,0 0 1 0 0,0 0-1 0 0,0 0 0 0 0,-1 0 0 0 0,1 0 1 0 0,0 0-1 0 0,-1 0 0 0 0,0 0 0 0 0,1 1 1 0 0,-1-1-1 0 0,0 0 0 0 0,0 0 0 0 0,0 0 1 0 0,-1 1-1 0 0,1-1 0 0 0,0 0 0 0 0,-1 0 1 0 0,1 0-1 0 0,-1 0 0 0 0,0 0 0 0 0,0 0 0 0 0,0 0 1 0 0,0 0-1 0 0,0 0 0 0 0,0 0 0 0 0,0 0 1 0 0,-1 0-1 0 0,1-1 0 0 0,-1 1 0 0 0,-2 2 1 0 0,-7 8 202 0 0,0-1 0 0 0,-1-1 1 0 0,-19 14-1 0 0,31-23-391 0 0,-42 27 630 0 0,-1-1 0 0 0,-2-3-1 0 0,-85 35 1 0 0,-153 37-199 0 0,182-64-286 0 0,56-18-223 0 0,-213 75 633 0 0,210-69-1372 0 0,1 2 0 0 0,1 2 0 0 0,-55 38 0 0 0,59-36-4415 0 0,35-22 1132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6.580"/>
    </inkml:context>
    <inkml:brush xml:id="br0">
      <inkml:brushProperty name="width" value="0.035" units="cm"/>
      <inkml:brushProperty name="height" value="0.035" units="cm"/>
      <inkml:brushProperty name="color" value="#008C3A"/>
    </inkml:brush>
  </inkml:definitions>
  <inkml:trace contextRef="#ctx0" brushRef="#br0">726 1 5041 0 0,'-29'15'3412'0'0,"1"2"1"0"0,-30 23-1 0 0,-44 48 438 0 0,-79 116-5264 0 0,76-81 1481 0 0,100-117-86 0 0,-113 133-331 0 0,99-114 592 0 0,2 0-1 0 0,0 1 0 0 0,-23 53 0 0 0,39-78-226 0 0,0 0-1 0 0,1 0 1 0 0,-1 0 0 0 0,0 0-1 0 0,1 0 1 0 0,-1 0-1 0 0,1 0 1 0 0,-1 0-1 0 0,1 0 1 0 0,0 0-1 0 0,0 0 1 0 0,-1 0 0 0 0,1 0-1 0 0,0 0 1 0 0,0 1-1 0 0,0-1 1 0 0,0 0-1 0 0,0 0 1 0 0,0 0 0 0 0,0 0-1 0 0,1 0 1 0 0,-1 1-1 0 0,0-1 1 0 0,1 0-1 0 0,-1 0 1 0 0,1 0-1 0 0,-1 0 1 0 0,1 0 0 0 0,-1 0-1 0 0,1 0 1 0 0,0 0-1 0 0,-1 0 1 0 0,1-1-1 0 0,0 1 1 0 0,0 0 0 0 0,0 0-1 0 0,0-1 1 0 0,-1 1-1 0 0,1 0 1 0 0,0-1-1 0 0,0 1 1 0 0,0-1 0 0 0,0 1-1 0 0,1-1 1 0 0,-1 1-1 0 0,0-1 1 0 0,0 0-1 0 0,0 0 1 0 0,0 1-1 0 0,0-1 1 0 0,0 0 0 0 0,1 0-1 0 0,-1 0 1 0 0,0 0-1 0 0,2-1 1 0 0,7 0-57 0 0,1 0-1 0 0,0 0 1 0 0,-1-1 0 0 0,18-6-1 0 0,18-9-659 0 0,-1-2 0 0 0,0-2 0 0 0,-2-2-1 0 0,64-45 1 0 0,-16 6-4990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8.042"/>
    </inkml:context>
    <inkml:brush xml:id="br0">
      <inkml:brushProperty name="width" value="0.035" units="cm"/>
      <inkml:brushProperty name="height" value="0.035" units="cm"/>
      <inkml:brushProperty name="color" value="#008C3A"/>
    </inkml:brush>
  </inkml:definitions>
  <inkml:trace contextRef="#ctx0" brushRef="#br0">269 114 2705 0 0,'-2'-2'145'0'0,"1"1"0"0"0,-1-1 0 0 0,0 0 1 0 0,1 1-1 0 0,-1 0 0 0 0,0-1 1 0 0,0 1-1 0 0,0 0 0 0 0,0 0 1 0 0,0 0-1 0 0,0 0 0 0 0,-1 0 0 0 0,1 0 1 0 0,0 1-1 0 0,0-1 0 0 0,-1 1 1 0 0,1-1-1 0 0,0 1 0 0 0,-1 0 0 0 0,1 0 1 0 0,0 0-1 0 0,-1 0 0 0 0,1 1 1 0 0,0-1-1 0 0,-1 0 0 0 0,1 1 1 0 0,0 0-1 0 0,0-1 0 0 0,0 1 0 0 0,0 0 1 0 0,-1 0-1 0 0,-2 3 0 0 0,-23 6 318 0 0,3-5 1008 0 0,20-4-1174 0 0,0 0 0 0 0,-1 0 0 0 0,1 1 0 0 0,0-1-1 0 0,0 1 1 0 0,0 0 0 0 0,-6 3 0 0 0,10-4-244 0 0,0 0 1 0 0,0 0-1 0 0,0 0 0 0 0,0 0 1 0 0,0 0-1 0 0,1 0 1 0 0,-1 1-1 0 0,0-1 1 0 0,1 0-1 0 0,-1 0 0 0 0,0 1 1 0 0,1-1-1 0 0,0 0 1 0 0,-1 0-1 0 0,1 1 1 0 0,0-1-1 0 0,0 0 0 0 0,-1 1 1 0 0,1-1-1 0 0,0 1 1 0 0,0-1-1 0 0,1 0 0 0 0,-1 1 1 0 0,0-1-1 0 0,0 0 1 0 0,1 1-1 0 0,-1-1 1 0 0,1 0-1 0 0,-1 0 0 0 0,1 1 1 0 0,-1-1-1 0 0,1 0 1 0 0,0 0-1 0 0,1 2 1 0 0,5 10-41 0 0,0-1 0 0 0,2 0 0 0 0,-1 0 1 0 0,1-1-1 0 0,1 0 0 0 0,0 0 1 0 0,1-1-1 0 0,13 10 0 0 0,-19-16-39 0 0,0 0 0 0 0,0 0-1 0 0,0-1 1 0 0,1 0 0 0 0,0 0 0 0 0,-1 0-1 0 0,1-1 1 0 0,0 1 0 0 0,0-2-1 0 0,0 1 1 0 0,1 0 0 0 0,-1-1-1 0 0,0 0 1 0 0,1-1 0 0 0,-1 0 0 0 0,0 0-1 0 0,1 0 1 0 0,-1 0 0 0 0,0-1-1 0 0,1 0 1 0 0,5-2 0 0 0,-10 2 27 0 0,0 0 1 0 0,0 0-1 0 0,0 0 1 0 0,-1 0-1 0 0,1 0 1 0 0,0 0-1 0 0,-1 0 1 0 0,1 0-1 0 0,-1-1 1 0 0,1 1-1 0 0,-1-1 1 0 0,0 1-1 0 0,0-1 0 0 0,0 0 1 0 0,1 1-1 0 0,-2-1 1 0 0,1 0-1 0 0,0 0 1 0 0,0 1-1 0 0,0-4 1 0 0,0 1 59 0 0,0-1 0 0 0,0 0 0 0 0,-1 0 0 0 0,0 1 0 0 0,0-1 0 0 0,0 0 0 0 0,0 0 0 0 0,-2-5 0 0 0,-1-5 194 0 0,-1 1-1 0 0,-1 0 0 0 0,0 0 1 0 0,-11-20-1 0 0,11 24-162 0 0,-1 0-1 0 0,-1 0 0 0 0,0 1 1 0 0,0 0-1 0 0,-1 0 1 0 0,0 1-1 0 0,-1 0 1 0 0,1 1-1 0 0,-2-1 0 0 0,1 2 1 0 0,-15-9-1 0 0,20 13-130 0 0,0 0 0 0 0,0 0 1 0 0,0 0-1 0 0,0 1 0 0 0,-1-1 0 0 0,1 1 0 0 0,0 0 0 0 0,-1 0 0 0 0,1 1 1 0 0,-1 0-1 0 0,1-1 0 0 0,-1 1 0 0 0,1 1 0 0 0,-1-1 0 0 0,1 1 0 0 0,-1 0 1 0 0,1 0-1 0 0,-1 0 0 0 0,1 0 0 0 0,0 1 0 0 0,0-1 0 0 0,0 1 0 0 0,0 1 0 0 0,0-1 1 0 0,0 0-1 0 0,0 1 0 0 0,1 0 0 0 0,-1 0 0 0 0,1 0 0 0 0,0 0 0 0 0,-5 6 1 0 0,-2 4 50 0 0,1 0 0 0 0,0 1 0 0 0,0 0 0 0 0,2 1 0 0 0,-12 30 0 0 0,16-38 126 0 0,1-1 0 0 0,0 1 1 0 0,0 0-1 0 0,1 0 0 0 0,-1 0 0 0 0,2 0 0 0 0,-1 0 1 0 0,1 0-1 0 0,0 0 0 0 0,0 0 0 0 0,1 0 0 0 0,0 0 1 0 0,0 0-1 0 0,1 0 0 0 0,0 0 0 0 0,4 10 0 0 0,-4-14-128 0 0,-1 0-1 0 0,1 0 1 0 0,0 0-1 0 0,1 0 1 0 0,-1-1-1 0 0,0 1 1 0 0,1-1-1 0 0,-1 1 1 0 0,1-1-1 0 0,0 0 1 0 0,0 0-1 0 0,0 0 1 0 0,0 0 0 0 0,0-1-1 0 0,0 1 1 0 0,1-1-1 0 0,-1 0 1 0 0,6 2-1 0 0,-3-2-16 0 0,0-1-1 0 0,1 1 1 0 0,-1-1-1 0 0,0 0 1 0 0,0-1-1 0 0,1 0 1 0 0,-1 0-1 0 0,0 0 0 0 0,12-4 1 0 0,-6 0-16 0 0,0 0 0 0 0,-1 0 0 0 0,1-1 1 0 0,-1-1-1 0 0,-1 1 0 0 0,1-2 0 0 0,-1 0 0 0 0,0 0 1 0 0,15-18-1 0 0,-17 16 34 0 0,-2-1 0 0 0,1 0 1 0 0,-2 0-1 0 0,1 0 1 0 0,-2-1-1 0 0,1 0 0 0 0,-2 0 1 0 0,0 0-1 0 0,0 0 0 0 0,-1 0 1 0 0,1-22-1 0 0,-2 30 6 0 0,-1 0-1 0 0,0 0 0 0 0,0 1 1 0 0,0-1-1 0 0,0 0 1 0 0,-1 0-1 0 0,0 0 1 0 0,0 0-1 0 0,0 1 0 0 0,0-1 1 0 0,0 0-1 0 0,-1 1 1 0 0,1-1-1 0 0,-1 1 0 0 0,0-1 1 0 0,0 1-1 0 0,0 0 1 0 0,-1 0-1 0 0,1 0 0 0 0,-1 0 1 0 0,0 0-1 0 0,0 1 1 0 0,0-1-1 0 0,0 1 1 0 0,0 0-1 0 0,0 0 0 0 0,-1 0 1 0 0,1 0-1 0 0,-1 0 1 0 0,1 1-1 0 0,-1-1 0 0 0,0 1 1 0 0,1 0-1 0 0,-1 1 1 0 0,0-1-1 0 0,0 0 1 0 0,0 1-1 0 0,0 0 0 0 0,0 0 1 0 0,-7 1-1 0 0,4 0 10 0 0,-1 1 0 0 0,1 0 0 0 0,-1 0 0 0 0,1 1 0 0 0,0 0-1 0 0,0 1 1 0 0,0-1 0 0 0,0 1 0 0 0,1 0 0 0 0,-1 1 0 0 0,1 0 0 0 0,0 0 0 0 0,1 0-1 0 0,-1 0 1 0 0,1 1 0 0 0,0 0 0 0 0,0 0 0 0 0,1 1 0 0 0,0-1 0 0 0,0 1-1 0 0,0 0 1 0 0,1 0 0 0 0,0 0 0 0 0,-2 10 0 0 0,5-16-12 0 0,0 0-1 0 0,0 0 1 0 0,0 0-1 0 0,0 0 1 0 0,1 1-1 0 0,-1-1 1 0 0,0 0-1 0 0,1 0 1 0 0,-1 0-1 0 0,1 0 1 0 0,-1 0-1 0 0,1 0 1 0 0,0 0-1 0 0,-1 0 1 0 0,1 0-1 0 0,0 0 1 0 0,0-1-1 0 0,-1 1 1 0 0,1 0-1 0 0,0 0 1 0 0,0-1-1 0 0,0 1 1 0 0,0 0-1 0 0,0-1 1 0 0,0 1-1 0 0,0-1 1 0 0,0 1-1 0 0,0-1 1 0 0,1 0-1 0 0,-1 1 1 0 0,0-1-1 0 0,0 0 1 0 0,0 0-1 0 0,0 0 1 0 0,0 0-1 0 0,1 0 1 0 0,-1 0-1 0 0,0 0 1 0 0,0 0-1 0 0,0 0 1 0 0,2-1-1 0 0,27-3-1012 0 0,-9-4-4404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8.721"/>
    </inkml:context>
    <inkml:brush xml:id="br0">
      <inkml:brushProperty name="width" value="0.035" units="cm"/>
      <inkml:brushProperty name="height" value="0.035" units="cm"/>
      <inkml:brushProperty name="color" value="#008C3A"/>
    </inkml:brush>
  </inkml:definitions>
  <inkml:trace contextRef="#ctx0" brushRef="#br0">1 0 5409 0 0,'3'1'107'0'0,"1"0"0"0"0,-1 0 0 0 0,1-1 0 0 0,-1 1 0 0 0,1-1 0 0 0,-1 0 0 0 0,1 0-1 0 0,-1 0 1 0 0,5-2 0 0 0,4 2 24 0 0,56 0 18 0 0,-1 3 0 0 0,1 3 0 0 0,117 27-1 0 0,-119-15-792 0 0,-33-8-99 0 0,0-1-1 0 0,41 4 0 0 0,-54-12 224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4.733"/>
    </inkml:context>
    <inkml:brush xml:id="br0">
      <inkml:brushProperty name="width" value="0.035" units="cm"/>
      <inkml:brushProperty name="height" value="0.035" units="cm"/>
      <inkml:brushProperty name="color" value="#008C3A"/>
    </inkml:brush>
  </inkml:definitions>
  <inkml:trace contextRef="#ctx0" brushRef="#br0">4 1 16275 0 0,'-2'16'435'0'0,"1"0"0"0"0,0 0 0 0 0,2 0-1 0 0,0-1 1 0 0,5 25 0 0 0,-2 0-311 0 0,20 159-296 0 0,6 121-6439 0 0,-30-260 1908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19.020"/>
    </inkml:context>
    <inkml:brush xml:id="br0">
      <inkml:brushProperty name="width" value="0.035" units="cm"/>
      <inkml:brushProperty name="height" value="0.035" units="cm"/>
      <inkml:brushProperty name="color" value="#008C3A"/>
    </inkml:brush>
  </inkml:definitions>
  <inkml:trace contextRef="#ctx0" brushRef="#br0">3 0 5409 0 0,'0'2'133'0'0,"-1"0"-1"0"0,1 0 1 0 0,-1 0 0 0 0,1 1-1 0 0,0-1 1 0 0,0 0-1 0 0,0 0 1 0 0,0 0 0 0 0,0 0-1 0 0,0 0 1 0 0,0 0-1 0 0,1 0 1 0 0,-1 0-1 0 0,1 0 1 0 0,0 0 0 0 0,-1 0-1 0 0,1 0 1 0 0,0 0-1 0 0,0 0 1 0 0,0 0 0 0 0,1 0-1 0 0,-1-1 1 0 0,0 1-1 0 0,1-1 1 0 0,-1 1 0 0 0,1-1-1 0 0,-1 1 1 0 0,1-1-1 0 0,-1 0 1 0 0,1 1 0 0 0,0-1-1 0 0,0 0 1 0 0,2 1-1 0 0,2 1 10 0 0,0 0-1 0 0,-1-1 0 0 0,1 1 1 0 0,0-1-1 0 0,1 0 0 0 0,-1-1 1 0 0,0 1-1 0 0,0-1 0 0 0,1 0 0 0 0,7-1 1 0 0,-12 0-163 0 0,21-2 280 0 0,1 1 1 0 0,-1 1-1 0 0,0 1 1 0 0,0 1-1 0 0,0 2 0 0 0,25 5 1 0 0,-48-8-264 0 0,0-1 0 0 0,1 1 0 0 0,-1-1 0 0 0,0 1 0 0 0,0-1 0 0 0,1 1 0 0 0,-1-1 0 0 0,0 1 0 0 0,0-1 0 0 0,0 1 0 0 0,0-1 0 0 0,0 1 0 0 0,1 0 0 0 0,-1-1 0 0 0,0 1 0 0 0,0-1 0 0 0,-1 1 0 0 0,1 0 0 0 0,0-1 0 0 0,0 1 0 0 0,0-1 0 0 0,0 1 0 0 0,0-1 0 0 0,-1 1 0 0 0,1-1 0 0 0,0 1 0 0 0,0-1 0 0 0,-1 1 0 0 0,1-1 0 0 0,0 1 0 0 0,-1-1 0 0 0,1 1 0 0 0,-1 0 0 0 0,-15 24-390 0 0,13-21 332 0 0,-11 16-607 0 0,-58 96-2934 0 0,65-103 3327 0 0,1 1 0 0 0,0 0 1 0 0,1 0-1 0 0,0 0 1 0 0,2 0-1 0 0,-5 30 0 0 0,8-29 83 0 0,2-3-230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20.033"/>
    </inkml:context>
    <inkml:brush xml:id="br0">
      <inkml:brushProperty name="width" value="0.035" units="cm"/>
      <inkml:brushProperty name="height" value="0.035" units="cm"/>
      <inkml:brushProperty name="color" value="#008C3A"/>
    </inkml:brush>
  </inkml:definitions>
  <inkml:trace contextRef="#ctx0" brushRef="#br0">1 294 4665 0 0,'7'-2'477'0'0,"0"-1"-1"0"0,0 0 1 0 0,0 0-1 0 0,0-1 1 0 0,-1 0-1 0 0,0 0 1 0 0,0 0-1 0 0,0-1 1 0 0,6-5-1 0 0,11-8 635 0 0,6-2-417 0 0,-1-2-1 0 0,26-25 1 0 0,-39 32-987 0 0,-1-1 0 0 0,0-1 0 0 0,-1 0 0 0 0,17-30 0 0 0,-11 14-862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20.359"/>
    </inkml:context>
    <inkml:brush xml:id="br0">
      <inkml:brushProperty name="width" value="0.035" units="cm"/>
      <inkml:brushProperty name="height" value="0.035" units="cm"/>
      <inkml:brushProperty name="color" value="#008C3A"/>
    </inkml:brush>
  </inkml:definitions>
  <inkml:trace contextRef="#ctx0" brushRef="#br0">10 29 5785 0 0,'-1'0'111'0'0,"1"1"-1"0"0,-1 0 1 0 0,0 0-1 0 0,0 0 1 0 0,1-1-1 0 0,-1 1 1 0 0,0 0-1 0 0,1 0 0 0 0,-1 0 1 0 0,1 0-1 0 0,0 0 1 0 0,-1 0-1 0 0,1 0 1 0 0,0 1-1 0 0,-1-1 1 0 0,1 0-1 0 0,0 0 1 0 0,0 0-1 0 0,0 0 1 0 0,0 0-1 0 0,0 0 1 0 0,0 1-1 0 0,0-1 0 0 0,0 0 1 0 0,1 0-1 0 0,-1 0 1 0 0,0 0-1 0 0,2 2 1 0 0,0-2 107 0 0,1-1 0 0 0,-1 1 0 0 0,1-1 1 0 0,0 1-1 0 0,-1-1 0 0 0,1 0 0 0 0,0 0 0 0 0,0 0 0 0 0,-1 0 1 0 0,1-1-1 0 0,0 1 0 0 0,3-2 0 0 0,7-1-69 0 0,0 0 0 0 0,0-2 0 0 0,-1 1 0 0 0,20-11 0 0 0,36-13 30 0 0,-68 28-159 0 0,1 0 0 0 0,0-1 0 0 0,0 1 0 0 0,0 0 0 0 0,0 0-1 0 0,0 0 1 0 0,0 0 0 0 0,0 0 0 0 0,0 0 0 0 0,0 0 0 0 0,0 0-1 0 0,0 0 1 0 0,0 0 0 0 0,-1 1 0 0 0,1-1 0 0 0,0 0 0 0 0,0 1 0 0 0,0-1-1 0 0,0 0 1 0 0,0 1 0 0 0,-1-1 0 0 0,1 1 0 0 0,0-1 0 0 0,0 1-1 0 0,-1 0 1 0 0,1-1 0 0 0,0 1 0 0 0,-1 0 0 0 0,2 0 0 0 0,-1 2 34 0 0,0-1 0 0 0,0 1 1 0 0,0 0-1 0 0,0-1 0 0 0,-1 1 1 0 0,1 0-1 0 0,-1-1 1 0 0,0 1-1 0 0,1 0 0 0 0,-1 3 1 0 0,-11 66 597 0 0,11-71-652 0 0,-19 77-18 0 0,-16 83-855 0 0,31-135-292 0 0,2-1 1 0 0,1 32-1 0 0,1-38-2644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20.739"/>
    </inkml:context>
    <inkml:brush xml:id="br0">
      <inkml:brushProperty name="width" value="0.035" units="cm"/>
      <inkml:brushProperty name="height" value="0.035" units="cm"/>
      <inkml:brushProperty name="color" value="#008C3A"/>
    </inkml:brush>
  </inkml:definitions>
  <inkml:trace contextRef="#ctx0" brushRef="#br0">0 918 9362 0 0,'0'0'14'0'0,"0"0"0"0"0,0 0-1 0 0,0-1 1 0 0,0 1 0 0 0,1 0 0 0 0,-1 0 0 0 0,0 0 0 0 0,0 0-1 0 0,0 0 1 0 0,0 0 0 0 0,0-1 0 0 0,0 1 0 0 0,0 0-1 0 0,0 0 1 0 0,0 0 0 0 0,0 0 0 0 0,0 0 0 0 0,0 0-1 0 0,1 0 1 0 0,-1 0 0 0 0,0 0 0 0 0,0-1 0 0 0,0 1 0 0 0,0 0-1 0 0,0 0 1 0 0,0 0 0 0 0,1 0 0 0 0,-1 0 0 0 0,0 0-1 0 0,0 0 1 0 0,0 0 0 0 0,0 0 0 0 0,0 0 0 0 0,0 0 0 0 0,1 0-1 0 0,-1 0 1 0 0,0 0 0 0 0,0 0 0 0 0,0 0 0 0 0,0 0-1 0 0,0 0 1 0 0,1 0 0 0 0,-1 0 0 0 0,0 0 0 0 0,0 0-1 0 0,0 1 1 0 0,0-1 0 0 0,0 0 0 0 0,0 0 0 0 0,0 0 0 0 0,1 0-1 0 0,-1 0 1 0 0,0 0 0 0 0,0 0 0 0 0,0 0 0 0 0,0 0-1 0 0,0 1 1 0 0,0-1 0 0 0,0 0 0 0 0,0 0 0 0 0,0 0 0 0 0,0 0-1 0 0,18-17-85 0 0,18-24-215 0 0,23-47 1133 0 0,-4-3 0 0 0,43-98 0 0 0,74-122-1522 0 0,-75 159-1560 0 0,-80 124 1499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21.113"/>
    </inkml:context>
    <inkml:brush xml:id="br0">
      <inkml:brushProperty name="width" value="0.035" units="cm"/>
      <inkml:brushProperty name="height" value="0.035" units="cm"/>
      <inkml:brushProperty name="color" value="#008C3A"/>
    </inkml:brush>
  </inkml:definitions>
  <inkml:trace contextRef="#ctx0" brushRef="#br0">9 592 2272 0 0,'0'0'48'0'0,"0"1"-1"0"0,0-1 1 0 0,0 0-1 0 0,-1 0 1 0 0,1 0-1 0 0,0 0 0 0 0,0 0 1 0 0,0 0-1 0 0,0 1 1 0 0,-1-1-1 0 0,1 0 0 0 0,0 0 1 0 0,0 0-1 0 0,0 0 1 0 0,0 0-1 0 0,-1 0 1 0 0,1 0-1 0 0,0 0 0 0 0,0 0 1 0 0,0 0-1 0 0,-1 0 1 0 0,1 0-1 0 0,0 0 0 0 0,0 0 1 0 0,0 0-1 0 0,-1 0 1 0 0,1 0-1 0 0,0 0 1 0 0,0 0-1 0 0,0 0 0 0 0,-1 0 1 0 0,1 0-1 0 0,0 0 1 0 0,0 0-1 0 0,0-1 0 0 0,0 1 1 0 0,-1 0-1 0 0,1 0 1 0 0,0 0-1 0 0,0 0 1 0 0,0 0-1 0 0,0 0 0 0 0,0-1 1 0 0,0 1-1 0 0,-1 0 1 0 0,1 0-1 0 0,0 0 1 0 0,0 0-1 0 0,0-1 0 0 0,0 1 1 0 0,0 0-1 0 0,0 0 1 0 0,0 0-1 0 0,0-1 0 0 0,0 1 1 0 0,0 0-1 0 0,0 0 1 0 0,0 0-1 0 0,0-1 1 0 0,0 1-1 0 0,0 0 0 0 0,0 0 1 0 0,0 0-1 0 0,0-1 1 0 0,0 1-1 0 0,14-20 1571 0 0,37-35-393 0 0,-36 40-635 0 0,46-50-180 0 0,164-163 3081 0 0,-184 191-2889 0 0,2 2 1 0 0,1 2 0 0 0,83-48 0 0 0,-122 79-472 0 0,0-1-1 0 0,0 1 1 0 0,0-1-1 0 0,0 1 0 0 0,0 1 1 0 0,1-1-1 0 0,-1 1 1 0 0,0 0-1 0 0,11-1 1 0 0,-15 3-93 0 0,1-1 0 0 0,-1 0 0 0 0,1 1 0 0 0,0-1 0 0 0,-1 1 0 0 0,0-1 0 0 0,1 1 0 0 0,-1 0 1 0 0,1 0-1 0 0,-1 0 0 0 0,0-1 0 0 0,1 1 0 0 0,-1 1 0 0 0,0-1 0 0 0,0 0 0 0 0,0 0 0 0 0,0 0 1 0 0,0 0-1 0 0,0 1 0 0 0,0-1 0 0 0,-1 1 0 0 0,1-1 0 0 0,0 0 0 0 0,-1 1 0 0 0,1-1 0 0 0,-1 1 1 0 0,1 0-1 0 0,-1-1 0 0 0,0 1 0 0 0,1-1 0 0 0,-1 1 0 0 0,0-1 0 0 0,0 1 0 0 0,0 0 1 0 0,-1-1-1 0 0,1 1 0 0 0,-1 1 0 0 0,-1 37 298 0 0,-3 0 1 0 0,-1-1-1 0 0,-14 51 1 0 0,-2 7-291 0 0,8-2-47 0 0,11-62-26 0 0,-2 1 1 0 0,-1-1-1 0 0,-2 0 1 0 0,-17 48 0 0 0,24-79-200 0 0,-3 6-827 0 0,-1-5-3543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16.810"/>
    </inkml:context>
    <inkml:brush xml:id="br0">
      <inkml:brushProperty name="width" value="0.035" units="cm"/>
      <inkml:brushProperty name="height" value="0.035" units="cm"/>
      <inkml:brushProperty name="color" value="#008C3A"/>
    </inkml:brush>
  </inkml:definitions>
  <inkml:trace contextRef="#ctx0" brushRef="#br0">181 29 2040 0 0,'0'-1'257'0'0,"-1"0"-1"0"0,1-1 0 0 0,0 1 0 0 0,0 0 0 0 0,-1-1 0 0 0,1 1 0 0 0,-1 0 0 0 0,1 0 0 0 0,-1-1 1 0 0,0 1-1 0 0,1 0 0 0 0,-1 0 0 0 0,0 0 0 0 0,0 0 0 0 0,0 0 0 0 0,0 0 0 0 0,0 0 0 0 0,0 0 1 0 0,0 0-1 0 0,0 0 0 0 0,0 1 0 0 0,0-1 0 0 0,0 0 0 0 0,0 1 0 0 0,-1-1 0 0 0,1 1 0 0 0,0-1 1 0 0,-1 1-1 0 0,1 0 0 0 0,0 0 0 0 0,-2-1 0 0 0,1 2 25 0 0,0 0 0 0 0,0 0 1 0 0,0 0-1 0 0,0 0 0 0 0,1 0 0 0 0,-1 0 1 0 0,0 0-1 0 0,1 1 0 0 0,-1-1 0 0 0,0 1 1 0 0,1-1-1 0 0,0 1 0 0 0,-1 0 0 0 0,1-1 0 0 0,0 1 1 0 0,0 0-1 0 0,0 0 0 0 0,-1 3 0 0 0,-22 50 77 0 0,-27 90-1 0 0,8-18-557 0 0,40-111-1935 0 0,13-23-677 0 0,20-29-2075 0 0,-26 31 4307 0 0,9-13-1483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17.546"/>
    </inkml:context>
    <inkml:brush xml:id="br0">
      <inkml:brushProperty name="width" value="0.035" units="cm"/>
      <inkml:brushProperty name="height" value="0.035" units="cm"/>
      <inkml:brushProperty name="color" value="#008C3A"/>
    </inkml:brush>
  </inkml:definitions>
  <inkml:trace contextRef="#ctx0" brushRef="#br0">106 0 976 0 0,'-25'11'248'0'0,"15"-8"1206"0"0,0 1 0 0 0,1 0 0 0 0,-1 1 0 0 0,1 0-1 0 0,0 0 1 0 0,-13 11 0 0 0,21-15-1301 0 0,1 0 1 0 0,0 0-1 0 0,0 0 0 0 0,-1 0 0 0 0,1 0 0 0 0,0 0 1 0 0,0 0-1 0 0,0 0 0 0 0,0 0 0 0 0,0 0 1 0 0,0 0-1 0 0,0 0 0 0 0,1-1 0 0 0,-1 1 0 0 0,0 0 1 0 0,0 0-1 0 0,1 0 0 0 0,-1 0 0 0 0,0 0 0 0 0,1 0 1 0 0,-1-1-1 0 0,1 1 0 0 0,-1 0 0 0 0,1 0 1 0 0,0-1-1 0 0,-1 1 0 0 0,1 0 0 0 0,1 1 0 0 0,25 25-23 0 0,-22-22 178 0 0,14 12-279 0 0,1-2-1 0 0,1 0 1 0 0,0-1-1 0 0,1-1 1 0 0,0-1-1 0 0,1-1 1 0 0,48 16-1 0 0,-70-27-26 0 0,-1 0-1 0 0,0 0 1 0 0,1 0-1 0 0,-1 0 1 0 0,0 1-1 0 0,1-1 1 0 0,-1 0-1 0 0,0 0 1 0 0,0 0-1 0 0,1 1 1 0 0,-1-1-1 0 0,0 0 1 0 0,0 0-1 0 0,1 1 1 0 0,-1-1 0 0 0,0 0-1 0 0,0 1 1 0 0,0-1-1 0 0,1 0 1 0 0,-1 1-1 0 0,0-1 1 0 0,0 0-1 0 0,0 1 1 0 0,0-1-1 0 0,0 0 1 0 0,0 1-1 0 0,0-1 1 0 0,0 1-1 0 0,0-1 1 0 0,0 0-1 0 0,0 1 1 0 0,0-1-1 0 0,0 0 1 0 0,0 1-1 0 0,-10 17 146 0 0,-28 22 197 0 0,21-23-258 0 0,15-14-88 0 0,-1-1 1 0 0,1 1-1 0 0,0 0 1 0 0,0 0-1 0 0,0 0 1 0 0,1 0-1 0 0,-1 1 1 0 0,1-1-1 0 0,-1 0 1 0 0,1 0 0 0 0,0 1-1 0 0,0-1 1 0 0,1 1-1 0 0,-1-1 1 0 0,1 1-1 0 0,-1-1 1 0 0,1 1-1 0 0,0 0 1 0 0,1 4-1 0 0,0-6 1 0 0,0 1-1 0 0,0-1 0 0 0,0 1 0 0 0,1-1 1 0 0,-1 1-1 0 0,1-1 0 0 0,-1 0 0 0 0,1 0 1 0 0,0 0-1 0 0,0 0 0 0 0,0 0 0 0 0,0 0 1 0 0,0-1-1 0 0,0 1 0 0 0,0 0 0 0 0,1-1 1 0 0,-1 0-1 0 0,1 0 0 0 0,-1 1 0 0 0,1-2 1 0 0,-1 1-1 0 0,1 0 0 0 0,-1 0 0 0 0,1-1 1 0 0,3 1-1 0 0,14 2-140 0 0,0-2-1 0 0,1 0 1 0 0,-1-1-1 0 0,0-1 1 0 0,0 0-1 0 0,0-2 1 0 0,34-8 0 0 0,-30 4-899 0 0,0-1 0 0 0,0-1 0 0 0,24-12 1 0 0,-21 6-3377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18.197"/>
    </inkml:context>
    <inkml:brush xml:id="br0">
      <inkml:brushProperty name="width" value="0.035" units="cm"/>
      <inkml:brushProperty name="height" value="0.035" units="cm"/>
      <inkml:brushProperty name="color" value="#008C3A"/>
    </inkml:brush>
  </inkml:definitions>
  <inkml:trace contextRef="#ctx0" brushRef="#br0">0 10 4001 0 0,'42'-4'3410'0'0,"19"-1"4595"0"0,-17 12-5489 0 0,-41-6-2542 0 0,0 0 0 0 0,1 0 0 0 0,-1 1 0 0 0,0-1 0 0 0,0 0 0 0 0,0 1 0 0 0,0 0 0 0 0,0 0 0 0 0,0 0 1 0 0,-1 0-1 0 0,1 0 0 0 0,-1 0 0 0 0,1 1 0 0 0,-1-1 0 0 0,0 1 0 0 0,4 5 0 0 0,-6-6 5 0 0,0 1 0 0 0,1-1 0 0 0,-1 1 0 0 0,0-1 0 0 0,0 1 0 0 0,0-1 0 0 0,-1 1-1 0 0,1 0 1 0 0,-1-1 0 0 0,1 1 0 0 0,-1-1 0 0 0,0 0 0 0 0,0 1 0 0 0,0-1 0 0 0,0 0 0 0 0,0 1 0 0 0,-1-1 0 0 0,1 0 0 0 0,-1 0 0 0 0,1 0-1 0 0,-1 0 1 0 0,-4 3 0 0 0,-3 5-113 0 0,5-6 48 0 0,1-1 0 0 0,-1 1-1 0 0,1-1 1 0 0,0 1 0 0 0,0 0 0 0 0,0 1-1 0 0,1-1 1 0 0,-1 0 0 0 0,1 1 0 0 0,-3 8-1 0 0,6-13 84 0 0,-1 1-1 0 0,1-1 1 0 0,0 1-1 0 0,0-1 0 0 0,-1 0 1 0 0,1 1-1 0 0,0-1 0 0 0,0 0 1 0 0,0 0-1 0 0,-1 0 1 0 0,1 0-1 0 0,0 1 0 0 0,0-1 1 0 0,0 0-1 0 0,0 0 0 0 0,-1 0 1 0 0,1-1-1 0 0,0 1 0 0 0,0 0 1 0 0,0 0-1 0 0,0 0 1 0 0,-1-1-1 0 0,3 0 0 0 0,21-4 11 0 0,-15 1 31 0 0,1 1 0 0 0,0 0 0 0 0,-1 1 1 0 0,1 0-1 0 0,0 0 0 0 0,0 1 0 0 0,0 0 0 0 0,0 1 0 0 0,11 1 0 0 0,-18 0-31 0 0,0 0 0 0 0,0-1 1 0 0,0 1-1 0 0,0 0 1 0 0,0 1-1 0 0,0-1 0 0 0,0 1 1 0 0,0-1-1 0 0,0 1 0 0 0,-1 0 1 0 0,1 0-1 0 0,-1 0 1 0 0,1 0-1 0 0,-1 0 0 0 0,0 1 1 0 0,0-1-1 0 0,0 1 0 0 0,0 0 1 0 0,-1-1-1 0 0,1 1 0 0 0,0 0 1 0 0,-1 0-1 0 0,0 0 1 0 0,0 0-1 0 0,0 0 0 0 0,0 0 1 0 0,0 0-1 0 0,-1 0 0 0 0,1 1 1 0 0,-1-1-1 0 0,0 6 1 0 0,0 2 39 0 0,-1 1 1 0 0,0-1 0 0 0,-1 0 0 0 0,0 0 0 0 0,-1-1 0 0 0,0 1 0 0 0,0 0 0 0 0,-1-1 0 0 0,-1 0 0 0 0,1 0 0 0 0,-2 0 0 0 0,0-1 0 0 0,0 1 0 0 0,0-1 0 0 0,-1-1 0 0 0,-11 12 0 0 0,-8 7 126 0 0,-2-2 0 0 0,0-1 0 0 0,-48 32 0 0 0,70-52-187 0 0,1 0 6 0 0,0 0 0 0 0,-1 0 0 0 0,1-1 0 0 0,-1 1 0 0 0,0-1 0 0 0,1-1 0 0 0,-1 1 0 0 0,0-1 0 0 0,-1 0 0 0 0,1 0 0 0 0,0-1 0 0 0,-11 2-1 0 0,16-4-34 0 0,-1 1-1 0 0,1-1 1 0 0,0 1-1 0 0,0-1 1 0 0,0 0-1 0 0,0 1 1 0 0,0-1-1 0 0,0 0 1 0 0,1 0-1 0 0,-1 0 1 0 0,0 1 0 0 0,0-1-1 0 0,1 0 1 0 0,-1 0-1 0 0,0 0 1 0 0,1 0-1 0 0,-1 0 1 0 0,1 0-1 0 0,-1-1 1 0 0,1 1-1 0 0,-1 0 1 0 0,1 0-1 0 0,0 0 1 0 0,0 0-1 0 0,0 0 1 0 0,0-1-1 0 0,-1 0 1 0 0,1-34-2492 0 0,3 8-2703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2.610"/>
    </inkml:context>
    <inkml:brush xml:id="br0">
      <inkml:brushProperty name="width" value="0.035" units="cm"/>
      <inkml:brushProperty name="height" value="0.035" units="cm"/>
      <inkml:brushProperty name="color" value="#008C3A"/>
    </inkml:brush>
  </inkml:definitions>
  <inkml:trace contextRef="#ctx0" brushRef="#br0">2038 1795 13251 0 0,'-3'-1'15'0'0,"-1"0"0"0"0,1-1-1 0 0,0 1 1 0 0,0-1 0 0 0,-1 1 0 0 0,1-1 0 0 0,0 0 0 0 0,1 0 0 0 0,-6-4 0 0 0,-17-29-6662 0 0,-2 61 7138 0 0,17-9-252 0 0,0 0-1 0 0,2 0 1 0 0,0 1-1 0 0,0 1 1 0 0,2-1 0 0 0,-7 30-1 0 0,-15 123 380 0 0,23-131-404 0 0,-30 453 977 0 0,35 2-943 0 0,1-6-247 0 0,-22-133 39 0 0,-131 686 0 0 0,141-985 127 0 0,-105 605 3784 0 0,98-513-2954 0 0,6 1-1 0 0,11 218 0 0 0,4-325-939 0 0,1 0 0 0 0,3 0-1 0 0,1-1 1 0 0,2 0 0 0 0,31 78 0 0 0,-30-95-35 0 0,2 0 0 0 0,1-1 0 0 0,0 0 0 0 0,2-1 0 0 0,1-1 0 0 0,0 0 0 0 0,2-1 0 0 0,0-2 0 0 0,2 0 0 0 0,27 21 0 0 0,-14-18-8 0 0,1-1 0 0 0,0-1-1 0 0,2-3 1 0 0,0 0 0 0 0,1-3 0 0 0,1-1-1 0 0,0-2 1 0 0,63 10 0 0 0,36-2 64 0 0,159-1 1 0 0,-210-14-72 0 0,1173 30-7 0 0,-629-21 0 0 0,549-31 220 0 0,-3-57 199 0 0,-44 1-162 0 0,702 29 161 0 0,4 54-293 0 0,161-1-101 0 0,-1455-12 146 0 0,1800-5 972 0 0,-1 73 68 0 0,-1073 9-751 0 0,598 29-168 0 0,4-67-265 0 0,-1345-42-89 0 0,1210-6-66 0 0,-3 69 333 0 0,-840 47-1173 0 0,-715-78 238 0 0,-163-22 603 0 0,-11-1 61 0 0,0-1 0 0 0,0 0 0 0 0,1 0 0 0 0,-1-1 0 0 0,0 0 0 0 0,1 0 0 0 0,-1 0 0 0 0,0-1 0 0 0,1 0 1 0 0,6-2-1 0 0,-13 3 41 0 0,1-1 1 0 0,0 0 0 0 0,-1 0-1 0 0,1 1 1 0 0,0-1-1 0 0,-1 0 1 0 0,1 0 0 0 0,-1 0-1 0 0,1 0 1 0 0,-1 0 0 0 0,0 1-1 0 0,1-1 1 0 0,-1 0 0 0 0,0 0-1 0 0,0 0 1 0 0,0 0 0 0 0,0 0-1 0 0,1 0 1 0 0,-1 0 0 0 0,-1 0-1 0 0,1 0 1 0 0,0 0 0 0 0,0-2-1 0 0,-6-31-141 0 0,3 21 118 0 0,-3-56 115 0 0,2 0-1 0 0,6-82 0 0 0,24-139 205 0 0,-21 250-263 0 0,39-569 203 0 0,-43 453-96 0 0,-36-298-1 0 0,-174-461-336 0 0,123 589 193 0 0,-204-1095 942 0 0,39-352-3026 0 0,197 1351 1040 0 0,36 327 848 0 0,-5 0 1 0 0,-45-124-1 0 0,59 197 124 0 0,0 1 0 0 0,-1 0 0 0 0,0 1 0 0 0,-2 0 0 0 0,-1 1 1 0 0,0 1-1 0 0,-29-31 0 0 0,31 38-7 0 0,0 2 0 0 0,-1-1 1 0 0,0 2-1 0 0,0 0 0 0 0,-1 0 0 0 0,0 1 0 0 0,0 0 1 0 0,-1 1-1 0 0,0 1 0 0 0,0 0 0 0 0,0 1 1 0 0,-1 1-1 0 0,-15-2 0 0 0,-7 1-101 0 0,-1 3 0 0 0,0 1 0 0 0,1 1 0 0 0,-1 3-1 0 0,-67 14 1 0 0,-179 63-153 0 0,-354 113-1018 0 0,-12-48 12 0 0,-636 5 2465 0 0,-11-71 2194 0 0,205-15-2151 0 0,-1994 215-361 0 0,992-47-170 0 0,340-35-350 0 0,-3-39-214 0 0,-570-4 806 0 0,0-50 391 0 0,-916-72 1248 0 0,1158-33-3044 0 0,7 118 485 0 0,1893-101-282 0 0,-782 86-2170 0 0,660-51 8 0 0,181-26-3844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3.659"/>
    </inkml:context>
    <inkml:brush xml:id="br0">
      <inkml:brushProperty name="width" value="0.035" units="cm"/>
      <inkml:brushProperty name="height" value="0.035" units="cm"/>
      <inkml:brushProperty name="color" value="#008C3A"/>
    </inkml:brush>
  </inkml:definitions>
  <inkml:trace contextRef="#ctx0" brushRef="#br0">226 9 10946 0 0,'-22'-9'1428'0'0,"11"14"26"0"0,10-2-1409 0 0,0 1 1 0 0,1-1-1 0 0,-1 1 0 0 0,1 0 1 0 0,0-1-1 0 0,0 1 1 0 0,0 0-1 0 0,0-1 0 0 0,2 5 1 0 0,4 105-560 0 0,-4 1 0 0 0,-5-1 1 0 0,-5 0-1 0 0,-25 122 0 0 0,-22 41-1022 0 0,-40 297-2232 0 0,93-555 3627 0 0,-2 75-555 0 0,5-85 602 0 0,-1 0 0 0 0,2 0 0 0 0,-1 0 0 0 0,1 0 1 0 0,0-1-1 0 0,0 1 0 0 0,1 0 0 0 0,0-1 0 0 0,4 8 0 0 0,-5-13 48 0 0,-1 1 0 0 0,1-1 0 0 0,-1 0 0 0 0,1 0 0 0 0,0 0 0 0 0,0 0 0 0 0,0 0 0 0 0,0 0 0 0 0,0-1 0 0 0,1 1 0 0 0,4 2 0 0 0,33 6-506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5.009"/>
    </inkml:context>
    <inkml:brush xml:id="br0">
      <inkml:brushProperty name="width" value="0.035" units="cm"/>
      <inkml:brushProperty name="height" value="0.035" units="cm"/>
      <inkml:brushProperty name="color" value="#008C3A"/>
    </inkml:brush>
  </inkml:definitions>
  <inkml:trace contextRef="#ctx0" brushRef="#br0">43 1 17628 0 0,'-7'9'348'0'0,"1"2"0"0"0,0-1 1 0 0,0 1-1 0 0,-6 16 0 0 0,11-21-384 0 0,-1-1 0 0 0,1 0 0 0 0,1 0 0 0 0,-1 0 0 0 0,1 1 0 0 0,0-1 0 0 0,0 0 0 0 0,1 1 0 0 0,-1-1 0 0 0,1 0 0 0 0,0 0 0 0 0,4 10 0 0 0,-5-12 45 0 0,1 0 0 0 0,0 0-1 0 0,0 0 1 0 0,0 0 0 0 0,0 0-1 0 0,1-1 1 0 0,-1 1-1 0 0,1 0 1 0 0,0-1 0 0 0,-1 1-1 0 0,1-1 1 0 0,0 1 0 0 0,0-1-1 0 0,1 0 1 0 0,-1 0-1 0 0,0 0 1 0 0,1 0 0 0 0,-1-1-1 0 0,1 1 1 0 0,0-1 0 0 0,0 1-1 0 0,-1-1 1 0 0,1 0 0 0 0,0 0-1 0 0,0 0 1 0 0,0 0-1 0 0,0-1 1 0 0,6 1 0 0 0,-4-1-132 0 0,0-1 1 0 0,0 0 0 0 0,0-1-1 0 0,0 1 1 0 0,-1-1-1 0 0,1 0 1 0 0,0 0 0 0 0,-1 0-1 0 0,0-1 1 0 0,1 1 0 0 0,-1-1-1 0 0,0 0 1 0 0,0-1-1 0 0,-1 1 1 0 0,1 0 0 0 0,-1-1-1 0 0,4-5 1 0 0,20-27-2577 0 0,-15 14 1308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4.476"/>
    </inkml:context>
    <inkml:brush xml:id="br0">
      <inkml:brushProperty name="width" value="0.035" units="cm"/>
      <inkml:brushProperty name="height" value="0.035" units="cm"/>
      <inkml:brushProperty name="color" value="#008C3A"/>
    </inkml:brush>
  </inkml:definitions>
  <inkml:trace contextRef="#ctx0" brushRef="#br0">617 46 10426 0 0,'-164'-36'5848'0'0,"121"29"-4446"0"0,42 7-1396 0 0,1-1 0 0 0,0 1 0 0 0,0 0 1 0 0,0 0-1 0 0,0 0 0 0 0,0 0 0 0 0,0 0 1 0 0,0 0-1 0 0,0-1 0 0 0,0 1 0 0 0,-1 0 1 0 0,1 0-1 0 0,0 0 0 0 0,0 0 0 0 0,0 0 1 0 0,0 0-1 0 0,0 0 0 0 0,0 0 0 0 0,-1 0 1 0 0,1 0-1 0 0,0 0 0 0 0,0 0 0 0 0,0 0 0 0 0,0 0 1 0 0,-1 0-1 0 0,1 0 0 0 0,0 0 0 0 0,0 0 1 0 0,0 0-1 0 0,0 0 0 0 0,0 0 0 0 0,-1 0 1 0 0,1 0-1 0 0,0 0 0 0 0,0 0 0 0 0,0 0 1 0 0,0 0-1 0 0,0 0 0 0 0,-1 0 0 0 0,1 0 1 0 0,0 0-1 0 0,0 0 0 0 0,0 1 0 0 0,0-1 0 0 0,0 0 1 0 0,0 0-1 0 0,0 0 0 0 0,0 0 0 0 0,-1 0 1 0 0,1 0-1 0 0,0 1 0 0 0,0-1 0 0 0,0 0 1 0 0,0 0-1 0 0,0 0 0 0 0,0 0 0 0 0,0 0 1 0 0,0 1-1 0 0,0-1 0 0 0,0 0 0 0 0,0 0 1 0 0,0 0-1 0 0,0 0 0 0 0,0 0 0 0 0,0 1 0 0 0,0-1 1 0 0,0 0-1 0 0,12 10-100 0 0,22 10-470 0 0,-5-10 510 0 0,0-2 0 0 0,1-1 0 0 0,0-1-1 0 0,1-1 1 0 0,59 0 0 0 0,5 2 230 0 0,-57-3-108 0 0,83 8-20 0 0,182 43 1 0 0,-297-54-79 0 0,0 0-6 0 0,0 1-1 0 0,0-1 1 0 0,-1 1 0 0 0,1 0-1 0 0,-1 0 1 0 0,1 0 0 0 0,-1 1-1 0 0,0 0 1 0 0,0 0 0 0 0,0 0-1 0 0,0 1 1 0 0,6 6 0 0 0,-11-9 28 0 0,1 0 0 0 0,-1 1 0 0 0,0-1 0 0 0,0 1 0 0 0,0-1 1 0 0,0 0-1 0 0,0 1 0 0 0,0-1 0 0 0,-1 1 0 0 0,1-1 0 0 0,0 0 0 0 0,-1 1 1 0 0,1-1-1 0 0,-1 0 0 0 0,0 1 0 0 0,1-1 0 0 0,-1 0 0 0 0,0 0 1 0 0,1 0-1 0 0,-1 0 0 0 0,0 0 0 0 0,0 1 0 0 0,0-2 0 0 0,0 1 0 0 0,0 0 1 0 0,-1 0-1 0 0,1 0 0 0 0,0 0 0 0 0,-2 0 0 0 0,-43 30-17 0 0,39-27 11 0 0,-283 164 1051 0 0,-60 37-578 0 0,263-147-230 0 0,-149 126 1 0 0,195-145-178 0 0,1 1 0 0 0,-52 70 0 0 0,75-87-11 0 0,2 0-1 0 0,0 1 1 0 0,1 1-1 0 0,1 1 1 0 0,2 0 0 0 0,-17 52-1 0 0,27-71-35 0 0,-1-1 0 0 0,1 0-1 0 0,0 1 1 0 0,0-1 0 0 0,1 1 0 0 0,0-1 0 0 0,0 1-1 0 0,0-1 1 0 0,1 1 0 0 0,0-1 0 0 0,0 1 0 0 0,1-1-1 0 0,0 0 1 0 0,0 0 0 0 0,0 0 0 0 0,1 0 0 0 0,0 0-1 0 0,0 0 1 0 0,1-1 0 0 0,-1 1 0 0 0,1-1 0 0 0,7 8-1 0 0,-2-5-14 0 0,1-1-1 0 0,-1 0 1 0 0,1 0-1 0 0,0-1 1 0 0,1-1-1 0 0,-1 0 1 0 0,1 0-1 0 0,0-1 1 0 0,1 0-1 0 0,-1-1 1 0 0,21 4-1 0 0,17-1 21 0 0,-1-1 1 0 0,1-3-1 0 0,-1-2 1 0 0,64-7-1 0 0,195-43 275 0 0,375-119 8 0 0,-241 7-3309 0 0,-347 121 937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5.048"/>
    </inkml:context>
    <inkml:brush xml:id="br0">
      <inkml:brushProperty name="width" value="0.035" units="cm"/>
      <inkml:brushProperty name="height" value="0.035" units="cm"/>
      <inkml:brushProperty name="color" value="#008C3A"/>
    </inkml:brush>
  </inkml:definitions>
  <inkml:trace contextRef="#ctx0" brushRef="#br0">561 1 432 0 0,'2'0'81'0'0,"0"0"-1"0"0,1 0 1 0 0,-1 0-1 0 0,0 0 1 0 0,0 0-1 0 0,1 1 1 0 0,-1-1-1 0 0,0 1 1 0 0,0 0-1 0 0,0-1 1 0 0,0 1-1 0 0,0 0 1 0 0,0 0-1 0 0,0 0 1 0 0,0 1-1 0 0,0-1 1 0 0,0 0-1 0 0,-1 1 1 0 0,1-1-1 0 0,0 1 1 0 0,-1 0-1 0 0,0-1 1 0 0,1 1-1 0 0,-1 0 1 0 0,0 0-1 0 0,0 0 1 0 0,2 3-1 0 0,-2-2 47 0 0,1-1-1 0 0,-1 1 0 0 0,1-1 0 0 0,0 0 0 0 0,-1 1 0 0 0,1-1 0 0 0,1 0 0 0 0,-1 0 0 0 0,0 0 0 0 0,0 0 1 0 0,1-1-1 0 0,-1 1 0 0 0,1-1 0 0 0,-1 1 0 0 0,1-1 0 0 0,0 0 0 0 0,-1 0 0 0 0,6 1 0 0 0,61 5 7571 0 0,0-2-3309 0 0,-16-3-3921 0 0,-1 2 1 0 0,0 3-1 0 0,93 24 0 0 0,-159-27-1981 0 0,-35 0 1237 0 0,-47 6 193 0 0,91-9 57 0 0,0 0-1 0 0,0 0 1 0 0,0 0 0 0 0,0 1 0 0 0,1 0-1 0 0,-1 0 1 0 0,0 0 0 0 0,1 0 0 0 0,0 1-1 0 0,-1 0 1 0 0,1 0 0 0 0,-7 7 0 0 0,10-9-77 0 0,0 1 1 0 0,0 0 0 0 0,0 0 0 0 0,0 0 0 0 0,0 0 0 0 0,0 0 0 0 0,1 0-1 0 0,-1 0 1 0 0,1 1 0 0 0,-1-1 0 0 0,1 0 0 0 0,0 0 0 0 0,0 0-1 0 0,0 0 1 0 0,0 1 0 0 0,0-1 0 0 0,1 0 0 0 0,-1 0 0 0 0,0 0-1 0 0,1 0 1 0 0,0 0 0 0 0,0 0 0 0 0,-1 0 0 0 0,1 0 0 0 0,0 0 0 0 0,0 0-1 0 0,1 0 1 0 0,-1 0 0 0 0,0 0 0 0 0,1-1 0 0 0,2 4 0 0 0,12 12-464 0 0,1-1 1 0 0,1 0 0 0 0,0-1 0 0 0,1-1-1 0 0,1 0 1 0 0,27 13 0 0 0,-17-10 496 0 0,-2 2 1 0 0,31 25-1 0 0,-51-37 79 0 0,0 0 0 0 0,-1 1 0 0 0,0 0 0 0 0,0 0 0 0 0,0 1 0 0 0,-1 0 0 0 0,-1 0 0 0 0,0 1-1 0 0,0-1 1 0 0,7 21 0 0 0,-11-25 40 0 0,1 0 0 0 0,-1 1 0 0 0,0-1 0 0 0,-1 0 1 0 0,0 1-1 0 0,1-1 0 0 0,-2 0 0 0 0,1 1 0 0 0,-1-1 0 0 0,1 0 0 0 0,-2 1 0 0 0,1-1 0 0 0,0 0 0 0 0,-1 0 0 0 0,-2 5 0 0 0,-1-1 80 0 0,0 0-1 0 0,-1 0 1 0 0,0 0 0 0 0,0-1-1 0 0,0 0 1 0 0,-1-1 0 0 0,-11 10 0 0 0,-7 3 243 0 0,0-1 1 0 0,-1-2-1 0 0,-1-1 1 0 0,-34 16-1 0 0,-9-1 195 0 0,-1-3 0 0 0,-107 27 0 0 0,-159 20-588 0 0,98-24-256 0 0,132-26-4840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6.678"/>
    </inkml:context>
    <inkml:brush xml:id="br0">
      <inkml:brushProperty name="width" value="0.035" units="cm"/>
      <inkml:brushProperty name="height" value="0.035" units="cm"/>
      <inkml:brushProperty name="color" value="#008C3A"/>
    </inkml:brush>
  </inkml:definitions>
  <inkml:trace contextRef="#ctx0" brushRef="#br0">1 1700 9906 0 0,'0'-4'90'0'0,"-1"0"-1"0"0,1-1 1 0 0,0 1-1 0 0,0 0 0 0 0,1-1 1 0 0,0 1-1 0 0,-1 0 1 0 0,1-1-1 0 0,1 1 1 0 0,-1 0-1 0 0,1 0 1 0 0,-1 0-1 0 0,1 0 1 0 0,0 0-1 0 0,4-5 1 0 0,3-9 110 0 0,31-71-130 0 0,4 3 0 0 0,3 2 0 0 0,77-103 0 0 0,208-212 1788 0 0,-101 184 335 0 0,-18 19-853 0 0,-182 163-1613 0 0,-1-1 0 0 0,-3-1 0 0 0,0-1-1 0 0,30-56 1 0 0,-33 36-1286 0 0,-15 16-2451 0 0,-5 12-431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36.929"/>
    </inkml:context>
    <inkml:brush xml:id="br0">
      <inkml:brushProperty name="width" value="0.035" units="cm"/>
      <inkml:brushProperty name="height" value="0.035" units="cm"/>
      <inkml:brushProperty name="color" value="#008C3A"/>
    </inkml:brush>
  </inkml:definitions>
  <inkml:trace contextRef="#ctx0" brushRef="#br0">18 457 7058 0 0,'-17'-3'938'0'0,"34"-4"789"0"0,2 0-702 0 0,258-114 4526 0 0,341-138-3062 0 0,-605 254-2480 0 0,107-36-688 0 0,-104 37 232 0 0,-1 1 0 0 0,1 0 1 0 0,-1 1-1 0 0,1 1 1 0 0,29 1-1 0 0,-44-1 338 0 0,1 2 1 0 0,-1-1 0 0 0,0 0-1 0 0,0 0 1 0 0,1 0-1 0 0,-1 0 1 0 0,0 1-1 0 0,0-1 1 0 0,0 1-1 0 0,1-1 1 0 0,-1 1-1 0 0,0-1 1 0 0,0 1-1 0 0,0 0 1 0 0,0-1 0 0 0,0 1-1 0 0,0 0 1 0 0,0 0-1 0 0,0 0 1 0 0,-1 0-1 0 0,1 0 1 0 0,0 0-1 0 0,0 0 1 0 0,-1 0-1 0 0,2 2 1 0 0,-2-1 19 0 0,1 1 1 0 0,-1-1-1 0 0,0 0 1 0 0,0 1-1 0 0,0-1 1 0 0,0 1-1 0 0,0-1 0 0 0,0 1 1 0 0,-1-1-1 0 0,1 1 1 0 0,-1-1-1 0 0,-1 4 1 0 0,-4 10 84 0 0,-1-1 1 0 0,-1 1-1 0 0,-11 16 1 0 0,11-18-26 0 0,-28 48 53 0 0,-89 158 768 0 0,47-72-3850 0 0,18-27-875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3.335"/>
    </inkml:context>
    <inkml:brush xml:id="br0">
      <inkml:brushProperty name="width" value="0.035" units="cm"/>
      <inkml:brushProperty name="height" value="0.035" units="cm"/>
      <inkml:brushProperty name="color" value="#008C3A"/>
    </inkml:brush>
  </inkml:definitions>
  <inkml:trace contextRef="#ctx0" brushRef="#br0">257 1 2793 0 0,'-2'0'246'0'0,"1"0"0"0"0,0 0 0 0 0,0 0 0 0 0,-1 0 0 0 0,1 1 0 0 0,0-1 0 0 0,-1 0 0 0 0,1 1 0 0 0,0-1 0 0 0,0 1 0 0 0,0 0 0 0 0,-1-1 1 0 0,1 1-1 0 0,0 0 0 0 0,0 0 0 0 0,0 0 0 0 0,0 0 0 0 0,0 0 0 0 0,0 0 0 0 0,0 1 0 0 0,-13 31 1475 0 0,7 43-1659 0 0,7-66 312 0 0,17 461 3986 0 0,-1 41-1699 0 0,-26-334-2466 0 0,-5 603 268 0 0,43 470 1105 0 0,-44-680-1301 0 0,-12-164-52 0 0,13-235-121 0 0,-31 172-87 0 0,16-143-94 0 0,-18 48-614 0 0,8-50 398 0 0,36-167 145 0 0,3-21-103 0 0,0 0 0 0 0,-1 0 0 0 0,0 0 0 0 0,-1 0 0 0 0,-5 14 0 0 0,5-36-4082 0 0,3 0 3293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4.137"/>
    </inkml:context>
    <inkml:brush xml:id="br0">
      <inkml:brushProperty name="width" value="0.035" units="cm"/>
      <inkml:brushProperty name="height" value="0.035" units="cm"/>
      <inkml:brushProperty name="color" value="#008C3A"/>
    </inkml:brush>
  </inkml:definitions>
  <inkml:trace contextRef="#ctx0" brushRef="#br0">0 540 3081 0 0,'48'-2'276'0'0,"0"-1"0"0"0,-1-3 0 0 0,62-15-1 0 0,136-51 2183 0 0,-163 45-1154 0 0,0 3 0 0 0,168-24 0 0 0,69 31 1525 0 0,55-5-333 0 0,159-47-741 0 0,69-8-885 0 0,-31 53-521 0 0,4 46-119 0 0,-286-8-541 0 0,-270-13 265 0 0,217 2-345 0 0,-204-5 179 0 0,1-1 1 0 0,-1-1 0 0 0,0-2 0 0 0,-1-1 0 0 0,36-13 0 0 0,-64 19 119 0 0,1-1 1 0 0,-1 1-1 0 0,0-1 1 0 0,1 1-1 0 0,-1-1 1 0 0,0 0-1 0 0,0 0 1 0 0,0 0-1 0 0,0-1 1 0 0,-1 1-1 0 0,1-1 1 0 0,-1 1-1 0 0,1-1 1 0 0,-1 0-1 0 0,4-6 1 0 0,-5 6-38 0 0,0 0 0 0 0,-1 1 1 0 0,1-1-1 0 0,-1 0 0 0 0,1-1 1 0 0,-1 1-1 0 0,0 0 0 0 0,0 0 0 0 0,0 0 1 0 0,-1 0-1 0 0,1 0 0 0 0,-1 0 1 0 0,0 0-1 0 0,1 0 0 0 0,-1 0 0 0 0,-1 1 1 0 0,1-1-1 0 0,0 0 0 0 0,-2-3 0 0 0,-12-18-977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7.590"/>
    </inkml:context>
    <inkml:brush xml:id="br0">
      <inkml:brushProperty name="width" value="0.035" units="cm"/>
      <inkml:brushProperty name="height" value="0.035" units="cm"/>
      <inkml:brushProperty name="color" value="#008C3A"/>
    </inkml:brush>
  </inkml:definitions>
  <inkml:trace contextRef="#ctx0" brushRef="#br0">172 0 4321 0 0,'-12'5'1020'0'0,"0"1"0"0"0,0 0-1 0 0,1 1 1 0 0,0 1 0 0 0,0-1 0 0 0,1 2 0 0 0,0-1 0 0 0,0 2 0 0 0,1-1-1 0 0,-13 18 1 0 0,19-21-816 0 0,0 1 0 0 0,0 0 0 0 0,1 0-1 0 0,0-1 1 0 0,1 1 0 0 0,-1 1 0 0 0,2-1-1 0 0,-1 0 1 0 0,1 0 0 0 0,0 0 0 0 0,0 0-1 0 0,2 11 1 0 0,-2 23-180 0 0,-14 62-1228 0 0,5-59-4592 0 0,6-32 953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39.936"/>
    </inkml:context>
    <inkml:brush xml:id="br0">
      <inkml:brushProperty name="width" value="0.035" units="cm"/>
      <inkml:brushProperty name="height" value="0.035" units="cm"/>
      <inkml:brushProperty name="color" value="#008C3A"/>
    </inkml:brush>
  </inkml:definitions>
  <inkml:trace contextRef="#ctx0" brushRef="#br0">350 52 2272 0 0,'-4'2'52'0'0,"-1"2"530"0"0,0-1-1 0 0,0 0 1 0 0,0-1-1 0 0,-1 1 0 0 0,1-1 1 0 0,0 0-1 0 0,-7 1 1 0 0,9-3-331 0 0,0 0 0 0 0,0 0 1 0 0,0 0-1 0 0,0-1 0 0 0,0 1 0 0 0,1-1 1 0 0,-1 0-1 0 0,0 0 0 0 0,0 0 0 0 0,0 0 1 0 0,1 0-1 0 0,-1 0 0 0 0,1-1 0 0 0,-1 1 1 0 0,1-1-1 0 0,-1 0 0 0 0,-1-2 0 0 0,-6-4 187 0 0,0 0 0 0 0,-1 1-1 0 0,1 1 1 0 0,-1-1 0 0 0,-1 2 0 0 0,-12-6-1 0 0,21 10-401 0 0,-1 0-1 0 0,0 0 1 0 0,0 0-1 0 0,0 1 1 0 0,0 0-1 0 0,0-1 1 0 0,0 1-1 0 0,-1 1 1 0 0,1-1-1 0 0,0 1 1 0 0,0-1 0 0 0,0 1-1 0 0,1 0 1 0 0,-1 0-1 0 0,0 1 1 0 0,0-1-1 0 0,1 1 1 0 0,-1 0-1 0 0,0 0 1 0 0,1 0-1 0 0,0 1 1 0 0,-6 4-1 0 0,3-2-45 0 0,0 1 0 0 0,1 0 0 0 0,-1 0 0 0 0,1 0 0 0 0,0 1 0 0 0,1-1 0 0 0,0 1 0 0 0,0 0 0 0 0,0 1 0 0 0,1-1 0 0 0,0 1 0 0 0,1-1 0 0 0,-1 1 0 0 0,1 0 0 0 0,-1 16 0 0 0,3-19 27 0 0,0-1 1 0 0,0 1-1 0 0,0-1 0 0 0,1 1 1 0 0,0-1-1 0 0,0 1 1 0 0,0-1-1 0 0,0 1 0 0 0,1-1 1 0 0,0 0-1 0 0,0 1 1 0 0,0-1-1 0 0,0 0 0 0 0,1-1 1 0 0,-1 1-1 0 0,1 0 1 0 0,0-1-1 0 0,0 1 0 0 0,0-1 1 0 0,1 0-1 0 0,-1 0 1 0 0,1 0-1 0 0,0 0 0 0 0,0-1 1 0 0,0 0-1 0 0,0 0 1 0 0,0 0-1 0 0,0 0 0 0 0,8 2 1 0 0,-1-1 42 0 0,0-1 0 0 0,0-1 1 0 0,0 1-1 0 0,0-2 0 0 0,1 1 1 0 0,-1-2-1 0 0,0 1 0 0 0,0-2 1 0 0,0 1-1 0 0,0-2 0 0 0,0 1 1 0 0,0-1-1 0 0,0-1 0 0 0,-1 0 1 0 0,0-1-1 0 0,15-8 0 0 0,-17 9-14 0 0,0 0 0 0 0,0-1-1 0 0,0 0 1 0 0,-1-1-1 0 0,0 0 1 0 0,0 0 0 0 0,-1 0-1 0 0,0-1 1 0 0,0 0-1 0 0,0 0 1 0 0,-1 0-1 0 0,0-1 1 0 0,0 0 0 0 0,-1 0-1 0 0,0 0 1 0 0,0 0-1 0 0,-1-1 1 0 0,0 0 0 0 0,-1 1-1 0 0,3-18 1 0 0,-5 24-38 0 0,0 0-1 0 0,0 0 1 0 0,0 0 0 0 0,0 0 0 0 0,0 0-1 0 0,0 0 1 0 0,-1-1 0 0 0,1 1 0 0 0,-1 0-1 0 0,1 0 1 0 0,-1 0 0 0 0,-1-2 0 0 0,2 4-2 0 0,0 0 0 0 0,-1-1 0 0 0,1 1 0 0 0,0-1 0 0 0,-1 1 0 0 0,1 0 0 0 0,0 0 0 0 0,-1-1 0 0 0,1 1 0 0 0,-1 0-1 0 0,1 0 1 0 0,-1-1 0 0 0,1 1 0 0 0,0 0 0 0 0,-1 0 0 0 0,1 0 0 0 0,-1 0 0 0 0,1 0 0 0 0,-1 0 0 0 0,1-1 0 0 0,-1 1 0 0 0,1 0 0 0 0,-1 0 0 0 0,1 1 0 0 0,-1-1 0 0 0,1 0 0 0 0,-1 0 0 0 0,1 0 0 0 0,-1 0 0 0 0,1 0 0 0 0,-1 1 0 0 0,-2 0 14 0 0,0 1 1 0 0,0 0 0 0 0,1 0-1 0 0,-1 1 1 0 0,0-1 0 0 0,1 0-1 0 0,0 1 1 0 0,-1 0-1 0 0,1-1 1 0 0,0 1 0 0 0,1 0-1 0 0,-4 6 1 0 0,-3 9-321 0 0,0 1-1 0 0,1 0 1 0 0,1 0-1 0 0,-5 28 1 0 0,10-38 165 0 0,-1 0 0 0 0,1-1 0 0 0,0 1 0 0 0,1 0 0 0 0,0 0-1 0 0,1 0 1 0 0,0 0 0 0 0,0 0 0 0 0,0 0 0 0 0,1-1 0 0 0,1 1 0 0 0,4 10 0 0 0,-6-17-6 0 0,0 0 0 0 0,0 0 1 0 0,1 0-1 0 0,-1 0 0 0 0,1 0 0 0 0,-1-1 0 0 0,1 1 1 0 0,-1-1-1 0 0,1 1 0 0 0,0-1 0 0 0,0 1 1 0 0,0-1-1 0 0,0 0 0 0 0,0 0 0 0 0,0 0 1 0 0,0 0-1 0 0,0-1 0 0 0,0 1 0 0 0,1 0 0 0 0,-1-1 1 0 0,0 1-1 0 0,0-1 0 0 0,1 0 0 0 0,-1 0 1 0 0,0 0-1 0 0,1 0 0 0 0,-1 0 0 0 0,0-1 1 0 0,0 1-1 0 0,1-1 0 0 0,-1 1 0 0 0,0-1 0 0 0,0 0 1 0 0,0 0-1 0 0,4-1 0 0 0,10-10-3624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1.582"/>
    </inkml:context>
    <inkml:brush xml:id="br0">
      <inkml:brushProperty name="width" value="0.035" units="cm"/>
      <inkml:brushProperty name="height" value="0.035" units="cm"/>
      <inkml:brushProperty name="color" value="#008C3A"/>
    </inkml:brush>
  </inkml:definitions>
  <inkml:trace contextRef="#ctx0" brushRef="#br0">2 115 6193 0 0,'0'0'1117'0'0,"-2"-17"2474"0"0,7-14-4997 0 0,17-21-4832 0 0,-14 38 4829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2.107"/>
    </inkml:context>
    <inkml:brush xml:id="br0">
      <inkml:brushProperty name="width" value="0.035" units="cm"/>
      <inkml:brushProperty name="height" value="0.035" units="cm"/>
      <inkml:brushProperty name="color" value="#008C3A"/>
    </inkml:brush>
  </inkml:definitions>
  <inkml:trace contextRef="#ctx0" brushRef="#br0">129 1 2529 0 0,'-12'9'7656'0'0,"-4"2"-3571"0"0,9-7-3811 0 0,-1 1 0 0 0,0 1 0 0 0,1-1 0 0 0,0 1 0 0 0,0 1 0 0 0,1-1 0 0 0,0 1 0 0 0,0 0 0 0 0,-6 9 0 0 0,7-5-232 0 0,1 0 0 0 0,0 0 1 0 0,0 0-1 0 0,2 1 0 0 0,-1-1 0 0 0,1 1 0 0 0,1 0 0 0 0,0-1 0 0 0,0 1 0 0 0,1 0 0 0 0,1 0 0 0 0,0-1 0 0 0,1 1 0 0 0,0 0 1 0 0,1-1-1 0 0,0 0 0 0 0,7 17 0 0 0,-10-27-207 0 0,1 0 0 0 0,0 1 0 0 0,0-1 0 0 0,0 0-1 0 0,0 0 1 0 0,0 0 0 0 0,0 0 0 0 0,1 0 0 0 0,-1 0 0 0 0,0 0 0 0 0,1 0 0 0 0,-1-1 0 0 0,0 1 0 0 0,1 0 0 0 0,-1-1 0 0 0,1 1 0 0 0,-1-1 0 0 0,1 1 0 0 0,-1-1-1 0 0,1 0 1 0 0,-1 0 0 0 0,1 0 0 0 0,-1 0 0 0 0,1 0 0 0 0,-1 0 0 0 0,1 0 0 0 0,-1 0 0 0 0,1 0 0 0 0,-1-1 0 0 0,1 1 0 0 0,-1-1 0 0 0,1 1 0 0 0,-1-1 0 0 0,2 0-1 0 0,8-4-111 0 0,0-1 0 0 0,0 0-1 0 0,16-12 1 0 0,-6 4 1208 0 0,-2 2-676 0 0,0 2-1 0 0,0 0 1 0 0,1 1 0 0 0,0 1-1 0 0,35-9 1 0 0,-51 16-305 0 0,0 0 1 0 0,1 0 0 0 0,-1 1-1 0 0,1-1 1 0 0,0 1-1 0 0,-1 0 1 0 0,1 0-1 0 0,-1 1 1 0 0,1-1-1 0 0,-1 1 1 0 0,1 0-1 0 0,-1 1 1 0 0,1-1 0 0 0,-1 1-1 0 0,0-1 1 0 0,0 1-1 0 0,0 0 1 0 0,0 1-1 0 0,0-1 1 0 0,0 1-1 0 0,-1 0 1 0 0,1 0-1 0 0,-1 0 1 0 0,0 0 0 0 0,0 0-1 0 0,0 1 1 0 0,0 0-1 0 0,0-1 1 0 0,-1 1-1 0 0,0 0 1 0 0,0 0-1 0 0,0 0 1 0 0,2 7-1 0 0,-1-3-66 0 0,-1 0-1 0 0,0-1 1 0 0,0 1-1 0 0,-1 0 0 0 0,0 0 1 0 0,0 0-1 0 0,-1 0 1 0 0,0 0-1 0 0,-1 0 0 0 0,0 0 1 0 0,0 0-1 0 0,0 0 1 0 0,-4 11-1 0 0,1-7 50 0 0,-1 0-1 0 0,0 0 1 0 0,-1-1-1 0 0,0 1 1 0 0,-1-1-1 0 0,0-1 0 0 0,-1 1 1 0 0,-10 10-1 0 0,8-10 119 0 0,0-1-1 0 0,-1-1 0 0 0,0 0 0 0 0,0-1 0 0 0,-1 0 0 0 0,0 0 0 0 0,-18 7 0 0 0,21-11 66 0 0,1-1 0 0 0,-1 0 0 0 0,1 0 0 0 0,-1-1 0 0 0,0 0 0 0 0,0-1 0 0 0,0 0 1 0 0,0 0-1 0 0,-1-1 0 0 0,1 0 0 0 0,-14-2 0 0 0,19 1 10 0 0,1 0 0 0 0,-1 0 0 0 0,0-1-1 0 0,1 1 1 0 0,-1-1 0 0 0,1 0 0 0 0,-1 1 0 0 0,1-2 0 0 0,0 1 0 0 0,0 0 0 0 0,0-1 0 0 0,0 1 0 0 0,0-1 0 0 0,0 0 0 0 0,-4-6 0 0 0,3 2-83 0 0,0 0-1 0 0,0 0 1 0 0,0 0 0 0 0,1-1 0 0 0,0 1 0 0 0,1-1 0 0 0,-3-11 0 0 0,3 5-373 0 0,-1 0 0 0 0,2 0 0 0 0,0-1 0 0 0,1 1 0 0 0,1 0 0 0 0,0 0 0 0 0,0 0 0 0 0,7-24 0 0 0,8 3-2010 0 0,-6 21-807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5.456"/>
    </inkml:context>
    <inkml:brush xml:id="br0">
      <inkml:brushProperty name="width" value="0.035" units="cm"/>
      <inkml:brushProperty name="height" value="0.035" units="cm"/>
      <inkml:brushProperty name="color" value="#008C3A"/>
    </inkml:brush>
  </inkml:definitions>
  <inkml:trace contextRef="#ctx0" brushRef="#br0">57 1 7458 0 0,'-23'7'3060'0'0,"22"-7"-2829"0"0,0 0 0 0 0,0 0 0 0 0,0 0 0 0 0,0 0 0 0 0,0 0 0 0 0,-1 0 0 0 0,1 1 0 0 0,0-1 0 0 0,0 0 0 0 0,0 1 0 0 0,0-1 0 0 0,0 1 0 0 0,0-1 0 0 0,0 1 0 0 0,0 0 0 0 0,1-1 0 0 0,-1 1 0 0 0,0 0 0 0 0,0 0 0 0 0,0 0 0 0 0,1-1 0 0 0,-1 1 0 0 0,0 0 0 0 0,1 0 0 0 0,-1 0 0 0 0,1 0 0 0 0,-1 0 0 0 0,1 0 0 0 0,-1 0 0 0 0,1 0 0 0 0,0 1 0 0 0,0-1 0 0 0,-1 0 0 0 0,1 0 0 0 0,0 0 0 0 0,0 0 0 0 0,0 0 0 0 0,0 0 0 0 0,0 0 0 0 0,1 1 0 0 0,-1 0 0 0 0,-4 114 132 0 0,0-62-8 0 0,6 72 0 0 0,1-92-380 0 0,2 1 0 0 0,17 62 0 0 0,-19-85 17 0 0,0-1 0 0 0,2 0-1 0 0,-1 0 1 0 0,1-1 0 0 0,1 1-1 0 0,0-1 1 0 0,0 0 0 0 0,1-1-1 0 0,0 0 1 0 0,1 0 0 0 0,0 0-1 0 0,12 9 1 0 0,-18-16-24 0 0,1-1 0 0 0,0 0 0 0 0,-1 1 0 0 0,1-1 0 0 0,0 0 0 0 0,0-1 0 0 0,0 1 0 0 0,0-1 0 0 0,0 1 0 0 0,0-1 0 0 0,0 0 0 0 0,-1 0 0 0 0,1 0 0 0 0,0 0 0 0 0,0-1 0 0 0,0 1 0 0 0,0-1 0 0 0,0 0 0 0 0,0 0 0 0 0,0 0 0 0 0,-1 0 0 0 0,1 0 0 0 0,0 0 0 0 0,-1-1 0 0 0,1 1 0 0 0,3-4 0 0 0,9-6 47 0 0,-1 0-1 0 0,0-1 1 0 0,14-16 0 0 0,-18 17 62 0 0,49-52-723 0 0,43-41 374 0 0,-91 94-537 0 0,1 1 0 0 0,0 0 0 0 0,1 1 0 0 0,0 0 0 0 0,0 1 0 0 0,0 0 0 0 0,20-6 0 0 0,-18 8-1245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2.515"/>
    </inkml:context>
    <inkml:brush xml:id="br0">
      <inkml:brushProperty name="width" value="0.035" units="cm"/>
      <inkml:brushProperty name="height" value="0.035" units="cm"/>
      <inkml:brushProperty name="color" value="#008C3A"/>
    </inkml:brush>
  </inkml:definitions>
  <inkml:trace contextRef="#ctx0" brushRef="#br0">311 27 144 0 0,'24'17'1014'0'0,"-23"-16"-674"0"0,1 0-1 0 0,0 0 1 0 0,-1 0 0 0 0,1 0-1 0 0,0-1 1 0 0,0 1 0 0 0,0-1-1 0 0,-1 1 1 0 0,1-1 0 0 0,0 0-1 0 0,0 1 1 0 0,0-1 0 0 0,2-1-1 0 0,-14-9 6256 0 0,-17-10-3424 0 0,22 17-3052 0 0,1 1 0 0 0,-1-1 0 0 0,1 1 0 0 0,-1 0 1 0 0,0 0-1 0 0,0 0 0 0 0,0 1 0 0 0,0 0 0 0 0,0 0 0 0 0,0 0 0 0 0,-1 1 0 0 0,1 0 0 0 0,0 0 0 0 0,0 0 0 0 0,0 0 0 0 0,-1 1 0 0 0,-4 1 0 0 0,2 0-100 0 0,1 1 1 0 0,0 0-1 0 0,-1 1 0 0 0,1-1 1 0 0,1 1-1 0 0,-1 1 1 0 0,0-1-1 0 0,1 1 0 0 0,0 0 1 0 0,-6 7-1 0 0,-9 12-168 0 0,2 1 1 0 0,1 0-1 0 0,0 1 0 0 0,-20 43 1 0 0,33-59 60 0 0,0-1 1 0 0,0 1 0 0 0,1 1-1 0 0,1-1 1 0 0,-1 1-1 0 0,2-1 1 0 0,-1 1 0 0 0,-1 19-1 0 0,4-26 55 0 0,1-1 0 0 0,-1 1-1 0 0,1-1 1 0 0,-1 1 0 0 0,1 0-1 0 0,0-1 1 0 0,0 1 0 0 0,0-1-1 0 0,1 0 1 0 0,-1 1 0 0 0,1-1 0 0 0,0 0-1 0 0,0 0 1 0 0,0 0 0 0 0,0 0-1 0 0,1 0 1 0 0,-1-1 0 0 0,1 1-1 0 0,-1-1 1 0 0,1 1 0 0 0,0-1-1 0 0,0 0 1 0 0,0 0 0 0 0,0 0 0 0 0,1-1-1 0 0,-1 1 1 0 0,0-1 0 0 0,1 0-1 0 0,6 2 1 0 0,5 1-87 0 0,0-2 0 0 0,0 0 0 0 0,0 0 0 0 0,1-1 0 0 0,-1-1 0 0 0,1-1 0 0 0,-1 0 0 0 0,0-1 0 0 0,0 0 0 0 0,0-2 0 0 0,0 0 0 0 0,26-10 0 0 0,1-3-539 0 0,-1-2 0 0 0,-1-2 0 0 0,41-28 0 0 0,-24 10-482 0 0,-1-2-10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3.715"/>
    </inkml:context>
    <inkml:brush xml:id="br0">
      <inkml:brushProperty name="width" value="0.035" units="cm"/>
      <inkml:brushProperty name="height" value="0.035" units="cm"/>
      <inkml:brushProperty name="color" value="#008C3A"/>
    </inkml:brush>
  </inkml:definitions>
  <inkml:trace contextRef="#ctx0" brushRef="#br0">9 31 2272 0 0,'0'-1'216'0'0,"0"1"0"0"0,0-1 0 0 0,-1 1-1 0 0,1-1 1 0 0,0 0 0 0 0,0 1-1 0 0,0-1 1 0 0,-1 1 0 0 0,1-1-1 0 0,0 0 1 0 0,0 1 0 0 0,0-1-1 0 0,0 1 1 0 0,0-1 0 0 0,0 0-1 0 0,0 1 1 0 0,1-1 0 0 0,-1 1-1 0 0,0-1 1 0 0,0 0 0 0 0,0 1-1 0 0,1-1 1 0 0,-1 1 0 0 0,0-1-1 0 0,1 1 1 0 0,-1-1 0 0 0,0 1-1 0 0,1-1 1 0 0,-1 1 0 0 0,0-1-1 0 0,1 1 1 0 0,-1-1 0 0 0,1 1 0 0 0,-1 0-1 0 0,1-1 1 0 0,-1 1 0 0 0,1 0-1 0 0,0-1 1 0 0,-1 1 0 0 0,1 0-1 0 0,-1 0 1 0 0,1 0 0 0 0,0-1-1 0 0,19-7 5879 0 0,-9 8-5845 0 0,280 59-83 0 0,-278-57-177 0 0,-9-2 22 0 0,1 0 1 0 0,-1 1 0 0 0,0 0-1 0 0,1-1 1 0 0,-1 2-1 0 0,0-1 1 0 0,1 0 0 0 0,-1 1-1 0 0,4 2 1 0 0,-58 21 109 0 0,26-14-78 0 0,-21 7-168 0 0,0 3 0 0 0,-59 37 0 0 0,94-51 74 0 0,-1 0 0 0 0,1 1 0 0 0,0 1 0 0 0,0-1 0 0 0,1 2 0 0 0,0-1 0 0 0,1 1 0 0 0,0 0 0 0 0,1 1 0 0 0,0 0 0 0 0,0 0 0 0 0,1 0 0 0 0,1 1 0 0 0,-7 18 0 0 0,11-28 78 0 0,1 0 0 0 0,-1 0 0 0 0,1 0 0 0 0,-1 1 0 0 0,1-1 0 0 0,0 0 0 0 0,0 1 0 0 0,0-1 0 0 0,0 0 0 0 0,0 0 0 0 0,0 1 0 0 0,0-1 0 0 0,1 0 0 0 0,-1 0 0 0 0,1 1 0 0 0,0-1 0 0 0,0 0 0 0 0,0 0 0 0 0,0 0 0 0 0,0 0 0 0 0,0 0 0 0 0,0 0 0 0 0,2 2 0 0 0,0-2 7 0 0,0 1 0 0 0,0-1-1 0 0,1 0 1 0 0,-1 0 0 0 0,0-1-1 0 0,1 1 1 0 0,-1-1-1 0 0,1 0 1 0 0,-1 1 0 0 0,1-1-1 0 0,0-1 1 0 0,7 2 0 0 0,9-1 44 0 0,1-1 0 0 0,0-1 1 0 0,41-6-1 0 0,-57 6-81 0 0,152-25-303 0 0,-4 1-1635 0 0,-51 12-2215 0 0,-71 9 2533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6.625"/>
    </inkml:context>
    <inkml:brush xml:id="br0">
      <inkml:brushProperty name="width" value="0.035" units="cm"/>
      <inkml:brushProperty name="height" value="0.035" units="cm"/>
      <inkml:brushProperty name="color" value="#008C3A"/>
    </inkml:brush>
  </inkml:definitions>
  <inkml:trace contextRef="#ctx0" brushRef="#br0">5 0 5785 0 0,'54'12'5326'0'0,"87"8"1"0"0,-56-14-3961 0 0,-82-6-1426 0 0,1 0 1 0 0,-1 0 0 0 0,1 1-1 0 0,-1-1 1 0 0,0 1 0 0 0,0-1-1 0 0,1 1 1 0 0,-1 0 0 0 0,0 0-1 0 0,0 1 1 0 0,0-1 0 0 0,0 1-1 0 0,4 2 1 0 0,-7-4-3 0 0,1 1 0 0 0,-1-1 0 0 0,0 1 0 0 0,1-1 0 0 0,-1 1 0 0 0,0-1 0 0 0,0 1 0 0 0,1-1 0 0 0,-1 1 0 0 0,0 0 0 0 0,0-1 0 0 0,0 1 0 0 0,0-1 0 0 0,0 1 0 0 0,0 0 1 0 0,0-1-1 0 0,0 1 0 0 0,0-1 0 0 0,0 1 0 0 0,0-1 0 0 0,0 1 0 0 0,0 0 0 0 0,0-1 0 0 0,-1 1 0 0 0,1-1 0 0 0,-1 2 0 0 0,-20 21-1522 0 0,6-12 1002 0 0,-3 5 308 0 0,-2-1 0 0 0,0-1 0 0 0,-1-1 0 0 0,0 0 0 0 0,-29 11 0 0 0,51-24 340 0 0,8-4 208 0 0,0 2 0 0 0,0-1 1 0 0,1 1-1 0 0,-1 0 1 0 0,18 0-1 0 0,-24 2-235 0 0,1 0 0 0 0,0 0 0 0 0,-1 1 0 0 0,1 0 0 0 0,-1 0 0 0 0,1 0 0 0 0,-1 0 0 0 0,0 0 0 0 0,0 0 0 0 0,1 1 0 0 0,-1 0 0 0 0,0 0 0 0 0,0 0 0 0 0,0 0 0 0 0,-1 0 0 0 0,1 0 0 0 0,0 1 0 0 0,-1-1 0 0 0,1 1 0 0 0,-1 0 0 0 0,0 0 0 0 0,3 4 0 0 0,-1 1-7 0 0,-1 0 0 0 0,1 0-1 0 0,-1 1 1 0 0,-1-1 0 0 0,1 1 0 0 0,-1 0 0 0 0,-1 0 0 0 0,0-1-1 0 0,0 1 1 0 0,-1 0 0 0 0,0 0 0 0 0,0 0 0 0 0,-1 0-1 0 0,0 0 1 0 0,-1 0 0 0 0,0 0 0 0 0,0-1 0 0 0,-1 1 0 0 0,0-1-1 0 0,0 0 1 0 0,-1 0 0 0 0,0 0 0 0 0,-1 0 0 0 0,0 0 0 0 0,-6 7-1 0 0,5-7-2 0 0,-1 1 0 0 0,1-1-1 0 0,-1 0 1 0 0,-1-1-1 0 0,1 0 1 0 0,-2 0-1 0 0,1-1 1 0 0,0 0 0 0 0,-1 0-1 0 0,0-1 1 0 0,-1 0-1 0 0,1 0 1 0 0,-1-1 0 0 0,0-1-1 0 0,0 1 1 0 0,0-2-1 0 0,0 1 1 0 0,-1-1 0 0 0,1-1-1 0 0,0 0 1 0 0,-15-1-1 0 0,22 0-58 0 0,1 0 0 0 0,0 0 0 0 0,-1-1-1 0 0,1 1 1 0 0,-1-1 0 0 0,1 0 0 0 0,0 0-1 0 0,0 0 1 0 0,-1 0 0 0 0,1 0 0 0 0,0 0 0 0 0,0 0-1 0 0,0-1 1 0 0,0 1 0 0 0,0-1 0 0 0,0 0-1 0 0,1 1 1 0 0,-1-1 0 0 0,0 0 0 0 0,1 0-1 0 0,-1 0 1 0 0,0-2 0 0 0,-1-3-504 0 0,1 1 0 0 0,0 0 0 0 0,0-1 0 0 0,0 1 0 0 0,1-1 0 0 0,-1-13 0 0 0,0-3-3667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4.482"/>
    </inkml:context>
    <inkml:brush xml:id="br0">
      <inkml:brushProperty name="width" value="0.035" units="cm"/>
      <inkml:brushProperty name="height" value="0.035" units="cm"/>
      <inkml:brushProperty name="color" value="#008C3A"/>
    </inkml:brush>
  </inkml:definitions>
  <inkml:trace contextRef="#ctx0" brushRef="#br0">100 0 4665 0 0,'0'0'360'0'0,"-1"0"-140"0"0,-1 1 178 0 0,-1-1 0 0 0,0 0 1 0 0,1 0-1 0 0,-1 1 0 0 0,0 0 0 0 0,1-1 0 0 0,-1 1 0 0 0,1 0 0 0 0,-1 0 1 0 0,1 0-1 0 0,-1 1 0 0 0,1-1 0 0 0,0 0 0 0 0,0 1 0 0 0,0 0 0 0 0,-1 0 0 0 0,2-1 1 0 0,-3 4-1 0 0,0 0-203 0 0,0 0-1 0 0,0 0 1 0 0,1 1 0 0 0,0 0 0 0 0,0-1 0 0 0,1 1 0 0 0,-3 9 0 0 0,-1 9-569 0 0,1 0 0 0 0,1 1 0 0 0,0 24 0 0 0,3-43 561 0 0,1 4-332 0 0,-4 83-1313 0 0,4-84 1041 0 0,1 0 0 0 0,0 0 1 0 0,0 0-1 0 0,1 0 0 0 0,0 0 0 0 0,1 0 0 0 0,0-1 0 0 0,4 9 1 0 0,0-7-851 0 0,2-3-1227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4.717"/>
    </inkml:context>
    <inkml:brush xml:id="br0">
      <inkml:brushProperty name="width" value="0.035" units="cm"/>
      <inkml:brushProperty name="height" value="0.035" units="cm"/>
      <inkml:brushProperty name="color" value="#008C3A"/>
    </inkml:brush>
  </inkml:definitions>
  <inkml:trace contextRef="#ctx0" brushRef="#br0">66 0 5785 0 0,'-12'20'730'0'0,"10"-15"-555"0"0,0-1 0 0 0,0 1 1 0 0,-1-1-1 0 0,1 0 0 0 0,-1 0 0 0 0,0 0 0 0 0,0 0 0 0 0,0 0 1 0 0,-1-1-1 0 0,1 1 0 0 0,-1-1 0 0 0,0 0 0 0 0,-8 5 0 0 0,12-8-269 0 0,0-1-1 0 0,-1 1 1 0 0,1 0 0 0 0,0-1-1 0 0,-1 1 1 0 0,1-1-1 0 0,0 1 1 0 0,0-1-1 0 0,-1 1 1 0 0,1 0 0 0 0,0-1-1 0 0,0 1 1 0 0,0-1-1 0 0,0 1 1 0 0,-1-1 0 0 0,1 1-1 0 0,0-1 1 0 0,0 1-1 0 0,0-1 1 0 0,0 1-1 0 0,0-1 1 0 0,0 1 0 0 0,1-1-1 0 0,-1 1 1 0 0,0-1-1 0 0,0 1 1 0 0,0-1-1 0 0,0 1 1 0 0,0-1 0 0 0,1 1-1 0 0,-1 0 1 0 0,0-1-1 0 0,0 1 1 0 0,1-1 0 0 0,6-20-1938 0 0,0 7 737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5.124"/>
    </inkml:context>
    <inkml:brush xml:id="br0">
      <inkml:brushProperty name="width" value="0.035" units="cm"/>
      <inkml:brushProperty name="height" value="0.035" units="cm"/>
      <inkml:brushProperty name="color" value="#008C3A"/>
    </inkml:brush>
  </inkml:definitions>
  <inkml:trace contextRef="#ctx0" brushRef="#br0">0 0 2040 0 0,'21'15'9014'0'0,"20"15"-4186"0"0,-23-26-4398 0 0,0 1 0 0 0,0-2-1 0 0,0-1 1 0 0,30 1 0 0 0,-29-2-590 0 0,0 0 0 0 0,-1 1 0 0 0,1 1-1 0 0,21 6 1 0 0,-39-8 124 0 0,-1-1 0 0 0,1 0 0 0 0,-1 0-1 0 0,1 0 1 0 0,0 1 0 0 0,-1-1 0 0 0,1 0-1 0 0,-1 1 1 0 0,1-1 0 0 0,-1 0 0 0 0,1 1 0 0 0,-1-1-1 0 0,1 1 1 0 0,-1-1 0 0 0,0 0 0 0 0,1 1-1 0 0,-1-1 1 0 0,0 1 0 0 0,1-1 0 0 0,-1 1-1 0 0,0 0 1 0 0,1-1 0 0 0,-1 1 0 0 0,0-1-1 0 0,0 1 1 0 0,0-1 0 0 0,0 1 0 0 0,0 0-1 0 0,0-1 1 0 0,1 1 0 0 0,-2 0 0 0 0,-9 23-387 0 0,-32 24 632 0 0,33-39-141 0 0,-32 34 85 0 0,9-10-568 0 0,1 2 0 0 0,-34 48-1 0 0,64-82 404 0 0,0 0 0 0 0,0 0 0 0 0,0 1 0 0 0,0-1 0 0 0,0 0 0 0 0,0 0 0 0 0,1 0 0 0 0,-1 1 0 0 0,1-1 0 0 0,-1 0 0 0 0,1 1 0 0 0,-1-1 0 0 0,1 0 0 0 0,-1 1 0 0 0,1-1 0 0 0,0 0 0 0 0,0 1 0 0 0,0-1 0 0 0,0 1-1 0 0,0-1 1 0 0,0 1 0 0 0,0-1 0 0 0,0 0 0 0 0,1 1 0 0 0,-1-1 0 0 0,1 1 0 0 0,-1-1 0 0 0,1 0 0 0 0,-1 1 0 0 0,1-1 0 0 0,0 0 0 0 0,-1 0 0 0 0,1 0 0 0 0,0 1 0 0 0,0-1 0 0 0,0 0 0 0 0,0 0 0 0 0,0 0-1 0 0,0 0 1 0 0,0-1 0 0 0,0 1 0 0 0,1 0 0 0 0,-1 0 0 0 0,0-1 0 0 0,0 1 0 0 0,1-1 0 0 0,-1 1 0 0 0,1-1 0 0 0,-1 1 0 0 0,3-1 0 0 0,2 2-146 0 0,1-1-1 0 0,-1 0 1 0 0,1 0 0 0 0,0-1-1 0 0,0 0 1 0 0,-1 0 0 0 0,1 0-1 0 0,0-1 1 0 0,10-3 0 0 0,164-67-2552 0 0,-127 48 973 0 0,-15 6-1354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5.606"/>
    </inkml:context>
    <inkml:brush xml:id="br0">
      <inkml:brushProperty name="width" value="0.035" units="cm"/>
      <inkml:brushProperty name="height" value="0.035" units="cm"/>
      <inkml:brushProperty name="color" value="#008C3A"/>
    </inkml:brush>
  </inkml:definitions>
  <inkml:trace contextRef="#ctx0" brushRef="#br0">121 1 976 0 0,'-14'4'9098'0'0,"18"17"1244"0"0,-1-10-12162 0 0,-3-8 1654 0 0,0 0 0 0 0,0 1 0 0 0,-1-1 0 0 0,1 0-1 0 0,-1 1 1 0 0,0-1 0 0 0,0 0 0 0 0,0 0 0 0 0,0 0 0 0 0,-1 0 0 0 0,1 0 0 0 0,-1 0 0 0 0,0 0 0 0 0,0-1 0 0 0,-2 4-1 0 0,-36 38-2778 0 0,13-32 1618 0 0,25-11 1068 0 0,-1-1 0 0 0,0 1 1 0 0,1 0-1 0 0,-1 0 0 0 0,1 0 0 0 0,0 0 0 0 0,-1 1 1 0 0,1-1-1 0 0,-4 3 0 0 0,8 0 52 0 0,10-2-174 0 0,13-2-185 0 0,-24 0 564 0 0,23-1-76 0 0,0 2 0 0 0,0 1 0 0 0,1 1 0 0 0,-2 1 0 0 0,1 1 0 0 0,0 1 0 0 0,-1 1 0 0 0,0 1 0 0 0,-1 1 0 0 0,1 1 0 0 0,-2 1 0 0 0,0 1 0 0 0,0 1 0 0 0,29 24 0 0 0,-47-34 62 0 0,0-1-1 0 0,0 1 1 0 0,0 0 0 0 0,-1 0-1 0 0,1 0 1 0 0,-1 1 0 0 0,1-1-1 0 0,-1 1 1 0 0,0-1-1 0 0,-1 1 1 0 0,1 0 0 0 0,-1-1-1 0 0,1 1 1 0 0,-1 0 0 0 0,-1 0-1 0 0,1 0 1 0 0,0 0 0 0 0,-1 0-1 0 0,0 0 1 0 0,0 6-1 0 0,-1-4 46 0 0,0 0 0 0 0,-1 0 0 0 0,0 0 0 0 0,0-1-1 0 0,-1 1 1 0 0,1 0 0 0 0,-1-1 0 0 0,0 1-1 0 0,-1-1 1 0 0,1 0 0 0 0,-1 0 0 0 0,-5 4 0 0 0,-5 5 170 0 0,-1 0 1 0 0,0-1-1 0 0,-1-1 1 0 0,-1 0-1 0 0,0-2 1 0 0,0 0 0 0 0,-22 9-1 0 0,19-10 75 0 0,0-2 1 0 0,-41 9-1 0 0,51-14-445 0 0,1-1-1 0 0,0 0 1 0 0,-1 0 0 0 0,1-1 0 0 0,-1 0-1 0 0,1-1 1 0 0,-1 0 0 0 0,1 0 0 0 0,-11-4 0 0 0,-1-4-2614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7.240"/>
    </inkml:context>
    <inkml:brush xml:id="br0">
      <inkml:brushProperty name="width" value="0.035" units="cm"/>
      <inkml:brushProperty name="height" value="0.035" units="cm"/>
      <inkml:brushProperty name="color" value="#008C3A"/>
    </inkml:brush>
  </inkml:definitions>
  <inkml:trace contextRef="#ctx0" brushRef="#br0">190 1 7058 0 0,'-36'9'5734'0'0,"26"-4"-5158"0"0,0 0 0 0 0,0 0 1 0 0,0 0-1 0 0,1 2 0 0 0,0-1 0 0 0,0 1 0 0 0,-9 9 0 0 0,10-7-732 0 0,1 0 1 0 0,1 0-1 0 0,-1 1 0 0 0,1-1 0 0 0,1 1 0 0 0,0 1 0 0 0,1-1 1 0 0,0 1-1 0 0,0-1 0 0 0,1 1 0 0 0,-2 14 0 0 0,4-22 80 0 0,0 1-1 0 0,0-1 1 0 0,0 1-1 0 0,1 0 1 0 0,-1-1-1 0 0,1 1 0 0 0,0 0 1 0 0,0 0-1 0 0,1-1 1 0 0,-1 1-1 0 0,1 0 1 0 0,0-1-1 0 0,0 1 1 0 0,0 0-1 0 0,0-1 0 0 0,1 1 1 0 0,-1-1-1 0 0,1 0 1 0 0,0 1-1 0 0,0-1 1 0 0,0 0-1 0 0,4 4 1 0 0,-2-4 112 0 0,1 0 0 0 0,-1 0 0 0 0,1 0 0 0 0,0-1 0 0 0,0 1 0 0 0,0-1 0 0 0,0-1 1 0 0,1 1-1 0 0,-1-1 0 0 0,0 0 0 0 0,1 0 0 0 0,-1 0 0 0 0,0-1 0 0 0,1 1 0 0 0,5-2 0 0 0,18 0-48 0 0,0-1-1 0 0,0-1 0 0 0,0-1 0 0 0,-1-2 0 0 0,1-1 0 0 0,-2-2 1 0 0,1 0-1 0 0,-1-2 0 0 0,0-1 0 0 0,-1 0 0 0 0,-1-3 1 0 0,28-19-1 0 0,-21 9-1190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7.452"/>
    </inkml:context>
    <inkml:brush xml:id="br0">
      <inkml:brushProperty name="width" value="0.035" units="cm"/>
      <inkml:brushProperty name="height" value="0.035" units="cm"/>
      <inkml:brushProperty name="color" value="#008C3A"/>
    </inkml:brush>
  </inkml:definitions>
  <inkml:trace contextRef="#ctx0" brushRef="#br0">187 1 600 0 0,'-9'13'1285'0'0,"0"0"0"0"0,0 1 0 0 0,1 1 1 0 0,1-1-1 0 0,0 1 0 0 0,-8 31 0 0 0,-3 1 826 0 0,-8 13-460 0 0,-33 87-535 0 0,54-132-1674 0 0,1 0 0 0 0,0 0 0 0 0,2 1 0 0 0,-1-1 1 0 0,2 1-1 0 0,0-1 0 0 0,2 27 0 0 0,4-22-1338 0 0,2-5-1314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7.785"/>
    </inkml:context>
    <inkml:brush xml:id="br0">
      <inkml:brushProperty name="width" value="0.035" units="cm"/>
      <inkml:brushProperty name="height" value="0.035" units="cm"/>
      <inkml:brushProperty name="color" value="#008C3A"/>
    </inkml:brush>
  </inkml:definitions>
  <inkml:trace contextRef="#ctx0" brushRef="#br0">11 17 288 0 0,'-1'-16'16614'0'0,"1"19"-16300"0"0,-4 84-376 0 0,1-70-10 0 0,2 1-1 0 0,0 0 1 0 0,1 0-1 0 0,0 0 1 0 0,5 24-1 0 0,-4-37 61 0 0,1 0 0 0 0,-1 0-1 0 0,1 0 1 0 0,0 0 0 0 0,1 0-1 0 0,-1 0 1 0 0,1-1 0 0 0,0 1-1 0 0,0-1 1 0 0,0 0 0 0 0,1 1-1 0 0,0-2 1 0 0,0 1 0 0 0,0 0-1 0 0,0-1 1 0 0,0 0 0 0 0,1 0-1 0 0,-1 0 1 0 0,1 0 0 0 0,0-1-1 0 0,0 1 1 0 0,7 1 0 0 0,2 0-12 0 0,0-1 0 0 0,0 0 1 0 0,0-1-1 0 0,1 0 0 0 0,-1-1 0 0 0,1-1 1 0 0,-1-1-1 0 0,0 0 0 0 0,1 0 1 0 0,-1-1-1 0 0,16-5 0 0 0,3-2-101 0 0,-1-2 0 0 0,-1 0 0 0 0,51-28 0 0 0,-73 35-194 0 0,0-1-1 0 0,0 0 1 0 0,0 0-1 0 0,-1-1 1 0 0,0 0-1 0 0,0-1 1 0 0,-1 0-1 0 0,1 0 1 0 0,-2-1-1 0 0,1 1 0 0 0,-1-2 1 0 0,0 1-1 0 0,0-1 1 0 0,4-9-1 0 0,-1-8-1384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5.673"/>
    </inkml:context>
    <inkml:brush xml:id="br0">
      <inkml:brushProperty name="width" value="0.035" units="cm"/>
      <inkml:brushProperty name="height" value="0.035" units="cm"/>
      <inkml:brushProperty name="color" value="#008C3A"/>
    </inkml:brush>
  </inkml:definitions>
  <inkml:trace contextRef="#ctx0" brushRef="#br0">162 9 976 0 0,'-1'-1'214'0'0,"1"1"0"0"0,-1-1 0 0 0,1 0-1 0 0,-1 1 1 0 0,0-1 0 0 0,0 1 0 0 0,1-1 0 0 0,-1 1 0 0 0,0-1-1 0 0,0 1 1 0 0,0-1 0 0 0,1 1 0 0 0,-1 0 0 0 0,0-1-1 0 0,0 1 1 0 0,0 0 0 0 0,0 0 0 0 0,0 0 0 0 0,0-1-1 0 0,1 1 1 0 0,-1 0 0 0 0,0 0 0 0 0,0 0 0 0 0,0 1-1 0 0,0-1 1 0 0,0 0 0 0 0,0 0 0 0 0,0 0 0 0 0,0 1 0 0 0,1-1-1 0 0,-1 0 1 0 0,0 1 0 0 0,0-1 0 0 0,0 1 0 0 0,1-1-1 0 0,-1 1 1 0 0,0-1 0 0 0,0 1 0 0 0,1 0 0 0 0,-1-1-1 0 0,1 1 1 0 0,-1 0 0 0 0,0-1 0 0 0,1 1 0 0 0,-1 0 0 0 0,1 0-1 0 0,0 0 1 0 0,-1-1 0 0 0,1 1 0 0 0,0 0 0 0 0,-1 0-1 0 0,1 2 1 0 0,-16 53 3560 0 0,14-49-3815 0 0,-81 450 818 0 0,60-148-5679 0 0,23-249 420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7.989"/>
    </inkml:context>
    <inkml:brush xml:id="br0">
      <inkml:brushProperty name="width" value="0.035" units="cm"/>
      <inkml:brushProperty name="height" value="0.035" units="cm"/>
      <inkml:brushProperty name="color" value="#008C3A"/>
    </inkml:brush>
  </inkml:definitions>
  <inkml:trace contextRef="#ctx0" brushRef="#br0">200 0 2793 0 0,'-11'18'1661'0'0,"0"1"0"0"0,2 0-1 0 0,0 0 1 0 0,-9 33 0 0 0,-9 17 1881 0 0,-6-2-1519 0 0,20-44-2232 0 0,0 1 0 0 0,2 1 0 0 0,1 0 0 0 0,1 0 0 0 0,1 1 0 0 0,-8 45 0 0 0,16-69 37 0 0,0 0-1 0 0,-1-1 1 0 0,1 1 0 0 0,0 0-1 0 0,0-1 1 0 0,0 1-1 0 0,0 0 1 0 0,0 0 0 0 0,0-1-1 0 0,1 1 1 0 0,-1 0-1 0 0,0-1 1 0 0,1 1-1 0 0,0-1 1 0 0,-1 1 0 0 0,1 0-1 0 0,0-1 1 0 0,0 1-1 0 0,-1-1 1 0 0,1 0 0 0 0,0 1-1 0 0,1-1 1 0 0,-1 0-1 0 0,0 1 1 0 0,0-1 0 0 0,0 0-1 0 0,1 0 1 0 0,-1 0-1 0 0,1 0 1 0 0,-1 0-1 0 0,3 0 1 0 0,8-1-1420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8.254"/>
    </inkml:context>
    <inkml:brush xml:id="br0">
      <inkml:brushProperty name="width" value="0.035" units="cm"/>
      <inkml:brushProperty name="height" value="0.035" units="cm"/>
      <inkml:brushProperty name="color" value="#008C3A"/>
    </inkml:brush>
  </inkml:definitions>
  <inkml:trace contextRef="#ctx0" brushRef="#br0">192 12 976 0 0,'3'-7'1614'0'0,"-14"3"2883"0"0,9 4-3913 0 0,-1-1 0 0 0,1 1 0 0 0,-1 0 0 0 0,1 0-1 0 0,0 0 1 0 0,-1 0 0 0 0,1 1 0 0 0,0-1 0 0 0,-1 1 0 0 0,-3 1 0 0 0,-5 5-98 0 0,1 1 1 0 0,0 0 0 0 0,1 0 0 0 0,0 1 0 0 0,0 1 0 0 0,0-1-1 0 0,2 2 1 0 0,-1-1 0 0 0,1 1 0 0 0,-7 14 0 0 0,5-8-497 0 0,1-1 0 0 0,1 1 0 0 0,1 0 1 0 0,1 1-1 0 0,0-1 0 0 0,-4 31 0 0 0,8-43-4 0 0,1 1-1 0 0,0-1 0 0 0,0 0 1 0 0,0 1-1 0 0,0-1 1 0 0,1 0-1 0 0,0 1 1 0 0,0-1-1 0 0,0 0 1 0 0,1 0-1 0 0,0 0 1 0 0,0 0-1 0 0,0 0 1 0 0,0 0-1 0 0,1 0 1 0 0,0-1-1 0 0,0 1 1 0 0,7 6-1 0 0,-4-5-8 0 0,0-1 0 0 0,0-1 0 0 0,1 1-1 0 0,0-1 1 0 0,0 0 0 0 0,0-1 0 0 0,0 1-1 0 0,1-1 1 0 0,-1-1 0 0 0,1 1 0 0 0,11 1 0 0 0,6-1-77 0 0,-1 0-1 0 0,0-2 1 0 0,0-1 0 0 0,1-1 0 0 0,-1-1 0 0 0,0-1 0 0 0,35-8 0 0 0,-32 3-258 0 0,-1-1 0 0 0,1-1 0 0 0,-2-2 0 0 0,1 0 0 0 0,-2-2 0 0 0,28-19 0 0 0,-4-4-1494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8.460"/>
    </inkml:context>
    <inkml:brush xml:id="br0">
      <inkml:brushProperty name="width" value="0.035" units="cm"/>
      <inkml:brushProperty name="height" value="0.035" units="cm"/>
      <inkml:brushProperty name="color" value="#008C3A"/>
    </inkml:brush>
  </inkml:definitions>
  <inkml:trace contextRef="#ctx0" brushRef="#br0">199 0 2272 0 0,'-5'3'260'0'0,"0"0"-1"0"0,1 1 0 0 0,0-1 1 0 0,0 1-1 0 0,0 0 0 0 0,0 0 0 0 0,0 1 1 0 0,1-1-1 0 0,0 1 0 0 0,0-1 0 0 0,0 1 1 0 0,1 0-1 0 0,-4 9 0 0 0,-2 8 3050 0 0,-9 46 0 0 0,9-36-2265 0 0,-13 55 2166 0 0,-15 57-1179 0 0,-9-3-3466 0 0,36-117-188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8.842"/>
    </inkml:context>
    <inkml:brush xml:id="br0">
      <inkml:brushProperty name="width" value="0.035" units="cm"/>
      <inkml:brushProperty name="height" value="0.035" units="cm"/>
      <inkml:brushProperty name="color" value="#008C3A"/>
    </inkml:brush>
  </inkml:definitions>
  <inkml:trace contextRef="#ctx0" brushRef="#br0">7 63 15059 0 0,'0'0'38'0'0,"-1"1"-1"0"0,1-1 1 0 0,0 0-1 0 0,-1 1 0 0 0,1-1 1 0 0,-1 0-1 0 0,1 1 1 0 0,-1-1-1 0 0,1 1 1 0 0,0-1-1 0 0,-1 1 0 0 0,1-1 1 0 0,0 0-1 0 0,0 1 1 0 0,-1-1-1 0 0,1 1 1 0 0,0-1-1 0 0,0 1 0 0 0,0 0 1 0 0,0-1-1 0 0,0 1 1 0 0,-1-1-1 0 0,1 1 1 0 0,0-1-1 0 0,0 1 0 0 0,0-1 1 0 0,0 1-1 0 0,1-1 1 0 0,-1 1-1 0 0,0 0 1 0 0,0-1-1 0 0,0 1 0 0 0,0-1 1 0 0,0 1-1 0 0,1-1 1 0 0,-1 1-1 0 0,0-1 1 0 0,0 1-1 0 0,1-1 0 0 0,-1 0 1 0 0,0 1-1 0 0,1-1 1 0 0,-1 1-1 0 0,1-1 1 0 0,-1 0-1 0 0,1 1 1 0 0,-1-1-1 0 0,0 0 0 0 0,1 1 1 0 0,-1-1-1 0 0,1 0 1 0 0,-1 0-1 0 0,1 1 1 0 0,-1-1-1 0 0,1 0 0 0 0,0 0 1 0 0,-1 0-1 0 0,1 0 1 0 0,-1 0-1 0 0,1 0 1 0 0,-1 0-1 0 0,1 0 0 0 0,-1 0 1 0 0,2 0-1 0 0,1 0-171 0 0,0 0 0 0 0,0 0 1 0 0,0-1-1 0 0,-1 1 0 0 0,1-1 0 0 0,0 0 0 0 0,0 0 0 0 0,0 1 0 0 0,-1-2 0 0 0,1 1 0 0 0,-1 0 0 0 0,4-2 0 0 0,2-4-410 0 0,0 0-1 0 0,-1-1 0 0 0,1 0 0 0 0,-2 0 0 0 0,10-14 1 0 0,-9 6 624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3:49.071"/>
    </inkml:context>
    <inkml:brush xml:id="br0">
      <inkml:brushProperty name="width" value="0.035" units="cm"/>
      <inkml:brushProperty name="height" value="0.035" units="cm"/>
      <inkml:brushProperty name="color" value="#008C3A"/>
    </inkml:brush>
  </inkml:definitions>
  <inkml:trace contextRef="#ctx0" brushRef="#br0">136 28 10946 0 0,'-28'16'5537'0'0,"-10"-8"-3472"0"0,35-8-2052 0 0,-1 1-1 0 0,1-1 0 0 0,-1 0 0 0 0,1 0 0 0 0,-1 0 0 0 0,1 0 1 0 0,-1 0-1 0 0,1-1 0 0 0,-1 0 0 0 0,1 0 0 0 0,0 0 1 0 0,0 0-1 0 0,-1 0 0 0 0,1-1 0 0 0,0 1 0 0 0,0-1 1 0 0,0 0-1 0 0,-4-3 0 0 0,7 4-196 0 0,0 0 0 0 0,-1 1 1 0 0,1-1-1 0 0,-1 0 0 0 0,1 0 0 0 0,0 0 0 0 0,0 0 0 0 0,0 0 1 0 0,0 0-1 0 0,-1 0 0 0 0,1 0 0 0 0,0 0 0 0 0,0 0 0 0 0,1 0 0 0 0,-1 1 1 0 0,0-1-1 0 0,0 0 0 0 0,0 0 0 0 0,1 0 0 0 0,-1 0 0 0 0,0 0 1 0 0,1 0-1 0 0,-1 0 0 0 0,1 1 0 0 0,0-2 0 0 0,4-9-5086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41.775"/>
    </inkml:context>
    <inkml:brush xml:id="br0">
      <inkml:brushProperty name="width" value="0.035" units="cm"/>
      <inkml:brushProperty name="height" value="0.035" units="cm"/>
      <inkml:brushProperty name="color" value="#008C3A"/>
    </inkml:brush>
  </inkml:definitions>
  <inkml:trace contextRef="#ctx0" brushRef="#br0">56 3 976 0 0,'1'-1'38'0'0,"0"1"0"0"0,0 0 0 0 0,0-1 0 0 0,1 1 1 0 0,-1 0-1 0 0,0 0 0 0 0,0 0 0 0 0,0-1 0 0 0,0 1 0 0 0,0 0 0 0 0,0 1 0 0 0,0-1 0 0 0,0 0 0 0 0,0 0 0 0 0,1 0 0 0 0,-1 1 0 0 0,0-1 1 0 0,0 0-1 0 0,0 1 0 0 0,0-1 0 0 0,0 1 0 0 0,0-1 0 0 0,0 1 0 0 0,-1 0 0 0 0,1-1 0 0 0,0 1 0 0 0,0 0 0 0 0,1 1 0 0 0,22 23 1983 0 0,-23-19-1557 0 0,1-1 0 0 0,-1 1 0 0 0,0 0 0 0 0,0-1 0 0 0,0 1-1 0 0,-1 0 1 0 0,0 0 0 0 0,0 0 0 0 0,-1-1 0 0 0,0 1 0 0 0,-1 6 0 0 0,-20 67 2348 0 0,17-62-2267 0 0,-63 233 3219 0 0,61-212-3462 0 0,1 1 0 0 0,3 0 0 0 0,1 0 0 0 0,5 65 0 0 0,69 303 133 0 0,-44-283-431 0 0,20 219 1 0 0,-45-95 456 0 0,-30 259-1 0 0,-1-49-80 0 0,78 402 1729 0 0,12-437-1058 0 0,0-3-685 0 0,-52-321-568 0 0,-5 1 1 0 0,-9 122-1 0 0,2-202 182 0 0,1 0-3 0 0,-1-1 0 0 0,0 0 0 0 0,-7 25 0 0 0,-18-102-2680 0 0,22 44 2040 0 0,1 0 0 0 0,0 0 0 0 0,1-1 0 0 0,1 0 1 0 0,0 0-1 0 0,1-28 0 0 0,4 12-5045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42.625"/>
    </inkml:context>
    <inkml:brush xml:id="br0">
      <inkml:brushProperty name="width" value="0.035" units="cm"/>
      <inkml:brushProperty name="height" value="0.035" units="cm"/>
      <inkml:brushProperty name="color" value="#008C3A"/>
    </inkml:brush>
  </inkml:definitions>
  <inkml:trace contextRef="#ctx0" brushRef="#br0">11 66 2793 0 0,'-9'-22'150'0'0,"8"21"120"0"0,1-1 0 0 0,0 1 0 0 0,0-1-1 0 0,0 1 1 0 0,0-1 0 0 0,0 1 0 0 0,0 0-1 0 0,0-1 1 0 0,0 1 0 0 0,1-1 0 0 0,-1 1-1 0 0,0-1 1 0 0,1 1 0 0 0,-1-1 0 0 0,1 1-1 0 0,1-2 1 0 0,-1 1-15 0 0,0 1 0 0 0,1-1-1 0 0,0 1 1 0 0,-1 0 0 0 0,1-1 0 0 0,0 1-1 0 0,-1 0 1 0 0,1 0 0 0 0,0 0 0 0 0,0 0-1 0 0,0 1 1 0 0,0-1 0 0 0,0 0-1 0 0,0 1 1 0 0,0-1 0 0 0,0 1 0 0 0,0 0-1 0 0,0 0 1 0 0,1 0 0 0 0,-1 0 0 0 0,0 0-1 0 0,0 0 1 0 0,3 1 0 0 0,42 6 1589 0 0,47 12 0 0 0,116 42-812 0 0,-200-58-1008 0 0,67 26 89 0 0,-71-27-113 0 0,0 1-1 0 0,-1 0 1 0 0,1 0-1 0 0,-1 1 1 0 0,0-1-1 0 0,0 1 1 0 0,0 0-1 0 0,0 1 1 0 0,-1-1-1 0 0,6 8 1 0 0,-9-10-4 0 0,0 1 0 0 0,0-1 1 0 0,0 0-1 0 0,-1 0 1 0 0,1 1-1 0 0,-1-1 1 0 0,1 0-1 0 0,-1 1 1 0 0,0-1-1 0 0,0 1 0 0 0,0-1 1 0 0,0 0-1 0 0,-1 1 1 0 0,1-1-1 0 0,-1 0 1 0 0,1 1-1 0 0,-1-1 0 0 0,0 0 1 0 0,0 0-1 0 0,0 1 1 0 0,0-1-1 0 0,0 0 1 0 0,0 0-1 0 0,-1 0 0 0 0,1 0 1 0 0,-1-1-1 0 0,1 1 1 0 0,-1 0-1 0 0,0-1 1 0 0,-2 3-1 0 0,-9 8-26 0 0,0-1 1 0 0,-1-1-1 0 0,-17 10 1 0 0,19-12 23 0 0,-30 18 6 0 0,-2-2 0 0 0,0-2 0 0 0,-90 31 0 0 0,145-56-2 0 0,22-9-110 0 0,65-12 0 0 0,-85 22 94 0 0,-1 1 0 0 0,1 0 0 0 0,0 1 0 0 0,0 0 0 0 0,0 1 0 0 0,0 0 0 0 0,0 1 0 0 0,-1 1 0 0 0,15 4 0 0 0,-20-5 13 0 0,-1 0 0 0 0,1 1-1 0 0,-1 0 1 0 0,1 0 0 0 0,-1 0-1 0 0,0 1 1 0 0,0 0 0 0 0,-1 0-1 0 0,1 1 1 0 0,-1-1-1 0 0,0 1 1 0 0,0 0 0 0 0,0 1-1 0 0,-1-1 1 0 0,0 1 0 0 0,0 0-1 0 0,0 0 1 0 0,-1 0 0 0 0,6 13-1 0 0,-8-12 0 0 0,1 0 0 0 0,-1 0 0 0 0,-1-1 0 0 0,1 1 0 0 0,-1 0 0 0 0,0 0 0 0 0,-1 0 0 0 0,1 0 0 0 0,-1 0-1 0 0,-1 0 1 0 0,1-1 0 0 0,-1 1 0 0 0,0 0 0 0 0,-1-1 0 0 0,0 0 0 0 0,0 1 0 0 0,0-1 0 0 0,-1 0 0 0 0,0-1 0 0 0,-6 9 0 0 0,-13 11 29 0 0,0-1 1 0 0,-1 0-1 0 0,-1-2 0 0 0,-2-2 1 0 0,0 0-1 0 0,-1-1 1 0 0,0-2-1 0 0,-2-1 0 0 0,0-1 1 0 0,-1-2-1 0 0,0-1 0 0 0,-41 10 1 0 0,70-21-30 0 0,0-1 0 0 0,1 1-1 0 0,-1-1 1 0 0,0 1 0 0 0,0-1 0 0 0,0 0 0 0 0,-1 0 0 0 0,1 0 0 0 0,0 0-1 0 0,0 0 1 0 0,0 0 0 0 0,0 0 0 0 0,0-1 0 0 0,0 1 0 0 0,1-1 0 0 0,-5-1-1 0 0,6 1-77 0 0,-1 1 0 0 0,1-1-1 0 0,-1 0 1 0 0,0 1 0 0 0,1-1-1 0 0,-1 0 1 0 0,1 0 0 0 0,0 0-1 0 0,-1 1 1 0 0,1-1 0 0 0,0 0-1 0 0,-1 0 1 0 0,1 0-1 0 0,0 0 1 0 0,0 0 0 0 0,0 0-1 0 0,0 0 1 0 0,-1 1 0 0 0,2-1-1 0 0,-1 0 1 0 0,0 0 0 0 0,0 0-1 0 0,0 0 1 0 0,1-2 0 0 0,1-3-560 0 0,0 0 1 0 0,0-1 0 0 0,1 1 0 0 0,0 0 0 0 0,1 0 0 0 0,-1 1-1 0 0,1-1 1 0 0,5-5 0 0 0,9-9-3238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43.399"/>
    </inkml:context>
    <inkml:brush xml:id="br0">
      <inkml:brushProperty name="width" value="0.035" units="cm"/>
      <inkml:brushProperty name="height" value="0.035" units="cm"/>
      <inkml:brushProperty name="color" value="#008C3A"/>
    </inkml:brush>
  </inkml:definitions>
  <inkml:trace contextRef="#ctx0" brushRef="#br0">126 99 2529 0 0,'-26'-15'-461'0'0,"23"13"1079"0"0,-1-1 0 0 0,1 0 0 0 0,-1 1 0 0 0,1-1 0 0 0,0 0-1 0 0,0-1 1 0 0,-3-3 0 0 0,5 6-413 0 0,1 0-1 0 0,-1 0 1 0 0,1 0 0 0 0,-1 1-1 0 0,1-1 1 0 0,0 0 0 0 0,-1 0-1 0 0,1 0 1 0 0,0 0-1 0 0,0 0 1 0 0,0 0 0 0 0,-1 0-1 0 0,1 0 1 0 0,0 0 0 0 0,0 1-1 0 0,0-1 1 0 0,1 0-1 0 0,-1 0 1 0 0,0 0 0 0 0,0 0-1 0 0,0 0 1 0 0,1 0 0 0 0,-1 0-1 0 0,1-1 1 0 0,1 0-64 0 0,0 0 1 0 0,0 0-1 0 0,-1 0 1 0 0,1 1-1 0 0,1-1 0 0 0,-1 1 1 0 0,0-1-1 0 0,0 1 1 0 0,1 0-1 0 0,-1 0 1 0 0,0 0-1 0 0,1 0 1 0 0,3-1-1 0 0,12-2-6 0 0,0 1 0 0 0,1 1 1 0 0,-1 0-1 0 0,0 1 0 0 0,1 1 0 0 0,-1 1 0 0 0,0 1 1 0 0,1 0-1 0 0,-1 1 0 0 0,0 1 0 0 0,-1 1 0 0 0,1 0 0 0 0,-1 2 1 0 0,0 0-1 0 0,0 0 0 0 0,-1 2 0 0 0,0 0 0 0 0,19 15 1 0 0,-33-23-160 0 0,1 1 0 0 0,-1 0 0 0 0,0 0 0 0 0,0 0 0 0 0,0 0 1 0 0,0 0-1 0 0,0 0 0 0 0,-1 0 0 0 0,1 1 0 0 0,-1-1 0 0 0,1 1 1 0 0,-1-1-1 0 0,0 1 0 0 0,0 0 0 0 0,0-1 0 0 0,0 1 0 0 0,-1 0 1 0 0,1 0-1 0 0,-1-1 0 0 0,1 7 0 0 0,-2-5-16 0 0,0 0 1 0 0,0 1-1 0 0,0-1 0 0 0,0 0 1 0 0,-1 0-1 0 0,1 0 0 0 0,-1 0 0 0 0,0 0 1 0 0,-1 0-1 0 0,1 0 0 0 0,-1-1 1 0 0,-3 5-1 0 0,-9 8-151 0 0,-1-1 0 0 0,0 0 0 0 0,-2-1 0 0 0,-22 15 0 0 0,36-26 146 0 0,-9 5 45 0 0,0-1 0 0 0,0 0 0 0 0,0 0 0 0 0,-22 6 0 0 0,48-18 55 0 0,0 1 0 0 0,-1 0 0 0 0,1 1 0 0 0,0 1 0 0 0,1 0 0 0 0,-1 1 0 0 0,20 0 0 0 0,-22 2-216 0 0,-1 1 0 0 0,1 0 0 0 0,-1 1 0 0 0,0 0 0 0 0,0 0 0 0 0,0 1-1 0 0,0 0 1 0 0,-1 1 0 0 0,1 0 0 0 0,-1 1 0 0 0,-1 0 0 0 0,1 0 0 0 0,-1 1 0 0 0,12 12 0 0 0,-16-16 117 0 0,-1 1 0 0 0,0 1 0 0 0,0-1 0 0 0,0 0 0 0 0,0 1 0 0 0,-1-1 0 0 0,1 1 0 0 0,-1 0 0 0 0,0 0 0 0 0,-1 0 0 0 0,1 0 0 0 0,-1 0 0 0 0,0 0 0 0 0,0 1 0 0 0,-1-1 0 0 0,0 0 0 0 0,1 0 0 0 0,-2 1 0 0 0,1-1 0 0 0,-1 0 0 0 0,1 0 0 0 0,-2 0 0 0 0,1 0 0 0 0,0 0 1 0 0,-1 0-1 0 0,0 0 0 0 0,0 0 0 0 0,-1 0 0 0 0,1-1 0 0 0,-7 9 0 0 0,-4 5 175 0 0,-2-2 1 0 0,0 0 0 0 0,0-1-1 0 0,-1 0 1 0 0,-1-1 0 0 0,-36 22-1 0 0,1-5 221 0 0,-69 29 0 0 0,105-52-387 0 0,-80 32 541 0 0,86-37-591 0 0,0 0 0 0 0,0-1 1 0 0,0 1-1 0 0,0-2 1 0 0,-1 0-1 0 0,1 0 0 0 0,-17-1 1 0 0,9-5-1136 0 0,18 5 1083 0 0,-1 0 0 0 0,1 0 0 0 0,0 0 0 0 0,-1 0 0 0 0,1 0 0 0 0,0 0 0 0 0,-1 0 0 0 0,1-1 0 0 0,-1 1 0 0 0,1 0 0 0 0,0 0 0 0 0,0 0 0 0 0,-1-1 0 0 0,1 1 0 0 0,0 0 0 0 0,-1 0 1 0 0,1-1-1 0 0,0 1 0 0 0,0 0 0 0 0,-1-1 0 0 0,1 1 0 0 0,0 0 0 0 0,0-1 0 0 0,0 1 0 0 0,0 0 0 0 0,-1-1 0 0 0,1 1 0 0 0,0 0 0 0 0,0-1 0 0 0,0 1 0 0 0,0-1 0 0 0,0 1 0 0 0,0 0 1 0 0,0-1-1 0 0,0 1 0 0 0,0-1 0 0 0,0 1 0 0 0,0 0 0 0 0,0-1 0 0 0,1 0 0 0 0,2-4-2454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4:44.042"/>
    </inkml:context>
    <inkml:brush xml:id="br0">
      <inkml:brushProperty name="width" value="0.035" units="cm"/>
      <inkml:brushProperty name="height" value="0.035" units="cm"/>
      <inkml:brushProperty name="color" value="#008C3A"/>
    </inkml:brush>
  </inkml:definitions>
  <inkml:trace contextRef="#ctx0" brushRef="#br0">412 236 6593 0 0,'-6'-5'185'0'0,"1"1"0"0"0,-1-2 0 0 0,1 1-1 0 0,-1-1 1 0 0,2 1 0 0 0,-1-2-1 0 0,1 1 1 0 0,0 0 0 0 0,0-1-1 0 0,0 0 1 0 0,-2-7 0 0 0,-1-2 341 0 0,2-1 0 0 0,-1 0 0 0 0,-4-30 0 0 0,10 44-421 0 0,0 1 0 0 0,0 0-1 0 0,1 0 1 0 0,-1 0 0 0 0,0 0-1 0 0,1 0 1 0 0,-1 0 0 0 0,1 0-1 0 0,0 0 1 0 0,0 0 0 0 0,0 0-1 0 0,0 0 1 0 0,0 1-1 0 0,0-1 1 0 0,0 0 0 0 0,1 1-1 0 0,-1-1 1 0 0,1 1 0 0 0,-1-1-1 0 0,1 1 1 0 0,-1 0 0 0 0,1-1-1 0 0,0 1 1 0 0,0 0 0 0 0,0 0-1 0 0,0 0 1 0 0,-1 0 0 0 0,1 1-1 0 0,0-1 1 0 0,0 0 0 0 0,1 1-1 0 0,2-1 1 0 0,8-2 270 0 0,0 0 0 0 0,-1 1 0 0 0,25 0-1 0 0,6 2 287 0 0,0 2 0 0 0,0 2-1 0 0,73 17 1 0 0,122 48-87 0 0,-235-69-582 0 0,1 1 0 0 0,-1 1 0 0 0,1-1 0 0 0,-1 0 0 0 0,1 1 0 0 0,-1 0-1 0 0,0-1 1 0 0,0 1 0 0 0,0 1 0 0 0,0-1 0 0 0,0 0 0 0 0,0 1 0 0 0,-1-1 0 0 0,4 5 0 0 0,-6-5 0 0 0,1 0 0 0 0,-1 0 1 0 0,0 0-1 0 0,0 0 0 0 0,0 0 0 0 0,0 0 1 0 0,0 0-1 0 0,0 0 0 0 0,0 0 1 0 0,0 0-1 0 0,-1 0 0 0 0,1-1 0 0 0,-1 1 1 0 0,0 0-1 0 0,1 0 0 0 0,-1 0 1 0 0,0 0-1 0 0,0-1 0 0 0,0 1 0 0 0,0 0 1 0 0,-1-1-1 0 0,1 1 0 0 0,0-1 1 0 0,-1 1-1 0 0,1-1 0 0 0,-1 0 0 0 0,-2 3 1 0 0,-24 21-196 0 0,0-1 0 0 0,-2 0 0 0 0,-1-3 0 0 0,0 0 0 0 0,-2-2 0 0 0,0-2 1 0 0,-49 19-1 0 0,62-28 214 0 0,2-1 14 0 0,1 0 0 0 0,0 1 1 0 0,1 0-1 0 0,-23 16 0 0 0,44-22-45 0 0,0 0 1 0 0,-1-1-1 0 0,1 1 0 0 0,0-1 1 0 0,0-1-1 0 0,0 1 0 0 0,7-1 1 0 0,61-1 114 0 0,-28-1 111 0 0,54 6 0 0 0,-82-2-169 0 0,0 1 0 0 0,-1 0-1 0 0,1 2 1 0 0,-1-1 0 0 0,0 2-1 0 0,28 14 1 0 0,-36-16-29 0 0,-1 0-1 0 0,1 1 1 0 0,-1-1 0 0 0,0 2-1 0 0,0-1 1 0 0,0 1 0 0 0,10 12-1 0 0,-15-16-2 0 0,-1 1-1 0 0,1-1 0 0 0,-1 0 0 0 0,0 1 0 0 0,0-1 0 0 0,0 1 0 0 0,0 0 0 0 0,0-1 1 0 0,0 1-1 0 0,-1-1 0 0 0,1 1 0 0 0,-1 0 0 0 0,0 0 0 0 0,0-1 0 0 0,0 1 0 0 0,0 0 1 0 0,0 0-1 0 0,-1-1 0 0 0,1 1 0 0 0,-1 0 0 0 0,0-1 0 0 0,0 1 0 0 0,0-1 0 0 0,0 1 1 0 0,0-1-1 0 0,0 1 0 0 0,-1-1 0 0 0,1 0 0 0 0,-4 4 0 0 0,-6 8 74 0 0,-1-1 0 0 0,0-1 0 0 0,-1 0 1 0 0,0 0-1 0 0,-26 15 0 0 0,-78 43 220 0 0,59-40-252 0 0,-2-3 1 0 0,0-3-1 0 0,-2-2 0 0 0,0-3 1 0 0,-1-2-1 0 0,-92 11 0 0 0,132-25-70 0 0,0-1 0 0 0,-1-2 1 0 0,1 0-1 0 0,-1-1 0 0 0,-25-5 0 0 0,37 3-1299 0 0,0 0 0 0 0,0-1 0 0 0,-19-8 1 0 0,-3-6-4570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5:04.483"/>
    </inkml:context>
    <inkml:brush xml:id="br0">
      <inkml:brushProperty name="width" value="0.035" units="cm"/>
      <inkml:brushProperty name="height" value="0.035" units="cm"/>
      <inkml:brushProperty name="color" value="#008C3A"/>
    </inkml:brush>
  </inkml:definitions>
  <inkml:trace contextRef="#ctx0" brushRef="#br0">0 171 8410 0 0,'1'-43'-950'0'0,"1"22"1664"0"0,-1 15-621 0 0,0 1 0 0 0,1-1 0 0 0,0 1 1 0 0,0-1-1 0 0,0 1 0 0 0,1 0 0 0 0,-1 0 0 0 0,1 0 1 0 0,0 0-1 0 0,1 0 0 0 0,-1 1 0 0 0,1-1 0 0 0,7-6 1 0 0,-9 9-124 0 0,0 0 1 0 0,0-1-1 0 0,0 1 1 0 0,0 0-1 0 0,1 0 1 0 0,-1 0-1 0 0,0 1 1 0 0,1-1-1 0 0,0 0 1 0 0,-1 1 0 0 0,1 0-1 0 0,0-1 1 0 0,0 1-1 0 0,0 0 1 0 0,0 1-1 0 0,0-1 1 0 0,0 0-1 0 0,0 1 1 0 0,0 0-1 0 0,0 0 1 0 0,0 0-1 0 0,0 0 1 0 0,0 0 0 0 0,0 0-1 0 0,0 1 1 0 0,5 1-1 0 0,-5 0 86 0 0,-1 1 0 0 0,1-1 0 0 0,-1 1 0 0 0,0-1 0 0 0,0 1-1 0 0,0 0 1 0 0,0 0 0 0 0,0 0 0 0 0,-1 0 0 0 0,0 0 0 0 0,1 1 0 0 0,-1-1 0 0 0,0 0-1 0 0,0 1 1 0 0,-1-1 0 0 0,1 0 0 0 0,-1 6 0 0 0,3 61 1732 0 0,-15 79 1445 0 0,0 40-1014 0 0,12-184-2213 0 0,0 1 0 0 0,0-1 0 0 0,1 0 0 0 0,-1 1 0 0 0,1-1 0 0 0,1 0 0 0 0,-1 1 0 0 0,1-1 1 0 0,0 0-1 0 0,0 0 0 0 0,0 0 0 0 0,1-1 0 0 0,0 1 0 0 0,0-1 0 0 0,0 1 0 0 0,0-1 0 0 0,1 0 0 0 0,5 5 0 0 0,-4-6-44 0 0,0 0 0 0 0,0 0 1 0 0,0 0-1 0 0,0-1 0 0 0,0 0 0 0 0,1 0 0 0 0,-1 0 0 0 0,1-1 0 0 0,-1 0 0 0 0,1 0 0 0 0,0 0 1 0 0,0-1-1 0 0,-1 1 0 0 0,1-2 0 0 0,0 1 0 0 0,-1 0 0 0 0,9-3 0 0 0,32-8-373 0 0,1-2 0 0 0,-2-2-1 0 0,0-2 1 0 0,-1-2 0 0 0,-1-2 0 0 0,0-2-1 0 0,42-30 1 0 0,-23 10-557 0 0,-5-3-174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0.856"/>
    </inkml:context>
    <inkml:brush xml:id="br0">
      <inkml:brushProperty name="width" value="0.035" units="cm"/>
      <inkml:brushProperty name="height" value="0.035" units="cm"/>
      <inkml:brushProperty name="color" value="#008C3A"/>
    </inkml:brush>
  </inkml:definitions>
  <inkml:trace contextRef="#ctx0" brushRef="#br0">1 0 13043 0 0,'15'56'612'0'0,"-3"0"1"0"0,-2 0-1 0 0,-2 1 0 0 0,0 66 1 0 0,-9-26-1430 0 0,-4-1 0 0 0,-19 107 0 0 0,12-113-3160 0 0,7-49-219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5.913"/>
    </inkml:context>
    <inkml:brush xml:id="br0">
      <inkml:brushProperty name="width" value="0.035" units="cm"/>
      <inkml:brushProperty name="height" value="0.035" units="cm"/>
      <inkml:brushProperty name="color" value="#008C3A"/>
    </inkml:brush>
  </inkml:definitions>
  <inkml:trace contextRef="#ctx0" brushRef="#br0">9 1 9218 0 0,'-1'1'194'0'0,"0"1"0"0"0,0-1 1 0 0,0 1-1 0 0,0-1 0 0 0,0 1 0 0 0,1-1 1 0 0,-1 1-1 0 0,1 0 0 0 0,-1-1 0 0 0,1 1 0 0 0,-1 0 1 0 0,1 0-1 0 0,0-1 0 0 0,0 1 0 0 0,0 0 1 0 0,0-1-1 0 0,0 1 0 0 0,1 0 0 0 0,-1 0 0 0 0,0-1 1 0 0,1 3-1 0 0,22 28 4618 0 0,-20-29-4815 0 0,0 0 1 0 0,-1 0-1 0 0,1 0 1 0 0,-1 1-1 0 0,1-1 1 0 0,-1 1-1 0 0,0 0 0 0 0,0 0 1 0 0,1 5-1 0 0,0 11-1869 0 0,-1-11-2024 0 0,-1 1-1491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5:04.672"/>
    </inkml:context>
    <inkml:brush xml:id="br0">
      <inkml:brushProperty name="width" value="0.035" units="cm"/>
      <inkml:brushProperty name="height" value="0.035" units="cm"/>
      <inkml:brushProperty name="color" value="#008C3A"/>
    </inkml:brush>
  </inkml:definitions>
  <inkml:trace contextRef="#ctx0" brushRef="#br0">61 2 2272 0 0,'-13'0'-762'0'0,"10"-1"1053"0"0,-1 1 0 0 0,1 0 0 0 0,0 0 0 0 0,0 0-1 0 0,0 0 1 0 0,-1 1 0 0 0,1 0 0 0 0,0-1 0 0 0,-4 3 0 0 0,6-2-132 0 0,0-1 0 0 0,0 1 0 0 0,0 0 0 0 0,0 0 0 0 0,0 1 0 0 0,0-1 0 0 0,1 0 0 0 0,-1 0 0 0 0,0 0 0 0 0,1 0 0 0 0,-1 1 0 0 0,1-1 0 0 0,-1 0 0 0 0,1 0 0 0 0,0 1 0 0 0,0-1 0 0 0,-1 0 0 0 0,1 1 0 0 0,0-1 0 0 0,0 1 0 0 0,0-1 0 0 0,0 0 0 0 0,1 1 0 0 0,-1-1 0 0 0,0 0 0 0 0,0 1 0 0 0,1 0 0 0 0,9 48 2677 0 0,20 60-1 0 0,1 3-1259 0 0,-11-9-2348 0 0,-7-33-2819 0 0,-7-41-890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5:05.138"/>
    </inkml:context>
    <inkml:brush xml:id="br0">
      <inkml:brushProperty name="width" value="0.035" units="cm"/>
      <inkml:brushProperty name="height" value="0.035" units="cm"/>
      <inkml:brushProperty name="color" value="#008C3A"/>
    </inkml:brush>
  </inkml:definitions>
  <inkml:trace contextRef="#ctx0" brushRef="#br0">247 0 6193 0 0,'-2'4'227'0'0,"1"1"0"0"0,-1-1 0 0 0,1 1 0 0 0,1-1-1 0 0,-1 1 1 0 0,1-1 0 0 0,-1 1 0 0 0,1-1-1 0 0,0 1 1 0 0,2 6 0 0 0,-2 15 220 0 0,-3-8-269 0 0,0 0-1 0 0,-1-1 1 0 0,-1 1-1 0 0,-1-1 0 0 0,0 0 1 0 0,-1 0-1 0 0,-1 0 1 0 0,-1-1-1 0 0,0-1 1 0 0,-13 17-1 0 0,4-8 116 0 0,-2-1-1 0 0,-1-1 1 0 0,-1-1 0 0 0,0-1-1 0 0,-33 22 1 0 0,211-117-2820 0 0,-132 63 2554 0 0,2 0 0 0 0,0 2 0 0 0,0 1 0 0 0,1 1 0 0 0,30-5 0 0 0,-46 12-8 0 0,0-1 0 0 0,0 1-1 0 0,0 1 1 0 0,0 0-1 0 0,0 0 1 0 0,0 1-1 0 0,0 1 1 0 0,0 0 0 0 0,0 0-1 0 0,-1 1 1 0 0,1 0-1 0 0,-1 1 1 0 0,0 1-1 0 0,0-1 1 0 0,18 12 0 0 0,-24-13-73 0 0,0-1 1 0 0,-1 1 0 0 0,0 0 0 0 0,1 0-1 0 0,-1 0 1 0 0,0 1 0 0 0,0-1 0 0 0,-1 1-1 0 0,1-1 1 0 0,-1 1 0 0 0,0 0 0 0 0,0 0-1 0 0,0 0 1 0 0,0 0 0 0 0,-1 0 0 0 0,1 1-1 0 0,-1-1 1 0 0,1 7 0 0 0,-2-5 1 0 0,-1 0-1 0 0,1 0 1 0 0,-1 1 0 0 0,0-1-1 0 0,0 0 1 0 0,0 0 0 0 0,-1 0-1 0 0,0 0 1 0 0,0-1 0 0 0,-1 1 0 0 0,-5 10-1 0 0,-2-1 1 0 0,-1 0 0 0 0,0-1 0 0 0,-1-1 0 0 0,0 0 0 0 0,-1 0 0 0 0,-1-1 0 0 0,0-1 0 0 0,-16 11 1 0 0,19-15 104 0 0,-1 0-1 0 0,0-1 1 0 0,0 0 0 0 0,0-1 0 0 0,-1 0 0 0 0,1-1 0 0 0,-1-1 0 0 0,0 0 0 0 0,-17 2 0 0 0,26-5-62 0 0,0 0-1 0 0,-1 0 0 0 0,1 0 1 0 0,0 0-1 0 0,-1-1 0 0 0,1 0 1 0 0,0 0-1 0 0,0 0 0 0 0,-1 0 1 0 0,1-1-1 0 0,0 1 0 0 0,0-1 0 0 0,0 0 1 0 0,1 0-1 0 0,-1-1 0 0 0,0 1 1 0 0,1-1-1 0 0,0 0 0 0 0,-1 1 1 0 0,1-2-1 0 0,0 1 0 0 0,1 0 1 0 0,-1-1-1 0 0,0 1 0 0 0,1-1 1 0 0,0 1-1 0 0,0-1 0 0 0,0 0 1 0 0,0 0-1 0 0,1 0 0 0 0,-2-7 1 0 0,-2-8-91 0 0,1-1 1 0 0,1 0-1 0 0,0-21 1 0 0,-1 1 90 0 0,-1 1 9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5:05.278"/>
    </inkml:context>
    <inkml:brush xml:id="br0">
      <inkml:brushProperty name="width" value="0.035" units="cm"/>
      <inkml:brushProperty name="height" value="0.035" units="cm"/>
      <inkml:brushProperty name="color" value="#008C3A"/>
    </inkml:brush>
  </inkml:definitions>
  <inkml:trace contextRef="#ctx0" brushRef="#br0">4 0 6193 0 0,'-1'3'82'0'0,"1"-1"1"0"0,-1 0-1 0 0,1 0 0 0 0,-1 0 0 0 0,1 0 0 0 0,0 1 0 0 0,0-1 0 0 0,-1 0 1 0 0,2 0-1 0 0,-1 1 0 0 0,0-1 0 0 0,0 0 0 0 0,1 0 0 0 0,-1 0 0 0 0,1 0 1 0 0,0 1-1 0 0,0-1 0 0 0,-1 0 0 0 0,1 0 0 0 0,1 0 0 0 0,1 3 0 0 0,33 44 2269 0 0,-26-36-2052 0 0,-1-1 60 0 0,1 0-1 0 0,0-1 0 0 0,1 0 0 0 0,1-1 0 0 0,0 0 1 0 0,0-1-1 0 0,0 0 0 0 0,1-1 0 0 0,1 0 1 0 0,25 11-1 0 0,-21-13-137 0 0,0-1-1 0 0,0-1 1 0 0,0 0 0 0 0,0-2-1 0 0,1 0 1 0 0,-1-1 0 0 0,1 0-1 0 0,33-5 1 0 0,-6-3-193 0 0,0-2 1 0 0,-1-2-1 0 0,0-2 0 0 0,-1-2 1 0 0,0-2-1 0 0,61-33 1 0 0,-32 12-1066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5:05.697"/>
    </inkml:context>
    <inkml:brush xml:id="br0">
      <inkml:brushProperty name="width" value="0.035" units="cm"/>
      <inkml:brushProperty name="height" value="0.035" units="cm"/>
      <inkml:brushProperty name="color" value="#008C3A"/>
    </inkml:brush>
  </inkml:definitions>
  <inkml:trace contextRef="#ctx0" brushRef="#br0">799 291 9906 0 0,'3'0'195'0'0,"1"-1"0"0"0,-1 0 0 0 0,0 0 1 0 0,1 0-1 0 0,-1 0 0 0 0,0-1 0 0 0,0 1 0 0 0,0-1 0 0 0,0 0 0 0 0,0 0 0 0 0,0 0 0 0 0,0 0 0 0 0,-1-1 1 0 0,1 1-1 0 0,-1-1 0 0 0,1 1 0 0 0,2-6 0 0 0,-1 3-6 0 0,0 0 1 0 0,-1-1-1 0 0,1 0 1 0 0,-1 1-1 0 0,0-1 1 0 0,-1 0-1 0 0,1-1 1 0 0,1-9-1 0 0,-3 10-124 0 0,0-1-1 0 0,-1 1 1 0 0,0-1-1 0 0,0 1 1 0 0,-1-1 0 0 0,1 1-1 0 0,-1-1 1 0 0,-1 1-1 0 0,1 0 1 0 0,-1 0-1 0 0,0-1 1 0 0,-1 1-1 0 0,0 0 1 0 0,0 1 0 0 0,0-1-1 0 0,0 0 1 0 0,-1 1-1 0 0,0 0 1 0 0,0 0-1 0 0,0 0 1 0 0,-1 0-1 0 0,0 1 1 0 0,0 0 0 0 0,0 0-1 0 0,0 0 1 0 0,-1 0-1 0 0,-10-4 1 0 0,5 2-105 0 0,0 1 0 0 0,0 0 1 0 0,-1 1-1 0 0,1 1 0 0 0,-1 0 0 0 0,0 0 0 0 0,0 1 1 0 0,0 1-1 0 0,0 0 0 0 0,-1 0 0 0 0,1 1 1 0 0,0 1-1 0 0,-24 4 0 0 0,19 0 54 0 0,1 1 0 0 0,0 1 0 0 0,1 0 0 0 0,0 1 0 0 0,0 1 0 0 0,0 0 0 0 0,1 1 0 0 0,1 0 0 0 0,0 1 0 0 0,0 1 0 0 0,1 0 0 0 0,0 1 0 0 0,1 0 0 0 0,1 0 0 0 0,0 1 0 0 0,-10 19 0 0 0,-10 23 159 0 0,2 2 0 0 0,-40 118 1 0 0,59-151-76 0 0,-4 10 158 0 0,-12 58-1 0 0,23-84-116 0 0,0 1 0 0 0,1-1-1 0 0,0 0 1 0 0,1 1 0 0 0,0-1-1 0 0,0 1 1 0 0,1-1 0 0 0,1 0-1 0 0,-1 1 1 0 0,1-1 0 0 0,6 15-1 0 0,-6-20-92 0 0,1 0 0 0 0,0 0 0 0 0,0-1-1 0 0,0 1 1 0 0,0-1 0 0 0,0 1 0 0 0,1-1-1 0 0,0 0 1 0 0,-1 0 0 0 0,7 3 0 0 0,-9-5-69 0 0,0 0 1 0 0,0-1 0 0 0,0 1-1 0 0,0 0 1 0 0,0 0 0 0 0,1-1 0 0 0,-1 1-1 0 0,0-1 1 0 0,0 1 0 0 0,1-1-1 0 0,-1 1 1 0 0,1-1 0 0 0,-1 0-1 0 0,0 0 1 0 0,1 0 0 0 0,-1 0-1 0 0,1 0 1 0 0,-1 0 0 0 0,0 0 0 0 0,1 0-1 0 0,-1 0 1 0 0,0 0 0 0 0,1-1-1 0 0,-1 1 1 0 0,0-1 0 0 0,1 1-1 0 0,-1-1 1 0 0,0 0 0 0 0,0 1-1 0 0,1-1 1 0 0,-1 0 0 0 0,0 0 0 0 0,0 0-1 0 0,0 0 1 0 0,0 0 0 0 0,0 0-1 0 0,0 0 1 0 0,0-1 0 0 0,0 0 28 0 0,-1 0 0 0 0,1 0 0 0 0,-1-1 1 0 0,0 1-1 0 0,0 0 0 0 0,0 0 0 0 0,0-1 1 0 0,0 1-1 0 0,0 0 0 0 0,-1 0 0 0 0,1 0 1 0 0,-1 0-1 0 0,0 0 0 0 0,1-1 0 0 0,-1 1 1 0 0,0 0-1 0 0,0 0 0 0 0,0 1 0 0 0,-1-1 1 0 0,1 0-1 0 0,0 0 0 0 0,-1 0 0 0 0,-2-2 1 0 0,-39-37 832 0 0,31 32-784 0 0,-1 1-1 0 0,-1 1 0 0 0,1 0 0 0 0,-1 0 1 0 0,0 2-1 0 0,-30-8 0 0 0,27 8-610 0 0,0 0 0 0 0,0-2 0 0 0,1 1 0 0 0,-23-15 0 0 0,30 15-5822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6:49.838"/>
    </inkml:context>
    <inkml:brush xml:id="br0">
      <inkml:brushProperty name="width" value="0.035" units="cm"/>
      <inkml:brushProperty name="height" value="0.035" units="cm"/>
      <inkml:brushProperty name="color" value="#008C3A"/>
    </inkml:brush>
  </inkml:definitions>
  <inkml:trace contextRef="#ctx0" brushRef="#br0">225 271 976 0 0,'0'0'146'0'0,"1"1"0"0"0,-1-1 0 0 0,0 1 0 0 0,0-1 0 0 0,0 0 0 0 0,0 1 0 0 0,0-1 0 0 0,1 1 0 0 0,-1-1 0 0 0,0 0 0 0 0,0 1 0 0 0,1-1 0 0 0,-1 0 0 0 0,0 1 0 0 0,0-1-1 0 0,1 0 1 0 0,-1 1 0 0 0,1-1 0 0 0,-1 0 0 0 0,0 0 0 0 0,1 0 0 0 0,-1 1 0 0 0,0-1 0 0 0,1 0 0 0 0,-1 0 0 0 0,1 0 0 0 0,-1 0 0 0 0,1 0 0 0 0,-1 1 0 0 0,0-1 0 0 0,1 0 0 0 0,0 0 0 0 0,23-1 1752 0 0,21-10 1080 0 0,-31 6 2330 0 0,-17 7-4910 0 0,-1 0-1 0 0,1 0 1 0 0,-1 1-1 0 0,1 0 1 0 0,0-1-1 0 0,0 1 1 0 0,-5 6-1 0 0,1 2-215 0 0,1 0 0 0 0,0 0 0 0 0,1 0 0 0 0,0 1-1 0 0,0 0 1 0 0,1 0 0 0 0,-4 22 0 0 0,4-3 1030 0 0,1 61 0 0 0,0-48-900 0 0,-3 1 1 0 0,-1-1 0 0 0,-2-1 0 0 0,-29 81 0 0 0,4-9-177 0 0,30-102-137 0 0,-106 466 29 0 0,100-413-54 0 0,3 0 0 0 0,2 1 1 0 0,3 0-1 0 0,4-1 0 0 0,12 90 0 0 0,-12-141-22 0 0,1 0 1 0 0,1-1-1 0 0,0 0 0 0 0,0 1 0 0 0,2-1 1 0 0,0-1-1 0 0,0 1 0 0 0,17 23 1 0 0,-18-30 8 0 0,1 0 1 0 0,0-1-1 0 0,0 0 1 0 0,1 0-1 0 0,-1 0 1 0 0,1-1-1 0 0,0 0 1 0 0,1-1 0 0 0,-1 1-1 0 0,1-2 1 0 0,0 1-1 0 0,0-1 1 0 0,0 0-1 0 0,0 0 1 0 0,1-1-1 0 0,14 2 1 0 0,75 5 123 0 0,172-6 0 0 0,-19-3 33 0 0,135 29-568 0 0,-193-13 260 0 0,-96-11-134 0 0,184-15 0 0 0,-274 9 348 0 0,-1 1 1 0 0,-1-1 0 0 0,1 0-1 0 0,0 0 1 0 0,0-1 0 0 0,0 0-1 0 0,0 0 1 0 0,-1 0-1 0 0,1-1 1 0 0,-1 0 0 0 0,7-4-1 0 0,-10 5-8 0 0,0-1 0 0 0,1 1 0 0 0,-1-1-1 0 0,0 1 1 0 0,0-1 0 0 0,-1 0 0 0 0,1 0 0 0 0,-1 0-1 0 0,1 0 1 0 0,-1 0 0 0 0,0 0 0 0 0,0 0-1 0 0,0 0 1 0 0,0-1 0 0 0,-1 1 0 0 0,1 0 0 0 0,-1 0-1 0 0,0-1 1 0 0,0 1 0 0 0,0 0 0 0 0,-1-7 0 0 0,-52-384 541 0 0,35-180-1493 0 0,16 315 588 0 0,0 215 107 0 0,-1-1 0 0 0,-3 1 0 0 0,-1 0 0 0 0,-18-57 1 0 0,20 83 155 0 0,1 0 0 0 0,1-1 0 0 0,1 0 0 0 0,1 1 0 0 0,0-1 0 0 0,4-31 0 0 0,24-112-1076 0 0,-17 114 751 0 0,9-92 0 0 0,-19 136 389 0 0,0 1 0 0 0,0 0-1 0 0,0 0 1 0 0,0-1 0 0 0,-1 1 0 0 0,1 0-1 0 0,-1 0 1 0 0,0-1 0 0 0,0 1 0 0 0,0 0-1 0 0,0 0 1 0 0,-1 0 0 0 0,1 0-1 0 0,-1 0 1 0 0,1 1 0 0 0,-1-1 0 0 0,0 0-1 0 0,-1 1 1 0 0,-3-5 0 0 0,2 4 37 0 0,-1 1 0 0 0,1-1 0 0 0,-1 0 0 0 0,1 1 1 0 0,-1 0-1 0 0,0 0 0 0 0,0 1 0 0 0,0-1 0 0 0,0 1 1 0 0,0 0-1 0 0,-8 0 0 0 0,-8 0 105 0 0,0 1 0 0 0,0 1 0 0 0,0 1 0 0 0,0 1 0 0 0,-22 6 0 0 0,-108 34 916 0 0,-239 101 1 0 0,31-8 2363 0 0,348-133-3342 0 0,-1 1 1 0 0,0-2-1 0 0,1 1 0 0 0,-1-2 0 0 0,0 1 1 0 0,0-2-1 0 0,-18 0 0 0 0,25-1-236 0 0,1 1 0 0 0,0-1 0 0 0,0 0 0 0 0,0-1 0 0 0,-1 1 0 0 0,1-1 0 0 0,1 1 0 0 0,-1-1-1 0 0,0 0 1 0 0,-5-4 0 0 0,6 3-312 0 0,1 1-1 0 0,-1-1 0 0 0,1 1 0 0 0,0-1 1 0 0,-1 0-1 0 0,1 0 0 0 0,1 0 1 0 0,-1 0-1 0 0,0 0 0 0 0,1 0 1 0 0,-1-1-1 0 0,1 1 0 0 0,0 0 0 0 0,-1-5 1 0 0,-1-13-6330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6:52.156"/>
    </inkml:context>
    <inkml:brush xml:id="br0">
      <inkml:brushProperty name="width" value="0.035" units="cm"/>
      <inkml:brushProperty name="height" value="0.035" units="cm"/>
      <inkml:brushProperty name="color" value="#008C3A"/>
    </inkml:brush>
  </inkml:definitions>
  <inkml:trace contextRef="#ctx0" brushRef="#br0">900 0 7058 0 0,'-95'63'4760'0'0,"67"-42"-4056"0"0,-1-1 1 0 0,-41 20-1 0 0,8-9 104 0 0,1 2 1 0 0,1 4-1 0 0,3 1 1 0 0,0 4-1 0 0,-79 76 0 0 0,110-89-804 0 0,1 1 0 0 0,1 1-1 0 0,2 1 1 0 0,1 1 0 0 0,2 1-1 0 0,1 0 1 0 0,2 2 0 0 0,1 0 0 0 0,2 1-1 0 0,1 0 1 0 0,2 1 0 0 0,2 0-1 0 0,2 0 1 0 0,1 1 0 0 0,1 0-1 0 0,4 51 1 0 0,0-80-4 0 0,1 0 0 0 0,0-1 0 0 0,1 1 1 0 0,0-1-1 0 0,1 1 0 0 0,0-1 0 0 0,0 0 0 0 0,1 0 0 0 0,0 0 1 0 0,1-1-1 0 0,0 1 0 0 0,8 10 0 0 0,-7-13-2 0 0,0 0 1 0 0,0 0-1 0 0,1-1 0 0 0,-1 0 1 0 0,1 0-1 0 0,0-1 1 0 0,1 1-1 0 0,-1-2 0 0 0,1 1 1 0 0,-1-1-1 0 0,1 0 0 0 0,0-1 1 0 0,1 1-1 0 0,12 0 0 0 0,23 3-104 0 0,0-2 0 0 0,1-3 0 0 0,-1-1 0 0 0,67-9-1 0 0,176-43 321 0 0,-171 29-199 0 0,99-22 111 0 0,174-30 31 0 0,-303 63-181 0 0,1 4-1 0 0,130 4 1 0 0,-186 5 299 0 0,0 1 0 0 0,-1 2 1 0 0,59 14-1 0 0,-88-51 515 0 0,6-51-396 0 0,24-114-1 0 0,-9 69-155 0 0,26-93-1134 0 0,-15 85 283 0 0,-28 95-398 0 0,-7 15-4159 0 0,-1 9-839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6:56.399"/>
    </inkml:context>
    <inkml:brush xml:id="br0">
      <inkml:brushProperty name="width" value="0.035" units="cm"/>
      <inkml:brushProperty name="height" value="0.035" units="cm"/>
      <inkml:brushProperty name="color" value="#008C3A"/>
    </inkml:brush>
  </inkml:definitions>
  <inkml:trace contextRef="#ctx0" brushRef="#br0">717 252 976 0 0,'-6'2'211'0'0,"0"-1"0"0"0,0 0 1 0 0,-1-1-1 0 0,1 1 0 0 0,0-1 0 0 0,0-1 0 0 0,0 1 0 0 0,-1-1 0 0 0,1 0 0 0 0,0 0 0 0 0,0-1 1 0 0,0 1-1 0 0,1-2 0 0 0,-1 1 0 0 0,0 0 0 0 0,-10-7 0 0 0,6 4-270 0 0,0 0-1 0 0,0 1 1 0 0,-1 1-1 0 0,-14-3 1 0 0,12 5 446 0 0,-1 0 0 0 0,1 2 0 0 0,-1 0 0 0 0,1 0 0 0 0,0 1 0 0 0,-1 1 0 0 0,-22 7 0 0 0,4 1 881 0 0,1 2 0 0 0,-30 16 0 0 0,47-20-997 0 0,0-1 1 0 0,1 2-1 0 0,0 0 1 0 0,1 0-1 0 0,-19 21 0 0 0,25-24-155 0 0,0-1-1 0 0,1 1 0 0 0,0 0 0 0 0,0 0 0 0 0,0 1 0 0 0,1 0 1 0 0,0-1-1 0 0,1 1 0 0 0,-1 1 0 0 0,2-1 0 0 0,-1 0 1 0 0,-1 11-1 0 0,4-16-67 0 0,1 0 1 0 0,-1 0 0 0 0,1 0-1 0 0,0 0 1 0 0,-1 0 0 0 0,1-1-1 0 0,0 1 1 0 0,1 0 0 0 0,-1 0-1 0 0,0-1 1 0 0,1 1 0 0 0,0-1-1 0 0,-1 1 1 0 0,1-1 0 0 0,0 0-1 0 0,0 0 1 0 0,1 1 0 0 0,-1-2-1 0 0,3 3 1 0 0,54 36 597 0 0,-45-31-508 0 0,6 4-16 0 0,0-1 0 0 0,1-1-1 0 0,0-1 1 0 0,1-1-1 0 0,0-1 1 0 0,0 0 0 0 0,27 4-1 0 0,-42-11-87 0 0,1 0-1 0 0,0 0 0 0 0,-1-1 1 0 0,1 0-1 0 0,0 0 0 0 0,-1-1 1 0 0,1 0-1 0 0,0 0 1 0 0,-1 0-1 0 0,1-1 0 0 0,-1-1 1 0 0,0 1-1 0 0,0-1 0 0 0,0 0 1 0 0,0-1-1 0 0,0 0 1 0 0,-1 0-1 0 0,1 0 0 0 0,-1-1 1 0 0,0 0-1 0 0,0 0 0 0 0,-1 0 1 0 0,0-1-1 0 0,0 0 0 0 0,6-9 1 0 0,-2-1 11 0 0,0 0 1 0 0,-1-1-1 0 0,-1 0 1 0 0,-1 0-1 0 0,-1-1 1 0 0,0 0-1 0 0,-1 0 0 0 0,-1 0 1 0 0,-1 0-1 0 0,0 0 1 0 0,-1-1-1 0 0,-2 1 1 0 0,1-1-1 0 0,-2 1 1 0 0,-1 0-1 0 0,0 0 1 0 0,-7-21-1 0 0,6 23-47 0 0,-1 1 0 0 0,-1 0 0 0 0,0 1 0 0 0,-1 0 0 0 0,-1 0 0 0 0,0 0 0 0 0,-1 1 0 0 0,0 0 0 0 0,-13-13 0 0 0,14 18-13 0 0,0 1-1 0 0,0 0 1 0 0,-1 0-1 0 0,0 0 1 0 0,0 1 0 0 0,0 1-1 0 0,-1-1 1 0 0,0 2 0 0 0,0-1-1 0 0,0 2 1 0 0,-1-1-1 0 0,1 1 1 0 0,-22-3 0 0 0,24 5 17 0 0,-1 0 1 0 0,0 1 0 0 0,0 0 0 0 0,0 0-1 0 0,0 1 1 0 0,1 0 0 0 0,-1 0-1 0 0,0 1 1 0 0,1 0 0 0 0,-1 1 0 0 0,1 0-1 0 0,0 0 1 0 0,-16 9 0 0 0,15-6 9 0 0,0 1 0 0 0,1 0 0 0 0,-1 0 0 0 0,2 1 0 0 0,-1 0 0 0 0,1 0-1 0 0,0 1 1 0 0,1 0 0 0 0,-11 19 0 0 0,0 11 33 0 0,1 1-1 0 0,2 0 0 0 0,2 2 0 0 0,-11 69 1 0 0,15-72-39 0 0,-4 16 28 0 0,3-21 35 0 0,2 0 0 0 0,1 0 1 0 0,1 0-1 0 0,3 1 0 0 0,1 56 0 0 0,1-89-58 0 0,0 1 0 0 0,0-1 0 0 0,1 0 0 0 0,-1 0 0 0 0,0 0 0 0 0,1 1 0 0 0,0-1 0 0 0,-1 0 0 0 0,1 0-1 0 0,0 0 1 0 0,0 0 0 0 0,0 0 0 0 0,0 0 0 0 0,0 0 0 0 0,1-1 0 0 0,-1 1 0 0 0,1 0 0 0 0,-1-1-1 0 0,1 1 1 0 0,-1-1 0 0 0,1 1 0 0 0,0-1 0 0 0,0 0 0 0 0,0 0 0 0 0,0 0 0 0 0,0 0 0 0 0,0 0-1 0 0,0 0 1 0 0,0 0 0 0 0,0-1 0 0 0,0 1 0 0 0,0-1 0 0 0,0 1 0 0 0,1-1 0 0 0,-1 0 0 0 0,0 0 0 0 0,0 0-1 0 0,1 0 1 0 0,-1 0 0 0 0,0-1 0 0 0,0 1 0 0 0,0-1 0 0 0,0 1 0 0 0,0-1 0 0 0,4-1 0 0 0,4-2-6 0 0,1-1 1 0 0,-2 1-1 0 0,1-2 1 0 0,0 1-1 0 0,-1-1 1 0 0,0-1-1 0 0,0 1 1 0 0,8-10-1 0 0,9-12 57 0 0,-1-2 0 0 0,-1-1-1 0 0,-2-1 1 0 0,-1 0 0 0 0,24-52 0 0 0,-22 35-33 0 0,-3 0 0 0 0,-2-2 1 0 0,17-72-1 0 0,-35 120-28 0 0,3-9-32 0 0,0 0 0 0 0,-1-1 0 0 0,-1 1 0 0 0,0-1 0 0 0,-1-14 0 0 0,0 25 34 0 0,0 0-1 0 0,0 0 1 0 0,-1 0-1 0 0,1 1 1 0 0,0-1 0 0 0,-1 0-1 0 0,0 0 1 0 0,1 0 0 0 0,-1 1-1 0 0,0-1 1 0 0,0 0-1 0 0,0 0 1 0 0,0 1 0 0 0,0-1-1 0 0,0 1 1 0 0,0-1-1 0 0,0 1 1 0 0,-1 0 0 0 0,1-1-1 0 0,-1 1 1 0 0,1 0-1 0 0,-1 0 1 0 0,1 0 0 0 0,-1 0-1 0 0,0 0 1 0 0,0 0-1 0 0,1 1 1 0 0,-1-1 0 0 0,0 0-1 0 0,0 1 1 0 0,0-1-1 0 0,0 1 1 0 0,1 0 0 0 0,-1 0-1 0 0,0 0 1 0 0,0 0-1 0 0,0 0 1 0 0,0 0 0 0 0,0 0-1 0 0,0 1 1 0 0,0-1-1 0 0,-2 2 1 0 0,-6 0 28 0 0,1 1 1 0 0,0 0-1 0 0,0 1 0 0 0,0 0 1 0 0,0 0-1 0 0,1 1 0 0 0,0 0 1 0 0,0 1-1 0 0,0 0 0 0 0,-13 12 0 0 0,-7 11 198 0 0,-32 42-1 0 0,26-30-155 0 0,-3 1-28 0 0,5-6 226 0 0,-50 71 0 0 0,74-93-230 0 0,-1 0 0 0 0,2 1 0 0 0,0-1 0 0 0,1 2 0 0 0,1-1 0 0 0,0 1 0 0 0,1 0 0 0 0,0 0 0 0 0,-1 20 0 0 0,5-26-35 0 0,-1 1 1 0 0,1-1-1 0 0,1 1 0 0 0,0 0 0 0 0,0-1 1 0 0,1 1-1 0 0,0-1 0 0 0,1 0 0 0 0,1 0 1 0 0,-1 0-1 0 0,1 0 0 0 0,7 12 0 0 0,-8-18-6 0 0,0 1 0 0 0,1-1 0 0 0,-1 0-1 0 0,1 0 1 0 0,0 0 0 0 0,0 0 0 0 0,0-1-1 0 0,0 1 1 0 0,0-1 0 0 0,1 0 0 0 0,0-1-1 0 0,-1 1 1 0 0,1-1 0 0 0,0 0 0 0 0,0 0-1 0 0,1 0 1 0 0,-1-1 0 0 0,0 1 0 0 0,0-1-1 0 0,1-1 1 0 0,-1 1 0 0 0,1-1 0 0 0,-1 0-1 0 0,0 0 1 0 0,1-1 0 0 0,6-1 0 0 0,-1 0 5 0 0,0-1 1 0 0,0-1 0 0 0,0 0 0 0 0,0-1-1 0 0,-1 0 1 0 0,1 0 0 0 0,-1-1-1 0 0,-1-1 1 0 0,1 0 0 0 0,-1 0-1 0 0,0-1 1 0 0,-1 0 0 0 0,0 0-1 0 0,0-1 1 0 0,-1 0 0 0 0,0 0-1 0 0,0-1 1 0 0,5-10 0 0 0,2-5 9 0 0,-1-1 1 0 0,-1 0-1 0 0,-1 0 1 0 0,-2-1-1 0 0,0-1 0 0 0,5-34 1 0 0,-6 22 1 0 0,-3 0 0 0 0,-1 0 0 0 0,-3-48 0 0 0,-1 76-13 0 0,0-1 1 0 0,-2 1-1 0 0,1 0 1 0 0,-1-1-1 0 0,-1 1 1 0 0,-1 1 0 0 0,1-1-1 0 0,-2 0 1 0 0,1 1-1 0 0,-2 0 1 0 0,0 0-1 0 0,0 0 1 0 0,0 1-1 0 0,-15-17 1 0 0,19 25-3 0 0,0 0 0 0 0,0 0 0 0 0,0 0 0 0 0,0 0-1 0 0,0 0 1 0 0,-1 0 0 0 0,1 1 0 0 0,-1-1 0 0 0,1 1 0 0 0,-1-1 0 0 0,1 1 0 0 0,-1 0 0 0 0,0 0 0 0 0,0 1 0 0 0,1-1 0 0 0,-1 0 0 0 0,0 1-1 0 0,0 0 1 0 0,0-1 0 0 0,0 1 0 0 0,-4 1 0 0 0,3 0 7 0 0,1 0-1 0 0,0 1 1 0 0,0-1 0 0 0,-1 1-1 0 0,1 0 1 0 0,0 0 0 0 0,0 0-1 0 0,1 0 1 0 0,-1 0-1 0 0,0 1 1 0 0,1-1 0 0 0,-1 1-1 0 0,1 0 1 0 0,-4 5 0 0 0,-3 8 13 0 0,0 1 0 0 0,1 0 0 0 0,1 0 0 0 0,0 0 0 0 0,-5 25 0 0 0,-3 20-148 0 0,-13 114-1 0 0,25-143 199 0 0,1 1-1 0 0,2-1 1 0 0,2 1-1 0 0,0-1 0 0 0,10 41 1 0 0,-11-70-41 0 0,0 1 0 0 0,0-1 0 0 0,1 0 0 0 0,-1 0 0 0 0,1 0 1 0 0,0 0-1 0 0,0 0 0 0 0,0 0 0 0 0,0 0 0 0 0,1-1 0 0 0,0 1 0 0 0,0-1 0 0 0,0 0 1 0 0,0 1-1 0 0,0-1 0 0 0,1-1 0 0 0,-1 1 0 0 0,6 2 0 0 0,-6-3-19 0 0,0-1-1 0 0,0-1 0 0 0,0 1 1 0 0,0 0-1 0 0,0-1 1 0 0,1 1-1 0 0,-1-1 0 0 0,0 0 1 0 0,1 0-1 0 0,-1 0 1 0 0,0-1-1 0 0,0 1 1 0 0,0-1-1 0 0,1 0 0 0 0,-1 0 1 0 0,0 0-1 0 0,0 0 1 0 0,0 0-1 0 0,0-1 1 0 0,0 0-1 0 0,-1 1 0 0 0,1-1 1 0 0,0 0-1 0 0,-1 0 1 0 0,3-3-1 0 0,9-8-12 0 0,0-2 1 0 0,-1 1-1 0 0,-1-2 0 0 0,0 0 1 0 0,-1 0-1 0 0,-1-1 0 0 0,-1 0 1 0 0,0 0-1 0 0,-1-1 0 0 0,-1-1 1 0 0,8-31-1 0 0,-4 4-1 0 0,-1-1 0 0 0,-3-1 0 0 0,2-78 0 0 0,-8 93-107 0 0,-1 0 1 0 0,-7-38-1 0 0,7 64 89 0 0,-1 0 1 0 0,0 0-1 0 0,-1 0 0 0 0,1 0 1 0 0,-2 1-1 0 0,1-1 1 0 0,-1 0-1 0 0,0 1 1 0 0,0 0-1 0 0,0 0 0 0 0,-1 0 1 0 0,0 0-1 0 0,0 0 1 0 0,-1 1-1 0 0,1 0 0 0 0,-1 0 1 0 0,-7-5-1 0 0,9 8 13 0 0,-1 0 0 0 0,1 1-1 0 0,-1 0 1 0 0,1-1-1 0 0,-1 1 1 0 0,0 1 0 0 0,1-1-1 0 0,-1 0 1 0 0,0 1-1 0 0,0 0 1 0 0,1 0 0 0 0,-1 0-1 0 0,0 0 1 0 0,0 1-1 0 0,1-1 1 0 0,-1 1 0 0 0,0 0-1 0 0,1 0 1 0 0,-1 0 0 0 0,1 1-1 0 0,-1-1 1 0 0,1 1-1 0 0,0 0 1 0 0,-1 0 0 0 0,1 0-1 0 0,0 0 1 0 0,0 1-1 0 0,1-1 1 0 0,-1 1 0 0 0,-4 5-1 0 0,-4 5-71 0 0,0 0 0 0 0,0 0 0 0 0,2 1 0 0 0,0 0 0 0 0,-11 23 0 0 0,-2 10-599 0 0,1 1 0 0 0,3 1 0 0 0,2 1 0 0 0,2 0 0 0 0,-9 65 0 0 0,15-33-6050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6:58.424"/>
    </inkml:context>
    <inkml:brush xml:id="br0">
      <inkml:brushProperty name="width" value="0.035" units="cm"/>
      <inkml:brushProperty name="height" value="0.035" units="cm"/>
      <inkml:brushProperty name="color" value="#008C3A"/>
    </inkml:brush>
  </inkml:definitions>
  <inkml:trace contextRef="#ctx0" brushRef="#br0">1 1040 4321 0 0,'50'7'825'0'0,"-47"-8"-731"0"0,1 1-1 0 0,-1 0 0 0 0,1 0 0 0 0,-1 0 0 0 0,0 0 0 0 0,1 1 0 0 0,-1 0 0 0 0,0-1 0 0 0,1 1 0 0 0,-1 0 1 0 0,0 0-1 0 0,4 3 0 0 0,-5-2 75 0 0,0 0 1 0 0,-1 1 0 0 0,1-1 0 0 0,-1 1-1 0 0,1-1 1 0 0,-1 1 0 0 0,0-1-1 0 0,0 1 1 0 0,0 0 0 0 0,-1 0-1 0 0,1 0 1 0 0,-1-1 0 0 0,1 1 0 0 0,-1 6-1 0 0,1 2 205 0 0,0 1 0 0 0,1-1 1 0 0,0 0-1 0 0,1 0 0 0 0,0 0 0 0 0,1 0 0 0 0,0 0 0 0 0,1 0 0 0 0,0-1 0 0 0,1 0 1 0 0,0 0-1 0 0,0-1 0 0 0,1 0 0 0 0,0 0 0 0 0,1 0 0 0 0,0-1 0 0 0,10 9 0 0 0,7 5 395 0 0,115 92 898 0 0,-119-100-1575 0 0,0 0 1 0 0,1-2 0 0 0,1-1 0 0 0,-1 0 0 0 0,32 9 0 0 0,323 92 884 0 0,-255-77-493 0 0,211 33-1 0 0,131-18 666 0 0,13-44-362 0 0,-387-8-692 0 0,574-28 916 0 0,-489 12-382 0 0,304-72 0 0 0,-7-69 392 0 0,-13-38-121 0 0,-302 126-605 0 0,526-227 59 0 0,-459 212-71 0 0,259-62 0 0 0,-380 121 2 0 0,0-5 0 0 0,-2-4 1 0 0,151-77-1 0 0,-196 83-218 0 0,-1-3-1 0 0,-1-3 1 0 0,-2-2-1 0 0,-2-2 1 0 0,-1-2-1 0 0,-3-2 1 0 0,52-63-1 0 0,-66 58-66 0 0,-31 47-62 0 0,0-1 0 0 0,0 1 0 0 0,0-1 0 0 0,0 1 0 0 0,-1-1 0 0 0,1 0-1 0 0,-1 1 1 0 0,1-1 0 0 0,-1 0 0 0 0,0 1 0 0 0,0-1 0 0 0,0 0 0 0 0,0 0 0 0 0,-1 1 0 0 0,1-1-1 0 0,-1 0 1 0 0,1 1 0 0 0,-2-4 0 0 0,1 5-73 0 0,23 6-2597 0 0,-12-2 2429 0 0,-14-3-1692 0 0,-33-3-262 0 0,-60 3 0 0 0,64 2 645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6:58.846"/>
    </inkml:context>
    <inkml:brush xml:id="br0">
      <inkml:brushProperty name="width" value="0.035" units="cm"/>
      <inkml:brushProperty name="height" value="0.035" units="cm"/>
      <inkml:brushProperty name="color" value="#008C3A"/>
    </inkml:brush>
  </inkml:definitions>
  <inkml:trace contextRef="#ctx0" brushRef="#br0">279 111 656 0 0,'-4'-5'149'0'0,"-27"-34"194"0"0,30 38-58 0 0,-1-1 1 0 0,1 1-1 0 0,-1-1 1 0 0,1 1 0 0 0,-1 0-1 0 0,1 0 1 0 0,-1-1-1 0 0,0 1 1 0 0,0 0 0 0 0,0 1-1 0 0,1-1 1 0 0,-1 0 0 0 0,0 0-1 0 0,0 1 1 0 0,0-1-1 0 0,0 1 1 0 0,0 0 0 0 0,0 0-1 0 0,0 0 1 0 0,-4 0 0 0 0,6 0-54 0 0,-1 1 0 0 0,1-1 0 0 0,0 1 0 0 0,-1-1 0 0 0,1 1 0 0 0,0-1 0 0 0,-1 1 1 0 0,1-1-1 0 0,0 1 0 0 0,0-1 0 0 0,0 1 0 0 0,-1 0 0 0 0,1-1 0 0 0,0 1 0 0 0,0-1 0 0 0,0 1 1 0 0,0 0-1 0 0,0-1 0 0 0,0 1 0 0 0,0 0 0 0 0,0-1 0 0 0,0 1 0 0 0,0-1 0 0 0,1 1 1 0 0,-1 0-1 0 0,0-1 0 0 0,0 1 0 0 0,1-1 0 0 0,-1 1 0 0 0,0-1 0 0 0,0 1 0 0 0,1-1 1 0 0,-1 1-1 0 0,1-1 0 0 0,-1 1 0 0 0,0-1 0 0 0,1 1 0 0 0,-1-1 0 0 0,1 0 0 0 0,-1 1 1 0 0,2 0-1 0 0,19 21 2237 0 0,-16-19-2296 0 0,0-1-1 0 0,0-1 1 0 0,-1 1-1 0 0,1 0 0 0 0,0-1 1 0 0,1 0-1 0 0,-1 0 1 0 0,0-1-1 0 0,0 0 1 0 0,0 1-1 0 0,10-2 1 0 0,63-12 594 0 0,-50 8-467 0 0,207-47 689 0 0,-83 16-994 0 0,-152 36 8 0 0,0 0 0 0 0,0 0 1 0 0,0 0-1 0 0,0 0 0 0 0,1-1 0 0 0,-1 1 1 0 0,0 0-1 0 0,0 0 0 0 0,0 0 0 0 0,1 0 0 0 0,-1 0 1 0 0,0 0-1 0 0,0 0 0 0 0,1 0 0 0 0,-1 0 0 0 0,0 0 1 0 0,0 0-1 0 0,0 0 0 0 0,1 0 0 0 0,-1 0 1 0 0,0 0-1 0 0,0 0 0 0 0,1 0 0 0 0,-1 0 0 0 0,0 0 1 0 0,0 0-1 0 0,0 0 0 0 0,1 0 0 0 0,-1 0 0 0 0,0 1 1 0 0,0-1-1 0 0,0 0 0 0 0,1 0 0 0 0,-1 0 1 0 0,0 0-1 0 0,0 0 0 0 0,0 1 0 0 0,0-1 0 0 0,1 0 1 0 0,-1 0-1 0 0,0 0 0 0 0,0 1 0 0 0,0-1 0 0 0,0 0 1 0 0,0 0-1 0 0,0 0 0 0 0,0 1 0 0 0,0-1 1 0 0,0 0-1 0 0,0 0 0 0 0,0 1 0 0 0,0-1 0 0 0,0 0 1 0 0,0 0-1 0 0,0 1 0 0 0,-11 17 147 0 0,-31 28 54 0 0,33-37-169 0 0,-151 170 837 0 0,8 7 0 0 0,-189 302 0 0 0,329-469-693 0 0,2-5-41 0 0,0 0 0 0 0,2 1 0 0 0,-1 0-1 0 0,2 0 1 0 0,0 1 0 0 0,1 0 0 0 0,-8 30-1 0 0,14-45-219 0 0,0-1-1 0 0,0 1 1 0 0,0-1 0 0 0,0 0-1 0 0,-1 1 1 0 0,1-1-1 0 0,0 1 1 0 0,0-1-1 0 0,0 0 1 0 0,0 1-1 0 0,0-1 1 0 0,0 1 0 0 0,0-1-1 0 0,0 1 1 0 0,0-1-1 0 0,0 0 1 0 0,0 1-1 0 0,1-1 1 0 0,-1 1-1 0 0,0-1 1 0 0,0 1 0 0 0,0-1-1 0 0,0 0 1 0 0,1 1-1 0 0,-1-1 1 0 0,0 0-1 0 0,0 1 1 0 0,1-1-1 0 0,-1 0 1 0 0,0 1 0 0 0,1-1-1 0 0,-1 0 1 0 0,0 0-1 0 0,1 1 1 0 0,-1-1-1 0 0,0 0 1 0 0,1 0-1 0 0,0 1 1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7:09.449"/>
    </inkml:context>
    <inkml:brush xml:id="br0">
      <inkml:brushProperty name="width" value="0.035" units="cm"/>
      <inkml:brushProperty name="height" value="0.035" units="cm"/>
      <inkml:brushProperty name="color" value="#008C3A"/>
    </inkml:brush>
  </inkml:definitions>
  <inkml:trace contextRef="#ctx0" brushRef="#br0">65 1 2793 0 0,'0'2'3822'0'0,"1"17"-3461"0"0,-6 31 1525 0 0,4-36-583 0 0,0 0-1 0 0,-1-1 1 0 0,-7 25-1 0 0,9-36-1181 0 0,0 0 0 0 0,0 1 0 0 0,1-1 0 0 0,-1 0 0 0 0,1 0 0 0 0,-1 0 0 0 0,1 0 0 0 0,0 0 0 0 0,-1 0 0 0 0,1 0-1 0 0,0 0 1 0 0,0 0 0 0 0,1 0 0 0 0,1 2 0 0 0,-2-2-142 0 0,1 1 0 0 0,0 0 0 0 0,-1 0-1 0 0,1 0 1 0 0,-1 0 0 0 0,0 0 0 0 0,0 0 0 0 0,1 5-1 0 0,-2-7 97 0 0,-1 0-1 0 0,1-1 1 0 0,0 1-1 0 0,0-1 0 0 0,0 1 1 0 0,0 0-1 0 0,0-1 1 0 0,0 1-1 0 0,0 0 1 0 0,0-1-1 0 0,0 1 0 0 0,0 0 1 0 0,0-1-1 0 0,1 1 1 0 0,-1-1-1 0 0,0 1 0 0 0,0 0 1 0 0,1-1-1 0 0,-1 1 1 0 0,0-1-1 0 0,1 1 1 0 0,-1-1-1 0 0,0 1 0 0 0,1-1 1 0 0,-1 1-1 0 0,1-1 1 0 0,-1 1-1 0 0,1-1 1 0 0,-1 0-1 0 0,1 1 0 0 0,-1-1 1 0 0,1 1-1 0 0,1-2-51 0 0,0 1-1 0 0,0-1 1 0 0,0 0-1 0 0,0 1 1 0 0,0-1-1 0 0,0 0 1 0 0,-1 0-1 0 0,1 0 1 0 0,0 0-1 0 0,-1-1 1 0 0,1 1-1 0 0,1-2 1 0 0,50-45 163 0 0,47-57 0 0 0,-72 75-206 0 0,-16 11-29 0 0,-12 19 46 0 0,0 0 0 0 0,-1-1 1 0 0,1 1-1 0 0,0 0 0 0 0,0 0 0 0 0,0-1 0 0 0,-1 1 0 0 0,1 0 0 0 0,0 0 0 0 0,0 0 0 0 0,-1-1 0 0 0,1 1 1 0 0,0 0-1 0 0,0 0 0 0 0,-1 0 0 0 0,1 0 0 0 0,0 0 0 0 0,-1 0 0 0 0,1-1 0 0 0,0 1 0 0 0,0 0 0 0 0,-1 0 1 0 0,1 0-1 0 0,0 0 0 0 0,-1 0 0 0 0,1 0 0 0 0,0 0 0 0 0,-1 0 0 0 0,1 0 0 0 0,0 0 0 0 0,-1 1 1 0 0,1-1-1 0 0,0 0 0 0 0,0 0 0 0 0,-1 0 0 0 0,1 0 0 0 0,-5 2-19 0 0,0-1-1 0 0,0 1 1 0 0,0 0 0 0 0,0 1 0 0 0,0-1-1 0 0,-5 5 1 0 0,-9 8 33 0 0,2 1 0 0 0,0 0 1 0 0,0 2-1 0 0,2 0 0 0 0,0 0 0 0 0,1 2 0 0 0,-14 26 1 0 0,7-8 4 0 0,2 1-1 0 0,2 0 1 0 0,-14 49 0 0 0,26-74-30 0 0,2 0 0 0 0,0 0 0 0 0,0 1 0 0 0,0 23 0 0 0,3-34-169 0 0,0 1 1 0 0,0-1 0 0 0,0 1 0 0 0,1-1-1 0 0,-1 1 1 0 0,1-1 0 0 0,1 0 0 0 0,-1 1 0 0 0,0-1-1 0 0,1 0 1 0 0,0 0 0 0 0,0 0 0 0 0,0 0 0 0 0,1 0-1 0 0,-1 0 1 0 0,1 0 0 0 0,0-1 0 0 0,6 6 0 0 0,12 5-5385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6.198"/>
    </inkml:context>
    <inkml:brush xml:id="br0">
      <inkml:brushProperty name="width" value="0.035" units="cm"/>
      <inkml:brushProperty name="height" value="0.035" units="cm"/>
      <inkml:brushProperty name="color" value="#008C3A"/>
    </inkml:brush>
  </inkml:definitions>
  <inkml:trace contextRef="#ctx0" brushRef="#br0">36 0 4665 0 0,'-3'6'1091'0'0,"1"0"-1"0"0,-1-1 1 0 0,1 1 0 0 0,0 0 0 0 0,1 0-1 0 0,-2 7 1 0 0,-1 68 3181 0 0,2-24-3148 0 0,-11 185-562 0 0,14-209-738 0 0,1-1 1 0 0,2 1 0 0 0,1-1 0 0 0,1 0 0 0 0,15 43-1 0 0,-19-71 186 0 0,-1 0-1 0 0,0 0 0 0 0,1 0 0 0 0,0-1 0 0 0,0 1 0 0 0,0 0 0 0 0,0-1 1 0 0,1 0-1 0 0,-1 1 0 0 0,1-1 0 0 0,0 0 0 0 0,0 0 0 0 0,0 0 1 0 0,0-1-1 0 0,1 1 0 0 0,-1-1 0 0 0,1 0 0 0 0,0 0 0 0 0,-1 0 1 0 0,8 3-1 0 0,-5-4 42 0 0,0-1 1 0 0,0 1-1 0 0,-1-1 1 0 0,1 0-1 0 0,0 0 1 0 0,0-1 0 0 0,0 1-1 0 0,0-1 1 0 0,-1-1-1 0 0,1 1 1 0 0,0-1-1 0 0,-1 0 1 0 0,1 0-1 0 0,7-5 1 0 0,1 0-2 0 0,0-2 0 0 0,-1 0 0 0 0,0 0 0 0 0,0-1 0 0 0,-1-1 0 0 0,14-15 0 0 0,59-79-5495 0 0,-47 53-174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7:10.025"/>
    </inkml:context>
    <inkml:brush xml:id="br0">
      <inkml:brushProperty name="width" value="0.035" units="cm"/>
      <inkml:brushProperty name="height" value="0.035" units="cm"/>
      <inkml:brushProperty name="color" value="#008C3A"/>
    </inkml:brush>
  </inkml:definitions>
  <inkml:trace contextRef="#ctx0" brushRef="#br0">1 1 5785 0 0,'11'9'7112'0'0,"7"-3"-4846"0"0,25-2-3800 0 0,-30-3 1760 0 0,51 4-726 0 0,-30-3 386 0 0,60 10 1 0 0,-86-11 339 0 0,-1 1 0 0 0,1 0-1 0 0,0 1 1 0 0,-1-1 0 0 0,1 2 0 0 0,-1-1 0 0 0,0 1 0 0 0,0 0 0 0 0,-1 0 0 0 0,1 1 0 0 0,-1 0 0 0 0,11 10 0 0 0,-14-10 5 0 0,0-1 0 0 0,-1 0 0 0 0,1 1 0 0 0,-1 0 0 0 0,0-1-1 0 0,0 1 1 0 0,-1 0 0 0 0,0 0 0 0 0,0 0 0 0 0,0 0 0 0 0,0 0 0 0 0,0 7 0 0 0,-1-10-270 0 0,0-1 0 0 0,0 1 0 0 0,-1 0-1 0 0,1-1 1 0 0,0 1 0 0 0,0-1 0 0 0,-1 1 0 0 0,1 0-1 0 0,-1-1 1 0 0,0 1 0 0 0,1-1 0 0 0,-1 1 0 0 0,0-1-1 0 0,0 0 1 0 0,0 1 0 0 0,0-1 0 0 0,-1 2 0 0 0,1-2-243 0 0,-1-1 1 0 0,1 1 0 0 0,-1 0 0 0 0,1-1-1 0 0,0 1 1 0 0,-1-1 0 0 0,1 1 0 0 0,-1-1 0 0 0,0 0-1 0 0,1 1 1 0 0,-1-1 0 0 0,1 0 0 0 0,-1 0-1 0 0,1 0 1 0 0,-1 0 0 0 0,1-1 0 0 0,-1 1-1 0 0,0 0 1 0 0,1-1 0 0 0,-1 1 0 0 0,-1-2 0 0 0,-9-2-4965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7:13.946"/>
    </inkml:context>
    <inkml:brush xml:id="br0">
      <inkml:brushProperty name="width" value="0.035" units="cm"/>
      <inkml:brushProperty name="height" value="0.035" units="cm"/>
      <inkml:brushProperty name="color" value="#008C3A"/>
    </inkml:brush>
  </inkml:definitions>
  <inkml:trace contextRef="#ctx0" brushRef="#br0">869 177 5041 0 0,'-1'0'75'0'0,"-1"-1"-1"0"0,1 0 1 0 0,0 1-1 0 0,0-1 1 0 0,1 0-1 0 0,-1 0 1 0 0,0 0-1 0 0,0 0 1 0 0,0 0-1 0 0,0 0 0 0 0,1 0 1 0 0,-1 0-1 0 0,1 0 1 0 0,-1 0-1 0 0,0 0 1 0 0,1 0-1 0 0,0-1 1 0 0,-1 1-1 0 0,1 0 1 0 0,0 0-1 0 0,0 0 1 0 0,-1-1-1 0 0,1 1 1 0 0,0 0-1 0 0,0 0 1 0 0,1-1-1 0 0,-1 1 1 0 0,0 0-1 0 0,0 0 1 0 0,0-1-1 0 0,1 1 1 0 0,0-2-1 0 0,1 1 97 0 0,1 0-1 0 0,-1 0 1 0 0,1 1 0 0 0,0-1-1 0 0,0 1 1 0 0,-1-1-1 0 0,1 1 1 0 0,0 0-1 0 0,0 0 1 0 0,0 0 0 0 0,0 0-1 0 0,6 0 1 0 0,280-36 6732 0 0,-108 18-6215 0 0,-48 0-603 0 0,254-25 452 0 0,-331 42-466 0 0,1 2 0 0 0,0 3-1 0 0,-1 2 1 0 0,106 24 0 0 0,199 82-60 0 0,-162-52 395 0 0,18 8 40 0 0,-190-56-378 0 0,-1 1 0 0 0,0 1-1 0 0,0 1 1 0 0,-1 2 0 0 0,42 34 0 0 0,-20-7-27 0 0,-3 2 0 0 0,45 57 0 0 0,67 109 116 0 0,-135-180-135 0 0,182 219 650 0 0,-156-196-662 0 0,-44-49 36 0 0,1 0 1 0 0,0-1-1 0 0,0 1 1 0 0,1-1-1 0 0,0 0 1 0 0,-1 0 0 0 0,1 0-1 0 0,0-1 1 0 0,1 0-1 0 0,9 5 1 0 0,-14-9 20 0 0,-3-1-61 0 0,0 0 0 0 0,1 0 0 0 0,-1 0 0 0 0,1-1 0 0 0,0 1 0 0 0,0 0 1 0 0,0-1-1 0 0,0 1 0 0 0,0-1 0 0 0,0 1 0 0 0,1-1 0 0 0,-1-3 1 0 0,0 0 17 0 0,0 0 1 0 0,0 0 0 0 0,0 0-1 0 0,-1 0 1 0 0,0 1 0 0 0,0-1 0 0 0,0 0-1 0 0,-1 1 1 0 0,0-1 0 0 0,0 1-1 0 0,0 0 1 0 0,-1 0 0 0 0,1 0 0 0 0,-1 1-1 0 0,0-1 1 0 0,-1 1 0 0 0,1 0-1 0 0,-8-5 1 0 0,-12-9 161 0 0,0 2 0 0 0,-43-22 0 0 0,36 22-5 0 0,-32-15 50 0 0,-1 4-1 0 0,-2 2 1 0 0,0 3 0 0 0,-2 3-1 0 0,-119-17 1 0 0,38 17 32 0 0,-284 1 0 0 0,287 25-185 0 0,1 6 1 0 0,1 6 0 0 0,-198 53-1 0 0,242-44-78 0 0,2 4 0 0 0,1 5 0 0 0,-97 51 0 0 0,120-51-13 0 0,2 3 1 0 0,2 3-1 0 0,1 4 0 0 0,-98 87 0 0 0,26-10-2 0 0,76-72 1 0 0,3 4 0 0 0,3 2-1 0 0,-70 88 1 0 0,62-47-265 0 0,45-62 23 0 0,-3-1 0 0 0,-54 62 0 0 0,78-97 207 0 0,1 0 0 0 0,-1-1 0 0 0,1 1-1 0 0,-1 0 1 0 0,0-1 0 0 0,1 1 0 0 0,-1 0-1 0 0,0-1 1 0 0,0 1 0 0 0,0-1 0 0 0,1 1 0 0 0,-1-1-1 0 0,0 1 1 0 0,0-1 0 0 0,0 1 0 0 0,0-1-1 0 0,0 0 1 0 0,0 0 0 0 0,0 1 0 0 0,0-1-1 0 0,0 0 1 0 0,0 0 0 0 0,0 0 0 0 0,0 0-1 0 0,0 0 1 0 0,0 0 0 0 0,0-1 0 0 0,0 1 0 0 0,0 0-1 0 0,1 0 1 0 0,-1-1 0 0 0,0 1 0 0 0,0 0-1 0 0,0-1 1 0 0,0 1 0 0 0,0-1 0 0 0,0 1-1 0 0,1-1 1 0 0,-1 0 0 0 0,0 1 0 0 0,1-1-1 0 0,-1 0 1 0 0,0 1 0 0 0,1-1 0 0 0,-1 0 0 0 0,1 0-1 0 0,-1 0 1 0 0,1 0 0 0 0,-1 1 0 0 0,1-1-1 0 0,-1 0 1 0 0,1 0 0 0 0,0 0 0 0 0,0 0-1 0 0,-1-2 1 0 0,-1-3-166 0 0,0-1-1 0 0,0 0 0 0 0,1 1 1 0 0,0-1-1 0 0,0 0 1 0 0,1-12-1 0 0,2 0-409 0 0,2-1 1 0 0,0 0-1 0 0,1 1 0 0 0,2 0 0 0 0,-1 1 1 0 0,18-34-1 0 0,4 2-3022 0 0,36-50 1 0 0,30-20-454 0 0,-92 119 5287 0 0,-3 6-180 0 0,-7 18 581 0 0,-12 27 693 0 0,-29 69 1305 0 0,6-10-824 0 0,-105 188 1 0 0,117-245-2280 0 0,1 2 0 0 0,3 0 0 0 0,-33 98 0 0 0,59-151-471 0 0,0 1 0 0 0,0-1-1 0 0,1 1 1 0 0,-1-1 0 0 0,1 1-1 0 0,-1 0 1 0 0,1-1 0 0 0,0 1-1 0 0,-1 0 1 0 0,1-1 0 0 0,0 1-1 0 0,0 0 1 0 0,0-1 0 0 0,1 1-1 0 0,-1 0 1 0 0,0-1 0 0 0,1 1-1 0 0,-1 0 1 0 0,1-1 0 0 0,-1 1-1 0 0,1-1 1 0 0,0 1 0 0 0,-1-1-1 0 0,1 1 1 0 0,0-1 0 0 0,0 1-1 0 0,0-1 1 0 0,0 0 0 0 0,0 0-1 0 0,1 1 1 0 0,-1-1 0 0 0,0 0-1 0 0,1 0 1 0 0,-1 0 0 0 0,0 0-1 0 0,1 0 1 0 0,-1-1 0 0 0,1 1-1 0 0,0 0 1 0 0,-1-1 0 0 0,1 1-1 0 0,-1-1 1 0 0,1 0 0 0 0,0 1-1 0 0,-1-1 1 0 0,1 0-1 0 0,0 0 1 0 0,-1 0 0 0 0,3 0-1 0 0,8-1 3 0 0,0 1 0 0 0,0-2 0 0 0,0 1-1 0 0,0-2 1 0 0,18-5 0 0 0,-8 0-3 0 0,-1 0 1 0 0,0-2-1 0 0,0-1 0 0 0,-1 0 1 0 0,23-18-1 0 0,88-78 24 0 0,6-5-429 0 0,-119 100 188 0 0,0 0 0 0 0,2 1 0 0 0,-1 1 0 0 0,2 0 0 0 0,37-11 0 0 0,-25 14-980 0 0,1 6-3417 0 0,-2 4-1369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7:15.266"/>
    </inkml:context>
    <inkml:brush xml:id="br0">
      <inkml:brushProperty name="width" value="0.035" units="cm"/>
      <inkml:brushProperty name="height" value="0.035" units="cm"/>
      <inkml:brushProperty name="color" value="#008C3A"/>
    </inkml:brush>
  </inkml:definitions>
  <inkml:trace contextRef="#ctx0" brushRef="#br0">16 1404 6593 0 0,'-2'-3'164'0'0,"0"-1"-1"0"0,0 0 0 0 0,0-1 0 0 0,1 1 0 0 0,-1 0 0 0 0,1-1 0 0 0,0 1 0 0 0,0-1 0 0 0,0 1 1 0 0,1-1-1 0 0,0 1 0 0 0,-1-1 0 0 0,2 1 0 0 0,-1-1 0 0 0,0 1 0 0 0,1-1 0 0 0,0 1 0 0 0,3-9 1 0 0,3-8 958 0 0,0 1 0 0 0,18-32 0 0 0,-20 41-1042 0 0,29-65 1536 0 0,-22 45-243 0 0,25-43 0 0 0,23-26-794 0 0,81-101 0 0 0,-103 154-494 0 0,2 3 1 0 0,2 0-1 0 0,1 3 1 0 0,52-37 0 0 0,-28 27-30 0 0,2 3 0 0 0,2 3 1 0 0,2 3-1 0 0,88-36 0 0 0,-48 34-26 0 0,2 4-1 0 0,1 6 1 0 0,2 5 0 0 0,143-16-1 0 0,-194 36-6 0 0,0 4 0 0 0,1 3-1 0 0,-1 2 1 0 0,0 4 0 0 0,117 20-1 0 0,-78 3-73 0 0,-2 4-1 0 0,126 56 0 0 0,-73-23 50 0 0,143 64 41 0 0,-235-96-29 0 0,-1 3 0 0 0,85 60 0 0 0,-122-73-3 0 0,-1 1 1 0 0,0 1-1 0 0,-2 2 0 0 0,-1 0 0 0 0,-1 1 0 0 0,-1 1 0 0 0,-1 1 1 0 0,-2 1-1 0 0,-1 1 0 0 0,13 33 0 0 0,9 38 65 0 0,49 200 0 0 0,7 23-4 0 0,-15-159 234 0 0,-52-114 17 0 0,33 86 1 0 0,-55-121-285 0 0,-1 0 1 0 0,-1 1-1 0 0,0-1 0 0 0,-1 1 0 0 0,-1-1 1 0 0,-1 1-1 0 0,0 0 0 0 0,-1 0 0 0 0,-4 26 1 0 0,1-30-180 0 0,-1 1 0 0 0,0-1 1 0 0,-8 19-1 0 0,10-27 83 0 0,-1 0 0 0 0,0-1 0 0 0,0 0-1 0 0,0 1 1 0 0,0-1 0 0 0,-1 0-1 0 0,0 0 1 0 0,0-1 0 0 0,0 1 0 0 0,-9 6-1 0 0,13-11 38 0 0,-1 1 0 0 0,1-1 0 0 0,-1 0 0 0 0,0 0 0 0 0,1 1 0 0 0,-1-1 0 0 0,1 0 0 0 0,-1 0 0 0 0,0 0 0 0 0,1 0 0 0 0,-1 0 0 0 0,0 0 0 0 0,1 0 0 0 0,-1 0 0 0 0,0 0 0 0 0,1 0 0 0 0,-1 0 0 0 0,1 0 0 0 0,-1 0 0 0 0,0 0 0 0 0,1-1 0 0 0,-1 1 0 0 0,1 0 0 0 0,-1 0 0 0 0,0-1 0 0 0,1 1 0 0 0,-1-1 0 0 0,1 1 0 0 0,-1 0 0 0 0,1-1 0 0 0,0 1 0 0 0,-1-1 0 0 0,1 1 0 0 0,-1-1 0 0 0,1 1 0 0 0,0-1 0 0 0,-1 1 0 0 0,1-1 0 0 0,0 1 0 0 0,0-1 0 0 0,-1 0 0 0 0,1 1 0 0 0,0-1 0 0 0,0 1-1 0 0,0-1 1 0 0,0 0 0 0 0,0 1 0 0 0,0-1 0 0 0,0 0 0 0 0,0 1 0 0 0,0-1 0 0 0,0 0 0 0 0,-2-38-1451 0 0,2 38 1396 0 0,4-66-5404 0 0,3 24 478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7:15.593"/>
    </inkml:context>
    <inkml:brush xml:id="br0">
      <inkml:brushProperty name="width" value="0.035" units="cm"/>
      <inkml:brushProperty name="height" value="0.035" units="cm"/>
      <inkml:brushProperty name="color" value="#008C3A"/>
    </inkml:brush>
  </inkml:definitions>
  <inkml:trace contextRef="#ctx0" brushRef="#br0">16 546 11522 0 0,'-1'2'110'0'0,"-1"1"0"0"0,0 0 0 0 0,0-1 0 0 0,1 1 0 0 0,-1 0 0 0 0,1 0 0 0 0,0 0 0 0 0,0 0 0 0 0,0 0 0 0 0,1 0-1 0 0,-1 0 1 0 0,1 0 0 0 0,-1 1 0 0 0,1-1 0 0 0,0 0 0 0 0,0 0 0 0 0,0 0 0 0 0,1 1 0 0 0,-1-1 0 0 0,1 0 0 0 0,0 0-1 0 0,2 5 1 0 0,27 77 1543 0 0,-26-74-1257 0 0,12 28 83 0 0,-4-8 124 0 0,0-1 0 0 0,3 0 1 0 0,24 39-1 0 0,-35-64-577 0 0,-1-1 0 0 0,0 0 0 0 0,1 0 0 0 0,0 0 0 0 0,0 0 0 0 0,0-1 0 0 0,1 0 0 0 0,-1 0 0 0 0,1 0 0 0 0,0 0 0 0 0,0-1-1 0 0,-1 0 1 0 0,2 0 0 0 0,-1 0 0 0 0,9 2 0 0 0,-6-3 61 0 0,1 0 0 0 0,0-1-1 0 0,0 1 1 0 0,0-2-1 0 0,-1 1 1 0 0,1-1-1 0 0,0-1 1 0 0,16-4 0 0 0,-4-2 68 0 0,0 0 1 0 0,0-1 0 0 0,-1-1 0 0 0,-1-1 0 0 0,0-1 0 0 0,32-26 0 0 0,-22 11-435 0 0,0-1 1 0 0,-2-2 0 0 0,-2 0 0 0 0,0-2-1 0 0,-2-1 1 0 0,-2-1 0 0 0,-1-1-1 0 0,-1 0 1 0 0,17-48 0 0 0,-19 37-403 0 0,-2 0-1 0 0,-2-1 1 0 0,-2 0-1 0 0,-2-1 1 0 0,-2 0 0 0 0,-2 0-1 0 0,-2-65 1 0 0,-7 59-4944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1:10:51.872"/>
    </inkml:context>
    <inkml:brush xml:id="br0">
      <inkml:brushProperty name="width" value="0.035" units="cm"/>
      <inkml:brushProperty name="height" value="0.035" units="cm"/>
      <inkml:brushProperty name="color" value="#008C3A"/>
    </inkml:brush>
  </inkml:definitions>
  <inkml:trace contextRef="#ctx0" brushRef="#br0">72 173 3081 0 0,'-2'-10'339'0'0,"1"-1"1"0"0,0 0 0 0 0,1 1 0 0 0,0-1-1 0 0,1 0 1 0 0,0 1 0 0 0,1-1 0 0 0,0 1 0 0 0,0-1-1 0 0,1 1 1 0 0,1 0 0 0 0,6-15 0 0 0,-9 24-87 0 0,-38 29 2573 0 0,37-28-2785 0 0,-1 0-1 0 0,1 1 1 0 0,-1-1 0 0 0,0 0 0 0 0,1 0-1 0 0,-1 1 1 0 0,1-1 0 0 0,-1 0 0 0 0,0 0-1 0 0,1 0 1 0 0,-1 0 0 0 0,0 0 0 0 0,1 0 0 0 0,-1 0-1 0 0,0 0 1 0 0,1 0 0 0 0,-1 0 0 0 0,1 0-1 0 0,-1 0 1 0 0,0 0 0 0 0,1-1 0 0 0,-1 1-1 0 0,0 0 1 0 0,1 0 0 0 0,-1-1 0 0 0,1 1-1 0 0,-1 0 1 0 0,1-1 0 0 0,-1 1 0 0 0,1 0-1 0 0,-1-1 1 0 0,1 1 0 0 0,-1-1 0 0 0,1 1-1 0 0,0-1 1 0 0,-1 1 0 0 0,1-1 0 0 0,0 0-1 0 0,-1 1 1 0 0,1-1 0 0 0,0 1 0 0 0,0-1-1 0 0,-1 0 1 0 0,1 1 0 0 0,0-1 0 0 0,0 1-1 0 0,0-1 1 0 0,0 0 0 0 0,0 0 0 0 0,-1-1-5 0 0,1 1 0 0 0,-1-1 0 0 0,0 0 0 0 0,1 1 0 0 0,-1 0 0 0 0,0-1 0 0 0,0 1 0 0 0,0-1 0 0 0,0 1 1 0 0,0 0-1 0 0,0 0 0 0 0,-1-1 0 0 0,1 1 0 0 0,0 0 0 0 0,0 0 0 0 0,-1 0 0 0 0,-2-1 0 0 0,-8-8 1277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8:56.182"/>
    </inkml:context>
    <inkml:brush xml:id="br0">
      <inkml:brushProperty name="width" value="0.035" units="cm"/>
      <inkml:brushProperty name="height" value="0.035" units="cm"/>
      <inkml:brushProperty name="color" value="#008C3A"/>
    </inkml:brush>
  </inkml:definitions>
  <inkml:trace contextRef="#ctx0" brushRef="#br0">1 1393 12675 0 0,'1'-6'365'0'0,"1"0"1"0"0,0 1 0 0 0,0-1 0 0 0,1 1 0 0 0,0-1-1 0 0,0 1 1 0 0,0 0 0 0 0,5-6 0 0 0,5-10 424 0 0,-6 8-250 0 0,16-36 454 0 0,-22 46-1000 0 0,-1 1 1 0 0,1-1-1 0 0,-1 0 0 0 0,1 0 0 0 0,-1 0 1 0 0,0 0-1 0 0,0 0 0 0 0,-1 1 0 0 0,1-1 0 0 0,-1 0 1 0 0,1 0-1 0 0,-1 0 0 0 0,0 1 0 0 0,0-1 1 0 0,0 0-1 0 0,-2-3 0 0 0,1 0 33 0 0,-1 0-1 0 0,1 0 1 0 0,0 0 0 0 0,1-1-1 0 0,-1 1 1 0 0,1-1-1 0 0,1 1 1 0 0,-1-1-1 0 0,1 1 1 0 0,0-1-1 0 0,1 1 1 0 0,0-1 0 0 0,0 1-1 0 0,0-1 1 0 0,4-11-1 0 0,4-9 36 0 0,2-1 0 0 0,17-31 0 0 0,-20 42-54 0 0,209-348 345 0 0,-119 212-338 0 0,-62 95-31 0 0,35-59-1295 0 0,107-133 0 0 0,-161 235 1653 0 0,-17 15-329 0 0,0 0-1 0 0,0 0 1 0 0,0 0-1 0 0,1 0 0 0 0,-1 0 1 0 0,0 0-1 0 0,0 0 1 0 0,0 0-1 0 0,0 0 0 0 0,0 0 1 0 0,1 0-1 0 0,-1 0 1 0 0,0 0-1 0 0,0 0 0 0 0,0 0 1 0 0,0 0-1 0 0,0 0 1 0 0,1 0-1 0 0,-1 1 0 0 0,0-1 1 0 0,0 0-1 0 0,0 0 1 0 0,0 0-1 0 0,0 0 0 0 0,0 0 1 0 0,1 0-1 0 0,-1 0 1 0 0,0 1-1 0 0,0-1 0 0 0,0 0 1 0 0,0 0-1 0 0,0 0 1 0 0,0 0-1 0 0,0 0 0 0 0,0 1 1 0 0,0-1-1 0 0,0 0 1 0 0,0 0-1 0 0,0 0 0 0 0,0 0 1 0 0,0 1-1 0 0,0-1 1 0 0,0 0-1 0 0,0 0 0 0 0,0 0 1 0 0,0 0-1 0 0,0 1 1 0 0,0-1-1 0 0,0 0 1 0 0,0 0-1 0 0,0 0 0 0 0,0 0 1 0 0,0 0-1 0 0,-1 1 1 0 0,-11 41 1180 0 0,6-21-1352 0 0,-24 129 211 0 0,7 0-1 0 0,-6 224 1 0 0,28-369-52 0 0,-2 64-304 0 0,8 107 0 0 0,-3-157 214 0 0,0-1 0 0 0,1 0 0 0 0,1 0 0 0 0,1-1 0 0 0,0 1 0 0 0,1-1 0 0 0,1 0 0 0 0,1 0 0 0 0,0-1 0 0 0,2 0 0 0 0,12 18 0 0 0,-20-31-264 0 0,1 0 0 0 0,0 1 1 0 0,-1-1-1 0 0,1-1 0 0 0,0 1 0 0 0,0 0 1 0 0,1-1-1 0 0,-1 1 0 0 0,0-1 1 0 0,1 0-1 0 0,0 0 0 0 0,-1 0 1 0 0,8 2-1 0 0,-6-5-1488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8:56.369"/>
    </inkml:context>
    <inkml:brush xml:id="br0">
      <inkml:brushProperty name="width" value="0.035" units="cm"/>
      <inkml:brushProperty name="height" value="0.035" units="cm"/>
      <inkml:brushProperty name="color" value="#008C3A"/>
    </inkml:brush>
  </inkml:definitions>
  <inkml:trace contextRef="#ctx0" brushRef="#br0">12 59 5409 0 0,'-1'1'51'0'0,"0"1"-1"0"0,0-1 1 0 0,0 1 0 0 0,0 0-1 0 0,0 0 1 0 0,0-1 0 0 0,0 1-1 0 0,0 0 1 0 0,1 0 0 0 0,-1 0-1 0 0,1 0 1 0 0,-1 0 0 0 0,1 0-1 0 0,0 0 1 0 0,0 0 0 0 0,0 0-1 0 0,0 0 1 0 0,0 0 0 0 0,0 0-1 0 0,1 0 1 0 0,0 4 0 0 0,2-2 269 0 0,-1 0 0 0 0,1 0 0 0 0,0 0 0 0 0,1 0 0 0 0,-1 0-1 0 0,0 0 1 0 0,1-1 0 0 0,4 3 0 0 0,5 4 156 0 0,-1-1-1 0 0,1-1 1 0 0,1 0-1 0 0,0-1 1 0 0,0 0-1 0 0,0-1 1 0 0,1-1-1 0 0,-1 0 1 0 0,1-1-1 0 0,1-1 1 0 0,-1 0-1 0 0,0-1 0 0 0,1 0 1 0 0,-1-2-1 0 0,19 0 1 0 0,24-5 77 0 0,-1-1 0 0 0,98-26 1 0 0,79-38-427 0 0,-83 8-5213 0 0,-52 17-800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18:57.473"/>
    </inkml:context>
    <inkml:brush xml:id="br0">
      <inkml:brushProperty name="width" value="0.035" units="cm"/>
      <inkml:brushProperty name="height" value="0.035" units="cm"/>
      <inkml:brushProperty name="color" value="#008C3A"/>
    </inkml:brush>
  </inkml:definitions>
  <inkml:trace contextRef="#ctx0" brushRef="#br0">205 326 15723 0 0,'0'0'34'0'0,"0"0"0"0"0,0 0 0 0 0,0 0 0 0 0,0 0-1 0 0,0 0 1 0 0,0-1 0 0 0,0 1 0 0 0,-1 0 0 0 0,1 0-1 0 0,0 0 1 0 0,0 0 0 0 0,0 0 0 0 0,0-1 0 0 0,0 1 0 0 0,0 0-1 0 0,0 0 1 0 0,0 0 0 0 0,0 0 0 0 0,0 0 0 0 0,0-1-1 0 0,0 1 1 0 0,0 0 0 0 0,0 0 0 0 0,0 0 0 0 0,0 0-1 0 0,0 0 1 0 0,1-1 0 0 0,-1 1 0 0 0,0 0 0 0 0,0 0-1 0 0,0 0 1 0 0,0 0 0 0 0,0 0 0 0 0,0 0 0 0 0,0 0 0 0 0,0-1-1 0 0,0 1 1 0 0,0 0 0 0 0,1 0 0 0 0,-1 0 0 0 0,0 0-1 0 0,0 0 1 0 0,0 0 0 0 0,0 0 0 0 0,0 0 0 0 0,1 0-1 0 0,-1 0 1 0 0,0 0 0 0 0,0 0 0 0 0,0 0 0 0 0,0 0 0 0 0,0 0-1 0 0,1 0 1 0 0,-1 0 0 0 0,0 0 0 0 0,0 0 0 0 0,0 0-1 0 0,0 0 1 0 0,0 0 0 0 0,1 0 0 0 0,-1 0 0 0 0,0 0-1 0 0,0 0 1 0 0,0 0 0 0 0,0 0 0 0 0,0 0 0 0 0,1 0-1 0 0,-1 0-10 0 0,1 0-1 0 0,-1 1 1 0 0,1-1-1 0 0,0 0 1 0 0,-1 0-1 0 0,1 0 0 0 0,-1 0 1 0 0,1 1-1 0 0,0-1 1 0 0,-1 0-1 0 0,1 1 0 0 0,-1-1 1 0 0,1 0-1 0 0,-1 1 1 0 0,1-1-1 0 0,-1 1 0 0 0,0-1 1 0 0,1 1-1 0 0,-1-1 1 0 0,1 1-1 0 0,-1-1 0 0 0,0 1 1 0 0,0-1-1 0 0,1 2 1 0 0,3 11-72 0 0,-1 1 1 0 0,-1-1 0 0 0,0 1-1 0 0,-1 0 1 0 0,0 0 0 0 0,-1 0 0 0 0,0-1-1 0 0,-4 18 1 0 0,-26 120-858 0 0,13-74 516 0 0,-64 274 592 0 0,-18 101 1892 0 0,99-450-2085 0 0,-1-1 0 0 0,1 0 1 0 0,-1 0-1 0 0,1 0 0 0 0,0 0 0 0 0,-1 1 0 0 0,1-1 1 0 0,0 0-1 0 0,0 0 0 0 0,0 1 0 0 0,0-1 1 0 0,0 0-1 0 0,0 0 0 0 0,0 1 0 0 0,1-1 0 0 0,-1 0 1 0 0,0 0-1 0 0,1 0 0 0 0,-1 1 0 0 0,1-1 0 0 0,-1 0 1 0 0,1 0-1 0 0,-1 0 0 0 0,2 1 0 0 0,-1-2 9 0 0,1-1-1 0 0,-1 0 0 0 0,0 1 1 0 0,0-1-1 0 0,1 0 1 0 0,-1 0-1 0 0,0 0 1 0 0,0 0-1 0 0,0 0 0 0 0,0 0 1 0 0,0 0-1 0 0,0 0 1 0 0,0 0-1 0 0,0 0 1 0 0,1-3-1 0 0,37-58 354 0 0,33-97 185 0 0,57-183-1 0 0,9-25-653 0 0,-105 294-173 0 0,2 1 0 0 0,87-127 0 0 0,-95 161 75 0 0,59-77-106 0 0,-76 104 317 0 0,-1 1 0 0 0,1 0 0 0 0,1 1 0 0 0,0 0 0 0 0,0 1 0 0 0,1 0 0 0 0,22-11 0 0 0,-33 18-17 0 0,0 0 0 0 0,1 1 0 0 0,-1-1 0 0 0,0 1 1 0 0,0 0-1 0 0,1-1 0 0 0,-1 1 0 0 0,0 0 0 0 0,1 0 1 0 0,-1 0-1 0 0,1 0 0 0 0,-1 0 0 0 0,0 0 0 0 0,1 0 1 0 0,-1 0-1 0 0,0 1 0 0 0,1-1 0 0 0,-1 0 1 0 0,0 1-1 0 0,1-1 0 0 0,-1 1 0 0 0,0-1 0 0 0,0 1 1 0 0,2 1-1 0 0,-1 0-29 0 0,0 0 0 0 0,0 0 0 0 0,-1 0 0 0 0,1 0 0 0 0,0 1 0 0 0,-1-1 0 0 0,0 0 1 0 0,1 1-1 0 0,-1-1 0 0 0,0 1 0 0 0,1 3 0 0 0,1 6-74 0 0,-1-1 0 0 0,0 0-1 0 0,-1 1 1 0 0,0 20 0 0 0,-4 9 14 0 0,-2 0 1 0 0,-18 69-1 0 0,-5 41 78 0 0,27-145 23 0 0,0 0 0 0 0,1 1 0 0 0,0-1 0 0 0,0 1 0 0 0,1-1 0 0 0,-1 0 0 0 0,1 1 0 0 0,1-1 1 0 0,-1 0-1 0 0,1 1 0 0 0,0-1 0 0 0,1 0 0 0 0,-1-1 0 0 0,6 10 0 0 0,-5-12-24 0 0,0 0 0 0 0,0 1 0 0 0,0-1 0 0 0,1-1 1 0 0,-1 1-1 0 0,1 0 0 0 0,0-1 0 0 0,0 0 0 0 0,0 0 0 0 0,0 0 0 0 0,0 0 0 0 0,0 0 0 0 0,0-1 0 0 0,1 0 0 0 0,-1 0 0 0 0,0 0 1 0 0,1-1-1 0 0,-1 1 0 0 0,1-1 0 0 0,-1 0 0 0 0,9-1 0 0 0,23-4-243 0 0,-1-1 0 0 0,1-2 0 0 0,-1-2 0 0 0,-1-1 0 0 0,37-16 0 0 0,72-23-79 0 0,-120 44 341 0 0,53-12 135 0 0,-72 17-133 0 0,0 0 1 0 0,0 1-1 0 0,0 0 0 0 0,0 0 0 0 0,0 0 1 0 0,0 0-1 0 0,0 1 0 0 0,1-1 0 0 0,-1 1 0 0 0,0 0 1 0 0,0 0-1 0 0,-1 1 0 0 0,1-1 0 0 0,7 5 1 0 0,-10-5-4 0 0,0-1 0 0 0,0 1 1 0 0,0 0-1 0 0,-1 0 1 0 0,1 0-1 0 0,0 0 1 0 0,0 0-1 0 0,-1 0 1 0 0,1 0-1 0 0,-1 0 0 0 0,1 0 1 0 0,-1 0-1 0 0,0 0 1 0 0,1 1-1 0 0,-1-1 1 0 0,0 0-1 0 0,0 0 1 0 0,1 0-1 0 0,-1 0 0 0 0,0 1 1 0 0,0-1-1 0 0,0 0 1 0 0,-1 0-1 0 0,1 0 1 0 0,0 0-1 0 0,0 1 1 0 0,-1-1-1 0 0,1 0 0 0 0,-1 0 1 0 0,1 0-1 0 0,-1 0 1 0 0,1 0-1 0 0,-1 0 1 0 0,-1 2-1 0 0,-29 36 233 0 0,26-34-213 0 0,-52 51 234 0 0,-2-1 0 0 0,-3-4 0 0 0,-72 47 0 0 0,-217 118 676 0 0,213-135-282 0 0,93-53-334 0 0,-64 36 488 0 0,97-58-656 0 0,-1 0 1 0 0,0-1 0 0 0,0-1-1 0 0,0 0 1 0 0,0 0 0 0 0,-23 2 0 0 0,30-6-182 0 0,1 0 0 0 0,-1 0 0 0 0,1-1 0 0 0,-1 0 0 0 0,1 0 0 0 0,0 0 0 0 0,0 0 1 0 0,-1-1-1 0 0,1 0 0 0 0,0 0 0 0 0,0 0 0 0 0,1-1 0 0 0,-1 0 0 0 0,0 0 0 0 0,1 0 0 0 0,0 0 1 0 0,0-1-1 0 0,-6-6 0 0 0,2 1-313 0 0,0-1 0 0 0,0 0 0 0 0,1 0 0 0 0,0-1 0 0 0,1 0-1 0 0,0 0 1 0 0,-4-13 0 0 0,-8-31-6450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3.017"/>
    </inkml:context>
    <inkml:brush xml:id="br0">
      <inkml:brushProperty name="width" value="0.035" units="cm"/>
      <inkml:brushProperty name="height" value="0.035" units="cm"/>
      <inkml:brushProperty name="color" value="#008C3A"/>
    </inkml:brush>
  </inkml:definitions>
  <inkml:trace contextRef="#ctx0" brushRef="#br0">156 4302 14483 0 0,'-7'2'492'0'0,"6"-2"-448"0"0,0 1 0 0 0,-1-1 0 0 0,1 1 0 0 0,0-1 0 0 0,0 0 0 0 0,0 1 0 0 0,0-1-1 0 0,0 0 1 0 0,0 0 0 0 0,-1 0 0 0 0,1 1 0 0 0,0-1 0 0 0,0-1 0 0 0,0 1 0 0 0,0 0 0 0 0,-1 0 0 0 0,1 0 0 0 0,0 0 0 0 0,0-1 0 0 0,0 1-1 0 0,0-1 1 0 0,0 1 0 0 0,0-1 0 0 0,0 1 0 0 0,0-1 0 0 0,0 0 0 0 0,0 1 0 0 0,-1-2 0 0 0,0-1 24 0 0,0-1-1 0 0,0 1 1 0 0,0 0 0 0 0,0 0 0 0 0,-1 0 0 0 0,1 0-1 0 0,-1 0 1 0 0,-3-3 0 0 0,-18-22 149 0 0,14 8-133 0 0,1-1-1 0 0,0 0 1 0 0,2 0 0 0 0,1-1 0 0 0,1 0 0 0 0,-5-38 0 0 0,-1-141-166 0 0,10 192 71 0 0,3-174 4 0 0,7 1-1 0 0,8 0 0 0 0,51-223 0 0 0,-17 190 125 0 0,9 3-1 0 0,120-278 1 0 0,-114 341 44 0 0,7 4 0 0 0,6 3 0 0 0,6 3 1 0 0,6 4-1 0 0,6 5 0 0 0,5 3 0 0 0,6 6 0 0 0,5 4 0 0 0,182-146 0 0 0,-201 193-188 0 0,3 4-1 0 0,2 4 0 0 0,198-90 1 0 0,-223 121-132 0 0,2 4 0 0 0,1 2 0 0 0,1 4 0 0 0,1 4 0 0 0,0 3 0 0 0,121-6 0 0 0,-155 18-74 0 0,0 3 0 0 0,1 2 0 0 0,-1 1 0 0 0,0 3 0 0 0,69 19 0 0 0,-91-19 85 0 0,-1 1-1 0 0,0 1 1 0 0,0 1-1 0 0,-1 1 1 0 0,-1 0-1 0 0,0 2 1 0 0,0 0-1 0 0,-2 2 1 0 0,1 0-1 0 0,-2 1 1 0 0,0 0-1 0 0,22 29 1 0 0,-19-16-85 0 0,-1 1 0 0 0,-1 0 1 0 0,-2 1-1 0 0,-1 1 1 0 0,22 67-1 0 0,-23-47 128 0 0,-2 1-1 0 0,-2 1 1 0 0,3 69-1 0 0,-11 18 490 0 0,-5-1 0 0 0,-25 152 0 0 0,-116 646 2569 0 0,51-380-1366 0 0,21-18-601 0 0,58-372-769 0 0,8 204 0 0 0,7-363-472 0 0,0 11 228 0 0,-1 0-1 0 0,-1 0 0 0 0,-3 23 0 0 0,3-38-200 0 0,0 0 1 0 0,-1 0-1 0 0,1 0 0 0 0,-1 0 0 0 0,0 0 0 0 0,0 0 0 0 0,-5 6 0 0 0,6-9-129 0 0,-1 0-1 0 0,0 0 1 0 0,1 0 0 0 0,-1 0 0 0 0,0-1 0 0 0,0 1-1 0 0,0-1 1 0 0,0 1 0 0 0,0-1 0 0 0,0 1 0 0 0,-1-1-1 0 0,1 0 1 0 0,0 0 0 0 0,-1 0 0 0 0,-4 1 0 0 0,-15 0-4973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4.186"/>
    </inkml:context>
    <inkml:brush xml:id="br0">
      <inkml:brushProperty name="width" value="0.035" units="cm"/>
      <inkml:brushProperty name="height" value="0.035" units="cm"/>
      <inkml:brushProperty name="color" value="#008C3A"/>
    </inkml:brush>
  </inkml:definitions>
  <inkml:trace contextRef="#ctx0" brushRef="#br0">11 648 6193 0 0,'-2'-4'63'0'0,"0"0"0"0"0,1 0 0 0 0,-1 0 0 0 0,1-1 0 0 0,0 1 0 0 0,1 0-1 0 0,-1 0 1 0 0,0-9 0 0 0,2 11-96 0 0,-1-1-1 0 0,1 1 1 0 0,0 0-1 0 0,0-1 1 0 0,0 1 0 0 0,0 0-1 0 0,0 0 1 0 0,1 0-1 0 0,-1-1 1 0 0,0 1-1 0 0,1 1 1 0 0,0-1-1 0 0,-1 0 1 0 0,1 0 0 0 0,0 1-1 0 0,0-1 1 0 0,3-1-1 0 0,4-4 12 0 0,1 1-1 0 0,-1 1 0 0 0,1-1 1 0 0,0 2-1 0 0,1-1 0 0 0,-1 1 0 0 0,1 1 1 0 0,0 0-1 0 0,11-2 0 0 0,12 1-228 0 0,56-1-1 0 0,-53 5 157 0 0,46-8 0 0 0,-70 6 175 0 0,-1 0-1 0 0,0-1 1 0 0,-1-1 0 0 0,1 0 0 0 0,0-1-1 0 0,-1 0 1 0 0,20-12 0 0 0,231-175 7598 0 0,-64 44-5820 0 0,-149 110-1853 0 0,-29 22-578 0 0,0 2-1 0 0,0-1 1 0 0,36-16 0 0 0,-56 30 495 0 0,0 1 1 0 0,0 0-1 0 0,1 0 1 0 0,-1 0 0 0 0,0 0-1 0 0,0 0 1 0 0,0-1-1 0 0,1 1 1 0 0,-1 0-1 0 0,0 0 1 0 0,0 0-1 0 0,1 0 1 0 0,-1 0 0 0 0,0 0-1 0 0,0 0 1 0 0,0 0-1 0 0,1 0 1 0 0,-1 0-1 0 0,0 0 1 0 0,0 0-1 0 0,1 0 1 0 0,-1 0 0 0 0,0 0-1 0 0,0 0 1 0 0,0 0-1 0 0,1 0 1 0 0,-1 0-1 0 0,0 0 1 0 0,0 1-1 0 0,1-1 1 0 0,-1 0 0 0 0,0 0-1 0 0,0 0 1 0 0,0 0-1 0 0,0 0 1 0 0,1 1-1 0 0,-1-1 1 0 0,0 0-1 0 0,0 0 1 0 0,0 0-1 0 0,0 0 1 0 0,0 1 0 0 0,1-1-1 0 0,-1 0 1 0 0,0 1-1 0 0,-2 14-1682 0 0,-16 27 1032 0 0,14-32 581 0 0,-249 613 2280 0 0,222-549-808 0 0,2 1 0 0 0,4 2 0 0 0,-18 94 0 0 0,38-114-935 0 0,5-55-414 0 0,-1 0 0 0 0,1 0 0 0 0,0 0-1 0 0,0 0 1 0 0,1 1 0 0 0,-1-1 0 0 0,0 0 0 0 0,1 0 0 0 0,-1 0 0 0 0,1 0 0 0 0,0 0 0 0 0,-1 0 0 0 0,1 0 0 0 0,0 0-1 0 0,0 0 1 0 0,0 0 0 0 0,1 0 0 0 0,-1 0 0 0 0,0-1 0 0 0,1 1 0 0 0,-1-1 0 0 0,3 3 0 0 0,-2-4 2 0 0,-1 0 0 0 0,1 0 1 0 0,-1 0-1 0 0,1 0 0 0 0,-1 0 1 0 0,1 0-1 0 0,-1 0 0 0 0,0-1 1 0 0,1 1-1 0 0,-1-1 0 0 0,1 1 1 0 0,-1-1-1 0 0,0 1 0 0 0,1-1 1 0 0,-1 0-1 0 0,0 1 0 0 0,0-1 1 0 0,0 0-1 0 0,2-2 0 0 0,26-22 309 0 0,-23 19-227 0 0,55-51 742 0 0,2 3-1 0 0,2 3 1 0 0,3 2-1 0 0,101-54 1 0 0,-123 81-1214 0 0,56-20-1 0 0,1 12-2878 0 0,-75 24-1882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26.401"/>
    </inkml:context>
    <inkml:brush xml:id="br0">
      <inkml:brushProperty name="width" value="0.035" units="cm"/>
      <inkml:brushProperty name="height" value="0.035" units="cm"/>
      <inkml:brushProperty name="color" value="#008C3A"/>
    </inkml:brush>
  </inkml:definitions>
  <inkml:trace contextRef="#ctx0" brushRef="#br0">323 1 16355 0 0,'-33'38'557'0'0,"2"2"-1"0"0,2 1 1 0 0,1 2-1 0 0,3 0 0 0 0,-29 67 1 0 0,50-101-477 0 0,-79 226 534 0 0,73-203-562 0 0,2 0-1 0 0,2 1 1 0 0,1 0 0 0 0,1 0-1 0 0,1 51 1 0 0,3-80-21 0 0,1 1 0 0 0,-1-1 1 0 0,1 1-1 0 0,-1-1 0 0 0,1 1 0 0 0,1-1 1 0 0,-1 0-1 0 0,1 1 0 0 0,-1-1 0 0 0,1 0 1 0 0,0 0-1 0 0,1 0 0 0 0,-1 0 0 0 0,1 0 1 0 0,-1-1-1 0 0,1 1 0 0 0,0-1 0 0 0,1 0 1 0 0,3 4-1 0 0,-3-5-77 0 0,0 0 0 0 0,0 0-1 0 0,0-1 1 0 0,0 1 0 0 0,0-1 0 0 0,0 1 0 0 0,1-2-1 0 0,-1 1 1 0 0,0 0 0 0 0,1-1 0 0 0,-1 1 0 0 0,1-1-1 0 0,-1-1 1 0 0,0 1 0 0 0,1-1 0 0 0,-1 1 0 0 0,0-1-1 0 0,1 0 1 0 0,5-3 0 0 0,38-17-1861 0 0,8-13-4838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4.698"/>
    </inkml:context>
    <inkml:brush xml:id="br0">
      <inkml:brushProperty name="width" value="0.035" units="cm"/>
      <inkml:brushProperty name="height" value="0.035" units="cm"/>
      <inkml:brushProperty name="color" value="#008C3A"/>
    </inkml:brush>
  </inkml:definitions>
  <inkml:trace contextRef="#ctx0" brushRef="#br0">570 378 10946 0 0,'0'-4'76'0'0,"-1"1"0"0"0,2-1-1 0 0,-1 1 1 0 0,0-1-1 0 0,0 1 1 0 0,1-1-1 0 0,0 1 1 0 0,0-1 0 0 0,0 1-1 0 0,0-1 1 0 0,1 1-1 0 0,-1 0 1 0 0,1 0 0 0 0,0 0-1 0 0,-1 0 1 0 0,5-5-1 0 0,1 1 36 0 0,1 0-1 0 0,-1 0 0 0 0,1 1 0 0 0,12-8 0 0 0,-13 11-146 0 0,-1-1 0 0 0,0-1-1 0 0,0 1 1 0 0,0-1 0 0 0,-1 0-1 0 0,0 0 1 0 0,0-1 0 0 0,0 1-1 0 0,0-1 1 0 0,6-12 0 0 0,-11 17-78 0 0,0-1 0 0 0,0 0 0 0 0,0 0 1 0 0,0 1-1 0 0,-1-1 0 0 0,1 0 0 0 0,-1 1 1 0 0,1-1-1 0 0,-1 0 0 0 0,0 1 0 0 0,1-1 0 0 0,-1 1 1 0 0,0-1-1 0 0,0 1 0 0 0,0 0 0 0 0,0-1 1 0 0,0 1-1 0 0,-1 0 0 0 0,1 0 0 0 0,0-1 1 0 0,-1 1-1 0 0,1 0 0 0 0,-2-1 0 0 0,-37-26-1441 0 0,39 27 1470 0 0,-2-1-7 0 0,-50-32-933 0 0,-63-30 0 0 0,101 56 1453 0 0,0 2 0 0 0,-1 0 1 0 0,1 0-1 0 0,-1 2 1 0 0,0 0-1 0 0,-1 0 1 0 0,1 2-1 0 0,0 0 1 0 0,-28 1-1 0 0,38 2-255 0 0,-1 0 0 0 0,1 1 1 0 0,0 0-1 0 0,-1 0 0 0 0,1 0 0 0 0,0 1 0 0 0,1 0 0 0 0,-1 0 1 0 0,0 1-1 0 0,1-1 0 0 0,0 1 0 0 0,0 0 0 0 0,0 1 0 0 0,0-1 1 0 0,1 1-1 0 0,-1 0 0 0 0,1 0 0 0 0,1 0 0 0 0,-1 1 0 0 0,1 0 0 0 0,-4 6 1 0 0,-6 16 38 0 0,0 2 0 0 0,2-1 0 0 0,-9 35 0 0 0,10-30-15 0 0,0-3-200 0 0,-64 234 411 0 0,67-232-93 0 0,2 0 0 0 0,1 1-1 0 0,1 0 1 0 0,2 0 0 0 0,7 67-1 0 0,-6-94-273 0 0,2-1-1 0 0,-1 0 0 0 0,0 0 0 0 0,1 0 1 0 0,0 0-1 0 0,1 0 0 0 0,0 0 0 0 0,-1 0 0 0 0,2-1 1 0 0,-1 1-1 0 0,1-1 0 0 0,-1 0 0 0 0,1 0 1 0 0,1 0-1 0 0,-1-1 0 0 0,1 1 0 0 0,0-1 0 0 0,7 5 1 0 0,-5-5-41 0 0,1-1 1 0 0,-1 1-1 0 0,1-1 1 0 0,0-1-1 0 0,0 1 1 0 0,1-2 0 0 0,-1 1-1 0 0,0-1 1 0 0,0 0-1 0 0,1 0 1 0 0,-1-1-1 0 0,1 0 1 0 0,13-3 0 0 0,6-2-82 0 0,0-1 1 0 0,0-2-1 0 0,-1-1 1 0 0,0-1-1 0 0,0-1 1 0 0,-1-1 0 0 0,-1-2-1 0 0,0 0 1 0 0,-1-2-1 0 0,0-1 1 0 0,28-26 0 0 0,0-5-220 0 0,-3-2 0 0 0,-2-1 0 0 0,61-89 0 0 0,-87 111-213 0 0,-2-1-1 0 0,-2-1 1 0 0,27-63-1 0 0,-37 77 129 0 0,-1-1 1 0 0,-1 0-1 0 0,-1-1 0 0 0,0 1 0 0 0,-2-1 1 0 0,0 1-1 0 0,-1-1 0 0 0,-1 0 1 0 0,-2-19-1 0 0,1 31 269 0 0,0 0 1 0 0,-1 1-1 0 0,0-1 1 0 0,0 0-1 0 0,0 1 0 0 0,-1 0 1 0 0,0-1-1 0 0,-6-8 1 0 0,8 13 34 0 0,0 0 1 0 0,-1 0-1 0 0,1 0 1 0 0,-1 0-1 0 0,0 0 1 0 0,0 0-1 0 0,0 0 1 0 0,0 1-1 0 0,0-1 1 0 0,0 1-1 0 0,0-1 1 0 0,0 1-1 0 0,-1 0 1 0 0,1 0-1 0 0,0 0 1 0 0,-1 0-1 0 0,1 1 1 0 0,-1-1 0 0 0,1 0-1 0 0,-1 1 1 0 0,1 0-1 0 0,-1-1 1 0 0,1 1-1 0 0,-1 0 1 0 0,-3 1-1 0 0,-10 4-2466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5.049"/>
    </inkml:context>
    <inkml:brush xml:id="br0">
      <inkml:brushProperty name="width" value="0.035" units="cm"/>
      <inkml:brushProperty name="height" value="0.035" units="cm"/>
      <inkml:brushProperty name="color" value="#008C3A"/>
    </inkml:brush>
  </inkml:definitions>
  <inkml:trace contextRef="#ctx0" brushRef="#br0">692 470 8410 0 0,'50'-48'2860'0'0,"-40"40"-2226"0"0,-1 0 1 0 0,0 0-1 0 0,0-1 0 0 0,0 0 0 0 0,8-14 0 0 0,-15 20-594 0 0,0 0 1 0 0,-1 0-1 0 0,0 0 0 0 0,1 0 1 0 0,-1 0-1 0 0,0 0 0 0 0,-1 0 1 0 0,1 0-1 0 0,-1-1 0 0 0,1 1 1 0 0,-1 0-1 0 0,0 0 0 0 0,0-1 1 0 0,0 1-1 0 0,0 0 0 0 0,-1 0 1 0 0,0-1-1 0 0,1 1 0 0 0,-1 0 1 0 0,0 0-1 0 0,0 0 0 0 0,-1 0 1 0 0,1 0-1 0 0,-4-5 0 0 0,-6-7-331 0 0,0 0 0 0 0,-1 0 0 0 0,-1 1 0 0 0,-1 1 0 0 0,1 0 0 0 0,-2 1-1 0 0,0 1 1 0 0,-27-17 0 0 0,-139-64-484 0 0,164 84 990 0 0,-1 0 1 0 0,1 2-1 0 0,-2 0 0 0 0,1 1 0 0 0,-1 0 1 0 0,-29-2-1 0 0,39 7-49 0 0,1 0 1 0 0,-1 0-1 0 0,1 1 0 0 0,-1 0 1 0 0,1 1-1 0 0,-1 0 0 0 0,1 0 1 0 0,0 1-1 0 0,0 0 0 0 0,0 0 1 0 0,0 1-1 0 0,1 0 0 0 0,-1 0 1 0 0,1 1-1 0 0,0 0 0 0 0,0 0 1 0 0,-6 7-1 0 0,-7 8 4 0 0,2 0 1 0 0,0 2-1 0 0,1 0 0 0 0,1 1 1 0 0,2 1-1 0 0,0 0 0 0 0,1 1 0 0 0,2 1 1 0 0,-12 34-1 0 0,21-53-151 0 0,1 0 1 0 0,-1 0-1 0 0,1 1 0 0 0,0-1 1 0 0,1 0-1 0 0,0 0 0 0 0,0 1 0 0 0,1-1 1 0 0,0 0-1 0 0,0 0 0 0 0,0 0 1 0 0,1 1-1 0 0,0-1 0 0 0,0-1 1 0 0,1 1-1 0 0,0 0 0 0 0,0-1 1 0 0,1 1-1 0 0,0-1 0 0 0,0 0 0 0 0,0 0 1 0 0,1-1-1 0 0,0 1 0 0 0,0-1 1 0 0,0 0-1 0 0,1 0 0 0 0,-1-1 1 0 0,1 0-1 0 0,12 7 0 0 0,-1-1 54 0 0,1-1 0 0 0,0-1 0 0 0,0-1 0 0 0,1 0 0 0 0,0-1 0 0 0,0-1 0 0 0,0-1 0 0 0,0-1 0 0 0,1 0 0 0 0,21-1 0 0 0,-2-4-266 0 0,-1-1 1 0 0,0-1-1 0 0,0-3 1 0 0,0-1-1 0 0,70-25 1 0 0,-19-2-555 0 0,103-57 0 0 0,-51 15-170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1.486"/>
    </inkml:context>
    <inkml:brush xml:id="br0">
      <inkml:brushProperty name="width" value="0.035" units="cm"/>
      <inkml:brushProperty name="height" value="0.035" units="cm"/>
      <inkml:brushProperty name="color" value="#008C3A"/>
    </inkml:brush>
  </inkml:definitions>
  <inkml:trace contextRef="#ctx0" brushRef="#br0">3132 469 1808 0 0,'5'-6'316'0'0,"0"1"1"0"0,1-1-1 0 0,0 1 0 0 0,0 0 0 0 0,0 0 0 0 0,0 1 0 0 0,11-6 0 0 0,-27 40 1146 0 0,-38 40-1519 0 0,-93 104 0 0 0,91-116-67 0 0,-54 55 657 0 0,-143 119-1 0 0,-18 18 494 0 0,-95 80-219 0 0,84-61-126 0 0,70-64-43 0 0,-202 228 564 0 0,174-174-729 0 0,5-2-201 0 0,10-9 946 0 0,-98 112 1738 0 0,309-352-2894 0 0,-2 3 30 0 0,0 0 1 0 0,1 1-1 0 0,0 0 0 0 0,-9 18 0 0 0,16-28-152 0 0,1 1 0 0 0,0-1 0 0 0,0 1 0 0 0,0-1-1 0 0,0 1 1 0 0,0 0 0 0 0,0 0 0 0 0,1 0 0 0 0,-1-1-1 0 0,1 1 1 0 0,0 0 0 0 0,0 0 0 0 0,0 0 0 0 0,0 0-1 0 0,0 0 1 0 0,1-1 0 0 0,0 1 0 0 0,-1 0 0 0 0,1 0-1 0 0,0-1 1 0 0,0 1 0 0 0,0 0 0 0 0,1-1 0 0 0,-1 1-1 0 0,0-1 1 0 0,1 1 0 0 0,0-1 0 0 0,3 4-1 0 0,9 7-141 0 0,1-2-1 0 0,0 1 0 0 0,0-2 0 0 0,1 0 0 0 0,1-1 0 0 0,-1-1 0 0 0,1 0 0 0 0,1-1 0 0 0,20 5 0 0 0,28 5 99 0 0,80 11 1 0 0,-49-12 12 0 0,5 5 138 0 0,634 153 776 0 0,-182-14-564 0 0,27 9 571 0 0,-423-122-372 0 0,2-6 0 0 0,1-7 0 0 0,206 15-1 0 0,127 2 308 0 0,-361-29-807 0 0,216 63 0 0 0,-323-76-49 0 0,-1 2 0 0 0,27 15 0 0 0,-31-14-114 0 0,0-1 0 0 0,46 14-1 0 0,-47-23-13 0 0,-16-1 3128 0 0,-13 2-2933 0 0,1 0 0 0 0,-1 1-1 0 0,1 0 1 0 0,1 0-1 0 0,-1 1 1 0 0,0 0-1 0 0,1 0 1 0 0,0 1 0 0 0,-12 12-1 0 0,28-30 59 0 0,-1 0-1 0 0,0-1 0 0 0,-1 0 1 0 0,11-25-1 0 0,5-9 16 0 0,372-615-37 0 0,-257 438-13 0 0,422-608-114 0 0,55 39-46 0 0,-51 129-243 0 0,-354 419 238 0 0,49-63 220 0 0,-217 253 18 0 0,7-11 72 0 0,3 1 0 0 0,3 3 0 0 0,64-55 0 0 0,-112 111-220 0 0,1 1 1 0 0,0 0-1 0 0,0 1 1 0 0,0 0-1 0 0,1 0 1 0 0,0 1-1 0 0,-1 0 0 0 0,17-3 1 0 0,-18 5-89 0 0,0 0 1 0 0,0-1-1 0 0,0 0 1 0 0,0-1 0 0 0,0 1-1 0 0,0-2 1 0 0,-1 1-1 0 0,1 0 1 0 0,-1-1-1 0 0,0 0 1 0 0,0-1-1 0 0,-1 1 1 0 0,1-1-1 0 0,-1 0 1 0 0,6-7 0 0 0,-9 10 230 0 0,-1 0 0 0 0,1 0 0 0 0,-1 0 0 0 0,1 0 0 0 0,-1-1 0 0 0,0 1 0 0 0,1 0 0 0 0,-1-1 0 0 0,0 1 0 0 0,-1-1 0 0 0,1 1 0 0 0,0-1 0 0 0,-1 0 0 0 0,1 1 0 0 0,-1-1 0 0 0,0 1 0 0 0,0-1 0 0 0,0 0 0 0 0,0 1 0 0 0,-1-5 0 0 0,-1 6-29 0 0,1-1 1 0 0,0 0-1 0 0,-1 0 0 0 0,1 0 0 0 0,-1 1 1 0 0,0-1-1 0 0,1 1 0 0 0,-1-1 1 0 0,0 1-1 0 0,0 0 0 0 0,0 0 0 0 0,0 0 1 0 0,0 0-1 0 0,0 0 0 0 0,0 0 0 0 0,-1 0 1 0 0,1 1-1 0 0,0-1 0 0 0,0 1 0 0 0,-1 0 1 0 0,1-1-1 0 0,0 1 0 0 0,-5 1 0 0 0,-54-2-156 0 0,-1 3 0 0 0,-103 17-1 0 0,93-8 469 0 0,-106 1-1 0 0,45-18 116 0 0,0-6-1 0 0,-220-49 1 0 0,-255-100 378 0 0,505 131-663 0 0,-15-4-15 0 0,-564-150 295 0 0,493 143-497 0 0,-318-28 0 0 0,111 51-621 0 0,-70-5-658 0 0,448 22 1080 0 0,1-2-1 0 0,-1 0 1 0 0,-20-6 0 0 0,3-6-4871 0 0,18 6-395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2.096"/>
    </inkml:context>
    <inkml:brush xml:id="br0">
      <inkml:brushProperty name="width" value="0.035" units="cm"/>
      <inkml:brushProperty name="height" value="0.035" units="cm"/>
      <inkml:brushProperty name="color" value="#008C3A"/>
    </inkml:brush>
  </inkml:definitions>
  <inkml:trace contextRef="#ctx0" brushRef="#br0">3005 74 5041 0 0,'-33'-73'2545'0'0,"33"74"-2771"0"0,1 1 0 0 0,-1-1 0 0 0,0 1 0 0 0,0 0 0 0 0,0-1 0 0 0,0 1 0 0 0,0-1 0 0 0,0 1 0 0 0,0 0 0 0 0,0-1 0 0 0,-1 1 0 0 0,1-1 0 0 0,-1 1 1 0 0,0 1-1 0 0,-20 41-637 0 0,18-38 687 0 0,-25 41 233 0 0,-3-1 0 0 0,-42 50 0 0 0,-20 28 648 0 0,-133 268 552 0 0,100-160-555 0 0,-321 564 1339 0 0,102-265-963 0 0,237-374-788 0 0,-49 63 352 0 0,-9-6 0 0 0,-9-9 0 0 0,-309 282 1 0 0,148-180 1141 0 0,195-175-6402 0 0,132-123 674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2.578"/>
    </inkml:context>
    <inkml:brush xml:id="br0">
      <inkml:brushProperty name="width" value="0.035" units="cm"/>
      <inkml:brushProperty name="height" value="0.035" units="cm"/>
      <inkml:brushProperty name="color" value="#008C3A"/>
    </inkml:brush>
  </inkml:definitions>
  <inkml:trace contextRef="#ctx0" brushRef="#br0">168 10 7058 0 0,'-34'-3'468'0'0,"12"0"-427"0"0,0 1 1 0 0,0 1 0 0 0,-34 2-1 0 0,55-1-45 0 0,1 0 0 0 0,0 0-1 0 0,-1 0 1 0 0,1 0 0 0 0,0 0-1 0 0,-1 0 1 0 0,1 0 0 0 0,-1 0 0 0 0,1 0-1 0 0,0 0 1 0 0,-1 0 0 0 0,1 1-1 0 0,-1-1 1 0 0,1 0 0 0 0,0 0-1 0 0,-1 0 1 0 0,1 0 0 0 0,0 1 0 0 0,-1-1-1 0 0,1 0 1 0 0,0 0 0 0 0,-1 1-1 0 0,1-1 1 0 0,0 0 0 0 0,0 1-1 0 0,-1-1 1 0 0,1 0 0 0 0,0 1-1 0 0,0-1 1 0 0,0 0 0 0 0,-1 1 0 0 0,1-1-1 0 0,0 0 1 0 0,0 1 0 0 0,0-1-1 0 0,0 1 1 0 0,0-1 0 0 0,0 0-1 0 0,0 1 1 0 0,0-1 0 0 0,0 0 0 0 0,0 2-1 0 0,14 15-900 0 0,27 10-134 0 0,-18-21 1548 0 0,-1-2 0 0 0,1-1 0 0 0,0-1 0 0 0,0 0 0 0 0,0-2 0 0 0,23-3 0 0 0,25 2 999 0 0,62 6 796 0 0,152 25-1 0 0,-143-4-1519 0 0,0 5 0 0 0,182 67 0 0 0,72 48-530 0 0,152 53-308 0 0,7-38-978 0 0,128-49-1356 0 0,-52-11-1785 0 0,-563-86 398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8.769"/>
    </inkml:context>
    <inkml:brush xml:id="br0">
      <inkml:brushProperty name="width" value="0.035" units="cm"/>
      <inkml:brushProperty name="height" value="0.035" units="cm"/>
      <inkml:brushProperty name="color" value="#008C3A"/>
    </inkml:brush>
  </inkml:definitions>
  <inkml:trace contextRef="#ctx0" brushRef="#br0">111 200 3081 0 0,'-3'21'151'0'0,"-1"1"1"0"0,-1-1-1 0 0,-1 0 1 0 0,-1 0-1 0 0,-1-1 1 0 0,-12 24-1 0 0,-19 54-417 0 0,32-69 125 0 0,6-28 174 0 0,1 0 0 0 0,-1 0 1 0 0,1 0-1 0 0,-1 0 0 0 0,1 0 0 0 0,0 0 1 0 0,0 0-1 0 0,0 0 0 0 0,0 1 1 0 0,-1-1-1 0 0,1 0 0 0 0,1 0 1 0 0,-1 0-1 0 0,0 0 0 0 0,0 0 0 0 0,0 0 1 0 0,0 0-1 0 0,1 0 0 0 0,-1 0 1 0 0,0 0-1 0 0,1 0 0 0 0,0 1 1 0 0,22-40 2908 0 0,-10 16-3651 0 0,0-1 1 0 0,-1-1 0 0 0,-2 0 0 0 0,13-40 0 0 0,-11 33 902 0 0,1 1 0 0 0,1 0 0 0 0,2 1 0 0 0,24-33 1 0 0,-6 7 158 0 0,-28 46-384 0 0,0 0-1 0 0,1 0 0 0 0,0 0 1 0 0,0 1-1 0 0,1 0 1 0 0,0 1-1 0 0,13-11 0 0 0,-19 17-26 0 0,0-1-1 0 0,0 1 1 0 0,0 0-1 0 0,0 0 1 0 0,0 0-1 0 0,0 0 0 0 0,0 0 1 0 0,0 0-1 0 0,0 0 1 0 0,0 1-1 0 0,1-1 1 0 0,-1 1-1 0 0,0 0 0 0 0,0 0 1 0 0,1 0-1 0 0,-1 0 1 0 0,0 0-1 0 0,1 0 1 0 0,-1 0-1 0 0,0 1 0 0 0,0-1 1 0 0,1 1-1 0 0,-1 0 1 0 0,0-1-1 0 0,0 1 1 0 0,0 0-1 0 0,0 0 0 0 0,0 1 1 0 0,0-1-1 0 0,0 0 1 0 0,0 1-1 0 0,-1-1 1 0 0,1 1-1 0 0,0-1 0 0 0,-1 1 1 0 0,0 0-1 0 0,1 0 1 0 0,-1 0-1 0 0,0-1 1 0 0,0 1-1 0 0,0 1 0 0 0,2 3 1 0 0,1 0 115 0 0,-1 1 0 0 0,0-1 0 0 0,0 1 0 0 0,0 0 0 0 0,-1 0 0 0 0,0 0 0 0 0,-1 0 0 0 0,1 1 0 0 0,-1-1 0 0 0,-1 0 0 0 0,1 1 0 0 0,-1-1 0 0 0,0 0 0 0 0,-1 1 0 0 0,0-1 0 0 0,0 0 0 0 0,-1 0 0 0 0,0 0 1 0 0,0 0-1 0 0,0 0 0 0 0,-1 0 0 0 0,0 0 0 0 0,-1-1 0 0 0,1 1 0 0 0,-1-1 0 0 0,0 0 0 0 0,-1 0 0 0 0,1 0 0 0 0,-9 7 0 0 0,6-7 54 0 0,0 1 0 0 0,1 0 0 0 0,0 0 0 0 0,-6 9-1 0 0,11-15-120 0 0,0 0 0 0 0,1 0 0 0 0,-1 0 0 0 0,1 0 0 0 0,-1 0 0 0 0,1 0 0 0 0,0 0 0 0 0,-1 0 0 0 0,1 0 0 0 0,0 0 0 0 0,0 0 0 0 0,-1 0 0 0 0,1 0 0 0 0,0 0 0 0 0,0 0 0 0 0,0 0 0 0 0,1 0 0 0 0,-1 0 0 0 0,0 2-1 0 0,1-2-45 0 0,0 0 0 0 0,0 0-1 0 0,0 0 1 0 0,0-1-1 0 0,0 1 1 0 0,0 0-1 0 0,0-1 1 0 0,0 1-1 0 0,0-1 1 0 0,0 1-1 0 0,0-1 1 0 0,0 1-1 0 0,0-1 1 0 0,1 0-1 0 0,-1 1 1 0 0,0-1-1 0 0,0 0 1 0 0,0 0-1 0 0,1 0 1 0 0,-1 0-1 0 0,0 0 1 0 0,2-1-1 0 0,-2 1 55 0 0,0 0 0 0 0,0 0 0 0 0,0 0 0 0 0,0 0 0 0 0,0 0 1 0 0,0 0-1 0 0,0 0 0 0 0,-1 0 0 0 0,1 1 0 0 0,0-1 0 0 0,0 0 0 0 0,0 0 0 0 0,0 1 0 0 0,0-1 0 0 0,0 0 0 0 0,-1 1 0 0 0,1-1 0 0 0,0 1 0 0 0,0-1 0 0 0,0 1 0 0 0,-1 0 0 0 0,1-1 0 0 0,0 1 0 0 0,-1 0 0 0 0,1-1 0 0 0,-1 1 0 0 0,1 0 0 0 0,-1 0 0 0 0,1 0 0 0 0,0 1 0 0 0,-1 0-1 0 0,0 0 0 0 0,0 0 0 0 0,0 0-1 0 0,0 0 1 0 0,0 1 0 0 0,-1-1 0 0 0,1 0 0 0 0,-1 0 0 0 0,1 0-1 0 0,-1 0 1 0 0,0 0 0 0 0,-2 3 0 0 0,-4 10-91 0 0,-2-1 0 0 0,-17 22 0 0 0,23-33 45 0 0,-37 43-365 0 0,-2-2 0 0 0,-2-1 1 0 0,-52 38-1 0 0,14-12 653 0 0,70-56-205 0 0,17-14 14 0 0,24-17 12 0 0,156-149-60 0 0,-118 104 0 0 0,-49 46 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9.436"/>
    </inkml:context>
    <inkml:brush xml:id="br0">
      <inkml:brushProperty name="width" value="0.035" units="cm"/>
      <inkml:brushProperty name="height" value="0.035" units="cm"/>
      <inkml:brushProperty name="color" value="#008C3A"/>
    </inkml:brush>
  </inkml:definitions>
  <inkml:trace contextRef="#ctx0" brushRef="#br0">0 207 144 0 0,'75'17'2122'0'0,"-53"-11"-2168"0"0,1-1 1 0 0,-1-2-1 0 0,1 0 0 0 0,0-1 1 0 0,26-2-1 0 0,-42 0 27 0 0,1 0 0 0 0,0-1 0 0 0,0 0 0 0 0,-1 0 0 0 0,1-1 0 0 0,-1 0 1 0 0,1-1-1 0 0,-1 1 0 0 0,0-1 0 0 0,0-1 0 0 0,0 1 0 0 0,0-1 0 0 0,-1 0 0 0 0,0-1 0 0 0,1 0 0 0 0,-2 0 0 0 0,1 0 0 0 0,9-11 0 0 0,-13 13 58 0 0,0 1-1 0 0,-1 0 0 0 0,1-1 1 0 0,-1 1-1 0 0,1-1 0 0 0,-1 0 1 0 0,0 1-1 0 0,0-1 0 0 0,0 0 0 0 0,-1 0 1 0 0,1 0-1 0 0,-1 0 0 0 0,1 1 1 0 0,-1-1-1 0 0,0 0 0 0 0,0 0 1 0 0,0 0-1 0 0,0 0 0 0 0,-1 0 1 0 0,1 0-1 0 0,-1 0 0 0 0,0 1 0 0 0,0-1 1 0 0,0 0-1 0 0,0 0 0 0 0,0 1 1 0 0,-1-1-1 0 0,1 1 0 0 0,-1-1 1 0 0,1 1-1 0 0,-1-1 0 0 0,0 1 1 0 0,0 0-1 0 0,0 0 0 0 0,0 0 0 0 0,-1 0 1 0 0,1 1-1 0 0,0-1 0 0 0,-3-1 1 0 0,-2-1 74 0 0,0 0-1 0 0,-1 0 1 0 0,1 0 0 0 0,0 1 0 0 0,-1 1 0 0 0,0-1 0 0 0,0 1 0 0 0,1 0 0 0 0,-1 1-1 0 0,0 0 1 0 0,0 0 0 0 0,-1 1 0 0 0,-8 0 0 0 0,9 2-143 0 0,0-1 0 0 0,-1 1 1 0 0,1 0-1 0 0,1 1 0 0 0,-1 0 0 0 0,0 1 1 0 0,1-1-1 0 0,-1 1 0 0 0,1 1 0 0 0,0-1 1 0 0,1 1-1 0 0,-1 0 0 0 0,1 1 0 0 0,0 0 1 0 0,-10 12-1 0 0,8-7-154 0 0,0 0 1 0 0,1 1-1 0 0,0 0 0 0 0,1 0 1 0 0,0 1-1 0 0,1-1 1 0 0,0 1-1 0 0,-5 27 1 0 0,10-38 160 0 0,-1 0 1 0 0,0 0-1 0 0,1 0 0 0 0,0 0 1 0 0,0 0-1 0 0,0 1 1 0 0,0-1-1 0 0,0 0 1 0 0,0 0-1 0 0,0 0 1 0 0,0 0-1 0 0,1 0 1 0 0,-1 0-1 0 0,1 0 1 0 0,0 0-1 0 0,0 0 1 0 0,0 0-1 0 0,-1 0 1 0 0,2 0-1 0 0,-1 0 1 0 0,0 0-1 0 0,0-1 1 0 0,3 4-1 0 0,-1-4-1 0 0,-1 1 1 0 0,1 0-1 0 0,0-1 1 0 0,0 0-1 0 0,0 0 0 0 0,0 1 1 0 0,0-2-1 0 0,1 1 0 0 0,-1 0 1 0 0,0-1-1 0 0,0 1 0 0 0,0-1 1 0 0,7 0-1 0 0,5-2-48 0 0,0 1 0 0 0,0-2 0 0 0,0 0 0 0 0,0-1-1 0 0,21-8 1 0 0,290-151-288 0 0,-322 161 355 0 0,0 0 1 0 0,0 0-1 0 0,0-1 0 0 0,-1 0 0 0 0,1 1 1 0 0,-1-1-1 0 0,1 0 0 0 0,-1 0 0 0 0,0-1 1 0 0,-1 1-1 0 0,1-1 0 0 0,0 1 0 0 0,-1-1 1 0 0,0 0-1 0 0,4-8 0 0 0,-9 8 537 0 0,-5 11 387 0 0,-6 12 48 0 0,11-7-939 0 0,3-11 0 0 0,0-1 1 0 0,0 1-1 0 0,0-1 1 0 0,0 1-1 0 0,0-1 1 0 0,0 1-1 0 0,0 0 0 0 0,0-1 1 0 0,0 1-1 0 0,0-1 1 0 0,0 1-1 0 0,-1-1 1 0 0,1 1-1 0 0,0-1 0 0 0,0 1 1 0 0,0-1-1 0 0,-1 1 1 0 0,1-1-1 0 0,0 1 1 0 0,-1-1-1 0 0,1 1 0 0 0,0-1 1 0 0,-1 0-1 0 0,1 1 1 0 0,-1-1-1 0 0,1 1 1 0 0,0-1-1 0 0,-1 0 0 0 0,1 0 1 0 0,-1 1-1 0 0,1-1 1 0 0,-1 0-1 0 0,1 0 1 0 0,-1 1-1 0 0,1-1 0 0 0,-1 0 1 0 0,0 0-1 0 0,-3-1 146 0 0,1 1-1 0 0,-1 0 1 0 0,1-1-1 0 0,-1 1 1 0 0,1 0-1 0 0,-1 0 1 0 0,1 1-1 0 0,0-1 1 0 0,-1 1-1 0 0,1 0 1 0 0,0 0-1 0 0,-1 0 1 0 0,1 0 0 0 0,0 0-1 0 0,0 1 1 0 0,-6 3-1 0 0,5-2-183 0 0,-1 0-1 0 0,1 0 0 0 0,0 0 1 0 0,0 0-1 0 0,0 1 1 0 0,0 0-1 0 0,1 0 1 0 0,-1 0-1 0 0,1 0 1 0 0,-4 6-1 0 0,7-9 3 0 0,0-1-1 0 0,-1 1 1 0 0,1 0-1 0 0,-1 0 1 0 0,1-1-1 0 0,0 1 1 0 0,-1 0 0 0 0,1 0-1 0 0,0 0 1 0 0,0-1-1 0 0,0 1 1 0 0,0 0-1 0 0,0 0 1 0 0,0 0-1 0 0,0 0 1 0 0,0-1-1 0 0,0 1 1 0 0,0 0-1 0 0,0 0 1 0 0,0 0 0 0 0,0-1-1 0 0,1 1 1 0 0,-1 0-1 0 0,0 0 1 0 0,1-1-1 0 0,-1 1 1 0 0,1 0-1 0 0,0 1 1 0 0,0-1-29 0 0,1 0 0 0 0,-1 0 1 0 0,0-1-1 0 0,1 1 0 0 0,-1 0 0 0 0,1-1 1 0 0,-1 1-1 0 0,1-1 0 0 0,0 1 0 0 0,-1-1 1 0 0,1 0-1 0 0,0 1 0 0 0,2-1 0 0 0,1 0-114 0 0,1 0 0 0 0,0 0-1 0 0,-1-1 1 0 0,1 0-1 0 0,-1 0 1 0 0,1 0 0 0 0,8-4-1 0 0,3-5 11 0 0,-1-2-1 0 0,0 0 0 0 0,-1 0 1 0 0,-1-2-1 0 0,0 1 1 0 0,-1-2-1 0 0,18-25 0 0 0,32-33 1499 0 0,-86 107 1686 0 0,-16 43-3307 0 0,24-45 290 0 0,11-25-208 0 0,-18 47 5 0 0,22-53 101 0 0,-1 0 1 0 0,1 0 0 0 0,-1 0-1 0 0,1 0 1 0 0,0 0 0 0 0,0 1-1 0 0,0-1 1 0 0,0 0-1 0 0,0 0 1 0 0,0 0 0 0 0,0 0-1 0 0,0 1 1 0 0,0-1 0 0 0,0 0-1 0 0,1 0 1 0 0,-1 0 0 0 0,0 0-1 0 0,1 0 1 0 0,-1 1 0 0 0,1-1-1 0 0,-1 0 1 0 0,1 0-1 0 0,0 0 1 0 0,-1 0 0 0 0,1-1-1 0 0,0 1 1 0 0,0 0 0 0 0,0 0-1 0 0,-1 0 1 0 0,1 0 0 0 0,0-1-1 0 0,0 1 1 0 0,0-1 0 0 0,0 1-1 0 0,0 0 1 0 0,1-1-1 0 0,-1 0 1 0 0,0 1 0 0 0,0-1-1 0 0,2 1 1 0 0,6-1-1801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29.705"/>
    </inkml:context>
    <inkml:brush xml:id="br0">
      <inkml:brushProperty name="width" value="0.035" units="cm"/>
      <inkml:brushProperty name="height" value="0.035" units="cm"/>
      <inkml:brushProperty name="color" value="#008C3A"/>
    </inkml:brush>
  </inkml:definitions>
  <inkml:trace contextRef="#ctx0" brushRef="#br0">95 327 488 0 0,'3'-1'22'0'0,"0"1"0"0"0,0 0 0 0 0,0 0 0 0 0,0 1 0 0 0,0-1 0 0 0,0 1 0 0 0,0-1 0 0 0,0 1 0 0 0,0 0 0 0 0,-1 0 0 0 0,1 0 0 0 0,0 0 0 0 0,-1 1 0 0 0,1-1 0 0 0,-1 1 0 0 0,1-1 0 0 0,-1 1 0 0 0,0 0 0 0 0,0 0 0 0 0,1 0 0 0 0,-2 0 0 0 0,1 1 0 0 0,0-1 0 0 0,0 0 0 0 0,-1 1 0 0 0,1-1 0 0 0,-1 1 0 0 0,0 0 0 0 0,2 3 0 0 0,-2-1 73 0 0,0 0 0 0 0,0 0 0 0 0,-1 0 0 0 0,0 0 0 0 0,0 0 0 0 0,0 0-1 0 0,0 0 1 0 0,-1 0 0 0 0,0 0 0 0 0,0 0 0 0 0,0 0 0 0 0,-1 0 0 0 0,0-1 0 0 0,1 1 0 0 0,-2 0 0 0 0,-3 5 0 0 0,-1 2 67 0 0,0-2 0 0 0,-2 1 0 0 0,1-1 1 0 0,-1 0-1 0 0,-13 10 0 0 0,19-18-79 0 0,0 1 1 0 0,-1-1-1 0 0,1 0 0 0 0,0 0 1 0 0,-1 0-1 0 0,1 0 0 0 0,-1-1 1 0 0,0 1-1 0 0,0-1 1 0 0,-4 1-1 0 0,6-2 32 0 0,1 0-1 0 0,-1 0 1 0 0,0 0-1 0 0,1 0 1 0 0,-1 0-1 0 0,0 0 1 0 0,1-1 0 0 0,-1 1-1 0 0,0 0 1 0 0,1-1-1 0 0,-1 0 1 0 0,1 1-1 0 0,-1-1 1 0 0,1 0 0 0 0,-1 0-1 0 0,1 0 1 0 0,-1 0-1 0 0,1 0 1 0 0,0 0-1 0 0,-1 0 1 0 0,1 0 0 0 0,0-1-1 0 0,0 1 1 0 0,-1-2-1 0 0,1 0 30 0 0,-1 0 1 0 0,1 0-1 0 0,0-1 0 0 0,0 1 0 0 0,0 0 0 0 0,1 0 1 0 0,-1-1-1 0 0,1 1 0 0 0,0 0 0 0 0,0-1 0 0 0,0 1 0 0 0,0-1 1 0 0,1 1-1 0 0,-1 0 0 0 0,1 0 0 0 0,0-1 0 0 0,0 1 0 0 0,0 0 1 0 0,0 0-1 0 0,0 0 0 0 0,1 0 0 0 0,3-5 0 0 0,5-10 29 0 0,1 0 0 0 0,18-22 0 0 0,-23 32-147 0 0,30-39-745 0 0,2 1-1 0 0,2 3 1 0 0,2 0 0 0 0,2 3-1 0 0,2 2 1 0 0,83-54-1 0 0,-85 66-1700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0.097"/>
    </inkml:context>
    <inkml:brush xml:id="br0">
      <inkml:brushProperty name="width" value="0.035" units="cm"/>
      <inkml:brushProperty name="height" value="0.035" units="cm"/>
      <inkml:brushProperty name="color" value="#008C3A"/>
    </inkml:brush>
  </inkml:definitions>
  <inkml:trace contextRef="#ctx0" brushRef="#br0">582 157 6593 0 0,'-38'-42'3021'0'0,"30"32"-2679"0"0,0 0 0 0 0,0 1 1 0 0,-1 0-1 0 0,0 0 1 0 0,-1 1-1 0 0,0 1 1 0 0,-16-10-1 0 0,13 11-722 0 0,0 0 0 0 0,-1 1 0 0 0,0 0 0 0 0,0 2 0 0 0,0-1 0 0 0,0 2 0 0 0,0 0 0 0 0,0 1 0 0 0,-1 0 0 0 0,1 1 0 0 0,-1 0-1 0 0,1 1 1 0 0,0 1 0 0 0,0 1 0 0 0,-1 0 0 0 0,-16 6 0 0 0,17-4 90 0 0,0 0 1 0 0,1 1-1 0 0,0 1 0 0 0,0 0 1 0 0,1 0-1 0 0,-1 1 1 0 0,2 1-1 0 0,-21 19 0 0 0,24-19 467 0 0,0 0 0 0 0,0 1 0 0 0,1 0 0 0 0,0 0 0 0 0,1 0 0 0 0,-9 20 0 0 0,14-28-105 0 0,0 0 1 0 0,1 0 0 0 0,-1 0-1 0 0,1 0 1 0 0,-1 0 0 0 0,1 0-1 0 0,-1 0 1 0 0,1 0 0 0 0,0 0-1 0 0,0 0 1 0 0,0 0 0 0 0,0 0-1 0 0,0 0 1 0 0,1 0 0 0 0,-1 0 0 0 0,1 0-1 0 0,-1 0 1 0 0,1 0 0 0 0,-1 0-1 0 0,1 0 1 0 0,0-1 0 0 0,2 3-1 0 0,-1-1 34 0 0,1 0-1 0 0,-1 0 0 0 0,1-1 0 0 0,0 0 1 0 0,0 1-1 0 0,0-1 0 0 0,0 0 0 0 0,0 0 1 0 0,0-1-1 0 0,1 1 0 0 0,4 1 0 0 0,8 2-5 0 0,1-1-1 0 0,-1 0 0 0 0,1-2 1 0 0,22 2-1 0 0,34-6-2445 0 0,-36 0-70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0.645"/>
    </inkml:context>
    <inkml:brush xml:id="br0">
      <inkml:brushProperty name="width" value="0.035" units="cm"/>
      <inkml:brushProperty name="height" value="0.035" units="cm"/>
      <inkml:brushProperty name="color" value="#008C3A"/>
    </inkml:brush>
  </inkml:definitions>
  <inkml:trace contextRef="#ctx0" brushRef="#br0">10 374 1352 0 0,'0'0'24'0'0,"-1"1"0"0"0,0-1 0 0 0,0 1 0 0 0,1-1 0 0 0,-1 1-1 0 0,0 0 1 0 0,1 0 0 0 0,-1-1 0 0 0,1 1 0 0 0,-1 0 0 0 0,1 0 0 0 0,-1 0-1 0 0,1-1 1 0 0,0 1 0 0 0,-1 0 0 0 0,1 0 0 0 0,0 0 0 0 0,-1 0 0 0 0,1 0 0 0 0,0 0-1 0 0,0 0 1 0 0,0 0 0 0 0,0 0 0 0 0,0 0 0 0 0,0 0 0 0 0,0 0 0 0 0,1 0-1 0 0,-1 0 1 0 0,0 0 0 0 0,5 34-40 0 0,-4-31-38 0 0,0 1-1 0 0,0-1 0 0 0,0 0 0 0 0,1 0 1 0 0,0 0-1 0 0,0 0 0 0 0,0 0 0 0 0,1 0 0 0 0,-1 0 1 0 0,1 0-1 0 0,0-1 0 0 0,0 0 0 0 0,4 4 1 0 0,-5-5 63 0 0,0-1 0 0 0,1 0 0 0 0,-1 0 0 0 0,0 0 0 0 0,1 0 0 0 0,-1 0 0 0 0,1-1 0 0 0,0 1 0 0 0,-1-1 0 0 0,1 0 0 0 0,-1 1 0 0 0,1-1 0 0 0,-1 0 1 0 0,1-1-1 0 0,0 1 0 0 0,-1 0 0 0 0,1-1 0 0 0,-1 1 0 0 0,1-1 0 0 0,-1 0 0 0 0,1 0 0 0 0,-1 0 0 0 0,0 0 0 0 0,4-3 0 0 0,8-3 129 0 0,-1-2-1 0 0,1 0 1 0 0,-2-1-1 0 0,1 0 1 0 0,-1-1-1 0 0,-1 0 1 0 0,0 0-1 0 0,14-20 1 0 0,7-16 321 0 0,28-54-1 0 0,-5 10 180 0 0,35-52 818 0 0,-94 151-1568 0 0,1-1 1 0 0,-1 1-1 0 0,1 0 0 0 0,-4 16 0 0 0,-4 11-329 0 0,-70 130-1484 0 0,39-83 4058 0 0,58-130 2054 0 0,9-20-4134 0 0,-24 65-158 0 0,1 0 0 0 0,-1 0 1 0 0,1 0-1 0 0,0 0 0 0 0,0 1 0 0 0,1-1 0 0 0,-1 0 0 0 0,0 1 1 0 0,1 0-1 0 0,0-1 0 0 0,-1 1 0 0 0,1 0 0 0 0,0 0 0 0 0,0 1 1 0 0,0-1-1 0 0,7-2 0 0 0,-9 4 59 0 0,1-1 1 0 0,0 1-1 0 0,-1 0 1 0 0,1-1-1 0 0,0 1 1 0 0,0 0-1 0 0,0 0 1 0 0,-1 0-1 0 0,1 0 1 0 0,0 0-1 0 0,0 1 1 0 0,0-1-1 0 0,-1 1 0 0 0,1-1 1 0 0,0 1-1 0 0,-1-1 1 0 0,1 1-1 0 0,0 0 1 0 0,-1 0-1 0 0,1 0 1 0 0,2 2-1 0 0,-1 0 5 0 0,-1 0-1 0 0,1 0 0 0 0,-1 0 1 0 0,0 0-1 0 0,1 0 0 0 0,-1 1 1 0 0,-1-1-1 0 0,1 1 0 0 0,2 6 1 0 0,0 5-70 0 0,0 1 1 0 0,-1 0-1 0 0,2 27 1 0 0,-3 10-375 0 0,-8 78 1 0 0,0 13-1036 0 0,8-118 947 0 0,2-9-4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0.754"/>
    </inkml:context>
    <inkml:brush xml:id="br0">
      <inkml:brushProperty name="width" value="0.035" units="cm"/>
      <inkml:brushProperty name="height" value="0.035" units="cm"/>
      <inkml:brushProperty name="color" value="#008C3A"/>
    </inkml:brush>
  </inkml:definitions>
  <inkml:trace contextRef="#ctx0" brushRef="#br0">312 762 432 0 0,'-13'-52'2648'0'0,"13"46"-2252"0"0,-1 1 0 0 0,0-1 1 0 0,0 1-1 0 0,0-1 1 0 0,-1 1-1 0 0,0 0 0 0 0,0 0 1 0 0,0-1-1 0 0,-1 2 1 0 0,1-1-1 0 0,-6-7 0 0 0,6 11-187 0 0,0 0 0 0 0,-1 1 0 0 0,1 0 0 0 0,0-1 0 0 0,0 1 0 0 0,0 0 0 0 0,0 0 0 0 0,0 0 0 0 0,-1 0-1 0 0,1 1 1 0 0,0-1 0 0 0,0 0 0 0 0,0 1 0 0 0,0 0 0 0 0,0-1 0 0 0,0 1 0 0 0,0 0 0 0 0,0 0 0 0 0,-2 2 0 0 0,0-1-39 0 0,0-1 1 0 0,0 1-1 0 0,0 1 1 0 0,0-1-1 0 0,1 1 1 0 0,-1-1-1 0 0,1 1 1 0 0,-6 6 0 0 0,10 15 2137 0 0,-1-22-2193 0 0,1 1 1 0 0,-1-1-1 0 0,1 1 1 0 0,-1 0-1 0 0,0-1 1 0 0,0 1-1 0 0,0-1 1 0 0,0 1-1 0 0,-1 4 1 0 0,-8 12 39 0 0,2 0 0 0 0,1 0-1 0 0,0 1 1 0 0,1 0 0 0 0,1 0 0 0 0,1 0 0 0 0,1 0 0 0 0,1 0-1 0 0,2 34 1 0 0,1-26-56 0 0,-1 0 0 0 0,-1 0 0 0 0,-2 0 1 0 0,-1 0-1 0 0,-6 30 0 0 0,-42 138 223 0 0,1-8 87 0 0,42-148-234 0 0,-2 9 145 0 0,2 1-1 0 0,-4 77 0 0 0,12-124-310 0 0,0 1 0 0 0,0 0 0 0 0,0 0 0 0 0,0-1 0 0 0,1 1 0 0 0,0 0 0 0 0,-1-1 0 0 0,1 1 0 0 0,1 0 0 0 0,-1-1-1 0 0,0 0 1 0 0,1 1 0 0 0,0-1 0 0 0,0 0 0 0 0,0 1 0 0 0,0-1 0 0 0,0 0 0 0 0,0-1 0 0 0,1 1 0 0 0,0 0 0 0 0,-1-1-1 0 0,1 1 1 0 0,0-1 0 0 0,0 0 0 0 0,0 0 0 0 0,1 0 0 0 0,-1 0 0 0 0,5 1 0 0 0,4 0 4 0 0,-1 0 1 0 0,0-1-1 0 0,1-1 0 0 0,-1 0 1 0 0,1 0-1 0 0,0-1 0 0 0,-1 0 1 0 0,13-3-1 0 0,711-35 281 0 0,-158 29 10 0 0,135 22 25 0 0,221-2 135 0 0,-164-62 461 0 0,-389 19-555 0 0,842-15-107 0 0,0 52 265 0 0,-631 0-151 0 0,801 79-70 0 0,-988-21-102 0 0,235 27 204 0 0,-259-59 111 0 0,660-30 0 0 0,-851-18-561 0 0,177-7-70 0 0,210 17 111 0 0,-570 7 0 0 0,241 10 0 0 0,-240-9-3 0 0,1 0 1 0 0,0 0 0 0 0,0-1 0 0 0,0 0-1 0 0,0 0 1 0 0,11-3 0 0 0,-16 2 0 0 0,0 0-1 0 0,-1 0 1 0 0,1 0 0 0 0,-1 0 0 0 0,0-1 0 0 0,1 1 0 0 0,-1-1-1 0 0,0 0 1 0 0,0 1 0 0 0,0-1 0 0 0,0 0 0 0 0,0 0-1 0 0,0-1 1 0 0,-1 1 0 0 0,1 0 0 0 0,-1 0 0 0 0,0-1 0 0 0,1 1-1 0 0,-1-1 1 0 0,0 1 0 0 0,1-4 0 0 0,0 0 0 0 0,70-211-126 0 0,-62 177 104 0 0,-1 0 1 0 0,-2-1-1 0 0,2-64 1 0 0,-2 12-203 0 0,4-1 1 0 0,28-106-1 0 0,-21 121-7 0 0,-3 0 0 0 0,-4-2-1 0 0,2-125 1 0 0,-14 188 19 0 0,0 1 0 0 0,-1-1-1 0 0,-5-19 1 0 0,6 32 137 0 0,-1-1 1 0 0,0 1-1 0 0,0 0 1 0 0,0-1-1 0 0,-1 1 0 0 0,1 0 1 0 0,-1 0-1 0 0,-1 1 0 0 0,1-1 1 0 0,0 1-1 0 0,-1-1 1 0 0,0 1-1 0 0,-7-6 0 0 0,-21-20 140 0 0,28 25-55 0 0,-1 0-1 0 0,0 0 1 0 0,0 0-1 0 0,0 1 1 0 0,0 0-1 0 0,-1 0 1 0 0,-11-6-1 0 0,0 3-19 0 0,-1 1 0 0 0,-1 1 0 0 0,1 0 1 0 0,-1 1-1 0 0,0 1 0 0 0,0 1 0 0 0,0 1 0 0 0,-25 1 0 0 0,-22 4-51 0 0,-70 14-1 0 0,21-2 18 0 0,-454 47 301 0 0,-254 7 836 0 0,551-59-14 0 0,0-11 0 0 0,-317-43 0 0 0,408 20-568 0 0,-397-46 89 0 0,-3 43-1397 0 0,165 37 623 0 0,-532-8 325 0 0,481-37 129 0 0,-185-11 458 0 0,-1 39-507 0 0,237 17 37 0 0,-482-48 0 0 0,249-73 416 0 0,263 37 45 0 0,256 55-660 0 0,-1 6 0 0 0,-1 6 0 0 0,0 5 1 0 0,-140 19-1 0 0,-220 7-395 0 0,449-28 335 0 0,0-2 1 0 0,0-2 0 0 0,1-2-1 0 0,0-2 1 0 0,-78-30-1 0 0,56 18-560 0 0,-83-17 0 0 0,141 38 292 0 0,1 1-1 0 0,-1 1 0 0 0,0-1 0 0 0,0 1 0 0 0,0 0 0 0 0,1 0 0 0 0,-1 0 0 0 0,0 1 0 0 0,0 0 0 0 0,0 0 1 0 0,1 0-1 0 0,-12 5 0 0 0,14-4 29 0 0,0 0 1 0 0,0 0 0 0 0,0 0-1 0 0,0 1 1 0 0,1-1 0 0 0,-1 1-1 0 0,0-1 1 0 0,1 1 0 0 0,0 0-1 0 0,0 0 1 0 0,0 0-1 0 0,0 0 1 0 0,0 1 0 0 0,1-1-1 0 0,-1 0 1 0 0,1 1 0 0 0,0-1-1 0 0,0 1 1 0 0,0 0 0 0 0,0-1-1 0 0,1 7 1 0 0,-2 16-906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1.038"/>
    </inkml:context>
    <inkml:brush xml:id="br0">
      <inkml:brushProperty name="width" value="0.035" units="cm"/>
      <inkml:brushProperty name="height" value="0.035" units="cm"/>
      <inkml:brushProperty name="color" value="#008C3A"/>
    </inkml:brush>
  </inkml:definitions>
  <inkml:trace contextRef="#ctx0" brushRef="#br0">12 106 4665 0 0,'0'0'0'0'0,"-11"-8"522"0"0,11 8-511 0 0,0 0-1 0 0,0 0 1 0 0,0 0 0 0 0,0-1 0 0 0,0 1-1 0 0,0 0 1 0 0,0 0 0 0 0,0 0 0 0 0,0 0-1 0 0,0-1 1 0 0,0 1 0 0 0,0 0 0 0 0,0 0-1 0 0,1 0 1 0 0,-1 0 0 0 0,0-1 0 0 0,0 1-1 0 0,0 0 1 0 0,0 0 0 0 0,0 0 0 0 0,0 0-1 0 0,1 0 1 0 0,-1-1 0 0 0,0 1 0 0 0,0 0-1 0 0,0 0 1 0 0,0 0 0 0 0,0 0 0 0 0,1 0-1 0 0,-1 0 1 0 0,0 0 0 0 0,0 0 0 0 0,0 0 0 0 0,1 0-1 0 0,-1 0 1 0 0,0 0 0 0 0,0 0 0 0 0,0 0-1 0 0,0 0 1 0 0,1 0 0 0 0,-1 0 0 0 0,0 0-1 0 0,0 0 1 0 0,0 0 0 0 0,1 0 0 0 0,-1 0-1 0 0,0 0 1 0 0,0 0 0 0 0,0 0 0 0 0,0 0-1 0 0,1 0 1 0 0,-1 0 0 0 0,0 1 0 0 0,0-1-1 0 0,0 0 1 0 0,0 0 0 0 0,1 0 94 0 0,24 2 102 0 0,9-2-291 0 0,0-3-1 0 0,0 0 1 0 0,-1-2-1 0 0,1-2 1 0 0,-1-1 0 0 0,49-19-1 0 0,12-1-1459 0 0,-63 19 902 0 0,-4 2-4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1.302"/>
    </inkml:context>
    <inkml:brush xml:id="br0">
      <inkml:brushProperty name="width" value="0.035" units="cm"/>
      <inkml:brushProperty name="height" value="0.035" units="cm"/>
      <inkml:brushProperty name="color" value="#008C3A"/>
    </inkml:brush>
  </inkml:definitions>
  <inkml:trace contextRef="#ctx0" brushRef="#br0">221 6 7946 0 0,'-4'-6'1344'0'0,"7"22"-923"0"0,-12 23-1106 0 0,-3 0-1 0 0,-1-1 0 0 0,-2 0 0 0 0,-28 52 1 0 0,14-31-424 0 0,29-58 1094 0 0,-15 32-818 0 0,-1-1-1 0 0,-1-1 1 0 0,-27 37 0 0 0,38-61 391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1.473"/>
    </inkml:context>
    <inkml:brush xml:id="br0">
      <inkml:brushProperty name="width" value="0.035" units="cm"/>
      <inkml:brushProperty name="height" value="0.035" units="cm"/>
      <inkml:brushProperty name="color" value="#008C3A"/>
    </inkml:brush>
  </inkml:definitions>
  <inkml:trace contextRef="#ctx0" brushRef="#br0">0 564 768 0 0,'1'-5'0'0'0,"-1"1"0"0"0,1-1 0 0 0,1 0 0 0 0,-1 0 0 0 0,1 0 0 0 0,3-7 0 0 0,4-10 0 0 0,5-22 7 0 0,48-169 128 0 0,-54 178-111 0 0,-2 0 0 0 0,-1-1 0 0 0,-2 0 0 0 0,-1-41 0 0 0,-1 53-21 0 0,-1 24-3 0 0,0 0 1 0 0,0 0 0 0 0,0 0-1 0 0,0 0 1 0 0,0 0-1 0 0,0 0 1 0 0,0 0 0 0 0,0 0-1 0 0,0 1 1 0 0,0-1-1 0 0,0 0 1 0 0,0 0-1 0 0,0 0 1 0 0,0 0 0 0 0,0 0-1 0 0,0 0 1 0 0,1 0-1 0 0,-1 0 1 0 0,0 0 0 0 0,0 0-1 0 0,0 0 1 0 0,0 0-1 0 0,0 0 1 0 0,0 0 0 0 0,0 0-1 0 0,0 0 1 0 0,0 0-1 0 0,0 0 1 0 0,1 0 0 0 0,-1 0-1 0 0,0 0 1 0 0,0 0-1 0 0,0 0 1 0 0,0 0 0 0 0,0 0-1 0 0,0 0 1 0 0,0 0-1 0 0,0 0 1 0 0,0 0 0 0 0,0 0-1 0 0,1 0 1 0 0,-1 0-1 0 0,0 0 1 0 0,0 0 0 0 0,0 0-1 0 0,0 0 1 0 0,0 0-1 0 0,0 0 1 0 0,0 0-1 0 0,0 0 1 0 0,0 0 0 0 0,0 0-1 0 0,0-1 1 0 0,0 1-1 0 0,0 0 1 0 0,0 0 0 0 0,1 0-1 0 0,11 40 93 0 0,-3-13-70 0 0,-7-20 148 0 0,0 0-1 0 0,1 0 1 0 0,0-1 0 0 0,1 1-1 0 0,-1-1 1 0 0,1 0 0 0 0,0 1-1 0 0,1-2 1 0 0,0 1 0 0 0,0-1-1 0 0,0 1 1 0 0,0-1 0 0 0,1-1-1 0 0,0 1 1 0 0,0-1-1 0 0,0 0 1 0 0,0 0 0 0 0,1-1-1 0 0,-1 0 1 0 0,1 0 0 0 0,0-1-1 0 0,0 1 1 0 0,0-1 0 0 0,0-1-1 0 0,1 0 1 0 0,-1 0 0 0 0,0 0-1 0 0,1-1 1 0 0,-1 0 0 0 0,10-1-1 0 0,26-4-135 0 0,-1-2 0 0 0,0-2 0 0 0,0-1 0 0 0,-1-3 0 0 0,-1-1-1 0 0,0-2 1 0 0,59-33 0 0 0,-22 7-394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2.608"/>
    </inkml:context>
    <inkml:brush xml:id="br0">
      <inkml:brushProperty name="width" value="0.035" units="cm"/>
      <inkml:brushProperty name="height" value="0.035" units="cm"/>
      <inkml:brushProperty name="color" value="#008C3A"/>
    </inkml:brush>
  </inkml:definitions>
  <inkml:trace contextRef="#ctx0" brushRef="#br0">183 0 9362 0 0,'14'45'-996'0'0,"-11"-20"700"0"0,-2-1 0 0 0,0 0 0 0 0,-1 1 0 0 0,-2-1 0 0 0,0 1 0 0 0,-12 44 0 0 0,-3-3-130 0 0,-31 74-1 0 0,44-128 375 0 0,-2 5-128 0 0,0 0 0 0 0,0-1-1 0 0,-2 1 1 0 0,0-1 0 0 0,-1-1 0 0 0,-1 1 0 0 0,0-2 0 0 0,-18 21-1 0 0,10-28-505 0 0,12-10 342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2.813"/>
    </inkml:context>
    <inkml:brush xml:id="br0">
      <inkml:brushProperty name="width" value="0.035" units="cm"/>
      <inkml:brushProperty name="height" value="0.035" units="cm"/>
      <inkml:brushProperty name="color" value="#008C3A"/>
    </inkml:brush>
  </inkml:definitions>
  <inkml:trace contextRef="#ctx0" brushRef="#br0">1 1 1152 0 0,'12'62'106'0'0,"-9"-42"311"0"0,1 0 1 0 0,0-1-1 0 0,2 1 1 0 0,12 28-1 0 0,-16-43-320 0 0,1 0 1 0 0,0 0-1 0 0,0 0 0 0 0,1 0 0 0 0,-1-1 1 0 0,1 0-1 0 0,0 1 0 0 0,0-1 0 0 0,0-1 1 0 0,1 1-1 0 0,-1-1 0 0 0,1 1 1 0 0,0-1-1 0 0,0-1 0 0 0,0 1 0 0 0,0-1 1 0 0,1 0-1 0 0,-1 0 0 0 0,1 0 1 0 0,9 1-1 0 0,-6-2-69 0 0,1 0 0 0 0,0 0 0 0 0,0-1 1 0 0,0 0-1 0 0,0-1 0 0 0,0 0 0 0 0,0-1 0 0 0,0 0 0 0 0,0 0 1 0 0,-1-1-1 0 0,1 0 0 0 0,12-7 0 0 0,6-5-369 0 0,0-2-1 0 0,38-29 1 0 0,-50 34 159 0 0,14-10-1477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3.171"/>
    </inkml:context>
    <inkml:brush xml:id="br0">
      <inkml:brushProperty name="width" value="0.035" units="cm"/>
      <inkml:brushProperty name="height" value="0.035" units="cm"/>
      <inkml:brushProperty name="color" value="#008C3A"/>
    </inkml:brush>
  </inkml:definitions>
  <inkml:trace contextRef="#ctx0" brushRef="#br0">35 254 5041 0 0,'-10'6'128'0'0,"9"-5"270"0"0,-1-1 0 0 0,0 1 0 0 0,0 0 1 0 0,1 0-1 0 0,-1 0 0 0 0,0 0 0 0 0,1 0 0 0 0,-1 0 0 0 0,1 1 0 0 0,0-1 0 0 0,-1 0 1 0 0,1 1-1 0 0,0-1 0 0 0,0 1 0 0 0,-1 1 0 0 0,6 10 1122 0 0,15 7-5153 0 0,-16-18 3471 0 0,0-1-1 0 0,0 1 1 0 0,1 0-1 0 0,-1-1 1 0 0,0 0-1 0 0,1 0 1 0 0,-1 0-1 0 0,1 0 1 0 0,-1 0-1 0 0,1-1 1 0 0,-1 0 0 0 0,1 1-1 0 0,-1-1 1 0 0,1 0-1 0 0,-1-1 1 0 0,1 1-1 0 0,-1-1 1 0 0,1 0-1 0 0,-1 1 1 0 0,1-2-1 0 0,-1 1 1 0 0,0 0 0 0 0,1-1-1 0 0,-1 1 1 0 0,4-4-1 0 0,8-3 355 0 0,-1-1 0 0 0,0 0 1 0 0,24-21-1 0 0,-10 3-128 0 0,-1 0 1 0 0,-2-1 0 0 0,0-2 0 0 0,39-63 0 0 0,-42 46-2167 0 0,-19 44 534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3.490"/>
    </inkml:context>
    <inkml:brush xml:id="br0">
      <inkml:brushProperty name="width" value="0.035" units="cm"/>
      <inkml:brushProperty name="height" value="0.035" units="cm"/>
      <inkml:brushProperty name="color" value="#008C3A"/>
    </inkml:brush>
  </inkml:definitions>
  <inkml:trace contextRef="#ctx0" brushRef="#br0">34 451 1800 0 0,'4'7'97'0'0,"0"-1"-1"0"0,-1 1 0 0 0,0-1 0 0 0,-1 1 0 0 0,0 0 0 0 0,0 0 1 0 0,0 0-1 0 0,-1 1 0 0 0,0-1 0 0 0,0 0 0 0 0,-1 14 0 0 0,0-12 92 0 0,0 0-1 0 0,0-1 0 0 0,-1 1 0 0 0,-1 0 0 0 0,1-1 0 0 0,-1 1 0 0 0,-1-1 0 0 0,0 1 0 0 0,-5 11 0 0 0,7-19-69 0 0,1 1 0 0 0,-1-1 0 0 0,0 0-1 0 0,1 0 1 0 0,-1 0 0 0 0,0 0 0 0 0,0 0 0 0 0,0 0 0 0 0,0 0 0 0 0,0 0 0 0 0,0 0-1 0 0,0 0 1 0 0,0 0 0 0 0,0-1 0 0 0,0 1 0 0 0,0 0 0 0 0,-1-1 0 0 0,1 1-1 0 0,0-1 1 0 0,0 1 0 0 0,-1-1 0 0 0,1 0 0 0 0,0 1 0 0 0,-1-1 0 0 0,-2 0-1 0 0,4-1-9 0 0,-1 1 0 0 0,0-1 0 0 0,0 0 0 0 0,1 0 0 0 0,-1 1 0 0 0,1-1 0 0 0,-1 0-1 0 0,1 0 1 0 0,-1 0 0 0 0,1 1 0 0 0,-1-1 0 0 0,1 0 0 0 0,0 0 0 0 0,0 0 0 0 0,-1 0 0 0 0,1 0-1 0 0,0 0 1 0 0,0 0 0 0 0,0 0 0 0 0,0 0 0 0 0,0 0 0 0 0,0 0 0 0 0,0 0 0 0 0,0 0-1 0 0,0 0 1 0 0,1 0 0 0 0,-1 0 0 0 0,0 0 0 0 0,1 1 0 0 0,-1-1 0 0 0,1 0 0 0 0,-1 0 0 0 0,1 0-1 0 0,-1 0 1 0 0,2 0 0 0 0,20-47-195 0 0,2 1 1 0 0,2 1-1 0 0,3 1 0 0 0,51-62 0 0 0,153-146-2506 0 0,-215 235 2225 0 0,16-18-1803 0 0,-4 3-523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3.768"/>
    </inkml:context>
    <inkml:brush xml:id="br0">
      <inkml:brushProperty name="width" value="0.035" units="cm"/>
      <inkml:brushProperty name="height" value="0.035" units="cm"/>
      <inkml:brushProperty name="color" value="#008C3A"/>
    </inkml:brush>
  </inkml:definitions>
  <inkml:trace contextRef="#ctx0" brushRef="#br0">353 6 4321 0 0,'0'0'62'0'0,"0"0"-1"0"0,0-1 1 0 0,-1 1 0 0 0,1 0-1 0 0,0-1 1 0 0,0 1 0 0 0,0 0 0 0 0,-1 0-1 0 0,1-1 1 0 0,0 1 0 0 0,0 0-1 0 0,-1 0 1 0 0,1-1 0 0 0,0 1 0 0 0,-1 0-1 0 0,1 0 1 0 0,0 0 0 0 0,-1-1-1 0 0,1 1 1 0 0,0 0 0 0 0,-1 0-1 0 0,1 0 1 0 0,0 0 0 0 0,-1 0 0 0 0,1 0-1 0 0,0 0 1 0 0,-1 0 0 0 0,1 0-1 0 0,0 0 1 0 0,-1 0 0 0 0,1 0 0 0 0,-1 0-1 0 0,1 0 1 0 0,0 0 0 0 0,-1 0-1 0 0,1 0 1 0 0,0 0 0 0 0,-1 1-1 0 0,1-1 1 0 0,0 0 0 0 0,-1 0 0 0 0,1 0-1 0 0,0 1 1 0 0,0-1 0 0 0,-1 0-1 0 0,1 0 1 0 0,0 1 0 0 0,0-1 0 0 0,-1 0-1 0 0,1 0 1 0 0,0 1 0 0 0,0-1-1 0 0,0 0 1 0 0,0 1 0 0 0,-1-1-1 0 0,1 0 1 0 0,0 1 0 0 0,0-1 0 0 0,0 0-1 0 0,0 1 1 0 0,0-1 0 0 0,0 0-1 0 0,0 1 1 0 0,0-1 0 0 0,0 1 0 0 0,0-1-1 0 0,0 0 1 0 0,0 1 0 0 0,-3 9-449 0 0,-58 134 1100 0 0,8-20-1114 0 0,46-105 274 0 0,-26 70-1579 0 0,-3-1 0 0 0,-4-2-1 0 0,-57 91 1 0 0,90-167 1386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4.046"/>
    </inkml:context>
    <inkml:brush xml:id="br0">
      <inkml:brushProperty name="width" value="0.035" units="cm"/>
      <inkml:brushProperty name="height" value="0.035" units="cm"/>
      <inkml:brushProperty name="color" value="#008C3A"/>
    </inkml:brush>
  </inkml:definitions>
  <inkml:trace contextRef="#ctx0" brushRef="#br0">182 1 2040 0 0,'-7'2'397'0'0,"-1"0"0"0"0,1 0 0 0 0,0 1 0 0 0,-1 0 0 0 0,1 1 0 0 0,1-1 0 0 0,-1 2 0 0 0,1-1 0 0 0,-1 0 0 0 0,1 1 0 0 0,0 0 0 0 0,1 1 0 0 0,-8 8 0 0 0,0 1-714 0 0,0 0-1 0 0,2 2 1 0 0,0-1-1 0 0,-11 22 1 0 0,20-36 238 0 0,1-1 0 0 0,0 1 0 0 0,0 0 1 0 0,0 0-1 0 0,0 0 0 0 0,0 0 1 0 0,1 0-1 0 0,-1 0 0 0 0,0 0 0 0 0,1 0 1 0 0,0 0-1 0 0,-1 0 0 0 0,1 0 1 0 0,0 0-1 0 0,0 0 0 0 0,0 1 0 0 0,0-1 1 0 0,1 0-1 0 0,-1 0 0 0 0,0 0 1 0 0,1 0-1 0 0,0 0 0 0 0,-1 0 0 0 0,1 0 1 0 0,0 0-1 0 0,0 0 0 0 0,0 0 1 0 0,0-1-1 0 0,0 1 0 0 0,3 3 0 0 0,-1-4-22 0 0,0 1 0 0 0,0-1 0 0 0,0 0 0 0 0,0 0 0 0 0,0 0 0 0 0,0 0 0 0 0,0-1 0 0 0,0 1 0 0 0,0-1 0 0 0,0 0 0 0 0,0 0 0 0 0,1 0 0 0 0,-1 0 0 0 0,0-1 0 0 0,0 1 0 0 0,0-1 0 0 0,0 0-1 0 0,0 0 1 0 0,0 0 0 0 0,4-2 0 0 0,202-92 159 0 0,-157 70-52 0 0,-17 8-6 0 0,-5 0 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4.387"/>
    </inkml:context>
    <inkml:brush xml:id="br0">
      <inkml:brushProperty name="width" value="0.035" units="cm"/>
      <inkml:brushProperty name="height" value="0.035" units="cm"/>
      <inkml:brushProperty name="color" value="#008C3A"/>
    </inkml:brush>
  </inkml:definitions>
  <inkml:trace contextRef="#ctx0" brushRef="#br0">21 254 5409 0 0,'5'5'67'0'0,"-1"-1"-1"0"0,2 0 1 0 0,-1 0-1 0 0,0-1 1 0 0,1 0-1 0 0,-1 0 1 0 0,11 4-1 0 0,-12-6-219 0 0,1-1 0 0 0,-1 0 0 0 0,1 0 0 0 0,-1-1 0 0 0,1 1 0 0 0,-1-1 0 0 0,1 0 0 0 0,-1 0 0 0 0,0-1 0 0 0,1 1 0 0 0,-1-1 0 0 0,0 0 0 0 0,0 0 0 0 0,0 0 0 0 0,-1-1 0 0 0,1 1 0 0 0,0-1 0 0 0,-1 0 0 0 0,1 0 0 0 0,-1 0 0 0 0,0-1 0 0 0,0 1-1 0 0,-1-1 1 0 0,1 1 0 0 0,-1-1 0 0 0,3-4 0 0 0,1-2-17 0 0,0-1-1 0 0,-1 1 0 0 0,0-1 0 0 0,0 0 0 0 0,-1 0 0 0 0,-1 0 1 0 0,0-1-1 0 0,3-22 0 0 0,-6 29 275 0 0,0 0 0 0 0,0 1 1 0 0,0-1-1 0 0,-1 0 0 0 0,0 0 0 0 0,0 0 0 0 0,0 1 1 0 0,0-1-1 0 0,-1 0 0 0 0,0 1 0 0 0,0 0 1 0 0,0-1-1 0 0,0 1 0 0 0,-1 0 0 0 0,1 0 0 0 0,-1 0 1 0 0,0 0-1 0 0,-1 1 0 0 0,1-1 0 0 0,0 1 0 0 0,-7-5 1 0 0,8 7-42 0 0,-1-1 0 0 0,0 1 0 0 0,1 0 1 0 0,-1 0-1 0 0,0 0 0 0 0,0 0 0 0 0,0 1 1 0 0,1-1-1 0 0,-1 1 0 0 0,0-1 0 0 0,0 1 1 0 0,0 0-1 0 0,0 0 0 0 0,0 1 0 0 0,0-1 1 0 0,0 0-1 0 0,0 1 0 0 0,0 0 0 0 0,1 0 1 0 0,-1 0-1 0 0,0 0 0 0 0,0 0 0 0 0,1 0 1 0 0,-1 1-1 0 0,1-1 0 0 0,-1 1 0 0 0,1 0 1 0 0,0 0-1 0 0,-1 0 0 0 0,1 0 1 0 0,0 0-1 0 0,0 0 0 0 0,1 0 0 0 0,-1 1 1 0 0,0-1-1 0 0,-1 3 0 0 0,-7 12-260 0 0,0-1-1 0 0,1 1 1 0 0,0 1 0 0 0,2-1-1 0 0,0 1 1 0 0,1 1-1 0 0,0-1 1 0 0,2 1 0 0 0,0 0-1 0 0,2 0 1 0 0,-2 32 0 0 0,5-46 180 0 0,0-1 0 0 0,0 1 0 0 0,0-1 0 0 0,0 1 0 0 0,1-1 0 0 0,-1 0 1 0 0,1 1-1 0 0,0-1 0 0 0,1 0 0 0 0,-1 0 0 0 0,1 0 0 0 0,-1-1 0 0 0,1 1 0 0 0,0-1 1 0 0,1 1-1 0 0,-1-1 0 0 0,0 0 0 0 0,1 0 0 0 0,0-1 0 0 0,0 1 0 0 0,0-1 1 0 0,0 0-1 0 0,0 0 0 0 0,0 0 0 0 0,0 0 0 0 0,1-1 0 0 0,5 2 0 0 0,8-2 1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1.844"/>
    </inkml:context>
    <inkml:brush xml:id="br0">
      <inkml:brushProperty name="width" value="0.035" units="cm"/>
      <inkml:brushProperty name="height" value="0.035" units="cm"/>
      <inkml:brushProperty name="color" value="#008C3A"/>
    </inkml:brush>
  </inkml:definitions>
  <inkml:trace contextRef="#ctx0" brushRef="#br0">224 10 2040 0 0,'-8'-3'587'0'0,"1"1"-1"0"0,-1 0 0 0 0,0 1 1 0 0,-1-1-1 0 0,-14 10 13606 0 0,18-1-14032 0 0,1 1 0 0 0,0 0 0 0 0,1 0 0 0 0,-1 1 1 0 0,2-1-1 0 0,-1 1 0 0 0,-1 14 0 0 0,-6 71 135 0 0,5-38-120 0 0,-81 766 9 0 0,77-751-130 0 0,-11 136 71 0 0,18-176-64 0 0,3 0-1 0 0,0 0 1 0 0,2 0-1 0 0,10 46 1 0 0,-4-59 263 0 0,-2-14-1474 0 0,2-9-4367 0 0,-4-2-1039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4.648"/>
    </inkml:context>
    <inkml:brush xml:id="br0">
      <inkml:brushProperty name="width" value="0.035" units="cm"/>
      <inkml:brushProperty name="height" value="0.035" units="cm"/>
      <inkml:brushProperty name="color" value="#008C3A"/>
    </inkml:brush>
  </inkml:definitions>
  <inkml:trace contextRef="#ctx0" brushRef="#br0">0 1 1144 0 0,'20'21'278'0'0,"-1"1"0"0"0,-1 1-1 0 0,0 0 1 0 0,21 42 0 0 0,-38-63-223 0 0,0 0 1 0 0,0 0 0 0 0,0 0 0 0 0,0 0 0 0 0,0 0 0 0 0,0-1 0 0 0,0 1 0 0 0,0 0 0 0 0,1-1 0 0 0,-1 1 0 0 0,1-1 0 0 0,-1 0 0 0 0,1 1 0 0 0,0-1-1 0 0,-1 0 1 0 0,1 0 0 0 0,0 0 0 0 0,0 0 0 0 0,0 0 0 0 0,0-1 0 0 0,0 1 0 0 0,0 0 0 0 0,0-1 0 0 0,0 0 0 0 0,0 1 0 0 0,0-1 0 0 0,0 0 0 0 0,0 0-1 0 0,0 0 1 0 0,3-1 0 0 0,-1 0-18 0 0,0-1-1 0 0,1 0 1 0 0,-2-1-1 0 0,1 1 1 0 0,0-1-1 0 0,0 1 1 0 0,-1-1 0 0 0,1 0-1 0 0,-1-1 1 0 0,0 1-1 0 0,0 0 1 0 0,0-1-1 0 0,2-4 1 0 0,22-34 91 0 0,-13 18-65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4.860"/>
    </inkml:context>
    <inkml:brush xml:id="br0">
      <inkml:brushProperty name="width" value="0.035" units="cm"/>
      <inkml:brushProperty name="height" value="0.035" units="cm"/>
      <inkml:brushProperty name="color" value="#008C3A"/>
    </inkml:brush>
  </inkml:definitions>
  <inkml:trace contextRef="#ctx0" brushRef="#br0">544 1 144 0 0,'2'4'95'0'0,"0"1"-1"0"0,0-1 1 0 0,-1 1-1 0 0,0 0 1 0 0,0-1-1 0 0,0 1 1 0 0,0 0-1 0 0,-1 0 1 0 0,0 0-1 0 0,0 0 1 0 0,0 0-1 0 0,0 0 1 0 0,-1-1-1 0 0,0 1 1 0 0,0 0-1 0 0,-4 9 1 0 0,-3 8 527 0 0,-1 1-1 0 0,-14 24 1 0 0,14-29-324 0 0,-201 335 2783 0 0,69-128-2756 0 0,22-11-757 0 0,91-163-175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7.612"/>
    </inkml:context>
    <inkml:brush xml:id="br0">
      <inkml:brushProperty name="width" value="0.035" units="cm"/>
      <inkml:brushProperty name="height" value="0.035" units="cm"/>
      <inkml:brushProperty name="color" value="#008C3A"/>
    </inkml:brush>
  </inkml:definitions>
  <inkml:trace contextRef="#ctx0" brushRef="#br0">172 1422 5785 0 0,'2'-5'-192'0'0,"0"1"0"0"0,1 0 0 0 0,-1-1 0 0 0,1 1 0 0 0,0 1 0 0 0,0-1 0 0 0,5-4-1 0 0,1-2 306 0 0,1-4-43 0 0,0-1 0 0 0,0 0 1 0 0,-2 0-1 0 0,0-1 0 0 0,0 0 0 0 0,-2 0 0 0 0,0-1 0 0 0,-1 0 1 0 0,0 0-1 0 0,-2 0 0 0 0,0 0 0 0 0,-1-1 0 0 0,0-26 1 0 0,-2 31 35 0 0,-1-1 0 0 0,0 1 0 0 0,-1-1 0 0 0,-1 1 1 0 0,0 0-1 0 0,-1 0 0 0 0,0 0 0 0 0,-1 0 1 0 0,0 1-1 0 0,-1 0 0 0 0,-1 0 0 0 0,0 0 0 0 0,0 1 1 0 0,-1 0-1 0 0,-1 1 0 0 0,0-1 0 0 0,0 2 0 0 0,-14-12 1 0 0,21 19-45 0 0,0 0 1 0 0,0 0-1 0 0,-1 0 1 0 0,1 0-1 0 0,-1 1 1 0 0,1-1-1 0 0,-1 1 1 0 0,1 0-1 0 0,-1 0 1 0 0,0 0-1 0 0,0 0 1 0 0,1 0-1 0 0,-1 1 1 0 0,0-1-1 0 0,0 1 1 0 0,0 0-1 0 0,0 0 1 0 0,0 0 0 0 0,0 0-1 0 0,1 0 1 0 0,-4 1-1 0 0,2 1-88 0 0,1-1-1 0 0,0 1 1 0 0,-1 0-1 0 0,1 0 1 0 0,0 0-1 0 0,0 0 1 0 0,0 0-1 0 0,1 1 1 0 0,-1-1-1 0 0,1 1 1 0 0,-1 0-1 0 0,1 0 1 0 0,0 0-1 0 0,-2 4 1 0 0,-6 10-291 0 0,2 1-1 0 0,1 0 1 0 0,0 0 0 0 0,-8 37-1 0 0,7-23 196 0 0,1 0-1 0 0,1 0 1 0 0,2 0 0 0 0,1 1-1 0 0,4 60 1 0 0,-2-91 168 0 0,1-1 0 0 0,0 1 0 0 0,0 0 0 0 0,1 0 1 0 0,-1 0-1 0 0,0 0 0 0 0,1 0 0 0 0,-1 0 0 0 0,1-1 0 0 0,-1 1 1 0 0,1 0-1 0 0,0 0 0 0 0,0-1 0 0 0,0 1 0 0 0,0-1 1 0 0,0 1-1 0 0,0 0 0 0 0,0-1 0 0 0,0 0 0 0 0,1 1 0 0 0,-1-1 1 0 0,0 0-1 0 0,1 0 0 0 0,0 0 0 0 0,-1 0 0 0 0,1 0 1 0 0,-1 0-1 0 0,1 0 0 0 0,0 0 0 0 0,0-1 0 0 0,-1 1 0 0 0,1 0 1 0 0,0-1-1 0 0,0 0 0 0 0,0 1 0 0 0,0-1 0 0 0,0 0 1 0 0,0 0-1 0 0,-1 0 0 0 0,1 0 0 0 0,0-1 0 0 0,0 1 0 0 0,0 0 1 0 0,0-1-1 0 0,0 0 0 0 0,2 0 0 0 0,6-3 180 0 0,0-1-1 0 0,0 0 1 0 0,-1 0 0 0 0,1-1-1 0 0,-1 0 1 0 0,14-12 0 0 0,13-17 103 0 0,-2 0 0 0 0,-1-3 1 0 0,-2 0-1 0 0,-2-2 0 0 0,-1-2 0 0 0,-3 0 1 0 0,35-77-1 0 0,107-336 324 0 0,-155 416-602 0 0,-11 36-48 0 0,16-47 40 0 0,-1-1-1 0 0,-3 0 1 0 0,-2-1-1 0 0,8-102 1 0 0,-19 152-47 0 0,0 0-1 0 0,0 0 1 0 0,0 0 0 0 0,0 0 0 0 0,0 0-1 0 0,0 0 1 0 0,-1 0 0 0 0,1 0 0 0 0,-1 0-1 0 0,1 0 1 0 0,-1 1 0 0 0,0-1 0 0 0,-1-3-1 0 0,1 5-2 0 0,1-1-1 0 0,-1 1 0 0 0,1 0 0 0 0,-1 0 0 0 0,1 0 1 0 0,0 0-1 0 0,-1-1 0 0 0,1 1 0 0 0,-1 0 0 0 0,1 0 1 0 0,-1 0-1 0 0,1 0 0 0 0,-1 0 0 0 0,1 0 0 0 0,-1 0 1 0 0,1 0-1 0 0,-1 0 0 0 0,1 1 0 0 0,0-1 0 0 0,-1 0 1 0 0,1 0-1 0 0,-1 0 0 0 0,1 0 0 0 0,-1 1 0 0 0,1-1 1 0 0,0 0-1 0 0,-1 0 0 0 0,1 1 0 0 0,0-1 0 0 0,-1 0 1 0 0,1 1-1 0 0,0-1 0 0 0,-1 1 0 0 0,-4 5-27 0 0,0-1 1 0 0,1 1-1 0 0,0 0 0 0 0,0 0 0 0 0,-5 12 0 0 0,-29 79-965 0 0,-37 142-1 0 0,32-91 690 0 0,18-69 184 0 0,-3 6 13 0 0,3 1 0 0 0,-18 122 1 0 0,42-145 798 0 0,1-60-895 0 0,1 0 0 0 0,-1 1 0 0 0,1-1 0 0 0,0 0 0 0 0,0 0 0 0 0,0 1-1 0 0,0-1 1 0 0,1 0 0 0 0,-1 0 0 0 0,1 0 0 0 0,0-1 0 0 0,0 1 0 0 0,0 0 0 0 0,0 0 0 0 0,0-1 0 0 0,3 3 0 0 0,5 1-2856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7.957"/>
    </inkml:context>
    <inkml:brush xml:id="br0">
      <inkml:brushProperty name="width" value="0.035" units="cm"/>
      <inkml:brushProperty name="height" value="0.035" units="cm"/>
      <inkml:brushProperty name="color" value="#008C3A"/>
    </inkml:brush>
  </inkml:definitions>
  <inkml:trace contextRef="#ctx0" brushRef="#br0">231 341 2529 0 0,'21'-41'1847'0'0,"-20"30"-1486"0"0,-1 1 0 0 0,1 0 0 0 0,-2 0 0 0 0,1-1 0 0 0,-2 1 0 0 0,1 0 0 0 0,-1 0 0 0 0,-1 0 0 0 0,0 0 0 0 0,0 0 0 0 0,-1 1 0 0 0,0-1 0 0 0,0 1 0 0 0,-8-11 0 0 0,1 2 49 0 0,-1 1-1 0 0,0 0 1 0 0,-2 0-1 0 0,0 1 1 0 0,-31-27-1 0 0,44 42-397 0 0,0 0 0 0 0,0 0 0 0 0,0 0 0 0 0,0 0 0 0 0,-1 0 0 0 0,1 0 0 0 0,0 0 0 0 0,-1 1 0 0 0,1-1 0 0 0,0 1 0 0 0,-1-1 0 0 0,1 1 0 0 0,-1-1 0 0 0,1 1 0 0 0,-1 0 0 0 0,1 0 0 0 0,-1 0 0 0 0,1-1 1 0 0,-1 2-1 0 0,0-1 0 0 0,1 0 0 0 0,-1 0 0 0 0,1 0 0 0 0,-3 1 0 0 0,2 1-51 0 0,0-1 0 0 0,0 1 0 0 0,0-1 0 0 0,0 1 0 0 0,0 0 0 0 0,0 0 1 0 0,0-1-1 0 0,0 1 0 0 0,1 1 0 0 0,-1-1 0 0 0,1 0 0 0 0,0 0 0 0 0,-2 4 0 0 0,-3 10-425 0 0,0 1 1 0 0,1 0-1 0 0,-5 27 0 0 0,7-29 180 0 0,-1 0 95 0 0,1 1 0 0 0,0-1 1 0 0,1 1-1 0 0,1 0 0 0 0,1-1 1 0 0,1 22-1 0 0,0-34 226 0 0,-1 0 0 0 0,1 1 1 0 0,0-1-1 0 0,0 0 0 0 0,0 0 0 0 0,0 0 0 0 0,0 0 1 0 0,1 0-1 0 0,-1 0 0 0 0,1-1 0 0 0,0 1 0 0 0,0 0 0 0 0,0-1 1 0 0,0 0-1 0 0,0 1 0 0 0,1-1 0 0 0,-1 0 0 0 0,1 0 0 0 0,0 0 1 0 0,-1 0-1 0 0,1-1 0 0 0,0 1 0 0 0,0-1 0 0 0,0 1 1 0 0,0-1-1 0 0,0 0 0 0 0,0 0 0 0 0,0-1 0 0 0,1 1 0 0 0,-1-1 1 0 0,0 1-1 0 0,0-1 0 0 0,0 0 0 0 0,1 0 0 0 0,-1 0 0 0 0,0-1 1 0 0,4 0-1 0 0,6-1 70 0 0,0-1 0 0 0,0 0 1 0 0,0 0-1 0 0,0-1 0 0 0,-1-1 1 0 0,1 0-1 0 0,-1-1 0 0 0,16-10 1 0 0,7-7-1843 0 0,43-37 1 0 0,-33 22-1479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38.390"/>
    </inkml:context>
    <inkml:brush xml:id="br0">
      <inkml:brushProperty name="width" value="0.035" units="cm"/>
      <inkml:brushProperty name="height" value="0.035" units="cm"/>
      <inkml:brushProperty name="color" value="#008C3A"/>
    </inkml:brush>
  </inkml:definitions>
  <inkml:trace contextRef="#ctx0" brushRef="#br0">606 0 488 0 0,'13'34'20'0'0,"-3"-11"295"0"0,-2 1-1 0 0,0 0 0 0 0,-1 0 0 0 0,5 35 0 0 0,-12-57-175 0 0,1-1 0 0 0,-1 1-1 0 0,1-1 1 0 0,-1 1 0 0 0,0 0 0 0 0,0-1-1 0 0,0 1 1 0 0,0-1 0 0 0,0 1 0 0 0,0 0 0 0 0,-1-1-1 0 0,1 1 1 0 0,0-1 0 0 0,-1 1 0 0 0,1 0-1 0 0,-1-1 1 0 0,0 1 0 0 0,1-1 0 0 0,-1 0-1 0 0,0 1 1 0 0,0-1 0 0 0,0 0 0 0 0,0 1-1 0 0,0-1 1 0 0,0 0 0 0 0,0 0 0 0 0,-1 0-1 0 0,1 0 1 0 0,0 0 0 0 0,-1 0 0 0 0,1 0 0 0 0,-1 0-1 0 0,-1 0 1 0 0,0-1 103 0 0,0 0 1 0 0,1 0-1 0 0,-1 0 1 0 0,1-1-1 0 0,-1 0 0 0 0,0 1 1 0 0,1-1-1 0 0,-1 0 1 0 0,1 0-1 0 0,-1 0 1 0 0,1 0-1 0 0,0-1 0 0 0,0 1 1 0 0,-1-1-1 0 0,1 1 1 0 0,0-1-1 0 0,0 0 0 0 0,0 0 1 0 0,-2-3-1 0 0,-14-16 976 0 0,13 14-1021 0 0,0 0 1 0 0,-1 0-1 0 0,0 1 1 0 0,0 0-1 0 0,-1 0 1 0 0,1 1 0 0 0,-10-7-1 0 0,16 13-218 0 0,0-1-1 0 0,0 0 1 0 0,0 0 0 0 0,0 1-1 0 0,0-1 1 0 0,0 0-1 0 0,0 1 1 0 0,0-1 0 0 0,0 0-1 0 0,0 1 1 0 0,0-1 0 0 0,0 0-1 0 0,0 0 1 0 0,0 1-1 0 0,0-1 1 0 0,0 0 0 0 0,0 1-1 0 0,0-1 1 0 0,0 0 0 0 0,0 1-1 0 0,0-1 1 0 0,0 0-1 0 0,-1 0 1 0 0,1 1 0 0 0,0-1-1 0 0,0 0 1 0 0,0 0 0 0 0,-1 1-1 0 0,1-1 1 0 0,0 0-1 0 0,0 0 1 0 0,-1 0 0 0 0,1 1-1 0 0,0-1 1 0 0,0 0 0 0 0,-1 0-1 0 0,1 0 1 0 0,0 0-1 0 0,0 0 1 0 0,-1 0 0 0 0,1 1-1 0 0,0-1 1 0 0,-1 0 0 0 0,1 0-1 0 0,0 0 1 0 0,-1 0-1 0 0,1 0 1 0 0,0 0 0 0 0,-1 0-1 0 0,1 0 1 0 0,0 0 0 0 0,0 0-1 0 0,-1-1 1 0 0,1 1-1 0 0,0 0 1 0 0,-1 0 0 0 0,1 0-1 0 0,-1 0 1 0 0,17 22-1653 0 0,-11-19 1579 0 0,0 0 0 0 0,1 0 0 0 0,-1 0 0 0 0,1-1 0 0 0,-1 0 0 0 0,1 0 0 0 0,0 0 0 0 0,0-1 0 0 0,0 0 0 0 0,0 0 0 0 0,0 0 0 0 0,9-1 0 0 0,79-6-155 0 0,-76 3 272 0 0,42-12-367 0 0,-51 11 167 0 0,1 1 0 0 0,0 0 1 0 0,0 1-1 0 0,0 0 0 0 0,10 0 1 0 0,-19 2 194 0 0,-1 1 1 0 0,0 0-1 0 0,0-1 0 0 0,1 1 1 0 0,-1 0-1 0 0,0 0 1 0 0,0-1-1 0 0,0 1 0 0 0,0 0 1 0 0,0-1-1 0 0,0 1 1 0 0,0 0-1 0 0,0 0 0 0 0,0-1 1 0 0,0 1-1 0 0,0 0 1 0 0,0-1-1 0 0,-1 1 0 0 0,1 0 1 0 0,0-1-1 0 0,-1 1 1 0 0,1 0-1 0 0,0-1 0 0 0,-1 1 1 0 0,1-1-1 0 0,0 1 1 0 0,-1 0-1 0 0,1-1 0 0 0,-1 1 1 0 0,0 0-1 0 0,-15 25 776 0 0,-22 32 559 0 0,-60 94 113 0 0,-169 198 0 0 0,236-315-1460 0 0,-2-2 0 0 0,-1-2 0 0 0,-2-1 0 0 0,0-1 0 0 0,-2-2 0 0 0,-76 40 0 0 0,110-66-43 0 0,-37 16 226 0 0,39-17-242 0 0,0 1 0 0 0,0-1 0 0 0,0 0 1 0 0,0 1-1 0 0,0-1 0 0 0,0 0 1 0 0,0 0-1 0 0,0 0 0 0 0,-1 0 0 0 0,1-1 1 0 0,0 1-1 0 0,0 0 0 0 0,0-1 0 0 0,0 0 1 0 0,0 1-1 0 0,0-1 0 0 0,-2-1 1 0 0,-13-17-4739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6.903"/>
    </inkml:context>
    <inkml:brush xml:id="br0">
      <inkml:brushProperty name="width" value="0.035" units="cm"/>
      <inkml:brushProperty name="height" value="0.035" units="cm"/>
      <inkml:brushProperty name="color" value="#008C3A"/>
    </inkml:brush>
  </inkml:definitions>
  <inkml:trace contextRef="#ctx0" brushRef="#br0">978 38 2529 0 0,'-2'-3'7'0'0,"0"0"0"0"0,1 1 1 0 0,-1-1-1 0 0,-1 1 1 0 0,1-1-1 0 0,0 1 0 0 0,-1 0 1 0 0,1 0-1 0 0,-1 0 1 0 0,0 0-1 0 0,1 0 0 0 0,-1 1 1 0 0,0-1-1 0 0,0 1 1 0 0,0 0-1 0 0,0 0 0 0 0,0 0 1 0 0,-1 0-1 0 0,1 0 1 0 0,0 1-1 0 0,0-1 1 0 0,-1 1-1 0 0,1 0 0 0 0,0 0 1 0 0,0 0-1 0 0,-1 1 1 0 0,1-1-1 0 0,0 1 0 0 0,0 0 1 0 0,0 0-1 0 0,-1 0 1 0 0,1 0-1 0 0,0 0 0 0 0,-3 2 1 0 0,-8 6-73 0 0,0 1-1 0 0,1 0 1 0 0,0 1 0 0 0,0 0-1 0 0,-16 19 1 0 0,0-1 355 0 0,-38 30 6 0 0,41-39 166 0 0,2 1 1 0 0,0 2 0 0 0,1 0-1 0 0,2 1 1 0 0,-33 48-1 0 0,2 26 582 0 0,5 3 0 0 0,-64 199 0 0 0,76-197-823 0 0,-151 498 79 0 0,161-498-345 0 0,-22 177 0 0 0,43-226 21 0 0,1 0 1 0 0,3 1-1 0 0,2-1 1 0 0,3 1 0 0 0,12 59-1 0 0,-12-94-259 0 0,0 0-1 0 0,1-1 1 0 0,1 0-1 0 0,1 0 1 0 0,0-1-1 0 0,1 0 1 0 0,2-1-1 0 0,-1 0 1 0 0,2 0-1 0 0,0-1 0 0 0,1 0 1 0 0,1-2-1 0 0,0 1 1 0 0,23 16-1 0 0,-18-18-1561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0:48.888"/>
    </inkml:context>
    <inkml:brush xml:id="br0">
      <inkml:brushProperty name="width" value="0.035" units="cm"/>
      <inkml:brushProperty name="height" value="0.035" units="cm"/>
      <inkml:brushProperty name="color" value="#008C3A"/>
    </inkml:brush>
  </inkml:definitions>
  <inkml:trace contextRef="#ctx0" brushRef="#br0">330 7 6193 0 0,'-3'-1'-205'0'0,"-20"-4"2067"0"0,22 8-185 0 0,13 9-954 0 0,3-3-830 0 0,-1 0-1 0 0,1 0 1 0 0,1-2 0 0 0,0 0-1 0 0,0-1 1 0 0,0 0-1 0 0,0-1 1 0 0,1-1-1 0 0,0-1 1 0 0,0 0 0 0 0,26 0-1 0 0,23-1-353 0 0,106-12 0 0 0,-157 9 533 0 0,154-14 1025 0 0,203-15 2096 0 0,-286 27-2661 0 0,0 5-1 0 0,0 3 1 0 0,115 22-1 0 0,-76-1-465 0 0,195 68 0 0 0,-119-17-531 0 0,138 43-326 0 0,-296-108 743 0 0,0-3 0 0 0,0-2 0 0 0,1-1 1 0 0,0-2-1 0 0,0-3 0 0 0,52-4 0 0 0,-18-7 614 0 0,151-39 0 0 0,73-45 1661 0 0,-127 37-1177 0 0,-127 42-878 0 0,-3-1-39 0 0,2 3 0 0 0,-1 1-1 0 0,67-7 1 0 0,-100 18-80 0 0,50-6-232 0 0,-60 6 178 0 0,-1 1 0 0 0,1-1-1 0 0,0 0 1 0 0,0 1 0 0 0,0-1-1 0 0,-1-1 1 0 0,1 1 0 0 0,0 0-1 0 0,-1-1 1 0 0,1 1 0 0 0,-1-1-1 0 0,0 0 1 0 0,1 0 0 0 0,-1 0 0 0 0,0 0-1 0 0,0 0 1 0 0,2-3 0 0 0,-4 5-11 0 0,-1 1 1 0 0,1-1 0 0 0,-1 1 0 0 0,1 0 0 0 0,-1 0 0 0 0,1-1 0 0 0,0 1 0 0 0,0 0-1 0 0,-1 0 1 0 0,1-1 0 0 0,0 1 0 0 0,0 0 0 0 0,0 0 0 0 0,0 0 0 0 0,0-1 0 0 0,0 1-1 0 0,0 0 1 0 0,0 0 0 0 0,0 0 0 0 0,0-1 0 0 0,0 1 0 0 0,1 0 0 0 0,-1 0 0 0 0,0 0-1 0 0,1-1 1 0 0,-1 1 0 0 0,0 0 0 0 0,1-1 0 0 0,-1 1 0 0 0,1 0 0 0 0,-1-1 0 0 0,1 1-1 0 0,-1-1 1 0 0,1 1 0 0 0,0 0 0 0 0,-1-1 0 0 0,1 1 0 0 0,0-1 0 0 0,-1 0 0 0 0,1 1-1 0 0,0-1 1 0 0,-1 0 0 0 0,1 1 0 0 0,0-1 0 0 0,0 0 0 0 0,0 0 0 0 0,-1 1 0 0 0,1-1 0 0 0,1 0-1 0 0,-4 0 30 0 0,0 1 0 0 0,0 0-1 0 0,0 0 1 0 0,0-1 0 0 0,1 1-1 0 0,-1 0 1 0 0,0 1 0 0 0,1-1-1 0 0,-1 0 1 0 0,0 0-1 0 0,1 1 1 0 0,0-1 0 0 0,-1 1-1 0 0,-1 2 1 0 0,-25 34-90 0 0,14-20-257 0 0,-5 6 372 0 0,1 2 0 0 0,1-1 0 0 0,1 2 0 0 0,1 0 0 0 0,1 1 0 0 0,2 1 0 0 0,-17 58 0 0 0,22-60-134 0 0,1 0 0 0 0,1 0 0 0 0,2 0 0 0 0,0 1 0 0 0,2-1 0 0 0,1 1 0 0 0,1-1 0 0 0,2 1 0 0 0,7 32 0 0 0,-6-38-80 0 0,1 0 0 0 0,2-1 0 0 0,0 0 0 0 0,1 0 0 0 0,1-1 0 0 0,1 0 0 0 0,25 37 1 0 0,-31-53 200 0 0,0-1 1 0 0,0 0 0 0 0,0 0 0 0 0,0 0 0 0 0,1 0 0 0 0,0-1 0 0 0,-1 0 0 0 0,1 0-1 0 0,0 0 1 0 0,0 0 0 0 0,0-1 0 0 0,0 0 0 0 0,0 0 0 0 0,1 0 0 0 0,5-1 0 0 0,16 1 837 0 0,47-4 0 0 0,-33 0-739 0 0,249 4-390 0 0,-1 1-336 0 0,-212-6 811 0 0,135-23 0 0 0,-186 22-162 0 0,0 1 0 0 0,42-2 0 0 0,-61 6-81 0 0,-1 0-1 0 0,1 0 1 0 0,0 1-1 0 0,-1 0 1 0 0,1 0 0 0 0,0 0-1 0 0,-1 1 1 0 0,1 0-1 0 0,-1 0 1 0 0,0 1 0 0 0,0 0-1 0 0,0 0 1 0 0,0 0-1 0 0,0 1 1 0 0,9 7 0 0 0,-11-6 130 0 0,-1 0 0 0 0,1 1 0 0 0,-1-1 0 0 0,0 1 0 0 0,0 0 0 0 0,-1 0 0 0 0,0 0 0 0 0,0 0 0 0 0,0 0 0 0 0,-1 0 1 0 0,0 0-1 0 0,0 0 0 0 0,-1 1 0 0 0,0 7 0 0 0,0 22-645 0 0,-6 47 0 0 0,3-44 450 0 0,2-33 91 0 0,-44 551 620 0 0,43-547-594 0 0,0 1 1 0 0,0-1 0 0 0,-1 0-1 0 0,0-1 1 0 0,-1 1-1 0 0,0 0 1 0 0,-1-1 0 0 0,0 0-1 0 0,0 0 1 0 0,-8 9-1 0 0,-10 10-660 0 0,-40 39 0 0 0,52-56 246 0 0,5-6 345 0 0,0-1-1 0 0,0 1 0 0 0,0-1 1 0 0,0 0-1 0 0,-1-1 0 0 0,0 0 0 0 0,0 0 1 0 0,0 0-1 0 0,0-1 0 0 0,0 0 1 0 0,0 0-1 0 0,-1 0 0 0 0,-12 0 1 0 0,-11-1 737 0 0,-1 0 1 0 0,-31-5 0 0 0,15 1-677 0 0,-174 2 53 0 0,1 9 0 0 0,-306 52 1 0 0,440-48-98 0 0,-164 2 1 0 0,193-15 188 0 0,1-3 0 0 0,-1-3 1 0 0,-104-26-1 0 0,-7-14 185 0 0,-295-74 473 0 0,349 97-685 0 0,0 5-1 0 0,-130-3 0 0 0,13 23-458 0 0,-260 35 1 0 0,83-1 174 0 0,258-28 839 0 0,0-7 1 0 0,-203-25-1 0 0,128 0-65 0 0,-51-7-1893 0 0,274 31 1227 0 0,0 0 0 0 0,0 1 0 0 0,0-1 0 0 0,1 0 0 0 0,-1 0 0 0 0,0 0 0 0 0,1-1 0 0 0,-1 1 0 0 0,0-1-1 0 0,1 1 1 0 0,0-1 0 0 0,-4-3 0 0 0,6 5 8 0 0,0 0 0 0 0,-1-1 0 0 0,1 1 1 0 0,0-1-1 0 0,-1 1 0 0 0,1-1 0 0 0,0 1 0 0 0,0-1 0 0 0,-1 1 0 0 0,1-1 0 0 0,0 1 0 0 0,0-1 0 0 0,0 1 1 0 0,0-1-1 0 0,-1 1 0 0 0,1-1 0 0 0,0 1 0 0 0,0-1 0 0 0,0 1 0 0 0,0-1 0 0 0,1 0 0 0 0,-1 1 1 0 0,0-1-1 0 0,0 1 0 0 0,0-1 0 0 0,1 0-143 0 0,0 0-1 0 0,0 0 1 0 0,-1 0 0 0 0,1 0 0 0 0,0 0-1 0 0,0 0 1 0 0,0 0 0 0 0,0 0 0 0 0,0 1-1 0 0,1-1 1 0 0,-1 0 0 0 0,0 1 0 0 0,0-1-1 0 0,0 1 1 0 0,2-1 0 0 0,6-2-5881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2:16.811"/>
    </inkml:context>
    <inkml:brush xml:id="br0">
      <inkml:brushProperty name="width" value="0.035" units="cm"/>
      <inkml:brushProperty name="height" value="0.035" units="cm"/>
      <inkml:brushProperty name="color" value="#008C3A"/>
    </inkml:brush>
  </inkml:definitions>
  <inkml:trace contextRef="#ctx0" brushRef="#br0">16018 2954 2040 0 0,'-5'-5'80'0'0,"-2"1"0"0"0,1 0 0 0 0,0 0 0 0 0,-1 1 0 0 0,1-1 0 0 0,-1 1 0 0 0,0 1 0 0 0,-10-3 0 0 0,8 2 669 0 0,0 0 1 0 0,0-1-1 0 0,0 1 0 0 0,-14-10 1 0 0,13 7 1109 0 0,0 0 1 0 0,0 0 0 0 0,-19-7-1 0 0,-36-8 1495 0 0,42 14-2794 0 0,0-1 1 0 0,-31-14-1 0 0,-8-16 139 0 0,2-2 0 0 0,-93-80 0 0 0,-21-16 493 0 0,-455-236-182 0 0,-33 54-16 0 0,625 301-990 0 0,-941-415 504 0 0,-27 69 0 0 0,-149 61-1163 0 0,543 152 614 0 0,-1520-261 401 0 0,889 306-360 0 0,-2 131 0 0 0,274 115-32 0 0,734-86 14 0 0,2 10-1 0 0,-233 99 0 0 0,134-23-125 0 0,6 15 0 0 0,-545 354 0 0 0,331-115 316 0 0,457-325-127 0 0,-499 426 466 0 0,78-3-23 0 0,492-480-434 0 0,-134 130 1 0 0,121-120-167 0 0,-1-1-1 0 0,-2-2 0 0 0,-55 32 0 0 0,82-51 66 0 0,1 0 0 0 0,-1-1-1 0 0,1 1 1 0 0,-1 0 0 0 0,1 0 0 0 0,-1-1 0 0 0,0 1 0 0 0,0-1 0 0 0,1 0 0 0 0,-1 1 0 0 0,0-1-1 0 0,1 0 1 0 0,-1 0 0 0 0,0 0 0 0 0,0 0 0 0 0,0 0 0 0 0,1-1 0 0 0,-4 0 0 0 0,4 1-40 0 0,0-1-1 0 0,0 0 1 0 0,0 0 0 0 0,0 1 0 0 0,1-1 0 0 0,-1 0 0 0 0,0 0 0 0 0,1 0 0 0 0,-1 0 0 0 0,1 0 0 0 0,-1 0 0 0 0,1 0 0 0 0,-1 0 0 0 0,1 0-1 0 0,-1 0 1 0 0,1 0 0 0 0,0 0 0 0 0,0 0 0 0 0,0 0 0 0 0,-1 0 0 0 0,2-3 0 0 0,-1-2-317 0 0,0-1 0 0 0,1 0 0 0 0,0 0 1 0 0,1 0-1 0 0,-1 1 0 0 0,1-1 0 0 0,1 1 0 0 0,2-8 0 0 0,4-3-1837 0 0,1 1 1 0 0,21-30-1 0 0,-7 17-2532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2:17.095"/>
    </inkml:context>
    <inkml:brush xml:id="br0">
      <inkml:brushProperty name="width" value="0.035" units="cm"/>
      <inkml:brushProperty name="height" value="0.035" units="cm"/>
      <inkml:brushProperty name="color" value="#008C3A"/>
    </inkml:brush>
  </inkml:definitions>
  <inkml:trace contextRef="#ctx0" brushRef="#br0">928 1 3081 0 0,'-12'5'1203'0'0,"1"2"-1"0"0,-1 0 1 0 0,1 0 0 0 0,0 1 0 0 0,1 0 0 0 0,-1 1 0 0 0,-11 13 0 0 0,-60 79 3451 0 0,59-71-4383 0 0,-46 60 374 0 0,-434 585 1413 0 0,473-632-1936 0 0,6-11 165 0 0,2 1 0 0 0,1 1-1 0 0,-25 56 1 0 0,45-88-247 0 0,0 0 0 0 0,0 0 0 0 0,0 0 0 0 0,0 0 1 0 0,0 0-1 0 0,1 0 0 0 0,-1 1 0 0 0,1-1 0 0 0,0 0 0 0 0,0 0 1 0 0,0 0-1 0 0,0 1 0 0 0,0-1 0 0 0,0 0 0 0 0,0 0 1 0 0,1 0-1 0 0,-1 1 0 0 0,1-1 0 0 0,-1 0 0 0 0,1 0 0 0 0,2 3 1 0 0,-2-3 2 0 0,1-1 0 0 0,0 0 0 0 0,-1 1 0 0 0,1-1 1 0 0,0 0-1 0 0,0 0 0 0 0,0 0 0 0 0,0 0 0 0 0,0 0 0 0 0,0-1 1 0 0,0 1-1 0 0,0-1 0 0 0,0 1 0 0 0,0-1 0 0 0,0 0 1 0 0,0 0-1 0 0,0 0 0 0 0,3 0 0 0 0,9-1 84 0 0,1-1 0 0 0,-1 0 0 0 0,0-1 0 0 0,1-1 0 0 0,14-5-1 0 0,36-17-351 0 0,120-64 0 0 0,54-56 9 0 0,-100 59 368 0 0,-115 72-309 0 0,598-352 331 0 0,-349 223-6806 0 0,-139 80-655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22:19.499"/>
    </inkml:context>
    <inkml:brush xml:id="br0">
      <inkml:brushProperty name="width" value="0.035" units="cm"/>
      <inkml:brushProperty name="height" value="0.035" units="cm"/>
      <inkml:brushProperty name="color" value="#008C3A"/>
    </inkml:brush>
  </inkml:definitions>
  <inkml:trace contextRef="#ctx0" brushRef="#br0">601 189 1152 0 0,'-3'-1'413'0'0,"0"0"0"0"0,0-1 0 0 0,0 1 0 0 0,0-1 0 0 0,0 0 0 0 0,1 0 0 0 0,-1 0 0 0 0,0 0 0 0 0,1 0 0 0 0,0-1 0 0 0,0 1 0 0 0,0-1 1 0 0,0 0-1 0 0,0 1 0 0 0,0-1 0 0 0,0 0 0 0 0,1 0 0 0 0,0 0 0 0 0,-1 0 0 0 0,0-4 0 0 0,-19-74 3612 0 0,17 65-3260 0 0,4 13-632 0 0,-6-21-1 0 0,6 23-89 0 0,0 1 1 0 0,0-1-1 0 0,0 1 0 0 0,0-1 0 0 0,0 1 1 0 0,0-1-1 0 0,0 1 0 0 0,0 0 0 0 0,0-1 1 0 0,-1 1-1 0 0,1-1 0 0 0,0 1 1 0 0,0-1-1 0 0,0 1 0 0 0,-1 0 0 0 0,1-1 1 0 0,0 1-1 0 0,0 0 0 0 0,-1-1 1 0 0,1 1-1 0 0,0 0 0 0 0,-1-1 0 0 0,1 1 1 0 0,0 0-1 0 0,-1 0 0 0 0,1-1 0 0 0,-1 1 1 0 0,1 0-1 0 0,0 0 0 0 0,-1 0 1 0 0,1-1-1 0 0,-1 1 0 0 0,1 0 0 0 0,-1 0 1 0 0,1 0-1 0 0,-1 0 0 0 0,-1 3 170 0 0,0 1-1 0 0,1 0 0 0 0,0-1 1 0 0,0 1-1 0 0,0 0 0 0 0,0 0 1 0 0,0 7-1 0 0,-1-1-96 0 0,-29 145 1074 0 0,-17 209-1 0 0,38-147-210 0 0,-7 92 475 0 0,2-201-1406 0 0,-5-1 0 0 0,-65 203 0 0 0,74-274-23 0 0,9-30 4 0 0,-24 92 393 0 0,24-87-433 0 0,0 0 0 0 0,0 0 0 0 0,1 1 0 0 0,1-1 0 0 0,0 0 0 0 0,2 19 0 0 0,-2-28 28 0 0,0-1 0 0 0,1 1 0 0 0,-1-1 1 0 0,1 1-1 0 0,-1-1 0 0 0,1 0 0 0 0,-1 1 1 0 0,1-1-1 0 0,0 0 0 0 0,-1 0 0 0 0,1 0 1 0 0,0 1-1 0 0,0-1 0 0 0,0 0 0 0 0,1 1 0 0 0,1-5 215 0 0,-6-12-75 0 0,-3 0 220 0 0,-2 0-1 0 0,-14-23 1 0 0,17 30-355 0 0,0 0 0 0 0,0 0 0 0 0,0 0 0 0 0,1-1 0 0 0,0 0 0 0 0,1 0 0 0 0,0 0 0 0 0,0 0 0 0 0,1 0 0 0 0,0 0 0 0 0,0-14-1 0 0,2-30-15 0 0,2 19-53 0 0,-2 0 0 0 0,-2 0 0 0 0,-1 0 0 0 0,-13-58 0 0 0,6 49-12 0 0,2 11 111 0 0,-17-45 0 0 0,23 70-102 0 0,-1 0-1 0 0,0 0 1 0 0,-1 0 0 0 0,1 1-1 0 0,-1 0 1 0 0,-1 0-1 0 0,1 0 1 0 0,-1 0-1 0 0,0 0 1 0 0,0 1-1 0 0,-1 0 1 0 0,-6-5-1 0 0,11 10 21 0 0,0-1 0 0 0,1 1 0 0 0,-1 0 0 0 0,1 0 0 0 0,-1-1 0 0 0,0 1-1 0 0,1 0 1 0 0,-1 0 0 0 0,0 0 0 0 0,1 0 0 0 0,-1-1 0 0 0,0 1 0 0 0,1 0-1 0 0,-1 0 1 0 0,0 1 0 0 0,1-1 0 0 0,-1 0 0 0 0,0 0 0 0 0,1 0 0 0 0,-1 0 0 0 0,0 0-1 0 0,1 1 1 0 0,-1-1 0 0 0,1 0 0 0 0,-1 1 0 0 0,0-1 0 0 0,1 0 0 0 0,-1 1 0 0 0,1-1-1 0 0,-1 1 1 0 0,1-1 0 0 0,-1 1 0 0 0,1-1 0 0 0,0 1 0 0 0,-1-1 0 0 0,1 1 0 0 0,-1-1-1 0 0,1 1 1 0 0,0 0 0 0 0,0-1 0 0 0,-1 1 0 0 0,1-1 0 0 0,0 1 0 0 0,0 0-1 0 0,0-1 1 0 0,0 1 0 0 0,-1 0 0 0 0,1-1 0 0 0,0 1 0 0 0,0 0 0 0 0,1-1 0 0 0,-1 2-1 0 0,-3 47-403 0 0,3-38 348 0 0,-1 78-56 0 0,4 0 1 0 0,22 131-1 0 0,-19-181 365 0 0,3-1 0 0 0,13 41-1 0 0,-18-69-290 0 0,-1 1 1 0 0,2-1-1 0 0,0 0 0 0 0,0 0 0 0 0,1 0 1 0 0,0 0-1 0 0,0-1 0 0 0,1 0 0 0 0,0-1 0 0 0,1 1 1 0 0,0-1-1 0 0,9 7 0 0 0,-12-13 120 0 0,0 1 0 0 0,1 0-1 0 0,-1-1 1 0 0,1 0 0 0 0,-1 0 0 0 0,1-1-1 0 0,0 0 1 0 0,0 0 0 0 0,0 0 0 0 0,0 0-1 0 0,0-1 1 0 0,-1 0 0 0 0,1 0 0 0 0,0-1-1 0 0,0 0 1 0 0,0 0 0 0 0,0 0 0 0 0,-1-1-1 0 0,1 1 1 0 0,0-1 0 0 0,-1-1 0 0 0,0 1-1 0 0,1-1 1 0 0,6-5 0 0 0,15-9 113 0 0,-2-1-1 0 0,0-1 1 0 0,31-31 0 0 0,-34 30-244 0 0,58-61 369 0 0,-4-3 0 0 0,108-156 0 0 0,-93 117-269 0 0,-70 93 131 0 0,20-22-666 0 0,-41 51 420 0 0,-18 36-876 0 0,-5 4 899 0 0,-2-2 0 0 0,-1-1 0 0 0,-2-1 0 0 0,-1-1 0 0 0,-2-1 0 0 0,-1-2 0 0 0,-2-2 0 0 0,-70 49 0 0 0,-303 220 35 0 0,393-286 82 0 0,0-2 550 0 0,13-29-115 0 0,4 1-441 0 0,-2-1 0 0 0,0 1 0 0 0,-1-1 0 0 0,-1 1 1 0 0,-1 0-1 0 0,0-1 0 0 0,-1 1 0 0 0,-11-32 0 0 0,-4 0 20 0 0,-42-80 0 0 0,34 79 296 0 0,-22-65-1 0 0,47 112-408 0 0,0 1 0 0 0,1-1-1 0 0,-1 0 1 0 0,1 0 0 0 0,0 0-1 0 0,0 1 1 0 0,0-1 0 0 0,2-7 0 0 0,-2 10 29 0 0,0 0 0 0 0,0 1 0 0 0,0-1 0 0 0,0 0 1 0 0,0 1-1 0 0,1-1 0 0 0,-1 1 0 0 0,0-1 0 0 0,0 0 1 0 0,1 1-1 0 0,-1-1 0 0 0,1 1 0 0 0,-1-1 0 0 0,0 1 0 0 0,1-1 1 0 0,-1 1-1 0 0,1-1 0 0 0,-1 1 0 0 0,1-1 0 0 0,-1 1 1 0 0,1-1-1 0 0,-1 1 0 0 0,1 0 0 0 0,0 0 0 0 0,-1-1 1 0 0,1 1-1 0 0,0 0 0 0 0,-1 0 0 0 0,1-1 0 0 0,-1 1 1 0 0,1 0-1 0 0,0 0 0 0 0,-1 0 0 0 0,1 0 0 0 0,0 0 1 0 0,-1 0-1 0 0,1 0 0 0 0,0 0 0 0 0,-1 1 0 0 0,1-1 1 0 0,0 0-1 0 0,-1 0 0 0 0,1 0 0 0 0,0 1 0 0 0,-1-1 0 0 0,1 0 1 0 0,-1 1-1 0 0,1-1 0 0 0,-1 0 0 0 0,1 1 0 0 0,-1-1 1 0 0,1 1-1 0 0,-1-1 0 0 0,1 1 0 0 0,-1-1 0 0 0,1 1 1 0 0,-1-1-1 0 0,1 2 0 0 0,3 2 18 0 0,-1 0 1 0 0,1 0-1 0 0,-1 1 1 0 0,1-1-1 0 0,-1 1 0 0 0,0 0 1 0 0,-1 0-1 0 0,0 0 1 0 0,1 0-1 0 0,0 6 0 0 0,14 57-33 0 0,-15-62 20 0 0,4 36-57 0 0,-2 0 1 0 0,-2 1-1 0 0,-2-1 0 0 0,-5 45 1 0 0,2-31 94 0 0,4 85 0 0 0,1-127 35 0 0,-1 0-1 0 0,2 0 1 0 0,0 0 0 0 0,0 0 0 0 0,1-1-1 0 0,1 1 1 0 0,8 16 0 0 0,-11-26-45 0 0,0-1 0 0 0,0 0 0 0 0,0 0 0 0 0,0 0 0 0 0,1 0 0 0 0,-1 0 0 0 0,1-1 0 0 0,0 1 0 0 0,0-1 0 0 0,-1 0 0 0 0,1 1 0 0 0,1-1 0 0 0,-1-1 0 0 0,0 1 0 0 0,0 0 0 0 0,1-1 1 0 0,-1 1-1 0 0,1-1 0 0 0,0 0 0 0 0,-1-1 0 0 0,1 1 0 0 0,0 0 0 0 0,-1-1 0 0 0,1 0 0 0 0,0 0 0 0 0,-1 0 0 0 0,1 0 0 0 0,0-1 0 0 0,-1 1 0 0 0,1-1 0 0 0,0 0 0 0 0,5-3 0 0 0,5-1 64 0 0,-1 0-1 0 0,0-2 1 0 0,-1 0 0 0 0,1 0-1 0 0,-1-1 1 0 0,-1 0 0 0 0,18-17 0 0 0,70-81 353 0 0,-50 51-243 0 0,-27 32-126 0 0,179-201 420 0 0,-164 177-499 0 0,-2-1 0 0 0,-1-1-1 0 0,26-56 1 0 0,-56 98-79 0 0,24-61-85 0 0,-27 66 113 0 0,0 0 0 0 0,0 0 1 0 0,0 0-1 0 0,-1 0 0 0 0,1 0 1 0 0,-1-1-1 0 0,1 1 0 0 0,-1 0 1 0 0,0 0-1 0 0,0-1 0 0 0,0 1 1 0 0,0 0-1 0 0,-1 0 0 0 0,1-1 1 0 0,-1 1-1 0 0,1 0 0 0 0,-1 0 1 0 0,0 0-1 0 0,1 0 0 0 0,-1 0 1 0 0,0 0-1 0 0,-1 0 0 0 0,1 0 1 0 0,0 0-1 0 0,0 0 0 0 0,-4-3 1 0 0,5 5 17 0 0,-1-1 0 0 0,0 1 0 0 0,0-1 0 0 0,1 1 0 0 0,-1 0 0 0 0,0-1 0 0 0,0 1 0 0 0,0 0 0 0 0,0-1 0 0 0,1 1 0 0 0,-1 0 0 0 0,0 0 1 0 0,0 0-1 0 0,0 0 0 0 0,0 0 0 0 0,0 0 0 0 0,0 0 0 0 0,1 0 0 0 0,-1 0 0 0 0,0 1 0 0 0,0-1 0 0 0,0 0 0 0 0,0 0 0 0 0,1 1 0 0 0,-1-1 1 0 0,0 1-1 0 0,0-1 0 0 0,0 0 0 0 0,1 1 0 0 0,-1 0 0 0 0,0-1 0 0 0,1 1 0 0 0,-1-1 0 0 0,1 1 0 0 0,-2 1 0 0 0,-13 30-2547 0 0,6-1-4064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2.670"/>
    </inkml:context>
    <inkml:brush xml:id="br0">
      <inkml:brushProperty name="width" value="0.035" units="cm"/>
      <inkml:brushProperty name="height" value="0.035" units="cm"/>
      <inkml:brushProperty name="color" value="#008C3A"/>
    </inkml:brush>
  </inkml:definitions>
  <inkml:trace contextRef="#ctx0" brushRef="#br0">0 102 9362 0 0,'5'-6'-36'0'0,"1"0"1"0"0,-1 0-1 0 0,1 1 0 0 0,0 0 1 0 0,1 0-1 0 0,10-6 0 0 0,-15 9 30 0 0,18-11 556 0 0,36-29 2969 0 0,-59 45-2921 0 0,2 0-1 0 0,-1 1 1 0 0,0-1 0 0 0,1 1 0 0 0,0-1-1 0 0,0 1 1 0 0,0 0 0 0 0,0-1 0 0 0,0 1-1 0 0,0 6 1 0 0,-3 51-1178 0 0,3-41 1136 0 0,-6 200 865 0 0,-1 9-325 0 0,-7-71-869 0 0,-8 138 319 0 0,22-241-1202 0 0,2 0-1 0 0,3 0 1 0 0,15 74 0 0 0,-19-127 460 0 0,1 0-7 0 0,-1 1 0 0 0,1-1 1 0 0,-1 0-1 0 0,0 0 0 0 0,0 0 1 0 0,0 0-1 0 0,0 0 0 0 0,0 0 1 0 0,0 0-1 0 0,0 0 0 0 0,-1 0 0 0 0,0 3 1 0 0,-4 4-6188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1:13:40.918"/>
    </inkml:context>
    <inkml:brush xml:id="br0">
      <inkml:brushProperty name="width" value="0.035" units="cm"/>
      <inkml:brushProperty name="height" value="0.035" units="cm"/>
      <inkml:brushProperty name="color" value="#008C3A"/>
    </inkml:brush>
  </inkml:definitions>
  <inkml:trace contextRef="#ctx0" brushRef="#br0">0 379 10426 0 0,'7'-2'214'0'0,"1"0"0"0"0,-1-1 0 0 0,0 0 0 0 0,0 0 0 0 0,0 0 0 0 0,-1-1 0 0 0,7-5 0 0 0,11-4-13 0 0,124-66 672 0 0,144-71 906 0 0,-236 125-1993 0 0,1 3 0 0 0,1 2 1 0 0,78-16-1 0 0,-130 35-127 0 0,1-1 0 0 0,-1 1 0 0 0,1 1-1 0 0,0-1 1 0 0,-1 1 0 0 0,12 1 0 0 0,-17 0 235 0 0,0-1 0 0 0,0 0 1 0 0,0 0-1 0 0,0 1 1 0 0,0-1-1 0 0,0 0 1 0 0,0 1-1 0 0,0-1 1 0 0,-1 1-1 0 0,1 0 0 0 0,0-1 1 0 0,0 1-1 0 0,-1-1 1 0 0,1 1-1 0 0,0 0 1 0 0,-1 0-1 0 0,1-1 0 0 0,0 1 1 0 0,-1 0-1 0 0,1 1 1 0 0,0 0-14 0 0,-1 0 1 0 0,0 0 0 0 0,1 0-1 0 0,-1 0 1 0 0,0 0-1 0 0,0 0 1 0 0,0 0 0 0 0,-1-1-1 0 0,1 1 1 0 0,0 0 0 0 0,-1 0-1 0 0,1 0 1 0 0,-1 0-1 0 0,-1 3 1 0 0,-136 286 1535 0 0,55-125-4541 0 0,65-127 517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9:42:38.078"/>
    </inkml:context>
    <inkml:brush xml:id="br0">
      <inkml:brushProperty name="width" value="0.035" units="cm"/>
      <inkml:brushProperty name="height" value="0.035" units="cm"/>
      <inkml:brushProperty name="color" value="#FF0066"/>
    </inkml:brush>
  </inkml:definitions>
  <inkml:trace contextRef="#ctx0" brushRef="#br0">32 6 848 0 0,'-11'-3'72'0'0,"3"2"-72"0"0,1-1 0 0 0,1 2 0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1:34:25.446"/>
    </inkml:context>
    <inkml:brush xml:id="br0">
      <inkml:brushProperty name="width" value="0.035" units="cm"/>
      <inkml:brushProperty name="height" value="0.035" units="cm"/>
      <inkml:brushProperty name="color" value="#008C3A"/>
    </inkml:brush>
  </inkml:definitions>
  <inkml:trace contextRef="#ctx0" brushRef="#br0">50 35 13883 0 0,'-4'-5'1232'0'0,"1"0"-984"0"0,1 4-248 0 0,4 1 96 0 0,-2-2-32 0 0,-2 1-64 0 0,1-3 96 0 0,-2 1-640 0 0,2-2-136 0 0,-1 2-24 0 0,-1 1-8 0 0,2 2-569 0 0,-1-2-103 0 0,1 1-24 0 0,-5 2-392 0 0,-3 2-81 0 0,-2 1-7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1:34:56.173"/>
    </inkml:context>
    <inkml:brush xml:id="br0">
      <inkml:brushProperty name="width" value="0.035" units="cm"/>
      <inkml:brushProperty name="height" value="0.035" units="cm"/>
      <inkml:brushProperty name="color" value="#008C3A"/>
    </inkml:brush>
  </inkml:definitions>
  <inkml:trace contextRef="#ctx0" brushRef="#br0">1 7 432 0 0,'0'0'110'0'0,"0"-1"0"0"0,0 1 0 0 0,0 0 0 0 0,0-1 0 0 0,0 1 1 0 0,1 0-1 0 0,-1-1 0 0 0,0 1 0 0 0,0 0 0 0 0,1 0 0 0 0,-1-1 0 0 0,0 1 0 0 0,0 0 0 0 0,1 0 0 0 0,-1-1 0 0 0,0 1 0 0 0,1 0 0 0 0,-1 0 0 0 0,0 0 1 0 0,0-1-1 0 0,1 1 0 0 0,-1 0 0 0 0,1 0 0 0 0,-1 0 0 0 0,0 0 0 0 0,1 0 0 0 0,-1 0 0 0 0,0 0 0 0 0,1 0 0 0 0,-1 0 0 0 0,0 0 0 0 0,1 0 0 0 0,-1 0 1 0 0,1 0-1 0 0,-1 0 0 0 0,0 0 0 0 0,1 0 0 0 0,-1 0 0 0 0,0 0 0 0 0,1 1 0 0 0,-1-1 0 0 0,0 0 0 0 0,1 0 0 0 0,-1 0 0 0 0,0 1 0 0 0,0-1 0 0 0,1 0 1 0 0,-1 0-1 0 0,0 1 0 0 0,0-1 0 0 0,1 0 0 0 0,-1 0 0 0 0,0 1 0 0 0,0-1 0 0 0,1 1 0 0 0,0 0 263 0 0,0 0 1 0 0,1 0-1 0 0,-1 0 1 0 0,0 0-1 0 0,0 0 1 0 0,0 1-1 0 0,1-1 0 0 0,-1 0 1 0 0,-1 1-1 0 0,1-1 1 0 0,0 1-1 0 0,0-1 0 0 0,0 1 1 0 0,-1-1-1 0 0,1 1 1 0 0,0 2-1 0 0,-1 8-420 0 0,-1 0 0 0 0,0 0 0 0 0,0-1 0 0 0,-2 1 0 0 0,-4 18 0 0 0,-5 24-4813 0 0,11-43 1843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29.740"/>
    </inkml:context>
    <inkml:brush xml:id="br0">
      <inkml:brushProperty name="width" value="0.035" units="cm"/>
      <inkml:brushProperty name="height" value="0.035" units="cm"/>
      <inkml:brushProperty name="color" value="#008C3A"/>
    </inkml:brush>
  </inkml:definitions>
  <inkml:trace contextRef="#ctx0" brushRef="#br0">241 937 2793 0 0,'-1'0'175'0'0,"1"0"1"0"0,-1 0 0 0 0,0 0-1 0 0,1 0 1 0 0,-1 0 0 0 0,0 0-1 0 0,1 0 1 0 0,-1 0-1 0 0,0 0 1 0 0,1 0 0 0 0,-1 0-1 0 0,1 0 1 0 0,-1 0 0 0 0,0 0-1 0 0,1 1 1 0 0,-1-1 0 0 0,0 0-1 0 0,1 1 1 0 0,-1-1 0 0 0,1 0-1 0 0,-1 1 1 0 0,1-1 0 0 0,-1 1-1 0 0,1-1 1 0 0,-1 0 0 0 0,1 1-1 0 0,-1 0 1 0 0,1-1 0 0 0,0 1-1 0 0,-1-1 1 0 0,1 1 0 0 0,-17 31 1881 0 0,-2 34-703 0 0,-66 463 803 0 0,54-299-1872 0 0,-31 288 1116 0 0,56-405-788 0 0,4 0 1 0 0,20 182-1 0 0,-12-257-478 0 0,1 0 1 0 0,19 58-1 0 0,-21-82-159 0 0,0 0 0 0 0,1 0 0 0 0,0 0 0 0 0,2-1 0 0 0,-1 0 0 0 0,1 0-1 0 0,1-1 1 0 0,0 0 0 0 0,18 16 0 0 0,-20-22 43 0 0,1 0-1 0 0,0-1 0 0 0,1-1 1 0 0,-1 1-1 0 0,1-1 1 0 0,0-1-1 0 0,0 1 0 0 0,0-2 1 0 0,1 1-1 0 0,-1-1 1 0 0,12 1-1 0 0,19 0 268 0 0,56-1-1 0 0,-32-2-235 0 0,284 15 262 0 0,329 8-223 0 0,-543-20-86 0 0,-12 1 8 0 0,-1-5 1 0 0,129-19 0 0 0,-213 15-10 0 0,1-3 1 0 0,-1-1-1 0 0,0-1 0 0 0,-1-2 1 0 0,0-2-1 0 0,-1-1 0 0 0,0-2 1 0 0,-2-1-1 0 0,0-2 1 0 0,54-43-1 0 0,-76 54-4 0 0,53-50-60 0 0,-59 55 56 0 0,-2 0 0 0 0,1-1-1 0 0,0 1 1 0 0,-1-1 0 0 0,0 0 0 0 0,0 0-1 0 0,-1 0 1 0 0,1 0 0 0 0,-1-1-1 0 0,0 1 1 0 0,0 0 0 0 0,1-9 0 0 0,-3 12-6 0 0,-1 0 1 0 0,1 0-1 0 0,0 1 1 0 0,0-1 0 0 0,-1 0-1 0 0,1 0 1 0 0,-1 0-1 0 0,0 0 1 0 0,1 0 0 0 0,-1 0-1 0 0,0 0 1 0 0,0 1-1 0 0,0-1 1 0 0,0 0-1 0 0,-1 1 1 0 0,1-1 0 0 0,0 1-1 0 0,-1-1 1 0 0,1 1-1 0 0,-1 0 1 0 0,1 0 0 0 0,-4-2-1 0 0,-48-24 213 0 0,11 5-111 0 0,35 16-66 0 0,-1-2 0 0 0,1 1 0 0 0,0-1 0 0 0,0 0 1 0 0,1 0-1 0 0,0-1 0 0 0,1 0 0 0 0,0 0 0 0 0,0 0 0 0 0,1-1 0 0 0,0 0 1 0 0,1 0-1 0 0,0 0 0 0 0,-2-13 0 0 0,-2-16 9 0 0,3-1 0 0 0,-1-54 0 0 0,4 63 15 0 0,1-126-3 0 0,27-220 0 0 0,52-155 45 0 0,-43 311-78 0 0,5-48-347 0 0,107-553-1520 0 0,-142 801 1893 0 0,-4 15 2 0 0,0-1 0 0 0,0 1 0 0 0,-1 0 0 0 0,0 0 0 0 0,0 0 0 0 0,0-1 0 0 0,-1-9 0 0 0,-1 15-31 0 0,1 0 0 0 0,-1 1 0 0 0,0-1 0 0 0,0 0 0 0 0,0 1 0 0 0,0-1 0 0 0,0 0 0 0 0,0 1 0 0 0,0-1 0 0 0,0 1-1 0 0,0 0 1 0 0,-1-1 0 0 0,1 1 0 0 0,0 0 0 0 0,0 0 0 0 0,0 0 0 0 0,0 0 0 0 0,0 0 0 0 0,-1 0 0 0 0,1 0 0 0 0,0 0 0 0 0,0 0 0 0 0,0 0 0 0 0,-2 1 0 0 0,-33 4 220 0 0,35-5-210 0 0,-24 6 77 0 0,0 1 0 0 0,0 1-1 0 0,1 1 1 0 0,-29 16 0 0 0,-94 57 47 0 0,43-21-13 0 0,2-11 246 0 0,-2-4 0 0 0,-2-5 0 0 0,-2-4 0 0 0,-133 26 0 0 0,-605 87-952 0 0,796-146 219 0 0,-161 24-826 0 0,189-23 294 0 0,2 0-1 0 0,-1 1 1 0 0,1 1-1 0 0,0 1 1 0 0,0 1-1 0 0,1 0 0 0 0,-30 21 1 0 0,26-11-3553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0.531"/>
    </inkml:context>
    <inkml:brush xml:id="br0">
      <inkml:brushProperty name="width" value="0.035" units="cm"/>
      <inkml:brushProperty name="height" value="0.035" units="cm"/>
      <inkml:brushProperty name="color" value="#008C3A"/>
    </inkml:brush>
  </inkml:definitions>
  <inkml:trace contextRef="#ctx0" brushRef="#br0">1044 426 4321 0 0,'-7'9'1037'0'0,"-1"0"0"0"0,-1-1 0 0 0,1 0 0 0 0,-2-1 0 0 0,1 0 0 0 0,-13 8 0 0 0,-21 16-161 0 0,-158 136 936 0 0,-100 87 2839 0 0,252-208-4491 0 0,1 2-1 0 0,3 2 1 0 0,-52 74 0 0 0,72-86-259 0 0,2 0 0 0 0,2 2 0 0 0,1 0 0 0 0,2 1 0 0 0,-25 87 0 0 0,32-82-184 0 0,-11 88 0 0 0,20-114 202 0 0,1-1-1 0 0,1 1 1 0 0,1 0 0 0 0,0-1 0 0 0,2 1-1 0 0,0-1 1 0 0,8 24 0 0 0,-8-35 88 0 0,1-1 0 0 0,0 0 1 0 0,0 1-1 0 0,1-2 0 0 0,0 1 0 0 0,0-1 1 0 0,0 1-1 0 0,1-1 0 0 0,0-1 0 0 0,0 1 1 0 0,1-1-1 0 0,-1 0 0 0 0,1-1 0 0 0,0 0 1 0 0,0 0-1 0 0,1 0 0 0 0,-1-1 0 0 0,1 0 1 0 0,0 0-1 0 0,9 1 0 0 0,14 4 117 0 0,1-1-1 0 0,0-2 0 0 0,56 2 0 0 0,3-6-11 0 0,133-15 0 0 0,91-31 36 0 0,-204 28-117 0 0,76-11 46 0 0,669-125-354 0 0,-810 141 272 0 0,0-1 0 0 0,-1-2 0 0 0,0-3 0 0 0,82-44 0 0 0,-109 51 65 0 0,0-1 1 0 0,0-1-1 0 0,-1-1 0 0 0,-1 0 0 0 0,0-1 0 0 0,-1-1 0 0 0,-1 0 0 0 0,0-1 0 0 0,-1 0 0 0 0,-1-1 0 0 0,-1-1 0 0 0,0 0 0 0 0,9-26 0 0 0,89-244 514 0 0,39-100-556 0 0,-77 205-1263 0 0,71-280-1 0 0,-124 380-264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3.555"/>
    </inkml:context>
    <inkml:brush xml:id="br0">
      <inkml:brushProperty name="width" value="0.035" units="cm"/>
      <inkml:brushProperty name="height" value="0.035" units="cm"/>
      <inkml:brushProperty name="color" value="#008C3A"/>
    </inkml:brush>
  </inkml:definitions>
  <inkml:trace contextRef="#ctx0" brushRef="#br0">62 62 1584 0 0,'-25'-2'1742'0'0,"23"2"-1442"0"0,0 1 0 0 0,-1-1 1 0 0,1 0-1 0 0,0 0 0 0 0,0 0 0 0 0,0-1 1 0 0,0 1-1 0 0,0-1 0 0 0,0 1 0 0 0,0-1 1 0 0,0 1-1 0 0,0-1 0 0 0,0 0 0 0 0,0 0 0 0 0,-3-2 1 0 0,8-6 7027 0 0,5 5-7188 0 0,0-1-1 0 0,0 1 1 0 0,0 1-1 0 0,1-1 1 0 0,-1 2-1 0 0,1-1 1 0 0,0 1-1 0 0,15-2 1 0 0,86-3 1482 0 0,-65 4-1214 0 0,-29 2-348 0 0,-1 0 1 0 0,1 1-1 0 0,-1 1 1 0 0,1 0-1 0 0,25 6 0 0 0,-37-6-70 0 0,-1 0-1 0 0,0 0 1 0 0,0 0-1 0 0,0 0 0 0 0,0 1 1 0 0,0 0-1 0 0,0-1 0 0 0,0 1 1 0 0,0 0-1 0 0,-1 0 1 0 0,1 0-1 0 0,-1 1 0 0 0,1-1 1 0 0,-1 0-1 0 0,0 1 1 0 0,0 0-1 0 0,0 0 0 0 0,0-1 1 0 0,-1 1-1 0 0,1 0 0 0 0,-1 0 1 0 0,1 0-1 0 0,-1 1 1 0 0,0-1-1 0 0,-1 0 0 0 0,1 0 1 0 0,0 1-1 0 0,-1-1 1 0 0,0 0-1 0 0,0 1 0 0 0,0-1 1 0 0,0 6-1 0 0,-4 18-87 0 0,0-1-1 0 0,-1-1 1 0 0,-2 1-1 0 0,-1-1 1 0 0,-17 39-1 0 0,-67 117 79 0 0,82-163 66 0 0,-36 62 25 0 0,24-45-20 0 0,1 0 1 0 0,2 2 0 0 0,1 0 0 0 0,3 1-1 0 0,-14 47 1 0 0,28-81-54 0 0,0 0 0 0 0,0 0 1 0 0,0 0-1 0 0,1 0 0 0 0,0 0 0 0 0,-1 1 0 0 0,1-1 1 0 0,1 0-1 0 0,-1 0 0 0 0,1 0 0 0 0,-1 1 0 0 0,1-1 1 0 0,0 0-1 0 0,1 0 0 0 0,-1 0 0 0 0,1-1 0 0 0,0 1 1 0 0,0 0-1 0 0,4 5 0 0 0,-3-5 0 0 0,1-1 0 0 0,0 0 0 0 0,-1-1 0 0 0,1 1 0 0 0,1-1 0 0 0,-1 1 0 0 0,0-1 0 0 0,1 0 0 0 0,-1-1 0 0 0,1 1 0 0 0,-1-1 0 0 0,1 0 0 0 0,0 0 0 0 0,-1 0 0 0 0,1-1 0 0 0,0 0 0 0 0,5 0 0 0 0,34-1-637 0 0,1-2 0 0 0,-1-2 1 0 0,0-2-1 0 0,0-2 0 0 0,0-2 0 0 0,-1-2 0 0 0,-1-1 1 0 0,-1-3-1 0 0,0-1 0 0 0,49-30 0 0 0,-87 47-312 0 0,1-1 1 0 0,-1 1-1 0 0,1-1 1 0 0,-1 1-1 0 0,1 1 0 0 0,-1-1 1 0 0,8 0-1 0 0,6-2-1273 0 0,-11 1 2084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3.850"/>
    </inkml:context>
    <inkml:brush xml:id="br0">
      <inkml:brushProperty name="width" value="0.035" units="cm"/>
      <inkml:brushProperty name="height" value="0.035" units="cm"/>
      <inkml:brushProperty name="color" value="#008C3A"/>
    </inkml:brush>
  </inkml:definitions>
  <inkml:trace contextRef="#ctx0" brushRef="#br0">18 1 776 0 0,'6'27'12424'0'0,"2"21"-7224"0"0,-8-47-5229 0 0,0 1 0 0 0,0-1-1 0 0,0 0 1 0 0,0 0 0 0 0,0 1 0 0 0,0-1-1 0 0,-1 0 1 0 0,1 0 0 0 0,0 0 0 0 0,-1 0 0 0 0,1 1-1 0 0,-1-1 1 0 0,1 0 0 0 0,-1 0 0 0 0,0 0-1 0 0,1 0 1 0 0,-1 0 0 0 0,0 0 0 0 0,0 0 0 0 0,0-1-1 0 0,0 1 1 0 0,0 0 0 0 0,0 0 0 0 0,0-1 0 0 0,0 1-1 0 0,0 0 1 0 0,0-1 0 0 0,0 1 0 0 0,0-1-1 0 0,0 1 1 0 0,0-1 0 0 0,-2 1 0 0 0,2-2-107 0 0,1 1 1 0 0,-1 0-1 0 0,1 0 0 0 0,-1-1 1 0 0,1 1-1 0 0,-1 0 1 0 0,1-1-1 0 0,0 1 1 0 0,-1-1-1 0 0,1 1 0 0 0,0 0 1 0 0,-1-1-1 0 0,1 1 1 0 0,0-1-1 0 0,-1 1 1 0 0,1-1-1 0 0,0 1 0 0 0,0-1 1 0 0,-1 1-1 0 0,1-1 1 0 0,0 0-1 0 0,0 1 1 0 0,0-1-1 0 0,0 1 0 0 0,0-1 1 0 0,0 1-1 0 0,0-1 1 0 0,0 0-1 0 0,0 1 1 0 0,0-1-1 0 0,0 1 0 0 0,0-1 1 0 0,0 1-1 0 0,1-1 1 0 0,-1 1-1 0 0,0-1 0 0 0,0 1 1 0 0,1-1-1 0 0,-1 1 1 0 0,1-1-1 0 0,2-11-4387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4.364"/>
    </inkml:context>
    <inkml:brush xml:id="br0">
      <inkml:brushProperty name="width" value="0.035" units="cm"/>
      <inkml:brushProperty name="height" value="0.035" units="cm"/>
      <inkml:brushProperty name="color" value="#008C3A"/>
    </inkml:brush>
  </inkml:definitions>
  <inkml:trace contextRef="#ctx0" brushRef="#br0">45 1 10426 0 0,'-24'3'2034'0'0,"15"-1"1226"0"0,19-2-159 0 0,34 1-3037 0 0,0 2 0 0 0,0 1 0 0 0,0 3 0 0 0,-1 1-1 0 0,75 25 1 0 0,-109-30-54 0 0,0 0 0 0 0,0 1 0 0 0,-1 0 0 0 0,1 0 0 0 0,-1 0 0 0 0,0 1 0 0 0,0 1 0 0 0,9 7 0 0 0,-15-11-23 0 0,0 1 1 0 0,0-1 0 0 0,0 0-1 0 0,0 1 1 0 0,-1-1-1 0 0,1 0 1 0 0,-1 1-1 0 0,1 0 1 0 0,-1-1-1 0 0,0 1 1 0 0,0 0 0 0 0,-1 0-1 0 0,1 0 1 0 0,0 0-1 0 0,-1-1 1 0 0,0 1-1 0 0,1 0 1 0 0,-1 0-1 0 0,0 0 1 0 0,-1 0 0 0 0,1 0-1 0 0,0 0 1 0 0,-1 0-1 0 0,0 0 1 0 0,0 0-1 0 0,0-1 1 0 0,0 1-1 0 0,0 0 1 0 0,0-1-1 0 0,-3 4 1 0 0,-24 39-510 0 0,-2-1 0 0 0,-3-2 0 0 0,-1-1 0 0 0,-43 39 0 0 0,-18 24 238 0 0,69-75 324 0 0,-50 62 608 0 0,68-79-465 0 0,0 0-1 0 0,0 0 0 0 0,2 0 1 0 0,-1 1-1 0 0,2 0 0 0 0,-5 15 1 0 0,9-26-153 0 0,1 0 0 0 0,-1 0 1 0 0,1 0-1 0 0,-1 0 1 0 0,1 0-1 0 0,0 1 1 0 0,0-1-1 0 0,0 0 1 0 0,1 0-1 0 0,-1 0 1 0 0,0 0-1 0 0,1 0 1 0 0,-1 0-1 0 0,1 0 1 0 0,0 0-1 0 0,-1 0 1 0 0,1 0-1 0 0,0 0 1 0 0,0 0-1 0 0,0-1 1 0 0,1 1-1 0 0,-1 0 1 0 0,2 1-1 0 0,1 1-16 0 0,0-1 0 0 0,0 0 0 0 0,0 0 0 0 0,0-1 0 0 0,1 1 0 0 0,-1-1 0 0 0,1 0 0 0 0,0 0 0 0 0,7 1 1 0 0,6 2-26 0 0,-1-2 0 0 0,1 0 0 0 0,0-1 0 0 0,28-1 0 0 0,-4-5-115 0 0,-1-2-1 0 0,0-1 1 0 0,0-3-1 0 0,63-22 1 0 0,-7 2-3820 0 0,-80 26 270 0 0,0 2-897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4.567"/>
    </inkml:context>
    <inkml:brush xml:id="br0">
      <inkml:brushProperty name="width" value="0.035" units="cm"/>
      <inkml:brushProperty name="height" value="0.035" units="cm"/>
      <inkml:brushProperty name="color" value="#008C3A"/>
    </inkml:brush>
  </inkml:definitions>
  <inkml:trace contextRef="#ctx0" brushRef="#br0">0 69 776 0 0,'3'3'204'0'0,"-2"1"372"0"0,1-1 1 0 0,-1 0-1 0 0,1 0 1 0 0,0 0-1 0 0,0 0 1 0 0,0-1-1 0 0,1 1 1 0 0,-1 0-1 0 0,1-1 1 0 0,8 6 10544 0 0,-10-16-11792 0 0,0 1 177 0 0,0-1 0 0 0,1 1-1 0 0,0-1 1 0 0,1 1 0 0 0,-1-1 0 0 0,1 1 0 0 0,1 0 0 0 0,-1 0-1 0 0,6-7 1 0 0,6-7-4157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3.513"/>
    </inkml:context>
    <inkml:brush xml:id="br0">
      <inkml:brushProperty name="width" value="0.035" units="cm"/>
      <inkml:brushProperty name="height" value="0.035" units="cm"/>
      <inkml:brushProperty name="color" value="#008C3A"/>
    </inkml:brush>
  </inkml:definitions>
  <inkml:trace contextRef="#ctx0" brushRef="#br0">162 366 11522 0 0,'1'-3'2380'0'0,"0"-5"-1771"0"0,-5 5 2804 0 0,1 4-3348 0 0,-1 0 1 0 0,1 0 0 0 0,0 0-1 0 0,-1 1 1 0 0,1-1 0 0 0,0 1-1 0 0,0 0 1 0 0,0 0-1 0 0,0 0 1 0 0,0 0 0 0 0,1 0-1 0 0,-1 1 1 0 0,0-1-1 0 0,1 1 1 0 0,0 0 0 0 0,0-1-1 0 0,0 1 1 0 0,0 0 0 0 0,0 0-1 0 0,0 1 1 0 0,1-1-1 0 0,0 0 1 0 0,-2 6 0 0 0,-7 16 39 0 0,-12 51 0 0 0,19-66-95 0 0,-47 233 82 0 0,44-197-147 0 0,1 1 0 0 0,3-1 1 0 0,5 62-1 0 0,-3-144 89 0 0,1-1 0 0 0,1 1-1 0 0,2 0 1 0 0,13-52 0 0 0,51-163 57 0 0,-55 212-144 0 0,1 1 0 0 0,2 0 0 0 0,1 1 0 0 0,2 1 0 0 0,2 1 0 0 0,33-44 0 0 0,-35 56-33 0 0,0 1-1 0 0,2 0 1 0 0,0 2 0 0 0,2 0 0 0 0,0 2 0 0 0,1 0 0 0 0,1 2 0 0 0,0 0 0 0 0,42-18 0 0 0,-61 31 83 0 0,1 0 0 0 0,0 1 0 0 0,1-1 0 0 0,-1 1 0 0 0,0 1 0 0 0,1-1 0 0 0,-1 1 0 0 0,1 1 0 0 0,-1-1 0 0 0,1 1 0 0 0,-1 0 0 0 0,10 2 0 0 0,-13-1-11 0 0,0 1 0 0 0,0-1 0 0 0,1 1 0 0 0,-2 0 0 0 0,1 0 1 0 0,0 0-1 0 0,0 1 0 0 0,-1-1 0 0 0,1 1 0 0 0,-1 0 0 0 0,0 0 0 0 0,0 0 0 0 0,0 0 0 0 0,0 1 0 0 0,-1-1 0 0 0,1 1 0 0 0,-1 0 0 0 0,0-1 0 0 0,0 1 0 0 0,0 0 0 0 0,0 0 0 0 0,1 6 0 0 0,0 1-35 0 0,1 1 0 0 0,-2-1-1 0 0,1 1 1 0 0,-2-1 0 0 0,1 1 0 0 0,-2 0 0 0 0,1 0 0 0 0,-2 0 0 0 0,0-1-1 0 0,0 1 1 0 0,-1 0 0 0 0,-6 21 0 0 0,2-16 34 0 0,-1-1 1 0 0,0 1-1 0 0,-1-2 1 0 0,-1 1-1 0 0,-1-1 0 0 0,0 0 1 0 0,-23 24-1 0 0,8-13 86 0 0,-2-1 0 0 0,-1-1 0 0 0,-1-2 0 0 0,0-1 0 0 0,-2-1 0 0 0,0-1 0 0 0,-62 25 0 0 0,78-37 72 0 0,0-2 0 0 0,1 0 0 0 0,-2-1 0 0 0,-29 5 1 0 0,43-8-141 0 0,-1-1 0 0 0,1 0 0 0 0,-1 0 0 0 0,1 0 0 0 0,-1 0 0 0 0,1 0 0 0 0,-1 0 1 0 0,1 0-1 0 0,-1-1 0 0 0,1 0 0 0 0,0 1 0 0 0,-1-1 0 0 0,1 0 0 0 0,0 0 0 0 0,-1 0 1 0 0,1 0-1 0 0,0-1 0 0 0,0 1 0 0 0,0-1 0 0 0,0 1 0 0 0,0-1 0 0 0,0 0 0 0 0,0 1 1 0 0,1-1-1 0 0,-1 0 0 0 0,1 0 0 0 0,-1 0 0 0 0,1-1 0 0 0,0 1 0 0 0,0 0 0 0 0,0 0 1 0 0,0-1-1 0 0,0 1 0 0 0,0-1 0 0 0,1 1 0 0 0,-1 0 0 0 0,1-1 0 0 0,-1-4 0 0 0,1-3-204 0 0,0 1 0 0 0,0-1 0 0 0,1 0 0 0 0,0 1 0 0 0,0-1 0 0 0,5-14 0 0 0,15-26-5164 0 0,-4 24 125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5.057"/>
    </inkml:context>
    <inkml:brush xml:id="br0">
      <inkml:brushProperty name="width" value="0.035" units="cm"/>
      <inkml:brushProperty name="height" value="0.035" units="cm"/>
      <inkml:brushProperty name="color" value="#008C3A"/>
    </inkml:brush>
  </inkml:definitions>
  <inkml:trace contextRef="#ctx0" brushRef="#br0">519 345 976 0 0,'11'-21'1160'0'0,"-1"0"1"0"0,0-1-1 0 0,-2 0 0 0 0,-1 0 0 0 0,-1-1 1 0 0,0 0-1 0 0,2-29 0 0 0,-8 48-550 0 0,-1 1 0 0 0,1 0-1 0 0,-1 0 1 0 0,1-1 0 0 0,-1 1 0 0 0,0 0 0 0 0,0 0-1 0 0,0 0 1 0 0,-1 0 0 0 0,1 0 0 0 0,-1 1-1 0 0,-3-5 1 0 0,1 1-274 0 0,-1 1 0 0 0,0 0 0 0 0,0 0 0 0 0,0 0 0 0 0,-9-5 0 0 0,1 1-130 0 0,0 1 0 0 0,-1 1-1 0 0,-1 0 1 0 0,-20-7 0 0 0,25 11-91 0 0,0 0 0 0 0,-1 1 0 0 0,1 0 0 0 0,-1 0 0 0 0,1 1 0 0 0,-1 1 0 0 0,1-1 0 0 0,-1 2 0 0 0,1 0 0 0 0,-1 0 1 0 0,1 1-1 0 0,-1 0 0 0 0,1 0 0 0 0,-12 6 0 0 0,9-2-48 0 0,-1 0 0 0 0,1 1 1 0 0,1 1-1 0 0,-1 0 1 0 0,1 1-1 0 0,0 0 0 0 0,1 1 1 0 0,0 0-1 0 0,-11 16 0 0 0,5-5-175 0 0,1 0 0 0 0,1 2-1 0 0,2-1 1 0 0,0 2-1 0 0,1 0 1 0 0,2 1-1 0 0,0 0 1 0 0,2 0 0 0 0,0 1-1 0 0,-7 51 1 0 0,13-14-481 0 0,2 0-1 0 0,3 0 1 0 0,17 101 0 0 0,-13-114 87 0 0,-3-10-1660 0 0,-4-32-4537 0 0,-1-13 2623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35.275"/>
    </inkml:context>
    <inkml:brush xml:id="br0">
      <inkml:brushProperty name="width" value="0.035" units="cm"/>
      <inkml:brushProperty name="height" value="0.035" units="cm"/>
      <inkml:brushProperty name="color" value="#008C3A"/>
    </inkml:brush>
  </inkml:definitions>
  <inkml:trace contextRef="#ctx0" brushRef="#br0">20 73 3569 0 0,'-1'1'183'0'0,"0"-1"0"0"0,0 0 0 0 0,0 1 0 0 0,0-1 0 0 0,0 1 0 0 0,0-1 0 0 0,0 1 0 0 0,0-1 0 0 0,0 1 0 0 0,1 0 0 0 0,-1-1 0 0 0,0 1 0 0 0,0 0 0 0 0,0 0 0 0 0,1-1 0 0 0,-1 1 0 0 0,0 0 0 0 0,1 0 0 0 0,-1 0 0 0 0,1 0 0 0 0,-1 0 0 0 0,1 0 0 0 0,0 0 0 0 0,-1 0 0 0 0,1 0 0 0 0,0 0 0 0 0,0 0 0 0 0,-1 0 0 0 0,1 2 0 0 0,1-1 180 0 0,0 0 0 0 0,0 0-1 0 0,0-1 1 0 0,0 1 0 0 0,0-1-1 0 0,0 1 1 0 0,1-1-1 0 0,-1 1 1 0 0,0-1 0 0 0,1 0-1 0 0,-1 1 1 0 0,1-1 0 0 0,0 0-1 0 0,-1 0 1 0 0,3 1-1 0 0,36 15 3914 0 0,-9-8-3365 0 0,-17-7-694 0 0,0 0-1 0 0,0-1 1 0 0,0-1 0 0 0,0-1-1 0 0,0 0 1 0 0,0-1-1 0 0,0 0 1 0 0,0-1 0 0 0,-1 0-1 0 0,0-1 1 0 0,16-7-1 0 0,-4 0-1110 0 0,-1-1 0 0 0,0-2-1 0 0,-1 0 1 0 0,38-31 0 0 0,-41 30-86 0 0,3 1-5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47"/>
    </inkml:context>
    <inkml:brush xml:id="br0">
      <inkml:brushProperty name="width" value="0.035" units="cm"/>
      <inkml:brushProperty name="height" value="0.035" units="cm"/>
      <inkml:brushProperty name="color" value="#008C3A"/>
    </inkml:brush>
  </inkml:definitions>
  <inkml:trace contextRef="#ctx0" brushRef="#br0">53 1 1352 0 0,'-1'0'210'0'0,"0"-1"-1"0"0,1 1 0 0 0,-1 0 0 0 0,0 0 1 0 0,1 0-1 0 0,-1 0 0 0 0,0 0 0 0 0,1 0 1 0 0,-1 0-1 0 0,0 0 0 0 0,1 1 0 0 0,-1-1 1 0 0,1 0-1 0 0,-1 0 0 0 0,0 0 0 0 0,1 1 1 0 0,-1-1-1 0 0,1 0 0 0 0,-1 1 0 0 0,0-1 1 0 0,1 0-1 0 0,-1 1 0 0 0,1-1 0 0 0,-1 1 1 0 0,1-1-1 0 0,0 1 0 0 0,-1-1 0 0 0,1 1 1 0 0,-1-1-1 0 0,1 1 0 0 0,0-1 0 0 0,0 1 1 0 0,-1 0-1 0 0,1-1 0 0 0,0 1 0 0 0,0-1 1 0 0,0 1-1 0 0,-1 0 0 0 0,1 0 0 0 0,-5 35 3163 0 0,4-24-2311 0 0,-9 135 3363 0 0,6 1-3925 0 0,-4 77-2305 0 0,7-206 1261 0 0,-1-7-315 0 0,1 1 0 0 0,1 0 0 0 0,0-1 0 0 0,3 21 0 0 0,-3-33 817 0 0,0 0 1 0 0,0 0-1 0 0,0 0 1 0 0,0 1-1 0 0,0-1 1 0 0,0 0-1 0 0,0 0 1 0 0,0 0-1 0 0,0 0 1 0 0,1 1-1 0 0,-1-1 1 0 0,0 0-1 0 0,0 0 1 0 0,0 0-1 0 0,0 0 1 0 0,0 0-1 0 0,0 0 1 0 0,1 1-1 0 0,-1-1 1 0 0,0 0-1 0 0,0 0 1 0 0,0 0-1 0 0,0 0 1 0 0,1 0-1 0 0,-1 0 1 0 0,0 0-1 0 0,0 0 1 0 0,0 0-1 0 0,1 0 1 0 0,-1 0-1 0 0,0 0 1 0 0,0 0-1 0 0,0 0 1 0 0,1 0-1 0 0,-1 0 1 0 0,0 0-1 0 0,0 0 1 0 0,0 0-1 0 0,0 0 1 0 0,1 0-1 0 0,-1 0 1 0 0,0 0-1 0 0,0 0 1 0 0,0 0-1 0 0,0 0 1 0 0,1-1-1 0 0,-1 1 1 0 0,0 0-1 0 0,0 0 1 0 0,0 0-1 0 0,0 0 1 0 0,0 0-1 0 0,1 0 1 0 0,-1-1-1 0 0,0 1 1 0 0,0 0-1 0 0,0 0 1 0 0,0 0-1 0 0,0 0 1 0 0,0-1-1 0 0,0 1 1 0 0,0 0-1 0 0,0 0 1 0 0,0 0-1 0 0,0-1 1 0 0,0 1-1 0 0,0 0 1 0 0,0 0-1 0 0,0-1 1 0 0,9-14-1484 0 0,0-5-1511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47.341"/>
    </inkml:context>
    <inkml:brush xml:id="br0">
      <inkml:brushProperty name="width" value="0.035" units="cm"/>
      <inkml:brushProperty name="height" value="0.035" units="cm"/>
      <inkml:brushProperty name="color" value="#008C3A"/>
    </inkml:brush>
  </inkml:definitions>
  <inkml:trace contextRef="#ctx0" brushRef="#br0">13 1 1352 0 0,'-12'-1'10930'0'0,"12"1"-10738"0"0,1 10 1964 0 0,11 421 1650 0 0,-12-422-3817 0 0,0-3-28 0 0,0-1 0 0 0,0 0 0 0 0,1 1 0 0 0,-1-1 0 0 0,1 0 0 0 0,0 1 0 0 0,0-1-1 0 0,1 0 1 0 0,0 0 0 0 0,0 0 0 0 0,0 0 0 0 0,3 5 0 0 0,-4-10-37 0 0,0 0 0 0 0,-1 0-1 0 0,1-1 1 0 0,0 1 0 0 0,0 0-1 0 0,0 0 1 0 0,-1-1 0 0 0,1 1-1 0 0,0-1 1 0 0,0 1 0 0 0,-1 0 0 0 0,1-1-1 0 0,0 1 1 0 0,-1-1 0 0 0,1 0-1 0 0,-1 1 1 0 0,1-1 0 0 0,-1 1-1 0 0,1-1 1 0 0,-1 0 0 0 0,1 0 0 0 0,-1 1-1 0 0,0-1 1 0 0,1 0 0 0 0,-1 0-1 0 0,0 1 1 0 0,1-1 0 0 0,-1 0-1 0 0,0 0 1 0 0,0 0 0 0 0,0-1-1 0 0,1 0-352 0 0,6-15-1118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47.621"/>
    </inkml:context>
    <inkml:brush xml:id="br0">
      <inkml:brushProperty name="width" value="0.035" units="cm"/>
      <inkml:brushProperty name="height" value="0.035" units="cm"/>
      <inkml:brushProperty name="color" value="#008C3A"/>
    </inkml:brush>
  </inkml:definitions>
  <inkml:trace contextRef="#ctx0" brushRef="#br0">107 0 4665 0 0,'-5'6'1005'0'0,"1"0"0"0"0,-1 0 0 0 0,1 0 1 0 0,1 0-1 0 0,0 1 0 0 0,0 0 0 0 0,0 0 0 0 0,0 0 0 0 0,-1 8 0 0 0,-13 68 1563 0 0,16-77-2336 0 0,-50 424-698 0 0,51-426 340 0 0,-1 29-386 0 0,1-32 473 0 0,0 0 0 0 0,0 0 0 0 0,0 0 0 0 0,0 0-1 0 0,0 0 1 0 0,0 0 0 0 0,0 1 0 0 0,1-1 0 0 0,-1 0 0 0 0,0 0 0 0 0,1 0 0 0 0,-1 0-1 0 0,1 0 1 0 0,-1 0 0 0 0,1 0 0 0 0,-1 0 0 0 0,1 0 0 0 0,0 0 0 0 0,-1-1 0 0 0,1 1-1 0 0,1 1 1 0 0,-1-2-135 0 0,0-1 0 0 0,0 1 0 0 0,0-1 0 0 0,0 1 0 0 0,0-1 0 0 0,0 1 0 0 0,-1-1 0 0 0,1 0 0 0 0,0 1 0 0 0,0-1 0 0 0,-1 0 0 0 0,1 0 0 0 0,0 0 0 0 0,-1 0 0 0 0,1 0 0 0 0,-1 1 0 0 0,1-1 0 0 0,-1 0 0 0 0,0 0 0 0 0,1 0 0 0 0,-1-2 0 0 0,0 2 89 0 0,7-17-4311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1:47.937"/>
    </inkml:context>
    <inkml:brush xml:id="br0">
      <inkml:brushProperty name="width" value="0.035" units="cm"/>
      <inkml:brushProperty name="height" value="0.035" units="cm"/>
      <inkml:brushProperty name="color" value="#008C3A"/>
    </inkml:brush>
  </inkml:definitions>
  <inkml:trace contextRef="#ctx0" brushRef="#br0">35 13 1808 0 0,'1'-1'162'0'0,"0"0"0"0"0,-1 0 1 0 0,1 0-1 0 0,0 0 0 0 0,0 1 0 0 0,0-1 0 0 0,-1 0 0 0 0,1 0 0 0 0,0 1 0 0 0,0-1 0 0 0,0 1 0 0 0,0-1 0 0 0,0 1 0 0 0,0-1 0 0 0,0 1 0 0 0,1-1 0 0 0,-1 1 0 0 0,0 0 0 0 0,0 0 0 0 0,0 0 0 0 0,0-1 1 0 0,0 1-1 0 0,1 0 0 0 0,1 1 0 0 0,-2-1 81 0 0,0 1 1 0 0,0 0 0 0 0,-1 0 0 0 0,1 0-1 0 0,0 0 1 0 0,0 0 0 0 0,0 0 0 0 0,-1 0-1 0 0,1 0 1 0 0,-1 0 0 0 0,1 0 0 0 0,-1 0-1 0 0,1 0 1 0 0,-1 0 0 0 0,1 1 0 0 0,-1-1-1 0 0,0 0 1 0 0,0 2 0 0 0,1 60 4634 0 0,-35 200-916 0 0,-5 88-3293 0 0,39-346-716 0 0,0 0-1 0 0,0 1 0 0 0,0-1 0 0 0,1 0 1 0 0,0 1-1 0 0,0-1 0 0 0,1 0 0 0 0,2 7 1 0 0,-4-12-5 0 0,0 1 1 0 0,1 0 0 0 0,-1-1 0 0 0,0 1-1 0 0,1 0 1 0 0,-1-1 0 0 0,1 1 0 0 0,-1-1 0 0 0,1 1-1 0 0,-1-1 1 0 0,1 1 0 0 0,-1-1 0 0 0,1 1-1 0 0,-1-1 1 0 0,1 0 0 0 0,0 1 0 0 0,-1-1-1 0 0,1 0 1 0 0,0 1 0 0 0,-1-1 0 0 0,1 0-1 0 0,0 0 1 0 0,-1 0 0 0 0,1 0 0 0 0,1 1 0 0 0,-1-2-121 0 0,1 1 0 0 0,0-1 0 0 0,-1 0 0 0 0,1 1 0 0 0,-1-1 0 0 0,0 0 0 0 0,1 0 0 0 0,-1 0 0 0 0,1 0 0 0 0,-1 0 0 0 0,0 0 0 0 0,0 0 0 0 0,0-1 0 0 0,0 1 0 0 0,0 0 0 0 0,1-3 0 0 0,10-12-5477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35.180"/>
    </inkml:context>
    <inkml:brush xml:id="br0">
      <inkml:brushProperty name="width" value="0.035" units="cm"/>
      <inkml:brushProperty name="height" value="0.035" units="cm"/>
      <inkml:brushProperty name="color" value="#008C3A"/>
    </inkml:brush>
  </inkml:definitions>
  <inkml:trace contextRef="#ctx0" brushRef="#br0">428 393 1584 0 0,'-111'-51'542'0'0,"71"35"432"0"0,-72-42-1 0 0,101 52-969 0 0,1-2 0 0 0,0 1 0 0 0,0-1 0 0 0,0-1 0 0 0,1 0 0 0 0,1 0 0 0 0,0 0 0 0 0,0-1 0 0 0,0-1 0 0 0,-11-21 0 0 0,1-2-70 0 0,10 20-269 0 0,1 1 0 0 0,1-2 0 0 0,-8-19 0 0 0,15 10-180 0 0,-2 9 503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1.420"/>
    </inkml:context>
    <inkml:brush xml:id="br0">
      <inkml:brushProperty name="width" value="0.035" units="cm"/>
      <inkml:brushProperty name="height" value="0.035" units="cm"/>
      <inkml:brushProperty name="color" value="#008C3A"/>
    </inkml:brush>
  </inkml:definitions>
  <inkml:trace contextRef="#ctx0" brushRef="#br0">457 355 5785 0 0,'-4'10'101'0'0,"1"0"1"0"0,0 1-1 0 0,1-1 0 0 0,0 0 0 0 0,1 1 0 0 0,0-1 0 0 0,0 1 1 0 0,2 11-1 0 0,-2-1 361 0 0,8 228 1883 0 0,0 3-1175 0 0,-62 282 746 0 0,34-377-1086 0 0,-43 327 802 0 0,-46 402 1537 0 0,17-233-2481 0 0,40-317-409 0 0,51-318-244 0 0,-18 113 120 0 0,-2 154 1 0 0,21-245-100 0 0,3 1-1 0 0,1-1 1 0 0,1 1-1 0 0,3-1 1 0 0,1 0 0 0 0,2-1-1 0 0,2 0 1 0 0,20 46 0 0 0,-13-46-36 0 0,1-1 1 0 0,2 0 0 0 0,2-2 0 0 0,1-1-1 0 0,36 39 1 0 0,-41-53 38 0 0,1-1-1 0 0,0-1 1 0 0,2-1 0 0 0,0-1-1 0 0,1-1 1 0 0,1-1 0 0 0,0-1-1 0 0,48 18 1 0 0,21-2-134 0 0,1-5 1 0 0,1-4 0 0 0,157 13-1 0 0,1081 29 368 0 0,-628-43-158 0 0,484-11-233 0 0,98 6 0 0 0,-643 28 222 0 0,-283-16 367 0 0,741 32-177 0 0,-908-44-293 0 0,193 11-577 0 0,-275-24 359 0 0,164-18 0 0 0,125-61 461 0 0,-337 67-586 0 0,-53 9 305 0 0,1-1 0 0 0,-1 0 1 0 0,0 0-1 0 0,17-7 1 0 0,-24 7 6 0 0,0-1 1 0 0,0 0 0 0 0,0 1-1 0 0,0-2 1 0 0,-1 1 0 0 0,0 0-1 0 0,1-1 1 0 0,-1 0 0 0 0,-1 0 0 0 0,1 0-1 0 0,0-1 1 0 0,-1 1 0 0 0,5-9-1 0 0,3-8-14 0 0,-1-1-1 0 0,-1-1 0 0 0,-1 0 1 0 0,-1 0-1 0 0,7-35 0 0 0,10-126-157 0 0,-21 153 176 0 0,47-655-14 0 0,-2 32 0 0 0,15-338-665 0 0,-25-161-760 0 0,-36 1024 1340 0 0,-26-241 0 0 0,15 309 259 0 0,-3 1 0 0 0,-2 0-1 0 0,-3 1 1 0 0,-3 1 0 0 0,-2 0-1 0 0,-33-60 1 0 0,21 54-132 0 0,-5-10 3 0 0,-53-74 0 0 0,57 95 2 0 0,24 35-10 0 0,-1-1-1 0 0,-1 2 0 0 0,0-1 1 0 0,-30-27-1 0 0,40 43-42 0 0,0 0-1 0 0,0 0 0 0 0,0 1 0 0 0,0-1 0 0 0,-1 1 1 0 0,1 0-1 0 0,0 0 0 0 0,-1 0 0 0 0,1 0 0 0 0,-1 1 0 0 0,1-1 1 0 0,-1 1-1 0 0,1 0 0 0 0,-1 0 0 0 0,1 0 0 0 0,-7 1 1 0 0,-66 17 256 0 0,28-5-106 0 0,-269 10 569 0 0,174-17-599 0 0,-1772-24 2418 0 0,397-26-1426 0 0,458 40-1178 0 0,-13 0 408 0 0,-150-60 20 0 0,1117 54-299 0 0,-825-68-106 0 0,709 59-63 0 0,-89-2-1311 0 0,254 25-829 0 0,34 0-4915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2.059"/>
    </inkml:context>
    <inkml:brush xml:id="br0">
      <inkml:brushProperty name="width" value="0.035" units="cm"/>
      <inkml:brushProperty name="height" value="0.035" units="cm"/>
      <inkml:brushProperty name="color" value="#008C3A"/>
    </inkml:brush>
  </inkml:definitions>
  <inkml:trace contextRef="#ctx0" brushRef="#br0">1 25 13883 0 0,'3'-2'102'0'0,"0"0"0"0"0,0 0 0 0 0,1 0 0 0 0,-1 0 1 0 0,1 1-1 0 0,-1 0 0 0 0,1-1 0 0 0,0 1 0 0 0,-1 0 0 0 0,1 1 0 0 0,0-1 1 0 0,0 1-1 0 0,-1-1 0 0 0,1 1 0 0 0,0 0 0 0 0,4 1 0 0 0,62 10 864 0 0,-70-11-966 0 0,64 14-313 0 0,-39-7-30 0 0,-1 0 1 0 0,1-2-1 0 0,0-1 0 0 0,1-2 1 0 0,-1 0-1 0 0,0-1 0 0 0,1-2 1 0 0,34-4-1 0 0,46-24-332 0 0,-42 9-3491 0 0,-39 14 564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2.391"/>
    </inkml:context>
    <inkml:brush xml:id="br0">
      <inkml:brushProperty name="width" value="0.035" units="cm"/>
      <inkml:brushProperty name="height" value="0.035" units="cm"/>
      <inkml:brushProperty name="color" value="#008C3A"/>
    </inkml:brush>
  </inkml:definitions>
  <inkml:trace contextRef="#ctx0" brushRef="#br0">326 64 3081 0 0,'1'-4'109'0'0,"1"0"0"0"0,0 0 0 0 0,0 0 0 0 0,0 1 0 0 0,0-1 0 0 0,0 1 0 0 0,1-1 1 0 0,0 1-1 0 0,0 0 0 0 0,-1 0 0 0 0,2 0 0 0 0,-1 0 0 0 0,0 1 0 0 0,1-1 0 0 0,-1 1 0 0 0,1 0 1 0 0,0 0-1 0 0,-1 0 0 0 0,1 1 0 0 0,0-1 0 0 0,7-1 0 0 0,-11 3-114 0 0,1 0 0 0 0,-1 1 0 0 0,0-1 1 0 0,1 0-1 0 0,-1 0 0 0 0,0 1 0 0 0,1-1 0 0 0,-1 0 0 0 0,0 0 0 0 0,1 1 0 0 0,-1-1 0 0 0,0 0 0 0 0,0 1 1 0 0,1-1-1 0 0,-1 0 0 0 0,0 1 0 0 0,0-1 0 0 0,0 0 0 0 0,0 1 0 0 0,1-1 0 0 0,-1 1 0 0 0,0-1 0 0 0,0 0 0 0 0,0 1 1 0 0,0-1-1 0 0,0 1 0 0 0,0-1 0 0 0,0 1 0 0 0,0-1 0 0 0,0 0 0 0 0,0 1 0 0 0,0-1 0 0 0,0 1 0 0 0,-1-1 1 0 0,1 0-1 0 0,0 1 0 0 0,0-1 0 0 0,0 0 0 0 0,0 1 0 0 0,-1-1 0 0 0,1 0 0 0 0,0 1 0 0 0,0-1 0 0 0,-1 0 0 0 0,1 1 1 0 0,0-1-1 0 0,-1 0 0 0 0,1 0 0 0 0,0 1 0 0 0,-1-1 0 0 0,1 0 0 0 0,-15 21 716 0 0,-1-8 299 0 0,0 1 0 0 0,0-2 0 0 0,-2 0 0 0 0,1-1 0 0 0,-1-1 0 0 0,-26 10-1 0 0,-123 41 2851 0 0,126-48-3162 0 0,32-10-844 0 0,-4 1-686 0 0,6-1-4453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3.906"/>
    </inkml:context>
    <inkml:brush xml:id="br0">
      <inkml:brushProperty name="width" value="0.035" units="cm"/>
      <inkml:brushProperty name="height" value="0.035" units="cm"/>
      <inkml:brushProperty name="color" value="#008C3A"/>
    </inkml:brush>
  </inkml:definitions>
  <inkml:trace contextRef="#ctx0" brushRef="#br0">0 949 13251 0 0,'3'4'1661'0'0,"8"-7"-757"0"0,13-5-131 0 0,6-9-591 0 0,-1-2 1 0 0,-1 0 0 0 0,0-2-1 0 0,-2-1 1 0 0,0-1-1 0 0,-2-1 1 0 0,0-1 0 0 0,-2-1-1 0 0,26-40 1 0 0,-12 12-324 0 0,-3-3 1 0 0,-3 0 0 0 0,-2-2-1 0 0,21-64 1 0 0,-16 17-250 0 0,-21 64 302 0 0,2 0 1 0 0,33-72 0 0 0,-46 113 113 0 0,-1-1 0 0 0,1 1 0 0 0,-1-1 1 0 0,1 1-1 0 0,0 0 0 0 0,0-1 0 0 0,-1 1 0 0 0,1 0 0 0 0,0 0 0 0 0,0-1 0 0 0,0 1 1 0 0,0 0-1 0 0,0 0 0 0 0,1 0 0 0 0,-1 0 0 0 0,0 1 0 0 0,0-1 0 0 0,1 0 1 0 0,-1 0-1 0 0,0 1 0 0 0,1-1 0 0 0,-1 1 0 0 0,1-1 0 0 0,1 0 0 0 0,-2 2-37 0 0,0 0-1 0 0,0 0 1 0 0,0 0-1 0 0,0 1 0 0 0,-1-1 1 0 0,1 0-1 0 0,0 0 1 0 0,-1 0-1 0 0,1 0 0 0 0,0 1 1 0 0,-1-1-1 0 0,0 0 1 0 0,1 1-1 0 0,-1-1 0 0 0,0 0 1 0 0,1 1-1 0 0,-1-1 1 0 0,0 0-1 0 0,0 1 0 0 0,0-1 1 0 0,0 0-1 0 0,-1 1 0 0 0,1-1 1 0 0,0 0-1 0 0,0 1 1 0 0,-1 1-1 0 0,-79 417-3682 0 0,11-86 4373 0 0,67-317-444 0 0,-36 201 2967 0 0,-1-75-5651 0 0,39-136-1684 0 0,3-15 2638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2.767"/>
    </inkml:context>
    <inkml:brush xml:id="br0">
      <inkml:brushProperty name="width" value="0.035" units="cm"/>
      <inkml:brushProperty name="height" value="0.035" units="cm"/>
      <inkml:brushProperty name="color" value="#008C3A"/>
    </inkml:brush>
  </inkml:definitions>
  <inkml:trace contextRef="#ctx0" brushRef="#br0">614 92 13883 0 0,'-11'3'52'0'0,"-1"-1"-1"0"0,0 0 1 0 0,1-1 0 0 0,-1 0 0 0 0,0-1-1 0 0,1 0 1 0 0,-1-1 0 0 0,-22-4 0 0 0,-7-4-1589 0 0,-46-18 1 0 0,-25-6-686 0 0,79 26 2435 0 0,5 1 828 0 0,-47-6 0 0 0,68 12-1302 0 0,0-1-1 0 0,1 1 1 0 0,-1 0-1 0 0,0 1 0 0 0,1 0 1 0 0,-1 0-1 0 0,1 0 0 0 0,-1 1 1 0 0,1 0-1 0 0,0 0 1 0 0,0 0-1 0 0,-11 7 0 0 0,4 4-1746 0 0,10-5-283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3.028"/>
    </inkml:context>
    <inkml:brush xml:id="br0">
      <inkml:brushProperty name="width" value="0.035" units="cm"/>
      <inkml:brushProperty name="height" value="0.035" units="cm"/>
      <inkml:brushProperty name="color" value="#008C3A"/>
    </inkml:brush>
  </inkml:definitions>
  <inkml:trace contextRef="#ctx0" brushRef="#br0">596 0 15723 0 0,'-35'10'348'0'0,"0"2"-1"0"0,1 1 0 0 0,0 2 0 0 0,1 1 1 0 0,1 2-1 0 0,1 0 0 0 0,0 3 0 0 0,2 0 0 0 0,0 2 1 0 0,-29 30-1 0 0,35-30-535 0 0,1 1-1 0 0,2 1 1 0 0,0 1 0 0 0,2 0 0 0 0,0 2-1 0 0,2 0 1 0 0,1 1 0 0 0,2 0-1 0 0,0 1 1 0 0,2 0 0 0 0,-12 55 0 0 0,23-82 125 0 0,-1 0 0 0 0,0 0 1 0 0,1 0-1 0 0,-1 0 0 0 0,1 0 0 0 0,0 0 1 0 0,0 0-1 0 0,1 0 0 0 0,-1 0 1 0 0,0 0-1 0 0,1 0 0 0 0,0 0 0 0 0,0 0 1 0 0,0 0-1 0 0,0 0 0 0 0,0 0 1 0 0,0 0-1 0 0,1-1 0 0 0,-1 1 1 0 0,1-1-1 0 0,0 1 0 0 0,0-1 0 0 0,0 1 1 0 0,0-1-1 0 0,4 3 0 0 0,-1-2-61 0 0,1 0 0 0 0,0 0 0 0 0,0-1 0 0 0,0 1 0 0 0,0-1 1 0 0,0-1-1 0 0,1 1 0 0 0,-1-1 0 0 0,0 0 0 0 0,1 0 0 0 0,8-1 0 0 0,10-1-187 0 0,0 0 1 0 0,0-2 0 0 0,0 0 0 0 0,-1-2 0 0 0,1-1-1 0 0,-1-1 1 0 0,30-13 0 0 0,162-84-910 0 0,-161 75 914 0 0,52-28-161 0 0,-1-5 18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4.247"/>
    </inkml:context>
    <inkml:brush xml:id="br0">
      <inkml:brushProperty name="width" value="0.035" units="cm"/>
      <inkml:brushProperty name="height" value="0.035" units="cm"/>
      <inkml:brushProperty name="color" value="#008C3A"/>
    </inkml:brush>
  </inkml:definitions>
  <inkml:trace contextRef="#ctx0" brushRef="#br0">1824 211 2529 0 0,'-4'-2'173'0'0,"0"1"0"0"0,1 0 1 0 0,-1-1-1 0 0,1 0 1 0 0,-1 0-1 0 0,1 0 1 0 0,0 0-1 0 0,-1-1 1 0 0,1 1-1 0 0,-5-6 0 0 0,-11-18 4116 0 0,31 33 3874 0 0,11-3-5856 0 0,26 0-3425 0 0,-40-4 1980 0 0,260-5 387 0 0,-103-1-817 0 0,456-44-888 0 0,-613 49 312 0 0,-4 0 61 0 0,1 1 1 0 0,0-1 0 0 0,0 1 0 0 0,-1-2 0 0 0,1 1 0 0 0,0 0 0 0 0,-1-1 0 0 0,0 0 0 0 0,1-1-1 0 0,-1 1 1 0 0,0-1 0 0 0,6-4 0 0 0,-11 7 27 0 0,0-1-1 0 0,0 0 0 0 0,0 1 1 0 0,0-1-1 0 0,-1 0 1 0 0,1 0-1 0 0,0 1 1 0 0,0-1-1 0 0,0 0 1 0 0,-1 1-1 0 0,1-1 1 0 0,0 1-1 0 0,-1-1 1 0 0,1 0-1 0 0,0 1 1 0 0,-1-1-1 0 0,1 1 1 0 0,-1-1-1 0 0,1 1 1 0 0,-1-1-1 0 0,1 1 1 0 0,-1-1-1 0 0,1 1 1 0 0,-1 0-1 0 0,0-1 0 0 0,1 1 1 0 0,-1 0-1 0 0,0-1 1 0 0,-24-13-1075 0 0,20 12 841 0 0,-11-7-551 0 0,-57-27-2731 0 0,69 35 3220 0 0,0-1 0 0 0,0 1-1 0 0,0 0 1 0 0,0 0 0 0 0,-1 0 0 0 0,1 0 0 0 0,0 1 0 0 0,-1 0-1 0 0,1-1 1 0 0,0 2 0 0 0,-1-1 0 0 0,1 0 0 0 0,0 1 0 0 0,0 0-1 0 0,-6 2 1 0 0,9-3 328 0 0,0 0 1 0 0,1 1-1 0 0,-1-1 0 0 0,0 1 0 0 0,0-1 0 0 0,1 1 0 0 0,-1-1 0 0 0,0 1 0 0 0,1 0 1 0 0,-1-1-1 0 0,0 1 0 0 0,1 0 0 0 0,-1-1 0 0 0,1 1 0 0 0,-1 0 0 0 0,1-1 0 0 0,0 1 1 0 0,-1 0-1 0 0,1 0 0 0 0,0 0 0 0 0,-1 0 0 0 0,1-1 0 0 0,0 1 0 0 0,0 0 0 0 0,0 0 1 0 0,0 0-1 0 0,0 0 0 0 0,0 0 0 0 0,0 0 0 0 0,0-1 0 0 0,0 3 0 0 0,13 29 910 0 0,-11-30-516 0 0,-1 0 1 0 0,0 0 0 0 0,0 0 0 0 0,0 1-1 0 0,0-1 1 0 0,0 0 0 0 0,0 0 0 0 0,0 1 0 0 0,-1-1-1 0 0,1 0 1 0 0,-1 1 0 0 0,0-1 0 0 0,0 0-1 0 0,0 1 1 0 0,0 3 0 0 0,-1-5-69 0 0,0 0-1 0 0,-1 0 1 0 0,1 0-1 0 0,0 0 1 0 0,0-1 0 0 0,-1 1-1 0 0,1 0 1 0 0,0-1-1 0 0,-1 1 1 0 0,1-1 0 0 0,-1 1-1 0 0,1-1 1 0 0,-1 0-1 0 0,1 1 1 0 0,-1-1 0 0 0,1 0-1 0 0,-1 0 1 0 0,-2 0-1 0 0,-37-2 969 0 0,30 1-975 0 0,-148 3 1633 0 0,-185 27 0 0 0,267-21-1649 0 0,-57 6-131 0 0,-323 26 1291 0 0,280-36-582 0 0,-216-22 0 0 0,217-3-875 0 0,-245-63-1 0 0,369 71-419 0 0,6 0-475 0 0,-1 2 1 0 0,0 2-1 0 0,-77-4 1 0 0,80 19-1226 0 0,28 2-3257 0 0,6 0-1110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6.486"/>
    </inkml:context>
    <inkml:brush xml:id="br0">
      <inkml:brushProperty name="width" value="0.035" units="cm"/>
      <inkml:brushProperty name="height" value="0.035" units="cm"/>
      <inkml:brushProperty name="color" value="#008C3A"/>
    </inkml:brush>
  </inkml:definitions>
  <inkml:trace contextRef="#ctx0" brushRef="#br0">1 110 6193 0 0,'0'0'472'0'0,"43"1"6174"0"0,-40 1-6543 0 0,0-1 0 0 0,0 1 0 0 0,0 0 0 0 0,0 0 1 0 0,0 0-1 0 0,-1 1 0 0 0,1-1 0 0 0,-1 1 0 0 0,1-1 0 0 0,-1 1 0 0 0,0 0 1 0 0,0 0-1 0 0,0 0 0 0 0,0 0 0 0 0,-1 0 0 0 0,1 1 0 0 0,-1-1 1 0 0,0 0-1 0 0,0 1 0 0 0,0-1 0 0 0,-1 1 0 0 0,1-1 0 0 0,-1 1 0 0 0,1 4 1 0 0,0 15-93 0 0,0 0 1 0 0,-3 35 0 0 0,1-45 77 0 0,-26 261-531 0 0,11-147-38 0 0,6 1-1 0 0,7 146 1 0 0,3-266 475 0 0,1-1 0 0 0,0 0 0 0 0,0 0 0 0 0,0 1 0 0 0,1-1 0 0 0,0 0 0 0 0,0 0 0 0 0,1 0 0 0 0,0-1 0 0 0,0 1 0 0 0,8 11 0 0 0,-7-13 27 0 0,1-1 0 0 0,-1 0 0 0 0,1 0 0 0 0,0 0 0 0 0,0-1 0 0 0,0 1 0 0 0,0-1 0 0 0,1 0 0 0 0,-1-1 0 0 0,1 1 0 0 0,0-1 0 0 0,0 0 0 0 0,0-1-1 0 0,9 2 1 0 0,26 2-34 0 0,1-1-1 0 0,0-2 0 0 0,0-2 0 0 0,46-6 0 0 0,42 0 56 0 0,-67 9-257 0 0,-1 3 0 0 0,69 15 0 0 0,-65-8-541 0 0,105 4 0 0 0,-160-16 854 0 0,1-1 1 0 0,0-1 0 0 0,-1 0-1 0 0,1-1 1 0 0,-1 0 0 0 0,1-1 0 0 0,-1 0-1 0 0,0-1 1 0 0,0 0 0 0 0,0 0-1 0 0,-1-1 1 0 0,0-1 0 0 0,16-10 0 0 0,-15 7 80 0 0,-1-1 1 0 0,0 1 0 0 0,-1-1 0 0 0,0-1 0 0 0,0 0 0 0 0,-1 0 0 0 0,-1-1 0 0 0,0 0 0 0 0,0 0 0 0 0,-1-1 0 0 0,5-15 0 0 0,1-9-81 0 0,-2-1-1 0 0,-2-1 1 0 0,-1 0-1 0 0,-2 0 1 0 0,-1 0 0 0 0,-2-1-1 0 0,-2 1 1 0 0,-2-1-1 0 0,-7-40 1 0 0,-3 8 74 0 0,-2 1 0 0 0,-4 1 0 0 0,-3 0 0 0 0,-31-68 0 0 0,42 114-164 0 0,-40-89 198 0 0,42 99-175 0 0,0 0 0 0 0,0 1-1 0 0,-2 0 1 0 0,1 0 0 0 0,-19-17 0 0 0,26 27-47 0 0,-1 1 0 0 0,0 0 1 0 0,1 0-1 0 0,-1 0 0 0 0,0 0 1 0 0,0 0-1 0 0,-1 0 0 0 0,1 1 1 0 0,0 0-1 0 0,-1 0 0 0 0,1 0 1 0 0,0 0-1 0 0,-1 0 0 0 0,1 0 1 0 0,-1 1-1 0 0,0 0 0 0 0,1 0 1 0 0,-1 0-1 0 0,1 0 0 0 0,-1 0 1 0 0,1 1-1 0 0,-1-1 0 0 0,1 1 1 0 0,-1 0-1 0 0,1 0 0 0 0,-4 2 1 0 0,-8 4-98 0 0,1 1 0 0 0,0 1-1 0 0,1 0 1 0 0,-21 18 0 0 0,-21 13 859 0 0,12-18-572 0 0,-1-1 0 0 0,-1-3 0 0 0,-1-2-1 0 0,0-1 1 0 0,-1-3 0 0 0,-56 8 0 0 0,36-12-87 0 0,-1-2 1 0 0,0-4-1 0 0,-123-11 1 0 0,188 9-417 0 0,-43-1 310 0 0,27 7-1811 0 0,18-6 1606 0 0,1 0 0 0 0,-1 1 0 0 0,1-1-1 0 0,-1 1 1 0 0,1-1 0 0 0,0 1 0 0 0,-1-1-1 0 0,1 1 1 0 0,0-1 0 0 0,-1 1-1 0 0,1-1 1 0 0,0 1 0 0 0,0-1 0 0 0,-1 1-1 0 0,1-1 1 0 0,0 1 0 0 0,0 0 0 0 0,0-1-1 0 0,0 1 1 0 0,0-1 0 0 0,0 1 0 0 0,0 0-1 0 0,0-1 1 0 0,0 1 0 0 0,0 0 0 0 0,0 0-1 0 0,4 10-4666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7.060"/>
    </inkml:context>
    <inkml:brush xml:id="br0">
      <inkml:brushProperty name="width" value="0.035" units="cm"/>
      <inkml:brushProperty name="height" value="0.035" units="cm"/>
      <inkml:brushProperty name="color" value="#008C3A"/>
    </inkml:brush>
  </inkml:definitions>
  <inkml:trace contextRef="#ctx0" brushRef="#br0">989 475 13883 0 0,'-24'-6'693'0'0,"0"-2"1"0"0,1 0-1 0 0,0-2 1 0 0,0 0-1 0 0,-34-23 1 0 0,-41-17 334 0 0,80 42-1249 0 0,0 1 1 0 0,-1 0-1 0 0,0 2 1 0 0,0 0-1 0 0,-1 2 1 0 0,1 0-1 0 0,-30-1 0 0 0,36 5-115 0 0,0 0-1 0 0,0 0 1 0 0,1 1-1 0 0,-1 1 1 0 0,1 0-1 0 0,-1 1 0 0 0,1 0 1 0 0,0 1-1 0 0,1 0 1 0 0,-1 1-1 0 0,1 0 1 0 0,-17 13-1 0 0,-4 7 380 0 0,1 2 1 0 0,2 0-1 0 0,1 2 0 0 0,1 1 0 0 0,1 2 0 0 0,2 0 1 0 0,1 1-1 0 0,2 2 0 0 0,1 0 0 0 0,2 1 1 0 0,2 1-1 0 0,1 0 0 0 0,2 2 0 0 0,2-1 0 0 0,2 1 1 0 0,-7 58-1 0 0,15-92-28 0 0,1 0-1 0 0,-1 0 1 0 0,1 0 0 0 0,1 1 0 0 0,-1-1-1 0 0,1 0 1 0 0,0 0 0 0 0,0 0 0 0 0,1-1-1 0 0,0 1 1 0 0,0 0 0 0 0,0 0 0 0 0,1-1-1 0 0,0 0 1 0 0,0 1 0 0 0,0-1 0 0 0,1 0-1 0 0,-1 0 1 0 0,7 5 0 0 0,0-1-135 0 0,2 0 0 0 0,0 0 1 0 0,0-1-1 0 0,0-1 0 0 0,1 0 1 0 0,0 0-1 0 0,15 4 0 0 0,28 12-401 0 0,2-3 0 0 0,0-2 0 0 0,1-3 0 0 0,67 9-1 0 0,-82-19 248 0 0,0-2-1 0 0,1-2 0 0 0,-1-2 0 0 0,1-2 0 0 0,-1-2 0 0 0,59-14 0 0 0,-41 5 544 0 0,-1-2-1 0 0,-1-2 1 0 0,102-47 0 0 0,-151 57-162 0 0,0 0 0 0 0,0 0 1 0 0,-1-1-1 0 0,-1 0 0 0 0,0-1 1 0 0,0 0-1 0 0,0 0 0 0 0,-2-1 0 0 0,1 0 1 0 0,-1 0-1 0 0,-1-1 0 0 0,0 0 1 0 0,7-21-1 0 0,5-19 1323 0 0,22-101 0 0 0,-39 150-1389 0 0,22-128 554 0 0,-5-1-1 0 0,-7 0 1 0 0,-5-160-1 0 0,-6 275-748 0 0,1 8-424 0 0,-1 1 1 0 0,0-1-1 0 0,-1 1 0 0 0,0-1 1 0 0,0 1-1 0 0,-1 0 0 0 0,-5-16 0 0 0,0 15-3822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5.103"/>
    </inkml:context>
    <inkml:brush xml:id="br0">
      <inkml:brushProperty name="width" value="0.035" units="cm"/>
      <inkml:brushProperty name="height" value="0.035" units="cm"/>
      <inkml:brushProperty name="color" value="#008C3A"/>
    </inkml:brush>
  </inkml:definitions>
  <inkml:trace contextRef="#ctx0" brushRef="#br0">1997 269 12099 0 0,'-14'-1'1195'0'0,"1"0"1"0"0,0-1 0 0 0,-22-5-1 0 0,-76-31 872 0 0,78 25-1971 0 0,-49-13 0 0 0,4 11 360 0 0,-132-9 0 0 0,-82 15 1317 0 0,4 1-253 0 0,-429-70-1365 0 0,715 77-173 0 0,-62-14-549 0 0,60 13 27 0 0,-1 1 1 0 0,1-1-1 0 0,0-1 1 0 0,0 1 0 0 0,0 0-1 0 0,-7-7 1 0 0,3 0-6509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3:47.986"/>
    </inkml:context>
    <inkml:brush xml:id="br0">
      <inkml:brushProperty name="width" value="0.035" units="cm"/>
      <inkml:brushProperty name="height" value="0.035" units="cm"/>
      <inkml:brushProperty name="color" value="#008C3A"/>
    </inkml:brush>
  </inkml:definitions>
  <inkml:trace contextRef="#ctx0" brushRef="#br0">240 55 5785 0 0,'-10'2'238'0'0,"0"1"0"0"0,-1 1-1 0 0,1 0 1 0 0,1 0 0 0 0,-1 1-1 0 0,1 0 1 0 0,-17 12 0 0 0,21-12-53 0 0,0-1 1 0 0,1 1 0 0 0,-1 0 0 0 0,1 1 0 0 0,0-1 0 0 0,1 1 0 0 0,-1-1 0 0 0,1 1-1 0 0,0 0 1 0 0,1 1 0 0 0,-1-1 0 0 0,1 0 0 0 0,-2 13 0 0 0,-6 52 372 0 0,3 0 0 0 0,3 122 0 0 0,3-49-22 0 0,-48 409 339 0 0,42-516-452 0 0,-8 61 774 0 0,15-89-1243 0 0,-1-1 0 0 0,1 0 0 0 0,0 0-1 0 0,1 1 1 0 0,0-1 0 0 0,1 0 0 0 0,-1 0 0 0 0,2 0 0 0 0,2 9-1 0 0,-3-14-44 0 0,0 0 0 0 0,0-1 0 0 0,1 1-1 0 0,-1 0 1 0 0,0-1 0 0 0,1 0 0 0 0,0 1-1 0 0,-1-1 1 0 0,1 0 0 0 0,0-1-1 0 0,0 1 1 0 0,0 0 0 0 0,1-1 0 0 0,-1 1-1 0 0,0-1 1 0 0,0 0 0 0 0,1 0 0 0 0,-1-1-1 0 0,1 1 1 0 0,-1-1 0 0 0,7 1-1 0 0,12 0-76 0 0,0-1-1 0 0,30-4 0 0 0,-22 1 162 0 0,85-3-35 0 0,-1-5 1 0 0,0-6 0 0 0,-1-4-1 0 0,169-55 1 0 0,-277 74 118 0 0,-1 0 1 0 0,1-1 0 0 0,-1 1-1 0 0,1-1 1 0 0,-1 0-1 0 0,0-1 1 0 0,0 1 0 0 0,0-1-1 0 0,-1 1 1 0 0,1-1-1 0 0,-1 0 1 0 0,0-1-1 0 0,0 1 1 0 0,0 0 0 0 0,-1-1-1 0 0,1 0 1 0 0,-1 1-1 0 0,0-1 1 0 0,-1 0-1 0 0,2-7 1 0 0,3-13 148 0 0,-1 0 0 0 0,-2 0 0 0 0,1-26-1 0 0,-1 12-427 0 0,0 12 96 0 0,50-446-677 0 0,39 5 1006 0 0,-89 457-340 0 0,-1 6-195 0 0,0 1 1 0 0,-1-1-1 0 0,1 0 1 0 0,-1 1-1 0 0,0-1 1 0 0,-1 0-1 0 0,1 0 1 0 0,-1 1-1 0 0,0-8 1 0 0,-38 11-14 0 0,-135-24 8240 0 0,77 9-7245 0 0,0 4 0 0 0,-168 1 0 0 0,259 12-684 0 0,-189 16 35 0 0,174-13-219 0 0,0 0 0 0 0,0 1-1 0 0,0 0 1 0 0,1 2 0 0 0,0 1 0 0 0,0 0-1 0 0,-25 16 1 0 0,39-21-221 0 0,1 0-1 0 0,-1 1 1 0 0,1-1-1 0 0,1 1 0 0 0,-1 0 1 0 0,0 0-1 0 0,1 0 1 0 0,0 1-1 0 0,-6 8 1 0 0,1 8-4849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06.746"/>
    </inkml:context>
    <inkml:brush xml:id="br0">
      <inkml:brushProperty name="width" value="0.035" units="cm"/>
      <inkml:brushProperty name="height" value="0.035" units="cm"/>
      <inkml:brushProperty name="color" value="#008C3A"/>
    </inkml:brush>
  </inkml:definitions>
  <inkml:trace contextRef="#ctx0" brushRef="#br0">742 375 976 0 0,'-27'10'373'0'0,"-21"-1"5279"0"0,44-8-5100 0 0,-1-1 1 0 0,0 0 0 0 0,1 0 0 0 0,-1 0-1 0 0,0-1 1 0 0,1 1 0 0 0,-1-1-1 0 0,0 0 1 0 0,1-1 0 0 0,-1 1-1 0 0,1-1 1 0 0,0 0 0 0 0,-1 0 0 0 0,-4-3-1 0 0,8 4-538 0 0,-1 0 0 0 0,1 1 1 0 0,-1-1-1 0 0,0 0 0 0 0,1 1 0 0 0,-1 0 0 0 0,0-1 0 0 0,1 1 0 0 0,-1 0 0 0 0,0 0 0 0 0,0 0 0 0 0,1 0 0 0 0,-1 0 0 0 0,0 0 0 0 0,1 1 1 0 0,-1-1-1 0 0,0 1 0 0 0,1-1 0 0 0,-1 1 0 0 0,1-1 0 0 0,-1 1 0 0 0,0 0 0 0 0,1 0 0 0 0,0 0 0 0 0,-1 0 0 0 0,1 0 0 0 0,0 0 1 0 0,-1 0-1 0 0,1 0 0 0 0,0 0 0 0 0,0 1 0 0 0,-2 2 0 0 0,-33 45-1187 0 0,24-28 673 0 0,-227 352-2389 0 0,189-307 3902 0 0,2 3-1 0 0,3 2 0 0 0,-60 130 0 0 0,104-199-974 0 0,0 0 0 0 0,0 0 0 0 0,0 0 0 0 0,0 0 0 0 0,1 0 0 0 0,-1 0 0 0 0,1 0 0 0 0,0 0 0 0 0,-1 0 0 0 0,1 1 0 0 0,0-1 0 0 0,0 0 0 0 0,0 0 0 0 0,0 0 0 0 0,1 0 0 0 0,-1 0 0 0 0,1 0 0 0 0,-1 1 0 0 0,1-1 0 0 0,0 0 0 0 0,-1 0 0 0 0,1 0 0 0 0,0-1 0 0 0,1 1 0 0 0,1 3 0 0 0,0-3-81 0 0,0 1 0 0 0,1-1 1 0 0,-1 0-1 0 0,1 0 0 0 0,-1 0 0 0 0,1 0 1 0 0,0-1-1 0 0,0 1 0 0 0,0-1 1 0 0,0 0-1 0 0,0 0 0 0 0,8 0 0 0 0,31 2-104 0 0,-1-3-1 0 0,0-1 0 0 0,70-11 0 0 0,-57 5 193 0 0,197-35 118 0 0,18-1 82 0 0,-155 34-15 0 0,81-10 77 0 0,-160 13-144 0 0,0-1 0 0 0,-1-1 0 0 0,46-18 0 0 0,-77 25-95 0 0,0-1-1 0 0,0 0 0 0 0,0 0 1 0 0,0 0-1 0 0,0 0 1 0 0,0-1-1 0 0,0 1 0 0 0,-1-1 1 0 0,1 0-1 0 0,-1 0 1 0 0,0-1-1 0 0,0 1 1 0 0,0 0-1 0 0,0-1 0 0 0,-1 0 1 0 0,1 0-1 0 0,-1 0 1 0 0,3-7-1 0 0,-3 2 36 0 0,0 1 0 0 0,-1 0 0 0 0,0 0 0 0 0,-1-1 0 0 0,1 1 0 0 0,-2 0 0 0 0,1-1 0 0 0,-1 1 0 0 0,-3-12 0 0 0,-72-282 1531 0 0,50 215-1729 0 0,3-1-1 0 0,5 0 1 0 0,-8-96 0 0 0,24 162-465 0 0,2 0 0 0 0,1 0 1 0 0,0 1-1 0 0,2-1 1 0 0,0 0-1 0 0,2 1 0 0 0,9-29 1 0 0,-1 16-5276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1:34:14.905"/>
    </inkml:context>
    <inkml:brush xml:id="br0">
      <inkml:brushProperty name="width" value="0.035" units="cm"/>
      <inkml:brushProperty name="height" value="0.035" units="cm"/>
      <inkml:brushProperty name="color" value="#FF0066"/>
    </inkml:brush>
  </inkml:definitions>
  <inkml:trace contextRef="#ctx0" brushRef="#br0">0 0 18320,'3507'201'0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16.706"/>
    </inkml:context>
    <inkml:brush xml:id="br0">
      <inkml:brushProperty name="width" value="0.035" units="cm"/>
      <inkml:brushProperty name="height" value="0.035" units="cm"/>
      <inkml:brushProperty name="color" value="#FF0066"/>
    </inkml:brush>
  </inkml:definitions>
  <inkml:trace contextRef="#ctx0" brushRef="#br0">5661 0 1152 0 0,'-18'2'-98'0'0,"14"-3"349"0"0,1 1-1 0 0,-1 0 0 0 0,0 0 0 0 0,1 1 1 0 0,-1-1-1 0 0,1 1 0 0 0,-1-1 0 0 0,1 1 1 0 0,-1 1-1 0 0,1-1 0 0 0,0 0 0 0 0,-4 3 1 0 0,7-1-198 0 0,1 0 1 0 0,0 0-1 0 0,0 0 1 0 0,0 0-1 0 0,0 0 1 0 0,1 0-1 0 0,-1 0 1 0 0,1 0 0 0 0,0-1-1 0 0,0 1 1 0 0,0-1-1 0 0,3 4 1 0 0,3 5 239 0 0,6 17 1551 0 0,-1 0-1 0 0,-1 1 1 0 0,-2 0 0 0 0,13 55-1 0 0,12 129 2688 0 0,-27-153-4117 0 0,72 991 945 0 0,-39-357-1163 0 0,-34-638-12 0 0,2 0 0 0 0,23 80 0 0 0,48 102 680 0 0,-15-48-538 0 0,-39-79-242 0 0,-20-80-47 0 0,1 0 0 0 0,1-1 0 0 0,16 37 0 0 0,-24-65-40 0 0,2 2-21 0 0,-1 0 1 0 0,1 0-1 0 0,0-1 0 0 0,0 1 0 0 0,0 0 1 0 0,1-1-1 0 0,-1 1 0 0 0,1-1 1 0 0,5 5-1 0 0,-8-9 412 0 0,-22-5-384 0 0,-148-36 765 0 0,-3 8 0 0 0,-300-21-1 0 0,203 46 452 0 0,-284 27-1 0 0,-727 98 1006 0 0,845-73-1745 0 0,-1041 98 86 0 0,421 22-3222 0 0,1019-155 2118 0 0,13-1 55 0 0,0-2 1 0 0,-1-1 0 0 0,1-1 0 0 0,-1-1 0 0 0,-39-2-1 0 0,50-2-434 0 0,15 1-946 0 0,28 13-798 0 0,111 68 2165 0 0,-136-80 824 0 0,-17-9 388 0 0,9 6-593 0 0,1 1 0 0 0,-1 0-1 0 0,0 0 1 0 0,0 0 0 0 0,0 0 0 0 0,0 0 0 0 0,-8-1 0 0 0,51-28-5177 0 0,-25 21 973 0 0,4 1-1110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4.059"/>
    </inkml:context>
    <inkml:brush xml:id="br0">
      <inkml:brushProperty name="width" value="0.035" units="cm"/>
      <inkml:brushProperty name="height" value="0.035" units="cm"/>
      <inkml:brushProperty name="color" value="#008C3A"/>
    </inkml:brush>
  </inkml:definitions>
  <inkml:trace contextRef="#ctx0" brushRef="#br0">35 0 14483 0 0,'-4'4'122'0'0,"0"1"0"0"0,1-1-1 0 0,0 1 1 0 0,0 0 0 0 0,0-1 0 0 0,1 1-1 0 0,0 1 1 0 0,0-1 0 0 0,0 0 0 0 0,0 0-1 0 0,1 1 1 0 0,0-1 0 0 0,0 1 0 0 0,0-1-1 0 0,1 1 1 0 0,0 0 0 0 0,0-1 0 0 0,0 1-1 0 0,1-1 1 0 0,-1 1 0 0 0,2-1 0 0 0,-1 1-1 0 0,0-1 1 0 0,1 1 0 0 0,0-1 0 0 0,4 8-1 0 0,-4-9-147 0 0,0 1 0 0 0,0-1-1 0 0,1 0 1 0 0,-1 0-1 0 0,1 1 1 0 0,0-2 0 0 0,0 1-1 0 0,0 0 1 0 0,1-1-1 0 0,-1 1 1 0 0,1-1 0 0 0,0 0-1 0 0,0 0 1 0 0,0 0-1 0 0,0-1 1 0 0,0 0 0 0 0,1 0-1 0 0,-1 0 1 0 0,1 0-1 0 0,0 0 1 0 0,-1-1 0 0 0,1 0-1 0 0,0 0 1 0 0,0 0-1 0 0,0-1 1 0 0,0 0 0 0 0,-1 1-1 0 0,1-2 1 0 0,0 1-1 0 0,0-1 1 0 0,0 1-1 0 0,0-1 1 0 0,5-2 0 0 0,9-2-574 0 0,0-1 0 0 0,-1-1 0 0 0,0-1 0 0 0,0 0 0 0 0,-1-1 0 0 0,0-1 0 0 0,17-13 0 0 0,11-11-999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17.922"/>
    </inkml:context>
    <inkml:brush xml:id="br0">
      <inkml:brushProperty name="width" value="0.035" units="cm"/>
      <inkml:brushProperty name="height" value="0.035" units="cm"/>
      <inkml:brushProperty name="color" value="#FF0066"/>
    </inkml:brush>
  </inkml:definitions>
  <inkml:trace contextRef="#ctx0" brushRef="#br0">151 1348 7458 0 0,'-35'2'2406'0'0,"26"-1"-1661"0"0,0 0 0 0 0,1 0 0 0 0,-1-1 0 0 0,0-1-1 0 0,0 0 1 0 0,-16-3 0 0 0,23 3-584 0 0,-1 0 1 0 0,1 0-1 0 0,0 0 0 0 0,0-1 1 0 0,0 1-1 0 0,0 0 0 0 0,0-1 0 0 0,0 0 1 0 0,0 1-1 0 0,0-1 0 0 0,0 0 0 0 0,1 0 1 0 0,-1 0-1 0 0,1 0 0 0 0,0 0 0 0 0,-1-1 1 0 0,1 1-1 0 0,0 0 0 0 0,0-1 1 0 0,1 1-1 0 0,-1 0 0 0 0,0-1 0 0 0,1 1 1 0 0,-1-1-1 0 0,1 1 0 0 0,0-1 0 0 0,0 1 1 0 0,0-1-1 0 0,1-3 0 0 0,0-17 41 0 0,1 0-1 0 0,1 1 1 0 0,1-1-1 0 0,11-36 1 0 0,39-88 481 0 0,-34 98-563 0 0,19-45 7 0 0,4 1 0 0 0,5 3 0 0 0,3 2 0 0 0,4 2 0 0 0,4 2 0 0 0,98-108-1 0 0,-132 165-175 0 0,2 1-1 0 0,0 1 0 0 0,50-34 1 0 0,-61 49-55 0 0,0 0 1 0 0,1 2-1 0 0,1-1 1 0 0,-1 2 0 0 0,1 1-1 0 0,0 0 1 0 0,0 1-1 0 0,38-5 1 0 0,-10 8 168 0 0,1 2-1 0 0,0 2 1 0 0,-1 1-1 0 0,66 15 1 0 0,-68-11 511 0 0,15-1 32 0 0,0-3 1 0 0,1-3-1 0 0,103-12 0 0 0,46-1-15 0 0,37 9-140 0 0,281 10 369 0 0,-280 13-382 0 0,336-18 0 0 0,-559-2-403 0 0,0-2-36 0 0,1 2 1 0 0,-1 0 0 0 0,0 2-1 0 0,1 1 1 0 0,-1 1-1 0 0,24 5 1 0 0,-47-8-47 0 0,0 1 1 0 0,1-1-1 0 0,-1 0 1 0 0,0 0-1 0 0,0 1 1 0 0,1-1-1 0 0,-1 1 1 0 0,0-1-1 0 0,0 1 1 0 0,0-1-1 0 0,0 1 1 0 0,0 0-1 0 0,1-1 1 0 0,-1 1-1 0 0,0 0 1 0 0,-1 0-1 0 0,1 0 1 0 0,0 0 0 0 0,0 0-1 0 0,0 0 1 0 0,-1 0-1 0 0,1 0 1 0 0,0 0-1 0 0,-1 1 1 0 0,1-1-1 0 0,-1 0 1 0 0,1 0-1 0 0,-1 0 1 0 0,0 1-1 0 0,1-1 1 0 0,-1 0-1 0 0,0 1 1 0 0,0-1-1 0 0,0 0 1 0 0,0 0-1 0 0,0 1 1 0 0,0-1-1 0 0,-1 3 1 0 0,0-2-73 0 0,0-1 1 0 0,0 1-1 0 0,0-1 1 0 0,0 1 0 0 0,-1-1-1 0 0,1 1 1 0 0,0-1-1 0 0,-1 0 1 0 0,1 1 0 0 0,-1-1-1 0 0,0 0 1 0 0,1 0-1 0 0,-1 0 1 0 0,0 0-1 0 0,0-1 1 0 0,1 1 0 0 0,-1 0-1 0 0,0-1 1 0 0,0 1-1 0 0,0-1 1 0 0,0 1 0 0 0,0-1-1 0 0,0 0 1 0 0,0 0-1 0 0,0 0 1 0 0,-2-1 0 0 0,-7 0-630 0 0,-1 0 1 0 0,1-2 0 0 0,-1 1-1 0 0,1-2 1 0 0,0 1 0 0 0,-19-10-1 0 0,10 3-5666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46.655"/>
    </inkml:context>
    <inkml:brush xml:id="br0">
      <inkml:brushProperty name="width" value="0.035" units="cm"/>
      <inkml:brushProperty name="height" value="0.035" units="cm"/>
      <inkml:brushProperty name="color" value="#FF0066"/>
    </inkml:brush>
  </inkml:definitions>
  <inkml:trace contextRef="#ctx0" brushRef="#br0">879 102 6193 0 0,'-72'-29'6492'0'0,"35"12"-4042"0"0,11 6-2163 0 0,0 1 1 0 0,-1 2-1 0 0,-1 0 0 0 0,1 2 0 0 0,-55-6 1 0 0,64 12-153 0 0,1 0 0 0 0,0 1 1 0 0,-1 1-1 0 0,1 0 1 0 0,0 1-1 0 0,0 1 0 0 0,0 1 1 0 0,0 0-1 0 0,1 1 1 0 0,-29 16-1 0 0,19-8-135 0 0,2 0 0 0 0,0 2 0 0 0,1 1 0 0 0,1 0 0 0 0,0 2 0 0 0,2 0 0 0 0,0 2 0 0 0,-27 35 0 0 0,46-55-10 0 0,0 0 0 0 0,0 0-1 0 0,0 0 1 0 0,0 1 0 0 0,1-1 0 0 0,-1 0 0 0 0,0 0-1 0 0,1 1 1 0 0,-1-1 0 0 0,1 0 0 0 0,-1 1 0 0 0,1-1-1 0 0,0 0 1 0 0,-1 1 0 0 0,1-1 0 0 0,0 1 0 0 0,0-1 0 0 0,0 0-1 0 0,0 1 1 0 0,0-1 0 0 0,0 1 0 0 0,1-1 0 0 0,-1 0-1 0 0,0 1 1 0 0,1-1 0 0 0,-1 1 0 0 0,1-1 0 0 0,-1 0-1 0 0,1 0 1 0 0,0 1 0 0 0,0-1 0 0 0,-1 0 0 0 0,1 0-1 0 0,0 0 1 0 0,0 0 0 0 0,0 0 0 0 0,0 0 0 0 0,0 0 0 0 0,1 0-1 0 0,-1 0 1 0 0,0-1 0 0 0,0 1 0 0 0,0 0 0 0 0,1-1-1 0 0,-1 1 1 0 0,0-1 0 0 0,1 1 0 0 0,-1-1 0 0 0,0 0-1 0 0,3 1 1 0 0,12 3-188 0 0,-1-1 0 0 0,1-1 1 0 0,28 2-1 0 0,-23-3 77 0 0,494 73-509 0 0,-512-73 630 0 0,1-1 0 0 0,-1 1 0 0 0,1 0 0 0 0,-1 0 1 0 0,0 0-1 0 0,1 0 0 0 0,-1 1 0 0 0,0-1 0 0 0,0 1 0 0 0,0 0 0 0 0,0 0 0 0 0,0 0 0 0 0,-1 0 0 0 0,1 1 0 0 0,0-1 1 0 0,2 4-1 0 0,-4-3 11 0 0,0-1 0 0 0,-1 0 0 0 0,1 0 1 0 0,-1 0-1 0 0,1 1 0 0 0,-1-1 0 0 0,0 0 0 0 0,0 1 1 0 0,0-1-1 0 0,0 0 0 0 0,-1 0 0 0 0,1 1 1 0 0,0-1-1 0 0,-1 0 0 0 0,0 0 0 0 0,0 0 1 0 0,1 1-1 0 0,-1-1 0 0 0,0 0 0 0 0,-1 0 0 0 0,1 0 1 0 0,0-1-1 0 0,0 1 0 0 0,-1 0 0 0 0,-2 3 1 0 0,-12 13 222 0 0,-1 0 1 0 0,0-1-1 0 0,-1-1 1 0 0,-1 0 0 0 0,-37 23-1 0 0,-112 53 219 0 0,163-89-457 0 0,-33 17 23 0 0,-1-1 1 0 0,-1-3-1 0 0,-1-1 1 0 0,0-2-1 0 0,0-2 1 0 0,-54 8-1 0 0,89-18-77 0 0,1-1-1 0 0,-1 1 1 0 0,1-1 0 0 0,-1-1 0 0 0,1 1-1 0 0,-1-1 1 0 0,1 0 0 0 0,0 0 0 0 0,-1 0-1 0 0,1-1 1 0 0,0 0 0 0 0,0 0 0 0 0,0 0-1 0 0,0-1 1 0 0,0 0 0 0 0,1 0 0 0 0,-1 0 0 0 0,1 0-1 0 0,0-1 1 0 0,0 1 0 0 0,0-1 0 0 0,0 0-1 0 0,-5-8 1 0 0,5 5-50 0 0,0 0 0 0 0,1 0 0 0 0,0 0 0 0 0,1 0 0 0 0,0 0 0 0 0,0-1 0 0 0,0 1 0 0 0,1-1 0 0 0,0 1 0 0 0,1-1 0 0 0,-1 1 0 0 0,1-1 0 0 0,1 0 0 0 0,0 1 0 0 0,0-1 0 0 0,3-12 0 0 0,1 5-494 0 0,0 1 0 0 0,1-1 0 0 0,1 1 0 0 0,0 0 0 0 0,1 0 0 0 0,1 1 0 0 0,0 0 0 0 0,0 1 0 0 0,23-22 0 0 0,-7 8-978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47.185"/>
    </inkml:context>
    <inkml:brush xml:id="br0">
      <inkml:brushProperty name="width" value="0.035" units="cm"/>
      <inkml:brushProperty name="height" value="0.035" units="cm"/>
      <inkml:brushProperty name="color" value="#FF0066"/>
    </inkml:brush>
  </inkml:definitions>
  <inkml:trace contextRef="#ctx0" brushRef="#br0">140 156 600 0 0,'-1'1'287'0'0,"0"0"0"0"0,1 0 0 0 0,-1 1 0 0 0,0-1 0 0 0,1 1 0 0 0,-1-1 0 0 0,1 0 0 0 0,-1 1 0 0 0,1-1 0 0 0,0 1 0 0 0,0-1 0 0 0,-1 1 1 0 0,1-1-1 0 0,0 2 0 0 0,-4 16 3155 0 0,-1-10-2974 0 0,0 1-1 0 0,1 0 0 0 0,0 0 0 0 0,0 0 1 0 0,1 0-1 0 0,1 1 0 0 0,0-1 0 0 0,-2 15 1 0 0,-2 98 857 0 0,5-61-993 0 0,1 4-131 0 0,0-6-132 0 0,-2-43 471 0 0,2-17-523 0 0,0 0 0 0 0,0 0 0 0 0,0-1 1 0 0,0 1-1 0 0,0 0 0 0 0,0 0 0 0 0,0 0 0 0 0,0 0 0 0 0,0 0 0 0 0,0 0 0 0 0,0 0 0 0 0,0 0 0 0 0,-1 0 0 0 0,1 0 0 0 0,0 0 0 0 0,0 0 0 0 0,0 0 0 0 0,0-1 0 0 0,0 1 0 0 0,0 0 0 0 0,0 0 0 0 0,0 0 0 0 0,0 0 0 0 0,-1 0 0 0 0,1 0 0 0 0,0 0 0 0 0,0 0 0 0 0,0 0 0 0 0,0 0 0 0 0,0 0 0 0 0,0 0 0 0 0,0 0 0 0 0,0 0 0 0 0,0 0 0 0 0,-1 0 0 0 0,1 0 1 0 0,0 0-1 0 0,0 0 0 0 0,0 0 0 0 0,0 1 0 0 0,0-1 0 0 0,0 0 0 0 0,0 0 0 0 0,0 0 0 0 0,0 0 0 0 0,0 0 0 0 0,-1 0 0 0 0,1 0 0 0 0,0 0 0 0 0,0 0 0 0 0,0 0 0 0 0,0 0 0 0 0,0 0 0 0 0,0 0 0 0 0,0 1 0 0 0,0-1 0 0 0,0 0 0 0 0,0 0 0 0 0,0 0 0 0 0,0 0 0 0 0,0 0 0 0 0,0 0 0 0 0,0 0 0 0 0,0 0 0 0 0,0 0 0 0 0,0 1 0 0 0,0-1 0 0 0,-12-17 224 0 0,2 0 0 0 0,0-1 0 0 0,1 0 0 0 0,0-1 0 0 0,2 1 0 0 0,0-2 0 0 0,1 1 0 0 0,-3-21 0 0 0,7 28-211 0 0,1-1 0 0 0,1 1 0 0 0,0 0 0 0 0,0-1-1 0 0,1 1 1 0 0,1 0 0 0 0,0 0 0 0 0,1-1 0 0 0,0 2 0 0 0,1-1 0 0 0,0 0-1 0 0,1 1 1 0 0,0 0 0 0 0,11-17 0 0 0,-1 6-22 0 0,0 1-1 0 0,1 0 1 0 0,2 1 0 0 0,0 1 0 0 0,1 0-1 0 0,34-25 1 0 0,-39 34-145 0 0,0 0 1 0 0,0 1-1 0 0,1 1 0 0 0,0 0 0 0 0,1 1 1 0 0,-1 1-1 0 0,1 0 0 0 0,1 1 0 0 0,-1 1 1 0 0,1 0-1 0 0,23-1 0 0 0,-37 5-253 0 0,1 0 0 0 0,0 0 0 0 0,-1 0 0 0 0,1 0 0 0 0,0 1 0 0 0,-1 0 0 0 0,1-1 0 0 0,-1 2 0 0 0,1-1 0 0 0,-1 0 0 0 0,5 3 0 0 0,5 5-4377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47.733"/>
    </inkml:context>
    <inkml:brush xml:id="br0">
      <inkml:brushProperty name="width" value="0.035" units="cm"/>
      <inkml:brushProperty name="height" value="0.035" units="cm"/>
      <inkml:brushProperty name="color" value="#FF0066"/>
    </inkml:brush>
  </inkml:definitions>
  <inkml:trace contextRef="#ctx0" brushRef="#br0">731 95 432 0 0,'-6'-8'408'0'0,"-1"0"0"0"0,0 0 0 0 0,0 1 0 0 0,-1 0 1 0 0,1 1-1 0 0,-2 0 0 0 0,1 0 0 0 0,-1 1 0 0 0,1 0 0 0 0,-1 0 0 0 0,-1 1 0 0 0,1 0 0 0 0,-1 1 0 0 0,1 0 0 0 0,-1 0 0 0 0,0 1 1 0 0,0 0-1 0 0,-19 0 0 0 0,15 2 144 0 0,0 0 0 0 0,0 2 0 0 0,0-1 0 0 0,1 2 0 0 0,-1 0 0 0 0,0 0 1 0 0,1 1-1 0 0,0 1 0 0 0,0 1 0 0 0,0-1 0 0 0,1 2 0 0 0,0 0 0 0 0,-14 11 0 0 0,-12 12-584 0 0,2 3 0 0 0,2 0 0 0 0,1 3 0 0 0,1 0 0 0 0,3 2 0 0 0,1 2 0 0 0,1 0 0 0 0,3 2 0 0 0,-26 58 0 0 0,47-92 85 0 0,-1 0 0 0 0,2 0 0 0 0,-1 1 0 0 0,1-1 0 0 0,1 1 0 0 0,-1 0 0 0 0,1-1 0 0 0,1 1 0 0 0,0 0 0 0 0,0 0 0 0 0,1-1 0 0 0,0 1 0 0 0,0 0 0 0 0,5 15 0 0 0,-4-19-24 0 0,0-1 0 0 0,0 1 0 0 0,1-1 0 0 0,-1 0 0 0 0,1 1 0 0 0,0-1 0 0 0,0 0 0 0 0,1-1 0 0 0,-1 1 0 0 0,1-1 0 0 0,-1 1 0 0 0,1-1 0 0 0,0 0 0 0 0,1 0 0 0 0,-1-1 0 0 0,0 1-1 0 0,1-1 1 0 0,-1 0 0 0 0,1 0 0 0 0,0 0 0 0 0,0-1 0 0 0,0 0 0 0 0,0 0 0 0 0,0 0 0 0 0,0-1 0 0 0,0 1 0 0 0,6-1 0 0 0,8-1-10 0 0,0 0 1 0 0,-1-2-1 0 0,1 0 0 0 0,-1-1 1 0 0,0 0-1 0 0,33-14 0 0 0,103-56-25 0 0,-112 53-40 0 0,-39 19 6 0 0,178-98-494 0 0,-151 81-2424 0 0,51-45 0 0 0,-53 37-1699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49.771"/>
    </inkml:context>
    <inkml:brush xml:id="br0">
      <inkml:brushProperty name="width" value="0.035" units="cm"/>
      <inkml:brushProperty name="height" value="0.035" units="cm"/>
      <inkml:brushProperty name="color" value="#FF0066"/>
    </inkml:brush>
  </inkml:definitions>
  <inkml:trace contextRef="#ctx0" brushRef="#br0">0 240 2793 0 0,'0'0'670'0'0,"4"0"1710"0"0,1 2 3777 0 0,-2 1-6120 0 0,0 0 0 0 0,0 0 0 0 0,0 0 0 0 0,-1 0 0 0 0,0 0 0 0 0,1 1 0 0 0,-1-1 0 0 0,-1 1 0 0 0,1 0 0 0 0,0 0 0 0 0,-1-1 0 0 0,0 1 0 0 0,0 0 0 0 0,0 0 0 0 0,0 0 0 0 0,-1 0 0 0 0,1 0 0 0 0,-1 0 0 0 0,0 1 0 0 0,-1 3 0 0 0,1 23-8 0 0,-8 47 1 0 0,6-57 142 0 0,-17 77 927 0 0,24-115-307 0 0,1 0-1 0 0,1 0 1 0 0,11-20-1 0 0,63-95-814 0 0,-54 91 225 0 0,-13 19-216 0 0,18-28-303 0 0,43-50-1 0 0,-65 87 217 0 0,1 1 0 0 0,1 0-1 0 0,1 1 1 0 0,-1 0 0 0 0,1 1-1 0 0,1 0 1 0 0,0 1 0 0 0,28-13-1 0 0,-40 21 78 0 0,0 0-1 0 0,0 0 0 0 0,1 0 1 0 0,-1 0-1 0 0,0 1 0 0 0,0-1 1 0 0,0 1-1 0 0,1-1 0 0 0,-1 1 1 0 0,0 0-1 0 0,1 0 1 0 0,-1 0-1 0 0,0 0 0 0 0,1 0 1 0 0,-1 1-1 0 0,0-1 0 0 0,0 1 1 0 0,1-1-1 0 0,-1 1 0 0 0,0 0 1 0 0,0 0-1 0 0,0 0 0 0 0,3 2 1 0 0,-2 0-32 0 0,-1-1 1 0 0,0 1-1 0 0,1 0 1 0 0,-1 0 0 0 0,0 0-1 0 0,-1 0 1 0 0,1 0-1 0 0,0 0 1 0 0,-1 1 0 0 0,0-1-1 0 0,0 0 1 0 0,0 1 0 0 0,1 5-1 0 0,0 7-135 0 0,0 0 0 0 0,-2 0 0 0 0,0 0 1 0 0,0 0-1 0 0,-6 27 0 0 0,3-22 210 0 0,-2-1 0 0 0,0 1 0 0 0,-1-1 0 0 0,-1 0 0 0 0,-1 0 0 0 0,-1-1 0 0 0,-1 0 0 0 0,-1-1 0 0 0,0 0 0 0 0,-19 23 0 0 0,26-37 1526 0 0,4-7-550 0 0,8-14-173 0 0,15-22-476 0 0,7-8-323 0 0,60-86-79 0 0,-75 113-72 0 0,2 0 0 0 0,0 1 0 0 0,2 1-1 0 0,20-17 1 0 0,-39 34 107 0 0,1 1-1 0 0,-1 0 0 0 0,0-1 0 0 0,1 1 1 0 0,-1 0-1 0 0,0-1 0 0 0,1 1 1 0 0,-1 0-1 0 0,0 0 0 0 0,1-1 1 0 0,-1 1-1 0 0,1 0 0 0 0,-1 0 0 0 0,0 0 1 0 0,1-1-1 0 0,-1 1 0 0 0,1 0 1 0 0,-1 0-1 0 0,1 0 0 0 0,-1 0 1 0 0,1 0-1 0 0,-1 0 0 0 0,1 0 1 0 0,-1 0-1 0 0,0 0 0 0 0,1 0 0 0 0,-1 0 1 0 0,1 0-1 0 0,-1 0 0 0 0,1 1 1 0 0,-1-1-1 0 0,0 0 0 0 0,1 0 1 0 0,-1 0-1 0 0,1 1 0 0 0,-1-1 1 0 0,0 0-1 0 0,1 0 0 0 0,-1 1 0 0 0,1 0 1 0 0,3 22-430 0 0,-9 29-172 0 0,-11 12-359 0 0,-41 109 1 0 0,35-115 19 0 0,3 0 0 0 0,-15 77 0 0 0,33-133 902 0 0,1-1-1 0 0,0 0 1 0 0,-1 0-1 0 0,1 0 1 0 0,0 1-1 0 0,0-1 0 0 0,0 0 1 0 0,0 1-1 0 0,0-1 1 0 0,0 0-1 0 0,1 0 1 0 0,-1 1-1 0 0,0-1 1 0 0,1 0-1 0 0,-1 0 1 0 0,1 2-1 0 0,0-2 21 0 0,-1-1-1 0 0,1 0 0 0 0,-1 0 1 0 0,1 0-1 0 0,-1 1 0 0 0,1-1 1 0 0,-1 0-1 0 0,0 0 0 0 0,1 0 0 0 0,-1 0 1 0 0,1 0-1 0 0,-1 0 0 0 0,1 0 1 0 0,-1 0-1 0 0,1 0 0 0 0,-1 0 1 0 0,1 0-1 0 0,-1 0 0 0 0,1 0 1 0 0,-1 0-1 0 0,1 0 0 0 0,-1-1 1 0 0,0 1-1 0 0,1 0 0 0 0,-1 0 0 0 0,1-1 1 0 0,-1 1-1 0 0,1 0 0 0 0,31-30-1287 0 0,-9 0 712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0.307"/>
    </inkml:context>
    <inkml:brush xml:id="br0">
      <inkml:brushProperty name="width" value="0.035" units="cm"/>
      <inkml:brushProperty name="height" value="0.035" units="cm"/>
      <inkml:brushProperty name="color" value="#FF0066"/>
    </inkml:brush>
  </inkml:definitions>
  <inkml:trace contextRef="#ctx0" brushRef="#br0">399 64 2529 0 0,'10'4'-636'0'0,"13"2"5701"0"0,-24-10-1672 0 0,-11-8-1797 0 0,4 5-1293 0 0,0 1 0 0 0,0 0 0 0 0,0 0 0 0 0,-1 1 0 0 0,0 0 0 0 0,0 0 0 0 0,0 1 0 0 0,-1 0 0 0 0,-17-5 0 0 0,22 9-314 0 0,0-1-1 0 0,0 1 1 0 0,0 0 0 0 0,0 1 0 0 0,0-1 0 0 0,0 1-1 0 0,0 0 1 0 0,0 0 0 0 0,0 0 0 0 0,1 1 0 0 0,-1 0-1 0 0,0-1 1 0 0,1 2 0 0 0,-1-1 0 0 0,1 1 0 0 0,0-1-1 0 0,0 1 1 0 0,0 0 0 0 0,0 1 0 0 0,0-1 0 0 0,1 1-1 0 0,-4 3 1 0 0,-14 18-139 0 0,1 0-1 0 0,2 1 0 0 0,0 1 1 0 0,-14 32-1 0 0,-47 119 68 0 0,75-168 158 0 0,1-1 0 0 0,0 2-1 0 0,1-1 1 0 0,0 0 0 0 0,0 0 0 0 0,0 14-1 0 0,2-23-31 0 0,0 1 0 0 0,0-1 0 0 0,0 0-1 0 0,0 1 1 0 0,1-1 0 0 0,-1 1 0 0 0,0-1-1 0 0,1 0 1 0 0,-1 1 0 0 0,1-1 0 0 0,-1 0 0 0 0,1 0-1 0 0,0 1 1 0 0,-1-1 0 0 0,1 0 0 0 0,0 0-1 0 0,0 0 1 0 0,0 0 0 0 0,0 0 0 0 0,0 0-1 0 0,1 1 1 0 0,1-1 14 0 0,-1 0 1 0 0,0-1-1 0 0,0 1 1 0 0,0-1-1 0 0,1 0 0 0 0,-1 0 1 0 0,0 0-1 0 0,0 0 0 0 0,1 0 1 0 0,-1 0-1 0 0,0 0 0 0 0,0-1 1 0 0,0 1-1 0 0,1-1 0 0 0,-1 0 1 0 0,0 0-1 0 0,0 0 0 0 0,3-1 1 0 0,10-6 5 0 0,1-1 1 0 0,-2 0-1 0 0,1-1 1 0 0,-1-1 0 0 0,-1 0-1 0 0,0-1 1 0 0,0 0-1 0 0,11-16 1 0 0,84-116-324 0 0,-108 143 259 0 0,42-60-424 0 0,34-70 0 0 0,-103 187 239 0 0,4 1 0 0 0,-26 93-1 0 0,48-147 220 0 0,0 0 0 0 0,0 0 0 0 0,1 0 0 0 0,-1 0 0 0 0,1 0 0 0 0,0 0 0 0 0,0 0 0 0 0,0 0 0 0 0,0 0 0 0 0,0 0 0 0 0,1 1 0 0 0,-1-1 0 0 0,1 0 0 0 0,1 4 0 0 0,-1-7-58 0 0,-1 1 0 0 0,0-1 0 0 0,1 1 0 0 0,-1-1 0 0 0,1 0 0 0 0,-1 1-1 0 0,1-1 1 0 0,-1 1 0 0 0,1-1 0 0 0,-1 0 0 0 0,1 0 0 0 0,0 1-1 0 0,-1-1 1 0 0,1 0 0 0 0,-1 0 0 0 0,1 0 0 0 0,0 1 0 0 0,-1-1-1 0 0,1 0 1 0 0,-1 0 0 0 0,1 0 0 0 0,0 0 0 0 0,-1 0 0 0 0,1 0 0 0 0,0-1-1 0 0,27-12-2062 0 0,-14 2-1230 0 0,1-1-903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0.800"/>
    </inkml:context>
    <inkml:brush xml:id="br0">
      <inkml:brushProperty name="width" value="0.035" units="cm"/>
      <inkml:brushProperty name="height" value="0.035" units="cm"/>
      <inkml:brushProperty name="color" value="#FF0066"/>
    </inkml:brush>
  </inkml:definitions>
  <inkml:trace contextRef="#ctx0" brushRef="#br0">502 183 5041 0 0,'5'-4'261'0'0,"0"0"0"0"0,-1-1-1 0 0,0 1 1 0 0,1-1 0 0 0,-2 1 0 0 0,1-1 0 0 0,0 0-1 0 0,-1-1 1 0 0,0 1 0 0 0,-1-1 0 0 0,1 1 0 0 0,2-11-1 0 0,-4 13-37 0 0,-1-1 0 0 0,1 1 0 0 0,-1-1-1 0 0,0 0 1 0 0,-1 1 0 0 0,1-1 0 0 0,-1 0 0 0 0,1 1-1 0 0,-1-1 1 0 0,0 1 0 0 0,0-1 0 0 0,-1 1-1 0 0,1 0 1 0 0,-1-1 0 0 0,0 1 0 0 0,1 0-1 0 0,-1 0 1 0 0,-1 0 0 0 0,1 0 0 0 0,0 1-1 0 0,-1-1 1 0 0,-4-4 0 0 0,4 4-158 0 0,-1 0 0 0 0,1 1-1 0 0,0-1 1 0 0,-1 1 0 0 0,0-1 0 0 0,1 1 0 0 0,-1 1-1 0 0,0-1 1 0 0,0 0 0 0 0,0 1 0 0 0,0 0 0 0 0,0 0-1 0 0,0 0 1 0 0,0 0 0 0 0,-1 1 0 0 0,1-1 0 0 0,-8 1 0 0 0,5 1-130 0 0,0 1 1 0 0,0-1 0 0 0,0 1-1 0 0,0 0 1 0 0,0 1 0 0 0,0 0-1 0 0,1 0 1 0 0,-1 0 0 0 0,-9 8-1 0 0,-7 6-375 0 0,1 2 0 0 0,1 1 0 0 0,0 0-1 0 0,-19 26 1 0 0,7-3 366 0 0,2 2 0 0 0,1 1-1 0 0,3 2 1 0 0,1 1-1 0 0,3 1 1 0 0,2 0 0 0 0,-21 79-1 0 0,40-125 86 0 0,1 0-1 0 0,0 0 0 0 0,0-1 1 0 0,1 1-1 0 0,-1 0 1 0 0,1 0-1 0 0,0 0 0 0 0,0 0 1 0 0,0 0-1 0 0,0 0 0 0 0,1 0 1 0 0,0-1-1 0 0,0 1 0 0 0,0 0 1 0 0,0 0-1 0 0,0-1 1 0 0,3 6-1 0 0,-2-7 33 0 0,0 1 0 0 0,1-1 1 0 0,-1 0-1 0 0,0 0 0 0 0,1 0 1 0 0,0 0-1 0 0,-1 0 0 0 0,1 0 1 0 0,0-1-1 0 0,0 0 0 0 0,0 1 0 0 0,0-1 1 0 0,0 0-1 0 0,0 0 0 0 0,1-1 1 0 0,-1 1-1 0 0,0 0 0 0 0,0-1 0 0 0,1 0 1 0 0,-1 0-1 0 0,4-1 0 0 0,16 0 91 0 0,-1-1-1 0 0,1-1 0 0 0,-1-1 0 0 0,0-2 1 0 0,29-10-1 0 0,106-48-38 0 0,-145 59-107 0 0,67-32-945 0 0,3-2-3476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1.605"/>
    </inkml:context>
    <inkml:brush xml:id="br0">
      <inkml:brushProperty name="width" value="0.035" units="cm"/>
      <inkml:brushProperty name="height" value="0.035" units="cm"/>
      <inkml:brushProperty name="color" value="#FF0066"/>
    </inkml:brush>
  </inkml:definitions>
  <inkml:trace contextRef="#ctx0" brushRef="#br0">407 246 3681 0 0,'41'-62'745'0'0,"3"-2"-581"0"0,-42 59-128 0 0,1 0 0 0 0,-1 0 1 0 0,0-1-1 0 0,0 1 0 0 0,-1-1 0 0 0,1 0 1 0 0,-1 1-1 0 0,0-1 0 0 0,-1 0 1 0 0,0-11-1 0 0,0 15 7 0 0,0 0 1 0 0,0 0-1 0 0,-1 0 1 0 0,1 0-1 0 0,0 1 0 0 0,-1-1 1 0 0,0 0-1 0 0,1 0 1 0 0,-1 0-1 0 0,0 0 0 0 0,0 1 1 0 0,0-1-1 0 0,0 0 1 0 0,-1 1-1 0 0,1-1 0 0 0,0 1 1 0 0,-1-1-1 0 0,1 1 1 0 0,0 0-1 0 0,-1 0 0 0 0,-2-2 1 0 0,1 1 130 0 0,-1 1 1 0 0,1-1 0 0 0,-1 1-1 0 0,0 0 1 0 0,1 0 0 0 0,-1 1-1 0 0,0-1 1 0 0,0 1-1 0 0,1 0 1 0 0,-7 0 0 0 0,-3 1 281 0 0,0 1 0 0 0,0 0 0 0 0,0 1 1 0 0,0 0-1 0 0,-15 7 0 0 0,1 2-457 0 0,1 1-1 0 0,1 1 1 0 0,0 1-1 0 0,1 1 0 0 0,-22 20 1 0 0,-3 6-12 0 0,-49 56 1 0 0,95-95 9 0 0,1 0 1 0 0,-1-1-1 0 0,1 1 1 0 0,-1 0-1 0 0,1 1 1 0 0,0-1-1 0 0,0 0 1 0 0,1 1-1 0 0,-1-1 1 0 0,1 1-1 0 0,-2 5 1 0 0,3-8-2 0 0,0-1 0 0 0,0 1-1 0 0,0 0 1 0 0,0 0 0 0 0,0-1 0 0 0,0 1 0 0 0,0 0-1 0 0,1 0 1 0 0,-1 0 0 0 0,0-1 0 0 0,0 1 0 0 0,1 0 0 0 0,-1-1-1 0 0,0 1 1 0 0,1 0 0 0 0,-1-1 0 0 0,1 1 0 0 0,-1 0-1 0 0,1-1 1 0 0,-1 1 0 0 0,1-1 0 0 0,0 1 0 0 0,1 1-38 0 0,0-1 1 0 0,0 0 0 0 0,0 0-1 0 0,0-1 1 0 0,1 1-1 0 0,-1 0 1 0 0,0-1-1 0 0,0 1 1 0 0,0-1 0 0 0,5 1-1 0 0,24-1-588 0 0,-1-1 0 0 0,1-1 1 0 0,47-10-1 0 0,40-4-60 0 0,-81 15 572 0 0,54 4-1 0 0,-76-1 109 0 0,0 0 0 0 0,0 1 0 0 0,0 0 0 0 0,-1 1 1 0 0,1 1-1 0 0,19 9 0 0 0,-32-13-16 0 0,0 0 0 0 0,0 0 0 0 0,0-1 0 0 0,-1 1 1 0 0,1 1-1 0 0,0-1 0 0 0,0 0 0 0 0,-1 0 0 0 0,1 1 0 0 0,-1-1 1 0 0,0 1-1 0 0,1-1 0 0 0,-1 1 0 0 0,0 0 0 0 0,0-1 0 0 0,0 1 1 0 0,0 0-1 0 0,0 0 0 0 0,0 0 0 0 0,0 0 0 0 0,-1 0 0 0 0,1 0 1 0 0,0 2-1 0 0,-2-2 6 0 0,1 1-1 0 0,-1 0 1 0 0,1-1 0 0 0,-1 1 0 0 0,0-1 0 0 0,0 1 0 0 0,0-1 0 0 0,0 1 0 0 0,0-1-1 0 0,0 1 1 0 0,-1-1 0 0 0,1 0 0 0 0,-1 0 0 0 0,0 0 0 0 0,-2 3 0 0 0,-10 8 52 0 0,-1-1-1 0 0,0-1 1 0 0,-33 20 0 0 0,36-24 89 0 0,-40 27 235 0 0,-2-2-1 0 0,-1-3 0 0 0,-104 39 1 0 0,156-67-428 0 0,-1 0-1 0 0,1 0 1 0 0,-1 0 0 0 0,1-1 0 0 0,-1 1-1 0 0,0-1 1 0 0,1 0 0 0 0,-1 0-1 0 0,0 0 1 0 0,1 0 0 0 0,-1-1 0 0 0,1 0-1 0 0,-1 1 1 0 0,0-1 0 0 0,1-1 0 0 0,-5-1-1 0 0,6 2 2 0 0,1 0 0 0 0,0 0 0 0 0,-1-1 0 0 0,1 1 0 0 0,0-1 0 0 0,0 1 0 0 0,0 0-1 0 0,0-1 1 0 0,0 0 0 0 0,0 1 0 0 0,0-1 0 0 0,0 0 0 0 0,1 1 0 0 0,-1-1 0 0 0,1 0 0 0 0,-1 0 0 0 0,1 1-1 0 0,0-1 1 0 0,-1 0 0 0 0,1 0 0 0 0,0 0 0 0 0,0 0 0 0 0,1 1 0 0 0,-1-1 0 0 0,0 0 0 0 0,1 0-1 0 0,-1 0 1 0 0,1 1 0 0 0,-1-1 0 0 0,1 0 0 0 0,0 0 0 0 0,-1 1 0 0 0,3-3 0 0 0,6-15-417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1.980"/>
    </inkml:context>
    <inkml:brush xml:id="br0">
      <inkml:brushProperty name="width" value="0.035" units="cm"/>
      <inkml:brushProperty name="height" value="0.035" units="cm"/>
      <inkml:brushProperty name="color" value="#FF0066"/>
    </inkml:brush>
  </inkml:definitions>
  <inkml:trace contextRef="#ctx0" brushRef="#br0">118 229 1152 0 0,'2'-2'168'0'0,"0"1"0"0"0,0-1 0 0 0,0 1-1 0 0,1-1 1 0 0,-1 1 0 0 0,0 0 0 0 0,1 0 0 0 0,-1 0-1 0 0,0 0 1 0 0,1 1 0 0 0,-1-1 0 0 0,1 1 0 0 0,-1-1-1 0 0,5 1 1 0 0,-5 0-105 0 0,-1 0 0 0 0,0 0 0 0 0,0 0-1 0 0,0 0 1 0 0,0 0 0 0 0,0 0 0 0 0,0 0 0 0 0,0 1-1 0 0,0-1 1 0 0,0 0 0 0 0,0 1 0 0 0,0-1 0 0 0,-1 1-1 0 0,1-1 1 0 0,0 1 0 0 0,0-1 0 0 0,0 1 0 0 0,0 0-1 0 0,-1-1 1 0 0,1 1 0 0 0,0 0 0 0 0,0 0 0 0 0,-1-1 0 0 0,1 1-1 0 0,-1 0 1 0 0,1 0 0 0 0,-1 0 0 0 0,1 0 0 0 0,-1 0-1 0 0,0 0 1 0 0,1 0 0 0 0,-1 0 0 0 0,0 0 0 0 0,0 0-1 0 0,1 0 1 0 0,-1 0 0 0 0,0 0 0 0 0,0 1 0 0 0,-1 17 22 0 0,0 0-1 0 0,-1 0 1 0 0,-1-1 0 0 0,-1 1 0 0 0,-1-1 0 0 0,0 0 0 0 0,-1 0 0 0 0,-1 0 0 0 0,-12 22 0 0 0,3-12 359 0 0,-1-2-1 0 0,-2 0 1 0 0,0-1-1 0 0,-41 40 1 0 0,94-105 406 0 0,55-87-1 0 0,-13 16-600 0 0,-48 74-534 0 0,1 2-1 0 0,2 0 0 0 0,1 2 0 0 0,2 2 0 0 0,1 1 0 0 0,1 1 1 0 0,1 2-1 0 0,68-36 0 0 0,-99 60 11 0 0,0 0 1 0 0,0 1-1 0 0,1 0 1 0 0,-1 0-1 0 0,1 0 1 0 0,11-1-1 0 0,-2 3-404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2.313"/>
    </inkml:context>
    <inkml:brush xml:id="br0">
      <inkml:brushProperty name="width" value="0.035" units="cm"/>
      <inkml:brushProperty name="height" value="0.035" units="cm"/>
      <inkml:brushProperty name="color" value="#FF0066"/>
    </inkml:brush>
  </inkml:definitions>
  <inkml:trace contextRef="#ctx0" brushRef="#br0">495 175 2040 0 0,'25'-37'3588'0'0,"-23"34"-3420"0"0,0-1-1 0 0,0 0 1 0 0,0 0 0 0 0,0 0 0 0 0,-1 0 0 0 0,0 0-1 0 0,1 0 1 0 0,-1 0 0 0 0,-1 0 0 0 0,1 0 0 0 0,-1 0-1 0 0,0-1 1 0 0,1 1 0 0 0,-2 0 0 0 0,1 0 0 0 0,0-1-1 0 0,-1 1 1 0 0,0 0 0 0 0,0 0 0 0 0,0 0 0 0 0,-1 0-1 0 0,-3-7 1 0 0,3 8-83 0 0,0 0 0 0 0,-1 0 0 0 0,1 0 0 0 0,-1 1 0 0 0,0-1-1 0 0,0 1 1 0 0,0 0 0 0 0,0 0 0 0 0,0 0 0 0 0,0 0 0 0 0,0 0 0 0 0,-1 1-1 0 0,1-1 1 0 0,-1 1 0 0 0,0 0 0 0 0,1 0 0 0 0,-1 0 0 0 0,0 1 0 0 0,1-1-1 0 0,-1 1 1 0 0,0 0 0 0 0,1 0 0 0 0,-1 0 0 0 0,0 0 0 0 0,0 1 0 0 0,-4 1 0 0 0,-5 1-57 0 0,0 1 1 0 0,0 0 0 0 0,1 1-1 0 0,0 1 1 0 0,0 0 0 0 0,0 0 0 0 0,1 1-1 0 0,0 0 1 0 0,0 1 0 0 0,-12 13 0 0 0,-4 5 25 0 0,0 1 1 0 0,-30 41 0 0 0,32-36-34 0 0,1 2 0 0 0,2 0 0 0 0,1 2 0 0 0,2 0 0 0 0,2 1 0 0 0,1 1 0 0 0,-12 42 0 0 0,27-76-3 0 0,0 0 0 0 0,0-1 0 0 0,0 1 0 0 0,0 0 0 0 0,1 0 0 0 0,0 0 1 0 0,0 0-1 0 0,0 0 0 0 0,0 0 0 0 0,1 0 0 0 0,-1 0 0 0 0,1-1 0 0 0,0 1 1 0 0,0 0-1 0 0,1 0 0 0 0,-1-1 0 0 0,1 1 0 0 0,-1-1 0 0 0,1 1 0 0 0,0-1 1 0 0,1 0-1 0 0,-1 0 0 0 0,0 0 0 0 0,1 0 0 0 0,0 0 0 0 0,0 0 0 0 0,0-1 1 0 0,0 1-1 0 0,0-1 0 0 0,0 0 0 0 0,0 0 0 0 0,1 0 0 0 0,-1 0 0 0 0,1-1 0 0 0,0 1 1 0 0,4 0-1 0 0,7 2 20 0 0,0 0 0 0 0,1-1 0 0 0,-1-1 0 0 0,1-1 0 0 0,-1 0 0 0 0,1-1 0 0 0,-1-1 0 0 0,17-2 0 0 0,18-5 6 0 0,0-3 0 0 0,-1-2 0 0 0,64-25-1 0 0,140-73-931 0 0,-183 79 85 0 0,25-13-764 0 0,1 1-2333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4.434"/>
    </inkml:context>
    <inkml:brush xml:id="br0">
      <inkml:brushProperty name="width" value="0.035" units="cm"/>
      <inkml:brushProperty name="height" value="0.035" units="cm"/>
      <inkml:brushProperty name="color" value="#008C3A"/>
    </inkml:brush>
  </inkml:definitions>
  <inkml:trace contextRef="#ctx0" brushRef="#br0">13 11 3369 0 0,'-3'1'2244'0'0,"-6"1"6599"0"0,13-3-4437 0 0,83-12-4328 0 0,-86 13-58 0 0,0 0 0 0 0,0 1-1 0 0,0-1 1 0 0,0 0 0 0 0,0 1-1 0 0,0-1 1 0 0,-1 0 0 0 0,1 1 0 0 0,0-1-1 0 0,0 1 1 0 0,-1 0 0 0 0,1-1 0 0 0,0 1-1 0 0,0-1 1 0 0,-1 1 0 0 0,1 0 0 0 0,-1 0-1 0 0,1-1 1 0 0,-1 1 0 0 0,1 0 0 0 0,-1 0-1 0 0,1 0 1 0 0,-1 0 0 0 0,0-1-1 0 0,1 1 1 0 0,-1 0 0 0 0,0 0 0 0 0,0 0-1 0 0,0 0 1 0 0,0 0 0 0 0,0 0 0 0 0,0 0-1 0 0,0 0 1 0 0,0 0 0 0 0,0 0 0 0 0,0 0-1 0 0,0-1 1 0 0,-1 1 0 0 0,1 0 0 0 0,0 0-1 0 0,-1 1 1 0 0,-15 54-471 0 0,11-41 369 0 0,-22 65-304 0 0,17-55 323 0 0,1 1 1 0 0,1 0-1 0 0,2 1 1 0 0,-6 49-1 0 0,11-74 73 0 0,1 0 1 0 0,-1 1-1 0 0,1-1 0 0 0,0 0 0 0 0,0 0 0 0 0,0 0 0 0 0,0 1 1 0 0,1-1-1 0 0,-1 0 0 0 0,0 0 0 0 0,1 1 0 0 0,0-1 1 0 0,-1 0-1 0 0,1 0 0 0 0,0 0 0 0 0,0 0 0 0 0,0 0 0 0 0,0 0 1 0 0,1 0-1 0 0,-1-1 0 0 0,0 1 0 0 0,1 0 0 0 0,-1-1 0 0 0,1 1 1 0 0,0-1-1 0 0,-1 1 0 0 0,1-1 0 0 0,0 0 0 0 0,0 0 0 0 0,0 0 1 0 0,0 0-1 0 0,0 0 0 0 0,0 0 0 0 0,0 0 0 0 0,0-1 0 0 0,1 1 1 0 0,-1-1-1 0 0,0 1 0 0 0,0-1 0 0 0,1 0 0 0 0,-1 0 0 0 0,0 0 1 0 0,0 0-1 0 0,0 0 0 0 0,1-1 0 0 0,-1 1 0 0 0,0-1 0 0 0,0 1 1 0 0,3-2-1 0 0,7-2-14 0 0,1 1 0 0 0,-1-2 0 0 0,0 0 0 0 0,0-1 0 0 0,-1 0 0 0 0,1 0 1 0 0,9-9-1 0 0,10-9 49 0 0,35-34 1 0 0,-56 48-217 0 0,-1 0 0 0 0,-1 0 0 0 0,0 0 0 0 0,0-1 0 0 0,-1 0 0 0 0,0-1 0 0 0,8-18 0 0 0,-15 29 86 0 0,1 0 0 0 0,0 0 0 0 0,-1 0 0 0 0,1 0-1 0 0,-1 0 1 0 0,1 0 0 0 0,-1 0 0 0 0,0 0-1 0 0,1 0 1 0 0,-1 0 0 0 0,0 0 0 0 0,0 0 0 0 0,0 0-1 0 0,0-1 1 0 0,0 1 0 0 0,0 0 0 0 0,0 0 0 0 0,0 0-1 0 0,0 0 1 0 0,0 0 0 0 0,-1 0 0 0 0,1 0-1 0 0,-1 0 1 0 0,1 0 0 0 0,0 0 0 0 0,-1 0 0 0 0,1 0-1 0 0,-1 0 1 0 0,0 0 0 0 0,1 0 0 0 0,-1 0-1 0 0,0 0 1 0 0,0 1 0 0 0,1-1 0 0 0,-1 0 0 0 0,0 0-1 0 0,0 1 1 0 0,0-1 0 0 0,0 1 0 0 0,0-1-1 0 0,0 1 1 0 0,-2-1 0 0 0,0 0-317 0 0,-1 1 0 0 0,1 0 0 0 0,-1 0 1 0 0,1 0-1 0 0,-1 0 0 0 0,0 1 0 0 0,1-1 0 0 0,-1 1 0 0 0,1 0 0 0 0,0 0 1 0 0,-1 1-1 0 0,-4 1 0 0 0,-13 9-3063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3.751"/>
    </inkml:context>
    <inkml:brush xml:id="br0">
      <inkml:brushProperty name="width" value="0.035" units="cm"/>
      <inkml:brushProperty name="height" value="0.035" units="cm"/>
      <inkml:brushProperty name="color" value="#FF0066"/>
    </inkml:brush>
  </inkml:definitions>
  <inkml:trace contextRef="#ctx0" brushRef="#br0">32 1 5785 0 0,'1'0'16'0'0,"0"0"-1"0"0,-1 0 1 0 0,1 0 0 0 0,0 0-1 0 0,-1 1 1 0 0,1-1 0 0 0,0 0-1 0 0,-1 1 1 0 0,1-1-1 0 0,0 0 1 0 0,-1 1 0 0 0,1-1-1 0 0,-1 1 1 0 0,1-1-1 0 0,-1 1 1 0 0,1-1 0 0 0,-1 1-1 0 0,1-1 1 0 0,-1 1-1 0 0,1 0 1 0 0,-1-1 0 0 0,0 1-1 0 0,1-1 1 0 0,-1 1 0 0 0,0 0-1 0 0,0-1 1 0 0,0 1-1 0 0,1 0 1 0 0,-1 0 0 0 0,0-1-1 0 0,0 1 1 0 0,0 0-1 0 0,0-1 1 0 0,0 1 0 0 0,0 0-1 0 0,0 0 1 0 0,0-1-1 0 0,-1 1 1 0 0,1 0 0 0 0,0 1-1 0 0,-10 36 1477 0 0,7-28-1042 0 0,-5 24 67 0 0,-1 6-59 0 0,-4 40 0 0 0,11-68-755 0 0,1 0 0 0 0,1 0 0 0 0,0 0 0 0 0,1 0 1 0 0,1 0-1 0 0,-1-1 0 0 0,2 1 0 0 0,3 12 0 0 0,-1-13-1558 0 0,0-2-433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3.985"/>
    </inkml:context>
    <inkml:brush xml:id="br0">
      <inkml:brushProperty name="width" value="0.035" units="cm"/>
      <inkml:brushProperty name="height" value="0.035" units="cm"/>
      <inkml:brushProperty name="color" value="#FF0066"/>
    </inkml:brush>
  </inkml:definitions>
  <inkml:trace contextRef="#ctx0" brushRef="#br0">0 1 2272 0 0,'26'28'1255'0'0,"35"51"-1"0"0,7 9-3341 0 0,-66-86 2085 0 0,0 1 0 0 0,0-1 1 0 0,0 0-1 0 0,0 0 0 0 0,0-1 0 0 0,0 1 1 0 0,0 0-1 0 0,1 0 0 0 0,-1-1 0 0 0,1 0 1 0 0,-1 1-1 0 0,1-1 0 0 0,0 0 0 0 0,-1 0 1 0 0,1-1-1 0 0,0 1 0 0 0,-1 0 0 0 0,6-1 1 0 0,3-2-59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4.373"/>
    </inkml:context>
    <inkml:brush xml:id="br0">
      <inkml:brushProperty name="width" value="0.035" units="cm"/>
      <inkml:brushProperty name="height" value="0.035" units="cm"/>
      <inkml:brushProperty name="color" value="#FF0066"/>
    </inkml:brush>
  </inkml:definitions>
  <inkml:trace contextRef="#ctx0" brushRef="#br0">245 151 432 0 0,'5'16'490'0'0,"0"1"0"0"0,-1 0-1 0 0,-1 0 1 0 0,-1 0 0 0 0,0 1 0 0 0,-1-1 0 0 0,-1 0-1 0 0,-1 0 1 0 0,0 1 0 0 0,-1-1 0 0 0,-8 32 0 0 0,-8 13 2647 0 0,-46 109 1 0 0,59-159-3120 0 0,0 2-96 0 0,-50 104-906 0 0,49-106 752 0 0,-1-1 0 0 0,0 0-1 0 0,-1 0 1 0 0,0-1-1 0 0,-1 0 1 0 0,0 0-1 0 0,-17 14 1 0 0,26-24 309 0 0,-1 1 0 0 0,1-1 0 0 0,-1 1 0 0 0,1-1 0 0 0,-1 1 0 0 0,0-1 0 0 0,1 1 0 0 0,-1-1 0 0 0,1 0 0 0 0,-1 1 0 0 0,0-1 0 0 0,1 0 0 0 0,-1 0 0 0 0,0 1 0 0 0,0-1 0 0 0,1 0 0 0 0,-1 0 0 0 0,0 0 0 0 0,1 0 0 0 0,-1 0 0 0 0,0 0 0 0 0,0 0 0 0 0,1 0 0 0 0,-1 0 0 0 0,0 0 0 0 0,0 0 0 0 0,1 0 0 0 0,-1-1 0 0 0,-1 1 0 0 0,2-1 25 0 0,-1-1 0 0 0,0 1 0 0 0,1 0 0 0 0,-1 0 0 0 0,1 0 0 0 0,0 0 0 0 0,-1-1 0 0 0,1 1 0 0 0,0 0-1 0 0,0 0 1 0 0,0-1 0 0 0,0 1 0 0 0,0 0 0 0 0,0 0 0 0 0,0-3 0 0 0,14-59 965 0 0,-11 53-1311 0 0,23-82-529 0 0,5 1-1 0 0,4 2 1 0 0,63-118 0 0 0,-84 181 730 0 0,1 1 0 0 0,2 1 0 0 0,0 0 0 0 0,2 1 0 0 0,0 1 0 0 0,31-27 0 0 0,-38 38 307 0 0,1 0 1 0 0,1 1-1 0 0,0 1 1 0 0,0 0 0 0 0,1 1-1 0 0,0 0 1 0 0,1 1-1 0 0,0 1 1 0 0,0 0-1 0 0,0 1 1 0 0,0 1 0 0 0,27-3-1 0 0,-38 7-232 0 0,-1-1 0 0 0,1 1-1 0 0,-1 1 1 0 0,1-1 0 0 0,0 1 0 0 0,-1-1 0 0 0,1 1-1 0 0,-1 1 1 0 0,0-1 0 0 0,1 1 0 0 0,-1-1 0 0 0,0 1-1 0 0,0 0 1 0 0,0 1 0 0 0,0-1 0 0 0,0 1 0 0 0,-1 0-1 0 0,1 0 1 0 0,3 3 0 0 0,-5-3-135 0 0,0-1-1 0 0,-1 1 0 0 0,1 0 1 0 0,0-1-1 0 0,-1 1 1 0 0,0 0-1 0 0,0 0 1 0 0,1 0-1 0 0,-2 0 1 0 0,1 0-1 0 0,0 0 1 0 0,-1 1-1 0 0,1-1 1 0 0,-1 0-1 0 0,0 0 0 0 0,0 0 1 0 0,0 1-1 0 0,-1-1 1 0 0,1 0-1 0 0,-1 0 1 0 0,1 0-1 0 0,-1 0 1 0 0,0 0-1 0 0,0 0 1 0 0,-1 0-1 0 0,1 0 0 0 0,-4 5 1 0 0,-5 6-3 0 0,0 0 1 0 0,-1-1-1 0 0,0 0 1 0 0,-1-1-1 0 0,-1 0 0 0 0,1-1 1 0 0,-2-1-1 0 0,0 0 1 0 0,0 0-1 0 0,-28 13 0 0 0,42-23 72 0 0,0-1 0 0 0,-1 1-1 0 0,1 0 1 0 0,0 0-1 0 0,0 0 1 0 0,0 0-1 0 0,0 0 1 0 0,0 0 0 0 0,0-1-1 0 0,0 1 1 0 0,0 0-1 0 0,0 0 1 0 0,0 0 0 0 0,0 0-1 0 0,0 0 1 0 0,0 0-1 0 0,0 0 1 0 0,0-1 0 0 0,-1 1-1 0 0,1 0 1 0 0,0 0-1 0 0,0 0 1 0 0,0 0-1 0 0,0 0 1 0 0,0 0 0 0 0,0 0-1 0 0,0 0 1 0 0,-1 0-1 0 0,1 0 1 0 0,0 0 0 0 0,0 0-1 0 0,0 0 1 0 0,0 0-1 0 0,0 0 1 0 0,-1 0 0 0 0,1 0-1 0 0,0 0 1 0 0,0 0-1 0 0,0 0 1 0 0,0 0 0 0 0,0 0-1 0 0,0 0 1 0 0,-1 0-1 0 0,1 0 1 0 0,0 0-1 0 0,0 0 1 0 0,9-12-2600 0 0,6-2-316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1.854"/>
    </inkml:context>
    <inkml:brush xml:id="br0">
      <inkml:brushProperty name="width" value="0.035" units="cm"/>
      <inkml:brushProperty name="height" value="0.035" units="cm"/>
      <inkml:brushProperty name="color" value="#FF0066"/>
    </inkml:brush>
  </inkml:definitions>
  <inkml:trace contextRef="#ctx0" brushRef="#br0">826 300 1720 0 0,'32'7'1747'0'0,"-30"-11"545"0"0,-18-8-671 0 0,-83-41 2682 0 0,66 37-2897 0 0,1-1 1 0 0,-47-33-1 0 0,74 45-1345 0 0,-2 0-1 0 0,1 0 0 0 0,0 1 1 0 0,-1-1-1 0 0,0 2 1 0 0,0-1-1 0 0,0 1 1 0 0,-1 0-1 0 0,1 0 1 0 0,-1 1-1 0 0,0 0 1 0 0,1 0-1 0 0,-1 1 0 0 0,0 0 1 0 0,0 1-1 0 0,0-1 1 0 0,0 2-1 0 0,0-1 1 0 0,0 1-1 0 0,1 0 1 0 0,-1 0-1 0 0,0 1 1 0 0,0 0-1 0 0,1 1 0 0 0,0 0 1 0 0,-1 0-1 0 0,1 0 1 0 0,0 1-1 0 0,-11 8 1 0 0,2-1-146 0 0,1 1 0 0 0,0 0 0 0 0,1 1 0 0 0,1 0 0 0 0,0 1 0 0 0,1 1 0 0 0,0 0 0 0 0,-18 32 0 0 0,-2 14 34 0 0,-28 70 0 0 0,43-91 11 0 0,-1 0 35 0 0,-58 153-151 0 0,69-173 179 0 0,2 0 1 0 0,0 1-1 0 0,2-1 0 0 0,0 1 0 0 0,1 0 1 0 0,1-1-1 0 0,3 36 0 0 0,-1-46 15 0 0,0-1-1 0 0,1 0 0 0 0,0 0 1 0 0,1 0-1 0 0,0 0 1 0 0,0-1-1 0 0,1 1 0 0 0,0-1 1 0 0,1 0-1 0 0,0 0 0 0 0,0 0 1 0 0,0-1-1 0 0,1 0 1 0 0,10 11-1 0 0,-7-11-12 0 0,0-1 0 0 0,0 0 1 0 0,0 0-1 0 0,1 0 0 0 0,0-2 0 0 0,0 1 0 0 0,0-1 0 0 0,0 0 1 0 0,1-1-1 0 0,19 3 0 0 0,0-2 24 0 0,1-2 0 0 0,0-2-1 0 0,0 0 1 0 0,0-2 0 0 0,-1-2 0 0 0,1-1 0 0 0,50-14 0 0 0,-28 3 82 0 0,0-2 0 0 0,-2-3 0 0 0,92-50 1 0 0,-113 54-70 0 0,0-3 0 0 0,-1 0 0 0 0,-2-2 0 0 0,0 0 0 0 0,-1-2 0 0 0,-2-1 0 0 0,28-36 0 0 0,-41 44-31 0 0,0-1 0 0 0,-1-1 0 0 0,-1 0 0 0 0,-1-1 0 0 0,-1 1 0 0 0,0-1 0 0 0,-2-1 0 0 0,0 1 0 0 0,-2-1 0 0 0,0 0 0 0 0,-1 0 0 0 0,-1 0 0 0 0,-1 0 0 0 0,0 0 0 0 0,-2 0 0 0 0,-8-38 0 0 0,5 35-193 0 0,-1 0-1 0 0,-1 1 1 0 0,-1-1-1 0 0,-1 1 1 0 0,-1 1 0 0 0,-1 0-1 0 0,-1 1 1 0 0,-1 0-1 0 0,0 0 1 0 0,-2 1-1 0 0,0 1 1 0 0,-2 1-1 0 0,0 0 1 0 0,-21-16-1 0 0,26 25-213 0 0,0 0 0 0 0,-1 0 0 0 0,-1 2 0 0 0,1 0 0 0 0,-1 0 0 0 0,0 1 0 0 0,-1 1-1 0 0,1 0 1 0 0,-1 1 0 0 0,-26-4 0 0 0,28 7-6 0 0,0 1 1 0 0,0 0-1 0 0,0 1 0 0 0,-1 0 0 0 0,1 1 0 0 0,0 1 1 0 0,1 0-1 0 0,-1 0 0 0 0,0 1 0 0 0,1 1 0 0 0,0 0 1 0 0,-20 12-1 0 0,-3 4-650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2.092"/>
    </inkml:context>
    <inkml:brush xml:id="br0">
      <inkml:brushProperty name="width" value="0.035" units="cm"/>
      <inkml:brushProperty name="height" value="0.035" units="cm"/>
      <inkml:brushProperty name="color" value="#FF0066"/>
    </inkml:brush>
  </inkml:definitions>
  <inkml:trace contextRef="#ctx0" brushRef="#br0">0 0 3081 0 0,'22'70'2604'0'0,"3"-1"0"0"0,39 76-1 0 0,-61-139-2445 0 0,13 26 362 0 0,1-1 1 0 0,1-1-1 0 0,2-1 0 0 0,1 0 0 0 0,2-2 0 0 0,0 0 0 0 0,2-2 0 0 0,0-1 0 0 0,2 0 0 0 0,31 19 0 0 0,-13-13-1219 0 0,2-2-1 0 0,1-2 1 0 0,1-3 0 0 0,0-1-1 0 0,98 27 1 0 0,-108-36-309 0 0,-29-9 115 0 0,1 0 0 0 0,-1 0-1 0 0,0-2 1 0 0,1 1 0 0 0,18 1 0 0 0,-24-5-618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2.319"/>
    </inkml:context>
    <inkml:brush xml:id="br0">
      <inkml:brushProperty name="width" value="0.035" units="cm"/>
      <inkml:brushProperty name="height" value="0.035" units="cm"/>
      <inkml:brushProperty name="color" value="#FF0066"/>
    </inkml:brush>
  </inkml:definitions>
  <inkml:trace contextRef="#ctx0" brushRef="#br0">20 730 7946 0 0,'-19'13'814'0'0,"19"-13"-791"0"0,0 0 1 0 0,-1 0-1 0 0,1 0 0 0 0,0 0 0 0 0,0 0 0 0 0,0 0 0 0 0,0 0 0 0 0,0 1 1 0 0,0-1-1 0 0,0 0 0 0 0,0 0 0 0 0,0 0 0 0 0,0 0 0 0 0,0 0 1 0 0,0 0-1 0 0,0 0 0 0 0,0 1 0 0 0,0-1 0 0 0,0 0 0 0 0,0 0 1 0 0,0 0-1 0 0,0 0 0 0 0,0 0 0 0 0,0 0 0 0 0,0 0 0 0 0,1 1 1 0 0,-1-1-1 0 0,0 0 0 0 0,0 0 0 0 0,0 0 0 0 0,0 0 0 0 0,0 0 1 0 0,0 0-1 0 0,0 0 0 0 0,0 0 0 0 0,0 0 0 0 0,0 0 0 0 0,0 0 1 0 0,1 1-1 0 0,-1-1 0 0 0,0 0 0 0 0,0 0 0 0 0,0 0 0 0 0,0 0 0 0 0,0 0 1 0 0,0 0-1 0 0,0 0 0 0 0,1 0 0 0 0,-1 0 0 0 0,0 0 0 0 0,0 0 1 0 0,0 0-1 0 0,0 0 0 0 0,0 0 0 0 0,0 0 0 0 0,1 0 0 0 0,-1 0 1 0 0,0 0-1 0 0,0 0 0 0 0,0 0 0 0 0,0-1 0 0 0,0 1 0 0 0,0 0 1 0 0,0 0-1 0 0,0 0 0 0 0,1 0 0 0 0,-1 0 0 0 0,0 0 0 0 0,5-1 313 0 0,-1 0 0 0 0,1 0 0 0 0,-1 0-1 0 0,1-1 1 0 0,-1 0 0 0 0,1 0-1 0 0,3-3 1 0 0,189-128 4617 0 0,80-95-3704 0 0,-239 194-1070 0 0,282-246-2590 0 0,-256 225 344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3.101"/>
    </inkml:context>
    <inkml:brush xml:id="br0">
      <inkml:brushProperty name="width" value="0.035" units="cm"/>
      <inkml:brushProperty name="height" value="0.035" units="cm"/>
      <inkml:brushProperty name="color" value="#FF0066"/>
    </inkml:brush>
  </inkml:definitions>
  <inkml:trace contextRef="#ctx0" brushRef="#br0">265 1209 2529 0 0,'-16'8'-264'0'0,"4"3"11741"0"0,16-26-11131 0 0,-4 12-258 0 0,11-47 1024 0 0,6-71 1 0 0,-16 106-1076 0 0,0 1 1 0 0,-2-1 0 0 0,1 1-1 0 0,-2-1 1 0 0,0 1-1 0 0,0 0 1 0 0,-2 0 0 0 0,1 0-1 0 0,-12-27 1 0 0,14 39-14 0 0,0 1 0 0 0,1-1 0 0 0,-1 1 0 0 0,0 0 0 0 0,0-1 0 0 0,0 1 0 0 0,0-1 0 0 0,0 1 0 0 0,0 0 1 0 0,0 0-1 0 0,-1 0 0 0 0,1 0 0 0 0,0 0 0 0 0,-1 0 0 0 0,1 0 0 0 0,0 0 0 0 0,-1 0 0 0 0,1 1 0 0 0,-1-1 0 0 0,1 0 0 0 0,-1 1 0 0 0,0 0 0 0 0,-2-1 0 0 0,1 1-18 0 0,1 0 0 0 0,-1 1 0 0 0,0-1 0 0 0,1 1 0 0 0,-1 0 0 0 0,0 0 0 0 0,1 0 0 0 0,-1 0-1 0 0,1 0 1 0 0,0 0 0 0 0,-1 1 0 0 0,1-1 0 0 0,-3 3 0 0 0,-7 6-154 0 0,1 2 0 0 0,-1-1 0 0 0,-17 25 0 0 0,26-32 91 0 0,-9 12 11 0 0,0 1 1 0 0,1 1 0 0 0,0-1 0 0 0,2 2 0 0 0,0-1 0 0 0,1 1 0 0 0,1 1-1 0 0,1-1 1 0 0,1 1 0 0 0,0 0 0 0 0,1 1 0 0 0,-1 33 0 0 0,5-51 82 0 0,0 0 1 0 0,-1 0-1 0 0,2 0 0 0 0,-1-1 1 0 0,0 1-1 0 0,0 0 0 0 0,1 0 1 0 0,0 0-1 0 0,-1-1 1 0 0,1 1-1 0 0,0 0 0 0 0,0 0 1 0 0,1-1-1 0 0,-1 1 1 0 0,0-1-1 0 0,1 1 0 0 0,0-1 1 0 0,0 0-1 0 0,-1 0 0 0 0,1 0 1 0 0,0 0-1 0 0,1 0 1 0 0,-1 0-1 0 0,0 0 0 0 0,0 0 1 0 0,1-1-1 0 0,-1 0 0 0 0,1 1 1 0 0,0-1-1 0 0,-1 0 1 0 0,1 0-1 0 0,0 0 0 0 0,0 0 1 0 0,-1-1-1 0 0,1 1 1 0 0,0-1-1 0 0,0 0 0 0 0,0 0 1 0 0,0 0-1 0 0,0 0 0 0 0,-1 0 1 0 0,1-1-1 0 0,0 1 1 0 0,3-2-1 0 0,7-1 0 0 0,0 0 1 0 0,0-1-1 0 0,0-1 0 0 0,0 0 0 0 0,-1-1 1 0 0,0-1-1 0 0,0 1 0 0 0,13-11 1 0 0,19-22 59 0 0,-1-2 0 0 0,-2-1 0 0 0,-2-2 1 0 0,40-59-1 0 0,-5 8-22 0 0,-51 66-78 0 0,254-342-350 0 0,-249 326 305 0 0,-2-2-1 0 0,-1-1 0 0 0,-3-1 1 0 0,-2-1-1 0 0,-2-1 0 0 0,18-85 1 0 0,-35 134 38 0 0,-1 0 0 0 0,1 0 1 0 0,-1 0-1 0 0,1 0 0 0 0,-1 0 0 0 0,0 0 1 0 0,0-1-1 0 0,0 1 0 0 0,0 0 0 0 0,0 0 1 0 0,0 0-1 0 0,-1 0 0 0 0,1 0 0 0 0,-1 0 1 0 0,0-2-1 0 0,0 4 0 0 0,1 0-1 0 0,-1 0 1 0 0,0-1 0 0 0,1 1-1 0 0,-1 0 1 0 0,0 0 0 0 0,1 0-1 0 0,-1 0 1 0 0,0 1 0 0 0,1-1 0 0 0,-1 0-1 0 0,1 0 1 0 0,-1 0 0 0 0,0 0-1 0 0,1 1 1 0 0,-1-1 0 0 0,1 0-1 0 0,-1 1 1 0 0,1-1 0 0 0,-1 0 0 0 0,0 1-1 0 0,1-1 1 0 0,-1 1 0 0 0,1-1-1 0 0,0 0 1 0 0,-1 1 0 0 0,1-1-1 0 0,-1 1 1 0 0,1 0 0 0 0,-44 56-481 0 0,42-54 485 0 0,-437 738-2872 0 0,431-725 2765 0 0,-7 13-124 0 0,-20 53 1 0 0,32-75 153 0 0,1-1 1 0 0,0 1 0 0 0,0 0 0 0 0,1 0 0 0 0,0 0 0 0 0,0 0 0 0 0,1 0 0 0 0,0 0 0 0 0,0 0 0 0 0,0 0 0 0 0,1 0 0 0 0,0 0 0 0 0,1 0 0 0 0,2 8 0 0 0,-4-13-96 0 0,1 0 0 0 0,0 0 0 0 0,1 0 0 0 0,-1 0 1 0 0,0 0-1 0 0,1 0 0 0 0,-1 0 0 0 0,1-1 0 0 0,-1 1 0 0 0,1-1 1 0 0,0 1-1 0 0,-1-1 0 0 0,1 1 0 0 0,0-1 0 0 0,0 0 1 0 0,0 0-1 0 0,0 0 0 0 0,0 0 0 0 0,5 1 0 0 0,-3-1-127 0 0,1 0 1 0 0,0-1-1 0 0,0 1 0 0 0,-1-1 0 0 0,1 0 0 0 0,0-1 1 0 0,0 1-1 0 0,-1-1 0 0 0,6-1 0 0 0,9-4-457 0 0,0-1 1 0 0,-1 0-1 0 0,27-16 0 0 0,-44 23 758 0 0,21-13-22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3.501"/>
    </inkml:context>
    <inkml:brush xml:id="br0">
      <inkml:brushProperty name="width" value="0.035" units="cm"/>
      <inkml:brushProperty name="height" value="0.035" units="cm"/>
      <inkml:brushProperty name="color" value="#FF0066"/>
    </inkml:brush>
  </inkml:definitions>
  <inkml:trace contextRef="#ctx0" brushRef="#br0">354 33 1584 0 0,'0'0'101'0'0,"1"0"-1"0"0,-1 0 1 0 0,1 0 0 0 0,-1 0-1 0 0,1 0 1 0 0,-1-1-1 0 0,1 1 1 0 0,-1 0-1 0 0,1 0 1 0 0,-1 0-1 0 0,1 0 1 0 0,-1-1-1 0 0,1 1 1 0 0,-1 0-1 0 0,1 0 1 0 0,-1-1 0 0 0,1 1-1 0 0,-1 0 1 0 0,0-1-1 0 0,1 1 1 0 0,-1-1-1 0 0,0 1 1 0 0,1 0-1 0 0,-1-1 1 0 0,0 1-1 0 0,1-1 1 0 0,-1 1 0 0 0,0-1-1 0 0,0 1 1 0 0,0-1-1 0 0,1 1 1 0 0,-1-1-1 0 0,0 1 1 0 0,0-1-1 0 0,0 1 1 0 0,0-1-1 0 0,0 0 1 0 0,0 1-1 0 0,0-1 1 0 0,-22-10 3144 0 0,-38 4-229 0 0,49 9-2975 0 0,1 0 1 0 0,-1 1 0 0 0,0 1-1 0 0,1 0 1 0 0,0 0 0 0 0,0 1-1 0 0,0 1 1 0 0,1-1 0 0 0,-1 1 0 0 0,1 1-1 0 0,-9 9 1 0 0,4-4-91 0 0,1 0-1 0 0,1 1 1 0 0,0 1-1 0 0,1 0 1 0 0,1 0 0 0 0,-12 21-1 0 0,21-34 35 0 0,0 1-1 0 0,0-1 0 0 0,0 1 1 0 0,1-1-1 0 0,-1 1 0 0 0,0 0 1 0 0,1-1-1 0 0,-1 1 0 0 0,1 0 1 0 0,-1 0-1 0 0,1-1 1 0 0,0 1-1 0 0,0 0 0 0 0,0 0 1 0 0,0-1-1 0 0,0 1 0 0 0,0 0 1 0 0,0 0-1 0 0,1 0 0 0 0,-1-1 1 0 0,1 1-1 0 0,0 2 0 0 0,0-2-29 0 0,1-1 1 0 0,-1 0-1 0 0,0 0 0 0 0,1 0 0 0 0,-1 1 0 0 0,1-1 0 0 0,0-1 0 0 0,-1 1 0 0 0,1 0 0 0 0,0 0 0 0 0,-1 0 0 0 0,1-1 0 0 0,0 1 0 0 0,0-1 0 0 0,0 0 0 0 0,-1 1 0 0 0,5-1 0 0 0,11 0-334 0 0,0-1 0 0 0,0 0 0 0 0,31-7 0 0 0,-31 5 285 0 0,37-6-74 0 0,0 3 0 0 0,0 1 0 0 0,102 6 0 0 0,-154-1 108 0 0,1 0-1 0 0,-1 1 1 0 0,0-1 0 0 0,1 0 0 0 0,-1 1 0 0 0,0-1-1 0 0,1 1 1 0 0,-1 0 0 0 0,0 0 0 0 0,0 0-1 0 0,0 0 1 0 0,0 0 0 0 0,0 0 0 0 0,0 0 0 0 0,0 1-1 0 0,0-1 1 0 0,-1 1 0 0 0,3 2 0 0 0,-3-3 16 0 0,-1 1 1 0 0,0 0 0 0 0,0-1-1 0 0,0 1 1 0 0,0 0-1 0 0,0-1 1 0 0,0 1 0 0 0,0 0-1 0 0,0-1 1 0 0,-1 1 0 0 0,1 0-1 0 0,0-1 1 0 0,-1 1-1 0 0,0-1 1 0 0,1 1 0 0 0,-1-1-1 0 0,0 1 1 0 0,0-1 0 0 0,0 0-1 0 0,0 1 1 0 0,0-1 0 0 0,0 0-1 0 0,0 1 1 0 0,0-1-1 0 0,-1 0 1 0 0,-1 1 0 0 0,-21 21 68 0 0,-1-1 1 0 0,-1-1 0 0 0,-1-2 0 0 0,-1-1-1 0 0,-32 17 1 0 0,-9-1-97 0 0,-78 26 0 0 0,132-54-146 0 0,7-2 117 0 0,1-1 0 0 0,-1 0 0 0 0,0 0 0 0 0,0 0-1 0 0,0-1 1 0 0,-1-1 0 0 0,1 1 0 0 0,0-1 0 0 0,-1-1-1 0 0,1 0 1 0 0,0 0 0 0 0,-11-1 0 0 0,7-6-1935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3.752"/>
    </inkml:context>
    <inkml:brush xml:id="br0">
      <inkml:brushProperty name="width" value="0.035" units="cm"/>
      <inkml:brushProperty name="height" value="0.035" units="cm"/>
      <inkml:brushProperty name="color" value="#FF0066"/>
    </inkml:brush>
  </inkml:definitions>
  <inkml:trace contextRef="#ctx0" brushRef="#br0">331 1 2272 0 0,'-6'5'451'0'0,"0"0"0"0"0,1 0 0 0 0,-1 1 0 0 0,1 0 0 0 0,0 0 0 0 0,0 1 0 0 0,1-1 0 0 0,-4 8 0 0 0,-3 3 340 0 0,-44 64 2434 0 0,-53 106 1 0 0,88-146-3242 0 0,2-1 0 0 0,1 2 0 0 0,3 0-1 0 0,-19 88 1 0 0,32-123-263 0 0,0-3-115 0 0,0 0-1 0 0,0 0 1 0 0,1 1-1 0 0,-1-1 0 0 0,1 0 1 0 0,0 1-1 0 0,0-1 1 0 0,1 0-1 0 0,-1 0 1 0 0,1 1-1 0 0,0-1 1 0 0,0 0-1 0 0,3 8 1 0 0,0-8-975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3.936"/>
    </inkml:context>
    <inkml:brush xml:id="br0">
      <inkml:brushProperty name="width" value="0.035" units="cm"/>
      <inkml:brushProperty name="height" value="0.035" units="cm"/>
      <inkml:brushProperty name="color" value="#FF0066"/>
    </inkml:brush>
  </inkml:definitions>
  <inkml:trace contextRef="#ctx0" brushRef="#br0">23 1 1808 0 0,'-1'0'18'0'0,"0"0"0"0"0,0 0 0 0 0,0 0 0 0 0,0 0 0 0 0,0 0 0 0 0,0 0 0 0 0,0 0 0 0 0,0 0 0 0 0,0 0 0 0 0,0 0 0 0 0,0 1 0 0 0,0-1 0 0 0,1 0 0 0 0,-1 1 0 0 0,0-1 0 0 0,0 0 0 0 0,0 1 0 0 0,0 0 0 0 0,1-1 0 0 0,-1 1 0 0 0,0-1 0 0 0,0 1-1 0 0,0 1 1 0 0,1-1 87 0 0,0-1 0 0 0,-1 1 0 0 0,1 0 0 0 0,0 0 0 0 0,1 0 0 0 0,-1-1 0 0 0,0 1-1 0 0,0 0 1 0 0,0 0 0 0 0,0 0 0 0 0,1-1 0 0 0,-1 1 0 0 0,0 0 0 0 0,1 0 0 0 0,-1-1 0 0 0,0 1-1 0 0,1 0 1 0 0,-1-1 0 0 0,1 1 0 0 0,-1 0 0 0 0,2 0 0 0 0,1 2 393 0 0,0 1 0 0 0,0-1 0 0 0,1 0 0 0 0,0 0 0 0 0,0 0 0 0 0,0 0 0 0 0,0-1 0 0 0,6 4 0 0 0,0-4-115 0 0,1 1-1 0 0,-1-1 1 0 0,1-1 0 0 0,0 0 0 0 0,-1 0 0 0 0,19-2 0 0 0,65-11-1146 0 0,-77 9 197 0 0,21-4-3221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1.260"/>
    </inkml:context>
    <inkml:brush xml:id="br0">
      <inkml:brushProperty name="width" value="0.035" units="cm"/>
      <inkml:brushProperty name="height" value="0.035" units="cm"/>
      <inkml:brushProperty name="color" value="#008C3A"/>
    </inkml:brush>
  </inkml:definitions>
  <inkml:trace contextRef="#ctx0" brushRef="#br0">197 0 9850 0 0,'-3'8'131'0'0,"-1"0"0"0"0,2 1-1 0 0,-1-1 1 0 0,1 0 0 0 0,1 1-1 0 0,0-1 1 0 0,-1 11 0 0 0,-2 13-153 0 0,-30 171 1324 0 0,-57 364 2531 0 0,42 2-2470 0 0,48-506-1622 0 0,9 70 0 0 0,2-61-424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4.716"/>
    </inkml:context>
    <inkml:brush xml:id="br0">
      <inkml:brushProperty name="width" value="0.035" units="cm"/>
      <inkml:brushProperty name="height" value="0.035" units="cm"/>
      <inkml:brushProperty name="color" value="#008C3A"/>
    </inkml:brush>
  </inkml:definitions>
  <inkml:trace contextRef="#ctx0" brushRef="#br0">1 26 1152 0 0,'0'-1'83'0'0,"0"1"0"0"0,0-1 0 0 0,0 1 0 0 0,0-1 0 0 0,0 1 0 0 0,0-1-1 0 0,1 1 1 0 0,-1-1 0 0 0,0 1 0 0 0,0-1 0 0 0,0 1 0 0 0,1 0 0 0 0,-1-1 0 0 0,0 1 0 0 0,1-1-1 0 0,-1 1 1 0 0,0 0 0 0 0,1-1 0 0 0,-1 1 0 0 0,1 0 0 0 0,-1-1 0 0 0,0 1 0 0 0,1 0-1 0 0,-1 0 1 0 0,1-1 0 0 0,-1 1 0 0 0,1 0 0 0 0,-1 0 0 0 0,1 0 0 0 0,-1 0 0 0 0,1 0 0 0 0,0 0-1 0 0,16-7 3854 0 0,-12 5-2751 0 0,1 0 0 0 0,-1 1-1 0 0,0 0 1 0 0,1 0 0 0 0,-1 0 0 0 0,7 1 0 0 0,-9 0-901 0 0,-1 0 1 0 0,1 1 0 0 0,-1-1 0 0 0,0 0 0 0 0,1 1 0 0 0,-1 0-1 0 0,0 0 1 0 0,1 0 0 0 0,-1 0 0 0 0,0 0 0 0 0,4 3 0 0 0,-3-2-277 0 0,0 1 1 0 0,-1 0-1 0 0,1 0 0 0 0,-1 1 1 0 0,0-1-1 0 0,0 0 1 0 0,0 1-1 0 0,0 0 1 0 0,-1-1-1 0 0,0 1 0 0 0,1 0 1 0 0,-1 0-1 0 0,0 0 1 0 0,-1-1-1 0 0,1 1 1 0 0,-1 0-1 0 0,0 0 0 0 0,0 5 1 0 0,-1 13-86 0 0,0 0 0 0 0,-2 0 0 0 0,0-1 0 0 0,-12 39 0 0 0,8-37-144 0 0,2-1 0 0 0,0 1 0 0 0,-2 45-1 0 0,7-68 190 0 0,0 0-1 0 0,0 1 0 0 0,0-1 1 0 0,0 1-1 0 0,0-1 1 0 0,0 1-1 0 0,0-1 0 0 0,0 1 1 0 0,0-1-1 0 0,0 1 1 0 0,0-1-1 0 0,0 0 0 0 0,0 1 1 0 0,0-1-1 0 0,0 1 1 0 0,1-1-1 0 0,-1 1 0 0 0,0-1 1 0 0,0 0-1 0 0,1 1 1 0 0,-1-1-1 0 0,0 0 0 0 0,0 1 1 0 0,1-1-1 0 0,-1 0 1 0 0,0 1-1 0 0,1-1 0 0 0,-1 0 1 0 0,0 1-1 0 0,1-1 1 0 0,-1 0-1 0 0,1 0 0 0 0,-1 0 1 0 0,0 1-1 0 0,1-1 1 0 0,-1 0-1 0 0,1 0 0 0 0,-1 0 1 0 0,1 0-1 0 0,-1 0 1 0 0,1 0-1 0 0,-1 0 0 0 0,0 0 1 0 0,1 0-1 0 0,-1 0 1 0 0,1 0-1 0 0,5-5-945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4.585"/>
    </inkml:context>
    <inkml:brush xml:id="br0">
      <inkml:brushProperty name="width" value="0.035" units="cm"/>
      <inkml:brushProperty name="height" value="0.035" units="cm"/>
      <inkml:brushProperty name="color" value="#FF0066"/>
    </inkml:brush>
  </inkml:definitions>
  <inkml:trace contextRef="#ctx0" brushRef="#br0">155 7 2529 0 0,'12'0'13161'0'0,"-18"26"-13242"0"0,-1-1 1 0 0,-1 1-1 0 0,-1-1 0 0 0,-2-1 1 0 0,-18 32-1 0 0,-2 9-152 0 0,5-17 132 0 0,18-34 205 0 0,1 0-1 0 0,0 0 1 0 0,-9 29-1 0 0,16-42-95 0 0,-1-1-1 0 0,1 0 1 0 0,0 1 0 0 0,0-1 0 0 0,0 0 0 0 0,0 1-1 0 0,0-1 1 0 0,0 0 0 0 0,-1 1 0 0 0,1-1 0 0 0,0 0-1 0 0,0 1 1 0 0,0-1 0 0 0,0 0 0 0 0,0 1-1 0 0,0-1 1 0 0,0 0 0 0 0,1 1 0 0 0,-1-1 0 0 0,0 0-1 0 0,0 1 1 0 0,0-1 0 0 0,0 0 0 0 0,0 1 0 0 0,0-1-1 0 0,1 0 1 0 0,-1 0 0 0 0,0 1 0 0 0,0-1-1 0 0,0 0 1 0 0,1 0 0 0 0,-1 1 0 0 0,0-1 0 0 0,0 0-1 0 0,1 0 1 0 0,-1 1 0 0 0,0-1 0 0 0,1 0-1 0 0,14-4-254 0 0,13-15-156 0 0,93-116 269 0 0,1-3 120 0 0,-107 124-24 0 0,0 1 0 0 0,1 1 0 0 0,0 0 0 0 0,1 1 0 0 0,0 1 0 0 0,0 0 0 0 0,23-8 0 0 0,-39 18 60 0 0,-1 0 0 0 0,1-1 1 0 0,-1 1-1 0 0,1 0 0 0 0,-1-1 0 0 0,1 1 0 0 0,-1 0 1 0 0,1 0-1 0 0,-1 0 0 0 0,1-1 0 0 0,0 1 0 0 0,-1 0 1 0 0,1 0-1 0 0,-1 0 0 0 0,1 0 0 0 0,0 0 0 0 0,-1 0 1 0 0,1 0-1 0 0,-1 0 0 0 0,1 0 0 0 0,-1 1 0 0 0,1-1 1 0 0,0 0-1 0 0,-1 0 0 0 0,1 0 0 0 0,-1 1 0 0 0,1-1 0 0 0,-1 0 1 0 0,1 0-1 0 0,-1 1 0 0 0,1-1 0 0 0,-1 0 0 0 0,0 1 1 0 0,1-1-1 0 0,0 1 0 0 0,-5 22 238 0 0,-24 29-624 0 0,27-50 312 0 0,-56 83-695 0 0,-133 152 0 0 0,326-365 1033 0 0,-99 92-319 0 0,84-73-434 0 0,-108 98 449 0 0,1 1 0 0 0,1 0-1 0 0,0 1 1 0 0,0 1-1 0 0,1 0 1 0 0,0 2-1 0 0,18-7 1 0 0,-33 13 33 0 0,0 0 0 0 0,-1 0-1 0 0,1-1 1 0 0,0 1 0 0 0,0 0 0 0 0,-1 0 0 0 0,1 0 0 0 0,0 0 0 0 0,0 0 0 0 0,0 0-1 0 0,-1 0 1 0 0,1 0 0 0 0,0 0 0 0 0,0 0 0 0 0,-1 0 0 0 0,1 0 0 0 0,0 0 0 0 0,0 1-1 0 0,-1-1 1 0 0,1 0 0 0 0,0 1 0 0 0,-1-1 0 0 0,1 0 0 0 0,0 1 0 0 0,-1-1 0 0 0,1 1-1 0 0,0-1 1 0 0,0 2 0 0 0,-1-1-19 0 0,1 0-1 0 0,-1 1 1 0 0,1-1 0 0 0,-1 1-1 0 0,0-1 1 0 0,1 1-1 0 0,-1-1 1 0 0,0 1-1 0 0,0-1 1 0 0,0 1 0 0 0,0-1-1 0 0,0 0 1 0 0,-1 1-1 0 0,1 1 1 0 0,-21 58-1135 0 0,16-49 631 0 0,-34 114-3913 0 0,32-95 1522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5.092"/>
    </inkml:context>
    <inkml:brush xml:id="br0">
      <inkml:brushProperty name="width" value="0.035" units="cm"/>
      <inkml:brushProperty name="height" value="0.035" units="cm"/>
      <inkml:brushProperty name="color" value="#FF0066"/>
    </inkml:brush>
  </inkml:definitions>
  <inkml:trace contextRef="#ctx0" brushRef="#br0">357 351 288 0 0,'6'-3'176'0'0,"0"0"-1"0"0,-1-1 0 0 0,1 0 1 0 0,-1 0-1 0 0,0-1 1 0 0,0 1-1 0 0,0-1 1 0 0,-1 0-1 0 0,1-1 1 0 0,-1 1-1 0 0,0-1 0 0 0,-1 1 1 0 0,1-1-1 0 0,-1 0 1 0 0,-1-1-1 0 0,1 1 1 0 0,-1 0-1 0 0,0-1 1 0 0,0 0-1 0 0,-1 1 1 0 0,0-1-1 0 0,0 0 0 0 0,0 1 1 0 0,-1-1-1 0 0,0 0 1 0 0,-1 0-1 0 0,1 0 1 0 0,-1 1-1 0 0,-1-1 1 0 0,1 0-1 0 0,-1 1 1 0 0,0-1-1 0 0,0 1 0 0 0,-1 0 1 0 0,0 0-1 0 0,0 0 1 0 0,-1 0-1 0 0,0 0 1 0 0,0 1-1 0 0,-6-8 1 0 0,4 7 126 0 0,0-1 1 0 0,0 1-1 0 0,-1 1 1 0 0,0-1-1 0 0,0 1 1 0 0,0 1-1 0 0,0-1 1 0 0,-1 1-1 0 0,0 0 1 0 0,0 1-1 0 0,0 0 1 0 0,-11-3-1 0 0,13 5-269 0 0,-1 1-1 0 0,1-1 1 0 0,0 1 0 0 0,-1 0-1 0 0,1 1 1 0 0,0 0-1 0 0,0 0 1 0 0,-1 0-1 0 0,1 1 1 0 0,0 0-1 0 0,0 0 1 0 0,0 0-1 0 0,1 1 1 0 0,-1 0-1 0 0,1 0 1 0 0,-1 0-1 0 0,-7 7 1 0 0,-4 4-128 0 0,1 0-1 0 0,0 1 1 0 0,2 0 0 0 0,0 2 0 0 0,0-1-1 0 0,2 2 1 0 0,0 0 0 0 0,1 0 0 0 0,1 1-1 0 0,0 0 1 0 0,2 1 0 0 0,0 0 0 0 0,-6 24-1 0 0,14-42 136 0 0,-1 0 0 0 0,1-1-1 0 0,-1 1 1 0 0,1 0 0 0 0,-1 0-1 0 0,1 0 1 0 0,0 0-1 0 0,0 0 1 0 0,0 0 0 0 0,0 0-1 0 0,0 0 1 0 0,1 0 0 0 0,-1 0-1 0 0,0 0 1 0 0,1 0 0 0 0,-1-1-1 0 0,1 1 1 0 0,0 0 0 0 0,0 0-1 0 0,0 0 1 0 0,0-1 0 0 0,0 1-1 0 0,0-1 1 0 0,0 1 0 0 0,0-1-1 0 0,1 1 1 0 0,-1-1-1 0 0,1 1 1 0 0,-1-1 0 0 0,1 0-1 0 0,-1 0 1 0 0,1 0 0 0 0,0 0-1 0 0,-1 0 1 0 0,1 0 0 0 0,0-1-1 0 0,0 1 1 0 0,0 0 0 0 0,0-1-1 0 0,0 1 1 0 0,0-1 0 0 0,0 0-1 0 0,-1 0 1 0 0,1 0-1 0 0,0 0 1 0 0,0 0 0 0 0,0 0-1 0 0,4-1 1 0 0,9-1 104 0 0,-1 0 1 0 0,1-1-1 0 0,-1-1 0 0 0,0-1 1 0 0,15-6-1 0 0,21-11-92 0 0,0-2 1 0 0,-2-3 0 0 0,55-40-1 0 0,123-112-1750 0 0,-166 123 476 0 0,-90 80 4599 0 0,-15 12-2851 0 0,-180 196-3814 0 0,217-222 495 0 0,15-9 927 0 0,29-14-13 0 0,13-5 574 0 0,-1 15 179 0 0,-33 3 795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4:55.370"/>
    </inkml:context>
    <inkml:brush xml:id="br0">
      <inkml:brushProperty name="width" value="0.035" units="cm"/>
      <inkml:brushProperty name="height" value="0.035" units="cm"/>
      <inkml:brushProperty name="color" value="#FF0066"/>
    </inkml:brush>
  </inkml:definitions>
  <inkml:trace contextRef="#ctx0" brushRef="#br0">254 191 288 0 0,'23'-10'738'0'0,"-1"-1"1"0"0,0-2-1 0 0,0 0 0 0 0,-1-1 1 0 0,-1-1-1 0 0,-1-1 0 0 0,20-20 1 0 0,-38 35-583 0 0,0 0 1 0 0,0 1-1 0 0,0-1 1 0 0,0-1 0 0 0,0 1-1 0 0,0 0 1 0 0,-1 0-1 0 0,1 0 1 0 0,0 0-1 0 0,-1-1 1 0 0,1 1 0 0 0,0 0-1 0 0,-1 0 1 0 0,0-1-1 0 0,1 1 1 0 0,-1-1-1 0 0,0 1 1 0 0,1 0 0 0 0,-1-1-1 0 0,0 1 1 0 0,0-1-1 0 0,0 1 1 0 0,0 0-1 0 0,-1-1 1 0 0,1 1 0 0 0,0-1-1 0 0,-1 1 1 0 0,1 0-1 0 0,0-1 1 0 0,-1 1-1 0 0,0 0 1 0 0,1 0 0 0 0,-1-1-1 0 0,0 1 1 0 0,0 0-1 0 0,1 0 1 0 0,-1 0-1 0 0,0 0 1 0 0,0 0 0 0 0,-2-1-1 0 0,1 0-14 0 0,-1 1-1 0 0,1-1 1 0 0,-1 1 0 0 0,1 0-1 0 0,-1 0 1 0 0,1 0-1 0 0,-1 1 1 0 0,0-1-1 0 0,0 0 1 0 0,1 1 0 0 0,-1 0-1 0 0,0 0 1 0 0,0 0-1 0 0,1 0 1 0 0,-1 0-1 0 0,0 0 1 0 0,0 1 0 0 0,1-1-1 0 0,-1 1 1 0 0,-3 1-1 0 0,-19 11 16 0 0,0 1 1 0 0,1 2-1 0 0,0 0 0 0 0,1 2 0 0 0,1 0 0 0 0,-30 33 0 0 0,25-26-134 0 0,4-2 47 0 0,0 1 0 0 0,-30 41 0 0 0,45-54-7 0 0,0 1-1 0 0,1 0 1 0 0,0 1-1 0 0,1 0 1 0 0,0 0-1 0 0,1 0 0 0 0,1 0 1 0 0,-5 22-1 0 0,8-32-55 0 0,1-1-1 0 0,0 0 1 0 0,0 1-1 0 0,-1-1 0 0 0,1 0 1 0 0,0 1-1 0 0,1-1 1 0 0,-1 0-1 0 0,0 1 0 0 0,1-1 1 0 0,-1 0-1 0 0,1 0 1 0 0,0 1-1 0 0,0-1 0 0 0,0 0 1 0 0,0 0-1 0 0,0 0 1 0 0,0 0-1 0 0,1 0 0 0 0,2 3 1 0 0,-1-2 11 0 0,0-1 1 0 0,0 0-1 0 0,0-1 1 0 0,0 1-1 0 0,0 0 1 0 0,0-1-1 0 0,0 0 0 0 0,1 0 1 0 0,-1 0-1 0 0,0 0 1 0 0,1 0-1 0 0,5 0 1 0 0,11-1 61 0 0,0 0 1 0 0,0-2 0 0 0,0 0 0 0 0,21-5-1 0 0,-24 4-64 0 0,48-8-230 0 0,-1-3 0 0 0,102-37 0 0 0,-79 16-128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5.018"/>
    </inkml:context>
    <inkml:brush xml:id="br0">
      <inkml:brushProperty name="width" value="0.035" units="cm"/>
      <inkml:brushProperty name="height" value="0.035" units="cm"/>
      <inkml:brushProperty name="color" value="#FF0066"/>
    </inkml:brush>
  </inkml:definitions>
  <inkml:trace contextRef="#ctx0" brushRef="#br0">793 246 2040 0 0,'-15'-2'-77'0'0,"-1"0"-1"0"0,0 1 0 0 0,1 1 1 0 0,-1 0-1 0 0,1 1 0 0 0,-25 5 1 0 0,-39 2 2001 0 0,81-19 7214 0 0,-14-38-6614 0 0,5 35-2411 0 0,-1 1 0 0 0,-1 0 0 0 0,0 1 0 0 0,-1-1 0 0 0,0 2 0 0 0,-1 0 0 0 0,0 0 0 0 0,-1 1 0 0 0,0 0 0 0 0,0 1 0 0 0,-1 0 1 0 0,0 1-1 0 0,-1 1 0 0 0,0 0 0 0 0,-26-9 0 0 0,34 15-158 0 0,-1 1 1 0 0,1 0-1 0 0,0 0 0 0 0,-1 1 1 0 0,1-1-1 0 0,0 1 1 0 0,0 1-1 0 0,0-1 1 0 0,0 1-1 0 0,0 0 1 0 0,0 0-1 0 0,0 1 1 0 0,0 0-1 0 0,1 0 1 0 0,0 0-1 0 0,-1 1 1 0 0,1 0-1 0 0,0 0 0 0 0,1 0 1 0 0,-1 0-1 0 0,-7 10 1 0 0,-7 9-68 0 0,0 0 0 0 0,2 2 0 0 0,-17 29 1 0 0,7-7 87 0 0,2 1 1 0 0,-36 100 0 0 0,54-128 66 0 0,1 0 0 0 0,1 1 0 0 0,1 0 0 0 0,0 0 0 0 0,2 0 0 0 0,0 0 0 0 0,2 0 0 0 0,0 1 0 0 0,2-1 1 0 0,5 32-1 0 0,-5-45-19 0 0,0 0 0 0 0,0 0 0 0 0,1 0 0 0 0,0-1 0 0 0,1 0-1 0 0,-1 1 1 0 0,2-1 0 0 0,-1 0 0 0 0,1-1 0 0 0,0 1 0 0 0,0-1 0 0 0,0 0 0 0 0,1 0 0 0 0,0-1 0 0 0,0 0 0 0 0,1 0 0 0 0,-1 0 0 0 0,1-1 0 0 0,0 1 0 0 0,1-2 0 0 0,-1 1 0 0 0,0-1 0 0 0,1 0 0 0 0,0-1 0 0 0,0 0 0 0 0,0 0 0 0 0,16 1 0 0 0,-4-2 9 0 0,1-1 1 0 0,0 0-1 0 0,0-2 1 0 0,0 0 0 0 0,-1-2-1 0 0,1 0 1 0 0,-1-1-1 0 0,0-1 1 0 0,34-16 0 0 0,-28 11 95 0 0,-1-2 1 0 0,0-1 0 0 0,-1-1 0 0 0,0-1-1 0 0,-2-1 1 0 0,0 0 0 0 0,-1-2 0 0 0,0-1 0 0 0,23-30-1 0 0,-34 38-82 0 0,-1-2 0 0 0,-1 1-1 0 0,0-1 1 0 0,-1 0-1 0 0,0-1 1 0 0,-1 1 0 0 0,0-2-1 0 0,-2 1 1 0 0,0 0-1 0 0,0-1 1 0 0,-2 0-1 0 0,0 0 1 0 0,0 1 0 0 0,-2-1-1 0 0,0 0 1 0 0,0 0-1 0 0,-7-32 1 0 0,1 22-33 0 0,0 1 0 0 0,-2-1 0 0 0,-1 1 0 0 0,-1 1 0 0 0,-18-32 0 0 0,22 45-297 0 0,0 0-1 0 0,-1 1 1 0 0,-1 0-1 0 0,0 0 1 0 0,0 1 0 0 0,-1 0-1 0 0,0 0 1 0 0,0 1-1 0 0,-1 0 1 0 0,0 1 0 0 0,0 0-1 0 0,-1 0 1 0 0,-17-7 0 0 0,1 5-1347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5.318"/>
    </inkml:context>
    <inkml:brush xml:id="br0">
      <inkml:brushProperty name="width" value="0.035" units="cm"/>
      <inkml:brushProperty name="height" value="0.035" units="cm"/>
      <inkml:brushProperty name="color" value="#FF0066"/>
    </inkml:brush>
  </inkml:definitions>
  <inkml:trace contextRef="#ctx0" brushRef="#br0">18 0 1352 0 0,'-2'1'201'0'0,"1"1"0"0"0,-1-1 0 0 0,1 1 1 0 0,0 0-1 0 0,-1-1 0 0 0,1 1 0 0 0,0 0 0 0 0,0 0 0 0 0,0-1 0 0 0,0 1 0 0 0,1 0 0 0 0,-1 0 0 0 0,0 0 0 0 0,1 0 0 0 0,0 0 0 0 0,-1 0 0 0 0,1 0 0 0 0,0 0 1 0 0,0 1-1 0 0,0-1 0 0 0,0 0 0 0 0,0 0 0 0 0,1 0 0 0 0,-1 0 0 0 0,1 0 0 0 0,0 3 0 0 0,22 66 3854 0 0,-14-47-3842 0 0,7 27 723 0 0,2-1-1 0 0,2 0 1 0 0,2-1 0 0 0,57 89 0 0 0,-67-121-926 0 0,0-1 0 0 0,2 0 0 0 0,0 0 0 0 0,1-2 0 0 0,0 0 1 0 0,1 0-1 0 0,1-2 0 0 0,0 0 0 0 0,0 0 0 0 0,1-2 0 0 0,1 0 0 0 0,0-2 1 0 0,0 0-1 0 0,1 0 0 0 0,37 7 0 0 0,-24-9-68 0 0,51 4 0 0 0,-71-9-730 0 0,0-1 0 0 0,1-1 0 0 0,-1 0 0 0 0,0 0-1 0 0,0-1 1 0 0,23-7 0 0 0,-18 1-3636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5.528"/>
    </inkml:context>
    <inkml:brush xml:id="br0">
      <inkml:brushProperty name="width" value="0.035" units="cm"/>
      <inkml:brushProperty name="height" value="0.035" units="cm"/>
      <inkml:brushProperty name="color" value="#FF0066"/>
    </inkml:brush>
  </inkml:definitions>
  <inkml:trace contextRef="#ctx0" brushRef="#br0">43 1126 6193 0 0,'-31'28'1521'0'0,"30"-27"-1392"0"0,0 0 1 0 0,0 0-1 0 0,0 0 0 0 0,0 0 0 0 0,0 1 0 0 0,0-1 0 0 0,0 0 0 0 0,1 0 1 0 0,-1 1-1 0 0,1-1 0 0 0,-1 0 0 0 0,1 1 0 0 0,-1-1 0 0 0,1 0 0 0 0,0 1 1 0 0,0-1-1 0 0,0 1 0 0 0,0-1 0 0 0,0 1 0 0 0,0-1 0 0 0,0 0 1 0 0,0 1-1 0 0,0-1 0 0 0,1 1 0 0 0,-1-1 0 0 0,0 0 0 0 0,1 2 0 0 0,0-2-72 0 0,0 0 0 0 0,-1-1 0 0 0,1 1 0 0 0,0-1-1 0 0,0 1 1 0 0,0-1 0 0 0,-1 1 0 0 0,1-1 0 0 0,0 0-1 0 0,0 1 1 0 0,0-1 0 0 0,0 0 0 0 0,-1 0-1 0 0,1 1 1 0 0,0-1 0 0 0,0 0 0 0 0,0 0 0 0 0,0 0-1 0 0,0 0 1 0 0,0 0 0 0 0,0 0 0 0 0,0 0 0 0 0,-1-1-1 0 0,1 1 1 0 0,1-1 0 0 0,26-8 156 0 0,-26 8-214 0 0,40-18 10 0 0,-1-2-1 0 0,-2-2 1 0 0,40-29 0 0 0,106-91 1064 0 0,-180 139-1044 0 0,435-386 1376 0 0,-156 117-4227 0 0,-221 212 1352 0 0,-7 4-261 0 0,-33 31 1123 0 0,1 2 1 0 0,1 1-1 0 0,56-40 0 0 0,-68 55 198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6.333"/>
    </inkml:context>
    <inkml:brush xml:id="br0">
      <inkml:brushProperty name="width" value="0.035" units="cm"/>
      <inkml:brushProperty name="height" value="0.035" units="cm"/>
      <inkml:brushProperty name="color" value="#FF0066"/>
    </inkml:brush>
  </inkml:definitions>
  <inkml:trace contextRef="#ctx0" brushRef="#br0">763 1297 976 0 0,'-65'37'593'0'0,"-13"5"279"0"0,76-41-806 0 0,0-1 0 0 0,1 1 0 0 0,-1-1 0 0 0,1 0 0 0 0,-1 0 0 0 0,0 0 0 0 0,1 0 0 0 0,-1 0 0 0 0,1 0 0 0 0,-1 0 0 0 0,0 0 0 0 0,1-1 0 0 0,-1 1 0 0 0,1-1 0 0 0,-1 1 0 0 0,1-1 0 0 0,-1 0 0 0 0,1 1 0 0 0,-1-1 1 0 0,1 0-1 0 0,0 0 0 0 0,-1 0 0 0 0,1 0 0 0 0,0 0 0 0 0,0 0 0 0 0,0 0 0 0 0,0-1 0 0 0,0 1 0 0 0,0 0 0 0 0,0-1 0 0 0,0 1 0 0 0,0-1 0 0 0,1 1 0 0 0,-1-1 0 0 0,0 1 0 0 0,1-1 0 0 0,-1 1 0 0 0,1-1 1 0 0,0-2-1 0 0,-4-9 902 0 0,0-1 0 0 0,1 0 0 0 0,-1-19 0 0 0,3 25-456 0 0,-1-9 442 0 0,-13-100 3111 0 0,7 63-3493 0 0,-21-71 1 0 0,23 104-577 0 0,0 1-1 0 0,-2 0 1 0 0,0 0 0 0 0,-1 0-1 0 0,-2 1 1 0 0,1 1-1 0 0,-2-1 1 0 0,-1 2-1 0 0,0 0 1 0 0,-1 0-1 0 0,-28-25 1 0 0,38 39 11 0 0,0-1 0 0 0,0 1-1 0 0,-1 0 1 0 0,1 1 0 0 0,-1-1 0 0 0,0 1 0 0 0,1 0-1 0 0,-1 0 1 0 0,0 0 0 0 0,0 0 0 0 0,0 1 0 0 0,-1 0-1 0 0,1 0 1 0 0,0 1 0 0 0,0-1 0 0 0,-1 1 0 0 0,1 0 0 0 0,-7 1-1 0 0,6 1-74 0 0,0 0 0 0 0,1 0 0 0 0,-1 0 0 0 0,1 0-1 0 0,-1 1 1 0 0,1 0 0 0 0,0 0 0 0 0,0 1 0 0 0,0-1 0 0 0,1 1-1 0 0,-1 0 1 0 0,1 0 0 0 0,0 1 0 0 0,0-1 0 0 0,-6 11-1 0 0,-17 24-110 0 0,2 2 0 0 0,-28 66-1 0 0,41-80 205 0 0,1 2 0 0 0,2-1 0 0 0,0 2-1 0 0,2-1 1 0 0,-3 33 0 0 0,9-53 35 0 0,1-1 1 0 0,-1 0-1 0 0,1 1 0 0 0,1-1 1 0 0,0 0-1 0 0,0 1 1 0 0,1-1-1 0 0,0 0 0 0 0,0 0 1 0 0,1 0-1 0 0,0 0 0 0 0,7 13 1 0 0,-7-16-28 0 0,1 0 1 0 0,0 0-1 0 0,0 0 1 0 0,0-1-1 0 0,1 0 1 0 0,-1 0-1 0 0,1 0 1 0 0,0 0-1 0 0,0-1 1 0 0,1 0-1 0 0,-1 0 1 0 0,1 0 0 0 0,-1-1-1 0 0,1 1 1 0 0,0-1-1 0 0,0-1 1 0 0,0 1-1 0 0,7 0 1 0 0,2-1 2 0 0,0 0 0 0 0,1 0 0 0 0,-1-2 0 0 0,1 0 0 0 0,-1-1 0 0 0,1 0 0 0 0,-1-1 0 0 0,0-1 0 0 0,0 0 0 0 0,-1-1 0 0 0,22-11 0 0 0,16-10 324 0 0,81-55 1 0 0,-129 78-349 0 0,68-45 272 0 0,-3-2 0 0 0,-2-4 0 0 0,-2-3 1 0 0,63-71-1 0 0,-97 93-229 0 0,-2-2 0 0 0,-1-2-1 0 0,-2 0 1 0 0,-2-1 0 0 0,-1-2 0 0 0,-3 0 0 0 0,-1-2 0 0 0,-2 0 0 0 0,13-53 0 0 0,-18 50-34 0 0,-1 0 0 0 0,-3-1 0 0 0,-2 0 0 0 0,0-91 0 0 0,-5 138-30 0 0,-1-1-1 0 0,0 1 1 0 0,0-1-1 0 0,0 1 0 0 0,0-1 1 0 0,-1 1-1 0 0,1-1 1 0 0,0 1-1 0 0,0 0 0 0 0,-1-1 1 0 0,1 1-1 0 0,-1-1 1 0 0,0 1-1 0 0,1 0 1 0 0,-1 0-1 0 0,0-1 0 0 0,0 1 1 0 0,1 0-1 0 0,-1 0 1 0 0,0 0-1 0 0,0 0 0 0 0,0 0 1 0 0,-1 0-1 0 0,1 0 1 0 0,0 0-1 0 0,0 0 1 0 0,-3-1-1 0 0,2 2-12 0 0,-1 0 0 0 0,1 0 0 0 0,0 0-1 0 0,0 1 1 0 0,-1-1 0 0 0,1 1 0 0 0,0-1 0 0 0,0 1 0 0 0,-1 0 0 0 0,1 0 0 0 0,0 0-1 0 0,0 0 1 0 0,0 0 0 0 0,0 0 0 0 0,-2 3 0 0 0,-10 7-136 0 0,0 0 1 0 0,1 1 0 0 0,-15 19-1 0 0,-258 355-3709 0 0,216-285 3068 0 0,55-79 770 0 0,-21 27-716 0 0,2 3 1 0 0,2 0-1 0 0,-35 83 1 0 0,60-117 674 0 0,1 0 1 0 0,1 1 0 0 0,0-1-1 0 0,1 1 1 0 0,2 0-1 0 0,-2 30 1 0 0,5-37 282 0 0,-1 0 0 0 0,2 1 0 0 0,0-1 0 0 0,0 0-1 0 0,1 0 1 0 0,1 0 0 0 0,0 0 0 0 0,0-1 0 0 0,1 1 0 0 0,1-1 0 0 0,7 12 0 0 0,-9-17-446 0 0,0-1 0 0 0,0-1 0 0 0,0 1 0 0 0,0 0 0 0 0,1-1 0 0 0,-1 0 0 0 0,1 0 0 0 0,0 0 0 0 0,1-1 0 0 0,-1 0 0 0 0,0 0 0 0 0,1 0 0 0 0,0 0 0 0 0,0-1-1 0 0,0 0 1 0 0,0 0 0 0 0,0-1 0 0 0,0 0 0 0 0,9 1 0 0 0,15 0-2698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6.779"/>
    </inkml:context>
    <inkml:brush xml:id="br0">
      <inkml:brushProperty name="width" value="0.035" units="cm"/>
      <inkml:brushProperty name="height" value="0.035" units="cm"/>
      <inkml:brushProperty name="color" value="#FF0066"/>
    </inkml:brush>
  </inkml:definitions>
  <inkml:trace contextRef="#ctx0" brushRef="#br0">355 142 976 0 0,'1'0'160'0'0,"0"0"0"0"0,0 0 1 0 0,0-1-1 0 0,-1 1 0 0 0,1 0 0 0 0,0-1 0 0 0,0 1 0 0 0,0-1 1 0 0,-1 1-1 0 0,1-1 0 0 0,0 1 0 0 0,-1-1 0 0 0,1 1 0 0 0,0-1 0 0 0,-1 0 1 0 0,1 1-1 0 0,-1-1 0 0 0,1 0 0 0 0,-1 1 0 0 0,1-1 0 0 0,-1 0 0 0 0,0 0 1 0 0,1 0-1 0 0,-1 1 0 0 0,0-1 0 0 0,1 0 0 0 0,-1 0 0 0 0,0 0 0 0 0,0 0 1 0 0,0 0-1 0 0,0 0 0 0 0,0 1 0 0 0,0-2 0 0 0,-1-1 205 0 0,0 1 1 0 0,0 0-1 0 0,-1-1 0 0 0,1 1 0 0 0,-1 0 1 0 0,1 0-1 0 0,-1 0 0 0 0,0 0 1 0 0,0 0-1 0 0,1 1 0 0 0,-5-4 0 0 0,-12-7 795 0 0,-1 0 0 0 0,-24-11 0 0 0,32 17-1685 0 0,0 0 604 0 0,-1 0 0 0 0,0 1 1 0 0,0 0-1 0 0,0 1 0 0 0,-1 1 1 0 0,1 0-1 0 0,-1 0 0 0 0,-25 0 0 0 0,34 2-103 0 0,0 1 0 0 0,0 1 0 0 0,0-1-1 0 0,0 0 1 0 0,0 1 0 0 0,0 0 0 0 0,0 0-1 0 0,0 0 1 0 0,0 1 0 0 0,1-1 0 0 0,-1 1-1 0 0,0 0 1 0 0,1 0 0 0 0,-1 0 0 0 0,1 0-1 0 0,0 1 1 0 0,0 0 0 0 0,0-1 0 0 0,0 1-1 0 0,0 0 1 0 0,1 0 0 0 0,-1 1 0 0 0,1-1-1 0 0,0 0 1 0 0,0 1 0 0 0,0-1 0 0 0,0 1-1 0 0,1 0 1 0 0,-1 0 0 0 0,1 0 0 0 0,0-1 0 0 0,-1 6-1 0 0,2-7-69 0 0,0-1 1 0 0,-1 0-1 0 0,1 0 0 0 0,0 1 0 0 0,0-1 0 0 0,0 0 0 0 0,0 0 0 0 0,0 1 1 0 0,0-1-1 0 0,1 0 0 0 0,-1 0 0 0 0,0 1 0 0 0,0-1 0 0 0,1 0 0 0 0,-1 0 0 0 0,1 1 1 0 0,0-1-1 0 0,-1 0 0 0 0,1 0 0 0 0,0 0 0 0 0,-1 0 0 0 0,1 0 0 0 0,2 2 1 0 0,-1-2-9 0 0,1 1 1 0 0,-1-1 0 0 0,1 1 0 0 0,-1-1 0 0 0,1 0 0 0 0,0 0 0 0 0,0 0-1 0 0,-1 0 1 0 0,1 0 0 0 0,4 0 0 0 0,9 1-50 0 0,0-1 0 0 0,1-1 0 0 0,17-2 0 0 0,-20 1 15 0 0,30-1 24 0 0,108-1-391 0 0,-138 4 487 0 0,0 0 0 0 0,0 1 1 0 0,0 1-1 0 0,0 0 0 0 0,0 1 0 0 0,-1 1 0 0 0,0-1 1 0 0,17 10-1 0 0,-27-12 54 0 0,0-1-1 0 0,0 1 1 0 0,-1-1 0 0 0,1 1 0 0 0,-1 0 0 0 0,1 0-1 0 0,-1 0 1 0 0,0 0 0 0 0,0 0 0 0 0,0 1-1 0 0,0-1 1 0 0,0 1 0 0 0,0 0 0 0 0,0-1 0 0 0,-1 1-1 0 0,0 0 1 0 0,1 0 0 0 0,-1 0 0 0 0,0 0-1 0 0,0 0 1 0 0,-1 0 0 0 0,1 0 0 0 0,-1 0 0 0 0,1 0-1 0 0,-1 0 1 0 0,0 0 0 0 0,0 0 0 0 0,-1 1-1 0 0,1-1 1 0 0,-1 0 0 0 0,1 0 0 0 0,-1 0 0 0 0,0 0-1 0 0,0 0 1 0 0,0 0 0 0 0,0 0 0 0 0,-1-1-1 0 0,1 1 1 0 0,-1 0 0 0 0,-2 2 0 0 0,-5 8 238 0 0,-1 0 0 0 0,0 0 0 0 0,-1-1 0 0 0,-1-1 0 0 0,1 0 0 0 0,-21 14 0 0 0,-1-2-318 0 0,-1-1-1 0 0,-1-2 1 0 0,0-2 0 0 0,-2-1 0 0 0,0-2 0 0 0,-1-1 0 0 0,0-2 0 0 0,-41 7 0 0 0,75-18-160 0 0,0 0 0 0 0,0 0 1 0 0,0-1-1 0 0,0 0 0 0 0,1 1 0 0 0,-1-1 1 0 0,0 0-1 0 0,0-1 0 0 0,0 1 0 0 0,0-1 1 0 0,0 0-1 0 0,0 0 0 0 0,-4-2 0 0 0,0-4-3212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7.017"/>
    </inkml:context>
    <inkml:brush xml:id="br0">
      <inkml:brushProperty name="width" value="0.035" units="cm"/>
      <inkml:brushProperty name="height" value="0.035" units="cm"/>
      <inkml:brushProperty name="color" value="#FF0066"/>
    </inkml:brush>
  </inkml:definitions>
  <inkml:trace contextRef="#ctx0" brushRef="#br0">356 0 976 0 0,'-62'36'6619'0'0,"21"4"-5910"0"0,1 2 0 0 0,3 1 0 0 0,1 3 0 0 0,-38 62 0 0 0,67-97-597 0 0,-2 3-22 0 0,0 1 0 0 0,1 0 0 0 0,1 0 0 0 0,-9 25 0 0 0,14-34-225 0 0,0 0 0 0 0,1 1 0 0 0,-1-1 1 0 0,1 1-1 0 0,0 0 0 0 0,1-1 0 0 0,0 1 0 0 0,0 0 0 0 0,0-1 0 0 0,1 1 0 0 0,0 0 0 0 0,0-1 0 0 0,1 1 0 0 0,2 7 0 0 0,-3-12-4 0 0,1 0 0 0 0,-1 0 0 0 0,0 0 0 0 0,1 0 0 0 0,-1 0-1 0 0,1-1 1 0 0,0 1 0 0 0,0 0 0 0 0,0-1 0 0 0,-1 0 0 0 0,1 1 0 0 0,0-1 0 0 0,1 0 0 0 0,-1 0 0 0 0,0 0 0 0 0,0 0-1 0 0,0 0 1 0 0,1-1 0 0 0,-1 1 0 0 0,0-1 0 0 0,1 0 0 0 0,-1 1 0 0 0,0-1 0 0 0,1 0 0 0 0,-1 0 0 0 0,0 0-1 0 0,1-1 1 0 0,-1 1 0 0 0,0-1 0 0 0,1 1 0 0 0,-1-1 0 0 0,0 0 0 0 0,0 0 0 0 0,0 0 0 0 0,1 0 0 0 0,-1 0 0 0 0,0 0-1 0 0,0 0 1 0 0,1-2 0 0 0,11-8-286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7.254"/>
    </inkml:context>
    <inkml:brush xml:id="br0">
      <inkml:brushProperty name="width" value="0.035" units="cm"/>
      <inkml:brushProperty name="height" value="0.035" units="cm"/>
      <inkml:brushProperty name="color" value="#FF0066"/>
    </inkml:brush>
  </inkml:definitions>
  <inkml:trace contextRef="#ctx0" brushRef="#br0">39 1 976 0 0,'-4'3'64'0'0,"1"0"0"0"0,-1 0 0 0 0,1 1 0 0 0,0-1 1 0 0,0 1-1 0 0,0 0 0 0 0,0 0 0 0 0,1 0 0 0 0,0 0 0 0 0,-3 4 0 0 0,4-4 151 0 0,1-1 0 0 0,-1 0 0 0 0,0 0 0 0 0,1 1 0 0 0,0-1 0 0 0,0 0 0 0 0,0 1 1 0 0,0-1-1 0 0,0 0 0 0 0,1 0 0 0 0,0 1 0 0 0,-1-1 0 0 0,1 0 0 0 0,0 0 0 0 0,0 0 0 0 0,1 0 0 0 0,-1 0 0 0 0,1 0 0 0 0,0 0 0 0 0,-1 0 1 0 0,1 0-1 0 0,0-1 0 0 0,4 4 0 0 0,0 0-20 0 0,1 0 1 0 0,-1-1-1 0 0,1 0 1 0 0,0 0-1 0 0,0-1 1 0 0,0 0-1 0 0,1 0 1 0 0,-1-1-1 0 0,1 0 1 0 0,0 0-1 0 0,0-1 1 0 0,0 0-1 0 0,0 0 1 0 0,1-1-1 0 0,-1 0 1 0 0,15 0-1 0 0,11-1 29 0 0,1-2-1 0 0,55-9 1 0 0,157-48-3229 0 0,-160 33-370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5.024"/>
    </inkml:context>
    <inkml:brush xml:id="br0">
      <inkml:brushProperty name="width" value="0.035" units="cm"/>
      <inkml:brushProperty name="height" value="0.035" units="cm"/>
      <inkml:brushProperty name="color" value="#008C3A"/>
    </inkml:brush>
  </inkml:definitions>
  <inkml:trace contextRef="#ctx0" brushRef="#br0">171 1 976 0 0,'-6'7'902'0'0,"6"0"6675"0"0,9-2-1507 0 0,2-1-7850 0 0,-11-4 1441 0 0,16 5 756 0 0,-15-5-297 0 0,1 1 0 0 0,0-1 0 0 0,-1 0 0 0 0,1 0 0 0 0,0 1 0 0 0,-1-1 0 0 0,1 1 0 0 0,-1-1 0 0 0,1 1-1 0 0,-1 0 1 0 0,1 0 0 0 0,-1-1 0 0 0,0 1 0 0 0,1 0 0 0 0,-1 0 0 0 0,0 0 0 0 0,0 0 0 0 0,0 1 0 0 0,0-1 0 0 0,0 0 0 0 0,0 1 0 0 0,0-1-1 0 0,0 0 1 0 0,0 1 0 0 0,0-1 0 0 0,-1 1 0 0 0,1-1 0 0 0,-1 1 0 0 0,1-1 0 0 0,-1 1 0 0 0,1 0 0 0 0,-1-1 0 0 0,0 1 0 0 0,0-1-1 0 0,0 1 1 0 0,0 0 0 0 0,0-1 0 0 0,0 1 0 0 0,0 0 0 0 0,-2 2 0 0 0,-3 28-3 0 0,-1-1 0 0 0,-2 0 0 0 0,-21 54 0 0 0,-49 84 534 0 0,-11 30-242 0 0,72-137-1256 0 0,16-60 779 0 0,0 1-1 0 0,1 0 0 0 0,-1 0 0 0 0,1-1 1 0 0,0 1-1 0 0,0 0 0 0 0,0 0 0 0 0,0 0 1 0 0,0-1-1 0 0,1 1 0 0 0,-1 0 1 0 0,1 0-1 0 0,0-1 0 0 0,0 1 0 0 0,0 0 1 0 0,0-1-1 0 0,0 1 0 0 0,0-1 0 0 0,4 5 1 0 0,0-4-1031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7.521"/>
    </inkml:context>
    <inkml:brush xml:id="br0">
      <inkml:brushProperty name="width" value="0.035" units="cm"/>
      <inkml:brushProperty name="height" value="0.035" units="cm"/>
      <inkml:brushProperty name="color" value="#FF0066"/>
    </inkml:brush>
  </inkml:definitions>
  <inkml:trace contextRef="#ctx0" brushRef="#br0">63 0 3681 0 0,'1'1'345'0'0,"-1"-1"1"0"0,1 1 0 0 0,0 0 0 0 0,-1-1-1 0 0,1 1 1 0 0,0 0 0 0 0,-1 0-1 0 0,1 0 1 0 0,-1 0 0 0 0,1-1-1 0 0,-1 1 1 0 0,0 0 0 0 0,1 0-1 0 0,-1 0 1 0 0,0 0 0 0 0,0 0-1 0 0,1 0 1 0 0,-1 0 0 0 0,0 0 0 0 0,0 0-1 0 0,0 1 1 0 0,-1 38 1174 0 0,-1-26-1621 0 0,0 0 0 0 0,-1 0 0 0 0,-8 26 1 0 0,-6-5-65 0 0,12-27 283 0 0,0 0-1 0 0,1 1 0 0 0,0-1 0 0 0,0 1 1 0 0,1 0-1 0 0,0 0 0 0 0,1 0 1 0 0,0 0-1 0 0,0 0 0 0 0,1 0 0 0 0,0 1 1 0 0,1 12-1 0 0,0-21-120 0 0,0 0 0 0 0,0 0 0 0 0,1-1 0 0 0,-1 1 1 0 0,0 0-1 0 0,0 0 0 0 0,0 0 0 0 0,1-1 0 0 0,-1 1 0 0 0,0 0 0 0 0,1 0 1 0 0,-1-1-1 0 0,1 1 0 0 0,-1 0 0 0 0,1-1 0 0 0,-1 1 0 0 0,1-1 0 0 0,-1 1 0 0 0,1 0 1 0 0,0-1-1 0 0,-1 0 0 0 0,1 1 0 0 0,0-1 0 0 0,0 1 0 0 0,-1-1 0 0 0,1 0 0 0 0,0 1 1 0 0,0-1-1 0 0,-1 0 0 0 0,1 0 0 0 0,0 1 0 0 0,0-1 0 0 0,1 0 0 0 0,0-1-84 0 0,1 1 0 0 0,-1-1 0 0 0,1 0 0 0 0,-1 1 0 0 0,1-1 0 0 0,-1-1 0 0 0,1 1 0 0 0,-1 0 0 0 0,0 0 0 0 0,4-4 0 0 0,45-42-2002 0 0,-50 46 2068 0 0,41-55-2281 0 0,-20 22 1080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7.723"/>
    </inkml:context>
    <inkml:brush xml:id="br0">
      <inkml:brushProperty name="width" value="0.035" units="cm"/>
      <inkml:brushProperty name="height" value="0.035" units="cm"/>
      <inkml:brushProperty name="color" value="#FF0066"/>
    </inkml:brush>
  </inkml:definitions>
  <inkml:trace contextRef="#ctx0" brushRef="#br0">1 1 600 0 0,'1'4'125'0'0,"0"1"0"0"0,0 0 0 0 0,1-1 0 0 0,-1 1-1 0 0,1-1 1 0 0,0 0 0 0 0,1 0 0 0 0,-1 0 0 0 0,1 0 0 0 0,-1 0 0 0 0,1 0-1 0 0,1 0 1 0 0,-1-1 0 0 0,0 0 0 0 0,1 1 0 0 0,0-1 0 0 0,-1-1 0 0 0,1 1-1 0 0,0 0 1 0 0,1-1 0 0 0,-1 0 0 0 0,0 0 0 0 0,7 2 0 0 0,-1-1-657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18.261"/>
    </inkml:context>
    <inkml:brush xml:id="br0">
      <inkml:brushProperty name="width" value="0.035" units="cm"/>
      <inkml:brushProperty name="height" value="0.035" units="cm"/>
      <inkml:brushProperty name="color" value="#FF0066"/>
    </inkml:brush>
  </inkml:definitions>
  <inkml:trace contextRef="#ctx0" brushRef="#br0">289 1 432 0 0,'2'10'639'0'0,"1"-1"-1"0"0,-1 1 1 0 0,-1 1-1 0 0,0-1 1 0 0,-1 0-1 0 0,0 0 1 0 0,-2 18-1 0 0,-17 75 7604 0 0,7-49-6215 0 0,-29 203 920 0 0,28-188-3071 0 0,9-55 83 0 0,1 1 0 0 0,0-1 0 0 0,1 1-1 0 0,1 0 1 0 0,0 26 0 0 0,52-183 1844 0 0,-35 88-1546 0 0,-4 5-129 0 0,3 0-1 0 0,3 0 1 0 0,36-73-1 0 0,-46 109-145 0 0,0 0 0 0 0,0 0 0 0 0,1 1 0 0 0,1 1 0 0 0,0-1 0 0 0,0 1 0 0 0,1 1 0 0 0,1 0 0 0 0,-1 1 0 0 0,2 0 0 0 0,-1 1 0 0 0,1 0 0 0 0,1 1 0 0 0,-1 0-1 0 0,1 1 1 0 0,27-8 0 0 0,-37 13 19 0 0,9-2 37 0 0,0 0 0 0 0,1 0 0 0 0,14 0 0 0 0,-26 2-88 0 0,0 1-1 0 0,0 0 1 0 0,0 0-1 0 0,0 0 0 0 0,0 0 1 0 0,0 0-1 0 0,0 0 1 0 0,0 0-1 0 0,0 1 1 0 0,0-1-1 0 0,0 1 0 0 0,0 0 1 0 0,0-1-1 0 0,0 1 1 0 0,0 0-1 0 0,0 0 1 0 0,-1 0-1 0 0,1 0 0 0 0,0 0 1 0 0,-1 1-1 0 0,1-1 1 0 0,-1 0-1 0 0,1 1 1 0 0,-1-1-1 0 0,0 1 0 0 0,1 0 1 0 0,-1-1-1 0 0,0 1 1 0 0,1 3-1 0 0,-2-3 26 0 0,0 0 1 0 0,0-1-1 0 0,0 1 0 0 0,-1 0 0 0 0,1-1 0 0 0,0 1 1 0 0,-1 0-1 0 0,0-1 0 0 0,1 1 0 0 0,-1 0 0 0 0,0-1 1 0 0,0 1-1 0 0,0-1 0 0 0,0 0 0 0 0,0 1 0 0 0,0-1 1 0 0,0 0-1 0 0,-1 1 0 0 0,1-1 0 0 0,0 0 1 0 0,-1 0-1 0 0,1 0 0 0 0,-3 1 0 0 0,-36 22 25 0 0,-22 4 49 0 0,0-3-1 0 0,-2-3 1 0 0,-1-3-1 0 0,0-2 1 0 0,-85 9-1 0 0,148-25-50 0 0,-15 1-366 0 0,0 0 0 0 0,0-1 0 0 0,0 0 1 0 0,-23-3-1 0 0,37 1 296 0 0,0 1 0 0 0,1 0 0 0 0,-1 0 0 0 0,0-1 0 0 0,0 0 0 0 0,1 0 0 0 0,-1 1 0 0 0,0-1 0 0 0,1-1 0 0 0,-1 1 0 0 0,1 0 0 0 0,-1-1 0 0 0,1 1 0 0 0,0-1 0 0 0,-1 0 0 0 0,1 0 1 0 0,0 0-1 0 0,0 0 0 0 0,0 0 0 0 0,1 0 0 0 0,-1 0 0 0 0,0-1 0 0 0,1 1 0 0 0,0-1 0 0 0,-1 1 0 0 0,1-1 0 0 0,0 1 0 0 0,0-1 0 0 0,1 0 0 0 0,-1 0 0 0 0,0 1 0 0 0,1-1 0 0 0,0 0 0 0 0,0-3 0 0 0,0-16-1457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5.841"/>
    </inkml:context>
    <inkml:brush xml:id="br0">
      <inkml:brushProperty name="width" value="0.035" units="cm"/>
      <inkml:brushProperty name="height" value="0.035" units="cm"/>
      <inkml:brushProperty name="color" value="#FF0066"/>
    </inkml:brush>
  </inkml:definitions>
  <inkml:trace contextRef="#ctx0" brushRef="#br0">360 96 1152 0 0,'0'-15'309'0'0,"1"9"-166"0"0,-1 0 1 0 0,0 0 0 0 0,0 0 0 0 0,-1 0 0 0 0,0 0 0 0 0,0 0 0 0 0,-3-9 0 0 0,3 13-82 0 0,0 0 1 0 0,0 1-1 0 0,0-1 0 0 0,0 1 0 0 0,-1-1 1 0 0,1 1-1 0 0,0-1 0 0 0,-1 1 0 0 0,0 0 1 0 0,1 0-1 0 0,-1 0 0 0 0,1 0 0 0 0,-1 0 0 0 0,0 0 1 0 0,0 0-1 0 0,0 1 0 0 0,1-1 0 0 0,-1 0 1 0 0,0 1-1 0 0,0 0 0 0 0,0-1 0 0 0,0 1 1 0 0,0 0-1 0 0,0 0 0 0 0,0 0 0 0 0,0 0 0 0 0,0 0 1 0 0,-2 1-1 0 0,-13 1 409 0 0,0 1 0 0 0,0 0 0 0 0,0 2 0 0 0,0 0 0 0 0,1 0 0 0 0,-28 15 0 0 0,-90 57 1725 0 0,110-62-1824 0 0,24-15-368 0 0,0 0 0 0 0,0 0 0 0 0,0 0-1 0 0,0 0 1 0 0,0 0 0 0 0,0 0 0 0 0,1 0-1 0 0,-1 1 1 0 0,0-1 0 0 0,0 0 0 0 0,0 0 0 0 0,0 0-1 0 0,0 0 1 0 0,0 0 0 0 0,0 0 0 0 0,0 0 0 0 0,0 0-1 0 0,0 0 1 0 0,0 0 0 0 0,0 0 0 0 0,0 1-1 0 0,1-1 1 0 0,-1 0 0 0 0,0 0 0 0 0,0 0 0 0 0,0 0-1 0 0,0 0 1 0 0,0 0 0 0 0,0 0 0 0 0,0 1-1 0 0,0-1 1 0 0,0 0 0 0 0,0 0 0 0 0,0 0 0 0 0,0 0-1 0 0,0 0 1 0 0,0 0 0 0 0,0 0 0 0 0,-1 0 0 0 0,1 1-1 0 0,0-1 1 0 0,0 0 0 0 0,0 0 0 0 0,0 0-1 0 0,0 0 1 0 0,0 0 0 0 0,0 0 0 0 0,0 0 0 0 0,0 0-1 0 0,0 0 1 0 0,0 0 0 0 0,0 1 0 0 0,0-1-1 0 0,-1 0 1 0 0,20-1-699 0 0,25-5-314 0 0,-17 2 962 0 0,-1 1 1 0 0,1 1 0 0 0,1 1-1 0 0,-1 2 1 0 0,0 1-1 0 0,-1 1 1 0 0,1 1-1 0 0,0 1 1 0 0,-1 2-1 0 0,0 1 1 0 0,49 21-1 0 0,-68-26-36 0 0,0 1-1 0 0,0 0 0 0 0,-1 0 1 0 0,1 1-1 0 0,-1-1 0 0 0,-1 1 0 0 0,1 1 1 0 0,-1-1-1 0 0,1 1 0 0 0,-1 0 0 0 0,-1 0 1 0 0,1 0-1 0 0,-1 1 0 0 0,-1 0 1 0 0,4 7-1 0 0,-5-8 25 0 0,0 1 0 0 0,-1-1 0 0 0,1 1 1 0 0,-1 0-1 0 0,-1-1 0 0 0,0 1 0 0 0,0 0 1 0 0,0 0-1 0 0,0 0 0 0 0,-1-1 0 0 0,-1 1 0 0 0,1 0 1 0 0,-1-1-1 0 0,0 1 0 0 0,0-1 0 0 0,-1 1 0 0 0,-3 6 1 0 0,-5 7 111 0 0,0 0 1 0 0,-2 0 0 0 0,0-1 0 0 0,-1-1 0 0 0,-1 0 0 0 0,0-1 0 0 0,-1-1-1 0 0,-1 0 1 0 0,-1-1 0 0 0,0-1 0 0 0,-1-1 0 0 0,0-1 0 0 0,-1 0 0 0 0,-1-1-1 0 0,0-2 1 0 0,0 0 0 0 0,-1-1 0 0 0,0-1 0 0 0,0-1 0 0 0,-25 4-1 0 0,42-9-33 0 0,0-1 0 0 0,1 0 0 0 0,-1 0 0 0 0,0 0 0 0 0,0 0 0 0 0,0-1 0 0 0,1 0 0 0 0,-1 0 0 0 0,0 0 0 0 0,-4-2 0 0 0,7 2-58 0 0,0 0 1 0 0,0 0-1 0 0,0 0 1 0 0,0 0 0 0 0,1-1-1 0 0,-1 1 1 0 0,0 0-1 0 0,1-1 1 0 0,-1 0-1 0 0,1 1 1 0 0,-1-1 0 0 0,1 0-1 0 0,0 0 1 0 0,-1 0-1 0 0,1 0 1 0 0,0 0 0 0 0,0 0-1 0 0,1 0 1 0 0,-1 0-1 0 0,0 0 1 0 0,1 0-1 0 0,-1-5 1 0 0,-1-16-642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6.231"/>
    </inkml:context>
    <inkml:brush xml:id="br0">
      <inkml:brushProperty name="width" value="0.035" units="cm"/>
      <inkml:brushProperty name="height" value="0.035" units="cm"/>
      <inkml:brushProperty name="color" value="#FF0066"/>
    </inkml:brush>
  </inkml:definitions>
  <inkml:trace contextRef="#ctx0" brushRef="#br0">271 170 5785 0 0,'3'2'69'0'0,"-1"-1"1"0"0,1 1-1 0 0,-1 0 0 0 0,0 1 0 0 0,1-1 0 0 0,-1 0 1 0 0,0 1-1 0 0,-1-1 0 0 0,1 1 0 0 0,0 0 0 0 0,-1-1 1 0 0,1 1-1 0 0,-1 0 0 0 0,0 0 0 0 0,0 0 0 0 0,0 0 0 0 0,-1 0 1 0 0,1 0-1 0 0,-1 0 0 0 0,1 0 0 0 0,-1 0 0 0 0,0 0 1 0 0,0 0-1 0 0,0 1 0 0 0,-1-1 0 0 0,1 0 0 0 0,-1 0 1 0 0,0 0-1 0 0,1 0 0 0 0,-2 0 0 0 0,1 0 0 0 0,0 0 1 0 0,-2 3-1 0 0,-17 32-195 0 0,-1-1 1 0 0,-2-1 0 0 0,-32 38-1 0 0,8-10 8 0 0,43-59 159 0 0,-4 8 123 0 0,0 0 0 0 0,-1-1 0 0 0,-1 0 0 0 0,0-1 0 0 0,0 0 0 0 0,-1-1 0 0 0,0 0 0 0 0,-1-1 0 0 0,-19 13 0 0 0,31-22-102 0 0,0 0 0 0 0,-1 0 0 0 0,1 0-1 0 0,0 0 1 0 0,0 0 0 0 0,0 0 0 0 0,0 0-1 0 0,0 0 1 0 0,0 0 0 0 0,0 0 0 0 0,-1 0-1 0 0,1 0 1 0 0,0 0 0 0 0,0 0 0 0 0,0 0 0 0 0,0 0-1 0 0,0 0 1 0 0,0-1 0 0 0,0 1 0 0 0,-1 0-1 0 0,1 0 1 0 0,0 0 0 0 0,0 0 0 0 0,0 0-1 0 0,0 0 1 0 0,0 0 0 0 0,0 0 0 0 0,0 0-1 0 0,0 0 1 0 0,0 0 0 0 0,0-1 0 0 0,-1 1 0 0 0,1 0-1 0 0,0 0 1 0 0,0 0 0 0 0,0 0 0 0 0,0 0-1 0 0,0 0 1 0 0,0 0 0 0 0,0-1 0 0 0,0 1-1 0 0,0 0 1 0 0,0 0 0 0 0,0 0 0 0 0,0 0-1 0 0,0 0 1 0 0,0 0 0 0 0,0 0 0 0 0,0-1 0 0 0,0 1-1 0 0,0 0 1 0 0,0 0 0 0 0,0 0 0 0 0,0 0-1 0 0,0 0 1 0 0,1 0 0 0 0,-1 0 0 0 0,0-1-1 0 0,0 1 1 0 0,0 0 0 0 0,0 0 0 0 0,0 0-1 0 0,0 0 1 0 0,0 0 0 0 0,0 0 0 0 0,0 0 0 0 0,0 0-1 0 0,1 0 1 0 0,7-18 1345 0 0,16-25-1571 0 0,-20 37 493 0 0,0-1-304 0 0,33-58-4 0 0,2 1 0 0 0,3 2-1 0 0,92-102 1 0 0,-86 113-1108 0 0,-20 20-190 0 0,42-36-1 0 0,-61 60 852 0 0,-1 0-1 0 0,1 1 1 0 0,0 0 0 0 0,1 0-1 0 0,0 1 1 0 0,-1 1 0 0 0,2-1-1 0 0,-1 2 1 0 0,0-1 0 0 0,12-1-1 0 0,-5 3-725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6.547"/>
    </inkml:context>
    <inkml:brush xml:id="br0">
      <inkml:brushProperty name="width" value="0.035" units="cm"/>
      <inkml:brushProperty name="height" value="0.035" units="cm"/>
      <inkml:brushProperty name="color" value="#FF0066"/>
    </inkml:brush>
  </inkml:definitions>
  <inkml:trace contextRef="#ctx0" brushRef="#br0">445 108 4001 0 0,'0'0'101'0'0,"1"0"-1"0"0,0 0 1 0 0,0 0 0 0 0,-1 0-1 0 0,1 0 1 0 0,0 0 0 0 0,0 0 0 0 0,-1-1-1 0 0,1 1 1 0 0,0 0 0 0 0,0 0-1 0 0,-1-1 1 0 0,1 1 0 0 0,-1-1-1 0 0,1 1 1 0 0,0 0 0 0 0,-1-1 0 0 0,1 1-1 0 0,-1-1 1 0 0,1 1 0 0 0,-1-1-1 0 0,1 0 1 0 0,-1 1 0 0 0,1-1 0 0 0,-1 1-1 0 0,0-1 1 0 0,1 0 0 0 0,-1 1-1 0 0,0-1 1 0 0,1 0 0 0 0,-1 0 0 0 0,0 1-1 0 0,0-1 1 0 0,0 0 0 0 0,0 0-1 0 0,0 1 1 0 0,0-1 0 0 0,0 0-1 0 0,0 0 1 0 0,0 1 0 0 0,0-1 0 0 0,0 0-1 0 0,0 1 1 0 0,0-1 0 0 0,-1 0-1 0 0,1 0 1 0 0,0 1 0 0 0,-1-1 0 0 0,1 0-1 0 0,0 1 1 0 0,-1-2 0 0 0,-1-2 299 0 0,1 0 1 0 0,-1 0 0 0 0,0 0-1 0 0,-1 0 1 0 0,1 1-1 0 0,-1-1 1 0 0,-3-4 0 0 0,1 4-164 0 0,0-1 0 0 0,0 1 0 0 0,-1 0 0 0 0,0 0 0 0 0,1 1 0 0 0,-1-1 0 0 0,0 2 0 0 0,0-1 1 0 0,-1 0-1 0 0,1 1 0 0 0,-1 0 0 0 0,1 1 0 0 0,-1 0 0 0 0,1-1 0 0 0,-1 2 0 0 0,-10-1 0 0 0,8 2-117 0 0,0 1 1 0 0,0-1-1 0 0,0 1 0 0 0,0 1 0 0 0,0 0 0 0 0,0 0 1 0 0,1 1-1 0 0,-1 0 0 0 0,1 0 0 0 0,-14 11 1 0 0,4-2-170 0 0,1 2 1 0 0,0 0 0 0 0,2 1 0 0 0,-1 1 0 0 0,2 0 0 0 0,0 1 0 0 0,2 1 0 0 0,0 0-1 0 0,-10 22 1 0 0,11-20-69 0 0,2 1-1 0 0,1 0 1 0 0,0 1-1 0 0,2-1 1 0 0,1 1-1 0 0,-5 48 1 0 0,9-66 126 0 0,1 1-1 0 0,-1-1 1 0 0,2 1-1 0 0,-1 0 1 0 0,0-1 0 0 0,1 1-1 0 0,0-1 1 0 0,1 1-1 0 0,-1-1 1 0 0,1 1 0 0 0,0-1-1 0 0,0 0 1 0 0,1 0-1 0 0,-1 0 1 0 0,1 0 0 0 0,0 0-1 0 0,1-1 1 0 0,-1 1-1 0 0,1-1 1 0 0,0 0 0 0 0,0 0-1 0 0,0 0 1 0 0,0-1-1 0 0,1 1 1 0 0,0-1 0 0 0,-1 0-1 0 0,1-1 1 0 0,0 1-1 0 0,0-1 1 0 0,1 0 0 0 0,-1 0-1 0 0,0 0 1 0 0,1-1-1 0 0,10 2 1 0 0,2-1 13 0 0,0-1 0 0 0,-1-1 1 0 0,1-1-1 0 0,0 0 0 0 0,0-1 0 0 0,0-1 1 0 0,0-1-1 0 0,-1 0 0 0 0,0-1 1 0 0,0-1-1 0 0,0-1 0 0 0,27-15 0 0 0,15-12-486 0 0,109-84 0 0 0,-146 101 208 0 0,44-33-1255 0 0,1-1-3746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7.221"/>
    </inkml:context>
    <inkml:brush xml:id="br0">
      <inkml:brushProperty name="width" value="0.035" units="cm"/>
      <inkml:brushProperty name="height" value="0.035" units="cm"/>
      <inkml:brushProperty name="color" value="#FF0066"/>
    </inkml:brush>
  </inkml:definitions>
  <inkml:trace contextRef="#ctx0" brushRef="#br0">169 228 3081 0 0,'-1'0'21'0'0,"0"0"1"0"0,-1 0-1 0 0,1 0 1 0 0,-1 0-1 0 0,1 0 1 0 0,0 0 0 0 0,-1 1-1 0 0,1-1 1 0 0,-1 0-1 0 0,1 1 1 0 0,0-1-1 0 0,-1 1 1 0 0,1 0 0 0 0,0-1-1 0 0,0 1 1 0 0,0 0-1 0 0,-1 0 1 0 0,1 0-1 0 0,0 0 1 0 0,0 0-1 0 0,0 0 1 0 0,0 0 0 0 0,0 0-1 0 0,1 0 1 0 0,-1 0-1 0 0,0 1 1 0 0,-1 1-1 0 0,2 1 99 0 0,0 1 0 0 0,0-1-1 0 0,0 0 1 0 0,0 0 0 0 0,1 0-1 0 0,0 0 1 0 0,0 0 0 0 0,0 0-1 0 0,2 6 1 0 0,18 55 4148 0 0,-13-44-3358 0 0,0 0 0 0 0,-2 0 0 0 0,-1 1 0 0 0,-1-1-1 0 0,4 46 1 0 0,-9-23-716 0 0,-1 0-1 0 0,-2 0 0 0 0,-18 84 1 0 0,18-114-208 0 0,0 1 0 0 0,-1-1 0 0 0,0 0 0 0 0,-1 0 0 0 0,0 0 0 0 0,-1-1 0 0 0,-1 0 0 0 0,0 0 0 0 0,-1-1 0 0 0,0 0 0 0 0,-1-1 0 0 0,-1 0 0 0 0,1 0 0 0 0,-2-1 0 0 0,-14 11 0 0 0,26-21 24 0 0,-1 1 0 0 0,0 0 0 0 0,0-1-1 0 0,1 1 1 0 0,-1-1 0 0 0,0 1 0 0 0,0-1 0 0 0,0 1 0 0 0,0-1 0 0 0,0 0 0 0 0,0 1 0 0 0,0-1 0 0 0,1 0-1 0 0,-1 0 1 0 0,0 1 0 0 0,0-1 0 0 0,0 0 0 0 0,0 0 0 0 0,0 0 0 0 0,0 0 0 0 0,0-1 0 0 0,0 1-1 0 0,0 0 1 0 0,0 0 0 0 0,0 0 0 0 0,0-1 0 0 0,0 1 0 0 0,-1-1 0 0 0,2 0 26 0 0,-1 0 0 0 0,0-1 0 0 0,0 1 1 0 0,1 0-1 0 0,-1-1 0 0 0,1 1 0 0 0,-1 0 0 0 0,1-1 1 0 0,0 1-1 0 0,0-1 0 0 0,0 1 0 0 0,-1 0 0 0 0,1-1 1 0 0,0 1-1 0 0,1-1 0 0 0,-1-1 0 0 0,16-66 490 0 0,-15 65-647 0 0,27-90-269 0 0,5 2 0 0 0,78-157-1 0 0,-89 210 587 0 0,1 1-1 0 0,2 2 1 0 0,1 0-1 0 0,2 2 0 0 0,2 1 1 0 0,1 1-1 0 0,1 2 1 0 0,56-41-1 0 0,-56 49 185 0 0,0 2 1 0 0,54-25-1 0 0,-70 38-347 0 0,0 0 0 0 0,1 2 0 0 0,0 0 0 0 0,0 0 0 0 0,0 2 0 0 0,0 0 1 0 0,34-1-1 0 0,-48 4-117 0 0,0 0 1 0 0,0 0 0 0 0,0 0 0 0 0,0 0 0 0 0,-1 1-1 0 0,1-1 1 0 0,0 1 0 0 0,0 0 0 0 0,0 0 0 0 0,-1 0-1 0 0,1 0 1 0 0,0 0 0 0 0,-1 0 0 0 0,1 1 0 0 0,-1-1-1 0 0,1 1 1 0 0,-1 0 0 0 0,0 0 0 0 0,0 0 0 0 0,0 0-1 0 0,0 0 1 0 0,2 3 0 0 0,-2-2-83 0 0,-1 1-1 0 0,0 0 1 0 0,0-1 0 0 0,0 1-1 0 0,0-1 1 0 0,-1 1 0 0 0,1 0-1 0 0,-1 0 1 0 0,0-1 0 0 0,0 1-1 0 0,-1 0 1 0 0,1 0 0 0 0,-1-1-1 0 0,-1 8 1 0 0,-5 9-271 0 0,0 0 1 0 0,-2 0-1 0 0,0-1 0 0 0,-20 31 1 0 0,4-10 486 0 0,-2-2 0 0 0,-1-1 1 0 0,-55 55-1 0 0,64-74 33 0 0,0-1 0 0 0,-2 0 0 0 0,0-1 0 0 0,-1-2 0 0 0,-1 0 0 0 0,0-1 0 0 0,-49 19 0 0 0,71-32-72 0 0,0 1 0 0 0,0 0-1 0 0,0-1 1 0 0,0 1 0 0 0,-1-1 0 0 0,1 0 0 0 0,0 1 0 0 0,0-1-1 0 0,0 0 1 0 0,-1 1 0 0 0,1-1 0 0 0,0 0 0 0 0,0 0-1 0 0,-1 0 1 0 0,1 0 0 0 0,0 0 0 0 0,0-1 0 0 0,-1 1 0 0 0,1 0-1 0 0,0-1 1 0 0,0 1 0 0 0,0 0 0 0 0,0-1 0 0 0,-1 1-1 0 0,1-1 1 0 0,0 0 0 0 0,-1 0 0 0 0,2-1-134 0 0,-1 1 1 0 0,1-1 0 0 0,-1 1-1 0 0,1-1 1 0 0,0 0 0 0 0,0 1-1 0 0,0-1 1 0 0,0 1 0 0 0,0-1-1 0 0,0 0 1 0 0,1 1-1 0 0,-1-1 1 0 0,0 1 0 0 0,1-1-1 0 0,-1 1 1 0 0,1-1 0 0 0,1-1-1 0 0,4-10-983 0 0,0 0 0 0 0,1 1 0 0 0,13-17 0 0 0,-10 16 276 0 0,0 2 0 0 0,1 0 0 0 0,16-14-1 0 0,-6 9 289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7.489"/>
    </inkml:context>
    <inkml:brush xml:id="br0">
      <inkml:brushProperty name="width" value="0.035" units="cm"/>
      <inkml:brushProperty name="height" value="0.035" units="cm"/>
      <inkml:brushProperty name="color" value="#FF0066"/>
    </inkml:brush>
  </inkml:definitions>
  <inkml:trace contextRef="#ctx0" brushRef="#br0">273 255 2529 0 0,'1'0'112'0'0,"1"-1"1"0"0,-1 1-1 0 0,1 0 1 0 0,-1-1-1 0 0,0 1 1 0 0,1-1-1 0 0,-1 0 1 0 0,0 0 0 0 0,0 1-1 0 0,1-1 1 0 0,-1 0-1 0 0,0 0 1 0 0,0 0-1 0 0,0 0 1 0 0,0 0-1 0 0,0 0 1 0 0,0 0-1 0 0,0 0 1 0 0,0-1 0 0 0,-1 1-1 0 0,1 0 1 0 0,0-1-1 0 0,-1 1 1 0 0,1 0-1 0 0,-1-1 1 0 0,0 1-1 0 0,1-1 1 0 0,-1 1 0 0 0,0 0-1 0 0,0-1 1 0 0,0 1-1 0 0,0-1 1 0 0,0 1-1 0 0,0-1 1 0 0,0 1-1 0 0,-1-2 1 0 0,1-5 290 0 0,0 0-1 0 0,-1 0 1 0 0,0 0-1 0 0,-1 1 1 0 0,-3-12 0 0 0,0 7 48 0 0,1 0 0 0 0,-2 1 0 0 0,0-1 1 0 0,0 1-1 0 0,-1 1 0 0 0,-1-1 0 0 0,1 1 1 0 0,-2 0-1 0 0,1 1 0 0 0,-1 0 0 0 0,-1 1 0 0 0,0-1 1 0 0,-18-10-1 0 0,26 18-435 0 0,0 0-1 0 0,0 1 1 0 0,0 0 0 0 0,-1-1-1 0 0,1 1 1 0 0,0 0 0 0 0,0 0-1 0 0,-1 0 1 0 0,1 0 0 0 0,0 1-1 0 0,0-1 1 0 0,0 1 0 0 0,-1-1-1 0 0,1 1 1 0 0,0 0 0 0 0,0 0-1 0 0,0 0 1 0 0,0 0 0 0 0,0 0-1 0 0,0 0 1 0 0,0 0 0 0 0,1 1-1 0 0,-1-1 1 0 0,0 1 0 0 0,1-1-1 0 0,-1 1 1 0 0,1 0-1 0 0,-1-1 1 0 0,1 1 0 0 0,-1 3-1 0 0,-9 9-368 0 0,2 0-1 0 0,-14 29 0 0 0,17-32 99 0 0,-35 77-2067 0 0,37-79 2084 0 0,1 0 0 0 0,1 0-1 0 0,-1 0 1 0 0,1 0-1 0 0,1 1 1 0 0,0-1-1 0 0,0 0 1 0 0,1 12-1 0 0,0-19 187 0 0,0 0-1 0 0,1 0 0 0 0,-1 0 1 0 0,1 0-1 0 0,-1 0 0 0 0,1-1 1 0 0,0 1-1 0 0,-1 0 0 0 0,1 0 0 0 0,0 0 1 0 0,0-1-1 0 0,0 1 0 0 0,1 0 1 0 0,-1-1-1 0 0,0 1 0 0 0,1-1 1 0 0,-1 0-1 0 0,1 1 0 0 0,-1-1 0 0 0,1 0 1 0 0,-1 0-1 0 0,1 0 0 0 0,0 0 1 0 0,0 0-1 0 0,0 0 0 0 0,-1-1 0 0 0,1 1 1 0 0,0 0-1 0 0,0-1 0 0 0,0 0 1 0 0,3 1-1 0 0,2 0-176 0 0,-1-1 1 0 0,1 0-1 0 0,0-1 0 0 0,-1 1 0 0 0,1-1 1 0 0,-1 0-1 0 0,1-1 0 0 0,8-2 1 0 0,9-5-626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7.787"/>
    </inkml:context>
    <inkml:brush xml:id="br0">
      <inkml:brushProperty name="width" value="0.035" units="cm"/>
      <inkml:brushProperty name="height" value="0.035" units="cm"/>
      <inkml:brushProperty name="color" value="#FF0066"/>
    </inkml:brush>
  </inkml:definitions>
  <inkml:trace contextRef="#ctx0" brushRef="#br0">285 285 1928 0 0,'1'-1'29'0'0,"-1"1"0"0"0,0 0-1 0 0,0 0 1 0 0,0 0 0 0 0,1-1 0 0 0,-1 1-1 0 0,0 0 1 0 0,0 0 0 0 0,0 0-1 0 0,1 0 1 0 0,-1 0 0 0 0,0 0-1 0 0,0-1 1 0 0,1 1 0 0 0,-1 0-1 0 0,0 0 1 0 0,0 0 0 0 0,1 0-1 0 0,-1 0 1 0 0,0 0 0 0 0,0 0-1 0 0,1 0 1 0 0,-1 0 0 0 0,0 0 0 0 0,0 0-1 0 0,1 0 1 0 0,-1 0 0 0 0,0 0-1 0 0,0 0 1 0 0,1 1 0 0 0,-1-1-1 0 0,0 0 1 0 0,0 0 0 0 0,1 0-1 0 0,-1 0 1 0 0,0 0 0 0 0,0 1-1 0 0,0-1 1 0 0,1 0 0 0 0,-1 0-1 0 0,0 0 1 0 0,0 0 0 0 0,0 1 0 0 0,0-1-1 0 0,1 0 1 0 0,-1 0 0 0 0,0 1-1 0 0,0-1 1 0 0,0 0 0 0 0,0 0-1 0 0,0 1 1 0 0,0-1 0 0 0,0 0-1 0 0,0 0 1 0 0,0 1 0 0 0,0-1-1 0 0,-5 24 973 0 0,-19 24-167 0 0,13-30-463 0 0,-132 189 4235 0 0,30-77-5155 0 0,174-198-129 0 0,-3-2-1 0 0,56-90 1 0 0,55-69-1809 0 0,-144 203 1952 0 0,0 1 1 0 0,2 0 0 0 0,1 2-1 0 0,1 1 1 0 0,56-32 0 0 0,-62 41 284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8.021"/>
    </inkml:context>
    <inkml:brush xml:id="br0">
      <inkml:brushProperty name="width" value="0.035" units="cm"/>
      <inkml:brushProperty name="height" value="0.035" units="cm"/>
      <inkml:brushProperty name="color" value="#FF0066"/>
    </inkml:brush>
  </inkml:definitions>
  <inkml:trace contextRef="#ctx0" brushRef="#br0">179 2 1152 0 0,'1'-1'80'0'0,"0"1"-1"0"0,0 0 1 0 0,0 0 0 0 0,1 0-1 0 0,-1 0 1 0 0,0 0-1 0 0,0 0 1 0 0,0 0 0 0 0,0 0-1 0 0,1 0 1 0 0,-1 1-1 0 0,0-1 1 0 0,0 0 0 0 0,0 1-1 0 0,0-1 1 0 0,0 1-1 0 0,0-1 1 0 0,0 1 0 0 0,0 0-1 0 0,0-1 1 0 0,0 1-1 0 0,0 0 1 0 0,0 0 0 0 0,0-1-1 0 0,0 1 1 0 0,-1 0-1 0 0,1 0 1 0 0,0 0 0 0 0,-1 0-1 0 0,1 0 1 0 0,-1 0-1 0 0,1 0 1 0 0,-1 0 0 0 0,1 0-1 0 0,-1 1 1 0 0,0-1-1 0 0,1 0 1 0 0,-1 0 0 0 0,0 0-1 0 0,0 0 1 0 0,0 1-1 0 0,0-1 1 0 0,0 0 0 0 0,0 0-1 0 0,0 0 1 0 0,-1 2-1 0 0,1 11 1048 0 0,-1 0 1 0 0,-1 0-1 0 0,-3 15 0 0 0,2-14-277 0 0,-13 88 2160 0 0,-30 105 0 0 0,34-169-3321 0 0,-2 0 0 0 0,-1-1 0 0 0,-1-1 1 0 0,-3-1-1 0 0,-40 62 0 0 0,59-99 197 0 0,0 1 1 0 0,0 0-1 0 0,0 0 0 0 0,-1 0 0 0 0,1 0 0 0 0,-2-1-2957 0 0,2 1 2957 0 0,0 0 0 0 0,4-17-1757 0 0,-3 15 1437 0 0,6-18-2741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5.721"/>
    </inkml:context>
    <inkml:brush xml:id="br0">
      <inkml:brushProperty name="width" value="0.035" units="cm"/>
      <inkml:brushProperty name="height" value="0.035" units="cm"/>
      <inkml:brushProperty name="color" value="#008C3A"/>
    </inkml:brush>
  </inkml:definitions>
  <inkml:trace contextRef="#ctx0" brushRef="#br0">663 216 432 0 0,'2'-5'-2'0'0,"0"-1"0"0"0,0 1 0 0 0,-1-1 0 0 0,0 1-1 0 0,0-1 1 0 0,0 1 0 0 0,-1-1 0 0 0,0 1 0 0 0,0-1 0 0 0,0 1 0 0 0,-1-1-1 0 0,0 0 1 0 0,0 1 0 0 0,-3-8 0 0 0,3 10 1 0 0,0 1 0 0 0,0-1 0 0 0,0 1 0 0 0,0-1 0 0 0,-1 1 0 0 0,0 0 0 0 0,1-1 0 0 0,-1 1-1 0 0,0 0 1 0 0,0 0 0 0 0,0 0 0 0 0,0 1 0 0 0,0-1 0 0 0,0 0 0 0 0,-1 1 0 0 0,1-1 0 0 0,-1 1 0 0 0,1 0 0 0 0,-1 0 0 0 0,1 0 0 0 0,-1 0 0 0 0,0 0 0 0 0,1 1-1 0 0,-1-1 1 0 0,0 1 0 0 0,0 0 0 0 0,1 0 0 0 0,-1 0 0 0 0,-4 0 0 0 0,-70 18 12233 0 0,60-26-7039 0 0,-9-24-4190 0 0,6 8-787 0 0,15 20-197 0 0,1 1-1 0 0,-1-1 1 0 0,0 1-1 0 0,0-1 1 0 0,-1 2 0 0 0,1-1-1 0 0,-1 0 1 0 0,1 1-1 0 0,-1 0 1 0 0,0 1 0 0 0,1-1-1 0 0,-1 1 1 0 0,0 0-1 0 0,-10 0 1 0 0,8 1-50 0 0,1 1 0 0 0,-1 1-1 0 0,1-1 1 0 0,-1 1 0 0 0,1 0 0 0 0,0 1-1 0 0,0 0 1 0 0,0 0 0 0 0,0 0 0 0 0,0 1-1 0 0,-8 6 1 0 0,-6 6-16 0 0,0 0 1 0 0,2 2-1 0 0,-1 0 0 0 0,2 1 0 0 0,-28 38 1 0 0,20-20 27 0 0,2 1 0 0 0,-30 64 0 0 0,50-94 74 0 0,0 0-1 0 0,1 1 1 0 0,0-1 0 0 0,1 1 0 0 0,0 0 0 0 0,0 0 0 0 0,1-1 0 0 0,0 1 0 0 0,1 0 0 0 0,1 15-1 0 0,-1-20-33 0 0,1 0-1 0 0,0-1 0 0 0,-1 1 1 0 0,2-1-1 0 0,-1 1 0 0 0,0-1 1 0 0,1 0-1 0 0,0 1 0 0 0,-1-1 1 0 0,1 0-1 0 0,1 0 0 0 0,-1 0 1 0 0,0 0-1 0 0,1-1 0 0 0,-1 1 1 0 0,1-1-1 0 0,0 1 0 0 0,0-1 1 0 0,0 0-1 0 0,0 0 1 0 0,0 0-1 0 0,0 0 0 0 0,1-1 1 0 0,-1 1-1 0 0,1-1 0 0 0,-1 0 1 0 0,1 0-1 0 0,4 0 0 0 0,7 1-23 0 0,0 0-1 0 0,0-2 1 0 0,0 0-1 0 0,0 0 0 0 0,0-2 1 0 0,0 0-1 0 0,0 0 1 0 0,-1-2-1 0 0,26-8 1 0 0,14-8-52 0 0,58-31 0 0 0,-104 47 47 0 0,29-16-285 0 0,0 0 0 0 0,-2-3 1 0 0,60-49-1 0 0,-67 47-1258 0 0,-1-1 0 0 0,31-39 0 0 0,-58 64 1493 0 0,3-1-461 0 0,-1-1 0 0 0,0 1 1 0 0,0-1-1 0 0,0 0 1 0 0,0 0-1 0 0,0 0 0 0 0,0 0 1 0 0,-1 0-1 0 0,0-1 0 0 0,1 1 1 0 0,-1 0-1 0 0,0-1 1 0 0,0-4-1 0 0,-4 6-612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8.205"/>
    </inkml:context>
    <inkml:brush xml:id="br0">
      <inkml:brushProperty name="width" value="0.035" units="cm"/>
      <inkml:brushProperty name="height" value="0.035" units="cm"/>
      <inkml:brushProperty name="color" value="#FF0066"/>
    </inkml:brush>
  </inkml:definitions>
  <inkml:trace contextRef="#ctx0" brushRef="#br0">1 2 2304 0 0,'-1'5'77'0'0,"2"0"-1"0"0,-1 0 1 0 0,0 0-1 0 0,1 0 1 0 0,0 0-1 0 0,0 0 1 0 0,0 0-1 0 0,1 0 1 0 0,0-1-1 0 0,0 1 1 0 0,0 0-1 0 0,0-1 1 0 0,1 1-1 0 0,0-1 1 0 0,0 0-1 0 0,0 0 1 0 0,7 7-1 0 0,-4-6 175 0 0,0-1-1 0 0,0 0 1 0 0,0 0-1 0 0,1-1 1 0 0,-1 0-1 0 0,1 0 1 0 0,0-1-1 0 0,-1 1 0 0 0,1-1 1 0 0,1-1-1 0 0,9 2 1 0 0,6-1 267 0 0,-1-2-1 0 0,1 0 1 0 0,0-1 0 0 0,0-1 0 0 0,0-2-1 0 0,-1 0 1 0 0,23-7 0 0 0,36-15-2841 0 0,90-41 1 0 0,-134 50 1291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8.889"/>
    </inkml:context>
    <inkml:brush xml:id="br0">
      <inkml:brushProperty name="width" value="0.035" units="cm"/>
      <inkml:brushProperty name="height" value="0.035" units="cm"/>
      <inkml:brushProperty name="color" value="#FF0066"/>
    </inkml:brush>
  </inkml:definitions>
  <inkml:trace contextRef="#ctx0" brushRef="#br0">629 672 2529 0 0,'-4'-1'257'0'0,"1"-1"1"0"0,-1 1-1 0 0,1-1 1 0 0,-1 0 0 0 0,1 0-1 0 0,0 0 1 0 0,-1-1-1 0 0,1 1 1 0 0,0-1 0 0 0,1 1-1 0 0,-1-1 1 0 0,0 0-1 0 0,1 0 1 0 0,0-1 0 0 0,-1 1-1 0 0,1 0 1 0 0,1-1-1 0 0,-1 1 1 0 0,0-1 0 0 0,-1-5-1 0 0,-4-11 1754 0 0,0-1 0 0 0,-4-27 0 0 0,10 46-1916 0 0,-59-321 1426 0 0,59 318-1477 0 0,0 1-1 0 0,0-1 1 0 0,0 1-1 0 0,0-1 1 0 0,-1 1-1 0 0,0 0 1 0 0,0 0 0 0 0,0 0-1 0 0,0 0 1 0 0,-1 0-1 0 0,1 0 1 0 0,-1 0-1 0 0,0 1 1 0 0,0 0-1 0 0,-1-1 1 0 0,1 1-1 0 0,0 0 1 0 0,-1 1-1 0 0,0-1 1 0 0,0 1-1 0 0,0-1 1 0 0,0 1-1 0 0,0 0 1 0 0,0 1 0 0 0,-1-1-1 0 0,1 1 1 0 0,-1 0-1 0 0,1 0 1 0 0,-1 0-1 0 0,1 1 1 0 0,-1-1-1 0 0,1 1 1 0 0,-1 0-1 0 0,1 0 1 0 0,-1 1-1 0 0,0-1 1 0 0,1 1-1 0 0,0 0 1 0 0,-1 1-1 0 0,1-1 1 0 0,-1 1-1 0 0,1-1 1 0 0,0 1 0 0 0,0 1-1 0 0,0-1 1 0 0,-7 6-1 0 0,-11 8-115 0 0,0 2-1 0 0,1 1 1 0 0,0 0 0 0 0,2 2-1 0 0,0 0 1 0 0,2 1 0 0 0,-29 46-1 0 0,22-26-75 0 0,2 0-1 0 0,2 2 0 0 0,-27 82 1 0 0,44-116 203 0 0,1 0 0 0 0,-1 1 1 0 0,2-1-1 0 0,-1 0 1 0 0,1 1-1 0 0,1-1 1 0 0,0 1-1 0 0,0-1 1 0 0,1 1-1 0 0,5 19 1 0 0,-5-25-30 0 0,1 0 1 0 0,0-1 0 0 0,0 1 0 0 0,0 0 0 0 0,1-1-1 0 0,0 0 1 0 0,-1 1 0 0 0,2-1 0 0 0,-1 0 0 0 0,0 0 0 0 0,1-1-1 0 0,0 1 1 0 0,0-1 0 0 0,0 0 0 0 0,0 0 0 0 0,0 0-1 0 0,1 0 1 0 0,-1-1 0 0 0,1 0 0 0 0,-1 0 0 0 0,1 0-1 0 0,0 0 1 0 0,0-1 0 0 0,6 1 0 0 0,2 0-6 0 0,1-1 1 0 0,0 0-1 0 0,-1-1 0 0 0,1 0 1 0 0,-1-1-1 0 0,1-1 1 0 0,-1 0-1 0 0,1-1 1 0 0,-1-1-1 0 0,0 0 0 0 0,0 0 1 0 0,-1-2-1 0 0,20-9 1 0 0,6-7 78 0 0,-1-2 0 0 0,66-52 0 0 0,-58 37-104 0 0,-1-2 0 0 0,40-47 1 0 0,-64 65-224 0 0,-2-1 1 0 0,0 0-1 0 0,-2-2 1 0 0,-1 0 0 0 0,24-55-1 0 0,-35 69 8 0 0,-1 0-1 0 0,0-1 0 0 0,-1 1 1 0 0,0-1-1 0 0,-1 1 0 0 0,0-1 1 0 0,-1 1-1 0 0,0-1 0 0 0,-2 0 1 0 0,-2-14-1 0 0,3 21 84 0 0,0-1 1 0 0,-1 1-1 0 0,1 0 1 0 0,-2 0-1 0 0,1 0 1 0 0,-1 0-1 0 0,0 0 1 0 0,0 0-1 0 0,0 1 0 0 0,-1-1 1 0 0,0 1-1 0 0,0 0 1 0 0,0 0-1 0 0,-1 0 1 0 0,1 1-1 0 0,-1 0 1 0 0,0-1-1 0 0,-1 2 0 0 0,1-1 1 0 0,-1 1-1 0 0,-7-4 1 0 0,7 6-208 0 0,-1 0 1 0 0,1 0-1 0 0,-1 0 0 0 0,0 1 1 0 0,1 0-1 0 0,-1 0 0 0 0,1 1 1 0 0,-1 0-1 0 0,1 0 1 0 0,-1 1-1 0 0,-11 4 0 0 0,-13 3 229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9.141"/>
    </inkml:context>
    <inkml:brush xml:id="br0">
      <inkml:brushProperty name="width" value="0.035" units="cm"/>
      <inkml:brushProperty name="height" value="0.035" units="cm"/>
      <inkml:brushProperty name="color" value="#FF0066"/>
    </inkml:brush>
  </inkml:definitions>
  <inkml:trace contextRef="#ctx0" brushRef="#br0">32 1 4321 0 0,'-2'2'40'0'0,"-1"-1"1"0"0,1 2-1 0 0,0-1 0 0 0,1 0 1 0 0,-1 0-1 0 0,0 1 0 0 0,1-1 1 0 0,-1 0-1 0 0,1 1 1 0 0,0 0-1 0 0,0-1 0 0 0,0 1 1 0 0,0 0-1 0 0,0 0 0 0 0,1-1 1 0 0,-1 5-1 0 0,-7 50 1211 0 0,8-56-1185 0 0,0 17 492 0 0,1-1 0 0 0,1 1 1 0 0,0-1-1 0 0,1 0 0 0 0,1 0 0 0 0,0 0 1 0 0,1 0-1 0 0,1-1 0 0 0,1 1 0 0 0,0-2 0 0 0,1 1 1 0 0,1-1-1 0 0,0 0 0 0 0,19 22 0 0 0,-13-19-240 0 0,0 0-1 0 0,2-1 0 0 0,0-1 1 0 0,0 0-1 0 0,2-1 0 0 0,0-1 1 0 0,0-1-1 0 0,2-1 0 0 0,-1 0 1 0 0,31 11-1 0 0,-24-15-675 0 0,0 0 0 0 0,1-2 0 0 0,0-1 0 0 0,0-2 0 0 0,0 0 0 0 0,0-2 0 0 0,0-1 1 0 0,1-1-1 0 0,-1-1 0 0 0,0-2 0 0 0,0-1 0 0 0,36-11 0 0 0,-58 14 75 0 0,-1 0 1 0 0,1 0-1 0 0,-1 0 0 0 0,0-1 1 0 0,10-6-1 0 0,-13 8-36 0 0,-1-1 0 0 0,1 1 0 0 0,-1-1 0 0 0,0 1 1 0 0,1-1-1 0 0,-1 1 0 0 0,0-1 0 0 0,0 0 0 0 0,0 1 0 0 0,0-1 0 0 0,0 0 1 0 0,1-4-1 0 0,0-8-3014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9.312"/>
    </inkml:context>
    <inkml:brush xml:id="br0">
      <inkml:brushProperty name="width" value="0.035" units="cm"/>
      <inkml:brushProperty name="height" value="0.035" units="cm"/>
      <inkml:brushProperty name="color" value="#FF0066"/>
    </inkml:brush>
  </inkml:definitions>
  <inkml:trace contextRef="#ctx0" brushRef="#br0">16 407 4665 0 0,'-1'0'44'0'0,"0"1"0"0"0,0 0 1 0 0,0-1-1 0 0,0 1 0 0 0,0 0 0 0 0,0 0 0 0 0,0-1 1 0 0,0 1-1 0 0,0 0 0 0 0,0 0 0 0 0,1 0 1 0 0,-1 0-1 0 0,0 0 0 0 0,1 0 0 0 0,-1 1 0 0 0,1-1 1 0 0,-1 0-1 0 0,0 1 0 0 0,2-1 43 0 0,-1-1 0 0 0,0 1 1 0 0,1-1-1 0 0,-1 1 0 0 0,0-1 0 0 0,1 0 0 0 0,-1 1 0 0 0,1-1 1 0 0,-1 0-1 0 0,1 1 0 0 0,-1-1 0 0 0,1 0 0 0 0,-1 1 0 0 0,1-1 1 0 0,-1 0-1 0 0,1 0 0 0 0,-1 0 0 0 0,1 0 0 0 0,0 0 0 0 0,-1 1 1 0 0,1-1-1 0 0,-1 0 0 0 0,1 0 0 0 0,-1 0 0 0 0,1 0 1 0 0,0-1-1 0 0,52-4 2771 0 0,-18-4-2166 0 0,0-1 0 0 0,-1-2 0 0 0,0-2 0 0 0,49-26 0 0 0,125-86-14 0 0,-152 90-663 0 0,125-84-1617 0 0,-96 62-3216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29.945"/>
    </inkml:context>
    <inkml:brush xml:id="br0">
      <inkml:brushProperty name="width" value="0.035" units="cm"/>
      <inkml:brushProperty name="height" value="0.035" units="cm"/>
      <inkml:brushProperty name="color" value="#FF0066"/>
    </inkml:brush>
  </inkml:definitions>
  <inkml:trace contextRef="#ctx0" brushRef="#br0">463 1098 3081 0 0,'-14'-50'1296'0'0,"11"35"-893"0"0,-1 1 0 0 0,-1-1-1 0 0,0 1 1 0 0,-14-25 0 0 0,-4 3 2199 0 0,-50-56 0 0 0,10 13 2385 0 0,26 23-4484 0 0,37 54-492 0 0,-1 0 0 0 0,0 1 0 0 0,1-1 0 0 0,-1 1 0 0 0,0-1 0 0 0,0 1 0 0 0,1-1 0 0 0,-1 1 1 0 0,0 0-1 0 0,-1 0 0 0 0,1-1 0 0 0,0 1 0 0 0,0 0 0 0 0,0 0 0 0 0,-1 0 0 0 0,1 0 0 0 0,-1 0 0 0 0,1 0 0 0 0,0 1 0 0 0,-1-1 0 0 0,0 0 0 0 0,1 1 0 0 0,-1-1 0 0 0,1 1 1 0 0,-1 0-1 0 0,0-1 0 0 0,1 1 0 0 0,-1 0 0 0 0,0 0 0 0 0,1 0 0 0 0,-1 0 0 0 0,-1 0 0 0 0,-1 3 19 0 0,0-1 0 0 0,0 1 0 0 0,0 0 0 0 0,0-1 1 0 0,1 2-1 0 0,0-1 0 0 0,-1 0 0 0 0,1 1 0 0 0,1-1 0 0 0,-6 9 0 0 0,-19 27-322 0 0,-26 51 0 0 0,44-73 197 0 0,1 0 0 0 0,1 0 0 0 0,0 1 0 0 0,2 0 0 0 0,0 0 1 0 0,-3 20-1 0 0,8-35 84 0 0,-1 1-1 0 0,1-1 1 0 0,-1 1 0 0 0,1-1-1 0 0,0 0 1 0 0,1 1 0 0 0,-1-1-1 0 0,1 1 1 0 0,-1-1-1 0 0,1 0 1 0 0,0 1 0 0 0,0-1-1 0 0,0 0 1 0 0,1 0 0 0 0,-1 0-1 0 0,1 0 1 0 0,3 5 0 0 0,-2-6-15 0 0,-1 0 1 0 0,0 0-1 0 0,1 0 1 0 0,-1 0-1 0 0,1-1 0 0 0,0 1 1 0 0,-1-1-1 0 0,1 0 1 0 0,0 0-1 0 0,0 0 1 0 0,0 0-1 0 0,0 0 1 0 0,0-1-1 0 0,0 1 1 0 0,0-1-1 0 0,4 0 0 0 0,5 0-79 0 0,0-1-1 0 0,1 0 1 0 0,-1-2-1 0 0,0 1 1 0 0,0-1-1 0 0,0-1 1 0 0,0 0-1 0 0,14-8 1 0 0,21-12 121 0 0,-1-2 1 0 0,-2-3-1 0 0,77-63 1 0 0,-51 28 434 0 0,80-90 0 0 0,-119 117-87 0 0,-1-1 0 0 0,-1-1-1 0 0,-2-1 1 0 0,40-83 0 0 0,-56 97-286 0 0,-1 1-1 0 0,-1-1 0 0 0,-1-1 0 0 0,-1 0 1 0 0,-2 0-1 0 0,-1 0 0 0 0,-1-1 1 0 0,-1 1-1 0 0,-1-1 0 0 0,-3-27 1 0 0,2 53-99 0 0,0 0 0 0 0,0 1 0 0 0,0-1 0 0 0,0 0 0 0 0,0 1 0 0 0,-1-1 0 0 0,1 0 0 0 0,0 1 0 0 0,-1-1 1 0 0,0 0-1 0 0,1 1 0 0 0,-1-1 0 0 0,0 1 0 0 0,1-1 0 0 0,-1 1 0 0 0,0 0 0 0 0,0-1 0 0 0,0 1 0 0 0,0 0 0 0 0,-1 0 1 0 0,1-1-1 0 0,0 1 0 0 0,-2-1 0 0 0,1 2-29 0 0,0 0 0 0 0,1 0 1 0 0,-1 0-1 0 0,1 0 0 0 0,-1 0 0 0 0,1 0 1 0 0,-1 1-1 0 0,1-1 0 0 0,-1 1 0 0 0,1-1 1 0 0,-1 1-1 0 0,1 0 0 0 0,0-1 0 0 0,-1 1 1 0 0,1 0-1 0 0,0 0 0 0 0,0 0 0 0 0,-1 0 1 0 0,-1 2-1 0 0,-9 10-462 0 0,0 0-1 0 0,0 1 1 0 0,-10 18-1 0 0,18-28 392 0 0,-73 109-2847 0 0,-70 137-1 0 0,144-244 2778 0 0,0 0-1 0 0,0 1 1 0 0,0-1 0 0 0,1 1-1 0 0,0 0 1 0 0,0 0 0 0 0,1 0 0 0 0,0 0-1 0 0,0 0 1 0 0,0 0 0 0 0,2 13-1 0 0,-1-17 123 0 0,1 0 0 0 0,0 1 0 0 0,0-1 0 0 0,1 0-1 0 0,-1 0 1 0 0,0 1 0 0 0,1-1 0 0 0,0 0 0 0 0,0 0 0 0 0,0-1-1 0 0,0 1 1 0 0,0 0 0 0 0,1-1 0 0 0,-1 1 0 0 0,1-1-1 0 0,-1 0 1 0 0,1 0 0 0 0,0 0 0 0 0,0 0 0 0 0,0 0 0 0 0,0-1-1 0 0,0 1 1 0 0,1-1 0 0 0,-1 0 0 0 0,7 1 0 0 0,9 3-1702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0.364"/>
    </inkml:context>
    <inkml:brush xml:id="br0">
      <inkml:brushProperty name="width" value="0.035" units="cm"/>
      <inkml:brushProperty name="height" value="0.035" units="cm"/>
      <inkml:brushProperty name="color" value="#FF0066"/>
    </inkml:brush>
  </inkml:definitions>
  <inkml:trace contextRef="#ctx0" brushRef="#br0">264 30 2529 0 0,'18'15'4580'0'0,"-27"-33"-2744"0"0,8 16-1597 0 0,-1 0 1 0 0,1 0 0 0 0,-1 0 0 0 0,0 0-1 0 0,0 1 1 0 0,0-1 0 0 0,0 0-1 0 0,0 1 1 0 0,0-1 0 0 0,0 1 0 0 0,0 0-1 0 0,-1 0 1 0 0,1 0 0 0 0,0 0 0 0 0,-1 0-1 0 0,1 0 1 0 0,-1 1 0 0 0,1-1-1 0 0,-1 1 1 0 0,0-1 0 0 0,-3 1 0 0 0,0 1-117 0 0,1 0 1 0 0,-1 0 0 0 0,1 0-1 0 0,-1 0 1 0 0,1 1-1 0 0,0 0 1 0 0,0 0 0 0 0,0 1-1 0 0,-8 4 1 0 0,-6 6-914 0 0,1 0 0 0 0,0 2 0 0 0,-28 30 0 0 0,39-39 496 0 0,-30 37-1155 0 0,35-41 1469 0 0,1 0 0 0 0,-1 0 0 0 0,1 0 0 0 0,-1 0 0 0 0,1 0 1 0 0,0 0-1 0 0,0 0 0 0 0,0 1 0 0 0,0-1 0 0 0,0 0 0 0 0,1 1 0 0 0,-1-1 1 0 0,1 0-1 0 0,-1 1 0 0 0,1-1 0 0 0,0 1 0 0 0,0-1 0 0 0,0 3 0 0 0,2-2-3 0 0,-1-1-1 0 0,0 0 1 0 0,1 0-1 0 0,-1 0 0 0 0,1 0 1 0 0,-1 0-1 0 0,1-1 1 0 0,0 1-1 0 0,0 0 0 0 0,0-1 1 0 0,0 1-1 0 0,0-1 1 0 0,0 0-1 0 0,0 0 1 0 0,1 0-1 0 0,-1 0 0 0 0,0 0 1 0 0,1 0-1 0 0,-1 0 1 0 0,1-1-1 0 0,-1 0 0 0 0,4 1 1 0 0,61 3-1756 0 0,-56-4 1683 0 0,29 0 179 0 0,-1 2 0 0 0,56 10 0 0 0,-82-9-179 0 0,1-1 0 0 0,-1 2 0 0 0,0 0 0 0 0,0 1 1 0 0,-1 0-1 0 0,1 1 0 0 0,-1 0 0 0 0,0 1 0 0 0,0 0 0 0 0,16 14 0 0 0,-27-19-48 0 0,1-1-1 0 0,-1 1 1 0 0,0-1 0 0 0,1 1-1 0 0,-1-1 1 0 0,0 1-1 0 0,0 0 1 0 0,0 0-1 0 0,0 0 1 0 0,-1 0 0 0 0,1-1-1 0 0,0 1 1 0 0,-1 0-1 0 0,1 0 1 0 0,-1 0-1 0 0,0 1 1 0 0,0-1-1 0 0,0 0 1 0 0,0 0 0 0 0,0 0-1 0 0,0 0 1 0 0,-1 2-1 0 0,0 1-30 0 0,0 0-1 0 0,-1 0 1 0 0,0 0-1 0 0,0 0 1 0 0,-1-1-1 0 0,1 1 1 0 0,-1-1-1 0 0,-5 7 1 0 0,-4 3 270 0 0,0-2-1 0 0,0 0 1 0 0,-1 0-1 0 0,-20 13 1 0 0,17-14-70 0 0,-1-1 0 0 0,0-1 1 0 0,0-1-1 0 0,-30 10 1 0 0,36-14-114 0 0,1-1 0 0 0,-1-1 0 0 0,0 1 0 0 0,-1-2-1 0 0,1 0 1 0 0,0 0 0 0 0,0-1 0 0 0,-1 0 0 0 0,-13-3 0 0 0,9-2-24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0.631"/>
    </inkml:context>
    <inkml:brush xml:id="br0">
      <inkml:brushProperty name="width" value="0.035" units="cm"/>
      <inkml:brushProperty name="height" value="0.035" units="cm"/>
      <inkml:brushProperty name="color" value="#FF0066"/>
    </inkml:brush>
  </inkml:definitions>
  <inkml:trace contextRef="#ctx0" brushRef="#br0">367 0 7946 0 0,'-7'8'304'0'0,"1"-1"-1"0"0,0 1 1 0 0,0 0 0 0 0,0 1 0 0 0,1-1 0 0 0,0 1 0 0 0,1 0-1 0 0,0 0 1 0 0,1 1 0 0 0,-1-1 0 0 0,-1 12 0 0 0,-7 14 519 0 0,-74 174 1652 0 0,49-131-3428 0 0,-90 142 0 0 0,115-205 263 0 0,9-11 235 0 0,-1 0 0 0 0,1 1-1 0 0,-1-1 1 0 0,1 1 0 0 0,1-1 0 0 0,-1 1-1 0 0,1 0 1 0 0,-1 0 0 0 0,-1 9 0 0 0,26-33-3051 0 0,-8 3 2879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0.850"/>
    </inkml:context>
    <inkml:brush xml:id="br0">
      <inkml:brushProperty name="width" value="0.035" units="cm"/>
      <inkml:brushProperty name="height" value="0.035" units="cm"/>
      <inkml:brushProperty name="color" value="#FF0066"/>
    </inkml:brush>
  </inkml:definitions>
  <inkml:trace contextRef="#ctx0" brushRef="#br0">1 90 7058 0 0,'0'3'93'0'0,"0"0"1"0"0,0-1-1 0 0,0 1 1 0 0,0 0 0 0 0,1 0-1 0 0,-1-1 1 0 0,1 1 0 0 0,0 0-1 0 0,-1-1 1 0 0,1 1 0 0 0,1-1-1 0 0,-1 1 1 0 0,0-1 0 0 0,1 1-1 0 0,-1-1 1 0 0,1 0 0 0 0,0 0-1 0 0,-1 0 1 0 0,1 0-1 0 0,0 0 1 0 0,0 0 0 0 0,1 0-1 0 0,-1-1 1 0 0,0 1 0 0 0,0-1-1 0 0,1 1 1 0 0,-1-1 0 0 0,1 0-1 0 0,5 1 1 0 0,3 3 292 0 0,0-1 1 0 0,0 0-1 0 0,0-1 0 0 0,1-1 1 0 0,21 3-1 0 0,-1-5-965 0 0,1-1 0 0 0,0-1 0 0 0,0-2 0 0 0,-1-1-1 0 0,61-19 1 0 0,153-66-3074 0 0,-160 49 3641 0 0,-65 30-48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1.774"/>
    </inkml:context>
    <inkml:brush xml:id="br0">
      <inkml:brushProperty name="width" value="0.035" units="cm"/>
      <inkml:brushProperty name="height" value="0.035" units="cm"/>
      <inkml:brushProperty name="color" value="#FF0066"/>
    </inkml:brush>
  </inkml:definitions>
  <inkml:trace contextRef="#ctx0" brushRef="#br0">314 0 3081 0 0,'0'0'369'0'0,"1"15"4511"0"0,-3-2-4396 0 0,-1-1 1 0 0,-1 0 0 0 0,1 0-1 0 0,-2-1 1 0 0,0 1-1 0 0,0-1 1 0 0,-12 18 0 0 0,-61 79 728 0 0,32-46-862 0 0,26-34-299 0 0,1-2 113 0 0,0 0 1 0 0,2 1-1 0 0,1 1 0 0 0,1 1 0 0 0,1 0 0 0 0,-13 41 0 0 0,71-130-1421 0 0,24-28 918 0 0,141-143 0 0 0,-126 153-273 0 0,-75 71 1022 0 0,1 0 0 0 0,0 1 0 0 0,1 0 0 0 0,-1 1 1 0 0,1-1-1 0 0,0 2 0 0 0,21-8 0 0 0,-31 12-393 0 0,1 0 1 0 0,-1 0-1 0 0,0 0 1 0 0,0 0 0 0 0,0 0-1 0 0,1 0 1 0 0,-1 0-1 0 0,0 0 1 0 0,0-1-1 0 0,0 1 1 0 0,1 0 0 0 0,-1 0-1 0 0,0 0 1 0 0,0 0-1 0 0,0 0 1 0 0,1 0-1 0 0,-1 0 1 0 0,0 0-1 0 0,0 0 1 0 0,0 0 0 0 0,1 1-1 0 0,-1-1 1 0 0,0 0-1 0 0,0 0 1 0 0,0 0-1 0 0,1 0 1 0 0,-1 0 0 0 0,0 0-1 0 0,0 0 1 0 0,0 0-1 0 0,0 1 1 0 0,1-1-1 0 0,-1 0 1 0 0,0 0 0 0 0,0 0-1 0 0,0 0 1 0 0,0 0-1 0 0,0 1 1 0 0,0-1-1 0 0,1 0 1 0 0,-1 0 0 0 0,0 0-1 0 0,0 1 1 0 0,0-1-1 0 0,0 0 1 0 0,0 0-1 0 0,0 0 1 0 0,0 1 0 0 0,0-1-1 0 0,0 0 1 0 0,0 0-1 0 0,0 0 1 0 0,0 1-1 0 0,0-1 1 0 0,0 0 0 0 0,-8 17-995 0 0,-15 12-1405 0 0,1-6 107 0 0,-47 37-1 0 0,61-53 2256 0 0,0-1 0 0 0,0-1-1 0 0,-1 0 1 0 0,1 0 0 0 0,-1-1 0 0 0,-1 0-1 0 0,1 0 1 0 0,0-1 0 0 0,-1 0-1 0 0,-12 1 1 0 0,22-4 27 0 0,-1 1 1 0 0,1-1-1 0 0,0 0 0 0 0,0 0 0 0 0,0 0 0 0 0,-1 0 1 0 0,1 0-1 0 0,0 0 0 0 0,0 0 0 0 0,0 0 1 0 0,-1 0-1 0 0,1 1 0 0 0,0-1 0 0 0,0 0 0 0 0,0 0 1 0 0,-1 0-1 0 0,1 0 0 0 0,0 0 0 0 0,0 0 1 0 0,0 0-1 0 0,-1-1 0 0 0,1 1 0 0 0,0 0 0 0 0,0 0 1 0 0,0 0-1 0 0,-1 0 0 0 0,1 0 0 0 0,0 0 1 0 0,0 0-1 0 0,0 0 0 0 0,-1 0 0 0 0,1-1 0 0 0,0 1 1 0 0,0 0-1 0 0,0 0 0 0 0,0 0 0 0 0,0 0 0 0 0,-1 0 1 0 0,1-1-1 0 0,0 1 0 0 0,0 0 0 0 0,0 0 1 0 0,0 0-1 0 0,0-1 0 0 0,0 1 0 0 0,0 0 0 0 0,0 0 1 0 0,0 0-1 0 0,0-1 0 0 0,0 1 0 0 0,0 0 1 0 0,10-12-1025 0 0,25-12-1389 0 0,-32 23 2380 0 0,39-25-741 0 0,1 2-1 0 0,1 2 1 0 0,1 1 0 0 0,59-17-1 0 0,-76 30 595 0 0,0 1 1 0 0,0 1-1 0 0,1 1 0 0 0,0 2 1 0 0,0 0-1 0 0,0 3 0 0 0,0 0 1 0 0,46 7-1 0 0,-39 4 294 0 0,-35-11-58 0 0,0 1 1 0 0,0-1-1 0 0,0 0 0 0 0,0 1 1 0 0,0-1-1 0 0,0 1 0 0 0,0 0 1 0 0,0-1-1 0 0,0 1 1 0 0,0 0-1 0 0,0-1 0 0 0,0 1 1 0 0,0 0-1 0 0,0 0 1 0 0,0 0-1 0 0,-1 0 0 0 0,1 0 1 0 0,0 0-1 0 0,-1 0 0 0 0,1 0 1 0 0,-1 0-1 0 0,1 0 1 0 0,-1 0-1 0 0,1 0 0 0 0,-1 0 1 0 0,0 1-1 0 0,1 1 0 0 0,-3-2 137 0 0,1 0 1 0 0,0 0-1 0 0,0 0 0 0 0,0 0 0 0 0,-1 0 0 0 0,1 0 0 0 0,0 0 0 0 0,-1-1 0 0 0,1 1 0 0 0,0 0 0 0 0,-1-1 0 0 0,1 1 0 0 0,-1-1 0 0 0,1 0 0 0 0,-1 1 0 0 0,0-1 0 0 0,1 0 0 0 0,-1 0 0 0 0,-2 0 0 0 0,-32 0 1812 0 0,15-2-795 0 0,1-1 1 0 0,0-2-1 0 0,-37-12 1 0 0,36 10-217 0 0,0 0 1 0 0,-41-5-1 0 0,54 12-1123 0 0,1 0 0 0 0,-1 1 0 0 0,1 0 0 0 0,-1 0-1 0 0,1 0 1 0 0,-1 1 0 0 0,1 1 0 0 0,0-1 0 0 0,-14 8-1 0 0,17-9 98 0 0,1 1-1 0 0,-1 0 0 0 0,1 0 1 0 0,-1 0-1 0 0,1 0 0 0 0,0 1 1 0 0,-1 0-1 0 0,1-1 0 0 0,0 1 1 0 0,1 0-1 0 0,-1 0 0 0 0,1 1 1 0 0,-1-1-1 0 0,1 0 0 0 0,0 1 0 0 0,0-1 1 0 0,0 1-1 0 0,1 0 0 0 0,-3 7 1 0 0,4-10-37 0 0,0 0-1 0 0,1 0 1 0 0,-1 0 0 0 0,0 0 0 0 0,0 0 0 0 0,1 0 0 0 0,-1 0 0 0 0,0 0-1 0 0,1 0 1 0 0,-1 0 0 0 0,1 0 0 0 0,-1-1 0 0 0,1 1 0 0 0,0 0 0 0 0,-1 0-1 0 0,1-1 1 0 0,0 1 0 0 0,0 0 0 0 0,-1-1 0 0 0,1 1 0 0 0,0-1-1 0 0,0 1 1 0 0,0-1 0 0 0,0 1 0 0 0,0-1 0 0 0,-1 1 0 0 0,1-1 0 0 0,0 0-1 0 0,0 0 1 0 0,0 0 0 0 0,0 1 0 0 0,0-1 0 0 0,0 0 0 0 0,0 0 0 0 0,0 0-1 0 0,0 0 1 0 0,0 0 0 0 0,0-1 0 0 0,0 1 0 0 0,0 0 0 0 0,0 0 0 0 0,1-1-1 0 0,50-9-1859 0 0,-47 9 1704 0 0,23-7-647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2.060"/>
    </inkml:context>
    <inkml:brush xml:id="br0">
      <inkml:brushProperty name="width" value="0.035" units="cm"/>
      <inkml:brushProperty name="height" value="0.035" units="cm"/>
      <inkml:brushProperty name="color" value="#FF0066"/>
    </inkml:brush>
  </inkml:definitions>
  <inkml:trace contextRef="#ctx0" brushRef="#br0">284 142 976 0 0,'-21'26'1737'0'0,"-42"41"0"0"0,-12 15 1576 0 0,71-77-2960 0 0,-47 53 3016 0 0,48-54-3260 0 0,0-1 0 0 0,-1 0 0 0 0,1-1 1 0 0,-1 1-1 0 0,1 0 0 0 0,-1-1 0 0 0,0 0 0 0 0,0 0 1 0 0,0 0-1 0 0,0-1 0 0 0,-1 1 0 0 0,1-1 0 0 0,0 0 1 0 0,-8 1-1 0 0,12-2-107 0 0,-1 0 1 0 0,1 0-1 0 0,0 0 0 0 0,0 0 1 0 0,0 0-1 0 0,-1 0 0 0 0,1 0 1 0 0,0 0-1 0 0,0 0 1 0 0,0 0-1 0 0,0 0 0 0 0,-1 0 1 0 0,1-1-1 0 0,0 1 1 0 0,0 0-1 0 0,0 0 0 0 0,0 0 1 0 0,-1 0-1 0 0,1 0 0 0 0,0 0 1 0 0,0-1-1 0 0,0 1 1 0 0,0 0-1 0 0,0 0 0 0 0,0 0 1 0 0,0 0-1 0 0,-1 0 1 0 0,1-1-1 0 0,0 1 0 0 0,0 0 1 0 0,0 0-1 0 0,0 0 0 0 0,0-1 1 0 0,0 1-1 0 0,0 0 1 0 0,0 0-1 0 0,0 0 0 0 0,0 0 1 0 0,0-1-1 0 0,0 1 0 0 0,0 0 1 0 0,0 0-1 0 0,0 0 1 0 0,0-1-1 0 0,0 1 0 0 0,6-14 101 0 0,13-14 110 0 0,-18 26-181 0 0,39-54 289 0 0,-3 2-1090 0 0,64-72-1 0 0,-87 112-1 0 0,-1 1 1 0 0,1 0 0 0 0,1 1-1 0 0,0 0 1 0 0,1 1 0 0 0,0 1-1 0 0,1 1 1 0 0,0 0 0 0 0,30-11-1 0 0,-33 16 138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6.074"/>
    </inkml:context>
    <inkml:brush xml:id="br0">
      <inkml:brushProperty name="width" value="0.035" units="cm"/>
      <inkml:brushProperty name="height" value="0.035" units="cm"/>
      <inkml:brushProperty name="color" value="#008C3A"/>
    </inkml:brush>
  </inkml:definitions>
  <inkml:trace contextRef="#ctx0" brushRef="#br0">0 656 1152 0 0,'0'0'329'0'0,"0"1"-1"0"0,1 0 0 0 0,-1-1 0 0 0,0 1 1 0 0,0-1-1 0 0,0 1 0 0 0,1-1 0 0 0,-1 1 1 0 0,0 0-1 0 0,0-1 0 0 0,1 1 0 0 0,-1-1 1 0 0,1 0-1 0 0,-1 1 0 0 0,0-1 0 0 0,1 1 1 0 0,-1-1-1 0 0,1 1 0 0 0,-1-1 0 0 0,1 0 1 0 0,-1 0-1 0 0,1 1 0 0 0,-1-1 1 0 0,1 0-1 0 0,0 0 0 0 0,-1 1 0 0 0,1-1 1 0 0,-1 0-1 0 0,1 0 0 0 0,0 0 0 0 0,-1 0 1 0 0,1 0-1 0 0,-1 0 0 0 0,1 0 0 0 0,1 0 1 0 0,22-16 4156 0 0,27-47-4322 0 0,-40 48 930 0 0,88-112-174 0 0,161-196-890 0 0,-254 316-74 0 0,4-6-118 0 0,1 0 1 0 0,1 1-1 0 0,0 0 1 0 0,0 0 0 0 0,2 2-1 0 0,-1 0 1 0 0,1 0-1 0 0,26-13 1 0 0,-39 23 158 0 0,-1 0 1 0 0,0 0 0 0 0,0-1-1 0 0,1 1 1 0 0,-1 0-1 0 0,0 0 1 0 0,0 0 0 0 0,1 0-1 0 0,-1 0 1 0 0,0 0-1 0 0,1 0 1 0 0,-1 0 0 0 0,0 0-1 0 0,0 0 1 0 0,1 0-1 0 0,-1 0 1 0 0,0 0 0 0 0,1 0-1 0 0,-1 0 1 0 0,0 0-1 0 0,0 0 1 0 0,1 0 0 0 0,-1 1-1 0 0,0-1 1 0 0,0 0-1 0 0,1 0 1 0 0,-1 0 0 0 0,0 0-1 0 0,0 0 1 0 0,1 1-1 0 0,-1-1 1 0 0,0 0 0 0 0,0 0-1 0 0,0 1 1 0 0,1-1-1 0 0,-1 0 1 0 0,0 0 0 0 0,0 1-1 0 0,0-1 1 0 0,0 0-1 0 0,1 1 1 0 0,-2 16-235 0 0,-11 24-149 0 0,10-37 375 0 0,-91 233 651 0 0,-32 97 410 0 0,120-317-1175 0 0,-8 25 85 0 0,1-18-2823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2.359"/>
    </inkml:context>
    <inkml:brush xml:id="br0">
      <inkml:brushProperty name="width" value="0.035" units="cm"/>
      <inkml:brushProperty name="height" value="0.035" units="cm"/>
      <inkml:brushProperty name="color" value="#FF0066"/>
    </inkml:brush>
  </inkml:definitions>
  <inkml:trace contextRef="#ctx0" brushRef="#br0">35 9 288 0 0,'51'-4'891'0'0,"-40"2"-520"0"0,0 1-1 0 0,0 0 1 0 0,0 0 0 0 0,0 2 0 0 0,15 1-1 0 0,-25-2-125 0 0,0 0 0 0 0,-1 1-1 0 0,1-1 1 0 0,0 1 0 0 0,-1-1-1 0 0,1 1 1 0 0,-1-1 0 0 0,1 1-1 0 0,0 0 1 0 0,-1-1 0 0 0,1 1-1 0 0,-1 0 1 0 0,0-1 0 0 0,1 1-1 0 0,-1 0 1 0 0,1-1 0 0 0,-1 1-1 0 0,0 0 1 0 0,0 0-1 0 0,1-1 1 0 0,-1 1 0 0 0,0 0-1 0 0,0 0 1 0 0,0 0 0 0 0,0-1-1 0 0,0 1 1 0 0,0 0 0 0 0,0 0-1 0 0,0 0 1 0 0,0 0 0 0 0,-1-1-1 0 0,1 1 1 0 0,0 0 0 0 0,0 0-1 0 0,-1-1 1 0 0,1 1 0 0 0,0 0-1 0 0,-2 1 1 0 0,-15 37 1720 0 0,13-32-1444 0 0,-9 17-84 0 0,-1 0 0 0 0,-29 37 0 0 0,29-43-803 0 0,0 1-1 0 0,1 0 1 0 0,2 1-1 0 0,-16 34 1 0 0,27-54 307 0 0,0 1 0 0 0,-1-1-1 0 0,1 0 1 0 0,0 1 0 0 0,-1-1 0 0 0,1 1 0 0 0,0-1 0 0 0,0 0 0 0 0,0 1-1 0 0,-1-1 1 0 0,1 1 0 0 0,0-1 0 0 0,0 1 0 0 0,0-1 0 0 0,0 0 0 0 0,0 1-1 0 0,0-1 1 0 0,0 1 0 0 0,0-1 0 0 0,0 1 0 0 0,0-1 0 0 0,0 1 0 0 0,0-1-1 0 0,0 1 1 0 0,0-1 0 0 0,0 0 0 0 0,1 1 0 0 0,-1-1 0 0 0,0 1 0 0 0,0-1-1 0 0,0 0 1 0 0,1 1 0 0 0,-1-1 0 0 0,0 1 0 0 0,1-1 0 0 0,-1 0 0 0 0,0 1-1 0 0,1-1 1 0 0,-1 0 0 0 0,0 0 0 0 0,1 1 0 0 0,-1-1 0 0 0,0 0 0 0 0,1 0-1 0 0,-1 1 1 0 0,1-1 0 0 0,1 0-149 0 0,-1 0 0 0 0,1-1 0 0 0,-1 1 0 0 0,0 0 0 0 0,1-1-1 0 0,-1 1 1 0 0,0-1 0 0 0,1 0 0 0 0,-1 1 0 0 0,0-1 0 0 0,0 0 0 0 0,1 0 0 0 0,-1 0 0 0 0,1-1 0 0 0,7-7-695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1:35:32.559"/>
    </inkml:context>
    <inkml:brush xml:id="br0">
      <inkml:brushProperty name="width" value="0.035" units="cm"/>
      <inkml:brushProperty name="height" value="0.035" units="cm"/>
      <inkml:brushProperty name="color" value="#FF0066"/>
    </inkml:brush>
  </inkml:definitions>
  <inkml:trace contextRef="#ctx0" brushRef="#br0">66 1 600 0 0,'-4'2'305'0'0,"-1"0"0"0"0,1 0 0 0 0,0 1 0 0 0,0-1-1 0 0,0 1 1 0 0,0 0 0 0 0,1 0 0 0 0,-1 1 0 0 0,1-1 0 0 0,0 1 0 0 0,0 0-1 0 0,0 0 1 0 0,0 0 0 0 0,1 0 0 0 0,-5 8 0 0 0,6-10-176 0 0,1 0 0 0 0,-1 0 0 0 0,0 0 0 0 0,1 0 0 0 0,-1 0 0 0 0,1 0 0 0 0,-1 0 0 0 0,1 0 0 0 0,0 0 0 0 0,0 0 0 0 0,0 0 0 0 0,0 0 0 0 0,0 0 0 0 0,0 0 1 0 0,1 0-1 0 0,-1 0 0 0 0,1 0 0 0 0,-1 0 0 0 0,1 0 0 0 0,0 0 0 0 0,0 0 0 0 0,-1 0 0 0 0,2 0 0 0 0,-1-1 0 0 0,0 1 0 0 0,0 0 0 0 0,0-1 0 0 0,1 1 0 0 0,-1-1 0 0 0,1 1 0 0 0,-1-1 0 0 0,1 0 0 0 0,0 0 0 0 0,-1 1 0 0 0,1-1 0 0 0,0 0 0 0 0,0-1 1 0 0,0 1-1 0 0,3 1 0 0 0,4 0-108 0 0,1 0 1 0 0,0-1 0 0 0,-1 0-1 0 0,1 0 1 0 0,0-1 0 0 0,0 0 0 0 0,-1-1-1 0 0,1 0 1 0 0,0-1 0 0 0,-1 0 0 0 0,1 0-1 0 0,-1-1 1 0 0,13-6 0 0 0,9-2-516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2:33:11.247"/>
    </inkml:context>
    <inkml:brush xml:id="br0">
      <inkml:brushProperty name="width" value="0.035" units="cm"/>
      <inkml:brushProperty name="height" value="0.035" units="cm"/>
      <inkml:brushProperty name="color" value="#FF0066"/>
    </inkml:brush>
  </inkml:definitions>
  <inkml:trace contextRef="#ctx0" brushRef="#br0">0 2 6945 0 0,'0'0'0'0'0,"0"-1"0"0"0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2:32:41.176"/>
    </inkml:context>
    <inkml:brush xml:id="br0">
      <inkml:brushProperty name="width" value="0.035" units="cm"/>
      <inkml:brushProperty name="height" value="0.035" units="cm"/>
      <inkml:brushProperty name="color" value="#FF0066"/>
    </inkml:brush>
  </inkml:definitions>
  <inkml:trace contextRef="#ctx0" brushRef="#br0">1 80 3369 0 0,'0'-2'254'0'0,"1"-1"0"0"0,0 0 1 0 0,-1 1-1 0 0,1-1 1 0 0,0 1-1 0 0,0-1 0 0 0,1 1 1 0 0,-1 0-1 0 0,0-1 0 0 0,1 1 1 0 0,2-3-1 0 0,-3 4-15 0 0,1-1-1 0 0,-1 0 0 0 0,0 0 1 0 0,1 0-1 0 0,-1 0 1 0 0,0 0-1 0 0,0 0 1 0 0,0 0-1 0 0,0 0 1 0 0,-1 0-1 0 0,1 0 1 0 0,0 0-1 0 0,-1-1 1 0 0,0 1-1 0 0,1 0 1 0 0,-1 0-1 0 0,0-1 0 0 0,0 1 1 0 0,-1-4-1 0 0,1 5-251 0 0,0 1-1 0 0,0 0 1 0 0,0 0-1 0 0,0 0 1 0 0,0 0-1 0 0,0 0 1 0 0,-1-1-1 0 0,1 1 1 0 0,0 0-1 0 0,0 0 1 0 0,0 0-1 0 0,0 0 1 0 0,0 0-1 0 0,0 0 1 0 0,0 0-1 0 0,-1 0 1 0 0,1 0-1 0 0,0-1 0 0 0,0 1 1 0 0,0 0-1 0 0,0 0 1 0 0,0 0-1 0 0,-1 0 1 0 0,1 0-1 0 0,0 0 1 0 0,0 0-1 0 0,0 0 1 0 0,0 0-1 0 0,0 0 1 0 0,-1 0-1 0 0,1 0 1 0 0,0 0-1 0 0,0 0 1 0 0,0 0-1 0 0,0 0 1 0 0,0 0-1 0 0,-1 0 1 0 0,1 0-1 0 0,0 0 0 0 0,0 1 1 0 0,0-1-1 0 0,0 0 1 0 0,0 0-1 0 0,0 0 1 0 0,-1 0-1 0 0,1 0 1 0 0,0 0-1 0 0,0 0 1 0 0,0 0-1 0 0,0 1 1 0 0,0-1-1 0 0,0 0 1 0 0,0 0-1 0 0,0 0 1 0 0,0 0-1 0 0,-1 0 1 0 0,1 0-1 0 0,0 1 1 0 0,0-1-1 0 0,-7 11-2701 0 0,6-10 1300 0 0,-2 4-1297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5.711"/>
    </inkml:context>
    <inkml:brush xml:id="br0">
      <inkml:brushProperty name="width" value="0.035" units="cm"/>
      <inkml:brushProperty name="height" value="0.035" units="cm"/>
      <inkml:brushProperty name="color" value="#FF0066"/>
    </inkml:brush>
  </inkml:definitions>
  <inkml:trace contextRef="#ctx0" brushRef="#br0">16 373 288 0 0,'-2'-2'291'0'0,"0"-1"-1"0"0,1 0 1 0 0,-1 0-1 0 0,1 0 0 0 0,-1 0 1 0 0,1 0-1 0 0,0 0 1 0 0,0 0-1 0 0,0 0 1 0 0,0-1-1 0 0,1 1 1 0 0,-1 0-1 0 0,1-1 1 0 0,0 1-1 0 0,0 0 1 0 0,0-1-1 0 0,1 1 1 0 0,-1 0-1 0 0,1 0 1 0 0,-1-1-1 0 0,3-4 1 0 0,-3 6-57 0 0,1-1 0 0 0,0 1 0 0 0,0-1 1 0 0,0 1-1 0 0,0-1 0 0 0,0 1 0 0 0,1 0 1 0 0,-1-1-1 0 0,1 1 0 0 0,-1 0 0 0 0,1 0 1 0 0,0 0-1 0 0,0 0 0 0 0,0 0 0 0 0,0 1 1 0 0,0-1-1 0 0,0 1 0 0 0,0-1 0 0 0,1 1 1 0 0,-1 0-1 0 0,0-1 0 0 0,1 1 0 0 0,-1 0 1 0 0,1 1-1 0 0,-1-1 0 0 0,1 0 0 0 0,4 1 0 0 0,91 2 1950 0 0,-50 0-1571 0 0,1-1 0 0 0,79-11 0 0 0,37-18 198 0 0,31-6-44 0 0,276-14-1 0 0,17 46-359 0 0,336-17-190 0 0,-548-4 79 0 0,229-14 529 0 0,0 31-301 0 0,177 86-511 0 0,-516-55-14 0 0,-70-10-68 0 0,-16 0-114 0 0,0-5 0 0 0,0-3 0 0 0,92-3 1 0 0,-164-4 107 0 0,-1 0 1 0 0,1-1 0 0 0,-1 0 0 0 0,0-1-1 0 0,1 0 1 0 0,-1 0 0 0 0,0-1-1 0 0,0 1 1 0 0,-1-2 0 0 0,1 1 0 0 0,0-1-1 0 0,-1 0 1 0 0,0-1 0 0 0,0 0 0 0 0,0 0-1 0 0,-1-1 1 0 0,0 1 0 0 0,0-1 0 0 0,0-1-1 0 0,-1 1 1 0 0,0-1 0 0 0,0 0 0 0 0,0 0-1 0 0,-1 0 1 0 0,0-1 0 0 0,-1 1 0 0 0,0-1-1 0 0,0 0 1 0 0,0 0 0 0 0,2-13 0 0 0,3-22-689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6.523"/>
    </inkml:context>
    <inkml:brush xml:id="br0">
      <inkml:brushProperty name="width" value="0.035" units="cm"/>
      <inkml:brushProperty name="height" value="0.035" units="cm"/>
      <inkml:brushProperty name="color" value="#FF0066"/>
    </inkml:brush>
  </inkml:definitions>
  <inkml:trace contextRef="#ctx0" brushRef="#br0">441 316 2793 0 0,'4'7'1243'0'0,"6"20"922"0"0,-10-26-1964 0 0,0-1 1 0 0,0 1-1 0 0,1 0 1 0 0,-1-1-1 0 0,0 1 1 0 0,0-1-1 0 0,0 1 1 0 0,0 0-1 0 0,0-1 1 0 0,0 1-1 0 0,0 0 1 0 0,0-1-1 0 0,0 1 1 0 0,0 0-1 0 0,0-1 1 0 0,0 1-1 0 0,0-1 1 0 0,-1 1-1 0 0,1 0 1 0 0,0-1-1 0 0,0 1 1 0 0,-1-1-1 0 0,1 1 1 0 0,0-1-1 0 0,-1 1 1 0 0,1-1-1 0 0,-1 1 1 0 0,1-1 0 0 0,-1 1-1 0 0,1-1 1 0 0,-1 1-1 0 0,1-1 1 0 0,-1 1-1 0 0,-15-9 4346 0 0,-8-18-3798 0 0,22 24-440 0 0,-33-39-86 0 0,21 22-156 0 0,-1 1 0 0 0,-1 0 0 0 0,0 1 0 0 0,-1 1 0 0 0,-1 1 1 0 0,0 0-1 0 0,-1 1 0 0 0,-27-14 0 0 0,43 27-69 0 0,0 0-1 0 0,0 0 0 0 0,0 0 1 0 0,0 0-1 0 0,0 0 0 0 0,-1 0 1 0 0,1 1-1 0 0,0 0 0 0 0,0-1 1 0 0,-1 1-1 0 0,1 1 0 0 0,0-1 1 0 0,0 0-1 0 0,-1 1 0 0 0,1-1 1 0 0,0 1-1 0 0,0 0 0 0 0,0 0 1 0 0,-3 2-1 0 0,1 0-23 0 0,0 0 1 0 0,0 0-1 0 0,0 1 0 0 0,1 0 1 0 0,0 0-1 0 0,0 0 0 0 0,0 0 0 0 0,0 0 1 0 0,1 1-1 0 0,-4 5 0 0 0,-3 9-118 0 0,0 1-1 0 0,1 0 0 0 0,1 0 1 0 0,-9 35-1 0 0,10-28-25 0 0,1 0 1 0 0,2 1-1 0 0,1 0 0 0 0,0 0 0 0 0,4 55 0 0 0,1-65 240 0 0,0 0-1 0 0,1-1 0 0 0,1 1 0 0 0,1-1 1 0 0,0 0-1 0 0,1-1 0 0 0,1 1 0 0 0,0-1 0 0 0,2-1 1 0 0,15 24-1 0 0,-21-34-6 0 0,0-1 0 0 0,1 1 0 0 0,-1-1 0 0 0,1 0 0 0 0,0-1 0 0 0,0 1 0 0 0,1-1 0 0 0,-1 0 0 0 0,1 0 0 0 0,0 0 0 0 0,-1 0 0 0 0,1-1 1 0 0,0 0-1 0 0,1 0 0 0 0,-1 0 0 0 0,0-1 0 0 0,11 2 0 0 0,-8-2-11 0 0,0-2 0 0 0,0 1 1 0 0,0-1-1 0 0,0 0 0 0 0,0-1 1 0 0,0 1-1 0 0,0-2 0 0 0,0 1 1 0 0,-1-1-1 0 0,0 0 0 0 0,8-5 1 0 0,9-6-70 0 0,0-2 0 0 0,-2-1 1 0 0,0 0-1 0 0,-1-2 1 0 0,36-40-1 0 0,-15 10 220 0 0,-1-3 0 0 0,56-95-1 0 0,-80 116-276 0 0,0-1-1 0 0,-3 0 1 0 0,0-1-1 0 0,-2-1 1 0 0,-2 0-1 0 0,10-57 1 0 0,-19 86-151 0 0,3-46-990 0 0,-4 49 974 0 0,0 0 0 0 0,0 0 0 0 0,0-1 0 0 0,0 1 0 0 0,0 0 0 0 0,-1 0 0 0 0,1 0 0 0 0,-1 0 0 0 0,1 0 0 0 0,-1 0 0 0 0,0 0 0 0 0,0 0 0 0 0,0 0 0 0 0,0 0 0 0 0,0 0 0 0 0,0 0 0 0 0,-1 0 0 0 0,1 1 0 0 0,-3-3 0 0 0,-4 4-3080 0 0,4 6 1626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7.040"/>
    </inkml:context>
    <inkml:brush xml:id="br0">
      <inkml:brushProperty name="width" value="0.035" units="cm"/>
      <inkml:brushProperty name="height" value="0.035" units="cm"/>
      <inkml:brushProperty name="color" value="#FF0066"/>
    </inkml:brush>
  </inkml:definitions>
  <inkml:trace contextRef="#ctx0" brushRef="#br0">499 254 1584 0 0,'-1'0'319'0'0,"0"0"-1"0"0,0-1 0 0 0,0 1 0 0 0,1 0 0 0 0,-1 0 0 0 0,0-1 1 0 0,0 1-1 0 0,0-1 0 0 0,0 1 0 0 0,1 0 0 0 0,-1-1 0 0 0,0 0 1 0 0,0 1-1 0 0,1-1 0 0 0,-1 1 0 0 0,0-1 0 0 0,1 0 0 0 0,-1 0 1 0 0,1 1-1 0 0,-1-1 0 0 0,1 0 0 0 0,-1 0 0 0 0,1 0 0 0 0,0 1 1 0 0,-1-3-1 0 0,-15-34 2139 0 0,2 6-199 0 0,-10-11-614 0 0,-20-31-130 0 0,41 68-1453 0 0,-1 1 1 0 0,0-1-1 0 0,0 1 0 0 0,0-1 0 0 0,0 1 1 0 0,-1 1-1 0 0,0-1 0 0 0,0 0 0 0 0,0 1 1 0 0,-10-5-1 0 0,11 7-75 0 0,0 0 0 0 0,1 0 0 0 0,-1 0 0 0 0,0 0 0 0 0,1 1 0 0 0,-1 0 0 0 0,0-1 0 0 0,0 2 1 0 0,0-1-1 0 0,1 0 0 0 0,-1 1 0 0 0,0-1 0 0 0,0 1 0 0 0,1 0 0 0 0,-1 0 0 0 0,-5 3 0 0 0,2 0-73 0 0,0 0-1 0 0,0 0 1 0 0,1 1 0 0 0,-1 0-1 0 0,1 0 1 0 0,0 1-1 0 0,-7 8 1 0 0,-3 6-193 0 0,2 0 0 0 0,0 1 0 0 0,1 1 0 0 0,-10 24-1 0 0,9-17 106 0 0,-8 14 15 0 0,2 1 0 0 0,2 1-1 0 0,-21 83 1 0 0,38-126 225 0 0,1 0-1 0 0,-1 1 0 0 0,1-1 1 0 0,-1 1-1 0 0,1-1 1 0 0,0 1-1 0 0,-1-1 0 0 0,1 1 1 0 0,1-1-1 0 0,-1 1 1 0 0,0-1-1 0 0,1 0 0 0 0,-1 1 1 0 0,1-1-1 0 0,-1 1 1 0 0,1-1-1 0 0,0 0 0 0 0,0 1 1 0 0,0-1-1 0 0,1 0 1 0 0,-1 0-1 0 0,0 0 0 0 0,1 0 1 0 0,0 0-1 0 0,-1 0 1 0 0,1 0-1 0 0,0-1 0 0 0,0 1 1 0 0,0-1-1 0 0,0 1 1 0 0,0-1-1 0 0,0 0 0 0 0,0 1 1 0 0,0-1-1 0 0,1 0 1 0 0,-1-1-1 0 0,0 1 0 0 0,1 0 1 0 0,-1-1-1 0 0,1 1 1 0 0,-1-1-1 0 0,1 0 0 0 0,-1 0 1 0 0,1 0-1 0 0,2 0 1 0 0,8-1-4 0 0,1 0 1 0 0,-1 0 0 0 0,-1-2 0 0 0,1 1 0 0 0,0-2-1 0 0,-1 0 1 0 0,18-7 0 0 0,19-14-116 0 0,-1-2 1 0 0,-1-2-1 0 0,60-49 1 0 0,-7-2-3725 0 0,-65 52 1085 0 0,-14 11-1936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7.449"/>
    </inkml:context>
    <inkml:brush xml:id="br0">
      <inkml:brushProperty name="width" value="0.035" units="cm"/>
      <inkml:brushProperty name="height" value="0.035" units="cm"/>
      <inkml:brushProperty name="color" value="#FF0066"/>
    </inkml:brush>
  </inkml:definitions>
  <inkml:trace contextRef="#ctx0" brushRef="#br0">380 253 2040 0 0,'50'-60'4193'0'0,"-48"57"-3790"0"0,0 0-1 0 0,1 0 1 0 0,-1 0-1 0 0,0-1 1 0 0,-1 1-1 0 0,1-1 1 0 0,-1 1-1 0 0,1-1 1 0 0,-1 0 0 0 0,0 1-1 0 0,0-1 1 0 0,-1 0-1 0 0,1 0 1 0 0,-1 0-1 0 0,0 0 1 0 0,0 1-1 0 0,-1-7 1 0 0,-1 7-99 0 0,1-1-1 0 0,-1 1 1 0 0,-1 0-1 0 0,1 0 1 0 0,0 0 0 0 0,-1 0-1 0 0,1 0 1 0 0,-1 1-1 0 0,0-1 1 0 0,0 1 0 0 0,0 0-1 0 0,0 0 1 0 0,-6-3 0 0 0,-55-25 839 0 0,37 18-676 0 0,26 12-463 0 0,-13-7 26 0 0,0 0-1 0 0,-1 1 1 0 0,0 0 0 0 0,0 2-1 0 0,-20-5 1 0 0,31 9-38 0 0,-1-1 0 0 0,0 1 0 0 0,1 0 0 0 0,-1 0 1 0 0,0 1-1 0 0,1 0 0 0 0,-1 0 0 0 0,1 0 0 0 0,-1 0 0 0 0,1 0 0 0 0,-1 1 0 0 0,1 0 0 0 0,0 0 0 0 0,0 0 0 0 0,0 1 1 0 0,0-1-1 0 0,0 1 0 0 0,0 0 0 0 0,1 0 0 0 0,-1 0 0 0 0,1 1 0 0 0,-4 4 0 0 0,-7 12-62 0 0,1 2-1 0 0,0 0 0 0 0,2 0 1 0 0,0 1-1 0 0,1 1 1 0 0,2-1-1 0 0,0 1 1 0 0,2 1-1 0 0,1 0 1 0 0,-3 27-1 0 0,7-47 90 0 0,1 0 1 0 0,-1 0-1 0 0,1 0 1 0 0,0 0-1 0 0,0 0 1 0 0,1 0-1 0 0,0 0 1 0 0,-1-1-1 0 0,2 1 1 0 0,-1 0-1 0 0,0 0 0 0 0,1 0 1 0 0,0-1-1 0 0,0 1 1 0 0,0-1-1 0 0,1 0 1 0 0,0 1-1 0 0,0-1 1 0 0,0 0-1 0 0,0-1 1 0 0,0 1-1 0 0,1-1 0 0 0,-1 1 1 0 0,1-1-1 0 0,5 3 1 0 0,-3-3-1 0 0,1 0 1 0 0,-1 0-1 0 0,1-1 0 0 0,0 0 1 0 0,-1 0-1 0 0,1 0 1 0 0,0-1-1 0 0,0 0 0 0 0,0-1 1 0 0,0 0-1 0 0,0 0 0 0 0,0 0 1 0 0,0-1-1 0 0,0 0 1 0 0,0 0-1 0 0,0-1 0 0 0,10-3 1 0 0,3-4-346 0 0,0-1 0 0 0,0 0 0 0 0,-1-2 0 0 0,-1 0 0 0 0,0-1 0 0 0,-1-1 0 0 0,20-20 0 0 0,-28 26-180 0 0,20-18-5421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7.934"/>
    </inkml:context>
    <inkml:brush xml:id="br0">
      <inkml:brushProperty name="width" value="0.035" units="cm"/>
      <inkml:brushProperty name="height" value="0.035" units="cm"/>
      <inkml:brushProperty name="color" value="#FF0066"/>
    </inkml:brush>
  </inkml:definitions>
  <inkml:trace contextRef="#ctx0" brushRef="#br0">439 334 2737 0 0,'7'-3'275'0'0,"0"0"1"0"0,-1 0-1 0 0,1-1 1 0 0,-1 1-1 0 0,1-1 1 0 0,-1-1 0 0 0,0 1-1 0 0,-1-1 1 0 0,1 0-1 0 0,-1 0 1 0 0,0-1 0 0 0,0 1-1 0 0,4-8 1 0 0,-4 7 370 0 0,0-1 0 0 0,-1 0-1 0 0,1 0 1 0 0,-1-1 0 0 0,-1 1 0 0 0,0-1 0 0 0,0 0 0 0 0,0 0 0 0 0,-1 0 0 0 0,0 0 0 0 0,1-12 0 0 0,-4 13-467 0 0,0 1 0 0 0,0 0 1 0 0,0 0-1 0 0,-1 0 0 0 0,0 0 0 0 0,0 0 1 0 0,-1 0-1 0 0,0 0 0 0 0,0 1 1 0 0,0-1-1 0 0,0 1 0 0 0,-1 0 0 0 0,0 0 1 0 0,0 0-1 0 0,-1 1 0 0 0,1-1 1 0 0,-1 1-1 0 0,0 0 0 0 0,-5-3 1 0 0,0 0-333 0 0,0 0 0 0 0,0 1 0 0 0,-1 1 0 0 0,1-1 0 0 0,-1 2 0 0 0,0-1 0 0 0,0 2 0 0 0,-1-1 0 0 0,-14-1 0 0 0,17 4-10 0 0,0 1 0 0 0,0 0 0 0 0,0 0 0 0 0,0 1 0 0 0,0 0 0 0 0,0 0 1 0 0,0 1-1 0 0,0 0 0 0 0,1 1 0 0 0,-1 0 0 0 0,-13 7 0 0 0,8-2-10 0 0,1 0 0 0 0,1 0 1 0 0,0 2-1 0 0,0-1 0 0 0,0 1 0 0 0,-13 17 1 0 0,2 0 94 0 0,2 2 1 0 0,1 1 0 0 0,1 0-1 0 0,2 1 1 0 0,-17 40-1 0 0,29-60 302 0 0,1 0-1 0 0,0 0 1 0 0,1 0-1 0 0,0 1 0 0 0,1-1 1 0 0,0 1-1 0 0,0 15 1 0 0,2-24-118 0 0,0 0 1 0 0,0 0 0 0 0,0 0 0 0 0,1 0 0 0 0,-1 0 0 0 0,1 0-1 0 0,0 0 1 0 0,0 0 0 0 0,0 0 0 0 0,0 0 0 0 0,0 0 0 0 0,0-1 0 0 0,1 1-1 0 0,0-1 1 0 0,-1 1 0 0 0,1-1 0 0 0,0 1 0 0 0,0-1 0 0 0,0 0-1 0 0,0 0 1 0 0,1 0 0 0 0,-1 0 0 0 0,1 0 0 0 0,-1-1 0 0 0,1 1-1 0 0,0-1 1 0 0,-1 0 0 0 0,1 1 0 0 0,0-1 0 0 0,0 0 0 0 0,0-1 0 0 0,0 1-1 0 0,4 0 1 0 0,6 0-14 0 0,0-1-1 0 0,-1 0 0 0 0,1-1 1 0 0,-1 0-1 0 0,1-1 0 0 0,-1-1 1 0 0,1 0-1 0 0,-1 0 0 0 0,0-1 1 0 0,0-1-1 0 0,-1 0 1 0 0,19-11-1 0 0,1-2-58 0 0,0-2 1 0 0,-1-2 0 0 0,29-26-1 0 0,-44 34 56 0 0,-1 0 0 0 0,-1-1 1 0 0,-1 0-1 0 0,0-1 0 0 0,0 0 0 0 0,-2-1 0 0 0,12-24 0 0 0,-19 34-217 0 0,0-1-1 0 0,0 0 0 0 0,-1 0 0 0 0,0-1 1 0 0,0 1-1 0 0,-1 0 0 0 0,0-1 0 0 0,0-14 0 0 0,-2 18-141 0 0,1 0 0 0 0,-1 0 0 0 0,0 1 0 0 0,0-1-1 0 0,-1 0 1 0 0,1 1 0 0 0,-1-1 0 0 0,0 1 0 0 0,0-1 0 0 0,-1 1-1 0 0,1 0 1 0 0,-1 0 0 0 0,0 0 0 0 0,0 0 0 0 0,0 1-1 0 0,-5-5 1 0 0,-8-5-5128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8.309"/>
    </inkml:context>
    <inkml:brush xml:id="br0">
      <inkml:brushProperty name="width" value="0.035" units="cm"/>
      <inkml:brushProperty name="height" value="0.035" units="cm"/>
      <inkml:brushProperty name="color" value="#FF0066"/>
    </inkml:brush>
  </inkml:definitions>
  <inkml:trace contextRef="#ctx0" brushRef="#br0">0 7 13883 0 0,'3'-2'-51'0'0,"1"1"0"0"0,-1 0 0 0 0,0 0 1 0 0,1 1-1 0 0,-1-1 0 0 0,1 1 0 0 0,-1-1 0 0 0,1 1 1 0 0,-1 0-1 0 0,1 0 0 0 0,-1 1 0 0 0,1-1 0 0 0,-1 1 0 0 0,1 0 1 0 0,-1 0-1 0 0,0 0 0 0 0,5 2 0 0 0,61 34-7136 0 0,-36-16 4532 0 0,-20-15 2522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6.307"/>
    </inkml:context>
    <inkml:brush xml:id="br0">
      <inkml:brushProperty name="width" value="0.035" units="cm"/>
      <inkml:brushProperty name="height" value="0.035" units="cm"/>
      <inkml:brushProperty name="color" value="#008C3A"/>
    </inkml:brush>
  </inkml:definitions>
  <inkml:trace contextRef="#ctx0" brushRef="#br0">9 77 10946 0 0,'-1'1'132'0'0,"0"-1"1"0"0,1 1-1 0 0,-1 0 0 0 0,0-1 0 0 0,1 1 0 0 0,-1 0 0 0 0,1-1 0 0 0,-1 1 0 0 0,1 0 1 0 0,-1 0-1 0 0,1 0 0 0 0,0-1 0 0 0,-1 1 0 0 0,1 0 0 0 0,0 0 0 0 0,0 0 0 0 0,-1 0 0 0 0,1 0 1 0 0,0 0-1 0 0,0-1 0 0 0,0 1 0 0 0,0 0 0 0 0,0 0 0 0 0,0 0 0 0 0,0 0 0 0 0,1 0 0 0 0,-1 0 1 0 0,0 0-1 0 0,0-1 0 0 0,1 1 0 0 0,-1 0 0 0 0,0 0 0 0 0,2 1 0 0 0,28 16 4613 0 0,-24-16-5120 0 0,8 4 333 0 0,1-1-1 0 0,-1 0 1 0 0,1-1 0 0 0,1-1-1 0 0,-1-1 1 0 0,0 0 0 0 0,1-1-1 0 0,-1 0 1 0 0,0-1-1 0 0,1-1 1 0 0,27-5 0 0 0,9-6-2474 0 0,1-1-1 0 0,54-24 1 0 0,-53 18-895 0 0,70-16 0 0 0,52 9 3280 0 0,-154 21 118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8.539"/>
    </inkml:context>
    <inkml:brush xml:id="br0">
      <inkml:brushProperty name="width" value="0.035" units="cm"/>
      <inkml:brushProperty name="height" value="0.035" units="cm"/>
      <inkml:brushProperty name="color" value="#FF0066"/>
    </inkml:brush>
  </inkml:definitions>
  <inkml:trace contextRef="#ctx0" brushRef="#br0">0 47 1808 0 0,'23'-10'1780'0'0,"18"-15"5154"0"0,-25 14-4137 0 0,-12 11-3277 0 0,-8 4-685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08.761"/>
    </inkml:context>
    <inkml:brush xml:id="br0">
      <inkml:brushProperty name="width" value="0.035" units="cm"/>
      <inkml:brushProperty name="height" value="0.035" units="cm"/>
      <inkml:brushProperty name="color" value="#FF0066"/>
    </inkml:brush>
  </inkml:definitions>
  <inkml:trace contextRef="#ctx0" brushRef="#br0">0 19 3081 0 0,'70'-9'1963'0'0,"-58"6"-559"0"0,-1 1-1 0 0,1 0 0 0 0,-1 1 0 0 0,1 0 1 0 0,-1 1-1 0 0,14 1 0 0 0,-24 0-1273 0 0,0-1-1 0 0,-1 1 0 0 0,1 0 1 0 0,-1-1-1 0 0,0 1 0 0 0,1-1 1 0 0,-1 1-1 0 0,0 0 0 0 0,1-1 1 0 0,-1 1-1 0 0,0 0 1 0 0,0 0-1 0 0,1-1 0 0 0,-1 1 1 0 0,0 0-1 0 0,0 0 0 0 0,0-1 1 0 0,0 1-1 0 0,0 0 0 0 0,0 0 1 0 0,0-1-1 0 0,0 1 0 0 0,0 0 1 0 0,-1 0-1 0 0,1-1 1 0 0,0 1-1 0 0,0 0 0 0 0,-1-1 1 0 0,1 1-1 0 0,0 0 0 0 0,-1-1 1 0 0,0 2-1 0 0,-8 13-811 0 0,-1-8-5073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4.337"/>
    </inkml:context>
    <inkml:brush xml:id="br0">
      <inkml:brushProperty name="width" value="0.035" units="cm"/>
      <inkml:brushProperty name="height" value="0.035" units="cm"/>
      <inkml:brushProperty name="color" value="#FF0066"/>
    </inkml:brush>
  </inkml:definitions>
  <inkml:trace contextRef="#ctx0" brushRef="#br0">634 247 2272 0 0,'-36'-60'3113'0'0,"-11"26"-67"0"0,5 5 1806 0 0,32 21-4444 0 0,0-1 0 0 0,-1 2 1 0 0,0-1-1 0 0,0 1 0 0 0,-1 1 1 0 0,1 0-1 0 0,-1 1 0 0 0,-1 0 1 0 0,1 1-1 0 0,-1 0 0 0 0,1 1 1 0 0,-23-3-1 0 0,27 6-398 0 0,0-1 0 0 0,-1 2-1 0 0,1-1 1 0 0,-1 1 0 0 0,1 0 0 0 0,0 1-1 0 0,0 0 1 0 0,0 0 0 0 0,0 1 0 0 0,0 0-1 0 0,0 0 1 0 0,1 1 0 0 0,-1 0 0 0 0,1 0-1 0 0,0 1 1 0 0,0 0 0 0 0,1 0 0 0 0,-1 0 0 0 0,1 1-1 0 0,-9 11 1 0 0,-7 10-45 0 0,2 1 1 0 0,0 1-1 0 0,2 1 0 0 0,2 1 1 0 0,0 0-1 0 0,2 1 0 0 0,2 0 1 0 0,-13 49-1 0 0,23-75 40 0 0,1-1 0 0 0,0 0-1 0 0,1 1 1 0 0,-1-1 0 0 0,1 1 0 0 0,0-1-1 0 0,0 1 1 0 0,1-1 0 0 0,0 1 0 0 0,0-1-1 0 0,0 1 1 0 0,0-1 0 0 0,1 0 0 0 0,0 0 0 0 0,0 0-1 0 0,0 0 1 0 0,1 0 0 0 0,0 0 0 0 0,0 0-1 0 0,0-1 1 0 0,0 0 0 0 0,1 1 0 0 0,0-1 0 0 0,0 0-1 0 0,0-1 1 0 0,0 1 0 0 0,0-1 0 0 0,1 0-1 0 0,0 0 1 0 0,5 3 0 0 0,-2-3 5 0 0,0 0-1 0 0,1 0 1 0 0,-1-1-1 0 0,1 0 1 0 0,0 0-1 0 0,0-1 1 0 0,0 0-1 0 0,0-1 1 0 0,0 0 0 0 0,0 0-1 0 0,-1-1 1 0 0,1 0-1 0 0,0 0 1 0 0,0-1-1 0 0,0-1 1 0 0,-1 1-1 0 0,17-8 1 0 0,5-6 41 0 0,-1-1 1 0 0,0-2-1 0 0,-1 0 0 0 0,-1-2 1 0 0,0-1-1 0 0,-2-2 0 0 0,-1 0 1 0 0,-1-1-1 0 0,-1-1 0 0 0,-1-2 1 0 0,-2 0-1 0 0,-1-1 0 0 0,28-58 1 0 0,-39 69-176 0 0,-1-1 1 0 0,-1 0 0 0 0,4-20-1 0 0,-8 32-163 0 0,0 0 0 0 0,0 0 0 0 0,-1-1 0 0 0,0 1 0 0 0,0 0-1 0 0,-1 0 1 0 0,1-1 0 0 0,-2 1 0 0 0,1 0 0 0 0,-1 0 0 0 0,-4-10-1 0 0,2 11-1637 0 0,-1 3-3179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4.710"/>
    </inkml:context>
    <inkml:brush xml:id="br0">
      <inkml:brushProperty name="width" value="0.035" units="cm"/>
      <inkml:brushProperty name="height" value="0.035" units="cm"/>
      <inkml:brushProperty name="color" value="#FF0066"/>
    </inkml:brush>
  </inkml:definitions>
  <inkml:trace contextRef="#ctx0" brushRef="#br0">9 19 9362 0 0,'-5'0'832'0'0,"3"-1"-672"0"0,0-1-160 0 0,2 1 0 0 0,0-1-168 0 0,0 1-72 0 0,2 0-16 0 0,-2-1 0 0 0,1-1-352 0 0,-1 1-64 0 0,1-1-24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5.122"/>
    </inkml:context>
    <inkml:brush xml:id="br0">
      <inkml:brushProperty name="width" value="0.035" units="cm"/>
      <inkml:brushProperty name="height" value="0.035" units="cm"/>
      <inkml:brushProperty name="color" value="#FF0066"/>
    </inkml:brush>
  </inkml:definitions>
  <inkml:trace contextRef="#ctx0" brushRef="#br0">322 243 13883 0 0,'-16'-57'1313'0'0,"13"41"-1103"0"0,-2 0-1 0 0,0 0 1 0 0,0 0 0 0 0,-10-18 0 0 0,10 26-179 0 0,1 0 1 0 0,-1 0-1 0 0,0 1 1 0 0,-1 0-1 0 0,0-1 1 0 0,0 2-1 0 0,-1-1 1 0 0,1 1-1 0 0,-9-6 1 0 0,13 11-8 0 0,-1-1 0 0 0,1 1 0 0 0,0 0 0 0 0,-1 0 0 0 0,0 0 0 0 0,1 0 0 0 0,-1 0 0 0 0,0 1 0 0 0,1-1 0 0 0,-1 1 0 0 0,0 0 0 0 0,1 0 0 0 0,-1 0 0 0 0,0 0 0 0 0,0 0 1 0 0,1 0-1 0 0,-1 1 0 0 0,0-1 0 0 0,1 1 0 0 0,-1 0 0 0 0,1 0 0 0 0,-1 0 0 0 0,1 0 0 0 0,-1 0 0 0 0,1 1 0 0 0,-1-1 0 0 0,1 1 0 0 0,0-1 0 0 0,0 1 0 0 0,0 0 0 0 0,0 0 0 0 0,0 0 0 0 0,0 0 0 0 0,-1 3 0 0 0,-12 12 59 0 0,2 2 0 0 0,0 0 0 0 0,1 0 0 0 0,1 1 0 0 0,-13 31 0 0 0,17-36-65 0 0,2 0 0 0 0,0 1 0 0 0,0 0-1 0 0,2 0 1 0 0,0 0 0 0 0,1 1 0 0 0,0-1 0 0 0,1 22 0 0 0,1-35-4 0 0,0-1 0 0 0,1 1 0 0 0,-1 0 1 0 0,1 0-1 0 0,-1 0 0 0 0,1-1 0 0 0,0 1 1 0 0,0 0-1 0 0,0-1 0 0 0,0 1 0 0 0,0-1 0 0 0,1 1 1 0 0,-1-1-1 0 0,1 1 0 0 0,0-1 0 0 0,0 0 0 0 0,-1 0 1 0 0,1 0-1 0 0,1 0 0 0 0,-1 0 0 0 0,3 2 0 0 0,-1-3-14 0 0,0 1-1 0 0,0-1 0 0 0,0 1 1 0 0,0-1-1 0 0,0 0 0 0 0,0-1 1 0 0,0 1-1 0 0,1-1 0 0 0,-1 0 1 0 0,0 0-1 0 0,0 0 0 0 0,9-2 1 0 0,1-1 2 0 0,0 0 1 0 0,0-1 0 0 0,0-1 0 0 0,0-1-1 0 0,-1 0 1 0 0,0 0 0 0 0,15-10-1 0 0,-7 0-174 0 0,-1 0 0 0 0,0-1 0 0 0,-1 0 0 0 0,-1-2-1 0 0,-1 0 1 0 0,27-40 0 0 0,-19 20-2135 0 0,26-56 1 0 0,-39 70 637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5.569"/>
    </inkml:context>
    <inkml:brush xml:id="br0">
      <inkml:brushProperty name="width" value="0.035" units="cm"/>
      <inkml:brushProperty name="height" value="0.035" units="cm"/>
      <inkml:brushProperty name="color" value="#FF0066"/>
    </inkml:brush>
  </inkml:definitions>
  <inkml:trace contextRef="#ctx0" brushRef="#br0">161 354 3681 0 0,'2'0'152'0'0,"-1"-1"1"0"0,1 1 0 0 0,0-1 0 0 0,0 0-1 0 0,-1 0 1 0 0,1 1 0 0 0,0-1-1 0 0,-1 0 1 0 0,1-1 0 0 0,-1 1-1 0 0,1 0 1 0 0,-1 0 0 0 0,0 0-1 0 0,1-1 1 0 0,-1 1 0 0 0,0-1-1 0 0,0 1 1 0 0,0-1 0 0 0,0 0 0 0 0,0 1-1 0 0,0-1 1 0 0,-1 0 0 0 0,1 1-1 0 0,-1-1 1 0 0,1 0 0 0 0,-1 0-1 0 0,1 0 1 0 0,-1 1 0 0 0,0-4-1 0 0,2-5 343 0 0,-1 0 0 0 0,0 1-1 0 0,-1-1 1 0 0,-1-12-1 0 0,-3-11-79 0 0,-2 0-1 0 0,-1 0 1 0 0,-1 1-1 0 0,-2 0 1 0 0,-24-54-1 0 0,33 85-386 0 0,0 1 0 0 0,1 0 0 0 0,-1 0 0 0 0,1 0 0 0 0,-1 0 0 0 0,0 0 0 0 0,1 0 0 0 0,-1 0 0 0 0,0 0 0 0 0,1 0 0 0 0,-1 0 0 0 0,0 0 0 0 0,1 1 0 0 0,-1-1 0 0 0,1 0 0 0 0,-1 0 0 0 0,0 1 0 0 0,1-1 0 0 0,-1 0 0 0 0,1 1 0 0 0,-1-1 0 0 0,1 0 0 0 0,-1 1 0 0 0,1-1 0 0 0,-1 1 0 0 0,1-1 0 0 0,-1 1 0 0 0,1-1 0 0 0,0 1-1 0 0,-1-1 1 0 0,1 1 0 0 0,0 0 0 0 0,-1 0 0 0 0,-15 19-357 0 0,3 0 379 0 0,1 2 0 0 0,0 0 0 0 0,2 0 0 0 0,1 1 1 0 0,1 0-1 0 0,0 0 0 0 0,2 1 0 0 0,1 0 0 0 0,1 0 0 0 0,1 0 0 0 0,0 45 0 0 0,2-65 39 0 0,1 0 0 0 0,1 0 0 0 0,-1 0 0 0 0,1 0-1 0 0,-1-1 1 0 0,1 1 0 0 0,0 0 0 0 0,0 0 0 0 0,1-1-1 0 0,-1 1 1 0 0,1 0 0 0 0,0-1 0 0 0,0 0 0 0 0,0 1-1 0 0,0-1 1 0 0,1 0 0 0 0,-1 0 0 0 0,1 0 0 0 0,0-1-1 0 0,0 1 1 0 0,0-1 0 0 0,6 5 0 0 0,-4-5-42 0 0,0 0 1 0 0,0-1 0 0 0,0 1-1 0 0,0-1 1 0 0,0 0 0 0 0,0 0-1 0 0,0-1 1 0 0,1 0 0 0 0,-1 0-1 0 0,0 0 1 0 0,0 0 0 0 0,0-1-1 0 0,1 0 1 0 0,-1 0 0 0 0,0 0-1 0 0,9-4 1 0 0,-1 0-21 0 0,0-1 1 0 0,-1-1-1 0 0,1 0 1 0 0,-1-1-1 0 0,-1 0 1 0 0,1-1-1 0 0,-1 0 0 0 0,-1 0 1 0 0,0-2-1 0 0,0 1 1 0 0,-1-1-1 0 0,13-21 1 0 0,-8 10-604 0 0,0-1 1 0 0,9-25 0 0 0,13-49-6070 0 0,-31 81 2627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6.144"/>
    </inkml:context>
    <inkml:brush xml:id="br0">
      <inkml:brushProperty name="width" value="0.035" units="cm"/>
      <inkml:brushProperty name="height" value="0.035" units="cm"/>
      <inkml:brushProperty name="color" value="#FF0066"/>
    </inkml:brush>
  </inkml:definitions>
  <inkml:trace contextRef="#ctx0" brushRef="#br0">421 108 2449 0 0,'6'-13'-859'0'0,"-4"10"1220"0"0,0 0 1 0 0,0-1 0 0 0,0 1-1 0 0,-1-1 1 0 0,1 1 0 0 0,-1-1-1 0 0,0 0 1 0 0,0 0-1 0 0,0-5 1 0 0,-1 8 59 0 0,-1-1 1 0 0,1 0-1 0 0,-1 1 0 0 0,0-1 0 0 0,0 1 0 0 0,1-1 1 0 0,-1 1-1 0 0,0-1 0 0 0,0 1 0 0 0,0-1 1 0 0,-1 1-1 0 0,1 0 0 0 0,0 0 0 0 0,0 0 0 0 0,-1 0 1 0 0,1 0-1 0 0,-1 0 0 0 0,1 0 0 0 0,-1 0 1 0 0,1 0-1 0 0,-1 0 0 0 0,1 1 0 0 0,-1-1 0 0 0,-2 0 1 0 0,-5-3 91 0 0,-1 0 1 0 0,1 0-1 0 0,-1 1 1 0 0,0 1 0 0 0,0-1-1 0 0,-16-1 1 0 0,20 5-514 0 0,0-1 1 0 0,1 1 0 0 0,-1-1 0 0 0,0 2 0 0 0,1-1-1 0 0,-1 0 1 0 0,1 1 0 0 0,0 0 0 0 0,0 1 0 0 0,-1-1-1 0 0,1 1 1 0 0,1 0 0 0 0,-8 5 0 0 0,-11 9-19 0 0,0 2 1 0 0,2 0-1 0 0,0 1 1 0 0,1 1-1 0 0,1 1 0 0 0,1 1 1 0 0,1 1-1 0 0,1 0 1 0 0,2 1-1 0 0,0 0 1 0 0,-17 45-1 0 0,30-66 19 0 0,-1 0 1 0 0,1 1-1 0 0,0-1 0 0 0,0 1 1 0 0,0-1-1 0 0,1 1 0 0 0,-1 0 1 0 0,1-1-1 0 0,0 1 0 0 0,1 0 1 0 0,-1-1-1 0 0,1 1 0 0 0,0-1 1 0 0,0 1-1 0 0,0-1 0 0 0,0 1 1 0 0,1-1-1 0 0,0 0 0 0 0,0 1 1 0 0,0-1-1 0 0,1 0 0 0 0,-1-1 1 0 0,6 7-1 0 0,-3-6 1 0 0,-1 0 0 0 0,1 0-1 0 0,1-1 1 0 0,-1 0 0 0 0,0 0 0 0 0,1 0 0 0 0,0-1-1 0 0,0 1 1 0 0,-1-1 0 0 0,1-1 0 0 0,1 1-1 0 0,-1-1 1 0 0,0 0 0 0 0,0 0 0 0 0,0-1 0 0 0,0 0-1 0 0,8-1 1 0 0,5-1 11 0 0,0-1 0 0 0,0-1 1 0 0,-1-1-1 0 0,1-1 0 0 0,-1 0 0 0 0,-1-2 0 0 0,1 0 0 0 0,-1 0 1 0 0,0-2-1 0 0,-1 0 0 0 0,0-1 0 0 0,-1-1 0 0 0,0 0 0 0 0,19-20 1 0 0,-26 23-57 0 0,0 0 1 0 0,-1-1-1 0 0,0 1 1 0 0,0-1 0 0 0,-1-1-1 0 0,0 1 1 0 0,-1-1 0 0 0,0 0-1 0 0,-1 0 1 0 0,6-22 0 0 0,-9 25-82 0 0,0 0 1 0 0,-1-1 0 0 0,1 1 0 0 0,-1 0 0 0 0,-1-1-1 0 0,0 1 1 0 0,0 0 0 0 0,0-1 0 0 0,-1 1-1 0 0,-1 0 1 0 0,1 0 0 0 0,-1 0 0 0 0,-1 1 0 0 0,1-1-1 0 0,-1 1 1 0 0,-9-13 0 0 0,10 16-295 0 0,0 0 0 0 0,0 0 0 0 0,-1 0 0 0 0,0 0 0 0 0,0 1 0 0 0,0 0 0 0 0,0-1 0 0 0,0 1 0 0 0,-1 1 0 0 0,-6-4 0 0 0,6 4-515 0 0,1 0 0 0 0,-1 0-1 0 0,0 1 1 0 0,0 0 0 0 0,0 0 0 0 0,-9 0 0 0 0,-2 0-1609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6.427"/>
    </inkml:context>
    <inkml:brush xml:id="br0">
      <inkml:brushProperty name="width" value="0.035" units="cm"/>
      <inkml:brushProperty name="height" value="0.035" units="cm"/>
      <inkml:brushProperty name="color" value="#FF0066"/>
    </inkml:brush>
  </inkml:definitions>
  <inkml:trace contextRef="#ctx0" brushRef="#br0">1 128 10426 0 0,'2'-1'456'0'0,"1"-2"104"0"0,1 0-448 0 0,1 1-112 0 0,-3-1 0 0 0,1 0 0 0 0,1-1 0 0 0,2-3 64 0 0,1-3-64 0 0,3-4 0 0 0,-2-3-720 0 0,-2 2-192 0 0,-4 1-40 0 0,1 2-8 0 0,-1 0 832 0 0,-5 4 128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6.612"/>
    </inkml:context>
    <inkml:brush xml:id="br0">
      <inkml:brushProperty name="width" value="0.035" units="cm"/>
      <inkml:brushProperty name="height" value="0.035" units="cm"/>
      <inkml:brushProperty name="color" value="#FF0066"/>
    </inkml:brush>
  </inkml:definitions>
  <inkml:trace contextRef="#ctx0" brushRef="#br0">5 30 8866 0 0,'-3'4'792'0'0,"1"-3"-632"0"0,2 1-160 0 0,2-1 0 0 0,1-1 632 0 0,-1 0 96 0 0,1-1 17 0 0,1-1 7 0 0,5 0-864 0 0,0-4-176 0 0,4 0-32 0 0,-2-2-1 0 0,0-5 233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4.784"/>
    </inkml:context>
    <inkml:brush xml:id="br0">
      <inkml:brushProperty name="width" value="0.035" units="cm"/>
      <inkml:brushProperty name="height" value="0.035" units="cm"/>
      <inkml:brushProperty name="color" value="#FF0066"/>
    </inkml:brush>
  </inkml:definitions>
  <inkml:trace contextRef="#ctx0" brushRef="#br0">85 0 3513 0 0,'-3'19'9059'0'0,"8"43"-6500"0"0,-3-35-1182 0 0,-2-2-1094 0 0,-1 1 0 0 0,-1-1 1 0 0,-1 1-1 0 0,-1-1 0 0 0,-8 26 1 0 0,0-12-869 0 0,-1-2 0 0 0,-28 55 0 0 0,40-86-2351 0 0,8-11 847 0 0,8-9-114 0 0,-7 3 1212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06.809"/>
    </inkml:context>
    <inkml:brush xml:id="br0">
      <inkml:brushProperty name="width" value="0.035" units="cm"/>
      <inkml:brushProperty name="height" value="0.035" units="cm"/>
      <inkml:brushProperty name="color" value="#008C3A"/>
    </inkml:brush>
  </inkml:definitions>
  <inkml:trace contextRef="#ctx0" brushRef="#br0">256 111 16996 0 0,'-4'2'84'0'0,"0"1"-1"0"0,0 0 1 0 0,0 0 0 0 0,1 1 0 0 0,-1-1 0 0 0,1 1 0 0 0,-1-1 0 0 0,1 1 0 0 0,0 0 0 0 0,1 0-1 0 0,-1 1 1 0 0,1-1 0 0 0,0 1 0 0 0,0-1 0 0 0,0 1 0 0 0,0 0 0 0 0,1-1 0 0 0,0 1 0 0 0,0 0-1 0 0,0 6 1 0 0,-3 54-1715 0 0,4-46 820 0 0,-1-1-1 0 0,-4 26 0 0 0,-5-7 1225 0 0,-1 0 0 0 0,-2 0 0 0 0,-2-1-1 0 0,-1-1 1 0 0,-1-1 0 0 0,-2 0 0 0 0,-2-1 0 0 0,-48 58 0 0 0,185-271 859 0 0,-49 82-1433 0 0,95-126-276 0 0,-140 198 361 0 0,2 0-1 0 0,0 1 1 0 0,2 1 0 0 0,1 2 0 0 0,51-34 0 0 0,-67 49 41 0 0,1 1 1 0 0,-1 0-1 0 0,1 1 1 0 0,24-7-1 0 0,-34 11 30 0 0,-1 1-1 0 0,1-1 0 0 0,0 1 0 0 0,0-1 1 0 0,-1 1-1 0 0,1 0 0 0 0,0-1 0 0 0,0 1 1 0 0,-1 0-1 0 0,1 0 0 0 0,0 1 0 0 0,0-1 1 0 0,0 0-1 0 0,-1 1 0 0 0,1-1 0 0 0,0 1 1 0 0,0-1-1 0 0,-1 1 0 0 0,1 0 0 0 0,-1 0 0 0 0,1-1 1 0 0,-1 1-1 0 0,1 0 0 0 0,-1 1 0 0 0,1-1 1 0 0,-1 0-1 0 0,0 0 0 0 0,0 1 0 0 0,1-1 1 0 0,-1 0-1 0 0,0 1 0 0 0,0-1 0 0 0,0 1 1 0 0,-1-1-1 0 0,1 1 0 0 0,0 0 0 0 0,-1-1 1 0 0,1 1-1 0 0,-1 0 0 0 0,1 0 0 0 0,-1-1 1 0 0,0 1-1 0 0,1 0 0 0 0,-1 0 0 0 0,0 1 1 0 0,0 15-45 0 0,-1-1 1 0 0,0 1-1 0 0,-1-1 0 0 0,-1 0 1 0 0,-1 0-1 0 0,0 0 1 0 0,-13 30-1 0 0,-59 111 631 0 0,71-148-492 0 0,-26 49 424 0 0,-3-1 0 0 0,-69 89 1 0 0,89-129-342 0 0,-1-1 0 0 0,-1-1 0 0 0,0 0 0 0 0,-1-1 0 0 0,-1 0 0 0 0,0-2 0 0 0,-1 0-1 0 0,-1-1 1 0 0,0-1 0 0 0,0-1 0 0 0,-36 13 0 0 0,51-21-185 0 0,0-1-1 0 0,0 0 0 0 0,0 0 0 0 0,-1 0 0 0 0,1 0 0 0 0,0-1 1 0 0,-1 0-1 0 0,1 0 0 0 0,0-1 0 0 0,0 1 0 0 0,-1-1 0 0 0,1 0 1 0 0,0 0-1 0 0,0-1 0 0 0,0 0 0 0 0,0 0 0 0 0,-6-3 0 0 0,7 2-64 0 0,0 1-1 0 0,1-1 0 0 0,0-1 1 0 0,0 1-1 0 0,-1 0 0 0 0,2-1 0 0 0,-1 1 1 0 0,0-1-1 0 0,1 0 0 0 0,0 0 1 0 0,0 0-1 0 0,0 0 0 0 0,0-1 1 0 0,1 1-1 0 0,-1 0 0 0 0,1-1 0 0 0,0 1 1 0 0,1-1-1 0 0,-1 1 0 0 0,1-8 1 0 0,0-28-1735 0 0,4-9-4862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5.481"/>
    </inkml:context>
    <inkml:brush xml:id="br0">
      <inkml:brushProperty name="width" value="0.035" units="cm"/>
      <inkml:brushProperty name="height" value="0.035" units="cm"/>
      <inkml:brushProperty name="color" value="#FF0066"/>
    </inkml:brush>
  </inkml:definitions>
  <inkml:trace contextRef="#ctx0" brushRef="#br0">236 251 1152 0 0,'7'-6'536'0'0,"-1"0"0"0"0,0-1-1 0 0,-1 0 1 0 0,0 0 0 0 0,0 0 0 0 0,0-1-1 0 0,-1 0 1 0 0,0 0 0 0 0,-1 0 0 0 0,4-11-1 0 0,-6 14-295 0 0,0 0-1 0 0,0 1 1 0 0,-1-1-1 0 0,1 0 0 0 0,-1 0 1 0 0,-1 0-1 0 0,1 0 1 0 0,-1 0-1 0 0,0 0 0 0 0,0 0 1 0 0,0 0-1 0 0,-1 1 0 0 0,1-1 1 0 0,-1 0-1 0 0,0 1 1 0 0,-1-1-1 0 0,1 1 0 0 0,-1 0 1 0 0,-4-6-1 0 0,2 3-135 0 0,0 1 0 0 0,0 0 0 0 0,-1 0 0 0 0,0 0 0 0 0,0 1 0 0 0,0 0 0 0 0,-13-8 0 0 0,17 12-97 0 0,0 0 0 0 0,0 0 0 0 0,0 1 0 0 0,0-1 1 0 0,0 1-1 0 0,0-1 0 0 0,0 1 0 0 0,0 0 0 0 0,0-1 0 0 0,0 1 1 0 0,0 0-1 0 0,-1 0 0 0 0,1 1 0 0 0,0-1 0 0 0,0 0 0 0 0,0 1 1 0 0,0-1-1 0 0,0 1 0 0 0,0 0 0 0 0,0 0 0 0 0,0 0 0 0 0,1 0 1 0 0,-1 0-1 0 0,0 0 0 0 0,0 0 0 0 0,1 0 0 0 0,-1 1 0 0 0,1-1 1 0 0,-1 1-1 0 0,1-1 0 0 0,0 1 0 0 0,-1-1 0 0 0,1 1 0 0 0,0 0 1 0 0,-1 2-1 0 0,-16 25-147 0 0,2 1 0 0 0,1 0 0 0 0,-19 57 1 0 0,-18 99-217 0 0,49-172 565 0 0,0 0 1 0 0,1 0-1 0 0,0 0 1 0 0,1 0-1 0 0,1 18 0 0 0,0-30-137 0 0,0 0 0 0 0,0 0 0 0 0,1 0-1 0 0,-1 0 1 0 0,0 0 0 0 0,1 0-1 0 0,-1 0 1 0 0,1 0 0 0 0,-1 0-1 0 0,1-1 1 0 0,0 1 0 0 0,0 0 0 0 0,0 0-1 0 0,0-1 1 0 0,0 1 0 0 0,0 0-1 0 0,0-1 1 0 0,1 1 0 0 0,-1-1 0 0 0,0 0-1 0 0,1 1 1 0 0,0-1 0 0 0,-1 0-1 0 0,1 0 1 0 0,-1 0 0 0 0,1 0-1 0 0,0 0 1 0 0,0 0 0 0 0,0-1 0 0 0,0 1-1 0 0,-1-1 1 0 0,1 1 0 0 0,0-1-1 0 0,0 0 1 0 0,0 1 0 0 0,0-1-1 0 0,0 0 1 0 0,0 0 0 0 0,0-1 0 0 0,0 1-1 0 0,0 0 1 0 0,0 0 0 0 0,0-1-1 0 0,0 0 1 0 0,-1 1 0 0 0,1-1 0 0 0,3-1-1 0 0,6-3 6 0 0,-1 0 0 0 0,1 0 0 0 0,-1-1 0 0 0,0 0 0 0 0,-1-1 0 0 0,1 0-1 0 0,-1-1 1 0 0,12-12 0 0 0,-1-2 17 0 0,0-1 1 0 0,18-29-1 0 0,38-74-14 0 0,-67 110-539 0 0,-2-1 1 0 0,0 0-1 0 0,0 0 1 0 0,-2-1-1 0 0,7-35 1 0 0,-13 44-3189 0 0,-3 8 885 0 0,-11 18-583 0 0,-12 29 2023 0 0,19-24 1318 0 0,1 1 0 0 0,-6 29-1 0 0,13-49 5 0 0,-7 26 0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5.880"/>
    </inkml:context>
    <inkml:brush xml:id="br0">
      <inkml:brushProperty name="width" value="0.035" units="cm"/>
      <inkml:brushProperty name="height" value="0.035" units="cm"/>
      <inkml:brushProperty name="color" value="#FF0066"/>
    </inkml:brush>
  </inkml:definitions>
  <inkml:trace contextRef="#ctx0" brushRef="#br0">0 43 4001 0 0,'21'-9'5201'0'0,"15"-3"-2119"0"0,-23 2-4382 0 0,-9 4-1370 0 0,-2 1-531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6.300"/>
    </inkml:context>
    <inkml:brush xml:id="br0">
      <inkml:brushProperty name="width" value="0.035" units="cm"/>
      <inkml:brushProperty name="height" value="0.035" units="cm"/>
      <inkml:brushProperty name="color" value="#FF0066"/>
    </inkml:brush>
  </inkml:definitions>
  <inkml:trace contextRef="#ctx0" brushRef="#br0">60 0 2793 0 0,'1'1'125'0'0,"-1"0"0"0"0,1 0 1 0 0,0-1-1 0 0,-1 1 0 0 0,1 0 1 0 0,0 0-1 0 0,-1 0 0 0 0,1 0 1 0 0,-1-1-1 0 0,1 1 0 0 0,-1 0 1 0 0,0 0-1 0 0,1 0 0 0 0,-1 0 1 0 0,0 0-1 0 0,0 0 0 0 0,0 0 1 0 0,0 0-1 0 0,0 0 0 0 0,0 0 1 0 0,0 0-1 0 0,0 0 0 0 0,0 0 1 0 0,0 0-1 0 0,-1 2 1 0 0,-2 29 1542 0 0,-22 85 2003 0 0,13-64-2283 0 0,1 0-1 0 0,-5 88 1 0 0,16-139-1413 0 0,1 122 60 0 0,0-111-634 0 0,1 0 1 0 0,0 0-1 0 0,1 0 0 0 0,0 0 1 0 0,1-1-1 0 0,0 1 0 0 0,8 15 0 0 0,-3-19-1784 0 0,-4-7-807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6.688"/>
    </inkml:context>
    <inkml:brush xml:id="br0">
      <inkml:brushProperty name="width" value="0.035" units="cm"/>
      <inkml:brushProperty name="height" value="0.035" units="cm"/>
      <inkml:brushProperty name="color" value="#FF0066"/>
    </inkml:brush>
  </inkml:definitions>
  <inkml:trace contextRef="#ctx0" brushRef="#br0">0 20 1584 0 0,'14'-8'-1528'0'0,"10"-3"13066"0"0,-23 11-11337 0 0,-1 0-1 0 0,1 0 0 0 0,-1 0 1 0 0,0 0-1 0 0,1 0 1 0 0,-1 1-1 0 0,1-1 0 0 0,-1 0 1 0 0,0 0-1 0 0,1 0 1 0 0,-1 1-1 0 0,1-1 0 0 0,-1 0 1 0 0,0 0-1 0 0,0 1 1 0 0,1-1-1 0 0,-1 0 0 0 0,0 1 1 0 0,1-1-1 0 0,-1 0 0 0 0,0 1 1 0 0,0-1-1 0 0,0 0 1 0 0,1 1-1 0 0,-1-1 0 0 0,0 1 1 0 0,0-1-1 0 0,0 1 1 0 0,2 15-979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7.104"/>
    </inkml:context>
    <inkml:brush xml:id="br0">
      <inkml:brushProperty name="width" value="0.035" units="cm"/>
      <inkml:brushProperty name="height" value="0.035" units="cm"/>
      <inkml:brushProperty name="color" value="#FF0066"/>
    </inkml:brush>
  </inkml:definitions>
  <inkml:trace contextRef="#ctx0" brushRef="#br0">39 0 5785 0 0,'1'0'299'0'0,"0"0"0"0"0,-1 0 0 0 0,1 1 0 0 0,-1-1 0 0 0,1 0 1 0 0,-1 0-1 0 0,1 0 0 0 0,-1 0 0 0 0,1 0 0 0 0,-1 1 0 0 0,1-1 0 0 0,-1 0 0 0 0,1 0 0 0 0,-1 1 0 0 0,1-1 0 0 0,-1 0 0 0 0,0 1 0 0 0,1-1 0 0 0,-1 1 0 0 0,1-1 0 0 0,-1 0 0 0 0,0 1 0 0 0,0-1 0 0 0,1 1 0 0 0,-1 0 0 0 0,4 19 2462 0 0,-10 26-2929 0 0,4-34 1275 0 0,-6 48-976 0 0,-31 395 1378 0 0,43-428-3996 0 0,-4-27 2398 0 0,0-1 1 0 0,0 1-1 0 0,0 0 1 0 0,0 0-1 0 0,0 0 1 0 0,1-1-1 0 0,-1 1 1 0 0,0 0-1 0 0,0 0 1 0 0,0 0-1 0 0,1 0 1 0 0,-1 0-1 0 0,0-1 1 0 0,0 1-1 0 0,0 0 1 0 0,1 0-1 0 0,-1 0 1 0 0,0 0-1 0 0,0 0 1 0 0,1 0-1 0 0,-1 0 1 0 0,0 0-1 0 0,0 0 1 0 0,1 0-1 0 0,-1 0 1 0 0,0 0-1 0 0,0 0 1 0 0,1 0-1 0 0,-1 0 1 0 0,0 0-1 0 0,0 0 1 0 0,0 0-1 0 0,1 1 1 0 0,-1-1-1 0 0,0 0 1 0 0,0 0-1 0 0,1 0 1 0 0,-1 0-1 0 0,0 0 1 0 0,0 0-1 0 0,0 1 1 0 0,0-1-1 0 0,1 0 1 0 0,-1 0-1 0 0,0 0 1 0 0,0 1-1 0 0,3-8-4562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7.403"/>
    </inkml:context>
    <inkml:brush xml:id="br0">
      <inkml:brushProperty name="width" value="0.035" units="cm"/>
      <inkml:brushProperty name="height" value="0.035" units="cm"/>
      <inkml:brushProperty name="color" value="#FF0066"/>
    </inkml:brush>
  </inkml:definitions>
  <inkml:trace contextRef="#ctx0" brushRef="#br0">53 0 2040 0 0,'7'1'7083'0'0,"-6"6"-4326"0"0,-3 10-2470 0 0,2-17-162 0 0,-3 9-386 0 0,0 0 0 0 0,0 0-1 0 0,0-1 1 0 0,-1 1 0 0 0,-1-1 0 0 0,1 0 0 0 0,-10 11 0 0 0,-4 9-3198 0 0,16-23 2492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7.707"/>
    </inkml:context>
    <inkml:brush xml:id="br0">
      <inkml:brushProperty name="width" value="0.035" units="cm"/>
      <inkml:brushProperty name="height" value="0.035" units="cm"/>
      <inkml:brushProperty name="color" value="#FF0066"/>
    </inkml:brush>
  </inkml:definitions>
  <inkml:trace contextRef="#ctx0" brushRef="#br0">184 1 4665 0 0,'-8'7'6955'0'0,"2"10"-3976"0"0,-2 29-2856 0 0,4-25 326 0 0,-76 281-1294 0 0,14-66-3760 0 0,56-188 708 0 0,9-40 2538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48.231"/>
    </inkml:context>
    <inkml:brush xml:id="br0">
      <inkml:brushProperty name="width" value="0.035" units="cm"/>
      <inkml:brushProperty name="height" value="0.035" units="cm"/>
      <inkml:brushProperty name="color" value="#FF0066"/>
    </inkml:brush>
  </inkml:definitions>
  <inkml:trace contextRef="#ctx0" brushRef="#br0">207 290 9362 0 0,'4'-59'2365'0'0,"-3"45"-2000"0"0,0 0 0 0 0,0 0 0 0 0,-2 1 0 0 0,-1-17 0 0 0,1 24-320 0 0,-1 0-1 0 0,0-1 1 0 0,0 1 0 0 0,0 0-1 0 0,-1 1 1 0 0,0-1 0 0 0,0 0-1 0 0,-1 1 1 0 0,1-1-1 0 0,-1 1 1 0 0,0 0 0 0 0,-7-6-1 0 0,6 6-42 0 0,-48-41 1519 0 0,51 44-1499 0 0,1 1 0 0 0,-1-1 1 0 0,0 1-1 0 0,0 0 0 0 0,0 0 1 0 0,0 0-1 0 0,0 0 0 0 0,0 0 1 0 0,0 0-1 0 0,0 0 0 0 0,-1 1 1 0 0,1-1-1 0 0,0 1 0 0 0,0 0 1 0 0,-1-1-1 0 0,1 1 0 0 0,0 0 1 0 0,0 0-1 0 0,-1 1 0 0 0,1-1 1 0 0,0 0-1 0 0,0 1 0 0 0,-1 0 1 0 0,1-1-1 0 0,-4 3 0 0 0,2 1-136 0 0,0 0 0 0 0,1 0 0 0 0,0 0 0 0 0,-1 0 0 0 0,1 1 0 0 0,1 0 0 0 0,-1-1-1 0 0,1 1 1 0 0,0 0 0 0 0,0 0 0 0 0,0 1 0 0 0,1-1 0 0 0,-2 7 0 0 0,-8 72 733 0 0,11-82-579 0 0,-1 1 1 0 0,1 0-1 0 0,0 0 1 0 0,0 0 0 0 0,0 0-1 0 0,0 0 1 0 0,1 0-1 0 0,-1 0 1 0 0,1 0-1 0 0,0 0 1 0 0,0-1 0 0 0,0 1-1 0 0,0 0 1 0 0,0 0-1 0 0,1-1 1 0 0,-1 1 0 0 0,1-1-1 0 0,-1 1 1 0 0,1-1-1 0 0,0 0 1 0 0,0 0 0 0 0,0 0-1 0 0,0 0 1 0 0,1 0-1 0 0,-1 0 1 0 0,0 0-1 0 0,1-1 1 0 0,4 3 0 0 0,-2-3-54 0 0,-1 0-1 0 0,1 0 1 0 0,0-1 0 0 0,0 1 0 0 0,0-1 0 0 0,-1 0 0 0 0,1 0 0 0 0,0-1 0 0 0,0 0 0 0 0,-1 0 0 0 0,1 0 0 0 0,0 0 0 0 0,-1-1 0 0 0,1 1 0 0 0,-1-1 0 0 0,9-5-1 0 0,56-41-1 0 0,-58 39 20 0 0,1 0 0 0 0,-1 0 0 0 0,2 1 0 0 0,-1 1 0 0 0,1 0 0 0 0,1 0 0 0 0,15-4-1 0 0,-28 11 19 0 0,0 1 0 0 0,-1-1-1 0 0,1 1 1 0 0,0 0-1 0 0,-1-1 1 0 0,1 1-1 0 0,-1 0 1 0 0,1 0 0 0 0,-1-1-1 0 0,1 1 1 0 0,-1 0-1 0 0,1 0 1 0 0,-1 0-1 0 0,0 0 1 0 0,0 0-1 0 0,1-1 1 0 0,-1 1 0 0 0,0 0-1 0 0,0 0 1 0 0,0 0-1 0 0,0 0 1 0 0,0 0-1 0 0,0 0 1 0 0,0 0-1 0 0,0 0 1 0 0,0 0 0 0 0,-1 1-1 0 0,0 31 745 0 0,1-32-755 0 0,-7 60-106 0 0,-3 0-1 0 0,-3-1 0 0 0,-2 0 0 0 0,-3-1 0 0 0,-2-1 0 0 0,-43 87 0 0 0,41-107-202 0 0,12-20-867 0 0,0 0-3513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5.980"/>
    </inkml:context>
    <inkml:brush xml:id="br0">
      <inkml:brushProperty name="width" value="0.035" units="cm"/>
      <inkml:brushProperty name="height" value="0.035" units="cm"/>
      <inkml:brushProperty name="color" value="#FF0066"/>
    </inkml:brush>
  </inkml:definitions>
  <inkml:trace contextRef="#ctx0" brushRef="#br0">327 560 432 0 0,'-1'-1'27'0'0,"0"1"302"0"0,0 0-1 0 0,0 0 1 0 0,0 0 0 0 0,0 1 0 0 0,0-1 0 0 0,0 0-1 0 0,0 1 1 0 0,1-1 0 0 0,-1 1 0 0 0,0-1 0 0 0,0 1-1 0 0,0-1 1 0 0,0 1 0 0 0,1-1 0 0 0,-1 1-1 0 0,0 0 1 0 0,1-1 0 0 0,-1 1 0 0 0,0 0 0 0 0,0 1-1 0 0,-17 12 3333 0 0,12-15-3198 0 0,0 1-1 0 0,0-1 1 0 0,0 0 0 0 0,0 0 0 0 0,1-1 0 0 0,-1 1 0 0 0,1-1-1 0 0,-1 0 1 0 0,1-1 0 0 0,0 0 0 0 0,-9-5 0 0 0,6 2-176 0 0,0 0 0 0 0,1-1 1 0 0,-1 0-1 0 0,1 0 0 0 0,0-1 0 0 0,-8-12 1 0 0,8 9-211 0 0,0 0 0 0 0,1 0 0 0 0,0 0 0 0 0,1-1 0 0 0,0 0 0 0 0,1 0 0 0 0,0-1 0 0 0,1 1 0 0 0,1-1 0 0 0,0 0 0 0 0,-1-13 1 0 0,4 19-72 0 0,0 0 0 0 0,0 0 1 0 0,0 0-1 0 0,1 1 1 0 0,0-1-1 0 0,1 0 1 0 0,-1 1-1 0 0,1-1 0 0 0,7-10 1 0 0,42-57 77 0 0,-21 32-62 0 0,-20 25-68 0 0,1 1-1 0 0,0 1 1 0 0,2-1 0 0 0,22-19-1 0 0,-30 30 32 0 0,0 0-1 0 0,1 0 1 0 0,-1 1-1 0 0,1 0 1 0 0,0 0-1 0 0,1 0 1 0 0,-1 1-1 0 0,0 0 1 0 0,1 1-1 0 0,0-1 1 0 0,0 2 0 0 0,0-1-1 0 0,-1 1 1 0 0,10 0-1 0 0,-17 1 19 0 0,0 0 0 0 0,1 0 0 0 0,-1 1-1 0 0,0-1 1 0 0,0 0 0 0 0,0 1 0 0 0,1-1 0 0 0,-1 0-1 0 0,0 1 1 0 0,0-1 0 0 0,0 1 0 0 0,0-1 0 0 0,0 0-1 0 0,0 1 1 0 0,0-1 0 0 0,0 0 0 0 0,0 1 0 0 0,0-1 0 0 0,0 1-1 0 0,0-1 1 0 0,0 0 0 0 0,0 1 0 0 0,0-1 0 0 0,0 0-1 0 0,0 1 1 0 0,0-1 0 0 0,-1 0 0 0 0,1 1 0 0 0,0-1-1 0 0,0 0 1 0 0,0 1 0 0 0,-1-1 0 0 0,1 0 0 0 0,0 1-1 0 0,0-1 1 0 0,-1 0 0 0 0,1 0 0 0 0,0 1 0 0 0,-1-1 0 0 0,1 0-1 0 0,0 0 1 0 0,-1 1 0 0 0,-16 20 186 0 0,15-17-155 0 0,-96 111 324 0 0,3-5-52 0 0,58-61-306 0 0,11-17 0 0 0,2 1 0 0 0,1 1 0 0 0,1 1 0 0 0,2 1 0 0 0,-16 40 0 0 0,34-71 6 0 0,1 0-1 0 0,-1 0 0 0 0,1 1 1 0 0,1-1-1 0 0,-1 0 0 0 0,1 0 0 0 0,0 0 1 0 0,0 1-1 0 0,0-1 0 0 0,1 0 1 0 0,-1 0-1 0 0,1 1 0 0 0,1-1 1 0 0,-1 0-1 0 0,1 0 0 0 0,0 0 0 0 0,0-1 1 0 0,0 1-1 0 0,1 0 0 0 0,0-1 1 0 0,4 7-1 0 0,-4-8 0 0 0,0 0-1 0 0,0 0 1 0 0,0-1-1 0 0,0 1 1 0 0,0-1-1 0 0,0 0 1 0 0,1 0-1 0 0,-1 0 1 0 0,1 0 0 0 0,-1-1-1 0 0,1 0 1 0 0,0 1-1 0 0,-1-1 1 0 0,1 0-1 0 0,0-1 1 0 0,0 1-1 0 0,0-1 1 0 0,0 0 0 0 0,0 0-1 0 0,-1 0 1 0 0,1 0-1 0 0,0-1 1 0 0,0 1-1 0 0,0-1 1 0 0,0 0-1 0 0,-1 0 1 0 0,1 0 0 0 0,0-1-1 0 0,6-3 1 0 0,6-4 55 0 0,0-1 0 0 0,-1-1-1 0 0,0 0 1 0 0,0-1 0 0 0,-1-1 0 0 0,-1 0 0 0 0,0-1 0 0 0,-1 0 0 0 0,18-28 0 0 0,0-6 170 0 0,46-99 0 0 0,-53 99-238 0 0,-9 21-367 0 0,-1 0 0 0 0,-1-2 0 0 0,-2 1 1 0 0,10-45-1 0 0,-20 60-1787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6.749"/>
    </inkml:context>
    <inkml:brush xml:id="br0">
      <inkml:brushProperty name="width" value="0.035" units="cm"/>
      <inkml:brushProperty name="height" value="0.035" units="cm"/>
      <inkml:brushProperty name="color" value="#FF0066"/>
    </inkml:brush>
  </inkml:definitions>
  <inkml:trace contextRef="#ctx0" brushRef="#br0">501 132 2737 0 0,'1'-19'1120'0'0,"0"17"-524"0"0,-1 0 0 0 0,0 1 0 0 0,1-1-1 0 0,-1 0 1 0 0,0 1 0 0 0,0-1-1 0 0,0 1 1 0 0,-1-1 0 0 0,1 0 0 0 0,0 1-1 0 0,-1-1 1 0 0,1 1 0 0 0,-1-1-1 0 0,1 0 1 0 0,-1 1 0 0 0,0-1 0 0 0,-1-1-1 0 0,-12-13 418 0 0,3 8-874 0 0,0 1 1 0 0,0 0 0 0 0,-1 0 0 0 0,1 1-1 0 0,-1 0 1 0 0,-1 1 0 0 0,1 1 0 0 0,-1 0 0 0 0,0 0-1 0 0,0 2 1 0 0,0-1 0 0 0,0 2 0 0 0,0 0-1 0 0,0 0 1 0 0,-1 1 0 0 0,1 1 0 0 0,0 0-1 0 0,0 1 1 0 0,-25 6 0 0 0,27-2-155 0 0,1-1 0 0 0,0 2 0 0 0,0 0-1 0 0,0 0 1 0 0,1 1 0 0 0,0 0 0 0 0,0 0 0 0 0,1 1 0 0 0,0 0 0 0 0,1 1-1 0 0,0-1 1 0 0,0 1 0 0 0,1 1 0 0 0,-6 13 0 0 0,-3 8-165 0 0,2 0-1 0 0,1 1 1 0 0,-13 57 0 0 0,22-76 168 0 0,0 0 0 0 0,1 0 0 0 0,1 0 0 0 0,0 1 0 0 0,1-1 0 0 0,1 0 1 0 0,0 1-1 0 0,3 16 0 0 0,-3-27 36 0 0,0-1 0 0 0,0 1 0 0 0,0-1 0 0 0,1 1 0 0 0,-1-1 0 0 0,1 1 0 0 0,0-1 1 0 0,0 0-1 0 0,0 0 0 0 0,0 0 0 0 0,0 0 0 0 0,1 0 0 0 0,-1-1 0 0 0,1 1 0 0 0,0-1 0 0 0,0 1 0 0 0,0-1 0 0 0,0 0 0 0 0,0 0 1 0 0,0 0-1 0 0,1-1 0 0 0,-1 1 0 0 0,1-1 0 0 0,-1 0 0 0 0,1 0 0 0 0,-1 0 0 0 0,1 0 0 0 0,0-1 0 0 0,0 1 0 0 0,-1-1 0 0 0,1 0 0 0 0,0 0 1 0 0,-1-1-1 0 0,1 1 0 0 0,0-1 0 0 0,5-1 0 0 0,3-1 25 0 0,1 0 0 0 0,-1-2 0 0 0,0 1 0 0 0,0-1 0 0 0,-1-1 0 0 0,1 0 0 0 0,-1-1 0 0 0,-1 0 0 0 0,1-1 0 0 0,-1 0 0 0 0,-1 0 0 0 0,11-12 0 0 0,14-17-287 0 0,49-70-1 0 0,-73 93 130 0 0,1-3-309 0 0,5-6-1116 0 0,-3 11-4169 0 0,-9 9 1108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15.628"/>
    </inkml:context>
    <inkml:brush xml:id="br0">
      <inkml:brushProperty name="width" value="0.035" units="cm"/>
      <inkml:brushProperty name="height" value="0.035" units="cm"/>
      <inkml:brushProperty name="color" value="#008C3A"/>
    </inkml:brush>
  </inkml:definitions>
  <inkml:trace contextRef="#ctx0" brushRef="#br0">464 26 976 0 0,'1'-3'15507'0'0,"-3"-1"-11082"0"0,-3-1-3952 0 0,-8-5-3365 0 0,3 6 4551 0 0,0 5-1606 0 0,1-1-1 0 0,-1 1 1 0 0,1 0 0 0 0,-1 1-1 0 0,1 0 1 0 0,0 1-1 0 0,0 0 1 0 0,0 0-1 0 0,0 1 1 0 0,1 0 0 0 0,-1 0-1 0 0,1 1 1 0 0,0 0-1 0 0,0 1 1 0 0,1 0-1 0 0,0 0 1 0 0,0 0-1 0 0,-12 14 1 0 0,-6 11-26 0 0,0 0 1 0 0,2 1-1 0 0,-21 39 1 0 0,14-18 9 0 0,-34 81 1 0 0,54-109-29 0 0,1 1 1 0 0,1 0-1 0 0,1 1 1 0 0,1 0-1 0 0,-3 44 1 0 0,8-64-22 0 0,1-1 0 0 0,0 1 0 0 0,1-1 0 0 0,-1 1 0 0 0,1-1 0 0 0,0 0 0 0 0,1 1 0 0 0,-1-1 0 0 0,1 0 0 0 0,0 0 0 0 0,1 0 0 0 0,0 0 0 0 0,0 0 0 0 0,0-1 1 0 0,0 1-1 0 0,1-1 0 0 0,0 0 0 0 0,0 0 0 0 0,7 6 0 0 0,-5-6-5 0 0,1 0 0 0 0,1-1 0 0 0,-1 0 0 0 0,1 0 0 0 0,0 0 0 0 0,0-1 0 0 0,0 0 0 0 0,0-1 0 0 0,0 0 0 0 0,1 0 0 0 0,-1 0 0 0 0,1-1 0 0 0,-1-1 0 0 0,10 1 0 0 0,9-2 84 0 0,-1 0 0 0 0,1-1 0 0 0,0-2 0 0 0,-1-1 0 0 0,1-1 0 0 0,45-16 0 0 0,-55 14-270 0 0,0 0 1 0 0,0 0-1 0 0,0-2 0 0 0,19-14 0 0 0,-26 16-650 0 0,0-1 0 0 0,0 0 0 0 0,0-1 0 0 0,-1 0 0 0 0,-1 0 0 0 0,13-19 0 0 0,-9 6-5340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7.002"/>
    </inkml:context>
    <inkml:brush xml:id="br0">
      <inkml:brushProperty name="width" value="0.035" units="cm"/>
      <inkml:brushProperty name="height" value="0.035" units="cm"/>
      <inkml:brushProperty name="color" value="#FF0066"/>
    </inkml:brush>
  </inkml:definitions>
  <inkml:trace contextRef="#ctx0" brushRef="#br0">6 88 4321 0 0,'-1'-2'54'0'0,"0"1"-1"0"0,0-1 1 0 0,1 0 0 0 0,-1 0-1 0 0,0 0 1 0 0,1 0 0 0 0,0 0-1 0 0,-1 0 1 0 0,1 0-1 0 0,0 0 1 0 0,0 0 0 0 0,0 0-1 0 0,0 1 1 0 0,1-1 0 0 0,-1 0-1 0 0,0 0 1 0 0,1 0 0 0 0,0 0-1 0 0,-1 0 1 0 0,1 0 0 0 0,0 0-1 0 0,1-2 1 0 0,-1 2-224 0 0,0-1 0 0 0,0 1 0 0 0,0 0 0 0 0,0 0 1 0 0,1 0-1 0 0,-1 0 0 0 0,0 0 0 0 0,1 0 0 0 0,0 0 0 0 0,-1 1 0 0 0,1-1 0 0 0,0 0 0 0 0,0 1 1 0 0,0 0-1 0 0,0-1 0 0 0,0 1 0 0 0,0 0 0 0 0,3-1 0 0 0,9-2-933 0 0,-8 0 1071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7.437"/>
    </inkml:context>
    <inkml:brush xml:id="br0">
      <inkml:brushProperty name="width" value="0.035" units="cm"/>
      <inkml:brushProperty name="height" value="0.035" units="cm"/>
      <inkml:brushProperty name="color" value="#FF0066"/>
    </inkml:brush>
  </inkml:definitions>
  <inkml:trace contextRef="#ctx0" brushRef="#br0">527 289 1144 0 0,'-164'-127'10857'0'0,"148"115"-9781"0"0,1-2-1 0 0,0 0 1 0 0,-14-18-1 0 0,19 21-853 0 0,0 0-1 0 0,0 0 0 0 0,-1 1 0 0 0,0 0 0 0 0,-1 1 1 0 0,0 1-1 0 0,-16-10 0 0 0,26 18-210 0 0,0-1 0 0 0,0 1 0 0 0,0-1 0 0 0,0 1 0 0 0,0 0 0 0 0,-1 0 0 0 0,1 0 0 0 0,0 1 0 0 0,0-1 0 0 0,0 0 0 0 0,0 1 0 0 0,0-1 0 0 0,0 1 0 0 0,0 0-1 0 0,0-1 1 0 0,1 1 0 0 0,-1 0 0 0 0,0 0 0 0 0,0 0 0 0 0,0 1 0 0 0,1-1 0 0 0,-1 0 0 0 0,1 1 0 0 0,-1-1 0 0 0,1 1 0 0 0,0-1 0 0 0,-1 1 0 0 0,1 0 0 0 0,0-1 0 0 0,0 1 0 0 0,-1 3 0 0 0,-8 11-30 0 0,2-1 1 0 0,-11 30 0 0 0,13-30-8 0 0,-17 37-257 0 0,-18 68-1 0 0,36-103 293 0 0,1 1 0 0 0,0 0-1 0 0,1 0 1 0 0,1 1-1 0 0,1-1 1 0 0,1 0 0 0 0,3 36-1 0 0,-2-51 6 0 0,-1 0 0 0 0,0 0 0 0 0,1 0 0 0 0,-1 0 1 0 0,1-1-1 0 0,0 1 0 0 0,0 0 0 0 0,0 0 0 0 0,1-1 0 0 0,-1 1 0 0 0,1 0 0 0 0,-1-1 0 0 0,1 1 0 0 0,0-1 0 0 0,0 0 0 0 0,0 0 0 0 0,0 0 1 0 0,0 0-1 0 0,1 0 0 0 0,-1 0 0 0 0,0 0 0 0 0,1-1 0 0 0,0 1 0 0 0,-1-1 0 0 0,1 0 0 0 0,0 1 0 0 0,-1-2 0 0 0,1 1 0 0 0,0 0 1 0 0,0 0-1 0 0,0-1 0 0 0,0 1 0 0 0,0-1 0 0 0,0 0 0 0 0,0 0 0 0 0,4-1 0 0 0,0 0-10 0 0,1-1 0 0 0,0 0 1 0 0,0 0-1 0 0,-1 0 0 0 0,0-1 0 0 0,1-1 0 0 0,-1 1 0 0 0,0-1 0 0 0,-1 0 1 0 0,1-1-1 0 0,-1 1 0 0 0,10-10 0 0 0,73-85 142 0 0,-24 25-2532 0 0,-18 29-3916 0 0,-37 36 2025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7.694"/>
    </inkml:context>
    <inkml:brush xml:id="br0">
      <inkml:brushProperty name="width" value="0.035" units="cm"/>
      <inkml:brushProperty name="height" value="0.035" units="cm"/>
      <inkml:brushProperty name="color" value="#FF0066"/>
    </inkml:brush>
  </inkml:definitions>
  <inkml:trace contextRef="#ctx0" brushRef="#br0">2 73 6593 0 0,'2'-54'4159'0'0,"-6"35"-3278"0"0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8.100"/>
    </inkml:context>
    <inkml:brush xml:id="br0">
      <inkml:brushProperty name="width" value="0.035" units="cm"/>
      <inkml:brushProperty name="height" value="0.035" units="cm"/>
      <inkml:brushProperty name="color" value="#FF0066"/>
    </inkml:brush>
  </inkml:definitions>
  <inkml:trace contextRef="#ctx0" brushRef="#br0">367 153 3081 0 0,'1'-3'213'0'0,"0"0"0"0"0,-1 0 0 0 0,0 0 0 0 0,1 0 0 0 0,-1 0 0 0 0,0 0 0 0 0,-1 0 0 0 0,1 0 0 0 0,0 0 0 0 0,-1 0 0 0 0,0 0 0 0 0,1 0 0 0 0,-1 0 0 0 0,-1 0 0 0 0,1 0 0 0 0,0 0 0 0 0,-1 1 0 0 0,1-1 0 0 0,-1 0 0 0 0,0 1 1 0 0,0-1-1 0 0,0 1 0 0 0,0 0 0 0 0,0 0 0 0 0,-5-4 0 0 0,-3-3 994 0 0,0 0-1 0 0,-1 0 1 0 0,0 1 0 0 0,-19-11 0 0 0,24 16-1003 0 0,0 0-1 0 0,0 0 1 0 0,0 0 0 0 0,0 1 0 0 0,-1 0 0 0 0,0 0-1 0 0,1 0 1 0 0,-1 1 0 0 0,0 0 0 0 0,0 1-1 0 0,1-1 1 0 0,-10 2 0 0 0,11 0-206 0 0,-1 0-1 0 0,1 1 1 0 0,0 0 0 0 0,-1 0-1 0 0,1 0 1 0 0,0 1-1 0 0,0-1 1 0 0,1 1 0 0 0,-1 1-1 0 0,1-1 1 0 0,-1 0 0 0 0,1 1-1 0 0,0 0 1 0 0,0 0-1 0 0,-4 7 1 0 0,5-8-80 0 0,-16 19-840 0 0,-27 44 0 0 0,42-61 927 0 0,1 0 0 0 0,0 1 0 0 0,0-1-1 0 0,1 1 1 0 0,0 0 0 0 0,0 0 0 0 0,0 0 0 0 0,0 0 0 0 0,1 0 0 0 0,0 0 0 0 0,0 1 0 0 0,1-1 0 0 0,0 0 0 0 0,1 13 0 0 0,0-16 91 0 0,0 0 0 0 0,0 0 0 0 0,0 0 0 0 0,0 0 0 0 0,1 0 0 0 0,-1 0 0 0 0,1 0 0 0 0,0 0 0 0 0,-1 0 0 0 0,1-1 0 0 0,1 1 1 0 0,-1-1-1 0 0,0 1 0 0 0,1-1 0 0 0,-1 0 0 0 0,1 0 0 0 0,0 0 0 0 0,2 2 0 0 0,1-2-5 0 0,-1 0 0 0 0,1 0 0 0 0,-1 0 0 0 0,1 0 1 0 0,-1-1-1 0 0,1 0 0 0 0,0 0 0 0 0,0-1 0 0 0,9 0 0 0 0,2-1-147 0 0,0-1 0 0 0,-1-1 1 0 0,1 0-1 0 0,-1-1 0 0 0,0-1 0 0 0,18-8 0 0 0,34-26-2581 0 0,-48 27-231 0 0,-9 5-1783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8.294"/>
    </inkml:context>
    <inkml:brush xml:id="br0">
      <inkml:brushProperty name="width" value="0.035" units="cm"/>
      <inkml:brushProperty name="height" value="0.035" units="cm"/>
      <inkml:brushProperty name="color" value="#FF0066"/>
    </inkml:brush>
  </inkml:definitions>
  <inkml:trace contextRef="#ctx0" brushRef="#br0">1 101 2793 0 0,'7'-11'5139'0'0,"9"-13"-1793"0"0,14-35-3396 0 0,-26 53-992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58.732"/>
    </inkml:context>
    <inkml:brush xml:id="br0">
      <inkml:brushProperty name="width" value="0.035" units="cm"/>
      <inkml:brushProperty name="height" value="0.035" units="cm"/>
      <inkml:brushProperty name="color" value="#FF0066"/>
    </inkml:brush>
  </inkml:definitions>
  <inkml:trace contextRef="#ctx0" brushRef="#br0">359 334 2793 0 0,'16'-21'669'0'0,"-1"-1"0"0"0,-1-1 1 0 0,-1 0-1 0 0,10-27 1 0 0,-20 44-465 0 0,0 0 1 0 0,-1-1-1 0 0,1 1 0 0 0,-2-1 1 0 0,1 1-1 0 0,-1-1 1 0 0,0 0-1 0 0,0 0 1 0 0,-1 1-1 0 0,0-1 1 0 0,0 0-1 0 0,0 0 1 0 0,-1 0-1 0 0,0 1 0 0 0,-1-1 1 0 0,1 0-1 0 0,-1 1 1 0 0,-1-1-1 0 0,1 1 1 0 0,-1 0-1 0 0,-3-7 1 0 0,3 10-144 0 0,1 0 0 0 0,-1-1 1 0 0,0 1-1 0 0,0 0 0 0 0,0 0 1 0 0,0 0-1 0 0,-1 1 0 0 0,1-1 1 0 0,-1 1-1 0 0,0 0 0 0 0,1 0 1 0 0,-1 0-1 0 0,0 0 0 0 0,0 0 1 0 0,0 1-1 0 0,0 0 0 0 0,-7-1 1 0 0,5 2 130 0 0,-1-1 0 0 0,1 2 0 0 0,0-1 0 0 0,0 1 0 0 0,-1 0 0 0 0,1 0 0 0 0,0 1 0 0 0,0-1 0 0 0,0 1 0 0 0,-10 6 0 0 0,0 0 179 0 0,0 2 0 0 0,1 0 1 0 0,0 1-1 0 0,1 0 0 0 0,0 1 1 0 0,1 1-1 0 0,-13 16 1 0 0,-72 99 608 0 0,89-114-862 0 0,1-1 0 0 0,1 1 0 0 0,0 0 0 0 0,1 1 0 0 0,0 0 0 0 0,1 0 0 0 0,1 0 0 0 0,-3 17 0 0 0,6-29-95 0 0,0 0 0 0 0,1-1 0 0 0,0 1-1 0 0,0 0 1 0 0,-1 0 0 0 0,2-1 0 0 0,-1 1 0 0 0,0 0 0 0 0,0-1 0 0 0,1 1 0 0 0,0 0-1 0 0,-1-1 1 0 0,1 1 0 0 0,0-1 0 0 0,0 1 0 0 0,0-1 0 0 0,1 1 0 0 0,-1-1-1 0 0,1 0 1 0 0,-1 0 0 0 0,1 1 0 0 0,0-1 0 0 0,0 0 0 0 0,-1-1 0 0 0,2 1-1 0 0,-1 0 1 0 0,0 0 0 0 0,0-1 0 0 0,0 0 0 0 0,1 1 0 0 0,-1-1 0 0 0,1 0 0 0 0,-1 0-1 0 0,1 0 1 0 0,-1 0 0 0 0,5 0 0 0 0,-1 0-21 0 0,0-1 1 0 0,0 0-1 0 0,-1 0 0 0 0,1 0 1 0 0,0-1-1 0 0,0 0 1 0 0,0 0-1 0 0,0 0 0 0 0,-1-1 1 0 0,1 1-1 0 0,-1-2 0 0 0,1 1 1 0 0,-1 0-1 0 0,0-1 1 0 0,0 0-1 0 0,5-4 0 0 0,10-10-44 0 0,0 0 1 0 0,-2-2-1 0 0,0 0 0 0 0,-1-1 0 0 0,-1-1 0 0 0,19-31 0 0 0,17-46-1513 0 0,-10-4-3799 0 0,-32 76 3400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10.119"/>
    </inkml:context>
    <inkml:brush xml:id="br0">
      <inkml:brushProperty name="width" value="0.035" units="cm"/>
      <inkml:brushProperty name="height" value="0.035" units="cm"/>
      <inkml:brushProperty name="color" value="#FF0066"/>
    </inkml:brush>
  </inkml:definitions>
  <inkml:trace contextRef="#ctx0" brushRef="#br0">1427 0 5785 0 0,'-69'7'10174'0'0,"2"11"-5584"0"0,-63 37-4500 0 0,11-5 267 0 0,-66 11-125 0 0,-192 76 585 0 0,-103 115-2042 0 0,501-265-7534 0 0,-7 4 3539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10.398"/>
    </inkml:context>
    <inkml:brush xml:id="br0">
      <inkml:brushProperty name="width" value="0.035" units="cm"/>
      <inkml:brushProperty name="height" value="0.035" units="cm"/>
      <inkml:brushProperty name="color" value="#FF0066"/>
    </inkml:brush>
  </inkml:definitions>
  <inkml:trace contextRef="#ctx0" brushRef="#br0">581 22 288 0 0,'1'0'60'0'0,"-1"0"-1"0"0,1 0 1 0 0,-1 0-1 0 0,1 0 1 0 0,-1 0-1 0 0,1 0 1 0 0,-1 0-1 0 0,1 0 1 0 0,-1-1-1 0 0,1 1 1 0 0,-1 0-1 0 0,1 0 1 0 0,-1-1-1 0 0,1 1 1 0 0,-1 0-1 0 0,1-1 1 0 0,-1 1-1 0 0,0-1 1 0 0,1 1-1 0 0,-1 0 1 0 0,0-1-1 0 0,1 1 1 0 0,-1-1-1 0 0,0 1 1 0 0,1-1-1 0 0,-1 1 1 0 0,0-1-1 0 0,0 1 1 0 0,0-1-1 0 0,1 1 1 0 0,-1-2-1 0 0,-16-5 4199 0 0,-33 3 2588 0 0,30 6-5867 0 0,-1 1-1 0 0,1 1 1 0 0,0 1-1 0 0,-30 10 1 0 0,23-3-597 0 0,-1 0-1 0 0,2 2 1 0 0,-1 1 0 0 0,-43 34 0 0 0,36-21-307 0 0,2 0 0 0 0,1 2 0 0 0,2 2 0 0 0,1 0 0 0 0,-43 67 0 0 0,69-97-40 0 0,-1 0 0 0 0,1 1-1 0 0,0-1 1 0 0,0 0-1 0 0,0 0 1 0 0,0 1-1 0 0,0-1 1 0 0,1 1-1 0 0,-1-1 1 0 0,1 1 0 0 0,-1-1-1 0 0,1 6 1 0 0,0-7-4 0 0,1 0-1 0 0,-1 0 1 0 0,0 1 0 0 0,1-1 0 0 0,-1 0-1 0 0,1 0 1 0 0,-1 0 0 0 0,1 0 0 0 0,-1 1 0 0 0,1-1-1 0 0,0 0 1 0 0,0 0 0 0 0,0 0 0 0 0,-1 0 0 0 0,1-1-1 0 0,0 1 1 0 0,0 0 0 0 0,2 1 0 0 0,3 1 5 0 0,0 0 1 0 0,0-1-1 0 0,1 0 0 0 0,-1 0 1 0 0,0-1-1 0 0,1 1 0 0 0,0-1 1 0 0,7 0-1 0 0,375 7-3906 0 0,-297-16-1514 0 0,-65 3 522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12.438"/>
    </inkml:context>
    <inkml:brush xml:id="br0">
      <inkml:brushProperty name="width" value="0.035" units="cm"/>
      <inkml:brushProperty name="height" value="0.035" units="cm"/>
      <inkml:brushProperty name="color" value="#FF0066"/>
    </inkml:brush>
  </inkml:definitions>
  <inkml:trace contextRef="#ctx0" brushRef="#br0">70 25 1584 0 0,'-3'2'146'0'0,"-1"-1"-1"0"0,1 1 0 0 0,0-1 0 0 0,-1 0 0 0 0,0 0 1 0 0,1 0-1 0 0,-1 0 0 0 0,1-1 0 0 0,-1 0 1 0 0,-4 1-1 0 0,7-1 157 0 0,-1-1 0 0 0,1 1 0 0 0,-1 0 1 0 0,1-1-1 0 0,-1 1 0 0 0,1-1 0 0 0,-1 1 0 0 0,1-1 1 0 0,-1 0-1 0 0,1 1 0 0 0,0-1 0 0 0,-1 0 1 0 0,1 0-1 0 0,-2-2 0 0 0,-1-5 2622 0 0,4-4-4491 0 0,0 7-941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13.593"/>
    </inkml:context>
    <inkml:brush xml:id="br0">
      <inkml:brushProperty name="width" value="0.035" units="cm"/>
      <inkml:brushProperty name="height" value="0.035" units="cm"/>
      <inkml:brushProperty name="color" value="#FF0066"/>
    </inkml:brush>
  </inkml:definitions>
  <inkml:trace contextRef="#ctx0" brushRef="#br0">3399 343 9362 0 0,'0'0'720'0'0,"0"0"-474"0"0,-1-2 12 0 0,0 1 1 0 0,0 0 0 0 0,0 0 0 0 0,-1 1 0 0 0,1-1 0 0 0,0 0-1 0 0,0 0 1 0 0,0 0 0 0 0,-1 1 0 0 0,1-1 0 0 0,0 1 0 0 0,-1-1 0 0 0,1 1-1 0 0,0-1 1 0 0,-1 1 0 0 0,1 0 0 0 0,-1 0 0 0 0,1 0 0 0 0,-1-1 0 0 0,1 1-1 0 0,0 1 1 0 0,-3-1 0 0 0,1 0-585 0 0,-69-9 2229 0 0,13 2-1515 0 0,-1-2 1 0 0,1-2 0 0 0,-92-31-1 0 0,-149-57 1287 0 0,247 86-1491 0 0,0 2 1 0 0,0 3-1 0 0,-101-3 1 0 0,55 15-242 0 0,1 3 0 0 0,-139 30 0 0 0,-191 65-176 0 0,279-63 390 0 0,-56 10-32 0 0,-223 62 807 0 0,329-80-660 0 0,2 4 0 0 0,-115 60-1 0 0,191-84-278 0 0,1 1-1 0 0,1 1 1 0 0,-1 1-1 0 0,2 1 1 0 0,0 0 0 0 0,1 1-1 0 0,1 1 1 0 0,0 1-1 0 0,1 0 1 0 0,1 1-1 0 0,1 1 1 0 0,1 0-1 0 0,0 1 1 0 0,2 0-1 0 0,0 0 1 0 0,2 1-1 0 0,0 1 1 0 0,1-1-1 0 0,-5 37 1 0 0,7-28-29 0 0,1 1 1 0 0,2-1-1 0 0,2 1 1 0 0,0-1-1 0 0,2 1 0 0 0,1-1 1 0 0,2 0-1 0 0,1 0 1 0 0,2 0-1 0 0,0-1 0 0 0,2 0 1 0 0,22 45-1 0 0,-16-43-45 0 0,2-2 0 0 0,1 1 1 0 0,1-2-1 0 0,1-1 0 0 0,2-1 0 0 0,1 0 0 0 0,1-2 0 0 0,1-1 0 0 0,1-1 1 0 0,58 38-1 0 0,-34-33 46 0 0,0-2 1 0 0,2-2 0 0 0,1-2 0 0 0,1-3-1 0 0,0-2 1 0 0,2-3 0 0 0,-1-2 0 0 0,2-2-1 0 0,86 2 1 0 0,-50-10 15 0 0,0-4 0 0 0,0-4 0 0 0,0-5 0 0 0,-1-3 0 0 0,100-30 1 0 0,-59 2 218 0 0,-2-5 0 0 0,-2-7 0 0 0,-2-4 0 0 0,-3-7 0 0 0,-3-5 0 0 0,121-91 0 0 0,-179 115-22 0 0,-1-4 1 0 0,-3-2-1 0 0,-2-3 0 0 0,-3-2 1 0 0,51-67-1 0 0,-83 94-105 0 0,-2-1 0 0 0,-1-1-1 0 0,-1-1 1 0 0,-2-1 0 0 0,-2 0 0 0 0,0-1 0 0 0,-3-1-1 0 0,-1 0 1 0 0,-1 0 0 0 0,-2-1 0 0 0,-2 0 0 0 0,3-68-1 0 0,-9 85-140 0 0,-2 1 0 0 0,0 0 0 0 0,-1-1-1 0 0,0 1 1 0 0,-2 1 0 0 0,0-1 0 0 0,-1 1-1 0 0,-1-1 1 0 0,-1 2 0 0 0,-1-1 0 0 0,0 1-1 0 0,-1 1 1 0 0,-1 0 0 0 0,0 0 0 0 0,-1 1 0 0 0,-1 0-1 0 0,-22-19 1 0 0,12 15-57 0 0,-1 0 1 0 0,0 2-1 0 0,-2 1 0 0 0,0 1 0 0 0,0 1 1 0 0,-2 1-1 0 0,0 2 0 0 0,0 1 0 0 0,-1 0 1 0 0,-48-7-1 0 0,11 8-306 0 0,0 3 0 0 0,0 3 0 0 0,0 2 0 0 0,-1 4 0 0 0,1 2 0 0 0,1 4 0 0 0,-1 2 0 0 0,1 3 0 0 0,1 3 0 0 0,-91 37 0 0 0,104-33-5927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16.306"/>
    </inkml:context>
    <inkml:brush xml:id="br0">
      <inkml:brushProperty name="width" value="0.035" units="cm"/>
      <inkml:brushProperty name="height" value="0.035" units="cm"/>
      <inkml:brushProperty name="color" value="#008C3A"/>
    </inkml:brush>
  </inkml:definitions>
  <inkml:trace contextRef="#ctx0" brushRef="#br0">244 165 600 0 0,'-12'-5'1797'0'0,"-2"10"5068"0"0,-3 21 2005 0 0,-17 46-8076 0 0,-33 107 1 0 0,23-57-970 0 0,27-69-243 0 0,12-37 314 0 0,1-1 1 0 0,-2 1 0 0 0,0-1 0 0 0,-12 20 0 0 0,52-67 42 0 0,3-28 552 0 0,-3-2 0 0 0,52-129 0 0 0,27-53-12 0 0,-110 239-482 0 0,8-15-149 0 0,27-36-1 0 0,-35 52 138 0 0,-1 1 0 0 0,1 0 0 0 0,0-1 0 0 0,0 1 0 0 0,0 0 0 0 0,1 1 0 0 0,-1-1 0 0 0,1 0 0 0 0,-1 1 0 0 0,1 0 0 0 0,0 0 0 0 0,0 0 0 0 0,0 0 0 0 0,0 1-1 0 0,0 0 1 0 0,0-1 0 0 0,7 0 0 0 0,-8 3 0 0 0,0-1 0 0 0,-1 1 1 0 0,1 0-1 0 0,-1 0 0 0 0,1 0 0 0 0,-1 0 0 0 0,1 0 0 0 0,-1 0 0 0 0,1 1 0 0 0,-1-1 0 0 0,0 1 1 0 0,0 0-1 0 0,0 0 0 0 0,0-1 0 0 0,0 1 0 0 0,0 1 0 0 0,-1-1 0 0 0,1 0 0 0 0,-1 0 0 0 0,1 0 0 0 0,-1 1 1 0 0,0-1-1 0 0,0 1 0 0 0,0-1 0 0 0,0 1 0 0 0,0 0 0 0 0,0 3 0 0 0,2 3-47 0 0,-1 1 0 0 0,0-1 0 0 0,0 1 0 0 0,-1 0-1 0 0,-1 0 1 0 0,0 12 0 0 0,-1-12 35 0 0,-1 0 0 0 0,0 0 0 0 0,0 0 0 0 0,-1-1-1 0 0,-1 1 1 0 0,0-1 0 0 0,0 1 0 0 0,-1-1 0 0 0,0-1 0 0 0,-10 15 0 0 0,-7 5-17 0 0,-46 44 0 0 0,47-53 174 0 0,1 2-1 0 0,1 1 1 0 0,-18 25-1 0 0,35-43-105 0 0,-1-1 1 0 0,1 1-1 0 0,0 0 0 0 0,0 0 1 0 0,1 0-1 0 0,-1 0 0 0 0,1 0 1 0 0,0 1-1 0 0,0-1 0 0 0,0 0 1 0 0,0 1-1 0 0,1-1 0 0 0,0 1 1 0 0,0-1-1 0 0,0 0 0 0 0,0 1 1 0 0,1-1-1 0 0,0 0 0 0 0,0 1 1 0 0,0-1-1 0 0,0 0 0 0 0,1 0 1 0 0,-1 0-1 0 0,1 0 0 0 0,0 0 1 0 0,0 0-1 0 0,5 6 0 0 0,-2-4-135 0 0,0-1 0 0 0,1 1 0 0 0,0-1-1 0 0,0 0 1 0 0,0-1 0 0 0,0 1-1 0 0,1-1 1 0 0,0 0 0 0 0,-1-1-1 0 0,2 0 1 0 0,-1 0 0 0 0,0 0-1 0 0,0-1 1 0 0,15 2 0 0 0,-14-2 62 0 0,-2-1-485 0 0,-1 1 1 0 0,1-1-1 0 0,0 0 1 0 0,-1-1-1 0 0,1 1 0 0 0,0-1 1 0 0,-1 0-1 0 0,1-1 0 0 0,0 0 1 0 0,-1 1-1 0 0,1-2 0 0 0,-1 1 1 0 0,1-1-1 0 0,-1 1 1 0 0,0-1-1 0 0,9-5 0 0 0,2-7-2008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0.826"/>
    </inkml:context>
    <inkml:brush xml:id="br0">
      <inkml:brushProperty name="width" value="0.035" units="cm"/>
      <inkml:brushProperty name="height" value="0.035" units="cm"/>
      <inkml:brushProperty name="color" value="#FF0066"/>
    </inkml:brush>
  </inkml:definitions>
  <inkml:trace contextRef="#ctx0" brushRef="#br0">347 108 2040 0 0,'-1'-2'168'0'0,"0"-1"0"0"0,0 0 0 0 0,1 1 0 0 0,-1-1 0 0 0,1 0-1 0 0,0 1 1 0 0,0-1 0 0 0,0 0 0 0 0,0 0 0 0 0,0 0-1 0 0,2-3 1 0 0,-2-21 1450 0 0,-1 24-1283 0 0,-1 0 0 0 0,0 0 0 0 0,1 0-1 0 0,-1 0 1 0 0,0 1 0 0 0,-1-1 0 0 0,1 1 0 0 0,0 0 0 0 0,-1 0 0 0 0,1 0 0 0 0,-1 0-1 0 0,0 0 1 0 0,0 0 0 0 0,0 1 0 0 0,0-1 0 0 0,0 1 0 0 0,0 0 0 0 0,0 0 0 0 0,0 0-1 0 0,0 0 1 0 0,0 0 0 0 0,-1 1 0 0 0,1-1 0 0 0,0 1 0 0 0,-5 0 0 0 0,-8 0 91 0 0,0-1 0 0 0,0 2 0 0 0,-30 5 0 0 0,37-4-382 0 0,1 0 0 0 0,0 1 0 0 0,0 0 0 0 0,0 0 0 0 0,0 1 0 0 0,1 0 0 0 0,-1 0 0 0 0,1 1 0 0 0,0 0 0 0 0,0 0 0 0 0,1 1-1 0 0,0 0 1 0 0,0 0 0 0 0,0 0 0 0 0,0 1 0 0 0,1 0 0 0 0,0 0 0 0 0,1 0 0 0 0,0 1 0 0 0,0 0 0 0 0,-4 11 0 0 0,1 0 51 0 0,1 0 0 0 0,0 1 1 0 0,2-1-1 0 0,0 1 0 0 0,1 0 1 0 0,1 0-1 0 0,1 1 0 0 0,2 23 1 0 0,-1-40-88 0 0,0 1 0 0 0,1-1 0 0 0,-1 1 0 0 0,1-1 0 0 0,0 0 0 0 0,0 1 1 0 0,0-1-1 0 0,1 0 0 0 0,-1 0 0 0 0,1 0 0 0 0,0 0 0 0 0,0 0 0 0 0,1 0 0 0 0,-1 0 0 0 0,1-1 1 0 0,0 1-1 0 0,0-1 0 0 0,0 0 0 0 0,0 0 0 0 0,0 0 0 0 0,1 0 0 0 0,0-1 0 0 0,-1 1 0 0 0,1-1 1 0 0,0 0-1 0 0,0 0 0 0 0,0 0 0 0 0,0-1 0 0 0,1 1 0 0 0,4 0 0 0 0,-1-1 8 0 0,0 0 0 0 0,0-1 0 0 0,0 0 0 0 0,0 0 0 0 0,-1 0 0 0 0,1-1 0 0 0,0-1 0 0 0,0 1 0 0 0,-1-1 0 0 0,1-1 0 0 0,-1 1 0 0 0,0-1 0 0 0,1-1 0 0 0,-1 1 0 0 0,-1-1 0 0 0,12-9 0 0 0,-7 5 13 0 0,-2-1 0 0 0,1 0 1 0 0,-1-1-1 0 0,-1 0 1 0 0,0 0-1 0 0,0-1 0 0 0,11-22 1 0 0,-16 28-67 0 0,0 0 0 0 0,0-1-1 0 0,-1 1 1 0 0,0-1 0 0 0,0 0 0 0 0,0 0 0 0 0,-1 0 0 0 0,0 0 0 0 0,0 0 0 0 0,0 0 0 0 0,-1 0 0 0 0,0 0 0 0 0,0 0-1 0 0,-1 0 1 0 0,1 0 0 0 0,-1 0 0 0 0,-1 0 0 0 0,1 0 0 0 0,-3-6 0 0 0,-24-20-3961 0 0,25 27 2603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1.357"/>
    </inkml:context>
    <inkml:brush xml:id="br0">
      <inkml:brushProperty name="width" value="0.035" units="cm"/>
      <inkml:brushProperty name="height" value="0.035" units="cm"/>
      <inkml:brushProperty name="color" value="#FF0066"/>
    </inkml:brush>
  </inkml:definitions>
  <inkml:trace contextRef="#ctx0" brushRef="#br0">236 283 3081 0 0,'9'-9'198'0'0,"-1"0"1"0"0,0-1-1 0 0,0 0 1 0 0,-1 0-1 0 0,0-1 1 0 0,-1 0 0 0 0,0 0-1 0 0,5-14 1 0 0,-10 20 113 0 0,1 0 0 0 0,-1 0 0 0 0,0 0 0 0 0,0 0 0 0 0,0 0 0 0 0,0 0 1 0 0,-1 0-1 0 0,0 0 0 0 0,0 0 0 0 0,-1 0 0 0 0,1 0 0 0 0,-1 0 0 0 0,0 0 0 0 0,0 0 1 0 0,-1 0-1 0 0,1 0 0 0 0,-1 0 0 0 0,0 1 0 0 0,-1-1 0 0 0,1 1 0 0 0,-1 0 0 0 0,-4-6 1 0 0,2 4-39 0 0,0 0 0 0 0,0 1 1 0 0,0 0-1 0 0,0 0 1 0 0,-1 0-1 0 0,0 0 0 0 0,0 1 1 0 0,-1 0-1 0 0,1 1 1 0 0,-8-4-1 0 0,11 6-223 0 0,0 0 0 0 0,-1 0 0 0 0,1 1 0 0 0,0-1 0 0 0,-1 1 0 0 0,1 0 0 0 0,0 0 0 0 0,-1 0 0 0 0,1 0 0 0 0,0 1 0 0 0,-1-1 0 0 0,1 1 0 0 0,0 0 0 0 0,0 0 0 0 0,-1 0 0 0 0,1 1 0 0 0,0-1 0 0 0,0 1 0 0 0,0-1 0 0 0,0 1 0 0 0,1 0 0 0 0,-1 0 0 0 0,0 0 0 0 0,-2 4-1 0 0,-12 10-75 0 0,0 1-1 0 0,1 0 0 0 0,1 2 1 0 0,-19 30-1 0 0,29-42 44 0 0,1 1 0 0 0,-1 0-1 0 0,1 1 1 0 0,0-1 0 0 0,1 1 0 0 0,0 0 0 0 0,1 0-1 0 0,0 0 1 0 0,0 0 0 0 0,0 0 0 0 0,2 0 0 0 0,-1 0 0 0 0,1 0-1 0 0,1 15 1 0 0,0-21-11 0 0,-1-1 1 0 0,0 0-1 0 0,1 0 0 0 0,0 0 1 0 0,-1 0-1 0 0,1 0 0 0 0,0 0 0 0 0,0 0 1 0 0,0 0-1 0 0,0 0 0 0 0,0 0 1 0 0,1-1-1 0 0,-1 1 0 0 0,0 0 0 0 0,1-1 1 0 0,-1 1-1 0 0,1-1 0 0 0,0 0 1 0 0,0 1-1 0 0,-1-1 0 0 0,1 0 1 0 0,0 0-1 0 0,4 1 0 0 0,-2-1 15 0 0,-1 0 0 0 0,1-1 0 0 0,0 1 0 0 0,0-1 0 0 0,0 0 0 0 0,0 0 0 0 0,0-1 0 0 0,0 1 0 0 0,0-1 0 0 0,0 0 0 0 0,0 0 0 0 0,4-2 0 0 0,7-3 42 0 0,-1 0 0 0 0,0-1 0 0 0,0-1 0 0 0,0-1 1 0 0,17-13-1 0 0,-13 5-1083 0 0,0-1 0 0 0,-1 0-1 0 0,0-1 1 0 0,-2-1 0 0 0,0-1 0 0 0,17-33 0 0 0,-25 42-2922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1.791"/>
    </inkml:context>
    <inkml:brush xml:id="br0">
      <inkml:brushProperty name="width" value="0.035" units="cm"/>
      <inkml:brushProperty name="height" value="0.035" units="cm"/>
      <inkml:brushProperty name="color" value="#FF0066"/>
    </inkml:brush>
  </inkml:definitions>
  <inkml:trace contextRef="#ctx0" brushRef="#br0">91 275 2272 0 0,'7'-2'184'0'0,"-1"0"0"0"0,0 0 0 0 0,0-1 0 0 0,0 0 0 0 0,0 0 0 0 0,0-1 0 0 0,-1 0 0 0 0,1 0 0 0 0,-1 0 0 0 0,0 0 0 0 0,0-1 0 0 0,-1 0 0 0 0,1 0-1 0 0,-1 0 1 0 0,6-10 0 0 0,-7 10 13 0 0,1 0-1 0 0,-1 0 1 0 0,0 0 0 0 0,-1-1-1 0 0,1 1 1 0 0,-1-1-1 0 0,0 1 1 0 0,-1-1 0 0 0,1 0-1 0 0,-1 1 1 0 0,0-1-1 0 0,-1 0 1 0 0,1 0 0 0 0,-1 0-1 0 0,0 0 1 0 0,-1 0-1 0 0,-1-10 1 0 0,-2 9 86 0 0,0 0 1 0 0,0 1-1 0 0,0-1 0 0 0,-1 1 0 0 0,0 0 1 0 0,-1 0-1 0 0,1 1 0 0 0,-1-1 1 0 0,0 1-1 0 0,0 0 0 0 0,-1 1 1 0 0,0 0-1 0 0,1 0 0 0 0,-1 0 1 0 0,-1 1-1 0 0,1 0 0 0 0,-9-2 1 0 0,15 5-329 0 0,-1 0 1 0 0,0 1 0 0 0,0-1-1 0 0,0 1 1 0 0,1-1 0 0 0,-1 1 0 0 0,0 0-1 0 0,1-1 1 0 0,-1 1 0 0 0,1 0-1 0 0,-1 0 1 0 0,1 1 0 0 0,-1-1 0 0 0,1 0-1 0 0,-1 0 1 0 0,1 1 0 0 0,0-1-1 0 0,0 1 1 0 0,0-1 0 0 0,0 1 0 0 0,0-1-1 0 0,0 1 1 0 0,0-1 0 0 0,0 3-1 0 0,-20 49-945 0 0,17-43 810 0 0,-4 15 167 0 0,1 0 0 0 0,1 1 0 0 0,-5 43-1 0 0,10-58 243 0 0,0 0 0 0 0,1 0-1 0 0,0 0 1 0 0,0-1-1 0 0,2 1 1 0 0,-1 0-1 0 0,1-1 1 0 0,1 1-1 0 0,0-1 1 0 0,0 1-1 0 0,8 14 1 0 0,-10-22-215 0 0,1-1 1 0 0,-1 1 0 0 0,1-1-1 0 0,0 0 1 0 0,-1 0 0 0 0,1 1-1 0 0,0-1 1 0 0,0-1 0 0 0,1 1-1 0 0,-1 0 1 0 0,0-1 0 0 0,1 1-1 0 0,-1-1 1 0 0,1 1 0 0 0,-1-1-1 0 0,1 0 1 0 0,0 0-1 0 0,-1 0 1 0 0,1-1 0 0 0,0 1-1 0 0,0-1 1 0 0,0 1 0 0 0,-1-1-1 0 0,1 0 1 0 0,0 0 0 0 0,0 0-1 0 0,0-1 1 0 0,0 1 0 0 0,-1-1-1 0 0,1 1 1 0 0,0-1 0 0 0,0 0-1 0 0,-1 0 1 0 0,1 0 0 0 0,-1 0-1 0 0,4-2 1 0 0,10-7-884 0 0,0 1 1 0 0,-1-2-1 0 0,0 0 0 0 0,20-19 1 0 0,-16 13-1425 0 0,2 1-1246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2.210"/>
    </inkml:context>
    <inkml:brush xml:id="br0">
      <inkml:brushProperty name="width" value="0.035" units="cm"/>
      <inkml:brushProperty name="height" value="0.035" units="cm"/>
      <inkml:brushProperty name="color" value="#FF0066"/>
    </inkml:brush>
  </inkml:definitions>
  <inkml:trace contextRef="#ctx0" brushRef="#br0">197 249 3081 0 0,'1'1'17'0'0,"-1"0"1"0"0,0 0-1 0 0,0 0 0 0 0,0-1 1 0 0,1 1-1 0 0,-1 0 1 0 0,0 0-1 0 0,1-1 1 0 0,-1 1-1 0 0,1 0 0 0 0,-1-1 1 0 0,0 1-1 0 0,1 0 1 0 0,0-1-1 0 0,-1 1 1 0 0,1-1-1 0 0,-1 1 0 0 0,1 0 1 0 0,0-1-1 0 0,-1 0 1 0 0,1 1-1 0 0,0-1 1 0 0,0 1-1 0 0,-1-1 0 0 0,1 0 1 0 0,0 0-1 0 0,0 1 1 0 0,1-1-1 0 0,0 0 120 0 0,0 0 0 0 0,0 0 0 0 0,0-1 0 0 0,0 1 0 0 0,0-1 0 0 0,0 1-1 0 0,0-1 1 0 0,0 0 0 0 0,0 1 0 0 0,-1-1 0 0 0,4-2 0 0 0,-1 0 120 0 0,1 0 0 0 0,-1 0 0 0 0,0 0-1 0 0,0 0 1 0 0,-1-1 0 0 0,1 0 0 0 0,-1 0 0 0 0,0 0 0 0 0,4-6 0 0 0,-4 0 89 0 0,-1 0 1 0 0,-1 0-1 0 0,0 0 1 0 0,0 0-1 0 0,-1 0 1 0 0,0 0-1 0 0,-1-1 1 0 0,0 1-1 0 0,0 0 1 0 0,-1 0-1 0 0,-1 0 1 0 0,1 0-1 0 0,-2 1 1 0 0,1-1-1 0 0,-2 1 1 0 0,1 0-1 0 0,-9-12 1 0 0,12 19-345 0 0,0 0 0 0 0,0 0 1 0 0,0 0-1 0 0,0 1 0 0 0,-1-1 0 0 0,1 0 1 0 0,-1 1-1 0 0,1 0 0 0 0,-1-1 0 0 0,1 1 1 0 0,-1 0-1 0 0,0 0 0 0 0,0-1 0 0 0,0 1 1 0 0,0 1-1 0 0,0-1 0 0 0,0 0 0 0 0,0 0 1 0 0,0 1-1 0 0,0-1 0 0 0,0 1 0 0 0,0 0 1 0 0,-3 0-1 0 0,2 0 19 0 0,-1 1 1 0 0,1 0-1 0 0,0 0 1 0 0,0 0-1 0 0,0 0 1 0 0,0 1-1 0 0,0-1 1 0 0,0 1-1 0 0,1 0 1 0 0,-1 0-1 0 0,0 0 1 0 0,1 0-1 0 0,-4 4 1 0 0,-6 7 38 0 0,1 0-1 0 0,1 1 1 0 0,0 1 0 0 0,-10 19-1 0 0,4-6 24 0 0,1 1 0 0 0,1 1 0 0 0,2 0 0 0 0,1 0 0 0 0,1 1 0 0 0,-10 57 0 0 0,20-85-17 0 0,-1-1 1 0 0,1 1 0 0 0,0 0 0 0 0,0-1 0 0 0,0 1-1 0 0,0 0 1 0 0,0 0 0 0 0,0-1 0 0 0,1 1-1 0 0,-1 0 1 0 0,1-1 0 0 0,0 1 0 0 0,0-1 0 0 0,0 1-1 0 0,0-1 1 0 0,0 1 0 0 0,1-1 0 0 0,-1 0 0 0 0,1 1-1 0 0,-1-1 1 0 0,1 0 0 0 0,0 0 0 0 0,0 0-1 0 0,0 0 1 0 0,0-1 0 0 0,4 4 0 0 0,-2-4-14 0 0,0 1 0 0 0,0-1 1 0 0,0 0-1 0 0,0 0 0 0 0,0-1 0 0 0,0 1 1 0 0,0-1-1 0 0,0 0 0 0 0,1 0 0 0 0,-1 0 1 0 0,0-1-1 0 0,0 0 0 0 0,0 1 0 0 0,0-1 1 0 0,0-1-1 0 0,0 1 0 0 0,4-3 1 0 0,29-12-16 0 0,-2-1 0 0 0,0-2 0 0 0,-1-2 1 0 0,59-47-1 0 0,-64 43-1315 0 0,-1-1-1 0 0,43-52 1 0 0,-48 48-4055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2.729"/>
    </inkml:context>
    <inkml:brush xml:id="br0">
      <inkml:brushProperty name="width" value="0.035" units="cm"/>
      <inkml:brushProperty name="height" value="0.035" units="cm"/>
      <inkml:brushProperty name="color" value="#FF0066"/>
    </inkml:brush>
  </inkml:definitions>
  <inkml:trace contextRef="#ctx0" brushRef="#br0">13 0 9362 0 0,'-1'1'-123'0'0,"0"-1"0"0"0,0 1 0 0 0,0 0 0 0 0,1-1-1 0 0,-1 1 1 0 0,0 0 0 0 0,1 0 0 0 0,-1-1 0 0 0,0 1 0 0 0,1 0 0 0 0,-1 0 0 0 0,1 0 0 0 0,-1 0 0 0 0,1 0-1 0 0,0-1 1 0 0,-1 1 0 0 0,1 0 0 0 0,0 0 0 0 0,0 0 0 0 0,0 0 0 0 0,-1 0 0 0 0,1 0 0 0 0,0 0 0 0 0,1 2-1 0 0,-2-2 112 0 0,1 0 0 0 0,0-1 0 0 0,0 1 0 0 0,0 0 0 0 0,0 0 0 0 0,0-1 0 0 0,0 1 0 0 0,0 0 0 0 0,0 0 0 0 0,0 0 0 0 0,0-1 0 0 0,0 1 0 0 0,0 0 0 0 0,1 0 0 0 0,-1-1 0 0 0,0 1 0 0 0,1 0 0 0 0,-1-1 0 0 0,0 1 0 0 0,1 0 0 0 0,-1-1 0 0 0,1 1 0 0 0,-1 0 0 0 0,1-1 0 0 0,-1 1 0 0 0,1-1 0 0 0,-1 1 0 0 0,1-1 0 0 0,0 1 0 0 0,-1-1 0 0 0,1 0 0 0 0,0 1 0 0 0,-1-1 0 0 0,1 0 0 0 0,1 1 0 0 0,1-2 1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2.917"/>
    </inkml:context>
    <inkml:brush xml:id="br0">
      <inkml:brushProperty name="width" value="0.035" units="cm"/>
      <inkml:brushProperty name="height" value="0.035" units="cm"/>
      <inkml:brushProperty name="color" value="#FF0066"/>
    </inkml:brush>
  </inkml:definitions>
  <inkml:trace contextRef="#ctx0" brushRef="#br0">0 83 1152 0 0,'2'0'73'0'0,"0"0"1"0"0,0 0-1 0 0,0 0 0 0 0,0 0 0 0 0,1 0 0 0 0,-1 0 1 0 0,0 0-1 0 0,0-1 0 0 0,0 1 0 0 0,0-1 0 0 0,0 1 1 0 0,0-1-1 0 0,-1 0 0 0 0,1 0 0 0 0,0 0 0 0 0,0 0 1 0 0,0 0-1 0 0,2-3 0 0 0,31-23 998 0 0,-33 25-1112 0 0,0 1-105 0 0,0-1 1 0 0,0 0-1 0 0,1 0 1 0 0,-1-1-1 0 0,-1 1 1 0 0,1 0-1 0 0,0 0 1 0 0,0-1-1 0 0,-1 1 1 0 0,0-1-1 0 0,1 0 0 0 0,-1 1 1 0 0,0-1-1 0 0,0 0 1 0 0,0-3-1 0 0,-2 20 94 0 0,2-11 52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3.172"/>
    </inkml:context>
    <inkml:brush xml:id="br0">
      <inkml:brushProperty name="width" value="0.035" units="cm"/>
      <inkml:brushProperty name="height" value="0.035" units="cm"/>
      <inkml:brushProperty name="color" value="#FF0066"/>
    </inkml:brush>
  </inkml:definitions>
  <inkml:trace contextRef="#ctx0" brushRef="#br0">4 23 3969 0 0,'2'-3'8611'0'0,"-5"-6"-10015"0"0,1 5 1345 0 0,1-3-4049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33.340"/>
    </inkml:context>
    <inkml:brush xml:id="br0">
      <inkml:brushProperty name="width" value="0.035" units="cm"/>
      <inkml:brushProperty name="height" value="0.035" units="cm"/>
      <inkml:brushProperty name="color" value="#FF0066"/>
    </inkml:brush>
  </inkml:definitions>
  <inkml:trace contextRef="#ctx0" brushRef="#br0">1 0 5377 0 0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16.220"/>
    </inkml:context>
    <inkml:brush xml:id="br0">
      <inkml:brushProperty name="width" value="0.035" units="cm"/>
      <inkml:brushProperty name="height" value="0.035" units="cm"/>
      <inkml:brushProperty name="color" value="#FF0066"/>
    </inkml:brush>
  </inkml:definitions>
  <inkml:trace contextRef="#ctx0" brushRef="#br0">2646 449 5785 0 0,'-16'-7'2837'0'0,"0"1"-1"0"0,0 0 0 0 0,-25-4 1 0 0,-21-8-1087 0 0,-104-41-128 0 0,-314-70 0 0 0,392 112-1384 0 0,-329-49 412 0 0,298 52-549 0 0,-96-4 413 0 0,188 18-505 0 0,0 1 1 0 0,0 2-1 0 0,1 0 1 0 0,-1 2-1 0 0,1 1 1 0 0,-30 11-1 0 0,4 4-11 0 0,1 2 0 0 0,1 2-1 0 0,1 3 1 0 0,1 2-1 0 0,-45 37 1 0 0,20-8 7 0 0,3 4 0 0 0,-75 87 1 0 0,118-119 0 0 0,1 1 1 0 0,-31 50-1 0 0,50-70-21 0 0,0 1-1 0 0,0-1 0 0 0,2 1 0 0 0,-1 0 0 0 0,2 0 0 0 0,-1 1 0 0 0,2 0 1 0 0,0-1-1 0 0,0 1 0 0 0,0 26 0 0 0,5-25-37 0 0,1 1 0 0 0,0-1 0 0 0,1 0 0 0 0,0 1 0 0 0,2-2 0 0 0,0 1 0 0 0,0-1 0 0 0,1 0 0 0 0,1 0 0 0 0,0-1 0 0 0,1 0 0 0 0,20 23 0 0 0,1-4-138 0 0,0-1 1 0 0,2-2-1 0 0,51 37 1 0 0,-41-37 165 0 0,2-1 0 0 0,1-3 0 0 0,0-2 0 0 0,2-1 0 0 0,60 18 0 0 0,-39-20-34 0 0,0-3 0 0 0,1-3-1 0 0,88 6 1 0 0,2-13-46 0 0,0-8 0 0 0,265-34 1 0 0,-324 21 211 0 0,-1-4 1 0 0,-1-4-1 0 0,156-57 1 0 0,-191 54-39 0 0,0-3-1 0 0,-2-3 1 0 0,-1-2 0 0 0,-2-3 0 0 0,-2-2 0 0 0,68-59 0 0 0,-91 68 48 0 0,12-10 58 0 0,-1-2 1 0 0,-2-2-1 0 0,41-55 0 0 0,-72 84-136 0 0,-1-1-1 0 0,-1 0 0 0 0,-1 0 1 0 0,0-1-1 0 0,-1 0 0 0 0,-1 0 1 0 0,0-1-1 0 0,-1 1 1 0 0,-1-1-1 0 0,0 0 0 0 0,-2-1 1 0 0,0 1-1 0 0,-1-1 0 0 0,0 1 1 0 0,-3-26-1 0 0,-2 20-8 0 0,0-1 0 0 0,-2 1 0 0 0,0 0 0 0 0,-2 1 0 0 0,0-1 0 0 0,-2 1 0 0 0,0 1 0 0 0,-1 0 0 0 0,-2 1 0 0 0,0 0-1 0 0,-1 1 1 0 0,0 0 0 0 0,-2 1 0 0 0,0 1 0 0 0,-1 0 0 0 0,-1 1 0 0 0,-1 1 0 0 0,0 1 0 0 0,-1 1 0 0 0,-24-13 0 0 0,6 6-125 0 0,-1 2 0 0 0,-1 2 1 0 0,-1 1-1 0 0,0 2 0 0 0,-1 3 0 0 0,0 0 1 0 0,-1 3-1 0 0,0 2 0 0 0,0 1 0 0 0,-55 3 1 0 0,49 5-344 0 0,1 2 1 0 0,0 2 0 0 0,0 2-1 0 0,1 2 1 0 0,1 2 0 0 0,0 2-1 0 0,1 2 1 0 0,0 2 0 0 0,2 2-1 0 0,0 2 1 0 0,-65 49 0 0 0,70-40-1267 0 0,18-6-3034 0 0,10-9-291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21.165"/>
    </inkml:context>
    <inkml:brush xml:id="br0">
      <inkml:brushProperty name="width" value="0.035" units="cm"/>
      <inkml:brushProperty name="height" value="0.035" units="cm"/>
      <inkml:brushProperty name="color" value="#FF0066"/>
    </inkml:brush>
  </inkml:definitions>
  <inkml:trace contextRef="#ctx0" brushRef="#br0">653 1 3081 0 0,'-105'11'12042'0'0,"97"-8"-11802"0"0,-1 0 0 0 0,0 1-1 0 0,1 0 1 0 0,0 0 0 0 0,0 1-1 0 0,1 0 1 0 0,-1 1 0 0 0,1-1-1 0 0,0 2 1 0 0,0-1 0 0 0,1 1 0 0 0,0 0-1 0 0,0 0 1 0 0,-7 12 0 0 0,-8 15-353 0 0,1 2 0 0 0,-16 39 0 0 0,13-26 86 0 0,-23 48-12 0 0,-5-2 0 0 0,-112 157 0 0 0,160-248-223 0 0,0-1 1 0 0,1 0-1 0 0,-1 0 0 0 0,0 0 1 0 0,0-1-1 0 0,-1 1 1 0 0,1-1-1 0 0,-1 0 0 0 0,1 0 1 0 0,-6 3-1 0 0,8-5 163 0 0,0 0-1 0 0,1 0 0 0 0,-1 1 1 0 0,0-1-1 0 0,0 0 0 0 0,0 0 1 0 0,1 0-1 0 0,-1 0 0 0 0,0 0 1 0 0,0 0-1 0 0,0 0 0 0 0,1 0 1 0 0,-1 0-1 0 0,0-1 0 0 0,0 1 1 0 0,0 0-1 0 0,1-1 0 0 0,-1 1 1 0 0,0 0-1 0 0,1-1 0 0 0,-2 0 1 0 0,1 0 2 0 0,-1-1 1 0 0,1 1-1 0 0,1 0 1 0 0,-1-1-1 0 0,0 1 1 0 0,0-1-1 0 0,0 1 1 0 0,1-1-1 0 0,-1 0 1 0 0,1 1-1 0 0,-1-1 1 0 0,1 0-1 0 0,0 1 1 0 0,-1-4-1 0 0,1-9-1884 0 0,-1-1-1803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16.727"/>
    </inkml:context>
    <inkml:brush xml:id="br0">
      <inkml:brushProperty name="width" value="0.035" units="cm"/>
      <inkml:brushProperty name="height" value="0.035" units="cm"/>
      <inkml:brushProperty name="color" value="#008C3A"/>
    </inkml:brush>
  </inkml:definitions>
  <inkml:trace contextRef="#ctx0" brushRef="#br0">522 88 3681 0 0,'96'-33'8523'0'0,"-96"33"-8461"0"0,0-1 1 0 0,0 1-1 0 0,1 0 0 0 0,-1 0 1 0 0,0 0-1 0 0,0 0 1 0 0,0 0-1 0 0,0 0 0 0 0,1 0 1 0 0,-1 0-1 0 0,0 0 1 0 0,0-1-1 0 0,0 1 0 0 0,0 0 1 0 0,0 0-1 0 0,0 0 1 0 0,1 0-1 0 0,-1 0 0 0 0,0-1 1 0 0,0 1-1 0 0,0 0 0 0 0,0 0 1 0 0,0 0-1 0 0,0 0 1 0 0,0-1-1 0 0,0 1 0 0 0,0 0 1 0 0,0 0-1 0 0,0 0 1 0 0,0-1-1 0 0,0 1 0 0 0,0 0 1 0 0,0 0-1 0 0,0 0 0 0 0,0 0 1 0 0,0-1-1 0 0,0 1 1 0 0,0 0-1 0 0,0 0 0 0 0,0 0 1 0 0,0-1-1 0 0,0 1 1 0 0,0 0-1 0 0,-1 0 0 0 0,1 0 1 0 0,-11-8 1838 0 0,-22-3-221 0 0,25 8-1524 0 0,-6-2-29 0 0,0 0 0 0 0,0 1 0 0 0,0 1 0 0 0,-1 0 0 0 0,0 0 0 0 0,1 2 0 0 0,-1 0 0 0 0,-18 1 1 0 0,23 1-53 0 0,-1 1 1 0 0,1 0 0 0 0,0 1 0 0 0,0 0 0 0 0,0 1 0 0 0,0 0-1 0 0,0 0 1 0 0,1 1 0 0 0,0 0 0 0 0,0 1 0 0 0,0 0 0 0 0,-11 11-1 0 0,-11 11-94 0 0,1 1 0 0 0,2 1 0 0 0,1 2 0 0 0,-27 41 0 0 0,36-47 5 0 0,2 1 0 0 0,1 0 0 0 0,1 2 0 0 0,1-1 0 0 0,2 2 0 0 0,-9 36 0 0 0,18-61 29 0 0,1 1-1 0 0,0-1 1 0 0,0 1-1 0 0,1-1 1 0 0,0 1-1 0 0,0 0 1 0 0,0-1-1 0 0,0 1 1 0 0,1-1-1 0 0,0 1 1 0 0,0-1-1 0 0,1 1 1 0 0,-1-1 0 0 0,1 0-1 0 0,0 0 1 0 0,1 0-1 0 0,-1 0 1 0 0,1 0-1 0 0,0 0 1 0 0,0-1-1 0 0,5 6 1 0 0,-3-5 5 0 0,1 0 0 0 0,0 0 0 0 0,0-1 0 0 0,0 0 0 0 0,1 0 0 0 0,-1-1 1 0 0,1 1-1 0 0,0-1 0 0 0,0-1 0 0 0,0 1 0 0 0,0-1 0 0 0,1-1 0 0 0,-1 1 0 0 0,0-1 0 0 0,11 0 1 0 0,6-1-59 0 0,0-1 1 0 0,-1-1 0 0 0,0-2 0 0 0,1 0-1 0 0,-1-1 1 0 0,0-1 0 0 0,-1-1 0 0 0,0-2 0 0 0,0 0-1 0 0,26-15 1 0 0,-10 2-118 0 0,-1-1-1 0 0,-1-1 1 0 0,-2-2-1 0 0,54-53 1 0 0,-57 47-619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21.441"/>
    </inkml:context>
    <inkml:brush xml:id="br0">
      <inkml:brushProperty name="width" value="0.035" units="cm"/>
      <inkml:brushProperty name="height" value="0.035" units="cm"/>
      <inkml:brushProperty name="color" value="#FF0066"/>
    </inkml:brush>
  </inkml:definitions>
  <inkml:trace contextRef="#ctx0" brushRef="#br0">18 137 1840 0 0,'-17'85'6388'0'0,"17"-70"-5465"0"0,0 126 4248 0 0,0-129-4898 0 0,2 1-1 0 0,0-1 0 0 0,0 0 1 0 0,1 0-1 0 0,1 0 1 0 0,0 0-1 0 0,0 0 0 0 0,1-1 1 0 0,7 12-1 0 0,-10-20-231 0 0,0 0-1 0 0,0-1 0 0 0,0 1 0 0 0,1 0 1 0 0,-1-1-1 0 0,1 0 0 0 0,0 1 0 0 0,-1-1 0 0 0,1 0 1 0 0,0 0-1 0 0,0-1 0 0 0,1 1 0 0 0,-1-1 1 0 0,0 1-1 0 0,0-1 0 0 0,1 0 0 0 0,-1 0 1 0 0,0-1-1 0 0,1 1 0 0 0,-1-1 0 0 0,1 1 1 0 0,-1-1-1 0 0,1 0 0 0 0,-1 0 0 0 0,1-1 1 0 0,-1 1-1 0 0,1-1 0 0 0,-1 0 0 0 0,1 0 0 0 0,-1 0 1 0 0,0 0-1 0 0,0 0 0 0 0,1-1 0 0 0,4-3 1 0 0,8-4-17 0 0,-1 0 1 0 0,0-1 0 0 0,-1-1-1 0 0,0-1 1 0 0,19-19 0 0 0,47-56-869 0 0,-3-3 1 0 0,78-121 0 0 0,-114 148-5020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28.892"/>
    </inkml:context>
    <inkml:brush xml:id="br0">
      <inkml:brushProperty name="width" value="0.035" units="cm"/>
      <inkml:brushProperty name="height" value="0.035" units="cm"/>
      <inkml:brushProperty name="color" value="#FF0066"/>
    </inkml:brush>
  </inkml:definitions>
  <inkml:trace contextRef="#ctx0" brushRef="#br0">653 112 1808 0 0,'0'-4'177'0'0,"1"-1"0"0"0,0 0 0 0 0,0 1-1 0 0,1 0 1 0 0,0-1 0 0 0,-1 1-1 0 0,1 0 1 0 0,1 0 0 0 0,2-4 0 0 0,-4 5-8 0 0,13-16 646 0 0,-12 17-506 0 0,0-1-1 0 0,1 0 1 0 0,-1 0 0 0 0,0 0-1 0 0,0 0 1 0 0,-1 0-1 0 0,1 0 1 0 0,-1-1 0 0 0,1 1-1 0 0,0-5 1 0 0,-3 7-145 0 0,1 1-1 0 0,-1-1 1 0 0,0 1-1 0 0,1 0 1 0 0,-1-1 0 0 0,0 1-1 0 0,1 0 1 0 0,-1 0-1 0 0,0-1 1 0 0,0 1-1 0 0,1 0 1 0 0,-1 0 0 0 0,0 0-1 0 0,0 0 1 0 0,1 0-1 0 0,-1 0 1 0 0,0 0 0 0 0,0 0-1 0 0,0 0 1 0 0,1 1-1 0 0,-1-1 1 0 0,0 0-1 0 0,1 0 1 0 0,-1 1 0 0 0,0-1-1 0 0,0 0 1 0 0,1 1-1 0 0,-1-1 1 0 0,1 0 0 0 0,-2 2-1 0 0,-24 9 803 0 0,-9 8-502 0 0,2 1-1 0 0,0 2 0 0 0,2 1 1 0 0,0 2-1 0 0,-27 28 0 0 0,-130 154 1143 0 0,1 0-899 0 0,172-192-673 0 0,9-9-130 0 0,1 0 1 0 0,-2 0-1 0 0,1-1 0 0 0,-1 1 1 0 0,-9 4-1 0 0,23-15-632 0 0,-1 0 0 0 0,-1 0 1 0 0,1-1-1 0 0,-1 0 0 0 0,1 0 0 0 0,-2 0 0 0 0,6-8 0 0 0,16-20-3232 0 0,-11 19 495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4:29.125"/>
    </inkml:context>
    <inkml:brush xml:id="br0">
      <inkml:brushProperty name="width" value="0.035" units="cm"/>
      <inkml:brushProperty name="height" value="0.035" units="cm"/>
      <inkml:brushProperty name="color" value="#FF0066"/>
    </inkml:brush>
  </inkml:definitions>
  <inkml:trace contextRef="#ctx0" brushRef="#br0">308 1 1640 0 0,'-2'2'155'0'0,"1"1"0"0"0,-1-1 0 0 0,0 0 0 0 0,0 0 0 0 0,0 0 0 0 0,0 0 0 0 0,-1 0 0 0 0,1 0-1 0 0,-4 2 1 0 0,1 0 494 0 0,-18 15 1914 0 0,-28 22 2147 0 0,-47 50-1 0 0,85-77-4384 0 0,1 0 1 0 0,0 0-1 0 0,1 2 1 0 0,1-1-1 0 0,0 1 1 0 0,1 1-1 0 0,1-1 1 0 0,-9 27-1 0 0,16-41-298 0 0,0 1-1 0 0,0-1 0 0 0,1 1 0 0 0,-1 0 0 0 0,1 0 0 0 0,0-1 0 0 0,0 1 1 0 0,0 0-1 0 0,0-1 0 0 0,0 1 0 0 0,1 3 0 0 0,-1-5-19 0 0,1 0 1 0 0,-1 0-1 0 0,1 0 0 0 0,-1 0 0 0 0,1 0 0 0 0,-1 0 0 0 0,1 0 0 0 0,-1 0 1 0 0,1-1-1 0 0,0 1 0 0 0,0 0 0 0 0,-1 0 0 0 0,1-1 0 0 0,0 1 0 0 0,0 0 1 0 0,0-1-1 0 0,0 1 0 0 0,0-1 0 0 0,0 1 0 0 0,1 0 0 0 0,2-1-23 0 0,-1 1-1 0 0,1-1 0 0 0,0 0 1 0 0,0 0-1 0 0,0 0 1 0 0,0 0-1 0 0,-1 0 0 0 0,1-1 1 0 0,0 0-1 0 0,0 0 1 0 0,-1 0-1 0 0,1 0 0 0 0,0-1 1 0 0,4-2-1 0 0,30-17-208 0 0,0-1 0 0 0,-1-3 1 0 0,-2-1-1 0 0,36-33 0 0 0,-34 28-486 0 0,7-6-383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48.406"/>
    </inkml:context>
    <inkml:brush xml:id="br0">
      <inkml:brushProperty name="width" value="0.035" units="cm"/>
      <inkml:brushProperty name="height" value="0.035" units="cm"/>
      <inkml:brushProperty name="color" value="#FF0066"/>
    </inkml:brush>
  </inkml:definitions>
  <inkml:trace contextRef="#ctx0" brushRef="#br0">939 26 7058 0 0,'-1'-2'89'0'0,"-1"0"0"0"0,1 1 1 0 0,0-1-1 0 0,0 0 1 0 0,-1 1-1 0 0,1-1 1 0 0,-1 1-1 0 0,0-1 1 0 0,1 1-1 0 0,-1 0 1 0 0,0 0-1 0 0,0 0 1 0 0,0 0-1 0 0,1 0 1 0 0,-1 0-1 0 0,0 0 1 0 0,0 0-1 0 0,0 1 1 0 0,-1-1-1 0 0,1 1 1 0 0,0 0-1 0 0,0 0 1 0 0,0-1-1 0 0,0 1 1 0 0,0 1-1 0 0,0-1 1 0 0,0 0-1 0 0,-1 0 0 0 0,1 1 1 0 0,0-1-1 0 0,0 1 1 0 0,-4 1-1 0 0,-2 4-304 0 0,-1-1 0 0 0,1 1-1 0 0,-1 0 1 0 0,2 1-1 0 0,-14 14 1 0 0,-2 1 991 0 0,-34 32 742 0 0,2 3 1 0 0,-74 99-1 0 0,-75 143-774 0 0,24-34-1029 0 0,141-213 14 0 0,9-14-837 0 0,2 1 0 0 0,-27 53 0 0 0,53-88 876 0 0,0 0-1 0 0,1 0 1 0 0,-1 0 0 0 0,1 0-1 0 0,0 0 1 0 0,0 0 0 0 0,0 1-1 0 0,1-1 1 0 0,-1 6 0 0 0,4 1-828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48.690"/>
    </inkml:context>
    <inkml:brush xml:id="br0">
      <inkml:brushProperty name="width" value="0.035" units="cm"/>
      <inkml:brushProperty name="height" value="0.035" units="cm"/>
      <inkml:brushProperty name="color" value="#FF0066"/>
    </inkml:brush>
  </inkml:definitions>
  <inkml:trace contextRef="#ctx0" brushRef="#br0">867 0 13251 0 0,'-14'4'214'0'0,"0"0"1"0"0,1 1-1 0 0,-1 1 0 0 0,1 0 1 0 0,0 1-1 0 0,0 0 1 0 0,1 1-1 0 0,-19 14 1 0 0,-74 74 117 0 0,-140 165 0 0 0,45-42-1853 0 0,177-195 1181 0 0,-1 0-1 0 0,-1-2 1 0 0,-1 0-1 0 0,-56 34 0 0 0,113-60 4744 0 0,12 0-4065 0 0,52-22-170 0 0,-2-5 1 0 0,153-72-1 0 0,-177 72-151 0 0,138-66-5014 0 0,-110 48-544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6:18.314"/>
    </inkml:context>
    <inkml:brush xml:id="br0">
      <inkml:brushProperty name="width" value="0.035" units="cm"/>
      <inkml:brushProperty name="height" value="0.035" units="cm"/>
      <inkml:brushProperty name="color" value="#FF0066"/>
    </inkml:brush>
  </inkml:definitions>
  <inkml:trace contextRef="#ctx0" brushRef="#br0">2807 63 976 0 0,'1'-2'77'0'0,"0"1"0"0"0,0-1 0 0 0,-1 1 0 0 0,1 0 0 0 0,0-1-1 0 0,-1 1 1 0 0,1-1 0 0 0,0 0 0 0 0,-1 1 0 0 0,0-1 0 0 0,1 1 0 0 0,-1-1 0 0 0,0 0-1 0 0,0 1 1 0 0,0-1 0 0 0,0 0 0 0 0,0 1 0 0 0,-1-1 0 0 0,1 1 0 0 0,0-1 0 0 0,-1 0-1 0 0,1 1 1 0 0,-1-1 0 0 0,1 1 0 0 0,-1-1 0 0 0,0 1 0 0 0,0-1 0 0 0,-2-1 0 0 0,1 1-14 0 0,-1 0 1 0 0,0 0 0 0 0,0 1 0 0 0,0-1 0 0 0,0 1 0 0 0,0 0 0 0 0,0 0 0 0 0,0 0 0 0 0,-1 0 0 0 0,1 1 0 0 0,0-1 0 0 0,0 1 0 0 0,-5 0 0 0 0,-15 0 50 0 0,1 1 0 0 0,0 2 0 0 0,-25 5 0 0 0,47-8-107 0 0,-37 9 204 0 0,1 1 1 0 0,0 2 0 0 0,1 2-1 0 0,0 1 1 0 0,-37 22 0 0 0,-160 112 838 0 0,175-110-795 0 0,-410 314 1276 0 0,418-314-1451 0 0,-455 382 404 0 0,152-115-315 0 0,90-74-90 0 0,119-103-259 0 0,-61 50-217 0 0,195-172 253 0 0,-1 0 1 0 0,1 0 0 0 0,-1 0-1 0 0,0-1 1 0 0,-1-1 0 0 0,1 0 0 0 0,-1 0-1 0 0,-22 5 1 0 0,33-10 108 0 0,-1 1-1 0 0,1-1 1 0 0,0 0 0 0 0,-1 0-1 0 0,1 0 1 0 0,0 0 0 0 0,-1 0 0 0 0,1 0-1 0 0,0 0 1 0 0,-1 0 0 0 0,1 0-1 0 0,0 0 1 0 0,-1 0 0 0 0,1 0-1 0 0,0 0 1 0 0,-1 0 0 0 0,1 0 0 0 0,0 0-1 0 0,-1 0 1 0 0,1-1 0 0 0,0 1-1 0 0,0 0 1 0 0,-1 0 0 0 0,1 0-1 0 0,0 0 1 0 0,-1-1 0 0 0,1 1 0 0 0,0 0-1 0 0,0 0 1 0 0,0-1 0 0 0,-1 1-1 0 0,2-6-2352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6:18.612"/>
    </inkml:context>
    <inkml:brush xml:id="br0">
      <inkml:brushProperty name="width" value="0.035" units="cm"/>
      <inkml:brushProperty name="height" value="0.035" units="cm"/>
      <inkml:brushProperty name="color" value="#FF0066"/>
    </inkml:brush>
  </inkml:definitions>
  <inkml:trace contextRef="#ctx0" brushRef="#br0">606 0 5409 0 0,'-15'3'190'0'0,"0"1"1"0"0,-1 0-1 0 0,1 1 0 0 0,1 0 1 0 0,-1 1-1 0 0,1 1 0 0 0,-15 9 1 0 0,-2 5 617 0 0,-52 46 0 0 0,26-16 83 0 0,-97 113 0 0 0,134-140-819 0 0,2 1 1 0 0,1 1-1 0 0,0 0 0 0 0,2 2 1 0 0,1-1-1 0 0,2 2 1 0 0,-17 50-1 0 0,28-74-82 0 0,0 1 0 0 0,0-1 1 0 0,0 1-1 0 0,0-1 0 0 0,1 1 0 0 0,0-1 0 0 0,0 1 0 0 0,0 0 1 0 0,1-1-1 0 0,0 1 0 0 0,0-1 0 0 0,0 0 0 0 0,1 1 1 0 0,0-1-1 0 0,0 0 0 0 0,0 0 0 0 0,6 9 0 0 0,-5-10-29 0 0,0 0 0 0 0,1 0 1 0 0,0 0-1 0 0,-1-1 0 0 0,1 0 0 0 0,1 0 0 0 0,-1 0 0 0 0,0 0 0 0 0,1-1 0 0 0,-1 0 0 0 0,1 0 0 0 0,0 0 0 0 0,0 0 1 0 0,0-1-1 0 0,-1 0 0 0 0,2 0 0 0 0,-1 0 0 0 0,0 0 0 0 0,7-1 0 0 0,12 0-21 0 0,-1-1 0 0 0,1-2-1 0 0,-1 0 1 0 0,0-2 0 0 0,35-10 0 0 0,113-49 131 0 0,-133 48-4 0 0,181-79-435 0 0,288-170-1 0 0,-396 199-551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6:31.450"/>
    </inkml:context>
    <inkml:brush xml:id="br0">
      <inkml:brushProperty name="width" value="0.035" units="cm"/>
      <inkml:brushProperty name="height" value="0.035" units="cm"/>
      <inkml:brushProperty name="color" value="#FF0066"/>
    </inkml:brush>
  </inkml:definitions>
  <inkml:trace contextRef="#ctx0" brushRef="#br0">0 237 1352 0 0,'0'-2'75'0'0,"1"0"0"0"0,-1 0-1 0 0,1 0 1 0 0,0 0 0 0 0,-1 0-1 0 0,1 0 1 0 0,0 0 0 0 0,0 0-1 0 0,0 1 1 0 0,1-1 0 0 0,-1 0-1 0 0,0 1 1 0 0,1-1 0 0 0,-1 0 0 0 0,1 1-1 0 0,-1 0 1 0 0,1-1 0 0 0,-1 1-1 0 0,1 0 1 0 0,0 0 0 0 0,0 0-1 0 0,0 0 1 0 0,2-1 0 0 0,40 0 4727 0 0,4-4-3300 0 0,43-2-437 0 0,84 7 1142 0 0,73-3-914 0 0,-195 1-704 0 0,0-3-1 0 0,84-21 0 0 0,-81 16-13 0 0,-42 10-295 0 0,0-2 1 0 0,0 0-1 0 0,-1 0 0 0 0,25-11 1 0 0,-37 14-179 0 0,-120-8 460 0 0,-238 24-1104 0 0,281-7 507 0 0,0 3-1 0 0,-121 37 1 0 0,186-46 28 0 0,7-2-1 0 0,1-1-1 0 0,-1 1 1 0 0,1 0 0 0 0,0 0-1 0 0,-1 1 1 0 0,1-1 0 0 0,0 1-1 0 0,0-1 1 0 0,0 1-1 0 0,-5 4 1 0 0,11-4-17 0 0,0-1-1 0 0,0 0 0 0 0,0 1 1 0 0,1-1-1 0 0,-1-1 1 0 0,0 1-1 0 0,1 0 1 0 0,-1-1-1 0 0,7 1 1 0 0,-10-1 24 0 0,30 0 208 0 0,0-1 0 0 0,0-1 0 0 0,-1-1 0 0 0,1-2 0 0 0,42-13 0 0 0,21-2 41 0 0,100-8 100 0 0,-82 13-304 0 0,216-56 1 0 0,-324 70-71 0 0,42-16-56 0 0,-43 16 20 0 0,1 0 0 0 0,0 0 0 0 0,-1-1-1 0 0,1 1 1 0 0,-1-1 0 0 0,1 1 0 0 0,-1-1 0 0 0,0 0-1 0 0,0 0 1 0 0,0 0 0 0 0,0 0 0 0 0,0 0-1 0 0,2-4 1 0 0,-7 1-2212 0 0,-5 3-3599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46.600"/>
    </inkml:context>
    <inkml:brush xml:id="br0">
      <inkml:brushProperty name="width" value="0.035" units="cm"/>
      <inkml:brushProperty name="height" value="0.035" units="cm"/>
      <inkml:brushProperty name="color" value="#FF0066"/>
    </inkml:brush>
  </inkml:definitions>
  <inkml:trace contextRef="#ctx0" brushRef="#br0">619 0 4665 0 0,'-6'2'42'0'0,"-19"4"114"0"0,1 1 0 0 0,-27 12 0 0 0,43-15-193 0 0,-1 0 1 0 0,1 1-1 0 0,0 0 0 0 0,1 0 0 0 0,-1 1 1 0 0,1 0-1 0 0,0 0 0 0 0,0 1 0 0 0,-8 11 1 0 0,-15 24-50 0 0,3 1 1 0 0,2 1-1 0 0,1 1 1 0 0,3 1-1 0 0,1 2 0 0 0,-18 69 1 0 0,22-76-103 0 0,-2 0 0 0 0,-1 0 0 0 0,-3-2 1 0 0,-1-1-1 0 0,-33 43 0 0 0,-9 15-168 0 0,40-57 135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15:46.828"/>
    </inkml:context>
    <inkml:brush xml:id="br0">
      <inkml:brushProperty name="width" value="0.035" units="cm"/>
      <inkml:brushProperty name="height" value="0.035" units="cm"/>
      <inkml:brushProperty name="color" value="#FF0066"/>
    </inkml:brush>
  </inkml:definitions>
  <inkml:trace contextRef="#ctx0" brushRef="#br0">666 323 2529 0 0,'-78'81'520'0'0,"4"4"0"0"0,-72 105 0 0 0,122-158-456 0 0,19-25-28 0 0,-183 261 1599 0 0,160-223-1136 0 0,3 2 1 0 0,1 0-1 0 0,2 1 0 0 0,-19 66 0 0 0,38-106-393 0 0,1 0 0 0 0,0 1 0 0 0,0 0 0 0 0,1-1 0 0 0,1 1 0 0 0,-1 0 0 0 0,1-1 0 0 0,1 1 0 0 0,-1 0 0 0 0,1 0 0 0 0,1-1 0 0 0,0 1 0 0 0,4 11 0 0 0,-4-16-81 0 0,0 0-1 0 0,1 0 1 0 0,-1 0-1 0 0,1 0 1 0 0,0-1-1 0 0,0 1 1 0 0,0-1-1 0 0,1 0 1 0 0,-1 0-1 0 0,1 0 1 0 0,0 0 0 0 0,0 0-1 0 0,0-1 1 0 0,0 0-1 0 0,0 0 1 0 0,0 0-1 0 0,1 0 1 0 0,-1-1-1 0 0,1 1 1 0 0,-1-1-1 0 0,1 0 1 0 0,-1-1-1 0 0,1 1 1 0 0,0-1-1 0 0,-1 0 1 0 0,7 0-1 0 0,7-1-74 0 0,-1-1 0 0 0,0-1-1 0 0,1 0 1 0 0,-1-1 0 0 0,0-1 0 0 0,-1-1-1 0 0,26-11 1 0 0,2-5-286 0 0,62-42 1 0 0,19-27-37 0 0,187-181 0 0 0,-226 193 301 0 0,734-677-2591 0 0,-648 601 115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0.344"/>
    </inkml:context>
    <inkml:brush xml:id="br0">
      <inkml:brushProperty name="width" value="0.035" units="cm"/>
      <inkml:brushProperty name="height" value="0.035" units="cm"/>
      <inkml:brushProperty name="color" value="#008C3A"/>
    </inkml:brush>
  </inkml:definitions>
  <inkml:trace contextRef="#ctx0" brushRef="#br0">191 101 1352 0 0,'-1'0'522'0'0,"0"0"0"0"0,-1 0 0 0 0,1 0 0 0 0,0 0 0 0 0,0 1 0 0 0,-1-1 0 0 0,1 0 0 0 0,0 1 0 0 0,0-1 0 0 0,0 1 0 0 0,-1-1 0 0 0,1 1 0 0 0,0 0 0 0 0,0-1 0 0 0,0 1 0 0 0,0 0 0 0 0,0 0 0 0 0,0 0 0 0 0,-1 1 0 0 0,-10 27 3971 0 0,10-13-4325 0 0,1 0-1 0 0,2 29 0 0 0,-1-15 483 0 0,-6 39-548 0 0,-4-1 1 0 0,-3 1-1 0 0,-3-2 0 0 0,-3 0 1 0 0,-2-1-1 0 0,-47 97 0 0 0,75-271 1101 0 0,9 14-958 0 0,31-107 0 0 0,-31 149-258 0 0,3 1-1 0 0,1 0 1 0 0,42-73-1 0 0,-55 113-8 0 0,0-1 0 0 0,0 1-1 0 0,1 1 1 0 0,1 0 0 0 0,0 0-1 0 0,0 1 1 0 0,1 0 0 0 0,0 0-1 0 0,1 1 1 0 0,22-13 0 0 0,-28 18-2 0 0,1 1 0 0 0,-1-1 1 0 0,1 1-1 0 0,0 1 0 0 0,-1-1 1 0 0,1 1-1 0 0,0 0 0 0 0,0 1 1 0 0,0-1-1 0 0,0 1 1 0 0,0 1-1 0 0,0-1 0 0 0,0 1 1 0 0,0 0-1 0 0,0 0 0 0 0,-1 0 1 0 0,1 1-1 0 0,0 0 0 0 0,-1 0 1 0 0,1 0-1 0 0,-1 1 0 0 0,0 0 1 0 0,0 0-1 0 0,0 0 0 0 0,0 1 1 0 0,6 6-1 0 0,-3-4-6 0 0,-2 1 1 0 0,1-1-1 0 0,-1 2 0 0 0,0-1 0 0 0,0 1 0 0 0,-1-1 1 0 0,0 1-1 0 0,-1 1 0 0 0,0-1 0 0 0,0 1 1 0 0,0 0-1 0 0,3 17 0 0 0,-4-12-30 0 0,-1 1-1 0 0,-1-1 1 0 0,0 0-1 0 0,-1 1 1 0 0,0-1-1 0 0,-2 1 1 0 0,-4 25 0 0 0,-1-12 1 0 0,-2-1 1 0 0,0 0 0 0 0,-2 0 0 0 0,0-1-1 0 0,-2 0 1 0 0,-1-1 0 0 0,-35 46 0 0 0,25-41 166 0 0,-1-1 1 0 0,-36 31 0 0 0,50-49-40 0 0,-1-2 1 0 0,1 0-1 0 0,-2 0 1 0 0,1-2 0 0 0,-1 1-1 0 0,-1-1 1 0 0,1-1-1 0 0,-26 8 1 0 0,35-13-63 0 0,0 0-1 0 0,1 0 1 0 0,-1 0 0 0 0,0-1 0 0 0,0 0-1 0 0,0 0 1 0 0,0 0 0 0 0,0 0 0 0 0,0 0-1 0 0,0-1 1 0 0,0 1 0 0 0,0-1-1 0 0,1 0 1 0 0,-1-1 0 0 0,0 1 0 0 0,1-1-1 0 0,-1 1 1 0 0,1-1 0 0 0,-1 0 0 0 0,1 0-1 0 0,0-1 1 0 0,0 1 0 0 0,0-1-1 0 0,0 1 1 0 0,0-1 0 0 0,0 0 0 0 0,1 0-1 0 0,-1 0 1 0 0,1 0 0 0 0,0-1 0 0 0,0 1-1 0 0,0-1 1 0 0,1 1 0 0 0,-3-8-1 0 0,1 2-96 0 0,1 0-1 0 0,-1-1 0 0 0,2 1 1 0 0,-1 0-1 0 0,1-1 1 0 0,1 1-1 0 0,0-1 0 0 0,0 0 1 0 0,1 1-1 0 0,0-1 0 0 0,1 1 1 0 0,0 0-1 0 0,4-14 0 0 0,6 0-824 0 0,0-1 0 0 0,2 2 0 0 0,0 0-1 0 0,1 1 1 0 0,1 0 0 0 0,31-29 0 0 0,-18 19-3328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36.678"/>
    </inkml:context>
    <inkml:brush xml:id="br0">
      <inkml:brushProperty name="width" value="0.035" units="cm"/>
      <inkml:brushProperty name="height" value="0.035" units="cm"/>
      <inkml:brushProperty name="color" value="#FF0066"/>
    </inkml:brush>
  </inkml:definitions>
  <inkml:trace contextRef="#ctx0" brushRef="#br0">1011 594 2529 0 0,'-13'-8'183'0'0,"-1"0"0"0"0,1 1 0 0 0,-1 1 0 0 0,0 0 1 0 0,-1 1-1 0 0,1 1 0 0 0,-17-4 0 0 0,15 5 84 0 0,-1-1 1 0 0,2-1-1 0 0,-1-1 0 0 0,0 0 1 0 0,1-1-1 0 0,-15-10 0 0 0,1-3 472 0 0,-1 1-1 0 0,-1 1 1 0 0,-53-22 0 0 0,71 36-570 0 0,0-1 0 0 0,1 2 0 0 0,-2 0 0 0 0,1 0 0 0 0,0 2 0 0 0,0-1 1 0 0,-1 1-1 0 0,1 1 0 0 0,-1 1 0 0 0,1 0 0 0 0,0 0 0 0 0,-26 7 0 0 0,23-2-193 0 0,0 1 0 0 0,1 0 0 0 0,0 1 0 0 0,0 0 0 0 0,1 2 0 0 0,0-1-1 0 0,0 2 1 0 0,1 0 0 0 0,0 0 0 0 0,1 1 0 0 0,1 1 0 0 0,0 0 0 0 0,0 0-1 0 0,2 1 1 0 0,-14 25 0 0 0,-7 19-142 0 0,2 1 1 0 0,-32 106-1 0 0,57-157 193 0 0,-6 18 75 0 0,0 1 1 0 0,2 0-1 0 0,1 0 0 0 0,1 0 0 0 0,-2 49 1 0 0,7-68-37 0 0,0-1 0 0 0,1 1 0 0 0,-1-1 0 0 0,2 1 0 0 0,-1-1 0 0 0,1 0 0 0 0,0 1 0 0 0,1-1 0 0 0,0 0 0 0 0,0 0 1 0 0,0-1-1 0 0,1 1 0 0 0,0-1 0 0 0,1 1 0 0 0,-1-1 0 0 0,1 0 0 0 0,0-1 0 0 0,0 1 0 0 0,1-1 0 0 0,0 0 0 0 0,0-1 1 0 0,0 1-1 0 0,0-1 0 0 0,1 0 0 0 0,-1-1 0 0 0,9 4 0 0 0,1-2 2 0 0,0 1-1 0 0,1-2 1 0 0,-1 0 0 0 0,1-2 0 0 0,0 1-1 0 0,0-2 1 0 0,0 0 0 0 0,0-1 0 0 0,28-4-1 0 0,3-2 73 0 0,0-3 0 0 0,51-17 1 0 0,-35 7 11 0 0,-1-4 0 0 0,-1-2 0 0 0,-1-3 0 0 0,-2-3 1 0 0,-1-2-1 0 0,68-51 0 0 0,-103 65-114 0 0,-1 0 0 0 0,-1-1 0 0 0,-1-1 0 0 0,-1-1 0 0 0,0-1 0 0 0,-2-1 0 0 0,-1 0 0 0 0,-1-1 0 0 0,0-1 0 0 0,-2 0 0 0 0,-2-1 0 0 0,14-42 0 0 0,-19 48-47 0 0,-2 0 1 0 0,0 0-1 0 0,-1 0 0 0 0,-1-1 0 0 0,-1 1 0 0 0,0-1 0 0 0,-2 1 0 0 0,-1 0 0 0 0,-1-1 0 0 0,0 1 0 0 0,-2 0 0 0 0,0 0 0 0 0,-1 1 0 0 0,-2 0 0 0 0,0 0 0 0 0,-1 0 0 0 0,-19-31 1 0 0,8 21-188 0 0,-2 0 1 0 0,-42-44-1 0 0,54 64-38 0 0,0 0-1 0 0,-1 0 0 0 0,0 1 0 0 0,-1 0 1 0 0,0 1-1 0 0,0 1 0 0 0,-1 0 0 0 0,0 0 0 0 0,-24-7 1 0 0,34 13 28 0 0,0 0 1 0 0,0 0-1 0 0,0 0 1 0 0,0 1 0 0 0,0-1-1 0 0,0 1 1 0 0,0 0 0 0 0,0 0-1 0 0,0 0 1 0 0,0 0-1 0 0,0 1 1 0 0,0-1 0 0 0,0 1-1 0 0,0 0 1 0 0,0 0 0 0 0,-4 1-1 0 0,-2 6-3056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36.992"/>
    </inkml:context>
    <inkml:brush xml:id="br0">
      <inkml:brushProperty name="width" value="0.035" units="cm"/>
      <inkml:brushProperty name="height" value="0.035" units="cm"/>
      <inkml:brushProperty name="color" value="#FF0066"/>
    </inkml:brush>
  </inkml:definitions>
  <inkml:trace contextRef="#ctx0" brushRef="#br0">16 1 4001 0 0,'-1'0'82'0'0,"1"0"-1"0"0,-1 0 1 0 0,0 0 0 0 0,1 0-1 0 0,-1 0 1 0 0,0 0 0 0 0,1 0 0 0 0,-1 0-1 0 0,1 1 1 0 0,-1-1 0 0 0,0 0-1 0 0,1 0 1 0 0,-1 1 0 0 0,1-1 0 0 0,-1 1-1 0 0,1-1 1 0 0,-1 0 0 0 0,1 1-1 0 0,-1-1 1 0 0,1 1 0 0 0,0-1-1 0 0,-1 1 1 0 0,1-1 0 0 0,0 1 0 0 0,-1-1-1 0 0,1 1 1 0 0,0 0 0 0 0,-1-1-1 0 0,1 1 1 0 0,0-1 0 0 0,0 1 0 0 0,0 0-1 0 0,0-1 1 0 0,0 2 0 0 0,10 22 2016 0 0,33 20 160 0 0,74 42 87 0 0,77 60-1611 0 0,-145-103-1055 0 0,-27-23-369 0 0,0 0 1 0 0,1-2-1 0 0,1 0 0 0 0,0-2 0 0 0,2-1 0 0 0,33 15 0 0 0,-49-27 146 0 0,1 0-898 0 0,-19-1-9 0 0,-3-2 991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37.213"/>
    </inkml:context>
    <inkml:brush xml:id="br0">
      <inkml:brushProperty name="width" value="0.035" units="cm"/>
      <inkml:brushProperty name="height" value="0.035" units="cm"/>
      <inkml:brushProperty name="color" value="#FF0066"/>
    </inkml:brush>
  </inkml:definitions>
  <inkml:trace contextRef="#ctx0" brushRef="#br0">100 1302 2793 0 0,'-17'3'110'0'0,"10"0"75"0"0,0-2 0 0 0,-1 1-1 0 0,1-1 1 0 0,0 0 0 0 0,-1 0-1 0 0,1-1 1 0 0,0 0 0 0 0,-1-1 0 0 0,-8-1-1 0 0,16 1-78 0 0,0 0 0 0 0,0 0 1 0 0,1 0-1 0 0,-1 0 0 0 0,0 0 0 0 0,1 0 0 0 0,-1 0 0 0 0,1 0 0 0 0,-1 0 0 0 0,1 0 0 0 0,-1 0 0 0 0,1 0 0 0 0,0 0 0 0 0,-1 0 0 0 0,1 0 0 0 0,0 0 0 0 0,0 1 0 0 0,0-1 0 0 0,0 0 1 0 0,0 1-1 0 0,1-2 0 0 0,-1 2-26 0 0,91-79 1512 0 0,143-132 1849 0 0,-36 16-1578 0 0,113-118 29 0 0,-231 224-3054 0 0,114-164 0 0 0,-148 178-794 0 0,-8 0-2482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39.722"/>
    </inkml:context>
    <inkml:brush xml:id="br0">
      <inkml:brushProperty name="width" value="0.035" units="cm"/>
      <inkml:brushProperty name="height" value="0.035" units="cm"/>
      <inkml:brushProperty name="color" value="#FF0066"/>
    </inkml:brush>
  </inkml:definitions>
  <inkml:trace contextRef="#ctx0" brushRef="#br0">12 1516 1352 0 0,'-1'0'39'0'0,"1"0"1"0"0,-1 0-1 0 0,1 0 0 0 0,-1-1 0 0 0,1 1 0 0 0,-1 0 0 0 0,1 0 1 0 0,-1 0-1 0 0,1-1 0 0 0,-1 1 0 0 0,1 0 0 0 0,-1-1 0 0 0,1 1 1 0 0,-1 0-1 0 0,1-1 0 0 0,0 1 0 0 0,-1 0 0 0 0,1-1 0 0 0,0 1 1 0 0,-1-1-1 0 0,1 1 0 0 0,0-1 0 0 0,-1 1 0 0 0,1-1 0 0 0,0 1 0 0 0,0-1 1 0 0,0 1-1 0 0,0-1 0 0 0,-1 1 0 0 0,1-1 0 0 0,0 1 0 0 0,0-1 1 0 0,0 0-1 0 0,2-29 1060 0 0,14-27 1073 0 0,9 1-979 0 0,3 0 0 0 0,3 2 0 0 0,2 1 1 0 0,57-70-1 0 0,179-178 1184 0 0,-90 108-1957 0 0,123-169-1223 0 0,-199 237-717 0 0,-28 33-3025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40.282"/>
    </inkml:context>
    <inkml:brush xml:id="br0">
      <inkml:brushProperty name="width" value="0.035" units="cm"/>
      <inkml:brushProperty name="height" value="0.035" units="cm"/>
      <inkml:brushProperty name="color" value="#FF0066"/>
    </inkml:brush>
  </inkml:definitions>
  <inkml:trace contextRef="#ctx0" brushRef="#br0">85 34 4001 0 0,'-18'-5'534'0'0,"9"2"255"0"0,0 1-1 0 0,0-1 1 0 0,0-1-1 0 0,0 0 1 0 0,-13-8-1 0 0,76 16 12 0 0,40 28-819 0 0,-2 4 1 0 0,-1 3-1 0 0,144 87 0 0 0,-182-92 44 0 0,-1 2-1 0 0,-2 2 0 0 0,-2 2 1 0 0,50 53-1 0 0,-41-31 11 0 0,-2 2 0 0 0,73 114 0 0 0,-76-85-183 0 0,-4 1-1 0 0,48 135 0 0 0,29 59-188 0 0,-117-272 280 0 0,0-1 0 0 0,1 0 0 0 0,1-1 0 0 0,0 0-1 0 0,1 0 1 0 0,1-1 0 0 0,0-1 0 0 0,1 0 0 0 0,19 14 0 0 0,-22-19-11 0 0,1 0 1 0 0,0-2 0 0 0,0 1-1 0 0,0-1 1 0 0,1-1 0 0 0,0 0 0 0 0,-1 0-1 0 0,2-2 1 0 0,-1 1 0 0 0,0-1 0 0 0,0-1-1 0 0,1 0 1 0 0,22-2 0 0 0,4-4-309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0:59.414"/>
    </inkml:context>
    <inkml:brush xml:id="br0">
      <inkml:brushProperty name="width" value="0.035" units="cm"/>
      <inkml:brushProperty name="height" value="0.035" units="cm"/>
      <inkml:brushProperty name="color" value="#FF0066"/>
    </inkml:brush>
  </inkml:definitions>
  <inkml:trace contextRef="#ctx0" brushRef="#br0">190 705 144 0 0,'-42'-3'304'0'0,"35"1"-230"0"0,-1 2 1 0 0,1-1-1 0 0,-1 1 0 0 0,1 0 1 0 0,-1 0-1 0 0,-13 3 0 0 0,-60 13 2976 0 0,115-21 6225 0 0,10-6-4997 0 0,-2 1-3965 0 0,323-50 666 0 0,85-1-393 0 0,-187 22-105 0 0,-217 33-407 0 0,625-70 854 0 0,-123 16-799 0 0,-514 53-852 0 0,1 0 1 0 0,-1-3 0 0 0,-1-1-1 0 0,0-1 1 0 0,0-2 0 0 0,-1-1-1 0 0,34-22 1 0 0,-47 24 122 0 0,0-1 1 0 0,0 0-1 0 0,-2-2 1 0 0,1 0-1 0 0,-2-1 1 0 0,0 0-1 0 0,-2-1 0 0 0,0-1 1 0 0,0-1-1 0 0,-2 0 1 0 0,17-37-1 0 0,-16 22-2238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1.862"/>
    </inkml:context>
    <inkml:brush xml:id="br0">
      <inkml:brushProperty name="width" value="0.035" units="cm"/>
      <inkml:brushProperty name="height" value="0.035" units="cm"/>
      <inkml:brushProperty name="color" value="#FF0066"/>
    </inkml:brush>
  </inkml:definitions>
  <inkml:trace contextRef="#ctx0" brushRef="#br0">91 49 1584 0 0,'-3'0'6'0'0,"1"-1"-1"0"0,-1 1 1 0 0,1 0-1 0 0,-1-1 1 0 0,1 0-1 0 0,-1 0 1 0 0,1 0-1 0 0,0 0 0 0 0,-1 0 1 0 0,1 0-1 0 0,0 0 1 0 0,0-1-1 0 0,0 1 1 0 0,0-1-1 0 0,0 0 1 0 0,0 0-1 0 0,1 1 0 0 0,-3-4 1 0 0,2 3 188 0 0,0 0 0 0 0,1 0 1 0 0,-1 0-1 0 0,0 0 0 0 0,0 1 0 0 0,0-1 1 0 0,-1 0-1 0 0,1 1 0 0 0,0 0 0 0 0,-1-1 1 0 0,1 1-1 0 0,0 0 0 0 0,-1 0 0 0 0,0 1 1 0 0,1-1-1 0 0,-1 0 0 0 0,1 1 0 0 0,-5-1 0 0 0,8 15 7093 0 0,12 30-7745 0 0,-9-30 1042 0 0,45 221 194 0 0,-38-166-794 0 0,3 0-1 0 0,3-1 0 0 0,33 87 1 0 0,-50-154 8 0 0,0 0 0 0 0,0 0 0 0 0,1 0 0 0 0,-1 0 0 0 0,0 0 0 0 0,1 0 0 0 0,-1 0 0 0 0,1 0 0 0 0,-1 0 0 0 0,1 0 0 0 0,-1 0 0 0 0,1 0 0 0 0,0-1 0 0 0,-1 1 0 0 0,1 0 0 0 0,0 0 0 0 0,0-1 0 0 0,0 1 0 0 0,-1 0 0 0 0,1-1 0 0 0,0 1 0 0 0,0-1 0 0 0,0 1 0 0 0,0-1 0 0 0,2 1 0 0 0,-2-2-63 0 0,0 1 0 0 0,0-1 0 0 0,-1 0 0 0 0,1 0 0 0 0,0 0 0 0 0,0 0 0 0 0,-1 0 0 0 0,1 0 0 0 0,0 0 0 0 0,-1 0 0 0 0,1 0 0 0 0,-1 0 0 0 0,1 0 0 0 0,-1-1 0 0 0,0 1 1 0 0,0 0-1 0 0,1-2 0 0 0,7-62-2072 0 0,-2-180-2998 0 0,-6 199 5104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2.317"/>
    </inkml:context>
    <inkml:brush xml:id="br0">
      <inkml:brushProperty name="width" value="0.035" units="cm"/>
      <inkml:brushProperty name="height" value="0.035" units="cm"/>
      <inkml:brushProperty name="color" value="#FF0066"/>
    </inkml:brush>
  </inkml:definitions>
  <inkml:trace contextRef="#ctx0" brushRef="#br0">175 161 3081 0 0,'0'11'-106'0'0,"2"-19"-746"0"0,-2 7 1175 0 0,-2-3-71 0 0,-9-10 523 0 0,0 1 0 0 0,-1 0 0 0 0,-1 1 0 0 0,-13-12 0 0 0,-38-37 1509 0 0,62 58-2221 0 0,1 1 0 0 0,-1 0 1 0 0,0 1-1 0 0,0-1 1 0 0,0 0-1 0 0,0 1 1 0 0,0-1-1 0 0,0 1 1 0 0,-1-1-1 0 0,1 1 1 0 0,-5-2-1 0 0,-1 8 660 0 0,9 16-234 0 0,15 55-689 0 0,-9-40 107 0 0,0 0 0 0 0,3 0 1 0 0,1-1-1 0 0,1-1 1 0 0,33 66-1 0 0,-43-98 113 0 0,-1 1 0 0 0,1-1 0 0 0,0 1-1 0 0,0-1 1 0 0,0 0 0 0 0,0 1 0 0 0,0-1 0 0 0,0 0 0 0 0,0 0 0 0 0,1-1-1 0 0,-1 1 1 0 0,1 0 0 0 0,-1-1 0 0 0,5 2 0 0 0,-6-3 27 0 0,1 1 1 0 0,-1-1 0 0 0,1 0 0 0 0,-1 0 0 0 0,0 0-1 0 0,1 0 1 0 0,-1 0 0 0 0,1 0 0 0 0,-1-1-1 0 0,1 1 1 0 0,-1 0 0 0 0,0-1 0 0 0,1 1 0 0 0,-1-1-1 0 0,0 1 1 0 0,1-1 0 0 0,-1 0 0 0 0,0 1-1 0 0,0-1 1 0 0,0 0 0 0 0,2-1 0 0 0,1-3 65 0 0,0 1-1 0 0,0-1 1 0 0,-1 0 0 0 0,0 0 0 0 0,1 0 0 0 0,-2 0 0 0 0,1-1-1 0 0,-1 0 1 0 0,0 1 0 0 0,0-1 0 0 0,0 0 0 0 0,1-6-1 0 0,-1-4 6 0 0,-1 0 0 0 0,0 0-1 0 0,-3-19 1 0 0,2 21-452 0 0,-1 0 1 0 0,2 0-1 0 0,-1 0 0 0 0,5-18 1 0 0,-5 31 243 0 0,0 1-1 0 0,0 0 1 0 0,0-1 0 0 0,1 1-1 0 0,-1 0 1 0 0,0-1 0 0 0,0 1 0 0 0,0 0-1 0 0,1 0 1 0 0,-1-1 0 0 0,0 1-1 0 0,0 0 1 0 0,1-1 0 0 0,-1 1 0 0 0,0 0-1 0 0,0 0 1 0 0,1 0 0 0 0,-1-1-1 0 0,0 1 1 0 0,1 0 0 0 0,-1 0-1 0 0,0 0 1 0 0,1 0 0 0 0,-1-1 0 0 0,0 1-1 0 0,1 0 1 0 0,-1 0 0 0 0,1 0-1 0 0,-1 0 1 0 0,0 0 0 0 0,1 0 0 0 0,-1 0-1 0 0,0 0 1 0 0,1 0 0 0 0,-1 0-1 0 0,0 0 1 0 0,1 1 0 0 0,-1-1 0 0 0,0 0-1 0 0,1 0 1 0 0,-1 0 0 0 0,0 0-1 0 0,1 1 1 0 0,-1-1 0 0 0,0 0 0 0 0,1 0-1 0 0,-1 0 1 0 0,0 1 0 0 0,0-1-1 0 0,1 0 1 0 0,-1 1 0 0 0,0-1 0 0 0,0 0-1 0 0,1 0 1 0 0,-1 1 0 0 0,0-1-1 0 0,9 7-2749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2.598"/>
    </inkml:context>
    <inkml:brush xml:id="br0">
      <inkml:brushProperty name="width" value="0.035" units="cm"/>
      <inkml:brushProperty name="height" value="0.035" units="cm"/>
      <inkml:brushProperty name="color" value="#FF0066"/>
    </inkml:brush>
  </inkml:definitions>
  <inkml:trace contextRef="#ctx0" brushRef="#br0">51 6 1352 0 0,'-1'0'95'0'0,"0"-1"-1"0"0,0 0 1 0 0,0 1-1 0 0,0-1 0 0 0,0 1 1 0 0,-1-1-1 0 0,1 1 1 0 0,0 0-1 0 0,0-1 1 0 0,0 1-1 0 0,-1 0 1 0 0,1 0-1 0 0,0 0 0 0 0,0 0 1 0 0,0 0-1 0 0,-1 0 1 0 0,1 0-1 0 0,0 0 1 0 0,0 0-1 0 0,0 1 0 0 0,-1-1 1 0 0,1 1-1 0 0,0-1 1 0 0,0 1-1 0 0,0-1 1 0 0,0 1-1 0 0,0-1 1 0 0,0 1-1 0 0,-2 1 0 0 0,1 1 168 0 0,1-1-1 0 0,-1 1 0 0 0,1-1 1 0 0,-1 1-1 0 0,1 0 0 0 0,0 0 1 0 0,0 0-1 0 0,0-1 0 0 0,1 1 1 0 0,-1 0-1 0 0,0 6 0 0 0,0 7 478 0 0,1 1-1 0 0,1-1 0 0 0,3 23 0 0 0,-2-23-517 0 0,-2-10-282 0 0,0-1 0 0 0,1 1 1 0 0,0 0-1 0 0,0-1 0 0 0,0 1 0 0 0,0-1 1 0 0,1 1-1 0 0,0-1 0 0 0,5 9 0 0 0,-7-14 10 0 0,0 0 0 0 0,1 1 0 0 0,-1-1 0 0 0,0 0 0 0 0,0 0 0 0 0,0 0 0 0 0,1 0 0 0 0,-1 0 0 0 0,0 1 0 0 0,0-1 0 0 0,1 0 0 0 0,-1 0 0 0 0,0 0 0 0 0,0 0 0 0 0,1 0 0 0 0,-1 0 0 0 0,0 0 0 0 0,0 0 0 0 0,1 0 0 0 0,-1 0 0 0 0,0 0 0 0 0,0 0 0 0 0,1 0 0 0 0,-1 0 0 0 0,0 0 0 0 0,0 0 0 0 0,0-1 0 0 0,1 1 0 0 0,-1 0-1 0 0,0 0 1 0 0,0 0 0 0 0,1 0 0 0 0,-1 0 0 0 0,0 0 0 0 0,0-1 0 0 0,0 1 0 0 0,1 0 0 0 0,-1 0 0 0 0,0 0 0 0 0,0-1 0 0 0,0 1 0 0 0,0 0 0 0 0,0 0 0 0 0,0 0 0 0 0,1-1 0 0 0,-1 1 0 0 0,0 0 0 0 0,0-1 0 0 0,3-5-2743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2.919"/>
    </inkml:context>
    <inkml:brush xml:id="br0">
      <inkml:brushProperty name="width" value="0.035" units="cm"/>
      <inkml:brushProperty name="height" value="0.035" units="cm"/>
      <inkml:brushProperty name="color" value="#FF0066"/>
    </inkml:brush>
  </inkml:definitions>
  <inkml:trace contextRef="#ctx0" brushRef="#br0">24 6 1144 0 0,'0'-1'123'0'0,"0"1"-1"0"0,-1 0 0 0 0,1-1 0 0 0,0 1 1 0 0,0 0-1 0 0,-1-1 0 0 0,1 1 0 0 0,0 0 1 0 0,-1-1-1 0 0,1 1 0 0 0,0 0 1 0 0,-1 0-1 0 0,1 0 0 0 0,0-1 0 0 0,-1 1 1 0 0,1 0-1 0 0,-1 0 0 0 0,1 0 0 0 0,0 0 1 0 0,-1-1-1 0 0,1 1 0 0 0,-1 0 1 0 0,1 0-1 0 0,0 0 0 0 0,-1 0 0 0 0,1 0 1 0 0,-1 0-1 0 0,1 0 0 0 0,-1 0 0 0 0,1 0 1 0 0,0 1-1 0 0,-1-1 0 0 0,1 0 1 0 0,-1 0-1 0 0,1 0 0 0 0,0 0 0 0 0,-1 1 1 0 0,1-1-1 0 0,-1 0 0 0 0,1 1 0 0 0,-7 20 2031 0 0,6 34-587 0 0,1-53-1281 0 0,22 216 3006 0 0,19-2-4403 0 0,-29-159-214 0 0,-12-56 1206 0 0,0 1 0 0 0,0-1-1 0 0,0 1 1 0 0,1-1-1 0 0,-1 1 1 0 0,1-1 0 0 0,-1 1-1 0 0,1-1 1 0 0,-1 1 0 0 0,1-1-1 0 0,0 0 1 0 0,0 1-1 0 0,-1-1 1 0 0,1 0 0 0 0,0 0-1 0 0,0 0 1 0 0,2 2 0 0 0,-3-3 35 0 0,1 0 0 0 0,-1 0 0 0 0,1 0 0 0 0,0 0 0 0 0,-1-1 0 0 0,1 1 0 0 0,-1 0 0 0 0,1 0 1 0 0,-1 0-1 0 0,1 0 0 0 0,-1 0 0 0 0,1-1 0 0 0,0 1 0 0 0,-1 0 0 0 0,1-1 0 0 0,-1 1 1 0 0,0 0-1 0 0,1-1 0 0 0,-1 1 0 0 0,1 0 0 0 0,-1-1 0 0 0,1 1 0 0 0,-1-1 0 0 0,0 1 1 0 0,1-1-1 0 0,-1 1 0 0 0,0-1 0 0 0,1 0 0 0 0,20-49-1033 0 0,-15 30 1171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4.688"/>
    </inkml:context>
    <inkml:brush xml:id="br0">
      <inkml:brushProperty name="width" value="0.035" units="cm"/>
      <inkml:brushProperty name="height" value="0.035" units="cm"/>
      <inkml:brushProperty name="color" value="#FF0066"/>
    </inkml:brush>
  </inkml:definitions>
  <inkml:trace contextRef="#ctx0" brushRef="#br0">230 326 1584 0 0,'-22'-3'63'0'0,"18"3"-72"0"0,0 0-1 0 0,-1 0 1 0 0,1-1-1 0 0,0 0 1 0 0,0 0-1 0 0,0 0 0 0 0,0-1 1 0 0,-7-2-1 0 0,10 3 7 0 0,1 0 0 0 0,-1 0-1 0 0,0 0 1 0 0,0-1 0 0 0,1 1-1 0 0,-1 0 1 0 0,0 0 0 0 0,1 0-1 0 0,-1-1 1 0 0,1 1 0 0 0,0 0-1 0 0,-1-1 1 0 0,1 1 0 0 0,0 0-1 0 0,0-1 1 0 0,0 1-1 0 0,0 0 1 0 0,0-1 0 0 0,0 1-1 0 0,0 0 1 0 0,0-1 0 0 0,1 1-1 0 0,-1 0 1 0 0,0 0 0 0 0,1-1-1 0 0,-1 1 1 0 0,1 0 0 0 0,0 0-1 0 0,-1 0 1 0 0,1-1 0 0 0,0 1-1 0 0,1-2 1 0 0,6-10-10 0 0,-5 9-28 0 0,0 0 1 0 0,0-1 0 0 0,-1 1 0 0 0,0 0 0 0 0,0-1 0 0 0,0 1 0 0 0,0-1 0 0 0,-1 1 0 0 0,1-1-1 0 0,-1 0 1 0 0,0-6 0 0 0,-1 11 78 0 0,0 0-1 0 0,0-1 1 0 0,0 1-1 0 0,0 0 1 0 0,0 0-1 0 0,0 0 1 0 0,0-1-1 0 0,0 1 1 0 0,0 0-1 0 0,0 0 1 0 0,0 0-1 0 0,0-1 0 0 0,-1 1 1 0 0,1 0-1 0 0,0 0 1 0 0,0 0-1 0 0,0 0 1 0 0,0-1-1 0 0,0 1 1 0 0,-1 0-1 0 0,1 0 1 0 0,0 0-1 0 0,0 0 1 0 0,0 0-1 0 0,0 0 1 0 0,-1 0-1 0 0,1-1 1 0 0,0 1-1 0 0,0 0 1 0 0,0 0-1 0 0,-1 0 1 0 0,1 0-1 0 0,0 0 1 0 0,0 0-1 0 0,0 0 1 0 0,-1 0-1 0 0,1 0 1 0 0,0 0-1 0 0,0 0 1 0 0,0 0-1 0 0,-1 0 0 0 0,1 0 1 0 0,0 0-1 0 0,0 1 1 0 0,-1-1-1 0 0,-4 11 2452 0 0,-1 15-889 0 0,-25 104-394 0 0,21-99-1049 0 0,2 0 0 0 0,1 0-1 0 0,2 0 1 0 0,-2 40 0 0 0,10-60 1493 0 0,5-20-733 0 0,8-24-145 0 0,-15 31-679 0 0,131-245 1766 0 0,-100 192-1994 0 0,-17 25-102 0 0,-15 29 226 0 0,1 0-1 0 0,-1 0 1 0 0,1 0 0 0 0,-1 0 0 0 0,1 0-1 0 0,-1 0 1 0 0,0 0 0 0 0,1 0-1 0 0,-1 0 1 0 0,0 0 0 0 0,0-1-1 0 0,0 1 1 0 0,0 0 0 0 0,0 0 0 0 0,0 0-1 0 0,0 0 1 0 0,0 0 0 0 0,-1 0-1 0 0,1 0 1 0 0,0 0 0 0 0,-1-1-1 0 0,1 1 1 0 0,0 0 0 0 0,-1 0-1 0 0,-1-1 1 0 0,1 2 25 0 0,0 0 1 0 0,1 0-1 0 0,-1 0 0 0 0,0 0 0 0 0,0 0 0 0 0,0 0 0 0 0,0 0 1 0 0,0 0-1 0 0,0 0 0 0 0,1 1 0 0 0,-1-1 0 0 0,0 0 1 0 0,0 1-1 0 0,0-1 0 0 0,1 1 0 0 0,-1-1 0 0 0,0 1 0 0 0,1-1 1 0 0,-1 1-1 0 0,0-1 0 0 0,1 1 0 0 0,-1 0 0 0 0,0-1 1 0 0,0 3-1 0 0,-17 18 68 0 0,17-19-71 0 0,-16 19-86 0 0,-24 32 644 0 0,2 1 0 0 0,-41 77 1 0 0,70-107-439 0 0,19-32-26 0 0,24-40 267 0 0,-29 42-226 0 0,49-64 301 0 0,65-68 0 0 0,6-6 20 0 0,-122 141-496 0 0,0 0 1 0 0,0 0-1 0 0,0 0 0 0 0,0 0 1 0 0,0 0-1 0 0,-1 0 0 0 0,1 0 1 0 0,-1-1-1 0 0,0 1 1 0 0,0-1-1 0 0,-1 1 0 0 0,2-6 1 0 0,-2 9 17 0 0,0-1 1 0 0,0 0-1 0 0,0 1 1 0 0,-1-1-1 0 0,1 0 0 0 0,0 1 1 0 0,0-1-1 0 0,0 1 1 0 0,-1-1-1 0 0,1 0 1 0 0,0 1-1 0 0,0-1 1 0 0,-1 1-1 0 0,1-1 1 0 0,-1 1-1 0 0,1-1 1 0 0,0 1-1 0 0,-1-1 1 0 0,1 1-1 0 0,-1-1 1 0 0,1 1-1 0 0,-1-1 0 0 0,1 1 1 0 0,-1 0-1 0 0,0-1 1 0 0,-1 1-3 0 0,0-1 1 0 0,0 1-1 0 0,0 0 1 0 0,0-1-1 0 0,0 1 1 0 0,0 0-1 0 0,0 0 1 0 0,0 1 0 0 0,0-1-1 0 0,0 0 1 0 0,0 1-1 0 0,-3 0 1 0 0,-10 5-74 0 0,0 0 0 0 0,0 0-1 0 0,1 2 1 0 0,-1 0 0 0 0,2 0 0 0 0,-20 16 0 0 0,-73 69-41 0 0,94-82 159 0 0,-153 142 1368 0 0,164-153-1385 0 0,1 0-1 0 0,-1 1 0 0 0,0-1 1 0 0,1 0-1 0 0,-1 1 0 0 0,1-1 1 0 0,-1 1-1 0 0,1-1 0 0 0,-1 1 1 0 0,1-1-1 0 0,0 1 0 0 0,-1-1 1 0 0,1 1-1 0 0,-1 0 0 0 0,1-1 1 0 0,0 1-1 0 0,0 0 0 0 0,-1-1 1 0 0,1 1-1 0 0,0 0 0 0 0,0-1 0 0 0,0 1 1 0 0,0 0-1 0 0,0-1 0 0 0,0 1 1 0 0,0 0-1 0 0,0-1 0 0 0,0 3 1 0 0,18-1-302 0 0,29-13-1187 0 0,16-22-1636 0 0,-25 8-1787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0.820"/>
    </inkml:context>
    <inkml:brush xml:id="br0">
      <inkml:brushProperty name="width" value="0.035" units="cm"/>
      <inkml:brushProperty name="height" value="0.035" units="cm"/>
      <inkml:brushProperty name="color" value="#008C3A"/>
    </inkml:brush>
  </inkml:definitions>
  <inkml:trace contextRef="#ctx0" brushRef="#br0">180 20 2793 0 0,'1'0'206'0'0,"19"-9"3233"0"0,-17-1 8998 0 0,-9 10-12435 0 0,-1 0 1 0 0,1 0-1 0 0,0 1 1 0 0,0 0-1 0 0,-1 0 0 0 0,1 0 1 0 0,0 1-1 0 0,0 0 1 0 0,0 0-1 0 0,1 1 1 0 0,-1 0-1 0 0,0 0 1 0 0,1 0-1 0 0,0 1 1 0 0,0-1-1 0 0,0 1 1 0 0,0 0-1 0 0,-7 9 0 0 0,-3 2-106 0 0,2 0 0 0 0,-1 1 0 0 0,2 0 0 0 0,-18 33 0 0 0,29-48 99 0 0,1-1 1 0 0,-1 1-1 0 0,1-1 0 0 0,0 1 0 0 0,0 0 0 0 0,-1-1 0 0 0,1 1 0 0 0,0-1 1 0 0,0 1-1 0 0,0 0 0 0 0,0-1 0 0 0,-1 1 0 0 0,1 0 0 0 0,0-1 0 0 0,0 1 1 0 0,0 0-1 0 0,1-1 0 0 0,-1 1 0 0 0,0 0 0 0 0,0-1 0 0 0,0 1 0 0 0,0 0 1 0 0,1-1-1 0 0,-1 1 0 0 0,0-1 0 0 0,0 1 0 0 0,1 0 0 0 0,-1-1 1 0 0,0 1-1 0 0,1-1 0 0 0,0 1 0 0 0,23 9-323 0 0,41-8-399 0 0,-55-2 608 0 0,1 0 107 0 0,7-1-18 0 0,1 2-1 0 0,-1 0 1 0 0,0 0-1 0 0,0 2 1 0 0,21 5 0 0 0,-36-7 27 0 0,0 0-1 0 0,0 0 1 0 0,0 0 0 0 0,0 0 0 0 0,0 1-1 0 0,0-1 1 0 0,0 1 0 0 0,-1 0 0 0 0,1 0 0 0 0,-1 0-1 0 0,1 0 1 0 0,-1 0 0 0 0,0 0 0 0 0,0 0 0 0 0,0 1-1 0 0,0-1 1 0 0,0 1 0 0 0,-1 0 0 0 0,1 0-1 0 0,-1-1 1 0 0,1 1 0 0 0,-1 0 0 0 0,0 0 0 0 0,0 0-1 0 0,-1 0 1 0 0,1 0 0 0 0,0 1 0 0 0,-1-1-1 0 0,0 0 1 0 0,0 0 0 0 0,0 0 0 0 0,0 0 0 0 0,0 0-1 0 0,-1 1 1 0 0,1-1 0 0 0,-1 0 0 0 0,-2 6 0 0 0,-4 8 100 0 0,0 1 1 0 0,-1-1 0 0 0,-1 0 0 0 0,-1-1 0 0 0,0 0 0 0 0,-1 0 0 0 0,-1-1 0 0 0,0-1 0 0 0,-1 0 0 0 0,-1-1 0 0 0,0 0-1 0 0,-1-1 1 0 0,0 0 0 0 0,0-2 0 0 0,-1 0 0 0 0,-34 16 0 0 0,48-25-150 0 0,0 0-1 0 0,0 0 1 0 0,0-1 0 0 0,0 1-1 0 0,-1-1 1 0 0,1 1 0 0 0,0-1-1 0 0,0 0 1 0 0,-1 1 0 0 0,1-1 0 0 0,0 0-1 0 0,0-1 1 0 0,-1 1 0 0 0,1 0-1 0 0,-3-1 1 0 0,5 1-7 0 0,0-1 0 0 0,-1 1 0 0 0,1 0 0 0 0,0 0 0 0 0,0-1 1 0 0,-1 1-1 0 0,1 0 0 0 0,0 0 0 0 0,0-1 0 0 0,0 1 0 0 0,0 0 0 0 0,-1 0 0 0 0,1-1 0 0 0,0 1 0 0 0,0 0 0 0 0,0-1 0 0 0,0 1 0 0 0,0 0 1 0 0,0-1-1 0 0,0 1 0 0 0,0 0 0 0 0,0-1 0 0 0,0 1 0 0 0,0 0 0 0 0,0-1 0 0 0,0 1 0 0 0,0 0 0 0 0,0-1 0 0 0,0 1 0 0 0,0 0 0 0 0,0-1 1 0 0,1 1-1 0 0,13-19-2279 0 0,18-10-2384 0 0,-12 11 992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3.228"/>
    </inkml:context>
    <inkml:brush xml:id="br0">
      <inkml:brushProperty name="width" value="0.035" units="cm"/>
      <inkml:brushProperty name="height" value="0.035" units="cm"/>
      <inkml:brushProperty name="color" value="#FF0066"/>
    </inkml:brush>
  </inkml:definitions>
  <inkml:trace contextRef="#ctx0" brushRef="#br0">37 0 4001 0 0,'-4'2'375'0'0,"1"0"1"0"0,0 1 0 0 0,0-1-1 0 0,0 1 1 0 0,0-1-1 0 0,1 1 1 0 0,-1 0-1 0 0,-3 6 1 0 0,5-9-263 0 0,1 1 1 0 0,-1 0-1 0 0,0-1 1 0 0,1 1-1 0 0,-1 0 1 0 0,1 0-1 0 0,0 0 1 0 0,-1 0-1 0 0,1-1 1 0 0,0 1-1 0 0,-1 0 1 0 0,1 0-1 0 0,0 0 1 0 0,0 0-1 0 0,0 0 1 0 0,0 0-1 0 0,0 0 1 0 0,0 0-1 0 0,0-1 1 0 0,0 1-1 0 0,0 0 1 0 0,0 0-1 0 0,0 0 1 0 0,1 0-1 0 0,-1 0 1 0 0,0 0-1 0 0,1 0 1 0 0,-1-1-1 0 0,0 1 1 0 0,1 0-1 0 0,-1 0 1 0 0,1-1-1 0 0,0 1 1 0 0,-1 0-1 0 0,1 0 1 0 0,-1-1-1 0 0,1 1 1 0 0,0-1-1 0 0,0 1 1 0 0,-1-1-1 0 0,1 1 1 0 0,1 0-1 0 0,-1-3-394 0 0,1 0-1 0 0,-1 1 1 0 0,0-1-1 0 0,0 0 1 0 0,0 0-1 0 0,0 0 1 0 0,0 0-1 0 0,0 0 1 0 0,0-1 0 0 0,-1 1-1 0 0,1 0 1 0 0,-1 0-1 0 0,0 0 1 0 0,1-4-1 0 0,-1 6 162 0 0,2-13-2918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3.708"/>
    </inkml:context>
    <inkml:brush xml:id="br0">
      <inkml:brushProperty name="width" value="0.035" units="cm"/>
      <inkml:brushProperty name="height" value="0.035" units="cm"/>
      <inkml:brushProperty name="color" value="#FF0066"/>
    </inkml:brush>
  </inkml:definitions>
  <inkml:trace contextRef="#ctx0" brushRef="#br0">26 154 3369 0 0,'-1'1'114'0'0,"0"-1"0"0"0,0 0 0 0 0,0 0 0 0 0,1 0 0 0 0,-1 0 0 0 0,0 0 0 0 0,0 0 0 0 0,0 0 0 0 0,0-1 1 0 0,0 1-1 0 0,0 0 0 0 0,0 0 0 0 0,0-1 0 0 0,1 1 0 0 0,-1 0 0 0 0,0-1 0 0 0,0 1 0 0 0,0-1 0 0 0,1 1 0 0 0,-1-1 0 0 0,0 0 1 0 0,0 1-1 0 0,1-1 0 0 0,-1 0 0 0 0,1 1 0 0 0,-1-1 0 0 0,1 0 0 0 0,-1 0 0 0 0,1 0 0 0 0,-1 1 0 0 0,1-1 0 0 0,-1 0 0 0 0,1 0 0 0 0,0 0 1 0 0,0 0-1 0 0,0 0 0 0 0,-1 0 0 0 0,1 0 0 0 0,0 1 0 0 0,0-1 0 0 0,0 0 0 0 0,0 0 0 0 0,0 0 0 0 0,1 0 0 0 0,-1 0 0 0 0,0 0 1 0 0,1-1-1 0 0,0-2 290 0 0,0 1 0 0 0,0-1 1 0 0,1 1-1 0 0,-1-1 1 0 0,1 1-1 0 0,0 0 1 0 0,0 0-1 0 0,0 0 0 0 0,0 0 1 0 0,1 0-1 0 0,3-3 1 0 0,7-4-153 0 0,1-1 0 0 0,1 2 1 0 0,0 0-1 0 0,0 1 1 0 0,27-11-1 0 0,-34 16-242 0 0,2 0-1 0 0,-1 0 1 0 0,0 0 0 0 0,1 1 0 0 0,-1 1-1 0 0,1-1 1 0 0,-1 2 0 0 0,1-1-1 0 0,0 1 1 0 0,-1 1 0 0 0,17 2 0 0 0,-24-2-17 0 0,1 0 1 0 0,-1 0 0 0 0,0 1-1 0 0,0-1 1 0 0,0 0 0 0 0,0 1 0 0 0,0 0-1 0 0,0-1 1 0 0,0 1 0 0 0,0 0-1 0 0,-1 0 1 0 0,1 0 0 0 0,-1 0-1 0 0,0 0 1 0 0,1 0 0 0 0,-1 0 0 0 0,0 1-1 0 0,0-1 1 0 0,0 0 0 0 0,0 1-1 0 0,-1-1 1 0 0,1 1 0 0 0,-1-1-1 0 0,1 1 1 0 0,-1-1 0 0 0,0 1 0 0 0,0-1-1 0 0,-1 4 1 0 0,1 12-71 0 0,-1 0 0 0 0,-6 34 0 0 0,3-29 53 0 0,-35 192 240 0 0,0-7 6 0 0,38-204-158 0 0,1 0 0 0 0,-1 1 0 0 0,1-1 0 0 0,0 0 0 0 0,0 0 0 0 0,0 0 0 0 0,0 0 1 0 0,1 0-1 0 0,-1 1 0 0 0,2 3 0 0 0,-1-8-21 0 0,-1 1 0 0 0,0-1-1 0 0,1 1 1 0 0,-1-1 0 0 0,0 1 0 0 0,1-1 0 0 0,-1 1 0 0 0,1-1-1 0 0,-1 1 1 0 0,1-1 0 0 0,-1 1 0 0 0,1-1 0 0 0,0 0 0 0 0,-1 0-1 0 0,1 1 1 0 0,-1-1 0 0 0,1 0 0 0 0,0 0 0 0 0,-1 1 0 0 0,1-1-1 0 0,-1 0 1 0 0,1 0 0 0 0,0 0 0 0 0,0 0 0 0 0,28-9 533 0 0,-15 0-699 0 0,-1-1 0 0 0,0 0 0 0 0,0-1 0 0 0,-1-1 0 0 0,-1 0 0 0 0,1 0 0 0 0,-2-1 0 0 0,17-26 0 0 0,-11 15-2427 0 0,33-34-1 0 0,-32 41-1808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4.546"/>
    </inkml:context>
    <inkml:brush xml:id="br0">
      <inkml:brushProperty name="width" value="0.035" units="cm"/>
      <inkml:brushProperty name="height" value="0.035" units="cm"/>
      <inkml:brushProperty name="color" value="#FF0066"/>
    </inkml:brush>
  </inkml:definitions>
  <inkml:trace contextRef="#ctx0" brushRef="#br0">34 58 1152 0 0,'-15'10'653'0'0,"9"-11"1123"0"0,11-22 3324 0 0,-4 21-4844 0 0,0 0 1 0 0,0 0-1 0 0,0 0 1 0 0,0 0-1 0 0,0 0 1 0 0,-1 0-1 0 0,1-1 1 0 0,-1 1-1 0 0,1 0 1 0 0,-1 0-1 0 0,0-1 1 0 0,0 1-1 0 0,0 0 1 0 0,0 0-1 0 0,-1-1 1 0 0,1 1-1 0 0,-2-4 1 0 0,2 6-229 0 0,-1 0 1 0 0,1 0 0 0 0,-1 0 0 0 0,1 0 0 0 0,-1 0 0 0 0,0 0 0 0 0,1 0 0 0 0,-1 0 0 0 0,1 0 0 0 0,-1 0 0 0 0,1 1 0 0 0,-1-1-1 0 0,1 0 1 0 0,-1 0 0 0 0,1 1 0 0 0,-1-1 0 0 0,1 0 0 0 0,-1 1 0 0 0,1-1 0 0 0,-1 1 0 0 0,1-1 0 0 0,0 0 0 0 0,-1 1 0 0 0,1-1 0 0 0,0 1-1 0 0,-1-1 1 0 0,1 1 0 0 0,0-1 0 0 0,-1 1 0 0 0,1-1 0 0 0,0 1 0 0 0,0-1 0 0 0,0 1 0 0 0,0-1 0 0 0,0 1 0 0 0,-1 0 0 0 0,1-1 0 0 0,0 2-1 0 0,-7 23 51 0 0,11 2-149 0 0,-3-26 38 0 0,-1-1 0 0 0,0 0 0 0 0,0 1 0 0 0,1-1 0 0 0,-1 1 0 0 0,0-1 0 0 0,0 1 0 0 0,1-1 0 0 0,-1 0 0 0 0,1 1 0 0 0,-1-1 0 0 0,0 0 0 0 0,1 1 0 0 0,-1-1 0 0 0,1 0 0 0 0,-1 0 0 0 0,1 1 0 0 0,-1-1 0 0 0,1 0 0 0 0,-1 0 0 0 0,1 0 0 0 0,-1 0 0 0 0,1 1 0 0 0,-1-1 0 0 0,1 0 0 0 0,0 0 0 0 0,2-1-156 0 0,-1 0 1 0 0,1 0-1 0 0,-1-1 0 0 0,1 1 1 0 0,-1-1-1 0 0,1 1 0 0 0,-1-1 1 0 0,0 0-1 0 0,0 1 1 0 0,0-1-1 0 0,0 0 0 0 0,0-1 1 0 0,0 1-1 0 0,1-4 1 0 0,5-4-660 0 0,0-2-116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5.078"/>
    </inkml:context>
    <inkml:brush xml:id="br0">
      <inkml:brushProperty name="width" value="0.035" units="cm"/>
      <inkml:brushProperty name="height" value="0.035" units="cm"/>
      <inkml:brushProperty name="color" value="#FF0066"/>
    </inkml:brush>
  </inkml:definitions>
  <inkml:trace contextRef="#ctx0" brushRef="#br0">89 5 3081 0 0,'-3'-1'176'0'0,"-1"0"0"0"0,0 0 1 0 0,0 1-1 0 0,0-1 0 0 0,1 1 1 0 0,-1 0-1 0 0,0 0 0 0 0,0 0 1 0 0,0 0-1 0 0,0 1 0 0 0,0-1 1 0 0,1 1-1 0 0,-1 0 0 0 0,-5 2 1 0 0,7-1 74 0 0,0-1 1 0 0,0 1 0 0 0,0-1 0 0 0,0 1 0 0 0,0 0 0 0 0,1 0 0 0 0,-1 0 0 0 0,1 0-1 0 0,-1 0 1 0 0,1 1 0 0 0,0-1 0 0 0,-1 0 0 0 0,1 0 0 0 0,1 1 0 0 0,-1-1-1 0 0,0 1 1 0 0,0-1 0 0 0,1 1 0 0 0,0-1 0 0 0,-1 1 0 0 0,1-1 0 0 0,0 6-1 0 0,3 210 2598 0 0,33 106-3181 0 0,-35-321 236 0 0,-1 0 0 0 0,1 0 0 0 0,-1 0 0 0 0,1-1 0 0 0,0 1 0 0 0,0 0 0 0 0,0-1 1 0 0,0 1-1 0 0,1-1 0 0 0,-1 1 0 0 0,1-1 0 0 0,0 1 0 0 0,3 3 0 0 0,-5-6 35 0 0,1 0 1 0 0,-1 1-1 0 0,0-1 0 0 0,1 0 0 0 0,-1 0 1 0 0,1 0-1 0 0,-1 0 0 0 0,0 0 1 0 0,1 1-1 0 0,-1-1 0 0 0,1 0 0 0 0,-1 0 1 0 0,0 0-1 0 0,1 0 0 0 0,-1 0 1 0 0,1 0-1 0 0,-1 0 0 0 0,0 0 1 0 0,1 0-1 0 0,-1-1 0 0 0,0 1 0 0 0,1 0 1 0 0,-1 0-1 0 0,1 0 0 0 0,-1 0 1 0 0,0-1-1 0 0,1 1 0 0 0,-1 0 0 0 0,0 0 1 0 0,1 0-1 0 0,-1-1 0 0 0,1 0 1 0 0,10-24-2574 0 0,-6 2-500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5.551"/>
    </inkml:context>
    <inkml:brush xml:id="br0">
      <inkml:brushProperty name="width" value="0.035" units="cm"/>
      <inkml:brushProperty name="height" value="0.035" units="cm"/>
      <inkml:brushProperty name="color" value="#FF0066"/>
    </inkml:brush>
  </inkml:definitions>
  <inkml:trace contextRef="#ctx0" brushRef="#br0">1 1 1352 0 0,'0'10'872'0'0,"1"-1"1"0"0,1 1-1 0 0,0 0 0 0 0,4 14 0 0 0,-3-14 513 0 0,0 1-873 0 0,1 1 0 0 0,0-1 0 0 0,1 0 0 0 0,0 0 0 0 0,1 0 0 0 0,0 0 1 0 0,0-1-1 0 0,1 0 0 0 0,1-1 0 0 0,11 12 0 0 0,9 6-83 0 0,58 42-1 0 0,-48-40-233 0 0,-36-28-202 0 0,-1 0 0 0 0,0 0 0 0 0,0 1 0 0 0,-1-1 0 0 0,1 0 0 0 0,0 0 0 0 0,0 1 0 0 0,0-1 0 0 0,-1 0 1 0 0,1 1-1 0 0,-1-1 0 0 0,1 1 0 0 0,-1-1 0 0 0,0 0 0 0 0,1 1 0 0 0,-1-1 0 0 0,0 1 0 0 0,0-1 0 0 0,0 1 0 0 0,0-1 0 0 0,0 1 0 0 0,-1-1 0 0 0,1 1 0 0 0,0-1 0 0 0,-1 1 1 0 0,1-1-1 0 0,-1 1 0 0 0,1-1 0 0 0,-1 0 0 0 0,0 1 0 0 0,1-1 0 0 0,-1 0 0 0 0,0 1 0 0 0,0-1 0 0 0,0 0 0 0 0,0 0 0 0 0,0 0 0 0 0,-2 1 0 0 0,-6 9-226 0 0,-2-1-1 0 0,1 0 1 0 0,-14 10-1 0 0,12-11 64 0 0,-24 21-8 0 0,-41 36-137 0 0,72-61 315 0 0,0 0 1 0 0,0 1-1 0 0,1 0 0 0 0,-1 0 1 0 0,2 0-1 0 0,-1 0 0 0 0,0 1 1 0 0,1 0-1 0 0,1 0 0 0 0,-5 12 1 0 0,7-16 38 0 0,-1 0 1 0 0,1 0 0 0 0,0 0 0 0 0,-1 0-1 0 0,1-1 1 0 0,1 1 0 0 0,-1 0 0 0 0,0 0 0 0 0,1 0-1 0 0,-1 0 1 0 0,1-1 0 0 0,0 1 0 0 0,0 0-1 0 0,0 0 1 0 0,1-1 0 0 0,-1 1 0 0 0,0-1-1 0 0,4 4 1 0 0,-2-2 0 0 0,1 0 0 0 0,0-1 0 0 0,-1 1 1 0 0,1-1-1 0 0,1 0 0 0 0,-1 0 0 0 0,0-1 0 0 0,1 1 0 0 0,9 3 0 0 0,-4-3-12 0 0,0 0 0 0 0,1 0 0 0 0,0-1 0 0 0,-1 0 0 0 0,1-1 0 0 0,0 0 0 0 0,0 0 0 0 0,-1-2 0 0 0,18-1 0 0 0,-10-2-19 0 0,0-1 0 0 0,-1-1 1 0 0,0 0-1 0 0,0-1 0 0 0,0-1 0 0 0,-1-1 0 0 0,0 0 1 0 0,0-1-1 0 0,19-16 0 0 0,7-12-979 0 0,64-72 0 0 0,-62 62-1122 0 0,18-15-3777 0 0,-54 51 5332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6.200"/>
    </inkml:context>
    <inkml:brush xml:id="br0">
      <inkml:brushProperty name="width" value="0.035" units="cm"/>
      <inkml:brushProperty name="height" value="0.035" units="cm"/>
      <inkml:brushProperty name="color" value="#FF0066"/>
    </inkml:brush>
  </inkml:definitions>
  <inkml:trace contextRef="#ctx0" brushRef="#br0">210 204 4665 0 0,'-30'-45'1504'0'0,"25"37"-823"0"0,-27-31 2420 0 0,30 37-2929 0 0,1 0 1 0 0,-1 1-1 0 0,0-1 1 0 0,0 0-1 0 0,0 0 0 0 0,0 1 1 0 0,0 0-1 0 0,-1-1 1 0 0,1 1-1 0 0,0 0 1 0 0,-1 0-1 0 0,1 0 0 0 0,-1 0 1 0 0,-4-1-1 0 0,5 3-158 0 0,0-1-1 0 0,1 1 0 0 0,-1 0 0 0 0,0 0 0 0 0,0 0 1 0 0,0 0-1 0 0,1 0 0 0 0,-1 0 0 0 0,1 0 1 0 0,-1 0-1 0 0,1 0 0 0 0,-1 1 0 0 0,1-1 1 0 0,-1 1-1 0 0,1-1 0 0 0,0 1 0 0 0,0-1 0 0 0,0 1 1 0 0,0 0-1 0 0,-1 2 0 0 0,-19 43-449 0 0,17-38 313 0 0,-6 15 20 0 0,2 2 0 0 0,0-1 0 0 0,1 1 0 0 0,2 0 0 0 0,0 0 0 0 0,2 1 0 0 0,1-1 0 0 0,1 1-1 0 0,1 0 1 0 0,5 27 0 0 0,-5-51 105 0 0,0-1 0 0 0,0 1 0 0 0,0-1-1 0 0,1 0 1 0 0,-1 1 0 0 0,1-1-1 0 0,-1 0 1 0 0,1 1 0 0 0,0-1 0 0 0,0 0-1 0 0,0 0 1 0 0,0 0 0 0 0,1 0-1 0 0,-1 0 1 0 0,1 0 0 0 0,-1 0 0 0 0,1 0-1 0 0,-1 0 1 0 0,1-1 0 0 0,0 1-1 0 0,0-1 1 0 0,0 1 0 0 0,0-1 0 0 0,0 0-1 0 0,0 1 1 0 0,0-1 0 0 0,1 0-1 0 0,-1-1 1 0 0,0 1 0 0 0,0 0 0 0 0,1-1-1 0 0,-1 1 1 0 0,1-1 0 0 0,3 1-1 0 0,4-3 11 0 0,1 1 0 0 0,-1-1 0 0 0,0-1 0 0 0,0 0 0 0 0,0 0 0 0 0,16-8 0 0 0,31-18 190 0 0,30-12-65 0 0,-80 38-136 0 0,-1 1 1 0 0,1 0 0 0 0,-1 1 0 0 0,1 0 0 0 0,-1 0 0 0 0,1 0-1 0 0,0 1 1 0 0,-1 0 0 0 0,1 0 0 0 0,0 0 0 0 0,8 3-1 0 0,-13-3-1 0 0,-1 0 0 0 0,0 0-1 0 0,0 1 1 0 0,0-1-1 0 0,0 0 1 0 0,0 1 0 0 0,0-1-1 0 0,0 1 1 0 0,0 0-1 0 0,0-1 1 0 0,0 1-1 0 0,-1 0 1 0 0,1-1 0 0 0,0 1-1 0 0,0 0 1 0 0,-1 0-1 0 0,1 0 1 0 0,0 0 0 0 0,-1-1-1 0 0,1 1 1 0 0,0 0-1 0 0,-1 0 1 0 0,0 0-1 0 0,1 1 1 0 0,-1-1 0 0 0,1 1-1 0 0,-1 1-1 0 0,0 0 0 0 0,0 0-1 0 0,0 0 1 0 0,0-1 0 0 0,-1 1 0 0 0,1 0-1 0 0,-1 0 1 0 0,0-1 0 0 0,0 1 0 0 0,-1 3-1 0 0,-3 5-6 0 0,-1 0 0 0 0,0-1 0 0 0,-15 20 0 0 0,10-18 99 0 0,-1 1-1 0 0,0-2 0 0 0,0 1 0 0 0,-1-2 1 0 0,-22 14-1 0 0,31-21-58 0 0,0 0 0 0 0,-1 0 0 0 0,1-1 0 0 0,-1 1 0 0 0,1-1 1 0 0,-1 0-1 0 0,0-1 0 0 0,1 1 0 0 0,-1-1 0 0 0,0 0 0 0 0,0 0 0 0 0,0-1 0 0 0,0 1 0 0 0,0-1 1 0 0,0 0-1 0 0,0-1 0 0 0,0 1 0 0 0,0-1 0 0 0,0 0 0 0 0,0 0 0 0 0,0 0 0 0 0,-8-4 0 0 0,11 3 53 0 0,-1-1 0 0 0,0 1 0 0 0,1-1 1 0 0,-1 0-1 0 0,1 0 0 0 0,0 0 0 0 0,0 0 0 0 0,0 0 0 0 0,1 0 0 0 0,-1-1 0 0 0,1 1 0 0 0,-1-1 0 0 0,1 1 0 0 0,0-1 0 0 0,1 1 0 0 0,-1-1 0 0 0,1 1 0 0 0,-1-1 0 0 0,1 0 0 0 0,0 1 0 0 0,0-1 0 0 0,1 0 0 0 0,0-5 0 0 0,2-11 26 0 0,0 0 0 0 0,12-34 1 0 0,3-1-138 0 0,3 2 0 0 0,2 1 0 0 0,3 1 0 0 0,38-58 0 0 0,24-11-2554 0 0,-59 92 281 0 0,-15 19 1125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6.609"/>
    </inkml:context>
    <inkml:brush xml:id="br0">
      <inkml:brushProperty name="width" value="0.035" units="cm"/>
      <inkml:brushProperty name="height" value="0.035" units="cm"/>
      <inkml:brushProperty name="color" value="#FF0066"/>
    </inkml:brush>
  </inkml:definitions>
  <inkml:trace contextRef="#ctx0" brushRef="#br0">63 1 4665 0 0,'-23'3'108'0'0,"22"-3"31"0"0,1 0 0 0 0,-1 0 0 0 0,0-1 0 0 0,0 1 0 0 0,0 0 0 0 0,0 1 0 0 0,0-1 0 0 0,1 0 0 0 0,-1 0 0 0 0,0 0 0 0 0,0 0 0 0 0,0 1 0 0 0,0-1 0 0 0,1 0 0 0 0,-1 1 0 0 0,0-1 0 0 0,0 0 0 0 0,1 1 0 0 0,-1-1 0 0 0,0 1 1 0 0,1 0-1 0 0,-1-1 0 0 0,0 1 0 0 0,1-1 0 0 0,-1 1 0 0 0,1 0 0 0 0,-1-1 0 0 0,1 1 0 0 0,-1 0 0 0 0,1 0 0 0 0,0 0 0 0 0,-1-1 0 0 0,1 1 0 0 0,0 0 0 0 0,-1 0 0 0 0,1 0 0 0 0,0-1 0 0 0,0 1 0 0 0,0 0 0 0 0,0 0 0 0 0,0 0 0 0 0,0 0 0 0 0,0 0 0 0 0,0 0 0 0 0,0-1 0 0 0,1 1 0 0 0,-1 2 0 0 0,-7 630-3194 0 0,2-569 2559 0 0,2-43 142 0 0,2 0 1 0 0,1 40 0 0 0,3-58-222 0 0,3-11 40 0 0,4-12-589 0 0,-4-1-644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07.069"/>
    </inkml:context>
    <inkml:brush xml:id="br0">
      <inkml:brushProperty name="width" value="0.035" units="cm"/>
      <inkml:brushProperty name="height" value="0.035" units="cm"/>
      <inkml:brushProperty name="color" value="#FF0066"/>
    </inkml:brush>
  </inkml:definitions>
  <inkml:trace contextRef="#ctx0" brushRef="#br0">19 0 6193 0 0,'-1'2'59'0'0,"-1"-1"-1"0"0,1 1 0 0 0,-1-1 0 0 0,1 1 1 0 0,0-1-1 0 0,-1 1 0 0 0,1-1 1 0 0,0 1-1 0 0,0 0 0 0 0,0 0 0 0 0,0 0 1 0 0,0 0-1 0 0,1 0 0 0 0,-1 0 1 0 0,1 0-1 0 0,-1 0 0 0 0,1 0 0 0 0,0 0 1 0 0,-1 0-1 0 0,1 0 0 0 0,0 0 1 0 0,0 0-1 0 0,1 0 0 0 0,-1 0 0 0 0,0 0 1 0 0,1 0-1 0 0,-1 0 0 0 0,1 0 1 0 0,0 0-1 0 0,0 0 0 0 0,-1 0 0 0 0,1 0 1 0 0,0-1-1 0 0,1 1 0 0 0,-1 0 0 0 0,0-1 1 0 0,0 1-1 0 0,3 1 0 0 0,0 2 174 0 0,1-1 0 0 0,0-1-1 0 0,0 1 1 0 0,1-1 0 0 0,-1 0 0 0 0,0 0-1 0 0,1 0 1 0 0,0-1 0 0 0,0 0-1 0 0,0 0 1 0 0,0 0 0 0 0,8 1-1 0 0,6-2 178 0 0,-1 0 0 0 0,1-2 0 0 0,36-4 0 0 0,-41 2-214 0 0,0 1 0 0 0,0 1 0 0 0,0 1 1 0 0,0 0-1 0 0,1 1 0 0 0,-1 0 0 0 0,23 6 0 0 0,-36-7-195 0 0,0 1-1 0 0,1 0 0 0 0,-1 0 1 0 0,0 0-1 0 0,0 0 1 0 0,0 0-1 0 0,0 1 1 0 0,0-1-1 0 0,0 1 0 0 0,0-1 1 0 0,-1 1-1 0 0,1 0 1 0 0,0-1-1 0 0,-1 1 1 0 0,0 0-1 0 0,1 0 1 0 0,-1 0-1 0 0,0 0 0 0 0,2 4 1 0 0,-2-1 3 0 0,0-1 1 0 0,0 1-1 0 0,0 0 0 0 0,-1-1 1 0 0,1 1-1 0 0,-1 0 1 0 0,0-1-1 0 0,-1 1 0 0 0,0 7 1 0 0,-4 9 23 0 0,-1-1 0 0 0,0 0 1 0 0,-15 31-1 0 0,17-42-18 0 0,-28 59-16 0 0,-54 80-1 0 0,4-7 2 0 0,81-139 24 0 0,0-1 0 0 0,0 0 0 0 0,1 1 0 0 0,-1-1 0 0 0,0 1 0 0 0,0-1 0 0 0,1 1 0 0 0,-1-1 0 0 0,1 1 0 0 0,-1-1 0 0 0,1 1 0 0 0,0 0 0 0 0,0-1 0 0 0,-1 1 0 0 0,1-1 0 0 0,0 1 0 0 0,1 0 0 0 0,-1-1 0 0 0,0 1 0 0 0,0 0 0 0 0,2 2 0 0 0,-1-3-19 0 0,0 0 0 0 0,0-1 0 0 0,0 1-1 0 0,0-1 1 0 0,0 1 0 0 0,0-1 0 0 0,0 1 0 0 0,0-1 0 0 0,0 0 0 0 0,0 1 0 0 0,0-1 0 0 0,1 0 0 0 0,-1 0 0 0 0,0 0 0 0 0,0 0 0 0 0,0 0 0 0 0,0 0 0 0 0,1 0 0 0 0,-1 0-1 0 0,0 0 1 0 0,0-1 0 0 0,2 0 0 0 0,6-1-71 0 0,1-1-1 0 0,-1-1 0 0 0,1 0 0 0 0,-1 0 1 0 0,14-9-1 0 0,15-17-531 0 0,-2-2 1 0 0,59-64 0 0 0,16-17-3427 0 0,-79 87 629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40.105"/>
    </inkml:context>
    <inkml:brush xml:id="br0">
      <inkml:brushProperty name="width" value="0.035" units="cm"/>
      <inkml:brushProperty name="height" value="0.035" units="cm"/>
      <inkml:brushProperty name="color" value="#FF0066"/>
    </inkml:brush>
  </inkml:definitions>
  <inkml:trace contextRef="#ctx0" brushRef="#br0">531 39 1584 0 0,'0'-1'114'0'0,"36"-2"-1037"0"0,-34 2 1008 0 0,0 0 0 0 0,0-1 0 0 0,0 1 0 0 0,0 0 1 0 0,0 0-1 0 0,-1-1 0 0 0,1 1 0 0 0,0-1 0 0 0,-1 0 0 0 0,1 0 0 0 0,-1 1 1 0 0,0-1-1 0 0,1 0 0 0 0,-1 0 0 0 0,0 0 0 0 0,0 0 0 0 0,0 0 0 0 0,0-4 1 0 0,-2 18-75 0 0,-1 1 0 0 0,-1-1 1 0 0,0 0-1 0 0,-1-1 1 0 0,0 1-1 0 0,0 0 0 0 0,-1-1 1 0 0,-1 0-1 0 0,0-1 1 0 0,-1 1-1 0 0,-14 17 0 0 0,8-9-20 0 0,0 1-1 0 0,-10 23 1 0 0,23-43 14 0 0,0 0 0 0 0,-1 1 0 0 0,1-1 0 0 0,0 0 0 0 0,0 1 1 0 0,0-1-1 0 0,-1 0 0 0 0,1 1 0 0 0,0-1 0 0 0,0 0 0 0 0,0 1 0 0 0,0-1 1 0 0,0 0-1 0 0,0 1 0 0 0,0-1 0 0 0,-1 1 0 0 0,1-1 0 0 0,0 0 1 0 0,1 1-1 0 0,-1-1 0 0 0,0 1 0 0 0,0-1 0 0 0,0 0 0 0 0,0 1 1 0 0,0-1-1 0 0,0 0 0 0 0,0 1 0 0 0,0-1 0 0 0,1 0 0 0 0,-1 1 1 0 0,0-1-1 0 0,0 0 0 0 0,0 1 0 0 0,1-1 0 0 0,-1 0 0 0 0,0 0 1 0 0,1 1-1 0 0,-1-1 0 0 0,0 0 0 0 0,0 0 0 0 0,1 1 0 0 0,-1-1 1 0 0,0 0-1 0 0,1 0 0 0 0,23-2 226 0 0,35-22-124 0 0,-52 21-209 0 0,-4 2 87 0 0,0 1 1 0 0,0-1-1 0 0,0 1 1 0 0,0 0-1 0 0,0 0 1 0 0,-1 0-1 0 0,1 0 1 0 0,0 0-1 0 0,0 1 1 0 0,0-1 0 0 0,0 1-1 0 0,0 0 1 0 0,0 0-1 0 0,0 0 1 0 0,-1 0-1 0 0,1 1 1 0 0,0-1-1 0 0,-1 1 1 0 0,1-1-1 0 0,-1 1 1 0 0,0 0-1 0 0,0 0 1 0 0,1 0-1 0 0,1 3 1 0 0,0-1 4 0 0,0 0 0 0 0,0 0 0 0 0,0 1 1 0 0,-1-1-1 0 0,1 1 0 0 0,-1 0 0 0 0,0 0 0 0 0,-1 0 0 0 0,1 1 0 0 0,-1-1 0 0 0,3 9 1 0 0,-4-3 16 0 0,-1-1 0 0 0,1 1 0 0 0,-2 0 1 0 0,1-1-1 0 0,-2 1 0 0 0,1-1 0 0 0,-1 1 1 0 0,-1-1-1 0 0,0 0 0 0 0,0 0 0 0 0,-1 0 1 0 0,0 0-1 0 0,-1-1 0 0 0,0 0 0 0 0,-1 1 1 0 0,0-2-1 0 0,0 1 0 0 0,-1-1 0 0 0,0 0 0 0 0,0 0 1 0 0,-1-1-1 0 0,0 0 0 0 0,-15 10 0 0 0,7-5-36 0 0,-1-1-1 0 0,-1-1 0 0 0,0-1 0 0 0,0 0 0 0 0,-1-1 0 0 0,0-2 1 0 0,0 1-1 0 0,-1-2 0 0 0,0-1 0 0 0,0 0 0 0 0,-33 1 0 0 0,-11-3-127 0 0,28 1 23 0 0,0-3 0 0 0,0 0 0 0 0,-58-10 0 0 0,92 10 103 0 0,-1 0 1 0 0,1-1-1 0 0,-1 1 0 0 0,1-1 1 0 0,-1 0-1 0 0,1 0 0 0 0,0 0 1 0 0,0 0-1 0 0,-1 0 0 0 0,1 0 1 0 0,0 0-1 0 0,0-1 0 0 0,0 1 1 0 0,0-1-1 0 0,0 0 0 0 0,1 1 1 0 0,-1-1-1 0 0,0 0 0 0 0,1 0 1 0 0,-1 0-1 0 0,1 0 0 0 0,0 0 1 0 0,0-1-1 0 0,0 1 0 0 0,0 0 1 0 0,0 0-1 0 0,0-1 0 0 0,0 1 0 0 0,0-4 1 0 0,2-18 19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40.335"/>
    </inkml:context>
    <inkml:brush xml:id="br0">
      <inkml:brushProperty name="width" value="0.035" units="cm"/>
      <inkml:brushProperty name="height" value="0.035" units="cm"/>
      <inkml:brushProperty name="color" value="#FF0066"/>
    </inkml:brush>
  </inkml:definitions>
  <inkml:trace contextRef="#ctx0" brushRef="#br0">0 228 4321 0 0,'7'-1'95'0'0,"-1"0"0"0"0,1 0 0 0 0,-1 1 0 0 0,1 0 0 0 0,-1 0 1 0 0,1 0-1 0 0,0 1 0 0 0,9 2 0 0 0,-4-1-72 0 0,14-1-263 0 0,1-1 1 0 0,0-1-1 0 0,-1-1 0 0 0,46-10 1 0 0,103-36 461 0 0,-25 5 406 0 0,25 1-39 0 0,153-34-2098 0 0,-282 69-191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1.053"/>
    </inkml:context>
    <inkml:brush xml:id="br0">
      <inkml:brushProperty name="width" value="0.035" units="cm"/>
      <inkml:brushProperty name="height" value="0.035" units="cm"/>
      <inkml:brushProperty name="color" value="#008C3A"/>
    </inkml:brush>
  </inkml:definitions>
  <inkml:trace contextRef="#ctx0" brushRef="#br0">204 1 4321 0 0,'-20'12'1045'0'0,"0"1"0"0"0,2 1 0 0 0,-1 1-1 0 0,2 0 1 0 0,0 1 0 0 0,1 1 0 0 0,1 1 0 0 0,0 0 0 0 0,-12 22 0 0 0,23-31-708 0 0,1 0 0 0 0,0 1 0 0 0,0-1 0 0 0,1 1 0 0 0,0-1 0 0 0,1 1 0 0 0,0 0 0 0 0,0 0 0 0 0,1-1 0 0 0,1 13 0 0 0,4 19-117 0 0,10 45 1 0 0,-4-31-67 0 0,-3-5-282 0 0,13 97-398 0 0,-20-128-645 0 0,0 1 0 0 0,-6 37 0 0 0,1-47-3855 0 0,0-9 740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42.108"/>
    </inkml:context>
    <inkml:brush xml:id="br0">
      <inkml:brushProperty name="width" value="0.035" units="cm"/>
      <inkml:brushProperty name="height" value="0.035" units="cm"/>
      <inkml:brushProperty name="color" value="#FF0066"/>
    </inkml:brush>
  </inkml:definitions>
  <inkml:trace contextRef="#ctx0" brushRef="#br0">6 554 2040 0 0,'-1'-1'28'0'0,"1"0"0"0"0,-1 0 0 0 0,0 0-1 0 0,1-1 1 0 0,-1 1 0 0 0,1 0 0 0 0,-1 0-1 0 0,1 0 1 0 0,0 0 0 0 0,0-1-1 0 0,-1 1 1 0 0,1 0 0 0 0,0 0 0 0 0,0-1-1 0 0,0 1 1 0 0,0 0 0 0 0,0 0 0 0 0,0-1-1 0 0,1 1 1 0 0,-1 0 0 0 0,0 0-1 0 0,1 0 1 0 0,-1 0 0 0 0,1-1 0 0 0,-1 1-1 0 0,1 0 1 0 0,-1 0 0 0 0,1 0-1 0 0,0 0 1 0 0,-1 0 0 0 0,1 0 0 0 0,0 0-1 0 0,0 0 1 0 0,1 0 0 0 0,3-2-60 0 0,0 1 0 0 0,0 0 0 0 0,0 1 0 0 0,0-1-1 0 0,0 1 1 0 0,1 0 0 0 0,5 0 0 0 0,-8 1-109 0 0,231-35 89 0 0,-26 11 1890 0 0,-79 12-1675 0 0,391-59 1560 0 0,188-21-1580 0 0,-663 89 25 0 0,0-3 0 0 0,0-2 0 0 0,-1-1-1 0 0,-1-3 1 0 0,0-1 0 0 0,77-36 0 0 0,-108 38 847 0 0,-24 6 173 0 0,-26 8-272 0 0,-28 9-1023 0 0,-22 6-503 0 0,0-5 1 0 0,-127 5-1 0 0,88-16 842 0 0,1 7 0 0 0,-191 36 0 0 0,62 15-449 0 0,-48 9 81 0 0,-93 10 1585 0 0,377-77-1027 0 0,22-7 469 0 0,31-8-285 0 0,-2 9-555 0 0,0 0 0 0 0,0 3 0 0 0,40 2 0 0 0,26-2-143 0 0,144-23-456 0 0,300-70 0 0 0,-19 2 747 0 0,-280 55-68 0 0,93-11 53 0 0,-105 11-120 0 0,-286 27 881 0 0,-251 24-776 0 0,233-7-182 0 0,-549 82-432 0 0,-296 81-2364 0 0,887-165 2749 0 0,-245 51 840 0 0,235-45-553 0 0,0 2 0 0 0,0 1-1 0 0,1 3 1 0 0,-54 30 0 0 0,93-47-233 0 0,0 1 0 0 0,0-1 0 0 0,0 0 0 0 0,0 1 0 0 0,0-1 0 0 0,0 0 0 0 0,0 1 0 0 0,0 0 0 0 0,0-1 0 0 0,1 1 0 0 0,-1 0 0 0 0,0-1 0 0 0,0 1 0 0 0,0 0 0 0 0,1 0 0 0 0,-1-1 0 0 0,0 1 0 0 0,1 0 0 0 0,-1 0 0 0 0,1 0 0 0 0,-1 0 0 0 0,1 0 0 0 0,-1 0 0 0 0,1 0 0 0 0,0 0 0 0 0,-1 0 0 0 0,1 2 0 0 0,1-2-10 0 0,1 0 0 0 0,-1 0 1 0 0,1-1-1 0 0,-1 1 0 0 0,1 0 0 0 0,-1-1 1 0 0,1 0-1 0 0,-1 1 0 0 0,1-1 1 0 0,0 0-1 0 0,-1 1 0 0 0,1-1 1 0 0,0 0-1 0 0,-1 0 0 0 0,3-1 0 0 0,71-5-249 0 0,-74 6 266 0 0,540-111 2238 0 0,-300 56-1911 0 0,203-40-328 0 0,619-143-2267 0 0,-964 210 1052 0 0,-56 14 56 0 0,2 2-1 0 0,76-11 1 0 0,-84 23 64 0 0,-7 4-1076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46.228"/>
    </inkml:context>
    <inkml:brush xml:id="br0">
      <inkml:brushProperty name="width" value="0.035" units="cm"/>
      <inkml:brushProperty name="height" value="0.035" units="cm"/>
      <inkml:brushProperty name="color" value="#FF0066"/>
    </inkml:brush>
  </inkml:definitions>
  <inkml:trace contextRef="#ctx0" brushRef="#br0">18 4703 1152 0 0,'6'-24'388'0'0,"-2"0"0"0"0,-1-1-1 0 0,0 1 1 0 0,-2-1 0 0 0,-1 1 0 0 0,-1-1-1 0 0,-1 1 1 0 0,-1-1 0 0 0,-1 1-1 0 0,-12-40 1 0 0,13 53-119 0 0,1 1 0 0 0,0-1 1 0 0,1 1-1 0 0,1-1 0 0 0,-1 0 0 0 0,2 1 0 0 0,-1-1 0 0 0,2 0 0 0 0,3-16 0 0 0,5-12 237 0 0,18-46 0 0 0,-14 45-125 0 0,46-130 991 0 0,-5 18 490 0 0,53-240 1 0 0,11-146-66 0 0,-87 427-1245 0 0,5 2 1 0 0,91-187-1 0 0,83-53-577 0 0,-118 205 18 0 0,-59 92 7 0 0,3 2 0 0 0,2 2 0 0 0,2 1 0 0 0,2 2 0 0 0,1 2 0 0 0,62-46 0 0 0,77-59-16 0 0,-64 49-8 0 0,144-91 0 0 0,-187 143 14 0 0,44-30-71 0 0,248-116 0 0 0,-188 127 13 0 0,291-68 0 0 0,251-28-152 0 0,-338 89 177 0 0,-179 38 22 0 0,-139 23 18 0 0,537-87-48 0 0,-64 43 286 0 0,-342 39 635 0 0,-197 17-865 0 0,0 0 1 0 0,0 0 0 0 0,1 0 0 0 0,-1 0 0 0 0,0 1 0 0 0,0-1-1 0 0,0 0 1 0 0,1 0 0 0 0,-1 0 0 0 0,0 0 0 0 0,0 0 0 0 0,1 0-1 0 0,-1 0 1 0 0,0 0 0 0 0,0 0 0 0 0,1 0 0 0 0,-1 0 0 0 0,0 0-1 0 0,0 0 1 0 0,0 0 0 0 0,1 0 0 0 0,-1 0 0 0 0,0 0 0 0 0,0 0-1 0 0,1-1 1 0 0,-1 1 0 0 0,0 0 0 0 0,0 0 0 0 0,0 0 0 0 0,1 0-1 0 0,-1 0 1 0 0,0 0 0 0 0,0-1 0 0 0,0 1 0 0 0,0 0-1 0 0,1 0 1 0 0,-1 0 0 0 0,0-1 0 0 0,0 1 0 0 0,0 0 0 0 0,0 0-1 0 0,0 0 1 0 0,0-1 0 0 0,0 1 0 0 0,1 0 0 0 0,-1 0 0 0 0,0-1-1 0 0,-11-8 95 0 0,10 9-100 0 0,1 0 0 0 0,-1 0 0 0 0,0-1-1 0 0,0 1 1 0 0,0 0 0 0 0,1-1-1 0 0,-1 1 1 0 0,0-1 0 0 0,1 1-1 0 0,-1-1 1 0 0,0 1 0 0 0,1-1-1 0 0,-1 0 1 0 0,0 1 0 0 0,1-1-1 0 0,-1 0 1 0 0,1 1 0 0 0,-1-1-1 0 0,1 0 1 0 0,0 0 0 0 0,-1 1-1 0 0,1-1 1 0 0,0 0 0 0 0,0 0 0 0 0,-1 0-1 0 0,1 0 1 0 0,0 1 0 0 0,0-1-1 0 0,0 0 1 0 0,0 0 0 0 0,0 0-1 0 0,0-1 1 0 0,0 2-65 0 0,2-4-239 0 0,-2 4 280 0 0,1-1 0 0 0,-1 1 0 0 0,0 0 0 0 0,1-1 0 0 0,-1 0 0 0 0,0 1 1 0 0,1-1-1 0 0,-1 1 0 0 0,0-1 0 0 0,0 1 0 0 0,0-1 0 0 0,1 0 0 0 0,-1 1 1 0 0,0-1-1 0 0,0 1 0 0 0,0-1 0 0 0,0 0 0 0 0,0 1 0 0 0,0-1 0 0 0,0 1 0 0 0,0-1 1 0 0,-1 0-1 0 0,1 1 0 0 0,0-1 0 0 0,0 1 0 0 0,0-1 0 0 0,-1 1 0 0 0,1-1 1 0 0,0 1-1 0 0,-1-1 0 0 0,1 1 0 0 0,0-1 0 0 0,-1 1 0 0 0,1-1 0 0 0,-1 1 1 0 0,1-1-1 0 0,0 1 0 0 0,-1 0 0 0 0,1-1 0 0 0,-1 1 0 0 0,1 0 0 0 0,-1-1 1 0 0,0 1-1 0 0,-36-3-2887 0 0,35 3 2788 0 0,-53 7-4269 0 0,37-5 630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46.873"/>
    </inkml:context>
    <inkml:brush xml:id="br0">
      <inkml:brushProperty name="width" value="0.035" units="cm"/>
      <inkml:brushProperty name="height" value="0.035" units="cm"/>
      <inkml:brushProperty name="color" value="#FF0066"/>
    </inkml:brush>
  </inkml:definitions>
  <inkml:trace contextRef="#ctx0" brushRef="#br0">423 149 3081 0 0,'11'-13'52'0'0,"0"-1"-1"0"0,1 1 1 0 0,0 1 0 0 0,1 0 0 0 0,0 1 0 0 0,1 1 0 0 0,0 0 0 0 0,1 0 0 0 0,0 1 0 0 0,0 1 0 0 0,1 1 0 0 0,29-9-1 0 0,-40 15-35 0 0,0 0-1 0 0,1 0 0 0 0,-1 1 0 0 0,0 0 0 0 0,1 0 0 0 0,-1 0 0 0 0,0 1 1 0 0,1 0-1 0 0,-1 0 0 0 0,0 0 0 0 0,0 1 0 0 0,0-1 0 0 0,0 1 0 0 0,6 3 1 0 0,9 6 148 0 0,-1 1 0 0 0,22 16 1 0 0,-26-16-75 0 0,0-2-1 0 0,29 15 1 0 0,-31-20-34 0 0,0 0 1 0 0,1-1-1 0 0,0 0 0 0 0,0-1 1 0 0,0-1-1 0 0,1 0 1 0 0,21 0-1 0 0,2-4 319 0 0,57-9 1 0 0,-52 4-224 0 0,-40 7-33 0 0,1-1 1 0 0,0 1-1 0 0,-1 0 1 0 0,1-1-1 0 0,0 2 1 0 0,-1-1-1 0 0,1 0 1 0 0,-1 1-1 0 0,6 1 1 0 0,-8-2-112 0 0,-1 0 0 0 0,0 0 1 0 0,1 1-1 0 0,-1-1 0 0 0,0 0 0 0 0,1 0 1 0 0,-1 1-1 0 0,0-1 0 0 0,0 0 1 0 0,1 0-1 0 0,-1 1 0 0 0,0-1 0 0 0,0 0 1 0 0,1 1-1 0 0,-1-1 0 0 0,0 0 0 0 0,0 1 1 0 0,0-1-1 0 0,0 0 0 0 0,1 1 0 0 0,-1-1 1 0 0,0 1-1 0 0,0-1 0 0 0,0 0 0 0 0,0 1 1 0 0,0-1-1 0 0,0 1 0 0 0,0-1 0 0 0,0 0 1 0 0,0 1-1 0 0,0 0 0 0 0,-14 19-72 0 0,-18 7-2 0 0,-1-1 1 0 0,-2-1-1 0 0,0-2 1 0 0,-62 29 0 0 0,-12 9-23 0 0,-111 86 746 0 0,-110 62 598 0 0,37-42-5371 0 0,268-156 2014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51.542"/>
    </inkml:context>
    <inkml:brush xml:id="br0">
      <inkml:brushProperty name="width" value="0.035" units="cm"/>
      <inkml:brushProperty name="height" value="0.035" units="cm"/>
      <inkml:brushProperty name="color" value="#FF0066"/>
    </inkml:brush>
  </inkml:definitions>
  <inkml:trace contextRef="#ctx0" brushRef="#br0">0 1760 2272 0 0,'12'-7'-18'0'0,"0"1"0"0"0,0 1 0 0 0,1 0 0 0 0,21-6 0 0 0,22-7-100 0 0,2-10 131 0 0,-1-3 0 0 0,-2-2-1 0 0,55-42 1 0 0,142-134 2177 0 0,-188 155-1630 0 0,3 4 0 0 0,103-61-1 0 0,160-65 74 0 0,-105 68-454 0 0,65-33-3 0 0,253-120 1254 0 0,-14 7 97 0 0,-521 250-1502 0 0,72-39 155 0 0,3 4-1 0 0,139-47 1 0 0,-191 82-1003 0 0,-29 9-638 0 0,-15 8 311 0 0,-1-2 604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51.917"/>
    </inkml:context>
    <inkml:brush xml:id="br0">
      <inkml:brushProperty name="width" value="0.035" units="cm"/>
      <inkml:brushProperty name="height" value="0.035" units="cm"/>
      <inkml:brushProperty name="color" value="#FF0066"/>
    </inkml:brush>
  </inkml:definitions>
  <inkml:trace contextRef="#ctx0" brushRef="#br0">227 975 2793 0 0,'10'-8'72'0'0,"1"0"1"0"0,0 1 0 0 0,1 0 0 0 0,0 1 0 0 0,24-10 0 0 0,11-5 6 0 0,462-252 1223 0 0,-175 93 351 0 0,-127 64-51 0 0,180-88 1753 0 0,-301 165-2771 0 0,-43 17-162 0 0,2 3 0 0 0,85-26 0 0 0,-102 42-442 0 0,-21 6-306 0 0,-17 8-276 0 0,-194 117-1489 0 0,61-41 1728 0 0,-289 210 89 0 0,71-47 180 0 0,250-175 49 0 0,-274 165 76 0 0,-77-8-60 0 0,429-215-3340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54.046"/>
    </inkml:context>
    <inkml:brush xml:id="br0">
      <inkml:brushProperty name="width" value="0.035" units="cm"/>
      <inkml:brushProperty name="height" value="0.035" units="cm"/>
      <inkml:brushProperty name="color" value="#FF0066"/>
    </inkml:brush>
  </inkml:definitions>
  <inkml:trace contextRef="#ctx0" brushRef="#br0">92 654 3081 0 0,'-5'-7'408'0'0,"9"9"-474"0"0,15 20 6 0 0,-11-12 480 0 0,0-1-1 0 0,0 1 0 0 0,0-1 0 0 0,1-1 0 0 0,1 0 0 0 0,-1 0 0 0 0,2-1 0 0 0,-1 0 1 0 0,1-1-1 0 0,-1 0 0 0 0,2 0 0 0 0,-1-1 0 0 0,1-1 0 0 0,-1 0 0 0 0,21 4 1 0 0,15 2 135 0 0,0-3 0 0 0,79 4 1 0 0,-87-9-237 0 0,180 1 1075 0 0,-191-5-1107 0 0,-1-1 1 0 0,0-2 0 0 0,0 0 0 0 0,0-2 0 0 0,-1-1-1 0 0,26-11 1 0 0,7-6 313 0 0,-1-3 1 0 0,-2-1-1 0 0,83-59 0 0 0,-129 78-596 0 0,0 0 0 0 0,-1 0 0 0 0,0-1 0 0 0,0 0-1 0 0,-2 0 1 0 0,1-1 0 0 0,-1 0 0 0 0,-1-1 0 0 0,0 1 0 0 0,-1-1 0 0 0,0 0 0 0 0,5-27 0 0 0,-10 33-3 0 0,-1 0-1 0 0,1-1 1 0 0,-2 1 0 0 0,1-1-1 0 0,-1 1 1 0 0,0 0 0 0 0,0 0-1 0 0,-1 0 1 0 0,0 0 0 0 0,0 0-1 0 0,0 1 1 0 0,-1-1 0 0 0,0 1-1 0 0,-1 0 1 0 0,1 0 0 0 0,-1 0-1 0 0,0 1 1 0 0,-7-5 0 0 0,-10-11 6 0 0,-1 1 0 0 0,-1 1 0 0 0,-26-16 0 0 0,-10-4-87 0 0,-2 2 0 0 0,-73-31 0 0 0,110 58 53 0 0,0 1 1 0 0,0 1-1 0 0,0 1 1 0 0,-1 1-1 0 0,0 2 1 0 0,0 0-1 0 0,0 2 1 0 0,-1 1-1 0 0,-31 2 1 0 0,39 2-14 0 0,0 1 1 0 0,0 0-1 0 0,0 1 0 0 0,0 1 1 0 0,1 1-1 0 0,-1 1 1 0 0,2 0-1 0 0,-28 18 1 0 0,-13 12-199 0 0,-56 51 0 0 0,55-42 182 0 0,38-31 61 0 0,-16 12 80 0 0,1 2 0 0 0,-34 37 1 0 0,62-59-67 0 0,0 1-1 0 0,0 1 1 0 0,1-1 0 0 0,0 1 0 0 0,1 1 0 0 0,0-1 0 0 0,1 1 0 0 0,0 0 0 0 0,0 0 0 0 0,1 0 0 0 0,1 1 0 0 0,0-1 0 0 0,-2 18 0 0 0,5-20 1 0 0,1 1 0 0 0,0-1 0 0 0,1 1 0 0 0,0-1 1 0 0,0 0-1 0 0,1 0 0 0 0,0 0 0 0 0,0 0 1 0 0,1 0-1 0 0,0-1 0 0 0,1 1 0 0 0,0-1 0 0 0,0-1 1 0 0,12 15-1 0 0,-1-4 29 0 0,1-1 0 0 0,0 0 0 0 0,1-1 0 0 0,35 23 0 0 0,-34-25 3 0 0,1-2-1 0 0,1-1 1 0 0,0 0 0 0 0,0-2 0 0 0,1 0 0 0 0,1-2-1 0 0,-1 0 1 0 0,1-1 0 0 0,0-2 0 0 0,0 0 0 0 0,1-1 0 0 0,-1-2-1 0 0,1 0 1 0 0,37-5 0 0 0,1-2 67 0 0,0-3 0 0 0,-1-3 0 0 0,0-3 1 0 0,109-41-1 0 0,-133 40-126 0 0,-2-1 0 0 0,0-2 0 0 0,0-1 0 0 0,-2-1 0 0 0,-1-2 0 0 0,0-2 0 0 0,-2-1 0 0 0,47-52 0 0 0,-71 71-23 0 0,0 0 0 0 0,-1 0-1 0 0,0-1 1 0 0,-1 1 0 0 0,1-1 0 0 0,4-13 0 0 0,-3-15-1520 0 0,-6 32 962 0 0,-1 1-1 0 0,1-1 1 0 0,-1 1 0 0 0,1-1 0 0 0,-1 0 0 0 0,0 1 0 0 0,-1 0-1 0 0,-1-5 1 0 0,-6-8-4605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58.960"/>
    </inkml:context>
    <inkml:brush xml:id="br0">
      <inkml:brushProperty name="width" value="0.035" units="cm"/>
      <inkml:brushProperty name="height" value="0.035" units="cm"/>
      <inkml:brushProperty name="color" value="#FF0066"/>
    </inkml:brush>
  </inkml:definitions>
  <inkml:trace contextRef="#ctx0" brushRef="#br0">0 0 800 0 0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1:59.701"/>
    </inkml:context>
    <inkml:brush xml:id="br0">
      <inkml:brushProperty name="width" value="0.035" units="cm"/>
      <inkml:brushProperty name="height" value="0.035" units="cm"/>
      <inkml:brushProperty name="color" value="#FF0066"/>
    </inkml:brush>
  </inkml:definitions>
  <inkml:trace contextRef="#ctx0" brushRef="#br0">493 112 288 0 0,'-1'0'11'0'0,"0"0"1"0"0,0-1-1 0 0,0 1 1 0 0,-1 0-1 0 0,1 0 0 0 0,0-1 1 0 0,0 1-1 0 0,0-1 0 0 0,0 1 1 0 0,0-1-1 0 0,0 1 1 0 0,0-1-1 0 0,0 0 0 0 0,0 1 1 0 0,0-1-1 0 0,0 0 0 0 0,0 0 1 0 0,0 0-1 0 0,0 1 1 0 0,1-1-1 0 0,-1 0 0 0 0,0 0 1 0 0,1 0-1 0 0,-1 0 0 0 0,1-1 1 0 0,-1 1-1 0 0,1 0 1 0 0,-1-2-1 0 0,7-32 640 0 0,-5 31-609 0 0,0 1-1 0 0,0-1 0 0 0,0 1 0 0 0,0-1 0 0 0,-1 1 0 0 0,1-1 0 0 0,-1 0 1 0 0,0 1-1 0 0,0-1 0 0 0,0 0 0 0 0,-1-4 0 0 0,0 8-26 0 0,0-1-1 0 0,0 0 1 0 0,1 1 0 0 0,-1-1-1 0 0,0 1 1 0 0,0-1 0 0 0,0 1-1 0 0,0-1 1 0 0,0 1 0 0 0,0 0 0 0 0,1-1-1 0 0,-1 1 1 0 0,0 0 0 0 0,0 0-1 0 0,0 0 1 0 0,0 0 0 0 0,0 0-1 0 0,0 0 1 0 0,0 0 0 0 0,0 0-1 0 0,0 0 1 0 0,0 0 0 0 0,0 0-1 0 0,0 1 1 0 0,0-1 0 0 0,0 0-1 0 0,0 1 1 0 0,0-1 0 0 0,0 0-1 0 0,0 1 1 0 0,1 0 0 0 0,-1-1-1 0 0,-2 2 1 0 0,-30 18 516 0 0,25-11-357 0 0,0 1 0 0 0,0 0 1 0 0,1 1-1 0 0,1-1 1 0 0,0 1-1 0 0,0 0 1 0 0,1 1-1 0 0,-6 17 1 0 0,-18 35 515 0 0,-8-7-397 0 0,-3-1 0 0 0,-49 54 0 0 0,23-31-1152 0 0,70-84 567 0 0,-1 0-1 0 0,0-1 1 0 0,0 1 0 0 0,-1-1-1 0 0,0 0 1 0 0,0 0 0 0 0,0 0-1 0 0,-1 0 1 0 0,1-7 0 0 0,-1 11 266 0 0,-1 1 1 0 0,0-1-1 0 0,1 1 1 0 0,-1-1-1 0 0,0 1 1 0 0,0-1-1 0 0,0 1 1 0 0,-1-1-1 0 0,1 1 1 0 0,0-1-1 0 0,0 1 1 0 0,-1-1-1 0 0,1 1 1 0 0,-1-1-1 0 0,0 1 1 0 0,1 0-1 0 0,-1-1 1 0 0,0 1-1 0 0,0 0 1 0 0,1-1-1 0 0,-1 1 1 0 0,0 0-1 0 0,0 0 1 0 0,-1 0-1 0 0,1 0 1 0 0,0 0-1 0 0,0 0 1 0 0,0 0-1 0 0,-1 0 1 0 0,1 1-1 0 0,0-1 1 0 0,-1 0-1 0 0,1 1 1 0 0,-1-1-1 0 0,1 1 1 0 0,-1 0-1 0 0,1-1 1 0 0,-1 1-1 0 0,1 0 1 0 0,-1 0-1 0 0,1 0 1 0 0,-1 0-1 0 0,1 0 1 0 0,-1 0-1 0 0,1 0 1 0 0,-1 0-1 0 0,-1 1 1 0 0,0 0 46 0 0,0 0 0 0 0,-1 0 1 0 0,1 0-1 0 0,0 0 0 0 0,0 0 1 0 0,0 1-1 0 0,0-1 0 0 0,0 1 1 0 0,1 0-1 0 0,-1 0 0 0 0,0 0 1 0 0,1 0-1 0 0,-1 0 0 0 0,1 1 1 0 0,0-1-1 0 0,0 1 0 0 0,0 0 1 0 0,0-1-1 0 0,0 1 0 0 0,1 0 1 0 0,-1 0-1 0 0,1 0 0 0 0,0 0 1 0 0,0 0-1 0 0,0 1 0 0 0,0-1 1 0 0,0 0-1 0 0,0 5 0 0 0,0-2 218 0 0,0 0 0 0 0,1 1 0 0 0,-1-1 0 0 0,1 1 0 0 0,0-1 0 0 0,1 0 0 0 0,0 1 0 0 0,0-1-1 0 0,0 0 1 0 0,1 0 0 0 0,0 0 0 0 0,0 0 0 0 0,6 12 0 0 0,-5-14-136 0 0,1 0 0 0 0,-1 0 1 0 0,1 0-1 0 0,0-1 0 0 0,0 1 0 0 0,1-1 0 0 0,-1 0 1 0 0,1 0-1 0 0,0-1 0 0 0,-1 1 0 0 0,1-1 0 0 0,0 0 0 0 0,0-1 1 0 0,0 1-1 0 0,1-1 0 0 0,-1 0 0 0 0,0 0 0 0 0,1 0 1 0 0,-1-1-1 0 0,0 0 0 0 0,1 0 0 0 0,-1 0 0 0 0,0-1 1 0 0,1 0-1 0 0,-1 0 0 0 0,0 0 0 0 0,10-4 0 0 0,-7 3-134 0 0,0-1 1 0 0,0 1-1 0 0,-1-2 0 0 0,1 1 0 0 0,-1-1 0 0 0,0 0 0 0 0,0-1 0 0 0,0 1 1 0 0,0-1-1 0 0,-1-1 0 0 0,0 1 0 0 0,0-1 0 0 0,0 0 0 0 0,-1-1 0 0 0,0 1 1 0 0,0-1-1 0 0,7-13 0 0 0,-11 17-204 0 0,0 0 1 0 0,-1 0-1 0 0,1 0 0 0 0,0 0 1 0 0,-1 0-1 0 0,0 0 1 0 0,0-1-1 0 0,0 1 1 0 0,0 0-1 0 0,-1-4 0 0 0,-2-4-1766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2:03.140"/>
    </inkml:context>
    <inkml:brush xml:id="br0">
      <inkml:brushProperty name="width" value="0.035" units="cm"/>
      <inkml:brushProperty name="height" value="0.035" units="cm"/>
      <inkml:brushProperty name="color" value="#FF0066"/>
    </inkml:brush>
  </inkml:definitions>
  <inkml:trace contextRef="#ctx0" brushRef="#br0">7 2315 2272 0 0,'-1'-2'51'0'0,"0"1"0"0"0,0-1 0 0 0,0 0 0 0 0,1 1 0 0 0,-1-1 0 0 0,1 0 0 0 0,-1 0 0 0 0,1 1 0 0 0,0-1 0 0 0,-1 0-1 0 0,1 0 1 0 0,0 0 0 0 0,0 0 0 0 0,1 1 0 0 0,-1-1 0 0 0,0 0 0 0 0,0 0 0 0 0,1 0 0 0 0,-1 1 0 0 0,1-1-1 0 0,0 0 1 0 0,1-2 0 0 0,17-42-341 0 0,24-42-249 0 0,-28 54 1390 0 0,2 0 1 0 0,1 1-1 0 0,1 1 0 0 0,37-45 1 0 0,256-267-386 0 0,-207 239 494 0 0,133-102 1 0 0,-99 99-413 0 0,274-160 0 0 0,-143 110-158 0 0,55-30 252 0 0,-140 89-110 0 0,126-61 705 0 0,-145 77-550 0 0,43-19-234 0 0,-171 86-481 0 0,1 1 1 0 0,0 3-1 0 0,61-12 0 0 0,-99 23-5 0 0,38-3-190 0 0,-37 4 136 0 0,-1 0 0 0 0,0 0 0 0 0,1 0 0 0 0,-1 0 0 0 0,0 0 0 0 0,1 0-1 0 0,-1 0 1 0 0,0 0 0 0 0,1 0 0 0 0,-1 1 0 0 0,0-1 0 0 0,0 1 0 0 0,1-1 0 0 0,-1 1 0 0 0,0-1-1 0 0,0 1 1 0 0,0 0 0 0 0,1-1 0 0 0,-1 1 0 0 0,0 0 0 0 0,0 0 0 0 0,0 0 0 0 0,0 0 0 0 0,1 1 0 0 0,-3-1-13 0 0,1-1 0 0 0,-1 0 1 0 0,1 0-1 0 0,-1 1 0 0 0,1-1 1 0 0,-1 0-1 0 0,1 0 1 0 0,-1 0-1 0 0,1 0 0 0 0,0 0 1 0 0,-1 1-1 0 0,1-1 1 0 0,-1 0-1 0 0,1 0 0 0 0,-1 0 1 0 0,1 0-1 0 0,-1-1 1 0 0,1 1-1 0 0,-1 0 0 0 0,1 0 1 0 0,-1 0-1 0 0,1 0 1 0 0,-1 0-1 0 0,1-1 0 0 0,-1 1 1 0 0,1 0-1 0 0,-1 0 1 0 0,1-1-1 0 0,0 1 0 0 0,-1 0 1 0 0,1-1-1 0 0,-1 0 1 0 0,-20-8-703 0 0,-29-16-1963 0 0,31 16 645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2:03.474"/>
    </inkml:context>
    <inkml:brush xml:id="br0">
      <inkml:brushProperty name="width" value="0.035" units="cm"/>
      <inkml:brushProperty name="height" value="0.035" units="cm"/>
      <inkml:brushProperty name="color" value="#FF0066"/>
    </inkml:brush>
  </inkml:definitions>
  <inkml:trace contextRef="#ctx0" brushRef="#br0">192 155 976 0 0,'2'2'54'0'0,"1"-1"-1"0"0,0 1 1 0 0,0-1 0 0 0,0 0-1 0 0,-1 0 1 0 0,1 0 0 0 0,0-1-1 0 0,0 1 1 0 0,0-1-1 0 0,0 1 1 0 0,1-1 0 0 0,2 0-1 0 0,0 0 66 0 0,25 3 272 0 0,-1-1-1 0 0,1-2 0 0 0,0-1 0 0 0,32-5 1 0 0,125-29 895 0 0,-120 21-856 0 0,121-32 499 0 0,22-4 744 0 0,-170 42-1450 0 0,0 3 0 0 0,0 1 0 0 0,51 3 0 0 0,-91 1-220 0 0,0 0 0 0 0,1 0 1 0 0,-1 0-1 0 0,0 0 0 0 0,1 0 0 0 0,-1 0 1 0 0,0 0-1 0 0,1 1 0 0 0,-1-1 0 0 0,0 1 1 0 0,0-1-1 0 0,1 1 0 0 0,-1-1 0 0 0,0 1 1 0 0,0 0-1 0 0,0-1 0 0 0,2 3 0 0 0,-3-3 3 0 0,0 1 0 0 0,0-1 0 0 0,1 1-1 0 0,-1 0 1 0 0,0-1 0 0 0,0 1 0 0 0,0 0-1 0 0,0-1 1 0 0,0 1 0 0 0,0 0-1 0 0,0-1 1 0 0,0 1 0 0 0,0 0 0 0 0,0-1-1 0 0,0 1 1 0 0,0 0 0 0 0,0-1 0 0 0,-1 1-1 0 0,1 0 1 0 0,0-1 0 0 0,0 1 0 0 0,-1 0-1 0 0,1-1 1 0 0,-1 1 0 0 0,-36 40 345 0 0,27-31-272 0 0,-349 358 660 0 0,300-311-956 0 0,-2-3 1 0 0,-2-2-1 0 0,-3-3 1 0 0,-2-3-1 0 0,-74 37 1 0 0,-17 11 110 0 0,-97 49-1550 0 0,219-125-1031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1.259"/>
    </inkml:context>
    <inkml:brush xml:id="br0">
      <inkml:brushProperty name="width" value="0.035" units="cm"/>
      <inkml:brushProperty name="height" value="0.035" units="cm"/>
      <inkml:brushProperty name="color" value="#008C3A"/>
    </inkml:brush>
  </inkml:definitions>
  <inkml:trace contextRef="#ctx0" brushRef="#br0">47 250 1728 0 0,'-10'-14'313'0'0,"-21"-35"-668"0"0,30 47 659 0 0,0-1 0 0 0,0 1 1 0 0,1 0-1 0 0,-1-1 0 0 0,0 1 0 0 0,1 0 1 0 0,0-1-1 0 0,0 1 0 0 0,0 0 0 0 0,0-1 1 0 0,0 1-1 0 0,1-4 0 0 0,-1 5-120 0 0,1 1-1 0 0,-1-1 1 0 0,1 1-1 0 0,-1-1 0 0 0,1 1 1 0 0,-1-1-1 0 0,1 1 1 0 0,0 0-1 0 0,-1-1 1 0 0,1 1-1 0 0,0 0 1 0 0,-1-1-1 0 0,1 1 1 0 0,0 0-1 0 0,0 0 0 0 0,-1 0 1 0 0,1 0-1 0 0,0 0 1 0 0,0 0-1 0 0,-1 0 1 0 0,1 0-1 0 0,0 0 1 0 0,0 0-1 0 0,-1 0 0 0 0,1 0 1 0 0,0 0-1 0 0,-1 1 1 0 0,1-1-1 0 0,1 1 1 0 0,29 8 2262 0 0,-22-7-1709 0 0,15 3-298 0 0,0-2-1 0 0,1 0 1 0 0,-1-2-1 0 0,1-1 1 0 0,-1-1-1 0 0,1-1 1 0 0,-1-1-1 0 0,0-1 1 0 0,36-11-1 0 0,22-11-1403 0 0,101-46-1 0 0,-127 47-887 0 0,-6 1-3666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2:08.002"/>
    </inkml:context>
    <inkml:brush xml:id="br0">
      <inkml:brushProperty name="width" value="0.035" units="cm"/>
      <inkml:brushProperty name="height" value="0.035" units="cm"/>
      <inkml:brushProperty name="color" value="#FF0066"/>
    </inkml:brush>
  </inkml:definitions>
  <inkml:trace contextRef="#ctx0" brushRef="#br0">91 5480 256 0 0,'16'-1'20'0'0,"-13"-3"31"0"0,-20-9 101 0 0,-7-4-15 0 0,18 10 246 0 0,0 1 0 0 0,0-2 1 0 0,1 1-1 0 0,0-1 0 0 0,1 1 0 0 0,-1-1 0 0 0,2-1 0 0 0,-1 1 0 0 0,1 0 1 0 0,0-1-1 0 0,1 0 0 0 0,-2-11 0 0 0,0-10 28 0 0,2 0 0 0 0,1-41 0 0 0,2 37 271 0 0,-6-45 0 0 0,4 52 1 0 0,1 0 1 0 0,1 1-1 0 0,1-1 1 0 0,1 0-1 0 0,13-49 1 0 0,5-37 250 0 0,-12 27-162 0 0,0-16 369 0 0,5 1 0 0 0,28-102 0 0 0,249-672 96 0 0,-49 343-783 0 0,14 95-247 0 0,37 24-402 0 0,-236 336 164 0 0,15-25 49 0 0,5 3 0 0 0,103-101-1 0 0,-89 112-30 0 0,150-138 5 0 0,-171 166 10 0 0,123-79 0 0 0,90-31 1 0 0,-206 129-11 0 0,145-54 0 0 0,74 3-188 0 0,3 14 1 0 0,447-60-1 0 0,-581 119 71 0 0,0 7-1 0 0,181 10 1 0 0,-233 12-344 0 0,-1 4 1 0 0,113 32-1 0 0,-17-4-284 0 0,-161-37 667 0 0,1-1-1 0 0,0-3 1 0 0,58-5 0 0 0,13 0 317 0 0,-80 8-2 0 0,-37-3 63 0 0,-24-5 68 0 0,-158-40 600 0 0,-31-5-327 0 0,173 43-781 0 0,0 1 1 0 0,0 2-1 0 0,-67 4 0 0 0,0 8-32 0 0,23 0 88 0 0,0-4 0 0 0,-120-9 0 0 0,82-4 82 0 0,118 7-80 0 0,8-4-47 0 0,12-4-58 0 0,0 2 0 0 0,0 1 0 0 0,1 0 0 0 0,31-5 0 0 0,89-8-684 0 0,-79 12 673 0 0,275-24-793 0 0,-21 3 455 0 0,-297 26 586 0 0,-8 0-20 0 0,0 0 0 0 0,1 1 0 0 0,-1 0 0 0 0,1 1 0 0 0,-1 0 0 0 0,0 0 0 0 0,1 1 1 0 0,-1 0-1 0 0,0 1 0 0 0,19 5 0 0 0,-28-7-10 0 0,0 1 0 0 0,0 0 0 0 0,0-1 0 0 0,1 1 0 0 0,-1 0 0 0 0,0-1 0 0 0,0 1 0 0 0,0-1 0 0 0,0 1 0 0 0,0 0 0 0 0,0-1 1 0 0,0 1-1 0 0,0 0 0 0 0,-1-1 0 0 0,1 1 0 0 0,0-1 0 0 0,0 1 0 0 0,0 0 0 0 0,-1-1 0 0 0,1 1 0 0 0,0-1 0 0 0,-1 1 0 0 0,1-1 0 0 0,0 1 0 0 0,-1-1 0 0 0,1 1 0 0 0,-1-1 0 0 0,1 1 0 0 0,-1-1 0 0 0,1 0 0 0 0,-1 1 0 0 0,1-1 1 0 0,-1 0-1 0 0,1 1 0 0 0,-1-1 0 0 0,1 0 0 0 0,-2 1 0 0 0,-31 23-135 0 0,24-18 225 0 0,-284 207 653 0 0,-54 43-672 0 0,124-91 674 0 0,244-177-578 0 0,1 1 0 0 0,1 1 0 0 0,38-12 0 0 0,-11 4-238 0 0,114-41-722 0 0,232-53 1 0 0,-354 102 704 0 0,-1-1 1 0 0,68-30-1 0 0,-91 33 129 0 0,-1-1 0 0 0,0-1 1 0 0,0 0-1 0 0,-1-1 0 0 0,-1 0 0 0 0,0-2 1 0 0,0 0-1 0 0,16-19 0 0 0,-27 27 41 0 0,-1 0-1 0 0,0 0 0 0 0,-1 0 1 0 0,1 0-1 0 0,-1 0 1 0 0,0-1-1 0 0,0 1 0 0 0,-1-1 1 0 0,1 1-1 0 0,-1-1 1 0 0,-1 0-1 0 0,1 0 0 0 0,-1 1 1 0 0,0-1-1 0 0,0 0 1 0 0,0 0-1 0 0,-1 0 0 0 0,0 1 1 0 0,0-1-1 0 0,-1 1 0 0 0,0-1 1 0 0,0 1-1 0 0,-2-7 1 0 0,-9-14 119 0 0,0 0 1 0 0,-1 1-1 0 0,-26-34 1 0 0,15 22-13 0 0,13 17-273 0 0,-2 1 0 0 0,0 0 0 0 0,-2 1 1 0 0,0 1-1 0 0,-27-24 0 0 0,31 32 46 0 0,0 1 1 0 0,-1 0-1 0 0,0 0 1 0 0,0 2-1 0 0,0-1 0 0 0,-1 2 1 0 0,0 0-1 0 0,0 0 1 0 0,-29-4-1 0 0,-18 1-148 0 0,0 3 0 0 0,-1 3 1 0 0,1 2-1 0 0,0 2 0 0 0,-70 13 0 0 0,-298 84-733 0 0,419-96 918 0 0,0 0 28 0 0,0 0 0 0 0,0-1 0 0 0,0 0 0 0 0,-13 0 0 0 0,63-22 864 0 0,-15 13-1175 0 0,0 2 0 0 0,0 0 0 0 0,0 2 1 0 0,48 0-1 0 0,106 13-795 0 0,-88-3 591 0 0,-36-4 140 0 0,42 2-528 0 0,133 24-1 0 0,-203-24 674 0 0,-1 1 0 0 0,0 1 0 0 0,-1 1-1 0 0,0 2 1 0 0,0 0 0 0 0,-1 2 0 0 0,-1 1-1 0 0,0 0 1 0 0,43 34 0 0 0,-58-38 82 0 0,1 0 1 0 0,-2 0-1 0 0,1 1 0 0 0,-1 0 1 0 0,0 0-1 0 0,-1 1 0 0 0,0-1 1 0 0,-1 1-1 0 0,0 1 1 0 0,-1-1-1 0 0,0 1 0 0 0,-1-1 1 0 0,2 18-1 0 0,-2-11-44 0 0,-1 0 1 0 0,-1 0-1 0 0,-1 1 0 0 0,0-1 0 0 0,-1 0 1 0 0,-2 0-1 0 0,1 1 0 0 0,-8 21 1 0 0,8-35 195 0 0,0 0 0 0 0,0-1 0 0 0,-1 1 0 0 0,1 0 0 0 0,-1-1 0 0 0,0 1 0 0 0,-1-1 0 0 0,1 0 0 0 0,-1 0 0 0 0,0 0 0 0 0,0-1 0 0 0,0 1 0 0 0,0-1 0 0 0,0 0 0 0 0,-1 0 1 0 0,-8 4-1 0 0,-8 3 362 0 0,-1-2 1 0 0,-37 11 0 0 0,12-5-75 0 0,-574 234 3318 0 0,461-178-3084 0 0,-82 42-98 0 0,240-111-434 0 0,0-1-1 0 0,0 1 1 0 0,0 0-1 0 0,0 0 1 0 0,0 1-1 0 0,0-1 1 0 0,1 0-1 0 0,-1 1 1 0 0,0-1-1 0 0,1 1 1 0 0,-1-1-1 0 0,1 1 1 0 0,0 0-1 0 0,-1 0 1 0 0,1-1 0 0 0,0 1-1 0 0,0 0 1 0 0,0 0-1 0 0,0 0 1 0 0,0 3-1 0 0,1-3-42 0 0,1-1 0 0 0,-1 1 0 0 0,1-1 0 0 0,0 0 0 0 0,-1 1 0 0 0,1-1 0 0 0,0 0 0 0 0,0 1 0 0 0,0-1 0 0 0,0 0 1 0 0,0 0-1 0 0,0 0 0 0 0,0 0 0 0 0,1 0 0 0 0,-1 0 0 0 0,0 0 0 0 0,1-1 0 0 0,-1 1 0 0 0,0 0 0 0 0,1-1 0 0 0,-1 1 0 0 0,1-1 0 0 0,-1 1 0 0 0,1-1 0 0 0,-1 0 0 0 0,1 1 0 0 0,-1-1 0 0 0,1 0 0 0 0,1 0 0 0 0,16 2-30 0 0,-1 0-1 0 0,1-1 1 0 0,-1-1-1 0 0,1-1 1 0 0,-1 0-1 0 0,32-8 1 0 0,109-34-17 0 0,-151 41 74 0 0,63-21 179 0 0,-1-4 0 0 0,93-48 0 0 0,-123 53-46 0 0,0-2 1 0 0,-2-1-1 0 0,-1-3 0 0 0,-1 0 1 0 0,37-39-1 0 0,-59 52-36 0 0,-1 1-1 0 0,-1-2 1 0 0,0 0-1 0 0,-1 0 1 0 0,0-1-1 0 0,-2 0 1 0 0,0-1-1 0 0,-1 0 1 0 0,-1-1-1 0 0,0 1 1 0 0,-2-1-1 0 0,0 0 1 0 0,-1-1 0 0 0,-1 1-1 0 0,0-1 1 0 0,-2 0-1 0 0,-1 0 1 0 0,0 1-1 0 0,-1-1 1 0 0,-1 0-1 0 0,-7-26 1 0 0,8 42-78 0 0,-6-23-96 0 0,-1 0-1 0 0,-23-50 0 0 0,26 68-15 0 0,0 1-1 0 0,-1-1 1 0 0,0 1 0 0 0,0 0-1 0 0,-1 1 1 0 0,0-1-1 0 0,0 1 1 0 0,0 1-1 0 0,-1 0 1 0 0,0 0-1 0 0,-17-9 1 0 0,-4 1 18 0 0,0 2 0 0 0,-1 1 0 0 0,0 1 1 0 0,-1 2-1 0 0,0 0 0 0 0,0 3 0 0 0,-1 0 0 0 0,0 2 0 0 0,-35 2 0 0 0,-20 3 16 0 0,1 4 0 0 0,-94 20 0 0 0,94-11 128 0 0,-248 33-198 0 0,280-43 324 0 0,-1-3 1 0 0,0-3-1 0 0,0-2 0 0 0,-61-10 1 0 0,99 12-352 0 0,29 8-728 0 0,31 7-404 0 0,30-3 767 0 0,0-4 1 0 0,80-2-1 0 0,147-19-337 0 0,-162 5 425 0 0,201 11 1 0 0,-280 6 164 0 0,0 3 0 0 0,-1 3-1 0 0,65 24 1 0 0,48 12-777 0 0,-81-35 875 0 0,-69-13 111 0 0,0 1 0 0 0,0 0 0 0 0,-1 2 0 0 0,1 1 0 0 0,-1 0 1 0 0,27 13-1 0 0,-45-18 16 0 0,0 0 0 0 0,0 0 0 0 0,0 1 0 0 0,0-1 0 0 0,0 1 1 0 0,0-1-1 0 0,0 1 0 0 0,0-1 0 0 0,0 1 0 0 0,-1 0 0 0 0,1 0 1 0 0,-1 0-1 0 0,0 0 0 0 0,1 0 0 0 0,-1 0 0 0 0,0 1 0 0 0,0-1 0 0 0,0 0 1 0 0,-1 1-1 0 0,1-1 0 0 0,0 0 0 0 0,0 5 0 0 0,-2-3 6 0 0,1 0 0 0 0,-1 0 0 0 0,0 0 0 0 0,0 0-1 0 0,0 0 1 0 0,0 0 0 0 0,-1 0 0 0 0,1 0 0 0 0,-1 0 0 0 0,0 0 0 0 0,0-1-1 0 0,-4 5 1 0 0,-9 10-11 0 0,0-1 0 0 0,-1 0 0 0 0,-34 26 0 0 0,43-37 13 0 0,-409 307 565 0 0,260-200 14 0 0,16-9 707 0 0,-181 175 1 0 0,313-269-1460 0 0,10-10-1810 0 0,14-18-3597 0 0,-13 14 3706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2.848"/>
    </inkml:context>
    <inkml:brush xml:id="br0">
      <inkml:brushProperty name="width" value="0.035" units="cm"/>
      <inkml:brushProperty name="height" value="0.035" units="cm"/>
      <inkml:brushProperty name="color" value="#FF0066"/>
    </inkml:brush>
  </inkml:definitions>
  <inkml:trace contextRef="#ctx0" brushRef="#br0">1438 1041 13883 0 0,'7'-40'-1470'0'0,"-4"10"1256"0"0,-1 0-1 0 0,-1-1 0 0 0,-2 1 0 0 0,-1 0 1 0 0,-1 0-1 0 0,-2 1 0 0 0,-1-1 1 0 0,-1 1-1 0 0,-1 0 0 0 0,-2 0 0 0 0,-1 1 1 0 0,-1 1-1 0 0,-1 0 0 0 0,-2 0 1 0 0,-1 2-1 0 0,0 0 0 0 0,-2 0 1 0 0,-1 2-1 0 0,-1 0 0 0 0,-1 2 0 0 0,-26-22 1 0 0,12 16 490 0 0,-1 2 0 0 0,-1 2 1 0 0,-2 1-1 0 0,0 2 1 0 0,-1 2-1 0 0,-47-15 0 0 0,64 25 40 0 0,0 2 0 0 0,-1 0 0 0 0,0 1 0 0 0,0 2 0 0 0,0 0 0 0 0,0 2 0 0 0,0 1 0 0 0,0 0-1 0 0,0 2 1 0 0,0 1 0 0 0,0 1 0 0 0,-40 11 0 0 0,46-7-159 0 0,0 0 0 0 0,1 2 0 0 0,0 0 0 0 0,0 1 0 0 0,1 0 0 0 0,0 1 0 0 0,1 1 0 0 0,1 1 1 0 0,0 0-1 0 0,0 1 0 0 0,2 0 0 0 0,-17 26 0 0 0,-4 13 85 0 0,2 1-1 0 0,-38 96 1 0 0,32-54-193 0 0,5 2 1 0 0,4 1-1 0 0,5 2 0 0 0,-14 130 1 0 0,17-18-20 0 0,10 224 0 0 0,10-404-9 0 0,10 227 150 0 0,-6-223-128 0 0,1 0 0 0 0,2-1 0 0 0,1 0 0 0 0,23 61 0 0 0,-27-88-20 0 0,1 0 0 0 0,0 0 0 0 0,0-1 0 0 0,1 0 0 0 0,0 0 0 0 0,0-1 0 0 0,1 1 0 0 0,1-2 0 0 0,-1 1 0 0 0,1-1 0 0 0,0 0 0 0 0,1 0 0 0 0,0-1 0 0 0,12 7 0 0 0,-7-7 33 0 0,-1 0 0 0 0,1-1 0 0 0,1-1 0 0 0,-1 0 0 0 0,1 0 0 0 0,-1-2 0 0 0,1 0-1 0 0,0-1 1 0 0,21 0 0 0 0,-2-3 14 0 0,0-2 1 0 0,-1-1-1 0 0,1-2 0 0 0,-1-1 0 0 0,0-2 0 0 0,-1-1 1 0 0,0-1-1 0 0,39-22 0 0 0,-13 0 34 0 0,-3-2 1 0 0,0-3-1 0 0,-3-2 0 0 0,51-51 1 0 0,177-205 456 0 0,-136 131-356 0 0,-8-7 1 0 0,-8-5-1 0 0,117-215 0 0 0,-213 332-277 0 0,-3 0-1 0 0,-3-3 0 0 0,-2 0 1 0 0,-4-1-1 0 0,22-115 0 0 0,-35 127-785 0 0,-1-1 0 0 0,-3 1 0 0 0,-3-1 0 0 0,-1 0 0 0 0,-3 1 0 0 0,-3-1 0 0 0,-21-88 0 0 0,3 61-4268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3.162"/>
    </inkml:context>
    <inkml:brush xml:id="br0">
      <inkml:brushProperty name="width" value="0.035" units="cm"/>
      <inkml:brushProperty name="height" value="0.035" units="cm"/>
      <inkml:brushProperty name="color" value="#FF0066"/>
    </inkml:brush>
  </inkml:definitions>
  <inkml:trace contextRef="#ctx0" brushRef="#br0">14 0 13251 0 0,'-3'11'139'0'0,"0"1"-1"0"0,0 0 1 0 0,1-1 0 0 0,1 1-1 0 0,0 0 1 0 0,1 0 0 0 0,0 0 0 0 0,0 0-1 0 0,2 0 1 0 0,2 16 0 0 0,7 18-112 0 0,23 61 1 0 0,-9-28 265 0 0,39 143 4 0 0,88 288 467 0 0,31-7 2 0 0,-52-232-457 0 0,-108-230-362 0 0,2-2-1 0 0,2-1 1 0 0,1-1 0 0 0,46 47-1 0 0,-60-72-139 0 0,-1 0-1 0 0,1-1 1 0 0,1-1 0 0 0,0 0-1 0 0,31 15 1 0 0,-32-19-709 0 0,0-1 0 0 0,1 0-1 0 0,30 6 1 0 0,-14-8-3721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3.326"/>
    </inkml:context>
    <inkml:brush xml:id="br0">
      <inkml:brushProperty name="width" value="0.035" units="cm"/>
      <inkml:brushProperty name="height" value="0.035" units="cm"/>
      <inkml:brushProperty name="color" value="#FF0066"/>
    </inkml:brush>
  </inkml:definitions>
  <inkml:trace contextRef="#ctx0" brushRef="#br0">85 2064 13883 0 0,'-85'33'1594'0'0,"102"-66"1262"0"0,428-763-282 0 0,-149 281-1658 0 0,-22 14-1577 0 0,-142 250-6810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1.584"/>
    </inkml:context>
    <inkml:brush xml:id="br0">
      <inkml:brushProperty name="width" value="0.035" units="cm"/>
      <inkml:brushProperty name="height" value="0.035" units="cm"/>
      <inkml:brushProperty name="color" value="#FF0066"/>
    </inkml:brush>
  </inkml:definitions>
  <inkml:trace contextRef="#ctx0" brushRef="#br0">1781 831 7458 0 0,'9'-7'140'0'0,"0"0"1"0"0,-1-1 0 0 0,1 0 0 0 0,-2-1 0 0 0,1 0 0 0 0,-1 0-1 0 0,0-1 1 0 0,-1 0 0 0 0,0 0 0 0 0,-1 0 0 0 0,0-1 0 0 0,-1 1 0 0 0,0-1-1 0 0,0 0 1 0 0,-1-1 0 0 0,-1 1 0 0 0,0-1 0 0 0,0 1 0 0 0,-1-1-1 0 0,-1 1 1 0 0,0-1 0 0 0,-2-17 0 0 0,-1 11-199 0 0,0 1 0 0 0,-1 0 0 0 0,-1 0 0 0 0,0 0 0 0 0,-1 1 0 0 0,-1 0 0 0 0,-1 0 0 0 0,0 1 0 0 0,-1 0 0 0 0,-1 0 0 0 0,0 1 0 0 0,-1 0 0 0 0,0 1 0 0 0,-20-17 0 0 0,-13-8-635 0 0,-3 1-1 0 0,0 3 0 0 0,-89-48 0 0 0,93 61 794 0 0,0 2 0 0 0,-1 1 0 0 0,-1 3 0 0 0,-1 1 0 0 0,-49-8 0 0 0,75 18 96 0 0,0 1 0 0 0,0 1-1 0 0,-1 0 1 0 0,1 2 0 0 0,-1 0 0 0 0,1 1-1 0 0,-1 1 1 0 0,1 1 0 0 0,0 1 0 0 0,0 1-1 0 0,0 0 1 0 0,1 2 0 0 0,0 0-1 0 0,0 1 1 0 0,1 1 0 0 0,0 1 0 0 0,0 0-1 0 0,1 2 1 0 0,0 0 0 0 0,-16 16 0 0 0,-19 21-10 0 0,3 2 1 0 0,2 3-1 0 0,2 1 1 0 0,2 2-1 0 0,4 3 1 0 0,2 0 0 0 0,-32 73-1 0 0,-11 47-141 0 0,-73 247-1 0 0,119-321 341 0 0,5 1-1 0 0,5 1 0 0 0,-12 116 1 0 0,32-179-144 0 0,1 0 1 0 0,3 1 0 0 0,1-1-1 0 0,3 1 1 0 0,1-1 0 0 0,3-1-1 0 0,1 1 1 0 0,2-1-1 0 0,2-1 1 0 0,24 52 0 0 0,-31-79-203 0 0,2-1 1 0 0,0-1 0 0 0,1 1-1 0 0,0-1 1 0 0,1-1-1 0 0,1 0 1 0 0,0 0 0 0 0,1-1-1 0 0,0-1 1 0 0,0 1 0 0 0,2-2-1 0 0,-1 0 1 0 0,1-1-1 0 0,1 0 1 0 0,-1-1 0 0 0,1-1-1 0 0,1 0 1 0 0,-1-1-1 0 0,1-1 1 0 0,1 0 0 0 0,-1-1-1 0 0,0-1 1 0 0,1 0-1 0 0,0-1 1 0 0,-1-1 0 0 0,24-2-1 0 0,9-3-14 0 0,-1-1-1 0 0,0-3 0 0 0,0-2 1 0 0,-1-2-1 0 0,0-3 0 0 0,47-20 1 0 0,10-11 159 0 0,145-89 0 0 0,-114 46 45 0 0,-5-5 1 0 0,146-138-1 0 0,-199 161-141 0 0,-3-3 0 0 0,-3-3 0 0 0,79-114 0 0 0,-115 140-78 0 0,-2-2 1 0 0,-2-1-1 0 0,-2-2 0 0 0,-3-1 1 0 0,-3-1-1 0 0,30-111 0 0 0,-46 131-99 0 0,-2 0 0 0 0,-1-1-1 0 0,-2 1 1 0 0,-1-1 0 0 0,-3 0 0 0 0,0 1-1 0 0,-3-1 1 0 0,-1 1 0 0 0,-2 0-1 0 0,-2 1 1 0 0,-1 0 0 0 0,-2 0-1 0 0,-1 1 1 0 0,-36-63 0 0 0,34 72-42 0 0,-1 1 1 0 0,-1 0 0 0 0,-1 1-1 0 0,-1 1 1 0 0,-1 1 0 0 0,-1 1-1 0 0,-1 1 1 0 0,-1 1-1 0 0,-1 1 1 0 0,-1 1 0 0 0,0 1-1 0 0,-1 2 1 0 0,-1 0-1 0 0,0 2 1 0 0,-1 1 0 0 0,0 2-1 0 0,-1 0 1 0 0,-55-9 0 0 0,69 17 104 0 0,0 0 0 0 0,1 1 0 0 0,-1 1 0 0 0,0 0 0 0 0,1 2 0 0 0,-1-1 0 0 0,1 2 0 0 0,-1 0 0 0 0,1 1 1 0 0,0 0-1 0 0,-21 10 0 0 0,19-5-242 0 0,1 0 1 0 0,0 1-1 0 0,0 1 1 0 0,1 1-1 0 0,0 0 1 0 0,1 1-1 0 0,0 0 1 0 0,2 1-1 0 0,-13 17 1 0 0,-63 86-6431 0 0,72-99 6123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1.802"/>
    </inkml:context>
    <inkml:brush xml:id="br0">
      <inkml:brushProperty name="width" value="0.035" units="cm"/>
      <inkml:brushProperty name="height" value="0.035" units="cm"/>
      <inkml:brushProperty name="color" value="#FF0066"/>
    </inkml:brush>
  </inkml:definitions>
  <inkml:trace contextRef="#ctx0" brushRef="#br0">22 1 9362 0 0,'-3'4'55'0'0,"1"-1"0"0"0,-1 1 0 0 0,1 0-1 0 0,0 0 1 0 0,0 1 0 0 0,1-1 0 0 0,-1 0 0 0 0,1 1 0 0 0,0-1 0 0 0,0 1 0 0 0,0-1-1 0 0,1 1 1 0 0,-1-1 0 0 0,1 1 0 0 0,0-1 0 0 0,1 1 0 0 0,-1 0 0 0 0,1-1-1 0 0,2 8 1 0 0,3 10 39 0 0,1-1 0 0 0,19 40 0 0 0,-8-21 282 0 0,-7-14-290 0 0,261 583 2961 0 0,-223-515-2623 0 0,5-2-1 0 0,3-2 1 0 0,5-3-1 0 0,92 102 0 0 0,-123-156-378 0 0,2-2 0 0 0,1-1 0 0 0,1-2 0 0 0,1-1-1 0 0,53 28 1 0 0,-64-42-351 0 0,0-1-1 0 0,1-1 0 0 0,50 13 1 0 0,-55-20-519 0 0,-1 0 0 0 0,1-1 0 0 0,-1-1 0 0 0,1-2 0 0 0,38-2 0 0 0,-9-6-3698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2.005"/>
    </inkml:context>
    <inkml:brush xml:id="br0">
      <inkml:brushProperty name="width" value="0.035" units="cm"/>
      <inkml:brushProperty name="height" value="0.035" units="cm"/>
      <inkml:brushProperty name="color" value="#FF0066"/>
    </inkml:brush>
  </inkml:definitions>
  <inkml:trace contextRef="#ctx0" brushRef="#br0">120 1813 13883 0 0,'-114'83'1504'0'0,"109"-77"-1256"0"0,8-4 334 0 0,6-4 606 0 0,8-7-1062 0 0,0 0 0 0 0,-1-1 0 0 0,0-1 0 0 0,0-1-1 0 0,-2 0 1 0 0,1-1 0 0 0,-2-1 0 0 0,20-24 0 0 0,7-5-12 0 0,510-556 823 0 0,-112 118-379 0 0,21 26-1565 0 0,-237 259-5786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3.567"/>
    </inkml:context>
    <inkml:brush xml:id="br0">
      <inkml:brushProperty name="width" value="0.035" units="cm"/>
      <inkml:brushProperty name="height" value="0.035" units="cm"/>
      <inkml:brushProperty name="color" value="#FF0066"/>
    </inkml:brush>
  </inkml:definitions>
  <inkml:trace contextRef="#ctx0" brushRef="#br0">137 0 5785 0 0,'-23'15'512'0'0,"7"4"-408"0"0,9-3-104 0 0,4-3 0 0 0,2-1-512 0 0,-6 11-120 0 0,-7 16-24 0 0,-9 25-8 0 0,0 20 536 0 0,3 6 128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6.940"/>
    </inkml:context>
    <inkml:brush xml:id="br0">
      <inkml:brushProperty name="width" value="0.035" units="cm"/>
      <inkml:brushProperty name="height" value="0.035" units="cm"/>
      <inkml:brushProperty name="color" value="#FF0066"/>
    </inkml:brush>
  </inkml:definitions>
  <inkml:trace contextRef="#ctx0" brushRef="#br0">2067 504 13883 0 0,'-25'-14'-155'0'0,"1"-1"-1"0"0,-35-29 1 0 0,38 27-207 0 0,-1 1 0 0 0,0 1 0 0 0,-34-17 0 0 0,-25 0-985 0 0,-2 4 0 0 0,-143-29 0 0 0,190 49 1429 0 0,-34-7 322 0 0,-2 4 0 0 0,-83-4 0 0 0,108 14 35 0 0,1 1 0 0 0,-1 3 1 0 0,1 2-1 0 0,-65 14 0 0 0,83-11-285 0 0,0 2 0 0 0,0 0-1 0 0,1 2 1 0 0,0 1-1 0 0,1 1 1 0 0,1 2-1 0 0,0 0 1 0 0,1 1-1 0 0,1 2 1 0 0,0 0-1 0 0,2 2 1 0 0,0 0 0 0 0,2 1-1 0 0,-24 34 1 0 0,8-3-107 0 0,3 1-1 0 0,3 1 1 0 0,1 2 0 0 0,3 1 0 0 0,-30 106 0 0 0,-13 95-176 0 0,11 2-1 0 0,-27 323 1 0 0,82-570 119 0 0,-12 227 68 0 0,14-216-6 0 0,2-1 0 0 0,0 1 0 0 0,1-1-1 0 0,2 0 1 0 0,1 0 0 0 0,0-1 0 0 0,18 41 0 0 0,-19-53 29 0 0,1-1 0 0 0,0 0 1 0 0,1 0-1 0 0,0 0 0 0 0,0-1 0 0 0,1 0 1 0 0,0 0-1 0 0,1-1 0 0 0,0 0 0 0 0,0 0 1 0 0,1-1-1 0 0,-1-1 0 0 0,18 9 1 0 0,-12-8-12 0 0,0-2 1 0 0,0 0 0 0 0,1 0 0 0 0,0-1 0 0 0,0-1 0 0 0,0-1 0 0 0,0 0-1 0 0,0-1 1 0 0,17-2 0 0 0,4-2 35 0 0,0-2 0 0 0,-1-1 0 0 0,0-2 0 0 0,0-1 0 0 0,-1-2-1 0 0,0-2 1 0 0,-1-1 0 0 0,36-21 0 0 0,40-29 250 0 0,-3-5-1 0 0,-3-5 1 0 0,169-155 0 0 0,231-313 483 0 0,-216 168-807 0 0,-253 322-42 0 0,-2-2 1 0 0,-3 0 0 0 0,-2-3 0 0 0,-3 0 0 0 0,27-90 0 0 0,-45 122-281 0 0,-1-1 1 0 0,-1 0-1 0 0,-2 0 1 0 0,0 0-1 0 0,-2 0 0 0 0,0-1 1 0 0,-2 1-1 0 0,-1 0 0 0 0,-1 0 1 0 0,-2 0-1 0 0,0 0 0 0 0,-2 0 1 0 0,0 1-1 0 0,-2 0 1 0 0,-1 1-1 0 0,-1 0 0 0 0,-1 0 1 0 0,0 1-1 0 0,-2 1 0 0 0,-1 0 1 0 0,-25-28-1 0 0,6 15-1081 0 0,-1 1 1 0 0,-1 2-1 0 0,-2 1 0 0 0,-57-35 1 0 0,41 38-1216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7.199"/>
    </inkml:context>
    <inkml:brush xml:id="br0">
      <inkml:brushProperty name="width" value="0.035" units="cm"/>
      <inkml:brushProperty name="height" value="0.035" units="cm"/>
      <inkml:brushProperty name="color" value="#FF0066"/>
    </inkml:brush>
  </inkml:definitions>
  <inkml:trace contextRef="#ctx0" brushRef="#br0">10 0 18948 0 0,'-1'2'82'0'0,"0"0"1"0"0,0-1-1 0 0,0 1 0 0 0,0 0 0 0 0,0 0 1 0 0,0 0-1 0 0,0 0 0 0 0,1 0 0 0 0,-1 0 1 0 0,1 0-1 0 0,0 0 0 0 0,-1 0 0 0 0,1 0 1 0 0,0 0-1 0 0,0 1 0 0 0,0-1 1 0 0,1 0-1 0 0,-1 0 0 0 0,0 0 0 0 0,1 0 1 0 0,0 0-1 0 0,-1 0 0 0 0,1 0 0 0 0,2 3 1 0 0,2 6-384 0 0,2-1 1 0 0,-1 1-1 0 0,13 12 1 0 0,3 7 12 0 0,29 46 155 0 0,3-3-1 0 0,3-3 1 0 0,3-2-1 0 0,125 110 1 0 0,-135-137-530 0 0,1-3 0 0 0,2-2 0 0 0,2-2 0 0 0,1-3 0 0 0,1-2 0 0 0,2-2 0 0 0,105 31 0 0 0,-91-40-4423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2.022"/>
    </inkml:context>
    <inkml:brush xml:id="br0">
      <inkml:brushProperty name="width" value="0.035" units="cm"/>
      <inkml:brushProperty name="height" value="0.035" units="cm"/>
      <inkml:brushProperty name="color" value="#008C3A"/>
    </inkml:brush>
  </inkml:definitions>
  <inkml:trace contextRef="#ctx0" brushRef="#br0">1 802 5409 0 0,'11'-34'999'0'0,"1"1"0"0"0,2 1 0 0 0,29-51 0 0 0,-9 20-259 0 0,11-21 355 0 0,-27 54 714 0 0,-1-1 0 0 0,-2-1 0 0 0,18-54 0 0 0,-22 45-1087 0 0,15-47 489 0 0,-24 81-1158 0 0,2 0-1 0 0,-1 0 0 0 0,1 0 1 0 0,0 0-1 0 0,0 0 0 0 0,1 1 1 0 0,0 0-1 0 0,0 0 0 0 0,6-6 0 0 0,-10 12-60 0 0,-1-1-1 0 0,1 0 1 0 0,0 1-1 0 0,-1-1 0 0 0,1 0 1 0 0,0 1-1 0 0,0-1 0 0 0,0 1 1 0 0,-1 0-1 0 0,1-1 0 0 0,0 1 1 0 0,0-1-1 0 0,0 1 0 0 0,0 0 1 0 0,-1 0-1 0 0,1-1 0 0 0,0 1 1 0 0,0 0-1 0 0,0 0 0 0 0,0 0 1 0 0,0 0-1 0 0,0 0 0 0 0,0 0 1 0 0,0 0-1 0 0,0 1 0 0 0,-1-1 1 0 0,1 0-1 0 0,0 0 1 0 0,0 1-1 0 0,0-1 0 0 0,0 1 1 0 0,0-1-1 0 0,-1 0 0 0 0,1 1 1 0 0,0 0-1 0 0,0-1 0 0 0,-1 1 1 0 0,1-1-1 0 0,0 1 0 0 0,-1 0 1 0 0,1-1-1 0 0,-1 1 0 0 0,1 0 1 0 0,-1 0-1 0 0,1 0 0 0 0,-1-1 1 0 0,0 1-1 0 0,1 0 0 0 0,-1 0 1 0 0,0 0-1 0 0,1 0 0 0 0,-1 0 1 0 0,0 0-1 0 0,0-1 1 0 0,0 3-1 0 0,9 58-570 0 0,-8-55 564 0 0,0 25-125 0 0,-2 1 0 0 0,-7 53 0 0 0,-1 27 78 0 0,9-112 64 0 0,0 0 0 0 0,0 0 0 0 0,0 0 0 0 0,0 0 0 0 0,0 0 0 0 0,0 1 0 0 0,0-1 0 0 0,0 0 0 0 0,0 0 0 0 0,0 0 0 0 0,0 0 0 0 0,0 0 1 0 0,0 0-1 0 0,0 0 0 0 0,0 0 0 0 0,1 0 0 0 0,-1 1 0 0 0,0-1 0 0 0,0 0 0 0 0,0 0 0 0 0,0 0 0 0 0,0 0 0 0 0,0 0 0 0 0,0 0 0 0 0,0 0 0 0 0,1 0 0 0 0,-1 0 0 0 0,0 0 0 0 0,0 0 0 0 0,0 0 0 0 0,0 0 0 0 0,0 0 0 0 0,0 0 0 0 0,0 0 0 0 0,1 0 0 0 0,-1 0 0 0 0,0 0 0 0 0,0 0 0 0 0,0 0 0 0 0,0 0 0 0 0,0 0 0 0 0,0 0 0 0 0,1 0 0 0 0,-1 0 0 0 0,0 0 0 0 0,0 0 0 0 0,0 0 0 0 0,0 0 0 0 0,0 0 1 0 0,0 0-1 0 0,0-1 0 0 0,0 1 0 0 0,0 0 0 0 0,1 0 0 0 0,-1 0 0 0 0,0 0 0 0 0,0 0 0 0 0,0 0 0 0 0,0 0 0 0 0,0 0 0 0 0,0 0 0 0 0,0-1 0 0 0,0 1 0 0 0,12-11 57 0 0,9-14 11 0 0,51-92 94 0 0,-35 54-329 0 0,3 1 0 0 0,54-63 0 0 0,-91 122 137 0 0,-1 0-1 0 0,1 0 1 0 0,0 0 0 0 0,0 0-1 0 0,0 1 1 0 0,0-1 0 0 0,0 1-1 0 0,1 0 1 0 0,-1 0-1 0 0,6-3 1 0 0,-8 5 23 0 0,-1 0 0 0 0,1 0 0 0 0,-1 0 0 0 0,1 0 0 0 0,-1 0 0 0 0,0 0 0 0 0,1 0 0 0 0,-1 0-1 0 0,1 0 1 0 0,-1 0 0 0 0,1 1 0 0 0,-1-1 0 0 0,0 0 0 0 0,1 0 0 0 0,-1 0 0 0 0,1 0 0 0 0,-1 1 0 0 0,0-1 0 0 0,1 0 0 0 0,-1 0 0 0 0,0 1 0 0 0,1-1 0 0 0,-1 0 0 0 0,0 1-1 0 0,1-1 1 0 0,-1 0 0 0 0,0 1 0 0 0,0-1 0 0 0,1 1 0 0 0,-1-1 0 0 0,0 1 0 0 0,3 28-65 0 0,-14 53 45 0 0,-4-2-1 0 0,-24 80 1 0 0,-17 88-92 0 0,55-221-16 0 0,5-18-1428 0 0,7-15-3675 0 0,-3-4 212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7.400"/>
    </inkml:context>
    <inkml:brush xml:id="br0">
      <inkml:brushProperty name="width" value="0.035" units="cm"/>
      <inkml:brushProperty name="height" value="0.035" units="cm"/>
      <inkml:brushProperty name="color" value="#FF0066"/>
    </inkml:brush>
  </inkml:definitions>
  <inkml:trace contextRef="#ctx0" brushRef="#br0">67 1853 7458 0 0,'-11'2'114'0'0,"7"0"-51"0"0,0-1 0 0 0,0 0 0 0 0,0-1 0 0 0,-1 1 0 0 0,1-1 0 0 0,0 1 0 0 0,-1-1 1 0 0,1 0-1 0 0,0-1 0 0 0,-9-1 0 0 0,13-1 67 0 0,0 0-1 0 0,0 0 1 0 0,0 0 0 0 0,0 0 0 0 0,0 0 0 0 0,1 1-1 0 0,-1-1 1 0 0,1 0 0 0 0,0 0 0 0 0,0 0 0 0 0,2-4-1 0 0,-1 2 111 0 0,15-47 1101 0 0,2 1-1 0 0,51-93 0 0 0,72-90 831 0 0,-100 168-1596 0 0,443-623 2724 0 0,-127 253-5101 0 0,-234 294-4810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7.746"/>
    </inkml:context>
    <inkml:brush xml:id="br0">
      <inkml:brushProperty name="width" value="0.035" units="cm"/>
      <inkml:brushProperty name="height" value="0.035" units="cm"/>
      <inkml:brushProperty name="color" value="#FF0066"/>
    </inkml:brush>
  </inkml:definitions>
  <inkml:trace contextRef="#ctx0" brushRef="#br0">69 1725 16355 0 0,'-16'-5'423'0'0,"-32"-12"764"0"0,47 17-1182 0 0,1 0-1 0 0,0 0 1 0 0,0 0-1 0 0,0 0 1 0 0,0 0-1 0 0,-1 0 0 0 0,1 0 1 0 0,0 0-1 0 0,0 0 1 0 0,0-1-1 0 0,0 1 1 0 0,0 0-1 0 0,-1 0 0 0 0,1 0 1 0 0,0 0-1 0 0,0 0 1 0 0,0 0-1 0 0,0 0 1 0 0,0 0-1 0 0,-1 0 0 0 0,1 0 1 0 0,0 0-1 0 0,0-1 1 0 0,0 1-1 0 0,0 0 1 0 0,0 0-1 0 0,0 0 0 0 0,0 0 1 0 0,-1 0-1 0 0,1-1 1 0 0,0 1-1 0 0,0 0 1 0 0,0 0-1 0 0,0 0 0 0 0,0 0 1 0 0,0 0-1 0 0,0-1 1 0 0,0 1-1 0 0,0 0 1 0 0,0 0-1 0 0,0 0 0 0 0,0 0 1 0 0,0-1-1 0 0,0 1 1 0 0,0 0-1 0 0,0 0 1 0 0,0 0-1 0 0,0 0 0 0 0,0-1 1 0 0,0 1-1 0 0,0 0 1 0 0,1 0-1 0 0,-1 0 1 0 0,0 0-1 0 0,0 0 0 0 0,0-1 1 0 0,0 1-1 0 0,0 0 1 0 0,0 0-1 0 0,0 0 1 0 0,1 0-1 0 0,27-3-213 0 0,43 0-852 0 0,-1-3 1 0 0,-1-3 0 0 0,1-3 0 0 0,-2-3 0 0 0,106-37 0 0 0,319-157-727 0 0,-431 181 1669 0 0,1019-463 2341 0 0,-118 108 2448 0 0,-663 271-3773 0 0,451-140 64 0 0,-425 158-5959 0 0,-230 68-811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8.194"/>
    </inkml:context>
    <inkml:brush xml:id="br0">
      <inkml:brushProperty name="width" value="0.035" units="cm"/>
      <inkml:brushProperty name="height" value="0.035" units="cm"/>
      <inkml:brushProperty name="color" value="#FF0066"/>
    </inkml:brush>
  </inkml:definitions>
  <inkml:trace contextRef="#ctx0" brushRef="#br0">158 1 9362 0 0,'-146'25'1008'0'0,"146"-25"-1053"0"0,-1 0 0 0 0,1 0 0 0 0,-1 0 0 0 0,1 0-1 0 0,-1 0 1 0 0,1 1 0 0 0,-1-1 0 0 0,1 0 0 0 0,-1 0 0 0 0,1 1 0 0 0,-1-1-1 0 0,1 0 1 0 0,-1 0 0 0 0,1 1 0 0 0,-1-1 0 0 0,1 1 0 0 0,0-1-1 0 0,-1 0 1 0 0,1 1 0 0 0,0-1 0 0 0,-1 1 0 0 0,1-1 0 0 0,0 1 0 0 0,0-1-1 0 0,-1 1 1 0 0,1-1 0 0 0,0 1 0 0 0,0-1 0 0 0,0 1 0 0 0,0-1 0 0 0,-1 1-1 0 0,1-1 1 0 0,0 1 0 0 0,0-1 0 0 0,0 1 0 0 0,0 0 0 0 0,0-1-1 0 0,1 1 1 0 0,-1-1 0 0 0,0 1 0 0 0,0-1 0 0 0,0 1 0 0 0,0-1 0 0 0,1 1-1 0 0,-1-1 1 0 0,0 1 0 0 0,0-1 0 0 0,1 1 0 0 0,-1-1 0 0 0,0 1 0 0 0,1-1-1 0 0,-1 0 1 0 0,0 1 0 0 0,1-1 0 0 0,-1 0 0 0 0,1 1 0 0 0,-1-1-1 0 0,1 0 1 0 0,-1 1 0 0 0,1-1 0 0 0,29 22-588 0 0,38 3 799 0 0,1-2 0 0 0,1-4 0 0 0,79 12 0 0 0,-48-10 270 0 0,1091 292 4999 0 0,-859-201-4469 0 0,480 233 1 0 0,-636-258 266 0 0,373 124-1 0 0,-37-52 123 0 0,-11 31-342 0 0,-428-157-911 0 0,-1 4-1 0 0,121 81 0 0 0,-152-87-227 0 0,-2 2 1 0 0,-1 1-1 0 0,-2 2 0 0 0,-1 1 0 0 0,47 64 1 0 0,-15 1-545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09.395"/>
    </inkml:context>
    <inkml:brush xml:id="br0">
      <inkml:brushProperty name="width" value="0.035" units="cm"/>
      <inkml:brushProperty name="height" value="0.035" units="cm"/>
      <inkml:brushProperty name="color" value="#FF0066"/>
    </inkml:brush>
  </inkml:definitions>
  <inkml:trace contextRef="#ctx0" brushRef="#br0">121 1 8410 0 0,'0'0'17'0'0,"0"0"1"0"0,0 0-1 0 0,0 0 1 0 0,-1 0-1 0 0,1 0 1 0 0,0 0-1 0 0,0 0 1 0 0,0 0-1 0 0,-1 0 1 0 0,1 1-1 0 0,0-1 1 0 0,0 0-1 0 0,0 0 1 0 0,0 0-1 0 0,-1 0 1 0 0,1 0-1 0 0,0 0 1 0 0,0 1-1 0 0,0-1 1 0 0,0 0-1 0 0,-1 0 1 0 0,1 0-1 0 0,0 0 1 0 0,0 1-1 0 0,0-1 1 0 0,0 0-1 0 0,0 0 1 0 0,0 0 0 0 0,0 1-1 0 0,0-1 1 0 0,0 0-1 0 0,0 0 1 0 0,0 0-1 0 0,0 1 1 0 0,0-1-1 0 0,0 0 1 0 0,0 0-1 0 0,0 0 1 0 0,0 1-1 0 0,0-1 1 0 0,0 0-1 0 0,0 0 1 0 0,0 1-1 0 0,2 20 167 0 0,9 33-512 0 0,-8-41 302 0 0,23 128-23 0 0,-7 2-1 0 0,3 285 1 0 0,-60 295 4094 0 0,6-334-2245 0 0,-92 1473 1961 0 0,118-656-2444 0 0,42-1-704 0 0,-30-1057-583 0 0,14 664-88 0 0,20 439-1028 0 0,-35-1171 1018 0 0,63 1003-480 0 0,-58-920 500 0 0,-8 0 0 0 0,-20 187 0 0 0,12-299 448 0 0,4-47-156 0 0,4-31-136 0 0,0-22-391 0 0,-2 0 0 0 0,-6-51 0 0 0,4 77 83 0 0,-10-108-951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0.188"/>
    </inkml:context>
    <inkml:brush xml:id="br0">
      <inkml:brushProperty name="width" value="0.035" units="cm"/>
      <inkml:brushProperty name="height" value="0.035" units="cm"/>
      <inkml:brushProperty name="color" value="#FF0066"/>
    </inkml:brush>
  </inkml:definitions>
  <inkml:trace contextRef="#ctx0" brushRef="#br0">10 334 8410 0 0,'-2'-4'126'0'0,"1"0"0"0"0,-1-1 0 0 0,1 1 0 0 0,0 0 0 0 0,0 0 0 0 0,0-1 1 0 0,1 1-1 0 0,-1-1 0 0 0,1 1 0 0 0,0 0 0 0 0,0-1 0 0 0,1 1 0 0 0,-1-1 0 0 0,1 1 1 0 0,0 0-1 0 0,0 0 0 0 0,1-1 0 0 0,-1 1 0 0 0,1 0 0 0 0,0 0 0 0 0,0 0 0 0 0,5-6 0 0 0,-7 9-140 0 0,1 0 0 0 0,-1 1 0 0 0,1-1 0 0 0,-1 1 0 0 0,1-1 0 0 0,0 1 0 0 0,-1-1 0 0 0,1 1 0 0 0,-1 0 0 0 0,1-1 0 0 0,0 1 0 0 0,-1 0 0 0 0,1-1 0 0 0,0 1 0 0 0,0 0 0 0 0,-1 0 0 0 0,1 0 0 0 0,0 0 0 0 0,0-1 0 0 0,-1 1 0 0 0,1 0 0 0 0,0 0 0 0 0,0 1 0 0 0,-1-1 0 0 0,1 0-1 0 0,0 0 1 0 0,0 0 0 0 0,-1 0 0 0 0,1 1 0 0 0,0-1 0 0 0,-1 0 0 0 0,1 0 0 0 0,0 1 0 0 0,-1-1 0 0 0,1 1 0 0 0,-1-1 0 0 0,1 1 0 0 0,0-1 0 0 0,-1 1 0 0 0,1-1 0 0 0,-1 1 0 0 0,1-1 0 0 0,0 2 0 0 0,26 36-839 0 0,-10-14 496 0 0,-11-19 481 0 0,1 0 0 0 0,0-1 0 0 0,0 0 0 0 0,0 0 0 0 0,1-1 0 0 0,-1 0-1 0 0,1 0 1 0 0,0-1 0 0 0,0 0 0 0 0,0 0 0 0 0,0-1 0 0 0,15 1 0 0 0,14-1 883 0 0,56-4 1 0 0,-57 1-594 0 0,642-50 4007 0 0,-258 15-3794 0 0,734-42-420 0 0,0 43-320 0 0,-927 35-387 0 0,-1-10-1 0 0,366-65 1 0 0,-576 73-155 0 0,1-1 0 0 0,-1-1-1 0 0,0 0 1 0 0,24-11 0 0 0,-34 12-4471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0.864"/>
    </inkml:context>
    <inkml:brush xml:id="br0">
      <inkml:brushProperty name="width" value="0.035" units="cm"/>
      <inkml:brushProperty name="height" value="0.035" units="cm"/>
      <inkml:brushProperty name="color" value="#FF0066"/>
    </inkml:brush>
  </inkml:definitions>
  <inkml:trace contextRef="#ctx0" brushRef="#br0">80 345 4001 0 0,'-17'-5'248'0'0,"12"4"-156"0"0,0 0 1 0 0,0 0-1 0 0,0-1 1 0 0,1 1 0 0 0,-1-1-1 0 0,0 0 1 0 0,1-1-1 0 0,-1 1 1 0 0,1-1 0 0 0,-1 0-1 0 0,-5-5 1 0 0,10 7 10 0 0,0 0 1 0 0,0 0 0 0 0,0 0-1 0 0,0 1 1 0 0,0-1-1 0 0,0 0 1 0 0,1 0-1 0 0,-1 0 1 0 0,0 0 0 0 0,0 0-1 0 0,1 0 1 0 0,-1 1-1 0 0,1-1 1 0 0,-1 0-1 0 0,1 0 1 0 0,-1 1 0 0 0,1-1-1 0 0,-1 0 1 0 0,1 0-1 0 0,0 1 1 0 0,-1-1-1 0 0,1 1 1 0 0,0-1 0 0 0,-1 1-1 0 0,1-1 1 0 0,0 1-1 0 0,0-1 1 0 0,0 1-1 0 0,-1 0 1 0 0,2-1 0 0 0,26-14 1639 0 0,-11 8-1232 0 0,0 2 0 0 0,0 0 0 0 0,1 1 0 0 0,0 0 0 0 0,-1 2-1 0 0,1 0 1 0 0,0 1 0 0 0,31 2 0 0 0,16 5-48 0 0,67 15 0 0 0,-82-12-26 0 0,618 96 1835 0 0,8-50-1508 0 0,-519-58-306 0 0,311-46 0 0 0,148-75-95 0 0,-81 14 380 0 0,180-12-749 0 0,-498 91-712 0 0,-191 30 406 0 0,0 1 0 0 0,0 0 0 0 0,-1 2 0 0 0,1 2-1 0 0,-1 0 1 0 0,35 10 0 0 0,-29-3-692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1.918"/>
    </inkml:context>
    <inkml:brush xml:id="br0">
      <inkml:brushProperty name="width" value="0.035" units="cm"/>
      <inkml:brushProperty name="height" value="0.035" units="cm"/>
      <inkml:brushProperty name="color" value="#FF0066"/>
    </inkml:brush>
  </inkml:definitions>
  <inkml:trace contextRef="#ctx0" brushRef="#br0">1 314 4001 0 0,'107'9'3428'0'0,"52"23"-2621"0"0,-106-19-298 0 0,1-3-1 0 0,100 8 1 0 0,488-61 5924 0 0,-584 37-6194 0 0,449-77 775 0 0,-7-34-860 0 0,-139 31-687 0 0,-253 58-576 0 0,-39 7-3458 0 0,-31 9-345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2.921"/>
    </inkml:context>
    <inkml:brush xml:id="br0">
      <inkml:brushProperty name="width" value="0.035" units="cm"/>
      <inkml:brushProperty name="height" value="0.035" units="cm"/>
      <inkml:brushProperty name="color" value="#FF0066"/>
    </inkml:brush>
  </inkml:definitions>
  <inkml:trace contextRef="#ctx0" brushRef="#br0">435 263 7058 0 0,'0'0'28'0'0,"0"-1"0"0"0,-1 1 0 0 0,1 0 0 0 0,-1-1 0 0 0,1 1 1 0 0,0 0-1 0 0,-1 0 0 0 0,1-1 0 0 0,0 1 0 0 0,-1 0 0 0 0,1 0 1 0 0,-1-1-1 0 0,1 1 0 0 0,-1 0 0 0 0,1 0 0 0 0,-1 0 0 0 0,1 0 1 0 0,-1 0-1 0 0,1 0 0 0 0,-1 0 0 0 0,1 0 0 0 0,-1 0 0 0 0,1 0 1 0 0,0 0-1 0 0,-1 0 0 0 0,1 0 0 0 0,-1 0 0 0 0,1 0 1 0 0,-1 0-1 0 0,1 1 0 0 0,-1-1 0 0 0,1 0 0 0 0,0 0 0 0 0,-1 1 1 0 0,1-1-1 0 0,-1 0 0 0 0,1 0 0 0 0,0 1 0 0 0,-1-1 0 0 0,1 1 1 0 0,2 20 950 0 0,1 0-714 0 0,-4 0-20 0 0,-1 0 0 0 0,-1 0 0 0 0,-1 0-1 0 0,0 0 1 0 0,-10 26 0 0 0,-46 100 558 0 0,23-62-160 0 0,-26 78 1589 0 0,-67 263 0 0 0,118-378-2059 0 0,-52 257 491 0 0,52-233-606 0 0,3 1 0 0 0,2 88 1 0 0,7-152-79 0 0,0-1 0 0 0,0 1 0 0 0,2-1 0 0 0,-1 1 0 0 0,1-1 0 0 0,0 1 0 0 0,0-1 0 0 0,1 0 0 0 0,0 0 0 0 0,1 0 0 0 0,0-1 0 0 0,0 1 0 0 0,1-1 0 0 0,6 9 0 0 0,-5-10-3 0 0,-1-1 0 0 0,1 0-1 0 0,0-1 1 0 0,0 1 0 0 0,0-1-1 0 0,1 0 1 0 0,-1-1 0 0 0,1 1-1 0 0,0-1 1 0 0,0-1 0 0 0,0 1-1 0 0,0-1 1 0 0,1 0 0 0 0,-1-1-1 0 0,1 0 1 0 0,10 0 0 0 0,39-1 173 0 0,0-4 0 0 0,0-2 0 0 0,-1-2 0 0 0,96-27 1 0 0,30-4-21 0 0,-108 26-120 0 0,630-80-357 0 0,-692 93 344 0 0,379-8-198 0 0,-368 10 247 0 0,-9-1 31 0 0,0 0 0 0 0,0 0 0 0 0,-1-2 1 0 0,17-1-1 0 0,-63-42 763 0 0,14 15-681 0 0,2 0 0 0 0,1-1-1 0 0,1-1 1 0 0,2-1 0 0 0,1 0-1 0 0,-15-65 1 0 0,-20-206-355 0 0,46 296 192 0 0,-29-300-641 0 0,-13-100-6 0 0,41 373 5 0 0,1-1 1 0 0,1 1-1 0 0,8-49 1 0 0,-4 43-225 0 0,-1 1 1 0 0,-3-50-1 0 0,-1 77 1028 0 0,-1-1 1 0 0,0 1-1 0 0,-1 0 1 0 0,0 0-1 0 0,0 0 1 0 0,-2 0-1 0 0,1 1 1 0 0,-1 0-1 0 0,-1 0 1 0 0,0 0-1 0 0,-10-13 1 0 0,10 18-86 0 0,1 0 0 0 0,0 1 0 0 0,-1 0 0 0 0,0 0 0 0 0,0 1 0 0 0,-1 0 0 0 0,1 0 0 0 0,-1 0 0 0 0,0 1 0 0 0,0 0 0 0 0,0 0 0 0 0,-1 1 0 0 0,1 0 0 0 0,0 0 0 0 0,-1 0 0 0 0,0 1 0 0 0,-11 0 0 0 0,-15 0-80 0 0,0 2 0 0 0,-59 9 0 0 0,44-5 236 0 0,-151 23 364 0 0,1 8 0 0 0,-279 89 0 0 0,478-125-594 0 0,-50 16-114 0 0,0-2 0 0 0,0-2 0 0 0,-2-2 0 0 0,-71 4-1 0 0,140-15-6754 0 0,-1 0 2143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3.682"/>
    </inkml:context>
    <inkml:brush xml:id="br0">
      <inkml:brushProperty name="width" value="0.035" units="cm"/>
      <inkml:brushProperty name="height" value="0.035" units="cm"/>
      <inkml:brushProperty name="color" value="#FF0066"/>
    </inkml:brush>
  </inkml:definitions>
  <inkml:trace contextRef="#ctx0" brushRef="#br0">1481 774 1152 0 0,'-96'-12'1752'0'0,"53"8"2000"0"0,-54 3 0 0 0,69 3-2386 0 0,1 0 0 0 0,1 2-1 0 0,-32 9 1 0 0,35-7-1991 0 0,1 2-1 0 0,-24 12 1 0 0,0 4 1469 0 0,2 2-1 0 0,0 2 1 0 0,2 2-1 0 0,-51 47 1 0 0,-140 154 343 0 0,176-166-1033 0 0,2 2 0 0 0,-86 139 1 0 0,76-92-646 0 0,-60 148 0 0 0,108-221 303 0 0,1-1 0 0 0,-9 46-1 0 0,22-75 114 0 0,0 0 0 0 0,1 0 1 0 0,1 1-1 0 0,0-1 0 0 0,0 1 0 0 0,1-1 0 0 0,0 0 0 0 0,1 1 0 0 0,1-1 0 0 0,0 0 0 0 0,0 1 0 0 0,1-1 1 0 0,5 13-1 0 0,-4-19 61 0 0,-1 1 1 0 0,1-1 0 0 0,0 0 0 0 0,1 0 0 0 0,-1 0 0 0 0,1-1-1 0 0,0 1 1 0 0,0-1 0 0 0,0 0 0 0 0,1-1 0 0 0,-1 1-1 0 0,1-1 1 0 0,0 0 0 0 0,0-1 0 0 0,0 1 0 0 0,0-1-1 0 0,1 0 1 0 0,11 1 0 0 0,12 3-68 0 0,1-2 0 0 0,52-1-1 0 0,-58-2 73 0 0,95-2 15 0 0,-1-5 0 0 0,189-34 0 0 0,234-79 24 0 0,-227 45-22 0 0,-244 59 3 0 0,204-40 162 0 0,-222 47-135 0 0,-1 3-1 0 0,1 3 0 0 0,66 4 0 0 0,-33 11 51 0 0,-82-12-135 0 0,1 0-1 0 0,0 0 1 0 0,0 1-1 0 0,0 0 1 0 0,-1 0 0 0 0,1 0-1 0 0,-1 1 1 0 0,0-1-1 0 0,1 1 1 0 0,-1 0-1 0 0,-1 0 1 0 0,1 0 0 0 0,0 1-1 0 0,-1-1 1 0 0,4 5-1 0 0,-6-5 5 0 0,0 0 1 0 0,-1 0-1 0 0,1 0 0 0 0,-1 0 0 0 0,1 0 0 0 0,-1 0 1 0 0,0 1-1 0 0,0-1 0 0 0,0 0 0 0 0,-1 0 1 0 0,1 0-1 0 0,-1 0 0 0 0,0 0 0 0 0,0 0 0 0 0,0 0 1 0 0,0-1-1 0 0,0 1 0 0 0,-1 0 0 0 0,1 0 0 0 0,-1-1 1 0 0,-2 4-1 0 0,0 0 101 0 0,0 1 0 0 0,0-1 0 0 0,-1-1 1 0 0,0 1-1 0 0,0-1 0 0 0,-1 1 0 0 0,-10 6 0 0 0,16-11-39 0 0,0-1-1 0 0,-1 0 0 0 0,1 0 1 0 0,0 1-1 0 0,-1-1 1 0 0,1 0-1 0 0,-1 0 1 0 0,1 1-1 0 0,0-1 1 0 0,-1 0-1 0 0,1 0 1 0 0,-1 0-1 0 0,1 0 0 0 0,-1 0 1 0 0,1 0-1 0 0,-1 1 1 0 0,1-1-1 0 0,-1 0 1 0 0,1 0-1 0 0,0-1 1 0 0,-1 1-1 0 0,1 0 1 0 0,-1 0-1 0 0,1 0 1 0 0,-1 0-1 0 0,1 0 0 0 0,-1 0 1 0 0,1 0-1 0 0,0-1 1 0 0,-1 1-1 0 0,1 0 1 0 0,-1 0-1 0 0,1-1 1 0 0,0 1-1 0 0,-1 0 1 0 0,1-1-1 0 0,0 1 0 0 0,-1 0 1 0 0,1-1-1 0 0,-1 0 1 0 0,-2-24 521 0 0,10-31 61 0 0,-7 56-589 0 0,36-147 597 0 0,96-242 1 0 0,-46 148-514 0 0,155-694-2377 0 0,-175 639-2749 0 0,-48 189 3153 0 0,-16 85 1428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1.002"/>
    </inkml:context>
    <inkml:brush xml:id="br0">
      <inkml:brushProperty name="width" value="0.035" units="cm"/>
      <inkml:brushProperty name="height" value="0.035" units="cm"/>
      <inkml:brushProperty name="color" value="#FF0066"/>
    </inkml:brush>
  </inkml:definitions>
  <inkml:trace contextRef="#ctx0" brushRef="#br0">264 166 5409 0 0,'-37'-23'570'0'0,"32"21"-800"0"0,1-1-1 0 0,-1 1 0 0 0,1-1 1 0 0,0 0-1 0 0,-1 0 0 0 0,1-1 1 0 0,0 1-1 0 0,-4-6 1 0 0,7 4 750 0 0,0 1 0 0 0,1-1 1 0 0,-1 0-1 0 0,1 0 1 0 0,0 0-1 0 0,1-8 1 0 0,-1 9 1306 0 0,-3 21-1931 0 0,3-13-77 0 0,-2 3 195 0 0,0 0 1 0 0,0 0-1 0 0,-1 0 1 0 0,1-1-1 0 0,-1 1 1 0 0,-1-1-1 0 0,0 1 1 0 0,0-1-1 0 0,0 0 1 0 0,0 0-1 0 0,-1-1 1 0 0,0 1-1 0 0,0-1 1 0 0,-1 0-1 0 0,-6 4 1 0 0,12-14 463 0 0,0 0 0 0 0,0 0 0 0 0,1 0 0 0 0,0 0 1 0 0,-1 0-1 0 0,2 0 0 0 0,-1 0 0 0 0,4-7 0 0 0,2 0-418 0 0,1 1 0 0 0,1 0 0 0 0,0 0 0 0 0,0 1 0 0 0,12-10 0 0 0,-9 9-74 0 0,0-1 0 0 0,-1 0 0 0 0,9-14 0 0 0,-87 90 976 0 0,47-42-783 0 0,-1-2 0 0 0,-1 0 0 0 0,-1-2 0 0 0,-1 0-1 0 0,-34 19 1 0 0,58-37-157 0 0,0 0 0 0 0,0 0 0 0 0,0 0 0 0 0,0 0 0 0 0,0 0 0 0 0,0-1 0 0 0,0 1-1 0 0,0 0 1 0 0,0 0 0 0 0,0 0 0 0 0,0 0 0 0 0,0 0 0 0 0,-1 0 0 0 0,1 0 0 0 0,0-1 0 0 0,0 1-1 0 0,0 0 1 0 0,0 0 0 0 0,0 0 0 0 0,0 0 0 0 0,0 0 0 0 0,0 0 0 0 0,0 0 0 0 0,0 0-1 0 0,0 0 1 0 0,-1 0 0 0 0,1-1 0 0 0,0 1 0 0 0,0 0 0 0 0,0 0 0 0 0,0 0 0 0 0,0 0-1 0 0,0 0 1 0 0,0 0 0 0 0,-1 0 0 0 0,1 0 0 0 0,0 0 0 0 0,0 0 0 0 0,0 0 0 0 0,0 0 0 0 0,0 0-1 0 0,0 0 1 0 0,-1 0 0 0 0,1 0 0 0 0,0 0 0 0 0,0 0 0 0 0,0 0 0 0 0,0 0 0 0 0,0 0-1 0 0,0 0 1 0 0,0 1 0 0 0,-1-1 0 0 0,1 0 0 0 0,0 0 0 0 0,0 0 0 0 0,10-17 206 0 0,18-18-417 0 0,69-74-2932 0 0,-78 87 2017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2.577"/>
    </inkml:context>
    <inkml:brush xml:id="br0">
      <inkml:brushProperty name="width" value="0.035" units="cm"/>
      <inkml:brushProperty name="height" value="0.035" units="cm"/>
      <inkml:brushProperty name="color" value="#008C3A"/>
    </inkml:brush>
  </inkml:definitions>
  <inkml:trace contextRef="#ctx0" brushRef="#br0">10 808 7058 0 0,'-1'1'53'0'0,"1"-1"1"0"0,0 0-1 0 0,0 0 1 0 0,0 0-1 0 0,0 0 1 0 0,0 1-1 0 0,-1-1 1 0 0,1 0-1 0 0,0 0 1 0 0,0 0-1 0 0,0 0 1 0 0,0 0-1 0 0,-1 0 1 0 0,1 0-1 0 0,0 1 1 0 0,0-1-1 0 0,0 0 1 0 0,-1 0-1 0 0,1 0 1 0 0,0 0-1 0 0,0 0 1 0 0,0 0-1 0 0,-1 0 1 0 0,1 0-1 0 0,0 0 1 0 0,0 0-1 0 0,0 0 1 0 0,-1 0-1 0 0,1 0 1 0 0,0 0-1 0 0,0 0 1 0 0,0-1-1 0 0,-1 1 1 0 0,1 0-1 0 0,0 0 1 0 0,0 0-1 0 0,0 0 1 0 0,0 0-1 0 0,-1 0 1 0 0,1 0-1 0 0,0-1 1 0 0,0 1-1 0 0,0 0 1 0 0,0 0-1 0 0,0 0 1 0 0,-1 0-1 0 0,1-1 1 0 0,0 1-1 0 0,0 0 1 0 0,0 0-1 0 0,0 0 1 0 0,0 0-1 0 0,0-1 1 0 0,0 1-1 0 0,0 0 1 0 0,0 0-1 0 0,0 0 1 0 0,0-1-1 0 0,0 1 1 0 0,0 0-1 0 0,0 0 1 0 0,0 0-1 0 0,0-1 1 0 0,0 1-1 0 0,0 0 1 0 0,6-26 3295 0 0,22-36 961 0 0,-25 55-4095 0 0,183-338 1072 0 0,-106 205-1025 0 0,33-85-262 0 0,-116 236-9 0 0,0 0 0 0 0,1 0 1 0 0,0-1-1 0 0,0 2 0 0 0,1 14 0 0 0,-2 10-27 0 0,-3 10-53 0 0,-19 152-560 0 0,-71 272 1 0 0,94-463 569 0 0,1-4-596 0 0,2-8-1385 0 0,2-4-3677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1.679"/>
    </inkml:context>
    <inkml:brush xml:id="br0">
      <inkml:brushProperty name="width" value="0.035" units="cm"/>
      <inkml:brushProperty name="height" value="0.035" units="cm"/>
      <inkml:brushProperty name="color" value="#FF0066"/>
    </inkml:brush>
  </inkml:definitions>
  <inkml:trace contextRef="#ctx0" brushRef="#br0">134 46 2040 0 0,'-9'-7'-1529'0'0,"-13"-12"5390"0"0,13 5 1168 0 0,9 13-4944 0 0,0 1 0 0 0,0 0-1 0 0,1-1 1 0 0,-1 1-1 0 0,0 0 1 0 0,1-1 0 0 0,-1 1-1 0 0,0 0 1 0 0,1-1-1 0 0,-1 1 1 0 0,1 0 0 0 0,-1 0-1 0 0,1-1 1 0 0,-1 1 0 0 0,0 0-1 0 0,1 0 1 0 0,-1 0-1 0 0,1 0 1 0 0,-1-1 0 0 0,1 1-1 0 0,-1 0 1 0 0,1 0-1 0 0,-1 0 1 0 0,1 0 0 0 0,-1 0-1 0 0,1 0 1 0 0,-1 0-1 0 0,1 1 1 0 0,-1-1 0 0 0,1 0-1 0 0,-1 0 1 0 0,1 0-1 0 0,-1 0 1 0 0,1 1 0 0 0,1 0-102 0 0,1 0 1 0 0,-1 0 0 0 0,0 0-1 0 0,1 0 1 0 0,-1 0 0 0 0,0 1-1 0 0,0-1 1 0 0,0 1 0 0 0,0-1-1 0 0,0 1 1 0 0,0 0 0 0 0,0 0-1 0 0,-1 0 1 0 0,1 0 0 0 0,-1 0-1 0 0,1 0 1 0 0,-1 1 0 0 0,0-1-1 0 0,0 0 1 0 0,1 4 0 0 0,16 52-120 0 0,-10-15 465 0 0,-3-1 1 0 0,-2 1-1 0 0,-1 1 1 0 0,-2-1-1 0 0,-3 0 0 0 0,-11 69 1 0 0,-74 253 1498 0 0,71-306-1824 0 0,4-12 33 0 0,1-12-253 0 0,2 2 0 0 0,1-1 0 0 0,3 1 0 0 0,0 0 0 0 0,0 49 0 0 0,10-66-1103 0 0,4-9-2682 0 0,0-5-89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2.606"/>
    </inkml:context>
    <inkml:brush xml:id="br0">
      <inkml:brushProperty name="width" value="0.035" units="cm"/>
      <inkml:brushProperty name="height" value="0.035" units="cm"/>
      <inkml:brushProperty name="color" value="#FF0066"/>
    </inkml:brush>
  </inkml:definitions>
  <inkml:trace contextRef="#ctx0" brushRef="#br0">144 327 1352 0 0,'-1'0'254'0'0,"0"1"-1"0"0,0-1 1 0 0,0 0-1 0 0,0 1 1 0 0,0-1-1 0 0,0 0 1 0 0,0 0-1 0 0,0 0 1 0 0,0 0-1 0 0,0 0 1 0 0,0 0-1 0 0,0 0 1 0 0,0 0-1 0 0,0 0 1 0 0,0 0-1 0 0,0-1 1 0 0,0 1-1 0 0,0 0 1 0 0,0-1-1 0 0,0 1 1 0 0,0-1-1 0 0,0 1 1 0 0,0-1-1 0 0,-1 0 1 0 0,-15-25 2795 0 0,11 9-2925 0 0,1 0 0 0 0,-4-27-1 0 0,2 13-753 0 0,7 29 482 0 0,-1 1 1 0 0,1 0 0 0 0,-1-1-1 0 0,1 1 1 0 0,-1-1 0 0 0,0 1-1 0 0,1 0 1 0 0,-1 0 0 0 0,0-1 0 0 0,0 1-1 0 0,0 0 1 0 0,0 0 0 0 0,0 0-1 0 0,0 0 1 0 0,0 0 0 0 0,0 0-1 0 0,0 0 1 0 0,-1 0 0 0 0,1 0 0 0 0,0 1-1 0 0,0-1 1 0 0,-1 1 0 0 0,1-1-1 0 0,-1 1 1 0 0,1-1 0 0 0,-3 0-1 0 0,-19-10 3005 0 0,25 7-2580 0 0,-1-1 0 0 0,1 1 0 0 0,0 0 0 0 0,0 0 0 0 0,0 0 0 0 0,0 0 1 0 0,4-4-1 0 0,-4 4-34 0 0,13-20 173 0 0,-7 8-376 0 0,1 1 0 0 0,1 1 0 0 0,20-25 0 0 0,-54 79-408 0 0,20-32 668 0 0,0-1 0 0 0,0 1 0 0 0,0-1 0 0 0,-1 0 0 0 0,-6 7 0 0 0,6-26 812 0 0,5 8-1130 0 0,-1 0 1 0 0,1 1-1 0 0,-1-1 0 0 0,0 1 0 0 0,1-1 0 0 0,-2 1 1 0 0,1-1-1 0 0,-3-5 0 0 0,4 9 4 0 0,-1-1 0 0 0,1 1 0 0 0,-1-1-1 0 0,1 1 1 0 0,0-1 0 0 0,-1 1 0 0 0,0 0 0 0 0,1-1 0 0 0,-1 1-1 0 0,1-1 1 0 0,-1 1 0 0 0,1 0 0 0 0,-1 0 0 0 0,0-1 0 0 0,1 1 0 0 0,-1 0-1 0 0,0 0 1 0 0,1 0 0 0 0,-1 0 0 0 0,0 0 0 0 0,1 0 0 0 0,-2 0 0 0 0,-22 12-356 0 0,18-8 672 0 0,9-4-1960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3.125"/>
    </inkml:context>
    <inkml:brush xml:id="br0">
      <inkml:brushProperty name="width" value="0.035" units="cm"/>
      <inkml:brushProperty name="height" value="0.035" units="cm"/>
      <inkml:brushProperty name="color" value="#FF0066"/>
    </inkml:brush>
  </inkml:definitions>
  <inkml:trace contextRef="#ctx0" brushRef="#br0">17 257 14483 0 0,'45'-26'2683'0'0,"49"-28"-2588"0"0,-22 12-668 0 0,2 3 0 0 0,102-39 0 0 0,-165 74 542 0 0,-1 1-1 0 0,1 0 1 0 0,-1 0-1 0 0,1 1 1 0 0,0 1 0 0 0,0 0-1 0 0,15 1 1 0 0,-23 0 104 0 0,-1 0 1 0 0,1 0-1 0 0,-1 1 1 0 0,1 0-1 0 0,-1-1 1 0 0,0 1-1 0 0,1 0 1 0 0,-1 0-1 0 0,0 0 1 0 0,0 0-1 0 0,1 1 0 0 0,-1-1 1 0 0,0 0-1 0 0,0 1 1 0 0,0 0-1 0 0,-1-1 1 0 0,1 1-1 0 0,0 0 1 0 0,-1 0-1 0 0,1 0 1 0 0,-1 0-1 0 0,1 0 1 0 0,-1 0-1 0 0,0 1 0 0 0,0-1 1 0 0,0 0-1 0 0,0 1 1 0 0,-1-1-1 0 0,1 1 1 0 0,-1-1-1 0 0,1 0 1 0 0,-1 1-1 0 0,0-1 1 0 0,0 1-1 0 0,0-1 1 0 0,0 1-1 0 0,-1 3 1 0 0,0 11-55 0 0,-2 0 0 0 0,1-1 0 0 0,-2 1 0 0 0,-1-1 0 0 0,0 0 0 0 0,0 0 0 0 0,-2 0 0 0 0,0-1 0 0 0,-1 0 0 0 0,0-1 0 0 0,-11 14 0 0 0,-18 20-250 0 0,-74 76 0 0 0,29-35 160 0 0,-106 156 838 0 0,164-209-614 0 0,3 0 0 0 0,1 1-1 0 0,1 1 1 0 0,3 1 0 0 0,-16 53-1 0 0,29-82-123 0 0,1 0 0 0 0,1-1-1 0 0,-1 1 1 0 0,2 0-1 0 0,-1 0 1 0 0,1 0-1 0 0,1 0 1 0 0,0 0 0 0 0,0 0-1 0 0,1 0 1 0 0,0 0-1 0 0,1 0 1 0 0,0-1-1 0 0,8 18 1 0 0,-8-21-13 0 0,1-1-1 0 0,-1 1 1 0 0,1-1 0 0 0,0 0 0 0 0,1 0 0 0 0,-1 0-1 0 0,1 0 1 0 0,0-1 0 0 0,0 0 0 0 0,1 0-1 0 0,-1 0 1 0 0,1-1 0 0 0,0 0 0 0 0,0 0-1 0 0,0 0 1 0 0,0-1 0 0 0,0 0 0 0 0,0 0 0 0 0,1 0-1 0 0,-1-1 1 0 0,1 0 0 0 0,0 0 0 0 0,8 0-1 0 0,7-2-18 0 0,0-1-1 0 0,0-1 1 0 0,-1-1-1 0 0,1-1 1 0 0,-1-1-1 0 0,0 0 0 0 0,0-2 1 0 0,31-16-1 0 0,1-4-76 0 0,93-66 0 0 0,-94 54-1097 0 0,-4-3-3392 0 0,-2-1-1599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5.265"/>
    </inkml:context>
    <inkml:brush xml:id="br0">
      <inkml:brushProperty name="width" value="0.035" units="cm"/>
      <inkml:brushProperty name="height" value="0.035" units="cm"/>
      <inkml:brushProperty name="color" value="#FF0066"/>
    </inkml:brush>
  </inkml:definitions>
  <inkml:trace contextRef="#ctx0" brushRef="#br0">98 70 288 0 0,'-25'-22'1025'0'0,"18"16"-445"0"0,0 0-1 0 0,0 0 1 0 0,0 1 0 0 0,0 0 0 0 0,-1 0-1 0 0,0 0 1 0 0,-14-5 0 0 0,27 21 3901 0 0,8 24-3505 0 0,-5-16-457 0 0,8 30-686 0 0,-1 0 1 0 0,-3 1 0 0 0,11 90 0 0 0,-5 156-1591 0 0,-18-136 712 0 0,5 97-867 0 0,6-205 1229 0 0,-11-51 614 0 0,1 1 0 0 0,-1-1 0 0 0,0 1 0 0 0,1-1-1 0 0,-1 1 1 0 0,1-1 0 0 0,0 1 0 0 0,-1-1 0 0 0,1 0 0 0 0,0 1 0 0 0,0-1 0 0 0,0 0 0 0 0,0 0-1 0 0,0 0 1 0 0,0 0 0 0 0,0 1 0 0 0,1-1 0 0 0,-1-1 0 0 0,0 1 0 0 0,0 0 0 0 0,1 0-1 0 0,-1 0 1 0 0,1-1 0 0 0,-1 1 0 0 0,0-1 0 0 0,1 1 0 0 0,-1-1 0 0 0,1 0 0 0 0,2 1-1 0 0,5-3-464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5.706"/>
    </inkml:context>
    <inkml:brush xml:id="br0">
      <inkml:brushProperty name="width" value="0.035" units="cm"/>
      <inkml:brushProperty name="height" value="0.035" units="cm"/>
      <inkml:brushProperty name="color" value="#FF0066"/>
    </inkml:brush>
  </inkml:definitions>
  <inkml:trace contextRef="#ctx0" brushRef="#br0">452 210 4001 0 0,'-1'-3'119'0'0,"1"-1"1"0"0,-1 1-1 0 0,1-1 0 0 0,0 1 1 0 0,0-1-1 0 0,1 1 1 0 0,-1-1-1 0 0,1 1 0 0 0,0 0 1 0 0,0-1-1 0 0,0 1 0 0 0,2-5 1 0 0,6-32 616 0 0,-10 35-711 0 0,1 1 0 0 0,-1-1 0 0 0,0 1 0 0 0,0-1 0 0 0,0 1-1 0 0,0-1 1 0 0,-1 1 0 0 0,0 0 0 0 0,0-1 0 0 0,0 1 0 0 0,0 0-1 0 0,-1 0 1 0 0,1 1 0 0 0,-1-1 0 0 0,0 1 0 0 0,0-1 0 0 0,-7-5 0 0 0,3 5 28 0 0,1-1 0 0 0,-1 1 0 0 0,0 0 0 0 0,-1 1 0 0 0,1-1 0 0 0,-1 1 0 0 0,1 1 0 0 0,-1 0 0 0 0,-14-3 0 0 0,10 3 130 0 0,1 1 0 0 0,-1 0 0 0 0,1 0 0 0 0,-1 2-1 0 0,1-1 1 0 0,-1 1 0 0 0,1 1 0 0 0,0 0 0 0 0,-1 1 0 0 0,1 0 0 0 0,0 0 0 0 0,0 1-1 0 0,1 1 1 0 0,-17 9 0 0 0,15-4-30 0 0,1 1-1 0 0,0 0 1 0 0,1 1-1 0 0,1 0 1 0 0,-1 0-1 0 0,2 1 1 0 0,0 0-1 0 0,0 0 1 0 0,2 1-1 0 0,-1 0 1 0 0,2 1-1 0 0,0-1 0 0 0,-4 22 1 0 0,-3 15-6 0 0,3 1 0 0 0,-3 81 1 0 0,10-113-75 0 0,2-1 0 0 0,0 1 1 0 0,1-1-1 0 0,0 1 0 0 0,6 22 1 0 0,-6-38-23 0 0,0-1 0 0 0,0 1 1 0 0,0-1-1 0 0,0 1 0 0 0,0-1 1 0 0,1 0-1 0 0,0 0 1 0 0,-1 1-1 0 0,1-1 0 0 0,0 0 1 0 0,0-1-1 0 0,1 1 1 0 0,-1 0-1 0 0,1-1 0 0 0,-1 1 1 0 0,1-1-1 0 0,0 0 1 0 0,0 0-1 0 0,0 0 0 0 0,0 0 1 0 0,0 0-1 0 0,1-1 0 0 0,-1 1 1 0 0,0-1-1 0 0,1 0 1 0 0,-1 0-1 0 0,1 0 0 0 0,-1 0 1 0 0,1-1-1 0 0,-1 0 1 0 0,1 0-1 0 0,0 1 0 0 0,-1-2 1 0 0,1 1-1 0 0,5-1 1 0 0,5-3 8 0 0,0 1 1 0 0,0-1-1 0 0,0-1 1 0 0,-1-1-1 0 0,0 0 1 0 0,0-1-1 0 0,-1 0 1 0 0,1 0 0 0 0,-1-2-1 0 0,18-16 1 0 0,-7 4 65 0 0,-1-1 0 0 0,-1-1 0 0 0,35-48 0 0 0,-44 53-147 0 0,-1-1 0 0 0,-1 0-1 0 0,0 0 1 0 0,-1-1 0 0 0,-2 0-1 0 0,0-1 1 0 0,-1 0 0 0 0,0 0-1 0 0,1-23 1 0 0,-4 16-739 0 0,-1 0-1 0 0,-2 0 1 0 0,-6-50-1 0 0,5 75 121 0 0,1-1 0 0 0,0 0 0 0 0,-1 0 0 0 0,1 0 0 0 0,1 1 0 0 0,-1-1 0 0 0,0 0 0 0 0,3-6 0 0 0,1 1-2415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5.987"/>
    </inkml:context>
    <inkml:brush xml:id="br0">
      <inkml:brushProperty name="width" value="0.035" units="cm"/>
      <inkml:brushProperty name="height" value="0.035" units="cm"/>
      <inkml:brushProperty name="color" value="#FF0066"/>
    </inkml:brush>
  </inkml:definitions>
  <inkml:trace contextRef="#ctx0" brushRef="#br0">26 16 9362 0 0,'-25'-7'384'0'0,"24"2"-1676"0"0,17 2 848 0 0,-14 3 333 0 0,0 0 0 0 0,-1 1 1 0 0,1-1-1 0 0,0 0 0 0 0,-1 1 0 0 0,1-1 1 0 0,0 1-1 0 0,-1 0 0 0 0,1-1 0 0 0,-1 1 1 0 0,1 0-1 0 0,-1 0 0 0 0,0 0 1 0 0,1 0-1 0 0,-1 0 0 0 0,0 0 0 0 0,0 0 1 0 0,0 1-1 0 0,0-1 0 0 0,0 0 0 0 0,0 1 1 0 0,0-1-1 0 0,0 1 0 0 0,0-1 1 0 0,0 1-1 0 0,0 2 0 0 0,17 51-2632 0 0,-12-33 1681 0 0,-6-21 1061 0 0,0-1 0 0 0,0 1 0 0 0,0 0 1 0 0,0-1-1 0 0,0 1 0 0 0,0-1 0 0 0,1 1 0 0 0,-1-1 0 0 0,0 1 0 0 0,0-1 1 0 0,1 1-1 0 0,-1-1 0 0 0,0 1 0 0 0,0-1 0 0 0,1 1 0 0 0,-1-1 0 0 0,1 1 1 0 0,-1-1-1 0 0,0 1 0 0 0,1-1 0 0 0,-1 0 0 0 0,1 1 0 0 0,-1-1 0 0 0,1 0 1 0 0,-1 1-1 0 0,1-1 0 0 0,-1 0 0 0 0,1 0 0 0 0,-1 0 0 0 0,1 1 1 0 0,-1-1-1 0 0,1 0 0 0 0,0 0 0 0 0,-1 0 0 0 0,1 0 0 0 0,-1 0 0 0 0,1 0 1 0 0,-1 0-1 0 0,1 0 0 0 0,0 0 0 0 0,-1 0 0 0 0,1-1 0 0 0,-1 1 0 0 0,2 0 1 0 0,-1-1 0 0 0,1-1 1 0 0,-1 1-1 0 0,0 0 1 0 0,0 0-1 0 0,0-1 1 0 0,1 1-1 0 0,-1-1 1 0 0,0 1 0 0 0,-1-1-1 0 0,1 1 1 0 0,0-1-1 0 0,0 0 1 0 0,0-2-1 0 0,3-17 0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6.744"/>
    </inkml:context>
    <inkml:brush xml:id="br0">
      <inkml:brushProperty name="width" value="0.035" units="cm"/>
      <inkml:brushProperty name="height" value="0.035" units="cm"/>
      <inkml:brushProperty name="color" value="#FF0066"/>
    </inkml:brush>
  </inkml:definitions>
  <inkml:trace contextRef="#ctx0" brushRef="#br0">37 1 5041 0 0,'-2'1'91'0'0,"0"-1"0"0"0,0 1-1 0 0,0 0 1 0 0,0 0 0 0 0,0 0 0 0 0,0 0 0 0 0,0 1-1 0 0,1-1 1 0 0,-1 0 0 0 0,0 1 0 0 0,1-1 0 0 0,-1 1-1 0 0,1 0 1 0 0,0-1 0 0 0,-1 1 0 0 0,1 0 0 0 0,0 0-1 0 0,0 0 1 0 0,0 0 0 0 0,0 0 0 0 0,0 0 0 0 0,1 0-1 0 0,-1 0 1 0 0,1 0 0 0 0,-1 0 0 0 0,1 0 0 0 0,0 1-1 0 0,0-1 1 0 0,0 0 0 0 0,0 0 0 0 0,0 0 0 0 0,1 4-1 0 0,0 7 5 0 0,0 0 0 0 0,1 0 0 0 0,1 0-1 0 0,4 15 1 0 0,26 86 1284 0 0,26 181-1 0 0,-12 121-1325 0 0,-46-409-107 0 0,1 16-766 0 0,0 1-1 0 0,2-1 1 0 0,10 34 0 0 0,-8-40-2213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6.981"/>
    </inkml:context>
    <inkml:brush xml:id="br0">
      <inkml:brushProperty name="width" value="0.035" units="cm"/>
      <inkml:brushProperty name="height" value="0.035" units="cm"/>
      <inkml:brushProperty name="color" value="#FF0066"/>
    </inkml:brush>
  </inkml:definitions>
  <inkml:trace contextRef="#ctx0" brushRef="#br0">49 0 8866 0 0,'-4'3'88'0'0,"0"0"0"0"0,1 0 0 0 0,-1 1-1 0 0,1-1 1 0 0,0 1 0 0 0,0 0 0 0 0,0-1 0 0 0,0 1 0 0 0,0 1 0 0 0,1-1 0 0 0,0 0 0 0 0,0 1-1 0 0,-2 5 1 0 0,2 1 136 0 0,0 0-1 0 0,1 0 0 0 0,0 0 1 0 0,2 20-1 0 0,-1-26-246 0 0,5 58 711 0 0,-5-61-738 0 0,0 1 0 0 0,0 0 1 0 0,1 0-1 0 0,0 0 0 0 0,-1-1 1 0 0,1 1-1 0 0,0 0 1 0 0,0-1-1 0 0,1 1 0 0 0,-1-1 1 0 0,0 1-1 0 0,1-1 0 0 0,0 0 1 0 0,-1 0-1 0 0,1 0 1 0 0,0 1-1 0 0,0-2 0 0 0,0 1 1 0 0,3 2-1 0 0,-4-4-62 0 0,1 0 0 0 0,-1 0 0 0 0,1 0 0 0 0,-1 0 0 0 0,0-1 0 0 0,1 1 0 0 0,-1 0 0 0 0,0-1 0 0 0,1 1 0 0 0,-1-1 0 0 0,0 1 0 0 0,1-1 0 0 0,-1 0 0 0 0,0 1 0 0 0,0-1 0 0 0,0 0 0 0 0,0 0 0 0 0,0 0 0 0 0,0 0 0 0 0,0 0 0 0 0,0 0 0 0 0,0 0 0 0 0,0 0 0 0 0,0-1 0 0 0,-1 1 0 0 0,1 0 0 0 0,0 0 0 0 0,-1-1 0 0 0,1 1 0 0 0,-1 0 0 0 0,0-1 0 0 0,1-1 0 0 0,15-48-2445 0 0,-9 5 870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7.425"/>
    </inkml:context>
    <inkml:brush xml:id="br0">
      <inkml:brushProperty name="width" value="0.035" units="cm"/>
      <inkml:brushProperty name="height" value="0.035" units="cm"/>
      <inkml:brushProperty name="color" value="#FF0066"/>
    </inkml:brush>
  </inkml:definitions>
  <inkml:trace contextRef="#ctx0" brushRef="#br0">0 164 5785 0 0,'10'-3'294'0'0,"-1"0"0"0"0,0 1 0 0 0,1 1 0 0 0,0-1 0 0 0,-1 1-1 0 0,1 1 1 0 0,12 0 0 0 0,12 0 1061 0 0,25-5-323 0 0,97-21-1 0 0,-130 19-1119 0 0,-1-1 0 0 0,1-1 0 0 0,-1-1 0 0 0,-1-1 0 0 0,0-1 0 0 0,24-16 0 0 0,-26 11-69 0 0,4-2-1238 0 0,-39 36 120 0 0,-147 172-553 0 0,86-94 1605 0 0,41-52 375 0 0,1 2 0 0 0,3 1-1 0 0,2 2 1 0 0,2 0 0 0 0,2 2 0 0 0,2 0 0 0 0,3 2-1 0 0,1 0 1 0 0,3 1 0 0 0,3 0 0 0 0,-6 62 0 0 0,15-105 2 0 0,1 1 1 0 0,1-1 0 0 0,0 1-1 0 0,0-1 1 0 0,1 1 0 0 0,4 19 0 0 0,-5-28-87 0 0,1 0 1 0 0,0 0 0 0 0,0 0 0 0 0,0 0 0 0 0,0 0-1 0 0,1 0 1 0 0,-1 0 0 0 0,1 0 0 0 0,-1 0 0 0 0,1-1-1 0 0,-1 1 1 0 0,1-1 0 0 0,0 1 0 0 0,0-1 0 0 0,0 0-1 0 0,0 1 1 0 0,0-1 0 0 0,0 0 0 0 0,0 0 0 0 0,0 0 0 0 0,0-1-1 0 0,0 1 1 0 0,1-1 0 0 0,-1 1 0 0 0,0-1 0 0 0,0 0-1 0 0,1 1 1 0 0,-1-1 0 0 0,0 0 0 0 0,1-1 0 0 0,-1 1-1 0 0,0 0 1 0 0,1-1 0 0 0,-1 1 0 0 0,0-1 0 0 0,4-1-1 0 0,9-2-20 0 0,-1-1-1 0 0,1-1 1 0 0,-1 0-1 0 0,0-1 1 0 0,0 0-1 0 0,23-18 1 0 0,74-64-1144 0 0,-93 73 791 0 0,14-13-2023 0 0,33-39-1 0 0,-47 46-183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7.621"/>
    </inkml:context>
    <inkml:brush xml:id="br0">
      <inkml:brushProperty name="width" value="0.035" units="cm"/>
      <inkml:brushProperty name="height" value="0.035" units="cm"/>
      <inkml:brushProperty name="color" value="#FF0066"/>
    </inkml:brush>
  </inkml:definitions>
  <inkml:trace contextRef="#ctx0" brushRef="#br0">53 110 9362 0 0,'-5'4'131'0'0,"1"0"-1"0"0,0 1 1 0 0,0-1-1 0 0,0 1 1 0 0,1 0-1 0 0,-1 0 1 0 0,1 0-1 0 0,1 0 1 0 0,-1 1-1 0 0,1-1 1 0 0,0 1 0 0 0,-3 9-1 0 0,3-2 6 0 0,-1 0 0 0 0,2 0 0 0 0,0 1 0 0 0,1 22 0 0 0,0-34-176 0 0,0 0 0 0 0,0 0 0 0 0,0 0 0 0 0,0 0 0 0 0,0-1 0 0 0,1 1 0 0 0,-1 0 0 0 0,1 0 1 0 0,-1 0-1 0 0,1 0 0 0 0,-1-1 0 0 0,1 1 0 0 0,0 0 0 0 0,1 2 0 0 0,-1-4-20 0 0,-1 0 0 0 0,1 0 0 0 0,-1 0-1 0 0,1 0 1 0 0,-1 0 0 0 0,1 0 0 0 0,-1-1-1 0 0,1 1 1 0 0,-1 0 0 0 0,1 0 0 0 0,-1 0-1 0 0,1 0 1 0 0,-1 0 0 0 0,1-1 0 0 0,-1 1 0 0 0,1 0-1 0 0,-1-1 1 0 0,1 1 0 0 0,-1 0 0 0 0,0-1-1 0 0,1 1 1 0 0,-1 0 0 0 0,0-1 0 0 0,1 1-1 0 0,-1 0 1 0 0,0-1 0 0 0,0 1 0 0 0,1-1-1 0 0,-1 1 1 0 0,0-1 0 0 0,1 0 0 0 0,26-57-3574 0 0,-23 48 3524 0 0,71-162-3764 0 0,-55 118 3831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2.759"/>
    </inkml:context>
    <inkml:brush xml:id="br0">
      <inkml:brushProperty name="width" value="0.035" units="cm"/>
      <inkml:brushProperty name="height" value="0.035" units="cm"/>
      <inkml:brushProperty name="color" value="#008C3A"/>
    </inkml:brush>
  </inkml:definitions>
  <inkml:trace contextRef="#ctx0" brushRef="#br0">78 1 1808 0 0,'-8'7'482'0'0,"0"1"-1"0"0,0-1 1 0 0,1 2 0 0 0,0-1-1 0 0,0 1 1 0 0,1 0-1 0 0,-6 13 1 0 0,9-19-202 0 0,2 1 1 0 0,-1-1-1 0 0,0 1 1 0 0,1 0 0 0 0,-1 0-1 0 0,1 0 1 0 0,0 0-1 0 0,1-1 1 0 0,-1 1 0 0 0,1 0-1 0 0,-1 0 1 0 0,1 0-1 0 0,0 1 1 0 0,1-1-1 0 0,-1 0 1 0 0,1 0 0 0 0,-1-1-1 0 0,1 1 1 0 0,1 0-1 0 0,-1 0 1 0 0,0 0-1 0 0,1-1 1 0 0,2 5 0 0 0,-2-6-169 0 0,0 0 1 0 0,0 0 0 0 0,0 0 0 0 0,0-1-1 0 0,0 1 1 0 0,0-1 0 0 0,0 1 0 0 0,1-1 0 0 0,-1 0-1 0 0,1 0 1 0 0,-1 0 0 0 0,1 0 0 0 0,-1-1-1 0 0,1 1 1 0 0,0 0 0 0 0,-1-1 0 0 0,1 0-1 0 0,0 0 1 0 0,-1 0 0 0 0,1 0 0 0 0,0 0 0 0 0,-1 0-1 0 0,1-1 1 0 0,0 1 0 0 0,-1-1 0 0 0,1 0-1 0 0,-1 0 1 0 0,1 0 0 0 0,2-1 0 0 0,10-5-186 0 0,0 0 0 0 0,-1 0 0 0 0,19-14 0 0 0,-33 21 70 0 0,66-47-1464 0 0,-32 21 62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8.021"/>
    </inkml:context>
    <inkml:brush xml:id="br0">
      <inkml:brushProperty name="width" value="0.035" units="cm"/>
      <inkml:brushProperty name="height" value="0.035" units="cm"/>
      <inkml:brushProperty name="color" value="#FF0066"/>
    </inkml:brush>
  </inkml:definitions>
  <inkml:trace contextRef="#ctx0" brushRef="#br0">313 272 2080 0 0,'51'-12'196'0'0,"-37"11"-211"0"0,0-2 0 0 0,-1 0 0 0 0,0-1-1 0 0,1 0 1 0 0,-2-1 0 0 0,1 0 0 0 0,0-1-1 0 0,15-10 1 0 0,-26 15 48 0 0,-1 0-1 0 0,0-1 1 0 0,1 1 0 0 0,-1 0-1 0 0,0-1 1 0 0,0 1-1 0 0,0-1 1 0 0,0 1 0 0 0,0-1-1 0 0,0 0 1 0 0,0 1-1 0 0,-1-1 1 0 0,1 0 0 0 0,-1 0-1 0 0,1 1 1 0 0,-1-1-1 0 0,1 0 1 0 0,-1 0 0 0 0,0 0-1 0 0,0 0 1 0 0,0-2 0 0 0,-1-1 247 0 0,0 1 1 0 0,0 0 0 0 0,0-1-1 0 0,-1 1 1 0 0,1 0 0 0 0,-1 0 0 0 0,0 0-1 0 0,-4-7 1 0 0,-1 1 342 0 0,1 1 0 0 0,-2 0 0 0 0,1 1 0 0 0,-1 0 0 0 0,0 0 0 0 0,-13-9-1 0 0,11 11-419 0 0,0 0 0 0 0,0 1-1 0 0,-1 0 1 0 0,1 0-1 0 0,-1 1 1 0 0,0 1 0 0 0,0 0-1 0 0,-1 0 1 0 0,1 1 0 0 0,-1 1-1 0 0,1 0 1 0 0,-16 1-1 0 0,20 0-98 0 0,-1 0 0 0 0,0 1 0 0 0,1 0 0 0 0,0 1 0 0 0,-1 0 0 0 0,1 0 0 0 0,0 0-1 0 0,0 1 1 0 0,0 0 0 0 0,0 0 0 0 0,0 1 0 0 0,1 0 0 0 0,0 0 0 0 0,0 1 0 0 0,0 0 0 0 0,0 0-1 0 0,1 0 1 0 0,-1 0 0 0 0,-6 10 0 0 0,-1 7-56 0 0,0 1 1 0 0,1 1-1 0 0,1 0 0 0 0,1 0 0 0 0,-12 48 1 0 0,-18 131-416 0 0,40-201 376 0 0,-2 10-8 0 0,-3 17 127 0 0,1 1 1 0 0,1 32-1 0 0,2-56-59 0 0,1 1 0 0 0,1-1-1 0 0,-1 0 1 0 0,1 0 0 0 0,0 0 0 0 0,0 0-1 0 0,1 0 1 0 0,0 0 0 0 0,0 0 0 0 0,0 0-1 0 0,1 0 1 0 0,0-1 0 0 0,0 1 0 0 0,0-1 0 0 0,1 0-1 0 0,6 7 1 0 0,-7-10-42 0 0,0 0 1 0 0,0 0-1 0 0,0 0 0 0 0,0 0 1 0 0,0-1-1 0 0,1 0 0 0 0,-1 1 0 0 0,1-1 1 0 0,-1-1-1 0 0,1 1 0 0 0,-1 0 1 0 0,1-1-1 0 0,-1 0 0 0 0,1 1 1 0 0,-1-2-1 0 0,1 1 0 0 0,0 0 0 0 0,-1-1 1 0 0,1 1-1 0 0,-1-1 0 0 0,1 0 1 0 0,-1 0-1 0 0,1-1 0 0 0,-1 1 1 0 0,0-1-1 0 0,0 1 0 0 0,0-1 0 0 0,0 0 1 0 0,4-3-1 0 0,11-8-40 0 0,-1 0 0 0 0,-1-1 1 0 0,23-25-1 0 0,-36 36 4 0 0,78-81-5 0 0,79-107 1 0 0,-131 149-841 0 0,38-70 1 0 0,-50 77-988 0 0,-1-1 1 0 0,19-64-1 0 0,-25 64-1867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8.424"/>
    </inkml:context>
    <inkml:brush xml:id="br0">
      <inkml:brushProperty name="width" value="0.035" units="cm"/>
      <inkml:brushProperty name="height" value="0.035" units="cm"/>
      <inkml:brushProperty name="color" value="#FF0066"/>
    </inkml:brush>
  </inkml:definitions>
  <inkml:trace contextRef="#ctx0" brushRef="#br0">253 5 3081 0 0,'3'-1'138'0'0,"-1"0"0"0"0,1 0 1 0 0,-1 1-1 0 0,1-1 1 0 0,-1 1-1 0 0,1 0 0 0 0,0 0 1 0 0,-1 0-1 0 0,1 0 0 0 0,-1 0 1 0 0,1 0-1 0 0,-1 1 1 0 0,1-1-1 0 0,-1 1 0 0 0,1 0 1 0 0,-1-1-1 0 0,1 1 0 0 0,-1 0 1 0 0,0 1-1 0 0,1-1 1 0 0,-1 0-1 0 0,3 3 0 0 0,-4-2 39 0 0,1 0 1 0 0,-1 0-1 0 0,0 0 0 0 0,0 1 0 0 0,0-1 0 0 0,0 0 0 0 0,-1 1 0 0 0,1-1 0 0 0,0 0 1 0 0,-1 1-1 0 0,0-1 0 0 0,1 1 0 0 0,-1-1 0 0 0,0 1 0 0 0,-1-1 0 0 0,1 1 0 0 0,0-1 1 0 0,-1 0-1 0 0,1 1 0 0 0,-1-1 0 0 0,0 1 0 0 0,1-1 0 0 0,-2 2 0 0 0,-92 247 4020 0 0,-45 139-3369 0 0,117-320-825 0 0,-25 99 106 0 0,42-144-308 0 0,0 0 0 0 0,2 1 0 0 0,1-1 0 0 0,2 43 0 0 0,2-58-835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8.889"/>
    </inkml:context>
    <inkml:brush xml:id="br0">
      <inkml:brushProperty name="width" value="0.035" units="cm"/>
      <inkml:brushProperty name="height" value="0.035" units="cm"/>
      <inkml:brushProperty name="color" value="#FF0066"/>
    </inkml:brush>
  </inkml:definitions>
  <inkml:trace contextRef="#ctx0" brushRef="#br0">20 118 13251 0 0,'-19'4'969'0'0,"18"2"-1870"0"0,34 11-774 0 0,-26-15 1492 0 0,1 1-1 0 0,-1-1 1 0 0,0-1 0 0 0,1 1-1 0 0,-1-1 1 0 0,1-1 0 0 0,0 1 0 0 0,-1-1-1 0 0,1-1 1 0 0,0 1 0 0 0,-1-1 0 0 0,1-1-1 0 0,-1 1 1 0 0,0-1 0 0 0,14-5-1 0 0,7-6-343 0 0,0-1 0 0 0,44-30 0 0 0,-47 29 1265 0 0,-1 0 0 0 0,37-16 1 0 0,-57 30-639 0 0,-1-1-52 0 0,-1 1-1 0 0,1 0 1 0 0,-1 0 0 0 0,1 0-1 0 0,0 0 1 0 0,0 0-1 0 0,0 1 1 0 0,0-1-1 0 0,-1 1 1 0 0,1 0 0 0 0,0 0-1 0 0,0 0 1 0 0,0 0-1 0 0,0 0 1 0 0,0 0 0 0 0,3 2-1 0 0,-6 0-44 0 0,0-1 0 0 0,0 1 0 0 0,0 0 0 0 0,0 0 0 0 0,-1-1 0 0 0,1 1 0 0 0,-1 0 0 0 0,1-1 0 0 0,-1 1 1 0 0,0 0-1 0 0,0-1 0 0 0,1 1 0 0 0,-1-1 0 0 0,0 1 0 0 0,0-1 0 0 0,0 0 0 0 0,-1 1 0 0 0,-1 1 0 0 0,-1 2-37 0 0,-116 170-972 0 0,-56 89 318 0 0,147-215 917 0 0,3 1-1 0 0,2 2 1 0 0,-28 84-1 0 0,50-131-72 0 0,1 1 0 0 0,-1-1 1 0 0,1 1-1 0 0,1 0 0 0 0,-1 0 0 0 0,1-1 0 0 0,0 1 0 0 0,0 0 1 0 0,1 8-1 0 0,0-13-108 0 0,-1 1 0 0 0,1-1-1 0 0,-1 0 1 0 0,1 1 0 0 0,0-1 0 0 0,-1 0 0 0 0,1 1 0 0 0,0-1 0 0 0,0 0 0 0 0,0 0-1 0 0,0 0 1 0 0,0 0 0 0 0,0 0 0 0 0,0 0 0 0 0,0 0 0 0 0,1 0 0 0 0,-1 0 0 0 0,0-1-1 0 0,0 1 1 0 0,1-1 0 0 0,-1 1 0 0 0,1 0 0 0 0,-1-1 0 0 0,0 0 0 0 0,1 1 0 0 0,-1-1 0 0 0,1 0-1 0 0,-1 0 1 0 0,1 0 0 0 0,-1 0 0 0 0,1 0 0 0 0,-1 0 0 0 0,1 0 0 0 0,-1-1 0 0 0,0 1-1 0 0,1 0 1 0 0,-1-1 0 0 0,1 1 0 0 0,-1-1 0 0 0,3-1 0 0 0,9-3-9 0 0,1 0 0 0 0,-1-1-1 0 0,0-1 1 0 0,-1 0 0 0 0,0-1 0 0 0,0-1 0 0 0,0 1 0 0 0,19-22 0 0 0,7-9 66 0 0,33-47-1 0 0,-34 39-246 0 0,115-146-2074 0 0,-121 148 714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9.129"/>
    </inkml:context>
    <inkml:brush xml:id="br0">
      <inkml:brushProperty name="width" value="0.035" units="cm"/>
      <inkml:brushProperty name="height" value="0.035" units="cm"/>
      <inkml:brushProperty name="color" value="#FF0066"/>
    </inkml:brush>
  </inkml:definitions>
  <inkml:trace contextRef="#ctx0" brushRef="#br0">1 0 1152 0 0,'40'5'-556'0'0,"-36"-3"886"0"0,-1-1-1 0 0,1 0 0 0 0,-1 1 1 0 0,0-1-1 0 0,1 1 1 0 0,-1 0-1 0 0,0 0 1 0 0,0 0-1 0 0,0 1 0 0 0,0-1 1 0 0,3 4-1 0 0,-3-1 234 0 0,1 0 0 0 0,-1 0 1 0 0,0 1-1 0 0,-1-1 0 0 0,1 1 0 0 0,-1-1 0 0 0,0 1 0 0 0,-1 0 1 0 0,1-1-1 0 0,-1 1 0 0 0,0 0 0 0 0,-1 0 0 0 0,1 7 0 0 0,-1 1 92 0 0,1 2-395 0 0,-1-1 0 0 0,2 0-1 0 0,0 0 1 0 0,1 0 0 0 0,5 17-1 0 0,-7-30-274 0 0,0 0-1 0 0,0 1 1 0 0,0-1-1 0 0,0 0 0 0 0,0 0 1 0 0,0 0-1 0 0,1 0 1 0 0,-1 0-1 0 0,1 0 1 0 0,-1 0-1 0 0,1 0 1 0 0,0 0-1 0 0,0-1 1 0 0,0 1-1 0 0,0-1 0 0 0,0 1 1 0 0,0-1-1 0 0,0 0 1 0 0,0 0-1 0 0,1 0 1 0 0,-1 0-1 0 0,0 0 1 0 0,1 0-1 0 0,-1-1 1 0 0,0 1-1 0 0,1-1 0 0 0,-1 0 1 0 0,1 1-1 0 0,-1-1 1 0 0,1 0-1 0 0,-1-1 1 0 0,1 1-1 0 0,-1 0 1 0 0,1-1-1 0 0,-1 1 1 0 0,0-1-1 0 0,1 0 0 0 0,-1 0 1 0 0,3-1-1 0 0,10-4-270 0 0,-1-1-1 0 0,1 0 1 0 0,-1-1-1 0 0,-1-1 1 0 0,25-20-1 0 0,58-61-2178 0 0,-64 57 412 0 0,14-12-1317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29.316"/>
    </inkml:context>
    <inkml:brush xml:id="br0">
      <inkml:brushProperty name="width" value="0.035" units="cm"/>
      <inkml:brushProperty name="height" value="0.035" units="cm"/>
      <inkml:brushProperty name="color" value="#FF0066"/>
    </inkml:brush>
  </inkml:definitions>
  <inkml:trace contextRef="#ctx0" brushRef="#br0">371 0 1584 0 0,'-6'6'112'0'0,"1"-1"0"0"0,0 1 0 0 0,0 0 0 0 0,0 0 0 0 0,0 0 0 0 0,1 0 0 0 0,0 1 0 0 0,1 0 0 0 0,0 0 0 0 0,-4 9 0 0 0,-17 79 1959 0 0,13-46-2141 0 0,-79 282 1842 0 0,-86 423 4544 0 0,167-689-6344 0 0,3 2 0 0 0,4-1 0 0 0,7 103 0 0 0,0-120-426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0.766"/>
    </inkml:context>
    <inkml:brush xml:id="br0">
      <inkml:brushProperty name="width" value="0.035" units="cm"/>
      <inkml:brushProperty name="height" value="0.035" units="cm"/>
      <inkml:brushProperty name="color" value="#FF0066"/>
    </inkml:brush>
  </inkml:definitions>
  <inkml:trace contextRef="#ctx0" brushRef="#br0">62 179 1808 0 0,'-61'97'689'0'0,"66"-108"-605"0"0,0 0 0 0 0,-1-1 0 0 0,0 0 1 0 0,-1 0-1 0 0,0 0 0 0 0,-1 0 1 0 0,-1 0-1 0 0,1-25 0 0 0,-1 32 55 0 0,1 1-1 0 0,0 0 1 0 0,0 0-1 0 0,0-1 0 0 0,1 1 1 0 0,-1 1-1 0 0,1-1 1 0 0,0 0-1 0 0,5-4 1 0 0,6-10 123 0 0,-10 11-278 0 0,15-22 1180 0 0,-32 54-637 0 0,12-24-518 0 0,0 0 0 0 0,1-1 0 0 0,-1 1 0 0 0,0 0 0 0 0,1 0 0 0 0,-1 1-1 0 0,1-1 1 0 0,-1 0 0 0 0,1 0 0 0 0,0 0 0 0 0,-1 0 0 0 0,1 0-1 0 0,0 0 1 0 0,0 1 0 0 0,0-1 0 0 0,0 0 0 0 0,0 0 0 0 0,0 0 0 0 0,0 0-1 0 0,1 3 1 0 0,-1-4 14 0 0,1 0 0 0 0,0 1 0 0 0,-1-1 0 0 0,1 0-1 0 0,0 1 1 0 0,-1-1 0 0 0,1 0 0 0 0,0 0 0 0 0,-1 0 0 0 0,1 0-1 0 0,0 0 1 0 0,-1 0 0 0 0,1 0 0 0 0,0 0 0 0 0,0 0 0 0 0,-1 0-1 0 0,1 0 1 0 0,0 0 0 0 0,-1 0 0 0 0,1-1 0 0 0,0 1 0 0 0,-1 0-1 0 0,2-1 1 0 0,3-1 119 0 0,1-1-1 0 0,-1 1 1 0 0,0-1-1 0 0,0 0 1 0 0,-1-1-1 0 0,1 1 1 0 0,6-7-1 0 0,12-22 557 0 0,-22 31-669 0 0,0 0 0 0 0,0 0 0 0 0,0 0 0 0 0,-1-1 0 0 0,1 1 0 0 0,0-1 0 0 0,0 1 0 0 0,-1 0 0 0 0,1-1-1 0 0,-1 1 1 0 0,1-1 0 0 0,-1 1 0 0 0,0-1 0 0 0,1 1 0 0 0,-1-1 0 0 0,0 0 0 0 0,0 1 0 0 0,0-1 0 0 0,0 1 0 0 0,-1-1 0 0 0,1-1 0 0 0,-1 3-38 0 0,-1 0 0 0 0,1 0 0 0 0,0 0-1 0 0,0 0 1 0 0,0 1 0 0 0,0-1 0 0 0,-1 1 0 0 0,1-1 0 0 0,0 0 0 0 0,0 1-1 0 0,0 0 1 0 0,0-1 0 0 0,0 1 0 0 0,0 0 0 0 0,0-1 0 0 0,0 1-1 0 0,1 0 1 0 0,-1 0 0 0 0,0 0 0 0 0,0 0 0 0 0,-1 2 0 0 0,-20 22 0 0 0,22-25 2 0 0,-57 73-715 0 0,62-86-495 0 0,1 0-1556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1.073"/>
    </inkml:context>
    <inkml:brush xml:id="br0">
      <inkml:brushProperty name="width" value="0.035" units="cm"/>
      <inkml:brushProperty name="height" value="0.035" units="cm"/>
      <inkml:brushProperty name="color" value="#FF0066"/>
    </inkml:brush>
  </inkml:definitions>
  <inkml:trace contextRef="#ctx0" brushRef="#br0">6 0 9906 0 0,'0'0'20'0'0,"0"0"0"0"0,-1 0 0 0 0,1 0 0 0 0,0 0 0 0 0,0 0 0 0 0,-1 0 1 0 0,1 1-1 0 0,0-1 0 0 0,0 0 0 0 0,-1 0 0 0 0,1 0 0 0 0,0 0 0 0 0,0 0 0 0 0,0 0 0 0 0,0 1 0 0 0,-1-1 0 0 0,1 0 0 0 0,0 0 0 0 0,0 0 0 0 0,0 1 0 0 0,0-1 0 0 0,-1 0 0 0 0,1 0 0 0 0,0 0 1 0 0,0 1-1 0 0,0-1 0 0 0,0 0 0 0 0,0 0 0 0 0,0 1 0 0 0,0-1 0 0 0,0 0 0 0 0,0 0 0 0 0,0 0 0 0 0,0 1 0 0 0,0-1 0 0 0,0 0 0 0 0,0 0 0 0 0,0 1 0 0 0,0-1 0 0 0,0 0 0 0 0,0 0 1 0 0,0 1-1 0 0,0-1 0 0 0,0 0 0 0 0,8 21 429 0 0,24 36-207 0 0,-14-24 19 0 0,-7-8-209 0 0,-2 0 0 0 0,0 1 0 0 0,-2 0 0 0 0,0 0-1 0 0,-2 1 1 0 0,-1 0 0 0 0,0 30 0 0 0,-8 191 343 0 0,3-229-326 0 0,0 10-49 0 0,1-5-10 0 0,-1 0 0 0 0,-1 1 0 0 0,-1-1 0 0 0,-1 0 0 0 0,-2-1 1 0 0,-14 43-1 0 0,17-65-209 0 0,2-10-266 0 0,1-12-488 0 0,1-6 377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1.890"/>
    </inkml:context>
    <inkml:brush xml:id="br0">
      <inkml:brushProperty name="width" value="0.035" units="cm"/>
      <inkml:brushProperty name="height" value="0.035" units="cm"/>
      <inkml:brushProperty name="color" value="#FF0066"/>
    </inkml:brush>
  </inkml:definitions>
  <inkml:trace contextRef="#ctx0" brushRef="#br0">66 682 2040 0 0,'1'-67'-63'0'0,"0"11"-330"0"0,-5-59 1 0 0,2 98 321 0 0,-1 1 0 0 0,0-1 0 0 0,-1 0 0 0 0,0 1 0 0 0,-2 0 0 0 0,0 0 0 0 0,-15-28 0 0 0,19 41 607 0 0,0 0 0 0 0,0 0 0 0 0,1 0 1 0 0,-1 0-1 0 0,1 0 0 0 0,0 0 0 0 0,0 0 0 0 0,0 0 0 0 0,-1-6 0 0 0,2 9-419 0 0,0-1 0 0 0,0 1-1 0 0,0 0 1 0 0,1-1 0 0 0,-1 1-1 0 0,0 0 1 0 0,0-1 0 0 0,0 1-1 0 0,0 0 1 0 0,0-1 0 0 0,1 1-1 0 0,-1 0 1 0 0,0-1-1 0 0,0 1 1 0 0,0 0 0 0 0,1 0-1 0 0,-1-1 1 0 0,0 1 0 0 0,1 0-1 0 0,-1 0 1 0 0,0 0 0 0 0,0-1-1 0 0,1 1 1 0 0,-1 0 0 0 0,0 0-1 0 0,1 0 1 0 0,-1 0 0 0 0,1 0-1 0 0,-1 0 1 0 0,0-1 0 0 0,1 1-1 0 0,24 5 1680 0 0,7 18 1888 0 0,-30-21-3608 0 0,0 0 0 0 0,0 1 0 0 0,1-1 0 0 0,-1 0 0 0 0,0 0 0 0 0,1-1 0 0 0,-1 1 0 0 0,1 0 0 0 0,-1-1 0 0 0,1 0 0 0 0,0 1 0 0 0,0-1 0 0 0,-1 0 0 0 0,1 0 0 0 0,0-1 0 0 0,0 1 0 0 0,0-1 0 0 0,0 1 0 0 0,5-1 0 0 0,-8-3-403 0 0,0 1 0 0 0,0-1 1 0 0,0 1-1 0 0,0-1 0 0 0,-1 1 0 0 0,1-1 0 0 0,-1 1 0 0 0,0-1 0 0 0,1 1 0 0 0,-1-1 0 0 0,0 1 1 0 0,0 0-1 0 0,-1-1 0 0 0,-1-1 0 0 0,-4-15-212 0 0,5 7 605 0 0,1 0 0 0 0,0 0 0 0 0,1 0 0 0 0,1-1 0 0 0,0 1 0 0 0,0 0 0 0 0,1 0 0 0 0,1 0 0 0 0,0 0 0 0 0,0 0 0 0 0,1 1-1 0 0,1-1 1 0 0,0 1 0 0 0,0 0 0 0 0,2 0 0 0 0,-1 1 0 0 0,1 0 0 0 0,16-18 0 0 0,-55 108-1607 0 0,11-30 540 0 0,23-57 120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2.379"/>
    </inkml:context>
    <inkml:brush xml:id="br0">
      <inkml:brushProperty name="width" value="0.035" units="cm"/>
      <inkml:brushProperty name="height" value="0.035" units="cm"/>
      <inkml:brushProperty name="color" value="#FF0066"/>
    </inkml:brush>
  </inkml:definitions>
  <inkml:trace contextRef="#ctx0" brushRef="#br0">2 112 5409 0 0,'-2'1'1893'0'0,"10"-1"-507"0"0,27-2 260 0 0,52-8-55 0 0,71-38 987 0 0,-111 31-1392 0 0,84-18 1 0 0,-134 41-911 0 0,-16 13-179 0 0,-40 32-149 0 0,29-25 60 0 0,-22 21-463 0 0,2 2 1 0 0,-68 87-1 0 0,100-113 464 0 0,2 0-1 0 0,1 2 1 0 0,0 0-1 0 0,2 0 1 0 0,1 1-1 0 0,1 1 1 0 0,1 0-1 0 0,2 1 1 0 0,-6 30-1 0 0,13-56 28 0 0,1 0 0 0 0,-1 0 0 0 0,1 0 0 0 0,0 0 0 0 0,0 1 0 0 0,0-1 0 0 0,0 0 0 0 0,0 0 0 0 0,0 0 0 0 0,0 1 0 0 0,1-1 0 0 0,-1 0 0 0 0,1 0 0 0 0,0 0 0 0 0,-1 0 0 0 0,1 0 0 0 0,0 0 0 0 0,0 0 0 0 0,0 0 0 0 0,1 0 0 0 0,-1 0 0 0 0,0 0 0 0 0,1-1 0 0 0,-1 1 0 0 0,1-1 0 0 0,-1 1 0 0 0,1-1 0 0 0,0 1 0 0 0,0-1 0 0 0,0 0 0 0 0,0 0 0 0 0,0 0 0 0 0,0 0 0 0 0,0 0 0 0 0,0 0 0 0 0,0-1 0 0 0,0 1 0 0 0,0-1 0 0 0,0 1 1 0 0,1-1-1 0 0,-1 0 0 0 0,0 0 0 0 0,0 0 0 0 0,4 0 0 0 0,11-1 129 0 0,0-1 1 0 0,0 0 0 0 0,0-1 0 0 0,25-8-1 0 0,-34 9-151 0 0,132-42-805 0 0,197-91-1 0 0,-310 124-19 0 0,9-5-5030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3.460"/>
    </inkml:context>
    <inkml:brush xml:id="br0">
      <inkml:brushProperty name="width" value="0.035" units="cm"/>
      <inkml:brushProperty name="height" value="0.035" units="cm"/>
      <inkml:brushProperty name="color" value="#FF0066"/>
    </inkml:brush>
  </inkml:definitions>
  <inkml:trace contextRef="#ctx0" brushRef="#br0">789 44 3081 0 0,'0'-2'249'0'0,"0"1"0"0"0,0-1 1 0 0,0 0-1 0 0,-1 0 1 0 0,1 0-1 0 0,-1 0 0 0 0,0 0 1 0 0,1 0-1 0 0,-1 1 1 0 0,0-1-1 0 0,0 0 0 0 0,0 0 1 0 0,0 1-1 0 0,0-1 1 0 0,0 1-1 0 0,-1-1 0 0 0,1 1 1 0 0,-1 0-1 0 0,1-1 1 0 0,-1 1-1 0 0,1 0 0 0 0,-1 0 1 0 0,1 0-1 0 0,-1 0 1 0 0,0 0-1 0 0,0 0 0 0 0,0 1 1 0 0,1-1-1 0 0,-1 0 1 0 0,0 1-1 0 0,0 0 0 0 0,0-1 1 0 0,0 1-1 0 0,0 0 0 0 0,0 0 1 0 0,0 0-1 0 0,-3 1 1 0 0,-1 1 35 0 0,1 0 0 0 0,0 0 0 0 0,0 0 1 0 0,0 1-1 0 0,0 0 0 0 0,1 0 1 0 0,-1 0-1 0 0,1 0 0 0 0,0 1 0 0 0,-1 0 1 0 0,2 0-1 0 0,-7 7 0 0 0,-31 48-120 0 0,1 2-1 0 0,4 1 1 0 0,-31 71 0 0 0,-30 54-324 0 0,56-117 134 0 0,-28 46-37 0 0,-67 154 0 0 0,88-163 107 0 0,24-58-362 0 0,3 2-1 0 0,-26 85 1 0 0,47-135 252 0 0,-1 2-120 0 0,1-1 1 0 0,-1 1-1 0 0,0 0 0 0 0,1 0 0 0 0,0-1 0 0 0,0 1 0 0 0,0 0 1 0 0,0 0-1 0 0,0 0 0 0 0,1 2 0 0 0,4 4-4801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3.056"/>
    </inkml:context>
    <inkml:brush xml:id="br0">
      <inkml:brushProperty name="width" value="0.035" units="cm"/>
      <inkml:brushProperty name="height" value="0.035" units="cm"/>
      <inkml:brushProperty name="color" value="#008C3A"/>
    </inkml:brush>
  </inkml:definitions>
  <inkml:trace contextRef="#ctx0" brushRef="#br0">435 0 2040 0 0,'-11'9'882'0'0,"-1"0"0"0"0,-1-1 0 0 0,0 0 0 0 0,0-1 0 0 0,0 0 0 0 0,-1-2 0 0 0,0 1-1 0 0,0-1 1 0 0,0-1 0 0 0,-1-1 0 0 0,1 0 0 0 0,-1-1 0 0 0,0 0 0 0 0,0-1 0 0 0,1-1-1 0 0,-1-1 1 0 0,0 0 0 0 0,-25-5 0 0 0,36 6-863 0 0,0-1 0 0 0,0 1 0 0 0,-1-1 0 0 0,1 1 0 0 0,0 0 0 0 0,-1 1 0 0 0,1-1 0 0 0,0 1 0 0 0,0 0 0 0 0,0 0 0 0 0,-1 0 0 0 0,1 0 0 0 0,0 1 0 0 0,0 0 0 0 0,1 0 0 0 0,-1 0 0 0 0,0 0 0 0 0,-4 4 0 0 0,3-1-14 0 0,0 0 0 0 0,1 0 1 0 0,-1 1-1 0 0,1-1 0 0 0,1 1 0 0 0,-1 0 0 0 0,1 0 0 0 0,0 0 0 0 0,0 0 1 0 0,-2 11-1 0 0,-2 9-11 0 0,2-1 1 0 0,2 1-1 0 0,0 0 0 0 0,1 0 1 0 0,2 27-1 0 0,1-34 45 0 0,0 1 1 0 0,1-1-1 0 0,1 1 0 0 0,0-1 0 0 0,2 0 1 0 0,0 0-1 0 0,1-1 0 0 0,17 35 0 0 0,-19-46-28 0 0,-1-1 0 0 0,1 0 0 0 0,1 0 0 0 0,-1 0 0 0 0,1-1 0 0 0,0 1 0 0 0,0-1 0 0 0,0 0 0 0 0,1-1 0 0 0,0 1 0 0 0,-1-1 0 0 0,2 0 0 0 0,-1-1 0 0 0,0 1 0 0 0,1-1 0 0 0,0-1 0 0 0,0 1 0 0 0,-1-1 0 0 0,2 0 0 0 0,-1-1 0 0 0,0 1-1 0 0,0-2 1 0 0,0 1 0 0 0,0-1 0 0 0,1 0 0 0 0,-1 0 0 0 0,8-2 0 0 0,-5 0-124 0 0,0 0 0 0 0,0 0 0 0 0,0-1 0 0 0,-1-1 0 0 0,1 0 0 0 0,-1 0 0 0 0,17-11 0 0 0,29-26-4973 0 0,-12 2-866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3.917"/>
    </inkml:context>
    <inkml:brush xml:id="br0">
      <inkml:brushProperty name="width" value="0.035" units="cm"/>
      <inkml:brushProperty name="height" value="0.035" units="cm"/>
      <inkml:brushProperty name="color" value="#FF0066"/>
    </inkml:brush>
  </inkml:definitions>
  <inkml:trace contextRef="#ctx0" brushRef="#br0">620 210 1152 0 0,'0'0'52'0'0,"0"0"-1"0"0,0 1 0 0 0,0-1 1 0 0,0 0-1 0 0,0 0 0 0 0,0 1 1 0 0,0-1-1 0 0,0 0 0 0 0,0 0 1 0 0,0 1-1 0 0,0-1 1 0 0,0 0-1 0 0,0 0 0 0 0,0 1 1 0 0,0-1-1 0 0,0 0 0 0 0,0 0 1 0 0,0 0-1 0 0,0 1 0 0 0,1-1 1 0 0,-1 0-1 0 0,0 0 0 0 0,0 0 1 0 0,0 1-1 0 0,0-1 1 0 0,0 0-1 0 0,1 0 0 0 0,-1 0 1 0 0,0 1-1 0 0,0-1 0 0 0,0 0 1 0 0,0 0-1 0 0,1 0 0 0 0,-1 0 1 0 0,0 0-1 0 0,0 0 0 0 0,1 0 1 0 0,-1 0-1 0 0,0 1 0 0 0,0-1 1 0 0,0 0-1 0 0,1 0 1 0 0,-1 0-1 0 0,0 0 0 0 0,0 0 1 0 0,1 0-1 0 0,-1 0 0 0 0,0 0 1 0 0,1 0-1 0 0,20-4 1662 0 0,20-10-1471 0 0,-27 7-474 0 0,0-1 0 0 0,-1 0 0 0 0,0-1 0 0 0,19-17 0 0 0,-27 21 107 0 0,0 1 0 0 0,-1-1 0 0 0,1 1 0 0 0,-1-1 0 0 0,0 0 0 0 0,-1-1 0 0 0,1 1 0 0 0,-1-1 0 0 0,0 0 0 0 0,0 1 0 0 0,-1-1 0 0 0,0-1 1 0 0,0 1-1 0 0,1-7 0 0 0,-3 12 90 0 0,1-1 1 0 0,-1 0-1 0 0,0 1 0 0 0,0-1 1 0 0,-1 0-1 0 0,1 0 1 0 0,0 1-1 0 0,0-1 1 0 0,-1 1-1 0 0,1-1 1 0 0,-1 0-1 0 0,0 1 1 0 0,1-1-1 0 0,-1 1 1 0 0,0-1-1 0 0,0 1 1 0 0,0-1-1 0 0,0 1 1 0 0,0 0-1 0 0,0 0 0 0 0,0-1 1 0 0,-3-1-1 0 0,1 1 85 0 0,-1 0-1 0 0,1 0 0 0 0,-1 1 1 0 0,1-1-1 0 0,-1 1 1 0 0,0 0-1 0 0,1 0 0 0 0,-1 0 1 0 0,-6-1-1 0 0,-3 1 361 0 0,-1 1 1 0 0,1 0-1 0 0,0 1 0 0 0,-26 4 1 0 0,-7 6-267 0 0,-1 3 1 0 0,2 1 0 0 0,0 2-1 0 0,1 3 1 0 0,-43 24 0 0 0,68-30 95 0 0,-1 0-1 0 0,2 1 1 0 0,0 0 0 0 0,1 2 0 0 0,1 0 0 0 0,0 1-1 0 0,1 1 1 0 0,1 0 0 0 0,-17 33 0 0 0,-5 16 1147 0 0,-42 114 1 0 0,62-142-760 0 0,2 1-1 0 0,-15 76 1 0 0,27-103-421 0 0,0 0 1 0 0,0 0-1 0 0,1 0 0 0 0,1 0 1 0 0,1 0-1 0 0,0 0 0 0 0,0 0 1 0 0,2 0-1 0 0,-1 0 0 0 0,2-1 1 0 0,0 1-1 0 0,8 18 0 0 0,-9-26-93 0 0,1-1-1 0 0,-1 1 1 0 0,1-1-1 0 0,0 1 0 0 0,0-1 1 0 0,1 0-1 0 0,0-1 1 0 0,-1 1-1 0 0,2-1 1 0 0,-1 0-1 0 0,0 0 1 0 0,1-1-1 0 0,0 1 1 0 0,0-1-1 0 0,6 2 0 0 0,-1-1-13 0 0,0-1 0 0 0,-1 0-1 0 0,1-1 1 0 0,0-1 0 0 0,0 0-1 0 0,0 0 1 0 0,1-1-1 0 0,15-1 1 0 0,-2-3-16 0 0,-1 0 0 0 0,1-2 0 0 0,-1 0 0 0 0,0-2 0 0 0,0 0 0 0 0,-1-2 0 0 0,28-16 0 0 0,-29 13-133 0 0,-1-1 1 0 0,0-1-1 0 0,-1-1 1 0 0,-1-1 0 0 0,-1 0-1 0 0,0-2 1 0 0,-1 0-1 0 0,-1-1 1 0 0,-1 0 0 0 0,-1-1-1 0 0,-1-1 1 0 0,0-1 0 0 0,12-33-1 0 0,-23 51-175 0 0,-1 1 0 0 0,0-1 0 0 0,0 0 1 0 0,0 1-1 0 0,-1-1 0 0 0,1 0 0 0 0,-1 0 0 0 0,0 0 0 0 0,-1 0 0 0 0,-1-8 0 0 0,2 12 132 0 0,0 0-1 0 0,0 0 0 0 0,-1 1 1 0 0,1-1-1 0 0,0 0 0 0 0,-1 0 1 0 0,1 1-1 0 0,-1-1 0 0 0,1 0 0 0 0,-1 0 1 0 0,1 1-1 0 0,-1-1 0 0 0,1 1 1 0 0,-1-1-1 0 0,0 0 0 0 0,1 1 1 0 0,-1-1-1 0 0,0 1 0 0 0,1 0 0 0 0,-1-1 1 0 0,0 1-1 0 0,0-1 0 0 0,1 1 1 0 0,-2 0-1 0 0,0 0-11 0 0,0 0 0 0 0,0 0 1 0 0,0 0-1 0 0,0 1 0 0 0,1-1 0 0 0,-1 1 1 0 0,0-1-1 0 0,0 1 0 0 0,1 0 0 0 0,-1 0 1 0 0,0 0-1 0 0,1 0 0 0 0,-1 0 0 0 0,1 0 1 0 0,-1 0-1 0 0,-1 2 0 0 0,-5 5-258 0 0,1 0-1 0 0,0 1 0 0 0,0 0 1 0 0,0 0-1 0 0,1 1 1 0 0,1 0-1 0 0,0 0 1 0 0,0 0-1 0 0,1 1 1 0 0,0-1-1 0 0,0 1 1 0 0,-2 15-1 0 0,2 0-328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4.151"/>
    </inkml:context>
    <inkml:brush xml:id="br0">
      <inkml:brushProperty name="width" value="0.035" units="cm"/>
      <inkml:brushProperty name="height" value="0.035" units="cm"/>
      <inkml:brushProperty name="color" value="#FF0066"/>
    </inkml:brush>
  </inkml:definitions>
  <inkml:trace contextRef="#ctx0" brushRef="#br0">4 137 9362 0 0,'-3'0'997'0'0,"6"-1"-489"0"0,33-5-1922 0 0,-33 5 910 0 0,1 0 0 0 0,0-1 0 0 0,-1 1-1 0 0,1 0 1 0 0,-1-1 0 0 0,1 0-1 0 0,-1 0 1 0 0,0 0 0 0 0,0 0-1 0 0,4-4 1 0 0,74-79-2218 0 0,-61 62 2722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4.398"/>
    </inkml:context>
    <inkml:brush xml:id="br0">
      <inkml:brushProperty name="width" value="0.035" units="cm"/>
      <inkml:brushProperty name="height" value="0.035" units="cm"/>
      <inkml:brushProperty name="color" value="#FF0066"/>
    </inkml:brush>
  </inkml:definitions>
  <inkml:trace contextRef="#ctx0" brushRef="#br0">715 27 13883 0 0,'7'-20'1663'0'0,"-7"19"-1652"0"0,0 1 1 0 0,1 0 0 0 0,-1-1-1 0 0,0 1 1 0 0,0 0-1 0 0,0-1 1 0 0,1 1-1 0 0,-1 0 1 0 0,0-1-1 0 0,0 1 1 0 0,1 0-1 0 0,-1-1 1 0 0,0 1 0 0 0,0 0-1 0 0,1 0 1 0 0,-1 0-1 0 0,0-1 1 0 0,1 1-1 0 0,-1 0 1 0 0,1 0-1 0 0,-1 0 1 0 0,0 0-1 0 0,1 0 1 0 0,-1 0 0 0 0,0-1-1 0 0,1 1 1 0 0,-1 0-1 0 0,1 0 1 0 0,-1 0-1 0 0,0 0 1 0 0,1 0-1 0 0,-1 1 1 0 0,0-1-1 0 0,1 0 1 0 0,-1 0-1 0 0,1 0 1 0 0,-1 0 0 0 0,0 0-1 0 0,1 0 1 0 0,-1 1-1 0 0,0-1 1 0 0,1 0-1 0 0,-1 0 1 0 0,0 0-1 0 0,1 1 1 0 0,-1-1-1 0 0,0 0 1 0 0,0 1 0 0 0,1-1-1 0 0,-1 0 1 0 0,0 0-1 0 0,0 1 1 0 0,0-1-1 0 0,1 1 1 0 0,-1 3-100 0 0,0 0 0 0 0,-1 0 0 0 0,1-1 1 0 0,-1 1-1 0 0,0 0 0 0 0,0 0 0 0 0,0 0 0 0 0,-1-1 0 0 0,1 1 1 0 0,-1-1-1 0 0,0 1 0 0 0,-3 4 0 0 0,1 0-175 0 0,-246 422-2070 0 0,108-202 4002 0 0,78-122-1151 0 0,-104 189 2714 0 0,137-230-5895 0 0,-27 76-1 0 0,53-125-2725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4.694"/>
    </inkml:context>
    <inkml:brush xml:id="br0">
      <inkml:brushProperty name="width" value="0.035" units="cm"/>
      <inkml:brushProperty name="height" value="0.035" units="cm"/>
      <inkml:brushProperty name="color" value="#FF0066"/>
    </inkml:brush>
  </inkml:definitions>
  <inkml:trace contextRef="#ctx0" brushRef="#br0">0 1 4001 0 0,'0'1'26'0'0,"1"0"0"0"0,-1 0 0 0 0,1 0 0 0 0,-1 0 1 0 0,0 0-1 0 0,1 0 0 0 0,0 0 0 0 0,-1-1 0 0 0,1 1 0 0 0,0 0 0 0 0,-1 0 0 0 0,1 0 1 0 0,0 0-1 0 0,0-1 0 0 0,-1 1 0 0 0,1 0 0 0 0,0-1 0 0 0,0 1 0 0 0,0-1 1 0 0,0 1-1 0 0,0-1 0 0 0,0 0 0 0 0,0 1 0 0 0,0-1 0 0 0,0 0 0 0 0,0 1 1 0 0,0-1-1 0 0,1 0 0 0 0,1 0 0 0 0,36 6-731 0 0,-59 29 1781 0 0,11-20-20 0 0,4-8-544 0 0,1 1 1 0 0,0-1-1 0 0,0 1 0 0 0,0 0 0 0 0,1 0 1 0 0,0 0-1 0 0,1 0 0 0 0,-3 16 0 0 0,9-15-1323 0 0,3-8-2791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5.264"/>
    </inkml:context>
    <inkml:brush xml:id="br0">
      <inkml:brushProperty name="width" value="0.035" units="cm"/>
      <inkml:brushProperty name="height" value="0.035" units="cm"/>
      <inkml:brushProperty name="color" value="#FF0066"/>
    </inkml:brush>
  </inkml:definitions>
  <inkml:trace contextRef="#ctx0" brushRef="#br0">291 80 4001 0 0,'3'-4'308'0'0,"-1"1"0"0"0,1 0-1 0 0,0 0 1 0 0,0 0 0 0 0,0 0 0 0 0,0 0 0 0 0,0 1-1 0 0,1-1 1 0 0,-1 1 0 0 0,1 0 0 0 0,4-2 0 0 0,46-20 1871 0 0,-44 20-1955 0 0,-2 1-138 0 0,0 0 0 0 0,0 0-1 0 0,1 1 1 0 0,-1 0 0 0 0,1 1 0 0 0,0 0-1 0 0,-1 0 1 0 0,1 1 0 0 0,0 0-1 0 0,-1 0 1 0 0,1 1 0 0 0,0 0 0 0 0,-1 0-1 0 0,1 1 1 0 0,-1 0 0 0 0,13 6 0 0 0,-15-5-44 0 0,0 0 1 0 0,0 1-1 0 0,0 0 1 0 0,-1 0-1 0 0,0 0 1 0 0,0 1-1 0 0,0 0 1 0 0,0 0-1 0 0,-1 0 1 0 0,0 1-1 0 0,0-1 1 0 0,0 1-1 0 0,-1 0 1 0 0,0 0-1 0 0,0 0 1 0 0,0 0-1 0 0,-1 1 1 0 0,0-1-1 0 0,0 1 1 0 0,-1-1-1 0 0,2 13 1 0 0,-3-10-80 0 0,0 0-1 0 0,0 0 1 0 0,-1 0 0 0 0,0 0 0 0 0,-1-1 0 0 0,0 1 0 0 0,0 0 0 0 0,-1-1 0 0 0,0 0 0 0 0,0 1 0 0 0,-1-1-1 0 0,0 0 1 0 0,-1-1 0 0 0,1 1 0 0 0,-2-1 0 0 0,1 0 0 0 0,-1 0 0 0 0,-8 7 0 0 0,-15 15-381 0 0,-1-2 1 0 0,-57 39-1 0 0,65-50 439 0 0,-40 27 250 0 0,32-24 234 0 0,2 1-1 0 0,0 1 0 0 0,-30 31 1 0 0,57-51-537 0 0,0 0-1 0 0,-1 0 1 0 0,1 1 0 0 0,0-1 0 0 0,0 1 0 0 0,-1-1 0 0 0,1 1 0 0 0,0-1 0 0 0,1 1-1 0 0,-1-1 1 0 0,0 1 0 0 0,0 0 0 0 0,1-1 0 0 0,-1 1 0 0 0,1 0 0 0 0,-1 0-1 0 0,1 2 1 0 0,0-3-42 0 0,1 0-1 0 0,-1-1 1 0 0,0 1-1 0 0,1 0 0 0 0,-1-1 1 0 0,1 1-1 0 0,-1 0 1 0 0,1-1-1 0 0,-1 1 0 0 0,1-1 1 0 0,0 1-1 0 0,-1-1 1 0 0,1 0-1 0 0,0 1 0 0 0,-1-1 1 0 0,1 0-1 0 0,0 1 1 0 0,-1-1-1 0 0,1 0 1 0 0,0 0-1 0 0,0 1 0 0 0,-1-1 1 0 0,1 0-1 0 0,0 0 1 0 0,0 0-1 0 0,-1 0 0 0 0,2 0 1 0 0,6 0-308 0 0,0-1 0 0 0,1 1 0 0 0,-1-1 0 0 0,0-1 1 0 0,0 0-1 0 0,9-3 0 0 0,-9 2 317 0 0,31-11 167 0 0,76-17 0 0 0,-103 29 18 0 0,0 0 1 0 0,1 1-1 0 0,-1 0 1 0 0,1 1-1 0 0,-1 0 1 0 0,0 1-1 0 0,1 1 1 0 0,-1 0-1 0 0,0 0 1 0 0,22 8-1 0 0,-31-9-111 0 0,-1 0 0 0 0,0 0-1 0 0,1 0 1 0 0,-1 0 0 0 0,0 1 0 0 0,0-1-1 0 0,0 1 1 0 0,0-1 0 0 0,0 1 0 0 0,0-1-1 0 0,-1 1 1 0 0,1 0 0 0 0,0 0 0 0 0,-1 0-1 0 0,1 0 1 0 0,-1 0 0 0 0,0 1 0 0 0,0-1-1 0 0,0 0 1 0 0,0 1 0 0 0,0-1-1 0 0,0 0 1 0 0,-1 1 0 0 0,1-1 0 0 0,-1 1-1 0 0,0-1 1 0 0,1 1 0 0 0,-1-1 0 0 0,0 1-1 0 0,-1-1 1 0 0,1 1 0 0 0,0-1 0 0 0,-1 1-1 0 0,1-1 1 0 0,-1 1 0 0 0,0-1 0 0 0,0 0-1 0 0,-2 5 1 0 0,-4 9 205 0 0,-1 0 0 0 0,-1-1 0 0 0,-1 1 0 0 0,-15 18 0 0 0,15-20 44 0 0,-33 40 16 0 0,-1-1 0 0 0,-3-2 0 0 0,-2-2 0 0 0,-2-2 0 0 0,-2-3 0 0 0,-2-2 1 0 0,-2-2-1 0 0,-71 37 0 0 0,127-76-310 0 0,0 0 0 0 0,0 0 0 0 0,0-1 0 0 0,0 1 0 0 0,0 0 0 0 0,0-1 0 0 0,0 1 0 0 0,-1-1 0 0 0,1 1 0 0 0,0-1 0 0 0,0 1 1 0 0,0-1-1 0 0,-1 0 0 0 0,1 0 0 0 0,0 1 0 0 0,-1-1 0 0 0,1 0 0 0 0,0 0 0 0 0,-3-1 0 0 0,5-1-209 0 0,-1 1-1 0 0,1-1 1 0 0,-1 0-1 0 0,1 1 1 0 0,0-1 0 0 0,0 1-1 0 0,0-1 1 0 0,-1 1 0 0 0,2-1-1 0 0,-1 1 1 0 0,0-1-1 0 0,0 1 1 0 0,0 0 0 0 0,2-2-1 0 0,13-14-3120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5.486"/>
    </inkml:context>
    <inkml:brush xml:id="br0">
      <inkml:brushProperty name="width" value="0.035" units="cm"/>
      <inkml:brushProperty name="height" value="0.035" units="cm"/>
      <inkml:brushProperty name="color" value="#FF0066"/>
    </inkml:brush>
  </inkml:definitions>
  <inkml:trace contextRef="#ctx0" brushRef="#br0">47 1 1152 0 0,'-7'5'-1565'0'0,"-11"9"2874"0"0,16-13-616 0 0,0 1 0 0 0,0 0 0 0 0,0 0 0 0 0,1 0 0 0 0,-1 0 0 0 0,1 0 0 0 0,-1 1 0 0 0,1-1-1 0 0,0 0 1 0 0,0 1 0 0 0,0-1 0 0 0,0 1 0 0 0,1-1 0 0 0,-1 1 0 0 0,1-1 0 0 0,-1 1 0 0 0,1-1 0 0 0,0 5 0 0 0,1 29 187 0 0,-1-34-1187 0 0,0-1 0 0 0,0 1 0 0 0,0 0-1 0 0,0 0 1 0 0,0-1 0 0 0,1 1 0 0 0,-1 0 0 0 0,1-1 0 0 0,-1 1 0 0 0,1 0 0 0 0,0-1 0 0 0,-1 1 0 0 0,1 0-1 0 0,0-1 1 0 0,0 0 0 0 0,0 1 0 0 0,2 1 0 0 0,6-8-3172 0 0,7-29 3439 0 0,-12 17-14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5.901"/>
    </inkml:context>
    <inkml:brush xml:id="br0">
      <inkml:brushProperty name="width" value="0.035" units="cm"/>
      <inkml:brushProperty name="height" value="0.035" units="cm"/>
      <inkml:brushProperty name="color" value="#FF0066"/>
    </inkml:brush>
  </inkml:definitions>
  <inkml:trace contextRef="#ctx0" brushRef="#br0">638 350 7946 0 0,'3'-3'174'0'0,"1"-1"1"0"0,-1 0 0 0 0,0-1 0 0 0,0 1 0 0 0,-1 0-1 0 0,1-1 1 0 0,3-9 0 0 0,-4 9-29 0 0,6-9-308 0 0,-2-1 0 0 0,0 0-1 0 0,-1 0 1 0 0,0-1 0 0 0,-1 1 0 0 0,-1-1 0 0 0,-1 0-1 0 0,0 0 1 0 0,0-17 0 0 0,-2 27 12 0 0,0 1-1 0 0,-1 0 1 0 0,0 0-1 0 0,0-1 1 0 0,0 1-1 0 0,0 0 1 0 0,-1 0 0 0 0,1 0-1 0 0,-1 0 1 0 0,-1 0-1 0 0,1 1 1 0 0,-1-1-1 0 0,0 1 1 0 0,0-1-1 0 0,0 1 1 0 0,0 0 0 0 0,-1 0-1 0 0,0 1 1 0 0,1-1-1 0 0,-2 1 1 0 0,1-1-1 0 0,0 1 1 0 0,-1 0 0 0 0,1 1-1 0 0,-1-1 1 0 0,0 1-1 0 0,1 0 1 0 0,-1 0-1 0 0,0 1 1 0 0,-1-1-1 0 0,-4 0 1 0 0,-3 0 650 0 0,-1 0 1 0 0,1 0-1 0 0,0 1 0 0 0,0 1 1 0 0,-1 0-1 0 0,1 1 0 0 0,0 0 1 0 0,0 1-1 0 0,0 1 0 0 0,0 0 1 0 0,0 1-1 0 0,-17 7 1 0 0,12-3-140 0 0,1 2 0 0 0,0 0 1 0 0,1 0-1 0 0,0 2 1 0 0,0 0-1 0 0,2 0 1 0 0,-24 27-1 0 0,10-5-484 0 0,1 2 0 0 0,2 1 0 0 0,1 0 0 0 0,3 2 0 0 0,1 1 0 0 0,-26 71 0 0 0,38-88 27 0 0,-43 138 324 0 0,46-143 105 0 0,1 1 1 0 0,1-1-1 0 0,1 1 0 0 0,0 0 0 0 0,2 0 0 0 0,2 32 1 0 0,-1-47-223 0 0,-1-1 0 0 0,1 1 0 0 0,-1 0 0 0 0,1 0 0 0 0,0 0 1 0 0,1 0-1 0 0,-1-1 0 0 0,1 1 0 0 0,-1-1 0 0 0,1 1 0 0 0,0-1 0 0 0,0 0 1 0 0,1 1-1 0 0,-1-1 0 0 0,1 0 0 0 0,-1-1 0 0 0,1 1 0 0 0,0 0 0 0 0,0-1 1 0 0,0 1-1 0 0,1-1 0 0 0,-1 0 0 0 0,0 0 0 0 0,1 0 0 0 0,-1-1 0 0 0,1 1 1 0 0,0-1-1 0 0,-1 0 0 0 0,1 0 0 0 0,0 0 0 0 0,0-1 0 0 0,0 1 0 0 0,0-1 1 0 0,0 0-1 0 0,0 0 0 0 0,0 0 0 0 0,7-2 0 0 0,6-1-45 0 0,0 0-1 0 0,0-2 1 0 0,0 0-1 0 0,-1-1 1 0 0,0-1-1 0 0,0 0 1 0 0,20-13-1 0 0,11-10 42 0 0,-1-3-1 0 0,-2-1 0 0 0,-1-2 1 0 0,58-65-1 0 0,44-68-397 0 0,-54 52-2672 0 0,-11 16-2539 0 0,-35 57 5023 0 0,-47 47 479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6.172"/>
    </inkml:context>
    <inkml:brush xml:id="br0">
      <inkml:brushProperty name="width" value="0.035" units="cm"/>
      <inkml:brushProperty name="height" value="0.035" units="cm"/>
      <inkml:brushProperty name="color" value="#FF0066"/>
    </inkml:brush>
  </inkml:definitions>
  <inkml:trace contextRef="#ctx0" brushRef="#br0">832 139 3369 0 0,'56'-36'3604'0'0,"78"-63"1"0"0,-134 99-3569 0 0,0 0 0 0 0,0 0 0 0 0,0 0-1 0 0,0 0 1 0 0,0 0 0 0 0,0 0 0 0 0,0 0-1 0 0,0-1 1 0 0,0 1 0 0 0,0 0 0 0 0,0 0 0 0 0,0 0-1 0 0,0 0 1 0 0,0 0 0 0 0,0 0 0 0 0,0 0-1 0 0,0 0 1 0 0,0 0 0 0 0,0 0 0 0 0,0-1 0 0 0,0 1-1 0 0,0 0 1 0 0,0 0 0 0 0,0 0 0 0 0,0 0-1 0 0,0 0 1 0 0,0 0 0 0 0,0 0 0 0 0,0 0-1 0 0,0 0 1 0 0,0 0 0 0 0,0-1 0 0 0,0 1 0 0 0,0 0-1 0 0,0 0 1 0 0,0 0 0 0 0,0 0 0 0 0,0 0-1 0 0,0 0 1 0 0,0 0 0 0 0,0 0 0 0 0,0 0 0 0 0,0 0-1 0 0,1 0 1 0 0,-1 0 0 0 0,0 0 0 0 0,-14 4 584 0 0,-19 12 55 0 0,-30 28 71 0 0,3 2 0 0 0,-106 105 0 0 0,-79 137-167 0 0,176-196-442 0 0,-254 321-1444 0 0,314-402 819 0 0,6-7-3 0 0,0 0 0 0 0,0 0 0 0 0,0 0 0 0 0,0 0 0 0 0,-1-1 0 0 0,0 0 0 0 0,1 1 0 0 0,-8 3 1 0 0,8-7-3445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6.565"/>
    </inkml:context>
    <inkml:brush xml:id="br0">
      <inkml:brushProperty name="width" value="0.035" units="cm"/>
      <inkml:brushProperty name="height" value="0.035" units="cm"/>
      <inkml:brushProperty name="color" value="#FF0066"/>
    </inkml:brush>
  </inkml:definitions>
  <inkml:trace contextRef="#ctx0" brushRef="#br0">131 102 4321 0 0,'56'-22'1671'0'0,"2"3"1"0"0,0 2-1 0 0,1 3 1 0 0,66-8-1 0 0,-78 17-1757 0 0,63 2 1 0 0,-100 3-259 0 0,1 1 0 0 0,0 0 0 0 0,0 0 0 0 0,0 1 0 0 0,-1 0 0 0 0,15 5 0 0 0,-23-6 334 0 0,0 0 0 0 0,0 0-1 0 0,0 0 1 0 0,0 0 0 0 0,0 0 0 0 0,0 1 0 0 0,-1-1 0 0 0,1 1 0 0 0,-1-1 0 0 0,1 1 0 0 0,-1-1 0 0 0,1 1 0 0 0,-1 0-1 0 0,0 0 1 0 0,0 0 0 0 0,0-1 0 0 0,0 1 0 0 0,0 0 0 0 0,0 0 0 0 0,0 1 0 0 0,-1-1 0 0 0,1 0 0 0 0,-1 0 0 0 0,0 0 0 0 0,1 0-1 0 0,-1 0 1 0 0,0 1 0 0 0,0-1 0 0 0,0 0 0 0 0,-1 0 0 0 0,1 0 0 0 0,0 0 0 0 0,-1 1 0 0 0,0-1 0 0 0,1 0 0 0 0,-1 0-1 0 0,-2 3 1 0 0,-6 18 130 0 0,-1-1-1 0 0,-1 0 0 0 0,-1 0 1 0 0,-1-1-1 0 0,-1-1 0 0 0,-1 0 1 0 0,0-1-1 0 0,-2 0 0 0 0,-21 18 1 0 0,-22 14 27 0 0,-103 66 0 0 0,108-81 1035 0 0,1 3 0 0 0,-84 79-1 0 0,115-94-448 0 0,2 0-1 0 0,-27 40 0 0 0,42-56-648 0 0,1 0 0 0 0,0 1-1 0 0,1 0 1 0 0,0 0-1 0 0,0 0 1 0 0,1 0-1 0 0,0 0 1 0 0,0 1 0 0 0,1-1-1 0 0,1 1 1 0 0,-1 0-1 0 0,1 14 1 0 0,2-19-127 0 0,0 0 0 0 0,0-1 0 0 0,1 1 0 0 0,-1-1 0 0 0,1 0 0 0 0,0 1 1 0 0,1-1-1 0 0,-1 0 0 0 0,0 0 0 0 0,1 0 0 0 0,0-1 0 0 0,0 1 0 0 0,0-1 0 0 0,1 1 0 0 0,-1-1 0 0 0,1 0 1 0 0,0-1-1 0 0,-1 1 0 0 0,1 0 0 0 0,0-1 0 0 0,1 0 0 0 0,-1 0 0 0 0,0 0 0 0 0,8 1 0 0 0,13 6-128 0 0,1-2-1 0 0,-1-1 0 0 0,31 3 0 0 0,-34-6 177 0 0,120 16-914 0 0,161 0 0 0 0,-264-19-31 0 0,-1-2 1 0 0,0-1-1 0 0,66-15 0 0 0,-87 14 270 0 0,0 0 0 0 0,0-2 0 0 0,0 0-1 0 0,-1 0 1 0 0,0-2 0 0 0,0 0-1 0 0,-1-1 1 0 0,0-1 0 0 0,0 0 0 0 0,16-16-1 0 0,0-9-39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6.782"/>
    </inkml:context>
    <inkml:brush xml:id="br0">
      <inkml:brushProperty name="width" value="0.035" units="cm"/>
      <inkml:brushProperty name="height" value="0.035" units="cm"/>
      <inkml:brushProperty name="color" value="#FF0066"/>
    </inkml:brush>
  </inkml:definitions>
  <inkml:trace contextRef="#ctx0" brushRef="#br0">1 0 10426 0 0,'32'11'3234'0'0,"26"25"-4303"0"0,-31-19 206 0 0,1 1-364 0 0,-5-4 1436 0 0,0 0 0 0 0,49 21 1 0 0,-64-32-389 0 0,1-1 0 0 0,-1 0 1 0 0,1 0-1 0 0,-1 0 1 0 0,1-1-1 0 0,-1 0 1 0 0,1-1-1 0 0,0 0 0 0 0,0 0 1 0 0,-1-1-1 0 0,1 0 1 0 0,-1-1-1 0 0,13-3 1 0 0,1-3-3522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3.942"/>
    </inkml:context>
    <inkml:brush xml:id="br0">
      <inkml:brushProperty name="width" value="0.035" units="cm"/>
      <inkml:brushProperty name="height" value="0.035" units="cm"/>
      <inkml:brushProperty name="color" value="#008C3A"/>
    </inkml:brush>
  </inkml:definitions>
  <inkml:trace contextRef="#ctx0" brushRef="#br0">431 48 3081 0 0,'-53'-23'3094'0'0,"47"20"-2456"0"0,1 0 0 0 0,-1 0 0 0 0,0 0 0 0 0,0 1 0 0 0,0-1 0 0 0,0 2 0 0 0,-1-1 0 0 0,1 1 0 0 0,0-1 0 0 0,-1 2 0 0 0,-12-1 0 0 0,13 2-410 0 0,0 1-1 0 0,0-1 1 0 0,0 1 0 0 0,0 1 0 0 0,0-1-1 0 0,1 1 1 0 0,-1 0 0 0 0,1 0-1 0 0,0 1 1 0 0,-1-1 0 0 0,2 1 0 0 0,-1 0-1 0 0,0 1 1 0 0,1-1 0 0 0,0 1 0 0 0,-6 7-1 0 0,6-7-212 0 0,1 0-1 0 0,-1 0 0 0 0,1 0 1 0 0,0 0-1 0 0,0 1 1 0 0,1-1-1 0 0,-1 1 0 0 0,1 0 1 0 0,1 0-1 0 0,-1 0 0 0 0,1 0 1 0 0,0 0-1 0 0,0 0 1 0 0,1 0-1 0 0,-1 0 0 0 0,1 0 1 0 0,1 7-1 0 0,0-10-9 0 0,0-1 0 0 0,1 1 0 0 0,-1 0 1 0 0,1 0-1 0 0,-1-1 0 0 0,1 1 0 0 0,0 0 0 0 0,0-1 0 0 0,0 0 0 0 0,0 1 0 0 0,0-1 0 0 0,0 0 1 0 0,1 0-1 0 0,4 3 0 0 0,45 23-199 0 0,-12-7 48 0 0,-35-18 143 0 0,1 1 0 0 0,-1 0-1 0 0,0 0 1 0 0,-1 0 0 0 0,1 1 0 0 0,-1-1-1 0 0,1 1 1 0 0,-2 0 0 0 0,1 0-1 0 0,0 1 1 0 0,-1-1 0 0 0,0 1-1 0 0,0-1 1 0 0,-1 1 0 0 0,0 0-1 0 0,0 0 1 0 0,0 0 0 0 0,0 1-1 0 0,-1-1 1 0 0,0 0 0 0 0,-1 1-1 0 0,1-1 1 0 0,-1 0 0 0 0,0 1-1 0 0,-1-1 1 0 0,0 0 0 0 0,0 1-1 0 0,0-1 1 0 0,-1 0 0 0 0,1 0 0 0 0,-2 0-1 0 0,1 0 1 0 0,-1 0 0 0 0,1 0-1 0 0,-2-1 1 0 0,1 0 0 0 0,0 1-1 0 0,-1-1 1 0 0,0 0 0 0 0,-1 0-1 0 0,1-1 1 0 0,-1 0 0 0 0,0 1-1 0 0,-8 4 1 0 0,4-2 92 0 0,0-1 0 0 0,0-1-1 0 0,-1 0 1 0 0,0 0 0 0 0,0-1 0 0 0,0 0 0 0 0,-1 0-1 0 0,0-1 1 0 0,1-1 0 0 0,-1 0 0 0 0,0 0 0 0 0,0-1-1 0 0,0-1 1 0 0,-13 0 0 0 0,19 0-134 0 0,-1-1 1 0 0,0 0-1 0 0,1 0 1 0 0,-1 0-1 0 0,1 0 1 0 0,0-1-1 0 0,-1 0 1 0 0,1 0-1 0 0,0 0 1 0 0,0-1-1 0 0,0 0 1 0 0,1 0-1 0 0,-1 0 1 0 0,0-1-1 0 0,1 1 0 0 0,0-1 1 0 0,0 0-1 0 0,0 0 1 0 0,1 0-1 0 0,-1-1 1 0 0,1 1-1 0 0,0-1 1 0 0,0 0-1 0 0,1 0 1 0 0,-1 0-1 0 0,1 0 1 0 0,0-1-1 0 0,0 1 1 0 0,0-7-1 0 0,1 8-148 0 0,0 0-1 0 0,1 1 1 0 0,0-1 0 0 0,0 0-1 0 0,0 0 1 0 0,0 0-1 0 0,1 1 1 0 0,-1-1 0 0 0,1 0-1 0 0,0 1 1 0 0,0-1-1 0 0,0 0 1 0 0,1 1 0 0 0,-1-1-1 0 0,4-4 1 0 0,24-27-5405 0 0,-15 22 1754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8.100"/>
    </inkml:context>
    <inkml:brush xml:id="br0">
      <inkml:brushProperty name="width" value="0.035" units="cm"/>
      <inkml:brushProperty name="height" value="0.035" units="cm"/>
      <inkml:brushProperty name="color" value="#FF0066"/>
    </inkml:brush>
  </inkml:definitions>
  <inkml:trace contextRef="#ctx0" brushRef="#br0">194 0 6417 0 0,'-1'3'631'0'0,"0"0"0"0"0,0 1 0 0 0,0-1 0 0 0,1 0 0 0 0,-1 0-1 0 0,1 1 1 0 0,0-1 0 0 0,0 0 0 0 0,0 1 0 0 0,0-1 0 0 0,1 6-1 0 0,-1 27 3627 0 0,-3-27-3983 0 0,0 1 1 0 0,-1-1-1 0 0,1 0 1 0 0,-2 0-1 0 0,1-1 1 0 0,-8 11-1 0 0,6-11-113 0 0,1 1 1 0 0,0 0-1 0 0,0 0 0 0 0,1 1 0 0 0,-6 18 1 0 0,5-3 122 0 0,2-9-190 0 0,0 0-1 0 0,-1 0 1 0 0,-1-1-1 0 0,-11 23 1 0 0,9-20-4 0 0,1 1 0 0 0,0-1 0 0 0,1 1 0 0 0,-5 37 1 0 0,7-32-124 0 0,-2 0 0 0 0,-11 36 0 0 0,8-41 118 0 0,5-12-100 0 0,0 0 1 0 0,0 0-1 0 0,0 0 0 0 0,1 1 1 0 0,0-1-1 0 0,-1 15 0 0 0,5-21-70 0 0,1 0 0 0 0,-1 0 0 0 0,1 0 0 0 0,-1-1 0 0 0,1 1 0 0 0,-1-1 0 0 0,1 1 1 0 0,0-1-1 0 0,-1 0 0 0 0,5 0 0 0 0,16-2 47 0 0,0 0-1 0 0,-1-2 1 0 0,1 0 0 0 0,28-10 0 0 0,-25 6 28 0 0,0 2-1 0 0,29-3 0 0 0,-45 8 4 0 0,1 0 0 0 0,-1 1 0 0 0,0 1 0 0 0,0 0 0 0 0,0 0 0 0 0,0 1 0 0 0,0 0 0 0 0,0 0 0 0 0,11 6 0 0 0,-7-2-112 0 0,0 1 0 0 0,-1 0-1 0 0,0 1 1 0 0,0 1-1 0 0,-1 0 1 0 0,0 0-1 0 0,-1 1 1 0 0,0 1-1 0 0,-1 0 1 0 0,0 0-1 0 0,0 1 1 0 0,-2 0-1 0 0,1 1 1 0 0,10 22-1 0 0,-13-27-324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8.438"/>
    </inkml:context>
    <inkml:brush xml:id="br0">
      <inkml:brushProperty name="width" value="0.035" units="cm"/>
      <inkml:brushProperty name="height" value="0.035" units="cm"/>
      <inkml:brushProperty name="color" value="#FF0066"/>
    </inkml:brush>
  </inkml:definitions>
  <inkml:trace contextRef="#ctx0" brushRef="#br0">432 46 6593 0 0,'9'-9'6914'0'0,"-1"3"-6908"0"0,0 1-1 0 0,0 0 1 0 0,1 0 0 0 0,-1 0-1 0 0,1 2 1 0 0,11-5 0 0 0,-19 9 64 0 0,-1 1 1 0 0,0-1-1 0 0,1 0 0 0 0,-1 1 1 0 0,0-1-1 0 0,1 1 1 0 0,-1-1-1 0 0,0 0 0 0 0,0 1 1 0 0,0-1-1 0 0,-1 0 1 0 0,1 1-1 0 0,0-1 0 0 0,0 1 1 0 0,-1-1-1 0 0,1 0 1 0 0,-1 0-1 0 0,1 1 0 0 0,-2 1 1 0 0,-9 35 2197 0 0,10-38-2206 0 0,-136 380 2221 0 0,-20 60-2056 0 0,87-221 48 0 0,-58 317 1 0 0,126-527-312 0 0,1 0 1 0 0,0 0 0 0 0,1 0 0 0 0,0 0-1 0 0,2 16 1 0 0,-2-24 22 0 0,0 0 0 0 0,1 0 0 0 0,-1-1 0 0 0,0 1-1 0 0,0 0 1 0 0,0-1 0 0 0,1 1 0 0 0,-1 0 0 0 0,0-1 0 0 0,1 1 0 0 0,-1 0 0 0 0,1-1 0 0 0,-1 1-1 0 0,0 0 1 0 0,1-1 0 0 0,-1 1 0 0 0,1-1 0 0 0,0 1 0 0 0,-1-1 0 0 0,1 0 0 0 0,-1 1-1 0 0,1-1 1 0 0,0 1 0 0 0,-1-1 0 0 0,1 0 0 0 0,0 0 0 0 0,-1 1 0 0 0,2-1 0 0 0,0 0-26 0 0,0-1 0 0 0,0 1 0 0 0,0-1 0 0 0,0 0 0 0 0,0 0 0 0 0,0 0 0 0 0,0 0 0 0 0,0 0 0 0 0,-1 0 0 0 0,1 0 0 0 0,0 0 0 0 0,-1-1 1 0 0,1 1-1 0 0,-1-1 0 0 0,3-2 0 0 0,26-33-481 0 0,6-22-7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39.667"/>
    </inkml:context>
    <inkml:brush xml:id="br0">
      <inkml:brushProperty name="width" value="0.035" units="cm"/>
      <inkml:brushProperty name="height" value="0.035" units="cm"/>
      <inkml:brushProperty name="color" value="#FF0066"/>
    </inkml:brush>
  </inkml:definitions>
  <inkml:trace contextRef="#ctx0" brushRef="#br0">34 135 5409 0 0,'-1'0'43'0'0,"-1"0"-1"0"0,1 0 1 0 0,-1 0-1 0 0,1 0 1 0 0,0 0-1 0 0,-1 1 1 0 0,1-1-1 0 0,-1 1 1 0 0,1-1 0 0 0,0 1-1 0 0,-1-1 1 0 0,1 1-1 0 0,0 0 1 0 0,0 0-1 0 0,-1 0 1 0 0,1-1-1 0 0,0 1 1 0 0,0 0-1 0 0,0 1 1 0 0,0-1 0 0 0,0 0-1 0 0,0 0 1 0 0,-1 2-1 0 0,-1 33 563 0 0,4-20-508 0 0,-1 20 3560 0 0,-1-30-1810 0 0,1-20-2678 0 0,1 10 795 0 0,-1 1 0 0 0,1-1-1 0 0,0 1 1 0 0,0 0-1 0 0,0-1 1 0 0,0 1 0 0 0,1 0-1 0 0,-1 0 1 0 0,1 0 0 0 0,0 0-1 0 0,0 0 1 0 0,0 0 0 0 0,4-4-1 0 0,37-34 280 0 0,-30 30-165 0 0,2-3-100 0 0,1 2 1 0 0,0 0-1 0 0,35-20 0 0 0,-75 44 1162 0 0,0 1 0 0 0,1 1 0 0 0,1 0-1 0 0,-36 32 1 0 0,67-56-782 0 0,0 0 1 0 0,-1-1-1 0 0,0 0 1 0 0,11-20-1 0 0,-17 28-444 0 0,0 0-1 0 0,-1-1 1 0 0,1 1 0 0 0,0 0-1 0 0,-1-1 1 0 0,0 0-1 0 0,0 1 1 0 0,0-1 0 0 0,0 0-1 0 0,-1 1 1 0 0,1-1 0 0 0,-1 0-1 0 0,0 0 1 0 0,0 1 0 0 0,-1-1-1 0 0,1 0 1 0 0,-1 1-1 0 0,1-1 1 0 0,-1 0 0 0 0,0 1-1 0 0,-3-7 1 0 0,2 8-112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0.079"/>
    </inkml:context>
    <inkml:brush xml:id="br0">
      <inkml:brushProperty name="width" value="0.035" units="cm"/>
      <inkml:brushProperty name="height" value="0.035" units="cm"/>
      <inkml:brushProperty name="color" value="#FF0066"/>
    </inkml:brush>
  </inkml:definitions>
  <inkml:trace contextRef="#ctx0" brushRef="#br0">1 79 5785 0 0,'47'-20'2585'0'0,"-10"6"-2238"0"0,1 2 0 0 0,1 2 0 0 0,75-10 0 0 0,-102 18-80 0 0,0 1-1 0 0,0 1 1 0 0,-1 0-1 0 0,1 1 1 0 0,0 0-1 0 0,0 1 0 0 0,-1 0 1 0 0,1 0-1 0 0,-1 2 1 0 0,1-1-1 0 0,-1 1 0 0 0,0 1 1 0 0,-1 0-1 0 0,1 1 1 0 0,-1 0-1 0 0,0 0 0 0 0,15 13 1 0 0,-22-16-262 0 0,-1-1 1 0 0,1 1-1 0 0,-1 0 0 0 0,0-1 1 0 0,0 1-1 0 0,0 0 1 0 0,0 1-1 0 0,0-1 0 0 0,-1 0 1 0 0,1 0-1 0 0,-1 1 0 0 0,0-1 1 0 0,0 1-1 0 0,0-1 1 0 0,0 1-1 0 0,-1-1 0 0 0,0 1 1 0 0,1 0-1 0 0,-2 5 1 0 0,0-2-76 0 0,0-1 1 0 0,-1 1 0 0 0,0-1-1 0 0,0 1 1 0 0,0-1 0 0 0,-1 0-1 0 0,0 0 1 0 0,-1 0 0 0 0,-6 10-1 0 0,-8 6-3 0 0,-1 0-1 0 0,0-2 0 0 0,-42 34 0 0 0,60-53 101 0 0,-302 239 4597 0 0,301-239-4604 0 0,1 0 1 0 0,-1 0 0 0 0,1 1-1 0 0,-1-1 1 0 0,1 0-1 0 0,0 1 1 0 0,-1-1-1 0 0,1 1 1 0 0,0-1-1 0 0,0 1 1 0 0,0-1 0 0 0,0 1-1 0 0,0 0 1 0 0,1 0-1 0 0,-1-1 1 0 0,0 1-1 0 0,1 0 1 0 0,-1 2-1 0 0,1-3-13 0 0,0 0 0 0 0,1 0 0 0 0,-1 0 0 0 0,1 0 0 0 0,-1 0 0 0 0,1 0 0 0 0,-1 0 0 0 0,1 0 0 0 0,-1-1 0 0 0,1 1 0 0 0,0 0 0 0 0,-1 0 0 0 0,1-1 0 0 0,0 1-1 0 0,0 0 1 0 0,0-1 0 0 0,-1 1 0 0 0,1-1 0 0 0,0 1 0 0 0,0-1 0 0 0,0 1 0 0 0,0-1 0 0 0,0 0 0 0 0,1 1 0 0 0,10 2-3 0 0,1-1 0 0 0,-1 0-1 0 0,0 0 1 0 0,16-1 0 0 0,-19-1-8 0 0,56 4 138 0 0,124 24 0 0 0,-154-20-346 0 0,0 2 0 0 0,-1 2 0 0 0,-1 1 0 0 0,0 1 0 0 0,36 22-1 0 0,11 15-5142 0 0,-41-23-50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0.875"/>
    </inkml:context>
    <inkml:brush xml:id="br0">
      <inkml:brushProperty name="width" value="0.035" units="cm"/>
      <inkml:brushProperty name="height" value="0.035" units="cm"/>
      <inkml:brushProperty name="color" value="#FF0066"/>
    </inkml:brush>
  </inkml:definitions>
  <inkml:trace contextRef="#ctx0" brushRef="#br0">6 161 9362 0 0,'-1'0'39'0'0,"1"-1"-1"0"0,-1 1 1 0 0,1 0 0 0 0,0-1-1 0 0,-1 1 1 0 0,1 0 0 0 0,0-1-1 0 0,-1 1 1 0 0,1-1 0 0 0,0 1-1 0 0,0-1 1 0 0,-1 1-1 0 0,1-1 1 0 0,0 1 0 0 0,0-1-1 0 0,0 1 1 0 0,0-1 0 0 0,-1 1-1 0 0,1-1 1 0 0,0 1 0 0 0,0-1-1 0 0,0 1 1 0 0,0-1 0 0 0,0 1-1 0 0,0-1 1 0 0,0 1 0 0 0,1-1-1 0 0,-1 1 1 0 0,0-1 0 0 0,0 1-1 0 0,0-1 1 0 0,0 1 0 0 0,1-1-1 0 0,-1 1 1 0 0,0-1 0 0 0,0 1-1 0 0,1-1 1 0 0,23-20 991 0 0,31-8 138 0 0,-48 27-1038 0 0,0 0-1 0 0,0 0 0 0 0,0 1 1 0 0,0 0-1 0 0,0 0 0 0 0,1 0 0 0 0,-1 1 1 0 0,0 1-1 0 0,0-1 0 0 0,0 1 1 0 0,1 0-1 0 0,-1 1 0 0 0,0-1 0 0 0,0 1 1 0 0,0 1-1 0 0,6 3 0 0 0,-13-6-169 0 0,0 1-1 0 0,0 0 1 0 0,0 0 0 0 0,0 0-1 0 0,0 0 1 0 0,0 0 0 0 0,0 0-1 0 0,0-1 1 0 0,0 1-1 0 0,-1 0 1 0 0,1 0 0 0 0,0 0-1 0 0,0-1 1 0 0,-1 1 0 0 0,1 0-1 0 0,-1 0 1 0 0,1-1-1 0 0,-1 1 1 0 0,1 0 0 0 0,-1-1-1 0 0,0 1 1 0 0,1 0 0 0 0,-1-1-1 0 0,1 1 1 0 0,-1-1-1 0 0,0 1 1 0 0,0-1 0 0 0,1 1-1 0 0,-3 0 1 0 0,-23 18 540 0 0,11-9-170 0 0,0-1-1 0 0,0-1 1 0 0,-1 0-1 0 0,-29 9 0 0 0,47-26-316 0 0,0 1 0 0 0,1 0 0 0 0,0 0 0 0 0,6-12-1 0 0,1 2 200 0 0,2 1-1 0 0,20-25 0 0 0,14-20 348 0 0,-54 66-444 0 0,1 0 0 0 0,0 0 0 0 0,0 1 1 0 0,-11 10-1 0 0,1 11 560 0 0,16-26-710 0 0,1 1-1 0 0,-1-1 1 0 0,1 1-1 0 0,-1-1 1 0 0,1 1-1 0 0,-1 0 0 0 0,1-1 1 0 0,-1 1-1 0 0,1 0 1 0 0,0-1-1 0 0,0 1 1 0 0,-1 0-1 0 0,1 0 1 0 0,0-1-1 0 0,0 1 1 0 0,0 0-1 0 0,0 0 1 0 0,0-1-1 0 0,0 1 0 0 0,0 0 1 0 0,0 0-1 0 0,0-1 1 0 0,0 1-1 0 0,0 0 1 0 0,0 0-1 0 0,0-1 1 0 0,1 1-1 0 0,-1 0 1 0 0,0-1-1 0 0,1 1 0 0 0,-1 0 1 0 0,0-1-1 0 0,1 1 1 0 0,-1 0-1 0 0,2 0 1 0 0,5-2-5254 0 0,-2-1 75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1.163"/>
    </inkml:context>
    <inkml:brush xml:id="br0">
      <inkml:brushProperty name="width" value="0.035" units="cm"/>
      <inkml:brushProperty name="height" value="0.035" units="cm"/>
      <inkml:brushProperty name="color" value="#FF0066"/>
    </inkml:brush>
  </inkml:definitions>
  <inkml:trace contextRef="#ctx0" brushRef="#br0">260 8 12099 0 0,'-10'-7'1287'0'0,"24"11"-286"0"0,-13-3-982 0 0,0 0 0 0 0,0 1 1 0 0,0-1-1 0 0,0 0 0 0 0,0 1 0 0 0,-1-1 0 0 0,1 1 0 0 0,0-1 1 0 0,-1 1-1 0 0,1-1 0 0 0,-1 1 0 0 0,1 0 0 0 0,-1-1 0 0 0,0 1 1 0 0,0 0-1 0 0,0-1 0 0 0,0 1 0 0 0,0 0 0 0 0,0-1 1 0 0,0 1-1 0 0,0 0 0 0 0,-1 2 0 0 0,-11 42 397 0 0,9-38-313 0 0,-80 238 2391 0 0,21-66-1640 0 0,24-71-581 0 0,12-38-79 0 0,-20 91 0 0 0,43-130-160 0 0,3-31-95 0 0,0 0 0 0 0,0 0 1 0 0,0 0-1 0 0,0 0 0 0 0,1 0 0 0 0,-1 0 0 0 0,0 0 0 0 0,0 0 0 0 0,1 0 1 0 0,-1 0-1 0 0,0-1 0 0 0,1 1 0 0 0,-1 0 0 0 0,1 0 0 0 0,0 0 0 0 0,-1 0 0 0 0,1-1 1 0 0,-1 1-1 0 0,1 0 0 0 0,0 0 0 0 0,0-1 0 0 0,0 1 0 0 0,-1-1 0 0 0,1 1 1 0 0,0 0-1 0 0,0-1 0 0 0,0 0 0 0 0,1 1 0 0 0,12-1-6274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2.530"/>
    </inkml:context>
    <inkml:brush xml:id="br0">
      <inkml:brushProperty name="width" value="0.035" units="cm"/>
      <inkml:brushProperty name="height" value="0.035" units="cm"/>
      <inkml:brushProperty name="color" value="#FF0066"/>
    </inkml:brush>
  </inkml:definitions>
  <inkml:trace contextRef="#ctx0" brushRef="#br0">0 247 5785 0 0,'8'-32'1025'0'0,"4"-18"1001"0"0,-16 22 2814 0 0,11 24-468 0 0,11-8-4535 0 0,-17 12 394 0 0,6-5-173 0 0,28-13 479 0 0,-23 23-328 0 0,-8 17-213 0 0,-4-7-6 0 0,-2 0 0 0 0,0 0 0 0 0,-1-1 0 0 0,0 1 0 0 0,-1-1 0 0 0,-1 1 0 0 0,-13 26 0 0 0,18-123 962 0 0,-3-104-458 0 0,11 234-1065 0 0,-8-48 585 0 0,0 1 0 0 0,0-1 1 0 0,0 0-1 0 0,0 0 0 0 0,-1 0 0 0 0,1 0 0 0 0,0 0 1 0 0,0 0-1 0 0,0 0 0 0 0,-1 0 0 0 0,1 0 1 0 0,0 0-1 0 0,0 0 0 0 0,0 0 0 0 0,-1 0 1 0 0,1 0-1 0 0,0 0 0 0 0,0 0 0 0 0,0 0 0 0 0,-1 0 1 0 0,1 0-1 0 0,0 0 0 0 0,0 0 0 0 0,0 0 1 0 0,-1 0-1 0 0,1 0 0 0 0,0 0 0 0 0,0 0 1 0 0,0 0-1 0 0,-1-1 0 0 0,1 1 0 0 0,0 0 0 0 0,0 0 1 0 0,0 0-1 0 0,0 0 0 0 0,0 0 0 0 0,-1-1 1 0 0,1 1-1 0 0,0 0 0 0 0,0 0 0 0 0,0 0 1 0 0,0-1-1 0 0,0 1 0 0 0,0 0 0 0 0,0 0 0 0 0,0 0 1 0 0,0-1-1 0 0,0 1 0 0 0,0 0 0 0 0,0 0 1 0 0,0 0-1 0 0,0-1 0 0 0,0 1 0 0 0,0 0 1 0 0,0 0-1 0 0,0 0 0 0 0,0-1 0 0 0,0 1 0 0 0,22-10-9292 0 0,-10 6 7248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3.009"/>
    </inkml:context>
    <inkml:brush xml:id="br0">
      <inkml:brushProperty name="width" value="0.035" units="cm"/>
      <inkml:brushProperty name="height" value="0.035" units="cm"/>
      <inkml:brushProperty name="color" value="#FF0066"/>
    </inkml:brush>
  </inkml:definitions>
  <inkml:trace contextRef="#ctx0" brushRef="#br0">190 1 2040 0 0,'-1'0'231'0'0,"0"0"-1"0"0,0 0 0 0 0,0 0 0 0 0,-1 0 0 0 0,1 0 0 0 0,0 0 0 0 0,0 0 1 0 0,0 0-1 0 0,0 0 0 0 0,0 0 0 0 0,-1 1 0 0 0,1-1 0 0 0,0 0 0 0 0,0 1 1 0 0,0-1-1 0 0,0 1 0 0 0,0-1 0 0 0,0 1 0 0 0,0 0 0 0 0,0-1 0 0 0,0 1 1 0 0,0 0-1 0 0,1 0 0 0 0,-1 0 0 0 0,0-1 0 0 0,0 1 0 0 0,1 0 0 0 0,-1 0 1 0 0,0 0-1 0 0,1 0 0 0 0,-1 0 0 0 0,1 0 0 0 0,0 1 0 0 0,-1-1 0 0 0,1 0 0 0 0,0 0 1 0 0,-1 1-1 0 0,-10 53 3850 0 0,9-40-3499 0 0,-29 243 2594 0 0,23-163-3115 0 0,-22 99 1 0 0,4-88-129 0 0,13-61-420 0 0,2 1 0 0 0,2 0-1 0 0,-6 86 1 0 0,15-127 274 0 0,0 1 0 0 0,0 0 1 0 0,1-1-1 0 0,0 1 0 0 0,0-1 0 0 0,1 1 0 0 0,-1-1 0 0 0,1 1 0 0 0,0-1 0 0 0,0 0 0 0 0,1 0 1 0 0,4 7-1 0 0,-6-11 59 0 0,1 1 1 0 0,-1 0-1 0 0,1-1 1 0 0,0 1-1 0 0,0-1 1 0 0,-1 1-1 0 0,1-1 1 0 0,0 0-1 0 0,0 0 1 0 0,0 0-1 0 0,0 0 1 0 0,0 0-1 0 0,1 0 1 0 0,-1-1-1 0 0,0 1 1 0 0,0-1-1 0 0,0 0 1 0 0,1 1-1 0 0,-1-1 1 0 0,0 0-1 0 0,0 0 1 0 0,1 0-1 0 0,-1-1 1 0 0,0 1-1 0 0,0 0 1 0 0,0-1-1 0 0,1 1 1 0 0,-1-1-1 0 0,0 0 1 0 0,0 0-1 0 0,0 0 1 0 0,3-2-1 0 0,20-10-3247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3.424"/>
    </inkml:context>
    <inkml:brush xml:id="br0">
      <inkml:brushProperty name="width" value="0.035" units="cm"/>
      <inkml:brushProperty name="height" value="0.035" units="cm"/>
      <inkml:brushProperty name="color" value="#FF0066"/>
    </inkml:brush>
  </inkml:definitions>
  <inkml:trace contextRef="#ctx0" brushRef="#br0">475 379 1152 0 0,'-15'-37'7804'0'0,"-1"-2"-4272"0"0,1-5-945 0 0,-35-73-1 0 0,43 104-2475 0 0,0-1-1 0 0,-1 1 0 0 0,-1 1 0 0 0,0 0 1 0 0,-1 0-1 0 0,0 1 0 0 0,-1 0 1 0 0,0 1-1 0 0,-17-13 0 0 0,26 22-101 0 0,0-1 0 0 0,0 1 0 0 0,0 0 0 0 0,0 0 0 0 0,0 0 0 0 0,0 0 0 0 0,0 1 0 0 0,0-1 0 0 0,-1 1 0 0 0,1-1 0 0 0,0 1 0 0 0,0 0 0 0 0,-1-1 0 0 0,1 1 0 0 0,0 1 1 0 0,0-1-1 0 0,-1 0 0 0 0,1 0 0 0 0,0 1 0 0 0,0-1 0 0 0,-3 2 0 0 0,1 0 3 0 0,0 0 1 0 0,0 0-1 0 0,0 1 0 0 0,1-1 1 0 0,-1 1-1 0 0,1 0 1 0 0,-1 0-1 0 0,1 1 1 0 0,0-1-1 0 0,-3 5 0 0 0,-6 10-30 0 0,1 0-1 0 0,1 1 1 0 0,-13 32-1 0 0,20-43-25 0 0,-22 53-41 0 0,3 1 0 0 0,2 1 0 0 0,4 1 0 0 0,-17 130 0 0 0,32-183 101 0 0,1 1-1 0 0,0 0 1 0 0,1 0 0 0 0,1 0-1 0 0,0-1 1 0 0,0 1 0 0 0,1-1 0 0 0,1 1-1 0 0,0-1 1 0 0,9 18 0 0 0,-11-26 2 0 0,-1 0 1 0 0,1 1 0 0 0,0-1-1 0 0,0 0 1 0 0,1 0-1 0 0,-1-1 1 0 0,0 1 0 0 0,1 0-1 0 0,0-1 1 0 0,-1 1-1 0 0,1-1 1 0 0,0 0 0 0 0,1 0-1 0 0,-1 0 1 0 0,0-1 0 0 0,0 1-1 0 0,1-1 1 0 0,-1 1-1 0 0,1-1 1 0 0,-1 0 0 0 0,1 0-1 0 0,-1-1 1 0 0,1 1 0 0 0,0-1-1 0 0,-1 0 1 0 0,1 0-1 0 0,0 0 1 0 0,-1 0 0 0 0,1-1-1 0 0,0 1 1 0 0,-1-1-1 0 0,1 0 1 0 0,-1 0 0 0 0,1-1-1 0 0,-1 1 1 0 0,0-1 0 0 0,7-3-1 0 0,-2 0 24 0 0,1-2 0 0 0,0 1 0 0 0,-1-1 0 0 0,0 0 0 0 0,-1-1 0 0 0,0 0 0 0 0,0 0-1 0 0,-1 0 1 0 0,1-1 0 0 0,-2 0 0 0 0,1 0 0 0 0,3-11 0 0 0,8-18 168 0 0,20-65-1 0 0,-28 71-220 0 0,-2 0-1 0 0,-1 0 1 0 0,-1-1-1 0 0,0-59 1 0 0,-6 26-2240 0 0,-15-90 1 0 0,11 121 891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7.444"/>
    </inkml:context>
    <inkml:brush xml:id="br0">
      <inkml:brushProperty name="width" value="0.035" units="cm"/>
      <inkml:brushProperty name="height" value="0.035" units="cm"/>
      <inkml:brushProperty name="color" value="#FF0066"/>
    </inkml:brush>
  </inkml:definitions>
  <inkml:trace contextRef="#ctx0" brushRef="#br0">65 237 8410 0 0,'-1'1'51'0'0,"0"-1"1"0"0,0 0 0 0 0,0 0-1 0 0,0 0 1 0 0,0 0 0 0 0,0 0-1 0 0,0 0 1 0 0,0 0-1 0 0,0 0 1 0 0,0 0 0 0 0,1 0-1 0 0,-1-1 1 0 0,0 1 0 0 0,0 0-1 0 0,0-1 1 0 0,0 1-1 0 0,0 0 1 0 0,0-1 0 0 0,1 1-1 0 0,-1-1 1 0 0,0 1 0 0 0,0-1-1 0 0,1 0 1 0 0,-2 0 0 0 0,2 0 20 0 0,1 0 1 0 0,-1 0 0 0 0,0 0 0 0 0,0 1 0 0 0,1-1 0 0 0,-1 0 0 0 0,1 0 0 0 0,-1 0 0 0 0,1 1 0 0 0,-1-1 0 0 0,1 0 0 0 0,-1 1 0 0 0,1-1 0 0 0,0 0 0 0 0,-1 1 0 0 0,1-1 0 0 0,0 1 0 0 0,-1-1 0 0 0,2 0 0 0 0,4-3-498 0 0,0 1 0 0 0,0-1 0 0 0,0 1 0 0 0,0 0 0 0 0,11-3 0 0 0,-16 7 294 0 0,0-1 0 0 0,-1 1 0 0 0,1 0 0 0 0,-1 0-1 0 0,1 0 1 0 0,-1 0 0 0 0,0 0 0 0 0,1 0 0 0 0,-1-1 0 0 0,0 1 0 0 0,0 0 0 0 0,1 0 0 0 0,-1 0 0 0 0,0 0 0 0 0,0 0 0 0 0,0 0 0 0 0,0 0 0 0 0,0 0-1 0 0,-1 0 1 0 0,1 0 0 0 0,0 1 0 0 0,-3 35 138 0 0,2-28-155 0 0,-1 121 595 0 0,3-86-290 0 0,-2 1 0 0 0,-1-1 0 0 0,-3 0-1 0 0,-16 69 1 0 0,10-85 972 0 0,4-25 496 0 0,-1-18 79 0 0,-4-27-846 0 0,2 0 0 0 0,2-1 0 0 0,-5-78 0 0 0,11 93-1004 0 0,2-1-1 0 0,2 1 1 0 0,0 0-1 0 0,2 0 0 0 0,1 0 1 0 0,16-52-1 0 0,-16 68 244 0 0,0 0-1 0 0,1 0 0 0 0,0 1 0 0 0,1 0 1 0 0,0 0-1 0 0,0 1 0 0 0,1 0 1 0 0,1 0-1 0 0,0 1 0 0 0,0 0 1 0 0,1 0-1 0 0,0 1 0 0 0,0 1 0 0 0,1 0 1 0 0,0 0-1 0 0,13-5 0 0 0,-10 6-286 0 0,1 0-1 0 0,-1 1 0 0 0,1 1 1 0 0,0 1-1 0 0,0 0 0 0 0,0 1 1 0 0,0 0-1 0 0,0 1 0 0 0,0 1 1 0 0,1 1-1 0 0,-1 0 0 0 0,0 1 1 0 0,20 4-1 0 0,-33-5 167 0 0,0 0 0 0 0,0-1-1 0 0,0 1 1 0 0,0 0 0 0 0,0 0 0 0 0,0 0 0 0 0,0 0-1 0 0,0 0 1 0 0,0 1 0 0 0,-1-1 0 0 0,1 1-1 0 0,0-1 1 0 0,-1 1 0 0 0,1-1 0 0 0,-1 1 0 0 0,0 0-1 0 0,0 0 1 0 0,1-1 0 0 0,-1 1 0 0 0,0 0 0 0 0,-1 0-1 0 0,1 0 1 0 0,0 1 0 0 0,0-1 0 0 0,-1 0 0 0 0,0 0-1 0 0,1 0 1 0 0,-1 0 0 0 0,0 0 0 0 0,0 1-1 0 0,0-1 1 0 0,0 0 0 0 0,0 0 0 0 0,-1 0 0 0 0,0 4-1 0 0,-2 9-159 0 0,-1 0 0 0 0,0 0 0 0 0,-1 0 0 0 0,-8 14-1 0 0,6-13 132 0 0,-18 39 812 0 0,-4 0-1 0 0,-65 94 0 0 0,-6 10 589 0 0,95-151-1178 0 0,-1 2 80 0 0,1-1-1 0 0,0 1 1 0 0,0 1 0 0 0,1-1-1 0 0,-4 16 1 0 0,8-24-238 0 0,-1 0-1 0 0,1 0 1 0 0,0 0-1 0 0,0 0 1 0 0,0 0 0 0 0,0 0-1 0 0,0 0 1 0 0,0 0-1 0 0,1 0 1 0 0,-1 0 0 0 0,1 0-1 0 0,-1 0 1 0 0,1 0-1 0 0,0 0 1 0 0,0 0-1 0 0,0-1 1 0 0,0 1 0 0 0,0 0-1 0 0,0 0 1 0 0,0-1-1 0 0,0 1 1 0 0,1-1 0 0 0,-1 1-1 0 0,0-1 1 0 0,1 0-1 0 0,0 0 1 0 0,-1 1 0 0 0,1-1-1 0 0,0 0 1 0 0,-1 0-1 0 0,1 0 1 0 0,0-1 0 0 0,0 1-1 0 0,0 0 1 0 0,0-1-1 0 0,3 1 1 0 0,19 5-38 0 0,1-2 1 0 0,-1 0 0 0 0,1-2-1 0 0,0 0 1 0 0,38-3 0 0 0,-12-4-139 0 0,84-17 1 0 0,-115 17-298 0 0,-1-1 0 0 0,0 0 1 0 0,0-2-1 0 0,0 0 0 0 0,-1-1 0 0 0,0-1 1 0 0,-1 0-1 0 0,0-1 0 0 0,0-1 0 0 0,17-17 0 0 0,-5 0-3695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4.476"/>
    </inkml:context>
    <inkml:brush xml:id="br0">
      <inkml:brushProperty name="width" value="0.035" units="cm"/>
      <inkml:brushProperty name="height" value="0.035" units="cm"/>
      <inkml:brushProperty name="color" value="#008C3A"/>
    </inkml:brush>
  </inkml:definitions>
  <inkml:trace contextRef="#ctx0" brushRef="#br0">0 328 1352 0 0,'14'-7'931'0'0,"-13"6"-660"0"0,0 0 0 0 0,0 0-1 0 0,0 0 1 0 0,1 1 0 0 0,-1-1 0 0 0,0 0 0 0 0,1 0 0 0 0,-1 1 0 0 0,0-1 0 0 0,1 1-1 0 0,-1-1 1 0 0,1 1 0 0 0,-1 0 0 0 0,1-1 0 0 0,-1 1 0 0 0,1 0 0 0 0,-1 0 0 0 0,1 0-1 0 0,-1 0 1 0 0,1 0 0 0 0,0 1 0 0 0,-1-1 0 0 0,1 0 0 0 0,-1 1 0 0 0,0-1 0 0 0,1 1-1 0 0,-1-1 1 0 0,1 1 0 0 0,-1 0 0 0 0,0-1 0 0 0,1 1 0 0 0,-1 0 0 0 0,0 0 0 0 0,0 0-1 0 0,0 0 1 0 0,0 0 0 0 0,2 3 0 0 0,0-1 191 0 0,1 0-1 0 0,-1-1 1 0 0,0 1 0 0 0,1-1-1 0 0,0 1 1 0 0,0-1-1 0 0,0 0 1 0 0,0 0 0 0 0,0-1-1 0 0,0 1 1 0 0,0-1 0 0 0,0 0-1 0 0,8 1 1 0 0,-7-1-397 0 0,1 0 0 0 0,-1 0 1 0 0,0 1-1 0 0,0 0 0 0 0,0 0 1 0 0,8 4-1 0 0,-11-4-47 0 0,0-1 1 0 0,-1 1-1 0 0,1 0 1 0 0,0-1-1 0 0,-1 1 1 0 0,1 0-1 0 0,-1 0 1 0 0,0 0-1 0 0,0 0 1 0 0,0 0-1 0 0,0 0 1 0 0,0 0-1 0 0,0 0 1 0 0,0 1-1 0 0,-1-1 1 0 0,1 0-1 0 0,-1 0 1 0 0,1 1-1 0 0,-1-1 1 0 0,0 3-1 0 0,-1 8 25 0 0,0 0 0 0 0,0 1-1 0 0,-2-1 1 0 0,0 0 0 0 0,0-1-1 0 0,-1 1 1 0 0,0 0 0 0 0,-1-1-1 0 0,-1 0 1 0 0,0 0 0 0 0,-1-1-1 0 0,0 0 1 0 0,0 0 0 0 0,-12 12-1 0 0,19-23-37 0 0,0 0 0 0 0,0 0 0 0 0,0 0 0 0 0,0-1 0 0 0,0 1 0 0 0,0 0 0 0 0,0 0 0 0 0,0 0 0 0 0,0 0 0 0 0,0 0 0 0 0,0 0 0 0 0,0-1 0 0 0,0 1 0 0 0,0 0-1 0 0,0 0 1 0 0,0 0 0 0 0,0 0 0 0 0,0 0 0 0 0,0 0 0 0 0,0-1 0 0 0,0 1 0 0 0,0 0 0 0 0,0 0 0 0 0,-1 0 0 0 0,1 0 0 0 0,0 0 0 0 0,0 0 0 0 0,0 0 0 0 0,0 0 0 0 0,0 0-1 0 0,0 0 1 0 0,0 0 0 0 0,-1-1 0 0 0,1 1 0 0 0,0 0 0 0 0,0 0 0 0 0,0 0 0 0 0,0 0 0 0 0,0 0 0 0 0,0 0 0 0 0,-1 0 0 0 0,1 0 0 0 0,0 0 0 0 0,0 0 0 0 0,0 0 0 0 0,0 0-1 0 0,0 0 1 0 0,0 0 0 0 0,-1 0 0 0 0,1 0 0 0 0,0 1 0 0 0,0-1 0 0 0,0 0 0 0 0,0 0 0 0 0,0 0 0 0 0,0 0 0 0 0,-1 0 0 0 0,1 0 0 0 0,0 0 0 0 0,0 0 0 0 0,0 0 0 0 0,0 0-1 0 0,0 1 1 0 0,0-1 0 0 0,0 0 0 0 0,1-21 189 0 0,6-25 31 0 0,6-6-62 0 0,2 1 1 0 0,2 0-1 0 0,46-93 1 0 0,-51 121-246 0 0,1 1 0 0 0,1 1 0 0 0,1 0-1 0 0,1 1 1 0 0,1 0 0 0 0,0 1 0 0 0,2 1 0 0 0,0 1 0 0 0,1 1-1 0 0,29-19 1 0 0,-47 34 66 0 0,-1-1 1 0 0,1 1-1 0 0,0 0 0 0 0,0 0 1 0 0,0 0-1 0 0,0 0 0 0 0,0 1 0 0 0,0-1 1 0 0,0 0-1 0 0,0 1 0 0 0,0-1 0 0 0,0 1 1 0 0,0 0-1 0 0,0 0 0 0 0,0 0 1 0 0,0 0-1 0 0,0 0 0 0 0,0 0 0 0 0,1 0 1 0 0,-1 1-1 0 0,0-1 0 0 0,2 1 0 0 0,-2 1 6 0 0,-1-1-1 0 0,1 1 0 0 0,-1-1 0 0 0,1 1 0 0 0,-1-1 0 0 0,1 1 0 0 0,-1 0 0 0 0,0-1 0 0 0,0 1 0 0 0,0 0 0 0 0,0 0 0 0 0,0 0 0 0 0,-1 0 0 0 0,1 0 0 0 0,0 0 0 0 0,-1 0 1 0 0,1 4-1 0 0,0 6-10 0 0,0 0 0 0 0,-1 1 1 0 0,0-1-1 0 0,-1 0 1 0 0,0 1-1 0 0,-4 13 0 0 0,-9 19-48 0 0,-1-1 0 0 0,-3 0 0 0 0,-1-2 0 0 0,-46 75 0 0 0,38-69-46 0 0,19-35 154 0 0,-18 37 299 0 0,24-48-323 0 0,1 0-1 0 0,0 1 1 0 0,0-1 0 0 0,0 1 0 0 0,1-1 0 0 0,-1 1-1 0 0,1 0 1 0 0,-1-1 0 0 0,1 1 0 0 0,0 0 0 0 0,0-1-1 0 0,0 1 1 0 0,0 0 0 0 0,0-1 0 0 0,1 1 0 0 0,0 3-1 0 0,1-5-27 0 0,-1 0 0 0 0,0 0-1 0 0,0 0 1 0 0,1 0-1 0 0,-1 0 1 0 0,0 0-1 0 0,1 0 1 0 0,-1 0 0 0 0,1-1-1 0 0,-1 1 1 0 0,1-1-1 0 0,-1 1 1 0 0,1-1 0 0 0,-1 1-1 0 0,1-1 1 0 0,0 0-1 0 0,-1 0 1 0 0,1 0 0 0 0,-1 0-1 0 0,1 0 1 0 0,0 0-1 0 0,1-1 1 0 0,43-5-442 0 0,-38 4 373 0 0,20-4-215 0 0,-1-1 1 0 0,0-2 0 0 0,0 0-1 0 0,40-22 1 0 0,41-32-4729 0 0,-80 44 47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47.694"/>
    </inkml:context>
    <inkml:brush xml:id="br0">
      <inkml:brushProperty name="width" value="0.035" units="cm"/>
      <inkml:brushProperty name="height" value="0.035" units="cm"/>
      <inkml:brushProperty name="color" value="#FF0066"/>
    </inkml:brush>
  </inkml:definitions>
  <inkml:trace contextRef="#ctx0" brushRef="#br0">15 1 13883 0 0,'-1'-1'72'0'0,"1"1"0"0"0,-1 0 1 0 0,0 0-1 0 0,1 0 0 0 0,-1 1 0 0 0,0-1 0 0 0,1 0 1 0 0,-1 0-1 0 0,1 0 0 0 0,-1 0 0 0 0,1 1 0 0 0,-1-1 1 0 0,0 0-1 0 0,1 0 0 0 0,-1 1 0 0 0,1-1 0 0 0,-1 0 1 0 0,1 1-1 0 0,-1-1 0 0 0,1 1 0 0 0,0-1 0 0 0,-1 1 1 0 0,1-1-1 0 0,0 1 0 0 0,-1-1 0 0 0,1 1 0 0 0,-1 0 1 0 0,7 16 1107 0 0,0-6-1119 0 0,18 50 366 0 0,-2 0-1 0 0,19 89 1 0 0,12 129-969 0 0,-51-266 303 0 0,10 46-188 0 0,5-22-4231 0 0,-1-18-740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4.502"/>
    </inkml:context>
    <inkml:brush xml:id="br0">
      <inkml:brushProperty name="width" value="0.035" units="cm"/>
      <inkml:brushProperty name="height" value="0.035" units="cm"/>
      <inkml:brushProperty name="color" value="#FF0066"/>
    </inkml:brush>
  </inkml:definitions>
  <inkml:trace contextRef="#ctx0" brushRef="#br0">1 239 5785 0 0,'11'-8'166'0'0,"-1"0"1"0"0,0-1-1 0 0,0 0 0 0 0,-1 0 1 0 0,0-1-1 0 0,0 0 0 0 0,7-12 0 0 0,-2 4 362 0 0,0 0 417 0 0,-1-1 0 0 0,11-22 0 0 0,4-14 4734 0 0,-27 53-5200 0 0,-2 54 1905 0 0,-21 175-2471 0 0,-15 388-442 0 0,37-602-75 0 0,1 1-1 0 0,0 0 1 0 0,0-1 0 0 0,2 1-1 0 0,7 24 1 0 0,-6-29-4836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4.933"/>
    </inkml:context>
    <inkml:brush xml:id="br0">
      <inkml:brushProperty name="width" value="0.035" units="cm"/>
      <inkml:brushProperty name="height" value="0.035" units="cm"/>
      <inkml:brushProperty name="color" value="#FF0066"/>
    </inkml:brush>
  </inkml:definitions>
  <inkml:trace contextRef="#ctx0" brushRef="#br0">354 485 7602 0 0,'8'0'290'0'0,"0"-1"1"0"0,-1 1 0 0 0,1-2-1 0 0,0 1 1 0 0,-1-1 0 0 0,1 0 0 0 0,-1-1-1 0 0,0 0 1 0 0,1 0 0 0 0,-2 0-1 0 0,1-1 1 0 0,0 0 0 0 0,-1 0-1 0 0,1-1 1 0 0,-1 0 0 0 0,0 0 0 0 0,-1-1-1 0 0,1 1 1 0 0,-1-1 0 0 0,-1 0-1 0 0,1 0 1 0 0,-1-1 0 0 0,7-13 0 0 0,-7 13-288 0 0,-1-1 0 0 0,-1 1 1 0 0,1-1-1 0 0,-1 0 0 0 0,-1 0 0 0 0,1 0 1 0 0,-1 0-1 0 0,-1-14 0 0 0,-1 9-192 0 0,0 0 0 0 0,-1 1 0 0 0,-1-1-1 0 0,0 1 1 0 0,0-1 0 0 0,-2 1 0 0 0,1 0-1 0 0,-2 1 1 0 0,1-1 0 0 0,-2 1 0 0 0,1 0 0 0 0,-1 0-1 0 0,-1 1 1 0 0,0 0 0 0 0,-1 0 0 0 0,0 1-1 0 0,0 0 1 0 0,-11-7 0 0 0,9 7 423 0 0,-2 0 0 0 0,1 1 1 0 0,-1 0-1 0 0,0 1 0 0 0,0 1 1 0 0,-1 0-1 0 0,0 1 0 0 0,0 0 1 0 0,-1 1-1 0 0,1 1 0 0 0,-1 0 1 0 0,0 1-1 0 0,1 1 0 0 0,-1 0 1 0 0,-21 2-1 0 0,30-1-19 0 0,0 1-1 0 0,0 0 1 0 0,0 1 0 0 0,1-1 0 0 0,-1 1-1 0 0,0 0 1 0 0,1 1 0 0 0,-1-1 0 0 0,1 1-1 0 0,0 0 1 0 0,0 1 0 0 0,0-1 0 0 0,-9 9-1 0 0,8-5-103 0 0,-1 0-1 0 0,2 1 1 0 0,-1 0 0 0 0,1 0-1 0 0,0 0 1 0 0,0 1-1 0 0,-6 17 1 0 0,2 5-118 0 0,1 0 1 0 0,2 0-1 0 0,0 0 1 0 0,0 40-1 0 0,1-14-103 0 0,7 103 0 0 0,-1-143 98 0 0,1 0 0 0 0,0-1 0 0 0,2 1 0 0 0,0 0 0 0 0,0-1 0 0 0,2 0 0 0 0,0 0 0 0 0,1 0 0 0 0,0-1 0 0 0,17 24 0 0 0,-20-33 27 0 0,1 1 1 0 0,1-1-1 0 0,-1 0 1 0 0,1-1-1 0 0,0 1 1 0 0,1-1-1 0 0,-1-1 1 0 0,1 1 0 0 0,0-1-1 0 0,0 0 1 0 0,0 0-1 0 0,0-1 1 0 0,1 0-1 0 0,0-1 1 0 0,-1 1-1 0 0,1-2 1 0 0,0 1-1 0 0,0-1 1 0 0,0 0-1 0 0,0 0 1 0 0,0-1-1 0 0,0 0 1 0 0,0-1-1 0 0,0 0 1 0 0,0 0-1 0 0,0 0 1 0 0,0-1-1 0 0,0-1 1 0 0,13-5-1 0 0,2-2-8 0 0,-1-1 0 0 0,0-1 0 0 0,-1-1 0 0 0,0-1 0 0 0,-2-1 0 0 0,1 0 0 0 0,-2-2 0 0 0,25-27 0 0 0,9-20-99 0 0,-35 41-1671 0 0,41-41 0 0 0,-51 57-148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5.178"/>
    </inkml:context>
    <inkml:brush xml:id="br0">
      <inkml:brushProperty name="width" value="0.035" units="cm"/>
      <inkml:brushProperty name="height" value="0.035" units="cm"/>
      <inkml:brushProperty name="color" value="#FF0066"/>
    </inkml:brush>
  </inkml:definitions>
  <inkml:trace contextRef="#ctx0" brushRef="#br0">1 547 1144 0 0,'11'-8'21'0'0,"0"0"0"0"0,0-1-1 0 0,0-1 1 0 0,-2 1 0 0 0,1-1-1 0 0,10-14 1 0 0,47-75 237 0 0,-45 64-117 0 0,23-33-107 0 0,-4-2-1 0 0,49-114 0 0 0,-86 171 60 0 0,-14 29 475 0 0,-13 29-340 0 0,14-7-296 0 0,7-39 68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5.422"/>
    </inkml:context>
    <inkml:brush xml:id="br0">
      <inkml:brushProperty name="width" value="0.035" units="cm"/>
      <inkml:brushProperty name="height" value="0.035" units="cm"/>
      <inkml:brushProperty name="color" value="#FF0066"/>
    </inkml:brush>
  </inkml:definitions>
  <inkml:trace contextRef="#ctx0" brushRef="#br0">7 0 16355 0 0,'0'0'54'0'0,"-1"0"0"0"0,1 1 0 0 0,-1-1 0 0 0,1 0-1 0 0,0 0 1 0 0,-1 0 0 0 0,1 1 0 0 0,0-1 0 0 0,-1 0-1 0 0,1 0 1 0 0,0 1 0 0 0,-1-1 0 0 0,1 0-1 0 0,0 1 1 0 0,0-1 0 0 0,-1 1 0 0 0,1-1 0 0 0,0 0-1 0 0,0 1 1 0 0,0-1 0 0 0,0 0 0 0 0,0 1-1 0 0,-1-1 1 0 0,1 1 0 0 0,0-1 0 0 0,0 1 0 0 0,0-1-1 0 0,0 0 1 0 0,0 1 0 0 0,0-1 0 0 0,0 1 0 0 0,7 22 641 0 0,24 32-834 0 0,-16-28 126 0 0,-2 2-120 0 0,-1-1 0 0 0,-2 2 0 0 0,-1-1 1 0 0,-1 1-1 0 0,-1 1 0 0 0,-2-1 0 0 0,2 58 0 0 0,-7 3-672 0 0,-16 120-1 0 0,2-53 479 0 0,13-154 226 0 0,0 0 0 0 0,1-1-1 0 0,-1 1 1 0 0,1 0-1 0 0,0 0 1 0 0,1 0-1 0 0,-1-1 1 0 0,0 1 0 0 0,1 0-1 0 0,0 0 1 0 0,0-1-1 0 0,0 1 1 0 0,1-1-1 0 0,-1 1 1 0 0,1-1 0 0 0,-1 1-1 0 0,1-1 1 0 0,0 0-1 0 0,1 0 1 0 0,3 5 0 0 0,7-1-682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5.613"/>
    </inkml:context>
    <inkml:brush xml:id="br0">
      <inkml:brushProperty name="width" value="0.035" units="cm"/>
      <inkml:brushProperty name="height" value="0.035" units="cm"/>
      <inkml:brushProperty name="color" value="#FF0066"/>
    </inkml:brush>
  </inkml:definitions>
  <inkml:trace contextRef="#ctx0" brushRef="#br0">14 12 13883 0 0,'-1'1'46'0'0,"0"1"0"0"0,-1 0 0 0 0,1 0-1 0 0,0-1 1 0 0,0 1 0 0 0,0 0 0 0 0,0 0 0 0 0,0 0 0 0 0,0 0-1 0 0,0 0 1 0 0,1 1 0 0 0,-1-1 0 0 0,1 0 0 0 0,-1 0 0 0 0,1 0 0 0 0,0 0-1 0 0,0 1 1 0 0,0-1 0 0 0,0 0 0 0 0,1 0 0 0 0,-1 0 0 0 0,0 1-1 0 0,1-1 1 0 0,0 0 0 0 0,-1 0 0 0 0,1 0 0 0 0,0 0 0 0 0,0 0 0 0 0,0 0-1 0 0,0 0 1 0 0,0 0 0 0 0,1-1 0 0 0,-1 1 0 0 0,1 0 0 0 0,-1-1-1 0 0,1 1 1 0 0,0-1 0 0 0,-1 1 0 0 0,1-1 0 0 0,0 0 0 0 0,0 0 0 0 0,0 0-1 0 0,0 0 1 0 0,2 1 0 0 0,-3-2-203 0 0,0 1 1 0 0,1-1-1 0 0,-1 1 0 0 0,1-1 0 0 0,-1 0 1 0 0,0 1-1 0 0,1-1 0 0 0,-1 0 1 0 0,1 0-1 0 0,-1 0 0 0 0,1 0 0 0 0,-1 0 1 0 0,0-1-1 0 0,1 1 0 0 0,-1 0 0 0 0,1-1 1 0 0,-1 1-1 0 0,0-1 0 0 0,1 1 0 0 0,-1-1 1 0 0,0 1-1 0 0,0-1 0 0 0,0 0 1 0 0,1 0-1 0 0,-1 0 0 0 0,0 0 0 0 0,0 0 1 0 0,0 0-1 0 0,0 0 0 0 0,0 0 0 0 0,0 0 1 0 0,1-2-1 0 0,22-43-1968 0 0,-13 12 2070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5.876"/>
    </inkml:context>
    <inkml:brush xml:id="br0">
      <inkml:brushProperty name="width" value="0.035" units="cm"/>
      <inkml:brushProperty name="height" value="0.035" units="cm"/>
      <inkml:brushProperty name="color" value="#FF0066"/>
    </inkml:brush>
  </inkml:definitions>
  <inkml:trace contextRef="#ctx0" brushRef="#br0">0 82 3081 0 0,'14'-10'572'0'0,"0"0"-1"0"0,0 1 1 0 0,1 1 0 0 0,0 0 0 0 0,1 1 0 0 0,-1 1 0 0 0,1 0 0 0 0,0 1 0 0 0,1 1-1 0 0,30-4 1 0 0,-44 8-511 0 0,-1 0-1 0 0,1 0 1 0 0,-1 0 0 0 0,1 0-1 0 0,-1 1 1 0 0,0-1-1 0 0,1 1 1 0 0,-1 0-1 0 0,1 0 1 0 0,-1 0-1 0 0,0 0 1 0 0,0 0-1 0 0,1 0 1 0 0,-1 1 0 0 0,0-1-1 0 0,0 1 1 0 0,0-1-1 0 0,-1 1 1 0 0,1 0-1 0 0,0 0 1 0 0,0-1-1 0 0,-1 1 1 0 0,0 1-1 0 0,1-1 1 0 0,-1 0 0 0 0,0 0-1 0 0,0 0 1 0 0,0 1-1 0 0,0-1 1 0 0,0 0-1 0 0,-1 1 1 0 0,1-1-1 0 0,-1 1 1 0 0,1 2-1 0 0,1 12 115 0 0,0-1 0 0 0,-1 1-1 0 0,-1-1 1 0 0,-2 18 0 0 0,2-22 146 0 0,-42 374 3606 0 0,3-62-1095 0 0,37-292-3970 0 0,1 0-1 0 0,2 0 0 0 0,1 0 1 0 0,9 50-1 0 0,-7-67-4770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6.082"/>
    </inkml:context>
    <inkml:brush xml:id="br0">
      <inkml:brushProperty name="width" value="0.035" units="cm"/>
      <inkml:brushProperty name="height" value="0.035" units="cm"/>
      <inkml:brushProperty name="color" value="#FF0066"/>
    </inkml:brush>
  </inkml:definitions>
  <inkml:trace contextRef="#ctx0" brushRef="#br0">35 0 15059 0 0,'-4'6'296'0'0,"0"0"0"0"0,0-1 0 0 0,1 1 0 0 0,-1 1 0 0 0,1-1-1 0 0,1 0 1 0 0,-1 1 0 0 0,-2 12 0 0 0,4-16-285 0 0,0 1 0 0 0,1 0 1 0 0,0 0-1 0 0,-1-1 0 0 0,1 1 1 0 0,1 0-1 0 0,-1 0 0 0 0,0 0 0 0 0,1-1 1 0 0,0 1-1 0 0,0 0 0 0 0,0 0 0 0 0,0-1 1 0 0,1 1-1 0 0,-1-1 0 0 0,1 0 0 0 0,0 1 1 0 0,3 3-1 0 0,-5-7-125 0 0,0 0 0 0 0,1 1 0 0 0,-1-1 1 0 0,0 1-1 0 0,1-1 0 0 0,-1 0 0 0 0,1 1 0 0 0,-1-1 1 0 0,1 0-1 0 0,-1 0 0 0 0,1 1 0 0 0,-1-1 0 0 0,1 0 0 0 0,-1 0 1 0 0,1 0-1 0 0,-1 0 0 0 0,1 0 0 0 0,-1 0 0 0 0,1 0 1 0 0,-1 0-1 0 0,1 0 0 0 0,-1 0 0 0 0,1 0 0 0 0,-1 0 1 0 0,1 0-1 0 0,0 0 0 0 0,-1 0 0 0 0,1 0 0 0 0,-1 0 1 0 0,1-1-1 0 0,-1 1 0 0 0,1 0 0 0 0,-1 0 0 0 0,0-1 0 0 0,1 1 1 0 0,-1 0-1 0 0,1-1 0 0 0,-1 1 0 0 0,0 0 0 0 0,1-1 1 0 0,-1 1-1 0 0,0-1 0 0 0,1 1 0 0 0,-1-1 0 0 0,0 1 1 0 0,1-1-1 0 0,-1 1 0 0 0,0-1 0 0 0,0 1 0 0 0,0-1 0 0 0,0 1 1 0 0,1-1-1 0 0,-1 1 0 0 0,0-1 0 0 0,0 0 0 0 0,13-37-4229 0 0,-12 33 3572 0 0,6-18-1524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16.533"/>
    </inkml:context>
    <inkml:brush xml:id="br0">
      <inkml:brushProperty name="width" value="0.035" units="cm"/>
      <inkml:brushProperty name="height" value="0.035" units="cm"/>
      <inkml:brushProperty name="color" value="#FF0066"/>
    </inkml:brush>
  </inkml:definitions>
  <inkml:trace contextRef="#ctx0" brushRef="#br0">584 723 1584 0 0,'2'0'248'0'0,"-1"-1"0"0"0,0 0 0 0 0,1 1 0 0 0,-1-1 0 0 0,0 0 0 0 0,0 0 0 0 0,0 0 0 0 0,0 0 0 0 0,0 0 0 0 0,0 0 0 0 0,0 0 0 0 0,0 0 0 0 0,0 0 0 0 0,0 0 0 0 0,0-1-1 0 0,0 1 1 0 0,-1 0 0 0 0,1-1 0 0 0,-1 1 0 0 0,1-1 0 0 0,-1 1 0 0 0,1-3 0 0 0,9-36 4863 0 0,-10 38-4889 0 0,3-12 422 0 0,-2 0 0 0 0,0-1 0 0 0,0 1 0 0 0,-1-1 0 0 0,-1 1 0 0 0,-3-17 0 0 0,1 14-491 0 0,-2-1 0 0 0,0 1 1 0 0,0 0-1 0 0,-2 0 0 0 0,0 1 0 0 0,-1 0 1 0 0,0 0-1 0 0,-13-16 0 0 0,13 19-143 0 0,-1 2 0 0 0,0 0 1 0 0,-1 0-1 0 0,0 0 0 0 0,-1 1 0 0 0,0 1 0 0 0,0 0 0 0 0,-1 0 0 0 0,0 1 1 0 0,-1 1-1 0 0,1 0 0 0 0,-2 1 0 0 0,1 0 0 0 0,-1 1 0 0 0,1 0 1 0 0,-2 1-1 0 0,1 1 0 0 0,-23-3 0 0 0,30 6 16 0 0,0 1 1 0 0,1 0-1 0 0,-1 0 0 0 0,0 0 1 0 0,1 1-1 0 0,-1 0 0 0 0,1 0 1 0 0,0 0-1 0 0,-1 1 0 0 0,1 0 1 0 0,0 1-1 0 0,1-1 0 0 0,-1 1 0 0 0,1 0 1 0 0,-1 0-1 0 0,1 1 0 0 0,0-1 1 0 0,1 1-1 0 0,-1 0 0 0 0,-5 9 1 0 0,-5 8-34 0 0,0 0 0 0 0,2 2 0 0 0,-20 43 0 0 0,16-23-65 0 0,2 0-1 0 0,2 0 1 0 0,-12 74-1 0 0,14-36 368 0 0,-1 93-1 0 0,11-161-240 0 0,1 0 1 0 0,0-1-1 0 0,1 1 0 0 0,1-1 1 0 0,0 1-1 0 0,1-1 0 0 0,1 0 0 0 0,9 24 1 0 0,-11-32 1 0 0,1 0 0 0 0,0-1 0 0 0,0 1 0 0 0,0 0 0 0 0,1-1 1 0 0,0 0-1 0 0,0 0 0 0 0,0 0 0 0 0,0-1 0 0 0,0 1 0 0 0,1-1 1 0 0,-1 0-1 0 0,1 0 0 0 0,0-1 0 0 0,0 1 0 0 0,0-1 0 0 0,0 0 0 0 0,0 0 1 0 0,1-1-1 0 0,-1 0 0 0 0,1 0 0 0 0,-1 0 0 0 0,1 0 0 0 0,6-1 1 0 0,0 0 8 0 0,1 0 1 0 0,-1-1-1 0 0,1-1 1 0 0,-1 0 0 0 0,1 0-1 0 0,-1-1 1 0 0,0-1-1 0 0,0 0 1 0 0,16-9 0 0 0,-10 3 30 0 0,1 0 0 0 0,-2-2 0 0 0,0 0 0 0 0,0-1 1 0 0,16-17-1 0 0,-4 0-73 0 0,-1-2 0 0 0,-1-1 0 0 0,-3-1 1 0 0,0-1-1 0 0,18-39 0 0 0,-25 44-224 0 0,-2-1 1 0 0,-2-1-1 0 0,-1 0 1 0 0,-1-1-1 0 0,-1 0 1 0 0,-3-1-1 0 0,0 0 1 0 0,-2 0-1 0 0,-2 0 1 0 0,-1-1 0 0 0,-1 1-1 0 0,-2 0 1 0 0,-2-1-1 0 0,-1 1 1 0 0,-2 0-1 0 0,-1 0 1 0 0,-17-48-1 0 0,20 70-91 0 0,0 1 0 0 0,-2 0 0 0 0,1 0 0 0 0,-1 0 0 0 0,-1 1 0 0 0,-13-16 1 0 0,15 20-282 0 0,0 1 1 0 0,0 0 0 0 0,-1 1 0 0 0,1-1-1 0 0,-1 1 1 0 0,0 0 0 0 0,-12-5 0 0 0,-7 0-4265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1.472"/>
    </inkml:context>
    <inkml:brush xml:id="br0">
      <inkml:brushProperty name="width" value="0.035" units="cm"/>
      <inkml:brushProperty name="height" value="0.035" units="cm"/>
      <inkml:brushProperty name="color" value="#FF0066"/>
    </inkml:brush>
  </inkml:definitions>
  <inkml:trace contextRef="#ctx0" brushRef="#br0">1228 0 13883 0 0,'0'0'1068'0'0,"26"27"-1065"0"0,-23-21-110 0 0,0 1 0 0 0,-1-1 0 0 0,0 0 0 0 0,-1 1-1 0 0,1 0 1 0 0,-1-1 0 0 0,0 1 0 0 0,-1 0 0 0 0,0 0 0 0 0,0-1 0 0 0,0 1 0 0 0,-1 0 0 0 0,0 0 0 0 0,0-1 0 0 0,-3 9 0 0 0,-5 14-191 0 0,-1 0 1 0 0,-15 30 0 0 0,13-33 144 0 0,-255 492-246 0 0,47-107 1375 0 0,-479 1096 3019 0 0,679-1459-3855 0 0,21-43-429 0 0,5-9-48 0 0,6-9-210 0 0,9-20-1050 0 0,5-21-3595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4.808"/>
    </inkml:context>
    <inkml:brush xml:id="br0">
      <inkml:brushProperty name="width" value="0.035" units="cm"/>
      <inkml:brushProperty name="height" value="0.035" units="cm"/>
      <inkml:brushProperty name="color" value="#008C3A"/>
    </inkml:brush>
  </inkml:definitions>
  <inkml:trace contextRef="#ctx0" brushRef="#br0">380 137 2529 0 0,'17'-42'8792'0'0,"-13"2"-3658"0"0,-4 38-5017 0 0,-1-1 0 0 0,0 0-1 0 0,1 1 1 0 0,-1-1 0 0 0,0 0-1 0 0,-1 1 1 0 0,1 0 0 0 0,0-1-1 0 0,-1 1 1 0 0,1 0 0 0 0,-1-1 0 0 0,0 1-1 0 0,1 0 1 0 0,-1 0 0 0 0,0 0-1 0 0,-1 1 1 0 0,1-1 0 0 0,0 0 0 0 0,0 1-1 0 0,-1-1 1 0 0,1 1 0 0 0,-1 0-1 0 0,1 0 1 0 0,-1 0 0 0 0,1 0-1 0 0,-1 0 1 0 0,0 1 0 0 0,1-1 0 0 0,-5 1-1 0 0,1-1-129 0 0,-1 1 0 0 0,0 0-1 0 0,0 0 1 0 0,1 1 0 0 0,-1 0-1 0 0,0 0 1 0 0,1 0 0 0 0,-1 1 0 0 0,1 0-1 0 0,0 1 1 0 0,-1-1 0 0 0,1 1-1 0 0,0 0 1 0 0,1 0 0 0 0,-1 1-1 0 0,0 0 1 0 0,1 0 0 0 0,0 0 0 0 0,0 1-1 0 0,-8 9 1 0 0,-4 5-72 0 0,1 0 0 0 0,0 2 0 0 0,1 0 0 0 0,-13 26 0 0 0,10-14 64 0 0,1 0 1 0 0,2 2-1 0 0,2-1 0 0 0,1 2 0 0 0,1-1 1 0 0,2 2-1 0 0,2-1 0 0 0,-4 46 0 0 0,11-80 23 0 0,0 1-1 0 0,0 0 0 0 0,0-1 0 0 0,0 1 0 0 0,0-1 0 0 0,1 1 1 0 0,-1-1-1 0 0,1 1 0 0 0,-1-1 0 0 0,1 1 0 0 0,0-1 0 0 0,0 0 1 0 0,0 1-1 0 0,0-1 0 0 0,0 0 0 0 0,1 0 0 0 0,-1 0 0 0 0,1 1 1 0 0,3 2-1 0 0,-3-4 1 0 0,0 0 1 0 0,0 0-1 0 0,0 0 1 0 0,0 0-1 0 0,0 0 0 0 0,1 0 1 0 0,-1-1-1 0 0,0 1 1 0 0,1-1-1 0 0,-1 0 1 0 0,1 0-1 0 0,-1 1 1 0 0,0-1-1 0 0,1-1 1 0 0,-1 1-1 0 0,0 0 1 0 0,3-1-1 0 0,7-3-18 0 0,0 1 0 0 0,0-2 0 0 0,-1 1 0 0 0,1-2 0 0 0,-1 1 0 0 0,17-14 0 0 0,12-10-669 0 0,45-45-1 0 0,-43 34-5642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1.898"/>
    </inkml:context>
    <inkml:brush xml:id="br0">
      <inkml:brushProperty name="width" value="0.035" units="cm"/>
      <inkml:brushProperty name="height" value="0.035" units="cm"/>
      <inkml:brushProperty name="color" value="#FF0066"/>
    </inkml:brush>
  </inkml:definitions>
  <inkml:trace contextRef="#ctx0" brushRef="#br0">591 0 10426 0 0,'-1'1'207'0'0,"0"-1"-1"0"0,0 1 0 0 0,0 0 0 0 0,0 0 1 0 0,1-1-1 0 0,-1 1 0 0 0,0 0 0 0 0,0 0 1 0 0,1 0-1 0 0,-1 0 0 0 0,1 0 1 0 0,-1-1-1 0 0,1 1 0 0 0,-1 0 0 0 0,1 0 1 0 0,0 0-1 0 0,-1 1 0 0 0,1-1 1 0 0,0 0-1 0 0,0 0 0 0 0,0 0 0 0 0,0 0 1 0 0,0 0-1 0 0,0 0 0 0 0,0 2 0 0 0,14 34 1814 0 0,33 27-1188 0 0,-28-45-1034 0 0,0-1-1 0 0,2-1 1 0 0,0 0-1 0 0,1-2 0 0 0,1-1 1 0 0,27 14-1 0 0,21 13-671 0 0,-69-40 939 0 0,0 0 0 0 0,0 0 1 0 0,0 0-1 0 0,0 0 0 0 0,-1 0 0 0 0,1 0 1 0 0,0 1-1 0 0,-1-1 0 0 0,1 1 0 0 0,-1-1 1 0 0,1 1-1 0 0,-1 0 0 0 0,0-1 0 0 0,0 1 1 0 0,0 0-1 0 0,0 0 0 0 0,0 0 0 0 0,0 0 1 0 0,0 0-1 0 0,-1 0 0 0 0,1 0 0 0 0,-1 0 1 0 0,1 0-1 0 0,-1 0 0 0 0,0 0 0 0 0,0 0 1 0 0,0 1-1 0 0,0-1 0 0 0,0 0 0 0 0,0 0 1 0 0,-1 0-1 0 0,1 0 0 0 0,-1 0 0 0 0,0 0 1 0 0,1 0-1 0 0,-3 4 0 0 0,-3 4 16 0 0,-1-1 1 0 0,0 0-1 0 0,0 0 0 0 0,-1-1 0 0 0,-15 14 0 0 0,9-9 33 0 0,-410 427-618 0 0,189-135 146 0 0,204-258 372 0 0,1 1 0 0 0,3 2 0 0 0,2 1 0 0 0,-33 95 0 0 0,56-142 41 0 0,1 0 0 0 0,-1 0 0 0 0,1 0 0 0 0,1 0 0 0 0,-1 0 1 0 0,0 0-1 0 0,1 1 0 0 0,0-1 0 0 0,0 0 0 0 0,0 1 0 0 0,1-1 0 0 0,-1 0 0 0 0,1 0 0 0 0,0 0 0 0 0,0 0 1 0 0,0 1-1 0 0,1-2 0 0 0,0 1 0 0 0,-1 0 0 0 0,5 6 0 0 0,-2-6-4 0 0,-1-1 1 0 0,1 0-1 0 0,0 0 1 0 0,0 0-1 0 0,0-1 0 0 0,0 1 1 0 0,0-1-1 0 0,1 0 1 0 0,-1 0-1 0 0,1 0 0 0 0,-1-1 1 0 0,1 0-1 0 0,0 0 1 0 0,0 0-1 0 0,-1 0 1 0 0,1-1-1 0 0,0 0 0 0 0,5 0 1 0 0,23-1-4 0 0,-1-2-1 0 0,0-1 1 0 0,0-1 0 0 0,-1-2 0 0 0,0-1 0 0 0,0-2 0 0 0,53-23 0 0 0,198-120 102 0 0,-253 136-134 0 0,230-147-440 0 0,57-34-3697 0 0,-275 177 146 0 0,-25 13-910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2.195"/>
    </inkml:context>
    <inkml:brush xml:id="br0">
      <inkml:brushProperty name="width" value="0.035" units="cm"/>
      <inkml:brushProperty name="height" value="0.035" units="cm"/>
      <inkml:brushProperty name="color" value="#FF0066"/>
    </inkml:brush>
  </inkml:definitions>
  <inkml:trace contextRef="#ctx0" brushRef="#br0">0 0 16355 0 0,'3'2'2524'0'0,"3"2"-2435"0"0,1-1 0 0 0,-1 1-1 0 0,1 1 1 0 0,-1 0 0 0 0,0 0 0 0 0,8 8-1 0 0,-2 6-135 0 0,-1 1-1 0 0,-1 0 1 0 0,0 0 0 0 0,-2 1-1 0 0,0 0 1 0 0,-2 0-1 0 0,9 43 1 0 0,-10-37-3 0 0,1-1 1 0 0,2 0-1 0 0,1-1 1 0 0,21 45-1 0 0,-24-62 109 0 0,-1 1 0 0 0,1-1 0 0 0,0 0-1 0 0,1-1 1 0 0,0 1 0 0 0,0-2 0 0 0,1 1-1 0 0,0-1 1 0 0,0 0 0 0 0,1 0 0 0 0,15 7-1 0 0,-9-6 25 0 0,-1-2 0 0 0,1 0 0 0 0,0 0 0 0 0,1-2-1 0 0,-1 0 1 0 0,1 0 0 0 0,16-1 0 0 0,-3-1-13 0 0,0-2 0 0 0,-1-1 0 0 0,1-2 0 0 0,0-1 0 0 0,-1 0 0 0 0,0-3 1 0 0,49-18-1 0 0,-43 11-452 0 0,-1-1 0 0 0,0-2 1 0 0,-2-1-1 0 0,35-27 0 0 0,-7-5-6412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2.343"/>
    </inkml:context>
    <inkml:brush xml:id="br0">
      <inkml:brushProperty name="width" value="0.035" units="cm"/>
      <inkml:brushProperty name="height" value="0.035" units="cm"/>
      <inkml:brushProperty name="color" value="#FF0066"/>
    </inkml:brush>
  </inkml:definitions>
  <inkml:trace contextRef="#ctx0" brushRef="#br0">626 0 18948 0 0,'-39'31'840'0'0,"6"-6"176"0"0,4 3-816 0 0,8-2-200 0 0,9-2 0 0 0,1 2 0 0 0,-5 15-352 0 0,-16 29-104 0 0,-15 38-24 0 0,-11 33-8 0 0,-2 17 488 0 0,6-6 96 0 0,5-11 16 0 0,7-13 8 0 0,5-13-424 0 0,5-5-80 0 0,5-6-24 0 0,1-3 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4.668"/>
    </inkml:context>
    <inkml:brush xml:id="br0">
      <inkml:brushProperty name="width" value="0.035" units="cm"/>
      <inkml:brushProperty name="height" value="0.035" units="cm"/>
      <inkml:brushProperty name="color" value="#FF0066"/>
    </inkml:brush>
  </inkml:definitions>
  <inkml:trace contextRef="#ctx0" brushRef="#br0">33 401 776 0 0,'-14'3'-688'0'0,"-3"4"3495"0"0,16-7-2607 0 0,1 1-1 0 0,0 0 0 0 0,0 0 0 0 0,0 0 0 0 0,0-1 0 0 0,0 1 1 0 0,0 0-1 0 0,0 0 0 0 0,0 0 0 0 0,0-1 0 0 0,0 1 0 0 0,0 0 1 0 0,0 0-1 0 0,1 0 0 0 0,-1-1 0 0 0,0 1 0 0 0,0 0 0 0 0,1 0 1 0 0,-1-1-1 0 0,1 1 0 0 0,-1 0 0 0 0,1-1 0 0 0,-1 1 0 0 0,1 0 1 0 0,0 0-1 0 0,7 11-240 0 0,0-1-1 0 0,1 0 1 0 0,1 0 0 0 0,0-1 0 0 0,0 0 0 0 0,1-1 0 0 0,0 0 0 0 0,0 0 0 0 0,1-1 0 0 0,0-1-1 0 0,26 11 1 0 0,-48 20 495 0 0,0-3-316 0 0,7-21-249 0 0,0 0 0 0 0,-1-1-1 0 0,0 0 1 0 0,-1 0 0 0 0,-1-1 0 0 0,0 1-1 0 0,0-1 1 0 0,-17 22 0 0 0,23-33 114 0 0,-1-1 0 0 0,1 0 1 0 0,0 0-1 0 0,0 1 0 0 0,0-1 0 0 0,0 0 1 0 0,-1 0-1 0 0,1 1 0 0 0,0-1 0 0 0,0 0 1 0 0,0 0-1 0 0,-1 0 0 0 0,1 1 0 0 0,0-1 1 0 0,0 0-1 0 0,-1 0 0 0 0,1 0 0 0 0,0 0 1 0 0,-1 0-1 0 0,1 1 0 0 0,0-1 1 0 0,0 0-1 0 0,-1 0 0 0 0,1 0 0 0 0,0 0 1 0 0,-1 0-1 0 0,1 0 0 0 0,0 0 0 0 0,-1 0 1 0 0,1 0-1 0 0,0 0 0 0 0,-1 0 0 0 0,1 0 1 0 0,0-1-1 0 0,0 1 0 0 0,-1 0 0 0 0,1 0 1 0 0,0 0-1 0 0,-3-13 618 0 0,8-22 593 0 0,-5 33-1184 0 0,71-299 3413 0 0,7-35-3202 0 0,-76 322-265 0 0,-2 10 16 0 0,0-1 1 0 0,0 1-1 0 0,1 0 0 0 0,0-1 1 0 0,0 1-1 0 0,0 0 0 0 0,0-1 1 0 0,1 1-1 0 0,-1 0 0 0 0,1 0 1 0 0,0 0-1 0 0,1 0 0 0 0,-1 0 1 0 0,4-4-1 0 0,-4 7-97 0 0,0 1 0 0 0,0-1 0 0 0,0 1 1 0 0,0 0-1 0 0,0 0 0 0 0,0-1 0 0 0,0 1 0 0 0,1 1 0 0 0,-1-1 0 0 0,0 0 0 0 0,0 1 0 0 0,0-1 1 0 0,0 1-1 0 0,-1-1 0 0 0,1 1 0 0 0,0 0 0 0 0,0 0 0 0 0,0 0 0 0 0,0 0 0 0 0,-1 0 1 0 0,1 0-1 0 0,0 0 0 0 0,-1 1 0 0 0,3 2 0 0 0,2 1 68 0 0,0 1 0 0 0,-1 0 0 0 0,0 0 0 0 0,-1 0 0 0 0,6 8-1 0 0,-2 3 123 0 0,0 1 0 0 0,0-1 0 0 0,-2 1-1 0 0,0 1 1 0 0,6 35 0 0 0,3 100 392 0 0,-12-105-168 0 0,16 87 1 0 0,-18-132-297 0 0,0 1 0 0 0,0 0 0 0 0,1-1 0 0 0,-1 1 0 0 0,1-1 0 0 0,0 1 0 0 0,1-1 0 0 0,-1 0 0 0 0,1 0 0 0 0,0 0 0 0 0,0 0 0 0 0,0 0 0 0 0,0-1 0 0 0,1 1 0 0 0,0-1 0 0 0,-1 0 0 0 0,1 0 0 0 0,6 3 0 0 0,-6-4-48 0 0,0-1 0 0 0,0 0 1 0 0,0 0-1 0 0,-1 0 1 0 0,1-1-1 0 0,0 1 1 0 0,0-1-1 0 0,0 0 1 0 0,0 0-1 0 0,0 0 0 0 0,0 0 1 0 0,0-1-1 0 0,0 0 1 0 0,0 0-1 0 0,0 0 1 0 0,0 0-1 0 0,0 0 0 0 0,-1-1 1 0 0,1 0-1 0 0,-1 1 1 0 0,1-2-1 0 0,5-3 1 0 0,10-9-813 0 0,-1-1 0 0 0,-1-1 0 0 0,-1 0 0 0 0,21-28 0 0 0,-35 42 646 0 0,30-37-2610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5.158"/>
    </inkml:context>
    <inkml:brush xml:id="br0">
      <inkml:brushProperty name="width" value="0.035" units="cm"/>
      <inkml:brushProperty name="height" value="0.035" units="cm"/>
      <inkml:brushProperty name="color" value="#FF0066"/>
    </inkml:brush>
  </inkml:definitions>
  <inkml:trace contextRef="#ctx0" brushRef="#br0">64 14 13251 0 0,'-9'-4'698'0'0,"5"2"-682"0"0,1 1 0 0 0,-1-1 1 0 0,1 1-1 0 0,-1 0 1 0 0,1 0-1 0 0,-1 1 0 0 0,0-1 1 0 0,-4 0-1 0 0,7 2-12 0 0,0-1-1 0 0,0 0 1 0 0,0 1-1 0 0,0-1 1 0 0,0 1 0 0 0,0-1-1 0 0,0 1 1 0 0,0 0-1 0 0,1-1 1 0 0,-1 1-1 0 0,0 0 1 0 0,0-1-1 0 0,1 1 1 0 0,-1 0-1 0 0,0 0 1 0 0,1 0 0 0 0,-1 0-1 0 0,1 0 1 0 0,-1 0-1 0 0,1 0 1 0 0,0 0-1 0 0,-1 0 1 0 0,1 0-1 0 0,0 0 1 0 0,-1 0-1 0 0,1 0 1 0 0,0 0 0 0 0,0 0-1 0 0,0 0 1 0 0,0 0-1 0 0,0 0 1 0 0,0 0-1 0 0,0 0 1 0 0,1 2-1 0 0,0 7 13 0 0,-1 1 0 0 0,2-1-1 0 0,0 0 1 0 0,0 0-1 0 0,0 0 1 0 0,2 0-1 0 0,-1 0 1 0 0,1-1 0 0 0,0 1-1 0 0,1-1 1 0 0,0 0-1 0 0,1 0 1 0 0,0-1 0 0 0,0 1-1 0 0,1-2 1 0 0,0 1-1 0 0,0-1 1 0 0,1 1-1 0 0,0-2 1 0 0,0 1 0 0 0,0-2-1 0 0,1 1 1 0 0,0-1-1 0 0,0 0 1 0 0,1-1 0 0 0,-1 0-1 0 0,13 4 1 0 0,-9-4-64 0 0,1 0 0 0 0,-1 0 0 0 0,1-1 0 0 0,0-1 1 0 0,0-1-1 0 0,0 0 0 0 0,0 0 0 0 0,0-1 0 0 0,1-1 1 0 0,-1-1-1 0 0,-1 0 0 0 0,1 0 0 0 0,0-2 0 0 0,0 0 0 0 0,-1 0 1 0 0,0-1-1 0 0,0-1 0 0 0,0 0 0 0 0,21-14 0 0 0,-33 19-59 0 0,0 1 0 0 0,0-1 0 0 0,0 1 0 0 0,0-1 0 0 0,0 0 0 0 0,0 0 0 0 0,0 1 0 0 0,0-1 0 0 0,0 0 0 0 0,0 0 0 0 0,-1 0 0 0 0,1 0 0 0 0,0 0 0 0 0,-1 0-1 0 0,1 0 1 0 0,-1 0 0 0 0,1 0 0 0 0,-1 0 0 0 0,1-1 0 0 0,-1 1 0 0 0,1-2 0 0 0,-2 2 38 0 0,1 1 0 0 0,-1-1 0 0 0,0 0 0 0 0,1 1 0 0 0,-1-1 0 0 0,1 1 0 0 0,-1-1 0 0 0,0 1 0 0 0,1-1 0 0 0,-1 1-1 0 0,0 0 1 0 0,0-1 0 0 0,1 1 0 0 0,-1 0 0 0 0,0-1 0 0 0,0 1 0 0 0,0 0 0 0 0,1 0 0 0 0,-1 0 0 0 0,0 0 0 0 0,0 0 0 0 0,-1 0 0 0 0,-6-1-5 0 0,0 1 0 0 0,1 1 0 0 0,-1-1 1 0 0,0 1-1 0 0,-10 3 0 0 0,-3 4 252 0 0,0 1 1 0 0,1 1-1 0 0,1 0 1 0 0,0 2-1 0 0,0 0 1 0 0,1 1-1 0 0,0 1 0 0 0,-23 25 1 0 0,16-14 162 0 0,2 2 1 0 0,1 0-1 0 0,1 2 0 0 0,-29 50 1 0 0,45-69-140 0 0,0 1 1 0 0,1-1 0 0 0,0 1 0 0 0,0-1-1 0 0,1 1 1 0 0,1 0 0 0 0,0 0 0 0 0,0 1-1 0 0,1-1 1 0 0,1 0 0 0 0,0 0 0 0 0,0 1-1 0 0,1-1 1 0 0,5 21 0 0 0,-5-25-161 0 0,2 0 0 0 0,-1-1 0 0 0,1 1 1 0 0,0-1-1 0 0,0 1 0 0 0,0-1 0 0 0,1 0 1 0 0,0-1-1 0 0,0 1 0 0 0,1 0 0 0 0,0-1 1 0 0,0 0-1 0 0,0 0 0 0 0,0-1 0 0 0,1 0 0 0 0,0 1 1 0 0,0-2-1 0 0,0 1 0 0 0,0-1 0 0 0,0 0 1 0 0,1 0-1 0 0,0-1 0 0 0,-1 1 0 0 0,11 1 1 0 0,1-2-95 0 0,-1 0 1 0 0,0 0 0 0 0,1-2 0 0 0,-1 0-1 0 0,0-1 1 0 0,1-1 0 0 0,-1 0 0 0 0,0-2-1 0 0,19-5 1 0 0,20-10-1028 0 0,72-34 0 0 0,-79 32-85 0 0,26-11-3611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6.197"/>
    </inkml:context>
    <inkml:brush xml:id="br0">
      <inkml:brushProperty name="width" value="0.035" units="cm"/>
      <inkml:brushProperty name="height" value="0.035" units="cm"/>
      <inkml:brushProperty name="color" value="#FF0066"/>
    </inkml:brush>
  </inkml:definitions>
  <inkml:trace contextRef="#ctx0" brushRef="#br0">59 315 2040 0 0,'4'-32'2040'0'0,"2"17"1956"0"0,3 8 5044 0 0,-6 18-9020 0 0,0-1 1 0 0,-1 1 0 0 0,0 0 0 0 0,-1 0 0 0 0,-1 0 0 0 0,0 0-1 0 0,-2 20 1 0 0,1-7-17 0 0,-17 218-482 0 0,13-208 467 0 0,-2-1-1 0 0,-1 1 0 0 0,-1-1 0 0 0,-2-1 0 0 0,-17 34 0 0 0,40-95 192 0 0,-2 0 1 0 0,0-1-1 0 0,-3 0 1 0 0,7-41-1 0 0,1-10-145 0 0,-1 21-12 0 0,3 1-1 0 0,2 0 0 0 0,47-99 0 0 0,-55 137-131 0 0,0 1 1 0 0,1 0-1 0 0,2 1 1 0 0,0 1-1 0 0,0 0 1 0 0,2 0-1 0 0,0 2 1 0 0,1 0-1 0 0,1 1 1 0 0,0 1-1 0 0,1 0 1 0 0,1 2-1 0 0,27-14 0 0 0,-43 24 105 0 0,0 0 0 0 0,0 0-1 0 0,0 1 1 0 0,0-1 0 0 0,1 1-1 0 0,-1 0 1 0 0,0 0-1 0 0,1 1 1 0 0,-1-1 0 0 0,7 1-1 0 0,-10 0 6 0 0,0 1 0 0 0,-1-1-1 0 0,1 0 1 0 0,0 0-1 0 0,0 1 1 0 0,0-1 0 0 0,-1 0-1 0 0,1 1 1 0 0,0-1 0 0 0,-1 1-1 0 0,1-1 1 0 0,0 1 0 0 0,-1-1-1 0 0,1 1 1 0 0,-1-1 0 0 0,1 1-1 0 0,0 0 1 0 0,-1-1-1 0 0,0 1 1 0 0,1 0 0 0 0,-1-1-1 0 0,1 2 1 0 0,0 0-18 0 0,-1 1 1 0 0,1-1-1 0 0,-1 0 0 0 0,0 1 1 0 0,0-1-1 0 0,0 0 0 0 0,0 1 1 0 0,0-1-1 0 0,0 0 0 0 0,0 1 1 0 0,-2 2-1 0 0,-12 51-83 0 0,-40 96 0 0 0,-4 13 584 0 0,51-142-364 0 0,2 1 1 0 0,0-1-1 0 0,1 1 0 0 0,2 0 1 0 0,0 0-1 0 0,3 34 0 0 0,-1-53-100 0 0,1 1 0 0 0,-1-1 0 0 0,1 1 0 0 0,0-1 0 0 0,1 0 0 0 0,-1 1 0 0 0,1-1 0 0 0,0 0 0 0 0,1 0 0 0 0,-1 0 0 0 0,1 0 0 0 0,0-1 0 0 0,0 1 0 0 0,0-1 0 0 0,1 1 0 0 0,0-1-1 0 0,-1 0 1 0 0,1-1 0 0 0,1 1 0 0 0,-1-1 0 0 0,0 1 0 0 0,1-1 0 0 0,0-1 0 0 0,0 1 0 0 0,0-1 0 0 0,0 1 0 0 0,0-2 0 0 0,0 1 0 0 0,1 0 0 0 0,-1-1 0 0 0,0 0 0 0 0,1 0 0 0 0,9-1-1 0 0,-7 0-152 0 0,-1-1 0 0 0,1 0-1 0 0,0 0 1 0 0,0-1-1 0 0,0 0 1 0 0,-1 0 0 0 0,1-1-1 0 0,-1 0 1 0 0,0 0-1 0 0,0-1 1 0 0,0 0 0 0 0,0 0-1 0 0,0-1 1 0 0,-1 0-1 0 0,0 0 1 0 0,9-9 0 0 0,11-14-1391 0 0,-1 0 1 0 0,26-38 0 0 0,-33 42-644 0 0,1-2-1650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3:56.767"/>
    </inkml:context>
    <inkml:brush xml:id="br0">
      <inkml:brushProperty name="width" value="0.035" units="cm"/>
      <inkml:brushProperty name="height" value="0.035" units="cm"/>
      <inkml:brushProperty name="color" value="#FF0066"/>
    </inkml:brush>
  </inkml:definitions>
  <inkml:trace contextRef="#ctx0" brushRef="#br0">42 86 3369 0 0,'-19'-11'1548'0'0,"17"9"-985"0"0,0 1 1 0 0,0 0-1 0 0,0-1 0 0 0,0 0 0 0 0,0 1 1 0 0,0-1-1 0 0,1 0 0 0 0,-1 0 0 0 0,1 0 0 0 0,-1 0 1 0 0,0-3-1 0 0,6 4-302 0 0,1 0 0 0 0,-1 0 0 0 0,1 0-1 0 0,-1 0 1 0 0,1 1 0 0 0,0 0 0 0 0,0 0 0 0 0,5 1 0 0 0,-7-1-146 0 0,0 0-90 0 0,54 1 780 0 0,1-3 0 0 0,-1-2 0 0 0,85-16 0 0 0,-117 12-607 0 0,-18 6-135 0 0,0-1 0 0 0,-1 1 1 0 0,1 0-1 0 0,0 1 1 0 0,0-1-1 0 0,0 1 1 0 0,0 1-1 0 0,0-1 1 0 0,0 1-1 0 0,0 1 1 0 0,0-1-1 0 0,8 2 1 0 0,-15-1-85 0 0,0 0 1 0 0,0 0-1 0 0,0 0 1 0 0,0 0-1 0 0,0 0 1 0 0,0-1-1 0 0,-1 1 1 0 0,1 0-1 0 0,0 0 1 0 0,0 0-1 0 0,-1-1 1 0 0,1 1-1 0 0,-1 0 1 0 0,1 0-1 0 0,0-1 1 0 0,-1 1-1 0 0,1 0 0 0 0,-1-1 1 0 0,0 1-1 0 0,1 0 1 0 0,-1-1-1 0 0,1 1 1 0 0,-2 0-1 0 0,-16 19-403 0 0,-28 21-764 0 0,-89 63 0 0 0,-9 7 441 0 0,141-109 759 0 0,-40 41-52 0 0,40-41 79 0 0,1 0-1 0 0,0 0 0 0 0,0 1 1 0 0,0 0-1 0 0,0-1 0 0 0,1 1 1 0 0,-1 0-1 0 0,1 0 0 0 0,-1 0 1 0 0,1 0-1 0 0,0 0 0 0 0,0 0 1 0 0,1 0-1 0 0,-1 0 0 0 0,0 5 1 0 0,1-7 3 0 0,1 0 1 0 0,0-1 0 0 0,-1 1-1 0 0,1 0 1 0 0,0-1 0 0 0,-1 1-1 0 0,1-1 1 0 0,0 1 0 0 0,0-1 0 0 0,-1 1-1 0 0,1-1 1 0 0,0 0 0 0 0,0 1-1 0 0,0-1 1 0 0,0 0 0 0 0,-1 0 0 0 0,1 1-1 0 0,0-1 1 0 0,0 0 0 0 0,0 0-1 0 0,0 0 1 0 0,0 0 0 0 0,0 0-1 0 0,0 0 1 0 0,-1 0 0 0 0,1-1 0 0 0,2 1-1 0 0,31-6 401 0 0,-31 5-342 0 0,91-21 680 0 0,-70 14-678 0 0,1 2 1 0 0,0 0-1 0 0,0 1 1 0 0,0 2-1 0 0,0 1 1 0 0,1 0-1 0 0,-1 2 0 0 0,30 4 1 0 0,-52-4-110 0 0,1 1 1 0 0,0 0 0 0 0,0 0-1 0 0,0 0 1 0 0,-1 1-1 0 0,1-1 1 0 0,0 1-1 0 0,-1 0 1 0 0,0 0-1 0 0,1 0 1 0 0,-1 1-1 0 0,0-1 1 0 0,0 1-1 0 0,0-1 1 0 0,-1 1-1 0 0,1 0 1 0 0,0 0-1 0 0,3 7 1 0 0,-4-5-17 0 0,0 0 0 0 0,0 0 0 0 0,0 0-1 0 0,-1 1 1 0 0,1-1 0 0 0,-2 1 0 0 0,1-1 0 0 0,0 1 0 0 0,-1 0 0 0 0,0-1-1 0 0,-2 12 1 0 0,-1-1 25 0 0,0 0 0 0 0,-1 0 0 0 0,-1 0 0 0 0,-1 0 0 0 0,0-1 0 0 0,-1 0 0 0 0,-1 0 0 0 0,-9 14 0 0 0,8-15 70 0 0,-1 0-1 0 0,-1-1 0 0 0,0-1 1 0 0,0 0-1 0 0,-1 0 0 0 0,-17 12 1 0 0,23-20-242 0 0,0 0 0 0 0,0 0 1 0 0,0-1-1 0 0,0 0 0 0 0,-1 0 1 0 0,1-1-1 0 0,-1 0 0 0 0,1 0 1 0 0,-1 0-1 0 0,0-1 0 0 0,0 0 0 0 0,0-1 1 0 0,0 1-1 0 0,0-1 0 0 0,0 0 1 0 0,0-1-1 0 0,-12-2 0 0 0,-7-4-887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1.202"/>
    </inkml:context>
    <inkml:brush xml:id="br0">
      <inkml:brushProperty name="width" value="0.035" units="cm"/>
      <inkml:brushProperty name="height" value="0.035" units="cm"/>
      <inkml:brushProperty name="color" value="#FF0066"/>
    </inkml:brush>
  </inkml:definitions>
  <inkml:trace contextRef="#ctx0" brushRef="#br0">22 0 1288 0 0,'-8'2'112'0'0,"1"-1"-112"0"0,3 0 0 0 0,1 1 0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1.420"/>
    </inkml:context>
    <inkml:brush xml:id="br0">
      <inkml:brushProperty name="width" value="0.035" units="cm"/>
      <inkml:brushProperty name="height" value="0.035" units="cm"/>
      <inkml:brushProperty name="color" value="#FF0066"/>
    </inkml:brush>
  </inkml:definitions>
  <inkml:trace contextRef="#ctx0" brushRef="#br0">1 30 984 0 0,'0'-1'88'0'0,"0"-1"-88"0"0,1 4 0 0 0,-1-4 0 0 0,2 1 0 0 0,-2 0 0 0 0,1-2 0 0 0,2-1 0 0 0,-2-2 0 0 0,1 0 0 0 0,-2 1 0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1.991"/>
    </inkml:context>
    <inkml:brush xml:id="br0">
      <inkml:brushProperty name="width" value="0.035" units="cm"/>
      <inkml:brushProperty name="height" value="0.035" units="cm"/>
      <inkml:brushProperty name="color" value="#FF0066"/>
    </inkml:brush>
  </inkml:definitions>
  <inkml:trace contextRef="#ctx0" brushRef="#br0">198 103 1152 0 0,'-3'-1'74'0'0,"1"-1"-1"0"0,-1 0 0 0 0,1 1 1 0 0,-1-1-1 0 0,1 0 1 0 0,0 0-1 0 0,0 0 0 0 0,0-1 1 0 0,0 1-1 0 0,0 0 1 0 0,1-1-1 0 0,-1 1 0 0 0,1-1 1 0 0,-1 0-1 0 0,1 0 0 0 0,0 1 1 0 0,0-1-1 0 0,0 0 1 0 0,1 0-1 0 0,-1 0 0 0 0,0 0 1 0 0,1 0-1 0 0,0 0 1 0 0,0-4-1 0 0,-2-14-195 0 0,2 20 149 0 0,0 0 1 0 0,0 1 0 0 0,0-1 0 0 0,0 0 0 0 0,0 1 0 0 0,0-1-1 0 0,0 0 1 0 0,0 1 0 0 0,-1-1 0 0 0,1 0 0 0 0,0 1-1 0 0,0-1 1 0 0,-1 0 0 0 0,1 1 0 0 0,0-1 0 0 0,-1 0 0 0 0,1 1-1 0 0,0-1 1 0 0,-1 1 0 0 0,1-1 0 0 0,-1 1 0 0 0,1-1 0 0 0,-1 1-1 0 0,1-1 1 0 0,-2 0 0 0 0,-8 12 1436 0 0,-4 28 33 0 0,3 20-1148 0 0,-5 118 0 0 0,5-43-176 0 0,-74 463-95 0 0,84-592-257 0 0,0 1 1 0 0,0-1 0 0 0,1 0 0 0 0,0 0 0 0 0,0 0 0 0 0,1 10-1 0 0,-1-15 150 0 0,0 1-1 0 0,0-1 1 0 0,1 1-1 0 0,-1-1 1 0 0,0 0-1 0 0,0 1 0 0 0,0-1 1 0 0,0 0-1 0 0,0 1 1 0 0,1-1-1 0 0,-1 0 1 0 0,0 0-1 0 0,0 1 0 0 0,0-1 1 0 0,1 0-1 0 0,-1 1 1 0 0,0-1-1 0 0,0 0 1 0 0,1 0-1 0 0,-1 0 0 0 0,0 1 1 0 0,1-1-1 0 0,-1 0 1 0 0,0 0-1 0 0,1 0 1 0 0,-1 0-1 0 0,0 0 1 0 0,1 1-1 0 0,-1-1 0 0 0,0 0 1 0 0,1 0-1 0 0,-1 0 1 0 0,1 0-1 0 0,0 0 1 0 0,19-16-814 0 0,-10 3-841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5.423"/>
    </inkml:context>
    <inkml:brush xml:id="br0">
      <inkml:brushProperty name="width" value="0.035" units="cm"/>
      <inkml:brushProperty name="height" value="0.035" units="cm"/>
      <inkml:brushProperty name="color" value="#FF0066"/>
    </inkml:brush>
  </inkml:definitions>
  <inkml:trace contextRef="#ctx0" brushRef="#br0">174 57 776 0 0,'-7'-9'762'0'0,"-15"-9"2919"0"0,15 22-2117 0 0,3 15-976 0 0,2 7-152 0 0,-2-1-1 0 0,0 1 1 0 0,-2-1 0 0 0,0 1 0 0 0,-2-2-1 0 0,-1 1 1 0 0,-14 26 0 0 0,22-48-367 0 0,0-1-1 0 0,0 0 1 0 0,-1 1-1 0 0,1-1 1 0 0,-1 0 0 0 0,0 0-1 0 0,0 0 1 0 0,0 0-1 0 0,0 0 1 0 0,0 0 0 0 0,0-1-1 0 0,0 1 1 0 0,0-1-1 0 0,-1 1 1 0 0,1-1 0 0 0,-1 0-1 0 0,1 0 1 0 0,-6 2-1 0 0,7-3-21 0 0,1 0-1 0 0,-1 0 0 0 0,0 0 0 0 0,0-1 0 0 0,0 1 0 0 0,0 0 0 0 0,0 0 1 0 0,0 0-1 0 0,0-1 0 0 0,1 1 0 0 0,-1 0 0 0 0,0-1 0 0 0,0 1 0 0 0,0-1 0 0 0,1 1 1 0 0,-1-1-1 0 0,0 1 0 0 0,0-1 0 0 0,1 0 0 0 0,-1 1 0 0 0,0-2 0 0 0,-1 0 34 0 0,1 0-1 0 0,0-1 1 0 0,0 1-1 0 0,0-1 1 0 0,0 1-1 0 0,0-1 1 0 0,0 1-1 0 0,1-1 1 0 0,-1 1-1 0 0,0-6 1 0 0,1-16-10 0 0,0-1 0 0 0,2 0 0 0 0,0 0 0 0 0,2 0 0 0 0,9-35-1 0 0,5-31-215 0 0,-14 96 97 0 0,-1-1 0 0 0,1 1 1 0 0,0-1-1 0 0,0 0 0 0 0,0 0 0 0 0,0-1 0 0 0,1 1 0 0 0,0-1 1 0 0,9 6-1 0 0,-8-6-415 0 0,0 1 1 0 0,0-1 0 0 0,0 0 0 0 0,0 0-1 0 0,1-1 1 0 0,9 3 0 0 0,5-4-3512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5.556"/>
    </inkml:context>
    <inkml:brush xml:id="br0">
      <inkml:brushProperty name="width" value="0.035" units="cm"/>
      <inkml:brushProperty name="height" value="0.035" units="cm"/>
      <inkml:brushProperty name="color" value="#008C3A"/>
    </inkml:brush>
  </inkml:definitions>
  <inkml:trace contextRef="#ctx0" brushRef="#br0">16 675 9362 0 0,'-16'10'4130'0'0,"30"-24"1799"0"0,8-8-5146 0 0,163-231 965 0 0,-74 96-999 0 0,48-82-1149 0 0,-162 275-264 0 0,-12 49-1 0 0,-47 129 133 0 0,44-160 168 0 0,17-51 378 0 0,0 1-1 0 0,0-1 0 0 0,0 0 1 0 0,0 0-1 0 0,1 0 0 0 0,-1 0 1 0 0,1 1-1 0 0,0-1 0 0 0,0 0 0 0 0,0 0 1 0 0,0 1-1 0 0,1-1 0 0 0,0 0 1 0 0,0 4-1 0 0,0-7 4 0 0,-1 1 0 0 0,0-1-1 0 0,1 1 1 0 0,-1-1 0 0 0,0 1 0 0 0,1-1 0 0 0,-1 1 0 0 0,1-1-1 0 0,-1 1 1 0 0,1-1 0 0 0,-1 0 0 0 0,1 1 0 0 0,0-1-1 0 0,-1 0 1 0 0,1 1 0 0 0,-1-1 0 0 0,1 0 0 0 0,0 0-1 0 0,-1 1 1 0 0,1-1 0 0 0,0 0 0 0 0,-1 0 0 0 0,1 0-1 0 0,-1 0 1 0 0,2 0 0 0 0,26-12 146 0 0,0-10-151 0 0,-1 0-1 0 0,-2-3 1 0 0,0 0-1 0 0,25-34 0 0 0,-1 2-97 0 0,-27 33-52 0 0,-13 12 71 0 0,1 1 0 0 0,0 0 1 0 0,1 1-1 0 0,19-15 0 0 0,-30 25 66 0 0,1 0 0 0 0,-1 0 0 0 0,0-1-1 0 0,0 1 1 0 0,1 0 0 0 0,-1 0 0 0 0,0 0 0 0 0,0-1 0 0 0,1 1 0 0 0,-1 0 0 0 0,0 0-1 0 0,0 0 1 0 0,1 0 0 0 0,-1 0 0 0 0,0 0 0 0 0,1 0 0 0 0,-1 0 0 0 0,0 0-1 0 0,0 0 1 0 0,1 0 0 0 0,-1 0 0 0 0,0 0 0 0 0,1 0 0 0 0,-1 0 0 0 0,0 0-1 0 0,0 0 1 0 0,1 0 0 0 0,-1 0 0 0 0,0 0 0 0 0,1 0 0 0 0,-1 0 0 0 0,0 1-1 0 0,0-1 1 0 0,1 0 0 0 0,-1 0 0 0 0,0 0 0 0 0,0 0 0 0 0,1 1 0 0 0,-1-1-1 0 0,0 0 1 0 0,0 1 0 0 0,2 16-86 0 0,-11 30-72 0 0,7-39 146 0 0,-105 474-1879 0 0,106-477 1470 0 0,-2 12 245 0 0,3-6-4921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2.386"/>
    </inkml:context>
    <inkml:brush xml:id="br0">
      <inkml:brushProperty name="width" value="0.035" units="cm"/>
      <inkml:brushProperty name="height" value="0.035" units="cm"/>
      <inkml:brushProperty name="color" value="#FF0066"/>
    </inkml:brush>
  </inkml:definitions>
  <inkml:trace contextRef="#ctx0" brushRef="#br0">298 374 1152 0 0,'3'-8'85'0'0,"1"1"0"0"0,0-1-1 0 0,0 1 1 0 0,1 0 0 0 0,0 0 0 0 0,0 1-1 0 0,0 0 1 0 0,1-1 0 0 0,0 2-1 0 0,10-8 1 0 0,13-16-41 0 0,-23 22-44 0 0,-1 0-1 0 0,1 0 0 0 0,-1 0 1 0 0,0 0-1 0 0,-1-1 0 0 0,0 0 1 0 0,0 0-1 0 0,-1 0 0 0 0,1-1 1 0 0,-2 1-1 0 0,0-1 0 0 0,0 1 1 0 0,0-1-1 0 0,0-9 0 0 0,-2 12 173 0 0,-1 0 0 0 0,1 0-1 0 0,-1 0 1 0 0,-1 0-1 0 0,1 1 1 0 0,-1-1 0 0 0,0 0-1 0 0,0 1 1 0 0,-1-1-1 0 0,1 1 1 0 0,-1 0 0 0 0,0 0-1 0 0,-1 0 1 0 0,1 0-1 0 0,-1 1 1 0 0,0-1 0 0 0,0 1-1 0 0,0 0 1 0 0,-1 0-1 0 0,0 0 1 0 0,1 1 0 0 0,-7-4-1 0 0,7 5-35 0 0,0 0 0 0 0,1 0 0 0 0,-1 0 0 0 0,0 0-1 0 0,0 1 1 0 0,0-1 0 0 0,0 1 0 0 0,-1 0 0 0 0,1 0-1 0 0,0 1 1 0 0,0-1 0 0 0,-1 1 0 0 0,1 0 0 0 0,0 0-1 0 0,-1 0 1 0 0,1 1 0 0 0,-7 1 0 0 0,4 0-82 0 0,-1 1 0 0 0,1 0 0 0 0,0 0 1 0 0,0 1-1 0 0,1 0 0 0 0,-1 0 0 0 0,1 0 0 0 0,0 1 0 0 0,-7 7 1 0 0,-6 7-65 0 0,1 2 0 0 0,1 0 0 0 0,1 1 0 0 0,-20 37 0 0 0,14-20 104 0 0,2 0 1 0 0,-29 80-1 0 0,44-102 34 0 0,0 0-1 0 0,1 0 0 0 0,1 1 1 0 0,0-1-1 0 0,1 1 0 0 0,1-1 1 0 0,1 1-1 0 0,0-1 1 0 0,2 1-1 0 0,3 22 0 0 0,-3-35-62 0 0,-1 0 0 0 0,0 0 0 0 0,1 0-1 0 0,0 0 1 0 0,0 0 0 0 0,1 0 0 0 0,-1-1-1 0 0,1 1 1 0 0,0-1 0 0 0,0 0 0 0 0,1 0-1 0 0,-1 0 1 0 0,1 0 0 0 0,0 0 0 0 0,0-1-1 0 0,0 1 1 0 0,0-1 0 0 0,1 0 0 0 0,-1-1-1 0 0,1 1 1 0 0,0-1 0 0 0,0 0 0 0 0,0 0-1 0 0,0 0 1 0 0,0-1 0 0 0,0 0 0 0 0,0 0 0 0 0,0 0-1 0 0,1-1 1 0 0,-1 1 0 0 0,10-2 0 0 0,-4 1-34 0 0,1-2 1 0 0,-1 1 0 0 0,1-2 0 0 0,-1 1 0 0 0,0-2 0 0 0,0 1 0 0 0,0-1 0 0 0,0-1 0 0 0,-1 0 0 0 0,0-1 0 0 0,0 0 0 0 0,0 0 0 0 0,15-14-1 0 0,-4 0-15 0 0,0-2-1 0 0,29-40 0 0 0,-42 50-326 0 0,0 1-1 0 0,-1-1 1 0 0,0-1-1 0 0,-1 1 1 0 0,0-1-1 0 0,-1 0 1 0 0,6-27 0 0 0,-11 11-3398 0 0,-4 20 643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2.650"/>
    </inkml:context>
    <inkml:brush xml:id="br0">
      <inkml:brushProperty name="width" value="0.035" units="cm"/>
      <inkml:brushProperty name="height" value="0.035" units="cm"/>
      <inkml:brushProperty name="color" value="#FF0066"/>
    </inkml:brush>
  </inkml:definitions>
  <inkml:trace contextRef="#ctx0" brushRef="#br0">140 4 3681 0 0,'-2'-1'99'0'0,"0"1"1"0"0,1-1-1 0 0,-1 1 1 0 0,0 0-1 0 0,1-1 1 0 0,-1 1-1 0 0,0 0 1 0 0,1 0-1 0 0,-1 0 1 0 0,0 0-1 0 0,1 0 1 0 0,-1 1-1 0 0,0-1 1 0 0,1 0-1 0 0,-1 1 1 0 0,0-1-1 0 0,1 1 1 0 0,-1 0-1 0 0,1-1 1 0 0,-3 3-1 0 0,0-1-4 0 0,0 1 0 0 0,1 0 0 0 0,0 1 0 0 0,-1-1-1 0 0,1 0 1 0 0,0 1 0 0 0,-4 7 0 0 0,-3 8-181 0 0,0 0 0 0 0,-11 35 0 0 0,15-39 54 0 0,0 0-110 0 0,3-8 2 0 0,0-1-1 0 0,0 1 1 0 0,1 0-1 0 0,0 0 1 0 0,0 0-1 0 0,1 0 1 0 0,0 1 0 0 0,-1 9-1 0 0,4-12-214 0 0,0-2-74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2.853"/>
    </inkml:context>
    <inkml:brush xml:id="br0">
      <inkml:brushProperty name="width" value="0.035" units="cm"/>
      <inkml:brushProperty name="height" value="0.035" units="cm"/>
      <inkml:brushProperty name="color" value="#FF0066"/>
    </inkml:brush>
  </inkml:definitions>
  <inkml:trace contextRef="#ctx0" brushRef="#br0">22 5 8866 0 0,'-1'-1'48'0'0,"1"1"-1"0"0,-1-1 1 0 0,1 1-1 0 0,-1 0 1 0 0,0-1 0 0 0,1 1-1 0 0,-1 0 1 0 0,1-1 0 0 0,-1 1-1 0 0,0 0 1 0 0,1 0-1 0 0,-1 0 1 0 0,0 0 0 0 0,1-1-1 0 0,-1 1 1 0 0,0 0 0 0 0,1 0-1 0 0,-1 0 1 0 0,0 0-1 0 0,1 1 1 0 0,-1-1 0 0 0,0 0-1 0 0,1 0 1 0 0,-1 0 0 0 0,0 0-1 0 0,1 1 1 0 0,-1-1-1 0 0,1 0 1 0 0,-1 1 0 0 0,0-1-1 0 0,0 1 1 0 0,2 21 1578 0 0,0-10-1490 0 0,8 104-2468 0 0,-8 130 0 0 0,-2-28-1483 0 0,2-166 2390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3.092"/>
    </inkml:context>
    <inkml:brush xml:id="br0">
      <inkml:brushProperty name="width" value="0.035" units="cm"/>
      <inkml:brushProperty name="height" value="0.035" units="cm"/>
      <inkml:brushProperty name="color" value="#FF0066"/>
    </inkml:brush>
  </inkml:definitions>
  <inkml:trace contextRef="#ctx0" brushRef="#br0">74 81 2793 0 0,'-1'-2'175'0'0,"0"-1"0"0"0,0 0 0 0 0,0 0 0 0 0,0 1-1 0 0,1-1 1 0 0,-1 0 0 0 0,1 0 0 0 0,0 0 0 0 0,0 0 0 0 0,0 0 0 0 0,0 1 0 0 0,0-1 0 0 0,0 0 0 0 0,1 0 0 0 0,-1 0 0 0 0,3-4 0 0 0,1-22 3267 0 0,-40 73-582 0 0,31-38-3042 0 0,0 1 0 0 0,1 0 0 0 0,0 0 0 0 0,0 0 0 0 0,0 1 0 0 0,1-1 0 0 0,1 1 0 0 0,-1 0 0 0 0,-2 16 0 0 0,5-24 127 0 0,0 0 1 0 0,0 0 0 0 0,0 0-1 0 0,0 1 1 0 0,0-1 0 0 0,0 0-1 0 0,0 0 1 0 0,0 1 0 0 0,0-1-1 0 0,0 0 1 0 0,0 0-1 0 0,0 1 1 0 0,0-1 0 0 0,0 0-1 0 0,0 0 1 0 0,0 1 0 0 0,0-1-1 0 0,1 0 1 0 0,-1 0-1 0 0,0 0 1 0 0,0 1 0 0 0,0-1-1 0 0,0 0 1 0 0,0 0 0 0 0,1 0-1 0 0,-1 0 1 0 0,0 1-1 0 0,0-1 1 0 0,0 0 0 0 0,1 0-1 0 0,-1 0 1 0 0,0 0 0 0 0,0 0-1 0 0,1 0 1 0 0,-1 0-1 0 0,0 0 1 0 0,0 0 0 0 0,0 0-1 0 0,1 1 1 0 0,-1-1 0 0 0,0 0-1 0 0,0 0 1 0 0,1 0-1 0 0,-1 0 1 0 0,0-1 0 0 0,0 1-1 0 0,1 0 1 0 0,4-2-2832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3.328"/>
    </inkml:context>
    <inkml:brush xml:id="br0">
      <inkml:brushProperty name="width" value="0.035" units="cm"/>
      <inkml:brushProperty name="height" value="0.035" units="cm"/>
      <inkml:brushProperty name="color" value="#FF0066"/>
    </inkml:brush>
  </inkml:definitions>
  <inkml:trace contextRef="#ctx0" brushRef="#br0">0 153 1008 0 0,'20'-43'54'0'0,"12"-24"405"0"0,-9 25 2925 0 0,-23 42-3321 0 0,0 0 0 0 0,0 0 0 0 0,0 0 0 0 0,0 0-1 0 0,0 0 1 0 0,0 1 0 0 0,0-1 0 0 0,0 0 0 0 0,0 0 0 0 0,0 0 0 0 0,0 0 0 0 0,0 0-1 0 0,0 0 1 0 0,0 0 0 0 0,0 1 0 0 0,0-1 0 0 0,0 0 0 0 0,0 0 0 0 0,0 0 0 0 0,0 0-1 0 0,0 0 1 0 0,0 0 0 0 0,0 0 0 0 0,0 0 0 0 0,0 1 0 0 0,0-1 0 0 0,1 0 0 0 0,-1 0-1 0 0,0 0 1 0 0,0 0 0 0 0,0 0 0 0 0,0 0 0 0 0,0 0 0 0 0,0 0 0 0 0,0 0 0 0 0,0 0-1 0 0,0 1 1 0 0,0-1 0 0 0,1 0 0 0 0,-1 0 0 0 0,0 0 0 0 0,0 0 0 0 0,0 0 0 0 0,0 0 0 0 0,0 0-1 0 0,0 0 1 0 0,0 0 0 0 0,1 0 0 0 0,-1 0 0 0 0,0 0 0 0 0,0 0 0 0 0,0 0 0 0 0,0 0-1 0 0,0 0 1 0 0,0 0 0 0 0,0 0 0 0 0,1 0 0 0 0,-1 0 0 0 0,0 0 0 0 0,0 0 0 0 0,0-1-1 0 0,0 1 1 0 0,0 0 0 0 0,0 0 0 0 0,0 0 0 0 0,0 0 0 0 0,1 0 0 0 0,1 19 1192 0 0,-3 20-725 0 0,-6 19-657 0 0,1 1 0 0 0,4 0-1 0 0,6 82 1 0 0,19 44-3806 0 0,-17-131 1386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3.558"/>
    </inkml:context>
    <inkml:brush xml:id="br0">
      <inkml:brushProperty name="width" value="0.035" units="cm"/>
      <inkml:brushProperty name="height" value="0.035" units="cm"/>
      <inkml:brushProperty name="color" value="#FF0066"/>
    </inkml:brush>
  </inkml:definitions>
  <inkml:trace contextRef="#ctx0" brushRef="#br0">96 135 4001 0 0,'-15'-51'417'0'0,"13"41"579"0"0,0-1-1 0 0,-1 1 0 0 0,-1 0 0 0 0,1 0 0 0 0,-2 0 0 0 0,-7-12 0 0 0,12 22-967 0 0,-1 0-1 0 0,0 0 1 0 0,1 0 0 0 0,-1 0-1 0 0,0 0 1 0 0,1 0 0 0 0,-1 0 0 0 0,0 0-1 0 0,1 0 1 0 0,-1 1 0 0 0,0-1 0 0 0,1 0-1 0 0,-1 0 1 0 0,1 1 0 0 0,-1-1 0 0 0,0 1-1 0 0,1-1 1 0 0,-1 0 0 0 0,1 1 0 0 0,-1-1-1 0 0,1 1 1 0 0,-1-1 0 0 0,1 1 0 0 0,0-1-1 0 0,-1 1 1 0 0,1 0 0 0 0,0-1 0 0 0,-1 1-1 0 0,1-1 1 0 0,0 1 0 0 0,-1 1-1 0 0,-13 22-55 0 0,14-24 34 0 0,-3 7 176 0 0,0 0-1 0 0,1 0 0 0 0,-1 0 1 0 0,1 0-1 0 0,1 1 1 0 0,-1-1-1 0 0,1 1 0 0 0,1 7 1 0 0,-1-12-242 0 0,1 0 0 0 0,0-1 1 0 0,0 1-1 0 0,0 0 0 0 0,0 0 1 0 0,1 0-1 0 0,-1-1 0 0 0,1 1 1 0 0,0 0-1 0 0,-1-1 0 0 0,1 1 1 0 0,1-1-1 0 0,-1 1 1 0 0,0-1-1 0 0,0 1 0 0 0,1-1 1 0 0,0 0-1 0 0,-1 1 0 0 0,1-1 1 0 0,0 0-1 0 0,0 0 0 0 0,0 0 1 0 0,0-1-1 0 0,0 1 0 0 0,3 1 1 0 0,8-3-1822 0 0,-5-4 641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4.170"/>
    </inkml:context>
    <inkml:brush xml:id="br0">
      <inkml:brushProperty name="width" value="0.035" units="cm"/>
      <inkml:brushProperty name="height" value="0.035" units="cm"/>
      <inkml:brushProperty name="color" value="#FF0066"/>
    </inkml:brush>
  </inkml:definitions>
  <inkml:trace contextRef="#ctx0" brushRef="#br0">378 430 5409 0 0,'40'-37'1096'0'0,"-19"18"-963"0"0,-1 0 0 0 0,-1-2-1 0 0,20-26 1 0 0,-34 42-138 0 0,-1-1-1 0 0,-1 0 1 0 0,1-1 0 0 0,-1 1-1 0 0,0-1 1 0 0,-1 1 0 0 0,1-1-1 0 0,-1 0 1 0 0,0 0 0 0 0,-1 0-1 0 0,0 0 1 0 0,0 0 0 0 0,-1 0-1 0 0,1 0 1 0 0,-2 0 0 0 0,1 0-1 0 0,-3-11 1 0 0,2 12 133 0 0,0 1 0 0 0,-1 0-1 0 0,0-1 1 0 0,0 1 0 0 0,-1 0-1 0 0,0 0 1 0 0,0 0 0 0 0,0 1-1 0 0,0-1 1 0 0,0 1 0 0 0,-1-1-1 0 0,0 1 1 0 0,0 0 0 0 0,0 1-1 0 0,-1-1 1 0 0,1 1 0 0 0,-1 0-1 0 0,0 0 1 0 0,0 0 0 0 0,0 0-1 0 0,0 1 1 0 0,0 0 0 0 0,0 0-1 0 0,-1 1 1 0 0,-7-2 0 0 0,4 1 27 0 0,0 1 0 0 0,0 1 1 0 0,1-1-1 0 0,-1 1 1 0 0,0 1-1 0 0,0-1 0 0 0,1 2 1 0 0,-1-1-1 0 0,0 1 0 0 0,1 1 1 0 0,0-1-1 0 0,-1 1 0 0 0,1 1 1 0 0,0-1-1 0 0,-12 9 0 0 0,1 3-121 0 0,0 1 0 0 0,2 0-1 0 0,0 1 1 0 0,0 1 0 0 0,2 1-1 0 0,0 0 1 0 0,-15 28 0 0 0,-7 17-67 0 0,-29 72 0 0 0,65-134 39 0 0,-30 77 141 0 0,29-72-97 0 0,0 0 1 0 0,0 1 0 0 0,1-1 0 0 0,0 0 0 0 0,0 1-1 0 0,1-1 1 0 0,0 1 0 0 0,0-1 0 0 0,2 9 0 0 0,-2-14-15 0 0,1 0 0 0 0,-1-1 1 0 0,1 1-1 0 0,-1 0 1 0 0,1-1-1 0 0,-1 1 1 0 0,1-1-1 0 0,0 1 1 0 0,0-1-1 0 0,0 0 1 0 0,0 1-1 0 0,0-1 1 0 0,0 0-1 0 0,0 0 1 0 0,0 1-1 0 0,1-1 0 0 0,-1 0 1 0 0,0 0-1 0 0,1 0 1 0 0,-1 0-1 0 0,1-1 1 0 0,-1 1-1 0 0,3 1 1 0 0,0-2-14 0 0,0 1 1 0 0,-1 0 0 0 0,1-1-1 0 0,0 0 1 0 0,0 1 0 0 0,0-2-1 0 0,0 1 1 0 0,-1 0 0 0 0,1-1 0 0 0,4-1-1 0 0,6-1-26 0 0,-1-2-1 0 0,1 0 0 0 0,-1 0 1 0 0,20-13-1 0 0,-5 0-76 0 0,0-2 1 0 0,-1-1-1 0 0,0-1 0 0 0,23-28 0 0 0,89-110-801 0 0,-108 123 131 0 0,51-78-2696 0 0,6-5-3719 0 0,-71 106 6518 0 0,-15 13 912 0 0,0-1 0 0 0,0 1 1 0 0,0 0-1 0 0,0-1 0 0 0,0 1 0 0 0,0-1 0 0 0,-1 1 0 0 0,1-1 0 0 0,-1 0 1 0 0,1 0-1 0 0,-1 0 0 0 0,1 0 0 0 0,-1 0 0 0 0,0 0 0 0 0,0 0 0 0 0,1-3 1341 0 0,-10 11 4646 0 0,-13 26-5702 0 0,1 0 0 0 0,1 1 1 0 0,-25 60-1 0 0,-3 8 41 0 0,0-19-675 0 0,27-49 7 0 0,1 1-1 0 0,1 0 0 0 0,2 2 1 0 0,-12 39-1 0 0,23-34-66 0 0,5-40-95 0 0,0 1 0 0 0,0-1 0 0 0,0 1 0 0 0,0 0 0 0 0,0-1 0 0 0,1 1 0 0 0,-1-1 0 0 0,1 1-1 0 0,-1-1 1 0 0,1 1 0 0 0,0-1 0 0 0,-1 1 0 0 0,1-1 0 0 0,0 1 0 0 0,0-1 0 0 0,0 0 0 0 0,0 0-1 0 0,0 1 1 0 0,0-1 0 0 0,0 0 0 0 0,1 0 0 0 0,-1 0 0 0 0,2 1 0 0 0,6 1-4073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4.574"/>
    </inkml:context>
    <inkml:brush xml:id="br0">
      <inkml:brushProperty name="width" value="0.035" units="cm"/>
      <inkml:brushProperty name="height" value="0.035" units="cm"/>
      <inkml:brushProperty name="color" value="#FF0066"/>
    </inkml:brush>
  </inkml:definitions>
  <inkml:trace contextRef="#ctx0" brushRef="#br0">12 131 6593 0 0,'4'-6'5537'0'0,"16"-3"-2719"0"0,40-12-1775 0 0,-25 10-784 0 0,86-47-115 0 0,-71 32-971 0 0,-68 37 11 0 0,0 0-1 0 0,1 1 0 0 0,0 1 0 0 0,1 1 0 0 0,1 0 1 0 0,0 1-1 0 0,-14 19 0 0 0,7-7 1228 0 0,2 1 1 0 0,0 1-1 0 0,-24 51 0 0 0,33-56 618 0 0,1 1-1 0 0,-12 41 0 0 0,20-59-883 0 0,0 0 1 0 0,1 0-1 0 0,0 0 0 0 0,0 0 0 0 0,0 1 0 0 0,1-1 0 0 0,0 0 0 0 0,1 1 0 0 0,-1-1 0 0 0,1 0 0 0 0,1 0 0 0 0,-1 0 0 0 0,1 0 0 0 0,5 12 0 0 0,-5-17-130 0 0,0 1 1 0 0,0 0-1 0 0,1-1 0 0 0,-1 1 0 0 0,1-1 0 0 0,-1 0 0 0 0,1 0 0 0 0,0 0 0 0 0,0 0 0 0 0,0 0 0 0 0,0 0 0 0 0,0-1 0 0 0,0 0 0 0 0,0 0 0 0 0,1 1 0 0 0,-1-2 0 0 0,0 1 1 0 0,1 0-1 0 0,-1-1 0 0 0,1 1 0 0 0,-1-1 0 0 0,1 0 0 0 0,-1-1 0 0 0,0 1 0 0 0,1 0 0 0 0,-1-1 0 0 0,6-1 0 0 0,12-3-97 0 0,0-1 1 0 0,0-1-1 0 0,24-12 0 0 0,-27 12 23 0 0,21-10-248 0 0,-1-2 0 0 0,0-1 0 0 0,62-46-1 0 0,-19-2-4214 0 0,-52 41 115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4.842"/>
    </inkml:context>
    <inkml:brush xml:id="br0">
      <inkml:brushProperty name="width" value="0.035" units="cm"/>
      <inkml:brushProperty name="height" value="0.035" units="cm"/>
      <inkml:brushProperty name="color" value="#FF0066"/>
    </inkml:brush>
  </inkml:definitions>
  <inkml:trace contextRef="#ctx0" brushRef="#br0">94 149 776 0 0,'0'-10'118'0'0,"1"1"1"0"0,-1-1-1 0 0,2 1 0 0 0,-1-1 1 0 0,1 1-1 0 0,1-1 0 0 0,4-10 1 0 0,-6 16 17 0 0,0 1 0 0 0,0-1-1 0 0,1 1 1 0 0,-1 0 0 0 0,1-1 0 0 0,0 1 0 0 0,0 0 0 0 0,0 0 0 0 0,0 0 0 0 0,0 0 0 0 0,1 1 0 0 0,0-1 0 0 0,-1 1 0 0 0,1-1 0 0 0,0 1-1 0 0,0 0 1 0 0,0 0 0 0 0,0 0 0 0 0,1 1 0 0 0,-1-1 0 0 0,7-2 0 0 0,-9 4-60 0 0,-1 0 1 0 0,1 0-1 0 0,-1 0 1 0 0,1 0-1 0 0,0 0 1 0 0,-1 0-1 0 0,1 0 1 0 0,-1 0-1 0 0,1 0 1 0 0,0 0-1 0 0,-1 0 0 0 0,1 0 1 0 0,-1 0-1 0 0,1 0 1 0 0,-1 1-1 0 0,1-1 1 0 0,-1 0-1 0 0,1 0 1 0 0,-1 1-1 0 0,1-1 0 0 0,-1 0 1 0 0,1 1-1 0 0,-1-1 1 0 0,1 1-1 0 0,-1-1 1 0 0,1 0-1 0 0,-1 1 1 0 0,0-1-1 0 0,1 1 1 0 0,-1-1-1 0 0,0 1 0 0 0,1-1 1 0 0,-1 1-1 0 0,0 0 1 0 0,-2 25 1844 0 0,-21 27-19 0 0,22-51-1849 0 0,-39 73 1159 0 0,15-30-594 0 0,1 1-1 0 0,3 2 1 0 0,-24 71-1 0 0,44-116-531 0 0,1-1 0 0 0,-1 0 1 0 0,1 0-1 0 0,-1 0 0 0 0,1 0 0 0 0,0 0 0 0 0,0 1 0 0 0,0-1 0 0 0,0 0 0 0 0,0 0 1 0 0,0 0-1 0 0,0 0 0 0 0,1 1 0 0 0,-1-1 0 0 0,1 0 0 0 0,0 0 0 0 0,0 0 1 0 0,-1 0-1 0 0,1 0 0 0 0,1 0 0 0 0,-1 0 0 0 0,1 2 0 0 0,1-3-26 0 0,-1 1 0 0 0,0 0 0 0 0,1-1 0 0 0,-1 1 0 0 0,1-1 0 0 0,-1 0 0 0 0,1 0 0 0 0,-1 0 0 0 0,1 0 0 0 0,0 0 0 0 0,0-1 0 0 0,-1 1-1 0 0,1-1 1 0 0,5 0 0 0 0,8 0-43 0 0,0-1 0 0 0,0-1-1 0 0,-1-1 1 0 0,31-8-1 0 0,-20 2-123 0 0,-1 0 0 0 0,0-2 0 0 0,0-1-1 0 0,-1-1 1 0 0,-1-1 0 0 0,26-20-1 0 0,-3-4-1018 0 0,74-75 0 0 0,-72 60-346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4.981"/>
    </inkml:context>
    <inkml:brush xml:id="br0">
      <inkml:brushProperty name="width" value="0.035" units="cm"/>
      <inkml:brushProperty name="height" value="0.035" units="cm"/>
      <inkml:brushProperty name="color" value="#FF0066"/>
    </inkml:brush>
  </inkml:definitions>
  <inkml:trace contextRef="#ctx0" brushRef="#br0">551 91 432 0 0,'0'-6'319'0'0,"-1"0"0"0"0,-1 1 0 0 0,1 0 0 0 0,-1-1 0 0 0,0 1-1 0 0,0 0 1 0 0,-1 0 0 0 0,1 0 0 0 0,-1 0 0 0 0,0 0 0 0 0,0 0 0 0 0,-1 1 0 0 0,0 0 0 0 0,1-1-1 0 0,-1 2 1 0 0,-5-5 0 0 0,7 7-180 0 0,1 1-1 0 0,0-1 1 0 0,0 1-1 0 0,-1 0 1 0 0,1-1-1 0 0,-1 1 1 0 0,1 0-1 0 0,0 0 1 0 0,-1 0-1 0 0,1 0 1 0 0,0 0-1 0 0,-1 0 1 0 0,1 0 0 0 0,-1 0-1 0 0,1 1 1 0 0,0-1-1 0 0,-1 1 1 0 0,1-1-1 0 0,0 1 1 0 0,0-1-1 0 0,-1 1 1 0 0,1 0-1 0 0,0-1 1 0 0,0 1-1 0 0,0 0 1 0 0,0 0-1 0 0,0 0 1 0 0,0 0-1 0 0,0 0 1 0 0,0 0-1 0 0,0 0 1 0 0,-1 2-1 0 0,-27 42 1945 0 0,27-41-1867 0 0,-142 320 2900 0 0,115-248-2897 0 0,7-23-172 0 0,-183 510-567 0 0,175-461-318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5.951"/>
    </inkml:context>
    <inkml:brush xml:id="br0">
      <inkml:brushProperty name="width" value="0.035" units="cm"/>
      <inkml:brushProperty name="height" value="0.035" units="cm"/>
      <inkml:brushProperty name="color" value="#008C3A"/>
    </inkml:brush>
  </inkml:definitions>
  <inkml:trace contextRef="#ctx0" brushRef="#br0">0 530 2040 0 0,'3'-2'1035'0'0,"-1"-1"-1"0"0,0 1 1 0 0,0-1-1 0 0,0 1 1 0 0,0-1-1 0 0,0 0 0 0 0,0 1 1 0 0,-1-1-1 0 0,1 0 1 0 0,-1 0-1 0 0,0-1 1 0 0,1-3-1 0 0,6-12 3246 0 0,4 1-4829 0 0,21-23 1039 0 0,-1-2 1 0 0,-2-1-1 0 0,42-86 1 0 0,31-47-247 0 0,-103 176-242 0 0,1 0 0 0 0,0 0 0 0 0,0-1 0 0 0,-1 1 0 0 0,1 0 0 0 0,0 0 0 0 0,0 0 0 0 0,0 0 1 0 0,0 0-1 0 0,0 0 0 0 0,1 0 0 0 0,-1 0 0 0 0,0 0 0 0 0,0 1 0 0 0,0-1 0 0 0,2 0 1 0 0,-2 1-11 0 0,-1 0 0 0 0,1 1 0 0 0,-1-1 0 0 0,1 0 0 0 0,-1 1 0 0 0,0-1 1 0 0,1 0-1 0 0,-1 1 0 0 0,1-1 0 0 0,-1 1 0 0 0,0-1 0 0 0,0 0 0 0 0,1 1 1 0 0,-1-1-1 0 0,0 1 0 0 0,0-1 0 0 0,0 1 0 0 0,1-1 0 0 0,-1 1 1 0 0,0-1-1 0 0,0 1 0 0 0,0-1 0 0 0,0 1 0 0 0,0-1 0 0 0,0 1 0 0 0,0-1 1 0 0,0 1-1 0 0,0 0 0 0 0,-5 55-427 0 0,4-51 443 0 0,-79 419-412 0 0,76-409 374 0 0,0-4-8 0 0,2-1 0 0 0,-1 1 0 0 0,1-1 0 0 0,0 13 0 0 0,9-48-2532 0 0,-4 8-3840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7.291"/>
    </inkml:context>
    <inkml:brush xml:id="br0">
      <inkml:brushProperty name="width" value="0.035" units="cm"/>
      <inkml:brushProperty name="height" value="0.035" units="cm"/>
      <inkml:brushProperty name="color" value="#FF0066"/>
    </inkml:brush>
  </inkml:definitions>
  <inkml:trace contextRef="#ctx0" brushRef="#br0">114 359 1352 0 0,'-1'0'58'0'0,"0"0"0"0"0,0-1 0 0 0,1 1-1 0 0,-1-1 1 0 0,0 1 0 0 0,0-1-1 0 0,0 1 1 0 0,1-1 0 0 0,-1 0 0 0 0,0 1-1 0 0,1-1 1 0 0,-1 0 0 0 0,0 1 0 0 0,1-1-1 0 0,-1 0 1 0 0,1 0 0 0 0,-1 0 0 0 0,1 0-1 0 0,0 0 1 0 0,-1 1 0 0 0,1-1 0 0 0,0 0-1 0 0,-1 0 1 0 0,1 0 0 0 0,0 0 0 0 0,0 0-1 0 0,0 0 1 0 0,0 0 0 0 0,0 0-1 0 0,0 0 1 0 0,0 0 0 0 0,0 0 0 0 0,1 0-1 0 0,-1 0 1 0 0,0-1 0 0 0,1-18-80 0 0,-1 19 101 0 0,-1 0-1 0 0,0 0 1 0 0,1 0 0 0 0,-1 0 0 0 0,0 0 0 0 0,0 0 0 0 0,0 1 0 0 0,0-1 0 0 0,0 0 0 0 0,0 0-1 0 0,0 1 1 0 0,0-1 0 0 0,0 0 0 0 0,0 1 0 0 0,0-1 0 0 0,0 1 0 0 0,-1-1 0 0 0,1 1-1 0 0,0 0 1 0 0,0 0 0 0 0,0-1 0 0 0,-1 1 0 0 0,1 0 0 0 0,0 0 0 0 0,-2 0 0 0 0,2 0-6 0 0,-1 1 0 0 0,1-1 0 0 0,0 0 0 0 0,-1 0 0 0 0,1 0 0 0 0,0-1 0 0 0,0 1 0 0 0,-1 0 0 0 0,1 0 0 0 0,0-1 0 0 0,0 1 0 0 0,-1-1 0 0 0,1 1 0 0 0,0-1 0 0 0,0 1 0 0 0,0-1 0 0 0,0 0 0 0 0,0 0 0 0 0,0 1 0 0 0,0-1 0 0 0,0 0 0 0 0,0 0 0 0 0,0 0 0 0 0,1 0 0 0 0,-1 0 0 0 0,0 0 0 0 0,0 0 0 0 0,1 0 0 0 0,-1-1 1 0 0,1 1-1 0 0,-1 0 0 0 0,1 0 0 0 0,0 0 0 0 0,-1-1 0 0 0,1 1 0 0 0,0-2 0 0 0,1-14-87 0 0,1 0 1 0 0,1 0 0 0 0,1 1-1 0 0,0-1 1 0 0,2 1 0 0 0,7-20-1 0 0,-5 16 914 0 0,-1 0 0 0 0,-1 0 0 0 0,5-29 0 0 0,-10 48-708 0 0,-1 0 0 0 0,0 0-1 0 0,0 0 1 0 0,1 0 0 0 0,-1-1 0 0 0,0 1 0 0 0,0 0 0 0 0,0 0 0 0 0,0 0 0 0 0,0 0-1 0 0,-1 0 1 0 0,1-1 0 0 0,0 1 0 0 0,0 0 0 0 0,-1 0 0 0 0,1 0 0 0 0,-1 0 0 0 0,0-1-1 0 0,-10 11 1873 0 0,-10 37-1469 0 0,-11 212-506 0 0,13-72-90 0 0,13-147 2 0 0,-6 41-3 0 0,11-73 3 0 0,1 0 1 0 0,0 0-1 0 0,0 0 1 0 0,1 0-1 0 0,0 0 0 0 0,0 0 1 0 0,1-1-1 0 0,4 14 1 0 0,-5-18 7 0 0,0-1 0 0 0,1 1 0 0 0,-1 0 0 0 0,0-1 0 0 0,1 1 0 0 0,-1-1 0 0 0,1 0 0 0 0,0 1 0 0 0,-1-1 0 0 0,1 0-1 0 0,0 0 1 0 0,0 0 0 0 0,0 0 0 0 0,0 0 0 0 0,-1 0 0 0 0,1-1 0 0 0,0 1 0 0 0,1-1 0 0 0,-1 1 0 0 0,0-1 0 0 0,0 0 0 0 0,0 0 0 0 0,0 0 0 0 0,0 0 0 0 0,0 0 0 0 0,0 0 0 0 0,0-1 0 0 0,0 1 0 0 0,0 0 0 0 0,0-1 0 0 0,0 0 0 0 0,3-1 0 0 0,11-3 38 0 0,0-1 0 0 0,-1-1 0 0 0,15-8 0 0 0,-14 6 12 0 0,23-8-162 0 0,0 2 1 0 0,0 2-1 0 0,1 1 0 0 0,1 2 1 0 0,0 2-1 0 0,0 1 1 0 0,1 3-1 0 0,53 0 1 0 0,-82 5-741 0 0,0 1 0 0 0,0 0 0 0 0,0 1-1 0 0,0 0 1 0 0,-1 1 0 0 0,1 1 0 0 0,16 8 0 0 0,-26-12 720 0 0,4 1 69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7.925"/>
    </inkml:context>
    <inkml:brush xml:id="br0">
      <inkml:brushProperty name="width" value="0.035" units="cm"/>
      <inkml:brushProperty name="height" value="0.035" units="cm"/>
      <inkml:brushProperty name="color" value="#FF0066"/>
    </inkml:brush>
  </inkml:definitions>
  <inkml:trace contextRef="#ctx0" brushRef="#br0">254 13 2529 0 0,'0'0'110'0'0,"0"-1"1"0"0,0 1 0 0 0,0-1 0 0 0,-1 1 0 0 0,1-1-1 0 0,0 1 1 0 0,0-1 0 0 0,0 1 0 0 0,0-1 0 0 0,-1 1 0 0 0,1-1-1 0 0,0 1 1 0 0,-1-1 0 0 0,1 1 0 0 0,0-1 0 0 0,-1 1 0 0 0,1 0-1 0 0,0-1 1 0 0,-1 1 0 0 0,1-1 0 0 0,-1 1 0 0 0,1 0 0 0 0,0 0-1 0 0,-1-1 1 0 0,1 1 0 0 0,-1 0 0 0 0,1 0 0 0 0,-1-1-1 0 0,0 1 1 0 0,1 0 0 0 0,-1 0 0 0 0,1 0 0 0 0,-1 0 0 0 0,1 0-1 0 0,-1 0 1 0 0,1 0 0 0 0,-1 0 0 0 0,1 0 0 0 0,-1 0 0 0 0,1 0-1 0 0,-1 0 1 0 0,1 0 0 0 0,-1 1 0 0 0,0-1 0 0 0,1 0 0 0 0,-1 0-1 0 0,1 0 1 0 0,0 1 0 0 0,-1-1 0 0 0,1 0 0 0 0,-1 1-1 0 0,1-1 1 0 0,-1 0 0 0 0,1 1 0 0 0,0-1 0 0 0,-1 1 0 0 0,1-1-1 0 0,0 1 1 0 0,-1-1 0 0 0,1 1 0 0 0,0 0 0 0 0,-16 35 1204 0 0,14-30-1381 0 0,-100 347-215 0 0,67-216 343 0 0,29-112-4 0 0,-43 175 468 0 0,42-160-374 0 0,1 0 0 0 0,0 82 0 0 0,5-119-205 0 0,1 0-1 0 0,0 0 0 0 0,1 0 1 0 0,-1 0-1 0 0,0 0 0 0 0,1 0 1 0 0,0 0-1 0 0,0 0 1 0 0,0 0-1 0 0,0 0 0 0 0,0-1 1 0 0,0 1-1 0 0,1 0 0 0 0,-1-1 1 0 0,1 1-1 0 0,0-1 0 0 0,3 4 1 0 0,-3-5-57 0 0,-1 0 1 0 0,1 0-1 0 0,0-1 0 0 0,0 1 1 0 0,0 0-1 0 0,0-1 1 0 0,0 1-1 0 0,0-1 1 0 0,0 0-1 0 0,0 0 1 0 0,0 0-1 0 0,0 0 1 0 0,0 0-1 0 0,0 0 0 0 0,0-1 1 0 0,0 1-1 0 0,0 0 1 0 0,0-1-1 0 0,0 0 1 0 0,0 1-1 0 0,0-1 1 0 0,0 0-1 0 0,0 0 1 0 0,0 0-1 0 0,-1 0 0 0 0,3-3 1 0 0,21-12-2757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8.316"/>
    </inkml:context>
    <inkml:brush xml:id="br0">
      <inkml:brushProperty name="width" value="0.035" units="cm"/>
      <inkml:brushProperty name="height" value="0.035" units="cm"/>
      <inkml:brushProperty name="color" value="#FF0066"/>
    </inkml:brush>
  </inkml:definitions>
  <inkml:trace contextRef="#ctx0" brushRef="#br0">323 198 4001 0 0,'26'1'5877'0'0,"9"-10"-4661"0"0,-33 8-1267 0 0,0 0 1 0 0,0 0-1 0 0,0 0 0 0 0,0 0 0 0 0,-1 0 0 0 0,1-1 1 0 0,0 1-1 0 0,-1 0 0 0 0,1-1 0 0 0,-1 0 0 0 0,1 1 0 0 0,-1-1 1 0 0,0 0-1 0 0,0 0 0 0 0,0 0 0 0 0,0 0 0 0 0,0 0 0 0 0,0 0 1 0 0,0 0-1 0 0,-1 0 0 0 0,1 0 0 0 0,-1 0 0 0 0,1 0 1 0 0,-1 0-1 0 0,0-1 0 0 0,0 1 0 0 0,0 0 0 0 0,0 0 0 0 0,0 0 1 0 0,0 0-1 0 0,-1-1 0 0 0,1 1 0 0 0,-1 0 0 0 0,0 0 0 0 0,-1-2 1 0 0,-1-4 159 0 0,-1 1 0 0 0,0 0 0 0 0,0 0 0 0 0,0 0 0 0 0,-1 1 0 0 0,-1 0 0 0 0,1 0 0 0 0,-1 0 0 0 0,0 1 1 0 0,0-1-1 0 0,0 1 0 0 0,-1 1 0 0 0,0-1 0 0 0,0 1 0 0 0,-14-6 0 0 0,13 6 2 0 0,-1 0 1 0 0,1 1-1 0 0,-1 0 1 0 0,0 1-1 0 0,0 0 0 0 0,0 0 1 0 0,0 1-1 0 0,0 0 0 0 0,-1 0 1 0 0,1 1-1 0 0,0 0 1 0 0,0 1-1 0 0,-17 3 0 0 0,20-1-98 0 0,0 0 0 0 0,0 0 0 0 0,0 1 0 0 0,0-1 0 0 0,1 1 0 0 0,-1 1-1 0 0,1-1 1 0 0,0 1 0 0 0,0 0 0 0 0,1 0 0 0 0,0 0 0 0 0,-1 1 0 0 0,2-1-1 0 0,-6 11 1 0 0,-4 8-18 0 0,1 2 0 0 0,-10 28 0 0 0,13-29-1 0 0,1 1 0 0 0,1 0 1 0 0,-4 37-1 0 0,9-55 96 0 0,1 1 0 0 0,1 0-1 0 0,-1 0 1 0 0,1 0 0 0 0,1 0-1 0 0,0 0 1 0 0,0 0 0 0 0,1 0 0 0 0,0 0-1 0 0,0-1 1 0 0,1 1 0 0 0,0-1 0 0 0,9 16-1 0 0,-10-21-22 0 0,1 1-1 0 0,-1-1 1 0 0,1 0-1 0 0,0 0 1 0 0,0 0 0 0 0,0 0-1 0 0,1-1 1 0 0,-1 1-1 0 0,1-1 1 0 0,-1 0-1 0 0,1 0 1 0 0,0 0-1 0 0,0-1 1 0 0,0 1-1 0 0,0-1 1 0 0,0 0 0 0 0,0 0-1 0 0,0 0 1 0 0,0-1-1 0 0,1 1 1 0 0,-1-1-1 0 0,0 0 1 0 0,0 0-1 0 0,0-1 1 0 0,1 1-1 0 0,-1-1 1 0 0,0 0 0 0 0,0 0-1 0 0,0 0 1 0 0,4-2-1 0 0,13-6 90 0 0,-1 0 1 0 0,0-1-1 0 0,-1-1 0 0 0,26-19 1 0 0,-30 21-58 0 0,31-24 31 0 0,-1-1 1 0 0,60-60-1 0 0,7-33-6145 0 0,-105 119 2982 0 0,-2 3-569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8.583"/>
    </inkml:context>
    <inkml:brush xml:id="br0">
      <inkml:brushProperty name="width" value="0.035" units="cm"/>
      <inkml:brushProperty name="height" value="0.035" units="cm"/>
      <inkml:brushProperty name="color" value="#FF0066"/>
    </inkml:brush>
  </inkml:definitions>
  <inkml:trace contextRef="#ctx0" brushRef="#br0">56 48 3081 0 0,'7'-12'236'0'0,"-5"9"-39"0"0,-1 0 0 0 0,0 1 0 0 0,1-1 0 0 0,-1 0 0 0 0,1 1 0 0 0,0 0 0 0 0,0-1 0 0 0,0 1 1 0 0,0 0-1 0 0,1 0 0 0 0,-1 0 0 0 0,0 0 0 0 0,5-3 0 0 0,-13 41 3113 0 0,-38 85-762 0 0,2-2-3470 0 0,40-112 256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8.829"/>
    </inkml:context>
    <inkml:brush xml:id="br0">
      <inkml:brushProperty name="width" value="0.035" units="cm"/>
      <inkml:brushProperty name="height" value="0.035" units="cm"/>
      <inkml:brushProperty name="color" value="#FF0066"/>
    </inkml:brush>
  </inkml:definitions>
  <inkml:trace contextRef="#ctx0" brushRef="#br0">184 1 12675 0 0,'-1'0'124'0'0,"0"1"1"0"0,0 0 0 0 0,0-1 0 0 0,0 1 0 0 0,0-1-1 0 0,0 1 1 0 0,0 0 0 0 0,0 0 0 0 0,0 0 0 0 0,0 0-1 0 0,1 0 1 0 0,-1 0 0 0 0,0 0 0 0 0,1 0 0 0 0,-1 0-1 0 0,0 0 1 0 0,1 0 0 0 0,-1 0 0 0 0,1 0 0 0 0,0 0-1 0 0,-1 0 1 0 0,1 1 0 0 0,0-1 0 0 0,0 0-1 0 0,0 0 1 0 0,-1 1 0 0 0,2 1 0 0 0,-1 46 1082 0 0,2-22-1219 0 0,-9 21-111 0 0,-2-1 1 0 0,-2-1-1 0 0,-1 0 0 0 0,-26 59 1 0 0,16-43-87 0 0,-21 87 0 0 0,42-141 94 0 0,-22 125-430 0 0,22-116-132 0 0,-1 0 0 0 0,2 1 0 0 0,1-1 1 0 0,0 0-1 0 0,6 30 0 0 0,-1-31-2354 0 0,2-3-693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9.051"/>
    </inkml:context>
    <inkml:brush xml:id="br0">
      <inkml:brushProperty name="width" value="0.035" units="cm"/>
      <inkml:brushProperty name="height" value="0.035" units="cm"/>
      <inkml:brushProperty name="color" value="#FF0066"/>
    </inkml:brush>
  </inkml:definitions>
  <inkml:trace contextRef="#ctx0" brushRef="#br0">129 0 9906 0 0,'-2'2'353'0'0,"-1"0"0"0"0,1-1 0 0 0,-1 1 0 0 0,1 0 0 0 0,0 0 0 0 0,0 0-1 0 0,0 1 1 0 0,0-1 0 0 0,0 0 0 0 0,0 1 0 0 0,0-1 0 0 0,1 1 0 0 0,-1 0 0 0 0,1-1 0 0 0,-2 7 0 0 0,-15 54 576 0 0,9-29-1582 0 0,5-21 177 0 0,-17 43-1954 0 0,20-53 2046 0 0,-1 0 1 0 0,1 0-1 0 0,-1 0 1 0 0,0 0-1 0 0,0 0 0 0 0,0-1 1 0 0,0 1-1 0 0,0 0 1 0 0,-1-1-1 0 0,1 0 1 0 0,-1 0-1 0 0,0 0 1 0 0,1 0-1 0 0,-5 2 1 0 0,7-4 337 0 0,0 0 0 0 0,0 0 0 0 0,-1 0 1 0 0,1 1-1 0 0,0-1 0 0 0,0 0 0 0 0,-1 0 1 0 0,1 0-1 0 0,0 0 0 0 0,0-1 1 0 0,-1 1-1 0 0,1 0 0 0 0,0 0 0 0 0,0 0 1 0 0,-1 0-1 0 0,1 0 0 0 0,0 0 0 0 0,0 0 1 0 0,-1 0-1 0 0,1 0 0 0 0,0-1 1 0 0,0 1-1 0 0,0 0 0 0 0,-1 0 0 0 0,1 0 1 0 0,0 0-1 0 0,0-1 0 0 0,0 1 1 0 0,0 0-1 0 0,-1 0 0 0 0,1-1 0 0 0,0 1 1 0 0,0 0-1 0 0,0 0 0 0 0,0 0 0 0 0,0-1 1 0 0,0 1-1 0 0,0 0 0 0 0,0 0 1 0 0,0-1-1 0 0,0 1 0 0 0,0 0 0 0 0,0 0 1 0 0,0-1-1 0 0,0 1 0 0 0,0 0 0 0 0,0 0 1 0 0,0-1-1 0 0,0 1 0 0 0,0 0 1 0 0,0 0-1 0 0,0-1 0 0 0,0 1 0 0 0,0 0 1 0 0,0 0-1 0 0,1-1 0 0 0,-1 1 1 0 0,0 0-1 0 0,0 0 0 0 0,0 0 0 0 0,0-1 1 0 0,1 1-1 0 0,3-10-570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9.524"/>
    </inkml:context>
    <inkml:brush xml:id="br0">
      <inkml:brushProperty name="width" value="0.035" units="cm"/>
      <inkml:brushProperty name="height" value="0.035" units="cm"/>
      <inkml:brushProperty name="color" value="#FF0066"/>
    </inkml:brush>
  </inkml:definitions>
  <inkml:trace contextRef="#ctx0" brushRef="#br0">214 11 288 0 0,'0'0'60'0'0,"0"-1"-1"0"0,0 1 1 0 0,0 0 0 0 0,0-1-1 0 0,0 1 1 0 0,0-1 0 0 0,0 1 0 0 0,0-1-1 0 0,0 1 1 0 0,1-1 0 0 0,-1 1-1 0 0,0 0 1 0 0,0-1 0 0 0,1 1-1 0 0,-1-1 1 0 0,0 1 0 0 0,0 0-1 0 0,1-1 1 0 0,-1 1 0 0 0,0 0-1 0 0,1-1 1 0 0,-1 1 0 0 0,1 0 0 0 0,-1 0-1 0 0,0-1 1 0 0,1 1 0 0 0,-1 0-1 0 0,1 0 1 0 0,-1 0 0 0 0,0 0-1 0 0,1-1 1 0 0,-1 1 0 0 0,1 0-1 0 0,-1 0 1 0 0,1 0 0 0 0,0 0-1 0 0,25 5 4807 0 0,-21-3-3846 0 0,1 0 1 0 0,0 0 0 0 0,-1 1-1 0 0,0 0 1 0 0,1 0-1 0 0,7 7 1 0 0,24 35-340 0 0,-31-35-652 0 0,1-1-1 0 0,0 0 1 0 0,0-1 0 0 0,1 1-1 0 0,0-1 1 0 0,1-1 0 0 0,-1 0 0 0 0,2 0-1 0 0,-1 0 1 0 0,1-1 0 0 0,19 8-1 0 0,-27-13 39 0 0,25 13-693 0 0,-27-13 580 0 0,0 0 0 0 0,0 0 0 0 0,0 0 0 0 0,0 0 0 0 0,0 0 0 0 0,0 0 0 0 0,0 0 0 0 0,0 0 0 0 0,-1 0 0 0 0,1 0 0 0 0,0 0 0 0 0,-1 0 0 0 0,1 0 0 0 0,-1 0 0 0 0,1-1 0 0 0,-1 1 0 0 0,1 0 0 0 0,-1 0 0 0 0,1 0 0 0 0,-1 0 0 0 0,0-1 0 0 0,1 1 0 0 0,-1 0 0 0 0,0-1 0 0 0,0 1 0 0 0,0-1 0 0 0,-1 2 0 0 0,-106 101 134 0 0,-71 75-399 0 0,158-154 314 0 0,1 2 0 0 0,2 0 0 0 0,0 1 1 0 0,2 1-1 0 0,-24 56 0 0 0,28-55 33 0 0,6-18-25 0 0,1 0-1 0 0,0 0 1 0 0,1 1-1 0 0,0 0 1 0 0,1 0-1 0 0,0 0 1 0 0,1 0-1 0 0,1 1 1 0 0,-1 14 0 0 0,2-26-8 0 0,0 0 1 0 0,0 0 0 0 0,1 0 0 0 0,-1 1 0 0 0,0-1 0 0 0,1 0 0 0 0,-1 0 0 0 0,1 0 0 0 0,-1-1 0 0 0,1 1 0 0 0,0 0 0 0 0,-1 0 0 0 0,1 0-1 0 0,0 0 1 0 0,-1 0 0 0 0,1-1 0 0 0,0 1 0 0 0,0 0 0 0 0,0-1 0 0 0,0 1 0 0 0,0 0 0 0 0,0-1 0 0 0,0 0 0 0 0,0 1 0 0 0,1 0-1 0 0,1-1 7 0 0,0 1 0 0 0,0-1-1 0 0,0 0 1 0 0,0 0 0 0 0,0 0-1 0 0,0 0 1 0 0,0 0 0 0 0,0-1-1 0 0,5-1 1 0 0,4-1 7 0 0,0-2-1 0 0,-1 1 1 0 0,16-10 0 0 0,31-21 96 0 0,78-63 0 0 0,26-17 404 0 0,-139 101-1353 0 0,1 2 1 0 0,0 0 0 0 0,0 1 0 0 0,1 2-1 0 0,37-10 1 0 0,-35 15-1955 0 0,-16 4 99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9.719"/>
    </inkml:context>
    <inkml:brush xml:id="br0">
      <inkml:brushProperty name="width" value="0.035" units="cm"/>
      <inkml:brushProperty name="height" value="0.035" units="cm"/>
      <inkml:brushProperty name="color" value="#FF0066"/>
    </inkml:brush>
  </inkml:definitions>
  <inkml:trace contextRef="#ctx0" brushRef="#br0">13 0 13883 0 0,'-1'1'48'0'0,"1"-1"1"0"0,-1 0-1 0 0,1 0 0 0 0,-1 0 1 0 0,0 0-1 0 0,1 1 0 0 0,-1-1 1 0 0,1 0-1 0 0,-1 1 1 0 0,1-1-1 0 0,-1 0 0 0 0,1 1 1 0 0,-1-1-1 0 0,1 0 0 0 0,0 1 1 0 0,-1-1-1 0 0,1 1 0 0 0,-1-1 1 0 0,1 1-1 0 0,0-1 1 0 0,-1 1-1 0 0,1-1 0 0 0,0 1 1 0 0,0-1-1 0 0,0 1 0 0 0,-1 0 1 0 0,1-1-1 0 0,0 1 0 0 0,0-1 1 0 0,0 1-1 0 0,0 0 0 0 0,0-1 1 0 0,0 1-1 0 0,0-1 1 0 0,0 1-1 0 0,0-1 0 0 0,0 1 1 0 0,0 0-1 0 0,1-1 0 0 0,-1 1 1 0 0,0-1-1 0 0,0 1 0 0 0,0-1 1 0 0,1 1-1 0 0,-1 0 1 0 0,0-1-1 0 0,1 1 0 0 0,-1-1 1 0 0,0 0-1 0 0,1 1 0 0 0,-1-1 1 0 0,1 1-1 0 0,0 0 0 0 0,8 17 110 0 0,-7-13-290 0 0,7 21-287 0 0,-9-26 310 0 0,1 1 0 0 0,-1-1-1 0 0,0 0 1 0 0,0 1 0 0 0,0-1 0 0 0,0 1 0 0 0,1-1 0 0 0,-1 1 0 0 0,0-1 0 0 0,0 0 0 0 0,0 1 0 0 0,0-1 0 0 0,0 1 0 0 0,0-1 0 0 0,0 1 0 0 0,0-1 0 0 0,0 0 0 0 0,0 1 0 0 0,0-1 0 0 0,0 1 0 0 0,-1-1 0 0 0,1 1 0 0 0,0-1 0 0 0,0 0 0 0 0,0 1 0 0 0,-1-1-1 0 0,1 1 1 0 0,0-1 0 0 0,0 0 0 0 0,-1 1 0 0 0,1-1 0 0 0,0 0 0 0 0,-1 1 0 0 0,1-1 0 0 0,0 0 0 0 0,-1 0 0 0 0,1 1 0 0 0,0-1 0 0 0,-1 0 0 0 0,1 0 0 0 0,-1 0 0 0 0,0 1 0 0 0,-4-6-2897 0 0,3-1-255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19.976"/>
    </inkml:context>
    <inkml:brush xml:id="br0">
      <inkml:brushProperty name="width" value="0.035" units="cm"/>
      <inkml:brushProperty name="height" value="0.035" units="cm"/>
      <inkml:brushProperty name="color" value="#FF0066"/>
    </inkml:brush>
  </inkml:definitions>
  <inkml:trace contextRef="#ctx0" brushRef="#br0">157 66 7458 0 0,'0'0'-4'0'0,"31"-49"2539"0"0,-30 47-2307 0 0,0 1 0 0 0,0-1 0 0 0,0 1 0 0 0,0 0 0 0 0,1 0 0 0 0,-1 0 1 0 0,1-1-1 0 0,-1 1 0 0 0,1 1 0 0 0,-1-1 0 0 0,1 0 0 0 0,-1 0 0 0 0,3 0 0 0 0,-3 1-144 0 0,0 0-1 0 0,0 0 0 0 0,-1 0 1 0 0,1 0-1 0 0,0 0 1 0 0,0 1-1 0 0,0-1 0 0 0,-1 0 1 0 0,1 1-1 0 0,0-1 1 0 0,0 0-1 0 0,-1 1 1 0 0,1-1-1 0 0,0 1 0 0 0,-1-1 1 0 0,1 1-1 0 0,-1-1 1 0 0,1 1-1 0 0,-1 0 0 0 0,1-1 1 0 0,-1 1-1 0 0,1 0 1 0 0,-1-1-1 0 0,1 1 0 0 0,-1 0 1 0 0,0-1-1 0 0,1 1 1 0 0,-1 0-1 0 0,0 0 1 0 0,0 0-1 0 0,0 0 0 0 0,2 7 65 0 0,0 0 0 0 0,-1-1 0 0 0,0 1 0 0 0,0 0 1 0 0,-1 0-1 0 0,0 0 0 0 0,0 0 0 0 0,-1 0 0 0 0,-2 12 0 0 0,-22 74 136 0 0,20-75-196 0 0,-50 158 137 0 0,11-41-12 0 0,6 3-1 0 0,-21 148 1 0 0,55-226-597 0 0,6-35-4767 0 0,0-15-455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1.342"/>
    </inkml:context>
    <inkml:brush xml:id="br0">
      <inkml:brushProperty name="width" value="0.035" units="cm"/>
      <inkml:brushProperty name="height" value="0.035" units="cm"/>
      <inkml:brushProperty name="color" value="#FF0066"/>
    </inkml:brush>
  </inkml:definitions>
  <inkml:trace contextRef="#ctx0" brushRef="#br0">278 168 1808 0 0,'-6'-8'1094'0'0,"-1"0"0"0"0,1-1 0 0 0,0 0 1 0 0,-9-17-1 0 0,12 18-702 0 0,-1 0 0 0 0,-1 1 1 0 0,1 0-1 0 0,-1 0 0 0 0,0 0 1 0 0,-1 1-1 0 0,0-1 1 0 0,0 1-1 0 0,-7-5 0 0 0,-26-12 612 0 0,36 21-870 0 0,1 1 0 0 0,-1 0-1 0 0,0-1 1 0 0,1 1 0 0 0,-1 0-1 0 0,0 1 1 0 0,0-1 0 0 0,0 0 0 0 0,0 1-1 0 0,0 0 1 0 0,0 0 0 0 0,-5 0-1 0 0,7 5-76 0 0,1-1 1 0 0,-1 1-1 0 0,1 0 0 0 0,0-1 0 0 0,0 1 0 0 0,1 0 0 0 0,-1 0 0 0 0,1-1 0 0 0,0 1 1 0 0,2 4-1 0 0,-2 0-75 0 0,8 58 609 0 0,-4 0 0 0 0,-2 0 0 0 0,-3 1 0 0 0,-13 92 0 0 0,-43 210-169 0 0,19-138-61 0 0,30-180-333 0 0,2 1-1 0 0,1 69 1 0 0,5-105-25 0 0,0 1 0 0 0,0-1 0 0 0,2 0 0 0 0,0 0 0 0 0,1 0 0 0 0,1-1 0 0 0,1 1 0 0 0,0-1 0 0 0,1 0 0 0 0,1 0 0 0 0,9 15 0 0 0,-13-26-4 0 0,0-1 0 0 0,0 1 0 0 0,0 0 0 0 0,1-1-1 0 0,-1 0 1 0 0,1 0 0 0 0,0 0 0 0 0,0-1 0 0 0,0 1 0 0 0,1-1 0 0 0,-1-1 0 0 0,1 1 0 0 0,-1-1 0 0 0,1 0 0 0 0,10 3-1 0 0,-6-4-2 0 0,1 0 0 0 0,-1 0 0 0 0,0-1-1 0 0,1 0 1 0 0,-1-1 0 0 0,0 0-1 0 0,0-1 1 0 0,17-4 0 0 0,4-5-7 0 0,0-1 0 0 0,-1-1-1 0 0,-1-2 1 0 0,52-34 0 0 0,33-30-577 0 0,-39 24-5272 0 0,-46 33 745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6.121"/>
    </inkml:context>
    <inkml:brush xml:id="br0">
      <inkml:brushProperty name="width" value="0.035" units="cm"/>
      <inkml:brushProperty name="height" value="0.035" units="cm"/>
      <inkml:brushProperty name="color" value="#008C3A"/>
    </inkml:brush>
  </inkml:definitions>
  <inkml:trace contextRef="#ctx0" brushRef="#br0">49 0 5041 0 0,'-4'2'208'0'0,"0"-1"0"0"0,1 1-1 0 0,-1 0 1 0 0,1 0 0 0 0,0 1 0 0 0,-1-1 0 0 0,1 1-1 0 0,0-1 1 0 0,0 1 0 0 0,1 0 0 0 0,-1 0-1 0 0,-4 7 1 0 0,7-9-33 0 0,-1 0 0 0 0,1 0-1 0 0,0-1 1 0 0,-1 1-1 0 0,1 0 1 0 0,0 0 0 0 0,0 0-1 0 0,0 0 1 0 0,0 0 0 0 0,0 0-1 0 0,0 0 1 0 0,0 0 0 0 0,0 0-1 0 0,0 0 1 0 0,0 0 0 0 0,1 0-1 0 0,-1-1 1 0 0,0 1 0 0 0,1 0-1 0 0,-1 0 1 0 0,0 0 0 0 0,2 1-1 0 0,-1 0 127 0 0,1 0-1 0 0,0 0 1 0 0,0-1-1 0 0,0 1 1 0 0,0-1-1 0 0,0 1 1 0 0,1-1-1 0 0,-1 1 1 0 0,0-1-1 0 0,1 0 1 0 0,-1 0-1 0 0,3 0 1 0 0,4 2 59 0 0,0-1 0 0 0,0 0 0 0 0,0-1 0 0 0,0 0 1 0 0,0-1-1 0 0,0 0 0 0 0,0 0 0 0 0,0-1 0 0 0,-1 0 0 0 0,16-3 0 0 0,-2-2-868 0 0,0-1 0 0 0,-1 0 1 0 0,22-12-1 0 0,-20 8-837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1.706"/>
    </inkml:context>
    <inkml:brush xml:id="br0">
      <inkml:brushProperty name="width" value="0.035" units="cm"/>
      <inkml:brushProperty name="height" value="0.035" units="cm"/>
      <inkml:brushProperty name="color" value="#FF0066"/>
    </inkml:brush>
  </inkml:definitions>
  <inkml:trace contextRef="#ctx0" brushRef="#br0">185 66 3369 0 0,'-1'-2'103'0'0,"-1"1"0"0"0,1-1 0 0 0,0 0 0 0 0,1 0 0 0 0,-1 0 0 0 0,0 1 0 0 0,0-1 0 0 0,1 0 0 0 0,-1 0 0 0 0,1 0 0 0 0,0 0 0 0 0,0 0 0 0 0,-1 0 0 0 0,1 0-1 0 0,1 0 1 0 0,-1 0 0 0 0,0 0 0 0 0,0 0 0 0 0,1 0 0 0 0,-1 0 0 0 0,1 0 0 0 0,-1 0 0 0 0,1 1 0 0 0,0-1 0 0 0,0 0 0 0 0,0 0 0 0 0,0 1 0 0 0,0-1 0 0 0,0 0 0 0 0,0 1 0 0 0,1-1 0 0 0,-1 1 0 0 0,0-1 0 0 0,1 1 0 0 0,1-1 0 0 0,-2 2-83 0 0,0 0-1 0 0,-1 1 0 0 0,1-1 1 0 0,-1 0-1 0 0,1 1 1 0 0,-1-1-1 0 0,1 1 1 0 0,-1-1-1 0 0,0 1 0 0 0,1-1 1 0 0,-1 1-1 0 0,1-1 1 0 0,-1 1-1 0 0,0-1 1 0 0,0 1-1 0 0,1 0 0 0 0,-1-1 1 0 0,0 1-1 0 0,0-1 1 0 0,0 1-1 0 0,0 0 0 0 0,1-1 1 0 0,-1 1-1 0 0,0 0 1 0 0,0-1-1 0 0,0 1 1 0 0,-1 0-1 0 0,1-1 0 0 0,0 1 1 0 0,0 0-1 0 0,0-1 1 0 0,-1 2-1 0 0,0 27 230 0 0,-12 69 1320 0 0,-46 166 0 0 0,25-127-598 0 0,-53 196 589 0 0,81-291-2761 0 0,5-41 1107 0 0,1 0 0 0 0,0 0 0 0 0,0 0 0 0 0,-1 0 0 0 0,1 0 0 0 0,0 1 0 0 0,0-1 0 0 0,0 0 0 0 0,0 0 0 0 0,1 0 0 0 0,-1 0 0 0 0,0 0 0 0 0,0 0 0 0 0,1 0 0 0 0,-1 1 0 0 0,0-1 0 0 0,1 0 0 0 0,-1 0 0 0 0,1 0 0 0 0,0 0 0 0 0,-1-1 0 0 0,1 1 0 0 0,0 0 0 0 0,-1 0 0 0 0,1 0 1 0 0,0 0-1 0 0,0-1 0 0 0,0 1 0 0 0,0 0 0 0 0,0-1 0 0 0,0 1 0 0 0,1 0 0 0 0,8-2-3926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2.109"/>
    </inkml:context>
    <inkml:brush xml:id="br0">
      <inkml:brushProperty name="width" value="0.035" units="cm"/>
      <inkml:brushProperty name="height" value="0.035" units="cm"/>
      <inkml:brushProperty name="color" value="#FF0066"/>
    </inkml:brush>
  </inkml:definitions>
  <inkml:trace contextRef="#ctx0" brushRef="#br0">350 376 6193 0 0,'1'0'104'0'0,"0"0"-1"0"0,0 0 0 0 0,1 0 0 0 0,-1 0 0 0 0,0 0 0 0 0,0 0 1 0 0,0 0-1 0 0,1 0 0 0 0,-1 0 0 0 0,0-1 0 0 0,0 1 1 0 0,0-1-1 0 0,0 1 0 0 0,0-1 0 0 0,0 1 0 0 0,0-1 1 0 0,0 1-1 0 0,0-1 0 0 0,2-1 0 0 0,24-14 514 0 0,-20 11-748 0 0,-1 0 0 0 0,0 0 1 0 0,0-1-1 0 0,0 0 0 0 0,-1-1 0 0 0,0 1 1 0 0,0-1-1 0 0,-1 0 0 0 0,1 0 0 0 0,-2 0 1 0 0,1-1-1 0 0,-1 1 0 0 0,0-1 0 0 0,0 0 1 0 0,-1 0-1 0 0,0 0 0 0 0,-1 0 0 0 0,0 0 1 0 0,0 0-1 0 0,-1 0 0 0 0,0-1 0 0 0,0 1 1 0 0,-1 0-1 0 0,-1-9 0 0 0,0 8-7 0 0,0 0 0 0 0,-1 1 0 0 0,0-1 0 0 0,-1 1-1 0 0,0 0 1 0 0,0 0 0 0 0,0 0 0 0 0,-1 1 0 0 0,0-1 0 0 0,-1 1 0 0 0,-11-12-1 0 0,9 13 400 0 0,1-1 0 0 0,-1 1 0 0 0,0 1 0 0 0,0-1 0 0 0,0 1 0 0 0,-1 1 0 0 0,-11-5 0 0 0,15 7-220 0 0,0 1-1 0 0,0 0 1 0 0,0 0 0 0 0,0 0 0 0 0,0 0 0 0 0,0 1 0 0 0,0 0 0 0 0,-1 0 0 0 0,1 0 0 0 0,0 1 0 0 0,0 0 0 0 0,0 0-1 0 0,0 0 1 0 0,0 0 0 0 0,0 1 0 0 0,0 0 0 0 0,1 0 0 0 0,-1 0 0 0 0,0 1 0 0 0,1-1 0 0 0,0 1 0 0 0,-1 0 0 0 0,1 1 0 0 0,0-1-1 0 0,1 1 1 0 0,-7 6 0 0 0,-7 10 78 0 0,1 1 1 0 0,1 0-1 0 0,1 2 0 0 0,-11 23 0 0 0,15-28 12 0 0,-7 12-16 0 0,1 1 0 0 0,2 1 1 0 0,1 0-1 0 0,2 1 0 0 0,1 0 0 0 0,1 1 1 0 0,2 0-1 0 0,2 0 0 0 0,1 1 1 0 0,0 36-1 0 0,4-66 36 0 0,0-1 0 0 0,0 1 0 0 0,1-1 0 0 0,0 0 0 0 0,0 1 0 0 0,0-1 0 0 0,0 0 0 0 0,0 0 0 0 0,1 0 0 0 0,0 0 0 0 0,0 0 0 0 0,0 0 0 0 0,0 0 0 0 0,1-1 0 0 0,-1 1 0 0 0,1-1 1 0 0,0 1-1 0 0,0-1 0 0 0,0 0 0 0 0,1 0 0 0 0,-1-1 0 0 0,1 1 0 0 0,-1-1 0 0 0,1 1 0 0 0,5 1 0 0 0,-2-2-18 0 0,0 0 0 0 0,0 0-1 0 0,0-1 1 0 0,0 0 0 0 0,0 0 0 0 0,1-1 0 0 0,-1 0 0 0 0,0 0 0 0 0,0-1 0 0 0,0 1-1 0 0,0-2 1 0 0,0 1 0 0 0,0-1 0 0 0,14-5 0 0 0,-3-1-77 0 0,-1-1 0 0 0,0 0 0 0 0,-1-1 1 0 0,1-1-1 0 0,-2-1 0 0 0,0 0 0 0 0,0-1 0 0 0,-1 0 0 0 0,14-18 1 0 0,16-23-833 0 0,44-73 1 0 0,-34 47-1972 0 0,-32 50-253 0 0,-3 5-613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2.328"/>
    </inkml:context>
    <inkml:brush xml:id="br0">
      <inkml:brushProperty name="width" value="0.035" units="cm"/>
      <inkml:brushProperty name="height" value="0.035" units="cm"/>
      <inkml:brushProperty name="color" value="#FF0066"/>
    </inkml:brush>
  </inkml:definitions>
  <inkml:trace contextRef="#ctx0" brushRef="#br0">1 40 5409 0 0,'19'-22'6477'0'0,"-17"21"-6457"0"0,-1-1-1 0 0,1 1 1 0 0,-1-1-1 0 0,1 1 1 0 0,0-1-1 0 0,0 1 1 0 0,-1 0 0 0 0,1 0-1 0 0,0 0 1 0 0,0 0-1 0 0,0 0 1 0 0,0 0-1 0 0,1 1 1 0 0,-1-1 0 0 0,0 1-1 0 0,3-1 1 0 0,-4 2-185 0 0,-1-1 1 0 0,0 1 0 0 0,1 0 0 0 0,-1-1 0 0 0,1 1 0 0 0,-1 0-1 0 0,0 0 1 0 0,0-1 0 0 0,1 1 0 0 0,-1 0 0 0 0,0 0-1 0 0,0-1 1 0 0,0 1 0 0 0,0 0 0 0 0,0 0 0 0 0,0 0-1 0 0,0-1 1 0 0,0 1 0 0 0,0 0 0 0 0,0 0 0 0 0,0 0 0 0 0,0-1-1 0 0,-1 1 1 0 0,1 0 0 0 0,0 0 0 0 0,-1-1 0 0 0,1 1-1 0 0,0 0 1 0 0,-2 0 0 0 0,2 1-10 0 0,-4 7-1016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2.649"/>
    </inkml:context>
    <inkml:brush xml:id="br0">
      <inkml:brushProperty name="width" value="0.035" units="cm"/>
      <inkml:brushProperty name="height" value="0.035" units="cm"/>
      <inkml:brushProperty name="color" value="#FF0066"/>
    </inkml:brush>
  </inkml:definitions>
  <inkml:trace contextRef="#ctx0" brushRef="#br0">210 0 16996 0 0,'-4'3'111'0'0,"-1"-1"1"0"0,1 1 0 0 0,0 0 0 0 0,1 0 0 0 0,-1 0 0 0 0,0 1 0 0 0,1-1-1 0 0,0 1 1 0 0,0 0 0 0 0,0 0 0 0 0,0 0 0 0 0,1 0 0 0 0,-1 1-1 0 0,-1 5 1 0 0,0 3-270 0 0,0 1-1 0 0,1 0 1 0 0,-2 25-1 0 0,5-37 188 0 0,-104 609-952 0 0,91-561 912 0 0,7-32-54 0 0,1-1-1 0 0,1 0 1 0 0,1 1-1 0 0,0 0 1 0 0,1 0-1 0 0,1 31 1 0 0,1-49-4 0 0,0 1 1 0 0,0-1 0 0 0,0 1-1 0 0,0-1 1 0 0,0 1-1 0 0,0-1 1 0 0,0 1 0 0 0,0 0-1 0 0,0-1 1 0 0,0 1 0 0 0,1-1-1 0 0,-1 1 1 0 0,0-1 0 0 0,0 1-1 0 0,1-1 1 0 0,-1 1 0 0 0,0-1-1 0 0,1 0 1 0 0,-1 1-1 0 0,0-1 1 0 0,1 1 0 0 0,-1-1-1 0 0,0 0 1 0 0,1 1 0 0 0,-1-1-1 0 0,1 0 1 0 0,-1 1 0 0 0,1-1-1 0 0,-1 0 1 0 0,1 0 0 0 0,-1 1-1 0 0,1-1 1 0 0,-1 0-1 0 0,1 0 1 0 0,-1 0 0 0 0,1 0-1 0 0,0 0 1 0 0,-1 0 0 0 0,1 0-1 0 0,-1 0 1 0 0,1 0 0 0 0,-1 0-1 0 0,1 0 1 0 0,-1 0 0 0 0,1 0-1 0 0,0 0 1 0 0,8-5-4897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2.875"/>
    </inkml:context>
    <inkml:brush xml:id="br0">
      <inkml:brushProperty name="width" value="0.035" units="cm"/>
      <inkml:brushProperty name="height" value="0.035" units="cm"/>
      <inkml:brushProperty name="color" value="#FF0066"/>
    </inkml:brush>
  </inkml:definitions>
  <inkml:trace contextRef="#ctx0" brushRef="#br0">24 1 13883 0 0,'-2'1'-20'0'0,"1"1"0"0"0,-1-1 0 0 0,0 1-1 0 0,1 0 1 0 0,-1 0 0 0 0,1 0 0 0 0,-1-1 0 0 0,1 1 0 0 0,0 0 0 0 0,0 1-1 0 0,0-1 1 0 0,0 0 0 0 0,0 0 0 0 0,0 0 0 0 0,1 1 0 0 0,-1-1 0 0 0,1 0-1 0 0,0 1 1 0 0,-1-1 0 0 0,1 0 0 0 0,0 1 0 0 0,0-1 0 0 0,1 0-1 0 0,-1 1 1 0 0,0-1 0 0 0,1 0 0 0 0,-1 1 0 0 0,2 2 0 0 0,2 23-1492 0 0,-4-23 1068 0 0,1-2 32 0 0,0-1 0 0 0,-1 0 1 0 0,0 1-1 0 0,0-1 0 0 0,0 1 1 0 0,0-1-1 0 0,0 1 0 0 0,0-1 1 0 0,0 1-1 0 0,-1-1 0 0 0,1 0 0 0 0,-1 1 1 0 0,0-1-1 0 0,0 0 0 0 0,0 1 1 0 0,0-1-1 0 0,0 0 0 0 0,-2 3 1 0 0,2-5-333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3.413"/>
    </inkml:context>
    <inkml:brush xml:id="br0">
      <inkml:brushProperty name="width" value="0.035" units="cm"/>
      <inkml:brushProperty name="height" value="0.035" units="cm"/>
      <inkml:brushProperty name="color" value="#FF0066"/>
    </inkml:brush>
  </inkml:definitions>
  <inkml:trace contextRef="#ctx0" brushRef="#br0">0 56 7946 0 0,'16'7'3873'0'0,"15"-2"-2841"0"0,-2-10-912 0 0,1-1 1 0 0,43-14 0 0 0,-43 10 183 0 0,1 2-1 0 0,40-5 1 0 0,-62 12-181 0 0,45-3 419 0 0,-52 4-584 0 0,0 0 1 0 0,1 0-1 0 0,-1 0 0 0 0,0 0 0 0 0,0 1 0 0 0,1-1 0 0 0,-1 1 1 0 0,0-1-1 0 0,0 1 0 0 0,0 0 0 0 0,0 0 0 0 0,0 0 0 0 0,0 0 0 0 0,0 0 1 0 0,0 0-1 0 0,0 1 0 0 0,0-1 0 0 0,0 1 0 0 0,1 1 0 0 0,-3-2-76 0 0,1 1 1 0 0,-1-1-1 0 0,0 1 0 0 0,0-1 0 0 0,1 1 0 0 0,-1-1 0 0 0,0 1 0 0 0,-1-1 1 0 0,1 1-1 0 0,0-1 0 0 0,0 1 0 0 0,-1-1 0 0 0,1 1 0 0 0,0-1 0 0 0,-1 1 1 0 0,0-1-1 0 0,1 0 0 0 0,-1 1 0 0 0,0-1 0 0 0,0 0 0 0 0,1 0 0 0 0,-1 1 0 0 0,0-1 1 0 0,0 0-1 0 0,0 0 0 0 0,-2 1 0 0 0,-36 33-2012 0 0,31-29 1702 0 0,-12 11-768 0 0,-3 1 1404 0 0,1 2 1 0 0,0 0-1 0 0,2 1 1 0 0,-25 33-1 0 0,40-47-85 0 0,1-1 0 0 0,0 0 0 0 0,1 1 0 0 0,-1 0-1 0 0,1 0 1 0 0,1 0 0 0 0,-1 0 0 0 0,1 1-1 0 0,0-1 1 0 0,1 0 0 0 0,0 1 0 0 0,0-1 0 0 0,1 1-1 0 0,0 0 1 0 0,0-1 0 0 0,0 1 0 0 0,1-1-1 0 0,1 1 1 0 0,-1-1 0 0 0,1 1 0 0 0,0-1 0 0 0,5 10-1 0 0,-6-15-146 0 0,-1 1 0 0 0,1-1-1 0 0,0 0 1 0 0,1-1 0 0 0,-1 1 0 0 0,0 0-1 0 0,0 0 1 0 0,1 0 0 0 0,-1-1-1 0 0,1 1 1 0 0,-1-1 0 0 0,1 1-1 0 0,0-1 1 0 0,0 0 0 0 0,0 1 0 0 0,0-1-1 0 0,0 0 1 0 0,0 0 0 0 0,0 0-1 0 0,0-1 1 0 0,0 1 0 0 0,3 0-1 0 0,1 0 4 0 0,0-1-1 0 0,1 0 0 0 0,-1-1 1 0 0,1 1-1 0 0,-1-1 1 0 0,7-2-1 0 0,-8 2 78 0 0,-1-1 0 0 0,1 1 0 0 0,-1 1 0 0 0,1-1 0 0 0,0 1 0 0 0,-1 0 0 0 0,1 0 1 0 0,0 0-1 0 0,-1 0 0 0 0,1 1 0 0 0,-1 0 0 0 0,1 0 0 0 0,8 3 0 0 0,-12-3-55 0 0,0 0-1 0 0,0 1 1 0 0,1-1-1 0 0,-1 0 1 0 0,0 1-1 0 0,0-1 1 0 0,0 1-1 0 0,-1 0 1 0 0,1-1-1 0 0,0 1 1 0 0,0 0-1 0 0,-1-1 1 0 0,1 1-1 0 0,-1 0 1 0 0,0 0-1 0 0,0-1 1 0 0,1 1-1 0 0,-1 0 1 0 0,0 0-1 0 0,0 0 1 0 0,-1-1-1 0 0,1 1 1 0 0,0 0 0 0 0,0 0-1 0 0,-1-1 1 0 0,1 1-1 0 0,-1 0 1 0 0,0 0-1 0 0,-1 2 1 0 0,-24 52 97 0 0,25-54-83 0 0,-21 34-15 0 0,-36 44 0 0 0,38-54-509 0 0,1 0-1 0 0,1 1 0 0 0,-22 46 0 0 0,38-63-750 0 0,5-9-1598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3.636"/>
    </inkml:context>
    <inkml:brush xml:id="br0">
      <inkml:brushProperty name="width" value="0.035" units="cm"/>
      <inkml:brushProperty name="height" value="0.035" units="cm"/>
      <inkml:brushProperty name="color" value="#FF0066"/>
    </inkml:brush>
  </inkml:definitions>
  <inkml:trace contextRef="#ctx0" brushRef="#br0">69 1 10946 0 0,'-3'4'290'0'0,"-1"0"1"0"0,1 0-1 0 0,-1 1 0 0 0,1-1 0 0 0,1 1 0 0 0,-1 0 0 0 0,1 0 0 0 0,0 0 0 0 0,0 1 0 0 0,0-1 0 0 0,0 0 0 0 0,1 1 1 0 0,0-1-1 0 0,0 1 0 0 0,1-1 0 0 0,0 1 0 0 0,0 8 0 0 0,-2 13-300 0 0,2-26 9 0 0,-8 44-340 0 0,0-29-2197 0 0,7-16 2351 0 0,1 0 1 0 0,-1 0-1 0 0,0 0 1 0 0,1 0-1 0 0,-1-1 0 0 0,1 1 1 0 0,-1 0-1 0 0,1 0 1 0 0,-1-1-1 0 0,1 1 0 0 0,-1 0 1 0 0,1-1-1 0 0,-1 1 1 0 0,1-1-1 0 0,0 1 0 0 0,-1 0 1 0 0,1-1-1 0 0,0 1 1 0 0,-1-1-1 0 0,1 1 0 0 0,0-1 1 0 0,-1 1-1 0 0,1-1 1 0 0,0 1-1 0 0,0-1 0 0 0,0 0 1 0 0,-1 1-1 0 0,1-1 1 0 0,0 1-1 0 0,0-1 0 0 0,0 0 1 0 0,-1-6-203 0 0,0 1-1 0 0,0-1 1 0 0,1 1 0 0 0,0-1-1 0 0,0 1 1 0 0,1-1 0 0 0,-1 1-1 0 0,2 0 1 0 0,-1-1 0 0 0,0 1 0 0 0,1 0-1 0 0,1 0 1 0 0,2-7 0 0 0,2-9 138 0 0,5-17 205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23.849"/>
    </inkml:context>
    <inkml:brush xml:id="br0">
      <inkml:brushProperty name="width" value="0.035" units="cm"/>
      <inkml:brushProperty name="height" value="0.035" units="cm"/>
      <inkml:brushProperty name="color" value="#FF0066"/>
    </inkml:brush>
  </inkml:definitions>
  <inkml:trace contextRef="#ctx0" brushRef="#br0">182 0 8866 0 0,'-8'159'6927'0'0,"-13"-4"-3917"0"0,-44 151-3174 0 0,10-50 353 0 0,25-45-1081 0 0,28-121-2514 0 0,2-56 1455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53.860"/>
    </inkml:context>
    <inkml:brush xml:id="br0">
      <inkml:brushProperty name="width" value="0.035" units="cm"/>
      <inkml:brushProperty name="height" value="0.035" units="cm"/>
      <inkml:brushProperty name="color" value="#FF0066"/>
    </inkml:brush>
  </inkml:definitions>
  <inkml:trace contextRef="#ctx0" brushRef="#br0">208 1457 7946 0 0,'-2'0'65'0'0,"-20"3"109"0"0,-1-2 1 0 0,-35-2-1 0 0,51 0-179 0 0,1 1 0 0 0,-1-2 1 0 0,1 1-1 0 0,0-1 0 0 0,-1 0 0 0 0,1 0 0 0 0,0 0 0 0 0,0-1 0 0 0,0 0 0 0 0,1 0 0 0 0,-1-1 1 0 0,1 0-1 0 0,-10-7 0 0 0,14 9 8 0 0,1 1 0 0 0,-1 0 0 0 0,0 0 0 0 0,0-1 0 0 0,0 1 0 0 0,1-1 0 0 0,-1 1 0 0 0,1 0 0 0 0,-1-1 0 0 0,1 1 0 0 0,-1-1 0 0 0,1 0 0 0 0,0 1 0 0 0,0-1 0 0 0,0 1 0 0 0,0-1 0 0 0,0 1 0 0 0,0-1 0 0 0,0 1 0 0 0,0-1 0 0 0,1 1 0 0 0,-1-1 0 0 0,1 1 0 0 0,-1-1 0 0 0,1 1 0 0 0,-1-1 0 0 0,1 1 0 0 0,2-3 0 0 0,31-42 224 0 0,-23 33-133 0 0,112-134 1621 0 0,6 5 0 0 0,194-165 0 0 0,-246 243-1292 0 0,4 4 0 0 0,2 3-1 0 0,126-66 1 0 0,-195 116-400 0 0,0 0 0 0 0,1 1 0 0 0,0 0 0 0 0,1 1-1 0 0,-1 1 1 0 0,1 0 0 0 0,-1 1 0 0 0,1 1 0 0 0,0 1 0 0 0,17 0 0 0 0,-24 1-59 0 0,0 1 1 0 0,0 1 0 0 0,0 0 0 0 0,0 0-1 0 0,0 1 1 0 0,-1 0 0 0 0,1 0-1 0 0,-1 1 1 0 0,0 0 0 0 0,0 0 0 0 0,0 1-1 0 0,-1 0 1 0 0,1 1 0 0 0,-1 0-1 0 0,0 0 1 0 0,-1 0 0 0 0,0 1 0 0 0,11 14-1 0 0,-5-1 25 0 0,0 0 0 0 0,-2 0 0 0 0,0 1-1 0 0,-2 1 1 0 0,0-1 0 0 0,6 32 0 0 0,-7-28 142 0 0,0 0 0 0 0,1-1 0 0 0,2-1-1 0 0,20 40 1 0 0,-27-59-109 0 0,0 0-1 0 0,0 1 1 0 0,1-1-1 0 0,-1 0 1 0 0,1 0-1 0 0,0-1 1 0 0,0 1-1 0 0,0-1 1 0 0,1 0-1 0 0,-1 0 1 0 0,1 0-1 0 0,0-1 0 0 0,-1 1 1 0 0,1-1-1 0 0,8 2 1 0 0,-5-2-9 0 0,0-1 0 0 0,0 0 0 0 0,1 0 0 0 0,-1-1 0 0 0,0 0 0 0 0,0-1 0 0 0,0 1-1 0 0,1-2 1 0 0,8-1 0 0 0,12-6-2 0 0,-2-1 0 0 0,1-1 0 0 0,-2-2 0 0 0,40-23 1 0 0,47-37-63 0 0,157-134 1 0 0,-9 5 70 0 0,-252 196-12 0 0,275-175 328 0 0,-252 164-258 0 0,0 2 0 0 0,1 1 0 0 0,0 1 0 0 0,1 2 0 0 0,1 1 1 0 0,0 2-1 0 0,45-5 0 0 0,-73 12-57 0 0,1 1-1 0 0,-1-1 1 0 0,0 1 0 0 0,1 1 0 0 0,-1 0 0 0 0,0 0 0 0 0,1 0 0 0 0,-1 1 0 0 0,0-1-1 0 0,0 2 1 0 0,0-1 0 0 0,0 1 0 0 0,-1 0 0 0 0,1 1 0 0 0,-1 0 0 0 0,10 7-1 0 0,-9-4-30 0 0,-1 0 0 0 0,0 0-1 0 0,0 0 1 0 0,0 1-1 0 0,-1 0 1 0 0,-1 0-1 0 0,1 1 1 0 0,-1-1-1 0 0,-1 1 1 0 0,1 0-1 0 0,-2 0 1 0 0,4 13-1 0 0,4 34 10 0 0,-3 1 0 0 0,-2-1 0 0 0,-2 75-1 0 0,-3-61 116 0 0,15 112-1 0 0,-8-143-99 0 0,3 1 0 0 0,1-2 0 0 0,2 1 0 0 0,1-1 0 0 0,28 51 0 0 0,-6-27 6 0 0,3-1 0 0 0,53 65 0 0 0,-27-34-114 0 0,-3 3 1 0 0,79 168 0 0 0,-132-244-19 0 0,1-1-1 0 0,1 0 1 0 0,0 0 0 0 0,1-1 0 0 0,1-1 0 0 0,25 24 0 0 0,-31-33 19 0 0,2 0 0 0 0,-1-1 0 0 0,1-1 0 0 0,0 0 0 0 0,0 0 0 0 0,0 0 0 0 0,1-1 0 0 0,-1-1 0 0 0,1 1 0 0 0,0-2 0 0 0,0 1 0 0 0,1-1 0 0 0,-1-1 0 0 0,0 0 0 0 0,14-1 0 0 0,-11 0-34 0 0,0-1-1 0 0,0-1 0 0 0,0 0 0 0 0,0-1 0 0 0,0 0 1 0 0,0-1-1 0 0,-1-1 0 0 0,17-7 0 0 0,-21 8 83 0 0,0 0 0 0 0,0-1 1 0 0,-1 0-1 0 0,0 0 0 0 0,1-1 0 0 0,-2 0 0 0 0,1 0 0 0 0,-1 0 0 0 0,0-1 0 0 0,0 0 0 0 0,-1 0 0 0 0,0-1 0 0 0,6-9 0 0 0,-12 17 61 0 0,1 0 0 0 0,0 0 0 0 0,0 0 0 0 0,0 0 0 0 0,0-1 0 0 0,0 1 0 0 0,0 0 0 0 0,0 0-1 0 0,-1 0 1 0 0,1 0 0 0 0,0 0 0 0 0,0 0 0 0 0,0 0 0 0 0,0 0 0 0 0,0 0 0 0 0,0 0 0 0 0,0 0 0 0 0,0-1 0 0 0,0 1-1 0 0,0 0 1 0 0,0 0 0 0 0,-1 0 0 0 0,1 0 0 0 0,0 0 0 0 0,0 0 0 0 0,0 0 0 0 0,0 0 0 0 0,0-1 0 0 0,0 1 0 0 0,0 0-1 0 0,0 0 1 0 0,0 0 0 0 0,0 0 0 0 0,0 0 0 0 0,0 0 0 0 0,0-1 0 0 0,0 1 0 0 0,0 0 0 0 0,0 0 0 0 0,1 0 0 0 0,-18 16 332 0 0,-18 29-10 0 0,-251 401 636 0 0,-264 372 1764 0 0,457-702-2474 0 0,-5-4 1 0 0,-166 147-1 0 0,187-183-263 0 0,-105 130-1 0 0,112-122-6 0 0,-111 105 0 0 0,155-166-13 0 0,-1-1-1 0 0,0-1 0 0 0,-2-1 1 0 0,0-2-1 0 0,-61 28 0 0 0,79-41 35 0 0,-1-1 0 0 0,1 0 0 0 0,-1 0 0 0 0,0-2 0 0 0,0 1 0 0 0,0-1 0 0 0,0-1 0 0 0,0 0 1 0 0,0-1-1 0 0,-1-1 0 0 0,1 1 0 0 0,0-2 0 0 0,0 0 0 0 0,0 0 0 0 0,0-1 0 0 0,1-1 0 0 0,-1 0 0 0 0,1 0 0 0 0,0-1 0 0 0,-13-7 0 0 0,-4-8 67 0 0,0-1 0 0 0,2-1 0 0 0,0-1 0 0 0,2-2 0 0 0,0 0 0 0 0,-32-46 0 0 0,-104-185 184 0 0,156 250-261 0 0,-161-288 110 0 0,-70-121-62 0 0,189 339-32 0 0,-284-432-293 0 0,287 453 279 0 0,-2 2 0 0 0,-2 2 1 0 0,-3 2-1 0 0,-1 2 0 0 0,-3 2 0 0 0,-97-61 0 0 0,-65 1 618 0 0,109 56-617 0 0,97 45 7 0 0,1-1 0 0 0,-1 0 0 0 0,1 0 0 0 0,1-1-1 0 0,-1 0 1 0 0,1-1 0 0 0,0 1 0 0 0,0-2 0 0 0,-7-9-1 0 0,11 12-8 0 0,1-1 0 0 0,-1 0 0 0 0,1 0 0 0 0,1 0-1 0 0,-1-1 1 0 0,1 1 0 0 0,0 0 0 0 0,1-1-1 0 0,-1 0 1 0 0,1 1 0 0 0,1-1 0 0 0,-1 0-1 0 0,1 1 1 0 0,0-1 0 0 0,2-10 0 0 0,5-31-120 0 0,2 0 1 0 0,2 0 0 0 0,3 1 0 0 0,1 1 0 0 0,2 0-1 0 0,24-44 1 0 0,155-252-1469 0 0,-196 341 1579 0 0,66-105-1700 0 0,5-1-4547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55.609"/>
    </inkml:context>
    <inkml:brush xml:id="br0">
      <inkml:brushProperty name="width" value="0.035" units="cm"/>
      <inkml:brushProperty name="height" value="0.035" units="cm"/>
      <inkml:brushProperty name="color" value="#FF0066"/>
    </inkml:brush>
  </inkml:definitions>
  <inkml:trace contextRef="#ctx0" brushRef="#br0">1030 166 1808 0 0,'112'-27'4769'0'0,"-170"18"1225"0"0,-28 2-3858 0 0,-109 4 0 0 0,161 5-1961 0 0,0 2-1 0 0,0 1 1 0 0,1 2 0 0 0,0 1 0 0 0,0 1 0 0 0,-40 18 0 0 0,43-13-131 0 0,1 1 1 0 0,0 2 0 0 0,1 0 0 0 0,0 2 0 0 0,2 1-1 0 0,1 1 1 0 0,0 2 0 0 0,1 0 0 0 0,2 1 0 0 0,0 2 0 0 0,2 0-1 0 0,1 1 1 0 0,1 1 0 0 0,1 1 0 0 0,2 0 0 0 0,0 1-1 0 0,2 1 1 0 0,2 0 0 0 0,1 0 0 0 0,1 1 0 0 0,2 1 0 0 0,-5 45-1 0 0,9-50-19 0 0,1-1-1 0 0,1 1 0 0 0,2-1 1 0 0,1 0-1 0 0,1 1 0 0 0,1-1 1 0 0,1 0-1 0 0,2-1 0 0 0,13 38 1 0 0,-14-50-14 0 0,0-1 0 0 0,0 0 0 0 0,2 0 0 0 0,-1-1 1 0 0,2 0-1 0 0,0 0 0 0 0,0-1 0 0 0,1 0 0 0 0,0-1 0 0 0,1 0 1 0 0,0-1-1 0 0,0 0 0 0 0,1 0 0 0 0,0-1 0 0 0,1-1 1 0 0,0 0-1 0 0,0-1 0 0 0,0 0 0 0 0,21 5 0 0 0,-10-6 57 0 0,1-1 1 0 0,0-1-1 0 0,0-1 0 0 0,0-1 0 0 0,0-1 1 0 0,0-1-1 0 0,0-2 0 0 0,-1 0 0 0 0,1-2 1 0 0,-1 0-1 0 0,40-15 0 0 0,-10-1 155 0 0,0-2-1 0 0,-2-3 1 0 0,93-60 0 0 0,-117 67-113 0 0,0-1-1 0 0,-1-1 1 0 0,-2-2-1 0 0,0 0 1 0 0,31-39 0 0 0,-44 46-69 0 0,-1 0 0 0 0,-1 0 1 0 0,-1-1-1 0 0,0 0 1 0 0,-1-1-1 0 0,-1 1 1 0 0,0-2-1 0 0,-1 1 1 0 0,-2-1-1 0 0,0 0 0 0 0,2-21 1 0 0,-4 2 5 0 0,-1 0-1 0 0,-2 0 1 0 0,-2 0 0 0 0,-2 0 0 0 0,-13-56-1 0 0,0 29-29 0 0,-2 1 0 0 0,-36-76 0 0 0,50 126-44 0 0,0 1 1 0 0,-1 0 0 0 0,-1 1 0 0 0,0-1 0 0 0,0 1 0 0 0,-1 1 0 0 0,-1 0 0 0 0,0 0 0 0 0,0 1 0 0 0,-22-17 0 0 0,23 22 3 0 0,-1 0 0 0 0,1 0 0 0 0,-1 0-1 0 0,0 1 1 0 0,0 1 0 0 0,-1 0 0 0 0,1 0 0 0 0,-1 1 0 0 0,1 0 0 0 0,-1 1 0 0 0,0 0 0 0 0,1 1 0 0 0,-1 0 0 0 0,0 1-1 0 0,-14 2 1 0 0,2 2-16 0 0,2 0-1 0 0,-1 2 1 0 0,1 0-1 0 0,0 1 1 0 0,0 2-1 0 0,1 0 1 0 0,0 1-1 0 0,1 1 1 0 0,-24 19-1 0 0,-20 21 7 0 0,-70 73 1 0 0,92-84 26 0 0,-2 2 6 0 0,3 3 0 0 0,1 1 0 0 0,2 2 0 0 0,-53 94 0 0 0,68-103 0 0 0,3 1 0 0 0,1 1 0 0 0,2 0 0 0 0,2 2 0 0 0,2-1 0 0 0,2 2 0 0 0,-5 49 0 0 0,13-77-3 0 0,1 1 1 0 0,1 0-1 0 0,1-1 1 0 0,0 1-1 0 0,2-1 1 0 0,0 1-1 0 0,0-1 1 0 0,2 0-1 0 0,0 0 1 0 0,1 0 0 0 0,1-1-1 0 0,13 24 1 0 0,-13-28 0 0 0,1 0 0 0 0,1-1 0 0 0,0 0 0 0 0,0 0 0 0 0,1-1 0 0 0,1 0 0 0 0,-1-1 1 0 0,2 0-1 0 0,-1-1 0 0 0,1 0 0 0 0,0-1 0 0 0,1 0 0 0 0,0-1 0 0 0,0 0 0 0 0,0-1 0 0 0,14 3 1 0 0,1-1 32 0 0,0-2 0 0 0,0-1 0 0 0,1 0 0 0 0,-1-3 0 0 0,1 0 1 0 0,-1-2-1 0 0,1-1 0 0 0,-1-1 0 0 0,0-1 0 0 0,0-2 1 0 0,0-1-1 0 0,-1-1 0 0 0,0-1 0 0 0,0-1 0 0 0,42-24 0 0 0,-41 17 6 0 0,-1 0 0 0 0,0-2 0 0 0,-2-1-1 0 0,0-1 1 0 0,-1-2 0 0 0,-1 0 0 0 0,-1-1 0 0 0,-1-1-1 0 0,-2-1 1 0 0,0-1 0 0 0,-2-1 0 0 0,-1 0-1 0 0,19-46 1 0 0,-22 38-9 0 0,-1-2-1 0 0,-1 0 1 0 0,-3 0 0 0 0,-1-1-1 0 0,-1 0 1 0 0,-3 0-1 0 0,-1 0 1 0 0,-5-68-1 0 0,-4 44-15 0 0,-3 1 0 0 0,-3 0 0 0 0,-2 1-1 0 0,-39-101 1 0 0,49 150-67 0 0,0 0 0 0 0,0 1 0 0 0,-1-1 0 0 0,-1 1 0 0 0,1 1 0 0 0,-2-1 0 0 0,0 1 0 0 0,0 1-1 0 0,-1-1 1 0 0,0 1 0 0 0,0 1 0 0 0,-16-11 0 0 0,17 14-48 0 0,0 1-1 0 0,-1 0 1 0 0,0 0-1 0 0,0 0 1 0 0,0 1 0 0 0,0 1-1 0 0,0 0 1 0 0,-1 0-1 0 0,1 0 1 0 0,-1 1-1 0 0,1 1 1 0 0,-1 0-1 0 0,0 0 1 0 0,1 1-1 0 0,-1 0 1 0 0,1 1-1 0 0,-11 2 1 0 0,7 0-269 0 0,0 0 0 0 0,0 0 0 0 0,0 1 0 0 0,0 1 0 0 0,1 0 0 0 0,0 1 0 0 0,0 0 1 0 0,-21 18-1 0 0,14-8-5794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46.635"/>
    </inkml:context>
    <inkml:brush xml:id="br0">
      <inkml:brushProperty name="width" value="0.035" units="cm"/>
      <inkml:brushProperty name="height" value="0.035" units="cm"/>
      <inkml:brushProperty name="color" value="#008C3A"/>
    </inkml:brush>
  </inkml:definitions>
  <inkml:trace contextRef="#ctx0" brushRef="#br0">447 41 3081 0 0,'14'-15'-1073'0'0,"-3"-3"8527"0"0,-11 18-7292 0 0,0-1-1 0 0,0 1 1 0 0,1 0-1 0 0,-1 0 1 0 0,0 0-1 0 0,0-1 1 0 0,0 1-1 0 0,0 0 1 0 0,0 0-1 0 0,0-1 0 0 0,0 1 1 0 0,0 0-1 0 0,0 0 1 0 0,0 0-1 0 0,-1-1 1 0 0,1 1-1 0 0,0 0 1 0 0,0 0-1 0 0,0 0 1 0 0,0-1-1 0 0,0 1 1 0 0,0 0-1 0 0,0 0 1 0 0,0 0-1 0 0,-1 0 1 0 0,1-1-1 0 0,0 1 1 0 0,0 0-1 0 0,0 0 1 0 0,0 0-1 0 0,0 0 0 0 0,-1 0 1 0 0,1 0-1 0 0,0-1 1 0 0,0 1-1 0 0,0 0 1 0 0,-1 0-1 0 0,1 0 1 0 0,0 0-1 0 0,0 0 1 0 0,0 0-1 0 0,-1 0 1 0 0,1 0-1 0 0,0 0 1 0 0,0 0-1 0 0,-1 0 1 0 0,1 0-1 0 0,-26 7 2424 0 0,11 0-2542 0 0,0 1 0 0 0,0 1 0 0 0,1 0 0 0 0,0 1 0 0 0,0 0 0 0 0,1 1 1 0 0,1 1-1 0 0,-20 22 0 0 0,-80 118 375 0 0,80-103-378 0 0,-61 97-80 0 0,83-128 35 0 0,1 1-1 0 0,0 0 0 0 0,2 0 1 0 0,0 0-1 0 0,2 1 0 0 0,-6 27 0 0 0,11-44 12 0 0,-1 1-1 0 0,1-1 0 0 0,-1 0 1 0 0,1 0-1 0 0,0 1 0 0 0,0-1 1 0 0,1 0-1 0 0,-1 0 0 0 0,1 0 1 0 0,-1 1-1 0 0,1-1 0 0 0,0 0 0 0 0,0 0 1 0 0,0 0-1 0 0,1 0 0 0 0,-1 0 1 0 0,1 0-1 0 0,0-1 0 0 0,2 5 1 0 0,-1-5 7 0 0,-1-1 1 0 0,1 1 0 0 0,-1 0 0 0 0,1-1-1 0 0,0 0 1 0 0,-1 1 0 0 0,1-1 0 0 0,0 0-1 0 0,0 0 1 0 0,0-1 0 0 0,0 1 0 0 0,0-1-1 0 0,0 1 1 0 0,0-1 0 0 0,0 0 0 0 0,5-1-1 0 0,7-1 36 0 0,0 0 0 0 0,-1-2-1 0 0,1 0 1 0 0,-1 0-1 0 0,0-1 1 0 0,25-14 0 0 0,29-19-976 0 0,-2-3 0 0 0,104-83 0 0 0,-139 97-5750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4:56.148"/>
    </inkml:context>
    <inkml:brush xml:id="br0">
      <inkml:brushProperty name="width" value="0.035" units="cm"/>
      <inkml:brushProperty name="height" value="0.035" units="cm"/>
      <inkml:brushProperty name="color" value="#FF0066"/>
    </inkml:brush>
  </inkml:definitions>
  <inkml:trace contextRef="#ctx0" brushRef="#br0">1 9 6193 0 0,'1'-1'237'0'0,"1"0"0"0"0,-1 0-1 0 0,1 0 1 0 0,-1 0 0 0 0,1 1-1 0 0,-1-1 1 0 0,1 0-1 0 0,0 1 1 0 0,-1-1 0 0 0,1 1-1 0 0,0 0 1 0 0,-1 0 0 0 0,1 0-1 0 0,0 0 1 0 0,0 0 0 0 0,-1 0-1 0 0,1 0 1 0 0,0 0 0 0 0,-1 0-1 0 0,1 1 1 0 0,0-1 0 0 0,-1 1-1 0 0,1 0 1 0 0,0-1-1 0 0,-1 1 1 0 0,1 0 0 0 0,-1 0-1 0 0,0 0 1 0 0,1 0 0 0 0,-1 0-1 0 0,0 0 1 0 0,1 0 0 0 0,1 3-1 0 0,5 3 445 0 0,0 1 0 0 0,0 0 1 0 0,11 17-1 0 0,197 321 1678 0 0,-35-51-2072 0 0,-156-255-403 0 0,2-2 0 0 0,1-1 0 0 0,2-2 1 0 0,2 0-1 0 0,1-2 0 0 0,1-2 1 0 0,56 39-1 0 0,-56-54-632 0 0,-33-15 565 0 0,1-1-1 0 0,-1 1 0 0 0,0-1 0 0 0,1 0 0 0 0,-1 0 0 0 0,1 0 0 0 0,-1 0 0 0 0,0 0 0 0 0,1 0 0 0 0,-1 0 0 0 0,1 0 0 0 0,-1 0 0 0 0,0-1 0 0 0,1 1 0 0 0,-1-1 0 0 0,0 1 0 0 0,1-1 0 0 0,-1 1 0 0 0,0-1 0 0 0,0 0 0 0 0,1 0 0 0 0,-1 1 1 0 0,2-3-1 0 0,4-7-4912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0.849"/>
    </inkml:context>
    <inkml:brush xml:id="br0">
      <inkml:brushProperty name="width" value="0.035" units="cm"/>
      <inkml:brushProperty name="height" value="0.035" units="cm"/>
      <inkml:brushProperty name="color" value="#FF0066"/>
    </inkml:brush>
  </inkml:definitions>
  <inkml:trace contextRef="#ctx0" brushRef="#br0">116 20 9362 0 0,'-5'-9'337'0'0,"-4"-2"-733"0"0,-3 27-178 0 0,6-6 671 0 0,-41 50 637 0 0,11-24 3390 0 0,46-36-299 0 0,16 15-2558 0 0,13 14-1335 0 0,3 13 267 0 0,-2 1-1 0 0,64 92 1 0 0,-75-90-169 0 0,-1 1-1 0 0,38 88 0 0 0,23 105 84 0 0,5 9-54 0 0,-81-219-144 0 0,2 0 0 0 0,25 39 0 0 0,-35-60 59 0 0,1 0 1 0 0,0-1-1 0 0,0 1 1 0 0,0-1-1 0 0,1-1 1 0 0,0 1-1 0 0,1-1 1 0 0,-1 0-1 0 0,1-1 1 0 0,0 0-1 0 0,1 0 1 0 0,13 5-1 0 0,-18-9-15 0 0,0 0-1 0 0,-1 0 0 0 0,1-1 0 0 0,0 1 0 0 0,-1-1 1 0 0,1 0-1 0 0,0 0 0 0 0,-1-1 0 0 0,1 1 0 0 0,0-1 0 0 0,-1 1 1 0 0,1-1-1 0 0,-1 0 0 0 0,1-1 0 0 0,-1 1 0 0 0,1-1 1 0 0,-1 1-1 0 0,0-1 0 0 0,0 0 0 0 0,0 0 0 0 0,0 0 0 0 0,0-1 1 0 0,5-4-1 0 0,0-2-801 0 0,0 0-1 0 0,-1-1 1 0 0,0 0 0 0 0,0 0-1 0 0,-1 0 1 0 0,5-14 0 0 0,8-18-4363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1.163"/>
    </inkml:context>
    <inkml:brush xml:id="br0">
      <inkml:brushProperty name="width" value="0.035" units="cm"/>
      <inkml:brushProperty name="height" value="0.035" units="cm"/>
      <inkml:brushProperty name="color" value="#FF0066"/>
    </inkml:brush>
  </inkml:definitions>
  <inkml:trace contextRef="#ctx0" brushRef="#br0">134 1592 9362 0 0,'-32'14'363'0'0,"24"-9"-381"0"0,-1-1 0 0 0,0 0-1 0 0,0 0 1 0 0,-1-1 0 0 0,1 0 0 0 0,-1-1-1 0 0,0 0 1 0 0,-11 1 0 0 0,21-3 16 0 0,-1-1 1 0 0,1 1 0 0 0,-1-1 0 0 0,1 1-1 0 0,-1-1 1 0 0,1 1 0 0 0,-1 0-1 0 0,1-1 1 0 0,0 0 0 0 0,-1 1-1 0 0,1-1 1 0 0,0 1 0 0 0,-1-1 0 0 0,1 1-1 0 0,0-1 1 0 0,0 0 0 0 0,-1 1-1 0 0,1-1 1 0 0,0 1 0 0 0,0-1 0 0 0,0 0-1 0 0,0 1 1 0 0,0-1 0 0 0,0 0-1 0 0,0 1 1 0 0,0-1 0 0 0,0 1 0 0 0,0-1-1 0 0,1 0 1 0 0,-1 1 0 0 0,0-1-1 0 0,0 1 1 0 0,1-1 0 0 0,-1 0-1 0 0,0 1 1 0 0,0-1 0 0 0,1 1 0 0 0,-1-1-1 0 0,1 1 1 0 0,-1-1 0 0 0,1 1-1 0 0,0-1 1 0 0,17-32 304 0 0,-16 30-292 0 0,374-511 2881 0 0,45 35-1945 0 0,131-62-9739 0 0,-506 499 8071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2.515"/>
    </inkml:context>
    <inkml:brush xml:id="br0">
      <inkml:brushProperty name="width" value="0.035" units="cm"/>
      <inkml:brushProperty name="height" value="0.035" units="cm"/>
      <inkml:brushProperty name="color" value="#FF0066"/>
    </inkml:brush>
  </inkml:definitions>
  <inkml:trace contextRef="#ctx0" brushRef="#br0">203 674 13883 0 0,'3'-9'46'0'0,"1"0"1"0"0,0 0-1 0 0,0 0 1 0 0,1 1-1 0 0,0-1 1 0 0,0 1-1 0 0,1 0 0 0 0,1 1 1 0 0,-1 0-1 0 0,8-7 1 0 0,8-11-70 0 0,23-23-73 0 0,1 1 0 0 0,3 3 0 0 0,1 2-1 0 0,2 2 1 0 0,2 2 0 0 0,2 3 0 0 0,0 2 0 0 0,113-46 0 0 0,-149 71 300 0 0,1 1 0 0 0,-1 1 1 0 0,1 0-1 0 0,1 2 1 0 0,-1 0-1 0 0,0 2 1 0 0,1 0-1 0 0,0 1 1 0 0,29 4-1 0 0,-39-2-134 0 0,-1 0 0 0 0,1 2 1 0 0,-1-1-1 0 0,1 2 0 0 0,-1-1 0 0 0,0 1 0 0 0,0 1 1 0 0,0 0-1 0 0,-1 1 0 0 0,1 0 0 0 0,-1 0 0 0 0,-1 1 0 0 0,0 1 1 0 0,0-1-1 0 0,0 1 0 0 0,-1 1 0 0 0,0 0 0 0 0,10 14 1 0 0,19 36-52 0 0,-19-30-6 0 0,0 0 1 0 0,33 36 0 0 0,-43-56-12 0 0,0-1 0 0 0,1 0-1 0 0,0 0 1 0 0,0-1 0 0 0,1-1 0 0 0,0 1 0 0 0,0-1-1 0 0,1-1 1 0 0,0 0 0 0 0,22 7 0 0 0,-8-6-5 0 0,0-2 1 0 0,0 0-1 0 0,1-2 1 0 0,0 0 0 0 0,-1-2-1 0 0,1-1 1 0 0,-1-1-1 0 0,1-1 1 0 0,29-8 0 0 0,32-12-20 0 0,107-42 1 0 0,-127 41 13 0 0,249-99-220 0 0,35-11-683 0 0,-243 98 13 0 0,143-29 0 0 0,-216 58 979 0 0,0 2 1 0 0,0 1-1 0 0,1 1 1 0 0,-1 2 0 0 0,42 5-1 0 0,-65-3 37 0 0,0 1 0 0 0,1 0 0 0 0,-1 1 0 0 0,0 0-1 0 0,-1 1 1 0 0,1 1 0 0 0,0 0 0 0 0,-1 0 0 0 0,0 1 0 0 0,-1 1 0 0 0,1-1-1 0 0,-1 2 1 0 0,0-1 0 0 0,-1 2 0 0 0,0-1 0 0 0,0 1 0 0 0,-1 0-1 0 0,8 13 1 0 0,1 4-49 0 0,-2 2 1 0 0,-1-1-1 0 0,-1 2 0 0 0,14 47 1 0 0,25 127 263 0 0,-34-123-291 0 0,44 157-109 0 0,16 70-102 0 0,-61-221 137 0 0,11 142 0 0 0,-26-123 300 0 0,-20 199 0 0 0,-45 98 578 0 0,17-123-584 0 0,46-278-262 0 0,-6 40 17 0 0,1 1 1 0 0,1 75-1 0 0,4-106-21 0 0,1 1 0 0 0,1-1-1 0 0,0 0 1 0 0,0 0 0 0 0,1 0 0 0 0,0 0-1 0 0,1-1 1 0 0,0 1 0 0 0,1-1 0 0 0,0 0-1 0 0,0 0 1 0 0,1-1 0 0 0,0 1 0 0 0,1-1-1 0 0,13 13 1 0 0,-19-21-67 0 0,0 0 0 0 0,0 0 0 0 0,0 0 0 0 0,0 1 0 0 0,1-1 0 0 0,-1 0 0 0 0,1-1 0 0 0,-1 1 0 0 0,0 0 0 0 0,1 0 0 0 0,-1-1 0 0 0,1 1 0 0 0,0-1 0 0 0,-1 1 0 0 0,1-1 0 0 0,2 1 0 0 0,-3-1-20 0 0,-1-1 0 0 0,1 1 0 0 0,0 0 0 0 0,-1 0 1 0 0,1-1-1 0 0,-1 1 0 0 0,1 0 0 0 0,0-1 0 0 0,-1 1 0 0 0,1 0 0 0 0,-1-1 0 0 0,1 1 0 0 0,-1-1 0 0 0,1 1 0 0 0,-1-1 0 0 0,0 1 0 0 0,1-1 0 0 0,-1 0 0 0 0,1 1 0 0 0,-1-1 0 0 0,0 1 0 0 0,0-1 0 0 0,1 0 0 0 0,-1 1 0 0 0,0-1 0 0 0,0-1 0 0 0,1-2-81 0 0,0 0-1 0 0,-1 0 0 0 0,0 0 1 0 0,0 0-1 0 0,0 0 0 0 0,-1-1 1 0 0,1 1-1 0 0,-1 0 0 0 0,0 0 1 0 0,0 0-1 0 0,-2-5 0 0 0,1 5 167 0 0,0 0 0 0 0,-1 0 0 0 0,1 0-1 0 0,-1 1 1 0 0,1-1 0 0 0,-1 1 0 0 0,0 0-1 0 0,0-1 1 0 0,-1 1 0 0 0,1 1 0 0 0,-1-1-1 0 0,0 0 1 0 0,1 1 0 0 0,-1 0 0 0 0,0 0-1 0 0,0 0 1 0 0,0 0 0 0 0,-1 1 0 0 0,1 0-1 0 0,0-1 1 0 0,-1 2 0 0 0,1-1-1 0 0,0 0 1 0 0,-1 1 0 0 0,1 0 0 0 0,-1 0-1 0 0,1 0 1 0 0,-1 0 0 0 0,1 1 0 0 0,-6 1-1 0 0,-8 2-119 0 0,-1 0 0 0 0,1 2-1 0 0,0 0 1 0 0,1 0 0 0 0,-32 18-1 0 0,-53 35 615 0 0,1 5 0 0 0,4 5 1 0 0,3 3-1 0 0,3 4 0 0 0,3 5 0 0 0,-79 94 0 0 0,123-125-296 0 0,-16 19-605 0 0,-98 88 1 0 0,135-137 544 0 0,-1-2 0 0 0,-1-1 1 0 0,0 0-1 0 0,-1-2 0 0 0,-1-1 0 0 0,0-2 1 0 0,0 0-1 0 0,-45 12 0 0 0,37-16 149 0 0,-1-1 0 0 0,-1-2-1 0 0,1-1 1 0 0,-1-2-1 0 0,0-2 1 0 0,-36-4 0 0 0,23-2-82 0 0,0-3 0 0 0,1-1 1 0 0,-89-33-1 0 0,-10-16 173 0 0,-217-120-1 0 0,-116-120-1003 0 0,168 104 282 0 0,252 163 338 0 0,-1 2 0 0 0,-1 3 0 0 0,-91-25 1 0 0,71 37 74 0 0,63 13-29 0 0,0-1 1 0 0,0-1-1 0 0,1-1 0 0 0,-26-9 0 0 0,44 13-28 0 0,-1 0 1 0 0,1 0-1 0 0,-1 0 0 0 0,1-1 0 0 0,-1 1 0 0 0,1 0 0 0 0,0 0 1 0 0,0-1-1 0 0,0 1 0 0 0,0-1 0 0 0,0 1 0 0 0,0-1 0 0 0,0 1 0 0 0,0-1 1 0 0,0 0-1 0 0,1 1 0 0 0,-1-1 0 0 0,1 0 0 0 0,-1 0 0 0 0,1 1 1 0 0,0-1-1 0 0,0 0 0 0 0,0 0 0 0 0,0 0 0 0 0,0 0 0 0 0,0 1 0 0 0,0-1 1 0 0,0 0-1 0 0,1 0 0 0 0,-1 1 0 0 0,2-4 0 0 0,1-8-11 0 0,2 0 1 0 0,0 0-1 0 0,8-15 0 0 0,-5 11-54 0 0,169-377-184 0 0,73-177 666 0 0,-206 455-402 0 0,-6-3 1 0 0,44-242-1 0 0,-74 294-323 0 0,-2 0-1 0 0,-4-1 1 0 0,-3 1-1 0 0,-2-1 1 0 0,-14-69-1 0 0,0 47-549 0 0,-4 0 1 0 0,-4 2-1 0 0,-41-98 0 0 0,64 182 805 0 0,-34-75-549 0 0,33 74 586 0 0,0 0 0 0 0,0 0 0 0 0,0 0 0 0 0,0 1 0 0 0,-1-1 1 0 0,0 1-1 0 0,0 0 0 0 0,0 0 0 0 0,0 0 0 0 0,-1 1 0 0 0,0-1 1 0 0,-8-3-1 0 0,12 6-45 0 0,1 1 0 0 0,-1-1 0 0 0,0 1 0 0 0,0 0 0 0 0,0 0 1 0 0,0-1-1 0 0,0 1 0 0 0,0 0 0 0 0,0 0 0 0 0,0 0 0 0 0,0 0 0 0 0,0 0 0 0 0,0 0 0 0 0,0 0 1 0 0,0 0-1 0 0,0 1 0 0 0,1-1 0 0 0,-1 0 0 0 0,0 1 0 0 0,0-1 0 0 0,0 0 0 0 0,0 1 1 0 0,0-1-1 0 0,0 1 0 0 0,1-1 0 0 0,-1 1 0 0 0,0 0 0 0 0,1-1 0 0 0,-1 1 0 0 0,0 0 1 0 0,1-1-1 0 0,-2 2 0 0 0,-5 14-4063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3.209"/>
    </inkml:context>
    <inkml:brush xml:id="br0">
      <inkml:brushProperty name="width" value="0.035" units="cm"/>
      <inkml:brushProperty name="height" value="0.035" units="cm"/>
      <inkml:brushProperty name="color" value="#FF0066"/>
    </inkml:brush>
  </inkml:definitions>
  <inkml:trace contextRef="#ctx0" brushRef="#br0">867 346 3081 0 0,'5'-4'490'0'0,"0"-1"0"0"0,-1 0 1 0 0,1 0-1 0 0,-1 0 1 0 0,0 0-1 0 0,0-1 0 0 0,-1 0 1 0 0,0 0-1 0 0,0 0 0 0 0,3-10 1 0 0,-5 13-354 0 0,-1-1 1 0 0,0 0-1 0 0,0 0 0 0 0,0 1 1 0 0,0-1-1 0 0,-1 0 0 0 0,1 0 1 0 0,-1 1-1 0 0,0-1 1 0 0,0 0-1 0 0,-1 1 0 0 0,1-1 1 0 0,-1 1-1 0 0,1-1 0 0 0,-1 1 1 0 0,0 0-1 0 0,-1 0 1 0 0,1 0-1 0 0,0 0 0 0 0,-5-4 1 0 0,-10-10 229 0 0,0 1 0 0 0,-1 0 0 0 0,-1 2 1 0 0,0 0-1 0 0,-1 1 0 0 0,0 1 0 0 0,-29-12 1 0 0,15 9 74 0 0,0 1 0 0 0,-2 3 0 0 0,-69-15 0 0 0,91 23-340 0 0,1 1 0 0 0,-1 1-1 0 0,0 0 1 0 0,0 1 0 0 0,1 0-1 0 0,-1 1 1 0 0,0 0 0 0 0,-24 7-1 0 0,29-5-137 0 0,0 1-1 0 0,-1 0 1 0 0,2 1 0 0 0,-1 0-1 0 0,0 0 1 0 0,1 1-1 0 0,0 0 1 0 0,0 0-1 0 0,1 1 1 0 0,-1 0-1 0 0,2 0 1 0 0,-11 15 0 0 0,-9 15-562 0 0,1 1 0 0 0,2 2 1 0 0,2 0-1 0 0,-24 68 1 0 0,19-34 55 0 0,-28 139 1 0 0,49-189 618 0 0,1 0-1 0 0,1 0 0 0 0,2 0 1 0 0,0 0-1 0 0,1 1 0 0 0,2-1 0 0 0,5 31 1 0 0,-5-47-20 0 0,0 1 0 0 0,0-1 0 0 0,1 0 0 0 0,0 0 0 0 0,1 0 1 0 0,0 0-1 0 0,0-1 0 0 0,0 1 0 0 0,1-1 0 0 0,0 0 0 0 0,0-1 0 0 0,1 1 1 0 0,0-1-1 0 0,0 0 0 0 0,1 0 0 0 0,-1-1 0 0 0,1 0 0 0 0,1 0 0 0 0,-1-1 1 0 0,0 1-1 0 0,1-2 0 0 0,0 1 0 0 0,14 4 0 0 0,-4-5-28 0 0,-1 1 1 0 0,0-2-1 0 0,1-1 0 0 0,-1 0 0 0 0,1-1 1 0 0,0-1-1 0 0,-1 0 0 0 0,1-1 1 0 0,-1-1-1 0 0,0-1 0 0 0,17-6 0 0 0,7-4 208 0 0,-1-1 0 0 0,-1-2-1 0 0,51-31 1 0 0,-47 23 35 0 0,-2-3 0 0 0,0-1 0 0 0,-2-2 0 0 0,55-57 0 0 0,-77 71-259 0 0,-1-1 0 0 0,-1-1 1 0 0,-1 0-1 0 0,-1-1 0 0 0,0-1 1 0 0,-1 0-1 0 0,-2 0 1 0 0,0-1-1 0 0,-1-1 0 0 0,-1 0 1 0 0,7-37-1 0 0,-13 45-179 0 0,-1 0 0 0 0,0 0 1 0 0,-2 0-1 0 0,0 0 0 0 0,0 0 0 0 0,-1 0 1 0 0,-1 1-1 0 0,-1-1 0 0 0,0 1 0 0 0,-9-22 1 0 0,2 13-819 0 0,0 1 1 0 0,-1 0-1 0 0,-2 0 1 0 0,0 1-1 0 0,-24-27 1 0 0,9 17-3121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3.508"/>
    </inkml:context>
    <inkml:brush xml:id="br0">
      <inkml:brushProperty name="width" value="0.035" units="cm"/>
      <inkml:brushProperty name="height" value="0.035" units="cm"/>
      <inkml:brushProperty name="color" value="#FF0066"/>
    </inkml:brush>
  </inkml:definitions>
  <inkml:trace contextRef="#ctx0" brushRef="#br0">1 0 9362 0 0,'2'11'127'0'0,"0"0"-1"0"0,1-1 1 0 0,1 1 0 0 0,-1-1 0 0 0,2 0-1 0 0,0 0 1 0 0,0 0 0 0 0,0-1-1 0 0,1 0 1 0 0,11 12 0 0 0,3 10 46 0 0,8 13 110 0 0,1 0 0 0 0,2-2 0 0 0,2-1 0 0 0,55 53 0 0 0,-73-81-326 0 0,1 0 0 0 0,0-1 0 0 0,1 0 0 0 0,0-1 0 0 0,0-1 0 0 0,1-1 0 0 0,1-1 0 0 0,0 0 0 0 0,0-1 0 0 0,0-1 0 0 0,1-1 0 0 0,-1-1 0 0 0,1-1 0 0 0,35 2 0 0 0,41-9-1240 0 0,-33-8-2940 0 0,-53 9 1535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3.699"/>
    </inkml:context>
    <inkml:brush xml:id="br0">
      <inkml:brushProperty name="width" value="0.035" units="cm"/>
      <inkml:brushProperty name="height" value="0.035" units="cm"/>
      <inkml:brushProperty name="color" value="#FF0066"/>
    </inkml:brush>
  </inkml:definitions>
  <inkml:trace contextRef="#ctx0" brushRef="#br0">3 1129 13883 0 0,'0'0'8'0'0,"-1"0"1"0"0,1 0-1 0 0,0 0 1 0 0,0 0-1 0 0,0-1 1 0 0,0 1-1 0 0,0 0 1 0 0,0 0-1 0 0,-1 0 1 0 0,1-1-1 0 0,0 1 0 0 0,0 0 1 0 0,0 0-1 0 0,0 0 1 0 0,0 0-1 0 0,0-1 1 0 0,0 1-1 0 0,0 0 1 0 0,0 0-1 0 0,0 0 1 0 0,0-1-1 0 0,0 1 1 0 0,0 0-1 0 0,0 0 0 0 0,0 0 1 0 0,0-1-1 0 0,0 1 1 0 0,0 0-1 0 0,0 0 1 0 0,1 0-1 0 0,-1-1 1 0 0,0 1-1 0 0,0 0 1 0 0,0 0-1 0 0,0 0 1 0 0,0 0-1 0 0,0-1 0 0 0,0 1 1 0 0,1 0-1 0 0,-1 0 1 0 0,0 0-1 0 0,0 0 1 0 0,0 0-1 0 0,0 0 1 0 0,1 0-1 0 0,-1-1 1 0 0,0 1-1 0 0,16-14 490 0 0,21-12 102 0 0,-8 7-606 0 0,549-377-1969 0 0,-467 310 968 0 0,-3-5-1 0 0,188-205 1 0 0,-279 275 297 0 0,0-1 0 0 0,-2 0 0 0 0,25-46 0 0 0,-16 9 520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04.080"/>
    </inkml:context>
    <inkml:brush xml:id="br0">
      <inkml:brushProperty name="width" value="0.035" units="cm"/>
      <inkml:brushProperty name="height" value="0.035" units="cm"/>
      <inkml:brushProperty name="color" value="#FF0066"/>
    </inkml:brush>
  </inkml:definitions>
  <inkml:trace contextRef="#ctx0" brushRef="#br0">10 97 6193 0 0,'-10'0'846'0'0,"14"-5"-15"0"0,32-10 782 0 0,54-17 1372 0 0,-39 19-1838 0 0,1 2 0 0 0,0 3 1 0 0,0 1-1 0 0,53 1 0 0 0,213 16-630 0 0,-39 0-601 0 0,-178-11 140 0 0,759 4-180 0 0,-407-15-3418 0 0,-366 4-2003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0.544"/>
    </inkml:context>
    <inkml:brush xml:id="br0">
      <inkml:brushProperty name="width" value="0.035" units="cm"/>
      <inkml:brushProperty name="height" value="0.035" units="cm"/>
      <inkml:brushProperty name="color" value="#FF0066"/>
    </inkml:brush>
  </inkml:definitions>
  <inkml:trace contextRef="#ctx0" brushRef="#br0">0 21 6593 0 0,'0'-1'13'0'0,"0"1"1"0"0,1-1-1 0 0,-1 0 0 0 0,0 0 0 0 0,0 1 0 0 0,0-1 0 0 0,1 0 0 0 0,-1 0 0 0 0,0 1 0 0 0,1-1 0 0 0,-1 0 0 0 0,0 1 0 0 0,1-1 0 0 0,-1 0 0 0 0,1 1 0 0 0,-1-1 1 0 0,1 1-1 0 0,-1-1 0 0 0,1 0 0 0 0,0 1 0 0 0,-1 0 0 0 0,1-1 0 0 0,0 1 0 0 0,-1-1 0 0 0,1 1 0 0 0,0 0 0 0 0,0-1 0 0 0,-1 1 0 0 0,1 0 0 0 0,0 0 0 0 0,0 0 1 0 0,0-1-1 0 0,0 1-4 0 0,1-1 1 0 0,-1 1 0 0 0,0 0 0 0 0,0-1-1 0 0,0 1 1 0 0,1 0 0 0 0,-1 0 0 0 0,0 0-1 0 0,1 0 1 0 0,-1 0 0 0 0,0 0 0 0 0,0 0-1 0 0,1 0 1 0 0,-1 0 0 0 0,0 0 0 0 0,0 1-1 0 0,0-1 1 0 0,1 1 0 0 0,-1-1-1 0 0,0 1 1 0 0,0-1 0 0 0,0 1 0 0 0,0 0-1 0 0,2 1 1 0 0,3 6 273 0 0,-1 1 1 0 0,0-1-1 0 0,-1 1 0 0 0,1 0 0 0 0,-2 0 1 0 0,0 1-1 0 0,4 15 0 0 0,10 71 1363 0 0,-16-88-1536 0 0,8 61 599 0 0,49 374 1458 0 0,3 222-3236 0 0,-58-589 189 0 0,-3-32-539 0 0,2-1 1 0 0,13 66 0 0 0,-10-87-1599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1.012"/>
    </inkml:context>
    <inkml:brush xml:id="br0">
      <inkml:brushProperty name="width" value="0.035" units="cm"/>
      <inkml:brushProperty name="height" value="0.035" units="cm"/>
      <inkml:brushProperty name="color" value="#FF0066"/>
    </inkml:brush>
  </inkml:definitions>
  <inkml:trace contextRef="#ctx0" brushRef="#br0">70 741 9906 0 0,'-5'-2'90'0'0,"1"-1"-1"0"0,-1 1 0 0 0,1-1 1 0 0,0 0-1 0 0,-1 0 0 0 0,2-1 1 0 0,-1 1-1 0 0,0-1 1 0 0,1 0-1 0 0,-1 0 0 0 0,1 0 1 0 0,0 0-1 0 0,1-1 1 0 0,-1 1-1 0 0,1-1 0 0 0,0 0 1 0 0,0 1-1 0 0,0-1 0 0 0,1 0 1 0 0,-1 0-1 0 0,1 0 1 0 0,1 0-1 0 0,-1 0 0 0 0,1-1 1 0 0,-1 1-1 0 0,1 0 1 0 0,1 0-1 0 0,1-9 0 0 0,2-16 180 0 0,2 1 0 0 0,1-1 0 0 0,20-52 0 0 0,-14 45 368 0 0,8-26-5 0 0,33-68 1 0 0,-45 112-576 0 0,0 1-1 0 0,2 0 1 0 0,0 1 0 0 0,1 1 0 0 0,0-1 0 0 0,1 2 0 0 0,1 0 0 0 0,18-15-1 0 0,-25 25-113 0 0,-1 0 0 0 0,1 0 0 0 0,0 1 0 0 0,0 1 0 0 0,1-1 0 0 0,-1 1-1 0 0,1 0 1 0 0,0 0 0 0 0,0 1 0 0 0,-1 0 0 0 0,1 1 0 0 0,1 0 0 0 0,-1 0-1 0 0,0 1 1 0 0,10 0 0 0 0,-13 1 18 0 0,0-1-1 0 0,0 2 1 0 0,1-1 0 0 0,-2 0-1 0 0,1 1 1 0 0,0 0-1 0 0,0 0 1 0 0,0 0 0 0 0,-1 1-1 0 0,0 0 1 0 0,1 0-1 0 0,-1 0 1 0 0,0 0 0 0 0,0 0-1 0 0,-1 1 1 0 0,1 0-1 0 0,-1 0 1 0 0,1 0 0 0 0,-1 0-1 0 0,-1 0 1 0 0,1 1 0 0 0,0-1-1 0 0,-1 1 1 0 0,3 8-1 0 0,4 16 310 0 0,-1 1 0 0 0,-1-1 0 0 0,-2 1 0 0 0,-1 1-1 0 0,0 34 1 0 0,-8 155-2 0 0,1-179-296 0 0,-2 45-152 0 0,0-36-387 0 0,3 1 0 0 0,5 75 0 0 0,-3-125 401 0 0,0 1 0 0 0,1 0 1 0 0,-1 0-1 0 0,0-1 0 0 0,0 1 1 0 0,1 0-1 0 0,-1 0 1 0 0,1-1-1 0 0,0 1 0 0 0,-1 0 1 0 0,1-1-1 0 0,0 1 0 0 0,0-1 1 0 0,2 3-1 0 0,5-3-4149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6.956"/>
    </inkml:context>
    <inkml:brush xml:id="br0">
      <inkml:brushProperty name="width" value="0.035" units="cm"/>
      <inkml:brushProperty name="height" value="0.035" units="cm"/>
      <inkml:brushProperty name="color" value="#008C3A"/>
    </inkml:brush>
  </inkml:definitions>
  <inkml:trace contextRef="#ctx0" brushRef="#br0">69 183 6193 0 0,'-1'-18'554'0'0,"0"0"0"0"0,2 0 0 0 0,0 0-1 0 0,1-1 1 0 0,0 1 0 0 0,2 0 0 0 0,0 1-1 0 0,8-21 1 0 0,-30 107 1599 0 0,3 1 0 0 0,-8 101-1 0 0,9-59-919 0 0,11-85-1240 0 0,-5 17-141 0 0,2 1-1 0 0,2-1 1 0 0,3 1 0 0 0,6 84 0 0 0,-5-128 106 0 0,0 0-125 0 0,0 1 0 0 0,1-1-1 0 0,-1 1 1 0 0,0-1 0 0 0,0 0-1 0 0,1 1 1 0 0,-1-1-1 0 0,1 0 1 0 0,-1 1 0 0 0,1-1-1 0 0,0 0 1 0 0,-1 0 0 0 0,1 1-1 0 0,0-1 1 0 0,0 0 0 0 0,0 0-1 0 0,0 0 1 0 0,0 0 0 0 0,1 1-1 0 0,4-1-1536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1.885"/>
    </inkml:context>
    <inkml:brush xml:id="br0">
      <inkml:brushProperty name="width" value="0.035" units="cm"/>
      <inkml:brushProperty name="height" value="0.035" units="cm"/>
      <inkml:brushProperty name="color" value="#FF0066"/>
    </inkml:brush>
  </inkml:definitions>
  <inkml:trace contextRef="#ctx0" brushRef="#br0">1 221 4665 0 0,'29'-72'679'0'0,"-23"61"-707"0"0,0 0 1 0 0,-1 0-1 0 0,-1 0 0 0 0,0-1 0 0 0,0 1 0 0 0,-1-1 1 0 0,-1 0-1 0 0,0 0 0 0 0,1-19 0 0 0,-6 19-642 0 0,-4 9 3834 0 0,6 4-2934 0 0,1 0 0 0 0,-1 0 0 0 0,1 0 0 0 0,-1 0 0 0 0,1-1 0 0 0,-1 1 0 0 0,1 0 0 0 0,0 0 0 0 0,-1 0-1 0 0,1 0 1 0 0,0 0 0 0 0,0 0 0 0 0,0 0 0 0 0,0 0 0 0 0,0 0 0 0 0,0 0 0 0 0,0 0 0 0 0,0 0-1 0 0,0 0 1 0 0,0 0 0 0 0,0 0 0 0 0,1 2 0 0 0,9 40 551 0 0,-3 1-1 0 0,-1 0 1 0 0,0 56 0 0 0,-15 130-1076 0 0,2-86-39 0 0,6-136 62 0 0,1-5 83 0 0,-1-1 1 0 0,1 1-1 0 0,0 0 0 0 0,0 0 0 0 0,0 0 1 0 0,0 0-1 0 0,0 0 0 0 0,1-1 0 0 0,-1 1 0 0 0,1 0 1 0 0,0 0-1 0 0,-1 0 0 0 0,1-1 0 0 0,2 5 1 0 0,-2-8 9 0 0,0 1 0 0 0,0 0 0 0 0,-1-1 0 0 0,1 1 0 0 0,0 0 0 0 0,0-1 0 0 0,-1 1 0 0 0,1-1 0 0 0,-1 1 1 0 0,1-1-1 0 0,0 1 0 0 0,-1-1 0 0 0,1 0 0 0 0,-1 1 0 0 0,1-1 0 0 0,-1 0 0 0 0,1 1 0 0 0,-1-1 0 0 0,1-1 1 0 0,4-10-1129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2.558"/>
    </inkml:context>
    <inkml:brush xml:id="br0">
      <inkml:brushProperty name="width" value="0.035" units="cm"/>
      <inkml:brushProperty name="height" value="0.035" units="cm"/>
      <inkml:brushProperty name="color" value="#FF0066"/>
    </inkml:brush>
  </inkml:definitions>
  <inkml:trace contextRef="#ctx0" brushRef="#br0">77 6 2272 0 0,'-2'-1'190'0'0,"0"0"-1"0"0,1 0 0 0 0,-1 1 0 0 0,0-1 0 0 0,0 1 0 0 0,0-1 1 0 0,0 1-1 0 0,0 0 0 0 0,0 0 0 0 0,0 0 0 0 0,0 0 0 0 0,0 0 0 0 0,0 0 1 0 0,0 0-1 0 0,0 1 0 0 0,0-1 0 0 0,0 1 0 0 0,1 0 0 0 0,-1-1 1 0 0,0 1-1 0 0,0 0 0 0 0,1 0 0 0 0,-1 0 0 0 0,0 0 0 0 0,1 0 0 0 0,-1 0 1 0 0,1 1-1 0 0,-1-1 0 0 0,1 1 0 0 0,0-1 0 0 0,-1 1 0 0 0,1-1 1 0 0,0 1-1 0 0,0 0 0 0 0,0-1 0 0 0,0 1 0 0 0,0 2 0 0 0,-1 0 93 0 0,0 0 1 0 0,0 1-1 0 0,0-1 0 0 0,1 1 0 0 0,-1-1 0 0 0,1 1 0 0 0,1 0 0 0 0,-1-1 0 0 0,1 1 1 0 0,-1 0-1 0 0,1-1 0 0 0,1 1 0 0 0,-1 0 0 0 0,2 7 0 0 0,-2-12-294 0 0,0 0 0 0 0,0 1-1 0 0,0-1 1 0 0,0 0-1 0 0,0 0 1 0 0,0 0 0 0 0,0 1-1 0 0,0-1 1 0 0,0 0 0 0 0,1 0-1 0 0,-1 0 1 0 0,0 1-1 0 0,0-1 1 0 0,0 0 0 0 0,0 0-1 0 0,0 0 1 0 0,0 0 0 0 0,0 0-1 0 0,1 1 1 0 0,-1-1 0 0 0,0 0-1 0 0,0 0 1 0 0,0 0-1 0 0,0 0 1 0 0,1 0 0 0 0,-1 0-1 0 0,0 0 1 0 0,0 0 0 0 0,0 1-1 0 0,1-1 1 0 0,-1 0-1 0 0,0 0 1 0 0,0 0 0 0 0,0 0-1 0 0,1 0 1 0 0,-1 0 0 0 0,0 0-1 0 0,0 0 1 0 0,0 0 0 0 0,1 0-1 0 0,-1 0 1 0 0,0 0-1 0 0,0-1 1 0 0,0 1 0 0 0,0 0-1 0 0,1 0 1 0 0,-1 0 0 0 0,9-10-952 0 0,5-15-1144 0 0,-6 7-525 0 0,0-2-576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3.046"/>
    </inkml:context>
    <inkml:brush xml:id="br0">
      <inkml:brushProperty name="width" value="0.035" units="cm"/>
      <inkml:brushProperty name="height" value="0.035" units="cm"/>
      <inkml:brushProperty name="color" value="#FF0066"/>
    </inkml:brush>
  </inkml:definitions>
  <inkml:trace contextRef="#ctx0" brushRef="#br0">24 111 1152 0 0,'-1'0'507'0'0,"-1"0"0"0"0,1 0 0 0 0,0 1 0 0 0,-1-1 0 0 0,1 1 0 0 0,0-1 0 0 0,-1 1 0 0 0,1-1 0 0 0,0 1 0 0 0,0 0 1 0 0,0-1-1 0 0,0 1 0 0 0,0 0 0 0 0,0 0 0 0 0,0 0 0 0 0,0 0 0 0 0,0 0 0 0 0,0 0 0 0 0,-1 1 0 0 0,2-1-311 0 0,0-1 0 0 0,0 0 0 0 0,0 1 0 0 0,0-1 0 0 0,0 1 0 0 0,0-1 0 0 0,1 1 0 0 0,-1-1 0 0 0,0 0 0 0 0,0 1 0 0 0,0-1 0 0 0,0 1 0 0 0,1-1 0 0 0,-1 0 0 0 0,0 1 0 0 0,0-1 0 0 0,1 0 0 0 0,-1 1 1 0 0,0-1-1 0 0,0 0 0 0 0,1 1 0 0 0,-1-1 0 0 0,0 0 0 0 0,1 0 0 0 0,-1 1 0 0 0,1-1 0 0 0,-1 0 0 0 0,1 0 0 0 0,15 6-1052 0 0,-8-4 1005 0 0,1-1 0 0 0,-1-1 0 0 0,1 0-1 0 0,-1 0 1 0 0,0 0 0 0 0,1-1 0 0 0,-1-1 0 0 0,0 1-1 0 0,15-6 1 0 0,71-29 423 0 0,-94 36-571 0 0,69-38 107 0 0,-54 28-87 0 0,0 1 0 0 0,1 1-1 0 0,0 1 1 0 0,1 0 0 0 0,-1 0-1 0 0,20-3 1 0 0,-80 63-308 0 0,34-40 223 0 0,-34 44-249 0 0,2 2-1 0 0,2 2 0 0 0,4 1 1 0 0,2 2-1 0 0,-48 128 0 0 0,79-184 329 0 0,1 1 0 0 0,0-1 0 0 0,0 0 0 0 0,1 1 0 0 0,0-1 0 0 0,0 1-1 0 0,1-1 1 0 0,1 10 0 0 0,-1-15-16 0 0,1-1 1 0 0,-1 0-1 0 0,1 0 0 0 0,0 1 0 0 0,-1-1 0 0 0,1 0 1 0 0,0 0-1 0 0,1 0 0 0 0,-1 0 0 0 0,0 0 0 0 0,0 0 1 0 0,1 0-1 0 0,-1 0 0 0 0,1 0 0 0 0,0-1 0 0 0,-1 1 1 0 0,1-1-1 0 0,0 1 0 0 0,0-1 0 0 0,0 0 0 0 0,0 1 1 0 0,0-1-1 0 0,0 0 0 0 0,0 0 0 0 0,1-1 0 0 0,-1 1 1 0 0,0 0-1 0 0,0-1 0 0 0,1 1 0 0 0,-1-1 1 0 0,1 0-1 0 0,-1 0 0 0 0,3 0 0 0 0,9-1-58 0 0,-1 0-1 0 0,0-1 1 0 0,0 0-1 0 0,1-1 1 0 0,-1-1-1 0 0,-1 0 1 0 0,1 0 0 0 0,-1-2-1 0 0,0 1 1 0 0,0-2-1 0 0,21-13 1 0 0,3-6-1109 0 0,-1-2 1 0 0,40-39 0 0 0,-54 45-515 0 0,1 0-2266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3.652"/>
    </inkml:context>
    <inkml:brush xml:id="br0">
      <inkml:brushProperty name="width" value="0.035" units="cm"/>
      <inkml:brushProperty name="height" value="0.035" units="cm"/>
      <inkml:brushProperty name="color" value="#FF0066"/>
    </inkml:brush>
  </inkml:definitions>
  <inkml:trace contextRef="#ctx0" brushRef="#br0">205 29 4001 0 0,'-16'35'4113'0'0,"-62"101"-740"0"0,57-104-3150 0 0,1 1 0 0 0,1 1 1 0 0,2 1-1 0 0,-13 36 0 0 0,30-70-235 0 0,0-1 0 0 0,-1 1 0 0 0,1 0 0 0 0,0-1 1 0 0,-1 1-1 0 0,1 0 0 0 0,0-1 0 0 0,-1 1 0 0 0,1 0 0 0 0,0 0 1 0 0,0-1-1 0 0,0 1 0 0 0,0 0 0 0 0,0 0 0 0 0,0-1 0 0 0,0 1 1 0 0,0 0-1 0 0,0 0 0 0 0,0-1 0 0 0,0 1 0 0 0,1 0 0 0 0,-1 0 1 0 0,0-1-1 0 0,0 1 0 0 0,1 0 0 0 0,-1-1 0 0 0,0 1 0 0 0,1 0 1 0 0,-1-1-1 0 0,1 1 0 0 0,-1-1 0 0 0,1 1 0 0 0,-1-1 0 0 0,1 1 1 0 0,0-1-1 0 0,-1 1 0 0 0,1-1 0 0 0,-1 1 0 0 0,1-1 0 0 0,0 0 1 0 0,-1 1-1 0 0,1-1 0 0 0,0 0 0 0 0,0 0 0 0 0,-1 1 0 0 0,1-1 1 0 0,0 0-1 0 0,-1 0 0 0 0,1 0 0 0 0,0 0 0 0 0,0 0 0 0 0,-1 0 1 0 0,1 0-1 0 0,0 0 0 0 0,0 0 0 0 0,-1-1 0 0 0,2 1 1 0 0,2-1-57 0 0,1 0 0 0 0,-1 0 0 0 0,0-1 0 0 0,0 1 1 0 0,0-1-1 0 0,0 0 0 0 0,0 0 0 0 0,6-5 0 0 0,26-26-5 0 0,58-70-1 0 0,-69 71 363 0 0,2 2 0 0 0,1 1 0 0 0,54-43 0 0 0,-81 72-272 0 0,-1 0 0 0 0,0 0 1 0 0,0-1-1 0 0,0 1 1 0 0,0 0-1 0 0,0 0 1 0 0,1 0-1 0 0,-1 0 0 0 0,0-1 1 0 0,0 1-1 0 0,0 0 1 0 0,1 0-1 0 0,-1 0 1 0 0,0 0-1 0 0,0 0 0 0 0,0 0 1 0 0,1 0-1 0 0,-1 0 1 0 0,0 0-1 0 0,0-1 1 0 0,1 1-1 0 0,-1 0 0 0 0,0 0 1 0 0,0 0-1 0 0,1 0 1 0 0,-1 0-1 0 0,0 0 1 0 0,0 1-1 0 0,0-1 0 0 0,1 0 1 0 0,-1 0-1 0 0,0 0 1 0 0,0 0-1 0 0,1 0 1 0 0,-1 0-1 0 0,0 0 0 0 0,0 0 1 0 0,0 1-1 0 0,1-1 1 0 0,-1 0-1 0 0,0 0 0 0 0,0 0 1 0 0,0 0-1 0 0,0 0 1 0 0,0 1-1 0 0,1-1 1 0 0,-1 0-1 0 0,0 0 0 0 0,0 0 1 0 0,0 1-1 0 0,0-1 1 0 0,0 0-1 0 0,0 0 1 0 0,0 1-1 0 0,0 20 172 0 0,-11 22-300 0 0,0-10-392 0 0,6-20 225 0 0,0 0 1 0 0,0 1 0 0 0,2 0 0 0 0,0 0 0 0 0,0 0 0 0 0,1 0-1 0 0,0 22 1 0 0,2-35 278 0 0,0-1-1 0 0,0 1 1 0 0,1-1-1 0 0,-1 1 0 0 0,0-1 1 0 0,0 0-1 0 0,0 1 1 0 0,0-1-1 0 0,0 1 0 0 0,0-1 1 0 0,0 1-1 0 0,1-1 1 0 0,-1 0-1 0 0,0 1 1 0 0,0-1-1 0 0,1 1 0 0 0,-1-1 1 0 0,0 0-1 0 0,1 1 1 0 0,-1-1-1 0 0,0 0 0 0 0,1 1 1 0 0,-1-1-1 0 0,0 0 1 0 0,1 0-1 0 0,-1 1 1 0 0,1-1-1 0 0,-1 0 0 0 0,1 0 1 0 0,-1 0-1 0 0,0 0 1 0 0,1 1-1 0 0,0-1 1 0 0,17-6 79 0 0,14-18 99 0 0,92-113 700 0 0,-90 95-667 0 0,1 2 0 0 0,65-55 0 0 0,-99 93-211 0 0,0 1 1 0 0,0 0 0 0 0,1 0 0 0 0,-1 0 0 0 0,0 0-1 0 0,0 1 1 0 0,1-1 0 0 0,-1 0 0 0 0,1 1-1 0 0,-1-1 1 0 0,1 1 0 0 0,-1-1 0 0 0,1 1-1 0 0,-1-1 1 0 0,1 1 0 0 0,2 0 0 0 0,-4 0-2 0 0,1 0-1 0 0,0 1 1 0 0,-1-1 0 0 0,1 0 0 0 0,-1 1-1 0 0,1-1 1 0 0,-1 1 0 0 0,1-1 0 0 0,-1 1-1 0 0,1-1 1 0 0,-1 1 0 0 0,0-1 0 0 0,1 1-1 0 0,-1-1 1 0 0,0 1 0 0 0,1-1 0 0 0,-1 1-1 0 0,0-1 1 0 0,0 1 0 0 0,1 0 0 0 0,-1-1-1 0 0,0 1 1 0 0,0 0 0 0 0,0-1 0 0 0,0 1-1 0 0,0 1 1 0 0,0 8-36 0 0,0 0-1 0 0,-1 0 0 0 0,0 1 1 0 0,-3 9-1 0 0,1-2-114 0 0,-17 77-1148 0 0,13-63-47 0 0,-7 50 1 0 0,14-82 1347 0 0,1 0-1 0 0,-1 0 1 0 0,0-1 0 0 0,0 1 0 0 0,1 0 0 0 0,-1 0 0 0 0,0 0-1 0 0,0 0 1 0 0,1-1 0 0 0,-1 1 0 0 0,0 0 0 0 0,1 0-1 0 0,-1 0 1 0 0,0 0 0 0 0,0 0 0 0 0,1 0 0 0 0,-1 0 0 0 0,0 0-1 0 0,1 0 1 0 0,-1 0 0 0 0,0 0 0 0 0,1 0 0 0 0,-1 0 0 0 0,0 0-1 0 0,1 0 1 0 0,-1 0 0 0 0,0 0 0 0 0,1 0 0 0 0,-1 1-1 0 0,0-1 1 0 0,0 0 0 0 0,1 0 0 0 0,-1 0 0 0 0,0 0 0 0 0,0 1-1 0 0,1-1 1 0 0,-1 0 0 0 0,0 0 0 0 0,0 1 0 0 0,1-1 0 0 0,-1 0-1 0 0,0 0 1 0 0,0 1 0 0 0,0-1 0 0 0,0 0 0 0 0,0 0-1 0 0,1 1 1 0 0,-1-1 0 0 0,0 0 0 0 0,0 1 0 0 0,0-1 0 0 0,0 0-1 0 0,0 1 1 0 0,0-1 0 0 0,0 0 0 0 0,0 1 0 0 0,0-1 0 0 0,0 0-1 0 0,0 1 1 0 0,0-1 0 0 0,0 0 0 0 0,0 1 0 0 0,-1-1 0 0 0,1 0-1 0 0,0 0 1 0 0,0 1 0 0 0,0-1 0 0 0,17-19-632 0 0,-7 1-2117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3.948"/>
    </inkml:context>
    <inkml:brush xml:id="br0">
      <inkml:brushProperty name="width" value="0.035" units="cm"/>
      <inkml:brushProperty name="height" value="0.035" units="cm"/>
      <inkml:brushProperty name="color" value="#FF0066"/>
    </inkml:brush>
  </inkml:definitions>
  <inkml:trace contextRef="#ctx0" brushRef="#br0">136 0 4665 0 0,'-10'15'546'0'0,"1"-1"0"0"0,1 2-1 0 0,0-1 1 0 0,1 1 0 0 0,1 1 0 0 0,-6 21 0 0 0,7-20-773 0 0,-1-1 1 0 0,0 0 0 0 0,-1 0 0 0 0,-1-1-1 0 0,-19 30 1 0 0,27-46 183 0 0,0 1 0 0 0,0-1 1 0 0,-1 1-1 0 0,1-1 0 0 0,0 1 0 0 0,0-1 0 0 0,-1 1 0 0 0,1-1 0 0 0,0 1 0 0 0,-1-1 0 0 0,1 1 1 0 0,0-1-1 0 0,-1 0 0 0 0,1 1 0 0 0,-1-1 0 0 0,1 0 0 0 0,-1 1 0 0 0,1-1 0 0 0,-1 0 0 0 0,1 1 1 0 0,-1-1-1 0 0,1 0 0 0 0,-1 0 0 0 0,1 0 0 0 0,-1 1 0 0 0,1-1 0 0 0,-1 0 0 0 0,1 0 0 0 0,-1 0 1 0 0,0 0-1 0 0,1 0 0 0 0,-1 0 0 0 0,0 0 0 0 0,0-19-649 0 0,11-30 51 0 0,-1 20 289 0 0,3-5 0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4.164"/>
    </inkml:context>
    <inkml:brush xml:id="br0">
      <inkml:brushProperty name="width" value="0.035" units="cm"/>
      <inkml:brushProperty name="height" value="0.035" units="cm"/>
      <inkml:brushProperty name="color" value="#FF0066"/>
    </inkml:brush>
  </inkml:definitions>
  <inkml:trace contextRef="#ctx0" brushRef="#br0">109 0 4665 0 0,'-7'45'1957'0'0,"2"-3"-1374"0"0,-2-1-1 0 0,-2-1 1 0 0,-2 1 0 0 0,-29 71-1 0 0,40-110-612 0 0,-1-1 0 0 0,0 1 0 0 0,0 0 0 0 0,1-1 1 0 0,-1 1-1 0 0,0-1 0 0 0,-1 1 0 0 0,1-1 0 0 0,0 0 0 0 0,0 1 0 0 0,0-1 0 0 0,-1 0 0 0 0,1 0 0 0 0,-1 0 0 0 0,1 0 0 0 0,-1 0 0 0 0,-2 2 0 0 0,-3-10-772 0 0,8-16 60 0 0,5 3 58 0 0,2-5-83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4.350"/>
    </inkml:context>
    <inkml:brush xml:id="br0">
      <inkml:brushProperty name="width" value="0.035" units="cm"/>
      <inkml:brushProperty name="height" value="0.035" units="cm"/>
      <inkml:brushProperty name="color" value="#FF0066"/>
    </inkml:brush>
  </inkml:definitions>
  <inkml:trace contextRef="#ctx0" brushRef="#br0">1 339 3353 0 0,'31'-41'92'0'0,"-13"17"-38"0"0,0 1-1 0 0,2 1 1 0 0,29-26-1 0 0,-36 37-50 0 0,25-24 138 0 0,1 2 0 0 0,1 2 0 0 0,61-35 0 0 0,-101 66-106 0 0,1-1 0 0 0,-1 1 0 0 0,1-1-1 0 0,-1 1 1 0 0,1 0 0 0 0,0-1 0 0 0,-1 1 0 0 0,1 0-1 0 0,-1-1 1 0 0,1 1 0 0 0,0 0 0 0 0,-1 0 0 0 0,1 0-1 0 0,-1 0 1 0 0,1-1 0 0 0,0 1 0 0 0,-1 0-1 0 0,1 0 1 0 0,0 0 0 0 0,-1 0 0 0 0,1 1 0 0 0,0-1-1 0 0,-1 0 1 0 0,1 0 0 0 0,-1 0 0 0 0,1 0 0 0 0,0 1-1 0 0,-1-1 1 0 0,1 0 0 0 0,-1 0 0 0 0,1 1 0 0 0,-1-1-1 0 0,2 1 1 0 0,-2 1 62 0 0,1-1-1 0 0,-1 1 0 0 0,0-1 1 0 0,0 1-1 0 0,1 0 1 0 0,-1-1-1 0 0,0 1 0 0 0,0-1 1 0 0,-1 1-1 0 0,1-1 1 0 0,0 1-1 0 0,0 0 1 0 0,-2 2-1 0 0,-24 66 2479 0 0,19-55-1915 0 0,-96 287 5308 0 0,67-166-5144 0 0,-25 197-1 0 0,58-309-897 0 0,-2 5-405 0 0,0 49 0 0 0,5-71-160 0 0,0 0-1 0 0,1 1 0 0 0,0-1 1 0 0,0 0-1 0 0,1 0 1 0 0,-1 0-1 0 0,2 0 0 0 0,-1 0 1 0 0,1 0-1 0 0,0 0 1 0 0,7 12-1 0 0,-2-9-2789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9.166"/>
    </inkml:context>
    <inkml:brush xml:id="br0">
      <inkml:brushProperty name="width" value="0.035" units="cm"/>
      <inkml:brushProperty name="height" value="0.035" units="cm"/>
      <inkml:brushProperty name="color" value="#FF0066"/>
    </inkml:brush>
  </inkml:definitions>
  <inkml:trace contextRef="#ctx0" brushRef="#br0">26 43 3681 0 0,'-9'-9'-394'0'0,"3"-8"4212"0"0,6 17-3636 0 0,0-1 0 0 0,0 0-1 0 0,0 0 1 0 0,0 1 0 0 0,0-1-1 0 0,0 0 1 0 0,0 1 0 0 0,1-1-1 0 0,-1 0 1 0 0,0 1 0 0 0,0-1-1 0 0,1 1 1 0 0,-1-1 0 0 0,1 0-1 0 0,-1 1 1 0 0,0-1 0 0 0,1 1-1 0 0,-1-1 1 0 0,1 1 0 0 0,-1-1-1 0 0,1 1 1 0 0,0 0 0 0 0,-1-1-1 0 0,1 1 1 0 0,-1-1 0 0 0,1 1-1 0 0,0 0 1 0 0,-1 0 0 0 0,1-1-1 0 0,0 1 1 0 0,-1 0 0 0 0,1 0-1 0 0,0 0 1 0 0,-1 0 0 0 0,1 0-1 0 0,0 0 1 0 0,-1 0 0 0 0,1 0-1 0 0,0 0 1 0 0,-1 0 0 0 0,2 0-1 0 0,0 1-115 0 0,-1-1 0 0 0,0 1 1 0 0,1-1-1 0 0,-1 1 0 0 0,0 0 0 0 0,0-1 0 0 0,1 1 0 0 0,-1 0 1 0 0,0 0-1 0 0,0 0 0 0 0,0 0 0 0 0,0 0 0 0 0,0 0 0 0 0,0 0 1 0 0,0 0-1 0 0,0 0 0 0 0,-1 0 0 0 0,1 1 0 0 0,0-1 0 0 0,-1 0 1 0 0,1 0-1 0 0,-1 1 0 0 0,1-1 0 0 0,-1 1 0 0 0,0-1 0 0 0,1 0 1 0 0,-1 1-1 0 0,0-1 0 0 0,0 1 0 0 0,0-1 0 0 0,0 2 0 0 0,0 48-16 0 0,0-50-23 0 0,-6 50 25 0 0,-15 60 0 0 0,-4 38-20 0 0,23-131-7 0 0,1 0-1 0 0,1 0 0 0 0,0 0 1 0 0,2 0-1 0 0,0 0 0 0 0,5 19 1 0 0,-5-29 6 0 0,1-1 0 0 0,0 1 1 0 0,0-1-1 0 0,0 1 0 0 0,1-1 1 0 0,0 0-1 0 0,0 0 0 0 0,1-1 0 0 0,0 1 1 0 0,0-1-1 0 0,1 0 0 0 0,0 0 1 0 0,9 7-1 0 0,-5-6-17 0 0,1 0 0 0 0,0-1 0 0 0,0 0 0 0 0,0-1 0 0 0,1 0 0 0 0,0-1 0 0 0,0 0 0 0 0,13 2 0 0 0,0-2 5 0 0,0 0-1 0 0,1-2 0 0 0,-1-1 0 0 0,0-1 0 0 0,1-2 0 0 0,-1 0 1 0 0,0-1-1 0 0,29-9 0 0 0,13-8 197 0 0,0-3 0 0 0,103-51 1 0 0,-24-3-971 0 0,-7-5-3907 0 0,-64 36-993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9.433"/>
    </inkml:context>
    <inkml:brush xml:id="br0">
      <inkml:brushProperty name="width" value="0.035" units="cm"/>
      <inkml:brushProperty name="height" value="0.035" units="cm"/>
      <inkml:brushProperty name="color" value="#FF0066"/>
    </inkml:brush>
  </inkml:definitions>
  <inkml:trace contextRef="#ctx0" brushRef="#br0">29 1 12675 0 0,'4'2'267'0'0,"0"0"1"0"0,-1 1-1 0 0,0-1 1 0 0,1 1-1 0 0,-1 0 1 0 0,0 0-1 0 0,0 0 1 0 0,-1 1-1 0 0,1-1 1 0 0,-1 1-1 0 0,1-1 1 0 0,-1 1-1 0 0,2 6 1 0 0,1 1-116 0 0,-1 1 1 0 0,0 0-1 0 0,-1-1 0 0 0,2 21 1 0 0,-2-5-402 0 0,-1 1 0 0 0,-2-1 0 0 0,-6 54 0 0 0,-36 99-1271 0 0,4-25-606 0 0,33-131 1374 0 0,2 0 0 0 0,1 0 0 0 0,1 0 0 0 0,2 34 1 0 0,4-32-588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19.638"/>
    </inkml:context>
    <inkml:brush xml:id="br0">
      <inkml:brushProperty name="width" value="0.035" units="cm"/>
      <inkml:brushProperty name="height" value="0.035" units="cm"/>
      <inkml:brushProperty name="color" value="#FF0066"/>
    </inkml:brush>
  </inkml:definitions>
  <inkml:trace contextRef="#ctx0" brushRef="#br0">28 0 7946 0 0,'0'19'7103'0'0,"-18"65"-5555"0"0,12-67-1852 0 0,2-9-5336 0 0,5-13 1548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7.246"/>
    </inkml:context>
    <inkml:brush xml:id="br0">
      <inkml:brushProperty name="width" value="0.035" units="cm"/>
      <inkml:brushProperty name="height" value="0.035" units="cm"/>
      <inkml:brushProperty name="color" value="#008C3A"/>
    </inkml:brush>
  </inkml:definitions>
  <inkml:trace contextRef="#ctx0" brushRef="#br0">0 143 3681 0 0,'1'-6'893'0'0,"0"1"1"0"0,1-1 0 0 0,0 1-1 0 0,0 0 1 0 0,0-1 0 0 0,6-8-1 0 0,3-10 1014 0 0,-6 6-879 0 0,-5 15-1066 0 0,1 0 0 0 0,-1 0-1 0 0,1 0 1 0 0,0 0 0 0 0,-1 0 0 0 0,1 1-1 0 0,0-1 1 0 0,1 0 0 0 0,-1 1-1 0 0,0-1 1 0 0,1 0 0 0 0,0 1 0 0 0,-1 0-1 0 0,1-1 1 0 0,0 1 0 0 0,0 0-1 0 0,0 0 1 0 0,5-3 0 0 0,-4 4-936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20.109"/>
    </inkml:context>
    <inkml:brush xml:id="br0">
      <inkml:brushProperty name="width" value="0.035" units="cm"/>
      <inkml:brushProperty name="height" value="0.035" units="cm"/>
      <inkml:brushProperty name="color" value="#FF0066"/>
    </inkml:brush>
  </inkml:definitions>
  <inkml:trace contextRef="#ctx0" brushRef="#br0">230 119 10946 0 0,'-1'-6'215'0'0,"1"1"0"0"0,-1 0 0 0 0,1 0 0 0 0,0-1 0 0 0,0 1 0 0 0,1 0 0 0 0,0 0 0 0 0,-1 0 0 0 0,2-1 0 0 0,-1 1 0 0 0,1 0 0 0 0,0 0 0 0 0,2-5 0 0 0,-2 7-168 0 0,-1 1 0 0 0,0-1 0 0 0,0 1 0 0 0,1-1 0 0 0,0 1 0 0 0,-1 0 0 0 0,1 0 0 0 0,0 0 0 0 0,0 0 0 0 0,0 0 0 0 0,0 0 0 0 0,0 0 0 0 0,1 1 0 0 0,-1-1 0 0 0,0 1 0 0 0,1 0 0 0 0,-1 0 0 0 0,1 0 0 0 0,0 0 0 0 0,-1 0 0 0 0,1 0 0 0 0,0 1 0 0 0,-1-1 0 0 0,1 1 1 0 0,0-1-1 0 0,0 1 0 0 0,3 1 0 0 0,4 1-224 0 0,-1 0 0 0 0,1 1 0 0 0,0 1 0 0 0,-1 0 0 0 0,0 0 0 0 0,16 10 0 0 0,-14-7 98 0 0,1-1-1 0 0,0 0 0 0 0,20 6 0 0 0,-14-8 90 0 0,1-1 0 0 0,0-1 0 0 0,21 0 0 0 0,-21-1 29 0 0,-1 0-1 0 0,1 1 1 0 0,18 5 0 0 0,-36-7-38 0 0,0 0 0 0 0,0 0 0 0 0,0 0 0 0 0,0 1 1 0 0,0-1-1 0 0,0 1 0 0 0,0-1 0 0 0,0 0 0 0 0,0 1 1 0 0,-1 0-1 0 0,1-1 0 0 0,0 1 0 0 0,0-1 0 0 0,-1 1 1 0 0,1 0-1 0 0,0 0 0 0 0,-1-1 0 0 0,1 1 1 0 0,0 0-1 0 0,-1 0 0 0 0,1 0 0 0 0,-1 0 0 0 0,0 0 1 0 0,1 0-1 0 0,-1 0 0 0 0,0 0 0 0 0,1 1 0 0 0,-1 1-15 0 0,0 0 0 0 0,0-1 0 0 0,-1 1 0 0 0,1 0 0 0 0,-1-1 0 0 0,0 1 0 0 0,1-1 0 0 0,-1 1 0 0 0,0-1 0 0 0,-3 5-1 0 0,-5 7-113 0 0,0 0-1 0 0,-20 23 0 0 0,22-29 106 0 0,-212 226-684 0 0,18-21 407 0 0,167-172 227 0 0,2 1 1 0 0,1 2 0 0 0,-37 72 0 0 0,66-113 91 0 0,0 1 1 0 0,0 0-1 0 0,0 0 1 0 0,1 0-1 0 0,-1 1 1 0 0,1-1-1 0 0,0 0 1 0 0,0 0-1 0 0,1 1 1 0 0,-1-1-1 0 0,1 0 1 0 0,0 7-1 0 0,0-10 11 0 0,0 0-1 0 0,1-1 1 0 0,-1 1-1 0 0,0 0 1 0 0,1 0 0 0 0,-1 0-1 0 0,1 0 1 0 0,-1 0-1 0 0,1-1 1 0 0,0 1-1 0 0,-1 0 1 0 0,1-1-1 0 0,0 1 1 0 0,-1 0 0 0 0,1-1-1 0 0,0 1 1 0 0,0-1-1 0 0,0 1 1 0 0,-1-1-1 0 0,1 1 1 0 0,2 0-1 0 0,0-1 39 0 0,0 1 0 0 0,0 0 0 0 0,1-1 0 0 0,-1 0-1 0 0,0 0 1 0 0,1 0 0 0 0,-1 0 0 0 0,0 0-1 0 0,4-1 1 0 0,36-10 141 0 0,0-1-1 0 0,-2-2 1 0 0,1-2-1 0 0,53-29 0 0 0,-29 15-295 0 0,75-39-482 0 0,41-18-3843 0 0,-139 70 695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20.574"/>
    </inkml:context>
    <inkml:brush xml:id="br0">
      <inkml:brushProperty name="width" value="0.035" units="cm"/>
      <inkml:brushProperty name="height" value="0.035" units="cm"/>
      <inkml:brushProperty name="color" value="#FF0066"/>
    </inkml:brush>
  </inkml:definitions>
  <inkml:trace contextRef="#ctx0" brushRef="#br0">443 370 2248 0 0,'4'-5'181'0'0,"0"-1"-1"0"0,0 0 0 0 0,-1 0 1 0 0,1-1-1 0 0,-1 1 0 0 0,-1-1 1 0 0,1 0-1 0 0,-1 1 0 0 0,0-1 1 0 0,-1 0-1 0 0,0 0 0 0 0,0 0 0 0 0,0 0 1 0 0,-1-11-1 0 0,-1 7 385 0 0,0 0 0 0 0,-1 0 1 0 0,0 0-1 0 0,-1 0 0 0 0,0 1 0 0 0,-1-1 0 0 0,0 1 0 0 0,-11-20 1 0 0,9 19-205 0 0,-1 1 0 0 0,0-1 0 0 0,0 1 1 0 0,-1 1-1 0 0,0-1 0 0 0,-1 1 0 0 0,0 1 1 0 0,-1-1-1 0 0,0 2 0 0 0,0-1 0 0 0,0 1 1 0 0,-1 1-1 0 0,0 0 0 0 0,-1 0 0 0 0,1 1 1 0 0,-1 1-1 0 0,-15-4 0 0 0,21 7-311 0 0,1 1 0 0 0,0 1 0 0 0,0-1 0 0 0,0 1 0 0 0,0 0-1 0 0,0 0 1 0 0,0 0 0 0 0,0 1 0 0 0,0-1 0 0 0,0 1 0 0 0,0 1 0 0 0,1-1 0 0 0,-1 1-1 0 0,1-1 1 0 0,0 1 0 0 0,0 0 0 0 0,0 1 0 0 0,0-1 0 0 0,0 1 0 0 0,1 0-1 0 0,-6 6 1 0 0,-7 12-185 0 0,0 0 1 0 0,-23 43-1 0 0,33-54 85 0 0,-10 18-156 0 0,2 1 0 0 0,-12 32 0 0 0,22-51 198 0 0,0 1-1 0 0,1-1 1 0 0,1 0 0 0 0,0 1 0 0 0,0-1 0 0 0,1 1-1 0 0,1 0 1 0 0,0 0 0 0 0,2 15 0 0 0,-2-23 43 0 0,1-1 0 0 0,-1 1 0 0 0,1 0 0 0 0,1 0-1 0 0,-1-1 1 0 0,0 1 0 0 0,1-1 0 0 0,0 1 0 0 0,0-1 0 0 0,0 0 0 0 0,0 0 0 0 0,0 1 0 0 0,1-1 0 0 0,-1-1 0 0 0,1 1 0 0 0,0 0 0 0 0,0-1 0 0 0,0 1-1 0 0,0-1 1 0 0,0 0 0 0 0,0 0 0 0 0,1 0 0 0 0,-1-1 0 0 0,1 1 0 0 0,-1-1 0 0 0,1 0 0 0 0,0 0 0 0 0,0 0 0 0 0,-1 0 0 0 0,1-1 0 0 0,0 1-1 0 0,0-1 1 0 0,0 0 0 0 0,0 0 0 0 0,-1 0 0 0 0,1-1 0 0 0,5-1 0 0 0,4 0-65 0 0,0-1 0 0 0,0 0 0 0 0,0-1 0 0 0,0-1 0 0 0,-1 0 0 0 0,0-1 0 0 0,0 0 0 0 0,0-1 0 0 0,16-12 0 0 0,-4-1-220 0 0,0-2 1 0 0,-2 0 0 0 0,0-2 0 0 0,32-47-1 0 0,-18 17 827 0 0,37-79 1 0 0,-120 240-810 0 0,6 3-1 0 0,-35 142 1 0 0,36-114-944 0 0,39-134 1148 0 0,0 0 0 0 0,0 0 0 0 0,0 0 0 0 0,1 0 0 0 0,-1 0 0 0 0,1 0 0 0 0,0 0-1 0 0,0 0 1 0 0,2 7 0 0 0,-2-11-12 0 0,0 1 0 0 0,0-1 0 0 0,0 1-1 0 0,1-1 1 0 0,-1 1 0 0 0,0-1 0 0 0,0 1-1 0 0,1-1 1 0 0,-1 1 0 0 0,0-1 0 0 0,0 0 0 0 0,1 1-1 0 0,-1-1 1 0 0,1 1 0 0 0,-1-1 0 0 0,0 0 0 0 0,1 1-1 0 0,-1-1 1 0 0,1 0 0 0 0,-1 0 0 0 0,1 1-1 0 0,-1-1 1 0 0,1 0 0 0 0,-1 0 0 0 0,1 0 0 0 0,-1 1-1 0 0,2-1 1 0 0,-1 0-245 0 0,1-1 0 0 0,-1 1 0 0 0,1 0 0 0 0,-1-1 0 0 0,1 0-1 0 0,-1 1 1 0 0,1-1 0 0 0,-1 0 0 0 0,1 1 0 0 0,-1-1 0 0 0,0 0 0 0 0,0 0 0 0 0,1 0 0 0 0,1-2-1 0 0,10-9-3968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20.867"/>
    </inkml:context>
    <inkml:brush xml:id="br0">
      <inkml:brushProperty name="width" value="0.035" units="cm"/>
      <inkml:brushProperty name="height" value="0.035" units="cm"/>
      <inkml:brushProperty name="color" value="#FF0066"/>
    </inkml:brush>
  </inkml:definitions>
  <inkml:trace contextRef="#ctx0" brushRef="#br0">0 138 2040 0 0,'16'-31'254'0'0,"-12"21"274"0"0,1 0 0 0 0,0 0 0 0 0,0 1 0 0 0,1 0-1 0 0,0 0 1 0 0,1 0 0 0 0,0 1 0 0 0,0 0 0 0 0,1 0 0 0 0,8-6-1 0 0,-16 13-506 0 0,0 1 0 0 0,1 0-1 0 0,-1 0 1 0 0,0 0-1 0 0,0 0 1 0 0,0-1 0 0 0,0 1-1 0 0,1 0 1 0 0,-1 0-1 0 0,0 0 1 0 0,0 0 0 0 0,0 0-1 0 0,1 0 1 0 0,-1 0-1 0 0,0-1 1 0 0,0 1 0 0 0,1 0-1 0 0,-1 0 1 0 0,0 0 0 0 0,0 0-1 0 0,0 0 1 0 0,1 0-1 0 0,-1 0 1 0 0,0 0 0 0 0,0 0-1 0 0,1 0 1 0 0,-1 0-1 0 0,0 0 1 0 0,0 1 0 0 0,1-1-1 0 0,-1 0 1 0 0,0 0-1 0 0,0 0 1 0 0,0 0 0 0 0,1 0-1 0 0,-1 0 1 0 0,0 0-1 0 0,0 1 1 0 0,0-1 0 0 0,0 0-1 0 0,1 0 1 0 0,-1 0-1 0 0,0 0 1 0 0,0 1 0 0 0,0-1-1 0 0,0 0 1 0 0,0 16 953 0 0,-11 18 1096 0 0,11-34-1994 0 0,-17 45 577 0 0,-20 60 1578 0 0,34-95-2068 0 0,0 1 0 0 0,1 0 1 0 0,1-1-1 0 0,0 1 0 0 0,0 0 1 0 0,1-1-1 0 0,2 21 1 0 0,-2-29-165 0 0,1 1 0 0 0,-1 0 0 0 0,1-1 0 0 0,0 1 0 0 0,0-1 0 0 0,0 1 0 0 0,0-1 0 0 0,0 1 1 0 0,0-1-1 0 0,1 0 0 0 0,-1 0 0 0 0,1 1 0 0 0,0-1 0 0 0,-1 0 0 0 0,1-1 0 0 0,0 1 0 0 0,0 0 1 0 0,0 0-1 0 0,1-1 0 0 0,-1 1 0 0 0,0-1 0 0 0,1 0 0 0 0,-1 0 0 0 0,0 1 0 0 0,1-2 1 0 0,-1 1-1 0 0,1 0 0 0 0,0 0 0 0 0,-1-1 0 0 0,1 0 0 0 0,0 1 0 0 0,-1-1 0 0 0,1 0 0 0 0,0 0 1 0 0,-1 0-1 0 0,1-1 0 0 0,0 1 0 0 0,-1-1 0 0 0,4 0 0 0 0,10-3-16 0 0,-1 0 0 0 0,0-2-1 0 0,0 1 1 0 0,0-2 0 0 0,17-9 0 0 0,23-14-1060 0 0,-1-2 1 0 0,-2-2-1 0 0,73-62 1 0 0,-79 52-3409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21.044"/>
    </inkml:context>
    <inkml:brush xml:id="br0">
      <inkml:brushProperty name="width" value="0.035" units="cm"/>
      <inkml:brushProperty name="height" value="0.035" units="cm"/>
      <inkml:brushProperty name="color" value="#FF0066"/>
    </inkml:brush>
  </inkml:definitions>
  <inkml:trace contextRef="#ctx0" brushRef="#br0">785 1 432 0 0,'-8'0'56'0'0,"0"1"1"0"0,0 1-1 0 0,0-1 0 0 0,0 1 0 0 0,0 1 0 0 0,0-1 1 0 0,1 1-1 0 0,0 0 0 0 0,-1 1 0 0 0,1 0 0 0 0,0 0 1 0 0,1 1-1 0 0,-9 7 0 0 0,-9 9 376 0 0,1 1 1 0 0,-21 26-1 0 0,33-36-299 0 0,-25 31 892 0 0,3 1-1 0 0,1 2 1 0 0,-37 72 0 0 0,-63 159 2281 0 0,110-227-2832 0 0,-112 270 2497 0 0,101-229-2976 0 0,-34 149 1 0 0,56-183-4836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25:21.554"/>
    </inkml:context>
    <inkml:brush xml:id="br0">
      <inkml:brushProperty name="width" value="0.035" units="cm"/>
      <inkml:brushProperty name="height" value="0.035" units="cm"/>
      <inkml:brushProperty name="color" value="#FF0066"/>
    </inkml:brush>
  </inkml:definitions>
  <inkml:trace contextRef="#ctx0" brushRef="#br0">0 1231 8866 0 0,'26'-6'1153'0'0,"0"1"1"0"0,0 1-1 0 0,38 0 0 0 0,-1 0-177 0 0,1068-135 4064 0 0,-776 76-4725 0 0,404-127-1 0 0,-154-7-72 0 0,106-32 204 0 0,-436 146-1547 0 0,398-176-1 0 0,-625 234-3503 0 0,-10 2-1429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15.754"/>
    </inkml:context>
    <inkml:brush xml:id="br0">
      <inkml:brushProperty name="width" value="0.035" units="cm"/>
      <inkml:brushProperty name="height" value="0.035" units="cm"/>
      <inkml:brushProperty name="color" value="#FF0066"/>
    </inkml:brush>
  </inkml:definitions>
  <inkml:trace contextRef="#ctx0" brushRef="#br0">1 1513 3681 0 0,'32'3'-124'0'0,"11"-1"1054"0"0,-29-2-683 0 0,0 0 0 0 0,0 1 0 0 0,0 0 0 0 0,0 1 0 0 0,0 1 0 0 0,0 0 0 0 0,0 1 0 0 0,-1 1 0 0 0,24 11 0 0 0,171 92 842 0 0,-171-92-658 0 0,1-1 0 0 0,1-3 0 0 0,70 15 0 0 0,380 45 4442 0 0,118 22-2447 0 0,-473-73-2233 0 0,2-5 1 0 0,-1-7-1 0 0,1-5 0 0 0,194-20 1 0 0,235-48 267 0 0,-238 37-358 0 0,-1 0-75 0 0,-260 18 54 0 0,-1-3 1 0 0,120-38 0 0 0,-149 37 27 0 0,-1-2-1 0 0,0-2 1 0 0,-1-1-1 0 0,-1-1 1 0 0,-1-2-1 0 0,-1-1 1 0 0,40-37-1 0 0,-54 43-63 0 0,0-1 0 0 0,-1-1 0 0 0,-1 0 0 0 0,-1-1 0 0 0,-1 0 0 0 0,-1-1 0 0 0,0-1 0 0 0,-1 0 0 0 0,-2 0 0 0 0,0-1 0 0 0,-1 0 0 0 0,-1-1 0 0 0,4-28 0 0 0,-5 9 19 0 0,-3 0-1 0 0,-1-1 0 0 0,-2 1 1 0 0,-2-1-1 0 0,-2 1 1 0 0,-2 0-1 0 0,-2 0 0 0 0,-1 0 1 0 0,-2 1-1 0 0,-2 1 1 0 0,-2 0-1 0 0,-29-56 0 0 0,22 56-95 0 0,-1 1-1 0 0,-2 1 0 0 0,-2 1 0 0 0,-1 2 1 0 0,-2 1-1 0 0,-1 1 0 0 0,-2 2 0 0 0,-1 1 1 0 0,-1 1-1 0 0,-1 2 0 0 0,-65-36 0 0 0,36 29 17 0 0,-1 2-1 0 0,-2 3 1 0 0,-1 4-1 0 0,0 2 1 0 0,-2 3-1 0 0,-1 3 1 0 0,0 4-1 0 0,-79-5 0 0 0,-34 12-118 0 0,-1 9 0 0 0,-343 48 0 0 0,-353 133 162 0 0,215 14 118 0 0,285-60-32 0 0,292-100-50 0 0,2 4 1 0 0,-95 62-1 0 0,152-85-230 0 0,10-7 95 0 0,-1 2 1 0 0,2 0-1 0 0,-37 34 0 0 0,54-45-52 0 0,-1 0 0 0 0,1 0 0 0 0,0 0 0 0 0,0 1 0 0 0,1 0 0 0 0,-1-1 0 0 0,1 1 0 0 0,0 0 0 0 0,0 0 0 0 0,0 0 0 0 0,0 1 0 0 0,1-1 0 0 0,-1 0 0 0 0,1 1 0 0 0,0-1 0 0 0,1 0 0 0 0,-1 1 0 0 0,1 0 0 0 0,0-1 1 0 0,0 1-1 0 0,0-1 0 0 0,1 1 0 0 0,-1-1 0 0 0,1 1 0 0 0,0-1 0 0 0,0 0 0 0 0,1 1 0 0 0,1 3 0 0 0,13 19-5979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27.172"/>
    </inkml:context>
    <inkml:brush xml:id="br0">
      <inkml:brushProperty name="width" value="0.035" units="cm"/>
      <inkml:brushProperty name="height" value="0.035" units="cm"/>
      <inkml:brushProperty name="color" value="#FF0066"/>
    </inkml:brush>
  </inkml:definitions>
  <inkml:trace contextRef="#ctx0" brushRef="#br0">145 796 5041 0 0,'-18'-1'4186'0'0,"31"13"-2475"0"0,13 16-57 0 0,-17-10-603 0 0,2 0 0 0 0,0 0 0 0 0,1-2 1 0 0,24 28-1 0 0,-18-26-929 0 0,0-1 0 0 0,2-1 0 0 0,0-1 0 0 0,1-1 0 0 0,0-1 1 0 0,28 13-1 0 0,-16-11-2 0 0,0-2 1 0 0,1-1-1 0 0,0-2 1 0 0,70 12-1 0 0,147 2 457 0 0,-166-18-351 0 0,74-1 65 0 0,194-20 0 0 0,-57 1-125 0 0,-294 14-166 0 0,517-29 650 0 0,-459 21-463 0 0,1-3 0 0 0,-2-2-1 0 0,0-2 1 0 0,0-4 0 0 0,-2-1-1 0 0,81-42 1 0 0,-130 58-164 0 0,-1-1-1 0 0,0 0 1 0 0,0 0 0 0 0,0 0-1 0 0,-1 0 1 0 0,0-1 0 0 0,0-1 0 0 0,0 1-1 0 0,0-1 1 0 0,-1 0 0 0 0,-1 0-1 0 0,1 0 1 0 0,-1 0 0 0 0,0-1 0 0 0,-1 0-1 0 0,5-14 1 0 0,-4 7 28 0 0,-2-1 1 0 0,1 1-1 0 0,-2-1 0 0 0,0 1 1 0 0,-1-1-1 0 0,-1 0 0 0 0,0 1 1 0 0,-5-22-1 0 0,-1 7-120 0 0,-1 1 1 0 0,-1 0-1 0 0,-1 1 0 0 0,-2-1 0 0 0,-1 2 1 0 0,-1 0-1 0 0,-1 1 0 0 0,-1 0 0 0 0,-2 1 1 0 0,0 1-1 0 0,-2 1 0 0 0,0 0 0 0 0,-2 2 1 0 0,0 0-1 0 0,-28-18 0 0 0,9 9 39 0 0,-1 2 0 0 0,-1 3-1 0 0,-1 1 1 0 0,-1 2 0 0 0,-2 2 0 0 0,0 2-1 0 0,0 2 1 0 0,-70-13 0 0 0,18 10-5 0 0,-2 5 1 0 0,0 4-1 0 0,-201 6 1 0 0,235 9-5 0 0,1 3 0 0 0,0 3 0 0 0,1 2 1 0 0,0 4-1 0 0,2 2 0 0 0,0 4 0 0 0,-65 32 1 0 0,-332 161 258 0 0,48-1 468 0 0,406-212-696 0 0,-12 7-64 0 0,-1 1 1 0 0,2 1-1 0 0,-28 23 0 0 0,51-25-3967 0 0,-2-4-2669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36.124"/>
    </inkml:context>
    <inkml:brush xml:id="br0">
      <inkml:brushProperty name="width" value="0.035" units="cm"/>
      <inkml:brushProperty name="height" value="0.035" units="cm"/>
      <inkml:brushProperty name="color" value="#FF0066"/>
    </inkml:brush>
  </inkml:definitions>
  <inkml:trace contextRef="#ctx0" brushRef="#br0">2089 518 3681 0 0,'-5'-5'205'0'0,"2"-1"1"0"0,-1 1-1 0 0,1-1 0 0 0,0 0 1 0 0,0 0-1 0 0,0 0 0 0 0,1-1 1 0 0,0 1-1 0 0,0-1 0 0 0,-1-7 1 0 0,-15-42-3 0 0,17 52 233 0 0,-1 1 1 0 0,0-1 0 0 0,-1 1-1 0 0,1 0 1 0 0,0 0-1 0 0,-1 0 1 0 0,-5-4-1 0 0,1 1 760 0 0,1 0-1 0 0,1 0 0 0 0,-1-1 0 0 0,-9-14 1 0 0,-12-14-466 0 0,16 26-360 0 0,0 2-1 0 0,0-1 1 0 0,-1 1-1 0 0,1 1 1 0 0,-1 0-1 0 0,-1 1 1 0 0,-18-6 0 0 0,-30-14 215 0 0,12 0-145 0 0,-1 3 0 0 0,-1 1 1 0 0,-85-21-1 0 0,-111-23-104 0 0,221 60-243 0 0,-1 1 1 0 0,0 2-1 0 0,1 1 1 0 0,-47 4-1 0 0,37-1 75 0 0,-68-5 0 0 0,31-3 25 0 0,-77 4 1 0 0,88 3-104 0 0,26-1-76 0 0,-1 2-1 0 0,1 2 1 0 0,0 1-1 0 0,-61 18 1 0 0,74-16-9 0 0,0 1 0 0 0,0 2 0 0 0,1 0 0 0 0,0 1-1 0 0,1 1 1 0 0,1 1 0 0 0,0 1 0 0 0,-19 17 0 0 0,17-11 3 0 0,1 2 0 0 0,0 0-1 0 0,2 1 1 0 0,0 1 0 0 0,-17 30 0 0 0,32-48 8 0 0,-3 5 1 0 0,1 0 0 0 0,0 1 0 0 0,0-1 1 0 0,1 1-1 0 0,-3 13 0 0 0,7-21-17 0 0,0 0 0 0 0,0 0 0 0 0,1 0 0 0 0,0 0 0 0 0,0 0 0 0 0,0 0 1 0 0,0 0-1 0 0,1 0 0 0 0,0 0 0 0 0,-1 0 0 0 0,1 0 0 0 0,1 0 0 0 0,-1 0 0 0 0,1-1 0 0 0,-1 1 0 0 0,1 0 1 0 0,0-1-1 0 0,0 1 0 0 0,1-1 0 0 0,3 5 0 0 0,5 4 25 0 0,0-1-1 0 0,1 1 1 0 0,1-2 0 0 0,0 0-1 0 0,0 0 1 0 0,1-2 0 0 0,0 1-1 0 0,0-2 1 0 0,1 0 0 0 0,18 6-1 0 0,16 3 159 0 0,95 16 0 0 0,-89-22-156 0 0,2 3-27 0 0,-22-5 0 0 0,69 8 0 0 0,160 16 254 0 0,-120-12-170 0 0,-75-7-102 0 0,-47-8 53 0 0,2-1 0 0 0,40 2-1 0 0,59 1 400 0 0,-85-3-369 0 0,0-2 0 0 0,0-1 0 0 0,49-6 0 0 0,-32-5 104 0 0,0-2 1 0 0,-1-3 0 0 0,64-26 0 0 0,-95 33-136 0 0,-1-1 1 0 0,0-1 0 0 0,-1-2 0 0 0,0 1 0 0 0,-1-2-1 0 0,0-1 1 0 0,-1-1 0 0 0,-1 0 0 0 0,20-20 0 0 0,-32 28-38 0 0,0 0 1 0 0,0 0 0 0 0,0-1-1 0 0,-1 0 1 0 0,0 0 0 0 0,0 0 0 0 0,-1 0-1 0 0,0-1 1 0 0,-1 0 0 0 0,5-17-1 0 0,-7 20 22 0 0,0 0-1 0 0,-1-1 1 0 0,0 1-1 0 0,-1-1 1 0 0,1 1-1 0 0,-1-1 0 0 0,0 1 1 0 0,-1 0-1 0 0,0 0 1 0 0,0 0-1 0 0,0 0 1 0 0,-1 0-1 0 0,1 0 0 0 0,-1 0 1 0 0,-1 1-1 0 0,-6-10 1 0 0,-13-17 64 0 0,-1 1 0 0 0,-36-35-1 0 0,46 53-16 0 0,-2 0-1 0 0,1 1 0 0 0,-2 0 0 0 0,1 1 0 0 0,-1 1 0 0 0,-27-11 0 0 0,6 7-197 0 0,0 1 0 0 0,-1 2 0 0 0,0 1 0 0 0,-1 3 0 0 0,-41-4 0 0 0,-204 2-1850 0 0,263 9 1755 0 0,-9-4-1269 0 0,30 4 1425 0 0,1-1 0 0 0,-1 1-1 0 0,1-1 1 0 0,0 1 0 0 0,-1 0-1 0 0,1-1 1 0 0,-1 1 0 0 0,1-1-1 0 0,0 1 1 0 0,-1-1 0 0 0,1 0-1 0 0,0 1 1 0 0,-1-1 0 0 0,1 1-1 0 0,0-1 1 0 0,0 1 0 0 0,0-1-1 0 0,0 0 1 0 0,-1 1-1 0 0,1-1 1 0 0,0 1 0 0 0,0-1-1 0 0,0 0 1 0 0,0 1 0 0 0,0-1-1 0 0,0 0 1 0 0,1 1 0 0 0,-1-1-1 0 0,0 1 1 0 0,0-1 0 0 0,0 0-1 0 0,1 1 1 0 0,-1-1 0 0 0,0 1-1 0 0,0-1 1 0 0,1 1 0 0 0,-1-1-1 0 0,1 1 1 0 0,-1-1 0 0 0,0 1-1 0 0,1-1 1 0 0,-1 1 0 0 0,1 0-1 0 0,0-1 1 0 0,7-10-864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40.642"/>
    </inkml:context>
    <inkml:brush xml:id="br0">
      <inkml:brushProperty name="width" value="0.035" units="cm"/>
      <inkml:brushProperty name="height" value="0.035" units="cm"/>
      <inkml:brushProperty name="color" value="#FF0066"/>
    </inkml:brush>
  </inkml:definitions>
  <inkml:trace contextRef="#ctx0" brushRef="#br0">66 883 3681 0 0,'0'-1'284'0'0,"4"-2"182"0"0,-1-1 1 0 0,1 1 0 0 0,-1-1-1 0 0,1 1 1 0 0,0 0-1 0 0,8-4 1 0 0,-5 2-152 0 0,7-6 294 0 0,1 0 1 0 0,0 1-1 0 0,1 0 1 0 0,0 1 0 0 0,18-7-1 0 0,-26 14-500 0 0,0-1 0 0 0,0 2 0 0 0,0-1-1 0 0,0 1 1 0 0,1 0 0 0 0,-1 1 0 0 0,0 0 0 0 0,1 0 0 0 0,-1 1-1 0 0,0 0 1 0 0,0 0 0 0 0,0 1 0 0 0,13 4 0 0 0,90 32 1822 0 0,67 20 300 0 0,-25-27-805 0 0,259 19 0 0 0,-151-24-912 0 0,353 29 85 0 0,-57-43 770 0 0,-357-11-1051 0 0,245 12 203 0 0,102 1-186 0 0,-56-55 650 0 0,-462 37-906 0 0,56-7 105 0 0,0-3-1 0 0,-1-5 1 0 0,-1-3-1 0 0,105-43 1 0 0,-173 59-153 0 0,0-1 0 0 0,0 0 0 0 0,-1-1 0 0 0,-1 0 0 0 0,1-1 1 0 0,13-13-1 0 0,-24 19-41 0 0,0 0-1 0 0,0-1 1 0 0,0 1 0 0 0,0-1 0 0 0,0 0 0 0 0,-1 0 0 0 0,0 0 0 0 0,1 0 0 0 0,-1 0-1 0 0,-1-1 1 0 0,1 1 0 0 0,-1 0 0 0 0,0-1 0 0 0,0 0 0 0 0,0 1 0 0 0,0-1 0 0 0,-1 1-1 0 0,0-1 1 0 0,0 0 0 0 0,0 1 0 0 0,-1-1 0 0 0,1 0 0 0 0,-1 1 0 0 0,0-1 0 0 0,-3-6-1 0 0,-10-35-152 0 0,-3 0-1 0 0,-27-53 1 0 0,36 83 149 0 0,-2 0 1 0 0,0 1 0 0 0,0 0-1 0 0,-2 1 1 0 0,1 0 0 0 0,-2 1-1 0 0,0 0 1 0 0,-1 1 0 0 0,-19-13-1 0 0,-14-5-75 0 0,-1 2 0 0 0,-1 2 0 0 0,-2 3-1 0 0,0 1 1 0 0,-1 3 0 0 0,-1 2 0 0 0,-1 3 0 0 0,-68-10-1 0 0,6 5 9 0 0,-206-6 0 0 0,188 24 321 0 0,1-5 1 0 0,0-6 0 0 0,-140-32 0 0 0,133 20-63 0 0,-176-9 0 0 0,222 26-150 0 0,-553 4 33 0 0,634 3-68 0 0,-745 57 812 0 0,748-55-798 0 0,-212 40 82 0 0,184-32-121 0 0,-1 1 1 0 0,2 3-1 0 0,-60 29 0 0 0,23-2-253 0 0,2 4-1 0 0,1 3 1 0 0,3 3 0 0 0,-109 106 0 0 0,123-101-1089 0 0,3 2 0 0 0,-84 125 0 0 0,128-173 1120 0 0,-22 40 9 0 0,18-14-3154 0 0,11-31-2648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46.668"/>
    </inkml:context>
    <inkml:brush xml:id="br0">
      <inkml:brushProperty name="width" value="0.035" units="cm"/>
      <inkml:brushProperty name="height" value="0.035" units="cm"/>
      <inkml:brushProperty name="color" value="#FF0066"/>
    </inkml:brush>
  </inkml:definitions>
  <inkml:trace contextRef="#ctx0" brushRef="#br0">363 703 2561 0 0,'-3'0'60'0'0,"1"0"1"0"0,-1 0-1 0 0,1 1 1 0 0,-1-1-1 0 0,1 0 1 0 0,-1 1-1 0 0,1 0 1 0 0,-1 0-1 0 0,1 0 1 0 0,0 0-1 0 0,-4 2 1 0 0,-19 5 1994 0 0,32 4 3563 0 0,26 23-5366 0 0,-28-31 587 0 0,4 4-456 0 0,1-2 1 0 0,0 1 0 0 0,0-2 0 0 0,1 1 0 0 0,-1-1 0 0 0,1-1 0 0 0,0 0 0 0 0,0 0 0 0 0,13 1 0 0 0,49 21 602 0 0,-23-1-770 0 0,2-2 0 0 0,0-2 0 0 0,1-3 0 0 0,1-2 0 0 0,1-2 0 0 0,112 12 0 0 0,-138-23-185 0 0,74 6 618 0 0,197-9-1 0 0,262-29 303 0 0,-384 27-1103 0 0,166-7 608 0 0,-106-1 23 0 0,58-4-220 0 0,-83 1-400 0 0,140-16 847 0 0,-93 1-1382 0 0,161-27 892 0 0,-366 44 456 0 0,24-5-917 0 0,147-50 1 0 0,-214 61 220 0 0,0 0 0 0 0,0-1 0 0 0,0 0 1 0 0,-1-1-1 0 0,0-1 0 0 0,0 0 0 0 0,-1 0 1 0 0,0-1-1 0 0,0 0 0 0 0,8-11 0 0 0,-14 15 8 0 0,-1 0 0 0 0,0 1 0 0 0,0-1 0 0 0,0 0 0 0 0,-1-1-1 0 0,0 1 1 0 0,0 0 0 0 0,0-1 0 0 0,-1 1 0 0 0,0-1 0 0 0,0 0-1 0 0,0 1 1 0 0,0-1 0 0 0,-1 0 0 0 0,0 1 0 0 0,0-1 0 0 0,-1 0 0 0 0,0 1-1 0 0,0-1 1 0 0,0 0 0 0 0,-1 1 0 0 0,1-1 0 0 0,-1 1 0 0 0,0 0-1 0 0,-6-9 1 0 0,-5-9 272 0 0,-1 1-1 0 0,-1 1 1 0 0,0 0-1 0 0,-2 1 1 0 0,-1 1-1 0 0,0 1 1 0 0,-37-29-1 0 0,22 23-331 0 0,-1 2 1 0 0,-1 1-1 0 0,0 2 1 0 0,-50-19-1 0 0,10 9 132 0 0,-2 3 0 0 0,0 4 0 0 0,-1 3 0 0 0,-158-16 0 0 0,-188 22-56 0 0,190 10-204 0 0,-95 5 104 0 0,-488 33 420 0 0,314-69 301 0 0,-63 9-586 0 0,410 32-2008 0 0,70 3 2361 0 0,1 3 1 0 0,-106 31-1 0 0,156-32-431 0 0,0 1 0 0 0,1 2 1 0 0,0 1-1 0 0,2 2 0 0 0,0 1 0 0 0,0 1 0 0 0,2 2 1 0 0,1 1-1 0 0,1 1 0 0 0,1 2 0 0 0,-35 42 0 0 0,57-63 31 0 0,-7 8-27 0 0,0 2 1 0 0,0-1-1 0 0,-17 30 0 0 0,26-38 23 0 0,0 1 0 0 0,1-1 0 0 0,0 1 0 0 0,0 0-1 0 0,0 0 1 0 0,1-1 0 0 0,0 1 0 0 0,0 0 0 0 0,1 0 0 0 0,0 0 0 0 0,0 0-1 0 0,0 0 1 0 0,3 11 0 0 0,2 7-47 0 0,0 0 1 0 0,1-1-1 0 0,12 27 0 0 0,-13-40 37 0 0,0 0 0 0 0,1-1 0 0 0,0 0 0 0 0,1 0 0 0 0,0 0 0 0 0,1-1 0 0 0,0 0 0 0 0,16 15 0 0 0,58 39 92 0 0,2-4 0 0 0,3-4 0 0 0,112 54 0 0 0,-141-83-4 0 0,2-2 0 0 0,0-3 0 0 0,2-2 0 0 0,0-3 0 0 0,0-3 0 0 0,2-2 0 0 0,112 3 0 0 0,-14-13 186 0 0,302-36 0 0 0,158-79-1876 0 0,-607 110 1081 0 0,5-2-380 0 0,-7 4-4832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7.530"/>
    </inkml:context>
    <inkml:brush xml:id="br0">
      <inkml:brushProperty name="width" value="0.035" units="cm"/>
      <inkml:brushProperty name="height" value="0.035" units="cm"/>
      <inkml:brushProperty name="color" value="#008C3A"/>
    </inkml:brush>
  </inkml:definitions>
  <inkml:trace contextRef="#ctx0" brushRef="#br0">69 0 6193 0 0,'-2'1'645'0'0,"-1"0"1"0"0,1 0-1 0 0,0 0 0 0 0,0 0 0 0 0,0 1 0 0 0,0-1 0 0 0,0 0 0 0 0,0 1 0 0 0,0-1 0 0 0,1 1 0 0 0,-1 0 1 0 0,0 0-1 0 0,-2 3 0 0 0,2-1-215 0 0,0-1-1 0 0,1 1 1 0 0,-1 0 0 0 0,1 0 0 0 0,-1 0-1 0 0,1 0 1 0 0,-1 7 0 0 0,1 5-543 0 0,1 1 1 0 0,0-1 0 0 0,4 23 0 0 0,-2-6 667 0 0,-17 331 109 0 0,0-16-93 0 0,23-296-536 0 0,5-29-1044 0 0,-12-22 877 0 0,-1-1 0 0 0,1 1-1 0 0,-1-1 1 0 0,1 1 0 0 0,-1-1 0 0 0,1 0 0 0 0,0 1 0 0 0,-1-1 0 0 0,1 0 0 0 0,0 0-1 0 0,-1 1 1 0 0,1-1 0 0 0,0 0 0 0 0,-1 0 0 0 0,1 0 0 0 0,0 0 0 0 0,0 0-1 0 0,-1 0 1 0 0,1 0 0 0 0,0 0 0 0 0,-1 0 0 0 0,1 0 0 0 0,0 0 0 0 0,0 0-1 0 0,-1-1 1 0 0,1 1 0 0 0,0 0 0 0 0,0-1 0 0 0,6-4-5512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12.298"/>
    </inkml:context>
    <inkml:brush xml:id="br0">
      <inkml:brushProperty name="width" value="0.035" units="cm"/>
      <inkml:brushProperty name="height" value="0.035" units="cm"/>
      <inkml:brushProperty name="color" value="#FF0066"/>
    </inkml:brush>
  </inkml:definitions>
  <inkml:trace contextRef="#ctx0" brushRef="#br0">1206 4 6593 0 0,'-4'-1'205'0'0,"1"0"-1"0"0,-1 0 0 0 0,0 1 0 0 0,0 0 0 0 0,0 0 1 0 0,0 0-1 0 0,1 0 0 0 0,-1 0 0 0 0,0 1 0 0 0,0 0 1 0 0,0 0-1 0 0,1 0 0 0 0,-1 0 0 0 0,1 0 1 0 0,-1 1-1 0 0,-4 2 0 0 0,-58 34 152 0 0,22-6-124 0 0,1 3 1 0 0,-59 60-1 0 0,-65 92 621 0 0,61-50-120 0 0,6 4 0 0 0,-107 203 0 0 0,191-315-699 0 0,-243 421 124 0 0,238-423-1075 0 0,14-26-925 0 0,10-20 46 0 0,16-40-920 0 0,-3 15-54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12.554"/>
    </inkml:context>
    <inkml:brush xml:id="br0">
      <inkml:brushProperty name="width" value="0.035" units="cm"/>
      <inkml:brushProperty name="height" value="0.035" units="cm"/>
      <inkml:brushProperty name="color" value="#FF0066"/>
    </inkml:brush>
  </inkml:definitions>
  <inkml:trace contextRef="#ctx0" brushRef="#br0">764 12 1408 0 0,'0'0'2'0'0,"0"0"0"0"0,1-1 0 0 0,-1 1 0 0 0,0 0 0 0 0,0-1 0 0 0,0 1 1 0 0,0-1-1 0 0,0 1 0 0 0,0 0 0 0 0,0-1 0 0 0,0 1 0 0 0,0-1 0 0 0,0 1 0 0 0,0 0 0 0 0,-1-1 0 0 0,1 1 0 0 0,0 0 0 0 0,0-1 0 0 0,0 1 0 0 0,0 0 0 0 0,-1-1 0 0 0,1 1 0 0 0,0 0 0 0 0,0-1 0 0 0,-1 1 0 0 0,1 0 0 0 0,0-1 0 0 0,0 1 0 0 0,-1 0 0 0 0,1 0 0 0 0,0-1 0 0 0,-1 1 0 0 0,1 0 0 0 0,0 0 0 0 0,-1 0 0 0 0,1 0 0 0 0,0 0 0 0 0,-1-1 1 0 0,-15 11 249 0 0,-23 35 534 0 0,31-34-517 0 0,-98 131 2387 0 0,-109 194 0 0 0,121-180 753 0 0,-129 162 0 0 0,214-307-2944 0 0,4-6-251 0 0,0 0 0 0 0,1 0 0 0 0,0 0 0 0 0,0 1 0 0 0,0-1 0 0 0,0 1 0 0 0,1 0 0 0 0,0 0 0 0 0,0 1 0 0 0,1-1 0 0 0,0 0 0 0 0,-3 11 0 0 0,6-16-202 0 0,-1 1 0 0 0,1-1 0 0 0,0 1 0 0 0,-1-1 0 0 0,1 0 0 0 0,0 1 0 0 0,0-1 1 0 0,0 0-1 0 0,0 0 0 0 0,0 0 0 0 0,0 0 0 0 0,0 0 0 0 0,0 0 0 0 0,1 0 0 0 0,-1 0 0 0 0,0 0 0 0 0,0 0 0 0 0,1 0 0 0 0,-1-1 0 0 0,1 1 1 0 0,-1-1-1 0 0,1 1 0 0 0,-1-1 0 0 0,0 1 0 0 0,1-1 0 0 0,0 0 0 0 0,-1 0 0 0 0,1 0 0 0 0,-1 0 0 0 0,3 0 0 0 0,50-1 196 0 0,-51 1-206 0 0,30-5-2 0 0,1-1 0 0 0,-1-1 0 0 0,45-17 0 0 0,97-46 0 0 0,-70 26 0 0 0,114-49-938 0 0,-86 35-1769 0 0,161-48 0 0 0,-228 90-2639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30.764"/>
    </inkml:context>
    <inkml:brush xml:id="br0">
      <inkml:brushProperty name="width" value="0.035" units="cm"/>
      <inkml:brushProperty name="height" value="0.035" units="cm"/>
      <inkml:brushProperty name="color" value="#FF0066"/>
    </inkml:brush>
  </inkml:definitions>
  <inkml:trace contextRef="#ctx0" brushRef="#br0">7 861 656 0 0,'-3'-21'264'0'0,"2"19"-71"0"0,1 0 1 0 0,-1-1-1 0 0,1 1 1 0 0,-1-1-1 0 0,1 0 1 0 0,0 1 0 0 0,0-1-1 0 0,0 1 1 0 0,0-1-1 0 0,0 1 1 0 0,1-1-1 0 0,-1 1 1 0 0,1-1-1 0 0,-1 1 1 0 0,1-1 0 0 0,0 1-1 0 0,2-4 1 0 0,2 4 5610 0 0,7 2-4769 0 0,2 0-676 0 0,-4 0 112 0 0,1 0-1 0 0,-1 0 0 0 0,0 1 0 0 0,1 0 1 0 0,-1 1-1 0 0,0 0 0 0 0,0 1 0 0 0,0 0 1 0 0,11 5-1 0 0,35 8 733 0 0,54 13-25 0 0,-75-19-978 0 0,0-1-1 0 0,1-1 1 0 0,49 3-1 0 0,0-3 256 0 0,91 20 0 0 0,73 7 147 0 0,125-21 378 0 0,-206-10-551 0 0,200-12-47 0 0,-78-2-691 0 0,96 27 1332 0 0,-254-8-605 0 0,1-6 0 0 0,199-22 0 0 0,63-33 538 0 0,-323 43-820 0 0,0-3-1 0 0,-1-3 1 0 0,117-42 0 0 0,-175 52-133 0 0,-1-1 0 0 0,0-1 0 0 0,0 0 1 0 0,0 0-1 0 0,-1-1 0 0 0,0-1 0 0 0,15-15 1 0 0,63-80 43 0 0,-9 10-24 0 0,-73 87-50 0 0,-1 0 0 0 0,1 0 0 0 0,-1-1 1 0 0,-1 0-1 0 0,0 0 0 0 0,0-1 0 0 0,0 1 1 0 0,-1-1-1 0 0,0 0 0 0 0,-1 0 0 0 0,0 0 1 0 0,-1-1-1 0 0,1 1 0 0 0,-2-1 0 0 0,0 0 0 0 0,0 1 1 0 0,0-1-1 0 0,-1 0 0 0 0,-1 0 0 0 0,0 1 1 0 0,0-1-1 0 0,-1 0 0 0 0,0 1 0 0 0,0 0 1 0 0,-1-1-1 0 0,0 1 0 0 0,-1 0 0 0 0,-7-13 1 0 0,3 8-32 0 0,-1 0 0 0 0,0 0 0 0 0,-1 1 0 0 0,0 0 0 0 0,-1 1 0 0 0,0 0 0 0 0,-1 1 0 0 0,0 0 0 0 0,-1 1 1 0 0,0 1-1 0 0,-1 0 0 0 0,0 0 0 0 0,0 1 0 0 0,-1 1 0 0 0,0 1 0 0 0,-24-8 0 0 0,-174-32-1139 0 0,158 35 978 0 0,-9-7-2472 0 0,58 18 2953 0 0,-24 1-641 0 0,20-7 3243 0 0,10 6-2940 0 0,-28-19-2803 0 0,26 20 2532 0 0,-1-1 0 0 0,1 1 0 0 0,0-1 0 0 0,-1 1 0 0 0,1 0 0 0 0,0 0-1 0 0,0 0 1 0 0,0 0 0 0 0,-1 0 0 0 0,1 1 0 0 0,0-1 0 0 0,1 1 0 0 0,-3 1 0 0 0,-6 5-5338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32.801"/>
    </inkml:context>
    <inkml:brush xml:id="br0">
      <inkml:brushProperty name="width" value="0.035" units="cm"/>
      <inkml:brushProperty name="height" value="0.035" units="cm"/>
      <inkml:brushProperty name="color" value="#FF0066"/>
    </inkml:brush>
  </inkml:definitions>
  <inkml:trace contextRef="#ctx0" brushRef="#br0">4248 496 4665 0 0,'-12'-27'2171'0'0,"11"23"-1940"0"0,-1-1 0 0 0,1 1 0 0 0,-1 0 0 0 0,0 0 1 0 0,0 0-1 0 0,0 0 0 0 0,0 0 0 0 0,-1 0 0 0 0,0 1 0 0 0,0-1 0 0 0,0 1 0 0 0,0 0 1 0 0,0 0-1 0 0,-1 0 0 0 0,1 0 0 0 0,-1 1 0 0 0,0-1 0 0 0,0 1 0 0 0,0 0 1 0 0,0 0-1 0 0,0 0 0 0 0,-6-1 0 0 0,-13-1 589 0 0,0 1 1 0 0,-1 2 0 0 0,1 0-1 0 0,0 1 1 0 0,0 2-1 0 0,-1 0 1 0 0,-37 9-1 0 0,23-4-214 0 0,-66 2 0 0 0,-91-18 1424 0 0,-28 0-1202 0 0,-382 1-2808 0 0,363-29 5672 0 0,156 20-4659 0 0,-87-4-1 0 0,-252-13 2800 0 0,299 31-3738 0 0,-168 26 4264 0 0,242-18-3169 0 0,-96 15-1608 0 0,-196 52 5436 0 0,238-48-3702 0 0,-306 92 549 0 0,377-105 183 0 0,1 2 0 0 0,1 1 1 0 0,0 2-1 0 0,0 1 0 0 0,2 1 0 0 0,0 2 0 0 0,-54 47 1 0 0,80-63-61 0 0,0 1 0 0 0,1 0 0 0 0,0 0 0 0 0,0 1 0 0 0,0-1 0 0 0,0 1 0 0 0,1 0 0 0 0,0 0 0 0 0,0 0 1 0 0,1 0-1 0 0,-1 0 0 0 0,2 1 0 0 0,-1-1 0 0 0,0 1 0 0 0,0 9 0 0 0,2-11-4 0 0,1 0 0 0 0,0 0 0 0 0,-1 0-1 0 0,1-1 1 0 0,1 1 0 0 0,-1 0 0 0 0,1-1-1 0 0,0 1 1 0 0,0-1 0 0 0,0 1 0 0 0,0-1-1 0 0,1 0 1 0 0,0 0 0 0 0,-1 0 0 0 0,2-1-1 0 0,-1 1 1 0 0,0-1 0 0 0,1 1 0 0 0,0-1 0 0 0,-1 0-1 0 0,9 4 1 0 0,29 17 5 0 0,1-3 0 0 0,1-1 1 0 0,80 24-1 0 0,-42-16-90 0 0,7-1 85 0 0,1-4 0 0 0,153 21 0 0 0,-139-30 41 0 0,22 3-123 0 0,167 44-1 0 0,-198-35-1694 0 0,289 63 3435 0 0,-305-76-1628 0 0,153 6 0 0 0,82-21 1570 0 0,-104-1-1712 0 0,111-8 155 0 0,-81 1 92 0 0,-113 0 206 0 0,0-5-1 0 0,150-38 0 0 0,-103 18-293 0 0,-104 20 1 0 0,-1-4 0 0 0,-1-2 0 0 0,0-4-1 0 0,120-63 1 0 0,-145 61-19 0 0,-1-1 0 0 0,-1-2-1 0 0,-1-3 1 0 0,-2 0 0 0 0,-1-3 0 0 0,-2 0 0 0 0,48-68 0 0 0,-66 82-47 0 0,-1 0 1 0 0,-1 0 0 0 0,0-2-1 0 0,-2 1 1 0 0,-1-2 0 0 0,15-46 0 0 0,-24 63 25 0 0,0-1 0 0 0,-1 0 1 0 0,0 1-1 0 0,0-1 0 0 0,-1 0 1 0 0,0 0-1 0 0,0 0 0 0 0,-1 1 1 0 0,0-1-1 0 0,0 0 0 0 0,-1 1 1 0 0,-1-1-1 0 0,1 1 1 0 0,-1 0-1 0 0,-1-1 0 0 0,0 2 1 0 0,0-1-1 0 0,0 0 0 0 0,-1 1 1 0 0,0 0-1 0 0,0 0 0 0 0,-1 0 1 0 0,0 0-1 0 0,-10-8 0 0 0,-11-6-70 0 0,-1 0-1 0 0,-1 2 0 0 0,0 1 0 0 0,-2 2 0 0 0,-48-20 0 0 0,-166-47-563 0 0,131 51 229 0 0,-1 6 1 0 0,0 4-1 0 0,-167-9 1 0 0,213 29 90 0 0,0 4-1 0 0,0 2 1 0 0,1 3 0 0 0,-132 32 0 0 0,147-24-264 0 0,26-7-69 0 0,1-1-1 0 0,-1-1 1 0 0,0-1-1 0 0,-1-1 1 0 0,-38 0 0 0 0,53-7-2110 0 0,9 2 1343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14.300"/>
    </inkml:context>
    <inkml:brush xml:id="br0">
      <inkml:brushProperty name="width" value="0.035" units="cm"/>
      <inkml:brushProperty name="height" value="0.035" units="cm"/>
      <inkml:brushProperty name="color" value="#FF0066"/>
    </inkml:brush>
  </inkml:definitions>
  <inkml:trace contextRef="#ctx0" brushRef="#br0">554 2 3169 0 0,'-18'8'2536'0'0,"30"-11"4571"0"0,12-2-1920 0 0,-11 3-5489 0 0,-4 3 443 0 0,0 0 1 0 0,-1 0-1 0 0,1 1 0 0 0,-1 0 0 0 0,0 0 1 0 0,0 1-1 0 0,16 7 0 0 0,56 36 95 0 0,-29-16-180 0 0,-1-3 100 0 0,0 2 0 0 0,-2 2 0 0 0,50 42 0 0 0,-85-63-160 0 0,-1 1-1 0 0,-1 0 1 0 0,0 1-1 0 0,0 1 1 0 0,-1-1 0 0 0,-1 2-1 0 0,0-1 1 0 0,-1 1-1 0 0,-1 1 1 0 0,0-1-1 0 0,0 1 1 0 0,-2 0 0 0 0,0 1-1 0 0,-1-1 1 0 0,5 33-1 0 0,-7-6-47 0 0,-3 1-1 0 0,-1 0 0 0 0,-2-1 1 0 0,-1 0-1 0 0,-19 66 1 0 0,-77 200-373 0 0,74-232 409 0 0,-4-1 1 0 0,-3-2-1 0 0,-3-2 1 0 0,-4-1-1 0 0,-2-2 0 0 0,-97 116 1 0 0,109-149 73 0 0,-1-2 0 0 0,-2 0 1 0 0,-60 43-1 0 0,76-65 46 0 0,0 0 0 0 0,-1-1-1 0 0,0 0 1 0 0,0-2-1 0 0,-1 0 1 0 0,0-2 0 0 0,0 0-1 0 0,-1-1 1 0 0,0-1 0 0 0,-27 2-1 0 0,18-7 99 0 0,25 1-192 0 0,-1-1 1 0 0,0 1 0 0 0,1 0 0 0 0,-1 0 0 0 0,0 1 0 0 0,1 0 0 0 0,-11 2-1 0 0,42 13-426 0 0,-14-10 424 0 0,0-1 0 0 0,0 0 0 0 0,0-1 0 0 0,0 0 0 0 0,1-1 0 0 0,-1-1 0 0 0,1 0 0 0 0,0 0 0 0 0,0-1 0 0 0,26-2 0 0 0,-21-1 74 0 0,-1-1 0 0 0,1 0-1 0 0,-1-2 1 0 0,1 0 0 0 0,-1-1-1 0 0,-1-1 1 0 0,20-9 0 0 0,-3-4 14 0 0,-1-1 0 0 0,-1-1 0 0 0,0-2 1 0 0,-2-1-1 0 0,-1-1 0 0 0,43-52 0 0 0,-49 50-17 0 0,-1-2 0 0 0,-1 0-1 0 0,-2-1 1 0 0,-2-1-1 0 0,0-1 1 0 0,20-67 0 0 0,37-218 238 0 0,-45 176-463 0 0,34-203-730 0 0,-55 290 705 0 0,-3-1 1 0 0,-3 0-1 0 0,-2 0 1 0 0,-10-69-1 0 0,9 108 134 0 0,-2 0 1 0 0,0 1-1 0 0,-1 0 0 0 0,0 0 0 0 0,-2 0 0 0 0,0 1 0 0 0,0-1 0 0 0,-1 2 0 0 0,-1-1 1 0 0,-1 1-1 0 0,0 0 0 0 0,-14-13 0 0 0,15 17 8 0 0,-1 2-1 0 0,0-1 1 0 0,0 1-1 0 0,-1 1 1 0 0,0 0 0 0 0,-1 0-1 0 0,1 1 1 0 0,-1 1 0 0 0,-1 0-1 0 0,1 0 1 0 0,0 2-1 0 0,-1-1 1 0 0,0 1 0 0 0,0 1-1 0 0,0 1 1 0 0,-14-1-1 0 0,-8 4 95 0 0,1 2-1 0 0,0 2 0 0 0,0 0 0 0 0,1 3 0 0 0,0 0 0 0 0,-52 24 0 0 0,79-31 44 0 0,-3 1 175 0 0,16-6-136 0 0,21-1-91 0 0,-10 11-105 0 0,0 0 0 0 0,-1 1 0 0 0,31 19-1 0 0,21 9-105 0 0,-13-11 156 0 0,0 1 0 0 0,-2 3 0 0 0,87 62 0 0 0,-118-73-42 0 0,-1 1 0 0 0,-1 1 0 0 0,0 1 0 0 0,-2 1 0 0 0,0 0 0 0 0,-2 2 0 0 0,0 0-1 0 0,-2 1 1 0 0,-1 0 0 0 0,12 30 0 0 0,-12-23-27 0 0,-3 1-1 0 0,0 1 1 0 0,-2 0-1 0 0,-2 0 1 0 0,-1 1-1 0 0,-1 0 1 0 0,-2 0 0 0 0,-2 40-1 0 0,-3-45 20 0 0,-1 0 0 0 0,-2 0 1 0 0,-1 0-1 0 0,-1-1 0 0 0,-1 0 0 0 0,-2 0 0 0 0,-1-1 1 0 0,-1 0-1 0 0,-29 46 0 0 0,8-25 155 0 0,-3-1 0 0 0,-1-3 0 0 0,-3-1 0 0 0,-1-1 0 0 0,-2-3 0 0 0,-73 54 0 0 0,-311 178 776 0 0,370-241-707 0 0,-2-2-1 0 0,0-3 0 0 0,-2-3 0 0 0,-67 17 0 0 0,106-38-1168 0 0,36-15-832 0 0,34-14-2461 0 0,-22 15-999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15.069"/>
    </inkml:context>
    <inkml:brush xml:id="br0">
      <inkml:brushProperty name="width" value="0.035" units="cm"/>
      <inkml:brushProperty name="height" value="0.035" units="cm"/>
      <inkml:brushProperty name="color" value="#FF0066"/>
    </inkml:brush>
  </inkml:definitions>
  <inkml:trace contextRef="#ctx0" brushRef="#br0">719 2 2272 0 0,'13'2'921'0'0,"0"-1"0"0"0,0 0 0 0 0,0 0 0 0 0,0-2 0 0 0,20-2 0 0 0,-26 3-112 0 0,-6-1-711 0 0,0 1-1 0 0,0 0 0 0 0,0-1 1 0 0,0 1-1 0 0,0 0 1 0 0,0 0-1 0 0,1 0 1 0 0,-1 0-1 0 0,0 0 0 0 0,0 0 1 0 0,0 0-1 0 0,0 0 1 0 0,0 0-1 0 0,0 0 1 0 0,0 1-1 0 0,0-1 0 0 0,0 0 1 0 0,0 1-1 0 0,0-1 1 0 0,0 1-1 0 0,0-1 0 0 0,0 1 1 0 0,0 0-1 0 0,0-1 1 0 0,1 2-1 0 0,-2 0-17 0 0,-1-1 0 0 0,1 0 0 0 0,-1 0 1 0 0,1 0-1 0 0,-1 1 0 0 0,1-1 0 0 0,-1 0 0 0 0,0 0 0 0 0,0 0 0 0 0,0 0 0 0 0,1 0 0 0 0,-1 0 0 0 0,0 0 0 0 0,0-1 0 0 0,0 1 0 0 0,-3 1 1 0 0,-55 35 1764 0 0,15-16-1085 0 0,-1-3 0 0 0,-1-2 1 0 0,0-1-1 0 0,-1-3 0 0 0,-1-2 0 0 0,0-2 0 0 0,-58 3 0 0 0,77-8-752 0 0,1 1-1 0 0,-1 2 0 0 0,1 1 1 0 0,0 1-1 0 0,-29 13 0 0 0,47-17-4 0 0,0 0-1 0 0,1 1 1 0 0,0 0-1 0 0,0 0 1 0 0,0 1-1 0 0,1 0 0 0 0,0 1 1 0 0,0-1-1 0 0,0 2 1 0 0,1-1-1 0 0,0 1 1 0 0,0 0-1 0 0,1 1 1 0 0,0-1-1 0 0,1 1 1 0 0,0 0-1 0 0,-6 16 0 0 0,9-16 19 0 0,0 0-1 0 0,1 0 0 0 0,0 0 0 0 0,1 0 0 0 0,0 0 1 0 0,0 0-1 0 0,1 0 0 0 0,0 0 0 0 0,1 0 0 0 0,-1 0 1 0 0,2 0-1 0 0,-1 0 0 0 0,8 15 0 0 0,7 12 193 0 0,42 64-1 0 0,-27-48-143 0 0,-26-41-70 0 0,47 77-178 0 0,-5 2 1 0 0,-3 3-1 0 0,36 109 1 0 0,-78-190-85 0 0,0 1 1 0 0,-1-1 0 0 0,-1 1 0 0 0,0-1-1 0 0,-1 15 1 0 0,4-20-4196 0 0,-1-7 3035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15.606"/>
    </inkml:context>
    <inkml:brush xml:id="br0">
      <inkml:brushProperty name="width" value="0.035" units="cm"/>
      <inkml:brushProperty name="height" value="0.035" units="cm"/>
      <inkml:brushProperty name="color" value="#FF0066"/>
    </inkml:brush>
  </inkml:definitions>
  <inkml:trace contextRef="#ctx0" brushRef="#br0">537 84 13075 0 0,'-1'-5'186'0'0,"0"1"0"0"0,-1 0 0 0 0,1 0 0 0 0,-1-1 0 0 0,0 1 0 0 0,0 0 0 0 0,0 0 0 0 0,-1 1 0 0 0,1-1 0 0 0,-1 0 0 0 0,0 1 0 0 0,0 0 0 0 0,0-1 0 0 0,0 1 0 0 0,-1 0 0 0 0,1 1 0 0 0,-1-1 1 0 0,0 1-1 0 0,1-1 0 0 0,-1 1 0 0 0,0 0 0 0 0,-1 0 0 0 0,1 1 0 0 0,0 0 0 0 0,0-1 0 0 0,-1 1 0 0 0,1 1 0 0 0,-1-1 0 0 0,1 0 0 0 0,-1 1 0 0 0,-4 0 0 0 0,-1 3-194 0 0,0 0 0 0 0,0 1-1 0 0,0 0 1 0 0,0 0 0 0 0,0 1 0 0 0,1 0 0 0 0,0 1-1 0 0,0 0 1 0 0,1 0 0 0 0,-1 1 0 0 0,1 0 0 0 0,1 1-1 0 0,-1-1 1 0 0,-7 13 0 0 0,-11 15-130 0 0,1 1 1 0 0,-21 43-1 0 0,38-65 118 0 0,-25 44-185 0 0,-102 197-1328 0 0,133-251 1659 0 0,0 0-1 0 0,0 1 0 0 0,0-1 1 0 0,1 0-1 0 0,0 1 0 0 0,0-1 1 0 0,0 1-1 0 0,0 0 0 0 0,1-1 1 0 0,-1 1-1 0 0,1 0 0 0 0,0 0 1 0 0,1-1-1 0 0,-1 1 0 0 0,1 0 1 0 0,0-1-1 0 0,0 1 0 0 0,2 4 1 0 0,0-5-51 0 0,0 1 1 0 0,0-1 0 0 0,0 0 0 0 0,0 0 0 0 0,1 0-1 0 0,-1-1 1 0 0,1 1 0 0 0,0-1 0 0 0,0 0 0 0 0,1 0-1 0 0,-1 0 1 0 0,0 0 0 0 0,1-1 0 0 0,0 0 0 0 0,0 0 0 0 0,6 2-1 0 0,21 6 13 0 0,1-1-1 0 0,0-2 0 0 0,0-1 1 0 0,1-2-1 0 0,50 0 1 0 0,172-14-288 0 0,-229 8 125 0 0,17-2-229 0 0,0-1-386 0 0,0 3 0 0 0,0 1 0 0 0,1 2 0 0 0,46 8 0 0 0,-63-3-567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52.348"/>
    </inkml:context>
    <inkml:brush xml:id="br0">
      <inkml:brushProperty name="width" value="0.035" units="cm"/>
      <inkml:brushProperty name="height" value="0.035" units="cm"/>
      <inkml:brushProperty name="color" value="#FF0066"/>
    </inkml:brush>
  </inkml:definitions>
  <inkml:trace contextRef="#ctx0" brushRef="#br0">6101 1815 976 0 0,'-2'0'320'0'0,"1"0"-1"0"0,0 0 1 0 0,-1 0-1 0 0,1 0 1 0 0,0-1 0 0 0,-1 1-1 0 0,1 0 1 0 0,0-1-1 0 0,0 1 1 0 0,-1-1-1 0 0,1 0 1 0 0,0 1-1 0 0,0-1 1 0 0,0 0 0 0 0,0 0-1 0 0,0 1 1 0 0,0-1-1 0 0,0 0 1 0 0,-2-2-1 0 0,-9-28 1797 0 0,10 16-2339 0 0,1 0-1 0 0,1-30 1 0 0,0 29 619 0 0,40-448 2956 0 0,-11 212-1389 0 0,-3 4 116 0 0,13-189-1117 0 0,-38 425-1051 0 0,-1 1 0 0 0,0-1-1 0 0,-1 1 1 0 0,-4-20 0 0 0,5 28 27 0 0,-1 0 0 0 0,0 0 0 0 0,0 1 0 0 0,0-1 0 0 0,-1 0 0 0 0,1 0 0 0 0,-1 1 0 0 0,1-1 0 0 0,-1 1 0 0 0,0-1 0 0 0,0 1 0 0 0,0 0 1 0 0,0 0-1 0 0,0 0 0 0 0,-1 0 0 0 0,1 0 0 0 0,-1 0 0 0 0,1 1 0 0 0,-1-1 0 0 0,0 1 0 0 0,1 0 0 0 0,-6-2 0 0 0,-47-12 1238 0 0,-1 3 0 0 0,-90-9 0 0 0,-120 6-784 0 0,108 8-202 0 0,-355 11 232 0 0,1 39 47 0 0,-19 2 90 0 0,-678-57 1848 0 0,538-54-2466 0 0,11 0 1314 0 0,458 54-1059 0 0,-156-4-1041 0 0,244 17 171 0 0,-186 28 1 0 0,261-24 421 0 0,-29 4-118 0 0,-101 27 0 0 0,164-34 313 0 0,-1-1 1 0 0,1 0-1 0 0,0 1 1 0 0,-1 0-1 0 0,1 1 1 0 0,0-1-1 0 0,0 1 1 0 0,1 0 0 0 0,-1 0-1 0 0,0 0 1 0 0,1 1-1 0 0,0-1 1 0 0,0 1-1 0 0,0 0 1 0 0,0 0-1 0 0,1 1 1 0 0,0-1-1 0 0,0 1 1 0 0,0 0 0 0 0,0-1-1 0 0,1 1 1 0 0,-1 1-1 0 0,1-1 1 0 0,1 0-1 0 0,-1 0 1 0 0,1 1-1 0 0,0-1 1 0 0,0 1-1 0 0,0-1 1 0 0,1 1 0 0 0,0-1-1 0 0,0 1 1 0 0,0 0-1 0 0,1-1 1 0 0,1 7-1 0 0,23 139-24 0 0,-14-97 46 0 0,6 91-1 0 0,-19 38 16 0 0,-28 208-1 0 0,-2 45-48 0 0,32-425 1 0 0,0 31-192 0 0,0-40 222 0 0,0 0 0 0 0,0 0 1 0 0,0 0-1 0 0,1-1 0 0 0,-1 1 0 0 0,0 0 1 0 0,1 0-1 0 0,0 0 0 0 0,-1 0 0 0 0,1-1 1 0 0,0 1-1 0 0,0 0 0 0 0,0-1 0 0 0,0 1 0 0 0,0-1 1 0 0,2 3-1 0 0,-2-4-6 0 0,1 0 0 0 0,-1 0 1 0 0,0 0-1 0 0,0 1 0 0 0,1-1 0 0 0,-1 0 0 0 0,0 0 1 0 0,0-1-1 0 0,1 1 0 0 0,-1 0 0 0 0,0 0 0 0 0,0-1 1 0 0,0 1-1 0 0,1 0 0 0 0,-1-1 0 0 0,0 1 0 0 0,0-1 1 0 0,0 0-1 0 0,0 1 0 0 0,0-1 0 0 0,0 0 0 0 0,0 0 1 0 0,0 0-1 0 0,0 1 0 0 0,0-1 0 0 0,0 0 0 0 0,-1 0 1 0 0,1 0-1 0 0,0 0 0 0 0,-1-1 0 0 0,1 1 0 0 0,0-1 1 0 0,23-39-1034 0 0,14-45-713 0 0,-13 28 621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53.297"/>
    </inkml:context>
    <inkml:brush xml:id="br0">
      <inkml:brushProperty name="width" value="0.035" units="cm"/>
      <inkml:brushProperty name="height" value="0.035" units="cm"/>
      <inkml:brushProperty name="color" value="#FF0066"/>
    </inkml:brush>
  </inkml:definitions>
  <inkml:trace contextRef="#ctx0" brushRef="#br0">1935 295 4001 0 0,'-84'-54'2820'0'0,"58"36"-1366"0"0,-1 1 1 0 0,-31-14-1 0 0,-29-10-347 0 0,42 18-964 0 0,-1 2 1 0 0,-1 2 0 0 0,-77-20-1 0 0,66 28 656 0 0,-1 2-1 0 0,0 3 0 0 0,0 2 0 0 0,0 3 1 0 0,0 2-1 0 0,-94 15 0 0 0,102-9-756 0 0,1 1 0 0 0,-1 3 1 0 0,1 2-1 0 0,1 2 0 0 0,1 3 0 0 0,-59 29 0 0 0,14 1 43 0 0,43-24 15 0 0,2 2-1 0 0,-61 45 1 0 0,103-66-100 0 0,0 1 1 0 0,1 0-1 0 0,0 0 0 0 0,0 1 0 0 0,0 0 1 0 0,1-1-1 0 0,0 2 0 0 0,0-1 0 0 0,0 0 1 0 0,1 1-1 0 0,-3 10 0 0 0,-3 16 2 0 0,-7 46 1 0 0,10-50-3 0 0,-54 376-338 0 0,36-221 248 0 0,21-164-120 0 0,1 0-1 0 0,1 0 1 0 0,1 1 0 0 0,4 40-1 0 0,-3-56-57 0 0,0 0 0 0 0,1-1 0 0 0,0 1 0 0 0,-1-1 0 0 0,2 1-1 0 0,-1-1 1 0 0,1 0 0 0 0,0 0 0 0 0,0 0 0 0 0,4 6 0 0 0,-4-8-77 0 0,-1-1 0 0 0,1 1 0 0 0,0-1-1 0 0,0 0 1 0 0,0 0 0 0 0,0 0 0 0 0,0 0 0 0 0,0-1 0 0 0,1 1 0 0 0,-1-1 0 0 0,0 0 0 0 0,1 0 0 0 0,-1 0 0 0 0,1 0 0 0 0,-1-1 0 0 0,1 1 0 0 0,-1-1 0 0 0,5 0 0 0 0,13-1-3201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3:54.127"/>
    </inkml:context>
    <inkml:brush xml:id="br0">
      <inkml:brushProperty name="width" value="0.035" units="cm"/>
      <inkml:brushProperty name="height" value="0.035" units="cm"/>
      <inkml:brushProperty name="color" value="#FF0066"/>
    </inkml:brush>
  </inkml:definitions>
  <inkml:trace contextRef="#ctx0" brushRef="#br0">1157 378 5041 0 0,'-3'-4'463'0'0,"1"-1"1"0"0,0 1-1 0 0,0-1 1 0 0,1 1-1 0 0,0-1 0 0 0,-2-8 1 0 0,-4-13 1240 0 0,-3 6-1060 0 0,-1 0 0 0 0,-1 0 0 0 0,0 1 0 0 0,-2 1 0 0 0,0 0-1 0 0,0 1 1 0 0,-2 0 0 0 0,-23-18 0 0 0,18 17-408 0 0,-2 1-1 0 0,0 1 1 0 0,-1 1-1 0 0,0 1 1 0 0,-1 2 0 0 0,-37-14-1 0 0,55 24-247 0 0,0 0 0 0 0,0 0 0 0 0,0 1 0 0 0,-1 0 0 0 0,1 0 0 0 0,-1 1 0 0 0,1 0 0 0 0,-1 0 0 0 0,1 1-1 0 0,-1 0 1 0 0,-12 3 0 0 0,-3 4-96 0 0,0 0-1 0 0,-29 15 0 0 0,30-12 26 0 0,-46 15 0 0 0,50-21 192 0 0,0 0 1 0 0,0 1 0 0 0,1 0 0 0 0,0 2 0 0 0,0 0-1 0 0,1 1 1 0 0,0 0 0 0 0,0 1 0 0 0,1 1 0 0 0,1 1-1 0 0,0 0 1 0 0,0 1 0 0 0,1 0 0 0 0,1 1 0 0 0,0 0-1 0 0,1 1 1 0 0,-15 26 0 0 0,1 8-110 0 0,2 2 0 0 0,1 0 0 0 0,-15 62 0 0 0,-30 164 0 0 0,53-214 0 0 0,3-6 109 0 0,2 1 1 0 0,3 0-1 0 0,2 0 0 0 0,6 100 1 0 0,-1-154-125 0 0,-1 1 0 0 0,1 0 1 0 0,0-1-1 0 0,0 1 0 0 0,0-1 1 0 0,1 1-1 0 0,-1-1 0 0 0,1 1 1 0 0,0-1-1 0 0,1 0 0 0 0,2 4 1 0 0,-4-7-57 0 0,-1 0 0 0 0,1-1-1 0 0,0 1 1 0 0,-1 0 0 0 0,1-1 0 0 0,0 1 0 0 0,0-1 0 0 0,-1 1 0 0 0,1-1 0 0 0,0 1 0 0 0,0-1 0 0 0,0 0-1 0 0,0 1 1 0 0,0-1 0 0 0,0 0 0 0 0,0 0 0 0 0,0 0 0 0 0,0 1 0 0 0,0-1 0 0 0,0 0 0 0 0,1-1 0 0 0,0 1-156 0 0,1-1-1 0 0,-1 0 1 0 0,0 0 0 0 0,0 0 0 0 0,0 0 0 0 0,-1 0 0 0 0,1 0 0 0 0,0 0 0 0 0,0-1 0 0 0,-1 1-1 0 0,1-1 1 0 0,0 1 0 0 0,1-4 0 0 0,6-6-1764 0 0,2-3-2703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7.714"/>
    </inkml:context>
    <inkml:brush xml:id="br0">
      <inkml:brushProperty name="width" value="0.035" units="cm"/>
      <inkml:brushProperty name="height" value="0.035" units="cm"/>
      <inkml:brushProperty name="color" value="#008C3A"/>
    </inkml:brush>
  </inkml:definitions>
  <inkml:trace contextRef="#ctx0" brushRef="#br0">6 1 2040 0 0,'-1'1'129'0'0,"1"-1"-1"0"0,-1 1 0 0 0,1-1 1 0 0,-1 1-1 0 0,1 0 0 0 0,0-1 0 0 0,-1 1 1 0 0,1 0-1 0 0,-1-1 0 0 0,1 1 1 0 0,0 0-1 0 0,0 0 0 0 0,0-1 0 0 0,-1 1 1 0 0,1 0-1 0 0,0 0 0 0 0,0-1 1 0 0,0 1-1 0 0,0 0 0 0 0,0 0 0 0 0,0 0 1 0 0,0-1-1 0 0,0 1 0 0 0,1 1 1 0 0,14 0 5816 0 0,7 1-2391 0 0,-27 16-6685 0 0,3-17 2349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20.652"/>
    </inkml:context>
    <inkml:brush xml:id="br0">
      <inkml:brushProperty name="width" value="0.035" units="cm"/>
      <inkml:brushProperty name="height" value="0.035" units="cm"/>
      <inkml:brushProperty name="color" value="#FF0066"/>
    </inkml:brush>
  </inkml:definitions>
  <inkml:trace contextRef="#ctx0" brushRef="#br0">231 1160 4001 0 0,'-2'0'70'0'0,"-93"-33"2215"0"0,85 30-1978 0 0,1-2 0 0 0,-1 1 1 0 0,1-1-1 0 0,0-1 0 0 0,1 0 0 0 0,-1 0 1 0 0,-11-11-1 0 0,15 12-77 0 0,0-1 0 0 0,1 1 0 0 0,-1-1 0 0 0,1 0 0 0 0,0-1 0 0 0,1 1 0 0 0,-1-1 0 0 0,1 1 0 0 0,1-1 0 0 0,-1 0 0 0 0,1 0 0 0 0,0 0 0 0 0,1-1-1 0 0,0 1 1 0 0,0 0 0 0 0,0-14 0 0 0,3 9 106 0 0,0-1-1 0 0,0 1 0 0 0,2 0 0 0 0,-1 0 0 0 0,1 1 1 0 0,1-1-1 0 0,0 1 0 0 0,1 0 0 0 0,9-13 0 0 0,8-11 112 0 0,2 0-1 0 0,1 2 0 0 0,48-46 1 0 0,104-82 74 0 0,-73 70-330 0 0,-42 36-146 0 0,2 2 0 0 0,135-81 0 0 0,-159 111-29 0 0,0 2 0 0 0,1 1 0 0 0,1 3 0 0 0,1 1 0 0 0,1 3 0 0 0,82-15 0 0 0,-109 25-22 0 0,1 1 0 0 0,0 2 0 0 0,0-1 0 0 0,0 2-1 0 0,0 1 1 0 0,-1 0 0 0 0,1 1 0 0 0,-1 1 0 0 0,1 1 0 0 0,27 11 0 0 0,-33-10 0 0 0,-1 1 0 0 0,0 0 0 0 0,0 1 0 0 0,0 0 1 0 0,-1 1-1 0 0,0 0 0 0 0,-1 1 0 0 0,0 0 0 0 0,0 0 0 0 0,-1 1 1 0 0,-1 0-1 0 0,0 1 0 0 0,0 0 0 0 0,10 23 0 0 0,-6-7 13 0 0,-1 1 0 0 0,-2 0-1 0 0,-1 0 1 0 0,6 37 0 0 0,6 121 194 0 0,0-3-17 0 0,-11-145-76 0 0,-9-38-169 0 0,1 1 0 0 0,-1-1 0 0 0,1 1 0 0 0,-1-1 0 0 0,1 1 1 0 0,-1-1-1 0 0,1 1 0 0 0,0-1 0 0 0,0 0 0 0 0,-1 1 0 0 0,1-1 0 0 0,0 0 0 0 0,0 0 0 0 0,0 0 0 0 0,1 1 0 0 0,-1-1 0 0 0,0 0 1 0 0,0-1-1 0 0,1 1 0 0 0,-1 0 0 0 0,2 1 0 0 0,-12-21-5590 0 0,0 2 972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20.981"/>
    </inkml:context>
    <inkml:brush xml:id="br0">
      <inkml:brushProperty name="width" value="0.035" units="cm"/>
      <inkml:brushProperty name="height" value="0.035" units="cm"/>
      <inkml:brushProperty name="color" value="#FF0066"/>
    </inkml:brush>
  </inkml:definitions>
  <inkml:trace contextRef="#ctx0" brushRef="#br0">1 259 2040 0 0,'16'17'2825'0'0,"0"2"0"0"0,-1 0 0 0 0,14 23 0 0 0,34 71 1760 0 0,-39-68-4543 0 0,56 79 0 0 0,-71-112-6 0 0,1 0 0 0 0,0-1 0 0 0,1 0 0 0 0,0-1 0 0 0,0-1 0 0 0,1 1 0 0 0,1-2 0 0 0,0 0 0 0 0,0 0 0 0 0,24 9 0 0 0,-28-14 23 0 0,0-1 0 0 0,1 0-1 0 0,-1-1 1 0 0,0 0 0 0 0,1 0-1 0 0,-1-1 1 0 0,1-1 0 0 0,-1 1-1 0 0,1-2 1 0 0,-1 1 0 0 0,0-1-1 0 0,0-1 1 0 0,0 1 0 0 0,0-2-1 0 0,0 1 1 0 0,0-1 0 0 0,-1 0-1 0 0,10-7 1 0 0,16-10 130 0 0,-1-2 1 0 0,54-49-1 0 0,-47 34-108 0 0,-1-1 0 0 0,-2-2 0 0 0,-2-2 0 0 0,29-47-1 0 0,99-199-1024 0 0,-129 219 272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2:34:28.460"/>
    </inkml:context>
    <inkml:brush xml:id="br0">
      <inkml:brushProperty name="width" value="0.035" units="cm"/>
      <inkml:brushProperty name="height" value="0.035" units="cm"/>
      <inkml:brushProperty name="color" value="#FF0066"/>
    </inkml:brush>
  </inkml:definitions>
  <inkml:trace contextRef="#ctx0" brushRef="#br0">1735 624 15723 0 0,'-12'-2'218'0'0,"1"-1"0"0"0,0 0-1 0 0,0 0 1 0 0,0-1 0 0 0,0-1-1 0 0,1 0 1 0 0,0 0 0 0 0,0-1-1 0 0,-18-13 1 0 0,-3-7-115 0 0,-43-44 1 0 0,-10-9-58 0 0,62 64-125 0 0,-1 0 0 0 0,0 2 0 0 0,0 1 0 0 0,-1 1 0 0 0,0 1 0 0 0,-1 1 0 0 0,-1 1-1 0 0,1 2 1 0 0,-1 0 0 0 0,0 1 0 0 0,0 2 0 0 0,-31 0 0 0 0,10 2 271 0 0,-1 2 0 0 0,1 2-1 0 0,0 3 1 0 0,0 1 0 0 0,-88 26 0 0 0,110-25-84 0 0,1 2 0 0 0,0 0 0 0 0,0 2 0 0 0,1 0 1 0 0,0 2-1 0 0,1 0 0 0 0,1 1 0 0 0,-32 31 0 0 0,28-20-58 0 0,1 1 1 0 0,1 1-1 0 0,1 2 0 0 0,2 0 1 0 0,-29 56-1 0 0,-7 27-28 0 0,6 3 0 0 0,-63 213 0 0 0,90-238 0 0 0,4 1 0 0 0,4 0-1 0 0,4 1 1 0 0,0 134 0 0 0,13-183 20 0 0,2 1 0 0 0,2-1 0 0 0,2 0 0 0 0,2 0-1 0 0,1-1 1 0 0,3 0 0 0 0,1-1 0 0 0,2-1 0 0 0,2 0 0 0 0,2-2 0 0 0,1 0 0 0 0,2-1 0 0 0,30 34 0 0 0,-24-35-12 0 0,2-1-1 0 0,2-2 0 0 0,1-2 0 0 0,1-1 0 0 0,2-2 0 0 0,1-1 0 0 0,1-2 1 0 0,1-2-1 0 0,1-2 0 0 0,1-1 0 0 0,1-2 0 0 0,49 13 0 0 0,-40-18 24 0 0,1-3-1 0 0,1-2 0 0 0,0-2 0 0 0,0-2 0 0 0,0-3 0 0 0,1-3 0 0 0,-1-2 0 0 0,0-2 1 0 0,0-2-1 0 0,-1-3 0 0 0,0-3 0 0 0,92-33 0 0 0,-85 21 56 0 0,-1-2 0 0 0,-2-3-1 0 0,0-2 1 0 0,-3-3 0 0 0,-1-2 0 0 0,-1-2-1 0 0,-3-3 1 0 0,-1-2 0 0 0,-2-2 0 0 0,60-76-1 0 0,-61 61 91 0 0,-2-1 0 0 0,-4-2 0 0 0,37-78 0 0 0,-54 91-41 0 0,-2-2 0 0 0,-2 0 1 0 0,-3-1-1 0 0,18-107 0 0 0,-21 36 86 0 0,-6 0 0 0 0,-5-1-1 0 0,-6 1 1 0 0,-38-238 0 0 0,33 310-239 0 0,-1 0 0 0 0,-4 2 0 0 0,-1-1 0 0 0,-3 2 0 0 0,-2 0 0 0 0,-2 1 0 0 0,-30-49 1 0 0,38 76-40 0 0,-2 0 1 0 0,0 0 0 0 0,-1 2 0 0 0,-1 0-1 0 0,0 1 1 0 0,-2 1 0 0 0,0 1 0 0 0,-1 0-1 0 0,-1 2 1 0 0,-1 0 0 0 0,0 2 0 0 0,0 0-1 0 0,-1 2 1 0 0,-1 1 0 0 0,0 0 0 0 0,-28-5-1 0 0,20 7-5 0 0,-1 3-1 0 0,1 0 1 0 0,-1 3-1 0 0,0 0 1 0 0,-1 2-1 0 0,1 2 1 0 0,-40 7-1 0 0,24 0-50 0 0,2 3 1 0 0,-1 2-1 0 0,2 2 1 0 0,-58 27-1 0 0,-16 21 158 0 0,3 5 0 0 0,-179 139 0 0 0,-6 40 660 0 0,237-184-582 0 0,3 2-1 0 0,-70 95 0 0 0,101-118-67 0 0,2 0 1 0 0,2 2-1 0 0,2 2 0 0 0,-40 96 0 0 0,61-127-54 0 0,0 1 0 0 0,1 0 1 0 0,1 0-1 0 0,0 0 0 0 0,2 0 1 0 0,0 0-1 0 0,0 0 0 0 0,4 24 1 0 0,-1-29-25 0 0,0 0 1 0 0,1-1 0 0 0,0 1-1 0 0,1-1 1 0 0,1 1 0 0 0,0-1-1 0 0,0-1 1 0 0,1 1 0 0 0,0-1 0 0 0,1 0-1 0 0,0 0 1 0 0,1-1 0 0 0,11 11-1 0 0,-3-5-122 0 0,1-1 0 0 0,1-1 0 0 0,0 0-1 0 0,0-2 1 0 0,2 0 0 0 0,-1-1 0 0 0,1-1 0 0 0,1 0-1 0 0,-1-2 1 0 0,2 0 0 0 0,-1-2 0 0 0,0 0 0 0 0,1-2-1 0 0,0 0 1 0 0,40 0 0 0 0,-24-4-443 0 0,0-1 1 0 0,0-1-1 0 0,48-12 1 0 0,-41 4-1465 0 0,0-1 1 0 0,52-24-1 0 0,39-27-4722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0.598"/>
    </inkml:context>
    <inkml:brush xml:id="br0">
      <inkml:brushProperty name="width" value="0.035" units="cm"/>
      <inkml:brushProperty name="height" value="0.035" units="cm"/>
      <inkml:brushProperty name="color" value="#FF0066"/>
    </inkml:brush>
  </inkml:definitions>
  <inkml:trace contextRef="#ctx0" brushRef="#br0">3001 450 1352 0 0,'-59'-37'1770'0'0,"1"-2"-1"0"0,-78-69 0 0 0,-6-5-1089 0 0,120 98-578 0 0,0 2 0 0 0,-1 0 0 0 0,-1 2 0 0 0,0 0-1 0 0,-45-12 1 0 0,-134-22 939 0 0,168 38-607 0 0,-3 1-70 0 0,0 1 1 0 0,0 2-1 0 0,-1 2 1 0 0,1 2-1 0 0,-1 1 1 0 0,1 1-1 0 0,0 3 0 0 0,0 1 1 0 0,-51 17-1 0 0,37-6-203 0 0,1 3 0 0 0,0 2 0 0 0,2 2-1 0 0,1 2 1 0 0,-86 64 0 0 0,20 0 70 0 0,3 4 1 0 0,5 5-1 0 0,5 4 1 0 0,3 5-1 0 0,6 4 1 0 0,5 4-1 0 0,5 4 1 0 0,-123 242-1 0 0,-20 144 1264 0 0,194-423-1330 0 0,4 3-1 0 0,4 0 1 0 0,3 1-1 0 0,-9 103 1 0 0,16-33-96 0 0,12 264 1 0 0,6-350-16 0 0,3-1-1 0 0,4 0 1 0 0,2-1 0 0 0,4 0-1 0 0,2-1 1 0 0,32 69 0 0 0,-29-92-19 0 0,2-1 1 0 0,3-1 0 0 0,1-1 0 0 0,2-2 0 0 0,2-1-1 0 0,1-2 1 0 0,2-1 0 0 0,2-2 0 0 0,80 58 0 0 0,-10-21 58 0 0,3-5 0 0 0,208 93 0 0 0,-181-100 7 0 0,2-5 0 0 0,227 55 0 0 0,-283-92-75 0 0,1-3-1 0 0,1-4 1 0 0,0-4 0 0 0,0-4 0 0 0,165-15-1 0 0,-175 3 32 0 0,1-4 0 0 0,-2-4-1 0 0,0-2 1 0 0,75-31 0 0 0,-112 34 2 0 0,-1-1-1 0 0,-1-1 1 0 0,-1-2 0 0 0,0-2 0 0 0,-2-1-1 0 0,0-2 1 0 0,-2-1 0 0 0,-1-1-1 0 0,39-45 1 0 0,-24 14 51 0 0,-3-2 0 0 0,-2-2-1 0 0,49-103 1 0 0,69-213 610 0 0,4-8-329 0 0,-132 325-403 0 0,207-481-716 0 0,-217 483 641 0 0,-2-1 1 0 0,-4 0-1 0 0,-1-1 1 0 0,-4-1-1 0 0,-2 0 1 0 0,-3-1-1 0 0,-5-88 1 0 0,-9 58 19 0 0,-4 1 1 0 0,-4 0-1 0 0,-4 1 1 0 0,-4 1-1 0 0,-4 2 1 0 0,-3 0-1 0 0,-88-159 1 0 0,79 175 249 0 0,-4 2 1 0 0,-2 3 0 0 0,-3 1-1 0 0,-3 3 1 0 0,-3 3-1 0 0,-2 1 1 0 0,-3 4 0 0 0,-2 2-1 0 0,-84-52 1 0 0,33 34-338 0 0,-3 5 0 0 0,-3 5 0 0 0,-129-45 0 0 0,219 95 10 0 0,0 2 1 0 0,-1 1-1 0 0,0 2 1 0 0,-1 1-1 0 0,1 2 1 0 0,-55 0-1 0 0,71 3-9 0 0,1 1 1 0 0,-1 1-1 0 0,1 0 0 0 0,-1 1 0 0 0,1 1 1 0 0,0 1-1 0 0,0-1 0 0 0,1 2 0 0 0,-1 0 1 0 0,1 1-1 0 0,1 1 0 0 0,-1 0 0 0 0,1 0 0 0 0,1 2 1 0 0,-23 20-1 0 0,18-12-679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07.527"/>
    </inkml:context>
    <inkml:brush xml:id="br0">
      <inkml:brushProperty name="width" value="0.035" units="cm"/>
      <inkml:brushProperty name="height" value="0.035" units="cm"/>
      <inkml:brushProperty name="color" value="#FF0066"/>
    </inkml:brush>
  </inkml:definitions>
  <inkml:trace contextRef="#ctx0" brushRef="#br0">381 1017 3681 0 0,'-8'6'1038'0'0,"1"-1"-1"0"0,0 2 1 0 0,1-1 0 0 0,-1 1 0 0 0,1 0 0 0 0,0 0 0 0 0,1 1 0 0 0,0-1-1 0 0,0 1 1 0 0,1 1 0 0 0,-6 13 0 0 0,-9 13 764 0 0,14-25-1691 0 0,0 0 0 0 0,1 1-1 0 0,0 0 1 0 0,0-1 0 0 0,1 1-1 0 0,0 1 1 0 0,1-1 0 0 0,1 0 0 0 0,0 0-1 0 0,0 1 1 0 0,2 16 0 0 0,3 13 72 0 0,16 76 0 0 0,-3-35-77 0 0,4 87-16 0 0,0 215 1 0 0,-31 172-104 0 0,1-182 162 0 0,8-309-128 0 0,3 160 120 0 0,0-192-194 0 0,2 0-1 0 0,2-1 1 0 0,0 0-1 0 0,20 55 1 0 0,-25-84 48 0 0,0 0 1 0 0,1 0 0 0 0,-1 0 0 0 0,1 0 0 0 0,0 0-1 0 0,0 0 1 0 0,0 0 0 0 0,0-1 0 0 0,1 1-1 0 0,-1-1 1 0 0,1 1 0 0 0,-1-1 0 0 0,1 0 0 0 0,0 0-1 0 0,0 0 1 0 0,0 0 0 0 0,0-1 0 0 0,0 1-1 0 0,0-1 1 0 0,0 0 0 0 0,1 0 0 0 0,-1 0 0 0 0,0 0-1 0 0,1-1 1 0 0,-1 1 0 0 0,1-1 0 0 0,-1 0 0 0 0,6 0-1 0 0,8-2 96 0 0,1 0 1 0 0,-1-1-1 0 0,1-1 0 0 0,25-10 0 0 0,1 2 214 0 0,48-8-65 0 0,186-14-1 0 0,97 24-184 0 0,133-13-148 0 0,-213-8 389 0 0,335 8 0 0 0,-538 28-473 0 0,-50-2-200 0 0,72-3 1 0 0,-99-1 324 0 0,0-2-1 0 0,0 1 1 0 0,0-2 0 0 0,-1 0 0 0 0,0 0-1 0 0,1-2 1 0 0,-2 1 0 0 0,22-13-1 0 0,-25 12 31 0 0,-4 1-46 0 0,1 1-1 0 0,0-1 0 0 0,1 2 0 0 0,-1-1 1 0 0,1 1-1 0 0,-1 0 0 0 0,1 0 0 0 0,0 1 1 0 0,16-2-1 0 0,-26 2 71 0 0,-1 0 0 0 0,1 1 0 0 0,0-1 0 0 0,0 0 0 0 0,0-1 0 0 0,0 1 0 0 0,0 0 1 0 0,0 0-1 0 0,1-1 0 0 0,-1 1 0 0 0,1-1 0 0 0,-2-4 0 0 0,0 2 30 0 0,-29-54 58 0 0,3 0 0 0 0,2-2 0 0 0,3-1 0 0 0,2 0 1 0 0,4-2-1 0 0,2-1 0 0 0,3 0 0 0 0,3 0 1 0 0,-2-69-1 0 0,7-47-505 0 0,8-1 1 0 0,28-189-1 0 0,3 157 146 0 0,98-338 0 0 0,-57 267-217 0 0,43-116-946 0 0,-31 121-353 0 0,-85 272 1655 0 0,1-2-92 0 0,0 1 0 0 0,-1-1 0 0 0,0 0 0 0 0,0 1 0 0 0,-1-1 0 0 0,0 0 0 0 0,-1 0 0 0 0,-1-15 0 0 0,1 25 215 0 0,0-1 0 0 0,0 1 1 0 0,0-1-1 0 0,0 1 0 0 0,0-1 1 0 0,0 1-1 0 0,0-1 0 0 0,0 1 0 0 0,0-1 1 0 0,-1 1-1 0 0,1 0 0 0 0,0-1 1 0 0,0 1-1 0 0,-1-1 0 0 0,1 1 0 0 0,0 0 1 0 0,-1-1-1 0 0,1 1 0 0 0,0-1 1 0 0,-1 1-1 0 0,1 0 0 0 0,0 0 1 0 0,-1-1-1 0 0,1 1 0 0 0,-1 0 0 0 0,1 0 1 0 0,0-1-1 0 0,-1 1 0 0 0,1 0 1 0 0,-1 0-1 0 0,1 0 0 0 0,-1 0 0 0 0,1 0 1 0 0,-1 0-1 0 0,1 0 0 0 0,-1 0 1 0 0,-17 10-148 0 0,-11 25-52 0 0,3 6-138 0 0,3 1 0 0 0,-28 67 0 0 0,31-63 330 0 0,-1-1 0 0 0,-35 52 0 0 0,50-90 221 0 0,0 0-1 0 0,-1 0 0 0 0,0 0 1 0 0,0-1-1 0 0,-1-1 1 0 0,0 1-1 0 0,0-1 1 0 0,0 0-1 0 0,0-1 1 0 0,-1 0-1 0 0,0 0 1 0 0,0-1-1 0 0,0 0 1 0 0,-14 2-1 0 0,-16 3 213 0 0,1-2 1 0 0,-43 0-1 0 0,80-6-420 0 0,-436 16 2091 0 0,-126 9-863 0 0,16 43-491 0 0,413-42-617 0 0,1 6 0 0 0,-133 50-1 0 0,112-19-174 0 0,3 7 0 0 0,-192 121 0 0 0,332-184 32 0 0,-198 107-553 0 0,208-113 547 0 0,0 0 0 0 0,0 0 1 0 0,0-1-1 0 0,0 1 1 0 0,0 0-1 0 0,-1-1 0 0 0,1 1 1 0 0,0-1-1 0 0,0 0 0 0 0,0 1 1 0 0,-1-1-1 0 0,1 0 0 0 0,0 0 1 0 0,0 0-1 0 0,-1 1 0 0 0,1-2 1 0 0,0 1-1 0 0,-1 0 0 0 0,1 0 1 0 0,0 0-1 0 0,0 0 1 0 0,-1-1-1 0 0,1 1 0 0 0,0-1 1 0 0,0 1-1 0 0,0-1 0 0 0,0 1 1 0 0,-1-1-1 0 0,1 0 0 0 0,0 1 1 0 0,-1-2-1 0 0,1 0-150 0 0,1 0 0 0 0,-1-1 1 0 0,1 1-1 0 0,-1 0 0 0 0,1 0 0 0 0,0-1 0 0 0,0 1 0 0 0,0 0 0 0 0,0-1 1 0 0,0 1-1 0 0,1 0 0 0 0,-1-1 0 0 0,1 1 0 0 0,-1 0 0 0 0,1 0 0 0 0,2-4 1 0 0,8-25-5408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6.698"/>
    </inkml:context>
    <inkml:brush xml:id="br0">
      <inkml:brushProperty name="width" value="0.035" units="cm"/>
      <inkml:brushProperty name="height" value="0.035" units="cm"/>
      <inkml:brushProperty name="color" value="#FF0066"/>
    </inkml:brush>
  </inkml:definitions>
  <inkml:trace contextRef="#ctx0" brushRef="#br0">1 1 2793 0 0,'1'1'244'0'0,"0"0"-1"0"0,1 0 1 0 0,-1 0 0 0 0,0-1 0 0 0,1 1 0 0 0,-1 0 0 0 0,1-1 0 0 0,0 1 0 0 0,-1 0 0 0 0,1-1 0 0 0,-1 0-1 0 0,1 1 1 0 0,0-1 0 0 0,-1 0 0 0 0,1 0 0 0 0,0 0 0 0 0,1 0 0 0 0,-2-1-162 0 0,1 1 0 0 0,-1 0 0 0 0,0 0 0 0 0,1 0 0 0 0,-1 0 1 0 0,0 0-1 0 0,1 0 0 0 0,-1 1 0 0 0,0-1 0 0 0,1 0 0 0 0,-1 1 0 0 0,0-1 0 0 0,0 1 0 0 0,1-1 0 0 0,-1 1 1 0 0,0 0-1 0 0,0-1 0 0 0,0 1 0 0 0,0 0 0 0 0,0 0 0 0 0,0 0 0 0 0,0 0 0 0 0,0 0 0 0 0,0 0 0 0 0,0 0 1 0 0,-1 0-1 0 0,1 0 0 0 0,0 0 0 0 0,-1 0 0 0 0,1 0 0 0 0,0 2 0 0 0,17 51 497 0 0,-13-34-446 0 0,2 0 1 0 0,14 30 0 0 0,-19-45-52 0 0,1-1 1 0 0,-1 1-1 0 0,1-1 1 0 0,1 1-1 0 0,-1-1 0 0 0,1 0 1 0 0,-1 0-1 0 0,1-1 1 0 0,0 1-1 0 0,1-1 1 0 0,-1 1-1 0 0,0-2 1 0 0,1 1-1 0 0,8 4 1 0 0,-9-6-30 0 0,0-1 0 0 0,0 1 1 0 0,-1-1-1 0 0,1 0 1 0 0,0 1-1 0 0,0-2 0 0 0,-1 1 1 0 0,1 0-1 0 0,0-1 1 0 0,0 0-1 0 0,-1 0 0 0 0,1 0 1 0 0,-1 0-1 0 0,1-1 1 0 0,-1 1-1 0 0,1-1 1 0 0,-1 0-1 0 0,0 0 0 0 0,0 0 1 0 0,0 0-1 0 0,0-1 1 0 0,0 1-1 0 0,0-1 0 0 0,3-4 1 0 0,8-8 26 0 0,0-1 1 0 0,23-35-1 0 0,-34 46-195 0 0,23-40-846 0 0,-12 14-3643 0 0,-11 23 1170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7.057"/>
    </inkml:context>
    <inkml:brush xml:id="br0">
      <inkml:brushProperty name="width" value="0.035" units="cm"/>
      <inkml:brushProperty name="height" value="0.035" units="cm"/>
      <inkml:brushProperty name="color" value="#FF0066"/>
    </inkml:brush>
  </inkml:definitions>
  <inkml:trace contextRef="#ctx0" brushRef="#br0">45 0 3681 0 0,'2'1'54'0'0,"0"-1"536"0"0,1 1-1 0 0,-1 0 1 0 0,1 0 0 0 0,-1 0-1 0 0,1 0 1 0 0,-1 0-1 0 0,1 1 1 0 0,-1-1-1 0 0,0 1 1 0 0,2 1 0 0 0,-3-2-388 0 0,0 1 1 0 0,-1-1 0 0 0,1 1 0 0 0,-1-1 0 0 0,1 1 0 0 0,-1-1 0 0 0,0 1 0 0 0,0-1 0 0 0,1 1 0 0 0,-1-1 0 0 0,0 1 0 0 0,0-1 0 0 0,-1 1 0 0 0,1-1 0 0 0,0 1 0 0 0,0-1 0 0 0,-1 1 0 0 0,1-1 0 0 0,-1 1 0 0 0,1-1 0 0 0,-2 2 0 0 0,-27 62-1062 0 0,-7 16-1082 0 0,34-75 1850 0 0,0-1 1 0 0,1 1 0 0 0,-1-1-1 0 0,1 1 1 0 0,1 0 0 0 0,-1 0 0 0 0,1 0-1 0 0,0 0 1 0 0,0-1 0 0 0,1 1 0 0 0,1 9-1 0 0,-1-13 90 0 0,0-1-1 0 0,0 1 1 0 0,0-1-1 0 0,0 1 1 0 0,0-1-1 0 0,0 1 1 0 0,1-1-1 0 0,-1 0 1 0 0,0 1-1 0 0,1-1 1 0 0,-1 0-1 0 0,1 0 1 0 0,0 0-1 0 0,-1 0 1 0 0,1 0-1 0 0,0-1 1 0 0,-1 1-1 0 0,1 0 1 0 0,0-1-1 0 0,0 1 1 0 0,0-1-1 0 0,-1 0 1 0 0,1 0-1 0 0,0 1 1 0 0,0-1-1 0 0,0 0 1 0 0,0-1-1 0 0,0 1 1 0 0,-1 0-1 0 0,1 0 1 0 0,0-1-1 0 0,0 1 1 0 0,2-2-1 0 0,13-2-21 0 0,0-1-1 0 0,27-10 1 0 0,-27 8 16 0 0,6 0-629 0 0,1-2-1 0 0,-1 0 1 0 0,-1-2 0 0 0,24-15-1 0 0,-41 22-2174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7.724"/>
    </inkml:context>
    <inkml:brush xml:id="br0">
      <inkml:brushProperty name="width" value="0.035" units="cm"/>
      <inkml:brushProperty name="height" value="0.035" units="cm"/>
      <inkml:brushProperty name="color" value="#FF0066"/>
    </inkml:brush>
  </inkml:definitions>
  <inkml:trace contextRef="#ctx0" brushRef="#br0">77 0 432 0 0,'2'0'0'0'0,"-2"1"28"0"0,0 4 1900 0 0,-1 31 112 0 0,1-35-2012 0 0,0 0 0 0 0,0 0 0 0 0,0 0 1 0 0,0 0-1 0 0,0 0 0 0 0,0 0 0 0 0,0 0 0 0 0,0 0 0 0 0,-1 0 0 0 0,1 0 0 0 0,0 0 0 0 0,-1 0 0 0 0,1 0 0 0 0,-1 0 0 0 0,1 0 0 0 0,-1-1 0 0 0,1 1 1 0 0,-1 0-1 0 0,0 0 0 0 0,1-1 0 0 0,-1 1 0 0 0,0 0 0 0 0,0-1 0 0 0,0 1 0 0 0,1 0 0 0 0,-1-1 0 0 0,0 1 0 0 0,0-1 0 0 0,-2 1 0 0 0,14-13 3733 0 0,-1-1-3749 0 0,10-8 1099 0 0,-30 42 1192 0 0,-81 230-2024 0 0,89-249-2100 0 0,4-11-1691 0 0,-2 9 3387 0 0,2-8-3032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8.037"/>
    </inkml:context>
    <inkml:brush xml:id="br0">
      <inkml:brushProperty name="width" value="0.035" units="cm"/>
      <inkml:brushProperty name="height" value="0.035" units="cm"/>
      <inkml:brushProperty name="color" value="#FF0066"/>
    </inkml:brush>
  </inkml:definitions>
  <inkml:trace contextRef="#ctx0" brushRef="#br0">1 1 1352 0 0,'0'17'1234'0'0,"0"0"-1"0"0,1 0 1 0 0,6 29-1 0 0,-5-39-1040 0 0,0 0-1 0 0,0-1 0 0 0,1 1 0 0 0,0-1 0 0 0,1 0 0 0 0,-1 0 1 0 0,1 0-1 0 0,0 0 0 0 0,1 0 0 0 0,-1-1 0 0 0,10 8 1 0 0,57 48-3285 0 0,-65-56 2480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8.243"/>
    </inkml:context>
    <inkml:brush xml:id="br0">
      <inkml:brushProperty name="width" value="0.035" units="cm"/>
      <inkml:brushProperty name="height" value="0.035" units="cm"/>
      <inkml:brushProperty name="color" value="#FF0066"/>
    </inkml:brush>
  </inkml:definitions>
  <inkml:trace contextRef="#ctx0" brushRef="#br0">2 75 600 0 0,'0'1'30'0'0,"0"-1"0"0"0,-1 1 0 0 0,1-1 0 0 0,0 1 0 0 0,0 0 0 0 0,0-1 0 0 0,0 1 0 0 0,0 0 0 0 0,0-1 0 0 0,0 1 0 0 0,0 0 0 0 0,0-1-1 0 0,0 1 1 0 0,0 0 0 0 0,0-1 0 0 0,0 1 0 0 0,0 0 0 0 0,1-1 0 0 0,-1 1 0 0 0,0 0 0 0 0,1-1 0 0 0,-1 1 0 0 0,0-1 0 0 0,1 1 0 0 0,-1-1 0 0 0,1 1 0 0 0,-1-1 0 0 0,0 1 0 0 0,1-1 0 0 0,0 1 0 0 0,25 6 2051 0 0,-21-7-1657 0 0,1 0 1 0 0,-1-1-1 0 0,1 1 1 0 0,-1-1-1 0 0,1 0 1 0 0,-1 0-1 0 0,10-4 0 0 0,42-32 2048 0 0,-41 25-3623 0 0,1 1-1 0 0,29-15 1 0 0,-34 21-1151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7.963"/>
    </inkml:context>
    <inkml:brush xml:id="br0">
      <inkml:brushProperty name="width" value="0.035" units="cm"/>
      <inkml:brushProperty name="height" value="0.035" units="cm"/>
      <inkml:brushProperty name="color" value="#008C3A"/>
    </inkml:brush>
  </inkml:definitions>
  <inkml:trace contextRef="#ctx0" brushRef="#br0">224 0 8410 0 0,'-1'1'429'0'0,"0"1"0"0"0,0-1 0 0 0,0 0-1 0 0,1 1 1 0 0,-1-1 0 0 0,0 0 0 0 0,0 1 0 0 0,1-1 0 0 0,-1 1 0 0 0,1-1 0 0 0,0 1 0 0 0,-1-1 0 0 0,1 1 0 0 0,0 2-1 0 0,-4 32 1898 0 0,3-22-1938 0 0,-131 763 1326 0 0,61-385-1213 0 0,70-387-821 0 0,-5 52 1519 0 0,12-32-2230 0 0,-6-25 839 0 0,0 1 1 0 0,1 0 0 0 0,-1-1 0 0 0,1 1 0 0 0,-1-1 0 0 0,1 1 0 0 0,-1-1 0 0 0,1 1 0 0 0,0-1 0 0 0,-1 1 0 0 0,1-1 0 0 0,-1 1 0 0 0,1-1-1 0 0,0 0 1 0 0,-1 1 0 0 0,1-1 0 0 0,0 0 0 0 0,0 0 0 0 0,-1 0 0 0 0,1 1 0 0 0,0-1 0 0 0,-1 0 0 0 0,1 0 0 0 0,0 0 0 0 0,0 0 0 0 0,1-1-1 0 0,11-2-6026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8.757"/>
    </inkml:context>
    <inkml:brush xml:id="br0">
      <inkml:brushProperty name="width" value="0.035" units="cm"/>
      <inkml:brushProperty name="height" value="0.035" units="cm"/>
      <inkml:brushProperty name="color" value="#FF0066"/>
    </inkml:brush>
  </inkml:definitions>
  <inkml:trace contextRef="#ctx0" brushRef="#br0">1 437 432 0 0,'0'1'18'0'0,"0"-1"0"0"0,0 0 0 0 0,0 0 0 0 0,1 0 0 0 0,-1 1 0 0 0,0-1 0 0 0,0 0 0 0 0,0 0 1 0 0,1 0-1 0 0,-1 0 0 0 0,0 1 0 0 0,0-1 0 0 0,0 0 0 0 0,1 0 0 0 0,-1 0 0 0 0,0 0 0 0 0,0 0 0 0 0,1 0 0 0 0,-1 0 0 0 0,0 0 0 0 0,0 0 0 0 0,1 0 0 0 0,-1 0 0 0 0,0 0 0 0 0,0 0 0 0 0,1 0 0 0 0,-1 0 1 0 0,0 0-1 0 0,0 0 0 0 0,1 0 0 0 0,-1 0 0 0 0,0 0 0 0 0,0 0 0 0 0,1 0 0 0 0,-1 0 0 0 0,0 0 0 0 0,0-1 0 0 0,1 1 0 0 0,-1 0 0 0 0,0 0 0 0 0,0 0 0 0 0,0 0 0 0 0,1-1 0 0 0,-1 1 0 0 0,0 0 0 0 0,0 0 0 0 0,0-1 1 0 0,15-16 1921 0 0,8-23 1206 0 0,-10 6-2351 0 0,-2 0-1 0 0,-1-1 1 0 0,7-38-1 0 0,-10 37-839 0 0,1 1 0 0 0,26-66-1 0 0,-33 98-3 0 0,0 0 0 0 0,1 0 0 0 0,-1 0 0 0 0,1 1 0 0 0,-1-1 0 0 0,1 1 0 0 0,0-1 0 0 0,0 1 0 0 0,4-5-1 0 0,-5 7 51 0 0,-1 0 0 0 0,0 0-1 0 0,0 0 1 0 0,0 0-1 0 0,0 0 1 0 0,1 0-1 0 0,-1 0 1 0 0,0 0-1 0 0,0 0 1 0 0,0 0 0 0 0,0 0-1 0 0,1 0 1 0 0,-1 0-1 0 0,0 0 1 0 0,0 0-1 0 0,0 0 1 0 0,0 0-1 0 0,1 0 1 0 0,-1 0 0 0 0,0 0-1 0 0,0 0 1 0 0,0 1-1 0 0,0-1 1 0 0,1 0-1 0 0,-1 0 1 0 0,0 0 0 0 0,0 0-1 0 0,0 0 1 0 0,0 0-1 0 0,0 0 1 0 0,0 1-1 0 0,1-1 1 0 0,-1 0-1 0 0,0 0 1 0 0,0 0 0 0 0,0 0-1 0 0,0 0 1 0 0,0 1-1 0 0,0-1 1 0 0,0 0-1 0 0,0 0 1 0 0,0 0-1 0 0,0 1 1 0 0,0-1 0 0 0,0 0-1 0 0,0 0 1 0 0,0 22 398 0 0,-6 28-34 0 0,-2 16-311 0 0,-1 125-1 0 0,9-188-21 0 0,0-1 1 0 0,0 1-1 0 0,0-1 0 0 0,0 1 1 0 0,1-1-1 0 0,0 1 0 0 0,-1-1 1 0 0,1 1-1 0 0,0-1 0 0 0,0 0 1 0 0,0 1-1 0 0,0-1 0 0 0,1 0 1 0 0,-1 0-1 0 0,3 4 0 0 0,-2-5-10 0 0,-1 0-1 0 0,0-1 1 0 0,0 1 0 0 0,0 0-1 0 0,1-1 1 0 0,-1 1-1 0 0,0 0 1 0 0,1-1-1 0 0,-1 0 1 0 0,1 1-1 0 0,-1-1 1 0 0,1 0-1 0 0,-1 0 1 0 0,0 0-1 0 0,1 0 1 0 0,-1 0-1 0 0,1 0 1 0 0,-1 0-1 0 0,1 0 1 0 0,1-1-1 0 0,3-1 18 0 0,0 0 0 0 0,0-1-1 0 0,0 0 1 0 0,-1 0 0 0 0,1 0 0 0 0,-1-1-1 0 0,0 0 1 0 0,1 0 0 0 0,-2 0-1 0 0,9-8 1 0 0,8-13-49 0 0,-1 0 0 0 0,-1-1 0 0 0,21-36 0 0 0,-32 47-295 0 0,-1 0 0 0 0,0-1-1 0 0,0 1 1 0 0,-2-1 0 0 0,0-1 0 0 0,-1 1-1 0 0,0 0 1 0 0,0-19 0 0 0,-3 23-2832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9.176"/>
    </inkml:context>
    <inkml:brush xml:id="br0">
      <inkml:brushProperty name="width" value="0.035" units="cm"/>
      <inkml:brushProperty name="height" value="0.035" units="cm"/>
      <inkml:brushProperty name="color" value="#FF0066"/>
    </inkml:brush>
  </inkml:definitions>
  <inkml:trace contextRef="#ctx0" brushRef="#br0">134 0 2040 0 0,'7'3'504'0'0,"0"0"-1"0"0,1-1 1 0 0,-1 0-1 0 0,0 0 1 0 0,1-1-1 0 0,0 0 1 0 0,-1 0-1 0 0,1-1 1 0 0,0 0-1 0 0,8-1 1 0 0,32-5 2248 0 0,-11 0-1504 0 0,-29 7-1216 0 0,-12 2-514 0 0,-21 9 337 0 0,1 1 1 0 0,0 1-1 0 0,1 1 1 0 0,1 1-1 0 0,0 2 0 0 0,2 0 1 0 0,0 0-1 0 0,1 2 1 0 0,0 1-1 0 0,2 0 0 0 0,1 1 1 0 0,0 1-1 0 0,-24 48 1 0 0,39-69 123 0 0,0 0 0 0 0,0 1 1 0 0,0-1-1 0 0,1 0 1 0 0,-1 0-1 0 0,1 0 1 0 0,-1 1-1 0 0,1-1 0 0 0,-1 0 1 0 0,1 1-1 0 0,0-1 1 0 0,0 0-1 0 0,1 1 0 0 0,-1-1 1 0 0,0 0-1 0 0,2 4 1 0 0,-2-5 24 0 0,1 0 0 0 0,-1 0 0 0 0,1 0 0 0 0,0 0 0 0 0,0 0 0 0 0,0 0 0 0 0,0 0 0 0 0,0 0-1 0 0,0 0 1 0 0,0-1 0 0 0,0 1 0 0 0,0 0 0 0 0,0-1 0 0 0,0 1 0 0 0,0-1 0 0 0,1 1 0 0 0,-1-1 0 0 0,0 1 0 0 0,0-1 0 0 0,1 0 0 0 0,0 1 0 0 0,4-1-56 0 0,0 0 0 0 0,-1 0 0 0 0,1 0 0 0 0,-1-1 0 0 0,1 0 0 0 0,-1 0 0 0 0,1 0 0 0 0,-1-1 0 0 0,0 1 0 0 0,1-1 0 0 0,7-5 0 0 0,66-43-2604 0 0,-72 44 2296 0 0,0 0 0 0 0,0 0-1 0 0,0 0 1 0 0,-1-1 0 0 0,0 0 0 0 0,0 0 0 0 0,9-16 0 0 0,-9 10 360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9.539"/>
    </inkml:context>
    <inkml:brush xml:id="br0">
      <inkml:brushProperty name="width" value="0.035" units="cm"/>
      <inkml:brushProperty name="height" value="0.035" units="cm"/>
      <inkml:brushProperty name="color" value="#FF0066"/>
    </inkml:brush>
  </inkml:definitions>
  <inkml:trace contextRef="#ctx0" brushRef="#br0">35 166 1152 0 0,'3'1'186'0'0,"0"0"-1"0"0,0 0 1 0 0,0 0-1 0 0,1-1 1 0 0,-1 0-1 0 0,0 0 1 0 0,0 0 0 0 0,0 0-1 0 0,1 0 1 0 0,-1 0-1 0 0,0-1 1 0 0,0 0-1 0 0,0 1 1 0 0,0-1-1 0 0,0 0 1 0 0,0-1-1 0 0,0 1 1 0 0,0 0-1 0 0,0-1 1 0 0,-1 0-1 0 0,1 0 1 0 0,0 0 0 0 0,-1 0-1 0 0,0 0 1 0 0,1 0-1 0 0,-1 0 1 0 0,0-1-1 0 0,3-4 1 0 0,-2 2-54 0 0,-1 1-1 0 0,0-1 1 0 0,-1 1 0 0 0,1-1 0 0 0,-1 0 0 0 0,0 1 0 0 0,0-1 0 0 0,-1 0-1 0 0,1 0 1 0 0,-1 0 0 0 0,0 0 0 0 0,0 0 0 0 0,-1 0 0 0 0,1 1 0 0 0,-1-1-1 0 0,0 0 1 0 0,-1 0 0 0 0,-2-8 0 0 0,4 12-93 0 0,-1 0 1 0 0,1 0-1 0 0,0 0 1 0 0,-1 0-1 0 0,1 0 1 0 0,0 0-1 0 0,-1 0 1 0 0,1 0-1 0 0,-1 0 1 0 0,1 0-1 0 0,-1 0 1 0 0,0 0-1 0 0,1 1 1 0 0,-1-1-1 0 0,0 0 1 0 0,0 0-1 0 0,0 1 1 0 0,1-1-1 0 0,-1 0 1 0 0,0 1-1 0 0,0-1 1 0 0,0 1-1 0 0,0-1 1 0 0,0 1-1 0 0,0 0 0 0 0,0-1 1 0 0,0 1-1 0 0,0 0 1 0 0,0 0-1 0 0,0-1 1 0 0,-1 1-1 0 0,1 0 1 0 0,-1 0-1 0 0,-1 2 33 0 0,0-1-1 0 0,1 0 0 0 0,-1 1 1 0 0,1-1-1 0 0,0 1 0 0 0,-1 0 1 0 0,1 0-1 0 0,0 0 0 0 0,0 0 1 0 0,0 0-1 0 0,0 0 0 0 0,-2 3 1 0 0,-7 12 89 0 0,1-1 0 0 0,-13 29 1 0 0,19-36-74 0 0,0-1 0 0 0,1 1 0 0 0,0 1 0 0 0,1-1 0 0 0,0 0 1 0 0,0 0-1 0 0,1 1 0 0 0,0 10 0 0 0,1-18-47 0 0,0-1 0 0 0,0 1 0 0 0,0 0 0 0 0,1-1 1 0 0,-1 1-1 0 0,0-1 0 0 0,1 1 0 0 0,-1 0 0 0 0,1-1 0 0 0,0 1 0 0 0,-1-1 0 0 0,1 1 1 0 0,0-1-1 0 0,0 0 0 0 0,0 1 0 0 0,0-1 0 0 0,0 0 0 0 0,0 0 0 0 0,1 0 0 0 0,1 2 1 0 0,0-2 1 0 0,-1 0 0 0 0,1 0 1 0 0,-1-1-1 0 0,1 1 1 0 0,-1-1-1 0 0,1 0 1 0 0,-1 0-1 0 0,1 0 1 0 0,0 0-1 0 0,-1 0 1 0 0,1 0-1 0 0,-1-1 1 0 0,1 1-1 0 0,-1-1 1 0 0,1 0-1 0 0,-1 1 1 0 0,5-4-1 0 0,8-2 82 0 0,-1-1-1 0 0,-1-1 1 0 0,0 0 0 0 0,0-1-1 0 0,0-1 1 0 0,-1 0 0 0 0,0 0 0 0 0,13-16-1 0 0,-8 6-1263 0 0,-1 0 0 0 0,-1-1-1 0 0,0 0 1 0 0,13-30 0 0 0,-22 37-212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1.269"/>
    </inkml:context>
    <inkml:brush xml:id="br0">
      <inkml:brushProperty name="width" value="0.035" units="cm"/>
      <inkml:brushProperty name="height" value="0.035" units="cm"/>
      <inkml:brushProperty name="color" value="#FF0066"/>
    </inkml:brush>
  </inkml:definitions>
  <inkml:trace contextRef="#ctx0" brushRef="#br0">5 23 976 0 0,'-3'7'11382'0'0,"3"-5"-11284"0"0,0-1 1 0 0,-1 1-1 0 0,1-1 0 0 0,0 1 0 0 0,0 0 1 0 0,0-1-1 0 0,0 1 0 0 0,0-1 0 0 0,0 1 0 0 0,1 0 1 0 0,-1-1-1 0 0,0 1 0 0 0,1-1 0 0 0,-1 1 1 0 0,1-1-1 0 0,0 1 0 0 0,-1-1 0 0 0,1 0 1 0 0,0 1-1 0 0,0-1 0 0 0,0 0 0 0 0,0 1 0 0 0,0-1 1 0 0,0 0-1 0 0,0 0 0 0 0,1 0 0 0 0,-1 0 1 0 0,0 0-1 0 0,1 0 0 0 0,2 1 0 0 0,24 13 292 0 0,1-2 0 0 0,1-1-1 0 0,0-1 1 0 0,1-1 0 0 0,61 10-1 0 0,163 5 603 0 0,237-12 96 0 0,615-63-1 0 0,-633-16-835 0 0,-387 52-134 0 0,15-6-209 0 0,-64 11-91 0 0,0 2 0 0 0,0 1 0 0 0,1 2 0 0 0,49 1-1 0 0,-82 4-45 0 0,17 0-1200 0 0,-18-4-863 0 0,-14-6-1873 0 0,4 5-431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38.214"/>
    </inkml:context>
    <inkml:brush xml:id="br0">
      <inkml:brushProperty name="width" value="0.035" units="cm"/>
      <inkml:brushProperty name="height" value="0.035" units="cm"/>
      <inkml:brushProperty name="color" value="#008C3A"/>
    </inkml:brush>
  </inkml:definitions>
  <inkml:trace contextRef="#ctx0" brushRef="#br0">14 7 776 0 0,'-2'1'297'0'0,"1"1"0"0"0,0 0 0 0 0,-1 0 0 0 0,1 0 0 0 0,0 0 0 0 0,0 0 0 0 0,0 0 0 0 0,1 0 0 0 0,-1 0 0 0 0,0 0 0 0 0,1 0-1 0 0,-1 0 1 0 0,1 1 0 0 0,0-1 0 0 0,0 0 0 0 0,0 0 0 0 0,0 1 0 0 0,0-1 0 0 0,0 0 0 0 0,1 0 0 0 0,-1 0 0 0 0,1 0 0 0 0,-1 1 0 0 0,1-1 0 0 0,0 0 0 0 0,0 0 0 0 0,0 0 0 0 0,0 0-1 0 0,0 0 1 0 0,0-1 0 0 0,1 1 0 0 0,-1 0 0 0 0,1 0 0 0 0,-1-1 0 0 0,1 1 0 0 0,0-1 0 0 0,2 2 0 0 0,1 2 164 0 0,0 0 0 0 0,0 0 0 0 0,-1 1 0 0 0,0-1 0 0 0,1 1 0 0 0,-2 0 0 0 0,1 0 0 0 0,-1 0 0 0 0,3 9 0 0 0,20 65 677 0 0,-13-37-673 0 0,-11-37-457 0 0,-1 1-1 0 0,0-1 0 0 0,0 0 0 0 0,-1 0 1 0 0,1 1-1 0 0,-1-1 0 0 0,-1 0 1 0 0,-1 10-1 0 0,1 30 149 0 0,3-37-136 0 0,0 0 1 0 0,1-1 0 0 0,0 1 0 0 0,0-1 0 0 0,1 1 0 0 0,0-1 0 0 0,1 0-1 0 0,0 0 1 0 0,0-1 0 0 0,11 13 0 0 0,3 2 36 0 0,2-2 1 0 0,23 20-1 0 0,-32-32-26 0 0,0-1 0 0 0,1-1 0 0 0,-1 0 1 0 0,1 0-1 0 0,0-1 0 0 0,1-1 0 0 0,-1 0 0 0 0,1-1 0 0 0,0-1 0 0 0,18 2 1 0 0,-7 0 58 0 0,44 12 1 0 0,-46-11-70 0 0,0 0 0 0 0,1-2-1 0 0,-1 0 1 0 0,1-2 0 0 0,0 0 0 0 0,-1-2 0 0 0,33-4-1 0 0,-22 1 43 0 0,0 3 0 0 0,58 3 0 0 0,28 10 28 0 0,62 10-1 0 0,-78-9-87 0 0,1-4 0 0 0,114-6-1 0 0,-198-3 1 0 0,260-11 163 0 0,-143 4-67 0 0,-52 7 5 0 0,157 20 0 0 0,174 54-54 0 0,-382-67-46 0 0,1-3 1 0 0,0-1-1 0 0,0-1 0 0 0,0-2 1 0 0,0-2-1 0 0,56-9 1 0 0,-36 4 113 0 0,86 1-1 0 0,-92 10-142 0 0,84 19-1 0 0,-10-1-3 0 0,-52-11 58 0 0,-47-6-20 0 0,-1-1 0 0 0,1-1 0 0 0,0-1 0 0 0,-1-1 0 0 0,30-3 0 0 0,102-6 345 0 0,-113 8-338 0 0,1-2 0 0 0,61-10 0 0 0,-91 10-10 0 0,52-13 107 0 0,1 4 1 0 0,0 2-1 0 0,106 0 1 0 0,-79 8-24 0 0,138-18 1 0 0,-70 3 30 0 0,270-52 944 0 0,-351 52-819 0 0,372-110 10 0 0,-447 124-296 0 0,59-20 962 0 0,118-57-1 0 0,-147 59-831 0 0,-1 0 0 0 0,-1-3 0 0 0,-1-1 0 0 0,47-43 0 0 0,-36 28-127 0 0,-25 23 233 0 0,-1 0 0 0 0,25-29-1 0 0,-39 40-399 0 0,0-1-1 0 0,0 1 0 0 0,0-1 1 0 0,-1 0-1 0 0,0 0 0 0 0,0 0 1 0 0,-1 0-1 0 0,1-1 0 0 0,-1 1 0 0 0,-1-1 1 0 0,1 0-1 0 0,-1 1 0 0 0,1-13 1 0 0,-3 14-130 0 0,2 1 0 0 0,-1-1 0 0 0,1 0 0 0 0,-1 1 0 0 0,1-1 0 0 0,0 0 0 0 0,1 1 1 0 0,-1-1-1 0 0,1 1 0 0 0,3-5 0 0 0,1 0-545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4.144"/>
    </inkml:context>
    <inkml:brush xml:id="br0">
      <inkml:brushProperty name="width" value="0.035" units="cm"/>
      <inkml:brushProperty name="height" value="0.035" units="cm"/>
      <inkml:brushProperty name="color" value="#FF0066"/>
    </inkml:brush>
  </inkml:definitions>
  <inkml:trace contextRef="#ctx0" brushRef="#br0">84 190 1152 0 0,'1'-5'-76'0'0,"8"-21"545"0"0,-10 18 332 0 0,-9 15 476 0 0,8-6-1117 0 0,0 1 0 0 0,1 0 0 0 0,-1 0-1 0 0,1 0 1 0 0,-1 0 0 0 0,1 1 0 0 0,0-1-1 0 0,0 0 1 0 0,0 0 0 0 0,0 1 0 0 0,1-1-1 0 0,-1 0 1 0 0,0 1 0 0 0,1-1 0 0 0,0 1-1 0 0,-1-1 1 0 0,1 1 0 0 0,0-1 0 0 0,0 1-1 0 0,1 2 1 0 0,1 4 1044 0 0,0 0 0 0 0,1 0 0 0 0,0 0 0 0 0,5 10 0 0 0,9 32 2009 0 0,-10 40-2578 0 0,-3 1 0 0 0,-4 0 0 0 0,-13 95 0 0 0,-7-42-426 0 0,-45 164-1 0 0,62-297-239 0 0,1-7 30 0 0,0-1-1 0 0,1 1 1 0 0,-1 0-1 0 0,1 0 1 0 0,0 1 0 0 0,1-1-1 0 0,-1 0 1 0 0,1 0-1 0 0,0 0 1 0 0,0 0 0 0 0,1 1-1 0 0,0 5 1 0 0,1-10 0 0 0,0 0-1 0 0,-1 0 1 0 0,1 0 0 0 0,0 0 0 0 0,0 0 0 0 0,0 0 0 0 0,0-1-1 0 0,0 1 1 0 0,0-1 0 0 0,0 1 0 0 0,0-1 0 0 0,0 0 0 0 0,0 0-1 0 0,0 0 1 0 0,0 0 0 0 0,0 0 0 0 0,0 0 0 0 0,0-1-1 0 0,0 1 1 0 0,0 0 0 0 0,3-2 0 0 0,47-15 54 0 0,-48 15 20 0 0,371-136-160 0 0,-320 117 80 0 0,1 2-1 0 0,0 2 1 0 0,1 3-1 0 0,0 3 1 0 0,1 2-1 0 0,1 2 1 0 0,67 2-1 0 0,-122 5 5 0 0,-2 0 7 0 0,0 0 0 0 0,0-1 0 0 0,0 1 0 0 0,0 0 0 0 0,0 0 0 0 0,0 0-1 0 0,0 1 1 0 0,0-1 0 0 0,0 0 0 0 0,0 1 0 0 0,0-1 0 0 0,0 1 0 0 0,0 0-1 0 0,0 0 1 0 0,0 0 0 0 0,-1-1 0 0 0,1 2 0 0 0,0-1 0 0 0,0 0 0 0 0,-1 0-1 0 0,1 1 1 0 0,-1-1 0 0 0,1 0 0 0 0,-1 1 0 0 0,0 0 0 0 0,0-1 0 0 0,2 4-1 0 0,1-107-408 0 0,-4 29 75 0 0,17-130-1 0 0,-9 143 6 0 0,-3 0-1 0 0,-2 0 0 0 0,-8-94 1 0 0,1 98-1091 0 0,5-103 0 0 0,2 53 338 0 0,-3 104 1080 0 0,0 1 0 0 0,0-1 0 0 0,1 0 0 0 0,-1 0 0 0 0,0 0 1 0 0,-1 0-1 0 0,1 0 0 0 0,0 0 0 0 0,-1 0 0 0 0,1 0 0 0 0,-1 0 0 0 0,1 0 1 0 0,-1 0-1 0 0,0 0 0 0 0,0 1 0 0 0,0-1 0 0 0,0 0 0 0 0,0 0 0 0 0,0 1 1 0 0,0-1-1 0 0,-1 1 0 0 0,1-1 0 0 0,0 1 0 0 0,-1 0 0 0 0,-1-2 0 0 0,-2 2 25 0 0,1 0-1 0 0,-1 0 0 0 0,1 1 0 0 0,-1 0 1 0 0,1-1-1 0 0,-1 2 0 0 0,1-1 0 0 0,-1 0 0 0 0,1 1 1 0 0,-6 1-1 0 0,-162 13 1285 0 0,121-13-649 0 0,0 2 0 0 0,-96 21 0 0 0,65 2-270 0 0,59-18-358 0 0,1-1 1 0 0,-1-1-1 0 0,-1-1 0 0 0,1-1 0 0 0,-38 3 0 0 0,24-14-1197 0 0,33 5 625 0 0,1 0 0 0 0,-1 0 0 0 0,1 1 0 0 0,-1-1 0 0 0,1 1 0 0 0,-1 0 0 0 0,1 0 0 0 0,-1 0-1 0 0,1 0 1 0 0,-1 0 0 0 0,1 1 0 0 0,-1 0 0 0 0,1-1 0 0 0,-1 1 0 0 0,1 1 0 0 0,-6 2 0 0 0,-4 2-2176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4.718"/>
    </inkml:context>
    <inkml:brush xml:id="br0">
      <inkml:brushProperty name="width" value="0.035" units="cm"/>
      <inkml:brushProperty name="height" value="0.035" units="cm"/>
      <inkml:brushProperty name="color" value="#FF0066"/>
    </inkml:brush>
  </inkml:definitions>
  <inkml:trace contextRef="#ctx0" brushRef="#br0">0 67 1352 0 0,'2'1'100'0'0,"13"-1"3883"0"0,17-12-2357 0 0,-4 3 283 0 0,111-7 3633 0 0,11 0-4619 0 0,-21 8-1836 0 0,-124 5-614 0 0,-4-1-2274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5.060"/>
    </inkml:context>
    <inkml:brush xml:id="br0">
      <inkml:brushProperty name="width" value="0.035" units="cm"/>
      <inkml:brushProperty name="height" value="0.035" units="cm"/>
      <inkml:brushProperty name="color" value="#FF0066"/>
    </inkml:brush>
  </inkml:definitions>
  <inkml:trace contextRef="#ctx0" brushRef="#br0">159 1 2793 0 0,'0'2'105'0'0,"0"0"0"0"0,1 0 1 0 0,-1 0-1 0 0,1 0 0 0 0,-1 0 0 0 0,1 0 1 0 0,0 0-1 0 0,0 0 0 0 0,0 0 1 0 0,0 0-1 0 0,0 0 0 0 0,0-1 1 0 0,1 1-1 0 0,-1 0 0 0 0,1-1 0 0 0,-1 1 1 0 0,1-1-1 0 0,-1 0 0 0 0,1 1 1 0 0,3 1-1 0 0,0-1 523 0 0,1 0 1 0 0,-1-1-1 0 0,0 0 1 0 0,0 1-1 0 0,1-2 1 0 0,6 1-1 0 0,19 4 654 0 0,-74 42-3044 0 0,21-27 2210 0 0,-43 29-1 0 0,55-43-246 0 0,0 1 0 0 0,0-2 0 0 0,-1 1 0 0 0,0-1 0 0 0,0-1-1 0 0,0 0 1 0 0,-14 3 0 0 0,4-9-445 0 0,20 2 184 0 0,1 0-1 0 0,-1 0 1 0 0,1 0-1 0 0,0 0 1 0 0,-1 0-1 0 0,1 0 0 0 0,0 0 1 0 0,-1 0-1 0 0,1 0 1 0 0,0 0-1 0 0,0 0 1 0 0,-1-1-1 0 0,1 1 1 0 0,0 0-1 0 0,-1 0 0 0 0,1 0 1 0 0,0 0-1 0 0,0-1 1 0 0,-1 1-1 0 0,1 0 1 0 0,0 0-1 0 0,0-1 0 0 0,-1 1 1 0 0,1 0-1 0 0,0-1 1 0 0,0 1-1 0 0,0 0 1 0 0,0-1-1 0 0,0 1 1 0 0,-1 0-1 0 0,1-1 0 0 0,0 1 1 0 0,0 0-1 0 0,0-1 1 0 0,0 1-1 0 0,0 0 1 0 0,0-1-1 0 0,0 1 0 0 0,0 0 1 0 0,0-1-1 0 0,0 1 1 0 0,0 0-1 0 0,1-1 1 0 0,-1 1-1 0 0,0 0 1 0 0,0-1-1 0 0,0 1 0 0 0,0 0 1 0 0,0-1-1 0 0,1 1 1 0 0,-1 0-1 0 0,0 0 1 0 0,1-1-1 0 0,1-2-881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5.497"/>
    </inkml:context>
    <inkml:brush xml:id="br0">
      <inkml:brushProperty name="width" value="0.035" units="cm"/>
      <inkml:brushProperty name="height" value="0.035" units="cm"/>
      <inkml:brushProperty name="color" value="#FF0066"/>
    </inkml:brush>
  </inkml:definitions>
  <inkml:trace contextRef="#ctx0" brushRef="#br0">204 114 776 0 0,'3'0'100'0'0,"0"0"0"0"0,0-1 0 0 0,0 1 1 0 0,-1-1-1 0 0,1 1 0 0 0,0-1 0 0 0,0 0 0 0 0,0 0 0 0 0,-1 0 0 0 0,1 0 0 0 0,-1-1 0 0 0,1 1 1 0 0,-1-1-1 0 0,1 1 0 0 0,-1-1 0 0 0,0 0 0 0 0,0 0 0 0 0,0 0 0 0 0,0 0 0 0 0,0 0 0 0 0,0-1 0 0 0,0 1 1 0 0,1-4-1 0 0,-1 4 4 0 0,0 0 1 0 0,-1 0-1 0 0,1-1 1 0 0,-1 1 0 0 0,1-1-1 0 0,-1 0 1 0 0,0 1 0 0 0,0-1-1 0 0,0 0 1 0 0,0 1-1 0 0,0-1 1 0 0,-1 0 0 0 0,1 0-1 0 0,-1 0 1 0 0,0 0-1 0 0,0 0 1 0 0,0 0 0 0 0,0 0-1 0 0,0 1 1 0 0,-1-1-1 0 0,1 0 1 0 0,-1 0 0 0 0,-1-4-1 0 0,1 6-32 0 0,0 1-1 0 0,0-1 1 0 0,-1 0-1 0 0,1 0 1 0 0,0 0 0 0 0,0 1-1 0 0,0-1 1 0 0,0 1-1 0 0,-1-1 1 0 0,1 1-1 0 0,0-1 1 0 0,-1 1 0 0 0,1 0-1 0 0,0-1 1 0 0,-1 1-1 0 0,1 0 1 0 0,0 0-1 0 0,-1 0 1 0 0,1 0 0 0 0,0 0-1 0 0,-1 1 1 0 0,1-1-1 0 0,0 0 1 0 0,-1 1-1 0 0,1-1 1 0 0,-3 2 0 0 0,-41 17 605 0 0,30-12-119 0 0,-23 8 717 0 0,11-5-186 0 0,1 1 1 0 0,-30 18-1 0 0,24-10-854 0 0,75-49-6902 0 0,-35 23 4004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15.829"/>
    </inkml:context>
    <inkml:brush xml:id="br0">
      <inkml:brushProperty name="width" value="0.035" units="cm"/>
      <inkml:brushProperty name="height" value="0.035" units="cm"/>
      <inkml:brushProperty name="color" value="#FF0066"/>
    </inkml:brush>
  </inkml:definitions>
  <inkml:trace contextRef="#ctx0" brushRef="#br0">58 0 976 0 0,'1'6'312'0'0,"0"-1"1"0"0,-1 1-1 0 0,1-1 0 0 0,-1 1 0 0 0,0-1 0 0 0,-1 1 0 0 0,0-1 0 0 0,0 1 1 0 0,0-1-1 0 0,0 1 0 0 0,-1-1 0 0 0,0 0 0 0 0,0 0 0 0 0,0 0 1 0 0,-1 0-1 0 0,1 0 0 0 0,-1 0 0 0 0,-5 6 0 0 0,2-3 202 0 0,1 1-1 0 0,0 0 0 0 0,1 0 1 0 0,-5 14-1 0 0,9-22-493 0 0,-1 0 1 0 0,1-1-1 0 0,0 1 1 0 0,-1 0-1 0 0,1 0 1 0 0,0 0-1 0 0,0 0 1 0 0,0 0-1 0 0,0 0 0 0 0,0 0 1 0 0,0 0-1 0 0,0 0 1 0 0,0 0-1 0 0,0 0 1 0 0,0 0-1 0 0,1 0 0 0 0,-1 0 1 0 0,0 0-1 0 0,1 0 1 0 0,-1 0-1 0 0,1 0 1 0 0,-1 0-1 0 0,1 0 0 0 0,-1 0 1 0 0,1-1-1 0 0,0 1 1 0 0,1 1-1 0 0,-1-1 35 0 0,1 0-1 0 0,0 0 1 0 0,0 0 0 0 0,0-1-1 0 0,0 1 1 0 0,0-1 0 0 0,0 1-1 0 0,0-1 1 0 0,0 0 0 0 0,0 1-1 0 0,0-1 1 0 0,4-1 0 0 0,3 1 56 0 0,1-2 1 0 0,0 1-1 0 0,-1-1 1 0 0,15-6-1 0 0,160-45-1447 0 0,-120 37-1284 0 0,-48 12-161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8.877"/>
    </inkml:context>
    <inkml:brush xml:id="br0">
      <inkml:brushProperty name="width" value="0.035" units="cm"/>
      <inkml:brushProperty name="height" value="0.035" units="cm"/>
      <inkml:brushProperty name="color" value="#008C3A"/>
    </inkml:brush>
  </inkml:definitions>
  <inkml:trace contextRef="#ctx0" brushRef="#br0">153 118 976 0 0,'0'-6'643'0'0,"1"0"-1"0"0,0 0 0 0 0,1 0 1 0 0,-1 0-1 0 0,1 1 1 0 0,0-1-1 0 0,1 1 0 0 0,4-9 1 0 0,-4 9-218 0 0,0 0 0 0 0,-1 0 0 0 0,0 0 0 0 0,0-1 0 0 0,0 1 0 0 0,0-1 0 0 0,-1 0 0 0 0,1-8 1 0 0,-24 42 3758 0 0,-51 187-2559 0 0,-5 121-3574 0 0,65-273 1692 0 0,12-57 302 0 0,0 0 0 0 0,0 0 0 0 0,0 0-1 0 0,0 0 1 0 0,1 1 0 0 0,1 8 0 0 0,-1-14-1 0 0,0 0-1 0 0,0 0 1 0 0,1-1-1 0 0,-1 1 1 0 0,0 0-1 0 0,0 0 1 0 0,1 0 0 0 0,-1-1-1 0 0,1 1 1 0 0,-1 0-1 0 0,1-1 1 0 0,-1 1-1 0 0,1 0 1 0 0,-1-1 0 0 0,1 1-1 0 0,0 0 1 0 0,-1-1-1 0 0,1 1 1 0 0,0-1-1 0 0,1 1 1 0 0,0 0 21 0 0,-1-1 1 0 0,1 0-1 0 0,0 1 0 0 0,0-1 0 0 0,-1 0 1 0 0,1 0-1 0 0,0 0 0 0 0,0 0 1 0 0,-1-1-1 0 0,1 1 0 0 0,0 0 1 0 0,0-1-1 0 0,-1 1 0 0 0,3-2 1 0 0,18-8-130 0 0,-1-1 1 0 0,1-1 0 0 0,-2-2-1 0 0,0 1 1 0 0,-1-2 0 0 0,31-30 0 0 0,0 1-221 0 0,-22 21 48 0 0,-6 3-291 0 0,1 2-1 0 0,0 1 1 0 0,39-22-1 0 0,-57 36 374 0 0,0 0 1 0 0,1 0-1 0 0,-1 1 0 0 0,1 0 0 0 0,0 0 1 0 0,-1 0-1 0 0,1 1 0 0 0,0 0 1 0 0,0 0-1 0 0,0 0 0 0 0,0 1 0 0 0,0 0 1 0 0,0 0-1 0 0,0 1 0 0 0,0-1 1 0 0,0 1-1 0 0,0 1 0 0 0,0-1 0 0 0,-1 1 1 0 0,1 0-1 0 0,0 0 0 0 0,10 6 0 0 0,-13-5 82 0 0,1 0 0 0 0,0 0-1 0 0,-1 0 1 0 0,0 1 0 0 0,0-1-1 0 0,0 1 1 0 0,0 0-1 0 0,-1 0 1 0 0,1 0 0 0 0,-1 0-1 0 0,0 0 1 0 0,0 1-1 0 0,-1-1 1 0 0,1 1 0 0 0,-1-1-1 0 0,0 1 1 0 0,0-1 0 0 0,0 1-1 0 0,-1 0 1 0 0,0-1-1 0 0,0 1 1 0 0,0 0 0 0 0,0 0-1 0 0,-1-1 1 0 0,0 1-1 0 0,0-1 1 0 0,0 1 0 0 0,-3 6-1 0 0,-1 5 234 0 0,-1 0-1 0 0,0 0 0 0 0,-1-1 0 0 0,-1 0 0 0 0,-1-1 1 0 0,-17 24-1 0 0,4-12 168 0 0,-1 0 0 0 0,-1-2 0 0 0,0 0 0 0 0,-2-2-1 0 0,-1-1 1 0 0,-1-1 0 0 0,-1-1 0 0 0,-57 28 0 0 0,82-45-350 0 0,0 0-1 0 0,0-1 1 0 0,-1 1-1 0 0,1-1 1 0 0,-1 0-1 0 0,1 0 1 0 0,-1 0-1 0 0,1-1 1 0 0,-1 1-1 0 0,1-1 1 0 0,-1 0-1 0 0,1-1 1 0 0,-1 1 0 0 0,0-1-1 0 0,-6-1 1 0 0,8 0-59 0 0,0 0 0 0 0,0 1 1 0 0,0-1-1 0 0,0-1 1 0 0,0 1-1 0 0,0 0 0 0 0,1-1 1 0 0,-1 1-1 0 0,1-1 0 0 0,0 0 1 0 0,0 0-1 0 0,0 0 1 0 0,0 0-1 0 0,0 0 0 0 0,1 0 1 0 0,-1 0-1 0 0,1-1 1 0 0,0 1-1 0 0,0 0 0 0 0,-1-6 1 0 0,-5-29-1239 0 0,4-7-1846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39.094"/>
    </inkml:context>
    <inkml:brush xml:id="br0">
      <inkml:brushProperty name="width" value="0.035" units="cm"/>
      <inkml:brushProperty name="height" value="0.035" units="cm"/>
      <inkml:brushProperty name="color" value="#FF0066"/>
    </inkml:brush>
  </inkml:definitions>
  <inkml:trace contextRef="#ctx0" brushRef="#br0">126 97 600 0 0,'9'32'1805'0'0,"-8"-25"-572"0"0,1 0-1 0 0,-1 0 1 0 0,2 0 0 0 0,-1 0-1 0 0,1-1 1 0 0,0 1 0 0 0,5 7-1 0 0,-7-12-1009 0 0,1-1 0 0 0,-1 1-1 0 0,1-1 1 0 0,0 1 0 0 0,0-1 0 0 0,0 0-1 0 0,0 0 1 0 0,0 1 0 0 0,0-1-1 0 0,0-1 1 0 0,0 1 0 0 0,0 0-1 0 0,0 0 1 0 0,0-1 0 0 0,1 1-1 0 0,-1-1 1 0 0,0 0 0 0 0,0 0-1 0 0,1 0 1 0 0,-1 0 0 0 0,0 0-1 0 0,1 0 1 0 0,-1 0 0 0 0,0-1-1 0 0,0 1 1 0 0,0-1 0 0 0,1 0-1 0 0,1-1 1 0 0,3-1-203 0 0,0 0 1 0 0,0 0-1 0 0,0-1 1 0 0,-1 0-1 0 0,0 0 1 0 0,0-1-1 0 0,0 0 1 0 0,0 0-1 0 0,0 0 1 0 0,-1-1-1 0 0,0 0 1 0 0,5-7-1 0 0,-7 8-8 0 0,0 1 0 0 0,0 0 0 0 0,0-1 0 0 0,-1 0 1 0 0,1 1-1 0 0,-1-1 0 0 0,0 0 0 0 0,0 0 0 0 0,-1-1 0 0 0,0 1 0 0 0,0 0 0 0 0,0 0 0 0 0,0-1 1 0 0,-1 1-1 0 0,0 0 0 0 0,0-1 0 0 0,0 1 0 0 0,-2-7 0 0 0,1 10-11 0 0,1 0-1 0 0,-1 0 0 0 0,0 0 1 0 0,0 1-1 0 0,0-1 1 0 0,0 0-1 0 0,0 0 1 0 0,0 1-1 0 0,0-1 1 0 0,-1 1-1 0 0,1-1 1 0 0,-1 1-1 0 0,1 0 0 0 0,-1-1 1 0 0,1 1-1 0 0,-1 0 1 0 0,0 0-1 0 0,1 0 1 0 0,-1 0-1 0 0,0 0 1 0 0,-3 0-1 0 0,0 0 2 0 0,0 0 1 0 0,1 0-1 0 0,-1 1 0 0 0,0-1 0 0 0,1 2 0 0 0,-1-1 1 0 0,0 0-1 0 0,0 1 0 0 0,-5 1 0 0 0,-1 1 3 0 0,0 0-1 0 0,-1 1 1 0 0,1 0-1 0 0,0 1 1 0 0,1 0 0 0 0,-19 13-1 0 0,15-5-31 0 0,0 0 1 0 0,2 1-1 0 0,-1 0 0 0 0,1 2 0 0 0,1-1 1 0 0,1 1-1 0 0,0 1 0 0 0,2 0 0 0 0,-1 0 1 0 0,2 0-1 0 0,0 1 0 0 0,2 0 0 0 0,-1 1 1 0 0,2-1-1 0 0,-3 31 0 0 0,7-46 18 0 0,-1 1 0 0 0,1 0-1 0 0,0-1 1 0 0,0 1 0 0 0,1 0 0 0 0,-1-1 0 0 0,1 1-1 0 0,-1 0 1 0 0,1-1 0 0 0,0 1 0 0 0,1-1-1 0 0,-1 0 1 0 0,1 1 0 0 0,-1-1 0 0 0,1 0 0 0 0,0 0-1 0 0,0 0 1 0 0,0 0 0 0 0,1 0 0 0 0,-1 0 0 0 0,4 3-1 0 0,-1-3-1 0 0,-1-1 0 0 0,1 1 0 0 0,0-1-1 0 0,0 1 1 0 0,1-1 0 0 0,-1-1-1 0 0,0 1 1 0 0,1-1 0 0 0,-1 0 0 0 0,0 0-1 0 0,1-1 1 0 0,9 1 0 0 0,7-2-45 0 0,1-2 0 0 0,-1 0 0 0 0,0-1 1 0 0,-1-1-1 0 0,41-14 0 0 0,-37 9-72 0 0,-1-1 0 0 0,0-1 0 0 0,-1-1 1 0 0,-1-1-1 0 0,23-17 0 0 0,12-24-2575 0 0,-42 35-2685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39.964"/>
    </inkml:context>
    <inkml:brush xml:id="br0">
      <inkml:brushProperty name="width" value="0.035" units="cm"/>
      <inkml:brushProperty name="height" value="0.035" units="cm"/>
      <inkml:brushProperty name="color" value="#FF0066"/>
    </inkml:brush>
  </inkml:definitions>
  <inkml:trace contextRef="#ctx0" brushRef="#br0">331 259 432 0 0,'2'-4'59'0'0,"0"-1"0"0"0,-1 0 0 0 0,1 1 0 0 0,-1-1 0 0 0,0 0-1 0 0,0 0 1 0 0,0 1 0 0 0,0-9 0 0 0,0-2 75 0 0,1 5 229 0 0,2-27-336 0 0,-11 23 2293 0 0,-9 5 3968 0 0,-18-6 24 0 0,5-7-3892 0 0,24 17-2464 0 0,0 1 0 0 0,-1 0 0 0 0,0 0-1 0 0,0 0 1 0 0,-11-5 0 0 0,14 8 65 0 0,0 0-1 0 0,0 1 1 0 0,0-1 0 0 0,-1 1 0 0 0,1-1-1 0 0,0 1 1 0 0,0 0 0 0 0,-1 0 0 0 0,1 0-1 0 0,0 1 1 0 0,-1-1 0 0 0,1 1-1 0 0,0 0 1 0 0,0 0 0 0 0,0 0 0 0 0,-4 2-1 0 0,-1 1-11 0 0,1 0 0 0 0,0 1-1 0 0,1 0 1 0 0,-1 0-1 0 0,1 0 1 0 0,0 1 0 0 0,1 0-1 0 0,-1 0 1 0 0,1 1 0 0 0,0-1-1 0 0,1 1 1 0 0,0 0-1 0 0,0 1 1 0 0,-5 12 0 0 0,-3 9 29 0 0,1 1-1 0 0,-8 43 1 0 0,9-29-301 0 0,2 0 0 0 0,-2 51-1 0 0,8-73 123 0 0,2-1 0 0 0,1 0 0 0 0,1 1 0 0 0,0-1 0 0 0,2 0 0 0 0,10 34-1 0 0,-14-53 88 0 0,0 1 0 0 0,1-1 0 0 0,0 0 0 0 0,-1 0-1 0 0,1 0 1 0 0,0 0 0 0 0,0 0 0 0 0,0 0 0 0 0,0 0 0 0 0,1 0-1 0 0,-1-1 1 0 0,0 1 0 0 0,1 0 0 0 0,-1-1 0 0 0,1 1 0 0 0,0-1-1 0 0,-1 0 1 0 0,1 1 0 0 0,0-1 0 0 0,0 0 0 0 0,0 0-1 0 0,0 0 1 0 0,0 0 0 0 0,0 0 0 0 0,0-1 0 0 0,0 1 0 0 0,0 0-1 0 0,0-1 1 0 0,0 0 0 0 0,4 1 0 0 0,-2-2 89 0 0,1 0 0 0 0,-1-1 0 0 0,0 1 1 0 0,1-1-1 0 0,-1 0 0 0 0,0 0 0 0 0,0 0 0 0 0,0-1 1 0 0,0 1-1 0 0,0-1 0 0 0,-1 0 0 0 0,1 0 0 0 0,4-6 0 0 0,10-10 368 0 0,-2-1 0 0 0,0-1 0 0 0,-1-1 0 0 0,17-31-1 0 0,43-103-12 0 0,-55 111-261 0 0,51-101 151 0 0,-20 41-2020 0 0,-18 35-3036 0 0,-29 60 42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0.341"/>
    </inkml:context>
    <inkml:brush xml:id="br0">
      <inkml:brushProperty name="width" value="0.035" units="cm"/>
      <inkml:brushProperty name="height" value="0.035" units="cm"/>
      <inkml:brushProperty name="color" value="#FF0066"/>
    </inkml:brush>
  </inkml:definitions>
  <inkml:trace contextRef="#ctx0" brushRef="#br0">324 18 1808 0 0,'0'-1'113'0'0,"1"1"-1"0"0,-1 0 0 0 0,0-1 1 0 0,0 1-1 0 0,1 0 0 0 0,-1-1 1 0 0,0 1-1 0 0,0 0 0 0 0,1-1 1 0 0,-1 1-1 0 0,0-1 0 0 0,0 1 0 0 0,0 0 1 0 0,0-1-1 0 0,0 1 0 0 0,0-1 1 0 0,0 1-1 0 0,0 0 0 0 0,0-1 1 0 0,0 1-1 0 0,0-1 0 0 0,0 1 1 0 0,0-1-1 0 0,0 1 0 0 0,0 0 1 0 0,0-1-1 0 0,0 1 0 0 0,0-1 1 0 0,0 1-1 0 0,-1 0 0 0 0,1-1 0 0 0,0 1 1 0 0,0 0-1 0 0,0-1 0 0 0,-1 1 1 0 0,1 0-1 0 0,0-1 0 0 0,-1 1 1 0 0,1 0-1 0 0,0-1 0 0 0,-1 1 1 0 0,1 0-1 0 0,0 0 0 0 0,-1-1 1 0 0,1 1-1 0 0,0 0 0 0 0,-1 0 1 0 0,1 0-1 0 0,-1 0 0 0 0,1 0 0 0 0,0-1 1 0 0,-1 1-1 0 0,1 0 0 0 0,-1 0 1 0 0,1 0-1 0 0,-1 0 0 0 0,1 0 1 0 0,0 0-1 0 0,-1 0 0 0 0,1 0 1 0 0,-1 1-1 0 0,0-1 0 0 0,-1 0 434 0 0,0 1-1 0 0,0-1 0 0 0,0 0 1 0 0,0 1-1 0 0,0 0 0 0 0,0 0 1 0 0,0-1-1 0 0,0 1 1 0 0,0 0-1 0 0,1 0 0 0 0,-1 1 1 0 0,-1 0-1 0 0,-6 8 37 0 0,2 1 0 0 0,-1 0-1 0 0,1 0 1 0 0,-7 18 0 0 0,-33 96-664 0 0,37-92 246 0 0,-85 236-1460 0 0,21-94-4578 0 0,57-138 1297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0.628"/>
    </inkml:context>
    <inkml:brush xml:id="br0">
      <inkml:brushProperty name="width" value="0.035" units="cm"/>
      <inkml:brushProperty name="height" value="0.035" units="cm"/>
      <inkml:brushProperty name="color" value="#FF0066"/>
    </inkml:brush>
  </inkml:definitions>
  <inkml:trace contextRef="#ctx0" brushRef="#br0">155 49 776 0 0,'10'-11'1001'0'0,"16"-26"5372"0"0,-33 50 269 0 0,-5 4-4253 0 0,-9 14-1523 0 0,-6 26-574 0 0,3 1 1 0 0,2 1 0 0 0,-17 74 0 0 0,25-68-2474 0 0,-8 86-1 0 0,20-122-3327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4.630"/>
    </inkml:context>
    <inkml:brush xml:id="br0">
      <inkml:brushProperty name="width" value="0.035" units="cm"/>
      <inkml:brushProperty name="height" value="0.035" units="cm"/>
      <inkml:brushProperty name="color" value="#FF0066"/>
    </inkml:brush>
  </inkml:definitions>
  <inkml:trace contextRef="#ctx0" brushRef="#br0">699 773 1152 0 0,'-4'13'3065'0'0,"-15"-3"7179"0"0,-5-6-2201 0 0,9-4-8890 0 0,12 0-611 0 0,-4 0 1507 0 0,0 0 0 0 0,0-1 0 0 0,1 0-1 0 0,-1 0 1 0 0,0 0 0 0 0,1-1 0 0 0,-1 0 0 0 0,1 0 0 0 0,0 0 0 0 0,-1-1 0 0 0,-6-4-1 0 0,2-2 10 0 0,0 1-1 0 0,0-1 1 0 0,1-1-1 0 0,-13-15 1 0 0,-18-16 181 0 0,29 30-225 0 0,0 0 1 0 0,1-1 0 0 0,0-1-1 0 0,1 1 1 0 0,1-1-1 0 0,-1-1 1 0 0,-7-16 0 0 0,11 10-6 0 0,1-1 1 0 0,0 1-1 0 0,1-1 1 0 0,2 0-1 0 0,0 0 1 0 0,1-23-1 0 0,1 15 105 0 0,-2 1 0 0 0,-8-42 0 0 0,8 63-82 0 0,0 0 1 0 0,0 0-1 0 0,-1 1 1 0 0,0-1-1 0 0,0 1 1 0 0,-1-1-1 0 0,0 1 1 0 0,0 0-1 0 0,0 0 1 0 0,-1 1-1 0 0,0-1 1 0 0,0 1-1 0 0,0 0 1 0 0,-8-6-1 0 0,-6-1 89 0 0,-1 0-1 0 0,0 0 1 0 0,-25-8 0 0 0,5 0 109 0 0,32 16-230 0 0,-23-12 0 0 0,31 16 0 0 0,-1-1 0 0 0,0 1 0 0 0,0-1 0 0 0,1 1 0 0 0,-1 0 0 0 0,0-1 0 0 0,0 1 0 0 0,0 0 0 0 0,1-1 0 0 0,-1 1 0 0 0,0 0 0 0 0,0 0 0 0 0,0 0 0 0 0,0 0 0 0 0,1 0 0 0 0,-1 0 0 0 0,0 0 0 0 0,0 0 0 0 0,0 0 0 0 0,0 0 0 0 0,1 0 0 0 0,-1 1 0 0 0,0-1 0 0 0,0 0 0 0 0,-1 1 0 0 0,2 1 0 0 0,0-1-16 0 0,0-1-64 0 0,-43-28-96 0 0,112 68-120 0 0,-57-34 231 0 0,0 1 0 0 0,-1 0 0 0 0,1 1 1 0 0,-1 0-1 0 0,-1 1 0 0 0,1 0 0 0 0,-2 1 1 0 0,1-1-1 0 0,-1 2 0 0 0,-1 0 0 0 0,0 0 0 0 0,0 0 1 0 0,-1 1-1 0 0,-1 0 0 0 0,0 0 0 0 0,0 1 1 0 0,-1 0-1 0 0,-1 0 0 0 0,0 0 0 0 0,2 17 1 0 0,-4-16 28 0 0,2 0-1 0 0,0-1 1 0 0,0 1 0 0 0,1-1 0 0 0,0 0 0 0 0,2 0 0 0 0,12 21 0 0 0,-13-23-16 0 0,0 1-1 0 0,-1-1 1 0 0,-1 1-1 0 0,0 0 1 0 0,3 18-1 0 0,9 23-108 0 0,-7-5 147 0 0,-8-41 14 0 0,0 0 0 0 0,0 0 1 0 0,1 0-1 0 0,-1 0 1 0 0,1 0-1 0 0,6 12 0 0 0,-6-18 8 0 0,-1 1-1 0 0,1 0 0 0 0,0-1 0 0 0,0 1 0 0 0,0-1 0 0 0,0 0 1 0 0,0 1-1 0 0,0-1 0 0 0,0 0 0 0 0,1 0 0 0 0,-1-1 0 0 0,0 1 1 0 0,1 0-1 0 0,-1-1 0 0 0,0 1 0 0 0,4-1 0 0 0,47 4 189 0 0,-34-3-150 0 0,36-5 118 0 0,-44 2-110 0 0,0 1 1 0 0,0 0 0 0 0,20 1-1 0 0,-28 0-49 0 0,-1 0 1 0 0,1 1-1 0 0,0-1 0 0 0,-1 1 0 0 0,1 0 1 0 0,-1 0-1 0 0,1 0 0 0 0,-1 0 0 0 0,1 0 1 0 0,-1 0-1 0 0,0 1 0 0 0,0-1 0 0 0,1 1 1 0 0,-1 0-1 0 0,0 0 0 0 0,0 0 1 0 0,-1 0-1 0 0,1 0 0 0 0,0 0 0 0 0,1 3 1 0 0,-2-4-1 0 0,1-1 1 0 0,-1 1 0 0 0,1 0 0 0 0,-1 0-1 0 0,1-1 1 0 0,-1 1 0 0 0,1-1 0 0 0,-1 0-1 0 0,1 1 1 0 0,-1-1 0 0 0,1 0 0 0 0,0 0 0 0 0,-1 0-1 0 0,1 0 1 0 0,-1 0 0 0 0,1 0 0 0 0,0 0-1 0 0,-1-1 1 0 0,1 1 0 0 0,-1 0 0 0 0,1-1-1 0 0,-1 1 1 0 0,3-2 0 0 0,8-6 135 0 0,-13 7-139 0 0,1 1 1 0 0,-1 0-1 0 0,1-1 1 0 0,0 1-1 0 0,-1 0 0 0 0,1-1 1 0 0,-1 1-1 0 0,1 0 1 0 0,-1-1-1 0 0,1 1 1 0 0,-1 0-1 0 0,1 0 1 0 0,-1-1-1 0 0,1 1 1 0 0,-1 0-1 0 0,1 0 1 0 0,-1 0-1 0 0,0 0 0 0 0,1 0 1 0 0,-1 0-1 0 0,1 0 1 0 0,-1 0-1 0 0,1 0 1 0 0,-1 0-1 0 0,0 0 1 0 0,1 0-1 0 0,-2 1 1 0 0,-9-2 71 0 0,0 0 0 0 0,0 0 0 0 0,-18-6 0 0 0,-28-1 186 0 0,53 7-259 0 0,0 1 0 0 0,0-1 1 0 0,0 0-1 0 0,0 0 0 0 0,0 0 1 0 0,1 0-1 0 0,-1-1 0 0 0,0 0 1 0 0,1 1-1 0 0,-1-1 0 0 0,1-1 1 0 0,-1 1-1 0 0,1 0 0 0 0,-6-7 1 0 0,-42-50 33 0 0,10 12-18 0 0,37 44-17 0 0,1 1 0 0 0,0-1 0 0 0,0 0 0 0 0,0 0 0 0 0,1 0 0 0 0,-1 0 0 0 0,1-1 0 0 0,0 1 0 0 0,-1 0 0 0 0,-1-7 0 0 0,4 8 0 0 0,0-1 0 0 0,0 1 0 0 0,0-1 0 0 0,0 1 0 0 0,0-1 0 0 0,1 1 0 0 0,-1-1 0 0 0,1 1 0 0 0,0 0 0 0 0,0-1 0 0 0,0 1 0 0 0,0 0 0 0 0,0-1 0 0 0,0 1 0 0 0,1 0 0 0 0,-1 0 0 0 0,3-2 0 0 0,-2 0 0 0 0,0 0 0 0 0,0 0 0 0 0,-1 0 0 0 0,0 0 0 0 0,1 0 0 0 0,-1 0 0 0 0,-1 0 0 0 0,1 0 0 0 0,0 0 0 0 0,-1 0 0 0 0,0-1 0 0 0,0 1 0 0 0,0 0 0 0 0,-1 0 0 0 0,0 0 0 0 0,1-1 0 0 0,-4-6 0 0 0,-2-9 0 0 0,-2 1 0 0 0,-13-28 0 0 0,-1 0 0 0 0,12 25 0 0 0,0-1 0 0 0,-2 2 0 0 0,-1 0 0 0 0,0 0 0 0 0,-2 1 0 0 0,0 1 0 0 0,-1 0 0 0 0,-1 2 0 0 0,-28-24 0 0 0,36 34 0 0 0,1 0 0 0 0,-1 1 0 0 0,0 1 0 0 0,0 0 0 0 0,-1 0 0 0 0,0 1 0 0 0,0 0 0 0 0,0 0 0 0 0,0 1 0 0 0,0 0 0 0 0,-22-2 0 0 0,32 6-10 0 0,-1-1 1 0 0,0 0 0 0 0,1 1 0 0 0,-1-1 0 0 0,0 0-1 0 0,1 1 1 0 0,-1-1 0 0 0,0 1 0 0 0,1-1-1 0 0,-1 1 1 0 0,1-1 0 0 0,-1 1 0 0 0,1-1-1 0 0,-1 1 1 0 0,1 0 0 0 0,-1-1 0 0 0,1 1-1 0 0,0-1 1 0 0,-1 1 0 0 0,1 0 0 0 0,0 0-1 0 0,0-1 1 0 0,-1 1 0 0 0,1 0 0 0 0,0 0-1 0 0,0-1 1 0 0,0 1 0 0 0,0 0 0 0 0,0 0-1 0 0,0-1 1 0 0,0 2 0 0 0,0-1 6 0 0,0 0 0 0 0,0 0 1 0 0,1-1-1 0 0,-2 1 0 0 0,1 0 0 0 0,0 0 1 0 0,0 0-1 0 0,0-1 0 0 0,0 1 0 0 0,0 0 1 0 0,-1 0-1 0 0,1-1 0 0 0,0 1 0 0 0,0 0 1 0 0,-1-1-1 0 0,1 1 0 0 0,-1 0 0 0 0,1-1 0 0 0,-1 1 1 0 0,1 0-1 0 0,-1-1 0 0 0,1 1 0 0 0,-1-1 1 0 0,1 1-1 0 0,-1-1 0 0 0,0 1 0 0 0,1-1 1 0 0,-1 0-1 0 0,0 1 0 0 0,1-1 0 0 0,-3 1 1 0 0,2-1 2 0 0,1-1-12 0 0,0 0 11 0 0,0 1 0 0 0,0-1 0 0 0,1 1 0 0 0,-1-1 0 0 0,0 1 0 0 0,0-1 0 0 0,1 1 0 0 0,-1-1 0 0 0,0 1 0 0 0,1-1 0 0 0,-1 1 0 0 0,0 0 0 0 0,1-1 0 0 0,-1 1 0 0 0,1 0 0 0 0,-1-1 0 0 0,0 1 0 0 0,1 0 0 0 0,-1-1 0 0 0,1 1 0 0 0,-1 0 0 0 0,1 0 0 0 0,-1 0 0 0 0,1 0 0 0 0,-1-1 0 0 0,1 1 0 0 0,-1 0 0 0 0,1 0 0 0 0,0 0 0 0 0,-1 0 0 0 0,1 0 0 0 0,-1 0 0 0 0,1 0 1 0 0,-1 0-1 0 0,1 0 0 0 0,-1 1 0 0 0,1-1 0 0 0,-1 0 0 0 0,1 0 0 0 0,23 7-20 0 0,157 109 21 0 0,-172-111-12 0 0,1 1 0 0 0,-1 0 0 0 0,-1 1 1 0 0,1 0-1 0 0,-1 0 0 0 0,0 1 1 0 0,-1 0-1 0 0,0 0 0 0 0,0 1 0 0 0,-1 0 1 0 0,0 0-1 0 0,-1 0 0 0 0,8 18 1 0 0,-2 2-30 0 0,-1 2 0 0 0,-1-1 0 0 0,6 47 0 0 0,-13-62 30 0 0,-1 0 1 0 0,-1 0 0 0 0,-2 22 0 0 0,1 25-33 0 0,2-47-25 0 0,0-1 1 0 0,1 1 0 0 0,1-1 0 0 0,0 0 0 0 0,5 14 0 0 0,-6-24 84 0 0,-1 0 1 0 0,1-1-1 0 0,0 1 1 0 0,0 0-1 0 0,0-1 1 0 0,1 0-1 0 0,-1 0 1 0 0,1 1-1 0 0,0-1 1 0 0,0-1-1 0 0,0 1 1 0 0,0 0-1 0 0,0-1 1 0 0,1 0-1 0 0,-1 1 1 0 0,1-1-1 0 0,-1-1 1 0 0,1 1 0 0 0,0 0-1 0 0,0-1 1 0 0,0 0-1 0 0,4 1 1 0 0,21 2 320 0 0,0-1 0 0 0,52-2 0 0 0,-48-2-120 0 0,-1 2 0 0 0,34 5 0 0 0,-60-4-98 0 0,1 0-466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7.550"/>
    </inkml:context>
    <inkml:brush xml:id="br0">
      <inkml:brushProperty name="width" value="0.035" units="cm"/>
      <inkml:brushProperty name="height" value="0.035" units="cm"/>
      <inkml:brushProperty name="color" value="#FF0066"/>
    </inkml:brush>
  </inkml:definitions>
  <inkml:trace contextRef="#ctx0" brushRef="#br0">131 618 3081 0 0,'0'1'75'0'0,"-1"-1"0"0"0,1 0 1 0 0,0 1-1 0 0,0-1 1 0 0,-1 1-1 0 0,1-1 1 0 0,0 0-1 0 0,0 1 0 0 0,0-1 1 0 0,-1 1-1 0 0,1-1 1 0 0,0 1-1 0 0,0-1 1 0 0,0 0-1 0 0,0 1 0 0 0,0-1 1 0 0,0 1-1 0 0,0-1 1 0 0,0 1-1 0 0,0-1 0 0 0,0 1 1 0 0,1-1-1 0 0,-1 0 1 0 0,0 1-1 0 0,0-1 1 0 0,0 1-1 0 0,0-1 0 0 0,1 1 1 0 0,-1-1-1 0 0,0 0 1 0 0,0 1-1 0 0,1-1 0 0 0,0 1 1 0 0,-1-1 99 0 0,0 1 1 0 0,0-1-1 0 0,1 0 0 0 0,-1 1 1 0 0,0-1-1 0 0,0 0 0 0 0,1 1 1 0 0,-1-1-1 0 0,0 0 1 0 0,0 1-1 0 0,0-1 0 0 0,0 1 1 0 0,0-1-1 0 0,0 0 1 0 0,0 1-1 0 0,1-1 0 0 0,-1 1 1 0 0,0-1-1 0 0,0 0 0 0 0,0 1 1 0 0,-1-1-1 0 0,1 1 1 0 0,0-1-1 0 0,0 0 0 0 0,0 1 1 0 0,0-1-1 0 0,0 1 0 0 0,0-1 1 0 0,-1 0-1 0 0,1 1 1 0 0,0-1-1 0 0,0 0 0 0 0,0 1 1 0 0,-1-1-1 0 0,1 0 0 0 0,0 1 1 0 0,-1-1-1 0 0,1 0 1 0 0,0 0-1 0 0,-1 1 0 0 0,1-1 1 0 0,0 0-1 0 0,-1 0 0 0 0,1 1 1 0 0,0-1-1 0 0,-1 0 1 0 0,1 0-1 0 0,-1 0 0 0 0,1 0 1 0 0,0 0-1 0 0,-1 0 0 0 0,1 0 1 0 0,-1 0-1 0 0,1 0 1 0 0,0 0-1 0 0,-1 0 0 0 0,1 0 1 0 0,-1 0-1 0 0,0 0 0 0 0,-3 2-34 0 0,-1 0-1 0 0,1 1 0 0 0,0-1 0 0 0,-1 1 0 0 0,1 0 0 0 0,1 0 0 0 0,-1 0 0 0 0,0 1 0 0 0,1-1 0 0 0,-1 1 1 0 0,1 0-1 0 0,0 0 0 0 0,1 0 0 0 0,-1 1 0 0 0,1-1 0 0 0,-1 0 0 0 0,1 1 0 0 0,1 0 0 0 0,-1-1 0 0 0,-1 11 1 0 0,-3 10-139 0 0,1 0 0 0 0,-3 43 0 0 0,8-66 26 0 0,-13 301 336 0 0,31 352-1 0 0,-17-550-426 0 0,-4 0 1 0 0,-28 172-1 0 0,28-263 93 0 0,2-1 0 0 0,-1 1 1 0 0,2-1-1 0 0,0 1 0 0 0,0 0 0 0 0,5 24 1 0 0,-4-34-35 0 0,0 0 0 0 0,1-1 0 0 0,-1 1 0 0 0,1-1 0 0 0,-1 1 0 0 0,1-1 0 0 0,0 1 1 0 0,0-1-1 0 0,1 0 0 0 0,-1 0 0 0 0,1 0 0 0 0,-1-1 0 0 0,1 1 0 0 0,0 0 0 0 0,0-1 0 0 0,0 0 0 0 0,0 0 1 0 0,1 0-1 0 0,-1 0 0 0 0,0 0 0 0 0,1-1 0 0 0,0 1 0 0 0,-1-1 0 0 0,1 0 0 0 0,0 0 0 0 0,-1-1 0 0 0,1 1 0 0 0,6 0 1 0 0,8 0-79 0 0,0-1 0 0 0,0-1 0 0 0,0 0 1 0 0,0-1-1 0 0,30-8 0 0 0,90-34-62 0 0,-74 22-71 0 0,127-31-541 0 0,2 7-1 0 0,1 9 1 0 0,266-16-1 0 0,-345 41-585 0 0,-49 4 376 0 0,-1 3 0 0 0,93 4 0 0 0,-150 1 1147 0 0,0 1-1 0 0,0 0 0 0 0,0 1 0 0 0,0-1 0 0 0,0 2 0 0 0,-1-1 0 0 0,1 1 1 0 0,-1 0-1 0 0,1 1 0 0 0,-1 0 0 0 0,0 0 0 0 0,-1 0 0 0 0,1 1 0 0 0,11 11 0 0 0,-26-26 168 0 0,2 0 0 0 0,-1 0-1 0 0,-9-20 1 0 0,-3-4 513 0 0,-18-25 345 0 0,-44-98 1 0 0,67 122-1199 0 0,1 0 0 0 0,2 0 0 0 0,1-1 0 0 0,-8-60 0 0 0,13 15 68 0 0,4 0 0 0 0,3 0-1 0 0,15-97 1 0 0,2-125 119 0 0,-20 206 0 0 0,-1-351-905 0 0,-2 33-2095 0 0,4 415 2831 0 0,0-1 0 0 0,1 1 0 0 0,-1-1 0 0 0,0 0 0 0 0,0 1 0 0 0,0-1 0 0 0,0 0 0 0 0,0 1 0 0 0,0-1 0 0 0,0 1 0 0 0,0-1 0 0 0,-1 0 0 0 0,1 1 0 0 0,0-1 0 0 0,0 1 0 0 0,0-1 0 0 0,-1 1 0 0 0,1-1 0 0 0,0 1 0 0 0,-1-1 0 0 0,1 1 0 0 0,0-1 0 0 0,-1 1 0 0 0,1-1 0 0 0,-1 1 0 0 0,1-1 0 0 0,0 1 0 0 0,-1-1 0 0 0,1 1 0 0 0,-1 0 0 0 0,0-1 0 0 0,-18 11 271 0 0,-21 38-462 0 0,32-38 114 0 0,-21 24 260 0 0,-2 0-1 0 0,-2-2 1 0 0,-35 28 0 0 0,47-45 34 0 0,-1 0-1 0 0,0-1 1 0 0,0-2-1 0 0,-2 0 0 0 0,1-2 1 0 0,-47 15-1 0 0,-39-1 243 0 0,-1-5-1 0 0,-173 8 0 0 0,219-22-284 0 0,30-3-61 0 0,-1-1 1 0 0,0-2 0 0 0,0-1 0 0 0,-56-11-1 0 0,74 10-330 0 0,0-2-1 0 0,0 0 1 0 0,1-1-1 0 0,0 0 0 0 0,0-2 1 0 0,0 0-1 0 0,1 0 1 0 0,0-2-1 0 0,1 0 0 0 0,0 0 1 0 0,-14-15-1 0 0,35 32-3961 0 0,-1 0-1608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8.614"/>
    </inkml:context>
    <inkml:brush xml:id="br0">
      <inkml:brushProperty name="width" value="0.035" units="cm"/>
      <inkml:brushProperty name="height" value="0.035" units="cm"/>
      <inkml:brushProperty name="color" value="#FF0066"/>
    </inkml:brush>
  </inkml:definitions>
  <inkml:trace contextRef="#ctx0" brushRef="#br0">954 532 5785 0 0,'7'-26'1626'0'0,"-5"24"-1176"0"0,-1 0 0 0 0,0-1 0 0 0,0 1 0 0 0,0 0 1 0 0,-1-1-1 0 0,1 1 0 0 0,0 0 0 0 0,-1-1 0 0 0,0 1 0 0 0,0-1 0 0 0,1 1 1 0 0,-1-1-1 0 0,-1 1 0 0 0,1-4 0 0 0,-27 47 3311 0 0,-30 58-3392 0 0,-67 118 302 0 0,-205 271 0 0 0,162-294 199 0 0,29-36-589 0 0,115-130-270 0 0,2 0 0 0 0,-21 37 1 0 0,36-54-38 0 0,0-1 1 0 0,1 1 0 0 0,1 0-1 0 0,-1 1 1 0 0,2-1-1 0 0,0 1 1 0 0,0-1 0 0 0,1 1-1 0 0,0 0 1 0 0,0 15-1 0 0,2-24-26 0 0,1 0 0 0 0,-1 0 0 0 0,1 0 0 0 0,0 0 0 0 0,0 0 0 0 0,0 0-1 0 0,0 0 1 0 0,0-1 0 0 0,1 1 0 0 0,-1 0 0 0 0,1-1 0 0 0,-1 1 0 0 0,1-1-1 0 0,0 1 1 0 0,0-1 0 0 0,0 0 0 0 0,1 0 0 0 0,-1 0 0 0 0,0 0 0 0 0,1-1 0 0 0,-1 1-1 0 0,1 0 1 0 0,0-1 0 0 0,-1 0 0 0 0,1 0 0 0 0,0 0 0 0 0,0 0 0 0 0,0 0-1 0 0,0 0 1 0 0,0-1 0 0 0,4 1 0 0 0,12 1 13 0 0,0 0 0 0 0,-1-2 0 0 0,37-3 0 0 0,-38 2 39 0 0,409-34 87 0 0,-4-35-94 0 0,-349 48 50 0 0,-1-3-1 0 0,-2-3 1 0 0,0-3 0 0 0,114-71-1 0 0,-179 98-31 0 0,0 1-1 0 0,1 1 0 0 0,-1-1 0 0 0,0 1 0 0 0,1 0 0 0 0,0 0 1 0 0,-1 0-1 0 0,1 1 0 0 0,0 0 0 0 0,0 0 0 0 0,0 0 1 0 0,0 1-1 0 0,0 0 0 0 0,-1 0 0 0 0,1 0 0 0 0,8 2 0 0 0,-9 0-119 0 0,0 0-1 0 0,0 1 1 0 0,0-1-1 0 0,0 1 1 0 0,0 0-1 0 0,-1 0 0 0 0,0 1 1 0 0,1-1-1 0 0,-1 1 1 0 0,0 0-1 0 0,-1 0 1 0 0,1 0-1 0 0,-1 1 1 0 0,0-1-1 0 0,0 1 0 0 0,0 0 1 0 0,4 8-1 0 0,8 22-847 0 0,16 56-1 0 0,-25-68 725 0 0,1-1 1 0 0,1 0-1 0 0,1-1 0 0 0,0 0 0 0 0,2 0 0 0 0,0-1 0 0 0,20 26 0 0 0,-28-42 191 0 0,1-1-1 0 0,0 1 1 0 0,0-1-1 0 0,0 1 1 0 0,0-1 0 0 0,0 0-1 0 0,1 0 1 0 0,0-1-1 0 0,-1 0 1 0 0,1 1-1 0 0,0-2 1 0 0,0 1 0 0 0,0 0-1 0 0,0-1 1 0 0,0 0-1 0 0,0 0 1 0 0,1-1-1 0 0,-1 1 1 0 0,0-1 0 0 0,0 0-1 0 0,1-1 1 0 0,-1 1-1 0 0,7-2 1 0 0,-6 0 176 0 0,1 0 0 0 0,0 0 0 0 0,-1-1 0 0 0,1 0 0 0 0,-1 0 0 0 0,0-1 0 0 0,0 1 0 0 0,0-1 1 0 0,-1 0-1 0 0,1-1 0 0 0,-1 0 0 0 0,0 1 0 0 0,0-2 0 0 0,-1 1 0 0 0,1 0 0 0 0,-1-1 0 0 0,3-6 0 0 0,26-54 1348 0 0,42-123 1 0 0,-55 136-1207 0 0,-2-2-237 0 0,-2-1-1 0 0,-2 0 1 0 0,8-80 0 0 0,0-173 256 0 0,-19 202-224 0 0,5 2 1 0 0,39-191-1 0 0,79-83-78 0 0,-64 207-2655 0 0,-55 155 1452 0 0,-2 2-208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9.426"/>
    </inkml:context>
    <inkml:brush xml:id="br0">
      <inkml:brushProperty name="width" value="0.035" units="cm"/>
      <inkml:brushProperty name="height" value="0.035" units="cm"/>
      <inkml:brushProperty name="color" value="#FF0066"/>
    </inkml:brush>
  </inkml:definitions>
  <inkml:trace contextRef="#ctx0" brushRef="#br0">170 1 3081 0 0,'14'2'9520'0'0,"0"5"-6513"0"0,-12-5-2906 0 0,0 1-1 0 0,0-1 1 0 0,0 1 0 0 0,0 0 0 0 0,0-1 0 0 0,-1 1 0 0 0,1 0 0 0 0,-1 0 0 0 0,0 0 0 0 0,0 0 0 0 0,0 0 0 0 0,1 4 0 0 0,3 23 122 0 0,0 0 1 0 0,-2 1 0 0 0,-1 0 0 0 0,-2-1 0 0 0,-1 1-1 0 0,-7 48 1 0 0,-47 184-409 0 0,48-235 275 0 0,-140 524-1413 0 0,144-541 1203 0 0,0 1-68 0 0,0 1 0 0 0,0 0 0 0 0,1 0 0 0 0,1 0-1 0 0,0 25 1 0 0,1-38 162 0 0,0 1-1 0 0,0-1 0 0 0,0 1 0 0 0,0-1 0 0 0,0 1 0 0 0,0-1 1 0 0,0 0-1 0 0,0 1 0 0 0,0-1 0 0 0,1 1 0 0 0,-1-1 0 0 0,0 1 1 0 0,0-1-1 0 0,0 0 0 0 0,0 1 0 0 0,0-1 0 0 0,1 0 0 0 0,-1 1 0 0 0,0-1 1 0 0,0 0-1 0 0,1 1 0 0 0,-1-1 0 0 0,0 0 0 0 0,1 1 0 0 0,-1-1 1 0 0,0 0-1 0 0,1 0 0 0 0,-1 1 0 0 0,0-1 0 0 0,1 0 0 0 0,-1 0 1 0 0,1 0-1 0 0,-1 1 0 0 0,0-1 0 0 0,1 0 0 0 0,0 0 0 0 0,13-10-1029 0 0,8-23-1508 0 0,-10 10-1625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49.683"/>
    </inkml:context>
    <inkml:brush xml:id="br0">
      <inkml:brushProperty name="width" value="0.035" units="cm"/>
      <inkml:brushProperty name="height" value="0.035" units="cm"/>
      <inkml:brushProperty name="color" value="#FF0066"/>
    </inkml:brush>
  </inkml:definitions>
  <inkml:trace contextRef="#ctx0" brushRef="#br0">74 1 1152 0 0,'0'3'451'0'0,"0"0"-1"0"0,0 0 0 0 0,0 0 0 0 0,0 0 1 0 0,0-1-1 0 0,1 1 0 0 0,-1 0 1 0 0,1 0-1 0 0,0 0 0 0 0,0 0 0 0 0,2 5 1 0 0,-1-6-153 0 0,-1 1-1 0 0,0 0 1 0 0,0 0 0 0 0,0 0 0 0 0,0 0 0 0 0,0 0 0 0 0,-1 0-1 0 0,0 0 1 0 0,1 0 0 0 0,-1 0 0 0 0,0 0 0 0 0,0 0 0 0 0,-1 0-1 0 0,1 1 1 0 0,-2 5 0 0 0,-4 2 300 0 0,0 0 0 0 0,-1 0 0 0 0,-1 0 1 0 0,-11 13-1 0 0,-13 12-2213 0 0,24-27-3198 0 0,13-17 1818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0.062"/>
    </inkml:context>
    <inkml:brush xml:id="br0">
      <inkml:brushProperty name="width" value="0.035" units="cm"/>
      <inkml:brushProperty name="height" value="0.035" units="cm"/>
      <inkml:brushProperty name="color" value="#FF0066"/>
    </inkml:brush>
  </inkml:definitions>
  <inkml:trace contextRef="#ctx0" brushRef="#br0">94 1 776 0 0,'-16'12'610'0'0,"-12"6"1909"0"0,24-16-1727 0 0,0 0 0 0 0,0 1 1 0 0,0-1-1 0 0,1 1 0 0 0,0 0 0 0 0,-1 0 1 0 0,1 0-1 0 0,0 0 0 0 0,0 0 0 0 0,0 1 1 0 0,1-1-1 0 0,-1 1 0 0 0,1 0 0 0 0,-2 4 1 0 0,20-13-502 0 0,13-1-4640 0 0,-17 4-50 0 0,-5 0 1212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5.919"/>
    </inkml:context>
    <inkml:brush xml:id="br0">
      <inkml:brushProperty name="width" value="0.035" units="cm"/>
      <inkml:brushProperty name="height" value="0.035" units="cm"/>
      <inkml:brushProperty name="color" value="#FF0066"/>
    </inkml:brush>
  </inkml:definitions>
  <inkml:trace contextRef="#ctx0" brushRef="#br0">14 38 1808 0 0,'-14'-8'375'0'0,"28"5"677"0"0,-13 3-685 0 0,4-1 8 0 0,35-8 431 0 0,-21 4-82 0 0,1 1 0 0 0,39-4 0 0 0,-58 8-710 0 0,0 0 1 0 0,0 0-1 0 0,0 0 1 0 0,0 0-1 0 0,0 1 0 0 0,0-1 1 0 0,0 0-1 0 0,0 0 1 0 0,0 1-1 0 0,0-1 1 0 0,0 0-1 0 0,0 1 0 0 0,-1-1 1 0 0,1 1-1 0 0,0-1 1 0 0,0 1-1 0 0,0 0 1 0 0,-1-1-1 0 0,1 1 0 0 0,0 0 1 0 0,-1-1-1 0 0,1 1 1 0 0,-1 0-1 0 0,1 0 0 0 0,-1-1 1 0 0,1 2-1 0 0,3 28-164 0 0,-20 30-179 0 0,-32 36 108 0 0,35-73 295 0 0,1 1 0 0 0,-18 46-1 0 0,31-70-65 0 0,-1 0-1 0 0,0 0 0 0 0,0 0 1 0 0,0 0-1 0 0,0 0 0 0 0,0 0 0 0 0,1 0 1 0 0,-1 0-1 0 0,0 0 0 0 0,0 0 1 0 0,0 0-1 0 0,0 0 0 0 0,1 0 0 0 0,-1 0 1 0 0,0 0-1 0 0,0 0 0 0 0,0 0 1 0 0,0 0-1 0 0,1 0 0 0 0,-1 0 1 0 0,0 0-1 0 0,0 0 0 0 0,0 0 0 0 0,0 0 1 0 0,0 0-1 0 0,0 0 0 0 0,1 0 1 0 0,-1 1-1 0 0,0-1 0 0 0,0 0 0 0 0,0 0 1 0 0,0 0-1 0 0,0 0 0 0 0,0 0 1 0 0,0 0-1 0 0,1 1 0 0 0,-1-1 0 0 0,0 0 1 0 0,0 0-1 0 0,0 0 0 0 0,0 0 1 0 0,0 0-1 0 0,0 1 0 0 0,0-1 0 0 0,0 0 1 0 0,0 0-1 0 0,0 0 0 0 0,0 0 1 0 0,0 1-1 0 0,0-1 0 0 0,0 0 0 0 0,0 0 1 0 0,0 0-1 0 0,0 0 0 0 0,0 1 1 0 0,0-1-1 0 0,0 0 0 0 0,-1 0 0 0 0,1 0 1 0 0,0 0-1 0 0,0 0 0 0 0,0 1 1 0 0,0-1-1 0 0,0 0 0 0 0,0 0 0 0 0,0 0 1 0 0,13-9-1119 0 0,-10 7 404 0 0,12-10-1660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9.049"/>
    </inkml:context>
    <inkml:brush xml:id="br0">
      <inkml:brushProperty name="width" value="0.035" units="cm"/>
      <inkml:brushProperty name="height" value="0.035" units="cm"/>
      <inkml:brushProperty name="color" value="#008C3A"/>
    </inkml:brush>
  </inkml:definitions>
  <inkml:trace contextRef="#ctx0" brushRef="#br0">30 1 5409 0 0,'-2'0'515'0'0,"0"0"0"0"0,0 0 0 0 0,0 0 0 0 0,1 0-1 0 0,-1 1 1 0 0,0-1 0 0 0,0 1 0 0 0,1-1 0 0 0,-1 1 0 0 0,0 0 0 0 0,1 0-1 0 0,-1-1 1 0 0,0 1 0 0 0,1 0 0 0 0,-2 2 0 0 0,3-2-316 0 0,1-1 0 0 0,-1 1 0 0 0,1 0 0 0 0,-1-1-1 0 0,1 1 1 0 0,-1-1 0 0 0,1 1 0 0 0,0-1 0 0 0,-1 1 0 0 0,1-1 0 0 0,0 1 0 0 0,-1-1 0 0 0,1 0 0 0 0,0 1 0 0 0,0-1 0 0 0,0 0-1 0 0,-1 0 1 0 0,1 1 0 0 0,0-1 0 0 0,0 0 0 0 0,1 0 0 0 0,65 10 966 0 0,-11-9-884 0 0,66-9-1 0 0,32 0-2976 0 0,-115 9 974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0.638"/>
    </inkml:context>
    <inkml:brush xml:id="br0">
      <inkml:brushProperty name="width" value="0.035" units="cm"/>
      <inkml:brushProperty name="height" value="0.035" units="cm"/>
      <inkml:brushProperty name="color" value="#FF0066"/>
    </inkml:brush>
  </inkml:definitions>
  <inkml:trace contextRef="#ctx0" brushRef="#br0">1 175 2793 0 0,'0'24'-350'0'0,"1"-21"797"0"0,-1 0 0 0 0,1 0 0 0 0,0 0-1 0 0,-1 0 1 0 0,2 0 0 0 0,-1-1 0 0 0,0 1-1 0 0,0 0 1 0 0,3 3 0 0 0,-3-5-246 0 0,-1-1 1 0 0,1 1-1 0 0,-1-1 1 0 0,1 1-1 0 0,-1-1 1 0 0,1 1-1 0 0,-1-1 1 0 0,1 1-1 0 0,0-1 1 0 0,-1 0-1 0 0,1 1 0 0 0,0-1 1 0 0,-1 0-1 0 0,1 1 1 0 0,0-1-1 0 0,-1 0 1 0 0,1 0-1 0 0,0 0 1 0 0,-1 1-1 0 0,1-1 1 0 0,0 0-1 0 0,0 0 1 0 0,-1 0-1 0 0,1 0 1 0 0,0-1-1 0 0,0 1 1 0 0,1-1 79 0 0,0 0 1 0 0,0 0 0 0 0,0 0 0 0 0,-1 0 0 0 0,1 0 0 0 0,-1 0 0 0 0,1-1 0 0 0,-1 1 0 0 0,1-1 0 0 0,-1 1 0 0 0,0-1 0 0 0,0 1 0 0 0,0-1 0 0 0,2-3 0 0 0,2-4 408 0 0,-8 13-541 0 0,-6 18-223 0 0,8-17-3 0 0,-8 62-951 0 0,8-63 941 0 0,1 1 0 0 0,0 0-1 0 0,0 0 1 0 0,0-1 0 0 0,0 1-1 0 0,1 0 1 0 0,0-1 0 0 0,0 1 0 0 0,0-1-1 0 0,1 1 1 0 0,3 7 0 0 0,-4-12 98 0 0,0 0 0 0 0,-1 0 1 0 0,1 0-1 0 0,0 0 0 0 0,-1 0 1 0 0,1 0-1 0 0,0 0 1 0 0,-1 0-1 0 0,1 0 0 0 0,0-1 1 0 0,-1 1-1 0 0,1 0 0 0 0,0 0 1 0 0,-1-1-1 0 0,1 1 1 0 0,-1 0-1 0 0,1-1 0 0 0,0 1 1 0 0,-1-1-1 0 0,1 1 0 0 0,-1 0 1 0 0,1-1-1 0 0,-1 1 0 0 0,1-1 1 0 0,-1 0-1 0 0,0 1 1 0 0,1-1-1 0 0,-1 0 0 0 0,17-18 136 0 0,-17 19-141 0 0,69-91 389 0 0,-43 54-248 0 0,1 0 1 0 0,2 2 0 0 0,2 1-1 0 0,1 2 1 0 0,36-29 0 0 0,-66 60-155 0 0,0-1 1 0 0,0 1-1 0 0,-1 0 1 0 0,1 0-1 0 0,0 0 1 0 0,0 0-1 0 0,0 0 0 0 0,0 0 1 0 0,0 1-1 0 0,1-1 1 0 0,2 0-1 0 0,-5 1-7 0 0,1 0-1 0 0,0 0 0 0 0,-1 0 0 0 0,1 1 0 0 0,-1-1 0 0 0,1 0 0 0 0,0 0 0 0 0,-1 0 0 0 0,1 1 0 0 0,0-1 1 0 0,-1 0-1 0 0,1 0 0 0 0,-1 1 0 0 0,1-1 0 0 0,-1 1 0 0 0,1-1 0 0 0,-1 0 0 0 0,1 1 0 0 0,-1-1 0 0 0,1 1 1 0 0,-1-1-1 0 0,0 1 0 0 0,1-1 0 0 0,-1 2 0 0 0,2 3-114 0 0,0 0-1 0 0,-1 0 1 0 0,0 1 0 0 0,0-1 0 0 0,-1 0 0 0 0,1 1-1 0 0,-1 6 1 0 0,0-4-11 0 0,-6 107-1731 0 0,3-89 849 0 0,1 0 0 0 0,1 0-1 0 0,1 0 1 0 0,5 34-1 0 0,-5-58 928 0 0,1 0 0 0 0,-1 0-1 0 0,1 0 1 0 0,-1 0-1 0 0,1 0 1 0 0,0 0-1 0 0,-1 0 1 0 0,1-1-1 0 0,0 1 1 0 0,0 0 0 0 0,1-1-1 0 0,-1 1 1 0 0,0-1-1 0 0,0 1 1 0 0,1-1-1 0 0,-1 1 1 0 0,4 1-1 0 0,-4-2 42 0 0,0-1 0 0 0,0 0-1 0 0,1 1 1 0 0,-1-1 0 0 0,0 0-1 0 0,0 0 1 0 0,1 0-1 0 0,-1 0 1 0 0,0 0 0 0 0,1 0-1 0 0,-1 0 1 0 0,0 0-1 0 0,1 0 1 0 0,-1-1 0 0 0,0 1-1 0 0,0 0 1 0 0,0-1 0 0 0,1 1-1 0 0,-1-1 1 0 0,0 0-1 0 0,0 1 1 0 0,0-1 0 0 0,0 0-1 0 0,0 0 1 0 0,0 0 0 0 0,0 0-1 0 0,1-1 1 0 0,7-8-677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0.934"/>
    </inkml:context>
    <inkml:brush xml:id="br0">
      <inkml:brushProperty name="width" value="0.035" units="cm"/>
      <inkml:brushProperty name="height" value="0.035" units="cm"/>
      <inkml:brushProperty name="color" value="#FF0066"/>
    </inkml:brush>
  </inkml:definitions>
  <inkml:trace contextRef="#ctx0" brushRef="#br0">0 238 1152 0 0,'3'-5'198'0'0,"0"0"0"0"0,0 0 0 0 0,0 0 0 0 0,0 1 0 0 0,1-1 0 0 0,0 1 0 0 0,0 0 0 0 0,4-3 0 0 0,-7 6 17 0 0,0 0 0 0 0,0 0-1 0 0,0 0 1 0 0,0 1-1 0 0,0-1 1 0 0,0 0 0 0 0,0 1-1 0 0,0-1 1 0 0,0 1 0 0 0,0-1-1 0 0,0 1 1 0 0,0-1-1 0 0,0 1 1 0 0,0 0 0 0 0,0-1-1 0 0,1 1 1 0 0,-1 0-1 0 0,0 0 1 0 0,0 0 0 0 0,0 0-1 0 0,1 0 1 0 0,-1 0 0 0 0,0 1-1 0 0,0-1 1 0 0,0 0-1 0 0,0 0 1 0 0,1 1 0 0 0,-1-1-1 0 0,0 1 1 0 0,0-1-1 0 0,0 1 1 0 0,0-1 0 0 0,0 1-1 0 0,0 0 1 0 0,0 0 0 0 0,0-1-1 0 0,-1 1 1 0 0,1 0-1 0 0,0 0 1 0 0,0 0 0 0 0,-1 0-1 0 0,1 0 1 0 0,0 0-1 0 0,0 1 1 0 0,0 1 132 0 0,0 1 0 0 0,0-1 0 0 0,0 0 0 0 0,0 0 0 0 0,0 1 0 0 0,-1-1 0 0 0,0 0 0 0 0,0 1 0 0 0,0-1 0 0 0,0 1 0 0 0,0-1 0 0 0,-1 6 0 0 0,-12 44 572 0 0,7-35-618 0 0,-6 24-200 0 0,8-31-73 0 0,0 0-1 0 0,0 0 1 0 0,1 0 0 0 0,1 0-1 0 0,0 1 1 0 0,0-1 0 0 0,1 1-1 0 0,1 0 1 0 0,0-1 0 0 0,0 1-1 0 0,3 12 1 0 0,-3-22-28 0 0,1 0 0 0 0,-1-1-1 0 0,1 1 1 0 0,0 0 0 0 0,0 0 0 0 0,-1-1-1 0 0,1 1 1 0 0,0 0 0 0 0,0-1 0 0 0,1 1-1 0 0,-1-1 1 0 0,0 1 0 0 0,1-1 0 0 0,-1 0 0 0 0,0 0-1 0 0,1 0 1 0 0,-1 1 0 0 0,1-1 0 0 0,0 0-1 0 0,-1-1 1 0 0,1 1 0 0 0,0 0 0 0 0,0 0-1 0 0,2 0 1 0 0,0-1-1 0 0,0 0 0 0 0,0 0 0 0 0,-1 0 1 0 0,1 0-1 0 0,0-1 0 0 0,0 0 0 0 0,-1 1 0 0 0,1-1 0 0 0,-1-1 0 0 0,1 1 0 0 0,5-3 0 0 0,4-3 2 0 0,-1 0-1 0 0,1-1 1 0 0,-2-1 0 0 0,1 0-1 0 0,14-14 1 0 0,-9 3-68 0 0,0 0 1 0 0,-2-1-1 0 0,0 0 1 0 0,-1-1-1 0 0,-1-1 0 0 0,-2 0 1 0 0,0-1-1 0 0,-1 0 1 0 0,8-34-1 0 0,-10 27-1254 0 0,-1-1 1 0 0,-2 1-1 0 0,-1-1 0 0 0,-1-38 0 0 0,-4 51-3038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1.221"/>
    </inkml:context>
    <inkml:brush xml:id="br0">
      <inkml:brushProperty name="width" value="0.035" units="cm"/>
      <inkml:brushProperty name="height" value="0.035" units="cm"/>
      <inkml:brushProperty name="color" value="#FF0066"/>
    </inkml:brush>
  </inkml:definitions>
  <inkml:trace contextRef="#ctx0" brushRef="#br0">1 23 976 0 0,'5'-4'543'0'0,"0"2"0"0"0,0-1 1 0 0,0 1-1 0 0,1-1 0 0 0,-1 1 0 0 0,1 1 0 0 0,-1-1 0 0 0,1 1 0 0 0,0 0 0 0 0,10 0 1 0 0,-14 1-233 0 0,1-1 1 0 0,-1 2 0 0 0,1-1 0 0 0,-1 0-1 0 0,1 0 1 0 0,-1 1 0 0 0,1 0 0 0 0,-1-1 0 0 0,1 1-1 0 0,-1 0 1 0 0,0 0 0 0 0,1 0 0 0 0,-1 0-1 0 0,0 1 1 0 0,0-1 0 0 0,0 1 0 0 0,0-1 0 0 0,0 1-1 0 0,0 0 1 0 0,-1-1 0 0 0,1 1 0 0 0,0 0 0 0 0,-1 0-1 0 0,1 0 1 0 0,-1 1 0 0 0,1 1 0 0 0,7 21 298 0 0,12 48 0 0 0,7 22-1505 0 0,-25-86 569 0 0,1-1 1 0 0,0 0-1 0 0,0 0 0 0 0,1-1 0 0 0,0 1 0 0 0,0-1 0 0 0,1 0 0 0 0,10 10 0 0 0,-10-12-69 0 0,1 0 0 0 0,-1-1-1 0 0,1 0 1 0 0,-1 0 0 0 0,10 3-1 0 0,-14-6 178 0 0,0 0-1 0 0,1 0 0 0 0,-1 0 0 0 0,0-1 0 0 0,1 1 1 0 0,-1 0-1 0 0,1-1 0 0 0,-1 0 0 0 0,1 1 0 0 0,-1-1 0 0 0,1 0 1 0 0,-1 0-1 0 0,1 0 0 0 0,-1-1 0 0 0,1 1 0 0 0,-1-1 1 0 0,1 1-1 0 0,4-3 0 0 0,-1-3-748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1.441"/>
    </inkml:context>
    <inkml:brush xml:id="br0">
      <inkml:brushProperty name="width" value="0.035" units="cm"/>
      <inkml:brushProperty name="height" value="0.035" units="cm"/>
      <inkml:brushProperty name="color" value="#FF0066"/>
    </inkml:brush>
  </inkml:definitions>
  <inkml:trace contextRef="#ctx0" brushRef="#br0">106 508 3081 0 0,'-9'0'154'0'0,"0"1"1"0"0,0-1-1 0 0,0 2 1 0 0,0-1-1 0 0,-11 5 1 0 0,-20 13 4680 0 0,77-40 1693 0 0,28-17-5409 0 0,159-134 62 0 0,-14-18-3545 0 0,-129 111-816 0 0,-43 42-1409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52.031"/>
    </inkml:context>
    <inkml:brush xml:id="br0">
      <inkml:brushProperty name="width" value="0.035" units="cm"/>
      <inkml:brushProperty name="height" value="0.035" units="cm"/>
      <inkml:brushProperty name="color" value="#FF0066"/>
    </inkml:brush>
  </inkml:definitions>
  <inkml:trace contextRef="#ctx0" brushRef="#br0">840 51 8866 0 0,'15'16'2760'0'0,"-14"-14"-1258"0"0,-3-3-3 0 0,-27-24 3165 0 0,6 5-4712 0 0,19 18 44 0 0,0-1 0 0 0,0 1 0 0 0,0-1 0 0 0,0 1 0 0 0,0 0 0 0 0,0 0 0 0 0,-1 1 1 0 0,1 0-1 0 0,-1-1 0 0 0,1 1 0 0 0,-1 1 0 0 0,0-1 0 0 0,1 1 0 0 0,-1 0 0 0 0,-9 0 0 0 0,5 2-28 0 0,1 0-1 0 0,-1 0 0 0 0,0 0 0 0 0,1 1 0 0 0,0 1 0 0 0,0-1 0 0 0,-15 10 1 0 0,1 2-40 0 0,0 1 1 0 0,2 1-1 0 0,0 1 0 0 0,-30 33 1 0 0,-52 76-14 0 0,-96 154 1 0 0,187-263 87 0 0,-16 22-56 0 0,-40 79-1 0 0,62-109 79 0 0,0 1 0 0 0,1 0 0 0 0,0 0 0 0 0,1 0 0 0 0,0 0 0 0 0,1 1 0 0 0,0-1 0 0 0,1 1 0 0 0,0 0 0 0 0,1-1 0 0 0,0 1 0 0 0,1-1 0 0 0,2 16 0 0 0,-2-24-20 0 0,0 0-1 0 0,0 1 1 0 0,0-1-1 0 0,1 0 0 0 0,-1 0 1 0 0,1 0-1 0 0,0 0 1 0 0,-1 0-1 0 0,1 0 1 0 0,1 0-1 0 0,-1 0 0 0 0,0-1 1 0 0,1 1-1 0 0,-1-1 1 0 0,1 0-1 0 0,0 0 1 0 0,0 0-1 0 0,4 2 0 0 0,-2-2-10 0 0,1 0-1 0 0,-1 0 1 0 0,1 0-1 0 0,-1-1 0 0 0,1 0 1 0 0,-1 0-1 0 0,1-1 1 0 0,0 1-1 0 0,0-1 0 0 0,7-1 1 0 0,4-1 14 0 0,1-2 0 0 0,0 0 1 0 0,-1 0-1 0 0,0-2 0 0 0,0 0 0 0 0,17-9 1 0 0,-23 9 15 0 0,0-1 1 0 0,0 0 0 0 0,-1-1-1 0 0,0 0 1 0 0,0 0 0 0 0,-1-1 0 0 0,0 0-1 0 0,-1-1 1 0 0,0 0 0 0 0,0 0-1 0 0,-1-1 1 0 0,0 0 0 0 0,-1 0-1 0 0,6-17 1 0 0,-9 23-24 0 0,-1-1 1 0 0,0 0-1 0 0,-1 1 0 0 0,1-1 1 0 0,-1 0-1 0 0,0 0 0 0 0,-1 0 1 0 0,1 0-1 0 0,-1 0 0 0 0,-1 0 1 0 0,1 0-1 0 0,-1 0 1 0 0,0 0-1 0 0,0 1 0 0 0,0-1 1 0 0,-1 0-1 0 0,0 0 0 0 0,0 1 1 0 0,-1-1-1 0 0,0 1 0 0 0,1 0 1 0 0,-2 0-1 0 0,1 0 0 0 0,-1 0 1 0 0,1 0-1 0 0,-1 1 0 0 0,-1 0 1 0 0,1 0-1 0 0,0 0 0 0 0,-1 0 1 0 0,0 1-1 0 0,-9-6 0 0 0,4 4-51 0 0,-1 0 0 0 0,1 1 0 0 0,-1 0-1 0 0,0 1 1 0 0,-1 0 0 0 0,1 1 0 0 0,0 0-1 0 0,-1 1 1 0 0,1 0 0 0 0,-1 0 0 0 0,1 2 0 0 0,-1-1-1 0 0,1 1 1 0 0,-1 1 0 0 0,-14 4 0 0 0,11-3-319 0 0,0 2 0 0 0,0 0 0 0 0,1 0 0 0 0,0 1 0 0 0,0 1 0 0 0,0 1 0 0 0,1 0 0 0 0,0 0 0 0 0,0 1 0 0 0,-21 21 0 0 0,30-25 95 0 0,0-1 0 0 0,0 1-1 0 0,1-1 1 0 0,0 1 0 0 0,0 0 0 0 0,0 0 0 0 0,1 0-1 0 0,0 1 1 0 0,-2 6 0 0 0,5 13-3976 0 0,3-16 1096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3.939"/>
    </inkml:context>
    <inkml:brush xml:id="br0">
      <inkml:brushProperty name="width" value="0.035" units="cm"/>
      <inkml:brushProperty name="height" value="0.035" units="cm"/>
      <inkml:brushProperty name="color" value="#FF0066"/>
    </inkml:brush>
  </inkml:definitions>
  <inkml:trace contextRef="#ctx0" brushRef="#br0">1 59 5785 0 0,'3'-1'110'0'0,"0"1"0"0"0,-1 0 0 0 0,1 0 0 0 0,0 0 0 0 0,0 0 0 0 0,0 1 0 0 0,0-1 0 0 0,-1 1 0 0 0,1 0 0 0 0,0-1 0 0 0,-1 1 0 0 0,1 0 0 0 0,0 1-1 0 0,-1-1 1 0 0,1 0 0 0 0,-1 1 0 0 0,0 0 0 0 0,0-1 0 0 0,1 1 0 0 0,-1 0 0 0 0,0 0 0 0 0,0 0 0 0 0,-1 0 0 0 0,4 5 0 0 0,-3-1 139 0 0,0 0 0 0 0,0 0 0 0 0,-1 0 0 0 0,0 1 1 0 0,0-1-1 0 0,-1 0 0 0 0,1 1 0 0 0,-2-1 0 0 0,1 1 0 0 0,-2 7 0 0 0,-9 83 618 0 0,3-44-701 0 0,0 92-1 0 0,7-142-147 0 0,1 0 0 0 0,0 0 0 0 0,0 0 0 0 0,0-1 0 0 0,1 1 0 0 0,-1 0 0 0 0,1 0 0 0 0,-1 0 0 0 0,1 0 0 0 0,0-1 0 0 0,0 1 0 0 0,0 0 0 0 0,0-1 0 0 0,1 1 0 0 0,-1-1 0 0 0,1 1 0 0 0,-1-1 0 0 0,1 0 0 0 0,0 0 0 0 0,0 1 0 0 0,0-1 0 0 0,0-1 0 0 0,0 1 0 0 0,1 0 0 0 0,-1 0 0 0 0,1-1 0 0 0,-1 1 0 0 0,1-1 0 0 0,-1 0 0 0 0,1 0 0 0 0,0 0 0 0 0,-1 0 0 0 0,1 0 0 0 0,0-1 0 0 0,4 1 0 0 0,0-1 86 0 0,0 0-1 0 0,0-1 1 0 0,0 0 0 0 0,0 0-1 0 0,0-1 1 0 0,-1 0 0 0 0,1 0-1 0 0,-1 0 1 0 0,1-1 0 0 0,-1 0-1 0 0,0 0 1 0 0,0-1-1 0 0,10-7 1 0 0,4-6 85 0 0,0-1 0 0 0,-1-1 1 0 0,0-1-1 0 0,-2-1 0 0 0,0 0 0 0 0,-2-1 0 0 0,14-25 0 0 0,78-176-3749 0 0,-82 165 459 0 0,-9 23-977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4.550"/>
    </inkml:context>
    <inkml:brush xml:id="br0">
      <inkml:brushProperty name="width" value="0.035" units="cm"/>
      <inkml:brushProperty name="height" value="0.035" units="cm"/>
      <inkml:brushProperty name="color" value="#FF0066"/>
    </inkml:brush>
  </inkml:definitions>
  <inkml:trace contextRef="#ctx0" brushRef="#br0">31 173 2529 0 0,'59'-132'2928'0'0,"-53"114"-4131"0"0,0-4 12845 0 0,-13 38-9742 0 0,4-4-1665 0 0,1 0 1 0 0,-1 1 0 0 0,2-1-1 0 0,0 0 1 0 0,1 25 0 0 0,-1 10-146 0 0,-15 216 656 0 0,-7 67-896 0 0,21-309-25 0 0,-2 0 0 0 0,0 0-1 0 0,-2-1 1 0 0,0 0-1 0 0,-15 35 1 0 0,20-53 164 0 0,11-5-176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5.520"/>
    </inkml:context>
    <inkml:brush xml:id="br0">
      <inkml:brushProperty name="width" value="0.035" units="cm"/>
      <inkml:brushProperty name="height" value="0.035" units="cm"/>
      <inkml:brushProperty name="color" value="#FF0066"/>
    </inkml:brush>
  </inkml:definitions>
  <inkml:trace contextRef="#ctx0" brushRef="#br0">455 231 3081 0 0,'3'0'145'0'0,"1"-1"0"0"0,-1 0 0 0 0,0 0 1 0 0,0-1-1 0 0,0 1 0 0 0,0 0 0 0 0,0-1 1 0 0,0 0-1 0 0,0 0 0 0 0,0 0 0 0 0,0 0 1 0 0,-1 0-1 0 0,1-1 0 0 0,-1 1 0 0 0,0-1 1 0 0,0 1-1 0 0,0-1 0 0 0,0 0 0 0 0,0 0 1 0 0,-1 0-1 0 0,1 0 0 0 0,-1 0 1 0 0,0 0-1 0 0,0-1 0 0 0,0 1 0 0 0,1-6 1 0 0,-2 5 103 0 0,0 0 0 0 0,0 0 0 0 0,-1-1 0 0 0,1 1 0 0 0,-1 0 0 0 0,0 0 0 0 0,-1 0 0 0 0,1 0 0 0 0,-1 1 0 0 0,1-1 0 0 0,-1 0 0 0 0,0 1 0 0 0,0-1 0 0 0,-1 1 0 0 0,1-1 0 0 0,-1 1 0 0 0,0 0 0 0 0,0 0 0 0 0,0 0 0 0 0,0 1 0 0 0,-6-5 0 0 0,-6-4-56 0 0,-1 1 0 0 0,-1 1 0 0 0,1 0-1 0 0,-1 1 1 0 0,-1 1 0 0 0,0 0 0 0 0,0 1-1 0 0,-28-4 1 0 0,38 8-282 0 0,0 1 0 0 0,0 0 0 0 0,0 1 0 0 0,0 0 0 0 0,-1 0 0 0 0,1 1 0 0 0,0-1 0 0 0,0 2 0 0 0,0-1 0 0 0,0 1 0 0 0,0 1 0 0 0,0 0 0 0 0,0 0 0 0 0,1 0 0 0 0,0 1 0 0 0,-1 0-1 0 0,1 0 1 0 0,1 1 0 0 0,-1 0 0 0 0,1 0 0 0 0,-9 9 0 0 0,1 2 15 0 0,2 0 0 0 0,0 1-1 0 0,1 1 1 0 0,0 0-1 0 0,2 0 1 0 0,0 1 0 0 0,1 0-1 0 0,1 1 1 0 0,1 0 0 0 0,1 0-1 0 0,0 0 1 0 0,-2 33-1 0 0,7-51 96 0 0,-1 1 0 0 0,1-1-1 0 0,0 0 1 0 0,0 1-1 0 0,1-1 1 0 0,-1 0-1 0 0,0 1 1 0 0,1-1-1 0 0,-1 0 1 0 0,1 1-1 0 0,0-1 1 0 0,0 0-1 0 0,0 0 1 0 0,0 0 0 0 0,0 0-1 0 0,0 0 1 0 0,0 0-1 0 0,1 0 1 0 0,-1 0-1 0 0,1 0 1 0 0,0-1-1 0 0,-1 1 1 0 0,1 0-1 0 0,3 1 1 0 0,-2-2 2 0 0,1 1 0 0 0,0-1 0 0 0,0 0 0 0 0,0 0 0 0 0,0 0 0 0 0,0 0 0 0 0,0-1 0 0 0,0 0 0 0 0,0 0 0 0 0,0 0 0 0 0,0 0 0 0 0,8-2 0 0 0,8-2-74 0 0,-1-1 0 0 0,0-2 1 0 0,0 1-1 0 0,28-16 0 0 0,-22 8-201 0 0,0 0 0 0 0,-2-2-1 0 0,0 0 1 0 0,31-30 0 0 0,-44 37 79 0 0,-1 0 0 0 0,0-1 1 0 0,0 0-1 0 0,-1-1 1 0 0,0 0-1 0 0,-1 0 0 0 0,0 0 1 0 0,-1-1-1 0 0,-1 0 1 0 0,0-1-1 0 0,7-21 0 0 0,-45 93-5320 0 0,-7 42 2790 0 0,35-86 2972 0 0,1-1-1 0 0,1 1 1 0 0,0 0-1 0 0,1 0 1 0 0,0 17-1 0 0,1-30-217 0 0,1 0-1 0 0,0 0 1 0 0,0 0 0 0 0,0 0 0 0 0,1 0-1 0 0,-1 1 1 0 0,0-1 0 0 0,1 0-1 0 0,0 0 1 0 0,-1 0 0 0 0,1 0-1 0 0,0 0 1 0 0,0 0 0 0 0,0 0-1 0 0,0-1 1 0 0,0 1 0 0 0,0 0 0 0 0,1 0-1 0 0,2 2 1 0 0,-3-4-61 0 0,0 1 0 0 0,1-1 0 0 0,-1 1 0 0 0,1-1 0 0 0,-1 0 0 0 0,0 0 0 0 0,1 0 0 0 0,-1 0 0 0 0,1 0 1 0 0,-1 0-1 0 0,1 0 0 0 0,-1 0 0 0 0,0-1 0 0 0,1 1 0 0 0,-1 0 0 0 0,0-1 0 0 0,1 1 0 0 0,-1-1 0 0 0,0 0 0 0 0,1 1 0 0 0,-1-1 0 0 0,0 0 0 0 0,0 0 0 0 0,0 0 0 0 0,0 1 0 0 0,0-1 0 0 0,0-1 1 0 0,2-1-1 0 0,18-19-304 0 0,-2-1 1 0 0,0-1 0 0 0,-1-1 0 0 0,-2-1 0 0 0,25-49-1 0 0,24-39 153 0 0,-65 114 265 0 0,0 0 0 0 0,0-1 0 0 0,0 1 0 0 0,0 0 0 0 0,0-1 0 0 0,0 1 0 0 0,0 0 0 0 0,0-1 0 0 0,1 1 0 0 0,-1 0 0 0 0,0-1 0 0 0,0 1 0 0 0,0 0 0 0 0,0-1 0 0 0,1 1 0 0 0,-1 0 0 0 0,0 0 0 0 0,0-1 0 0 0,0 1 0 0 0,1 0 0 0 0,-1 0 0 0 0,0-1 0 0 0,0 1-1 0 0,1 0 1 0 0,-1 0 0 0 0,0 0 0 0 0,1 0 0 0 0,-1-1 0 0 0,0 1 0 0 0,1 0 0 0 0,-1 0 0 0 0,0 0 0 0 0,1 0 0 0 0,-1 0 0 0 0,0 0 0 0 0,1 0 0 0 0,-1 0 0 0 0,0 0 0 0 0,1 0 0 0 0,-1 0 0 0 0,0 0 0 0 0,1 0 0 0 0,-1 0 0 0 0,1 0 0 0 0,0 18 6922 0 0,-1-2-7783 0 0,1 4 1287 0 0,-1 1 0 0 0,-1-1 0 0 0,-1 0 0 0 0,-1 1 0 0 0,-9 34 0 0 0,-41 92-110 0 0,40-115-181 0 0,13-32-244 0 0,0 0 1 0 0,-1 0-1 0 0,1 1 0 0 0,0-1 0 0 0,0 0 0 0 0,0 0 1 0 0,-1 0-1 0 0,1 0 0 0 0,0 0 0 0 0,0 1 0 0 0,0-1 1 0 0,0 0-1 0 0,0 0 0 0 0,0 0 0 0 0,-1 0 0 0 0,1 1 1 0 0,0-1-1 0 0,0 0 0 0 0,0 0 0 0 0,0 0 0 0 0,0 1 1 0 0,0-1-1 0 0,0 0 0 0 0,0 0 0 0 0,0 1 0 0 0,0-1 1 0 0,0 0-1 0 0,0 0 0 0 0,0 0 0 0 0,0 1 0 0 0,0-1 1 0 0,0 0-1 0 0,0 0 0 0 0,0 0 0 0 0,0 1 0 0 0,0-1 1 0 0,0 0-1 0 0,0 0 0 0 0,1 0 0 0 0,-1 1 0 0 0,0-1 1 0 0,0 0-1 0 0,0 0 0 0 0,0 0 0 0 0,0 1 0 0 0,1-1 0 0 0,-1 0 1 0 0,0 0-1 0 0,0 0 0 0 0,0 0 0 0 0,0 0 0 0 0,1 0 1 0 0,-1 0-1 0 0,0 1 0 0 0,0-1 0 0 0,0 0 0 0 0,1 0 1 0 0,-1 0-1 0 0,0 0 0 0 0,0 0 0 0 0,1 0 0 0 0,-1 0 1 0 0,0 0-1 0 0,0 0 0 0 0,0 0 0 0 0,1 0 0 0 0,-1 0 1 0 0,22-13-261 0 0,21-25-64 0 0,53-61 335 0 0,123-114 196 0 0,-210 205-206 0 0,-4 3-3 0 0,-1 1 0 0 0,1-1-1 0 0,0 1 1 0 0,0 0 0 0 0,1 1 0 0 0,-1-1 0 0 0,1 1-1 0 0,0 0 1 0 0,0 1 0 0 0,0-1 0 0 0,11-2-1 0 0,-16 5-4 0 0,-1 1 0 0 0,1-1 0 0 0,-1 1 0 0 0,1-1-1 0 0,-1 1 1 0 0,1-1 0 0 0,-1 1 0 0 0,0-1 0 0 0,1 1-1 0 0,-1-1 1 0 0,1 1 0 0 0,-1-1 0 0 0,0 1-1 0 0,0 0 1 0 0,1-1 0 0 0,-1 1 0 0 0,0 0 0 0 0,0-1-1 0 0,0 1 1 0 0,0 0 0 0 0,0-1 0 0 0,0 1-1 0 0,0 0 1 0 0,0-1 0 0 0,0 1 0 0 0,0 0 0 0 0,0 0-1 0 0,0-1 1 0 0,0 1 0 0 0,0-1 0 0 0,-1 1 0 0 0,1 0-1 0 0,0-1 1 0 0,-1 1 0 0 0,0 1 0 0 0,-11 31-344 0 0,10-27 234 0 0,-34 80-598 0 0,-5 13-1128 0 0,20-31-2640 0 0,20-60 3549 0 0,0 0-1220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8.676"/>
    </inkml:context>
    <inkml:brush xml:id="br0">
      <inkml:brushProperty name="width" value="0.035" units="cm"/>
      <inkml:brushProperty name="height" value="0.035" units="cm"/>
      <inkml:brushProperty name="color" value="#FF0066"/>
    </inkml:brush>
  </inkml:definitions>
  <inkml:trace contextRef="#ctx0" brushRef="#br0">55 1 2793 0 0,'2'0'11909'0'0,"-2"4"-11433"0"0,3 40-16 0 0,-1 0 1 0 0,-3 0-1 0 0,-2 0 1 0 0,-2-1-1 0 0,-16 69 1 0 0,10-53-2281 0 0,2 1 0 0 0,-2 72 0 0 0,14-81-3219 0 0,-2-40 3662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9.272"/>
    </inkml:context>
    <inkml:brush xml:id="br0">
      <inkml:brushProperty name="width" value="0.035" units="cm"/>
      <inkml:brushProperty name="height" value="0.035" units="cm"/>
      <inkml:brushProperty name="color" value="#FF0066"/>
    </inkml:brush>
  </inkml:definitions>
  <inkml:trace contextRef="#ctx0" brushRef="#br0">591 202 1808 0 0,'4'-5'108'0'0,"-1"0"0"0"0,0-1 0 0 0,0 1 0 0 0,-1-1 0 0 0,1 0 0 0 0,-1 0-1 0 0,0 0 1 0 0,-1 0 0 0 0,0 0 0 0 0,0 0 0 0 0,0-8 0 0 0,-1 11 55 0 0,0-1 1 0 0,-1 1-1 0 0,0-1 1 0 0,1 1-1 0 0,-1-1 1 0 0,-1 1-1 0 0,1 0 1 0 0,0-1-1 0 0,-1 1 1 0 0,0 0-1 0 0,1 0 1 0 0,-1 0-1 0 0,0 0 1 0 0,-1 1-1 0 0,1-1 1 0 0,-1 0 0 0 0,1 1-1 0 0,-1 0 1 0 0,0-1-1 0 0,1 1 1 0 0,-5-2-1 0 0,-5-4 245 0 0,-1 1-1 0 0,0 0 1 0 0,0 1 0 0 0,-1 0-1 0 0,0 1 1 0 0,0 0-1 0 0,0 1 1 0 0,-1 1 0 0 0,1 0-1 0 0,-1 1 1 0 0,0 1-1 0 0,1 0 1 0 0,-1 1 0 0 0,-28 3-1 0 0,27 0-274 0 0,1 1-1 0 0,-1 0 1 0 0,1 0 0 0 0,0 2-1 0 0,0 0 1 0 0,1 1-1 0 0,0 0 1 0 0,0 1 0 0 0,1 0-1 0 0,0 2 1 0 0,0-1-1 0 0,1 1 1 0 0,0 1 0 0 0,1 0-1 0 0,0 1 1 0 0,1 0-1 0 0,0 1 1 0 0,1 0 0 0 0,1 0-1 0 0,0 1 1 0 0,-8 19-1 0 0,3-4-104 0 0,2 1-1 0 0,1 0 1 0 0,-7 41-1 0 0,15-59 4 0 0,0 0-1 0 0,0 0 1 0 0,1 1-1 0 0,1-1 1 0 0,0 0-1 0 0,1 0 1 0 0,0 0-1 0 0,1 0 1 0 0,1 0-1 0 0,-1 0 1 0 0,9 20-1 0 0,-9-27-55 0 0,1 0-1 0 0,-1 0 0 0 0,1-1 0 0 0,0 1 0 0 0,0 0 0 0 0,0-1 0 0 0,1 0 1 0 0,0 0-1 0 0,0 0 0 0 0,0 0 0 0 0,0-1 0 0 0,0 1 0 0 0,1-1 0 0 0,0 0 1 0 0,-1 0-1 0 0,1-1 0 0 0,0 0 0 0 0,7 3 0 0 0,-4-3-27 0 0,0-1-1 0 0,0 0 1 0 0,-1-1-1 0 0,1 1 1 0 0,0-1-1 0 0,0-1 1 0 0,-1 0-1 0 0,1 0 1 0 0,0 0-1 0 0,-1-1 1 0 0,13-4-1 0 0,6-5 175 0 0,-1 0-1 0 0,-1-2 0 0 0,1-1 1 0 0,-2-1-1 0 0,0-1 0 0 0,22-20 1 0 0,-13 8 75 0 0,-1-2 1 0 0,-2 0 0 0 0,-1-3-1 0 0,31-45 1 0 0,-44 56-383 0 0,-1-1 0 0 0,-1-1 1 0 0,-1 0-1 0 0,-1-1 0 0 0,-1 0 0 0 0,-1 0 1 0 0,10-53-1 0 0,-17 53-3595 0 0,-3 3-1227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9.492"/>
    </inkml:context>
    <inkml:brush xml:id="br0">
      <inkml:brushProperty name="width" value="0.035" units="cm"/>
      <inkml:brushProperty name="height" value="0.035" units="cm"/>
      <inkml:brushProperty name="color" value="#008C3A"/>
    </inkml:brush>
  </inkml:definitions>
  <inkml:trace contextRef="#ctx0" brushRef="#br0">185 0 7946 0 0,'0'1'130'0'0,"-1"0"1"0"0,1 0-1 0 0,0 0 1 0 0,0 0-1 0 0,0 0 1 0 0,0 0-1 0 0,0 0 1 0 0,0 0-1 0 0,1 0 1 0 0,-1 0-1 0 0,0 0 1 0 0,0 0-1 0 0,1 0 1 0 0,-1-1-1 0 0,0 1 1 0 0,1 0 0 0 0,-1 0-1 0 0,1 0 1 0 0,-1 0-1 0 0,1-1 1 0 0,0 2-1 0 0,0-1-62 0 0,0 0-1 0 0,0 0 1 0 0,-1 0-1 0 0,1 0 1 0 0,0 0 0 0 0,-1 0-1 0 0,1 0 1 0 0,-1 1-1 0 0,0-1 1 0 0,1 0-1 0 0,-1 0 1 0 0,0 1-1 0 0,1-1 1 0 0,-1 0 0 0 0,0 0-1 0 0,0 1 1 0 0,0-1-1 0 0,0 0 1 0 0,-1 0-1 0 0,1 1 1 0 0,0-1 0 0 0,0 0-1 0 0,-1 2 1 0 0,-83 175 2289 0 0,57-128-2001 0 0,3 1 1 0 0,-33 98-1 0 0,56-148-302 0 0,1 0 1 0 0,-1 0 0 0 0,1 0-1 0 0,0 0 1 0 0,-1 0 0 0 0,1 0-1 0 0,0 0 1 0 0,0 0 0 0 0,0 0-1 0 0,0 0 1 0 0,0 0 0 0 0,0 0-1 0 0,0 0 1 0 0,0 0 0 0 0,0 1-1 0 0,0-1 1 0 0,0 0 0 0 0,1 0-1 0 0,-1 0 1 0 0,0 0 0 0 0,1 0-1 0 0,-1 0 1 0 0,1 0 0 0 0,-1-1-1 0 0,1 1 1 0 0,-1 0 0 0 0,1 0-1 0 0,1 1 1 0 0,-1-2-38 0 0,1 1 0 0 0,0-1 1 0 0,-1 0-1 0 0,1 1 0 0 0,-1-1 1 0 0,1 0-1 0 0,0 0 0 0 0,-1 0 0 0 0,1-1 1 0 0,0 1-1 0 0,-1 0 0 0 0,1-1 0 0 0,-1 1 1 0 0,1 0-1 0 0,-1-1 0 0 0,3-1 1 0 0,11-4-195 0 0,-1-2 1 0 0,23-15 0 0 0,-33 21 205 0 0,16-11-175 0 0,16-11-140 0 0,60-31 1 0 0,-85 50 6 0 0,0 0 0 0 0,0 1 0 0 0,1 0 0 0 0,-1 1 0 0 0,1 0 0 0 0,0 1 0 0 0,0 1 0 0 0,0-1 0 0 0,0 2 0 0 0,19 0 0 0 0,-30 0 186 0 0,1 0 0 0 0,-1 0 1 0 0,0 1-1 0 0,1-1 0 0 0,-1 0 1 0 0,0 0-1 0 0,1 1 1 0 0,-1-1-1 0 0,0 1 0 0 0,0-1 1 0 0,1 1-1 0 0,-1-1 1 0 0,0 1-1 0 0,0 0 0 0 0,0-1 1 0 0,0 1-1 0 0,0 0 1 0 0,0 0-1 0 0,0 0 0 0 0,0 0 1 0 0,0 0-1 0 0,0 0 0 0 0,-1 0 1 0 0,1 0-1 0 0,0 1 1 0 0,-1-1-1 0 0,1 0 0 0 0,0 0 1 0 0,0 2-1 0 0,-1 1 6 0 0,0-1 0 0 0,0 0-1 0 0,-1 0 1 0 0,1 0 0 0 0,-1 1 0 0 0,1-1 0 0 0,-1 0-1 0 0,0 0 1 0 0,0 0 0 0 0,0 0 0 0 0,-3 5-1 0 0,-6 9 251 0 0,0-1 0 0 0,-1-1 0 0 0,-13 16 0 0 0,-5 3 1040 0 0,-54 48 1 0 0,70-70-862 0 0,-1-1 0 0 0,0-1 0 0 0,-1-1 0 0 0,1 0 0 0 0,-2 0 0 0 0,1-2 0 0 0,-21 8 0 0 0,33-14-365 0 0,0 0 0 0 0,0 0-1 0 0,0-1 1 0 0,0 1 0 0 0,0-1-1 0 0,0 1 1 0 0,0-1 0 0 0,0 0-1 0 0,0 0 1 0 0,0-1-1 0 0,0 1 1 0 0,0-1 0 0 0,0 1-1 0 0,0-1 1 0 0,0 0 0 0 0,0 0-1 0 0,0 0 1 0 0,0 0 0 0 0,1-1-1 0 0,-1 1 1 0 0,0-1 0 0 0,-2-2-1 0 0,2 1-348 0 0,-1-1 0 0 0,1 0 0 0 0,0 0 0 0 0,0 0 0 0 0,0-1 0 0 0,0 1 0 0 0,1-1 0 0 0,-1 1 0 0 0,1-1 0 0 0,1 0 0 0 0,-1 0 0 0 0,-1-7 0 0 0,-4-22-3569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9.671"/>
    </inkml:context>
    <inkml:brush xml:id="br0">
      <inkml:brushProperty name="width" value="0.035" units="cm"/>
      <inkml:brushProperty name="height" value="0.035" units="cm"/>
      <inkml:brushProperty name="color" value="#FF0066"/>
    </inkml:brush>
  </inkml:definitions>
  <inkml:trace contextRef="#ctx0" brushRef="#br0">17 10 6193 0 0,'2'-9'8323'0'0,"-7"22"-7937"0"0,4-10-1014 0 0,-1 0 1 0 0,0 1-1 0 0,1-1 1 0 0,0 0 0 0 0,-1 1-1 0 0,1-1 1 0 0,1 1-1 0 0,-1-1 1 0 0,0 4-1 0 0,1-5 145 0 0,-2 8-3060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09.981"/>
    </inkml:context>
    <inkml:brush xml:id="br0">
      <inkml:brushProperty name="width" value="0.035" units="cm"/>
      <inkml:brushProperty name="height" value="0.035" units="cm"/>
      <inkml:brushProperty name="color" value="#FF0066"/>
    </inkml:brush>
  </inkml:definitions>
  <inkml:trace contextRef="#ctx0" brushRef="#br0">119 0 5785 0 0,'1'2'506'0'0,"0"0"0"0"0,0 0 0 0 0,-1 0 0 0 0,1 0 1 0 0,-1 0-1 0 0,1 0 0 0 0,-1 0 0 0 0,0 0 0 0 0,0 0 0 0 0,0 0 0 0 0,0 0 0 0 0,0 0 0 0 0,0 1 0 0 0,-1-1 0 0 0,1 0 0 0 0,0 0 0 0 0,-2 3 0 0 0,-15 48 742 0 0,10-33-333 0 0,-21 85-480 0 0,-24 174 0 0 0,36-19-6091 0 0,16-244 2514 0 0,1-1-802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0.364"/>
    </inkml:context>
    <inkml:brush xml:id="br0">
      <inkml:brushProperty name="width" value="0.035" units="cm"/>
      <inkml:brushProperty name="height" value="0.035" units="cm"/>
      <inkml:brushProperty name="color" value="#FF0066"/>
    </inkml:brush>
  </inkml:definitions>
  <inkml:trace contextRef="#ctx0" brushRef="#br0">72 0 9362 0 0,'-7'17'6521'0'0,"-17"27"-4655"0"0,2-5-1660 0 0,19-33-442 0 0,1-1-182 0 0,0 0 0 0 0,0-1 1 0 0,0 1-1 0 0,0 0 0 0 0,0 0 0 0 0,1 0 0 0 0,-1 9 0 0 0,2-9-1107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1.511"/>
    </inkml:context>
    <inkml:brush xml:id="br0">
      <inkml:brushProperty name="width" value="0.035" units="cm"/>
      <inkml:brushProperty name="height" value="0.035" units="cm"/>
      <inkml:brushProperty name="color" value="#FF0066"/>
    </inkml:brush>
  </inkml:definitions>
  <inkml:trace contextRef="#ctx0" brushRef="#br0">567 119 2617 0 0,'1'-1'150'0'0,"0"-1"0"0"0,-1 1 0 0 0,1-1 0 0 0,0 1 0 0 0,0-1 0 0 0,-1 1 0 0 0,1-1 1 0 0,-1 1-1 0 0,1-1 0 0 0,-1 0 0 0 0,0 1 0 0 0,0-1 0 0 0,1 0 0 0 0,-1 1 0 0 0,0-1 1 0 0,-1 1-1 0 0,1-1 0 0 0,0 0 0 0 0,0 1 0 0 0,-1-1 0 0 0,1 0 0 0 0,-1 1 0 0 0,1-1 1 0 0,-1 1-1 0 0,0-1 0 0 0,-1-1 0 0 0,-1-1 306 0 0,0 0 0 0 0,0 1 0 0 0,0-1 1 0 0,-1 1-1 0 0,1 0 0 0 0,-1 0 0 0 0,0 0 0 0 0,0 1 0 0 0,-6-4 0 0 0,-6-2 615 0 0,-1 1-1 0 0,0 1 0 0 0,0 0 0 0 0,-21-4 0 0 0,31 9-1010 0 0,1 0 0 0 0,-1 0 0 0 0,0 1 0 0 0,1 0 0 0 0,-1 0 0 0 0,0 1 0 0 0,1 0 0 0 0,-1 0 0 0 0,1 0 0 0 0,-1 1 0 0 0,1 0 0 0 0,0 0 0 0 0,-8 4 0 0 0,4 0-82 0 0,0 0 0 0 0,1 0 0 0 0,-1 1-1 0 0,1 0 1 0 0,1 1 0 0 0,-1 0-1 0 0,-7 9 1 0 0,-5 11-88 0 0,1 0-1 0 0,2 1 1 0 0,0 0-1 0 0,-14 38 1 0 0,1 1 68 0 0,-27 89 1 0 0,47-122 17 0 0,3 0 0 0 0,0 0 0 0 0,2 1 0 0 0,-1 61 0 0 0,6-94-4 0 0,1 1 1 0 0,0-1 0 0 0,0 1-1 0 0,0-1 1 0 0,1 1 0 0 0,-1-1-1 0 0,1 1 1 0 0,0-1 0 0 0,0 0-1 0 0,0 1 1 0 0,0-1-1 0 0,1 0 1 0 0,-1 0 0 0 0,1 0-1 0 0,0 0 1 0 0,0 0 0 0 0,0 0-1 0 0,0 0 1 0 0,0 0 0 0 0,1-1-1 0 0,-1 1 1 0 0,1-1-1 0 0,0 0 1 0 0,-1 0 0 0 0,1 0-1 0 0,0 0 1 0 0,1 0 0 0 0,-1-1-1 0 0,0 1 1 0 0,0-1 0 0 0,7 2-1 0 0,-4-3 0 0 0,1 1-1 0 0,0-1 1 0 0,-1 0-1 0 0,1 0 0 0 0,0 0 1 0 0,-1-1-1 0 0,1 0 1 0 0,0-1-1 0 0,-1 1 1 0 0,0-1-1 0 0,1-1 1 0 0,-1 1-1 0 0,0-1 1 0 0,0 0-1 0 0,10-7 1 0 0,-4 1 234 0 0,-1 0 1 0 0,0 0-1 0 0,-1-1 1 0 0,0 0 0 0 0,-1-1-1 0 0,0 0 1 0 0,11-19-1 0 0,-17 25-106 0 0,0 0 0 0 0,-1 0 0 0 0,0 0 0 0 0,0-1-1 0 0,0 1 1 0 0,0 0 0 0 0,-1-1 0 0 0,0 1 0 0 0,0-1 0 0 0,-1-6-1 0 0,0 9-72 0 0,0 0-1 0 0,-1-1 0 0 0,1 1 0 0 0,-1 0 0 0 0,0 0 0 0 0,0 0 0 0 0,0 0 0 0 0,0-1 1 0 0,-1 1-1 0 0,1 1 0 0 0,-1-1 0 0 0,0 0 0 0 0,0 0 0 0 0,0 1 0 0 0,0-1 1 0 0,0 1-1 0 0,0-1 0 0 0,-4-2 0 0 0,2 3-137 0 0,1 0-1 0 0,0 0 1 0 0,-1 0-1 0 0,0 1 1 0 0,1-1-1 0 0,-1 1 1 0 0,0 0 0 0 0,0 0-1 0 0,1 0 1 0 0,-1 0-1 0 0,0 1 1 0 0,0-1-1 0 0,0 1 1 0 0,0 0 0 0 0,0 1-1 0 0,0-1 1 0 0,0 0-1 0 0,-7 3 1 0 0,-10 3-1153 0 0,0 0 1 0 0,-28 13 0 0 0,-9 3-368 0 0,31-19-2720 0 0,21-4 1525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2.913"/>
    </inkml:context>
    <inkml:brush xml:id="br0">
      <inkml:brushProperty name="width" value="0.035" units="cm"/>
      <inkml:brushProperty name="height" value="0.035" units="cm"/>
      <inkml:brushProperty name="color" value="#FF0066"/>
    </inkml:brush>
  </inkml:definitions>
  <inkml:trace contextRef="#ctx0" brushRef="#br0">46 44 7458 0 0,'-2'-6'1913'0'0,"-10"-23"2960"0"0,12 29-4799 0 0,-1-1 0 0 0,1 0 0 0 0,-1 1 0 0 0,0-1 0 0 0,1 1 0 0 0,-1-1 0 0 0,1 1 0 0 0,-1-1 0 0 0,0 1 0 0 0,1-1 1 0 0,-1 1-1 0 0,0 0 0 0 0,0-1 0 0 0,1 1 0 0 0,-1 0 0 0 0,0 0 0 0 0,0-1 0 0 0,1 1 0 0 0,-1 0 0 0 0,0 0 0 0 0,0 0 0 0 0,0 0 0 0 0,1 0 0 0 0,-1 0 0 0 0,0 0 0 0 0,0 0 0 0 0,1 0 0 0 0,-1 1 0 0 0,0-1 0 0 0,0 0 0 0 0,1 0 0 0 0,-1 1 0 0 0,0-1 0 0 0,0 1 0 0 0,1-1 1 0 0,-1 0-1 0 0,0 1 0 0 0,0 0 0 0 0,1 0-234 0 0,-1-1 1 0 0,1 1 0 0 0,0-1 0 0 0,-1 1 0 0 0,1-1-1 0 0,0 1 1 0 0,-1-1 0 0 0,1 1 0 0 0,0-1-1 0 0,0 1 1 0 0,0 0 0 0 0,-1-1 0 0 0,1 1-1 0 0,0-1 1 0 0,0 1 0 0 0,0 0 0 0 0,0-1 0 0 0,0 1-1 0 0,0-1 1 0 0,0 1 0 0 0,1 0 0 0 0,-1-1-1 0 0,0 1 1 0 0,0-1 0 0 0,0 1 0 0 0,1 0-1 0 0,-1-1 1 0 0,0 1 0 0 0,0-1 0 0 0,1 1 0 0 0,-1-1-1 0 0,1 1 1 0 0,-1-1 0 0 0,0 1 0 0 0,1-1-1 0 0,-1 0 1 0 0,1 1 0 0 0,-1-1 0 0 0,1 1-1 0 0,-1-1 1 0 0,1 0 0 0 0,-1 0 0 0 0,1 1 0 0 0,0-1-1 0 0,-1 0 1 0 0,1 0 0 0 0,-1 1 0 0 0,1-1-1 0 0,0 0 1 0 0,-1 0 0 0 0,1 0 0 0 0,-1 0-1 0 0,1 0 1 0 0,0 0 0 0 0,-1 0 0 0 0,1 0 0 0 0,0-1-1 0 0,7 0-1063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3.933"/>
    </inkml:context>
    <inkml:brush xml:id="br0">
      <inkml:brushProperty name="width" value="0.035" units="cm"/>
      <inkml:brushProperty name="height" value="0.035" units="cm"/>
      <inkml:brushProperty name="color" value="#FF0066"/>
    </inkml:brush>
  </inkml:definitions>
  <inkml:trace contextRef="#ctx0" brushRef="#br0">586 168 1152 0 0,'-1'-3'222'0'0,"1"1"-1"0"0,0-1 1 0 0,-1 1-1 0 0,0-1 1 0 0,1 1-1 0 0,-1-1 1 0 0,0 1-1 0 0,-1-1 1 0 0,1 1-1 0 0,0 0 1 0 0,-1 0-1 0 0,1-1 1 0 0,-1 1 0 0 0,1 0-1 0 0,-1 0 1 0 0,0 1-1 0 0,-3-3 1 0 0,-43-30 3109 0 0,7 5-689 0 0,35 23-2520 0 0,0 0 0 0 0,0 1 1 0 0,-1 0-1 0 0,0 0 0 0 0,0 0 0 0 0,0 1 0 0 0,0 0 1 0 0,-1 0-1 0 0,1 1 0 0 0,-1 0 0 0 0,0 0 0 0 0,0 1 1 0 0,0 0-1 0 0,0 1 0 0 0,-1-1 0 0 0,1 2 0 0 0,0-1 1 0 0,0 1-1 0 0,-1 0 0 0 0,-8 2 0 0 0,8 0 8 0 0,0 0-1 0 0,-1 1 1 0 0,1 0 0 0 0,0 0-1 0 0,1 1 1 0 0,-1 1-1 0 0,1-1 1 0 0,-1 1-1 0 0,1 1 1 0 0,1 0-1 0 0,-1 0 1 0 0,1 0 0 0 0,0 1-1 0 0,0 0 1 0 0,1 0-1 0 0,0 0 1 0 0,-5 10-1 0 0,-12 20-191 0 0,1 1 0 0 0,2 1 0 0 0,2 1-1 0 0,2 0 1 0 0,1 2 0 0 0,3 0 0 0 0,1 0 0 0 0,-6 48-1 0 0,14-67 13 0 0,2 0 0 0 0,2 37 0 0 0,-1-53 41 0 0,1 0 1 0 0,0 0-1 0 0,0 0 0 0 0,1 0 0 0 0,0 0 1 0 0,0 0-1 0 0,0-1 0 0 0,1 1 0 0 0,0-1 1 0 0,0 1-1 0 0,1-1 0 0 0,7 9 0 0 0,-7-12 43 0 0,0 0 0 0 0,0 0-1 0 0,0-1 1 0 0,1 1 0 0 0,-1-1 0 0 0,1 0-1 0 0,-1-1 1 0 0,1 1 0 0 0,0-1 0 0 0,0 0-1 0 0,0 0 1 0 0,0 0 0 0 0,0-1 0 0 0,0 0-1 0 0,0 0 1 0 0,-1 0 0 0 0,1 0 0 0 0,0-1-1 0 0,0 0 1 0 0,0 0 0 0 0,0 0 0 0 0,0-1-1 0 0,5-2 1 0 0,10-3 234 0 0,1-1 0 0 0,-1-1 0 0 0,36-23 0 0 0,-16 5-78 0 0,-2-2 0 0 0,-1-1 0 0 0,-1-3 0 0 0,-1 0 1 0 0,-3-3-1 0 0,0 0 0 0 0,-3-2 0 0 0,33-54 0 0 0,-53 77-314 0 0,-1-1 1 0 0,-1 0-1 0 0,-1 0 0 0 0,0 0 1 0 0,0-1-1 0 0,4-32 0 0 0,-8 39-84 0 0,-1 0-1 0 0,-1-1 0 0 0,0 1 1 0 0,0-1-1 0 0,-1 1 0 0 0,0 0 1 0 0,-1 0-1 0 0,0-1 0 0 0,0 1 1 0 0,-1 0-1 0 0,-1 1 1 0 0,-8-18-1 0 0,0 6-5391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4.530"/>
    </inkml:context>
    <inkml:brush xml:id="br0">
      <inkml:brushProperty name="width" value="0.035" units="cm"/>
      <inkml:brushProperty name="height" value="0.035" units="cm"/>
      <inkml:brushProperty name="color" value="#FF0066"/>
    </inkml:brush>
  </inkml:definitions>
  <inkml:trace contextRef="#ctx0" brushRef="#br0">342 1 5185 0 0,'-2'0'480'0'0,"0"0"0"0"0,1 0-1 0 0,-1 0 1 0 0,0 0 0 0 0,1 0 0 0 0,-1 0-1 0 0,0 1 1 0 0,0-1 0 0 0,1 0 0 0 0,-1 1 0 0 0,1 0-1 0 0,-1-1 1 0 0,0 1 0 0 0,-1 1 0 0 0,-8 24 5654 0 0,8-15-7273 0 0,-152 462 1556 0 0,28-94-4876 0 0,122-365 3848 0 0,2-8 179 0 0,1-1 0 0 0,0 1 0 0 0,0-1-1 0 0,1 1 1 0 0,0 0 0 0 0,0 0 0 0 0,0-1 0 0 0,0 1-1 0 0,1 0 1 0 0,0 0 0 0 0,0 0 0 0 0,2 7 0 0 0,2-9-2361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4.971"/>
    </inkml:context>
    <inkml:brush xml:id="br0">
      <inkml:brushProperty name="width" value="0.035" units="cm"/>
      <inkml:brushProperty name="height" value="0.035" units="cm"/>
      <inkml:brushProperty name="color" value="#FF0066"/>
    </inkml:brush>
  </inkml:definitions>
  <inkml:trace contextRef="#ctx0" brushRef="#br0">182 22 5785 0 0,'4'-2'694'0'0,"0"0"0"0"0,0 1 0 0 0,0-1 0 0 0,0 1 0 0 0,0-1 0 0 0,1 1 0 0 0,-1 1 0 0 0,0-1 0 0 0,1 0 0 0 0,5 1 0 0 0,16-4 2312 0 0,-17 3-2797 0 0,-1-1 1 0 0,1 2-1 0 0,0-1 1 0 0,-1 1-1 0 0,1 0 1 0 0,0 1-1 0 0,10 1 1 0 0,-16-1-270 0 0,1-1 1 0 0,-1 1-1 0 0,1-1 0 0 0,-1 1 1 0 0,0 0-1 0 0,0 0 1 0 0,1 1-1 0 0,-1-1 1 0 0,0 1-1 0 0,0-1 0 0 0,0 1 1 0 0,0 0-1 0 0,-1 0 1 0 0,1 1-1 0 0,0-1 1 0 0,-1 0-1 0 0,0 1 0 0 0,1 0 1 0 0,-1-1-1 0 0,0 1 1 0 0,1 3-1 0 0,-2-2-16 0 0,0-1 0 0 0,-1 1 0 0 0,0-1 0 0 0,1 1 0 0 0,-1 0 0 0 0,-1-1 0 0 0,1 1 0 0 0,-1 0 0 0 0,1-1 0 0 0,-1 1 0 0 0,0-1 0 0 0,0 1-1 0 0,0-1 1 0 0,-1 0 0 0 0,1 1 0 0 0,-1-1 0 0 0,-3 5 0 0 0,-41 53-196 0 0,39-52 184 0 0,-81 95-340 0 0,-108 137-786 0 0,182-224 1246 0 0,10-14 28 0 0,1 0 0 0 0,-1 1 1 0 0,1 0-1 0 0,0 0 0 0 0,0 0 0 0 0,0 0 0 0 0,0 1 1 0 0,1-1-1 0 0,0 1 0 0 0,0-1 0 0 0,0 1 0 0 0,0 0 0 0 0,1 0 1 0 0,-1 6-1 0 0,2-10-32 0 0,1 0 0 0 0,-1-1 0 0 0,1 1 0 0 0,0 0 0 0 0,-1-1 0 0 0,1 1 0 0 0,0-1 0 0 0,0 1 0 0 0,0-1 0 0 0,-1 0 0 0 0,1 1 0 0 0,0-1 0 0 0,0 0 1 0 0,0 1-1 0 0,0-1 0 0 0,0 0 0 0 0,-1 0 0 0 0,1 0 0 0 0,0 0 0 0 0,0 0 0 0 0,0 0 0 0 0,0 0 0 0 0,0 0 0 0 0,0 0 0 0 0,0 0 0 0 0,0 0 0 0 0,0-1 0 0 0,-1 1 0 0 0,1 0 0 0 0,0-1 1 0 0,0 1-1 0 0,1-1 0 0 0,35-13 168 0 0,-34 13-157 0 0,325-151-434 0 0,-224 101-954 0 0,87-37-4048 0 0,-168 77 5361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5.294"/>
    </inkml:context>
    <inkml:brush xml:id="br0">
      <inkml:brushProperty name="width" value="0.035" units="cm"/>
      <inkml:brushProperty name="height" value="0.035" units="cm"/>
      <inkml:brushProperty name="color" value="#FF0066"/>
    </inkml:brush>
  </inkml:definitions>
  <inkml:trace contextRef="#ctx0" brushRef="#br0">126 0 6193 0 0,'-16'13'7408'0'0,"-4"17"-6383"0"0,-15 35-2671 0 0,30-54 1408 0 0,-33 78-1236 0 0,36-81 1359 0 0,-1-1 0 0 0,1 1 1 0 0,1 0-1 0 0,-1-1 0 0 0,1 1 1 0 0,1 0-1 0 0,0 0 0 0 0,0 0 1 0 0,1 13-1 0 0,0-18 134 0 0,-1-1 0 0 0,1 0 1 0 0,0 0-1 0 0,-1 0 0 0 0,1 0 1 0 0,0 0-1 0 0,0 0 0 0 0,0 0 1 0 0,0 0-1 0 0,1-1 0 0 0,-1 1 1 0 0,0 0-1 0 0,1-1 0 0 0,-1 1 1 0 0,1-1-1 0 0,0 1 0 0 0,0-1 0 0 0,-1 0 1 0 0,1 1-1 0 0,0-1 0 0 0,4 1 1 0 0,-2 0 120 0 0,0-1 1 0 0,1 0-1 0 0,0 0 0 0 0,-1-1 1 0 0,1 0-1 0 0,-1 1 0 0 0,1-1 1 0 0,-1-1-1 0 0,10-1 1 0 0,4-2 450 0 0,1-1 0 0 0,-1-1 0 0 0,33-15 0 0 0,-12 2-661 0 0,54-34 1 0 0,-75 40-976 0 0,0 0 0 0 0,24-24 0 0 0,-17 11-3106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5.515"/>
    </inkml:context>
    <inkml:brush xml:id="br0">
      <inkml:brushProperty name="width" value="0.035" units="cm"/>
      <inkml:brushProperty name="height" value="0.035" units="cm"/>
      <inkml:brushProperty name="color" value="#FF0066"/>
    </inkml:brush>
  </inkml:definitions>
  <inkml:trace contextRef="#ctx0" brushRef="#br0">389 0 8866 0 0,'-59'136'2270'0'0,"-49"102"1270"0"0,100-223-3371 0 0,-125 247 464 0 0,59-82-6669 0 0,67-160 5436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9.694"/>
    </inkml:context>
    <inkml:brush xml:id="br0">
      <inkml:brushProperty name="width" value="0.035" units="cm"/>
      <inkml:brushProperty name="height" value="0.035" units="cm"/>
      <inkml:brushProperty name="color" value="#008C3A"/>
    </inkml:brush>
  </inkml:definitions>
  <inkml:trace contextRef="#ctx0" brushRef="#br0">0 325 1808 0 0,'8'-11'488'0'0,"1"0"0"0"0,1 1 0 0 0,-1 0 0 0 0,2 0 0 0 0,-1 1 0 0 0,1 0-1 0 0,1 1 1 0 0,-1 0 0 0 0,1 1 0 0 0,20-9 0 0 0,134-59 6936 0 0,8 10-3438 0 0,-65 24-3490 0 0,-90 33-474 0 0,39-13-944 0 0,-55 20 652 0 0,0 0-1 0 0,0 0 1 0 0,0 0 0 0 0,0 1-1 0 0,0-1 1 0 0,1 1 0 0 0,-1 0-1 0 0,0 0 1 0 0,0 0 0 0 0,1 0-1 0 0,-1 1 1 0 0,0-1-1 0 0,0 1 1 0 0,4 1 0 0 0,-6-1 249 0 0,0-1 1 0 0,-1 1 0 0 0,1-1 0 0 0,0 1 0 0 0,-1-1-1 0 0,1 1 1 0 0,0-1 0 0 0,-1 1 0 0 0,1 0 0 0 0,-1-1-1 0 0,1 1 1 0 0,-1 0 0 0 0,1-1 0 0 0,-1 1 0 0 0,0 0-1 0 0,1 0 1 0 0,-1 0 0 0 0,0-1 0 0 0,0 1-1 0 0,0 0 1 0 0,1 0 0 0 0,-1 0 0 0 0,0-1 0 0 0,0 1-1 0 0,0 2 1 0 0,-4 11 7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25.030"/>
    </inkml:context>
    <inkml:brush xml:id="br0">
      <inkml:brushProperty name="width" value="0.035" units="cm"/>
      <inkml:brushProperty name="height" value="0.035" units="cm"/>
      <inkml:brushProperty name="color" value="#FF0066"/>
    </inkml:brush>
  </inkml:definitions>
  <inkml:trace contextRef="#ctx0" brushRef="#br0">82 154 1152 0 0,'-8'-40'1291'0'0,"7"38"-1114"0"0,0 0 0 0 0,0 0 0 0 0,0 0 0 0 0,0 0 0 0 0,1 0 0 0 0,-1 0 0 0 0,1-1 0 0 0,-1 1 0 0 0,1 0 0 0 0,0 0 0 0 0,0-1 0 0 0,0 1 0 0 0,0 0 0 0 0,1 0 0 0 0,-1 0 0 0 0,1-1 0 0 0,-1 1 0 0 0,1 0 0 0 0,0 0 0 0 0,-1 0 0 0 0,1 0 0 0 0,0 0 0 0 0,0 0 0 0 0,1 0 0 0 0,-1 0 0 0 0,0 0 0 0 0,3-2 0 0 0,1-1 283 0 0,0 0 1 0 0,1 1-1 0 0,0-1 1 0 0,0 1-1 0 0,0 0 0 0 0,0 1 1 0 0,1-1-1 0 0,-1 1 1 0 0,14-4-1 0 0,-17 6-347 0 0,-1 0-1 0 0,1 0 1 0 0,-1 0 0 0 0,1 1 0 0 0,-1-1 0 0 0,1 1-1 0 0,0-1 1 0 0,-1 1 0 0 0,1 0 0 0 0,0 0 0 0 0,-1 0-1 0 0,1 0 1 0 0,-1 1 0 0 0,1-1 0 0 0,0 1 0 0 0,-1 0-1 0 0,1-1 1 0 0,-1 1 0 0 0,1 0 0 0 0,-1 0-1 0 0,1 1 1 0 0,-1-1 0 0 0,0 1 0 0 0,0-1 0 0 0,0 1-1 0 0,0-1 1 0 0,0 1 0 0 0,0 0 0 0 0,0 0 0 0 0,1 2-1 0 0,-2 0-90 0 0,0-1 0 0 0,0 0 0 0 0,0 0 0 0 0,-1 1 0 0 0,1-1 0 0 0,-1 0 0 0 0,0 1 0 0 0,0-1 0 0 0,0 0 0 0 0,0 1-1 0 0,-1-1 1 0 0,1 0 0 0 0,-1 0 0 0 0,0 1 0 0 0,0-1 0 0 0,0 0 0 0 0,0 0 0 0 0,-1 0 0 0 0,1 0 0 0 0,-1 0 0 0 0,0 0 0 0 0,-4 4 0 0 0,-3 6-77 0 0,-1 0 0 0 0,-1-1 0 0 0,-14 14 1 0 0,-40 27-94 0 0,61-50 146 0 0,0 0 1 0 0,-1 0-1 0 0,1 0 0 0 0,-1-1 0 0 0,0 0 0 0 0,0 0 0 0 0,0 0 0 0 0,0-1 1 0 0,0 0-1 0 0,0 0 0 0 0,0 0 0 0 0,0 0 0 0 0,-9-1 0 0 0,12 0 25 0 0,1-1-1 0 0,0 1 0 0 0,0-1 1 0 0,0 0-1 0 0,-1 1 0 0 0,1-1 1 0 0,0 0-1 0 0,0 0 0 0 0,0 0 1 0 0,0 0-1 0 0,0 0 0 0 0,1 0 1 0 0,-1 0-1 0 0,0 0 1 0 0,0 0-1 0 0,1 0 0 0 0,-1-1 1 0 0,1 1-1 0 0,-1 0 0 0 0,1 0 1 0 0,-1-1-1 0 0,1 1 0 0 0,0 0 1 0 0,-1-1-1 0 0,1 1 0 0 0,0 0 1 0 0,0-1-1 0 0,0 1 0 0 0,0 0 1 0 0,0-1-1 0 0,1 1 0 0 0,-1 0 1 0 0,0-1-1 0 0,0 1 0 0 0,2-2 1 0 0,13-49 202 0 0,-7 37-214 0 0,1-1 0 0 0,1 2 0 0 0,0-1-1 0 0,1 1 1 0 0,13-12 0 0 0,-20 21-8 0 0,1 0 0 0 0,0 0 0 0 0,1 0 1 0 0,-1 1-1 0 0,1 0 0 0 0,0 0 0 0 0,0 1 0 0 0,0 0 0 0 0,0 0 0 0 0,0 0 0 0 0,1 0 0 0 0,0 1 0 0 0,-1 1 0 0 0,1-1 0 0 0,11-1 1 0 0,-16 3-7 0 0,-1 0 1 0 0,0 0-1 0 0,0 0 1 0 0,1 0-1 0 0,-1 0 0 0 0,0 0 1 0 0,1 1-1 0 0,-1-1 1 0 0,0 0-1 0 0,0 1 1 0 0,0-1-1 0 0,1 1 1 0 0,-1-1-1 0 0,0 1 1 0 0,0-1-1 0 0,0 1 1 0 0,0 0-1 0 0,0 0 1 0 0,0-1-1 0 0,0 1 1 0 0,0 0-1 0 0,0 0 1 0 0,-1 0-1 0 0,1 0 1 0 0,0 0-1 0 0,0 0 1 0 0,-1 0-1 0 0,1 2 1 0 0,0 0-12 0 0,0 0 0 0 0,-1 0 1 0 0,1 0-1 0 0,-1 0 1 0 0,0 0-1 0 0,0 0 0 0 0,-1 0 1 0 0,1 0-1 0 0,0 0 1 0 0,-1 0-1 0 0,-1 5 1 0 0,-1 2-25 0 0,-1 0 1 0 0,0 0 0 0 0,0-1 0 0 0,-1 1 0 0 0,-1-1 0 0 0,-6 9-1 0 0,4-8 47 0 0,0-1 0 0 0,0 0 0 0 0,-1-1 0 0 0,0 0-1 0 0,-1 0 1 0 0,-16 10 0 0 0,25-22 95 0 0,1 0 0 0 0,-1 0-1 0 0,1 0 1 0 0,0 1 0 0 0,1-1 0 0 0,-1 0 0 0 0,1 0 0 0 0,1-6 0 0 0,2-6-40 0 0,0 0 1 0 0,2 0-1 0 0,0 0 1 0 0,1 1 0 0 0,0-1-1 0 0,18-25 1 0 0,-57 84-1642 0 0,19-28 385 0 0,1 1 0 0 0,-16 28 0 0 0,31-47-2141 0 0,1-2-120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25.824"/>
    </inkml:context>
    <inkml:brush xml:id="br0">
      <inkml:brushProperty name="width" value="0.035" units="cm"/>
      <inkml:brushProperty name="height" value="0.035" units="cm"/>
      <inkml:brushProperty name="color" value="#FF0066"/>
    </inkml:brush>
  </inkml:definitions>
  <inkml:trace contextRef="#ctx0" brushRef="#br0">478 25 776 0 0,'1'0'99'0'0,"0"-1"1"0"0,-1 1-1 0 0,1 0 0 0 0,0-1 0 0 0,0 1 1 0 0,0 0-1 0 0,-1-1 0 0 0,1 1 0 0 0,0-1 1 0 0,-1 0-1 0 0,1 1 0 0 0,0-1 0 0 0,-1 1 1 0 0,1-1-1 0 0,-1 0 0 0 0,1 0 0 0 0,-1 1 1 0 0,1-1-1 0 0,-1 0 0 0 0,1 0 0 0 0,-1 0 1 0 0,-10-8 4720 0 0,6 8-4222 0 0,1 1 0 0 0,0-1-1 0 0,-1 1 1 0 0,1 0 0 0 0,0-1 0 0 0,-1 2 0 0 0,1-1 0 0 0,-1 0-1 0 0,1 1 1 0 0,0-1 0 0 0,-5 2 0 0 0,-17 10-133 0 0,1 1 1 0 0,0 1-1 0 0,1 1 0 0 0,1 1 1 0 0,0 1-1 0 0,1 1 1 0 0,-32 37-1 0 0,-4 12-459 0 0,-51 81 0 0 0,105-144 21 0 0,-4 8 1 0 0,-1 1 1 0 0,2-1-1 0 0,0 1 1 0 0,0 1-1 0 0,1-1 1 0 0,1 1-1 0 0,0-1 0 0 0,1 1 1 0 0,1 0-1 0 0,0 1 1 0 0,1-1-1 0 0,0 18 1 0 0,1-27-27 0 0,0 1 1 0 0,1-1-1 0 0,0 0 1 0 0,-1 0 0 0 0,2 1-1 0 0,-1-1 1 0 0,0 0 0 0 0,1 0-1 0 0,0 0 1 0 0,0 0-1 0 0,1-1 1 0 0,0 1 0 0 0,-1 0-1 0 0,1-1 1 0 0,1 0 0 0 0,-1 0-1 0 0,1 0 1 0 0,-1 0-1 0 0,1 0 1 0 0,0-1 0 0 0,0 0-1 0 0,1 0 1 0 0,-1 0 0 0 0,1 0-1 0 0,0-1 1 0 0,-1 1-1 0 0,1-1 1 0 0,0 0 0 0 0,0-1-1 0 0,0 1 1 0 0,1-1 0 0 0,-1 0-1 0 0,0 0 1 0 0,0-1-1 0 0,9 0 1 0 0,-5 0 39 0 0,0-1 0 0 0,0 0-1 0 0,1-1 1 0 0,-1 0 0 0 0,0 0-1 0 0,0-1 1 0 0,0 0 0 0 0,-1 0 0 0 0,1-1-1 0 0,-1 0 1 0 0,14-10 0 0 0,-17 11-33 0 0,1-1 0 0 0,-1 0 0 0 0,-1 0 0 0 0,1 0 1 0 0,0 0-1 0 0,-1-1 0 0 0,0 1 0 0 0,0-1 0 0 0,0 0 0 0 0,-1-1 1 0 0,0 1-1 0 0,0 0 0 0 0,0-1 0 0 0,0 0 0 0 0,-1 0 0 0 0,0 0 1 0 0,0 0-1 0 0,1-9 0 0 0,-3 13 11 0 0,0-1 0 0 0,0 1 0 0 0,-1-1-1 0 0,1 1 1 0 0,0-1 0 0 0,-1 1 0 0 0,0-1 0 0 0,1 1 0 0 0,-1 0 0 0 0,0-1 0 0 0,0 1-1 0 0,-1 0 1 0 0,1 0 0 0 0,0 0 0 0 0,-1 0 0 0 0,1 0 0 0 0,-1 0 0 0 0,0 0 0 0 0,1 0-1 0 0,-1 0 1 0 0,0 1 0 0 0,0-1 0 0 0,0 1 0 0 0,0 0 0 0 0,-1-1 0 0 0,1 1 0 0 0,0 0-1 0 0,0 0 1 0 0,-1 0 0 0 0,1 1 0 0 0,-1-1 0 0 0,1 0 0 0 0,-1 1 0 0 0,1 0 0 0 0,-1 0-1 0 0,1 0 1 0 0,-5 0 0 0 0,-2-1-13 0 0,0 1 0 0 0,0 1-1 0 0,0 0 1 0 0,0 0 0 0 0,1 0 0 0 0,-1 1 0 0 0,0 1-1 0 0,1-1 1 0 0,-13 7 0 0 0,6-2-147 0 0,0 1-1 0 0,0 1 1 0 0,1 0 0 0 0,1 1 0 0 0,-1 1-1 0 0,-21 22 1 0 0,35-33 138 0 0,-1 1 1 0 0,1-1-1 0 0,0 0 0 0 0,-1 0 0 0 0,1 0 1 0 0,0 0-1 0 0,0 1 0 0 0,-1-1 0 0 0,1 0 1 0 0,0 0-1 0 0,0 1 0 0 0,0-1 0 0 0,-1 0 0 0 0,1 1 1 0 0,0-1-1 0 0,0 0 0 0 0,0 0 0 0 0,0 1 1 0 0,-1-1-1 0 0,1 0 0 0 0,0 1 0 0 0,0-1 1 0 0,0 0-1 0 0,0 1 0 0 0,0-1 0 0 0,0 0 0 0 0,0 1 1 0 0,0-1-1 0 0,0 0 0 0 0,0 1 0 0 0,0-1 1 0 0,0 0-1 0 0,0 1 0 0 0,1-1 0 0 0,-1 0 1 0 0,0 1-1 0 0,0-1 0 0 0,0 1 0 0 0,15-5 65 0 0,17-15-717 0 0,-12 2-2005 0 0,-10 8-3356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2.548"/>
    </inkml:context>
    <inkml:brush xml:id="br0">
      <inkml:brushProperty name="width" value="0.035" units="cm"/>
      <inkml:brushProperty name="height" value="0.035" units="cm"/>
      <inkml:brushProperty name="color" value="#FF0066"/>
    </inkml:brush>
  </inkml:definitions>
  <inkml:trace contextRef="#ctx0" brushRef="#br0">3962 98 3081 0 0,'2'-5'487'0'0,"-1"1"1"0"0,0 0 0 0 0,-1 0 0 0 0,1-1 0 0 0,-1 1-1 0 0,0 0 1 0 0,0-1 0 0 0,-1-5 0 0 0,0-3 549 0 0,-4 11-99 0 0,0 0-1 0 0,-1 0 1 0 0,1 1-1 0 0,-1-1 1 0 0,1 1-1 0 0,-1 1 1 0 0,-9-1-1 0 0,8 0-293 0 0,-78-6 569 0 0,-1 3 0 0 0,-107 10 1 0 0,179-5-1100 0 0,-472 2 2023 0 0,344-5-1406 0 0,-683-20 1682 0 0,264 32-2061 0 0,59 0-361 0 0,-17-13 9 0 0,392 2-248 0 0,30 1-772 0 0,-152-18-1 0 0,231 18 335 0 0,17 3-592 0 0,11 4-985 0 0,2-1-4848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3.895"/>
    </inkml:context>
    <inkml:brush xml:id="br0">
      <inkml:brushProperty name="width" value="0.035" units="cm"/>
      <inkml:brushProperty name="height" value="0.035" units="cm"/>
      <inkml:brushProperty name="color" value="#FF0066"/>
    </inkml:brush>
  </inkml:definitions>
  <inkml:trace contextRef="#ctx0" brushRef="#br0">127 33 3369 0 0,'-1'-2'527'0'0,"0"-1"1"0"0,0 1-1 0 0,0 0 1 0 0,0 0-1 0 0,-1 0 1 0 0,1-1 0 0 0,-1 2-1 0 0,0-1 1 0 0,1 0-1 0 0,-1 0 1 0 0,0 0-1 0 0,0 1 1 0 0,0-1-1 0 0,0 1 1 0 0,-4-2 0 0 0,5 3-375 0 0,1-1 0 0 0,-1 1 0 0 0,1 0 1 0 0,-1 0-1 0 0,1 0 0 0 0,-1 0 1 0 0,1 0-1 0 0,-1 1 0 0 0,1-1 1 0 0,-1 0-1 0 0,1 0 0 0 0,-1 0 0 0 0,1 0 1 0 0,-1 0-1 0 0,1 1 0 0 0,0-1 1 0 0,-1 0-1 0 0,1 0 0 0 0,-1 1 1 0 0,1-1-1 0 0,0 0 0 0 0,-1 1 0 0 0,1-1 1 0 0,0 0-1 0 0,-1 1 0 0 0,1-1 1 0 0,0 1-1 0 0,-1 0 0 0 0,-5 25 954 0 0,4 16-801 0 0,-16 190 220 0 0,11-182-1534 0 0,-1 0-1 0 0,-26 78 1 0 0,34-126 612 0 0,-6 14-465 0 0,2-12-2778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4.145"/>
    </inkml:context>
    <inkml:brush xml:id="br0">
      <inkml:brushProperty name="width" value="0.035" units="cm"/>
      <inkml:brushProperty name="height" value="0.035" units="cm"/>
      <inkml:brushProperty name="color" value="#FF0066"/>
    </inkml:brush>
  </inkml:definitions>
  <inkml:trace contextRef="#ctx0" brushRef="#br0">0 71 2040 0 0,'5'2'209'0'0,"1"1"-1"0"0,-1 0 0 0 0,1-1 0 0 0,-1 0 0 0 0,1 0 1 0 0,0-1-1 0 0,0 0 0 0 0,0 0 0 0 0,0 0 0 0 0,0 0 1 0 0,0-1-1 0 0,0 0 0 0 0,7-1 0 0 0,79-13 3467 0 0,-91 13-3631 0 0,131-35 3023 0 0,-19 3-7004 0 0,-93 29 574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4.716"/>
    </inkml:context>
    <inkml:brush xml:id="br0">
      <inkml:brushProperty name="width" value="0.035" units="cm"/>
      <inkml:brushProperty name="height" value="0.035" units="cm"/>
      <inkml:brushProperty name="color" value="#FF0066"/>
    </inkml:brush>
  </inkml:definitions>
  <inkml:trace contextRef="#ctx0" brushRef="#br0">67 141 3081 0 0,'6'4'340'0'0,"0"1"0"0"0,0 0 0 0 0,-1 1 1 0 0,0-1-1 0 0,0 1 0 0 0,-1 0 0 0 0,1 1 1 0 0,-1-1-1 0 0,0 1 0 0 0,-1-1 0 0 0,0 1 1 0 0,0 0-1 0 0,0 0 0 0 0,1 8 0 0 0,-2-3-56 0 0,0 0-1 0 0,-1 1 0 0 0,0-1 0 0 0,0 1 0 0 0,-2-1 0 0 0,0 0 0 0 0,-4 25 0 0 0,-1-12-386 0 0,-2 0 0 0 0,0 0-1 0 0,-1-1 1 0 0,-2-1 0 0 0,0 1 0 0 0,-1-2 0 0 0,-26 36-1 0 0,33-52-54 0 0,-14 17 643 0 0,14-24 78 0 0,6-17-26 0 0,8-24-248 0 0,2 0 0 0 0,2 1 0 0 0,1 0 1 0 0,2 1-1 0 0,2 1 0 0 0,2 1 0 0 0,1 0 0 0 0,2 2 0 0 0,2 0 0 0 0,1 2 0 0 0,1 0 0 0 0,2 2 0 0 0,1 2 0 0 0,36-29 0 0 0,-64 57-284 0 0,0 1 1 0 0,0-1-1 0 0,0 1 1 0 0,0-1-1 0 0,0 1 1 0 0,0 0-1 0 0,0 0 1 0 0,0 0-1 0 0,0 0 1 0 0,1 0-1 0 0,-1 0 1 0 0,0 0-1 0 0,1 1 1 0 0,2-1-1 0 0,-1 10-158 0 0,-14 15-55 0 0,3-11 76 0 0,-26 48-17 0 0,2 0-1 0 0,2 2 1 0 0,-39 133 0 0 0,68-195 189 0 0,-3 10 224 0 0,1 1 0 0 0,0-1 0 0 0,1 0 0 0 0,0 22 0 0 0,1-31-269 0 0,0 1 0 0 0,0-1 1 0 0,1 0-1 0 0,-1 1 0 0 0,1-1 1 0 0,-1 0-1 0 0,1 0 0 0 0,0 1 0 0 0,0-1 1 0 0,0 0-1 0 0,0 0 0 0 0,0 0 1 0 0,1 0-1 0 0,-1 0 0 0 0,1 0 1 0 0,-1 0-1 0 0,1-1 0 0 0,0 1 0 0 0,-1 0 1 0 0,1-1-1 0 0,0 1 0 0 0,0-1 1 0 0,0 0-1 0 0,0 0 0 0 0,0 0 0 0 0,1 0 1 0 0,-1 0-1 0 0,0 0 0 0 0,4 0 1 0 0,7 2-270 0 0,-1-2 0 0 0,1 0 0 0 0,0 0 0 0 0,-1-1 1 0 0,1-1-1 0 0,0 0 0 0 0,21-5 0 0 0,-8 0-1402 0 0,-1-1 1 0 0,43-18-1 0 0,-52 16-1510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5.147"/>
    </inkml:context>
    <inkml:brush xml:id="br0">
      <inkml:brushProperty name="width" value="0.035" units="cm"/>
      <inkml:brushProperty name="height" value="0.035" units="cm"/>
      <inkml:brushProperty name="color" value="#FF0066"/>
    </inkml:brush>
  </inkml:definitions>
  <inkml:trace contextRef="#ctx0" brushRef="#br0">84 65 3081 0 0,'11'9'4797'0'0,"-20"-2"953"0"0,-8 6-4827 0 0,9-4-851 0 0,1 1-1 0 0,1-1 1 0 0,0 1 0 0 0,0 0-1 0 0,1 0 1 0 0,0 1 0 0 0,0 0-1 0 0,1-1 1 0 0,1 2-1 0 0,0-1 1 0 0,1 0 0 0 0,-2 19-1 0 0,1-5 80 0 0,2 1 0 0 0,0-1-1 0 0,2 1 1 0 0,6 41-1 0 0,-6-64-137 0 0,-1-1 0 0 0,0 1 0 0 0,0-1 0 0 0,1 0 0 0 0,0 1 0 0 0,-1-1 0 0 0,1 1 0 0 0,0-1 0 0 0,0 0 0 0 0,0 0 0 0 0,1 1 1 0 0,-1-1-1 0 0,0 0 0 0 0,1 0 0 0 0,-1 0 0 0 0,1 0 0 0 0,0-1 0 0 0,0 1 0 0 0,0 0 0 0 0,0-1 0 0 0,0 1 0 0 0,0-1 0 0 0,0 0 0 0 0,0 0 0 0 0,0 0 0 0 0,1 0 0 0 0,-1 0 0 0 0,0 0 0 0 0,1 0 0 0 0,-1-1 0 0 0,1 1 0 0 0,-1-1 0 0 0,1 0 0 0 0,-1 0 0 0 0,1 0 0 0 0,-1 0 0 0 0,1 0 0 0 0,-1 0 0 0 0,0-1 0 0 0,1 1 0 0 0,-1-1 0 0 0,1 0 0 0 0,2 0 0 0 0,4-3 53 0 0,0 1 1 0 0,0-1 0 0 0,0-1 0 0 0,-1 0 0 0 0,1 0-1 0 0,-1 0 1 0 0,0-1 0 0 0,-1 0 0 0 0,14-14 0 0 0,-2-2 81 0 0,-2-2-1 0 0,0 0 1 0 0,-1-1 0 0 0,-1-1 0 0 0,14-34 0 0 0,-23 47-420 0 0,-1 0 1 0 0,0-1 0 0 0,-1 1 0 0 0,-1-1 0 0 0,0 0-1 0 0,-1 0 1 0 0,0 0 0 0 0,-1 0 0 0 0,-1-1 0 0 0,0 1-1 0 0,-1 0 1 0 0,0 0 0 0 0,-4-14 0 0 0,2 19-3434 0 0,-2 2-987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5.409"/>
    </inkml:context>
    <inkml:brush xml:id="br0">
      <inkml:brushProperty name="width" value="0.035" units="cm"/>
      <inkml:brushProperty name="height" value="0.035" units="cm"/>
      <inkml:brushProperty name="color" value="#FF0066"/>
    </inkml:brush>
  </inkml:definitions>
  <inkml:trace contextRef="#ctx0" brushRef="#br0">4 0 2192 0 0,'-1'3'193'0'0,"0"-2"-193"0"0,-1 1 0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5.869"/>
    </inkml:context>
    <inkml:brush xml:id="br0">
      <inkml:brushProperty name="width" value="0.035" units="cm"/>
      <inkml:brushProperty name="height" value="0.035" units="cm"/>
      <inkml:brushProperty name="color" value="#FF0066"/>
    </inkml:brush>
  </inkml:definitions>
  <inkml:trace contextRef="#ctx0" brushRef="#br0">27 439 296 0 0,'-8'39'1462'0'0,"-10"-3"3493"0"0,27-52-924 0 0,4-20-3156 0 0,-3 5-355 0 0,22-43 506 0 0,10-25 228 0 0,62-106 0 0 0,-104 205-1246 0 0,0 0 0 0 0,1 0 0 0 0,-1 0 0 0 0,0 0 0 0 0,0 0 1 0 0,0 0-1 0 0,0 0 0 0 0,0 1 0 0 0,0-1 0 0 0,0 0 0 0 0,0 0 1 0 0,0 0-1 0 0,0 0 0 0 0,1 0 0 0 0,-1 0 0 0 0,0 0 0 0 0,0 0 0 0 0,0 0 1 0 0,0 0-1 0 0,0 0 0 0 0,0 0 0 0 0,0 0 0 0 0,1 1 0 0 0,-1-1 1 0 0,0 0-1 0 0,0 0 0 0 0,0 0 0 0 0,0 0 0 0 0,0 0 0 0 0,0 0 0 0 0,1 0 1 0 0,-1 0-1 0 0,0 0 0 0 0,0-1 0 0 0,0 1 0 0 0,0 0 0 0 0,0 0 0 0 0,0 0 1 0 0,1 0-1 0 0,-1 0 0 0 0,0 0 0 0 0,0 0 0 0 0,0 0 0 0 0,0 0 1 0 0,0 0-1 0 0,0 0 0 0 0,0 0 0 0 0,0 0 0 0 0,0-1 0 0 0,1 1 0 0 0,-1 0 1 0 0,0 0-1 0 0,0 0 0 0 0,0 0 0 0 0,0 0 0 0 0,0 0 0 0 0,0 0 1 0 0,0-1-1 0 0,0 1 0 0 0,0 0 0 0 0,0 0 0 0 0,0 0 0 0 0,1 19-66 0 0,-6 30-519 0 0,5-45 557 0 0,-18 128-715 0 0,-10 140 326 0 0,27-265 499 0 0,1 0-1 0 0,1 0 1 0 0,-1 0-1 0 0,1 0 1 0 0,1 0-1 0 0,-1 0 1 0 0,3 7 0 0 0,-3-13-60 0 0,-1 0 1 0 0,0 0 0 0 0,1-1 0 0 0,-1 1 0 0 0,1 0 0 0 0,-1 0 0 0 0,1-1 0 0 0,-1 1 0 0 0,1 0-1 0 0,-1-1 1 0 0,1 1 0 0 0,0 0 0 0 0,-1-1 0 0 0,1 1 0 0 0,0-1 0 0 0,-1 1 0 0 0,1-1 0 0 0,0 1 0 0 0,0-1-1 0 0,0 0 1 0 0,-1 1 0 0 0,1-1 0 0 0,0 0 0 0 0,1 0 0 0 0,0 0-2 0 0,0 0 0 0 0,0-1 0 0 0,-1 1 0 0 0,1-1 1 0 0,0 0-1 0 0,0 1 0 0 0,-1-1 0 0 0,1 0 0 0 0,-1 0 0 0 0,1 0 1 0 0,-1-1-1 0 0,1 1 0 0 0,-1 0 0 0 0,1 0 0 0 0,-1-1 0 0 0,2-2 0 0 0,21-28 135 0 0,-3-1 0 0 0,0-1 0 0 0,-2-1 0 0 0,-2 0-1 0 0,19-53 1 0 0,-18 43-78 0 0,89-236-1747 0 0,-107 281 1578 0 0,0 0 0 0 0,0 0 0 0 0,0 0 0 0 0,-1 0-1 0 0,1 0 1 0 0,0 0 0 0 0,0 0 0 0 0,0 1-1 0 0,0-1 1 0 0,0 0 0 0 0,0 0 0 0 0,-1 0 0 0 0,1 0-1 0 0,0 0 1 0 0,0 0 0 0 0,0 0 0 0 0,0 0 0 0 0,0-1-1 0 0,-1 1 1 0 0,1 0 0 0 0,0 0 0 0 0,0 0-1 0 0,0 0 1 0 0,0 0 0 0 0,0 0 0 0 0,0 0 0 0 0,-1 0-1 0 0,1 0 1 0 0,0 0 0 0 0,0 0 0 0 0,0 0 0 0 0,0 0-1 0 0,0-1 1 0 0,0 1 0 0 0,0 0 0 0 0,0 0 0 0 0,0 0-1 0 0,-1 0 1 0 0,1 0 0 0 0,0 0 0 0 0,0-1-1 0 0,0 1 1 0 0,0 0 0 0 0,0 0 0 0 0,0 0 0 0 0,0 0-1 0 0,0 0 1 0 0,0 0 0 0 0,0-1 0 0 0,0 1 0 0 0,0 0-1 0 0,0 0 1 0 0,-3 4-4204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6.120"/>
    </inkml:context>
    <inkml:brush xml:id="br0">
      <inkml:brushProperty name="width" value="0.035" units="cm"/>
      <inkml:brushProperty name="height" value="0.035" units="cm"/>
      <inkml:brushProperty name="color" value="#FF0066"/>
    </inkml:brush>
  </inkml:definitions>
  <inkml:trace contextRef="#ctx0" brushRef="#br0">7 2 2168 0 0,'-3'0'193'0'0,"-1"-1"-193"0"0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49.924"/>
    </inkml:context>
    <inkml:brush xml:id="br0">
      <inkml:brushProperty name="width" value="0.035" units="cm"/>
      <inkml:brushProperty name="height" value="0.035" units="cm"/>
      <inkml:brushProperty name="color" value="#008C3A"/>
    </inkml:brush>
  </inkml:definitions>
  <inkml:trace contextRef="#ctx0" brushRef="#br0">1 34 7458 0 0,'0'1'108'0'0,"0"0"0"0"0,0 0 0 0 0,0 0 1 0 0,1 0-1 0 0,-1 0 0 0 0,1-1 1 0 0,-1 1-1 0 0,0 0 0 0 0,1 0 0 0 0,-1 0 1 0 0,1-1-1 0 0,0 1 0 0 0,-1 0 0 0 0,1 0 1 0 0,0-1-1 0 0,-1 1 0 0 0,1-1 1 0 0,0 1-1 0 0,0 0 0 0 0,0-1 0 0 0,-1 1 1 0 0,1-1-1 0 0,0 0 0 0 0,0 1 1 0 0,0-1-1 0 0,0 0 0 0 0,0 0 0 0 0,0 1 1 0 0,0-1-1 0 0,0 0 0 0 0,0 0 0 0 0,-1 0 1 0 0,1 0-1 0 0,0 0 0 0 0,0 0 1 0 0,0 0-1 0 0,0-1 0 0 0,1 1 0 0 0,-1 0-25 0 0,0 0 0 0 0,-1 0-1 0 0,1 0 1 0 0,-1 1 0 0 0,1-1-1 0 0,-1 0 1 0 0,1 0 0 0 0,-1 0-1 0 0,1 0 1 0 0,0 0-1 0 0,-1 0 1 0 0,1 0 0 0 0,-1 0-1 0 0,1 0 1 0 0,-1-1 0 0 0,1 1-1 0 0,-1 0 1 0 0,1 0 0 0 0,-1 0-1 0 0,1-1 1 0 0,-1 1-1 0 0,1 0 1 0 0,-1-1 0 0 0,1 1-1 0 0,-1 0 1 0 0,1-1 0 0 0,-1 1-1 0 0,1 0 1 0 0,-1-1 0 0 0,0 1-1 0 0,1-1 1 0 0,-1 1-1 0 0,0-1 1 0 0,1 1 0 0 0,-1-1-1 0 0,0 1 1 0 0,0-1 0 0 0,0 1-1 0 0,1-1 1 0 0,-1 1 0 0 0,0-1-1 0 0,0 0 1 0 0,0 1-1 0 0,0-1 1 0 0,0 1 0 0 0,0-1-1 0 0,0 1 1 0 0,0-1 0 0 0,0 0-1 0 0,0 1 1 0 0,-1-1 0 0 0,1 1-1 0 0,0-1 1 0 0,0 1-1 0 0,0-1 1 0 0,-1 1 0 0 0,1-1-1 0 0,0 1 1 0 0,0-1 0 0 0,-1 1-1 0 0,1-1 1 0 0,-1 1 0 0 0,1 0-1 0 0,0-1 1 0 0,-1 1-1 0 0,1-1 1 0 0,-1 1 0 0 0,0-1-1 0 0,-14-18-2027 0 0,11 11-3642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6.684"/>
    </inkml:context>
    <inkml:brush xml:id="br0">
      <inkml:brushProperty name="width" value="0.035" units="cm"/>
      <inkml:brushProperty name="height" value="0.035" units="cm"/>
      <inkml:brushProperty name="color" value="#FF0066"/>
    </inkml:brush>
  </inkml:definitions>
  <inkml:trace contextRef="#ctx0" brushRef="#br0">285 116 1152 0 0,'1'0'141'0'0,"-1"1"0"0"0,1-1 0 0 0,-1 0-1 0 0,1 0 1 0 0,0 0 0 0 0,-1 1 0 0 0,1-1 0 0 0,-1 0-1 0 0,1 0 1 0 0,0 0 0 0 0,-1 0 0 0 0,1 0-1 0 0,0 0 1 0 0,-1 0 0 0 0,1 0 0 0 0,-1-1 0 0 0,1 1-1 0 0,0 0 1 0 0,-1 0 0 0 0,1 0 0 0 0,-1-1 0 0 0,1 1-1 0 0,-1 0 1 0 0,1-1 0 0 0,-1 1 0 0 0,1 0 0 0 0,-1-1-1 0 0,1 1 1 0 0,-1-1 0 0 0,1 1 0 0 0,-1-1-1 0 0,0 1 1 0 0,1-1 0 0 0,-1 1 0 0 0,0-1 0 0 0,1 1-1 0 0,-1-2 1 0 0,-2-27 5295 0 0,-21-28 226 0 0,22 55-5626 0 0,1 1 1 0 0,-1 0-1 0 0,1 0 1 0 0,-1 0 0 0 0,0-1-1 0 0,1 1 1 0 0,-1 0-1 0 0,0 0 1 0 0,0 0-1 0 0,0 0 1 0 0,0 0-1 0 0,0 0 1 0 0,0 0 0 0 0,0 1-1 0 0,0-1 1 0 0,0 0-1 0 0,-1 1 1 0 0,1-1-1 0 0,0 0 1 0 0,0 1-1 0 0,-1 0 1 0 0,1-1-1 0 0,0 1 1 0 0,-1 0 0 0 0,1-1-1 0 0,-2 1 1 0 0,0 1-17 0 0,1-1-1 0 0,-1 1 1 0 0,1 0 0 0 0,-1 0 0 0 0,1 0 0 0 0,0 0 0 0 0,-1 0 0 0 0,1 0 0 0 0,0 1 0 0 0,0-1-1 0 0,0 1 1 0 0,-4 3 0 0 0,-5 6-90 0 0,0 1-1 0 0,1 0 0 0 0,-12 20 1 0 0,18-27 64 0 0,-16 27-300 0 0,2 1 0 0 0,0 2 0 0 0,-21 61-1 0 0,-22 116-293 0 0,61-210 578 0 0,-1 1 1 0 0,1-1-1 0 0,-1 0 1 0 0,1 1-1 0 0,0-1 1 0 0,0 0-1 0 0,0 1 1 0 0,0-1-1 0 0,0 1 1 0 0,0-1-1 0 0,1 0 1 0 0,-1 1-1 0 0,1-1 1 0 0,0 0-1 0 0,0 0 1 0 0,-1 1-1 0 0,1-1 1 0 0,1 0-1 0 0,-1 0 1 0 0,0 0-1 0 0,0 0 1 0 0,1 0-1 0 0,1 2 1 0 0,1-1-29 0 0,1 0 0 0 0,-1 0 0 0 0,0-1 0 0 0,1 1 0 0 0,-1-1 1 0 0,1 0-1 0 0,-1 0 0 0 0,1-1 0 0 0,0 1 0 0 0,9 0 0 0 0,-11-2 59 0 0,0 0 0 0 0,0 0-1 0 0,1 0 1 0 0,-1 0 0 0 0,0-1-1 0 0,0 0 1 0 0,0 1 0 0 0,1-1-1 0 0,2-2 1 0 0,-6 3-6 0 0,1 0 0 0 0,-1 0 0 0 0,1 0 0 0 0,-1 0 0 0 0,1 0 0 0 0,-1-1 0 0 0,1 1 0 0 0,-1 0 0 0 0,1 0 0 0 0,-1 0 0 0 0,1-1 0 0 0,-1 1 0 0 0,1 0 0 0 0,-1-1 0 0 0,0 1 0 0 0,1 0 0 0 0,-1-1 0 0 0,0 1 0 0 0,1-1 0 0 0,-1 1 1 0 0,0 0-1 0 0,1-1 0 0 0,-1 1 0 0 0,0-1 0 0 0,0 1 0 0 0,0-1 0 0 0,1 1 0 0 0,-1-1 0 0 0,0 1 0 0 0,0-1 0 0 0,0 1 0 0 0,0-1 0 0 0,0 1 0 0 0,0-1 0 0 0,0 1 0 0 0,0-1 0 0 0,0 1 0 0 0,0-1 0 0 0,0 1 0 0 0,0-1 0 0 0,-1 1 0 0 0,1-1 0 0 0,0 1 0 0 0,0-1 0 0 0,0 1 0 0 0,-1-1 0 0 0,1 1 0 0 0,0 0 0 0 0,0-1 0 0 0,-1 1 0 0 0,1-1 0 0 0,0 1 0 0 0,-1 0 0 0 0,1-1 0 0 0,-1 1 0 0 0,1 0 0 0 0,-1-1 0 0 0,1 1 0 0 0,0 0 0 0 0,-1 0 0 0 0,1-1 0 0 0,-1 1 0 0 0,0 0 0 0 0,-1-1-105 0 0,0 0-1 0 0,1 1 1 0 0,-1-1-1 0 0,0 1 0 0 0,0-1 1 0 0,0 1-1 0 0,0 0 1 0 0,1 0-1 0 0,-1 0 0 0 0,0 0 1 0 0,0 0-1 0 0,-3 1 0 0 0,-13 2-4877 0 0,17-3 4618 0 0,-2 0-3212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27.596"/>
    </inkml:context>
    <inkml:brush xml:id="br0">
      <inkml:brushProperty name="width" value="0.035" units="cm"/>
      <inkml:brushProperty name="height" value="0.035" units="cm"/>
      <inkml:brushProperty name="color" value="#FF0066"/>
    </inkml:brush>
  </inkml:definitions>
  <inkml:trace contextRef="#ctx0" brushRef="#br0">372 63 3081 0 0,'17'-30'1873'0'0,"-16"29"-1649"0"0,0 0-1 0 0,-1-1 1 0 0,1 1 0 0 0,0 0-1 0 0,-1 0 1 0 0,0 0 0 0 0,1-1-1 0 0,-1 1 1 0 0,0 0 0 0 0,1 0-1 0 0,-1-1 1 0 0,0 1 0 0 0,0 0-1 0 0,0-1 1 0 0,0 1 0 0 0,0 0-1 0 0,-1-1 1 0 0,1 1 0 0 0,0 0-1 0 0,-1 0 1 0 0,1-1 0 0 0,0 1 0 0 0,-2-2-1 0 0,1 3-45 0 0,-1 0 0 0 0,1 0 0 0 0,0 0 1 0 0,-1 0-1 0 0,1 0 0 0 0,-1 0 0 0 0,1 0 0 0 0,0 0 0 0 0,-1 0 0 0 0,1 1 0 0 0,-1-1 0 0 0,1 0 0 0 0,0 1 0 0 0,-1-1 0 0 0,1 1 0 0 0,0 0 0 0 0,0-1 1 0 0,-1 1-1 0 0,1 0 0 0 0,0 0 0 0 0,0 0 0 0 0,0 0 0 0 0,0 0 0 0 0,-2 2 0 0 0,-25 26 1326 0 0,6-3-854 0 0,-1-1 1 0 0,-47 41-1 0 0,56-56-533 0 0,0 0 0 0 0,-1 0 1 0 0,0-2-1 0 0,-1 0 0 0 0,1 0 0 0 0,-2-2 1 0 0,-21 7-1 0 0,34-11-125 0 0,-1-1 0 0 0,1 1 0 0 0,1 1 1 0 0,-1-1-1 0 0,0 0 0 0 0,1 1 0 0 0,-1 0 1 0 0,1 0-1 0 0,-1 0 0 0 0,1 0 0 0 0,0 0 1 0 0,1 1-1 0 0,-1 0 0 0 0,1-1 0 0 0,-1 1 0 0 0,1 0 1 0 0,0 0-1 0 0,0 0 0 0 0,1 0 0 0 0,-3 8 1 0 0,3-9 11 0 0,0 0 0 0 0,0 1 1 0 0,1-1-1 0 0,-1 1 0 0 0,1-1 0 0 0,0 1 1 0 0,-1-1-1 0 0,2 1 0 0 0,-1-1 1 0 0,0 1-1 0 0,1-1 0 0 0,-1 0 1 0 0,1 1-1 0 0,0-1 0 0 0,0 0 1 0 0,0 1-1 0 0,1-1 0 0 0,-1 0 1 0 0,1 0-1 0 0,0 0 0 0 0,0 0 1 0 0,0 0-1 0 0,0-1 0 0 0,0 1 0 0 0,0 0 1 0 0,6 3-1 0 0,25 15-36 0 0,1-3-1 0 0,2 0 0 0 0,-1-3 1 0 0,2-1-1 0 0,0-1 1 0 0,42 8-1 0 0,-51-9-954 0 0,-20-3-4219 0 0,-5-2-259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30.738"/>
    </inkml:context>
    <inkml:brush xml:id="br0">
      <inkml:brushProperty name="width" value="0.035" units="cm"/>
      <inkml:brushProperty name="height" value="0.035" units="cm"/>
      <inkml:brushProperty name="color" value="#FF0066"/>
    </inkml:brush>
  </inkml:definitions>
  <inkml:trace contextRef="#ctx0" brushRef="#br0">673 1 288 0 0,'-4'12'2806'0'0,"-19"12"9711"0"0,20-22-12029 0 0,-8 14 2723 0 0,11-15-3176 0 0,0-1-1 0 0,0 0 0 0 0,0 1 1 0 0,0-1-1 0 0,0 0 0 0 0,0 1 1 0 0,-1-1-1 0 0,1 0 0 0 0,0 1 1 0 0,0-1-1 0 0,-1 0 0 0 0,1 1 0 0 0,0-1 1 0 0,0 0-1 0 0,-1 0 0 0 0,1 1 1 0 0,0-1-1 0 0,-1 0 0 0 0,1 0 1 0 0,0 1-1 0 0,-1-1 0 0 0,1 0 1 0 0,0 0-1 0 0,-1 0 0 0 0,1 0 0 0 0,0 0 1 0 0,-1 0-1 0 0,1 0 0 0 0,-1 1 1 0 0,1-1-1 0 0,0 0 0 0 0,-1 0 1 0 0,1 0-1 0 0,-1-1 0 0 0,1 1 1 0 0,0 0-1 0 0,-1 0 0 0 0,0 0 0 0 0,-11 0 86 0 0,-1-1 0 0 0,0 0 0 0 0,1-1 0 0 0,0 0 0 0 0,-1-1 0 0 0,1-1-1 0 0,0 1 1 0 0,0-2 0 0 0,-12-6 0 0 0,-32-10 488 0 0,41 18-547 0 0,1 1 0 0 0,-1 0 0 0 0,0 1 0 0 0,0 0 0 0 0,0 2 0 0 0,0-1 0 0 0,0 2 0 0 0,0 0 0 0 0,-23 7 0 0 0,-55 5 39 0 0,25-6 158 0 0,-17 2-217 0 0,75-8-11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32.899"/>
    </inkml:context>
    <inkml:brush xml:id="br0">
      <inkml:brushProperty name="width" value="0.035" units="cm"/>
      <inkml:brushProperty name="height" value="0.035" units="cm"/>
      <inkml:brushProperty name="color" value="#FF0066"/>
    </inkml:brush>
  </inkml:definitions>
  <inkml:trace contextRef="#ctx0" brushRef="#br0">180 124 1352 0 0,'-27'8'562'0'0,"25"-8"-103"0"0,0 0 0 0 0,0-1 0 0 0,0 1 0 0 0,1-1 0 0 0,-1 1 0 0 0,0-1 0 0 0,0 0 0 0 0,1 1 0 0 0,-1-1 0 0 0,0 0 1 0 0,1 0-1 0 0,-1 0 0 0 0,1-1 0 0 0,0 1 0 0 0,-1 0 0 0 0,1 0 0 0 0,0-1 0 0 0,-1 1 0 0 0,1-1 0 0 0,0 1 0 0 0,0-1 0 0 0,-1-3 0 0 0,-19-21 856 0 0,19 25-1253 0 0,0-1 0 0 0,0 0-1 0 0,0 1 1 0 0,-1-1 0 0 0,1 1 0 0 0,0-1 0 0 0,-1 1 0 0 0,1 0-1 0 0,-1 0 1 0 0,1 0 0 0 0,-1 1 0 0 0,1-1 0 0 0,-1 1 0 0 0,0-1-1 0 0,1 1 1 0 0,-1 0 0 0 0,0 0 0 0 0,1 0 0 0 0,-1 0 0 0 0,-3 1-1 0 0,-28-3-25 0 0,34 2-8 0 0,-1 0 0 0 0,1-1 0 0 0,-1 1 0 0 0,1 0 0 0 0,0-1 0 0 0,-1 1 0 0 0,1 0 0 0 0,-1 0 0 0 0,1-1 0 0 0,0 1 0 0 0,-1-1 0 0 0,1 1 0 0 0,0 0 0 0 0,0-1 0 0 0,-1 1 0 0 0,1-1 0 0 0,0 1-1 0 0,0-1 1 0 0,0 1 0 0 0,0-1 0 0 0,-1 1 0 0 0,1-1 0 0 0,0 1 0 0 0,0 0 0 0 0,0-1 0 0 0,0 1 0 0 0,0-1 0 0 0,0 0 0 0 0,3 0 2897 0 0,6 5-2894 0 0,-1 1 0 0 0,1-1-1 0 0,0-1 1 0 0,0 0-1 0 0,1 0 1 0 0,-1-1-1 0 0,1 0 1 0 0,-1-1 0 0 0,1 0-1 0 0,0 0 1 0 0,-1-1-1 0 0,1 0 1 0 0,0-1 0 0 0,10-1-1 0 0,15-4 182 0 0,-20 3-118 0 0,0 0 0 0 0,-1 1 0 0 0,1 1 0 0 0,0 0 0 0 0,0 1 0 0 0,0 1 0 0 0,14 2 0 0 0,41 7 67 0 0,1-3 0 0 0,96-2 0 0 0,111 10-16 0 0,-160-8-141 0 0,133-9 0 0 0,-227 1-1 0 0,101-7 231 0 0,-56 3-30 0 0,89 4 0 0 0,464 0-326 0 0,-413-18 286 0 0,87-3 134 0 0,-166 16-62 0 0,-95 2-119 0 0,0 1-1 0 0,0 2 1 0 0,-1 2-1 0 0,1 1 1 0 0,0 2-1 0 0,46 10 1 0 0,-42-2-11 0 0,1-3 0 0 0,0 0 1 0 0,0-3-1 0 0,1-1 0 0 0,0-3 0 0 0,0-1 1 0 0,-1-1-1 0 0,53-9 0 0 0,208-13 427 0 0,-29 4-55 0 0,-65 3 72 0 0,40-5-313 0 0,-215 12-303 0 0,-21 4 172 0 0,-19 2-217 0 0,8 2-32 0 0,-3 2-1520 0 0,2-1 1547 0 0,-1 0 0 0 0,1-1 0 0 0,0 1 0 0 0,0 0 0 0 0,0 0 0 0 0,0 0 0 0 0,0 1 0 0 0,0-1-1 0 0,0 0 1 0 0,1 0 0 0 0,-1 0 0 0 0,0 1 0 0 0,1-1 0 0 0,-1 0 0 0 0,1 1 0 0 0,-1-1 0 0 0,1 1 0 0 0,-1-1-1 0 0,1 0 1 0 0,0 3 0 0 0,0-3-111 0 0,0 1 0 0 0,1-1-1 0 0,-1 0 1 0 0,1 0-1 0 0,-1 0 1 0 0,1 0 0 0 0,-1 0-1 0 0,1 0 1 0 0,0 0 0 0 0,-1 0-1 0 0,1 0 1 0 0,0 0-1 0 0,0 0 1 0 0,0 0 0 0 0,-1-1-1 0 0,1 1 1 0 0,0 0 0 0 0,0 0-1 0 0,0-1 1 0 0,1 1-1 0 0,-1-1 1 0 0,0 1 0 0 0,0-1-1 0 0,0 1 1 0 0,0-1 0 0 0,0 0-1 0 0,1 0 1 0 0,-1 0-1 0 0,2 1 1 0 0,-2-1 55 0 0,-1 0-1 0 0,1 0 1 0 0,0 0 0 0 0,0 1-1 0 0,-1-1 1 0 0,1 0 0 0 0,0 0-1 0 0,-1 1 1 0 0,1-1-1 0 0,0 0 1 0 0,-1 1 0 0 0,1-1-1 0 0,-1 1 1 0 0,1-1 0 0 0,0 1-1 0 0,-1-1 1 0 0,1 1-1 0 0,-1 0 1 0 0,0-1 0 0 0,1 1-1 0 0,-1 0 1 0 0,1-1 0 0 0,-1 2-1 0 0,0 0-827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57.809"/>
    </inkml:context>
    <inkml:brush xml:id="br0">
      <inkml:brushProperty name="width" value="0.035" units="cm"/>
      <inkml:brushProperty name="height" value="0.035" units="cm"/>
      <inkml:brushProperty name="color" value="#FF0066"/>
    </inkml:brush>
  </inkml:definitions>
  <inkml:trace contextRef="#ctx0" brushRef="#br0">64 134 1352 0 0,'41'10'2285'0'0,"-39"-9"-2174"0"0,-1 0-1 0 0,1 0 1 0 0,0 0 0 0 0,0 0-1 0 0,0 0 1 0 0,0 0-1 0 0,0-1 1 0 0,0 1 0 0 0,0-1-1 0 0,0 1 1 0 0,1-1 0 0 0,-1 0-1 0 0,0 0 1 0 0,0 0-1 0 0,0 0 1 0 0,0 0 0 0 0,0-1-1 0 0,0 1 1 0 0,0-1-1 0 0,1 1 1 0 0,-1-1 0 0 0,0 0-1 0 0,-1 0 1 0 0,1 0-1 0 0,0 0 1 0 0,0 0 0 0 0,0 0-1 0 0,0 0 1 0 0,-1 0-1 0 0,1-1 1 0 0,-1 1 0 0 0,1-1-1 0 0,-1 1 1 0 0,1-1-1 0 0,-1 0 1 0 0,2-3 0 0 0,10-13 652 0 0,-7 11-554 0 0,0-1 1 0 0,-1 0-1 0 0,1 0 0 0 0,-2-1 0 0 0,7-15 1 0 0,-10 23-188 0 0,-1-1 0 0 0,1 1 1 0 0,-1 0-1 0 0,0-1 0 0 0,0 1 1 0 0,0 0-1 0 0,0-1 1 0 0,0 1-1 0 0,0 0 0 0 0,0-1 1 0 0,0 1-1 0 0,0-1 0 0 0,-1 1 1 0 0,1 0-1 0 0,-1-1 1 0 0,1 1-1 0 0,-1 0 0 0 0,-1-3 1 0 0,1 3 6 0 0,-1-1 1 0 0,1 1-1 0 0,-1-1 1 0 0,0 1 0 0 0,0 0-1 0 0,1 0 1 0 0,-1 0 0 0 0,0 0-1 0 0,0 0 1 0 0,0 0-1 0 0,0 0 1 0 0,0 1 0 0 0,-1-1-1 0 0,1 1 1 0 0,0-1-1 0 0,-2 1 1 0 0,0 0-13 0 0,0 0 0 0 0,1 0 0 0 0,-1 0 0 0 0,1 1 1 0 0,-1 0-1 0 0,0-1 0 0 0,1 1 0 0 0,-1 1 0 0 0,1-1 0 0 0,0 0 0 0 0,-1 1 1 0 0,1 0-1 0 0,0 0 0 0 0,0 0 0 0 0,0 0 0 0 0,0 0 0 0 0,0 0 0 0 0,1 1 0 0 0,-1 0 1 0 0,1-1-1 0 0,-1 1 0 0 0,1 0 0 0 0,-3 5 0 0 0,-6 10-220 0 0,0 0-1 0 0,-15 36 1 0 0,20-39 153 0 0,-3 4 3 0 0,-29 72-43 0 0,36-84 90 0 0,0-1 1 0 0,0 1 0 0 0,0 0 0 0 0,1 0 0 0 0,0 0 0 0 0,1 0 0 0 0,-1 0 0 0 0,1 0 0 0 0,1 0 0 0 0,1 13 0 0 0,-1-17 8 0 0,-1-1-1 0 0,1 0 1 0 0,0 0 0 0 0,0 0 0 0 0,0 0-1 0 0,0 0 1 0 0,0 0 0 0 0,1 0 0 0 0,-1 0-1 0 0,0 0 1 0 0,1-1 0 0 0,0 1 0 0 0,-1 0-1 0 0,1-1 1 0 0,0 0 0 0 0,0 1 0 0 0,-1-1-1 0 0,1 0 1 0 0,0 0 0 0 0,1 0 0 0 0,-1 0-1 0 0,4 1 1 0 0,-1-1-4 0 0,0 0 0 0 0,0-1 1 0 0,0 1-1 0 0,0-1 0 0 0,0 0 0 0 0,0-1 0 0 0,0 1 0 0 0,1-1 0 0 0,7-3 1 0 0,8-2-20 0 0,-1-2 0 0 0,-1-1 0 0 0,31-17 0 0 0,-29 12-465 0 0,0 0 0 0 0,-1-2 0 0 0,-1 0 0 0 0,0-2 0 0 0,-1 0 0 0 0,16-22 1 0 0,-18 20-2219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58.464"/>
    </inkml:context>
    <inkml:brush xml:id="br0">
      <inkml:brushProperty name="width" value="0.035" units="cm"/>
      <inkml:brushProperty name="height" value="0.035" units="cm"/>
      <inkml:brushProperty name="color" value="#FF0066"/>
    </inkml:brush>
  </inkml:definitions>
  <inkml:trace contextRef="#ctx0" brushRef="#br0">268 138 1584 0 0,'1'-2'6088'0'0,"1"-14"-5918"0"0,-2 13-80 0 0,-1 1-1 0 0,1 0 1 0 0,-1 0 0 0 0,0 0 0 0 0,1 0 0 0 0,-1 0 0 0 0,0 0-1 0 0,0 0 1 0 0,0 0 0 0 0,0 0 0 0 0,-1 1 0 0 0,1-1 0 0 0,0 0-1 0 0,-1 1 1 0 0,1-1 0 0 0,-1 1 0 0 0,0-1 0 0 0,1 1 0 0 0,-1 0-1 0 0,0 0 1 0 0,0 0 0 0 0,0 0 0 0 0,0 0 0 0 0,0 0 0 0 0,0 0-1 0 0,0 0 1 0 0,0 1 0 0 0,-3-1 0 0 0,-5-2 299 0 0,-1 0 0 0 0,0 1 0 0 0,-20-1 0 0 0,25 3-327 0 0,0 1 1 0 0,0-1-1 0 0,0 2 0 0 0,0-1 1 0 0,1 0-1 0 0,-1 1 1 0 0,0 0-1 0 0,1 1 1 0 0,-1-1-1 0 0,1 1 1 0 0,0 0-1 0 0,0 0 1 0 0,0 1-1 0 0,0 0 1 0 0,1 0-1 0 0,-1 0 1 0 0,1 0-1 0 0,0 0 1 0 0,0 1-1 0 0,0 0 1 0 0,1 0-1 0 0,0 0 1 0 0,-5 9-1 0 0,2-1-97 0 0,-1-1-1 0 0,2 1 1 0 0,0 0-1 0 0,0 1 0 0 0,1-1 1 0 0,1 1-1 0 0,0 0 1 0 0,1 0-1 0 0,0 16 1 0 0,1-26 44 0 0,1 1 0 0 0,0-1 0 0 0,0 1 0 0 0,1-1 0 0 0,-1 1 0 0 0,1-1 0 0 0,0 0 0 0 0,0 1 0 0 0,0-1 0 0 0,1 0 1 0 0,-1 0-1 0 0,1 0 0 0 0,0 0 0 0 0,0 0 0 0 0,1 0 0 0 0,-1-1 0 0 0,1 1 0 0 0,0-1 0 0 0,-1 1 0 0 0,2-1 0 0 0,-1 0 0 0 0,0 0 0 0 0,1 0 0 0 0,-1-1 0 0 0,1 1 1 0 0,0-1-1 0 0,0 0 0 0 0,0 0 0 0 0,0 0 0 0 0,0-1 0 0 0,0 1 0 0 0,0-1 0 0 0,1 0 0 0 0,-1 0 0 0 0,0-1 0 0 0,7 1 0 0 0,-1-1 20 0 0,0 0-1 0 0,0-1 0 0 0,0 0 1 0 0,0-1-1 0 0,0 0 1 0 0,0 0-1 0 0,-1-1 0 0 0,1 0 1 0 0,-1-1-1 0 0,1 0 0 0 0,-1-1 1 0 0,-1 1-1 0 0,1-2 1 0 0,-1 1-1 0 0,10-9 0 0 0,-5 1 199 0 0,0-1 0 0 0,0 0-1 0 0,-1-1 1 0 0,-1-1 0 0 0,0 0-1 0 0,-2 0 1 0 0,14-31-1 0 0,-18 37-412 0 0,-1 1-1 0 0,-1-1 1 0 0,1 0-1 0 0,-2 0 1 0 0,0 0-1 0 0,0-1 1 0 0,0 1-1 0 0,-1 0 1 0 0,-1-1-1 0 0,0 1 1 0 0,0-1-1 0 0,-1 1 1 0 0,-1 0-1 0 0,0-1 1 0 0,-5-16-1 0 0,-4 9-2285 0 0,6 13-1396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58.814"/>
    </inkml:context>
    <inkml:brush xml:id="br0">
      <inkml:brushProperty name="width" value="0.035" units="cm"/>
      <inkml:brushProperty name="height" value="0.035" units="cm"/>
      <inkml:brushProperty name="color" value="#FF0066"/>
    </inkml:brush>
  </inkml:definitions>
  <inkml:trace contextRef="#ctx0" brushRef="#br0">255 0 3081 0 0,'0'0'134'0'0,"-5"3"2542"0"0,-1 1 2730 0 0,-10 10-4665 0 0,1 0 0 0 0,1 0 0 0 0,0 2 0 0 0,0 0 0 0 0,-13 22 0 0 0,-57 100-701 0 0,46-73-934 0 0,18-17-376 0 0,18-23-643 0 0,3-25 1783 0 0,-1 1 0 0 0,0-1 0 0 0,0 1 0 0 0,1-1 0 0 0,-1 0-1 0 0,0 1 1 0 0,1-1 0 0 0,-1 1 0 0 0,0-1 0 0 0,1 0 0 0 0,-1 1 0 0 0,1-1-1 0 0,-1 0 1 0 0,0 1 0 0 0,1-1 0 0 0,-1 0 0 0 0,1 0 0 0 0,-1 0 0 0 0,1 1-1 0 0,-1-1 1 0 0,1 0 0 0 0,-1 0 0 0 0,1 0 0 0 0,-1 0 0 0 0,1 0 0 0 0,-1 0-1 0 0,1 0 1 0 0,-1 0 0 0 0,1 0 0 0 0,-1 0 0 0 0,1 0 0 0 0,-1 0 0 0 0,1 0-1 0 0,-1 0 1 0 0,1-1 0 0 0,-1 1 0 0 0,1 0 0 0 0,0-1 0 0 0,6-1-2756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59.267"/>
    </inkml:context>
    <inkml:brush xml:id="br0">
      <inkml:brushProperty name="width" value="0.035" units="cm"/>
      <inkml:brushProperty name="height" value="0.035" units="cm"/>
      <inkml:brushProperty name="color" value="#FF0066"/>
    </inkml:brush>
  </inkml:definitions>
  <inkml:trace contextRef="#ctx0" brushRef="#br0">154 135 1032 0 0,'2'1'128'0'0,"0"-1"-1"0"0,0 0 0 0 0,0 0 1 0 0,0 0-1 0 0,-1 0 0 0 0,1 0 1 0 0,0 0-1 0 0,0-1 1 0 0,0 1-1 0 0,0-1 0 0 0,0 1 1 0 0,-1-1-1 0 0,1 0 0 0 0,0 1 1 0 0,0-1-1 0 0,-1 0 1 0 0,1 0-1 0 0,-1 0 0 0 0,1-1 1 0 0,-1 1-1 0 0,1 0 0 0 0,-1 0 1 0 0,0-1-1 0 0,1 1 1 0 0,-1-1-1 0 0,0 1 0 0 0,0-1 1 0 0,0 0-1 0 0,0 1 0 0 0,0-1 1 0 0,-1 0-1 0 0,1 0 1 0 0,0 0-1 0 0,-1 1 0 0 0,0-1 1 0 0,1 0-1 0 0,-1 0 0 0 0,0 0 1 0 0,0 0-1 0 0,0 0 1 0 0,0 0-1 0 0,0 0 0 0 0,0 1 1 0 0,-1-1-1 0 0,0-4 0 0 0,0 1 228 0 0,-1 0 0 0 0,1 0 0 0 0,-1 1 0 0 0,0-1-1 0 0,-1 0 1 0 0,1 1 0 0 0,-1-1 0 0 0,0 1 0 0 0,0 0-1 0 0,0 0 1 0 0,0 0 0 0 0,-1 0 0 0 0,0 0-1 0 0,0 1 1 0 0,0 0 0 0 0,-8-5 0 0 0,11 7-293 0 0,-1 1 1 0 0,0 0-1 0 0,0-1 1 0 0,0 1-1 0 0,0 0 1 0 0,0 0-1 0 0,0 1 1 0 0,0-1-1 0 0,0 0 1 0 0,0 0-1 0 0,0 1 1 0 0,0-1-1 0 0,0 1 1 0 0,0 0-1 0 0,0 0 1 0 0,1 0-1 0 0,-1 0 1 0 0,0 0-1 0 0,1 0 1 0 0,-1 0-1 0 0,0 0 1 0 0,1 0-1 0 0,0 1 1 0 0,-1-1-1 0 0,1 1 1 0 0,0-1-1 0 0,-1 1 1 0 0,1 0-1 0 0,-1 2 1 0 0,-35 57-88 0 0,34-56 44 0 0,-10 21-73 0 0,-16 44 0 0 0,26-62 45 0 0,0 1 0 0 0,1 0 0 0 0,0 0 0 0 0,1 0 0 0 0,0 0 1 0 0,0 0-1 0 0,1 0 0 0 0,0 0 0 0 0,1 13 0 0 0,0-20 24 0 0,-1 1 0 0 0,1-1 0 0 0,-1 1-1 0 0,1-1 1 0 0,0 0 0 0 0,0 1 0 0 0,0-1 0 0 0,0 0 0 0 0,0 0-1 0 0,1 0 1 0 0,-1 1 0 0 0,1-2 0 0 0,-1 1 0 0 0,1 0 0 0 0,0 0-1 0 0,0 0 1 0 0,0-1 0 0 0,0 1 0 0 0,0-1 0 0 0,0 1 0 0 0,0-1-1 0 0,3 1 1 0 0,-1 0 49 0 0,1-1 0 0 0,-1 0 0 0 0,0-1 1 0 0,1 1-1 0 0,-1-1 0 0 0,1 0 0 0 0,-1 0 0 0 0,1 0 0 0 0,-1 0 0 0 0,1-1 0 0 0,6-2 0 0 0,1 0 66 0 0,-1 0 0 0 0,0-1 0 0 0,-1-1 0 0 0,1 0-1 0 0,-1 0 1 0 0,0-1 0 0 0,0 0 0 0 0,-1-1 0 0 0,9-8 0 0 0,-14 11-63 0 0,0 0 1 0 0,0 0 0 0 0,0-1 0 0 0,0 1-1 0 0,-1-1 1 0 0,0 0 0 0 0,0 0 0 0 0,-1 0-1 0 0,1 0 1 0 0,-1-1 0 0 0,0 1 0 0 0,0-1-1 0 0,-1 1 1 0 0,0-1 0 0 0,0 0 0 0 0,0 0-1 0 0,0 1 1 0 0,-1-1 0 0 0,0 0 0 0 0,-1 0-1 0 0,1 0 1 0 0,-1 1 0 0 0,0-1 0 0 0,0 0-1 0 0,-1 1 1 0 0,-3-9 0 0 0,2 7-193 0 0,-1 0 0 0 0,0 0 0 0 0,-1 0 0 0 0,0 0 0 0 0,0 1 0 0 0,0 0 1 0 0,0 0-1 0 0,-1 0 0 0 0,0 1 0 0 0,-1 0 0 0 0,1 0 0 0 0,-1 0 0 0 0,0 1 0 0 0,0 0 0 0 0,0 1 0 0 0,-1-1 0 0 0,1 1 0 0 0,-12-3 1 0 0,1 3-5846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6.160"/>
    </inkml:context>
    <inkml:brush xml:id="br0">
      <inkml:brushProperty name="width" value="0.035" units="cm"/>
      <inkml:brushProperty name="height" value="0.035" units="cm"/>
      <inkml:brushProperty name="color" value="#FF0066"/>
    </inkml:brush>
  </inkml:definitions>
  <inkml:trace contextRef="#ctx0" brushRef="#br0">447 78 4321 0 0,'-3'5'97'0'0,"1"1"0"0"0,-1 0-1 0 0,1 0 1 0 0,0 0 0 0 0,1 1 0 0 0,-1-1-1 0 0,1 0 1 0 0,0 1 0 0 0,1-1 0 0 0,0 7 0 0 0,-2 11 113 0 0,-23 90 1279 0 0,-57 170-1 0 0,50-186-1251 0 0,-20 62 221 0 0,11-41 326 0 0,-27 134 0 0 0,19-43-243 0 0,-12 62-61 0 0,53-223-382 0 0,3 0 1 0 0,1 0-1 0 0,4 76 1 0 0,0-118-99 0 0,1 0 0 0 0,0 0 0 0 0,0 0 0 0 0,1 0 0 0 0,0-1 0 0 0,0 1 0 0 0,0-1 0 0 0,1 1 0 0 0,0-1 0 0 0,0 0 0 0 0,0 0 0 0 0,1 0 0 0 0,0 0 0 0 0,0-1 0 0 0,1 1 0 0 0,0-1 0 0 0,-1 0 0 0 0,2 0 0 0 0,-1-1 0 0 0,0 0 0 0 0,1 0 0 0 0,0 0 1 0 0,10 5-1 0 0,0-3-38 0 0,0-1 1 0 0,0 0 0 0 0,0-1 0 0 0,0-1 0 0 0,1 0 0 0 0,-1-1 0 0 0,1-1-1 0 0,30-2 1 0 0,187-17-285 0 0,-156 8 211 0 0,1 4-1 0 0,0 3 0 0 0,0 4 1 0 0,81 11-1 0 0,477 118-155 0 0,-602-122 267 0 0,-1 2 0 0 0,0 1 0 0 0,-1 1 0 0 0,0 2 0 0 0,-2 1 0 0 0,37 23 0 0 0,-64-35 48 0 0,-1-1 1 0 0,1 0-1 0 0,-1 0 0 0 0,1 0 0 0 0,0 0 0 0 0,0-1 1 0 0,-1 1-1 0 0,1-1 0 0 0,0 0 0 0 0,1 0 0 0 0,5 0 0 0 0,-9-1-26 0 0,1-1-1 0 0,-1 1 0 0 0,1 0 1 0 0,-1-1-1 0 0,1 1 1 0 0,-1-1-1 0 0,0 1 0 0 0,1-1 1 0 0,-1 0-1 0 0,0 0 0 0 0,1 0 1 0 0,-1 1-1 0 0,0-1 0 0 0,0 0 1 0 0,0-1-1 0 0,0 1 1 0 0,0 0-1 0 0,0 0 0 0 0,0 0 1 0 0,0-1-1 0 0,0 1 0 0 0,-1 0 1 0 0,1-1-1 0 0,0 1 0 0 0,-1 0 1 0 0,0-1-1 0 0,1 1 0 0 0,-1-1 1 0 0,0 1-1 0 0,1-1 1 0 0,-1 1-1 0 0,0-1 0 0 0,0-2 1 0 0,2-46 169 0 0,-1 0 0 0 0,-3-1 0 0 0,-2 1 0 0 0,-2 0 1 0 0,-16-63-1 0 0,11 63-230 0 0,2-1 1 0 0,2 1 0 0 0,2-2 0 0 0,3 1-1 0 0,4-59 1 0 0,39-162-642 0 0,6-59-1126 0 0,-44 295 1585 0 0,35-281-630 0 0,-26 251 812 0 0,2 1 0 0 0,41-113 0 0 0,-42 145-49 0 0,0 5-27 0 0,-2 0 0 0 0,-1-1 1 0 0,-1 0-1 0 0,-2 0 0 0 0,-1-1 1 0 0,4-40-1 0 0,-10 69 156 0 0,0-1 1 0 0,-1 0-1 0 0,1 0 0 0 0,0 1 1 0 0,-1-1-1 0 0,1 0 0 0 0,-1 1 1 0 0,1-1-1 0 0,-1 0 0 0 0,0 1 1 0 0,0-1-1 0 0,1 1 0 0 0,-1-1 1 0 0,0 1-1 0 0,-1-1 1 0 0,1 1-1 0 0,0 0 0 0 0,0 0 1 0 0,0-1-1 0 0,-1 1 0 0 0,-1-1 1 0 0,-1-1 37 0 0,-1 1 1 0 0,1 0 0 0 0,-1 0-1 0 0,1 0 1 0 0,-1 1 0 0 0,0-1-1 0 0,-7 0 1 0 0,-6 0 211 0 0,-1 0 1 0 0,1 2-1 0 0,-21 1 0 0 0,-14 3 357 0 0,-301 10 3411 0 0,-443 8-1179 0 0,663-21-5692 0 0,-22 2-4821 0 0,136-1 4434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7.009"/>
    </inkml:context>
    <inkml:brush xml:id="br0">
      <inkml:brushProperty name="width" value="0.035" units="cm"/>
      <inkml:brushProperty name="height" value="0.035" units="cm"/>
      <inkml:brushProperty name="color" value="#FF0066"/>
    </inkml:brush>
  </inkml:definitions>
  <inkml:trace contextRef="#ctx0" brushRef="#br0">904 86 5409 0 0,'-16'-3'529'0'0,"0"-2"0"0"0,0 0 0 0 0,0-1 0 0 0,1 0 0 0 0,0-1 0 0 0,0-1 0 0 0,1 0 0 0 0,-16-13 0 0 0,25 18-556 0 0,0 1-1 0 0,0 0 1 0 0,0 0-1 0 0,0 0 1 0 0,0 1-1 0 0,-1-1 1 0 0,1 1 0 0 0,0 0-1 0 0,-1 1 1 0 0,1 0-1 0 0,-1-1 1 0 0,1 2-1 0 0,0-1 1 0 0,-1 1-1 0 0,-9 2 1 0 0,-10 2-134 0 0,0 2-1 0 0,-24 10 1 0 0,28-9 201 0 0,-13 5 372 0 0,0 1 0 0 0,2 1 0 0 0,0 2 0 0 0,0 2 0 0 0,2 1-1 0 0,0 1 1 0 0,1 1 0 0 0,2 1 0 0 0,-34 37 0 0 0,40-36-282 0 0,1 0 1 0 0,2 2-1 0 0,0 0 1 0 0,2 1 0 0 0,0 0-1 0 0,2 2 1 0 0,1 0-1 0 0,2 0 1 0 0,1 1-1 0 0,1 0 1 0 0,-5 32 0 0 0,8-26-289 0 0,1 1 1 0 0,2-1-1 0 0,2 1 1 0 0,1 0 0 0 0,7 46-1 0 0,-4-60 20 0 0,2 1-1 0 0,1 0 1 0 0,1-1 0 0 0,1-1-1 0 0,1 1 1 0 0,1-1-1 0 0,1 0 1 0 0,0-1-1 0 0,16 20 1 0 0,-7-16-81 0 0,0 0 0 0 0,2-1-1 0 0,1-1 1 0 0,1-1 0 0 0,1-1 0 0 0,0-2-1 0 0,2 0 1 0 0,0-2 0 0 0,52 25 0 0 0,12-4-1231 0 0,176 50 0 0 0,-89-34 726 0 0,-132-39 446 0 0,0-2 0 0 0,0-3 0 0 0,2-1 0 0 0,52 3 0 0 0,-74-10 105 0 0,1-2 0 0 0,-1-1-1 0 0,0-2 1 0 0,0 0 0 0 0,-1-1-1 0 0,1-2 1 0 0,-1-1 0 0 0,0 0-1 0 0,28-14 1 0 0,482-270 1864 0 0,-506 274-1644 0 0,2 1 1 0 0,59-21-1 0 0,-74 31 92 0 0,1 1 1 0 0,1 1-1 0 0,-1 1 0 0 0,0 0 0 0 0,1 1 1 0 0,0 1-1 0 0,22 2 0 0 0,-22 2 589 0 0,-27 0 1630 0 0,-33-3 1700 0 0,39-1-3885 0 0,-1-1 1 0 0,0 1-1 0 0,0-1 0 0 0,1 0 0 0 0,-1-1 1 0 0,1 1-1 0 0,0-1 0 0 0,0 1 0 0 0,0-1 0 0 0,0 0 1 0 0,0 0-1 0 0,1 0 0 0 0,-1-1 0 0 0,1 1 0 0 0,0 0 1 0 0,0-1-1 0 0,0 0 0 0 0,0 1 0 0 0,1-1 0 0 0,-1 0 1 0 0,1 0-1 0 0,0 0 0 0 0,0 0 0 0 0,0-4 0 0 0,-2-15-104 0 0,0 1 0 0 0,2-1 0 0 0,1-25-1 0 0,0 27 68 0 0,2-56-137 0 0,4-1-1 0 0,4 1 1 0 0,21-88-1 0 0,78-220-3256 0 0,-98 348 2608 0 0,6-21-1170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50.641"/>
    </inkml:context>
    <inkml:brush xml:id="br0">
      <inkml:brushProperty name="width" value="0.035" units="cm"/>
      <inkml:brushProperty name="height" value="0.035" units="cm"/>
      <inkml:brushProperty name="color" value="#008C3A"/>
    </inkml:brush>
  </inkml:definitions>
  <inkml:trace contextRef="#ctx0" brushRef="#br0">365 1 776 0 0,'-5'2'1469'0'0,"0"1"-1"0"0,-1 0 1 0 0,1 0-1 0 0,0 0 1 0 0,1 1 0 0 0,-6 3-1 0 0,-24 32 2829 0 0,-23 54-3574 0 0,36-56 387 0 0,-5 9-833 0 0,-26 59 0 0 0,44-87-291 0 0,2 0 0 0 0,0 1-1 0 0,1-1 1 0 0,0 1 0 0 0,2 0 0 0 0,-3 35 0 0 0,6-53 28 0 0,0 0-1 0 0,0 0 1 0 0,0 0-1 0 0,0 0 1 0 0,0 1-1 0 0,0-1 0 0 0,1 0 1 0 0,-1 0-1 0 0,0 0 1 0 0,1 0-1 0 0,-1 0 1 0 0,0 0-1 0 0,1 0 1 0 0,-1 0-1 0 0,1 0 1 0 0,0 0-1 0 0,-1 0 1 0 0,1 0-1 0 0,0 0 1 0 0,0 0-1 0 0,0 0 1 0 0,-1-1-1 0 0,1 1 1 0 0,0 0-1 0 0,0-1 1 0 0,1 2-1 0 0,1-1-5 0 0,-1-1 0 0 0,1 1 0 0 0,-1-1 0 0 0,1 0 0 0 0,-1 1 1 0 0,1-1-1 0 0,-1 0 0 0 0,1 0 0 0 0,-1-1 0 0 0,1 1 0 0 0,4-1 0 0 0,7-4-37 0 0,1 0 0 0 0,-1 0 0 0 0,17-10 0 0 0,-23 11 23 0 0,14-6-283 0 0,0 0 1 0 0,1 1 0 0 0,0 1-1 0 0,1 1 1 0 0,44-6 0 0 0,-63 12 209 0 0,0 0 1 0 0,0 1-1 0 0,-1 0 1 0 0,1 0-1 0 0,0 0 1 0 0,0 1-1 0 0,0-1 1 0 0,0 1-1 0 0,0 0 1 0 0,-1 1-1 0 0,1-1 1 0 0,0 1-1 0 0,-1 0 1 0 0,0 0-1 0 0,1 0 1 0 0,-1 1-1 0 0,0 0 1 0 0,0-1-1 0 0,0 1 1 0 0,0 1-1 0 0,-1-1 1 0 0,1 1-1 0 0,-1-1 1 0 0,0 1-1 0 0,0 0 1 0 0,0 0-1 0 0,-1 0 1 0 0,1 0-1 0 0,-1 1 1 0 0,0-1-1 0 0,0 1 1 0 0,-1 0-1 0 0,1-1 1 0 0,-1 1 0 0 0,0 0-1 0 0,0 5 1 0 0,1 5 117 0 0,-1 0 0 0 0,-1 0 0 0 0,0 1 0 0 0,-1-1 0 0 0,-1 0 0 0 0,0 0 0 0 0,-1 0 1 0 0,-1 0-1 0 0,0-1 0 0 0,-1 1 0 0 0,0-1 0 0 0,-1 0 0 0 0,-1 0 0 0 0,-16 23 1 0 0,-3 3 509 0 0,-3-2 1 0 0,-1 0 0 0 0,-49 46-1 0 0,71-75-438 0 0,-21 19 513 0 0,-45 37 0 0 0,66-59-544 0 0,0 0-1 0 0,0-1 1 0 0,-1 0-1 0 0,0 0 1 0 0,0-1-1 0 0,0 0 0 0 0,0 0 1 0 0,-1-1-1 0 0,1 0 1 0 0,-1-1-1 0 0,-15 2 1 0 0,23-4-98 0 0,-1 0 0 0 0,1 0-1 0 0,-1 0 1 0 0,1-1 0 0 0,-1 1 0 0 0,1-1-1 0 0,-1 1 1 0 0,1-1 0 0 0,0 0 0 0 0,-1 0 0 0 0,1 0-1 0 0,0 0 1 0 0,0 0 0 0 0,-1-1 0 0 0,1 1 0 0 0,0-1-1 0 0,0 1 1 0 0,1-1 0 0 0,-1 0 0 0 0,-2-2-1 0 0,1-1-72 0 0,0 0 0 0 0,0 0-1 0 0,0 0 1 0 0,0-1-1 0 0,1 1 1 0 0,0-1-1 0 0,0 0 1 0 0,-2-7-1 0 0,0-9-638 0 0,1 0-1 0 0,1-1 1 0 0,2-31-1 0 0,3-4-776 0 0,4-5-12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8.171"/>
    </inkml:context>
    <inkml:brush xml:id="br0">
      <inkml:brushProperty name="width" value="0.035" units="cm"/>
      <inkml:brushProperty name="height" value="0.035" units="cm"/>
      <inkml:brushProperty name="color" value="#FF0066"/>
    </inkml:brush>
  </inkml:definitions>
  <inkml:trace contextRef="#ctx0" brushRef="#br0">286 0 3681 0 0,'-1'0'5'0'0,"0"0"0"0"0,0 0 1 0 0,0 0-1 0 0,0 1 1 0 0,0-1-1 0 0,-1 0 0 0 0,1 0 1 0 0,0 1-1 0 0,0-1 0 0 0,0 0 1 0 0,0 1-1 0 0,0-1 0 0 0,0 1 1 0 0,0 0-1 0 0,0-1 0 0 0,1 1 1 0 0,-1 0-1 0 0,0-1 0 0 0,0 1 1 0 0,0 0-1 0 0,1 0 0 0 0,-1 0 1 0 0,0 0-1 0 0,1 0 0 0 0,-1 0 1 0 0,1 0-1 0 0,-1 0 0 0 0,1 0 1 0 0,-1 0-1 0 0,1 2 0 0 0,-21 40-237 0 0,21-41 243 0 0,-30 78 18 0 0,3 1 1 0 0,-26 139-1 0 0,-5 176 526 0 0,44-288-461 0 0,0 23-271 0 0,7-50-919 0 0,-25 110-1 0 0,28-176 753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8.425"/>
    </inkml:context>
    <inkml:brush xml:id="br0">
      <inkml:brushProperty name="width" value="0.035" units="cm"/>
      <inkml:brushProperty name="height" value="0.035" units="cm"/>
      <inkml:brushProperty name="color" value="#FF0066"/>
    </inkml:brush>
  </inkml:definitions>
  <inkml:trace contextRef="#ctx0" brushRef="#br0">7 0 1152 0 0,'12'93'2354'0'0,"-21"-16"-986"0"0,5-59-1171 0 0,2 0-1 0 0,0 1 1 0 0,1-1 0 0 0,1 21-1 0 0,6-21-724 0 0,-2-15-1392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8.592"/>
    </inkml:context>
    <inkml:brush xml:id="br0">
      <inkml:brushProperty name="width" value="0.035" units="cm"/>
      <inkml:brushProperty name="height" value="0.035" units="cm"/>
      <inkml:brushProperty name="color" value="#FF0066"/>
    </inkml:brush>
  </inkml:definitions>
  <inkml:trace contextRef="#ctx0" brushRef="#br0">12 1 4321 0 0,'-1'0'30'0'0,"0"0"0"0"0,1 1 1 0 0,-1-1-1 0 0,0 1 0 0 0,0 0 0 0 0,1-1 1 0 0,-1 1-1 0 0,1-1 0 0 0,-1 1 0 0 0,1 0 1 0 0,-1 0-1 0 0,1-1 0 0 0,-1 1 0 0 0,1 0 1 0 0,-1 0-1 0 0,1-1 0 0 0,0 1 0 0 0,0 0 1 0 0,-1 0-1 0 0,1 0 0 0 0,0 0 0 0 0,0-1 1 0 0,0 1-1 0 0,0 0 0 0 0,0 0 0 0 0,0 0 1 0 0,0 0-1 0 0,0 0 0 0 0,0 0 0 0 0,1-1 1 0 0,-1 1-1 0 0,0 0 0 0 0,1 1 0 0 0,8 49-72 0 0,-4-23 72 0 0,-2 27-13 0 0,3 27-782 0 0,-4-68-911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9.006"/>
    </inkml:context>
    <inkml:brush xml:id="br0">
      <inkml:brushProperty name="width" value="0.035" units="cm"/>
      <inkml:brushProperty name="height" value="0.035" units="cm"/>
      <inkml:brushProperty name="color" value="#FF0066"/>
    </inkml:brush>
  </inkml:definitions>
  <inkml:trace contextRef="#ctx0" brushRef="#br0">99 29 3081 0 0,'-1'0'48'0'0,"0"0"0"0"0,0 0 1 0 0,1 0-1 0 0,-1 0 1 0 0,0 0-1 0 0,0 1 0 0 0,0-1 1 0 0,1 0-1 0 0,-1 0 0 0 0,0 1 1 0 0,0-1-1 0 0,1 0 1 0 0,-1 1-1 0 0,0-1 0 0 0,1 1 1 0 0,-1-1-1 0 0,0 1 1 0 0,1-1-1 0 0,-1 1 0 0 0,1 0 1 0 0,-1-1-1 0 0,1 1 0 0 0,-1 0 1 0 0,1-1-1 0 0,-1 1 1 0 0,1 0-1 0 0,0-1 0 0 0,-1 1 1 0 0,1 0-1 0 0,0 0 1 0 0,0 0-1 0 0,0-1 0 0 0,-1 1 1 0 0,1 0-1 0 0,0 0 0 0 0,0 0 1 0 0,0 1-1 0 0,-5 45 765 0 0,3-32-674 0 0,-29 158 802 0 0,16-109-1021 0 0,-9 128 1 0 0,23-190 77 0 0,1 0 0 0 0,0 0 0 0 0,0 0-1 0 0,0 0 1 0 0,0 0 0 0 0,0 0 0 0 0,0 0-1 0 0,1 0 1 0 0,-1 0 0 0 0,1 0-1 0 0,-1 0 1 0 0,1-1 0 0 0,0 1 0 0 0,0 0-1 0 0,0 0 1 0 0,0 0 0 0 0,0-1 0 0 0,1 3-1 0 0,-1-3-12 0 0,0-1-1 0 0,1 1 0 0 0,-1-1 0 0 0,0 0 0 0 0,0 1 0 0 0,0-1 1 0 0,0 0-1 0 0,0 1 0 0 0,0-1 0 0 0,0 0 0 0 0,0 0 1 0 0,1 0-1 0 0,-1 0 0 0 0,0 0 0 0 0,0 0 0 0 0,0 0 1 0 0,0-1-1 0 0,0 1 0 0 0,0 0 0 0 0,1-1 0 0 0,-1 1 0 0 0,2-1 1 0 0,5-4-105 0 0,-1 1 0 0 0,1-1 0 0 0,-1 0 0 0 0,0-1 0 0 0,0 0 1 0 0,9-10-1 0 0,18-23-104 0 0,-1-1 0 0 0,-3-2 0 0 0,44-78 1 0 0,56-148 1303 0 0,-119 244-838 0 0,-20 94 2153 0 0,2-9-2727 0 0,-1-15 196 0 0,4-31 99 0 0,1 1-1 0 0,0 0 1 0 0,2 0 0 0 0,0 0 0 0 0,0 0 0 0 0,4 28 0 0 0,-3-43-42 0 0,0 0 0 0 0,1 0 1 0 0,-1 0-1 0 0,0 0 0 0 0,1 0 1 0 0,-1 0-1 0 0,1 0 0 0 0,-1 0 0 0 0,1 0 1 0 0,0 0-1 0 0,-1 0 0 0 0,1 0 1 0 0,0 0-1 0 0,0-1 0 0 0,-1 1 1 0 0,1 0-1 0 0,0 0 0 0 0,0-1 1 0 0,0 1-1 0 0,0-1 0 0 0,0 1 1 0 0,0-1-1 0 0,0 1 0 0 0,0-1 1 0 0,0 0-1 0 0,0 1 0 0 0,0-1 0 0 0,0 0 1 0 0,0 0-1 0 0,0 0 0 0 0,0 0 1 0 0,0 0-1 0 0,2 0 0 0 0,5-1-1762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9.484"/>
    </inkml:context>
    <inkml:brush xml:id="br0">
      <inkml:brushProperty name="width" value="0.035" units="cm"/>
      <inkml:brushProperty name="height" value="0.035" units="cm"/>
      <inkml:brushProperty name="color" value="#FF0066"/>
    </inkml:brush>
  </inkml:definitions>
  <inkml:trace contextRef="#ctx0" brushRef="#br0">179 143 5785 0 0,'-6'-2'53'0'0,"0"1"-1"0"0,0 0 0 0 0,0 0 1 0 0,0 0-1 0 0,0 1 0 0 0,-1-1 0 0 0,1 2 1 0 0,0-1-1 0 0,0 1 0 0 0,0 0 1 0 0,0 0-1 0 0,-10 3 0 0 0,12-2-5 0 0,0 0-1 0 0,1 0 1 0 0,-1 0-1 0 0,1 0 1 0 0,0 0-1 0 0,0 1 1 0 0,0-1-1 0 0,0 1 1 0 0,0 0-1 0 0,1 0 1 0 0,-1 0-1 0 0,1 0 1 0 0,0 1-1 0 0,0-1 1 0 0,0 1-1 0 0,0-1 1 0 0,0 1-1 0 0,1 0 1 0 0,0-1-1 0 0,-2 8 1 0 0,-9 43-25 0 0,-6 60 1 0 0,16-94-38 0 0,0 1-1 0 0,2 0 0 0 0,0 0 1 0 0,2 0-1 0 0,0 0 0 0 0,6 22 1 0 0,-8-40 18 0 0,1-1 0 0 0,0 1 0 0 0,-1-1 0 0 0,1 1 0 0 0,0-1 0 0 0,0 1 1 0 0,0-1-1 0 0,1 1 0 0 0,-1-1 0 0 0,1 0 0 0 0,-1 0 0 0 0,1 0 0 0 0,0 0 0 0 0,-1 0 1 0 0,1 0-1 0 0,0 0 0 0 0,0 0 0 0 0,1-1 0 0 0,-1 1 0 0 0,0-1 0 0 0,3 2 1 0 0,-2-3-12 0 0,-1 1 1 0 0,1-1 0 0 0,0 0 0 0 0,0 0-1 0 0,0 0 1 0 0,0 0 0 0 0,-1 0 0 0 0,1 0-1 0 0,0-1 1 0 0,0 0 0 0 0,-1 1 0 0 0,1-1-1 0 0,0 0 1 0 0,-1 0 0 0 0,1-1 0 0 0,3-1-1 0 0,7-5-7 0 0,-1-1-1 0 0,0 0 0 0 0,0-1 0 0 0,-1-1 0 0 0,20-22 0 0 0,-1-8-456 0 0,-1-1-1 0 0,-2-1 1 0 0,-1-2 0 0 0,-3 0-1 0 0,-2-1 1 0 0,-2-2-1 0 0,-2 0 1 0 0,21-95 0 0 0,-37 138 344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9.711"/>
    </inkml:context>
    <inkml:brush xml:id="br0">
      <inkml:brushProperty name="width" value="0.035" units="cm"/>
      <inkml:brushProperty name="height" value="0.035" units="cm"/>
      <inkml:brushProperty name="color" value="#FF0066"/>
    </inkml:brush>
  </inkml:definitions>
  <inkml:trace contextRef="#ctx0" brushRef="#br0">1 1 2040 0 0,'0'0'80'0'0,"0"0"0"0"0,0 1 0 0 0,0-1 0 0 0,0 0 0 0 0,0 0 0 0 0,0 0 0 0 0,1 1 0 0 0,-1-1 0 0 0,0 0 0 0 0,0 0 0 0 0,0 0 0 0 0,0 1 0 0 0,1-1 0 0 0,-1 0 0 0 0,0 0 0 0 0,0 0 0 0 0,0 0 0 0 0,1 0 0 0 0,-1 0 0 0 0,0 1 0 0 0,0-1 0 0 0,1 0 0 0 0,-1 0 0 0 0,0 0 0 0 0,0 0 0 0 0,0 0 0 0 0,1 0 0 0 0,-1 0 0 0 0,0 0 0 0 0,0 0 0 0 0,1 0 0 0 0,-1 0 0 0 0,0 0 0 0 0,0 0 0 0 0,1 0 0 0 0,-1 0 0 0 0,0 0 0 0 0,0-1 0 0 0,1 1 0 0 0,-1 0 0 0 0,0 0 0 0 0,0 0 0 0 0,0 0 0 0 0,1 0 0 0 0,-1-1 0 0 0,0 1 0 0 0,0 0 0 0 0,0 0 0 0 0,0 0 0 0 0,1 0 0 0 0,-1-1 0 0 0,0 1 0 0 0,0 0 0 0 0,0 0 0 0 0,0-1 0 0 0,10 56 691 0 0,-5-27-660 0 0,0-1 0 0 0,13 37 0 0 0,-15-55-317 0 0,1 0-1 0 0,0 0 1 0 0,1 0-1 0 0,0-1 0 0 0,0 0 1 0 0,1 0-1 0 0,0 0 1 0 0,0 0-1 0 0,1-1 0 0 0,14 12 1 0 0,-5-6-529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29.966"/>
    </inkml:context>
    <inkml:brush xml:id="br0">
      <inkml:brushProperty name="width" value="0.035" units="cm"/>
      <inkml:brushProperty name="height" value="0.035" units="cm"/>
      <inkml:brushProperty name="color" value="#FF0066"/>
    </inkml:brush>
  </inkml:definitions>
  <inkml:trace contextRef="#ctx0" brushRef="#br0">115 592 3081 0 0,'-6'1'75'0'0,"1"-1"1"0"0,0 1-1 0 0,0 0 1 0 0,0 1 0 0 0,0-1-1 0 0,0 1 1 0 0,0 0-1 0 0,0 0 1 0 0,0 1 0 0 0,1-1-1 0 0,-1 1 1 0 0,1 0-1 0 0,0 0 1 0 0,-1 1 0 0 0,2-1-1 0 0,-1 1 1 0 0,0 0 0 0 0,1 0-1 0 0,-1 0 1 0 0,1 0-1 0 0,1 1 1 0 0,-1-1 0 0 0,0 1-1 0 0,1 0 1 0 0,0-1-1 0 0,0 1 1 0 0,1 0 0 0 0,-3 11-1 0 0,4-16-36 0 0,0 0 1 0 0,0 1-1 0 0,-1-1 0 0 0,1 1 1 0 0,0-1-1 0 0,0 0 0 0 0,0 1 1 0 0,0-1-1 0 0,0 1 0 0 0,0-1 0 0 0,0 1 1 0 0,0-1-1 0 0,0 0 0 0 0,0 1 1 0 0,0-1-1 0 0,0 1 0 0 0,0-1 1 0 0,0 0-1 0 0,1 1 0 0 0,-1-1 1 0 0,0 1-1 0 0,0-1 0 0 0,0 0 0 0 0,1 1 1 0 0,-1-1-1 0 0,0 0 0 0 0,0 1 1 0 0,1-1-1 0 0,-1 0 0 0 0,0 1 1 0 0,1-1-1 0 0,-1 0 0 0 0,1 1 1 0 0,14-4 437 0 0,15-18-458 0 0,21-28-422 0 0,-3-2 0 0 0,53-73 1 0 0,0 0-218 0 0,-41 56-130 0 0,86-130-1 0 0,-104 130 255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0.642"/>
    </inkml:context>
    <inkml:brush xml:id="br0">
      <inkml:brushProperty name="width" value="0.035" units="cm"/>
      <inkml:brushProperty name="height" value="0.035" units="cm"/>
      <inkml:brushProperty name="color" value="#FF0066"/>
    </inkml:brush>
  </inkml:definitions>
  <inkml:trace contextRef="#ctx0" brushRef="#br0">112 86 5785 0 0,'5'-3'-16'0'0,"0"1"-1"0"0,1-1 0 0 0,-1 1 1 0 0,0 0-1 0 0,1 1 1 0 0,0-1-1 0 0,-1 1 0 0 0,10-1 1 0 0,249-53 2096 0 0,-236 49-2106 0 0,-20 4-17 0 0,1 0 1 0 0,0 1 0 0 0,0 0 0 0 0,1 0 0 0 0,-1 1 0 0 0,10 1-1 0 0,-18-1 8 0 0,1 0-1 0 0,-1 0 1 0 0,0 1 0 0 0,1-1-1 0 0,-1 0 1 0 0,0 1-1 0 0,1-1 1 0 0,-1 1-1 0 0,0-1 1 0 0,0 1-1 0 0,0-1 1 0 0,0 1 0 0 0,1 0-1 0 0,-1 0 1 0 0,0 0-1 0 0,0 0 1 0 0,0 0-1 0 0,-1-1 1 0 0,1 2-1 0 0,0-1 1 0 0,0 0-1 0 0,0 0 1 0 0,-1 0 0 0 0,1 0-1 0 0,-1 0 1 0 0,1 1-1 0 0,-1-1 1 0 0,1 0-1 0 0,-1 0 1 0 0,0 1-1 0 0,1-1 1 0 0,-1 0 0 0 0,0 1-1 0 0,0-1 1 0 0,0 0-1 0 0,0 1 1 0 0,0-1-1 0 0,0 0 1 0 0,-1 1-1 0 0,1-1 1 0 0,0 0 0 0 0,-1 1-1 0 0,1-1 1 0 0,-1 0-1 0 0,1 0 1 0 0,-1 1-1 0 0,1-1 1 0 0,-1 0-1 0 0,0 0 1 0 0,-1 1 0 0 0,-33 67-222 0 0,-3-2 0 0 0,-47 63 1 0 0,39-62 264 0 0,-103 127 706 0 0,7-12 2125 0 0,137-175-2597 0 0,-36 59 1453 0 0,38-63-1482 0 0,1 1-1 0 0,0-1 0 0 0,0 1 0 0 0,1-1 0 0 0,-1 1 0 0 0,1 0 1 0 0,0 0-1 0 0,0 0 0 0 0,1 0 0 0 0,-1 0 0 0 0,1 0 0 0 0,1 8 0 0 0,0-11-141 0 0,0 0-1 0 0,0-1 1 0 0,0 1-1 0 0,0 0 0 0 0,1-1 1 0 0,-1 1-1 0 0,0 0 0 0 0,1-1 1 0 0,0 0-1 0 0,-1 1 0 0 0,1-1 1 0 0,0 0-1 0 0,-1 0 0 0 0,1 0 1 0 0,0 0-1 0 0,0 0 0 0 0,0 0 1 0 0,0 0-1 0 0,0-1 0 0 0,0 1 1 0 0,0-1-1 0 0,0 0 1 0 0,0 1-1 0 0,0-1 0 0 0,0 0 1 0 0,0 0-1 0 0,0 0 0 0 0,1-1 1 0 0,2 1-1 0 0,63-11 37 0 0,18-15-188 0 0,161-75 0 0 0,-169 65-1248 0 0,1 3-1 0 0,120-32 1 0 0,-138 53-106 0 0,-4 1-5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2.766"/>
    </inkml:context>
    <inkml:brush xml:id="br0">
      <inkml:brushProperty name="width" value="0.035" units="cm"/>
      <inkml:brushProperty name="height" value="0.035" units="cm"/>
      <inkml:brushProperty name="color" value="#FF0066"/>
    </inkml:brush>
  </inkml:definitions>
  <inkml:trace contextRef="#ctx0" brushRef="#br0">255 479 3569 0 0,'-17'-9'-14'0'0,"-35"-17"3190"0"0,50 25-2962 0 0,0 0 0 0 0,0 0 0 0 0,0 1 0 0 0,-1-1 0 0 0,1 1 0 0 0,0-1 0 0 0,0 1 0 0 0,-1-1 0 0 0,1 1 1 0 0,0 0-1 0 0,-1 0 0 0 0,1 1 0 0 0,0-1 0 0 0,-1 0 0 0 0,1 1 0 0 0,0-1 0 0 0,0 1 0 0 0,-5 1 0 0 0,4 1-241 0 0,0 0 0 0 0,0 0-1 0 0,0 0 1 0 0,0 1 0 0 0,1-1-1 0 0,-1 1 1 0 0,1-1-1 0 0,0 1 1 0 0,0 0 0 0 0,0 0-1 0 0,0 0 1 0 0,-1 6 0 0 0,-13 56-491 0 0,14-51 280 0 0,-32 190-612 0 0,-8 274-1 0 0,35-163 815 0 0,5-102-139 0 0,0-170 65 0 0,1 0-1 0 0,3 0 1 0 0,2 0 0 0 0,1-1-1 0 0,14 53 1 0 0,-16-84 195 0 0,1-1 0 0 0,0 0 0 0 0,0-1 0 0 0,1 1 0 0 0,0-1 0 0 0,1 0 0 0 0,0 0 0 0 0,1-1 0 0 0,0 0 0 0 0,0 0 0 0 0,1 0 0 0 0,0-1-1 0 0,0 0 1 0 0,1-1 0 0 0,0 0 0 0 0,1 0 0 0 0,0-1 0 0 0,-1 0 0 0 0,2-1 0 0 0,-1 0 0 0 0,1 0 0 0 0,0-1 0 0 0,0-1 0 0 0,0 0 0 0 0,12 2 0 0 0,10-1 282 0 0,1-1-1 0 0,0-1 1 0 0,-1-2-1 0 0,53-7 1 0 0,136-31 251 0 0,-137 21-420 0 0,227-57-585 0 0,-29 5 395 0 0,-200 52-1 0 0,-7 0 7 0 0,144-13 0 0 0,-194 29-154 0 0,0 1 0 0 0,0 2 0 0 0,0 0 0 0 0,-1 1 0 0 0,1 2 0 0 0,-1 1 0 0 0,0 0-1 0 0,0 2 1 0 0,37 18 0 0 0,-1 7-737 0 0,-42-21 736 0 0,1-1 0 0 0,0-1 0 0 0,0-1-1 0 0,26 8 1 0 0,-45-18 210 0 0,-1 1 1 0 0,1 0-1 0 0,-1-1 0 0 0,0 1 1 0 0,1 0-1 0 0,-1-1 0 0 0,1 1 0 0 0,-1-1 1 0 0,0 1-1 0 0,0 0 0 0 0,1-1 1 0 0,-1 1-1 0 0,0-1 0 0 0,0 1 0 0 0,1-1 1 0 0,-1 1-1 0 0,0-1 0 0 0,0 1 0 0 0,0-1 1 0 0,0 1-1 0 0,0-1 0 0 0,0 1 1 0 0,0-1-1 0 0,0 0 0 0 0,0 1 0 0 0,0-1 1 0 0,0 1-1 0 0,0-1 0 0 0,0 1 1 0 0,0-1-1 0 0,0 1 0 0 0,0-1 0 0 0,-1 1 1 0 0,1-1-1 0 0,0 1 0 0 0,0-1 1 0 0,-1 1-1 0 0,1-1 0 0 0,0 1 0 0 0,-1-1 1 0 0,-10-29 1250 0 0,10 28-1145 0 0,-21-57 124 0 0,-10-18 558 0 0,4-1 1 0 0,3-1-1 0 0,-19-112 1 0 0,32 80-2119 0 0,4-207 0 0 0,35-113-2146 0 0,-18 322 3148 0 0,-5 68 216 0 0,-1 0 1 0 0,-3 0-1 0 0,-9-75 1 0 0,7 104 187 0 0,0 0 0 0 0,-1 0 1 0 0,-1 1-1 0 0,0-1 0 0 0,0 1 0 0 0,-1 0 1 0 0,0 0-1 0 0,-1 0 0 0 0,-1 1 0 0 0,0 0 1 0 0,0 0-1 0 0,0 1 0 0 0,-2 0 0 0 0,1 0 0 0 0,-1 1 1 0 0,0 0-1 0 0,-15-9 0 0 0,-34-20 223 0 0,-2 3 0 0 0,-2 3 0 0 0,-1 3 0 0 0,-1 2 0 0 0,-1 3 0 0 0,-1 3 0 0 0,-1 3 0 0 0,-1 3 0 0 0,0 3 0 0 0,0 3 0 0 0,-1 2 0 0 0,0 4 0 0 0,-94 9 0 0 0,101 2-100 0 0,0 3 0 0 0,-104 34 1 0 0,-112 64-2484 0 0,261-102 806 0 0,1 2-1 0 0,0-1 0 0 0,-16 14 0 0 0,18-12-2362 0 0,7-5 590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3.023"/>
    </inkml:context>
    <inkml:brush xml:id="br0">
      <inkml:brushProperty name="width" value="0.035" units="cm"/>
      <inkml:brushProperty name="height" value="0.035" units="cm"/>
      <inkml:brushProperty name="color" value="#FF0066"/>
    </inkml:brush>
  </inkml:definitions>
  <inkml:trace contextRef="#ctx0" brushRef="#br0">18 8 5785 0 0,'-17'-7'493'0'0,"25"14"-90"0"0,3 0-215 0 0,1-2 1 0 0,0 1-1 0 0,0-2 0 0 0,0 1 0 0 0,0-2 0 0 0,1 0 0 0 0,-1 0 0 0 0,1-1 0 0 0,21 1 0 0 0,15-2-580 0 0,52-5-1 0 0,-100 4 387 0 0,84-8-1141 0 0,-42 2 556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50.875"/>
    </inkml:context>
    <inkml:brush xml:id="br0">
      <inkml:brushProperty name="width" value="0.035" units="cm"/>
      <inkml:brushProperty name="height" value="0.035" units="cm"/>
      <inkml:brushProperty name="color" value="#008C3A"/>
    </inkml:brush>
  </inkml:definitions>
  <inkml:trace contextRef="#ctx0" brushRef="#br0">54 144 13883 0 0,'-54'14'1622'0'0,"95"-47"-1"0"0,-18 17-1485 0 0,0 1 0 0 0,1 1 0 0 0,1 1 0 0 0,0 1-1 0 0,1 1 1 0 0,0 2 0 0 0,1 0 0 0 0,0 2 0 0 0,0 1-1 0 0,1 1 1 0 0,27-1 0 0 0,-19 5-1283 0 0,-1 0-1 0 0,52 8 1 0 0,-53-2-100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3.214"/>
    </inkml:context>
    <inkml:brush xml:id="br0">
      <inkml:brushProperty name="width" value="0.035" units="cm"/>
      <inkml:brushProperty name="height" value="0.035" units="cm"/>
      <inkml:brushProperty name="color" value="#FF0066"/>
    </inkml:brush>
  </inkml:definitions>
  <inkml:trace contextRef="#ctx0" brushRef="#br0">31 8 1352 0 0,'-8'-3'-501'0'0,"-14"-1"2387"0"0,21 8-222 0 0,12 7-473 0 0,-3-5-1054 0 0,1 0 1 0 0,-1 0-1 0 0,1-1 1 0 0,0 0-1 0 0,1-1 0 0 0,-1 0 1 0 0,1 0-1 0 0,0-1 1 0 0,-1 0-1 0 0,1-1 1 0 0,1 0-1 0 0,-1-1 1 0 0,13 1-1 0 0,19-1-945 0 0,-1-3 0 0 0,41-5 0 0 0,-40 2-405 0 0,-12 3 335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3.389"/>
    </inkml:context>
    <inkml:brush xml:id="br0">
      <inkml:brushProperty name="width" value="0.035" units="cm"/>
      <inkml:brushProperty name="height" value="0.035" units="cm"/>
      <inkml:brushProperty name="color" value="#FF0066"/>
    </inkml:brush>
  </inkml:definitions>
  <inkml:trace contextRef="#ctx0" brushRef="#br0">761 0 600 0 0,'-3'5'50'0'0,"0"-1"-1"0"0,-1 0 1 0 0,1 0 0 0 0,-1 0-1 0 0,1-1 1 0 0,-1 1 0 0 0,0-1-1 0 0,-1 0 1 0 0,1 0 0 0 0,-5 3-1 0 0,-56 28 930 0 0,32-19-605 0 0,-21 11 877 0 0,-109 33 0 0 0,102-39 1078 0 0,-94 44 1 0 0,138-55-2126 0 0,-1 0-1 0 0,2 2 0 0 0,-1 0 0 0 0,2 1 1 0 0,-1 1-1 0 0,2 0 0 0 0,-1 1 1 0 0,2 0-1 0 0,-18 25 0 0 0,21-21-4050 0 0,8-11 450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3.690"/>
    </inkml:context>
    <inkml:brush xml:id="br0">
      <inkml:brushProperty name="width" value="0.035" units="cm"/>
      <inkml:brushProperty name="height" value="0.035" units="cm"/>
      <inkml:brushProperty name="color" value="#FF0066"/>
    </inkml:brush>
  </inkml:definitions>
  <inkml:trace contextRef="#ctx0" brushRef="#br0">576 79 9362 0 0,'-59'-21'3297'0'0,"-117"-23"-1"0"0,144 38-3944 0 0,0 2-1 0 0,0 1 1 0 0,-1 2-1 0 0,1 1 0 0 0,-49 7 1 0 0,27 6-1959 0 0,51-13 2232 0 0,0 2 0 0 0,0-1-1 0 0,0 0 1 0 0,0 0 0 0 0,0 1-1 0 0,0 0 1 0 0,1 0 0 0 0,-1-1-1 0 0,0 2 1 0 0,1-1 0 0 0,0 0-1 0 0,0 0 1 0 0,-1 1 0 0 0,-2 4-1 0 0,4-6-210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3.969"/>
    </inkml:context>
    <inkml:brush xml:id="br0">
      <inkml:brushProperty name="width" value="0.035" units="cm"/>
      <inkml:brushProperty name="height" value="0.035" units="cm"/>
      <inkml:brushProperty name="color" value="#FF0066"/>
    </inkml:brush>
  </inkml:definitions>
  <inkml:trace contextRef="#ctx0" brushRef="#br0">711 50 288 0 0,'-1'-2'118'0'0,"1"1"0"0"0,0-1 0 0 0,-1 1 0 0 0,1-1 0 0 0,-1 1 1 0 0,1 0-1 0 0,-1-1 0 0 0,0 1 0 0 0,1-1 0 0 0,-1 1 0 0 0,0 0 0 0 0,0 0 0 0 0,0 0 0 0 0,0-1 0 0 0,0 1 0 0 0,0 0 0 0 0,0 0 1 0 0,0 0-1 0 0,-1 1 0 0 0,1-1 0 0 0,0 0 0 0 0,-1 0 0 0 0,1 1 0 0 0,0-1 0 0 0,-1 1 0 0 0,1-1 0 0 0,-1 1 0 0 0,-1-1 0 0 0,-45-14 4165 0 0,36 14-3674 0 0,-1-1 0 0 0,0 2 0 0 0,0 0 0 0 0,0 1 0 0 0,0 0-1 0 0,0 0 1 0 0,0 2 0 0 0,1 0 0 0 0,-1 0 0 0 0,-12 6 0 0 0,5-1-327 0 0,0 2 1 0 0,1 0 0 0 0,1 1-1 0 0,0 1 1 0 0,-25 20-1 0 0,1 7-754 0 0,1 2-1 0 0,2 2 0 0 0,-52 75 1 0 0,73-93 164 0 0,-1-1-89 0 0,0 2-1 0 0,2 0 1 0 0,1 1-1 0 0,-18 44 1 0 0,33-70 322 0 0,0 1 1 0 0,0 0-1 0 0,1-1 1 0 0,-1 1-1 0 0,0 0 1 0 0,1 0 0 0 0,0 0-1 0 0,-1 0 1 0 0,1-1-1 0 0,0 1 1 0 0,0 0-1 0 0,0 0 1 0 0,0 0 0 0 0,1 0-1 0 0,-1 0 1 0 0,0 0-1 0 0,1 0 1 0 0,-1-1-1 0 0,1 1 1 0 0,0 0 0 0 0,-1 0-1 0 0,1-1 1 0 0,0 1-1 0 0,0 0 1 0 0,0-1-1 0 0,0 1 1 0 0,1-1 0 0 0,-1 0-1 0 0,0 1 1 0 0,1-1-1 0 0,-1 0 1 0 0,0 1-1 0 0,1-1 1 0 0,0 0 0 0 0,-1 0-1 0 0,1 0 1 0 0,0-1-1 0 0,-1 1 1 0 0,1 0-1 0 0,0-1 1 0 0,0 1 0 0 0,0-1-1 0 0,-1 1 1 0 0,1-1-1 0 0,0 0 1 0 0,0 0-1 0 0,0 0 1 0 0,2 0 0 0 0,10 1-280 0 0,1-1 0 0 0,0 0 0 0 0,-1-2-1 0 0,28-4 1 0 0,-4-4-290 0 0,-1-1 0 0 0,0-1 0 0 0,47-24 0 0 0,-42 16 140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4.497"/>
    </inkml:context>
    <inkml:brush xml:id="br0">
      <inkml:brushProperty name="width" value="0.035" units="cm"/>
      <inkml:brushProperty name="height" value="0.035" units="cm"/>
      <inkml:brushProperty name="color" value="#FF0066"/>
    </inkml:brush>
  </inkml:definitions>
  <inkml:trace contextRef="#ctx0" brushRef="#br0">998 316 2096 0 0,'-82'-45'129'0'0,"-39"-23"-134"0"0,-224-89-1 0 0,310 146 66 0 0,0 1 0 0 0,-1 2 1 0 0,0 2-1 0 0,0 1 0 0 0,-1 1 0 0 0,1 2 1 0 0,-1 2-1 0 0,1 2 0 0 0,-54 8 1 0 0,89-10 120 0 0,-1 0 1 0 0,0 0 0 0 0,1 0 0 0 0,-1 1-1 0 0,0-1 1 0 0,1 0 0 0 0,-1 1 0 0 0,1 0-1 0 0,-1-1 1 0 0,1 1 0 0 0,-1 0 0 0 0,1 0-1 0 0,-1-1 1 0 0,1 1 0 0 0,0 0 0 0 0,0 0-1 0 0,-1 1 1 0 0,1-1 0 0 0,0 0 0 0 0,0 0-1 0 0,0 1 1 0 0,0-1 0 0 0,0 0 0 0 0,0 1-1 0 0,0 1 1 0 0,1-1-34 0 0,1-1-1 0 0,-1 1 0 0 0,1-1 1 0 0,-1 1-1 0 0,1 0 1 0 0,0-1-1 0 0,0 1 0 0 0,-1-1 1 0 0,1 0-1 0 0,0 1 1 0 0,0-1-1 0 0,1 0 0 0 0,-1 1 1 0 0,0-1-1 0 0,0 0 1 0 0,0 0-1 0 0,1 0 0 0 0,-1 0 1 0 0,1 0-1 0 0,-1 0 0 0 0,1-1 1 0 0,-1 1-1 0 0,1 0 1 0 0,-1-1-1 0 0,3 1 0 0 0,22 9 109 0 0,0-1 0 0 0,0-1 0 0 0,1-1 0 0 0,0-2 0 0 0,0 0 0 0 0,31 0 0 0 0,170-5 1774 0 0,-176-2-1911 0 0,60-1-110 0 0,715-2 264 0 0,-143 5-93 0 0,19 0-1915 0 0,-476 13-2632 0 0,-178-6 685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5.339"/>
    </inkml:context>
    <inkml:brush xml:id="br0">
      <inkml:brushProperty name="width" value="0.035" units="cm"/>
      <inkml:brushProperty name="height" value="0.035" units="cm"/>
      <inkml:brushProperty name="color" value="#FF0066"/>
    </inkml:brush>
  </inkml:definitions>
  <inkml:trace contextRef="#ctx0" brushRef="#br0">0 284 1584 0 0,'8'-7'433'0'0,"0"1"1"0"0,0 0-1 0 0,1 0 0 0 0,-1 0 0 0 0,1 1 0 0 0,0 1 0 0 0,1-1 0 0 0,-1 2 0 0 0,1-1 0 0 0,0 1 0 0 0,0 1 0 0 0,12-2 1 0 0,16-1 1798 0 0,77 1-1 0 0,-18 2-2720 0 0,854-54 3614 0 0,-227-1-1545 0 0,-148 9 243 0 0,-566 48-1798 0 0,806-45 469 0 0,-1 39-1877 0 0,-549 31-2770 0 0,-199-17 1051 0 0,4 0-1063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4.467"/>
    </inkml:context>
    <inkml:brush xml:id="br0">
      <inkml:brushProperty name="width" value="0.035" units="cm"/>
      <inkml:brushProperty name="height" value="0.035" units="cm"/>
      <inkml:brushProperty name="color" value="#FF0066"/>
    </inkml:brush>
  </inkml:definitions>
  <inkml:trace contextRef="#ctx0" brushRef="#br0">76 0 3081 0 0,'-6'4'537'0'0,"0"0"1"0"0,1 0-1 0 0,0 0 0 0 0,0 0 1 0 0,0 1-1 0 0,1 0 1 0 0,-1 0-1 0 0,1 1 1 0 0,0-1-1 0 0,1 1 1 0 0,-1 0-1 0 0,1 0 0 0 0,0 0 1 0 0,-2 8-1 0 0,2-2 113 0 0,1 0-1 0 0,0 0 1 0 0,1 0-1 0 0,0 0 1 0 0,1 0-1 0 0,1 0 1 0 0,1 13-1 0 0,16 400 2292 0 0,-14-241-4435 0 0,5-1-4066 0 0,-8-165 937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4.737"/>
    </inkml:context>
    <inkml:brush xml:id="br0">
      <inkml:brushProperty name="width" value="0.035" units="cm"/>
      <inkml:brushProperty name="height" value="0.035" units="cm"/>
      <inkml:brushProperty name="color" value="#FF0066"/>
    </inkml:brush>
  </inkml:definitions>
  <inkml:trace contextRef="#ctx0" brushRef="#br0">38 0 600 0 0,'-7'16'639'0'0,"1"-1"-1"0"0,0 1 1 0 0,2 0 0 0 0,0 1-1 0 0,0-1 1 0 0,-1 31-1 0 0,4-36-230 0 0,0 1 0 0 0,2 0 0 0 0,-1 0 0 0 0,1-1 0 0 0,1 1-1 0 0,0 0 1 0 0,1-1 0 0 0,0 0 0 0 0,1 1 0 0 0,7 15 0 0 0,-11-27-428 0 0,0 1 1 0 0,0-1 0 0 0,0 1 0 0 0,0-1-1 0 0,0 1 1 0 0,1-1 0 0 0,-1 0 0 0 0,0 1-1 0 0,0-1 1 0 0,1 1 0 0 0,-1-1 0 0 0,0 0-1 0 0,1 1 1 0 0,-1-1 0 0 0,0 1 0 0 0,1-1-1 0 0,-1 0 1 0 0,1 0 0 0 0,-1 1 0 0 0,0-1-1 0 0,1 0 1 0 0,-1 0 0 0 0,1 1 0 0 0,-1-1-1 0 0,1 0 1 0 0,-1 0 0 0 0,1 0 0 0 0,-1 0-1 0 0,1 0 1 0 0,-1 0 0 0 0,1 0 0 0 0,-1 0-1 0 0,1 0 1 0 0,-1 0 0 0 0,1 0 0 0 0,-1 0-1 0 0,1 0 1 0 0,-1 0 0 0 0,1 0 0 0 0,-1 0-1 0 0,0-1 1 0 0,1 1 0 0 0,-1 0 0 0 0,1 0-1 0 0,-1-1 1 0 0,1 1 0 0 0,-1 0 0 0 0,0-1-1 0 0,1 1 1 0 0,-1 0 0 0 0,0-1 0 0 0,1 1-1 0 0,-1 0 1 0 0,0-1 0 0 0,1 1 0 0 0,-1-1-1 0 0,0 1 1 0 0,1-1 0 0 0,13-29-2261 0 0,-14 30 2243 0 0,5-18-930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4.955"/>
    </inkml:context>
    <inkml:brush xml:id="br0">
      <inkml:brushProperty name="width" value="0.035" units="cm"/>
      <inkml:brushProperty name="height" value="0.035" units="cm"/>
      <inkml:brushProperty name="color" value="#FF0066"/>
    </inkml:brush>
  </inkml:definitions>
  <inkml:trace contextRef="#ctx0" brushRef="#br0">22 1 1464 0 0,'-19'78'616'0'0,"18"-72"-616"0"0,1 0-1 0 0,-1 0 1 0 0,1 0-1 0 0,0 0 1 0 0,0 0 0 0 0,1-1-1 0 0,-1 1 1 0 0,1 0-1 0 0,1 0 1 0 0,-1 0 0 0 0,4 8-1 0 0,-3-12 11 0 0,-1 0-1 0 0,0 0 0 0 0,1-1 1 0 0,0 1-1 0 0,-1 0 1 0 0,1 0-1 0 0,0-1 1 0 0,0 1-1 0 0,0-1 0 0 0,0 0 1 0 0,0 0-1 0 0,0 1 1 0 0,0-1-1 0 0,5 1 0 0 0,-1 1-9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5.267"/>
    </inkml:context>
    <inkml:brush xml:id="br0">
      <inkml:brushProperty name="width" value="0.035" units="cm"/>
      <inkml:brushProperty name="height" value="0.035" units="cm"/>
      <inkml:brushProperty name="color" value="#FF0066"/>
    </inkml:brush>
  </inkml:definitions>
  <inkml:trace contextRef="#ctx0" brushRef="#br0">0 1 1152 0 0,'3'38'1074'0'0,"-1"119"4481"0"0,-3-90-4124 0 0,13 121-1 0 0,-12-188-1430 0 0,0 1 0 0 0,0 0 0 0 0,0 0 0 0 0,0 0 0 0 0,0-1 0 0 0,0 1 0 0 0,0 0 0 0 0,0 0 0 0 0,0 0 0 0 0,1-1 0 0 0,-1 1 0 0 0,0 0 0 0 0,1 0 0 0 0,-1-1 0 0 0,0 1 0 0 0,1 0 0 0 0,-1-1 0 0 0,1 1 0 0 0,-1 0 0 0 0,1-1 0 0 0,0 1 0 0 0,-1-1 0 0 0,1 1 0 0 0,0-1 0 0 0,-1 1 0 0 0,2 0 0 0 0,-1-2 0 0 0,-1 1 0 0 0,1 0 0 0 0,0-1 0 0 0,0 1 0 0 0,0 0 0 0 0,0-1 0 0 0,0 1 0 0 0,-1-1 0 0 0,1 1 0 0 0,0-1 0 0 0,0 0 0 0 0,-1 1 0 0 0,1-1 0 0 0,-1 0 0 0 0,1 0 0 0 0,0 1 0 0 0,-1-1 0 0 0,1-1 0 0 0,25-49 0 0 0,-23 46 0 0 0,21-48 143 0 0,-8 13 79 0 0,1 2-1 0 0,3 0 1 0 0,1 1-1 0 0,2 1 1 0 0,31-39 0 0 0,-54 75-223 0 0,1-1 1 0 0,-1 1-1 0 0,0-1 1 0 0,1 1 0 0 0,-1 0-1 0 0,0-1 1 0 0,1 1 0 0 0,-1-1-1 0 0,0 1 1 0 0,1 0 0 0 0,-1 0-1 0 0,1-1 1 0 0,-1 1-1 0 0,1 0 1 0 0,-1 0 0 0 0,1-1-1 0 0,-1 1 1 0 0,1 0 0 0 0,-1 0-1 0 0,0 0 1 0 0,1 0 0 0 0,0 0-1 0 0,-1 0 1 0 0,1 0-1 0 0,-1 0 1 0 0,1 0 0 0 0,-1 0-1 0 0,1 0 1 0 0,-1 0 0 0 0,1 0-1 0 0,-1 0 1 0 0,1 0-1 0 0,-1 0 1 0 0,1 1 0 0 0,9 18-12 0 0,-2 39-34 0 0,-7-46 18 0 0,4 131-381 0 0,-5-98-801 0 0,9 79 0 0 0,-9-123 1140 0 0,0-1 1 0 0,0 1-1 0 0,0-1 0 0 0,0 1 0 0 0,0-1 0 0 0,0 1 1 0 0,0-1-1 0 0,0 1 0 0 0,0-1 0 0 0,1 1 0 0 0,-1-1 0 0 0,0 1 1 0 0,0-1-1 0 0,0 1 0 0 0,1-1 0 0 0,-1 1 0 0 0,0-1 1 0 0,1 0-1 0 0,-1 1 0 0 0,0-1 0 0 0,1 1 0 0 0,-1-1 1 0 0,0 0-1 0 0,1 1 0 0 0,-1-1 0 0 0,1 0 0 0 0,-1 1 0 0 0,1-1 1 0 0,-1 0-1 0 0,0 0 0 0 0,1 0 0 0 0,-1 1 0 0 0,1-1 1 0 0,-1 0-1 0 0,1 0 0 0 0,0 0 0 0 0,5-3-2445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51.337"/>
    </inkml:context>
    <inkml:brush xml:id="br0">
      <inkml:brushProperty name="width" value="0.035" units="cm"/>
      <inkml:brushProperty name="height" value="0.035" units="cm"/>
      <inkml:brushProperty name="color" value="#008C3A"/>
    </inkml:brush>
  </inkml:definitions>
  <inkml:trace contextRef="#ctx0" brushRef="#br0">0 174 8866 0 0,'17'-14'1862'0'0,"0"-1"-1"0"0,-2 0 1 0 0,19-24-1 0 0,44-42-2276 0 0,-60 72-2919 0 0,-17 9 3233 0 0,-1-1 1 0 0,1 1-1 0 0,-1 0 0 0 0,1 0 1 0 0,-1 0-1 0 0,1 0 1 0 0,-1 0-1 0 0,1 0 0 0 0,-1 0 1 0 0,1 1-1 0 0,-1-1 0 0 0,1 0 1 0 0,-1 0-1 0 0,0 0 1 0 0,1 0-1 0 0,-1 1 0 0 0,1-1 1 0 0,-1 0-1 0 0,1 0 0 0 0,-1 1 1 0 0,0-1-1 0 0,1 0 0 0 0,-1 0 1 0 0,0 1-1 0 0,1-1 1 0 0,-1 1-1 0 0,0-1 0 0 0,1 0 1 0 0,-1 1-1 0 0,0-1 0 0 0,0 1 1 0 0,0-1-1 0 0,1 1 1 0 0,-1-1-1 0 0,0 0 0 0 0,0 1 1 0 0,0-1-1 0 0,0 1 0 0 0,0 0 1 0 0,0 10-620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5.561"/>
    </inkml:context>
    <inkml:brush xml:id="br0">
      <inkml:brushProperty name="width" value="0.035" units="cm"/>
      <inkml:brushProperty name="height" value="0.035" units="cm"/>
      <inkml:brushProperty name="color" value="#FF0066"/>
    </inkml:brush>
  </inkml:definitions>
  <inkml:trace contextRef="#ctx0" brushRef="#br0">99 32 1152 0 0,'1'-6'872'0'0,"-4"7"21"0"0,-11 13 900 0 0,-16 28 1396 0 0,20-18-2282 0 0,1 0 1 0 0,2 1-1 0 0,0 0 1 0 0,1 0-1 0 0,-2 30 1 0 0,5-25-794 0 0,1 0 1 0 0,2 1-1 0 0,1-1 0 0 0,1 0 1 0 0,2 0-1 0 0,1 0 1 0 0,11 38-1 0 0,-15-64-123 0 0,0-1 1 0 0,1 1-1 0 0,-1-1 1 0 0,0 1-1 0 0,1-1 1 0 0,0 1-1 0 0,0-1 0 0 0,0 0 1 0 0,0 0-1 0 0,0 0 1 0 0,1 0-1 0 0,-1 0 1 0 0,1 0-1 0 0,0-1 0 0 0,0 1 1 0 0,5 2-1 0 0,-6-4-2 0 0,1 0 0 0 0,-1-1 0 0 0,1 1 0 0 0,0-1 0 0 0,-1 0-1 0 0,1 0 1 0 0,0 0 0 0 0,-1 0 0 0 0,1 0 0 0 0,0-1 0 0 0,-1 1 0 0 0,1-1 0 0 0,0 1-1 0 0,-1-1 1 0 0,1 0 0 0 0,-1 0 0 0 0,1 0 0 0 0,-1-1 0 0 0,0 1 0 0 0,1-1-1 0 0,-1 1 1 0 0,0-1 0 0 0,0 1 0 0 0,2-4 0 0 0,17-13-29 0 0,-2-1 1 0 0,0-1-1 0 0,-1 0 0 0 0,-1-2 0 0 0,-1 0 1 0 0,-1-1-1 0 0,13-26 0 0 0,-6 7 16 0 0,-3-1-1 0 0,-1-1 0 0 0,15-59 1 0 0,-31 93-114 0 0,4-8-430 0 0,-2 0 0 0 0,0-1 0 0 0,-1 1 0 0 0,0-1 0 0 0,-2-21 0 0 0,-2 28-3120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6.264"/>
    </inkml:context>
    <inkml:brush xml:id="br0">
      <inkml:brushProperty name="width" value="0.035" units="cm"/>
      <inkml:brushProperty name="height" value="0.035" units="cm"/>
      <inkml:brushProperty name="color" value="#FF0066"/>
    </inkml:brush>
  </inkml:definitions>
  <inkml:trace contextRef="#ctx0" brushRef="#br0">97 80 288 0 0,'0'-8'1436'0'0,"0"0"-1"0"0,-1 0 1 0 0,0-1 0 0 0,0 1-1 0 0,-1 0 1 0 0,0 0 0 0 0,-5-14-1 0 0,6 22-1359 0 0,0 0-1 0 0,0 0 1 0 0,0 0-1 0 0,0 0 1 0 0,0 0 0 0 0,0 1-1 0 0,0-1 1 0 0,0 0-1 0 0,1 1 1 0 0,-1-1-1 0 0,0 0 1 0 0,0 1 0 0 0,0-1-1 0 0,1 1 1 0 0,-1 0-1 0 0,0-1 1 0 0,0 1-1 0 0,1 0 1 0 0,-1-1-1 0 0,0 1 1 0 0,1 0 0 0 0,-1 0-1 0 0,1-1 1 0 0,-1 1-1 0 0,1 0 1 0 0,-1 2-1 0 0,-16 22 203 0 0,10-11-253 0 0,0 0 0 0 0,1 1-1 0 0,0 0 1 0 0,-6 29 0 0 0,10-35-16 0 0,1-1 0 0 0,-1 1 0 0 0,1 0 0 0 0,1 0 1 0 0,0 0-1 0 0,0-1 0 0 0,1 1 0 0 0,0 0 0 0 0,1 0 0 0 0,2 10 0 0 0,-2-15 45 0 0,0 0 0 0 0,1 0 0 0 0,-1-1 0 0 0,1 1 0 0 0,0 0 0 0 0,0-1-1 0 0,0 0 1 0 0,0 0 0 0 0,0 0 0 0 0,1 0 0 0 0,0-1 0 0 0,-1 1 0 0 0,1-1 0 0 0,0 0 0 0 0,0 0 0 0 0,0 0-1 0 0,0 0 1 0 0,9 1 0 0 0,-10 4 750 0 0,-3-3-4826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6.587"/>
    </inkml:context>
    <inkml:brush xml:id="br0">
      <inkml:brushProperty name="width" value="0.035" units="cm"/>
      <inkml:brushProperty name="height" value="0.035" units="cm"/>
      <inkml:brushProperty name="color" value="#FF0066"/>
    </inkml:brush>
  </inkml:definitions>
  <inkml:trace contextRef="#ctx0" brushRef="#br0">0 450 1584 0 0,'12'-23'3682'0'0,"20"-39"122"0"0,66-115-133 0 0,-81 149-4092 0 0,2 1 0 0 0,1 1 0 0 0,2 1 1 0 0,26-25-1 0 0,-15 26-1737 0 0,-19 17-1040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7.347"/>
    </inkml:context>
    <inkml:brush xml:id="br0">
      <inkml:brushProperty name="width" value="0.035" units="cm"/>
      <inkml:brushProperty name="height" value="0.035" units="cm"/>
      <inkml:brushProperty name="color" value="#FF0066"/>
    </inkml:brush>
  </inkml:definitions>
  <inkml:trace contextRef="#ctx0" brushRef="#br0">53 458 1352 0 0,'-4'-1'299'0'0,"0"-1"-1"0"0,0 0 0 0 0,0 1 0 0 0,0-1 1 0 0,1-1-1 0 0,-1 1 0 0 0,1 0 1 0 0,-1-1-1 0 0,1 0 0 0 0,-5-5 1 0 0,7 7-204 0 0,1 1 1 0 0,-1-1 0 0 0,1 0-1 0 0,-1 1 1 0 0,0-1 0 0 0,1 0-1 0 0,-1 0 1 0 0,1 0 0 0 0,0 1-1 0 0,-1-1 1 0 0,1 0 0 0 0,0 0 0 0 0,-1 0-1 0 0,1 0 1 0 0,0 0 0 0 0,0 1-1 0 0,0-1 1 0 0,0 0 0 0 0,0 0-1 0 0,0 0 1 0 0,0 0 0 0 0,0 0-1 0 0,0 0 1 0 0,0 0 0 0 0,0 0-1 0 0,1 1 1 0 0,-1-1 0 0 0,0 0 0 0 0,1 0-1 0 0,-1 0 1 0 0,0 0 0 0 0,1 1-1 0 0,-1-1 1 0 0,1 0 0 0 0,0 1-1 0 0,-1-1 1 0 0,1 0 0 0 0,-1 1-1 0 0,1-1 1 0 0,0 0 0 0 0,0 1 0 0 0,-1-1-1 0 0,1 1 1 0 0,0-1 0 0 0,0 1-1 0 0,-1 0 1 0 0,1-1 0 0 0,0 1-1 0 0,0 0 1 0 0,0 0 0 0 0,0-1-1 0 0,0 1 1 0 0,1 0 0 0 0,33-13 662 0 0,-1-2 0 0 0,-1-1 0 0 0,-1-1 0 0 0,0-2 0 0 0,37-29 0 0 0,-12 2-301 0 0,86-88 0 0 0,-140 131-461 0 0,27-32 29 0 0,-28 33-44 0 0,0 0 1 0 0,-1 0 0 0 0,1-1 0 0 0,-1 1 0 0 0,0 0 0 0 0,1-1 0 0 0,-1 1-1 0 0,-1-1 1 0 0,1 1 0 0 0,0-1 0 0 0,0 0 0 0 0,-1 1 0 0 0,0-1-1 0 0,1-3 1 0 0,-1 6 10 0 0,0 0 0 0 0,0 0 1 0 0,0-1-1 0 0,0 1 0 0 0,0 0 0 0 0,0 0 0 0 0,0-1 0 0 0,-1 1 0 0 0,1 0 0 0 0,0 0 0 0 0,0 0 0 0 0,0-1 1 0 0,0 1-1 0 0,0 0 0 0 0,0 0 0 0 0,-1 0 0 0 0,1-1 0 0 0,0 1 0 0 0,0 0 0 0 0,0 0 0 0 0,0 0 0 0 0,-1-1 1 0 0,1 1-1 0 0,0 0 0 0 0,0 0 0 0 0,0 0 0 0 0,-1 0 0 0 0,1 0 0 0 0,0 0 0 0 0,0 0 0 0 0,-1 0 0 0 0,1 0 1 0 0,0-1-1 0 0,0 1 0 0 0,-1 0 0 0 0,1 0 0 0 0,0 0 0 0 0,0 0 0 0 0,-1 0 0 0 0,1 0 0 0 0,0 1 0 0 0,0-1 1 0 0,-1 0-1 0 0,1 0 0 0 0,0 0 0 0 0,-16 9-222 0 0,-9 14-74 0 0,-3 12 213 0 0,2 1-1 0 0,1 1 1 0 0,2 0 0 0 0,2 2 0 0 0,1 1 0 0 0,-22 67 0 0 0,-62 265-575 0 0,88-307 643 0 0,13-51 10 0 0,-43 203-2185 0 0,42-188 1623 0 0,1-1 0 0 0,2 1 0 0 0,0 1 0 0 0,2-1 0 0 0,7 44 0 0 0,-4-53-2518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6:57.573"/>
    </inkml:context>
    <inkml:brush xml:id="br0">
      <inkml:brushProperty name="width" value="0.035" units="cm"/>
      <inkml:brushProperty name="height" value="0.035" units="cm"/>
      <inkml:brushProperty name="color" value="#FF0066"/>
    </inkml:brush>
  </inkml:definitions>
  <inkml:trace contextRef="#ctx0" brushRef="#br0">5 0 6593 0 0,'-1'2'122'0'0,"1"0"-1"0"0,-1 0 1 0 0,0 0-1 0 0,1-1 1 0 0,0 1-1 0 0,-1 0 1 0 0,1 0-1 0 0,0 0 1 0 0,0 0-1 0 0,0 0 1 0 0,0 0-1 0 0,0 0 0 0 0,0-1 1 0 0,1 1-1 0 0,-1 0 1 0 0,0 0-1 0 0,1 0 1 0 0,0 0-1 0 0,-1-1 1 0 0,1 1-1 0 0,0 0 1 0 0,0-1-1 0 0,0 1 1 0 0,0 0-1 0 0,0-1 1 0 0,2 2-1 0 0,37 45 2816 0 0,-35-43-2898 0 0,4 4 159 0 0,0 0-1 0 0,0-1 0 0 0,1 0 0 0 0,0-1 0 0 0,0 0 1 0 0,1-1-1 0 0,0 0 0 0 0,0 0 0 0 0,0-1 1 0 0,1-1-1 0 0,0 0 0 0 0,0 0 0 0 0,0-1 0 0 0,0-1 1 0 0,0 0-1 0 0,1-1 0 0 0,16 0 0 0 0,-5-2-387 0 0,0-2-1 0 0,0 0 0 0 0,-1-2 1 0 0,1 0-1 0 0,-1-2 0 0 0,-1 0 1 0 0,1-2-1 0 0,23-12 0 0 0,0-2-1065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42.700"/>
    </inkml:context>
    <inkml:brush xml:id="br0">
      <inkml:brushProperty name="width" value="0.035" units="cm"/>
      <inkml:brushProperty name="height" value="0.035" units="cm"/>
      <inkml:brushProperty name="color" value="#FF0066"/>
    </inkml:brush>
  </inkml:definitions>
  <inkml:trace contextRef="#ctx0" brushRef="#br0">0 273 976 0 0,'3'1'10302'0'0,"14"7"-10154"0"0,-14-6-22 0 0,0 0-1 0 0,0-1 0 0 0,1 1 0 0 0,-1-1 0 0 0,1 1 0 0 0,-1-1 1 0 0,1 0-1 0 0,-1-1 0 0 0,1 1 0 0 0,0 0 0 0 0,-1-1 0 0 0,1 0 1 0 0,0 0-1 0 0,0 0 0 0 0,-1 0 0 0 0,1-1 0 0 0,0 0 0 0 0,-1 1 1 0 0,1-1-1 0 0,4-2 0 0 0,-2 0-50 0 0,-1 0-1 0 0,0-1 1 0 0,1 1-1 0 0,-1-1 1 0 0,-1 0-1 0 0,1 0 1 0 0,-1 0 0 0 0,1-1-1 0 0,-1 0 1 0 0,0 0-1 0 0,4-7 1 0 0,-2 2 16 0 0,0 0 1 0 0,-1-1-1 0 0,0 1 1 0 0,0-1-1 0 0,-2 0 1 0 0,1-1-1 0 0,-1 1 1 0 0,-1 0-1 0 0,0-1 1 0 0,0 0-1 0 0,-1 1 1 0 0,-1-20-1 0 0,-1 27-92 0 0,0 0-1 0 0,0 0 0 0 0,0 1 0 0 0,-1-1 0 0 0,1 0 0 0 0,-1 1 0 0 0,0-1 0 0 0,0 1 0 0 0,0 0 0 0 0,-1 0 0 0 0,1-1 0 0 0,-1 1 0 0 0,1 1 0 0 0,-1-1 0 0 0,0 0 0 0 0,0 1 1 0 0,0-1-1 0 0,-7-2 0 0 0,8 4-25 0 0,1 0 1 0 0,-1 0-1 0 0,0 0 0 0 0,0 1 1 0 0,0-1-1 0 0,0 1 1 0 0,0 0-1 0 0,0-1 1 0 0,0 1-1 0 0,0 0 1 0 0,0 0-1 0 0,0 0 1 0 0,0 0-1 0 0,0 0 0 0 0,0 1 1 0 0,1-1-1 0 0,-1 1 1 0 0,0-1-1 0 0,0 1 1 0 0,0 0-1 0 0,0-1 1 0 0,0 1-1 0 0,1 0 0 0 0,-1 0 1 0 0,0 1-1 0 0,1-1 1 0 0,-1 0-1 0 0,1 0 1 0 0,-1 1-1 0 0,1-1 1 0 0,0 1-1 0 0,0-1 1 0 0,0 1-1 0 0,-1 0 0 0 0,1-1 1 0 0,1 1-1 0 0,-1 0 1 0 0,-1 2-1 0 0,-3 8-248 0 0,0 1 0 0 0,1 0 0 0 0,1-1 0 0 0,0 2 0 0 0,1-1 0 0 0,0 0 0 0 0,1 0 0 0 0,0 1 0 0 0,2 13 0 0 0,-1-16 237 0 0,1 1-1 0 0,1-1 0 0 0,-1 1 0 0 0,2-1 0 0 0,0 0 1 0 0,0 0-1 0 0,1 0 0 0 0,0 0 0 0 0,1 0 0 0 0,10 17 1 0 0,-13-25 16 0 0,1-1 0 0 0,-1 1 1 0 0,1 0-1 0 0,0-1 1 0 0,-1 1-1 0 0,1-1 0 0 0,0 0 1 0 0,1 0-1 0 0,-1 0 1 0 0,0 0-1 0 0,1 0 0 0 0,-1-1 1 0 0,1 0-1 0 0,-1 1 1 0 0,1-1-1 0 0,-1-1 1 0 0,1 1-1 0 0,0 0 0 0 0,0-1 1 0 0,-1 0-1 0 0,1 0 1 0 0,0 0-1 0 0,0 0 0 0 0,-1-1 1 0 0,1 1-1 0 0,0-1 1 0 0,-1 0-1 0 0,1 0 0 0 0,-1 0 1 0 0,1-1-1 0 0,4-2 1 0 0,4-1-234 0 0,0-2 0 0 0,-1 0 1 0 0,0 0-1 0 0,0-1 0 0 0,-1 0 0 0 0,0 0 1 0 0,15-18-1 0 0,-8 7-569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43.168"/>
    </inkml:context>
    <inkml:brush xml:id="br0">
      <inkml:brushProperty name="width" value="0.035" units="cm"/>
      <inkml:brushProperty name="height" value="0.035" units="cm"/>
      <inkml:brushProperty name="color" value="#FF0066"/>
    </inkml:brush>
  </inkml:definitions>
  <inkml:trace contextRef="#ctx0" brushRef="#br0">5 213 1352 0 0,'-4'11'9371'0'0,"4"11"-5114"0"0,9 37-4191 0 0,-2-10 299 0 0,-8-4-245 0 0,0-33-122 0 0,1 1 0 0 0,0 0 0 0 0,3 21 0 0 0,0-37 38 0 0,0 0 0 0 0,-1-1 0 0 0,1 1 0 0 0,-1-1 0 0 0,1 0 0 0 0,-1 0 0 0 0,2-6 0 0 0,49-142 147 0 0,-3 5 62 0 0,-42 127-220 0 0,1 1 0 0 0,1 0 0 0 0,1 0 0 0 0,26-34-1 0 0,-37 53-25 0 0,1 0 0 0 0,-1-1 0 0 0,0 1 0 0 0,0-1 0 0 0,1 1 0 0 0,-1 0-1 0 0,0-1 1 0 0,0 1 0 0 0,1 0 0 0 0,-1-1 0 0 0,0 1 0 0 0,1 0 0 0 0,-1 0-1 0 0,1-1 1 0 0,-1 1 0 0 0,0 0 0 0 0,1 0 0 0 0,-1-1 0 0 0,1 1 0 0 0,-1 0-1 0 0,1 0 1 0 0,-1 0 0 0 0,1 0 0 0 0,-1 0 0 0 0,0 0 0 0 0,1 0 0 0 0,-1 0-1 0 0,1 0 1 0 0,-1 0 0 0 0,1 0 0 0 0,-1 0 0 0 0,1 0 0 0 0,-1 0 0 0 0,1 0-1 0 0,-1 0 1 0 0,1 1 0 0 0,8 16-101 0 0,-5 26-135 0 0,-5 15-446 0 0,-1-29-693 0 0,2-1-1 0 0,4 46 0 0 0,-3-72-45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43.634"/>
    </inkml:context>
    <inkml:brush xml:id="br0">
      <inkml:brushProperty name="width" value="0.035" units="cm"/>
      <inkml:brushProperty name="height" value="0.035" units="cm"/>
      <inkml:brushProperty name="color" value="#FF0066"/>
    </inkml:brush>
  </inkml:definitions>
  <inkml:trace contextRef="#ctx0" brushRef="#br0">205 1 2793 0 0,'-4'5'1174'0'0,"1"-1"0"0"0,0 1 0 0 0,-1-1 1 0 0,0 0-1 0 0,0 0 0 0 0,-1 0 0 0 0,1 0 1 0 0,-1-1-1 0 0,1 0 0 0 0,-11 5 0 0 0,8-4-958 0 0,1 0-1 0 0,-1 1 0 0 0,1-1 0 0 0,0 1 0 0 0,0 0 1 0 0,-7 9-1 0 0,-2 5-308 0 0,4-6-213 0 0,1 0 0 0 0,0 0 0 0 0,1 1 0 0 0,0 0 0 0 0,2 0 0 0 0,-13 30 0 0 0,20-44 304 0 0,0 0 1 0 0,0 0-1 0 0,0 1 1 0 0,0-1 0 0 0,0 0-1 0 0,0 0 1 0 0,0 0 0 0 0,0 1-1 0 0,-1-1 1 0 0,1 0 0 0 0,0 0-1 0 0,0 0 1 0 0,0 1-1 0 0,0-1 1 0 0,0 0 0 0 0,0 0-1 0 0,0 1 1 0 0,0-1 0 0 0,1 0-1 0 0,-1 0 1 0 0,0 0 0 0 0,0 1-1 0 0,0-1 1 0 0,0 0-1 0 0,0 0 1 0 0,0 0 0 0 0,0 1-1 0 0,0-1 1 0 0,1 0 0 0 0,-1 0-1 0 0,0 0 1 0 0,0 1 0 0 0,0-1-1 0 0,0 0 1 0 0,0 0-1 0 0,1 0 1 0 0,-1 0 0 0 0,0 0-1 0 0,0 0 1 0 0,0 1 0 0 0,1-1-1 0 0,-1 0 1 0 0,0 0 0 0 0,0 0-1 0 0,1 0 1 0 0,-1 0-1 0 0,0 0 1 0 0,1 0 0 0 0,14-5 45 0 0,14-14-95 0 0,-16 9 64 0 0,1 0 1 0 0,1 1-1 0 0,-1 1 0 0 0,2 0 0 0 0,-1 1 1 0 0,18-5-1 0 0,-28 10-16 0 0,0 1 1 0 0,0 0 0 0 0,0 0-1 0 0,0 0 1 0 0,0 1-1 0 0,0-1 1 0 0,0 1 0 0 0,0 0-1 0 0,0 1 1 0 0,0-1-1 0 0,6 3 1 0 0,-8-2-5 0 0,-1 0 0 0 0,1 0 1 0 0,-1 0-1 0 0,0 1 0 0 0,1-1 1 0 0,-1 1-1 0 0,0-1 0 0 0,0 1 0 0 0,0 0 1 0 0,0 0-1 0 0,0 0 0 0 0,-1 0 1 0 0,1 0-1 0 0,-1 0 0 0 0,1 0 0 0 0,-1 1 1 0 0,0-1-1 0 0,1 1 0 0 0,-1-1 1 0 0,-1 1-1 0 0,1-1 0 0 0,1 5 0 0 0,-1-1 13 0 0,-1 1 0 0 0,0-1 0 0 0,0 1 0 0 0,0-1 0 0 0,0 0 0 0 0,-1 1 0 0 0,0-1 0 0 0,-1 0 0 0 0,1 1 0 0 0,-1-1 0 0 0,0 0 0 0 0,-6 11 0 0 0,-1 1 244 0 0,-1-1 0 0 0,-22 31-1 0 0,29-44-200 0 0,-17 21 185 0 0,-35 37 0 0 0,50-57-226 0 0,-1 1 0 0 0,0-1 0 0 0,-1 0 0 0 0,1 0-1 0 0,-1-1 1 0 0,0 1 0 0 0,0-2 0 0 0,0 1 0 0 0,-1-1 0 0 0,1 0-1 0 0,-16 4 1 0 0,21-7-48 0 0,0 0-1 0 0,0 0 0 0 0,1 0 1 0 0,-1 0-1 0 0,0-1 0 0 0,0 1 1 0 0,0 0-1 0 0,1-1 1 0 0,-1 1-1 0 0,0-1 0 0 0,1 0 1 0 0,-1 1-1 0 0,0-1 0 0 0,1 0 1 0 0,-3-2-1 0 0,-8-13-5809 0 0,12 12 1625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44.499"/>
    </inkml:context>
    <inkml:brush xml:id="br0">
      <inkml:brushProperty name="width" value="0.035" units="cm"/>
      <inkml:brushProperty name="height" value="0.035" units="cm"/>
      <inkml:brushProperty name="color" value="#FF0066"/>
    </inkml:brush>
  </inkml:definitions>
  <inkml:trace contextRef="#ctx0" brushRef="#br0">15 40 776 0 0,'-12'-23'3495'0'0,"10"6"3036"0"0,4 26-423 0 0,2 1-4798 0 0,5 19-1688 0 0,-9 155 1603 0 0,2 22-1325 0 0,-2-203 92 0 0,0 0 1 0 0,0 0 0 0 0,1 0 0 0 0,-1 1 0 0 0,1-1-1 0 0,0-1 1 0 0,0 1 0 0 0,0 0 0 0 0,0 0-1 0 0,0 0 1 0 0,1 0 0 0 0,-1-1 0 0 0,1 1 0 0 0,0-1-1 0 0,-1 1 1 0 0,1-1 0 0 0,0 0 0 0 0,1 1-1 0 0,-1-1 1 0 0,0 0 0 0 0,1-1 0 0 0,3 3 0 0 0,-3-3 1 0 0,0 0 0 0 0,0 0 0 0 0,1 0 0 0 0,-1-1 0 0 0,0 0 0 0 0,1 1 0 0 0,-1-1 0 0 0,0-1 0 0 0,1 1 0 0 0,-1 0 0 0 0,0-1 0 0 0,0 1 0 0 0,1-1 1 0 0,-1 0-1 0 0,0 0 0 0 0,0-1 0 0 0,0 1 0 0 0,0-1 0 0 0,0 1 0 0 0,4-4 0 0 0,32-21-274 0 0,-1-3 0 0 0,-1-1 0 0 0,-2-1 0 0 0,-1-2 0 0 0,-1-2 0 0 0,35-48 0 0 0,-46 51-4879 0 0,-17 28 756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7:46.961"/>
    </inkml:context>
    <inkml:brush xml:id="br0">
      <inkml:brushProperty name="width" value="0.035" units="cm"/>
      <inkml:brushProperty name="height" value="0.035" units="cm"/>
      <inkml:brushProperty name="color" value="#FF0066"/>
    </inkml:brush>
  </inkml:definitions>
  <inkml:trace contextRef="#ctx0" brushRef="#br0">257 520 432 0 0,'0'0'93'0'0,"0"1"1"0"0,-1-1-1 0 0,1 0 0 0 0,0 0 0 0 0,-1 0 1 0 0,1 0-1 0 0,0 0 0 0 0,-1 0 1 0 0,1 0-1 0 0,0 0 0 0 0,-1 0 0 0 0,1 0 1 0 0,0 0-1 0 0,-1 0 0 0 0,1 0 0 0 0,0 0 1 0 0,-1 0-1 0 0,1 0 0 0 0,-1 0 1 0 0,1 0-1 0 0,0-1 0 0 0,0 1 0 0 0,-1 0 1 0 0,1 0-1 0 0,0 0 0 0 0,-1 0 0 0 0,1-1 1 0 0,0 1-1 0 0,0 0 0 0 0,-1 0 1 0 0,1-1-1 0 0,0 1 0 0 0,0 0 0 0 0,-1-1 1 0 0,1 1-1 0 0,0 0 0 0 0,0-1 0 0 0,0 1 1 0 0,0 0-1 0 0,0-1 0 0 0,-1 1 0 0 0,1 0 1 0 0,0-1-1 0 0,0 1 0 0 0,0 0 1 0 0,0-1-1 0 0,0 1 0 0 0,0 0 0 0 0,0-1 1 0 0,0 1-1 0 0,0 0 0 0 0,1-1 0 0 0,-2 0 125 0 0,1 0-1 0 0,0 0 0 0 0,0-1 0 0 0,0 1 0 0 0,0 0 0 0 0,0 0 0 0 0,0 0 0 0 0,0 0 0 0 0,0 0 0 0 0,0 0 0 0 0,1 0 0 0 0,-1 0 0 0 0,0 0 0 0 0,1 0 0 0 0,-1 0 0 0 0,0 0 1 0 0,1 0-1 0 0,0 0 0 0 0,-1 0 0 0 0,1 0 0 0 0,-1 0 0 0 0,1 1 0 0 0,1-3 0 0 0,29-26 2302 0 0,-29 25-2348 0 0,1 0-1 0 0,-1 1 1 0 0,1-1-1 0 0,0 1 1 0 0,1 0-1 0 0,-1 0 1 0 0,1 0-1 0 0,-1 0 1 0 0,1 1-1 0 0,0-1 1 0 0,0 1 0 0 0,0 0-1 0 0,0 0 1 0 0,0 1-1 0 0,6-2 1 0 0,-5 3-130 0 0,0 1 0 0 0,0 1 0 0 0,0-1 0 0 0,0 1 1 0 0,-1 0-1 0 0,1 0 0 0 0,-1 0 0 0 0,1 1 0 0 0,-1 0 0 0 0,0 0 1 0 0,0 0-1 0 0,0 0 0 0 0,0 0 0 0 0,5 7 0 0 0,1 1 90 0 0,0 0-1 0 0,-1 0 0 0 0,14 24 1 0 0,-19-26-114 0 0,0 1 1 0 0,0-1 0 0 0,-1 1 0 0 0,0 0-1 0 0,-1 0 1 0 0,0 0 0 0 0,-1 0-1 0 0,0 0 1 0 0,0 1 0 0 0,-1-1 0 0 0,0 0-1 0 0,-1 0 1 0 0,-1 1 0 0 0,1-1 0 0 0,-1 0-1 0 0,-1 0 1 0 0,-5 14 0 0 0,-8 16 144 0 0,-2-1-1 0 0,-43 70 1 0 0,33-62-92 0 0,18-29 94 0 0,-31 47-209 0 0,38-60-85 0 0,-1-1-1 0 0,0 0 0 0 0,0 1 0 0 0,0-2 1 0 0,0 1-1 0 0,-1 0 0 0 0,1-1 1 0 0,-1 0-1 0 0,0 0 0 0 0,-10 4 1 0 0,13-6 63 0 0,-1-1 0 0 0,1 0 0 0 0,-1 0 0 0 0,1 0 0 0 0,0-1 0 0 0,-1 1 0 0 0,1-1 0 0 0,0 1 0 0 0,-1-1 0 0 0,1 0 0 0 0,0 0 0 0 0,0 0 0 0 0,-1 0 0 0 0,1 0 0 0 0,0 0 0 0 0,0 0 0 0 0,0-1 0 0 0,1 1 0 0 0,-1-1 0 0 0,0 0 0 0 0,0 1 0 0 0,1-1 0 0 0,-1 0 0 0 0,1 0 0 0 0,0 0 0 0 0,-1 0 0 0 0,1 0 0 0 0,-1-5 0 0 0,0 5 56 0 0,0-1-1 0 0,0 0 1 0 0,1 0-1 0 0,0 0 0 0 0,-1 0 1 0 0,1 0-1 0 0,0 0 1 0 0,1 0-1 0 0,-1 0 1 0 0,0 0-1 0 0,1 0 1 0 0,0-1-1 0 0,0 1 0 0 0,0 0 1 0 0,0 0-1 0 0,0 0 1 0 0,0-1-1 0 0,1 1 1 0 0,0 0-1 0 0,0 0 1 0 0,2-5-1 0 0,-2 7 10 0 0,0 0 0 0 0,0 0 0 0 0,0 0 0 0 0,0 0 0 0 0,1 0 0 0 0,-1 0 0 0 0,0 0 0 0 0,1 0 0 0 0,-1 0 0 0 0,1 1 0 0 0,-1-1 0 0 0,1 1 0 0 0,-1-1 0 0 0,1 1 0 0 0,-1 0 0 0 0,1-1 0 0 0,0 1 0 0 0,-1 0 0 0 0,1 0 0 0 0,-1 0 0 0 0,1 0 0 0 0,0 0-1 0 0,-1 1 1 0 0,1-1 0 0 0,-1 0 0 0 0,1 1 0 0 0,-1-1 0 0 0,1 1 0 0 0,-1 0 0 0 0,3 0 0 0 0,2 2 59 0 0,-1 0-1 0 0,1 0 0 0 0,-1 1 0 0 0,0-1 0 0 0,0 1 1 0 0,5 5-1 0 0,-9-7-48 0 0,1-1 0 0 0,-1 1 1 0 0,1 0-1 0 0,0-1 0 0 0,0 1 1 0 0,0-1-1 0 0,-1 0 0 0 0,2 0 1 0 0,-1 1-1 0 0,0-1 1 0 0,0-1-1 0 0,0 1 0 0 0,0 0 1 0 0,1 0-1 0 0,-1-1 0 0 0,0 1 1 0 0,0-1-1 0 0,1 0 0 0 0,-1 0 1 0 0,0 0-1 0 0,1 0 0 0 0,-1 0 1 0 0,0 0-1 0 0,3-1 0 0 0,-1-1 23 0 0,0 0 0 0 0,0 0-1 0 0,0 0 1 0 0,-1 0 0 0 0,1-1 0 0 0,-1 1-1 0 0,0-1 1 0 0,0 0 0 0 0,0 0 0 0 0,0 0-1 0 0,0 0 1 0 0,3-5 0 0 0,5-9 172 0 0,-1-1 0 0 0,-1 1 1 0 0,0-2-1 0 0,10-30 0 0 0,7-33 620 0 0,27-159 0 0 0,-52 234-817 0 0,-1 0 0 0 0,0 0 0 0 0,-1-1 0 0 0,0 1 0 0 0,0 0 0 0 0,0 0 0 0 0,-1 0 0 0 0,0 0-1 0 0,-1 1 1 0 0,1-1 0 0 0,-1 0 0 0 0,-1 1 0 0 0,1 0 0 0 0,-1-1 0 0 0,0 2 0 0 0,0-1 0 0 0,-6-6 0 0 0,7 9-6 0 0,1 0 1 0 0,-1 0-1 0 0,0 1 0 0 0,0-1 0 0 0,0 0 0 0 0,0 1 0 0 0,0 0 1 0 0,-1-1-1 0 0,1 1 0 0 0,-1 1 0 0 0,0-1 0 0 0,1 1 1 0 0,-1-1-1 0 0,0 1 0 0 0,0 0 0 0 0,0 0 0 0 0,0 1 1 0 0,0-1-1 0 0,0 1 0 0 0,0 0 0 0 0,0 0 0 0 0,0 0 0 0 0,0 0 1 0 0,0 1-1 0 0,0 0 0 0 0,0-1 0 0 0,0 2 0 0 0,1-1 1 0 0,-1 0-1 0 0,0 1 0 0 0,-6 3 0 0 0,3 0-80 0 0,0 1 1 0 0,1 0-1 0 0,0 1 0 0 0,0-1 1 0 0,0 1-1 0 0,1 0 0 0 0,-1 1 0 0 0,2-1 1 0 0,-1 1-1 0 0,-3 9 0 0 0,4-8-7 0 0,-1 0-1 0 0,0 0 0 0 0,0-1 1 0 0,-1 0-1 0 0,0 0 0 0 0,0 0 1 0 0,-1-1-1 0 0,-11 11 0 0 0,-35 11 226 0 0,45-26-108 0 0,1 1 0 0 0,-1 0-1 0 0,1 1 1 0 0,-1-1 0 0 0,1 1-1 0 0,0 1 1 0 0,1-1 0 0 0,-1 1-1 0 0,1 0 1 0 0,-6 8 0 0 0,-3 11 188 0 0,14-24-206 0 0,0 0 0 0 0,1 0 0 0 0,-1 0 0 0 0,0 0 0 0 0,1 0 0 0 0,-1 0 0 0 0,1 0 0 0 0,0 0 1 0 0,-1 0-1 0 0,1 1 0 0 0,0-1 0 0 0,0 0 0 0 0,-1 0 0 0 0,1 0 0 0 0,0 1 0 0 0,0-1 0 0 0,0 0 0 0 0,1 0 1 0 0,-1 0-1 0 0,1 3 0 0 0,18-25 60 0 0,-18 20-56 0 0,0 0 0 0 0,0 0 0 0 0,0 1 0 0 0,0-1-1 0 0,-1 0 1 0 0,1 0 0 0 0,0 0 0 0 0,0 0 0 0 0,-1 0 0 0 0,1 0 0 0 0,-1 0 0 0 0,1 0 0 0 0,-1 0 0 0 0,0 0 0 0 0,1-1 0 0 0,-1 1 0 0 0,0 0 0 0 0,0 0 0 0 0,1 0 0 0 0,-1 0 0 0 0,0-1 0 0 0,0 1 0 0 0,-1 0 0 0 0,1 0-1 0 0,0 0 1 0 0,0 0 0 0 0,-1-3 0 0 0,-18-32 725 0 0,4 13-528 0 0,7 1-178 0 0,1-1 0 0 0,0 0 1 0 0,2 0-1 0 0,0-1 0 0 0,2 1 0 0 0,-1-43 1 0 0,-3-12 1 0 0,2-4-75 0 0,5 77 26 0 0,0 0-1 0 0,0 0 0 0 0,1 0 1 0 0,-1 0-1 0 0,1 0 0 0 0,0 0 1 0 0,1 0-1 0 0,-1 1 0 0 0,1-1 0 0 0,0 0 1 0 0,0 1-1 0 0,0-1 0 0 0,1 1 1 0 0,4-5-1 0 0,6 49-283 0 0,-12-37 266 0 0,0 1 5 0 0,0 1 0 0 0,0-1 0 0 0,1 1-1 0 0,-1-1 1 0 0,1 0 0 0 0,0 1-1 0 0,0-1 1 0 0,4 6 0 0 0,-5-9 28 0 0,1-1 0 0 0,-1 1 0 0 0,0 0 0 0 0,0 0 0 0 0,1-1 0 0 0,-1 1 0 0 0,1 0-1 0 0,-1-1 1 0 0,1 1 0 0 0,-1-1 0 0 0,1 0 0 0 0,-1 0 0 0 0,1 1 0 0 0,-1-1 0 0 0,1 0 0 0 0,-1 0 0 0 0,1 0 0 0 0,-1-1 0 0 0,1 1 0 0 0,-1 0 0 0 0,1-1 0 0 0,-1 1 0 0 0,0 0 0 0 0,1-1 0 0 0,-1 0 0 0 0,1 1 0 0 0,-1-1-1 0 0,0 0 1 0 0,1 0 0 0 0,-1 0 0 0 0,2-1 0 0 0,169-118 483 0 0,-110 74-257 0 0,-47 35-154 0 0,-8 5-81 0 0,0 0-1 0 0,0 1 0 0 0,1 0 0 0 0,0 0 1 0 0,0 1-1 0 0,0 0 0 0 0,16-6 0 0 0,-19 12-1271 0 0,-12 7-553 0 0,-16 5-3077 0 0,15-11 653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0:51.536"/>
    </inkml:context>
    <inkml:brush xml:id="br0">
      <inkml:brushProperty name="width" value="0.035" units="cm"/>
      <inkml:brushProperty name="height" value="0.035" units="cm"/>
      <inkml:brushProperty name="color" value="#008C3A"/>
    </inkml:brush>
  </inkml:definitions>
  <inkml:trace contextRef="#ctx0" brushRef="#br0">0 0 15723 0 0,'0'0'1537'0'0,"1"0"-1369"0"0,1 0-168 0 0,-1 0 232 0 0,1 0 16 0 0,0 2 0 0 0,1-2 0 0 0,0 1-472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3.311"/>
    </inkml:context>
    <inkml:brush xml:id="br0">
      <inkml:brushProperty name="width" value="0.035" units="cm"/>
      <inkml:brushProperty name="height" value="0.035" units="cm"/>
      <inkml:brushProperty name="color" value="#FF0066"/>
    </inkml:brush>
  </inkml:definitions>
  <inkml:trace contextRef="#ctx0" brushRef="#br0">8 118 288 0 0,'-1'1'182'0'0,"0"1"0"0"0,0 0 0 0 0,0 0-1 0 0,0 0 1 0 0,1 0 0 0 0,-1 0 0 0 0,0 0 0 0 0,1 0-1 0 0,0 0 1 0 0,-1 0 0 0 0,1 0 0 0 0,0 0 0 0 0,0 0-1 0 0,0 0 1 0 0,0 0 0 0 0,1 0 0 0 0,-1 0 0 0 0,0 0 0 0 0,1 0-1 0 0,0 0 1 0 0,-1 0 0 0 0,1 0 0 0 0,0 0 0 0 0,0 0-1 0 0,0-1 1 0 0,0 1 0 0 0,0 0 0 0 0,0-1 0 0 0,1 1 0 0 0,-1-1-1 0 0,1 1 1 0 0,-1-1 0 0 0,1 1 0 0 0,-1-1 0 0 0,1 0-1 0 0,0 0 1 0 0,-1 0 0 0 0,1 0 0 0 0,0 0 0 0 0,0 0 0 0 0,0 0-1 0 0,0-1 1 0 0,0 1 0 0 0,0-1 0 0 0,0 1 0 0 0,0-1-1 0 0,0 0 1 0 0,0 0 0 0 0,0 0 0 0 0,0 0 0 0 0,0 0 0 0 0,0 0-1 0 0,0-1 1 0 0,0 1 0 0 0,0-1 0 0 0,0 1 0 0 0,0-1-1 0 0,0 0 1 0 0,0 0 0 0 0,0 0 0 0 0,0 0 0 0 0,1-1 0 0 0,4-2-38 0 0,0-1 1 0 0,-1 0 0 0 0,0 0 0 0 0,0 0 0 0 0,0-1 0 0 0,-1 0 0 0 0,0 0 0 0 0,0 0 0 0 0,0-1 0 0 0,-1 0-1 0 0,0 0 1 0 0,0 0 0 0 0,-1 0 0 0 0,0 0 0 0 0,0-1 0 0 0,-1 1 0 0 0,0-1 0 0 0,0 0 0 0 0,0 0 0 0 0,-1 0-1 0 0,-1 0 1 0 0,1-13 0 0 0,-1 20-150 0 0,0 1-1 0 0,0-1 1 0 0,-1 0-1 0 0,1 1 1 0 0,0-1-1 0 0,0 1 1 0 0,0-1-1 0 0,0 0 1 0 0,-1 1-1 0 0,1-1 1 0 0,0 0-1 0 0,-1 1 1 0 0,1-1 0 0 0,0 1-1 0 0,-1-1 1 0 0,1 1-1 0 0,-1-1 1 0 0,1 1-1 0 0,-1-1 1 0 0,1 1-1 0 0,-1 0 1 0 0,1-1-1 0 0,-1 1 1 0 0,1 0-1 0 0,-1-1 1 0 0,1 1-1 0 0,-1 0 1 0 0,0-1-1 0 0,1 1 1 0 0,-2 0-1 0 0,-22 4-384 0 0,-18 21-331 0 0,33-16 624 0 0,1 0 1 0 0,1 0 0 0 0,-1 1-1 0 0,2 0 1 0 0,-1 0 0 0 0,1 0-1 0 0,1 1 1 0 0,0 0 0 0 0,0 0 0 0 0,1 0-1 0 0,1 1 1 0 0,0-1 0 0 0,0 1-1 0 0,1 0 1 0 0,1 0 0 0 0,0 0-1 0 0,0 0 1 0 0,2 0 0 0 0,-1 0-1 0 0,1 0 1 0 0,1 0 0 0 0,4 16-1 0 0,-4-24 84 0 0,-1-1-1 0 0,1 1 0 0 0,0-1 0 0 0,0 0 1 0 0,1 1-1 0 0,-1-1 0 0 0,0 0 0 0 0,1 0 1 0 0,0 0-1 0 0,0-1 0 0 0,0 1 1 0 0,0-1-1 0 0,0 1 0 0 0,1-1 0 0 0,-1 0 1 0 0,1-1-1 0 0,-1 1 0 0 0,1 0 0 0 0,0-1 1 0 0,-1 0-1 0 0,1 0 0 0 0,0 0 0 0 0,0 0 1 0 0,0-1-1 0 0,0 1 0 0 0,0-1 0 0 0,0 0 1 0 0,0 0-1 0 0,0-1 0 0 0,5 0 0 0 0,1 0-79 0 0,0-1 0 0 0,0 0-1 0 0,1-1 1 0 0,-2 0 0 0 0,1 0 0 0 0,0-1-1 0 0,-1 0 1 0 0,1-1 0 0 0,-1 0-1 0 0,12-9 1 0 0,-11 6-275 0 0,-1 0 0 0 0,0-1 1 0 0,0 0-1 0 0,-1-1 0 0 0,0 0 0 0 0,-1 0 0 0 0,0-1 0 0 0,0 1 0 0 0,-1-2 1 0 0,-1 1-1 0 0,0-1 0 0 0,0 1 0 0 0,-1-1 0 0 0,-1 0 0 0 0,0-1 0 0 0,-1 1 1 0 0,2-22-1 0 0,-6 18 368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3.751"/>
    </inkml:context>
    <inkml:brush xml:id="br0">
      <inkml:brushProperty name="width" value="0.035" units="cm"/>
      <inkml:brushProperty name="height" value="0.035" units="cm"/>
      <inkml:brushProperty name="color" value="#FF0066"/>
    </inkml:brush>
  </inkml:definitions>
  <inkml:trace contextRef="#ctx0" brushRef="#br0">14 118 2040 0 0,'8'1'5763'0'0,"16"3"1258"0"0,-16-2-6819 0 0,-6 1-133 0 0,-1-1 0 0 0,0 1 0 0 0,0-1 0 0 0,0 1 0 0 0,0 0 0 0 0,0 0 0 0 0,0-1 0 0 0,-1 1 0 0 0,0 0 0 0 0,1 0 0 0 0,-1 0 0 0 0,0 0 0 0 0,-1 0 0 0 0,1-1 0 0 0,0 1 0 0 0,-1 0 0 0 0,-1 4 0 0 0,-13 50-117 0 0,15-57 61 0 0,-45 81-867 0 0,73-108 737 0 0,-9-2 464 0 0,-2-1 0 0 0,15-36 0 0 0,-21 41 41 0 0,0 1 0 0 0,2 1 0 0 0,1 0 1 0 0,31-40-1 0 0,-45 62-379 0 0,0 1 1 0 0,0-1-1 0 0,1 1 1 0 0,-1-1-1 0 0,0 1 1 0 0,1 0-1 0 0,-1-1 1 0 0,0 1-1 0 0,1 0 1 0 0,-1-1-1 0 0,1 1 1 0 0,-1 0-1 0 0,1-1 1 0 0,-1 1-1 0 0,1 0 1 0 0,-1 0-1 0 0,1 0 1 0 0,-1-1-1 0 0,1 1 1 0 0,-1 0-1 0 0,1 0 1 0 0,-1 0-1 0 0,1 0 1 0 0,-1 0-1 0 0,1 0 1 0 0,-1 0-1 0 0,1 0 1 0 0,-1 0-1 0 0,1 0 0 0 0,0 1 1 0 0,7 14 142 0 0,-2 35-95 0 0,-5-39-63 0 0,8 99-422 0 0,-8-68-2020 0 0,13 69 1 0 0,-14-110 2350 0 0,0-1-61 0 0,0 1-1 0 0,0 0 0 0 0,0-1 0 0 0,0 1 0 0 0,0 0 1 0 0,0-1-1 0 0,0 1 0 0 0,0 0 0 0 0,1-1 1 0 0,-1 1-1 0 0,0-1 0 0 0,0 1 0 0 0,0 0 0 0 0,1-1 1 0 0,-1 1-1 0 0,0-1 0 0 0,1 1 0 0 0,-1-1 1 0 0,1 1-1 0 0,-1-1 0 0 0,0 1 0 0 0,1-1 0 0 0,-1 1 1 0 0,1-1-1 0 0,-1 0 0 0 0,1 1 0 0 0,0-1 1 0 0,-1 0-1 0 0,1 1 0 0 0,-1-1 0 0 0,2 0 0 0 0,1-2-2944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4.201"/>
    </inkml:context>
    <inkml:brush xml:id="br0">
      <inkml:brushProperty name="width" value="0.035" units="cm"/>
      <inkml:brushProperty name="height" value="0.035" units="cm"/>
      <inkml:brushProperty name="color" value="#FF0066"/>
    </inkml:brush>
  </inkml:definitions>
  <inkml:trace contextRef="#ctx0" brushRef="#br0">98 99 432 0 0,'14'-17'355'0'0,"-7"7"317"0"0,1 0 0 0 0,1 0 0 0 0,-1 1-1 0 0,2 0 1 0 0,-1 1 0 0 0,1 0 0 0 0,15-9-1 0 0,-52 33 7497 0 0,-3 7-4046 0 0,-7 10-4191 0 0,2 2 0 0 0,-33 43 0 0 0,150-128-1386 0 0,-76 46 1508 0 0,0 0 0 0 0,1 1 0 0 0,0 0 1 0 0,0 0-1 0 0,0 1 0 0 0,0-1 0 0 0,0 2 0 0 0,0-1 1 0 0,0 1-1 0 0,1 0 0 0 0,-1 0 0 0 0,12 2 0 0 0,-17-1-45 0 0,1 0 0 0 0,-1 1 1 0 0,1-1-1 0 0,-1 1 0 0 0,1 0 0 0 0,-1 0 0 0 0,0 0 0 0 0,1 0 0 0 0,-1 0 0 0 0,0 0 0 0 0,0 1 1 0 0,0-1-1 0 0,0 1 0 0 0,0-1 0 0 0,0 1 0 0 0,2 2 0 0 0,-2-1 7 0 0,0 0 0 0 0,-1 0 0 0 0,1 1 0 0 0,-1-1 1 0 0,0 0-1 0 0,0 0 0 0 0,0 1 0 0 0,0-1 0 0 0,-1 0 0 0 0,1 1 0 0 0,-1-1 0 0 0,0 1 1 0 0,0-1-1 0 0,0 0 0 0 0,-1 5 0 0 0,0 4-25 0 0,-2 0 0 0 0,1-1 1 0 0,-2 1-1 0 0,1-1 0 0 0,-2 0 0 0 0,1 0 1 0 0,-2 0-1 0 0,1-1 0 0 0,-1 0 0 0 0,-1 0 1 0 0,0 0-1 0 0,0-1 0 0 0,-1 0 1 0 0,0 0-1 0 0,-1-1 0 0 0,0 0 0 0 0,0 0 1 0 0,-1-1-1 0 0,-12 7 0 0 0,21-13-47 0 0,0 0 0 0 0,-1-1-1 0 0,1 1 1 0 0,-1 0 0 0 0,1-1-1 0 0,0 1 1 0 0,-1-1 0 0 0,1 1-1 0 0,-1-1 1 0 0,1 0 0 0 0,-1 0 0 0 0,0 0-1 0 0,1 0 1 0 0,-1 0 0 0 0,1 0-1 0 0,-1 0 1 0 0,1 0 0 0 0,-1 0-1 0 0,1-1 1 0 0,-1 1 0 0 0,1-1 0 0 0,-1 1-1 0 0,1-1 1 0 0,0 0 0 0 0,-1 1-1 0 0,1-1 1 0 0,0 0 0 0 0,-1 0-1 0 0,1 0 1 0 0,0 0 0 0 0,0 0 0 0 0,0 0-1 0 0,0 0 1 0 0,0-1 0 0 0,0 1-1 0 0,0 0 1 0 0,0 0 0 0 0,1-1-1 0 0,-1 1 1 0 0,0-1 0 0 0,1 1 0 0 0,-1 0-1 0 0,0-4 1 0 0,-1-3-952 0 0,0 0 0 0 0,1 0 0 0 0,0 0 0 0 0,0 0 0 0 0,1-1-1 0 0,1-15 1 0 0,3 3-2502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4.731"/>
    </inkml:context>
    <inkml:brush xml:id="br0">
      <inkml:brushProperty name="width" value="0.035" units="cm"/>
      <inkml:brushProperty name="height" value="0.035" units="cm"/>
      <inkml:brushProperty name="color" value="#FF0066"/>
    </inkml:brush>
  </inkml:definitions>
  <inkml:trace contextRef="#ctx0" brushRef="#br0">158 0 3681 0 0,'-3'2'377'0'0,"-6"2"1825"0"0,1 0 0 0 0,0 0 0 0 0,0 1 0 0 0,-13 11 0 0 0,4 7 1650 0 0,4 12-3552 0 0,-52 232-893 0 0,63-262 486 0 0,1 0 0 0 0,0 0 1 0 0,1 0-1 0 0,-1 0 1 0 0,1 0-1 0 0,0 0 0 0 0,0 0 1 0 0,2 8-1 0 0,-2-12 72 0 0,0-1 0 0 0,0 1-1 0 0,0-1 1 0 0,0 1 0 0 0,0-1 0 0 0,1 1 0 0 0,-1-1-1 0 0,0 1 1 0 0,0-1 0 0 0,1 1 0 0 0,-1-1-1 0 0,0 1 1 0 0,1-1 0 0 0,-1 1 0 0 0,0-1 0 0 0,1 0-1 0 0,-1 1 1 0 0,1-1 0 0 0,-1 0 0 0 0,1 1-1 0 0,-1-1 1 0 0,1 0 0 0 0,-1 0 0 0 0,1 1 0 0 0,-1-1-1 0 0,1 0 1 0 0,-1 0 0 0 0,1 0 0 0 0,0 0-1 0 0,1 0-32 0 0,0 0-1 0 0,-1-1 0 0 0,1 0 1 0 0,0 1-1 0 0,-1-1 0 0 0,1 0 0 0 0,0 0 1 0 0,-1 0-1 0 0,1 0 0 0 0,-1 0 0 0 0,1 0 1 0 0,-1 0-1 0 0,0-1 0 0 0,2-1 0 0 0,33-37-269 0 0,-18 20 981 0 0,33-30-1 0 0,-46 45-560 0 0,0 1-1 0 0,0 0 0 0 0,1 0 1 0 0,0 1-1 0 0,0 0 0 0 0,0 0 1 0 0,0 0-1 0 0,0 1 0 0 0,0 0 1 0 0,1 0-1 0 0,11-2 0 0 0,-16 4-76 0 0,-1 0-1 0 0,0 0 1 0 0,1 0-1 0 0,-1 0 1 0 0,1 0-1 0 0,-1 0 0 0 0,0 0 1 0 0,1 1-1 0 0,-1-1 1 0 0,0 1-1 0 0,1-1 0 0 0,-1 1 1 0 0,0-1-1 0 0,0 1 1 0 0,1 0-1 0 0,-1-1 1 0 0,0 1-1 0 0,0 0 0 0 0,0 0 1 0 0,0 0-1 0 0,0 0 1 0 0,0 0-1 0 0,0 0 1 0 0,1 2-1 0 0,0 0 15 0 0,-1 0-1 0 0,1 1 1 0 0,-1-1-1 0 0,0 1 1 0 0,0-1 0 0 0,0 1-1 0 0,0 0 1 0 0,0-1 0 0 0,-1 5-1 0 0,1 4 24 0 0,-1-1 0 0 0,0 1 0 0 0,-1-1 1 0 0,-1 1-1 0 0,-3 13 0 0 0,-2-1-67 0 0,-1 1-1 0 0,-2-2 1 0 0,-20 39 0 0 0,25-53 16 0 0,0 0 0 0 0,0-1-1 0 0,-1 0 1 0 0,0 0 0 0 0,-1 0 0 0 0,0-1 0 0 0,0 1 0 0 0,-1-2-1 0 0,0 1 1 0 0,0-1 0 0 0,0 0 0 0 0,-11 5 0 0 0,18-11-15 0 0,-1 0 1 0 0,1 1-1 0 0,0-1 1 0 0,-1 0-1 0 0,1 0 0 0 0,0 0 1 0 0,-1 0-1 0 0,1 0 1 0 0,0 0-1 0 0,-1 0 1 0 0,1 0-1 0 0,0-1 0 0 0,0 1 1 0 0,-1 0-1 0 0,1-1 1 0 0,0 1-1 0 0,0-1 1 0 0,-1 1-1 0 0,1-1 0 0 0,0 0 1 0 0,0 0-1 0 0,0 1 1 0 0,0-1-1 0 0,0 0 1 0 0,0 0-1 0 0,0 0 0 0 0,0 0 1 0 0,0 0-1 0 0,1 0 1 0 0,-1 0-1 0 0,0 0 1 0 0,1-1-1 0 0,-1 1 0 0 0,1 0 1 0 0,-1 0-1 0 0,1-1 1 0 0,-1 1-1 0 0,1 0 1 0 0,0-1-1 0 0,0 1 0 0 0,-1-2 1 0 0,-11-65-2694 0 0,11 57 2014 0 0,-13-75-4868 0 0,9 53 2153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4.950"/>
    </inkml:context>
    <inkml:brush xml:id="br0">
      <inkml:brushProperty name="width" value="0.035" units="cm"/>
      <inkml:brushProperty name="height" value="0.035" units="cm"/>
      <inkml:brushProperty name="color" value="#FF0066"/>
    </inkml:brush>
  </inkml:definitions>
  <inkml:trace contextRef="#ctx0" brushRef="#br0">10 59 600 0 0,'-1'0'121'0'0,"1"0"-1"0"0,-1 0 1 0 0,1 0 0 0 0,0 0-1 0 0,-1 0 1 0 0,1 1 0 0 0,-1-1-1 0 0,1 0 1 0 0,0 0-1 0 0,-1 0 1 0 0,1 1 0 0 0,-1-1-1 0 0,1 0 1 0 0,0 1 0 0 0,-1-1-1 0 0,1 0 1 0 0,0 1-1 0 0,0-1 1 0 0,-1 1 0 0 0,1-1-1 0 0,0 0 1 0 0,0 1 0 0 0,0-1-1 0 0,-1 1 1 0 0,1-1-1 0 0,0 1 1 0 0,0-1 0 0 0,0 0-1 0 0,0 1 1 0 0,0-1 0 0 0,0 1-1 0 0,0-1 1 0 0,0 1-1 0 0,0-1 1 0 0,0 1 0 0 0,0-1-1 0 0,0 1 1 0 0,0-1 0 0 0,0 0-1 0 0,1 1 1 0 0,-1-1-1 0 0,0 1 1 0 0,0-1 0 0 0,0 1-1 0 0,1-1 1 0 0,-1 0 0 0 0,0 1-1 0 0,0-1 1 0 0,1 1-1 0 0,0 1 364 0 0,0-1 0 0 0,0 1-1 0 0,0 0 1 0 0,0-1 0 0 0,0 1-1 0 0,0-1 1 0 0,0 1 0 0 0,0-1-1 0 0,1 0 1 0 0,-1 1 0 0 0,0-1 0 0 0,1 0-1 0 0,2 2 1 0 0,1-2-95 0 0,0 0 0 0 0,1-1 1 0 0,-1 1-1 0 0,1-1 0 0 0,-1 0 1 0 0,0 0-1 0 0,1-1 0 0 0,-1 1 0 0 0,1-1 1 0 0,-1 0-1 0 0,0-1 0 0 0,0 1 1 0 0,6-3-1 0 0,71-36 115 0 0,-41 19-329 0 0,31-5-596 0 0,-23 21-3220 0 0,-39 6-2051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5.307"/>
    </inkml:context>
    <inkml:brush xml:id="br0">
      <inkml:brushProperty name="width" value="0.035" units="cm"/>
      <inkml:brushProperty name="height" value="0.035" units="cm"/>
      <inkml:brushProperty name="color" value="#FF0066"/>
    </inkml:brush>
  </inkml:definitions>
  <inkml:trace contextRef="#ctx0" brushRef="#br0">50 50 9362 0 0,'-19'-21'2230'0'0,"-3"-2"3050"0"0,15 18-3908 0 0,5 8-2179 0 0,3 7-732 0 0,3 21-2030 0 0,4-15-1629 0 0,-4-12 2092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5.790"/>
    </inkml:context>
    <inkml:brush xml:id="br0">
      <inkml:brushProperty name="width" value="0.035" units="cm"/>
      <inkml:brushProperty name="height" value="0.035" units="cm"/>
      <inkml:brushProperty name="color" value="#FF0066"/>
    </inkml:brush>
  </inkml:definitions>
  <inkml:trace contextRef="#ctx0" brushRef="#br0">38 99 3081 0 0,'0'0'278'0'0,"-1"0"0"0"0,1 0 0 0 0,0 0 0 0 0,0-1 0 0 0,-1 1 0 0 0,1 0 0 0 0,0 0 0 0 0,-2-2 2501 0 0,1 2-2501 0 0,1 0 0 0 0,0 0 0 0 0,0-1 0 0 0,0 1 0 0 0,0 0 0 0 0,0 0 0 0 0,-1-1 0 0 0,1 1 0 0 0,0 0 0 0 0,0 0 0 0 0,0-1 0 0 0,0 1 0 0 0,0 0 0 0 0,0-1 0 0 0,0 1 0 0 0,0 0 0 0 0,0 0 0 0 0,0-1 0 0 0,0 1 0 0 0,0 0 0 0 0,0-1 0 0 0,0 1 0 0 0,1 0 0 0 0,-1 0 0 0 0,0-1 0 0 0,15-9 4154 0 0,35-8-5075 0 0,-36 14 2049 0 0,37-18-810 0 0,-32 13-346 0 0,1 1 0 0 0,23-7 0 0 0,-42 14-245 0 0,-1 1-1 0 0,1 0 1 0 0,0 0 0 0 0,-1 0 0 0 0,1-1 0 0 0,-1 1 0 0 0,1 0 0 0 0,0 0-1 0 0,-1 0 1 0 0,1 0 0 0 0,-1 0 0 0 0,1 0 0 0 0,0 0 0 0 0,-1 0 0 0 0,1 0-1 0 0,-1 0 1 0 0,1 0 0 0 0,0 1 0 0 0,-1-1 0 0 0,1 0 0 0 0,-1 0 0 0 0,1 1-1 0 0,-1-1 1 0 0,1 0 0 0 0,-1 0 0 0 0,1 1 0 0 0,-1-1 0 0 0,1 1 0 0 0,-1-1-1 0 0,1 1 1 0 0,-1-1 0 0 0,0 0 0 0 0,1 2 0 0 0,-3 22-45 0 0,-24 30-232 0 0,24-49 245 0 0,-174 340-1705 0 0,163-322 1708 0 0,6-13 23 0 0,1 1 0 0 0,0 0 0 0 0,1 1 1 0 0,0 0-1 0 0,1 0 0 0 0,0 0 0 0 0,-3 19 0 0 0,6-31 1 0 0,1 1 0 0 0,0-1 0 0 0,0 1 0 0 0,0 0 0 0 0,0-1 0 0 0,0 1 0 0 0,0-1 0 0 0,0 1 0 0 0,0-1 0 0 0,0 1 0 0 0,1-1 0 0 0,-1 1 0 0 0,0 0 0 0 0,0-1 0 0 0,0 1 0 0 0,1-1 0 0 0,-1 1 0 0 0,0-1 0 0 0,0 1 0 0 0,1-1 0 0 0,-1 0 0 0 0,1 1 0 0 0,-1-1 0 0 0,0 1 0 0 0,1-1 0 0 0,-1 0 0 0 0,1 1 0 0 0,-1-1 0 0 0,1 0 0 0 0,-1 1 0 0 0,1-1 0 0 0,-1 0 0 0 0,1 0 0 0 0,-1 0 0 0 0,1 1 0 0 0,-1-1 0 0 0,1 0 0 0 0,27-5 0 0 0,25-23 0 0 0,-7-5-26 0 0,225-172-244 0 0,-218 149-2302 0 0,-46 49-3594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8:06.178"/>
    </inkml:context>
    <inkml:brush xml:id="br0">
      <inkml:brushProperty name="width" value="0.035" units="cm"/>
      <inkml:brushProperty name="height" value="0.035" units="cm"/>
      <inkml:brushProperty name="color" value="#FF0066"/>
    </inkml:brush>
  </inkml:definitions>
  <inkml:trace contextRef="#ctx0" brushRef="#br0">306 343 1152 0 0,'3'-2'543'0'0,"0"0"-1"0"0,0 0 0 0 0,0-1 0 0 0,-1 1 1 0 0,1-1-1 0 0,-1 0 0 0 0,0 0 1 0 0,0 0-1 0 0,0 0 0 0 0,0 0 1 0 0,0 0-1 0 0,0-1 0 0 0,-1 1 1 0 0,0 0-1 0 0,1-1 0 0 0,-2 1 1 0 0,1-1-1 0 0,0 0 0 0 0,0 1 0 0 0,-1-1 1 0 0,0-4-1 0 0,1 1-44 0 0,-1 0 0 0 0,0 1 0 0 0,-1-1 0 0 0,1 0 0 0 0,-1 0 0 0 0,-1 0 0 0 0,1 0 0 0 0,-1 1 0 0 0,0-1 0 0 0,-4-8 0 0 0,-14-19 413 0 0,-27-39-1 0 0,41 65-850 0 0,0 1 0 0 0,0-1 0 0 0,0 1 0 0 0,-1 1-1 0 0,0-1 1 0 0,0 1 0 0 0,0 0 0 0 0,-1 1 0 0 0,0 0 0 0 0,0 0 0 0 0,-11-4 0 0 0,16 8-55 0 0,-1 1 1 0 0,1 0 0 0 0,0-1 0 0 0,0 1 0 0 0,-1 1 0 0 0,1-1 0 0 0,0 0 0 0 0,0 1 0 0 0,-1 0-1 0 0,1 0 1 0 0,0 0 0 0 0,0 0 0 0 0,0 0 0 0 0,0 0 0 0 0,0 1 0 0 0,0-1 0 0 0,0 1 0 0 0,1 0-1 0 0,-1 0 1 0 0,1 0 0 0 0,-1 0 0 0 0,1 1 0 0 0,0-1 0 0 0,0 1 0 0 0,0-1 0 0 0,0 1 0 0 0,-3 4-1 0 0,-4 7-79 0 0,1 0 0 0 0,0 0-1 0 0,1 1 1 0 0,-7 19 0 0 0,5-8-37 0 0,1 0 1 0 0,1 1-1 0 0,2 0 0 0 0,-4 38 1 0 0,8-55 67 0 0,0-1 0 0 0,1 0 0 0 0,0 1 0 0 0,1-1 0 0 0,0 0 1 0 0,0 1-1 0 0,1-1 0 0 0,0 0 0 0 0,1 0 0 0 0,-1 0 0 0 0,2-1 0 0 0,-1 1 1 0 0,2-1-1 0 0,-1 1 0 0 0,1-1 0 0 0,9 11 0 0 0,-12-16 40 0 0,1 0-1 0 0,0-1 0 0 0,0 1 1 0 0,0-1-1 0 0,0 0 1 0 0,0 0-1 0 0,0 0 0 0 0,0 0 1 0 0,1 0-1 0 0,-1-1 0 0 0,1 0 1 0 0,-1 0-1 0 0,1 0 1 0 0,0 0-1 0 0,-1 0 0 0 0,1-1 1 0 0,0 1-1 0 0,0-1 1 0 0,4 0-1 0 0,-2-1 33 0 0,1-1 0 0 0,-1 1 0 0 0,1-1 0 0 0,-1 0 0 0 0,1 0 0 0 0,-1-1 0 0 0,0 0 0 0 0,0 0 0 0 0,11-8 0 0 0,1-4 203 0 0,0 0 0 0 0,-1-1-1 0 0,0-1 1 0 0,-2-1 0 0 0,15-20 0 0 0,-16 18-58 0 0,-1 0 1 0 0,-1 0 0 0 0,-1-2-1 0 0,-1 1 1 0 0,11-32 0 0 0,-19 46-287 0 0,1 0 1 0 0,-1-1-1 0 0,0 1 0 0 0,-1-1 1 0 0,0 1-1 0 0,0-1 0 0 0,0 1 1 0 0,-1-1-1 0 0,0 0 0 0 0,-1 1 1 0 0,1-1-1 0 0,-1 1 0 0 0,-1-1 1 0 0,0 1-1 0 0,0-1 0 0 0,0 1 1 0 0,-1 0-1 0 0,0 0 1 0 0,0 0-1 0 0,-8-10 0 0 0,-2 2-7073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19.321"/>
    </inkml:context>
    <inkml:brush xml:id="br0">
      <inkml:brushProperty name="width" value="0.035" units="cm"/>
      <inkml:brushProperty name="height" value="0.035" units="cm"/>
      <inkml:brushProperty name="color" value="#FF0066"/>
    </inkml:brush>
  </inkml:definitions>
  <inkml:trace contextRef="#ctx0" brushRef="#br0">78 194 600 0 0,'8'-11'3373'0'0,"-3"-4"64"0"0,13 68-4366 0 0,2-32 2619 0 0,-24-21-1641 0 0,1 0 0 0 0,0 1 1 0 0,0-2-1 0 0,0 1 0 0 0,0 0 0 0 0,0-1 0 0 0,0 1 1 0 0,0-1-1 0 0,0 0 0 0 0,0 0 0 0 0,0 0 0 0 0,1 0 1 0 0,-1-1-1 0 0,0 1 0 0 0,1-1 0 0 0,-1 0 0 0 0,1 0 1 0 0,-1 1-1 0 0,1-2 0 0 0,0 1 0 0 0,0 0 0 0 0,0 0 1 0 0,0-1-1 0 0,0 1 0 0 0,0-1 0 0 0,1 1 0 0 0,-1-1 1 0 0,1 0-1 0 0,0 0 0 0 0,0 0 0 0 0,0 1 0 0 0,0-1 1 0 0,0 0-1 0 0,0 0 0 0 0,1-1 0 0 0,0 1 0 0 0,0 0 1 0 0,0 0-1 0 0,0 0 0 0 0,0 0 0 0 0,0 0 0 0 0,1 0 1 0 0,-1 0-1 0 0,1 0 0 0 0,2-4 0 0 0,1-7 80 0 0,1 1-1 0 0,1 1 1 0 0,0-1-1 0 0,10-15 0 0 0,-13 23-35 0 0,1 0-1 0 0,-1 0 1 0 0,1 0 0 0 0,0 1-1 0 0,1-1 1 0 0,-1 1-1 0 0,1 0 1 0 0,0 0-1 0 0,0 0 1 0 0,0 1-1 0 0,11-6 1 0 0,-14 9-121 0 0,-1 0 1 0 0,1-1-1 0 0,0 1 1 0 0,0 0-1 0 0,-1 1 1 0 0,1-1-1 0 0,0 0 1 0 0,0 0-1 0 0,-1 1 1 0 0,1-1-1 0 0,0 1 1 0 0,-1-1-1 0 0,1 1 1 0 0,-1 0-1 0 0,1 0 1 0 0,-1 0-1 0 0,1-1 1 0 0,-1 2-1 0 0,1-1 1 0 0,-1 0-1 0 0,0 0 1 0 0,0 0-1 0 0,0 0 1 0 0,1 1-1 0 0,-1-1 1 0 0,0 1-1 0 0,-1-1 1 0 0,1 1-1 0 0,0-1 1 0 0,0 1-1 0 0,-1-1 1 0 0,1 1-1 0 0,-1 0 1 0 0,1 2-1 0 0,3 6-184 0 0,0 0-1 0 0,-2 0 1 0 0,1 0 0 0 0,1 15-1 0 0,-4-17 247 0 0,-1 0-1 0 0,0 1 0 0 0,0-1 1 0 0,0 0-1 0 0,-1 0 0 0 0,0 0 1 0 0,-1 0-1 0 0,0 0 1 0 0,0 0-1 0 0,-1-1 0 0 0,0 1 1 0 0,0-1-1 0 0,-1 0 1 0 0,1-1-1 0 0,-2 1 0 0 0,1-1 1 0 0,-1 0-1 0 0,0 0 0 0 0,0 0 1 0 0,0-1-1 0 0,-1 0 1 0 0,0 0-1 0 0,0-1 0 0 0,0 0 1 0 0,-1 0-1 0 0,1-1 0 0 0,-1 1 1 0 0,0-2-1 0 0,0 1 1 0 0,0-1-1 0 0,-15 2 0 0 0,21-4-52 0 0,0 0 0 0 0,0 0 0 0 0,1 0 0 0 0,-1 0-1 0 0,0 0 1 0 0,0-1 0 0 0,0 1 0 0 0,1 0-1 0 0,-1-1 1 0 0,0 1 0 0 0,1-1 0 0 0,-1 0 0 0 0,0 0-1 0 0,1 1 1 0 0,-1-1 0 0 0,1 0 0 0 0,-1 0-1 0 0,1-1 1 0 0,0 1 0 0 0,-1 0 0 0 0,1 0 0 0 0,0-1-1 0 0,0 1 1 0 0,0 0 0 0 0,0-1 0 0 0,0 1-1 0 0,0-1 1 0 0,0 0 0 0 0,1 1 0 0 0,-1-1 0 0 0,0 0-1 0 0,1 1 1 0 0,-1-1 0 0 0,1 0 0 0 0,0 0 0 0 0,0 1-1 0 0,0-1 1 0 0,0 0 0 0 0,0-3 0 0 0,0 0 41 0 0,0 1 0 0 0,0-1 0 0 0,1 0 0 0 0,0 1 1 0 0,0-1-1 0 0,0 1 0 0 0,0-1 0 0 0,1 1 0 0 0,-1 0 0 0 0,1-1 1 0 0,1 1-1 0 0,-1 0 0 0 0,0 0 0 0 0,5-5 0 0 0,3-1 162 0 0,1 0 0 0 0,0 1 0 0 0,1 0-1 0 0,16-10 1 0 0,-23 16-203 0 0,1 1 1 0 0,-1-1-1 0 0,1 1 0 0 0,-1 0 1 0 0,1 0-1 0 0,0 0 0 0 0,0 1 1 0 0,0 0-1 0 0,0 0 0 0 0,0 1 1 0 0,0 0-1 0 0,0 0 0 0 0,6 1 1 0 0,-11-1-7 0 0,0 0 0 0 0,-1 0 0 0 0,1 0 1 0 0,0 1-1 0 0,0-1 0 0 0,-1 0 0 0 0,1 1 0 0 0,0-1 1 0 0,-1 1-1 0 0,1-1 0 0 0,0 1 0 0 0,-1-1 1 0 0,1 1-1 0 0,-1-1 0 0 0,1 1 0 0 0,-1-1 0 0 0,1 1 1 0 0,-1 0-1 0 0,1-1 0 0 0,-1 1 0 0 0,0 0 0 0 0,1-1 1 0 0,-1 1-1 0 0,0 0 0 0 0,0 0 0 0 0,1-1 0 0 0,-1 1 1 0 0,0 0-1 0 0,0 0 0 0 0,0-1 0 0 0,0 1 1 0 0,0 0-1 0 0,0 0 0 0 0,0-1 0 0 0,0 1 0 0 0,0 0 1 0 0,0 0-1 0 0,-1 0 0 0 0,1-1 0 0 0,0 1 0 0 0,-1 0 1 0 0,1-1-1 0 0,0 1 0 0 0,-1 0 0 0 0,1-1 0 0 0,0 1 1 0 0,-2 1-1 0 0,-21 37 156 0 0,20-35-114 0 0,-4 6 47 0 0,0-1 0 0 0,-1-1 0 0 0,0 1 0 0 0,0-1 0 0 0,0-1 0 0 0,-1 1 0 0 0,-1-2 0 0 0,-12 9 0 0 0,47-56 272 0 0,114-177-1490 0 0,-172 288 946 0 0,30-61-89 0 0,-1 0 0 0 0,1 1 0 0 0,1-1 1 0 0,-1 0-1 0 0,2 1 0 0 0,-1-1 0 0 0,1 1 0 0 0,1 16 0 0 0,1-22-740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19:20.255"/>
    </inkml:context>
    <inkml:brush xml:id="br0">
      <inkml:brushProperty name="width" value="0.035" units="cm"/>
      <inkml:brushProperty name="height" value="0.035" units="cm"/>
      <inkml:brushProperty name="color" value="#FF0066"/>
    </inkml:brush>
  </inkml:definitions>
  <inkml:trace contextRef="#ctx0" brushRef="#br0">34 71 432 0 0,'-5'-5'4327'0'0,"5"5"-4159"0"0,0 0-1 0 0,0 0 1 0 0,0 0 0 0 0,0 0-1 0 0,0-1 1 0 0,0 1-1 0 0,0 0 1 0 0,0 0 0 0 0,0 0-1 0 0,0-1 1 0 0,0 1 0 0 0,0 0-1 0 0,-1 0 1 0 0,1 0 0 0 0,0 0-1 0 0,0-1 1 0 0,0 1 0 0 0,0 0-1 0 0,0 0 1 0 0,0 0-1 0 0,0 0 1 0 0,-1 0 0 0 0,1-1-1 0 0,0 1 1 0 0,0 0 0 0 0,0 0-1 0 0,0 0 1 0 0,0 0 0 0 0,-1 0-1 0 0,1 0 1 0 0,0 0 0 0 0,0 0-1 0 0,0 0 1 0 0,-1-1 0 0 0,1 1-1 0 0,0 0 1 0 0,0 0-1 0 0,0 0 1 0 0,0 0 0 0 0,-1 0-1 0 0,1 0 1 0 0,0 0 0 0 0,0 0-1 0 0,0 0 1 0 0,-1 1 0 0 0,1-1-1 0 0,0 0 1 0 0,0 0 0 0 0,0 0-1 0 0,0 0 1 0 0,-1 0-1 0 0,1 0 1 0 0,0 0 0 0 0,0 0-1 0 0,0 1 1 0 0,-1 32 518 0 0,0 0 0 0 0,-8 40 0 0 0,4-39-364 0 0,2-1 0 0 0,1 53 1 0 0,2-81-296 0 0,1-1 0 0 0,0 0 1 0 0,1 0-1 0 0,-1 0 0 0 0,1 0 1 0 0,-1 0-1 0 0,1 0 1 0 0,0 0-1 0 0,5 5 0 0 0,-7-8-25 0 0,0 0-1 0 0,1 0 0 0 0,-1-1 0 0 0,1 1 1 0 0,-1 0-1 0 0,1-1 0 0 0,-1 1 0 0 0,1-1 1 0 0,0 1-1 0 0,-1-1 0 0 0,1 1 0 0 0,0-1 1 0 0,-1 1-1 0 0,1-1 0 0 0,0 1 0 0 0,0-1 1 0 0,-1 0-1 0 0,1 1 0 0 0,0-1 0 0 0,0 0 1 0 0,0 0-1 0 0,0 0 0 0 0,-1 0 0 0 0,1 0 1 0 0,0 0-1 0 0,0 0 0 0 0,0 0 1 0 0,0 0-1 0 0,-1 0 0 0 0,1 0 0 0 0,0 0 1 0 0,0 0-1 0 0,0-1 0 0 0,-1 1 0 0 0,1 0 1 0 0,0-1-1 0 0,0 1 0 0 0,-1-1 0 0 0,1 1 1 0 0,0 0-1 0 0,-1-1 0 0 0,1 0 0 0 0,0 1 1 0 0,-1-1-1 0 0,1 1 0 0 0,-1-1 0 0 0,1 0 1 0 0,-1 1-1 0 0,1-1 0 0 0,-1 0 0 0 0,1 0 1 0 0,-1 1-1 0 0,0-1 0 0 0,0 0 0 0 0,1-1 1 0 0,1-7 16 0 0,0 0 0 0 0,0 0 1 0 0,-1 0-1 0 0,0 0 0 0 0,-1 0 1 0 0,0 0-1 0 0,0-1 0 0 0,-1 1 1 0 0,0 0-1 0 0,-4-14 0 0 0,1-2-198 0 0,-13-71 571 0 0,10 66-404 0 0,2 0 0 0 0,-3-52 0 0 0,12 62-296 0 0,5 31 54 0 0,4 31-173 0 0,-8 28 215 0 0,-4-1 0 0 0,-12 123 0 0 0,8-158 631 0 0,3-33-410 0 0,-1 1 1 0 0,1 0 0 0 0,0-1 0 0 0,0 1-1 0 0,0 0 1 0 0,0-1 0 0 0,0 1 0 0 0,0-1-1 0 0,1 1 1 0 0,-1 0 0 0 0,0-1 0 0 0,1 1-1 0 0,-1-1 1 0 0,1 1 0 0 0,1 2 0 0 0,-1-4-6 0 0,0-1 0 0 0,-1 1 0 0 0,1 0 0 0 0,0-1 0 0 0,0 1 0 0 0,-1-1 0 0 0,1 1 0 0 0,-1-1 0 0 0,1 1 0 0 0,0-1 0 0 0,-1 0 0 0 0,1 1 0 0 0,-1-1 1 0 0,1 0-1 0 0,-1 1 0 0 0,0-1 0 0 0,1 0 0 0 0,-1 1 0 0 0,0-1 0 0 0,1 0 0 0 0,-1 0 0 0 0,0 0 0 0 0,0 1 0 0 0,0-1 0 0 0,1 0 0 0 0,-1 0 0 0 0,0 0 0 0 0,0 0 1 0 0,-1-1-1 0 0,7-31 63 0 0,-2 0 0 0 0,-1 0 1 0 0,-2 0-1 0 0,-6-65 0 0 0,2 52-7 0 0,5-75-1 0 0,2 114-834 0 0,1 20 65 0 0,2 20-165 0 0,-13 261 1885 0 0,3-224-936 0 0,3-67-92 0 0,0-1 0 0 0,0 0 1 0 0,0 0-1 0 0,0 0 0 0 0,0 1 0 0 0,1-1 0 0 0,-1 0 0 0 0,1 0 0 0 0,-1 0 0 0 0,1 0 0 0 0,1 3 0 0 0,-1-4-94 0 0,-1-1 1 0 0,1 0-1 0 0,-1 1 1 0 0,0-1-1 0 0,1 0 1 0 0,-1 1 0 0 0,1-1-1 0 0,-1 0 1 0 0,1 0-1 0 0,-1 1 1 0 0,1-1-1 0 0,-1 0 1 0 0,1 0-1 0 0,0 0 1 0 0,-1 0-1 0 0,1 0 1 0 0,-1 1-1 0 0,1-1 1 0 0,-1 0-1 0 0,1 0 1 0 0,-1-1 0 0 0,1 1-1 0 0,0 0 1 0 0,-1 0-1 0 0,1 0 1 0 0,-1 0-1 0 0,1 0 1 0 0,-1-1-1 0 0,1 1 1 0 0,-1 0-1 0 0,1 0 1 0 0,-1-1-1 0 0,1 1 1 0 0,-1 0-1 0 0,1-1 1 0 0,-1 1-1 0 0,0 0 1 0 0,1-1 0 0 0,-1 1-1 0 0,0-1 1 0 0,1 1-1 0 0,-1-1 1 0 0,0 1-1 0 0,1-1 1 0 0,-1 0-1 0 0,12-14-4488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07.516"/>
    </inkml:context>
    <inkml:brush xml:id="br0">
      <inkml:brushProperty name="width" value="0.035" units="cm"/>
      <inkml:brushProperty name="height" value="0.035" units="cm"/>
      <inkml:brushProperty name="color" value="#008C3A"/>
    </inkml:brush>
  </inkml:definitions>
  <inkml:trace contextRef="#ctx0" brushRef="#br0">229 0 7458 0 0,'-4'1'601'0'0,"0"0"1"0"0,1 1 0 0 0,-1-1 0 0 0,0 1 0 0 0,1 0-1 0 0,-1 0 1 0 0,1 0 0 0 0,0 0 0 0 0,0 1-1 0 0,-5 4 1 0 0,7-7-472 0 0,1 1 0 0 0,-1-1-1 0 0,1 1 1 0 0,0-1 0 0 0,-1 1 0 0 0,1 0-1 0 0,0-1 1 0 0,0 1 0 0 0,-1-1 0 0 0,1 1-1 0 0,0 0 1 0 0,0-1 0 0 0,0 1 0 0 0,0 0-1 0 0,0-1 1 0 0,0 1 0 0 0,0 0 0 0 0,0-1 0 0 0,0 1-1 0 0,0 0 1 0 0,0-1 0 0 0,0 1 0 0 0,0 0-1 0 0,1 0 1 0 0,0 1-105 0 0,0-1 0 0 0,0 0 1 0 0,0 1-1 0 0,0-1 0 0 0,1 0 0 0 0,-1 0 0 0 0,0 0 0 0 0,1 0 0 0 0,-1 0 1 0 0,1 0-1 0 0,-1 0 0 0 0,1-1 0 0 0,-1 1 0 0 0,3 0 0 0 0,-1 1 7 0 0,0-1-1 0 0,1 1 0 0 0,-1 0 0 0 0,0 0 1 0 0,-1 0-1 0 0,1 0 0 0 0,0 0 0 0 0,0 1 1 0 0,-1-1-1 0 0,0 1 0 0 0,1 0 0 0 0,-1-1 1 0 0,0 1-1 0 0,0 0 0 0 0,-1 1 1 0 0,1-1-1 0 0,-1 0 0 0 0,1 0 0 0 0,-1 1 1 0 0,0-1-1 0 0,0 0 0 0 0,0 1 0 0 0,-1-1 1 0 0,1 1-1 0 0,-1-1 0 0 0,0 1 0 0 0,-1 5 1 0 0,0 10-5 0 0,-1 0 1 0 0,-1 0 0 0 0,-1-1 0 0 0,-7 21-1 0 0,3-13 46 0 0,-84 275-61 0 0,-15 62 215 0 0,97-318-61 0 0,-4 50 0 0 0,12-77-156 0 0,1 0-1 0 0,1 0 0 0 0,1 0 1 0 0,0 0-1 0 0,8 33 0 0 0,-8-47-11 0 0,0 1 0 0 0,1-1 0 0 0,0 1-1 0 0,0-1 1 0 0,0 0 0 0 0,0 0 0 0 0,1 0 0 0 0,-1 0-1 0 0,1 0 1 0 0,0 0 0 0 0,1-1 0 0 0,-1 1 0 0 0,1-1-1 0 0,-1 0 1 0 0,5 3 0 0 0,-1-2-2 0 0,0 0-1 0 0,1 0 1 0 0,-1-1-1 0 0,1 0 1 0 0,0-1 0 0 0,0 1-1 0 0,0-2 1 0 0,9 2-1 0 0,15 0-8 0 0,-1-2 0 0 0,0-2 0 0 0,52-7 0 0 0,-63 6 12 0 0,119-14 17 0 0,-2-7-1 0 0,245-73 1 0 0,-359 89-290 0 0,-12 5-10 0 0,-1-1 1 0 0,0 0-1 0 0,0-1 1 0 0,0 0-1 0 0,0-1 1 0 0,-1 0 0 0 0,0 0-1 0 0,0-1 1 0 0,9-7-1 0 0,-16 9-1783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39.893"/>
    </inkml:context>
    <inkml:brush xml:id="br0">
      <inkml:brushProperty name="width" value="0.035" units="cm"/>
      <inkml:brushProperty name="height" value="0.035" units="cm"/>
      <inkml:brushProperty name="color" value="#FF0066"/>
    </inkml:brush>
  </inkml:definitions>
  <inkml:trace contextRef="#ctx0" brushRef="#br0">1 332 888 0 0,'4'1'57'0'0,"-1"-1"0"0"0,1 1-1 0 0,0 0 1 0 0,-1 0 0 0 0,1 0-1 0 0,0 1 1 0 0,-1-1 0 0 0,0 1 0 0 0,1 0-1 0 0,-1 0 1 0 0,0 0 0 0 0,0 0-1 0 0,3 4 1 0 0,-3-4 120 0 0,0 1 0 0 0,0-1 0 0 0,0 0 0 0 0,1 1 0 0 0,-1-1 0 0 0,0-1 0 0 0,1 1-1 0 0,0 0 1 0 0,-1-1 0 0 0,1 0 0 0 0,0 0 0 0 0,-1 0 0 0 0,1 0 0 0 0,0-1 0 0 0,7 1 0 0 0,-3-3-40 0 0,-1 1-1 0 0,0-1 1 0 0,0-1-1 0 0,0 1 1 0 0,-1-1-1 0 0,1 0 1 0 0,-1-1-1 0 0,1 0 1 0 0,-1 0-1 0 0,0 0 1 0 0,0 0-1 0 0,-1-1 1 0 0,0 0 0 0 0,1 0-1 0 0,-2-1 1 0 0,1 0-1 0 0,0 1 1 0 0,4-10-1 0 0,9-14-350 0 0,-2-1 0 0 0,21-52 1 0 0,-29 63 270 0 0,-7 18-67 0 0,5-13-165 0 0,-1 0 0 0 0,0 0 0 0 0,3-17 0 0 0,-7 29 154 0 0,-1 0 0 0 0,1 0 1 0 0,0 0-1 0 0,-1 0 0 0 0,0 0 0 0 0,0-1 0 0 0,1 1 0 0 0,-1 0 0 0 0,0 0 0 0 0,-1 0 0 0 0,1 0 0 0 0,0 0 0 0 0,0 0 0 0 0,-1 0 0 0 0,0 0 0 0 0,1 0 0 0 0,-1 0 0 0 0,0 0 0 0 0,0 0 0 0 0,0 0 0 0 0,0 0 0 0 0,0 1 0 0 0,0-1 0 0 0,-1 0 0 0 0,1 1 0 0 0,0-1 0 0 0,-1 1 0 0 0,0-1 0 0 0,1 1 0 0 0,-1 0 0 0 0,0 0 0 0 0,-2-2 0 0 0,1 3 25 0 0,0-1-1 0 0,0 1 1 0 0,0 0-1 0 0,1 0 1 0 0,-1 0 0 0 0,0 0-1 0 0,0 1 1 0 0,0-1-1 0 0,1 1 1 0 0,-1-1 0 0 0,0 1-1 0 0,0 0 1 0 0,1 0-1 0 0,-1 1 1 0 0,1-1 0 0 0,-1 0-1 0 0,1 1 1 0 0,0-1-1 0 0,-1 1 1 0 0,1 0 0 0 0,-2 2-1 0 0,-45 49-182 0 0,40-43 79 0 0,-17 24 402 0 0,2 1 0 0 0,1 1-1 0 0,1 1 1 0 0,2 0 0 0 0,2 2 0 0 0,-24 74 0 0 0,41-109-208 0 0,-1 0 0 0 0,1 0 1 0 0,0 0-1 0 0,0 0 1 0 0,1 1-1 0 0,-1-1 1 0 0,1 0-1 0 0,0 0 1 0 0,0 1-1 0 0,0-1 0 0 0,1 0 1 0 0,-1 0-1 0 0,1 0 1 0 0,0 1-1 0 0,0-1 1 0 0,1 0-1 0 0,-1 0 1 0 0,1-1-1 0 0,0 1 0 0 0,4 6 1 0 0,-4-7-113 0 0,1-1 0 0 0,0 1 0 0 0,0-1 0 0 0,0 0 0 0 0,0 0 0 0 0,0 0 0 0 0,0 0 0 0 0,0-1-1 0 0,1 1 1 0 0,-1-1 0 0 0,1 0 0 0 0,-1 0 0 0 0,1 0 0 0 0,-1 0 0 0 0,1-1 0 0 0,-1 1 0 0 0,1-1 0 0 0,0 0 0 0 0,-1 0 0 0 0,1 0 0 0 0,0-1 0 0 0,-1 1 0 0 0,1-1 0 0 0,4-1 0 0 0,13-4-238 0 0,0-1 1 0 0,0 0 0 0 0,0-2-1 0 0,-1 0 1 0 0,0-2 0 0 0,31-21-1 0 0,-13 5-672 0 0,-2-2-1 0 0,39-41 1 0 0,-50 43 288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0.393"/>
    </inkml:context>
    <inkml:brush xml:id="br0">
      <inkml:brushProperty name="width" value="0.035" units="cm"/>
      <inkml:brushProperty name="height" value="0.035" units="cm"/>
      <inkml:brushProperty name="color" value="#FF0066"/>
    </inkml:brush>
  </inkml:definitions>
  <inkml:trace contextRef="#ctx0" brushRef="#br0">72 110 3081 0 0,'-3'6'138'0'0,"0"0"1"0"0,0 1 0 0 0,1 0-1 0 0,-1-1 1 0 0,2 1 0 0 0,-1 0-1 0 0,1 0 1 0 0,0 0 0 0 0,0 0-1 0 0,1 0 1 0 0,0 0 0 0 0,1 9-1 0 0,-3 23 726 0 0,-21 63 262 0 0,16-77-1001 0 0,1 0-1 0 0,1 0 1 0 0,-4 49 0 0 0,9-73-106 0 0,0-1-1 0 0,0 1 0 0 0,0-1 1 0 0,0 1-1 0 0,-1 0 1 0 0,1-1-1 0 0,0 1 0 0 0,0-1 1 0 0,0 1-1 0 0,0-1 1 0 0,0 1-1 0 0,0-1 1 0 0,0 1-1 0 0,1-1 0 0 0,-1 1 1 0 0,0-1-1 0 0,0 1 1 0 0,0 0-1 0 0,0-1 0 0 0,1 1 1 0 0,-1-1-1 0 0,0 0 1 0 0,1 1-1 0 0,-1-1 0 0 0,0 1 1 0 0,1-1-1 0 0,-1 1 1 0 0,0-1-1 0 0,1 0 0 0 0,-1 1 1 0 0,1-1-1 0 0,-1 0 1 0 0,1 1-1 0 0,-1-1 0 0 0,1 0 1 0 0,-1 0-1 0 0,1 0 1 0 0,-1 1-1 0 0,1-1 0 0 0,0 0 1 0 0,21-15 530 0 0,15-31 92 0 0,60-112-99 0 0,-68 105-284 0 0,4 0 0 0 0,1 3-1 0 0,54-62 1 0 0,-85 109-223 0 0,0-1-1 0 0,0 2 0 0 0,0-1 1 0 0,0 0-1 0 0,0 0 0 0 0,0 1 0 0 0,1 0 1 0 0,4-3-1 0 0,-8 5-29 0 0,0 0 0 0 0,1 0-1 0 0,-1 0 1 0 0,0 0 0 0 0,0 0-1 0 0,1 0 1 0 0,-1 0 0 0 0,0 0 0 0 0,1 0-1 0 0,-1 0 1 0 0,0 0 0 0 0,0 0-1 0 0,1 0 1 0 0,-1 1 0 0 0,0-1 0 0 0,0 0-1 0 0,1 0 1 0 0,-1 0 0 0 0,0 0-1 0 0,0 0 1 0 0,1 1 0 0 0,-1-1 0 0 0,0 0-1 0 0,0 0 1 0 0,0 0 0 0 0,1 1 0 0 0,-1-1-1 0 0,0 0 1 0 0,0 0 0 0 0,0 1-1 0 0,0-1 1 0 0,0 0 0 0 0,0 0 0 0 0,1 1-1 0 0,-1-1 1 0 0,0 0 0 0 0,0 1-1 0 0,0-1 1 0 0,-1 27 20 0 0,-7 11-237 0 0,-1 1 1 0 0,-26 64-1 0 0,22-67-111 0 0,0 1 1 0 0,-13 74-1 0 0,26-85-511 0 0,4-23-762 0 0,4-16 149 0 0,-2-2 349 0 0,4-7-811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0.851"/>
    </inkml:context>
    <inkml:brush xml:id="br0">
      <inkml:brushProperty name="width" value="0.035" units="cm"/>
      <inkml:brushProperty name="height" value="0.035" units="cm"/>
      <inkml:brushProperty name="color" value="#FF0066"/>
    </inkml:brush>
  </inkml:definitions>
  <inkml:trace contextRef="#ctx0" brushRef="#br0">214 1 776 0 0,'1'0'80'0'0,"0"0"-1"0"0,1 0 1 0 0,-1 0-1 0 0,0 0 1 0 0,0 0-1 0 0,0 0 1 0 0,0 1-1 0 0,0-1 1 0 0,0 1-1 0 0,0-1 1 0 0,0 0-1 0 0,0 1 1 0 0,0 0-1 0 0,0-1 1 0 0,0 1-1 0 0,0 0 1 0 0,0-1-1 0 0,0 1 1 0 0,-1 0-1 0 0,1 0 1 0 0,0 0-1 0 0,-1 0 1 0 0,1-1-1 0 0,0 1 1 0 0,-1 0-1 0 0,1 0 1 0 0,-1 0-1 0 0,1 0 1 0 0,-1 1-1 0 0,0-1 1 0 0,1 0-1 0 0,-1 0 1 0 0,0 0-1 0 0,0 0 1 0 0,0 1-1 0 0,0 0 47 0 0,0 0 1 0 0,0 0-1 0 0,0 0 0 0 0,0-1 0 0 0,0 1 0 0 0,-1 0 1 0 0,1 0-1 0 0,0 0 0 0 0,-1-1 0 0 0,0 1 0 0 0,1 0 1 0 0,-1-1-1 0 0,0 1 0 0 0,0-1 0 0 0,0 1 0 0 0,0-1 1 0 0,0 1-1 0 0,0-1 0 0 0,-1 1 0 0 0,1-1 1 0 0,-2 1-1 0 0,-16 12 74 0 0,0 0 1 0 0,1 2-1 0 0,1 0 1 0 0,1 0-1 0 0,0 2 1 0 0,1 0-1 0 0,1 0 1 0 0,-16 28-1 0 0,30-46-154 0 0,-1 1 0 0 0,1-1-1 0 0,0 0 1 0 0,-1 1 0 0 0,1-1 0 0 0,0 1-1 0 0,-1-1 1 0 0,1 0 0 0 0,0 1-1 0 0,0-1 1 0 0,-1 1 0 0 0,1-1 0 0 0,0 1-1 0 0,0-1 1 0 0,0 1 0 0 0,0-1 0 0 0,0 1-1 0 0,0-1 1 0 0,0 1 0 0 0,0-1 0 0 0,0 1-1 0 0,0 0 1 0 0,0-1 0 0 0,0 1 0 0 0,0-1-1 0 0,0 1 1 0 0,0-1 0 0 0,0 1 0 0 0,1-1-1 0 0,-1 0 1 0 0,0 2 0 0 0,16-7 325 0 0,26-21-727 0 0,-39 23 396 0 0,0 2-95 0 0,9-8-18 0 0,1 1 0 0 0,-1 0 1 0 0,2 1-1 0 0,16-6 0 0 0,-29 12 56 0 0,1 0 0 0 0,-1 0-1 0 0,1 1 1 0 0,-1-1 0 0 0,1 1-1 0 0,0-1 1 0 0,-1 1 0 0 0,1 0 0 0 0,0-1-1 0 0,-1 1 1 0 0,1 0 0 0 0,0 0-1 0 0,-1 0 1 0 0,1 0 0 0 0,0 0-1 0 0,-1 1 1 0 0,1-1 0 0 0,0 1-1 0 0,-1-1 1 0 0,1 1 0 0 0,-1-1-1 0 0,1 1 1 0 0,-1 0 0 0 0,1 0 0 0 0,-1-1-1 0 0,1 1 1 0 0,-1 0 0 0 0,0 0-1 0 0,0 1 1 0 0,1-1 0 0 0,-1 0-1 0 0,0 0 1 0 0,0 1 0 0 0,0-1-1 0 0,0 0 1 0 0,0 1 0 0 0,0-1 0 0 0,-1 1-1 0 0,1-1 1 0 0,-1 1 0 0 0,1 0-1 0 0,-1-1 1 0 0,1 1 0 0 0,-1-1-1 0 0,0 1 1 0 0,1 0 0 0 0,-1-1-1 0 0,0 1 1 0 0,-1 3 0 0 0,1 3 59 0 0,-1 0 1 0 0,0 0-1 0 0,0-1 0 0 0,-1 1 1 0 0,0 0-1 0 0,-1 0 1 0 0,1-1-1 0 0,-1 1 0 0 0,-1-1 1 0 0,0 0-1 0 0,0 0 1 0 0,0 0-1 0 0,-1-1 0 0 0,1 0 1 0 0,-8 8-1 0 0,-6 5 162 0 0,-1-1 1 0 0,0 0-1 0 0,-29 20 0 0 0,32-26-15 0 0,9-6-107 0 0,0 0-1 0 0,0-1 1 0 0,-1 0 0 0 0,1-1-1 0 0,-1 1 1 0 0,0-1 0 0 0,-1-1-1 0 0,-10 4 1 0 0,19-7-111 0 0,0 0-1 0 0,-1 0 1 0 0,1 0-1 0 0,0 0 1 0 0,0 0-1 0 0,-1 0 1 0 0,1 0 0 0 0,0 0-1 0 0,-1 0 1 0 0,1 0-1 0 0,0 0 1 0 0,0 0-1 0 0,-1 0 1 0 0,1 0-1 0 0,0 0 1 0 0,-1 0 0 0 0,1-1-1 0 0,0 1 1 0 0,0 0-1 0 0,-1 0 1 0 0,1 0-1 0 0,0 0 1 0 0,0-1 0 0 0,0 1-1 0 0,-1 0 1 0 0,1 0-1 0 0,0-1 1 0 0,0 1-1 0 0,0 0 1 0 0,0 0-1 0 0,-1-1 1 0 0,1 1 0 0 0,0 0-1 0 0,0 0 1 0 0,0-1-1 0 0,0 1 1 0 0,0 0-1 0 0,0-1 1 0 0,1-17-1128 0 0,12-19-628 0 0,-11 34 1609 0 0,34-78-2414 0 0,-21 48 1726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1.231"/>
    </inkml:context>
    <inkml:brush xml:id="br0">
      <inkml:brushProperty name="width" value="0.035" units="cm"/>
      <inkml:brushProperty name="height" value="0.035" units="cm"/>
      <inkml:brushProperty name="color" value="#FF0066"/>
    </inkml:brush>
  </inkml:definitions>
  <inkml:trace contextRef="#ctx0" brushRef="#br0">197 1 3081 0 0,'1'0'23'0'0,"0"1"0"0"0,0 0 0 0 0,0 0 1 0 0,0 0-1 0 0,-1-1 0 0 0,1 1 0 0 0,0 0 0 0 0,-1 0 1 0 0,1 0-1 0 0,0 0 0 0 0,-1 1 0 0 0,1-1 1 0 0,-1 0-1 0 0,0 0 0 0 0,1 0 0 0 0,-1 0 1 0 0,0 0-1 0 0,1 1 0 0 0,-1-1 0 0 0,0 0 0 0 0,0 0 1 0 0,0 2-1 0 0,2 29 740 0 0,-3-20-280 0 0,0 0 0 0 0,-1 1-1 0 0,-1-1 1 0 0,1 0-1 0 0,-2-1 1 0 0,0 1 0 0 0,0 0-1 0 0,-8 12 1 0 0,-56 91 1200 0 0,28-49-1088 0 0,30-50-464 0 0,-31 62 322 0 0,38-71-344 0 0,0 0 0 0 0,0 0 0 0 0,1 0 1 0 0,0 0-1 0 0,0 1 0 0 0,1-1 0 0 0,0 0 1 0 0,0 1-1 0 0,1 7 0 0 0,0-13-58 0 0,0-1 0 0 0,0 1 0 0 0,0-1 0 0 0,0 1 0 0 0,1-1 0 0 0,-1 0 0 0 0,0 1 0 0 0,1-1 0 0 0,-1 1-1 0 0,1-1 1 0 0,0 0 0 0 0,-1 1 0 0 0,1-1 0 0 0,0 0 0 0 0,0 0 0 0 0,0 0 0 0 0,0 0 0 0 0,0 1 0 0 0,0-1 0 0 0,0-1 0 0 0,0 1 0 0 0,1 0 0 0 0,-1 0 0 0 0,0 0 0 0 0,0-1 0 0 0,3 2 0 0 0,-1-1-24 0 0,0-1 1 0 0,1 1 0 0 0,-1-1 0 0 0,1 0 0 0 0,-1 0 0 0 0,0 0 0 0 0,1 0 0 0 0,-1-1 0 0 0,1 1-1 0 0,-1-1 1 0 0,4-1 0 0 0,8-3-74 0 0,-1-1-1 0 0,1 0 1 0 0,24-15-1 0 0,6-6-50 0 0,16-9-1970 0 0,91-71 0 0 0,-150 106 1882 0 0,-1-1 0 0 0,1 1 0 0 0,-1 0 0 0 0,0-1 0 0 0,1 1 0 0 0,-1-1 0 0 0,0 0 0 0 0,0 1 0 0 0,0-1 0 0 0,0 0 0 0 0,-1 0 0 0 0,2-2 0 0 0,-2-3-770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1.500"/>
    </inkml:context>
    <inkml:brush xml:id="br0">
      <inkml:brushProperty name="width" value="0.035" units="cm"/>
      <inkml:brushProperty name="height" value="0.035" units="cm"/>
      <inkml:brushProperty name="color" value="#FF0066"/>
    </inkml:brush>
  </inkml:definitions>
  <inkml:trace contextRef="#ctx0" brushRef="#br0">264 0 2793 0 0,'-3'5'122'0'0,"0"-1"1"0"0,0 1-1 0 0,1 0 1 0 0,-1 0-1 0 0,1 0 1 0 0,0 0-1 0 0,0 0 1 0 0,1 0-1 0 0,-1 0 1 0 0,0 6-1 0 0,-5 19 310 0 0,-162 554 6395 0 0,109-184-9992 0 0,58-369 1981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6.956"/>
    </inkml:context>
    <inkml:brush xml:id="br0">
      <inkml:brushProperty name="width" value="0.035" units="cm"/>
      <inkml:brushProperty name="height" value="0.035" units="cm"/>
      <inkml:brushProperty name="color" value="#FF0066"/>
    </inkml:brush>
  </inkml:definitions>
  <inkml:trace contextRef="#ctx0" brushRef="#br0">167 6 6193 0 0,'-1'0'101'0'0,"1"-1"-1"0"0,-1 1 0 0 0,1-1 0 0 0,-1 1 1 0 0,0-1-1 0 0,0 1 0 0 0,1-1 1 0 0,-1 1-1 0 0,0 0 0 0 0,0 0 0 0 0,1-1 1 0 0,-1 1-1 0 0,0 0 0 0 0,0 0 1 0 0,0 0-1 0 0,0 0 0 0 0,1 0 0 0 0,-1 0 1 0 0,0 0-1 0 0,0 0 0 0 0,0 0 0 0 0,0 0 1 0 0,1 0-1 0 0,-1 1 0 0 0,0-1 1 0 0,0 0-1 0 0,0 0 0 0 0,1 1 0 0 0,-1-1 1 0 0,0 1-1 0 0,1-1 0 0 0,-1 1 1 0 0,0-1-1 0 0,1 1 0 0 0,-2 0 0 0 0,-4 32 1582 0 0,5-16-1837 0 0,-62 327 573 0 0,9-65-1244 0 0,46-222-1496 0 0,1 74 1 0 0,8-111-117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7.470"/>
    </inkml:context>
    <inkml:brush xml:id="br0">
      <inkml:brushProperty name="width" value="0.035" units="cm"/>
      <inkml:brushProperty name="height" value="0.035" units="cm"/>
      <inkml:brushProperty name="color" value="#FF0066"/>
    </inkml:brush>
  </inkml:definitions>
  <inkml:trace contextRef="#ctx0" brushRef="#br0">570 316 3369 0 0,'-1'-3'129'0'0,"-1"0"0"0"0,0-1 0 0 0,1 1 1 0 0,0-1-1 0 0,0 1 0 0 0,0-1 1 0 0,0 0-1 0 0,1 1 0 0 0,-1-1 0 0 0,1 0 1 0 0,0-6-1 0 0,-4-22 1280 0 0,-1 19-1094 0 0,-1 0 0 0 0,0 0-1 0 0,0 0 1 0 0,-2 1 0 0 0,1 0-1 0 0,-1 0 1 0 0,-1 1 0 0 0,0 0-1 0 0,-1 1 1 0 0,0 0 0 0 0,-1 0-1 0 0,0 1 1 0 0,0 1 0 0 0,-1 0-1 0 0,-19-11 1 0 0,16 11-234 0 0,-1 1 1 0 0,0 0-1 0 0,-1 1 0 0 0,1 0 1 0 0,-1 2-1 0 0,0 0 0 0 0,0 0 1 0 0,0 2-1 0 0,-1 0 0 0 0,1 1 1 0 0,0 1-1 0 0,-26 3 0 0 0,38-2-73 0 0,-1 0-1 0 0,1 1 1 0 0,0 0-1 0 0,0 0 1 0 0,0 0-1 0 0,0 1 1 0 0,0 0 0 0 0,0 0-1 0 0,0 0 1 0 0,1 1-1 0 0,0-1 1 0 0,-1 1-1 0 0,1 0 1 0 0,1 0-1 0 0,-1 0 1 0 0,1 1-1 0 0,-1-1 1 0 0,1 1-1 0 0,1 0 1 0 0,-1 0-1 0 0,1 0 1 0 0,-1 0-1 0 0,-1 10 1 0 0,-4 12-43 0 0,1 1 0 0 0,1-1 0 0 0,-3 43-1 0 0,7-47 259 0 0,-3 15-106 0 0,-10 114-366 0 0,14-130 234 0 0,2 0 0 0 0,0 0 0 0 0,1 0 0 0 0,9 39 0 0 0,-10-56-2 0 0,0 0-1 0 0,0-1 1 0 0,1 1-1 0 0,0 0 1 0 0,0 0 0 0 0,0-1-1 0 0,0 1 1 0 0,1-1-1 0 0,0 0 1 0 0,0 0-1 0 0,0 0 1 0 0,0 0-1 0 0,1 0 1 0 0,-1-1-1 0 0,1 1 1 0 0,0-1-1 0 0,0 0 1 0 0,0 0-1 0 0,1 0 1 0 0,-1-1 0 0 0,1 0-1 0 0,-1 0 1 0 0,1 0-1 0 0,0 0 1 0 0,0-1-1 0 0,0 1 1 0 0,-1-1-1 0 0,1-1 1 0 0,1 1-1 0 0,-1-1 1 0 0,0 1-1 0 0,0-2 1 0 0,7 0-1 0 0,0 0-46 0 0,0-2 0 0 0,1 0 0 0 0,-1 0 0 0 0,0-1 0 0 0,-1-1 0 0 0,1 0 0 0 0,-1 0 0 0 0,0-1 0 0 0,0-1 0 0 0,-1 1 0 0 0,0-2-1 0 0,15-13 1 0 0,0-5 187 0 0,0-2 0 0 0,-3 0 0 0 0,0-1 0 0 0,25-45-1 0 0,57-136 409 0 0,-99 195-643 0 0,5-12 44 0 0,-1 16-3695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7.741"/>
    </inkml:context>
    <inkml:brush xml:id="br0">
      <inkml:brushProperty name="width" value="0.035" units="cm"/>
      <inkml:brushProperty name="height" value="0.035" units="cm"/>
      <inkml:brushProperty name="color" value="#FF0066"/>
    </inkml:brush>
  </inkml:definitions>
  <inkml:trace contextRef="#ctx0" brushRef="#br0">8 0 7946 0 0,'0'1'90'0'0,"-1"-1"1"0"0,1 0 0 0 0,-1 0 0 0 0,1 0 0 0 0,0 1-1 0 0,-1-1 1 0 0,1 0 0 0 0,-1 1 0 0 0,1-1-1 0 0,0 0 1 0 0,-1 1 0 0 0,1-1 0 0 0,0 0-1 0 0,0 1 1 0 0,-1-1 0 0 0,1 1 0 0 0,0-1-1 0 0,0 0 1 0 0,-1 1 0 0 0,1-1 0 0 0,0 1 0 0 0,0-1-1 0 0,0 1 1 0 0,0-1 0 0 0,0 1 0 0 0,0-1-1 0 0,0 1 1 0 0,0-1 0 0 0,0 0 0 0 0,0 1-1 0 0,0-1 1 0 0,0 1 0 0 0,0-1 0 0 0,0 1-1 0 0,0-1 1 0 0,0 1 0 0 0,1-1 0 0 0,-1 1 0 0 0,0-1-1 0 0,0 0 1 0 0,1 1 0 0 0,-1-1 0 0 0,0 1-1 0 0,0-1 1 0 0,1 0 0 0 0,-1 1 0 0 0,1-1-1 0 0,17 29 675 0 0,-17-29-925 0 0,0 0 1 0 0,-1 0 0 0 0,1 0-1 0 0,-1 0 1 0 0,1 0 0 0 0,-1-1-1 0 0,1 1 1 0 0,-1 0-1 0 0,1 0 1 0 0,-1 0 0 0 0,1-1-1 0 0,-1 1 1 0 0,1 0 0 0 0,-1 0-1 0 0,1-1 1 0 0,-1 1 0 0 0,1 0-1 0 0,-1-1 1 0 0,1 1-1 0 0,-1-1 1 0 0,0 1 0 0 0,1-1-1 0 0,-1 1 1 0 0,0 0 0 0 0,1-2-1 0 0,3-5-3274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8.070"/>
    </inkml:context>
    <inkml:brush xml:id="br0">
      <inkml:brushProperty name="width" value="0.035" units="cm"/>
      <inkml:brushProperty name="height" value="0.035" units="cm"/>
      <inkml:brushProperty name="color" value="#FF0066"/>
    </inkml:brush>
  </inkml:definitions>
  <inkml:trace contextRef="#ctx0" brushRef="#br0">0 54 4001 0 0,'6'-5'499'0'0,"0"1"0"0"0,0 0-1 0 0,1 0 1 0 0,-1 0 0 0 0,1 1 0 0 0,0 0 0 0 0,0 0 0 0 0,0 1-1 0 0,8-2 1 0 0,1-2-30 0 0,-14 6-377 0 0,2-2 84 0 0,0 0-1 0 0,0 1 0 0 0,0-1 0 0 0,0 1 1 0 0,0 0-1 0 0,0 0 0 0 0,0 1 0 0 0,0-1 1 0 0,5 1-1 0 0,-8 0-161 0 0,-1 0-1 0 0,1 0 1 0 0,-1 1 0 0 0,1-1-1 0 0,-1 0 1 0 0,0 0-1 0 0,1 1 1 0 0,-1-1 0 0 0,1 0-1 0 0,-1 1 1 0 0,0-1 0 0 0,1 0-1 0 0,-1 1 1 0 0,0-1-1 0 0,1 1 1 0 0,-1-1 0 0 0,0 1-1 0 0,0-1 1 0 0,1 1 0 0 0,-1-1-1 0 0,0 0 1 0 0,0 1 0 0 0,0-1-1 0 0,0 1 1 0 0,1 0-1 0 0,-1 0 1 0 0,-3 26 400 0 0,-54 351 614 0 0,34-200-994 0 0,20-156-248 0 0,-2 10 323 0 0,1 1 0 0 0,1 37 1 0 0,3-62-483 0 0,1 0 0 0 0,-1 1 1 0 0,1-1-1 0 0,1 0 1 0 0,0 0-1 0 0,0 0 0 0 0,0-1 1 0 0,1 1-1 0 0,0 0 1 0 0,1-1-1 0 0,-1 0 1 0 0,1 1-1 0 0,10 11 0 0 0,-8-14-2710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8.370"/>
    </inkml:context>
    <inkml:brush xml:id="br0">
      <inkml:brushProperty name="width" value="0.035" units="cm"/>
      <inkml:brushProperty name="height" value="0.035" units="cm"/>
      <inkml:brushProperty name="color" value="#FF0066"/>
    </inkml:brush>
  </inkml:definitions>
  <inkml:trace contextRef="#ctx0" brushRef="#br0">58 1 2272 0 0,'-3'17'7174'0'0,"-18"69"-6250"0"0,-9 5-4650 0 0,27-86 2939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07.971"/>
    </inkml:context>
    <inkml:brush xml:id="br0">
      <inkml:brushProperty name="width" value="0.035" units="cm"/>
      <inkml:brushProperty name="height" value="0.035" units="cm"/>
      <inkml:brushProperty name="color" value="#008C3A"/>
    </inkml:brush>
  </inkml:definitions>
  <inkml:trace contextRef="#ctx0" brushRef="#br0">0 381 288 0 0,'3'0'1405'0'0,"-1"1"1"0"0,1-1-1 0 0,-1 1 0 0 0,1 0 0 0 0,-1 0 0 0 0,0 0 1 0 0,1 0-1 0 0,-1 1 0 0 0,2 1 0 0 0,3 0-1149 0 0,-1-1-1 0 0,1 1 0 0 0,-1-1 0 0 0,1-1 0 0 0,0 1 0 0 0,0-1 0 0 0,0 0 0 0 0,0-1 1 0 0,0 1-1 0 0,8-2 0 0 0,70-10 307 0 0,-71 8-407 0 0,14-3-138 0 0,-1 0 0 0 0,-1-2 1 0 0,1-2-1 0 0,-1 0 0 0 0,-1-1 1 0 0,25-16-1 0 0,-36 19-14 0 0,-1 0 0 0 0,-1-1 1 0 0,1 0-1 0 0,-2-1 0 0 0,1 0 1 0 0,-1-1-1 0 0,-1 0 0 0 0,0-1 1 0 0,0 0-1 0 0,-1-1 0 0 0,-1 1 1 0 0,10-22-1 0 0,-16 30-2 0 0,0 0 0 0 0,0 0 0 0 0,-1 0 1 0 0,0-1-1 0 0,0 1 0 0 0,0 0 0 0 0,0-1 0 0 0,-1 1 0 0 0,0 0 1 0 0,0-1-1 0 0,0 1 0 0 0,0-1 0 0 0,-1 1 0 0 0,0 0 0 0 0,1-1 1 0 0,-2 1-1 0 0,1 0 0 0 0,0 0 0 0 0,-1 0 0 0 0,0 0 1 0 0,0 0-1 0 0,0 0 0 0 0,0 0 0 0 0,-5-4 0 0 0,3 3 2 0 0,-1 1 0 0 0,0-1-1 0 0,0 2 1 0 0,0-1 0 0 0,0 0-1 0 0,-1 1 1 0 0,0 0 0 0 0,0 0-1 0 0,1 1 1 0 0,-2 0 0 0 0,1 0-1 0 0,0 0 1 0 0,0 1 0 0 0,0-1-1 0 0,-1 2 1 0 0,-7-1 0 0 0,-6 1 15 0 0,1 1 0 0 0,-1 1 1 0 0,1 0-1 0 0,0 2 0 0 0,0 0 1 0 0,0 1-1 0 0,0 1 1 0 0,1 1-1 0 0,0 1 0 0 0,0 0 1 0 0,1 1-1 0 0,0 1 0 0 0,1 1 1 0 0,0 0-1 0 0,-26 24 0 0 0,31-24-19 0 0,0 0-1 0 0,0 1 1 0 0,1 1-1 0 0,1 0 1 0 0,0 0-1 0 0,0 1 1 0 0,2 0-1 0 0,-12 26 1 0 0,16-29 10 0 0,-1 0 1 0 0,1 1 0 0 0,1-1 0 0 0,0 1-1 0 0,1 0 1 0 0,0-1 0 0 0,1 1 0 0 0,0 0-1 0 0,1 0 1 0 0,0 0 0 0 0,0-1 0 0 0,6 19-1 0 0,-4-22 7 0 0,-1 0-1 0 0,1 0 0 0 0,1-1 0 0 0,-1 1 1 0 0,1-1-1 0 0,1 0 0 0 0,-1 0 1 0 0,1-1-1 0 0,0 1 0 0 0,1-1 1 0 0,0 0-1 0 0,0-1 0 0 0,11 9 0 0 0,-7-7-31 0 0,0-1 0 0 0,1-1 0 0 0,-1 1 0 0 0,1-2 0 0 0,1 0 0 0 0,-1 0 0 0 0,1-1-1 0 0,19 3 1 0 0,-6-3-368 0 0,0-1-1 0 0,1-2 0 0 0,-1-1 0 0 0,1 0 0 0 0,-1-2 1 0 0,0-1-1 0 0,0-1 0 0 0,30-10 0 0 0,125-53-7319 0 0,-143 55 4470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8.839"/>
    </inkml:context>
    <inkml:brush xml:id="br0">
      <inkml:brushProperty name="width" value="0.035" units="cm"/>
      <inkml:brushProperty name="height" value="0.035" units="cm"/>
      <inkml:brushProperty name="color" value="#FF0066"/>
    </inkml:brush>
  </inkml:definitions>
  <inkml:trace contextRef="#ctx0" brushRef="#br0">1 23 3369 0 0,'11'-2'629'0'0,"1"0"0"0"0,0 0 0 0 0,0 2 0 0 0,0-1 1 0 0,0 1-1 0 0,0 1 0 0 0,19 4 0 0 0,31 0 1074 0 0,102-18 457 0 0,-113 6-1671 0 0,88 1 0 0 0,-136 6-515 0 0,0-1 1 0 0,1 2 0 0 0,-1-1-1 0 0,0 0 1 0 0,1 1-1 0 0,-1-1 1 0 0,0 1-1 0 0,0 0 1 0 0,0 0 0 0 0,0 0-1 0 0,0 0 1 0 0,0 1-1 0 0,0-1 1 0 0,0 1 0 0 0,0 0-1 0 0,3 3 1 0 0,-5-3 8 0 0,0 0 0 0 0,0 0 1 0 0,0 0-1 0 0,-1 0 1 0 0,1 0-1 0 0,-1 1 0 0 0,0-1 1 0 0,1 0-1 0 0,-1 0 1 0 0,0 0-1 0 0,0 1 0 0 0,0-1 1 0 0,-1 0-1 0 0,1 0 0 0 0,-1 0 1 0 0,1 0-1 0 0,-1 1 1 0 0,1-1-1 0 0,-1 0 0 0 0,0 0 1 0 0,0 0-1 0 0,0 0 1 0 0,0-1-1 0 0,-1 1 0 0 0,-1 2 1 0 0,-36 58 486 0 0,-3-1 1 0 0,-85 93-1 0 0,83-105 14 0 0,2 2-1 0 0,1 2 0 0 0,-54 99 0 0 0,92-148-353 0 0,1 0 1 0 0,0 1-1 0 0,0 0 0 0 0,1-1 0 0 0,-1 1 0 0 0,1 0 0 0 0,0 0 0 0 0,0 0 0 0 0,1 0 0 0 0,0 0 0 0 0,0 0 0 0 0,0 0 0 0 0,1 8 0 0 0,0-10-89 0 0,0-1-1 0 0,0 0 0 0 0,0 0 1 0 0,0 0-1 0 0,0 0 0 0 0,0 0 1 0 0,0-1-1 0 0,1 1 1 0 0,-1 0-1 0 0,1 0 0 0 0,0-1 1 0 0,-1 1-1 0 0,1-1 0 0 0,0 0 1 0 0,0 1-1 0 0,0-1 0 0 0,0 0 1 0 0,0 0-1 0 0,0 0 0 0 0,0 0 1 0 0,0-1-1 0 0,0 1 0 0 0,0-1 1 0 0,1 1-1 0 0,-1-1 1 0 0,0 1-1 0 0,0-1 0 0 0,1 0 1 0 0,-1 0-1 0 0,0 0 0 0 0,0-1 1 0 0,3 1-1 0 0,32-5-36 0 0,-1-1-1 0 0,0-2 1 0 0,0-2 0 0 0,46-18 0 0 0,1 1-51 0 0,-31 10-373 0 0,26-8-1145 0 0,-27 16-5552 0 0,-42 8 2884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49.123"/>
    </inkml:context>
    <inkml:brush xml:id="br0">
      <inkml:brushProperty name="width" value="0.035" units="cm"/>
      <inkml:brushProperty name="height" value="0.035" units="cm"/>
      <inkml:brushProperty name="color" value="#FF0066"/>
    </inkml:brush>
  </inkml:definitions>
  <inkml:trace contextRef="#ctx0" brushRef="#br0">20 1 6593 0 0,'-19'9'1592'0'0,"19"-9"-1451"0"0,0 1 0 0 0,0-1 1 0 0,0 0-1 0 0,0 1 0 0 0,0-1 1 0 0,0 0-1 0 0,0 0 0 0 0,0 1 0 0 0,0-1 1 0 0,0 0-1 0 0,0 1 0 0 0,0-1 0 0 0,0 0 1 0 0,0 1-1 0 0,0-1 0 0 0,0 0 0 0 0,0 1 1 0 0,0-1-1 0 0,0 0 0 0 0,1 0 0 0 0,-1 1 1 0 0,0-1-1 0 0,0 0 0 0 0,0 0 0 0 0,1 1 1 0 0,-1-1-1 0 0,0 0 0 0 0,0 0 1 0 0,1 1-1 0 0,-1-1 0 0 0,0 0 0 0 0,0 0 1 0 0,1 0-1 0 0,-1 1 0 0 0,22 7 4771 0 0,-5-6-5352 0 0,3-5-526 0 0,-10-4-2740 0 0,-8 3 1955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51.135"/>
    </inkml:context>
    <inkml:brush xml:id="br0">
      <inkml:brushProperty name="width" value="0.035" units="cm"/>
      <inkml:brushProperty name="height" value="0.035" units="cm"/>
      <inkml:brushProperty name="color" value="#FF0066"/>
    </inkml:brush>
  </inkml:definitions>
  <inkml:trace contextRef="#ctx0" brushRef="#br0">672 194 2040 0 0,'-5'-5'310'0'0,"0"0"-1"0"0,0 0 0 0 0,0 0 1 0 0,1-1-1 0 0,-1 1 0 0 0,1-1 1 0 0,1 0-1 0 0,-1 0 0 0 0,-2-7 0 0 0,-18-27 1258 0 0,18 32-1323 0 0,0 0-1 0 0,-1 0 1 0 0,0 1 0 0 0,0 0-1 0 0,-1 0 1 0 0,0 1-1 0 0,0 0 1 0 0,0 0 0 0 0,-1 1-1 0 0,0 0 1 0 0,0 1-1 0 0,-12-4 1 0 0,14 6-162 0 0,1 0 1 0 0,-1 1-1 0 0,0 0 1 0 0,1 1-1 0 0,-1 0 1 0 0,1 0-1 0 0,-1 0 0 0 0,0 0 1 0 0,1 1-1 0 0,-1 0 1 0 0,1 1-1 0 0,-1 0 1 0 0,1 0-1 0 0,0 0 1 0 0,-1 0-1 0 0,1 1 0 0 0,0 0 1 0 0,1 1-1 0 0,-9 5 1 0 0,-9 8 46 0 0,0 2 0 0 0,1 0 0 0 0,1 1-1 0 0,1 1 1 0 0,1 1 0 0 0,1 1 0 0 0,1 0 0 0 0,1 1 0 0 0,1 1 0 0 0,1 0 0 0 0,2 2 0 0 0,0-1 0 0 0,2 1 0 0 0,-12 45 0 0 0,8-23 103 0 0,-4 10 292 0 0,1 0-1 0 0,4 2 1 0 0,2 0-1 0 0,-3 76 0 0 0,13-133-492 0 0,1 0 0 0 0,0 0 0 0 0,0 0-1 0 0,0-1 1 0 0,0 1 0 0 0,1 0-1 0 0,0 0 1 0 0,-1 0 0 0 0,1-1 0 0 0,1 1-1 0 0,-1-1 1 0 0,0 1 0 0 0,1-1-1 0 0,0 1 1 0 0,0-1 0 0 0,0 0-1 0 0,0 0 1 0 0,0 0 0 0 0,1 0 0 0 0,-1 0-1 0 0,1 0 1 0 0,0-1 0 0 0,0 1-1 0 0,0-1 1 0 0,0 0 0 0 0,0 0-1 0 0,1 0 1 0 0,-1 0 0 0 0,1 0 0 0 0,-1-1-1 0 0,1 0 1 0 0,-1 0 0 0 0,1 0-1 0 0,0 0 1 0 0,0 0 0 0 0,-1-1-1 0 0,1 1 1 0 0,0-1 0 0 0,0 0 0 0 0,0 0-1 0 0,-1-1 1 0 0,1 1 0 0 0,0-1-1 0 0,5-1 1 0 0,15-5 76 0 0,0 0 0 0 0,-1-1 0 0 0,0-1 0 0 0,0-2 0 0 0,-1 0 0 0 0,0-1 0 0 0,-1-1 0 0 0,0-1 0 0 0,25-23 0 0 0,22-24-26 0 0,69-79-1 0 0,-126 128-49 0 0,-6 6-59 0 0,19-19 53 0 0,-2-1-1 0 0,36-53 1 0 0,-54 72-120 0 0,0 1-1 0 0,0-1 1 0 0,-1 1 0 0 0,0-1 0 0 0,0 0 0 0 0,0 0-1 0 0,-1 0 1 0 0,0-1 0 0 0,-1 1 0 0 0,0-1 0 0 0,0 1 0 0 0,0-1-1 0 0,-1 1 1 0 0,0-1 0 0 0,-1 1 0 0 0,1-1 0 0 0,-1 1-1 0 0,-1-1 1 0 0,-3-9 0 0 0,-8-5-2229 0 0,0 10-2650 0 0,6 8 732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51.671"/>
    </inkml:context>
    <inkml:brush xml:id="br0">
      <inkml:brushProperty name="width" value="0.035" units="cm"/>
      <inkml:brushProperty name="height" value="0.035" units="cm"/>
      <inkml:brushProperty name="color" value="#FF0066"/>
    </inkml:brush>
  </inkml:definitions>
  <inkml:trace contextRef="#ctx0" brushRef="#br0">633 1 1808 0 0,'-5'0'1422'0'0,"1"0"-1"0"0,-1 0 0 0 0,1 1 1 0 0,-1-1-1 0 0,0 1 0 0 0,1 0 1 0 0,-1 0-1 0 0,-4 3 0 0 0,5-2-1047 0 0,0 0-1 0 0,1 1 0 0 0,-1-1 1 0 0,1 1-1 0 0,-1 0 0 0 0,1 0 0 0 0,0 0 1 0 0,-5 7-1 0 0,-41 55-168 0 0,4 2-1 0 0,3 1 1 0 0,-48 105 0 0 0,-76 232-773 0 0,24-51-1888 0 0,138-345 2112 0 0,2-6 101 0 0,1 0 0 0 0,-1 0 0 0 0,1 0 1 0 0,-1 1-1 0 0,1-1 0 0 0,0 0 0 0 0,0 0 0 0 0,1 1 1 0 0,-1-1-1 0 0,1 1 0 0 0,-1 5 0 0 0,1-9 182 0 0,1 0 0 0 0,-1 1 0 0 0,0-1 0 0 0,0 0 0 0 0,0 0-1 0 0,0 0 1 0 0,1 0 0 0 0,-1 0 0 0 0,0 0 0 0 0,0 0 0 0 0,1 0-1 0 0,-1 1 1 0 0,0-1 0 0 0,0 0 0 0 0,0 0 0 0 0,1 0 0 0 0,-1 0-1 0 0,0 0 1 0 0,0 0 0 0 0,1 0 0 0 0,-1 0 0 0 0,0 0 0 0 0,0-1-1 0 0,0 1 1 0 0,1 0 0 0 0,-1 0 0 0 0,0 0 0 0 0,0 0 0 0 0,0 0 0 0 0,1 0-1 0 0,-1 0 1 0 0,0 0 0 0 0,0-1 0 0 0,0 1 0 0 0,1 0 0 0 0,-1 0-1 0 0,0 0 1 0 0,0 0 0 0 0,0-1 0 0 0,0 1 0 0 0,0 0 0 0 0,1 0-1 0 0,6-9-3668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54.466"/>
    </inkml:context>
    <inkml:brush xml:id="br0">
      <inkml:brushProperty name="width" value="0.035" units="cm"/>
      <inkml:brushProperty name="height" value="0.035" units="cm"/>
      <inkml:brushProperty name="color" value="#FF0066"/>
    </inkml:brush>
  </inkml:definitions>
  <inkml:trace contextRef="#ctx0" brushRef="#br0">5 47 5041 0 0,'-1'0'134'0'0,"1"0"0"0"0,-1-1-1 0 0,1 1 1 0 0,0-1 0 0 0,-1 0 0 0 0,1 1-1 0 0,0-1 1 0 0,-1 1 0 0 0,1-1 0 0 0,0 1-1 0 0,0-1 1 0 0,0 0 0 0 0,-1 1-1 0 0,1-1 1 0 0,0 1 0 0 0,0-1 0 0 0,0 0-1 0 0,0 1 1 0 0,0-1 0 0 0,0 0 0 0 0,0 1-1 0 0,0-1 1 0 0,1 1 0 0 0,-1-1 0 0 0,0 0-1 0 0,0 1 1 0 0,0-1 0 0 0,1 1 0 0 0,-1-1-1 0 0,0 0 1 0 0,1 1 0 0 0,-1-1 0 0 0,0 1-1 0 0,1-1 1 0 0,-1 1 0 0 0,1-1 0 0 0,-1 1-1 0 0,1 0 1 0 0,-1-1 0 0 0,1 1 0 0 0,-1 0-1 0 0,1-1 1 0 0,-1 1 0 0 0,1 0-1 0 0,-1-1 1 0 0,1 1 0 0 0,0 0 0 0 0,-1 0-1 0 0,1 0 1 0 0,-1 0 0 0 0,1-1 0 0 0,0 1-1 0 0,-1 0 1 0 0,1 0 0 0 0,0 0 0 0 0,37-7 2490 0 0,265-6-71 0 0,-303 12-2554 0 0,1 1 0 0 0,-1 0 1 0 0,0 0-1 0 0,0 0 0 0 0,1 0 0 0 0,-1 0 1 0 0,0 0-1 0 0,0 0 0 0 0,1 0 0 0 0,-1 0 1 0 0,0 0-1 0 0,1 0 0 0 0,-1 0 0 0 0,0 0 1 0 0,0 0-1 0 0,1 0 0 0 0,-1 0 0 0 0,0 0 1 0 0,0 0-1 0 0,1 0 0 0 0,-1 0 1 0 0,0 0-1 0 0,0 1 0 0 0,1-1 0 0 0,-1 0 1 0 0,0 0-1 0 0,0 0 0 0 0,0 0 0 0 0,1 1 1 0 0,-1-1-1 0 0,0 0 0 0 0,0 0 0 0 0,0 0 1 0 0,1 1-1 0 0,-1-1 0 0 0,0 0 0 0 0,0 0 1 0 0,0 0-1 0 0,0 1 0 0 0,0-1 0 0 0,0 0 1 0 0,0 1-1 0 0,0-1 0 0 0,-8 15-80 0 0,-33 26-132 0 0,20-20 116 0 0,-14 23 85 0 0,1 2 1 0 0,3 1 0 0 0,1 1 0 0 0,3 2 0 0 0,2 1-1 0 0,2 0 1 0 0,2 2 0 0 0,3 1 0 0 0,-20 93 0 0 0,36-137 71 0 0,1-1-1 0 0,0 0 1 0 0,0 0 0 0 0,1 1 0 0 0,0-1 0 0 0,1 0 0 0 0,0 1-1 0 0,0-1 1 0 0,1 0 0 0 0,0 0 0 0 0,6 16 0 0 0,-6-22-39 0 0,-1 1 0 0 0,1-1 1 0 0,0 0-1 0 0,0 0 0 0 0,0 0 1 0 0,0 0-1 0 0,1 0 0 0 0,-1 0 1 0 0,1-1-1 0 0,0 1 0 0 0,-1-1 1 0 0,1 1-1 0 0,0-1 0 0 0,0 0 1 0 0,1-1-1 0 0,-1 1 0 0 0,0 0 1 0 0,1-1-1 0 0,-1 0 0 0 0,1 1 0 0 0,-1-1 1 0 0,1-1-1 0 0,0 1 0 0 0,-1-1 1 0 0,1 1-1 0 0,0-1 0 0 0,-1 0 1 0 0,1 0-1 0 0,0 0 0 0 0,-1-1 1 0 0,8-1-1 0 0,19-6-66 0 0,0 0 0 0 0,-1-2 0 0 0,0-2-1 0 0,48-25 1 0 0,-30 9-175 0 0,82-61 0 0 0,-100 62-1177 0 0,-12 7-3835 0 0,-9 11 356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4:55.058"/>
    </inkml:context>
    <inkml:brush xml:id="br0">
      <inkml:brushProperty name="width" value="0.035" units="cm"/>
      <inkml:brushProperty name="height" value="0.035" units="cm"/>
      <inkml:brushProperty name="color" value="#FF0066"/>
    </inkml:brush>
  </inkml:definitions>
  <inkml:trace contextRef="#ctx0" brushRef="#br0">614 258 4665 0 0,'0'-1'53'0'0,"0"-1"0"0"0,-1 1 0 0 0,1-1 0 0 0,0 1 0 0 0,0-1 0 0 0,0 1 0 0 0,0-1 0 0 0,0 1 0 0 0,1-1 0 0 0,-1 0 0 0 0,0 1 1 0 0,1-1-1 0 0,-1 1 0 0 0,1 0 0 0 0,0-1 0 0 0,-1 1 0 0 0,2-3 0 0 0,19-30 970 0 0,-7 10-192 0 0,-8 12-591 0 0,-1-1 1 0 0,-1 0 0 0 0,0-1 0 0 0,-1 1 0 0 0,2-23-1 0 0,-5 32-208 0 0,0 0 0 0 0,0 0 0 0 0,0 1 0 0 0,0-1 0 0 0,0 0 0 0 0,-1 1 0 0 0,0-1 0 0 0,0 0 0 0 0,0 1 0 0 0,0-1 0 0 0,-3-5 0 0 0,2 8 6 0 0,1-1-1 0 0,0 0 1 0 0,0 1-1 0 0,-1 0 0 0 0,1-1 1 0 0,-1 1-1 0 0,1 0 0 0 0,-1 0 1 0 0,1 0-1 0 0,-1 0 1 0 0,0 0-1 0 0,0 0 0 0 0,1 0 1 0 0,-1 1-1 0 0,0-1 1 0 0,0 1-1 0 0,0-1 0 0 0,0 1 1 0 0,0 0-1 0 0,0 0 0 0 0,0 0 1 0 0,0 0-1 0 0,-3 0 1 0 0,-2 1 108 0 0,0 0 0 0 0,0 1 0 0 0,1 0 0 0 0,-1 0 0 0 0,1 1 0 0 0,-1 0 0 0 0,1 0 0 0 0,0 0 0 0 0,0 1 0 0 0,0-1 0 0 0,1 2 0 0 0,-6 4 0 0 0,-64 65 636 0 0,56-54-507 0 0,-28 32 231 0 0,3 1 0 0 0,2 2-1 0 0,2 3 1 0 0,3 0 0 0 0,3 3 0 0 0,2 0 0 0 0,3 2 0 0 0,-27 86 0 0 0,54-144-464 0 0,0 1 1 0 0,1 0 0 0 0,-1 0 0 0 0,2 0-1 0 0,-1 0 1 0 0,0 0 0 0 0,1 0-1 0 0,0 0 1 0 0,1 0 0 0 0,-1 0-1 0 0,3 8 1 0 0,-2-12-39 0 0,0 0-1 0 0,0 0 1 0 0,0 0 0 0 0,0 0-1 0 0,0 0 1 0 0,0-1 0 0 0,1 1-1 0 0,-1 0 1 0 0,1-1 0 0 0,-1 1-1 0 0,1-1 1 0 0,0 0 0 0 0,-1 1-1 0 0,1-1 1 0 0,0 0 0 0 0,0 0-1 0 0,0 0 1 0 0,0 0 0 0 0,0-1-1 0 0,0 1 1 0 0,0 0-1 0 0,0-1 1 0 0,0 1 0 0 0,1-1-1 0 0,-1 0 1 0 0,0 0 0 0 0,0 0-1 0 0,0 0 1 0 0,0 0 0 0 0,1 0-1 0 0,-1-1 1 0 0,0 1 0 0 0,0-1-1 0 0,3-1 1 0 0,8-1-28 0 0,0-1 0 0 0,0-1 1 0 0,0 0-1 0 0,-1-1 0 0 0,0 0 0 0 0,0-1 1 0 0,0-1-1 0 0,-1 1 0 0 0,0-2 0 0 0,11-10 0 0 0,-4 1 14 0 0,0 0 0 0 0,-1-1 0 0 0,-1-1 0 0 0,21-34 0 0 0,-33 48 3 0 0,0-1 0 0 0,0 1 0 0 0,-1-1 1 0 0,0 0-1 0 0,-1 0 0 0 0,1 0 0 0 0,-1-1 1 0 0,-1 1-1 0 0,1 0 0 0 0,-1-1 0 0 0,-1 1 0 0 0,1-1 1 0 0,-2-11-1 0 0,0 15 10 0 0,0 0-1 0 0,0 0 1 0 0,0 0 0 0 0,-1 0 0 0 0,0 0 0 0 0,0 0-1 0 0,0 0 1 0 0,0 0 0 0 0,0 1 0 0 0,-1-1-1 0 0,0 1 1 0 0,0 0 0 0 0,0 0 0 0 0,0 0 0 0 0,0 0-1 0 0,0 0 1 0 0,-1 1 0 0 0,1-1 0 0 0,-1 1 0 0 0,0 0-1 0 0,0 0 1 0 0,0 0 0 0 0,0 1 0 0 0,-7-3 0 0 0,0 2 19 0 0,0-1 0 0 0,0 1 1 0 0,0 1-1 0 0,-1 0 0 0 0,1 1 1 0 0,0 0-1 0 0,-1 0 1 0 0,1 2-1 0 0,0-1 0 0 0,0 1 1 0 0,0 1-1 0 0,0 0 1 0 0,0 0-1 0 0,0 1 0 0 0,1 1 1 0 0,-12 6-1 0 0,9-4-205 0 0,0 1 0 0 0,1 0 0 0 0,0 0 0 0 0,0 1 0 0 0,1 1 0 0 0,0 0 0 0 0,1 1-1 0 0,0 0 1 0 0,0 0 0 0 0,1 1 0 0 0,-14 25 0 0 0,23-36 2 0 0,-1 0 29 0 0,1-1 0 0 0,-1 1-1 0 0,1 0 1 0 0,-1-1 0 0 0,1 1 0 0 0,0 0 0 0 0,-1-1-1 0 0,1 1 1 0 0,0 0 0 0 0,0-1 0 0 0,0 1-1 0 0,-1 0 1 0 0,1 0 0 0 0,0-1 0 0 0,0 1-1 0 0,0 0 1 0 0,0 0 0 0 0,0 0 0 0 0,0-1-1 0 0,1 1 1 0 0,-1 1 0 0 0,5-1-4574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5:01.404"/>
    </inkml:context>
    <inkml:brush xml:id="br0">
      <inkml:brushProperty name="width" value="0.035" units="cm"/>
      <inkml:brushProperty name="height" value="0.035" units="cm"/>
      <inkml:brushProperty name="color" value="#FF0066"/>
    </inkml:brush>
  </inkml:definitions>
  <inkml:trace contextRef="#ctx0" brushRef="#br0">34 201 432 0 0,'-1'-1'132'0'0,"-1"-1"1"0"0,1 1-1 0 0,0 0 1 0 0,0 0-1 0 0,0 0 0 0 0,-1 0 1 0 0,1 0-1 0 0,-1 0 1 0 0,1 1-1 0 0,0-1 0 0 0,-1 0 1 0 0,0 1-1 0 0,1-1 1 0 0,-1 1-1 0 0,1-1 0 0 0,-1 1 1 0 0,1 0-1 0 0,-1 0 1 0 0,0 0-1 0 0,1 0 0 0 0,-3 0 1 0 0,4-1 312 0 0,5-5 1139 0 0,5 5-1596 0 0,0 1 0 0 0,-1 0 0 0 0,1 0 0 0 0,-1 1 0 0 0,1 0 0 0 0,-1 1-1 0 0,13 3 1 0 0,37 5-92 0 0,-39-11 127 0 0,-17 0 72 0 0,1 1-1 0 0,0 0 1 0 0,-1-1-1 0 0,1 1 0 0 0,0 1 1 0 0,0-1-1 0 0,-1 0 1 0 0,1 1-1 0 0,-1 0 1 0 0,1 0-1 0 0,6 2 0 0 0,-10-2-69 0 0,-1 0-1 0 0,1 0 0 0 0,-1 0 0 0 0,1 0 1 0 0,-1 0-1 0 0,1 0 0 0 0,-1 0 0 0 0,0 0 1 0 0,1 0-1 0 0,-1 0 0 0 0,0-1 0 0 0,0 1 1 0 0,0 0-1 0 0,1-1 0 0 0,-1 1 0 0 0,0-1 1 0 0,0 1-1 0 0,0-1 0 0 0,0 1 0 0 0,0-1 1 0 0,-2 1-1 0 0,-22 12-128 0 0,-68 13 2338 0 0,92-27-2222 0 0,1 0 1 0 0,-1 1-1 0 0,1-1 1 0 0,-1 0-1 0 0,1 0 1 0 0,-1 1-1 0 0,1-1 1 0 0,0 0-1 0 0,-1 0 1 0 0,1 0-1 0 0,0 0 1 0 0,0 1-1 0 0,0-1 1 0 0,-1 0-1 0 0,1 0 1 0 0,0 0-1 0 0,0 0 1 0 0,0 0-1 0 0,1 0 1 0 0,-1 0-1 0 0,0 1 1 0 0,0-1-1 0 0,0 0 1 0 0,1 0-1 0 0,-1 0 1 0 0,0 0-1 0 0,1-1 1 0 0,9-38 509 0 0,-9 35-280 0 0,6-25 451 0 0,-4 14-203 0 0,1-1 0 0 0,1 0 0 0 0,13-30 0 0 0,-16 43-476 0 0,0 0 0 0 0,1 0 0 0 0,-1 0 1 0 0,1 0-1 0 0,0 1 0 0 0,0-1 0 0 0,0 1 1 0 0,1 0-1 0 0,-1 0 0 0 0,1 0 0 0 0,-1 0 0 0 0,1 0 1 0 0,0 1-1 0 0,0 0 0 0 0,0 0 0 0 0,1 0 0 0 0,-1 0 1 0 0,0 0-1 0 0,8 0 0 0 0,-12 1-27 0 0,0 1 0 0 0,1 0-1 0 0,-1 0 1 0 0,0 0 0 0 0,1 0-1 0 0,-1 0 1 0 0,0 0 0 0 0,1 0 0 0 0,-1 0-1 0 0,1 0 1 0 0,-1 0 0 0 0,0 0-1 0 0,1 0 1 0 0,-1 0 0 0 0,0 0 0 0 0,1 0-1 0 0,-1 0 1 0 0,1 0 0 0 0,-1 0-1 0 0,0 0 1 0 0,1 0 0 0 0,-1 1 0 0 0,0-1-1 0 0,0 0 1 0 0,1 0 0 0 0,-1 0-1 0 0,0 1 1 0 0,1-1 0 0 0,-1 0 0 0 0,0 0-1 0 0,0 1 1 0 0,1-1 0 0 0,-1 0 0 0 0,0 1-1 0 0,0-1 1 0 0,0 0 0 0 0,0 1-1 0 0,1-1 1 0 0,-1 0 0 0 0,0 1 0 0 0,0 0-1 0 0,-4 19-269 0 0,-17 16 311 0 0,6-16 160 0 0,-29 34-31 0 0,41-50-140 0 0,0-1-1 0 0,-1 1 1 0 0,1-1 0 0 0,-1 0-1 0 0,0 0 1 0 0,0-1 0 0 0,0 1-1 0 0,0-1 1 0 0,0 0 0 0 0,-1 0-1 0 0,-5 2 1 0 0,10-4 3 0 0,0 0-1 0 0,-1 0 0 0 0,1 0 1 0 0,0 0-1 0 0,0 0 1 0 0,-1 0-1 0 0,1 1 1 0 0,0-1-1 0 0,0 0 1 0 0,-1 0-1 0 0,1 0 0 0 0,0 0 1 0 0,0 0-1 0 0,-1 0 1 0 0,1 0-1 0 0,0 0 1 0 0,0 0-1 0 0,-1 0 1 0 0,1 0-1 0 0,0-1 0 0 0,0 1 1 0 0,-1 0-1 0 0,1 0 1 0 0,0 0-1 0 0,0 0 1 0 0,0 0-1 0 0,-1 0 1 0 0,1 0-1 0 0,0-1 0 0 0,0 1 1 0 0,0 0-1 0 0,-1 0 1 0 0,1 0-1 0 0,0 0 1 0 0,0-1-1 0 0,0 1 1 0 0,0 0-1 0 0,0 0 0 0 0,-1-1 1 0 0,1 1-1 0 0,0 0 1 0 0,0 0-1 0 0,0-1 1 0 0,5-12 448 0 0,14-11-333 0 0,-10 16-209 0 0,1 0-1 0 0,-1 1 1 0 0,1 0 0 0 0,0 0 0 0 0,1 1-1 0 0,19-9 1 0 0,-29 15 95 0 0,0 0 0 0 0,-1 0-1 0 0,1-1 1 0 0,-1 1 0 0 0,1 0 0 0 0,0 0 0 0 0,-1 0-1 0 0,1 0 1 0 0,0 0 0 0 0,-1 1 0 0 0,1-1 0 0 0,-1 0 0 0 0,1 0-1 0 0,0 0 1 0 0,-1 0 0 0 0,1 1 0 0 0,-1-1 0 0 0,1 0-1 0 0,-1 0 1 0 0,1 1 0 0 0,-1-1 0 0 0,1 1 0 0 0,-1-1 0 0 0,1 0-1 0 0,-1 1 1 0 0,1-1 0 0 0,-1 1 0 0 0,0-1 0 0 0,1 1-1 0 0,-1-1 1 0 0,0 1 0 0 0,1-1 0 0 0,-1 1 0 0 0,0 0 0 0 0,0-1-1 0 0,1 1 1 0 0,-1-1 0 0 0,0 1 0 0 0,0 0 0 0 0,0-1-1 0 0,0 1 1 0 0,0-1 0 0 0,0 1 0 0 0,0 0 0 0 0,0-1 0 0 0,0 1-1 0 0,0-1 1 0 0,0 1 0 0 0,0 0 0 0 0,-1-1 0 0 0,1 2-1 0 0,-15 47 783 0 0,3-8-448 0 0,14-22-672 0 0,6-27-966 0 0,10-32-2114 0 0,-12 20-712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5:01.876"/>
    </inkml:context>
    <inkml:brush xml:id="br0">
      <inkml:brushProperty name="width" value="0.035" units="cm"/>
      <inkml:brushProperty name="height" value="0.035" units="cm"/>
      <inkml:brushProperty name="color" value="#FF0066"/>
    </inkml:brush>
  </inkml:definitions>
  <inkml:trace contextRef="#ctx0" brushRef="#br0">0 2 2272 0 0,'45'-1'5259'0'0,"-44"1"-5069"0"0,1 1-1 0 0,-1 0 1 0 0,1-1-1 0 0,-1 1 1 0 0,1 0-1 0 0,-1-1 1 0 0,0 1 0 0 0,1 0-1 0 0,-1 0 1 0 0,0 0-1 0 0,0 0 1 0 0,0 1 0 0 0,0-1-1 0 0,0 0 1 0 0,0 0-1 0 0,0 1 1 0 0,0-1-1 0 0,-1 0 1 0 0,1 1 0 0 0,0-1-1 0 0,-1 1 1 0 0,1 2-1 0 0,12 36 965 0 0,-12-37-948 0 0,5 22 273 0 0,-2-1 0 0 0,0 2 0 0 0,-2-1 0 0 0,-1 0 0 0 0,-1 0 1 0 0,-4 33-1 0 0,-3-11-222 0 0,-1 0 0 0 0,-21 63 0 0 0,25-92-914 0 0,5-9-3326 0 0,1-10 2273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5:04.027"/>
    </inkml:context>
    <inkml:brush xml:id="br0">
      <inkml:brushProperty name="width" value="0.035" units="cm"/>
      <inkml:brushProperty name="height" value="0.035" units="cm"/>
      <inkml:brushProperty name="color" value="#FF0066"/>
    </inkml:brush>
  </inkml:definitions>
  <inkml:trace contextRef="#ctx0" brushRef="#br0">90 130 2040 0 0,'-4'1'155'0'0,"1"1"-1"0"0,-1 0 1 0 0,1 0-1 0 0,-1 0 1 0 0,1 1-1 0 0,0-1 1 0 0,0 1-1 0 0,-3 3 1 0 0,4-3-103 0 0,-1-1 0 0 0,1 1 0 0 0,-1-1 0 0 0,0 0 1 0 0,1 0-1 0 0,-1 0 0 0 0,0 0 0 0 0,0 0 0 0 0,0-1 0 0 0,-1 1 1 0 0,-3 0-1 0 0,6-2-36 0 0,1 0 0 0 0,-1 0 1 0 0,0 0-1 0 0,0 1 0 0 0,0-1 0 0 0,1 0 0 0 0,-1 0 1 0 0,0 0-1 0 0,0 1 0 0 0,1-1 0 0 0,-1 0 1 0 0,0 1-1 0 0,1-1 0 0 0,-1 1 0 0 0,0-1 1 0 0,1 1-1 0 0,-1-1 0 0 0,0 1 0 0 0,1-1 0 0 0,-1 1 1 0 0,1-1-1 0 0,-1 1 0 0 0,1 0 0 0 0,0-1 1 0 0,-1 1-1 0 0,1 0 0 0 0,0 0 0 0 0,-1-1 1 0 0,1 1-1 0 0,0 0 0 0 0,0 0 0 0 0,-1-1 0 0 0,1 1 1 0 0,0 0-1 0 0,0 0 0 0 0,0-1 0 0 0,0 1 1 0 0,0 0-1 0 0,0 0 0 0 0,0 0 0 0 0,1-1 1 0 0,-1 1-1 0 0,0 0 0 0 0,0 0 0 0 0,0-1 0 0 0,1 1 1 0 0,-1 0-1 0 0,1 0 0 0 0,-1-1 0 0 0,0 1 1 0 0,2 1-1 0 0,-1-1 23 0 0,-1 0 0 0 0,1 0 0 0 0,0 0 1 0 0,0 0-1 0 0,0-1 0 0 0,0 1 0 0 0,1 0 0 0 0,-1 0 1 0 0,0-1-1 0 0,0 1 0 0 0,0 0 0 0 0,1-1 0 0 0,-1 1 1 0 0,0-1-1 0 0,0 0 0 0 0,1 1 0 0 0,-1-1 0 0 0,0 0 0 0 0,1 0 1 0 0,-1 0-1 0 0,0 0 0 0 0,1 0 0 0 0,-1 0 0 0 0,0 0 1 0 0,1 0-1 0 0,-1-1 0 0 0,0 1 0 0 0,1 0 0 0 0,-1-1 1 0 0,0 1-1 0 0,0-1 0 0 0,1 0 0 0 0,1 0 0 0 0,39-28 1745 0 0,-23 14-1519 0 0,1 2 0 0 0,1 0 0 0 0,0 1 0 0 0,0 1 0 0 0,32-11 0 0 0,-47 20-292 0 0,0 0 0 0 0,0 0 0 0 0,0 1 0 0 0,0 0 0 0 0,0 0 0 0 0,1 0-1 0 0,-1 1 1 0 0,0 0 0 0 0,1 0 0 0 0,-1 0 0 0 0,0 1 0 0 0,9 2 0 0 0,-11-2 7 0 0,0 1 0 0 0,0 1 1 0 0,0-1-1 0 0,0 1 1 0 0,-1-1-1 0 0,1 1 0 0 0,-1 0 1 0 0,1 0-1 0 0,-1 1 0 0 0,0-1 1 0 0,0 1-1 0 0,0-1 1 0 0,-1 1-1 0 0,0 0 0 0 0,1 0 1 0 0,-1 0-1 0 0,0 0 1 0 0,1 5-1 0 0,0 1 159 0 0,0 0-1 0 0,0 0 1 0 0,-1 1 0 0 0,-1-1 0 0 0,0 0-1 0 0,0 1 1 0 0,-1-1 0 0 0,0 0 0 0 0,-2 13 0 0 0,1-17-50 0 0,1 0 1 0 0,-1 0 0 0 0,0-1-1 0 0,-1 1 1 0 0,1-1 0 0 0,-1 1-1 0 0,0-1 1 0 0,-1 0 0 0 0,1 1-1 0 0,-1-1 1 0 0,0 0 0 0 0,0-1-1 0 0,-1 1 1 0 0,1 0 0 0 0,-1-1-1 0 0,0 0 1 0 0,0 0 0 0 0,-6 4-1 0 0,10-8 4 0 0,-1 1 0 0 0,1-1 0 0 0,-1 1 0 0 0,1-1-1 0 0,-1 0 1 0 0,1 1 0 0 0,-1-1 0 0 0,0 0 0 0 0,1 1 0 0 0,-1-1 0 0 0,1 0-1 0 0,-1 0 1 0 0,0 1 0 0 0,1-1 0 0 0,-1 0 0 0 0,0 0 0 0 0,0 0 0 0 0,1 0-1 0 0,-1 0 1 0 0,0 0 0 0 0,1 0 0 0 0,-1 0 0 0 0,0 0 0 0 0,1 0-1 0 0,-1-1 1 0 0,0 1 0 0 0,1 0 0 0 0,-1 0 0 0 0,0-1 0 0 0,1 1 0 0 0,-1 0-1 0 0,0-1 1 0 0,1 1 0 0 0,-1 0 0 0 0,1-1 0 0 0,-1 0 0 0 0,0-1 41 0 0,0 0 1 0 0,0 0 0 0 0,1 0 0 0 0,-1 0-1 0 0,1 0 1 0 0,0-1 0 0 0,-1 1 0 0 0,1 0-1 0 0,0 0 1 0 0,0 0 0 0 0,1-4 0 0 0,13-63 441 0 0,-13 66-556 0 0,9-35 73 0 0,2 0 0 0 0,1 0-1 0 0,2 1 1 0 0,2 1 0 0 0,30-50 0 0 0,-48 88-51 0 0,-1 1 1 0 0,1-1 0 0 0,-1 1-1 0 0,1-1 1 0 0,0 1-1 0 0,0 0 1 0 0,0-1 0 0 0,0 1-1 0 0,0 0 1 0 0,1 0 0 0 0,-1 5-1 0 0,1-7-74 0 0,1 1 0 0 0,-1-1 0 0 0,0 1-1 0 0,1-1 1 0 0,-1 0 0 0 0,1 1 0 0 0,0-1 0 0 0,-1 0-1 0 0,1 0 1 0 0,0 1 0 0 0,0-1 0 0 0,0 0 0 0 0,0 0-1 0 0,0 0 1 0 0,0 0 0 0 0,0 0 0 0 0,0 0 0 0 0,0 0-1 0 0,0-1 1 0 0,0 1 0 0 0,1 0 0 0 0,-1 0-1 0 0,0-1 1 0 0,1 1 0 0 0,-1-1 0 0 0,0 0 0 0 0,1 1-1 0 0,-1-1 1 0 0,1 0 0 0 0,1 1 0 0 0,30 3-2411 0 0,-11-5-2594 0 0,-9-1 610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35:04.629"/>
    </inkml:context>
    <inkml:brush xml:id="br0">
      <inkml:brushProperty name="width" value="0.035" units="cm"/>
      <inkml:brushProperty name="height" value="0.035" units="cm"/>
      <inkml:brushProperty name="color" value="#FF0066"/>
    </inkml:brush>
  </inkml:definitions>
  <inkml:trace contextRef="#ctx0" brushRef="#br0">21 54 3081 0 0,'-13'-9'-1085'0'0,"6"-1"5109"0"0,7 10-3832 0 0,0-1 0 0 0,1 1 1 0 0,-1 0-1 0 0,1-1 1 0 0,-1 1-1 0 0,1-1 0 0 0,-1 1 1 0 0,1 0-1 0 0,0-1 1 0 0,-1 1-1 0 0,1 0 0 0 0,-1 0 1 0 0,1 0-1 0 0,0-1 1 0 0,-1 1-1 0 0,1 0 1 0 0,0 0-1 0 0,-1 0 0 0 0,1 0 1 0 0,0 0-1 0 0,-1 0 1 0 0,1 0-1 0 0,0 0 0 0 0,-1 0 1 0 0,1 0-1 0 0,-1 1 1 0 0,1-1-1 0 0,0 0 0 0 0,0 1 1 0 0,117 1 3966 0 0,51-18-3253 0 0,-17 0-722 0 0,-141 16-178 0 0,56-1-2 0 0,-65 1-3 0 0,1 0-1 0 0,-1 0 1 0 0,1 1-1 0 0,-1-1 1 0 0,1 0-1 0 0,-1 1 1 0 0,1 0-1 0 0,-1 0 1 0 0,0 0-1 0 0,0 0 1 0 0,1 0-1 0 0,-1 0 1 0 0,0 0-1 0 0,0 1 1 0 0,0-1-1 0 0,0 1 1 0 0,0 0-1 0 0,0-1 1 0 0,-1 1-1 0 0,1 0 1 0 0,2 4-1 0 0,-4-4 18 0 0,1 0 1 0 0,-1 0-1 0 0,0 0 0 0 0,0 0 0 0 0,0 0 0 0 0,0 0 0 0 0,-1 0 0 0 0,1 0 0 0 0,0 0 0 0 0,-1 0 1 0 0,0 0-1 0 0,1 0 0 0 0,-1 0 0 0 0,0-1 0 0 0,0 1 0 0 0,0 0 0 0 0,0 0 0 0 0,0-1 1 0 0,-3 4-1 0 0,-31 35 209 0 0,27-32-161 0 0,-27 27 365 0 0,-57 42 0 0 0,59-50 30 0 0,0 1 1 0 0,-40 44 0 0 0,63-61-361 0 0,1 1 0 0 0,1 0-1 0 0,0 1 1 0 0,0 0 0 0 0,1 0 0 0 0,1 0 0 0 0,0 1-1 0 0,1 0 1 0 0,0 0 0 0 0,-4 28 0 0 0,6-28-85 0 0,1-1-1 0 0,1 1 1 0 0,1 0 0 0 0,0 0 0 0 0,0-1 0 0 0,1 1-1 0 0,6 24 1 0 0,-5-32-25 0 0,0 0-1 0 0,0 0 0 0 0,1 0 1 0 0,-1 0-1 0 0,2-1 0 0 0,-1 1 1 0 0,1-1-1 0 0,-1 1 0 0 0,2-1 0 0 0,-1-1 1 0 0,0 1-1 0 0,1 0 0 0 0,0-1 1 0 0,0 0-1 0 0,0 0 0 0 0,1-1 1 0 0,-1 1-1 0 0,10 3 0 0 0,1-1-19 0 0,0 0 0 0 0,0-1-1 0 0,1-1 1 0 0,-1-1 0 0 0,1 0-1 0 0,0-1 1 0 0,0-1 0 0 0,0 0-1 0 0,0-2 1 0 0,0 0-1 0 0,0 0 1 0 0,0-2 0 0 0,-1 0-1 0 0,25-8 1 0 0,20-9-143 0 0,-1-3 0 0 0,83-46 0 0 0,-118 57 60 0 0,160-95-885 0 0,-110 55-3903 0 0,-15 9-1141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20:16.312"/>
    </inkml:context>
    <inkml:brush xml:id="br0">
      <inkml:brushProperty name="width" value="0.035" units="cm"/>
      <inkml:brushProperty name="height" value="0.035" units="cm"/>
      <inkml:brushProperty name="color" value="#FF0066"/>
    </inkml:brush>
  </inkml:definitions>
  <inkml:trace contextRef="#ctx0" brushRef="#br0">4 9 10194 0 0,'-4'-8'1431'0'0,"7"12"-582"0"0,6 23-834 0 0,-4 94-4437 0 0,-3-89 948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08.471"/>
    </inkml:context>
    <inkml:brush xml:id="br0">
      <inkml:brushProperty name="width" value="0.035" units="cm"/>
      <inkml:brushProperty name="height" value="0.035" units="cm"/>
      <inkml:brushProperty name="color" value="#008C3A"/>
    </inkml:brush>
  </inkml:definitions>
  <inkml:trace contextRef="#ctx0" brushRef="#br0">292 373 976 0 0,'16'-29'9373'0'0,"-8"-7"-4548"0"0,-9-43-2537 0 0,0 46-1665 0 0,1 17-585 0 0,-1 0 0 0 0,-1 0 0 0 0,0 1 1 0 0,-5-16-1 0 0,7 27-33 0 0,-1 1 0 0 0,0-1 0 0 0,0 0 1 0 0,0 1-1 0 0,-1 0 0 0 0,1-1 0 0 0,-1 1 0 0 0,0 0 1 0 0,0 0-1 0 0,0 0 0 0 0,0 0 0 0 0,0 0 1 0 0,-1 0-1 0 0,1 0 0 0 0,-1 1 0 0 0,0 0 1 0 0,0-1-1 0 0,0 1 0 0 0,0 0 0 0 0,0 0 0 0 0,0 0 1 0 0,-7-2-1 0 0,8 4-3 0 0,0 0 0 0 0,0 0 0 0 0,0 0 0 0 0,0 1 0 0 0,0-1 0 0 0,0 0 1 0 0,0 1-1 0 0,0 0 0 0 0,0-1 0 0 0,0 1 0 0 0,1 0 0 0 0,-1 0 0 0 0,0 0 0 0 0,0 0 0 0 0,0 0 0 0 0,1 0 1 0 0,-1 1-1 0 0,1-1 0 0 0,-1 0 0 0 0,1 1 0 0 0,0 0 0 0 0,-2 2 0 0 0,-27 42 98 0 0,25-38-79 0 0,-151 326 213 0 0,153-328-219 0 0,1 0 1 0 0,0 0 0 0 0,0 1 0 0 0,1-1 0 0 0,0 0-1 0 0,0 1 1 0 0,0-1 0 0 0,1 0 0 0 0,0 13 0 0 0,0-17-9 0 0,1 0 1 0 0,-1 0 0 0 0,1 0 0 0 0,0-1-1 0 0,-1 1 1 0 0,1 0 0 0 0,0 0 0 0 0,0 0-1 0 0,0-1 1 0 0,0 1 0 0 0,0 0 0 0 0,1-1 0 0 0,-1 1-1 0 0,0-1 1 0 0,1 0 0 0 0,-1 1 0 0 0,1-1-1 0 0,0 0 1 0 0,-1 0 0 0 0,1 0 0 0 0,0 0-1 0 0,0 0 1 0 0,0 0 0 0 0,-1-1 0 0 0,1 1-1 0 0,0-1 1 0 0,0 1 0 0 0,0-1 0 0 0,0 1 0 0 0,0-1-1 0 0,0 0 1 0 0,0 0 0 0 0,0 0 0 0 0,0 0-1 0 0,2-1 1 0 0,7 0-9 0 0,-1-1 0 0 0,0 0 0 0 0,-1 0-1 0 0,1-1 1 0 0,0-1 0 0 0,-1 0 0 0 0,1 0 0 0 0,-1 0-1 0 0,-1-1 1 0 0,1-1 0 0 0,13-10 0 0 0,10-10-134 0 0,43-45 0 0 0,-63 59 110 0 0,283-315-490 0 0,-257 282 354 0 0,-23 26 27 0 0,-14 16 119 0 0,-8 13 149 0 0,-14 22-9 0 0,1 2 0 0 0,2 0 0 0 0,1 1 0 0 0,2 0 0 0 0,2 1 0 0 0,1 1 0 0 0,-9 50 0 0 0,19-78-127 0 0,0 0-1 0 0,1 0 1 0 0,0 0 0 0 0,1-1-1 0 0,0 1 1 0 0,1 0 0 0 0,0 0-1 0 0,0 0 1 0 0,0 0 0 0 0,1 0-1 0 0,1-1 1 0 0,0 1 0 0 0,0-1-1 0 0,8 15 1 0 0,-8-18-113 0 0,0-1 0 0 0,0 0 0 0 0,1 0 0 0 0,-1 0 0 0 0,1 0 0 0 0,0-1 0 0 0,0 0 0 0 0,1 1 0 0 0,-1-1 0 0 0,1-1 0 0 0,-1 1 0 0 0,1-1 0 0 0,0 0 0 0 0,0 0 0 0 0,0 0 0 0 0,0 0 0 0 0,0-1 0 0 0,0 0 0 0 0,1 0 1 0 0,-1-1-1 0 0,0 1 0 0 0,1-1 0 0 0,-1 0 0 0 0,0-1 0 0 0,1 1 0 0 0,5-2 0 0 0,-1 0-673 0 0,0-1 1 0 0,-1 0-1 0 0,1 0 0 0 0,-1-1 1 0 0,1 0-1 0 0,-1 0 0 0 0,0-1 1 0 0,-1-1-1 0 0,1 1 1 0 0,-1-2-1 0 0,11-9 0 0 0,-5 3-1888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37.604"/>
    </inkml:context>
    <inkml:brush xml:id="br0">
      <inkml:brushProperty name="width" value="0.035" units="cm"/>
      <inkml:brushProperty name="height" value="0.035" units="cm"/>
      <inkml:brushProperty name="color" value="#FF0066"/>
    </inkml:brush>
  </inkml:definitions>
  <inkml:trace contextRef="#ctx0" brushRef="#br0">736 404 3681 0 0,'-17'7'2706'0'0,"3"-1"4765"0"0,16 8-7468 0 0,-1 0 1 0 0,0 1-1 0 0,0-1 1 0 0,-2 1-1 0 0,0-1 0 0 0,0 0 1 0 0,-5 17-1 0 0,-31 107-7 0 0,22-86 6 0 0,-177 599 838 0 0,-37 135 878 0 0,214-736-1579 0 0,2-4 87 0 0,-10 55 0 0 0,21-90-173 0 0,0 1 0 0 0,1-1 1 0 0,1 1-1 0 0,0-1 0 0 0,0 1 0 0 0,1-1 0 0 0,1 1 1 0 0,0-1-1 0 0,0 1 0 0 0,6 13 0 0 0,-6-21-52 0 0,0 1 0 0 0,0-1 0 0 0,0 0-1 0 0,1 0 1 0 0,0 0 0 0 0,0 0 0 0 0,0 0 0 0 0,0 0-1 0 0,1-1 1 0 0,-1 1 0 0 0,1-1 0 0 0,0 0 0 0 0,0 0 0 0 0,0-1-1 0 0,0 1 1 0 0,1-1 0 0 0,-1 0 0 0 0,1 0 0 0 0,-1 0-1 0 0,1-1 1 0 0,0 0 0 0 0,0 0 0 0 0,-1 0 0 0 0,1 0 0 0 0,0-1-1 0 0,0 0 1 0 0,0 0 0 0 0,0 0 0 0 0,9-2 0 0 0,12-2-45 0 0,0-1 1 0 0,-1-2-1 0 0,0-1 1 0 0,35-15-1 0 0,-29 11 173 0 0,92-33 19 0 0,2 6-1 0 0,150-26 1 0 0,77 29-98 0 0,-202 26-36 0 0,84-6-14 0 0,89-8 0 0 0,52-1-43 0 0,-89 7 14 0 0,-272 18 65 0 0,2-3 185 0 0,-29-12-6 0 0,-9-2-155 0 0,1-1 0 0 0,0-1 0 0 0,2-1 0 0 0,0-1 0 0 0,1-1-1 0 0,1 0 1 0 0,1-1 0 0 0,1 0 0 0 0,1-2 0 0 0,2 0 0 0 0,0 0 0 0 0,1-1 0 0 0,2 0 0 0 0,-9-40 0 0 0,6 0-374 0 0,3-1-1 0 0,3-1 1 0 0,3 1 0 0 0,3-1 0 0 0,16-124 0 0 0,10 33-1965 0 0,61-202 0 0 0,-55 247 1625 0 0,6-16 1021 0 0,-5-1 1 0 0,22-183-1 0 0,-54 306-456 0 0,-1 1 0 0 0,0-1-1 0 0,-1 0 1 0 0,0 0 0 0 0,0 1 0 0 0,0-1-1 0 0,-1 1 1 0 0,0-1 0 0 0,-4-7 0 0 0,5 13 43 0 0,1 0-1 0 0,-1 1 1 0 0,0-1 0 0 0,0 1 0 0 0,0 0 0 0 0,0-1-1 0 0,0 1 1 0 0,0 0 0 0 0,0-1 0 0 0,0 1 0 0 0,-1 0-1 0 0,1 0 1 0 0,0 0 0 0 0,-1 0 0 0 0,1 0 0 0 0,-1 0 0 0 0,1 0-1 0 0,-1 1 1 0 0,1-1 0 0 0,-1 1 0 0 0,0-1 0 0 0,1 1-1 0 0,-1-1 1 0 0,0 1 0 0 0,1 0 0 0 0,-1 0 0 0 0,0 0-1 0 0,1 0 1 0 0,-1 0 0 0 0,0 0 0 0 0,1 0 0 0 0,-1 1 0 0 0,0-1-1 0 0,1 0 1 0 0,-1 1 0 0 0,0 0 0 0 0,1-1 0 0 0,-1 1-1 0 0,1 0 1 0 0,-1 0 0 0 0,1 0 0 0 0,0 0 0 0 0,-1 0-1 0 0,1 0 1 0 0,0 0 0 0 0,-3 2 0 0 0,-29 30-9 0 0,29-28 128 0 0,0-1 0 0 0,1 0 0 0 0,-1 0 0 0 0,-1 0 0 0 0,1 0 0 0 0,0-1 0 0 0,-1 0 0 0 0,0 0 0 0 0,0 0 0 0 0,0 0 0 0 0,-9 2 0 0 0,-176 46 1498 0 0,-254 33 0 0 0,321-64-1047 0 0,-1126 214 1962 0 0,1157-216-2460 0 0,-199 25-672 0 0,240-40-1666 0 0,-92-6 1 0 0,124 1-2198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38.452"/>
    </inkml:context>
    <inkml:brush xml:id="br0">
      <inkml:brushProperty name="width" value="0.035" units="cm"/>
      <inkml:brushProperty name="height" value="0.035" units="cm"/>
      <inkml:brushProperty name="color" value="#FF0066"/>
    </inkml:brush>
  </inkml:definitions>
  <inkml:trace contextRef="#ctx0" brushRef="#br0">1404 212 3681 0 0,'-12'1'297'0'0,"1"1"0"0"0,-1 0 0 0 0,1 0 0 0 0,-1 1 1 0 0,1 0-1 0 0,-21 10 0 0 0,18-7 1530 0 0,1-1 0 0 0,-1-1 0 0 0,-28 6 0 0 0,28-8-1501 0 0,0 1 0 0 0,1 1 0 0 0,0 0 0 0 0,-1 1 0 0 0,1 0 0 0 0,-21 13 0 0 0,-73 53 2519 0 0,59-38-2349 0 0,-137 99-453 0 0,-174 162-1 0 0,254-207 36 0 0,-56 51 125 0 0,142-119-184 0 0,1 1 0 0 0,1 1 0 0 0,1 0 0 0 0,0 1 0 0 0,-21 42 0 0 0,34-58-37 0 0,0 0 1 0 0,1 0-1 0 0,0 0 0 0 0,0 1 0 0 0,1-1 1 0 0,0 0-1 0 0,0 1 0 0 0,0-1 1 0 0,1 1-1 0 0,-1-1 0 0 0,2 1 0 0 0,-1-1 1 0 0,1 1-1 0 0,0-1 0 0 0,2 8 0 0 0,0-5-52 0 0,1 1-1 0 0,0-1 0 0 0,1 1 0 0 0,0-1 0 0 0,0 0 0 0 0,1-1 1 0 0,0 0-1 0 0,13 14 0 0 0,9 4-140 0 0,1-1-1 0 0,2-1 1 0 0,0-1 0 0 0,35 17 0 0 0,-54-32 197 0 0,47 28-69 0 0,118 52-1 0 0,-142-75 71 0 0,1 0-1 0 0,0-3 0 0 0,1-1 0 0 0,0-1 0 0 0,39 2 1 0 0,77 0 472 0 0,255-16 1 0 0,-299-4-384 0 0,-1-5-1 0 0,0-5 1 0 0,117-38-1 0 0,-173 42 37 0 0,-2 2-80 0 0,-1-2 0 0 0,80-39 0 0 0,-114 47-1 0 0,-1 0 0 0 0,0-1 0 0 0,0-1 0 0 0,-1 0 0 0 0,-1-1 0 0 0,1-1 0 0 0,-2 0 0 0 0,0 0 0 0 0,0-1 0 0 0,-1 0 0 0 0,-1-1 0 0 0,13-25 0 0 0,11-37 178 0 0,35-128 0 0 0,-17 45-27 0 0,104-240-573 0 0,-114 309-489 0 0,4 3 0 0 0,77-112 0 0 0,-94 157 297 0 0,28-38-437 0 0,-13 33-2762 0 0,-34 39-325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40.148"/>
    </inkml:context>
    <inkml:brush xml:id="br0">
      <inkml:brushProperty name="width" value="0.035" units="cm"/>
      <inkml:brushProperty name="height" value="0.035" units="cm"/>
      <inkml:brushProperty name="color" value="#FF0066"/>
    </inkml:brush>
  </inkml:definitions>
  <inkml:trace contextRef="#ctx0" brushRef="#br0">50 1022 2793 0 0,'-2'-2'76'0'0,"1"0"0"0"0,-1 0 1 0 0,1 0-1 0 0,0 0 0 0 0,0 0 0 0 0,0-1 1 0 0,0 1-1 0 0,0 0 0 0 0,1-1 1 0 0,-1 1-1 0 0,1 0 0 0 0,-1-1 1 0 0,1 1-1 0 0,0-1 0 0 0,0 1 1 0 0,0-1-1 0 0,0 1 0 0 0,0 0 1 0 0,1-1-1 0 0,-1 1 0 0 0,1-1 0 0 0,0 1 1 0 0,0 0-1 0 0,-1 0 0 0 0,1-1 1 0 0,1 1-1 0 0,-1 0 0 0 0,3-4 1 0 0,7-13 652 0 0,0 1 0 0 0,19-23 0 0 0,-15 22-232 0 0,63-84 1723 0 0,161-164 1 0 0,-242 311-2221 0 0,-33 124 822 0 0,-70 199 0 0 0,32-124-403 0 0,18-49-246 0 0,-69 257 319 0 0,115-411-386 0 0,2 1-1 0 0,2 0 0 0 0,1 0 1 0 0,3 0-1 0 0,1 0 1 0 0,6 61-1 0 0,-2-82-132 0 0,0-1 0 0 0,1 1 0 0 0,1-1 0 0 0,1 1 0 0 0,1-1 0 0 0,0-1 0 0 0,2 0 0 0 0,0 0 0 0 0,1 0 0 0 0,0-1 0 0 0,2-1 0 0 0,0 0 0 0 0,1 0 0 0 0,0-1 0 0 0,19 15 0 0 0,32 19-375 0 0,132 75 1 0 0,-68-47-117 0 0,-102-60 284 0 0,0-2-1 0 0,1-1 1 0 0,0-1-1 0 0,1-1 0 0 0,40 10 1 0 0,-46-17 105 0 0,0-1 0 0 0,0-1 0 0 0,0 0 0 0 0,0-2 1 0 0,0-1-1 0 0,1-1 0 0 0,-1-1 0 0 0,23-4 0 0 0,-7-3 50 0 0,0-1 0 0 0,-1-2 0 0 0,0-2 1 0 0,-1-1-1 0 0,59-34 0 0 0,160-121 406 0 0,-196 128-198 0 0,203-165 400 0 0,-42 30-235 0 0,-83 65-9 0 0,28-20 30 0 0,-164 131-317 0 0,0 0 0 0 0,0 0 1 0 0,0 0-1 0 0,0 1 0 0 0,0-1 0 0 0,0 0 1 0 0,0 0-1 0 0,0 1 0 0 0,0-1 1 0 0,0 1-1 0 0,0-1 0 0 0,1 1 0 0 0,-1 0 1 0 0,0-1-1 0 0,0 1 0 0 0,1 0 1 0 0,-1 0-1 0 0,0 0 0 0 0,2 0 0 0 0,-2 1-4 0 0,-1 0 0 0 0,0 0 0 0 0,0 0 0 0 0,0-1-1 0 0,0 1 1 0 0,0 0 0 0 0,0 0 0 0 0,0 0-1 0 0,-1 0 1 0 0,1 0 0 0 0,0 0 0 0 0,0 0 0 0 0,-1 0-1 0 0,1 0 1 0 0,-1 0 0 0 0,1-1 0 0 0,-1 1-1 0 0,0 1 1 0 0,-36 55-218 0 0,33-52 217 0 0,-8 13 15 0 0,-1 2 50 0 0,0-1-1 0 0,-2 0 0 0 0,0-1 0 0 0,-1-1 1 0 0,0 0-1 0 0,-31 23 0 0 0,37-39 873 0 0,10-13-486 0 0,13-25-187 0 0,-10 29-145 0 0,268-647-889 0 0,-17 49-934 0 0,-226 533 1222 0 0,-3-1 1 0 0,-4-1 0 0 0,-2-1-1 0 0,-5 0 1 0 0,-2-1 0 0 0,2-99-1 0 0,-14 144 320 0 0,1-7-167 0 0,-4-46-1 0 0,2 76 375 0 0,0 1 0 0 0,0 0 1 0 0,-1-1-1 0 0,0 1 0 0 0,-1 0 1 0 0,1 0-1 0 0,-2 0 0 0 0,1 1 1 0 0,-1-1-1 0 0,0 1 0 0 0,-8-12 1 0 0,8 16 8 0 0,0 0 0 0 0,-1 0 0 0 0,1 0 0 0 0,0 0 0 0 0,-1 1 0 0 0,0 0 0 0 0,1 0 0 0 0,-1 0 0 0 0,0 0 0 0 0,0 1 0 0 0,0 0 0 0 0,0 0 0 0 0,0 0 0 0 0,0 1 0 0 0,-1 0 0 0 0,1-1 0 0 0,0 2 0 0 0,-6 0 0 0 0,-16 2 149 0 0,0 0-1 0 0,-30 10 0 0 0,33-8-31 0 0,-379 107 1813 0 0,96-23-732 0 0,-73 22 108 0 0,185-51-1516 0 0,-225 39 0 0 0,386-93 68 0 0,-18 4-652 0 0,-1-2 1 0 0,-1-3-1 0 0,1-2 0 0 0,-60-4 0 0 0,111 1 646 0 0,1 0-40 0 0,-1-1 0 0 0,0 1 0 0 0,0-1 1 0 0,0 1-1 0 0,0 0 0 0 0,1 0 0 0 0,-1 0 0 0 0,0 0 0 0 0,0 0 1 0 0,0 0-1 0 0,0 1 0 0 0,0-1 0 0 0,1 1 0 0 0,-1-1 0 0 0,0 1 1 0 0,0-1-1 0 0,1 1 0 0 0,-1 0 0 0 0,0 0 0 0 0,1 0 0 0 0,-1 0 1 0 0,1 0-1 0 0,-1 0 0 0 0,1 1 0 0 0,0-1 0 0 0,-3 3 0 0 0,0 8-2267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41.004"/>
    </inkml:context>
    <inkml:brush xml:id="br0">
      <inkml:brushProperty name="width" value="0.035" units="cm"/>
      <inkml:brushProperty name="height" value="0.035" units="cm"/>
      <inkml:brushProperty name="color" value="#FF0066"/>
    </inkml:brush>
  </inkml:definitions>
  <inkml:trace contextRef="#ctx0" brushRef="#br0">978 454 5041 0 0,'-14'-2'-859'0'0,"10"0"1661"0"0,-1 1 1 0 0,1 0-1 0 0,-1 0 0 0 0,0 1 0 0 0,1 0 0 0 0,-1-1 0 0 0,0 1 1 0 0,1 1-1 0 0,-1-1 0 0 0,0 1 0 0 0,1 0 0 0 0,-8 2 0 0 0,-14 17 311 0 0,13-7-1022 0 0,-55 59-336 0 0,-78 64-1 0 0,66-65 16 0 0,-120 135-1 0 0,-49 100 570 0 0,228-279-193 0 0,0 2 1 0 0,-24 45 0 0 0,41-66-133 0 0,0 1 1 0 0,0-1-1 0 0,0 1 1 0 0,2 0-1 0 0,-1 0 1 0 0,1 0 0 0 0,0 0-1 0 0,1 0 1 0 0,0 1-1 0 0,0-1 1 0 0,1 0 0 0 0,0 1-1 0 0,1-1 1 0 0,3 15-1 0 0,-2-19-34 0 0,0 0 1 0 0,1 0-1 0 0,-1 0 0 0 0,1 0 0 0 0,0 0 0 0 0,1-1 0 0 0,-1 1 0 0 0,1-1 0 0 0,0 0 0 0 0,0 0 0 0 0,0-1 0 0 0,1 1 0 0 0,-1-1 0 0 0,1 0 0 0 0,0 0 1 0 0,0 0-1 0 0,0-1 0 0 0,0 1 0 0 0,0-1 0 0 0,0-1 0 0 0,9 3 0 0 0,7 1-99 0 0,0 0 0 0 0,1-2 1 0 0,0 0-1 0 0,24 0 0 0 0,68-4 48 0 0,-61 0 35 0 0,0 1-1 0 0,0 3 1 0 0,78 15 0 0 0,-62-1 20 0 0,-1 4 0 0 0,68 31-1 0 0,127 72-81 0 0,-35-16 29 0 0,-148-75-285 0 0,144 42-1 0 0,-179-64 148 0 0,1-2 0 0 0,0-2 0 0 0,0-3 0 0 0,90-1 0 0 0,59-15 958 0 0,196-40 1 0 0,-390 52-748 0 0,38-7 205 0 0,45-15 0 0 0,-74 19-74 0 0,-1 0-1 0 0,0-1 0 0 0,1 0 0 0 0,-2 0 0 0 0,1-1 1 0 0,0 0-1 0 0,-1-1 0 0 0,0 0 0 0 0,0 0 1 0 0,10-12-1 0 0,-16 15-32 0 0,0 0-1 0 0,0-1 1 0 0,-1 1 0 0 0,1-1-1 0 0,-1 1 1 0 0,0-1 0 0 0,0 0 0 0 0,0 1-1 0 0,0-1 1 0 0,-1 0 0 0 0,1 0 0 0 0,-1 0-1 0 0,0 1 1 0 0,0-1 0 0 0,-1-4 0 0 0,-13-66 729 0 0,6 35-556 0 0,2-13-115 0 0,2-1 1 0 0,3 1-1 0 0,2-1 1 0 0,16-101 0 0 0,61-203-21 0 0,-72 332-114 0 0,237-804-1530 0 0,-236 805 1258 0 0,1 0 0 0 0,2 0 0 0 0,0 2 0 0 0,1-1 0 0 0,1 1 0 0 0,1 1 0 0 0,1 0 0 0 0,18-21 0 0 0,-16 33-923 0 0,-7 15-959 0 0,-4 27-1602 0 0,-6-2 200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47.854"/>
    </inkml:context>
    <inkml:brush xml:id="br0">
      <inkml:brushProperty name="width" value="0.035" units="cm"/>
      <inkml:brushProperty name="height" value="0.035" units="cm"/>
      <inkml:brushProperty name="color" value="#FF0066"/>
    </inkml:brush>
  </inkml:definitions>
  <inkml:trace contextRef="#ctx0" brushRef="#br0">0 1 144 0 0,'1'1'0'0'0,"0"-1"25"0"0,-1 0 105 0 0,0 3 728 0 0,1 4 3896 0 0,-2 50-1995 0 0,6-66-5006 0 0,-2 3 1425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49.940"/>
    </inkml:context>
    <inkml:brush xml:id="br0">
      <inkml:brushProperty name="width" value="0.035" units="cm"/>
      <inkml:brushProperty name="height" value="0.035" units="cm"/>
      <inkml:brushProperty name="color" value="#FF0066"/>
    </inkml:brush>
  </inkml:definitions>
  <inkml:trace contextRef="#ctx0" brushRef="#br0">1944 1 1352 0 0,'-117'52'5721'0'0,"-147"43"0"0"0,192-71-3896 0 0,-134 35-155 0 0,-16 5-1624 0 0,170-45 2 0 0,-659 245-3256 0 0,677-250 2923 0 0,-124 49-1222 0 0,52-28-3072 0 0,106-35 4501 0 0,0 0 1 0 0,0 0-1 0 0,0-1 1 0 0,0 1-1 0 0,0 0 0 0 0,0 0 1 0 0,0 0-1 0 0,0 0 0 0 0,0 0 1 0 0,0 0-1 0 0,-1 0 1 0 0,1 0-1 0 0,0 0 0 0 0,0 0 1 0 0,0 0-1 0 0,0 0 0 0 0,0-1 1 0 0,0 1-1 0 0,0 0 1 0 0,0 0-1 0 0,0 0 0 0 0,0 0 1 0 0,-1 0-1 0 0,8-2-1790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49:50.275"/>
    </inkml:context>
    <inkml:brush xml:id="br0">
      <inkml:brushProperty name="width" value="0.035" units="cm"/>
      <inkml:brushProperty name="height" value="0.035" units="cm"/>
      <inkml:brushProperty name="color" value="#FF0066"/>
    </inkml:brush>
  </inkml:definitions>
  <inkml:trace contextRef="#ctx0" brushRef="#br0">875 27 1208 0 0,'1'0'22'0'0,"-1"0"-1"0"0,1-1 1 0 0,-1 1 0 0 0,1 0-1 0 0,-1 0 1 0 0,1 0-1 0 0,-1-1 1 0 0,1 1 0 0 0,-1 0-1 0 0,1 0 1 0 0,-1-1-1 0 0,1 1 1 0 0,-1 0 0 0 0,0-1-1 0 0,1 1 1 0 0,-1-1-1 0 0,0 1 1 0 0,1 0 0 0 0,-1-1-1 0 0,0 1 1 0 0,0-1-1 0 0,1 1 1 0 0,-1-1-1 0 0,0 1 1 0 0,0-1 0 0 0,0 1-1 0 0,0-1 1 0 0,0 1-1 0 0,0-1 1 0 0,0 1 0 0 0,1-1-1 0 0,-1 1 1 0 0,-1-1-1 0 0,1 0 1 0 0,-17-8 1690 0 0,-33 6 1255 0 0,20 9-1954 0 0,1 2 0 0 0,0 0 0 0 0,1 3 0 0 0,0 0 1 0 0,-48 28-1 0 0,44-23-518 0 0,-20 12-129 0 0,1 3-1 0 0,2 1 0 0 0,1 3 1 0 0,2 2-1 0 0,1 2 0 0 0,2 1 1 0 0,2 3-1 0 0,2 1 0 0 0,2 2 0 0 0,-51 82 1 0 0,84-123-373 0 0,1 1 1 0 0,0-1 0 0 0,0 1-1 0 0,0 0 1 0 0,1 0 0 0 0,-1 0 0 0 0,2 1-1 0 0,-1-1 1 0 0,-1 9 0 0 0,3-14-7 0 0,0 1 1 0 0,0-1-1 0 0,0 1 1 0 0,1-1 0 0 0,-1 0-1 0 0,0 1 1 0 0,1-1-1 0 0,-1 1 1 0 0,1-1-1 0 0,-1 0 1 0 0,1 0 0 0 0,0 1-1 0 0,-1-1 1 0 0,1 0-1 0 0,0 0 1 0 0,0 0-1 0 0,2 2 1 0 0,-1-1 1 0 0,0 0 0 0 0,1-1 1 0 0,0 1-1 0 0,-1-1 0 0 0,1 1 0 0 0,0-1 1 0 0,0 0-1 0 0,-1 0 0 0 0,1-1 0 0 0,0 1 0 0 0,5 0 1 0 0,10 1-168 0 0,0-2 0 0 0,1 0 0 0 0,-1 0 0 0 0,0-2 0 0 0,0 0 0 0 0,0-1 0 0 0,24-8 0 0 0,126-49-271 0 0,-109 37 529 0 0,763-283-3260 0 0,-617 217-701 0 0,-162 68 2828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0:45.088"/>
    </inkml:context>
    <inkml:brush xml:id="br0">
      <inkml:brushProperty name="width" value="0.035" units="cm"/>
      <inkml:brushProperty name="height" value="0.035" units="cm"/>
      <inkml:brushProperty name="color" value="#008C3A"/>
    </inkml:brush>
  </inkml:definitions>
  <inkml:trace contextRef="#ctx0" brushRef="#br0">0 555 3369 0 0,'3'-6'86'0'0,"0"-1"0"0"0,1 1 0 0 0,-1 0 0 0 0,1 0 0 0 0,0 0 0 0 0,1 0 0 0 0,0 1 0 0 0,-1 0 0 0 0,2 0 1 0 0,-1 0-1 0 0,1 0 0 0 0,-1 1 0 0 0,13-7 0 0 0,10-4 618 0 0,57-23-1 0 0,-37 18-300 0 0,87-42 1726 0 0,3 7 0 0 0,163-43 0 0 0,310-21 553 0 0,-495 100-2078 0 0,72-4 112 0 0,288 0 0 0 0,156 40-411 0 0,-262-2 176 0 0,873 22-131 0 0,-213 44 144 0 0,-921-69-522 0 0,889 129 69 0 0,-512-29 278 0 0,-466-107-310 0 0,514 161 631 0 0,-350-87-624 0 0,334 199 0 0 0,-478-248-283 0 0,-41-30 254 0 0,1 0 0 0 0,0 0-1 0 0,0 0 1 0 0,0 0 0 0 0,0 0 0 0 0,0 0 0 0 0,0 0 0 0 0,0 0 0 0 0,0 1 0 0 0,0-1 0 0 0,0 0 0 0 0,-1 0 0 0 0,1 0 0 0 0,0 0 0 0 0,0 0 0 0 0,0 0-1 0 0,0 0 1 0 0,0 0 0 0 0,0 0 0 0 0,0 0 0 0 0,0 0 0 0 0,0 0 0 0 0,0 0 0 0 0,0 0 0 0 0,0 1 0 0 0,0-1 0 0 0,0 0 0 0 0,0 0 0 0 0,0 0 0 0 0,0 0 0 0 0,0 0-1 0 0,0 0 1 0 0,0 0 0 0 0,0 0 0 0 0,0 0 0 0 0,0 0 0 0 0,0 1 0 0 0,0-1 0 0 0,0 0 0 0 0,0 0 0 0 0,-26-16-327 0 0,-52-35-2904 0 0,60 40 355 0 0,-16-11-2653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0:46.585"/>
    </inkml:context>
    <inkml:brush xml:id="br0">
      <inkml:brushProperty name="width" value="0.035" units="cm"/>
      <inkml:brushProperty name="height" value="0.035" units="cm"/>
      <inkml:brushProperty name="color" value="#008C3A"/>
    </inkml:brush>
  </inkml:definitions>
  <inkml:trace contextRef="#ctx0" brushRef="#br0">49 388 776 0 0,'-36'-8'734'0'0,"24"8"1479"0"0,23 7 3218 0 0,18 11-4538 0 0,-26-16-821 0 0,-1 0 0 0 0,1 0 0 0 0,-1 0 0 0 0,1-1 0 0 0,0 1 0 0 0,0-1-1 0 0,-1 1 1 0 0,1-1 0 0 0,0 0 0 0 0,0 0 0 0 0,0 0 0 0 0,1 0 0 0 0,-1-1 0 0 0,0 1 0 0 0,0-1 0 0 0,0 0-1 0 0,0 0 1 0 0,1 0 0 0 0,2-1 0 0 0,72-10 1368 0 0,-1-3-1 0 0,-1-3 1 0 0,120-45 0 0 0,-77 21-1152 0 0,0 6 0 0 0,3 5 0 0 0,170-21 0 0 0,-171 35-288 0 0,181-32 0 0 0,282-35 320 0 0,-158 69-229 0 0,-304 12-102 0 0,243 18 11 0 0,-165-4 0 0 0,336 3 850 0 0,-292-4-1130 0 0,29-1 493 0 0,13-2-131 0 0,-36 1-43 0 0,-53-2-1 0 0,204 35 0 0 0,-187-4 93 0 0,36 5 116 0 0,277 27 154 0 0,-7 44-16 0 0,-181 4-385 0 0,-102-32 0 0 0,-102-37 82 0 0,156 81 1 0 0,115 90 81 0 0,-396-213-161 0 0,-7-5-7 0 0,1 0 1 0 0,-1 1 0 0 0,0-1 0 0 0,1-1-1 0 0,0 1 1 0 0,-1 0 0 0 0,1-1 0 0 0,0 0-1 0 0,8 2 1 0 0,-24-4-990 0 0,0 1 0 0 0,0-2 0 0 0,0 1 0 0 0,0-2 0 0 0,-17-5 0 0 0,6-2-4662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0:50.385"/>
    </inkml:context>
    <inkml:brush xml:id="br0">
      <inkml:brushProperty name="width" value="0.035" units="cm"/>
      <inkml:brushProperty name="height" value="0.035" units="cm"/>
      <inkml:brushProperty name="color" value="#F6630D"/>
    </inkml:brush>
  </inkml:definitions>
  <inkml:trace contextRef="#ctx0" brushRef="#br0">160 1005 1152 0 0,'-30'-21'196'0'0,"-50"-40"2784"0"0,75 57-2853 0 0,1 0 0 0 0,-1-1 0 0 0,1 1-1 0 0,0-1 1 0 0,0 0 0 0 0,0-1 0 0 0,1 1 0 0 0,0 0 0 0 0,0-1 0 0 0,1 0 0 0 0,-1 0-1 0 0,-2-9 1 0 0,5 8-32 0 0,0 0 0 0 0,0-1 0 0 0,0 1 0 0 0,1 0 0 0 0,0 0 0 0 0,0 0-1 0 0,1 0 1 0 0,0 0 0 0 0,0 0 0 0 0,1 1 0 0 0,0-1 0 0 0,0 1 0 0 0,0-1 0 0 0,1 1-1 0 0,0 0 1 0 0,9-10 0 0 0,5-5 192 0 0,0 2 0 0 0,1 0 0 0 0,25-19 0 0 0,-16 18-76 0 0,1 0 1 0 0,0 1-1 0 0,2 2 0 0 0,48-20 1 0 0,139-40-38 0 0,-105 40 78 0 0,33-9 390 0 0,249-44 1 0 0,159 16 575 0 0,52 31 58 0 0,-36 3-657 0 0,-7-10 213 0 0,-95 14-349 0 0,-160 23-334 0 0,-131 8-93 0 0,338 15 3 0 0,-402-4-54 0 0,841 94-5 0 0,-476-39 0 0 0,-302-41 12 0 0,608 82 220 0 0,-598-68-172 0 0,-2 8 0 0 0,212 79 1 0 0,-338-98-92 0 0,0 3 1 0 0,-1 2 0 0 0,-2 2 0 0 0,66 49 0 0 0,27 17-823 0 0,-124-83 616 0 0,0-1 1 0 0,1-1-1 0 0,0-1 0 0 0,38 9 0 0 0,-63-19 206 0 0,-1 0-1 0 0,1-1 0 0 0,0 1 1 0 0,0 0-1 0 0,0-1 0 0 0,-1 1 1 0 0,1 0-1 0 0,0-1 0 0 0,0 1 0 0 0,0 0 1 0 0,0-1-1 0 0,0 1 0 0 0,0 0 1 0 0,0-1-1 0 0,0 1 0 0 0,0 0 1 0 0,0-1-1 0 0,0 1 0 0 0,0 0 0 0 0,0-1 1 0 0,0 1-1 0 0,0 0 0 0 0,0-1 1 0 0,0 1-1 0 0,0 0 0 0 0,1-1 1 0 0,-1 1-1 0 0,0 0 0 0 0,0-1 0 0 0,0 1 1 0 0,1 0-1 0 0,-1 0 0 0 0,0-1 1 0 0,0 1-1 0 0,1 0 0 0 0,-1 0 1 0 0,0-1-1 0 0,0 1 0 0 0,1 0 0 0 0,-1 0 1 0 0,0 0-1 0 0,1-1 0 0 0,-1 1 1 0 0,0 0-1 0 0,1 0 0 0 0,-1 0 1 0 0,0 0-1 0 0,1 0 0 0 0,-1 0 1 0 0,0 0-1 0 0,1 0 0 0 0,-1 0 0 0 0,0 0 1 0 0,1 0-1 0 0,-1 0 0 0 0,0 0 1 0 0,1 0-1 0 0,-1 0 0 0 0,0 0 1 0 0,1 0-1 0 0,-1 0 0 0 0,0 1 0 0 0,1-1 1 0 0,-1 0-1 0 0,0 0 0 0 0,1 1 1 0 0,-19-25-2517 0 0,5 12-1100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08.779"/>
    </inkml:context>
    <inkml:brush xml:id="br0">
      <inkml:brushProperty name="width" value="0.035" units="cm"/>
      <inkml:brushProperty name="height" value="0.035" units="cm"/>
      <inkml:brushProperty name="color" value="#008C3A"/>
    </inkml:brush>
  </inkml:definitions>
  <inkml:trace contextRef="#ctx0" brushRef="#br0">78 562 144 0 0,'6'-7'600'0'0,"-1"0"0"0"0,0 0 0 0 0,0-1 0 0 0,0 0 0 0 0,-1 0 0 0 0,5-16 0 0 0,-7 21-2 0 0,-1-1 1 0 0,0 0 0 0 0,0 1-1 0 0,0-1 1 0 0,-1 0 0 0 0,0 0 0 0 0,1 1-1 0 0,-1-1 1 0 0,0 0 0 0 0,-1 0 0 0 0,1 0-1 0 0,-1 1 1 0 0,1-1 0 0 0,-1 0-1 0 0,0 1 1 0 0,0-1 0 0 0,-1 0 0 0 0,-2-4-1 0 0,4 8-523 0 0,0-1 0 0 0,0 1 1 0 0,-1 0-1 0 0,1-1 0 0 0,0 1 0 0 0,0 0 0 0 0,0-1 0 0 0,-1 1 0 0 0,1 0 0 0 0,0 0 0 0 0,0-1 0 0 0,-1 1 0 0 0,1 0 0 0 0,0 0 0 0 0,-1 0 0 0 0,1-1 0 0 0,0 1 0 0 0,-1 0 0 0 0,1 0 0 0 0,0 0 0 0 0,-1 0 0 0 0,1 0 0 0 0,0 0 1 0 0,-1 0-1 0 0,1 0 0 0 0,0 0 0 0 0,-1 0 0 0 0,1 0 0 0 0,0 0 0 0 0,-1 0 0 0 0,1 0 0 0 0,0 0 0 0 0,-1 0 0 0 0,1 0 0 0 0,-1 0 0 0 0,1 0 0 0 0,0 0 0 0 0,0 1 0 0 0,-1-1 0 0 0,1 0 0 0 0,-1 0 0 0 0,-11 17 702 0 0,-3 23-734 0 0,8-19 47 0 0,-56 205-53 0 0,63-225-39 0 0,-1 1 1 0 0,1-1-1 0 0,-1 0 1 0 0,1 0-1 0 0,0 1 1 0 0,-1-1-1 0 0,1 0 1 0 0,0 1-1 0 0,0-1 1 0 0,0 1-1 0 0,0-1 1 0 0,0 0-1 0 0,1 1 1 0 0,-1-1-1 0 0,0 0 1 0 0,1 1 0 0 0,-1-1-1 0 0,1 0 1 0 0,-1 0-1 0 0,2 2 1 0 0,-2-3-5 0 0,1 0 1 0 0,0 1-1 0 0,0-1 1 0 0,-1 0-1 0 0,1 0 1 0 0,0 0-1 0 0,0 0 1 0 0,-1 0-1 0 0,1 0 1 0 0,0 0-1 0 0,0 0 1 0 0,-1-1-1 0 0,1 1 1 0 0,0 0-1 0 0,0 0 1 0 0,-1 0-1 0 0,1-1 1 0 0,0 1-1 0 0,-1-1 1 0 0,1 1-1 0 0,0 0 1 0 0,-1-1-1 0 0,1 1 1 0 0,0-2-1 0 0,6-3-25 0 0,0-1 1 0 0,0 0-1 0 0,-1-1 0 0 0,10-11 0 0 0,139-244 8 0 0,-4 6-317 0 0,-123 214 191 0 0,-20 27-81 0 0,1 1 0 0 0,0 0 0 0 0,1 1 0 0 0,1 0 0 0 0,0 0 0 0 0,0 1 0 0 0,1 1 0 0 0,25-19 0 0 0,-20 26-2575 0 0,-11 6-2429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0:51.446"/>
    </inkml:context>
    <inkml:brush xml:id="br0">
      <inkml:brushProperty name="width" value="0.035" units="cm"/>
      <inkml:brushProperty name="height" value="0.035" units="cm"/>
      <inkml:brushProperty name="color" value="#F6630D"/>
    </inkml:brush>
  </inkml:definitions>
  <inkml:trace contextRef="#ctx0" brushRef="#br0">127 685 288 0 0,'-22'-13'463'0'0,"0"-1"0"0"0,1-1-1 0 0,-32-30 1 0 0,50 43 331 0 0,-3-2 614 0 0,11-1 2852 0 0,50-24-3142 0 0,1 3 0 0 0,2 1 0 0 0,74-19 0 0 0,192-35 612 0 0,411-63-559 0 0,-494 98-902 0 0,452-46 550 0 0,6 44-215 0 0,-431 31-450 0 0,1276-29 523 0 0,-1355 41-666 0 0,82 8 85 0 0,-1 11 0 0 0,447 86 0 0 0,-185 20-109 0 0,4 20-41 0 0,-185-74 67 0 0,16 4 6 0 0,-285-51-34 0 0,-1 3 0 0 0,113 52 0 0 0,-57-17 13 0 0,111 56-109 0 0,-227-96-61 0 0,3 0-2377 0 0,-27-26-1969 0 0,-1 2 3172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10.100"/>
    </inkml:context>
    <inkml:brush xml:id="br0">
      <inkml:brushProperty name="width" value="0.035" units="cm"/>
      <inkml:brushProperty name="height" value="0.035" units="cm"/>
      <inkml:brushProperty name="color" value="#F6630D"/>
    </inkml:brush>
  </inkml:definitions>
  <inkml:trace contextRef="#ctx0" brushRef="#br0">1 54 2272 0 0,'0'-15'201'0'0,"0"3"-201"0"0,0 3 0 0 0,0 2 0 0 0,1 1 0 0 0,-1 2 0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10.925"/>
    </inkml:context>
    <inkml:brush xml:id="br0">
      <inkml:brushProperty name="width" value="0.035" units="cm"/>
      <inkml:brushProperty name="height" value="0.035" units="cm"/>
      <inkml:brushProperty name="color" value="#F6630D"/>
    </inkml:brush>
  </inkml:definitions>
  <inkml:trace contextRef="#ctx0" brushRef="#br0">1221 59 6193 0 0,'5'-1'-23'0'0,"-1"0"-1"0"0,1 0 1 0 0,0 1-1 0 0,0-1 0 0 0,-1 1 1 0 0,1 0-1 0 0,0 0 1 0 0,0 1-1 0 0,0-1 1 0 0,5 2-1 0 0,56 16-762 0 0,-34-9 583 0 0,-27-7 258 0 0,29 3 3095 0 0,-32-12-1197 0 0,-15-12-924 0 0,8 13-816 0 0,0 0 1 0 0,0 1 0 0 0,-1 0-1 0 0,0 0 1 0 0,0 0-1 0 0,0 1 1 0 0,-1 0 0 0 0,1 0-1 0 0,-1 0 1 0 0,0 1-1 0 0,0 0 1 0 0,0 1-1 0 0,0-1 1 0 0,-1 1 0 0 0,1 1-1 0 0,-1-1 1 0 0,1 1-1 0 0,-1 0 1 0 0,1 1 0 0 0,-1 0-1 0 0,0 0 1 0 0,1 1-1 0 0,-1 0 1 0 0,1 0 0 0 0,-1 1-1 0 0,-8 3 1 0 0,-3 2-149 0 0,0 0 0 0 0,1 2 0 0 0,0 0 0 0 0,1 1 0 0 0,0 1 0 0 0,0 1 0 0 0,1 0 0 0 0,-26 27 0 0 0,-32 32 287 0 0,3 3 0 0 0,-98 135 0 0 0,161-198-302 0 0,1 1 0 0 0,0-1 0 0 0,1 1 0 0 0,1 0 0 0 0,0 1 0 0 0,0-1 0 0 0,1 1 0 0 0,-4 25 0 0 0,8-33-42 0 0,-1 0 0 0 0,1 0 1 0 0,0-1-1 0 0,1 1 1 0 0,-1 0-1 0 0,1-1 1 0 0,0 1-1 0 0,0-1 0 0 0,0 1 1 0 0,1-1-1 0 0,-1 1 1 0 0,1-1-1 0 0,0 0 0 0 0,1 0 1 0 0,-1 0-1 0 0,1 0 1 0 0,0 0-1 0 0,-1 0 0 0 0,2-1 1 0 0,-1 1-1 0 0,0-1 1 0 0,1 0-1 0 0,-1 0 0 0 0,1 0 1 0 0,0-1-1 0 0,0 1 1 0 0,0-1-1 0 0,7 3 0 0 0,5 2 19 0 0,1-1 0 0 0,1 0 0 0 0,-1-2 0 0 0,1 0-1 0 0,0 0 1 0 0,23 0 0 0 0,114-2 192 0 0,-34-2-7 0 0,-110 0-196 0 0,138 14 133 0 0,-136-12-137 0 0,1 1-1 0 0,-1 0 1 0 0,1 1-1 0 0,-1 0 0 0 0,0 1 1 0 0,-1 1-1 0 0,1 0 1 0 0,17 12-1 0 0,-27-16-1 0 0,-1-1 0 0 0,0 1-1 0 0,0 0 1 0 0,0 0 0 0 0,0 0-1 0 0,0 0 1 0 0,0 1 0 0 0,-1-1-1 0 0,1 1 1 0 0,-1-1 0 0 0,1 1-1 0 0,-1-1 1 0 0,0 1 0 0 0,0 0-1 0 0,0-1 1 0 0,0 1 0 0 0,-1 0-1 0 0,1 0 1 0 0,0 3 0 0 0,-2-1 9 0 0,1 0 0 0 0,-1 0 1 0 0,1 0-1 0 0,-1-1 0 0 0,-1 1 1 0 0,1 0-1 0 0,-1-1 0 0 0,1 1 1 0 0,-1-1-1 0 0,-5 7 0 0 0,-4 7 51 0 0,-2-2 0 0 0,0 1 0 0 0,-1-2 0 0 0,-17 17 0 0 0,31-32-70 0 0,-74 66 182 0 0,-2-3-1 0 0,-3-4 0 0 0,-157 91 0 0 0,-281 106 373 0 0,514-255-547 0 0,-5 3-23 0 0,-24 11-20 0 0,1-1 0 0 0,-2-2 0 0 0,-59 15 0 0 0,85-25-165 0 0,0 0 0 0 0,-1-1-1 0 0,1 0 1 0 0,0-1 0 0 0,-1 0-1 0 0,1 0 1 0 0,0 0 0 0 0,0-1-1 0 0,-1 0 1 0 0,1 0 0 0 0,0-1-1 0 0,0 0 1 0 0,0 0 0 0 0,0-1-1 0 0,0 1 1 0 0,1-2 0 0 0,-1 1-1 0 0,1-1 1 0 0,0 0 0 0 0,0 0-1 0 0,0-1 1 0 0,1 1 0 0 0,-1-1-1 0 0,-5-8 1 0 0,-7-14-6006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12.026"/>
    </inkml:context>
    <inkml:brush xml:id="br0">
      <inkml:brushProperty name="width" value="0.035" units="cm"/>
      <inkml:brushProperty name="height" value="0.035" units="cm"/>
      <inkml:brushProperty name="color" value="#F6630D"/>
    </inkml:brush>
  </inkml:definitions>
  <inkml:trace contextRef="#ctx0" brushRef="#br0">1205 106 7458 0 0,'-7'-10'422'0'0,"-1"0"0"0"0,0 1 0 0 0,-1 0 0 0 0,0 0 0 0 0,0 1 0 0 0,0 0 0 0 0,-19-12 1 0 0,20 17-221 0 0,0-1 1 0 0,0 1-1 0 0,0 0 1 0 0,0 1 0 0 0,-1-1-1 0 0,1 2 1 0 0,-1-1-1 0 0,1 1 1 0 0,-1 1-1 0 0,1-1 1 0 0,-1 2 0 0 0,-10 0-1 0 0,-1 3-54 0 0,0 0 0 0 0,0 1-1 0 0,0 1 1 0 0,1 1 0 0 0,-1 0-1 0 0,2 2 1 0 0,-1 0 0 0 0,1 1-1 0 0,1 1 1 0 0,0 0 0 0 0,-25 23-1 0 0,-7 11 323 0 0,1 1-1 0 0,-51 68 1 0 0,45-44-112 0 0,3 3 1 0 0,3 1 0 0 0,-44 96-1 0 0,-93 251 371 0 0,161-362-653 0 0,-40 103 124 0 0,56-135-153 0 0,0 0 0 0 0,2 0 1 0 0,1 1-1 0 0,-2 30 0 0 0,7-53-33 0 0,-1 0 1 0 0,1 0-1 0 0,1 0 1 0 0,-1 0-1 0 0,1 0 0 0 0,0 0 1 0 0,0 0-1 0 0,0 0 0 0 0,1 0 1 0 0,0 0-1 0 0,0 0 0 0 0,0-1 1 0 0,0 1-1 0 0,1-1 1 0 0,-1 0-1 0 0,1 0 0 0 0,0 0 1 0 0,1 0-1 0 0,-1 0 0 0 0,1 0 1 0 0,0-1-1 0 0,-1 0 0 0 0,2 0 1 0 0,-1 0-1 0 0,0 0 1 0 0,0-1-1 0 0,1 1 0 0 0,0-1 1 0 0,-1 0-1 0 0,1-1 0 0 0,0 1 1 0 0,6 1-1 0 0,7 0 0 0 0,1 0 0 0 0,-1-1-1 0 0,0-1 1 0 0,1 0 0 0 0,0-1 0 0 0,-1-2-1 0 0,32-5 1 0 0,3-5-14 0 0,-1-2 0 0 0,0-2 0 0 0,51-24 0 0 0,144-79 0 0 0,67-66-971 0 0,-284 166 345 0 0,76-47-5946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25.848"/>
    </inkml:context>
    <inkml:brush xml:id="br0">
      <inkml:brushProperty name="width" value="0.035" units="cm"/>
      <inkml:brushProperty name="height" value="0.035" units="cm"/>
      <inkml:brushProperty name="color" value="#F6630D"/>
    </inkml:brush>
  </inkml:definitions>
  <inkml:trace contextRef="#ctx0" brushRef="#br0">310 81 5785 0 0,'16'-15'682'0'0,"12"-14"322"0"0,-27 28-858 0 0,0 1 0 0 0,0-1-1 0 0,0 0 1 0 0,0-1 0 0 0,-1 1 0 0 0,1 0 0 0 0,0 0 0 0 0,-1 0 0 0 0,1 0 0 0 0,-1 0 0 0 0,1-1 0 0 0,-1 1 0 0 0,1 0 0 0 0,-1-1 0 0 0,0 1-1 0 0,0 0 1 0 0,0-1 0 0 0,0 1 0 0 0,0 0 0 0 0,0-1 0 0 0,0 0 0 0 0,0 1-5 0 0,0 1 1 0 0,-1-1-1 0 0,1 1 0 0 0,0-1 1 0 0,-1 1-1 0 0,1-1 0 0 0,0 1 0 0 0,-1-1 1 0 0,1 1-1 0 0,0-1 0 0 0,-1 1 1 0 0,1-1-1 0 0,-1 1 0 0 0,1 0 1 0 0,-1-1-1 0 0,1 1 0 0 0,-1 0 1 0 0,0-1-1 0 0,1 1 0 0 0,-1 0 1 0 0,1 0-1 0 0,-1 0 0 0 0,1 0 1 0 0,-1-1-1 0 0,0 1 0 0 0,1 0 0 0 0,-1 0 1 0 0,1 0-1 0 0,-1 0 0 0 0,0 0 1 0 0,1 0-1 0 0,-1 1 0 0 0,0-1 1 0 0,1 0-1 0 0,-1 0 0 0 0,1 0 1 0 0,-1 0-1 0 0,1 1 0 0 0,-1-1 1 0 0,0 1-1 0 0,0-1-25 0 0,-1 1 0 0 0,1 0 0 0 0,0-1 0 0 0,0 1-1 0 0,0 0 1 0 0,0 0 0 0 0,0 0 0 0 0,0 0 0 0 0,0 0 0 0 0,0 0 0 0 0,0 0 0 0 0,1 0 0 0 0,-1 0 0 0 0,0 1 0 0 0,1-1-1 0 0,-1 0 1 0 0,0 3 0 0 0,-6 36 94 0 0,-2-1-1 0 0,-1 0 1 0 0,-2 0 0 0 0,-2-1-1 0 0,-1 0 1 0 0,-33 56-1 0 0,23-52-205 0 0,-2-2-1 0 0,-38 44 0 0 0,-28 16-3553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26.348"/>
    </inkml:context>
    <inkml:brush xml:id="br0">
      <inkml:brushProperty name="width" value="0.035" units="cm"/>
      <inkml:brushProperty name="height" value="0.035" units="cm"/>
      <inkml:brushProperty name="color" value="#F6630D"/>
    </inkml:brush>
  </inkml:definitions>
  <inkml:trace contextRef="#ctx0" brushRef="#br0">502 132 1448 0 0,'67'19'9148'0'0,"-73"-27"-2935"0"0,-1-3-5965 0 0,-1 0 1 0 0,0 0-1 0 0,0 1 1 0 0,-2 0-1 0 0,1 1 0 0 0,-1 0 1 0 0,0 1-1 0 0,-1 0 0 0 0,0 0 1 0 0,0 1-1 0 0,-1 0 1 0 0,0 1-1 0 0,0 1 0 0 0,-15-6 1 0 0,17 8-213 0 0,0 1-1 0 0,-1 0 1 0 0,1 0 0 0 0,-1 1 0 0 0,0 0-1 0 0,1 1 1 0 0,-1 0 0 0 0,0 1-1 0 0,1 0 1 0 0,-1 1 0 0 0,1 0 0 0 0,-1 0-1 0 0,1 1 1 0 0,0 0 0 0 0,0 1 0 0 0,0 1-1 0 0,1-1 1 0 0,-16 11 0 0 0,10-4-36 0 0,1 1 1 0 0,-1 0-1 0 0,2 1 0 0 0,0 1 1 0 0,1 0-1 0 0,0 0 0 0 0,1 1 1 0 0,1 1-1 0 0,0 0 0 0 0,1 0 1 0 0,-7 19-1 0 0,9-19-11 0 0,1 0 0 0 0,1 1 0 0 0,0 0 1 0 0,1 0-1 0 0,1 0 0 0 0,0 0 0 0 0,1 0 0 0 0,1 1 0 0 0,1-1 0 0 0,1 1 0 0 0,0-1 0 0 0,4 18 1 0 0,-4-30 10 0 0,0 0 1 0 0,0-1-1 0 0,1 1 1 0 0,0-1-1 0 0,0 1 1 0 0,0-1-1 0 0,0 1 1 0 0,1-1-1 0 0,0 0 1 0 0,-1 0 0 0 0,1 0-1 0 0,1-1 1 0 0,-1 1-1 0 0,1-1 1 0 0,-1 0-1 0 0,1 0 1 0 0,7 5 0 0 0,-4-5 1 0 0,0 0 0 0 0,0 0 0 0 0,0-1 0 0 0,0 1 0 0 0,1-2 0 0 0,-1 1 0 0 0,1-1 0 0 0,-1 0 0 0 0,1 0 0 0 0,11-2 0 0 0,1 0 2 0 0,1-2 0 0 0,0 0 0 0 0,-1-2 0 0 0,1 0 0 0 0,-1-1 0 0 0,0-1 0 0 0,26-14 0 0 0,-12 3-99 0 0,-1-2 1 0 0,-1-1 0 0 0,-1-2 0 0 0,44-40-1 0 0,-57 46 34 0 0,-1-1-1 0 0,-1-1 0 0 0,0 0 0 0 0,-1-1 0 0 0,-2 0 0 0 0,0-2 0 0 0,-1 1 0 0 0,11-28 0 0 0,-19 39-18 0 0,-1-1-1 0 0,0-1 1 0 0,-1 1-1 0 0,0 0 1 0 0,1-15-1 0 0,-9-15-1663 0 0,5 38 1281 0 0,0 0-1 0 0,0 1 0 0 0,0-1 1 0 0,0 0-1 0 0,-1 1 0 0 0,0-1 1 0 0,1 1-1 0 0,-1 0 0 0 0,0 0 1 0 0,0-1-1 0 0,-3-1 0 0 0,-2-1-4271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26.762"/>
    </inkml:context>
    <inkml:brush xml:id="br0">
      <inkml:brushProperty name="width" value="0.035" units="cm"/>
      <inkml:brushProperty name="height" value="0.035" units="cm"/>
      <inkml:brushProperty name="color" value="#F6630D"/>
    </inkml:brush>
  </inkml:definitions>
  <inkml:trace contextRef="#ctx0" brushRef="#br0">317 429 2040 0 0,'17'1'62'0'0,"-5"1"625"0"0,0 0 0 0 0,0-2 0 0 0,1 1 0 0 0,-1-1-1 0 0,0-1 1 0 0,0 0 0 0 0,0-1 0 0 0,0 0 0 0 0,20-7 0 0 0,-31 8-475 0 0,0 0-1 0 0,1 0 1 0 0,-1-1 0 0 0,0 1-1 0 0,1 0 1 0 0,-1-1-1 0 0,0 1 1 0 0,0-1-1 0 0,0 1 1 0 0,0-1 0 0 0,-1 0-1 0 0,1 1 1 0 0,0-1-1 0 0,-1 0 1 0 0,1 0 0 0 0,-1 1-1 0 0,1-1 1 0 0,-1 0-1 0 0,0 0 1 0 0,0 0-1 0 0,0 0 1 0 0,0 1 0 0 0,0-1-1 0 0,0 0 1 0 0,-1 0-1 0 0,1 0 1 0 0,-1-3-1 0 0,-19-57 1952 0 0,15 48-1579 0 0,-9-24-211 0 0,-1 0-1 0 0,-25-43 0 0 0,32 67-362 0 0,0 1 0 0 0,0 0-1 0 0,-1 1 1 0 0,-1 0 0 0 0,0 0-1 0 0,-1 1 1 0 0,0 0 0 0 0,-1 1-1 0 0,-13-10 1 0 0,22 19 15 0 0,0-1 0 0 0,0 1 0 0 0,0 0 0 0 0,0 0 0 0 0,-1 0 0 0 0,1 0 0 0 0,0 1 0 0 0,0-1 1 0 0,0 1-1 0 0,-1 0 0 0 0,1 0 0 0 0,0 0 0 0 0,-1 0 0 0 0,1 0 0 0 0,0 1 0 0 0,0-1 0 0 0,0 1 0 0 0,-1 0 0 0 0,1 0 0 0 0,0 0 0 0 0,0 1 0 0 0,0-1 0 0 0,0 1 0 0 0,1 0 0 0 0,-1-1 0 0 0,0 1 0 0 0,1 0 1 0 0,-1 1-1 0 0,1-1 0 0 0,0 0 0 0 0,-4 5 0 0 0,-7 8 33 0 0,1 1 0 0 0,0 1 0 0 0,-18 33 0 0 0,26-43-96 0 0,-23 41 42 0 0,-27 71 1 0 0,47-102 31 0 0,1 0 1 0 0,1 0-1 0 0,0 1 0 0 0,2-1 1 0 0,0 1-1 0 0,1 0 1 0 0,0 0-1 0 0,2 22 0 0 0,0-36-25 0 0,0 0 0 0 0,1-1 0 0 0,-1 1 0 0 0,1 0-1 0 0,0-1 1 0 0,0 1 0 0 0,1-1 0 0 0,-1 1 0 0 0,0-1-1 0 0,1 1 1 0 0,0-1 0 0 0,0 0 0 0 0,0 0 0 0 0,0 0 0 0 0,1 0-1 0 0,-1 0 1 0 0,1 0 0 0 0,0-1 0 0 0,-1 1 0 0 0,5 2-1 0 0,-2-3-7 0 0,0 0-1 0 0,0 0 0 0 0,0 0 1 0 0,0 0-1 0 0,1-1 1 0 0,-1 0-1 0 0,0 0 0 0 0,1-1 1 0 0,-1 1-1 0 0,0-1 0 0 0,1 0 1 0 0,8-2-1 0 0,4-1-43 0 0,-1 0-1 0 0,1-2 1 0 0,-1 0 0 0 0,0-1-1 0 0,0-1 1 0 0,-1 0-1 0 0,22-14 1 0 0,-6-1-139 0 0,0-1-1 0 0,-2-2 1 0 0,0-1 0 0 0,-2-2 0 0 0,35-42-1 0 0,-39 39-1014 0 0,-1-1 0 0 0,35-67-1 0 0,-40 48-5053 0 0,-16 38 2252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2.735"/>
    </inkml:context>
    <inkml:brush xml:id="br0">
      <inkml:brushProperty name="width" value="0.035" units="cm"/>
      <inkml:brushProperty name="height" value="0.035" units="cm"/>
      <inkml:brushProperty name="color" value="#F6630D"/>
    </inkml:brush>
  </inkml:definitions>
  <inkml:trace contextRef="#ctx0" brushRef="#br0">12 353 1152 0 0,'-2'-4'81'0'0,"0"0"1"0"0,0 0-1 0 0,1-1 0 0 0,0 1 0 0 0,0 0 0 0 0,0-1 0 0 0,0 1 0 0 0,1-1 1 0 0,-1 1-1 0 0,1-1 0 0 0,1-7 0 0 0,-1-1 112 0 0,0 3-29 0 0,0 0-1 0 0,0-1 1 0 0,2 1-1 0 0,-1 0 1 0 0,1 0-1 0 0,0 0 1 0 0,1 0-1 0 0,1 0 0 0 0,-1 1 1 0 0,1-1-1 0 0,7-9 1 0 0,-8 13-240 0 0,-2 1 343 0 0,1 0-1 0 0,1 1 1 0 0,-1-1 0 0 0,0 1-1 0 0,1-1 1 0 0,0 1 0 0 0,0 0-1 0 0,1 0 1 0 0,-1 1-1 0 0,1-1 1 0 0,-1 1 0 0 0,1-1-1 0 0,0 1 1 0 0,1 0 0 0 0,-1 0-1 0 0,7-2 1 0 0,3-3 728 0 0,1 2 1 0 0,-1 0-1 0 0,1 0 1 0 0,26-5-1 0 0,14-7-320 0 0,-48 15-549 0 0,0 0 0 0 0,1 0 1 0 0,-1 0-1 0 0,0 1 0 0 0,1 0 0 0 0,0 0 0 0 0,-1 1 0 0 0,1 0 0 0 0,0 0 0 0 0,0 1 0 0 0,0 0 0 0 0,-1 0 0 0 0,17 3 0 0 0,-23-2-134 0 0,0-1 0 0 0,0 0 0 0 0,0 1-1 0 0,0-1 1 0 0,0 1 0 0 0,0 0-1 0 0,0-1 1 0 0,0 1 0 0 0,0 0 0 0 0,0-1-1 0 0,0 1 1 0 0,0 0 0 0 0,-1 0-1 0 0,1 0 1 0 0,0 0 0 0 0,-1 0 0 0 0,1 0-1 0 0,0 0 1 0 0,-1 0 0 0 0,1 0-1 0 0,-1 0 1 0 0,0 0 0 0 0,1 0 0 0 0,-1 0-1 0 0,1 2 1 0 0,-1-1-34 0 0,-1 1 0 0 0,1-1 1 0 0,0 1-1 0 0,-1-1 0 0 0,1 1 0 0 0,-1-1 0 0 0,0 0 1 0 0,1 1-1 0 0,-1-1 0 0 0,0 0 0 0 0,-2 4 0 0 0,-6 7-206 0 0,0-1 0 0 0,0 0 0 0 0,-14 13 0 0 0,13-14 157 0 0,3-2 17 0 0,-1 0 39 0 0,0 1 0 0 0,0 0 0 0 0,-9 18 1 0 0,16-27 35 0 0,29-2 411 0 0,-19 1-310 0 0,72 3 494 0 0,-74-3-605 0 0,-1 1 0 0 0,1 0 0 0 0,0 0 0 0 0,0 1-1 0 0,-1 0 1 0 0,1 0 0 0 0,-1 1 0 0 0,13 6 0 0 0,-18-9-12 0 0,-1 1-1 0 0,1 0 1 0 0,-1-1-1 0 0,1 1 1 0 0,-1-1-1 0 0,1 1 1 0 0,-1 0-1 0 0,1-1 1 0 0,-1 1-1 0 0,1 0 1 0 0,-1-1-1 0 0,0 1 1 0 0,1 0-1 0 0,-1 0 1 0 0,0-1-1 0 0,0 1 1 0 0,1 0-1 0 0,-1 0 1 0 0,0 0-1 0 0,0-1 0 0 0,0 1 1 0 0,0 0-1 0 0,0 0 1 0 0,0 0-1 0 0,-1 0 1 0 0,1 0-1 0 0,-13 26-346 0 0,-26 15 108 0 0,21-25 293 0 0,0-2 1 0 0,-1 0-1 0 0,-1-1 0 0 0,0-1 1 0 0,-1-1-1 0 0,-1-1 1 0 0,1 0-1 0 0,-2-2 1 0 0,1-1-1 0 0,-33 8 1 0 0,53-16-70 0 0,-1 1 0 0 0,1-1-1 0 0,0 0 1 0 0,-1 1 0 0 0,1-1 0 0 0,-1 0 0 0 0,1 0 0 0 0,-1-1 0 0 0,1 1 0 0 0,0 0 0 0 0,-1-1 0 0 0,1 0 0 0 0,0 1 0 0 0,-1-1 0 0 0,1 0-1 0 0,-4-2 1 0 0,5 2-40 0 0,0 0-1 0 0,1 0 1 0 0,-1 0-1 0 0,0 0 0 0 0,0 0 1 0 0,1 0-1 0 0,-1 0 1 0 0,1-1-1 0 0,-1 1 1 0 0,1 0-1 0 0,-1 0 0 0 0,1 0 1 0 0,0-1-1 0 0,0 1 1 0 0,-1 0-1 0 0,1 0 0 0 0,0-1 1 0 0,0 1-1 0 0,0 0 1 0 0,1 0-1 0 0,-1-1 1 0 0,0-1-1 0 0,2-3-417 0 0,0 0-1 0 0,1 0 1 0 0,-1 0 0 0 0,1 0-1 0 0,0 1 1 0 0,0-1 0 0 0,1 1-1 0 0,0 0 1 0 0,-1 0 0 0 0,10-9-1 0 0,-3 5-2029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3.456"/>
    </inkml:context>
    <inkml:brush xml:id="br0">
      <inkml:brushProperty name="width" value="0.035" units="cm"/>
      <inkml:brushProperty name="height" value="0.035" units="cm"/>
      <inkml:brushProperty name="color" value="#F6630D"/>
    </inkml:brush>
  </inkml:definitions>
  <inkml:trace contextRef="#ctx0" brushRef="#br0">256 234 3081 0 0,'1'-32'928'0'0,"-1"17"-394"0"0,0 0 0 0 0,0 0 0 0 0,-1 0 0 0 0,-4-15 0 0 0,4 24-275 0 0,-1 0 0 0 0,0 1 0 0 0,-1-1 1 0 0,1 1-1 0 0,-1-1 0 0 0,0 1 0 0 0,0 0 0 0 0,-1 0 0 0 0,0 0 0 0 0,1 0 0 0 0,-2 1 0 0 0,1 0 0 0 0,-8-6 0 0 0,8 6-81 0 0,0 0 0 0 0,0 1 0 0 0,-1 0 0 0 0,1 0-1 0 0,-1 0 1 0 0,0 1 0 0 0,0 0 0 0 0,0-1 0 0 0,0 2 0 0 0,0-1 0 0 0,0 1-1 0 0,-1-1 1 0 0,1 1 0 0 0,0 1 0 0 0,-1-1 0 0 0,1 1 0 0 0,-12 1-1 0 0,13 0-223 0 0,-1 1 0 0 0,0-1 0 0 0,1 1 0 0 0,0 0 0 0 0,-1 1-1 0 0,1-1 1 0 0,0 1 0 0 0,0 0 0 0 0,0 0 0 0 0,1 0-1 0 0,-1 0 1 0 0,1 1 0 0 0,0-1 0 0 0,0 1 0 0 0,0 0-1 0 0,0 0 1 0 0,0 0 0 0 0,1 0 0 0 0,0 1 0 0 0,-3 6-1 0 0,1 0-111 0 0,0 0 0 0 0,0 0 0 0 0,1 0 0 0 0,1 0 0 0 0,0 0 0 0 0,0 1 0 0 0,1 16 0 0 0,0-24 197 0 0,1 0 0 0 0,0 0 0 0 0,1 0 0 0 0,-1 0 0 0 0,1 0 0 0 0,-1 0 0 0 0,1 0 1 0 0,0 0-1 0 0,1 0 0 0 0,-1 0 0 0 0,1 0 0 0 0,-1-1 0 0 0,1 1 0 0 0,0-1 0 0 0,1 1 1 0 0,-1-1-1 0 0,0 0 0 0 0,1 0 0 0 0,0 0 0 0 0,0 0 0 0 0,0 0 0 0 0,0-1 0 0 0,0 1 1 0 0,6 2-1 0 0,-6-4-21 0 0,-1 0 1 0 0,0-1 0 0 0,1 1-1 0 0,0-1 1 0 0,-1 0 0 0 0,1 0 0 0 0,-1 1-1 0 0,1-2 1 0 0,-1 1 0 0 0,1 0-1 0 0,-1 0 1 0 0,1-1 0 0 0,-1 0 0 0 0,1 1-1 0 0,-1-1 1 0 0,0 0 0 0 0,1 0-1 0 0,-1 0 1 0 0,0-1 0 0 0,0 1 0 0 0,1 0-1 0 0,-1-1 1 0 0,0 0 0 0 0,-1 1-1 0 0,1-1 1 0 0,0 0 0 0 0,2-3 0 0 0,8-8-86 0 0,-2-1 0 0 0,0 0 0 0 0,9-17 1 0 0,-5 10-42 0 0,13-18-1519 0 0,36-39 0 0 0,-46 59 483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3.920"/>
    </inkml:context>
    <inkml:brush xml:id="br0">
      <inkml:brushProperty name="width" value="0.035" units="cm"/>
      <inkml:brushProperty name="height" value="0.035" units="cm"/>
      <inkml:brushProperty name="color" value="#F6630D"/>
    </inkml:brush>
  </inkml:definitions>
  <inkml:trace contextRef="#ctx0" brushRef="#br0">258 247 4665 0 0,'3'1'84'0'0,"-1"0"1"0"0,1 1-1 0 0,-1-1 1 0 0,1 0-1 0 0,-1 0 1 0 0,1-1-1 0 0,0 1 1 0 0,-1 0-1 0 0,1-1 1 0 0,0 0-1 0 0,-1 0 1 0 0,1 0-1 0 0,0 0 1 0 0,0 0-1 0 0,-1 0 1 0 0,6-2-1 0 0,-6 2-47 0 0,-1-1 0 0 0,0 0 0 0 0,0 0-1 0 0,0 0 1 0 0,0 0 0 0 0,0 0 0 0 0,0-1-1 0 0,0 1 1 0 0,-1 0 0 0 0,1 0 0 0 0,0 0-1 0 0,-1-1 1 0 0,1 1 0 0 0,0 0 0 0 0,-1-1-1 0 0,0 1 1 0 0,1-1 0 0 0,-1 1 0 0 0,0 0 0 0 0,0-1-1 0 0,0 1 1 0 0,0-1 0 0 0,0 1 0 0 0,0-1-1 0 0,0 1 1 0 0,0 0 0 0 0,0-1 0 0 0,-1 1-1 0 0,1-1 1 0 0,-1 1 0 0 0,0-3 0 0 0,-4-14 115 0 0,-1 1 1 0 0,0-1 0 0 0,-1 1 0 0 0,-1 0 0 0 0,0 1-1 0 0,-20-28 1 0 0,25 39-136 0 0,-1 0-1 0 0,1 0 0 0 0,-1 1 1 0 0,0 0-1 0 0,0 0 1 0 0,0 0-1 0 0,-1 0 1 0 0,1 1-1 0 0,-1-1 1 0 0,0 1-1 0 0,0 0 1 0 0,0 1-1 0 0,0-1 0 0 0,0 1 1 0 0,-1 0-1 0 0,1 0 1 0 0,-1 1-1 0 0,0 0 1 0 0,1 0-1 0 0,-1 0 1 0 0,0 1-1 0 0,1-1 0 0 0,-1 1 1 0 0,0 1-1 0 0,0-1 1 0 0,-6 2-1 0 0,7 0-35 0 0,0 1 1 0 0,-1-1-1 0 0,1 1 0 0 0,0 0 0 0 0,0 1 0 0 0,1-1 0 0 0,-1 1 1 0 0,1 0-1 0 0,0 0 0 0 0,0 0 0 0 0,0 1 0 0 0,0 0 1 0 0,1-1-1 0 0,0 1 0 0 0,0 0 0 0 0,0 1 0 0 0,0-1 0 0 0,-2 10 1 0 0,-2 2 138 0 0,1 1 1 0 0,1 0 0 0 0,1 0 0 0 0,-4 31 0 0 0,7-38 69 0 0,0 0-1 0 0,1 0 1 0 0,1 0 0 0 0,0 0 0 0 0,0 0-1 0 0,1 0 1 0 0,6 18 0 0 0,-8-26-150 0 0,1-1 0 0 0,0 0 1 0 0,0 0-1 0 0,1 0 0 0 0,-1 0 0 0 0,0 0 1 0 0,1 0-1 0 0,-1 0 0 0 0,1 0 0 0 0,-1 0 1 0 0,1-1-1 0 0,0 1 0 0 0,0-1 0 0 0,0 1 0 0 0,0-1 1 0 0,0 0-1 0 0,2 2 0 0 0,-1-3-21 0 0,0 1-1 0 0,0-1 1 0 0,-1 0 0 0 0,1 1-1 0 0,0-1 1 0 0,0 0 0 0 0,0-1-1 0 0,0 1 1 0 0,-1 0 0 0 0,1-1-1 0 0,0 0 1 0 0,0 0 0 0 0,-1 1-1 0 0,1-2 1 0 0,0 1 0 0 0,-1 0-1 0 0,1 0 1 0 0,2-3-1 0 0,12-8-162 0 0,-1 0-1 0 0,0-1 1 0 0,-1-1-1 0 0,0-1 0 0 0,-1 0 1 0 0,14-20-1 0 0,-8 10-1635 0 0,34-31 1 0 0,-45 47 713 0 0,15-11-413 0 0,-15 22 1258 0 0,-4 15 268 0 0,-6-5-62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09.190"/>
    </inkml:context>
    <inkml:brush xml:id="br0">
      <inkml:brushProperty name="width" value="0.035" units="cm"/>
      <inkml:brushProperty name="height" value="0.035" units="cm"/>
      <inkml:brushProperty name="color" value="#008C3A"/>
    </inkml:brush>
  </inkml:definitions>
  <inkml:trace contextRef="#ctx0" brushRef="#br0">0 365 1152 0 0,'8'-4'262'0'0,"-1"-1"-1"0"0,-1 0 0 0 0,1 0 0 0 0,0-1 1 0 0,-1 1-1 0 0,0-2 0 0 0,9-11 1 0 0,35-57 4717 0 0,-28 41-3043 0 0,3-5 286 0 0,40-55 1836 0 0,-60 87-3916 0 0,1 1 0 0 0,0-1-1 0 0,0 1 1 0 0,1 1 0 0 0,-1-1 0 0 0,1 1-1 0 0,1 0 1 0 0,-1 0 0 0 0,1 1-1 0 0,8-4 1 0 0,-15 8-126 0 0,1-1 0 0 0,0 0 0 0 0,0 1 0 0 0,-1 0 0 0 0,1-1 0 0 0,0 1-1 0 0,0 0 1 0 0,-1 0 0 0 0,1 0 0 0 0,0 0 0 0 0,0 0 0 0 0,0 0 0 0 0,-1 0 0 0 0,1 1 0 0 0,0-1-1 0 0,0 1 1 0 0,-1-1 0 0 0,1 1 0 0 0,0 0 0 0 0,-1 0 0 0 0,1 0 0 0 0,-1 0 0 0 0,3 1 0 0 0,-1 1-5 0 0,-1 0 1 0 0,1 0 0 0 0,-1 0-1 0 0,0 0 1 0 0,0 0 0 0 0,0 0-1 0 0,0 1 1 0 0,-1-1 0 0 0,1 1-1 0 0,1 6 1 0 0,0 2 32 0 0,0 0-1 0 0,-1 0 1 0 0,-1 0 0 0 0,0 1 0 0 0,-1 24-1 0 0,-9 22-52 0 0,-3-1 0 0 0,-3-1-1 0 0,-2 0 1 0 0,-38 87 0 0 0,24-64 22 0 0,30-78-9 0 0,0-1-1 0 0,0 1 1 0 0,1 0-1 0 0,-1-1 1 0 0,1 1-1 0 0,-1-1 1 0 0,1 1-1 0 0,0 0 1 0 0,0 0-1 0 0,-1-1 1 0 0,1 1 0 0 0,0 0-1 0 0,1-1 1 0 0,-1 1-1 0 0,0 2 1 0 0,1-4 0 0 0,-1 0 1 0 0,1 1 0 0 0,-1-1-1 0 0,0 0 1 0 0,1 1 0 0 0,-1-1-1 0 0,1 0 1 0 0,-1 0-1 0 0,1 0 1 0 0,-1 1 0 0 0,1-1-1 0 0,-1 0 1 0 0,1 0 0 0 0,-1 0-1 0 0,1 0 1 0 0,-1 0 0 0 0,1 0-1 0 0,-1 0 1 0 0,1 0-1 0 0,-1 0 1 0 0,0 0 0 0 0,1 0-1 0 0,-1 0 1 0 0,1-1 0 0 0,-1 1-1 0 0,1 0 1 0 0,-1 0 0 0 0,1 0-1 0 0,-1-1 1 0 0,1 1-1 0 0,0-1 1 0 0,5-2 32 0 0,0-1 0 0 0,0 0 1 0 0,0-1-1 0 0,-1 1 0 0 0,9-9 0 0 0,19-26 59 0 0,52-82-1 0 0,19-23 29 0 0,-65 99-247 0 0,3 2 0 0 0,52-42 1 0 0,-74 68 68 0 0,1 2 1 0 0,0 0-1 0 0,2 2 1 0 0,0 0-1 0 0,0 1 1 0 0,1 2-1 0 0,34-11 1 0 0,-55 20 35 0 0,1-1 1 0 0,-1 2 0 0 0,0-1 0 0 0,0 0-1 0 0,1 1 1 0 0,-1-1 0 0 0,0 1 0 0 0,0 0-1 0 0,1 0 1 0 0,-1 0 0 0 0,0 1-1 0 0,1-1 1 0 0,-1 1 0 0 0,0 0 0 0 0,0 0-1 0 0,0 0 1 0 0,1 0 0 0 0,-1 0 0 0 0,0 1-1 0 0,-1-1 1 0 0,1 1 0 0 0,3 2-1 0 0,-3 0-38 0 0,0-1-1 0 0,-1 1 0 0 0,1 0 1 0 0,-1 0-1 0 0,0-1 0 0 0,0 2 0 0 0,-1-1 1 0 0,1 0-1 0 0,-1 0 0 0 0,0 0 0 0 0,0 1 1 0 0,0-1-1 0 0,-1 1 0 0 0,1-1 1 0 0,-1 0-1 0 0,-1 7 0 0 0,-2 48-700 0 0,-12 73 0 0 0,-2 10-20 0 0,13-99 330 0 0,1-7-324 0 0,0-1 0 0 0,2 1 0 0 0,2-1 1 0 0,11 71-1 0 0,-2-74-604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4.467"/>
    </inkml:context>
    <inkml:brush xml:id="br0">
      <inkml:brushProperty name="width" value="0.035" units="cm"/>
      <inkml:brushProperty name="height" value="0.035" units="cm"/>
      <inkml:brushProperty name="color" value="#F6630D"/>
    </inkml:brush>
  </inkml:definitions>
  <inkml:trace contextRef="#ctx0" brushRef="#br0">204 333 288 0 0,'2'-53'1475'0'0,"0"35"209"0"0,-2 1 0 0 0,0 0 0 0 0,-3-23-1 0 0,2 33-1320 0 0,-1 1 0 0 0,1-1 0 0 0,-2 0 0 0 0,1 1-1 0 0,-1-1 1 0 0,0 1 0 0 0,0 0 0 0 0,-1 0 0 0 0,0 0-1 0 0,0 0 1 0 0,-9-9 0 0 0,10 11-290 0 0,0 0 0 0 0,-1 1 0 0 0,0-1 0 0 0,0 1 0 0 0,0 0 0 0 0,0 0 0 0 0,0 1 0 0 0,0-1 0 0 0,-1 1 0 0 0,0 0 1 0 0,-7-3-1 0 0,10 5-65 0 0,0 0-1 0 0,0 0 1 0 0,0 0 0 0 0,0 0 0 0 0,0 0 0 0 0,0 0 0 0 0,0 1 0 0 0,0-1 0 0 0,0 1 0 0 0,0-1 0 0 0,0 1 0 0 0,0 0 0 0 0,0 0 0 0 0,0 0 0 0 0,0 0 0 0 0,1 0 0 0 0,-1 0 0 0 0,0 1 0 0 0,1-1 0 0 0,-1 0-1 0 0,1 1 1 0 0,-1-1 0 0 0,1 1 0 0 0,0 0 0 0 0,0-1 0 0 0,-1 1 0 0 0,1 0 0 0 0,1 0 0 0 0,-1 0 0 0 0,-1 2 0 0 0,-7 16-175 0 0,0 0 1 0 0,1 0-1 0 0,1 1 0 0 0,-6 34 1 0 0,10-43 77 0 0,1 1 1 0 0,1 0 0 0 0,0 0-1 0 0,1 0 1 0 0,0 0 0 0 0,1 0-1 0 0,0 0 1 0 0,7 25 0 0 0,-7-35 97 0 0,-1 0 1 0 0,1 0-1 0 0,0-1 0 0 0,0 1 1 0 0,1-1-1 0 0,-1 1 1 0 0,0-1-1 0 0,1 0 1 0 0,0 1-1 0 0,-1-1 0 0 0,1 0 1 0 0,0 0-1 0 0,0 0 1 0 0,0 0-1 0 0,0-1 1 0 0,1 1-1 0 0,-1 0 0 0 0,0-1 1 0 0,1 0-1 0 0,3 2 1 0 0,-2-2 24 0 0,0 0 0 0 0,0 0 0 0 0,0-1 1 0 0,0 0-1 0 0,0 0 0 0 0,0 0 0 0 0,0 0 0 0 0,0-1 1 0 0,0 1-1 0 0,0-1 0 0 0,-1 0 0 0 0,8-3 0 0 0,4-2 88 0 0,-1-1 0 0 0,0-1 0 0 0,0 0 0 0 0,-1-1-1 0 0,24-21 1 0 0,-3 0-53 0 0,-3-2-1 0 0,0-2 1 0 0,27-39-1 0 0,-42 50-787 0 0,0-2 0 0 0,-2 0-1 0 0,14-32 1 0 0,-19 31-549 0 0,-6 3-11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5.483"/>
    </inkml:context>
    <inkml:brush xml:id="br0">
      <inkml:brushProperty name="width" value="0.035" units="cm"/>
      <inkml:brushProperty name="height" value="0.035" units="cm"/>
      <inkml:brushProperty name="color" value="#F6630D"/>
    </inkml:brush>
  </inkml:definitions>
  <inkml:trace contextRef="#ctx0" brushRef="#br0">7 136 3081 0 0,'0'-2'137'0'0,"-1"1"0"0"0,0 0 1 0 0,0-1-1 0 0,1 1 1 0 0,-1-1-1 0 0,1 1 1 0 0,-1-1-1 0 0,1 1 0 0 0,-1-1 1 0 0,1 1-1 0 0,0-1 1 0 0,0 1-1 0 0,0-1 0 0 0,0 1 1 0 0,0-1-1 0 0,0 0 1 0 0,0 1-1 0 0,0-1 0 0 0,1 1 1 0 0,-1-1-1 0 0,1 1 1 0 0,-1-1-1 0 0,1 1 0 0 0,0-2 1 0 0,1 1 75 0 0,0 0 1 0 0,0 1-1 0 0,0-1 1 0 0,0 1-1 0 0,0 0 1 0 0,0-1-1 0 0,1 1 1 0 0,-1 0-1 0 0,0 0 1 0 0,1 0-1 0 0,-1 1 1 0 0,1-1-1 0 0,-1 1 1 0 0,0-1-1 0 0,4 1 0 0 0,229-46 5004 0 0,-86 15-2721 0 0,-149 31-2504 0 0,1 0 1 0 0,-1-1-1 0 0,0 1 1 0 0,1 0-1 0 0,-1 0 1 0 0,1 0-1 0 0,-1-1 1 0 0,0 1-1 0 0,1 0 1 0 0,-1 0-1 0 0,1 0 1 0 0,-1 0-1 0 0,1 0 1 0 0,-1 0-1 0 0,1 0 1 0 0,-1 0-1 0 0,1 0 1 0 0,-1 0-1 0 0,1 0 1 0 0,-1 0-1 0 0,1 0 1 0 0,-1 0 0 0 0,0 0-1 0 0,1 0 1 0 0,-1 1-1 0 0,1-1 1 0 0,-1 0-1 0 0,1 0 1 0 0,-1 1-1 0 0,0-1 1 0 0,1 0-1 0 0,-1 0 1 0 0,0 1-1 0 0,1-1 1 0 0,-1 0-1 0 0,0 1 1 0 0,1-1-1 0 0,-1 1 1 0 0,0-1-1 0 0,1 1 1 0 0,-15 17-719 0 0,-45 29-805 0 0,49-39 1329 0 0,-9 7-211 0 0,-12 8-221 0 0,1 1 0 0 0,1 2 0 0 0,-25 29 0 0 0,53-54 641 0 0,0-1 1 0 0,1 1-1 0 0,-1-1 0 0 0,0 1 0 0 0,1 0 0 0 0,-1-1 0 0 0,1 1 0 0 0,-1 0 1 0 0,0 0-1 0 0,1-1 0 0 0,0 1 0 0 0,-1 0 0 0 0,1 0 0 0 0,-1 0 0 0 0,1 0 1 0 0,0-1-1 0 0,0 1 0 0 0,0 0 0 0 0,-1 0 0 0 0,1 0 0 0 0,0 0 0 0 0,0 0 1 0 0,0 0-1 0 0,0 0 0 0 0,0-1 0 0 0,1 1 0 0 0,-1 0 0 0 0,0 0 0 0 0,0 0 1 0 0,1 0-1 0 0,0 1 0 0 0,0-1 36 0 0,1 0 1 0 0,-1 0-1 0 0,1 0 1 0 0,-1-1 0 0 0,1 1-1 0 0,0-1 1 0 0,0 1-1 0 0,-1-1 1 0 0,1 1-1 0 0,0-1 1 0 0,0 0-1 0 0,-1 0 1 0 0,1 0 0 0 0,3 0-1 0 0,71-11 1099 0 0,-72 10-1124 0 0,75-9 361 0 0,-73 9-383 0 0,0 1 0 0 0,0 0 0 0 0,-1 1 0 0 0,1 0 0 0 0,0-1 0 0 0,0 2 0 0 0,0-1 0 0 0,0 1 0 0 0,-1 0 0 0 0,12 5 0 0 0,-16-6-21 0 0,0 0 0 0 0,0 1 0 0 0,0-1 0 0 0,0 0 0 0 0,0 0 0 0 0,0 1 1 0 0,0-1-1 0 0,-1 0 0 0 0,1 1 0 0 0,0-1 0 0 0,-1 1 0 0 0,1-1 0 0 0,-1 1 0 0 0,0-1 0 0 0,1 1 1 0 0,-1 0-1 0 0,0-1 0 0 0,0 1 0 0 0,0-1 0 0 0,0 1 0 0 0,0-1 0 0 0,0 1 0 0 0,-1 0 1 0 0,1-1-1 0 0,0 1 0 0 0,-1-1 0 0 0,0 1 0 0 0,1-1 0 0 0,-1 1 0 0 0,0-1 0 0 0,1 0 0 0 0,-1 1 1 0 0,0-1-1 0 0,-1 2 0 0 0,-35 48-409 0 0,36-49 421 0 0,-17 17-60 0 0,0 0-1 0 0,-1-1 1 0 0,-25 17-1 0 0,35-27 68 0 0,-1-2-1 0 0,0 1 0 0 0,0-1 0 0 0,0-1 1 0 0,-1 0-1 0 0,0 0 0 0 0,0-1 0 0 0,0 0 0 0 0,-16 2 1 0 0,25-6-31 0 0,1 1 0 0 0,-1-1 0 0 0,0 0 0 0 0,0 0 1 0 0,0 0-1 0 0,0 0 0 0 0,1 0 0 0 0,-1-1 0 0 0,0 1 1 0 0,0 0-1 0 0,1-1 0 0 0,-1 1 0 0 0,0-1 0 0 0,0 0 1 0 0,1 0-1 0 0,-1 1 0 0 0,1-1 0 0 0,-1 0 0 0 0,1 0 1 0 0,-1-1-1 0 0,1 1 0 0 0,-1 0 0 0 0,1 0 0 0 0,0-1 1 0 0,0 1-1 0 0,0-1 0 0 0,0 1 0 0 0,0-1 0 0 0,0 1 1 0 0,0-1-1 0 0,0 0 0 0 0,1 1 0 0 0,-1-1 0 0 0,0 0 1 0 0,1 0-1 0 0,0 1 0 0 0,-1-1 0 0 0,1 0 0 0 0,0 0 0 0 0,0 0 1 0 0,0-2-1 0 0,0 0-246 0 0,0-1-1 0 0,1 1 1 0 0,-1-1 0 0 0,1 1 0 0 0,0-1-1 0 0,0 1 1 0 0,0 0 0 0 0,1 0-1 0 0,-1-1 1 0 0,1 1 0 0 0,0 0 0 0 0,1 0-1 0 0,-1 1 1 0 0,0-1 0 0 0,1 0 0 0 0,4-4-1 0 0,5-1-2132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5.922"/>
    </inkml:context>
    <inkml:brush xml:id="br0">
      <inkml:brushProperty name="width" value="0.035" units="cm"/>
      <inkml:brushProperty name="height" value="0.035" units="cm"/>
      <inkml:brushProperty name="color" value="#F6630D"/>
    </inkml:brush>
  </inkml:definitions>
  <inkml:trace contextRef="#ctx0" brushRef="#br0">279 293 1352 0 0,'0'1'32'0'0,"0"-1"0"0"0,0 0 0 0 0,1 1 0 0 0,-1-1 0 0 0,0 0 0 0 0,1 1 0 0 0,-1-1-1 0 0,0 0 1 0 0,1 1 0 0 0,-1-1 0 0 0,0 0 0 0 0,1 0 0 0 0,-1 1 0 0 0,0-1 0 0 0,1 0 0 0 0,-1 0 0 0 0,1 0-1 0 0,-1 0 1 0 0,1 1 0 0 0,-1-1 0 0 0,0 0 0 0 0,1 0 0 0 0,-1 0 0 0 0,1 0 0 0 0,-1 0 0 0 0,1 0 0 0 0,-1 0-1 0 0,1 0 1 0 0,-1 0 0 0 0,1 0 0 0 0,-1-1 0 0 0,0 1 0 0 0,1 0 0 0 0,-1 0 0 0 0,1 0 0 0 0,-1-1 0 0 0,0 1-1 0 0,1 0 1 0 0,-1 0 0 0 0,1-1 0 0 0,-1 1 0 0 0,0 0 0 0 0,1 0 0 0 0,-1-1 0 0 0,0 1 0 0 0,0-1 0 0 0,1 1-1 0 0,-1 0 1 0 0,0-1 0 0 0,0 1 0 0 0,0-1 0 0 0,1 0 0 0 0,-5-34 3704 0 0,-21-42 1857 0 0,16 55-5228 0 0,-1 2 0 0 0,-1-1 1 0 0,-14-20-1 0 0,21 34-314 0 0,-1 1 0 0 0,1 0-1 0 0,-1 0 1 0 0,0 0 0 0 0,0 1 0 0 0,-1 0 0 0 0,0 0 0 0 0,0 0-1 0 0,0 0 1 0 0,0 1 0 0 0,-1 0 0 0 0,0 1 0 0 0,-8-4-1 0 0,13 7-75 0 0,0 0-1 0 0,0 0 1 0 0,0 0-1 0 0,0 0 1 0 0,0 0-1 0 0,0 1 1 0 0,0-1-1 0 0,0 1 1 0 0,0 0-1 0 0,0-1 1 0 0,0 1-1 0 0,0 0 0 0 0,0 0 1 0 0,1 0-1 0 0,-1 0 1 0 0,0 1-1 0 0,1-1 1 0 0,-1 0-1 0 0,1 1 1 0 0,-1-1-1 0 0,1 1 1 0 0,0-1-1 0 0,0 1 1 0 0,-1 0-1 0 0,1-1 0 0 0,0 1 1 0 0,1 0-1 0 0,-1 0 1 0 0,0 0-1 0 0,0 2 1 0 0,-24 70-1146 0 0,22-63 896 0 0,-3 11 16 0 0,-5 11 191 0 0,2 1 0 0 0,2-1 0 0 0,1 2 1 0 0,1-1-1 0 0,0 40 0 0 0,5-72 108 0 0,0-1 0 0 0,0 1 1 0 0,0 0-1 0 0,0-1 0 0 0,0 1 0 0 0,0 0 0 0 0,1-1 0 0 0,-1 1 0 0 0,0-1 1 0 0,1 1-1 0 0,-1 0 0 0 0,1-1 0 0 0,0 1 0 0 0,0-1 0 0 0,-1 1 0 0 0,1-1 0 0 0,0 0 1 0 0,0 1-1 0 0,0-1 0 0 0,0 0 0 0 0,1 0 0 0 0,-1 0 0 0 0,0 1 0 0 0,0-1 1 0 0,2 0-1 0 0,-1 0-12 0 0,0-1 0 0 0,0 0 0 0 0,0 0 0 0 0,0 0 0 0 0,0 0 0 0 0,0 0 0 0 0,0 0 0 0 0,0-1 0 0 0,0 1 0 0 0,0-1 0 0 0,0 1 0 0 0,0-1 0 0 0,-1 0 0 0 0,1 0 0 0 0,0 0 0 0 0,0 0 0 0 0,1-1 0 0 0,9-6 16 0 0,-2 0 0 0 0,1-1-1 0 0,-2 0 1 0 0,17-19 0 0 0,34-51-43 0 0,10-14-1037 0 0,-18 37-3257 0 0,-36 42 798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6.394"/>
    </inkml:context>
    <inkml:brush xml:id="br0">
      <inkml:brushProperty name="width" value="0.035" units="cm"/>
      <inkml:brushProperty name="height" value="0.035" units="cm"/>
      <inkml:brushProperty name="color" value="#F6630D"/>
    </inkml:brush>
  </inkml:definitions>
  <inkml:trace contextRef="#ctx0" brushRef="#br0">203 281 2040 0 0,'4'0'151'0'0,"0"0"0"0"0,0 0 0 0 0,0-1 0 0 0,-1 1-1 0 0,1-1 1 0 0,0 0 0 0 0,0 0 0 0 0,-1 0 0 0 0,1 0-1 0 0,0-1 1 0 0,-1 0 0 0 0,1 1 0 0 0,-1-1 0 0 0,0-1-1 0 0,0 1 1 0 0,1 0 0 0 0,-1-1 0 0 0,-1 1 0 0 0,1-1-1 0 0,0 0 1 0 0,-1 0 0 0 0,1 0 0 0 0,-1 0 0 0 0,0-1-1 0 0,0 1 1 0 0,-1 0 0 0 0,1-1 0 0 0,0 0 0 0 0,-1 1-1 0 0,0-1 1 0 0,0 0 0 0 0,0 0 0 0 0,-1 1 0 0 0,1-1-1 0 0,-1 0 1 0 0,0 0 0 0 0,0 0 0 0 0,-1-6 0 0 0,-2-2 182 0 0,-1 0 0 0 0,0 0-1 0 0,-1 1 1 0 0,0 0 0 0 0,-1 0 0 0 0,0 0 0 0 0,-1 0 0 0 0,0 1 0 0 0,-1 1 0 0 0,0-1 0 0 0,-11-9 0 0 0,16 15-241 0 0,0 0-1 0 0,-1 1 1 0 0,0 0 0 0 0,0 0 0 0 0,0 0 0 0 0,0 0 0 0 0,-1 1-1 0 0,1-1 1 0 0,-1 1 0 0 0,1 0 0 0 0,-1 1 0 0 0,0-1-1 0 0,0 1 1 0 0,0 0 0 0 0,0 0 0 0 0,0 0 0 0 0,0 1 0 0 0,0-1-1 0 0,0 1 1 0 0,0 1 0 0 0,0-1 0 0 0,0 1 0 0 0,0 0-1 0 0,0 0 1 0 0,1 0 0 0 0,-1 0 0 0 0,0 1 0 0 0,0 0 0 0 0,1 0-1 0 0,-6 4 1 0 0,5-2-67 0 0,0 0 0 0 0,1 0 0 0 0,0 1 0 0 0,0 0 0 0 0,0 0 0 0 0,0 0-1 0 0,1 0 1 0 0,0 0 0 0 0,0 1 0 0 0,0 0 0 0 0,1-1 0 0 0,0 1 0 0 0,0 0 0 0 0,-2 9 0 0 0,-1 8-190 0 0,1 0 0 0 0,-1 34 0 0 0,4-39 110 0 0,1 0 0 0 0,1 1 1 0 0,3 18-1 0 0,-3-33 53 0 0,-1-1 1 0 0,1 1-1 0 0,0 0 0 0 0,-1 0 0 0 0,2 0 1 0 0,-1 0-1 0 0,0-1 0 0 0,1 1 1 0 0,0-1-1 0 0,-1 1 0 0 0,1-1 0 0 0,1 0 1 0 0,-1 1-1 0 0,0-1 0 0 0,1 0 1 0 0,0-1-1 0 0,0 1 0 0 0,0 0 1 0 0,0-1-1 0 0,5 4 0 0 0,-4-5 28 0 0,0 0 0 0 0,-1-1 0 0 0,1 1 1 0 0,0-1-1 0 0,0 0 0 0 0,0 0 0 0 0,-1 0 0 0 0,1-1 0 0 0,0 1 0 0 0,0-1 1 0 0,-1 0-1 0 0,1 0 0 0 0,-1 0 0 0 0,1-1 0 0 0,-1 1 0 0 0,1-1 0 0 0,-1 0 1 0 0,0 0-1 0 0,0 0 0 0 0,0 0 0 0 0,4-4 0 0 0,9-7 125 0 0,-1-1-1 0 0,23-26 1 0 0,-27 27-107 0 0,22-24-205 0 0,47-69 0 0 0,-64 80-2646 0 0,25-54-1 0 0,-39 77 1397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3:53:46.669"/>
    </inkml:context>
    <inkml:brush xml:id="br0">
      <inkml:brushProperty name="width" value="0.035" units="cm"/>
      <inkml:brushProperty name="height" value="0.035" units="cm"/>
      <inkml:brushProperty name="color" value="#F6630D"/>
    </inkml:brush>
  </inkml:definitions>
  <inkml:trace contextRef="#ctx0" brushRef="#br0">1 75 1152 0 0,'51'-52'2820'0'0,"-47"49"-2141"0"0,1 0 0 0 0,-1 0-1 0 0,1 0 1 0 0,0 0 0 0 0,0 1-1 0 0,7-4 1 0 0,-11 7-554 0 0,0-1 0 0 0,-1 0 0 0 0,1 0-1 0 0,-1 1 1 0 0,1-1 0 0 0,-1 0 0 0 0,1 1-1 0 0,-1-1 1 0 0,1 0 0 0 0,-1 1 0 0 0,1-1 0 0 0,-1 1-1 0 0,1-1 1 0 0,-1 0 0 0 0,0 1 0 0 0,1 0-1 0 0,-1-1 1 0 0,0 1 0 0 0,1-1 0 0 0,-1 1 0 0 0,0-1-1 0 0,0 1 1 0 0,0-1 0 0 0,1 1 0 0 0,-1 0 0 0 0,0-1-1 0 0,0 1 1 0 0,0-1 0 0 0,0 1 0 0 0,0 0-1 0 0,0-1 1 0 0,0 1 0 0 0,0 0 0 0 0,0-1 0 0 0,-1 1-1 0 0,1-1 1 0 0,0 1 0 0 0,0 0 0 0 0,-1 0-1 0 0,-4 35 1534 0 0,4-31-1300 0 0,-20 231 2325 0 0,20-199-2971 0 0,2 0 0 0 0,2 0 0 0 0,1-1 0 0 0,13 51 0 0 0,-15-81-53 0 0,0 0 0 0 0,0 0 1 0 0,0 0-1 0 0,1 0 0 0 0,0 0 0 0 0,5 7 1 0 0,-8-12 178 0 0,1 1 1 0 0,0-1 0 0 0,0 0-1 0 0,0 0 1 0 0,0 0-1 0 0,0 0 1 0 0,0 0 0 0 0,0-1-1 0 0,0 1 1 0 0,1 0 0 0 0,-1 0-1 0 0,0-1 1 0 0,0 1 0 0 0,1-1-1 0 0,-1 1 1 0 0,0-1 0 0 0,1 1-1 0 0,-1-1 1 0 0,1 0 0 0 0,-1 0-1 0 0,0 0 1 0 0,1 0 0 0 0,-1 0-1 0 0,1 0 1 0 0,-1 0 0 0 0,0 0-1 0 0,1 0 1 0 0,-1-1 0 0 0,0 1-1 0 0,1 0 1 0 0,-1-1 0 0 0,0 1-1 0 0,1-1 1 0 0,1-1 0 0 0,10-6-3291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3:55.596"/>
    </inkml:context>
    <inkml:brush xml:id="br0">
      <inkml:brushProperty name="width" value="0.035" units="cm"/>
      <inkml:brushProperty name="height" value="0.035" units="cm"/>
      <inkml:brushProperty name="color" value="#FF0066"/>
    </inkml:brush>
  </inkml:definitions>
  <inkml:trace contextRef="#ctx0" brushRef="#br0">1 0 2657 0 0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2.987"/>
    </inkml:context>
    <inkml:brush xml:id="br0">
      <inkml:brushProperty name="width" value="0.035" units="cm"/>
      <inkml:brushProperty name="height" value="0.035" units="cm"/>
      <inkml:brushProperty name="color" value="#FF0066"/>
    </inkml:brush>
  </inkml:definitions>
  <inkml:trace contextRef="#ctx0" brushRef="#br0">526 866 2529 0 0,'-5'0'139'0'0,"-1"0"1"0"0,1 0-1 0 0,0 1 1 0 0,-1-1 0 0 0,1 1-1 0 0,0 0 1 0 0,-1 1 0 0 0,-8 3-1 0 0,11-4-56 0 0,0-1-1 0 0,0 2 0 0 0,1-1 0 0 0,-1 0 0 0 0,0 0 1 0 0,1 1-1 0 0,-1-1 0 0 0,1 1 0 0 0,0 0 0 0 0,-1 0 1 0 0,1 0-1 0 0,0 0 0 0 0,0 0 0 0 0,0 0 0 0 0,0 1 1 0 0,1-1-1 0 0,-3 5 0 0 0,4-3 121 0 0,0 0 0 0 0,1 1-1 0 0,-1-1 1 0 0,1 0 0 0 0,0 0 0 0 0,0 0 0 0 0,1 0-1 0 0,-1 0 1 0 0,1 0 0 0 0,3 4 0 0 0,5 20 823 0 0,-6 6-484 0 0,-2-1 0 0 0,-1 1-1 0 0,-2 0 1 0 0,-1-1 0 0 0,-1 1 0 0 0,-11 41 0 0 0,9-41-340 0 0,-98 441 1659 0 0,44-226-1118 0 0,-44 263 79 0 0,-54 721 1 0 0,148-943-644 0 0,11-251-166 0 0,1-1 0 0 0,1 0 1 0 0,3 0-1 0 0,1 0 1 0 0,19 54-1 0 0,-19-72-28 0 0,1 0 0 0 0,1 0 0 0 0,1-2 0 0 0,0 1-1 0 0,1-1 1 0 0,1-1 0 0 0,1 0 0 0 0,1-1 0 0 0,0-1 0 0 0,1 0 0 0 0,0-1 0 0 0,1 0 0 0 0,19 11 0 0 0,-14-13 10 0 0,0-1 0 0 0,0-1 1 0 0,1 0-1 0 0,0-2 1 0 0,0 0-1 0 0,1-2 0 0 0,0-1 1 0 0,1-1-1 0 0,-1-1 0 0 0,1 0 1 0 0,29-3-1 0 0,164-14 431 0 0,295-59 0 0 0,-45 4-192 0 0,-164 45-126 0 0,369 17 0 0 0,361 11-108 0 0,-660-7 0 0 0,784-59 345 0 0,-229 4 47 0 0,183 71 20 0 0,-1101-13-337 0 0,0 0 0 0 0,-1 1-1 0 0,1 0 1 0 0,-1 1-1 0 0,1 0 1 0 0,-1 0 0 0 0,0 1-1 0 0,0 1 1 0 0,0 0-1 0 0,0 0 1 0 0,-1 1 0 0 0,1 0-1 0 0,-1 0 1 0 0,9 8-1 0 0,-16-23-78 0 0,-5-21-28 0 0,-9-39-31 0 0,11 65 62 0 0,-18-129-207 0 0,6-1-1 0 0,5 0 1 0 0,7 0 0 0 0,5-1-1 0 0,6 1 1 0 0,34-160-1 0 0,72-293 190 0 0,-96 491-63 0 0,47-390-1043 0 0,-43-3-1616 0 0,45-642-1820 0 0,-67 1114 4757 0 0,2-26-256 0 0,-2 0 0 0 0,-5-59 0 0 0,2 92-60 0 0,0 0 0 0 0,-1 0 0 0 0,0 1 0 0 0,-1-1 0 0 0,0 1 0 0 0,0-1 0 0 0,-1 1 0 0 0,-1 0 0 0 0,0 1-1 0 0,0-1 1 0 0,-1 1 0 0 0,0 0 0 0 0,0 0 0 0 0,-1 1 0 0 0,-8-9 0 0 0,9 13 101 0 0,0 0 0 0 0,0 0-1 0 0,-1 0 1 0 0,1 1-1 0 0,-1 0 1 0 0,1 0-1 0 0,-1 1 1 0 0,0-1-1 0 0,0 2 1 0 0,0-1 0 0 0,-1 1-1 0 0,1 0 1 0 0,-8 0-1 0 0,-15 1-117 0 0,-57 6 0 0 0,44-2-275 0 0,-102 3 77 0 0,-74-5 4045 0 0,147-2-3094 0 0,-1332 12 1344 0 0,2 47-742 0 0,374 38 168 0 0,-458 32 249 0 0,978-100-3444 0 0,405-14-1233 0 0,57-6-1737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3.890"/>
    </inkml:context>
    <inkml:brush xml:id="br0">
      <inkml:brushProperty name="width" value="0.035" units="cm"/>
      <inkml:brushProperty name="height" value="0.035" units="cm"/>
      <inkml:brushProperty name="color" value="#FF0066"/>
    </inkml:brush>
  </inkml:definitions>
  <inkml:trace contextRef="#ctx0" brushRef="#br0">1 1158 9362 0 0,'1'-5'-140'0'0,"1"0"0"0"0,1 0 0 0 0,-1 0 0 0 0,1 0 0 0 0,-1 1 0 0 0,1 0 0 0 0,0-1 0 0 0,6-4 0 0 0,5-10 294 0 0,89-170 269 0 0,-62 108 86 0 0,73-108 1 0 0,-85 150-377 0 0,269-409 648 0 0,-275 408-899 0 0,33-65-118 0 0,-65 113 992 0 0,-8 18-477 0 0,-18 58-291 0 0,4 1 1 0 0,-21 92-1 0 0,26-86-37 0 0,16-57 46 0 0,-7 22 59 0 0,-10 66-1 0 0,24-107-45 0 0,2 1 0 0 0,-1 0 0 0 0,2-1 1 0 0,0 1-1 0 0,1 0 0 0 0,0 0 0 0 0,1-1 0 0 0,1 1 0 0 0,6 19 0 0 0,-7-30-248 0 0,0-1-1 0 0,0 1 1 0 0,1-1-1 0 0,-1 0 1 0 0,1 0-1 0 0,0 1 0 0 0,0-2 1 0 0,0 1-1 0 0,7 6 1 0 0,-8-9 134 0 0,-1 0-1 0 0,0 0 1 0 0,0 0 0 0 0,1 0 0 0 0,-1 0 0 0 0,1 0 0 0 0,-1-1 0 0 0,1 1 0 0 0,-1 0 0 0 0,1-1 0 0 0,-1 0 0 0 0,1 1 0 0 0,-1-1 0 0 0,1 0 0 0 0,0 0 0 0 0,-1 1 0 0 0,1-1-1 0 0,0-1 1 0 0,-1 1 0 0 0,1 0 0 0 0,-1 0 0 0 0,1-1 0 0 0,-1 1 0 0 0,1 0 0 0 0,0-1 0 0 0,-1 0 0 0 0,1 1 0 0 0,-1-1 0 0 0,0 0 0 0 0,1 0 0 0 0,-1 0 0 0 0,0 0 0 0 0,2-1 0 0 0,3-4-2286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4.143"/>
    </inkml:context>
    <inkml:brush xml:id="br0">
      <inkml:brushProperty name="width" value="0.035" units="cm"/>
      <inkml:brushProperty name="height" value="0.035" units="cm"/>
      <inkml:brushProperty name="color" value="#FF0066"/>
    </inkml:brush>
  </inkml:definitions>
  <inkml:trace contextRef="#ctx0" brushRef="#br0">1 203 5409 0 0,'16'4'669'0'0,"0"0"-1"0"0,0-1 1 0 0,0-1 0 0 0,1-1-1 0 0,-1 0 1 0 0,17-2 0 0 0,22-1-315 0 0,57-9 0 0 0,-60 3-1999 0 0,65-21-1 0 0,-93 22 814 0 0,-2-2-1 0 0,1 0 0 0 0,-1-1 1 0 0,-1-1-1 0 0,24-16 0 0 0,-40 24 815 0 0,0 0-1 0 0,-1-1 0 0 0,1 0 1 0 0,-1 0-1 0 0,1 0 1 0 0,-1 0-1 0 0,0-1 0 0 0,-1 1 1 0 0,1-1-1 0 0,-1 0 1 0 0,0-1-1 0 0,0 1 0 0 0,-1 0 1 0 0,1-1-1 0 0,-1 1 1 0 0,0-1-1 0 0,1-7 0 0 0,-3 13 19 0 0,0 0 0 0 0,0-1-1 0 0,0 1 1 0 0,0 0-1 0 0,0 0 1 0 0,-1 0-1 0 0,1 0 1 0 0,0 0 0 0 0,0 0-1 0 0,0-1 1 0 0,0 1-1 0 0,0 0 1 0 0,0 0-1 0 0,0 0 1 0 0,-1 0 0 0 0,1 0-1 0 0,0 0 1 0 0,0 0-1 0 0,0 0 1 0 0,0 0 0 0 0,0 0-1 0 0,-1-1 1 0 0,1 1-1 0 0,0 0 1 0 0,0 0-1 0 0,0 0 1 0 0,0 0 0 0 0,0 0-1 0 0,-1 0 1 0 0,1 0-1 0 0,0 0 1 0 0,0 0-1 0 0,0 0 1 0 0,0 1 0 0 0,-1-1-1 0 0,1 0 1 0 0,0 0-1 0 0,0 0 1 0 0,0 0-1 0 0,0 0 1 0 0,0 0 0 0 0,-1 0-1 0 0,1 0 1 0 0,0 0-1 0 0,0 0 1 0 0,0 0-1 0 0,0 1 1 0 0,0-1 0 0 0,0 0-1 0 0,0 0 1 0 0,-1 0-1 0 0,1 0 1 0 0,0 0-1 0 0,0 0 1 0 0,0 1 0 0 0,0-1-1 0 0,0 0 1 0 0,0 0-1 0 0,0 0 1 0 0,0 0-1 0 0,0 1 1 0 0,0-1 0 0 0,0 0-1 0 0,0 0 1 0 0,0 0-1 0 0,0 0 1 0 0,0 0-1 0 0,0 1 1 0 0,0-1 0 0 0,-8 12-45 0 0,4-1-9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4.613"/>
    </inkml:context>
    <inkml:brush xml:id="br0">
      <inkml:brushProperty name="width" value="0.035" units="cm"/>
      <inkml:brushProperty name="height" value="0.035" units="cm"/>
      <inkml:brushProperty name="color" value="#FF0066"/>
    </inkml:brush>
  </inkml:definitions>
  <inkml:trace contextRef="#ctx0" brushRef="#br0">103 351 7890 0 0,'0'0'104'0'0,"1"-1"1"0"0,0 1 0 0 0,-1-1 0 0 0,1 1-1 0 0,0 0 1 0 0,-1-1 0 0 0,1 1 0 0 0,0 0-1 0 0,0 0 1 0 0,0 0 0 0 0,-1-1 0 0 0,1 1-1 0 0,0 0 1 0 0,0 0 0 0 0,0 0 0 0 0,-1 0-1 0 0,1 0 1 0 0,0 1 0 0 0,0-1 0 0 0,0 0-1 0 0,-1 0 1 0 0,1 0 0 0 0,0 1 0 0 0,0-1-1 0 0,-1 0 1 0 0,1 1 0 0 0,0-1 0 0 0,-1 1-1 0 0,1-1 1 0 0,1 2 0 0 0,-2 0-55 0 0,0 0 0 0 0,1 0-1 0 0,-1 0 1 0 0,0 0 0 0 0,0 0 0 0 0,0 0 0 0 0,-1 0 0 0 0,1 0 0 0 0,0 0 0 0 0,-1 0-1 0 0,1 0 1 0 0,-3 3 0 0 0,-11 40-721 0 0,-1 0-1 0 0,-3-2 1 0 0,-32 58-1 0 0,49-100 711 0 0,1 0 0 0 0,-1 0-1 0 0,1 1 1 0 0,-1-1 0 0 0,0 0 0 0 0,1 0-1 0 0,-1 0 1 0 0,0 0 0 0 0,0 0-1 0 0,0 0 1 0 0,0 0 0 0 0,0 0-1 0 0,0 0 1 0 0,0-1 0 0 0,0 1 0 0 0,0 0-1 0 0,0 0 1 0 0,0-1 0 0 0,-3 1-1 0 0,4-1 32 0 0,-1-1-1 0 0,1 1 1 0 0,-1-1-1 0 0,1 0 0 0 0,-1 1 1 0 0,1-1-1 0 0,-1 0 0 0 0,1 1 1 0 0,0-1-1 0 0,-1 0 0 0 0,1 0 1 0 0,0 0-1 0 0,0 1 1 0 0,-1-1-1 0 0,1 0 0 0 0,0 0 1 0 0,0 0-1 0 0,0 1 0 0 0,0-1 1 0 0,0 0-1 0 0,1-1 0 0 0,5-59 879 0 0,1 29-1276 0 0,2 0 0 0 0,1 0 0 0 0,2 1 1 0 0,1 1-1 0 0,1 0 0 0 0,1 1 1 0 0,2 0-1 0 0,28-35 0 0 0,-21 33 384 0 0,2 1 0 0 0,2 1-1 0 0,0 1 1 0 0,2 1 0 0 0,1 2 0 0 0,54-34-1 0 0,-40 42 928 0 0,-44 17-975 0 0,-1-1 0 0 0,1 1-1 0 0,0 0 1 0 0,-1 0 0 0 0,1 0 0 0 0,-1 0-1 0 0,1 0 1 0 0,-1 0 0 0 0,1 0 0 0 0,-1 0 0 0 0,1 0-1 0 0,-1 0 1 0 0,1 0 0 0 0,-1 0 0 0 0,1 0-1 0 0,-1 1 1 0 0,1-1 0 0 0,-1 0 0 0 0,1 0-1 0 0,-1 0 1 0 0,1 1 0 0 0,-1-1 0 0 0,1 0 0 0 0,-1 1-1 0 0,0-1 1 0 0,1 0 0 0 0,0 2 0 0 0,-1-1-38 0 0,0 0 1 0 0,0 1-1 0 0,-1-1 1 0 0,1 0 0 0 0,0 1-1 0 0,0-1 1 0 0,-1 0-1 0 0,1 0 1 0 0,-1 1 0 0 0,1-1-1 0 0,-1 0 1 0 0,0 0-1 0 0,1 0 1 0 0,-1 0-1 0 0,0 0 1 0 0,0 0 0 0 0,-1 2-1 0 0,-11 9-147 0 0,0 0 0 0 0,0-1-1 0 0,-1 0 1 0 0,-1-1-1 0 0,1 0 1 0 0,-2-1 0 0 0,1-1-1 0 0,-31 11 1 0 0,-9 7 646 0 0,25-9-98 0 0,-20 10-435 0 0,122-73-4749 0 0,-16 20 3709 0 0,-24 14 560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6.196"/>
    </inkml:context>
    <inkml:brush xml:id="br0">
      <inkml:brushProperty name="width" value="0.035" units="cm"/>
      <inkml:brushProperty name="height" value="0.035" units="cm"/>
      <inkml:brushProperty name="color" value="#008C3A"/>
    </inkml:brush>
  </inkml:definitions>
  <inkml:trace contextRef="#ctx0" brushRef="#br0">591 320 8866 0 0,'1'-7'304'0'0,"0"0"1"0"0,1 0-1 0 0,0 0 0 0 0,0 0 1 0 0,0 1-1 0 0,5-9 1 0 0,-4 9-20 0 0,-1 0-75 0 0,6-13-212 0 0,0 0 0 0 0,-1-1-1 0 0,-2 0 1 0 0,0-1-1 0 0,4-28 1 0 0,-9 45 19 0 0,0 0 0 0 0,0 0 0 0 0,0 0 0 0 0,0 0 0 0 0,-1 1-1 0 0,1-1 1 0 0,-1 0 0 0 0,0 0 0 0 0,0 1 0 0 0,0-1 0 0 0,-1 1 0 0 0,1-1 0 0 0,-1 1-1 0 0,0-1 1 0 0,0 1 0 0 0,0 0 0 0 0,0 0 0 0 0,-1 0 0 0 0,1 0 0 0 0,-1 0 0 0 0,0 0-1 0 0,1 1 1 0 0,-1 0 0 0 0,-1-1 0 0 0,1 1 0 0 0,0 0 0 0 0,0 0 0 0 0,-1 1 0 0 0,1-1-1 0 0,-1 1 1 0 0,0 0 0 0 0,1 0 0 0 0,-1 0 0 0 0,0 0 0 0 0,0 0 0 0 0,-6 1 0 0 0,-9-3 913 0 0,0 2 1 0 0,0 1 0 0 0,-27 2 0 0 0,38-2-775 0 0,-1 1 0 0 0,1 1 0 0 0,0 0-1 0 0,-1 0 1 0 0,1 0 0 0 0,0 1 0 0 0,0 0 0 0 0,1 1 0 0 0,-1-1 0 0 0,-7 6 0 0 0,10-4-151 0 0,0-1-1 0 0,1 1 1 0 0,0 1-1 0 0,0-1 1 0 0,0 0-1 0 0,0 1 1 0 0,1 0 0 0 0,0 0-1 0 0,0 0 1 0 0,-3 9-1 0 0,-17 72 23 0 0,17-63-25 0 0,-129 464 914 0 0,86-276-283 0 0,0 0-2498 0 0,38-177-2352 0 0,-31 66 0 0 0,34-85 2677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5.039"/>
    </inkml:context>
    <inkml:brush xml:id="br0">
      <inkml:brushProperty name="width" value="0.035" units="cm"/>
      <inkml:brushProperty name="height" value="0.035" units="cm"/>
      <inkml:brushProperty name="color" value="#FF0066"/>
    </inkml:brush>
  </inkml:definitions>
  <inkml:trace contextRef="#ctx0" brushRef="#br0">154 563 1144 0 0,'3'9'337'0'0,"1"0"0"0"0,-2 1 0 0 0,1-1 0 0 0,-1 1 0 0 0,-1 0-1 0 0,0-1 1 0 0,0 1 0 0 0,-1 0 0 0 0,0 0 0 0 0,0 0 0 0 0,-1-1 0 0 0,-1 1 0 0 0,0 0-1 0 0,0-1 1 0 0,-6 16 0 0 0,-5 10-46 0 0,-1 0 0 0 0,-32 55 0 0 0,43-87-205 0 0,1 1 1 0 0,0-1-1 0 0,-1 1 1 0 0,1-1-1 0 0,-1 0 1 0 0,0 0-1 0 0,0 0 1 0 0,-1-1-1 0 0,1 1 1 0 0,0-1-1 0 0,-1 1 0 0 0,0-1 1 0 0,-5 2-1 0 0,8-3-51 0 0,0-1 0 0 0,0 0 0 0 0,0 0 0 0 0,0 1 0 0 0,0-1 0 0 0,0 0 0 0 0,0 0 0 0 0,0 0 0 0 0,0 0 0 0 0,0 0 0 0 0,0 0 0 0 0,0 0 0 0 0,0-1 0 0 0,0 1 0 0 0,0 0 0 0 0,0 0 0 0 0,0-1 0 0 0,1 1 0 0 0,-1-1 0 0 0,0 1 0 0 0,0-1-1 0 0,-1 0 1 0 0,0-1-46 0 0,1 1 1 0 0,0-1-1 0 0,0 0 0 0 0,0 0 0 0 0,0 0 0 0 0,0 0 0 0 0,0 1 0 0 0,1-1 0 0 0,-1 0 0 0 0,1 0 0 0 0,-1 0 0 0 0,1 0 0 0 0,0-1 0 0 0,-1 1 0 0 0,1-3 0 0 0,1-12-162 0 0,0 1-1 0 0,1 0 1 0 0,0-1 0 0 0,2 1-1 0 0,-1 0 1 0 0,2 0 0 0 0,10-24-1 0 0,56-103-1057 0 0,-70 143 1228 0 0,32-59-554 0 0,3 2-1 0 0,2 1 0 0 0,3 3 0 0 0,75-77 0 0 0,-88 102 896 0 0,1 1 1 0 0,1 2-1 0 0,2 1 0 0 0,0 2 0 0 0,1 1 0 0 0,2 1 0 0 0,0 2 0 0 0,0 2 0 0 0,48-16 1 0 0,-73 29-152 0 0,0 1 1 0 0,1-1 0 0 0,-1 2 0 0 0,12-1 0 0 0,-21 2-196 0 0,0-1 1 0 0,1 1-1 0 0,-1 1 1 0 0,0-1 0 0 0,0 0-1 0 0,0 0 1 0 0,0 0-1 0 0,0 1 1 0 0,1-1-1 0 0,-1 0 1 0 0,0 1-1 0 0,0-1 1 0 0,0 1-1 0 0,0-1 1 0 0,0 1-1 0 0,0 0 1 0 0,0-1-1 0 0,0 1 1 0 0,1 1 0 0 0,-2-1-30 0 0,1 1 1 0 0,-1-1-1 0 0,0 0 1 0 0,0 0-1 0 0,1 1 1 0 0,-1-1 0 0 0,0 0-1 0 0,0 1 1 0 0,0-1-1 0 0,0 0 1 0 0,0 1-1 0 0,-1-1 1 0 0,1 0-1 0 0,0 1 1 0 0,-1-1 0 0 0,1 0-1 0 0,-1 0 1 0 0,1 0-1 0 0,-1 1 1 0 0,1-1-1 0 0,-1 0 1 0 0,-1 1 0 0 0,-12 20-169 0 0,-1-2 0 0 0,-1 0 0 0 0,-1-1 0 0 0,-1 0 1 0 0,0-2-1 0 0,-28 21 0 0 0,-17 17 30 0 0,-78 90 160 0 0,-34 31-394 0 0,154-157 265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6.748"/>
    </inkml:context>
    <inkml:brush xml:id="br0">
      <inkml:brushProperty name="width" value="0.035" units="cm"/>
      <inkml:brushProperty name="height" value="0.035" units="cm"/>
      <inkml:brushProperty name="color" value="#FF0066"/>
    </inkml:brush>
  </inkml:definitions>
  <inkml:trace contextRef="#ctx0" brushRef="#br0">85 1322 1152 0 0,'-6'-13'756'0'0,"0"0"1"0"0,0-1-1 0 0,1 0 0 0 0,1 0 0 0 0,-4-18 0 0 0,35 243 1820 0 0,-9 1 0 0 0,-11 254 1 0 0,-57 364 385 0 0,-2 170-1492 0 0,70-565-1320 0 0,-13-385-151 0 0,3-1 0 0 0,2 0 0 0 0,3 0 0 0 0,1-2 0 0 0,3 1 0 0 0,36 73 0 0 0,-43-103-37 0 0,1 0 0 0 0,1-1 0 0 0,1 0 1 0 0,0-1-1 0 0,1-1 0 0 0,0 0 0 0 0,1 0 0 0 0,1-2 0 0 0,1 0 0 0 0,0-1 0 0 0,0-1 0 0 0,27 13 0 0 0,-16-11-20 0 0,2-2 0 0 0,-1-1 0 0 0,1-1 0 0 0,1-2 0 0 0,-1-1 0 0 0,1-1 0 0 0,50 1 0 0 0,57-8 153 0 0,-1-6 0 0 0,182-35-1 0 0,-114 14 7 0 0,259-27 57 0 0,556 5 0 0 0,-483 60-11 0 0,507-1 14 0 0,-796-15 218 0 0,873-10-60 0 0,-557 11-82 0 0,-491 1-163 0 0,0-3 1 0 0,120-30-1 0 0,135-65 554 0 0,-292 90-768 0 0,-1-2 1 0 0,-1-1-1 0 0,0-2 1 0 0,46-33-1 0 0,-79 50 190 0 0,0-1 0 0 0,0 1 1 0 0,-1 0-1 0 0,1-1 0 0 0,-1 1 0 0 0,0-1 0 0 0,1 0 0 0 0,-1 1 0 0 0,0-1 0 0 0,0 1 0 0 0,0-1 0 0 0,0 1 0 0 0,0-1 0 0 0,0 1 0 0 0,0-1 0 0 0,-1 0 0 0 0,1 1 0 0 0,0-1 0 0 0,-1 1 0 0 0,0-1 0 0 0,1 1 0 0 0,-1 0 0 0 0,0-1 0 0 0,1 1 0 0 0,-3-2 0 0 0,-5-24 30 0 0,-32-536-266 0 0,41-2 14 0 0,1 305-156 0 0,14-519-402 0 0,61 1 204 0 0,-50 639 343 0 0,57-172 1 0 0,69-127-380 0 0,28-92-2888 0 0,-177 518 3223 0 0,-1 0 0 0 0,-1 1 0 0 0,0-1 0 0 0,0-1 0 0 0,-1 1 0 0 0,-1-23 0 0 0,0 33 234 0 0,-1-1 0 0 0,1 1 1 0 0,0-1-1 0 0,-1 1 0 0 0,0 0 1 0 0,1-1-1 0 0,-1 1 0 0 0,0 0 1 0 0,0-1-1 0 0,-1 1 0 0 0,1 0 1 0 0,0 0-1 0 0,-1 0 0 0 0,1 0 1 0 0,-1 0-1 0 0,0 1 1 0 0,1-1-1 0 0,-1 0 0 0 0,0 1 1 0 0,0-1-1 0 0,0 1 0 0 0,0 0 1 0 0,-1-1-1 0 0,1 1 0 0 0,0 0 1 0 0,0 0-1 0 0,-1 1 0 0 0,1-1 1 0 0,0 0-1 0 0,-1 1 0 0 0,1 0 1 0 0,-1-1-1 0 0,1 1 0 0 0,-1 0 1 0 0,1 0-1 0 0,-1 0 0 0 0,1 1 1 0 0,0-1-1 0 0,-1 0 0 0 0,-2 2 1 0 0,-22 4 199 0 0,-1 1 1 0 0,2 1 0 0 0,-1 2-1 0 0,-34 18 1 0 0,-37 12 330 0 0,17-16 77 0 0,0-3 1 0 0,0-4-1 0 0,-166 12 0 0 0,-255-25 847 0 0,238-6-1137 0 0,-1880 93-449 0 0,242 194 1065 0 0,592-69-1477 0 0,1239-208 382 0 0,-43 5-223 0 0,0-5 1 0 0,-167-8 0 0 0,242-2 221 0 0,5 0-779 0 0,17 0-2501 0 0,21 3 2025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7.234"/>
    </inkml:context>
    <inkml:brush xml:id="br0">
      <inkml:brushProperty name="width" value="0.035" units="cm"/>
      <inkml:brushProperty name="height" value="0.035" units="cm"/>
      <inkml:brushProperty name="color" value="#FF0066"/>
    </inkml:brush>
  </inkml:definitions>
  <inkml:trace contextRef="#ctx0" brushRef="#br0">212 28 3081 0 0,'-3'-20'2447'0'0,"2"12"277"0"0,-10 24-2265 0 0,-18 44-567 0 0,2 0-1 0 0,-25 85 1 0 0,-21 132 683 0 0,72-275-608 0 0,-12 73-422 0 0,12-71 260 0 0,1 0-1 0 0,0 0 1 0 0,0 1-1 0 0,0-1 1 0 0,0 0-1 0 0,1 1 1 0 0,-1-1-1 0 0,1 0 1 0 0,0 0-1 0 0,0 0 1 0 0,1 0 0 0 0,0 0-1 0 0,-1 0 1 0 0,5 7-1 0 0,3-3-1944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7.547"/>
    </inkml:context>
    <inkml:brush xml:id="br0">
      <inkml:brushProperty name="width" value="0.035" units="cm"/>
      <inkml:brushProperty name="height" value="0.035" units="cm"/>
      <inkml:brushProperty name="color" value="#FF0066"/>
    </inkml:brush>
  </inkml:definitions>
  <inkml:trace contextRef="#ctx0" brushRef="#br0">401 27 968 0 0,'28'-22'311'0'0,"-26"18"367"0"0,-18 14 208 0 0,-47 34 1704 0 0,3 3 0 0 0,-99 99 0 0 0,139-126-2408 0 0,-52 63 104 0 0,67-77-192 0 0,1 1 0 0 0,-1 0 0 0 0,1 0 0 0 0,0 0 0 0 0,1 1 0 0 0,0-1 0 0 0,0 1 0 0 0,0 0 0 0 0,1 0 0 0 0,-2 14 0 0 0,4-21-73 0 0,0 1 0 0 0,0 0-1 0 0,0-1 1 0 0,0 1 0 0 0,0 0 0 0 0,0-1 0 0 0,1 1 0 0 0,-1 0 0 0 0,1-1 0 0 0,-1 1 0 0 0,1 0 0 0 0,-1-1 0 0 0,1 1 0 0 0,0-1 0 0 0,0 1 0 0 0,0-1 0 0 0,0 0 0 0 0,0 1 0 0 0,0-1 0 0 0,0 0 0 0 0,0 0 0 0 0,0 0 0 0 0,3 2 0 0 0,-1-1-56 0 0,0-1-1 0 0,0 1 1 0 0,1-1 0 0 0,-1 0 0 0 0,1 0 0 0 0,-1 0 0 0 0,1-1-1 0 0,-1 1 1 0 0,1-1 0 0 0,6 0 0 0 0,9-1-603 0 0,-1-1-1 0 0,1 0 1 0 0,26-8 0 0 0,-34 7 79 0 0,-6 2 320 0 0,16-4-1124 0 0,0 0 1 0 0,25 0 0 0 0,-31 4-510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7.875"/>
    </inkml:context>
    <inkml:brush xml:id="br0">
      <inkml:brushProperty name="width" value="0.035" units="cm"/>
      <inkml:brushProperty name="height" value="0.035" units="cm"/>
      <inkml:brushProperty name="color" value="#FF0066"/>
    </inkml:brush>
  </inkml:definitions>
  <inkml:trace contextRef="#ctx0" brushRef="#br0">0 381 144 0 0,'3'2'161'0'0,"-1"-1"0"0"0,0 1 0 0 0,1-1 0 0 0,-1 0 0 0 0,1 0 0 0 0,-1 0 0 0 0,1 0-1 0 0,-1 0 1 0 0,1 0 0 0 0,0-1 0 0 0,0 1 0 0 0,-1-1 0 0 0,1 0 0 0 0,0 0 0 0 0,4 0 0 0 0,44-7 631 0 0,-45 6-614 0 0,6-2-14 0 0,1-1 0 0 0,-1 0 1 0 0,0-1-1 0 0,-1 0 0 0 0,1-1 1 0 0,-1-1-1 0 0,0 1 0 0 0,0-2 0 0 0,-1 0 1 0 0,0 0-1 0 0,-1 0 0 0 0,17-20 1 0 0,-14 14 21 0 0,-1 0 0 0 0,0-1 0 0 0,-1 0 0 0 0,-1-1 1 0 0,0 0-1 0 0,-1 0 0 0 0,-1-1 0 0 0,9-28 0 0 0,-15 41-166 0 0,0 0-1 0 0,0 1 1 0 0,0-1 0 0 0,-1 0-1 0 0,1 0 1 0 0,-1 1-1 0 0,0-1 1 0 0,0 0-1 0 0,-1 0 1 0 0,1 0-1 0 0,-1 1 1 0 0,1-1 0 0 0,-1 0-1 0 0,0 1 1 0 0,-1-1-1 0 0,1 0 1 0 0,-1 1-1 0 0,1 0 1 0 0,-1-1-1 0 0,0 1 1 0 0,0 0 0 0 0,-1 0-1 0 0,1 0 1 0 0,0 0-1 0 0,-1 0 1 0 0,0 1-1 0 0,0-1 1 0 0,0 1 0 0 0,0-1-1 0 0,0 1 1 0 0,0 0-1 0 0,-1 1 1 0 0,1-1-1 0 0,-1 0 1 0 0,1 1-1 0 0,-1 0 1 0 0,1 0 0 0 0,-1 0-1 0 0,0 0 1 0 0,0 1-1 0 0,1-1 1 0 0,-1 1-1 0 0,0 0 1 0 0,0 0-1 0 0,0 0 1 0 0,0 1 0 0 0,1-1-1 0 0,-1 1 1 0 0,0 0-1 0 0,1 0 1 0 0,-1 0-1 0 0,0 1 1 0 0,1-1 0 0 0,0 1-1 0 0,-1 0 1 0 0,1 0-1 0 0,0 0 1 0 0,0 0-1 0 0,-5 5 1 0 0,-9 11-210 0 0,0 1-1 0 0,1 1 1 0 0,1 0 0 0 0,1 2 0 0 0,1-1 0 0 0,1 2-1 0 0,0-1 1 0 0,2 2 0 0 0,1-1 0 0 0,1 1 0 0 0,1 1 0 0 0,-5 28-1 0 0,11-50 164 0 0,0 1 0 0 0,1-1 0 0 0,-1 0 0 0 0,1 0-1 0 0,0 1 1 0 0,-1-1 0 0 0,2 0 0 0 0,-1 1-1 0 0,0-1 1 0 0,1 0 0 0 0,-1 1 0 0 0,1-1 0 0 0,0 0-1 0 0,0 0 1 0 0,0 0 0 0 0,1 1 0 0 0,-1-1 0 0 0,1-1-1 0 0,0 1 1 0 0,-1 0 0 0 0,5 4 0 0 0,-3-5-100 0 0,0 0 0 0 0,0 0 0 0 0,0-1 0 0 0,1 1 1 0 0,-1-1-1 0 0,0 1 0 0 0,1-1 0 0 0,-1-1 0 0 0,1 1 0 0 0,0 0 1 0 0,-1-1-1 0 0,1 1 0 0 0,0-1 0 0 0,-1 0 0 0 0,1 0 0 0 0,-1-1 1 0 0,1 1-1 0 0,0-1 0 0 0,6-2 0 0 0,41-12-1176 0 0,-32 8 996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8.188"/>
    </inkml:context>
    <inkml:brush xml:id="br0">
      <inkml:brushProperty name="width" value="0.035" units="cm"/>
      <inkml:brushProperty name="height" value="0.035" units="cm"/>
      <inkml:brushProperty name="color" value="#FF0066"/>
    </inkml:brush>
  </inkml:definitions>
  <inkml:trace contextRef="#ctx0" brushRef="#br0">0 289 1152 0 0,'17'-12'43'0'0,"15"-9"502"0"0,-13 15 2805 0 0,-18 6-3210 0 0,0 1-1 0 0,0 0 1 0 0,0-1-1 0 0,0 1 0 0 0,-1-1 1 0 0,1 1-1 0 0,0 0 1 0 0,0 0-1 0 0,-1-1 1 0 0,1 1-1 0 0,-1 0 0 0 0,1 0 1 0 0,-1 0-1 0 0,1 0 1 0 0,-1 0-1 0 0,1 0 0 0 0,-1 0 1 0 0,0 0-1 0 0,1 0 1 0 0,-1 0-1 0 0,0 0 0 0 0,0 0 1 0 0,0 0-1 0 0,0 0 1 0 0,0 0-1 0 0,0 1 0 0 0,1 33-117 0 0,-1-32 85 0 0,-1 13-226 0 0,-1 0 0 0 0,-1 1 0 0 0,0-1 0 0 0,-1 0 0 0 0,-10 26 0 0 0,6-21 258 0 0,41-63 2114 0 0,27-107-2123 0 0,-49 116-697 0 0,1 0-1 0 0,1 1 0 0 0,2 1 1 0 0,2 0-1 0 0,0 1 0 0 0,25-33 0 0 0,-41 63 544 0 0,-1-1-55 0 0,0 1 0 0 0,1-1 0 0 0,-1 0-1 0 0,1 0 1 0 0,0 1 0 0 0,-1-1 0 0 0,1 0-1 0 0,-1 1 1 0 0,1-1 0 0 0,0 1 0 0 0,-1-1 0 0 0,1 1-1 0 0,0-1 1 0 0,0 1 0 0 0,0-1 0 0 0,-1 1 0 0 0,1 0-1 0 0,0-1 1 0 0,0 1 0 0 0,0 0 0 0 0,0 0-1 0 0,0 0 1 0 0,-1-1 0 0 0,1 1 0 0 0,0 0 0 0 0,2 0-1 0 0,0 3-1669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8.993"/>
    </inkml:context>
    <inkml:brush xml:id="br0">
      <inkml:brushProperty name="width" value="0.035" units="cm"/>
      <inkml:brushProperty name="height" value="0.035" units="cm"/>
      <inkml:brushProperty name="color" value="#FF0066"/>
    </inkml:brush>
  </inkml:definitions>
  <inkml:trace contextRef="#ctx0" brushRef="#br0">73 150 3081 0 0,'-1'-3'351'0'0,"0"0"0"0"0,1-1 1 0 0,-1 1-1 0 0,1 0 1 0 0,0-1-1 0 0,0 1 1 0 0,0-1-1 0 0,0 1 0 0 0,1 0 1 0 0,-1-1-1 0 0,1 1 1 0 0,0 0-1 0 0,2-5 0 0 0,-3 9-331 0 0,1-1 0 0 0,0 1-1 0 0,-1 0 1 0 0,1 0 0 0 0,-1-1-1 0 0,1 1 1 0 0,-1 0 0 0 0,1 0 0 0 0,-1-1-1 0 0,1 1 1 0 0,-1 0 0 0 0,0 0-1 0 0,1 0 1 0 0,-1 0 0 0 0,0 0-1 0 0,0 0 1 0 0,0 0 0 0 0,0 0-1 0 0,0-1 1 0 0,0 1 0 0 0,0 0-1 0 0,0 0 1 0 0,0 1 0 0 0,-1 28 43 0 0,1-28-29 0 0,-2 40 145 0 0,-16 81-1 0 0,13-103-7 0 0,0-1 0 0 0,-1 0 0 0 0,-1 0 0 0 0,-1 0 0 0 0,0-1 0 0 0,-15 22-1 0 0,42-73 832 0 0,-1-2-1 0 0,18-49 0 0 0,8-18-1252 0 0,-29 73 89 0 0,38-71-1685 0 0,-47 89 1483 0 0,2 0-1 0 0,-1 1 1 0 0,2 0 0 0 0,-1 0-1 0 0,1 0 1 0 0,14-10-1 0 0,-22 19 361 0 0,-1 1-1 0 0,0-1 0 0 0,1 1 0 0 0,-1-1 0 0 0,1 1 0 0 0,0 0 0 0 0,-1-1 0 0 0,1 1 0 0 0,-1 0 0 0 0,1-1 0 0 0,0 1 0 0 0,-1 0 0 0 0,1 0 0 0 0,-1 0 0 0 0,1 0 0 0 0,0-1 0 0 0,-1 1 1 0 0,1 0-1 0 0,0 0 0 0 0,-1 0 0 0 0,1 0 0 0 0,0 0 0 0 0,-1 0 0 0 0,1 1 0 0 0,0-1 0 0 0,-1 0 0 0 0,1 0 0 0 0,0 0 0 0 0,-1 1 0 0 0,1-1 0 0 0,-1 0 0 0 0,2 1 0 0 0,7 22-680 0 0,-9 29-494 0 0,-32 75 434 0 0,16-69 446 0 0,-11 75-1 0 0,26-131 261 0 0,1-1 0 0 0,-1 1 1 0 0,1-1-1 0 0,0 0 0 0 0,-1 1 0 0 0,1-1 1 0 0,0 1-1 0 0,0-1 0 0 0,0 1 0 0 0,0-1 0 0 0,0 1 1 0 0,1-1-1 0 0,-1 0 0 0 0,0 1 0 0 0,1-1 1 0 0,-1 1-1 0 0,1-1 0 0 0,-1 0 0 0 0,1 1 0 0 0,-1-1 1 0 0,1 0-1 0 0,0 0 0 0 0,0 1 0 0 0,0-1 1 0 0,0 0-1 0 0,0 0 0 0 0,0 0 0 0 0,0 0 0 0 0,2 1 1 0 0,-1-1-25 0 0,1-1 1 0 0,-1-1-1 0 0,0 1 1 0 0,0 0 0 0 0,0-1-1 0 0,0 1 1 0 0,0-1 0 0 0,0 1-1 0 0,0-1 1 0 0,0 0-1 0 0,0 0 1 0 0,0 0 0 0 0,-1 0-1 0 0,1 0 1 0 0,0 0-1 0 0,0 0 1 0 0,-1-1 0 0 0,1 1-1 0 0,2-4 1 0 0,32-34 43 0 0,-1-1 0 0 0,54-84 0 0 0,-43 59 1096 0 0,-46 64-999 0 0,1 0 1 0 0,0 0-1 0 0,0 1 1 0 0,0-1-1 0 0,0 0 0 0 0,0 1 1 0 0,-1-1-1 0 0,1 1 0 0 0,0-1 1 0 0,0 1-1 0 0,0-1 1 0 0,0 1-1 0 0,1 0 0 0 0,-1 0 1 0 0,0-1-1 0 0,0 1 0 0 0,0 0 1 0 0,0 0-1 0 0,0 0 1 0 0,0 0-1 0 0,0 0 0 0 0,0 0 1 0 0,0 1-1 0 0,0-1 0 0 0,0 0 1 0 0,0 0-1 0 0,0 1 0 0 0,0-1 1 0 0,1 1-1 0 0,-1 0-42 0 0,1-1 0 0 0,-1 1 1 0 0,0-1-1 0 0,0 0 0 0 0,0 1 0 0 0,0-1 0 0 0,0 0 0 0 0,0 0 0 0 0,1 0 0 0 0,-1 0 1 0 0,0 0-1 0 0,0 0 0 0 0,0 0 0 0 0,0 0 0 0 0,1 0 0 0 0,-1 0 0 0 0,0-1 0 0 0,0 1 0 0 0,0 0 1 0 0,0-1-1 0 0,0 1 0 0 0,0-1 0 0 0,0 1 0 0 0,0-1 0 0 0,0 0 0 0 0,0 1 0 0 0,0-1 0 0 0,0 0 1 0 0,0 0-1 0 0,0 0 0 0 0,-1 0 0 0 0,1 1 0 0 0,0-1 0 0 0,-1 0 0 0 0,1 0 0 0 0,0-2 1 0 0,1 1 52 0 0,-1-1 0 0 0,0 0 1 0 0,0 0-1 0 0,0 1 1 0 0,0-1-1 0 0,0 0 1 0 0,-1 0-1 0 0,1 0 1 0 0,-1 0-1 0 0,0 0 1 0 0,0 0-1 0 0,0 0 1 0 0,0 0-1 0 0,0 0 1 0 0,-1 0-1 0 0,0 0 1 0 0,1 0-1 0 0,-1 0 1 0 0,0 0-1 0 0,0 1 0 0 0,0-1 1 0 0,-1 0-1 0 0,1 0 1 0 0,-1 1-1 0 0,1-1 1 0 0,-1 1-1 0 0,0 0 1 0 0,-2-3-1 0 0,2 4-21 0 0,0-1 0 0 0,0 1-1 0 0,0 0 1 0 0,0 0 0 0 0,0 0-1 0 0,-1 0 1 0 0,1 0 0 0 0,0 0 0 0 0,0 1-1 0 0,-1-1 1 0 0,1 1 0 0 0,0-1-1 0 0,-1 1 1 0 0,1 0 0 0 0,0 0-1 0 0,-1 0 1 0 0,1 0 0 0 0,0 0-1 0 0,-1 1 1 0 0,1-1 0 0 0,0 1 0 0 0,-1 0-1 0 0,1-1 1 0 0,0 1 0 0 0,0 0-1 0 0,0 0 1 0 0,0 1 0 0 0,0-1-1 0 0,0 0 1 0 0,0 1 0 0 0,0-1 0 0 0,0 1-1 0 0,1-1 1 0 0,-1 1 0 0 0,-2 3-1 0 0,-9 11-185 0 0,2 1-1 0 0,-1 0 0 0 0,2 1 0 0 0,1 0 0 0 0,0 1 1 0 0,1 0-1 0 0,1 0 0 0 0,1 0 0 0 0,0 1 0 0 0,2 0 1 0 0,0 0-1 0 0,1 1 0 0 0,1 29 0 0 0,1-48 108 0 0,1 0-1 0 0,0 0 0 0 0,0 1 1 0 0,0-1-1 0 0,0 0 0 0 0,0 0 1 0 0,0 0-1 0 0,1 0 0 0 0,-1 0 1 0 0,1 0-1 0 0,0 0 0 0 0,-1 0 1 0 0,1-1-1 0 0,0 1 0 0 0,0 0 1 0 0,0 0-1 0 0,0 0 0 0 0,0-1 1 0 0,1 1-1 0 0,-1-1 0 0 0,0 1 1 0 0,1-1-1 0 0,-1 1 0 0 0,1-1 1 0 0,2 2-1 0 0,-1-2-11 0 0,0-1 0 0 0,0 1 0 0 0,0-1 0 0 0,0 1 0 0 0,0-1 0 0 0,0 0 0 0 0,0 0 0 0 0,0-1 0 0 0,0 1 0 0 0,-1 0 0 0 0,1-1 1 0 0,0 0-1 0 0,0 0 0 0 0,0 0 0 0 0,3-1 0 0 0,10-6-83 0 0,-1 0 0 0 0,-1 0 0 0 0,1-1 0 0 0,25-22 0 0 0,-10 3-500 0 0,40-49-1 0 0,-9 1-3169 0 0,-51 64 1852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29.324"/>
    </inkml:context>
    <inkml:brush xml:id="br0">
      <inkml:brushProperty name="width" value="0.035" units="cm"/>
      <inkml:brushProperty name="height" value="0.035" units="cm"/>
      <inkml:brushProperty name="color" value="#FF0066"/>
    </inkml:brush>
  </inkml:definitions>
  <inkml:trace contextRef="#ctx0" brushRef="#br0">300 0 4001 0 0,'-1'0'36'0'0,"1"0"0"0"0,-1 0 0 0 0,1 1 0 0 0,-1-1 0 0 0,1 0 0 0 0,-1 0 0 0 0,1 0 0 0 0,-1 0 0 0 0,1 1 0 0 0,-1-1 0 0 0,1 0 0 0 0,-1 1 0 0 0,1-1 0 0 0,-1 0 0 0 0,1 1 0 0 0,-1-1 0 0 0,1 0 0 0 0,-1 1 1 0 0,1-1-1 0 0,0 1 0 0 0,-1-1 0 0 0,1 1 0 0 0,0-1 0 0 0,0 1 0 0 0,-1-1 0 0 0,1 1 0 0 0,0-1 0 0 0,0 1 0 0 0,0-1 0 0 0,0 1 0 0 0,-1 0 0 0 0,1-1 0 0 0,0 1 0 0 0,0 0 0 0 0,-8 32 558 0 0,6-21-553 0 0,-123 403 868 0 0,-8 32 2411 0 0,131-441-3278 0 0,-3 13 222 0 0,1 1 1 0 0,1-1-1 0 0,-2 28 1 0 0,5-42-292 0 0,0-1 0 0 0,1 1 1 0 0,-1-1-1 0 0,1 0 0 0 0,0 1 0 0 0,0-1 0 0 0,0 1 1 0 0,1-1-1 0 0,2 5 0 0 0,-3-7-60 0 0,0 0 1 0 0,0-1-1 0 0,0 1 1 0 0,0-1-1 0 0,1 1 1 0 0,-1 0-1 0 0,1-1 1 0 0,-1 0-1 0 0,1 1 1 0 0,0-1-1 0 0,0 0 0 0 0,-1 0 1 0 0,1 0-1 0 0,0 0 1 0 0,0 0-1 0 0,0-1 1 0 0,0 1-1 0 0,0 0 1 0 0,0-1-1 0 0,3 1 1 0 0,12-2-1221 0 0,2-6-1670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1.417"/>
    </inkml:context>
    <inkml:brush xml:id="br0">
      <inkml:brushProperty name="width" value="0.035" units="cm"/>
      <inkml:brushProperty name="height" value="0.035" units="cm"/>
      <inkml:brushProperty name="color" value="#FF0066"/>
    </inkml:brush>
  </inkml:definitions>
  <inkml:trace contextRef="#ctx0" brushRef="#br0">93 769 1584 0 0,'-2'0'180'0'0,"-1"0"-1"0"0,1 0 0 0 0,-1-1 0 0 0,1 1 1 0 0,-1 0-1 0 0,1-1 0 0 0,-1 1 1 0 0,1-1-1 0 0,0 0 0 0 0,-1 0 1 0 0,1 0-1 0 0,0 0 0 0 0,0 0 0 0 0,0-1 1 0 0,0 1-1 0 0,0-1 0 0 0,-3-2 1 0 0,4 3-22 0 0,0 0 1 0 0,0-1 0 0 0,0 1 0 0 0,1-1-1 0 0,-1 1 1 0 0,0-1 0 0 0,1 0 0 0 0,-1 1-1 0 0,1-1 1 0 0,0 1 0 0 0,-1-1 0 0 0,1 0-1 0 0,0 1 1 0 0,0-1 0 0 0,0 0 0 0 0,0 1-1 0 0,1-1 1 0 0,-1 0 0 0 0,0 1 0 0 0,1-1-1 0 0,-1 0 1 0 0,1 1 0 0 0,-1-1 0 0 0,1 1-1 0 0,0-1 1 0 0,0-1 0 0 0,0 3-113 0 0,-1-1-1 0 0,0 1 1 0 0,1-1-1 0 0,-1 1 1 0 0,0-1 0 0 0,0 1-1 0 0,0-1 1 0 0,0 1-1 0 0,0-1 1 0 0,1 1 0 0 0,-1-1-1 0 0,0 0 1 0 0,0 1-1 0 0,0-1 1 0 0,0 1 0 0 0,-1-1-1 0 0,1 1 1 0 0,0-1 0 0 0,0 1-1 0 0,0-1 1 0 0,0 1-1 0 0,0-1 1 0 0,-1 1 0 0 0,1-1-1 0 0,0 1 1 0 0,0-1-1 0 0,-1 1 1 0 0,0-2 0 0 0,0 2 52 0 0,0-1 0 0 0,0 0 0 0 0,0 1 1 0 0,0-1-1 0 0,-1 0 0 0 0,1 1 1 0 0,0 0-1 0 0,0-1 0 0 0,-1 1 0 0 0,1 0 1 0 0,0-1-1 0 0,-1 1 0 0 0,1 0 1 0 0,0 0-1 0 0,-2 0 0 0 0,1 2-26 0 0,1-1 0 0 0,-1 0-1 0 0,0 1 1 0 0,1 0-1 0 0,0-1 1 0 0,-1 1 0 0 0,1 0-1 0 0,0-1 1 0 0,0 1 0 0 0,0 0-1 0 0,0 0 1 0 0,0 0 0 0 0,0 0-1 0 0,1 0 1 0 0,-1 0 0 0 0,1 0-1 0 0,-1 0 1 0 0,1 4-1 0 0,-1-3-46 0 0,0 0 0 0 0,0 0 0 0 0,1 0-1 0 0,-1 0 1 0 0,1 0 0 0 0,0 0 0 0 0,0 0-1 0 0,0 0 1 0 0,0 0 0 0 0,1 0 0 0 0,-1-1-1 0 0,1 1 1 0 0,-1 0 0 0 0,2 3 0 0 0,-1-5 45 0 0,1-1 1 0 0,-1 1 0 0 0,0-1 0 0 0,0 0-1 0 0,0 1 1 0 0,0-1 0 0 0,1 0 0 0 0,-1 1-1 0 0,0-1 1 0 0,0 0 0 0 0,0 0 0 0 0,1 0-1 0 0,-1 0 1 0 0,0 0 0 0 0,0-1 0 0 0,1 1-1 0 0,-1 0 1 0 0,0 0 0 0 0,0-1 0 0 0,0 1-1 0 0,0-1 1 0 0,0 1 0 0 0,1-1 0 0 0,-1 0-1 0 0,0 1 1 0 0,0-1 0 0 0,0 0 0 0 0,1-1-1 0 0,31-25 659 0 0,-30 24-615 0 0,47-50 194 0 0,-1-2 0 0 0,-4-2 0 0 0,41-66 0 0 0,70-87-153 0 0,28-28-102 0 0,-180 244-340 0 0,0 1 0 0 0,-1-1 0 0 0,0 1 0 0 0,0 0 0 0 0,3 10 0 0 0,48 99 185 0 0,-36-82-86 0 0,23 66-1 0 0,-33-71-5 0 0,-8-23 44 0 0,1 0 1 0 0,0 0-1 0 0,1 0 0 0 0,-1 0 1 0 0,1-1-1 0 0,1 1 0 0 0,-1 0 1 0 0,1-1-1 0 0,0 0 0 0 0,0 1 1 0 0,0-1-1 0 0,1 0 0 0 0,5 5 1 0 0,-8-9 33 0 0,0-1 1 0 0,0 0 0 0 0,0 0-1 0 0,0 1 1 0 0,0-1 0 0 0,0 0-1 0 0,0 0 1 0 0,0 0 0 0 0,0 0 0 0 0,0 0-1 0 0,0 0 1 0 0,0-1 0 0 0,0 1-1 0 0,0 0 1 0 0,0 0 0 0 0,0-1 0 0 0,0 1-1 0 0,0 0 1 0 0,0-1 0 0 0,-1 1-1 0 0,1-1 1 0 0,0 0 0 0 0,0 1-1 0 0,0-1 1 0 0,-1 1 0 0 0,1-1 0 0 0,0 0-1 0 0,0 0 1 0 0,-1 1 0 0 0,1-1-1 0 0,-1 0 1 0 0,1 0 0 0 0,-1 0-1 0 0,1 0 1 0 0,-1 0 0 0 0,1 0 0 0 0,-1 0-1 0 0,0 0 1 0 0,0 0 0 0 0,1 0-1 0 0,-1 0 1 0 0,0 0 0 0 0,0-1-1 0 0,4-16-1282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2.414"/>
    </inkml:context>
    <inkml:brush xml:id="br0">
      <inkml:brushProperty name="width" value="0.035" units="cm"/>
      <inkml:brushProperty name="height" value="0.035" units="cm"/>
      <inkml:brushProperty name="color" value="#FF0066"/>
    </inkml:brush>
  </inkml:definitions>
  <inkml:trace contextRef="#ctx0" brushRef="#br0">154 1 2040 0 0,'-2'0'70'0'0,"0"-1"-1"0"0,0 1 0 0 0,0 0 0 0 0,0 0 0 0 0,0 1 0 0 0,0-1 1 0 0,0 0-1 0 0,0 1 0 0 0,0-1 0 0 0,0 1 0 0 0,0-1 0 0 0,0 1 1 0 0,0 0-1 0 0,0 0 0 0 0,1 0 0 0 0,-1 0 0 0 0,0 0 0 0 0,1 0 1 0 0,-1 1-1 0 0,1-1 0 0 0,-1 1 0 0 0,1-1 0 0 0,0 1 0 0 0,-1-1 1 0 0,1 1-1 0 0,-2 3 0 0 0,-36 59 636 0 0,28-45-245 0 0,2-1 219 0 0,1-1-1 0 0,0 2 1 0 0,2-1-1 0 0,0 1 1 0 0,1 0 0 0 0,0 0-1 0 0,2 0 1 0 0,1 0-1 0 0,0 1 1 0 0,1 27 0 0 0,5 24 696 0 0,18 106 0 0 0,-15-131-1252 0 0,11 121 410 0 0,-7 2 0 0 0,-16 244 0 0 0,2-222-269 0 0,9 0 0 0 0,57 365-1 0 0,-51-470-134 0 0,-4 1 0 0 0,-3 88 0 0 0,-20 179 131 0 0,5-172-264 0 0,-12 321 356 0 0,3-289 13 0 0,0-10-410 0 0,12-126-163 0 0,4-52 151 0 0,0 0-1 0 0,2 0 0 0 0,1 0 1 0 0,3 29-1 0 0,-1-48 67 0 0,0 0-1 0 0,0 0 1 0 0,1-1-1 0 0,0 0 1 0 0,0 1-1 0 0,1-1 1 0 0,-1 0 0 0 0,1 0-1 0 0,9 9 1 0 0,-9-10-60 0 0,1 0 0 0 0,-1 1 1 0 0,0-1-1 0 0,-1 1 0 0 0,1 0 0 0 0,-1 0 1 0 0,0 1-1 0 0,-1-1 0 0 0,0 0 1 0 0,3 12-1 0 0,-3 11-33 0 0,-1 1 0 0 0,-1-1 0 0 0,-2 1 0 0 0,-1-1 0 0 0,-7 35 0 0 0,9-60 82 0 0,0 0 1 0 0,1-1-1 0 0,0 1 1 0 0,0 0-1 0 0,0 0 1 0 0,1-1-1 0 0,-1 1 1 0 0,1 0-1 0 0,0-1 1 0 0,0 1-1 0 0,0 0 1 0 0,0-1-1 0 0,1 0 1 0 0,2 6-1 0 0,1-9-1015 0 0,-2-4-3112 0 0,4-14 3076 0 0,-3 1-2645 0 0,-3 12 735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6.403"/>
    </inkml:context>
    <inkml:brush xml:id="br0">
      <inkml:brushProperty name="width" value="0.035" units="cm"/>
      <inkml:brushProperty name="height" value="0.035" units="cm"/>
      <inkml:brushProperty name="color" value="#008C3A"/>
    </inkml:brush>
  </inkml:definitions>
  <inkml:trace contextRef="#ctx0" brushRef="#br0">0 1 2272 0 0,'9'6'677'0'0,"0"-1"-1"0"0,0 0 0 0 0,0 0 0 0 0,0-1 0 0 0,1 0 0 0 0,0 0 0 0 0,16 3 0 0 0,-7-1-42 0 0,3 0-76 0 0,0 0 1 0 0,0-2-1 0 0,1 0 1 0 0,-1-1-1 0 0,1-2 0 0 0,42-1 1 0 0,-39-3-776 0 0,0-1 0 0 0,-1-1 1 0 0,0-1-1 0 0,0-1 0 0 0,44-18 1 0 0,-31 8-3763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2.789"/>
    </inkml:context>
    <inkml:brush xml:id="br0">
      <inkml:brushProperty name="width" value="0.035" units="cm"/>
      <inkml:brushProperty name="height" value="0.035" units="cm"/>
      <inkml:brushProperty name="color" value="#FF0066"/>
    </inkml:brush>
  </inkml:definitions>
  <inkml:trace contextRef="#ctx0" brushRef="#br0">52 0 5785 0 0,'-8'18'124'0'0,"0"-1"0"0"0,1 1-1 0 0,1 0 1 0 0,0 0 0 0 0,2 1-1 0 0,0-1 1 0 0,-2 35 0 0 0,3-1 897 0 0,7 84 1 0 0,-3-120-914 0 0,1 1 1 0 0,0 0 0 0 0,1-1-1 0 0,1 0 1 0 0,1 1-1 0 0,0-2 1 0 0,1 1 0 0 0,13 24-1 0 0,-16-35-20 0 0,0 0 1 0 0,1 0-1 0 0,-1-1 0 0 0,1 0 1 0 0,0 1-1 0 0,0-1 0 0 0,0-1 0 0 0,0 1 1 0 0,1 0-1 0 0,-1-1 0 0 0,1 0 0 0 0,0 0 1 0 0,0-1-1 0 0,0 1 0 0 0,0-1 0 0 0,1 0 1 0 0,-1-1-1 0 0,1 1 0 0 0,-1-1 0 0 0,1 0 1 0 0,-1 0-1 0 0,1-1 0 0 0,0 0 0 0 0,-1 0 1 0 0,1 0-1 0 0,0 0 0 0 0,-1-1 0 0 0,10-2 1 0 0,1-2 32 0 0,-1-1 0 0 0,0 0 0 0 0,0-1 0 0 0,-1 0 0 0 0,0-1 0 0 0,0-1 0 0 0,-1 0-1 0 0,0-1 1 0 0,-1 0 0 0 0,0-1 0 0 0,0 0 0 0 0,-1-1 0 0 0,-1 0 0 0 0,14-22 0 0 0,4-8-361 0 0,-1-2-1 0 0,-3-1 0 0 0,24-61 1 0 0,-11 5-2371 0 0,-23 52-1376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4.122"/>
    </inkml:context>
    <inkml:brush xml:id="br0">
      <inkml:brushProperty name="width" value="0.035" units="cm"/>
      <inkml:brushProperty name="height" value="0.035" units="cm"/>
      <inkml:brushProperty name="color" value="#FF0066"/>
    </inkml:brush>
  </inkml:definitions>
  <inkml:trace contextRef="#ctx0" brushRef="#br0">483 1 1352 0 0,'-12'0'326'0'0,"-1"1"0"0"0,1 1 0 0 0,-1 1 0 0 0,1-1-1 0 0,0 2 1 0 0,0 0 0 0 0,0 0 0 0 0,1 1 0 0 0,-1 0-1 0 0,1 1 1 0 0,0 1 0 0 0,1-1 0 0 0,-19 17 0 0 0,-5 8 80 0 0,1 1 1 0 0,-42 55 0 0 0,35-40 13 0 0,28-25 738 0 0,12-22-1156 0 0,0 0 0 0 0,0 1 0 0 0,0-1-1 0 0,0 1 1 0 0,0-1 0 0 0,0 0 0 0 0,0 1 0 0 0,0-1 0 0 0,0 0-1 0 0,1 1 1 0 0,-1-1 0 0 0,0 0 0 0 0,0 1 0 0 0,0-1-1 0 0,1 0 1 0 0,-1 1 0 0 0,0-1 0 0 0,0 0 0 0 0,1 0 0 0 0,-1 1-1 0 0,0-1 1 0 0,1 0 0 0 0,-1 0 0 0 0,0 0 0 0 0,1 1-1 0 0,-1-1 1 0 0,0 0 0 0 0,1 0 0 0 0,-1 0 0 0 0,0 0 0 0 0,1 0-1 0 0,-1 0 1 0 0,1 0 0 0 0,-1 0 0 0 0,52-5-1204 0 0,-12 1 1176 0 0,-32 4 5 0 0,-1 1-1 0 0,0 1 0 0 0,0-1 1 0 0,0 1-1 0 0,0 1 0 0 0,0-1 0 0 0,0 1 1 0 0,0 0-1 0 0,-1 1 0 0 0,1-1 1 0 0,-1 1-1 0 0,0 1 0 0 0,0-1 1 0 0,-1 1-1 0 0,1 0 0 0 0,-1 0 1 0 0,0 1-1 0 0,-1-1 0 0 0,1 1 0 0 0,-1 0 1 0 0,0 1-1 0 0,-1-1 0 0 0,1 0 1 0 0,-1 1-1 0 0,0 0 0 0 0,2 11 1 0 0,-3-9 73 0 0,0-1 0 0 0,-1 1 0 0 0,0 0-1 0 0,-1-1 1 0 0,0 1 0 0 0,-1 0 0 0 0,1-1 0 0 0,-2 1 0 0 0,1 0 0 0 0,-1-1 0 0 0,0 1 0 0 0,-1-1 0 0 0,0 0 0 0 0,-1 0 0 0 0,1 0 0 0 0,-1 0 0 0 0,-1-1 0 0 0,0 1 0 0 0,0-1 0 0 0,0 0 0 0 0,-1-1 0 0 0,-7 8 0 0 0,2-4 117 0 0,-1-1 0 0 0,0 0 1 0 0,0-1-1 0 0,-1 0 0 0 0,0-1 0 0 0,0 0 1 0 0,-23 8-1 0 0,29-13-125 0 0,1 1-1 0 0,-1-2 1 0 0,1 1 0 0 0,-1 0-1 0 0,0-1 1 0 0,0-1 0 0 0,1 1-1 0 0,-1-1 1 0 0,0 0 0 0 0,0 0 0 0 0,0-1-1 0 0,0 0 1 0 0,1 0 0 0 0,-1-1-1 0 0,0 0 1 0 0,1 0 0 0 0,-1-1 0 0 0,-10-5-1 0 0,14 5-161 0 0,-1 0 1 0 0,1-1-1 0 0,-1 0 0 0 0,1 0 1 0 0,0 0-1 0 0,1 0 0 0 0,-1 0 0 0 0,1-1 1 0 0,0 1-1 0 0,0-1 0 0 0,0 1 1 0 0,0-1-1 0 0,1 0 0 0 0,0 0 0 0 0,0 0 1 0 0,0 1-1 0 0,1-1 0 0 0,-1 0 1 0 0,1 0-1 0 0,0 0 0 0 0,1 0 0 0 0,1-8 1 0 0,-2 5-161 0 0,2 0 1 0 0,-1 0 0 0 0,1 0 0 0 0,0 0-1 0 0,1 0 1 0 0,0 1 0 0 0,0-1-1 0 0,0 1 1 0 0,1 0 0 0 0,0 0 0 0 0,1 0-1 0 0,-1 0 1 0 0,8-7 0 0 0,-7 10 70 0 0,1 0 0 0 0,-1 0 0 0 0,1 1 0 0 0,-1 0 0 0 0,1 0 0 0 0,0 0-1 0 0,12-3 1 0 0,4-1-321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4.529"/>
    </inkml:context>
    <inkml:brush xml:id="br0">
      <inkml:brushProperty name="width" value="0.035" units="cm"/>
      <inkml:brushProperty name="height" value="0.035" units="cm"/>
      <inkml:brushProperty name="color" value="#FF0066"/>
    </inkml:brush>
  </inkml:definitions>
  <inkml:trace contextRef="#ctx0" brushRef="#br0">424 213 1152 0 0,'0'0'139'0'0,"1"1"1"0"0,-1-1-1 0 0,1 0 0 0 0,-1 0 0 0 0,1 0 0 0 0,-1 0 1 0 0,1 0-1 0 0,-1 0 0 0 0,1 0 0 0 0,0 0 0 0 0,-1 0 0 0 0,1 0 1 0 0,-1 0-1 0 0,1 0 0 0 0,-1 0 0 0 0,1-1 0 0 0,-1 1 1 0 0,1 0-1 0 0,-1 0 0 0 0,1 0 0 0 0,-1-1 0 0 0,1 1 0 0 0,-1 0 1 0 0,1-1-1 0 0,-1 1 0 0 0,0 0 0 0 0,1-1 0 0 0,-1 1 1 0 0,1-1-1 0 0,-1 1 0 0 0,0-1 0 0 0,1 1 0 0 0,-1-1 0 0 0,0 1 1 0 0,0-1-1 0 0,0 1 0 0 0,1-1 0 0 0,-1 1 0 0 0,0-1 1 0 0,0 1-1 0 0,0-1 0 0 0,0 1 0 0 0,0-1 0 0 0,0 0 0 0 0,0 1 1 0 0,0-2-1 0 0,-1-1 100 0 0,-1 0 0 0 0,1-1 0 0 0,-1 1 0 0 0,0 0 0 0 0,0 0 0 0 0,0 0 1 0 0,0 0-1 0 0,-4-3 0 0 0,-56-52 369 0 0,39 38-165 0 0,-51-36 1331 0 0,67 51-1648 0 0,0 0 0 0 0,0 1-1 0 0,-1 1 1 0 0,1-1 0 0 0,-1 1 0 0 0,0 0-1 0 0,0 1 1 0 0,-11-3 0 0 0,14 5-141 0 0,1 1 0 0 0,-1-1 1 0 0,1 1-1 0 0,0 0 0 0 0,0 0 0 0 0,-1 1 1 0 0,1-1-1 0 0,0 1 0 0 0,0 0 0 0 0,0 0 1 0 0,0 0-1 0 0,1 0 0 0 0,-1 1 0 0 0,0 0 0 0 0,1 0 1 0 0,0 0-1 0 0,0 0 0 0 0,0 0 0 0 0,0 0 1 0 0,0 1-1 0 0,-3 5 0 0 0,-7 11-219 0 0,0 1 0 0 0,-15 32-1 0 0,27-49 199 0 0,-7 12-14 0 0,1 1 0 0 0,1 0 0 0 0,0 0 0 0 0,2 0 1 0 0,-6 36-1 0 0,10-48 33 0 0,-1-1 1 0 0,1 1-1 0 0,1-1 0 0 0,-1 1 1 0 0,1-1-1 0 0,-1 1 1 0 0,1-1-1 0 0,0 1 0 0 0,1-1 1 0 0,-1 0-1 0 0,1 0 1 0 0,4 8-1 0 0,-4-10-17 0 0,0 1 0 0 0,0-1-1 0 0,0 0 1 0 0,1 1 0 0 0,-1-1-1 0 0,1 0 1 0 0,-1 0 0 0 0,1-1 0 0 0,0 1-1 0 0,0-1 1 0 0,0 1 0 0 0,0-1-1 0 0,0 0 1 0 0,0 0 0 0 0,0 0 0 0 0,1 0-1 0 0,-1-1 1 0 0,0 1 0 0 0,7-1-1 0 0,5 0 5 0 0,0-1-1 0 0,0-1 1 0 0,0 0-1 0 0,0-1 0 0 0,0-1 1 0 0,-1 0-1 0 0,1-1 1 0 0,-1 0-1 0 0,0-1 0 0 0,0-1 1 0 0,-1 0-1 0 0,0-1 1 0 0,15-12-1 0 0,18-16-837 0 0,-1-1 1 0 0,40-45-1 0 0,-76 72 238 0 0,-7 7 369 0 0,0 0 0 0 0,1 0 0 0 0,-1 0 0 0 0,0 1 0 0 0,1-1 0 0 0,0 1 0 0 0,0 0 0 0 0,-1 0-1 0 0,1 0 1 0 0,1 0 0 0 0,-1 0 0 0 0,0 1 0 0 0,0-1 0 0 0,5 0 0 0 0,-3 3-475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5.340"/>
    </inkml:context>
    <inkml:brush xml:id="br0">
      <inkml:brushProperty name="width" value="0.035" units="cm"/>
      <inkml:brushProperty name="height" value="0.035" units="cm"/>
      <inkml:brushProperty name="color" value="#FF0066"/>
    </inkml:brush>
  </inkml:definitions>
  <inkml:trace contextRef="#ctx0" brushRef="#br0">381 189 776 0 0,'8'-10'131'0'0,"33"-50"1016"0"0,-38 56-1032 0 0,-1 0 1 0 0,0 0-1 0 0,0 0 0 0 0,0 0 0 0 0,-1 0 0 0 0,1 0 1 0 0,-1-1-1 0 0,0 1 0 0 0,0 0 0 0 0,-1-1 1 0 0,1 1-1 0 0,-1-1 0 0 0,0-4 0 0 0,0 7 0 0 0,-1-1 0 0 0,0 0 0 0 0,1 1-1 0 0,-1-1 1 0 0,0 1 0 0 0,0-1-1 0 0,-1 1 1 0 0,1-1 0 0 0,0 1 0 0 0,-1 0-1 0 0,1 0 1 0 0,-1-1 0 0 0,0 1-1 0 0,0 0 1 0 0,0 1 0 0 0,0-1-1 0 0,0 0 1 0 0,0 1 0 0 0,0-1 0 0 0,-1 1-1 0 0,1-1 1 0 0,0 1 0 0 0,-1 0-1 0 0,1 0 1 0 0,-1 0 0 0 0,0 0 0 0 0,-2 0-1 0 0,1 1-40 0 0,0-1-1 0 0,0 1 0 0 0,0 0 1 0 0,0 0-1 0 0,0 0 1 0 0,0 1-1 0 0,0-1 0 0 0,0 1 1 0 0,0 0-1 0 0,0 0 1 0 0,1 1-1 0 0,-1-1 0 0 0,0 1 1 0 0,1 0-1 0 0,-1 0 1 0 0,1 0-1 0 0,-5 4 0 0 0,-26 25-70 0 0,2 2 0 0 0,1 0 1 0 0,1 3-1 0 0,3 0 0 0 0,0 2 0 0 0,3 0 0 0 0,1 2 0 0 0,2 1 0 0 0,2 0 0 0 0,-28 87 0 0 0,45-122 25 0 0,0 1-1 0 0,1-1 1 0 0,0 0 0 0 0,-1 1 0 0 0,2-1-1 0 0,-1 1 1 0 0,1-1 0 0 0,0 1 0 0 0,1-1 0 0 0,0 9-1 0 0,0-13-8 0 0,0 0 0 0 0,0 0 0 0 0,0 0-1 0 0,0 0 1 0 0,0 0 0 0 0,0 0 0 0 0,1-1-1 0 0,-1 1 1 0 0,0 0 0 0 0,1-1 0 0 0,0 1-1 0 0,-1-1 1 0 0,1 1 0 0 0,0-1 0 0 0,0 0-1 0 0,-1 0 1 0 0,1 0 0 0 0,0 0-1 0 0,0 0 1 0 0,0 0 0 0 0,1 0 0 0 0,-1-1-1 0 0,0 1 1 0 0,0-1 0 0 0,0 1 0 0 0,0-1-1 0 0,1 0 1 0 0,-1 0 0 0 0,0 0 0 0 0,0 0-1 0 0,0 0 1 0 0,0-1 0 0 0,3 0 0 0 0,13-1 24 0 0,1-2-1 0 0,-1 0 1 0 0,-1-1 0 0 0,1-1 0 0 0,-1 0 0 0 0,0-1 0 0 0,0-1 0 0 0,30-20 0 0 0,8-10-401 0 0,55-50 0 0 0,-77 60-95 0 0,213-178-5547 0 0,-235 195 5334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5.625"/>
    </inkml:context>
    <inkml:brush xml:id="br0">
      <inkml:brushProperty name="width" value="0.035" units="cm"/>
      <inkml:brushProperty name="height" value="0.035" units="cm"/>
      <inkml:brushProperty name="color" value="#FF0066"/>
    </inkml:brush>
  </inkml:definitions>
  <inkml:trace contextRef="#ctx0" brushRef="#br0">196 16 5785 0 0,'0'0'20'0'0,"0"-1"1"0"0,-1 1-1 0 0,1-1 0 0 0,0 0 0 0 0,0 1 0 0 0,0-1 0 0 0,-1 0 0 0 0,1 1 0 0 0,0-1 1 0 0,0 0-1 0 0,0 1 0 0 0,0-1 0 0 0,0 0 0 0 0,0 1 0 0 0,0-1 0 0 0,1 0 1 0 0,-1 1-1 0 0,0-1 0 0 0,0 0 0 0 0,0 1 0 0 0,1-1 0 0 0,-1 1 0 0 0,1-2 0 0 0,-1 2 12 0 0,0 0 0 0 0,1 1 0 0 0,-1-1 0 0 0,1 0-1 0 0,-1 0 1 0 0,0 0 0 0 0,1 0 0 0 0,-1 1 0 0 0,0-1-1 0 0,0 0 1 0 0,1 0 0 0 0,-1 1 0 0 0,0-1 0 0 0,0 0-1 0 0,1 1 1 0 0,-1-1 0 0 0,0 0 0 0 0,0 1 0 0 0,0-1-1 0 0,1 0 1 0 0,-1 1 0 0 0,0-1 0 0 0,0 0 0 0 0,0 1-1 0 0,0-1 1 0 0,0 1 0 0 0,0-1 0 0 0,0 0 0 0 0,0 1-1 0 0,0-1 1 0 0,0 1 0 0 0,0-1 0 0 0,0 0 0 0 0,0 1-1 0 0,0-1 1 0 0,0 0 0 0 0,0 1 0 0 0,0-1 0 0 0,-1 1-1 0 0,1 0 1 0 0,-1 19 204 0 0,-1 0-1 0 0,0-1 0 0 0,-2 1 1 0 0,0 0-1 0 0,-1-1 0 0 0,-11 28 1 0 0,-60 111-34 0 0,51-111 92 0 0,-36 95 0 0 0,60-139-300 0 0,0-1 1 0 0,0 1-1 0 0,0 0 0 0 0,0 0 1 0 0,1 1-1 0 0,-1-1 0 0 0,1 0 1 0 0,0 0-1 0 0,0 0 0 0 0,0 0 1 0 0,1 0-1 0 0,-1 0 0 0 0,1 0 0 0 0,-1 0 1 0 0,1 0-1 0 0,2 4 0 0 0,-2-6-51 0 0,0 1 0 0 0,0-1 0 0 0,0 0-1 0 0,1 0 1 0 0,-1 0 0 0 0,0 0 0 0 0,1 0-1 0 0,-1-1 1 0 0,0 1 0 0 0,1 0 0 0 0,-1-1-1 0 0,1 1 1 0 0,0-1 0 0 0,-1 1 0 0 0,1-1 0 0 0,-1 0-1 0 0,1 1 1 0 0,0-1 0 0 0,-1 0 0 0 0,1 0-1 0 0,-1 0 1 0 0,1-1 0 0 0,0 1 0 0 0,-1 0-1 0 0,1 0 1 0 0,-1-1 0 0 0,1 1 0 0 0,-1-1-1 0 0,1 0 1 0 0,-1 1 0 0 0,1-1 0 0 0,1-1-1 0 0,9-4-543 0 0,1 0-1 0 0,-2-1 1 0 0,1 0 0 0 0,10-9-1 0 0,8-6-1390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5.890"/>
    </inkml:context>
    <inkml:brush xml:id="br0">
      <inkml:brushProperty name="width" value="0.035" units="cm"/>
      <inkml:brushProperty name="height" value="0.035" units="cm"/>
      <inkml:brushProperty name="color" value="#FF0066"/>
    </inkml:brush>
  </inkml:definitions>
  <inkml:trace contextRef="#ctx0" brushRef="#br0">568 44 600 0 0,'1'-1'14'0'0,"-1"1"0"0"0,1-1 0 0 0,0 1 0 0 0,-1-1 0 0 0,1 0-1 0 0,-1 1 1 0 0,1-1 0 0 0,-1 0 0 0 0,1 1 0 0 0,-1-1 0 0 0,1 0 0 0 0,-1 0 0 0 0,0 0-1 0 0,1 1 1 0 0,-1-1 0 0 0,0 0 0 0 0,0 0 0 0 0,1 0 0 0 0,-1 0 0 0 0,0 0 0 0 0,0 1 0 0 0,0-1-1 0 0,0 0 1 0 0,0 0 0 0 0,0 0 0 0 0,-1 0 0 0 0,1 0 0 0 0,0 0 0 0 0,0 1 0 0 0,0-1-1 0 0,-1 0 1 0 0,1 0 0 0 0,-1 0 0 0 0,1 1 0 0 0,0-1 0 0 0,-2-1 0 0 0,-1 0 81 0 0,1 1 1 0 0,-1-1-1 0 0,0 1 1 0 0,1 0-1 0 0,-1 0 1 0 0,0 0-1 0 0,0 0 1 0 0,0 0-1 0 0,0 1 1 0 0,0-1-1 0 0,-4 1 0 0 0,-9-1 360 0 0,-1 0-1 0 0,1 2 1 0 0,-26 3-1 0 0,20 1-82 0 0,-1 2 0 0 0,0 0 0 0 0,1 1 1 0 0,1 2-1 0 0,0 0 0 0 0,0 1 0 0 0,-24 17 0 0 0,8-1 974 0 0,2 1-1 0 0,-58 58 0 0 0,84-76-1161 0 0,1-1 0 0 0,0 2-1 0 0,0-1 1 0 0,1 1-1 0 0,0 0 1 0 0,1 1 0 0 0,0 0-1 0 0,1 0 1 0 0,-7 24-1 0 0,11-33-244 0 0,0 1 0 0 0,0 0 0 0 0,1 0-1 0 0,-1-1 1 0 0,1 1 0 0 0,0 0-1 0 0,0 0 1 0 0,1 0 0 0 0,-1 0-1 0 0,1 0 1 0 0,-1-1 0 0 0,1 1 0 0 0,0 0-1 0 0,1-1 1 0 0,-1 1 0 0 0,1 0-1 0 0,-1-1 1 0 0,1 0 0 0 0,0 1-1 0 0,1-1 1 0 0,-1 0 0 0 0,0 0-1 0 0,1 0 1 0 0,0 0 0 0 0,-1-1 0 0 0,1 1-1 0 0,0-1 1 0 0,0 0 0 0 0,1 1-1 0 0,-1-1 1 0 0,0-1 0 0 0,1 1-1 0 0,-1 0 1 0 0,1-1 0 0 0,0 0 0 0 0,6 2-1 0 0,2 0-262 0 0,0-1 0 0 0,0 0 0 0 0,0-1 0 0 0,0-1 0 0 0,0 1 0 0 0,0-2 0 0 0,0 0 0 0 0,0 0 0 0 0,17-5 0 0 0,15-5-516 0 0,50-21 1 0 0,-32 10-260 0 0,-25 10-652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6.401"/>
    </inkml:context>
    <inkml:brush xml:id="br0">
      <inkml:brushProperty name="width" value="0.035" units="cm"/>
      <inkml:brushProperty name="height" value="0.035" units="cm"/>
      <inkml:brushProperty name="color" value="#FF0066"/>
    </inkml:brush>
  </inkml:definitions>
  <inkml:trace contextRef="#ctx0" brushRef="#br0">162 406 2040 0 0,'-1'0'72'0'0,"0"-1"0"0"0,0 1 0 0 0,0-1 0 0 0,0 1 0 0 0,0-1 0 0 0,0 1 0 0 0,0 0 0 0 0,-1 0 0 0 0,1-1 0 0 0,0 1 0 0 0,0 0 0 0 0,0 0 0 0 0,0 0 0 0 0,0 0 0 0 0,0 1 0 0 0,-1-1 0 0 0,1 0 0 0 0,0 0 0 0 0,0 1 0 0 0,0-1 0 0 0,0 0-1 0 0,0 1 1 0 0,0-1 0 0 0,0 1 0 0 0,0 0 0 0 0,0-1 0 0 0,0 1 0 0 0,0 0 0 0 0,1-1 0 0 0,-1 1 0 0 0,0 0 0 0 0,0 0 0 0 0,1 0 0 0 0,-1 0 0 0 0,0 0 0 0 0,0 1 0 0 0,-32 42-1288 0 0,28-35 1610 0 0,-11 15 97 0 0,1 0 1 0 0,-15 35 0 0 0,25-50-196 0 0,1 1-1 0 0,1-1 1 0 0,0 1 0 0 0,0 0 0 0 0,0 1 0 0 0,1-1-1 0 0,1 0 1 0 0,0 1 0 0 0,1 15 0 0 0,-1-25-252 0 0,1 1 1 0 0,0-1-1 0 0,0 1 0 0 0,1 0 1 0 0,-1-1-1 0 0,0 1 1 0 0,1-1-1 0 0,-1 1 1 0 0,0-1-1 0 0,1 1 0 0 0,0-1 1 0 0,-1 0-1 0 0,1 1 1 0 0,0-1-1 0 0,0 0 0 0 0,0 1 1 0 0,0-1-1 0 0,0 0 1 0 0,0 0-1 0 0,0 0 1 0 0,0 0-1 0 0,0 0 0 0 0,0 0 1 0 0,1 0-1 0 0,-1 0 1 0 0,0 0-1 0 0,1-1 0 0 0,-1 1 1 0 0,1 0-1 0 0,-1-1 1 0 0,1 1-1 0 0,-1-1 0 0 0,1 0 1 0 0,-1 1-1 0 0,1-1 1 0 0,-1 0-1 0 0,1 0 1 0 0,-1 0-1 0 0,1 0 0 0 0,0 0 1 0 0,-1-1-1 0 0,1 1 1 0 0,-1 0-1 0 0,1-1 0 0 0,-1 1 1 0 0,1-1-1 0 0,-1 1 1 0 0,0-1-1 0 0,3-1 1 0 0,4-2-54 0 0,-1 0 1 0 0,0 0 0 0 0,-1 0-1 0 0,1-1 1 0 0,-1 1 0 0 0,0-2-1 0 0,0 1 1 0 0,8-11 0 0 0,-2-1-138 0 0,0-1 0 0 0,-2-1 0 0 0,0 0 0 0 0,-1 0 0 0 0,-1-1 0 0 0,7-24 0 0 0,22-128-1469 0 0,-20 80 1442 0 0,1 22 859 0 0,-16 64-571 0 0,0 1 0 0 0,0-1 0 0 0,1 0 0 0 0,0 1 0 0 0,0 0 0 0 0,0-1 0 0 0,0 1 0 0 0,1 0 0 0 0,7-7 0 0 0,-8 12-239 0 0,0 0 0 0 0,1 0 0 0 0,-1 0 1 0 0,0 0-1 0 0,0 0 0 0 0,1 1 0 0 0,-1 0 0 0 0,0-1 0 0 0,0 1 0 0 0,0 0 0 0 0,0 1 0 0 0,5 2 1 0 0,17 4-519 0 0,-9-8 652 0 0,0 0 0 0 0,0 0 0 0 0,-1-1 1 0 0,1-1-1 0 0,0-1 0 0 0,-1 0 0 0 0,21-8 0 0 0,104-44 15 0 0,-130 51-35 0 0,112-54-2608 0 0,-116 54 803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6.670"/>
    </inkml:context>
    <inkml:brush xml:id="br0">
      <inkml:brushProperty name="width" value="0.035" units="cm"/>
      <inkml:brushProperty name="height" value="0.035" units="cm"/>
      <inkml:brushProperty name="color" value="#FF0066"/>
    </inkml:brush>
  </inkml:definitions>
  <inkml:trace contextRef="#ctx0" brushRef="#br0">1 130 4321 0 0,'3'-4'456'0'0,"0"1"1"0"0,1 0-1 0 0,-1 0 0 0 0,1 0 1 0 0,0 0-1 0 0,0 1 0 0 0,0-1 1 0 0,0 1-1 0 0,6-2 1 0 0,119-48 962 0 0,-94 40-3591 0 0,0 2-1 0 0,1 1 1 0 0,64-7 0 0 0,-99 16 2141 0 0,0 0 0 0 0,-1 0 0 0 0,1 0 0 0 0,-1-1 0 0 0,1 1 0 0 0,0 0 0 0 0,-1 0 0 0 0,1 0 0 0 0,0 0 0 0 0,-1 0 0 0 0,1 0 0 0 0,-1 0 0 0 0,1 0 0 0 0,0 0 0 0 0,-1 1 0 0 0,1-1 0 0 0,0 0 0 0 0,-1 0 0 0 0,1 1 0 0 0,-1-1 0 0 0,1 0 0 0 0,-1 0 0 0 0,1 1 0 0 0,-1-1 0 0 0,1 1 0 0 0,-1-1 0 0 0,1 0 0 0 0,-1 1 0 0 0,1-1 0 0 0,-1 1 0 0 0,1 0 0 0 0,-11 16-124 0 0,-28 14 247 0 0,12-18-92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6.844"/>
    </inkml:context>
    <inkml:brush xml:id="br0">
      <inkml:brushProperty name="width" value="0.035" units="cm"/>
      <inkml:brushProperty name="height" value="0.035" units="cm"/>
      <inkml:brushProperty name="color" value="#FF0066"/>
    </inkml:brush>
  </inkml:definitions>
  <inkml:trace contextRef="#ctx0" brushRef="#br0">19 100 4321 0 0,'-1'1'81'0'0,"-1"-1"-1"0"0,1 1 1 0 0,0 0-1 0 0,0-1 1 0 0,0 1 0 0 0,0 0-1 0 0,0 0 1 0 0,0 0-1 0 0,0 0 1 0 0,0 0 0 0 0,1 0-1 0 0,-1 0 1 0 0,0 0-1 0 0,0 0 1 0 0,1 0 0 0 0,-1 1-1 0 0,1-1 1 0 0,-1 0-1 0 0,1 0 1 0 0,0 1 0 0 0,-1-1-1 0 0,1 0 1 0 0,0 1 0 0 0,0-1-1 0 0,0 0 1 0 0,0 1-1 0 0,0-1 1 0 0,0 2 0 0 0,1-1 84 0 0,1 0-1 0 0,-1-1 1 0 0,1 1 0 0 0,-1 0 0 0 0,1-1 0 0 0,0 1 0 0 0,-1-1 0 0 0,1 0 0 0 0,0 0 0 0 0,0 0 0 0 0,0 0 0 0 0,0 0 0 0 0,0 0 0 0 0,0 0 0 0 0,0 0 0 0 0,0-1 0 0 0,0 1 0 0 0,4-1 0 0 0,2 2-27 0 0,1-1 0 0 0,-1-1 0 0 0,1 0 0 0 0,-1 0-1 0 0,1-1 1 0 0,-1 0 0 0 0,1 0 0 0 0,12-4 0 0 0,69-26-1028 0 0,-58 19 713 0 0,154-63-3087 0 0,-119 44 658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7.059"/>
    </inkml:context>
    <inkml:brush xml:id="br0">
      <inkml:brushProperty name="width" value="0.035" units="cm"/>
      <inkml:brushProperty name="height" value="0.035" units="cm"/>
      <inkml:brushProperty name="color" value="#FF0066"/>
    </inkml:brush>
  </inkml:definitions>
  <inkml:trace contextRef="#ctx0" brushRef="#br0">186 0 3081 0 0,'-11'8'1061'0'0,"0"-1"1"0"0,1 1 0 0 0,0 1-1 0 0,0-1 1 0 0,1 2-1 0 0,0-1 1 0 0,0 1 0 0 0,-12 20-1 0 0,11-13-528 0 0,1 1-1 0 0,0 0 0 0 0,2 0 0 0 0,0 1 1 0 0,-5 22-1 0 0,1 12-999 0 0,3 0 0 0 0,2 0-1 0 0,1 71 1 0 0,5-118 335 0 0,-1 0-206 0 0,1 1-1 0 0,-1-1 1 0 0,1 1-1 0 0,1-1 1 0 0,-1 1 0 0 0,1 0-1 0 0,0-1 1 0 0,0 1 0 0 0,1-1-1 0 0,0 0 1 0 0,0 0-1 0 0,1 0 1 0 0,-1 0 0 0 0,1 0-1 0 0,7 10 1 0 0,0-7-2923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6.694"/>
    </inkml:context>
    <inkml:brush xml:id="br0">
      <inkml:brushProperty name="width" value="0.035" units="cm"/>
      <inkml:brushProperty name="height" value="0.035" units="cm"/>
      <inkml:brushProperty name="color" value="#008C3A"/>
    </inkml:brush>
  </inkml:definitions>
  <inkml:trace contextRef="#ctx0" brushRef="#br0">146 1 11522 0 0,'3'3'325'0'0,"0"1"0"0"0,-1-1 0 0 0,1 1-1 0 0,-1 0 1 0 0,0 0 0 0 0,0 0-1 0 0,0 0 1 0 0,-1 0 0 0 0,1 1 0 0 0,-1-1-1 0 0,0 0 1 0 0,0 1 0 0 0,0 6-1 0 0,0 3-211 0 0,-1 0 0 0 0,-1 1-1 0 0,0-1 1 0 0,-3 15 0 0 0,-6 19-745 0 0,-25 72 1 0 0,31-106 373 0 0,-11 32-486 0 0,-38 79 1 0 0,11-62-2395 0 0,35-55-763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7.301"/>
    </inkml:context>
    <inkml:brush xml:id="br0">
      <inkml:brushProperty name="width" value="0.035" units="cm"/>
      <inkml:brushProperty name="height" value="0.035" units="cm"/>
      <inkml:brushProperty name="color" value="#FF0066"/>
    </inkml:brush>
  </inkml:definitions>
  <inkml:trace contextRef="#ctx0" brushRef="#br0">0 230 4001 0 0,'17'-4'4177'0'0,"29"-6"-2201"0"0,15-1-969 0 0,64-20 0 0 0,148-64-2700 0 0,-143 47 49 0 0,-41 17-1682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9.557"/>
    </inkml:context>
    <inkml:brush xml:id="br0">
      <inkml:brushProperty name="width" value="0.035" units="cm"/>
      <inkml:brushProperty name="height" value="0.035" units="cm"/>
      <inkml:brushProperty name="color" value="#FF0066"/>
    </inkml:brush>
  </inkml:definitions>
  <inkml:trace contextRef="#ctx0" brushRef="#br0">26 1174 776 0 0,'0'0'101'0'0,"0"1"0"0"0,-1-1 0 0 0,0 1-1 0 0,1-1 1 0 0,-1 1 0 0 0,1-1 0 0 0,-1 0-1 0 0,1 1 1 0 0,-1-1 0 0 0,0 0 0 0 0,1 1 0 0 0,-1-1-1 0 0,0 0 1 0 0,0 0 0 0 0,1 0 0 0 0,-1 1-1 0 0,0-1 1 0 0,1 0 0 0 0,-1 0 0 0 0,0 0 0 0 0,0 0-1 0 0,1 0 1 0 0,-1 0 0 0 0,0-1 0 0 0,1 1-1 0 0,-1 0 1 0 0,0 0 0 0 0,1 0 0 0 0,-1-1 0 0 0,0 1-1 0 0,1 0 1 0 0,-1-1 0 0 0,0 1 0 0 0,1 0-1 0 0,-1-1 1 0 0,1 1 0 0 0,-1-1 0 0 0,0 0 0 0 0,0-2 184 0 0,1 0 1 0 0,0 0 0 0 0,0 0-1 0 0,0 0 1 0 0,1 0 0 0 0,-1 0 0 0 0,1 0-1 0 0,-1 0 1 0 0,1 0 0 0 0,2-3 0 0 0,72-193 5150 0 0,69-90-3649 0 0,152-270-1398 0 0,-290 548-361 0 0,-2 2-17 0 0,0 0 0 0 0,1 0 1 0 0,1 0-1 0 0,-1 0 0 0 0,2 1 0 0 0,-1 0 0 0 0,10-9 0 0 0,-16 17-11 0 0,0 0 0 0 0,0-1 0 0 0,1 1 0 0 0,-1 0 0 0 0,0 0 0 0 0,0 0 0 0 0,0 0 0 0 0,0 0 0 0 0,1 0 1 0 0,-1 0-1 0 0,0 0 0 0 0,0 0 0 0 0,0 0 0 0 0,0 0 0 0 0,1 0 0 0 0,-1 0 0 0 0,0 0 0 0 0,0 0 0 0 0,0 0 0 0 0,0 0 0 0 0,1 0 0 0 0,-1 0 0 0 0,0 0 0 0 0,0 0 0 0 0,0 0 0 0 0,0 0 0 0 0,1 0 0 0 0,-1 0 0 0 0,0 0 0 0 0,0 0 0 0 0,0 1 0 0 0,0-1 0 0 0,0 0 0 0 0,1 0 0 0 0,-1 0 0 0 0,0 0 0 0 0,0 0 0 0 0,0 0 0 0 0,0 1 0 0 0,0-1 0 0 0,0 0 0 0 0,0 0 0 0 0,0 0 0 0 0,1 0 0 0 0,-1 0 0 0 0,0 1 0 0 0,0-1 0 0 0,0 0 0 0 0,3 15-123 0 0,-2 16-219 0 0,-17 97 297 0 0,-58 226 1 0 0,-11 69 395 0 0,84-415-383 0 0,-3 44 76 0 0,4-50-108 0 0,0 1-1 0 0,0-1 1 0 0,0 1 0 0 0,0 0-1 0 0,1-1 1 0 0,-1 1 0 0 0,1-1 0 0 0,-1 1-1 0 0,1-1 1 0 0,0 0 0 0 0,0 1-1 0 0,0-1 1 0 0,0 0 0 0 0,1 1 0 0 0,2 2-1 0 0,-3-4-36 0 0,-1-1 1 0 0,1 0-1 0 0,0 0 0 0 0,0 0 0 0 0,0 1 0 0 0,0-1 0 0 0,0 0 0 0 0,-1 0 0 0 0,1 0 0 0 0,0 0 0 0 0,0 0 0 0 0,0-1 0 0 0,0 1 0 0 0,-1 0 0 0 0,1 0 0 0 0,0 0 0 0 0,0-1 1 0 0,0 1-1 0 0,-1-1 0 0 0,1 1 0 0 0,0 0 0 0 0,0-1 0 0 0,-1 1 0 0 0,1-1 0 0 0,0 0 0 0 0,-1 1 0 0 0,1-1 0 0 0,-1 1 0 0 0,1-1 0 0 0,-1 0 0 0 0,1 1 0 0 0,-1-1 0 0 0,1 0 1 0 0,-1 0-1 0 0,1 0 0 0 0,-1 1 0 0 0,1-3 0 0 0,16-31-2440 0 0,-8 10 1142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39.752"/>
    </inkml:context>
    <inkml:brush xml:id="br0">
      <inkml:brushProperty name="width" value="0.035" units="cm"/>
      <inkml:brushProperty name="height" value="0.035" units="cm"/>
      <inkml:brushProperty name="color" value="#FF0066"/>
    </inkml:brush>
  </inkml:definitions>
  <inkml:trace contextRef="#ctx0" brushRef="#br0">0 91 6593 0 0,'1'-1'74'0'0,"0"0"-1"0"0,0 0 1 0 0,-1 1-1 0 0,1-1 0 0 0,0 0 1 0 0,0 0-1 0 0,0 1 1 0 0,0-1-1 0 0,0 1 0 0 0,0-1 1 0 0,0 1-1 0 0,0-1 1 0 0,1 1-1 0 0,-1 0 0 0 0,0-1 1 0 0,0 1-1 0 0,0 0 1 0 0,0 0-1 0 0,1 0 0 0 0,-1 0 1 0 0,0 0-1 0 0,0 0 1 0 0,3 1-1 0 0,39-6 961 0 0,73-6-117 0 0,-32 0-3149 0 0,101-28-1 0 0,-132 23 2137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0.168"/>
    </inkml:context>
    <inkml:brush xml:id="br0">
      <inkml:brushProperty name="width" value="0.035" units="cm"/>
      <inkml:brushProperty name="height" value="0.035" units="cm"/>
      <inkml:brushProperty name="color" value="#FF0066"/>
    </inkml:brush>
  </inkml:definitions>
  <inkml:trace contextRef="#ctx0" brushRef="#br0">505 63 7634 0 0,'-113'-30'4196'0'0,"10"4"-5280"0"0,98 25 1125 0 0,1-1-1 0 0,-1 1 1 0 0,1 0-1 0 0,-1 1 1 0 0,1-1-1 0 0,-1 1 1 0 0,0 0-1 0 0,1 0 1 0 0,-1 0-1 0 0,1 1 1 0 0,-1 0-1 0 0,1-1 1 0 0,-1 2-1 0 0,1-1 1 0 0,-1 0-1 0 0,1 1 1 0 0,-7 4-1 0 0,5-2 0 0 0,0 0 0 0 0,0 1-1 0 0,0 0 1 0 0,0 0-1 0 0,1 1 1 0 0,0-1-1 0 0,0 1 1 0 0,1 0-1 0 0,-8 13 1 0 0,-1 9 9 0 0,1 1 1 0 0,0 0 0 0 0,3 1-1 0 0,-8 34 1 0 0,15-55-42 0 0,-12 45-18 0 0,-39 192 512 0 0,49-217-617 0 0,2-1-1 0 0,0 1 1 0 0,2 0 0 0 0,1-1-1 0 0,2 1 1 0 0,9 47 0 0 0,-1-54-1590 0 0,-11-21 1618 0 0,1-1 0 0 0,-1 0 0 0 0,1 1 0 0 0,-1-1 1 0 0,1 0-1 0 0,-1 0 0 0 0,1 1 0 0 0,-1-1 0 0 0,1 0 0 0 0,-1 0 0 0 0,1 0 0 0 0,0 0 1 0 0,-1 0-1 0 0,1 1 0 0 0,-1-1 0 0 0,1 0 0 0 0,-1 0 0 0 0,1-1 0 0 0,0 1 1 0 0,-1 0-1 0 0,1 0 0 0 0,-1 0 0 0 0,1 0 0 0 0,-1 0 0 0 0,1-1 0 0 0,-1 1 1 0 0,1 0-1 0 0,-1 0 0 0 0,1-1 0 0 0,-1 1 0 0 0,1 0 0 0 0,-1-1 0 0 0,1 1 0 0 0,-1-1 1 0 0,0 1-1 0 0,1 0 0 0 0,-1-1 0 0 0,0 1 0 0 0,1-1 0 0 0,-1 0 0 0 0,6-7-2409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0.371"/>
    </inkml:context>
    <inkml:brush xml:id="br0">
      <inkml:brushProperty name="width" value="0.035" units="cm"/>
      <inkml:brushProperty name="height" value="0.035" units="cm"/>
      <inkml:brushProperty name="color" value="#FF0066"/>
    </inkml:brush>
  </inkml:definitions>
  <inkml:trace contextRef="#ctx0" brushRef="#br0">0 30 6737 0 0,'47'13'1757'0'0,"60"3"2012"0"0,8-13-3605 0 0,-89-5-1033 0 0,1 0 0 0 0,-1-2 0 0 0,0-1 0 0 0,0 0 0 0 0,-1-2 0 0 0,35-15 0 0 0,-29 7-498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0.652"/>
    </inkml:context>
    <inkml:brush xml:id="br0">
      <inkml:brushProperty name="width" value="0.035" units="cm"/>
      <inkml:brushProperty name="height" value="0.035" units="cm"/>
      <inkml:brushProperty name="color" value="#FF0066"/>
    </inkml:brush>
  </inkml:definitions>
  <inkml:trace contextRef="#ctx0" brushRef="#br0">0 53 9362 0 0,'189'-15'-3377'0'0,"-135"10"2237"0"0,96-21 0 0 0,-124 19 876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1.278"/>
    </inkml:context>
    <inkml:brush xml:id="br0">
      <inkml:brushProperty name="width" value="0.035" units="cm"/>
      <inkml:brushProperty name="height" value="0.035" units="cm"/>
      <inkml:brushProperty name="color" value="#FF0066"/>
    </inkml:brush>
  </inkml:definitions>
  <inkml:trace contextRef="#ctx0" brushRef="#br0">94 416 2473 0 0,'-5'-8'293'0'0,"11"18"414"0"0,-6-9-477 0 0,1 3-143 0 0,0 10 45 0 0,0 0-1 0 0,0 0 1 0 0,-2 0 0 0 0,0 0-1 0 0,0 0 1 0 0,-4 15-1 0 0,-27 90 1857 0 0,7-25 74 0 0,14-36-865 0 0,6-29 209 0 0,-13 45 1 0 0,171-471-1655 0 0,-111 305 158 0 0,5 3 0 0 0,70-104 0 0 0,-105 176 205 0 0,42-55 120 0 0,-50 66-33 0 0,1 1 1 0 0,-1 1-1 0 0,1-1 0 0 0,0 1 1 0 0,0 0-1 0 0,1 0 0 0 0,-1 0 1 0 0,1 1-1 0 0,0-1 0 0 0,9-2 1 0 0,-14 6-168 0 0,0 0 0 0 0,-1 0 0 0 0,1 0 1 0 0,0 0-1 0 0,-1 1 0 0 0,1-1 1 0 0,0 0-1 0 0,0 1 0 0 0,-1-1 0 0 0,1 0 1 0 0,0 1-1 0 0,-1-1 0 0 0,1 1 1 0 0,-1-1-1 0 0,1 1 0 0 0,-1-1 0 0 0,1 1 1 0 0,-1-1-1 0 0,1 1 0 0 0,-1 0 1 0 0,1-1-1 0 0,-1 1 0 0 0,0 0 0 0 0,1-1 1 0 0,-1 1-1 0 0,0 0 0 0 0,0-1 1 0 0,1 1-1 0 0,-1 0 0 0 0,0 0 0 0 0,0-1 1 0 0,0 1-1 0 0,0 0 0 0 0,0 0 1 0 0,0 0-1 0 0,0-1 0 0 0,0 1 0 0 0,0 0 1 0 0,-1 1-1 0 0,0 32-657 0 0,-5 1 59 0 0,-2-1-1 0 0,-2 0 1 0 0,-1 0 0 0 0,-1-1-1 0 0,-26 49 1 0 0,-24 68 2561 0 0,59-143-1884 0 0,1-1-1 0 0,1 1 0 0 0,-1 0 0 0 0,1-1 1 0 0,0 1-1 0 0,1 0 0 0 0,-1 0 0 0 0,1 0 1 0 0,1 0-1 0 0,-1-1 0 0 0,1 1 1 0 0,0 0-1 0 0,1 0 0 0 0,0-1 0 0 0,0 1 1 0 0,0-1-1 0 0,5 9 0 0 0,-2-7-157 0 0,1 1 0 0 0,0-1 0 0 0,1 0 0 0 0,0-1 0 0 0,0 0 0 0 0,1 0 0 0 0,-1-1 0 0 0,2 0 0 0 0,-1 0 0 0 0,1 0 0 0 0,9 4 0 0 0,0-2-210 0 0,0 0-1 0 0,0-1 1 0 0,1-1-1 0 0,0 0 1 0 0,37 5-1 0 0,104 2-1222 0 0,-47-5-296 0 0,-26-2-554 0 0,-65-8 1390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1.841"/>
    </inkml:context>
    <inkml:brush xml:id="br0">
      <inkml:brushProperty name="width" value="0.035" units="cm"/>
      <inkml:brushProperty name="height" value="0.035" units="cm"/>
      <inkml:brushProperty name="color" value="#FF0066"/>
    </inkml:brush>
  </inkml:definitions>
  <inkml:trace contextRef="#ctx0" brushRef="#br0">524 389 976 0 0,'1'1'140'0'0,"0"-1"0"0"0,0 0 0 0 0,0 1 0 0 0,0-1 1 0 0,0 0-1 0 0,0 0 0 0 0,0 0 0 0 0,0 0 0 0 0,1 0 0 0 0,-1 0 0 0 0,0 0 0 0 0,0 0 0 0 0,0 0 0 0 0,0-1 0 0 0,0 1 0 0 0,0 0 0 0 0,0-1 0 0 0,0 1 0 0 0,0-1 0 0 0,0 1 0 0 0,0-1 1 0 0,0 1-1 0 0,0-1 0 0 0,0 0 0 0 0,0 0 0 0 0,0 1 0 0 0,0-1 0 0 0,-1 0 0 0 0,1 0 0 0 0,0 0 0 0 0,-1 0 0 0 0,1 0 0 0 0,-1 0 0 0 0,1 0 0 0 0,-1 0 0 0 0,1 0 0 0 0,-1 0 0 0 0,0 0 1 0 0,1 0-1 0 0,-1 0 0 0 0,0 0 0 0 0,0 0 0 0 0,0-1 0 0 0,0 1 0 0 0,0 0 0 0 0,0 0 0 0 0,0 0 0 0 0,0 0 0 0 0,0 0 0 0 0,-1 0 0 0 0,1-1 0 0 0,-1 0 0 0 0,-1-6 481 0 0,0 0 0 0 0,0 0 1 0 0,0 0-1 0 0,-1 1 0 0 0,-1-1 0 0 0,-4-7 0 0 0,-16-20 57 0 0,-2 2 0 0 0,-2 0-1 0 0,-35-32 1 0 0,6 7-593 0 0,50 49-320 0 0,0 1-1 0 0,-1 0 0 0 0,-1 1 1 0 0,1 0-1 0 0,-1 0 0 0 0,-16-8 1 0 0,23 14 206 0 0,-1-1 1 0 0,0 1 0 0 0,0 0 0 0 0,0 1 0 0 0,0-1 0 0 0,-1 1 0 0 0,1-1-1 0 0,0 1 1 0 0,0 0 0 0 0,0 0 0 0 0,0 0 0 0 0,0 0 0 0 0,-1 1 0 0 0,1-1-1 0 0,0 1 1 0 0,0 0 0 0 0,0 0 0 0 0,0 0 0 0 0,0 0 0 0 0,1 1 0 0 0,-1-1-1 0 0,0 1 1 0 0,0 0 0 0 0,1-1 0 0 0,-1 1 0 0 0,1 0 0 0 0,0 1 0 0 0,-3 1-1 0 0,-10 12 168 0 0,1 1-1 0 0,1 0 0 0 0,1 1 0 0 0,0 0 0 0 0,1 0 1 0 0,-10 25-1 0 0,-2 10-198 0 0,-17 60-1 0 0,37-101 29 0 0,-1 0 0 0 0,2 0-1 0 0,-1 0 1 0 0,2 0-1 0 0,0 0 1 0 0,0 1 0 0 0,1-1-1 0 0,1 14 1 0 0,0-23 29 0 0,-1 1 0 0 0,1-1 1 0 0,0 1-1 0 0,0-1 0 0 0,0 0 1 0 0,0 1-1 0 0,1-1 0 0 0,-1 0 1 0 0,1 0-1 0 0,0 0 0 0 0,0 0 1 0 0,0-1-1 0 0,0 1 0 0 0,1 0 0 0 0,-1-1 1 0 0,1 1-1 0 0,-1-1 0 0 0,1 0 1 0 0,0 0-1 0 0,0 0 0 0 0,0 0 1 0 0,0-1-1 0 0,0 1 0 0 0,0-1 1 0 0,0 0-1 0 0,1 1 0 0 0,-1-1 1 0 0,0-1-1 0 0,1 1 0 0 0,-1-1 1 0 0,1 1-1 0 0,5-1 0 0 0,1 0 68 0 0,1-1-1 0 0,-1 0 1 0 0,1 0 0 0 0,-1-1-1 0 0,1-1 1 0 0,-1 1 0 0 0,0-2-1 0 0,0 0 1 0 0,15-7-1 0 0,11-9 284 0 0,38-28-1 0 0,-35 22-93 0 0,-14 10-239 0 0,126-88 133 0 0,-135 91-621 0 0,0-1 0 0 0,-1 0 1 0 0,-1-1-1 0 0,0 0 0 0 0,-1-1 1 0 0,18-29-1 0 0,-16 7-1458 0 0,-15 37 1814 0 0,1 0 0 0 0,-1-1 0 0 0,1 1 0 0 0,-1 0 0 0 0,0-1 0 0 0,0 1 0 0 0,0 0 0 0 0,0-1 0 0 0,0 1 1 0 0,0 0-1 0 0,0-1 0 0 0,0 1 0 0 0,0 0 0 0 0,-1-1 0 0 0,1 1 0 0 0,-1 0 0 0 0,1 0 0 0 0,-1-1 0 0 0,1 1 0 0 0,-1 0 1 0 0,1 0-1 0 0,-1 0 0 0 0,0 0 0 0 0,0 0 0 0 0,0 0 0 0 0,0 0 0 0 0,-1-1 0 0 0,-2 0-590 0 0,1 3-1533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2.165"/>
    </inkml:context>
    <inkml:brush xml:id="br0">
      <inkml:brushProperty name="width" value="0.035" units="cm"/>
      <inkml:brushProperty name="height" value="0.035" units="cm"/>
      <inkml:brushProperty name="color" value="#FF0066"/>
    </inkml:brush>
  </inkml:definitions>
  <inkml:trace contextRef="#ctx0" brushRef="#br0">172 286 2529 0 0,'0'0'116'0'0,"0"-1"-7"0"0,-9 30 6923 0 0,-24 25-5767 0 0,10-16-617 0 0,5-5-261 0 0,-45 96 813 0 0,58-116-986 0 0,0 0 0 0 0,1 0 1 0 0,1 0-1 0 0,0 0 0 0 0,1 0 0 0 0,0 1 0 0 0,1-1 1 0 0,1 17-1 0 0,0-27-172 0 0,0 1 0 0 0,0-1 0 0 0,0 0 0 0 0,1 0 0 0 0,0 1 1 0 0,0-1-1 0 0,0 0 0 0 0,0 0 0 0 0,0 0 0 0 0,0 0 0 0 0,1 0 0 0 0,-1 0 0 0 0,1 0 0 0 0,0-1 1 0 0,0 1-1 0 0,0 0 0 0 0,0-1 0 0 0,1 0 0 0 0,-1 1 0 0 0,1-1 0 0 0,-1 0 0 0 0,1 0 0 0 0,0-1 1 0 0,-1 1-1 0 0,1 0 0 0 0,0-1 0 0 0,0 0 0 0 0,0 0 0 0 0,1 0 0 0 0,-1 0 0 0 0,0 0 1 0 0,0 0-1 0 0,0-1 0 0 0,1 0 0 0 0,-1 0 0 0 0,0 0 0 0 0,4 0 0 0 0,6-1-3 0 0,1-1 0 0 0,-1 0-1 0 0,1-1 1 0 0,-1 0 0 0 0,0-1-1 0 0,0 0 1 0 0,22-12 0 0 0,43-27 27 0 0,-1-3 0 0 0,-2-4 0 0 0,107-93 0 0 0,-152 117-1122 0 0,-1 0 0 0 0,-2-2 0 0 0,-1-1 0 0 0,31-46 1 0 0,-50 67 800 0 0,-1-1 0 0 0,-1-1 0 0 0,0 1 0 0 0,0-1 0 0 0,-1 0 0 0 0,0 0 0 0 0,0 0 0 0 0,-2 0 0 0 0,1-1 0 0 0,-1 1 0 0 0,0-1 0 0 0,-1 0 0 0 0,-1 0-1 0 0,0 1 1 0 0,0-1 0 0 0,-1 0 0 0 0,0 0 0 0 0,-1 1 0 0 0,0-1 0 0 0,-6-16 0 0 0,7 24 196 0 0,0 0 0 0 0,0 0-1 0 0,0 0 1 0 0,0 1 0 0 0,-1-1-1 0 0,0 0 1 0 0,1 1-1 0 0,-1-1 1 0 0,0 1 0 0 0,0 0-1 0 0,0 0 1 0 0,-1 0 0 0 0,1 0-1 0 0,0 0 1 0 0,-1 0-1 0 0,1 0 1 0 0,-1 1 0 0 0,0-1-1 0 0,1 1 1 0 0,-6-2 0 0 0,-1 4-1951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2.406"/>
    </inkml:context>
    <inkml:brush xml:id="br0">
      <inkml:brushProperty name="width" value="0.035" units="cm"/>
      <inkml:brushProperty name="height" value="0.035" units="cm"/>
      <inkml:brushProperty name="color" value="#FF0066"/>
    </inkml:brush>
  </inkml:definitions>
  <inkml:trace contextRef="#ctx0" brushRef="#br0">72 5 1352 0 0,'1'0'91'0'0,"-1"-1"0"0"0,1 1 0 0 0,0-1 0 0 0,0 1 0 0 0,0-1 0 0 0,-1 1-1 0 0,1 0 1 0 0,0 0 0 0 0,0-1 0 0 0,0 1 0 0 0,0 0 0 0 0,0 0 0 0 0,-1 0 0 0 0,1 0 0 0 0,0 0-1 0 0,0 0 1 0 0,0 0 0 0 0,0 0 0 0 0,0 1 0 0 0,0-1 0 0 0,0 0 0 0 0,-1 0 0 0 0,1 1 0 0 0,0-1-1 0 0,0 0 1 0 0,0 1 0 0 0,-1-1 0 0 0,1 1 0 0 0,0-1 0 0 0,-1 1 0 0 0,1 0 0 0 0,0-1 0 0 0,-1 1-1 0 0,1 0 1 0 0,-1-1 0 0 0,1 1 0 0 0,-1 0 0 0 0,1-1 0 0 0,-1 1 0 0 0,1 0 0 0 0,-1 0 0 0 0,0 0-1 0 0,1 0 1 0 0,-1-1 0 0 0,0 1 0 0 0,0 0 0 0 0,0 0 0 0 0,0 0 0 0 0,1 0 0 0 0,-2 1 0 0 0,8 49 970 0 0,-7-50-1087 0 0,-2 53 662 0 0,-2 1 0 0 0,-3-1 0 0 0,-2 0 0 0 0,-25 84 0 0 0,15-64 1007 0 0,-13 100 1 0 0,31-170-1609 0 0,0 1-237 0 0,0 0-1 0 0,1 0 1 0 0,0 0-1 0 0,0 0 1 0 0,0 0 0 0 0,0 0-1 0 0,1-1 1 0 0,0 1 0 0 0,1 6-1 0 0,2-6-4032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6.883"/>
    </inkml:context>
    <inkml:brush xml:id="br0">
      <inkml:brushProperty name="width" value="0.035" units="cm"/>
      <inkml:brushProperty name="height" value="0.035" units="cm"/>
      <inkml:brushProperty name="color" value="#008C3A"/>
    </inkml:brush>
  </inkml:definitions>
  <inkml:trace contextRef="#ctx0" brushRef="#br0">0 14 10946 0 0,'14'2'625'0'0,"-1"0"-1"0"0,0 0 1 0 0,1 1 0 0 0,-1 1-1 0 0,13 6 1 0 0,19 4 415 0 0,-9-5-527 0 0,1-2 0 0 0,1-1 0 0 0,-1-2 0 0 0,58-1 0 0 0,-68-4-893 0 0,1-2 0 0 0,0-1-1 0 0,52-15 1 0 0,13-13-2724 0 0,-46 11 1505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3.110"/>
    </inkml:context>
    <inkml:brush xml:id="br0">
      <inkml:brushProperty name="width" value="0.035" units="cm"/>
      <inkml:brushProperty name="height" value="0.035" units="cm"/>
      <inkml:brushProperty name="color" value="#FF0066"/>
    </inkml:brush>
  </inkml:definitions>
  <inkml:trace contextRef="#ctx0" brushRef="#br0">5 226 6593 0 0,'-1'0'42'0'0,"1"0"0"0"0,0 1 0 0 0,-1-1-1 0 0,1 0 1 0 0,0 0 0 0 0,-1 1-1 0 0,1-1 1 0 0,0 1 0 0 0,0-1 0 0 0,-1 0-1 0 0,1 1 1 0 0,0-1 0 0 0,0 0-1 0 0,0 1 1 0 0,0-1 0 0 0,-1 1-1 0 0,1-1 1 0 0,0 1 0 0 0,0-1 0 0 0,0 0-1 0 0,0 1 1 0 0,0-1 0 0 0,0 1-1 0 0,0-1 1 0 0,0 1 0 0 0,0-1 0 0 0,0 1-1 0 0,0-1 1 0 0,0 0 0 0 0,1 1-1 0 0,-1-1 1 0 0,0 1 0 0 0,0-1 0 0 0,0 0-1 0 0,1 1 1 0 0,15 18 992 0 0,26 7 425 0 0,-29-22-1630 0 0,0-1 1 0 0,1 0 0 0 0,-1-1 0 0 0,1-1-1 0 0,0 0 1 0 0,-1 0 0 0 0,1-2 0 0 0,0 0-1 0 0,-1 0 1 0 0,19-5 0 0 0,11-4-1754 0 0,78-29 1 0 0,2-19-1020 0 0,-87 39 2685 0 0,0 1 1 0 0,45-14-1 0 0,-77 30 253 0 0,-1 1 0 0 0,0 0-1 0 0,0 0 1 0 0,1 1 0 0 0,-1-1 0 0 0,0 1-1 0 0,1-1 1 0 0,-1 1 0 0 0,1 0 0 0 0,-1 0-1 0 0,1 1 1 0 0,-1-1 0 0 0,0 1 0 0 0,1 0-1 0 0,-1-1 1 0 0,0 1 0 0 0,0 1 0 0 0,1-1-1 0 0,-1 0 1 0 0,0 1 0 0 0,0 0 0 0 0,0 0-1 0 0,-1 0 1 0 0,1 0 0 0 0,0 0 0 0 0,2 3-1 0 0,-2 0 66 0 0,1 0 0 0 0,-2 0 0 0 0,1 0 0 0 0,-1 0-1 0 0,1 0 1 0 0,-2 1 0 0 0,1-1 0 0 0,0 1 0 0 0,-1-1-1 0 0,0 1 1 0 0,0 0 0 0 0,-1-1 0 0 0,0 1 0 0 0,0 0-1 0 0,-1 7 1 0 0,-2 5 1692 0 0,-1-1 1 0 0,-1 1-1 0 0,-1-1 1 0 0,0 0-1 0 0,-1-1 1 0 0,-1 0-1 0 0,-17 27 0 0 0,-17 38 180 0 0,25-39-2004 0 0,2 0-1 0 0,2 1 0 0 0,1 0 0 0 0,2 1 0 0 0,3 0 0 0 0,1 0 1 0 0,0 52-1 0 0,6-93 0 0 0,0-1 0 0 0,0 1 1 0 0,0 0-1 0 0,1-1 0 0 0,-1 1 0 0 0,1-1 1 0 0,-1 1-1 0 0,1 0 0 0 0,0-1 1 0 0,0 1-1 0 0,0-1 0 0 0,1 0 1 0 0,-1 1-1 0 0,0-1 0 0 0,4 4 0 0 0,-5-6 45 0 0,1 1 0 0 0,0-1-1 0 0,-1 0 1 0 0,1 1-1 0 0,-1-1 1 0 0,1 0-1 0 0,0 0 1 0 0,-1 1-1 0 0,1-1 1 0 0,-1 0-1 0 0,1 0 1 0 0,0 0 0 0 0,-1 0-1 0 0,1 0 1 0 0,0 0-1 0 0,-1 0 1 0 0,1 0-1 0 0,0 0 1 0 0,-1 0-1 0 0,1 0 1 0 0,0 0-1 0 0,-1-1 1 0 0,2 1 0 0 0,19-19-275 0 0,-10 2 293 0 0,0-1-1 0 0,-1 0 0 0 0,0 0 1 0 0,-2-1-1 0 0,0 0 0 0 0,-1-1 1 0 0,-1 0-1 0 0,5-32 0 0 0,-3-9-88 0 0,1-95-1 0 0,-8 98 41 0 0,3 1 0 0 0,11-61 0 0 0,-14 113 129 0 0,0-1 0 0 0,0 1 0 0 0,0-1 1 0 0,1 1-1 0 0,-1 0 0 0 0,1 0 0 0 0,1 0 0 0 0,-1 0 0 0 0,1 0 0 0 0,0 0 0 0 0,0 0 0 0 0,0 1 0 0 0,0-1 0 0 0,1 1 1 0 0,0 0-1 0 0,0 0 0 0 0,0 1 0 0 0,0-1 0 0 0,1 1 0 0 0,-1 0 0 0 0,1 0 0 0 0,0 0 0 0 0,0 1 0 0 0,6-3 1 0 0,53-23-1383 0 0,0 3 1 0 0,90-23 0 0 0,-59 21 295 0 0,-88 24 134 0 0,5-1-3813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3.340"/>
    </inkml:context>
    <inkml:brush xml:id="br0">
      <inkml:brushProperty name="width" value="0.035" units="cm"/>
      <inkml:brushProperty name="height" value="0.035" units="cm"/>
      <inkml:brushProperty name="color" value="#FF0066"/>
    </inkml:brush>
  </inkml:definitions>
  <inkml:trace contextRef="#ctx0" brushRef="#br0">3 236 8146 0 0,'0'0'22'0'0,"0"0"0"0"0,-1 0 0 0 0,1 0 0 0 0,0 0 0 0 0,0-1 0 0 0,0 1 0 0 0,0 0 0 0 0,0 0 0 0 0,0 0 0 0 0,0 0 0 0 0,0 0 0 0 0,-1 0 0 0 0,1 0 0 0 0,0 0 0 0 0,0-1 0 0 0,0 1-1 0 0,0 0 1 0 0,0 0 0 0 0,0 0 0 0 0,0 0 0 0 0,0 0 0 0 0,0 0 0 0 0,0-1 0 0 0,0 1 0 0 0,0 0 0 0 0,0 0 0 0 0,0 0 0 0 0,0 0 0 0 0,0 0 0 0 0,0 0 0 0 0,0-1 0 0 0,0 1 0 0 0,0 0 0 0 0,0 0 0 0 0,0 0 0 0 0,0 0 0 0 0,0 0 0 0 0,0 0 0 0 0,0-1 0 0 0,0 1 0 0 0,0 0 0 0 0,0 0 0 0 0,1 0 0 0 0,-1 0 0 0 0,0 0 0 0 0,0 0 0 0 0,0 0 0 0 0,0 0 0 0 0,0 0 0 0 0,0-1 0 0 0,0 1 0 0 0,0 0 0 0 0,1 0 0 0 0,-1 0 0 0 0,0 0 0 0 0,0 0 0 0 0,0 0 0 0 0,0 0 0 0 0,0 0 0 0 0,0 0 0 0 0,1 0 0 0 0,-1 0 0 0 0,0 0 0 0 0,0 0 0 0 0,0 0 0 0 0,0 0 0 0 0,0 0 0 0 0,1 0 0 0 0,19-8 2130 0 0,42-8 1583 0 0,-37 9-3415 0 0,31-10-676 0 0,105-46 0 0 0,-134 50-2261 0 0,0-2 0 0 0,48-35 0 0 0,-69 45 1847 0 0,0 0-1 0 0,-1 0 1 0 0,1-1-1 0 0,-1 0 1 0 0,4-6 0 0 0,-8 11 623 0 0,0 1 10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7:48:43.526"/>
    </inkml:context>
    <inkml:brush xml:id="br0">
      <inkml:brushProperty name="width" value="0.035" units="cm"/>
      <inkml:brushProperty name="height" value="0.035" units="cm"/>
      <inkml:brushProperty name="color" value="#FF0066"/>
    </inkml:brush>
  </inkml:definitions>
  <inkml:trace contextRef="#ctx0" brushRef="#br0">44 246 9362 0 0,'-35'10'753'0'0,"27"-5"106"0"0,26-6 1227 0 0,7-2-955 0 0,1-2 1 0 0,36-10-1 0 0,106-49-205 0 0,-86 31-1046 0 0,-13 5-1967 0 0,115-61-1 0 0,-147 66 357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9.106"/>
    </inkml:context>
    <inkml:brush xml:id="br0">
      <inkml:brushProperty name="width" value="0.035" units="cm"/>
      <inkml:brushProperty name="height" value="0.035" units="cm"/>
      <inkml:brushProperty name="color" value="#FF0066"/>
    </inkml:brush>
  </inkml:definitions>
  <inkml:trace contextRef="#ctx0" brushRef="#br0">537 717 5409 0 0,'-100'-6'1708'0'0,"74"3"-1086"0"0,0 1 0 0 0,0 1-1 0 0,0 1 1 0 0,0 1 0 0 0,-30 6 0 0 0,51-5-547 0 0,-1 0 1 0 0,1 0-1 0 0,0 1 1 0 0,0-1-1 0 0,0 1 1 0 0,0 0 0 0 0,1 1-1 0 0,-1-1 1 0 0,1 1-1 0 0,0 0 1 0 0,0 0-1 0 0,0 0 1 0 0,1 0-1 0 0,-1 1 1 0 0,1-1 0 0 0,0 1-1 0 0,0 0 1 0 0,1 0-1 0 0,-1 0 1 0 0,1 1-1 0 0,0-1 1 0 0,-2 10-1 0 0,-2 10-175 0 0,1 1 0 0 0,1 0 0 0 0,-1 41 0 0 0,19 424-643 0 0,-1-255 535 0 0,-74 1689-720 0 0,48-1766 458 0 0,-56 521-296 0 0,63-635 658 0 0,-1-9 18 0 0,2 1-1 0 0,1-1 1 0 0,2 1-1 0 0,2 0 1 0 0,6 57-1 0 0,-6-93 114 0 0,0 0 0 0 0,0 0-1 0 0,0-1 1 0 0,0 1 0 0 0,0 0 0 0 0,0 0-1 0 0,1-1 1 0 0,-1 1 0 0 0,0 0 0 0 0,1 0-1 0 0,-1-1 1 0 0,0 1 0 0 0,1 0 0 0 0,-1 0-1 0 0,1-1 1 0 0,-1 1 0 0 0,1-1 0 0 0,-1 1-1 0 0,1 0 1 0 0,-1-1 0 0 0,1 1 0 0 0,0-1-1 0 0,-1 1 1 0 0,1-1 0 0 0,0 0 0 0 0,0 1-1 0 0,-1-1 1 0 0,1 0 0 0 0,0 1 0 0 0,0-1 0 0 0,-1 0-1 0 0,1 0 1 0 0,0 0 0 0 0,0 0 0 0 0,0 0-1 0 0,-1 1 1 0 0,1-2 0 0 0,0 1 0 0 0,0 0-1 0 0,0 0 1 0 0,-1 0 0 0 0,1 0 0 0 0,0 0-1 0 0,0-1 1 0 0,0 1 0 0 0,-1 0 0 0 0,1-1-1 0 0,0 1 1 0 0,-1 0 0 0 0,1-1 0 0 0,0 1-1 0 0,-1-1 1 0 0,1 1 0 0 0,0-1 0 0 0,-1 0-1 0 0,1 1 1 0 0,-1-1 0 0 0,1 1 0 0 0,0-2-1 0 0,39-42 892 0 0,-36 40-842 0 0,129-187 1582 0 0,22-27-422 0 0,-61 111-1010 0 0,3 4-1 0 0,143-116 0 0 0,-199 188-447 0 0,2 3 1 0 0,1 1-1 0 0,0 3 0 0 0,2 1 0 0 0,1 2 0 0 0,1 3 0 0 0,0 1 0 0 0,90-17 0 0 0,-29 16-39 0 0,1 4 0 0 0,0 5 0 0 0,112 6-1 0 0,-109 8 461 0 0,0 5 1 0 0,-1 4-1 0 0,179 48 0 0 0,-125-13 854 0 0,266 117-1 0 0,174 118-653 0 0,-538-258-526 0 0,0-2-1 0 0,2-3 1 0 0,130 21 0 0 0,220 1 1682 0 0,-404-42-1474 0 0,-1 0 0 0 0,1-1-1 0 0,-1-1 1 0 0,25-4 0 0 0,-35 4-23 0 0,0 0-1 0 0,-1-1 0 0 0,1 1 0 0 0,-1-1 1 0 0,0 0-1 0 0,1-1 0 0 0,-1 1 0 0 0,0-1 1 0 0,0 0-1 0 0,-1 0 0 0 0,1 0 0 0 0,0 0 0 0 0,-1 0 1 0 0,0-1-1 0 0,0 0 0 0 0,0 0 0 0 0,0 0 1 0 0,4-8-1 0 0,10-25 268 0 0,-1 0 0 0 0,20-77-1 0 0,9-86-166 0 0,-26 103-131 0 0,18-100-236 0 0,-9-2 1 0 0,5-306 0 0 0,-83-401-1804 0 0,-48 353-1193 0 0,-41 8 185 0 0,70 289 2652 0 0,61 224 317 0 0,-47-210 1107 0 0,49 204-1044 0 0,2 0 1 0 0,1-1-1 0 0,3 1 0 0 0,5-57 1 0 0,5 47-188 0 0,1-15-1579 0 0,-12 61 1624 0 0,1 1 1 0 0,-1-1-1 0 0,0 1 0 0 0,1-1 0 0 0,-1 1 0 0 0,0-1 0 0 0,0 1 0 0 0,0 0 0 0 0,0 0 0 0 0,0-1 0 0 0,0 1 0 0 0,-1 0 0 0 0,1 0 1 0 0,0 0-1 0 0,-1 0 0 0 0,1 1 0 0 0,0-1 0 0 0,-1 0 0 0 0,1 0 0 0 0,-1 1 0 0 0,1-1 0 0 0,-1 1 0 0 0,1-1 0 0 0,-1 1 0 0 0,0 0 1 0 0,1 0-1 0 0,-1-1 0 0 0,1 1 0 0 0,-3 1 0 0 0,-51-4-932 0 0,55 3 1043 0 0,-331 31 861 0 0,189-14 463 0 0,-1320 175 7614 0 0,664-36-4495 0 0,763-148-4245 0 0,-622 111 1310 0 0,374-84-7602 0 0,239-31 168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1.280"/>
    </inkml:context>
    <inkml:brush xml:id="br0">
      <inkml:brushProperty name="width" value="0.035" units="cm"/>
      <inkml:brushProperty name="height" value="0.035" units="cm"/>
      <inkml:brushProperty name="color" value="#FF0066"/>
    </inkml:brush>
  </inkml:definitions>
  <inkml:trace contextRef="#ctx0" brushRef="#br0">298 934 3081 0 0,'-5'-3'537'0'0,"0"0"0"0"0,0 0 0 0 0,-1 1 0 0 0,1-1 0 0 0,0 1 0 0 0,-1 0 1 0 0,0 1-1 0 0,-5-2 0 0 0,10 3-438 0 0,-1 0 0 0 0,1 0 1 0 0,0 0-1 0 0,0 0 0 0 0,0 0 0 0 0,-1 0 1 0 0,1 0-1 0 0,0 0 0 0 0,0 0 0 0 0,0 0 1 0 0,-1 1-1 0 0,1-1 0 0 0,0 1 1 0 0,0-1-1 0 0,0 0 0 0 0,0 1 0 0 0,0 0 1 0 0,0-1-1 0 0,0 1 0 0 0,0 0 0 0 0,0 0 1 0 0,0-1-1 0 0,0 1 0 0 0,0 0 1 0 0,1 0-1 0 0,-1 0 0 0 0,0 0 0 0 0,0 0 1 0 0,1 0-1 0 0,-1 0 0 0 0,1 0 0 0 0,-1 0 1 0 0,1 1-1 0 0,0-1 0 0 0,-1 0 0 0 0,1 0 1 0 0,0 0-1 0 0,0 0 0 0 0,0 1 1 0 0,-1-1-1 0 0,1 0 0 0 0,1 0 0 0 0,-1 3 1 0 0,4 66 84 0 0,20 112 0 0 0,-6-60-88 0 0,58 865 422 0 0,-71-897-560 0 0,20 908-1256 0 0,-23-875 889 0 0,-2-92 175 0 0,-1 5 391 0 0,2-1 0 0 0,1 1 0 0 0,2 0 0 0 0,12 45 0 0 0,-14-73-93 0 0,0 0-1 0 0,1 0 1 0 0,0 0-1 0 0,0-1 1 0 0,1 1-1 0 0,0-1 1 0 0,0 0-1 0 0,0 0 1 0 0,1 0-1 0 0,0-1 1 0 0,1 1-1 0 0,0-1 1 0 0,0-1-1 0 0,0 1 1 0 0,0-1-1 0 0,1 0 1 0 0,0 0-1 0 0,0-1 1 0 0,0 0-1 0 0,1 0 1 0 0,-1-1-1 0 0,1 0 1 0 0,0 0-1 0 0,10 1 1 0 0,12 1 30 0 0,1-1 0 0 0,0-1-1 0 0,-1-2 1 0 0,1-2 0 0 0,57-7 0 0 0,156-41 377 0 0,-170 32-293 0 0,1445-256 296 0 0,-549 184-2799 0 0,-658 70 2161 0 0,252-4 195 0 0,-477 29-27 0 0,94 18-1 0 0,-101-11 178 0 0,126 4 0 0 0,-189-17-82 0 0,13 0 141 0 0,-1-1 0 0 0,50-7 0 0 0,-73 7-198 0 0,1 0 1 0 0,-1-1 0 0 0,0 0-1 0 0,0 0 1 0 0,1 0-1 0 0,-1-1 1 0 0,-1 1 0 0 0,1-1-1 0 0,0-1 1 0 0,-1 1 0 0 0,1-1-1 0 0,-1 0 1 0 0,0 0-1 0 0,0-1 1 0 0,-1 1 0 0 0,1-1-1 0 0,-1 0 1 0 0,4-7 0 0 0,-7 9-19 0 0,0 1 0 0 0,0 0 1 0 0,-1-1-1 0 0,1 1 0 0 0,-1 0 1 0 0,1-1-1 0 0,-1 1 0 0 0,0 0 1 0 0,0-1-1 0 0,0 1 0 0 0,0-1 1 0 0,-1 1-1 0 0,1 0 0 0 0,-1-1 1 0 0,1 1-1 0 0,-1 0 0 0 0,0-1 1 0 0,0 1-1 0 0,0 0 1 0 0,0 0-1 0 0,0 0 0 0 0,-1 0 1 0 0,1 0-1 0 0,0 0 0 0 0,-1 0 1 0 0,0 0-1 0 0,1 1 0 0 0,-4-3 1 0 0,-8-8 97 0 0,0 1 0 0 0,-1 0 0 0 0,-16-9 0 0 0,4 3-92 0 0,8 1-60 0 0,1 0 0 0 0,0-1 0 0 0,1-1 0 0 0,1 0 0 0 0,0-1 0 0 0,2 0 0 0 0,-22-42 0 0 0,-59-162-568 0 0,82 193 542 0 0,-23-75-242 0 0,4-1 0 0 0,4-2 1 0 0,6-1-1 0 0,4-1 0 0 0,5 0 0 0 0,4-191 0 0 0,20 70 327 0 0,10 2 0 0 0,63-274 0 0 0,-65 405 413 0 0,36-207 720 0 0,-50 259-1266 0 0,-3-1 1 0 0,-1 1-1 0 0,-3-1 1 0 0,-9-72-1 0 0,8 105-76 0 0,-1 0-1 0 0,0 0 0 0 0,-1 1 1 0 0,-1-1-1 0 0,0 1 1 0 0,-1 0-1 0 0,0 0 1 0 0,-1 1-1 0 0,0 0 1 0 0,-1 0-1 0 0,-18-21 1 0 0,19 26 112 0 0,0 1 0 0 0,0 1-1 0 0,-1-1 1 0 0,1 1 0 0 0,-1 0 0 0 0,-1 1 0 0 0,1 0 0 0 0,0 0 0 0 0,-1 0 0 0 0,0 1-1 0 0,0 1 1 0 0,0 0 0 0 0,0 0 0 0 0,0 1 0 0 0,0 0 0 0 0,0 0 0 0 0,-1 1 0 0 0,1 0-1 0 0,-12 2 1 0 0,-25 6 475 0 0,0 2 0 0 0,1 2 0 0 0,-64 26 0 0 0,-9 2 766 0 0,-138 26 559 0 0,-3-11 1 0 0,-369 31-1 0 0,-424 30-477 0 0,951-105-1116 0 0,-207 18 120 0 0,-1-14 1 0 0,-372-28-1 0 0,556 3-391 0 0,-139-6-641 0 0,205 15 558 0 0,0 3-1 0 0,-83 14 0 0 0,138-15 114 0 0,-40 9-254 0 0,42-10 216 0 0,0 1 0 0 0,0-1-1 0 0,-1 1 1 0 0,1 0 0 0 0,0 0 0 0 0,0 0 0 0 0,0 0 0 0 0,0 0 0 0 0,0 1-1 0 0,1-1 1 0 0,-1 0 0 0 0,0 1 0 0 0,1 0 0 0 0,-1-1 0 0 0,-2 4 0 0 0,4 6-5906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2.529"/>
    </inkml:context>
    <inkml:brush xml:id="br0">
      <inkml:brushProperty name="width" value="0.035" units="cm"/>
      <inkml:brushProperty name="height" value="0.035" units="cm"/>
      <inkml:brushProperty name="color" value="#FF0066"/>
    </inkml:brush>
  </inkml:definitions>
  <inkml:trace contextRef="#ctx0" brushRef="#br0">142 519 9362 0 0,'-1'0'44'0'0,"1"0"0"0"0,-1 0 0 0 0,1 0 0 0 0,-1 0 1 0 0,1 0-1 0 0,-1-1 0 0 0,0 1 0 0 0,1 0 0 0 0,-1 0 0 0 0,1-1 0 0 0,-1 1 0 0 0,1 0 1 0 0,0-1-1 0 0,-1 1 0 0 0,1-1 0 0 0,-1 1 0 0 0,1 0 0 0 0,-1-1 0 0 0,1 1 0 0 0,0-1 1 0 0,-1 1-1 0 0,1-1 0 0 0,0 1 0 0 0,0-1 0 0 0,-1 1 0 0 0,1-1 0 0 0,0 0 0 0 0,0 1 1 0 0,0-1-1 0 0,0 1 0 0 0,0-1 0 0 0,0 1 0 0 0,0-1 0 0 0,0 0 0 0 0,0 0 0 0 0,2 1 775 0 0,-1 17-465 0 0,-46 358-414 0 0,13-142 0 0 0,-24 655-176 0 0,59-714 377 0 0,7 0 1 0 0,8-1-1 0 0,44 185 0 0 0,-46-292 172 0 0,36 97 0 0 0,-45-143-279 0 0,2-1 1 0 0,0 0 0 0 0,1 0-1 0 0,1-1 1 0 0,1 0 0 0 0,1-1-1 0 0,0 0 1 0 0,1-1 0 0 0,16 14-1 0 0,-20-22-51 0 0,1-1 0 0 0,0-1 0 0 0,0 0 0 0 0,1 0 1 0 0,0-1-1 0 0,0 0 0 0 0,0-1 0 0 0,0-1 0 0 0,0 0 0 0 0,1-1 0 0 0,0 0 0 0 0,-1 0 0 0 0,1-2 0 0 0,0 1 0 0 0,0-2 0 0 0,0 0 1 0 0,22-4-1 0 0,4-3-73 0 0,-1-1 0 0 0,0-3 0 0 0,-1 0 0 0 0,54-27 1 0 0,391-224-795 0 0,-248 128 830 0 0,381-190-1157 0 0,-375 216-1117 0 0,428-131-1 0 0,-569 211 1438 0 0,2 4 0 0 0,125-14 0 0 0,-153 32 413 0 0,0 2 1 0 0,1 4-1 0 0,139 16 1 0 0,-169-7 547 0 0,-2 1 0 0 0,1 2 1 0 0,-2 2-1 0 0,1 2 1 0 0,-2 1-1 0 0,0 3 1 0 0,-1 1-1 0 0,38 26 0 0 0,-47-25 475 0 0,0 1 0 0 0,-2 2 0 0 0,-1 0 0 0 0,-1 2 0 0 0,45 57 0 0 0,-53-54 411 0 0,-1 0-1 0 0,-2 2 1 0 0,-1 0 0 0 0,-1 0-1 0 0,-1 1 1 0 0,7 37-1 0 0,18 47 3717 0 0,-36-113-4501 0 0,0-1 0 0 0,0 1 0 0 0,0 0 0 0 0,1 0 1 0 0,-1-1-1 0 0,1 1 0 0 0,-1-1 0 0 0,1 0 0 0 0,0 1 0 0 0,0-1 0 0 0,0 0 0 0 0,0 0 0 0 0,1 0 0 0 0,2 2 0 0 0,-4-4-132 0 0,-1 0 0 0 0,1 0-1 0 0,-1 1 1 0 0,0-1 0 0 0,1 0-1 0 0,-1 0 1 0 0,1 0 0 0 0,-1 0-1 0 0,1 0 1 0 0,-1 0 0 0 0,0 0-1 0 0,1 0 1 0 0,-1 0 0 0 0,1 0-1 0 0,-1 0 1 0 0,1 0 0 0 0,-1-1-1 0 0,1 1 1 0 0,-1 0 0 0 0,0 0-1 0 0,1 0 1 0 0,-1 0 0 0 0,1-1-1 0 0,-1 1 1 0 0,0 0 0 0 0,1-1-1 0 0,-1 1 1 0 0,0 0 0 0 0,1 0-1 0 0,-1-1 1 0 0,0 1 0 0 0,1-1-1 0 0,5-28-340 0 0,-7 2 250 0 0,-2 0 1 0 0,-1 0 0 0 0,-1 0 0 0 0,-1 1-1 0 0,-13-36 1 0 0,8 27 16 0 0,-149-421-466 0 0,-2-9-1172 0 0,116 293 69 0 0,-29-225-1 0 0,50 63 2309 0 0,21 213-496 0 0,-30-172-1 0 0,30 269-447 0 0,-2 1-1 0 0,-1 0 0 0 0,0 0 0 0 0,-2 1 0 0 0,0 0 1 0 0,-2 0-1 0 0,-1 1 0 0 0,-19-27 0 0 0,21 35 107 0 0,0 0 0 0 0,-2 1 0 0 0,1 1 1 0 0,-2 0-1 0 0,1 0 0 0 0,-1 1 0 0 0,-1 1 0 0 0,0 0 0 0 0,0 1 0 0 0,-1 1 0 0 0,0 0 0 0 0,0 1 0 0 0,-18-5 0 0 0,3 4 536 0 0,-1 1-1 0 0,0 2 0 0 0,0 0 1 0 0,0 3-1 0 0,-1 0 1 0 0,-48 6-1 0 0,-186 42 1848 0 0,262-46-2221 0 0,-638 181 2897 0 0,34-7-1412 0 0,505-153-1528 0 0,-1-4 1 0 0,-2-5 0 0 0,-210-1-1 0 0,224-16-380 0 0,-1-5 0 0 0,1-3 0 0 0,-127-35-1 0 0,155 28-1509 0 0,-75-34 0 0 0,94 32-3766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2.934"/>
    </inkml:context>
    <inkml:brush xml:id="br0">
      <inkml:brushProperty name="width" value="0.035" units="cm"/>
      <inkml:brushProperty name="height" value="0.035" units="cm"/>
      <inkml:brushProperty name="color" value="#FF0066"/>
    </inkml:brush>
  </inkml:definitions>
  <inkml:trace contextRef="#ctx0" brushRef="#br0">54 1 13883 0 0,'-7'2'-69'0'0,"3"-1"186"0"0,1-1-1 0 0,0 1 0 0 0,0 0 0 0 0,-1 1 0 0 0,1-1 0 0 0,0 0 0 0 0,0 1 0 0 0,0 0 1 0 0,-4 2-1 0 0,6-2-65 0 0,0 0 1 0 0,0 0 0 0 0,-1 0 0 0 0,2 0-1 0 0,-1 0 1 0 0,0 1 0 0 0,0-1 0 0 0,0 0 0 0 0,1 0-1 0 0,0 0 1 0 0,-1 1 0 0 0,1-1 0 0 0,0 0-1 0 0,0 0 1 0 0,0 1 0 0 0,0-1 0 0 0,1 4-1 0 0,27 288-2188 0 0,-10-135-428 0 0,-2 222 1 0 0,-17-371 2368 0 0,1 0-169 0 0,0-1 0 0 0,0 1 0 0 0,-2-1 0 0 0,1 1 0 0 0,-1-1 0 0 0,0 1 0 0 0,-7 15 0 0 0,1-13-1807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3.135"/>
    </inkml:context>
    <inkml:brush xml:id="br0">
      <inkml:brushProperty name="width" value="0.035" units="cm"/>
      <inkml:brushProperty name="height" value="0.035" units="cm"/>
      <inkml:brushProperty name="color" value="#FF0066"/>
    </inkml:brush>
  </inkml:definitions>
  <inkml:trace contextRef="#ctx0" brushRef="#br0">4 0 776 0 0,'-1'0'108'0'0,"1"1"-1"0"0,0-1 1 0 0,0 0 0 0 0,-1 1-1 0 0,1-1 1 0 0,0 1-1 0 0,0-1 1 0 0,0 0-1 0 0,-1 1 1 0 0,1-1 0 0 0,0 1-1 0 0,0-1 1 0 0,0 0-1 0 0,0 1 1 0 0,0-1 0 0 0,0 1-1 0 0,0-1 1 0 0,0 1-1 0 0,0-1 1 0 0,0 0-1 0 0,0 1 1 0 0,0-1 0 0 0,0 1-1 0 0,0-1 1 0 0,0 1-1 0 0,1-1 1 0 0,-1 0 0 0 0,0 1-1 0 0,0-1 1 0 0,0 0-1 0 0,1 1 1 0 0,-1-1-1 0 0,0 0 1 0 0,1 1 0 0 0,-1-1-1 0 0,0 0 1 0 0,0 1-1 0 0,1-1 1 0 0,-1 0 0 0 0,1 1-1 0 0,25 14 2463 0 0,33 6 218 0 0,-22-12-2161 0 0,1-2 0 0 0,0-1 0 0 0,0-2 0 0 0,0-2 0 0 0,56-3-1 0 0,189-36-2891 0 0,-220 29-103 0 0,-34 8 1153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3.353"/>
    </inkml:context>
    <inkml:brush xml:id="br0">
      <inkml:brushProperty name="width" value="0.035" units="cm"/>
      <inkml:brushProperty name="height" value="0.035" units="cm"/>
      <inkml:brushProperty name="color" value="#FF0066"/>
    </inkml:brush>
  </inkml:definitions>
  <inkml:trace contextRef="#ctx0" brushRef="#br0">40 331 7946 0 0,'-9'11'210'0'0,"5"-7"-144"0"0,1 0-1 0 0,0-1 0 0 0,0 1 1 0 0,0 0-1 0 0,0 1 0 0 0,1-1 1 0 0,-1 0-1 0 0,1 1 1 0 0,-2 6-1 0 0,4-10-26 0 0,0 0 0 0 0,1 0 1 0 0,-1-1-1 0 0,1 1 0 0 0,-1 0 1 0 0,0-1-1 0 0,1 1 0 0 0,0-1 0 0 0,-1 1 1 0 0,1-1-1 0 0,-1 1 0 0 0,1-1 0 0 0,0 1 1 0 0,-1-1-1 0 0,1 1 0 0 0,0-1 1 0 0,-1 0-1 0 0,1 0 0 0 0,0 1 0 0 0,0-1 1 0 0,-1 0-1 0 0,1 0 0 0 0,0 0 1 0 0,0 0-1 0 0,0 1 0 0 0,24 3 1438 0 0,-25-4-1469 0 0,15 0 221 0 0,-1 0 0 0 0,1 0 0 0 0,-1-2 1 0 0,1 0-1 0 0,-1 0 0 0 0,1-2 0 0 0,-1 1 1 0 0,0-2-1 0 0,-1 0 0 0 0,19-10 0 0 0,18-10 37 0 0,60-42-1 0 0,214-167-3108 0 0,-270 192-1440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3.873"/>
    </inkml:context>
    <inkml:brush xml:id="br0">
      <inkml:brushProperty name="width" value="0.035" units="cm"/>
      <inkml:brushProperty name="height" value="0.035" units="cm"/>
      <inkml:brushProperty name="color" value="#FF0066"/>
    </inkml:brush>
  </inkml:definitions>
  <inkml:trace contextRef="#ctx0" brushRef="#br0">173 839 5041 0 0,'0'0'388'0'0,"0"0"-254"0"0,0-1 299 0 0,6 12 6203 0 0,-2 38-5798 0 0,-2 1-1 0 0,-3 0 1 0 0,-7 57-1 0 0,-32 152-1456 0 0,-6-72-27 0 0,38-162 700 0 0,-1 1-1 0 0,-2-2 1 0 0,-1 0 0 0 0,0 0 0 0 0,-19 25-1 0 0,31-49-21 0 0,0 0 0 0 0,0 0 1 0 0,0-1-1 0 0,0 1 0 0 0,0 0 0 0 0,0 0 0 0 0,0 0 0 0 0,0 0 0 0 0,0 0 0 0 0,0 0 0 0 0,0-1 1 0 0,0 1-1 0 0,0 0 0 0 0,0 0 0 0 0,0 0 0 0 0,-1 0 0 0 0,1 0 0 0 0,0 0 0 0 0,0 0 0 0 0,0 0 1 0 0,0-1-1 0 0,0 1 0 0 0,0 0 0 0 0,0 0 0 0 0,0 0 0 0 0,0 0 0 0 0,-1 0 0 0 0,1 0 0 0 0,0 0 1 0 0,0 0-1 0 0,0 0 0 0 0,0 0 0 0 0,0 0 0 0 0,0 0 0 0 0,-1 0 0 0 0,1 0 0 0 0,0 0 0 0 0,0 0 1 0 0,0 0-1 0 0,0 0 0 0 0,0 0 0 0 0,0 0 0 0 0,-1 0 0 0 0,1 0 0 0 0,0 0 0 0 0,0 0 0 0 0,0 0 1 0 0,0 0-1 0 0,0 0 0 0 0,0 0 0 0 0,0 0 0 0 0,-1 0 0 0 0,1 0 0 0 0,0 0 0 0 0,0 0 1 0 0,0 1-1 0 0,0-1 0 0 0,0 0 0 0 0,0 0 0 0 0,0 0 0 0 0,0 0 0 0 0,0 0 0 0 0,0 0 0 0 0,0 0 1 0 0,-1 1-1 0 0,1-21 545 0 0,4-30-787 0 0,-4 47 293 0 0,20-208-247 0 0,17-131 103 0 0,-25 268 2 0 0,3 1 0 0 0,41-115-1 0 0,-21 96-153 0 0,5 2-1 0 0,56-96 0 0 0,-67 139-121 0 0,1 0-1 0 0,3 2 1 0 0,2 2 0 0 0,1 1 0 0 0,53-47 0 0 0,-77 79 42 0 0,0 0 1 0 0,1 0-1 0 0,0 1 0 0 0,1 1 1 0 0,0 0-1 0 0,21-8 0 0 0,-31 14 254 0 0,-1 1 0 0 0,1 0 0 0 0,0 0 0 0 0,0 0 0 0 0,0 0 0 0 0,0 0 0 0 0,0 1-1 0 0,0 0 1 0 0,0 0 0 0 0,0 0 0 0 0,-1 0 0 0 0,1 0 0 0 0,0 1 0 0 0,0 0 0 0 0,0 0 0 0 0,0 0 0 0 0,0 0-1 0 0,-1 1 1 0 0,1-1 0 0 0,-1 1 0 0 0,1 0 0 0 0,-1 0 0 0 0,1 0 0 0 0,-1 1 0 0 0,0-1 0 0 0,0 1 0 0 0,0-1-1 0 0,-1 1 1 0 0,1 0 0 0 0,4 7 0 0 0,1 3 80 0 0,-1 1 0 0 0,-1 0 0 0 0,0 1 0 0 0,-1-1 0 0 0,0 1 0 0 0,-1 0 0 0 0,-1 1 0 0 0,0-1 0 0 0,-1 0 0 0 0,-1 30 0 0 0,-1 5 276 0 0,-3 0 1 0 0,-10 50-1 0 0,3-43 122 0 0,-3 0 0 0 0,-2-1 0 0 0,-2 0 0 0 0,-44 93 0 0 0,41-108 6 0 0,-3 0 0 0 0,-1-2-1 0 0,-2 0 1 0 0,-1-2 0 0 0,-3-1-1 0 0,-48 47 1 0 0,64-69-253 0 0,-2-1 0 0 0,0 0 0 0 0,0-1 0 0 0,-32 17 1 0 0,43-27-293 0 0,1 1 0 0 0,-1-1 1 0 0,0 0-1 0 0,0 0 0 0 0,0-1 1 0 0,0 0-1 0 0,0 1 0 0 0,0-2 1 0 0,-1 1-1 0 0,1 0 0 0 0,0-1 1 0 0,0 0-1 0 0,-1-1 0 0 0,1 1 1 0 0,0-1-1 0 0,0 0 0 0 0,0 0 1 0 0,0 0-1 0 0,0-1 0 0 0,0 0 1 0 0,0 0-1 0 0,0 0 1 0 0,-6-4-1 0 0,-12-13-5903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7.085"/>
    </inkml:context>
    <inkml:brush xml:id="br0">
      <inkml:brushProperty name="width" value="0.035" units="cm"/>
      <inkml:brushProperty name="height" value="0.035" units="cm"/>
      <inkml:brushProperty name="color" value="#008C3A"/>
    </inkml:brush>
  </inkml:definitions>
  <inkml:trace contextRef="#ctx0" brushRef="#br0">150 99 9362 0 0,'-22'19'291'0'0,"0"0"1"0"0,2 1-1 0 0,-23 29 1 0 0,39-43-91 0 0,-1 0 0 0 0,0 1-1 0 0,1-1 1 0 0,0 1 0 0 0,1 0 0 0 0,0 0 0 0 0,0 1 0 0 0,0-1 0 0 0,1 1 0 0 0,0-1 0 0 0,1 1 0 0 0,-1 0 0 0 0,1 0 0 0 0,1 0 0 0 0,0-1 0 0 0,1 17 0 0 0,-1-22-108 0 0,1 0 0 0 0,0-1 0 0 0,-1 1 0 0 0,1 0-1 0 0,0 0 1 0 0,0 0 0 0 0,0 0 0 0 0,0-1-1 0 0,1 1 1 0 0,-1-1 0 0 0,0 1 0 0 0,1-1 0 0 0,-1 1-1 0 0,1-1 1 0 0,-1 0 0 0 0,1 1 0 0 0,-1-1 0 0 0,1 0-1 0 0,0 0 1 0 0,0 0 0 0 0,0 0 0 0 0,0-1 0 0 0,-1 1-1 0 0,1 0 1 0 0,0-1 0 0 0,0 0 0 0 0,0 1 0 0 0,0-1-1 0 0,0 0 1 0 0,0 0 0 0 0,0 0 0 0 0,1 0 0 0 0,-1 0-1 0 0,0-1 1 0 0,3 0 0 0 0,10-1 70 0 0,-1-1 0 0 0,1-1 0 0 0,22-9 0 0 0,-33 12-165 0 0,55-25 73 0 0,0-3 0 0 0,-2-3 1 0 0,-1-2-1 0 0,53-42 1 0 0,82-51-3921 0 0,-134 95-1536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4.480"/>
    </inkml:context>
    <inkml:brush xml:id="br0">
      <inkml:brushProperty name="width" value="0.035" units="cm"/>
      <inkml:brushProperty name="height" value="0.035" units="cm"/>
      <inkml:brushProperty name="color" value="#FF0066"/>
    </inkml:brush>
  </inkml:definitions>
  <inkml:trace contextRef="#ctx0" brushRef="#br0">0 1433 4001 0 0,'7'-9'470'0'0,"-1"0"0"0"0,0 0 0 0 0,0-1 0 0 0,-1 0 0 0 0,-1-1 0 0 0,7-19 0 0 0,2-4 403 0 0,210-411 5961 0 0,-12 92-2817 0 0,-44 80-3615 0 0,-47 55-1266 0 0,-115 208-417 0 0,-3 3-2852 0 0,-1 3-1524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4:44.821"/>
    </inkml:context>
    <inkml:brush xml:id="br0">
      <inkml:brushProperty name="width" value="0.035" units="cm"/>
      <inkml:brushProperty name="height" value="0.035" units="cm"/>
      <inkml:brushProperty name="color" value="#FF0066"/>
    </inkml:brush>
  </inkml:definitions>
  <inkml:trace contextRef="#ctx0" brushRef="#br0">0 1035 5785 0 0,'11'-26'1143'0'0,"1"1"-1"0"0,1 0 1 0 0,31-43-1 0 0,-6 10-72 0 0,459-713 3452 0 0,-492 764-4520 0 0,24-30 30 0 0,-28 35-30 0 0,1 1 0 0 0,-1 0 1 0 0,0-1-1 0 0,0 1 1 0 0,1 0-1 0 0,-1 0 1 0 0,0 0-1 0 0,1 0 0 0 0,-1 0 1 0 0,1 0-1 0 0,-1 0 1 0 0,1 0-1 0 0,0 1 0 0 0,-1-1 1 0 0,1 1-1 0 0,0-1 1 0 0,-1 1-1 0 0,1 0 1 0 0,0-1-1 0 0,3 1 0 0 0,-4 1 35 0 0,0 0 0 0 0,1 0 0 0 0,-1 0 0 0 0,0 0 0 0 0,1 1 0 0 0,-1-1 0 0 0,0 0 0 0 0,0 0 0 0 0,0 1 0 0 0,0-1 0 0 0,0 1 0 0 0,0-1 0 0 0,-1 1 0 0 0,1-1 0 0 0,0 1 0 0 0,-1-1 0 0 0,1 1 0 0 0,-1 3 0 0 0,8 37 365 0 0,-6-33-294 0 0,39 525 1057 0 0,-38-456-1163 0 0,-2 460-1153 0 0,1-490-344 0 0,2-36-4180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0.948"/>
    </inkml:context>
    <inkml:brush xml:id="br0">
      <inkml:brushProperty name="width" value="0.035" units="cm"/>
      <inkml:brushProperty name="height" value="0.035" units="cm"/>
      <inkml:brushProperty name="color" value="#FF0066"/>
    </inkml:brush>
  </inkml:definitions>
  <inkml:trace contextRef="#ctx0" brushRef="#br0">4 1 5785 0 0,'-1'1'91'0'0,"1"0"-1"0"0,-1 0 1 0 0,1 0-1 0 0,0 0 1 0 0,-1 0-1 0 0,1 0 1 0 0,0 0-1 0 0,-1 0 1 0 0,1 1-1 0 0,0-1 0 0 0,0 0 1 0 0,0 0-1 0 0,0 0 1 0 0,0 0-1 0 0,0 0 1 0 0,0 0-1 0 0,1 0 1 0 0,-1 1-1 0 0,0-1 1 0 0,1 0-1 0 0,-1 0 1 0 0,1 0-1 0 0,-1 0 1 0 0,1 0-1 0 0,-1 0 1 0 0,1 0-1 0 0,0 0 1 0 0,18 40 1022 0 0,-18-39-999 0 0,14 24 119 0 0,-1 0 0 0 0,-1 2 0 0 0,-2-1 0 0 0,-1 2 0 0 0,-1-1 0 0 0,-1 1 0 0 0,-2 1 0 0 0,-1-1 0 0 0,1 31 0 0 0,-28 616 3102 0 0,-2-134-1462 0 0,23-434-1633 0 0,4 306 552 0 0,3-297-993 0 0,33 176 0 0 0,-35-272-453 0 0,0 1-1 0 0,2-1 0 0 0,12 31 0 0 0,-8-35-757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1.774"/>
    </inkml:context>
    <inkml:brush xml:id="br0">
      <inkml:brushProperty name="width" value="0.035" units="cm"/>
      <inkml:brushProperty name="height" value="0.035" units="cm"/>
      <inkml:brushProperty name="color" value="#FF0066"/>
    </inkml:brush>
  </inkml:definitions>
  <inkml:trace contextRef="#ctx0" brushRef="#br0">275 50 600 0 0,'18'-6'486'0'0,"19"-6"998"0"0,-36 12-1452 0 0,0 0-1 0 0,-1 0 1 0 0,1-1 0 0 0,0 1-1 0 0,0 0 1 0 0,0-1 0 0 0,0 1-1 0 0,-1-1 1 0 0,1 1 0 0 0,0-1-1 0 0,-1 1 1 0 0,1-1 0 0 0,0 1-1 0 0,-1-1 1 0 0,1 0 0 0 0,0 1 0 0 0,-1-1-1 0 0,1 0 1 0 0,-1 1 0 0 0,1-1-1 0 0,-1 0 1 0 0,0 0 0 0 0,1 0-1 0 0,-1 1 1 0 0,0-1 0 0 0,0 0-1 0 0,1 0 1 0 0,-1-1 0 0 0,-1 1 71 0 0,1 0 0 0 0,-1 0 0 0 0,0 0 0 0 0,0 0 0 0 0,0 1 0 0 0,1-1 0 0 0,-1 0 0 0 0,0 0 0 0 0,0 1 0 0 0,0-1 0 0 0,0 0 0 0 0,0 1 1 0 0,0-1-1 0 0,-1 1 0 0 0,1-1 0 0 0,0 1 0 0 0,0 0 0 0 0,0 0 0 0 0,0-1 0 0 0,-1 1 0 0 0,1 0 0 0 0,0 0 0 0 0,-2 0 0 0 0,-36 0 2801 0 0,30 0-1888 0 0,2 0-811 0 0,1 0-1 0 0,-1 1 1 0 0,1-1-1 0 0,-1 1 1 0 0,1 1-1 0 0,-1-1 1 0 0,1 1-1 0 0,0 0 1 0 0,-1 1-1 0 0,1-1 1 0 0,0 1-1 0 0,1 0 1 0 0,-1 1-1 0 0,1-1 1 0 0,-1 1-1 0 0,-8 9 1 0 0,5-3 179 0 0,1 0 1 0 0,0 1 0 0 0,1 0-1 0 0,0 0 1 0 0,1 1-1 0 0,0 0 1 0 0,-6 19 0 0 0,-11 29-288 0 0,3 1 0 0 0,-23 125 1 0 0,38-160-69 0 0,2 0 0 0 0,1 1 0 0 0,1-1 0 0 0,2 1 1 0 0,0 0-1 0 0,2-1 0 0 0,0 0 0 0 0,2 1 0 0 0,16 48 1 0 0,-19-71-32 0 0,-1 0 1 0 0,1 0-1 0 0,0 0 1 0 0,0 0-1 0 0,0 0 1 0 0,1-1-1 0 0,-1 1 0 0 0,1-1 1 0 0,0 1-1 0 0,0-1 1 0 0,0 0-1 0 0,0 0 1 0 0,1-1-1 0 0,-1 1 1 0 0,1-1-1 0 0,-1 1 1 0 0,1-1-1 0 0,0 0 1 0 0,0-1-1 0 0,0 1 1 0 0,7 1-1 0 0,-7-2-36 0 0,1-1 0 0 0,0 0 0 0 0,0 0 0 0 0,0 0 0 0 0,-1-1 1 0 0,1 1-1 0 0,0-1 0 0 0,0 0 0 0 0,-1-1 0 0 0,1 1 0 0 0,-1-1 0 0 0,1 0 0 0 0,-1 0 0 0 0,0 0 0 0 0,1-1 0 0 0,-1 1 0 0 0,0-1 0 0 0,-1 0 0 0 0,6-5 0 0 0,5-6 2 0 0,0-2 0 0 0,0 0 0 0 0,-1 0 0 0 0,-1-1 0 0 0,-1-1 0 0 0,15-31 0 0 0,-13 21 73 0 0,-1-1 0 0 0,-2 0 0 0 0,13-56 0 0 0,-22 81-61 0 0,0 0-1 0 0,-1-1 1 0 0,1 1-1 0 0,-1-1 1 0 0,0 1-1 0 0,0-1 0 0 0,0 0 1 0 0,-1 1-1 0 0,0 0 1 0 0,0-1-1 0 0,0 1 0 0 0,0-1 1 0 0,-1 1-1 0 0,0 0 1 0 0,1 0-1 0 0,-2 0 1 0 0,1 0-1 0 0,0 0 0 0 0,-1 0 1 0 0,0 1-1 0 0,1-1 1 0 0,-7-5-1 0 0,5 7 18 0 0,1-1 0 0 0,-1 1 0 0 0,1 0 0 0 0,-1 0 1 0 0,0 1-1 0 0,0-1 0 0 0,0 1 0 0 0,0 0 0 0 0,0-1 0 0 0,0 2 0 0 0,0-1 0 0 0,0 1 1 0 0,0-1-1 0 0,0 1 0 0 0,-1 0 0 0 0,1 0 0 0 0,0 1 0 0 0,0 0 0 0 0,0-1 0 0 0,0 1 0 0 0,0 0 1 0 0,0 1-1 0 0,0-1 0 0 0,-7 5 0 0 0,0 0 88 0 0,0 1 1 0 0,1 1 0 0 0,0 0-1 0 0,1 0 1 0 0,0 0-1 0 0,0 2 1 0 0,0-1-1 0 0,1 1 1 0 0,1 0-1 0 0,0 0 1 0 0,0 1-1 0 0,-5 13 1 0 0,-1 2 116 0 0,1 1 0 0 0,1 1 0 0 0,2 0 0 0 0,-6 30 0 0 0,13-51-245 0 0,1-1 1 0 0,0 0 0 0 0,0 1-1 0 0,1-1 1 0 0,0 1 0 0 0,0-1 0 0 0,0 1-1 0 0,1-1 1 0 0,0 1 0 0 0,0-1-1 0 0,4 9 1 0 0,-5-13 15 0 0,1 0-1 0 0,0-1 1 0 0,0 1 0 0 0,0-1 0 0 0,0 1-1 0 0,0-1 1 0 0,0 1 0 0 0,1-1 0 0 0,-1 0-1 0 0,0 1 1 0 0,1-1 0 0 0,-1 0 0 0 0,1 0-1 0 0,-1 0 1 0 0,1 0 0 0 0,0 0 0 0 0,2 1-1 0 0,-2-2-10 0 0,1 1 0 0 0,0-1-1 0 0,0 1 1 0 0,0-1-1 0 0,0 0 1 0 0,0 0 0 0 0,0-1-1 0 0,0 1 1 0 0,0 0 0 0 0,0-1-1 0 0,0 0 1 0 0,-1 0 0 0 0,1 0-1 0 0,3-1 1 0 0,0-1-387 0 0,0 0 1 0 0,-1 0-1 0 0,1 0 1 0 0,-1-1-1 0 0,1 1 0 0 0,-1-1 1 0 0,5-6-1 0 0,16-19-4230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2.445"/>
    </inkml:context>
    <inkml:brush xml:id="br0">
      <inkml:brushProperty name="width" value="0.035" units="cm"/>
      <inkml:brushProperty name="height" value="0.035" units="cm"/>
      <inkml:brushProperty name="color" value="#FF0066"/>
    </inkml:brush>
  </inkml:definitions>
  <inkml:trace contextRef="#ctx0" brushRef="#br0">35 16 5785 0 0,'0'0'23'0'0,"0"-1"0"0"0,0 1 0 0 0,-1 0 0 0 0,1-1 0 0 0,0 1 0 0 0,0-1 0 0 0,0 1 0 0 0,0-1 0 0 0,0 1 0 0 0,0-1 1 0 0,0 1-1 0 0,0-1 0 0 0,0 1 0 0 0,0-1 0 0 0,0 1 0 0 0,0 0 0 0 0,0-1 0 0 0,0 1 0 0 0,0-1 0 0 0,0 1 0 0 0,1-1 0 0 0,-1 1 0 0 0,0-1 0 0 0,0 1 0 0 0,1 0 0 0 0,-1-1 0 0 0,0 1 0 0 0,0 0 0 0 0,1-1 0 0 0,-1 1 0 0 0,0 0 0 0 0,1-1 0 0 0,-1 1 0 0 0,1 0 0 0 0,-1 0 0 0 0,0-1 0 0 0,1 1 0 0 0,-1 0 0 0 0,1 0 0 0 0,-1 0 0 0 0,0-1 0 0 0,1 1 0 0 0,-1 0 0 0 0,1 0 0 0 0,-1 0 0 0 0,1 0 0 0 0,-1 0 0 0 0,1 0 0 0 0,-1 0 0 0 0,1 0 1 0 0,-1 0-1 0 0,1 0 0 0 0,-1 0 0 0 0,0 0 0 0 0,1 1 0 0 0,-1-1 0 0 0,1 0 0 0 0,0 1 0 0 0,1-1-52 0 0,0 0-1 0 0,0 1 1 0 0,1 0 0 0 0,-1 0 0 0 0,0 0 0 0 0,0 0-1 0 0,0 0 1 0 0,0 0 0 0 0,-1 0 0 0 0,1 0 0 0 0,0 1-1 0 0,2 2 1 0 0,1 3-24 0 0,-1 0 0 0 0,0 1-1 0 0,-1 0 1 0 0,0 0 0 0 0,0 0 0 0 0,-1 0-1 0 0,0 0 1 0 0,0 0 0 0 0,0 10 0 0 0,3 81-561 0 0,-5-70 557 0 0,-6 233 1913 0 0,-48 308 0 0 0,39-440-1623 0 0,11-96-111 0 0,1 1-327 0 0,-2 1 1 0 0,-12 43-1 0 0,17-78 177 0 0,-3 7-507 0 0,0-12-1083 0 0,0-9-950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2.682"/>
    </inkml:context>
    <inkml:brush xml:id="br0">
      <inkml:brushProperty name="width" value="0.035" units="cm"/>
      <inkml:brushProperty name="height" value="0.035" units="cm"/>
      <inkml:brushProperty name="color" value="#FF0066"/>
    </inkml:brush>
  </inkml:definitions>
  <inkml:trace contextRef="#ctx0" brushRef="#br0">6 410 10946 0 0,'0'1'40'0'0,"-1"0"1"0"0,0 0-1 0 0,1 0 0 0 0,-1 0 0 0 0,1 0 0 0 0,-1 0 0 0 0,1 0 1 0 0,0 0-1 0 0,-1 0 0 0 0,1 0 0 0 0,0 0 0 0 0,0 0 0 0 0,0 0 1 0 0,0 0-1 0 0,0 0 0 0 0,0 0 0 0 0,0 0 0 0 0,0 0 0 0 0,0 0 0 0 0,0 0 1 0 0,0 0-1 0 0,1 0 0 0 0,-1 0 0 0 0,0 0 0 0 0,1 0 0 0 0,0 1 1 0 0,0-1-4 0 0,1 1 1 0 0,-1-1 0 0 0,0-1-1 0 0,1 1 1 0 0,-1 0 0 0 0,1 0-1 0 0,-1 0 1 0 0,1-1 0 0 0,-1 1 0 0 0,1-1-1 0 0,0 1 1 0 0,-1-1 0 0 0,1 0-1 0 0,0 0 1 0 0,1 1 0 0 0,12-1 97 0 0,-1 0 1 0 0,1-1 0 0 0,16-4 0 0 0,-21 4-22 0 0,38-8 65 0 0,-1-1 0 0 0,0-2 0 0 0,-1-3 0 0 0,85-38 0 0 0,163-109-2089 0 0,-245 131 859 0 0,11-7-1253 0 0,1 4 0 0 0,68-29 0 0 0,-92 48 976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3.465"/>
    </inkml:context>
    <inkml:brush xml:id="br0">
      <inkml:brushProperty name="width" value="0.035" units="cm"/>
      <inkml:brushProperty name="height" value="0.035" units="cm"/>
      <inkml:brushProperty name="color" value="#FF0066"/>
    </inkml:brush>
  </inkml:definitions>
  <inkml:trace contextRef="#ctx0" brushRef="#br0">941 148 7458 0 0,'-2'-1'78'0'0,"-1"0"0"0"0,0 0 0 0 0,1 0 1 0 0,0-1-1 0 0,-1 1 0 0 0,1-1 0 0 0,0 1 1 0 0,0-1-1 0 0,0 0 0 0 0,0 0 1 0 0,0 0-1 0 0,0 0 0 0 0,0 0 0 0 0,1-1 1 0 0,-1 1-1 0 0,1 0 0 0 0,0-1 0 0 0,-1 1 1 0 0,1-1-1 0 0,0 0 0 0 0,1 1 0 0 0,-1-1 1 0 0,0 0-1 0 0,1 1 0 0 0,-1-1 0 0 0,1-3 1 0 0,-10-32-377 0 0,7 34 87 0 0,1 1 1 0 0,0-1 0 0 0,-1 1-1 0 0,0-1 1 0 0,0 1 0 0 0,0 0-1 0 0,0 0 1 0 0,0 1 0 0 0,-1-1-1 0 0,1 0 1 0 0,-1 1 0 0 0,0 0-1 0 0,0 0 1 0 0,0 0 0 0 0,0 1 0 0 0,0-1-1 0 0,0 1 1 0 0,0 0 0 0 0,0 0-1 0 0,-1 0 1 0 0,1 1 0 0 0,0-1-1 0 0,-1 1 1 0 0,1 0 0 0 0,-5 1-1 0 0,-12 0-198 0 0,0 0 0 0 0,0 2 0 0 0,-35 8 0 0 0,35-5 784 0 0,-1 1 0 0 0,2 1-1 0 0,-1 0 1 0 0,1 2 0 0 0,0 0-1 0 0,1 2 1 0 0,0 0 0 0 0,-17 15-1 0 0,10-6 262 0 0,2 2-1 0 0,1 1 0 0 0,1 1 0 0 0,-35 49 0 0 0,18-10-25 0 0,2 2-1 0 0,4 2 0 0 0,2 1 0 0 0,-22 75 1 0 0,-35 153 540 0 0,76-239-786 0 0,1 1 1 0 0,3 1 0 0 0,0 69-1 0 0,8-113-238 0 0,1-1-1 0 0,0 1 1 0 0,1 0-1 0 0,0-1 1 0 0,2 0 0 0 0,0 1-1 0 0,0-1 1 0 0,1-1-1 0 0,8 16 1 0 0,-10-25-92 0 0,-1 0 0 0 0,2-1 0 0 0,-1 1 0 0 0,0 0 0 0 0,1-1 0 0 0,0 0 0 0 0,0 0 0 0 0,0 0 0 0 0,0 0 0 0 0,1-1 0 0 0,0 0 0 0 0,-1 1 0 0 0,1-2 0 0 0,0 1 0 0 0,1-1 0 0 0,-1 1 0 0 0,0-2 0 0 0,1 1-1 0 0,-1 0 1 0 0,1-1 0 0 0,-1 0 0 0 0,1 0 0 0 0,0-1 0 0 0,-1 0 0 0 0,1 0 0 0 0,0 0 0 0 0,9-2 0 0 0,11-3 31 0 0,0-1-1 0 0,0-1 1 0 0,-1-1-1 0 0,0-2 1 0 0,-1 0-1 0 0,0-2 1 0 0,0 0-1 0 0,32-24 1 0 0,21-20 227 0 0,69-66 0 0 0,-116 96-251 0 0,4-4-29 0 0,200-184-164 0 0,-186 164-1452 0 0,43-59 0 0 0,-49 51-3750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4.005"/>
    </inkml:context>
    <inkml:brush xml:id="br0">
      <inkml:brushProperty name="width" value="0.035" units="cm"/>
      <inkml:brushProperty name="height" value="0.035" units="cm"/>
      <inkml:brushProperty name="color" value="#FF0066"/>
    </inkml:brush>
  </inkml:definitions>
  <inkml:trace contextRef="#ctx0" brushRef="#br0">296 1170 10946 0 0,'-6'-3'438'0'0,"0"-2"0"0"0,0 1 0 0 0,0-1 0 0 0,1 1 0 0 0,0-1 0 0 0,0-1 0 0 0,0 1 0 0 0,1-1 0 0 0,-1 0-1 0 0,-5-11 1 0 0,10 17-440 0 0,0 0-1 0 0,0-1 0 0 0,0 1 0 0 0,0 0 0 0 0,0 0 1 0 0,0 0-1 0 0,-1 0 0 0 0,1 0 0 0 0,0 0 0 0 0,0 0 1 0 0,0 0-1 0 0,0-1 0 0 0,0 1 0 0 0,0 0 1 0 0,0 0-1 0 0,0 0 0 0 0,-1 0 0 0 0,1 0 0 0 0,0 0 1 0 0,0 0-1 0 0,0 0 0 0 0,0 0 0 0 0,0 0 0 0 0,0 0 1 0 0,-1 0-1 0 0,1 0 0 0 0,0 0 0 0 0,0 0 1 0 0,0 0-1 0 0,0 0 0 0 0,0 0 0 0 0,0 0 0 0 0,-1 0 1 0 0,1 0-1 0 0,0 0 0 0 0,0 0 0 0 0,0 0 0 0 0,0 0 1 0 0,0 0-1 0 0,0 0 0 0 0,-1 0 0 0 0,1 0 0 0 0,0 1 1 0 0,0-1-1 0 0,0 0 0 0 0,0 0 0 0 0,0 0 1 0 0,0 0-1 0 0,0 0 0 0 0,0 0 0 0 0,0 0 0 0 0,0 0 1 0 0,-1 1-1 0 0,1-1 0 0 0,0 0 0 0 0,0 0 0 0 0,0 0 1 0 0,0 0-1 0 0,0 0 0 0 0,0 0 0 0 0,0 1 1 0 0,-5 15-829 0 0,-2 21-749 0 0,-40 188-4312 0 0,-58 106 5751 0 0,77-268 896 0 0,-6 20 3935 0 0,85-275 1519 0 0,26-89-6698 0 0,-34 143 361 0 0,147-439-986 0 0,-162 502 929 0 0,3 1-1 0 0,3 2 0 0 0,48-74 0 0 0,-61 114-5 0 0,1 1-1 0 0,1 1 0 0 0,2 1 1 0 0,1 2-1 0 0,0 0 1 0 0,3 2-1 0 0,0 1 1 0 0,55-35-1 0 0,-80 56 168 0 0,0 1 0 0 0,0-1 0 0 0,0 1 0 0 0,0 0 0 0 0,1 1 0 0 0,-1-1 0 0 0,1 1 0 0 0,-1-1 0 0 0,1 2 0 0 0,-1-1 0 0 0,1 0 0 0 0,-1 1 0 0 0,1 0 0 0 0,0 0 0 0 0,-1 0 0 0 0,1 0 0 0 0,8 3-1 0 0,-9-1 31 0 0,0 0-1 0 0,-1 0 0 0 0,1 0 0 0 0,-1 0 1 0 0,1 1-1 0 0,-1 0 0 0 0,0-1 0 0 0,0 1 1 0 0,0 1-1 0 0,0-1 0 0 0,-1 0 0 0 0,1 1 0 0 0,-1-1 1 0 0,0 1-1 0 0,0 0 0 0 0,0-1 0 0 0,-1 1 1 0 0,1 0-1 0 0,1 8 0 0 0,1 7-40 0 0,0 1 1 0 0,-1 0-1 0 0,-1 0 1 0 0,0 0-1 0 0,-2 0 1 0 0,-1 0-1 0 0,0 0 1 0 0,-1-1-1 0 0,-10 38 1 0 0,0-9-54 0 0,-3 0 0 0 0,-38 82 1 0 0,27-79 232 0 0,-3-2 1 0 0,-1-1-1 0 0,-2-1 1 0 0,-42 44-1 0 0,-164 161 2930 0 0,222-236-2755 0 0,4-3-166 0 0,-1 0 1 0 0,-1-2-1 0 0,0 1 0 0 0,0-2 0 0 0,-1 0 1 0 0,-18 9-1 0 0,30-17-249 0 0,0 0 0 0 0,-1-1 0 0 0,0 0 0 0 0,1 0 0 0 0,-1 0 0 0 0,0 0 0 0 0,1 0 0 0 0,-1-1 0 0 0,0 0 0 0 0,0 0 0 0 0,1 0 0 0 0,-1 0 0 0 0,0 0 0 0 0,0-1 0 0 0,1 1 0 0 0,-1-1 0 0 0,0 0 0 0 0,1-1 1 0 0,-1 1-1 0 0,1 0 0 0 0,-1-1 0 0 0,1 0 0 0 0,0 0 0 0 0,0 0 0 0 0,-1 0 0 0 0,2 0 0 0 0,-1-1 0 0 0,0 0 0 0 0,0 1 0 0 0,1-1 0 0 0,-1 0 0 0 0,1 0 0 0 0,0 0 0 0 0,0 0 0 0 0,-3-7 0 0 0,-13-26-5593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5.228"/>
    </inkml:context>
    <inkml:brush xml:id="br0">
      <inkml:brushProperty name="width" value="0.035" units="cm"/>
      <inkml:brushProperty name="height" value="0.035" units="cm"/>
      <inkml:brushProperty name="color" value="#FF0066"/>
    </inkml:brush>
  </inkml:definitions>
  <inkml:trace contextRef="#ctx0" brushRef="#br0">0 3492 3081 0 0,'12'-6'64'0'0,"1"0"0"0"0,-1 0 0 0 0,1 1 0 0 0,16-4 0 0 0,131-47 2982 0 0,289-143 1 0 0,128-124 2125 0 0,-405 222-4841 0 0,301-178 930 0 0,269-152 42 0 0,-68 49-586 0 0,-353 198-639 0 0,821-569 290 0 0,-955 617-655 0 0,182-174-1 0 0,-319 260-761 0 0,47-62-1 0 0,-13-5-4051 0 0,-68 91 881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5.880"/>
    </inkml:context>
    <inkml:brush xml:id="br0">
      <inkml:brushProperty name="width" value="0.035" units="cm"/>
      <inkml:brushProperty name="height" value="0.035" units="cm"/>
      <inkml:brushProperty name="color" value="#FF0066"/>
    </inkml:brush>
  </inkml:definitions>
  <inkml:trace contextRef="#ctx0" brushRef="#br0">48 0 5785 0 0,'-2'1'43'0'0,"-1"0"0"0"0,1-1 1 0 0,0 1-1 0 0,-1 1 0 0 0,1-1 0 0 0,0 0 0 0 0,0 1 0 0 0,0-1 0 0 0,0 1 0 0 0,0-1 0 0 0,1 1 1 0 0,-1 0-1 0 0,0 0 0 0 0,1 0 0 0 0,-1 0 0 0 0,1 0 0 0 0,0 0 0 0 0,0 0 0 0 0,-2 3 0 0 0,2 0-37 0 0,1 1 1 0 0,-1 0-1 0 0,1-1 0 0 0,0 1 0 0 0,0 0 0 0 0,1 0 0 0 0,1 6 0 0 0,-1-2-55 0 0,9 65-287 0 0,-2-19-803 0 0,1 73 1 0 0,-9-111 1014 0 0,-1-1 1 0 0,-1 0 0 0 0,0 0 0 0 0,-1 0-1 0 0,-1 0 1 0 0,0 0 0 0 0,-1 0 0 0 0,-12 25 0 0 0,26-87 548 0 0,0 13-1599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7.428"/>
    </inkml:context>
    <inkml:brush xml:id="br0">
      <inkml:brushProperty name="width" value="0.035" units="cm"/>
      <inkml:brushProperty name="height" value="0.035" units="cm"/>
      <inkml:brushProperty name="color" value="#008C3A"/>
    </inkml:brush>
  </inkml:definitions>
  <inkml:trace contextRef="#ctx0" brushRef="#br0">14 1 6593 0 0,'1'0'624'0'0,"21"17"5483"0"0,-18-13-5896 0 0,-1-1-1 0 0,0 0 1 0 0,1 1 0 0 0,-2 0 0 0 0,1-1 0 0 0,0 1 0 0 0,-1 0 0 0 0,0 1-1 0 0,0-1 1 0 0,0 0 0 0 0,2 8 0 0 0,-1 4-181 0 0,-1 0 0 0 0,0 0 0 0 0,-1 0 0 0 0,-1 1 0 0 0,0-1 0 0 0,-2 0 0 0 0,-2 16 0 0 0,-32 115 33 0 0,10-47 282 0 0,25-93-291 0 0,-2 5 232 0 0,0 0 1 0 0,1 0 0 0 0,1 0 0 0 0,0 0-1 0 0,1 24 1 0 0,1-35-244 0 0,-1 1 0 0 0,0 0 0 0 0,1-1 0 0 0,-1 1 0 0 0,1-1 0 0 0,-1 1 0 0 0,1-1 0 0 0,-1 1 0 0 0,1-1 0 0 0,0 1 0 0 0,0-1 0 0 0,0 0 0 0 0,0 0 0 0 0,0 1 0 0 0,0-1 0 0 0,0 0 0 0 0,1 0 0 0 0,-1 0 0 0 0,0 0 0 0 0,3 1 0 0 0,-1-1-21 0 0,0 0 1 0 0,0-1-1 0 0,0 1 0 0 0,0-1 1 0 0,0 0-1 0 0,0 0 0 0 0,0 0 1 0 0,0 0-1 0 0,0 0 0 0 0,0-1 1 0 0,0 1-1 0 0,0-1 0 0 0,0 0 1 0 0,0 0-1 0 0,4-2 0 0 0,26-12-14 0 0,-1-1-1 0 0,56-37 0 0 0,8-5-260 0 0,53-17-1368 0 0,-48 32-2708 0 0,-69 31-704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6.272"/>
    </inkml:context>
    <inkml:brush xml:id="br0">
      <inkml:brushProperty name="width" value="0.035" units="cm"/>
      <inkml:brushProperty name="height" value="0.035" units="cm"/>
      <inkml:brushProperty name="color" value="#FF0066"/>
    </inkml:brush>
  </inkml:definitions>
  <inkml:trace contextRef="#ctx0" brushRef="#br0">17 82 6593 0 0,'-2'2'23'0'0,"1"-1"-1"0"0,-1 1 1 0 0,1 0-1 0 0,0-1 0 0 0,0 1 1 0 0,-1 0-1 0 0,1 0 0 0 0,0 0 1 0 0,1 0-1 0 0,-1 0 1 0 0,0 0-1 0 0,0 0 0 0 0,1 0 1 0 0,-1 0-1 0 0,1 0 0 0 0,0 0 1 0 0,0 0-1 0 0,0 1 0 0 0,0-1 1 0 0,0 0-1 0 0,0 0 1 0 0,0 0-1 0 0,1 0 0 0 0,-1 0 1 0 0,1 0-1 0 0,0 0 0 0 0,-1 0 1 0 0,1 0-1 0 0,0 0 1 0 0,0 0-1 0 0,0 0 0 0 0,0 0 1 0 0,1 0-1 0 0,-1-1 0 0 0,0 1 1 0 0,1-1-1 0 0,-1 1 1 0 0,1-1-1 0 0,0 1 0 0 0,-1-1 1 0 0,1 0-1 0 0,0 0 0 0 0,0 0 1 0 0,0 0-1 0 0,0 0 1 0 0,0 0-1 0 0,0 0 0 0 0,2 0 1 0 0,6 0-144 0 0,-1-1 1 0 0,0 0 0 0 0,1 0-1 0 0,-1-1 1 0 0,0 0-1 0 0,1 0 1 0 0,-1-1 0 0 0,0 0-1 0 0,0-1 1 0 0,14-6-1 0 0,16-3 559 0 0,9 0 90 0 0,-2-3 0 0 0,0-1-1 0 0,0-2 1 0 0,-2-2 0 0 0,49-30 0 0 0,-92 50-585 0 0,-1-1 0 0 0,0 1 0 0 0,1-1 0 0 0,-1 1 0 0 0,1-1 0 0 0,-1 1-1 0 0,1 0 1 0 0,0-1 0 0 0,-1 1 0 0 0,1 0 0 0 0,-1 0 0 0 0,1-1 0 0 0,-1 1 0 0 0,1 0 0 0 0,0 0 0 0 0,-1 0 0 0 0,1-1-1 0 0,0 1 1 0 0,-1 0 0 0 0,1 0 0 0 0,0 0 0 0 0,-1 0 0 0 0,1 0 0 0 0,0 1 0 0 0,-1-1 0 0 0,1 0 0 0 0,-1 0 0 0 0,1 0-1 0 0,0 0 1 0 0,-1 1 0 0 0,1-1 0 0 0,0 1 0 0 0,-2 21-496 0 0,-25 44 1244 0 0,20-54-536 0 0,-98 282 1643 0 0,77-205-1328 0 0,-4-1 1 0 0,-4-2-1 0 0,-48 88 1 0 0,82-174-516 0 0,-10 16 413 0 0,11-15-421 0 0,-1-1 0 0 0,1 0-1 0 0,0 0 1 0 0,0 1 0 0 0,-1-1 0 0 0,1 0 0 0 0,0 0 0 0 0,0 0 0 0 0,-1 1-1 0 0,1-1 1 0 0,0 0 0 0 0,-1 0 0 0 0,1 0 0 0 0,0 0 0 0 0,0 0 0 0 0,-1 0 0 0 0,1 0-1 0 0,0 1 1 0 0,-1-1 0 0 0,1 0 0 0 0,0 0 0 0 0,-1 0 0 0 0,1 0 0 0 0,0 0 0 0 0,-1 0-1 0 0,1-1 1 0 0,0 1 0 0 0,-1 0 0 0 0,1 0 0 0 0,0 0 0 0 0,-1 0 0 0 0,1 0 0 0 0,0 0-1 0 0,-1-1 1 0 0,1 1 0 0 0,0 0 0 0 0,0 0 0 0 0,-1 0 0 0 0,1-1 0 0 0,0 1 0 0 0,0 0-1 0 0,-1 0 1 0 0,1-1 0 0 0,0 1 0 0 0,0 0 0 0 0,0 0 0 0 0,0-1 0 0 0,-1 1 0 0 0,1 0-1 0 0,0-1 1 0 0,0 1 0 0 0,0-1 0 0 0,-4-9-3528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26.443"/>
    </inkml:context>
    <inkml:brush xml:id="br0">
      <inkml:brushProperty name="width" value="0.035" units="cm"/>
      <inkml:brushProperty name="height" value="0.035" units="cm"/>
      <inkml:brushProperty name="color" value="#FF0066"/>
    </inkml:brush>
  </inkml:definitions>
  <inkml:trace contextRef="#ctx0" brushRef="#br0">0 1 5785 0 0,'4'3'174'0'0,"-1"0"-1"0"0,1-1 1 0 0,-1 1 0 0 0,1-1-1 0 0,0 1 1 0 0,0-1-1 0 0,0 0 1 0 0,0-1-1 0 0,1 1 1 0 0,-1-1 0 0 0,0 1-1 0 0,9 0 1 0 0,3 2 347 0 0,16 7 188 0 0,1-2-1 0 0,1-2 0 0 0,-1-1 1 0 0,53 3-1 0 0,-64-9-1218 0 0,-1 0-1 0 0,0-2 1 0 0,0 0 0 0 0,0-1 0 0 0,0-2-1 0 0,-1 0 1 0 0,0-1 0 0 0,32-14-1 0 0,-21 4-792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0.437"/>
    </inkml:context>
    <inkml:brush xml:id="br0">
      <inkml:brushProperty name="width" value="0.035" units="cm"/>
      <inkml:brushProperty name="height" value="0.035" units="cm"/>
      <inkml:brushProperty name="color" value="#FF0066"/>
    </inkml:brush>
  </inkml:definitions>
  <inkml:trace contextRef="#ctx0" brushRef="#br0">67 147 1352 0 0,'-5'1'150'0'0,"1"0"0"0"0,0 0 1 0 0,0 1-1 0 0,-1-1 0 0 0,1 1 0 0 0,0 0 0 0 0,0 0 0 0 0,1 1 0 0 0,-1-1 0 0 0,0 1 0 0 0,1 0 0 0 0,-6 5 0 0 0,7-5-40 0 0,1-1 0 0 0,0 1 0 0 0,0 0 0 0 0,0 0 0 0 0,0 0 0 0 0,0 0 0 0 0,1 0-1 0 0,-1 0 1 0 0,1 0 0 0 0,0 0 0 0 0,0 0 0 0 0,0 0 0 0 0,0 0 0 0 0,1 0 0 0 0,-1 0 0 0 0,1 0 0 0 0,-1 0-1 0 0,1 0 1 0 0,2 4 0 0 0,118 493 5833 0 0,-120-495-5913 0 0,3 13 119 0 0,1-1-1 0 0,1 0 1 0 0,0 0-1 0 0,1 0 1 0 0,1-1-1 0 0,0 0 0 0 0,13 18 1 0 0,-19-31-94 0 0,0 0 0 0 0,0 0 0 0 0,0 0 0 0 0,1 0 1 0 0,0 0-1 0 0,-1-1 0 0 0,1 1 0 0 0,0-1 0 0 0,0 1 0 0 0,0-1 1 0 0,0 0-1 0 0,1 0 0 0 0,-1-1 0 0 0,1 1 0 0 0,-1-1 0 0 0,1 1 0 0 0,-1-1 1 0 0,1 0-1 0 0,0-1 0 0 0,0 1 0 0 0,-1-1 0 0 0,1 1 0 0 0,0-1 1 0 0,0 0-1 0 0,0 0 0 0 0,-1-1 0 0 0,1 1 0 0 0,0-1 0 0 0,0 0 0 0 0,-1 0 1 0 0,1 0-1 0 0,-1 0 0 0 0,1-1 0 0 0,-1 0 0 0 0,1 1 0 0 0,-1-1 1 0 0,0 0-1 0 0,0-1 0 0 0,0 1 0 0 0,4-5 0 0 0,15-12 296 0 0,0-1 0 0 0,-2-1-1 0 0,-1-1 1 0 0,19-28 0 0 0,63-106 686 0 0,-66 99-820 0 0,8-13 62 0 0,130-220-146 0 0,-165 275-309 0 0,-1 1 1 0 0,-1-1 0 0 0,0-1 0 0 0,6-30 0 0 0,-11 41-32 0 0,0 0 1 0 0,-1 0-1 0 0,1 0 1 0 0,-1 0-1 0 0,-1 0 1 0 0,1 0-1 0 0,-1 0 1 0 0,-2-9-1 0 0,2 11-126 0 0,0 0 0 0 0,0 1 0 0 0,0-1-1 0 0,-1 0 1 0 0,1 1 0 0 0,-1-1 0 0 0,0 1 0 0 0,0-1-1 0 0,0 1 1 0 0,0 0 0 0 0,0 0 0 0 0,0 0 0 0 0,-1 0-1 0 0,1 0 1 0 0,-5-2 0 0 0,-13-5-4111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1.078"/>
    </inkml:context>
    <inkml:brush xml:id="br0">
      <inkml:brushProperty name="width" value="0.035" units="cm"/>
      <inkml:brushProperty name="height" value="0.035" units="cm"/>
      <inkml:brushProperty name="color" value="#FF0066"/>
    </inkml:brush>
  </inkml:definitions>
  <inkml:trace contextRef="#ctx0" brushRef="#br0">110 401 2529 0 0,'2'-6'259'0'0,"0"1"0"0"0,1 0 0 0 0,-1 1 0 0 0,1-1 1 0 0,0 0-1 0 0,0 1 0 0 0,1-1 0 0 0,-1 1 0 0 0,1 0 1 0 0,7-6-1 0 0,-1-1 116 0 0,-4 4-39 0 0,0 1 0 0 0,1-1 0 0 0,0 1 0 0 0,0 0 0 0 0,0 0 0 0 0,1 1 0 0 0,13-7 0 0 0,-19 11-304 0 0,0 0 0 0 0,0 0-1 0 0,0 1 1 0 0,0-1 0 0 0,0 1-1 0 0,0-1 1 0 0,1 1 0 0 0,-1 0-1 0 0,0 0 1 0 0,0 0 0 0 0,1 0-1 0 0,-1 0 1 0 0,0 0-1 0 0,0 1 1 0 0,0-1 0 0 0,1 1-1 0 0,-1-1 1 0 0,0 1 0 0 0,0 0-1 0 0,0 0 1 0 0,0 0 0 0 0,0 0-1 0 0,0 0 1 0 0,0 1 0 0 0,-1-1-1 0 0,1 0 1 0 0,0 1 0 0 0,-1 0-1 0 0,1-1 1 0 0,-1 1 0 0 0,1 0-1 0 0,-1 0 1 0 0,0-1-1 0 0,0 1 1 0 0,0 0 0 0 0,0 0-1 0 0,1 3 1 0 0,5 11 177 0 0,-1 1-1 0 0,0-1 1 0 0,-2 1 0 0 0,1 1-1 0 0,-2-1 1 0 0,-1 0-1 0 0,0 1 1 0 0,-1 0 0 0 0,-2 24-1 0 0,-3 23-87 0 0,-14 71-1 0 0,-43 147 408 0 0,48-240 260 0 0,-1-1 0 0 0,-2-1 1 0 0,-2 0-1 0 0,-35 57 0 0 0,32-67 726 0 0,14-28-546 0 0,10-21-616 0 0,72-221-1018 0 0,10 4 0 0 0,149-291 0 0 0,-194 438-659 0 0,-29 61 997 0 0,1 0 0 0 0,2 1 0 0 0,0 0 0 0 0,20-26 1 0 0,-33 51 350 0 0,0-1 0 0 0,0 0 0 0 0,0 1 0 0 0,1-1 1 0 0,-1 1-1 0 0,0-1 0 0 0,1 1 0 0 0,-1 0 0 0 0,1 0 1 0 0,0 0-1 0 0,-1 0 0 0 0,1 0 0 0 0,0 0 0 0 0,0 0 1 0 0,0 0-1 0 0,-1 0 0 0 0,1 1 0 0 0,0-1 0 0 0,0 1 1 0 0,0 0-1 0 0,0 0 0 0 0,0-1 0 0 0,0 1 0 0 0,0 0 1 0 0,0 0-1 0 0,0 1 0 0 0,0-1 0 0 0,0 0 0 0 0,0 1 0 0 0,0-1 1 0 0,0 1-1 0 0,0 0 0 0 0,-1-1 0 0 0,1 1 0 0 0,0 0 1 0 0,0 0-1 0 0,-1 0 0 0 0,1 1 0 0 0,-1-1 0 0 0,1 0 1 0 0,-1 0-1 0 0,1 1 0 0 0,-1-1 0 0 0,0 1 0 0 0,1-1 1 0 0,0 3-1 0 0,6 7 13 0 0,1 1 0 0 0,-2 0 0 0 0,0 1 0 0 0,0 0 1 0 0,5 14-1 0 0,20 62-176 0 0,-5 3 1 0 0,-3 0-1 0 0,-4 1 1 0 0,15 190-1 0 0,-32-248 89 0 0,-1 1 1 0 0,-2-1-1 0 0,-2 1 0 0 0,-1-1 0 0 0,-14 62 1 0 0,13-82 18 0 0,-1 1 1 0 0,0-1 0 0 0,-1-1-1 0 0,-1 1 1 0 0,0-1 0 0 0,-1 0-1 0 0,-1-1 1 0 0,0 0 0 0 0,-1 0 0 0 0,0-1-1 0 0,-1 0 1 0 0,0-1 0 0 0,-1 0-1 0 0,0-1 1 0 0,-17 10 0 0 0,9-7 247 0 0,-2-1 0 0 0,0-1 1 0 0,0 0-1 0 0,-1-2 0 0 0,0-1 1 0 0,-1-1-1 0 0,1-1 1 0 0,-1-1-1 0 0,-1-1 0 0 0,1-1 1 0 0,-1-1-1 0 0,-26-2 0 0 0,34-1-109 0 0,0 0 0 0 0,1-1 0 0 0,-1-1 0 0 0,1-1 0 0 0,-1 0 0 0 0,1-1 0 0 0,0-1-1 0 0,1 0 1 0 0,-1-1 0 0 0,1-1 0 0 0,1 0 0 0 0,0-1 0 0 0,0-1 0 0 0,0 0 0 0 0,1-1 0 0 0,1 0 0 0 0,0-1-1 0 0,-15-19 1 0 0,10 8-319 0 0,1 0-1 0 0,2-1 0 0 0,-19-37 0 0 0,29 50-314 0 0,0 1 1 0 0,1-1-1 0 0,0 0 0 0 0,-3-21 1 0 0,5 26-129 0 0,1-1 1 0 0,0 1 0 0 0,0 0-1 0 0,1 0 1 0 0,0-1-1 0 0,0 1 1 0 0,0 0-1 0 0,1 0 1 0 0,3-10 0 0 0,2 0-765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1.652"/>
    </inkml:context>
    <inkml:brush xml:id="br0">
      <inkml:brushProperty name="width" value="0.035" units="cm"/>
      <inkml:brushProperty name="height" value="0.035" units="cm"/>
      <inkml:brushProperty name="color" value="#FF0066"/>
    </inkml:brush>
  </inkml:definitions>
  <inkml:trace contextRef="#ctx0" brushRef="#br0">211 430 1552 0 0,'45'-30'1273'0'0,"-42"28"-1314"0"0,2-1 306 0 0,0-1 0 0 0,0 1 1 0 0,1 0-1 0 0,-1 1 0 0 0,1-1 0 0 0,-1 1 1 0 0,9-2-1 0 0,-14 4-176 0 0,1 0 0 0 0,0 0 1 0 0,0 0-1 0 0,-1 0 0 0 0,1 0 1 0 0,0 0-1 0 0,-1 0 0 0 0,1 0 0 0 0,0 0 1 0 0,-1 1-1 0 0,1-1 0 0 0,0 0 1 0 0,-1 0-1 0 0,1 1 0 0 0,0-1 0 0 0,-1 0 1 0 0,1 1-1 0 0,-1-1 0 0 0,1 1 1 0 0,-1-1-1 0 0,1 1 0 0 0,-1-1 0 0 0,1 1 1 0 0,-1-1-1 0 0,1 2 0 0 0,0 0 142 0 0,0 1 0 0 0,0-1 0 0 0,0 1-1 0 0,-1-1 1 0 0,1 1 0 0 0,-1 0 0 0 0,0-1 0 0 0,1 1-1 0 0,-1 0 1 0 0,-1 4 0 0 0,-2 30 84 0 0,-2 0 1 0 0,-2-1-1 0 0,-1 1 0 0 0,-2-1 1 0 0,-1-1-1 0 0,-19 39 0 0 0,5-18 134 0 0,-4-2 0 0 0,-67 99 0 0 0,91-146-269 0 0,-35 44 976 0 0,37-48-981 0 0,0 1 0 0 0,0-1 0 0 0,0-1 0 0 0,0 1 0 0 0,0 0 0 0 0,-1-1 0 0 0,1 0 0 0 0,-1 1 0 0 0,0-2 0 0 0,1 1 0 0 0,-1 0 1 0 0,-6 1-1 0 0,10-3-137 0 0,-1 0 1 0 0,0 0-1 0 0,1-1 1 0 0,-1 1-1 0 0,1 0 1 0 0,-1 0-1 0 0,0-1 1 0 0,1 1-1 0 0,-1 0 1 0 0,1-1-1 0 0,-1 1 1 0 0,1-1-1 0 0,-1 1 1 0 0,1-1-1 0 0,0 1 1 0 0,-1-1-1 0 0,1 1 1 0 0,0-1-1 0 0,-1 1 1 0 0,1-1-1 0 0,0 1 1 0 0,-1-1-1 0 0,1 1 1 0 0,0-1-1 0 0,0 0 1 0 0,0 1-1 0 0,0-1 1 0 0,-1 0-1 0 0,1 1 1 0 0,0-1-1 0 0,0 0 1 0 0,0 1-1 0 0,0-1 1 0 0,1 1-1 0 0,-1-1 1 0 0,0 0-1 0 0,0 1 1 0 0,0-1-1 0 0,0 1 1 0 0,1-2-1 0 0,5-32 145 0 0,-6 31-128 0 0,27-94-57 0 0,5 1 0 0 0,3 1 0 0 0,5 2-1 0 0,59-101 1 0 0,-69 141-375 0 0,2 1-1 0 0,64-78 0 0 0,-72 102 160 0 0,1 1 1 0 0,2 1 0 0 0,1 1-1 0 0,1 1 1 0 0,49-30-1 0 0,-77 53 202 0 0,1 0-1 0 0,0 0 1 0 0,-1 0-1 0 0,1 0 0 0 0,0 0 1 0 0,0 1-1 0 0,-1-1 0 0 0,1 1 1 0 0,0-1-1 0 0,0 1 0 0 0,0 0 1 0 0,0 0-1 0 0,0 0 0 0 0,0 0 1 0 0,-1 0-1 0 0,1 0 1 0 0,0 0-1 0 0,0 0 0 0 0,0 1 1 0 0,0-1-1 0 0,0 1 0 0 0,-1 0 1 0 0,1-1-1 0 0,0 1 0 0 0,0 0 1 0 0,-1 0-1 0 0,1 0 1 0 0,-1 0-1 0 0,1 0 0 0 0,-1 1 1 0 0,1-1-1 0 0,-1 0 0 0 0,0 1 1 0 0,1-1-1 0 0,-1 1 0 0 0,0-1 1 0 0,0 1-1 0 0,0-1 0 0 0,0 1 1 0 0,1 2-1 0 0,4 10 15 0 0,0 0 1 0 0,-1 0-1 0 0,0 0 0 0 0,3 19 0 0 0,-4-16-23 0 0,10 30 17 0 0,-3 1-1 0 0,-1 0 1 0 0,-3 1-1 0 0,-2 0 0 0 0,-2 0 1 0 0,-3 52-1 0 0,-1-93 56 0 0,0 1-1 0 0,0-1 1 0 0,-1 0-1 0 0,0-1 1 0 0,-1 1-1 0 0,0 0 0 0 0,0 0 1 0 0,0-1-1 0 0,-1 0 1 0 0,0 0-1 0 0,-1 0 1 0 0,0 0-1 0 0,0-1 1 0 0,0 1-1 0 0,0-1 0 0 0,-1-1 1 0 0,0 1-1 0 0,-1-1 1 0 0,1 0-1 0 0,-1 0 1 0 0,0-1-1 0 0,0 0 1 0 0,0 0-1 0 0,-1-1 1 0 0,1 0-1 0 0,-1 0 0 0 0,0 0 1 0 0,0-1-1 0 0,0-1 1 0 0,-13 2-1 0 0,5-1 42 0 0,1-1 0 0 0,-1-1 0 0 0,1 0 0 0 0,-1-1 0 0 0,1-1-1 0 0,0 0 1 0 0,-1-1 0 0 0,1-1 0 0 0,1-1 0 0 0,-1 0 0 0 0,1 0 0 0 0,-1-2 0 0 0,1 0 0 0 0,1 0-1 0 0,-20-15 1 0 0,-7-14-1435 0 0,0-10-4761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2.835"/>
    </inkml:context>
    <inkml:brush xml:id="br0">
      <inkml:brushProperty name="width" value="0.035" units="cm"/>
      <inkml:brushProperty name="height" value="0.035" units="cm"/>
      <inkml:brushProperty name="color" value="#FF0066"/>
    </inkml:brush>
  </inkml:definitions>
  <inkml:trace contextRef="#ctx0" brushRef="#br0">0 0 2272 0 0,'8'13'0'0'0,"4"-1"97"0"0,0-1-25 0 0,-2-4-8 0 0,0 2-64 0 0,11 2 0 0 0,14 13 0 0 0,23 13 0 0 0,23 12 0 0 0,11-2 0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3.506"/>
    </inkml:context>
    <inkml:brush xml:id="br0">
      <inkml:brushProperty name="width" value="0.035" units="cm"/>
      <inkml:brushProperty name="height" value="0.035" units="cm"/>
      <inkml:brushProperty name="color" value="#FF0066"/>
    </inkml:brush>
  </inkml:definitions>
  <inkml:trace contextRef="#ctx0" brushRef="#br0">925 452 5785 0 0,'-5'-1'214'0'0,"1"0"-1"0"0,0 0 1 0 0,0-1-1 0 0,0 1 1 0 0,0-1-1 0 0,0 0 0 0 0,0 0 1 0 0,0-1-1 0 0,1 1 1 0 0,-1-1-1 0 0,1 1 1 0 0,-1-1-1 0 0,1 0 1 0 0,0-1-1 0 0,-3-4 1 0 0,-6-5 580 0 0,2-1-1 0 0,-16-25 1 0 0,19 28-276 0 0,0 1-1 0 0,-1 0 0 0 0,0 0 0 0 0,-1 1 0 0 0,0 0 1 0 0,-1 1-1 0 0,0 0 0 0 0,0 0 0 0 0,0 1 0 0 0,-1 0 0 0 0,-16-7 1 0 0,-10-7 229 0 0,18 8-671 0 0,1-1 1 0 0,0-1-1 0 0,-16-17 0 0 0,21 19-114 0 0,0 0-1 0 0,-1 2 1 0 0,0-1-1 0 0,-1 2 1 0 0,0 0-1 0 0,-19-9 1 0 0,14 9-27 0 0,0 2 1 0 0,-1 1-1 0 0,0 0 1 0 0,0 1-1 0 0,-1 2 1 0 0,1 0-1 0 0,-30-1 1 0 0,43 5 103 0 0,0 0 1 0 0,0 1 0 0 0,0-1-1 0 0,0 2 1 0 0,0-1 0 0 0,0 1 0 0 0,0 1-1 0 0,1-1 1 0 0,-1 1 0 0 0,1 0-1 0 0,0 1 1 0 0,0 0 0 0 0,0 0-1 0 0,0 1 1 0 0,1-1 0 0 0,-1 1-1 0 0,1 1 1 0 0,1-1 0 0 0,-1 1-1 0 0,1 0 1 0 0,0 1 0 0 0,0-1-1 0 0,-5 10 1 0 0,0 3-29 0 0,1 1 0 0 0,1 0 0 0 0,0 0-1 0 0,2 1 1 0 0,-7 33 0 0 0,-8 109 16 0 0,19-144 15 0 0,1 1 0 0 0,1-1 0 0 0,1 1-1 0 0,1-1 1 0 0,0 0 0 0 0,1 1 0 0 0,1-1 0 0 0,1-1-1 0 0,8 21 1 0 0,-10-32-23 0 0,0 0-1 0 0,1-1 1 0 0,-1 1-1 0 0,1-1 1 0 0,0 0-1 0 0,1 0 1 0 0,0-1-1 0 0,-1 1 1 0 0,2-1-1 0 0,-1 0 1 0 0,1 0-1 0 0,0-1 1 0 0,0 0-1 0 0,0 0 1 0 0,0 0-1 0 0,1-1 1 0 0,-1 1-1 0 0,1-2 1 0 0,0 1-1 0 0,0-1 1 0 0,0 0-1 0 0,0 0 1 0 0,0-1-1 0 0,1 0 1 0 0,-1 0-1 0 0,0-1 1 0 0,8 0-1 0 0,1-2 14 0 0,0 0-1 0 0,0-1 1 0 0,0 0-1 0 0,-1-2 1 0 0,1 0-1 0 0,-1 0 0 0 0,0-1 1 0 0,-1-1-1 0 0,0-1 1 0 0,0 0-1 0 0,0-1 1 0 0,-1 0-1 0 0,0-1 1 0 0,-1 0-1 0 0,0-1 0 0 0,12-15 1 0 0,-9 10-28 0 0,-1-1 0 0 0,-1 0 0 0 0,-1-1-1 0 0,0 0 1 0 0,-1-1 0 0 0,-1-1 0 0 0,-1 1 0 0 0,-1-1 0 0 0,0-1 0 0 0,-2 0 0 0 0,6-32 0 0 0,-10 35-62 0 0,-1 0 1 0 0,-1 0 0 0 0,0 1-1 0 0,-1-1 1 0 0,-1 0-1 0 0,-7-24 1 0 0,7 31-28 0 0,-1 0-1 0 0,0 1 1 0 0,-1-1 0 0 0,-1 1-1 0 0,1 0 1 0 0,-2 0 0 0 0,1 0-1 0 0,-1 1 1 0 0,-1 0 0 0 0,0 0-1 0 0,-11-11 1 0 0,16 18-10 0 0,-1 0 0 0 0,0 0 0 0 0,0 0 0 0 0,0 0 0 0 0,0 0 0 0 0,-1 1 0 0 0,1 0-1 0 0,0-1 1 0 0,-1 1 0 0 0,1 0 0 0 0,-5 0 0 0 0,6 1-126 0 0,0 0-1 0 0,1-1 1 0 0,-1 1-1 0 0,0 1 1 0 0,0-1 0 0 0,1 0-1 0 0,-1 0 1 0 0,0 1-1 0 0,1-1 1 0 0,-1 1 0 0 0,0-1-1 0 0,1 1 1 0 0,-1 0-1 0 0,0-1 1 0 0,-1 3-1 0 0,-5 4-5164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3.880"/>
    </inkml:context>
    <inkml:brush xml:id="br0">
      <inkml:brushProperty name="width" value="0.035" units="cm"/>
      <inkml:brushProperty name="height" value="0.035" units="cm"/>
      <inkml:brushProperty name="color" value="#FF0066"/>
    </inkml:brush>
  </inkml:definitions>
  <inkml:trace contextRef="#ctx0" brushRef="#br0">37 1 7458 0 0,'0'0'-27'0'0,"-35"10"1325"0"0,35-9-1270 0 0,0-1 0 0 0,0 0 0 0 0,0 0 0 0 0,-1 0 0 0 0,1 0 0 0 0,0 0 0 0 0,0 1 0 0 0,0-1 0 0 0,0 0 0 0 0,0 0 0 0 0,0 0 0 0 0,0 0 0 0 0,-1 1 0 0 0,1-1 0 0 0,0 0 0 0 0,0 0 0 0 0,0 0 0 0 0,0 1 0 0 0,0-1 0 0 0,0 0 0 0 0,0 0 0 0 0,0 0 0 0 0,0 0 0 0 0,0 1 0 0 0,0-1 0 0 0,0 0 0 0 0,0 0 0 0 0,0 0 0 0 0,0 1 0 0 0,1-1 1 0 0,-1 0-1 0 0,0 0 0 0 0,0 0 0 0 0,0 1 0 0 0,0-1 0 0 0,0 0 0 0 0,0 0 0 0 0,0 0 0 0 0,0 0 0 0 0,1 0 0 0 0,-1 1 0 0 0,0-1 0 0 0,0 0 0 0 0,1 0 0 0 0,20 11 272 0 0,-14-8-308 0 0,0 0 0 0 0,1 0-1 0 0,-1 1 1 0 0,0 0 0 0 0,-1 0-1 0 0,1 0 1 0 0,-1 1 0 0 0,0 0 0 0 0,0 1-1 0 0,0-1 1 0 0,6 10 0 0 0,-2 0 1035 0 0,0 1-1 0 0,-1 0 1 0 0,12 33 0 0 0,-15-35-717 0 0,1 0 1 0 0,0 0 0 0 0,1 0-1 0 0,0-1 1 0 0,1 0 0 0 0,1-1 0 0 0,12 13-1 0 0,-15-19-514 0 0,0 0-1 0 0,0 0 0 0 0,1 0 0 0 0,0-1 1 0 0,12 6-1 0 0,-13-7-561 0 0,1-1 1 0 0,0-1-1 0 0,0 1 0 0 0,0-1 1 0 0,0 0-1 0 0,15 0 1 0 0,-12-1-3166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4.054"/>
    </inkml:context>
    <inkml:brush xml:id="br0">
      <inkml:brushProperty name="width" value="0.035" units="cm"/>
      <inkml:brushProperty name="height" value="0.035" units="cm"/>
      <inkml:brushProperty name="color" value="#FF0066"/>
    </inkml:brush>
  </inkml:definitions>
  <inkml:trace contextRef="#ctx0" brushRef="#br0">57 651 1464 0 0,'-13'1'51'0'0,"9"-1"30"0"0,1 0 0 0 0,-1 0 1 0 0,1 1-1 0 0,0-1 0 0 0,-1 1 0 0 0,1 0 1 0 0,-1 0-1 0 0,1 0 0 0 0,0 0 0 0 0,0 1 1 0 0,-4 1-1 0 0,35-14 4735 0 0,-2 2-3680 0 0,5-9 68 0 0,-1-1 0 0 0,-1-1 0 0 0,0-2 0 0 0,41-41 1 0 0,95-116 263 0 0,-82 85-1748 0 0,84-91-4385 0 0,-132 143 464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4.398"/>
    </inkml:context>
    <inkml:brush xml:id="br0">
      <inkml:brushProperty name="width" value="0.035" units="cm"/>
      <inkml:brushProperty name="height" value="0.035" units="cm"/>
      <inkml:brushProperty name="color" value="#FF0066"/>
    </inkml:brush>
  </inkml:definitions>
  <inkml:trace contextRef="#ctx0" brushRef="#br0">137 73 8866 0 0,'-6'-2'365'0'0,"0"0"-1"0"0,1-1 1 0 0,-1 1 0 0 0,0-1 0 0 0,-9-7 0 0 0,14 9-184 0 0,0 0 1 0 0,0 0-1 0 0,-1 0 1 0 0,1-1-1 0 0,0 1 1 0 0,0 0-1 0 0,1 0 1 0 0,-1-1-1 0 0,0 1 1 0 0,0-1-1 0 0,1 1 1 0 0,-1 0-1 0 0,0-1 1 0 0,1 1-1 0 0,0-1 1 0 0,-1 0-1 0 0,1 1 1 0 0,0-1-1 0 0,0 1 1 0 0,0-1-1 0 0,0 0 1 0 0,0 1-1 0 0,0-1 1 0 0,0 1-1 0 0,0-1 1 0 0,1 1-1 0 0,-1-1 1 0 0,1 1-1 0 0,0-2 1 0 0,-1 2-190 0 0,0 1 0 0 0,0 0 0 0 0,0 0 0 0 0,0-1 0 0 0,0 1 0 0 0,0 0 1 0 0,0 0-1 0 0,0 0 0 0 0,0-1 0 0 0,0 1 0 0 0,0 0 0 0 0,0 0 1 0 0,0 0-1 0 0,0-1 0 0 0,1 1 0 0 0,-1 0 0 0 0,0 0 0 0 0,0 0 1 0 0,0 0-1 0 0,0-1 0 0 0,0 1 0 0 0,1 0 0 0 0,-1 0 0 0 0,0 0 0 0 0,0 0 1 0 0,0 0-1 0 0,0-1 0 0 0,1 1 0 0 0,-1 0 0 0 0,0 0 0 0 0,0 0 1 0 0,0 0-1 0 0,1 0 0 0 0,-1 0 0 0 0,0 0 0 0 0,0 0 0 0 0,0 0 0 0 0,1 0 1 0 0,-1 0-1 0 0,0 0 0 0 0,0 0 0 0 0,1 0 0 0 0,-1 0 0 0 0,0 0 1 0 0,1 0-1 0 0,5 11-499 0 0,1 18-491 0 0,-7 35 645 0 0,-3 1-1 0 0,-4-1 1 0 0,-24 113 0 0 0,12-81 895 0 0,7-30-168 0 0,2-23-37 0 0,3 1 0 0 0,1 0 0 0 0,0 79 0 0 0,6-122-339 0 0,0 1 0 0 0,0-1 0 0 0,0 0 0 0 0,0 1 0 0 0,0-1 0 0 0,0 0 1 0 0,0 0-1 0 0,0 1 0 0 0,1-1 0 0 0,-1 0 0 0 0,0 0 0 0 0,1 0 0 0 0,-1 1 0 0 0,1-1 1 0 0,0 0-1 0 0,-1 0 0 0 0,1 0 0 0 0,0 0 0 0 0,-1 0 0 0 0,1 0 0 0 0,0 0 1 0 0,0 0-1 0 0,2 1 0 0 0,-2-2-33 0 0,0 0 0 0 0,0 0-1 0 0,0 0 1 0 0,0-1 0 0 0,0 1 0 0 0,0 0 0 0 0,0 0 0 0 0,1-1 0 0 0,-1 1 0 0 0,0-1 0 0 0,0 1 0 0 0,0-1 0 0 0,-1 1-1 0 0,1-1 1 0 0,0 1 0 0 0,0-1 0 0 0,0 0 0 0 0,0 0 0 0 0,0 0 0 0 0,0-1 0 0 0,6-6-379 0 0,0 0 1 0 0,0-1-1 0 0,-1 1 0 0 0,5-12 1 0 0,7-15-924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7.711"/>
    </inkml:context>
    <inkml:brush xml:id="br0">
      <inkml:brushProperty name="width" value="0.035" units="cm"/>
      <inkml:brushProperty name="height" value="0.035" units="cm"/>
      <inkml:brushProperty name="color" value="#008C3A"/>
    </inkml:brush>
  </inkml:definitions>
  <inkml:trace contextRef="#ctx0" brushRef="#br0">66 1 18948 0 0,'4'3'-159'0'0,"0"0"0"0"0,0 0 0 0 0,-1 0 0 0 0,0 1 1 0 0,1-1-1 0 0,-1 1 0 0 0,0 0 0 0 0,-1 0 0 0 0,1 0 0 0 0,-1 0 0 0 0,1 0 0 0 0,-1 1 0 0 0,-1-1 0 0 0,1 1 0 0 0,-1-1 1 0 0,1 1-1 0 0,0 9 0 0 0,1 4 407 0 0,0 1 1 0 0,-2 0 0 0 0,0 22-1 0 0,-5 31-286 0 0,-2-1 0 0 0,-4 1-1 0 0,-3-2 1 0 0,-33 108-1 0 0,45-174-211 0 0,-12 26-1210 0 0,13-28 1260 0 0,-1-1 0 0 0,1 0 0 0 0,-1-1 1 0 0,1 1-1 0 0,-1 0 0 0 0,1 0 0 0 0,-1 0 0 0 0,0 0 1 0 0,0 0-1 0 0,1-1 0 0 0,-1 1 0 0 0,0 0 0 0 0,0 0 1 0 0,0-1-1 0 0,0 1 0 0 0,0-1 0 0 0,0 1 0 0 0,0-1 1 0 0,0 1-1 0 0,0-1 0 0 0,0 0 0 0 0,0 1 0 0 0,0-1 1 0 0,-1 0-1 0 0,-5-2-1319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4.617"/>
    </inkml:context>
    <inkml:brush xml:id="br0">
      <inkml:brushProperty name="width" value="0.035" units="cm"/>
      <inkml:brushProperty name="height" value="0.035" units="cm"/>
      <inkml:brushProperty name="color" value="#FF0066"/>
    </inkml:brush>
  </inkml:definitions>
  <inkml:trace contextRef="#ctx0" brushRef="#br0">130 0 1808 0 0,'3'2'118'0'0,"0"-1"-1"0"0,0 1 0 0 0,-1-1 0 0 0,1 1 1 0 0,-1 0-1 0 0,0 0 0 0 0,1 0 1 0 0,-1 1-1 0 0,0-1 0 0 0,0 0 0 0 0,0 1 1 0 0,0-1-1 0 0,-1 1 0 0 0,1 0 0 0 0,-1 0 1 0 0,0-1-1 0 0,1 1 0 0 0,-1 0 0 0 0,-1 0 1 0 0,1 0-1 0 0,1 5 0 0 0,8 72 3080 0 0,-9-71-2954 0 0,0 39 1375 0 0,-1-1 0 0 0,-3 1-1 0 0,-17 93 1 0 0,-50 140 1187 0 0,48-200-2284 0 0,0-7-225 0 0,11-41-177 0 0,1 0-1 0 0,2 1 0 0 0,1 0 1 0 0,-3 54-1 0 0,11-80-217 0 0,3-10-1565 0 0,0-9-4372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6.869"/>
    </inkml:context>
    <inkml:brush xml:id="br0">
      <inkml:brushProperty name="width" value="0.035" units="cm"/>
      <inkml:brushProperty name="height" value="0.035" units="cm"/>
      <inkml:brushProperty name="color" value="#FF0066"/>
    </inkml:brush>
  </inkml:definitions>
  <inkml:trace contextRef="#ctx0" brushRef="#br0">545 81 1152 0 0,'0'0'80'0'0,"16"-4"2062"0"0,-27-5 1578 0 0,-27-6 231 0 0,7 6-2966 0 0,-110-27 567 0 0,126 33-1350 0 0,-1 1-1 0 0,0 0 1 0 0,0 1 0 0 0,1 1-1 0 0,-1 1 1 0 0,-30 4 0 0 0,38-2-160 0 0,0 0 1 0 0,0 0 0 0 0,1 1-1 0 0,-1 0 1 0 0,1 0-1 0 0,0 0 1 0 0,0 1-1 0 0,0 1 1 0 0,1-1-1 0 0,0 1 1 0 0,0 0-1 0 0,0 0 1 0 0,1 1 0 0 0,0 0-1 0 0,0 0 1 0 0,0 0-1 0 0,1 0 1 0 0,0 1-1 0 0,-2 8 1 0 0,-6 11-209 0 0,2 1 0 0 0,1 0 0 0 0,1 1 0 0 0,-4 33 0 0 0,8-38 143 0 0,-4 22-72 0 0,-2 54 1 0 0,9-88 168 0 0,1 0 1 0 0,0-1-1 0 0,1 1 1 0 0,0-1-1 0 0,1 1 1 0 0,0-1-1 0 0,1 1 1 0 0,0-1-1 0 0,1 0 1 0 0,7 14-1 0 0,-9-21 24 0 0,0 0 1 0 0,1-1-1 0 0,-1 1 1 0 0,1 0-1 0 0,0-1 0 0 0,0 1 1 0 0,1-1-1 0 0,-1 0 1 0 0,1 0-1 0 0,-1 0 1 0 0,1-1-1 0 0,0 1 0 0 0,0-1 1 0 0,0 0-1 0 0,0 0 1 0 0,1 0-1 0 0,6 1 0 0 0,-5-2-42 0 0,1 0 0 0 0,0 0 0 0 0,-1-1 0 0 0,1 0 0 0 0,0 0 0 0 0,-1-1 1 0 0,1 0-1 0 0,-1 0 0 0 0,1 0 0 0 0,12-5 0 0 0,-2-1-64 0 0,-1-1 1 0 0,0 0 0 0 0,0-1-1 0 0,-1-1 1 0 0,0 0 0 0 0,-1-1-1 0 0,0-1 1 0 0,13-13 0 0 0,-12 8-188 0 0,0 0 1 0 0,-1-1 0 0 0,-1 0-1 0 0,11-22 1 0 0,-19 32-15 0 0,-1 1 1 0 0,-1-1 0 0 0,1-1 0 0 0,-1 1 0 0 0,-1 0-1 0 0,1-1 1 0 0,-2 1 0 0 0,1-1 0 0 0,-1 0-1 0 0,0 0 1 0 0,-1 1 0 0 0,0-1 0 0 0,-2-13-1 0 0,2 21 95 0 0,0 0-1 0 0,0-1 1 0 0,-1 1-1 0 0,1-1 1 0 0,0 1-1 0 0,-1 0 0 0 0,1-1 1 0 0,-1 1-1 0 0,0 0 1 0 0,0-1-1 0 0,1 1 1 0 0,-1 0-1 0 0,0 0 1 0 0,0 0-1 0 0,0 0 0 0 0,0 0 1 0 0,0 0-1 0 0,0 0 1 0 0,-1 0-1 0 0,1 0 1 0 0,0 0-1 0 0,0 1 0 0 0,-1-1 1 0 0,1 0-1 0 0,0 1 1 0 0,-1-1-1 0 0,-2 0 1 0 0,3 1-27 0 0,0 0 0 0 0,0 1 0 0 0,0-1 0 0 0,-1 0 0 0 0,1 0 0 0 0,0 1 0 0 0,0-1 0 0 0,0 0 0 0 0,0 1 0 0 0,0 0 1 0 0,0-1-1 0 0,0 1 0 0 0,0-1 0 0 0,0 1 0 0 0,0 0 0 0 0,0 0 0 0 0,0 0 0 0 0,0-1 0 0 0,0 1 0 0 0,0 0 0 0 0,1 0 0 0 0,-1 0 0 0 0,0 0 1 0 0,1 0-1 0 0,-1 0 0 0 0,1 1 0 0 0,-1-1 0 0 0,1 0 0 0 0,0 0 0 0 0,-1 0 0 0 0,1 0 0 0 0,0 1 0 0 0,0 0 0 0 0,-1 9-2235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7.087"/>
    </inkml:context>
    <inkml:brush xml:id="br0">
      <inkml:brushProperty name="width" value="0.035" units="cm"/>
      <inkml:brushProperty name="height" value="0.035" units="cm"/>
      <inkml:brushProperty name="color" value="#FF0066"/>
    </inkml:brush>
  </inkml:definitions>
  <inkml:trace contextRef="#ctx0" brushRef="#br0">55 59 5785 0 0,'-41'-19'2092'0'0,"41"19"-1977"0"0,-1 0-1 0 0,0-1 0 0 0,0 0 1 0 0,0 1-1 0 0,0-1 1 0 0,1 0-1 0 0,-1 1 0 0 0,0-1 1 0 0,0 0-1 0 0,1 0 0 0 0,-1 1 1 0 0,1-1-1 0 0,-1 0 0 0 0,1 0 1 0 0,-1 0-1 0 0,1 0 0 0 0,-1 0 1 0 0,1 0-1 0 0,0 0 0 0 0,0 0 1 0 0,-1 0-1 0 0,1 0 0 0 0,0 0 1 0 0,0 0-1 0 0,0 0 0 0 0,0 0 1 0 0,0 0-1 0 0,0 0 1 0 0,0 0-1 0 0,1 0 0 0 0,-1 0 1 0 0,0 0-1 0 0,0 0 0 0 0,1 0 1 0 0,-1 0-1 0 0,1 0 0 0 0,-1 1 1 0 0,1-1-1 0 0,-1 0 0 0 0,1 0 1 0 0,0-1-1 0 0,0 2-198 0 0,0-1 0 0 0,-1 1 0 0 0,1 0 0 0 0,-1-1 0 0 0,1 1 0 0 0,0 0 0 0 0,0 0 0 0 0,-1 0 1 0 0,1-1-1 0 0,0 1 0 0 0,-1 0 0 0 0,1 0 0 0 0,0 0 0 0 0,0 0 0 0 0,-1 0 0 0 0,1 0 0 0 0,0 0 0 0 0,-1 0 0 0 0,1 1 0 0 0,0-1 0 0 0,0 0 0 0 0,-1 0 0 0 0,1 1 0 0 0,0-1 0 0 0,-1 0 1 0 0,1 1-1 0 0,-1-1 0 0 0,1 0 0 0 0,0 1 0 0 0,-1-1 0 0 0,1 1 0 0 0,-1-1 0 0 0,1 1 0 0 0,-1-1 0 0 0,1 1 0 0 0,-1 0 0 0 0,0-1 0 0 0,1 1 0 0 0,-1 0 0 0 0,1 1 0 0 0,20 30-1314 0 0,-19-29 1180 0 0,40 66-1781 0 0,-31-51 1441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7.259"/>
    </inkml:context>
    <inkml:brush xml:id="br0">
      <inkml:brushProperty name="width" value="0.035" units="cm"/>
      <inkml:brushProperty name="height" value="0.035" units="cm"/>
      <inkml:brushProperty name="color" value="#FF0066"/>
    </inkml:brush>
  </inkml:definitions>
  <inkml:trace contextRef="#ctx0" brushRef="#br0">57 472 1152 0 0,'-4'-1'-401'0'0,"-2"0"876"0"0,0 0 0 0 0,0 0 1 0 0,1-1-1 0 0,-1 0 0 0 0,1 0 0 0 0,-6-3 1 0 0,10 5-359 0 0,1 0 0 0 0,-1-1 0 0 0,1 1 1 0 0,-1 0-1 0 0,1-1 0 0 0,-1 1 0 0 0,1-1 1 0 0,0 1-1 0 0,-1-1 0 0 0,1 1 0 0 0,-1-1 1 0 0,1 1-1 0 0,0-1 0 0 0,0 0 0 0 0,-1 1 1 0 0,1-1-1 0 0,0 1 0 0 0,0-1 0 0 0,0 1 0 0 0,0-1 1 0 0,-1 0-1 0 0,1 1 0 0 0,0-1 0 0 0,0 0 1 0 0,1-1-86 0 0,-1 0 0 0 0,1 1 1 0 0,0-1-1 0 0,-1 1 0 0 0,1 0 1 0 0,0-1-1 0 0,0 1 0 0 0,0-1 1 0 0,0 1-1 0 0,0 0 0 0 0,0 0 1 0 0,0 0-1 0 0,1 0 0 0 0,0-1 1 0 0,57-55-607 0 0,-3-3 0 0 0,91-125 1 0 0,-96 119-508 0 0,-10 12-730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37.794"/>
    </inkml:context>
    <inkml:brush xml:id="br0">
      <inkml:brushProperty name="width" value="0.035" units="cm"/>
      <inkml:brushProperty name="height" value="0.035" units="cm"/>
      <inkml:brushProperty name="color" value="#FF0066"/>
    </inkml:brush>
  </inkml:definitions>
  <inkml:trace contextRef="#ctx0" brushRef="#br0">419 80 2272 0 0,'0'-1'19'0'0,"0"0"-1"0"0,0 0 0 0 0,0 0 0 0 0,0 0 0 0 0,0 0 0 0 0,0 0 0 0 0,1 0 0 0 0,-1 0 1 0 0,0 0-1 0 0,0 0 0 0 0,1 0 0 0 0,-1 1 0 0 0,1-1 0 0 0,-1 0 0 0 0,1 0 1 0 0,-1 0-1 0 0,1 0 0 0 0,-1 1 0 0 0,1-1 0 0 0,0 0 0 0 0,-1 1 0 0 0,1-1 0 0 0,0 0 1 0 0,1 0-1 0 0,26-20 460 0 0,-20 15-403 0 0,33-22-455 0 0,-37 26 233 0 0,-7 4 18 0 0,-22 14 3 0 0,-18 10 645 0 0,22-15 287 0 0,-1 2 0 0 0,2 0-1 0 0,0 1 1 0 0,0 2 0 0 0,2 0-1 0 0,0 0 1 0 0,1 2 0 0 0,-16 20 0 0 0,-3 18-89 0 0,4 0 0 0 0,1 2 1 0 0,4 1-1 0 0,-24 71 1 0 0,48-122-435 0 0,1-1 1 0 0,-1 1-1 0 0,1 0 1 0 0,1 0-1 0 0,0 0 1 0 0,0 0-1 0 0,0 0 1 0 0,1 0-1 0 0,0 0 1 0 0,2 11-1 0 0,-1-16-241 0 0,0 0 0 0 0,0 0-1 0 0,0 0 1 0 0,1 0 0 0 0,-1-1 0 0 0,1 1-1 0 0,-1 0 1 0 0,1 0 0 0 0,0-1 0 0 0,0 1-1 0 0,0-1 1 0 0,0 0 0 0 0,1 0 0 0 0,-1 0-1 0 0,1 0 1 0 0,-1 0 0 0 0,1 0 0 0 0,0-1-1 0 0,0 1 1 0 0,0-1 0 0 0,-1 1 0 0 0,1-1-1 0 0,0 0 1 0 0,1-1 0 0 0,-1 1 0 0 0,0 0-1 0 0,0-1 1 0 0,6 1 0 0 0,-3-2-186 0 0,1 1 1 0 0,-1-1-1 0 0,1 0 1 0 0,-1 0 0 0 0,0-1-1 0 0,0 1 1 0 0,0-1-1 0 0,0-1 1 0 0,0 1-1 0 0,0-1 1 0 0,0 0-1 0 0,-1-1 1 0 0,1 1-1 0 0,-1-1 1 0 0,0 0-1 0 0,7-8 1 0 0,-7 8-70 0 0,-1 0 0 0 0,0 0-1 0 0,0 0 1 0 0,0-1 0 0 0,0 0 0 0 0,-1 0 0 0 0,0 0 0 0 0,0 0 0 0 0,0 0 0 0 0,0-1 0 0 0,-1 1 0 0 0,0-1-1 0 0,0 0 1 0 0,-1 0 0 0 0,0 0 0 0 0,0 1 0 0 0,0-1 0 0 0,0-7 0 0 0,-1 11 162 0 0,0 0 1 0 0,-1 0-1 0 0,1 0 1 0 0,-1-1 0 0 0,1 1-1 0 0,-1 0 1 0 0,0 0-1 0 0,1 0 1 0 0,-1 0-1 0 0,0 0 1 0 0,-1 0-1 0 0,1 0 1 0 0,0 0 0 0 0,0 0-1 0 0,-1 1 1 0 0,1-1-1 0 0,-1 1 1 0 0,0-1-1 0 0,1 1 1 0 0,-1-1-1 0 0,0 1 1 0 0,-3-2-1 0 0,1 1 173 0 0,0 1-1 0 0,0 0 0 0 0,0 0 0 0 0,0 0 0 0 0,0 1 0 0 0,0-1 0 0 0,-1 1 0 0 0,1 0 0 0 0,0 0 0 0 0,0 1 0 0 0,-6 0 0 0 0,-3 2 414 0 0,1 0 1 0 0,0 0-1 0 0,0 1 0 0 0,1 1 0 0 0,-1 0 1 0 0,1 1-1 0 0,-13 8 0 0 0,14-7-382 0 0,0 0-1 0 0,1 1 1 0 0,0 0-1 0 0,1 1 1 0 0,-1-1-1 0 0,2 2 0 0 0,-1-1 1 0 0,1 1-1 0 0,1 0 1 0 0,0 1-1 0 0,-6 12 1 0 0,11-15-982 0 0,6-6-3971 0 0,2-3-565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3.778"/>
    </inkml:context>
    <inkml:brush xml:id="br0">
      <inkml:brushProperty name="width" value="0.035" units="cm"/>
      <inkml:brushProperty name="height" value="0.035" units="cm"/>
      <inkml:brushProperty name="color" value="#FF0066"/>
    </inkml:brush>
  </inkml:definitions>
  <inkml:trace contextRef="#ctx0" brushRef="#br0">2442 2410 1152 0 0,'-34'27'637'0'0,"15"-12"-351"0"0,0 0 0 0 0,-2-1 0 0 0,1 0 1 0 0,-2-2-1 0 0,-24 11 0 0 0,43-23-107 0 0,0 1 1 0 0,0 0-1 0 0,0-1 0 0 0,-1 1 0 0 0,1-1 1 0 0,0 0-1 0 0,-1 0 0 0 0,1-1 1 0 0,0 1-1 0 0,0-1 0 0 0,-1 1 0 0 0,1-1 1 0 0,0 0-1 0 0,0 0 0 0 0,0 0 0 0 0,0-1 1 0 0,0 1-1 0 0,0-1 0 0 0,0 0 1 0 0,1 1-1 0 0,-1-1 0 0 0,1 0 0 0 0,-1-1 1 0 0,1 1-1 0 0,0 0 0 0 0,-1-1 1 0 0,-1-2-1 0 0,-8-11 719 0 0,1 0 0 0 0,0-1 0 0 0,-12-27 0 0 0,5 10-333 0 0,-59-100 1121 0 0,18 28-686 0 0,-119-161 1 0 0,62 124-397 0 0,-6 6 0 0 0,-5 4 1 0 0,-201-159-1 0 0,180 181 440 0 0,-319-180 0 0 0,418 265-962 0 0,1-2 0 0 0,1-2 0 0 0,2-1 0 0 0,1-3 0 0 0,2-2 0 0 0,-49-52 0 0 0,78 72-258 0 0,0-1 0 0 0,1 0 0 0 0,0-1 0 0 0,2 0 0 0 0,0 0 0 0 0,1-1 1 0 0,1 0-1 0 0,-8-30 0 0 0,12 32-199 0 0,2 1 1 0 0,-1-1 0 0 0,2 1-1 0 0,0-1 1 0 0,1 1-1 0 0,1-1 1 0 0,0 1-1 0 0,2-1 1 0 0,-1 1-1 0 0,2-1 1 0 0,11-29 0 0 0,0 11-1943 0 0,4 4-2673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4.316"/>
    </inkml:context>
    <inkml:brush xml:id="br0">
      <inkml:brushProperty name="width" value="0.035" units="cm"/>
      <inkml:brushProperty name="height" value="0.035" units="cm"/>
      <inkml:brushProperty name="color" value="#FF0066"/>
    </inkml:brush>
  </inkml:definitions>
  <inkml:trace contextRef="#ctx0" brushRef="#br0">220 2916 3369 0 0,'-17'7'488'0'0,"-1"-1"0"0"0,0 0 0 0 0,0-2 0 0 0,0 0 0 0 0,-1 0 0 0 0,1-2 0 0 0,-1 0 1 0 0,1-2-1 0 0,-20-1 0 0 0,37 1-339 0 0,0-1 1 0 0,-1 1-1 0 0,1-1 1 0 0,0 0-1 0 0,0 1 1 0 0,0-1-1 0 0,0 0 0 0 0,0 0 1 0 0,0 0-1 0 0,0 0 1 0 0,1 0-1 0 0,-1 0 1 0 0,0 0-1 0 0,0 0 1 0 0,1 0-1 0 0,-1 0 1 0 0,1-1-1 0 0,-1 1 1 0 0,1 0-1 0 0,-1 0 1 0 0,1 0-1 0 0,0-1 0 0 0,0 1 1 0 0,-1 0-1 0 0,1-1 1 0 0,0 1-1 0 0,0 0 1 0 0,0-1-1 0 0,1-1 1 0 0,5-50 1021 0 0,-4 39-882 0 0,82-659 1940 0 0,-5-716 0 0 0,-79 1363-2222 0 0,-22-634-545 0 0,21 637 560 0 0,1 16-17 0 0,1 1 1 0 0,-2 0 0 0 0,1-1-1 0 0,-1 1 1 0 0,0-1 0 0 0,0 1 0 0 0,-1 0-1 0 0,1 0 1 0 0,-2 0 0 0 0,-3-9-1 0 0,5 14-166 0 0,9 12-5994 0 0,0-2 1035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4.841"/>
    </inkml:context>
    <inkml:brush xml:id="br0">
      <inkml:brushProperty name="width" value="0.035" units="cm"/>
      <inkml:brushProperty name="height" value="0.035" units="cm"/>
      <inkml:brushProperty name="color" value="#FF0066"/>
    </inkml:brush>
  </inkml:definitions>
  <inkml:trace contextRef="#ctx0" brushRef="#br0">110 2871 5785 0 0,'-11'11'-237'0'0,"1"1"-1"0"0,1 0 0 0 0,0 0 1 0 0,0 1-1 0 0,2 0 0 0 0,-1 1 0 0 0,2 0 1 0 0,-10 27-1 0 0,-7 31 1357 0 0,21-65 1432 0 0,14-46-21 0 0,112-423 3194 0 0,-59 208-4490 0 0,7-21-257 0 0,122-434 31 0 0,57 19-1009 0 0,-5 70-1195 0 0,-244 613 556 0 0,8-21 289 0 0,-4 21-1867 0 0,1 10-3296 0 0,-3 6 1662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5.325"/>
    </inkml:context>
    <inkml:brush xml:id="br0">
      <inkml:brushProperty name="width" value="0.035" units="cm"/>
      <inkml:brushProperty name="height" value="0.035" units="cm"/>
      <inkml:brushProperty name="color" value="#FF0066"/>
    </inkml:brush>
  </inkml:definitions>
  <inkml:trace contextRef="#ctx0" brushRef="#br0">21 3127 8866 0 0,'-1'0'40'0'0,"0"-1"1"0"0,0 1 0 0 0,0 0-1 0 0,0-1 1 0 0,0 1-1 0 0,0 0 1 0 0,0-1-1 0 0,0 0 1 0 0,0 1-1 0 0,0-1 1 0 0,0 1-1 0 0,1-1 1 0 0,-1 0-1 0 0,0 0 1 0 0,0 1-1 0 0,1-1 1 0 0,-1 0 0 0 0,0 0-1 0 0,1 0 1 0 0,-1 0-1 0 0,1 0 1 0 0,-1 0-1 0 0,1 0 1 0 0,0 0-1 0 0,-1 0 1 0 0,1 0-1 0 0,0 0 1 0 0,0 0-1 0 0,-1 0 1 0 0,1 0-1 0 0,0 0 1 0 0,0 0 0 0 0,0-1-1 0 0,0 1 1 0 0,1 0-1 0 0,-1 0 1 0 0,1-2-1 0 0,18-46 900 0 0,-9 29-728 0 0,76-170 666 0 0,134-215-1 0 0,144-164 87 0 0,-195 310 98 0 0,165-218 657 0 0,-89 134-936 0 0,3-2-1166 0 0,-15 22-4626 0 0,-215 295 4078 0 0,-9 14-117 0 0,0 1-1 0 0,1-1 1 0 0,22-22-1 0 0,-21 28-1802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5.782"/>
    </inkml:context>
    <inkml:brush xml:id="br0">
      <inkml:brushProperty name="width" value="0.035" units="cm"/>
      <inkml:brushProperty name="height" value="0.035" units="cm"/>
      <inkml:brushProperty name="color" value="#FF0066"/>
    </inkml:brush>
  </inkml:definitions>
  <inkml:trace contextRef="#ctx0" brushRef="#br0">16 2444 5785 0 0,'-16'10'1884'0'0,"22"-13"282"0"0,34-24-1137 0 0,19-29-85 0 0,-2-3 1 0 0,59-78 0 0 0,84-142 805 0 0,-132 179-1395 0 0,242-308 789 0 0,-132 180-623 0 0,56-59-115 0 0,278-264 0 0 0,-319 365-2241 0 0,-55 74-3780 0 0,-107 91 1394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09:47.055"/>
    </inkml:context>
    <inkml:brush xml:id="br0">
      <inkml:brushProperty name="width" value="0.035" units="cm"/>
      <inkml:brushProperty name="height" value="0.035" units="cm"/>
      <inkml:brushProperty name="color" value="#008C3A"/>
    </inkml:brush>
  </inkml:definitions>
  <inkml:trace contextRef="#ctx0" brushRef="#br0">1 138 3681 0 0,'0'0'59'0'0,"0"1"1"0"0,0-1-1 0 0,0 0 0 0 0,0 0 1 0 0,0 0-1 0 0,0 0 1 0 0,0 0-1 0 0,0 0 0 0 0,0 0 1 0 0,0 0-1 0 0,0 0 0 0 0,0 1 1 0 0,0-1-1 0 0,0 0 1 0 0,0 0-1 0 0,0 0 0 0 0,0 0 1 0 0,0 0-1 0 0,0 0 1 0 0,0 0-1 0 0,0 0 0 0 0,0 1 1 0 0,0-1-1 0 0,0 0 1 0 0,0 0-1 0 0,0 0 0 0 0,0 0 1 0 0,0 0-1 0 0,0 0 0 0 0,-1 0 1 0 0,1 0-1 0 0,0 0 1 0 0,0 0-1 0 0,0 1 0 0 0,22 0 1531 0 0,33-2 688 0 0,40-11 535 0 0,111-29 0 0 0,-127 23-2848 0 0,0 2 0 0 0,123-6-1 0 0,-97 21-1736 0 0,-45 2-1167 0 0,-1-3 0 0 0,1-2-1 0 0,73-15 1 0 0,-103 11 2825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46.159"/>
    </inkml:context>
    <inkml:brush xml:id="br0">
      <inkml:brushProperty name="width" value="0.035" units="cm"/>
      <inkml:brushProperty name="height" value="0.035" units="cm"/>
      <inkml:brushProperty name="color" value="#FF0066"/>
    </inkml:brush>
  </inkml:definitions>
  <inkml:trace contextRef="#ctx0" brushRef="#br0">35 7 4321 0 0,'-23'-7'3863'0'0,"12"11"-519"0"0,10 9 3609 0 0,4-6-6695 0 0,0 0 0 0 0,1-1 1 0 0,0 0-1 0 0,0 1 0 0 0,0-2 0 0 0,7 8 0 0 0,-3-4 298 0 0,-4-2-400 0 0,-1 0 0 0 0,1-1 0 0 0,-1 1 0 0 0,0 1 0 0 0,-1-1 0 0 0,4 15 0 0 0,12 30 257 0 0,157 250 145 0 0,-135-241-392 0 0,3-3 0 0 0,90 97 0 0 0,-81-108-560 0 0,-47-43 336 0 0,-1-1-1 0 0,1 1 1 0 0,0-1 0 0 0,0-1-1 0 0,1 1 1 0 0,-1-1 0 0 0,0 1-1 0 0,1-2 1 0 0,10 3-1 0 0,-15-3 28 0 0,-1-1-1 0 0,0 0 0 0 0,1 0 1 0 0,-1 0-1 0 0,0 0 0 0 0,0 0 0 0 0,1-1 1 0 0,-1 1-1 0 0,0 0 0 0 0,0 0 0 0 0,1 0 1 0 0,-1 0-1 0 0,0 0 0 0 0,1 0 0 0 0,-1 0 1 0 0,0 0-1 0 0,0-1 0 0 0,0 1 0 0 0,1 0 1 0 0,-1 0-1 0 0,0 0 0 0 0,0-1 0 0 0,0 1 1 0 0,1 0-1 0 0,-1 0 0 0 0,0 0 1 0 0,0-1-1 0 0,0 1 0 0 0,0 0 0 0 0,0 0 1 0 0,1-1-1 0 0,-1 1 0 0 0,0 0 0 0 0,0 0 1 0 0,0-1-1 0 0,0 1 0 0 0,0 0 0 0 0,0-1 1 0 0,0 1-1 0 0,0 0 0 0 0,0 0 0 0 0,0-1 1 0 0,0 1-1 0 0,0 0 0 0 0,0-1 1 0 0,0 1-1 0 0,0 0 0 0 0,-1 0 0 0 0,1-1 1 0 0,0 1-1 0 0,0 0 0 0 0,0 0 0 0 0,0-1 1 0 0,0 1-1 0 0,-1 0 0 0 0,1-1 0 0 0,-10-18-3808 0 0,8 16 1558 0 0,-6-12-3964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7.904"/>
    </inkml:context>
    <inkml:brush xml:id="br0">
      <inkml:brushProperty name="width" value="0.035" units="cm"/>
      <inkml:brushProperty name="height" value="0.035" units="cm"/>
      <inkml:brushProperty name="color" value="#008C3A"/>
    </inkml:brush>
  </inkml:definitions>
  <inkml:trace contextRef="#ctx0" brushRef="#br0">1 1 8866 0 0,'4'0'670'0'0,"1"0"0"0"0,-1 1-1 0 0,0 0 1 0 0,1 0 0 0 0,-1 0 0 0 0,0 1 0 0 0,0-1 0 0 0,8 5 0 0 0,-8-4-383 0 0,37 13 596 0 0,1-1 0 0 0,0-1 0 0 0,58 7-1 0 0,-75-16-1163 0 0,0-2-1 0 0,0-2 0 0 0,0 0 0 0 0,1-1 1 0 0,-1-1-1 0 0,-1-2 0 0 0,35-8 1 0 0,-16-1-5689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5:56.238"/>
    </inkml:context>
    <inkml:brush xml:id="br0">
      <inkml:brushProperty name="width" value="0.035" units="cm"/>
      <inkml:brushProperty name="height" value="0.035" units="cm"/>
      <inkml:brushProperty name="color" value="#FF0066"/>
    </inkml:brush>
  </inkml:definitions>
  <inkml:trace contextRef="#ctx0" brushRef="#br0">67 2396 7058 0 0,'-16'12'449'0'0,"-23"19"-223"0"0,38-30-30 0 0,0 0 1 0 0,0 1-1 0 0,0-1 1 0 0,0 0-1 0 0,0 1 1 0 0,0-1-1 0 0,1 0 1 0 0,-1 1-1 0 0,0-1 0 0 0,1 1 1 0 0,-1 0-1 0 0,1-1 1 0 0,-1 1-1 0 0,1 2 1 0 0,4 1 650 0 0,6-10-475 0 0,9-12 14 0 0,7-14 41 0 0,-2-2 1 0 0,-1-1-1 0 0,-2 0 0 0 0,24-55 0 0 0,-9 20 91 0 0,82-146 813 0 0,182-249 0 0 0,-132 238-634 0 0,242-249 0 0 0,-335 400-679 0 0,379-357-624 0 0,-381 369 78 0 0,63-50-1462 0 0,-116 99 1017 0 0,0 0 1 0 0,1 2-1 0 0,0 0 0 0 0,1 1 1 0 0,23-7-1 0 0,-39 15 677 0 0,0 1 0 0 0,0 1 0 0 0,-1-1 0 0 0,1 1 0 0 0,0 0 0 0 0,0 0 0 0 0,1 1 1 0 0,-1-1-1 0 0,0 2 0 0 0,0-1 0 0 0,0 0 0 0 0,0 1 0 0 0,0 0 0 0 0,0 1 0 0 0,0-1 0 0 0,-1 1 0 0 0,1 0 1 0 0,0 1-1 0 0,-1-1 0 0 0,1 1 0 0 0,-1 0 0 0 0,0 1 0 0 0,0-1 0 0 0,7 7 0 0 0,2 13 170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1.684"/>
    </inkml:context>
    <inkml:brush xml:id="br0">
      <inkml:brushProperty name="width" value="0.035" units="cm"/>
      <inkml:brushProperty name="height" value="0.035" units="cm"/>
      <inkml:brushProperty name="color" value="#FF0066"/>
    </inkml:brush>
  </inkml:definitions>
  <inkml:trace contextRef="#ctx0" brushRef="#br0">375 826 5409 0 0,'-5'1'-112'0'0,"-1"-1"1"0"0,1 0-1 0 0,0 0 0 0 0,-1 0 0 0 0,1-1 0 0 0,-1 0 1 0 0,-7-2-1 0 0,-18-1 5407 0 0,27 13-1498 0 0,-27 273-426 0 0,17-113-3103 0 0,-74 608 98 0 0,87-771-366 0 0,-17 197-1 0 0,17-179 5 0 0,2 1 0 0 0,0 0 1 0 0,2-1-1 0 0,1 1 0 0 0,0-1 1 0 0,10 28-1 0 0,-10-44 27 0 0,-1 0 0 0 0,1-1-1 0 0,0 0 1 0 0,1 0 0 0 0,-1 0 0 0 0,1 0 0 0 0,1-1-1 0 0,-1 0 1 0 0,1 0 0 0 0,0 0 0 0 0,1-1 0 0 0,-1 0-1 0 0,1 0 1 0 0,0 0 0 0 0,1-1 0 0 0,-1 0 0 0 0,1-1-1 0 0,-1 0 1 0 0,1 0 0 0 0,0 0 0 0 0,0-1 0 0 0,16 2 0 0 0,13 1-4 0 0,0-1 0 0 0,1-3 1 0 0,66-4-1 0 0,-81 1-42 0 0,296-17 300 0 0,151-8-326 0 0,160-26 389 0 0,-568 46-171 0 0,275-23-317 0 0,-279 25 207 0 0,-36 3-25 0 0,0 0 0 0 0,-1 2 0 0 0,39 3 0 0 0,-62-7-20 0 0,1-1 0 0 0,-1 1 0 0 0,1-1 0 0 0,0 0 0 0 0,0 1 0 0 0,0-1 1 0 0,0 0-1 0 0,1 0 0 0 0,0 0 0 0 0,0 1 0 0 0,2-10 0 0 0,3-81 223 0 0,107-585-1104 0 0,-44 314-320 0 0,-54 277 834 0 0,-4 0 0 0 0,-2-144 0 0 0,-10 178 141 0 0,-3-1 1 0 0,-3 1 0 0 0,-2 0-1 0 0,-2 0 1 0 0,-27-73 0 0 0,-10 1 523 0 0,-47-145 783 0 0,96 271-1120 0 0,0-1 1 0 0,-1 1 0 0 0,1-1 0 0 0,0 1 0 0 0,-1-1 0 0 0,1 1-1 0 0,-1 0 1 0 0,1-1 0 0 0,-1 1 0 0 0,0 0 0 0 0,0 0 0 0 0,0-1-1 0 0,1 1 1 0 0,-1 0 0 0 0,0 0 0 0 0,0 0 0 0 0,-1 0 0 0 0,1 0-1 0 0,-2-1 1 0 0,2 2-15 0 0,0 0-1 0 0,0 0 1 0 0,1 0-1 0 0,-1 0 1 0 0,0 0 0 0 0,0 0-1 0 0,0 1 1 0 0,0-1-1 0 0,0 0 1 0 0,1 1-1 0 0,-1-1 1 0 0,0 0-1 0 0,0 1 1 0 0,1-1-1 0 0,-1 1 1 0 0,0-1-1 0 0,1 1 1 0 0,-1 0 0 0 0,0-1-1 0 0,1 1 1 0 0,-1 0-1 0 0,1-1 1 0 0,-2 2-1 0 0,-5 9-347 0 0,1 0 0 0 0,0 1 0 0 0,-7 15 0 0 0,8-14 222 0 0,0-4 240 0 0,-1 0 0 0 0,0-1 0 0 0,0 0-1 0 0,-1 0 1 0 0,0-1 0 0 0,0 0 0 0 0,-1 0-1 0 0,0-1 1 0 0,0 0 0 0 0,0 0 0 0 0,-1 0-1 0 0,0-1 1 0 0,-11 4 0 0 0,-18 7 588 0 0,-79 21 0 0 0,65-21-476 0 0,-147 35 642 0 0,-257 34 0 0 0,285-57-463 0 0,-235 33 505 0 0,-408 84 479 0 0,809-143-1410 0 0,-52 15-320 0 0,53-16 277 0 0,0 1 1 0 0,1 0-1 0 0,-1 0 1 0 0,0 0 0 0 0,1 0-1 0 0,-1 0 1 0 0,1 1 0 0 0,0 0-1 0 0,0-1 1 0 0,0 1 0 0 0,-4 6-1 0 0,6-8-36 0 0,1 0 0 0 0,0 0 0 0 0,0 0 0 0 0,-1 0 1 0 0,1 0-1 0 0,0 1 0 0 0,0-1 0 0 0,0 0 0 0 0,0 0 0 0 0,0 0 0 0 0,1 1 0 0 0,-1-1 0 0 0,0 0 0 0 0,0 0 0 0 0,1 0 0 0 0,-1 0 0 0 0,1 0 0 0 0,-1 0 0 0 0,1 0 0 0 0,-1 0 1 0 0,1 0-1 0 0,0 0 0 0 0,0 0 0 0 0,-1 0 0 0 0,1 0 0 0 0,0 0 0 0 0,0 0 0 0 0,0-1 0 0 0,0 1 0 0 0,0 0 0 0 0,0-1 0 0 0,1 1 0 0 0,14 10-1277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3.198"/>
    </inkml:context>
    <inkml:brush xml:id="br0">
      <inkml:brushProperty name="width" value="0.035" units="cm"/>
      <inkml:brushProperty name="height" value="0.035" units="cm"/>
      <inkml:brushProperty name="color" value="#FF0066"/>
    </inkml:brush>
  </inkml:definitions>
  <inkml:trace contextRef="#ctx0" brushRef="#br0">71 358 5785 0 0,'-4'-1'12'0'0,"0"0"-1"0"0,0-1 0 0 0,1 1 1 0 0,-1-1-1 0 0,0 0 1 0 0,1 0-1 0 0,0 0 1 0 0,-1 0-1 0 0,1-1 0 0 0,0 1 1 0 0,0-1-1 0 0,0 0 1 0 0,0 0-1 0 0,1 0 1 0 0,-1 0-1 0 0,1-1 0 0 0,0 1 1 0 0,0-1-1 0 0,0 1 1 0 0,0-1-1 0 0,1 1 0 0 0,0-1 1 0 0,-1 0-1 0 0,1 0 1 0 0,1 0-1 0 0,-1 0 1 0 0,0 0-1 0 0,1 0 0 0 0,0 0 1 0 0,0 0-1 0 0,1-5 1 0 0,-1 2 220 0 0,0 1 0 0 0,1-1-1 0 0,0 1 1 0 0,0 0 0 0 0,0-1 0 0 0,1 1 0 0 0,0 0 0 0 0,0 0 0 0 0,1 0 0 0 0,0 0 0 0 0,0 1 0 0 0,0-1 0 0 0,0 1 0 0 0,1 0 0 0 0,0 0-1 0 0,0 0 1 0 0,1 0 0 0 0,-1 1 0 0 0,1-1 0 0 0,0 1 0 0 0,0 0 0 0 0,0 1 0 0 0,12-7 0 0 0,8-1 446 0 0,1 0 0 0 0,0 2 0 0 0,1 0 0 0 0,36-6 0 0 0,-8 2-238 0 0,-53 12-420 0 0,167-40 1120 0 0,-145 36-1037 0 0,2 2-1 0 0,-1 1 1 0 0,0 0 0 0 0,46 5 0 0 0,-67-3-103 0 0,0 0 0 0 0,0 1 0 0 0,0-1 0 0 0,0 1 0 0 0,0 0 0 0 0,-1 0 0 0 0,1 1 0 0 0,0-1 0 0 0,-1 1 0 0 0,1 0 0 0 0,-1 0 0 0 0,1 0 0 0 0,-1 0 0 0 0,0 1 0 0 0,0-1 1 0 0,0 1-1 0 0,0 0 0 0 0,-1 0 0 0 0,1 0 0 0 0,2 4 0 0 0,-3-3-57 0 0,0 1 0 0 0,0 0 0 0 0,-1 0 0 0 0,1 0 0 0 0,-1 0 0 0 0,-1 0 0 0 0,1 0 1 0 0,-1 0-1 0 0,0 0 0 0 0,0 0 0 0 0,0 0 0 0 0,0 0 0 0 0,-3 9 0 0 0,-4 11-149 0 0,-1-1 0 0 0,-1 1 0 0 0,-1-1 0 0 0,-24 41 0 0 0,-277 419 1305 0 0,298-459 85 0 0,13-25-1171 0 0,0 1 1 0 0,0-1 0 0 0,0 0 0 0 0,0 1 0 0 0,0-1-1 0 0,1 0 1 0 0,-1 0 0 0 0,0 1 0 0 0,0-1-1 0 0,0 0 1 0 0,0 1 0 0 0,0-1 0 0 0,1 0 0 0 0,-1 0-1 0 0,0 1 1 0 0,0-1 0 0 0,0 0 0 0 0,1 0-1 0 0,-1 0 1 0 0,0 0 0 0 0,0 1 0 0 0,1-1 0 0 0,-1 0-1 0 0,0 0 1 0 0,0 0 0 0 0,1 0 0 0 0,-1 0-1 0 0,0 1 1 0 0,1-1 0 0 0,-1 0 0 0 0,0 0 0 0 0,0 0-1 0 0,1 0 1 0 0,-1 0 0 0 0,0 0 0 0 0,1 0-1 0 0,-1 0 1 0 0,0 0 0 0 0,0 0 0 0 0,1 0 0 0 0,-1-1-1 0 0,50-15 53 0 0,-26 7-221 0 0,157-41 113 0 0,17-4-2568 0 0,-155 40-181 0 0,-27 7-1963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3.697"/>
    </inkml:context>
    <inkml:brush xml:id="br0">
      <inkml:brushProperty name="width" value="0.035" units="cm"/>
      <inkml:brushProperty name="height" value="0.035" units="cm"/>
      <inkml:brushProperty name="color" value="#FF0066"/>
    </inkml:brush>
  </inkml:definitions>
  <inkml:trace contextRef="#ctx0" brushRef="#br0">1 214 1152 0 0,'8'-13'299'0'0,"1"0"0"0"0,0 1 1 0 0,1 1-1 0 0,1-1 0 0 0,22-18 0 0 0,69-45 2482 0 0,-60 46-1034 0 0,-39 27-1542 0 0,0-1 1 0 0,0 1-1 0 0,1 1 0 0 0,-1-1 1 0 0,0 0-1 0 0,1 1 0 0 0,0 0 1 0 0,-1 0-1 0 0,1 0 0 0 0,0 0 1 0 0,-1 0-1 0 0,1 1 0 0 0,0-1 1 0 0,0 1-1 0 0,-1 0 0 0 0,1 1 1 0 0,0-1-1 0 0,0 0 0 0 0,-1 1 1 0 0,1 0-1 0 0,0 0 0 0 0,-1 0 1 0 0,1 0-1 0 0,-1 1 0 0 0,1 0 1 0 0,5 3-1 0 0,-7-3-141 0 0,1 0-1 0 0,-1 0 1 0 0,1 1 0 0 0,-1-1-1 0 0,0 1 1 0 0,0-1-1 0 0,0 1 1 0 0,0 0 0 0 0,-1 0-1 0 0,1 0 1 0 0,-1 0 0 0 0,1 0-1 0 0,-1 0 1 0 0,0 0-1 0 0,0 0 1 0 0,-1 1 0 0 0,1-1-1 0 0,-1 0 1 0 0,0 1-1 0 0,1-1 1 0 0,-1 0 0 0 0,-1 1-1 0 0,1-1 1 0 0,0 0 0 0 0,-1 1-1 0 0,0-1 1 0 0,0 0-1 0 0,0 0 1 0 0,0 1 0 0 0,-2 2-1 0 0,-68 143 214 0 0,44-98-136 0 0,3 0 0 0 0,-21 63 0 0 0,37-89-22 0 0,3-11-8 0 0,0 0-1 0 0,1 1 0 0 0,0-1 1 0 0,1 1-1 0 0,1 0 0 0 0,0 0 1 0 0,1 25-1 0 0,1-38-79 0 0,0 0-1 0 0,1-1 1 0 0,-1 1 0 0 0,1 0-1 0 0,-1 0 1 0 0,1-1 0 0 0,-1 1 0 0 0,1 0-1 0 0,0-1 1 0 0,0 1 0 0 0,0-1-1 0 0,0 1 1 0 0,0-1 0 0 0,0 1 0 0 0,0-1-1 0 0,0 0 1 0 0,1 1 0 0 0,-1-1 0 0 0,0 0-1 0 0,1 0 1 0 0,-1 0 0 0 0,1 0-1 0 0,2 1 1 0 0,-1-1 14 0 0,0 0-1 0 0,1-1 1 0 0,-1 1-1 0 0,1-1 1 0 0,-1 0-1 0 0,0 0 1 0 0,1 0-1 0 0,-1 0 1 0 0,0 0-1 0 0,1-1 1 0 0,5-1-1 0 0,8-4 110 0 0,-1 0 0 0 0,1-1-1 0 0,26-15 1 0 0,-38 19-121 0 0,278-133 451 0 0,-80 42-1017 0 0,-196 91 109 0 0,32-18-71 0 0,-38 20 265 0 0,0 0-1 0 0,1 0 1 0 0,-1 1 0 0 0,0-1-1 0 0,0 0 1 0 0,0 0-1 0 0,0 0 1 0 0,0 0 0 0 0,0 0-1 0 0,0 0 1 0 0,0-1-1 0 0,0 1 1 0 0,0 0 0 0 0,-1 0-1 0 0,1-1 1 0 0,0 1-1 0 0,-1 0 1 0 0,1-1 0 0 0,-1 1-1 0 0,0-1 1 0 0,1 1-1 0 0,-1 0 1 0 0,0-3 0 0 0,-3-2-1974 0 0,-6-1-17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4.532"/>
    </inkml:context>
    <inkml:brush xml:id="br0">
      <inkml:brushProperty name="width" value="0.035" units="cm"/>
      <inkml:brushProperty name="height" value="0.035" units="cm"/>
      <inkml:brushProperty name="color" value="#FF0066"/>
    </inkml:brush>
  </inkml:definitions>
  <inkml:trace contextRef="#ctx0" brushRef="#br0">253 1 4001 0 0,'-11'2'433'0'0,"0"1"-1"0"0,0-2 1 0 0,0 0 0 0 0,0 0-1 0 0,-22-1 1 0 0,22-1-356 0 0,0 1-1 0 0,0 0 1 0 0,0 1-1 0 0,1 0 1 0 0,-21 5-1 0 0,26-3 44 0 0,0-1 1 0 0,0 1-1 0 0,0 1 0 0 0,0-1 1 0 0,1 1-1 0 0,-1-1 0 0 0,1 1 1 0 0,0 0-1 0 0,0 1 0 0 0,1-1 0 0 0,-1 1 1 0 0,1 0-1 0 0,-5 9 0 0 0,6-11-90 0 0,0 1 1 0 0,0-1-1 0 0,0 1 0 0 0,1 0 0 0 0,-1-1 0 0 0,1 1 1 0 0,0 0-1 0 0,0 0 0 0 0,1 0 0 0 0,-1 0 0 0 0,1 0 1 0 0,0 0-1 0 0,0 0 0 0 0,0 0 0 0 0,0 0 0 0 0,1-1 1 0 0,-1 1-1 0 0,1 0 0 0 0,0 0 0 0 0,0 0 0 0 0,2 3 1 0 0,-1-4-24 0 0,0-1 0 0 0,1 1 1 0 0,-1-1-1 0 0,0 0 0 0 0,1 0 1 0 0,-1 0-1 0 0,1-1 0 0 0,0 1 1 0 0,-1 0-1 0 0,1-1 0 0 0,0 0 1 0 0,0 0-1 0 0,0 0 0 0 0,0 0 1 0 0,0 0-1 0 0,0 0 0 0 0,6 0 1 0 0,65 1-88 0 0,-38-3-47 0 0,-17 3-3 0 0,0 0 0 0 0,0 0 0 0 0,-1 2 0 0 0,1 0 0 0 0,-1 1 0 0 0,32 15 0 0 0,-47-19 112 0 0,1 0-1 0 0,-1 1 0 0 0,0 0 1 0 0,0-1-1 0 0,0 1 0 0 0,0 1 1 0 0,0-1-1 0 0,0 0 0 0 0,-1 1 1 0 0,1-1-1 0 0,-1 1 0 0 0,1 0 1 0 0,-1 0-1 0 0,0 0 0 0 0,0 0 1 0 0,-1 0-1 0 0,1 0 0 0 0,0 0 1 0 0,-1 1-1 0 0,0-1 0 0 0,0 1 1 0 0,0-1-1 0 0,0 1 0 0 0,-1-1 1 0 0,1 1-1 0 0,-1 0 0 0 0,0-1 1 0 0,0 1-1 0 0,0 0 0 0 0,-1-1 1 0 0,1 1-1 0 0,-1-1 0 0 0,0 1 1 0 0,0-1-1 0 0,0 1 0 0 0,0-1 1 0 0,0 0-1 0 0,-1 1 0 0 0,0-1 1 0 0,0 0-1 0 0,0 0 0 0 0,-3 4 1 0 0,-7 12 341 0 0,-2 0-1 0 0,0-1 1 0 0,-1-1 0 0 0,-1 0 0 0 0,-29 23 0 0 0,32-29-148 0 0,-1-1 1 0 0,0 0-1 0 0,0-1 0 0 0,-1-1 1 0 0,0 0-1 0 0,-1-1 0 0 0,0-1 1 0 0,-20 6-1 0 0,34-11-161 0 0,0-1 0 0 0,-1 1-1 0 0,1-1 1 0 0,0 0 0 0 0,0 1 0 0 0,-1-1 0 0 0,1 0-1 0 0,0 0 1 0 0,0-1 0 0 0,-1 1 0 0 0,1 0-1 0 0,0-1 1 0 0,0 1 0 0 0,-1-1 0 0 0,1 0 0 0 0,0 0-1 0 0,0 0 1 0 0,0 0 0 0 0,0 0 0 0 0,0 0-1 0 0,0 0 1 0 0,-1-2 0 0 0,1 0-158 0 0,0 1 1 0 0,0-1-1 0 0,0 1 1 0 0,1-1-1 0 0,-1 0 1 0 0,1 0-1 0 0,0 0 0 0 0,0 0 1 0 0,0 0-1 0 0,0 0 1 0 0,0 0-1 0 0,1-1 1 0 0,-1-5-1 0 0,0-1-420 0 0,2 0 0 0 0,-1 0 0 0 0,1 0 0 0 0,1 0 0 0 0,-1 0 0 0 0,2 0 1 0 0,-1 1-1 0 0,2-1 0 0 0,4-11 0 0 0,2 4-380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5.049"/>
    </inkml:context>
    <inkml:brush xml:id="br0">
      <inkml:brushProperty name="width" value="0.035" units="cm"/>
      <inkml:brushProperty name="height" value="0.035" units="cm"/>
      <inkml:brushProperty name="color" value="#FF0066"/>
    </inkml:brush>
  </inkml:definitions>
  <inkml:trace contextRef="#ctx0" brushRef="#br0">455 7 3369 0 0,'17'-6'2731'0'0,"-12"6"-934"0"0,-18 1-1020 0 0,9 0-661 0 0,-30 1 661 0 0,-44 11 1 0 0,66-10-656 0 0,1 1 1 0 0,-1 0-1 0 0,1 0 0 0 0,0 1 0 0 0,0 1 0 0 0,0 0 0 0 0,-13 9 0 0 0,16-9-88 0 0,-59 48 742 0 0,61-48-710 0 0,0 0 1 0 0,0 0-1 0 0,1 0 1 0 0,0 1 0 0 0,0-1-1 0 0,0 1 1 0 0,1 0-1 0 0,-4 10 1 0 0,8-17-85 0 0,0 1 1 0 0,0-1 0 0 0,-1 1 0 0 0,1-1 0 0 0,0 1-1 0 0,0-1 1 0 0,0 1 0 0 0,0-1 0 0 0,0 1-1 0 0,0-1 1 0 0,0 1 0 0 0,0-1 0 0 0,0 1-1 0 0,0-1 1 0 0,1 1 0 0 0,-1-1 0 0 0,0 1 0 0 0,0-1-1 0 0,0 1 1 0 0,1-1 0 0 0,-1 0 0 0 0,0 1-1 0 0,0-1 1 0 0,1 1 0 0 0,-1-1 0 0 0,0 0-1 0 0,1 1 1 0 0,-1-1 0 0 0,0 0 0 0 0,1 1-1 0 0,-1-1 1 0 0,1 0 0 0 0,-1 0 0 0 0,0 1 0 0 0,1-1-1 0 0,-1 0 1 0 0,1 0 0 0 0,-1 0 0 0 0,1 1-1 0 0,-1-1 1 0 0,1 0 0 0 0,-1 0 0 0 0,1 0-1 0 0,-1 0 1 0 0,1 0 0 0 0,-1 0 0 0 0,1 0-1 0 0,-1 0 1 0 0,1 0 0 0 0,-1 0 0 0 0,1-1 0 0 0,-1 1-1 0 0,0 0 1 0 0,2 0 0 0 0,37-7-1457 0 0,-26 4 1182 0 0,-9 2 280 0 0,1 0 0 0 0,0 1 0 0 0,0 0 0 0 0,0 0 0 0 0,0 0 0 0 0,0 0 0 0 0,0 1 0 0 0,0 0 1 0 0,0 0-1 0 0,-1 0 0 0 0,1 1 0 0 0,0 0 0 0 0,-1 0 0 0 0,1 0 0 0 0,-1 0 0 0 0,0 0 0 0 0,1 1 0 0 0,-1 0 0 0 0,0 0 0 0 0,-1 0 1 0 0,1 1-1 0 0,-1-1 0 0 0,1 1 0 0 0,-1 0 0 0 0,0 0 0 0 0,0 0 0 0 0,-1 0 0 0 0,1 0 0 0 0,2 8 0 0 0,-2-5 10 0 0,-1-1 0 0 0,-1 1 0 0 0,1 0 0 0 0,-1-1 0 0 0,0 1 0 0 0,-1 0 0 0 0,0 0 0 0 0,0 0-1 0 0,0 0 1 0 0,-1 0 0 0 0,0 0 0 0 0,0-1 0 0 0,-1 1 0 0 0,1 0 0 0 0,-2-1 0 0 0,1 1 0 0 0,-1-1 0 0 0,0 1 0 0 0,0-1-1 0 0,-7 9 1 0 0,0-2 293 0 0,-1 0-1 0 0,0-1 1 0 0,-1 0 0 0 0,0-1-1 0 0,-1-1 1 0 0,0 0-1 0 0,-15 8 1 0 0,19-12-123 0 0,0-1 0 0 0,0 0 0 0 0,-1-1 0 0 0,1 0 0 0 0,-1-1 1 0 0,0 1-1 0 0,0-2 0 0 0,0 0 0 0 0,-1 0 0 0 0,1-1 0 0 0,0 0 1 0 0,-13-1-1 0 0,21 0-200 0 0,0 0 1 0 0,1 0 0 0 0,-1 0-1 0 0,0 0 1 0 0,1 0 0 0 0,-1 0-1 0 0,0-1 1 0 0,1 1 0 0 0,-1-1-1 0 0,0 1 1 0 0,1-1 0 0 0,-1 0-1 0 0,1 0 1 0 0,-1 1 0 0 0,1-1-1 0 0,0 0 1 0 0,-1 0 0 0 0,1 0 0 0 0,0-1-1 0 0,-1 1 1 0 0,1 0 0 0 0,0 0-1 0 0,0-1 1 0 0,0 1 0 0 0,0-1-1 0 0,1 1 1 0 0,-1-1 0 0 0,0 1-1 0 0,0-1 1 0 0,1 1 0 0 0,-1-1-1 0 0,1 0 1 0 0,0 1 0 0 0,-1-1-1 0 0,1 0 1 0 0,0 1 0 0 0,0-1-1 0 0,0 0 1 0 0,0 0 0 0 0,1-2-1 0 0,0-3-504 0 0,1-1-1 0 0,0 1 0 0 0,1 0 0 0 0,-1 0 0 0 0,2 0 0 0 0,-1 0 0 0 0,1 1 1 0 0,4-8-1 0 0,10-10-2616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5.296"/>
    </inkml:context>
    <inkml:brush xml:id="br0">
      <inkml:brushProperty name="width" value="0.035" units="cm"/>
      <inkml:brushProperty name="height" value="0.035" units="cm"/>
      <inkml:brushProperty name="color" value="#FF0066"/>
    </inkml:brush>
  </inkml:definitions>
  <inkml:trace contextRef="#ctx0" brushRef="#br0">140 1 9362 0 0,'-2'0'21'0'0,"1"0"1"0"0,0 0-1 0 0,0 1 1 0 0,-1-1-1 0 0,1 0 1 0 0,0 1-1 0 0,0-1 0 0 0,0 1 1 0 0,-1-1-1 0 0,1 1 1 0 0,0 0-1 0 0,0-1 1 0 0,0 1-1 0 0,0 0 1 0 0,0 0-1 0 0,0 0 0 0 0,0-1 1 0 0,0 1-1 0 0,1 0 1 0 0,-1 0-1 0 0,0 1 1 0 0,-1 0-1 0 0,-4 30-1867 0 0,3-10 2185 0 0,-13 51 2075 0 0,-18 84-1586 0 0,-8-2-4056 0 0,32-122 15 0 0,7-30 1193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5.469"/>
    </inkml:context>
    <inkml:brush xml:id="br0">
      <inkml:brushProperty name="width" value="0.035" units="cm"/>
      <inkml:brushProperty name="height" value="0.035" units="cm"/>
      <inkml:brushProperty name="color" value="#FF0066"/>
    </inkml:brush>
  </inkml:definitions>
  <inkml:trace contextRef="#ctx0" brushRef="#br0">31 39 1152 0 0,'-28'-15'997'0'0,"26"14"310"0"0,7 2-147 0 0,11 4-567 0 0,-8-3-322 0 0,1 0 0 0 0,0 0 1 0 0,0-1-1 0 0,0-1 0 0 0,0 1 0 0 0,1-1 0 0 0,-1-1 0 0 0,11-2 1 0 0,72-19-488 0 0,-56 11-2425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05.678"/>
    </inkml:context>
    <inkml:brush xml:id="br0">
      <inkml:brushProperty name="width" value="0.035" units="cm"/>
      <inkml:brushProperty name="height" value="0.035" units="cm"/>
      <inkml:brushProperty name="color" value="#FF0066"/>
    </inkml:brush>
  </inkml:definitions>
  <inkml:trace contextRef="#ctx0" brushRef="#br0">52 1 13883 0 0,'-1'0'25'0'0,"0"0"1"0"0,0 0 0 0 0,0 1-1 0 0,0-1 1 0 0,-1 1-1 0 0,1-1 1 0 0,0 1-1 0 0,0 0 1 0 0,0-1-1 0 0,1 1 1 0 0,-1 0-1 0 0,0-1 1 0 0,0 1-1 0 0,0 0 1 0 0,0 0-1 0 0,1 0 1 0 0,-1 0-1 0 0,0 0 1 0 0,1 0-1 0 0,-1 0 1 0 0,1 0-1 0 0,-1 0 1 0 0,1 0-1 0 0,-1 0 1 0 0,1 1-1 0 0,0-1 1 0 0,0 0-1 0 0,-1 0 1 0 0,1 0-1 0 0,0 0 1 0 0,0 1 0 0 0,0-1-1 0 0,0 0 1 0 0,1 0-1 0 0,-1 2 1 0 0,12 54-2391 0 0,-7-33 2095 0 0,2 12 473 0 0,-2 1 0 0 0,-2 0 1 0 0,-3 71-1 0 0,-2-83-612 0 0,-1 1 0 0 0,-9 30 0 0 0,5-34-1213 0 0,0 1 1 0 0,-19 36-1 0 0,21-47-1073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17.978"/>
    </inkml:context>
    <inkml:brush xml:id="br0">
      <inkml:brushProperty name="width" value="0.035" units="cm"/>
      <inkml:brushProperty name="height" value="0.035" units="cm"/>
      <inkml:brushProperty name="color" value="#FF0066"/>
    </inkml:brush>
  </inkml:definitions>
  <inkml:trace contextRef="#ctx0" brushRef="#br0">757 1004 776 0 0,'-17'4'170'0'0,"0"-1"0"0"0,-1-1 0 0 0,1 0 0 0 0,-20-1 0 0 0,31-2-81 0 0,-1 0 1 0 0,1 0-1 0 0,0 0 1 0 0,-1-1-1 0 0,1 0 1 0 0,0 0-1 0 0,0-1 1 0 0,0 1-1 0 0,0-1 1 0 0,1 0 0 0 0,-1-1-1 0 0,1 0 1 0 0,-1 0-1 0 0,-4-4 1 0 0,5 4 10 0 0,0 0 1 0 0,0 0-1 0 0,-1 1 0 0 0,1 0 1 0 0,-1 0-1 0 0,0 0 1 0 0,0 1-1 0 0,0 0 1 0 0,0 0-1 0 0,0 1 1 0 0,-10-2-1 0 0,14 3-26 0 0,0 0 0 0 0,0 0 0 0 0,1 0 0 0 0,-1 0 0 0 0,0 0 0 0 0,0 0 0 0 0,0 0 0 0 0,1 1 0 0 0,-1-1 0 0 0,0 1-1 0 0,0-1 1 0 0,1 1 0 0 0,-1 0 0 0 0,1 0 0 0 0,-1 0 0 0 0,0 0 0 0 0,1 0 0 0 0,-2 1 0 0 0,2 0 40 0 0,0 0 0 0 0,-1-1 0 0 0,2 1 0 0 0,-1 0 0 0 0,0 0 0 0 0,0 0-1 0 0,0 0 1 0 0,1 0 0 0 0,-1 0 0 0 0,1 0 0 0 0,0 0 0 0 0,0 0 0 0 0,-1 0 0 0 0,1 1 0 0 0,0-1 0 0 0,1 0 0 0 0,-1 0 0 0 0,0 0 0 0 0,2 4 0 0 0,6 26 914 0 0,21 59 1 0 0,6 18 1516 0 0,7 98-159 0 0,16 220 0 0 0,-52-329-2287 0 0,-11 162 0 0 0,-31 98-56 0 0,24-261-11 0 0,4-39 14 0 0,-6 67 168 0 0,14-111-129 0 0,0 0-1 0 0,0-1 0 0 0,1 1 1 0 0,1-1-1 0 0,0 1 1 0 0,8 23-1 0 0,-8-34-67 0 0,-1 0 1 0 0,1 1-1 0 0,0-1 1 0 0,-1 0-1 0 0,1-1 1 0 0,1 1-1 0 0,-1 0 1 0 0,0 0-1 0 0,1-1 1 0 0,-1 0-1 0 0,1 1 1 0 0,0-1-1 0 0,0 0 1 0 0,0 0-1 0 0,0-1 1 0 0,0 1-1 0 0,0-1 1 0 0,0 1-1 0 0,1-1 1 0 0,-1 0-1 0 0,0 0 1 0 0,1 0-1 0 0,-1-1 1 0 0,1 1-1 0 0,-1-1 1 0 0,1 0-1 0 0,-1 0 1 0 0,1 0-1 0 0,-1 0 1 0 0,1-1-1 0 0,-1 1 1 0 0,6-2-1 0 0,11-3 9 0 0,0-1 0 0 0,1 0 0 0 0,-2-1-1 0 0,21-11 1 0 0,-34 15-15 0 0,96-43 16 0 0,-4-1 33 0 0,173-55 0 0 0,-91 51-60 0 0,245-37 0 0 0,-25 42 15 0 0,216-34 46 0 0,-482 55-37 0 0,0-5-1 0 0,197-75 1 0 0,-323 102-8 0 0,33-11 83 0 0,-1-2 1 0 0,-1-2-1 0 0,-1-2 0 0 0,65-43 0 0 0,-102 62-64 0 0,0-1 0 0 0,1 1 1 0 0,-1 0-1 0 0,1 0 0 0 0,0 0 1 0 0,-1 0-1 0 0,1 0 0 0 0,0 0 1 0 0,-1 0-1 0 0,1 0 0 0 0,0 1 0 0 0,0-1 1 0 0,0 1-1 0 0,0 0 0 0 0,0-1 1 0 0,0 1-1 0 0,-1 0 0 0 0,1 0 0 0 0,3 0 1 0 0,-1 2-44 0 0,0-1 0 0 0,-1 1 0 0 0,1 0 1 0 0,0 0-1 0 0,-1 1 0 0 0,1-1 0 0 0,5 6 0 0 0,-5-5-56 0 0,-4-2 61 0 0,1-1 0 0 0,-1 1 0 0 0,1 0 0 0 0,-1-1 1 0 0,1 1-1 0 0,-1 0 0 0 0,1-1 0 0 0,0 1 0 0 0,-1-1 0 0 0,1 1 1 0 0,0-1-1 0 0,-1 0 0 0 0,1 1 0 0 0,0-1 0 0 0,0 0 0 0 0,-1 1 0 0 0,1-1 1 0 0,0 0-1 0 0,0 0 0 0 0,0 0 0 0 0,-1 1 0 0 0,1-1 0 0 0,0 0 1 0 0,0 0-1 0 0,0 0 0 0 0,0-1 0 0 0,-1 1 0 0 0,1 0 0 0 0,0 0 1 0 0,0 0-1 0 0,0-1 0 0 0,-1 1 0 0 0,1 0 0 0 0,0-1 0 0 0,0 1 1 0 0,-1 0-1 0 0,1-1 0 0 0,0 1 0 0 0,-1-1 0 0 0,1 1 0 0 0,1-2 1 0 0,9-38 54 0 0,-11 37-59 0 0,10-63 69 0 0,-4 0 0 0 0,-3-87 0 0 0,-19-137-42 0 0,5 147-22 0 0,-78-646-427 0 0,35 266-274 0 0,52 492 559 0 0,2 14 53 0 0,-1 0 0 0 0,-1 0 0 0 0,0 0 0 0 0,-10-33 0 0 0,12 49 80 0 0,-1 0 0 0 0,1 0-1 0 0,-1 0 1 0 0,0 0 0 0 0,1 0-1 0 0,-1 0 1 0 0,0 0 0 0 0,0 0-1 0 0,0 0 1 0 0,0 0 0 0 0,0 1-1 0 0,0-1 1 0 0,0 0 0 0 0,0 1-1 0 0,0-1 1 0 0,0 1 0 0 0,0-1-1 0 0,-1 1 1 0 0,1-1 0 0 0,0 1-1 0 0,0 0 1 0 0,0 0 0 0 0,-1 0-1 0 0,1-1 1 0 0,0 1 0 0 0,0 0-1 0 0,-1 0 1 0 0,1 1 0 0 0,0-1-1 0 0,0 0 1 0 0,-1 0 0 0 0,1 1-1 0 0,0-1 1 0 0,0 0 0 0 0,0 1-1 0 0,0-1 1 0 0,0 1 0 0 0,-1 0-1 0 0,0 1 1 0 0,-55 34-842 0 0,37-22 571 0 0,-19 8 463 0 0,-2-2 1 0 0,0-1-1 0 0,-1-3 0 0 0,-84 21 1 0 0,-185 21 599 0 0,205-41-799 0 0,-770 155 703 0 0,576-109-305 0 0,-260 93 476 0 0,126-28-515 0 0,330-103-412 0 0,0-5-1 0 0,-137 8 1 0 0,217-26-386 0 0,-94 6 507 0 0,39 1-6508 0 0,56-5 378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8.370"/>
    </inkml:context>
    <inkml:brush xml:id="br0">
      <inkml:brushProperty name="width" value="0.035" units="cm"/>
      <inkml:brushProperty name="height" value="0.035" units="cm"/>
      <inkml:brushProperty name="color" value="#008C3A"/>
    </inkml:brush>
  </inkml:definitions>
  <inkml:trace contextRef="#ctx0" brushRef="#br0">6 166 10482 0 0,'4'9'289'0'0,"-1"-1"-1"0"0,0 1 0 0 0,0 0 1 0 0,-1 0-1 0 0,0 1 0 0 0,2 16 1 0 0,0 2 621 0 0,5 25-580 0 0,-2 0 0 0 0,-2 1 0 0 0,-3 76 0 0 0,-8-32-189 0 0,-19 95 1 0 0,16-148 177 0 0,5-29-2 0 0,0-1 0 0 0,2 1 0 0 0,0-1 0 0 0,0 1 1 0 0,2 25-1 0 0,0-55 51 0 0,1-1 1 0 0,0 1 0 0 0,4-16-1 0 0,1-11-138 0 0,16-270 362 0 0,-6 61-1217 0 0,-14 230 446 0 0,0 0 0 0 0,2 0-1 0 0,0 1 1 0 0,1-1 0 0 0,1 1 0 0 0,1 0 0 0 0,17-34 0 0 0,-19 45 171 0 0,-1 0 0 0 0,1 1 1 0 0,1 0-1 0 0,0 0 0 0 0,0 0 0 0 0,0 1 0 0 0,0-1 0 0 0,1 2 0 0 0,0-1 1 0 0,1 1-1 0 0,-1 0 0 0 0,1 0 0 0 0,0 1 0 0 0,0 0 0 0 0,0 0 0 0 0,1 1 1 0 0,-1 0-1 0 0,1 1 0 0 0,17-3 0 0 0,19 2 387 0 0,1 2 1 0 0,72 8-1 0 0,-61-3-281 0 0,60-3 1 0 0,-59-7-510 0 0,93-22-1 0 0,-70 11-3259 0 0,-66 14-1597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19.587"/>
    </inkml:context>
    <inkml:brush xml:id="br0">
      <inkml:brushProperty name="width" value="0.035" units="cm"/>
      <inkml:brushProperty name="height" value="0.035" units="cm"/>
      <inkml:brushProperty name="color" value="#FF0066"/>
    </inkml:brush>
  </inkml:definitions>
  <inkml:trace contextRef="#ctx0" brushRef="#br0">256 11 1152 0 0,'-10'-3'285'0'0,"0"0"1"0"0,-1 1-1 0 0,0 1 0 0 0,1 0 0 0 0,-1 0 1 0 0,-11 2-1 0 0,17-1-220 0 0,0 0 1 0 0,0 0-1 0 0,0 1 1 0 0,0 0-1 0 0,0 0 1 0 0,0 0-1 0 0,0 1 1 0 0,0 0-1 0 0,0-1 1 0 0,1 2-1 0 0,-1-1 1 0 0,1 1-1 0 0,0-1 1 0 0,-1 1-1 0 0,-5 6 1 0 0,8-7-49 0 0,0 0 0 0 0,0 1-1 0 0,0-1 1 0 0,1 1 0 0 0,-1-1 0 0 0,1 1 0 0 0,-1 0-1 0 0,1 0 1 0 0,0 0 0 0 0,0 0 0 0 0,0 0 0 0 0,0 0 0 0 0,1 0-1 0 0,-1 0 1 0 0,1 0 0 0 0,0 0 0 0 0,0 0 0 0 0,0 0-1 0 0,0 0 1 0 0,0 0 0 0 0,1 0 0 0 0,-1 1 0 0 0,1-1 0 0 0,0 0-1 0 0,0-1 1 0 0,0 1 0 0 0,0 0 0 0 0,1 0 0 0 0,-1 0-1 0 0,1-1 1 0 0,0 1 0 0 0,0-1 0 0 0,-1 1 0 0 0,2-1 0 0 0,-1 0-1 0 0,0 1 1 0 0,0-1 0 0 0,1 0 0 0 0,-1-1 0 0 0,1 1-1 0 0,-1 0 1 0 0,1-1 0 0 0,0 1 0 0 0,0-1 0 0 0,0 0 0 0 0,0 0-1 0 0,0 0 1 0 0,0-1 0 0 0,0 1 0 0 0,0 0 0 0 0,0-1-1 0 0,0 0 1 0 0,4 0 0 0 0,26-2-273 0 0,-15 1 169 0 0,-1 0 0 0 0,1 1 1 0 0,18 2-1 0 0,-33-1 74 0 0,0-1-1 0 0,0 0 1 0 0,0 1-1 0 0,0 0 1 0 0,0 0-1 0 0,0 0 0 0 0,0 0 1 0 0,-1 0-1 0 0,1 0 1 0 0,0 1-1 0 0,0-1 1 0 0,-1 1-1 0 0,1 0 0 0 0,-1 0 1 0 0,0 0-1 0 0,1 0 1 0 0,-1 0-1 0 0,0 0 1 0 0,0 1-1 0 0,0-1 1 0 0,-1 1-1 0 0,1-1 0 0 0,1 5 1 0 0,-2-2-11 0 0,0-1 1 0 0,0 0-1 0 0,-1 1 0 0 0,0-1 1 0 0,0 0-1 0 0,0 1 1 0 0,0-1-1 0 0,-1 0 0 0 0,0 1 1 0 0,0-1-1 0 0,0 0 1 0 0,0 0-1 0 0,-4 8 0 0 0,-30 55 60 0 0,28-55-5 0 0,-3 6 198 0 0,-2 0 1 0 0,0-1-1 0 0,-2 0 0 0 0,-28 29 1 0 0,36-41-77 0 0,0 0 0 0 0,0 0 0 0 0,-1-1 1 0 0,1 1-1 0 0,-1-2 0 0 0,0 1 0 0 0,-12 4 0 0 0,16-7-49 0 0,-1 0 0 0 0,0 0-1 0 0,0-1 1 0 0,0 1 0 0 0,0-1-1 0 0,1 0 1 0 0,-1 0-1 0 0,0 0 1 0 0,0 0 0 0 0,0-1-1 0 0,0 1 1 0 0,1-1 0 0 0,-1 0-1 0 0,0 0 1 0 0,1-1-1 0 0,-5-1 1 0 0,4 0-40 0 0,0 0 0 0 0,0 1 1 0 0,1-2-1 0 0,-1 1 0 0 0,1 0 0 0 0,0-1 0 0 0,0 0 1 0 0,0 1-1 0 0,0-1 0 0 0,1 0 0 0 0,-1 0 0 0 0,1-1 1 0 0,0 1-1 0 0,0-1 0 0 0,1 1 0 0 0,-1-1 0 0 0,1 1 0 0 0,0-1 1 0 0,0 0-1 0 0,1-5 0 0 0,-3-15-508 0 0,2-1 0 0 0,2-40 0 0 0,1 27-1042 0 0,-3 16-301 0 0,2 5-306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1.128"/>
    </inkml:context>
    <inkml:brush xml:id="br0">
      <inkml:brushProperty name="width" value="0.035" units="cm"/>
      <inkml:brushProperty name="height" value="0.035" units="cm"/>
      <inkml:brushProperty name="color" value="#FF0066"/>
    </inkml:brush>
  </inkml:definitions>
  <inkml:trace contextRef="#ctx0" brushRef="#br0">121 233 288 0 0,'0'-1'21'0'0,"0"-1"1"0"0,-1 1-1 0 0,1-1 0 0 0,-1 0 0 0 0,1 1 1 0 0,-1-1-1 0 0,1 1 0 0 0,-1 0 1 0 0,0-1-1 0 0,0 1 0 0 0,1-1 0 0 0,-1 1 1 0 0,0 0-1 0 0,0 0 0 0 0,-1 0 1 0 0,1-1-1 0 0,0 1 0 0 0,0 0 0 0 0,0 1 1 0 0,-1-1-1 0 0,1 0 0 0 0,-1 0 1 0 0,1 0-1 0 0,0 1 0 0 0,-1-1 0 0 0,1 1 1 0 0,-1-1-1 0 0,0 1 0 0 0,1-1 0 0 0,-1 1 1 0 0,1 0-1 0 0,-1 0 0 0 0,1 0 1 0 0,-1 0-1 0 0,0 0 0 0 0,1 0 0 0 0,-4 1 1 0 0,1-1 9 0 0,-2 5 6310 0 0,-5 9-5786 0 0,9-13-547 0 0,1 0-1 0 0,0-1 1 0 0,-1 1-1 0 0,1 0 1 0 0,0 0-1 0 0,0 0 1 0 0,-1 0-1 0 0,1 0 1 0 0,0 0-1 0 0,0 0 1 0 0,0 0-1 0 0,0 0 1 0 0,1 1-1 0 0,-1-1 1 0 0,-1 2-1 0 0,3-2-4 0 0,-1 0 0 0 0,1-1 0 0 0,-1 1 0 0 0,1 0 0 0 0,0-1 0 0 0,-1 1 0 0 0,1-1 0 0 0,0 1 0 0 0,0-1 0 0 0,-1 1 0 0 0,1-1 0 0 0,0 1 0 0 0,0-1 0 0 0,0 0 0 0 0,-1 0 0 0 0,1 1 0 0 0,0-1 0 0 0,0 0 0 0 0,0 0 0 0 0,0 0 0 0 0,0 0 0 0 0,0 0 0 0 0,0 0 0 0 0,-1 0 0 0 0,1 0 0 0 0,0 0 0 0 0,0 0 0 0 0,1-1 0 0 0,-1-22-470 0 0,-1 22 533 0 0,0 1-1 0 0,0 0 0 0 0,0-1 1 0 0,0 1-1 0 0,0 0 0 0 0,-1-1 1 0 0,1 1-1 0 0,0 0 1 0 0,0-1-1 0 0,0 1 0 0 0,0-1 1 0 0,0 1-1 0 0,0 0 0 0 0,-1 0 1 0 0,1-1-1 0 0,0 1 0 0 0,0 0 1 0 0,-1-1-1 0 0,1 1 1 0 0,0 0-1 0 0,0 0 0 0 0,-1-1 1 0 0,1 1-1 0 0,0 0 0 0 0,-1 0 1 0 0,1 0-1 0 0,0-1 0 0 0,0 1 1 0 0,-1 0-1 0 0,1 0 1 0 0,-1 0-1 0 0,1 0 0 0 0,0 0 1 0 0,-1 0-1 0 0,1 0 0 0 0,0 0 1 0 0,-1 0-1 0 0,1 0 0 0 0,0 0 1 0 0,-1 0-1 0 0,1 0 1 0 0,-1 0-1 0 0,1 0 0 0 0,0 0 1 0 0,-1 0-1 0 0,1 0 0 0 0,0 0 1 0 0,-1 0-1 0 0,1 1 0 0 0,0-1 1 0 0,-1 0-1 0 0,1 0 0 0 0,0 0 1 0 0,0 1-1 0 0,-1-1 1 0 0,1 0-1 0 0,0 1 0 0 0,0-1 1 0 0,-1 0-1 0 0,1 0 0 0 0,0 1 1 0 0,0-1-1 0 0,0 0 0 0 0,-1 1 1 0 0,1-1-1 0 0,0 0 1 0 0,0 1-1 0 0,-17 23 1033 0 0,14-8-1077 0 0,0 0 0 0 0,1 1 0 0 0,0-1 0 0 0,1 0 0 0 0,3 24 1 0 0,-3 18-253 0 0,-4 27-77 0 0,-5 114-15 0 0,10-265 1839 0 0,6-144 59 0 0,-1 167-1529 0 0,23-155-553 0 0,-23 173 108 0 0,1 0 0 0 0,2 1 1 0 0,0-1-1 0 0,1 1 0 0 0,21-35 0 0 0,-30 58 384 0 0,0 1-1 0 0,0 0 1 0 0,0-1-1 0 0,0 1 0 0 0,0 0 1 0 0,0-1-1 0 0,0 1 1 0 0,0 0-1 0 0,1 0 1 0 0,-1-1-1 0 0,0 1 0 0 0,0 0 1 0 0,0-1-1 0 0,1 1 1 0 0,-1 0-1 0 0,0 0 0 0 0,0-1 1 0 0,1 1-1 0 0,-1 0 1 0 0,0 0-1 0 0,0 0 1 0 0,1-1-1 0 0,-1 1 0 0 0,0 0 1 0 0,1 0-1 0 0,-1 0 1 0 0,0 0-1 0 0,1 0 0 0 0,-1 0 1 0 0,0 0-1 0 0,1 0 1 0 0,-1 0-1 0 0,0-1 1 0 0,1 1-1 0 0,-1 1 0 0 0,0-1 1 0 0,1 0-1 0 0,-1 0 1 0 0,0 0-1 0 0,1 0 0 0 0,-1 0 1 0 0,0 0-1 0 0,1 0 1 0 0,-1 0-1 0 0,0 0 0 0 0,0 1 1 0 0,1-1-1 0 0,8 21-938 0 0,-2 29-735 0 0,-7 1 1208 0 0,-2 0 0 0 0,-2 0 0 0 0,-11 52-1 0 0,-1 5 1209 0 0,16-104-704 0 0,-1 0-1 0 0,1 0 0 0 0,-1 0 0 0 0,1 0 0 0 0,1 0 0 0 0,-1 0 0 0 0,0 0 0 0 0,1 0 0 0 0,0 0 0 0 0,0-1 0 0 0,0 1 1 0 0,0 0-1 0 0,1 0 0 0 0,0-1 0 0 0,-1 1 0 0 0,1-1 0 0 0,1 1 0 0 0,-1-1 0 0 0,0 0 0 0 0,1 0 0 0 0,-1 0 1 0 0,6 4-1 0 0,-3-4-7 0 0,0 0-1 0 0,0 0 1 0 0,0-1 0 0 0,1 1 0 0 0,-1-1 0 0 0,1 0 0 0 0,-1-1 0 0 0,1 0 0 0 0,0 0 0 0 0,-1 0 0 0 0,1 0 0 0 0,0-1 0 0 0,0 0 0 0 0,11-1 0 0 0,10-3-62 0 0,-1 0 0 0 0,1-2 0 0 0,-1-1 1 0 0,34-14-1 0 0,97-51-3216 0 0,-137 62 2376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1.441"/>
    </inkml:context>
    <inkml:brush xml:id="br0">
      <inkml:brushProperty name="width" value="0.035" units="cm"/>
      <inkml:brushProperty name="height" value="0.035" units="cm"/>
      <inkml:brushProperty name="color" value="#FF0066"/>
    </inkml:brush>
  </inkml:definitions>
  <inkml:trace contextRef="#ctx0" brushRef="#br0">255 145 3081 0 0,'1'-8'209'0'0,"1"1"1"0"0,1-1-1 0 0,-1 1 1 0 0,1 0-1 0 0,5-9 1 0 0,-5 11 37 0 0,0-1 1 0 0,0 0 0 0 0,-1 0-1 0 0,0 1 1 0 0,0-1 0 0 0,0-1-1 0 0,-1 1 1 0 0,2-10 0 0 0,-4 15-259 0 0,1 0 1 0 0,0 0-1 0 0,0-1 0 0 0,0 1 1 0 0,0 0-1 0 0,-1 0 1 0 0,1 0-1 0 0,-1 0 0 0 0,1-1 1 0 0,-1 1-1 0 0,1 0 0 0 0,-1 0 1 0 0,0 0-1 0 0,1 0 1 0 0,-1 0-1 0 0,0 0 0 0 0,0 0 1 0 0,0 0-1 0 0,0 1 1 0 0,0-1-1 0 0,0 0 0 0 0,0 0 1 0 0,0 1-1 0 0,0-1 1 0 0,0 1-1 0 0,0-1 0 0 0,0 1 1 0 0,0-1-1 0 0,-1 1 1 0 0,1 0-1 0 0,0-1 0 0 0,0 1 1 0 0,-1 0-1 0 0,1 0 1 0 0,0 0-1 0 0,0 0 0 0 0,-1 0 1 0 0,1 0-1 0 0,-1 1 1 0 0,-3-1-137 0 0,0 0 0 0 0,0 1 1 0 0,1 0-1 0 0,-1 0 1 0 0,0 0-1 0 0,1 1 1 0 0,-1 0-1 0 0,-8 4 1 0 0,2 2 34 0 0,0 1 0 0 0,1 1 0 0 0,0 0 0 0 0,0 0 0 0 0,1 1 0 0 0,0 0 1 0 0,1 0-1 0 0,0 1 0 0 0,-9 21 0 0 0,-7 16 236 0 0,-17 56 1 0 0,39-98-126 0 0,-6 12 68 0 0,-18 58 236 0 0,25-73-240 0 0,0 0 0 0 0,0 0 0 0 0,1 0 0 0 0,-1 0 0 0 0,1 1 0 0 0,0-1-1 0 0,0 0 1 0 0,0 0 0 0 0,0 0 0 0 0,1 0 0 0 0,0 0 0 0 0,-1 0 0 0 0,2 0-1 0 0,-1 0 1 0 0,3 6 0 0 0,-2-7 12 0 0,1 0-1 0 0,0-1 0 0 0,0 1 1 0 0,-1-1-1 0 0,2 0 1 0 0,-1 0-1 0 0,0 0 1 0 0,0 0-1 0 0,0 0 1 0 0,1-1-1 0 0,-1 1 0 0 0,1-1 1 0 0,0 0-1 0 0,-1 0 1 0 0,1 0-1 0 0,0-1 1 0 0,-1 1-1 0 0,1-1 1 0 0,0 0-1 0 0,0 0 0 0 0,-1 0 1 0 0,1-1-1 0 0,6-1 1 0 0,5 0-39 0 0,1-1 0 0 0,-1-1 0 0 0,0-1 0 0 0,18-7 0 0 0,1-4-248 0 0,50-32 0 0 0,-39 19-227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1.706"/>
    </inkml:context>
    <inkml:brush xml:id="br0">
      <inkml:brushProperty name="width" value="0.035" units="cm"/>
      <inkml:brushProperty name="height" value="0.035" units="cm"/>
      <inkml:brushProperty name="color" value="#FF0066"/>
    </inkml:brush>
  </inkml:definitions>
  <inkml:trace contextRef="#ctx0" brushRef="#br0">146 8 3081 0 0,'-1'-1'95'0'0,"-1"0"0"0"0,1 0 1 0 0,0 0-1 0 0,-1 1 0 0 0,1-1 1 0 0,0 1-1 0 0,-1-1 1 0 0,1 1-1 0 0,-1-1 0 0 0,1 1 1 0 0,-1 0-1 0 0,1 0 0 0 0,-1 0 1 0 0,1 0-1 0 0,-1 0 0 0 0,1 0 1 0 0,-1 0-1 0 0,1 0 0 0 0,-1 1 1 0 0,1-1-1 0 0,0 0 0 0 0,-1 1 1 0 0,-2 1-1 0 0,1 0 43 0 0,0 0 0 0 0,0 0 0 0 0,-1 1 0 0 0,2-1 0 0 0,-1 1 0 0 0,0 0 0 0 0,0 0 0 0 0,1 0 0 0 0,-3 4 0 0 0,-5 9 91 0 0,1 1 1 0 0,-14 35 0 0 0,21-47-270 0 0,-6 17-97 0 0,0 0 1 0 0,-4 25 0 0 0,10-38-77 0 0,1-1-1 0 0,-1 1 1 0 0,2 0 0 0 0,-1 0-1 0 0,1 0 1 0 0,1 0 0 0 0,-1-1-1 0 0,4 16 1 0 0,0-15-1671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1.940"/>
    </inkml:context>
    <inkml:brush xml:id="br0">
      <inkml:brushProperty name="width" value="0.035" units="cm"/>
      <inkml:brushProperty name="height" value="0.035" units="cm"/>
      <inkml:brushProperty name="color" value="#FF0066"/>
    </inkml:brush>
  </inkml:definitions>
  <inkml:trace contextRef="#ctx0" brushRef="#br0">11 70 5785 0 0,'-10'-3'517'0'0,"11"-1"21"0"0,23-4 460 0 0,36-2-300 0 0,141-19-3386 0 0,-130 17-129 0 0,-53 9 1594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2.112"/>
    </inkml:context>
    <inkml:brush xml:id="br0">
      <inkml:brushProperty name="width" value="0.035" units="cm"/>
      <inkml:brushProperty name="height" value="0.035" units="cm"/>
      <inkml:brushProperty name="color" value="#FF0066"/>
    </inkml:brush>
  </inkml:definitions>
  <inkml:trace contextRef="#ctx0" brushRef="#br0">28 389 2040 0 0,'-23'9'386'0'0,"19"-6"382"0"0,18-5 363 0 0,5-3-515 0 0,0-1 1 0 0,0-1 0 0 0,0-1-1 0 0,-1-1 1 0 0,28-18-1 0 0,85-66 511 0 0,-78 53-736 0 0,153-109-1573 0 0,-134 95 664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3.717"/>
    </inkml:context>
    <inkml:brush xml:id="br0">
      <inkml:brushProperty name="width" value="0.035" units="cm"/>
      <inkml:brushProperty name="height" value="0.035" units="cm"/>
      <inkml:brushProperty name="color" value="#FF0066"/>
    </inkml:brush>
  </inkml:definitions>
  <inkml:trace contextRef="#ctx0" brushRef="#br0">263 216 1152 0 0,'-1'-26'-152'0'0,"1"23"269"0"0,0 1 0 0 0,0-1 1 0 0,0 1-1 0 0,0-1 0 0 0,0 1 0 0 0,-1-1 0 0 0,1 0 0 0 0,-1 1 0 0 0,0-1 1 0 0,-1-3-1 0 0,1 5-55 0 0,0 1 1 0 0,0-1-1 0 0,0 0 0 0 0,0 1 1 0 0,0-1-1 0 0,-1 1 1 0 0,1-1-1 0 0,0 1 0 0 0,0-1 1 0 0,0 1-1 0 0,0 0 1 0 0,-1 0-1 0 0,1 0 0 0 0,0-1 1 0 0,0 1-1 0 0,0 0 1 0 0,-1 1-1 0 0,1-1 0 0 0,0 0 1 0 0,0 0-1 0 0,0 0 1 0 0,-1 1-1 0 0,1-1 0 0 0,0 1 1 0 0,0-1-1 0 0,0 1 1 0 0,0-1-1 0 0,0 1 0 0 0,-2 0 1 0 0,-25 14 1055 0 0,22-11-708 0 0,1-1-1 0 0,-1 0 1 0 0,0 0 0 0 0,0 0-1 0 0,0-1 1 0 0,0 0 0 0 0,0 0-1 0 0,-8 1 1 0 0,13 5-419 0 0,0 1 1 0 0,0 0-1 0 0,1 0 0 0 0,0-1 1 0 0,2 17-1 0 0,6 83 234 0 0,-7-74-99 0 0,1 0 1 0 0,2-1 0 0 0,1 0 0 0 0,15 52 0 0 0,-14-123 39 0 0,-2-29 483 0 0,-19-169 416 0 0,1 55-947 0 0,14 175-132 0 0,0 0 1 0 0,0 1 0 0 0,0-1 0 0 0,1 0-1 0 0,0 0 1 0 0,0 1 0 0 0,1-1 0 0 0,2-5-1 0 0,-4 10 4 0 0,0 0 0 0 0,1 1 0 0 0,-1-1 0 0 0,1 0-1 0 0,-1 0 1 0 0,1 1 0 0 0,-1-1 0 0 0,1 0 0 0 0,-1 1-1 0 0,1-1 1 0 0,0 1 0 0 0,-1-1 0 0 0,1 1 0 0 0,0-1 0 0 0,-1 1-1 0 0,1-1 1 0 0,0 1 0 0 0,0 0 0 0 0,-1-1 0 0 0,1 1-1 0 0,0 0 1 0 0,0 0 0 0 0,1-1 0 0 0,-1 2-12 0 0,1-1 0 0 0,0 0-1 0 0,0 1 1 0 0,-1-1 0 0 0,1 1 0 0 0,0 0 0 0 0,-1-1 0 0 0,1 1 0 0 0,-1 0-1 0 0,1 0 1 0 0,-1 0 0 0 0,1 0 0 0 0,-1 0 0 0 0,0 1 0 0 0,0-1 0 0 0,2 2-1 0 0,21 22-470 0 0,-1 1 0 0 0,-1 1 0 0 0,-2 1 0 0 0,21 36 0 0 0,-30-46 303 0 0,-2 2 0 0 0,0-1 1 0 0,-1 1-1 0 0,-1 0 0 0 0,-1 0 1 0 0,-1 1-1 0 0,-1 0 0 0 0,2 22 0 0 0,-6-37 169 0 0,0 0 0 0 0,-1 0-1 0 0,0-1 1 0 0,-1 1 0 0 0,1-1-1 0 0,-1 1 1 0 0,0-1 0 0 0,0 1-1 0 0,-1-1 1 0 0,1 0-1 0 0,-1 0 1 0 0,0 0 0 0 0,-1-1-1 0 0,1 1 1 0 0,-1-1 0 0 0,0 1-1 0 0,0-1 1 0 0,0-1 0 0 0,-7 6-1 0 0,-12 8-80 0 0,0-1 0 0 0,-39 21 0 0 0,54-33 99 0 0,-4 3 3 0 0,-8 5 0 0 0,-1-2 0 0 0,-33 13 0 0 0,49-21 0 0 0,0 0 0 0 0,-1-1 0 0 0,1 1 0 0 0,0-1 0 0 0,-1 0 0 0 0,1-1 0 0 0,-1 0 0 0 0,1 1 0 0 0,-1-2 0 0 0,1 1 0 0 0,-1-1 0 0 0,1 0 0 0 0,0 0 0 0 0,-1 0 0 0 0,1-1 0 0 0,-8-2 0 0 0,12 3-49 0 0,-1 0-1 0 0,1 0 0 0 0,0 0 1 0 0,-1 0-1 0 0,1 0 1 0 0,0 0-1 0 0,0 0 0 0 0,0 0 1 0 0,0 0-1 0 0,0-1 1 0 0,0 1-1 0 0,0 0 0 0 0,0-1 1 0 0,0 1-1 0 0,1-1 1 0 0,-1 1-1 0 0,0-1 0 0 0,1 1 1 0 0,-1-1-1 0 0,1 1 0 0 0,0-1 1 0 0,0 0-1 0 0,-1 1 1 0 0,1-1-1 0 0,0 1 0 0 0,0-1 1 0 0,0 0-1 0 0,1 1 1 0 0,-1-1-1 0 0,0 1 0 0 0,1-1 1 0 0,-1 0-1 0 0,1 1 1 0 0,0-3-1 0 0,6-9-1630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4.184"/>
    </inkml:context>
    <inkml:brush xml:id="br0">
      <inkml:brushProperty name="width" value="0.035" units="cm"/>
      <inkml:brushProperty name="height" value="0.035" units="cm"/>
      <inkml:brushProperty name="color" value="#FF0066"/>
    </inkml:brush>
  </inkml:definitions>
  <inkml:trace contextRef="#ctx0" brushRef="#br0">297 0 1152 0 0,'-4'3'267'0'0,"-1"-1"1"0"0,0 0-1 0 0,1 1 0 0 0,0 0 0 0 0,0 0 0 0 0,0 0 0 0 0,0 1 0 0 0,0-1 0 0 0,0 1 1 0 0,1 0-1 0 0,0 0 0 0 0,0 0 0 0 0,0 1 0 0 0,0-1 0 0 0,1 1 0 0 0,-3 5 1 0 0,-24 32 1950 0 0,14-27-1872 0 0,4-6-573 0 0,1 1 0 0 0,0 0 0 0 0,1 0 0 0 0,0 1 1 0 0,0 0-1 0 0,1 1 0 0 0,1 0 0 0 0,0 0 0 0 0,-8 20 0 0 0,14-31 213 0 0,1-1 0 0 0,0 0-1 0 0,0 0 1 0 0,0 1 0 0 0,0-1-1 0 0,0 0 1 0 0,0 0 0 0 0,0 1 0 0 0,0-1-1 0 0,0 0 1 0 0,0 0 0 0 0,0 1-1 0 0,0-1 1 0 0,0 0 0 0 0,0 0 0 0 0,0 1-1 0 0,0-1 1 0 0,0 0 0 0 0,0 0-1 0 0,0 0 1 0 0,0 1 0 0 0,0-1-1 0 0,1 0 1 0 0,-1 0 0 0 0,0 1 0 0 0,0-1-1 0 0,0 0 1 0 0,0 0 0 0 0,0 0-1 0 0,1 0 1 0 0,-1 1 0 0 0,0-1-1 0 0,0 0 1 0 0,0 0 0 0 0,1 0 0 0 0,-1 0-1 0 0,0 0 1 0 0,0 1 0 0 0,1-1-1 0 0,-1 0 1 0 0,0 0 0 0 0,15-2-351 0 0,15-12 101 0 0,-29 13 257 0 0,28-14 38 0 0,0 1-1 0 0,46-15 1 0 0,-66 26-39 0 0,0 1 0 0 0,0 0 1 0 0,0 0-1 0 0,1 1 0 0 0,-1 0 1 0 0,0 0-1 0 0,1 1 0 0 0,-1 0 0 0 0,1 1 1 0 0,-1 0-1 0 0,0 1 0 0 0,1 0 1 0 0,11 4-1 0 0,-19-5-21 0 0,0-1 1 0 0,-1 1-1 0 0,1 0 1 0 0,0 0-1 0 0,0 0 1 0 0,-1 0-1 0 0,1 0 0 0 0,-1 0 1 0 0,1 0-1 0 0,-1 1 1 0 0,0-1-1 0 0,1 1 1 0 0,-1-1-1 0 0,0 1 0 0 0,0-1 1 0 0,0 1-1 0 0,0 0 1 0 0,0-1-1 0 0,-1 1 1 0 0,1 0-1 0 0,0 0 0 0 0,-1 0 1 0 0,1 2-1 0 0,-1 0-22 0 0,1 0 1 0 0,-2 0-1 0 0,1 1 0 0 0,0-1 0 0 0,-1 0 1 0 0,0 0-1 0 0,0 0 0 0 0,0 1 0 0 0,0-1 1 0 0,-3 4-1 0 0,-5 11-31 0 0,-1-1 1 0 0,-1 0-1 0 0,-18 23 1 0 0,26-36 123 0 0,-11 12 118 0 0,1-1 1 0 0,-2-1 0 0 0,0 0-1 0 0,-1-1 1 0 0,0-1-1 0 0,-1 0 1 0 0,-1-1 0 0 0,0-1-1 0 0,0-1 1 0 0,-1-1-1 0 0,0 0 1 0 0,-1-1 0 0 0,0-1-1 0 0,0-1 1 0 0,-28 5 0 0 0,45-11-120 0 0,1 1 1 0 0,0-1 0 0 0,-1 1-1 0 0,1-1 1 0 0,-1 0 0 0 0,1 0 0 0 0,0 0-1 0 0,-1 0 1 0 0,1 0 0 0 0,-1-1-1 0 0,1 1 1 0 0,0-1 0 0 0,-1 1 0 0 0,1-1-1 0 0,0 0 1 0 0,0 0 0 0 0,-1 0-1 0 0,1 0 1 0 0,0 0 0 0 0,0-1 0 0 0,0 1-1 0 0,0-1 1 0 0,0 1 0 0 0,1-1-1 0 0,-1 0 1 0 0,0 0 0 0 0,-1-2 0 0 0,1 0-87 0 0,1 0 1 0 0,0 0 0 0 0,0 0 0 0 0,0 0-1 0 0,0 0 1 0 0,1 0 0 0 0,0 0 0 0 0,0 0-1 0 0,0 0 1 0 0,0-1 0 0 0,0 1 0 0 0,1 0-1 0 0,0 0 1 0 0,0 0 0 0 0,2-6 0 0 0,27-54-2111 0 0,-17 40 1544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4.402"/>
    </inkml:context>
    <inkml:brush xml:id="br0">
      <inkml:brushProperty name="width" value="0.035" units="cm"/>
      <inkml:brushProperty name="height" value="0.035" units="cm"/>
      <inkml:brushProperty name="color" value="#FF0066"/>
    </inkml:brush>
  </inkml:definitions>
  <inkml:trace contextRef="#ctx0" brushRef="#br0">130 0 144 0 0,'-2'3'181'0'0,"0"-1"0"0"0,0 0 0 0 0,0 0 0 0 0,0 1 0 0 0,0-1 0 0 0,1 1-1 0 0,-1 0 1 0 0,1-1 0 0 0,-1 1 0 0 0,1 0 0 0 0,0 0 0 0 0,0 0 0 0 0,0 5 0 0 0,-9 49 1585 0 0,6-27-1179 0 0,-69 307 1392 0 0,70-321-2104 0 0,2-9-152 0 0,0 0 0 0 0,-1 0-1 0 0,0 0 1 0 0,0 0 0 0 0,-5 9 0 0 0,4-13-1703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4.573"/>
    </inkml:context>
    <inkml:brush xml:id="br0">
      <inkml:brushProperty name="width" value="0.035" units="cm"/>
      <inkml:brushProperty name="height" value="0.035" units="cm"/>
      <inkml:brushProperty name="color" value="#FF0066"/>
    </inkml:brush>
  </inkml:definitions>
  <inkml:trace contextRef="#ctx0" brushRef="#br0">28 370 1152 0 0,'-11'-4'-51'0'0,"-5"-3"407"0"0,16 7-325 0 0,0-1-1 0 0,0 1 1 0 0,0-1 0 0 0,0 1 0 0 0,0-1 0 0 0,1 0 0 0 0,-1 1 0 0 0,0-1-1 0 0,0 1 1 0 0,1-1 0 0 0,-1 1 0 0 0,0-1 0 0 0,1 1 0 0 0,-1 0 0 0 0,0-1 0 0 0,1 1-1 0 0,-1-1 1 0 0,1 1 0 0 0,-1 0 0 0 0,1-1 0 0 0,-1 1 0 0 0,1 0 0 0 0,-1 0 0 0 0,1-1-1 0 0,-1 1 1 0 0,1 0 0 0 0,-1 0 0 0 0,1 0 0 0 0,-1 0 0 0 0,1-1 0 0 0,0 1 0 0 0,157-96 4601 0 0,-45 24-3285 0 0,172-82-2083 0 0,-240 129 162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8.591"/>
    </inkml:context>
    <inkml:brush xml:id="br0">
      <inkml:brushProperty name="width" value="0.035" units="cm"/>
      <inkml:brushProperty name="height" value="0.035" units="cm"/>
      <inkml:brushProperty name="color" value="#008C3A"/>
    </inkml:brush>
  </inkml:definitions>
  <inkml:trace contextRef="#ctx0" brushRef="#br0">0 263 7602 0 0,'1'3'730'0'0,"8"-5"90"0"0,25-10 894 0 0,38-20 666 0 0,34-16-441 0 0,78-35-1264 0 0,3 9-4524 0 0,-146 60 2536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4.918"/>
    </inkml:context>
    <inkml:brush xml:id="br0">
      <inkml:brushProperty name="width" value="0.035" units="cm"/>
      <inkml:brushProperty name="height" value="0.035" units="cm"/>
      <inkml:brushProperty name="color" value="#FF0066"/>
    </inkml:brush>
  </inkml:definitions>
  <inkml:trace contextRef="#ctx0" brushRef="#br0">164 4 3081 0 0,'-1'0'100'0'0,"0"-1"-1"0"0,0 1 1 0 0,0-1 0 0 0,0 1 0 0 0,0 0 0 0 0,0 0 0 0 0,0-1-1 0 0,0 1 1 0 0,0 0 0 0 0,0 0 0 0 0,0 0 0 0 0,0 0 0 0 0,0 0 0 0 0,0 0-1 0 0,0 0 1 0 0,0 0 0 0 0,0 1 0 0 0,1-1 0 0 0,-1 0 0 0 0,0 1-1 0 0,0-1 1 0 0,0 0 0 0 0,0 1 0 0 0,0-1 0 0 0,0 1 0 0 0,1 0 0 0 0,-1-1-1 0 0,0 1 1 0 0,0-1 0 0 0,1 1 0 0 0,-1 0 0 0 0,0 0 0 0 0,1-1-1 0 0,-1 1 1 0 0,1 0 0 0 0,-1 0 0 0 0,1 0 0 0 0,-1 0 0 0 0,1 0 0 0 0,0 0-1 0 0,0 0 1 0 0,-1-1 0 0 0,1 1 0 0 0,0 2 0 0 0,-16 56 551 0 0,13-42-516 0 0,-40 130-1203 0 0,-15 65-822 0 0,54-160 1209 0 0,1-66-1183 0 0,0 2 1263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5.089"/>
    </inkml:context>
    <inkml:brush xml:id="br0">
      <inkml:brushProperty name="width" value="0.035" units="cm"/>
      <inkml:brushProperty name="height" value="0.035" units="cm"/>
      <inkml:brushProperty name="color" value="#FF0066"/>
    </inkml:brush>
  </inkml:definitions>
  <inkml:trace contextRef="#ctx0" brushRef="#br0">6 174 600 0 0,'-1'-2'47'0'0,"0"0"0"0"0,0 0-1 0 0,0 0 1 0 0,1 0 0 0 0,-1 0-1 0 0,1 0 1 0 0,0 0 0 0 0,0 0-1 0 0,-1 0 1 0 0,1 0 0 0 0,1-1-1 0 0,-1 1 1 0 0,0 0 0 0 0,0 0-1 0 0,1 0 1 0 0,-1 0 0 0 0,1 0 0 0 0,0 0-1 0 0,-1 0 1 0 0,3-2 0 0 0,0-1 227 0 0,0 0 0 0 0,0 1 0 0 0,0 0 1 0 0,1-1-1 0 0,0 1 0 0 0,0 0 1 0 0,8-5-1 0 0,0 1 317 0 0,-1 0 0 0 0,2 1 0 0 0,-1 0 0 0 0,1 1 0 0 0,23-7 1 0 0,49-9 506 0 0,-27 10-3455 0 0,-27 7-241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5.321"/>
    </inkml:context>
    <inkml:brush xml:id="br0">
      <inkml:brushProperty name="width" value="0.035" units="cm"/>
      <inkml:brushProperty name="height" value="0.035" units="cm"/>
      <inkml:brushProperty name="color" value="#FF0066"/>
    </inkml:brush>
  </inkml:definitions>
  <inkml:trace contextRef="#ctx0" brushRef="#br0">24 455 5785 0 0,'-22'18'535'0'0,"22"-18"-525"0"0,0 1-1 0 0,0-1 1 0 0,-1 0-1 0 0,1 0 1 0 0,0 0-1 0 0,0 0 1 0 0,0 0 0 0 0,0 0-1 0 0,0 1 1 0 0,0-1-1 0 0,0 0 1 0 0,-1 0 0 0 0,1 0-1 0 0,0 0 1 0 0,0 1-1 0 0,0-1 1 0 0,0 0 0 0 0,0 0-1 0 0,0 0 1 0 0,0 0-1 0 0,0 1 1 0 0,0-1 0 0 0,0 0-1 0 0,0 0 1 0 0,0 0-1 0 0,0 0 1 0 0,0 1 0 0 0,0-1-1 0 0,0 0 1 0 0,0 0-1 0 0,0 0 1 0 0,0 0 0 0 0,1 0-1 0 0,-1 1 1 0 0,0-1-1 0 0,0 0 1 0 0,0 0 0 0 0,0 0-1 0 0,0 0 1 0 0,0 0-1 0 0,0 1 1 0 0,0-1 0 0 0,1 0-1 0 0,-1 0 1 0 0,0 0-1 0 0,0 0 1 0 0,0 0-1 0 0,0 0 1 0 0,0 0 0 0 0,1 0-1 0 0,-1 0 1 0 0,0 0-1 0 0,0 1 1 0 0,0-1 0 0 0,0 0-1 0 0,1 0 1 0 0,-1 0-1 0 0,49-7 1219 0 0,-19-2-785 0 0,0-1 0 0 0,-1-2 0 0 0,0 0 0 0 0,-1-2 0 0 0,43-28 0 0 0,127-106-467 0 0,-45 31-1647 0 0,-75 63 590 0 0,-7-1-8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6.074"/>
    </inkml:context>
    <inkml:brush xml:id="br0">
      <inkml:brushProperty name="width" value="0.035" units="cm"/>
      <inkml:brushProperty name="height" value="0.035" units="cm"/>
      <inkml:brushProperty name="color" value="#FF0066"/>
    </inkml:brush>
  </inkml:definitions>
  <inkml:trace contextRef="#ctx0" brushRef="#br0">306 1 3681 0 0,'-12'2'-23'0'0,"0"0"1"0"0,-1-1-1 0 0,1 0 1 0 0,-1-1-1 0 0,-24-3 1 0 0,16 1-651 0 0,-22 12 509 0 0,25 2 575 0 0,17-11-385 0 0,1-1 0 0 0,0 1 0 0 0,0-1 0 0 0,0 0 0 0 0,0 1 0 0 0,-1-1 0 0 0,1 1 0 0 0,0-1 0 0 0,0 1 0 0 0,0-1 0 0 0,0 1 0 0 0,0-1 0 0 0,0 1 0 0 0,0-1 0 0 0,0 1 0 0 0,0-1 0 0 0,0 0 0 0 0,1 1-1 0 0,-1-1 1 0 0,0 1 0 0 0,0-1 0 0 0,0 1 0 0 0,1-1 0 0 0,-1 1 0 0 0,0-1 0 0 0,0 0 0 0 0,1 1 0 0 0,-1-1 0 0 0,0 0 0 0 0,1 1 0 0 0,-1-1 0 0 0,0 0 0 0 0,1 1 0 0 0,-1-1 0 0 0,0 0 0 0 0,1 1 0 0 0,3 0 1 0 0,0 0 0 0 0,0-1 0 0 0,0 1 0 0 0,1-1 1 0 0,-1 0-1 0 0,0 0 0 0 0,0 0 0 0 0,0 0 0 0 0,0-1 0 0 0,0 0 0 0 0,0 0 0 0 0,0 0 1 0 0,0 0-1 0 0,-1 0 0 0 0,7-4 0 0 0,11-1 43 0 0,-10 4-102 0 0,0 1 1 0 0,0 0-1 0 0,1 1 1 0 0,-1 0-1 0 0,0 1 1 0 0,0 0-1 0 0,19 4 1 0 0,-25-4 17 0 0,0 1 0 0 0,1-1 0 0 0,-1 1 0 0 0,0 0 0 0 0,0 0 0 0 0,0 1 0 0 0,0-1 0 0 0,0 1 0 0 0,0 0 0 0 0,-1 0 0 0 0,0 1 0 0 0,1-1 0 0 0,-1 1 0 0 0,-1 0 0 0 0,1 0 0 0 0,0 0 0 0 0,3 8 0 0 0,-5-8 1 0 0,-1 0 0 0 0,0 0-1 0 0,0 0 1 0 0,-1 0 0 0 0,1 0 0 0 0,-1 0 0 0 0,0 0 0 0 0,0 1-1 0 0,0-1 1 0 0,-1 0 0 0 0,0 0 0 0 0,1 0 0 0 0,-1 0 0 0 0,-1 0-1 0 0,1 0 1 0 0,-1 0 0 0 0,1 0 0 0 0,-1-1 0 0 0,0 1 0 0 0,0 0 0 0 0,-1-1-1 0 0,-4 6 1 0 0,-4 5 28 0 0,0-1 0 0 0,-1 0 0 0 0,0-1 0 0 0,-16 12 0 0 0,5-6 271 0 0,-1-1 0 0 0,-46 25 0 0 0,61-37-156 0 0,1-1 1 0 0,-1 0-1 0 0,-1 0 1 0 0,1-1-1 0 0,0 0 1 0 0,-1-1 0 0 0,0 0-1 0 0,1 0 1 0 0,-1-1-1 0 0,0 0 1 0 0,0-1-1 0 0,-10-1 1 0 0,16 0-170 0 0,-1 0 1 0 0,1 0-1 0 0,-1-1 1 0 0,1 0-1 0 0,0 0 0 0 0,0 0 1 0 0,0 0-1 0 0,0-1 1 0 0,0 1-1 0 0,0-1 0 0 0,1 0 1 0 0,-6-6-1 0 0,7 8-58 0 0,1-1 0 0 0,0 1 0 0 0,0 0 0 0 0,0-1-1 0 0,0 1 1 0 0,0-1 0 0 0,1 1 0 0 0,-1-1 0 0 0,0 1 0 0 0,1-1 0 0 0,-1 1 0 0 0,1-1-1 0 0,-1 0 1 0 0,1 1 0 0 0,0-1 0 0 0,0 0 0 0 0,-1 1 0 0 0,1-1 0 0 0,1 0 0 0 0,-1 1-1 0 0,0-1 1 0 0,0 0 0 0 0,1 1 0 0 0,-1-1 0 0 0,0 0 0 0 0,1 1 0 0 0,0-1 0 0 0,-1 1-1 0 0,1-1 1 0 0,0 1 0 0 0,0-1 0 0 0,0 1 0 0 0,0 0 0 0 0,0-1 0 0 0,0 1 0 0 0,2-1-1 0 0,7-8 98 0 0,2 0 0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6.715"/>
    </inkml:context>
    <inkml:brush xml:id="br0">
      <inkml:brushProperty name="width" value="0.035" units="cm"/>
      <inkml:brushProperty name="height" value="0.035" units="cm"/>
      <inkml:brushProperty name="color" value="#FF0066"/>
    </inkml:brush>
  </inkml:definitions>
  <inkml:trace contextRef="#ctx0" brushRef="#br0">50 191 288 0 0,'-4'2'427'0'0,"0"1"0"0"0,1-1 0 0 0,-1 1 0 0 0,0 0 0 0 0,1 0 0 0 0,-1 0 0 0 0,1 1 0 0 0,0-1 0 0 0,0 1 0 0 0,1 0 1 0 0,-1-1-1 0 0,1 1 0 0 0,-3 5 0 0 0,5-9-261 0 0,-1 8 373 0 0,2-2-594 0 0,4 37 22 0 0,-5-41 23 0 0,0 1 0 0 0,0 0 1 0 0,0-1-1 0 0,0 1 0 0 0,0-1 0 0 0,0 1 1 0 0,-1-1-1 0 0,1 1 0 0 0,-1-1 1 0 0,0 0-1 0 0,0 1 0 0 0,0-1 1 0 0,-2 4-1 0 0,3-6 65 0 0,6-5 274 0 0,-1-4-333 0 0,0 0-1 0 0,0-1 0 0 0,-1 1 1 0 0,0-1-1 0 0,-1 0 1 0 0,4-19-1 0 0,9-74 132 0 0,-8 43 96 0 0,-6 49-153 0 0,4-32-69 0 0,-6 42 7 0 0,0-1 0 0 0,1 0 0 0 0,-1 1 0 0 0,1-1 0 0 0,-1 0 0 0 0,1 1 0 0 0,-1-1 0 0 0,1 1 0 0 0,0-1 0 0 0,0 1 0 0 0,0-1 0 0 0,0 1 0 0 0,0-1 0 0 0,0 1 1 0 0,0 0-1 0 0,3-3 0 0 0,-3 4 17 0 0,0 0 1 0 0,1 0-1 0 0,-1 1 1 0 0,0-1-1 0 0,1 0 1 0 0,-1 0-1 0 0,0 1 1 0 0,1-1-1 0 0,-1 1 1 0 0,0-1-1 0 0,0 1 1 0 0,1-1-1 0 0,-1 1 1 0 0,0 0-1 0 0,0-1 0 0 0,0 1 1 0 0,0 0-1 0 0,0 0 1 0 0,0 0-1 0 0,0 0 1 0 0,0 0-1 0 0,0 0 1 0 0,-1 0-1 0 0,1 1 1 0 0,0-1-1 0 0,-1 0 1 0 0,1 0-1 0 0,-1 0 1 0 0,1 1-1 0 0,-1-1 1 0 0,1 0-1 0 0,-1 1 1 0 0,0-1-1 0 0,0 0 1 0 0,0 3-1 0 0,9 48 410 0 0,-9-40-339 0 0,-1 1 0 0 0,0 0 0 0 0,-1-1 0 0 0,-1 0 0 0 0,0 1 0 0 0,-9 21 0 0 0,8-24-24 0 0,0 0 0 0 0,1 1 0 0 0,0-1 0 0 0,1 1 0 0 0,0 0 0 0 0,1-1 0 0 0,0 1 0 0 0,0 0 0 0 0,2 16 0 0 0,0-23-71 0 0,1 0 0 0 0,-1-1 0 0 0,1 0 0 0 0,-1 1 0 0 0,1-1 0 0 0,0 0-1 0 0,0 1 1 0 0,0-1 0 0 0,1-1 0 0 0,-1 1 0 0 0,1 0 0 0 0,-1 0 0 0 0,1-1 0 0 0,0 0 0 0 0,0 1 0 0 0,0-1-1 0 0,1 0 1 0 0,-1-1 0 0 0,0 1 0 0 0,1 0 0 0 0,3 0 0 0 0,8 4-950 0 0,1-1 1 0 0,-1-1 0 0 0,23 4-1 0 0,-30-7-1590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7.437"/>
    </inkml:context>
    <inkml:brush xml:id="br0">
      <inkml:brushProperty name="width" value="0.035" units="cm"/>
      <inkml:brushProperty name="height" value="0.035" units="cm"/>
      <inkml:brushProperty name="color" value="#FF0066"/>
    </inkml:brush>
  </inkml:definitions>
  <inkml:trace contextRef="#ctx0" brushRef="#br0">406 73 1584 0 0,'-3'-4'124'0'0,"1"-1"-1"0"0,-1 0 0 0 0,0 1 1 0 0,0 0-1 0 0,0 0 1 0 0,-1 0-1 0 0,1 0 0 0 0,-1 0 1 0 0,0 1-1 0 0,0-1 1 0 0,0 1-1 0 0,-1 0 0 0 0,1 1 1 0 0,-1-1-1 0 0,1 1 0 0 0,-1-1 1 0 0,0 2-1 0 0,0-1 1 0 0,0 0-1 0 0,0 1 0 0 0,0 0 1 0 0,-1 0-1 0 0,1 1 1 0 0,-6-1-1 0 0,-9-1 10 0 0,1 2-1 0 0,0 0 1 0 0,0 1 0 0 0,-1 0-1 0 0,-24 7 1 0 0,37-7-56 0 0,1 1-1 0 0,0 1 0 0 0,-1-1 1 0 0,1 1-1 0 0,0 0 1 0 0,0 0-1 0 0,0 0 0 0 0,0 1 1 0 0,1 0-1 0 0,0 1 1 0 0,-1-1-1 0 0,2 1 1 0 0,-9 8-1 0 0,6-3 23 0 0,1 0 0 0 0,-1 0 0 0 0,2 0 0 0 0,-1 1 0 0 0,1 0-1 0 0,1 0 1 0 0,-4 16 0 0 0,2-4 3 0 0,2 0-1 0 0,0 1 1 0 0,2-1-1 0 0,1 1 0 0 0,0-1 1 0 0,2 1-1 0 0,5 33 1 0 0,-5-52-69 0 0,0 0-1 0 0,0 1 1 0 0,0-1 0 0 0,1 0 0 0 0,-1 0-1 0 0,1-1 1 0 0,1 1 0 0 0,-1 0 0 0 0,0-1 0 0 0,1 1-1 0 0,0-1 1 0 0,0 0 0 0 0,1 0 0 0 0,-1 0-1 0 0,8 6 1 0 0,-7-7-18 0 0,0-1 0 0 0,0 0 0 0 0,0 0 0 0 0,0 0 0 0 0,1-1 0 0 0,-1 0 0 0 0,1 1 0 0 0,-1-2 0 0 0,1 1 0 0 0,-1 0-1 0 0,1-1 1 0 0,-1 0 0 0 0,1 0 0 0 0,0 0 0 0 0,-1-1 0 0 0,1 1 0 0 0,-1-1 0 0 0,7-2 0 0 0,6-2-39 0 0,0-1 0 0 0,-1 0 0 0 0,0-1 0 0 0,0-1 0 0 0,0 0 0 0 0,27-21 0 0 0,-13 6-439 0 0,-2-2-1 0 0,31-33 1 0 0,-26 23-2244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8.010"/>
    </inkml:context>
    <inkml:brush xml:id="br0">
      <inkml:brushProperty name="width" value="0.035" units="cm"/>
      <inkml:brushProperty name="height" value="0.035" units="cm"/>
      <inkml:brushProperty name="color" value="#FF0066"/>
    </inkml:brush>
  </inkml:definitions>
  <inkml:trace contextRef="#ctx0" brushRef="#br0">120 489 1584 0 0,'1'-2'67'0'0,"-1"0"1"0"0,0 0-1 0 0,0 0 0 0 0,1 0 0 0 0,0 0 0 0 0,-1 0 0 0 0,1 1 1 0 0,0-1-1 0 0,0 0 0 0 0,0 0 0 0 0,0 1 0 0 0,0-1 0 0 0,0 0 0 0 0,0 1 1 0 0,0-1-1 0 0,1 1 0 0 0,1-2 0 0 0,-3 2 8 0 0,1 1 1 0 0,0-1-1 0 0,-1 0 0 0 0,1 0 0 0 0,0 0 1 0 0,-1 1-1 0 0,1-1 0 0 0,0 0 1 0 0,0 1-1 0 0,0-1 0 0 0,0 1 0 0 0,-1-1 1 0 0,1 1-1 0 0,0-1 0 0 0,0 1 0 0 0,0 0 1 0 0,0-1-1 0 0,0 1 0 0 0,0 0 1 0 0,0 0-1 0 0,0 0 0 0 0,0 0 0 0 0,0 0 1 0 0,0 0-1 0 0,0 0 0 0 0,0 0 0 0 0,0 0 1 0 0,0 0-1 0 0,0 1 0 0 0,0-1 1 0 0,0 0-1 0 0,2 1 0 0 0,-2 4 5 0 0,1 0 0 0 0,-1 0 0 0 0,0 0 0 0 0,-1 1 0 0 0,1-1 0 0 0,-1 0 0 0 0,0 0-1 0 0,0 1 1 0 0,0-1 0 0 0,-1 0 0 0 0,0 0 0 0 0,-1 6 0 0 0,1-9-40 0 0,-4 26 180 0 0,-1-1 0 0 0,-1 0-1 0 0,-16 37 1 0 0,18-51-132 0 0,0-1 0 0 0,-2 0 0 0 0,1 0 0 0 0,-2 0 0 0 0,0-1 0 0 0,0 0 0 0 0,0-1 0 0 0,-2 0 0 0 0,-10 10 0 0 0,19-19-59 0 0,0 0-1 0 0,0 0 1 0 0,0-1 0 0 0,1 1-1 0 0,-1 0 1 0 0,0 0 0 0 0,0-1-1 0 0,0 1 1 0 0,0 0 0 0 0,0-1-1 0 0,0 1 1 0 0,0-1 0 0 0,0 0-1 0 0,-1 1 1 0 0,1-1 0 0 0,0 0-1 0 0,0 0 1 0 0,0 1 0 0 0,0-1-1 0 0,0 0 1 0 0,-1 0 0 0 0,1 0-1 0 0,0 0 1 0 0,0-1 0 0 0,0 1-1 0 0,0 0 1 0 0,-1 0 0 0 0,0-1-1 0 0,1 0 11 0 0,0-1-1 0 0,0 1 1 0 0,0-1-1 0 0,0 1 1 0 0,0-1-1 0 0,0 1 1 0 0,1-1-1 0 0,-1 1 1 0 0,0-1-1 0 0,1 0 1 0 0,0 1-1 0 0,-1-1 1 0 0,1 0-1 0 0,0 1 1 0 0,0-1-1 0 0,0-2 1 0 0,-1-11 75 0 0,2-1 0 0 0,0 1 1 0 0,4-17-1 0 0,5-12-225 0 0,1 1 1 0 0,2 0-1 0 0,3 1 0 0 0,1 0 0 0 0,1 1 0 0 0,34-52 0 0 0,-12 31-374 0 0,3 1-1 0 0,3 3 1 0 0,56-57-1 0 0,-99 113 475 0 0,30-30 11 0 0,-32 31-5 0 0,0-1 0 0 0,1 1 1 0 0,-1 0-1 0 0,0 0 0 0 0,1 0 0 0 0,-1 0 1 0 0,1 0-1 0 0,-1 0 0 0 0,1 0 1 0 0,-1 1-1 0 0,1-1 0 0 0,0 1 0 0 0,-1-1 1 0 0,1 1-1 0 0,0-1 0 0 0,-1 1 0 0 0,1 0 1 0 0,0 0-1 0 0,0 0 0 0 0,3 0 1 0 0,-4 1-22 0 0,-1 1 1 0 0,1-1 0 0 0,0 1-1 0 0,0-1 1 0 0,-1 0 0 0 0,1 1-1 0 0,0 0 1 0 0,-1-1 0 0 0,0 1-1 0 0,1-1 1 0 0,-1 1 0 0 0,0 0-1 0 0,0-1 1 0 0,0 1 0 0 0,0-1-1 0 0,0 1 1 0 0,0 0 0 0 0,0-1 0 0 0,-1 1-1 0 0,1-1 1 0 0,0 1 0 0 0,-2 2-1 0 0,-10 39-452 0 0,11-42 456 0 0,-16 47-143 0 0,-2-1 0 0 0,-2-2 1 0 0,-2 0-1 0 0,-2-1 0 0 0,-36 47 0 0 0,48-75 135 0 0,0-1-1 0 0,-1 0 0 0 0,-1-1 1 0 0,0-1-1 0 0,-1 0 0 0 0,0-1 1 0 0,-34 18-1 0 0,50-30 19 0 0,0-1 0 0 0,1 1 0 0 0,-1 0 0 0 0,0-1 0 0 0,0 1 0 0 0,1-1 1 0 0,-1 1-1 0 0,0-1 0 0 0,0 1 0 0 0,0-1 0 0 0,0 1 0 0 0,0-1 0 0 0,0 1 0 0 0,0-1 0 0 0,0 1 0 0 0,0-1 0 0 0,0 1 0 0 0,0-1 0 0 0,0 1 0 0 0,0-1 1 0 0,0 1-1 0 0,0-1 0 0 0,0 1 0 0 0,-1-1 0 0 0,1 1 0 0 0,0-1 0 0 0,0 1 0 0 0,0 0 0 0 0,-1-1 0 0 0,1 1 0 0 0,0-1 0 0 0,-1 1 0 0 0,1 0 0 0 0,0-1 1 0 0,-1 1-1 0 0,1 0 0 0 0,-1-1 0 0 0,1 1 0 0 0,-1 0 0 0 0,1 0 0 0 0,0-1 0 0 0,-1 1 0 0 0,1 0 0 0 0,-1 0 0 0 0,1 0 0 0 0,-1 0 0 0 0,1-1 0 0 0,-1 1 1 0 0,1 0-1 0 0,-1 0 0 0 0,1 0 0 0 0,-1 0 0 0 0,1 0 0 0 0,-1 0 0 0 0,1 0 0 0 0,-1 1 0 0 0,1-1 0 0 0,-1 0 0 0 0,1 0 0 0 0,-1 0 0 0 0,1 0 0 0 0,-1 1 1 0 0,1-1-1 0 0,-1 0 0 0 0,1 0 0 0 0,0 1 0 0 0,-1-1 0 0 0,0 1 0 0 0,18-41-1345 0 0,-16 38 1271 0 0,11-24-625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9.440"/>
    </inkml:context>
    <inkml:brush xml:id="br0">
      <inkml:brushProperty name="width" value="0.035" units="cm"/>
      <inkml:brushProperty name="height" value="0.035" units="cm"/>
      <inkml:brushProperty name="color" value="#FF0066"/>
    </inkml:brush>
  </inkml:definitions>
  <inkml:trace contextRef="#ctx0" brushRef="#br0">78 108 3081 0 0,'-2'9'39'0'0,"1"0"0"0"0,0 0 0 0 0,1-1 0 0 0,0 1 0 0 0,0 0 0 0 0,3 15 0 0 0,0 7 322 0 0,10 122 317 0 0,-7-113-412 0 0,-2 0-1 0 0,-1 0 1 0 0,-3 0 0 0 0,-7 76-1 0 0,7-116-263 0 0,0 1 1 0 0,0 0-1 0 0,0 0 0 0 0,0-1 0 0 0,0 1 0 0 0,0 0 0 0 0,-1-1 1 0 0,1 1-1 0 0,0 0 0 0 0,0 0 0 0 0,-1-1 0 0 0,1 1 0 0 0,0 0 0 0 0,-1-1 1 0 0,1 1-1 0 0,0-1 0 0 0,-1 1 0 0 0,1 0 0 0 0,-1-1 0 0 0,1 1 1 0 0,-1-1-1 0 0,0 1 0 0 0,0 0 0 0 0,-8-12 126 0 0,-2-28 190 0 0,6-51 96 0 0,3-1 1 0 0,19-156 0 0 0,-14 223-512 0 0,1 1-1 0 0,7-25 1 0 0,-9 41 69 0 0,0 1 1 0 0,0-1-1 0 0,1 1 1 0 0,0 0-1 0 0,0 0 0 0 0,1 0 1 0 0,-1 1-1 0 0,1-1 1 0 0,0 1-1 0 0,1 0 0 0 0,-1 0 1 0 0,7-6-1 0 0,-8 10 29 0 0,-1 0 0 0 0,0 0-1 0 0,0 0 1 0 0,0 1 0 0 0,1-1 0 0 0,-1 1-1 0 0,0-1 1 0 0,1 1 0 0 0,-1 0 0 0 0,0 0-1 0 0,1 0 1 0 0,-1 0 0 0 0,0 0 0 0 0,1 0-1 0 0,-1 1 1 0 0,0-1 0 0 0,1 1 0 0 0,-1 0 0 0 0,0 0-1 0 0,0 0 1 0 0,0 0 0 0 0,1 0 0 0 0,-1 0-1 0 0,0 0 1 0 0,2 3 0 0 0,49 39 47 0 0,-52-41-55 0 0,12 11-60 0 0,-1 0-1 0 0,-1 1 1 0 0,-1 1-1 0 0,0-1 1 0 0,0 2 0 0 0,-1 0-1 0 0,-2 0 1 0 0,1 0-1 0 0,-2 1 1 0 0,0 0-1 0 0,-1 0 1 0 0,-1 0-1 0 0,0 1 1 0 0,-1 0-1 0 0,-1 0 1 0 0,-1 0-1 0 0,-1 0 1 0 0,0-1-1 0 0,-1 1 1 0 0,-1 0-1 0 0,-1 0 1 0 0,-6 22-1 0 0,5-30 36 0 0,-1 0 0 0 0,-1 0 0 0 0,0 0 0 0 0,0-1 0 0 0,-1 0 0 0 0,0 0-1 0 0,0 0 1 0 0,-1-1 0 0 0,0 0 0 0 0,-1-1 0 0 0,-16 12 0 0 0,-8 3 529 0 0,-70 34-1 0 0,97-53-414 0 0,0 0 0 0 0,0 0 0 0 0,-1-1 0 0 0,1 0 0 0 0,0 0 0 0 0,-1 0 0 0 0,0-1 0 0 0,1 0 0 0 0,-1-1 0 0 0,-12 1 0 0 0,17-2-72 0 0,-1 1-1 0 0,1-1 1 0 0,-1 0 0 0 0,1 0-1 0 0,-1 0 1 0 0,1 0 0 0 0,0 0-1 0 0,0 0 1 0 0,-1-1 0 0 0,1 1-1 0 0,0-1 1 0 0,0 1 0 0 0,1-1-1 0 0,-1 0 1 0 0,0 0 0 0 0,0 0-1 0 0,1 0 1 0 0,-1 0 0 0 0,1 0-1 0 0,0 0 1 0 0,-1 0 0 0 0,1-1-1 0 0,0 1 1 0 0,1 0 0 0 0,-1-1-1 0 0,0 1 1 0 0,1-1 0 0 0,-1 1 0 0 0,1-1-1 0 0,-1-4 1 0 0,0-4-308 0 0,0-1 0 0 0,1 1 1 0 0,0-1-1 0 0,1 1 0 0 0,0-1 0 0 0,0 1 1 0 0,5-17-1 0 0,3 2-1546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29.852"/>
    </inkml:context>
    <inkml:brush xml:id="br0">
      <inkml:brushProperty name="width" value="0.035" units="cm"/>
      <inkml:brushProperty name="height" value="0.035" units="cm"/>
      <inkml:brushProperty name="color" value="#FF0066"/>
    </inkml:brush>
  </inkml:definitions>
  <inkml:trace contextRef="#ctx0" brushRef="#br0">213 34 1152 0 0,'39'-24'-24'0'0,"-37"22"258"0"0,1 1 0 0 0,-1 0-1 0 0,1 0 1 0 0,-1 0 0 0 0,1 0-1 0 0,0 0 1 0 0,-1 1-1 0 0,1-1 1 0 0,0 1 0 0 0,0 0-1 0 0,-1 0 1 0 0,1 0 0 0 0,0 0-1 0 0,4 1 1 0 0,-14 7 2906 0 0,-26 22-1624 0 0,-8 8-1327 0 0,1 1 1 0 0,3 2-1 0 0,1 1 1 0 0,2 2 0 0 0,-33 57-1 0 0,112-141-61 0 0,-20 10-517 0 0,-9 10 149 0 0,1 1 0 0 0,25-21-1 0 0,-38 36 155 0 0,0 1 0 0 0,1 0-1 0 0,-1 0 1 0 0,0 0 0 0 0,1 0-1 0 0,0 0 1 0 0,0 1 0 0 0,0 0-1 0 0,0 0 1 0 0,0 1 0 0 0,0-1-1 0 0,0 1 1 0 0,0 0-1 0 0,1 0 1 0 0,-1 1 0 0 0,9 0-1 0 0,-12 0 57 0 0,-1 0-1 0 0,0 0 0 0 0,1 1 0 0 0,-1-1 0 0 0,0 1 1 0 0,1-1-1 0 0,-1 1 0 0 0,0-1 0 0 0,0 1 0 0 0,1 0 1 0 0,-1 0-1 0 0,0-1 0 0 0,0 1 0 0 0,0 0 0 0 0,0 0 0 0 0,0 0 1 0 0,0 0-1 0 0,0 0 0 0 0,-1 0 0 0 0,1 0 0 0 0,0 1 1 0 0,1 1-1 0 0,-1 0 9 0 0,0 1 1 0 0,0-1-1 0 0,0 1 1 0 0,-1-1 0 0 0,1 1-1 0 0,-1 0 1 0 0,0-1-1 0 0,0 6 1 0 0,-1 6 46 0 0,-1-1 1 0 0,-1 0 0 0 0,-5 18 0 0 0,0-2 294 0 0,-2 0 1 0 0,-2 0 0 0 0,0-1-1 0 0,-2 0 1 0 0,-1-1 0 0 0,-2 0 0 0 0,0-2-1 0 0,-2 0 1 0 0,-27 30 0 0 0,44-55-284 0 0,1 1 1 0 0,-1-1 0 0 0,0 1-1 0 0,0-1 1 0 0,1 1-1 0 0,-1-1 1 0 0,0 0-1 0 0,0 0 1 0 0,0 0-1 0 0,0 0 1 0 0,-1 0 0 0 0,1 0-1 0 0,0 0 1 0 0,-3 0-1 0 0,4-1-40 0 0,0 0 1 0 0,0-1-1 0 0,1 1 0 0 0,-1 0 0 0 0,0 0 0 0 0,0 0 1 0 0,1-1-1 0 0,-1 1 0 0 0,0 0 0 0 0,0-1 1 0 0,1 1-1 0 0,-1-1 0 0 0,0 1 0 0 0,1-1 0 0 0,-1 1 1 0 0,1-1-1 0 0,-1 1 0 0 0,1-1 0 0 0,-1 0 0 0 0,1 1 1 0 0,-1-1-1 0 0,1 0 0 0 0,0 1 0 0 0,-1-1 0 0 0,1 0 1 0 0,-1-1-1 0 0,0-4-205 0 0,-1-1 0 0 0,1 1-1 0 0,0-1 1 0 0,1 1 0 0 0,0-1 0 0 0,0 1 0 0 0,0-1-1 0 0,2-8 1 0 0,4-15-2110 0 0,3-1-578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30.082"/>
    </inkml:context>
    <inkml:brush xml:id="br0">
      <inkml:brushProperty name="width" value="0.035" units="cm"/>
      <inkml:brushProperty name="height" value="0.035" units="cm"/>
      <inkml:brushProperty name="color" value="#FF0066"/>
    </inkml:brush>
  </inkml:definitions>
  <inkml:trace contextRef="#ctx0" brushRef="#br0">14 21 144 0 0,'4'-3'269'0'0,"1"0"0"0"0,-1 1-1 0 0,1 0 1 0 0,-1-1 0 0 0,1 1 0 0 0,0 1-1 0 0,0-1 1 0 0,5 0 0 0 0,-10 1-153 0 0,1 1 0 0 0,0 0 0 0 0,0 0 0 0 0,0 0 0 0 0,-1 0 0 0 0,1 0 0 0 0,0 1 0 0 0,0-1 0 0 0,0 0 0 0 0,-1 0 0 0 0,1 0 1 0 0,0 1-1 0 0,0-1 0 0 0,-1 0 0 0 0,1 1 0 0 0,0-1 0 0 0,-1 0 0 0 0,1 1 0 0 0,0-1 0 0 0,-1 1 0 0 0,1 0 0 0 0,0 0 0 0 0,0 0-30 0 0,-1 1 0 0 0,1-1 0 0 0,0 1-1 0 0,-1-1 1 0 0,1 1 0 0 0,-1 0 0 0 0,0-1 0 0 0,1 1 0 0 0,-1 0-1 0 0,0-1 1 0 0,0 1 0 0 0,0 0 0 0 0,0-1 0 0 0,0 1 0 0 0,-1 1-1 0 0,-32 193 2929 0 0,26-171-3833 0 0,0 0 0 0 0,-22 47 0 0 0,23-62-1870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8.787"/>
    </inkml:context>
    <inkml:brush xml:id="br0">
      <inkml:brushProperty name="width" value="0.035" units="cm"/>
      <inkml:brushProperty name="height" value="0.035" units="cm"/>
      <inkml:brushProperty name="color" value="#008C3A"/>
    </inkml:brush>
  </inkml:definitions>
  <inkml:trace contextRef="#ctx0" brushRef="#br0">94 246 3081 0 0,'-61'35'2191'0'0,"28"-7"2741"0"0,80-49-646 0 0,221-108-923 0 0,-37 18-5335 0 0,-181 87 157 0 0,1 0-3401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30.245"/>
    </inkml:context>
    <inkml:brush xml:id="br0">
      <inkml:brushProperty name="width" value="0.035" units="cm"/>
      <inkml:brushProperty name="height" value="0.035" units="cm"/>
      <inkml:brushProperty name="color" value="#FF0066"/>
    </inkml:brush>
  </inkml:definitions>
  <inkml:trace contextRef="#ctx0" brushRef="#br0">26 396 1152 0 0,'-3'-3'14'0'0,"0"1"1"0"0,1-1-1 0 0,-1 0 0 0 0,1 0 0 0 0,-1 0 0 0 0,1 0 0 0 0,0 0 0 0 0,-3-6 1 0 0,5 7 98 0 0,0 0 1 0 0,0 0 0 0 0,0 1 0 0 0,0-1 0 0 0,0 0 0 0 0,0 0 0 0 0,1 0-1 0 0,-1 0 1 0 0,1 1 0 0 0,-1-1 0 0 0,1 0 0 0 0,-1 1 0 0 0,1-1 0 0 0,0 0-1 0 0,0 1 1 0 0,0-1 0 0 0,0 1 0 0 0,0-1 0 0 0,3-2 0 0 0,1-2 372 0 0,1 0 0 0 0,-1 0 0 0 0,1 1 1 0 0,1 0-1 0 0,-1 0 0 0 0,1 0 0 0 0,0 1 0 0 0,0 0 0 0 0,11-5 1 0 0,75-22 1644 0 0,-46 16-1567 0 0,20-11 98 0 0,97-55 0 0 0,-99 47-2778 0 0,92-35 0 0 0,-109 54-1417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31.177"/>
    </inkml:context>
    <inkml:brush xml:id="br0">
      <inkml:brushProperty name="width" value="0.035" units="cm"/>
      <inkml:brushProperty name="height" value="0.035" units="cm"/>
      <inkml:brushProperty name="color" value="#FF0066"/>
    </inkml:brush>
  </inkml:definitions>
  <inkml:trace contextRef="#ctx0" brushRef="#br0">164 96 1584 0 0,'-121'-50'2721'0'0,"118"48"-2519"0"0,-27-17 2535 0 0,29 18-2443 0 0,0 0 0 0 0,1 1 0 0 0,-1-1 0 0 0,0 0 0 0 0,0 0-1 0 0,1 0 1 0 0,-1 0 0 0 0,0 0 0 0 0,1 0 0 0 0,-1 0 0 0 0,1 0 0 0 0,0 0-1 0 0,-1 0 1 0 0,1 0 0 0 0,0 0 0 0 0,-1-2 0 0 0,13 0 3005 0 0,19 3-2667 0 0,-27 0-389 0 0,38-1 146 0 0,-25-1-278 0 0,-1 2 0 0 0,0 0 1 0 0,1 0-1 0 0,-1 2 0 0 0,0 0 0 0 0,0 1 0 0 0,0 0 1 0 0,18 7-1 0 0,-32-9-114 0 0,0 0 1 0 0,0 0-1 0 0,0 1 1 0 0,-1-1 0 0 0,1 1-1 0 0,0-1 1 0 0,-1 1-1 0 0,1 0 1 0 0,-1 0-1 0 0,0-1 1 0 0,1 1-1 0 0,-1 0 1 0 0,0 0 0 0 0,0 0-1 0 0,0 0 1 0 0,0 1-1 0 0,-1-1 1 0 0,1 0-1 0 0,-1 0 1 0 0,1 0-1 0 0,-1 1 1 0 0,0-1-1 0 0,0 0 1 0 0,0 0 0 0 0,0 1-1 0 0,0-1 1 0 0,0 0-1 0 0,0 1 1 0 0,-1-1-1 0 0,1 0 1 0 0,-1 0-1 0 0,0 0 1 0 0,0 0 0 0 0,-2 4-1 0 0,-4 11-27 0 0,0 0 1 0 0,-2 0-1 0 0,-14 20 0 0 0,11-17 19 0 0,-9 17 129 0 0,-27 68 0 0 0,41-87-88 0 0,1 0 0 0 0,1 1 1 0 0,1 0-1 0 0,0 0 0 0 0,1 0 1 0 0,1 23-1 0 0,1-41-30 0 0,1 0 0 0 0,0 0 0 0 0,0 0 0 0 0,0 0-1 0 0,0 1 1 0 0,0-1 0 0 0,0 0 0 0 0,1 0 0 0 0,-1 0 0 0 0,0 0 0 0 0,0 0 0 0 0,1 0 0 0 0,-1 0 0 0 0,1 0 0 0 0,-1 0 0 0 0,1 0-1 0 0,0 0 1 0 0,-1 0 0 0 0,1 0 0 0 0,0 0 0 0 0,-1 0 0 0 0,1 0 0 0 0,0-1 0 0 0,0 1 0 0 0,0 0 0 0 0,0 0 0 0 0,0-1 0 0 0,1 2 0 0 0,1-2 10 0 0,-1 0 0 0 0,1 0 0 0 0,-1 1 1 0 0,0-1-1 0 0,1-1 0 0 0,-1 1 1 0 0,1 0-1 0 0,-1-1 0 0 0,0 1 0 0 0,1-1 1 0 0,-1 0-1 0 0,0 1 0 0 0,3-3 0 0 0,12-5 109 0 0,-1-1-1 0 0,29-21 1 0 0,-36 24-88 0 0,22-19-28 0 0,0-1 0 0 0,52-58 1 0 0,16-15-7424 0 0,-85 87 2603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31.644"/>
    </inkml:context>
    <inkml:brush xml:id="br0">
      <inkml:brushProperty name="width" value="0.035" units="cm"/>
      <inkml:brushProperty name="height" value="0.035" units="cm"/>
      <inkml:brushProperty name="color" value="#FF0066"/>
    </inkml:brush>
  </inkml:definitions>
  <inkml:trace contextRef="#ctx0" brushRef="#br0">251 7 1152 0 0,'-13'-7'1661'0'0,"14"15"3477"0"0,9 10-241 0 0,-1-6-5732 0 0,-6-9 976 0 0,0 0 0 0 0,0 0 0 0 0,1 0 0 0 0,-1-1 0 0 0,1 1 0 0 0,-1-1 0 0 0,1 0 0 0 0,0 0 0 0 0,0 0 0 0 0,0 0 0 0 0,0-1 0 0 0,0 1 0 0 0,1-1 0 0 0,-1 0 0 0 0,6 0 0 0 0,9 1 188 0 0,1-1-1 0 0,26-3 0 0 0,-33 1-181 0 0,1 1 0 0 0,0 0-1 0 0,0 1 1 0 0,22 3-1 0 0,-35-4-148 0 0,0 1 0 0 0,0-1-1 0 0,1 0 1 0 0,-1 1-1 0 0,0-1 1 0 0,0 1 0 0 0,0-1-1 0 0,0 1 1 0 0,0 0-1 0 0,0-1 1 0 0,0 1 0 0 0,0 0-1 0 0,-1 0 1 0 0,1-1-1 0 0,0 1 1 0 0,0 0 0 0 0,-1 0-1 0 0,1 0 1 0 0,0 0-1 0 0,-1 0 1 0 0,1 0 0 0 0,-1 0-1 0 0,1 0 1 0 0,-1 0-1 0 0,0 0 1 0 0,1 1 0 0 0,-1-1-1 0 0,0 0 1 0 0,0 0-1 0 0,0 0 1 0 0,0 0 0 0 0,0 1-1 0 0,0-1 1 0 0,0 0-1 0 0,0 0 1 0 0,0 0 0 0 0,0 0-1 0 0,-1 0 1 0 0,1 1-1 0 0,-1-1 1 0 0,1 0 0 0 0,0 0-1 0 0,-1 0 1 0 0,0 0-1 0 0,1 0 1 0 0,-1 0 0 0 0,-1 1-1 0 0,-5 9-131 0 0,0 0 0 0 0,-1-1 0 0 0,-13 15 0 0 0,10-13-32 0 0,-45 55-599 0 0,-173 223-1371 0 0,197-243 2627 0 0,1 1 0 0 0,3 2-1 0 0,2 1 1 0 0,-27 74 0 0 0,52-124-422 0 0,0 0 0 0 0,1 0 0 0 0,-1 0 0 0 0,1 1 1 0 0,-1-1-1 0 0,1 0 0 0 0,0 1 0 0 0,-1-1 0 0 0,1 0 0 0 0,0 1 0 0 0,0-1 0 0 0,0 0 0 0 0,0 1 0 0 0,0-1 0 0 0,0 0 0 0 0,0 1 1 0 0,1-1-1 0 0,-1 0 0 0 0,0 1 0 0 0,1-1 0 0 0,-1 0 0 0 0,1 0 0 0 0,0 1 0 0 0,-1-1 0 0 0,1 0 0 0 0,0 0 0 0 0,0 0 0 0 0,-1 0 1 0 0,1 0-1 0 0,0 0 0 0 0,2 2 0 0 0,0-2-4 0 0,-1 0 0 0 0,1-1 1 0 0,-1 1-1 0 0,1-1 0 0 0,0 1 1 0 0,-1-1-1 0 0,1 0 0 0 0,0 0 0 0 0,-1 0 1 0 0,1 0-1 0 0,0 0 0 0 0,-1-1 1 0 0,1 1-1 0 0,0-1 0 0 0,-1 0 1 0 0,3-1-1 0 0,24-10 6 0 0,-2-1 1 0 0,0-2-1 0 0,0-1 1 0 0,-1-1-1 0 0,30-26 0 0 0,12-7-43 0 0,76-52 140 0 0,-48 32-1768 0 0,115-64 1 0 0,-166 112-4092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33.537"/>
    </inkml:context>
    <inkml:brush xml:id="br0">
      <inkml:brushProperty name="width" value="0.035" units="cm"/>
      <inkml:brushProperty name="height" value="0.035" units="cm"/>
      <inkml:brushProperty name="color" value="#FF0066"/>
    </inkml:brush>
  </inkml:definitions>
  <inkml:trace contextRef="#ctx0" brushRef="#br0">4093 996 1152 0 0,'9'-12'171'0'0,"-1"-1"-1"0"0,-1 0 1 0 0,0 0 0 0 0,-1-1-1 0 0,0 0 1 0 0,-1 0 0 0 0,-1 0-1 0 0,0-1 1 0 0,-1 1-1 0 0,0-1 1 0 0,1-28 0 0 0,-4 28 302 0 0,0-1 0 0 0,-1 1 1 0 0,-1-1-1 0 0,0 1 1 0 0,-1 0-1 0 0,0 0 1 0 0,-1 0-1 0 0,-1 0 0 0 0,-1 1 1 0 0,0-1-1 0 0,-1 2 1 0 0,0-1-1 0 0,-1 1 0 0 0,0 0 1 0 0,-1 0-1 0 0,-1 1 1 0 0,0 0-1 0 0,-13-11 1 0 0,-3 2 383 0 0,-1 2-1 0 0,-1 0 1 0 0,-53-25 0 0 0,-97-32 939 0 0,-97-20-347 0 0,-54-21-673 0 0,257 87-710 0 0,-2 4 0 0 0,-103-22 1 0 0,125 38-62 0 0,0 2 1 0 0,-1 3-1 0 0,0 2 1 0 0,-76 5 0 0 0,34 8-45 0 0,1 4 1 0 0,-117 33-1 0 0,-177 82 169 0 0,333-105-111 0 0,0 2 0 0 0,-72 48 0 0 0,-92 81 12 0 0,103-58-31 0 0,-182 196 0 0 0,208-198 0 0 0,-3 4 48 0 0,3 3 0 0 0,6 5 0 0 0,4 3 0 0 0,5 3 0 0 0,-84 171 0 0 0,138-233-52 0 0,2 0-1 0 0,3 1 0 0 0,1 0 0 0 0,3 1 1 0 0,3 1-1 0 0,-4 60 0 0 0,9 330-33 0 0,5-398 37 0 0,11 224-87 0 0,12-2 0 0 0,67 303 0 0 0,-79-509 93 0 0,73 301 127 0 0,-67-300-100 0 0,4 1 0 0 0,2-2 1 0 0,49 90-1 0 0,-55-122-10 0 0,2-1 0 0 0,1 0 1 0 0,1-2-1 0 0,1 0 1 0 0,1-2-1 0 0,2 0 1 0 0,0-2-1 0 0,2-1 0 0 0,0-1 1 0 0,2-2-1 0 0,37 20 1 0 0,-27-20 3 0 0,2-1 1 0 0,0-3 0 0 0,0-1 0 0 0,2-2 0 0 0,-1-1 0 0 0,1-3 0 0 0,1-2 0 0 0,63 1-1 0 0,538-37 385 0 0,29 0 108 0 0,-573 33-531 0 0,191-19-1 0 0,-250 10 85 0 0,-1-2 0 0 0,0-2 0 0 0,-1-2 0 0 0,0-2 0 0 0,0-1 0 0 0,-2-2 0 0 0,44-26 0 0 0,20-18 589 0 0,-3-5 1 0 0,173-150-1 0 0,-180 130-555 0 0,-5-3-1 0 0,-4-5 0 0 0,-3-3 1 0 0,-5-3-1 0 0,85-148 0 0 0,-131 194-77 0 0,150-287 632 0 0,-155 284-556 0 0,-2-2 0 0 0,-3 0 0 0 0,-2-2 0 0 0,11-70 1 0 0,-15 25-64 0 0,-1-187 0 0 0,-29-109 116 0 0,1 26-66 0 0,17 206-70 0 0,-8-159 186 0 0,2 292-278 0 0,-2 0 0 0 0,-1 0 1 0 0,-2 1-1 0 0,-1 0 1 0 0,-2 1-1 0 0,-29-61 1 0 0,8 37-192 0 0,-1 2 1 0 0,-3 1-1 0 0,-3 2 1 0 0,-2 2-1 0 0,-2 2 0 0 0,-2 1 1 0 0,-101-80-1 0 0,104 97 44 0 0,0 3-1 0 0,-2 1 0 0 0,-1 2 0 0 0,-1 2 1 0 0,-1 3-1 0 0,-1 1 0 0 0,0 3 1 0 0,-2 2-1 0 0,0 2 0 0 0,-82-11 0 0 0,104 21-418 0 0,-55-4 469 0 0,78 7-761 0 0,-1 1 0 0 0,1-1 0 0 0,0 1 0 0 0,-1 1 0 0 0,1-1 0 0 0,-6 3 0 0 0,4 0-5212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41.218"/>
    </inkml:context>
    <inkml:brush xml:id="br0">
      <inkml:brushProperty name="width" value="0.035" units="cm"/>
      <inkml:brushProperty name="height" value="0.035" units="cm"/>
      <inkml:brushProperty name="color" value="#FF0066"/>
    </inkml:brush>
  </inkml:definitions>
  <inkml:trace contextRef="#ctx0" brushRef="#br0">4223 466 2272 0 0,'-64'-58'769'0'0,"-3"3"-1"0"0,-1 3 0 0 0,-3 3 0 0 0,-2 4 0 0 0,-154-72 0 0 0,186 100-293 0 0,-2 1 0 0 0,0 2-1 0 0,-1 2 1 0 0,0 2-1 0 0,-1 2 1 0 0,0 2 0 0 0,0 2-1 0 0,0 1 1 0 0,-87 8-1 0 0,61 4-283 0 0,0 2 0 0 0,1 4 0 0 0,1 2 0 0 0,0 4 0 0 0,-102 45 0 0 0,101-31 196 0 0,1 2 0 0 0,-115 83 0 0 0,-109 116 589 0 0,-678 692 441 0 0,860-807-1182 0 0,5 5-1 0 0,6 5 1 0 0,5 4-1 0 0,6 3 0 0 0,7 5 1 0 0,5 3-1 0 0,8 3 1 0 0,5 3-1 0 0,8 3 0 0 0,6 2 1 0 0,-47 261-1 0 0,86-332-197 0 0,4-1 0 0 0,3 1 0 0 0,4 0 0 0 0,4 0 0 0 0,4-1 0 0 0,3 1 0 0 0,4-2-1 0 0,4 0 1 0 0,3-1 0 0 0,4-1 0 0 0,4-1 0 0 0,3-2 0 0 0,3-1 0 0 0,4-2 0 0 0,3-2 0 0 0,3-1 0 0 0,3-3 0 0 0,78 85 0 0 0,-56-78-46 0 0,3-4 1 0 0,3-2 0 0 0,3-5 0 0 0,3-2-1 0 0,141 81 1 0 0,-127-92 10 0 0,2-5-1 0 0,1-4 0 0 0,3-4 0 0 0,1-5 1 0 0,2-4-1 0 0,1-6 0 0 0,123 15 0 0 0,-146-31 73 0 0,1-4 0 0 0,-1-4 0 0 0,1-4 0 0 0,-1-3-1 0 0,0-4 1 0 0,0-3 0 0 0,-1-4 0 0 0,-1-4 0 0 0,145-57-1 0 0,-150 43 137 0 0,-2-3 0 0 0,-1-3 1 0 0,-3-4-1 0 0,-1-3 0 0 0,-3-2 0 0 0,77-75 0 0 0,-66 47 96 0 0,-4-4 0 0 0,-3-3 0 0 0,-4-2 0 0 0,74-128 0 0 0,-36 33 127 0 0,-9-4 0 0 0,-7-4 1 0 0,-9-4-1 0 0,-8-3 0 0 0,60-273 0 0 0,-96 298 39 0 0,24-317 0 0 0,-56 383-341 0 0,-4 0 1 0 0,-6 0 0 0 0,-3 0-1 0 0,-31-135 1 0 0,13 130-81 0 0,-5 2 1 0 0,-61-142-1 0 0,58 176-26 0 0,-3 1 1 0 0,-3 2-1 0 0,-98-132 1 0 0,67 117-221 0 0,-3 2 0 0 0,-4 5 0 0 0,-4 2 1 0 0,-2 4-1 0 0,-4 4 0 0 0,-3 4 0 0 0,-3 4 0 0 0,-180-87 0 0 0,169 101-403 0 0,-3 5 0 0 0,-2 5-1 0 0,-1 5 1 0 0,-1 4 0 0 0,-197-23-1 0 0,292 50 432 0 0,-1 0 0 0 0,0 2 0 0 0,1 0 1 0 0,-1 1-1 0 0,1 0 0 0 0,-27 7 0 0 0,9 5-403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43.970"/>
    </inkml:context>
    <inkml:brush xml:id="br0">
      <inkml:brushProperty name="width" value="0.035" units="cm"/>
      <inkml:brushProperty name="height" value="0.035" units="cm"/>
      <inkml:brushProperty name="color" value="#FF0066"/>
    </inkml:brush>
  </inkml:definitions>
  <inkml:trace contextRef="#ctx0" brushRef="#br0">5887 7186 9362 0 0,'-7'-34'1424'0'0,"1"0"-1"0"0,-3-55 1 0 0,0-2 1547 0 0,-17-136-740 0 0,-16-103-1454 0 0,-122-412 2243 0 0,122 603-2333 0 0,-6 1 1 0 0,-5 3-1 0 0,-88-156 0 0 0,-67-54 590 0 0,-467-589-1 0 0,471 694-875 0 0,-258-235 0 0 0,-279-161 503 0 0,96 143-130 0 0,560 429-693 0 0,-331-234 371 0 0,231 168-288 0 0,-334-203 26 0 0,-18-14-619 0 0,501 321 337 0 0,-178-135-651 0 0,173 127 604 0 0,2-3 0 0 0,1-1 0 0 0,-32-44 0 0 0,27 27-763 0 0,-2 1-1 0 0,-90-81 1 0 0,135 135 875 0 0,0-1 0 0 0,0 1 1 0 0,-1 0-1 0 0,1 0 1 0 0,0 0-1 0 0,0-1 0 0 0,0 1 1 0 0,0 0-1 0 0,0 0 0 0 0,0 0 1 0 0,0-1-1 0 0,0 1 0 0 0,0 0 1 0 0,0 0-1 0 0,0-1 1 0 0,0 1-1 0 0,0 0 0 0 0,0 0 1 0 0,0 0-1 0 0,0-1 0 0 0,0 1 1 0 0,0 0-1 0 0,0 0 0 0 0,0-1 1 0 0,0 1-1 0 0,0 0 0 0 0,0 0 1 0 0,0 0-1 0 0,1-1 1 0 0,-1 1-1 0 0,0 0 0 0 0,0 0 1 0 0,0 0-1 0 0,0 0 0 0 0,0-1 1 0 0,1 1-1 0 0,-1 0 0 0 0,0 0 1 0 0,0 0-1 0 0,0 0 1 0 0,1 0-1 0 0,-1-1 0 0 0,0 1 1 0 0,0 0-1 0 0,0 0 0 0 0,1 0 1 0 0,-1 0-1 0 0,0 0 0 0 0,0 0 1 0 0,1 0-1 0 0,-1 0 1 0 0,0 0-1 0 0,0 0 0 0 0,1 0 1 0 0,-1 0-1 0 0,0 0 0 0 0,0 0 1 0 0,0 0-1 0 0,1 0 0 0 0,-1 0 1 0 0,0 0-1 0 0,0 1 1 0 0,1-1-1 0 0,-1 0 0 0 0,33-3-677 0 0,15-4-5226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44.471"/>
    </inkml:context>
    <inkml:brush xml:id="br0">
      <inkml:brushProperty name="width" value="0.035" units="cm"/>
      <inkml:brushProperty name="height" value="0.035" units="cm"/>
      <inkml:brushProperty name="color" value="#FF0066"/>
    </inkml:brush>
  </inkml:definitions>
  <inkml:trace contextRef="#ctx0" brushRef="#br0">1480 428 13883 0 0,'-1'-6'107'0'0,"0"0"1"0"0,0 0-1 0 0,1 1 1 0 0,0-1-1 0 0,0 0 1 0 0,0 0-1 0 0,1 0 1 0 0,0 0-1 0 0,0 0 0 0 0,1 1 1 0 0,-1-1-1 0 0,1 1 1 0 0,4-9-1 0 0,-4 10-27 0 0,1-1-1 0 0,-1 1 0 0 0,-1-1 0 0 0,1 0 1 0 0,-1 0-1 0 0,1 1 0 0 0,-1-1 0 0 0,-1 0 1 0 0,1 0-1 0 0,-1 0 0 0 0,0 0 0 0 0,0 0 1 0 0,0 0-1 0 0,-1 0 0 0 0,1 0 0 0 0,-1 0 1 0 0,-2-6-1 0 0,0 6 23 0 0,0 0-1 0 0,0-1 1 0 0,-1 1-1 0 0,1 1 1 0 0,-1-1 0 0 0,0 0-1 0 0,-1 1 1 0 0,1 0 0 0 0,-1 0-1 0 0,1 0 1 0 0,-1 1 0 0 0,0 0-1 0 0,-1-1 1 0 0,-5-1 0 0 0,-53-27 378 0 0,0 2 0 0 0,-2 4-1 0 0,-94-25 1 0 0,109 38-268 0 0,-1 3 0 0 0,-1 2 0 0 0,1 2-1 0 0,-1 2 1 0 0,-62 4 0 0 0,81 3-177 0 0,1 1 1 0 0,0 2 0 0 0,0 1-1 0 0,0 1 1 0 0,1 2 0 0 0,0 1-1 0 0,1 2 1 0 0,1 1 0 0 0,0 1-1 0 0,1 2 1 0 0,-44 32 0 0 0,50-31-102 0 0,0 2 1 0 0,2 0 0 0 0,0 1 0 0 0,2 2 0 0 0,0 0 0 0 0,1 1-1 0 0,2 1 1 0 0,0 0 0 0 0,2 1 0 0 0,1 1 0 0 0,0 0 0 0 0,3 0 0 0 0,-11 39-1 0 0,10-12 45 0 0,2 0 0 0 0,3 1 0 0 0,2 0-1 0 0,3 0 1 0 0,1 0 0 0 0,4 0 0 0 0,14 77-1 0 0,107 374 363 0 0,-122-498-327 0 0,38 119 264 0 0,79 166 1 0 0,81 108 10 0 0,81 186-4065 0 0,-249-501-2873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51.581"/>
    </inkml:context>
    <inkml:brush xml:id="br0">
      <inkml:brushProperty name="width" value="0.035" units="cm"/>
      <inkml:brushProperty name="height" value="0.035" units="cm"/>
      <inkml:brushProperty name="color" value="#FF0066"/>
    </inkml:brush>
  </inkml:definitions>
  <inkml:trace contextRef="#ctx0" brushRef="#br0">89 5161 6193 0 0,'-5'-2'140'0'0,"0"0"-1"0"0,0 0 0 0 0,1 0 1 0 0,-1 0-1 0 0,0-1 0 0 0,1 1 0 0 0,0-1 1 0 0,-1-1-1 0 0,1 1 0 0 0,0 0 1 0 0,1-1-1 0 0,-1 0 0 0 0,1 0 1 0 0,0 0-1 0 0,0 0 0 0 0,0-1 0 0 0,0 1 1 0 0,1-1-1 0 0,-1 1 0 0 0,1-1 1 0 0,0 0-1 0 0,1 0 0 0 0,-2-7 1 0 0,2 4 3 0 0,-1 0 1 0 0,2 0-1 0 0,-1 0 1 0 0,1 0-1 0 0,1 0 1 0 0,-1 0-1 0 0,1 0 1 0 0,1 0-1 0 0,0 0 1 0 0,0 0-1 0 0,0 0 1 0 0,1 1-1 0 0,0-1 1 0 0,6-10-1 0 0,89-135 617 0 0,155-188 1 0 0,-96 137 369 0 0,293-369 1772 0 0,-184 240-1818 0 0,-1 1-470 0 0,694-755 946 0 0,24 107-471 0 0,-695 727-787 0 0,-81 75-115 0 0,212-177-356 0 0,-309 264-171 0 0,-98 81 182 0 0,-7 4 26 0 0,0 1 1 0 0,1 0-1 0 0,0 1 1 0 0,0-1-1 0 0,0 1 1 0 0,0 0-1 0 0,1 1 1 0 0,-1-1-1 0 0,1 1 1 0 0,9-2-1 0 0,-28 28-1612 0 0,-40 55-2430 0 0,-54 76-570 0 0,90-134 4671 0 0,0 0 1 0 0,-2-2-1 0 0,0 0 0 0 0,-1-1 1 0 0,-24 17-1 0 0,34-29 57 0 0,0 1 0 0 0,0-1 0 0 0,0-1 0 0 0,-20 7 0 0 0,-3-3 0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6:51.972"/>
    </inkml:context>
    <inkml:brush xml:id="br0">
      <inkml:brushProperty name="width" value="0.035" units="cm"/>
      <inkml:brushProperty name="height" value="0.035" units="cm"/>
      <inkml:brushProperty name="color" value="#FF0066"/>
    </inkml:brush>
  </inkml:definitions>
  <inkml:trace contextRef="#ctx0" brushRef="#br0">62 1586 13883 0 0,'-62'-3'1504'0'0,"70"2"-1445"0"0,0-2-1 0 0,0 1 0 0 0,0-1 0 0 0,-1 0 0 0 0,1-1 1 0 0,9-6-1 0 0,2 1 216 0 0,66-36 195 0 0,147-104 0 0 0,62-80 775 0 0,-34 25-715 0 0,-61 55-535 0 0,327-231-49 0 0,-366 275 26 0 0,238-116-1 0 0,-396 220 27 0 0,26-13-30 0 0,2 1 0 0 0,0 1-1 0 0,32-7 1 0 0,-53 17 21 0 0,0 0-1 0 0,1 1 1 0 0,-1 0-1 0 0,0 1 1 0 0,0 0-1 0 0,16 1 1 0 0,-21 0 3 0 0,1 0 0 0 0,-1 0-1 0 0,1 1 1 0 0,-1-1 0 0 0,0 1 0 0 0,0 0 0 0 0,0 0 0 0 0,0 0 0 0 0,0 0 0 0 0,0 1-1 0 0,-1-1 1 0 0,1 1 0 0 0,-1 0 0 0 0,5 6 0 0 0,-3-3 3 0 0,-1 1 1 0 0,0 0-1 0 0,-1 0 0 0 0,1 1 1 0 0,-1-1-1 0 0,-1 1 0 0 0,1 0 1 0 0,-1-1-1 0 0,-1 1 1 0 0,1 0-1 0 0,-1 0 0 0 0,-1 0 1 0 0,1 1-1 0 0,-2-1 0 0 0,0 8 1 0 0,-2 19-19 0 0,-2 0 1 0 0,-10 35 0 0 0,14-66 23 0 0,-37 128 227 0 0,-6-1 0 0 0,-77 159 0 0 0,16-40 36 0 0,97-231-168 0 0,1 1 0 0 0,1 0 0 0 0,-5 36 0 0 0,10-50-119 0 0,0 0-1 0 0,0 0 1 0 0,1 0 0 0 0,0 0 0 0 0,0 0 0 0 0,1 0 0 0 0,0 0 0 0 0,0 0 0 0 0,0-1-1 0 0,0 1 1 0 0,1 0 0 0 0,0-1 0 0 0,0 1 0 0 0,1-1 0 0 0,0 0 0 0 0,0 1 0 0 0,6 7-1 0 0,-8-11-97 0 0,1-1 0 0 0,0 1 0 0 0,-1 0 0 0 0,1-1 0 0 0,0 0 0 0 0,0 1 0 0 0,0-1 0 0 0,0 0 0 0 0,0 0 0 0 0,0 0 1 0 0,0 0-1 0 0,1-1 0 0 0,-1 1 0 0 0,0-1 0 0 0,0 1 0 0 0,1-1 0 0 0,-1 0 0 0 0,2 0 0 0 0,23-4-5980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1.181"/>
    </inkml:context>
    <inkml:brush xml:id="br0">
      <inkml:brushProperty name="width" value="0.035" units="cm"/>
      <inkml:brushProperty name="height" value="0.035" units="cm"/>
      <inkml:brushProperty name="color" value="#FF0066"/>
    </inkml:brush>
  </inkml:definitions>
  <inkml:trace contextRef="#ctx0" brushRef="#br0">187 2145 2272 0 0,'-15'10'171'0'0,"1"1"0"0"0,1 1 0 0 0,0 0 0 0 0,0 1 0 0 0,1 0-1 0 0,1 1 1 0 0,-13 21 0 0 0,5-9 56 0 0,13-19-100 0 0,0-1 28 0 0,1 0 0 0 0,1 0 0 0 0,-1 1 0 0 0,1-1 1 0 0,0 1-1 0 0,0 0 0 0 0,1 0 0 0 0,0 1 0 0 0,0-1 1 0 0,-3 15-1 0 0,6-21-114 0 0,0 0 0 0 0,0-1 0 0 0,0 1 0 0 0,0-1 0 0 0,0 1 0 0 0,1-1 0 0 0,-1 1 0 0 0,0-1 0 0 0,0 1 1 0 0,0-1-1 0 0,0 1 0 0 0,1-1 0 0 0,-1 1 0 0 0,0-1 0 0 0,0 1 0 0 0,1-1 0 0 0,-1 1 0 0 0,0-1 0 0 0,1 1 0 0 0,-1-1 0 0 0,0 0 0 0 0,1 1 0 0 0,-1-1 0 0 0,1 0 0 0 0,-1 1 0 0 0,1-1 1 0 0,-1 0-1 0 0,1 0 0 0 0,-1 1 0 0 0,1-1 0 0 0,-1 0 0 0 0,1 0 0 0 0,0 1 0 0 0,23-5 739 0 0,19-18 82 0 0,-13-6-73 0 0,-1-2-1 0 0,38-50 1 0 0,1-2 555 0 0,698-706 3737 0 0,46 47-3422 0 0,-641 602-1433 0 0,-108 92-250 0 0,-1-3 0 0 0,-3-3 0 0 0,87-99-1 0 0,-142 147-38 0 0,49-71-326 0 0,-50 71 240 0 0,0-1 1 0 0,0 1 0 0 0,0 0 0 0 0,-1-1-1 0 0,0 1 1 0 0,0-1 0 0 0,0 0-1 0 0,-1 1 1 0 0,1-1 0 0 0,-2 0 0 0 0,1 0-1 0 0,-1-11 1 0 0,0 16 31 0 0,0 0 1 0 0,0 0-1 0 0,-1 0 0 0 0,1 0 0 0 0,0 0 1 0 0,-1 0-1 0 0,1 0 0 0 0,-1 0 1 0 0,1 0-1 0 0,-1 0 0 0 0,0 1 1 0 0,1-1-1 0 0,-1 0 0 0 0,0 0 1 0 0,0 0-1 0 0,1 1 0 0 0,-1-1 0 0 0,0 1 1 0 0,0-1-1 0 0,0 0 0 0 0,0 1 1 0 0,0-1-1 0 0,0 1 0 0 0,0 0 1 0 0,0-1-1 0 0,0 1 0 0 0,0 0 1 0 0,0 0-1 0 0,0 0 0 0 0,0-1 1 0 0,0 1-1 0 0,0 0 0 0 0,0 0 0 0 0,-1 1 1 0 0,1-1-1 0 0,0 0 0 0 0,0 0 1 0 0,0 0-1 0 0,0 1 0 0 0,0-1 1 0 0,0 1-1 0 0,0-1 0 0 0,0 1 1 0 0,0-1-1 0 0,1 1 0 0 0,-1-1 0 0 0,-1 2 1 0 0,-13 7-4178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19.271"/>
    </inkml:context>
    <inkml:brush xml:id="br0">
      <inkml:brushProperty name="width" value="0.035" units="cm"/>
      <inkml:brushProperty name="height" value="0.035" units="cm"/>
      <inkml:brushProperty name="color" value="#008C3A"/>
    </inkml:brush>
  </inkml:definitions>
  <inkml:trace contextRef="#ctx0" brushRef="#br0">73 455 6593 0 0,'-13'-4'1517'0'0,"21"13"1792"0"0,5 8-1687 0 0,-5-3-1392 0 0,0 0 0 0 0,-2 1-1 0 0,1 0 1 0 0,-2 0 0 0 0,0 1-1 0 0,-1 0 1 0 0,-1-1-1 0 0,0 1 1 0 0,-1 1 0 0 0,-1-1-1 0 0,0 0 1 0 0,-1 0-1 0 0,-4 27 1 0 0,-3 10-957 0 0,-3 0 0 0 0,-27 90 0 0 0,16-88-94 0 0,20-51 750 0 0,-1-1 0 0 0,0 1 0 0 0,0 0 0 0 0,-1-1 0 0 0,1 1 0 0 0,-1-1 0 0 0,0 0 0 0 0,1 0 0 0 0,-1 0 1 0 0,-1 0-1 0 0,-4 3 0 0 0,7-6 125 0 0,1 1-1 0 0,-1-1 1 0 0,1 0 0 0 0,-1 0 0 0 0,1 0 0 0 0,-1 0 0 0 0,0 0 0 0 0,1 0 0 0 0,-1 0 0 0 0,1 0 0 0 0,-1 0 0 0 0,0 0 0 0 0,1 0 0 0 0,-1 0 0 0 0,1-1-1 0 0,-1 1 1 0 0,1 0 0 0 0,-1 0 0 0 0,0-1 0 0 0,1 1 0 0 0,-1 0 0 0 0,1-1 0 0 0,-1 1 0 0 0,1 0 0 0 0,0-1 0 0 0,-1 1 0 0 0,1-1 0 0 0,-1 1-1 0 0,1-1 1 0 0,0 1 0 0 0,-1-1 0 0 0,1 1 0 0 0,0-1 0 0 0,0 1 0 0 0,-1-1 0 0 0,1 1 0 0 0,0-1 0 0 0,0 1 0 0 0,0-1 0 0 0,0 0 0 0 0,-1 1-1 0 0,1-1 1 0 0,0 1 0 0 0,0-1 0 0 0,0 0 0 0 0,0 1 0 0 0,1-1 0 0 0,-1 0 0 0 0,-2-37 1557 0 0,3 36-1585 0 0,2-44 381 0 0,2 0-1 0 0,2 1 0 0 0,2 0 0 0 0,1 0 1 0 0,19-46-1 0 0,-2 22-496 0 0,2 2 1 0 0,54-92-1 0 0,-55 113-314 0 0,3 1 0 0 0,1 2 1 0 0,66-69-1 0 0,-69 84-572 0 0,1 1-1 0 0,2 2 1 0 0,37-24 0 0 0,-62 45 675 0 0,-1 0 0 0 0,0 1 0 0 0,1 0 0 0 0,0 0 0 0 0,10-3 0 0 0,-16 6 248 0 0,0 0 0 0 0,0-1 0 0 0,0 1 0 0 0,0 0 0 0 0,0 0 0 0 0,0 0 0 0 0,0 0 0 0 0,0 0 0 0 0,0 0 1 0 0,0 0-1 0 0,0 1 0 0 0,-1-1 0 0 0,1 0 0 0 0,0 0 0 0 0,0 1 0 0 0,0-1 0 0 0,0 1 0 0 0,0-1 0 0 0,1 2 0 0 0,-1-1 6 0 0,0 0 0 0 0,0 0 0 0 0,-1 0 0 0 0,1 1 0 0 0,-1-1 0 0 0,1 0 0 0 0,-1 0 0 0 0,1 1-1 0 0,-1-1 1 0 0,0 0 0 0 0,0 1 0 0 0,0-1 0 0 0,0 0 0 0 0,0 1 0 0 0,0-1 0 0 0,0 0 0 0 0,0 1 0 0 0,0-1 0 0 0,-1 2 0 0 0,-6 24-33 0 0,-1-1 1 0 0,-1 0-1 0 0,-1 0 1 0 0,-1-1-1 0 0,-21 32 1 0 0,-3 11 881 0 0,-22 50 554 0 0,-61 134 3802 0 0,95-196-4291 0 0,2 1-1 0 0,-19 89 1 0 0,37-130-796 0 0,0 1-1 0 0,1-1 1 0 0,0 0-1 0 0,2 1 1 0 0,0-1-1 0 0,2 18 1 0 0,-1-29-53 0 0,0 0 1 0 0,0 0-1 0 0,0-1 0 0 0,0 1 1 0 0,1 0-1 0 0,0-1 0 0 0,0 1 1 0 0,0-1-1 0 0,1 1 0 0 0,-1-1 1 0 0,1 0-1 0 0,0 0 0 0 0,0 0 1 0 0,1-1-1 0 0,-1 1 0 0 0,1-1 1 0 0,-1 0-1 0 0,1 0 0 0 0,0 0 1 0 0,1 0-1 0 0,-1 0 0 0 0,0-1 1 0 0,1 0-1 0 0,5 2 0 0 0,5 1 9 0 0,1-1 0 0 0,-1-1 0 0 0,1 0-1 0 0,0-1 1 0 0,0-1 0 0 0,0-1 0 0 0,0 0 0 0 0,0-1-1 0 0,20-3 1 0 0,15-6-2205 0 0,75-26-1 0 0,-101 28 202 0 0,35-11-3975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2.691"/>
    </inkml:context>
    <inkml:brush xml:id="br0">
      <inkml:brushProperty name="width" value="0.035" units="cm"/>
      <inkml:brushProperty name="height" value="0.035" units="cm"/>
      <inkml:brushProperty name="color" value="#FF0066"/>
    </inkml:brush>
  </inkml:definitions>
  <inkml:trace contextRef="#ctx0" brushRef="#br0">371 546 5929 0 0,'0'0'20'0'0,"-1"0"0"0"0,1-1 0 0 0,-1 1 0 0 0,1-1 0 0 0,0 1 0 0 0,-1-1 0 0 0,1 1 0 0 0,0-1 0 0 0,-1 1-1 0 0,1-1 1 0 0,0 0 0 0 0,0 1 0 0 0,0-1 0 0 0,-1 1 0 0 0,1-1 0 0 0,0 0 0 0 0,0 1 0 0 0,0-1 0 0 0,0 1 0 0 0,0-1 0 0 0,0 0 0 0 0,0 1-1 0 0,0-1 1 0 0,0 1 0 0 0,0-1 0 0 0,1 0 0 0 0,-1 1 0 0 0,0-1 0 0 0,0 1 0 0 0,1-1 0 0 0,-1 0 0 0 0,0 1 0 0 0,0-1 0 0 0,1 1-1 0 0,-1-1 1 0 0,1 1 0 0 0,-1-1 0 0 0,0 1 0 0 0,1 0 0 0 0,0-1 0 0 0,0 0 80 0 0,0 1 0 0 0,0 0 1 0 0,0 0-1 0 0,0 0 0 0 0,0 0 1 0 0,0 0-1 0 0,0 0 0 0 0,0 0 0 0 0,0 0 1 0 0,0 0-1 0 0,1 0 0 0 0,-1 0 0 0 0,-1 1 1 0 0,1-1-1 0 0,0 0 0 0 0,0 1 0 0 0,0-1 1 0 0,0 1-1 0 0,0-1 0 0 0,0 1 0 0 0,0-1 1 0 0,0 1-1 0 0,-1 0 0 0 0,1-1 0 0 0,1 2 1 0 0,-28 39 4432 0 0,3 13-3913 0 0,3 2 1 0 0,2 0 0 0 0,-15 80 0 0 0,6-24-330 0 0,-82 255 73 0 0,36-130-338 0 0,54-173 149 0 0,3 1 0 0 0,4 1 0 0 0,-7 82 0 0 0,17-122-118 0 0,2 1-1 0 0,0-1 1 0 0,2 1-1 0 0,1-1 1 0 0,1 1-1 0 0,1-1 1 0 0,1 0-1 0 0,2-1 0 0 0,0 1 1 0 0,2-2-1 0 0,13 27 1 0 0,-17-42-42 0 0,0-1 0 0 0,0 0 0 0 0,0 0 0 0 0,1 0 0 0 0,1-1 0 0 0,-1 0 0 0 0,1 0 0 0 0,0-1 0 0 0,1 0 0 0 0,-1-1 0 0 0,1 1-1 0 0,1-2 1 0 0,-1 1 0 0 0,0-1 0 0 0,1-1 0 0 0,0 0 0 0 0,0 0 0 0 0,0-1 0 0 0,0 0 0 0 0,15 1 0 0 0,18-1 87 0 0,0-2 0 0 0,0-2 0 0 0,67-10 0 0 0,-80 8-83 0 0,62-8 50 0 0,284-31 533 0 0,2 31-584 0 0,293 82 127 0 0,-532-53-172 0 0,1-7 1 0 0,0-5 0 0 0,1-7-1 0 0,-1-5 1 0 0,199-37-1 0 0,-58-10 26 0 0,-210 37 8 0 0,131-51-1 0 0,-199 67 25 0 0,11-5-36 0 0,-1 0 0 0 0,1 0 0 0 0,-1-2 0 0 0,21-14 0 0 0,-32 20 6 0 0,0 1 0 0 0,0-1 0 0 0,0 1 0 0 0,-1-1 0 0 0,1 0 0 0 0,0 0 0 0 0,-1 0 0 0 0,1 0 0 0 0,-1 0 0 0 0,0 0 0 0 0,0 0 0 0 0,0 0-1 0 0,0 0 1 0 0,0-1 0 0 0,0 1 0 0 0,0 0 0 0 0,-1-1 0 0 0,1 1 0 0 0,-1-1 0 0 0,0 1 0 0 0,0 0 0 0 0,0-1 0 0 0,0 1 0 0 0,0-1 0 0 0,0 1 0 0 0,0-1 0 0 0,-1 1 0 0 0,0 0 0 0 0,1-1 0 0 0,-1 1 0 0 0,0 0 0 0 0,0-1 0 0 0,0 1 0 0 0,0 0 0 0 0,-1 0 0 0 0,-1-3 0 0 0,-19-22 284 0 0,0 1 1 0 0,-2 1-1 0 0,-35-29 1 0 0,38 37-229 0 0,1-2 0 0 0,0 0 0 0 0,2-1 0 0 0,0 0 0 0 0,1-2 0 0 0,-23-38 0 0 0,21 17-68 0 0,1-1-1 0 0,2 0 1 0 0,2-2-1 0 0,3 1 1 0 0,-7-49-1 0 0,-15-236-185 0 0,26 75 121 0 0,-3-39-581 0 0,8 270 609 0 0,-1-1-1 0 0,-1 1 0 0 0,-1 0 0 0 0,-1 1 0 0 0,-1-1 1 0 0,-1 1-1 0 0,-1 1 0 0 0,-2 0 0 0 0,0 0 1 0 0,-1 1-1 0 0,-1 0 0 0 0,0 1 0 0 0,-2 0 0 0 0,-1 1 1 0 0,0 1-1 0 0,-1 1 0 0 0,-1 0 0 0 0,0 1 1 0 0,-2 1-1 0 0,1 1 0 0 0,-2 1 0 0 0,0 0 0 0 0,-1 2 1 0 0,0 0-1 0 0,-31-10 0 0 0,-9 2 53 0 0,-2 2 0 0 0,1 4 0 0 0,-2 2 0 0 0,0 3 0 0 0,0 2 0 0 0,-97 6 0 0 0,-390 59 24 0 0,393-29 145 0 0,1 7 0 0 0,2 6 0 0 0,2 8-1 0 0,-243 115 1 0 0,269-108-976 0 0,-3-5 0 0 0,-196 51-1 0 0,297-98-1491 0 0,-49 6-1 0 0,64-12-2609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3.206"/>
    </inkml:context>
    <inkml:brush xml:id="br0">
      <inkml:brushProperty name="width" value="0.035" units="cm"/>
      <inkml:brushProperty name="height" value="0.035" units="cm"/>
      <inkml:brushProperty name="color" value="#FF0066"/>
    </inkml:brush>
  </inkml:definitions>
  <inkml:trace contextRef="#ctx0" brushRef="#br0">9 168 9362 0 0,'0'0'17'0'0,"-1"0"-1"0"0,1 0 1 0 0,-1-1-1 0 0,1 1 1 0 0,-1 0-1 0 0,1-1 1 0 0,0 1-1 0 0,-1 0 1 0 0,1-1 0 0 0,-1 1-1 0 0,1-1 1 0 0,0 1-1 0 0,-1 0 1 0 0,1-1-1 0 0,0 1 1 0 0,-1-1 0 0 0,1 1-1 0 0,0-1 1 0 0,0 1-1 0 0,0-1 1 0 0,-1 0-1 0 0,1 1 1 0 0,0-1-1 0 0,0 1 1 0 0,0-1 0 0 0,0 1-1 0 0,0-1 1 0 0,0 1-1 0 0,0-1 1 0 0,0 0-1 0 0,0 1 1 0 0,0-1 0 0 0,0 1-1 0 0,1-1 1 0 0,-1 1-1 0 0,0-1 1 0 0,0 1-1 0 0,0-1 1 0 0,1 0-1 0 0,23-7-1585 0 0,-6 4 1165 0 0,91-31 2601 0 0,-23 6-1026 0 0,1 4 0 0 0,125-20-1 0 0,-210 44-1251 0 0,1 1-1 0 0,-1-1 1 0 0,1 1-1 0 0,-1 0 1 0 0,1 0-1 0 0,0 0 1 0 0,-1 0-1 0 0,1 0 1 0 0,-1 0 0 0 0,1 1-1 0 0,0 0 1 0 0,-1-1-1 0 0,1 1 1 0 0,3 2-1 0 0,-5-3 18 0 0,-1 1 0 0 0,0-1 1 0 0,1 1-1 0 0,-1-1 0 0 0,0 1 0 0 0,0-1 0 0 0,1 1 1 0 0,-1-1-1 0 0,0 1 0 0 0,0-1 0 0 0,0 1 0 0 0,1-1 0 0 0,-1 1 1 0 0,0 0-1 0 0,0-1 0 0 0,0 1 0 0 0,0-1 0 0 0,0 1 1 0 0,0-1-1 0 0,0 1 0 0 0,0-1 0 0 0,0 1 0 0 0,-1 0 0 0 0,1 0 1 0 0,-14 23-1046 0 0,-29 27 646 0 0,-2-2 0 0 0,-64 52 1 0 0,51-48 1070 0 0,-53 61 1 0 0,96-96-346 0 0,-63 81 1125 0 0,71-89-1067 0 0,1 0 0 0 0,0 1 0 0 0,0 0 0 0 0,1 0 1 0 0,0 1-1 0 0,1 0 0 0 0,-5 21 0 0 0,9-30-232 0 0,-1 0 0 0 0,1-1-1 0 0,0 1 1 0 0,-1 0 0 0 0,2-1 0 0 0,-1 1-1 0 0,0 0 1 0 0,0-1 0 0 0,1 1 0 0 0,-1 0 0 0 0,1-1-1 0 0,0 1 1 0 0,0-1 0 0 0,0 1 0 0 0,0-1-1 0 0,0 1 1 0 0,1-1 0 0 0,-1 0 0 0 0,1 0 0 0 0,2 3-1 0 0,-1-2-38 0 0,1 0-1 0 0,-1-1 1 0 0,1 1-1 0 0,-1-1 1 0 0,1 0-1 0 0,0 0 1 0 0,0-1-1 0 0,0 1 1 0 0,0-1-1 0 0,0 0 1 0 0,7 2-1 0 0,6-1 10 0 0,0-1-1 0 0,-1-1 0 0 0,1 0 1 0 0,0-1-1 0 0,23-5 1 0 0,10-3-251 0 0,-1-3 0 0 0,0-2 1 0 0,81-35-1 0 0,-83 27-2063 0 0,76-49 1 0 0,-86 45-2072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3.593"/>
    </inkml:context>
    <inkml:brush xml:id="br0">
      <inkml:brushProperty name="width" value="0.035" units="cm"/>
      <inkml:brushProperty name="height" value="0.035" units="cm"/>
      <inkml:brushProperty name="color" value="#FF0066"/>
    </inkml:brush>
  </inkml:definitions>
  <inkml:trace contextRef="#ctx0" brushRef="#br0">98 65 3081 0 0,'0'0'8'0'0,"0"0"0"0"0,0 0 0 0 0,0-1 0 0 0,0 1-1 0 0,0 0 1 0 0,0 0 0 0 0,0-1 0 0 0,0 1 0 0 0,0 0 0 0 0,0 0 0 0 0,0 0 0 0 0,0-1 0 0 0,0 1 0 0 0,0 0 0 0 0,0 0 0 0 0,0 0 0 0 0,0-1 0 0 0,0 1 0 0 0,0 0 0 0 0,0 0 0 0 0,0 0 0 0 0,0-1 0 0 0,1 1 0 0 0,-1 0 0 0 0,0 0 0 0 0,0 0 0 0 0,0 0 0 0 0,0-1 0 0 0,0 1 0 0 0,0 0 0 0 0,1 0 0 0 0,-1 0 0 0 0,0 0-1 0 0,0 0 1 0 0,0-1 0 0 0,1 1 0 0 0,-1 0 0 0 0,0 0 0 0 0,0 0 0 0 0,0 0 0 0 0,1 0 0 0 0,-1 0 0 0 0,16-3 271 0 0,26 4 563 0 0,-35 0-438 0 0,332-10 8215 0 0,-113-15-6897 0 0,-166 14-1772 0 0,-36 5-279 0 0,1 2-1 0 0,30-2 1 0 0,-67 7 123 0 0,0 0 0 0 0,1 1 0 0 0,-1 0 0 0 0,1 1 0 0 0,0 0 0 0 0,-17 10 0 0 0,-2-1 452 0 0,-33 14 208 0 0,2 3-1 0 0,1 2 1 0 0,2 3 0 0 0,-96 76 0 0 0,87-54 386 0 0,3 3 0 0 0,2 2 0 0 0,-66 89 0 0 0,121-142-832 0 0,0 0 0 0 0,1 0 1 0 0,0 0-1 0 0,1 1 0 0 0,0 0 0 0 0,-7 20 1 0 0,11-27 0 0 0,1-1 1 0 0,-1 1 0 0 0,1-1 0 0 0,-1 1 0 0 0,1 0 0 0 0,0-1 0 0 0,0 1 0 0 0,0 0-1 0 0,0-1 1 0 0,1 1 0 0 0,-1 0 0 0 0,1-1 0 0 0,-1 1 0 0 0,1-1 0 0 0,0 1-1 0 0,0-1 1 0 0,0 1 0 0 0,0-1 0 0 0,1 0 0 0 0,-1 1 0 0 0,1-1 0 0 0,-1 0-1 0 0,1 0 1 0 0,0 0 0 0 0,0 0 0 0 0,0 0 0 0 0,0-1 0 0 0,0 1 0 0 0,0-1-1 0 0,0 1 1 0 0,0-1 0 0 0,1 0 0 0 0,-1 0 0 0 0,3 1 0 0 0,6 2-5 0 0,-1 0 0 0 0,1-2 1 0 0,0 1-1 0 0,0-1 0 0 0,0-1 0 0 0,1 0 1 0 0,-1 0-1 0 0,0-1 0 0 0,0-1 1 0 0,21-3-1 0 0,2-2-7 0 0,0-2 1 0 0,39-15-1 0 0,29-16-308 0 0,-3-4 1 0 0,-2-5-1 0 0,-2-3 0 0 0,125-91 1 0 0,-138 80-1406 0 0,-9 1-4096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4.531"/>
    </inkml:context>
    <inkml:brush xml:id="br0">
      <inkml:brushProperty name="width" value="0.035" units="cm"/>
      <inkml:brushProperty name="height" value="0.035" units="cm"/>
      <inkml:brushProperty name="color" value="#FF0066"/>
    </inkml:brush>
  </inkml:definitions>
  <inkml:trace contextRef="#ctx0" brushRef="#br0">94 471 5265 0 0,'0'0'64'0'0,"1"1"1"0"0,-1 0-1 0 0,0-1 0 0 0,0 1 0 0 0,1 0 1 0 0,-1-1-1 0 0,0 1 0 0 0,1 0 0 0 0,-1-1 1 0 0,1 1-1 0 0,-1-1 0 0 0,1 1 1 0 0,-1-1-1 0 0,1 1 0 0 0,-1-1 0 0 0,1 1 1 0 0,-1-1-1 0 0,1 1 0 0 0,0-1 0 0 0,-1 0 1 0 0,1 1-1 0 0,0-1 0 0 0,-1 0 0 0 0,1 0 1 0 0,0 1-1 0 0,0-1 0 0 0,-1 0 1 0 0,1 0-1 0 0,0 0 0 0 0,-1 0 0 0 0,1 0 1 0 0,0 0-1 0 0,0 0 0 0 0,-1 0 0 0 0,1 0 1 0 0,0-1-1 0 0,0 1 0 0 0,-1 0 0 0 0,1 0 1 0 0,0-1-1 0 0,-1 1 0 0 0,1 0 0 0 0,0-1 1 0 0,-1 1-1 0 0,1 0 0 0 0,-1-1 1 0 0,1 1-1 0 0,-1-1 0 0 0,1 1 0 0 0,-1-1 1 0 0,1 0-1 0 0,-1 1 0 0 0,1-1 0 0 0,-1 1 1 0 0,0-1-1 0 0,1 0 0 0 0,-1 1 0 0 0,0-1 1 0 0,1 0-1 0 0,-1 1 0 0 0,0-1 0 0 0,0 0 1 0 0,0-1-1 0 0,9 53 398 0 0,-4 0 0 0 0,-1 0 0 0 0,-5 81 0 0 0,-27 154 1250 0 0,23-247-1551 0 0,2-6 79 0 0,0-2-95 0 0,-13 56 0 0 0,15-80-146 0 0,-1-1 1 0 0,0 1 0 0 0,0-1 0 0 0,-1 0 0 0 0,0 0 0 0 0,0 0 0 0 0,0 0 0 0 0,-1-1 0 0 0,0 1-1 0 0,0-1 1 0 0,0 0 0 0 0,0 0 0 0 0,-1 0 0 0 0,-8 6 0 0 0,12-11 19 0 0,1 1 0 0 0,-1 0 0 0 0,1-1 0 0 0,-1 1 0 0 0,1-1 1 0 0,-1 1-1 0 0,0-1 0 0 0,1 0 0 0 0,-1 1 0 0 0,0-1 0 0 0,0 0 0 0 0,1 1 0 0 0,-1-1 0 0 0,0 0 0 0 0,1 0 1 0 0,-1 0-1 0 0,0 0 0 0 0,0 1 0 0 0,0-1 0 0 0,1 0 0 0 0,-1 0 0 0 0,0 0 0 0 0,0-1 0 0 0,1 1 0 0 0,-1 0 1 0 0,0 0-1 0 0,0 0 0 0 0,1-1 0 0 0,-1 1 0 0 0,0 0 0 0 0,1 0 0 0 0,-1-1 0 0 0,0 1 0 0 0,1-1 0 0 0,-1 1 1 0 0,0-1-1 0 0,1 1 0 0 0,-1-1 0 0 0,1 1 0 0 0,-1-1 0 0 0,1 0 0 0 0,-1 1 0 0 0,1-1 0 0 0,-1 1 0 0 0,1-1 1 0 0,0 0-1 0 0,-1 0 0 0 0,1 1 0 0 0,0-1 0 0 0,0 0 0 0 0,0 0 0 0 0,-1 1 0 0 0,1-1 0 0 0,0 0 1 0 0,0 0-1 0 0,0 1 0 0 0,0-1 0 0 0,0-1 0 0 0,4-52 1177 0 0,-4 50-1127 0 0,11-55 162 0 0,2 0-1 0 0,2 2 0 0 0,35-84 0 0 0,89-162-771 0 0,-72 166 301 0 0,-57 113 182 0 0,27-54-277 0 0,60-98 0 0 0,-82 154 388 0 0,0 1 0 0 0,1 0 0 0 0,1 1 0 0 0,1 1 0 0 0,1 0 0 0 0,0 1 0 0 0,2 2 1 0 0,39-26-1 0 0,-57 39-21 0 0,0 1 0 0 0,0 1 1 0 0,0-1-1 0 0,1 0 1 0 0,-1 1-1 0 0,1 0 0 0 0,-1 0 1 0 0,1 0-1 0 0,-1 0 0 0 0,1 0 1 0 0,-1 1-1 0 0,1-1 1 0 0,0 1-1 0 0,-1 0 0 0 0,1 0 1 0 0,-1 0-1 0 0,1 1 0 0 0,0 0 1 0 0,-1-1-1 0 0,1 1 1 0 0,3 2-1 0 0,-4-1-37 0 0,-1 0 0 0 0,1 0-1 0 0,-1 0 1 0 0,1 1 0 0 0,-1-1 0 0 0,0 1 0 0 0,0-1 0 0 0,0 1-1 0 0,-1 0 1 0 0,1 0 0 0 0,-1 0 0 0 0,1 0 0 0 0,-1 0 0 0 0,0 0-1 0 0,0 0 1 0 0,-1 1 0 0 0,1-1 0 0 0,0 0 0 0 0,-1 0 0 0 0,0 1-1 0 0,0-1 1 0 0,0 0 0 0 0,-1 6 0 0 0,-1 16-100 0 0,-1-1 0 0 0,-1 1 0 0 0,-2-1 0 0 0,0 0 0 0 0,-1-1 0 0 0,-2 1 0 0 0,-12 24 0 0 0,-89 150-459 0 0,88-161 460 0 0,-2-1 0 0 0,-2-2 1 0 0,-50 54-1 0 0,65-77 83 0 0,-2 0 1 0 0,1-1-1 0 0,-1-1 1 0 0,0 0-1 0 0,-25 12 0 0 0,29-17 47 0 0,1-1-1 0 0,-1 0 0 0 0,0 0 1 0 0,0-1-1 0 0,0 0 0 0 0,-1 0 0 0 0,1-1 1 0 0,0-1-1 0 0,0 1 0 0 0,-17-3 0 0 0,24 2 17 0 0,0 0 0 0 0,0-1 0 0 0,0 1 0 0 0,0 0 0 0 0,0-1-1 0 0,1 0 1 0 0,-1 1 0 0 0,0-1 0 0 0,1 0 0 0 0,-1 0 0 0 0,0 0-1 0 0,1 0 1 0 0,-1 0 0 0 0,1 0 0 0 0,-1 0 0 0 0,1-1-1 0 0,0 1 1 0 0,-1 0 0 0 0,1-1 0 0 0,0 1 0 0 0,0-1 0 0 0,0 0-1 0 0,0 1 1 0 0,0-3 0 0 0,0 0-152 0 0,0 1 0 0 0,0-1 0 0 0,0 0 0 0 0,1 0 0 0 0,-1 0 0 0 0,1 0 0 0 0,0 0 0 0 0,1 0 0 0 0,-1 0 0 0 0,1 0 0 0 0,1-4 0 0 0,-1-1-478 0 0,2 1-1 0 0,-1 0 0 0 0,1 1 1 0 0,1-1-1 0 0,-1 0 0 0 0,1 1 1 0 0,0 0-1 0 0,1 0 0 0 0,0 0 1 0 0,11-11-1 0 0,0 7-1718 0 0,4 3-228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4.752"/>
    </inkml:context>
    <inkml:brush xml:id="br0">
      <inkml:brushProperty name="width" value="0.035" units="cm"/>
      <inkml:brushProperty name="height" value="0.035" units="cm"/>
      <inkml:brushProperty name="color" value="#FF0066"/>
    </inkml:brush>
  </inkml:definitions>
  <inkml:trace contextRef="#ctx0" brushRef="#br0">1 42 1232 0 0,'27'-15'-42'0'0,"-23"12"306"0"0,0 0 0 0 0,1 0 0 0 0,-1 0-1 0 0,1 1 1 0 0,0 0 0 0 0,0 0 0 0 0,0 0 0 0 0,0 0 0 0 0,0 1-1 0 0,0 0 1 0 0,0 0 0 0 0,0 0 0 0 0,6 1 0 0 0,-10 0-163 0 0,0 1-1 0 0,0 0 1 0 0,0 0 0 0 0,1 0 0 0 0,-1-1 0 0 0,0 1-1 0 0,0 0 1 0 0,-1 1 0 0 0,1-1 0 0 0,0 0 0 0 0,0 0 0 0 0,0 0-1 0 0,-1 0 1 0 0,1 1 0 0 0,-1-1 0 0 0,1 0 0 0 0,-1 0-1 0 0,1 1 1 0 0,-1-1 0 0 0,0 0 0 0 0,1 1 0 0 0,-1-1 0 0 0,0 1-1 0 0,0-1 1 0 0,0 0 0 0 0,0 1 0 0 0,0-1 0 0 0,-1 1-1 0 0,1-1 1 0 0,-1 2 0 0 0,-10 48 1066 0 0,10-45-965 0 0,-4 15-237 0 0,0-1 0 0 0,-2-1 0 0 0,0 1 0 0 0,-1-1 0 0 0,-1-1 0 0 0,0 1 0 0 0,-16 21 0 0 0,25-40 7 0 0,-1 0 0 0 0,1 1 0 0 0,0-1 0 0 0,0 0 0 0 0,0 0 0 0 0,-1 0 0 0 0,1 0 0 0 0,0 1 0 0 0,0-1 0 0 0,-1 0 0 0 0,1 0 0 0 0,0 0 0 0 0,0 0 0 0 0,-1 0 0 0 0,1 0 0 0 0,0 0 0 0 0,0 0 0 0 0,-1 0 0 0 0,1 0 0 0 0,0 0 0 0 0,0 0 0 0 0,-1 0 0 0 0,1 0 0 0 0,0 0 0 0 0,0 0 0 0 0,-1 0 0 0 0,1 0 0 0 0,0 0 0 0 0,0 0 0 0 0,-1 0 0 0 0,1-1 0 0 0,0 1 0 0 0,0 0 0 0 0,-1 0 0 0 0,1 0 0 0 0,0 0 0 0 0,0-1 0 0 0,0 1 0 0 0,-1 0 0 0 0,1 0 0 0 0,0 0 0 0 0,0-1 0 0 0,0 1 0 0 0,0 0 0 0 0,0 0 0 0 0,0 0 0 0 0,-1-1 0 0 0,1 1 0 0 0,0 0 0 0 0,0 0 0 0 0,0-1 0 0 0,0 1 1 0 0,0 0-1 0 0,0 0 0 0 0,0-1 0 0 0,0 1 0 0 0,0 0 0 0 0,0-1 0 0 0,0 1 0 0 0,0 0 0 0 0,0 0 0 0 0,0-1 0 0 0,0 1 0 0 0,0 0 0 0 0,1-1 0 0 0,-3-19-1579 0 0,2 0-620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5.218"/>
    </inkml:context>
    <inkml:brush xml:id="br0">
      <inkml:brushProperty name="width" value="0.035" units="cm"/>
      <inkml:brushProperty name="height" value="0.035" units="cm"/>
      <inkml:brushProperty name="color" value="#FF0066"/>
    </inkml:brush>
  </inkml:definitions>
  <inkml:trace contextRef="#ctx0" brushRef="#br0">1 200 144 0 0,'1'-6'97'0'0,"0"0"0"0"0,1 0 0 0 0,-1 0 1 0 0,2 0-1 0 0,-1 0 0 0 0,1 1 0 0 0,-1-1 0 0 0,1 1 0 0 0,1-1 1 0 0,-1 1-1 0 0,1 0 0 0 0,5-5 0 0 0,-7 8-46 0 0,-1 0 1 0 0,1 1-1 0 0,0-1 1 0 0,0 0-1 0 0,0 1 0 0 0,1 0 1 0 0,-1-1-1 0 0,0 1 1 0 0,0 0-1 0 0,1 0 1 0 0,-1 0-1 0 0,1 0 0 0 0,-1 1 1 0 0,1-1-1 0 0,-1 1 1 0 0,1-1-1 0 0,-1 1 0 0 0,1 0 1 0 0,-1 0-1 0 0,1 0 1 0 0,0 0-1 0 0,-1 1 0 0 0,1-1 1 0 0,-1 1-1 0 0,1-1 1 0 0,-1 1-1 0 0,1 0 0 0 0,-1 0 1 0 0,0 0-1 0 0,4 2 1 0 0,0 0 97 0 0,25 16 1149 0 0,57 25 1 0 0,-86-43-1107 0 0,0 0 1 0 0,0 1-1 0 0,0 0 1 0 0,-1-1-1 0 0,1 1 1 0 0,-1 0-1 0 0,1 0 1 0 0,-1-1-1 0 0,0 1 1 0 0,0 0 0 0 0,0 1-1 0 0,0-1 1 0 0,0 0-1 0 0,0 0 1 0 0,-1 0-1 0 0,1 0 1 0 0,0 1-1 0 0,-1 1 1 0 0,8 50 708 0 0,-8-45-523 0 0,3 163 2361 0 0,-3-172-2733 0 0,0 0 0 0 0,0 1 1 0 0,0-1-1 0 0,0 1 0 0 0,0-1 1 0 0,0 0-1 0 0,0 1 0 0 0,0-1 1 0 0,0 1-1 0 0,0-1 0 0 0,0 0 1 0 0,0 1-1 0 0,1-1 0 0 0,-1 1 0 0 0,0-1 1 0 0,0 0-1 0 0,0 1 0 0 0,0-1 1 0 0,1 0-1 0 0,-1 1 0 0 0,0-1 1 0 0,0 0-1 0 0,1 1 0 0 0,-1-1 1 0 0,0 0-1 0 0,0 0 0 0 0,1 1 0 0 0,-1-1 1 0 0,0 0-1 0 0,1 0 0 0 0,-1 1 1 0 0,1-1-1 0 0,-1 0 0 0 0,0 0 1 0 0,1 0-1 0 0,-1 0 0 0 0,1 0 1 0 0,-1 0-1 0 0,15-10-6 0 0,10-26-191 0 0,-25 35 189 0 0,0 0 3 0 0,143-217 95 0 0,-122 189-66 0 0,2 2-1 0 0,0 1 1 0 0,2 1 0 0 0,0 1-1 0 0,42-30 1 0 0,-66 53-8 0 0,-1 0 0 0 0,1 0 0 0 0,0 0 0 0 0,0 1 0 0 0,0-1 1 0 0,1 0-1 0 0,-1 1 0 0 0,0-1 0 0 0,0 1 0 0 0,0-1 0 0 0,0 1 0 0 0,1-1 0 0 0,-1 1 1 0 0,0 0-1 0 0,0 0 0 0 0,1-1 0 0 0,-1 1 0 0 0,0 0 0 0 0,0 0 0 0 0,1 0 0 0 0,-1 1 0 0 0,2-1 1 0 0,-2 1-2 0 0,-1 0 1 0 0,1 0 0 0 0,-1-1 0 0 0,1 1-1 0 0,-1 0 1 0 0,1 0 0 0 0,-1 0 0 0 0,0 0 0 0 0,1 0-1 0 0,-1 0 1 0 0,0 0 0 0 0,0 0 0 0 0,0 0-1 0 0,0 0 1 0 0,1 0 0 0 0,-1 0 0 0 0,-1 0 0 0 0,1 0-1 0 0,0 0 1 0 0,0 0 0 0 0,-1 1 0 0 0,-19 67 401 0 0,17-60-491 0 0,-42 109 532 0 0,14-40-214 0 0,-23 96 1 0 0,53-173-251 0 0,0 0 0 0 0,1 0 0 0 0,-1 0 0 0 0,1 1-1 0 0,0-1 1 0 0,-1 0 0 0 0,1 0 0 0 0,0 1-1 0 0,0-1 1 0 0,0 0 0 0 0,0 0 0 0 0,0 1 0 0 0,0-1-1 0 0,0 0 1 0 0,0 0 0 0 0,0 1 0 0 0,0-1 0 0 0,1 0-1 0 0,-1 0 1 0 0,1 1 0 0 0,-1-1 0 0 0,1 0-1 0 0,-1 0 1 0 0,1 0 0 0 0,0 0 0 0 0,-1 0 0 0 0,1 0-1 0 0,0 0 1 0 0,0 0 0 0 0,0 0 0 0 0,0 0-1 0 0,1 0 1 0 0,0-1-58 0 0,0 0 0 0 0,0 0 0 0 0,0 0-1 0 0,0 0 1 0 0,0-1 0 0 0,0 1 0 0 0,-1-1 0 0 0,1 1-1 0 0,0-1 1 0 0,0 0 0 0 0,0 0 0 0 0,0 0 0 0 0,-1 0-1 0 0,1 0 1 0 0,-1 0 0 0 0,1 0 0 0 0,-1 0-1 0 0,1-1 1 0 0,-1 1 0 0 0,3-3 0 0 0,20-24-1339 0 0,-2-1 0 0 0,0-1 1 0 0,-2-1-1 0 0,-1-1 0 0 0,23-53 0 0 0,-23 40-235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6.035"/>
    </inkml:context>
    <inkml:brush xml:id="br0">
      <inkml:brushProperty name="width" value="0.035" units="cm"/>
      <inkml:brushProperty name="height" value="0.035" units="cm"/>
      <inkml:brushProperty name="color" value="#FF0066"/>
    </inkml:brush>
  </inkml:definitions>
  <inkml:trace contextRef="#ctx0" brushRef="#br0">438 1 5241 0 0,'4'3'100'0'0,"-1"1"0"0"0,1-1-1 0 0,-1 1 1 0 0,0 0 0 0 0,0 0 0 0 0,0 0-1 0 0,0 0 1 0 0,-1 0 0 0 0,1 1 0 0 0,2 8 0 0 0,1-1-21 0 0,-1 1 0 0 0,-1 0 0 0 0,6 24 0 0 0,-8-15 13 0 0,-1 1 0 0 0,-1-1 0 0 0,-1 0 1 0 0,-1 0-1 0 0,-1 0 0 0 0,-6 25 0 0 0,-45 131 202 0 0,40-136-318 0 0,-59 155 225 0 0,-8-3 0 0 0,-147 252 1 0 0,191-386 1066 0 0,85-111 1621 0 0,61-87-3372 0 0,6 5 0 0 0,133-118 0 0 0,-238 241 334 0 0,-1 0-83 0 0,0 2 1 0 0,0-1-1 0 0,1 1 0 0 0,0 0 0 0 0,1 1 0 0 0,0 1 1 0 0,0-1-1 0 0,0 2 0 0 0,21-8 0 0 0,-32 12 245 0 0,1 1 1 0 0,0 0-1 0 0,0 0 1 0 0,-1 0-1 0 0,1 0 0 0 0,0 0 1 0 0,0 0-1 0 0,-1 0 0 0 0,1 0 1 0 0,0 0-1 0 0,0 0 0 0 0,-1 0 1 0 0,1 0-1 0 0,0 0 0 0 0,0 1 1 0 0,-1-1-1 0 0,1 0 0 0 0,0 1 1 0 0,-1-1-1 0 0,1 0 0 0 0,0 1 1 0 0,-1-1-1 0 0,1 1 1 0 0,-1-1-1 0 0,1 1 0 0 0,-1-1 1 0 0,1 1-1 0 0,-1-1 0 0 0,1 1 1 0 0,-1 0-1 0 0,1 0 0 0 0,0 28 362 0 0,-19 33 149 0 0,16-59-492 0 0,-15 41 239 0 0,-3 0 1 0 0,-2-2 0 0 0,-1 0 0 0 0,-2-2-1 0 0,-2-1 1 0 0,-2 0 0 0 0,-65 66 0 0 0,82-95-232 0 0,-1 0 0 0 0,1-1 0 0 0,-1-1 0 0 0,-1 0 1 0 0,1-1-1 0 0,-2 0 0 0 0,-18 6 0 0 0,22-9 77 0 0,0-1 0 0 0,0 0 0 0 0,0-1 0 0 0,0 0 0 0 0,0-1 0 0 0,-1 0 0 0 0,1 0 0 0 0,-1-1 0 0 0,1-1 0 0 0,-18-3 0 0 0,27 4-118 0 0,0-1 1 0 0,-1 1-1 0 0,1-1 1 0 0,0 0 0 0 0,0 0-1 0 0,0 1 1 0 0,0-1-1 0 0,1-1 1 0 0,-1 1-1 0 0,0 0 1 0 0,0 0-1 0 0,1-1 1 0 0,-1 1-1 0 0,0-1 1 0 0,1 1-1 0 0,0-1 1 0 0,-1 0-1 0 0,1 0 1 0 0,0 1-1 0 0,0-1 1 0 0,0 0-1 0 0,-1-3 1 0 0,1 1-74 0 0,0-1 0 0 0,0 1 0 0 0,1 0 0 0 0,0 0 0 0 0,0 0-1 0 0,0 0 1 0 0,0-1 0 0 0,0 1 0 0 0,1 0 0 0 0,0 0 0 0 0,1-4 0 0 0,3-7-438 0 0,0 2 0 0 0,1-1 0 0 0,0 1 0 0 0,1 0 0 0 0,15-21 0 0 0,-15 25 14 0 0,1 0 0 0 0,0 1 0 0 0,0 0 0 0 0,1 1 1 0 0,0 0-1 0 0,0 0 0 0 0,0 1 0 0 0,1 0 0 0 0,15-7 0 0 0,4 0-257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6.450"/>
    </inkml:context>
    <inkml:brush xml:id="br0">
      <inkml:brushProperty name="width" value="0.035" units="cm"/>
      <inkml:brushProperty name="height" value="0.035" units="cm"/>
      <inkml:brushProperty name="color" value="#FF0066"/>
    </inkml:brush>
  </inkml:definitions>
  <inkml:trace contextRef="#ctx0" brushRef="#br0">103 385 144 0 0,'15'1'615'0'0,"0"-1"0"0"0,0-1 0 0 0,0 0-1 0 0,25-6 1 0 0,-33 6-291 0 0,-1-1 1 0 0,1 0-1 0 0,-1 0 0 0 0,1-1 0 0 0,-1 1 0 0 0,0-2 0 0 0,0 1 1 0 0,0 0-1 0 0,0-1 0 0 0,-1 0 0 0 0,0-1 0 0 0,8-7 0 0 0,-10 7-258 0 0,0 1 0 0 0,-1-1-1 0 0,0 0 1 0 0,0 0 0 0 0,0 0 0 0 0,0-1-1 0 0,-1 1 1 0 0,0 0 0 0 0,0-1-1 0 0,0 1 1 0 0,-1-1 0 0 0,0 1-1 0 0,0-1 1 0 0,0 1 0 0 0,-3-10 0 0 0,-1-8 389 0 0,0 0 1 0 0,-11-27-1 0 0,-12-12-609 0 0,26 59 258 0 0,-1 0 0 0 0,1 0 0 0 0,-1 0 0 0 0,0 0 1 0 0,0 0-1 0 0,0 1 0 0 0,-1-1 0 0 0,1 1 0 0 0,-1-1 0 0 0,1 1 0 0 0,-1 0 0 0 0,0 0 0 0 0,0 0 0 0 0,0 0 0 0 0,0 1 0 0 0,0-1 0 0 0,-4-1 0 0 0,3 3-10 0 0,1 1-1 0 0,0-1 1 0 0,-1 1-1 0 0,1-1 0 0 0,0 1 1 0 0,-1 0-1 0 0,1 1 1 0 0,0-1-1 0 0,0 0 1 0 0,0 1-1 0 0,0-1 1 0 0,0 1-1 0 0,0 0 1 0 0,1 0-1 0 0,-1 0 0 0 0,0 1 1 0 0,1-1-1 0 0,0 1 1 0 0,-3 3-1 0 0,-40 55 673 0 0,44-60-736 0 0,-18 29 115 0 0,2 0 0 0 0,-23 56-1 0 0,35-74-91 0 0,1-1-1 0 0,0 1 0 0 0,1 0 0 0 0,0 1 1 0 0,1-1-1 0 0,1 0 0 0 0,-1 1 0 0 0,2-1 1 0 0,0 1-1 0 0,1-1 0 0 0,2 14 0 0 0,-3-23-47 0 0,1 0-1 0 0,-1-1 1 0 0,1 1 0 0 0,0 0-1 0 0,0-1 1 0 0,0 1-1 0 0,0-1 1 0 0,1 1-1 0 0,-1-1 1 0 0,1 0 0 0 0,0 1-1 0 0,-1-1 1 0 0,1 0-1 0 0,0 0 1 0 0,0 0 0 0 0,0-1-1 0 0,0 1 1 0 0,1 0-1 0 0,-1-1 1 0 0,0 1-1 0 0,4 0 1 0 0,-2 0 1 0 0,0-1 1 0 0,1 0-1 0 0,-1-1 1 0 0,0 1-1 0 0,1-1 1 0 0,-1 0-1 0 0,1 0 0 0 0,-1 0 1 0 0,1 0-1 0 0,-1-1 1 0 0,9-2-1 0 0,5-3-61 0 0,0 0-1 0 0,0-2 1 0 0,0 0 0 0 0,30-20 0 0 0,-15 6-160 0 0,-1-2 1 0 0,-1-2 0 0 0,-1 0 0 0 0,50-59-1 0 0,-40 34-611 0 0,-2-1-1 0 0,40-73 0 0 0,-69 107 642 0 0,-16 20 1011 0 0,-17 28 884 0 0,-36 73-1415 0 0,5 1-1 0 0,4 3 1 0 0,-40 125-1 0 0,87-200-374 0 0,4-32 56 0 0,0 0-1 0 0,0 1 0 0 0,0-1 1 0 0,0 1-1 0 0,0-1 0 0 0,1 0 1 0 0,-1 1-1 0 0,0-1 0 0 0,0 1 1 0 0,0-1-1 0 0,1 0 0 0 0,-1 1 1 0 0,0-1-1 0 0,1 0 0 0 0,-1 0 0 0 0,0 1 1 0 0,1-1-1 0 0,-1 0 0 0 0,0 1 1 0 0,1-1-1 0 0,-1 0 0 0 0,0 0 1 0 0,1 0-1 0 0,-1 0 0 0 0,1 1 1 0 0,-1-1-1 0 0,0 0 0 0 0,1 0 1 0 0,-1 0-1 0 0,1 0 0 0 0,-1 0 1 0 0,0 0-1 0 0,1 0 0 0 0,0 0 0 0 0,2-1-345 0 0,0 0-1 0 0,1-1 0 0 0,-1 1 0 0 0,0-1 0 0 0,0 1 1 0 0,0-1-1 0 0,0 0 0 0 0,-1 0 0 0 0,1-1 0 0 0,0 1 1 0 0,-1 0-1 0 0,5-6 0 0 0,16-21-3694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6.731"/>
    </inkml:context>
    <inkml:brush xml:id="br0">
      <inkml:brushProperty name="width" value="0.035" units="cm"/>
      <inkml:brushProperty name="height" value="0.035" units="cm"/>
      <inkml:brushProperty name="color" value="#FF0066"/>
    </inkml:brush>
  </inkml:definitions>
  <inkml:trace contextRef="#ctx0" brushRef="#br0">572 0 7946 0 0,'-2'3'98'0'0,"0"0"1"0"0,0 0 0 0 0,1 0 0 0 0,-1 0 0 0 0,1 1-1 0 0,0-1 1 0 0,0 0 0 0 0,0 1 0 0 0,0-1-1 0 0,1 0 1 0 0,-1 1 0 0 0,1-1 0 0 0,0 1-1 0 0,0-1 1 0 0,0 5 0 0 0,-1 11 305 0 0,-8 29 627 0 0,-2-1 0 0 0,-32 87 0 0 0,-52 89 1620 0 0,48-118-1936 0 0,-277 617 226 0 0,320-715-1066 0 0,-15 42 121 0 0,18-48-73 0 0,1 0-1 0 0,-1 1 0 0 0,1-1 0 0 0,-1 1 0 0 0,1-1 0 0 0,0 1 1 0 0,-1 0-1 0 0,1-1 0 0 0,0 1 0 0 0,0-1 0 0 0,0 1 0 0 0,0-1 0 0 0,1 1 1 0 0,-1 0-1 0 0,0-1 0 0 0,1 1 0 0 0,-1-1 0 0 0,1 1 0 0 0,-1-1 1 0 0,1 1-1 0 0,-1-1 0 0 0,1 0 0 0 0,0 1 0 0 0,2 1 0 0 0,-2-2-76 0 0,1-1 0 0 0,-1 0-1 0 0,1 1 1 0 0,0-1 0 0 0,-1 0-1 0 0,1 0 1 0 0,-1 0 0 0 0,1 0-1 0 0,0 0 1 0 0,-1-1 0 0 0,1 1-1 0 0,-1 0 1 0 0,1-1 0 0 0,-1 1-1 0 0,1-1 1 0 0,-1 0 0 0 0,1 1-1 0 0,-1-1 1 0 0,0 0 0 0 0,1 0-1 0 0,-1 0 1 0 0,0 0-1 0 0,0 0 1 0 0,1 0 0 0 0,1-2-1 0 0,32-34-3047 0 0,-32 34 2914 0 0,22-26-1695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06.982"/>
    </inkml:context>
    <inkml:brush xml:id="br0">
      <inkml:brushProperty name="width" value="0.035" units="cm"/>
      <inkml:brushProperty name="height" value="0.035" units="cm"/>
      <inkml:brushProperty name="color" value="#FF0066"/>
    </inkml:brush>
  </inkml:definitions>
  <inkml:trace contextRef="#ctx0" brushRef="#br0">631 67 9362 0 0,'11'-8'77'0'0,"0"0"1"0"0,1 1-1 0 0,0 0 1 0 0,0 1-1 0 0,0 0 1 0 0,1 1-1 0 0,0 0 1 0 0,0 1-1 0 0,1 1 0 0 0,-1 0 1 0 0,1 1-1 0 0,-1 0 1 0 0,1 1-1 0 0,17 1 1 0 0,-30 0-30 0 0,0 0 1 0 0,0 1-1 0 0,0-1 1 0 0,0 0 0 0 0,0 0-1 0 0,0 0 1 0 0,0 1-1 0 0,-1-1 1 0 0,1 0 0 0 0,0 1-1 0 0,0-1 1 0 0,0 1 0 0 0,0-1-1 0 0,-1 1 1 0 0,1 0-1 0 0,0-1 1 0 0,0 1 0 0 0,-1 0-1 0 0,1-1 1 0 0,-1 1-1 0 0,1 0 1 0 0,0 0 0 0 0,-1 0-1 0 0,0-1 1 0 0,1 1-1 0 0,-1 0 1 0 0,1 0 0 0 0,-1 0-1 0 0,0 0 1 0 0,0 0-1 0 0,1 0 1 0 0,-1 0 0 0 0,0 0-1 0 0,0 0 1 0 0,0 0 0 0 0,0 0-1 0 0,0 0 1 0 0,0-1-1 0 0,0 1 1 0 0,-1 0 0 0 0,1 0-1 0 0,0 0 1 0 0,-1 0-1 0 0,0 1 1 0 0,-20 48 1620 0 0,16-40-1465 0 0,-193 347 3755 0 0,20-41-4147 0 0,127-218 220 0 0,-306 654 253 0 0,347-727-351 0 0,-21 64 41 0 0,29-82-46 0 0,1-1 0 0 0,-1 1 0 0 0,1 0 0 0 0,1 0 0 0 0,-1-1 1 0 0,1 1-1 0 0,0 0 0 0 0,1 0 0 0 0,0 0 0 0 0,3 12 0 0 0,-4-18-16 0 0,1 1 0 0 0,0 0 0 0 0,0 0 0 0 0,0 0 0 0 0,1-1 0 0 0,-1 1 0 0 0,0-1 0 0 0,1 1 0 0 0,-1-1 1 0 0,1 1-1 0 0,-1-1 0 0 0,1 0 0 0 0,0 0 0 0 0,-1 0 0 0 0,1 0 0 0 0,0 0 0 0 0,0 0 0 0 0,0 0 0 0 0,0-1 0 0 0,0 1 0 0 0,0-1 0 0 0,0 1 0 0 0,0-1 0 0 0,0 0 0 0 0,0 1 0 0 0,0-1 0 0 0,0 0 0 0 0,2-1 0 0 0,39 1-5534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8.588"/>
    </inkml:context>
    <inkml:brush xml:id="br0">
      <inkml:brushProperty name="width" value="0.035" units="cm"/>
      <inkml:brushProperty name="height" value="0.035" units="cm"/>
      <inkml:brushProperty name="color" value="#008C3A"/>
    </inkml:brush>
  </inkml:definitions>
  <inkml:trace contextRef="#ctx0" brushRef="#br0">201 23 976 0 0,'-24'-1'88'0'0,"6"-1"-88"0"0,8 2 0 0 0,6 0 0 0 0,1-1 168 0 0,-4 1 24 0 0,-8-1 0 0 0,-10-4 0 0 0,-3 3-344 0 0,0-3-64 0 0,6 3-8 0 0,5-1-8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4.456"/>
    </inkml:context>
    <inkml:brush xml:id="br0">
      <inkml:brushProperty name="width" value="0.035" units="cm"/>
      <inkml:brushProperty name="height" value="0.035" units="cm"/>
      <inkml:brushProperty name="color" value="#FF0066"/>
    </inkml:brush>
  </inkml:definitions>
  <inkml:trace contextRef="#ctx0" brushRef="#br0">586 616 13251 0 0,'-9'-2'258'0'0,"0"-1"337"0"0,0 1 0 0 0,-1 1 0 0 0,1-1 0 0 0,0 1 0 0 0,-12 1-1 0 0,18 0-529 0 0,1 1-1 0 0,-1-1 0 0 0,1 1 0 0 0,-1-1 1 0 0,0 1-1 0 0,1 0 0 0 0,0 0 0 0 0,-1 0 1 0 0,1 0-1 0 0,0 1 0 0 0,-1-1 0 0 0,1 1 0 0 0,0-1 1 0 0,0 1-1 0 0,0 0 0 0 0,0 0 0 0 0,1 0 1 0 0,-1 0-1 0 0,0 0 0 0 0,1 0 0 0 0,-1 0 1 0 0,1 1-1 0 0,-1 1 0 0 0,-37 89-62 0 0,4 1 0 0 0,4 1 0 0 0,-22 115 1 0 0,36-137 75 0 0,-83 359 34 0 0,-43 451 1 0 0,129-763-108 0 0,1-22 11 0 0,4 1 0 0 0,4 108 0 0 0,6-197 18 0 0,-1 0-1 0 0,2 0 0 0 0,-1 0 0 0 0,1 0 0 0 0,1 0 1 0 0,0 0-1 0 0,0 0 0 0 0,1-1 0 0 0,0 0 1 0 0,10 16-1 0 0,-11-20-17 0 0,1-1 1 0 0,0 0 0 0 0,0 0-1 0 0,0 0 1 0 0,0 0 0 0 0,0-1-1 0 0,1 0 1 0 0,0 0 0 0 0,0 0-1 0 0,0 0 1 0 0,0-1-1 0 0,0 0 1 0 0,0 0 0 0 0,0 0-1 0 0,1-1 1 0 0,-1 0 0 0 0,1 0-1 0 0,-1 0 1 0 0,1 0 0 0 0,10-1-1 0 0,10-1-16 0 0,0-2 0 0 0,0 0 0 0 0,0-2 0 0 0,0 0 0 0 0,-1-2 0 0 0,26-10 0 0 0,145-72 0 0 0,-119 52 0 0 0,186-91-51 0 0,272-122-242 0 0,-389 191 153 0 0,265-72 0 0 0,-53 63-1222 0 0,-290 61 674 0 0,0 2 1 0 0,-1 4-1 0 0,92 9 0 0 0,-135-5 571 0 0,0 2-1 0 0,0 0 0 0 0,-1 1 1 0 0,1 2-1 0 0,-2 0 0 0 0,1 2 1 0 0,-1 0-1 0 0,-1 1 0 0 0,25 17 1 0 0,-25-12 1058 0 0,0 0-1 0 0,-2 1 1 0 0,0 0 0 0 0,33 41 0 0 0,-39-45 123 0 0,-4-15-56 0 0,1-30-560 0 0,-10 31-483 0 0,28-168-590 0 0,11-267-1 0 0,-34-173-840 0 0,-5 604 1459 0 0,-10-388-1763 0 0,-66-420-1 0 0,73 791 1949 0 0,-1 1 0 0 0,0 1 0 0 0,-10-26-1 0 0,12 42-67 0 0,1-1-1 0 0,-1 1 1 0 0,0 0-1 0 0,0-1 0 0 0,0 1 1 0 0,-1 0-1 0 0,1 0 1 0 0,-1 1-1 0 0,0-1 0 0 0,0 0 1 0 0,-1 1-1 0 0,1 0 1 0 0,-1 0-1 0 0,1 0 0 0 0,-1 0 1 0 0,0 1-1 0 0,0-1 1 0 0,0 1-1 0 0,-1 0 0 0 0,1 0 1 0 0,-6-1-1 0 0,-1 2-84 0 0,0 1 0 0 0,1 1 0 0 0,-1 0 0 0 0,0 0 0 0 0,1 1 0 0 0,-21 6 0 0 0,-5 1-25 0 0,22-7 0 0 0,-786 163 1382 0 0,647-124-1019 0 0,2 6 0 0 0,1 7 0 0 0,-159 83 0 0 0,260-112-358 0 0,-229 127 284 0 0,233-124-440 0 0,1 2 1 0 0,2 2-1 0 0,-74 72 1 0 0,95-80-979 0 0,2 1-3686 0 0,2-1-1457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5.122"/>
    </inkml:context>
    <inkml:brush xml:id="br0">
      <inkml:brushProperty name="width" value="0.035" units="cm"/>
      <inkml:brushProperty name="height" value="0.035" units="cm"/>
      <inkml:brushProperty name="color" value="#FF0066"/>
    </inkml:brush>
  </inkml:definitions>
  <inkml:trace contextRef="#ctx0" brushRef="#br0">1600 966 16355 0 0,'-28'18'834'0'0,"21"-15"-848"0"0,0 1 0 0 0,0 0 1 0 0,1 1-1 0 0,0-1 0 0 0,0 1 0 0 0,0 1 1 0 0,0-1-1 0 0,1 1 0 0 0,0 0 1 0 0,0 0-1 0 0,0 0 0 0 0,-5 11 0 0 0,0 1-1676 0 0,0 0 0 0 0,-26 31 0 0 0,-72 66-747 0 0,65-72 2209 0 0,-761 756 10539 0 0,774-770-10222 0 0,-132 119 941 0 0,-72 73 223 0 0,228-214-1255 0 0,-1 0 0 0 0,2 1-1 0 0,-1-1 1 0 0,1 1 0 0 0,0 0 0 0 0,0 0-1 0 0,1 1 1 0 0,-5 13 0 0 0,9-19-28 0 0,-1 0 1 0 0,1 1 0 0 0,-1-1-1 0 0,1 0 1 0 0,0 0 0 0 0,0 1-1 0 0,1-1 1 0 0,-1 0 0 0 0,1 0-1 0 0,-1 1 1 0 0,1-1 0 0 0,0 0-1 0 0,0 0 1 0 0,1 0 0 0 0,-1 0-1 0 0,0 0 1 0 0,1 0 0 0 0,0 0-1 0 0,0-1 1 0 0,0 1 0 0 0,0-1-1 0 0,0 1 1 0 0,0-1 0 0 0,1 0 0 0 0,-1 0-1 0 0,1 0 1 0 0,4 3 0 0 0,15 10-175 0 0,0-2 0 0 0,2 0 1 0 0,-1-1-1 0 0,2-2 0 0 0,50 16 1 0 0,137 21-23 0 0,-157-37 187 0 0,139 21 70 0 0,234 8 0 0 0,199-26-89 0 0,-614-13 55 0 0,690-40-413 0 0,-396 15 209 0 0,-207 18 57 0 0,153 9 0 0 0,-214 1 105 0 0,-1 3 1 0 0,0 0 0 0 0,0 3-1 0 0,-1 1 1 0 0,0 2 0 0 0,-1 1 0 0 0,38 20-1 0 0,-65-28 138 0 0,1 0-1 0 0,-1-1 0 0 0,1 0 0 0 0,0 0 1 0 0,1-1-1 0 0,-1 0 0 0 0,16 1 0 0 0,-22-4-39 0 0,0 0 0 0 0,0 0-1 0 0,0-1 1 0 0,0 1 0 0 0,0-1 0 0 0,0 0-1 0 0,0 0 1 0 0,0 0 0 0 0,-1-1-1 0 0,1 0 1 0 0,0 1 0 0 0,-1-1 0 0 0,1 0-1 0 0,-1-1 1 0 0,0 1 0 0 0,0-1-1 0 0,0 1 1 0 0,0-1 0 0 0,0 0-1 0 0,0 0 1 0 0,-1 0 0 0 0,1 0 0 0 0,1-4-1 0 0,18-32 236 0 0,-1 0-1 0 0,-2-1 0 0 0,-2-1 1 0 0,20-72-1 0 0,-20 57-122 0 0,94-286 514 0 0,129-385 120 0 0,205-532-2874 0 0,-415 1170 479 0 0,-4 3-3465 0 0,-8 13-1289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6.341"/>
    </inkml:context>
    <inkml:brush xml:id="br0">
      <inkml:brushProperty name="width" value="0.035" units="cm"/>
      <inkml:brushProperty name="height" value="0.035" units="cm"/>
      <inkml:brushProperty name="color" value="#FF0066"/>
    </inkml:brush>
  </inkml:definitions>
  <inkml:trace contextRef="#ctx0" brushRef="#br0">354 759 13251 0 0,'48'0'1467'0'0,"-42"1"-1531"0"0,-1 1 0 0 0,1-1 1 0 0,-1 1-1 0 0,1 0 0 0 0,-1 0 0 0 0,1 1 1 0 0,-1-1-1 0 0,0 1 0 0 0,0 0 0 0 0,0 1 1 0 0,-1-1-1 0 0,1 1 0 0 0,-1 0 0 0 0,8 9 1 0 0,-7-6-22 0 0,0 1 1 0 0,0 0 0 0 0,-1 0-1 0 0,0 0 1 0 0,0 1 0 0 0,-1 0 0 0 0,0 0-1 0 0,3 14 1 0 0,-1 6 242 0 0,-2-1-1 0 0,-2 0 1 0 0,0 1-1 0 0,-2-1 1 0 0,-5 33-1 0 0,-10 53 1966 0 0,-56 197 0 0 0,-63 104-910 0 0,21-72-786 0 0,83-242-382 0 0,-65 227 27 0 0,74-238-181 0 0,-17 151-1 0 0,38-229 103 0 0,0-1 0 0 0,1 1 0 0 0,0 0 0 0 0,1 0 0 0 0,0-1 0 0 0,1 1 0 0 0,0 0-1 0 0,1-1 1 0 0,4 12 0 0 0,-4-17 27 0 0,0 1 0 0 0,1 0 0 0 0,0-1 0 0 0,0 0 0 0 0,1 0 0 0 0,-1 0 0 0 0,1 0 0 0 0,1-1 0 0 0,-1 0 0 0 0,1 0 0 0 0,0-1 0 0 0,0 1-1 0 0,0-1 1 0 0,1 0 0 0 0,6 3 0 0 0,13 4 9 0 0,1 0-1 0 0,0-2 1 0 0,1 0 0 0 0,44 6-1 0 0,120 8 102 0 0,-119-16-115 0 0,670 67-87 0 0,-128-24-504 0 0,-255-24 79 0 0,-223-17 585 0 0,0-7 1 0 0,247-28-1 0 0,-378 25-72 0 0,15 0-2 0 0,-1-2 0 0 0,0 0 1 0 0,0-1-1 0 0,0-1 1 0 0,-1-1-1 0 0,0-1 0 0 0,35-17 1 0 0,-51 21-34 0 0,0 0 0 0 0,1-1 1 0 0,-1 1-1 0 0,-1-1 0 0 0,1 1 0 0 0,0-1 0 0 0,-1 0 1 0 0,0 0-1 0 0,1 0 0 0 0,-2 0 0 0 0,1-1 1 0 0,0 1-1 0 0,-1 0 0 0 0,0-1 0 0 0,0 1 1 0 0,0-6-1 0 0,2-13 47 0 0,-1-46 1 0 0,-2 41-47 0 0,53-605 260 0 0,44 5-1403 0 0,-8 56-1283 0 0,-33-3-1477 0 0,-51 444 4867 0 0,-6 1 1 0 0,-36-259 0 0 0,35 373-569 0 0,-1-1-1 0 0,-1 1 1 0 0,-1 1-1 0 0,0-1 1 0 0,-12-24 0 0 0,15 37-333 0 0,0-1 1 0 0,0 0-1 0 0,-1 0 1 0 0,1 1-1 0 0,-1 0 1 0 0,0-1 0 0 0,0 1-1 0 0,0 0 1 0 0,-1 0-1 0 0,1 1 1 0 0,-1-1-1 0 0,1 1 1 0 0,-1 0-1 0 0,0 0 1 0 0,0 0 0 0 0,0 0-1 0 0,0 1 1 0 0,0-1-1 0 0,-1 1 1 0 0,1 0-1 0 0,0 0 1 0 0,-1 1 0 0 0,1-1-1 0 0,0 1 1 0 0,-8 0-1 0 0,-37 7-136 0 0,0 1 0 0 0,1 2 1 0 0,-63 23-1 0 0,1-1-83 0 0,-417 69 708 0 0,-6-39 1748 0 0,207-27 296 0 0,205-23-3813 0 0,1 6 0 0 0,-180 52 0 0 0,183-29-1657 0 0,62-18-3187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6.998"/>
    </inkml:context>
    <inkml:brush xml:id="br0">
      <inkml:brushProperty name="width" value="0.035" units="cm"/>
      <inkml:brushProperty name="height" value="0.035" units="cm"/>
      <inkml:brushProperty name="color" value="#FF0066"/>
    </inkml:brush>
  </inkml:definitions>
  <inkml:trace contextRef="#ctx0" brushRef="#br0">1033 424 3369 0 0,'0'0'257'0'0,"0"-1"0"0"0,1 0 0 0 0,-1 0 0 0 0,0 0 0 0 0,0 0 0 0 0,1 0 1 0 0,-1 0-1 0 0,0 1 0 0 0,0-1 0 0 0,0 0 0 0 0,0 0 0 0 0,0 0 0 0 0,0 0 0 0 0,0 0 0 0 0,0 0 1 0 0,-1 0-1 0 0,1 0 0 0 0,0 0 0 0 0,-1 1 0 0 0,1-1 0 0 0,0 0 0 0 0,-1 0 0 0 0,1 0 1 0 0,-1 0-1 0 0,1 1 0 0 0,-1-1 0 0 0,0 0 0 0 0,1 1 0 0 0,-1-1 0 0 0,0 0 0 0 0,1 1 0 0 0,-1-1 1 0 0,0 1-1 0 0,0-1 0 0 0,1 1 0 0 0,-1-1 0 0 0,0 1 0 0 0,0 0 0 0 0,-1-1 0 0 0,-35-18 4466 0 0,29 17-4608 0 0,0 0 0 0 0,-1 1 0 0 0,1 1 0 0 0,0-1 1 0 0,-1 1-1 0 0,1 1 0 0 0,0 0 0 0 0,0 0 0 0 0,-1 0 0 0 0,1 1 0 0 0,0 0 1 0 0,0 1-1 0 0,0 0 0 0 0,1 0 0 0 0,-1 1 0 0 0,1-1 0 0 0,-13 10 0 0 0,-10 7-179 0 0,2 2 0 0 0,-46 42 0 0 0,-6 15 48 0 0,4 4-1 0 0,4 3 1 0 0,3 3-1 0 0,4 3 0 0 0,4 3 1 0 0,-53 113-1 0 0,83-148-35 0 0,-52 111-200 0 0,75-150 260 0 0,0 0-1 0 0,2 1 1 0 0,0 0 0 0 0,1 1-1 0 0,2-1 1 0 0,-2 26 0 0 0,5-40-11 0 0,0 1 1 0 0,1 0 0 0 0,0-1-1 0 0,0 1 1 0 0,1-1 0 0 0,0 0-1 0 0,1 0 1 0 0,0 1 0 0 0,0-1 0 0 0,0-1-1 0 0,1 1 1 0 0,10 13 0 0 0,-6-10-56 0 0,1 0 1 0 0,1-1 0 0 0,-1-1-1 0 0,2 1 1 0 0,-1-1 0 0 0,1-1-1 0 0,16 9 1 0 0,14 4-132 0 0,0-1 0 0 0,2-3-1 0 0,77 22 1 0 0,479 90-864 0 0,-125-35 1082 0 0,-433-84 23 0 0,346 99 44 0 0,-332-89-287 0 0,-1 1-1 0 0,-1 4 1 0 0,-1 1 0 0 0,90 62 0 0 0,-115-65 226 0 0,-1 1-1 0 0,-1 1 1 0 0,-1 1 0 0 0,25 35 0 0 0,-25-30 996 0 0,-23-31-1000 0 0,-1 1 0 0 0,0-1 0 0 0,1 0 0 0 0,-1 0 0 0 0,1 0 0 0 0,-1 0 1 0 0,0 0-1 0 0,1 1 0 0 0,-1-1 0 0 0,1 0 0 0 0,-1 0 0 0 0,0 0 0 0 0,1 0 0 0 0,-1 0 0 0 0,1 0 0 0 0,-1-1 0 0 0,1 1 0 0 0,-1 0 0 0 0,0 0 0 0 0,1 0 0 0 0,-1 0 0 0 0,0 0 0 0 0,1-1 0 0 0,-1 1 0 0 0,1 0 0 0 0,-1 0 0 0 0,0 0 1 0 0,1-1-1 0 0,-1 1 0 0 0,0 0 0 0 0,0-1 0 0 0,1 1 0 0 0,-1 0 0 0 0,0-1 0 0 0,0 1 0 0 0,1 0 0 0 0,-1-1 0 0 0,0 1 0 0 0,0 0 0 0 0,0-1 0 0 0,14-19 110 0 0,-13 17-61 0 0,321-629-534 0 0,-245 467 393 0 0,21-43 47 0 0,415-800-212 0 0,-197 482-5182 0 0,-260 425 310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8.104"/>
    </inkml:context>
    <inkml:brush xml:id="br0">
      <inkml:brushProperty name="width" value="0.035" units="cm"/>
      <inkml:brushProperty name="height" value="0.035" units="cm"/>
      <inkml:brushProperty name="color" value="#FF0066"/>
    </inkml:brush>
  </inkml:definitions>
  <inkml:trace contextRef="#ctx0" brushRef="#br0">0 1434 5617 0 0,'29'-42'1857'0'0,"-10"14"417"0"0,19-39 0 0 0,-28 47-1174 0 0,0 1-1 0 0,2 0 1 0 0,0 1 0 0 0,1 0-1 0 0,26-27 1 0 0,0 11-852 0 0,2 1 0 0 0,2 3 1 0 0,57-32-1 0 0,147-65 290 0 0,-231 119-511 0 0,722-284 563 0 0,26 59-399 0 0,-679 208-218 0 0,606-154 60 0 0,22 63-297 0 0,-546 103 147 0 0,0 7 0 0 0,215 20 0 0 0,-259 0 60 0 0,-1 4 0 0 0,-1 7 0 0 0,212 70 0 0 0,-269-69 115 0 0,-1 2 1 0 0,-2 2-1 0 0,82 55 1 0 0,156 134-275 0 0,-287-209 192 0 0,106 76-77 0 0,3-6 0 0 0,4-4-1 0 0,3-6 1 0 0,3-6 0 0 0,182 62-1 0 0,-136-72 191 0 0,-156-49-248 0 0,0-1 0 0 0,0-1 0 0 0,1-1 0 0 0,-1-1 0 0 0,1-1 0 0 0,32-3 0 0 0,-23-5-1047 0 0,-7-1-325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8.836"/>
    </inkml:context>
    <inkml:brush xml:id="br0">
      <inkml:brushProperty name="width" value="0.035" units="cm"/>
      <inkml:brushProperty name="height" value="0.035" units="cm"/>
      <inkml:brushProperty name="color" value="#FF0066"/>
    </inkml:brush>
  </inkml:definitions>
  <inkml:trace contextRef="#ctx0" brushRef="#br0">118 68 2040 0 0,'-6'0'297'0'0,"-1"1"0"0"0,1-1-1 0 0,-1 2 1 0 0,1-1-1 0 0,0 0 1 0 0,0 1-1 0 0,0 0 1 0 0,0 1-1 0 0,-9 4 1 0 0,13-6-8 0 0,-1 1-1 0 0,0 0 1 0 0,0-1-1 0 0,1 1 1 0 0,-1 1 0 0 0,1-1-1 0 0,-1 0 1 0 0,1 0 0 0 0,0 1-1 0 0,0 0 1 0 0,0-1 0 0 0,1 1-1 0 0,-1 0 1 0 0,0 0 0 0 0,1 0-1 0 0,0 0 1 0 0,0 0 0 0 0,0 0-1 0 0,0 0 1 0 0,-1 4 0 0 0,-1 36 394 0 0,1 1 0 0 0,2 0 0 0 0,2-1 1 0 0,1 1-1 0 0,3-1 0 0 0,2 0 0 0 0,1 0 0 0 0,2-1 1 0 0,30 71-1 0 0,-37-105-682 0 0,0 1 1 0 0,1-1 0 0 0,0 1-1 0 0,1-1 1 0 0,-1-1-1 0 0,2 1 1 0 0,-1-1-1 0 0,1 0 1 0 0,0-1 0 0 0,0 1-1 0 0,1-1 1 0 0,0-1-1 0 0,0 0 1 0 0,15 8-1 0 0,-17-11 3 0 0,1 0-1 0 0,-1 0 1 0 0,1-1-1 0 0,-1 0 0 0 0,1 0 1 0 0,0 0-1 0 0,0-1 0 0 0,-1 0 1 0 0,1 0-1 0 0,0-1 0 0 0,-1 1 1 0 0,1-2-1 0 0,0 1 0 0 0,-1-1 1 0 0,1 0-1 0 0,-1 0 0 0 0,0-1 1 0 0,0 1-1 0 0,0-2 0 0 0,0 1 1 0 0,10-8-1 0 0,6-6 79 0 0,-1-1 0 0 0,-1-1 0 0 0,-1-1 1 0 0,0-1-1 0 0,-1 0 0 0 0,-2-1 0 0 0,0-1 0 0 0,-2-1 0 0 0,16-32 0 0 0,-7 6-186 0 0,-2-1 0 0 0,-3-1 0 0 0,21-92-1 0 0,-37 135-115 0 0,3-14-276 0 0,-1 0 0 0 0,2-28-1 0 0,-6 47 206 0 0,0-1 0 0 0,1 1 0 0 0,-1 0 0 0 0,-1 0 0 0 0,1 0 0 0 0,0 0 0 0 0,-1 0 0 0 0,0 0 0 0 0,0 0 0 0 0,0 0 0 0 0,-1 0 0 0 0,1 0 0 0 0,-1 1 0 0 0,0-1 0 0 0,0 0 0 0 0,0 1 0 0 0,0-1 0 0 0,-1 1 0 0 0,0 0 0 0 0,-3-4 0 0 0,5 7 75 0 0,0-1 0 0 0,-1 0 0 0 0,1 0 0 0 0,0 1 0 0 0,0-1 0 0 0,-1 1 1 0 0,1-1-1 0 0,0 1 0 0 0,-1-1 0 0 0,1 1 0 0 0,-1 0 0 0 0,1 0 0 0 0,0 0 0 0 0,-1 0 0 0 0,1 0 0 0 0,-1 0 1 0 0,1 0-1 0 0,-3 1 0 0 0,-4 2-2350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9.435"/>
    </inkml:context>
    <inkml:brush xml:id="br0">
      <inkml:brushProperty name="width" value="0.035" units="cm"/>
      <inkml:brushProperty name="height" value="0.035" units="cm"/>
      <inkml:brushProperty name="color" value="#FF0066"/>
    </inkml:brush>
  </inkml:definitions>
  <inkml:trace contextRef="#ctx0" brushRef="#br0">229 355 5785 0 0,'-1'1'93'0'0,"0"0"0"0"0,0 0 0 0 0,0 1 0 0 0,0-1 0 0 0,0 0 0 0 0,0 1 0 0 0,0-1 0 0 0,0 1 0 0 0,0 0 0 0 0,1-1 0 0 0,-1 1 0 0 0,1-1 0 0 0,-1 1 0 0 0,1 0 0 0 0,0 0 0 0 0,0-1 0 0 0,0 1 0 0 0,0 2 0 0 0,-1 44 289 0 0,1-7-396 0 0,-5-14-394 0 0,-2 0 1 0 0,0 0-1 0 0,-2-1 0 0 0,-1 0 0 0 0,-1 0 0 0 0,-2-1 0 0 0,-18 28 0 0 0,16-30 2183 0 0,-34 40 0 0 0,49-73 5370 0 0,10-23-5760 0 0,14-39-2061 0 0,7-12 67 0 0,122-280-960 0 0,-141 343 1485 0 0,1 0-1 0 0,0 1 1 0 0,2 0 0 0 0,0 1-1 0 0,24-22 1 0 0,-28 30 57 0 0,1 1 0 0 0,0 0 0 0 0,1 1 0 0 0,-1 0 0 0 0,2 1 0 0 0,-1 0 0 0 0,1 2 0 0 0,0-1 0 0 0,23-6 0 0 0,-34 13 35 0 0,1-1 0 0 0,-1 0-1 0 0,1 1 1 0 0,-1 0 0 0 0,1 0 0 0 0,-1 0 0 0 0,1 0 0 0 0,0 1 0 0 0,-1 0 0 0 0,1-1-1 0 0,-1 1 1 0 0,1 0 0 0 0,-1 1 0 0 0,0-1 0 0 0,1 1 0 0 0,-1-1 0 0 0,0 1 0 0 0,0 0 0 0 0,0 0-1 0 0,0 0 1 0 0,-1 1 0 0 0,1-1 0 0 0,0 1 0 0 0,-1-1 0 0 0,0 1 0 0 0,0 0 0 0 0,1 0-1 0 0,-2 0 1 0 0,1 0 0 0 0,0 0 0 0 0,-1 0 0 0 0,1 1 0 0 0,1 4 0 0 0,2 6-189 0 0,-1 0-1 0 0,1 1 1 0 0,-2-1 0 0 0,0 1 0 0 0,-1 0 0 0 0,0 27 0 0 0,-3-7 52 0 0,-3-1 1 0 0,-1 1 0 0 0,-1 0-1 0 0,-2-1 1 0 0,-1-1 0 0 0,-2 1-1 0 0,-1-2 1 0 0,-2 1 0 0 0,-1-2 0 0 0,-2 0-1 0 0,0-1 1 0 0,-3 0 0 0 0,-22 27-1 0 0,12-20 815 0 0,-2-2 0 0 0,-1-1 0 0 0,-1-1 0 0 0,-2-2 0 0 0,-1-1 0 0 0,-2-2-1 0 0,-1-2 1 0 0,0-1 0 0 0,-50 20 0 0 0,87-43-621 0 0,0-1 0 0 0,0 0-1 0 0,0 0 1 0 0,0 0 0 0 0,0 0 0 0 0,0-1 0 0 0,0 1-1 0 0,-1-1 1 0 0,-3 0 0 0 0,6 0-70 0 0,0 0 0 0 0,0 0 0 0 0,0 0 0 0 0,0-1 0 0 0,0 1-1 0 0,0 0 1 0 0,0-1 0 0 0,0 1 0 0 0,0-1 0 0 0,0 1 0 0 0,0-1 0 0 0,0 0 0 0 0,0 1 0 0 0,0-1 0 0 0,0 0-1 0 0,0 1 1 0 0,0-1 0 0 0,0-2 0 0 0,-2-1-261 0 0,2-1 0 0 0,-1 1 0 0 0,0-1 0 0 0,1 0 0 0 0,0 1 0 0 0,0-1 0 0 0,0 0 0 0 0,1 0 0 0 0,-1 0 0 0 0,2-7 0 0 0,-1-28-5190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29.880"/>
    </inkml:context>
    <inkml:brush xml:id="br0">
      <inkml:brushProperty name="width" value="0.035" units="cm"/>
      <inkml:brushProperty name="height" value="0.035" units="cm"/>
      <inkml:brushProperty name="color" value="#FF0066"/>
    </inkml:brush>
  </inkml:definitions>
  <inkml:trace contextRef="#ctx0" brushRef="#br0">260 615 2505 0 0,'13'4'-266'0'0,"-7"-2"797"0"0,0 0 0 0 0,0 0 0 0 0,0 1-1 0 0,0 0 1 0 0,10 6 0 0 0,-15-8-388 0 0,-1 0-1 0 0,1 0 1 0 0,0 0-1 0 0,0-1 1 0 0,0 1 0 0 0,-1 0-1 0 0,1 0 1 0 0,-1 0 0 0 0,1 0-1 0 0,-1 0 1 0 0,1 0-1 0 0,-1 0 1 0 0,1 0 0 0 0,-1 1-1 0 0,0-1 1 0 0,0 0 0 0 0,1 0-1 0 0,-1 0 1 0 0,0 0-1 0 0,0 0 1 0 0,0 1 0 0 0,0-1-1 0 0,0 0 1 0 0,-1 0 0 0 0,1 0-1 0 0,0 0 1 0 0,0 0-1 0 0,-1 0 1 0 0,1 0 0 0 0,-1 0-1 0 0,1 1 1 0 0,-1-1 0 0 0,1-1-1 0 0,-1 1 1 0 0,0 0-1 0 0,0 0 1 0 0,1 0 0 0 0,-2 1-1 0 0,-53 75 2889 0 0,-51 64-770 0 0,91-124-1940 0 0,0-1 0 0 0,-1 0 0 0 0,0-2 0 0 0,-2 0 0 0 0,-32 21 0 0 0,50-35-311 0 0,-1 1 1 0 0,1-1 0 0 0,-1 1-1 0 0,1-1 1 0 0,-1 1-1 0 0,0-1 1 0 0,1 0 0 0 0,-1 1-1 0 0,1-1 1 0 0,-1 0-1 0 0,0 1 1 0 0,1-1 0 0 0,-1 0-1 0 0,0 0 1 0 0,1 0-1 0 0,-1 0 1 0 0,0 1-1 0 0,1-1 1 0 0,-1 0 0 0 0,0 0-1 0 0,1 0 1 0 0,-1 0-1 0 0,0-1 1 0 0,1 1 0 0 0,-1 0-1 0 0,0 0 1 0 0,1 0-1 0 0,-1 0 1 0 0,0-1-1 0 0,1 1 1 0 0,-1 0 0 0 0,0-1-1 0 0,1 1 1 0 0,-1 0-1 0 0,1-1 1 0 0,-1 1 0 0 0,1-1-1 0 0,-1 1 1 0 0,1-1-1 0 0,-1 1 1 0 0,1-1-1 0 0,0 1 1 0 0,-1-1 0 0 0,1 0-1 0 0,0 1 1 0 0,-1-1-1 0 0,1 1 1 0 0,0-1 0 0 0,0 0-1 0 0,-1 1 1 0 0,1-1-1 0 0,0 0 1 0 0,0 1 0 0 0,0-1-1 0 0,0 0 1 0 0,0 0-1 0 0,0 1 1 0 0,0-1-1 0 0,0 0 1 0 0,0 1 0 0 0,0-1-1 0 0,1 0 1 0 0,-1 1-1 0 0,0-1 1 0 0,1 0 0 0 0,10-48 105 0 0,29-49-486 0 0,71-123 0 0 0,-67 137-107 0 0,-20 39 255 0 0,1 1-1 0 0,2 1 0 0 0,2 1 1 0 0,2 2-1 0 0,2 1 0 0 0,1 1 0 0 0,2 2 1 0 0,1 2-1 0 0,2 1 0 0 0,1 2 1 0 0,2 2-1 0 0,77-41 0 0 0,-113 67 327 0 0,0 0 1 0 0,1 1-1 0 0,-1-1 0 0 0,1 1 0 0 0,0 1 0 0 0,-1-1 0 0 0,9 1 1 0 0,-14 1-90 0 0,0-1-1 0 0,1 1 1 0 0,-1 1 0 0 0,0-1 0 0 0,0 0 0 0 0,0 0 0 0 0,0 0 0 0 0,1 1 0 0 0,-1-1 0 0 0,0 0 0 0 0,0 1 0 0 0,0-1 0 0 0,0 1 0 0 0,0 0 0 0 0,0-1 0 0 0,0 1 0 0 0,0 0 0 0 0,0-1 0 0 0,0 1 0 0 0,0 0 0 0 0,-1 0 0 0 0,1 0 0 0 0,0 0 0 0 0,0 0 0 0 0,-1 0 0 0 0,1 0 0 0 0,-1 0 0 0 0,1 0 0 0 0,-1 0 0 0 0,1 0 0 0 0,-1 0 0 0 0,0 0 0 0 0,1 1 0 0 0,-1-1 0 0 0,0 0 0 0 0,0 0 0 0 0,0 0 0 0 0,0 1 0 0 0,0-1 0 0 0,0 0 0 0 0,0 0 0 0 0,-1 0 0 0 0,1 0 0 0 0,0 1 0 0 0,0-1 0 0 0,-1 0 0 0 0,0 2 0 0 0,-3 10-9 0 0,0 0 0 0 0,-1 0 0 0 0,-1-1 1 0 0,1 1-1 0 0,-2-1 0 0 0,0-1 1 0 0,0 1-1 0 0,-12 13 0 0 0,-9 8 149 0 0,-40 36 0 0 0,20-28 400 0 0,-58 40-1 0 0,66-53 50 0 0,0 2 1 0 0,-65 66-1 0 0,102-93-631 0 0,-4 6-731 0 0,4-4-3645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0.706"/>
    </inkml:context>
    <inkml:brush xml:id="br0">
      <inkml:brushProperty name="width" value="0.035" units="cm"/>
      <inkml:brushProperty name="height" value="0.035" units="cm"/>
      <inkml:brushProperty name="color" value="#FF0066"/>
    </inkml:brush>
  </inkml:definitions>
  <inkml:trace contextRef="#ctx0" brushRef="#br0">324 8 5785 0 0,'-25'-6'4133'0'0,"16"5"1762"0"0,10 16-6086 0 0,4-1 376 0 0,0-1 0 0 0,0 0 0 0 0,1 0 0 0 0,1 0 0 0 0,0-1 0 0 0,1 0 0 0 0,0 0 0 0 0,1-1-1 0 0,0 0 1 0 0,1-1 0 0 0,0 0 0 0 0,1 0 0 0 0,0-1 0 0 0,0 0 0 0 0,23 12 0 0 0,14 6-158 0 0,2-2 1 0 0,87 30-1 0 0,-110-45 39 0 0,151 48 54 0 0,-112-39-66 0 0,-1 2-1 0 0,107 53 0 0 0,-166-71-52 0 0,0 0-1 0 0,0 1 1 0 0,0 0-1 0 0,0 0 1 0 0,-1 1 0 0 0,0-1-1 0 0,0 1 1 0 0,0 0-1 0 0,7 10 1 0 0,-11-13 3 0 0,0 0 1 0 0,0 0 0 0 0,0 0-1 0 0,-1 0 1 0 0,1 1 0 0 0,0-1-1 0 0,-1 0 1 0 0,0 0 0 0 0,1 1 0 0 0,-1-1-1 0 0,0 0 1 0 0,0 1 0 0 0,-1-1-1 0 0,1 0 1 0 0,0 0 0 0 0,-1 1-1 0 0,1-1 1 0 0,-1 0 0 0 0,0 0-1 0 0,1 0 1 0 0,-1 0 0 0 0,0 0 0 0 0,-1 0-1 0 0,1 0 1 0 0,0 0 0 0 0,0 0-1 0 0,-1 0 1 0 0,1 0 0 0 0,-1-1-1 0 0,0 1 1 0 0,1-1 0 0 0,-5 3-1 0 0,-11 10 15 0 0,-1 0-1 0 0,-1-1 0 0 0,-1-1 0 0 0,1-1 0 0 0,-29 11 0 0 0,-113 37 101 0 0,118-44-80 0 0,-164 52 82 0 0,55-19 227 0 0,-285 130-1 0 0,351-136-1215 0 0,79-40 88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1.334"/>
    </inkml:context>
    <inkml:brush xml:id="br0">
      <inkml:brushProperty name="width" value="0.035" units="cm"/>
      <inkml:brushProperty name="height" value="0.035" units="cm"/>
      <inkml:brushProperty name="color" value="#FF0066"/>
    </inkml:brush>
  </inkml:definitions>
  <inkml:trace contextRef="#ctx0" brushRef="#br0">372 10 14483 0 0,'0'0'50'0'0,"0"0"-1"0"0,0 0 0 0 0,0-1 1 0 0,0 1-1 0 0,0 0 1 0 0,0 0-1 0 0,0-1 1 0 0,0 1-1 0 0,0 0 1 0 0,0 0-1 0 0,0-1 0 0 0,0 1 1 0 0,0 0-1 0 0,0 0 1 0 0,0-1-1 0 0,0 1 1 0 0,0 0-1 0 0,0 0 0 0 0,0-1 1 0 0,0 1-1 0 0,1 0 1 0 0,-1 0-1 0 0,0-1 1 0 0,0 1-1 0 0,0 0 1 0 0,0 0-1 0 0,1 0 0 0 0,-1 0 1 0 0,0-1-1 0 0,0 1 1 0 0,0 0-1 0 0,1 0 1 0 0,-1 0-1 0 0,0 0 1 0 0,0 0-1 0 0,1 0 0 0 0,-1-1 1 0 0,0 1-1 0 0,0 0 1 0 0,1 0-1 0 0,-1 0 1 0 0,0 0-1 0 0,1 0 1 0 0,0 0-92 0 0,-1 0-1 0 0,1-1 1 0 0,0 1 0 0 0,-1 0 0 0 0,1 0 0 0 0,0 0 0 0 0,-1-1 0 0 0,1 1 0 0 0,0 0 0 0 0,-1 0 0 0 0,1 0 0 0 0,0 0 0 0 0,-1 0 0 0 0,1 0 0 0 0,0 0 0 0 0,0 1 0 0 0,-1-1 0 0 0,1 0 0 0 0,0 0 0 0 0,-1 0 0 0 0,1 1 0 0 0,-1-1 0 0 0,1 0 0 0 0,0 1 0 0 0,-1-1 0 0 0,1 1 0 0 0,-1-1 0 0 0,1 1 0 0 0,-1-1 0 0 0,1 1 0 0 0,-1-1 0 0 0,1 1 0 0 0,-1-1-1 0 0,1 1 1 0 0,-1-1 0 0 0,0 1 0 0 0,1 0 0 0 0,-1-1 0 0 0,0 1 0 0 0,0 0 0 0 0,0-1 0 0 0,1 1 0 0 0,-1 0 0 0 0,0 1 0 0 0,0 13-617 0 0,0 0 0 0 0,-1 1 0 0 0,-1-1 0 0 0,-1 1 0 0 0,0-1 0 0 0,-1 0 1 0 0,0-1-1 0 0,-1 1 0 0 0,-9 17 0 0 0,8-16 237 0 0,-117 250-2856 0 0,-22-9 3376 0 0,91-163 608 0 0,48-84-576 0 0,-19 26 667 0 0,19-32-493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9.084"/>
    </inkml:context>
    <inkml:brush xml:id="br0">
      <inkml:brushProperty name="width" value="0.035" units="cm"/>
      <inkml:brushProperty name="height" value="0.035" units="cm"/>
      <inkml:brushProperty name="color" value="#008C3A"/>
    </inkml:brush>
  </inkml:definitions>
  <inkml:trace contextRef="#ctx0" brushRef="#br0">728 148 9906 0 0,'4'-17'773'0'0,"-3"13"-361"0"0,0 0 1 0 0,0 0-1 0 0,0 0 0 0 0,0 0 0 0 0,-1 0 0 0 0,0-1 0 0 0,0 1 1 0 0,0-5-1 0 0,-1 7-304 0 0,0 1 1 0 0,1-1 0 0 0,-1 1-1 0 0,0-1 1 0 0,0 1-1 0 0,0-1 1 0 0,0 1-1 0 0,0 0 1 0 0,0-1 0 0 0,0 1-1 0 0,0 0 1 0 0,0 0-1 0 0,-1 0 1 0 0,1 0-1 0 0,-1 0 1 0 0,1 0 0 0 0,0 0-1 0 0,-1 1 1 0 0,1-1-1 0 0,-1 0 1 0 0,0 1-1 0 0,1-1 1 0 0,-1 1 0 0 0,0 0-1 0 0,-2-1 1 0 0,-29-4 454 0 0,-1 1 0 0 0,-64 0 0 0 0,61 4-96 0 0,-75-10 1 0 0,57-4-272 0 0,32 7 3 0 0,-46-8 1 0 0,64 14-187 0 0,1 0-1 0 0,-1 1 1 0 0,1 0-1 0 0,-1 0 1 0 0,1 0 0 0 0,-1 0-1 0 0,1 1 1 0 0,-1 0-1 0 0,1 0 1 0 0,0 0-1 0 0,-1 0 1 0 0,1 1-1 0 0,0 0 1 0 0,0-1-1 0 0,0 1 1 0 0,-5 4-1 0 0,4-1-30 0 0,0 0 0 0 0,1 0 0 0 0,0 0-1 0 0,0 1 1 0 0,0-1 0 0 0,1 1-1 0 0,0 0 1 0 0,0 0 0 0 0,0 0-1 0 0,1 1 1 0 0,0-1 0 0 0,-2 8 0 0 0,-11 87-359 0 0,11-67 303 0 0,-21 158-124 0 0,-40 295 580 0 0,59-473-2191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1.518"/>
    </inkml:context>
    <inkml:brush xml:id="br0">
      <inkml:brushProperty name="width" value="0.035" units="cm"/>
      <inkml:brushProperty name="height" value="0.035" units="cm"/>
      <inkml:brushProperty name="color" value="#FF0066"/>
    </inkml:brush>
  </inkml:definitions>
  <inkml:trace contextRef="#ctx0" brushRef="#br0">3 1 7458 0 0,'-1'1'67'0'0,"1"0"0"0"0,0 1 1 0 0,-1-1-1 0 0,1 1 1 0 0,0-1-1 0 0,0 1 0 0 0,-1-1 1 0 0,1 1-1 0 0,0-1 1 0 0,1 1-1 0 0,-1-1 0 0 0,0 1 1 0 0,0-1-1 0 0,1 0 0 0 0,-1 1 1 0 0,1-1-1 0 0,-1 1 1 0 0,1-1-1 0 0,-1 0 0 0 0,1 1 1 0 0,0-1-1 0 0,0 0 1 0 0,0 1-1 0 0,25 39 1137 0 0,-20-33-1027 0 0,8 12 54 0 0,0-2 0 0 0,1 1 1 0 0,1-2-1 0 0,1 0 0 0 0,1-1 1 0 0,0-1-1 0 0,1-1 0 0 0,36 22 1 0 0,-35-25-620 0 0,1-1 0 0 0,0-1 1 0 0,1 0-1 0 0,0-2 1 0 0,0 0-1 0 0,0-2 1 0 0,1 0-1 0 0,0-2 0 0 0,25 1 1 0 0,0-4-2882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1.822"/>
    </inkml:context>
    <inkml:brush xml:id="br0">
      <inkml:brushProperty name="width" value="0.035" units="cm"/>
      <inkml:brushProperty name="height" value="0.035" units="cm"/>
      <inkml:brushProperty name="color" value="#FF0066"/>
    </inkml:brush>
  </inkml:definitions>
  <inkml:trace contextRef="#ctx0" brushRef="#br0">793 165 9362 0 0,'-4'4'118'0'0,"1"-1"-1"0"0,-1 0 1 0 0,0-1 0 0 0,0 1-1 0 0,0-1 1 0 0,0 1 0 0 0,0-1-1 0 0,0 0 1 0 0,-1-1 0 0 0,1 1-1 0 0,-1-1 1 0 0,0 0 0 0 0,1 0 0 0 0,-1 0-1 0 0,0 0 1 0 0,1-1 0 0 0,-1 0-1 0 0,0 0 1 0 0,1 0 0 0 0,-1-1-1 0 0,0 0 1 0 0,1 0 0 0 0,-1 0-1 0 0,0 0 1 0 0,1-1 0 0 0,0 1-1 0 0,-1-1 1 0 0,-5-4 0 0 0,-28-12-1356 0 0,-53-35 1 0 0,63 34 1578 0 0,-2 1 0 0 0,0 2 0 0 0,0 1 0 0 0,-53-17 0 0 0,75 29-48 0 0,0 1 0 0 0,-1 1-1 0 0,0-1 1 0 0,1 1 0 0 0,-1 1-1 0 0,0 0 1 0 0,1 0 0 0 0,-1 1 0 0 0,0-1-1 0 0,1 2 1 0 0,-1 0 0 0 0,1 0-1 0 0,-1 0 1 0 0,1 1 0 0 0,0 0-1 0 0,0 1 1 0 0,0 0 0 0 0,1 0 0 0 0,-1 0-1 0 0,1 1 1 0 0,0 0 0 0 0,-10 10-1 0 0,4-3-288 0 0,1 1-1 0 0,1-1 1 0 0,0 2-1 0 0,0 0 1 0 0,2 0-1 0 0,0 0 1 0 0,0 2 0 0 0,1-1-1 0 0,1 1 1 0 0,1 0-1 0 0,0 0 1 0 0,1 0-1 0 0,1 1 1 0 0,1 0-1 0 0,0 0 1 0 0,1 0-1 0 0,0 0 1 0 0,2 1-1 0 0,0-1 1 0 0,1 0-1 0 0,1 0 1 0 0,0 0-1 0 0,2 0 1 0 0,0 0-1 0 0,0 0 1 0 0,2-1 0 0 0,7 18-1 0 0,-1-7-210 0 0,1 0 0 0 0,1 0 0 0 0,29 40 0 0 0,-34-55-94 0 0,1 0 0 0 0,0 0 0 0 0,1-1 0 0 0,0-1 0 0 0,1 0 0 0 0,0 0 0 0 0,1-1 0 0 0,26 14 0 0 0,-7-10-5348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5.290"/>
    </inkml:context>
    <inkml:brush xml:id="br0">
      <inkml:brushProperty name="width" value="0.035" units="cm"/>
      <inkml:brushProperty name="height" value="0.035" units="cm"/>
      <inkml:brushProperty name="color" value="#FF0066"/>
    </inkml:brush>
  </inkml:definitions>
  <inkml:trace contextRef="#ctx0" brushRef="#br0">246 340 5785 0 0,'17'11'3786'0'0,"22"15"-2987"0"0,-35-20-783 0 0,1 0-1 0 0,-1 0 1 0 0,1 0-1 0 0,-2 1 1 0 0,1-1-1 0 0,-1 1 1 0 0,0 0-1 0 0,0 0 1 0 0,-1 0-1 0 0,0 0 1 0 0,0 1-1 0 0,-1-1 1 0 0,0 1-1 0 0,0-1 1 0 0,-1 1-1 0 0,0-1 1 0 0,0 1-1 0 0,-1-1 1 0 0,1 1-1 0 0,-4 11 1 0 0,-5 12 120 0 0,0 0 0 0 0,-2 0 0 0 0,-24 45 1 0 0,8-17-136 0 0,-221 494 2907 0 0,256-578 977 0 0,2-29-2844 0 0,3-17-976 0 0,27-59-209 0 0,6 1 0 0 0,5 3 0 0 0,6 2-1 0 0,97-157 1 0 0,-130 242-47 0 0,2 1-1 0 0,2 2 1 0 0,1 0-1 0 0,63-57 1 0 0,-76 78 173 0 0,2 1 1 0 0,0 1-1 0 0,0 0 0 0 0,1 1 0 0 0,0 1 1 0 0,1 1-1 0 0,1 1 0 0 0,-1 1 1 0 0,2 0-1 0 0,-1 2 0 0 0,43-8 0 0 0,-58 13 44 0 0,0 1-1 0 0,0-1 1 0 0,0 1-1 0 0,0 1 0 0 0,0-1 1 0 0,0 1-1 0 0,0 0 1 0 0,0 0-1 0 0,-1 1 0 0 0,1-1 1 0 0,0 1-1 0 0,-1 1 1 0 0,1-1-1 0 0,-1 1 0 0 0,0 0 1 0 0,0 0-1 0 0,0 0 1 0 0,7 6-1 0 0,-9-5-55 0 0,1 1 1 0 0,-1-1-1 0 0,1 1 0 0 0,-2-1 0 0 0,1 1 1 0 0,0 0-1 0 0,-1 0 0 0 0,0 0 0 0 0,0 1 1 0 0,0-1-1 0 0,-1 0 0 0 0,0 1 0 0 0,0-1 1 0 0,0 1-1 0 0,-1-1 0 0 0,1 1 1 0 0,-1-1-1 0 0,-1 1 0 0 0,-1 10 0 0 0,0-4-100 0 0,0 0-1 0 0,-1-1 0 0 0,-1 1 0 0 0,0-1 1 0 0,0 0-1 0 0,-1 0 0 0 0,-1 0 0 0 0,0-1 1 0 0,0 0-1 0 0,-9 11 0 0 0,2-7 173 0 0,0 0 0 0 0,0 0 0 0 0,-2-1 0 0 0,1-1 0 0 0,-29 18 0 0 0,-1-5 473 0 0,-2-2 0 0 0,0-1 0 0 0,-88 26 0 0 0,94-35-202 0 0,0-2 0 0 0,-1-2-1 0 0,-74 8 1 0 0,102-15-385 0 0,0-2-1 0 0,-1 0 0 0 0,1-1 0 0 0,-1 0 1 0 0,1-1-1 0 0,0 0 0 0 0,0-1 1 0 0,0 0-1 0 0,0-1 0 0 0,1-1 0 0 0,-1 0 1 0 0,1-1-1 0 0,0 0 0 0 0,1-1 1 0 0,-22-15-1 0 0,2-9-1079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5.775"/>
    </inkml:context>
    <inkml:brush xml:id="br0">
      <inkml:brushProperty name="width" value="0.035" units="cm"/>
      <inkml:brushProperty name="height" value="0.035" units="cm"/>
      <inkml:brushProperty name="color" value="#FF0066"/>
    </inkml:brush>
  </inkml:definitions>
  <inkml:trace contextRef="#ctx0" brushRef="#br0">1 0 10426 0 0,'160'1'2433'0'0,"0"6"-1"0"0,177 32 0 0 0,-324-38-2359 0 0,199 30 299 0 0,-1 9-1 0 0,-2 9 1 0 0,-2 9 0 0 0,-3 9 0 0 0,-3 9-1 0 0,-4 8 1 0 0,209 124 0 0 0,483 362-578 0 0,-550-344 194 0 0,514 296-934 0 0,-612-395 162 0 0,428 161 1 0 0,179-36 93 0 0,-482-161-4228 0 0,-186-46-423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07:36.136"/>
    </inkml:context>
    <inkml:brush xml:id="br0">
      <inkml:brushProperty name="width" value="0.035" units="cm"/>
      <inkml:brushProperty name="height" value="0.035" units="cm"/>
      <inkml:brushProperty name="color" value="#FF0066"/>
    </inkml:brush>
  </inkml:definitions>
  <inkml:trace contextRef="#ctx0" brushRef="#br0">82 3989 18260 0 0,'-10'-1'242'0'0,"6"1"-118"0"0,-1 0 0 0 0,0 0 0 0 0,0 0 0 0 0,0-1-1 0 0,0 0 1 0 0,1 0 0 0 0,-1 0 0 0 0,0-1 0 0 0,1 1 0 0 0,-1-1 0 0 0,1 0 0 0 0,0 0-1 0 0,-8-5 1 0 0,12 4-120 0 0,1 1 1 0 0,-1-1-1 0 0,0 1 0 0 0,1-1 0 0 0,-1 0 0 0 0,1 1 0 0 0,0 0 0 0 0,0-1 1 0 0,0 1-1 0 0,0-1 0 0 0,0 1 0 0 0,1 0 0 0 0,-1 0 0 0 0,1 0 0 0 0,2-3 0 0 0,1-3 16 0 0,27-44 34 0 0,2 2 1 0 0,3 2-1 0 0,68-71 1 0 0,144-115 135 0 0,538-407 1453 0 0,40 47-395 0 0,420-184-834 0 0,56 100-1619 0 0,-1068 566 720 0 0,917-422-3689 0 0,-967 455-2459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6:26.046"/>
    </inkml:context>
    <inkml:brush xml:id="br0">
      <inkml:brushProperty name="width" value="0.035" units="cm"/>
      <inkml:brushProperty name="height" value="0.035" units="cm"/>
      <inkml:brushProperty name="color" value="#FF0066"/>
    </inkml:brush>
  </inkml:definitions>
  <inkml:trace contextRef="#ctx0" brushRef="#br0">0 89 3081 0 0,'1'-2'187'0'0,"-1"1"0"0"0,1-1 0 0 0,0 0 0 0 0,0 1 0 0 0,0-1 0 0 0,0 0 0 0 0,0 1 0 0 0,0-1 1 0 0,1 1-1 0 0,-1-1 0 0 0,0 1 0 0 0,1 0 0 0 0,-1 0 0 0 0,1 0 0 0 0,0 0 0 0 0,-1 0 0 0 0,1 0 0 0 0,0 0 1 0 0,-1 0-1 0 0,1 0 0 0 0,0 1 0 0 0,0-1 0 0 0,2 0 0 0 0,46-11 4279 0 0,-1 10-3148 0 0,-1 1 1 0 0,1 3-1 0 0,49 7 0 0 0,54 3-589 0 0,-51-11-519 0 0,0-3 1 0 0,199-33 0 0 0,-299 35-238 0 0,8-2-477 0 0,0 0 1 0 0,0 0 0 0 0,0-1-1 0 0,0 0 1 0 0,12-6-1 0 0,-8-1-5229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6:42.212"/>
    </inkml:context>
    <inkml:brush xml:id="br0">
      <inkml:brushProperty name="width" value="0.035" units="cm"/>
      <inkml:brushProperty name="height" value="0.035" units="cm"/>
      <inkml:brushProperty name="color" value="#FF0066"/>
    </inkml:brush>
  </inkml:definitions>
  <inkml:trace contextRef="#ctx0" brushRef="#br0">103 1 144 0 0,'-4'5'148'0'0,"0"0"0"0"0,1 1 0 0 0,0 0 0 0 0,0 0 0 0 0,0 0 1 0 0,1 0-1 0 0,-2 8 0 0 0,-4 6 158 0 0,-5 11 72 0 0,2-8 53 0 0,1 0 0 0 0,1 1 0 0 0,1 0 0 0 0,2 1 0 0 0,-5 25 1 0 0,11-48-514 0 0,0 0 0 0 0,0-1 0 0 0,0 1 0 0 0,0 0 0 0 0,0-1 0 0 0,0 1 0 0 0,1 0 0 0 0,-1-1 1 0 0,1 1-1 0 0,-1 0 0 0 0,1-1 0 0 0,-1 1 0 0 0,1-1 0 0 0,0 1 0 0 0,0-1 0 0 0,1 2 0 0 0,1 0-244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6:43.713"/>
    </inkml:context>
    <inkml:brush xml:id="br0">
      <inkml:brushProperty name="width" value="0.035" units="cm"/>
      <inkml:brushProperty name="height" value="0.035" units="cm"/>
      <inkml:brushProperty name="color" value="#FF0066"/>
    </inkml:brush>
  </inkml:definitions>
  <inkml:trace contextRef="#ctx0" brushRef="#br0">9 220 5041 0 0,'-9'4'3513'0'0,"27"-4"-1638"0"0,31-4-309 0 0,-38 3-1335 0 0,1 2 0 0 0,-1 0 0 0 0,1 0 0 0 0,-1 1 0 0 0,1 1 0 0 0,-1 0 0 0 0,0 0 0 0 0,0 1 0 0 0,0 0 0 0 0,0 1 0 0 0,15 10 1 0 0,-10-6 75 0 0,1-1 1 0 0,1-1 0 0 0,30 8 0 0 0,19-5 341 0 0,0-4 0 0 0,1-2-1 0 0,110-9 1 0 0,-63 2-746 0 0,609-37 205 0 0,-566 22-50 0 0,-2-8 1 0 0,238-71-1 0 0,-340 80-770 0 0,-1-2-1 0 0,-1-3 1 0 0,50-29-1 0 0,-88 40-399 0 0,-14 11 1051 0 0,0 0 0 0 0,0 0 0 0 0,1 0 1 0 0,-1 0-1 0 0,0 0 0 0 0,0-1 0 0 0,1 1 0 0 0,-1 0 0 0 0,0 0 0 0 0,0 0 1 0 0,0 0-1 0 0,1 0 0 0 0,-1 0 0 0 0,0 0 0 0 0,0 0 0 0 0,0-1 0 0 0,1 1 1 0 0,-1 0-1 0 0,0 0 0 0 0,0 0 0 0 0,0 0 0 0 0,0-1 0 0 0,0 1 0 0 0,1 0 1 0 0,-1 0-1 0 0,0 0 0 0 0,0-1 0 0 0,0 1 0 0 0,0 0 0 0 0,0 0 0 0 0,0-1 0 0 0,0 1 1 0 0,0 0-1 0 0,0 0 0 0 0,0 0 0 0 0,0-1 0 0 0,0 1 0 0 0,0 0 0 0 0,0 0 1 0 0,0-1-1 0 0,0 1 0 0 0,0 0 0 0 0,0 0 0 0 0,0-1 0 0 0,0 1 0 0 0,0 0 1 0 0,0 0-1 0 0,0 0 0 0 0,-1-1 0 0 0,1 1 0 0 0,0 0 0 0 0,0 0 0 0 0,0 0 1 0 0,0 0-1 0 0,-1-1 0 0 0,1 1 0 0 0,0 0 0 0 0,0 0 0 0 0,0 0 0 0 0,-9 0-4144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6:46.153"/>
    </inkml:context>
    <inkml:brush xml:id="br0">
      <inkml:brushProperty name="width" value="0.035" units="cm"/>
      <inkml:brushProperty name="height" value="0.035" units="cm"/>
      <inkml:brushProperty name="color" value="#FF0066"/>
    </inkml:brush>
  </inkml:definitions>
  <inkml:trace contextRef="#ctx0" brushRef="#br0">299 4 2793 0 0,'-1'-1'288'0'0,"-1"1"1"0"0,1-1-1 0 0,0 1 1 0 0,0-1-1 0 0,0 1 1 0 0,-1 0-1 0 0,1 0 1 0 0,0-1-1 0 0,0 1 1 0 0,-1 0 0 0 0,1 0-1 0 0,0 0 1 0 0,0 0-1 0 0,-1 1 1 0 0,1-1-1 0 0,0 0 1 0 0,0 1-1 0 0,-1-1 1 0 0,1 0-1 0 0,0 1 1 0 0,0-1 0 0 0,-2 2-1 0 0,2 0 156 0 0,1 0 1 0 0,-1 0-1 0 0,0 0 1 0 0,1 0-1 0 0,-1 0 0 0 0,1 1 1 0 0,-1-1-1 0 0,1 0 0 0 0,0 0 1 0 0,0 0-1 0 0,1 3 0 0 0,-2 16-1547 0 0,-48 516 681 0 0,44-477 531 0 0,-107 1113 3698 0 0,110-1162-3800 0 0,-4 35-44 0 0,-12 47 1 0 0,15-81-208 0 0,0-1 0 0 0,-1 0 0 0 0,0 0 0 0 0,-1-1 0 0 0,0 1 0 0 0,0-1 0 0 0,-1 0 0 0 0,-1 0 0 0 0,-13 15 0 0 0,20-24 71 0 0,0-1 139 0 0,0 0 1 0 0,0 0 0 0 0,0 1 0 0 0,0-1 0 0 0,0 0-1 0 0,-1 0 1 0 0,1 0 0 0 0,0 0 0 0 0,0 1 0 0 0,0-1-1 0 0,0 0 1 0 0,0 0 0 0 0,0 0 0 0 0,0 0 0 0 0,-1 1-1 0 0,1-1 1 0 0,0 0 0 0 0,0 0 0 0 0,0 0-1 0 0,0 0 1 0 0,-1 0 0 0 0,1 1 0 0 0,0-1 0 0 0,0 0-1 0 0,0 0 1 0 0,-1 0 0 0 0,1 0 0 0 0,0 0 0 0 0,0 0-1 0 0,0 0 1 0 0,-1 0 0 0 0,1 0 0 0 0,0 0 0 0 0,0 0-1 0 0,0 0 1 0 0,-1 0 0 0 0,1 0 0 0 0,0 0 0 0 0,0 0-1 0 0,0 0 1 0 0,-1 0 0 0 0,1 0 0 0 0,0 0-1 0 0,0 0 1 0 0,0-1 0 0 0,-1 1 0 0 0,1 0 0 0 0,0 0-1 0 0,0 0 1 0 0,0 0 0 0 0,0 0 0 0 0,0 0 0 0 0,-1-1-1 0 0,1 1 1 0 0,0 0 0 0 0,0 0 0 0 0,0 0 0 0 0,0-1-1 0 0,-1-15-4573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6:46.793"/>
    </inkml:context>
    <inkml:brush xml:id="br0">
      <inkml:brushProperty name="width" value="0.035" units="cm"/>
      <inkml:brushProperty name="height" value="0.035" units="cm"/>
      <inkml:brushProperty name="color" value="#FF0066"/>
    </inkml:brush>
  </inkml:definitions>
  <inkml:trace contextRef="#ctx0" brushRef="#br0">305 1 8410 0 0,'-5'12'4087'0'0,"-14"15"-2596"0"0,-2 3-1124 0 0,5 9-167 0 0,2 0-1 0 0,2 1 1 0 0,-15 80 0 0 0,15-59 19 0 0,-109 664 2277 0 0,116-691-2434 0 0,-21 158 226 0 0,8 1 1 0 0,9 264-1 0 0,28 178-2831 0 0,-19-627 2378 0 0,0 11-676 0 0,0 0 1 0 0,1 1-1 0 0,1-1 1 0 0,8 36-1 0 0,-1-34-602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9.273"/>
    </inkml:context>
    <inkml:brush xml:id="br0">
      <inkml:brushProperty name="width" value="0.035" units="cm"/>
      <inkml:brushProperty name="height" value="0.035" units="cm"/>
      <inkml:brushProperty name="color" value="#008C3A"/>
    </inkml:brush>
  </inkml:definitions>
  <inkml:trace contextRef="#ctx0" brushRef="#br0">38 172 14483 0 0,'-9'4'622'0'0,"-18"9"522"0"0,25-5-318 0 0,17 1 651 0 0,-2-5-1450 0 0,-1-1-1 0 0,0 0 1 0 0,1-1 0 0 0,0-1-1 0 0,0 0 1 0 0,-1-1 0 0 0,1 0-1 0 0,13-2 1 0 0,103-21-53 0 0,-123 22 32 0 0,166-47-635 0 0,-125 32-913 0 0,-2-2 1 0 0,-1-2 0 0 0,67-41-1 0 0,-67 31 887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02.960"/>
    </inkml:context>
    <inkml:brush xml:id="br0">
      <inkml:brushProperty name="width" value="0.035" units="cm"/>
      <inkml:brushProperty name="height" value="0.035" units="cm"/>
      <inkml:brushProperty name="color" value="#FF0066"/>
    </inkml:brush>
  </inkml:definitions>
  <inkml:trace contextRef="#ctx0" brushRef="#br0">8 184 2272 0 0,'-1'-1'12'0'0,"0"-1"-1"0"0,0 1 0 0 0,1-1 0 0 0,-1 1 1 0 0,0-1-1 0 0,1 1 0 0 0,-1-1 1 0 0,1 1-1 0 0,0-1 0 0 0,-1 1 0 0 0,1-1 1 0 0,0 0-1 0 0,0 1 0 0 0,0-1 0 0 0,0 0 1 0 0,0 1-1 0 0,0-1 0 0 0,1 1 0 0 0,-1-1 1 0 0,0 0-1 0 0,1-1 0 0 0,1-1 61 0 0,0 0-1 0 0,0 0 1 0 0,1 0-1 0 0,-1 0 1 0 0,1 0-1 0 0,0 1 1 0 0,5-6 0 0 0,8-6 458 0 0,1 1-1 0 0,28-18 1 0 0,-33 24-195 0 0,-6 3-260 0 0,1 0 0 0 0,-1 1-1 0 0,1 0 1 0 0,0 0 0 0 0,0 1-1 0 0,1-1 1 0 0,-1 2 0 0 0,0-1 0 0 0,1 1-1 0 0,0 0 1 0 0,0 0 0 0 0,-1 1 0 0 0,1 0-1 0 0,0 1 1 0 0,0 0 0 0 0,0 0-1 0 0,0 0 1 0 0,0 1 0 0 0,0 0 0 0 0,0 1-1 0 0,-1 0 1 0 0,1 0 0 0 0,-1 1 0 0 0,1 0-1 0 0,-1 0 1 0 0,0 0 0 0 0,0 1-1 0 0,10 8 1 0 0,29 13-185 0 0,1-1 0 0 0,1-2 0 0 0,86 26 0 0 0,162 22 457 0 0,-145-47 237 0 0,0-7 0 0 0,154-4 0 0 0,311-30 1945 0 0,-347 6-1242 0 0,535 21 625 0 0,-3 49-312 0 0,-770-56-1600 0 0,1134 66 0 0 0,-1024-72 252 0 0,-89 1-20 0 0,1 2-1 0 0,-1 2 1 0 0,94 14-1 0 0,-139-14-184 0 0,-1 1 1 0 0,0 0-1 0 0,-1 0 0 0 0,1 0 0 0 0,0 1 1 0 0,-1 0-1 0 0,1 0 0 0 0,-1 1 0 0 0,0-1 1 0 0,0 1-1 0 0,0 0 0 0 0,-1 0 0 0 0,1 1 1 0 0,-1 0-1 0 0,0-1 0 0 0,0 1 0 0 0,-1 1 1 0 0,1-1-1 0 0,-1 0 0 0 0,0 1 1 0 0,-1 0-1 0 0,0-1 0 0 0,1 1 0 0 0,0 7 1 0 0,3 15-106 0 0,-1 0 1 0 0,-1 0 0 0 0,-1 1 0 0 0,-2 33 0 0 0,1 11 204 0 0,44 683 144 0 0,-65-1-290 0 0,-17-470-1 0 0,-6 72 0 0 0,41-347 46 0 0,1-1 1 0 0,0 1-1 0 0,0-1 1 0 0,1 0-1 0 0,1 1 1 0 0,-1-1 0 0 0,7 18-1 0 0,-7-24-117 0 0,0-1 0 0 0,0 1 0 0 0,1-1 0 0 0,-1 1 0 0 0,1-1 0 0 0,0 0 0 0 0,0 1-1 0 0,0-1 1 0 0,0 0 0 0 0,0 0 0 0 0,0 0 0 0 0,3 1 0 0 0,-2-1-280 0 0,0-1-1 0 0,0 1 1 0 0,0-1 0 0 0,0 0-1 0 0,0 0 1 0 0,0-1 0 0 0,0 1-1 0 0,0-1 1 0 0,0 1 0 0 0,0-1-1 0 0,0 0 1 0 0,0 0 0 0 0,4-1-1 0 0,23-3-5323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05.454"/>
    </inkml:context>
    <inkml:brush xml:id="br0">
      <inkml:brushProperty name="width" value="0.035" units="cm"/>
      <inkml:brushProperty name="height" value="0.035" units="cm"/>
      <inkml:brushProperty name="color" value="#FF0066"/>
    </inkml:brush>
  </inkml:definitions>
  <inkml:trace contextRef="#ctx0" brushRef="#br0">8 198 5409 0 0,'0'0'120'0'0,"0"0"1"0"0,-1 0-1 0 0,1 0 1 0 0,-1 0-1 0 0,1 0 0 0 0,0-1 1 0 0,-1 1-1 0 0,1 0 0 0 0,0 0 1 0 0,-1 0-1 0 0,1-1 0 0 0,0 1 1 0 0,0 0-1 0 0,-1 0 0 0 0,1 0 1 0 0,0-1-1 0 0,0 1 0 0 0,-1 0 1 0 0,1-1-1 0 0,0 1 0 0 0,0 0 1 0 0,0-1-1 0 0,-1 1 0 0 0,1 0 1 0 0,0-1-1 0 0,0 1 0 0 0,0 0 1 0 0,0-1-1 0 0,0 1 0 0 0,0 0 1 0 0,0-1-1 0 0,0 1 0 0 0,0-1 1 0 0,0 1-1 0 0,0 0 1 0 0,0-1-1 0 0,0 1 0 0 0,0 0 1 0 0,0-1-1 0 0,0 1 0 0 0,0-1 1 0 0,0 1-1 0 0,1 0 0 0 0,-1-1 1 0 0,0 1-1 0 0,0 0 0 0 0,0 0 1 0 0,1-1-1 0 0,-1 1 0 0 0,0 0 1 0 0,1-1-1 0 0,-1 0-104 0 0,1 0-1 0 0,-1 0 1 0 0,1 0-1 0 0,0 0 1 0 0,-1 0-1 0 0,1 1 1 0 0,0-1-1 0 0,0 0 1 0 0,-1 0-1 0 0,1 1 1 0 0,0-1-1 0 0,0 0 1 0 0,0 1-1 0 0,0-1 1 0 0,0 1-1 0 0,0-1 1 0 0,0 1-1 0 0,0 0 1 0 0,0-1-1 0 0,0 1 1 0 0,0 0-1 0 0,2 0 1 0 0,476 3 4734 0 0,-1-31-3302 0 0,-284 15-1194 0 0,772-18 186 0 0,-21 44-436 0 0,-664-22 99 0 0,377-62 1 0 0,-583 57-170 0 0,0 4 0 0 0,0 4 1 0 0,113 3-1 0 0,-185 3-120 0 0,-1 0 0 0 0,0 0 0 0 0,0 0 0 0 0,0 1 0 0 0,0-1 0 0 0,0 0 0 0 0,0 1 0 0 0,0-1 0 0 0,0 1 0 0 0,0 0 0 0 0,0 0 0 0 0,0-1 0 0 0,0 1 0 0 0,-1 1-1 0 0,1-1 1 0 0,0 0 0 0 0,-1 0 0 0 0,1 1 0 0 0,0-1 0 0 0,-1 0 0 0 0,0 1 0 0 0,1 0 0 0 0,-1-1 0 0 0,0 1 0 0 0,0 0 0 0 0,0 0 0 0 0,0-1 0 0 0,0 1 0 0 0,0 0 0 0 0,-1 0 0 0 0,1 0 0 0 0,0 0 0 0 0,-1 0 0 0 0,1 4 0 0 0,-2 2-909 0 0,1 1 0 0 0,-1 0 0 0 0,0 0 0 0 0,-1-1 1 0 0,0 1-1 0 0,-7 16 0 0 0,-2 0-1049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22.300"/>
    </inkml:context>
    <inkml:brush xml:id="br0">
      <inkml:brushProperty name="width" value="0.035" units="cm"/>
      <inkml:brushProperty name="height" value="0.035" units="cm"/>
      <inkml:brushProperty name="color" value="#FF0066"/>
    </inkml:brush>
  </inkml:definitions>
  <inkml:trace contextRef="#ctx0" brushRef="#br0">230 50 7058 0 0,'-19'-11'186'0'0,"10"4"34"0"0,-1 2 0 0 0,0-1 0 0 0,0 1 0 0 0,-1 1-1 0 0,-15-5 1 0 0,22 8-179 0 0,1 0-1 0 0,-1 1 0 0 0,0 0 1 0 0,0 0-1 0 0,0 0 0 0 0,0 0 1 0 0,0 1-1 0 0,1-1 0 0 0,-1 1 0 0 0,0 0 1 0 0,0 0-1 0 0,1 0 0 0 0,-1 1 1 0 0,1-1-1 0 0,-1 1 0 0 0,1 0 1 0 0,-1 0-1 0 0,1 0 0 0 0,0 0 1 0 0,-3 4-1 0 0,2-3-4 0 0,-3 3 535 0 0,0-1-1 0 0,0 2 0 0 0,1-1 1 0 0,0 0-1 0 0,-7 11 0 0 0,13-16-494 0 0,-1 0 0 0 0,0 0 0 0 0,0 1 0 0 0,1-1 0 0 0,-1 0 0 0 0,1 0 0 0 0,-1 1-1 0 0,1-1 1 0 0,0 0 0 0 0,0 1 0 0 0,-1-1 0 0 0,1 0 0 0 0,0 1 0 0 0,0-1 0 0 0,0 1 0 0 0,0-1-1 0 0,1 0 1 0 0,-1 1 0 0 0,0-1 0 0 0,0 0 0 0 0,1 1 0 0 0,-1-1 0 0 0,1 0 0 0 0,-1 1-1 0 0,1-1 1 0 0,0 0 0 0 0,0 0 0 0 0,-1 0 0 0 0,1 0 0 0 0,0 0 0 0 0,0 0 0 0 0,0 0 0 0 0,0 0-1 0 0,0 0 1 0 0,0 0 0 0 0,0 0 0 0 0,0 0 0 0 0,1-1 0 0 0,-1 1 0 0 0,0 0 0 0 0,0-1 0 0 0,2 1-1 0 0,14 7 204 0 0,1-1-1 0 0,-1-1 0 0 0,1 0 0 0 0,0-2 0 0 0,1 0 0 0 0,-1-1 0 0 0,1 0 0 0 0,34-1 0 0 0,17-4-108 0 0,71-12 1 0 0,-75 6-50 0 0,1364-69 434 0 0,-1082 65-455 0 0,1436 10-1111 0 0,-1659 4 691 0 0,-67 3 321 0 0,-42-3-41 0 0,-1-1 1 0 0,1 0-1 0 0,0-1 1 0 0,-1 0-1 0 0,17-3 1 0 0,-27 1-787 0 0,-4 0-257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23.455"/>
    </inkml:context>
    <inkml:brush xml:id="br0">
      <inkml:brushProperty name="width" value="0.035" units="cm"/>
      <inkml:brushProperty name="height" value="0.035" units="cm"/>
      <inkml:brushProperty name="color" value="#FF0066"/>
    </inkml:brush>
  </inkml:definitions>
  <inkml:trace contextRef="#ctx0" brushRef="#br0">115 287 5785 0 0,'4'-9'-34'0'0,"0"-1"1"0"0,1 1-1 0 0,1 1 0 0 0,-1-1 0 0 0,1 1 1 0 0,1 0-1 0 0,-1 0 0 0 0,15-13 0 0 0,26-33 1571 0 0,-44 51-1385 0 0,-1-1 1 0 0,1 1 0 0 0,-1-1-1 0 0,0 0 1 0 0,0 0 0 0 0,-1 0-1 0 0,1 0 1 0 0,-1 0 0 0 0,0-1-1 0 0,0 1 1 0 0,0 0 0 0 0,-1-1-1 0 0,1 1 1 0 0,-1-9 0 0 0,-2 5 710 0 0,-1-1 1 0 0,1 0-1 0 0,-1 1 1 0 0,-1 0-1 0 0,-7-15 1 0 0,6 14-6 0 0,18 77 3167 0 0,7 29-3496 0 0,-3 0-1 0 0,-5 1 1 0 0,0 169 0 0 0,-45 294-32 0 0,2-82-92 0 0,30-443-496 0 0,-14 253 82 0 0,10-238-27 0 0,-3-1 1 0 0,-1 0-1 0 0,-27 79 0 0 0,23-100-9 0 0,-1 0-1 0 0,-1 0 0 0 0,-25 33 1 0 0,19-30-401 0 0,-28 57-1 0 0,48-76-423 0 0,11-16-634 0 0,13-15-2398 0 0,-13 1 1843 0 0,2-8-19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24.202"/>
    </inkml:context>
    <inkml:brush xml:id="br0">
      <inkml:brushProperty name="width" value="0.035" units="cm"/>
      <inkml:brushProperty name="height" value="0.035" units="cm"/>
      <inkml:brushProperty name="color" value="#FF0066"/>
    </inkml:brush>
  </inkml:definitions>
  <inkml:trace contextRef="#ctx0" brushRef="#br0">14 5 7058 0 0,'-13'-5'4468'0'0,"14"16"352"0"0,9 5-1728 0 0,2-5-3806 0 0,5-2 900 0 0,1-1 1 0 0,0 0-1 0 0,1-1 0 0 0,0-1 0 0 0,0-1 1 0 0,29 4-1 0 0,121 7 591 0 0,-163-16-746 0 0,1172-9 2691 0 0,-1124 5-2850 0 0,159-13-2327 0 0,-221 11 899 0 0,-10-2-305 0 0,1 5-4495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8:27:24.602"/>
    </inkml:context>
    <inkml:brush xml:id="br0">
      <inkml:brushProperty name="width" value="0.035" units="cm"/>
      <inkml:brushProperty name="height" value="0.035" units="cm"/>
      <inkml:brushProperty name="color" value="#FF0066"/>
    </inkml:brush>
  </inkml:definitions>
  <inkml:trace contextRef="#ctx0" brushRef="#br0">349 1 12099 0 0,'4'4'587'0'0,"1"-1"1"0"0,-1 1 0 0 0,1-1-1 0 0,0 0 1 0 0,11 5 0 0 0,5 1-104 0 0,1-1 0 0 0,0-1 0 0 0,0-1 0 0 0,1 0 1 0 0,46 3-1 0 0,123-4-135 0 0,-60-3-32 0 0,44 14 218 0 0,-148-12-338 0 0,0 2 0 0 0,-1 1 0 0 0,0 1 0 0 0,33 14 0 0 0,-59-21-193 0 0,-1-1 0 0 0,0 0 0 0 0,1 0 0 0 0,-1 0 0 0 0,1 0-1 0 0,-1 0 1 0 0,1 1 0 0 0,-1-1 0 0 0,0 0 0 0 0,1 0 0 0 0,-1 1 0 0 0,0-1-1 0 0,1 0 1 0 0,-1 1 0 0 0,0-1 0 0 0,1 0 0 0 0,-1 1 0 0 0,0-1-1 0 0,0 0 1 0 0,1 1 0 0 0,-1-1 0 0 0,0 1 0 0 0,0-1 0 0 0,0 1 0 0 0,1-1-1 0 0,-1 0 1 0 0,0 1 0 0 0,0-1 0 0 0,0 1 0 0 0,0-1 0 0 0,0 1-1 0 0,0-1 1 0 0,0 1 0 0 0,0 0 0 0 0,-14 13 68 0 0,-40 11 97 0 0,37-17 8 0 0,-63 36 115 0 0,2 3 0 0 0,3 4 0 0 0,1 4 0 0 0,-96 91 0 0 0,-238 280 786 0 0,396-413-1056 0 0,-214 250-49 0 0,189-218-834 0 0,45-66-1869 0 0,7-4 1923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9:51:04.474"/>
    </inkml:context>
    <inkml:brush xml:id="br0">
      <inkml:brushProperty name="width" value="0.035" units="cm"/>
      <inkml:brushProperty name="height" value="0.035" units="cm"/>
      <inkml:brushProperty name="color" value="#FF0066"/>
    </inkml:brush>
  </inkml:definitions>
  <inkml:trace contextRef="#ctx0" brushRef="#br0">0 47 3081 0 0,'37'5'4874'0'0,"39"-8"-4242"0"0,-65 0-957 0 0,0 0 0 0 0,-1-1 1 0 0,0-1-1 0 0,19-11 0 0 0,-13 8-490 0 0,0-1-1484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09:51:24.144"/>
    </inkml:context>
    <inkml:brush xml:id="br0">
      <inkml:brushProperty name="width" value="0.035" units="cm"/>
      <inkml:brushProperty name="height" value="0.035" units="cm"/>
      <inkml:brushProperty name="color" value="#FF0066"/>
    </inkml:brush>
  </inkml:definitions>
  <inkml:trace contextRef="#ctx0" brushRef="#br0">3 1 1152 0 0,'-1'1'183'0'0,"1"1"0"0"0,-1-1 0 0 0,1 1 1 0 0,0-1-1 0 0,0 1 0 0 0,0 0 0 0 0,-1-1 0 0 0,1 1 0 0 0,1 0 0 0 0,-1-1 0 0 0,0 1 0 0 0,0-1 0 0 0,1 1 0 0 0,-1 0 0 0 0,1-1 0 0 0,-1 1 0 0 0,1-1 0 0 0,0 1 1 0 0,-1-1-1 0 0,1 0 0 0 0,0 1 0 0 0,0-1 0 0 0,2 2 0 0 0,31 42 996 0 0,-22-29-1377 0 0,-5-8-485 0 0,0 0 1 0 0,0 0 0 0 0,1-1 0 0 0,15 12-1 0 0,-17-6 657 0 0,-7-5 26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38:55.173"/>
    </inkml:context>
    <inkml:brush xml:id="br0">
      <inkml:brushProperty name="width" value="0.035" units="cm"/>
      <inkml:brushProperty name="height" value="0.035" units="cm"/>
      <inkml:brushProperty name="color" value="#F6630D"/>
    </inkml:brush>
  </inkml:definitions>
  <inkml:trace contextRef="#ctx0" brushRef="#br0">28 56 3281 0 0,'-1'0'132'0'0,"1"-1"1"0"0,-1 1-1 0 0,1 0 1 0 0,-1 0 0 0 0,1-1-1 0 0,-1 1 1 0 0,0 0-1 0 0,1 0 1 0 0,-1 0 0 0 0,1 0-1 0 0,-1 0 1 0 0,1 0-1 0 0,-1 0 1 0 0,1 0 0 0 0,-1 0-1 0 0,0 0 1 0 0,1 0-1 0 0,-1 1 1 0 0,1-1 0 0 0,-1 0-1 0 0,1 0 1 0 0,-1 0-1 0 0,1 1 1 0 0,-1-1 0 0 0,1 0-1 0 0,-1 1 1 0 0,1-1-1 0 0,0 0 1 0 0,-1 1 0 0 0,1-1-1 0 0,-1 0 1 0 0,1 1-1 0 0,0-1 1 0 0,-1 1-1 0 0,1-1 1 0 0,0 1 0 0 0,-1-1-1 0 0,1 1 1 0 0,0-1-1 0 0,0 1 1 0 0,0-1 0 0 0,0 1-1 0 0,-1-1 1 0 0,1 1-1 0 0,0 0 1 0 0,0-1 0 0 0,0 1-1 0 0,0-1 1 0 0,0 1-1 0 0,0-1 1 0 0,0 1 0 0 0,0-1-1 0 0,1 2 1 0 0,-2 15-393 0 0,-1-5 675 0 0,-3 22 900 0 0,5-33-1044 0 0,0 0 0 0 0,0 0-1 0 0,0 0 1 0 0,0 0 0 0 0,0 0-1 0 0,0 0 1 0 0,0 0-1 0 0,0 0 1 0 0,0 0 0 0 0,0 1-1 0 0,1-1 1 0 0,-1 0 0 0 0,0 0-1 0 0,1 0 1 0 0,-1 0-1 0 0,1-1 1 0 0,-1 1 0 0 0,1 0-1 0 0,-1 0 1 0 0,1 0 0 0 0,0 0-1 0 0,0 0 1 0 0,9 2-40 0 0,-1 0 1 0 0,1-2-1 0 0,0 1 1 0 0,0-1-1 0 0,0 0 1 0 0,0-1-1 0 0,14-2 1 0 0,-2 2 120 0 0,330 16 325 0 0,72-1 256 0 0,-354-18-719 0 0,-25 0-64 0 0,-1 1 1 0 0,89 11-1 0 0,-187-86-2706 0 0,47 66 1552 0 0,0-1-1 0 0,1 0 1 0 0,0 0-1 0 0,1 0 1 0 0,-6-23-1 0 0,7 8-4337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38:56.124"/>
    </inkml:context>
    <inkml:brush xml:id="br0">
      <inkml:brushProperty name="width" value="0.035" units="cm"/>
      <inkml:brushProperty name="height" value="0.035" units="cm"/>
      <inkml:brushProperty name="color" value="#F6630D"/>
    </inkml:brush>
  </inkml:definitions>
  <inkml:trace contextRef="#ctx0" brushRef="#br0">1 101 776 0 0,'0'1'25'0'0,"0"0"0"0"0,0 0-1 0 0,0-1 1 0 0,0 1 0 0 0,0 0-1 0 0,0 0 1 0 0,0 0 0 0 0,0 0-1 0 0,0-1 1 0 0,0 1 0 0 0,0 0 0 0 0,1 0-1 0 0,-1 0 1 0 0,0-1 0 0 0,0 1-1 0 0,1 0 1 0 0,-1 0 0 0 0,1-1-1 0 0,-1 1 1 0 0,1 0 0 0 0,-1 0-1 0 0,1-1 1 0 0,-1 1 0 0 0,1-1 0 0 0,0 1-1 0 0,-1-1 1 0 0,1 1 0 0 0,0-1-1 0 0,-1 1 1 0 0,1-1 0 0 0,0 1-1 0 0,0-1 1 0 0,-1 0 0 0 0,1 1 0 0 0,0-1-1 0 0,0 0 1 0 0,0 0 0 0 0,0 0-1 0 0,-1 0 1 0 0,1 1 0 0 0,0-1-1 0 0,0 0 1 0 0,0-1 0 0 0,0 1-1 0 0,-1 0 1 0 0,1 0 0 0 0,0 0 0 0 0,0 0-1 0 0,0-1 1 0 0,0 1 0 0 0,-1 0-1 0 0,1-1 1 0 0,1 0 0 0 0,0 1 69 0 0,-1-1 1 0 0,1 0-1 0 0,0 0 1 0 0,0 0-1 0 0,-1-1 0 0 0,1 1 1 0 0,0 0-1 0 0,-1-1 1 0 0,1 1-1 0 0,-1-1 1 0 0,0 1-1 0 0,0-1 1 0 0,1 0-1 0 0,-1 1 1 0 0,0-1-1 0 0,0 0 1 0 0,-1 0-1 0 0,1 0 0 0 0,0 0 1 0 0,0 0-1 0 0,-1 0 1 0 0,1-2-1 0 0,-1 5 322 0 0,0 0 0 0 0,1 0 0 0 0,-1 0-1 0 0,1 0 1 0 0,-1 0 0 0 0,1 0 0 0 0,-1 0 0 0 0,1 0 0 0 0,-1 0-1 0 0,1 0 1 0 0,0 0 0 0 0,0 0 0 0 0,-1-1 0 0 0,1 1-1 0 0,0 0 1 0 0,0 0 0 0 0,0-1 0 0 0,0 1 0 0 0,0-1-1 0 0,0 1 1 0 0,0 0 0 0 0,0-1 0 0 0,0 0 0 0 0,2 1-1 0 0,45 10 1451 0 0,-30-9-1852 0 0,1-1 0 0 0,0-1-1 0 0,26-3 1 0 0,81-10 1899 0 0,180 3 0 0 0,-94 7-799 0 0,-205 3-1146 0 0,-2 0 0 0 0,1 0 0 0 0,-1 0 0 0 0,1 0 0 0 0,0-1 0 0 0,-1 0 0 0 0,11-3 0 0 0,-54-16-1631 0 0,-60-32-2619 0 0,81 41 2172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29.618"/>
    </inkml:context>
    <inkml:brush xml:id="br0">
      <inkml:brushProperty name="width" value="0.035" units="cm"/>
      <inkml:brushProperty name="height" value="0.035" units="cm"/>
      <inkml:brushProperty name="color" value="#008C3A"/>
    </inkml:brush>
  </inkml:definitions>
  <inkml:trace contextRef="#ctx0" brushRef="#br0">455 270 5785 0 0,'-1'0'431'0'0,"0"0"-1"0"0,0 0 0 0 0,-1 0 1 0 0,1 0-1 0 0,0 0 0 0 0,0 0 1 0 0,0-1-1 0 0,0 1 1 0 0,0 0-1 0 0,0-1 0 0 0,-1 1 1 0 0,1 0-1 0 0,0-1 0 0 0,0 1 1 0 0,0-1-1 0 0,0 0 0 0 0,0 0 1 0 0,-19-20 2451 0 0,-12-34-3458 0 0,23 39 915 0 0,1 2-433 0 0,-48-75-1073 0 0,52 82 1061 0 0,-2 0 1 0 0,1 1 0 0 0,-1 0 0 0 0,1 0-1 0 0,-2 1 1 0 0,1 0 0 0 0,0 0-1 0 0,-1 0 1 0 0,0 1 0 0 0,-10-5 0 0 0,14 8 197 0 0,0 0 1 0 0,0 1 0 0 0,0-1 0 0 0,0 1 0 0 0,-1 0 0 0 0,1 0 0 0 0,0 0 0 0 0,0 0-1 0 0,0 1 1 0 0,-1-1 0 0 0,1 1 0 0 0,0 0 0 0 0,0 0 0 0 0,0 0 0 0 0,0 0 0 0 0,0 0-1 0 0,0 1 1 0 0,1 0 0 0 0,-1-1 0 0 0,0 1 0 0 0,1 0 0 0 0,-1 0 0 0 0,1 0 0 0 0,0 1-1 0 0,-1-1 1 0 0,1 0 0 0 0,0 1 0 0 0,-3 4 0 0 0,-6 10 214 0 0,0 0 0 0 0,1 1-1 0 0,-11 24 1 0 0,16-31-596 0 0,-57 136 978 0 0,56-128-567 0 0,0 0 0 0 0,1 0 1 0 0,1 0-1 0 0,1 1 1 0 0,-1 39-1 0 0,4-55-114 0 0,0 1 0 0 0,0 0 0 0 0,1-1 1 0 0,0 1-1 0 0,-1-1 0 0 0,2 1 0 0 0,-1-1 0 0 0,0 1 0 0 0,1-1 0 0 0,0 0 0 0 0,0 1 1 0 0,0-1-1 0 0,1 0 0 0 0,-1 0 0 0 0,1-1 0 0 0,0 1 0 0 0,0-1 0 0 0,0 1 1 0 0,1-1-1 0 0,-1 0 0 0 0,1 0 0 0 0,0 0 0 0 0,0-1 0 0 0,0 1 0 0 0,0-1 0 0 0,0 0 1 0 0,0 0-1 0 0,0 0 0 0 0,1-1 0 0 0,8 2 0 0 0,-4-1-1 0 0,0-1 0 0 0,1 0 1 0 0,-1-1-1 0 0,1 0 0 0 0,-1 0 0 0 0,0-1 0 0 0,1 0 1 0 0,-1-1-1 0 0,0 0 0 0 0,1-1 0 0 0,-1 0 0 0 0,-1 0 1 0 0,1-1-1 0 0,11-5 0 0 0,-1-3-778 0 0,-1-1 0 0 0,0 0-1 0 0,-1-2 1 0 0,-1 0 0 0 0,24-27-1 0 0,-11 6-777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39:18.796"/>
    </inkml:context>
    <inkml:brush xml:id="br0">
      <inkml:brushProperty name="width" value="0.035" units="cm"/>
      <inkml:brushProperty name="height" value="0.035" units="cm"/>
      <inkml:brushProperty name="color" value="#F6630D"/>
    </inkml:brush>
  </inkml:definitions>
  <inkml:trace contextRef="#ctx0" brushRef="#br0">132 135 4665 0 0,'-6'11'450'0'0,"-2"4"867"0"0,0 1-1 0 0,2-1 1 0 0,0 1-1 0 0,0 0 1 0 0,-4 25-1 0 0,9-37-1169 0 0,1-1-1 0 0,-1 0 0 0 0,1 1 0 0 0,0-1 0 0 0,0 0 0 0 0,0 1 0 0 0,1-1 0 0 0,-1 0 0 0 0,1 0 1 0 0,0 1-1 0 0,0-1 0 0 0,0 0 0 0 0,0 0 0 0 0,1 0 0 0 0,-1 0 0 0 0,1 0 0 0 0,0-1 1 0 0,0 1-1 0 0,0 0 0 0 0,0-1 0 0 0,0 1 0 0 0,0-1 0 0 0,1 0 0 0 0,-1 1 0 0 0,1-1 0 0 0,0-1 1 0 0,-1 1-1 0 0,1 0 0 0 0,0-1 0 0 0,0 1 0 0 0,0-1 0 0 0,0 0 0 0 0,1 0 0 0 0,-1 0 0 0 0,4 1 1 0 0,31 2 79 0 0,-35-5-199 0 0,0 1 0 0 0,0 0 0 0 0,-1 0 1 0 0,1 0-1 0 0,0 0 0 0 0,0 1 0 0 0,0-1 0 0 0,0 1 0 0 0,-1-1 1 0 0,1 1-1 0 0,0 0 0 0 0,-1 0 0 0 0,1 0 0 0 0,-1 1 0 0 0,1-1 1 0 0,-1 1-1 0 0,1-1 0 0 0,-1 1 0 0 0,0 0 0 0 0,0 0 0 0 0,0 0 1 0 0,0 0-1 0 0,0 0 0 0 0,3 5 0 0 0,-2-2 9 0 0,1-1-1 0 0,-1 1 0 0 0,1 0 1 0 0,1-1-1 0 0,-1 1 1 0 0,0-1-1 0 0,1-1 1 0 0,0 1-1 0 0,0-1 0 0 0,0 1 1 0 0,1-1-1 0 0,-1-1 1 0 0,0 1-1 0 0,1-1 0 0 0,0 0 1 0 0,0 0-1 0 0,0-1 1 0 0,9 2-1 0 0,-7-1 11 0 0,0 0 0 0 0,1 0 1 0 0,-1 1-1 0 0,-1 0 0 0 0,1 0 0 0 0,0 1 0 0 0,-1 0 0 0 0,12 9 0 0 0,-17-11-42 0 0,0 1-1 0 0,1 0 0 0 0,-1 0 0 0 0,0 0 1 0 0,-1 0-1 0 0,1 0 0 0 0,-1 0 1 0 0,1 0-1 0 0,-1 1 0 0 0,0-1 0 0 0,0 0 1 0 0,1 6-1 0 0,-2-6 1 0 0,1 1 0 0 0,-1-1 0 0 0,1 0 1 0 0,0-1-1 0 0,0 1 0 0 0,0 0 0 0 0,1 0 0 0 0,-1 0 1 0 0,1-1-1 0 0,-1 1 0 0 0,1 0 0 0 0,0-1 0 0 0,4 5 1 0 0,18-1 40 0 0,-17-4 190 0 0,-18 8-105 0 0,-227 179 996 0 0,5-2-1239 0 0,220-178 203 0 0,2 0 49 0 0,14-12-152 0 0,26-19-186 0 0,48-29 1 0 0,-44 31-2 0 0,48-38 1 0 0,-21 5 231 0 0,93-105 0 0 0,-143 145-40 0 0,0 0 0 0 0,-1-1 0 0 0,-1 0 0 0 0,0-1 0 0 0,-1 0 0 0 0,-1 0 0 0 0,7-22 0 0 0,-13 34 7 0 0,0 1 0 0 0,1-1 1 0 0,-1 0-1 0 0,-1 1 1 0 0,1-1-1 0 0,0 1 0 0 0,-1-1 1 0 0,1 0-1 0 0,-1 1 1 0 0,0-1-1 0 0,1 1 1 0 0,-1 0-1 0 0,-1-1 0 0 0,1 1 1 0 0,0 0-1 0 0,0-1 1 0 0,-1 1-1 0 0,0 0 1 0 0,1 0-1 0 0,-1 0 0 0 0,0 0 1 0 0,0 1-1 0 0,0-1 1 0 0,0 0-1 0 0,0 1 1 0 0,-5-3-1 0 0,-6-4-1 0 0,-2 1 0 0 0,1 0 0 0 0,-23-6 0 0 0,0-1 22 0 0,30 10 22 0 0,0 1 1 0 0,1-2 0 0 0,-1 1 0 0 0,1-1 0 0 0,0 0-1 0 0,0 0 1 0 0,0 0 0 0 0,1-1 0 0 0,-9-12-1 0 0,3 1 41 0 0,1-1-1 0 0,-11-25 0 0 0,15 28-125 0 0,-1 1 1 0 0,0 1-1 0 0,0-1 0 0 0,-2 1 1 0 0,1 1-1 0 0,-14-15 1 0 0,16 21 25 0 0,0 1 0 0 0,0 1 0 0 0,-1-1 0 0 0,1 1 0 0 0,-1 0 0 0 0,0 1 0 0 0,-7-4 1 0 0,11 6 10 0 0,0 0 0 0 0,0 0 0 0 0,0 0 0 0 0,0 0 0 0 0,0 0 0 0 0,0 1 1 0 0,-1-1-1 0 0,1 1 0 0 0,0 0 0 0 0,0 0 0 0 0,0 0 0 0 0,-1 0 1 0 0,1 1-1 0 0,0-1 0 0 0,0 1 0 0 0,0 0 0 0 0,0 0 0 0 0,0 0 0 0 0,-5 2 1 0 0,18 4-35 0 0,-1 0 0 0 0,0 0 0 0 0,15 15 0 0 0,-14-6-120 0 0,1 1 83 0 0,1 1 0 0 0,0-2 0 0 0,1 1 0 0 0,0-2 1 0 0,2 0-1 0 0,0 0 0 0 0,0-2 0 0 0,2 0 0 0 0,23 15 0 0 0,15 1 247 0 0,65 40-34 0 0,-110-62-147 0 0,-1 0-1 0 0,0 0 1 0 0,0 0-1 0 0,-1 1 1 0 0,0 1 0 0 0,0 0-1 0 0,-1 0 1 0 0,0 0 0 0 0,7 13-1 0 0,-13-19 18 0 0,0 0 0 0 0,-1 0 0 0 0,1-1 0 0 0,-1 1-1 0 0,0 0 1 0 0,0 0 0 0 0,0 0 0 0 0,0-1-1 0 0,0 1 1 0 0,0 0 0 0 0,-1 0 0 0 0,1 0 0 0 0,-1-1-1 0 0,0 1 1 0 0,0 0 0 0 0,0-1 0 0 0,0 1 0 0 0,-1-1-1 0 0,1 1 1 0 0,0-1 0 0 0,-1 0 0 0 0,-2 4-1 0 0,-51 54 489 0 0,35-40-371 0 0,-16 17 21 0 0,-46 36 1 0 0,49-45 16 0 0,0 1-1 0 0,-40 48 1 0 0,65-69-137 0 0,1 0 0 0 0,-1 0 0 0 0,0-1 0 0 0,-1 0 0 0 0,1-1 0 0 0,-1 0 0 0 0,-17 9 0 0 0,43-23 2 0 0,0 1-1 0 0,-1-2 1 0 0,0 0 0 0 0,0-1 0 0 0,-1-1 0 0 0,0 0 0 0 0,19-19 0 0 0,93-107-4 0 0,-96 102 10 0 0,-6 7-28 0 0,18-20-82 0 0,38-55 0 0 0,-72 90 27 0 0,1-2 0 0 0,-2 1 0 0 0,0-1 0 0 0,-1-1 0 0 0,0 1 0 0 0,-1-1 0 0 0,-1 0 0 0 0,-1-1 1 0 0,4-18-1 0 0,-8 31 46 0 0,1 0 0 0 0,-1 0 1 0 0,0 0-1 0 0,0 1 0 0 0,0-1 1 0 0,-1 0-1 0 0,0 0 0 0 0,1 0 1 0 0,-1 1-1 0 0,0-1 1 0 0,-1 0-1 0 0,1 1 0 0 0,-1-1 1 0 0,1 1-1 0 0,-1-1 0 0 0,0 1 1 0 0,0 0-1 0 0,-1 0 0 0 0,1 0 1 0 0,-1 0-1 0 0,1 0 0 0 0,-1 0 1 0 0,0 1-1 0 0,0-1 0 0 0,-3-1 1 0 0,-7-3 90 0 0,0 1 1 0 0,0 0-1 0 0,0 1 1 0 0,0 0-1 0 0,-21-3 1 0 0,24 5 19 0 0,7 2-92 0 0,-1 0 1 0 0,1-1 0 0 0,0 1-1 0 0,0-1 1 0 0,0 1 0 0 0,1-1-1 0 0,-1 0 1 0 0,0 0 0 0 0,1-1-1 0 0,-1 1 1 0 0,1 0 0 0 0,-1-1-1 0 0,1 0 1 0 0,0 1 0 0 0,-3-7-1 0 0,-23-55 229 0 0,25 54-279 0 0,0 0 1 0 0,-1 1-1 0 0,-1-1 1 0 0,0 1-1 0 0,-11-17 1 0 0,12 22-20 0 0,0 0 1 0 0,0 0 0 0 0,-1 1-1 0 0,1-1 1 0 0,-1 1-1 0 0,0 0 1 0 0,0 0 0 0 0,0 1-1 0 0,-1-1 1 0 0,1 1-1 0 0,-1 0 1 0 0,1 1 0 0 0,-1-1-1 0 0,1 1 1 0 0,-1 0-1 0 0,0 1 1 0 0,0-1 0 0 0,1 1-1 0 0,-1 0 1 0 0,0 0-1 0 0,-10 3 1 0 0,9-2 9 0 0,1 1 0 0 0,-1-1 1 0 0,0 2-1 0 0,1-1 0 0 0,0 1 0 0 0,-1 0 0 0 0,1 0 0 0 0,0 1 1 0 0,0-1-1 0 0,1 1 0 0 0,-1 1 0 0 0,1-1 0 0 0,0 1 1 0 0,0 0-1 0 0,1 0 0 0 0,-1 0 0 0 0,1 1 0 0 0,-4 6 0 0 0,6-8 74 0 0,1 0 0 0 0,0 0 0 0 0,0 0 0 0 0,0-1 0 0 0,0 1 0 0 0,1 0 0 0 0,0 0 0 0 0,0 0 0 0 0,0 0 0 0 0,0 0 0 0 0,0 0 0 0 0,2 5-1 0 0,-1-5-23 0 0,-1 0-1 0 0,1 0 0 0 0,-1 0 1 0 0,0 0-1 0 0,0-1 0 0 0,0 1 0 0 0,-1 0 1 0 0,1 0-1 0 0,-1 0 0 0 0,0 0 1 0 0,0 0-1 0 0,0-1 0 0 0,-2 5 0 0 0,2-8 0 0 0,1 1-1 0 0,-1 0 0 0 0,1-1 1 0 0,0 1-1 0 0,0 0 0 0 0,-1-1 0 0 0,1 1 1 0 0,0 0-1 0 0,0-1 0 0 0,-1 1 1 0 0,1 0-1 0 0,0-1 0 0 0,0 1 0 0 0,0 0 1 0 0,0 0-1 0 0,0-1 0 0 0,0 1 1 0 0,0 0-1 0 0,1-1 0 0 0,-1 1 0 0 0,0 0 1 0 0,0-1-1 0 0,0 1 0 0 0,1 0 0 0 0,-1-1 1 0 0,0 1-1 0 0,1 0 0 0 0,-1-1 1 0 0,0 1-1 0 0,1-1 0 0 0,-1 1 0 0 0,1-1 1 0 0,0 2-1 0 0,29 11 227 0 0,45-4 159 0 0,-68-8-379 0 0,1-1-11 0 0,38 3-96 0 0,0 2 1 0 0,61 14-1 0 0,-95-17 79 0 0,-1 1 0 0 0,0 0 0 0 0,0 1 0 0 0,-1 1 0 0 0,1 0 0 0 0,-1 0 0 0 0,0 1-1 0 0,0 0 1 0 0,-1 0 0 0 0,0 1 0 0 0,0 1 0 0 0,0-1 0 0 0,-1 1 0 0 0,0 1 0 0 0,8 11-1 0 0,-15-18 19 0 0,0 1 0 0 0,0 0-1 0 0,0 1 1 0 0,0-1-1 0 0,0 0 1 0 0,-1 0-1 0 0,1 0 1 0 0,-1 0 0 0 0,0 1-1 0 0,0-1 1 0 0,0 0-1 0 0,0 0 1 0 0,-1 1-1 0 0,1-1 1 0 0,-1 0-1 0 0,0 0 1 0 0,0 0 0 0 0,0 0-1 0 0,0 0 1 0 0,-1 0-1 0 0,1 0 1 0 0,-1 0-1 0 0,-3 4 1 0 0,-6 9 47 0 0,0 0 0 0 0,-24 25 0 0 0,21-26-33 0 0,8-8-12 0 0,-69 77 495 0 0,4 3-1 0 0,-107 171 1 0 0,169-236-491 0 0,9-19-7 0 0,-1 0-1 0 0,-1 1 0 0 0,1-1 1 0 0,0 0-1 0 0,-1 0 1 0 0,0 0-1 0 0,0 0 0 0 0,-2 3 1 0 0,3-6-79 0 0,1 0-234 0 0,1-4-689 0 0,0 2-842 0 0,10-15 204 0 0,-1 8-4807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0.008"/>
    </inkml:context>
    <inkml:brush xml:id="br0">
      <inkml:brushProperty name="width" value="0.035" units="cm"/>
      <inkml:brushProperty name="height" value="0.035" units="cm"/>
      <inkml:brushProperty name="color" value="#004F8B"/>
    </inkml:brush>
  </inkml:definitions>
  <inkml:trace contextRef="#ctx0" brushRef="#br0">258 1 1352 0 0,'-12'11'4488'0'0,"-45"51"-662"0"0,30-22-3371 0 0,1 1 0 0 0,3 2-1 0 0,1 0 1 0 0,3 1 0 0 0,1 1 0 0 0,2 1-1 0 0,-17 86 1 0 0,31-116-435 0 0,0 0 0 0 0,2 0-1 0 0,1 24 1 0 0,0-34-62 0 0,-1 0-1 0 0,1 0 0 0 0,1-1 1 0 0,-1 1-1 0 0,1-1 1 0 0,-1 1-1 0 0,2-1 0 0 0,-1 0 1 0 0,0 1-1 0 0,1-1 1 0 0,0 0-1 0 0,1-1 0 0 0,3 6 1 0 0,-4-8 13 0 0,-1-1 0 0 0,1 1 0 0 0,0 0 0 0 0,0-1 0 0 0,1 0 0 0 0,-1 1 0 0 0,0-1 0 0 0,0 0 0 0 0,1-1 0 0 0,-1 1 0 0 0,0-1 0 0 0,1 1 0 0 0,-1-1 0 0 0,4 0 0 0 0,54-4 333 0 0,-49 3-253 0 0,36-6-212 0 0,88-25 0 0 0,-22 4-3970 0 0,-104 28 1849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0.527"/>
    </inkml:context>
    <inkml:brush xml:id="br0">
      <inkml:brushProperty name="width" value="0.035" units="cm"/>
      <inkml:brushProperty name="height" value="0.035" units="cm"/>
      <inkml:brushProperty name="color" value="#004F8B"/>
    </inkml:brush>
  </inkml:definitions>
  <inkml:trace contextRef="#ctx0" brushRef="#br0">260 340 3081 0 0,'13'-17'88'0'0,"0"2"0"0"0,1 0 0 0 0,1 0 0 0 0,0 1 0 0 0,26-17 0 0 0,-24 18-153 0 0,0 0 1 0 0,-1-1 0 0 0,0 0 0 0 0,25-33-1 0 0,-40 45 41 0 0,-1 1-1 0 0,1 0 1 0 0,-1-1-1 0 0,1 1 0 0 0,-1 0 1 0 0,0-1-1 0 0,1 1 1 0 0,-1-1-1 0 0,0 1 0 0 0,0-1 1 0 0,0 1-1 0 0,-1-1 1 0 0,1 1-1 0 0,0 0 0 0 0,0-1 1 0 0,-1 1-1 0 0,1-1 0 0 0,-1 1 1 0 0,1 0-1 0 0,-1-1 1 0 0,1 1-1 0 0,-1 0 0 0 0,0 0 1 0 0,0-1-1 0 0,0 1 1 0 0,0 0-1 0 0,0 0 0 0 0,0 0 1 0 0,0 0-1 0 0,0 0 1 0 0,0 0-1 0 0,0 0 0 0 0,0 1 1 0 0,-1-1-1 0 0,1 0 1 0 0,-3 0-1 0 0,-57-30 1472 0 0,52 27-1297 0 0,-11-5 327 0 0,-1 0 0 0 0,-1 1 0 0 0,0 2 0 0 0,0 0 0 0 0,0 1-1 0 0,-34-2 1 0 0,49 6-361 0 0,0 1 0 0 0,1 0 0 0 0,-1 1 0 0 0,0-1 0 0 0,1 1 0 0 0,-1 0 0 0 0,0 1 0 0 0,1 0 0 0 0,0 0-1 0 0,-1 0 1 0 0,1 1 0 0 0,0 0 0 0 0,0 0 0 0 0,0 0 0 0 0,1 1 0 0 0,-1 0 0 0 0,1 0 0 0 0,0 0 0 0 0,0 1 0 0 0,0 0 0 0 0,1 0 0 0 0,-1 0 0 0 0,1 1-1 0 0,0-1 1 0 0,1 1 0 0 0,-4 6 0 0 0,-1 7 35 0 0,0 0-1 0 0,1 0 1 0 0,1 1-1 0 0,1 0 1 0 0,0 0 0 0 0,-2 35-1 0 0,6-46-82 0 0,0 0-1 0 0,1 1 1 0 0,0-1-1 0 0,1 1 1 0 0,0-1-1 0 0,0 0 1 0 0,1 1-1 0 0,0-1 1 0 0,1 0-1 0 0,0 0 1 0 0,0 0-1 0 0,1-1 1 0 0,0 1-1 0 0,1-1 1 0 0,-1 0 0 0 0,12 13-1 0 0,-12-17-39 0 0,1 0-1 0 0,0 0 1 0 0,0-1-1 0 0,0 0 1 0 0,0 0-1 0 0,1 0 1 0 0,-1 0-1 0 0,1-1 1 0 0,0 0-1 0 0,0-1 1 0 0,-1 1 0 0 0,1-1-1 0 0,0 0 1 0 0,0 0-1 0 0,0-1 1 0 0,1 0-1 0 0,-1 0 1 0 0,0 0-1 0 0,0-1 1 0 0,0 0-1 0 0,0 0 1 0 0,0 0 0 0 0,8-4-1 0 0,1 0-32 0 0,-1 0 0 0 0,0-1 0 0 0,-1 0 0 0 0,1-1-1 0 0,-1-1 1 0 0,-1 0 0 0 0,1 0 0 0 0,14-15 0 0 0,-16 13-167 0 0,-1 0-1 0 0,-1-1 1 0 0,0 0 0 0 0,0-1-1 0 0,-1 0 1 0 0,-1 0 0 0 0,0-1-1 0 0,-1 1 1 0 0,7-18 0 0 0,-9 14-571 0 0,0 1 0 0 0,0-1 0 0 0,-2 0 0 0 0,0 1 0 0 0,-1-1 0 0 0,0 0 0 0 0,-1 0 0 0 0,-3-17 0 0 0,2 10-688 0 0,1 13 870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1.294"/>
    </inkml:context>
    <inkml:brush xml:id="br0">
      <inkml:brushProperty name="width" value="0.035" units="cm"/>
      <inkml:brushProperty name="height" value="0.035" units="cm"/>
      <inkml:brushProperty name="color" value="#004F8B"/>
    </inkml:brush>
  </inkml:definitions>
  <inkml:trace contextRef="#ctx0" brushRef="#br0">372 512 2272 0 0,'14'-21'801'0'0,"26"-49"2506"0"0,-38 66-3092 0 0,0 0 0 0 0,0 0 0 0 0,-1-1 1 0 0,1 1-1 0 0,-1 0 0 0 0,0-1 0 0 0,0 0 0 0 0,-1 1 1 0 0,1-1-1 0 0,-1 1 0 0 0,0-1 0 0 0,0 0 0 0 0,-2-6 1 0 0,1 9-205 0 0,0-1 0 0 0,0 1 1 0 0,0 0-1 0 0,0 0 0 0 0,-1 0 0 0 0,1 0 1 0 0,-1 0-1 0 0,0 1 0 0 0,1-1 1 0 0,-1 0-1 0 0,0 1 0 0 0,0-1 0 0 0,0 1 1 0 0,0 0-1 0 0,0-1 0 0 0,-1 1 1 0 0,1 0-1 0 0,0 0 0 0 0,0 1 1 0 0,-1-1-1 0 0,1 0 0 0 0,-1 1 0 0 0,1-1 1 0 0,0 1-1 0 0,-1 0 0 0 0,1 0 1 0 0,-1 0-1 0 0,1 0 0 0 0,-1 0 0 0 0,1 1 1 0 0,-4 0-1 0 0,-6 1-159 0 0,0 0 0 0 0,1 1 1 0 0,-1 0-1 0 0,1 1 0 0 0,-14 6 0 0 0,6 0 124 0 0,0 1 0 0 0,1 1 0 0 0,0 0 0 0 0,1 2 0 0 0,0 0 0 0 0,1 1 0 0 0,1 0 0 0 0,1 1 0 0 0,-25 35 0 0 0,26-32 407 0 0,1 1-1 0 0,1 0 1 0 0,1 1-1 0 0,1 0 1 0 0,0 1-1 0 0,2 0 1 0 0,0 0-1 0 0,2 0 1 0 0,-4 28-1 0 0,8-45-309 0 0,1-1 0 0 0,-1 0 0 0 0,1 0 0 0 0,0 1 0 0 0,0-1 0 0 0,0 0-1 0 0,1 0 1 0 0,0 1 0 0 0,-1-1 0 0 0,2 0 0 0 0,-1 0 0 0 0,0 0 0 0 0,1 0 0 0 0,-1 0 0 0 0,1 0 0 0 0,0-1 0 0 0,1 1 0 0 0,-1 0 0 0 0,1-1 0 0 0,-1 0-1 0 0,1 1 1 0 0,0-1 0 0 0,0 0 0 0 0,0-1 0 0 0,1 1 0 0 0,-1 0 0 0 0,1-1 0 0 0,0 0 0 0 0,-1 0 0 0 0,8 3 0 0 0,-3-3-152 0 0,0 0 1 0 0,0 0 0 0 0,0-1 0 0 0,0 0-1 0 0,0-1 1 0 0,0 1 0 0 0,1-2-1 0 0,-1 1 1 0 0,0-1 0 0 0,0 0 0 0 0,0-1-1 0 0,0 0 1 0 0,0 0 0 0 0,0-1-1 0 0,7-3 1 0 0,8-5-444 0 0,-1 0-1 0 0,-1-2 1 0 0,-1-1-1 0 0,1 0 1 0 0,-2-1-1 0 0,0-1 1 0 0,-1-1-1 0 0,-1-1 1 0 0,-1 0-1 0 0,0-2 1 0 0,-1 1-1 0 0,-1-2 1 0 0,-1 0-1 0 0,19-43 1 0 0,-21 14-1702 0 0,-10 48 2150 0 0,-1 0-1 0 0,1 0 0 0 0,-1 1 1 0 0,0-1-1 0 0,0 0 0 0 0,0 0 1 0 0,0 0-1 0 0,0 1 1 0 0,0-1-1 0 0,-1 0 0 0 0,1 0 1 0 0,-1 0-1 0 0,1 1 0 0 0,-1-1 1 0 0,1 0-1 0 0,-1 1 1 0 0,0-1-1 0 0,0 1 0 0 0,0-1 1 0 0,0 1-1 0 0,0-1 0 0 0,0 1 1 0 0,0-1-1 0 0,-1 1 1 0 0,-1-2-1 0 0,2 3 61 0 0,-1 0-1 0 0,1 0 1 0 0,0 0-1 0 0,0 0 1 0 0,0 0-1 0 0,0 1 1 0 0,0-1-1 0 0,-1 0 1 0 0,1 1-1 0 0,0-1 1 0 0,0 1-1 0 0,0-1 1 0 0,0 1-1 0 0,0-1 1 0 0,0 1-1 0 0,0 0 1 0 0,1 0-1 0 0,-1-1 1 0 0,0 1-1 0 0,0 0 1 0 0,0 0-1 0 0,1 0 1 0 0,-1 0 0 0 0,0 0-1 0 0,1 0 1 0 0,-1 0-1 0 0,0 1 1 0 0,-18 36-461 0 0,16-33 448 0 0,-4 13 24 0 0,0 1 0 0 0,1-1 1 0 0,1 1-1 0 0,1 0 0 0 0,1 0 0 0 0,-2 27 0 0 0,5 119 95 0 0,0-160-84 0 0,0 6 283 0 0,4 49 1117 0 0,-4-58-1253 0 0,0 1 0 0 0,1-1 0 0 0,-1 1 0 0 0,1-1 0 0 0,0 1 0 0 0,-1-1 0 0 0,1 1 0 0 0,0-1 0 0 0,0 0 0 0 0,1 1 0 0 0,-1-1 1 0 0,0 0-1 0 0,1 0 0 0 0,0 0 0 0 0,-1 0 0 0 0,1 0 0 0 0,0 0 0 0 0,2 1 0 0 0,-2-2-52 0 0,0-1 1 0 0,-1 0-1 0 0,1 1 0 0 0,-1-1 0 0 0,1 0 1 0 0,0 0-1 0 0,-1 0 0 0 0,1-1 1 0 0,0 1-1 0 0,-1 0 0 0 0,1-1 0 0 0,-1 1 1 0 0,1 0-1 0 0,-1-1 0 0 0,1 0 1 0 0,-1 1-1 0 0,1-1 0 0 0,-1 0 0 0 0,1 0 1 0 0,-1 0-1 0 0,0 0 0 0 0,0 0 0 0 0,1 0 1 0 0,-1 0-1 0 0,0-1 0 0 0,0 1 1 0 0,1-1-1 0 0,31-43 1406 0 0,-29 39-1217 0 0,51-87 2020 0 0,78-179 1 0 0,-8 12-1489 0 0,-76 175-817 0 0,54-110-1899 0 0,-99 275 1734 0 0,-17 32-26 0 0,-5-1 1 0 0,-53 180-1 0 0,6-35 1362 0 0,62-244-1030 0 0,1 1-1 0 0,0 0 1 0 0,0-1-1 0 0,1 1 1 0 0,2 20 0 0 0,-7-64-6922 0 0,3 11 3252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1.507"/>
    </inkml:context>
    <inkml:brush xml:id="br0">
      <inkml:brushProperty name="width" value="0.035" units="cm"/>
      <inkml:brushProperty name="height" value="0.035" units="cm"/>
      <inkml:brushProperty name="color" value="#004F8B"/>
    </inkml:brush>
  </inkml:definitions>
  <inkml:trace contextRef="#ctx0" brushRef="#br0">0 101 1584 0 0,'1'7'47'0'0,"0"1"0"0"0,1 0 0 0 0,0-1 0 0 0,0 1 0 0 0,1-1 0 0 0,-1 0 1 0 0,2 0-1 0 0,-1 0 0 0 0,1 0 0 0 0,0 0 0 0 0,0-1 0 0 0,1 1 0 0 0,0-1 0 0 0,5 5 0 0 0,4 4 288 0 0,0-2 1 0 0,1 0-1 0 0,0 0 1 0 0,24 14 0 0 0,-21-17 11 0 0,0-1 1 0 0,1-1-1 0 0,0 0 1 0 0,0-2 0 0 0,1 0-1 0 0,0-1 1 0 0,0-1 0 0 0,0-1-1 0 0,0-1 1 0 0,0 0 0 0 0,1-2-1 0 0,-1 0 1 0 0,0-2-1 0 0,1 0 1 0 0,-1-1 0 0 0,33-9-1 0 0,-35 6-409 0 0,0 0-1 0 0,0-1 0 0 0,-1-1 0 0 0,0-1 0 0 0,0 0 0 0 0,-1-1 1 0 0,29-23-1 0 0,-34 23-305 0 0,0-1 0 0 0,0 0 0 0 0,-1-1 1 0 0,-1 0-1 0 0,0 0 0 0 0,-1-1 0 0 0,0 0 0 0 0,0 0 1 0 0,-2-1-1 0 0,8-20 0 0 0,-12 26 157 0 0,0 1-1 0 0,-1-1 0 0 0,0 0 1 0 0,0 1-1 0 0,0-1 1 0 0,-1 0-1 0 0,0 1 0 0 0,-2-11 1 0 0,-1 4-173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1.923"/>
    </inkml:context>
    <inkml:brush xml:id="br0">
      <inkml:brushProperty name="width" value="0.035" units="cm"/>
      <inkml:brushProperty name="height" value="0.035" units="cm"/>
      <inkml:brushProperty name="color" value="#004F8B"/>
    </inkml:brush>
  </inkml:definitions>
  <inkml:trace contextRef="#ctx0" brushRef="#br0">214 47 10426 0 0,'-22'-47'6270'0'0,"14"78"-7865"0"0,-22 84-2283 0 0,-28 55 2730 0 0,5-16 1781 0 0,39-113-188 0 0,-10 38 838 0 0,22-72-931 0 0,1 0 0 0 0,0-1 0 0 0,1 1 0 0 0,0-1 0 0 0,0 1 0 0 0,0 0 0 0 0,1-1-1 0 0,0 1 1 0 0,3 12 0 0 0,-3-17-304 0 0,0 0-1 0 0,0-1 1 0 0,1 1-1 0 0,-1 0 1 0 0,0-1-1 0 0,1 1 1 0 0,-1-1-1 0 0,1 1 1 0 0,-1-1-1 0 0,1 0 0 0 0,0 1 1 0 0,-1-1-1 0 0,1 0 1 0 0,0 0-1 0 0,0-1 1 0 0,0 1-1 0 0,0 0 1 0 0,0 0-1 0 0,0-1 1 0 0,0 0-1 0 0,0 1 0 0 0,0-1 1 0 0,0 0-1 0 0,0 0 1 0 0,0 0-1 0 0,0 0 1 0 0,1 0-1 0 0,2-1 1 0 0,12-1 58 0 0,-1 0-1 0 0,26-9 1 0 0,-25 7 65 0 0,60-15-110 0 0,114-43 1 0 0,-146 43-2393 0 0,77-44 1 0 0,-84 34-527 0 0,-36 28 2665 0 0,-1 0 0 0 0,0 0 0 0 0,0 0 0 0 0,0 0 0 0 0,0 0 0 0 0,0 0 0 0 0,0 0 0 0 0,0-1 1 0 0,0 1-1 0 0,0 0 0 0 0,-1 0 0 0 0,1-1 0 0 0,0 1 0 0 0,-1-1 0 0 0,1 1 0 0 0,-1 0 0 0 0,0-1 0 0 0,1 1 1 0 0,-1-1-1 0 0,0 1 0 0 0,0-1 0 0 0,0 1 0 0 0,0-1 0 0 0,0 1 0 0 0,0-1 0 0 0,0 1 0 0 0,-1-1 1 0 0,0-2-1 0 0,-1 1-1715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2.562"/>
    </inkml:context>
    <inkml:brush xml:id="br0">
      <inkml:brushProperty name="width" value="0.035" units="cm"/>
      <inkml:brushProperty name="height" value="0.035" units="cm"/>
      <inkml:brushProperty name="color" value="#004F8B"/>
    </inkml:brush>
  </inkml:definitions>
  <inkml:trace contextRef="#ctx0" brushRef="#br0">1 356 3681 0 0,'2'-1'15'0'0,"0"1"0"0"0,0 0-1 0 0,0-1 1 0 0,1 1 0 0 0,-1 0 0 0 0,0 0 0 0 0,1 0 0 0 0,-1 0 0 0 0,0 1 0 0 0,0-1 0 0 0,0 1 0 0 0,1-1 0 0 0,-1 1-1 0 0,0 0 1 0 0,3 1 0 0 0,35 19-238 0 0,-34-18 253 0 0,-1 0-96 0 0,0-1-1 0 0,-1 1 0 0 0,0 0 1 0 0,1 1-1 0 0,-1-1 1 0 0,-1 1-1 0 0,1 0 0 0 0,0-1 1 0 0,-1 2-1 0 0,0-1 1 0 0,0 0-1 0 0,0 1 0 0 0,0-1 1 0 0,-1 1-1 0 0,3 8 0 0 0,-3-6 116 0 0,0 1 0 0 0,-1-1 0 0 0,0 1-1 0 0,0 0 1 0 0,-1-1 0 0 0,0 1-1 0 0,0 0 1 0 0,-1 0 0 0 0,-2 12-1 0 0,-5 10 837 0 0,-2 0 0 0 0,-1-1 1 0 0,-1 0-1 0 0,-19 34 0 0 0,19-39 159 0 0,0 0-223 0 0,8-13-223 0 0,-1-1 1 0 0,0 0 0 0 0,-1 1 0 0 0,0-2 0 0 0,-8 11 0 0 0,12-30 2248 0 0,0-40-3616 0 0,4-4 59 0 0,3 0 1 0 0,2 1 0 0 0,15-56-1 0 0,-14 77 500 0 0,2 1 1 0 0,1 1-1 0 0,2 0 0 0 0,1 0 0 0 0,1 1 0 0 0,27-37 0 0 0,-16 30 535 0 0,2 1 0 0 0,45-43 0 0 0,-58 63 110 0 0,2 1 1 0 0,0 0 0 0 0,0 1 0 0 0,2 1 0 0 0,-1 1-1 0 0,40-17 1 0 0,-54 26-431 0 0,0 1 0 0 0,0 0 0 0 0,1 0 0 0 0,-1 0 0 0 0,0 0 0 0 0,0 1 1 0 0,1-1-1 0 0,-1 1 0 0 0,0 0 0 0 0,1 1 0 0 0,-1-1 0 0 0,0 1 0 0 0,0 0 0 0 0,1 0 0 0 0,-1 0 0 0 0,0 0 0 0 0,6 3 0 0 0,-4 0-143 0 0,1 0 0 0 0,-1 0 0 0 0,0 1 0 0 0,-1 0 0 0 0,1-1 0 0 0,-1 2 0 0 0,0-1 0 0 0,0 1 0 0 0,6 10 0 0 0,-1-1-445 0 0,-1 1-1 0 0,-1 1 1 0 0,0-1 0 0 0,-1 2-1 0 0,-1-1 1 0 0,-1 1 0 0 0,5 29-1 0 0,-9-41 540 0 0,0 0-1 0 0,0 0 0 0 0,0 0 0 0 0,-1 0 1 0 0,0 0-1 0 0,0 0 0 0 0,-1 0 1 0 0,1 0-1 0 0,-1 0 0 0 0,-1 0 1 0 0,1 0-1 0 0,-1 0 0 0 0,0 0 0 0 0,0-1 1 0 0,-1 1-1 0 0,0-1 0 0 0,0 1 1 0 0,0-1-1 0 0,0 0 0 0 0,-1 0 1 0 0,0-1-1 0 0,0 1 0 0 0,0-1 1 0 0,-1 0-1 0 0,1 0 0 0 0,-1 0 0 0 0,0 0 1 0 0,0-1-1 0 0,0 0 0 0 0,-1 0 1 0 0,1-1-1 0 0,-7 3 0 0 0,-14 6 136 0 0,-1-1 0 0 0,0-2 0 0 0,0 0-1 0 0,-1-2 1 0 0,-42 4 0 0 0,-142-3-2709 0 0,195-7 2256 0 0,-18 0-1566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3.016"/>
    </inkml:context>
    <inkml:brush xml:id="br0">
      <inkml:brushProperty name="width" value="0.035" units="cm"/>
      <inkml:brushProperty name="height" value="0.035" units="cm"/>
      <inkml:brushProperty name="color" value="#004F8B"/>
    </inkml:brush>
  </inkml:definitions>
  <inkml:trace contextRef="#ctx0" brushRef="#br0">562 177 5785 0 0,'2'-4'33'0'0,"1"0"-1"0"0,0 0 0 0 0,0 1 1 0 0,0 0-1 0 0,0-1 1 0 0,1 1-1 0 0,0 1 0 0 0,-1-1 1 0 0,6-3-1 0 0,5-4 215 0 0,-11 8-366 0 0,-1 0 1 0 0,1 0-1 0 0,-1 0 0 0 0,0 0 0 0 0,1-1 1 0 0,-1 1-1 0 0,0-1 0 0 0,0 1 1 0 0,-1-1-1 0 0,1 0 0 0 0,-1 0 0 0 0,1 0 1 0 0,-1 0-1 0 0,0 0 0 0 0,0 0 0 0 0,0 0 1 0 0,0 0-1 0 0,0-5 0 0 0,-2 5-21 0 0,0 0-1 0 0,0 1 0 0 0,0-1 1 0 0,0 0-1 0 0,0 0 1 0 0,-1 0-1 0 0,1 1 0 0 0,-1-1 1 0 0,0 1-1 0 0,0-1 1 0 0,0 1-1 0 0,0 0 0 0 0,0-1 1 0 0,-1 1-1 0 0,1 1 1 0 0,0-1-1 0 0,-1 0 0 0 0,0 0 1 0 0,-3-1-1 0 0,1-1 333 0 0,-1 1-1 0 0,0 0 1 0 0,1 0-1 0 0,-1 0 0 0 0,-1 1 1 0 0,1 0-1 0 0,0 0 1 0 0,0 1-1 0 0,-1-1 0 0 0,1 1 1 0 0,-1 1-1 0 0,1-1 1 0 0,-1 1-1 0 0,1 0 1 0 0,-14 2-1 0 0,11 1 77 0 0,-1 0 0 0 0,1 0 0 0 0,-1 0 0 0 0,1 1 0 0 0,0 1 0 0 0,0 0 0 0 0,1 0 0 0 0,0 0 0 0 0,-12 11 0 0 0,-5 8 30 0 0,0 1 0 0 0,2 1 0 0 0,2 0 1 0 0,-37 59-1 0 0,-85 171 888 0 0,122-209-360 0 0,1 1 1 0 0,3 0-1 0 0,-19 84 0 0 0,35-127-696 0 0,0 0 0 0 0,0 0 0 0 0,1 1 0 0 0,-1-1 0 0 0,1 0 0 0 0,0 0 0 0 0,1 0 0 0 0,-1 0 0 0 0,1 1 0 0 0,0-1 0 0 0,1 0 0 0 0,-1 0 0 0 0,1 0 0 0 0,0-1 0 0 0,0 1 0 0 0,0 0 0 0 0,0-1 1 0 0,7 9-1 0 0,-5-9-60 0 0,0 0 1 0 0,1 0 0 0 0,-1 0 0 0 0,1-1 0 0 0,0 0 0 0 0,1 0 0 0 0,-1 0 0 0 0,0 0 0 0 0,1-1 0 0 0,-1 0 0 0 0,1 0 0 0 0,0 0 0 0 0,0-1 0 0 0,0 0 0 0 0,0 0 0 0 0,7 0 0 0 0,9 0 55 0 0,1-2-1 0 0,-2 0 1 0 0,1-2-1 0 0,0 0 1 0 0,0-1-1 0 0,-1-1 0 0 0,26-10 1 0 0,141-65 501 0 0,-183 78-616 0 0,176-95 79 0 0,215-153 1 0 0,-299 186-420 0 0,188-137-2546 0 0,-212 147-274 0 0,23-15-2098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15.179"/>
    </inkml:context>
    <inkml:brush xml:id="br0">
      <inkml:brushProperty name="width" value="0.035" units="cm"/>
      <inkml:brushProperty name="height" value="0.035" units="cm"/>
      <inkml:brushProperty name="color" value="#004F8B"/>
    </inkml:brush>
  </inkml:definitions>
  <inkml:trace contextRef="#ctx0" brushRef="#br0">484 1 3681 0 0,'0'0'52'0'0,"-1"0"1"0"0,1 1-1 0 0,-1-1 0 0 0,1 0 1 0 0,-1 1-1 0 0,1-1 0 0 0,-1 1 1 0 0,1-1-1 0 0,-1 1 0 0 0,1-1 1 0 0,-1 1-1 0 0,1-1 1 0 0,0 1-1 0 0,-1-1 0 0 0,1 1 1 0 0,0-1-1 0 0,0 1 0 0 0,-1 0 1 0 0,1-1-1 0 0,0 1 0 0 0,0 0 1 0 0,0-1-1 0 0,0 1 1 0 0,0 0-1 0 0,0-1 0 0 0,0 1 1 0 0,0-1-1 0 0,0 1 0 0 0,0 0 1 0 0,0-1-1 0 0,0 1 1 0 0,0 0-1 0 0,0-1 0 0 0,1 2 1 0 0,11 31 597 0 0,-10-30-388 0 0,-1-1 0 0 0,0 1 0 0 0,1 0-1 0 0,-1 0 1 0 0,0-1 0 0 0,0 1 0 0 0,-1 0-1 0 0,1 0 1 0 0,-1 0 0 0 0,1 0 0 0 0,-1 0-1 0 0,0 0 1 0 0,0 5 0 0 0,-45 80 8533 0 0,-33 135-7574 0 0,78-223-1198 0 0,-42 132 134 0 0,3-14 301 0 0,-45 233-1 0 0,54-256-132 0 0,30-94-343 0 0,0 1 0 0 0,0-1 0 0 0,0 1 1 0 0,-1 0-1 0 0,1-1 0 0 0,0 1 1 0 0,-1-1-1 0 0,1 1 0 0 0,-1-1 1 0 0,0 1-1 0 0,1-1 0 0 0,-1 1 1 0 0,0-1-1 0 0,0 0 0 0 0,-2 3 0 0 0,1-3-2 0 0,0-1-1 0 0,-1 0 1 0 0,1 0-1 0 0,0 1 0 0 0,0-1 1 0 0,-1 0-1 0 0,1-1 0 0 0,0 1 1 0 0,0 0-1 0 0,0-1 0 0 0,-1 1 1 0 0,1-1-1 0 0,-3-1 0 0 0,3 1 31 0 0,-1 0-1 0 0,0-1 1 0 0,1 0-1 0 0,-1 1 1 0 0,1-1-1 0 0,0 0 1 0 0,-1 0-1 0 0,1 0 1 0 0,0-1-1 0 0,0 1 1 0 0,0 0-1 0 0,1-1 1 0 0,-1 0-1 0 0,1 1 1 0 0,-1-1-1 0 0,1 0 1 0 0,-2-3-1 0 0,-19-59 198 0 0,18 49-207 0 0,-15-41-401 0 0,7 22 236 0 0,1 0 0 0 0,2 0 0 0 0,1-1 0 0 0,2 0 0 0 0,-3-44 0 0 0,9 80 152 0 0,1 0 0 0 0,-1 0 1 0 0,0 0-1 0 0,0 0 0 0 0,0 0 0 0 0,0 0 1 0 0,0 0-1 0 0,0 0 0 0 0,0 0 0 0 0,0 0 1 0 0,0 0-1 0 0,0 0 0 0 0,1 0 0 0 0,-1 0 1 0 0,0 0-1 0 0,0 0 0 0 0,0 0 0 0 0,0 0 1 0 0,0 0-1 0 0,0 0 0 0 0,0 0 0 0 0,0 0 1 0 0,0 0-1 0 0,0 0 0 0 0,1 0 0 0 0,-1 0 1 0 0,0 0-1 0 0,0 0 0 0 0,0 0 1 0 0,0 0-1 0 0,0 0 0 0 0,0 0 0 0 0,0-1 1 0 0,0 1-1 0 0,0 0 0 0 0,0 0 0 0 0,0 0 1 0 0,0 0-1 0 0,1 0 0 0 0,-1 0 0 0 0,0 0 1 0 0,0 0-1 0 0,0 0 0 0 0,0 0 0 0 0,0-1 1 0 0,7 19-399 0 0,6 27 336 0 0,40 340 961 0 0,-35-267-947 0 0,-18-115 79 0 0,1 1-1 0 0,-1-1 1 0 0,1 0 0 0 0,0 1-1 0 0,0-1 1 0 0,0 0 0 0 0,0 0-1 0 0,0 0 1 0 0,1 0 0 0 0,-1 0-1 0 0,1 0 1 0 0,0 0 0 0 0,0-1-1 0 0,0 1 1 0 0,0 0 0 0 0,0-1-1 0 0,1 0 1 0 0,-1 1 0 0 0,1-1-1 0 0,4 2 1 0 0,-4-2 5 0 0,0-1 1 0 0,1-1-1 0 0,-1 1 0 0 0,1 0 0 0 0,-1-1 1 0 0,1 0-1 0 0,-1 0 0 0 0,1 0 0 0 0,-1 0 1 0 0,1 0-1 0 0,-1-1 0 0 0,1 1 1 0 0,-1-1-1 0 0,1 0 0 0 0,-1 0 0 0 0,0-1 1 0 0,1 1-1 0 0,-1-1 0 0 0,4-2 0 0 0,14-8 49 0 0,0-1 1 0 0,-2-1-1 0 0,1-1 0 0 0,-2-1 0 0 0,32-35 0 0 0,73-101 93 0 0,-112 136-157 0 0,39-49 58 0 0,7-8 34 0 0,82-141 1 0 0,-137 211-155 0 0,-1 0 0 0 0,1 0 0 0 0,0-1 0 0 0,-1 1 0 0 0,0 0 0 0 0,0-1 0 0 0,0 1 0 0 0,0 0 1 0 0,-1-1-1 0 0,1-5 0 0 0,-1 8 27 0 0,0 1 0 0 0,0 0 0 0 0,-1-1 0 0 0,1 1 0 0 0,0 0 0 0 0,0-1 1 0 0,0 1-1 0 0,0 0 0 0 0,0 0 0 0 0,-1-1 0 0 0,1 1 0 0 0,0 0 0 0 0,0-1 0 0 0,0 1 1 0 0,-1 0-1 0 0,1 0 0 0 0,0 0 0 0 0,0-1 0 0 0,-1 1 0 0 0,1 0 0 0 0,0 0 0 0 0,-1 0 1 0 0,1 0-1 0 0,0-1 0 0 0,-1 1 0 0 0,1 0 0 0 0,0 0 0 0 0,-1 0 0 0 0,1 0 0 0 0,0 0 1 0 0,-1 0-1 0 0,1 0 0 0 0,0 0 0 0 0,-1 0 0 0 0,0 0 0 0 0,-23 11-936 0 0,18-7 411 0 0,1 0-1 0 0,0 1 1 0 0,0 0-1 0 0,1 0 1 0 0,0 0-1 0 0,0 0 1 0 0,0 1-1 0 0,0-1 1 0 0,1 1-1 0 0,0 0 1 0 0,0 0-1 0 0,-3 8 0 0 0,-4 18-4392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04.307"/>
    </inkml:context>
    <inkml:brush xml:id="br0">
      <inkml:brushProperty name="width" value="0.035" units="cm"/>
      <inkml:brushProperty name="height" value="0.035" units="cm"/>
      <inkml:brushProperty name="color" value="#004F8B"/>
    </inkml:brush>
  </inkml:definitions>
  <inkml:trace contextRef="#ctx0" brushRef="#br0">169 623 976 0 0,'-31'-17'1226'0'0,"23"11"-930"0"0,0 1 1 0 0,-1 0 0 0 0,0 1 0 0 0,0-1-1 0 0,0 2 1 0 0,0-1 0 0 0,-1 1 0 0 0,1 1-1 0 0,-1 0 1 0 0,0 0 0 0 0,-11 0 0 0 0,5 6 2928 0 0,30-2 1202 0 0,18-1-977 0 0,-17-2-4240 0 0,41-6 1458 0 0,0 3-1 0 0,68 4 0 0 0,-3 0-297 0 0,-38-6 147 0 0,101-21 1 0 0,-11 1-4 0 0,-73 19-516 0 0,0 6 0 0 0,146 15 1 0 0,-202-11 84 0 0,358-1 406 0 0,-328-4-240 0 0,334-38 26 0 0,-237 17-204 0 0,91-12 256 0 0,-97 10 269 0 0,308-7 0 0 0,-16 17-611 0 0,-122 0 6 0 0,287 38 177 0 0,-198-1 146 0 0,1-32 377 0 0,293-29-312 0 0,-585 39-355 0 0,493-13 270 0 0,-7-10 441 0 0,-263 13-3 0 0,-105 7-478 0 0,91-4 580 0 0,63-32-329 0 0,-271 25-335 0 0,6 1-131 0 0,199-27-22 0 0,144-20 163 0 0,-378 49-91 0 0,672-6 175 0 0,-379 21-77 0 0,799-51 1130 0 0,-1075 41-1253 0 0,483-6 64 0 0,-512 13-124 0 0,927 0 139 0 0,-167-10-258 0 0,43 18 185 0 0,-530-4-57 0 0,1025 37 276 0 0,-969-26 524 0 0,383 4-1200 0 0,-658-17 716 0 0,410 17-481 0 0,-33-2-78 0 0,-316-10 330 0 0,121 8-40 0 0,95 5-307 0 0,-250-14 238 0 0,319 0 741 0 0,-38-8-1389 0 0,-295-2 550 0 0,428-17 107 0 0,493-5 680 0 0,-441 47-1317 0 0,3 0 1150 0 0,-341-18-676 0 0,476 0-166 0 0,834 35 446 0 0,-1273-26-106 0 0,143-8-38 0 0,135 6-29 0 0,-40 32-472 0 0,-568-42 511 0 0,487 18-597 0 0,-349-28 232 0 0,103-3 333 0 0,-79 17 49 0 0,-84 0-77 0 0,147-12 0 0 0,-227 6-57 0 0,-1 0 0 0 0,1-1 0 0 0,-1 1 0 0 0,1-1 0 0 0,-1-1 1 0 0,0 1-1 0 0,1-1 0 0 0,-1 0 0 0 0,-1-1 0 0 0,1 1 0 0 0,7-7 1 0 0,-11 8-42 0 0,1 0 0 0 0,-1-1 1 0 0,0 1-1 0 0,0 0 1 0 0,0-1-1 0 0,0 0 0 0 0,0 1 1 0 0,0-1-1 0 0,-1 0 1 0 0,0 0-1 0 0,1 0 1 0 0,-1 0-1 0 0,0 0 0 0 0,0 0 1 0 0,-1 0-1 0 0,1 0 1 0 0,-1 0-1 0 0,0-1 0 0 0,1 1 1 0 0,-1 0-1 0 0,0 0 1 0 0,-1 0-1 0 0,1-1 0 0 0,-1 1 1 0 0,-1-5-1 0 0,-3-7-574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0.102"/>
    </inkml:context>
    <inkml:brush xml:id="br0">
      <inkml:brushProperty name="width" value="0.035" units="cm"/>
      <inkml:brushProperty name="height" value="0.035" units="cm"/>
      <inkml:brushProperty name="color" value="#008C3A"/>
    </inkml:brush>
  </inkml:definitions>
  <inkml:trace contextRef="#ctx0" brushRef="#br0">2 421 1152 0 0,'-1'3'10234'0'0,"12"-2"-6341"0"0,20-5-2528 0 0,-28 3-1342 0 0,0 0 0 0 0,0 0 0 0 0,0 0 0 0 0,0 0 1 0 0,1 1-1 0 0,-1 0 0 0 0,0-1 0 0 0,0 1 1 0 0,1 0-1 0 0,-1 1 0 0 0,0-1 0 0 0,0 1 0 0 0,0-1 1 0 0,0 1-1 0 0,1 0 0 0 0,-1 0 0 0 0,0 0 1 0 0,0 0-1 0 0,-1 1 0 0 0,1-1 0 0 0,0 1 0 0 0,0 0 1 0 0,-1 0-1 0 0,1 0 0 0 0,-1 0 0 0 0,0 0 1 0 0,1 1-1 0 0,-1-1 0 0 0,0 1 0 0 0,0-1 0 0 0,-1 1 1 0 0,1 0-1 0 0,0 0 0 0 0,-1-1 0 0 0,0 1 1 0 0,0 0-1 0 0,2 6 0 0 0,-1 0-252 0 0,0 0 1 0 0,-1 0-1 0 0,0 0 0 0 0,0 0 0 0 0,-1 0 1 0 0,0 0-1 0 0,-1 0 0 0 0,0 0 0 0 0,0 0 1 0 0,-1 0-1 0 0,0 0 0 0 0,-5 12 0 0 0,1-8 170 0 0,0 0-1 0 0,-1 0 1 0 0,-10 15-1 0 0,15-25 224 0 0,0-1-1 0 0,0 1 1 0 0,1 0-1 0 0,-2-1 0 0 0,1 1 1 0 0,0-1-1 0 0,0 0 1 0 0,-1 0-1 0 0,0 0 1 0 0,1 0-1 0 0,-1 0 1 0 0,0 0-1 0 0,0-1 0 0 0,0 1 1 0 0,0-1-1 0 0,0 0 1 0 0,0 0-1 0 0,0 0 1 0 0,0 0-1 0 0,-6 0 0 0 0,8-1-111 0 0,0-1-1 0 0,0 1 0 0 0,0 0 0 0 0,0-1 0 0 0,1 1 0 0 0,-1 0 1 0 0,0-1-1 0 0,0 1 0 0 0,0-1 0 0 0,0 0 0 0 0,1 1 0 0 0,-1-1 1 0 0,0 0-1 0 0,0 1 0 0 0,1-1 0 0 0,-1 0 0 0 0,1 0 0 0 0,-1 0 1 0 0,1 1-1 0 0,-1-1 0 0 0,1 0 0 0 0,-1 0 0 0 0,1 0 0 0 0,0 0 0 0 0,-1 0 1 0 0,1 0-1 0 0,0 0 0 0 0,0 0 0 0 0,0 0 0 0 0,0 0 0 0 0,0 0 1 0 0,0 0-1 0 0,0 0 0 0 0,0 0 0 0 0,1-2 0 0 0,6-40 12 0 0,-5 36 46 0 0,10-35-290 0 0,3 1 0 0 0,0 0-1 0 0,3 1 1 0 0,2 0 0 0 0,1 2-1 0 0,1 1 1 0 0,3 0 0 0 0,1 2 0 0 0,1 1-1 0 0,2 1 1 0 0,1 1 0 0 0,2 2-1 0 0,1 1 1 0 0,1 2 0 0 0,2 1 0 0 0,38-21-1 0 0,-68 44-102 0 0,0 0-1 0 0,0 0 1 0 0,0 1-1 0 0,0 0 1 0 0,0 0-1 0 0,11-2 1 0 0,-16 4 244 0 0,0 0-1 0 0,0 0 1 0 0,0 0 0 0 0,0 0 0 0 0,0 0-1 0 0,0 0 1 0 0,0 0 0 0 0,0 0 0 0 0,0 0-1 0 0,0 0 1 0 0,0 1 0 0 0,0-1 0 0 0,0 0-1 0 0,0 1 1 0 0,0-1 0 0 0,0 1 0 0 0,0-1-1 0 0,0 1 1 0 0,0 0 0 0 0,0-1 0 0 0,-1 1-1 0 0,1 0 1 0 0,0-1 0 0 0,0 1 0 0 0,-1 0-1 0 0,1 0 1 0 0,-1 0 0 0 0,1 0 0 0 0,-1-1 0 0 0,1 1-1 0 0,-1 0 1 0 0,1 0 0 0 0,-1 0 0 0 0,0 0-1 0 0,1 0 1 0 0,-1 0 0 0 0,0 0 0 0 0,0 0-1 0 0,0 0 1 0 0,0 1 0 0 0,0-1 0 0 0,0 0-1 0 0,0 0 1 0 0,0 0 0 0 0,0 0 0 0 0,-1 0-1 0 0,1 0 1 0 0,0 0 0 0 0,-1 1 0 0 0,-2 12 196 0 0,-1 0 1 0 0,0-1-1 0 0,-1 0 1 0 0,0 0-1 0 0,-1 0 1 0 0,-7 12-1 0 0,-52 74 1415 0 0,37-59-1045 0 0,-79 111 1367 0 0,-65 102 1074 0 0,165-241-2838 0 0,1 0 1 0 0,0 0-1 0 0,1 0 1 0 0,0 1-1 0 0,1 0 0 0 0,0-1 1 0 0,-2 25-1 0 0,5-32-148 0 0,1-1-1 0 0,0 0 0 0 0,0 0 0 0 0,0 0 1 0 0,1 0-1 0 0,-1 1 0 0 0,1-1 0 0 0,0 0 1 0 0,0 0-1 0 0,1 0 0 0 0,-1 0 0 0 0,1 0 1 0 0,0-1-1 0 0,0 1 0 0 0,0 0 0 0 0,0-1 1 0 0,1 0-1 0 0,-1 1 0 0 0,1-1 1 0 0,0 0-1 0 0,0 0 0 0 0,0 0 0 0 0,0-1 1 0 0,1 1-1 0 0,-1-1 0 0 0,1 0 0 0 0,-1 0 1 0 0,8 3-1 0 0,-2-2-163 0 0,0 0 0 0 0,-1-1 0 0 0,1 0 0 0 0,0 0-1 0 0,1-1 1 0 0,-1 0 0 0 0,0 0 0 0 0,0-1 0 0 0,0-1 0 0 0,1 1 0 0 0,16-5 0 0 0,-8 1-764 0 0,-1-1-1 0 0,1-1 1 0 0,-1 0 0 0 0,0-2 0 0 0,17-9 0 0 0,-5 0-4113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06.441"/>
    </inkml:context>
    <inkml:brush xml:id="br0">
      <inkml:brushProperty name="width" value="0.035" units="cm"/>
      <inkml:brushProperty name="height" value="0.035" units="cm"/>
      <inkml:brushProperty name="color" value="#004F8B"/>
    </inkml:brush>
  </inkml:definitions>
  <inkml:trace contextRef="#ctx0" brushRef="#br0">368 1914 3681 0 0,'-3'-1'163'0'0,"-1"1"0"0"0,1-1 0 0 0,-1 1 0 0 0,1 0 0 0 0,-1-1 0 0 0,0 2 0 0 0,1-1 0 0 0,-1 0 0 0 0,1 1 0 0 0,-1-1 1 0 0,1 1-1 0 0,-1 0 0 0 0,1 0 0 0 0,-1 1 0 0 0,1-1 0 0 0,0 1 0 0 0,0-1 0 0 0,0 1 0 0 0,0 0 0 0 0,0 0 0 0 0,0 1 0 0 0,0-1 0 0 0,1 0 0 0 0,-1 1 1 0 0,1 0-1 0 0,0-1 0 0 0,-3 6 0 0 0,-9 5-880 0 0,14-12 793 0 0,-1 0 0 0 0,0 1 1 0 0,0-1-1 0 0,0-1 0 0 0,0 1 1 0 0,0 0-1 0 0,0 0 0 0 0,0 0 0 0 0,0 0 1 0 0,0-1-1 0 0,0 1 0 0 0,0 0 1 0 0,0-1-1 0 0,-1 1 0 0 0,1-1 1 0 0,0 0-1 0 0,-1 1 0 0 0,1-1 1 0 0,0 0-1 0 0,0 0 0 0 0,-1 0 1 0 0,1 1-1 0 0,0-1 0 0 0,-1-1 0 0 0,0 1 1 0 0,0-1 85 0 0,1 0 1 0 0,0 0-1 0 0,0 0 1 0 0,0 0 0 0 0,0 0-1 0 0,0 0 1 0 0,0 0-1 0 0,0 0 1 0 0,0-1-1 0 0,1 1 1 0 0,-1 0 0 0 0,0-1-1 0 0,1 1 1 0 0,-1-1-1 0 0,1 1 1 0 0,-1 0-1 0 0,1-1 1 0 0,0-1-1 0 0,-2-11 703 0 0,0-1 0 0 0,1 1 0 0 0,2-19 0 0 0,-1 28-1081 0 0,4-56 1045 0 0,4 1-1 0 0,15-61 1 0 0,5-37-821 0 0,14-437-62 0 0,-28 303 257 0 0,-13 276-196 0 0,-2-1-1 0 0,0 0 1 0 0,-1 0-1 0 0,-1 0 1 0 0,-7-23-1 0 0,-1-9 262 0 0,10 45-276 0 0,1 1-1 0 0,-1-1 1 0 0,1 0 0 0 0,0 0 0 0 0,1 1-1 0 0,-1-1 1 0 0,0 0 0 0 0,1 1 0 0 0,0-1-1 0 0,0 0 1 0 0,0 1 0 0 0,1-1 0 0 0,1-3-1 0 0,4-10-470 0 0,-7 17 465 0 0,0-1 0 0 0,0 1 0 0 0,0 0 1 0 0,0 0-1 0 0,0 0 0 0 0,0-1 0 0 0,0 1 0 0 0,0 0 0 0 0,0 0 0 0 0,0 0 0 0 0,0-1 0 0 0,0 1 0 0 0,0 0 0 0 0,0 0 0 0 0,0 0 0 0 0,0 0 1 0 0,0-1-1 0 0,0 1 0 0 0,-1 0 0 0 0,1 0 0 0 0,0 0 0 0 0,0 0 0 0 0,0-1 0 0 0,0 1 0 0 0,0 0 0 0 0,0 0 0 0 0,0 0 0 0 0,-1 0 0 0 0,1 0 1 0 0,0 0-1 0 0,0-1 0 0 0,0 1 0 0 0,0 0 0 0 0,-1 0 0 0 0,1 0 0 0 0,0 0 0 0 0,0 0 0 0 0,0 0 0 0 0,0 0 0 0 0,-1 0 0 0 0,1 0 1 0 0,0 0-1 0 0,0 0 0 0 0,0 0 0 0 0,-1 0 0 0 0,-14 1 108 0 0,-13 8 135 0 0,20-3-224 0 0,0 1 0 0 0,0-1 0 0 0,1 2-1 0 0,0-1 1 0 0,0 1 0 0 0,1 0 0 0 0,0 0 0 0 0,0 1 0 0 0,-7 16 0 0 0,-5 12 13 0 0,-13 43 0 0 0,20-49-15 0 0,-33 107 152 0 0,28-82-1 0 0,-31 73 1 0 0,46-126-122 0 0,0 0 0 0 0,-1 0-1 0 0,0 0 1 0 0,1 0 0 0 0,-1-1 0 0 0,0 1 0 0 0,-1-1 0 0 0,1 1-1 0 0,0-1 1 0 0,-1 0 0 0 0,1 1 0 0 0,-5 1 0 0 0,30-38 222 0 0,-12 15-246 0 0,24-39-6 0 0,-2-1-1 0 0,-4-2 1 0 0,28-78 0 0 0,49-200-7 0 0,-54 161 2 0 0,-49 169-26 0 0,-3 5 3 0 0,1 1 0 0 0,0-1 0 0 0,0 1 0 0 0,0-1 0 0 0,0 1 0 0 0,1 0 0 0 0,-1 0 0 0 0,1-1 1 0 0,0 1-1 0 0,0 0 0 0 0,0 1 0 0 0,4-6 0 0 0,0 46-423 0 0,-1 80 207 0 0,-4-63 348 0 0,15 104 0 0 0,-13-141-61 0 0,2-1 0 0 0,0 0 0 0 0,0 0 0 0 0,2 0 1 0 0,0-1-1 0 0,1 0 0 0 0,0 0 0 0 0,2-1 0 0 0,0 0 0 0 0,11 14 0 0 0,-4-9-266 0 0,1-1-1 0 0,1-1 1 0 0,1 0 0 0 0,34 24-1 0 0,-56-51-8695 0 0,-9-8 7230 0 0,1 2 1539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1.581"/>
    </inkml:context>
    <inkml:brush xml:id="br0">
      <inkml:brushProperty name="width" value="0.035" units="cm"/>
      <inkml:brushProperty name="height" value="0.035" units="cm"/>
      <inkml:brushProperty name="color" value="#004F8B"/>
    </inkml:brush>
  </inkml:definitions>
  <inkml:trace contextRef="#ctx0" brushRef="#br0">165 570 2793 0 0,'-11'-79'5400'0'0,"10"69"-506"0"0,-12 160-5874 0 0,10-95 1471 0 0,-2-1-1 0 0,-21 94 1 0 0,-30 16-7 0 0,9-33-119 0 0,44-117-9 0 0,8-16 3 0 0,9-22-173 0 0,28-100 392 0 0,26-134 0 0 0,-39 135-343 0 0,54-145 0 0 0,-67 228-232 0 0,2 1 1 0 0,1 1-1 0 0,2 0 1 0 0,1 2-1 0 0,2 0 0 0 0,2 2 1 0 0,46-49-1 0 0,-65 77 20 0 0,0-1-1 0 0,0 1 1 0 0,0 1-1 0 0,1-1 1 0 0,0 1-1 0 0,0 1 0 0 0,12-5 1 0 0,-18 8-56 0 0,0 0 0 0 0,0 0 0 0 0,0 0 0 0 0,0 1 0 0 0,0-1 0 0 0,0 1-1 0 0,0-1 1 0 0,0 1 0 0 0,0 0 0 0 0,0 0 0 0 0,0 0 0 0 0,0 0 0 0 0,0 0 0 0 0,0 1 0 0 0,0-1 0 0 0,0 1 0 0 0,1-1 0 0 0,-2 1 0 0 0,1 0 0 0 0,0 0 0 0 0,0 0 0 0 0,0 0 0 0 0,0 0 0 0 0,0 0-1 0 0,-1 0 1 0 0,1 0 0 0 0,0 1 0 0 0,-1-1 0 0 0,1 1 0 0 0,-1-1 0 0 0,0 1 0 0 0,0 0 0 0 0,1-1 0 0 0,-1 1 0 0 0,0 0 0 0 0,0 0 0 0 0,-1 0 0 0 0,2 2 0 0 0,2 8-217 0 0,0 1 1 0 0,-1 0 0 0 0,0 0 0 0 0,-1 1 0 0 0,-1-1-1 0 0,0 0 1 0 0,-1 1 0 0 0,0-1 0 0 0,-1 0-1 0 0,0 1 1 0 0,-1-1 0 0 0,-6 21 0 0 0,1-10-30 0 0,-1-1 0 0 0,-1-1 1 0 0,-1 1-1 0 0,0-1 1 0 0,-2-1-1 0 0,-16 23 0 0 0,-131 196 5344 0 0,155-232-5087 0 0,1 0-1 0 0,0 1 1 0 0,0-1-1 0 0,1 1 1 0 0,0-1-1 0 0,1 1 1 0 0,0 0-1 0 0,0-1 1 0 0,1 1-1 0 0,0 0 1 0 0,0 0-1 0 0,1 0 1 0 0,0-1-1 0 0,1 1 1 0 0,3 9-1 0 0,-1 0-41 0 0,1 1 0 0 0,2-1 0 0 0,0-1 0 0 0,0 1 0 0 0,2-1 0 0 0,10 17 0 0 0,-15-30-12 0 0,-1 1 0 0 0,1-1 1 0 0,-1 0-1 0 0,1 0 0 0 0,0-1 0 0 0,0 1 0 0 0,1-1 0 0 0,-1 0 0 0 0,1 0 1 0 0,0 0-1 0 0,0-1 0 0 0,0 1 0 0 0,0-1 0 0 0,7 2 0 0 0,-3-2 24 0 0,0 0-1 0 0,1-1 1 0 0,-1 0 0 0 0,0-1-1 0 0,1 1 1 0 0,-1-2-1 0 0,19-2 1 0 0,-11-1-526 0 0,0 0 0 0 0,0-1 0 0 0,0 0 0 0 0,-1-2 0 0 0,0 0 0 0 0,0-1 0 0 0,-1 0 0 0 0,24-17 0 0 0,-12 1-2953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2.016"/>
    </inkml:context>
    <inkml:brush xml:id="br0">
      <inkml:brushProperty name="width" value="0.035" units="cm"/>
      <inkml:brushProperty name="height" value="0.035" units="cm"/>
      <inkml:brushProperty name="color" value="#004F8B"/>
    </inkml:brush>
  </inkml:definitions>
  <inkml:trace contextRef="#ctx0" brushRef="#br0">343 319 1584 0 0,'0'1'17'0'0,"0"0"-1"0"0,0 0 1 0 0,0 0-1 0 0,0 0 1 0 0,1 0-1 0 0,-1-1 1 0 0,0 1-1 0 0,0 0 1 0 0,0 0-1 0 0,1 0 1 0 0,-1-1-1 0 0,0 1 1 0 0,1 0-1 0 0,-1 0 1 0 0,1-1-1 0 0,-1 1 1 0 0,1 0-1 0 0,-1-1 1 0 0,1 1-1 0 0,0-1 1 0 0,-1 1-1 0 0,1-1 1 0 0,0 1-1 0 0,-1-1 1 0 0,1 1-1 0 0,0-1 1 0 0,-1 1-1 0 0,2-1 1 0 0,28 1 781 0 0,-25-2-614 0 0,0 0 0 0 0,0 0 0 0 0,-1-1 0 0 0,1 0 0 0 0,0 0 0 0 0,-1 0 0 0 0,1 0 0 0 0,-1-1 0 0 0,0 0 0 0 0,5-3 0 0 0,-6 1-106 0 0,1 1-1 0 0,-1-1 0 0 0,0-1 1 0 0,0 1-1 0 0,-1 0 1 0 0,1-1-1 0 0,-1 1 1 0 0,0-1-1 0 0,-1 0 1 0 0,1 1-1 0 0,-1-1 1 0 0,-1 0-1 0 0,1 0 1 0 0,-1 0-1 0 0,0 0 1 0 0,0 0-1 0 0,0 0 1 0 0,-1 0-1 0 0,0 0 0 0 0,0 1 1 0 0,-1-1-1 0 0,0 0 1 0 0,0 1-1 0 0,0-1 1 0 0,-5-8-1 0 0,1 2 400 0 0,0 2 0 0 0,0-1 0 0 0,-1 1 0 0 0,-1 0-1 0 0,0 0 1 0 0,0 1 0 0 0,-1 0 0 0 0,0 0 0 0 0,-1 1 0 0 0,1 0 0 0 0,-15-8-1 0 0,14 10-287 0 0,0 1-1 0 0,0 0 1 0 0,-1 0-1 0 0,1 1 1 0 0,-1 1-1 0 0,-1 0 1 0 0,1 0-1 0 0,-18-2 1 0 0,24 5-260 0 0,-1 0 0 0 0,1 0-1 0 0,0 1 1 0 0,0 0 0 0 0,0 0 0 0 0,0 0 0 0 0,0 0 0 0 0,0 1 0 0 0,0 0 0 0 0,0 0 0 0 0,0 0-1 0 0,1 1 1 0 0,-1-1 0 0 0,1 1 0 0 0,0 0 0 0 0,-1 1 0 0 0,1-1 0 0 0,1 1 0 0 0,-1-1 0 0 0,1 1-1 0 0,-4 5 1 0 0,-11 17-321 0 0,2 1 1 0 0,1 1-1 0 0,2 0 0 0 0,0 0 0 0 0,2 1 0 0 0,1 1 0 0 0,2 0 0 0 0,-10 59 0 0 0,17-81 602 0 0,0-1 0 0 0,1 0 0 0 0,-1 0 0 0 0,1 0 0 0 0,1 1 1 0 0,0-1-1 0 0,0 0 0 0 0,0 0 0 0 0,1 0 0 0 0,-1 0 0 0 0,2 0 0 0 0,-1 0 0 0 0,5 6 0 0 0,-5-9-82 0 0,0-1 0 0 0,1 0-1 0 0,0 1 1 0 0,0-1 0 0 0,0-1 0 0 0,0 1-1 0 0,0 0 1 0 0,1-1 0 0 0,-1 1-1 0 0,1-1 1 0 0,-1 0 0 0 0,1 0 0 0 0,0-1-1 0 0,0 1 1 0 0,0-1 0 0 0,0 0 0 0 0,0 0-1 0 0,0 0 1 0 0,1 0 0 0 0,-1-1-1 0 0,0 1 1 0 0,0-1 0 0 0,7-1 0 0 0,8-1-129 0 0,0-1 0 0 0,-1-1 0 0 0,1 0 0 0 0,-1-1 1 0 0,0-2-1 0 0,0 1 0 0 0,-1-2 0 0 0,0 0 0 0 0,0-1 0 0 0,-1-1 1 0 0,0-1-1 0 0,-1 0 0 0 0,0-1 0 0 0,-1 0 0 0 0,0-1 1 0 0,-1-1-1 0 0,14-18 0 0 0,-24 26-437 0 0,0 0 1 0 0,0 0 0 0 0,0 0-1 0 0,-1 0 1 0 0,1 0-1 0 0,-1-1 1 0 0,-1 1 0 0 0,0 0-1 0 0,1-1 1 0 0,-1-10-1 0 0,-1-3-3543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2.431"/>
    </inkml:context>
    <inkml:brush xml:id="br0">
      <inkml:brushProperty name="width" value="0.035" units="cm"/>
      <inkml:brushProperty name="height" value="0.035" units="cm"/>
      <inkml:brushProperty name="color" value="#004F8B"/>
    </inkml:brush>
  </inkml:definitions>
  <inkml:trace contextRef="#ctx0" brushRef="#br0">33 233 3081 0 0,'20'21'1473'0'0,"-10"-17"559"0"0,-12-13 1872 0 0,-12-11-2271 0 0,13 19-1427 0 0,1 0 1 0 0,-1-1 0 0 0,0 1 0 0 0,0 0 0 0 0,0 0 0 0 0,0 0 0 0 0,0 0-1 0 0,0 0 1 0 0,-1 0 0 0 0,1 0 0 0 0,0 0 0 0 0,0 0 0 0 0,-1 1 0 0 0,1-1 0 0 0,0 0-1 0 0,-1 1 1 0 0,1-1 0 0 0,-1 1 0 0 0,1 0 0 0 0,-1-1 0 0 0,-1 1 0 0 0,2 1-140 0 0,0-1 1 0 0,0 1-1 0 0,0-1 1 0 0,0 1 0 0 0,0 0-1 0 0,0-1 1 0 0,1 1 0 0 0,-1 0-1 0 0,0 0 1 0 0,1 0-1 0 0,-1-1 1 0 0,0 1 0 0 0,1 0-1 0 0,-1 0 1 0 0,1 0 0 0 0,0 0-1 0 0,-1 0 1 0 0,1 0-1 0 0,0 0 1 0 0,-1 0 0 0 0,1 2-1 0 0,-2 10-176 0 0,1 0 1 0 0,0 0-1 0 0,1 19 0 0 0,0-28 157 0 0,1 7-119 0 0,-1 1 0 0 0,2 0 0 0 0,-1-1 0 0 0,1 1 0 0 0,1-1 0 0 0,0 0-1 0 0,1 0 1 0 0,9 20 0 0 0,-11-28 91 0 0,0 0-1 0 0,0 0 0 0 0,0 0 1 0 0,0 0-1 0 0,1 0 1 0 0,-1-1-1 0 0,1 1 1 0 0,0-1-1 0 0,0 1 0 0 0,0-1 1 0 0,0 0-1 0 0,0 0 1 0 0,0 0-1 0 0,0-1 1 0 0,1 1-1 0 0,-1-1 0 0 0,1 0 1 0 0,-1 0-1 0 0,1 0 1 0 0,-1 0-1 0 0,1-1 1 0 0,0 1-1 0 0,-1-1 0 0 0,1 0 1 0 0,0 0-1 0 0,-1 0 1 0 0,1-1-1 0 0,-1 1 1 0 0,1-1-1 0 0,0 0 0 0 0,6-2 1 0 0,6-3 16 0 0,0-1 0 0 0,0-1 1 0 0,0 0-1 0 0,-1-1 0 0 0,-1 0 1 0 0,0-2-1 0 0,0 1 0 0 0,-1-2 1 0 0,0 0-1 0 0,-1 0 0 0 0,0-1 1 0 0,16-24-1 0 0,-16 20-160 0 0,-1 0 0 0 0,0-1 0 0 0,-1 0 0 0 0,-1-1 0 0 0,-1 0 1 0 0,-1-1-1 0 0,-1 0 0 0 0,0 0 0 0 0,-1 0 0 0 0,2-28 0 0 0,-6 43-33 0 0,-1 0 0 0 0,0 0 0 0 0,0-1-1 0 0,-1 1 1 0 0,1 0 0 0 0,-1-1 0 0 0,0 1 0 0 0,-3-8 0 0 0,-9-7-3371 0 0,18 21-1366 0 0,5-1 3209 0 0,-5-3 502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2.874"/>
    </inkml:context>
    <inkml:brush xml:id="br0">
      <inkml:brushProperty name="width" value="0.035" units="cm"/>
      <inkml:brushProperty name="height" value="0.035" units="cm"/>
      <inkml:brushProperty name="color" value="#004F8B"/>
    </inkml:brush>
  </inkml:definitions>
  <inkml:trace contextRef="#ctx0" brushRef="#br0">212 134 144 0 0,'1'1'107'0'0,"0"-1"0"0"0,0 1 0 0 0,0-1 0 0 0,0 1 0 0 0,0 0-1 0 0,0 0 1 0 0,-1-1 0 0 0,1 1 0 0 0,0 0 0 0 0,0 0 0 0 0,-1 0 0 0 0,1 0 0 0 0,-1 0 0 0 0,1 0 0 0 0,-1 0 0 0 0,1 0-1 0 0,-1 0 1 0 0,1 0 0 0 0,-1 0 0 0 0,0 0 0 0 0,0 0 0 0 0,1 2 0 0 0,6 32 2933 0 0,-6-29-2202 0 0,4 26 150 0 0,-2-1 0 0 0,-1 1 0 0 0,-2-1 0 0 0,-3 40 0 0 0,-26 125 1339 0 0,18-134-1503 0 0,2 0 0 0 0,-2 108-1 0 0,17-133-957 0 0,-6-37 114 0 0,0 0 0 0 0,0 0 0 0 0,0 0 1 0 0,0 0-1 0 0,0 0 0 0 0,0 0 0 0 0,0 1 0 0 0,0-1 0 0 0,0 0 0 0 0,0 0 0 0 0,0 0 1 0 0,0 0-1 0 0,0 0 0 0 0,1 0 0 0 0,-1 1 0 0 0,0-1 0 0 0,0 0 0 0 0,0 0 1 0 0,0 0-1 0 0,0 0 0 0 0,0 0 0 0 0,0 0 0 0 0,0 0 0 0 0,0 1 0 0 0,0-1 1 0 0,0 0-1 0 0,1 0 0 0 0,-1 0 0 0 0,0 0 0 0 0,0 0 0 0 0,0 0 0 0 0,0 0 1 0 0,0 0-1 0 0,0 0 0 0 0,1 0 0 0 0,-1 0 0 0 0,0 0 0 0 0,0 0 0 0 0,0 0 1 0 0,0 0-1 0 0,0 0 0 0 0,0 0 0 0 0,1 0 0 0 0,-1 0 0 0 0,0 0 0 0 0,0 0 0 0 0,0 0 1 0 0,0 0-1 0 0,0 0 0 0 0,1 0 0 0 0,-1 0 0 0 0,0 0 0 0 0,0 0 0 0 0,0 0 1 0 0,0 0-1 0 0,0 0 0 0 0,0 0 0 0 0,1 0 0 0 0,3-22-1660 0 0,4-75-1461 0 0,-8-184-1 0 0,-6 217 1700 0 0,-2-1 1 0 0,-3 1 0 0 0,-36-114-1 0 0,15 97 1442 0 0,30 75 0 0 0,-2-1 0 0 0,1 1 0 0 0,-1 1 0 0 0,0-1 0 0 0,0 1 0 0 0,0-1 0 0 0,-1 1 0 0 0,0 0 0 0 0,0 1 0 0 0,-9-7 0 0 0,13 10 2 0 0,1 1 0 0 0,-1-1 0 0 0,0 1 0 0 0,0-1 0 0 0,0 1 0 0 0,0-1 0 0 0,0 1 0 0 0,0 0 0 0 0,0-1 0 0 0,0 1 0 0 0,0 0-1 0 0,0 0 1 0 0,0 0 0 0 0,0-1 0 0 0,0 1 0 0 0,0 0 0 0 0,0 1 0 0 0,0-1 0 0 0,0 0 0 0 0,0 0 0 0 0,0 0 0 0 0,0 1 0 0 0,1-1 0 0 0,-1 0 0 0 0,0 1 0 0 0,0-1-1 0 0,0 1 1 0 0,0-1 0 0 0,-1 1 0 0 0,0 1 10 0 0,1 0 0 0 0,-1 0 0 0 0,1 0 0 0 0,0 0-1 0 0,0 0 1 0 0,-1 1 0 0 0,1-1 0 0 0,1 0 0 0 0,-1 0 0 0 0,0 1-1 0 0,0 3 1 0 0,-1 4 46 0 0,1-1-1 0 0,0 0 0 0 0,0 1 1 0 0,1-1-1 0 0,2 14 0 0 0,0-14 219 0 0,1 0-1 0 0,-1 0 0 0 0,2-1 0 0 0,-1 1 0 0 0,1-1 1 0 0,1 1-1 0 0,0-1 0 0 0,0-1 0 0 0,0 1 0 0 0,1-1 0 0 0,0 0 1 0 0,0 0-1 0 0,1-1 0 0 0,0 1 0 0 0,0-2 0 0 0,1 1 1 0 0,-1-1-1 0 0,1 0 0 0 0,0 0 0 0 0,1-1 0 0 0,14 5 1 0 0,-5-2 237 0 0,-1-2-1 0 0,1 0 1 0 0,1-1 0 0 0,-1 0 0 0 0,0-2 0 0 0,1 0 0 0 0,0-1 0 0 0,-1-1 0 0 0,36-5 0 0 0,-21 0-248 0 0,-1-2-1 0 0,33-12 1 0 0,-53 15-533 0 0,-1 0 0 0 0,1-1 0 0 0,-1 0 1 0 0,0-1-1 0 0,-1 0 0 0 0,0-1 0 0 0,0 0 0 0 0,17-16 1 0 0,-18 6-1507 0 0,-8 17 1691 0 0,-1-1 1 0 0,0 1-1 0 0,0-1 1 0 0,0 1 0 0 0,0 0-1 0 0,0-1 1 0 0,0 1-1 0 0,0-1 1 0 0,0 1-1 0 0,0 0 1 0 0,0-1-1 0 0,0 1 1 0 0,0-1 0 0 0,0 1-1 0 0,0 0 1 0 0,0-1-1 0 0,0 1 1 0 0,0-1-1 0 0,0 1 1 0 0,0 0 0 0 0,-1-1-1 0 0,1 1 1 0 0,0 0-1 0 0,0-1 1 0 0,-1 1-1 0 0,1 0 1 0 0,0-1 0 0 0,0 1-1 0 0,-1 0 1 0 0,1-1-1 0 0,0 1 1 0 0,-1 0-1 0 0,1 0 1 0 0,0-1-1 0 0,-1 1 1 0 0,1 0 0 0 0,0 0-1 0 0,-1 0 1 0 0,1 0-1 0 0,-1-1 1 0 0,1 1-1 0 0,0 0 1 0 0,-1 0 0 0 0,-3 0-516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3.312"/>
    </inkml:context>
    <inkml:brush xml:id="br0">
      <inkml:brushProperty name="width" value="0.035" units="cm"/>
      <inkml:brushProperty name="height" value="0.035" units="cm"/>
      <inkml:brushProperty name="color" value="#004F8B"/>
    </inkml:brush>
  </inkml:definitions>
  <inkml:trace contextRef="#ctx0" brushRef="#br0">10 164 144 0 0,'27'32'1909'0'0,"-24"-30"-1643"0"0,0 1-1 0 0,0 0 0 0 0,0 0 1 0 0,0 0-1 0 0,0 1 0 0 0,-1-1 1 0 0,1 1-1 0 0,-1-1 0 0 0,0 1 1 0 0,0 0-1 0 0,-1 0 0 0 0,1 0 1 0 0,-1 0-1 0 0,0 0 1 0 0,0 0-1 0 0,0 0 0 0 0,0 1 1 0 0,-1-1-1 0 0,1 0 0 0 0,-1 6 1 0 0,-40 148 4014 0 0,15-69-368 0 0,17-32-2152 0 0,6-20-3319 0 0,7-55-2179 0 0,2-4 4209 0 0,4-134 620 0 0,-9 92-243 0 0,4 1 0 0 0,22-108 0 0 0,-26 167-824 0 0,-1 0 0 0 0,1 0 0 0 0,0 0 0 0 0,0 0 0 0 0,1 0 0 0 0,-1 0 0 0 0,1 1 0 0 0,0-1 0 0 0,0 1 0 0 0,0 0 0 0 0,0 0 0 0 0,1 0 0 0 0,-1 0 0 0 0,1 1 0 0 0,0-1 0 0 0,0 1 0 0 0,0 0 0 0 0,0 0 0 0 0,6-2 0 0 0,10-3 225 0 0,1 0 0 0 0,40-6 0 0 0,-27 6-113 0 0,-21 4-32 0 0,14-4-449 0 0,-1 2-1 0 0,1 0 1 0 0,0 1-1 0 0,0 2 0 0 0,53 2 1 0 0,-80 1-408 0 0,0-1 659 0 0,0 0 0 0 0,0 0 0 0 0,0 0 0 0 0,0 0-1 0 0,0 0 1 0 0,0 0 0 0 0,0 0 0 0 0,0 0 0 0 0,0 0 0 0 0,0 1 0 0 0,0-1 0 0 0,0 0 0 0 0,0 0 0 0 0,0 0 0 0 0,0 0-1 0 0,0 0 1 0 0,0 0 0 0 0,0 0 0 0 0,0 0 0 0 0,0 0 0 0 0,0 1 0 0 0,0-1 0 0 0,0 0 0 0 0,0 0 0 0 0,1 1-1318 0 0,-1-1 1318 0 0,0 0 0 0 0,0 0 0 0 0,0 0 0 0 0,1 0 0 0 0,-1 0 0 0 0,-4 1-4061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3.552"/>
    </inkml:context>
    <inkml:brush xml:id="br0">
      <inkml:brushProperty name="width" value="0.035" units="cm"/>
      <inkml:brushProperty name="height" value="0.035" units="cm"/>
      <inkml:brushProperty name="color" value="#004F8B"/>
    </inkml:brush>
  </inkml:definitions>
  <inkml:trace contextRef="#ctx0" brushRef="#br0">4 210 3081 0 0,'-1'2'22'0'0,"1"0"1"0"0,-1 0 0 0 0,1 1 0 0 0,-1-1 0 0 0,1 1 0 0 0,0-1-1 0 0,0 0 1 0 0,0 1 0 0 0,0-1 0 0 0,0 0 0 0 0,1 1-1 0 0,-1-1 1 0 0,1 0 0 0 0,-1 1 0 0 0,1-1 0 0 0,0 0 0 0 0,0 0-1 0 0,0 1 1 0 0,0-1 0 0 0,3 3 0 0 0,-2-3 4 0 0,0 0 0 0 0,1 0 0 0 0,-1 0 0 0 0,1 0 0 0 0,-1 0 0 0 0,1-1 0 0 0,0 0 0 0 0,0 1 0 0 0,-1-1 0 0 0,1 0 0 0 0,0 0 0 0 0,0 0 0 0 0,0-1 0 0 0,0 1 0 0 0,0-1 0 0 0,5 1 1 0 0,-2-2-94 0 0,0 1 1 0 0,1-1 0 0 0,-1 0 0 0 0,0-1 0 0 0,0 1 0 0 0,0-1 0 0 0,0-1 0 0 0,-1 1 0 0 0,1-1 0 0 0,0 0 0 0 0,-1 0 0 0 0,0 0 0 0 0,0-1 0 0 0,0 0 0 0 0,0 0-1 0 0,-1 0 1 0 0,1 0 0 0 0,-1-1 0 0 0,0 0 0 0 0,0 0 0 0 0,-1 0 0 0 0,7-11 0 0 0,-1-1-193 0 0,0 1 1 0 0,-1-1-1 0 0,-1-1 1 0 0,0 1-1 0 0,-2-1 1 0 0,6-29-1 0 0,-10 44 258 0 0,1-29 0 0 0,-2 31 0 0 0,0 0 0 0 0,-1 1 0 0 0,1-1 0 0 0,0 0 0 0 0,0 0 0 0 0,0 1 0 0 0,-1-1 0 0 0,1 0 0 0 0,-1 0 0 0 0,1 1 0 0 0,0-1 0 0 0,-1 0 0 0 0,1 1 0 0 0,-1-1 0 0 0,1 1 0 0 0,-1-1 0 0 0,0 1 0 0 0,1-1 0 0 0,-1 1 0 0 0,1-1 0 0 0,-1 1 0 0 0,0-1 0 0 0,1 1 0 0 0,-1 0 0 0 0,0-1 0 0 0,0 1 0 0 0,1 0 0 0 0,-1 0 0 0 0,0 0 0 0 0,0-1 0 0 0,0 1 0 0 0,1 0 0 0 0,-1 0 0 0 0,0 0 0 0 0,0 0 0 0 0,-1 1 0 0 0,-11 0 0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3.772"/>
    </inkml:context>
    <inkml:brush xml:id="br0">
      <inkml:brushProperty name="width" value="0.035" units="cm"/>
      <inkml:brushProperty name="height" value="0.035" units="cm"/>
      <inkml:brushProperty name="color" value="#004F8B"/>
    </inkml:brush>
  </inkml:definitions>
  <inkml:trace contextRef="#ctx0" brushRef="#br0">15 259 976 0 0,'-14'29'551'0'0,"14"-29"-541"0"0,0 0-1 0 0,-1 0 1 0 0,1 0-1 0 0,0 1 1 0 0,0-1 0 0 0,0 0-1 0 0,0 0 1 0 0,0 0-1 0 0,0 0 1 0 0,0 1 0 0 0,0-1-1 0 0,0 0 1 0 0,0 0-1 0 0,0 0 1 0 0,0 1 0 0 0,1-1-1 0 0,-1 0 1 0 0,0 0-1 0 0,0 0 1 0 0,0 0 0 0 0,0 0-1 0 0,0 1 1 0 0,0-1-1 0 0,0 0 1 0 0,0 0 0 0 0,0 0-1 0 0,1 0 1 0 0,-1 0-1 0 0,0 1 1 0 0,0-1 0 0 0,0 0-1 0 0,0 0 1 0 0,0 0-1 0 0,1 0 1 0 0,-1 0 0 0 0,0 0-1 0 0,0 0 1 0 0,0 0-1 0 0,0 0 1 0 0,1 0 0 0 0,-1 0-1 0 0,0 0 1 0 0,0 0-1 0 0,0 0 1 0 0,1 0 0 0 0,18-7 323 0 0,17-16 969 0 0,-2-1 0 0 0,38-35 0 0 0,-39 30-64 0 0,1 2-1 0 0,40-24 1 0 0,-73 51-1232 0 0,29-17 1044 0 0,45-20 0 0 0,-18 21-1660 0 0,-50 15-103 0 0,1 0 0 0 0,0 0 0 0 0,-1 1 1 0 0,1 0-1 0 0,11 2 0 0 0,-6 1-2386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24.396"/>
    </inkml:context>
    <inkml:brush xml:id="br0">
      <inkml:brushProperty name="width" value="0.035" units="cm"/>
      <inkml:brushProperty name="height" value="0.035" units="cm"/>
      <inkml:brushProperty name="color" value="#004F8B"/>
    </inkml:brush>
  </inkml:definitions>
  <inkml:trace contextRef="#ctx0" brushRef="#br0">120 143 5041 0 0,'2'5'365'0'0,"-1"-1"-1"0"0,1 0 0 0 0,0 0 1 0 0,0 0-1 0 0,0 0 1 0 0,1 0-1 0 0,-1 0 1 0 0,1-1-1 0 0,0 1 1 0 0,6 5-1 0 0,3 7 116 0 0,-5-5-598 0 0,-2 1 0 0 0,0 1 0 0 0,0-1 0 0 0,-1 1 0 0 0,0 0 0 0 0,-1 0 0 0 0,-1 0 0 0 0,0 0 0 0 0,-1 0 0 0 0,0 0 0 0 0,-1 1 0 0 0,0-1 0 0 0,-1 0 0 0 0,-1 1 0 0 0,-5 20 0 0 0,0-4 448 0 0,-1-2-1 0 0,-13 32 1 0 0,-29 45 4154 0 0,46-97-4184 0 0,0 0 0 0 0,-1 0 0 0 0,0 0 0 0 0,0 0 0 0 0,-1-1 0 0 0,0 0 0 0 0,0 0 0 0 0,0-1 0 0 0,-1 0 0 0 0,0 0 1 0 0,-1 0-1 0 0,1-1 0 0 0,-14 7 0 0 0,21-12-301 0 0,-1-1 1 0 0,1 1-1 0 0,-1 0 1 0 0,1 0-1 0 0,-1-1 1 0 0,1 1-1 0 0,-1 0 1 0 0,1-1-1 0 0,-1 1 1 0 0,1 0-1 0 0,0-1 1 0 0,-1 1-1 0 0,1-1 1 0 0,0 1-1 0 0,-1-1 1 0 0,1 1-1 0 0,0-1 1 0 0,0 1-1 0 0,-1-1 1 0 0,1 1-1 0 0,0-1 1 0 0,0 1-1 0 0,0-1 1 0 0,0 1-1 0 0,-1-1 1 0 0,1 1 0 0 0,0-1-1 0 0,0 1 1 0 0,0-1-1 0 0,0 1 1 0 0,0-1-1 0 0,1 0 1 0 0,-1 1-1 0 0,0-1 1 0 0,0 1-1 0 0,0-1 1 0 0,0 1-1 0 0,1-1 1 0 0,-1 1-1 0 0,1-1 1 0 0,4-29 60 0 0,8-17-21 0 0,3 1 1 0 0,1 0-1 0 0,3 1 1 0 0,1 1-1 0 0,2 1 1 0 0,32-43-1 0 0,-16 31-135 0 0,3 1-1 0 0,1 3 0 0 0,95-86 0 0 0,-136 136 109 0 0,4-5 45 0 0,0 0 0 0 0,0 1 0 0 0,0 0 0 0 0,0 1-1 0 0,1-1 1 0 0,0 1 0 0 0,0 0 0 0 0,0 1 0 0 0,0 0-1 0 0,1 0 1 0 0,-1 0 0 0 0,9-1 0 0 0,-36 45 216 0 0,-39 80-361 0 0,5 1 0 0 0,6 3-1 0 0,-48 193 1 0 0,93-309 151 0 0,1 1 0 0 0,0 0 0 0 0,1-1 0 0 0,0 1-1 0 0,0 0 1 0 0,1 0 0 0 0,1 13 0 0 0,0-20-49 0 0,-1-1 1 0 0,1 1-1 0 0,0-1 0 0 0,0 0 0 0 0,0 1 1 0 0,0-1-1 0 0,0 0 0 0 0,1 0 0 0 0,-1 0 0 0 0,1 0 1 0 0,-1 0-1 0 0,1 0 0 0 0,0 0 0 0 0,0 0 1 0 0,0-1-1 0 0,-1 1 0 0 0,2-1 0 0 0,-1 1 0 0 0,0-1 1 0 0,0 0-1 0 0,0 0 0 0 0,1 0 0 0 0,-1 0 1 0 0,0 0-1 0 0,1-1 0 0 0,-1 1 0 0 0,1-1 0 0 0,-1 1 1 0 0,1-1-1 0 0,-1 0 0 0 0,1 0 0 0 0,-1 0 0 0 0,4-1 1 0 0,27-1-376 0 0,-1-2 0 0 0,0-1 1 0 0,0-1-1 0 0,-1-2 0 0 0,0-2 1 0 0,31-13-1 0 0,-24 8-5559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6.423"/>
    </inkml:context>
    <inkml:brush xml:id="br0">
      <inkml:brushProperty name="width" value="0.035" units="cm"/>
      <inkml:brushProperty name="height" value="0.035" units="cm"/>
      <inkml:brushProperty name="color" value="#004F8B"/>
    </inkml:brush>
  </inkml:definitions>
  <inkml:trace contextRef="#ctx0" brushRef="#br0">155 538 1584 0 0,'-6'7'1281'0'0,"0"0"3536"0"0,4 3-5393 0 0,-6 56 796 0 0,2 79 0 0 0,6-81-216 0 0,-13 86 0 0 0,6-110 153 0 0,-2 22 1187 0 0,-2 0 1 0 0,-39 116-1 0 0,50-178-1353 0 0,0 1 1 0 0,0-1-1 0 0,0 0 1 0 0,0 1-1 0 0,0-1 1 0 0,0 0-1 0 0,0 0 1 0 0,0 1-1 0 0,0-1 1 0 0,0 0-1 0 0,0 1 1 0 0,0-1-1 0 0,0 0 0 0 0,0 1 1 0 0,-1-1-1 0 0,1 0 1 0 0,0 1-1 0 0,0-1 1 0 0,0 0-1 0 0,0 0 1 0 0,-1 1-1 0 0,1-1 1 0 0,0 0-1 0 0,0 0 1 0 0,0 1-1 0 0,-1-1 1 0 0,1 0-1 0 0,0 0 1 0 0,-1 0-1 0 0,1 1 1 0 0,0-1-1 0 0,0 0 0 0 0,-1 0 1 0 0,1 0-1 0 0,0 0 1 0 0,-1 0-1 0 0,1 0 1 0 0,0 0-1 0 0,-1 0 1 0 0,1 0-1 0 0,0 0 1 0 0,-1 0-1 0 0,1 0 1 0 0,0 0-1 0 0,-1 0 1 0 0,1 0-1 0 0,0 0 1 0 0,-1 0-1 0 0,1 0 0 0 0,0 0 1 0 0,0 0-1 0 0,-1 0 1 0 0,1-1-1 0 0,-1 1 1 0 0,-8-25-10 0 0,-2-38 451 0 0,8 16-331 0 0,1 1-1 0 0,3-1 0 0 0,2 1 0 0 0,2-1 0 0 0,14-63 0 0 0,7 8-170 0 0,49-127 1 0 0,-51 165 45 0 0,2 1 1 0 0,3 2-1 0 0,2 0 0 0 0,3 3 1 0 0,80-105-1 0 0,-105 153 47 0 0,0 1 0 0 0,0-1 0 0 0,1 2 0 0 0,1-1 0 0 0,-1 2 0 0 0,1-1 0 0 0,0 1 0 0 0,1 1 0 0 0,0 0 0 0 0,0 1 0 0 0,0 0 0 0 0,19-5 0 0 0,-23 9-39 0 0,-1 0 1 0 0,0 0-1 0 0,1 0 0 0 0,-1 1 1 0 0,0 0-1 0 0,1 1 1 0 0,-1-1-1 0 0,0 1 0 0 0,0 1 1 0 0,0-1-1 0 0,0 1 1 0 0,0 1-1 0 0,0-1 0 0 0,0 1 1 0 0,0 1-1 0 0,-1-1 0 0 0,0 1 1 0 0,1 0-1 0 0,-2 0 1 0 0,1 1-1 0 0,0 0 0 0 0,-1 0 1 0 0,9 10-1 0 0,-1 2-22 0 0,0 2 0 0 0,-2-1 0 0 0,0 1 0 0 0,-1 1 0 0 0,-1 0 0 0 0,-1 1 0 0 0,8 27 0 0 0,28 153-178 0 0,-33-132-35 0 0,-4 1 0 0 0,-2-1 0 0 0,-4 1 0 0 0,-2 0 0 0 0,-16 99 0 0 0,10-122 73 0 0,-4 1-1 0 0,-1-2 1 0 0,-2 1 0 0 0,-2-2-1 0 0,-2 0 1 0 0,-2-1 0 0 0,-2-1-1 0 0,-47 69 1 0 0,55-93 130 0 0,-1-1-1 0 0,-1 0 1 0 0,0-2 0 0 0,-2 1-1 0 0,1-2 1 0 0,-37 24 0 0 0,47-34 210 0 0,-1-1 1 0 0,0 1-1 0 0,0-1 1 0 0,0-1-1 0 0,0 1 1 0 0,0-1-1 0 0,-1-1 1 0 0,0 1-1 0 0,1-2 1 0 0,-1 1-1 0 0,0-1 1 0 0,0 0-1 0 0,0-1 1 0 0,0 0-1 0 0,0-1 0 0 0,0 0 1 0 0,0 0-1 0 0,1-1 1 0 0,-1 0-1 0 0,-16-6 1 0 0,16 3 65 0 0,1 0 1 0 0,-1-1-1 0 0,1-1 0 0 0,0 1 1 0 0,1-1-1 0 0,-1-1 0 0 0,1 1 1 0 0,1-1-1 0 0,-1 0 1 0 0,2-1-1 0 0,-1 1 0 0 0,1-1 1 0 0,0-1-1 0 0,1 1 0 0 0,-4-11 1 0 0,-6-20-118 0 0,2 0 0 0 0,-9-51 0 0 0,14 59-491 0 0,2-1-1 0 0,1 0 1 0 0,2 1-1 0 0,1-1 1 0 0,5-47-1 0 0,-1 55-190 0 0,2 0 1 0 0,1 1-1 0 0,0 0 0 0 0,2 0 0 0 0,1 0 1 0 0,1 1-1 0 0,21-37 0 0 0,-24 48 301 0 0,0 2-1 0 0,0-1 0 0 0,1 1 1 0 0,0 0-1 0 0,1 0 1 0 0,0 1-1 0 0,11-8 0 0 0,-13 12 130 0 0,0 1 0 0 0,0-1 0 0 0,0 2 0 0 0,1-1-1 0 0,-1 1 1 0 0,1 0 0 0 0,0 0 0 0 0,0 1-1 0 0,0 0 1 0 0,0 0 0 0 0,0 1 0 0 0,10 0 0 0 0,15 0-363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46.656"/>
    </inkml:context>
    <inkml:brush xml:id="br0">
      <inkml:brushProperty name="width" value="0.035" units="cm"/>
      <inkml:brushProperty name="height" value="0.035" units="cm"/>
      <inkml:brushProperty name="color" value="#FF0066"/>
    </inkml:brush>
  </inkml:definitions>
  <inkml:trace contextRef="#ctx0" brushRef="#br0">750 74 2272 0 0,'-3'-3'849'0'0,"1"-1"-1"0"0,0 0 0 0 0,0 1 0 0 0,0-1 0 0 0,1 0 0 0 0,-1 0 0 0 0,-1-6 0 0 0,3 7 37 0 0,-1 0-1 0 0,0-1 1 0 0,-1 1-1 0 0,1 0 1 0 0,0 0-1 0 0,-1 0 1 0 0,0 0 0 0 0,1 0-1 0 0,-5-4 1 0 0,6 7-773 0 0,-1-1-1 0 0,1 1 1 0 0,-1 0 0 0 0,1 0 0 0 0,-1-1 0 0 0,1 1-1 0 0,-1 0 1 0 0,1 0 0 0 0,-1 0 0 0 0,1-1-1 0 0,-1 1 1 0 0,0 0 0 0 0,1 0 0 0 0,-1 0 0 0 0,1 0-1 0 0,-1 0 1 0 0,1 0 0 0 0,-1 0 0 0 0,1 1 0 0 0,-1-1-1 0 0,0 0 1 0 0,1 0 0 0 0,-1 0 0 0 0,0 1 0 0 0,-20 17 355 0 0,0 11-7 0 0,-36 62 0 0 0,-7 12-62 0 0,-354 446 795 0 0,410-538-1161 0 0,-8 9-24 0 0,1 1 1 0 0,1 0-1 0 0,0 1 1 0 0,2 0-1 0 0,1 1 1 0 0,1 0-1 0 0,-8 26 1 0 0,17-48-18 0 0,1 0 0 0 0,0 0 0 0 0,-1 0 0 0 0,1 1 0 0 0,0-1 0 0 0,-1 0 0 0 0,1 0 0 0 0,0 0-1 0 0,0 0 1 0 0,0 1 0 0 0,0-1 0 0 0,0 0 0 0 0,1 0 0 0 0,-1 0 0 0 0,0 0 0 0 0,0 1 0 0 0,1-1 0 0 0,-1 0 0 0 0,1 0 0 0 0,-1 0 0 0 0,1 0 0 0 0,-1 0 0 0 0,1 0 0 0 0,0 0 0 0 0,1 1 0 0 0,-1-1-58 0 0,0-1-1 0 0,1 1 1 0 0,-1-1 0 0 0,0 0-1 0 0,1 0 1 0 0,-1 1 0 0 0,0-1-1 0 0,1 0 1 0 0,-1 0 0 0 0,1 0-1 0 0,-1 0 1 0 0,0-1 0 0 0,1 1-1 0 0,-1 0 1 0 0,0-1 0 0 0,1 1-1 0 0,1-2 1 0 0,5-1-358 0 0,0 0 0 0 0,-1-1 1 0 0,1-1-1 0 0,-1 1 0 0 0,11-10 0 0 0,-10 6-560 0 0,0-1-1 0 0,0 0 1 0 0,-1-1-1 0 0,-1 1 1 0 0,11-20-1 0 0,-10 13-4239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0.948"/>
    </inkml:context>
    <inkml:brush xml:id="br0">
      <inkml:brushProperty name="width" value="0.035" units="cm"/>
      <inkml:brushProperty name="height" value="0.035" units="cm"/>
      <inkml:brushProperty name="color" value="#008C3A"/>
    </inkml:brush>
  </inkml:definitions>
  <inkml:trace contextRef="#ctx0" brushRef="#br0">139 238 3081 0 0,'-8'6'10199'0'0,"1"9"-5756"0"0,-5 26-4512 0 0,4-14 715 0 0,-14 29-535 0 0,-40 116-155 0 0,56-152 132 0 0,2 0 1 0 0,0 0 0 0 0,1 0 0 0 0,2 0-1 0 0,0 0 1 0 0,3 40 0 0 0,-2-57-61 0 0,0 0 0 0 0,1 0 0 0 0,-1 0 0 0 0,1 0 0 0 0,0 1 1 0 0,0-1-1 0 0,0-1 0 0 0,0 1 0 0 0,1 0 0 0 0,-1 0 0 0 0,1 0 0 0 0,-1-1 0 0 0,1 1 0 0 0,0-1 0 0 0,0 1 0 0 0,0-1 1 0 0,1 0-1 0 0,-1 0 0 0 0,0 0 0 0 0,5 3 0 0 0,-3-3-15 0 0,0-1 1 0 0,0 1-1 0 0,1-1 0 0 0,-1 0 1 0 0,0 0-1 0 0,0-1 0 0 0,1 1 1 0 0,-1-1-1 0 0,0 0 0 0 0,1 0 0 0 0,-1 0 1 0 0,0-1-1 0 0,6-1 0 0 0,6-2-13 0 0,0 0 0 0 0,0-2-1 0 0,0 0 1 0 0,-1-1-1 0 0,0 0 1 0 0,23-16 0 0 0,10-12-78 0 0,-1-2 0 0 0,-2-2 1 0 0,51-58-1 0 0,103-151-1373 0 0,-102 94-1018 0 0,-124 210 3119 0 0,1 1-1 0 0,-20 71 1 0 0,-38 154 1298 0 0,79-266-1794 0 0,1 0-1 0 0,1 0 0 0 0,1 0 1 0 0,0 0-1 0 0,0 17 0 0 0,2-31-132 0 0,0 1-1 0 0,0-1 1 0 0,0 1-1 0 0,0-1 1 0 0,0 0-1 0 0,1 1 0 0 0,-1-1 1 0 0,1 0-1 0 0,0 0 1 0 0,-1 1-1 0 0,1-1 1 0 0,0 0-1 0 0,0 0 1 0 0,1 0-1 0 0,-1 0 1 0 0,0 0-1 0 0,1 0 0 0 0,-1 0 1 0 0,1-1-1 0 0,0 1 1 0 0,-1 0-1 0 0,1-1 1 0 0,0 1-1 0 0,0-1 1 0 0,0 0-1 0 0,0 0 0 0 0,0 1 1 0 0,0-1-1 0 0,0-1 1 0 0,1 1-1 0 0,-1 0 1 0 0,0 0-1 0 0,0-1 1 0 0,1 1-1 0 0,-1-1 0 0 0,0 0 1 0 0,1 0-1 0 0,-1 0 1 0 0,1 0-1 0 0,-1 0 1 0 0,0 0-1 0 0,1-1 1 0 0,-1 1-1 0 0,4-2 1 0 0,4-1-21 0 0,0 0 0 0 0,0 0 1 0 0,0-1-1 0 0,-1 0 1 0 0,1-1-1 0 0,-1 0 0 0 0,0-1 1 0 0,0 0-1 0 0,12-11 0 0 0,9-10-6 0 0,29-34 0 0 0,-44 45-1 0 0,56-64-366 0 0,82-117 0 0 0,-31-5-5682 0 0,-109 171 1298 0 0,-13 32 4700 0 0,0-1 0 0 0,-1 0 1 0 0,1 0-1 0 0,0 0 0 0 0,0 0 0 0 0,0 0 1 0 0,0 0-1 0 0,0 0 0 0 0,0 0 0 0 0,0 0 1 0 0,0 0-1 0 0,0 0 0 0 0,0 0 1 0 0,0 0-1 0 0,0 0 0 0 0,-1 0 0 0 0,1 0 1 0 0,0 0-1 0 0,0 0 0 0 0,0 0 0 0 0,0 0 1 0 0,0 0-1 0 0,0 0 0 0 0,0 0 1 0 0,0 0-1 0 0,0 0 0 0 0,0 0 0 0 0,-1 0 1 0 0,1 0-1 0 0,0 0 0 0 0,0 0 0 0 0,0 0 1 0 0,0 0-1 0 0,0 0 0 0 0,0 0 0 0 0,0 0 1 0 0,0 0-1 0 0,0 0 0 0 0,0 0 1 0 0,0 0-1 0 0,0 0 0 0 0,0 0 0 0 0,-1-1 1 0 0,1 1-1 0 0,0 0 0 0 0,0 0 0 0 0,0 0 1 0 0,0 0-1 0 0,0 0 0 0 0,0 0 1 0 0,0 0-1 0 0,0 0 0 0 0,0 0 0 0 0,0 0 1 0 0,0 0-1 0 0,0-1 0 0 0,0 1 0 0 0,0 0 1 0 0,0 0-1 0 0,0 0 0 0 0,0 0 0 0 0,0 0 1 0 0,0 0-1 0 0,0 0 0 0 0,0 0 1 0 0,0-1-1 0 0,-14 16-1515 0 0,-14 20 663 0 0,2 1-1 0 0,2 1 0 0 0,-27 53 1 0 0,-43 129 2441 0 0,90-207-696 0 0,0 0-1 0 0,1 1 1 0 0,0-1 0 0 0,1 1-1 0 0,1-1 1 0 0,0 24-1 0 0,0-34-643 0 0,1 0-1 0 0,0 1 1 0 0,0-1-1 0 0,0 1 1 0 0,1-1 0 0 0,-1 1-1 0 0,1-1 1 0 0,-1 0-1 0 0,1 1 1 0 0,0-1 0 0 0,0 0-1 0 0,0 0 1 0 0,0 1-1 0 0,0-1 1 0 0,0 0 0 0 0,1 0-1 0 0,-1 0 1 0 0,1 0-1 0 0,-1-1 1 0 0,1 1-1 0 0,0 0 1 0 0,0-1 0 0 0,-1 1-1 0 0,1-1 1 0 0,0 1-1 0 0,1-1 1 0 0,-1 0 0 0 0,0 0-1 0 0,0 0 1 0 0,0 0-1 0 0,1 0 1 0 0,-1-1 0 0 0,0 1-1 0 0,1-1 1 0 0,-1 1-1 0 0,1-1 1 0 0,-1 0 0 0 0,0 0-1 0 0,1 0 1 0 0,-1 0-1 0 0,1-1 1 0 0,3 0-1 0 0,4-1 53 0 0,0-1-1 0 0,-1 0 0 0 0,0-1 0 0 0,1 0 0 0 0,-1 0 0 0 0,-1-1 0 0 0,1 0 0 0 0,11-8 0 0 0,63-58 116 0 0,-63 53-132 0 0,50-48-267 0 0,-4-3 0 0 0,-3-2-1 0 0,-3-3 1 0 0,-3-3-1 0 0,63-113 1 0 0,-71 113-623 0 0,-65 143 1127 0 0,-118 494-567 0 0,128-511-33 0 0,5-35-134 0 0,0-1 1 0 0,-1 1-1 0 0,-1-1 1 0 0,0 0-1 0 0,-1 0 1 0 0,-5 13-1 0 0,1-21-3293 0 0,1-6-1350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6.828"/>
    </inkml:context>
    <inkml:brush xml:id="br0">
      <inkml:brushProperty name="width" value="0.035" units="cm"/>
      <inkml:brushProperty name="height" value="0.035" units="cm"/>
      <inkml:brushProperty name="color" value="#004F8B"/>
    </inkml:brush>
  </inkml:definitions>
  <inkml:trace contextRef="#ctx0" brushRef="#br0">40 1177 8410 0 0,'-9'6'230'0'0,"-22"8"528"0"0,51-50 1612 0 0,198-371-3899 0 0,-138 249 1556 0 0,35-88 122 0 0,19-37-489 0 0,-131 279 269 0 0,21-36-548 0 0,-23 38 570 0 0,0 1 1 0 0,-1-1-1 0 0,1 1 0 0 0,0-1 1 0 0,1 1-1 0 0,-1 0 0 0 0,0 0 1 0 0,0 0-1 0 0,0-1 1 0 0,1 1-1 0 0,-1 0 0 0 0,1 1 1 0 0,-1-1-1 0 0,1 0 0 0 0,-1 0 1 0 0,1 1-1 0 0,-1-1 1 0 0,1 0-1 0 0,0 1 0 0 0,-1 0 1 0 0,4-1-1 0 0,-4 2 28 0 0,0-1-1 0 0,0 1 1 0 0,0 0 0 0 0,0 0-1 0 0,0-1 1 0 0,0 1 0 0 0,0 0-1 0 0,0 0 1 0 0,-1 0 0 0 0,1 0-1 0 0,0 0 1 0 0,-1 0 0 0 0,1 1-1 0 0,0-1 1 0 0,-1 0 0 0 0,1 0-1 0 0,-1 0 1 0 0,0 0 0 0 0,1 1-1 0 0,-1-1 1 0 0,0 1-1 0 0,6 37 277 0 0,-4-26-233 0 0,24 155 1222 0 0,4 179 1 0 0,-28-267-754 0 0,-4 0 1 0 0,-3 0-1 0 0,-3 0 1 0 0,-29 115-1 0 0,35-187-611 0 0,0-1 0 0 0,-1 1 0 0 0,1 0-1 0 0,-2 0 1 0 0,1-1 0 0 0,-1 0 0 0 0,-9 13 0 0 0,12-19-15 0 0,0 1 0 0 0,0-1 0 0 0,0 0 0 0 0,0 0 0 0 0,-1 0 1 0 0,1 0-1 0 0,0-1 0 0 0,0 1 0 0 0,-1 0 0 0 0,1 0 0 0 0,0-1 1 0 0,-1 1-1 0 0,1-1 0 0 0,-1 1 0 0 0,1-1 0 0 0,-1 0 0 0 0,1 1 1 0 0,-1-1-1 0 0,-1 0 0 0 0,1-1-63 0 0,-1 1 0 0 0,1-1 1 0 0,0 0-1 0 0,0 1 0 0 0,-1-1 0 0 0,1-1 1 0 0,0 1-1 0 0,0 0 0 0 0,0 0 0 0 0,0-1 0 0 0,0 1 1 0 0,1-1-1 0 0,-1 1 0 0 0,0-1 0 0 0,1 0 1 0 0,-3-2-1 0 0,-17-23-1649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6.983"/>
    </inkml:context>
    <inkml:brush xml:id="br0">
      <inkml:brushProperty name="width" value="0.035" units="cm"/>
      <inkml:brushProperty name="height" value="0.035" units="cm"/>
      <inkml:brushProperty name="color" value="#004F8B"/>
    </inkml:brush>
  </inkml:definitions>
  <inkml:trace contextRef="#ctx0" brushRef="#br0">28 154 5409 0 0,'-2'1'104'0'0,"0"-1"0"0"0,1 1 0 0 0,-1 0 0 0 0,1 0 0 0 0,-1-1 0 0 0,1 1 0 0 0,0 0 0 0 0,-1 1 0 0 0,1-1 0 0 0,0 0 0 0 0,0 0 0 0 0,-1 1 0 0 0,1-1 0 0 0,0 0 0 0 0,0 1 0 0 0,1-1 0 0 0,-1 1 0 0 0,0-1 0 0 0,0 1 0 0 0,1 0 0 0 0,-1-1 0 0 0,1 1 0 0 0,-1 0 0 0 0,1 2 0 0 0,0-1 85 0 0,1-1 0 0 0,-1 1-1 0 0,1-1 1 0 0,0 1 0 0 0,0-1 0 0 0,0 0 0 0 0,0 1-1 0 0,0-1 1 0 0,1 0 0 0 0,-1 0 0 0 0,1 1-1 0 0,-1-1 1 0 0,1 0 0 0 0,0-1 0 0 0,0 1 0 0 0,4 3-1 0 0,2 0 4 0 0,0 1-1 0 0,0-2 1 0 0,0 1-1 0 0,1-1 1 0 0,0-1-1 0 0,0 0 1 0 0,0 0-1 0 0,0 0 1 0 0,0-1-1 0 0,0-1 1 0 0,1 0-1 0 0,-1 0 1 0 0,1 0-1 0 0,-1-1 1 0 0,1-1-1 0 0,-1 0 1 0 0,11-2-1 0 0,10-2-27 0 0,-1-2 0 0 0,1 0 0 0 0,-2-2 0 0 0,32-14 0 0 0,16-14-1275 0 0,80-52 0 0 0,-56 30-1996 0 0,-47 29-784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7.247"/>
    </inkml:context>
    <inkml:brush xml:id="br0">
      <inkml:brushProperty name="width" value="0.035" units="cm"/>
      <inkml:brushProperty name="height" value="0.035" units="cm"/>
      <inkml:brushProperty name="color" value="#004F8B"/>
    </inkml:brush>
  </inkml:definitions>
  <inkml:trace contextRef="#ctx0" brushRef="#br0">116 61 3681 0 0,'-5'0'145'0'0,"1"-1"0"0"0,-1 1 1 0 0,1-1-1 0 0,-1 0 0 0 0,1 0 1 0 0,-1 0-1 0 0,1 0 0 0 0,0-1 1 0 0,-6-2-1 0 0,1-2 1157 0 0,0 0 1 0 0,0-1-1 0 0,1 0 1 0 0,-15-15-1 0 0,23 22-1194 0 0,-1 1 0 0 0,1-1 0 0 0,-1 1 0 0 0,1-1 0 0 0,-1 1 0 0 0,1 0 0 0 0,-1-1 0 0 0,1 1-1 0 0,-1-1 1 0 0,1 1 0 0 0,0 0 0 0 0,-1 0 0 0 0,1-1 0 0 0,0 1 0 0 0,0 0 0 0 0,-1-1-1 0 0,1 1 1 0 0,0 0 0 0 0,0 0 0 0 0,0-1 0 0 0,0 1 0 0 0,0 0 0 0 0,0 0 0 0 0,0-1 0 0 0,0 1-1 0 0,1 1 1 0 0,-3 29 16 0 0,23 300-263 0 0,1 40-378 0 0,-24-276 502 0 0,0-39 179 0 0,8 80-1 0 0,-2-122-32 0 0,1-13-248 0 0,6-24-1508 0 0,-5-8-3005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7.451"/>
    </inkml:context>
    <inkml:brush xml:id="br0">
      <inkml:brushProperty name="width" value="0.035" units="cm"/>
      <inkml:brushProperty name="height" value="0.035" units="cm"/>
      <inkml:brushProperty name="color" value="#004F8B"/>
    </inkml:brush>
  </inkml:definitions>
  <inkml:trace contextRef="#ctx0" brushRef="#br0">42 1 12099 0 0,'-4'5'90'0'0,"-2"4"131"0"0,0 0 0 0 0,1 0 1 0 0,0 1-1 0 0,1-1 0 0 0,-5 14 0 0 0,9-19-125 0 0,-1-1 1 0 0,0 1-1 0 0,1-1 1 0 0,0 1 0 0 0,0 0-1 0 0,0-1 1 0 0,0 1-1 0 0,1 0 1 0 0,-1-1-1 0 0,1 1 1 0 0,0-1 0 0 0,0 1-1 0 0,0-1 1 0 0,1 0-1 0 0,-1 1 1 0 0,1-1 0 0 0,0 0-1 0 0,0 0 1 0 0,3 5-1 0 0,-1-4-84 0 0,1 1-1 0 0,-1-1 0 0 0,1-1 0 0 0,-1 1 1 0 0,1 0-1 0 0,0-1 0 0 0,0 0 1 0 0,1 0-1 0 0,-1-1 0 0 0,1 1 1 0 0,-1-1-1 0 0,1 0 0 0 0,0-1 0 0 0,-1 1 1 0 0,1-1-1 0 0,0-1 0 0 0,0 1 1 0 0,0-1-1 0 0,9 0 0 0 0,15-2-629 0 0,0 0 0 0 0,50-13 0 0 0,-32 6-437 0 0,39-1-1724 0 0,-41 8-1013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7.840"/>
    </inkml:context>
    <inkml:brush xml:id="br0">
      <inkml:brushProperty name="width" value="0.035" units="cm"/>
      <inkml:brushProperty name="height" value="0.035" units="cm"/>
      <inkml:brushProperty name="color" value="#004F8B"/>
    </inkml:brush>
  </inkml:definitions>
  <inkml:trace contextRef="#ctx0" brushRef="#br0">0 1116 9362 0 0,'19'-18'880'0'0,"-1"-1"-1"0"0,0-1 1 0 0,-2 0-1 0 0,0-2 1 0 0,21-38-1 0 0,273-597 431 0 0,-201 406-3971 0 0,-105 242 2364 0 0,-3 6 147 0 0,0 0 0 0 0,0 0 0 0 0,0 0 0 0 0,0 0 0 0 0,1 0 0 0 0,-1 0 0 0 0,1 0 0 0 0,0 1 0 0 0,-1-1 0 0 0,1 1 0 0 0,1-1 0 0 0,3-2 0 0 0,-5 9 72 0 0,1 1-1 0 0,-1-1 1 0 0,0 1 0 0 0,-1 0 0 0 0,1 0-1 0 0,0 8 1 0 0,9 311 3283 0 0,13 154-511 0 0,-21-457-2552 0 0,-1-1 58 0 0,1 1 1 0 0,1-1-1 0 0,0 0 0 0 0,2 0 1 0 0,0 0-1 0 0,1-1 1 0 0,16 34-1 0 0,-10-41-839 0 0,-2-16-4438 0 0,-3-3-270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8.044"/>
    </inkml:context>
    <inkml:brush xml:id="br0">
      <inkml:brushProperty name="width" value="0.035" units="cm"/>
      <inkml:brushProperty name="height" value="0.035" units="cm"/>
      <inkml:brushProperty name="color" value="#004F8B"/>
    </inkml:brush>
  </inkml:definitions>
  <inkml:trace contextRef="#ctx0" brushRef="#br0">14 34 10426 0 0,'-2'3'191'0'0,"0"-1"-1"0"0,1 1 0 0 0,-1 0 0 0 0,1 0 1 0 0,0 0-1 0 0,0 1 0 0 0,0-1 1 0 0,0 0-1 0 0,0 0 0 0 0,1 1 1 0 0,0-1-1 0 0,-1 0 0 0 0,1 0 1 0 0,1 1-1 0 0,-1-1 0 0 0,0 0 1 0 0,1 1-1 0 0,-1-1 0 0 0,1 0 1 0 0,0 0-1 0 0,0 0 0 0 0,0 0 1 0 0,1 0-1 0 0,1 4 0 0 0,-2-5-127 0 0,1 5 53 0 0,1-1-1 0 0,-1 0 0 0 0,1 0 1 0 0,0 0-1 0 0,1 0 1 0 0,-1-1-1 0 0,1 0 1 0 0,0 1-1 0 0,1-1 0 0 0,-1-1 1 0 0,1 1-1 0 0,0-1 1 0 0,0 1-1 0 0,0-1 0 0 0,1-1 1 0 0,6 5-1 0 0,-2-4-55 0 0,-1-1 0 0 0,1 1 0 0 0,0-1-1 0 0,0-1 1 0 0,0 0 0 0 0,0 0 0 0 0,0-1 0 0 0,1 0 0 0 0,15-2-1 0 0,5-2-97 0 0,0-1 1 0 0,1-2-1 0 0,-2-1 0 0 0,1-1 0 0 0,51-22 0 0 0,8-11-1755 0 0,99-60 1 0 0,-141 71 608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8.735"/>
    </inkml:context>
    <inkml:brush xml:id="br0">
      <inkml:brushProperty name="width" value="0.035" units="cm"/>
      <inkml:brushProperty name="height" value="0.035" units="cm"/>
      <inkml:brushProperty name="color" value="#004F8B"/>
    </inkml:brush>
  </inkml:definitions>
  <inkml:trace contextRef="#ctx0" brushRef="#br0">751 15 5409 0 0,'-9'2'675'0'0,"0"0"0"0"0,-1 0 1 0 0,1-1-1 0 0,0-1 0 0 0,-1 0 0 0 0,1 0 0 0 0,0 0 0 0 0,0-1 0 0 0,-1-1 0 0 0,1 0 0 0 0,-12-4 1 0 0,6 3-18 0 0,1 0 1 0 0,-1 1 0 0 0,-22-1 0 0 0,11 5-175 0 0,0 2-1 0 0,0 0 1 0 0,0 2 0 0 0,-49 17 0 0 0,-94 51-342 0 0,148-65-265 0 0,2 2 0 0 0,-1 1 0 0 0,1 0 1 0 0,1 1-1 0 0,-20 19 0 0 0,32-27 84 0 0,0 1-1 0 0,1 0 1 0 0,-1 1-1 0 0,1-1 1 0 0,1 1-1 0 0,-1 0 1 0 0,1 0-1 0 0,1 0 1 0 0,-1 1-1 0 0,1-1 1 0 0,0 1 0 0 0,1 0-1 0 0,0 0 1 0 0,0 0-1 0 0,1 0 1 0 0,0 0-1 0 0,0 12 1 0 0,9 95 106 0 0,35 165 1 0 0,3 19 57 0 0,-40-205 44 0 0,11 74 526 0 0,-13-155-1136 0 0,-1-20-1028 0 0,-1-21-686 0 0,-16-58-2989 0 0,6 47 1530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8.925"/>
    </inkml:context>
    <inkml:brush xml:id="br0">
      <inkml:brushProperty name="width" value="0.035" units="cm"/>
      <inkml:brushProperty name="height" value="0.035" units="cm"/>
      <inkml:brushProperty name="color" value="#004F8B"/>
    </inkml:brush>
  </inkml:definitions>
  <inkml:trace contextRef="#ctx0" brushRef="#br0">4 0 5409 0 0,'-1'2'129'0'0,"0"0"-1"0"0,1 0 0 0 0,-1-1 1 0 0,1 1-1 0 0,0 0 0 0 0,-1 0 1 0 0,1 0-1 0 0,0 0 0 0 0,0 0 1 0 0,0 0-1 0 0,0 0 1 0 0,1-1-1 0 0,-1 1 0 0 0,0 0 1 0 0,1 0-1 0 0,0 0 0 0 0,-1 0 1 0 0,1-1-1 0 0,0 1 0 0 0,0 0 1 0 0,0-1-1 0 0,0 1 1 0 0,1 1-1 0 0,1 0 166 0 0,0-1 0 0 0,0 1 0 0 0,0-1 0 0 0,0 0 0 0 0,0 0 0 0 0,0 0-1 0 0,1-1 1 0 0,-1 1 0 0 0,1-1 0 0 0,-1 0 0 0 0,5 2 0 0 0,10 0 696 0 0,1 0-1 0 0,-1-1 1 0 0,32-1-1 0 0,179-14 185 0 0,-78-16-8290 0 0,-123 23 2772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9.331"/>
    </inkml:context>
    <inkml:brush xml:id="br0">
      <inkml:brushProperty name="width" value="0.035" units="cm"/>
      <inkml:brushProperty name="height" value="0.035" units="cm"/>
      <inkml:brushProperty name="color" value="#004F8B"/>
    </inkml:brush>
  </inkml:definitions>
  <inkml:trace contextRef="#ctx0" brushRef="#br0">466 271 1584 0 0,'0'0'55'0'0,"0"0"-1"0"0,0 0 1 0 0,-1 1-1 0 0,1-1 1 0 0,0 0-1 0 0,0 0 1 0 0,0 0-1 0 0,0 0 1 0 0,0 0-1 0 0,0 0 1 0 0,0 1-1 0 0,0-1 1 0 0,-1 0-1 0 0,1 0 1 0 0,0 0 0 0 0,0 0-1 0 0,0 1 1 0 0,0-1-1 0 0,0 0 1 0 0,0 0-1 0 0,0 0 1 0 0,0 0-1 0 0,0 1 1 0 0,0-1-1 0 0,0 0 1 0 0,0 0-1 0 0,0 0 1 0 0,0 1-1 0 0,0-1 1 0 0,0 0-1 0 0,1 0 1 0 0,-1 0-1 0 0,0 0 1 0 0,0 0-1 0 0,0 1 1 0 0,0-1-1 0 0,0 0 1 0 0,0 0-1 0 0,0 0 1 0 0,0 0-1 0 0,1 0 1 0 0,-1 1-1 0 0,0-1 1 0 0,0 0-1 0 0,0 0 1 0 0,0 0-1 0 0,0 0 1 0 0,1 0-1 0 0,-1 0 1 0 0,0 0-1 0 0,0 0 1 0 0,0 0-1 0 0,0 0 1 0 0,1 0-1 0 0,-1 0 1 0 0,0 0-1 0 0,0 0 1 0 0,0 0-1 0 0,0 0 1 0 0,1 0-1 0 0,-1 0 1 0 0,0 0-1 0 0,0 0 1 0 0,1 0 0 0 0,4-9 3611 0 0,-4 8-2717 0 0,-1-4-312 0 0,-2-7-593 0 0,0 1 1 0 0,-1-1 0 0 0,0 1 0 0 0,0 0 0 0 0,-1 0 0 0 0,-1 0 0 0 0,0 1-1 0 0,0-1 1 0 0,-1 1 0 0 0,0 0 0 0 0,-1 1 0 0 0,0-1 0 0 0,-1 2-1 0 0,0-1 1 0 0,0 1 0 0 0,-1 0 0 0 0,0 0 0 0 0,-15-9 0 0 0,12 9-127 0 0,0 0 0 0 0,0 1 0 0 0,-1 0 0 0 0,0 1 0 0 0,0 0 1 0 0,-1 1-1 0 0,1 1 0 0 0,-1 0 0 0 0,0 1 0 0 0,-1 0 0 0 0,1 1 1 0 0,0 1-1 0 0,-1 0 0 0 0,1 1 0 0 0,-18 2 0 0 0,26-1 126 0 0,1 1 0 0 0,-1-1 1 0 0,1 2-1 0 0,-1-1 0 0 0,1 0 0 0 0,0 1 0 0 0,0 0 0 0 0,0 0 0 0 0,0 1 0 0 0,1-1 1 0 0,-1 1-1 0 0,1 0 0 0 0,0 0 0 0 0,0 0 0 0 0,0 1 0 0 0,1 0 0 0 0,-1-1 0 0 0,1 1 1 0 0,0 0-1 0 0,1 1 0 0 0,-1-1 0 0 0,1 0 0 0 0,0 1 0 0 0,0 0 0 0 0,1-1 0 0 0,-2 9 1 0 0,-1 13 83 0 0,0 1 0 0 0,1-1 0 0 0,2 1 0 0 0,3 32 1 0 0,-1-26-105 0 0,13 159-551 0 0,-12-171 813 0 0,2 0 0 0 0,1-1 0 0 0,1 0 0 0 0,1 0 1 0 0,0 0-1 0 0,18 32 0 0 0,-23-48-75 0 0,1 0 0 0 0,1 0 0 0 0,-1 0 0 0 0,1 0 0 0 0,-1 0 0 0 0,2-1 0 0 0,-1 0 0 0 0,0 0 0 0 0,1 0 0 0 0,-1 0 0 0 0,1-1 0 0 0,0 1 0 0 0,1-1 0 0 0,-1-1 0 0 0,0 1 0 0 0,1-1 0 0 0,0 0 0 0 0,9 3 0 0 0,-8-5-134 0 0,1 1 0 0 0,-1-1 0 0 0,1-1 0 0 0,0 1 1 0 0,-1-1-1 0 0,1 0 0 0 0,-1-1 0 0 0,0 0 0 0 0,1 0 0 0 0,-1-1 0 0 0,0 0 0 0 0,0 0 0 0 0,-1 0 0 0 0,9-6 0 0 0,2-2-94 0 0,-1 0 0 0 0,0-1 0 0 0,-1 0 0 0 0,-1-1 1 0 0,0-1-1 0 0,0 0 0 0 0,-2-1 0 0 0,0-1 0 0 0,14-22 0 0 0,-12 13-1038 0 0,21-49 1 0 0,1-32-5358 0 0,-31 86 2595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0:59.903"/>
    </inkml:context>
    <inkml:brush xml:id="br0">
      <inkml:brushProperty name="width" value="0.035" units="cm"/>
      <inkml:brushProperty name="height" value="0.035" units="cm"/>
      <inkml:brushProperty name="color" value="#004F8B"/>
    </inkml:brush>
  </inkml:definitions>
  <inkml:trace contextRef="#ctx0" brushRef="#br0">35 616 7458 0 0,'-11'19'-159'0'0,"7"-13"892"0"0,1 1-1 0 0,-1-1 1 0 0,1 0 0 0 0,1 1 0 0 0,-4 9-1 0 0,6-13-502 0 0,-1-1-1 0 0,1 1 1 0 0,0-1-1 0 0,0 1 0 0 0,0-1 1 0 0,0 1-1 0 0,0-1 1 0 0,1 1-1 0 0,-1-1 0 0 0,1 1 1 0 0,0-1-1 0 0,0 1 1 0 0,0-1-1 0 0,0 0 0 0 0,0 0 1 0 0,0 1-1 0 0,0-1 1 0 0,1 0-1 0 0,2 3 0 0 0,3 5-367 0 0,0 1 0 0 0,-1 0 0 0 0,0 0 0 0 0,-1 0 0 0 0,0 1 0 0 0,-1 0 0 0 0,0 0 0 0 0,-1 0 0 0 0,0 0 0 0 0,1 14 0 0 0,0 19-601 0 0,-1 63 1 0 0,-3-97 769 0 0,10-58 2702 0 0,0 10-2588 0 0,6-97 776 0 0,24-139-60 0 0,-29 221-810 0 0,2 1-1 0 0,2 0 0 0 0,28-60 0 0 0,-37 96-55 0 0,62-121 19 0 0,-60 121-27 0 0,1 2 0 0 0,0-1 0 0 0,2 1 1 0 0,-1 0-1 0 0,1 1 0 0 0,1 0 0 0 0,14-10 1 0 0,-24 20-21 0 0,0 1 0 0 0,0-1 0 0 0,0 1 0 0 0,0-1 0 0 0,0 1 0 0 0,0 0 1 0 0,1 0-1 0 0,-1 0 0 0 0,1 0 0 0 0,-1 0 0 0 0,0 0 0 0 0,1 1 1 0 0,-1 0-1 0 0,1-1 0 0 0,0 1 0 0 0,-1 0 0 0 0,1 0 0 0 0,-1 0 1 0 0,1 0-1 0 0,-1 1 0 0 0,1-1 0 0 0,4 2 0 0 0,-4 0-11 0 0,0 0 0 0 0,0 0 0 0 0,0 0 1 0 0,0 0-1 0 0,0 1 0 0 0,0-1 0 0 0,-1 1 0 0 0,1 0 0 0 0,-1 0 0 0 0,0 0 0 0 0,0 0 0 0 0,0 0 0 0 0,3 7 1 0 0,2 8-122 0 0,0 0 1 0 0,-1 1-1 0 0,-1-1 1 0 0,4 35-1 0 0,-6-22 119 0 0,-1 0-1 0 0,-1 0 1 0 0,-2 0-1 0 0,-1 0 1 0 0,-2-1 0 0 0,0 1-1 0 0,-14 43 1 0 0,-8 9 1572 0 0,-51 108 1 0 0,76-189-1538 0 0,0 0-1 0 0,0 0 1 0 0,0 1 0 0 0,0-1 0 0 0,0 0-1 0 0,1 1 1 0 0,-1-1 0 0 0,1 0 0 0 0,0 1-1 0 0,0-1 1 0 0,0 0 0 0 0,0 1-1 0 0,0-1 1 0 0,0 0 0 0 0,0 1 0 0 0,1-1-1 0 0,0 0 1 0 0,-1 1 0 0 0,1-1 0 0 0,0 0-1 0 0,2 4 1 0 0,1-1-196 0 0,0 0 1 0 0,0 0-1 0 0,1-1 0 0 0,0 1 0 0 0,0-1 0 0 0,9 5 1 0 0,1 2 27 0 0,-5-3 38 0 0,2 0 0 0 0,-1-1 0 0 0,1-1 0 0 0,0 0 0 0 0,0-1 0 0 0,0 0 0 0 0,1-1-1 0 0,0 0 1 0 0,0-1 0 0 0,0 0 0 0 0,17 0 0 0 0,-24-2-60 0 0,1-1-1 0 0,0 0 1 0 0,0 0-1 0 0,0-1 1 0 0,0 0 0 0 0,-1 0-1 0 0,1-1 1 0 0,0 0-1 0 0,-1 0 1 0 0,1 0 0 0 0,-1-1-1 0 0,0 0 1 0 0,0 0-1 0 0,0 0 1 0 0,0-1 0 0 0,0 0-1 0 0,-1 0 1 0 0,0-1-1 0 0,0 0 1 0 0,0 1 0 0 0,0-2-1 0 0,-1 1 1 0 0,7-10 0 0 0,-1-3-3606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1.104"/>
    </inkml:context>
    <inkml:brush xml:id="br0">
      <inkml:brushProperty name="width" value="0.035" units="cm"/>
      <inkml:brushProperty name="height" value="0.035" units="cm"/>
      <inkml:brushProperty name="color" value="#008C3A"/>
    </inkml:brush>
  </inkml:definitions>
  <inkml:trace contextRef="#ctx0" brushRef="#br0">143 210 1584 0 0,'-44'-41'421'0'0,"-9"-10"1557"0"0,8-3 3474 0 0,48 57-5138 0 0,1 1 0 0 0,-1-1 0 0 0,1 0-1 0 0,0 0 1 0 0,1-1 0 0 0,-1 1 0 0 0,0-1 0 0 0,1 0-1 0 0,-1 0 1 0 0,1-1 0 0 0,0 1 0 0 0,-1-1-1 0 0,1 0 1 0 0,9 1 0 0 0,73 5 152 0 0,-62-7-484 0 0,-1-2 0 0 0,1 0 0 0 0,-1-2 0 0 0,0-1-1 0 0,23-7 1 0 0,114-49-5218 0 0,-123 43 1238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0.837"/>
    </inkml:context>
    <inkml:brush xml:id="br0">
      <inkml:brushProperty name="width" value="0.035" units="cm"/>
      <inkml:brushProperty name="height" value="0.035" units="cm"/>
      <inkml:brushProperty name="color" value="#004F8B"/>
    </inkml:brush>
  </inkml:definitions>
  <inkml:trace contextRef="#ctx0" brushRef="#br0">208 14 2529 0 0,'-5'2'410'0'0,"-1"-1"1"0"0,1-1 0 0 0,0 1 0 0 0,0-1 0 0 0,0 1 0 0 0,0-2 0 0 0,0 1 0 0 0,-1 0 0 0 0,1-1 0 0 0,0 0-1 0 0,0 0 1 0 0,0-1 0 0 0,-6-2 0 0 0,-22-3 3767 0 0,32 6-3844 0 0,-1 1 1 0 0,0 0 0 0 0,0-1-1 0 0,0 1 1 0 0,1 0 0 0 0,-1 0-1 0 0,0 0 1 0 0,0 0 0 0 0,0 1-1 0 0,0-1 1 0 0,1 0-1 0 0,-1 1 1 0 0,0-1 0 0 0,0 1-1 0 0,1 0 1 0 0,-3 0 0 0 0,3 2-257 0 0,-1-1 1 0 0,1 1 0 0 0,0-1 0 0 0,0 1-1 0 0,0-1 1 0 0,0 1 0 0 0,1 0-1 0 0,-1-1 1 0 0,1 1 0 0 0,0 0-1 0 0,-1 3 1 0 0,-19 127 339 0 0,-14 145-145 0 0,34-271-264 0 0,0 0 0 0 0,0 0 0 0 0,1 0 0 0 0,-1 1 0 0 0,2-1 0 0 0,-1 0 0 0 0,1 0 0 0 0,0-1 1 0 0,5 12-1 0 0,-6-16-8 0 0,0 0 0 0 0,0 0 1 0 0,0 0-1 0 0,1-1 1 0 0,-1 1-1 0 0,1-1 1 0 0,-1 1-1 0 0,1-1 1 0 0,0 1-1 0 0,-1-1 0 0 0,1 0 1 0 0,0 0-1 0 0,0 0 1 0 0,0 0-1 0 0,0 0 1 0 0,0 0-1 0 0,0 0 1 0 0,0-1-1 0 0,0 1 1 0 0,0-1-1 0 0,1 1 0 0 0,-1-1 1 0 0,0 0-1 0 0,0 0 1 0 0,0 0-1 0 0,0 0 1 0 0,1 0-1 0 0,-1-1 1 0 0,0 1-1 0 0,0-1 0 0 0,0 1 1 0 0,0-1-1 0 0,0 0 1 0 0,4-2-1 0 0,6-2-19 0 0,0-1 0 0 0,-1-1 0 0 0,0 0 0 0 0,0-1 0 0 0,0 0 0 0 0,-1-1 0 0 0,0 0 0 0 0,14-17 0 0 0,62-88-128 0 0,-85 113 146 0 0,14-21 13 0 0,-1-1-1 0 0,-1 0 1 0 0,-1-1-1 0 0,17-49 1 0 0,-28 73-12 0 0,-1 0 0 0 0,0-1 1 0 0,0 1-1 0 0,0-1 0 0 0,1 1 0 0 0,-1-1 0 0 0,0 1 1 0 0,0 0-1 0 0,0-1 0 0 0,0 1 0 0 0,0-1 1 0 0,0 1-1 0 0,0-1 0 0 0,0 1 0 0 0,0-1 1 0 0,0 1-1 0 0,0 0 0 0 0,0-1 0 0 0,0 1 0 0 0,0-1 1 0 0,0 1-1 0 0,0-1 0 0 0,0 1 0 0 0,-1-1 1 0 0,1 1-1 0 0,0 0 0 0 0,0-1 0 0 0,-1 1 1 0 0,1 0-1 0 0,0-1 0 0 0,0 1 0 0 0,-1-1 0 0 0,1 1 1 0 0,0 0-1 0 0,-1-1 0 0 0,-16 5 329 0 0,-16 20 205 0 0,23-10-554 0 0,0 0-1 0 0,1 1 0 0 0,1 1 1 0 0,0-1-1 0 0,1 1 0 0 0,1 1 0 0 0,0-1 1 0 0,2 1-1 0 0,0 0 0 0 0,0 0 1 0 0,-1 34-1 0 0,2 14-481 0 0,12 119-1 0 0,-5-134 254 0 0,-4-43 221 0 0,0 0 0 0 0,1 0 0 0 0,0 0 0 0 0,0 0 1 0 0,1-1-1 0 0,0 1 0 0 0,0 0 0 0 0,1-1 0 0 0,0 0 0 0 0,0 1 0 0 0,4 5 0 0 0,-5-9 41 0 0,1-1 1 0 0,-1 0-1 0 0,0 0 1 0 0,1 0-1 0 0,-1-1 0 0 0,1 1 1 0 0,-1 0-1 0 0,1-1 1 0 0,0 0-1 0 0,0 1 1 0 0,0-1-1 0 0,0 0 1 0 0,0-1-1 0 0,0 1 1 0 0,0 0-1 0 0,0-1 1 0 0,0 0-1 0 0,0 1 1 0 0,0-1-1 0 0,0-1 0 0 0,0 1 1 0 0,0 0-1 0 0,0-1 1 0 0,0 1-1 0 0,0-1 1 0 0,0 0-1 0 0,4-2 1 0 0,6-2-6 0 0,1-1 1 0 0,-1 0-1 0 0,0-1 0 0 0,0-1 1 0 0,-1 0-1 0 0,0-1 1 0 0,-1 0-1 0 0,0 0 0 0 0,0-2 1 0 0,-1 1-1 0 0,15-21 0 0 0,-1 0 9 0 0,-2-2-1 0 0,-2 0 0 0 0,20-43 0 0 0,-24 38-607 0 0,-2 0-1 0 0,11-47 1 0 0,18-51-1234 0 0,-36 124-3319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1.233"/>
    </inkml:context>
    <inkml:brush xml:id="br0">
      <inkml:brushProperty name="width" value="0.035" units="cm"/>
      <inkml:brushProperty name="height" value="0.035" units="cm"/>
      <inkml:brushProperty name="color" value="#004F8B"/>
    </inkml:brush>
  </inkml:definitions>
  <inkml:trace contextRef="#ctx0" brushRef="#br0">1 750 5785 0 0,'13'-15'1409'0'0,"-1"-1"0"0"0,-1 0 0 0 0,0 0 0 0 0,-1-1 0 0 0,-1-1 0 0 0,12-32 0 0 0,44-144-70 0 0,-25 70-992 0 0,-22 72-695 0 0,2 1-1 0 0,2 0 0 0 0,37-59 0 0 0,-41 90-528 0 0,-13 23 548 0 0,-3 12 738 0 0,-3 50 707 0 0,10 90 1 0 0,1 13-1040 0 0,-17-21 377 0 0,3-83-57 0 0,4 85 0 0 0,0-138-997 0 0,-3-16-1874 0 0,2-2-3262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1.450"/>
    </inkml:context>
    <inkml:brush xml:id="br0">
      <inkml:brushProperty name="width" value="0.035" units="cm"/>
      <inkml:brushProperty name="height" value="0.035" units="cm"/>
      <inkml:brushProperty name="color" value="#004F8B"/>
    </inkml:brush>
  </inkml:definitions>
  <inkml:trace contextRef="#ctx0" brushRef="#br0">12 147 976 0 0,'-2'-6'292'0'0,"0"1"1"0"0,0-1-1 0 0,0 1 0 0 0,1-1 0 0 0,0 0 1 0 0,0 0-1 0 0,1 1 0 0 0,-1-1 0 0 0,1 0 1 0 0,1 0-1 0 0,-1 0 0 0 0,1 0 0 0 0,0 1 0 0 0,0-1 1 0 0,3-6-1 0 0,-4 9-105 0 0,1 0 0 0 0,0 1 0 0 0,0-1 0 0 0,0 1 0 0 0,1-1 0 0 0,-1 1 1 0 0,1-1-1 0 0,-1 1 0 0 0,1 0 0 0 0,0 0 0 0 0,0 0 0 0 0,0 0 0 0 0,0 0 0 0 0,0 0 0 0 0,0 1 0 0 0,0-1 1 0 0,1 1-1 0 0,-1-1 0 0 0,0 1 0 0 0,1 0 0 0 0,0 0 0 0 0,-1 0 0 0 0,1 0 0 0 0,0 0 0 0 0,-1 1 0 0 0,1-1 1 0 0,0 1-1 0 0,-1 0 0 0 0,1 0 0 0 0,0 0 0 0 0,0 0 0 0 0,0 0 0 0 0,3 1 0 0 0,16 3 194 0 0,143 22-153 0 0,-144-25-941 0 0,0 0 0 0 0,1-1 0 0 0,-1-1 0 0 0,0-1 0 0 0,39-10 0 0 0,-35 5-638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2.005"/>
    </inkml:context>
    <inkml:brush xml:id="br0">
      <inkml:brushProperty name="width" value="0.035" units="cm"/>
      <inkml:brushProperty name="height" value="0.035" units="cm"/>
      <inkml:brushProperty name="color" value="#004F8B"/>
    </inkml:brush>
  </inkml:definitions>
  <inkml:trace contextRef="#ctx0" brushRef="#br0">66 378 2993 0 0,'-18'25'3545'0'0,"-9"20"4250"0"0,19-5-7246 0 0,11 110-160 0 0,0-104-497 0 0,-2-1 0 0 0,-2 1 0 0 0,-12 79 0 0 0,8-327-99 0 0,9 134 260 0 0,2 0 0 0 0,4 1 0 0 0,20-73-1 0 0,-22 108-111 0 0,2 1-1 0 0,2 0 0 0 0,0 1 0 0 0,2 1 0 0 0,1 0 0 0 0,2 1 0 0 0,1 0 0 0 0,34-40 0 0 0,-48 63 39 0 0,0 1 0 0 0,0-1-1 0 0,1 1 1 0 0,0 0-1 0 0,0 0 1 0 0,0 1 0 0 0,0 0-1 0 0,1-1 1 0 0,0 2-1 0 0,-1-1 1 0 0,1 1 0 0 0,7-2-1 0 0,-11 3-1 0 0,1 1-1 0 0,-1 0 1 0 0,1 0-1 0 0,0 0 1 0 0,-1 0-1 0 0,1 0 1 0 0,-1 1-1 0 0,1-1 1 0 0,-1 1-1 0 0,1 0 1 0 0,-1-1-1 0 0,1 1 1 0 0,-1 0 0 0 0,1 1-1 0 0,-1-1 1 0 0,0 0-1 0 0,0 1 1 0 0,0-1-1 0 0,0 1 1 0 0,0 0-1 0 0,0-1 1 0 0,0 1-1 0 0,0 0 1 0 0,-1 0-1 0 0,1 0 1 0 0,-1 1-1 0 0,0-1 1 0 0,1 0-1 0 0,-1 0 1 0 0,0 1-1 0 0,1 3 1 0 0,3 8 42 0 0,0 0 0 0 0,-1 1 0 0 0,-1-1 0 0 0,0 1 0 0 0,-1 0 0 0 0,-1 0 0 0 0,0 0 0 0 0,-1 0 1 0 0,0 0-1 0 0,-2 0 0 0 0,-2 15 0 0 0,-2 4 370 0 0,-2-1 0 0 0,-1 0 0 0 0,-23 56 1 0 0,5-34 521 0 0,-3 0 1 0 0,-1-3 0 0 0,-61 78 0 0 0,92-130-918 0 0,0 0 1 0 0,0 1-1 0 0,0-1 1 0 0,0 0-1 0 0,-1 1 1 0 0,1-1-1 0 0,0 0 1 0 0,0 1-1 0 0,0-1 1 0 0,0 0-1 0 0,0 1 1 0 0,0-1-1 0 0,0 0 1 0 0,0 1-1 0 0,0-1 0 0 0,0 0 1 0 0,0 1-1 0 0,1-1 1 0 0,-1 1-1 0 0,0-1 1 0 0,0 0-1 0 0,0 1 1 0 0,0-1-1 0 0,0 0 1 0 0,1 0-1 0 0,-1 1 1 0 0,0-1-1 0 0,0 0 0 0 0,1 1 1 0 0,-1-1-1 0 0,0 0 1 0 0,0 0-1 0 0,1 1 1 0 0,-1-1-1 0 0,0 0 1 0 0,1 0-1 0 0,-1 0 1 0 0,23 12-215 0 0,37 6-62 0 0,-48-15 282 0 0,5 2-195 0 0,0-1 1 0 0,0-1-1 0 0,0-1 1 0 0,0 0-1 0 0,0-2 1 0 0,1 0-1 0 0,29-3 1 0 0,-33 1-481 0 0,-1-1-1 0 0,0 0 1 0 0,-1-1 0 0 0,1-1 0 0 0,0 0 0 0 0,-1 0 0 0 0,0-1 0 0 0,-1-1 0 0 0,1 0 0 0 0,16-14 0 0 0,-24 18 433 0 0,0-1 0 0 0,-1 0-1 0 0,1 1 1 0 0,-1-1 0 0 0,0-1 0 0 0,0 1 0 0 0,0 0-1 0 0,-1-1 1 0 0,0 1 0 0 0,0-1 0 0 0,0 0 0 0 0,0 0 0 0 0,-1 0-1 0 0,2-9 1 0 0,0-19 110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2.529"/>
    </inkml:context>
    <inkml:brush xml:id="br0">
      <inkml:brushProperty name="width" value="0.035" units="cm"/>
      <inkml:brushProperty name="height" value="0.035" units="cm"/>
      <inkml:brushProperty name="color" value="#004F8B"/>
    </inkml:brush>
  </inkml:definitions>
  <inkml:trace contextRef="#ctx0" brushRef="#br0">62 500 7946 0 0,'-3'2'378'0'0,"1"0"-1"0"0,0 0 1 0 0,-1 1 0 0 0,1-1 0 0 0,0 1 0 0 0,0-1 0 0 0,1 1-1 0 0,-1 0 1 0 0,0 0 0 0 0,1 0 0 0 0,0 0 0 0 0,0 0 0 0 0,0 0 0 0 0,0 0-1 0 0,0 0 1 0 0,1 0 0 0 0,-1 1 0 0 0,1-1 0 0 0,0 0 0 0 0,0 0 0 0 0,0 1-1 0 0,0-1 1 0 0,1 4 0 0 0,-1 4-1309 0 0,1 90 1075 0 0,2-25-929 0 0,-5-1 1 0 0,-14 108 0 0 0,14-170 839 0 0,-1-2 0 0 0,0 1-1 0 0,0 0 1 0 0,-7 12 0 0 0,19-48 344 0 0,-2 0 0 0 0,0 0 0 0 0,-2 0-1 0 0,-1-1 1 0 0,2-37 0 0 0,2-10-142 0 0,6-5-24 0 0,2 0 1 0 0,4 1-1 0 0,51-125 0 0 0,-47 146-252 0 0,3 1 1 0 0,2 1-1 0 0,2 2 1 0 0,2 1-1 0 0,60-68 1 0 0,-92 116 4 0 0,1 0 0 0 0,-1 1 0 0 0,0-1 0 0 0,1 0 0 0 0,-1 1 1 0 0,1-1-1 0 0,-1 1 0 0 0,1 0 0 0 0,0 0 0 0 0,0-1 0 0 0,-1 1 0 0 0,1 0 0 0 0,0 0 0 0 0,0 1 1 0 0,0-1-1 0 0,0 0 0 0 0,0 1 0 0 0,0-1 0 0 0,0 1 0 0 0,0 0 0 0 0,1-1 0 0 0,-1 1 1 0 0,2 0-1 0 0,-1 2-22 0 0,-1-1 0 0 0,1 1 0 0 0,-1-1 0 0 0,1 1 0 0 0,-1 0 0 0 0,0-1 0 0 0,0 1 0 0 0,0 1 0 0 0,0-1 0 0 0,0 0 0 0 0,0 0 0 0 0,-1 1 0 0 0,1-1 0 0 0,-1 1 0 0 0,1-1 1 0 0,1 6-1 0 0,16 34-57 0 0,-2 2 0 0 0,-1 0 0 0 0,15 73 0 0 0,8 141 32 0 0,-36-216-154 0 0,-2 1 0 0 0,-1 0-1 0 0,-2-1 1 0 0,-2 1 0 0 0,-2-1-1 0 0,-2 0 1 0 0,-15 47 0 0 0,11-54 575 0 0,-1-1-1 0 0,-2-1 1 0 0,-1 0 0 0 0,-2-1 0 0 0,-24 34 0 0 0,36-56-134 0 0,-1-1 0 0 0,-1-1 0 0 0,1 1 1 0 0,-1-1-1 0 0,-1-1 0 0 0,1 1 1 0 0,-1-2-1 0 0,-12 8 0 0 0,18-12-191 0 0,-1 0 0 0 0,1 0-1 0 0,-1-1 1 0 0,0 0 0 0 0,0 1-1 0 0,0-1 1 0 0,0 0 0 0 0,1-1-1 0 0,-1 1 1 0 0,0-1 0 0 0,0 0-1 0 0,0 0 1 0 0,0 0 0 0 0,0 0-1 0 0,0-1 1 0 0,0 0 0 0 0,0 1-1 0 0,0-1 1 0 0,0-1 0 0 0,0 1-1 0 0,1-1 1 0 0,-1 1 0 0 0,0-1-1 0 0,1 0 1 0 0,0 0 0 0 0,-4-4-1 0 0,-5-4-46 0 0,1 0 0 0 0,0-1-1 0 0,1-1 1 0 0,1 0 0 0 0,0 0 0 0 0,0-1-1 0 0,1 0 1 0 0,-9-22 0 0 0,-5-15-352 0 0,-14-53-1 0 0,23 62-247 0 0,2-1 0 0 0,2 0-1 0 0,-6-59 1 0 0,13 74-603 0 0,1 0 1 0 0,2 0-1 0 0,0-1 0 0 0,2 1 1 0 0,1 0-1 0 0,11-39 1 0 0,-3 31-2223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2.808"/>
    </inkml:context>
    <inkml:brush xml:id="br0">
      <inkml:brushProperty name="width" value="0.035" units="cm"/>
      <inkml:brushProperty name="height" value="0.035" units="cm"/>
      <inkml:brushProperty name="color" value="#004F8B"/>
    </inkml:brush>
  </inkml:definitions>
  <inkml:trace contextRef="#ctx0" brushRef="#br0">0 8 288 0 0,'2'-2'257'0'0,"-1"2"-99"0"0,-1-1 1 0 0,0 1-1 0 0,0 0 1 0 0,0-1-1 0 0,1 1 0 0 0,-1 0 1 0 0,0-1-1 0 0,0 1 0 0 0,1 0 1 0 0,-1-1-1 0 0,0 1 1 0 0,0 0-1 0 0,1 0 0 0 0,-1-1 1 0 0,1 1-1 0 0,-1 0 0 0 0,0 0 1 0 0,1 0-1 0 0,-1 0 1 0 0,0-1-1 0 0,1 1 0 0 0,-1 0 1 0 0,1 0-1 0 0,-1 0 1 0 0,0 0-1 0 0,1 0 0 0 0,-1 0 1 0 0,1 0-1 0 0,-1 0 0 0 0,0 0 1 0 0,1 0-1 0 0,-1 0 1 0 0,1 0-1 0 0,-1 1 0 0 0,0-1 1 0 0,1 0-1 0 0,-1 0 1 0 0,0 0-1 0 0,1 0 0 0 0,-1 1 1 0 0,0-1-1 0 0,1 0 0 0 0,-1 0 1 0 0,0 1-1 0 0,1-1 1 0 0,-1 0-1 0 0,0 0 0 0 0,0 1 1 0 0,1-1-1 0 0,-1 0 0 0 0,1 2 2120 0 0,0 3-647 0 0,38 167 3747 0 0,90 229-4342 0 0,-126-391-905 0 0,1 1-102 0 0,-2-3-93 0 0,1 0 1 0 0,0 0 0 0 0,0-1-1 0 0,1 1 1 0 0,0-1-1 0 0,0 0 1 0 0,7 9-1 0 0,-11-16-64 0 0,1-1-1 0 0,-1 0 0 0 0,0 1 1 0 0,1-1-1 0 0,-1 1 1 0 0,0-1-1 0 0,0 0 0 0 0,0 1 1 0 0,1-1-1 0 0,-1 1 1 0 0,0-1-1 0 0,0 0 0 0 0,0 1 1 0 0,0-1-1 0 0,0 0 0 0 0,0 1 1 0 0,0-1-1 0 0,0 0 1 0 0,0 1-1 0 0,-1-1 0 0 0,1 1 1 0 0,0-1-1 0 0,0 0 1 0 0,-1 0-1 0 0,-2-22-5531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2.999"/>
    </inkml:context>
    <inkml:brush xml:id="br0">
      <inkml:brushProperty name="width" value="0.035" units="cm"/>
      <inkml:brushProperty name="height" value="0.035" units="cm"/>
      <inkml:brushProperty name="color" value="#004F8B"/>
    </inkml:brush>
  </inkml:definitions>
  <inkml:trace contextRef="#ctx0" brushRef="#br0">14 1 11522 0 0,'-2'8'69'0'0,"-1"3"192"0"0,0-1-1 0 0,1 1 1 0 0,0-1 0 0 0,1 1 0 0 0,0 13-1 0 0,2-20-90 0 0,-1 0 0 0 0,1 0 0 0 0,0 0 0 0 0,0 0 0 0 0,1 0 0 0 0,-1 0-1 0 0,1 0 1 0 0,0 0 0 0 0,0 0 0 0 0,0-1 0 0 0,0 1 0 0 0,1-1 0 0 0,0 0 0 0 0,-1 0 0 0 0,1 0 0 0 0,7 6-1 0 0,-5-5-109 0 0,0 0-1 0 0,0-1 1 0 0,0 0-1 0 0,1 1 1 0 0,0-2-1 0 0,-1 1 1 0 0,1-1-1 0 0,0 1 0 0 0,0-2 1 0 0,1 1-1 0 0,-1-1 1 0 0,0 0-1 0 0,7 1 1 0 0,-2-2-20 0 0,1 0 1 0 0,-1-1-1 0 0,0 0 1 0 0,1-1-1 0 0,-1 0 1 0 0,20-7-1 0 0,-10 1-579 0 0,1-1 0 0 0,-2-1 0 0 0,0-1 0 0 0,0 0 0 0 0,-1-2 0 0 0,31-26 0 0 0,-26 18-4405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3.230"/>
    </inkml:context>
    <inkml:brush xml:id="br0">
      <inkml:brushProperty name="width" value="0.035" units="cm"/>
      <inkml:brushProperty name="height" value="0.035" units="cm"/>
      <inkml:brushProperty name="color" value="#004F8B"/>
    </inkml:brush>
  </inkml:definitions>
  <inkml:trace contextRef="#ctx0" brushRef="#br0">4 52 1952 0 0,'0'1'36'0'0,"-1"0"0"0"0,1 0 0 0 0,-1 1 0 0 0,1-1-1 0 0,-1 0 1 0 0,1 1 0 0 0,0-1 0 0 0,0 0 0 0 0,0 1-1 0 0,-1-1 1 0 0,1 0 0 0 0,0 1 0 0 0,1-1 0 0 0,-1 0 0 0 0,0 1-1 0 0,0-1 1 0 0,0 0 0 0 0,1 0 0 0 0,-1 1 0 0 0,1-1-1 0 0,-1 0 1 0 0,1 0 0 0 0,0 1 0 0 0,-1-1 0 0 0,1 0-1 0 0,0 0 1 0 0,0 0 0 0 0,0 0 0 0 0,1 1 0 0 0,2 0 151 0 0,1 0 1 0 0,0-1 0 0 0,-1 0 0 0 0,1 0 0 0 0,0 0-1 0 0,0-1 1 0 0,9 1 0 0 0,13-1 414 0 0,-1-1 1 0 0,0-1-1 0 0,0-1 0 0 0,0-1 1 0 0,29-9-1 0 0,-4-2-702 0 0,75-33 0 0 0,-98 35-2770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3.643"/>
    </inkml:context>
    <inkml:brush xml:id="br0">
      <inkml:brushProperty name="width" value="0.035" units="cm"/>
      <inkml:brushProperty name="height" value="0.035" units="cm"/>
      <inkml:brushProperty name="color" value="#004F8B"/>
    </inkml:brush>
  </inkml:definitions>
  <inkml:trace contextRef="#ctx0" brushRef="#br0">15 974 5785 0 0,'0'0'86'0'0,"-1"1"1"0"0,1-1-1 0 0,0 0 0 0 0,-1 0 1 0 0,1 0-1 0 0,0 0 0 0 0,-1 0 0 0 0,1 0 1 0 0,0 0-1 0 0,-1 0 0 0 0,1 0 0 0 0,0 0 1 0 0,-1 0-1 0 0,1 0 0 0 0,0 0 0 0 0,-1 0 1 0 0,1 0-1 0 0,0 0 0 0 0,-1 0 0 0 0,1 0 1 0 0,0 0-1 0 0,0-1 0 0 0,-1 1 1 0 0,1 0-1 0 0,0 0 0 0 0,-1 0 0 0 0,1-1 1 0 0,0 1-1 0 0,0 0 0 0 0,-1 0 0 0 0,1 0 1 0 0,0-1-1 0 0,0 1 0 0 0,0 0 0 0 0,-1-1 1 0 0,1 1-1 0 0,0 0 0 0 0,0-1 0 0 0,0 1 1 0 0,0 0-1 0 0,0 0 0 0 0,0-1 0 0 0,-1 1 1 0 0,1 0-1 0 0,0-1 0 0 0,0 1 1 0 0,0-1-1 0 0,-3-30 1943 0 0,7-32-349 0 0,8-15-1548 0 0,4 1 1 0 0,3 1 0 0 0,3 0-1 0 0,59-133 1 0 0,-79 206-167 0 0,45-85-542 0 0,-42 80 513 0 0,0 0 1 0 0,1 0-1 0 0,0 0 0 0 0,0 1 1 0 0,1 0-1 0 0,0 0 0 0 0,15-11 1 0 0,-21 17 30 0 0,0 1 0 0 0,-1-1 0 0 0,1 1-1 0 0,0 0 1 0 0,-1-1 0 0 0,1 1 0 0 0,0-1 0 0 0,0 1 0 0 0,0 0 0 0 0,-1 0 0 0 0,1 0 0 0 0,0-1 0 0 0,0 1-1 0 0,0 0 1 0 0,0 0 0 0 0,-1 0 0 0 0,1 0 0 0 0,0 0 0 0 0,0 0 0 0 0,0 1 0 0 0,0-1 0 0 0,-1 0 0 0 0,1 0-1 0 0,0 1 1 0 0,0-1 0 0 0,-1 0 0 0 0,2 1 0 0 0,-1 0-15 0 0,1 1 0 0 0,-1-1 0 0 0,0 0 0 0 0,0 1 0 0 0,0-1 0 0 0,0 1 0 0 0,0-1 0 0 0,-1 1 0 0 0,1 0 0 0 0,0-1 0 0 0,-1 1 0 0 0,1 3 0 0 0,6 61-486 0 0,-7-52 511 0 0,-1 627-3604 0 0,-2-559 3089 0 0,-17 126 142 0 0,2-17 4304 0 0,17-191-3793 0 0,1 1 0 0 0,0-1 1 0 0,0 1-1 0 0,0-1 0 0 0,-1 1 1 0 0,1-1-1 0 0,0 1 0 0 0,0-1 0 0 0,0 1 1 0 0,0-1-1 0 0,0 1 0 0 0,0-1 1 0 0,0 1-1 0 0,0-1 0 0 0,0 1 0 0 0,0 0 1 0 0,0-1-1 0 0,0 1 0 0 0,1-1 1 0 0,-1 0-1 0 0,0 1 0 0 0,0-1 0 0 0,0 1 1 0 0,1-1-1 0 0,-1 1 0 0 0,0-1 0 0 0,1 1 1 0 0,-1-1-1 0 0,0 0 0 0 0,1 1 1 0 0,-1-1-1 0 0,0 0 0 0 0,1 1 0 0 0,-1-1 1 0 0,1 0-1 0 0,-1 1 0 0 0,1-1 1 0 0,-1 0-1 0 0,1 0 0 0 0,0 1 0 0 0,17-17 1351 0 0,13-33-1822 0 0,-3-23 114 0 0,29-118 1 0 0,0-5 714 0 0,206-391 741 0 0,-179 414-1966 0 0,-34 60-4306 0 0,-32 69-14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4.177"/>
    </inkml:context>
    <inkml:brush xml:id="br0">
      <inkml:brushProperty name="width" value="0.035" units="cm"/>
      <inkml:brushProperty name="height" value="0.035" units="cm"/>
      <inkml:brushProperty name="color" value="#004F8B"/>
    </inkml:brush>
  </inkml:definitions>
  <inkml:trace contextRef="#ctx0" brushRef="#br0">437 262 5785 0 0,'9'-26'642'0'0,"-1"0"0"0"0,7-39 0 0 0,-14 59-281 0 0,0 0 1 0 0,0 0-1 0 0,0 0 0 0 0,-1-1 0 0 0,0 1 0 0 0,0 0 0 0 0,-1-1 1 0 0,0 1-1 0 0,0 0 0 0 0,0 0 0 0 0,-1 0 0 0 0,0 0 0 0 0,0 0 0 0 0,0 0 1 0 0,-1 0-1 0 0,-6-9 0 0 0,6 11-249 0 0,0 2 1 0 0,-1-1-1 0 0,1 0 1 0 0,-1 0-1 0 0,0 1 1 0 0,1 0-1 0 0,-1 0 0 0 0,0 0 1 0 0,0 0-1 0 0,0 1 1 0 0,-1-1-1 0 0,1 1 0 0 0,0 0 1 0 0,-1 0-1 0 0,1 1 1 0 0,0-1-1 0 0,-1 1 1 0 0,1 0-1 0 0,-1 0 0 0 0,1 1 1 0 0,0-1-1 0 0,-1 1 1 0 0,1 0-1 0 0,-6 2 1 0 0,-2 0-286 0 0,0 1 0 0 0,1 1 0 0 0,0 0 0 0 0,0 0 1 0 0,0 1-1 0 0,0 0 0 0 0,-15 13 0 0 0,7-2-326 0 0,1 1 1 0 0,0 1-1 0 0,2 1 0 0 0,0 0 0 0 0,1 2 0 0 0,2-1 0 0 0,0 2 1 0 0,1-1-1 0 0,1 2 0 0 0,-9 28 0 0 0,4-6 398 0 0,3 1 0 0 0,2 1-1 0 0,2 0 1 0 0,-5 72 0 0 0,13-106 313 0 0,0 56 400 0 0,1-66-352 0 0,0 0 0 0 0,0 1 0 0 0,1-1 0 0 0,0 0-1 0 0,0 0 1 0 0,0 0 0 0 0,0 0 0 0 0,0-1 0 0 0,1 1 0 0 0,0 0 0 0 0,0 0 0 0 0,0-1-1 0 0,4 6 1 0 0,-3-7-111 0 0,1 0 0 0 0,-1 0-1 0 0,0 0 1 0 0,0-1 0 0 0,1 1 0 0 0,-1-1-1 0 0,1 0 1 0 0,-1 0 0 0 0,1 0 0 0 0,-1-1-1 0 0,1 1 1 0 0,0-1 0 0 0,-1 0 0 0 0,1 0-1 0 0,0 0 1 0 0,-1 0 0 0 0,1-1 0 0 0,0 0-1 0 0,3-1 1 0 0,69-20-170 0 0,-57 14 74 0 0,13-6-110 0 0,1 2 1 0 0,0 1 0 0 0,66-11 0 0 0,-90 20 94 0 0,0 1 1 0 0,1 1-1 0 0,-1 0 1 0 0,0 0-1 0 0,0 1 1 0 0,1 0-1 0 0,-1 0 1 0 0,0 1-1 0 0,0 0 1 0 0,0 1-1 0 0,0 0 1 0 0,-1 1-1 0 0,1-1 1 0 0,-1 2-1 0 0,0-1 1 0 0,0 1-1 0 0,0 0 1 0 0,-1 1-1 0 0,12 10 1 0 0,-9-10 849 0 0,-12-19-1475 0 0,-12-19-1576 0 0,1 14 211 0 0,-3-4-3100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1.557"/>
    </inkml:context>
    <inkml:brush xml:id="br0">
      <inkml:brushProperty name="width" value="0.035" units="cm"/>
      <inkml:brushProperty name="height" value="0.035" units="cm"/>
      <inkml:brushProperty name="color" value="#008C3A"/>
    </inkml:brush>
  </inkml:definitions>
  <inkml:trace contextRef="#ctx0" brushRef="#br0">201 545 2793 0 0,'-34'21'8859'0'0,"27"-13"-8088"0"0,-1 0 0 0 0,1 0 0 0 0,1 1 0 0 0,0 0 0 0 0,0 0 0 0 0,1 1 0 0 0,0-1-1 0 0,-7 21 1 0 0,0 9-818 0 0,-8 43 0 0 0,1-2 347 0 0,-35 73-96 0 0,76-219 539 0 0,4 1 0 0 0,64-119 0 0 0,-31 87-784 0 0,4 2 1 0 0,95-108-1 0 0,-124 165-32 0 0,1 1 0 0 0,2 2 1 0 0,2 2-1 0 0,1 1 0 0 0,1 2 0 0 0,2 2 0 0 0,68-33 0 0 0,-107 59 45 0 0,1-1 1 0 0,-1 2-1 0 0,0-1 0 0 0,1 0 0 0 0,0 1 0 0 0,-1 0 0 0 0,1 0 0 0 0,0 0 0 0 0,-1 0 1 0 0,1 1-1 0 0,0 0 0 0 0,0 0 0 0 0,-1 0 0 0 0,1 1 0 0 0,5 0 0 0 0,-8 1 14 0 0,1-1-1 0 0,-1 1 1 0 0,0 0-1 0 0,1-1 0 0 0,-1 1 1 0 0,0 0-1 0 0,0 0 1 0 0,0 0-1 0 0,0 1 0 0 0,0-1 1 0 0,-1 0-1 0 0,1 1 1 0 0,-1-1-1 0 0,0 1 0 0 0,1-1 1 0 0,-1 1-1 0 0,0 0 1 0 0,0-1-1 0 0,-1 1 0 0 0,1 0 1 0 0,-1 0-1 0 0,1 0 1 0 0,-1 0-1 0 0,0 0 0 0 0,0-1 1 0 0,-1 5-1 0 0,1 21-43 0 0,-1-1 1 0 0,-2 1-1 0 0,-1-1 0 0 0,-1 1 1 0 0,-1-1-1 0 0,-14 37 0 0 0,-5 1-144 0 0,-44 86 0 0 0,44-105 391 0 0,-2-2 0 0 0,-2 0 0 0 0,-2-2 1 0 0,-1-2-1 0 0,-2 0 0 0 0,-2-3 0 0 0,-2 0 0 0 0,-1-3 0 0 0,-1-1 1 0 0,-2-2-1 0 0,-54 29 0 0 0,87-54 7 0 0,0-1 1 0 0,-1-1 0 0 0,0 0-1 0 0,0 0 1 0 0,0-1-1 0 0,0-1 1 0 0,0 1-1 0 0,-16 0 1 0 0,23-3-184 0 0,-1 0 0 0 0,1 0 1 0 0,-1 0-1 0 0,1-1 0 0 0,0 1 0 0 0,-1-1 0 0 0,1 0 0 0 0,0 0 1 0 0,0 0-1 0 0,-1 0 0 0 0,1-1 0 0 0,0 1 0 0 0,0-1 0 0 0,0 0 1 0 0,1 0-1 0 0,-1 0 0 0 0,0 0 0 0 0,1 0 0 0 0,-1-1 1 0 0,1 1-1 0 0,0-1 0 0 0,0 0 0 0 0,0 1 0 0 0,0-1 0 0 0,0 0 1 0 0,1 0-1 0 0,-1 0 0 0 0,1 0 0 0 0,-2-5 0 0 0,-2-10-464 0 0,1 1 0 0 0,0-1 0 0 0,2 0 0 0 0,0 0 0 0 0,1 0 0 0 0,0 0 0 0 0,2-1 0 0 0,0 1 0 0 0,1 0 0 0 0,4-19 0 0 0,5-6-6224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4.319"/>
    </inkml:context>
    <inkml:brush xml:id="br0">
      <inkml:brushProperty name="width" value="0.035" units="cm"/>
      <inkml:brushProperty name="height" value="0.035" units="cm"/>
      <inkml:brushProperty name="color" value="#004F8B"/>
    </inkml:brush>
  </inkml:definitions>
  <inkml:trace contextRef="#ctx0" brushRef="#br0">1 0 13883 0 0,'0'3'104'0'0,"1"1"0"0"0,0-1 0 0 0,0 1-1 0 0,0-1 1 0 0,1 0 0 0 0,-1 0 0 0 0,1 0 0 0 0,-1 0 0 0 0,1 0 0 0 0,0 0-1 0 0,0 0 1 0 0,0 0 0 0 0,1-1 0 0 0,-1 1 0 0 0,1-1 0 0 0,-1 0 0 0 0,1 1 0 0 0,5 2-1 0 0,4 1 252 0 0,0 0 0 0 0,0-1 0 0 0,24 6 0 0 0,-17-4 126 0 0,60 16 231 0 0,0-3 0 0 0,0-3 0 0 0,133 9 0 0 0,-152-22-1050 0 0,1-3-1 0 0,-1-3 1 0 0,0-3-1 0 0,-1-2 1 0 0,98-24 0 0 0,-105 13-6378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5.126"/>
    </inkml:context>
    <inkml:brush xml:id="br0">
      <inkml:brushProperty name="width" value="0.035" units="cm"/>
      <inkml:brushProperty name="height" value="0.035" units="cm"/>
      <inkml:brushProperty name="color" value="#004F8B"/>
    </inkml:brush>
  </inkml:definitions>
  <inkml:trace contextRef="#ctx0" brushRef="#br0">117 768 13883 0 0,'-6'6'184'0'0,"1"1"1"0"0,0 0-1 0 0,0 1 1 0 0,1-1-1 0 0,0 1 1 0 0,0 0-1 0 0,0 0 1 0 0,1 0-1 0 0,1 0 1 0 0,0 1-1 0 0,0-1 1 0 0,0 1-1 0 0,1 0 1 0 0,0 11-1 0 0,0 17 137 0 0,2 0-1 0 0,5 39 0 0 0,-3-47 328 0 0,7 70-272 0 0,11 164-139 0 0,-19-202-345 0 0,-3-1 0 0 0,-12 83 0 0 0,11-122 174 0 0,6-28 309 0 0,9-36 0 0 0,5-68-319 0 0,8-223 0 0 0,-19 177 94 0 0,-4 112-65 0 0,33-334-147 0 0,-27 327-35 0 0,2 0 0 0 0,3 1 0 0 0,1 1 1 0 0,3 0-1 0 0,29-56 0 0 0,-21 57-50 0 0,41-61-1 0 0,-59 98 128 0 0,1 1-1 0 0,0-1 1 0 0,0 2-1 0 0,1 0 1 0 0,0 0-1 0 0,1 0 1 0 0,1 1-1 0 0,-1 1 1 0 0,1 0-1 0 0,20-10 1 0 0,-27 16 7 0 0,-1 1 0 0 0,0-1 0 0 0,1 1 0 0 0,-1 0 0 0 0,1 0 0 0 0,0 0 0 0 0,-1 1 0 0 0,1-1 0 0 0,0 1 0 0 0,-1 1 0 0 0,1-1 0 0 0,0 0-1 0 0,-1 1 1 0 0,1 0 0 0 0,-1 0 0 0 0,1 0 0 0 0,4 3 0 0 0,-3-1-72 0 0,0 0 0 0 0,-1 1-1 0 0,0-1 1 0 0,1 1 0 0 0,-1 1-1 0 0,-1-1 1 0 0,1 1-1 0 0,0 0 1 0 0,-1 0 0 0 0,7 11-1 0 0,-1 2-88 0 0,0 1 1 0 0,-1 0-1 0 0,-1 0 0 0 0,-1 1 0 0 0,-1 0 0 0 0,5 32 0 0 0,-5-13 51 0 0,-2 0 0 0 0,-1 0 0 0 0,-3 1 0 0 0,-1-1 0 0 0,-1 0 0 0 0,-3 0 0 0 0,-1 0 0 0 0,-17 57 0 0 0,14-64 374 0 0,-2 0 0 0 0,-1-2 1 0 0,-1 1-1 0 0,-2-2 0 0 0,-1 0 0 0 0,-1 0 0 0 0,-2-2 1 0 0,-1 0-1 0 0,0-2 0 0 0,-37 36 0 0 0,47-52-45 0 0,0-1-1 0 0,0 1 1 0 0,-1-2-1 0 0,0 1 1 0 0,-1-2-1 0 0,0 1 1 0 0,-13 4-1 0 0,20-9-171 0 0,0-1 0 0 0,0 1-1 0 0,0-1 1 0 0,0-1 0 0 0,-1 1-1 0 0,1-1 1 0 0,0 1 0 0 0,0-1-1 0 0,-1-1 1 0 0,1 1 0 0 0,0-1-1 0 0,0 0 1 0 0,0 0 0 0 0,0-1-1 0 0,0 1 1 0 0,0-1 0 0 0,0 0-1 0 0,0 0 1 0 0,0-1 0 0 0,-8-5-1 0 0,-2-5-194 0 0,-1 0-1 0 0,2-1 1 0 0,-1-1-1 0 0,2 0 1 0 0,0-1-1 0 0,-16-27 1 0 0,-58-114-1898 0 0,62 108 1005 0 0,-14-27-3007 0 0,5 4-1070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5.555"/>
    </inkml:context>
    <inkml:brush xml:id="br0">
      <inkml:brushProperty name="width" value="0.035" units="cm"/>
      <inkml:brushProperty name="height" value="0.035" units="cm"/>
      <inkml:brushProperty name="color" value="#004F8B"/>
    </inkml:brush>
  </inkml:definitions>
  <inkml:trace contextRef="#ctx0" brushRef="#br0">12 0 976 0 0,'1'2'449'0'0,"1"-1"0"0"0,0 0-1 0 0,-1 1 1 0 0,1-1 0 0 0,0 0-1 0 0,0 0 1 0 0,0 0-1 0 0,0 0 1 0 0,0-1 0 0 0,0 1-1 0 0,2 0 1 0 0,-3-1-97 0 0,0 0 0 0 0,0 1 0 0 0,-1-1 0 0 0,1 0 0 0 0,0 0 0 0 0,-1 0 0 0 0,1 1 1 0 0,0-1-1 0 0,-1 0 0 0 0,1 1 0 0 0,0-1 0 0 0,-1 1 0 0 0,1-1 0 0 0,0 0 0 0 0,-1 1 0 0 0,1-1 0 0 0,-1 1 0 0 0,1 0 0 0 0,-1-1 0 0 0,1 1 0 0 0,-1 0 0 0 0,1 18 1641 0 0,-22 161 802 0 0,-3 245-2160 0 0,19 1-1327 0 0,5-425 688 0 0,-1 1-1 0 0,1 0 1 0 0,0 0 0 0 0,0 0-1 0 0,0-1 1 0 0,0 1 0 0 0,0 0-1 0 0,1 0 1 0 0,-1-1 0 0 0,1 1 0 0 0,-1 0-1 0 0,1 0 1 0 0,-1-1 0 0 0,1 1-1 0 0,0-1 1 0 0,0 1 0 0 0,0 0-1 0 0,0-1 1 0 0,0 0 0 0 0,0 1-1 0 0,0-1 1 0 0,0 0 0 0 0,1 1-1 0 0,-1-1 1 0 0,1 0 0 0 0,-1 0-1 0 0,1 0 1 0 0,-1 0 0 0 0,3 1 0 0 0,0-2 36 0 0,0 0 0 0 0,0 0 1 0 0,0 0-1 0 0,1-1 1 0 0,-1 1-1 0 0,0-1 1 0 0,0 0-1 0 0,0 0 0 0 0,0 0 1 0 0,0-1-1 0 0,-1 1 1 0 0,5-3-1 0 0,53-28-103 0 0,-2-2 0 0 0,99-75-1 0 0,-96 63-1904 0 0,121-66 0 0 0,-152 99-2975 0 0,-19 9 621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5.899"/>
    </inkml:context>
    <inkml:brush xml:id="br0">
      <inkml:brushProperty name="width" value="0.035" units="cm"/>
      <inkml:brushProperty name="height" value="0.035" units="cm"/>
      <inkml:brushProperty name="color" value="#004F8B"/>
    </inkml:brush>
  </inkml:definitions>
  <inkml:trace contextRef="#ctx0" brushRef="#br0">3 919 5785 0 0,'0'1'43'0'0,"0"-1"-1"0"0,-1 0 0 0 0,1 1 1 0 0,0-1-1 0 0,0 0 1 0 0,0 1-1 0 0,-1-1 0 0 0,1 1 1 0 0,0-1-1 0 0,0 1 1 0 0,0-1-1 0 0,0 0 0 0 0,0 1 1 0 0,0-1-1 0 0,0 1 0 0 0,0-1 1 0 0,0 0-1 0 0,0 1 1 0 0,0-1-1 0 0,0 1 0 0 0,0-1 1 0 0,0 1-1 0 0,0-1 1 0 0,1 0-1 0 0,-1 1 0 0 0,0-1 1 0 0,0 1-1 0 0,0-1 0 0 0,1 0 1 0 0,-1 1-1 0 0,0-1 1 0 0,0 0-1 0 0,1 1 0 0 0,-1-1 1 0 0,0 0-1 0 0,1 0 1 0 0,-1 1-1 0 0,14-13 2726 0 0,-10 7-2570 0 0,13-14 398 0 0,-2-1-1 0 0,0-1 1 0 0,-1-1-1 0 0,-1 0 1 0 0,-1 0-1 0 0,15-41 1 0 0,41-156 363 0 0,-42 123-659 0 0,61-157-532 0 0,-65 201-1333 0 0,34-55 0 0 0,-54 114 3201 0 0,-5 25 179 0 0,-6 44 164 0 0,8-69-2053 0 0,-56 545 980 0 0,32-285-691 0 0,20-207-205 0 0,-20 135 454 0 0,24-192-2126 0 0,0-12-4717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6.084"/>
    </inkml:context>
    <inkml:brush xml:id="br0">
      <inkml:brushProperty name="width" value="0.035" units="cm"/>
      <inkml:brushProperty name="height" value="0.035" units="cm"/>
      <inkml:brushProperty name="color" value="#004F8B"/>
    </inkml:brush>
  </inkml:definitions>
  <inkml:trace contextRef="#ctx0" brushRef="#br0">1 1 5785 0 0,'0'12'240'0'0,"0"1"0"0"0,1-1 0 0 0,1 0-1 0 0,0 0 1 0 0,1 0 0 0 0,0 0 0 0 0,1 0-1 0 0,0 0 1 0 0,0-1 0 0 0,2 1 0 0 0,-1-1-1 0 0,1-1 1 0 0,1 1 0 0 0,0-1 0 0 0,1 0 0 0 0,-1 0-1 0 0,15 12 1 0 0,-4-5-727 0 0,1-1 0 0 0,1 0 1 0 0,0-1-1 0 0,2-1 0 0 0,-1-1 0 0 0,1-1 0 0 0,38 14 1 0 0,-38-17 552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6.559"/>
    </inkml:context>
    <inkml:brush xml:id="br0">
      <inkml:brushProperty name="width" value="0.035" units="cm"/>
      <inkml:brushProperty name="height" value="0.035" units="cm"/>
      <inkml:brushProperty name="color" value="#004F8B"/>
    </inkml:brush>
  </inkml:definitions>
  <inkml:trace contextRef="#ctx0" brushRef="#br0">15 1298 1584 0 0,'-10'30'-1073'0'0,"5"-22"8030"0"0,7-17 1521 0 0,44-342-6508 0 0,0-2-74 0 0,-34 283-2043 0 0,-8 42 19 0 0,1 1 0 0 0,1 0-1 0 0,15-43 1 0 0,-9 138 29 0 0,2 190-131 0 0,-23 297 0 0 0,7-527 386 0 0,1-17-53 0 0,-1 1 0 0 0,2-1 0 0 0,-1 1 0 0 0,1-1 0 0 0,1 1 0 0 0,0-1 0 0 0,1 0 0 0 0,0 1 0 0 0,7 18 0 0 0,-9-29-86 0 0,1 0 0 0 0,0-1 0 0 0,-1 1 0 0 0,1-1 0 0 0,0 1 1 0 0,0 0-1 0 0,0-1 0 0 0,-1 0 0 0 0,1 1 0 0 0,0-1 0 0 0,0 1 0 0 0,0-1 0 0 0,0 0 0 0 0,0 0 0 0 0,0 1 1 0 0,0-1-1 0 0,0 0 0 0 0,0 0 0 0 0,0 0 0 0 0,0 0 0 0 0,-1 0 0 0 0,1 0 0 0 0,0-1 0 0 0,0 1 0 0 0,0 0 1 0 0,0 0-1 0 0,0-1 0 0 0,0 1 0 0 0,0 0 0 0 0,0-1 0 0 0,-1 1 0 0 0,1-1 0 0 0,0 1 0 0 0,0-1 0 0 0,0 1 1 0 0,-1-1-1 0 0,1 0 0 0 0,0 1 0 0 0,-1-1 0 0 0,1-1 0 0 0,32-29 178 0 0,-33 30-198 0 0,22-27 56 0 0,0-1-1 0 0,-3-1 0 0 0,27-52 1 0 0,38-106 302 0 0,-70 153-305 0 0,157-401 962 0 0,-123 294-1287 0 0,33-166 0 0 0,-79 296 97 0 0,0-1 1 0 0,0 1 0 0 0,-1 0 0 0 0,-1 0-1 0 0,-1-18 1 0 0,1 29 86 0 0,0-1 1 0 0,0 0-1 0 0,-1 1 0 0 0,1-1 0 0 0,0 0 0 0 0,-1 1 0 0 0,1-1 1 0 0,-1 0-1 0 0,1 1 0 0 0,-1-1 0 0 0,0 1 0 0 0,0-1 1 0 0,0 1-1 0 0,0-1 0 0 0,0 1 0 0 0,0 0 0 0 0,0 0 1 0 0,0-1-1 0 0,0 1 0 0 0,-1 0 0 0 0,1 0 0 0 0,0 0 1 0 0,-1 0-1 0 0,1 0 0 0 0,-1 0 0 0 0,1 1 0 0 0,-1-1 0 0 0,0 1 1 0 0,1-1-1 0 0,-1 1 0 0 0,1-1 0 0 0,-1 1 0 0 0,0 0 1 0 0,0-1-1 0 0,1 1 0 0 0,-1 0 0 0 0,0 0 0 0 0,1 1 1 0 0,-1-1-1 0 0,0 0 0 0 0,1 0 0 0 0,-1 1 0 0 0,0-1 1 0 0,1 1-1 0 0,-1 0 0 0 0,1-1 0 0 0,-1 1 0 0 0,-2 2 0 0 0,-18 9-1125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7.251"/>
    </inkml:context>
    <inkml:brush xml:id="br0">
      <inkml:brushProperty name="width" value="0.035" units="cm"/>
      <inkml:brushProperty name="height" value="0.035" units="cm"/>
      <inkml:brushProperty name="color" value="#004F8B"/>
    </inkml:brush>
  </inkml:definitions>
  <inkml:trace contextRef="#ctx0" brushRef="#br0">119 283 8410 0 0,'25'33'5153'0'0,"-22"-23"-4792"0"0,0-1-1 0 0,-1 1 1 0 0,0-1-1 0 0,-1 1 1 0 0,0 0 0 0 0,0 0-1 0 0,-1 0 1 0 0,-1 11 0 0 0,-14 87 594 0 0,6-54-587 0 0,-5 47-397 0 0,-4 0-1 0 0,-53 170 1 0 0,51-220-110 0 0,13-31 62 0 0,6-18 64 0 0,2-7 27 0 0,14-44 328 0 0,-3-1 0 0 0,8-63 0 0 0,-4 19-185 0 0,4-15 46 0 0,51-225 56 0 0,-55 276-272 0 0,3 1 0 0 0,2 1 1 0 0,46-88-1 0 0,-65 140 2 0 0,0 1 0 0 0,0-1 0 0 0,0 0 0 0 0,0 1 0 0 0,1 0 0 0 0,0-1 0 0 0,-1 1 0 0 0,1 0 0 0 0,0 1 0 0 0,0-1-1 0 0,1 0 1 0 0,-1 1 0 0 0,1-1 0 0 0,-1 1 0 0 0,1 0 0 0 0,-1 1 0 0 0,6-3 0 0 0,-5 4 7 0 0,0 0-1 0 0,1-1 1 0 0,-1 2-1 0 0,0-1 1 0 0,1 0-1 0 0,-1 1 1 0 0,0 0-1 0 0,0 0 1 0 0,0 0-1 0 0,0 0 1 0 0,0 1-1 0 0,0 0 1 0 0,0 0 0 0 0,0 0-1 0 0,0 0 1 0 0,4 4-1 0 0,66 45 19 0 0,-40-26-11 0 0,46 24-1 0 0,-67-42 45 0 0,0-1 0 0 0,1 0-1 0 0,-1-1 1 0 0,2-1-1 0 0,-1 0 1 0 0,0-1 0 0 0,21 2-1 0 0,-12-4 40 0 0,0 0 0 0 0,0-2 0 0 0,26-3 0 0 0,-42 3-102 0 0,1 0 0 0 0,0 0 0 0 0,-1-1 0 0 0,1 0 0 0 0,-1-1 0 0 0,0 0-1 0 0,0 0 1 0 0,0 0 0 0 0,0-1 0 0 0,0 0 0 0 0,-1 0 0 0 0,13-11 0 0 0,-18 14-56 0 0,0-1 1 0 0,0 1-1 0 0,0 0 1 0 0,0-1-1 0 0,0 1 1 0 0,0-1-1 0 0,0 0 1 0 0,0 1-1 0 0,-1-1 1 0 0,1 0-1 0 0,0 1 1 0 0,0-5-1 0 0,-2-7-893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7.473"/>
    </inkml:context>
    <inkml:brush xml:id="br0">
      <inkml:brushProperty name="width" value="0.035" units="cm"/>
      <inkml:brushProperty name="height" value="0.035" units="cm"/>
      <inkml:brushProperty name="color" value="#004F8B"/>
    </inkml:brush>
  </inkml:definitions>
  <inkml:trace contextRef="#ctx0" brushRef="#br0">9 15 10426 0 0,'-2'4'117'0'0,"-4"21"761"0"0,6-24-877 0 0,1 0 0 0 0,-1 0 0 0 0,1-1 0 0 0,-1 1 0 0 0,1 0 0 0 0,-1-1 1 0 0,1 1-1 0 0,-1-1 0 0 0,1 1 0 0 0,0 0 0 0 0,-1-1 0 0 0,1 1 0 0 0,0-1 0 0 0,0 0 0 0 0,-1 1 0 0 0,1-1 0 0 0,0 0 0 0 0,0 1 0 0 0,0-1 0 0 0,-1 0 1 0 0,1 0-1 0 0,0 0 0 0 0,0 1 0 0 0,0-1 0 0 0,0 0 0 0 0,0 0 0 0 0,-1 0 0 0 0,1-1 0 0 0,1 1 0 0 0,48 0 900 0 0,1-3 1 0 0,-1-2-1 0 0,69-15 0 0 0,-2 0-526 0 0,-93 16-3203 0 0,-18 2-1887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7.693"/>
    </inkml:context>
    <inkml:brush xml:id="br0">
      <inkml:brushProperty name="width" value="0.035" units="cm"/>
      <inkml:brushProperty name="height" value="0.035" units="cm"/>
      <inkml:brushProperty name="color" value="#004F8B"/>
    </inkml:brush>
  </inkml:definitions>
  <inkml:trace contextRef="#ctx0" brushRef="#br0">19 240 9362 0 0,'-6'18'313'0'0,"3"-12"-214"0"0,1-1 0 0 0,0 0 1 0 0,1 0-1 0 0,-1 1 0 0 0,1-1 1 0 0,-1 7-1 0 0,5-10 14 0 0,-1-1 1 0 0,1 1-1 0 0,0-1 0 0 0,-1 0 0 0 0,1 0 0 0 0,0 0 0 0 0,0 0 0 0 0,0-1 0 0 0,-1 1 1 0 0,1-1-1 0 0,0 1 0 0 0,5-1 0 0 0,-7 0-102 0 0,21 0 273 0 0,0 0 0 0 0,1-1 0 0 0,-1-1 0 0 0,0-1 0 0 0,0-1 0 0 0,0-1 0 0 0,28-11 0 0 0,150-68 1280 0 0,-156 64-1313 0 0,6-2-308 0 0,54-25-1216 0 0,-94 41 676 0 0,-1 1-1 0 0,0-2 0 0 0,0 1 0 0 0,0-1 1 0 0,-1 0-1 0 0,0-1 0 0 0,13-14 0 0 0,-9 1 116 0 0,-6 0 355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9.209"/>
    </inkml:context>
    <inkml:brush xml:id="br0">
      <inkml:brushProperty name="width" value="0.035" units="cm"/>
      <inkml:brushProperty name="height" value="0.035" units="cm"/>
      <inkml:brushProperty name="color" value="#004F8B"/>
    </inkml:brush>
  </inkml:definitions>
  <inkml:trace contextRef="#ctx0" brushRef="#br0">830 109 3081 0 0,'-12'-6'956'0'0,"0"0"0"0"0,1-1 0 0 0,-1 0 0 0 0,-14-12 0 0 0,-7-5 1999 0 0,25 19-2723 0 0,0 0 0 0 0,-1 0 0 0 0,0 1 0 0 0,0 0 0 0 0,0 1 0 0 0,-1 0 0 0 0,1 0 0 0 0,-1 1 0 0 0,0 0 0 0 0,1 0 0 0 0,-14 1 0 0 0,5 2-429 0 0,0 0 0 0 0,0 2 0 0 0,0 0 0 0 0,1 1-1 0 0,-24 8 1 0 0,12-1 79 0 0,1 1-1 0 0,0 1 1 0 0,1 1-1 0 0,0 2 1 0 0,1 0-1 0 0,1 2 1 0 0,1 1-1 0 0,0 0 1 0 0,2 2-1 0 0,0 1 1 0 0,1 1-1 0 0,-23 33 1 0 0,29-35 302 0 0,0 1 0 0 0,1 1 1 0 0,2 0-1 0 0,0 1 1 0 0,1 0-1 0 0,2 1 1 0 0,0 0-1 0 0,2 0 0 0 0,1 1 1 0 0,1 0-1 0 0,1 0 1 0 0,1 0-1 0 0,1 1 0 0 0,3 42 1 0 0,0-59-55 0 0,1 0 1 0 0,0 0 0 0 0,0 0-1 0 0,1 0 1 0 0,0 0-1 0 0,0-1 1 0 0,1 1-1 0 0,1-1 1 0 0,-1 0-1 0 0,2 0 1 0 0,-1 0-1 0 0,1-1 1 0 0,0 0-1 0 0,1 0 1 0 0,0 0-1 0 0,0-1 1 0 0,1 0-1 0 0,15 10 1 0 0,-12-10-83 0 0,0-1 0 0 0,1 0 0 0 0,0-1-1 0 0,1 0 1 0 0,-1-1 0 0 0,1-1 0 0 0,0 0 0 0 0,0 0 0 0 0,0-1 0 0 0,0-1-1 0 0,0 0 1 0 0,0-1 0 0 0,1-1 0 0 0,14-2 0 0 0,0 0-183 0 0,0-2 1 0 0,-1-2-1 0 0,0 0 0 0 0,-1-2 0 0 0,31-13 1 0 0,-44 15-601 0 0,0 0-1 0 0,0-1 1 0 0,19-15 0 0 0,-21 12-1260 0 0,-3 1-2253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2.739"/>
    </inkml:context>
    <inkml:brush xml:id="br0">
      <inkml:brushProperty name="width" value="0.035" units="cm"/>
      <inkml:brushProperty name="height" value="0.035" units="cm"/>
      <inkml:brushProperty name="color" value="#008C3A"/>
    </inkml:brush>
  </inkml:definitions>
  <inkml:trace contextRef="#ctx0" brushRef="#br0">104 238 3081 0 0,'-1'-1'362'0'0,"0"1"0"0"0,0-1 0 0 0,1 1 0 0 0,-1 0 0 0 0,0-1 1 0 0,1 0-1 0 0,-1 1 0 0 0,0-1 0 0 0,1 1 0 0 0,-1-1 0 0 0,1 0 0 0 0,-1 1 1 0 0,1-1-1 0 0,-1 0 0 0 0,1 0 0 0 0,-1 1 0 0 0,1-1 0 0 0,0 0 0 0 0,0 0 1 0 0,-1 0-1 0 0,1 0 0 0 0,0-1 0 0 0,4 2 2546 0 0,5 14-2208 0 0,4 19-243 0 0,-1 0 0 0 0,-1 1 0 0 0,-3 0 0 0 0,0 1 0 0 0,-2 0 0 0 0,-2 0 0 0 0,-1 0 0 0 0,-2 0 0 0 0,-5 54 0 0 0,2-72-368 0 0,0 0-1 0 0,-1 0 0 0 0,-1 0 1 0 0,0 0-1 0 0,-9 19 1 0 0,10-30-46 0 0,1 0 0 0 0,-1 0 0 0 0,0 0 0 0 0,0 0 1 0 0,-1 0-1 0 0,0-1 0 0 0,0 0 0 0 0,0 0 0 0 0,0 0 0 0 0,-1 0 1 0 0,0 0-1 0 0,0-1 0 0 0,0 0 0 0 0,-1 0 0 0 0,1-1 0 0 0,-9 5 0 0 0,13-8-28 0 0,-1 1 0 0 0,1 0 0 0 0,-1-1 0 0 0,1 1 0 0 0,-1-1 0 0 0,1 1 0 0 0,-1-1 0 0 0,0 0 0 0 0,1 0 0 0 0,-1 0 0 0 0,0 0 0 0 0,1 0 0 0 0,-1 0 0 0 0,0 0 0 0 0,1 0 0 0 0,-1-1 0 0 0,1 1 0 0 0,-1-1 0 0 0,1 1 0 0 0,-1-1 0 0 0,0 1 0 0 0,1-1 0 0 0,0 0 0 0 0,-1 0 0 0 0,1 0 0 0 0,-2-1 0 0 0,1-1 2 0 0,0 0-1 0 0,0 1 0 0 0,1-1 1 0 0,-1 0-1 0 0,1 0 0 0 0,0 0 1 0 0,0 0-1 0 0,0 0 0 0 0,0 0 1 0 0,0 0-1 0 0,1 0 1 0 0,-1-6-1 0 0,1-9 7 0 0,0 0-1 0 0,1 0 1 0 0,5-29 0 0 0,6-13-106 0 0,2 0 1 0 0,3 1-1 0 0,3 1 1 0 0,36-76 0 0 0,-37 95-24 0 0,2 2 1 0 0,1 0-1 0 0,2 1 1 0 0,2 1 0 0 0,1 2-1 0 0,1 0 1 0 0,35-30 0 0 0,-63 63 94 0 0,1-1 1 0 0,-1 0-1 0 0,1 1 1 0 0,-1-1-1 0 0,1 1 1 0 0,0-1-1 0 0,-1 1 1 0 0,1-1-1 0 0,-1 1 1 0 0,1-1-1 0 0,0 1 1 0 0,0-1-1 0 0,-1 1 1 0 0,1 0-1 0 0,0 0 1 0 0,-1-1-1 0 0,1 1 1 0 0,0 0-1 0 0,0 0 1 0 0,0 0-1 0 0,-1 0 1 0 0,1 0-1 0 0,0 0 0 0 0,0 0 1 0 0,0 0-1 0 0,-1 0 1 0 0,1 0-1 0 0,0 0 1 0 0,0 0-1 0 0,0 1 1 0 0,0 0-1 0 0,0 0-1 0 0,-1 0 1 0 0,1 1 0 0 0,0-1 0 0 0,-1 0-1 0 0,1 1 1 0 0,-1-1 0 0 0,1 0-1 0 0,-1 1 1 0 0,0-1 0 0 0,0 1-1 0 0,0-1 1 0 0,0 0 0 0 0,0 1 0 0 0,0 1-1 0 0,-11 73-268 0 0,8-60 116 0 0,-17 118 948 0 0,-6-1 1 0 0,-50 154 0 0 0,70-271-661 0 0,-17 61 514 0 0,22-73-638 0 0,0-1-1 0 0,1 1 1 0 0,-1 0-1 0 0,1 0 1 0 0,0 0 0 0 0,0 0-1 0 0,0 0 1 0 0,1-1 0 0 0,-1 1-1 0 0,1 0 1 0 0,0 0 0 0 0,0 0-1 0 0,0-1 1 0 0,1 1 0 0 0,-1 0-1 0 0,5 5 1 0 0,-5-7-83 0 0,1-1 1 0 0,-1 0-1 0 0,0 0 0 0 0,1-1 1 0 0,-1 1-1 0 0,1 0 0 0 0,0 0 1 0 0,-1-1-1 0 0,1 1 0 0 0,0-1 1 0 0,-1 1-1 0 0,1-1 0 0 0,0 0 1 0 0,0 0-1 0 0,-1 0 1 0 0,1 0-1 0 0,0 0 0 0 0,-1 0 1 0 0,1 0-1 0 0,0 0 0 0 0,0-1 1 0 0,-1 1-1 0 0,1-1 0 0 0,0 1 1 0 0,-1-1-1 0 0,3-1 1 0 0,44-23-1808 0 0,-46 24 1782 0 0,24-16-788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09.635"/>
    </inkml:context>
    <inkml:brush xml:id="br0">
      <inkml:brushProperty name="width" value="0.035" units="cm"/>
      <inkml:brushProperty name="height" value="0.035" units="cm"/>
      <inkml:brushProperty name="color" value="#004F8B"/>
    </inkml:brush>
  </inkml:definitions>
  <inkml:trace contextRef="#ctx0" brushRef="#br0">111 642 432 0 0,'36'-7'369'0'0,"-1"-1"0"0"0,0-1 0 0 0,-1-2 1 0 0,0-1-1 0 0,-1-2 0 0 0,0-2 0 0 0,-1-1 0 0 0,32-22 0 0 0,-58 34-135 0 0,-1-1 0 0 0,1 0-1 0 0,-1 0 1 0 0,-1 0 0 0 0,1-1 0 0 0,-1 0 0 0 0,0 1-1 0 0,0-2 1 0 0,-1 1 0 0 0,0 0 0 0 0,0-1 0 0 0,-1 1-1 0 0,0-1 1 0 0,-1 0 0 0 0,1 0 0 0 0,-1 1-1 0 0,-1-1 1 0 0,1 0 0 0 0,-2-14 0 0 0,0 5-97 0 0,-1-1 0 0 0,0 1 1 0 0,-1 0-1 0 0,-1 0 1 0 0,-1 0-1 0 0,0 1 0 0 0,-1-1 1 0 0,-9-15-1 0 0,10 23-125 0 0,0 0 1 0 0,-1 0-1 0 0,0 1 1 0 0,-1-1-1 0 0,0 2 0 0 0,0-1 1 0 0,0 1-1 0 0,-1 0 1 0 0,0 0-1 0 0,-1 1 0 0 0,1 1 1 0 0,-1-1-1 0 0,0 1 1 0 0,-1 1-1 0 0,1-1 1 0 0,-1 2-1 0 0,0-1 0 0 0,0 1 1 0 0,0 1-1 0 0,0 0 1 0 0,-1 0-1 0 0,1 1 0 0 0,0 0 1 0 0,-1 1-1 0 0,1 0 1 0 0,0 1-1 0 0,-1 0 0 0 0,1 1 1 0 0,-19 5-1 0 0,22-4-68 0 0,0 0 1 0 0,0 0-1 0 0,1 1 0 0 0,-1 0 0 0 0,1 0 0 0 0,0 1 0 0 0,0-1 1 0 0,1 2-1 0 0,-1-1 0 0 0,1 0 0 0 0,0 1 0 0 0,1 0 1 0 0,-1 0-1 0 0,1 0 0 0 0,0 1 0 0 0,1 0 0 0 0,-6 13 1 0 0,-2 10 346 0 0,0 1 0 0 0,-10 57 0 0 0,18-74-164 0 0,-7 32 356 0 0,4-26-164 0 0,1 1 1 0 0,1 0 0 0 0,0 1 0 0 0,2-1-1 0 0,0 1 1 0 0,2-1 0 0 0,3 38 0 0 0,-2-57-271 0 0,-1 0-1 0 0,0 1 1 0 0,1-1 0 0 0,0 0-1 0 0,-1 0 1 0 0,1 1 0 0 0,0-1 0 0 0,0 0-1 0 0,0 0 1 0 0,0 0 0 0 0,1 0 0 0 0,-1 0-1 0 0,1 0 1 0 0,-1-1 0 0 0,1 1 0 0 0,-1 0-1 0 0,1-1 1 0 0,0 1 0 0 0,0-1-1 0 0,0 0 1 0 0,0 1 0 0 0,0-1 0 0 0,3 1-1 0 0,-2-1-57 0 0,1-1-1 0 0,0 1 1 0 0,0-1-1 0 0,-1 0 1 0 0,1 0-1 0 0,0 0 1 0 0,-1-1-1 0 0,1 1 0 0 0,0-1 1 0 0,-1 0-1 0 0,1 0 1 0 0,-1 0-1 0 0,5-2 1 0 0,9-5-166 0 0,0-1-1 0 0,-1-1 1 0 0,-1 0 0 0 0,24-20 0 0 0,9-13-355 0 0,-1-2 0 0 0,-3-2 1 0 0,65-88-1 0 0,24-72-4685 0 0,-128 198 4707 0 0,15-29-1648 0 0,-19 36 2082 0 0,0 0-1 0 0,0 0 1 0 0,0 1 0 0 0,0-1-1 0 0,-1 0 1 0 0,1 0 0 0 0,-1 0-1 0 0,0 0 1 0 0,1 0-1 0 0,-1 0 1 0 0,0 0 0 0 0,0 0-1 0 0,0 0 1 0 0,0 0-1 0 0,-1-3 1 0 0,0 4 74 0 0,1 1-1 0 0,0 0 1 0 0,-1 0-1 0 0,1 0 1 0 0,-1 0 0 0 0,1-1-1 0 0,0 1 1 0 0,-1 0-1 0 0,1 0 1 0 0,-1 0 0 0 0,1 0-1 0 0,0 0 1 0 0,-1 0-1 0 0,1 0 1 0 0,-1 0 0 0 0,1 0-1 0 0,-1 0 1 0 0,1 1-1 0 0,0-1 1 0 0,-1 0 0 0 0,1 0-1 0 0,0 0 1 0 0,-1 0-1 0 0,1 1 1 0 0,-1-1 0 0 0,1 0-1 0 0,0 0 1 0 0,-1 1-1 0 0,1-1 1 0 0,0 0-1 0 0,0 0 1 0 0,-1 1 0 0 0,1 0-1 0 0,-1-1 0 0 0,-9 9 1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0.094"/>
    </inkml:context>
    <inkml:brush xml:id="br0">
      <inkml:brushProperty name="width" value="0.035" units="cm"/>
      <inkml:brushProperty name="height" value="0.035" units="cm"/>
      <inkml:brushProperty name="color" value="#004F8B"/>
    </inkml:brush>
  </inkml:definitions>
  <inkml:trace contextRef="#ctx0" brushRef="#br0">1 601 4001 0 0,'-1'-4'320'0'0,"1"0"0"0"0,0 1 1 0 0,1-1-1 0 0,-1 0 0 0 0,0 1 1 0 0,1-1-1 0 0,0 0 0 0 0,0 1 1 0 0,0-1-1 0 0,1 1 0 0 0,-1 0 1 0 0,3-4-1 0 0,3-13 906 0 0,28-161 3855 0 0,-7-92-7414 0 0,-26 253 1261 0 0,2 32 364 0 0,-1 33 605 0 0,-14 152 541 0 0,5-123-192 0 0,4 123 0 0 0,2-192-118 0 0,1 0 0 0 0,0 0 0 0 0,-1 0 0 0 0,2 0 0 0 0,-1 0 0 0 0,0-1 0 0 0,1 1 0 0 0,0 0 0 0 0,0-1 0 0 0,1 1 0 0 0,-1-1 0 0 0,1 0 0 0 0,0 0 0 0 0,0 0 0 0 0,4 4 0 0 0,-5-6-46 0 0,1 0 0 0 0,-1-1 1 0 0,0 0-1 0 0,0 1 0 0 0,1-1 1 0 0,-1 0-1 0 0,1 0 0 0 0,-1 0 1 0 0,1-1-1 0 0,-1 1 0 0 0,1-1 1 0 0,-1 1-1 0 0,1-1 0 0 0,0 0 1 0 0,-1 0-1 0 0,1 0 0 0 0,0 0 0 0 0,-1 0 1 0 0,1-1-1 0 0,-1 1 0 0 0,1-1 1 0 0,0 0-1 0 0,-1 0 0 0 0,1 1 1 0 0,-1-2-1 0 0,0 1 0 0 0,1 0 1 0 0,-1 0-1 0 0,3-4 0 0 0,11-6 23 0 0,-1-1 0 0 0,0-1 1 0 0,-2 0-1 0 0,1-1 0 0 0,-1 0 0 0 0,-1-1 0 0 0,-1-1 0 0 0,0 0 0 0 0,9-19 0 0 0,4-13-63 0 0,-1 0 0 0 0,15-53 0 0 0,4-38-991 0 0,-39 121 298 0 0,1 1-1 0 0,-2-1 1 0 0,0 1-1 0 0,-2-1 1 0 0,0 0-1 0 0,-2-18 0 0 0,2 35 532 0 0,0 0 0 0 0,0 0 0 0 0,0 0-1 0 0,0 0 1 0 0,0 0 0 0 0,0 0 0 0 0,-1 0-1 0 0,1 0 1 0 0,0 0 0 0 0,0 0 0 0 0,-1 0-1 0 0,1 0 1 0 0,-1 0 0 0 0,1 0 0 0 0,-1 1-1 0 0,1-1 1 0 0,-1 0 0 0 0,0 0 0 0 0,1 1-1 0 0,-1-1 1 0 0,0 0 0 0 0,1 1 0 0 0,-2-2-1 0 0,1 2 20 0 0,0 1-1 0 0,1-1 1 0 0,-1 0-1 0 0,0 0 1 0 0,0 0-1 0 0,1 1 0 0 0,-1-1 1 0 0,0 0-1 0 0,0 1 1 0 0,1-1-1 0 0,-1 1 0 0 0,1-1 1 0 0,-1 0-1 0 0,0 1 1 0 0,1 0-1 0 0,-1-1 1 0 0,1 1-1 0 0,-1-1 0 0 0,1 1 1 0 0,-1 0-1 0 0,0 0 1 0 0,-21 42-2844 0 0,16-24 1496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0.306"/>
    </inkml:context>
    <inkml:brush xml:id="br0">
      <inkml:brushProperty name="width" value="0.035" units="cm"/>
      <inkml:brushProperty name="height" value="0.035" units="cm"/>
      <inkml:brushProperty name="color" value="#004F8B"/>
    </inkml:brush>
  </inkml:definitions>
  <inkml:trace contextRef="#ctx0" brushRef="#br0">0 9 1144 0 0,'0'-1'63'0'0,"0"1"0"0"0,1 0-1 0 0,-1-1 1 0 0,0 1 0 0 0,0-1 0 0 0,1 1-1 0 0,-1-1 1 0 0,0 1 0 0 0,0 0-1 0 0,1-1 1 0 0,-1 1 0 0 0,1 0 0 0 0,-1-1-1 0 0,0 1 1 0 0,1 0 0 0 0,-1-1-1 0 0,1 1 1 0 0,-1 0 0 0 0,0 0 0 0 0,1 0-1 0 0,-1-1 1 0 0,1 1 0 0 0,-1 0-1 0 0,1 0 1 0 0,-1 0 0 0 0,1 0 0 0 0,-1 0-1 0 0,1 0 1 0 0,-1 0 0 0 0,1 0-1 0 0,-1 0 1 0 0,1 0 0 0 0,-1 0 0 0 0,1 0-1 0 0,-1 0 1 0 0,1 1 0 0 0,12 17 1480 0 0,-1 29-114 0 0,-7-8 29 0 0,-2 58-1 0 0,-4-72-1225 0 0,1-1-1 0 0,1 1 1 0 0,2-1 0 0 0,0 0-1 0 0,1 1 1 0 0,2-1-1 0 0,8 23 1 0 0,-8-36-845 0 0,-2-3-225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0.508"/>
    </inkml:context>
    <inkml:brush xml:id="br0">
      <inkml:brushProperty name="width" value="0.035" units="cm"/>
      <inkml:brushProperty name="height" value="0.035" units="cm"/>
      <inkml:brushProperty name="color" value="#004F8B"/>
    </inkml:brush>
  </inkml:definitions>
  <inkml:trace contextRef="#ctx0" brushRef="#br0">0 0 4665 0 0,'1'7'128'0'0,"-1"-1"0"0"0,1 1-1 0 0,0 0 1 0 0,1-1 0 0 0,0 1 0 0 0,0-1-1 0 0,0 0 1 0 0,1 1 0 0 0,0-1 0 0 0,0 0-1 0 0,0-1 1 0 0,1 1 0 0 0,0 0 0 0 0,0-1-1 0 0,0 0 1 0 0,1 0 0 0 0,0 0 0 0 0,8 6-1 0 0,0 0 167 0 0,0-1-1 0 0,1-1 0 0 0,-1 0 0 0 0,2 0 0 0 0,-1-2 0 0 0,25 10 1 0 0,-27-13-281 0 0,0-2 0 0 0,-1 1 1 0 0,1-1-1 0 0,0-1 0 0 0,0 0 1 0 0,0-1-1 0 0,0 0 0 0 0,0-1 1 0 0,0 0-1 0 0,0-1 0 0 0,0-1 1 0 0,-1 1-1 0 0,1-2 0 0 0,-1 0 1 0 0,15-7-1 0 0,-8 3-489 0 0,-2-1-1 0 0,1-1 1 0 0,-1-1 0 0 0,-1 0 0 0 0,0-1-1 0 0,0 0 1 0 0,-2-1 0 0 0,25-30 0 0 0,-15 11-771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0.949"/>
    </inkml:context>
    <inkml:brush xml:id="br0">
      <inkml:brushProperty name="width" value="0.035" units="cm"/>
      <inkml:brushProperty name="height" value="0.035" units="cm"/>
      <inkml:brushProperty name="color" value="#004F8B"/>
    </inkml:brush>
  </inkml:definitions>
  <inkml:trace contextRef="#ctx0" brushRef="#br0">183 123 1584 0 0,'-1'5'311'0'0,"-1"1"-1"0"0,1-1 1 0 0,1 1-1 0 0,-1-1 1 0 0,1 1 0 0 0,0 9-1 0 0,-1 14 814 0 0,-6 15 599 0 0,-2-1 0 0 0,-21 58 0 0 0,21-77-1447 0 0,0-1 1 0 0,-2 0 0 0 0,0 0 0 0 0,-2-1 0 0 0,-24 33 0 0 0,36-54-286 0 0,0 0 0 0 0,1 1 1 0 0,-1-1-1 0 0,0 0 0 0 0,0 1 0 0 0,-1-1 0 0 0,1 0 1 0 0,0 0-1 0 0,0 0 0 0 0,0 0 0 0 0,-1 0 1 0 0,1 0-1 0 0,0-1 0 0 0,-1 1 0 0 0,1 0 0 0 0,-1-1 1 0 0,1 1-1 0 0,-1-1 0 0 0,1 1 0 0 0,-1-1 1 0 0,-2 0-1 0 0,3 0-20 0 0,0-1 1 0 0,0 0 0 0 0,0 0 0 0 0,1 0-1 0 0,-1 0 1 0 0,0 0 0 0 0,0 0-1 0 0,1-1 1 0 0,-1 1 0 0 0,1 0-1 0 0,-1 0 1 0 0,1 0 0 0 0,0-1-1 0 0,-1 1 1 0 0,1 0 0 0 0,0 0-1 0 0,0-1 1 0 0,0 1 0 0 0,0 0-1 0 0,0 0 1 0 0,0-1 0 0 0,0 1 0 0 0,0 0-1 0 0,1 0 1 0 0,-1-1 0 0 0,1-1-1 0 0,5-25 181 0 0,0 1 0 0 0,2-1 0 0 0,1 2 0 0 0,1-1 0 0 0,1 1 0 0 0,16-27 0 0 0,4 0-91 0 0,65-84 0 0 0,-88 125-91 0 0,56-63-26 0 0,-58 69 57 0 0,-1 0-1 0 0,1 1 0 0 0,1 0 1 0 0,-1 0-1 0 0,1 1 1 0 0,-1 0-1 0 0,1 0 1 0 0,0 0-1 0 0,15-4 1 0 0,-21 8-12 0 0,-1 0 1 0 0,1 0 0 0 0,-1 1-1 0 0,0-1 1 0 0,1 0-1 0 0,-1 0 1 0 0,1 1 0 0 0,-1-1-1 0 0,0 0 1 0 0,0 1 0 0 0,1-1-1 0 0,-1 1 1 0 0,0-1 0 0 0,0 0-1 0 0,1 1 1 0 0,-1-1 0 0 0,0 1-1 0 0,0-1 1 0 0,0 1 0 0 0,0-1-1 0 0,1 1 1 0 0,-1-1 0 0 0,0 1-1 0 0,0-1 1 0 0,0 0 0 0 0,0 1-1 0 0,0-1 1 0 0,0 1 0 0 0,0-1-1 0 0,-1 1 1 0 0,1-1 0 0 0,0 1-1 0 0,0-1 1 0 0,0 1-1 0 0,0-1 1 0 0,0 0 0 0 0,-1 1-1 0 0,1-1 1 0 0,0 1 0 0 0,0-1-1 0 0,-1 1 1 0 0,-8 26-155 0 0,9-26 156 0 0,-110 255 304 0 0,15-37 331 0 0,77-176-461 0 0,8-21 38 0 0,0 1 0 0 0,2 0 0 0 0,1 0-1 0 0,1 0 1 0 0,0 1 0 0 0,-2 37 0 0 0,8-58-105 0 0,0-1 1 0 0,0 1-1 0 0,0 0 0 0 0,1 0 0 0 0,-1 0 0 0 0,1-1 0 0 0,0 1 1 0 0,0 0-1 0 0,0-1 0 0 0,0 1 0 0 0,0-1 0 0 0,0 1 1 0 0,1-1-1 0 0,-1 1 0 0 0,1-1 0 0 0,0 0 0 0 0,0 0 0 0 0,0 0 1 0 0,3 3-1 0 0,-1-2-22 0 0,0-1-1 0 0,1 1 1 0 0,-1-1 0 0 0,1 1 0 0 0,0-1 0 0 0,0-1 0 0 0,0 1-1 0 0,0-1 1 0 0,9 2 0 0 0,3-1-60 0 0,1-2 0 0 0,-1 1-1 0 0,0-2 1 0 0,0 0 0 0 0,23-6 0 0 0,98-23-1365 0 0,-48 2-2561 0 0,-69 19-354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1.281"/>
    </inkml:context>
    <inkml:brush xml:id="br0">
      <inkml:brushProperty name="width" value="0.035" units="cm"/>
      <inkml:brushProperty name="height" value="0.035" units="cm"/>
      <inkml:brushProperty name="color" value="#004F8B"/>
    </inkml:brush>
  </inkml:definitions>
  <inkml:trace contextRef="#ctx0" brushRef="#br0">329 347 288 0 0,'61'-16'2144'0'0,"-51"14"-1606"0"0,-1 1-1 0 0,0-1 1 0 0,0-1-1 0 0,0 0 1 0 0,-1 0-1 0 0,1-1 1 0 0,13-8-1 0 0,-20 11-432 0 0,-1-1 1 0 0,1 0-1 0 0,-1 1 0 0 0,0-1 1 0 0,0 0-1 0 0,0 0 0 0 0,0 0 0 0 0,0 1 1 0 0,0-1-1 0 0,0 0 0 0 0,-1 0 1 0 0,1-1-1 0 0,0 1 0 0 0,-1 0 0 0 0,0 0 1 0 0,0 0-1 0 0,0 0 0 0 0,1 0 1 0 0,-2 0-1 0 0,1 0 0 0 0,0-1 0 0 0,0 1 1 0 0,-1 0-1 0 0,1 0 0 0 0,-1 0 1 0 0,0 0-1 0 0,1 0 0 0 0,-1 0 1 0 0,0 0-1 0 0,-2-2 0 0 0,-4-10 39 0 0,-1 0-1 0 0,0 1 1 0 0,-11-13 0 0 0,11 15 154 0 0,-6-9-291 0 0,-1 1-1 0 0,0 1 1 0 0,-35-32-1 0 0,43 45-95 0 0,1-1 1 0 0,-1 1-1 0 0,0 0 0 0 0,0 1 0 0 0,-1 0 0 0 0,1 0 0 0 0,-1 0 0 0 0,0 1 0 0 0,0 0 0 0 0,0 1 1 0 0,-1 0-1 0 0,1 0 0 0 0,0 0 0 0 0,-14 1 0 0 0,16 1 77 0 0,0 2 1 0 0,1-1-1 0 0,-1 1 0 0 0,1 0 0 0 0,-1 0 1 0 0,1 0-1 0 0,0 1 0 0 0,0-1 0 0 0,0 1 1 0 0,0 1-1 0 0,0-1 0 0 0,1 1 0 0 0,0 0 1 0 0,0 0-1 0 0,0 0 0 0 0,0 0 0 0 0,0 1 1 0 0,1-1-1 0 0,-6 11 0 0 0,-4 8 310 0 0,0 1-1 0 0,-16 44 1 0 0,16-35 36 0 0,2 0 0 0 0,2 0 0 0 0,-6 38 0 0 0,12-59-241 0 0,2-1 1 0 0,0 1-1 0 0,0 0 1 0 0,1 0-1 0 0,0 0 1 0 0,1 0-1 0 0,1-1 1 0 0,0 1-1 0 0,0 0 0 0 0,1-1 1 0 0,1 1-1 0 0,8 18 1 0 0,-10-26-80 0 0,0-1 0 0 0,0 0 0 0 0,0 1 0 0 0,0-1 0 0 0,1 0 0 0 0,0 0 0 0 0,-1 0-1 0 0,1-1 1 0 0,0 1 0 0 0,0-1 0 0 0,0 0 0 0 0,1 1 0 0 0,-1-1 0 0 0,1-1 0 0 0,-1 1 0 0 0,1 0 0 0 0,-1-1 0 0 0,6 2 0 0 0,-3-2-40 0 0,-1-1 0 0 0,1 0 0 0 0,0 0 0 0 0,-1 0 0 0 0,1 0 0 0 0,-1-1 0 0 0,1 0 0 0 0,-1 0-1 0 0,0-1 1 0 0,1 1 0 0 0,7-5 0 0 0,7-4-239 0 0,-1-1 0 0 0,-1 0 0 0 0,0-1 0 0 0,0-2 0 0 0,21-20 0 0 0,43-50-1831 0 0,-41 37-1292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1.634"/>
    </inkml:context>
    <inkml:brush xml:id="br0">
      <inkml:brushProperty name="width" value="0.035" units="cm"/>
      <inkml:brushProperty name="height" value="0.035" units="cm"/>
      <inkml:brushProperty name="color" value="#004F8B"/>
    </inkml:brush>
  </inkml:definitions>
  <inkml:trace contextRef="#ctx0" brushRef="#br0">146 11 2793 0 0,'31'-11'4853'0'0,"-16"13"-1873"0"0,-15-1-2932 0 0,0 0 1 0 0,0 0 0 0 0,0 0 0 0 0,0 0-1 0 0,0 0 1 0 0,0 0 0 0 0,0 0 0 0 0,0-1-1 0 0,0 1 1 0 0,0 0 0 0 0,-1 0-1 0 0,1 0 1 0 0,0 0 0 0 0,-1 0 0 0 0,1 0-1 0 0,-1-1 1 0 0,1 1 0 0 0,-1 0 0 0 0,1 0-1 0 0,-1-1 1 0 0,1 1 0 0 0,-2 1 0 0 0,-28 47 176 0 0,2 2 0 0 0,2 1 1 0 0,3 1-1 0 0,2 0 0 0 0,2 2 1 0 0,-13 65-1 0 0,30-116-113 0 0,1 0 1 0 0,1 0-1 0 0,-1 0 0 0 0,0-1 1 0 0,1 1-1 0 0,0 0 0 0 0,0 0 1 0 0,0 0-1 0 0,0 0 0 0 0,1 0 0 0 0,-1-1 1 0 0,1 1-1 0 0,0 0 0 0 0,0 0 1 0 0,0-1-1 0 0,1 1 0 0 0,-1-1 0 0 0,1 1 1 0 0,4 5-1 0 0,-3-5-26 0 0,1 0 0 0 0,0-1 0 0 0,0 0 0 0 0,0 0 0 0 0,0 0 0 0 0,0 0 0 0 0,1-1 0 0 0,-1 1 0 0 0,1-1 0 0 0,-1 0-1 0 0,1 0 1 0 0,0-1 0 0 0,7 2 0 0 0,4-1-123 0 0,0 0-1 0 0,0 0 1 0 0,0-2-1 0 0,0 0 1 0 0,1 0-1 0 0,-1-2 1 0 0,0 0-1 0 0,21-6 1 0 0,-36 8 11 0 0,74-26-1945 0 0,-70 24 1101 0 0,0-1 0 0 0,0 0 0 0 0,0 0 0 0 0,0 0 0 0 0,-1-1 0 0 0,9-7-1 0 0,-8 5-2740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2.718"/>
    </inkml:context>
    <inkml:brush xml:id="br0">
      <inkml:brushProperty name="width" value="0.035" units="cm"/>
      <inkml:brushProperty name="height" value="0.035" units="cm"/>
      <inkml:brushProperty name="color" value="#004F8B"/>
    </inkml:brush>
  </inkml:definitions>
  <inkml:trace contextRef="#ctx0" brushRef="#br0">21 655 3081 0 0,'-1'0'175'0'0,"0"0"1"0"0,0 0 0 0 0,0 1 0 0 0,0-1 0 0 0,0 1-1 0 0,0-1 1 0 0,0 0 0 0 0,0 1 0 0 0,1 0 0 0 0,-1-1 0 0 0,0 1-1 0 0,0 0 1 0 0,1-1 0 0 0,-1 1 0 0 0,0 0 0 0 0,1 0-1 0 0,-1-1 1 0 0,1 1 0 0 0,-1 0 0 0 0,0 2 0 0 0,-3 9 6875 0 0,15-29-6718 0 0,0 0 0 0 0,-1-1 0 0 0,-2 1 0 0 0,1-2 0 0 0,-2 1 0 0 0,0-1 0 0 0,3-20 0 0 0,13-30 151 0 0,-5 23-275 0 0,34-86 52 0 0,-43 114-334 0 0,0 1-1 0 0,1-1 1 0 0,1 2 0 0 0,23-30 0 0 0,-33 45-18 0 0,0 0-1 0 0,0-1 1 0 0,1 1 0 0 0,-1 0 0 0 0,0 0 0 0 0,0 0 0 0 0,1 0 0 0 0,-1 0 0 0 0,1 0 0 0 0,-1 0 0 0 0,1 0 0 0 0,-1 1-1 0 0,1-1 1 0 0,2 0 0 0 0,-3 1 28 0 0,-1 0 1 0 0,1 0-1 0 0,-1 0 0 0 0,1 0 0 0 0,-1 1 0 0 0,0-1 1 0 0,1 0-1 0 0,-1 0 0 0 0,1 1 0 0 0,-1-1 0 0 0,1 0 0 0 0,-1 1 1 0 0,0-1-1 0 0,1 0 0 0 0,-1 1 0 0 0,0-1 0 0 0,0 0 0 0 0,1 1 1 0 0,-1-1-1 0 0,0 1 0 0 0,0-1 0 0 0,1 1 0 0 0,-1-1 0 0 0,0 1 1 0 0,0-1-1 0 0,0 1 0 0 0,0-1 0 0 0,0 1 0 0 0,0-1 0 0 0,0 1 1 0 0,-2 55-2180 0 0,0-45 2633 0 0,-45 265-590 0 0,47-275 284 0 0,0 1 0 0 0,-1 0 0 0 0,1-1 0 0 0,0 1 1 0 0,0 0-1 0 0,0 0 0 0 0,0-1 0 0 0,0 1 0 0 0,0 0 0 0 0,0-1 1 0 0,1 1-1 0 0,-1 0 0 0 0,1-1 0 0 0,-1 1 0 0 0,1 0 0 0 0,0-1 0 0 0,-1 1 1 0 0,1-1-1 0 0,0 1 0 0 0,0-1 0 0 0,1 2 0 0 0,0-2-22 0 0,-1-1 0 0 0,0 1-1 0 0,0-1 1 0 0,0 0-1 0 0,1 1 1 0 0,-1-1 0 0 0,0 0-1 0 0,1 0 1 0 0,-1 0-1 0 0,0 1 1 0 0,0-2 0 0 0,1 1-1 0 0,-1 0 1 0 0,0 0 0 0 0,1 0-1 0 0,-1 0 1 0 0,0-1-1 0 0,0 1 1 0 0,1-1 0 0 0,-1 1-1 0 0,1-1 1 0 0,7-4 53 0 0,-1 0 1 0 0,0 0-1 0 0,0 0 1 0 0,0-1-1 0 0,0 0 1 0 0,7-8-1 0 0,29-38-21 0 0,-2-2 0 0 0,-3-2-1 0 0,54-100 1 0 0,-49 80-353 0 0,6-14-250 0 0,-52 95 425 0 0,1 1-1 0 0,0 0 0 0 0,0 0 1 0 0,0-1-1 0 0,1 1 0 0 0,0 7 0 0 0,-1 4-81 0 0,-29 229-2754 0 0,-72 282 0 0 0,90-459 1073 0 0,10-60-693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3.380"/>
    </inkml:context>
    <inkml:brush xml:id="br0">
      <inkml:brushProperty name="width" value="0.035" units="cm"/>
      <inkml:brushProperty name="height" value="0.035" units="cm"/>
      <inkml:brushProperty name="color" value="#004F8B"/>
    </inkml:brush>
  </inkml:definitions>
  <inkml:trace contextRef="#ctx0" brushRef="#br0">220 256 1152 0 0,'8'1'248'0'0,"0"1"1"0"0,-1-1-1 0 0,1-1 0 0 0,0 0 0 0 0,0 0 0 0 0,0 0 1 0 0,-1-1-1 0 0,10-2 0 0 0,-16 3-136 0 0,0 0 1 0 0,1-1-1 0 0,-1 0 1 0 0,0 1-1 0 0,1-1 1 0 0,-1 0 0 0 0,0 0-1 0 0,0 1 1 0 0,1-1-1 0 0,-1 0 1 0 0,0 0-1 0 0,0 0 1 0 0,0-1-1 0 0,0 1 1 0 0,-1 0-1 0 0,1 0 1 0 0,0 0-1 0 0,0-1 1 0 0,0-1-1 0 0,0 1-4 0 0,-1-1 0 0 0,1 0 0 0 0,-1 0-1 0 0,0 0 1 0 0,0 1 0 0 0,0-1 0 0 0,0 0 0 0 0,0 0-1 0 0,-1 0 1 0 0,1 1 0 0 0,-1-1 0 0 0,0 0 0 0 0,-1-4 0 0 0,-1-1 24 0 0,-1-1 1 0 0,1 1 0 0 0,-1 0 0 0 0,0 0 0 0 0,-1 0 0 0 0,0 1 0 0 0,0-1 0 0 0,-1 1 0 0 0,0 0 0 0 0,0 1 0 0 0,0 0 0 0 0,-1 0 0 0 0,-8-6 0 0 0,11 10-143 0 0,-1-1 1 0 0,1 1-1 0 0,-1 0 1 0 0,1 0-1 0 0,-1 1 1 0 0,0 0-1 0 0,1 0 1 0 0,-1 0-1 0 0,0 0 1 0 0,0 0-1 0 0,0 1 1 0 0,0 0 0 0 0,0 0-1 0 0,0 1 1 0 0,0-1-1 0 0,0 1 1 0 0,1 0-1 0 0,-1 0 1 0 0,0 1-1 0 0,1-1 1 0 0,-1 1-1 0 0,0 0 1 0 0,1 0-1 0 0,0 1 1 0 0,-5 3 0 0 0,3-2-29 0 0,0 1 1 0 0,1-1 0 0 0,0 1 0 0 0,0 1 0 0 0,0-1 0 0 0,1 1-1 0 0,-1 0 1 0 0,1 0 0 0 0,1 0 0 0 0,-1 0 0 0 0,1 1 0 0 0,-5 13-1 0 0,-1 10 971 0 0,-10 54 0 0 0,5-24-250 0 0,12-53-605 0 0,1 0 1 0 0,-1-1-1 0 0,1 1 0 0 0,1 0 0 0 0,-1 0 0 0 0,1 0 0 0 0,0 0 0 0 0,1 0 1 0 0,-1 0-1 0 0,1 0 0 0 0,1-1 0 0 0,-1 1 0 0 0,1 0 0 0 0,3 6 0 0 0,-3-9-15 0 0,0-1 0 0 0,1 1-1 0 0,-1-1 1 0 0,1 1-1 0 0,-1-1 1 0 0,1 0 0 0 0,0 0-1 0 0,1 0 1 0 0,-1 0-1 0 0,0-1 1 0 0,1 1-1 0 0,-1-1 1 0 0,1 0 0 0 0,0 0-1 0 0,0-1 1 0 0,-1 1-1 0 0,1-1 1 0 0,1 1-1 0 0,-1-1 1 0 0,0 0 0 0 0,0-1-1 0 0,0 1 1 0 0,0-1-1 0 0,6 0 1 0 0,3 0 23 0 0,0-1 0 0 0,1-1 1 0 0,-1 0-1 0 0,0-1 0 0 0,0 0 0 0 0,0-1 0 0 0,-1-1 1 0 0,1 0-1 0 0,-1 0 0 0 0,0-1 0 0 0,-1-1 0 0 0,1 0 1 0 0,-1-1-1 0 0,-1 0 0 0 0,1 0 0 0 0,-1-1 1 0 0,-1 0-1 0 0,16-21 0 0 0,0-1 30 0 0,-2-1 1 0 0,-1-2-1 0 0,-2 0 1 0 0,-1-1-1 0 0,16-43 0 0 0,-11 7-34 0 0,-22 66-79 0 0,-1-1 0 0 0,1 0 0 0 0,-2 0-1 0 0,1 0 1 0 0,-1 1 0 0 0,0-1 0 0 0,0 0-1 0 0,0 0 1 0 0,-1 0 0 0 0,-2-9-1 0 0,3 15-1 0 0,0 0 0 0 0,-1 0 0 0 0,1 0 0 0 0,0-1 0 0 0,-1 1 0 0 0,1 0 0 0 0,-1 0 0 0 0,1 0 0 0 0,0 0 0 0 0,-1 0 0 0 0,1 0 0 0 0,0 0 0 0 0,-1 0 0 0 0,1 0 0 0 0,-1 0 0 0 0,1 0 0 0 0,0 0 0 0 0,-1 0 0 0 0,1 0 0 0 0,0 1-1 0 0,-1-1 1 0 0,1 0 0 0 0,0 0 0 0 0,-1 0 0 0 0,1 1 0 0 0,0-1 0 0 0,-1 0 0 0 0,1 0 0 0 0,0 0 0 0 0,-1 1 0 0 0,1-1 0 0 0,0 0 0 0 0,0 1 0 0 0,-1-1 0 0 0,1 0 0 0 0,0 1 0 0 0,0-1 0 0 0,0 0 0 0 0,0 1 0 0 0,0-1 0 0 0,-1 0 0 0 0,1 1-1 0 0,0-1 1 0 0,-11 17-19 0 0,-3 21-293 0 0,2 1 0 0 0,2 1 0 0 0,2 0 0 0 0,-4 44 0 0 0,-6 28-703 0 0,8-72 568 0 0,6-27 198 0 0,0 0 0 0 0,1 0 0 0 0,1 0 1 0 0,0 1-1 0 0,1-1 0 0 0,0 19 0 0 0,1-32 224 0 0,0 0 1 0 0,0 1-1 0 0,0-1 1 0 0,0 0-1 0 0,0 0 0 0 0,0 0 1 0 0,0 1-1 0 0,0-1 0 0 0,0 0 1 0 0,0 0-1 0 0,0 0 1 0 0,0 1-1 0 0,0-1 0 0 0,0 0 1 0 0,0 0-1 0 0,0 0 0 0 0,1 0 1 0 0,-1 1-1 0 0,0-1 0 0 0,0 0 1 0 0,0 0-1 0 0,0 0 1 0 0,0 0-1 0 0,0 1 0 0 0,0-1 1 0 0,1 0-1 0 0,-1 0 0 0 0,0 0 1 0 0,0 0-1 0 0,0 0 1 0 0,0 0-1 0 0,1 0 0 0 0,-1 1 1 0 0,0-1-1 0 0,0 0 0 0 0,0 0 1 0 0,1 0-1 0 0,-1 0 1 0 0,0 0-1 0 0,0 0 0 0 0,0 0 1 0 0,1 0-1 0 0,-1 0 0 0 0,0 0 1 0 0,0 0-1 0 0,0 0 0 0 0,1 0 1 0 0,-1 0-1 0 0,0 0 1 0 0,11-10-1190 0 0,4-14-711 0 0,-8 8 660 0 0,0-3-974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3.787"/>
    </inkml:context>
    <inkml:brush xml:id="br0">
      <inkml:brushProperty name="width" value="0.035" units="cm"/>
      <inkml:brushProperty name="height" value="0.035" units="cm"/>
      <inkml:brushProperty name="color" value="#004F8B"/>
    </inkml:brush>
  </inkml:definitions>
  <inkml:trace contextRef="#ctx0" brushRef="#br0">0 325 1152 0 0,'24'-55'226'0'0,"-20"44"324"0"0,0 0-1 0 0,1 1 1 0 0,0-1-1 0 0,1 1 1 0 0,0 0 0 0 0,13-16-1 0 0,-19 25-501 0 0,1 0 0 0 0,-1 0 0 0 0,1 0 0 0 0,0 0 1 0 0,0 1-1 0 0,-1-1 0 0 0,1 0 0 0 0,0 0 0 0 0,0 1 0 0 0,0-1 0 0 0,0 0 0 0 0,0 1 0 0 0,-1-1 0 0 0,1 1 0 0 0,0-1 1 0 0,1 1-1 0 0,-1-1 0 0 0,0 1 0 0 0,0 0 0 0 0,0 0 0 0 0,0-1 0 0 0,0 1 0 0 0,0 0 0 0 0,0 0 0 0 0,0 0 0 0 0,0 0 1 0 0,1 0-1 0 0,-1 0 0 0 0,2 1 0 0 0,-2 0-31 0 0,0 1-1 0 0,0-1 1 0 0,0 1 0 0 0,-1 0 0 0 0,1-1-1 0 0,0 1 1 0 0,-1 0 0 0 0,1-1 0 0 0,-1 1-1 0 0,1 0 1 0 0,-1 0 0 0 0,0-1 0 0 0,0 1-1 0 0,0 0 1 0 0,0 3 0 0 0,-9 75-150 0 0,9-79 147 0 0,-36 122 275 0 0,39-124-132 0 0,0 0 0 0 0,0-1 0 0 0,0 1 0 0 0,0-1 0 0 0,0 0 0 0 0,0 0 0 0 0,0 0 0 0 0,-1 0 0 0 0,1-1 0 0 0,2-3 0 0 0,40-51-22 0 0,54-92-1 0 0,11-15-1401 0 0,-110 163 1243 0 0,0 1-1 0 0,0 0 1 0 0,0 0-1 0 0,0-1 1 0 0,0 1 0 0 0,0 0-1 0 0,0 0 1 0 0,0-1-1 0 0,0 1 1 0 0,1 0 0 0 0,-1 0-1 0 0,0-1 1 0 0,0 1-1 0 0,0 0 1 0 0,0 0 0 0 0,0-1-1 0 0,1 1 1 0 0,-1 0-1 0 0,0 0 1 0 0,0 0 0 0 0,0-1-1 0 0,1 1 1 0 0,-1 0-1 0 0,0 0 1 0 0,0 0 0 0 0,1 0-1 0 0,-1 0 1 0 0,0-1-1 0 0,0 1 1 0 0,1 0 0 0 0,-1 0-1 0 0,0 0 1 0 0,0 0-1 0 0,1 0 1 0 0,-1 0 0 0 0,0 0-1 0 0,0 0 1 0 0,1 0-1 0 0,-1 0 1 0 0,0 0 0 0 0,1 0-1 0 0,-1 0 1 0 0,0 0-1 0 0,0 0 1 0 0,1 0 0 0 0,-1 0-1 0 0,0 1 1 0 0,0-1-1 0 0,1 0 1 0 0,-1 0 0 0 0,0 0-1 0 0,0 0 1 0 0,0 1-1 0 0,1-1 1 0 0,-1 0 0 0 0,0 0-1 0 0,1 25-747 0 0,-14 57 499 0 0,8-55 454 0 0,-13 77 241 0 0,-22 188-1419 0 0,44-274 807 0 0,-4-18 165 0 0,1 0 0 0 0,-1 1 0 0 0,1-1 1 0 0,-1 0-1 0 0,1 0 0 0 0,-1 1 0 0 0,1-1 1 0 0,-1 0-1 0 0,1 0 0 0 0,-1 0 0 0 0,1 0 1 0 0,-1 0-1 0 0,1 0 0 0 0,-1 0 0 0 0,1 0 0 0 0,-1 0 1 0 0,1 0-1 0 0,-1 0 0 0 0,1 0 0 0 0,-1-1 1 0 0,1 1-1 0 0,-1 0 0 0 0,1 0 0 0 0,-1 0 1 0 0,1-1-1 0 0,-1 1 0 0 0,1 0 0 0 0,-1 0 0 0 0,0-1 1 0 0,1 1-1 0 0,0-1 0 0 0,6-4-1444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7.405"/>
    </inkml:context>
    <inkml:brush xml:id="br0">
      <inkml:brushProperty name="width" value="0.035" units="cm"/>
      <inkml:brushProperty name="height" value="0.035" units="cm"/>
      <inkml:brushProperty name="color" value="#008C3A"/>
    </inkml:brush>
  </inkml:definitions>
  <inkml:trace contextRef="#ctx0" brushRef="#br0">708 343 5409 0 0,'-10'-6'298'0'0,"0"1"-1"0"0,1-2 0 0 0,-1 1 1 0 0,1-1-1 0 0,1-1 1 0 0,-1 0-1 0 0,1 0 1 0 0,-13-18-1 0 0,3-1 2188 0 0,-26-52 0 0 0,33 56-1729 0 0,-1 1 0 0 0,-1 0 0 0 0,-1 1 0 0 0,-20-23 0 0 0,32 41-747 0 0,0 1 0 0 0,0 0 0 0 0,0 0 0 0 0,0 1 1 0 0,-1-1-1 0 0,1 0 0 0 0,-1 1 0 0 0,1-1 0 0 0,-1 1 0 0 0,1 0 1 0 0,-1 0-1 0 0,0 0 0 0 0,0 0 0 0 0,0 1 0 0 0,1-1 1 0 0,-1 1-1 0 0,0-1 0 0 0,0 1 0 0 0,-3 0 0 0 0,1 1 27 0 0,0 0 0 0 0,0 0 0 0 0,0 0 0 0 0,0 1 0 0 0,0-1 0 0 0,1 1 0 0 0,-1 0-1 0 0,1 1 1 0 0,-1-1 0 0 0,-4 5 0 0 0,-1 0 18 0 0,0 1 0 0 0,1 1 0 0 0,0 0-1 0 0,0 0 1 0 0,1 0 0 0 0,0 1 0 0 0,1 0 0 0 0,-7 14-1 0 0,-6 22 127 0 0,1 1 0 0 0,3 1-1 0 0,-11 51 1 0 0,13-42 258 0 0,-40 98-1 0 0,23-86 50 0 0,-38 127 1 0 0,63-174-491 0 0,0 1 0 0 0,2 0 0 0 0,1 0 0 0 0,1 1 0 0 0,0-1 0 0 0,2 1 0 0 0,1-1 0 0 0,1 0 0 0 0,1 1 0 0 0,6 23 0 0 0,-6-36-179 0 0,1 1 0 0 0,1 0 0 0 0,0-1 0 0 0,0 0 1 0 0,13 18-1 0 0,7 1-5741 0 0,-15-22 145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4.332"/>
    </inkml:context>
    <inkml:brush xml:id="br0">
      <inkml:brushProperty name="width" value="0.035" units="cm"/>
      <inkml:brushProperty name="height" value="0.035" units="cm"/>
      <inkml:brushProperty name="color" value="#004F8B"/>
    </inkml:brush>
  </inkml:definitions>
  <inkml:trace contextRef="#ctx0" brushRef="#br0">70 347 288 0 0,'15'-9'216'0'0,"-1"-1"0"0"0,0-1 0 0 0,-1 0 0 0 0,0 0 0 0 0,-1-2 0 0 0,0 1 0 0 0,-1-2 0 0 0,-1 1 0 0 0,0-2 0 0 0,0 1 0 0 0,-2-1 0 0 0,0 0 0 0 0,0-1 0 0 0,-2 0 0 0 0,0 0 0 0 0,0-1 0 0 0,-2 0 0 0 0,0 0 0 0 0,1-17 0 0 0,-4 31-256 0 0,-1 0 0 0 0,0 1 1 0 0,0-1-1 0 0,0 1 1 0 0,0-1-1 0 0,0 1 0 0 0,-1-1 1 0 0,1 1-1 0 0,-1-1 1 0 0,0 1-1 0 0,0-1 1 0 0,1 1-1 0 0,-3-4 0 0 0,2 5 34 0 0,0 0 0 0 0,1 0-1 0 0,-1 0 1 0 0,0 1 0 0 0,0-1 0 0 0,0 0-1 0 0,0 1 1 0 0,0-1 0 0 0,0 0-1 0 0,0 1 1 0 0,0-1 0 0 0,0 1-1 0 0,0-1 1 0 0,0 1 0 0 0,0 0 0 0 0,0-1-1 0 0,0 1 1 0 0,0 0 0 0 0,0 0-1 0 0,0 0 1 0 0,-2 0 0 0 0,-1 0 27 0 0,0 1 1 0 0,1 0-1 0 0,-1 0 1 0 0,1 0-1 0 0,-1 0 1 0 0,1 1 0 0 0,-1-1-1 0 0,1 1 1 0 0,0 0-1 0 0,-1 0 1 0 0,1 0-1 0 0,0 1 1 0 0,1-1-1 0 0,-1 1 1 0 0,0-1-1 0 0,-2 5 1 0 0,-8 10 50 0 0,1 0 0 0 0,1 1-1 0 0,1 0 1 0 0,0 1 0 0 0,-11 32 0 0 0,-26 109 1086 0 0,22-70-605 0 0,18-69-421 0 0,4-15 17 0 0,0 0 0 0 0,1 0 0 0 0,0 0 0 0 0,1 0 0 0 0,-1 1 0 0 0,1-1 1 0 0,0 0-1 0 0,1 1 0 0 0,-1-1 0 0 0,2 8 0 0 0,-1-13-88 0 0,0-1 0 0 0,0 1 0 0 0,0-1 0 0 0,0 1 0 0 0,0-1 0 0 0,1 0 0 0 0,-1 1 0 0 0,0-1 0 0 0,0 1 0 0 0,0-1 0 0 0,1 0 1 0 0,-1 1-1 0 0,0-1 0 0 0,1 0 0 0 0,-1 1 0 0 0,0-1 0 0 0,1 0 0 0 0,-1 1 0 0 0,0-1 0 0 0,1 0 0 0 0,-1 0 0 0 0,1 1 0 0 0,-1-1 0 0 0,1 0 0 0 0,-1 0 0 0 0,0 0 0 0 0,1 0 0 0 0,-1 0 0 0 0,1 0 0 0 0,-1 1 0 0 0,1-1 0 0 0,-1 0 0 0 0,1 0 0 0 0,0-1 0 0 0,18-8 347 0 0,12-21-901 0 0,-13 1 293 0 0,0-1 0 0 0,-3-1 0 0 0,18-47 0 0 0,17-33-1 0 0,-41 92 147 0 0,-5 11-65 0 0,0 0 1 0 0,0 0 0 0 0,0 1 0 0 0,1-1 0 0 0,8-8 0 0 0,-13 16-80 0 0,4 45-1059 0 0,-16 121 407 0 0,5-91 610 0 0,6-65 223 0 0,0-5-49 0 0,0 0 1 0 0,0 0 0 0 0,1-1-1 0 0,0 1 1 0 0,0 0 0 0 0,0 0-1 0 0,0 0 1 0 0,1 0 0 0 0,0-1-1 0 0,0 1 1 0 0,3 7 0 0 0,-3-12-14 0 0,-1 0 0 0 0,1 0 0 0 0,0 0 0 0 0,0 0 0 0 0,0-1 0 0 0,0 1 0 0 0,0 0 0 0 0,-1 0 0 0 0,1 0 1 0 0,0-1-1 0 0,0 1 0 0 0,-1-1 0 0 0,1 1 0 0 0,0 0 0 0 0,0-1 0 0 0,-1 1 0 0 0,1-1 0 0 0,0 1 0 0 0,-1-1 0 0 0,1 0 0 0 0,-1 1 0 0 0,1-1 1 0 0,0-1-1 0 0,20-19-556 0 0,-18 17 429 0 0,6-5-131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4.822"/>
    </inkml:context>
    <inkml:brush xml:id="br0">
      <inkml:brushProperty name="width" value="0.035" units="cm"/>
      <inkml:brushProperty name="height" value="0.035" units="cm"/>
      <inkml:brushProperty name="color" value="#004F8B"/>
    </inkml:brush>
  </inkml:definitions>
  <inkml:trace contextRef="#ctx0" brushRef="#br0">116 257 704 0 0,'184'-156'1130'0'0,"-183"154"-975"0"0,0 0 1 0 0,1 0-1 0 0,-1 0 0 0 0,0 0 1 0 0,0 0-1 0 0,-1 0 0 0 0,1 0 1 0 0,0 0-1 0 0,-1-1 1 0 0,1 1-1 0 0,-1 0 0 0 0,0 0 1 0 0,1-1-1 0 0,-1 1 1 0 0,0 0-1 0 0,-1-1 0 0 0,1 1 1 0 0,0 0-1 0 0,-1 0 1 0 0,1-1-1 0 0,-1 1 0 0 0,0 0 1 0 0,1 0-1 0 0,-1 0 0 0 0,0 0 1 0 0,0 0-1 0 0,-1 0 1 0 0,1 0-1 0 0,0 0 0 0 0,-1 0 1 0 0,1 1-1 0 0,-1-1 1 0 0,-3-2-1 0 0,3 1-79 0 0,0 1 0 0 0,0 0 1 0 0,0 0-1 0 0,0 0 0 0 0,0 0 0 0 0,0 0 0 0 0,-1 1 0 0 0,1-1 1 0 0,-1 1-1 0 0,1-1 0 0 0,-1 1 0 0 0,0 0 0 0 0,1 0 0 0 0,-1 0 1 0 0,0 1-1 0 0,0-1 0 0 0,0 1 0 0 0,0-1 0 0 0,0 1 1 0 0,1 0-1 0 0,-1 0 0 0 0,0 0 0 0 0,0 0 0 0 0,0 1 0 0 0,0-1 1 0 0,0 1-1 0 0,-3 1 0 0 0,-1 3-196 0 0,0 0 0 0 0,0 0 0 0 0,1 1-1 0 0,0-1 1 0 0,0 1 0 0 0,1 1 0 0 0,-1-1 0 0 0,-4 10 0 0 0,-35 61-776 0 0,38-63 847 0 0,-61 128-181 0 0,61-124 355 0 0,1-1-1 0 0,1 1 1 0 0,0 0-1 0 0,1 0 1 0 0,1 1-1 0 0,0 26 1 0 0,2-44-86 0 0,1 0 0 0 0,0 0 0 0 0,0 0 0 0 0,0 1 0 0 0,0-1 1 0 0,0 0-1 0 0,1 0 0 0 0,-1 0 0 0 0,0 0 0 0 0,0 0 0 0 0,1 0 0 0 0,-1 0 0 0 0,1 0 1 0 0,-1 0-1 0 0,1 0 0 0 0,-1 0 0 0 0,1 0 0 0 0,-1 0 0 0 0,1 0 0 0 0,0 0 1 0 0,0 0-1 0 0,-1-1 0 0 0,1 1 0 0 0,0 0 0 0 0,0-1 0 0 0,0 1 0 0 0,1 0 1 0 0,0 0 31 0 0,0-1 1 0 0,0 0 0 0 0,0 1 0 0 0,0-1 0 0 0,0 0-1 0 0,0 0 1 0 0,0 0 0 0 0,0-1 0 0 0,0 1-1 0 0,0 0 1 0 0,0-1 0 0 0,0 0 0 0 0,3-1 0 0 0,6-2 37 0 0,-1-1 0 0 0,-1 0 0 0 0,1-1 0 0 0,12-10 0 0 0,6-9-92 0 0,-1-2 1 0 0,-2 0 0 0 0,0-2 0 0 0,23-36-1 0 0,-22 28-865 0 0,2 2 0 0 0,43-43 0 0 0,-71 78 843 0 0,1-1 0 0 0,-1 0 0 0 0,1 1 0 0 0,-1-1-1 0 0,1 0 1 0 0,-1 1 0 0 0,1-1 0 0 0,-1 1 0 0 0,1-1 0 0 0,0 1-1 0 0,-1-1 1 0 0,1 1 0 0 0,0-1 0 0 0,0 1 0 0 0,-1 0 0 0 0,1-1-1 0 0,0 1 1 0 0,0 0 0 0 0,-1 0 0 0 0,1 0 0 0 0,0 0-1 0 0,0 0 1 0 0,0 0 0 0 0,0 0 0 0 0,-1 0 0 0 0,1 0 0 0 0,0 0-1 0 0,0 0 1 0 0,0 0 0 0 0,-1 0 0 0 0,1 0 0 0 0,1 1-1 0 0,-1 1 11 0 0,0-1 0 0 0,0 1-1 0 0,0-1 1 0 0,0 1-1 0 0,-1-1 1 0 0,1 1-1 0 0,-1 0 1 0 0,1-1 0 0 0,-1 1-1 0 0,1 0 1 0 0,-1-1-1 0 0,0 1 1 0 0,0 0-1 0 0,0 2 1 0 0,-6 62 235 0 0,-11-4-435 0 0,-4-2-1 0 0,-2 0 1 0 0,-2-1 0 0 0,-38 62 0 0 0,47-90-3 0 0,-26 36 1 0 0,36-59 247 0 0,0 0 1 0 0,0-1-1 0 0,-1 1 0 0 0,0-1 0 0 0,0 0 1 0 0,0-1-1 0 0,-1 0 0 0 0,0 0 0 0 0,-12 6 1 0 0,19-12-31 0 0,0 0 0 0 0,0 1 0 0 0,0-1 0 0 0,0 0 0 0 0,0 1 0 0 0,0-1 0 0 0,0 0 0 0 0,0 0 0 0 0,0 0 0 0 0,-1 0 0 0 0,1 0 1 0 0,0 0-1 0 0,0 0 0 0 0,0 0 0 0 0,0 0 0 0 0,0-1 0 0 0,0 1 0 0 0,0 0 0 0 0,0-1 0 0 0,0 1 0 0 0,0-1 0 0 0,0 1 1 0 0,0-1-1 0 0,0 0 0 0 0,0 1 0 0 0,0-1 0 0 0,1 0 0 0 0,-1 1 0 0 0,0-1 0 0 0,0 0 0 0 0,1 0 0 0 0,-1 0 0 0 0,0 0 0 0 0,1 0 1 0 0,-1 0-1 0 0,1 0 0 0 0,-1 0 0 0 0,1 0 0 0 0,0 0 0 0 0,-1 0 0 0 0,1 0 0 0 0,0 0 0 0 0,0 0 0 0 0,0 0 0 0 0,0 0 0 0 0,0-2 1 0 0,-5-61-765 0 0,6 57 617 0 0,-1-16-487 0 0,1 0 0 0 0,1 0 0 0 0,1 1 0 0 0,10-38 0 0 0,-4 32-138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5.145"/>
    </inkml:context>
    <inkml:brush xml:id="br0">
      <inkml:brushProperty name="width" value="0.035" units="cm"/>
      <inkml:brushProperty name="height" value="0.035" units="cm"/>
      <inkml:brushProperty name="color" value="#004F8B"/>
    </inkml:brush>
  </inkml:definitions>
  <inkml:trace contextRef="#ctx0" brushRef="#br0">1 268 1584 0 0,'6'3'204'0'0,"-1"2"0"0"0,1-1-1 0 0,-1 1 1 0 0,0 0 0 0 0,0 0 0 0 0,-1 0-1 0 0,1 1 1 0 0,-1-1 0 0 0,0 1-1 0 0,-1 0 1 0 0,1 0 0 0 0,-1 1-1 0 0,3 8 1 0 0,-3-8 47 0 0,0 0 1 0 0,0 0-1 0 0,1 0 1 0 0,0-1-1 0 0,0 0 0 0 0,0 1 1 0 0,1-1-1 0 0,0-1 0 0 0,0 1 1 0 0,0-1-1 0 0,8 5 0 0 0,-12-9-238 0 0,1 0 1 0 0,-1 0-1 0 0,1 0 0 0 0,0-1 0 0 0,0 1 0 0 0,-1-1 0 0 0,1 1 0 0 0,0-1 1 0 0,0 0-1 0 0,0 1 0 0 0,-1-1 0 0 0,1 0 0 0 0,0 0 0 0 0,0 0 1 0 0,0-1-1 0 0,0 1 0 0 0,-1 0 0 0 0,1-1 0 0 0,0 1 0 0 0,2-2 0 0 0,0 0 35 0 0,0 0 0 0 0,0 0 0 0 0,0-1 0 0 0,0 1 0 0 0,-1-1 0 0 0,1 0-1 0 0,-1 0 1 0 0,4-4 0 0 0,3-6 95 0 0,0 0-1 0 0,-1-1 1 0 0,12-22 0 0 0,-11 15-539 0 0,0 0 1 0 0,-2 0 0 0 0,0-1-1 0 0,9-44 1 0 0,-15 57 258 0 0,-1 0 1 0 0,0-1 0 0 0,0 1-1 0 0,-1 0 1 0 0,0-1 0 0 0,0 1-1 0 0,-1-1 1 0 0,-1 1 0 0 0,1 0-1 0 0,-2 0 1 0 0,1 0 0 0 0,-1 0-1 0 0,0 0 1 0 0,-9-16 0 0 0,11 24 116 0 0,0-1 1 0 0,1 1 0 0 0,-1-1-1 0 0,0 1 1 0 0,0-1 0 0 0,0 1 0 0 0,-1 0-1 0 0,1-1 1 0 0,0 1 0 0 0,0 0-1 0 0,-1 0 1 0 0,1 0 0 0 0,-1 0-1 0 0,1 0 1 0 0,-1 0 0 0 0,1 1 0 0 0,-1-1-1 0 0,1 0 1 0 0,-1 1 0 0 0,0-1-1 0 0,1 1 1 0 0,-1-1 0 0 0,0 1-1 0 0,-2 0 1 0 0,2 1-8 0 0,0-1 0 0 0,0 1 1 0 0,0 0-1 0 0,0 0 0 0 0,0 0 0 0 0,0 0 0 0 0,0 0 0 0 0,0 1 0 0 0,1-1 0 0 0,-1 0 0 0 0,0 1 1 0 0,1 0-1 0 0,-1-1 0 0 0,1 1 0 0 0,0 0 0 0 0,-2 2 0 0 0,-5 9-79 0 0,1 1 0 0 0,0 0-1 0 0,1 0 1 0 0,-5 18 0 0 0,3-7 139 0 0,2 1 1 0 0,0 1 0 0 0,-2 30-1 0 0,7-45 28 0 0,0-1 0 0 0,1 1 0 0 0,0-1 0 0 0,1 1 0 0 0,1-1-1 0 0,-1 0 1 0 0,2 1 0 0 0,-1-1 0 0 0,2 0 0 0 0,4 10 0 0 0,-6-17-84 0 0,0 0 0 0 0,1 0 0 0 0,-1-1 0 0 0,1 0 0 0 0,0 1 0 0 0,0-1 0 0 0,1 0 0 0 0,-1 0-1 0 0,0-1 1 0 0,1 1 0 0 0,0-1 0 0 0,-1 0 0 0 0,1 1 0 0 0,0-2 0 0 0,0 1 0 0 0,0 0 0 0 0,1-1 0 0 0,-1 0 0 0 0,0 0 0 0 0,1 0 0 0 0,-1 0 0 0 0,0-1 0 0 0,1 0 0 0 0,7 0 0 0 0,2-1-321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6.426"/>
    </inkml:context>
    <inkml:brush xml:id="br0">
      <inkml:brushProperty name="width" value="0.035" units="cm"/>
      <inkml:brushProperty name="height" value="0.035" units="cm"/>
      <inkml:brushProperty name="color" value="#004F8B"/>
    </inkml:brush>
  </inkml:definitions>
  <inkml:trace contextRef="#ctx0" brushRef="#br0">63 449 968 0 0,'4'-18'-1093'0'0,"4"-4"10097"0"0,-13 45-7109 0 0,-25 67-1448 0 0,16-48-1195 0 0,-12 49 0 0 0,29-92 707 0 0,0 0 1 0 0,0 0 0 0 0,0 0 0 0 0,0-1-1 0 0,0 0 1 0 0,-1 1 0 0 0,1-1 0 0 0,-1 0-1 0 0,1 0 1 0 0,2-3 0 0 0,23-31 283 0 0,-2-2 0 0 0,-1-1 0 0 0,31-66 0 0 0,-15 28-9 0 0,-39 73-232 0 0,103-174-79 0 0,-110 190-184 0 0,0-1 1 0 0,1 1-1 0 0,0 0 1 0 0,-3 19-1 0 0,-2 5-14 0 0,-14 36 70 0 0,5-20 279 0 0,-19 104 0 0 0,37-155-9 0 0,-1-1 0 0 0,1 1 0 0 0,0-1 0 0 0,0 1 0 0 0,-1 0 0 0 0,1-1 0 0 0,0 1 0 0 0,0 0 0 0 0,0-1 0 0 0,0 1 0 0 0,0 0 0 0 0,0 0 0 0 0,0-1 0 0 0,0 1 0 0 0,0 0 0 0 0,1-1 0 0 0,-1 1 0 0 0,0-1 0 0 0,0 1 0 0 0,1 0 0 0 0,-1-1 0 0 0,0 1 0 0 0,1-1 0 0 0,-1 1 0 0 0,0 0 0 0 0,1-1 0 0 0,-1 1 0 0 0,2 0 0 0 0,13-9 562 0 0,16-28-501 0 0,56-111 681 0 0,-63 101-790 0 0,2 1 0 0 0,58-75 1 0 0,-88 208-1317 0 0,-7 24 1030 0 0,-5 91-1388 0 0,16-202 1607 0 0,0-1 1 0 0,0 1 0 0 0,0 0-1 0 0,0 0 1 0 0,-1-1-1 0 0,1 1 1 0 0,1 0-1 0 0,-1 0 1 0 0,0 0-1 0 0,0-1 1 0 0,0 1-1 0 0,0 0 1 0 0,0 0 0 0 0,1-1-1 0 0,-1 1 1 0 0,0 0-1 0 0,1-1 1 0 0,-1 1-1 0 0,0 0 1 0 0,1-1-1 0 0,-1 1 1 0 0,1-1-1 0 0,-1 1 1 0 0,1 0 0 0 0,-1-1-1 0 0,1 1 1 0 0,-1-1-1 0 0,1 0 1 0 0,0 1-1 0 0,1 0 1 0 0,-1-1-18 0 0,0 0 0 0 0,1 0 1 0 0,-1-1-1 0 0,1 1 0 0 0,-1 0 1 0 0,0-1-1 0 0,1 1 0 0 0,-1-1 1 0 0,0 0-1 0 0,0 1 0 0 0,1-1 1 0 0,-1 0-1 0 0,0 0 0 0 0,2-1 1 0 0,34-37-1243 0 0,-22 17 581 0 0,-5 8 819 0 0,0 0-1 0 0,0 0 0 0 0,1 1 0 0 0,1 0 1 0 0,0 1-1 0 0,1 0 0 0 0,17-12 0 0 0,-21 18 19 0 0,0-2 0 0 0,0 1 0 0 0,-1-1-1 0 0,0 0 1 0 0,0-1 0 0 0,-1 0 0 0 0,0 0-1 0 0,-1-1 1 0 0,0 1 0 0 0,0-1 0 0 0,-1-1-1 0 0,-1 1 1 0 0,1-1 0 0 0,-2 0 0 0 0,0 0-1 0 0,0 0 1 0 0,0 0 0 0 0,-2-1 0 0 0,1 1-1 0 0,-2-1 1 0 0,1 1 0 0 0,-2-1-1 0 0,1 1 1 0 0,-1 0 0 0 0,-4-15 0 0 0,5 23-142 0 0,-1 1 0 0 0,1 0 0 0 0,-1 0 0 0 0,1-1 0 0 0,-1 1 0 0 0,0 0 1 0 0,0 0-1 0 0,0 0 0 0 0,0 0 0 0 0,0 0 0 0 0,0 0 0 0 0,-1 0 0 0 0,1 0 0 0 0,0 1 0 0 0,-3-3 1 0 0,3 4 32 0 0,0-1 0 0 0,0 1 0 0 0,0-1 0 0 0,0 1 0 0 0,0-1 0 0 0,0 1 0 0 0,0 0 0 0 0,-1-1 0 0 0,1 1 0 0 0,0 0 0 0 0,0 0 0 0 0,0 0 0 0 0,0 0 0 0 0,-1 0 0 0 0,1 0 0 0 0,0 0 0 0 0,0 0 0 0 0,0 0 0 0 0,0 1 0 0 0,0-1 0 0 0,-2 1 0 0 0,-1 1-86 0 0,-1 1 0 0 0,1-1 0 0 0,-1 1 0 0 0,1 0 0 0 0,0 1 0 0 0,0-1 0 0 0,0 1 0 0 0,1-1 0 0 0,-1 1 0 0 0,1 0 0 0 0,-4 6 0 0 0,-8 17 112 0 0,1 1 0 0 0,1 1 1 0 0,2 0-1 0 0,0 0 0 0 0,2 1 0 0 0,2 1 0 0 0,1-1 1 0 0,1 1-1 0 0,1 0 0 0 0,1 53 0 0 0,3-81 16 0 0,-1 0-1 0 0,1 0 1 0 0,0 0 0 0 0,0 0-1 0 0,1 0 1 0 0,-1 0 0 0 0,1-1-1 0 0,-1 1 1 0 0,1 0 0 0 0,0 0-1 0 0,0 0 1 0 0,0-1 0 0 0,0 1-1 0 0,1 0 1 0 0,-1-1 0 0 0,1 1-1 0 0,0-1 1 0 0,0 0-1 0 0,-1 1 1 0 0,5 2 0 0 0,-3-4 13 0 0,-1 0-1 0 0,1 0 1 0 0,0 0 0 0 0,0 0 0 0 0,0-1 0 0 0,0 1-1 0 0,0-1 1 0 0,0 0 0 0 0,0 0 0 0 0,0 0 0 0 0,0 0 0 0 0,0 0-1 0 0,0-1 1 0 0,0 1 0 0 0,0-1 0 0 0,0 0 0 0 0,-1 0-1 0 0,1 0 1 0 0,0 0 0 0 0,3-3 0 0 0,3 0-97 0 0,-1-1 1 0 0,0 0-1 0 0,0 0 1 0 0,0-1-1 0 0,0 0 1 0 0,-1-1-1 0 0,0 0 1 0 0,9-11-1 0 0,47-70-880 0 0,-41 55 578 0 0,27-41-1073 0 0,41-54-1977 0 0,-90 128 3436 0 0,0 0 0 0 0,0-1 0 0 0,0 1 0 0 0,0 0 1 0 0,0 0-1 0 0,0 0 0 0 0,0 0 0 0 0,0 0 0 0 0,0 0 0 0 0,0-1 0 0 0,0 1 0 0 0,0 0 0 0 0,0 0 0 0 0,1 0 0 0 0,-1 0 0 0 0,0 0 0 0 0,0 0 1 0 0,0 0-1 0 0,0-1 0 0 0,0 1 0 0 0,0 0 0 0 0,0 0 0 0 0,1 0 0 0 0,-1 0 0 0 0,0 0 0 0 0,0 0 0 0 0,0 0 0 0 0,0 0 0 0 0,0 0 0 0 0,0 0 1 0 0,1 0-1 0 0,-1 0 0 0 0,0 0 0 0 0,0 0 0 0 0,0 0 0 0 0,0 0 0 0 0,0 0 0 0 0,1 0 0 0 0,-1 0 0 0 0,0 0 0 0 0,0 0 0 0 0,0 0 0 0 0,0 0 1 0 0,0 0-1 0 0,0 0 0 0 0,1 0 0 0 0,-1 0 0 0 0,0 0 0 0 0,0 0 0 0 0,0 0 0 0 0,0 1 0 0 0,0-1 0 0 0,0 0 0 0 0,0 0 0 0 0,1 0 0 0 0,-1 0 1 0 0,0 0-1 0 0,0 0 0 0 0,0 0 0 0 0,0 1 0 0 0,0-1 0 0 0,0 0 0 0 0,0 0 0 0 0,0 0 0 0 0,0 0 0 0 0,0 0 0 0 0,0 1 0 0 0,0 16 747 0 0,-7 25-39 0 0,-12 24 171 0 0,-44 95 0 0 0,-8 26-184 0 0,114-264-25 0 0,-5-6-911 0 0,85-173-175 0 0,-100 213-52 0 0,2 2-1 0 0,3 0 1 0 0,56-64-1 0 0,-83 104 431 0 0,0-1 1 0 0,0 1-1 0 0,0 0 1 0 0,1 0-1 0 0,-1-1 1 0 0,0 1-1 0 0,1 0 1 0 0,-1 1-1 0 0,1-1 1 0 0,-1 0-1 0 0,1 0 1 0 0,-1 0-1 0 0,1 1 1 0 0,1-1-1 0 0,-2 1-1 0 0,-1 0 0 0 0,1 0 0 0 0,-1 0 0 0 0,1 0 0 0 0,-1 0 0 0 0,1 1 0 0 0,-1-1 0 0 0,1 0 0 0 0,-1 0 0 0 0,1 1 0 0 0,-1-1-1 0 0,0 0 1 0 0,1 0 0 0 0,-1 1 0 0 0,1-1 0 0 0,-1 0 0 0 0,0 1 0 0 0,1-1 0 0 0,-1 1 0 0 0,0-1 0 0 0,0 0 0 0 0,1 1 0 0 0,-1-1 0 0 0,0 1 0 0 0,0-1 0 0 0,0 1 0 0 0,1-1 0 0 0,-1 1 0 0 0,0 0 0 0 0,1 6-59 0 0,0 0 1 0 0,-1 0-1 0 0,0 0 1 0 0,0 0-1 0 0,-2 11 1 0 0,-46 241 340 0 0,28-173-88 0 0,-10 108 1 0 0,29-189-254 0 0,1-1 0 0 0,0 1 0 0 0,0 0 0 0 0,0-1 0 0 0,1 1 1 0 0,-1 0-1 0 0,1-1 0 0 0,0 1 0 0 0,0-1 0 0 0,1 1 0 0 0,2 4 0 0 0,-4-8 39 0 0,0-1 0 0 0,1 1 0 0 0,-1-1 0 0 0,0 1 0 0 0,1-1 0 0 0,-1 1 0 0 0,1-1 0 0 0,-1 0 0 0 0,1 1 0 0 0,-1-1 0 0 0,1 0 0 0 0,-1 1-1 0 0,1-1 1 0 0,-1 0 0 0 0,1 0 0 0 0,-1 1 0 0 0,1-1 0 0 0,-1 0 0 0 0,1 0 0 0 0,0 0 0 0 0,-1 0 0 0 0,1 0 0 0 0,-1 0 0 0 0,1 0 0 0 0,0 0 0 0 0,-1 0 0 0 0,1 0-1 0 0,-1 0 1 0 0,1 0 0 0 0,0 0 0 0 0,2-1-15 0 0,-1-1 0 0 0,0 1 0 0 0,0-1 0 0 0,1 1 0 0 0,-1-1 1 0 0,0 0-1 0 0,0 1 0 0 0,-1-1 0 0 0,1 0 0 0 0,0 0 0 0 0,1-4 0 0 0,38-64-1499 0 0,-26 39 972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6.612"/>
    </inkml:context>
    <inkml:brush xml:id="br0">
      <inkml:brushProperty name="width" value="0.035" units="cm"/>
      <inkml:brushProperty name="height" value="0.035" units="cm"/>
      <inkml:brushProperty name="color" value="#004F8B"/>
    </inkml:brush>
  </inkml:definitions>
  <inkml:trace contextRef="#ctx0" brushRef="#br0">158 1 600 0 0,'1'12'466'0'0,"-1"0"-1"0"0,0-1 0 0 0,-1 1 1 0 0,-2 15-1 0 0,-86 313 5361 0 0,40-166-4588 0 0,32-106-1863 0 0,17-65-341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6.798"/>
    </inkml:context>
    <inkml:brush xml:id="br0">
      <inkml:brushProperty name="width" value="0.035" units="cm"/>
      <inkml:brushProperty name="height" value="0.035" units="cm"/>
      <inkml:brushProperty name="color" value="#004F8B"/>
    </inkml:brush>
  </inkml:definitions>
  <inkml:trace contextRef="#ctx0" brushRef="#br0">8 29 2040 0 0,'-3'-12'-688'0'0,"-1"-4"3621"0"0,14 32 704 0 0,0 4-2782 0 0,1-1 1 0 0,1 0-1 0 0,0-1 1 0 0,2 0-1 0 0,29 30 1 0 0,-35-41-875 0 0,0-1 0 0 0,0 0 0 0 0,1 0 0 0 0,0-1 1 0 0,0 0-1 0 0,0 0 0 0 0,1-1 0 0 0,-1 0 0 0 0,1-1 0 0 0,0 0 1 0 0,0 0-1 0 0,0-1 0 0 0,1-1 0 0 0,-1 0 0 0 0,11 0 0 0 0,9-2-854 0 0,0-1-1 0 0,1-2 0 0 0,-2-1 0 0 0,1-1 0 0 0,0-2 0 0 0,-1-1 0 0 0,34-15 1 0 0,-29 9-1633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7.694"/>
    </inkml:context>
    <inkml:brush xml:id="br0">
      <inkml:brushProperty name="width" value="0.035" units="cm"/>
      <inkml:brushProperty name="height" value="0.035" units="cm"/>
      <inkml:brushProperty name="color" value="#004F8B"/>
    </inkml:brush>
  </inkml:definitions>
  <inkml:trace contextRef="#ctx0" brushRef="#br0">130 133 3081 0 0,'1'34'1908'0'0,"-1"9"-804"0"0,-16 447 4960 0 0,9-423-5908 0 0,-3 0 0 0 0,-3 0 0 0 0,-3-1 0 0 0,-2-1 0 0 0,-33 74 0 0 0,74-237 644 0 0,-3 8-525 0 0,53-232 660 0 0,27-100-723 0 0,-89 383-258 0 0,21-64-180 0 0,-28 92 205 0 0,1-1 1 0 0,0 2-1 0 0,0-1 1 0 0,2 0-1 0 0,-1 1 1 0 0,12-14-1 0 0,-17 24 27 0 0,-1-1-1 0 0,1 1 1 0 0,0-1-1 0 0,-1 0 1 0 0,1 1 0 0 0,-1-1-1 0 0,1 1 1 0 0,0 0-1 0 0,-1-1 1 0 0,1 1-1 0 0,0-1 1 0 0,-1 1 0 0 0,1 0-1 0 0,0 0 1 0 0,0-1-1 0 0,-1 1 1 0 0,1 0-1 0 0,0 0 1 0 0,0 0 0 0 0,0 0-1 0 0,-1 0 1 0 0,1 0-1 0 0,0 0 1 0 0,0 0-1 0 0,0 0 1 0 0,-1 0-1 0 0,2 1 1 0 0,18 16 349 0 0,10 39 275 0 0,-26-49-609 0 0,22 49-77 0 0,-3 1 0 0 0,-2 1 0 0 0,-2 1 0 0 0,14 81 0 0 0,-32-135 24 0 0,0-1-1 0 0,-1 1 1 0 0,1 0 0 0 0,-1 0 0 0 0,0-1 0 0 0,0 1 0 0 0,-1 0-1 0 0,1 0 1 0 0,-1-1 0 0 0,0 1 0 0 0,0 0 0 0 0,-1-1 0 0 0,1 1 0 0 0,-1-1-1 0 0,0 0 1 0 0,0 1 0 0 0,-1-1 0 0 0,1 0 0 0 0,-1 0 0 0 0,0 0-1 0 0,0-1 1 0 0,0 1 0 0 0,-1-1 0 0 0,1 0 0 0 0,-1 0 0 0 0,0 0 0 0 0,0 0-1 0 0,0 0 1 0 0,0-1 0 0 0,0 0 0 0 0,0 0 0 0 0,-1 0 0 0 0,1 0-1 0 0,-10 1 1 0 0,6-1-19 0 0,-1 0 0 0 0,0-1-1 0 0,1 0 1 0 0,-1-1 0 0 0,0 0-1 0 0,0 0 1 0 0,1-1 0 0 0,-1 0-1 0 0,0 0 1 0 0,1-1 0 0 0,-1-1 0 0 0,1 1-1 0 0,0-1 1 0 0,-1 0 0 0 0,1-1-1 0 0,1 0 1 0 0,-1 0 0 0 0,-10-8-1 0 0,7 2-229 0 0,1-1 0 0 0,0 0 0 0 0,0 0 0 0 0,1-1 0 0 0,0 0 0 0 0,1 0 0 0 0,1-1 0 0 0,-9-18 0 0 0,12 21-64 0 0,-1-1 1 0 0,1-1-1 0 0,1 1 0 0 0,0 0 0 0 0,0-1 0 0 0,1 0 0 0 0,1 0 0 0 0,0 1 0 0 0,0-1 0 0 0,3-21 1 0 0,-2 29 189 0 0,1 1 0 0 0,0 0 1 0 0,0-1-1 0 0,1 1 1 0 0,-1 0-1 0 0,1 0 1 0 0,-1 0-1 0 0,1 0 1 0 0,0 0-1 0 0,0 0 0 0 0,0 0 1 0 0,1 1-1 0 0,-1-1 1 0 0,0 1-1 0 0,1-1 1 0 0,0 1-1 0 0,0 0 0 0 0,0 0 1 0 0,0 0-1 0 0,0 1 1 0 0,0-1-1 0 0,4-1 1 0 0,1 0-29 0 0,-1 1 1 0 0,1 0-1 0 0,-1 0 1 0 0,1 1-1 0 0,0 0 1 0 0,0 0-1 0 0,0 1 1 0 0,14 1-1 0 0,0 1-89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8.026"/>
    </inkml:context>
    <inkml:brush xml:id="br0">
      <inkml:brushProperty name="width" value="0.035" units="cm"/>
      <inkml:brushProperty name="height" value="0.035" units="cm"/>
      <inkml:brushProperty name="color" value="#004F8B"/>
    </inkml:brush>
  </inkml:definitions>
  <inkml:trace contextRef="#ctx0" brushRef="#br0">1 247 704 0 0,'8'0'0'0'0,"0"-1"0"0"0,-1-1 0 0 0,1 1 0 0 0,0-2 0 0 0,0 1 0 0 0,-1-1 0 0 0,1 0 0 0 0,-1 0 0 0 0,0-1 0 0 0,7-5 0 0 0,0 1 0 0 0,-2-1 0 0 0,1-1 0 0 0,-1 0 0 0 0,12-14 0 0 0,30-50-26 0 0,-43 57 364 0 0,1-1-1 0 0,26-28 0 0 0,-41 51 601 0 0,1-1 1 0 0,0 0 0 0 0,0 1 0 0 0,0 0-1 0 0,0-1 1 0 0,1 1 0 0 0,-1 0 0 0 0,1 0 0 0 0,0 6-1 0 0,-11 74 1609 0 0,1-2-1080 0 0,-3-15-645 0 0,-19 113-447 0 0,29-150-1058 0 0,2-1 0 0 0,1 1-1 0 0,6 59 1 0 0,1-65-308 0 0,-6-24 922 0 0,0-1-1 0 0,0 1 1 0 0,0 0 0 0 0,0-1 0 0 0,1 1 0 0 0,-1-1 0 0 0,0 1 0 0 0,0-1 0 0 0,0 0-1 0 0,1 1 1 0 0,-1-1 0 0 0,0 1 0 0 0,1-1 0 0 0,-1 1 0 0 0,0-1 0 0 0,1 0 0 0 0,-1 1-1 0 0,0-1 1 0 0,1 0 0 0 0,-1 1 0 0 0,1-1 0 0 0,-1 0 0 0 0,0 1 0 0 0,1-1 0 0 0,-1 0-1 0 0,1 0 1 0 0,-1 0 0 0 0,1 1 0 0 0,-1-1 0 0 0,1 0 0 0 0,-1 0 0 0 0,1 0 0 0 0,-1 0-1 0 0,1 0 1 0 0,-1 0 0 0 0,1 0 0 0 0,0 0 0 0 0,-1 0 0 0 0,1 0 0 0 0,-1 0 0 0 0,1-1 0 0 0,0 1-1 0 0,6-8-3544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8.578"/>
    </inkml:context>
    <inkml:brush xml:id="br0">
      <inkml:brushProperty name="width" value="0.035" units="cm"/>
      <inkml:brushProperty name="height" value="0.035" units="cm"/>
      <inkml:brushProperty name="color" value="#004F8B"/>
    </inkml:brush>
  </inkml:definitions>
  <inkml:trace contextRef="#ctx0" brushRef="#br0">175 271 1152 0 0,'3'0'225'0'0,"1"1"-1"0"0,-1-1 1 0 0,0 1-1 0 0,1-1 1 0 0,-1 0 0 0 0,0 0-1 0 0,1 0 1 0 0,-1-1-1 0 0,0 1 1 0 0,1-1-1 0 0,-1 0 1 0 0,0 0-1 0 0,0 0 1 0 0,0 0-1 0 0,0 0 1 0 0,0-1 0 0 0,0 1-1 0 0,0-1 1 0 0,0 0-1 0 0,0 0 1 0 0,-1 0-1 0 0,3-3 1 0 0,-1 2-1 0 0,-1 0 1 0 0,1-1-1 0 0,-1 1 1 0 0,0-1-1 0 0,0 0 0 0 0,-1 0 1 0 0,1 0-1 0 0,-1 0 1 0 0,0-1-1 0 0,0 1 1 0 0,0-1-1 0 0,0 1 1 0 0,-1-1-1 0 0,2-8 0 0 0,-3 1-304 0 0,-1 0 0 0 0,0 0-1 0 0,-1 1 1 0 0,0-1-1 0 0,0 0 1 0 0,-1 1 0 0 0,-1-1-1 0 0,-8-16 1 0 0,10 23 59 0 0,0 0 0 0 0,-1 1-1 0 0,0 0 1 0 0,1-1 0 0 0,-2 1 0 0 0,1 0 0 0 0,0 0 0 0 0,-1 1 0 0 0,0-1 0 0 0,-4-3-1 0 0,6 6 36 0 0,0 0-1 0 0,-1 0 1 0 0,1 0-1 0 0,0 0 0 0 0,-1 0 1 0 0,1 0-1 0 0,0 0 1 0 0,-1 1-1 0 0,1-1 0 0 0,-1 1 1 0 0,1 0-1 0 0,-1 0 0 0 0,1 0 1 0 0,-1 0-1 0 0,1 0 1 0 0,-1 1-1 0 0,1-1 0 0 0,-1 1 1 0 0,1-1-1 0 0,0 1 1 0 0,-4 1-1 0 0,-1 2 3 0 0,1 0 0 0 0,-1 0 0 0 0,1 1 0 0 0,0-1 0 0 0,0 1-1 0 0,1 1 1 0 0,-1-1 0 0 0,1 1 0 0 0,0 0 0 0 0,1 0 0 0 0,-6 9 0 0 0,-40 80 353 0 0,43-81-196 0 0,-21 57 1029 0 0,26-66-1105 0 0,0 0 0 0 0,1 1-1 0 0,0-1 1 0 0,0 0 0 0 0,0 1 0 0 0,1-1 0 0 0,0 0-1 0 0,0 1 1 0 0,0-1 0 0 0,1 0 0 0 0,2 11 0 0 0,-3-15-85 0 0,1 0 0 0 0,-1 0 0 0 0,0 0 0 0 0,1-1 0 0 0,-1 1 0 0 0,1 0 0 0 0,0 0 0 0 0,-1 0 0 0 0,1-1 0 0 0,0 1 1 0 0,-1 0-1 0 0,1 0 0 0 0,0-1 0 0 0,0 1 0 0 0,0-1 0 0 0,-1 1 0 0 0,1-1 0 0 0,0 1 0 0 0,0-1 0 0 0,0 0 0 0 0,0 1 0 0 0,0-1 1 0 0,0 0-1 0 0,0 1 0 0 0,2-1 0 0 0,29-6 121 0 0,25-25-28 0 0,5-20 116 0 0,-48 38-127 0 0,1 0-1 0 0,1 1 1 0 0,16-11 0 0 0,-31 23-97 0 0,-1 0-1 0 0,0 0 1 0 0,0-1 0 0 0,1 1-1 0 0,-1 0 1 0 0,0 0 0 0 0,0 0 0 0 0,1 0-1 0 0,-1 0 1 0 0,0 0 0 0 0,1 0 0 0 0,-1 0-1 0 0,0 0 1 0 0,0 0 0 0 0,1 0 0 0 0,-1 0-1 0 0,0 0 1 0 0,1 0 0 0 0,-1 0-1 0 0,0 0 1 0 0,1 0 0 0 0,-1 0 0 0 0,0 0-1 0 0,0 1 1 0 0,1-1 0 0 0,-1 0 0 0 0,0 0-1 0 0,0 0 1 0 0,1 0 0 0 0,-1 1 0 0 0,0-1-1 0 0,0 0 1 0 0,0 0 0 0 0,1 0-1 0 0,-1 1 1 0 0,0-1 0 0 0,0 0 0 0 0,0 0-1 0 0,0 1 1 0 0,1-1 0 0 0,-1 0 0 0 0,0 1-1 0 0,4 20-385 0 0,-4 36-426 0 0,-1-43 728 0 0,0 6-28 0 0,0 33 379 0 0,1-51-333 0 0,0 0 1 0 0,0-1-1 0 0,0 1 0 0 0,1 0 1 0 0,-1 0-1 0 0,0 0 0 0 0,1 0 1 0 0,0 0-1 0 0,-1-1 0 0 0,1 1 1 0 0,0 0-1 0 0,0-1 0 0 0,0 1 1 0 0,0 0-1 0 0,0-1 0 0 0,0 1 1 0 0,0-1-1 0 0,1 1 1 0 0,-1-1-1 0 0,3 2 0 0 0,-2-3-240 0 0,-1 1-1 0 0,1-1 1 0 0,0 0-1 0 0,0 0 1 0 0,0 0-1 0 0,0 0 1 0 0,-1 0-1 0 0,1 0 1 0 0,0-1-1 0 0,0 1 1 0 0,-1-1-1 0 0,1 1 1 0 0,0-1-1 0 0,0 0 1 0 0,-1 1-1 0 0,1-1 1 0 0,1-1-1 0 0,34-21-1614 0 0,-27 16 1206 0 0,5-3 29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19.344"/>
    </inkml:context>
    <inkml:brush xml:id="br0">
      <inkml:brushProperty name="width" value="0.035" units="cm"/>
      <inkml:brushProperty name="height" value="0.035" units="cm"/>
      <inkml:brushProperty name="color" value="#004F8B"/>
    </inkml:brush>
  </inkml:definitions>
  <inkml:trace contextRef="#ctx0" brushRef="#br0">9 202 3481 0 0,'25'-37'168'0'0,"-25"36"-72"0"0,0-5 560 0 0,1-1 0 0 0,0 1 0 0 0,1 0 0 0 0,-1 0 0 0 0,5-12 0 0 0,-2 8 312 0 0,-6 14 1295 0 0,-19 46-790 0 0,-4 127-1607 0 0,58-218 214 0 0,18-51 409 0 0,-39 67-412 0 0,1 0 0 0 0,1 1-1 0 0,1 1 1 0 0,1 0 0 0 0,1 1 0 0 0,20-21 0 0 0,-36 42-72 0 0,1 0 1 0 0,-1-1 0 0 0,0 1 0 0 0,0 0 0 0 0,0 0 0 0 0,1-1 0 0 0,-1 1 0 0 0,1 0 0 0 0,-1 0 0 0 0,1 1 0 0 0,-1-1 0 0 0,1 0 0 0 0,-1 0 0 0 0,1 1 0 0 0,0-1 0 0 0,-1 1 0 0 0,1-1 0 0 0,0 1 0 0 0,-1 0 0 0 0,1 0 0 0 0,0 0 0 0 0,0 0 0 0 0,-1 0 0 0 0,1 0 0 0 0,0 0 0 0 0,0 0 0 0 0,-1 1 0 0 0,1-1 0 0 0,0 1 0 0 0,2 1 0 0 0,-2 0-121 0 0,0 0 0 0 0,0 0 0 0 0,-1 0 0 0 0,1 1 1 0 0,-1-1-1 0 0,1 0 0 0 0,-1 1 0 0 0,0 0 0 0 0,0-1 1 0 0,0 1-1 0 0,-1 0 0 0 0,1-1 0 0 0,0 1 0 0 0,-1 0 0 0 0,0 0 1 0 0,0-1-1 0 0,0 1 0 0 0,0 3 0 0 0,-7 78-1024 0 0,5-65 734 0 0,0-1 1 0 0,0 1-1 0 0,2 0 0 0 0,0 0 0 0 0,5 26 1 0 0,-5-45 362 0 0,0 1 1 0 0,0-1 0 0 0,0 0 0 0 0,0 1 0 0 0,0-1-1 0 0,0 0 1 0 0,0 1 0 0 0,0-1 0 0 0,0 1 0 0 0,0-1-1 0 0,0 0 1 0 0,0 1 0 0 0,0-1 0 0 0,1 0 0 0 0,-1 1-1 0 0,0-1 1 0 0,0 0 0 0 0,0 1 0 0 0,1-1 0 0 0,-1 0-1 0 0,0 0 1 0 0,1 1 0 0 0,-1-1 0 0 0,0 0-1 0 0,0 0 1 0 0,1 1 0 0 0,-1-1 0 0 0,0 0 0 0 0,1 0-1 0 0,-1 0 1 0 0,1 0 0 0 0,-1 1 0 0 0,0-1 0 0 0,1 0-1 0 0,-1 0 1 0 0,0 0 0 0 0,1 0 0 0 0,-1 0 0 0 0,1 0-1 0 0,-1 0 1 0 0,0 0 0 0 0,1 0 0 0 0,-1 0 0 0 0,0 0-1 0 0,1-1 1 0 0,18-16-672 0 0,9-28 318 0 0,-22 33-3 0 0,-1 0-1 0 0,0 0 0 0 0,-1 0 0 0 0,0 0 1 0 0,-1-1-1 0 0,-1 1 0 0 0,0-1 0 0 0,0 0 1 0 0,-1-22-1 0 0,-1 35 523 0 0,1-1 0 0 0,-1 1 0 0 0,0 0 0 0 0,1-1 0 0 0,-1 1 0 0 0,1 0 0 0 0,-1-1 0 0 0,1 1 0 0 0,-1 0 0 0 0,1 0 0 0 0,0 0 0 0 0,-1-1 0 0 0,1 1 0 0 0,-1 0 0 0 0,1 0 1 0 0,-1 0-1 0 0,1 0 0 0 0,0 0 0 0 0,-1 0 0 0 0,1 0 0 0 0,-1 0 0 0 0,1 0 0 0 0,-1 0 0 0 0,1 1 0 0 0,-1-1 0 0 0,1 0 0 0 0,0 0 0 0 0,-1 0 0 0 0,1 1 0 0 0,-1-1 0 0 0,0 0 0 0 0,1 1 0 0 0,-1-1 0 0 0,1 0 0 0 0,-1 1 0 0 0,1-1 0 0 0,-1 1 1 0 0,1 0-1 0 0,41 22 4338 0 0,-7-4-794 0 0,-31-18-3599 0 0,1 0-1 0 0,-1-1 1 0 0,1 1-1 0 0,-1-1 1 0 0,0 0 0 0 0,1 0-1 0 0,-1-1 1 0 0,1 1 0 0 0,-1-1-1 0 0,0 0 1 0 0,1 0-1 0 0,-1 0 1 0 0,7-4 0 0 0,-10 5-128 0 0,1 0 0 0 0,-1-1 0 0 0,0 1 0 0 0,0-1 1 0 0,1 0-1 0 0,-1 1 0 0 0,0-1 0 0 0,0 0 1 0 0,0 0-1 0 0,0 0 0 0 0,0 0 0 0 0,0 0 1 0 0,0 0-1 0 0,0 0 0 0 0,0 0 0 0 0,0 0 0 0 0,0 0 1 0 0,-1-1-1 0 0,1 1 0 0 0,0 0 0 0 0,-1 0 1 0 0,1-1-1 0 0,-1 1 0 0 0,0 0 0 0 0,1-1 0 0 0,-1 1 1 0 0,0-1-1 0 0,0 1 0 0 0,0 0 0 0 0,0-1 1 0 0,0 1-1 0 0,0-1 0 0 0,0 1 0 0 0,0-1 0 0 0,-1 1 1 0 0,1 0-1 0 0,0-1 0 0 0,-1 1 0 0 0,0 0 1 0 0,1-1-1 0 0,-1 1 0 0 0,0 0 0 0 0,1 0 0 0 0,-1 0 1 0 0,-1-2-1 0 0,1 2 47 0 0,1 0 0 0 0,-1 1 0 0 0,1-1 0 0 0,-1 0 0 0 0,1 0 0 0 0,-1 0 0 0 0,0 1 0 0 0,1-1 0 0 0,-1 0 0 0 0,0 1 0 0 0,1-1 0 0 0,-1 0 0 0 0,0 1 0 0 0,0-1 0 0 0,0 1 1 0 0,0 0-1 0 0,0-1 0 0 0,0 1 0 0 0,0 0 0 0 0,0-1 0 0 0,1 1 0 0 0,-1 0 0 0 0,0 0 0 0 0,0 0 0 0 0,0 0 0 0 0,0 0 0 0 0,0 0 0 0 0,0 0 0 0 0,0 0 0 0 0,0 0 0 0 0,0 0 0 0 0,0 1 0 0 0,0-1 0 0 0,0 0 0 0 0,0 1 0 0 0,0-1 0 0 0,0 0 0 0 0,0 1 0 0 0,1 0 0 0 0,-1-1 1 0 0,0 1-1 0 0,0-1 0 0 0,0 1 0 0 0,1 0 0 0 0,-1-1 0 0 0,0 1 0 0 0,1 0 0 0 0,-1 0 0 0 0,1 0 0 0 0,-2 1 0 0 0,-1 3 27 0 0,0 0 0 0 0,0 0 0 0 0,0 1 0 0 0,1-1 0 0 0,0 1 0 0 0,0-1 0 0 0,-2 7 0 0 0,2 3 97 0 0,0 0-1 0 0,1 0 1 0 0,1 0 0 0 0,0 0-1 0 0,1 0 1 0 0,0-1-1 0 0,1 1 1 0 0,6 18-1 0 0,-7-26 29 0 0,1-1 0 0 0,0 1-1 0 0,0-1 1 0 0,1 1 0 0 0,0-1 0 0 0,0 0 0 0 0,1 0-1 0 0,0 0 1 0 0,0 0 0 0 0,0-1 0 0 0,0 1 0 0 0,1-1-1 0 0,0 0 1 0 0,0 0 0 0 0,0-1 0 0 0,1 0 0 0 0,0 0-1 0 0,0 0 1 0 0,11 5 0 0 0,-12-8-163 0 0,1 0 1 0 0,0 0-1 0 0,0 0 0 0 0,-1-1 1 0 0,1 0-1 0 0,0 0 0 0 0,0 0 1 0 0,-1-1-1 0 0,1 0 1 0 0,0 0-1 0 0,-1-1 0 0 0,1 1 1 0 0,-1-1-1 0 0,0 0 0 0 0,1-1 1 0 0,-1 1-1 0 0,0-1 0 0 0,0 0 1 0 0,0 0-1 0 0,-1-1 0 0 0,1 0 1 0 0,4-4-1 0 0,9-9-785 0 0,0 0 0 0 0,-1-2 0 0 0,25-35 0 0 0,-20 21-742 0 0,2-3-2236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7.612"/>
    </inkml:context>
    <inkml:brush xml:id="br0">
      <inkml:brushProperty name="width" value="0.035" units="cm"/>
      <inkml:brushProperty name="height" value="0.035" units="cm"/>
      <inkml:brushProperty name="color" value="#008C3A"/>
    </inkml:brush>
  </inkml:definitions>
  <inkml:trace contextRef="#ctx0" brushRef="#br0">1 5 10426 0 0,'3'-1'214'0'0,"0"0"1"0"0,1 0-1 0 0,-1 1 0 0 0,0-1 0 0 0,1 1 1 0 0,-1 0-1 0 0,0-1 0 0 0,1 2 0 0 0,-1-1 0 0 0,0 0 1 0 0,1 1-1 0 0,4 1 0 0 0,5-1 362 0 0,150 15 2887 0 0,46 3-3989 0 0,-180-19-97 0 0,0 0-1 0 0,-1-3 1 0 0,1 0-1 0 0,0-1 0 0 0,32-11 1 0 0,-23 1 587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47.995"/>
    </inkml:context>
    <inkml:brush xml:id="br0">
      <inkml:brushProperty name="width" value="0.035" units="cm"/>
      <inkml:brushProperty name="height" value="0.035" units="cm"/>
      <inkml:brushProperty name="color" value="#008C3A"/>
    </inkml:brush>
  </inkml:definitions>
  <inkml:trace contextRef="#ctx0" brushRef="#br0">1420 290 432 0 0,'-2'-4'173'0'0,"-1"-1"1"0"0,0 0-1 0 0,1 0 0 0 0,0 0 1 0 0,0 0-1 0 0,0 0 0 0 0,1 0 1 0 0,0 0-1 0 0,0-1 0 0 0,-1-7 1 0 0,-3-15 498 0 0,2 22-416 0 0,1 0 0 0 0,-1 0 1 0 0,0 0-1 0 0,0 1 0 0 0,-1-1 0 0 0,1 1 0 0 0,-1 0 0 0 0,-1 0 0 0 0,1 0 0 0 0,-1 0 0 0 0,0 1 0 0 0,0-1 0 0 0,0 1 0 0 0,0 1 0 0 0,-1-1 1 0 0,0 1-1 0 0,1 0 0 0 0,-1 0 0 0 0,0 1 0 0 0,-1-1 0 0 0,1 1 0 0 0,-12-2 0 0 0,-13-1 1401 0 0,0 1 0 0 0,0 1-1 0 0,-52 3 1 0 0,18-1 97 0 0,-52-6-995 0 0,57 1-370 0 0,1 3 0 0 0,-1 3-1 0 0,-81 10 1 0 0,121-6-360 0 0,0 2 0 0 0,0 0 0 0 0,1 1 0 0 0,0 1 0 0 0,1 0 0 0 0,-1 2-1 0 0,2 0 1 0 0,-1 1 0 0 0,2 1 0 0 0,-1 1 0 0 0,2 0 0 0 0,-15 15 0 0 0,-11 16 70 0 0,2 2 0 0 0,-59 90 1 0 0,78-102-86 0 0,1 0 1 0 0,2 1-1 0 0,2 1 0 0 0,1 0 1 0 0,2 1-1 0 0,-14 71 1 0 0,-16 235 42 0 0,38-285 99 0 0,3 1 0 0 0,7 73-1 0 0,-2-101-100 0 0,0 0 0 0 0,2-1 0 0 0,2 0 0 0 0,0 0 0 0 0,2-1 1 0 0,15 30-1 0 0,-11-34 1 0 0,1-1 0 0 0,2 0 0 0 0,0-2 0 0 0,1 0 0 0 0,1-1 0 0 0,2 0 0 0 0,-1-2 1 0 0,2-1-1 0 0,1 0 0 0 0,25 14 0 0 0,-7-7 28 0 0,2-1-1 0 0,1-3 1 0 0,0-1-1 0 0,1-2 1 0 0,52 12-1 0 0,-60-21-28 0 0,0-2 1 0 0,1-1-1 0 0,0-2 0 0 0,1-1 0 0 0,-1-2 0 0 0,0-2 0 0 0,0-2 0 0 0,0-1 0 0 0,0-2 0 0 0,0-1 0 0 0,-1-3 0 0 0,50-18 0 0 0,-42 9 24 0 0,0-2-1 0 0,-2-1 1 0 0,0-3-1 0 0,-2-1 1 0 0,-1-2 0 0 0,-1-2-1 0 0,-1-2 1 0 0,-2-1-1 0 0,39-47 1 0 0,-43 46 46 0 0,-2-3 0 0 0,-1 0 0 0 0,-2-2 0 0 0,-2-1 0 0 0,-1-1 0 0 0,-3-1 0 0 0,30-80 0 0 0,-31 57 18 0 0,-4-2 0 0 0,-3 0-1 0 0,-2 0 1 0 0,1-83 0 0 0,-11 102-191 0 0,-2-1 0 0 0,-2 0 0 0 0,-3 1 0 0 0,-1 0 1 0 0,-3 0-1 0 0,-26-79 0 0 0,23 93-35 0 0,-2 1 1 0 0,-1 0-1 0 0,-2 1 0 0 0,-35-48 1 0 0,40 62 10 0 0,-1 1 0 0 0,0 1 0 0 0,-2 0 0 0 0,0 1 0 0 0,0 1 0 0 0,-1 0 1 0 0,-1 2-1 0 0,0 0 0 0 0,-21-10 0 0 0,19 14-34 0 0,1 1-1 0 0,-1 1 1 0 0,0 2 0 0 0,0-1 0 0 0,0 2-1 0 0,0 1 1 0 0,-1 0 0 0 0,1 2 0 0 0,-1 0 0 0 0,1 2-1 0 0,-37 6 1 0 0,-10 6-210 0 0,0 3 0 0 0,-71 30 0 0 0,56-17 454 0 0,2 4 0 0 0,-86 50 0 0 0,115-54-48 0 0,1 3 0 0 0,2 2 0 0 0,2 2 0 0 0,-45 45 0 0 0,10-4-99 0 0,44-46 4 0 0,2 2 0 0 0,1 1 0 0 0,2 2-1 0 0,-50 74 1 0 0,68-84 46 0 0,2 0 0 0 0,0 1 0 0 0,2 1 0 0 0,2 0 1 0 0,0 0-1 0 0,-6 54 0 0 0,8-23 5 0 0,3 1 1 0 0,5 83-1 0 0,1-109-1 0 0,1-1 0 0 0,1 1 0 0 0,3-1 0 0 0,0-1 0 0 0,2 1-1 0 0,2-1 1 0 0,30 60 0 0 0,-28-68 22 0 0,1-1 0 0 0,1-1-1 0 0,1 0 1 0 0,1-1-1 0 0,1-1 1 0 0,0-1 0 0 0,2-1-1 0 0,0 0 1 0 0,2-2 0 0 0,28 18-1 0 0,-24-20-4 0 0,1-2 0 0 0,0 0 0 0 0,1-2 0 0 0,0-2 0 0 0,0 0-1 0 0,1-2 1 0 0,53 6 0 0 0,220-3 64 0 0,-233-10-159 0 0,-35 0 87 0 0,0-2 1 0 0,0-1-1 0 0,0-2 0 0 0,0-1 0 0 0,-1-2 0 0 0,36-12 0 0 0,-48 11 1 0 0,-1 0 0 0 0,1-2 0 0 0,-1 0 0 0 0,-1-1 0 0 0,0-1 0 0 0,-1-1 0 0 0,-1-1 0 0 0,0-1 0 0 0,31-34 0 0 0,-25 18 42 0 0,0 0 1 0 0,-2-2 0 0 0,-2-1 0 0 0,-1-1 0 0 0,-2 0 0 0 0,25-77-1 0 0,44-246 855 0 0,-65 254-708 0 0,-10 47-353 0 0,-2-1-1 0 0,-2 0 1 0 0,-3-1-1 0 0,-3 1 1 0 0,-11-107 0 0 0,5 133 23 0 0,-1 0 1 0 0,-1 1-1 0 0,-2 0 1 0 0,-1 1-1 0 0,-1 0 1 0 0,-2 0 0 0 0,-1 1-1 0 0,-1 1 1 0 0,-2 1-1 0 0,-1 0 1 0 0,-1 1-1 0 0,-22-25 1 0 0,30 41-63 0 0,0 1 0 0 0,0 0 0 0 0,0 0 0 0 0,-1 1 0 0 0,-1 1 0 0 0,0 0 0 0 0,0 0 0 0 0,0 2 0 0 0,-1 0 1 0 0,0 0-1 0 0,-27-6 0 0 0,22 8-35 0 0,-1 1 0 0 0,1 1 0 0 0,-1 1 1 0 0,0 0-1 0 0,1 2 0 0 0,-1 0 1 0 0,0 1-1 0 0,-23 7 0 0 0,6 1-534 0 0,1 1 0 0 0,1 2 0 0 0,0 2 0 0 0,1 1-1 0 0,0 1 1 0 0,2 2 0 0 0,0 2 0 0 0,-57 48 0 0 0,58-41-3157 0 0,9-8 651 0 0,-39 28-1 0 0,53-43 3165 0 0,1 0-1 0 0,-1-1 1 0 0,-1 0 0 0 0,1 0-1 0 0,0-1 1 0 0,-1 0 0 0 0,0 0-1 0 0,0-1 1 0 0,-14 2-1 0 0,-1-3-13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48.490"/>
    </inkml:context>
    <inkml:brush xml:id="br0">
      <inkml:brushProperty name="width" value="0.035" units="cm"/>
      <inkml:brushProperty name="height" value="0.035" units="cm"/>
      <inkml:brushProperty name="color" value="#008C3A"/>
    </inkml:brush>
  </inkml:definitions>
  <inkml:trace contextRef="#ctx0" brushRef="#br0">1 205 3681 0 0,'21'-27'238'0'0,"2"2"0"0"0,1 1 1 0 0,1 1-1 0 0,0 1 0 0 0,2 1 1 0 0,51-30-1 0 0,-76 50-218 0 0,-1 0 0 0 0,1-1 1 0 0,0 1-1 0 0,0 0 0 0 0,-1 1 0 0 0,1-1 0 0 0,0 0 0 0 0,0 0 1 0 0,0 1-1 0 0,0-1 0 0 0,0 1 0 0 0,0-1 0 0 0,0 1 0 0 0,0 0 0 0 0,0 0 1 0 0,0 0-1 0 0,0 0 0 0 0,0 0 0 0 0,0 1 0 0 0,0-1 0 0 0,0 0 1 0 0,0 1-1 0 0,-1 0 0 0 0,1-1 0 0 0,0 1 0 0 0,0 0 0 0 0,0 0 0 0 0,-1 0 1 0 0,1 0-1 0 0,0 0 0 0 0,-1 0 0 0 0,1 1 0 0 0,-1-1 0 0 0,1 0 1 0 0,-1 1-1 0 0,0 0 0 0 0,0-1 0 0 0,1 1 0 0 0,-1-1 0 0 0,0 1 0 0 0,1 3 1 0 0,3 8 648 0 0,-1-1 0 0 0,0 1 1 0 0,-1 0-1 0 0,-1 1 0 0 0,2 16 0 0 0,0 1 625 0 0,5 9-266 0 0,1 0 0 0 0,2-1 0 0 0,2 0 0 0 0,2 0 0 0 0,1-2 0 0 0,2 0 0 0 0,26 38 0 0 0,-3-15-243 0 0,3-2 0 0 0,2-2 0 0 0,62 56 0 0 0,-2-11 393 0 0,-21-21-956 0 0,134 159 0 0 0,-202-215-482 0 0,-1 1 1 0 0,0 1-1 0 0,-2 1 1 0 0,-1 0-1 0 0,-1 1 1 0 0,-2 0-1 0 0,-1 1 1 0 0,0 0 0 0 0,-3 1-1 0 0,8 56 1 0 0,-17-62-520 0 0,1-16-1201 0 0,3-16-4931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49.155"/>
    </inkml:context>
    <inkml:brush xml:id="br0">
      <inkml:brushProperty name="width" value="0.035" units="cm"/>
      <inkml:brushProperty name="height" value="0.035" units="cm"/>
      <inkml:brushProperty name="color" value="#008C3A"/>
    </inkml:brush>
  </inkml:definitions>
  <inkml:trace contextRef="#ctx0" brushRef="#br0">11 1800 7946 0 0,'-10'14'2699'0'0,"12"-10"-910"0"0,10-10-1286 0 0,18-16-25 0 0,0-2-1 0 0,-2 0 0 0 0,-1-3 0 0 0,32-37 1 0 0,91-134 1910 0 0,-61 77-1488 0 0,61-61-231 0 0,235-223-1 0 0,205-128 659 0 0,-529 480-1310 0 0,-26 21-603 0 0,-34 28 175 0 0,-23 19 205 0 0,-167 125 447 0 0,7 9 0 0 0,-237 250-1 0 0,314-285-222 0 0,-439 523 1397 0 0,613-713-1154 0 0,226-346 315 0 0,-175 247-546 0 0,-19 22-886 0 0,-8-4 0 0 0,100-228 0 0 0,-179 355 527 0 0,-7 15 44 0 0,1 0-1 0 0,-2-1 1 0 0,0 0-1 0 0,-1-1 1 0 0,0 1 0 0 0,-1-1-1 0 0,2-22 1 0 0,-8 23-1306 0 0,-4 4-4348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2:45.835"/>
    </inkml:context>
    <inkml:brush xml:id="br0">
      <inkml:brushProperty name="width" value="0.035" units="cm"/>
      <inkml:brushProperty name="height" value="0.035" units="cm"/>
      <inkml:brushProperty name="color" value="#008C3A"/>
    </inkml:brush>
  </inkml:definitions>
  <inkml:trace contextRef="#ctx0" brushRef="#br0">101 22 1152 0 0,'-23'-8'4396'0'0,"16"6"-4052"0"0,0-1-1 0 0,0 1 1 0 0,0 0-1 0 0,0 1 0 0 0,0-1 1 0 0,-8 1-1 0 0,14 1-303 0 0,0 0 0 0 0,0 0-1 0 0,1 0 1 0 0,-1 0-1 0 0,0 0 1 0 0,0 1 0 0 0,0-1-1 0 0,0 0 1 0 0,1 0-1 0 0,-1 1 1 0 0,0-1 0 0 0,0 1-1 0 0,0-1 1 0 0,1 0-1 0 0,-1 1 1 0 0,0 0 0 0 0,1-1-1 0 0,-1 1 1 0 0,0-1-1 0 0,1 1 1 0 0,-1 0 0 0 0,0 0-1 0 0,1 1 132 0 0,-1 0-1 0 0,0 0 0 0 0,1 0 1 0 0,0 0-1 0 0,-1-1 0 0 0,1 1 1 0 0,0 0-1 0 0,0 0 0 0 0,0 0 1 0 0,0 0-1 0 0,1 0 0 0 0,-1 0 1 0 0,0 0-1 0 0,2 2 0 0 0,0 0 4 0 0,-1-1-1 0 0,2 1 0 0 0,-1-1 1 0 0,0 0-1 0 0,0 1 1 0 0,1-1-1 0 0,0-1 0 0 0,0 1 1 0 0,0 0-1 0 0,0-1 0 0 0,0 1 1 0 0,0-1-1 0 0,0 0 0 0 0,1 0 1 0 0,-1 0-1 0 0,1-1 0 0 0,0 1 1 0 0,3 0-1 0 0,71 21 2141 0 0,32-1-1398 0 0,0-5-1 0 0,206 5 0 0 0,237-41 438 0 0,-325 9-765 0 0,366 31 0 0 0,-493-15-192 0 0,0-5 1 0 0,158-18-1 0 0,-271 17-1033 0 0,1 0-1 0 0,0-1 0 0 0,0-1 0 0 0,0 0 1 0 0,0 0-1 0 0,-12-5 0 0 0,-74-28-5709 0 0,83 28 4198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2:46.268"/>
    </inkml:context>
    <inkml:brush xml:id="br0">
      <inkml:brushProperty name="width" value="0.035" units="cm"/>
      <inkml:brushProperty name="height" value="0.035" units="cm"/>
      <inkml:brushProperty name="color" value="#008C3A"/>
    </inkml:brush>
  </inkml:definitions>
  <inkml:trace contextRef="#ctx0" brushRef="#br0">50 30 144 0 0,'30'-4'8954'0'0,"2"-6"-4156"0"0,-22 7-4204 0 0,-1 0 0 0 0,1 0-1 0 0,0 1 1 0 0,0 0 0 0 0,10 0-1 0 0,144 7 782 0 0,40 0-839 0 0,-180-6-492 0 0,72 1 209 0 0,-87 1-229 0 0,1 0-1 0 0,-1 0 0 0 0,0 1 0 0 0,1 0 1 0 0,-1 1-1 0 0,0 0 0 0 0,14 7 0 0 0,-23-10-23 0 0,0 0 0 0 0,1 0 0 0 0,-1 1 0 0 0,0-1 0 0 0,1 0 0 0 0,-1 0 0 0 0,0 1-1 0 0,0-1 1 0 0,1 0 0 0 0,-1 1 0 0 0,0-1 0 0 0,0 0 0 0 0,1 1 0 0 0,-1-1 0 0 0,0 0 0 0 0,0 1 0 0 0,0-1-1 0 0,0 0 1 0 0,1 1 0 0 0,-1-1 0 0 0,0 1 0 0 0,0-1 0 0 0,0 0 0 0 0,0 1 0 0 0,0-1 0 0 0,0 1 0 0 0,0-1-1 0 0,0 0 1 0 0,0 1 0 0 0,0-1 0 0 0,0 1 0 0 0,-1-1 0 0 0,1 1 0 0 0,-12 16 93 0 0,-24 14 159 0 0,30-27-218 0 0,-98 71 856 0 0,-215 114-1 0 0,76-50 858 0 0,234-134-1847 0 0,-20 13-189 0 0,26-12-2405 0 0,19-7-3445 0 0,-6 0 673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2:48.826"/>
    </inkml:context>
    <inkml:brush xml:id="br0">
      <inkml:brushProperty name="width" value="0.035" units="cm"/>
      <inkml:brushProperty name="height" value="0.035" units="cm"/>
      <inkml:brushProperty name="color" value="#008C3A"/>
    </inkml:brush>
  </inkml:definitions>
  <inkml:trace contextRef="#ctx0" brushRef="#br0">478 146 5041 0 0,'-71'-32'-1153'0'0,"59"25"982"0"0,0 1 0 0 0,-1 0 0 0 0,-1 0 0 0 0,1 1 0 0 0,0 1 1 0 0,-1 1-1 0 0,0 0 0 0 0,0 0 0 0 0,0 1 0 0 0,-26 1 0 0 0,-56 13 2456 0 0,62-6-1098 0 0,-58 2 1 0 0,81-9 2755 0 0,21-1-55 0 0,24 1-2216 0 0,456 44 645 0 0,-334-34-2017 0 0,-63-3-205 0 0,322 14 323 0 0,-295-19-209 0 0,172-22 0 0 0,-281 20-203 0 0,94-17-38 0 0,-94 15-55 0 0,0 0 0 0 0,-1 0-1 0 0,1-1 1 0 0,-1-1 0 0 0,1 0-1 0 0,-1 0 1 0 0,9-7 0 0 0,-17 11 12 0 0,-1 0-1 0 0,0 0 1 0 0,0 0 0 0 0,1 0 0 0 0,-1 0 0 0 0,0 0 0 0 0,0 0 0 0 0,0 0-1 0 0,0 0 1 0 0,-1-1 0 0 0,1 1 0 0 0,0 0 0 0 0,0-1 0 0 0,-1 1 0 0 0,1-1 0 0 0,-1 1-1 0 0,1 0 1 0 0,-1-1 0 0 0,0 1 0 0 0,1-1 0 0 0,-1 1 0 0 0,0-1 0 0 0,0 1-1 0 0,0-1 1 0 0,0 0 0 0 0,-1-1 0 0 0,0 0-290 0 0,0 0 1 0 0,0 0-1 0 0,0 1 1 0 0,-1-1-1 0 0,0 0 1 0 0,1 0-1 0 0,-1 1 1 0 0,0-1 0 0 0,0 1-1 0 0,0 0 1 0 0,-4-4-1 0 0,-14-10-4449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2:49.204"/>
    </inkml:context>
    <inkml:brush xml:id="br0">
      <inkml:brushProperty name="width" value="0.035" units="cm"/>
      <inkml:brushProperty name="height" value="0.035" units="cm"/>
      <inkml:brushProperty name="color" value="#008C3A"/>
    </inkml:brush>
  </inkml:definitions>
  <inkml:trace contextRef="#ctx0" brushRef="#br0">266 50 12675 0 0,'13'3'57'0'0,"1"0"1"0"0,0-2 0 0 0,0 1-1 0 0,0-2 1 0 0,0 0 0 0 0,0 0-1 0 0,0-1 1 0 0,23-6 0 0 0,6 2 587 0 0,101-9-141 0 0,206-15 2743 0 0,-264 26-2783 0 0,-1 4 0 0 0,93 13-1 0 0,-177-14-468 0 0,0 0-1 0 0,1 0 1 0 0,-1 0-1 0 0,0 0 1 0 0,0 1-1 0 0,1-1 1 0 0,-1 0-1 0 0,0 0 1 0 0,0 1-1 0 0,1-1 0 0 0,-1 1 1 0 0,0-1-1 0 0,0 1 1 0 0,0 0-1 0 0,0-1 1 0 0,0 1-1 0 0,0 0 1 0 0,0 0-1 0 0,0-1 1 0 0,0 1-1 0 0,0 0 1 0 0,0 0-1 0 0,1 2 0 0 0,-2-1 9 0 0,0-1 0 0 0,0 0 0 0 0,-1 0 0 0 0,1 0 0 0 0,0 1 0 0 0,-1-1 0 0 0,1 0 0 0 0,-1 0 0 0 0,1 0 0 0 0,-1 0 0 0 0,1 0 0 0 0,-1 0 0 0 0,0 0 0 0 0,1 0 0 0 0,-1 0 0 0 0,0 0 0 0 0,0 0 0 0 0,0 0 0 0 0,-2 1 0 0 0,-10 8 64 0 0,-1 0 0 0 0,-26 14-1 0 0,31-19-82 0 0,-313 155 555 0 0,65-36 86 0 0,-116 101 990 0 0,208-120-1301 0 0,110-74-1133 0 0,17-13-4888 0 0,10-7-1030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2:57.023"/>
    </inkml:context>
    <inkml:brush xml:id="br0">
      <inkml:brushProperty name="width" value="0.035" units="cm"/>
      <inkml:brushProperty name="height" value="0.035" units="cm"/>
      <inkml:brushProperty name="color" value="#008C3A"/>
    </inkml:brush>
  </inkml:definitions>
  <inkml:trace contextRef="#ctx0" brushRef="#br0">1846 0 3081 0 0,'0'0'226'0'0,"-24"28"52"0"0,1-11 222 0 0,0-1 0 0 0,-2-1 0 0 0,1-1 0 0 0,-35 13 1 0 0,-25 14 1061 0 0,-33 33 197 0 0,4 4-1 0 0,-107 96 0 0 0,34-25-1102 0 0,8-25-660 0 0,146-104-9 0 0,-2-1 0 0 0,0-2 0 0 0,-60 21 0 0 0,82-35-26 0 0,0 0 1 0 0,-1-1-1 0 0,1 0 0 0 0,-24 1 1 0 0,47-11-4743 0 0,11-17 3009 0 0,-15 15 1052 0 0,28-27-804 0 0,-18 21 1132 0 0,-2 0-1 0 0,1-2 1 0 0,-2 0 0 0 0,0 0 0 0 0,-2-1-1 0 0,22-41 1 0 0,-34 59 416 0 0,1 0-1 0 0,-1 0 1 0 0,0 0 0 0 0,1 1 0 0 0,-1-1-1 0 0,0 0 1 0 0,1 0 0 0 0,-1 0-1 0 0,0 0 1 0 0,0 0 0 0 0,0 0-1 0 0,0 0 1 0 0,0 0 0 0 0,0 1-1 0 0,0-1 1 0 0,0 0 0 0 0,0 0 0 0 0,-1 0-1 0 0,1 0 1 0 0,0 0 0 0 0,0 0-1 0 0,-1 1 1 0 0,1-1 0 0 0,-1 0-1 0 0,1 0 1 0 0,0 0 0 0 0,-2-1 0 0 0,1 2 44 0 0,-1-1 0 0 0,1 1 0 0 0,0-1 0 0 0,0 1 0 0 0,-1 0 0 0 0,1-1 0 0 0,-1 1 0 0 0,1 0 0 0 0,0 0 0 0 0,-1 0 0 0 0,1 0 0 0 0,0 0 0 0 0,-1 0 0 0 0,1 1 0 0 0,-3 0 0 0 0,-50 20 1430 0 0,14 4-620 0 0,1 1 1 0 0,-65 57-1 0 0,-62 78 1805 0 0,101-96-1605 0 0,38-39-657 0 0,-75 81 1284 0 0,94-98-1597 0 0,1 1-1 0 0,0 0 1 0 0,1 0-1 0 0,-1 0 1 0 0,2 1-1 0 0,0 0 0 0 0,0 0 1 0 0,1 1-1 0 0,-4 17 1 0 0,7-27-93 0 0,1-1 1 0 0,0 1 0 0 0,-1-1-1 0 0,1 1 1 0 0,0-1-1 0 0,0 1 1 0 0,0 0 0 0 0,0-1-1 0 0,0 1 1 0 0,0-1-1 0 0,1 1 1 0 0,-1-1 0 0 0,0 1-1 0 0,1-1 1 0 0,-1 1 0 0 0,1-1-1 0 0,0 1 1 0 0,-1-1-1 0 0,1 0 1 0 0,0 1 0 0 0,0-1-1 0 0,0 0 1 0 0,0 0-1 0 0,0 0 1 0 0,0 1 0 0 0,2 0-1 0 0,0-1-17 0 0,0 0-1 0 0,-1 0 0 0 0,1 0 1 0 0,0 0-1 0 0,0 0 0 0 0,0-1 1 0 0,0 0-1 0 0,0 0 0 0 0,0 1 1 0 0,0-2-1 0 0,-1 1 0 0 0,1 0 1 0 0,4-1-1 0 0,12-4-161 0 0,1 0 1 0 0,-1-1-1 0 0,23-11 0 0 0,-34 13 84 0 0,80-36-387 0 0,138-84 1 0 0,71-75-1054 0 0,-229 152 752 0 0,38-27-3285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4:14.043"/>
    </inkml:context>
    <inkml:brush xml:id="br0">
      <inkml:brushProperty name="width" value="0.035" units="cm"/>
      <inkml:brushProperty name="height" value="0.035" units="cm"/>
      <inkml:brushProperty name="color" value="#008C3A"/>
    </inkml:brush>
  </inkml:definitions>
  <inkml:trace contextRef="#ctx0" brushRef="#br0">0 3309 976 0 0,'1'1'56'0'0,"0"-1"1"0"0,-1 1-1 0 0,1 0 0 0 0,0-1 1 0 0,0 1-1 0 0,0-1 0 0 0,-1 1 1 0 0,1-1-1 0 0,0 1 0 0 0,0-1 0 0 0,0 1 1 0 0,0-1-1 0 0,0 0 0 0 0,0 0 1 0 0,0 1-1 0 0,-1-1 0 0 0,1 0 0 0 0,0 0 1 0 0,0 0-1 0 0,0 0 0 0 0,0 0 1 0 0,0 0-1 0 0,0-1 0 0 0,1 1 0 0 0,33-2 910 0 0,-30 1-850 0 0,23 1 723 0 0,-1 1 1 0 0,1 2 0 0 0,-1 0-1 0 0,0 2 1 0 0,49 15-1 0 0,-50-12-507 0 0,0-2 0 0 0,0 0-1 0 0,1-1 1 0 0,-1-2-1 0 0,1-1 1 0 0,38-1 0 0 0,-12-9 84 0 0,-1-1-1 0 0,0-3 1 0 0,-1-2 0 0 0,-1-2 0 0 0,0-3 0 0 0,81-42 0 0 0,-83 32-258 0 0,0-2 1 0 0,-2-2 0 0 0,80-76-1 0 0,-51 32 24 0 0,75-98-1 0 0,-89 93 323 0 0,68-122-1 0 0,34-103 908 0 0,-49 90-631 0 0,423-955 162 0 0,-428 916-318 0 0,-79 195-645 0 0,3 2-1 0 0,43-61 1 0 0,-64 105-55 0 0,-7 8 33 0 0,1 1 0 0 0,-1-1-1 0 0,0 0 1 0 0,-1 0 0 0 0,0 0 0 0 0,0-1 0 0 0,0 1-1 0 0,-1-1 1 0 0,3-13 0 0 0,-20 3 179 0 0,11 16-117 0 0,1 0 0 0 0,0-1 0 0 0,0 1 0 0 0,0 0 0 0 0,0-1 0 0 0,0 1 0 0 0,0-1 1 0 0,0 0-1 0 0,-1-3 0 0 0,3 5-21 0 0,0 0 0 0 0,0 0-1 0 0,0-1 1 0 0,-1 1 0 0 0,1 0 0 0 0,0 0 0 0 0,-1 0 0 0 0,1 0 0 0 0,-1 0-1 0 0,1 0 1 0 0,-1-1 0 0 0,0 1 0 0 0,0 0 0 0 0,1 1 0 0 0,-1-1 0 0 0,0 0 0 0 0,0 0-1 0 0,0 0 1 0 0,0 0 0 0 0,0 1 0 0 0,0-1 0 0 0,0 0 0 0 0,0 1 0 0 0,0-1 0 0 0,0 1-1 0 0,0-1 1 0 0,-2 0 0 0 0,1 2-6 0 0,-1-1-1 0 0,1 0 0 0 0,0 0 1 0 0,0 1-1 0 0,0-1 0 0 0,0 1 1 0 0,0 0-1 0 0,0 0 1 0 0,0 0-1 0 0,0 0 0 0 0,0 0 1 0 0,0 0-1 0 0,-3 3 1 0 0,-6 4-32 0 0,1 2 0 0 0,0-1 1 0 0,-13 18-1 0 0,-51 57-37 0 0,-113 100 0 0 0,10-11 95 0 0,138-132 7 0 0,3 2-1 0 0,-44 68 0 0 0,76-106 9 0 0,-10 23 76 0 0,39-66-56 0 0,40-54-53 0 0,3 3 0 0 0,4 3 0 0 0,3 4 0 0 0,110-94 0 0 0,-86 85-47 0 0,130-110-114 0 0,-206 187 203 0 0,-22 14-39 0 0,-1 0-1 0 0,0 0 0 0 0,0 0 1 0 0,1 0-1 0 0,-1 0 1 0 0,0 0-1 0 0,0 0 0 0 0,1 1 1 0 0,-1-1-1 0 0,0 0 0 0 0,1 0 1 0 0,-1 0-1 0 0,0 0 0 0 0,0 0 1 0 0,0 0-1 0 0,1 0 0 0 0,-1 1 1 0 0,0-1-1 0 0,0 0 0 0 0,1 0 1 0 0,-1 0-1 0 0,0 1 1 0 0,0-1-1 0 0,0 0 0 0 0,0 0 1 0 0,1 0-1 0 0,-1 1 0 0 0,0-1 1 0 0,0 0-1 0 0,0 0 0 0 0,0 1 1 0 0,0-1-1 0 0,0 0 0 0 0,0 1 1 0 0,0-1-1 0 0,0 0 1 0 0,0 0-1 0 0,0 1 0 0 0,0-1 1 0 0,0 0-1 0 0,0 0 0 0 0,0 1 1 0 0,-12 45 221 0 0,7-30-184 0 0,-80 283 338 0 0,70-230-444 0 0,3 1 1 0 0,-3 97-1 0 0,15-157-47 0 0,0 0 0 0 0,0-1-1 0 0,1 1 1 0 0,1-1-1 0 0,0 1 1 0 0,0-1 0 0 0,1 1-1 0 0,0-1 1 0 0,0 0-1 0 0,1 0 1 0 0,9 15-1 0 0,-11-21-90 0 0,1 1 0 0 0,0-1 0 0 0,0 0-1 0 0,-1 1 1 0 0,2-1 0 0 0,-1 0 0 0 0,0-1-1 0 0,1 1 1 0 0,-1-1 0 0 0,1 1 0 0 0,0-1-1 0 0,0 0 1 0 0,0-1 0 0 0,0 1 0 0 0,0-1-1 0 0,0 1 1 0 0,0-1 0 0 0,0 0 0 0 0,1-1-1 0 0,-1 1 1 0 0,0-1 0 0 0,1 0 0 0 0,-1 0-1 0 0,0 0 1 0 0,1 0 0 0 0,-1-1 0 0 0,0 0 0 0 0,5-1-1 0 0,20-7-4366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51.281"/>
    </inkml:context>
    <inkml:brush xml:id="br0">
      <inkml:brushProperty name="width" value="0.035" units="cm"/>
      <inkml:brushProperty name="height" value="0.035" units="cm"/>
      <inkml:brushProperty name="color" value="#008C3A"/>
    </inkml:brush>
  </inkml:definitions>
  <inkml:trace contextRef="#ctx0" brushRef="#br0">1478 708 1152 0 0,'-2'-13'165'0'0,"-1"0"0"0"0,0 1 0 0 0,-1-1 0 0 0,0 1-1 0 0,-1 0 1 0 0,0 0 0 0 0,-1 0 0 0 0,-1 1 0 0 0,0 0-1 0 0,0 0 1 0 0,-13-15 0 0 0,6 13 226 0 0,-1-1 0 0 0,0 2-1 0 0,-1 0 1 0 0,0 1 0 0 0,-1 0 0 0 0,-35-15-1 0 0,23 13 545 0 0,-1 1 0 0 0,-1 2 0 0 0,0 1 0 0 0,-44-7 0 0 0,-129-5 3992 0 0,92 10-3015 0 0,63 5-1450 0 0,0 2 0 0 0,-49 3 0 0 0,80 2-459 0 0,1 1 0 0 0,0 0 0 0 0,0 2 0 0 0,0 0 1 0 0,1 1-1 0 0,-1 0 0 0 0,1 2 0 0 0,0 0 0 0 0,-23 14 0 0 0,21-10 32 0 0,0 2 1 0 0,1 0-1 0 0,1 1 1 0 0,0 1-1 0 0,1 0 0 0 0,1 1 1 0 0,0 1-1 0 0,1 0 1 0 0,-14 24-1 0 0,12-13 9 0 0,2 1 0 0 0,0 0 0 0 0,2 0 0 0 0,1 1 0 0 0,-10 52 0 0 0,9-5 50 0 0,4 1 0 0 0,2 0 0 0 0,5 0 0 0 0,11 100 0 0 0,-5-133-30 0 0,1-1 0 0 0,3 0 0 0 0,1 0 0 0 0,2-1 0 0 0,2-1 0 0 0,27 53-1 0 0,-11-35 316 0 0,3-1 0 0 0,2-2-1 0 0,67 81 1 0 0,-86-119-304 0 0,0 1 0 0 0,2-2 0 0 0,0-1 1 0 0,1 0-1 0 0,0-1 0 0 0,2-1 0 0 0,-1-1 0 0 0,42 19 0 0 0,-44-25-36 0 0,1-1 0 0 0,0-1 0 0 0,0-1 0 0 0,0 0 0 0 0,1-2 0 0 0,0 0 0 0 0,-1-2-1 0 0,1 0 1 0 0,0-1 0 0 0,0-1 0 0 0,26-5 0 0 0,-1-2 17 0 0,-1-2 0 0 0,0-1 0 0 0,-1-3 1 0 0,0-2-1 0 0,-1-2 0 0 0,-1-1 0 0 0,0-3 0 0 0,-2-1 1 0 0,-1-2-1 0 0,-1-1 0 0 0,-1-2 0 0 0,-1-2 0 0 0,-2-2 1 0 0,39-43-1 0 0,-38 32 127 0 0,-1 0 0 0 0,-2-2 0 0 0,-2-2 0 0 0,44-94 0 0 0,-57 102-181 0 0,-2-2-1 0 0,-2 0 1 0 0,-1-1-1 0 0,-3 0 0 0 0,-1-1 1 0 0,4-75-1 0 0,-14-11-141 0 0,-5 0-1 0 0,-5 0 0 0 0,-52-219 1 0 0,58 319 80 0 0,-1 0 0 0 0,-2 1 1 0 0,-1 1-1 0 0,-1-1 1 0 0,-2 1-1 0 0,-22-37 1 0 0,27 53-51 0 0,-1-1 0 0 0,1 1-1 0 0,-2 1 1 0 0,1 0 0 0 0,-2 0 0 0 0,1 1 0 0 0,-1 0 0 0 0,-1 0-1 0 0,1 2 1 0 0,-2-1 0 0 0,1 2 0 0 0,-1-1 0 0 0,0 2 0 0 0,0 0 0 0 0,-22-6-1 0 0,0 5-47 0 0,0 1 0 0 0,0 1 1 0 0,0 3-1 0 0,0 0 0 0 0,0 3 0 0 0,-56 8 0 0 0,30 1 249 0 0,1 3 1 0 0,-113 41 0 0 0,80-14-18 0 0,1 4 1 0 0,3 3 0 0 0,1 5-1 0 0,4 3 1 0 0,-82 70 0 0 0,145-109-51 0 0,0 1 0 0 0,0 1 0 0 0,2 1 0 0 0,1 1 0 0 0,0 0 0 0 0,1 1 0 0 0,2 1 0 0 0,0 0 0 0 0,2 2 0 0 0,0-1 1 0 0,2 1-1 0 0,0 1 0 0 0,2 0 0 0 0,1 1 0 0 0,1-1 0 0 0,-6 51 0 0 0,10-16 10 0 0,1 1 0 0 0,4-1 0 0 0,2 1 0 0 0,3-1-1 0 0,3 0 1 0 0,2-1 0 0 0,3 0 0 0 0,2-1 0 0 0,39 88 0 0 0,-41-116 12 0 0,0 0 1 0 0,2-1-1 0 0,2 0 1 0 0,0-2 0 0 0,2 0-1 0 0,1-2 1 0 0,1 0-1 0 0,1-1 1 0 0,2-2-1 0 0,28 22 1 0 0,-33-30-13 0 0,0-2 0 0 0,1 0 0 0 0,1-1 0 0 0,0-1 1 0 0,1-1-1 0 0,0-1 0 0 0,0-1 0 0 0,1-1 0 0 0,0-1 0 0 0,0-2 0 0 0,1 0 1 0 0,-1-2-1 0 0,1 0 0 0 0,27-3 0 0 0,8-5 58 0 0,-1-3 1 0 0,113-31-1 0 0,109-61 227 0 0,-219 75-269 0 0,89-52-1 0 0,-133 67-16 0 0,-1-1 1 0 0,0-1-1 0 0,0-1 1 0 0,-2 0-1 0 0,0-1 1 0 0,0-1-1 0 0,-1 0 1 0 0,21-33-1 0 0,-29 36-23 0 0,-1 0 1 0 0,0-1-1 0 0,-1 0 0 0 0,-1 0 0 0 0,0 0 0 0 0,-1-1 0 0 0,-1 1 1 0 0,0-1-1 0 0,-1 1 0 0 0,0-1 0 0 0,-1 0 0 0 0,-1 1 0 0 0,0-1 1 0 0,-5-18-1 0 0,-6-25-93 0 0,-3 0 0 0 0,-25-64 0 0 0,31 97 7 0 0,-145-383-700 0 0,64 177 203 0 0,77 199-292 0 0,-80-192-615 0 0,41 135-5669 0 0,49 84 1373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7.963"/>
    </inkml:context>
    <inkml:brush xml:id="br0">
      <inkml:brushProperty name="width" value="0.035" units="cm"/>
      <inkml:brushProperty name="height" value="0.035" units="cm"/>
      <inkml:brushProperty name="color" value="#008C3A"/>
    </inkml:brush>
  </inkml:definitions>
  <inkml:trace contextRef="#ctx0" brushRef="#br0">44 97 5785 0 0,'-1'1'56'0'0,"0"-1"-1"0"0,0 0 1 0 0,0 0-1 0 0,1 0 1 0 0,-1 1-1 0 0,0-1 1 0 0,0 0-1 0 0,0 0 1 0 0,1 0-1 0 0,-1 0 1 0 0,0-1-1 0 0,0 1 1 0 0,0 0-1 0 0,1 0 1 0 0,-1 0-1 0 0,0-1 1 0 0,0 1-1 0 0,0 0 1 0 0,1-1-1 0 0,-1 1 1 0 0,0 0-1 0 0,1-1 1 0 0,-1 1-1 0 0,0-1 1 0 0,1 1-1 0 0,-1-1 1 0 0,1 0-1 0 0,-1 1 1 0 0,1-1-1 0 0,-1 0 1 0 0,1-1 182 0 0,1 1 0 0 0,-1 0 0 0 0,1-1 0 0 0,0 1 0 0 0,0 0 0 0 0,0 0 0 0 0,0 0 1 0 0,0 0-1 0 0,0 0 0 0 0,0 0 0 0 0,0 0 0 0 0,0 0 0 0 0,0 0 0 0 0,3-1 0 0 0,60-35 5793 0 0,-58 34-5887 0 0,2-1-163 0 0,-2 0-63 0 0,0 0 0 0 0,0 1 0 0 0,1 0 0 0 0,-1 0 0 0 0,1 1 0 0 0,0 0 0 0 0,-1 0-1 0 0,1 0 1 0 0,0 1 0 0 0,13-1 0 0 0,-19 3 32 0 0,0-1-1 0 0,0 1 0 0 0,0-1 1 0 0,0 1-1 0 0,0-1 0 0 0,0 1 1 0 0,-1 0-1 0 0,1 0 0 0 0,0-1 1 0 0,0 1-1 0 0,-1 0 0 0 0,1 0 1 0 0,-1 0-1 0 0,1 0 0 0 0,-1 0 1 0 0,1 0-1 0 0,-1 0 1 0 0,1-1-1 0 0,-1 1 0 0 0,0 1 1 0 0,1-1-1 0 0,-1 0 0 0 0,0 0 1 0 0,0 0-1 0 0,0 0 0 0 0,0 0 1 0 0,0 0-1 0 0,0 0 0 0 0,0 0 1 0 0,0 0-1 0 0,-1 0 1 0 0,1 0-1 0 0,0 0 0 0 0,-1 1 1 0 0,-11 45-328 0 0,10-40 257 0 0,-72 225 997 0 0,-45 181 2825 0 0,117-405-3527 0 0,1 0-1 0 0,0 0 1 0 0,0 0-1 0 0,1 0 1 0 0,0 0 0 0 0,1 16-1 0 0,0-22-142 0 0,-1-1-1 0 0,1 1 0 0 0,-1 0 1 0 0,1 0-1 0 0,0 0 1 0 0,0-1-1 0 0,-1 1 1 0 0,1 0-1 0 0,1-1 1 0 0,-1 1-1 0 0,0 0 0 0 0,0-1 1 0 0,0 0-1 0 0,1 1 1 0 0,-1-1-1 0 0,1 0 1 0 0,-1 0-1 0 0,1 0 0 0 0,0 0 1 0 0,-1 0-1 0 0,1 0 1 0 0,0 0-1 0 0,0 0 1 0 0,0-1-1 0 0,-1 1 1 0 0,1-1-1 0 0,0 1 0 0 0,0-1 1 0 0,0 0-1 0 0,0 0 1 0 0,0 1-1 0 0,0-2 1 0 0,0 1-1 0 0,2 0 0 0 0,12-2-108 0 0,1 0 0 0 0,-1 0 0 0 0,0-2 0 0 0,0 0 0 0 0,-1-1-1 0 0,20-8 1 0 0,91-51-746 0 0,-18 8-1025 0 0,-4 13-1684 0 0,-70 32 1581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51.802"/>
    </inkml:context>
    <inkml:brush xml:id="br0">
      <inkml:brushProperty name="width" value="0.035" units="cm"/>
      <inkml:brushProperty name="height" value="0.035" units="cm"/>
      <inkml:brushProperty name="color" value="#008C3A"/>
    </inkml:brush>
  </inkml:definitions>
  <inkml:trace contextRef="#ctx0" brushRef="#br0">1430 36 4953 0 0,'-13'-13'285'0'0,"-12"-9"-733"0"0,24 22 333 0 0,0 0 0 0 0,-1 0 0 0 0,1 0 0 0 0,-1 0-1 0 0,1 0 1 0 0,0 0 0 0 0,-1 0 0 0 0,1 0 0 0 0,0 0 0 0 0,-1 1-1 0 0,1-1 1 0 0,0 0 0 0 0,-1 1 0 0 0,1-1 0 0 0,0 1 0 0 0,0 0-1 0 0,-1-1 1 0 0,1 1 0 0 0,0 0 0 0 0,0 0 0 0 0,0 0 0 0 0,0 0-1 0 0,0 0 1 0 0,-1 1 0 0 0,-2 2-64 0 0,0 1 0 0 0,0-1 0 0 0,0 1 0 0 0,1 0 0 0 0,0 0 0 0 0,-4 7 0 0 0,-13 35 3619 0 0,16-35-1647 0 0,-1 0 1 0 0,0 0-1 0 0,-1-1 1 0 0,-10 16-1 0 0,1-8 138 0 0,-36 33 0 0 0,-63 41-892 0 0,37-33-601 0 0,-110 98 433 0 0,7 8 1 0 0,-292 347-1 0 0,437-469-1438 0 0,1 2-1 0 0,-48 87 1 0 0,68-111-658 0 0,14-23 1117 0 0,0 1 0 0 0,0 0 0 0 0,0-1 0 0 0,0 1 1 0 0,0 0-1 0 0,0 0 0 0 0,0-1 0 0 0,0 1 0 0 0,0 0 0 0 0,0-1 0 0 0,0 1 0 0 0,0 0 0 0 0,0 0 0 0 0,0-1 0 0 0,0 1 0 0 0,-1 0 0 0 0,1-1 0 0 0,0 1 0 0 0,0 0 0 0 0,0 0 0 0 0,-1 0 0 0 0,1-1 0 0 0,0 1 0 0 0,0 0 1 0 0,-1 0-1 0 0,1 0 0 0 0,0-1 0 0 0,0 1 0 0 0,-1 0 0 0 0,1 0 0 0 0,0 0 0 0 0,0 0 0 0 0,-1 0 0 0 0,1 0 0 0 0,0 0 0 0 0,-1 0 0 0 0,1-1 0 0 0,0 1 0 0 0,-1 0 0 0 0,1 0 0 0 0,0 0 0 0 0,0 0 0 0 0,-1 1 0 0 0,1-1 1 0 0,0 0-1 0 0,-1 0 0 0 0,1 0 0 0 0,0 0 0 0 0,0 0 0 0 0,-1 0 0 0 0,1 0 0 0 0,0 1 0 0 0,-1-1 0 0 0,1 0 0 0 0,0 0 0 0 0,0 0 0 0 0,0 0 0 0 0,-1 1 0 0 0,1-1 0 0 0,0 0 0 0 0,0 0 0 0 0,-1 1 0 0 0,0-11-4157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1:52.259"/>
    </inkml:context>
    <inkml:brush xml:id="br0">
      <inkml:brushProperty name="width" value="0.035" units="cm"/>
      <inkml:brushProperty name="height" value="0.035" units="cm"/>
      <inkml:brushProperty name="color" value="#008C3A"/>
    </inkml:brush>
  </inkml:definitions>
  <inkml:trace contextRef="#ctx0" brushRef="#br0">0 57 13251 0 0,'0'0'28'0'0,"1"0"-1"0"0,-1 0 1 0 0,0 0 0 0 0,0 0-1 0 0,0 0 1 0 0,1 0 0 0 0,-1 0-1 0 0,0 0 1 0 0,0 0 0 0 0,1 0-1 0 0,-1 0 1 0 0,0 0 0 0 0,0 0-1 0 0,0 0 1 0 0,1 0 0 0 0,-1 0-1 0 0,0 0 1 0 0,0 0 0 0 0,0-1 0 0 0,1 1-1 0 0,-1 0 1 0 0,0 0 0 0 0,0 0-1 0 0,0 0 1 0 0,0-1 0 0 0,0 1-1 0 0,1 0 1 0 0,-1 0 0 0 0,0 0-1 0 0,0 0 1 0 0,0-1 0 0 0,0 1-1 0 0,0 0 1 0 0,0 0 0 0 0,0-1-1 0 0,0 1 1 0 0,0 0 0 0 0,0 0-1 0 0,0 0 1 0 0,0-1 0 0 0,0 1 0 0 0,0 0-1 0 0,0 0 1 0 0,0-1 0 0 0,0 1-1 0 0,0 0 1 0 0,0 0 0 0 0,0 0-1 0 0,0-1 1 0 0,0 1 0 0 0,0 0-1 0 0,0 0 1 0 0,0 0 0 0 0,0-1-1 0 0,-1 1 1 0 0,1 0 0 0 0,0 0-1 0 0,0 0 1 0 0,0 0 0 0 0,0-1 0 0 0,0 1-1 0 0,-1 0 1 0 0,1 0 0 0 0,0 0-1 0 0,0 0 1 0 0,0 0 0 0 0,-1-1-1 0 0,37-12 865 0 0,45-8-403 0 0,-67 18 79 0 0,-5 0-1262 0 0,1 1 1 0 0,0 0-1 0 0,0 1 0 0 0,13-1 1 0 0,-21 2 621 0 0,1 1 1 0 0,0-1 0 0 0,0 0-1 0 0,-1 1 1 0 0,1 0 0 0 0,0 0-1 0 0,-1-1 1 0 0,1 1 0 0 0,-1 1-1 0 0,5 1 1 0 0,10 16 2759 0 0,13 29-671 0 0,37 43 0 0 0,-19-34-1411 0 0,2-3 0 0 0,3-1-1 0 0,75 56 1 0 0,7-4-212 0 0,3-6 1 0 0,5-6-1 0 0,182 88 1 0 0,-312-175-306 0 0,1 2-170 0 0,0-1 0 0 0,0-1-1 0 0,1 0 1 0 0,-1-1-1 0 0,1-1 1 0 0,1 0 0 0 0,21 2-1 0 0,-85-32-3080 0 0,31 21 1489 0 0,-2 2-4904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4:57.205"/>
    </inkml:context>
    <inkml:brush xml:id="br0">
      <inkml:brushProperty name="width" value="0.035" units="cm"/>
      <inkml:brushProperty name="height" value="0.035" units="cm"/>
      <inkml:brushProperty name="color" value="#008C3A"/>
    </inkml:brush>
  </inkml:definitions>
  <inkml:trace contextRef="#ctx0" brushRef="#br0">0 2557 6193 0 0,'2'-3'-41'0'0,"-1"0"-1"0"0,0 0 1 0 0,1 0-1 0 0,0 0 1 0 0,0 0-1 0 0,0 1 1 0 0,0-1-1 0 0,0 0 1 0 0,0 1-1 0 0,1 0 1 0 0,3-4-1 0 0,7-6 355 0 0,150-181 2388 0 0,-128 144-1028 0 0,-2 0 0 0 0,47-98 1 0 0,-11 20 232 0 0,-40 78-1544 0 0,2 1-1 0 0,2 2 0 0 0,1 1 0 0 0,3 2 0 0 0,2 1 1 0 0,68-56-1 0 0,58-31-187 0 0,6 8 0 0 0,4 8 0 0 0,334-159 0 0 0,-412 227-164 0 0,350-155 211 0 0,14 30 3 0 0,92 18 347 0 0,1030-147 1 0 0,-1160 256-338 0 0,547 15 0 0 0,-886 29-198 0 0,1 4 1 0 0,-1 4 0 0 0,85 20 0 0 0,-133-21-16 0 0,-2 2 0 0 0,0 2 0 0 0,0 1 0 0 0,-1 1 1 0 0,0 2-1 0 0,-2 1 0 0 0,0 2 0 0 0,-1 1 0 0 0,47 41 1 0 0,-24-6-22 0 0,-3 2 1 0 0,-3 2 0 0 0,65 105-1 0 0,-63-89 10 0 0,-24-38 97 0 0,-2 2 0 0 0,-2 0 0 0 0,-2 2 0 0 0,-1 0 0 0 0,-2 1 0 0 0,-3 0 0 0 0,-1 1 0 0 0,-1 1 0 0 0,7 88 0 0 0,-9-18 379 0 0,19 158-659 0 0,-21-236 228 0 0,2 0 1 0 0,1 0-1 0 0,1-1 0 0 0,3 0 0 0 0,24 47 1 0 0,161 241 406 0 0,-7-14 181 0 0,-159-249-576 0 0,161 272 82 0 0,-154-274-8 0 0,2-1 0 0 0,3-1 0 0 0,72 69 0 0 0,14-10 1022 0 0,277 190-1 0 0,-344-266-933 0 0,2-2 1 0 0,1-4 0 0 0,143 50-1 0 0,-96-49 206 0 0,211 34-1 0 0,661 80 174 0 0,-431-86 143 0 0,571-11 1 0 0,377 3 363 0 0,-966-28-583 0 0,527 30-532 0 0,-309-15 0 0 0,-195-5-960 0 0,643 13-124 0 0,-1181-49 1046 0 0,19-1-24 0 0,43-5 0 0 0,-74 5-4 0 0,0-1 0 0 0,0 0 1 0 0,0 0-1 0 0,-1-1 1 0 0,1-1-1 0 0,-1 1 1 0 0,0-2-1 0 0,0 1 1 0 0,16-12-1 0 0,-24 15 17 0 0,1 0-1 0 0,-1-1 1 0 0,0 1-1 0 0,0-1 0 0 0,-1 1 1 0 0,1-1-1 0 0,0 0 1 0 0,0 1-1 0 0,-1-1 1 0 0,1 0-1 0 0,-1 1 1 0 0,1-1-1 0 0,-1 0 1 0 0,0 0-1 0 0,0 1 1 0 0,0-1-1 0 0,0 0 1 0 0,0 0-1 0 0,0 0 1 0 0,0 1-1 0 0,0-1 1 0 0,-1 0-1 0 0,1 0 1 0 0,-1 1-1 0 0,1-1 1 0 0,-1 0-1 0 0,0 1 1 0 0,0-1-1 0 0,0 1 1 0 0,0-1-1 0 0,0 1 1 0 0,0-1-1 0 0,0 1 1 0 0,0 0-1 0 0,-2-2 1 0 0,-3-5-2 0 0,0 1 1 0 0,0 0 0 0 0,-1 1 0 0 0,0 0 0 0 0,-13-9 0 0 0,-27-11-260 0 0,-2 3 0 0 0,0 2 0 0 0,-2 2 0 0 0,-77-18 0 0 0,29 8-172 0 0,-603-226 389 0 0,674 245 89 0 0,11 3-78 0 0,8 5-3 0 0,0-1 1 0 0,1 0-1 0 0,-1 0 1 0 0,1-1-1 0 0,0-1 0 0 0,0 1 1 0 0,1-1-1 0 0,-1 0 1 0 0,-9-10-1 0 0,19 14 68 0 0,0 0-1 0 0,1 1 0 0 0,-1-1 0 0 0,1 0 0 0 0,-1 1 1 0 0,1 0-1 0 0,-1-1 0 0 0,1 1 0 0 0,4 1 1 0 0,-5-1 2 0 0,55-1 41 0 0,-1 3-1 0 0,72 13 0 0 0,113 30 230 0 0,-132-22-218 0 0,-24-7-35 0 0,356 78-24 0 0,-314-61-140 0 0,174 69 0 0 0,-263-86 166 0 0,69 39 1 0 0,-98-50 16 0 0,-1 0 0 0 0,0 1 1 0 0,0 0-1 0 0,-1 0 1 0 0,0 0-1 0 0,0 1 0 0 0,0 0 1 0 0,-1 1-1 0 0,0-1 1 0 0,0 1-1 0 0,-1 0 0 0 0,0 1 1 0 0,0-1-1 0 0,4 13 1 0 0,-8-13 2 0 0,0 0 0 0 0,0 0 0 0 0,-1 0 0 0 0,0 0 0 0 0,0 0 0 0 0,-1 0 0 0 0,0 0 1 0 0,0 0-1 0 0,-1-1 0 0 0,0 1 0 0 0,-1 0 0 0 0,1-1 0 0 0,-1 0 0 0 0,-1 1 0 0 0,1-1 1 0 0,-1-1-1 0 0,-10 13 0 0 0,-5 7 17 0 0,-2 0 1 0 0,-46 43-1 0 0,2-12 54 0 0,-2-3-1 0 0,-118 74 0 0 0,-163 68 140 0 0,-415 161 107 0 0,623-283 232 0 0,44-22-139 0 0,96-52-482 0 0,-1 1 1 0 0,1-1 0 0 0,-1 0-1 0 0,1 0 1 0 0,-1 1-1 0 0,0-1 1 0 0,1 0 0 0 0,-1 0-1 0 0,1 0 1 0 0,-1 1-1 0 0,0-1 1 0 0,1 0-1 0 0,-1 0 1 0 0,0 0 0 0 0,1 0-1 0 0,-1 0 1 0 0,0 0-1 0 0,1-1 1 0 0,-1 1-1 0 0,1 0 1 0 0,-1 0 0 0 0,0 0-1 0 0,1 0 1 0 0,-1-1-1 0 0,1 1 1 0 0,-1 0 0 0 0,1-1-1 0 0,-1 1 1 0 0,1 0-1 0 0,-1-1 1 0 0,1 1-1 0 0,-1-1 1 0 0,1 1 0 0 0,-1-1-1 0 0,1 1 1 0 0,0-1-1 0 0,-1 1 1 0 0,1-1 0 0 0,0 1-1 0 0,-1-1 1 0 0,1 0-1 0 0,0 1 1 0 0,0-1-1 0 0,-1 1 1 0 0,1-1 0 0 0,0 0-1 0 0,0 1 1 0 0,0-1-1 0 0,0 0 1 0 0,0 1 0 0 0,0-1-1 0 0,0 1 1 0 0,0-1-1 0 0,0 0 1 0 0,0 1-1 0 0,1-1 1 0 0,-1 0 0 0 0,7-50-1248 0 0,-5 41 1103 0 0,16-73-1221 0 0,41-110 0 0 0,-25 89-702 0 0,-8 17-4519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5:06.088"/>
    </inkml:context>
    <inkml:brush xml:id="br0">
      <inkml:brushProperty name="width" value="0.035" units="cm"/>
      <inkml:brushProperty name="height" value="0.035" units="cm"/>
      <inkml:brushProperty name="color" value="#008C3A"/>
    </inkml:brush>
  </inkml:definitions>
  <inkml:trace contextRef="#ctx0" brushRef="#br0">4 4784 7458 0 0,'-1'4'12'0'0,"0"1"0"0"0,0-1 0 0 0,1 1 0 0 0,0-1 0 0 0,0 1 0 0 0,0-1 0 0 0,0 0 1 0 0,0 1-1 0 0,3 7 0 0 0,-2 1 67 0 0,0 20 11 0 0,-1-21-209 0 0,0 0 0 0 0,1 0 0 0 0,1 0 1 0 0,4 19-1 0 0,-5-27 138 0 0,1 0 1 0 0,-1-1 0 0 0,1 1-1 0 0,0-1 1 0 0,0 0-1 0 0,0 0 1 0 0,0 1 0 0 0,0-1-1 0 0,1 0 1 0 0,-1-1-1 0 0,1 1 1 0 0,0 0-1 0 0,0-1 1 0 0,0 0 0 0 0,0 1-1 0 0,0-1 1 0 0,1-1-1 0 0,-1 1 1 0 0,5 1 0 0 0,45 16 870 0 0,2-3 1 0 0,78 14 0 0 0,17 4 155 0 0,463 118 1189 0 0,-484-126-1621 0 0,0-6-1 0 0,191 4 1 0 0,265-38 2043 0 0,-16-39-1880 0 0,-8-51-655 0 0,-2-62 112 0 0,-416 120-208 0 0,41-21 33 0 0,252-131-1 0 0,-304 133-47 0 0,-68 35 1 0 0,224-120 235 0 0,-254 128-213 0 0,-1 0-1 0 0,-1-3 0 0 0,-1 0 0 0 0,-1-2 1 0 0,-2-2-1 0 0,27-32 0 0 0,140-236 531 0 0,-94 133-382 0 0,260-364 28 0 0,-254 370-125 0 0,106-209 0 0 0,-122 200 57 0 0,137-189 0 0 0,-118 205-133 0 0,5-8-8 0 0,169-179 0 0 0,-204 259-56 0 0,4 3 0 0 0,3 4 0 0 0,3 3 1 0 0,3 5-1 0 0,133-70 0 0 0,-206 124 55 0 0,155-83-45 0 0,242-92 0 0 0,-222 116 33 0 0,638-241 369 0 0,-743 273-332 0 0,289-113 263 0 0,-265 111-184 0 0,161-33 1 0 0,-244 68-361 0 0,1 1 0 0 0,-1 1 0 0 0,1 2 0 0 0,60 7 0 0 0,-16 0-86 0 0,-76-7 322 0 0,0 0-1 0 0,0 0 1 0 0,1 0-1 0 0,-1 0 1 0 0,0 0-1 0 0,0 1 1 0 0,0-1 0 0 0,1 0-1 0 0,-1 0 1 0 0,0 0-1 0 0,0 0 1 0 0,0 0 0 0 0,1 0-1 0 0,-1 0 1 0 0,0 0-1 0 0,0 0 1 0 0,1 0 0 0 0,-1 0-1 0 0,0 0 1 0 0,0 0-1 0 0,1 0 1 0 0,-1 0 0 0 0,0 0-1 0 0,0 0 1 0 0,0 0-1 0 0,1 0 1 0 0,-1 0-1 0 0,0 0 1 0 0,0 0 0 0 0,1 0-1 0 0,-1-1 1 0 0,0 1-1 0 0,0 0 1 0 0,0 0 0 0 0,0 0-1 0 0,1 0 1 0 0,-1 0-1 0 0,0-1 1 0 0,0 1 0 0 0,0 0-1 0 0,0 0 1 0 0,1 0-1 0 0,-1-1 1 0 0,0 1 0 0 0,0 0-1 0 0,0 0 1 0 0,0 0-1 0 0,0-1 1 0 0,0 1-1 0 0,0 0 1 0 0,0 0 0 0 0,0-1-1 0 0,0 1 1 0 0,0 0-1 0 0,0 0 1 0 0,0-1 0 0 0,0 1-1 0 0,0 0 1 0 0,0 0-1 0 0,0 0 1 0 0,0-1 0 0 0,0 1-1 0 0,0 0 1 0 0,0 0-1 0 0,0-1 1 0 0,0 1 0 0 0,-1 0-1 0 0,-19-18-750 0 0,-34-15-235 0 0,13 15-154 0 0,-5-1-231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45:06.377"/>
    </inkml:context>
    <inkml:brush xml:id="br0">
      <inkml:brushProperty name="width" value="0.035" units="cm"/>
      <inkml:brushProperty name="height" value="0.035" units="cm"/>
      <inkml:brushProperty name="color" value="#008C3A"/>
    </inkml:brush>
  </inkml:definitions>
  <inkml:trace contextRef="#ctx0" brushRef="#br0">332 162 4665 0 0,'2'-4'178'0'0,"1"2"0"0"0,0-1 1 0 0,-1 0-1 0 0,1 0 0 0 0,1 1 1 0 0,-1 0-1 0 0,0 0 0 0 0,1 0 0 0 0,-1 0 1 0 0,1 0-1 0 0,-1 0 0 0 0,1 1 0 0 0,7-2 1 0 0,59-7 6643 0 0,-33 6-5171 0 0,795-47 53 0 0,-664 48-1736 0 0,230-30 125 0 0,-177 11-442 0 0,-202 20 256 0 0,-11 1 247 0 0,0 0 0 0 0,0 0 0 0 0,0 1 0 0 0,0 0 0 0 0,0 0 0 0 0,0 1 0 0 0,11 2 0 0 0,-19-2-141 0 0,0-1 0 0 0,1 0 1 0 0,-1 0-1 0 0,0 0 0 0 0,0 1 0 0 0,1-1 0 0 0,-1 0 0 0 0,0 1 0 0 0,0-1 1 0 0,0 0-1 0 0,0 1 0 0 0,1-1 0 0 0,-1 0 0 0 0,0 0 0 0 0,0 1 0 0 0,0-1 1 0 0,0 1-1 0 0,0-1 0 0 0,0 0 0 0 0,0 1 0 0 0,0-1 0 0 0,0 0 0 0 0,0 1 0 0 0,0-1 1 0 0,0 0-1 0 0,0 1 0 0 0,0-1 0 0 0,0 0 0 0 0,0 1 0 0 0,0-1 0 0 0,-1 0 1 0 0,1 1-1 0 0,0-1 0 0 0,0 0 0 0 0,0 0 0 0 0,-1 1 0 0 0,1-1 0 0 0,0 0 1 0 0,0 1-1 0 0,0-1 0 0 0,-1 0 0 0 0,1 0 0 0 0,0 0 0 0 0,-1 1 0 0 0,1-1 0 0 0,0 0 1 0 0,-1 0-1 0 0,1 0 0 0 0,0 0 0 0 0,-1 1 0 0 0,-20 16-110 0 0,17-14 150 0 0,-658 493 312 0 0,392-284-562 0 0,-625 472-326 0 0,879-672 496 0 0,-33 20 292 0 0,2 3-1 0 0,2 2 1 0 0,1 1 0 0 0,-64 73-1 0 0,69-55 240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30.697"/>
    </inkml:context>
    <inkml:brush xml:id="br0">
      <inkml:brushProperty name="width" value="0.035" units="cm"/>
      <inkml:brushProperty name="height" value="0.035" units="cm"/>
      <inkml:brushProperty name="color" value="#004F8B"/>
    </inkml:brush>
  </inkml:definitions>
  <inkml:trace contextRef="#ctx0" brushRef="#br0">250 74 13251 0 0,'1'-3'-18'0'0,"0"1"-1"0"0,0-1 1 0 0,0 0 0 0 0,1 1 0 0 0,-1-1 0 0 0,1 1-1 0 0,-1 0 1 0 0,1-1 0 0 0,0 1 0 0 0,0 0 0 0 0,0 0-1 0 0,0 0 1 0 0,0 0 0 0 0,1 0 0 0 0,-1 1-1 0 0,1-1 1 0 0,4-1 0 0 0,48-25-2421 0 0,-38 23 11655 0 0,-21 8-9089 0 0,-2 2 94 0 0,1 0 1 0 0,-1 1 0 0 0,1 0-1 0 0,0 1 1 0 0,0-1-1 0 0,1 1 1 0 0,0 0-1 0 0,0 0 1 0 0,0 0-1 0 0,-4 14 1 0 0,-2 13 618 0 0,-9 43 0 0 0,0 2-620 0 0,-108 297-523 0 0,37-120 975 0 0,83-234-489 0 0,0-1-1 0 0,1 1 0 0 0,2 0 1 0 0,0 0-1 0 0,1 1 1 0 0,1 27-1 0 0,2-44-148 0 0,0 0 0 0 0,1 0 0 0 0,-1 0 1 0 0,1-1-1 0 0,1 1 0 0 0,-1 0 0 0 0,1-1 0 0 0,0 1 0 0 0,0-1 0 0 0,1 1 0 0 0,0-1 0 0 0,-1 0 0 0 0,2 0 1 0 0,-1 0-1 0 0,1 0 0 0 0,-1-1 0 0 0,1 0 0 0 0,1 1 0 0 0,-1-1 0 0 0,1-1 0 0 0,-1 1 0 0 0,1-1 0 0 0,0 0 1 0 0,0 0-1 0 0,0 0 0 0 0,1 0 0 0 0,-1-1 0 0 0,10 3 0 0 0,43 8 320 0 0,0-3 0 0 0,0-2 0 0 0,1-2 0 0 0,82-4 0 0 0,-23 1-189 0 0,43 4 33 0 0,1603 34 1012 0 0,-777-68-220 0 0,-28 0-591 0 0,137 39 837 0 0,-1086-11-1296 0 0,1-1 1 0 0,0 0-1 0 0,0-1 1 0 0,-1 0-1 0 0,22-6 1 0 0,-70-21-4156 0 0,5 3 2326 0 0,-3-2-1961 0 0,-79-45-1 0 0,88 60 2258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31.166"/>
    </inkml:context>
    <inkml:brush xml:id="br0">
      <inkml:brushProperty name="width" value="0.035" units="cm"/>
      <inkml:brushProperty name="height" value="0.035" units="cm"/>
      <inkml:brushProperty name="color" value="#004F8B"/>
    </inkml:brush>
  </inkml:definitions>
  <inkml:trace contextRef="#ctx0" brushRef="#br0">709 30 16996 0 0,'0'0'50'0'0,"0"0"0"0"0,0 0 0 0 0,-1 0 0 0 0,1-1 0 0 0,0 1-1 0 0,0 0 1 0 0,0 0 0 0 0,0 0 0 0 0,0 0 0 0 0,-1 0 0 0 0,1-1 0 0 0,0 1 0 0 0,0 0 0 0 0,0 0 0 0 0,0 0 0 0 0,0-1 0 0 0,0 1 0 0 0,0 0 0 0 0,0 0 0 0 0,0 0 0 0 0,0-1 0 0 0,0 1 0 0 0,0 0 0 0 0,0 0 0 0 0,0 0 0 0 0,0-1 0 0 0,0 1 0 0 0,0 0 0 0 0,0 0 0 0 0,0 0 0 0 0,0 0 0 0 0,0-1 0 0 0,0 1 0 0 0,0 0 0 0 0,0 0 0 0 0,0 0 0 0 0,1-1 0 0 0,-1 1 0 0 0,0 0 0 0 0,0 0 0 0 0,0 0 0 0 0,0 0 0 0 0,0 0 0 0 0,1-1 0 0 0,-1 1 0 0 0,0 0 0 0 0,0 0 0 0 0,0 0 0 0 0,0 0-1 0 0,1 0 1 0 0,-1 0 0 0 0,0 0 0 0 0,0 0 0 0 0,0 0 0 0 0,0 0 0 0 0,1 0 0 0 0,-1 0 0 0 0,0 0 0 0 0,0 0 0 0 0,1 0 0 0 0,24-8 360 0 0,30 0-1349 0 0,-13 4 293 0 0,1 3 0 0 0,-1 1 1 0 0,1 3-1 0 0,63 11 0 0 0,166 50 4513 0 0,-36-7-1934 0 0,348 88-1718 0 0,-504-116 142 0 0,-73-26-237 0 0,-1 0 0 0 0,1 1 0 0 0,-1-1 1 0 0,0 1-1 0 0,0 1 0 0 0,0-1 0 0 0,-1 1 0 0 0,1 0 1 0 0,5 8-1 0 0,-9-11-83 0 0,-1 1 1 0 0,-1-1 0 0 0,1 0-1 0 0,0 1 1 0 0,-1-1 0 0 0,1 0-1 0 0,-1 1 1 0 0,1-1 0 0 0,-1 0-1 0 0,0 1 1 0 0,0-1 0 0 0,0 1-1 0 0,-1-1 1 0 0,1 1 0 0 0,0-1-1 0 0,-1 0 1 0 0,0 1 0 0 0,1-1-1 0 0,-1 0 1 0 0,0 0 0 0 0,0 1-1 0 0,0-1 1 0 0,-1 0 0 0 0,1 0-1 0 0,0 0 1 0 0,-3 2 0 0 0,-6 9 42 0 0,0-1 1 0 0,-21 21-1 0 0,23-25-77 0 0,-67 62 76 0 0,-4-3 0 0 0,-109 72 0 0 0,-188 97 1932 0 0,305-193-1530 0 0,-446 247 1912 0 0,379-223-3159 0 0,-273 91-1 0 0,351-140-140 0 0,-2-3 0 0 0,0-3 0 0 0,-67 5-1 0 0,59-15-312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41"/>
    </inkml:context>
    <inkml:brush xml:id="br0">
      <inkml:brushProperty name="width" value="0.035" units="cm"/>
      <inkml:brushProperty name="height" value="0.035" units="cm"/>
      <inkml:brushProperty name="color" value="#004F8B"/>
    </inkml:brush>
  </inkml:definitions>
  <inkml:trace contextRef="#ctx0" brushRef="#br0">88 653 432 0 0,'-14'-15'207'0'0,"12"13"-121"0"0,1-1 0 0 0,-1 1 0 0 0,0 0 0 0 0,1 0 0 0 0,-1 0 0 0 0,0 0 0 0 0,0 0 0 0 0,-1 0 0 0 0,1 0 0 0 0,0 1-1 0 0,-1-1 1 0 0,1 1 0 0 0,-1 0 0 0 0,1 0 0 0 0,-1-1 0 0 0,1 2 0 0 0,-1-1 0 0 0,0 0 0 0 0,0 0 0 0 0,1 1 0 0 0,-1 0 0 0 0,0-1 0 0 0,0 1 0 0 0,0 0-1 0 0,0 1 1 0 0,-2-1 0 0 0,-1 4 3931 0 0,13-1 3916 0 0,6-1-1714 0 0,-9-2-8887 0 0,53-15 3211 0 0,-48 12-485 0 0,-1 1 1 0 0,1-1 0 0 0,-1 1 0 0 0,1 1 0 0 0,17-2 0 0 0,43 5 124 0 0,-32 0 36 0 0,-1-2 0 0 0,65-8 0 0 0,-75 3-147 0 0,-10 1-30 0 0,0 1 0 0 0,0 0-1 0 0,1 1 1 0 0,-1 1-1 0 0,1 1 1 0 0,-1 0 0 0 0,1 1-1 0 0,-1 0 1 0 0,21 6-1 0 0,15 8 9 0 0,1-3 0 0 0,0-2 0 0 0,102 7 0 0 0,-96-18-67 0 0,-29-1 127 0 0,0 1 1 0 0,1 2-1 0 0,-1 1 1 0 0,0 2 0 0 0,0 0-1 0 0,0 2 1 0 0,37 13-1 0 0,-41-11-79 0 0,1 0 1 0 0,0-2-1 0 0,1-1 0 0 0,41 2 0 0 0,-37-4-8 0 0,-1 1-1 0 0,0 1 0 0 0,34 11 1 0 0,2 2 41 0 0,117 17 0 0 0,-20-10 300 0 0,-81-17-278 0 0,-51-6-23 0 0,64 13 0 0 0,-51 4-163 0 0,-42-16 87 0 0,1-1 1 0 0,0 0-1 0 0,-1 0 0 0 0,1 0 1 0 0,0-1-1 0 0,0 0 0 0 0,0 1 1 0 0,0-1-1 0 0,0 0 0 0 0,0-1 1 0 0,1 1-1 0 0,-1-1 0 0 0,0 0 1 0 0,0 0-1 0 0,0 0 0 0 0,0 0 0 0 0,8-2 1 0 0,18-4-37 0 0,1 3 0 0 0,0 0 0 0 0,0 2 1 0 0,50 5-1 0 0,32-2-5 0 0,379 11 1046 0 0,-352-6-782 0 0,-95-4-106 0 0,0 1 0 0 0,0 2-1 0 0,-1 2 1 0 0,0 3 0 0 0,70 25 0 0 0,25 16 83 0 0,3-6 0 0 0,1-7 0 0 0,2-5 0 0 0,153 14 0 0 0,185 26 197 0 0,-51-17 53 0 0,-274-39-95 0 0,-118-13-355 0 0,46 5 140 0 0,124 29 0 0 0,316 61 288 0 0,-71-36 325 0 0,-414-53-659 0 0,-35-8-78 0 0,-1-1-1 0 0,1 0 1 0 0,0 0 0 0 0,0 0 0 0 0,1-1 0 0 0,-1 0 0 0 0,0 0 0 0 0,0-1 0 0 0,0 0 0 0 0,1 0 0 0 0,9-1 0 0 0,-15 0-11 0 0,0 0 0 0 0,1 0 0 0 0,-1 0 0 0 0,1 0 0 0 0,-1 0 0 0 0,0 0 0 0 0,0 0 1 0 0,0 0-1 0 0,0 0 0 0 0,0-1 0 0 0,0 1 0 0 0,0-1 0 0 0,0 1 0 0 0,0 0 0 0 0,0-1 0 0 0,-1 1 0 0 0,1-1 0 0 0,-1 0 1 0 0,1 1-1 0 0,-1-1 0 0 0,0 1 0 0 0,1-1 0 0 0,-1 0 0 0 0,0 1 0 0 0,0-3 0 0 0,-3-54-72 0 0,1 24 206 0 0,5-13-63 0 0,2 0 0 0 0,3 1 1 0 0,12-47-1 0 0,50-136-41 0 0,-7 27 143 0 0,94-268 724 0 0,-150 451-1041 0 0,0 3 51 0 0,0-1 0 0 0,-2 0 1 0 0,0-1-1 0 0,0 1 0 0 0,-2-1 1 0 0,2-25-1 0 0,9-15-2446 0 0,-20 58 2827 0 0,-19 8-145 0 0,1 2 1 0 0,0 0 0 0 0,1 2 0 0 0,0 0-1 0 0,-40 30 1 0 0,-102 94-128 0 0,146-120 47 0 0,-113 107-309 0 0,-64 53 412 0 0,187-166-23 0 0,30-14-263 0 0,31-16 467 0 0,-2-3 0 0 0,76-45-1 0 0,95-76-275 0 0,-125 79 60 0 0,327-222 418 0 0,-422 287-532 0 0,-1-1 0 0 0,1 1 0 0 0,-1-1 0 0 0,1 1 0 0 0,-1-1 0 0 0,1 1 0 0 0,-1-1-1 0 0,1 1 1 0 0,-1-1 0 0 0,1 1 0 0 0,-1 0 0 0 0,1-1 0 0 0,0 1 0 0 0,-1 0 0 0 0,1 0 0 0 0,0-1 0 0 0,-1 1 0 0 0,1 0 0 0 0,0 0 0 0 0,-1 0 0 0 0,1 0-1 0 0,0 0 1 0 0,-1 0 0 0 0,1 0 0 0 0,0 0 0 0 0,0 0 0 0 0,-1 0 0 0 0,1 0 0 0 0,0 0 0 0 0,-1 1 0 0 0,2-1 0 0 0,-5 22-28 0 0,-1-5-56 0 0,-35 158-8 0 0,-38 227 22 0 0,73-320 66 0 0,4-77-19 0 0,0 0 0 0 0,1 0 0 0 0,-1 0 0 0 0,1-1 0 0 0,0 1 0 0 0,1 0 0 0 0,-1 0 0 0 0,1-1 0 0 0,0 1 0 0 0,0-1 0 0 0,0 1 0 0 0,0-1 0 0 0,1 0 0 0 0,3 4 0 0 0,-5-7-37 0 0,-1 0 1 0 0,1-1 0 0 0,0 1 0 0 0,0 0 0 0 0,-1-1 0 0 0,1 1 0 0 0,0-1 0 0 0,0 1-1 0 0,0-1 1 0 0,0 0 0 0 0,0 1 0 0 0,0-1 0 0 0,0 0 0 0 0,0 0 0 0 0,0 1-1 0 0,0-1 1 0 0,0 0 0 0 0,0 0 0 0 0,0 0 0 0 0,0 0 0 0 0,0 0 0 0 0,0 0 0 0 0,0-1-1 0 0,-1 1 1 0 0,1 0 0 0 0,0 0 0 0 0,0-1 0 0 0,2 0 0 0 0,0-1-107 0 0,0 0 0 0 0,0 0 0 0 0,0 0 0 0 0,0 0 0 0 0,-1-1 0 0 0,1 0 0 0 0,-1 1 0 0 0,4-5 0 0 0,2-5-333 0 0,-1 0 0 0 0,1 0-1 0 0,5-16 1 0 0,2-12-1703 0 0,-3-9-5440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8.421"/>
    </inkml:context>
    <inkml:brush xml:id="br0">
      <inkml:brushProperty name="width" value="0.035" units="cm"/>
      <inkml:brushProperty name="height" value="0.035" units="cm"/>
      <inkml:brushProperty name="color" value="#FF0066"/>
    </inkml:brush>
  </inkml:definitions>
  <inkml:trace contextRef="#ctx0" brushRef="#br0">5601 748 13883 0 0,'-18'-26'681'0'0,"0"0"0"0"0,-19-43 0 0 0,-12-19-884 0 0,34 66 81 0 0,-1 0 1 0 0,-1 2-1 0 0,-2-1 0 0 0,1 2 0 0 0,-2 1 0 0 0,-1 0 0 0 0,0 2 0 0 0,-1 0 1 0 0,-1 1-1 0 0,0 1 0 0 0,-1 2 0 0 0,-43-17 0 0 0,-68-21 1252 0 0,-2 6 0 0 0,-1 5 0 0 0,-228-31 0 0 0,-398-11-598 0 0,510 68-349 0 0,-261 22-1 0 0,343 8-335 0 0,0 7 0 0 0,-191 53-1 0 0,-322 136-1281 0 0,568-170 1259 0 0,-145 75 0 0 0,209-89 281 0 0,1 2 0 0 0,1 2 1 0 0,2 2-1 0 0,-78 74 1 0 0,59-41-47 0 0,2 2 1 0 0,3 4-1 0 0,4 2 1 0 0,2 3-1 0 0,5 2 0 0 0,-48 97 1 0 0,39-42-86 0 0,6 2-1 0 0,-56 217 1 0 0,89-260 14 0 0,3 0-1 0 0,5 2 1 0 0,5-1 0 0 0,4 182 0 0 0,8-231 72 0 0,1-1 0 0 0,3 1 1 0 0,1-1-1 0 0,3-1 0 0 0,2 0 0 0 0,1-1 1 0 0,2 0-1 0 0,3-1 0 0 0,1-1 1 0 0,2-1-1 0 0,2-1 0 0 0,1 0 0 0 0,2-3 1 0 0,2 0-1 0 0,47 46 0 0 0,-26-38 80 0 0,3-2 0 0 0,1-2 0 0 0,2-3 0 0 0,2-2 0 0 0,94 43 0 0 0,327 106 450 0 0,-261-108-345 0 0,468 189-112 0 0,-586-227-117 0 0,33 11 150 0 0,3-6 0 0 0,1-6 0 0 0,1-7-1 0 0,2-5 1 0 0,1-6 0 0 0,267 1 0 0 0,-323-24-217 0 0,-1-5 1 0 0,1-3-1 0 0,-2-4 1 0 0,107-33 0 0 0,-82 12 1071 0 0,-1-4 0 0 0,172-92 0 0 0,-190 80-857 0 0,-3-3-1 0 0,-2-5 1 0 0,-3-3 0 0 0,-2-4-1 0 0,-4-3 1 0 0,-3-3 0 0 0,-3-3-1 0 0,-3-4 1 0 0,-4-2 0 0 0,73-127-1 0 0,-74 100-82 0 0,-5-3 0 0 0,-5-3 0 0 0,-5-1 0 0 0,-5-3 0 0 0,-6-1 0 0 0,-4-2 0 0 0,-6 0 0 0 0,11-152 0 0 0,-23 76-66 0 0,-8-1 0 0 0,-9 0 0 0 0,-33-222 0 0 0,30 375-218 0 0,-2 0 1 0 0,-3 0 0 0 0,-1 1-1 0 0,-35-81 1 0 0,33 97 17 0 0,0 1 0 0 0,-2 0 0 0 0,-1 1 0 0 0,-1 1 0 0 0,-1 1 0 0 0,-1 1 0 0 0,-49-42 0 0 0,28 33-159 0 0,-1 3 0 0 0,-2 1 0 0 0,-1 3-1 0 0,-1 1 1 0 0,-1 3 0 0 0,-1 2-1 0 0,-1 2 1 0 0,0 2 0 0 0,-71-13 0 0 0,47 16-981 0 0,-1 3 1 0 0,-78 0 0 0 0,68 10-2428 0 0,-128 16 0 0 0,152-7 2040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11.545"/>
    </inkml:context>
    <inkml:brush xml:id="br0">
      <inkml:brushProperty name="width" value="0.035" units="cm"/>
      <inkml:brushProperty name="height" value="0.035" units="cm"/>
      <inkml:brushProperty name="color" value="#FF0066"/>
    </inkml:brush>
  </inkml:definitions>
  <inkml:trace contextRef="#ctx0" brushRef="#br0">693 804 4321 0 0,'0'-2'261'0'0,"-2"1"0"0"0,1-1 0 0 0,0 1 0 0 0,0-1 0 0 0,0 1 1 0 0,-1 0-1 0 0,1 0 0 0 0,0 0 0 0 0,-1 0 0 0 0,1 0 0 0 0,-1 0 0 0 0,0 0 0 0 0,1 0 0 0 0,-1 0 0 0 0,-2 0 0 0 0,4 1-200 0 0,-1 0-1 0 0,0 0 0 0 0,0 0 0 0 0,0 0 0 0 0,0 0 0 0 0,0 0 0 0 0,0 1 0 0 0,0-1 0 0 0,1 0 0 0 0,-1 0 1 0 0,0 1-1 0 0,0-1 0 0 0,0 1 0 0 0,1-1 0 0 0,-1 1 0 0 0,0-1 0 0 0,0 1 0 0 0,1-1 0 0 0,-1 1 0 0 0,0-1 1 0 0,0 3-1 0 0,-4 4-215 0 0,1 0 0 0 0,0 0 0 0 0,0 1 1 0 0,1-1-1 0 0,-4 14 0 0 0,-3 5 393 0 0,-2 3 381 0 0,2 0 0 0 0,0 0 1 0 0,2 1-1 0 0,-5 43 0 0 0,-6 125-46 0 0,18-197-565 0 0,-1 42 335 0 0,0 0-1 0 0,3 0 1 0 0,2 0 0 0 0,2-1 0 0 0,1 1 0 0 0,2-1 0 0 0,28 81 0 0 0,-27-100-155 0 0,1 0 0 0 0,1-1 1 0 0,2 0-1 0 0,0 0 1 0 0,1-1-1 0 0,1-1 0 0 0,0-1 1 0 0,2 0-1 0 0,1-1 1 0 0,0-1-1 0 0,1 0 0 0 0,0-1 1 0 0,2-2-1 0 0,0 0 1 0 0,22 11-1 0 0,16 3 105 0 0,1-3 0 0 0,2-3 0 0 0,116 26 0 0 0,197 14 637 0 0,-177-42-151 0 0,214-6 1 0 0,200-35-820 0 0,-602 20-7 0 0,752-14-1377 0 0,-95 4 5602 0 0,-573 6-3871 0 0,-1-4 0 0 0,0-3 0 0 0,0-5 0 0 0,-2-4 0 0 0,130-46 0 0 0,-114 27-227 0 0,5 0 40 0 0,-3-5 0 0 0,110-62 0 0 0,-168 77-132 0 0,-2-3 1 0 0,-2-2-1 0 0,-1-2 1 0 0,-1-1-1 0 0,-3-3 0 0 0,-1-2 1 0 0,-2-1-1 0 0,-2-2 1 0 0,-2-1-1 0 0,-2-2 1 0 0,29-60-1 0 0,-52 91-125 0 0,119-242-1144 0 0,-110 214 1175 0 0,-2-1 1 0 0,-1-1-1 0 0,15-87 1 0 0,-24 91 473 0 0,0 9-1183 0 0,-2 0 1 0 0,-1-1 0 0 0,-2-58-1 0 0,-3 83 757 0 0,-1 0 0 0 0,1 0 1 0 0,-2 0-1 0 0,1 1 0 0 0,-2-1 0 0 0,1 0 0 0 0,-1 1 0 0 0,-1 0 0 0 0,0 0 0 0 0,-1 0 0 0 0,1 1 0 0 0,-2 0 0 0 0,1 0 0 0 0,-1 0 0 0 0,-1 1 0 0 0,-8-8 1 0 0,-18-12 128 0 0,-1 3 0 0 0,0 0 0 0 0,-2 3 0 0 0,-1 1 0 0 0,0 1 0 0 0,-2 2 0 0 0,0 2 0 0 0,-1 2 1 0 0,0 2-1 0 0,-49-9 0 0 0,-54-2-130 0 0,-240-8 1 0 0,322 28 146 0 0,-656 1 418 0 0,-1 46-397 0 0,-638 128 1511 0 0,16 107-922 0 0,893-175-4273 0 0,-2-9 4182 0 0,372-83-2571 0 0,60-12 885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8.338"/>
    </inkml:context>
    <inkml:brush xml:id="br0">
      <inkml:brushProperty name="width" value="0.035" units="cm"/>
      <inkml:brushProperty name="height" value="0.035" units="cm"/>
      <inkml:brushProperty name="color" value="#008C3A"/>
    </inkml:brush>
  </inkml:definitions>
  <inkml:trace contextRef="#ctx0" brushRef="#br0">750 156 13883 0 0,'-6'2'345'0'0,"-1"-1"0"0"0,0 0-1 0 0,0-1 1 0 0,0 0 0 0 0,0 0 0 0 0,0 0-1 0 0,0-1 1 0 0,0 0 0 0 0,0 0 0 0 0,0-1-1 0 0,0 0 1 0 0,0 0 0 0 0,-7-4 0 0 0,-9-5-502 0 0,1-2 1 0 0,-30-21-1 0 0,33 21-286 0 0,0 1 0 0 0,-42-20 1 0 0,46 26 402 0 0,0 0 0 0 0,0 2 0 0 0,0 0 0 0 0,-1 1 0 0 0,0 0 0 0 0,0 1 0 0 0,0 1 0 0 0,0 1 0 0 0,0 0 0 0 0,0 1 0 0 0,-21 4 0 0 0,26-3 77 0 0,0 1 0 0 0,1 1 0 0 0,-1 0 0 0 0,1 0 1 0 0,0 1-1 0 0,1 0 0 0 0,-1 1 0 0 0,1 0 0 0 0,0 0 1 0 0,0 1-1 0 0,1 0 0 0 0,0 1 0 0 0,0 0 0 0 0,0 0 0 0 0,1 0 1 0 0,1 1-1 0 0,-8 13 0 0 0,3-2 117 0 0,0 1 0 0 0,2 0 1 0 0,0 0-1 0 0,1 1 0 0 0,-7 36 0 0 0,12-42-68 0 0,0-1-1 0 0,2 1 1 0 0,-1 0 0 0 0,2-1-1 0 0,0 1 1 0 0,1 0 0 0 0,1 0-1 0 0,0-1 1 0 0,5 18 0 0 0,-6-30-64 0 0,0 1 1 0 0,0 0 0 0 0,1-1-1 0 0,-1 1 1 0 0,1 0-1 0 0,0-1 1 0 0,0 0 0 0 0,0 1-1 0 0,1-1 1 0 0,-1 0-1 0 0,1 0 1 0 0,-1 0 0 0 0,1-1-1 0 0,0 1 1 0 0,0-1-1 0 0,1 1 1 0 0,-1-1 0 0 0,6 3-1 0 0,-3-3-4 0 0,-1 0 0 0 0,1-1 0 0 0,-1 0-1 0 0,1 0 1 0 0,0 0 0 0 0,0-1 0 0 0,-1 0 0 0 0,1 0-1 0 0,0 0 1 0 0,-1-1 0 0 0,10-1 0 0 0,7-4 0 0 0,0-1-1 0 0,0-1 1 0 0,-1-1 0 0 0,0-1-1 0 0,24-15 1 0 0,30-25-170 0 0,-1-3-1 0 0,79-75 1 0 0,-66 53-1989 0 0,-58 51 158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36.483"/>
    </inkml:context>
    <inkml:brush xml:id="br0">
      <inkml:brushProperty name="width" value="0.035" units="cm"/>
      <inkml:brushProperty name="height" value="0.035" units="cm"/>
      <inkml:brushProperty name="color" value="#FF0066"/>
    </inkml:brush>
  </inkml:definitions>
  <inkml:trace contextRef="#ctx0" brushRef="#br0">79 33 600 0 0,'-3'-1'24'0'0,"1"0"0"0"0,-1 0 0 0 0,1 0 0 0 0,-1 0 0 0 0,0 0 0 0 0,0 1 0 0 0,1-1 0 0 0,-1 1 0 0 0,0 0 0 0 0,0 0 0 0 0,1 0 0 0 0,-1 0 0 0 0,0 0 0 0 0,0 0 0 0 0,0 1 0 0 0,1 0 0 0 0,-5 1 0 0 0,-18 1 178 0 0,26-5 718 0 0,4-8-439 0 0,2 4 4702 0 0,-2 5-5122 0 0,-1 0 1 0 0,1 1 0 0 0,0-1-1 0 0,0 1 1 0 0,-1 0 0 0 0,1 0-1 0 0,0 1 1 0 0,-1-1 0 0 0,1 1 0 0 0,8 2-1 0 0,53 21 904 0 0,-51-17-717 0 0,1-1 0 0 0,30 8 0 0 0,-10-10 841 0 0,1-2 1 0 0,-1-1-1 0 0,53-6 0 0 0,15 0 552 0 0,-38 5-1598 0 0,660-15 2155 0 0,-513-2-1997 0 0,235-9 121 0 0,157 60-290 0 0,-70 0-19 0 0,80-28 289 0 0,176 4 172 0 0,-464 2-217 0 0,526-2 232 0 0,181-82 536 0 0,-686 44-843 0 0,-54 15-152 0 0,439 38 0 0 0,-244-5 766 0 0,667-55 1 0 0,-925 27-711 0 0,1 10-1 0 0,289 40 0 0 0,-450-35-163 0 0,1-2 0 0 0,118-9 0 0 0,-156-5-1018 0 0,-33 9 1031 0 0,-1-1-1 0 0,1 1 0 0 0,-1-1 1 0 0,1 1-1 0 0,-1-1 0 0 0,1 1 1 0 0,-1-1-1 0 0,0 1 0 0 0,1-1 1 0 0,-1 1-1 0 0,0-1 0 0 0,1 0 0 0 0,-1 1 1 0 0,0-1-1 0 0,0 0 0 0 0,0 1 1 0 0,0-1-1 0 0,0 0 0 0 0,1 1 1 0 0,-1-1-1 0 0,0 0 0 0 0,0 1 0 0 0,0-1 1 0 0,-1 0-1 0 0,1 1 0 0 0,0-1 1 0 0,0 0-1 0 0,0 1 0 0 0,0-1 1 0 0,-1 0-1 0 0,1 1 0 0 0,0-1 1 0 0,-1 1-1 0 0,1-1 0 0 0,0 0 0 0 0,-1 1 1 0 0,1-1-1 0 0,-1 1 0 0 0,1-1 1 0 0,-1 1-1 0 0,1-1 0 0 0,-1 1 1 0 0,1 0-1 0 0,-1-1 0 0 0,1 1 1 0 0,-1 0-1 0 0,0-1 0 0 0,0 1 0 0 0,-12-10-1007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18.300"/>
    </inkml:context>
    <inkml:brush xml:id="br0">
      <inkml:brushProperty name="width" value="0.035" units="cm"/>
      <inkml:brushProperty name="height" value="0.035" units="cm"/>
      <inkml:brushProperty name="color" value="#FF0066"/>
    </inkml:brush>
  </inkml:definitions>
  <inkml:trace contextRef="#ctx0" brushRef="#br0">1695 445 8866 0 0,'-4'-8'41'0'0,"1"0"0"0"0,0 1 0 0 0,0-1 0 0 0,0 0 0 0 0,-1-16 0 0 0,-4-10 314 0 0,1 19 82 0 0,0-1 0 0 0,-1 1 1 0 0,0 0-1 0 0,-1 1 0 0 0,-1 0 0 0 0,0 1 0 0 0,-1 0 0 0 0,-1 0 0 0 0,0 1 0 0 0,0 0 0 0 0,-1 1 0 0 0,-1 1 0 0 0,1 0 0 0 0,-2 1 0 0 0,-24-12 0 0 0,-11-3-19 0 0,-2 3 0 0 0,0 2 0 0 0,-80-19 0 0 0,95 29-361 0 0,-1 1 0 0 0,0 1 0 0 0,0 3 0 0 0,-74 0 0 0 0,95 4-36 0 0,-1 2 1 0 0,1 1 0 0 0,0 0-1 0 0,0 1 1 0 0,0 0-1 0 0,1 2 1 0 0,0 0-1 0 0,0 1 1 0 0,0 0-1 0 0,1 1 1 0 0,0 1 0 0 0,0 0-1 0 0,-16 15 1 0 0,-7 11-82 0 0,2 1 1 0 0,2 2 0 0 0,-52 72-1 0 0,32-28-148 0 0,-44 90 0 0 0,41-59 394 0 0,6 2-1 0 0,4 3 1 0 0,5 2-1 0 0,6 1 1 0 0,5 2 0 0 0,-26 225-1 0 0,52-292-126 0 0,2-1 1 0 0,3 1-1 0 0,3-1 1 0 0,2 0-1 0 0,20 94 0 0 0,-18-122-40 0 0,1 0 1 0 0,1-1-1 0 0,2 0 0 0 0,1 0 0 0 0,0-1 0 0 0,2 0 0 0 0,1-2 0 0 0,1 1 1 0 0,1-2-1 0 0,1 0 0 0 0,1-1 0 0 0,0-1 0 0 0,27 20 0 0 0,-13-15 16 0 0,2-1 0 0 0,1-2 0 0 0,0-1 0 0 0,2-2 0 0 0,0-1 0 0 0,1-2 0 0 0,81 20 0 0 0,-66-24 69 0 0,0-3 1 0 0,1-3 0 0 0,-1-2 0 0 0,1-2 0 0 0,92-9-1 0 0,-73-2 2 0 0,0-4-1 0 0,-1-3 0 0 0,0-4 0 0 0,-2-2 1 0 0,-1-3-1 0 0,0-4 0 0 0,-2-2 0 0 0,-2-4 0 0 0,81-55 1 0 0,-84 46 123 0 0,-3-3 0 0 0,-1-2 1 0 0,-3-3-1 0 0,-2-2 0 0 0,-2-3 1 0 0,-3-1-1 0 0,48-77 0 0 0,-74 98-179 0 0,-1 0-1 0 0,-2-2 1 0 0,-2 0-1 0 0,-1-1 1 0 0,-2-1-1 0 0,-2 0 1 0 0,-2-1-1 0 0,-2-1 0 0 0,-1 1 1 0 0,-3-2-1 0 0,-1 1 1 0 0,-2 0-1 0 0,-2 0 1 0 0,-6-47-1 0 0,-3 32-28 0 0,-2 1-1 0 0,-2 0 0 0 0,-4 0 1 0 0,-1 2-1 0 0,-3 0 0 0 0,-2 1 1 0 0,-3 2-1 0 0,-2 0 1 0 0,-2 2-1 0 0,-50-65 0 0 0,59 93-74 0 0,0 0 0 0 0,-2 1 0 0 0,0 1-1 0 0,-1 2 1 0 0,-1 0 0 0 0,0 2 0 0 0,-2 0-1 0 0,0 2 1 0 0,-55-21 0 0 0,59 27-192 0 0,0 0-1 0 0,-1 2 1 0 0,0 0 0 0 0,-1 2-1 0 0,1 1 1 0 0,-1 0 0 0 0,0 2-1 0 0,1 1 1 0 0,-1 1 0 0 0,0 1-1 0 0,1 1 1 0 0,-39 11-1 0 0,56-12 12 0 0,0 0-1 0 0,1 0 0 0 0,-1 1 0 0 0,1 0 0 0 0,0 1 0 0 0,0-1 0 0 0,0 1 1 0 0,0 0-1 0 0,1 1 0 0 0,0-1 0 0 0,0 1 0 0 0,0 0 0 0 0,0 0 0 0 0,1 1 0 0 0,0-1 1 0 0,0 1-1 0 0,0 0 0 0 0,1 0 0 0 0,0 1 0 0 0,0-1 0 0 0,-2 8 0 0 0,-1 9-1736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19.108"/>
    </inkml:context>
    <inkml:brush xml:id="br0">
      <inkml:brushProperty name="width" value="0.035" units="cm"/>
      <inkml:brushProperty name="height" value="0.035" units="cm"/>
      <inkml:brushProperty name="color" value="#FF0066"/>
    </inkml:brush>
  </inkml:definitions>
  <inkml:trace contextRef="#ctx0" brushRef="#br0">35 378 8410 0 0,'-1'-2'236'0'0,"0"-1"-1"0"0,0 1 1 0 0,0 0 0 0 0,1-1 0 0 0,-1 1 0 0 0,1-1 0 0 0,-1 1 0 0 0,1 0-1 0 0,0-1 1 0 0,0-3 0 0 0,-2-22-497 0 0,1 28 261 0 0,1-1 0 0 0,0 0 1 0 0,0 1-1 0 0,0-1 0 0 0,0 0 1 0 0,0 1-1 0 0,-1-1 0 0 0,1 1 1 0 0,0-1-1 0 0,0 1 0 0 0,-1-1 1 0 0,1 1-1 0 0,0-1 0 0 0,-1 1 1 0 0,1-1-1 0 0,-1 1 0 0 0,1-1 1 0 0,-1 1-1 0 0,1 0 0 0 0,-1-1 1 0 0,1 1-1 0 0,-1 0 0 0 0,1-1 1 0 0,-1 1-1 0 0,1 0 0 0 0,-1 0 1 0 0,1-1-1 0 0,-1 1 0 0 0,0 0 1 0 0,0 0-1 0 0,1 0 165 0 0,-1-1 0 0 0,1 1 1 0 0,-1 0-1 0 0,1 0 0 0 0,-1 0 0 0 0,1 0 0 0 0,0 0 0 0 0,-1 0 1 0 0,1 0-1 0 0,-1 0 0 0 0,1 0 0 0 0,-1 0 0 0 0,1 0 1 0 0,-1 0-1 0 0,1 0 0 0 0,0 0 0 0 0,-1 0 0 0 0,1 0 0 0 0,-1 1 1 0 0,1-1-1 0 0,0 0 0 0 0,-1 0 0 0 0,1 1 0 0 0,-1-1 1 0 0,1 0-1 0 0,0 0 0 0 0,-1 1 0 0 0,1-1 0 0 0,0 0 0 0 0,0 1 1 0 0,-1-1-1 0 0,1 0 0 0 0,0 1 0 0 0,0-1 0 0 0,-1 1 1 0 0,13 10 1919 0 0,25 8-1417 0 0,5-12-251 0 0,0-2 0 0 0,0-2-1 0 0,1-2 1 0 0,0-2-1 0 0,48-7 1 0 0,9 2 83 0 0,112-3 175 0 0,654-36 1170 0 0,296-59-41 0 0,262-21-222 0 0,-1196 106-1548 0 0,558-22-533 0 0,-737 41 4 0 0,1 2 1 0 0,-2 2-1 0 0,1 3 1 0 0,64 16-1 0 0,-113-23 425 0 0,0 0 0 0 0,0 0-1 0 0,0 1 1 0 0,0-1-1 0 0,0 0 1 0 0,0 0 0 0 0,0 0-1 0 0,0 0 1 0 0,0 0-1 0 0,0 0 1 0 0,0 0 0 0 0,0 1-1 0 0,0-1 1 0 0,0 0-1 0 0,0 0 1 0 0,0 0 0 0 0,0 0-1 0 0,0 0 1 0 0,0 0-1 0 0,0 1 1 0 0,0-1 0 0 0,0 0-1 0 0,0 0 1 0 0,0 0-1 0 0,0 0 1 0 0,0 0 0 0 0,0 0-1 0 0,1 0 1 0 0,-1 0-1 0 0,0 0 1 0 0,0 1 0 0 0,0-1-1 0 0,0 0 1 0 0,0 0-1 0 0,0 0 1 0 0,0 0 0 0 0,0 0-1 0 0,0 0 1 0 0,1 0-1 0 0,-1 0 1 0 0,0 0 0 0 0,0 0-1 0 0,0 0 1 0 0,0 0-1 0 0,0 0 1 0 0,0 0 0 0 0,1 0-1 0 0,-20 2-1448 0 0,-27-4-859 0 0,22-2-2160 0 0,-2 0-1331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0.556"/>
    </inkml:context>
    <inkml:brush xml:id="br0">
      <inkml:brushProperty name="width" value="0.035" units="cm"/>
      <inkml:brushProperty name="height" value="0.035" units="cm"/>
      <inkml:brushProperty name="color" value="#FF0066"/>
    </inkml:brush>
  </inkml:definitions>
  <inkml:trace contextRef="#ctx0" brushRef="#br0">17 1 1352 0 0,'-17'3'2364'0'0,"24"5"3257"0"0,2 2-3538 0 0,0 3-3960 0 0,-2 11 1773 0 0,0 0-1 0 0,-2 0 1 0 0,0 1-1 0 0,2 49 1 0 0,6 37-663 0 0,0-54-1195 0 0,-9-44-401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0.998"/>
    </inkml:context>
    <inkml:brush xml:id="br0">
      <inkml:brushProperty name="width" value="0.035" units="cm"/>
      <inkml:brushProperty name="height" value="0.035" units="cm"/>
      <inkml:brushProperty name="color" value="#FF0066"/>
    </inkml:brush>
  </inkml:definitions>
  <inkml:trace contextRef="#ctx0" brushRef="#br0">161 266 2272 0 0,'20'-10'310'0'0,"0"-2"0"0"0,34-25 0 0 0,-48 32-322 0 0,0 0 0 0 0,0 0-1 0 0,-1-1 1 0 0,1 1 0 0 0,-1-1-1 0 0,0-1 1 0 0,-1 1 0 0 0,0 0-1 0 0,0-1 1 0 0,0 0 0 0 0,0 0-1 0 0,2-8 1 0 0,-6 12 261 0 0,0 0 1 0 0,-1 0-1 0 0,1-1 0 0 0,0 1 1 0 0,-1 0-1 0 0,0 0 0 0 0,0 0 1 0 0,0 1-1 0 0,0-1 0 0 0,0 0 1 0 0,0 0-1 0 0,-1 0 0 0 0,1 1 1 0 0,-1-1-1 0 0,0 1 0 0 0,0-1 1 0 0,0 1-1 0 0,0 0 0 0 0,0 0 1 0 0,0 0-1 0 0,-1 0 0 0 0,1 0 1 0 0,-5-2-1 0 0,-7-6 1215 0 0,0 1 1 0 0,-29-15-1 0 0,39 22-1354 0 0,0 1 1 0 0,0-1-1 0 0,0 0 1 0 0,0 1-1 0 0,0 0 1 0 0,-1 0-1 0 0,1 0 1 0 0,0 1-1 0 0,-1-1 1 0 0,1 1-1 0 0,0 0 1 0 0,-1 0-1 0 0,1 1 1 0 0,0-1-1 0 0,-1 1 1 0 0,1 0-1 0 0,0 0 1 0 0,0 0-1 0 0,0 1 1 0 0,-8 3-1 0 0,6 0-123 0 0,-1-1 0 0 0,1 1 0 0 0,0 0 0 0 0,0 1-1 0 0,1 0 1 0 0,-1 0 0 0 0,2 0 0 0 0,-1 0-1 0 0,0 1 1 0 0,-6 13 0 0 0,4-9 55 0 0,1 1 0 0 0,0 0-1 0 0,0 1 1 0 0,2-1 0 0 0,-1 1 0 0 0,1 0 0 0 0,1 0-1 0 0,1 0 1 0 0,-1 1 0 0 0,2-1 0 0 0,0 15-1 0 0,1-27-2 0 0,0 1 0 0 0,0 0 0 0 0,0-1 0 0 0,1 1-1 0 0,-1-1 1 0 0,1 1 0 0 0,-1-1 0 0 0,1 1 0 0 0,-1-1-1 0 0,1 1 1 0 0,0-1 0 0 0,0 1 0 0 0,0-1 0 0 0,0 0-1 0 0,0 1 1 0 0,0-1 0 0 0,0 0 0 0 0,0 0 0 0 0,0 0-1 0 0,1 0 1 0 0,-1 0 0 0 0,0 0 0 0 0,1 0 0 0 0,-1 0-1 0 0,3 0 1 0 0,0 0-11 0 0,-1 0 1 0 0,1-1-1 0 0,0 1 0 0 0,-1-1 0 0 0,1 0 0 0 0,-1-1 0 0 0,1 1 1 0 0,-1 0-1 0 0,1-1 0 0 0,-1 0 0 0 0,5-1 0 0 0,6-3-35 0 0,0-1 0 0 0,0 0 0 0 0,-1-1 0 0 0,20-13-1 0 0,-19 9-238 0 0,1-1 1 0 0,-1 0-1 0 0,21-24 0 0 0,-30 31-217 0 0,-1 0 1 0 0,0-1-1 0 0,0 1 1 0 0,-1-1-1 0 0,1 0 1 0 0,-1 0-1 0 0,-1 0 1 0 0,1 0-1 0 0,-1 0 1 0 0,0-1-1 0 0,0 1 1 0 0,-1-1-1 0 0,1-11 0 0 0,-2 9-3323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1.560"/>
    </inkml:context>
    <inkml:brush xml:id="br0">
      <inkml:brushProperty name="width" value="0.035" units="cm"/>
      <inkml:brushProperty name="height" value="0.035" units="cm"/>
      <inkml:brushProperty name="color" value="#FF0066"/>
    </inkml:brush>
  </inkml:definitions>
  <inkml:trace contextRef="#ctx0" brushRef="#br0">86 0 2040 0 0,'-21'19'71'0'0,"18"-16"464"0"0,-1-1-1 0 0,1 1 0 0 0,0 0 0 0 0,0 0 0 0 0,0 0 0 0 0,0 1 1 0 0,1-1-1 0 0,-1 1 0 0 0,1 0 0 0 0,0-1 0 0 0,0 1 0 0 0,0 0 1 0 0,0 0-1 0 0,1 0 0 0 0,0 0 0 0 0,0 1 0 0 0,-1 4 1 0 0,-2 16 119 0 0,-14 163 2328 0 0,18-167-2734 0 0,0 0 1 0 0,1 0-1 0 0,1 0 0 0 0,1-1 0 0 0,1 1 0 0 0,12 35 0 0 0,0-27-891 0 0,-15-28 289 0 0,-1 0 0 0 0,1 0 0 0 0,0 0 0 0 0,0 0 0 0 0,0 0 0 0 0,0-1 0 0 0,0 1 1 0 0,0-1-1 0 0,0 1 0 0 0,0 0 0 0 0,0-1 0 0 0,0 0 0 0 0,0 1 0 0 0,0-1 0 0 0,3 1 0 0 0,4-1-4303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1.946"/>
    </inkml:context>
    <inkml:brush xml:id="br0">
      <inkml:brushProperty name="width" value="0.035" units="cm"/>
      <inkml:brushProperty name="height" value="0.035" units="cm"/>
      <inkml:brushProperty name="color" value="#FF0066"/>
    </inkml:brush>
  </inkml:definitions>
  <inkml:trace contextRef="#ctx0" brushRef="#br0">131 0 4321 0 0,'-23'19'1835'0'0,"12"-10"-639"0"0,0-1 1 0 0,0 2 0 0 0,1 0-1 0 0,-14 17 1 0 0,19-19-1184 0 0,-21 33 200 0 0,25-39-195 0 0,0 0 1 0 0,0 1-1 0 0,0-1 1 0 0,0 0-1 0 0,0 1 1 0 0,0-1-1 0 0,0 1 1 0 0,1-1 0 0 0,-1 1-1 0 0,1-1 1 0 0,0 1-1 0 0,0-1 1 0 0,0 1-1 0 0,1 4 1 0 0,-1-6 7 0 0,1 0 0 0 0,0 0 0 0 0,0 0 0 0 0,0 1 0 0 0,0-1 0 0 0,0 0 0 0 0,0 0 0 0 0,0 0 1 0 0,0-1-1 0 0,0 1 0 0 0,1 0 0 0 0,-1 0 0 0 0,0-1 0 0 0,1 1 0 0 0,-1 0 0 0 0,0-1 0 0 0,1 1 0 0 0,-1-1 0 0 0,1 0 1 0 0,-1 0-1 0 0,1 1 0 0 0,-1-1 0 0 0,0 0 0 0 0,1 0 0 0 0,-1 0 0 0 0,1 0 0 0 0,-1-1 0 0 0,2 1 0 0 0,51-10-1073 0 0,-41 7 720 0 0,0 0-55 0 0,1 1-1 0 0,0 1 0 0 0,0 0 1 0 0,-1 1-1 0 0,1 0 0 0 0,0 1 1 0 0,26 5-1 0 0,-37-5 268 0 0,0 0 0 0 0,0 0-1 0 0,0 0 1 0 0,0 1-1 0 0,0-1 1 0 0,0 0 0 0 0,0 1-1 0 0,-1 0 1 0 0,1 0 0 0 0,0 0-1 0 0,-1 0 1 0 0,0 0-1 0 0,0 0 1 0 0,1 1 0 0 0,-1-1-1 0 0,2 5 1 0 0,-3-4 69 0 0,1 1-1 0 0,-1-1 1 0 0,-1 1-1 0 0,1-1 1 0 0,0 1 0 0 0,-1-1-1 0 0,0 1 1 0 0,0-1-1 0 0,0 1 1 0 0,0-1 0 0 0,-1 1-1 0 0,1-1 1 0 0,-1 1-1 0 0,0-1 1 0 0,0 1 0 0 0,0-1-1 0 0,0 1 1 0 0,-3 4-1 0 0,-1 3 338 0 0,-1 1-1 0 0,0-1 1 0 0,0 0-1 0 0,-1 0 1 0 0,-1 0-1 0 0,1-1 1 0 0,-2-1-1 0 0,0 1 1 0 0,0-1 0 0 0,0-1-1 0 0,-1 1 1 0 0,-18 10-1 0 0,15-15-399 0 0,-1-3-190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2.116"/>
    </inkml:context>
    <inkml:brush xml:id="br0">
      <inkml:brushProperty name="width" value="0.035" units="cm"/>
      <inkml:brushProperty name="height" value="0.035" units="cm"/>
      <inkml:brushProperty name="color" value="#FF0066"/>
    </inkml:brush>
  </inkml:definitions>
  <inkml:trace contextRef="#ctx0" brushRef="#br0">0 1 3369 0 0,'2'2'644'0'0,"0"0"0"0"0,1 0 0 0 0,-1 0 0 0 0,1 0 0 0 0,-1 0-1 0 0,1 0 1 0 0,0-1 0 0 0,0 1 0 0 0,0-1 0 0 0,5 2 0 0 0,-2 0-7 0 0,13 6 176 0 0,1-1 0 0 0,0-1 1 0 0,0 0-1 0 0,0-2 0 0 0,1 0 0 0 0,0-1 1 0 0,0-2-1 0 0,22 1 0 0 0,-24-3-1082 0 0,0-1 0 0 0,-1-1 0 0 0,1-1-1 0 0,-1 0 1 0 0,1-1 0 0 0,-1-2 0 0 0,0 1 0 0 0,-1-2 0 0 0,23-11 0 0 0,-20 7-1165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2.336"/>
    </inkml:context>
    <inkml:brush xml:id="br0">
      <inkml:brushProperty name="width" value="0.035" units="cm"/>
      <inkml:brushProperty name="height" value="0.035" units="cm"/>
      <inkml:brushProperty name="color" value="#FF0066"/>
    </inkml:brush>
  </inkml:definitions>
  <inkml:trace contextRef="#ctx0" brushRef="#br0">28 0 7458 0 0,'-2'4'349'0'0,"-1"0"0"0"0,1 0 0 0 0,0 0 1 0 0,0 0-1 0 0,0 0 0 0 0,0 0 0 0 0,1 1 1 0 0,0-1-1 0 0,0 1 0 0 0,0-1 0 0 0,0 1 1 0 0,1-1-1 0 0,-1 1 0 0 0,1-1 0 0 0,1 1 1 0 0,0 8-1 0 0,-9-33-4073 0 0,8 10 174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2.629"/>
    </inkml:context>
    <inkml:brush xml:id="br0">
      <inkml:brushProperty name="width" value="0.035" units="cm"/>
      <inkml:brushProperty name="height" value="0.035" units="cm"/>
      <inkml:brushProperty name="color" value="#FF0066"/>
    </inkml:brush>
  </inkml:definitions>
  <inkml:trace contextRef="#ctx0" brushRef="#br0">4 0 4321 0 0,'0'1'256'0'0,"-1"-1"0"0"0,1 1 0 0 0,0 0 1 0 0,-1-1-1 0 0,1 1 0 0 0,0 0 0 0 0,-1 0 0 0 0,1-1 0 0 0,0 1 1 0 0,0 0-1 0 0,0 0 0 0 0,0-1 0 0 0,0 1 0 0 0,0 0 0 0 0,0 0 1 0 0,0-1-1 0 0,0 1 0 0 0,0 0 0 0 0,0 0 0 0 0,0-1 0 0 0,1 1 1 0 0,-1 0-1 0 0,0-1 0 0 0,1 2 0 0 0,12 33 1290 0 0,0 5-162 0 0,-7 11-223 0 0,-2 1 0 0 0,-5 88 0 0 0,-1-76-4508 0 0,7 69 0 0 0,3-100-400 0 0,-3-20 995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8.690"/>
    </inkml:context>
    <inkml:brush xml:id="br0">
      <inkml:brushProperty name="width" value="0.035" units="cm"/>
      <inkml:brushProperty name="height" value="0.035" units="cm"/>
      <inkml:brushProperty name="color" value="#008C3A"/>
    </inkml:brush>
  </inkml:definitions>
  <inkml:trace contextRef="#ctx0" brushRef="#br0">57 612 1144 0 0,'27'-11'779'0'0,"-1"0"-1"0"0,0-2 0 0 0,-1-1 1 0 0,0-1-1 0 0,-1-2 0 0 0,-1 0 1 0 0,40-39-1 0 0,-49 43-419 0 0,0-1 0 0 0,-2-1 0 0 0,0 0 1 0 0,-1-1-1 0 0,0 0 0 0 0,-1-1 0 0 0,-1 0 0 0 0,-1-1 0 0 0,0 1 1 0 0,-2-2-1 0 0,8-27 0 0 0,-12 39-329 0 0,-1-1-1 0 0,1 0 1 0 0,-1 1 0 0 0,-1-1 0 0 0,0 0-1 0 0,0 0 1 0 0,0 0 0 0 0,-1 0-1 0 0,0 1 1 0 0,0-1 0 0 0,-1 0 0 0 0,0 1-1 0 0,-1-1 1 0 0,0 1 0 0 0,0 0 0 0 0,0 0-1 0 0,-1 0 1 0 0,0 0 0 0 0,0 0 0 0 0,-1 1-1 0 0,1 0 1 0 0,-2 0 0 0 0,1 0 0 0 0,0 1-1 0 0,-1-1 1 0 0,0 1 0 0 0,-1 1-1 0 0,1-1 1 0 0,-1 1 0 0 0,-10-5 0 0 0,11 6 66 0 0,-1-1 1 0 0,1 1-1 0 0,-1 1 0 0 0,0-1 1 0 0,0 1-1 0 0,0 0 1 0 0,0 1-1 0 0,-1 0 1 0 0,1 0-1 0 0,0 0 0 0 0,0 1 1 0 0,-1 0-1 0 0,1 1 1 0 0,0-1-1 0 0,-1 1 1 0 0,1 1-1 0 0,0-1 0 0 0,0 1 1 0 0,0 1-1 0 0,0-1 1 0 0,1 1-1 0 0,-1 0 1 0 0,0 1-1 0 0,1 0 0 0 0,0 0 1 0 0,0 0-1 0 0,0 0 1 0 0,1 1-1 0 0,0 0 1 0 0,-1 1-1 0 0,2-1 0 0 0,-1 1 1 0 0,-4 6-1 0 0,-4 8 10 0 0,1-1 1 0 0,1 2-1 0 0,0 0 0 0 0,2 0 0 0 0,0 1 0 0 0,2 0 0 0 0,0 0 0 0 0,2 1 0 0 0,-4 28 0 0 0,6-31-73 0 0,1 1 0 0 0,1-1-1 0 0,0 1 1 0 0,2 0 0 0 0,1 0-1 0 0,7 38 1 0 0,-8-53 5 0 0,1-1-1 0 0,-1 0 1 0 0,1 1 0 0 0,0-1 0 0 0,1 0-1 0 0,-1 0 1 0 0,1 0 0 0 0,0 0-1 0 0,0-1 1 0 0,1 1 0 0 0,-1-1 0 0 0,1 0-1 0 0,0 1 1 0 0,0-2 0 0 0,0 1-1 0 0,1-1 1 0 0,-1 1 0 0 0,1-1-1 0 0,0 0 1 0 0,0-1 0 0 0,0 1 0 0 0,0-1-1 0 0,1 0 1 0 0,-1 0 0 0 0,0-1-1 0 0,1 0 1 0 0,-1 0 0 0 0,1 0 0 0 0,0 0-1 0 0,5-1 1 0 0,1 0-36 0 0,-1-1 0 0 0,0 0-1 0 0,0-1 1 0 0,0 0 0 0 0,0-1 0 0 0,0 0 0 0 0,0-1 0 0 0,-1 0 0 0 0,1-1-1 0 0,-1 0 1 0 0,19-13 0 0 0,-6 1-617 0 0,0-1 1 0 0,-1-1-1 0 0,30-32 0 0 0,-16 9-5166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2.850"/>
    </inkml:context>
    <inkml:brush xml:id="br0">
      <inkml:brushProperty name="width" value="0.035" units="cm"/>
      <inkml:brushProperty name="height" value="0.035" units="cm"/>
      <inkml:brushProperty name="color" value="#FF0066"/>
    </inkml:brush>
  </inkml:definitions>
  <inkml:trace contextRef="#ctx0" brushRef="#br0">18 1 4665 0 0,'-2'4'545'0'0,"0"1"0"0"0,0 0 0 0 0,1 0 0 0 0,0 0 0 0 0,0 0 1 0 0,0 0-1 0 0,0 0 0 0 0,1 0 0 0 0,0 1 0 0 0,0 9 0 0 0,1-8-12 0 0,-1 0 0 0 0,0-1 0 0 0,-1 1 0 0 0,0 0 0 0 0,0-1 0 0 0,-3 11 0 0 0,4-13-381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3.215"/>
    </inkml:context>
    <inkml:brush xml:id="br0">
      <inkml:brushProperty name="width" value="0.035" units="cm"/>
      <inkml:brushProperty name="height" value="0.035" units="cm"/>
      <inkml:brushProperty name="color" value="#FF0066"/>
    </inkml:brush>
  </inkml:definitions>
  <inkml:trace contextRef="#ctx0" brushRef="#br0">0 0 14483 0 0,'0'3'105'0'0,"0"-1"0"0"0,1 0 0 0 0,-1 0 0 0 0,0-1 0 0 0,1 1 0 0 0,-1 0 0 0 0,1 0 0 0 0,0 0 0 0 0,0 0 0 0 0,0 0 0 0 0,0 0 0 0 0,0-1 0 0 0,0 1 0 0 0,0-1 0 0 0,0 1 0 0 0,1 0 0 0 0,-1-1 0 0 0,1 0 0 0 0,-1 1 0 0 0,1-1 0 0 0,-1 0 0 0 0,1 0 0 0 0,0 0 0 0 0,-1 0 0 0 0,1 0 0 0 0,3 1 0 0 0,56 28 90 0 0,-56-28-128 0 0,95 34-874 0 0,118 27 0 0 0,-171-51 1144 0 0,-29-8-474 0 0,-13-4-9 0 0,0 1 0 0 0,0 0-1 0 0,0 0 1 0 0,0 0-1 0 0,0 1 1 0 0,0-1 0 0 0,-1 1-1 0 0,1 0 1 0 0,0 1 0 0 0,-1-1-1 0 0,8 7 1 0 0,-12-9 54 0 0,0 1 1 0 0,1 0 0 0 0,-1 0-1 0 0,-1 0 1 0 0,1-1-1 0 0,0 1 1 0 0,0 0 0 0 0,0 0-1 0 0,0 0 1 0 0,0-1-1 0 0,-1 1 1 0 0,1 0 0 0 0,0-1-1 0 0,-1 1 1 0 0,1 0-1 0 0,-1 0 1 0 0,1-1 0 0 0,-1 1-1 0 0,1-1 1 0 0,-1 1-1 0 0,1 0 1 0 0,-1-1-1 0 0,1 1 1 0 0,-1-1 0 0 0,-1 1-1 0 0,-21 17-664 0 0,18-14 689 0 0,-53 36-100 0 0,34-25 1107 0 0,1 2 1 0 0,-35 31-1 0 0,52-43-718 0 0,1 1 0 0 0,0-1 0 0 0,0 1 1 0 0,1 0-1 0 0,0 0 0 0 0,0 0 0 0 0,0 1 0 0 0,1 0 0 0 0,0-1 1 0 0,0 1-1 0 0,1 0 0 0 0,0 0 0 0 0,0 1 0 0 0,1-1 0 0 0,-1 8 0 0 0,1-11-211 0 0,1-1 0 0 0,0 0 0 0 0,1 1-1 0 0,-1-1 1 0 0,1 0 0 0 0,-1 1 0 0 0,1-1-1 0 0,0 0 1 0 0,0 0 0 0 0,0 0-1 0 0,1 0 1 0 0,-1 0 0 0 0,1 0 0 0 0,0 0-1 0 0,0 0 1 0 0,0 0 0 0 0,0-1 0 0 0,0 1-1 0 0,0-1 1 0 0,1 1 0 0 0,-1-1 0 0 0,1 0-1 0 0,0 0 1 0 0,-1 0 0 0 0,1-1-1 0 0,0 1 1 0 0,0-1 0 0 0,0 1 0 0 0,7 1-1 0 0,-4-1-241 0 0,0-1 0 0 0,1 1 0 0 0,0-1-1 0 0,-1 0 1 0 0,1-1 0 0 0,8 1-1 0 0,-9-2-726 0 0,1 1 0 0 0,0-1-1 0 0,-1 0 1 0 0,1-1 0 0 0,11-4 0 0 0,-1-1-3525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3.446"/>
    </inkml:context>
    <inkml:brush xml:id="br0">
      <inkml:brushProperty name="width" value="0.035" units="cm"/>
      <inkml:brushProperty name="height" value="0.035" units="cm"/>
      <inkml:brushProperty name="color" value="#FF0066"/>
    </inkml:brush>
  </inkml:definitions>
  <inkml:trace contextRef="#ctx0" brushRef="#br0">26 0 600 0 0,'17'24'2926'0'0,"-16"-23"-2762"0"0,0-1 0 0 0,-1 1-1 0 0,1 0 1 0 0,0 0 0 0 0,0-1-1 0 0,0 1 1 0 0,0 0 0 0 0,-1 0-1 0 0,1 0 1 0 0,0 0 0 0 0,-1 0 0 0 0,1 0-1 0 0,-1 0 1 0 0,1 0 0 0 0,-1 0-1 0 0,0 0 1 0 0,1 0 0 0 0,-1 0-1 0 0,0 0 1 0 0,1 0 0 0 0,-1 0 0 0 0,0 0-1 0 0,0 0 1 0 0,0 0 0 0 0,0 1-1 0 0,0-1 1 0 0,-1 0 0 0 0,1 0-1 0 0,0 0 1 0 0,0 0 0 0 0,-1 0 0 0 0,1 0-1 0 0,0 0 1 0 0,-1 0 0 0 0,1 0-1 0 0,-1 0 1 0 0,0 0 0 0 0,1 0-1 0 0,-1 0 1 0 0,0 0 0 0 0,1 0 0 0 0,-1-1-1 0 0,-2 3 1 0 0,1-1-174 0 0,-1 2 42 0 0,1-1-1 0 0,-1 0 1 0 0,0 0 0 0 0,0 0-1 0 0,0 0 1 0 0,-1 0-1 0 0,1-1 1 0 0,-1 1-1 0 0,1-1 1 0 0,-8 4-1 0 0,11-19-2575 0 0,1 5-649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3.897"/>
    </inkml:context>
    <inkml:brush xml:id="br0">
      <inkml:brushProperty name="width" value="0.035" units="cm"/>
      <inkml:brushProperty name="height" value="0.035" units="cm"/>
      <inkml:brushProperty name="color" value="#FF0066"/>
    </inkml:brush>
  </inkml:definitions>
  <inkml:trace contextRef="#ctx0" brushRef="#br0">213 43 9362 0 0,'12'6'4605'0'0,"19"0"-2611"0"0,25-3-1569 0 0,0-3 1 0 0,-1-2 0 0 0,1-3-1 0 0,-1-2 1 0 0,99-26 0 0 0,-134 27-263 0 0,1 1-2626 0 0,-39 12-637 0 0,-38 12 2101 0 0,-88 33 1727 0 0,120-42 325 0 0,1 1 0 0 0,0 2 1 0 0,-37 25-1 0 0,58-37-1026 0 0,0 1-1 0 0,0-1 1 0 0,0 0-1 0 0,1 1 1 0 0,-1-1-1 0 0,1 1 1 0 0,-1 0-1 0 0,1 0 1 0 0,-1-1-1 0 0,1 1 1 0 0,0 0 0 0 0,0 0-1 0 0,-1 3 1 0 0,8 1-358 0 0,15-6-295 0 0,52-17-863 0 0,-51 10 1096 0 0,43-7 0 0 0,-59 13 312 0 0,0 1 1 0 0,0 0 0 0 0,0 0 0 0 0,-1 0 0 0 0,1 0 0 0 0,0 1 0 0 0,0 0 0 0 0,-1 0-1 0 0,1 1 1 0 0,-1 0 0 0 0,1 0 0 0 0,7 4 0 0 0,-11-5 69 0 0,0 0 0 0 0,-1 0 0 0 0,1 0 0 0 0,-1 0 0 0 0,1 0 0 0 0,-1 1 0 0 0,1-1 1 0 0,-1 1-1 0 0,1-1 0 0 0,-1 1 0 0 0,0-1 0 0 0,0 1 0 0 0,0 0 0 0 0,0 0 0 0 0,0 0 0 0 0,-1-1 0 0 0,1 1 0 0 0,0 0 1 0 0,-1 0-1 0 0,1 0 0 0 0,-1 0 0 0 0,0 3 0 0 0,0-1 35 0 0,0 1 1 0 0,0 0-1 0 0,-1-1 1 0 0,0 1-1 0 0,0 0 0 0 0,0-1 1 0 0,-1 1-1 0 0,0-1 1 0 0,-2 6-1 0 0,-6 8 192 0 0,-1-1 0 0 0,0 0 0 0 0,-19 21 0 0 0,29-37-200 0 0,-40 46 661 0 0,-1-2 0 0 0,-3-2 0 0 0,-65 50 1 0 0,69-63-717 0 0,-57 30 0 0 0,63-41-1359 0 0,-1-2-1 0 0,-41 13 1 0 0,25-13-3952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4.862"/>
    </inkml:context>
    <inkml:brush xml:id="br0">
      <inkml:brushProperty name="width" value="0.035" units="cm"/>
      <inkml:brushProperty name="height" value="0.035" units="cm"/>
      <inkml:brushProperty name="color" value="#FF0066"/>
    </inkml:brush>
  </inkml:definitions>
  <inkml:trace contextRef="#ctx0" brushRef="#br0">17 11 1352 0 0,'-17'-9'3643'0'0,"33"8"1528"0"0,17 4-1119 0 0,-18 0-5027 0 0,3 5 1049 0 0,-1 0 0 0 0,-1 1 1 0 0,1 1-1 0 0,-1 0 0 0 0,-1 1 0 0 0,0 1 1 0 0,-1 0-1 0 0,20 22 0 0 0,3 8-47 0 0,51 74 1 0 0,-17-2 54 0 0,-5 4 0 0 0,52 126 0 0 0,-67-128-157 0 0,6-3 1 0 0,108 161-1 0 0,-118-211 267 0 0,3-2 0 0 0,2-2 0 0 0,3-2-1 0 0,3-3 1 0 0,1-3 0 0 0,3-2 0 0 0,2-3-1 0 0,75 41 1 0 0,168 77-836 0 0,-96-66-4659 0 0,-207-96 5044 0 0,4 1-451 0 0,-1 0 0 0 0,0 1 0 0 0,-1-1 0 0 0,1 1 0 0 0,9 8 0 0 0,-10-2-881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5.094"/>
    </inkml:context>
    <inkml:brush xml:id="br0">
      <inkml:brushProperty name="width" value="0.035" units="cm"/>
      <inkml:brushProperty name="height" value="0.035" units="cm"/>
      <inkml:brushProperty name="color" value="#FF0066"/>
    </inkml:brush>
  </inkml:definitions>
  <inkml:trace contextRef="#ctx0" brushRef="#br0">68 2204 13251 0 0,'-11'1'273'0'0,"6"-1"-150"0"0,1 0-1 0 0,0 0 1 0 0,0 0 0 0 0,0 0-1 0 0,0-1 1 0 0,0 0 0 0 0,0 0-1 0 0,-6-1 1 0 0,9 1-89 0 0,0 0-1 0 0,0 0 1 0 0,0 0-1 0 0,0 0 1 0 0,0 0-1 0 0,0 0 1 0 0,1 0-1 0 0,-1 0 1 0 0,0 0-1 0 0,0 0 1 0 0,1 0-1 0 0,-1-1 1 0 0,1 1-1 0 0,-1 0 1 0 0,1-1 0 0 0,-1 1-1 0 0,1 0 1 0 0,0-1-1 0 0,0 1 1 0 0,0 0-1 0 0,0-1 1 0 0,0 1-1 0 0,0 0 1 0 0,0-1-1 0 0,0 1 1 0 0,0 0-1 0 0,0-1 1 0 0,1 1-1 0 0,-1 0 1 0 0,1-2-1 0 0,4-17 122 0 0,1 1-1 0 0,0-1 0 0 0,2 1 1 0 0,0 1-1 0 0,1-1 0 0 0,12-17 1 0 0,78-104 548 0 0,-58 86-294 0 0,595-763 2269 0 0,-516 666-2612 0 0,335-382-2337 0 0,-299 364-2291 0 0,-17 23-1375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6.826"/>
    </inkml:context>
    <inkml:brush xml:id="br0">
      <inkml:brushProperty name="width" value="0.035" units="cm"/>
      <inkml:brushProperty name="height" value="0.035" units="cm"/>
      <inkml:brushProperty name="color" value="#FF0066"/>
    </inkml:brush>
  </inkml:definitions>
  <inkml:trace contextRef="#ctx0" brushRef="#br0">2676 267 1808 0 0,'-38'5'6432'0'0,"-3"-12"-3525"0"0,-38-21-1607 0 0,58 20-656 0 0,-115-41 1279 0 0,-3 7 1 0 0,-272-48-1 0 0,228 66-1627 0 0,-342 1 0 0 0,110 40-876 0 0,-63 0 191 0 0,355-15-1029 0 0,70-1-3429 0 0,20 1-419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8.550"/>
    </inkml:context>
    <inkml:brush xml:id="br0">
      <inkml:brushProperty name="width" value="0.035" units="cm"/>
      <inkml:brushProperty name="height" value="0.035" units="cm"/>
      <inkml:brushProperty name="color" value="#FF0066"/>
    </inkml:brush>
  </inkml:definitions>
  <inkml:trace contextRef="#ctx0" brushRef="#br0">133 33 2793 0 0,'2'-2'239'0'0,"-1"0"1"0"0,0 0 0 0 0,1 0 0 0 0,-1 0-1 0 0,1 1 1 0 0,0-1 0 0 0,-1 0-1 0 0,1 1 1 0 0,0 0 0 0 0,0-1 0 0 0,0 1-1 0 0,0 0 1 0 0,5-2 0 0 0,-6 2-65 0 0,1 0 0 0 0,-1 0 1 0 0,1 0-1 0 0,-1 0 0 0 0,1 1 1 0 0,0-1-1 0 0,-1 0 0 0 0,1 1 1 0 0,0-1-1 0 0,-1 1 0 0 0,1 0 1 0 0,0 0-1 0 0,0-1 0 0 0,-1 1 1 0 0,1 0-1 0 0,0 0 0 0 0,0 1 1 0 0,0-1-1 0 0,3 1 0 0 0,-5 2-140 0 0,0 0 0 0 0,1 0 0 0 0,-1 0 0 0 0,0-1 0 0 0,-1 1 0 0 0,1 0 0 0 0,0 0 0 0 0,-1 0 0 0 0,0-1 0 0 0,1 1 0 0 0,-1 0 0 0 0,0 0-1 0 0,0-1 1 0 0,-2 4 0 0 0,0 2 92 0 0,-94 246 685 0 0,13-36-824 0 0,83-216 90 0 0,0 1 0 0 0,0-1 0 0 0,0 1 0 0 0,0-1-1 0 0,1 1 1 0 0,-1 0 0 0 0,1-1 0 0 0,0 1 0 0 0,0 0 0 0 0,0-1-1 0 0,0 1 1 0 0,0 0 0 0 0,0-1 0 0 0,1 1 0 0 0,-1 0-1 0 0,1-1 1 0 0,0 1 0 0 0,0-1 0 0 0,0 1 0 0 0,0-1 0 0 0,0 1-1 0 0,1-1 1 0 0,2 4 0 0 0,-1-3 2 0 0,0-1 1 0 0,0 0-1 0 0,0 0 1 0 0,1 0-1 0 0,-1 0 0 0 0,0 0 1 0 0,1-1-1 0 0,0 0 0 0 0,-1 1 1 0 0,1-1-1 0 0,0-1 1 0 0,-1 1-1 0 0,1 0 0 0 0,0-1 1 0 0,0 0-1 0 0,5 0 0 0 0,5-1-200 0 0,0 0 0 0 0,0-1-1 0 0,-1-1 1 0 0,1 0-1 0 0,-1-1 1 0 0,0 0-1 0 0,0-1 1 0 0,15-7 0 0 0,100-64-1891 0 0,-35 19-516 0 0,-60 40 1482 0 0,0 2-68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8.758"/>
    </inkml:context>
    <inkml:brush xml:id="br0">
      <inkml:brushProperty name="width" value="0.035" units="cm"/>
      <inkml:brushProperty name="height" value="0.035" units="cm"/>
      <inkml:brushProperty name="color" value="#FF0066"/>
    </inkml:brush>
  </inkml:definitions>
  <inkml:trace contextRef="#ctx0" brushRef="#br0">257 2 7058 0 0,'-8'-1'253'0'0,"0"0"0"0"0,1 1 0 0 0,-1 0 0 0 0,0 1 0 0 0,1 0 0 0 0,-1 0 0 0 0,0 1 0 0 0,-11 3 1 0 0,15-3-139 0 0,1 0 0 0 0,0 0 1 0 0,0 0-1 0 0,0 0 1 0 0,0 0-1 0 0,0 1 1 0 0,1-1-1 0 0,-1 1 1 0 0,1 0-1 0 0,-1 0 0 0 0,1 0 1 0 0,0 0-1 0 0,0 0 1 0 0,1 1-1 0 0,-1-1 1 0 0,0 0-1 0 0,1 1 1 0 0,0-1-1 0 0,0 1 0 0 0,-1 4 1 0 0,-15 76-2148 0 0,-6 92 1 0 0,2-11 45 0 0,3-63 1046 0 0,-30 234-1687 0 0,47-321 2443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9.171"/>
    </inkml:context>
    <inkml:brush xml:id="br0">
      <inkml:brushProperty name="width" value="0.035" units="cm"/>
      <inkml:brushProperty name="height" value="0.035" units="cm"/>
      <inkml:brushProperty name="color" value="#FF0066"/>
    </inkml:brush>
  </inkml:definitions>
  <inkml:trace contextRef="#ctx0" brushRef="#br0">341 0 3081 0 0,'1'3'370'0'0,"-1"-1"1"0"0,1 1 0 0 0,-1-1 0 0 0,1 1-1 0 0,-1-1 1 0 0,0 1 0 0 0,0-1 0 0 0,0 1-1 0 0,0-1 1 0 0,-1 1 0 0 0,0 2 0 0 0,-2 14-335 0 0,-1-1 0 0 0,-1 1 0 0 0,-1-1 0 0 0,0 0 0 0 0,-18 33 0 0 0,-56 74-2377 0 0,2-2 3059 0 0,78-122-706 0 0,-1-1 0 0 0,1 1 1 0 0,-1-1-1 0 0,1 1 1 0 0,-1-1-1 0 0,1 1 0 0 0,-1-1 1 0 0,1 1-1 0 0,0 0 1 0 0,0-1-1 0 0,-1 1 1 0 0,1 0-1 0 0,0-1 0 0 0,0 1 1 0 0,0 0-1 0 0,-1-1 1 0 0,1 1-1 0 0,0 0 0 0 0,0-1 1 0 0,0 1-1 0 0,0 0 1 0 0,0-1-1 0 0,0 1 0 0 0,1 0 1 0 0,-1-1-1 0 0,0 1 1 0 0,0 0-1 0 0,0-1 0 0 0,1 1 1 0 0,-1 0-1 0 0,0-1 1 0 0,1 1-1 0 0,-1 0 0 0 0,0-1 1 0 0,1 1-1 0 0,0 0 1 0 0,1-1-84 0 0,-1 0 0 0 0,1 1 1 0 0,0-1-1 0 0,0 0 1 0 0,0 0-1 0 0,0 0 0 0 0,0 0 1 0 0,0-1-1 0 0,-1 1 0 0 0,1 0 1 0 0,0-1-1 0 0,3-1 1 0 0,54-24-1272 0 0,-48 20 1317 0 0,1 0 0 0 0,-1 1 1 0 0,1 1-1 0 0,0 0 0 0 0,0 0 0 0 0,0 1 0 0 0,1 1 0 0 0,-1 0 0 0 0,17-1 0 0 0,-26 3-21 0 0,1 0-1 0 0,0 1 0 0 0,-1-1 0 0 0,1 1 1 0 0,0 0-1 0 0,-1-1 0 0 0,1 2 1 0 0,-1-1-1 0 0,1 0 0 0 0,-1 1 1 0 0,0-1-1 0 0,1 1 0 0 0,-1 0 1 0 0,0 0-1 0 0,0 1 0 0 0,0-1 1 0 0,-1 1-1 0 0,1-1 0 0 0,-1 1 1 0 0,1 0-1 0 0,-1 0 0 0 0,0 0 0 0 0,0 0 1 0 0,0 0-1 0 0,0 0 0 0 0,-1 1 1 0 0,1-1-1 0 0,-1 0 0 0 0,0 1 1 0 0,0 0-1 0 0,0-1 0 0 0,0 1 1 0 0,-1-1-1 0 0,1 1 0 0 0,-1 5 1 0 0,0 6 51 0 0,0-1 1 0 0,-1 0 0 0 0,-1 1 0 0 0,0-1 0 0 0,-1 0 0 0 0,0 0 0 0 0,-1 0 0 0 0,-1-1 0 0 0,0 1 0 0 0,-1-1 0 0 0,0 0 0 0 0,-1 0 0 0 0,-1-1 0 0 0,-13 18 0 0 0,-2-1 550 0 0,-1-1 1 0 0,-1-2 0 0 0,-1 0-1 0 0,-47 34 1 0 0,-4-7 1062 0 0,71-50-1442 0 0,1 0 0 0 0,-1 0 0 0 0,0 0-1 0 0,0-1 1 0 0,0 0 0 0 0,0 0 0 0 0,-1 0-1 0 0,1-1 1 0 0,0 0 0 0 0,-1 0-1 0 0,1-1 1 0 0,-8 0 0 0 0,-4-6-252 0 0,1-8-270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4:39.219"/>
    </inkml:context>
    <inkml:brush xml:id="br0">
      <inkml:brushProperty name="width" value="0.035" units="cm"/>
      <inkml:brushProperty name="height" value="0.035" units="cm"/>
      <inkml:brushProperty name="color" value="#008C3A"/>
    </inkml:brush>
  </inkml:definitions>
  <inkml:trace contextRef="#ctx0" brushRef="#br0">412 286 1152 0 0,'11'-11'6401'0'0,"30"-18"-3401"0"0,-18 11-2263 0 0,-17 13-582 0 0,0 1 1 0 0,0-1-1 0 0,0 1 1 0 0,1 0-1 0 0,-1 1 1 0 0,13-6 0 0 0,-19 12 16 0 0,0-1 1 0 0,1 0 0 0 0,-1 0 0 0 0,0 1-1 0 0,0-1 1 0 0,0 0 0 0 0,-1 1 0 0 0,1-1-1 0 0,-1 0 1 0 0,1 0 0 0 0,-1 0 0 0 0,-1 4-1 0 0,2-4-73 0 0,-29 88 883 0 0,-3 0 0 0 0,-47 89 0 0 0,69-157-632 0 0,-1 0-1 0 0,-1 0 0 0 0,-1-2 1 0 0,-1 1-1 0 0,-18 19 1 0 0,40-51-43 0 0,0 0 0 0 0,-1 0 0 0 0,-1-1 0 0 0,0 0 1 0 0,5-12-1 0 0,6-13-235 0 0,25-44-162 0 0,4 1 1 0 0,84-109 0 0 0,-109 162-41 0 0,1 1-1 0 0,1 1 1 0 0,2 2 0 0 0,0 0 0 0 0,2 1-1 0 0,0 2 1 0 0,1 0 0 0 0,1 2 0 0 0,1 1 0 0 0,33-13-1 0 0,-56 27 94 0 0,1 1 0 0 0,-1-1 0 0 0,0 1 0 0 0,1 1 0 0 0,-1-1 0 0 0,1 1-1 0 0,-1 0 1 0 0,1 1 0 0 0,-1 0 0 0 0,1 0 0 0 0,-1 1 0 0 0,1 0 0 0 0,9 2 0 0 0,-13-1-3 0 0,1 0 0 0 0,-1 0 0 0 0,1 0 0 0 0,-1 0 0 0 0,0 1-1 0 0,0 0 1 0 0,0 0 0 0 0,0 0 0 0 0,-1 1 0 0 0,1-1 0 0 0,-1 1 0 0 0,0 0 0 0 0,0-1 0 0 0,0 2 0 0 0,0-1 0 0 0,-1 0 0 0 0,0 0 0 0 0,1 1 0 0 0,-2-1 0 0 0,1 1 0 0 0,1 6 0 0 0,4 17 62 0 0,-1 0 0 0 0,-2 0 0 0 0,0 1 0 0 0,-2-1 0 0 0,-1 1 0 0 0,-2 0 0 0 0,-1-1 0 0 0,-5 33 0 0 0,-1-19 85 0 0,-2 0 0 0 0,-1 0 0 0 0,-2-1 0 0 0,-32 69 0 0 0,22-69 157 0 0,-1 0-1 0 0,-2-2 0 0 0,-2-1 0 0 0,-2-1 1 0 0,-1-2-1 0 0,-1-1 0 0 0,-2-1 1 0 0,-1-2-1 0 0,-2-2 0 0 0,-1-1 0 0 0,-1-1 1 0 0,-2-3-1 0 0,0-1 0 0 0,-72 28 0 0 0,101-47-247 0 0,0 0-1 0 0,0 0 1 0 0,-1-1-1 0 0,1 0 1 0 0,-1-1-1 0 0,0-1 1 0 0,0 0-1 0 0,0-1 1 0 0,0 0-1 0 0,0-1 1 0 0,1 0-1 0 0,-1-1 1 0 0,0-1-1 0 0,1 0 1 0 0,-1 0-1 0 0,1-1 1 0 0,0-1-1 0 0,0 0 1 0 0,0-1-1 0 0,1 0 1 0 0,0-1 0 0 0,0 0-1 0 0,1-1 1 0 0,0 0-1 0 0,0 0 1 0 0,-15-18-1 0 0,-13-18-1828 0 0,2-3-3354 0 0,-1-12-2028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9.396"/>
    </inkml:context>
    <inkml:brush xml:id="br0">
      <inkml:brushProperty name="width" value="0.035" units="cm"/>
      <inkml:brushProperty name="height" value="0.035" units="cm"/>
      <inkml:brushProperty name="color" value="#FF0066"/>
    </inkml:brush>
  </inkml:definitions>
  <inkml:trace contextRef="#ctx0" brushRef="#br0">0 1 10426 0 0,'3'5'140'0'0,"-1"1"1"0"0,1-1-1 0 0,0 0 0 0 0,0 0 0 0 0,1 0 1 0 0,-1 0-1 0 0,1 0 0 0 0,0-1 0 0 0,1 1 1 0 0,-1-1-1 0 0,1 0 0 0 0,0-1 0 0 0,-1 1 1 0 0,2-1-1 0 0,-1 0 0 0 0,0 0 0 0 0,1-1 1 0 0,-1 1-1 0 0,8 1 0 0 0,10 4 159 0 0,1-1-1 0 0,0-1 1 0 0,33 5 0 0 0,-35-9-353 0 0,1 0 0 0 0,0-2 0 0 0,0 0 0 0 0,-1-2 0 0 0,1 0 0 0 0,40-10 0 0 0,126-52-4814 0 0,-152 50 3504 0 0,-27 10 829 0 0,1 1 0 0 0,-1 0 0 0 0,20-3 0 0 0,-26 6 382 0 0,0-1 1 0 0,0 1 0 0 0,0 0 0 0 0,0 0 0 0 0,0 0 0 0 0,0 1 0 0 0,0 0 0 0 0,0 0 0 0 0,0 0 0 0 0,0 0-1 0 0,0 0 1 0 0,-1 1 0 0 0,8 3 0 0 0,2 4-257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29.754"/>
    </inkml:context>
    <inkml:brush xml:id="br0">
      <inkml:brushProperty name="width" value="0.035" units="cm"/>
      <inkml:brushProperty name="height" value="0.035" units="cm"/>
      <inkml:brushProperty name="color" value="#FF0066"/>
    </inkml:brush>
  </inkml:definitions>
  <inkml:trace contextRef="#ctx0" brushRef="#br0">559 479 10946 0 0,'-6'-12'3909'0'0,"6"-26"-2942"0"0,0 29-651 0 0,-2-20-359 0 0,0-1-1 0 0,-2 1 1 0 0,-2 0-1 0 0,0 0 0 0 0,-2 0 1 0 0,-1 1-1 0 0,-21-45 1 0 0,24 61-127 0 0,-1 1 1 0 0,0 0 0 0 0,0 0-1 0 0,-1 1 1 0 0,0 0-1 0 0,-1 1 1 0 0,0-1-1 0 0,-19-13 1 0 0,21 18 157 0 0,0 1 1 0 0,0-1-1 0 0,-1 2 1 0 0,1-1-1 0 0,-1 1 0 0 0,0 0 1 0 0,0 1-1 0 0,0 0 1 0 0,-1 0-1 0 0,1 1 0 0 0,0 0 1 0 0,-1 0-1 0 0,1 1 1 0 0,-14 1-1 0 0,14 0 64 0 0,0 1 0 0 0,1 0 1 0 0,-1 0-1 0 0,1 0 0 0 0,-1 1 0 0 0,1 1 0 0 0,0-1 0 0 0,0 1 0 0 0,1 0 1 0 0,-1 1-1 0 0,1-1 0 0 0,0 1 0 0 0,0 1 0 0 0,0-1 0 0 0,1 1 1 0 0,0 0-1 0 0,0 0 0 0 0,0 0 0 0 0,-6 14 0 0 0,-6 11-212 0 0,2 0 1 0 0,2 1-1 0 0,-12 39 0 0 0,19-54 132 0 0,-9 30 19 0 0,-15 74 0 0 0,27-106 257 0 0,1 0 0 0 0,0 0 1 0 0,1 0-1 0 0,1 0 0 0 0,0 0 0 0 0,1 0 1 0 0,1 0-1 0 0,0 0 0 0 0,7 22 1 0 0,-7-32-175 0 0,0 0 0 0 0,0-1 0 0 0,0 1 0 0 0,1 0 0 0 0,-1-1 0 0 0,1 1 0 0 0,0-1 1 0 0,1 0-1 0 0,-1 0 0 0 0,1 0 0 0 0,0-1 0 0 0,0 1 0 0 0,0-1 0 0 0,0 0 0 0 0,0 0 1 0 0,1 0-1 0 0,-1 0 0 0 0,7 2 0 0 0,-3-3-47 0 0,0 0 0 0 0,0 0 0 0 0,0-1 0 0 0,0 1 0 0 0,0-2-1 0 0,1 1 1 0 0,-1-1 0 0 0,0-1 0 0 0,0 1 0 0 0,15-4 0 0 0,-4-1-41 0 0,0 0 1 0 0,0-2-1 0 0,0 0 0 0 0,-1-1 0 0 0,0-1 0 0 0,0 0 1 0 0,-1-2-1 0 0,29-22 0 0 0,-28 16-118 0 0,0-1 0 0 0,-2 0 0 0 0,0-1-1 0 0,-1-1 1 0 0,-2 0 0 0 0,23-44 0 0 0,-16 21-1589 0 0,17-49-1 0 0,-23 47-3524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31.563"/>
    </inkml:context>
    <inkml:brush xml:id="br0">
      <inkml:brushProperty name="width" value="0.035" units="cm"/>
      <inkml:brushProperty name="height" value="0.035" units="cm"/>
      <inkml:brushProperty name="color" value="#FF0066"/>
    </inkml:brush>
  </inkml:definitions>
  <inkml:trace contextRef="#ctx0" brushRef="#br0">310 22 3081 0 0,'-2'-2'461'0'0,"0"0"0"0"0,0 0 0 0 0,0 0 0 0 0,0 0 1 0 0,0 0-1 0 0,0 1 0 0 0,-1-1 0 0 0,1 1 0 0 0,-1-1 0 0 0,1 1 1 0 0,-6-2-1 0 0,7 3-372 0 0,0 1-1 0 0,0-1 1 0 0,0 0 0 0 0,0 1 0 0 0,0-1 0 0 0,0 1 0 0 0,0-1 0 0 0,0 1 0 0 0,1-1 0 0 0,-1 1 0 0 0,0 0-1 0 0,0-1 1 0 0,1 1 0 0 0,-1 0 0 0 0,0 0 0 0 0,1-1 0 0 0,-1 1 0 0 0,1 0 0 0 0,-1 0 0 0 0,1 0-1 0 0,-1 0 1 0 0,1 0 0 0 0,0 0 0 0 0,-1 0 0 0 0,1 0 0 0 0,0 0 0 0 0,0 0 0 0 0,0 0 0 0 0,0 0 0 0 0,0 2-1 0 0,-9 46 755 0 0,-5 99 0 0 0,0 8-353 0 0,-21 13-1523 0 0,-78 223 1 0 0,65-238 465 0 0,23-49-1058 0 0,25-105 1586 0 0,0 0-1 0 0,0 0 1 0 0,-1 0 0 0 0,1 0 0 0 0,0 1 0 0 0,0-1 0 0 0,0 0 0 0 0,0 0 0 0 0,0 0 0 0 0,0 1 0 0 0,0-1 0 0 0,0 0 0 0 0,0 0 0 0 0,-1 1-1 0 0,1-1 1 0 0,0 0 0 0 0,0 0 0 0 0,0 0 0 0 0,0 1 0 0 0,0-1 0 0 0,0 0 0 0 0,0 0 0 0 0,1 1 0 0 0,-1-1 0 0 0,0 0 0 0 0,0 0-1 0 0,0 0 1 0 0,0 1 0 0 0,0-1 0 0 0,0 0 0 0 0,0 0 0 0 0,0 0 0 0 0,0 1 0 0 0,1-1 0 0 0,-1 0 0 0 0,0 0 0 0 0,0 0 0 0 0,0 0-1 0 0,0 0 1 0 0,1 1 0 0 0,-1-1 0 0 0,0 0 0 0 0,0 0 0 0 0,0 0 0 0 0,1 0 0 0 0,-1 0 0 0 0,0 0 0 0 0,0 0 0 0 0,0 0 0 0 0,1 0 0 0 0,-1 0-1 0 0,0 1 1 0 0,0-1 0 0 0,1 0 0 0 0,-1 0 0 0 0,0 0 0 0 0,0-1 0 0 0,0 1 0 0 0,1 0 0 0 0,-1 0 0 0 0,0 0 0 0 0,0 0 0 0 0,0 0-1 0 0,1 0 1 0 0,-1 0 0 0 0,0 0 0 0 0,0 0 0 0 0,1-1 0 0 0,4-7-936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31.861"/>
    </inkml:context>
    <inkml:brush xml:id="br0">
      <inkml:brushProperty name="width" value="0.035" units="cm"/>
      <inkml:brushProperty name="height" value="0.035" units="cm"/>
      <inkml:brushProperty name="color" value="#FF0066"/>
    </inkml:brush>
  </inkml:definitions>
  <inkml:trace contextRef="#ctx0" brushRef="#br0">361 1 13883 0 0,'-7'5'18'0'0,"-1"0"1"0"0,1 0-1 0 0,1 1 0 0 0,-1 0 1 0 0,1 0-1 0 0,-8 11 0 0 0,9-11-469 0 0,0 0 0 0 0,-1 0 1 0 0,1 0-1 0 0,-1-1 0 0 0,-1 0 0 0 0,1 0 0 0 0,-1 0 0 0 0,-11 6 0 0 0,-31 9 833 0 0,20-9 994 0 0,-50 28 1 0 0,72-35-1222 0 0,0 1 1 0 0,0 0 0 0 0,0 0-1 0 0,1 1 1 0 0,-1-1-1 0 0,2 1 1 0 0,-1 1 0 0 0,0-1-1 0 0,1 1 1 0 0,1 0 0 0 0,-7 12-1 0 0,9-16-172 0 0,1 1 0 0 0,1 0-1 0 0,-1-1 1 0 0,0 1 0 0 0,1 0 0 0 0,0 0-1 0 0,0 0 1 0 0,0-1 0 0 0,0 1 0 0 0,1 0-1 0 0,0 0 1 0 0,-1 0 0 0 0,1-1 0 0 0,1 1-1 0 0,-1-1 1 0 0,0 1 0 0 0,1-1 0 0 0,0 1-1 0 0,0-1 1 0 0,0 0 0 0 0,0 0 0 0 0,0 0-1 0 0,1 0 1 0 0,-1 0 0 0 0,7 5 0 0 0,6 7-131 0 0,2 0-1 0 0,0-1 1 0 0,21 12 0 0 0,-33-22 132 0 0,29 17-1037 0 0,0-1 1 0 0,72 30 0 0 0,-67-35-2928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5.095"/>
    </inkml:context>
    <inkml:brush xml:id="br0">
      <inkml:brushProperty name="width" value="0.035" units="cm"/>
      <inkml:brushProperty name="height" value="0.035" units="cm"/>
      <inkml:brushProperty name="color" value="#FF0066"/>
    </inkml:brush>
  </inkml:definitions>
  <inkml:trace contextRef="#ctx0" brushRef="#br0">181 1719 2272 0 0,'-6'0'197'0'0,"-1"1"-1"0"0,0-1 1 0 0,0 0-1 0 0,1-1 1 0 0,-1 0-1 0 0,1 0 0 0 0,-1 0 1 0 0,1-1-1 0 0,-1 0 1 0 0,1 0-1 0 0,0-1 0 0 0,-1 1 1 0 0,1-1-1 0 0,1-1 1 0 0,-1 1-1 0 0,0-1 0 0 0,1 0 1 0 0,0 0-1 0 0,0-1 1 0 0,0 1-1 0 0,1-1 1 0 0,-1 0-1 0 0,1-1 0 0 0,0 1 1 0 0,0-1-1 0 0,1 1 1 0 0,0-1-1 0 0,0 0 0 0 0,0 0 1 0 0,1-1-1 0 0,0 1 1 0 0,0-1-1 0 0,1 1 1 0 0,-1-1-1 0 0,1-6 0 0 0,-3-12 995 0 0,1-1 0 0 0,1 1 0 0 0,2-1-1 0 0,0 1 1 0 0,6-34 0 0 0,-2 37-826 0 0,1 1 0 0 0,1 0 0 0 0,15-37 0 0 0,48-81 74 0 0,113-174-1 0 0,-128 226-374 0 0,239-459 167 0 0,-289 539-236 0 0,8-16-62 0 0,-1 0-1 0 0,0-1 1 0 0,-2 0 0 0 0,-1 0 0 0 0,7-35 0 0 0,-15 78 132 0 0,1 1 0 0 0,6 35 1 0 0,2 18-203 0 0,-5 459 125 0 0,-5-498 30 0 0,-1 77 90 0 0,3-101-100 0 0,0 0 0 0 0,0 1 0 0 0,1-1 0 0 0,0 0 0 0 0,1-1-1 0 0,0 1 1 0 0,1 0 0 0 0,6 12 0 0 0,-9-20-4 0 0,0-1 0 0 0,0 1 0 0 0,0 0 0 0 0,0-1 0 0 0,1 1 1 0 0,-1-1-1 0 0,0 1 0 0 0,0-1 0 0 0,1 0 0 0 0,-1 1 0 0 0,1-1 0 0 0,0 0 0 0 0,-1 0 0 0 0,1 0 0 0 0,0 0 0 0 0,-1-1 0 0 0,1 1 0 0 0,0 0 1 0 0,0-1-1 0 0,0 1 0 0 0,0-1 0 0 0,-1 1 0 0 0,5-1 0 0 0,-3 0 13 0 0,1-1 0 0 0,-1 0 0 0 0,0 0 0 0 0,1 0 0 0 0,-1 0 0 0 0,0 0 0 0 0,1-1 0 0 0,-1 1 1 0 0,0-1-1 0 0,0 0 0 0 0,0 0 0 0 0,3-2 0 0 0,6-7 60 0 0,0-1 0 0 0,0 0 0 0 0,-1 0 0 0 0,13-20 1 0 0,17-32 99 0 0,-2-3 0 0 0,37-91 1 0 0,-45 90-15 0 0,3 2 1 0 0,65-98-1 0 0,-90 151-175 0 0,51-64-335 0 0,-53 70 306 0 0,0 0 0 0 0,0 0 0 0 0,0 1 0 0 0,1-1 0 0 0,0 2 0 0 0,0-1 1 0 0,14-6-1 0 0,-20 12 31 0 0,0 0-1 0 0,0 0 1 0 0,-1 0 0 0 0,1 0 0 0 0,0 0 0 0 0,0 0 0 0 0,0 1 0 0 0,-1-1 0 0 0,1 1 0 0 0,0-1 0 0 0,0 1 0 0 0,-1-1 0 0 0,1 1 0 0 0,0 0 0 0 0,-1 0 0 0 0,1 0 0 0 0,-1 0 0 0 0,1 0 0 0 0,-1 0-1 0 0,0 1 1 0 0,1-1 0 0 0,-1 0 0 0 0,0 1 0 0 0,0-1 0 0 0,0 1 0 0 0,0-1 0 0 0,0 1 0 0 0,0-1 0 0 0,1 4 0 0 0,25 50-242 0 0,-17-23 255 0 0,0 0-1 0 0,-3 0 1 0 0,0 1 0 0 0,-2 0-1 0 0,1 64 1 0 0,-18 171 28 0 0,8-217-24 0 0,-16 117 109 0 0,10-102-127 0 0,3 0-1 0 0,3 113 1 0 0,4-174-312 0 0,1 1-1 0 0,-1-1 0 0 0,1 1 1 0 0,1-1-1 0 0,-1 0 0 0 0,1 0 1 0 0,0 0-1 0 0,0 0 1 0 0,0 0-1 0 0,1 0 0 0 0,4 6 1 0 0,0-3-5444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5.642"/>
    </inkml:context>
    <inkml:brush xml:id="br0">
      <inkml:brushProperty name="width" value="0.035" units="cm"/>
      <inkml:brushProperty name="height" value="0.035" units="cm"/>
      <inkml:brushProperty name="color" value="#FF0066"/>
    </inkml:brush>
  </inkml:definitions>
  <inkml:trace contextRef="#ctx0" brushRef="#br0">51 1542 2529 0 0,'-1'0'92'0'0,"0"0"1"0"0,0-1 0 0 0,0 1 0 0 0,0-1 0 0 0,0 1 0 0 0,0-1 0 0 0,1 1-1 0 0,-1-1 1 0 0,0 1 0 0 0,0-1 0 0 0,1 0 0 0 0,-1 0 0 0 0,0 1 0 0 0,1-1-1 0 0,-1 0 1 0 0,1 0 0 0 0,-1 0 0 0 0,1 0 0 0 0,-1 1 0 0 0,1-1 0 0 0,0 0-1 0 0,-1 0 1 0 0,1 0 0 0 0,0 0 0 0 0,0 0 0 0 0,-1 0 0 0 0,1 0 0 0 0,0-1 0 0 0,-7-17-2778 0 0,6 19 2602 0 0,0 0 0 0 0,0 0 0 0 0,1 0 0 0 0,-1 0 0 0 0,0 0 1 0 0,0 0-1 0 0,0 0 0 0 0,0 0 0 0 0,1 1 0 0 0,-1-1 1 0 0,0 0-1 0 0,0 0 0 0 0,0 1 0 0 0,1-1 0 0 0,-1 1 0 0 0,0-1 1 0 0,1 0-1 0 0,-1 1 0 0 0,0 0 0 0 0,1-1 0 0 0,-11 12 15364 0 0,15-14-15141 0 0,-1 0 0 0 0,1 0 0 0 0,-1 0 0 0 0,0-1-1 0 0,0 0 1 0 0,0 1 0 0 0,0-1 0 0 0,-1 0 0 0 0,1 0 0 0 0,-1-1 0 0 0,1 1 0 0 0,-1 0-1 0 0,0-1 1 0 0,2-6 0 0 0,24-67 751 0 0,-15 37-611 0 0,116-326 895 0 0,106-264-871 0 0,-232 622-317 0 0,80-169-225 0 0,-68 148-19 0 0,2 2-1 0 0,0 0 0 0 0,2 1 1 0 0,22-25-1 0 0,-40 51 237 0 0,-1-1 0 0 0,1 0 0 0 0,-1 0 0 0 0,1 1-1 0 0,-1-1 1 0 0,1 0 0 0 0,0 1 0 0 0,-1-1 0 0 0,1 1 0 0 0,0-1 0 0 0,-1 1 0 0 0,1-1 0 0 0,0 1 0 0 0,0-1 0 0 0,0 1 0 0 0,-1 0 0 0 0,1-1 0 0 0,0 1 0 0 0,0 0-1 0 0,0 0 1 0 0,0 0 0 0 0,0 0 0 0 0,-1 0 0 0 0,1 0 0 0 0,0 0 0 0 0,0 0 0 0 0,0 0 0 0 0,0 0 0 0 0,0 0 0 0 0,0 1 0 0 0,1 0 1 0 0,-1 0 0 0 0,0 0 1 0 0,0 0-1 0 0,0 1 1 0 0,0-1-1 0 0,0 1 0 0 0,-1-1 1 0 0,1 1-1 0 0,0-1 0 0 0,-1 1 1 0 0,1-1-1 0 0,-1 1 1 0 0,1-1-1 0 0,0 4 0 0 0,3 74-157 0 0,-4-68 107 0 0,-6 177-10 0 0,-8 0 0 0 0,-62 297 0 0 0,16-228 790 0 0,-9 50 331 0 0,67-271-1218 0 0,4-29-785 0 0,3-25-1025 0 0,-1-8-4008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5.812"/>
    </inkml:context>
    <inkml:brush xml:id="br0">
      <inkml:brushProperty name="width" value="0.035" units="cm"/>
      <inkml:brushProperty name="height" value="0.035" units="cm"/>
      <inkml:brushProperty name="color" value="#FF0066"/>
    </inkml:brush>
  </inkml:definitions>
  <inkml:trace contextRef="#ctx0" brushRef="#br0">6 94 13251 0 0,'-4'11'1176'0'0,"3"-1"-944"0"0,1-3-232 0 0,4-4 0 0 0,0-1 160 0 0,3 4-8 0 0,6 4-8 0 0,9 5 0 0 0,13 2 96 0 0,15-2 16 0 0,16-11 8 0 0,6-9 0 0 0,5-11-1152 0 0,2-7-232 0 0,2-9-40 0 0,4-3-16 0 0,3-3 919 0 0,-8-6 193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6.219"/>
    </inkml:context>
    <inkml:brush xml:id="br0">
      <inkml:brushProperty name="width" value="0.035" units="cm"/>
      <inkml:brushProperty name="height" value="0.035" units="cm"/>
      <inkml:brushProperty name="color" value="#FF0066"/>
    </inkml:brush>
  </inkml:definitions>
  <inkml:trace contextRef="#ctx0" brushRef="#br0">784 1 13251 0 0,'-11'5'410'0'0,"-1"0"-1"0"0,0-1 1 0 0,-19 5 0 0 0,-73 5-4497 0 0,10-2 2423 0 0,63-5 2621 0 0,0 1-1 0 0,0 2 1 0 0,1 1-1 0 0,-33 17 1 0 0,44-19-437 0 0,1 2 1 0 0,1 0-1 0 0,0 0 0 0 0,0 2 1 0 0,1 0-1 0 0,1 1 1 0 0,-22 25-1 0 0,36-38-516 0 0,0 0 0 0 0,0 1 0 0 0,0-1 1 0 0,0 0-1 0 0,0 1 0 0 0,0-1 0 0 0,0 1 0 0 0,0-1 0 0 0,1 1 0 0 0,-1 0 0 0 0,1-1 0 0 0,-1 1 0 0 0,1 0 1 0 0,0-1-1 0 0,0 1 0 0 0,-1 0 0 0 0,1-1 0 0 0,0 1 0 0 0,1 0 0 0 0,-1 0 0 0 0,0-1 0 0 0,0 1 0 0 0,1 1 1 0 0,1 0-33 0 0,-1 0 1 0 0,1-1 0 0 0,-1 1 0 0 0,1-1 0 0 0,0 0 0 0 0,0 1 0 0 0,0-1 0 0 0,0 0 0 0 0,1 0 0 0 0,-1-1 0 0 0,0 1 0 0 0,4 2-1 0 0,10 4-268 0 0,-1-1 0 0 0,1 0 0 0 0,29 7 0 0 0,-36-11 153 0 0,27 7-552 0 0,-1 2 0 0 0,0 1 0 0 0,-1 2 0 0 0,-1 1 0 0 0,38 25 1 0 0,-62-35 409 0 0,0 1 0 0 0,0 0 0 0 0,-1 1 0 0 0,0 0 0 0 0,-1 0 0 0 0,1 1 0 0 0,-2 0 0 0 0,1 0 0 0 0,6 14 0 0 0,-9-15 116 0 0,-1 0 0 0 0,0 0 1 0 0,-1 0-1 0 0,0 1 0 0 0,0-1 0 0 0,-1 1 1 0 0,0-1-1 0 0,0 1 0 0 0,-1-1 1 0 0,0 1-1 0 0,-1-1 0 0 0,0 1 1 0 0,-3 15-1 0 0,-2-5 264 0 0,0 0 1 0 0,-2 0-1 0 0,0 0 1 0 0,-1-1-1 0 0,-1 0 0 0 0,0 0 1 0 0,-2-1-1 0 0,-15 18 1 0 0,-11 9 1386 0 0,-71 63 0 0 0,-36 13 2484 0 0,125-105-3371 0 0,-1-1 0 0 0,-1-1 0 0 0,0-1 0 0 0,-1-1 0 0 0,-32 12 1 0 0,52-22-591 0 0,1 0 1 0 0,0 0 0 0 0,-1-1-1 0 0,1 1 1 0 0,0 0 0 0 0,-1-1-1 0 0,1 1 1 0 0,-1-1 0 0 0,1 0-1 0 0,-1 0 1 0 0,1 0 0 0 0,-1 0-1 0 0,1 0 1 0 0,-1-1 0 0 0,1 1-1 0 0,0-1 1 0 0,-1 0 0 0 0,1 1-1 0 0,-1-1 1 0 0,1 0 0 0 0,0 0 0 0 0,0-1-1 0 0,0 1 1 0 0,0 0 0 0 0,0-1-1 0 0,0 1 1 0 0,0-1 0 0 0,0 0-1 0 0,0 0 1 0 0,1 1 0 0 0,-3-4-1 0 0,2-1-277 0 0,-1 0-1 0 0,1 1 0 0 0,1-1 1 0 0,-1 0-1 0 0,1 0 0 0 0,0-1 1 0 0,0 1-1 0 0,1 0 1 0 0,0 0-1 0 0,0 0 0 0 0,2-12 1 0 0,4-26-5399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6.815"/>
    </inkml:context>
    <inkml:brush xml:id="br0">
      <inkml:brushProperty name="width" value="0.035" units="cm"/>
      <inkml:brushProperty name="height" value="0.035" units="cm"/>
      <inkml:brushProperty name="color" value="#FF0066"/>
    </inkml:brush>
  </inkml:definitions>
  <inkml:trace contextRef="#ctx0" brushRef="#br0">621 591 2040 0 0,'70'-18'1145'0'0,"74"-29"-1"0"0,-118 37-667 0 0,-2-2 1 0 0,1 0 0 0 0,-2-1-1 0 0,0-1 1 0 0,0-2 0 0 0,23-20-1 0 0,-41 31-334 0 0,0 0-1 0 0,0 0 0 0 0,-1 0 1 0 0,1-1-1 0 0,-1 1 1 0 0,-1-1-1 0 0,1 0 0 0 0,-1 0 1 0 0,0 0-1 0 0,-1-1 1 0 0,1 1-1 0 0,-1-1 0 0 0,0 1 1 0 0,-1-1-1 0 0,1-7 1 0 0,-1 4 307 0 0,-1 0 1 0 0,0 1 0 0 0,-1-1 0 0 0,0 1 0 0 0,-1-1-1 0 0,0 1 1 0 0,0-1 0 0 0,-1 1 0 0 0,-7-17 0 0 0,2 10-52 0 0,-1 0 1 0 0,0 1-1 0 0,-1 0 1 0 0,-1 0 0 0 0,0 1-1 0 0,-1 1 1 0 0,0 0-1 0 0,-1 1 1 0 0,0 0-1 0 0,-1 1 1 0 0,-21-13-1 0 0,30 21-386 0 0,-1-1 0 0 0,0 2 0 0 0,0-1 0 0 0,0 1 0 0 0,0 0 0 0 0,0 0 0 0 0,-1 0 0 0 0,1 1 0 0 0,-1 0 0 0 0,1 1 0 0 0,-1-1 0 0 0,1 1 0 0 0,-1 0 0 0 0,-10 2 0 0 0,8 0-14 0 0,0 1 0 0 0,1 0-1 0 0,-1 0 1 0 0,0 0 0 0 0,1 1-1 0 0,0 1 1 0 0,0 0 0 0 0,0 0-1 0 0,-9 8 1 0 0,-9 11-79 0 0,1 1 0 0 0,1 2 1 0 0,1 1-1 0 0,-25 38 0 0 0,34-45 11 0 0,-17 22 49 0 0,-214 315-43 0 0,192-271 335 0 0,4 2 0 0 0,-48 118 0 0 0,82-168-212 0 0,3 1-1 0 0,0 0 1 0 0,3 0-1 0 0,1 1 0 0 0,2 0 1 0 0,0 59-1 0 0,6-78-20 0 0,1 0 0 0 0,2 0 0 0 0,0 0 0 0 0,1-1 0 0 0,14 42 0 0 0,-13-50-30 0 0,0 0 0 0 0,2 0 1 0 0,-1-1-1 0 0,2 0 0 0 0,-1 0 1 0 0,2 0-1 0 0,0-1 0 0 0,0-1 1 0 0,1 1-1 0 0,11 9 0 0 0,-11-14 15 0 0,0 1 0 0 0,1-1 0 0 0,-1-1 0 0 0,1 0 0 0 0,0 0 0 0 0,1-1 0 0 0,-1 0-1 0 0,1-1 1 0 0,-1-1 0 0 0,1 1 0 0 0,0-2 0 0 0,0 0 0 0 0,0 0 0 0 0,0-1 0 0 0,0-1-1 0 0,0 0 1 0 0,0-1 0 0 0,13-3 0 0 0,4-1 52 0 0,-1-1 0 0 0,0-2 0 0 0,-1-1 0 0 0,0-1 0 0 0,0-2 0 0 0,34-21 0 0 0,-31 15-18 0 0,-2-2 1 0 0,0 0 0 0 0,-2-2-1 0 0,0-1 1 0 0,-2-2-1 0 0,-1 0 1 0 0,-1-1-1 0 0,-1-1 1 0 0,23-40-1 0 0,-31 44-123 0 0,-1 0-1 0 0,-1-1 1 0 0,-1 0-1 0 0,-1-1 1 0 0,-2 0-1 0 0,0 0 1 0 0,-2 0-1 0 0,0-1 0 0 0,-2 0 1 0 0,-1 0-1 0 0,-2 0 1 0 0,-3-44-1 0 0,-1 43-39 0 0,-1 0 1 0 0,-2 0-1 0 0,0 1 0 0 0,-2 0 0 0 0,-13-29 0 0 0,19 48 58 0 0,-1 0 0 0 0,0-1 0 0 0,-1 1 0 0 0,1 1-1 0 0,-2-1 1 0 0,1 1 0 0 0,-1 0 0 0 0,0 0 0 0 0,-1 0 0 0 0,1 1-1 0 0,-1 0 1 0 0,0 0 0 0 0,-1 1 0 0 0,0 0 0 0 0,1 0 0 0 0,-2 1-1 0 0,1 0 1 0 0,0 0 0 0 0,-17-4 0 0 0,19 7-44 0 0,0 1 1 0 0,-1 0-1 0 0,1 0 1 0 0,0 0-1 0 0,0 1 0 0 0,0-1 1 0 0,-1 1-1 0 0,1 1 1 0 0,0-1-1 0 0,0 1 0 0 0,0 1 1 0 0,1-1-1 0 0,-1 1 1 0 0,0-1-1 0 0,1 2 0 0 0,0-1 1 0 0,0 1-1 0 0,0-1 1 0 0,0 1-1 0 0,0 1 1 0 0,1-1-1 0 0,0 1 0 0 0,0 0 1 0 0,0 0-1 0 0,0 0 1 0 0,1 0-1 0 0,0 0 0 0 0,0 1 1 0 0,0 0-1 0 0,1-1 1 0 0,0 1-1 0 0,0 0 0 0 0,0 0 1 0 0,1 0-1 0 0,0 1 1 0 0,0-1-1 0 0,1 0 1 0 0,-1 0-1 0 0,2 12 0 0 0,2 15-1841 0 0,4 3-3301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7.363"/>
    </inkml:context>
    <inkml:brush xml:id="br0">
      <inkml:brushProperty name="width" value="0.035" units="cm"/>
      <inkml:brushProperty name="height" value="0.035" units="cm"/>
      <inkml:brushProperty name="color" value="#FF0066"/>
    </inkml:brush>
  </inkml:definitions>
  <inkml:trace contextRef="#ctx0" brushRef="#br0">31 26 1584 0 0,'-10'-2'-2273'0'0,"-10"-6"7800"0"0,20 8-5316 0 0,0 0 0 0 0,1 0 0 0 0,-1 0 0 0 0,0 0 0 0 0,1 0 0 0 0,-1 0 0 0 0,1-1 0 0 0,-1 1 0 0 0,0 0 0 0 0,0 0 1 0 0,1 0-1 0 0,-1 0 0 0 0,0-1 0 0 0,1 1 0 0 0,-1 0 0 0 0,0 0 0 0 0,0-1 0 0 0,1 1 0 0 0,-1 0 0 0 0,0-1 0 0 0,0 1 0 0 0,0 0 1 0 0,1 0-1 0 0,-1-1 0 0 0,0 1 0 0 0,0 0 0 0 0,0-1 0 0 0,0 1 0 0 0,0 0 0 0 0,0-1 0 0 0,0 1 0 0 0,0-1 0 0 0,0 1 1 0 0,0 0-1 0 0,0-1 0 0 0,0 1 0 0 0,0 0 0 0 0,0-1 0 0 0,0 1 0 0 0,0 0 0 0 0,0-1 0 0 0,0 1 0 0 0,0 0 0 0 0,0-1 0 0 0,-1 1 1 0 0,1 0-1 0 0,0-1 0 0 0,0 1 0 0 0,0 0 0 0 0,-1-1 0 0 0,1 1 0 0 0,0 0 0 0 0,0 0 0 0 0,-1-1 0 0 0,1 1 0 0 0,0 0 1 0 0,-1 0-1 0 0,0-1 0 0 0,3 1-209 0 0,0 0 0 0 0,0 0 0 0 0,0 0 0 0 0,0 0 0 0 0,0 0 0 0 0,0 1 0 0 0,0-1 0 0 0,-1 1 0 0 0,1-1 0 0 0,0 1 0 0 0,0 0 0 0 0,-1-1 0 0 0,1 1 0 0 0,0 0 1 0 0,-1 0-1 0 0,1 0 0 0 0,-1 0 0 0 0,1 1 0 0 0,-1-1 0 0 0,1 0 0 0 0,-1 0 0 0 0,0 1 0 0 0,0-1 0 0 0,1 1 0 0 0,-1 0 0 0 0,0-1 0 0 0,-1 1 0 0 0,2 2 0 0 0,24 56 335 0 0,-22-49-196 0 0,23 70 192 0 0,-16-43-457 0 0,2 0-1 0 0,1-1 1 0 0,2 0 0 0 0,2-1 0 0 0,25 37 0 0 0,-41-70-107 0 0,1 1 1 0 0,-1-1-1 0 0,1 1 0 0 0,0-1 0 0 0,1 0 1 0 0,-1 0-1 0 0,0 0 0 0 0,1-1 0 0 0,0 1 1 0 0,0-1-1 0 0,-1 0 0 0 0,1 0 0 0 0,1 0 1 0 0,-1 0-1 0 0,0-1 0 0 0,0 1 0 0 0,0-1 1 0 0,1-1-1 0 0,-1 1 0 0 0,1 0 1 0 0,-1-1-1 0 0,1 0 0 0 0,4 0 0 0 0,-4-1-74 0 0,-1 0-1 0 0,1 0 0 0 0,0-1 0 0 0,-1 1 0 0 0,1-1 1 0 0,-1 0-1 0 0,0 0 0 0 0,0-1 0 0 0,0 1 1 0 0,0-1-1 0 0,6-5 0 0 0,22-30 690 0 0,-8-8-384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47.078"/>
    </inkml:context>
    <inkml:brush xml:id="br0">
      <inkml:brushProperty name="width" value="0.035" units="cm"/>
      <inkml:brushProperty name="height" value="0.035" units="cm"/>
      <inkml:brushProperty name="color" value="#FF0066"/>
    </inkml:brush>
  </inkml:definitions>
  <inkml:trace contextRef="#ctx0" brushRef="#br0">39 176 776 0 0,'-13'5'-1039'0'0,"-12"4"5076"0"0,45-23 2966 0 0,-5 4-4597 0 0,22-12 2303 0 0,-35 22-4591 0 0,0-1 1 0 0,0 1-1 0 0,-1-1 1 0 0,1 1-1 0 0,0 0 1 0 0,0 0-1 0 0,0-1 1 0 0,0 1-1 0 0,-1 0 1 0 0,1 1-1 0 0,0-1 1 0 0,0 0-1 0 0,0 0 1 0 0,-1 1-1 0 0,1-1 1 0 0,0 1-1 0 0,0 0 1 0 0,-1-1-1 0 0,1 1 1 0 0,2 1-1 0 0,7 5-16 0 0,1-1-1 0 0,1 0 1 0 0,-1-1-1 0 0,1-1 1 0 0,0 0-1 0 0,0 0 1 0 0,0-1-1 0 0,0-1 0 0 0,1-1 1 0 0,-1 1-1 0 0,1-2 1 0 0,-1 0-1 0 0,0-1 1 0 0,17-2-1 0 0,22-6 250 0 0,0-2 1 0 0,63-22-1 0 0,-79 22-223 0 0,125-48 469 0 0,3-1-1812 0 0,-141 56-293 0 0,-22 4 1382 0 0,-1 0-1 0 0,1 0 1 0 0,-1 0-1 0 0,1 0 1 0 0,0 1-1 0 0,-1-1 1 0 0,1 0 0 0 0,-1 0-1 0 0,1 0 1 0 0,-1 1-1 0 0,1-1 1 0 0,-1 0-1 0 0,1 1 1 0 0,-1-1 0 0 0,1 1-1 0 0,-1-1 1 0 0,1 1-1 0 0,-1-1 1 0 0,1 0 0 0 0,-1 1-1 0 0,0 0 1 0 0,1-1-1 0 0,-1 1 1 0 0,0-1-1 0 0,0 1 1 0 0,1-1 0 0 0,-1 1-1 0 0,0-1 1 0 0,0 1-1 0 0,0 0 1 0 0,0-1-1 0 0,0 1 1 0 0,0 0 0 0 0,1 6-5996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17.502"/>
    </inkml:context>
    <inkml:brush xml:id="br0">
      <inkml:brushProperty name="width" value="0.035" units="cm"/>
      <inkml:brushProperty name="height" value="0.035" units="cm"/>
      <inkml:brushProperty name="color" value="#008C3A"/>
    </inkml:brush>
  </inkml:definitions>
  <inkml:trace contextRef="#ctx0" brushRef="#br0">767 1200 7946 0 0,'-6'1'3471'0'0,"9"1"-2248"0"0,-1-1-1224 0 0,0 0 0 0 0,0 1 0 0 0,0-1 0 0 0,0 0 0 0 0,0 1 0 0 0,0-1 0 0 0,0 1 0 0 0,-1-1-1 0 0,1 1 1 0 0,-1 0 0 0 0,1 0 0 0 0,-1 0 0 0 0,0 0 0 0 0,1 0 0 0 0,-1 0 0 0 0,0 0 0 0 0,0 0 0 0 0,-1 0 0 0 0,2 4 0 0 0,1 30 557 0 0,-2 0 0 0 0,-1 1 1 0 0,-2-1-1 0 0,-2 0 0 0 0,-12 56 1 0 0,8-42-110 0 0,-22 132 680 0 0,-79 529 97 0 0,47 6-767 0 0,60-651-358 0 0,3 0 1 0 0,3 0-1 0 0,3 0 1 0 0,2 0-1 0 0,32 111 0 0 0,-31-145-61 0 0,2-1 0 0 0,1 0 0 0 0,1-1 0 0 0,1 0 0 0 0,2-1 0 0 0,1-1 0 0 0,1-1 0 0 0,1-1 0 0 0,2 0 0 0 0,0-2 0 0 0,2 0 0 0 0,0-1 0 0 0,36 24 0 0 0,-11-17-57 0 0,1-2 0 0 0,1-1 0 0 0,1-4 0 0 0,1-1 0 0 0,2-3 0 0 0,-1-2 0 0 0,86 14 0 0 0,35-4-57 0 0,193 3 0 0 0,530-19 421 0 0,2-50 190 0 0,-504 19-431 0 0,590-39 151 0 0,-2-53-61 0 0,-468 29-54 0 0,739-102 313 0 0,8 108-162 0 0,-1049 86-64 0 0,411 73 1 0 0,-619-81-213 0 0,23 4 311 0 0,49 4 0 0 0,-71-9-228 0 0,0 0 0 0 0,1 0 1 0 0,-1 0-1 0 0,0-1 1 0 0,1 0-1 0 0,-1-1 1 0 0,0 0-1 0 0,0 0 1 0 0,0 0-1 0 0,0-1 1 0 0,-1 0-1 0 0,9-4 1 0 0,-11 4-78 0 0,-1 0-1 0 0,1-1 1 0 0,-1 1 0 0 0,0 0 0 0 0,0-1 0 0 0,-1 0 0 0 0,1 0 0 0 0,-1 1 0 0 0,1-2 0 0 0,-1 1 0 0 0,-1 0 0 0 0,1 0 0 0 0,0-1 0 0 0,-1 1-1 0 0,0 0 1 0 0,0-1 0 0 0,0 0 0 0 0,-1 1 0 0 0,0-1 0 0 0,0 1 0 0 0,0-1 0 0 0,0 0 0 0 0,-2-7 0 0 0,-2-11-96 0 0,0 1 0 0 0,-2 0 1 0 0,-13-33-1 0 0,11 32-54 0 0,-31-101-347 0 0,6-2-1 0 0,5-1 0 0 0,6-1 1 0 0,-8-197-1 0 0,26 124-171 0 0,9-1-1 0 0,36-241 0 0 0,-4 207 419 0 0,11 1-1 0 0,10 3 0 0 0,175-447 1 0 0,-199 601 31 0 0,-5-1 0 0 0,-2-1 0 0 0,15-85 1 0 0,-41 158 165 0 0,1 0 0 0 0,-1 0 0 0 0,-1-1 0 0 0,0 1 0 0 0,0 0-1 0 0,0 0 1 0 0,0 0 0 0 0,-1-1 0 0 0,-1 1 0 0 0,-3-13 0 0 0,4 17 49 0 0,-1 0 0 0 0,0 0-1 0 0,0 0 1 0 0,0 1 0 0 0,0-1 0 0 0,0 0-1 0 0,-1 1 1 0 0,1-1 0 0 0,-1 1-1 0 0,0 0 1 0 0,0 0 0 0 0,1 0 0 0 0,-1 0-1 0 0,0 0 1 0 0,-1 1 0 0 0,1-1-1 0 0,0 1 1 0 0,0 0 0 0 0,-1 0-1 0 0,1 0 1 0 0,0 1 0 0 0,-1-1 0 0 0,1 1-1 0 0,-5-1 1 0 0,-55-1 589 0 0,0 2 1 0 0,-1 3-1 0 0,-69 13 1 0 0,-64 3 509 0 0,-858-45 1072 0 0,632 4-1894 0 0,-1571 27 473 0 0,11 208-51 0 0,-413 170-715 0 0,2076-334-103 0 0,-416 60-602 0 0,-2-32 46 0 0,694-74 414 0 0,7 1-157 0 0,0-1 0 0 0,0-2 1 0 0,-1-2-1 0 0,1-2 0 0 0,-47-8 0 0 0,53-1-1627 0 0,7-5-5310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7.752"/>
    </inkml:context>
    <inkml:brush xml:id="br0">
      <inkml:brushProperty name="width" value="0.035" units="cm"/>
      <inkml:brushProperty name="height" value="0.035" units="cm"/>
      <inkml:brushProperty name="color" value="#FF0066"/>
    </inkml:brush>
  </inkml:definitions>
  <inkml:trace contextRef="#ctx0" brushRef="#br0">270 1 15059 0 0,'-25'0'885'0'0,"-13"4"793"0"0,37-3-1708 0 0,0-1 1 0 0,-1 1-1 0 0,1 0 0 0 0,0 0 1 0 0,0 0-1 0 0,0 0 0 0 0,-1 0 1 0 0,1 1-1 0 0,0-1 0 0 0,0 0 1 0 0,1 0-1 0 0,-1 1 0 0 0,0-1 1 0 0,0 0-1 0 0,1 1 0 0 0,-1-1 1 0 0,1 1-1 0 0,-1-1 1 0 0,1 1-1 0 0,-1-1 0 0 0,1 1 1 0 0,0-1-1 0 0,0 4 0 0 0,-12 70 60 0 0,-36 120-1 0 0,6-30 1178 0 0,-20 157-109 0 0,51-243-865 0 0,3 0 0 0 0,3 88-1 0 0,5-157-185 0 0,1 0-1 0 0,0 0 0 0 0,0 0 1 0 0,1 0-1 0 0,0 0 1 0 0,1-1-1 0 0,0 1 0 0 0,0-1 1 0 0,1 0-1 0 0,0 0 1 0 0,1 0-1 0 0,6 9 0 0 0,-8-14-19 0 0,1 0-1 0 0,-1-1 1 0 0,1 1-1 0 0,0-1 0 0 0,0 0 1 0 0,0 0-1 0 0,0-1 1 0 0,1 1-1 0 0,-1-1 0 0 0,1 0 1 0 0,-1 0-1 0 0,1 0 1 0 0,0-1-1 0 0,0 1 0 0 0,0-1 1 0 0,0 0-1 0 0,0-1 1 0 0,0 1-1 0 0,0-1 0 0 0,0 0 1 0 0,0 0-1 0 0,0-1 1 0 0,0 0-1 0 0,0 0 0 0 0,7-2 1 0 0,17-5-42 0 0,0-2-1 0 0,-1 0 1 0 0,0-2 0 0 0,-1-1-1 0 0,-1-2 1 0 0,0 0 0 0 0,44-36-1 0 0,-14 5-78 0 0,-3-3-1 0 0,54-62 0 0 0,-55 52 451 0 0,-2-2 0 0 0,45-74 0 0 0,-80 110-611 0 0,0 0 0 0 0,-2-1 0 0 0,0-1 0 0 0,-2 0 0 0 0,-1-1-1 0 0,-2 0 1 0 0,0-1 0 0 0,6-54 0 0 0,-13 74-40 0 0,-1-1 1 0 0,0 0-1 0 0,-1 0 1 0 0,0 0-1 0 0,-3-13 1 0 0,-6-7-1050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8.850"/>
    </inkml:context>
    <inkml:brush xml:id="br0">
      <inkml:brushProperty name="width" value="0.035" units="cm"/>
      <inkml:brushProperty name="height" value="0.035" units="cm"/>
      <inkml:brushProperty name="color" value="#FF0066"/>
    </inkml:brush>
  </inkml:definitions>
  <inkml:trace contextRef="#ctx0" brushRef="#br0">60 339 13883 0 0,'0'0'63'0'0,"0"0"-1"0"0,-1 0 1 0 0,1 0 0 0 0,-1 0-1 0 0,1-1 1 0 0,0 1 0 0 0,-1 0-1 0 0,1 0 1 0 0,-1 0 0 0 0,1 0-1 0 0,-1 0 1 0 0,1 0 0 0 0,0 0-1 0 0,-1 0 1 0 0,1 0 0 0 0,-1 0 0 0 0,1 0-1 0 0,0 1 1 0 0,-1-1 0 0 0,1 0-1 0 0,-1 0 1 0 0,1 0 0 0 0,0 0-1 0 0,-1 1 1 0 0,1-1 0 0 0,0 0-1 0 0,-1 0 1 0 0,1 1 0 0 0,0-1-1 0 0,-1 0 1 0 0,1 1 0 0 0,0-1-1 0 0,0 0 1 0 0,-1 1 0 0 0,1-1-1 0 0,0 0 1 0 0,0 1 0 0 0,0-1-1 0 0,-1 1 1 0 0,1-1 0 0 0,0 1-1 0 0,-1 17-762 0 0,1-14 928 0 0,-11 688 1903 0 0,8-560-1965 0 0,3-38 223 0 0,-18-168-229 0 0,11 19-78 0 0,3 0 0 0 0,2 1-1 0 0,3-1 1 0 0,1 0-1 0 0,4 0 1 0 0,1 1 0 0 0,28-101-1 0 0,-24 122-36 0 0,1 0 1 0 0,2 1-1 0 0,1 0 0 0 0,1 1 0 0 0,1 1 0 0 0,2 1 1 0 0,1 0-1 0 0,2 2 0 0 0,0 0 0 0 0,2 1 0 0 0,1 2 1 0 0,1 0-1 0 0,43-30 0 0 0,-12 19-159 0 0,2 2 0 0 0,1 3 1 0 0,1 2-1 0 0,1 3 0 0 0,97-25 0 0 0,-85 27-1725 0 0,-43 13-2427 0 0,-1 1-1503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9.106"/>
    </inkml:context>
    <inkml:brush xml:id="br0">
      <inkml:brushProperty name="width" value="0.035" units="cm"/>
      <inkml:brushProperty name="height" value="0.035" units="cm"/>
      <inkml:brushProperty name="color" value="#FF0066"/>
    </inkml:brush>
  </inkml:definitions>
  <inkml:trace contextRef="#ctx0" brushRef="#br0">52 419 15059 0 0,'-6'2'233'0'0,"0"0"1"0"0,0 0-1 0 0,0 0 0 0 0,0-1 0 0 0,0 0 0 0 0,-9 1 1 0 0,38-34 182 0 0,4 5-580 0 0,0 1 0 0 0,2 2 1 0 0,59-40-1 0 0,107-50-2211 0 0,-163 96 1629 0 0,25-13-769 0 0,63-24-1 0 0,-100 47 1447 0 0,0 1-1 0 0,1 1 1 0 0,0 0-1 0 0,0 2 1 0 0,1 1 0 0 0,42-2-1 0 0,-61 5 57 0 0,0 0-1 0 0,0 0 1 0 0,0 0-1 0 0,0 1 1 0 0,0-1-1 0 0,-1 1 1 0 0,1 0-1 0 0,0 0 1 0 0,0 0-1 0 0,-1 0 1 0 0,1 0-1 0 0,4 3 1 0 0,-6-3-6 0 0,0 0 0 0 0,0 0 0 0 0,0 1 0 0 0,0-1 0 0 0,0 0 1 0 0,0 0-1 0 0,0 1 0 0 0,0-1 0 0 0,0 0 0 0 0,-1 1 0 0 0,1-1 0 0 0,-1 1 0 0 0,1-1 0 0 0,-1 1 0 0 0,1-1 1 0 0,-1 1-1 0 0,0 2 0 0 0,0 2-42 0 0,-1 0 1 0 0,0 0-1 0 0,0 0 1 0 0,0 0-1 0 0,-1 0 1 0 0,0 0-1 0 0,0 0 0 0 0,-1-1 1 0 0,1 1-1 0 0,-7 8 1 0 0,-3 7-91 0 0,-18 30-230 0 0,-41 54 1 0 0,33-58 196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9.273"/>
    </inkml:context>
    <inkml:brush xml:id="br0">
      <inkml:brushProperty name="width" value="0.035" units="cm"/>
      <inkml:brushProperty name="height" value="0.035" units="cm"/>
      <inkml:brushProperty name="color" value="#FF0066"/>
    </inkml:brush>
  </inkml:definitions>
  <inkml:trace contextRef="#ctx0" brushRef="#br0">34 280 11522 0 0,'-16'10'310'0'0,"-1"1"1485"0"0,40-13 329 0 0,368-114-395 0 0,-8-29-6580 0 0,-349 131 3744 0 0,26-9-3301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7:59.810"/>
    </inkml:context>
    <inkml:brush xml:id="br0">
      <inkml:brushProperty name="width" value="0.035" units="cm"/>
      <inkml:brushProperty name="height" value="0.035" units="cm"/>
      <inkml:brushProperty name="color" value="#FF0066"/>
    </inkml:brush>
  </inkml:definitions>
  <inkml:trace contextRef="#ctx0" brushRef="#br0">67 1042 4321 0 0,'25'-55'2081'0'0,"33"-106"0"0"0,-39 101 1086 0 0,39-83 1 0 0,-51 129-2560 0 0,33-59 1929 0 0,-36 67-2418 0 0,0 0-1 0 0,0 1 1 0 0,0 0-1 0 0,1 0 1 0 0,0 0-1 0 0,0 0 1 0 0,0 1-1 0 0,0 0 1 0 0,10-6-1 0 0,-11 13 267 0 0,-5 11 39 0 0,-7 20-17 0 0,6-29-516 0 0,-100 348-554 0 0,72-268 464 0 0,-4-3 1 0 0,-48 88-1 0 0,77-162 241 0 0,-20 33 626 0 0,24-39-626 0 0,0 0 0 0 0,-1 0 0 0 0,1 0 1 0 0,-1 0-1 0 0,0 0 0 0 0,0 0 0 0 0,0-1 0 0 0,1 1 0 0 0,-2-1 0 0 0,1 1 0 0 0,0-1 0 0 0,0 0 0 0 0,0 0 1 0 0,-5 2-1 0 0,6-4-20 0 0,1 1 1 0 0,-1 0-1 0 0,0 0 1 0 0,1-1 0 0 0,-1 1-1 0 0,1-1 1 0 0,-1 1-1 0 0,1-1 1 0 0,-1 1 0 0 0,1-1-1 0 0,-1 1 1 0 0,1-1-1 0 0,-1 1 1 0 0,1-1 0 0 0,-1 1-1 0 0,1-1 1 0 0,0 0-1 0 0,0 1 1 0 0,-1-1 0 0 0,1 0-1 0 0,0 1 1 0 0,0-1-1 0 0,0 0 1 0 0,-1 1 0 0 0,1-1-1 0 0,0 0 1 0 0,0 1-1 0 0,0-1 1 0 0,0-1 0 0 0,-1-28-36 0 0,0 26 30 0 0,2-37-35 0 0,1 0 0 0 0,2 0 0 0 0,2 0 0 0 0,11-40-1 0 0,54-160-274 0 0,-49 173 235 0 0,3-10-78 0 0,3 1 0 0 0,4 2 0 0 0,44-78 0 0 0,-60 125-29 0 0,1 1 0 0 0,2 1 1 0 0,0 1-1 0 0,1 0 0 0 0,2 2 0 0 0,1 0 1 0 0,0 2-1 0 0,1 0 0 0 0,2 2 1 0 0,0 1-1 0 0,31-17 0 0 0,-52 32 104 0 0,1 0 0 0 0,0 0 0 0 0,1 1-1 0 0,-1-1 1 0 0,0 1 0 0 0,1 1 0 0 0,-1-1-1 0 0,1 1 1 0 0,-1 0 0 0 0,9 0 0 0 0,-12 2 68 0 0,-1-1 0 0 0,1 1 0 0 0,-1 0 0 0 0,1 0 0 0 0,-1-1 0 0 0,0 1 0 0 0,1 1 0 0 0,-1-1 0 0 0,0 0 0 0 0,0 1 0 0 0,0-1 0 0 0,0 1 0 0 0,0-1 0 0 0,0 1 0 0 0,0 0 0 0 0,0 0 0 0 0,-1 0 0 0 0,1 0-1 0 0,-1 0 1 0 0,1 1 0 0 0,-1-1 0 0 0,0 0 0 0 0,0 0 0 0 0,0 1 0 0 0,0-1 0 0 0,0 1 0 0 0,-1-1 0 0 0,1 5 0 0 0,4 14 10 0 0,-2 1 0 0 0,0-1 0 0 0,-2 1-1 0 0,0 0 1 0 0,-2-1 0 0 0,0 1-1 0 0,-8 42 1 0 0,-5-1-131 0 0,-31 84 0 0 0,-74 144 59 0 0,15-41 993 0 0,98-233-771 0 0,0 0 1 0 0,1 0-1 0 0,1 0 0 0 0,1 1 1 0 0,0-1-1 0 0,0 29 1 0 0,3-42-170 0 0,0 0 0 0 0,0 0 0 0 0,1 0 0 0 0,-1 1 0 0 0,1-1 0 0 0,0 0 0 0 0,0 0 1 0 0,0 0-1 0 0,1 0 0 0 0,-1 0 0 0 0,1 0 0 0 0,0-1 0 0 0,0 1 0 0 0,0-1 0 0 0,1 1 0 0 0,-1-1 0 0 0,1 0 0 0 0,0 0 0 0 0,0 0 0 0 0,0 0 0 0 0,0 0 1 0 0,1-1-1 0 0,-1 1 0 0 0,1-1 0 0 0,-1 0 0 0 0,1 0 0 0 0,0 0 0 0 0,0-1 0 0 0,0 1 0 0 0,0-1 0 0 0,0 0 0 0 0,0 0 0 0 0,5 0 1 0 0,7 1-124 0 0,1-1 1 0 0,-1-1 0 0 0,0-1 0 0 0,0 0 0 0 0,0-1 0 0 0,1-1-1 0 0,17-5 1 0 0,115-43-1267 0 0,-81 26 521 0 0,-18 7 97 0 0,44-14-4177 0 0,-50 19 407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0.187"/>
    </inkml:context>
    <inkml:brush xml:id="br0">
      <inkml:brushProperty name="width" value="0.035" units="cm"/>
      <inkml:brushProperty name="height" value="0.035" units="cm"/>
      <inkml:brushProperty name="color" value="#FF0066"/>
    </inkml:brush>
  </inkml:definitions>
  <inkml:trace contextRef="#ctx0" brushRef="#br0">3 1945 3081 0 0,'-1'-6'336'0'0,"0"1"0"0"0,1-1 0 0 0,0 1 0 0 0,0-1 1 0 0,0 1-1 0 0,1-1 0 0 0,-1 1 0 0 0,1 0 0 0 0,1-1 1 0 0,-1 1-1 0 0,1 0 0 0 0,0-1 0 0 0,5-8 0 0 0,1-9 315 0 0,27-77 3165 0 0,75-150-1 0 0,71-86-2403 0 0,-175 326-1377 0 0,321-544-3817 0 0,-110 234 1803 0 0,-60 119 3731 0 0,-150 192-1566 0 0,-3 3-149 0 0,1 0-1 0 0,-1 1 1 0 0,1-1-1 0 0,0 1 1 0 0,0 0 0 0 0,1 1-1 0 0,-1-1 1 0 0,1 1-1 0 0,12-7 1 0 0,-17 12-22 0 0,-1 0 1 0 0,1-1-1 0 0,-1 1 0 0 0,1 0 1 0 0,0 0-1 0 0,-1-1 0 0 0,1 1 1 0 0,-1 0-1 0 0,0 0 0 0 0,1 0 1 0 0,-1-1-1 0 0,0 1 0 0 0,1 0 1 0 0,-1 0-1 0 0,0 0 0 0 0,0 0 1 0 0,0 0-1 0 0,0 0 0 0 0,0 0 1 0 0,0 0-1 0 0,0 0 0 0 0,0 0 1 0 0,0-1-1 0 0,0 1 1 0 0,0 0-1 0 0,-1 1 0 0 0,-2 30 515 0 0,-32 131 435 0 0,-102 285 0 0 0,62-224-541 0 0,45-129-237 0 0,-3 0 299 0 0,5 2 1 0 0,-25 160-1 0 0,52-247-475 0 0,-4 60 432 0 0,5-65-495 0 0,0 0 0 0 0,0 0 0 0 0,0 0 0 0 0,1 0-1 0 0,0 0 1 0 0,0 0 0 0 0,0 0 0 0 0,1 0 0 0 0,0-1 0 0 0,0 1 0 0 0,3 5 0 0 0,-1-10-3482 0 0,-3-9 1748 0 0,-2-13 190 0 0,-7-10 914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0.399"/>
    </inkml:context>
    <inkml:brush xml:id="br0">
      <inkml:brushProperty name="width" value="0.035" units="cm"/>
      <inkml:brushProperty name="height" value="0.035" units="cm"/>
      <inkml:brushProperty name="color" value="#FF0066"/>
    </inkml:brush>
  </inkml:definitions>
  <inkml:trace contextRef="#ctx0" brushRef="#br0">22 27 16996 0 0,'-2'2'107'0'0,"0"-1"0"0"0,1 1-1 0 0,-1 0 1 0 0,0 0 0 0 0,1 1 0 0 0,-1-1 0 0 0,1 0 0 0 0,-1 0 0 0 0,1 1 0 0 0,0-1 0 0 0,0 1 0 0 0,0-1 0 0 0,0 1 0 0 0,1-1 0 0 0,-1 1 0 0 0,1 0 0 0 0,-1-1 0 0 0,1 1 0 0 0,0 4 0 0 0,2-3-59 0 0,-1 0 1 0 0,1 0 0 0 0,0-1 0 0 0,0 1-1 0 0,0-1 1 0 0,1 0 0 0 0,-1 0 0 0 0,1 0 0 0 0,0 0-1 0 0,0 0 1 0 0,0 0 0 0 0,0-1 0 0 0,6 4 0 0 0,6 4-37 0 0,0-1 0 0 0,1 0 0 0 0,0-2 0 0 0,0 1 0 0 0,1-2 0 0 0,0-1 0 0 0,0 0 0 0 0,0-1 1 0 0,1 0-1 0 0,0-2 0 0 0,-1 0 0 0 0,1-1 0 0 0,21-1 0 0 0,5-2-130 0 0,-1-3 0 0 0,1-1 0 0 0,-1-1 0 0 0,54-19 0 0 0,-42 8-519 0 0,0-3-1 0 0,89-48 0 0 0,-69 25-66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0.918"/>
    </inkml:context>
    <inkml:brush xml:id="br0">
      <inkml:brushProperty name="width" value="0.035" units="cm"/>
      <inkml:brushProperty name="height" value="0.035" units="cm"/>
      <inkml:brushProperty name="color" value="#FF0066"/>
    </inkml:brush>
  </inkml:definitions>
  <inkml:trace contextRef="#ctx0" brushRef="#br0">248 247 4001 0 0,'2'-1'257'0'0,"0"1"0"0"0,-1-1 1 0 0,1 1-1 0 0,0 0 0 0 0,-1-1 1 0 0,1 1-1 0 0,0 0 0 0 0,0 0 0 0 0,-1 0 1 0 0,1 0-1 0 0,0 1 0 0 0,-1-1 1 0 0,1 0-1 0 0,0 1 0 0 0,-1-1 0 0 0,1 1 1 0 0,1 0-1 0 0,29 12-313 0 0,-28-10 94 0 0,-1-1 0 0 0,0 1 0 0 0,1 0 0 0 0,-1 0 0 0 0,-1 0 0 0 0,1 0 0 0 0,0 1 0 0 0,-1-1 0 0 0,1 1 0 0 0,-1 0 0 0 0,0-1-1 0 0,0 1 1 0 0,-1 0 0 0 0,1 0 0 0 0,-1 0 0 0 0,0 0 0 0 0,0 1 0 0 0,0-1 0 0 0,0 0 0 0 0,-1 0 0 0 0,0 7 0 0 0,0 10 613 0 0,-1 0 1 0 0,0 0 0 0 0,-6 22 0 0 0,6-32-386 0 0,-13 61 1292 0 0,-3 0-1 0 0,-32 84 1 0 0,-67 134-238 0 0,67-171-1009 0 0,36-86-199 0 0,-8 19 500 0 0,-41 76 0 0 0,58-138-612 0 0,3-10 0 0 0,12-61 96 0 0,3 1 0 0 0,25-79 0 0 0,-12 50-40 0 0,1-12-601 0 0,87-230 0 0 0,-100 315 443 0 0,1 1-1 0 0,2 1 1 0 0,2 0 0 0 0,1 2-1 0 0,1 0 1 0 0,1 1-1 0 0,2 2 1 0 0,1 0 0 0 0,2 2-1 0 0,52-41 1 0 0,-68 59 141 0 0,0 1-1 0 0,0 1 1 0 0,1 0 0 0 0,0 0 0 0 0,1 2 0 0 0,0-1-1 0 0,-1 2 1 0 0,2 0 0 0 0,-1 1 0 0 0,0 0 0 0 0,18-1-1 0 0,-23 4-61 0 0,0 0-1 0 0,0 1 1 0 0,0 0 0 0 0,0 1-1 0 0,0 0 1 0 0,0 0-1 0 0,0 1 1 0 0,-1 0 0 0 0,1 0-1 0 0,-1 1 1 0 0,0 0-1 0 0,0 0 1 0 0,0 1 0 0 0,-1 0-1 0 0,1 1 1 0 0,-1 0-1 0 0,-1 0 1 0 0,1 0 0 0 0,5 8-1 0 0,1 2-215 0 0,-1 1 0 0 0,-1 1-1 0 0,-1 0 1 0 0,0 0 0 0 0,-1 1 0 0 0,-1 0-1 0 0,-1 1 1 0 0,-1 0 0 0 0,0 0 0 0 0,-2 0 0 0 0,0 1-1 0 0,-1-1 1 0 0,0 37 0 0 0,-3-12-261 0 0,-3-1-1 0 0,-1 0 1 0 0,-2 0 0 0 0,-1 0 0 0 0,-20 60 0 0 0,7-48 307 0 0,-2 0 1 0 0,-2-1-1 0 0,-3-1 1 0 0,-2-2-1 0 0,-2-1 1 0 0,-2-1-1 0 0,-3-2 1 0 0,-46 48-1 0 0,39-50 1242 0 0,-2-3-1 0 0,-2-1 1 0 0,-2-3-1 0 0,-76 47 1 0 0,97-69 200 0 0,-2 0 0 0 0,-32 12 0 0 0,54-26-1076 0 0,1 0-1 0 0,-1-1 1 0 0,0 1-1 0 0,1-1 1 0 0,-1-1 0 0 0,0 1-1 0 0,0-1 1 0 0,0-1-1 0 0,0 1 1 0 0,-1-2-1 0 0,1 1 1 0 0,0-1-1 0 0,0 0 1 0 0,-11-3 0 0 0,16 2-190 0 0,0 0 0 0 0,0 0 0 0 0,0 0 0 0 0,0 0 0 0 0,1 0 0 0 0,-1-1 0 0 0,1 1 0 0 0,-1-1 1 0 0,1 1-1 0 0,0-1 0 0 0,0 0 0 0 0,0 0 0 0 0,0 0 0 0 0,1 0 0 0 0,-1 0 0 0 0,1-1 0 0 0,0 1 1 0 0,0 0-1 0 0,0-1 0 0 0,0 1 0 0 0,1-1 0 0 0,-1 1 0 0 0,1-1 0 0 0,0 1 0 0 0,0-6 0 0 0,1-10-201 0 0,0 0 0 0 0,1-1-1 0 0,5-22 1 0 0,-6 38 212 0 0,8-35-353 0 0,1 0 0 0 0,3 1 0 0 0,1 0 0 0 0,1 0 0 0 0,2 2 0 0 0,25-39 1 0 0,-11 27-578 0 0,3 1 0 0 0,1 1 0 0 0,70-67 0 0 0,-61 67 801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1.130"/>
    </inkml:context>
    <inkml:brush xml:id="br0">
      <inkml:brushProperty name="width" value="0.035" units="cm"/>
      <inkml:brushProperty name="height" value="0.035" units="cm"/>
      <inkml:brushProperty name="color" value="#FF0066"/>
    </inkml:brush>
  </inkml:definitions>
  <inkml:trace contextRef="#ctx0" brushRef="#br0">0 25 976 0 0,'36'-9'959'0'0,"-21"5"548"0"0,0 0 0 0 0,-1 1 0 0 0,1 1 0 0 0,0 1 0 0 0,27 0 0 0 0,-38 1-1313 0 0,-1 0 1 0 0,0 1-1 0 0,0 0 0 0 0,1 0 1 0 0,-1 0-1 0 0,0 0 0 0 0,0 0 0 0 0,0 1 1 0 0,0-1-1 0 0,-1 1 0 0 0,1 0 0 0 0,0-1 1 0 0,-1 2-1 0 0,1-1 0 0 0,-1 0 0 0 0,1 0 1 0 0,-1 1-1 0 0,0-1 0 0 0,0 1 0 0 0,0 0 1 0 0,-1-1-1 0 0,1 1 0 0 0,-1 0 0 0 0,1 0 1 0 0,-1 0-1 0 0,0 0 0 0 0,0 0 0 0 0,0 1 1 0 0,-1-1-1 0 0,1 0 0 0 0,-1 0 0 0 0,1 4 1 0 0,1 31-49 0 0,-2-1 0 0 0,-2 0 1 0 0,-1 0-1 0 0,-1 0 0 0 0,-13 47 1 0 0,7-32 106 0 0,-6 81 0 0 0,16-131-322 0 0,0 0-2 0 0,-1-1 1 0 0,1 1 0 0 0,0-1-1 0 0,0 1 1 0 0,0 0 0 0 0,0-1-1 0 0,0 1 1 0 0,1 0 0 0 0,-1-1 0 0 0,0 1-1 0 0,1-1 1 0 0,-1 1 0 0 0,2 2-1 0 0,2-5-1003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1.299"/>
    </inkml:context>
    <inkml:brush xml:id="br0">
      <inkml:brushProperty name="width" value="0.035" units="cm"/>
      <inkml:brushProperty name="height" value="0.035" units="cm"/>
      <inkml:brushProperty name="color" value="#FF0066"/>
    </inkml:brush>
  </inkml:definitions>
  <inkml:trace contextRef="#ctx0" brushRef="#br0">1 1 15723 0 0,'2'3'271'0'0,"0"0"0"0"0,0-1-1 0 0,0 1 1 0 0,0-1-1 0 0,1 1 1 0 0,0-1 0 0 0,-1 0-1 0 0,1 0 1 0 0,0 0-1 0 0,3 2 1 0 0,30 18-202 0 0,0-2 0 0 0,1-1 1 0 0,76 26-1 0 0,7-10-1976 0 0,-1-9-3883 0 0,-84-20 3392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18.622"/>
    </inkml:context>
    <inkml:brush xml:id="br0">
      <inkml:brushProperty name="width" value="0.035" units="cm"/>
      <inkml:brushProperty name="height" value="0.035" units="cm"/>
      <inkml:brushProperty name="color" value="#008C3A"/>
    </inkml:brush>
  </inkml:definitions>
  <inkml:trace contextRef="#ctx0" brushRef="#br0">251 204 9418 0 0,'-6'2'102'0'0,"-1"1"-1"0"0,1-1 1 0 0,0 2-1 0 0,0-1 1 0 0,0 1-1 0 0,1 0 1 0 0,-1 0-1 0 0,1 0 1 0 0,0 1 0 0 0,0 0-1 0 0,0 0 1 0 0,1 0-1 0 0,0 0 1 0 0,0 1-1 0 0,0 0 1 0 0,1 0-1 0 0,0 0 1 0 0,0 0 0 0 0,0 0-1 0 0,1 1 1 0 0,0-1-1 0 0,0 1 1 0 0,-1 7-1 0 0,0 7 110 0 0,1 1-1 0 0,0 0 1 0 0,2 0 0 0 0,0 0-1 0 0,7 41 1 0 0,-2-16 197 0 0,-2 1 0 0 0,-2 0 0 0 0,-8 70 0 0 0,-32 145 1193 0 0,18-138-1397 0 0,-6 36 30 0 0,-29 227 166 0 0,54-374-274 0 0,1 0 0 0 0,0-1 0 0 0,1 1 0 0 0,0 0 0 0 0,2 0 0 0 0,-1 0 0 0 0,6 17 0 0 0,-6-28-114 0 0,0 1 0 0 0,1-1-1 0 0,-1 0 1 0 0,1 1 0 0 0,0-1 0 0 0,0 0-1 0 0,0 0 1 0 0,0 0 0 0 0,0 0-1 0 0,1 0 1 0 0,-1-1 0 0 0,1 1 0 0 0,0-1-1 0 0,0 1 1 0 0,0-1 0 0 0,0 0-1 0 0,0 0 1 0 0,1-1 0 0 0,-1 1 0 0 0,0-1-1 0 0,1 1 1 0 0,-1-1 0 0 0,1 0 0 0 0,0-1-1 0 0,-1 1 1 0 0,1 0 0 0 0,0-1-1 0 0,-1 0 1 0 0,1 0 0 0 0,0 0 0 0 0,6-1-1 0 0,8-1-112 0 0,0-1 0 0 0,1-1 0 0 0,-1-1-1 0 0,0 0 1 0 0,22-10 0 0 0,88-47-306 0 0,-32 13 364 0 0,-13 15-435 0 0,2 4 0 0 0,0 3 1 0 0,2 4-1 0 0,0 4 0 0 0,2 4 1 0 0,0 3-1 0 0,0 5 0 0 0,1 3 0 0 0,105 10 1 0 0,-128 3 249 0 0,-53-6 273 0 0,1 0-1 0 0,0-1 1 0 0,-1 0 0 0 0,1-2 0 0 0,0 1-1 0 0,0-2 1 0 0,0 0 0 0 0,17-4-1 0 0,-31 5 62 0 0,0-1-1 0 0,1 1 1 0 0,-1-1-1 0 0,0 0 1 0 0,0 1-1 0 0,0-1 0 0 0,0 0 1 0 0,0 0-1 0 0,0 0 1 0 0,0 0-1 0 0,-1 0 1 0 0,1 0-1 0 0,0 0 0 0 0,0 0 1 0 0,-1 0-1 0 0,1 0 1 0 0,-1 0-1 0 0,1 0 1 0 0,-1-1-1 0 0,1 1 1 0 0,-1 0-1 0 0,0 0 0 0 0,1 0 1 0 0,-1-1-1 0 0,0 1 1 0 0,0 0-1 0 0,0-1 1 0 0,0 1-1 0 0,0 0 0 0 0,0 0 1 0 0,-1-1-1 0 0,1 1 1 0 0,-1-2-1 0 0,-15-47 1234 0 0,12 41-1093 0 0,-70-185 508 0 0,-80-336 0 0 0,136 444-1230 0 0,4-1 0 0 0,4 0 0 0 0,3-1 0 0 0,4 0 0 0 0,5 0-1 0 0,19-142 1 0 0,-21 230 438 0 0,1-1 1 0 0,-1 1-1 0 0,0-1 0 0 0,0 1 0 0 0,0-1 0 0 0,0 1 1 0 0,0-1-1 0 0,0 1 0 0 0,0-1 0 0 0,0 1 0 0 0,0-1 1 0 0,0 1-1 0 0,0-1 0 0 0,0 1 0 0 0,0-1 0 0 0,0 1 1 0 0,-1 0-1 0 0,1-1 0 0 0,0 1 0 0 0,0-1 0 0 0,0 1 1 0 0,-1-1-1 0 0,1 1 0 0 0,0 0 0 0 0,-1-1 0 0 0,1 1 1 0 0,0-1-1 0 0,-1 1 0 0 0,1 0 0 0 0,0-1 0 0 0,-1 1 1 0 0,1 0-1 0 0,-1 0 0 0 0,1-1 0 0 0,0 1 0 0 0,-1 0 1 0 0,1 0-1 0 0,-1 0 0 0 0,1 0 0 0 0,-1-1 0 0 0,-27 7-281 0 0,-33 26 795 0 0,55-29-523 0 0,-155 95 1888 0 0,66-37-720 0 0,-3-4-1 0 0,-122 50 0 0 0,207-102-958 0 0,0-1-1 0 0,0 0 1 0 0,-1-1-1 0 0,-14 2 1 0 0,24-4-155 0 0,0-1 1 0 0,1 1-1 0 0,-1-1 1 0 0,0 0-1 0 0,0 0 1 0 0,0-1-1 0 0,0 1 1 0 0,0-1-1 0 0,0 0 1 0 0,0 0-1 0 0,0 0 1 0 0,1-1-1 0 0,-1 1 0 0 0,0-1 1 0 0,1 0-1 0 0,0 0 1 0 0,-1 0-1 0 0,-3-4 1 0 0,6 5-55 0 0,0 0 0 0 0,0-1 0 0 0,0 1 0 0 0,0-1 0 0 0,0 1 0 0 0,0-1 0 0 0,1 1 0 0 0,-1-1 0 0 0,1 1 0 0 0,-1-1 0 0 0,1 0 0 0 0,0 1 0 0 0,-1-1 0 0 0,1 0 1 0 0,0 0-1 0 0,0 1 0 0 0,0-1 0 0 0,0 0 0 0 0,1 1 0 0 0,-1-1 0 0 0,0 0 0 0 0,1 1 0 0 0,0-4 0 0 0,20-37-2136 0 0,-18 38 1724 0 0,17-29-5844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1.532"/>
    </inkml:context>
    <inkml:brush xml:id="br0">
      <inkml:brushProperty name="width" value="0.035" units="cm"/>
      <inkml:brushProperty name="height" value="0.035" units="cm"/>
      <inkml:brushProperty name="color" value="#FF0066"/>
    </inkml:brush>
  </inkml:definitions>
  <inkml:trace contextRef="#ctx0" brushRef="#br0">0 235 10946 0 0,'1'1'89'0'0,"-1"-1"-1"0"0,1 1 0 0 0,-1 0 0 0 0,1-1 1 0 0,-1 1-1 0 0,1 0 0 0 0,0-1 0 0 0,-1 1 0 0 0,1-1 1 0 0,0 1-1 0 0,-1-1 0 0 0,1 1 0 0 0,0-1 1 0 0,0 0-1 0 0,-1 1 0 0 0,1-1 0 0 0,0 0 1 0 0,0 1-1 0 0,0-1 0 0 0,0 0 0 0 0,-1 0 1 0 0,1 0-1 0 0,0 0 0 0 0,0 0 0 0 0,1 0 1 0 0,29 2 1003 0 0,-26-2-927 0 0,51 1 553 0 0,-1-3-1 0 0,0-2 1 0 0,0-2 0 0 0,65-17 0 0 0,-22-2-184 0 0,134-53 1 0 0,-162 49-1893 0 0,78-43 1 0 0,-134 64-4618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2.092"/>
    </inkml:context>
    <inkml:brush xml:id="br0">
      <inkml:brushProperty name="width" value="0.035" units="cm"/>
      <inkml:brushProperty name="height" value="0.035" units="cm"/>
      <inkml:brushProperty name="color" value="#FF0066"/>
    </inkml:brush>
  </inkml:definitions>
  <inkml:trace contextRef="#ctx0" brushRef="#br0">1 1697 16996 0 0,'6'-16'350'0'0,"1"0"1"0"0,1 0 0 0 0,1 1 0 0 0,0 0-1 0 0,11-14 1 0 0,14-23-151 0 0,27-63-1068 0 0,-6-2 1 0 0,-4-3-1 0 0,-6-2 1 0 0,32-138-1 0 0,-65 213 425 0 0,200-657 4061 0 0,-210 698-3708 0 0,-1 4 12 0 0,1-1 0 0 0,-1 0 0 0 0,0 0 0 0 0,0 0 0 0 0,0 0 0 0 0,-1 0 0 0 0,1 0 0 0 0,-1 0 0 0 0,1 0 0 0 0,-1 0 0 0 0,0 0 1 0 0,0 0-1 0 0,-1-5 0 0 0,-25 52-16 0 0,-37 111-480 0 0,7 3-1 0 0,-36 168 0 0 0,85-300 568 0 0,-10 36 61 0 0,-73 319 1636 0 0,80-323-1392 0 0,3 1-1 0 0,2 0 1 0 0,2 0 0 0 0,10 93 0 0 0,-7-148-273 0 0,0-1 0 0 0,0 1 0 0 0,1 0 1 0 0,0-1-1 0 0,-1 1 0 0 0,2-1 0 0 0,-1 1 0 0 0,0-1 0 0 0,1 1 0 0 0,-1-1 1 0 0,1 0-1 0 0,0 0 0 0 0,0 1 0 0 0,0-2 0 0 0,0 1 0 0 0,1 0 1 0 0,-1 0-1 0 0,1-1 0 0 0,5 5 0 0 0,-5-6 6 0 0,0 0 0 0 0,1 0 0 0 0,-1 0 0 0 0,0-1 0 0 0,0 1 0 0 0,1-1 0 0 0,-1 0 0 0 0,0 0 0 0 0,1 0 0 0 0,-1 0 0 0 0,0 0 0 0 0,1-1 0 0 0,-1 1 0 0 0,0-1 0 0 0,1 0 0 0 0,-1 0 0 0 0,0 0 0 0 0,0-1 0 0 0,0 1 0 0 0,0-1 0 0 0,0 0 0 0 0,3-2 0 0 0,10-7 66 0 0,0-1 0 0 0,0-1 0 0 0,-1 0-1 0 0,-1-1 1 0 0,0-1 0 0 0,-1 0 0 0 0,-1-1 0 0 0,15-23-1 0 0,8-20 24 0 0,28-67 0 0 0,-30 52-137 0 0,-3-3 1 0 0,-4 0-1 0 0,17-82 0 0 0,21-246-544 0 0,-51 307 216 0 0,-3 24-1488 0 0,0-79 1 0 0,-12 128 51 0 0,-4 10-3544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2.642"/>
    </inkml:context>
    <inkml:brush xml:id="br0">
      <inkml:brushProperty name="width" value="0.035" units="cm"/>
      <inkml:brushProperty name="height" value="0.035" units="cm"/>
      <inkml:brushProperty name="color" value="#FF0066"/>
    </inkml:brush>
  </inkml:definitions>
  <inkml:trace contextRef="#ctx0" brushRef="#br0">580 468 6193 0 0,'30'-37'1847'0'0,"-2"-2"0"0"0,31-57 1 0 0,-50 79-1692 0 0,-1-1 1 0 0,0-1 0 0 0,-1 1 0 0 0,-1-1 0 0 0,-1 0 0 0 0,0 0 0 0 0,-2-1 0 0 0,3-28 0 0 0,-6 43 17 0 0,0 1 0 0 0,0-1-1 0 0,0 0 1 0 0,-1 0 0 0 0,0 1 0 0 0,0-1 0 0 0,0 0 0 0 0,0 1 0 0 0,-1-1-1 0 0,0 1 1 0 0,1-1 0 0 0,-2 1 0 0 0,1 0 0 0 0,0 0 0 0 0,-7-8 0 0 0,7 10-86 0 0,0 0 1 0 0,-1 1 0 0 0,1-1-1 0 0,-1 0 1 0 0,1 1 0 0 0,-1 0-1 0 0,0-1 1 0 0,1 1 0 0 0,-1 0-1 0 0,0 0 1 0 0,0 1 0 0 0,0-1-1 0 0,0 1 1 0 0,0-1 0 0 0,0 1-1 0 0,0 0 1 0 0,0 0 0 0 0,0 0-1 0 0,0 0 1 0 0,0 1 0 0 0,1-1-1 0 0,-1 1 1 0 0,0 0 0 0 0,0 0-1 0 0,0 0 1 0 0,-4 2 0 0 0,-14 7-135 0 0,1 1 1 0 0,-1 0 0 0 0,2 2-1 0 0,0 0 1 0 0,0 1 0 0 0,1 1-1 0 0,1 1 1 0 0,-16 19 0 0 0,-114 153-376 0 0,127-160 435 0 0,11-15-21 0 0,-155 231 430 0 0,144-208-186 0 0,0 0 0 0 0,3 2 1 0 0,1 0-1 0 0,1 1 1 0 0,-9 43-1 0 0,21-67-131 0 0,0 1 0 0 0,1 0 0 0 0,1-1 1 0 0,1 1-1 0 0,0 0 0 0 0,1-1 0 0 0,0 1 0 0 0,1 0 0 0 0,1-1 0 0 0,1 0 0 0 0,0 0 0 0 0,1 0 0 0 0,9 20 1 0 0,-9-27-155 0 0,-1 1 0 0 0,1-1 0 0 0,1 0 0 0 0,-1 0 0 0 0,1-1 0 0 0,1 0 0 0 0,0 0 0 0 0,0 0 1 0 0,0-1-1 0 0,0 0 0 0 0,1-1 0 0 0,0 1 0 0 0,0-2 0 0 0,1 1 0 0 0,0-1 0 0 0,-1 0 1 0 0,1-1-1 0 0,0 0 0 0 0,1 0 0 0 0,-1-1 0 0 0,0 0 0 0 0,18 1 0 0 0,-5-3-23 0 0,0-1 0 0 0,1-1-1 0 0,21-4 1 0 0,47-4-92 0 0,-88 11 126 0 0,0-1 1 0 0,0 1-1 0 0,0 0 0 0 0,-1-1 1 0 0,1 1-1 0 0,0 1 0 0 0,0-1 0 0 0,-1 0 1 0 0,1 0-1 0 0,-1 1 0 0 0,1 0 1 0 0,-1-1-1 0 0,0 1 0 0 0,0 0 1 0 0,0 0-1 0 0,0 0 0 0 0,0 0 0 0 0,0 1 1 0 0,0-1-1 0 0,-1 1 0 0 0,1-1 1 0 0,-1 1-1 0 0,0-1 0 0 0,0 1 0 0 0,0 0 1 0 0,0-1-1 0 0,1 6 0 0 0,-1-5-44 0 0,1 1 0 0 0,-1-1 0 0 0,1 1 0 0 0,-1-1 0 0 0,1 1 0 0 0,0-1-1 0 0,1 0 1 0 0,-1 0 0 0 0,0 0 0 0 0,1 0 0 0 0,0 0 0 0 0,-1-1 0 0 0,1 1 0 0 0,0-1-1 0 0,5 3 1 0 0,2-2-1234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02.832"/>
    </inkml:context>
    <inkml:brush xml:id="br0">
      <inkml:brushProperty name="width" value="0.035" units="cm"/>
      <inkml:brushProperty name="height" value="0.035" units="cm"/>
      <inkml:brushProperty name="color" value="#FF0066"/>
    </inkml:brush>
  </inkml:definitions>
  <inkml:trace contextRef="#ctx0" brushRef="#br0">9 0 18948 0 0,'-1'1'66'0'0,"1"-1"-1"0"0,-1 1 1 0 0,0 0-1 0 0,1-1 1 0 0,-1 1-1 0 0,0 0 1 0 0,1-1-1 0 0,-1 1 1 0 0,1 0-1 0 0,0 0 1 0 0,-1 0-1 0 0,1-1 1 0 0,-1 1-1 0 0,1 0 1 0 0,0 0-1 0 0,0 0 1 0 0,0 0-1 0 0,-1 0 1 0 0,1 0-1 0 0,0 0 1 0 0,0-1-1 0 0,0 1 1 0 0,0 0-1 0 0,0 0 1 0 0,1 0-1 0 0,-1 0 1 0 0,0 0-1 0 0,0 0 1 0 0,1 0-1 0 0,-1-1 1 0 0,0 1-1 0 0,1 0 1 0 0,0 1-1 0 0,30 17-387 0 0,-23-16 445 0 0,17 7-288 0 0,0-1 0 0 0,1-2 0 0 0,0-1 0 0 0,0 0-1 0 0,1-2 1 0 0,-1-1 0 0 0,1-2 0 0 0,51-2 0 0 0,-19-4-905 0 0,1-3 0 0 0,111-29 1 0 0,-103 16 47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4.177"/>
    </inkml:context>
    <inkml:brush xml:id="br0">
      <inkml:brushProperty name="width" value="0.035" units="cm"/>
      <inkml:brushProperty name="height" value="0.035" units="cm"/>
      <inkml:brushProperty name="color" value="#FF0066"/>
    </inkml:brush>
  </inkml:definitions>
  <inkml:trace contextRef="#ctx0" brushRef="#br0">1334 134 3081 0 0,'2'-1'200'0'0,"1"0"1"0"0,-1 0-1 0 0,1 0 1 0 0,-1-1-1 0 0,0 1 1 0 0,0-1-1 0 0,0 1 1 0 0,0-1 0 0 0,0 0-1 0 0,0 1 1 0 0,0-1-1 0 0,0 0 1 0 0,0 0-1 0 0,1-4 1 0 0,-3 4-40 0 0,0 1 0 0 0,0 0 0 0 0,0-1-1 0 0,-1 1 1 0 0,1 0 0 0 0,-1-1 0 0 0,1 1 0 0 0,-1 0 0 0 0,1-1 0 0 0,-1 1 0 0 0,0 0 0 0 0,0 0 0 0 0,0 0 0 0 0,1 0-1 0 0,-1 0 1 0 0,0 0 0 0 0,0 0 0 0 0,0 0 0 0 0,-1 0 0 0 0,1 0 0 0 0,0 1 0 0 0,0-1 0 0 0,0 0 0 0 0,-1 1 0 0 0,1-1-1 0 0,0 1 1 0 0,-3-1 0 0 0,-21-12 689 0 0,-1 2 0 0 0,0 1 0 0 0,0 1 0 0 0,-29-6 0 0 0,18 8-653 0 0,-1 1 0 0 0,1 2 0 0 0,-1 2 0 0 0,-69 4 0 0 0,55 3-340 0 0,-1 3 0 0 0,1 2 1 0 0,0 2-1 0 0,1 3 0 0 0,0 2 1 0 0,-50 24-1 0 0,72-27 278 0 0,0 2 1 0 0,1 1 0 0 0,1 1-1 0 0,1 2 1 0 0,1 0-1 0 0,0 2 1 0 0,1 1 0 0 0,2 0-1 0 0,0 2 1 0 0,-32 50-1 0 0,28-33-348 0 0,2 1 0 0 0,2 2-1 0 0,2 0 1 0 0,2 1-1 0 0,2 1 1 0 0,-15 71-1 0 0,15-42 189 0 0,3 1 0 0 0,4 0 0 0 0,0 109 0 0 0,10-153 207 0 0,1 1 1 0 0,2 0-1 0 0,0-1 0 0 0,3 0 0 0 0,1 0 0 0 0,1-1 1 0 0,2 0-1 0 0,1-1 0 0 0,1 0 0 0 0,24 40 1 0 0,-28-57-112 0 0,0-1-1 0 0,1-1 1 0 0,1 0 0 0 0,0 0 0 0 0,0-1 0 0 0,1 0 0 0 0,0-1 0 0 0,1 0 0 0 0,0-1 0 0 0,1-1 0 0 0,0 0 0 0 0,0-1 0 0 0,0 0 0 0 0,1-1 0 0 0,0-1 0 0 0,1 0-1 0 0,24 4 1 0 0,-16-6-2 0 0,0-1 1 0 0,0-1-1 0 0,0-1 0 0 0,1-1 0 0 0,-1-2 0 0 0,0 0 0 0 0,-1-1 0 0 0,1-1 0 0 0,-1-2 0 0 0,0 0 0 0 0,23-11 0 0 0,13-10 181 0 0,-1-2-1 0 0,-1-2 1 0 0,-2-4-1 0 0,-2-1 1 0 0,86-78-1 0 0,-76 54 149 0 0,-3-3 1 0 0,-3-2-1 0 0,88-131 0 0 0,-126 166-335 0 0,-1 0 0 0 0,-1-1 0 0 0,-2-1 0 0 0,-1 0 0 0 0,-2-1 0 0 0,-1 0 0 0 0,-2-1 0 0 0,-1 0 0 0 0,3-36 0 0 0,-9 55-54 0 0,-1 1 0 0 0,-1 0 0 0 0,-1 0 0 0 0,0-1 0 0 0,0 1 0 0 0,-2 0 0 0 0,0 0 0 0 0,0 0 0 0 0,-2 0 0 0 0,0 1 0 0 0,0 0 0 0 0,-2 0 0 0 0,1 0 0 0 0,-2 0 0 0 0,0 1 0 0 0,0 1 0 0 0,-1-1 0 0 0,-1 1 0 0 0,0 1 0 0 0,-1 0 0 0 0,0 0 0 0 0,-1 1 0 0 0,-20-14 0 0 0,11 11-189 0 0,-1 0 1 0 0,0 1 0 0 0,-1 1-1 0 0,0 2 1 0 0,-1 0 0 0 0,0 1-1 0 0,0 2 1 0 0,-1 0 0 0 0,0 2-1 0 0,1 0 1 0 0,-43 0-1 0 0,46 5-552 0 0,-1 1-1 0 0,1 0 0 0 0,0 2 0 0 0,0 0 0 0 0,1 2 0 0 0,-1 0 0 0 0,1 1 0 0 0,-34 17 0 0 0,25-7-4553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4.426"/>
    </inkml:context>
    <inkml:brush xml:id="br0">
      <inkml:brushProperty name="width" value="0.035" units="cm"/>
      <inkml:brushProperty name="height" value="0.035" units="cm"/>
      <inkml:brushProperty name="color" value="#FF0066"/>
    </inkml:brush>
  </inkml:definitions>
  <inkml:trace contextRef="#ctx0" brushRef="#br0">54 1 16355 0 0,'-9'4'329'0'0,"4"-3"-174"0"0,1 0 1 0 0,0 1-1 0 0,1 0 0 0 0,-1 0 1 0 0,0 0-1 0 0,0 1 0 0 0,-3 2 0 0 0,6-3-132 0 0,0-1 0 0 0,0 0 0 0 0,0 1 0 0 0,0-1 0 0 0,0 1 0 0 0,1-1-1 0 0,-1 1 1 0 0,0-1 0 0 0,1 1 0 0 0,-1 0 0 0 0,1-1 0 0 0,0 1-1 0 0,-1 0 1 0 0,1-1 0 0 0,0 1 0 0 0,0 0 0 0 0,0-1 0 0 0,0 1 0 0 0,1 0-1 0 0,-1-1 1 0 0,0 1 0 0 0,2 2 0 0 0,4 20-8 0 0,2-1-1 0 0,1-1 1 0 0,1 1-1 0 0,1-1 1 0 0,1-1-1 0 0,1 0 1 0 0,0-1 0 0 0,22 24-1 0 0,142 140-806 0 0,-162-169 722 0 0,255 209-3517 0 0,-86-77-1041 0 0,-124-92 1074 0 0,-33-28 955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4.640"/>
    </inkml:context>
    <inkml:brush xml:id="br0">
      <inkml:brushProperty name="width" value="0.035" units="cm"/>
      <inkml:brushProperty name="height" value="0.035" units="cm"/>
      <inkml:brushProperty name="color" value="#FF0066"/>
    </inkml:brush>
  </inkml:definitions>
  <inkml:trace contextRef="#ctx0" brushRef="#br0">135 1126 7458 0 0,'-69'-3'3828'0'0,"64"2"-3421"0"0,0 1 0 0 0,0-1-1 0 0,0-1 1 0 0,1 1 0 0 0,-1-1 0 0 0,0 0 0 0 0,1 0 0 0 0,-1 0 0 0 0,1 0 0 0 0,-1-1 0 0 0,-4-4 0 0 0,8 6-332 0 0,1 0 0 0 0,-1 0 0 0 0,1 0 0 0 0,-1 0 0 0 0,1 0 1 0 0,0-1-1 0 0,-1 1 0 0 0,1 0 0 0 0,0 0 0 0 0,0 0 0 0 0,0-1 0 0 0,0 1 0 0 0,0 0 1 0 0,0 0-1 0 0,0-1 0 0 0,0 1 0 0 0,0 0 0 0 0,1 0 0 0 0,-1 0 0 0 0,1-1 0 0 0,-1 1 1 0 0,0 0-1 0 0,1 0 0 0 0,0 0 0 0 0,-1 0 0 0 0,1 0 0 0 0,0 0 0 0 0,-1 0 1 0 0,1 0-1 0 0,0 0 0 0 0,2-1 0 0 0,33-35 186 0 0,-30 32-160 0 0,405-323 886 0 0,23 27-570 0 0,118-35-1525 0 0,-447 283 257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5.125"/>
    </inkml:context>
    <inkml:brush xml:id="br0">
      <inkml:brushProperty name="width" value="0.035" units="cm"/>
      <inkml:brushProperty name="height" value="0.035" units="cm"/>
      <inkml:brushProperty name="color" value="#FF0066"/>
    </inkml:brush>
  </inkml:definitions>
  <inkml:trace contextRef="#ctx0" brushRef="#br0">5 901 4321 0 0,'0'0'54'0'0,"0"0"0"0"0,0 0 0 0 0,-1 0 0 0 0,1 0 1 0 0,0 0-1 0 0,0 0 0 0 0,-1 0 0 0 0,1 0 0 0 0,0 0 0 0 0,0 0 0 0 0,0-1 1 0 0,-1 1-1 0 0,1 0 0 0 0,0 0 0 0 0,0 0 0 0 0,0 0 0 0 0,0 0 0 0 0,-1-1 1 0 0,1 1-1 0 0,0 0 0 0 0,0 0 0 0 0,0 0 0 0 0,0 0 0 0 0,0-1 0 0 0,-1 1 0 0 0,1 0 1 0 0,0 0-1 0 0,0-1 0 0 0,0 1 0 0 0,0 0 0 0 0,0 0 0 0 0,0 0 0 0 0,0-1 1 0 0,0 1-1 0 0,0 0 0 0 0,0 0 0 0 0,0-1 0 0 0,0 1 0 0 0,0 0 0 0 0,0 0 1 0 0,0-1-1 0 0,0 1 0 0 0,0 0 0 0 0,0 0 0 0 0,1 0 0 0 0,-1-1 0 0 0,0 1 1 0 0,0 0-1 0 0,0 0 0 0 0,0 0 0 0 0,0-1 0 0 0,0 1 0 0 0,1 0 0 0 0,-1 0 0 0 0,0 0 1 0 0,0 0-1 0 0,0-1 0 0 0,1 1 0 0 0,20-16 1402 0 0,30-11-358 0 0,-12 16-538 0 0,0 1-1 0 0,1 1 1 0 0,52-3 0 0 0,127 1 1228 0 0,-73 6-383 0 0,646-70 2681 0 0,813-214-409 0 0,-172 28-2021 0 0,-682 151-1880 0 0,-729 107 225 0 0,44-5-979 0 0,-59 5 661 0 0,-8 1 24 0 0,-33-4-115 0 0,-147-11-1032 0 0,75 7-5006 0 0,47 4 65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6.538"/>
    </inkml:context>
    <inkml:brush xml:id="br0">
      <inkml:brushProperty name="width" value="0.035" units="cm"/>
      <inkml:brushProperty name="height" value="0.035" units="cm"/>
      <inkml:brushProperty name="color" value="#FF0066"/>
    </inkml:brush>
  </inkml:definitions>
  <inkml:trace contextRef="#ctx0" brushRef="#br0">2933 602 18260 0 0,'-39'1'1031'0'0,"0"-2"0"0"0,-50-7 0 0 0,27-3-995 0 0,-120-35 1 0 0,-89-57-1206 0 0,-64-19 276 0 0,216 92 675 0 0,-241-27 0 0 0,-129 36 1217 0 0,446 21-867 0 0,-258-7 851 0 0,246 2-1178 0 0,1-2-1 0 0,0-3 0 0 0,-78-24 0 0 0,-45-33-1840 0 0,143 51-1540 0 0,-43-28 1 0 0,57 30 1321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7.458"/>
    </inkml:context>
    <inkml:brush xml:id="br0">
      <inkml:brushProperty name="width" value="0.035" units="cm"/>
      <inkml:brushProperty name="height" value="0.035" units="cm"/>
      <inkml:brushProperty name="color" value="#FF0066"/>
    </inkml:brush>
  </inkml:definitions>
  <inkml:trace contextRef="#ctx0" brushRef="#br0">1186 480 5041 0 0,'-98'-2'1316'0'0,"25"1"521"0"0,-130 12-1 0 0,178-7-1525 0 0,0 1 0 0 0,1 1-1 0 0,-1 1 1 0 0,1 1-1 0 0,0 1 1 0 0,1 1-1 0 0,0 1 1 0 0,-42 28-1 0 0,34-15-275 0 0,1 1-1 0 0,1 1 0 0 0,1 1 0 0 0,1 2 0 0 0,2 1 0 0 0,1 1 0 0 0,1 0 0 0 0,2 2 0 0 0,1 1 1 0 0,2 0-1 0 0,-15 39 0 0 0,-15 46-1 0 0,4 2 0 0 0,6 2 0 0 0,5 2 0 0 0,6 1 0 0 0,5 0 0 0 0,6 2 0 0 0,0 227 0 0 0,17-302 71 0 0,3 0 0 0 0,2 0 1 0 0,3-1-1 0 0,1 0 0 0 0,3 0 1 0 0,3-1-1 0 0,30 71 0 0 0,-32-94-82 0 0,1-1-1 0 0,0-1 0 0 0,2 0 1 0 0,2-1-1 0 0,0-1 1 0 0,22 22-1 0 0,-24-30-15 0 0,1 0-1 0 0,1-2 0 0 0,0 0 1 0 0,0-1-1 0 0,1-1 0 0 0,1 0 0 0 0,0-2 1 0 0,37 13-1 0 0,-3-8 176 0 0,1-2-1 0 0,0-2 1 0 0,1-3-1 0 0,0-3 1 0 0,0-2-1 0 0,0-2 1 0 0,0-3-1 0 0,1-2 1 0 0,68-15-1 0 0,-16-4 251 0 0,0-6 1 0 0,-2-3-1 0 0,177-81 0 0 0,-181 64-144 0 0,-2-4-1 0 0,-2-5 1 0 0,-3-4 0 0 0,-2-5-1 0 0,116-106 1 0 0,-157 123-52 0 0,-2-3 1 0 0,-2-3-1 0 0,-3-1 1 0 0,-2-3-1 0 0,-3-1 1 0 0,-3-2-1 0 0,-2-2 0 0 0,-3-1 1 0 0,34-98-1 0 0,-54 119-105 0 0,-2 0-1 0 0,-2-1 1 0 0,-2 0-1 0 0,-3-1 1 0 0,-1 0-1 0 0,-2 0 0 0 0,-2 0 1 0 0,-3 1-1 0 0,-1-1 1 0 0,-18-80-1 0 0,4 61-44 0 0,-3 0 0 0 0,-2 1 0 0 0,-3 1 0 0 0,-3 2-1 0 0,-3 1 1 0 0,-67-97 0 0 0,48 84-162 0 0,-3 3-1 0 0,-97-98 1 0 0,123 142-101 0 0,-2 1 1 0 0,-1 1-1 0 0,0 2 1 0 0,-2 1-1 0 0,-1 1 1 0 0,0 2-1 0 0,-1 2 1 0 0,-49-18-1 0 0,50 25-104 0 0,-1 0-1 0 0,0 3 1 0 0,0 1-1 0 0,-1 1 1 0 0,0 2-1 0 0,0 2 1 0 0,-64 5-1 0 0,70 0 50 0 0,0 1 0 0 0,0 1-1 0 0,1 2 1 0 0,0 1 0 0 0,1 1 0 0 0,0 1-1 0 0,0 2 1 0 0,1 0 0 0 0,-40 29-1 0 0,52-32-228 0 0,1 2 0 0 0,1 0-1 0 0,-16 17 1 0 0,-9 20-3955 0 0,12-8-534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19.478"/>
    </inkml:context>
    <inkml:brush xml:id="br0">
      <inkml:brushProperty name="width" value="0.035" units="cm"/>
      <inkml:brushProperty name="height" value="0.035" units="cm"/>
      <inkml:brushProperty name="color" value="#008C3A"/>
    </inkml:brush>
  </inkml:definitions>
  <inkml:trace contextRef="#ctx0" brushRef="#br0">415 838 13883 0 0,'-10'-1'154'0'0,"0"-1"0"0"0,0 0 0 0 0,0-1 0 0 0,0 0 0 0 0,0 0 0 0 0,1-1 0 0 0,-1-1 0 0 0,1 1 0 0 0,0-2 0 0 0,0 1 0 0 0,1-1 0 0 0,-12-10 0 0 0,4 3-209 0 0,1-1 0 0 0,0 0 0 0 0,1-2 0 0 0,0 1 0 0 0,2-2 0 0 0,0 1 0 0 0,-11-21 0 0 0,24 43-335 0 0,1 1 0 0 0,-1-1 0 0 0,-1 0 0 0 0,1 0 1 0 0,-1 1-1 0 0,0-1 0 0 0,-2 8 0 0 0,1 10-109 0 0,0 102 161 0 0,-22 164-1 0 0,-41 123 2323 0 0,0-3 2376 0 0,62-398-4261 0 0,-1 11 144 0 0,0-1-1 0 0,2 1 1 0 0,0-1 0 0 0,2 1-1 0 0,3 23 1 0 0,-4-42-234 0 0,1 1 0 0 0,0-1-1 0 0,0 0 1 0 0,0 0 0 0 0,1 0 0 0 0,0 0-1 0 0,-1 0 1 0 0,1 0 0 0 0,1 0 0 0 0,-1 0 0 0 0,0-1-1 0 0,1 1 1 0 0,0-1 0 0 0,0 0 0 0 0,0 0-1 0 0,0 0 1 0 0,0 0 0 0 0,1 0 0 0 0,0-1 0 0 0,-1 1-1 0 0,1-1 1 0 0,0 0 0 0 0,0 0 0 0 0,0 0 0 0 0,0-1-1 0 0,0 0 1 0 0,0 0 0 0 0,1 0 0 0 0,-1 0-1 0 0,0 0 1 0 0,1-1 0 0 0,6 0 0 0 0,15 0-145 0 0,0-2 1 0 0,-1 0 0 0 0,1-2-1 0 0,31-8 1 0 0,102-38-536 0 0,-88 27 578 0 0,-11 4 1 0 0,80-24-171 0 0,-2-6-1 0 0,169-86 1 0 0,-143 48 79 0 0,285-159-677 0 0,-431 236 697 0 0,-1-2-299 0 0,1 1 0 0 0,1 1 0 0 0,0 1 0 0 0,0 1 0 0 0,37-11 0 0 0,-56 19 508 0 0,1 0-1 0 0,0-1 1 0 0,0 1-1 0 0,0 0 0 0 0,0 0 1 0 0,0 0-1 0 0,0 0 0 0 0,0 0 1 0 0,0 0-1 0 0,0 0 0 0 0,0 0 1 0 0,-1 0-1 0 0,1 0 1 0 0,0 1-1 0 0,0-1 0 0 0,0 0 1 0 0,0 0-1 0 0,0 1 0 0 0,0-1 1 0 0,-1 1-1 0 0,1-1 1 0 0,0 1-1 0 0,0-1 0 0 0,-1 1 1 0 0,1-1-1 0 0,0 1 0 0 0,-1 0 1 0 0,1 0-1 0 0,0-1 0 0 0,-1 1 1 0 0,1 0-1 0 0,-1 0 1 0 0,1-1-1 0 0,-1 1 0 0 0,1 1 1 0 0,-1 2 142 0 0,1-1 1 0 0,-1 0 0 0 0,0 1-1 0 0,0-1 1 0 0,0 0 0 0 0,-1 1-1 0 0,1-1 1 0 0,-1 1 0 0 0,0-1-1 0 0,-1 4 1 0 0,-5 13 521 0 0,-1 0 0 0 0,-14 23-1 0 0,12-23-473 0 0,3-6-41 0 0,-1 0 0 0 0,1-1 1 0 0,-2 1-1 0 0,0-1 0 0 0,-1-1 0 0 0,-17 18 0 0 0,27-30-184 0 0,0 1-1 0 0,-1-1 1 0 0,1 0-1 0 0,-1 0 1 0 0,1 1 0 0 0,-1-1-1 0 0,1 0 1 0 0,0 0-1 0 0,-1 1 1 0 0,1-1 0 0 0,-1 0-1 0 0,1 0 1 0 0,-1 0-1 0 0,1 0 1 0 0,-1 0 0 0 0,1 0-1 0 0,-1 0 1 0 0,1 0-1 0 0,-1 0 1 0 0,1 0 0 0 0,-1 0-1 0 0,1 0 1 0 0,-1 0-1 0 0,1 0 1 0 0,-1 0 0 0 0,1 0-1 0 0,-1-1 1 0 0,1 1 0 0 0,-1 0-1 0 0,1 0 1 0 0,-1-1-1 0 0,1 1 1 0 0,0 0 0 0 0,-1 0-1 0 0,1-1 1 0 0,-1 1-1 0 0,1-1 1 0 0,0 1 0 0 0,-1 0-1 0 0,1-1 1 0 0,0 1-1 0 0,0-1 1 0 0,-1 1 0 0 0,1-1-1 0 0,0 1 1 0 0,0 0-1 0 0,0-1 1 0 0,0 1 0 0 0,-1-1-1 0 0,1 1 1 0 0,0-1-1 0 0,0 1 1 0 0,0-1 0 0 0,0 1-1 0 0,0-2 1 0 0,-5-37 578 0 0,4 31-536 0 0,-40-772-1547 0 0,33 512 1125 0 0,6 117 43 0 0,2 61-450 0 0,-17-143 1 0 0,15 225 721 0 0,1-1-1 0 0,-1 0 1 0 0,-1 0 0 0 0,0 1-1 0 0,0 0 1 0 0,0-1 0 0 0,-1 1 0 0 0,0 0-1 0 0,-1 1 1 0 0,0-1 0 0 0,-11-13 0 0 0,11 17 73 0 0,1 0 1 0 0,-1 0-1 0 0,0 0 1 0 0,-1 1-1 0 0,1-1 0 0 0,0 1 1 0 0,-1 1-1 0 0,0-1 1 0 0,0 1-1 0 0,0 0 1 0 0,0 0-1 0 0,0 1 1 0 0,0-1-1 0 0,0 1 1 0 0,0 1-1 0 0,0-1 1 0 0,-12 2-1 0 0,-7 1 76 0 0,0 1 1 0 0,1 2-1 0 0,-1 0 0 0 0,1 2 0 0 0,0 0 1 0 0,1 2-1 0 0,0 1 0 0 0,-27 15 0 0 0,-169 116-19 0 0,180-113-43 0 0,6-5 149 0 0,-231 153 1392 0 0,213-146-1204 0 0,-1-3 0 0 0,-1-1 1 0 0,-75 24-1 0 0,114-46-325 0 0,0-1 1 0 0,0 0-1 0 0,0 0 0 0 0,0-2 0 0 0,0 0 0 0 0,0 0 0 0 0,-17-3 0 0 0,29 2-75 0 0,-1 0 0 0 0,0-1 0 0 0,0 1 0 0 0,0-1 0 0 0,0 0 0 0 0,1 0 0 0 0,-1 0 0 0 0,0 0 1 0 0,1 0-1 0 0,-1-1 0 0 0,1 1 0 0 0,-1-1 0 0 0,1 0 0 0 0,0 0 0 0 0,0 0 0 0 0,0 0 0 0 0,-2-2 0 0 0,2 1-27 0 0,1 0 1 0 0,0 1-1 0 0,0-1 0 0 0,0 0 1 0 0,1 0-1 0 0,-1 0 0 0 0,1 0 1 0 0,-1 0-1 0 0,1 0 0 0 0,0 0 1 0 0,0 0-1 0 0,1 0 1 0 0,-1 0-1 0 0,0 1 0 0 0,1-1 1 0 0,0 0-1 0 0,0 0 0 0 0,0 0 1 0 0,0 0-1 0 0,2-3 0 0 0,9-20-1094 0 0,2 2-1 0 0,1-1 0 0 0,0 2 1 0 0,31-35-1 0 0,-29 37 384 0 0,31-38-1405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7.842"/>
    </inkml:context>
    <inkml:brush xml:id="br0">
      <inkml:brushProperty name="width" value="0.035" units="cm"/>
      <inkml:brushProperty name="height" value="0.035" units="cm"/>
      <inkml:brushProperty name="color" value="#FF0066"/>
    </inkml:brush>
  </inkml:definitions>
  <inkml:trace contextRef="#ctx0" brushRef="#br0">59 1 12099 0 0,'0'0'27'0'0,"-1"0"0"0"0,1 0 1 0 0,0 0-1 0 0,0 0 0 0 0,0 0 1 0 0,0 0-1 0 0,-1 0 0 0 0,1 0 0 0 0,0 0 1 0 0,0 0-1 0 0,0 0 0 0 0,0 0 1 0 0,0 0-1 0 0,-1 0 0 0 0,1 0 1 0 0,0 0-1 0 0,0 0 0 0 0,0 0 1 0 0,0 0-1 0 0,-1 0 0 0 0,1 0 1 0 0,0 0-1 0 0,0 1 0 0 0,0-1 1 0 0,0 0-1 0 0,0 0 0 0 0,-1 0 1 0 0,1 0-1 0 0,0 0 0 0 0,0 0 1 0 0,0 0-1 0 0,0 1 0 0 0,0-1 0 0 0,0 0 1 0 0,0 0-1 0 0,0 0 0 0 0,-1 0 1 0 0,1 0-1 0 0,0 1 0 0 0,0-1 1 0 0,0 0-1 0 0,0 0 0 0 0,0 0 1 0 0,0 0-1 0 0,0 0 0 0 0,0 1 1 0 0,0-1-1 0 0,2 15 208 0 0,14 33-1506 0 0,0-2 163 0 0,-7 0-421 0 0,-1-1 0 0 0,-3 1-1 0 0,0 84 1 0 0,-6-101 1086 0 0,-2-1 1 0 0,0 1-1 0 0,-2 0 1 0 0,-1-1-1 0 0,-1 0 1 0 0,-1-1-1 0 0,-16 35 0 0 0,0-24 439 0 0,20-33 150 0 0,-1 0 1 0 0,2 1-1 0 0,-1 0 0 0 0,1 0 1 0 0,0 0-1 0 0,0 0 0 0 0,0 1 0 0 0,-2 8 1 0 0,6-15-153 0 0,-1 0 1 0 0,1 0-1 0 0,-1 0 1 0 0,1 1 0 0 0,-1-1-1 0 0,0 0 1 0 0,1 0 0 0 0,-1 0-1 0 0,1 0 1 0 0,-1 0-1 0 0,1 0 1 0 0,-1 0 0 0 0,1 0-1 0 0,-1 0 1 0 0,1 0-1 0 0,-1 0 1 0 0,1 0 0 0 0,-1 0-1 0 0,1 0 1 0 0,-1-1-1 0 0,0 1 1 0 0,1 0 0 0 0,-1 0-1 0 0,1 0 1 0 0,-1-1 0 0 0,0 1-1 0 0,1 0 1 0 0,-1-1-1 0 0,1 1 1 0 0,-1 0 0 0 0,0-1-1 0 0,1 1 1 0 0,-1 0-1 0 0,0-1 1 0 0,0 1 0 0 0,1-1-1 0 0,-1 0 1 0 0,21-16-297 0 0,25-47 257 0 0,-16 14 45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8.195"/>
    </inkml:context>
    <inkml:brush xml:id="br0">
      <inkml:brushProperty name="width" value="0.035" units="cm"/>
      <inkml:brushProperty name="height" value="0.035" units="cm"/>
      <inkml:brushProperty name="color" value="#FF0066"/>
    </inkml:brush>
  </inkml:definitions>
  <inkml:trace contextRef="#ctx0" brushRef="#br0">802 152 13883 0 0,'-1'0'35'0'0,"-4"0"73"0"0,1 1-1 0 0,-1-1 1 0 0,1 0-1 0 0,-1 0 1 0 0,1 0-1 0 0,-1-1 1 0 0,1 0-1 0 0,-1 0 1 0 0,1 0-1 0 0,-1 0 1 0 0,1 0-1 0 0,0-1 1 0 0,0 0-1 0 0,0 0 1 0 0,0 0-1 0 0,0-1 1 0 0,0 1-1 0 0,1-1 0 0 0,-1 0 1 0 0,-4-4-1 0 0,-6-6-557 0 0,0 1 0 0 0,-1 1-1 0 0,0 0 1 0 0,-1 1 0 0 0,0 0-1 0 0,-1 2 1 0 0,0 0-1 0 0,0 0 1 0 0,-1 2 0 0 0,1 0-1 0 0,-2 1 1 0 0,1 1 0 0 0,0 1-1 0 0,-1 1 1 0 0,-26-1-1 0 0,30 3 638 0 0,0 0-1 0 0,0 1 1 0 0,1 1-1 0 0,-1 0 0 0 0,0 1 1 0 0,1 0-1 0 0,0 1 1 0 0,0 1-1 0 0,0 1 0 0 0,0 0 1 0 0,1 0-1 0 0,0 1 1 0 0,0 1-1 0 0,1 0 0 0 0,0 1 1 0 0,0 0-1 0 0,1 1 1 0 0,1 0-1 0 0,-18 21 0 0 0,10-5 196 0 0,1 1 0 0 0,1 0 0 0 0,2 1 0 0 0,-22 59-1 0 0,29-68-282 0 0,1 0-1 0 0,2 1 1 0 0,0-1-1 0 0,0 1 1 0 0,2 0-1 0 0,1 0 1 0 0,0 0-1 0 0,4 39 1 0 0,-2-53-89 0 0,0 0 0 0 0,1 0 0 0 0,-1 0 1 0 0,1 0-1 0 0,0-1 0 0 0,1 1 1 0 0,-1 0-1 0 0,1-1 0 0 0,0 0 0 0 0,1 1 1 0 0,-1-1-1 0 0,1 0 0 0 0,0-1 0 0 0,0 1 1 0 0,0-1-1 0 0,1 0 0 0 0,0 0 1 0 0,-1 0-1 0 0,2-1 0 0 0,-1 1 0 0 0,9 3 1 0 0,-5-3-59 0 0,0-2 1 0 0,0 1-1 0 0,-1-1 1 0 0,1-1 0 0 0,1 1-1 0 0,-1-1 1 0 0,0-1-1 0 0,0 0 1 0 0,0 0-1 0 0,0-1 1 0 0,1 0 0 0 0,-1-1-1 0 0,0 0 1 0 0,9-3-1 0 0,17-7-54 0 0,0-2 1 0 0,0-2-1 0 0,-2-1 0 0 0,0-1 0 0 0,-1-2 0 0 0,-1-1 1 0 0,36-32-1 0 0,19-24-1217 0 0,78-92-1 0 0,-115 115-2936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8.615"/>
    </inkml:context>
    <inkml:brush xml:id="br0">
      <inkml:brushProperty name="width" value="0.035" units="cm"/>
      <inkml:brushProperty name="height" value="0.035" units="cm"/>
      <inkml:brushProperty name="color" value="#FF0066"/>
    </inkml:brush>
  </inkml:definitions>
  <inkml:trace contextRef="#ctx0" brushRef="#br0">643 363 3681 0 0,'-2'-1'336'0'0,"0"0"0"0"0,1 0 0 0 0,-1 0 0 0 0,1 0 0 0 0,-1-1 1 0 0,1 1-1 0 0,-1 0 0 0 0,1-1 0 0 0,0 1 0 0 0,0-1 0 0 0,0 1 0 0 0,0-1 1 0 0,0 0-1 0 0,0 1 0 0 0,0-1 0 0 0,-1-2 0 0 0,-14-38 2585 0 0,10 24-2788 0 0,-4-6-1466 0 0,-1 0 0 0 0,-1 0-1 0 0,-1 1 1 0 0,-23-32 0 0 0,27 44 811 0 0,-1 0 1 0 0,0 1-1 0 0,-1 0 1 0 0,0 1-1 0 0,0 0 1 0 0,-1 0-1 0 0,0 1 1 0 0,-1 1 0 0 0,-23-11-1 0 0,27 14 948 0 0,0 0 0 0 0,0 1 0 0 0,-1 0 0 0 0,0 0-1 0 0,1 1 1 0 0,-1 0 0 0 0,0 0 0 0 0,0 2 0 0 0,-12-1 0 0 0,16 2-237 0 0,1 0-1 0 0,0 0 1 0 0,0 1 0 0 0,0-1 0 0 0,0 1-1 0 0,1 1 1 0 0,-1-1 0 0 0,0 0 0 0 0,1 1-1 0 0,-1 0 1 0 0,1 0 0 0 0,0 1 0 0 0,0-1-1 0 0,1 1 1 0 0,-1 0 0 0 0,1 0 0 0 0,-1 0-1 0 0,1 0 1 0 0,-3 6 0 0 0,-16 29-249 0 0,3 1-1 0 0,1 0 1 0 0,2 2 0 0 0,-20 77-1 0 0,17-54-101 0 0,6-26 184 0 0,2-6 19 0 0,1 1 1 0 0,-6 38-1 0 0,15-64 100 0 0,0-1-1 0 0,0 0 0 0 0,0 1 1 0 0,1-1-1 0 0,0 1 1 0 0,1-1-1 0 0,0 1 0 0 0,0-1 1 0 0,0 0-1 0 0,1 0 0 0 0,0 1 1 0 0,1-1-1 0 0,-1-1 1 0 0,1 1-1 0 0,8 12 0 0 0,-8-15-95 0 0,0-1 1 0 0,1 1-1 0 0,-1-1 0 0 0,1 0 0 0 0,0 0 0 0 0,0 0 1 0 0,0-1-1 0 0,0 0 0 0 0,1 1 0 0 0,-1-2 0 0 0,0 1 1 0 0,1 0-1 0 0,0-1 0 0 0,-1 0 0 0 0,1 0 0 0 0,0 0 1 0 0,0 0-1 0 0,-1-1 0 0 0,1 0 0 0 0,0 0 0 0 0,0 0 1 0 0,0-1-1 0 0,-1 0 0 0 0,1 1 0 0 0,0-2 0 0 0,-1 1 1 0 0,1 0-1 0 0,7-5 0 0 0,4 0-61 0 0,0-1-1 0 0,-1-1 1 0 0,0 0 0 0 0,0-2-1 0 0,-1 1 1 0 0,23-21 0 0 0,-4-3-281 0 0,-1-1 1 0 0,38-53 0 0 0,-24 23-3589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9.009"/>
    </inkml:context>
    <inkml:brush xml:id="br0">
      <inkml:brushProperty name="width" value="0.035" units="cm"/>
      <inkml:brushProperty name="height" value="0.035" units="cm"/>
      <inkml:brushProperty name="color" value="#FF0066"/>
    </inkml:brush>
  </inkml:definitions>
  <inkml:trace contextRef="#ctx0" brushRef="#br0">241 0 5785 0 0,'-2'9'-42'0'0,"1"-1"0"0"0,0 1 0 0 0,1-1 0 0 0,-1 1 0 0 0,2 0-1 0 0,1 12 1 0 0,0 21-607 0 0,-34 427-728 0 0,17-362 537 0 0,-6-1 0 0 0,-44 140 0 0 0,49-205 757 0 0,-2 0-1 0 0,-23 38 1 0 0,8-15 85 0 0,78-128-55 0 0,-26 26 42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0:28:49.298"/>
    </inkml:context>
    <inkml:brush xml:id="br0">
      <inkml:brushProperty name="width" value="0.035" units="cm"/>
      <inkml:brushProperty name="height" value="0.035" units="cm"/>
      <inkml:brushProperty name="color" value="#FF0066"/>
    </inkml:brush>
  </inkml:definitions>
  <inkml:trace contextRef="#ctx0" brushRef="#br0">437 1 9362 0 0,'-188'80'7941'0'0,"69"-13"-8416"0"0,109-59 368 0 0,0 0 0 0 0,0 0 0 0 0,0 1 1 0 0,1 1-1 0 0,1-1 0 0 0,-1 1 0 0 0,1 1 1 0 0,1 0-1 0 0,0 0 0 0 0,1 0 1 0 0,0 1-1 0 0,1 0 0 0 0,0 0 0 0 0,1 0 1 0 0,0 1-1 0 0,1 0 0 0 0,0-1 0 0 0,1 1 1 0 0,1 0-1 0 0,-1 17 0 0 0,2-16 168 0 0,0 0 0 0 0,1 0 0 0 0,0 0 0 0 0,1 0 0 0 0,1 0 0 0 0,0-1 1 0 0,1 1-1 0 0,0-1 0 0 0,1 0 0 0 0,0 0 0 0 0,1 0 0 0 0,1-1 0 0 0,0 0 0 0 0,1 0 0 0 0,0-1 0 0 0,1 1 0 0 0,0-2 0 0 0,19 18 0 0 0,-4-11-105 0 0,2-1 1 0 0,-1-1-1 0 0,2-1 0 0 0,0-1 0 0 0,0-2 1 0 0,1-1-1 0 0,0-1 0 0 0,1-1 1 0 0,0-1-1 0 0,40 3 0 0 0,37 0-2259 0 0,156-6 1 0 0,-251-4 2108 0 0,88-3-1342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8.452"/>
    </inkml:context>
    <inkml:brush xml:id="br0">
      <inkml:brushProperty name="width" value="0.035" units="cm"/>
      <inkml:brushProperty name="height" value="0.035" units="cm"/>
      <inkml:brushProperty name="color" value="#008C3A"/>
    </inkml:brush>
  </inkml:definitions>
  <inkml:trace contextRef="#ctx0" brushRef="#br0">1551 507 5785 0 0,'-3'-1'157'0'0,"0"0"0"0"0,0-1-1 0 0,0 1 1 0 0,0 1-1 0 0,0-1 1 0 0,0 0 0 0 0,0 1-1 0 0,-1-1 1 0 0,1 1 0 0 0,0 0-1 0 0,0 0 1 0 0,-1 0 0 0 0,1 1-1 0 0,-5 0 1 0 0,-53 13 283 0 0,48-10-254 0 0,-310 64-1243 0 0,275-60 1728 0 0,0 3 0 0 0,0 1 0 0 0,1 2-1 0 0,-71 33 1 0 0,90-33-328 0 0,0 1 0 0 0,1 2 0 0 0,1 1 0 0 0,1 1 0 0 0,0 0 0 0 0,2 2 1 0 0,0 2-1 0 0,-23 28 0 0 0,5 2-92 0 0,3 2 0 0 0,3 2 1 0 0,2 1-1 0 0,-33 80 0 0 0,-79 258 694 0 0,109-290-704 0 0,0 6 22 0 0,4 3 0 0 0,6 0 0 0 0,4 2 1 0 0,6 0-1 0 0,5 1 0 0 0,7 203 1 0 0,6-289-261 0 0,2 1 1 0 0,1-1 0 0 0,2 0-1 0 0,1-1 1 0 0,2 0 0 0 0,0 0-1 0 0,2-1 1 0 0,2 0 0 0 0,32 53 0 0 0,-30-60 17 0 0,1-1 0 0 0,0 0 1 0 0,1-2-1 0 0,2 0 0 0 0,0-1 1 0 0,1-1-1 0 0,1-1 1 0 0,0-1-1 0 0,1 0 0 0 0,1-2 1 0 0,49 21-1 0 0,-24-18 85 0 0,0-2 0 0 0,1-2 0 0 0,1-2 0 0 0,0-2 0 0 0,0-3 0 0 0,0-2 0 0 0,1-2 0 0 0,66-6 0 0 0,-30-5-101 0 0,-1-3 1 0 0,-1-4 0 0 0,0-4-1 0 0,86-32 1 0 0,-114 32-24 0 0,-2-3 1 0 0,-1-2-1 0 0,0-2 1 0 0,-2-3-1 0 0,-1-2 1 0 0,-2-2-1 0 0,-1-2 1 0 0,84-83-1 0 0,-50 33 97 0 0,-3-4-1 0 0,132-196 1 0 0,-180 233 40 0 0,-2 0-1 0 0,-3-2 1 0 0,-2-1-1 0 0,-2-1 1 0 0,-3-1-1 0 0,-3-1 1 0 0,17-104-1 0 0,-25 91 34 0 0,-3-1-1 0 0,-4 0 1 0 0,-3 1-1 0 0,-2-1 0 0 0,-4 1 1 0 0,-4 0-1 0 0,-2 0 0 0 0,-3 1 1 0 0,-4 1-1 0 0,-2 1 0 0 0,-59-122 1 0 0,35 104-61 0 0,-4 1 0 0 0,-83-108 0 0 0,-149-136-290 0 0,248 295 4 0 0,-1 2-1 0 0,-1 1 1 0 0,-2 2-1 0 0,-51-31 0 0 0,67 47-15 0 0,-1 2 0 0 0,0 0 0 0 0,-1 1 0 0 0,0 2-1 0 0,-1 0 1 0 0,0 2 0 0 0,0 0 0 0 0,-1 2 0 0 0,-39-3 0 0 0,50 8 111 0 0,-1 0 0 0 0,1 2 0 0 0,-1 0 0 0 0,1 1 0 0 0,0 0 0 0 0,0 1 0 0 0,1 1 0 0 0,-1 0 0 0 0,1 1 0 0 0,-19 11 0 0 0,18-8-487 0 0,1 0 0 0 0,0 1 0 0 0,1 0 0 0 0,0 1 0 0 0,-16 18 1 0 0,-3 9-4957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9.245"/>
    </inkml:context>
    <inkml:brush xml:id="br0">
      <inkml:brushProperty name="width" value="0.035" units="cm"/>
      <inkml:brushProperty name="height" value="0.035" units="cm"/>
      <inkml:brushProperty name="color" value="#008C3A"/>
    </inkml:brush>
  </inkml:definitions>
  <inkml:trace contextRef="#ctx0" brushRef="#br0">27 46 1152 0 0,'-12'-12'-364'0'0,"11"11"563"0"0,0 0-1 0 0,1 0 1 0 0,-1 0 0 0 0,0 0 0 0 0,1 0-1 0 0,-1 0 1 0 0,1-1 0 0 0,0 1 0 0 0,-1 0 0 0 0,1 0-1 0 0,0 0 1 0 0,0 0 0 0 0,-1-1 0 0 0,1 1-1 0 0,0 0 1 0 0,0 0 0 0 0,1-1 0 0 0,-1 1-1 0 0,0 0 1 0 0,0 0 0 0 0,0 0 0 0 0,1-1 0 0 0,-1 1-1 0 0,1 0 1 0 0,-1 0 0 0 0,1 0 0 0 0,0-1-1 0 0,0 58 1515 0 0,-14 200-1999 0 0,20 276 1 0 0,-1-477-1646 0 0,3-8-480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9.480"/>
    </inkml:context>
    <inkml:brush xml:id="br0">
      <inkml:brushProperty name="width" value="0.035" units="cm"/>
      <inkml:brushProperty name="height" value="0.035" units="cm"/>
      <inkml:brushProperty name="color" value="#008C3A"/>
    </inkml:brush>
  </inkml:definitions>
  <inkml:trace contextRef="#ctx0" brushRef="#br0">104 1 5785 0 0,'-1'0'38'0'0,"0"0"0"0"0,0 1 0 0 0,0-1 0 0 0,0 1-1 0 0,0-1 1 0 0,0 0 0 0 0,0 1 0 0 0,0 0 0 0 0,0-1 0 0 0,0 1-1 0 0,0 0 1 0 0,1-1 0 0 0,-1 1 0 0 0,0 0 0 0 0,0 0 0 0 0,1 0-1 0 0,-1 0 1 0 0,0 0 0 0 0,1 0 0 0 0,-1 0 0 0 0,1 0 0 0 0,-1 0-1 0 0,1 0 1 0 0,-1 0 0 0 0,1 0 0 0 0,0 0 0 0 0,0 0-1 0 0,-1 2 1 0 0,-5 45-231 0 0,2-20-136 0 0,-51 164-2075 0 0,38-139 1089 0 0,16-47 124 0 0,5-19 637 0 0,-3-10 346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9.664"/>
    </inkml:context>
    <inkml:brush xml:id="br0">
      <inkml:brushProperty name="width" value="0.035" units="cm"/>
      <inkml:brushProperty name="height" value="0.035" units="cm"/>
      <inkml:brushProperty name="color" value="#008C3A"/>
    </inkml:brush>
  </inkml:definitions>
  <inkml:trace contextRef="#ctx0" brushRef="#br0">6 1 1464 0 0,'-1'1'1'0'0,"1"0"-1"0"0,-1 0 0 0 0,1 0 1 0 0,-1 0-1 0 0,1 0 0 0 0,-1 0 1 0 0,1 0-1 0 0,0 0 0 0 0,-1 0 1 0 0,1 1-1 0 0,0-1 1 0 0,0 0-1 0 0,0 0 0 0 0,0 0 1 0 0,0 0-1 0 0,0 0 0 0 0,0 1 1 0 0,0-1-1 0 0,1 0 0 0 0,-1 0 1 0 0,0 0-1 0 0,1 0 0 0 0,-1 0 1 0 0,1 2-1 0 0,25 29 19 0 0,-18-24-13 0 0,1 0 0 0 0,1-1-1 0 0,-1-1 1 0 0,21 11-1 0 0,-20-14-5 0 0,0 0 0 0 0,0-1 0 0 0,1 0 0 0 0,-1-1 0 0 0,1 0 0 0 0,-1 0 0 0 0,1-1 0 0 0,16-2 0 0 0,-12-2 0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9.978"/>
    </inkml:context>
    <inkml:brush xml:id="br0">
      <inkml:brushProperty name="width" value="0.035" units="cm"/>
      <inkml:brushProperty name="height" value="0.035" units="cm"/>
      <inkml:brushProperty name="color" value="#008C3A"/>
    </inkml:brush>
  </inkml:definitions>
  <inkml:trace contextRef="#ctx0" brushRef="#br0">129 0 3081 0 0,'-1'1'30'0'0,"0"-1"1"0"0,0 1 0 0 0,0 0-1 0 0,0 0 1 0 0,0 0 0 0 0,0 0-1 0 0,0-1 1 0 0,0 1 0 0 0,1 0-1 0 0,-1 0 1 0 0,0 1 0 0 0,1-1-1 0 0,-1 0 1 0 0,0 0 0 0 0,1 0 0 0 0,-1 0-1 0 0,1 1 1 0 0,0-1 0 0 0,-1 0-1 0 0,1 0 1 0 0,0 2 0 0 0,-11 45 396 0 0,5-21-24 0 0,-33 78 1178 0 0,25-73-983 0 0,2 0 0 0 0,1 1 0 0 0,-7 38 0 0 0,18-69-601 0 0,-1-1 0 0 0,1 0 0 0 0,-1 1 1 0 0,1-1-1 0 0,0 1 0 0 0,0-1 0 0 0,0 1 0 0 0,0-1 0 0 0,0 1 0 0 0,0-1 0 0 0,0 1 0 0 0,1-1 1 0 0,-1 1-1 0 0,0-1 0 0 0,1 0 0 0 0,0 1 0 0 0,-1-1 0 0 0,2 3 0 0 0,-1-4-40 0 0,-1 1 0 0 0,1-1-1 0 0,0 0 1 0 0,-1 0 0 0 0,1 0-1 0 0,0 1 1 0 0,0-1 0 0 0,-1 0-1 0 0,1 0 1 0 0,0 0 0 0 0,0 0 0 0 0,-1 0-1 0 0,1 0 1 0 0,0 0 0 0 0,0 0-1 0 0,-1-1 1 0 0,1 1 0 0 0,0 0-1 0 0,-1 0 1 0 0,1 0 0 0 0,0-1-1 0 0,-1 1 1 0 0,1 0 0 0 0,0-1 0 0 0,0 0-1 0 0,6-4-315 0 0,1 0 0 0 0,-1 0 0 0 0,-1-1 0 0 0,11-11 0 0 0,56-72-1047 0 0,-51 60 1174 0 0,1 1-1 0 0,1 1 1 0 0,1 0 0 0 0,1 3 0 0 0,45-34-1 0 0,-71 58 242 0 0,0-1 0 0 0,1 1 0 0 0,-1 0 0 0 0,0 0 0 0 0,1-1 0 0 0,-1 1 0 0 0,0 0 0 0 0,0 0 0 0 0,1 0 0 0 0,-1 0 0 0 0,1-1 0 0 0,-1 1 0 0 0,0 0 0 0 0,1 0 0 0 0,-1 0 0 0 0,0 0 0 0 0,1 0 0 0 0,-1 0 0 0 0,0 0 0 0 0,1 0 0 0 0,-1 0 0 0 0,1 0 0 0 0,-1 0 0 0 0,0 0 0 0 0,1 0 0 0 0,-1 1 0 0 0,0-1 0 0 0,1 0 0 0 0,-1 0 0 0 0,0 0 0 0 0,1 0 0 0 0,-1 1 0 0 0,0-1 0 0 0,1 0 0 0 0,-1 0 0 0 0,0 1 0 0 0,1-1 0 0 0,3 18 711 0 0,-8 29 589 0 0,3-40-1238 0 0,-8 37-107 0 0,5-25-18 0 0,0 1 0 0 0,-1 28 0 0 0,4-44 45 0 0,1 0-1 0 0,0 0 1 0 0,0 0 0 0 0,1 0 0 0 0,-1 0 0 0 0,1 0 0 0 0,0 0 0 0 0,0 0 0 0 0,0 0-1 0 0,1-1 1 0 0,-1 1 0 0 0,1 0 0 0 0,0-1 0 0 0,0 1 0 0 0,0-1 0 0 0,0 0 0 0 0,6 6-1 0 0,0-2-291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0.297"/>
    </inkml:context>
    <inkml:brush xml:id="br0">
      <inkml:brushProperty name="width" value="0.035" units="cm"/>
      <inkml:brushProperty name="height" value="0.035" units="cm"/>
      <inkml:brushProperty name="color" value="#008C3A"/>
    </inkml:brush>
  </inkml:definitions>
  <inkml:trace contextRef="#ctx0" brushRef="#br0">706 365 13883 0 0,'-34'-19'500'0'0,"13"5"-132"0"0,0 2 1 0 0,-1 0 0 0 0,-1 2 0 0 0,0 0 0 0 0,-26-7 0 0 0,43 16-291 0 0,-1 0 0 0 0,1 0 1 0 0,0 0-1 0 0,-1 1 1 0 0,1 0-1 0 0,0 0 1 0 0,-1 0-1 0 0,1 1 1 0 0,0 0-1 0 0,-1 0 1 0 0,1 1-1 0 0,0-1 1 0 0,0 1-1 0 0,0 1 1 0 0,0-1-1 0 0,0 1 1 0 0,1 0-1 0 0,-1 1 1 0 0,1-1-1 0 0,0 1 1 0 0,0 0-1 0 0,0 0 1 0 0,1 1-1 0 0,-1-1 0 0 0,-3 6 1 0 0,-7 12-20 0 0,1 1 0 0 0,1 0 0 0 0,1 1 0 0 0,1 0 0 0 0,1 1 0 0 0,-11 44 0 0 0,5-17 152 0 0,-57 170-115 0 0,10 3 0 0 0,-39 263 0 0 0,102-487-100 0 0,-3 19 46 0 0,0 0 1 0 0,2 1-1 0 0,0-1 1 0 0,3 34-1 0 0,-2-51-32 0 0,1 1 0 0 0,-1 0 0 0 0,1 0 0 0 0,0-1 0 0 0,0 1-1 0 0,0 0 1 0 0,1-1 0 0 0,-1 1 0 0 0,1-1 0 0 0,0 1 0 0 0,0-1 0 0 0,0 0 0 0 0,0 0-1 0 0,0 0 1 0 0,1 0 0 0 0,0 0 0 0 0,-1 0 0 0 0,1-1 0 0 0,0 0 0 0 0,0 1 0 0 0,0-1 0 0 0,1 0-1 0 0,-1 0 1 0 0,1-1 0 0 0,-1 1 0 0 0,1-1 0 0 0,-1 1 0 0 0,1-1 0 0 0,0 0 0 0 0,-1-1-1 0 0,8 2 1 0 0,4-2-80 0 0,1 0-1 0 0,-1-1 0 0 0,1 0 1 0 0,-1-1-1 0 0,26-7 1 0 0,78-31-358 0 0,-47 15 160 0 0,-36 14 249 0 0,72-25-150 0 0,1 6-1 0 0,124-19 1 0 0,-199 44-85 0 0,0 2-1 0 0,-1 1 0 0 0,1 1 1 0 0,0 3-1 0 0,0 0 1 0 0,0 2-1 0 0,-1 2 1 0 0,0 1-1 0 0,0 1 0 0 0,0 2 1 0 0,48 22-1 0 0,-56-20-47 0 0,-14-5 361 0 0,0-2-1 0 0,1 1 1 0 0,-1-2-1 0 0,1 1 1 0 0,18 3 0 0 0,-26-8-1 0 0,0 1 0 0 0,0-1 0 0 0,-1 0 0 0 0,1 0 0 0 0,0-1 0 0 0,0 1 0 0 0,-1-1 0 0 0,1 0 0 0 0,0 0 0 0 0,-1 0 0 0 0,1 0 0 0 0,-1 0 0 0 0,1-1 0 0 0,-1 0 0 0 0,0 0 0 0 0,1 0 0 0 0,-1 0 0 0 0,0 0 0 0 0,0 0 0 0 0,-1-1 1 0 0,1 0-1 0 0,4-5 0 0 0,7-10 24 0 0,-2-1 0 0 0,0 0 1 0 0,-1 0-1 0 0,-1-1 1 0 0,-1 0-1 0 0,11-36 1 0 0,28-133 432 0 0,-45 175-511 0 0,17-107-101 0 0,-5 0 0 0 0,-5 0 1 0 0,-5-1-1 0 0,-6 0 0 0 0,-31-224 1 0 0,30 324 223 0 0,-2 0 1 0 0,0 0-1 0 0,-1 1 1 0 0,-1 0-1 0 0,-2 0 0 0 0,0 1 1 0 0,-11-23-1 0 0,14 37-60 0 0,1-1-1 0 0,0 1 0 0 0,-1 0 1 0 0,0 0-1 0 0,-1 0 1 0 0,1 0-1 0 0,-1 1 0 0 0,0 0 1 0 0,-1 1-1 0 0,1-1 0 0 0,-1 1 1 0 0,0 0-1 0 0,0 1 1 0 0,0 0-1 0 0,0 0 0 0 0,-1 0 1 0 0,1 1-1 0 0,-1 0 0 0 0,0 0 1 0 0,1 1-1 0 0,-1 0 1 0 0,0 1-1 0 0,-9-1 0 0 0,-10 3 28 0 0,0 0-1 0 0,0 2 1 0 0,0 0-1 0 0,0 2 1 0 0,-34 13 0 0 0,-129 58 347 0 0,106-40-159 0 0,5-1 500 0 0,32-13-124 0 0,-65 20-1 0 0,98-38-654 0 0,0-2 1 0 0,-1 1 0 0 0,1-2-1 0 0,-1 0 1 0 0,0 0 0 0 0,0-2-1 0 0,1 1 1 0 0,-1-2 0 0 0,-18-3-1 0 0,32 4-86 0 0,0 0 0 0 0,0 0 0 0 0,0 0-1 0 0,1 0 1 0 0,-1 0 0 0 0,0-1 0 0 0,0 1 0 0 0,0 0-1 0 0,0-1 1 0 0,0 1 0 0 0,0 0 0 0 0,0-1 0 0 0,1 1-1 0 0,-1-1 1 0 0,0 0 0 0 0,0 1 0 0 0,1-1 0 0 0,-1 0-1 0 0,0 1 1 0 0,1-1 0 0 0,-1 0 0 0 0,0 0 0 0 0,1 1-1 0 0,-1-1 1 0 0,1 0 0 0 0,0 0 0 0 0,-1 0 0 0 0,1 0-1 0 0,0 0 1 0 0,-1 0 0 0 0,1 0 0 0 0,0 1 0 0 0,0-1-1 0 0,0 0 1 0 0,0 0 0 0 0,0 0 0 0 0,0 0 0 0 0,0 0-1 0 0,0 0 1 0 0,1-2 0 0 0,4-10-7165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0.257"/>
    </inkml:context>
    <inkml:brush xml:id="br0">
      <inkml:brushProperty name="width" value="0.035" units="cm"/>
      <inkml:brushProperty name="height" value="0.035" units="cm"/>
      <inkml:brushProperty name="color" value="#008C3A"/>
    </inkml:brush>
  </inkml:definitions>
  <inkml:trace contextRef="#ctx0" brushRef="#br0">69 66 4321 0 0,'0'0'158'0'0,"-1"-1"1"0"0,1 1-1 0 0,0 0 1 0 0,0 0-1 0 0,-1 0 0 0 0,1 0 1 0 0,0 0-1 0 0,0 0 1 0 0,-1 0-1 0 0,1 0 0 0 0,0 0 1 0 0,0 0-1 0 0,-1 0 1 0 0,1 0-1 0 0,0 0 0 0 0,0 0 1 0 0,-1 1-1 0 0,1-1 1 0 0,0 0-1 0 0,0 0 0 0 0,0 0 1 0 0,-1 0-1 0 0,1 0 1 0 0,0 0-1 0 0,0 1 0 0 0,0-1 1 0 0,-1 0-1 0 0,1 0 1 0 0,0 0-1 0 0,0 0 0 0 0,0 1 1 0 0,0-1-1 0 0,0 0 1 0 0,-1 0-1 0 0,1 0 0 0 0,0 1 1 0 0,0-1-1 0 0,0 0 1 0 0,0 0-1 0 0,0 1 0 0 0,0-1 1 0 0,0 0-1 0 0,0 0 1 0 0,0 1-1 0 0,0-1 0 0 0,0 1 1 0 0,-12 24 1118 0 0,-8 32-2116 0 0,12-30 532 0 0,1 1 0 0 0,2 1 1 0 0,1-1-1 0 0,1 1 0 0 0,1 0 1 0 0,4 51-1 0 0,-2-77 276 0 0,1 0-1 0 0,-1 0 1 0 0,0 0 0 0 0,1 0-1 0 0,0 0 1 0 0,0 0 0 0 0,0 0-1 0 0,0 0 1 0 0,0 0 0 0 0,0-1-1 0 0,1 1 1 0 0,-1 0 0 0 0,1-1-1 0 0,0 1 1 0 0,0-1 0 0 0,0 0-1 0 0,0 0 1 0 0,0 1 0 0 0,4 1 0 0 0,-3-3-33 0 0,-1 0 0 0 0,1 0 0 0 0,-1 0 1 0 0,1 0-1 0 0,0-1 0 0 0,0 1 1 0 0,-1-1-1 0 0,1 0 0 0 0,0 0 1 0 0,0 0-1 0 0,-1 0 0 0 0,1 0 1 0 0,0-1-1 0 0,-1 1 0 0 0,1-1 0 0 0,0 0 1 0 0,3-1-1 0 0,7-4-164 0 0,0 0 0 0 0,0-1 1 0 0,-1-1-1 0 0,0 0 0 0 0,0 0 0 0 0,18-18 0 0 0,26-32-562 0 0,84-111 0 0 0,-10 10-323 0 0,-125 153 574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0.453"/>
    </inkml:context>
    <inkml:brush xml:id="br0">
      <inkml:brushProperty name="width" value="0.035" units="cm"/>
      <inkml:brushProperty name="height" value="0.035" units="cm"/>
      <inkml:brushProperty name="color" value="#008C3A"/>
    </inkml:brush>
  </inkml:definitions>
  <inkml:trace contextRef="#ctx0" brushRef="#br0">1 0 432 0 0,'0'9'267'0'0,"0"-6"87"0"0,-1-1 1 0 0,1 1-1 0 0,0-1 0 0 0,1 1 0 0 0,-1-1 1 0 0,0 1-1 0 0,1-1 0 0 0,-1 0 1 0 0,1 1-1 0 0,0-1 0 0 0,0 1 0 0 0,0-1 1 0 0,0 0-1 0 0,0 0 0 0 0,0 0 1 0 0,1 1-1 0 0,-1-1 0 0 0,1-1 0 0 0,-1 1 1 0 0,4 3-1 0 0,2 6-136 0 0,0 1 0 0 0,-1-1 1 0 0,0 1-1 0 0,-1 1 0 0 0,0-1 0 0 0,-1 1 0 0 0,-1-1 0 0 0,0 1 0 0 0,0 0 1 0 0,0 19-1 0 0,14 51-935 0 0,-14-73 261 0 0,0-1 0 0 0,1 1-1 0 0,0-1 1 0 0,0 0 0 0 0,1 0 0 0 0,0 0-1 0 0,12 14 1 0 0,-6-13-1923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0.643"/>
    </inkml:context>
    <inkml:brush xml:id="br0">
      <inkml:brushProperty name="width" value="0.035" units="cm"/>
      <inkml:brushProperty name="height" value="0.035" units="cm"/>
      <inkml:brushProperty name="color" value="#008C3A"/>
    </inkml:brush>
  </inkml:definitions>
  <inkml:trace contextRef="#ctx0" brushRef="#br0">68 186 8866 0 0,'-14'-2'285'0'0,"10"2"-208"0"0,0-1 0 0 0,0 1 0 0 0,0-1-1 0 0,0 1 1 0 0,0 0 0 0 0,0 1 0 0 0,0-1 0 0 0,0 1 0 0 0,-4 1-1 0 0,-2 5 2209 0 0,15-4-1284 0 0,21-10-427 0 0,-1-11-843 0 0,-1-1 1 0 0,-1-2-1 0 0,0 0 1 0 0,37-48-1 0 0,-26 28-717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1.278"/>
    </inkml:context>
    <inkml:brush xml:id="br0">
      <inkml:brushProperty name="width" value="0.035" units="cm"/>
      <inkml:brushProperty name="height" value="0.035" units="cm"/>
      <inkml:brushProperty name="color" value="#008C3A"/>
    </inkml:brush>
  </inkml:definitions>
  <inkml:trace contextRef="#ctx0" brushRef="#br0">4 1 9362 0 0,'38'25'2937'0'0,"-12"-21"-2455"0"0,0 0 1 0 0,0-2 0 0 0,0-1 0 0 0,46-4 0 0 0,31 2-557 0 0,-100 1 97 0 0,12 1-411 0 0,1 0-1 0 0,-1 1 1 0 0,0 1-1 0 0,27 7 0 0 0,-40-9 274 0 0,0-1-1 0 0,0 1 0 0 0,0 0 0 0 0,0 0 0 0 0,0 0 0 0 0,0 0 0 0 0,0 0 0 0 0,-1 0 0 0 0,1 0 0 0 0,0 1 0 0 0,-1-1 0 0 0,1 1 0 0 0,0-1 0 0 0,-1 1 0 0 0,0-1 0 0 0,1 1 0 0 0,-1 0 0 0 0,0 0 0 0 0,0 0 0 0 0,0 0 0 0 0,0 0 0 0 0,0 0 0 0 0,-1 0 0 0 0,1 0 0 0 0,-1 0 0 0 0,1 0 0 0 0,-1 0 0 0 0,0 0 0 0 0,1 0 0 0 0,-1 1 0 0 0,0-1 0 0 0,-1 0 0 0 0,1 0 0 0 0,0 0 0 0 0,-1 0 0 0 0,1 0 0 0 0,-1 0 0 0 0,1 0 0 0 0,-1 0 0 0 0,0 0 0 0 0,0 0 0 0 0,-2 4 0 0 0,-7 12-101 0 0,-1 0 0 0 0,0-1-1 0 0,-1 0 1 0 0,-1-1 0 0 0,-15 15 0 0 0,-81 71 199 0 0,23-23 1077 0 0,58-51 285 0 0,2 2 1 0 0,-35 48 0 0 0,53-66-910 0 0,0 1 1 0 0,1-1-1 0 0,0 1 1 0 0,1 0 0 0 0,1 1-1 0 0,0-1 1 0 0,1 1 0 0 0,0 0-1 0 0,1 0 1 0 0,-2 19-1 0 0,6-31-405 0 0,-1 1-1 0 0,0-1 0 0 0,1 0 0 0 0,-1 1 1 0 0,1-1-1 0 0,0 0 0 0 0,-1 1 0 0 0,1-1 0 0 0,0 0 1 0 0,1 0-1 0 0,-1 0 0 0 0,0 0 0 0 0,0 0 0 0 0,1 0 1 0 0,0 0-1 0 0,-1-1 0 0 0,1 1 0 0 0,0 0 0 0 0,-1-1 1 0 0,1 1-1 0 0,0-1 0 0 0,0 0 0 0 0,1 0 0 0 0,-1 0 1 0 0,0 0-1 0 0,0 0 0 0 0,0 0 0 0 0,1 0 0 0 0,-1-1 1 0 0,0 1-1 0 0,1-1 0 0 0,-1 0 0 0 0,4 1 0 0 0,11 1-12 0 0,-1-1-1 0 0,0-1 0 0 0,26-2 0 0 0,64-11-657 0 0,136-34 0 0 0,16-4-2333 0 0,-190 41 1527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1.851"/>
    </inkml:context>
    <inkml:brush xml:id="br0">
      <inkml:brushProperty name="width" value="0.035" units="cm"/>
      <inkml:brushProperty name="height" value="0.035" units="cm"/>
      <inkml:brushProperty name="color" value="#008C3A"/>
    </inkml:brush>
  </inkml:definitions>
  <inkml:trace contextRef="#ctx0" brushRef="#br0">0 15 5041 0 0,'4'-2'79'0'0,"-1"0"-1"0"0,1 0 1 0 0,-1 1 0 0 0,1-1-1 0 0,0 1 1 0 0,0 0 0 0 0,0 0-1 0 0,0 0 1 0 0,0 0 0 0 0,0 1-1 0 0,0-1 1 0 0,0 1 0 0 0,0 0-1 0 0,7 1 1 0 0,63 8 632 0 0,-68-8-596 0 0,18 5 112 0 0,-1 0 0 0 0,1 2 1 0 0,-1 1-1 0 0,-1 0 0 0 0,0 2 0 0 0,0 0 1 0 0,-1 2-1 0 0,0 0 0 0 0,-1 1 1 0 0,-1 2-1 0 0,0 0 0 0 0,18 21 0 0 0,23 29 129 0 0,102 146-1 0 0,-125-160-186 0 0,21 35-131 0 0,-3 3 1 0 0,68 156-1 0 0,54 203-1163 0 0,-155-389 789 0 0,-20-56 306 0 0,11 32-546 0 0,1 0-1 0 0,21 34 1 0 0,-29-60 337 0 0,0 1 0 0 0,1-2 0 0 0,1 1-1 0 0,0-1 1 0 0,0 0 0 0 0,0 0 0 0 0,1-1 0 0 0,1 0-1 0 0,-1-1 1 0 0,19 11 0 0 0,64 27-888 0 0,-74-38 982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2.194"/>
    </inkml:context>
    <inkml:brush xml:id="br0">
      <inkml:brushProperty name="width" value="0.035" units="cm"/>
      <inkml:brushProperty name="height" value="0.035" units="cm"/>
      <inkml:brushProperty name="color" value="#008C3A"/>
    </inkml:brush>
  </inkml:definitions>
  <inkml:trace contextRef="#ctx0" brushRef="#br0">211 3187 14483 0 0,'-92'25'2015'0'0,"63"-16"-1526"0"0,-53 11 0 0 0,81-20-476 0 0,1 0 1 0 0,0 0-1 0 0,-1 0 1 0 0,1-1 0 0 0,0 1-1 0 0,-1 0 1 0 0,1 0-1 0 0,0 0 1 0 0,-1 0 0 0 0,1 0-1 0 0,0-1 1 0 0,0 1-1 0 0,-1 0 1 0 0,1 0 0 0 0,0 0-1 0 0,0-1 1 0 0,-1 1-1 0 0,1 0 1 0 0,0 0-1 0 0,0-1 1 0 0,0 1 0 0 0,-1 0-1 0 0,1-1 1 0 0,0 1-1 0 0,0 0 1 0 0,0 0 0 0 0,0-1-1 0 0,0 1 1 0 0,0 0-1 0 0,-1-1 1 0 0,1 1 0 0 0,0 0-1 0 0,0-1 1 0 0,0 1-1 0 0,0 0 1 0 0,0-1-1 0 0,0 1 1 0 0,1-1 0 0 0,-1 1-1 0 0,0 0 1 0 0,0 0-1 0 0,0-1 1 0 0,0 1 0 0 0,0 0-1 0 0,0-1 1 0 0,1 1-1 0 0,-1 0 1 0 0,0-1 0 0 0,0 1-1 0 0,9-23 245 0 0,-8 20-212 0 0,137-274 65 0 0,-105 217-277 0 0,351-536-808 0 0,-105 182 140 0 0,333-622 105 0 0,-539 917 689 0 0,168-206 0 0 0,-157 217-131 0 0,34-39-588 0 0,-92 118-1474 0 0,36-29 1 0 0,-20 26-2247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3.582"/>
    </inkml:context>
    <inkml:brush xml:id="br0">
      <inkml:brushProperty name="width" value="0.035" units="cm"/>
      <inkml:brushProperty name="height" value="0.035" units="cm"/>
      <inkml:brushProperty name="color" value="#008C3A"/>
    </inkml:brush>
  </inkml:definitions>
  <inkml:trace contextRef="#ctx0" brushRef="#br0">1434 803 9362 0 0,'-1'-6'499'0'0,"0"-1"1"0"0,1 1-1 0 0,0-1 0 0 0,1 1 0 0 0,-1-1 1 0 0,1 1-1 0 0,3-10 0 0 0,-1-1 268 0 0,1-29-430 0 0,-1 0 0 0 0,-3 0 1 0 0,-7-68-1 0 0,3 84-1205 0 0,-2 1 0 0 0,0-1 0 0 0,-2 2 0 0 0,-1-1-1 0 0,-2 1 1 0 0,-18-38 0 0 0,20 52 517 0 0,0 0-1 0 0,-1 1 0 0 0,-1 0 0 0 0,0 1 1 0 0,0 0-1 0 0,-1 0 0 0 0,-1 1 0 0 0,0 1 1 0 0,0 0-1 0 0,-1 1 0 0 0,-1 0 0 0 0,1 2 0 0 0,-1-1 1 0 0,0 2-1 0 0,-31-10 0 0 0,19 9 596 0 0,0 1 0 0 0,0 1 0 0 0,-1 1 1 0 0,1 1-1 0 0,-1 2 0 0 0,0 1 0 0 0,0 1 0 0 0,-48 8 0 0 0,50-2 61 0 0,1 0 0 0 0,0 2 1 0 0,1 1-1 0 0,0 1 0 0 0,0 0 0 0 0,1 2 1 0 0,1 1-1 0 0,0 1 0 0 0,1 1 0 0 0,0 0 0 0 0,2 2 1 0 0,-30 33-1 0 0,-4 11 46 0 0,4 2 1 0 0,-76 128-1 0 0,69-94 966 0 0,-58 139-1 0 0,90-178-284 0 0,3 1 0 0 0,3 1 0 0 0,-20 124-1 0 0,29-117-589 0 0,3 1 0 0 0,4 0 0 0 0,10 127 0 0 0,-4-162-406 0 0,2 0-1 0 0,2 0 1 0 0,1-1-1 0 0,1 0 1 0 0,2 0-1 0 0,2-1 1 0 0,0-1-1 0 0,2-1 1 0 0,34 50 0 0 0,-36-61-31 0 0,1-1 0 0 0,1 0 0 0 0,0-1 0 0 0,1-1 0 0 0,1 0 1 0 0,1-2-1 0 0,0 0 0 0 0,1-1 0 0 0,0 0 0 0 0,1-2 0 0 0,0-1 0 0 0,1 0 1 0 0,0-2-1 0 0,0 0 0 0 0,1-2 0 0 0,0 0 0 0 0,0-2 0 0 0,1 0 1 0 0,-1-2-1 0 0,1 0 0 0 0,0-2 0 0 0,23-2 0 0 0,2-4 9 0 0,-1-1-1 0 0,0-3 1 0 0,-1-2-1 0 0,0-2 1 0 0,-1-2 0 0 0,-1-2-1 0 0,0-2 1 0 0,-2-1-1 0 0,0-3 1 0 0,56-41-1 0 0,-34 16 20 0 0,-2-3 1 0 0,-2-3-1 0 0,-2-2 0 0 0,-3-3 0 0 0,68-94 0 0 0,-81 94 78 0 0,-4-3 1 0 0,-2 0-1 0 0,-3-3 0 0 0,39-105 0 0 0,-55 120-16 0 0,-3 0 0 0 0,-2-1 0 0 0,-2-1 0 0 0,-2 0 0 0 0,-3 0 0 0 0,-1-105 0 0 0,-9 113-86 0 0,-1 0 1 0 0,-3 0-1 0 0,-1 1 1 0 0,-2 0 0 0 0,-2 1-1 0 0,-23-52 1 0 0,23 67-71 0 0,0 1 0 0 0,-2 0 1 0 0,0 1-1 0 0,-2 0 0 0 0,-1 1 0 0 0,-2 1 0 0 0,0 1 1 0 0,-1 1-1 0 0,-1 1 0 0 0,-28-21 0 0 0,35 32-37 0 0,0 0 0 0 0,0 2 0 0 0,-1 0-1 0 0,0 0 1 0 0,0 2 0 0 0,-1 0 0 0 0,-25-6 0 0 0,32 10-65 0 0,1 1 1 0 0,0 0 0 0 0,-1 0-1 0 0,1 1 1 0 0,-1 0 0 0 0,1 0 0 0 0,0 1-1 0 0,-1 0 1 0 0,1 1 0 0 0,0 0-1 0 0,0 1 1 0 0,0-1 0 0 0,0 2 0 0 0,0-1-1 0 0,-12 8 1 0 0,-10 12-1296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3.874"/>
    </inkml:context>
    <inkml:brush xml:id="br0">
      <inkml:brushProperty name="width" value="0.035" units="cm"/>
      <inkml:brushProperty name="height" value="0.035" units="cm"/>
      <inkml:brushProperty name="color" value="#008C3A"/>
    </inkml:brush>
  </inkml:definitions>
  <inkml:trace contextRef="#ctx0" brushRef="#br0">32 1 3369 0 0,'-3'3'54'0'0,"0"-1"1"0"0,0 1-1 0 0,0 1 1 0 0,1-1-1 0 0,-1 0 1 0 0,1 1-1 0 0,0-1 1 0 0,0 1-1 0 0,0-1 1 0 0,1 1-1 0 0,-2 5 1 0 0,2-2 193 0 0,0 0 1 0 0,1 1-1 0 0,0-1 1 0 0,0 0-1 0 0,1 0 1 0 0,1 8 0 0 0,17 90 1942 0 0,4 0 0 0 0,54 153 0 0 0,107 192 360 0 0,47 28-2902 0 0,-207-433-257 0 0,38 52 0 0 0,-49-79-122 0 0,1-1 0 0 0,1 0 0 0 0,0-1 0 0 0,1-1 1 0 0,26 19-1 0 0,-4-9-2762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4.109"/>
    </inkml:context>
    <inkml:brush xml:id="br0">
      <inkml:brushProperty name="width" value="0.035" units="cm"/>
      <inkml:brushProperty name="height" value="0.035" units="cm"/>
      <inkml:brushProperty name="color" value="#008C3A"/>
    </inkml:brush>
  </inkml:definitions>
  <inkml:trace contextRef="#ctx0" brushRef="#br0">27 1490 13251 0 0,'-7'12'259'0'0,"5"-10"-169"0"0,0 1 1 0 0,0-1-1 0 0,0 1 1 0 0,0 0 0 0 0,1 0-1 0 0,-1 0 1 0 0,1 0-1 0 0,0 0 1 0 0,0 0-1 0 0,0 0 1 0 0,0 0 0 0 0,0 7-1 0 0,1-9-41 0 0,1 0 0 0 0,-1 0 0 0 0,1 0-1 0 0,-1 0 1 0 0,1 0 0 0 0,0 0 0 0 0,-1 0 0 0 0,1 0-1 0 0,0-1 1 0 0,0 1 0 0 0,0 0 0 0 0,0 0 0 0 0,0-1 0 0 0,0 1-1 0 0,0-1 1 0 0,0 1 0 0 0,0-1 0 0 0,0 1 0 0 0,0-1-1 0 0,0 0 1 0 0,0 1 0 0 0,0-1 0 0 0,0 0 0 0 0,0 0-1 0 0,0 0 1 0 0,1 0 0 0 0,-1 0 0 0 0,0 0 0 0 0,0 0-1 0 0,0 0 1 0 0,0 0 0 0 0,0 0 0 0 0,0-1 0 0 0,1 1 0 0 0,-1 0-1 0 0,0-1 1 0 0,1 0 0 0 0,40-21 1199 0 0,-9-6-1018 0 0,-1-2 0 0 0,-1-1 0 0 0,-2-1-1 0 0,48-71 1 0 0,-54 71-138 0 0,347-518 802 0 0,-37-22-2306 0 0,-246 414-5218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4.997"/>
    </inkml:context>
    <inkml:brush xml:id="br0">
      <inkml:brushProperty name="width" value="0.035" units="cm"/>
      <inkml:brushProperty name="height" value="0.035" units="cm"/>
      <inkml:brushProperty name="color" value="#008C3A"/>
    </inkml:brush>
  </inkml:definitions>
  <inkml:trace contextRef="#ctx0" brushRef="#br0">66 1 8866 0 0,'-4'2'100'0'0,"0"0"1"0"0,-1 1-1 0 0,1 0 1 0 0,1 0-1 0 0,-1 0 1 0 0,0 1-1 0 0,1-1 0 0 0,0 1 1 0 0,0 0-1 0 0,0-1 1 0 0,0 2-1 0 0,0-1 1 0 0,1 0-1 0 0,0 0 1 0 0,0 1-1 0 0,0-1 0 0 0,0 1 1 0 0,1 0-1 0 0,0 0 1 0 0,0-1-1 0 0,-1 9 1 0 0,-1 14 638 0 0,2-1 1 0 0,3 52-1 0 0,-1-36-95 0 0,34 606 1060 0 0,-11-271-3135 0 0,-26-283-2774 0 0,-3-176 1111 0 0,3 38 1967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1.051"/>
    </inkml:context>
    <inkml:brush xml:id="br0">
      <inkml:brushProperty name="width" value="0.035" units="cm"/>
      <inkml:brushProperty name="height" value="0.035" units="cm"/>
      <inkml:brushProperty name="color" value="#008C3A"/>
    </inkml:brush>
  </inkml:definitions>
  <inkml:trace contextRef="#ctx0" brushRef="#br0">587 774 13883 0 0,'-5'3'58'0'0,"0"0"0"0"0,0 0 1 0 0,1 0-1 0 0,-1 1 0 0 0,1-1 0 0 0,0 1 1 0 0,0 0-1 0 0,0 0 0 0 0,1 1 0 0 0,0-1 1 0 0,-5 8-1 0 0,3-2-161 0 0,1 1 0 0 0,-1 0 0 0 0,2 0 0 0 0,-5 19 0 0 0,-55 260 2803 0 0,-110 473-839 0 0,161-718-1621 0 0,3-15-73 0 0,2 0 0 0 0,1 1 0 0 0,-3 36 0 0 0,9-60-154 0 0,-1-1 0 0 0,1 1 0 0 0,0 0 1 0 0,1-1-1 0 0,0 1 0 0 0,0-1 0 0 0,0 1 1 0 0,1-1-1 0 0,0 1 0 0 0,0-1 0 0 0,0 0 0 0 0,1 0 1 0 0,0 0-1 0 0,0 0 0 0 0,1-1 0 0 0,0 1 1 0 0,0-1-1 0 0,0 0 0 0 0,0 0 0 0 0,9 7 1 0 0,-6-7-119 0 0,1-1 1 0 0,-1 1 0 0 0,1-2-1 0 0,1 1 1 0 0,-1-1 0 0 0,0 0 0 0 0,1-1-1 0 0,0 0 1 0 0,-1 0 0 0 0,1-1-1 0 0,16 0 1 0 0,12-1-162 0 0,55-7 0 0 0,-59 4 208 0 0,148-18 223 0 0,-1-8-1 0 0,-1-7 1 0 0,279-97 0 0 0,-398 112-93 0 0,89-46 0 0 0,-126 54-258 0 0,0 0 0 0 0,-2-1-1 0 0,1-1 1 0 0,-2-1 0 0 0,0-1 0 0 0,30-34 0 0 0,-49 50 129 0 0,0 0 0 0 0,0-1 1 0 0,1 1-1 0 0,-1-1 0 0 0,0 1 1 0 0,0-1-1 0 0,-1 0 0 0 0,1 0 1 0 0,0 1-1 0 0,0-1 0 0 0,-1 0 1 0 0,1 0-1 0 0,-1-2 0 0 0,0 4 69 0 0,0-1-1 0 0,0 1 0 0 0,0-1 1 0 0,0 1-1 0 0,0-1 0 0 0,0 1 1 0 0,-1-1-1 0 0,1 1 0 0 0,0-1 1 0 0,0 1-1 0 0,-1-1 0 0 0,1 1 1 0 0,0-1-1 0 0,-1 1 0 0 0,1-1 1 0 0,0 1-1 0 0,-1 0 0 0 0,1-1 1 0 0,-1 1-1 0 0,1 0 0 0 0,-1-1 1 0 0,1 1-1 0 0,-1 0 0 0 0,1 0 1 0 0,-1-1-1 0 0,1 1 0 0 0,-1 0 0 0 0,0 0 1 0 0,-5-2 269 0 0,-1 1 1 0 0,0 1 0 0 0,0 0-1 0 0,0-1 1 0 0,-11 3 0 0 0,4-1-56 0 0,-32 2 667 0 0,31-1-809 0 0,1-1-1 0 0,-1-1 1 0 0,0 0-1 0 0,0 0 1 0 0,-24-5-1 0 0,34 3-81 0 0,1 1 0 0 0,0-1 0 0 0,-1 0-1 0 0,1 0 1 0 0,0 0 0 0 0,0 0 0 0 0,0-1 0 0 0,0 0 0 0 0,0 0-1 0 0,1 0 1 0 0,-1 0 0 0 0,1 0 0 0 0,0-1 0 0 0,0 1-1 0 0,0-1 1 0 0,0 0 0 0 0,1 0 0 0 0,0 0 0 0 0,-1 0 0 0 0,2-1-1 0 0,-1 1 1 0 0,-2-8 0 0 0,-3-15-81 0 0,1 0 1 0 0,1-1-1 0 0,1 0 0 0 0,2 0 1 0 0,2-53-1 0 0,23-139-348 0 0,67-205-985 0 0,36 9-2333 0 0,-48 166-1097 0 0,-72 230 3818 0 0,0 1 0 0 0,-2-1 0 0 0,0 0 0 0 0,2-40 1 0 0,-6 57 942 0 0,0 0 1 0 0,0-1-1 0 0,0 1 1 0 0,0 0-1 0 0,-1 0 1 0 0,1-1-1 0 0,-1 1 1 0 0,0 0-1 0 0,0 0 1 0 0,0 0-1 0 0,0 0 0 0 0,-1 0 1 0 0,1 0-1 0 0,-1 0 1 0 0,0 0-1 0 0,1 0 1 0 0,-1 1-1 0 0,-1-1 1 0 0,1 1-1 0 0,0 0 1 0 0,-1-1-1 0 0,1 1 1 0 0,-1 0-1 0 0,1 0 1 0 0,-1 1-1 0 0,0-1 1 0 0,0 0-1 0 0,0 1 1 0 0,0 0-1 0 0,0 0 1 0 0,0 0-1 0 0,0 0 1 0 0,0 0-1 0 0,-1 1 1 0 0,1-1-1 0 0,0 1 1 0 0,0 0-1 0 0,-7 0 1 0 0,-10 1 514 0 0,0 1 1 0 0,0 1 0 0 0,0 1 0 0 0,0 0 0 0 0,0 2 0 0 0,-28 11 0 0 0,-112 61 3654 0 0,112-54-3027 0 0,-397 185 6757 0 0,361-177-6862 0 0,-2-3 0 0 0,-1-4 0 0 0,-128 21 0 0 0,-70-26-857 0 0,95-20-6241 0 0,79-3-316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5.295"/>
    </inkml:context>
    <inkml:brush xml:id="br0">
      <inkml:brushProperty name="width" value="0.035" units="cm"/>
      <inkml:brushProperty name="height" value="0.035" units="cm"/>
      <inkml:brushProperty name="color" value="#008C3A"/>
    </inkml:brush>
  </inkml:definitions>
  <inkml:trace contextRef="#ctx0" brushRef="#br0">1 0 1808 0 0,'1'1'116'0'0,"0"0"0"0"0,1 0 0 0 0,0 0 0 0 0,-1 0 0 0 0,1-1 0 0 0,-1 1 0 0 0,1 0 0 0 0,0-1 0 0 0,-1 1 0 0 0,1-1-1 0 0,0 0 1 0 0,0 1 0 0 0,-1-1 0 0 0,1 0 0 0 0,3 0 0 0 0,-4-1 21 0 0,1 1 0 0 0,0 0 1 0 0,-1 0-1 0 0,1 0 0 0 0,-1 0 0 0 0,1 0 0 0 0,-1 1 1 0 0,1-1-1 0 0,-1 0 0 0 0,1 1 0 0 0,-1-1 0 0 0,0 1 1 0 0,1-1-1 0 0,-1 1 0 0 0,0 0 0 0 0,1-1 0 0 0,-1 1 1 0 0,0 0-1 0 0,0 0 0 0 0,1 0 0 0 0,-1 0 0 0 0,0 0 1 0 0,0 0-1 0 0,0 1 0 0 0,0-1 0 0 0,-1 0 0 0 0,1 0 1 0 0,0 1-1 0 0,1 2 0 0 0,1 15 682 0 0,-3-9-1015 0 0,-4-9-1457 0 0,1-6-871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6.025"/>
    </inkml:context>
    <inkml:brush xml:id="br0">
      <inkml:brushProperty name="width" value="0.035" units="cm"/>
      <inkml:brushProperty name="height" value="0.035" units="cm"/>
      <inkml:brushProperty name="color" value="#008C3A"/>
    </inkml:brush>
  </inkml:definitions>
  <inkml:trace contextRef="#ctx0" brushRef="#br0">1 1 776 0 0,'43'66'973'0'0,"-6"-12"-321"0"0,88 205-1317 0 0,-124-257 664 0 0,1 0 0 0 0,-1 0-1 0 0,1 0 1 0 0,0 0 0 0 0,-1 0 0 0 0,1 0-1 0 0,0 0 1 0 0,0 0 0 0 0,0-1-1 0 0,0 1 1 0 0,0-1 0 0 0,5 3 0 0 0,-6-4-1 0 0,0 0 1 0 0,0 1 0 0 0,0-1 0 0 0,0 0 0 0 0,0 0 0 0 0,0 0-1 0 0,0 0 1 0 0,0 0 0 0 0,0 0 0 0 0,-1 0 0 0 0,1 0 0 0 0,0 0 0 0 0,0-1-1 0 0,0 1 1 0 0,0 0 0 0 0,0-1 0 0 0,0 1 0 0 0,-1 0 0 0 0,1-1 0 0 0,0 1-1 0 0,0-1 1 0 0,0 1 0 0 0,-1-1 0 0 0,1 0 0 0 0,0 1 0 0 0,-1-1-1 0 0,1 0 1 0 0,0 1 0 0 0,-1-1 0 0 0,1 0 0 0 0,-1 0 0 0 0,1 1 0 0 0,-1-1-1 0 0,0 0 1 0 0,1 0 0 0 0,-1 0 0 0 0,0 0 0 0 0,0 0 0 0 0,1 1 0 0 0,-1-2-1 0 0,-2 1 985 0 0,-12 13 8302 0 0,10-8-8924 0 0,1 4-1644 0 0,1-1 1470 0 0,0 0 1 0 0,0 0-1 0 0,1 1 0 0 0,0-1 1 0 0,1 1-1 0 0,-1-1 1 0 0,1 1-1 0 0,1-1 1 0 0,2 15-1 0 0,-1 5-28 0 0,-2 2-49 0 0,0-4 45 0 0,1 1 0 0 0,0-1 0 0 0,2 0 0 0 0,1 0 0 0 0,13 45 0 0 0,-17-69-132 0 0,1-1 1 0 0,-1 1-1 0 0,0-1 0 0 0,0 1 0 0 0,0-1 1 0 0,1 1-1 0 0,-1-1 0 0 0,0 1 0 0 0,1-1 1 0 0,-1 0-1 0 0,0 1 0 0 0,1-1 0 0 0,-1 1 1 0 0,0-1-1 0 0,1 0 0 0 0,-1 1 0 0 0,1-1 1 0 0,-1 0-1 0 0,1 1 0 0 0,-1-1 0 0 0,1 0 1 0 0,-1 0-1 0 0,1 0 0 0 0,-1 1 1 0 0,1-1-1 0 0,-1 0 0 0 0,1 0 0 0 0,-1 0 1 0 0,1 0-1 0 0,-1 0 0 0 0,1 0 0 0 0,0 0 1 0 0,-1 0-1 0 0,1 0 0 0 0,-1 0 0 0 0,1 0 1 0 0,0-1-1 0 0,21-16 105 0 0,12-30-403 0 0,15-43-181 0 0,-38 64-12 0 0,2 1 1 0 0,1 0 0 0 0,1 1-1 0 0,0 1 1 0 0,2 1 0 0 0,1 0-1 0 0,25-23 1 0 0,-42 44 372 0 0,-1 0-1 0 0,1 0 1 0 0,0 1 0 0 0,0-1-1 0 0,1 0 1 0 0,-1 1 0 0 0,0-1-1 0 0,0 0 1 0 0,0 1 0 0 0,0-1-1 0 0,0 1 1 0 0,1 0 0 0 0,-1-1-1 0 0,0 1 1 0 0,0 0 0 0 0,1 0-1 0 0,-1 0 1 0 0,0 0 0 0 0,0 0-1 0 0,1 0 1 0 0,-1 0 0 0 0,0 0-1 0 0,0 1 1 0 0,1-1 0 0 0,-1 0-1 0 0,0 1 1 0 0,0-1 0 0 0,0 1-1 0 0,0-1 1 0 0,0 1 0 0 0,1 0-1 0 0,-1-1 1 0 0,0 1 0 0 0,0 0-1 0 0,-1 0 1 0 0,1 0 0 0 0,0 0-1 0 0,0 0 1 0 0,0 0 0 0 0,0 0-1 0 0,-1 0 1 0 0,1 0 0 0 0,-1 0-1 0 0,1 0 1 0 0,0 2 0 0 0,5 8-101 0 0,-1 0 1 0 0,-1 0 0 0 0,6 24 0 0 0,-5-19 97 0 0,32 141-338 0 0,-6-21-1462 0 0,-31-136 1891 0 0,0 1 1 0 0,0-1-1 0 0,1 1 0 0 0,-1-1 0 0 0,0 1 0 0 0,0 0 0 0 0,0-1 0 0 0,0 1 1 0 0,0-1-1 0 0,1 1 0 0 0,-1-1 0 0 0,0 1 0 0 0,1-1 0 0 0,-1 0 1 0 0,0 1-1 0 0,1-1 0 0 0,-1 1 0 0 0,0-1 0 0 0,1 0 0 0 0,-1 1 0 0 0,1-1 1 0 0,-1 1-1 0 0,0-1 0 0 0,1 0 0 0 0,-1 0 0 0 0,1 1 0 0 0,-1-1 0 0 0,1 0 1 0 0,0 0-1 0 0,-1 0 0 0 0,1 0 0 0 0,-1 0 0 0 0,1 1 0 0 0,-1-1 0 0 0,1 0 1 0 0,0 0-1 0 0,18-15-90 0 0,7-29-249 0 0,-18 8 261 0 0,8-22 2042 0 0,-16 55-1553 0 0,1 1 0 0 0,1 0-1 0 0,-1 0 1 0 0,0-1 0 0 0,0 1 0 0 0,1 0 0 0 0,0 0 0 0 0,-1 0 0 0 0,1 1 0 0 0,0-1 0 0 0,2-2 0 0 0,-3 4-264 0 0,0 0 1 0 0,0 0-1 0 0,0 0 1 0 0,0 0 0 0 0,0 0-1 0 0,0 1 1 0 0,0-1-1 0 0,0 0 1 0 0,0 0-1 0 0,0 1 1 0 0,0-1-1 0 0,0 1 1 0 0,-1-1-1 0 0,1 1 1 0 0,0-1-1 0 0,0 1 1 0 0,0-1-1 0 0,-1 1 1 0 0,1 0-1 0 0,0-1 1 0 0,-1 1-1 0 0,1 0 1 0 0,0 0-1 0 0,-1 0 1 0 0,1-1-1 0 0,-1 1 1 0 0,1 0-1 0 0,-1 0 1 0 0,0 0-1 0 0,1 2 1 0 0,19 35 477 0 0,-18-33-287 0 0,2 3-184 0 0,0 0 0 0 0,1 0 0 0 0,0 0 0 0 0,1-1 0 0 0,-1 0-1 0 0,2 0 1 0 0,-1 0 0 0 0,0 0 0 0 0,1-1 0 0 0,1-1 0 0 0,13 10 0 0 0,-17-13-131 0 0,-1 0 0 0 0,1-1 1 0 0,-1 1-1 0 0,1-1 0 0 0,-1 0 0 0 0,1 0 1 0 0,0 0-1 0 0,-1-1 0 0 0,1 1 1 0 0,0-1-1 0 0,0 0 0 0 0,0 0 0 0 0,-1 0 1 0 0,1 0-1 0 0,0-1 0 0 0,0 0 0 0 0,-1 1 1 0 0,1-1-1 0 0,0-1 0 0 0,-1 1 1 0 0,1-1-1 0 0,-1 1 0 0 0,0-1 0 0 0,1 0 1 0 0,-1 0-1 0 0,0 0 0 0 0,0-1 0 0 0,0 1 1 0 0,0-1-1 0 0,4-5 0 0 0,3-5-69 0 0,0 0 0 0 0,-1 0 0 0 0,-1-1 0 0 0,0-1 0 0 0,-1 1-1 0 0,-1-1 1 0 0,0 0 0 0 0,-1-1 0 0 0,6-26 0 0 0,0-17-836 0 0,4-71 1 0 0,-15 120 705 0 0,4-74-1783 0 0,-5 48 579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6.556"/>
    </inkml:context>
    <inkml:brush xml:id="br0">
      <inkml:brushProperty name="width" value="0.035" units="cm"/>
      <inkml:brushProperty name="height" value="0.035" units="cm"/>
      <inkml:brushProperty name="color" value="#008C3A"/>
    </inkml:brush>
  </inkml:definitions>
  <inkml:trace contextRef="#ctx0" brushRef="#br0">1 1 7946 0 0,'6'8'7331'0'0,"21"13"-6796"0"0,-22-17-100 0 0,5 5-545 0 0,0 0 0 0 0,0 1-1 0 0,-1 0 1 0 0,0 1-1 0 0,-1 0 1 0 0,0 1-1 0 0,0-1 1 0 0,8 20 0 0 0,20 59-5897 0 0,-27-58 2001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6.730"/>
    </inkml:context>
    <inkml:brush xml:id="br0">
      <inkml:brushProperty name="width" value="0.035" units="cm"/>
      <inkml:brushProperty name="height" value="0.035" units="cm"/>
      <inkml:brushProperty name="color" value="#008C3A"/>
    </inkml:brush>
  </inkml:definitions>
  <inkml:trace contextRef="#ctx0" brushRef="#br0">75 790 3081 0 0,'-4'0'100'0'0,"0"-1"0"0"0,0-1 0 0 0,1 1 0 0 0,-1 0 0 0 0,0-1 1 0 0,1 0-1 0 0,-1 0 0 0 0,1 0 0 0 0,0 0 0 0 0,-1 0 0 0 0,1-1 1 0 0,0 1-1 0 0,0-1 0 0 0,1 0 0 0 0,-1 0 0 0 0,1 0 0 0 0,-1 0 0 0 0,1-1 1 0 0,0 1-1 0 0,0 0 0 0 0,1-1 0 0 0,-1 0 0 0 0,1 1 0 0 0,-1-1 1 0 0,1 0-1 0 0,0 0 0 0 0,1 0 0 0 0,-1 1 0 0 0,1-1 0 0 0,-1 0 0 0 0,1 0 1 0 0,0 0-1 0 0,1 0 0 0 0,-1 0 0 0 0,1 0 0 0 0,-1 0 0 0 0,1 0 1 0 0,1 0-1 0 0,0-3 0 0 0,9-24 928 0 0,2 2 0 0 0,0-1 0 0 0,2 2 0 0 0,1 0 0 0 0,26-34 0 0 0,-4 5 120 0 0,-4 2-519 0 0,86-134-134 0 0,-38 66-3705 0 0,-59 90-1377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27.447"/>
    </inkml:context>
    <inkml:brush xml:id="br0">
      <inkml:brushProperty name="width" value="0.035" units="cm"/>
      <inkml:brushProperty name="height" value="0.035" units="cm"/>
      <inkml:brushProperty name="color" value="#008C3A"/>
    </inkml:brush>
  </inkml:definitions>
  <inkml:trace contextRef="#ctx0" brushRef="#br0">30 3 6593 0 0,'0'0'507'0'0,"44"6"5581"0"0,40-10-4378 0 0,-70 2-1789 0 0,0 1 0 0 0,-1 0 0 0 0,1 1 0 0 0,0 0 0 0 0,0 1 1 0 0,23 4-1 0 0,-36-5-14 0 0,1 1 0 0 0,-1-1 0 0 0,0 0 0 0 0,1 1 0 0 0,-1-1 0 0 0,0 1 0 0 0,1-1 0 0 0,-1 1 0 0 0,0 0 0 0 0,0-1 0 0 0,0 1 0 0 0,0 0-1 0 0,1 0 1 0 0,-1 0 0 0 0,0 0 0 0 0,-1 0 0 0 0,1 0 0 0 0,0 0 0 0 0,0 0 0 0 0,0 0 0 0 0,0 0 0 0 0,-1 1 0 0 0,1-1 0 0 0,-1 0 0 0 0,1 0 0 0 0,-1 1 0 0 0,1 1 0 0 0,-1 0-6 0 0,0-1 0 0 0,-1 1 1 0 0,1 0-1 0 0,-1-1 0 0 0,0 1 0 0 0,1-1 0 0 0,-1 1 0 0 0,0-1 0 0 0,-1 1 0 0 0,1-1 0 0 0,0 0 1 0 0,-1 1-1 0 0,-2 2 0 0 0,-8 9 248 0 0,0 0 0 0 0,-1-1 0 0 0,-18 14 0 0 0,25-22 236 0 0,5-4-351 0 0,0-1 0 0 0,1 0 0 0 0,-1 0 0 0 0,0 1 0 0 0,1-1-1 0 0,-1 0 1 0 0,1 1 0 0 0,-1-1 0 0 0,0 0 0 0 0,1 1 0 0 0,-1-1-1 0 0,1 1 1 0 0,-1-1 0 0 0,1 1 0 0 0,0 0 0 0 0,-1-1 0 0 0,1 1 0 0 0,-1-1-1 0 0,1 1 1 0 0,0 0 0 0 0,0-1 0 0 0,-1 1 0 0 0,1 0 0 0 0,0-1-1 0 0,0 1 1 0 0,0 0 0 0 0,0-1 0 0 0,0 1 0 0 0,-1 0 0 0 0,1-1-1 0 0,1 1 1 0 0,-1 1 0 0 0,23 0-451 0 0,2-1-83 0 0,-16 0 438 0 0,16 1-53 0 0,47 12 0 0 0,-66-12 115 0 0,0-1 1 0 0,-1 1-1 0 0,1 0 0 0 0,-1 1 1 0 0,1-1-1 0 0,-1 1 0 0 0,0 0 1 0 0,0 1-1 0 0,0-1 0 0 0,-1 1 1 0 0,1 0-1 0 0,-1 0 0 0 0,8 9 0 0 0,-11-9-3 0 0,1-1 0 0 0,-1 1 0 0 0,0 0 0 0 0,0 0-1 0 0,0 0 1 0 0,0 0 0 0 0,-1 0 0 0 0,1 0 0 0 0,-1 0-1 0 0,0 0 1 0 0,0 0 0 0 0,-1 0 0 0 0,1 0 0 0 0,-1 0-1 0 0,0 0 1 0 0,0 0 0 0 0,-1 0 0 0 0,1 0 0 0 0,-1 0-1 0 0,1-1 1 0 0,-1 1 0 0 0,-3 3 0 0 0,-2 6 22 0 0,-1-1 1 0 0,0 0-1 0 0,0-1 1 0 0,-20 20-1 0 0,10-14 195 0 0,-1-1 0 0 0,-1-1-1 0 0,0-1 1 0 0,-1-1-1 0 0,-29 14 1 0 0,38-21-176 0 0,0 0 0 0 0,0-1 1 0 0,-1-1-1 0 0,0 0 0 0 0,0-1 0 0 0,0-1 1 0 0,0 0-1 0 0,0 0 0 0 0,0-1 0 0 0,0-1 1 0 0,-20-1-1 0 0,8-6-1102 0 0,0-4-3253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3.040"/>
    </inkml:context>
    <inkml:brush xml:id="br0">
      <inkml:brushProperty name="width" value="0.035" units="cm"/>
      <inkml:brushProperty name="height" value="0.035" units="cm"/>
      <inkml:brushProperty name="color" value="#008C3A"/>
    </inkml:brush>
  </inkml:definitions>
  <inkml:trace contextRef="#ctx0" brushRef="#br0">581 3 7946 0 0,'-2'-1'50'0'0,"0"1"0"0"0,1-1 0 0 0,-1 1 1 0 0,0 0-1 0 0,0 0 0 0 0,0 0 0 0 0,0 0 1 0 0,0 0-1 0 0,0 1 0 0 0,1-1 0 0 0,-1 0 1 0 0,0 1-1 0 0,0-1 0 0 0,0 1 0 0 0,1 0 1 0 0,-4 1-1 0 0,4 0-84 0 0,0 0-1 0 0,-1 1 1 0 0,1-1 0 0 0,1 0 0 0 0,-1 0 0 0 0,0 0-1 0 0,0 1 1 0 0,1-1 0 0 0,-1 0 0 0 0,1 1 0 0 0,0 3 0 0 0,-2 5-5 0 0,-13 109 4 0 0,9-31 3226 0 0,7 107 0 0 0,8 677-633 0 0,-39 2-2603 0 0,8-307-36 0 0,-17 2417-5912 0 0,40-2824 5798 0 0,-11 864 298 0 0,-4-870-1277 0 0,-6-1 1 0 0,-6-1-1 0 0,-55 176 1 0 0,22-107 763 0 0,28-89 5832 0 0,-26 260 0 0 0,57-372-4780 0 0,0-21-625 0 0,0 0 0 0 0,0 0 0 0 0,0 0 0 0 0,0 0 0 0 0,0 0 0 0 0,0 0 0 0 0,0 0-1 0 0,0 0 1 0 0,0 0 0 0 0,0 0 0 0 0,0 0 0 0 0,0 0 0 0 0,0 0 0 0 0,1 0 0 0 0,-1 0 0 0 0,0 0 0 0 0,0 0 0 0 0,0 0-1 0 0,0 0 1 0 0,0 0 0 0 0,0 0 0 0 0,0 0 0 0 0,0 0 0 0 0,0 0 0 0 0,0 0 0 0 0,0 0 0 0 0,0 0 0 0 0,0 0 0 0 0,0 0 0 0 0,0 0-1 0 0,1 0 1 0 0,-1 0 0 0 0,0 0 0 0 0,0 0 0 0 0,0 1 0 0 0,0-1 0 0 0,0 0 0 0 0,0 0 0 0 0,0 0 0 0 0,0 0 0 0 0,0 0-1 0 0,0 0 1 0 0,0 0 0 0 0,0 0 0 0 0,0 0 0 0 0,0 0 0 0 0,0 0 0 0 0,0 0 0 0 0,5-34 443 0 0,-10-33-825 0 0,-2 0 0 0 0,-3 0 0 0 0,-18-66 0 0 0,3 22-461 0 0,-8-59-1093 0 0,-2-15-3478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3.807"/>
    </inkml:context>
    <inkml:brush xml:id="br0">
      <inkml:brushProperty name="width" value="0.035" units="cm"/>
      <inkml:brushProperty name="height" value="0.035" units="cm"/>
      <inkml:brushProperty name="color" value="#008C3A"/>
    </inkml:brush>
  </inkml:definitions>
  <inkml:trace contextRef="#ctx0" brushRef="#br0">1 242 10426 0 0,'14'-5'160'0'0,"1"0"0"0"0,0 1-1 0 0,1 1 1 0 0,-1 0 0 0 0,0 1 0 0 0,30 0-1 0 0,94 11 194 0 0,-117-7-183 0 0,96 10 240 0 0,271 13-160 0 0,132-70 863 0 0,-5-42 361 0 0,-396 65-1241 0 0,174-26 458 0 0,496-15 0 0 0,-569 62-806 0 0,0 11 0 0 0,419 72 1 0 0,326 87-3510 0 0,-536-100 4733 0 0,694 204 0 0 0,-826-165-876 0 0,8 2-1700 0 0,-234-88 258 0 0,2-4 0 0 0,98 13 0 0 0,-128-26 525 0 0,1-1 0 0 0,0-3 0 0 0,0-1 0 0 0,0-3-1 0 0,0-1 1 0 0,69-16 0 0 0,-58 4-52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5.973"/>
    </inkml:context>
    <inkml:brush xml:id="br0">
      <inkml:brushProperty name="width" value="0.035" units="cm"/>
      <inkml:brushProperty name="height" value="0.035" units="cm"/>
      <inkml:brushProperty name="color" value="#008C3A"/>
    </inkml:brush>
  </inkml:definitions>
  <inkml:trace contextRef="#ctx0" brushRef="#br0">86 265 7058 0 0,'4'-5'6298'0'0,"-7"-8"-5079"0"0,-8 6-2351 0 0,10 7 1085 0 0,-1 0 0 0 0,1 0 0 0 0,0 1 0 0 0,-1-1 0 0 0,1 0 0 0 0,0 1 0 0 0,0-1 0 0 0,0 1 0 0 0,-1 0 0 0 0,1-1 0 0 0,0 1 0 0 0,0 0 0 0 0,0 0 0 0 0,0 0 0 0 0,-1 1 0 0 0,-54 54-3847 0 0,70-54 11523 0 0,26 8-7495 0 0,16 5 242 0 0,0-2-1 0 0,1-2 0 0 0,1-3 0 0 0,60 1 0 0 0,984-13-197 0 0,-734 4-171 0 0,154-14 81 0 0,748-116-1 0 0,-535-10-135 0 0,-424 71-3699 0 0,-287 63 3232 0 0,24-4-4881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8.586"/>
    </inkml:context>
    <inkml:brush xml:id="br0">
      <inkml:brushProperty name="width" value="0.035" units="cm"/>
      <inkml:brushProperty name="height" value="0.035" units="cm"/>
      <inkml:brushProperty name="color" value="#008C3A"/>
    </inkml:brush>
  </inkml:definitions>
  <inkml:trace contextRef="#ctx0" brushRef="#br0">0 105 13883 0 0,'1'0'-138'0'0,"0"0"1"0"0,1 0-1 0 0,-1-1 1 0 0,0 1-1 0 0,0-1 0 0 0,0 1 1 0 0,0-1-1 0 0,0 0 1 0 0,0 1-1 0 0,-1-1 0 0 0,1 0 1 0 0,0 1-1 0 0,0-1 1 0 0,0 0-1 0 0,-1 0 1 0 0,1 0-1 0 0,0 0 0 0 0,-1 0 1 0 0,1 0-1 0 0,-1 0 1 0 0,1 0-1 0 0,-1 0 0 0 0,1 0 1 0 0,-1 0-1 0 0,0 0 1 0 0,0 0-1 0 0,1-3 0 0 0,6-41-987 0 0,-7 43 1089 0 0,2-31-7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9.008"/>
    </inkml:context>
    <inkml:brush xml:id="br0">
      <inkml:brushProperty name="width" value="0.035" units="cm"/>
      <inkml:brushProperty name="height" value="0.035" units="cm"/>
      <inkml:brushProperty name="color" value="#008C3A"/>
    </inkml:brush>
  </inkml:definitions>
  <inkml:trace contextRef="#ctx0" brushRef="#br0">0 98 9362 0 0,'3'-4'141'0'0,"0"-1"0"0"0,0 1-1 0 0,0-1 1 0 0,0 1 0 0 0,1 0 0 0 0,0 0 0 0 0,0 1 0 0 0,0-1-1 0 0,0 1 1 0 0,0 0 0 0 0,1 0 0 0 0,-1 0 0 0 0,8-2 0 0 0,66-30 1855 0 0,-69 33-1943 0 0,0 0 1 0 0,1 0-1 0 0,-1 1 1 0 0,0 0 0 0 0,0 0-1 0 0,1 1 1 0 0,-1 1 0 0 0,0-1-1 0 0,1 2 1 0 0,-1-1-1 0 0,13 4 1 0 0,-5 1-586 0 0,1-1 1 0 0,-1 2-1 0 0,0 1 0 0 0,28 16 0 0 0,-43-23 434 0 0,0 0 0 0 0,0 0 0 0 0,-1 1 0 0 0,1-1-1 0 0,0 0 1 0 0,-1 1 0 0 0,0-1 0 0 0,1 1 0 0 0,-1-1-1 0 0,0 1 1 0 0,0 0 0 0 0,1-1 0 0 0,-1 1-1 0 0,-1 0 1 0 0,1 0 0 0 0,0 0 0 0 0,0 0 0 0 0,-1 0-1 0 0,1 0 1 0 0,-1 0 0 0 0,0 0 0 0 0,1 0 0 0 0,-1 4-1 0 0,-1-2-33 0 0,0 0-1 0 0,1 1 0 0 0,-2-1 0 0 0,1 0 0 0 0,-1 0 1 0 0,1 0-1 0 0,-1 1 0 0 0,0-2 0 0 0,0 1 0 0 0,-5 6 1 0 0,-4 4 243 0 0,-1 0 0 0 0,0-1 0 0 0,-1-1 0 0 0,-20 16 0 0 0,3-5 863 0 0,-2 0 530 0 0,-36 36 0 0 0,61-52-1173 0 0,-1 1 1 0 0,1 0-1 0 0,0 1 0 0 0,1 0 1 0 0,0 0-1 0 0,1 0 0 0 0,0 0 1 0 0,0 1-1 0 0,-5 16 0 0 0,9-22-274 0 0,0 0-1 0 0,0 1 0 0 0,0-1 1 0 0,1 0-1 0 0,0 1 0 0 0,0-1 1 0 0,0 1-1 0 0,0-1 0 0 0,0 0 1 0 0,1 1-1 0 0,0-1 1 0 0,0 0-1 0 0,0 0 0 0 0,1 1 1 0 0,-1-1-1 0 0,1 0 0 0 0,0 0 1 0 0,0-1-1 0 0,1 1 0 0 0,-1 0 1 0 0,1-1-1 0 0,-1 1 0 0 0,1-1 1 0 0,0 0-1 0 0,1 0 0 0 0,-1 0 1 0 0,0 0-1 0 0,1-1 1 0 0,-1 1-1 0 0,1-1 0 0 0,0 0 1 0 0,0 0-1 0 0,6 2 0 0 0,4 2-128 0 0,1-1-1 0 0,0 0 1 0 0,0-1 0 0 0,0 0-1 0 0,0-2 1 0 0,1 0-1 0 0,0 0 1 0 0,15-1 0 0 0,11-5-1062 0 0,0-1 1 0 0,0-3 0 0 0,66-19 0 0 0,-100 25 823 0 0,26-7-993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1.208"/>
    </inkml:context>
    <inkml:brush xml:id="br0">
      <inkml:brushProperty name="width" value="0.035" units="cm"/>
      <inkml:brushProperty name="height" value="0.035" units="cm"/>
      <inkml:brushProperty name="color" value="#008C3A"/>
    </inkml:brush>
  </inkml:definitions>
  <inkml:trace contextRef="#ctx0" brushRef="#br0">0 0 13539 0 0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9.493"/>
    </inkml:context>
    <inkml:brush xml:id="br0">
      <inkml:brushProperty name="width" value="0.035" units="cm"/>
      <inkml:brushProperty name="height" value="0.035" units="cm"/>
      <inkml:brushProperty name="color" value="#008C3A"/>
    </inkml:brush>
  </inkml:definitions>
  <inkml:trace contextRef="#ctx0" brushRef="#br0">1 9 15059 0 0,'0'-1'65'0'0,"1"1"0"0"0,-1-1 0 0 0,1 1 0 0 0,-1-1 0 0 0,1 1 0 0 0,-1-1 0 0 0,1 0-1 0 0,-1 1 1 0 0,1 0 0 0 0,-1-1 0 0 0,1 1 0 0 0,0-1 0 0 0,-1 1 0 0 0,1 0 0 0 0,0-1 0 0 0,-1 1 0 0 0,1 0 0 0 0,0 0-1 0 0,0 0 1 0 0,-1 0 0 0 0,1-1 0 0 0,0 1 0 0 0,0 0 0 0 0,-1 0 0 0 0,1 0 0 0 0,0 0 0 0 0,0 1 0 0 0,-1-1 0 0 0,2 0-1 0 0,23 6 867 0 0,-20 6-3417 0 0,-4-8-1076 0 0,1 0-1558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0.023"/>
    </inkml:context>
    <inkml:brush xml:id="br0">
      <inkml:brushProperty name="width" value="0.035" units="cm"/>
      <inkml:brushProperty name="height" value="0.035" units="cm"/>
      <inkml:brushProperty name="color" value="#008C3A"/>
    </inkml:brush>
  </inkml:definitions>
  <inkml:trace contextRef="#ctx0" brushRef="#br0">0 269 5041 0 0,'2'-4'156'0'0,"-1"1"-1"0"0,1 0 1 0 0,1-1 0 0 0,-1 1-1 0 0,0 0 1 0 0,1 0 0 0 0,-1 0-1 0 0,1 0 1 0 0,0 1-1 0 0,0-1 1 0 0,0 1 0 0 0,0-1-1 0 0,1 1 1 0 0,-1 0 0 0 0,7-2-1 0 0,2-4 421 0 0,21-13 474 0 0,1 1 0 0 0,0 2-1 0 0,1 1 1 0 0,1 1 0 0 0,1 3 0 0 0,66-17-1 0 0,-92 28-1134 0 0,87-26-505 0 0,-88 25 180 0 0,-1-1-1 0 0,0 0 1 0 0,0 0 0 0 0,0-1-1 0 0,0 0 1 0 0,-1-1 0 0 0,14-12-1 0 0,-61 33-701 0 0,15-1 1703 0 0,-2 0 575 0 0,-41 31 0 0 0,60-40-913 0 0,1 0 0 0 0,0 1 0 0 0,0-1 0 0 0,1 1 1 0 0,-1 1-1 0 0,2-1 0 0 0,-1 1 0 0 0,0 0 0 0 0,1 0 0 0 0,1 0 0 0 0,-5 9 0 0 0,12-16-203 0 0,1 0 1 0 0,-1 0-1 0 0,0-1 1 0 0,0 1-1 0 0,1-1 1 0 0,-1 0-1 0 0,5-2 1 0 0,73-29-576 0 0,-55 21 597 0 0,0 0 0 0 0,0 2 1 0 0,1 1-1 0 0,46-7 0 0 0,-72 14-78 0 0,1 1 1 0 0,0-1-1 0 0,0 1 1 0 0,-1 0-1 0 0,1 0 0 0 0,0 0 1 0 0,0 0-1 0 0,-1 0 1 0 0,1 1-1 0 0,0 0 1 0 0,0-1-1 0 0,-1 1 0 0 0,1 0 1 0 0,-1 0-1 0 0,1 0 1 0 0,-1 0-1 0 0,1 1 1 0 0,-1-1-1 0 0,0 1 0 0 0,1 0 1 0 0,-1-1-1 0 0,0 1 1 0 0,0 0-1 0 0,0 0 0 0 0,-1 0 1 0 0,1 1-1 0 0,0-1 1 0 0,-1 0-1 0 0,1 1 1 0 0,-1-1-1 0 0,0 1 0 0 0,0-1 1 0 0,0 1-1 0 0,0-1 1 0 0,0 1-1 0 0,-1 0 1 0 0,1-1-1 0 0,0 6 0 0 0,-1 1 67 0 0,0 0 0 0 0,0 0 0 0 0,-1 1-1 0 0,0-1 1 0 0,-1 0 0 0 0,0 0 0 0 0,0 0-1 0 0,-1-1 1 0 0,0 1 0 0 0,-7 12 0 0 0,-4 3 239 0 0,-2 0 0 0 0,0-1 1 0 0,-2-1-1 0 0,0-1 1 0 0,-2 0-1 0 0,0-1 0 0 0,-1-2 1 0 0,-1 0-1 0 0,-1-1 0 0 0,-1-1 1 0 0,0-1-1 0 0,-50 22 0 0 0,70-35-220 0 0,0 0-1 0 0,-1 0 1 0 0,1-1-1 0 0,-1 0 0 0 0,0 1 1 0 0,1-2-1 0 0,-1 1 0 0 0,0 0 1 0 0,0-1-1 0 0,0 0 0 0 0,-9-1 1 0 0,12 0-208 0 0,0 1 0 0 0,0-1 0 0 0,-1 0 0 0 0,1 0 0 0 0,0 0 0 0 0,0 0 0 0 0,0 0 1 0 0,0 0-1 0 0,0-1 0 0 0,-3-2 0 0 0,3 2-477 0 0,0-1-1 0 0,0 1 1 0 0,0-1 0 0 0,1 1 0 0 0,-1-1 0 0 0,0 0-1 0 0,1 1 1 0 0,0-1 0 0 0,-2-4 0 0 0,-1-11-5619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0.802"/>
    </inkml:context>
    <inkml:brush xml:id="br0">
      <inkml:brushProperty name="width" value="0.035" units="cm"/>
      <inkml:brushProperty name="height" value="0.035" units="cm"/>
      <inkml:brushProperty name="color" value="#008C3A"/>
    </inkml:brush>
  </inkml:definitions>
  <inkml:trace contextRef="#ctx0" brushRef="#br0">13 78 1152 0 0,'11'-17'335'0'0,"14"-25"2011"0"0,-25 41-2211 0 0,0 1 0 0 0,0-1 0 0 0,0 1 0 0 0,0-1 0 0 0,0 1 0 0 0,0-1 0 0 0,0 1 0 0 0,0-1 0 0 0,0 0 0 0 0,0 1 0 0 0,0-1 0 0 0,0 1 0 0 0,0-1 0 0 0,0 1 0 0 0,0-1 0 0 0,0 1 0 0 0,0-1 0 0 0,-1 1 0 0 0,1-1 0 0 0,0 1 0 0 0,-1-1 0 0 0,1 1 0 0 0,0-1 0 0 0,0 1 0 0 0,-1-1 0 0 0,0 0 1 0 0,0 1 288 0 0,-1-1 0 0 0,1 1 1 0 0,-1-1-1 0 0,1 1 1 0 0,-1-1-1 0 0,1 1 1 0 0,-1 0-1 0 0,0 0 1 0 0,1 0-1 0 0,-1 0 1 0 0,1 0-1 0 0,-1 0 1 0 0,1 0-1 0 0,-3 1 1 0 0,3-1-256 0 0,-1 1 1 0 0,1 0 0 0 0,0-1 0 0 0,0 1-1 0 0,0 0 1 0 0,0-1 0 0 0,0 1 0 0 0,0 0 0 0 0,0 0-1 0 0,0 0 1 0 0,1 0 0 0 0,-1 0 0 0 0,0 0-1 0 0,0 0 1 0 0,1 0 0 0 0,-1 0 0 0 0,0 0 0 0 0,1 1-1 0 0,0-1 1 0 0,-1 0 0 0 0,1 0 0 0 0,0 0-1 0 0,-1 1 1 0 0,1-1 0 0 0,0 0 0 0 0,0 0 0 0 0,0 3-1 0 0,0 43-128 0 0,1-37 162 0 0,11 710-2170 0 0,-9-682 590 0 0,3-21-2997 0 0,-2-19 186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1.276"/>
    </inkml:context>
    <inkml:brush xml:id="br0">
      <inkml:brushProperty name="width" value="0.035" units="cm"/>
      <inkml:brushProperty name="height" value="0.035" units="cm"/>
      <inkml:brushProperty name="color" value="#008C3A"/>
    </inkml:brush>
  </inkml:definitions>
  <inkml:trace contextRef="#ctx0" brushRef="#br0">723 402 13883 0 0,'0'0'17'0'0,"0"1"0"0"0,0-1 0 0 0,1 1 0 0 0,-1-1 0 0 0,0 0 0 0 0,1 1 0 0 0,-1-1 0 0 0,0 1 0 0 0,1-1 0 0 0,-1 0 0 0 0,0 1 0 0 0,1-1 0 0 0,-1 0 0 0 0,1 0 1 0 0,-1 1-1 0 0,1-1 0 0 0,-1 0 0 0 0,1 0 0 0 0,-1 0 0 0 0,1 1 0 0 0,-1-1 0 0 0,1 0 0 0 0,-1 0 0 0 0,1 0 0 0 0,-1 0 0 0 0,1 0 0 0 0,-1 0 0 0 0,1 0 0 0 0,-1 0 0 0 0,1 0 0 0 0,-1 0 0 0 0,1-1 0 0 0,-1 1 0 0 0,1 0 0 0 0,0 0 0 0 0,1 0-15 0 0,0-1 0 0 0,-1 1 0 0 0,1 0 1 0 0,0 0-1 0 0,0-1 0 0 0,0 1 0 0 0,-1-1 0 0 0,1 1 0 0 0,0-1 0 0 0,0 0 0 0 0,-1 0 0 0 0,4-1 0 0 0,-3-2-31 0 0,0 0 0 0 0,0 0 0 0 0,0 0 0 0 0,0 0 0 0 0,-1 0 0 0 0,0 0 0 0 0,0 0 0 0 0,0-1 0 0 0,0 1 0 0 0,0 0 0 0 0,-1-1 0 0 0,0 1 0 0 0,0-1-1 0 0,0 1 1 0 0,-1 0 0 0 0,-1-9 0 0 0,-19-70-1545 0 0,16 67 1158 0 0,-1 1 0 0 0,0-1 0 0 0,-2 1 0 0 0,0 0 1 0 0,0 1-1 0 0,-1 0 0 0 0,-1 1 0 0 0,0 0 0 0 0,-1 0 1 0 0,-1 1-1 0 0,-21-18 0 0 0,25 24 532 0 0,-1 0 0 0 0,0 0 1 0 0,-1 1-1 0 0,0 0 0 0 0,1 1 0 0 0,-1 0 0 0 0,-1 1 1 0 0,1 0-1 0 0,0 0 0 0 0,-1 1 0 0 0,0 0 0 0 0,1 1 0 0 0,-1 1 1 0 0,0-1-1 0 0,0 2 0 0 0,1-1 0 0 0,-1 1 0 0 0,0 1 1 0 0,-11 3-1 0 0,5 1 134 0 0,1 0 1 0 0,0 1-1 0 0,0 0 0 0 0,1 1 1 0 0,0 1-1 0 0,0 1 1 0 0,1 0-1 0 0,0 1 1 0 0,1 0-1 0 0,0 1 0 0 0,1 0 1 0 0,0 1-1 0 0,1 1 1 0 0,1 0-1 0 0,0 0 1 0 0,-10 20-1 0 0,-7 17 37 0 0,2 1 0 0 0,2 1 0 0 0,-24 87 0 0 0,36-103-12 0 0,-25 90 703 0 0,34-115-758 0 0,0 1-1 0 0,0-1 1 0 0,1 1-1 0 0,1 0 1 0 0,0-1 0 0 0,0 1-1 0 0,5 24 1 0 0,-4-33-199 0 0,1 1 0 0 0,-1-1 1 0 0,1 1-1 0 0,-1-1 0 0 0,1 0 0 0 0,1 0 1 0 0,-1 0-1 0 0,0 0 0 0 0,1 0 0 0 0,0 0 1 0 0,0-1-1 0 0,0 1 0 0 0,0-1 0 0 0,1 0 0 0 0,-1 0 1 0 0,1 0-1 0 0,7 4 0 0 0,-5-5 23 0 0,0 1 0 0 0,0-1-1 0 0,0 0 1 0 0,1 0 0 0 0,-1-1-1 0 0,1 0 1 0 0,-1 0-1 0 0,1-1 1 0 0,-1 0 0 0 0,1 0-1 0 0,8-1 1 0 0,5-2 51 0 0,1-1-1 0 0,-1-1 1 0 0,0-1-1 0 0,0-1 1 0 0,-1-1 0 0 0,33-18-1 0 0,-15 5-222 0 0,0-2 0 0 0,-1-2 0 0 0,51-46-1 0 0,-72 57 55 0 0,0-1-1 0 0,-2 0 0 0 0,1-1 0 0 0,-2-1 0 0 0,0 0 0 0 0,-1 0 0 0 0,-1-1 0 0 0,0 0 1 0 0,12-35-1 0 0,-21 49-202 0 0,1 0 1 0 0,-1 0-1 0 0,0 0 1 0 0,0 0-1 0 0,0 0 0 0 0,0 0 1 0 0,-1 0-1 0 0,0 0 1 0 0,1 0-1 0 0,-1 0 1 0 0,-1 0-1 0 0,1 0 1 0 0,-1 0-1 0 0,0 0 1 0 0,1 0-1 0 0,-4-7 1 0 0,0 7-1451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1.482"/>
    </inkml:context>
    <inkml:brush xml:id="br0">
      <inkml:brushProperty name="width" value="0.035" units="cm"/>
      <inkml:brushProperty name="height" value="0.035" units="cm"/>
      <inkml:brushProperty name="color" value="#008C3A"/>
    </inkml:brush>
  </inkml:definitions>
  <inkml:trace contextRef="#ctx0" brushRef="#br0">1 242 3081 0 0,'3'-8'7465'0'0,"3"-12"-4234"0"0,11-47-2682 0 0,-8 23-2793 0 0,16-45 0 0 0,-21 76 2232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1.749"/>
    </inkml:context>
    <inkml:brush xml:id="br0">
      <inkml:brushProperty name="width" value="0.035" units="cm"/>
      <inkml:brushProperty name="height" value="0.035" units="cm"/>
      <inkml:brushProperty name="color" value="#008C3A"/>
    </inkml:brush>
  </inkml:definitions>
  <inkml:trace contextRef="#ctx0" brushRef="#br0">87 0 8866 0 0,'-3'24'6703'0'0,"11"23"-4744"0"0,-3-17-1526 0 0,-1 57-334 0 0,-12 153 0 0 0,-33 85-3914 0 0,23-215 2198 0 0,5-41 1303 0 0,-7 136 0 0 0,26-169 582 0 0,-6-35-314 0 0,0 0-1 0 0,0 0 0 0 0,1-1 1 0 0,-1 1-1 0 0,0 0 1 0 0,1-1-1 0 0,-1 1 1 0 0,0 0-1 0 0,1-1 1 0 0,-1 1-1 0 0,1 0 0 0 0,-1-1 1 0 0,1 1-1 0 0,0-1 1 0 0,-1 1-1 0 0,1-1 1 0 0,-1 1-1 0 0,1-1 0 0 0,0 1 1 0 0,-1-1-1 0 0,1 0 1 0 0,0 1-1 0 0,0-1 1 0 0,-1 0-1 0 0,1 0 0 0 0,0 0 1 0 0,0 1-1 0 0,0-1 1 0 0,-1 0-1 0 0,1 0 1 0 0,0 0-1 0 0,0 0 1 0 0,0 0-1 0 0,-1-1 0 0 0,1 1 1 0 0,0 0-1 0 0,0 0 1 0 0,-1 0-1 0 0,1-1 1 0 0,0 1-1 0 0,0 0 0 0 0,0-1 1 0 0,10-7-3758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2.035"/>
    </inkml:context>
    <inkml:brush xml:id="br0">
      <inkml:brushProperty name="width" value="0.035" units="cm"/>
      <inkml:brushProperty name="height" value="0.035" units="cm"/>
      <inkml:brushProperty name="color" value="#008C3A"/>
    </inkml:brush>
  </inkml:definitions>
  <inkml:trace contextRef="#ctx0" brushRef="#br0">27 318 12675 0 0,'-1'8'516'0'0,"0"0"1"0"0,1-1 0 0 0,-1 1-1 0 0,1 0 1 0 0,1 0-1 0 0,0 0 1 0 0,0-1 0 0 0,3 13-1 0 0,3 32 713 0 0,-7-48-1153 0 0,-2 32-667 0 0,2-35 408 0 0,0 0 0 0 0,0 0 0 0 0,-1 0-1 0 0,1 0 1 0 0,0 0 0 0 0,-1 0 0 0 0,1 0 0 0 0,0 0 0 0 0,-1 0-1 0 0,1 0 1 0 0,-1 0 0 0 0,1 0 0 0 0,-1-1 0 0 0,0 1 0 0 0,1 0-1 0 0,-1 0 1 0 0,0-1 0 0 0,1 1 0 0 0,-1 0 0 0 0,0-1 0 0 0,0 1-1 0 0,0-1 1 0 0,0 1 0 0 0,0-1 0 0 0,1 1 0 0 0,-1-1 0 0 0,0 1-1 0 0,0-1 1 0 0,0 0 0 0 0,-2 0 0 0 0,2 0-52 0 0,0-1 1 0 0,0 0-1 0 0,0 1 1 0 0,0-1-1 0 0,0 0 1 0 0,0 0 0 0 0,0 0-1 0 0,1 0 1 0 0,-1 0-1 0 0,0 0 1 0 0,0 0-1 0 0,1 0 1 0 0,-1-1-1 0 0,1 1 1 0 0,-1 0-1 0 0,1 0 1 0 0,0 0-1 0 0,-1-1 1 0 0,1 1-1 0 0,0 0 1 0 0,0 0-1 0 0,0-1 1 0 0,0 1-1 0 0,0 0 1 0 0,0 0-1 0 0,0-3 1 0 0,2-36-1914 0 0,9-22 1830 0 0,2 1 1 0 0,4 0 0 0 0,24-59-1 0 0,-15 44 180 0 0,-5 13 138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2.393"/>
    </inkml:context>
    <inkml:brush xml:id="br0">
      <inkml:brushProperty name="width" value="0.035" units="cm"/>
      <inkml:brushProperty name="height" value="0.035" units="cm"/>
      <inkml:brushProperty name="color" value="#008C3A"/>
    </inkml:brush>
  </inkml:definitions>
  <inkml:trace contextRef="#ctx0" brushRef="#br0">54 0 976 0 0,'3'1'785'0'0,"0"0"0"0"0,0 0 0 0 0,1 0 0 0 0,-1 0 0 0 0,-1 1 0 0 0,1-1 0 0 0,0 1 0 0 0,0 0 0 0 0,0 0 1 0 0,-1 0-1 0 0,1 0 0 0 0,-1 0 0 0 0,0 0 0 0 0,3 5 0 0 0,30 37 3524 0 0,-33-41-4290 0 0,10 14 293 0 0,0 0 0 0 0,0 0 1 0 0,20 18-1 0 0,-25-30-237 0 0,-1 1 0 0 0,1-1 0 0 0,0-1 0 0 0,0 1 0 0 0,1-1 0 0 0,0-1 0 0 0,-1 1 0 0 0,1-1-1 0 0,0 0 1 0 0,1-1 0 0 0,7 2 0 0 0,41 1-292 0 0,15 3-305 0 0,-67-7 491 0 0,-1 0-1 0 0,1 0 1 0 0,0 1 0 0 0,-1-1-1 0 0,1 1 1 0 0,-1 0-1 0 0,1 1 1 0 0,-1-1-1 0 0,0 1 1 0 0,0-1-1 0 0,4 5 1 0 0,-6-5-39 0 0,0 0 0 0 0,-1 1 0 0 0,0-1 1 0 0,1 1-1 0 0,-1-1 0 0 0,0 1 0 0 0,0-1 0 0 0,-1 1 1 0 0,1 0-1 0 0,-1-1 0 0 0,1 1 0 0 0,-1 0 0 0 0,0 0 1 0 0,0-1-1 0 0,0 1 0 0 0,0 0 0 0 0,0 0 0 0 0,-1-1 1 0 0,1 1-1 0 0,-1 0 0 0 0,1-1 0 0 0,-3 5 0 0 0,-25 58-1092 0 0,26-62 1091 0 0,-31 52-88 0 0,-3-2 0 0 0,-2-2 0 0 0,-51 55 0 0 0,-12 14 2772 0 0,84-97-2197 0 0,-6 4-186 0 0,2 0 0 0 0,1 2 0 0 0,1 0-1 0 0,1 1 1 0 0,2 1 0 0 0,-12 34 0 0 0,27-63-245 0 0,0 0 0 0 0,0 0 0 0 0,0 0 1 0 0,1 0-1 0 0,-1 0 0 0 0,1 0 0 0 0,0 1 1 0 0,-1-1-1 0 0,1 0 0 0 0,0 0 0 0 0,0 0 1 0 0,0 1-1 0 0,1-1 0 0 0,-1 0 0 0 0,0 0 0 0 0,1 0 1 0 0,0 0-1 0 0,-1 1 0 0 0,1-1 0 0 0,0 0 1 0 0,0 0-1 0 0,0 0 0 0 0,0-1 0 0 0,2 3 1 0 0,0-2-67 0 0,-1 0 0 0 0,1 0 0 0 0,-1-1 1 0 0,1 0-1 0 0,0 1 0 0 0,0-1 0 0 0,-1 0 1 0 0,1 0-1 0 0,0-1 0 0 0,0 1 0 0 0,0-1 1 0 0,0 1-1 0 0,0-1 0 0 0,0 0 0 0 0,5 0 1 0 0,7-2-433 0 0,1 0 0 0 0,0 0 1 0 0,-1-2-1 0 0,1 0 0 0 0,24-10 1 0 0,-10 1-692 0 0,-1-2 1 0 0,-1-1-1 0 0,0-1 0 0 0,-1-2 1 0 0,47-42-1 0 0,-45 34-1959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2.607"/>
    </inkml:context>
    <inkml:brush xml:id="br0">
      <inkml:brushProperty name="width" value="0.035" units="cm"/>
      <inkml:brushProperty name="height" value="0.035" units="cm"/>
      <inkml:brushProperty name="color" value="#008C3A"/>
    </inkml:brush>
  </inkml:definitions>
  <inkml:trace contextRef="#ctx0" brushRef="#br0">3 38 9362 0 0,'-1'3'501'0'0,"0"-1"0"0"0,1 1-1 0 0,0 0 1 0 0,-1 0 0 0 0,1 0 0 0 0,0 0 0 0 0,0 0 0 0 0,1-1-1 0 0,-1 1 1 0 0,0 0 0 0 0,1 0 0 0 0,0 0 0 0 0,1 3-1 0 0,-2-5-391 0 0,1 1-1 0 0,-1 0 0 0 0,0-1 0 0 0,1 1 0 0 0,0-1 0 0 0,-1 1 0 0 0,1 0 0 0 0,0-1 0 0 0,0 0 0 0 0,0 1 1 0 0,0-1-1 0 0,0 0 0 0 0,0 1 0 0 0,0-1 0 0 0,0 0 0 0 0,1 0 0 0 0,-1 0 0 0 0,0 0 0 0 0,1 0 1 0 0,-1 0-1 0 0,1 0 0 0 0,-1 0 0 0 0,1-1 0 0 0,2 2 0 0 0,-3-3-148 0 0,0 1 0 0 0,-1-1-1 0 0,1 1 1 0 0,0-1 0 0 0,0 1 0 0 0,-1-1-1 0 0,1 1 1 0 0,0-1 0 0 0,-1 0 0 0 0,1 1-1 0 0,-1-1 1 0 0,1 0 0 0 0,-1 1 0 0 0,1-1 0 0 0,-1 0-1 0 0,1 0 1 0 0,-1 0 0 0 0,0 0 0 0 0,0 1-1 0 0,1-1 1 0 0,-1 0 0 0 0,0 0 0 0 0,0 0-1 0 0,0-1 1 0 0,5-27-1433 0 0,-5 25 983 0 0,4-35-3277 0 0,-2 17-955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3.009"/>
    </inkml:context>
    <inkml:brush xml:id="br0">
      <inkml:brushProperty name="width" value="0.035" units="cm"/>
      <inkml:brushProperty name="height" value="0.035" units="cm"/>
      <inkml:brushProperty name="color" value="#008C3A"/>
    </inkml:brush>
  </inkml:definitions>
  <inkml:trace contextRef="#ctx0" brushRef="#br0">649 239 7426 0 0,'2'1'172'0'0,"-1"-1"1"0"0,1 1-1 0 0,0-1 0 0 0,0 0 1 0 0,0 0-1 0 0,0 0 1 0 0,0 0-1 0 0,0 0 1 0 0,0 0-1 0 0,-1 0 1 0 0,1 0-1 0 0,0-1 1 0 0,0 1-1 0 0,2-2 1 0 0,-3 2 55 0 0,0-1 1 0 0,0 1 0 0 0,0-1 0 0 0,-1 1-1 0 0,1-1 1 0 0,0 0 0 0 0,-1 0 0 0 0,1 1-1 0 0,0-1 1 0 0,-1 0 0 0 0,1 0 0 0 0,-1 1 0 0 0,1-1-1 0 0,-1 0 1 0 0,0 0 0 0 0,1 0 0 0 0,-1 0-1 0 0,0 0 1 0 0,0 0 0 0 0,1-1 0 0 0,-6-30 3962 0 0,-7 12-4907 0 0,0 3 743 0 0,-2 1 0 0 0,0 1 1 0 0,-1 0-1 0 0,0 1 0 0 0,-31-22 0 0 0,37 29-83 0 0,-2 1 1 0 0,1-1-1 0 0,-1 2 0 0 0,0-1 0 0 0,0 2 0 0 0,0-1 0 0 0,0 2 0 0 0,-1-1 0 0 0,0 1 0 0 0,0 1 0 0 0,-16-1 0 0 0,19 4 27 0 0,1 0 1 0 0,-1 1-1 0 0,0 0 0 0 0,1 1 1 0 0,0 0-1 0 0,-1 0 1 0 0,1 1-1 0 0,0 0 1 0 0,1 0-1 0 0,-1 1 0 0 0,1-1 1 0 0,0 2-1 0 0,0-1 1 0 0,0 1-1 0 0,1 0 0 0 0,0 1 1 0 0,0-1-1 0 0,-5 10 1 0 0,-12 14-129 0 0,1 2 1 0 0,-29 60 0 0 0,7-3 281 0 0,4 2 0 0 0,-29 101 1 0 0,67-185-7 0 0,-1 0 1 0 0,1 0-1 0 0,1 1 1 0 0,0-1-1 0 0,0 0 1 0 0,0 1 0 0 0,1-1-1 0 0,0 1 1 0 0,0-1-1 0 0,2 9 1 0 0,-1-13-60 0 0,0 1 1 0 0,1-1 0 0 0,-1 0-1 0 0,1 0 1 0 0,-1 0 0 0 0,1 0 0 0 0,0 0-1 0 0,0 0 1 0 0,1-1 0 0 0,-1 1-1 0 0,0 0 1 0 0,1-1 0 0 0,0 0-1 0 0,-1 0 1 0 0,1 0 0 0 0,0 0-1 0 0,0 0 1 0 0,0 0 0 0 0,1-1-1 0 0,-1 0 1 0 0,0 1 0 0 0,0-1-1 0 0,5 1 1 0 0,5 0-50 0 0,0 1-1 0 0,0-2 1 0 0,1 1 0 0 0,-1-2 0 0 0,1 0-1 0 0,-1 0 1 0 0,0-2 0 0 0,1 1-1 0 0,-1-2 1 0 0,0 0 0 0 0,0 0 0 0 0,0-1-1 0 0,-1-1 1 0 0,1 0 0 0 0,15-9-1 0 0,17-11-105 0 0,-2-2 0 0 0,66-52-1 0 0,-68 46-520 0 0,0-3-1 0 0,-3-1 1 0 0,-1-2-1 0 0,-1-2 0 0 0,48-73 1 0 0,-60 76-1078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3.553"/>
    </inkml:context>
    <inkml:brush xml:id="br0">
      <inkml:brushProperty name="width" value="0.035" units="cm"/>
      <inkml:brushProperty name="height" value="0.035" units="cm"/>
      <inkml:brushProperty name="color" value="#008C3A"/>
    </inkml:brush>
  </inkml:definitions>
  <inkml:trace contextRef="#ctx0" brushRef="#br0">168 1983 2040 0 0,'-16'5'-190'0'0,"0"-3"2811"0"0,19-20-138 0 0,6 16 7102 0 0,-7 3-9514 0 0,-1-1-1 0 0,0 1 1 0 0,0 0 0 0 0,0 0-1 0 0,1-1 1 0 0,-1 1 0 0 0,0 0 0 0 0,0 0-1 0 0,0 0 1 0 0,0 0 0 0 0,0 1-1 0 0,-1-1 1 0 0,1 0 0 0 0,0 0 0 0 0,-1 0-1 0 0,1 1 1 0 0,0-1 0 0 0,-1 0-1 0 0,1 1 1 0 0,-1-1 0 0 0,0 1-1 0 0,0-1 1 0 0,1 0 0 0 0,-1 1 0 0 0,0-1-1 0 0,0 1 1 0 0,0 1 0 0 0,-39 163 635 0 0,-28 271 0 0 0,36-193-369 0 0,21-188-322 0 0,2-11 42 0 0,2 0 1 0 0,-1 76-1 0 0,7-111-50 0 0,1 1 0 0 0,-1-1 0 0 0,2 1 0 0 0,-1-1 0 0 0,2 1 0 0 0,-1-1 0 0 0,1 0 0 0 0,1 0 0 0 0,0 0 0 0 0,0-1 0 0 0,1 1 0 0 0,0-1 0 0 0,1 0 0 0 0,0-1 0 0 0,0 1-1 0 0,1-1 1 0 0,7 7 0 0 0,-7-10-33 0 0,0 0 0 0 0,1 0 0 0 0,-1-1 0 0 0,1 0 1 0 0,0 0-1 0 0,0-1 0 0 0,0 0 0 0 0,0-1 0 0 0,0 0 0 0 0,1 0 0 0 0,-1-1 0 0 0,1 0 0 0 0,0 0 0 0 0,-1-1 0 0 0,1 0 0 0 0,14-2 0 0 0,16-3 46 0 0,-1-2 0 0 0,56-19 1 0 0,-21 6 51 0 0,13 2-46 0 0,0 3 0 0 0,1 4 0 0 0,0 4 0 0 0,1 3 0 0 0,124 12 0 0 0,831 43-32 0 0,2-49 61 0 0,-869-3-21 0 0,-139 0-15 0 0,1222-45 513 0 0,-1085 27-21 0 0,-2-8 1 0 0,223-64 0 0 0,-377 87-397 0 0,-1-2 0 0 0,0 0-1 0 0,0-1 1 0 0,0 0 0 0 0,-1-2 0 0 0,0 0 0 0 0,0-1 0 0 0,20-16-1 0 0,-35 25-73 0 0,-1 0-1 0 0,1-1 1 0 0,-1 1 0 0 0,1 0-1 0 0,-1 0 1 0 0,1 0-1 0 0,-1 0 1 0 0,0 0-1 0 0,0 0 1 0 0,0-1-1 0 0,1 1 1 0 0,-1 0-1 0 0,0 0 1 0 0,0 0-1 0 0,-1 0 1 0 0,1-1 0 0 0,0 1-1 0 0,0 0 1 0 0,0 0-1 0 0,-1 0 1 0 0,1 0-1 0 0,-1 0 1 0 0,1-1-1 0 0,-1 1 1 0 0,1 0-1 0 0,-1 0 1 0 0,0 0-1 0 0,1 0 1 0 0,-1 1 0 0 0,0-1-1 0 0,-1-2 1 0 0,-33-33 1068 0 0,25 28-796 0 0,-7-10-238 0 0,0 0 1 0 0,1-1-1 0 0,1 0 1 0 0,-25-43 0 0 0,33 48-112 0 0,0-1 0 0 0,1 0 1 0 0,1-1-1 0 0,1 0 0 0 0,0 1 1 0 0,1-1-1 0 0,0 0 1 0 0,0-27-1 0 0,14-360 981 0 0,-4 268-547 0 0,51-415 626 0 0,-2 38-128 0 0,-54 398-899 0 0,-5 0 0 0 0,-6 0-1 0 0,-4 1 1 0 0,-5 0 0 0 0,-48-162-1 0 0,5 88-2412 0 0,59 184-641 0 0,5 9 816 0 0,4 11-3436 0 0,1 6-1340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3.276"/>
    </inkml:context>
    <inkml:brush xml:id="br0">
      <inkml:brushProperty name="width" value="0.035" units="cm"/>
      <inkml:brushProperty name="height" value="0.035" units="cm"/>
      <inkml:brushProperty name="color" value="#008C3A"/>
    </inkml:brush>
  </inkml:definitions>
  <inkml:trace contextRef="#ctx0" brushRef="#br0">491 1 13883 0 0,'1'0'119'0'0,"-1"1"0"0"0,1-1 0 0 0,-1 1 1 0 0,1 0-1 0 0,-1-1 0 0 0,1 1 0 0 0,-1-1 0 0 0,0 1 0 0 0,1 0 0 0 0,-1 0 0 0 0,0-1 1 0 0,1 1-1 0 0,-1 0 0 0 0,0 0 0 0 0,0-1 0 0 0,0 1 0 0 0,0 0 0 0 0,0 0 1 0 0,0 0-1 0 0,0-1 0 0 0,0 1 0 0 0,0 0 0 0 0,0 0 0 0 0,0-1 0 0 0,0 1 1 0 0,-1 1-1 0 0,-2 24 574 0 0,-8 12-514 0 0,-2-1 1 0 0,-2 0-1 0 0,-1-1 1 0 0,-1-1-1 0 0,-23 34 0 0 0,1 0-245 0 0,-291 648-1817 0 0,321-693 2183 0 0,7-17-1548 0 0,7-17-3420 0 0,0-3-203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3.654"/>
    </inkml:context>
    <inkml:brush xml:id="br0">
      <inkml:brushProperty name="width" value="0.035" units="cm"/>
      <inkml:brushProperty name="height" value="0.035" units="cm"/>
      <inkml:brushProperty name="color" value="#008C3A"/>
    </inkml:brush>
  </inkml:definitions>
  <inkml:trace contextRef="#ctx0" brushRef="#br0">43 0 5785 0 0,'11'8'1066'0'0,"1"-1"-1"0"0,-1 0 1 0 0,1-1 0 0 0,0 0-1 0 0,0-1 1 0 0,1-1-1 0 0,0 0 1 0 0,-1 0 0 0 0,16 1-1 0 0,-2 2-374 0 0,-11-4-490 0 0,0 0 0 0 0,0-1 0 0 0,0 0 0 0 0,0-1 0 0 0,1-1 0 0 0,-1-1 0 0 0,0 0 0 0 0,24-5 0 0 0,-39 6-215 0 0,0 1-1 0 0,1-1 1 0 0,-1 0-1 0 0,0 0 1 0 0,0 1-1 0 0,0-1 1 0 0,0 0-1 0 0,0 1 0 0 0,0-1 1 0 0,0 0-1 0 0,0 1 1 0 0,0-1-1 0 0,0 0 1 0 0,0 1-1 0 0,0-1 1 0 0,0 0-1 0 0,0 1 0 0 0,0-1 1 0 0,0 0-1 0 0,0 1 1 0 0,0-1-1 0 0,0 0 1 0 0,-1 1-1 0 0,1-1 1 0 0,0 0-1 0 0,0 1 1 0 0,0-1-1 0 0,0 0 0 0 0,-1 0 1 0 0,1 1-1 0 0,0-1 1 0 0,0 0-1 0 0,-1 0 1 0 0,1 1-1 0 0,0-1 1 0 0,0 0-1 0 0,-1 0 0 0 0,1 0 1 0 0,0 0-1 0 0,-1 1 1 0 0,-11 14-304 0 0,-37 36-267 0 0,-2 0 927 0 0,3 2 1 0 0,-71 104-1 0 0,105-133-15 0 0,1 0 1 0 0,1 1-1 0 0,-11 32 0 0 0,19-43-264 0 0,0 0 1 0 0,0 0-1 0 0,2 1 0 0 0,-1-1 0 0 0,2 1 1 0 0,0-1-1 0 0,2 27 0 0 0,-1-37-47 0 0,1-1 1 0 0,-1 0-1 0 0,1 1 0 0 0,0-1 0 0 0,0 1 0 0 0,1-1 0 0 0,-1 0 0 0 0,0 0 0 0 0,1 0 0 0 0,0 0 1 0 0,0 0-1 0 0,0 0 0 0 0,0 0 0 0 0,0-1 0 0 0,1 1 0 0 0,-1-1 0 0 0,1 1 0 0 0,0-1 0 0 0,3 3 0 0 0,0-2-24 0 0,0 0 0 0 0,0-1-1 0 0,1 1 1 0 0,-1-1-1 0 0,0 0 1 0 0,1-1-1 0 0,-1 0 1 0 0,1 0-1 0 0,11 0 1 0 0,1-1-55 0 0,-1-1 1 0 0,1-1-1 0 0,-1 0 1 0 0,1-2-1 0 0,-1 0 1 0 0,26-10-1 0 0,-8 0-61 0 0,0-2-1 0 0,-2-2 0 0 0,51-33 1 0 0,-69 39-402 0 0,0 0 0 0 0,0-1 0 0 0,-1 0 0 0 0,-1-1 0 0 0,0-1 0 0 0,-1 0 0 0 0,-1-1 0 0 0,18-31 1 0 0,-16 18-4998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3.918"/>
    </inkml:context>
    <inkml:brush xml:id="br0">
      <inkml:brushProperty name="width" value="0.035" units="cm"/>
      <inkml:brushProperty name="height" value="0.035" units="cm"/>
      <inkml:brushProperty name="color" value="#008C3A"/>
    </inkml:brush>
  </inkml:definitions>
  <inkml:trace contextRef="#ctx0" brushRef="#br0">1 45 1152 0 0,'0'2'80'0'0,"12"20"9274"0"0,0 3-3285 0 0,-11-22-5893 0 0,0 1-1 0 0,0-1 1 0 0,0 1-1 0 0,-1-1 1 0 0,1 1 0 0 0,-1 0-1 0 0,0-1 1 0 0,0 1-1 0 0,0 0 1 0 0,-2 5 0 0 0,1-1-110 0 0,-1 0 0 0 0,2 0-1 0 0,-1 0 1 0 0,1 0 0 0 0,0 0 0 0 0,1 0 0 0 0,-1 0 0 0 0,2 0 0 0 0,-1 0 0 0 0,1 0 0 0 0,6 14 0 0 0,-6-18-44 0 0,1 1 0 0 0,0-1 0 0 0,0-1 0 0 0,0 1-1 0 0,0 0 1 0 0,1-1 0 0 0,-1 1 0 0 0,1-1 0 0 0,0 0 0 0 0,0 0 0 0 0,0-1 0 0 0,0 1 0 0 0,0-1-1 0 0,1 0 1 0 0,-1 0 0 0 0,1 0 0 0 0,0-1 0 0 0,-1 0 0 0 0,1 0 0 0 0,9 1 0 0 0,7 0 22 0 0,1 0 1 0 0,-1-2 0 0 0,0-1 0 0 0,1 0 0 0 0,-1-2-1 0 0,0 0 1 0 0,22-7 0 0 0,145-51-130 0 0,-168 54 113 0 0,6-3-6 0 0,29-10-135 0 0,58-29 0 0 0,-98 42-121 0 0,-2-1 1 0 0,1 0 0 0 0,-1-1-1 0 0,0-1 1 0 0,-1 0 0 0 0,0 0-1 0 0,-1-1 1 0 0,0-1-1 0 0,11-15 1 0 0,-3-6-1117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4.074"/>
    </inkml:context>
    <inkml:brush xml:id="br0">
      <inkml:brushProperty name="width" value="0.035" units="cm"/>
      <inkml:brushProperty name="height" value="0.035" units="cm"/>
      <inkml:brushProperty name="color" value="#008C3A"/>
    </inkml:brush>
  </inkml:definitions>
  <inkml:trace contextRef="#ctx0" brushRef="#br0">265 0 9362 0 0,'-9'15'526'0'0,"1"0"0"0"0,0 0 0 0 0,1 0 0 0 0,1 1 0 0 0,-6 22 0 0 0,-17 89 4156 0 0,18-67-4366 0 0,-14 52 730 0 0,-51 248 674 0 0,14 5-3517 0 0,50-278-4837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1.465"/>
    </inkml:context>
    <inkml:brush xml:id="br0">
      <inkml:brushProperty name="width" value="0.035" units="cm"/>
      <inkml:brushProperty name="height" value="0.035" units="cm"/>
      <inkml:brushProperty name="color" value="#008C3A"/>
    </inkml:brush>
  </inkml:definitions>
  <inkml:trace contextRef="#ctx0" brushRef="#br0">10 0 8410 0 0,'-1'2'316'0'0,"0"0"0"0"0,0 0-1 0 0,0 0 1 0 0,0 0 0 0 0,0 0 0 0 0,0 0 0 0 0,1 0 0 0 0,-1 0 0 0 0,1 0 0 0 0,-1 0-1 0 0,1 0 1 0 0,0 0 0 0 0,0 0 0 0 0,0 0 0 0 0,0 0 0 0 0,0 0 0 0 0,0 1 0 0 0,1-1 0 0 0,-1 0-1 0 0,2 3 1 0 0,12 57 1351 0 0,-11-52-1399 0 0,8 38-194 0 0,-2 0-1 0 0,-2 1 0 0 0,1 65 1 0 0,-14 146-3551 0 0,0-92 700 0 0,5-153 2389 0 0,1-10 167 0 0,-1 0 0 0 0,1 1 0 0 0,0-1-1 0 0,0 0 1 0 0,1 1 0 0 0,0-1 0 0 0,0 0-1 0 0,0 0 1 0 0,2 6 0 0 0,-2-11 177 0 0,-1 1 0 0 0,0-1 0 0 0,1 0 1 0 0,-1 1-1 0 0,0-1 0 0 0,1 0 0 0 0,-1 1 0 0 0,1-1 1 0 0,-1 0-1 0 0,1 0 0 0 0,-1 1 0 0 0,0-1 0 0 0,1 0 1 0 0,-1 0-1 0 0,1 0 0 0 0,-1 1 0 0 0,1-1 0 0 0,-1 0 1 0 0,1 0-1 0 0,-1 0 0 0 0,1 0 0 0 0,-1 0 0 0 0,1 0 1 0 0,-1 0-1 0 0,1 0 0 0 0,-1 0 0 0 0,1-1 0 0 0,-1 1 1 0 0,1 0-1 0 0,-1 0 0 0 0,1 0 0 0 0,-1-1 0 0 0,1 1 1 0 0,-1 0-1 0 0,1 0 0 0 0,-1-1 0 0 0,0 1 0 0 0,1 0 1 0 0,-1-1-1 0 0,1 1 0 0 0,-1 0 0 0 0,0-1 0 0 0,0 1 1 0 0,1-1-1 0 0,-1 0 0 0 0,20-21-680 0 0,-19 21 665 0 0,17-24-464 0 0,3-8 3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1.886"/>
    </inkml:context>
    <inkml:brush xml:id="br0">
      <inkml:brushProperty name="width" value="0.035" units="cm"/>
      <inkml:brushProperty name="height" value="0.035" units="cm"/>
      <inkml:brushProperty name="color" value="#008C3A"/>
    </inkml:brush>
  </inkml:definitions>
  <inkml:trace contextRef="#ctx0" brushRef="#br0">402 568 288 0 0,'12'1'755'0'0,"-1"1"0"0"0,1-2 0 0 0,0 1 0 0 0,0-2-1 0 0,-1 0 1 0 0,16-2 0 0 0,-23 2-514 0 0,-1 0 0 0 0,1-1-1 0 0,-1 1 1 0 0,1 0 0 0 0,-1-1 0 0 0,1 0 0 0 0,-1 0-1 0 0,0 0 1 0 0,0 0 0 0 0,0-1 0 0 0,0 1-1 0 0,0-1 1 0 0,0 1 0 0 0,-1-1 0 0 0,0 0-1 0 0,1 0 1 0 0,-1 0 0 0 0,0-1 0 0 0,0 1-1 0 0,-1 0 1 0 0,1-1 0 0 0,-1 1 0 0 0,2-6-1 0 0,3-15 466 0 0,-1-1 0 0 0,0 1 0 0 0,-2-1-1 0 0,-1 0 1 0 0,-2-26 0 0 0,-1 28-653 0 0,0 0 1 0 0,-2 0-1 0 0,0 1 0 0 0,-2-1 1 0 0,0 1-1 0 0,-2 0 0 0 0,0 0 0 0 0,-2 1 1 0 0,-17-34-1 0 0,22 50-44 0 0,1-1 1 0 0,-1 1-1 0 0,0 0 0 0 0,0 0 0 0 0,0 0 1 0 0,-1 1-1 0 0,0-1 0 0 0,0 1 0 0 0,0 0 0 0 0,0 1 1 0 0,-1-1-1 0 0,1 1 0 0 0,-1 0 0 0 0,0 1 1 0 0,0-1-1 0 0,-7-1 0 0 0,8 3 0 0 0,0 0 0 0 0,0 1-1 0 0,-1-1 1 0 0,1 1 0 0 0,0 1 0 0 0,-1-1 0 0 0,1 1-1 0 0,0 0 1 0 0,0 0 0 0 0,0 0 0 0 0,0 0-1 0 0,0 1 1 0 0,0 0 0 0 0,0 0 0 0 0,0 1 0 0 0,1-1-1 0 0,-1 1 1 0 0,1 0 0 0 0,0 0 0 0 0,-5 5 0 0 0,-12 12-31 0 0,1 1 1 0 0,0 1 0 0 0,2 0 0 0 0,1 2 0 0 0,-15 25 0 0 0,-65 133-918 0 0,81-150 1039 0 0,1 0 0 0 0,2 1 0 0 0,1 0 1 0 0,2 1-1 0 0,1 1 0 0 0,2-1 0 0 0,1 1 0 0 0,2 0 0 0 0,1 63 1 0 0,3-95-80 0 0,0 0 1 0 0,0 0 0 0 0,1 1-1 0 0,-1-1 1 0 0,1 0 0 0 0,0 0 0 0 0,0 0-1 0 0,0 0 1 0 0,0 0 0 0 0,0 0 0 0 0,1 0-1 0 0,-1 0 1 0 0,1 0 0 0 0,0 0 0 0 0,0-1-1 0 0,0 1 1 0 0,0-1 0 0 0,0 1 0 0 0,1-1-1 0 0,-1 0 1 0 0,6 3 0 0 0,-4-3 36 0 0,0 0-1 0 0,1-1 1 0 0,-1 1 0 0 0,1-1-1 0 0,0 0 1 0 0,-1-1 0 0 0,1 1 0 0 0,0-1-1 0 0,-1 0 1 0 0,1 0 0 0 0,0-1-1 0 0,-1 1 1 0 0,8-2 0 0 0,6-3 99 0 0,0 0 0 0 0,-1-2-1 0 0,1 1 1 0 0,-1-2 0 0 0,-1-1 0 0 0,24-15 0 0 0,-2-4-422 0 0,-2-2-1 0 0,-1-1 1 0 0,-1-2 0 0 0,-2-1 0 0 0,-1-2-1 0 0,-2-1 1 0 0,-2-1 0 0 0,-1-2 0 0 0,-2 0-1 0 0,-2-2 1 0 0,25-64 0 0 0,-46 100-1866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2.094"/>
    </inkml:context>
    <inkml:brush xml:id="br0">
      <inkml:brushProperty name="width" value="0.035" units="cm"/>
      <inkml:brushProperty name="height" value="0.035" units="cm"/>
      <inkml:brushProperty name="color" value="#008C3A"/>
    </inkml:brush>
  </inkml:definitions>
  <inkml:trace contextRef="#ctx0" brushRef="#br0">0 197 3369 0 0,'2'1'224'0'0,"0"0"0"0"0,0-1-1 0 0,0 1 1 0 0,0-1 0 0 0,-1 0 0 0 0,1 0 0 0 0,0 0 0 0 0,0 0 0 0 0,0 0 0 0 0,0 0 0 0 0,0 0 0 0 0,0-1 0 0 0,0 1 0 0 0,0-1-1 0 0,0 1 1 0 0,0-1 0 0 0,-1 0 0 0 0,1 1 0 0 0,0-1 0 0 0,0 0 0 0 0,-1 0 0 0 0,1 0 0 0 0,-1-1 0 0 0,1 1 0 0 0,-1 0 0 0 0,1-1-1 0 0,-1 1 1 0 0,0-1 0 0 0,0 1 0 0 0,1-1 0 0 0,0-3 0 0 0,6-7 961 0 0,0 0 1 0 0,-1-1-1 0 0,6-16 0 0 0,-7 17-1229 0 0,6-19 308 0 0,-9 24-620 0 0,-1-1 1 0 0,1 1 0 0 0,1 0 0 0 0,-1 0 0 0 0,1 0 0 0 0,0 0 0 0 0,7-7-1 0 0,-10 13-1367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2.438"/>
    </inkml:context>
    <inkml:brush xml:id="br0">
      <inkml:brushProperty name="width" value="0.035" units="cm"/>
      <inkml:brushProperty name="height" value="0.035" units="cm"/>
      <inkml:brushProperty name="color" value="#008C3A"/>
    </inkml:brush>
  </inkml:definitions>
  <inkml:trace contextRef="#ctx0" brushRef="#br0">0 160 432 0 0,'112'-160'8633'0'0,"-116"166"-7459"0"0,1 0 0 0 0,0 1 0 0 0,0-1-1 0 0,1 1 1 0 0,-3 10 0 0 0,-6 49 1045 0 0,4 71-2130 0 0,7-123 268 0 0,16 447 338 0 0,-14-445-738 0 0,0 0 1 0 0,1-1-1 0 0,8 23 0 0 0,-10-33-300 0 0,0-1 0 0 0,1 0 0 0 0,0 1-1 0 0,0-1 1 0 0,0 0 0 0 0,0 0 0 0 0,1 0 0 0 0,0 0-1 0 0,0-1 1 0 0,0 1 0 0 0,0-1 0 0 0,0 0 0 0 0,0 0-1 0 0,1 0 1 0 0,0 0 0 0 0,5 3 0 0 0,-1-3-1542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2.654"/>
    </inkml:context>
    <inkml:brush xml:id="br0">
      <inkml:brushProperty name="width" value="0.035" units="cm"/>
      <inkml:brushProperty name="height" value="0.035" units="cm"/>
      <inkml:brushProperty name="color" value="#008C3A"/>
    </inkml:brush>
  </inkml:definitions>
  <inkml:trace contextRef="#ctx0" brushRef="#br0">1 7 2168 0 0,'20'-4'788'0'0,"1"2"3499"0"0,-21 2-4193 0 0,1 1-1 0 0,-1-1 1 0 0,1 1 0 0 0,-1-1 0 0 0,1 1 0 0 0,-1-1 0 0 0,0 1 0 0 0,1 0 0 0 0,-1-1 0 0 0,0 1-1 0 0,0 0 1 0 0,1-1 0 0 0,-1 1 0 0 0,0 0 0 0 0,0-1 0 0 0,0 1 0 0 0,0 0 0 0 0,0 0-1 0 0,0-1 1 0 0,0 1 0 0 0,0 0 0 0 0,0-1 0 0 0,0 1 0 0 0,0 0 0 0 0,0 0 0 0 0,0-1 0 0 0,-1 1-1 0 0,1 0 1 0 0,0-1 0 0 0,0 1 0 0 0,-1-1 0 0 0,0 2 0 0 0,-8 45 1427 0 0,3-13-6239 0 0,7-37 3583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3.257"/>
    </inkml:context>
    <inkml:brush xml:id="br0">
      <inkml:brushProperty name="width" value="0.035" units="cm"/>
      <inkml:brushProperty name="height" value="0.035" units="cm"/>
      <inkml:brushProperty name="color" value="#008C3A"/>
    </inkml:brush>
  </inkml:definitions>
  <inkml:trace contextRef="#ctx0" brushRef="#br0">853 44 2040 0 0,'-1'2'454'0'0,"0"-1"0"0"0,0 1 0 0 0,0-1-1 0 0,0 0 1 0 0,0 1 0 0 0,0-1 0 0 0,-1 0-1 0 0,1 0 1 0 0,-1 0 0 0 0,1 0-1 0 0,0 0 1 0 0,-1 0 0 0 0,0 0 0 0 0,1 0-1 0 0,-1-1 1 0 0,-3 2 0 0 0,-34 2 3749 0 0,23-5-3224 0 0,0-1 1 0 0,-28-8 0 0 0,-22-12-25 0 0,46 15-977 0 0,-1 0 0 0 0,0 1 0 0 0,-38-6 0 0 0,52 12 25 0 0,0-1 1 0 0,0 1-1 0 0,1 1 0 0 0,-1-1 1 0 0,0 1-1 0 0,0 0 0 0 0,1 1 1 0 0,-1-1-1 0 0,0 1 0 0 0,1 1 1 0 0,0-1-1 0 0,-1 1 0 0 0,1 0 1 0 0,0 1-1 0 0,1 0 0 0 0,-8 5 1 0 0,-7 9-114 0 0,2 0 0 0 0,0 1-1 0 0,1 1 1 0 0,1 1 0 0 0,1 1 0 0 0,1 0 0 0 0,-16 32 0 0 0,-2 14-40 0 0,-29 91-1 0 0,31-70 117 0 0,3 2-1 0 0,5 1 0 0 0,-16 133 1 0 0,37-215 4 0 0,1 0 1 0 0,0-1-1 0 0,0 1 1 0 0,1 0-1 0 0,0 0 1 0 0,1-1 0 0 0,0 1-1 0 0,0-1 1 0 0,8 17-1 0 0,-9-24 20 0 0,0 1 0 0 0,0-1 0 0 0,1 1 0 0 0,-1-1 0 0 0,1 0 0 0 0,-1 0 0 0 0,1 0 0 0 0,0 0 0 0 0,0 0-1 0 0,0 0 1 0 0,0 0 0 0 0,0 0 0 0 0,1-1 0 0 0,-1 1 0 0 0,0-1 0 0 0,1 0 0 0 0,-1 0 0 0 0,1 0-1 0 0,0 0 1 0 0,-1 0 0 0 0,1 0 0 0 0,-1-1 0 0 0,1 1 0 0 0,0-1 0 0 0,0 0 0 0 0,-1 0 0 0 0,1 0 0 0 0,0 0-1 0 0,0 0 1 0 0,-1-1 0 0 0,1 1 0 0 0,0-1 0 0 0,-1 0 0 0 0,1 0 0 0 0,-1 1 0 0 0,1-2 0 0 0,-1 1-1 0 0,5-2 1 0 0,2-3-55 0 0,0 0-1 0 0,-1 0 1 0 0,1 0-1 0 0,-1-1 1 0 0,0 0-1 0 0,-1-1 1 0 0,0 0-1 0 0,0 0 1 0 0,-1 0-1 0 0,0-1 1 0 0,0 0-1 0 0,6-15 1 0 0,1-3 120 0 0,-1-1-1 0 0,-1 0 1 0 0,8-33 0 0 0,-19 60-57 0 0,10-39-120 0 0,6-44 0 0 0,-14 74 196 0 0,-1-1 1 0 0,-1 0-1 0 0,1 1 0 0 0,-2-1 0 0 0,1 1 0 0 0,-2-1 1 0 0,1 0-1 0 0,-2 1 0 0 0,-5-18 0 0 0,8 26-71 0 0,-1-1-1 0 0,0 1 1 0 0,0 0-1 0 0,0 0 0 0 0,0 0 1 0 0,-1 0-1 0 0,1 0 1 0 0,0 0-1 0 0,-1 0 0 0 0,1 1 1 0 0,-1-1-1 0 0,0 0 1 0 0,0 1-1 0 0,1-1 1 0 0,-1 1-1 0 0,0 0 0 0 0,0 0 1 0 0,0-1-1 0 0,-1 1 1 0 0,1 0-1 0 0,0 1 0 0 0,0-1 1 0 0,0 0-1 0 0,-4 0 1 0 0,2 1-2 0 0,0 1 1 0 0,0-1-1 0 0,0 1 1 0 0,0 0 0 0 0,1 0-1 0 0,-1 0 1 0 0,0 0 0 0 0,0 1-1 0 0,1-1 1 0 0,-1 1-1 0 0,1 0 1 0 0,-1 0 0 0 0,-3 3-1 0 0,-6 6-108 0 0,0 0 0 0 0,0 1-1 0 0,1 0 1 0 0,0 1-1 0 0,-14 21 1 0 0,4-2-444 0 0,2 0 0 0 0,1 2 1 0 0,1 0-1 0 0,2 1 0 0 0,1 0 0 0 0,-16 63 0 0 0,31-96 495 0 0,-1-1 1 0 0,1 1-1 0 0,0 0 0 0 0,-1 0 0 0 0,1 0 0 0 0,0 0 0 0 0,0 0 0 0 0,1-1 0 0 0,-1 1 0 0 0,0 0 0 0 0,1 0 0 0 0,0 3 0 0 0,-1-5-21 0 0,1 1 0 0 0,-1-1-1 0 0,0 1 1 0 0,1-1 0 0 0,-1 1-1 0 0,1-1 1 0 0,-1 1 0 0 0,1-1-1 0 0,-1 1 1 0 0,1-1 0 0 0,-1 0 0 0 0,1 1-1 0 0,0-1 1 0 0,-1 0 0 0 0,1 1-1 0 0,-1-1 1 0 0,1 0 0 0 0,0 0-1 0 0,-1 1 1 0 0,1-1 0 0 0,0 0-1 0 0,-1 0 1 0 0,2 0 0 0 0,3-1-498 0 0,1 1-1 0 0,-1-1 1 0 0,1-1 0 0 0,-1 1 0 0 0,0-1 0 0 0,9-4-1 0 0,0 1 5 0 0,2-1-66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5.158"/>
    </inkml:context>
    <inkml:brush xml:id="br0">
      <inkml:brushProperty name="width" value="0.035" units="cm"/>
      <inkml:brushProperty name="height" value="0.035" units="cm"/>
      <inkml:brushProperty name="color" value="#008C3A"/>
    </inkml:brush>
  </inkml:definitions>
  <inkml:trace contextRef="#ctx0" brushRef="#br0">157 444 4665 0 0,'0'-4'634'0'0,"0"0"0"0"0,0 0 0 0 0,0 0-1 0 0,-1 1 1 0 0,1-1 0 0 0,-1 0 0 0 0,0 0 0 0 0,0 0 0 0 0,0 1-1 0 0,-3-7 1 0 0,3 10-465 0 0,1-1 1 0 0,-1 1-1 0 0,1-1 0 0 0,0 1 0 0 0,-1 0 0 0 0,1-1 0 0 0,-1 1 0 0 0,1-1 0 0 0,-1 1 1 0 0,1 0-1 0 0,-1 0 0 0 0,1-1 0 0 0,-1 1 0 0 0,1 0 0 0 0,-1 0 0 0 0,0 0 0 0 0,1-1 1 0 0,-1 1-1 0 0,1 0 0 0 0,-1 0 0 0 0,0 0 0 0 0,1 0 0 0 0,-1 0 0 0 0,1 0 0 0 0,-1 0 1 0 0,0 1-1 0 0,-24 15 1604 0 0,15-5-1636 0 0,1 0 1 0 0,0 1-1 0 0,1 0 0 0 0,0 0 1 0 0,1 1-1 0 0,0 0 0 0 0,1 0 0 0 0,1 0 1 0 0,0 1-1 0 0,0 0 0 0 0,-3 21 1 0 0,0 15 187 0 0,3-1 0 0 0,0 52 1 0 0,3-36-451 0 0,6 569 1457 0 0,5-266-1154 0 0,-10 19-177 0 0,3 216 473 0 0,-2-574-455 0 0,1 8 290 0 0,0-1 0 0 0,8 40 0 0 0,-8-68-311 0 0,1 0 1 0 0,0-1-1 0 0,0 1 1 0 0,0-1-1 0 0,1 0 0 0 0,0 1 1 0 0,0-1-1 0 0,1-1 0 0 0,0 1 1 0 0,0 0-1 0 0,0-1 0 0 0,1 0 1 0 0,0 0-1 0 0,0 0 1 0 0,12 9-1 0 0,-12-12-61 0 0,-1-1 0 0 0,0 0 0 0 0,1 0 0 0 0,-1-1 0 0 0,1 1 0 0 0,0-1 0 0 0,-1 0 0 0 0,1-1 1 0 0,8 1-1 0 0,-9 0 5 0 0,0-1-1 0 0,1 0 1 0 0,-1 1 0 0 0,0 0 0 0 0,0 0 0 0 0,0 0 0 0 0,0 0 0 0 0,0 1 0 0 0,0-1 0 0 0,0 1 0 0 0,0 0 0 0 0,4 4 0 0 0,-3-3 57 0 0,0 0 1 0 0,1 0-1 0 0,-1-1 1 0 0,0 1-1 0 0,1-1 1 0 0,-1-1-1 0 0,1 1 1 0 0,0-1-1 0 0,0 0 1 0 0,-1 0-1 0 0,1-1 1 0 0,0 0-1 0 0,0 0 1 0 0,0 0-1 0 0,0 0 1 0 0,-1-1-1 0 0,1 0 1 0 0,0 0-1 0 0,9-4 1 0 0,13-4 3 0 0,-1-1 0 0 0,40-20 0 0 0,-63 27-1 0 0,100-50 88 0 0,-60 28-102 0 0,1 3 1 0 0,0 1 0 0 0,2 2 0 0 0,0 2 0 0 0,74-16 0 0 0,294-7-813 0 0,0 36 310 0 0,-106 2 786 0 0,-155-6-383 0 0,254-45 0 0 0,144-68 695 0 0,840-250 694 0 0,-1085 285-1031 0 0,5 8-111 0 0,-237 64-97 0 0,1 3 1 0 0,91-1 0 0 0,-138 12 247 0 0,0 1 1 0 0,0 2-1 0 0,0 1 1 0 0,-1 1-1 0 0,0 2 1 0 0,36 13-1 0 0,-64-20-274 0 0,1-1-1 0 0,-1 1 0 0 0,0 0 1 0 0,0 0-1 0 0,1 0 0 0 0,-1 0 1 0 0,0 0-1 0 0,1 1 0 0 0,-1-1 1 0 0,0 0-1 0 0,0 0 0 0 0,1 0 1 0 0,-1 0-1 0 0,0 0 0 0 0,0 0 1 0 0,1 0-1 0 0,-1 0 0 0 0,0 0 1 0 0,0 1-1 0 0,1-1 0 0 0,-1 0 1 0 0,0 0-1 0 0,0 0 0 0 0,0 1 1 0 0,0-1-1 0 0,1 0 0 0 0,-1 0 1 0 0,0 0-1 0 0,0 1 0 0 0,0-1 1 0 0,0 0-1 0 0,0 0 0 0 0,0 1 1 0 0,1-1-1 0 0,-1 0 0 0 0,0 0 1 0 0,0 1-1 0 0,0-1 0 0 0,0 0 1 0 0,0 1-1 0 0,0-1 0 0 0,0 0 1 0 0,0 0-1 0 0,0 1 0 0 0,0-1 1 0 0,0 0-1 0 0,0 0 0 0 0,-1 1 1 0 0,1-1-1 0 0,0 0 0 0 0,0 0 1 0 0,0 1-1 0 0,-19 8 126 0 0,-30 0-39 0 0,40-9-38 0 0,0 0-1 0 0,1 0 0 0 0,-1-1 1 0 0,0 0-1 0 0,0-1 0 0 0,1 0 1 0 0,-1 0-1 0 0,1-1 1 0 0,-1 0-1 0 0,1 0 0 0 0,0-1 1 0 0,-9-6-1 0 0,5 2 55 0 0,0-1 0 0 0,0 0 1 0 0,1-1-1 0 0,1-1 0 0 0,-1 1 0 0 0,-14-22 0 0 0,1-5 125 0 0,1-2 0 0 0,2-1-1 0 0,-29-75 1 0 0,17 22-198 0 0,4 0-1 0 0,3-2 1 0 0,5-1-1 0 0,-12-144 1 0 0,23 85-330 0 0,7 1 0 0 0,18-174 0 0 0,-5 227-388 0 0,8-149-1281 0 0,-18 217 954 0 0,-1 0 0 0 0,-2 0 0 0 0,-1 0 1 0 0,-2 0-1 0 0,-14-45 0 0 0,17 70 83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3.676"/>
    </inkml:context>
    <inkml:brush xml:id="br0">
      <inkml:brushProperty name="width" value="0.035" units="cm"/>
      <inkml:brushProperty name="height" value="0.035" units="cm"/>
      <inkml:brushProperty name="color" value="#008C3A"/>
    </inkml:brush>
  </inkml:definitions>
  <inkml:trace contextRef="#ctx0" brushRef="#br0">1 25 144 0 0,'2'-3'17798'0'0,"0"0"-15117"0"0,7-11-6177 0 0,-4 9 4612 0 0,0 5-6012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4.691"/>
    </inkml:context>
    <inkml:brush xml:id="br0">
      <inkml:brushProperty name="width" value="0.035" units="cm"/>
      <inkml:brushProperty name="height" value="0.035" units="cm"/>
      <inkml:brushProperty name="color" value="#008C3A"/>
    </inkml:brush>
  </inkml:definitions>
  <inkml:trace contextRef="#ctx0" brushRef="#br0">628 307 1152 0 0,'1'-1'232'0'0,"0"-1"1"0"0,0 0-1 0 0,0 1 0 0 0,0-1 0 0 0,0 0 0 0 0,0 0 1 0 0,0 0-1 0 0,-1 0 0 0 0,1 0 0 0 0,-1 0 1 0 0,1 0-1 0 0,-1 0 0 0 0,0 0 0 0 0,0 0 0 0 0,0 0 1 0 0,0 0-1 0 0,0 0 0 0 0,0 0 0 0 0,-1 0 0 0 0,1 0 1 0 0,-1 0-1 0 0,1 0 0 0 0,-1 0 0 0 0,0 0 0 0 0,0 0 1 0 0,0 1-1 0 0,0-1 0 0 0,0 0 0 0 0,0 1 0 0 0,0-1 1 0 0,0 0-1 0 0,-1 1 0 0 0,1-1 0 0 0,-1 1 1 0 0,1 0-1 0 0,-1 0 0 0 0,0-1 0 0 0,-2-1 0 0 0,-9-4 945 0 0,-1 0 0 0 0,1 0-1 0 0,-1 1 1 0 0,-20-6 0 0 0,10 4-956 0 0,-15-7 224 0 0,0 2 0 0 0,-55-10 0 0 0,78 20-325 0 0,0 1-1 0 0,0 0 1 0 0,-1 1-1 0 0,1 1 1 0 0,-1 0-1 0 0,1 2 1 0 0,0 0-1 0 0,-30 7 1 0 0,38-6-126 0 0,1 1 1 0 0,-1 0-1 0 0,1 0 0 0 0,0 1 0 0 0,1-1 1 0 0,-1 2-1 0 0,1-1 0 0 0,0 1 0 0 0,0-1 1 0 0,1 2-1 0 0,-1-1 0 0 0,1 1 0 0 0,1-1 1 0 0,-1 1-1 0 0,1 1 0 0 0,1-1 1 0 0,-1 1-1 0 0,1-1 0 0 0,-2 11 0 0 0,-5 11-54 0 0,3 1-1 0 0,0 1 0 0 0,-4 53 1 0 0,6-29-266 0 0,5 87 1 0 0,0-124 370 0 0,2 1 1 0 0,1 0 0 0 0,0-1 0 0 0,1 0 0 0 0,1 0 0 0 0,1 0 0 0 0,0-1 0 0 0,13 25 0 0 0,-15-36-65 0 0,0 0 0 0 0,0 0 0 0 0,0 0 0 0 0,1-1 0 0 0,-1 0 0 0 0,1 1 0 0 0,0-2 0 0 0,1 1-1 0 0,0-1 1 0 0,-1 0 0 0 0,1 0 0 0 0,0 0 0 0 0,1-1 0 0 0,-1 0 0 0 0,11 4 0 0 0,-8-5 60 0 0,0 0-1 0 0,0-1 1 0 0,0 0 0 0 0,1 0 0 0 0,-1-1 0 0 0,0 0-1 0 0,1-1 1 0 0,-1 0 0 0 0,0 0 0 0 0,15-5 0 0 0,-1-2 34 0 0,-1 0 0 0 0,0-2 0 0 0,0 0 0 0 0,-1-2 0 0 0,0 0 0 0 0,-1-2 0 0 0,0 0 0 0 0,21-20 0 0 0,11-18-6 0 0,-4-3 0 0 0,-1-1 1 0 0,-3-2-1 0 0,-3-2 0 0 0,-2-2 0 0 0,55-119 0 0 0,-81 155-379 0 0,-2 0 1 0 0,0-1-1 0 0,-2 1 0 0 0,-1-2 0 0 0,-1 1 0 0 0,5-45 1 0 0,-12 46-1160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5.031"/>
    </inkml:context>
    <inkml:brush xml:id="br0">
      <inkml:brushProperty name="width" value="0.035" units="cm"/>
      <inkml:brushProperty name="height" value="0.035" units="cm"/>
      <inkml:brushProperty name="color" value="#008C3A"/>
    </inkml:brush>
  </inkml:definitions>
  <inkml:trace contextRef="#ctx0" brushRef="#br0">429 70 1584 0 0,'10'-8'-17'0'0,"32"-24"1423"0"0,-27 9 4067 0 0,-15 23-5362 0 0,0-1 1 0 0,0 1 0 0 0,0 0-1 0 0,0 0 1 0 0,0 0-1 0 0,0-1 1 0 0,0 1-1 0 0,0 0 1 0 0,0 0 0 0 0,0-1-1 0 0,0 1 1 0 0,0 0-1 0 0,0 0 1 0 0,0-1-1 0 0,0 1 1 0 0,0 0 0 0 0,-1 0-1 0 0,1 0 1 0 0,0-1-1 0 0,0 1 1 0 0,0 0-1 0 0,0 0 1 0 0,0 0 0 0 0,-1-1-1 0 0,1 1 1 0 0,0 0-1 0 0,0 0 1 0 0,0 0-1 0 0,-1 0 1 0 0,1 0 0 0 0,0 0-1 0 0,0-1 1 0 0,-1 1-1 0 0,1 0 1 0 0,0 0-1 0 0,0 0 1 0 0,0 0 0 0 0,-1 0-1 0 0,1 0 1 0 0,0 0-1 0 0,0 0 1 0 0,-1 0-1 0 0,1 0 1 0 0,-18 3 2368 0 0,-13 10-779 0 0,20-6-1592 0 0,1 0 0 0 0,0 1 1 0 0,0 0-1 0 0,1 0 1 0 0,0 1-1 0 0,1 1 0 0 0,0-1 1 0 0,0 1-1 0 0,1 0 0 0 0,-9 18 1 0 0,-7 16-174 0 0,-21 61 0 0 0,37-89 40 0 0,-225 727-5265 0 0,204-646 1104 0 0,70-146 764 0 0,37-76 1898 0 0,-46 67 1003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5.389"/>
    </inkml:context>
    <inkml:brush xml:id="br0">
      <inkml:brushProperty name="width" value="0.035" units="cm"/>
      <inkml:brushProperty name="height" value="0.035" units="cm"/>
      <inkml:brushProperty name="color" value="#008C3A"/>
    </inkml:brush>
  </inkml:definitions>
  <inkml:trace contextRef="#ctx0" brushRef="#br0">1 157 1152 0 0,'59'-47'-1584'0'0,"5"7"3770"0"0,-42 28-182 0 0,0 2 0 0 0,1 0 0 0 0,0 2 1 0 0,1 1-1 0 0,-1 0 0 0 0,1 2 0 0 0,49-5 0 0 0,-52 9-1250 0 0,1 1 0 0 0,41 6 1 0 0,-62-6-759 0 0,0 0 0 0 0,0 0 0 0 0,0 0 0 0 0,0 0 0 0 0,-1 1 0 0 0,1-1 1 0 0,0 0-1 0 0,0 1 0 0 0,0-1 0 0 0,0 0 0 0 0,0 1 0 0 0,-1-1 0 0 0,1 1 0 0 0,0-1 1 0 0,0 1-1 0 0,-1 0 0 0 0,1-1 0 0 0,0 1 0 0 0,-1 0 0 0 0,1-1 0 0 0,-1 1 1 0 0,1 0-1 0 0,-1 0 0 0 0,1 0 0 0 0,-1 0 0 0 0,0-1 0 0 0,1 1 0 0 0,-1 0 0 0 0,0 0 1 0 0,1 0-1 0 0,-1 0 0 0 0,0 0 0 0 0,0 0 0 0 0,0 0 0 0 0,0 0 0 0 0,0 0 0 0 0,0-1 1 0 0,0 1-1 0 0,0 0 0 0 0,-1 0 0 0 0,1 0 0 0 0,0 0 0 0 0,0 0 0 0 0,-1 0 1 0 0,1 0-1 0 0,-1-1 0 0 0,1 1 0 0 0,-1 0 0 0 0,1 0 0 0 0,-2 1 0 0 0,-34 51-418 0 0,24-38 364 0 0,-97 133-877 0 0,58-82 346 0 0,3 1 0 0 0,-74 139 0 0 0,118-199 627 0 0,0 1 0 0 0,1-1 0 0 0,1 1 1 0 0,-1 0-1 0 0,1 0 0 0 0,0 1 0 0 0,1-1 0 0 0,-1 13 0 0 0,2-19-25 0 0,0 0 0 0 0,1 0 0 0 0,-1-1 0 0 0,0 1 0 0 0,1 0 0 0 0,-1-1 0 0 0,1 1 0 0 0,-1-1 0 0 0,1 1 0 0 0,0 0-1 0 0,0-1 1 0 0,0 0 0 0 0,0 1 0 0 0,0-1 0 0 0,0 1 0 0 0,0-1 0 0 0,0 0 0 0 0,3 2 0 0 0,-2-2-5 0 0,1 1 0 0 0,0-1 0 0 0,0 0 0 0 0,0 0 0 0 0,0 0 0 0 0,0 0 0 0 0,0 0 0 0 0,0-1 0 0 0,0 1 1 0 0,0-1-1 0 0,0 0 0 0 0,0 0 0 0 0,6-1 0 0 0,10-2-101 0 0,-1 0 1 0 0,1-1-1 0 0,-1-1 1 0 0,0-1-1 0 0,-1 0 0 0 0,22-11 1 0 0,98-60-682 0 0,-136 76 771 0 0,92-54-2204 0 0,-3-4-1 0 0,105-91 1 0 0,-155 114-1365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5.627"/>
    </inkml:context>
    <inkml:brush xml:id="br0">
      <inkml:brushProperty name="width" value="0.035" units="cm"/>
      <inkml:brushProperty name="height" value="0.035" units="cm"/>
      <inkml:brushProperty name="color" value="#008C3A"/>
    </inkml:brush>
  </inkml:definitions>
  <inkml:trace contextRef="#ctx0" brushRef="#br0">22 0 432 0 0,'-15'15'2545'0'0,"13"-10"-1337"0"0,1-1 1 0 0,0 0-1 0 0,0 0 0 0 0,0 1 1 0 0,1-1-1 0 0,-1 0 0 0 0,1 1 0 0 0,0-1 1 0 0,1 0-1 0 0,0 6 0 0 0,0 9 760 0 0,-1-11-1992 0 0,0-1 0 0 0,0 1 0 0 0,1-1 0 0 0,0 1 0 0 0,0-1 0 0 0,1 0 0 0 0,0 1 0 0 0,0-1 0 0 0,1 0 0 0 0,0 0 0 0 0,0-1 0 0 0,1 1 0 0 0,-1 0 0 0 0,6 5 0 0 0,-5-8 3 0 0,0 0 1 0 0,0 0 0 0 0,0-1-1 0 0,1 0 1 0 0,-1 1-1 0 0,1-2 1 0 0,0 1 0 0 0,0 0-1 0 0,0-1 1 0 0,0 0-1 0 0,0 0 1 0 0,1-1 0 0 0,-1 0-1 0 0,0 1 1 0 0,1-2-1 0 0,-1 1 1 0 0,1-1 0 0 0,-1 1-1 0 0,11-2 1 0 0,-2-1-65 0 0,1 1 0 0 0,0-2 0 0 0,-1 0 1 0 0,0-1-1 0 0,0 0 0 0 0,0-1 0 0 0,0-1 1 0 0,-1 0-1 0 0,24-15 0 0 0,-13 5-550 0 0,0-2 0 0 0,-2-1 0 0 0,41-42 0 0 0,-25 19-4491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5.812"/>
    </inkml:context>
    <inkml:brush xml:id="br0">
      <inkml:brushProperty name="width" value="0.035" units="cm"/>
      <inkml:brushProperty name="height" value="0.035" units="cm"/>
      <inkml:brushProperty name="color" value="#008C3A"/>
    </inkml:brush>
  </inkml:definitions>
  <inkml:trace contextRef="#ctx0" brushRef="#br0">291 0 6593 0 0,'-12'9'369'0'0,"0"1"0"0"0,1 0 0 0 0,1 0 0 0 0,0 1 0 0 0,0 0 0 0 0,1 1 0 0 0,0 0 0 0 0,1 1 0 0 0,1 0 0 0 0,-7 15 0 0 0,-13 38 2371 0 0,-30 120 1 0 0,-2 78-989 0 0,46-200-1936 0 0,-6 57-2587 0 0,16-93-2701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2.874"/>
    </inkml:context>
    <inkml:brush xml:id="br0">
      <inkml:brushProperty name="width" value="0.035" units="cm"/>
      <inkml:brushProperty name="height" value="0.035" units="cm"/>
      <inkml:brushProperty name="color" value="#008C3A"/>
    </inkml:brush>
  </inkml:definitions>
  <inkml:trace contextRef="#ctx0" brushRef="#br0">2587 643 9362 0 0,'-266'-248'734'0'0,"40"33"-196"0"0,201 195-419 0 0,-1 2 0 0 0,-1 0 0 0 0,-1 1 0 0 0,0 2 0 0 0,0 1 0 0 0,-2 1 0 0 0,-58-17 0 0 0,48 20 132 0 0,0 1 0 0 0,0 2 0 0 0,-1 2 0 0 0,0 2 0 0 0,-72 3 0 0 0,86 3 8 0 0,0 2-1 0 0,1 0 0 0 0,-1 2 1 0 0,1 1-1 0 0,1 1 1 0 0,0 2-1 0 0,0 0 1 0 0,1 1-1 0 0,1 2 0 0 0,0 0 1 0 0,-27 23-1 0 0,-24 24 115 0 0,-118 127-1 0 0,175-170-354 0 0,-109 119 665 0 0,-114 160 0 0 0,170-197-431 0 0,4 4-1 0 0,-86 181 0 0 0,103-173 8 0 0,4 2 1 0 0,-56 220-1 0 0,88-269-216 0 0,2 1-1 0 0,3 0 0 0 0,3 1 1 0 0,3-1-1 0 0,3 1 1 0 0,17 125-1 0 0,-12-161-25 0 0,2 1 1 0 0,1-1-1 0 0,1-1 0 0 0,1 0 1 0 0,2 0-1 0 0,1-1 0 0 0,2-1 1 0 0,32 46-1 0 0,-22-41 15 0 0,2-1 0 0 0,0-2-1 0 0,2-1 1 0 0,1-1 0 0 0,2-2-1 0 0,41 27 1 0 0,-15-18 12 0 0,1-3 0 0 0,1-3 1 0 0,2-2-1 0 0,1-3 0 0 0,0-3 0 0 0,2-2 1 0 0,0-4-1 0 0,80 9 0 0 0,-64-15-46 0 0,0-4 1 0 0,0-3-1 0 0,1-4 1 0 0,-1-3-1 0 0,0-4 0 0 0,109-26 1 0 0,-130 19 127 0 0,-2-3 0 0 0,0-2 1 0 0,-1-3-1 0 0,-1-2 0 0 0,-2-3 1 0 0,0-2-1 0 0,-2-2 0 0 0,95-81 1 0 0,-101 72 94 0 0,-2-3-1 0 0,-2-1 1 0 0,-2-3 0 0 0,-2-1 0 0 0,-2-1 0 0 0,-3-2 0 0 0,-2-2-1 0 0,-2-1 1 0 0,-3-1 0 0 0,-2-2 0 0 0,-3 0 0 0 0,-3-1 0 0 0,-2-1 0 0 0,15-113-1 0 0,-5-307 84 0 0,-36-1-336 0 0,-8 218-557 0 0,10 203 295 0 0,-3 0-1 0 0,-25-84 1 0 0,26 116 153 0 0,-1 0 0 0 0,-2 1 1 0 0,-1 0-1 0 0,-1 1 0 0 0,-1 1 0 0 0,-29-38 0 0 0,30 47 60 0 0,-1 0 0 0 0,0 2-1 0 0,-1 0 1 0 0,-1 1 0 0 0,0 0-1 0 0,-1 2 1 0 0,-1 0 0 0 0,0 1-1 0 0,0 0 1 0 0,-25-8 0 0 0,15 9-14 0 0,0 1-1 0 0,0 1 1 0 0,-1 1 0 0 0,0 2 0 0 0,0 2-1 0 0,-41-1 1 0 0,25 5-98 0 0,1 2-1 0 0,-1 2 0 0 0,-72 17 1 0 0,21 6-483 0 0,2 4 0 0 0,1 5 0 0 0,-99 53 0 0 0,0 24-4006 0 0,167-96-318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3.452"/>
    </inkml:context>
    <inkml:brush xml:id="br0">
      <inkml:brushProperty name="width" value="0.035" units="cm"/>
      <inkml:brushProperty name="height" value="0.035" units="cm"/>
      <inkml:brushProperty name="color" value="#008C3A"/>
    </inkml:brush>
  </inkml:definitions>
  <inkml:trace contextRef="#ctx0" brushRef="#br0">16 22 5785 0 0,'-14'-18'343'0'0,"13"14"285"0"0,8 13 651 0 0,6 11-563 0 0,-2 0 0 0 0,0 1-1 0 0,-1 1 1 0 0,-2-1 0 0 0,0 1 0 0 0,6 29-1 0 0,2 1 27 0 0,24 60 218 0 0,5-3-1 0 0,76 134 1 0 0,151 188 289 0 0,-101-181-930 0 0,217 299-815 0 0,1-3-3567 0 0,-310-438 1846 0 0,-43-63 793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3.698"/>
    </inkml:context>
    <inkml:brush xml:id="br0">
      <inkml:brushProperty name="width" value="0.035" units="cm"/>
      <inkml:brushProperty name="height" value="0.035" units="cm"/>
      <inkml:brushProperty name="color" value="#008C3A"/>
    </inkml:brush>
  </inkml:definitions>
  <inkml:trace contextRef="#ctx0" brushRef="#br0">109 3126 13883 0 0,'-5'-1'126'0'0,"0"1"-1"0"0,0-1 1 0 0,0 0 0 0 0,0 0-1 0 0,1-1 1 0 0,-1 1 0 0 0,0-1-1 0 0,1 0 1 0 0,-1 0 0 0 0,1-1-1 0 0,0 1 1 0 0,0-1 0 0 0,0 0-1 0 0,0 0 1 0 0,0-1 0 0 0,0 1-1 0 0,1-1 1 0 0,0 1 0 0 0,0-1-1 0 0,0 0 1 0 0,0 0 0 0 0,0-1 0 0 0,1 1-1 0 0,0 0 1 0 0,0-1 0 0 0,0 0-1 0 0,1 1 1 0 0,-1-1 0 0 0,1 0-1 0 0,0 0 1 0 0,0 0 0 0 0,1 0-1 0 0,0 0 1 0 0,0 0 0 0 0,0 0-1 0 0,0 0 1 0 0,2-9 0 0 0,8-27 33 0 0,2 0 0 0 0,2 1 1 0 0,1 0-1 0 0,2 1 1 0 0,27-44-1 0 0,-30 56-91 0 0,437-717 807 0 0,-111 204-877 0 0,-18-97-572 0 0,-202 302-2020 0 0,-89 221-1063 0 0,16-121 0 0 0,-36 165-720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4.422"/>
    </inkml:context>
    <inkml:brush xml:id="br0">
      <inkml:brushProperty name="width" value="0.035" units="cm"/>
      <inkml:brushProperty name="height" value="0.035" units="cm"/>
      <inkml:brushProperty name="color" value="#008C3A"/>
    </inkml:brush>
  </inkml:definitions>
  <inkml:trace contextRef="#ctx0" brushRef="#br0">43 1 5409 0 0,'13'48'2505'0'0,"-10"-31"-2034"0"0,0 0 0 0 0,0 0 1 0 0,-2 1-1 0 0,0-1 0 0 0,-1 0 1 0 0,-3 30-1 0 0,-26 106-2694 0 0,8-48 451 0 0,14-62 942 0 0,1 0-45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6.803"/>
    </inkml:context>
    <inkml:brush xml:id="br0">
      <inkml:brushProperty name="width" value="0.035" units="cm"/>
      <inkml:brushProperty name="height" value="0.035" units="cm"/>
      <inkml:brushProperty name="color" value="#008C3A"/>
    </inkml:brush>
  </inkml:definitions>
  <inkml:trace contextRef="#ctx0" brushRef="#br0">8 0 16355 0 0,'0'0'54'0'0,"0"0"0"0"0,-1 0-1 0 0,1 1 1 0 0,0-1 0 0 0,-1 0-1 0 0,1 0 1 0 0,0 0 0 0 0,-1 0-1 0 0,1 1 1 0 0,0-1 0 0 0,-1 0-1 0 0,1 0 1 0 0,0 1 0 0 0,-1-1-1 0 0,1 0 1 0 0,0 0-1 0 0,0 1 1 0 0,-1-1 0 0 0,1 0-1 0 0,0 1 1 0 0,0-1 0 0 0,0 0-1 0 0,-1 1 1 0 0,1-1 0 0 0,0 1-1 0 0,0-1 1 0 0,0 0 0 0 0,0 1-1 0 0,0-1 1 0 0,0 0 0 0 0,0 1-1 0 0,0-1 1 0 0,0 1-1 0 0,0-1 1 0 0,0 0 0 0 0,0 1-1 0 0,0-1 1 0 0,0 1 0 0 0,0-1-1 0 0,1 1 1 0 0,11 26 661 0 0,36 39-1182 0 0,-30-43 573 0 0,-1 5-375 0 0,0 0 0 0 0,-2 1-1 0 0,-1 1 1 0 0,-1 0 0 0 0,13 50-1 0 0,24 162-2164 0 0,0-1-1929 0 0,-36-198 2650 0 0,3-9-1677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4.674"/>
    </inkml:context>
    <inkml:brush xml:id="br0">
      <inkml:brushProperty name="width" value="0.035" units="cm"/>
      <inkml:brushProperty name="height" value="0.035" units="cm"/>
      <inkml:brushProperty name="color" value="#008C3A"/>
    </inkml:brush>
  </inkml:definitions>
  <inkml:trace contextRef="#ctx0" brushRef="#br0">40 1 4321 0 0,'-2'4'95'0'0,"0"0"0"0"0,1 0 0 0 0,0 0 0 0 0,0 0-1 0 0,0 1 1 0 0,0-1 0 0 0,1 1 0 0 0,-1-1 0 0 0,1 0 0 0 0,1 5 0 0 0,-2 9 52 0 0,-2 9-189 0 0,2-10-255 0 0,-1 1 0 0 0,0-1-1 0 0,-2 0 1 0 0,-9 30 0 0 0,8-42-346 0 0,6-18 751 0 0,0 7-127 0 0,0-12 30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4.875"/>
    </inkml:context>
    <inkml:brush xml:id="br0">
      <inkml:brushProperty name="width" value="0.035" units="cm"/>
      <inkml:brushProperty name="height" value="0.035" units="cm"/>
      <inkml:brushProperty name="color" value="#008C3A"/>
    </inkml:brush>
  </inkml:definitions>
  <inkml:trace contextRef="#ctx0" brushRef="#br0">1 1 1152 0 0,'20'27'444'0'0,"14"15"-270"0"0,-33-41-174 0 0,0 0-1 0 0,0 0 0 0 0,0-1 1 0 0,0 1-1 0 0,1 0 0 0 0,-1 0 1 0 0,0-1-1 0 0,1 1 0 0 0,-1-1 1 0 0,0 1-1 0 0,1-1 0 0 0,-1 0 1 0 0,1 1-1 0 0,-1-1 0 0 0,1 0 1 0 0,-1 0-1 0 0,1 0 0 0 0,-1 0 1 0 0,0 0-1 0 0,1 0 0 0 0,-1 0 1 0 0,1-1-1 0 0,-1 1 0 0 0,1-1 1 0 0,-1 1-1 0 0,0-1 0 0 0,1 1 1 0 0,-1-1-1 0 0,0 0 0 0 0,2 0 1 0 0,7-8-54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5.287"/>
    </inkml:context>
    <inkml:brush xml:id="br0">
      <inkml:brushProperty name="width" value="0.035" units="cm"/>
      <inkml:brushProperty name="height" value="0.035" units="cm"/>
      <inkml:brushProperty name="color" value="#008C3A"/>
    </inkml:brush>
  </inkml:definitions>
  <inkml:trace contextRef="#ctx0" brushRef="#br0">84 129 4753 0 0,'1'9'488'0'0,"0"-1"0"0"0,-1 0 0 0 0,0 1 0 0 0,0-1-1 0 0,-2 10 1 0 0,2-11-197 0 0,-2 6-284 0 0,-1-1 1 0 0,0 1-1 0 0,-1-1 1 0 0,0 1-1 0 0,-1-1 0 0 0,-1-1 1 0 0,1 1-1 0 0,-2-1 0 0 0,-13 19 1 0 0,-4 9-366 0 0,39-48-501 0 0,10-14 1355 0 0,68-82 795 0 0,-65 69-1254 0 0,1 2 0 0 0,2 1 0 0 0,2 2 0 0 0,0 1 1 0 0,56-38-1 0 0,-89 68-49 0 0,1-1-1 0 0,-1 1 1 0 0,1-1 0 0 0,-1 1-1 0 0,1 0 1 0 0,0-1 0 0 0,-1 1-1 0 0,1 0 1 0 0,-1 0 0 0 0,1-1 0 0 0,0 1-1 0 0,-1 0 1 0 0,1 0 0 0 0,0 0-1 0 0,0 0 1 0 0,-1 0 0 0 0,1 0-1 0 0,0 0 1 0 0,-1 0 0 0 0,1 0-1 0 0,0 0 1 0 0,-1 0 0 0 0,1 0 0 0 0,0 0-1 0 0,-1 1 1 0 0,1-1 0 0 0,0 0-1 0 0,-1 1 1 0 0,1-1 0 0 0,0 1-1 0 0,6 21-271 0 0,-13 38-173 0 0,5-54 376 0 0,-10 49-119 0 0,-26 75 0 0 0,19-76 145 0 0,-12 71 0 0 0,29-117 89 0 0,0-1-1 0 0,0 1 1 0 0,1-1-1 0 0,0 0 1 0 0,1 1-1 0 0,2 13 1 0 0,-3-20-66 0 0,0 0 0 0 0,0 0 0 0 0,1 0 1 0 0,-1 0-1 0 0,1 0 0 0 0,-1 0 0 0 0,1 0 0 0 0,-1 0 0 0 0,1 0 1 0 0,-1 0-1 0 0,1-1 0 0 0,0 1 0 0 0,-1 0 0 0 0,1 0 0 0 0,0 0 1 0 0,0-1-1 0 0,0 1 0 0 0,0 0 0 0 0,-1-1 0 0 0,3 2 0 0 0,-1-2-50 0 0,-1 0 0 0 0,1 0 0 0 0,0 0 0 0 0,-1 0 0 0 0,1-1 0 0 0,-1 1 0 0 0,1 0 0 0 0,-1-1 0 0 0,1 1 0 0 0,-1-1 0 0 0,1 1 0 0 0,-1-1 0 0 0,1 1 0 0 0,-1-1-1 0 0,0 0 1 0 0,1 0 0 0 0,-1 0 0 0 0,0 0 0 0 0,2-2 0 0 0,37-31-210 0 0,-1-1 1 0 0,43-53-1 0 0,-54 56 279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5.610"/>
    </inkml:context>
    <inkml:brush xml:id="br0">
      <inkml:brushProperty name="width" value="0.035" units="cm"/>
      <inkml:brushProperty name="height" value="0.035" units="cm"/>
      <inkml:brushProperty name="color" value="#008C3A"/>
    </inkml:brush>
  </inkml:definitions>
  <inkml:trace contextRef="#ctx0" brushRef="#br0">119 258 976 0 0,'1'-6'982'0'0,"-3"12"4980"0"0,-1-2-5528 0 0,-22 29 247 0 0,13-20-536 0 0,1 1 1 0 0,1 1-1 0 0,0 0 1 0 0,1 0-1 0 0,-7 19 0 0 0,12-23-81 0 0,0 1 0 0 0,0 0-1 0 0,2 0 1 0 0,-1 0-1 0 0,1 0 1 0 0,0 13-1 0 0,2-23-17 0 0,0 0-1 0 0,0 0 1 0 0,0-1-1 0 0,0 1 1 0 0,0 0-1 0 0,0 0 1 0 0,0 0-1 0 0,1 0 1 0 0,-1 0-1 0 0,0 0 1 0 0,1-1-1 0 0,0 1 1 0 0,-1 0-1 0 0,1 0 1 0 0,0-1-1 0 0,0 1 1 0 0,0 0-1 0 0,0-1 1 0 0,0 1-1 0 0,1-1 1 0 0,-1 0-1 0 0,0 1 1 0 0,1-1-1 0 0,-1 0 1 0 0,1 0-1 0 0,-1 1 1 0 0,1-1-1 0 0,-1-1 1 0 0,1 1-1 0 0,0 0 1 0 0,0 0-1 0 0,-1 0 1 0 0,1-1-1 0 0,0 1 1 0 0,0-1-1 0 0,0 0 1 0 0,0 1-1 0 0,-1-1 1 0 0,1 0-1 0 0,0 0 1 0 0,0 0-1 0 0,0 0 1 0 0,0-1-1 0 0,0 1 1 0 0,0 0-1 0 0,0-1 1 0 0,3-1-1 0 0,11-3 98 0 0,0-1 0 0 0,0 0-1 0 0,0-2 1 0 0,0 1 0 0 0,-1-2 0 0 0,-1 0-1 0 0,0-1 1 0 0,17-14 0 0 0,11-14-153 0 0,44-49-1 0 0,-70 71-105 0 0,-1-2 1 0 0,-1 1-1 0 0,0-2 0 0 0,-1 0 0 0 0,-1 0 0 0 0,-1-1 0 0 0,0-1 1 0 0,-2 0-1 0 0,0 0 0 0 0,-2-1 0 0 0,0 0 0 0 0,-2 0 0 0 0,5-35 1 0 0,-10 56 97 0 0,0 0 1 0 0,1 0-1 0 0,-1 1 1 0 0,0-1-1 0 0,0 0 1 0 0,0 1-1 0 0,0-1 1 0 0,0 0-1 0 0,0 0 1 0 0,0 1-1 0 0,-1-1 1 0 0,1 0-1 0 0,0 1 1 0 0,0-1-1 0 0,0 0 1 0 0,-1 1-1 0 0,1-1 1 0 0,0 0-1 0 0,-1 1 1 0 0,1-1-1 0 0,-1 1 1 0 0,1-1-1 0 0,-1 0 1 0 0,1 1-1 0 0,-1-1 1 0 0,1 1-1 0 0,-1 0 1 0 0,1-1-1 0 0,-1 1 1 0 0,1-1-1 0 0,-1 1 1 0 0,0 0-1 0 0,-1-1 1 0 0,0 1-98 0 0,0 0 1 0 0,0 0-1 0 0,0 0 1 0 0,0 0-1 0 0,0 1 1 0 0,0-1-1 0 0,0 0 0 0 0,0 1 1 0 0,0 0-1 0 0,0-1 1 0 0,-3 3-1 0 0,-47 30-2520 0 0,34-16 1293 0 0,-1 4-9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6.107"/>
    </inkml:context>
    <inkml:brush xml:id="br0">
      <inkml:brushProperty name="width" value="0.035" units="cm"/>
      <inkml:brushProperty name="height" value="0.035" units="cm"/>
      <inkml:brushProperty name="color" value="#008C3A"/>
    </inkml:brush>
  </inkml:definitions>
  <inkml:trace contextRef="#ctx0" brushRef="#br0">1 0 4321 0 0,'10'55'6301'0'0,"-9"-38"-6276"0"0,2 0 0 0 0,7 30 0 0 0,2-19-751 0 0,1-1 1 0 0,28 43-1 0 0,-21-38-826 0 0,-6-8-1111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6.327"/>
    </inkml:context>
    <inkml:brush xml:id="br0">
      <inkml:brushProperty name="width" value="0.035" units="cm"/>
      <inkml:brushProperty name="height" value="0.035" units="cm"/>
      <inkml:brushProperty name="color" value="#008C3A"/>
    </inkml:brush>
  </inkml:definitions>
  <inkml:trace contextRef="#ctx0" brushRef="#br0">1 742 4665 0 0,'21'-13'4814'0'0,"83"-54"-1074"0"0,-5 0-2315 0 0,158-141-1 0 0,-210 163-2310 0 0,59-74 0 0 0,-76 79-1420 0 0,-1-1 0 0 0,34-67 0 0 0,-46 74-911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6.778"/>
    </inkml:context>
    <inkml:brush xml:id="br0">
      <inkml:brushProperty name="width" value="0.035" units="cm"/>
      <inkml:brushProperty name="height" value="0.035" units="cm"/>
      <inkml:brushProperty name="color" value="#008C3A"/>
    </inkml:brush>
  </inkml:definitions>
  <inkml:trace contextRef="#ctx0" brushRef="#br0">1 477 9906 0 0,'9'-3'1711'0'0,"-1"1"-1519"0"0,0 0 0 0 0,-1-1-1 0 0,1 0 1 0 0,-1 0 0 0 0,0-1-1 0 0,9-6 1 0 0,25-27-172 0 0,-2-2 1 0 0,-1-2-1 0 0,36-51 0 0 0,83-145-3346 0 0,-179 367 6347 0 0,7-42-2077 0 0,-34 235 2218 0 0,42-250-3167 0 0,3 1-1 0 0,8 106 1 0 0,0-92-2458 0 0,-4-63 800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16.998"/>
    </inkml:context>
    <inkml:brush xml:id="br0">
      <inkml:brushProperty name="width" value="0.035" units="cm"/>
      <inkml:brushProperty name="height" value="0.035" units="cm"/>
      <inkml:brushProperty name="color" value="#008C3A"/>
    </inkml:brush>
  </inkml:definitions>
  <inkml:trace contextRef="#ctx0" brushRef="#br0">127 150 5785 0 0,'-16'-3'115'0'0,"11"1"65"0"0,0 1 0 0 0,0 0 1 0 0,0 0-1 0 0,0 0 0 0 0,0 0 0 0 0,0 1 1 0 0,0 0-1 0 0,-1 0 0 0 0,1 0 0 0 0,0 1 1 0 0,0 0-1 0 0,0 0 0 0 0,0 0 0 0 0,0 0 1 0 0,0 1-1 0 0,1 0 0 0 0,-1 0 0 0 0,-8 5 1 0 0,12-6-125 0 0,1-1 0 0 0,-1 1 1 0 0,1-1-1 0 0,-1 1 0 0 0,1-1 1 0 0,-1 1-1 0 0,1-1 0 0 0,-1 1 1 0 0,1-1-1 0 0,0 1 1 0 0,-1-1-1 0 0,1 1 0 0 0,0 0 1 0 0,-1-1-1 0 0,1 1 0 0 0,0 0 1 0 0,0-1-1 0 0,0 1 0 0 0,0 0 1 0 0,0-1-1 0 0,0 1 0 0 0,0 0 1 0 0,0-1-1 0 0,0 1 1 0 0,0 0-1 0 0,0-1 0 0 0,0 1 1 0 0,0 0-1 0 0,0-1 0 0 0,1 2 1 0 0,17 14 1265 0 0,30 2 495 0 0,-20-13-1343 0 0,1-2-1 0 0,-1-1 1 0 0,1-2 0 0 0,-1 0-1 0 0,32-5 1 0 0,141-30 465 0 0,-196 34-922 0 0,119-28-947 0 0,-1-7 0 0 0,126-54 0 0 0,-190 64-638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7.255"/>
    </inkml:context>
    <inkml:brush xml:id="br0">
      <inkml:brushProperty name="width" value="0.035" units="cm"/>
      <inkml:brushProperty name="height" value="0.035" units="cm"/>
      <inkml:brushProperty name="color" value="#008C3A"/>
    </inkml:brush>
  </inkml:definitions>
  <inkml:trace contextRef="#ctx0" brushRef="#br0">26 99 2793 0 0,'-1'-1'206'0'0,"2"1"-164"0"0,15-28 207 0 0,3-2 286 0 0,-18 29-524 0 0,0 0 1 0 0,0 0-1 0 0,0 0 1 0 0,0 1-1 0 0,1-1 0 0 0,-1 1 1 0 0,0-1-1 0 0,1 1 0 0 0,-1-1 1 0 0,1 1-1 0 0,-1 0 1 0 0,0 0-1 0 0,1-1 0 0 0,-1 1 1 0 0,1 0-1 0 0,-1 0 0 0 0,0 1 1 0 0,1-1-1 0 0,-1 0 1 0 0,1 0-1 0 0,-1 1 0 0 0,0-1 1 0 0,1 1-1 0 0,-1-1 1 0 0,2 2-1 0 0,-2-2 0 0 0,-1 0 0 0 0,1 0 0 0 0,0 0-1 0 0,-1 1 1 0 0,1-1 0 0 0,0 0 0 0 0,-1 0 0 0 0,1 1 0 0 0,0-1 0 0 0,-1 1 0 0 0,1-1 0 0 0,-1 1 0 0 0,1-1 0 0 0,-1 1-1 0 0,1-1 1 0 0,-1 1 0 0 0,1-1 0 0 0,-1 1 0 0 0,1-1 0 0 0,-1 1 0 0 0,0 0 0 0 0,1-1 0 0 0,-1 1 0 0 0,0 0-1 0 0,0-1 1 0 0,1 1 0 0 0,-1 0 0 0 0,0-1 0 0 0,0 1 0 0 0,0 0 0 0 0,0 0 0 0 0,0 1 42 0 0,-1-1 0 0 0,1 1-1 0 0,-1-1 1 0 0,0 0 0 0 0,0 1 0 0 0,1-1 0 0 0,-1 0 0 0 0,0 0 0 0 0,0 0-1 0 0,0 1 1 0 0,0-1 0 0 0,-1 0 0 0 0,1-1 0 0 0,-2 3 0 0 0,0-1 47 0 0,0 0-1 0 0,0 0 1 0 0,0 0 0 0 0,0-1-1 0 0,0 1 1 0 0,-1-1 0 0 0,1 1-1 0 0,-1-1 1 0 0,1 0 0 0 0,-1-1 0 0 0,1 1-1 0 0,-1 0 1 0 0,-5-1 0 0 0,-14-9 2654 0 0,26-4-694 0 0,4-5-2952 0 0,-7 16 987 0 0,0 1 0 0 0,-1-1 0 0 0,1 1 0 0 0,-1-1 0 0 0,1 1 1 0 0,-1 0-1 0 0,1-1 0 0 0,-1 1 0 0 0,0 0 0 0 0,0 0 0 0 0,0-1 0 0 0,0 1 0 0 0,0 0 0 0 0,0 0 0 0 0,0 0 0 0 0,0 0 1 0 0,-2-1-1 0 0,-10-15 2575 0 0,13 17-2738 0 0,-3-10-490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37.910"/>
    </inkml:context>
    <inkml:brush xml:id="br0">
      <inkml:brushProperty name="width" value="0.035" units="cm"/>
      <inkml:brushProperty name="height" value="0.035" units="cm"/>
      <inkml:brushProperty name="color" value="#008C3A"/>
    </inkml:brush>
  </inkml:definitions>
  <inkml:trace contextRef="#ctx0" brushRef="#br0">120 8 9362 0 0,'13'-7'1296'0'0,"-8"15"841"0"0,-6 23-7 0 0,1-29-2405 0 0,-73 418 1487 0 0,15-109-1695 0 0,56-301 70 0 0,-1 23-350 0 0,5-12-3474 0 0,2-13-72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7.527"/>
    </inkml:context>
    <inkml:brush xml:id="br0">
      <inkml:brushProperty name="width" value="0.035" units="cm"/>
      <inkml:brushProperty name="height" value="0.035" units="cm"/>
      <inkml:brushProperty name="color" value="#008C3A"/>
    </inkml:brush>
  </inkml:definitions>
  <inkml:trace contextRef="#ctx0" brushRef="#br0">695 12 13883 0 0,'-15'2'529'0'0,"10"-1"-234"0"0,1 0 1 0 0,-1 0 0 0 0,0 0 0 0 0,0-1 0 0 0,0 0 0 0 0,0 0-1 0 0,1 0 1 0 0,-1-1 0 0 0,0 1 0 0 0,0-1 0 0 0,0 0-1 0 0,-6-3 1 0 0,12 3-347 0 0,-1 0-1 0 0,1 0 1 0 0,0 0-1 0 0,0 1 1 0 0,0-1-1 0 0,0 0 1 0 0,0 0-1 0 0,0 1 1 0 0,0-1-1 0 0,0 1 1 0 0,0-1 0 0 0,1 1-1 0 0,-1-1 1 0 0,0 1-1 0 0,0 0 1 0 0,0-1-1 0 0,1 1 1 0 0,-1 0-1 0 0,0 0 1 0 0,0 0-1 0 0,1 0 1 0 0,-1 0-1 0 0,0 0 1 0 0,0 0-1 0 0,0 1 1 0 0,1-1-1 0 0,-1 0 1 0 0,0 1-1 0 0,1 0 1 0 0,1 1 58 0 0,-1 1-1 0 0,0 0 1 0 0,0 0 0 0 0,0-1-1 0 0,0 1 1 0 0,0 1 0 0 0,-1-1-1 0 0,0 0 1 0 0,1 0 0 0 0,-1 0-1 0 0,0 1 1 0 0,-1-1 0 0 0,1 1-1 0 0,0-1 1 0 0,-1 0-1 0 0,0 1 1 0 0,0-1 0 0 0,0 1-1 0 0,0-1 1 0 0,-1 1 0 0 0,1-1-1 0 0,-1 1 1 0 0,0-1 0 0 0,0 0-1 0 0,0 1 1 0 0,0-1 0 0 0,-1 0-1 0 0,1 0 1 0 0,-1 0 0 0 0,0 0-1 0 0,-4 5 1 0 0,-4 5 196 0 0,0 0 0 0 0,0-1 1 0 0,-2 0-1 0 0,1 0 0 0 0,-20 12 0 0 0,14-10-185 0 0,-11 9-36 0 0,-1-2-1 0 0,-48 28 1 0 0,154-68-758 0 0,-71 17 728 0 0,43-17-241 0 0,67-17 0 0 0,-101 32 230 0 0,0 1 0 0 0,0 1 0 0 0,0 1-1 0 0,0 0 1 0 0,0 0 0 0 0,1 2 0 0 0,-1 0 0 0 0,0 0-1 0 0,20 6 1 0 0,-32-7 13 0 0,0 1 1 0 0,0 0-1 0 0,0 0 0 0 0,0 0 0 0 0,0 1 1 0 0,0-1-1 0 0,0 1 0 0 0,0-1 0 0 0,-1 1 0 0 0,1 0 1 0 0,-1 0-1 0 0,1 0 0 0 0,-1 0 0 0 0,0 1 1 0 0,0-1-1 0 0,0 0 0 0 0,0 1 0 0 0,0 0 1 0 0,0-1-1 0 0,-1 1 0 0 0,3 5 0 0 0,-3-3 8 0 0,0 0-1 0 0,-1 0 0 0 0,1 0 0 0 0,-1 0 1 0 0,0 0-1 0 0,0 0 0 0 0,0 0 1 0 0,-1 0-1 0 0,0 0 0 0 0,0 0 1 0 0,0 0-1 0 0,-3 6 0 0 0,-6 12 123 0 0,-1 0-1 0 0,0-1 0 0 0,-2-1 0 0 0,-21 28 1 0 0,-19 17 542 0 0,-3-2 1 0 0,-3-2-1 0 0,-2-3 1 0 0,-3-3 0 0 0,-2-3-1 0 0,-87 53 1 0 0,135-93-294 0 0,0-2 0 0 0,-1 0 0 0 0,0-1 1 0 0,0-1-1 0 0,-36 10 0 0 0,51-17-416 0 0,-1-1 0 0 0,1 0 0 0 0,-1-1 0 0 0,1 1 0 0 0,-1-1 1 0 0,0 0-1 0 0,1 0 0 0 0,-1-1 0 0 0,0 1 0 0 0,1-1 0 0 0,-1 0 0 0 0,1 0 0 0 0,-1 0 0 0 0,1-1 0 0 0,-1 0 0 0 0,1 0 0 0 0,0 0 0 0 0,0 0 0 0 0,0-1 0 0 0,0 1 1 0 0,0-1-1 0 0,1 0 0 0 0,-1 0 0 0 0,1 0 0 0 0,0-1 0 0 0,0 1 0 0 0,0-1 0 0 0,0 0 0 0 0,1 0 0 0 0,-1 0 0 0 0,1 0 0 0 0,-3-8 0 0 0,-8-22-6711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5.219"/>
    </inkml:context>
    <inkml:brush xml:id="br0">
      <inkml:brushProperty name="width" value="0.035" units="cm"/>
      <inkml:brushProperty name="height" value="0.035" units="cm"/>
      <inkml:brushProperty name="color" value="#008C3A"/>
    </inkml:brush>
  </inkml:definitions>
  <inkml:trace contextRef="#ctx0" brushRef="#br0">1 95 5785 0 0,'30'3'2330'0'0,"16"-3"-362"0"0,0-3 1 0 0,-1-1-1 0 0,1-3 0 0 0,52-14 0 0 0,22-3-1313 0 0,21 5-186 0 0,277-1 1 0 0,144 46-557 0 0,-341-12 212 0 0,375 29 640 0 0,447 15 632 0 0,783-146 1493 0 0,-1309 53-3082 0 0,-451 36-508 0 0,-1 3-1 0 0,1 3 0 0 0,-1 3 1 0 0,-1 2-1 0 0,117 40 0 0 0,5 24-4470 0 0,-148-60-460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7.205"/>
    </inkml:context>
    <inkml:brush xml:id="br0">
      <inkml:brushProperty name="width" value="0.035" units="cm"/>
      <inkml:brushProperty name="height" value="0.035" units="cm"/>
      <inkml:brushProperty name="color" value="#008C3A"/>
    </inkml:brush>
  </inkml:definitions>
  <inkml:trace contextRef="#ctx0" brushRef="#br0">1931 573 144 0 0,'-2'0'29'0'0,"0"-1"-1"0"0,0 0 1 0 0,0 0-1 0 0,0 0 1 0 0,1 0-1 0 0,-1 0 0 0 0,0 0 1 0 0,1 0-1 0 0,-1-1 1 0 0,1 1-1 0 0,-1 0 1 0 0,1-1-1 0 0,-1 0 1 0 0,1 1-1 0 0,0-1 1 0 0,0 0-1 0 0,0 1 1 0 0,0-1-1 0 0,0 0 1 0 0,-1-3-1 0 0,-21-53 544 0 0,15 35-318 0 0,-4-10 1144 0 0,2-1-1 0 0,1 0 0 0 0,1 0 1 0 0,-3-51-1 0 0,2 24 1026 0 0,8 54-2152 0 0,0 0 0 0 0,-1 1 0 0 0,0-1 0 0 0,0 1 0 0 0,-1 0 0 0 0,0 0 0 0 0,0-1 0 0 0,0 2 0 0 0,-1-1 0 0 0,0 0 0 0 0,0 1-1 0 0,0 0 1 0 0,-8-8 0 0 0,3 5 25 0 0,0 1 0 0 0,0 0 0 0 0,-1 1 0 0 0,0 0-1 0 0,0 1 1 0 0,-1 0 0 0 0,-15-5 0 0 0,-4 1 78 0 0,0 1 1 0 0,-1 2 0 0 0,0 1-1 0 0,-63-1 1 0 0,62 7-211 0 0,0 1 0 0 0,1 2 0 0 0,-1 0 0 0 0,1 3 0 0 0,0 0-1 0 0,0 2 1 0 0,1 2 0 0 0,-31 14 0 0 0,20-5-8 0 0,1 1-1 0 0,2 2 1 0 0,0 2-1 0 0,2 1 1 0 0,-40 37-1 0 0,43-31-69 0 0,2 2 0 0 0,2 0-1 0 0,-45 70 1 0 0,-60 129 134 0 0,98-166-291 0 0,-248 517 117 0 0,217-418 176 0 0,-74 283 0 0 0,128-396-242 0 0,3 1 1 0 0,1 0-1 0 0,3 0 0 0 0,2 101 1 0 0,6-132 58 0 0,0 1-1 0 0,1-1 1 0 0,1 0 0 0 0,2 1-1 0 0,0-2 1 0 0,1 1 0 0 0,2-1 0 0 0,0 0-1 0 0,1-1 1 0 0,1 0 0 0 0,1 0-1 0 0,1-1 1 0 0,25 30 0 0 0,-12-24 33 0 0,1 0 0 0 0,0-1 0 0 0,2-2 0 0 0,1-1 0 0 0,59 33 0 0 0,-40-31 26 0 0,0-1 1 0 0,2-3-1 0 0,72 19 0 0 0,-3-12 35 0 0,1-6 1 0 0,219 10-1 0 0,-223-27-106 0 0,0-5 0 0 0,0-6 0 0 0,0-4 0 0 0,114-27-1 0 0,-142 18 39 0 0,-1-5-1 0 0,-1-3 0 0 0,-2-3 0 0 0,-1-5 0 0 0,134-77 0 0 0,-181 89-22 0 0,-1-1 0 0 0,-1-1-1 0 0,-2-2 1 0 0,0-2-1 0 0,-3 0 1 0 0,0-3 0 0 0,-2 0-1 0 0,41-64 1 0 0,-50 65 44 0 0,-1-1 0 0 0,-2 0 0 0 0,-1-2 0 0 0,-2 1 0 0 0,-1-2 0 0 0,-2 0 0 0 0,-1 0 0 0 0,-2-1 0 0 0,-2 0 0 0 0,2-58 0 0 0,-10 24-1 0 0,-2 0 0 0 0,-3 0 0 0 0,-3 0 0 0 0,-42-135 1 0 0,10 80 73 0 0,-103-210 0 0 0,100 248-370 0 0,-4 2 0 0 0,-3 2 1 0 0,-4 3-1 0 0,-3 2 0 0 0,-88-88 0 0 0,107 126 85 0 0,-1 2-1 0 0,-2 2 1 0 0,-1 1-1 0 0,-2 3 1 0 0,-1 2-1 0 0,-2 2 0 0 0,-1 2 1 0 0,-1 3-1 0 0,-1 2 1 0 0,-83-24-1 0 0,88 35-73 0 0,-1 2 0 0 0,0 3 0 0 0,0 1 0 0 0,0 2 0 0 0,-1 3 0 0 0,-82 9-1 0 0,103-5-86 0 0,0 2-1 0 0,1 0 0 0 0,0 2 0 0 0,1 1 0 0 0,0 1 0 0 0,0 1 1 0 0,1 2-1 0 0,0 0 0 0 0,1 2 0 0 0,1 1 0 0 0,1 1 1 0 0,-39 35-1 0 0,48-37-571 0 0,0 1 0 0 0,1 1 0 0 0,1 0 0 0 0,-16 31 0 0 0,8-9-4587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7.548"/>
    </inkml:context>
    <inkml:brush xml:id="br0">
      <inkml:brushProperty name="width" value="0.035" units="cm"/>
      <inkml:brushProperty name="height" value="0.035" units="cm"/>
      <inkml:brushProperty name="color" value="#008C3A"/>
    </inkml:brush>
  </inkml:definitions>
  <inkml:trace contextRef="#ctx0" brushRef="#br0">1 1 5785 0 0,'30'56'8333'0'0,"-15"-23"-6528"0"0,-2 0 0 0 0,10 36 0 0 0,27 148-898 0 0,-29-117-537 0 0,27 142-285 0 0,30 123-112 0 0,-55-280-106 0 0,3-2 0 0 0,45 98-1 0 0,-45-129 9 0 0,2-2 0 0 0,3-1-1 0 0,1-2 1 0 0,3-1-1 0 0,1-1 1 0 0,48 44 0 0 0,-29-38 103 0 0,1-2-1 0 0,3-2 1 0 0,2-3 0 0 0,82 44 0 0 0,54 1-111 0 0,-8-4-1920 0 0,-175-75 229 0 0,-5 2-3868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7.835"/>
    </inkml:context>
    <inkml:brush xml:id="br0">
      <inkml:brushProperty name="width" value="0.035" units="cm"/>
      <inkml:brushProperty name="height" value="0.035" units="cm"/>
      <inkml:brushProperty name="color" value="#008C3A"/>
    </inkml:brush>
  </inkml:definitions>
  <inkml:trace contextRef="#ctx0" brushRef="#br0">17 2770 3681 0 0,'-1'0'29'0'0,"0"0"0"0"0,0-1 0 0 0,0 1 0 0 0,0-1 0 0 0,0 0 0 0 0,0 1 0 0 0,0-1 1 0 0,0 0-1 0 0,0 0 0 0 0,1 1 0 0 0,-1-1 0 0 0,0 0 0 0 0,1 0 0 0 0,-1 0 0 0 0,0 0 0 0 0,1 0 0 0 0,-1 0 1 0 0,1 0-1 0 0,0 0 0 0 0,-1 0 0 0 0,1 0 0 0 0,0 0 0 0 0,0 0 0 0 0,-1 0 0 0 0,1 0 0 0 0,0-1 0 0 0,0 1 0 0 0,0 0 1 0 0,0 0-1 0 0,1 0 0 0 0,-1 0 0 0 0,0 0 0 0 0,1-2 0 0 0,20-37 3235 0 0,-10 21-1884 0 0,120-232 5337 0 0,-5-4-4100 0 0,75-148-1733 0 0,30-53-450 0 0,324-580-1285 0 0,-518 975-310 0 0,3 2-1 0 0,59-68 1 0 0,-70 96-4540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8.457"/>
    </inkml:context>
    <inkml:brush xml:id="br0">
      <inkml:brushProperty name="width" value="0.035" units="cm"/>
      <inkml:brushProperty name="height" value="0.035" units="cm"/>
      <inkml:brushProperty name="color" value="#008C3A"/>
    </inkml:brush>
  </inkml:definitions>
  <inkml:trace contextRef="#ctx0" brushRef="#br0">343 33 6593 0 0,'0'-2'227'0'0,"-1"0"0"0"0,1 1 0 0 0,-1-1 0 0 0,1 1 0 0 0,-1-1 0 0 0,0 1 0 0 0,1-1 0 0 0,-1 1 0 0 0,0 0 0 0 0,0-1-1 0 0,0 1 1 0 0,0 0 0 0 0,-1 0 0 0 0,1 0 0 0 0,0 0 0 0 0,0 0 0 0 0,-1 0 0 0 0,1 0 0 0 0,0 0 0 0 0,-1 0 0 0 0,1 1-1 0 0,-1-1 1 0 0,1 0 0 0 0,-1 1 0 0 0,1-1 0 0 0,-1 1 0 0 0,0 0 0 0 0,1 0 0 0 0,-3-1 0 0 0,2 1-55 0 0,0-1 1 0 0,-1 1 0 0 0,0-1 0 0 0,1 1 0 0 0,-1 0-1 0 0,1 0 1 0 0,-1 0 0 0 0,1 1 0 0 0,-1-1 0 0 0,1 0-1 0 0,-1 1 1 0 0,1 0 0 0 0,-1 0 0 0 0,1-1-1 0 0,0 1 1 0 0,-1 1 0 0 0,1-1 0 0 0,-3 2 0 0 0,-3 7-55 0 0,1-1 1 0 0,0 1-1 0 0,1 0 1 0 0,0 1-1 0 0,0-1 1 0 0,-6 19-1 0 0,-21 77-324 0 0,19-56 77 0 0,-125 383-1490 0 0,134-414 1243 0 0,1 0-1 0 0,0 0 0 0 0,1 0 1 0 0,1 0-1 0 0,1 0 0 0 0,1 1 0 0 0,2 22 1 0 0,-2-36 213 0 0,1 0 1 0 0,-1 0-1 0 0,1 1 1 0 0,1-1-1 0 0,-1 0 1 0 0,1 0-1 0 0,0 0 1 0 0,1-1 0 0 0,-1 1-1 0 0,1 0 1 0 0,0-1-1 0 0,1 0 1 0 0,-1 1-1 0 0,1-2 1 0 0,0 1-1 0 0,0 0 1 0 0,1-1-1 0 0,0 1 1 0 0,-1-1 0 0 0,1-1-1 0 0,0 1 1 0 0,1-1-1 0 0,-1 1 1 0 0,1-2-1 0 0,9 5 1 0 0,-8-6-105 0 0,0 0 1 0 0,-1 0-1 0 0,1-1 0 0 0,0 0 1 0 0,0 0-1 0 0,0 0 0 0 0,0-1 1 0 0,0 0-1 0 0,0-1 1 0 0,-1 1-1 0 0,1-1 0 0 0,10-5 1 0 0,9-3-1629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8.646"/>
    </inkml:context>
    <inkml:brush xml:id="br0">
      <inkml:brushProperty name="width" value="0.035" units="cm"/>
      <inkml:brushProperty name="height" value="0.035" units="cm"/>
      <inkml:brushProperty name="color" value="#008C3A"/>
    </inkml:brush>
  </inkml:definitions>
  <inkml:trace contextRef="#ctx0" brushRef="#br0">1 28 1152 0 0,'3'1'260'0'0,"1"0"0"0"0,-1-1 0 0 0,1 0 0 0 0,-1 0 1 0 0,1 0-1 0 0,-1 0 0 0 0,1-1 0 0 0,-1 1 0 0 0,0-1 0 0 0,1 0 0 0 0,-1 0 0 0 0,0 0 0 0 0,1-1 0 0 0,-1 1 0 0 0,0-1 0 0 0,0 1 0 0 0,4-4 0 0 0,24-8 8981 0 0,-35 16-9054 0 0,0 0 0 0 0,0 0 0 0 0,1 1 0 0 0,-1-1 0 0 0,1 1 0 0 0,0 0-1 0 0,0 0 1 0 0,-3 7 0 0 0,-2 1-758 0 0,-8 6-464 0 0,15-17 865 0 0,1-1 0 0 0,0 1 0 0 0,-1-1 0 0 0,1 1-1 0 0,0 0 1 0 0,-1-1 0 0 0,1 1 0 0 0,-1-1 0 0 0,1 1 0 0 0,-1-1-1 0 0,1 0 1 0 0,-1 1 0 0 0,0-1 0 0 0,1 1 0 0 0,-1-1-1 0 0,1 0 1 0 0,-1 1 0 0 0,0-1 0 0 0,1 0 0 0 0,-1 0 0 0 0,0 0-1 0 0,0 0 1 0 0,1 1 0 0 0,-1-1 0 0 0,0 0 0 0 0,0 0 0 0 0,1-4-1192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8.840"/>
    </inkml:context>
    <inkml:brush xml:id="br0">
      <inkml:brushProperty name="width" value="0.035" units="cm"/>
      <inkml:brushProperty name="height" value="0.035" units="cm"/>
      <inkml:brushProperty name="color" value="#008C3A"/>
    </inkml:brush>
  </inkml:definitions>
  <inkml:trace contextRef="#ctx0" brushRef="#br0">8 0 600 0 0,'-1'3'53'0'0,"0"-1"1"0"0,0 0-1 0 0,0 1 0 0 0,0-1 1 0 0,0 1-1 0 0,1-1 0 0 0,-1 1 0 0 0,1 0 1 0 0,-1-1-1 0 0,1 1 0 0 0,0-1 1 0 0,0 1-1 0 0,0 0 0 0 0,1 3 1 0 0,6 45 1155 0 0,-5-40-1033 0 0,-2-7-186 0 0,1 1 1 0 0,0 0 0 0 0,0-1-1 0 0,0 1 1 0 0,1 0 0 0 0,-1-1-1 0 0,1 0 1 0 0,0 1 0 0 0,1-1 0 0 0,-1 0-1 0 0,1 0 1 0 0,-1 0 0 0 0,1-1-1 0 0,0 1 1 0 0,6 5 0 0 0,-3-6-95 0 0,-1 1 0 0 0,1-1 1 0 0,0 0-1 0 0,0-1 1 0 0,0 0-1 0 0,0 0 0 0 0,0 0 1 0 0,0 0-1 0 0,1-1 1 0 0,-1 0-1 0 0,7 0 0 0 0,40 7 104 0 0,-41-5 0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9.207"/>
    </inkml:context>
    <inkml:brush xml:id="br0">
      <inkml:brushProperty name="width" value="0.035" units="cm"/>
      <inkml:brushProperty name="height" value="0.035" units="cm"/>
      <inkml:brushProperty name="color" value="#008C3A"/>
    </inkml:brush>
  </inkml:definitions>
  <inkml:trace contextRef="#ctx0" brushRef="#br0">105 1 1584 0 0,'34'9'254'0'0,"-32"-8"137"0"0,0 0 1 0 0,1 0-1 0 0,-1 1 1 0 0,0-1-1 0 0,0 0 1 0 0,0 1 0 0 0,0 0-1 0 0,0-1 1 0 0,0 1-1 0 0,-1 0 1 0 0,1 0 0 0 0,0 0-1 0 0,1 2 1 0 0,-2 1 204 0 0,1 0-1 0 0,-1-1 1 0 0,1 1 0 0 0,-1 0 0 0 0,-1 0 0 0 0,1 0 0 0 0,-1 0 0 0 0,1 0-1 0 0,-2 0 1 0 0,1-1 0 0 0,0 1 0 0 0,-3 9 0 0 0,-3 14-456 0 0,-2-1 0 0 0,-1 1 0 0 0,-2-2 0 0 0,0 1-1 0 0,-2-1 1 0 0,-31 47 0 0 0,-21 48-1226 0 0,64-121 1087 0 0,1 0 0 0 0,-1 1 0 0 0,1-1 0 0 0,0 1 0 0 0,-1-1 0 0 0,1 1 0 0 0,0-1 0 0 0,-1 1 0 0 0,1-1 0 0 0,0 1 0 0 0,0 0 0 0 0,-1-1 0 0 0,1 1 0 0 0,0-1 0 0 0,0 1 0 0 0,0 0 0 0 0,0-1 0 0 0,0 1 0 0 0,0-1 0 0 0,0 1-1 0 0,0 0 1 0 0,0-1 0 0 0,0 1 0 0 0,0-1 0 0 0,0 1 0 0 0,0 0 0 0 0,1-1 0 0 0,-1 1 0 0 0,0-1 0 0 0,0 1 0 0 0,1-1 0 0 0,-1 1 0 0 0,0-1 0 0 0,1 1 0 0 0,-1-1 0 0 0,1 2 0 0 0,23-9-154 0 0,25-27-70 0 0,-6-8 324 0 0,64-80 0 0 0,-78 85-63 0 0,1 2 0 0 0,2 0 1 0 0,2 2-1 0 0,39-30 1 0 0,-44 49-130 0 0,-28 14 80 0 0,0 0 1 0 0,-1-1-1 0 0,1 1 0 0 0,0 0 1 0 0,-1 0-1 0 0,1 0 0 0 0,0 0 0 0 0,-1 0 1 0 0,1 0-1 0 0,0 1 0 0 0,-1-1 1 0 0,1 0-1 0 0,-1 0 0 0 0,1 0 1 0 0,0 1-1 0 0,-1-1 0 0 0,1 0 0 0 0,-1 0 1 0 0,1 1-1 0 0,0-1 0 0 0,-1 1 1 0 0,1-1-1 0 0,-1 0 0 0 0,1 2 0 0 0,1 1-78 0 0,-1 0 0 0 0,0 0-1 0 0,0 0 1 0 0,-1 0-1 0 0,1 1 1 0 0,-1-1 0 0 0,1 0-1 0 0,-1 1 1 0 0,0-1-1 0 0,0 0 1 0 0,-1 1 0 0 0,1-1-1 0 0,-2 6 1 0 0,-47 226-2725 0 0,49-234 2717 0 0,-1 1 1 0 0,1 0-1 0 0,-1-1 1 0 0,1 1-1 0 0,0-1 1 0 0,0 1-1 0 0,-1 0 0 0 0,1-1 1 0 0,0 1-1 0 0,1 0 1 0 0,-1-1-1 0 0,0 1 1 0 0,0-1-1 0 0,1 1 1 0 0,-1 0-1 0 0,1-1 0 0 0,-1 1 1 0 0,1-1-1 0 0,-1 1 1 0 0,1-1-1 0 0,0 1 1 0 0,0-1-1 0 0,0 0 1 0 0,0 1-1 0 0,0-1 0 0 0,0 0 1 0 0,0 0-1 0 0,1 0 1 0 0,-1 0-1 0 0,0 0 1 0 0,0 0-1 0 0,1 0 0 0 0,-1 0 1 0 0,1 0-1 0 0,-1-1 1 0 0,1 1-1 0 0,-1-1 1 0 0,1 1-1 0 0,0-1 1 0 0,-1 1-1 0 0,1-1 0 0 0,-1 0 1 0 0,1 0-1 0 0,0 0 1 0 0,-1 0-1 0 0,1 0 1 0 0,0 0-1 0 0,-1 0 1 0 0,1 0-1 0 0,-1-1 0 0 0,3 0 1 0 0,11-3-735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9.489"/>
    </inkml:context>
    <inkml:brush xml:id="br0">
      <inkml:brushProperty name="width" value="0.035" units="cm"/>
      <inkml:brushProperty name="height" value="0.035" units="cm"/>
      <inkml:brushProperty name="color" value="#008C3A"/>
    </inkml:brush>
  </inkml:definitions>
  <inkml:trace contextRef="#ctx0" brushRef="#br0">156 95 1584 0 0,'6'-6'-57'0'0,"44"-44"1144"0"0,-25 11 2991 0 0,-36 50 3076 0 0,-16 25-6358 0 0,-2 18-213 0 0,-126 257 1636 0 0,152-304-2164 0 0,1-1-1 0 0,0 0 1 0 0,0 1 0 0 0,0 0 0 0 0,1-1 0 0 0,-1 1-1 0 0,2 0 1 0 0,-1 0 0 0 0,2 13 0 0 0,-1-18-42 0 0,1 0 0 0 0,-1 0-1 0 0,1 0 1 0 0,0 0 0 0 0,0 0 0 0 0,0 0 0 0 0,0 0-1 0 0,0 0 1 0 0,1 0 0 0 0,-1 0 0 0 0,1 0 0 0 0,-1-1 0 0 0,1 1-1 0 0,-1-1 1 0 0,1 1 0 0 0,0-1 0 0 0,0 0 0 0 0,0 1 0 0 0,0-1-1 0 0,0 0 1 0 0,0 0 0 0 0,0 0 0 0 0,0-1 0 0 0,0 1-1 0 0,0 0 1 0 0,0-1 0 0 0,1 0 0 0 0,-1 1 0 0 0,0-1 0 0 0,0 0-1 0 0,1 0 1 0 0,-1 0 0 0 0,2-1 0 0 0,10 1-16 0 0,-1-1-1 0 0,1-1 1 0 0,-1-1 0 0 0,0 0-1 0 0,0 0 1 0 0,0-1 0 0 0,0-1-1 0 0,0 0 1 0 0,12-8 0 0 0,19-11-22 0 0,41-31 0 0 0,-46 28-9 0 0,-1-2 0 0 0,59-58 0 0 0,-81 70-145 0 0,0-1 0 0 0,-2-1 0 0 0,0 0 0 0 0,-1-1 0 0 0,0 0-1 0 0,-2-1 1 0 0,13-33 0 0 0,-22 51 30 0 0,-1-1 0 0 0,0 0-1 0 0,0 1 1 0 0,0-1 0 0 0,-1 0-1 0 0,1 0 1 0 0,-1 0 0 0 0,0 1-1 0 0,0-1 1 0 0,0 0 0 0 0,-1 0-1 0 0,0-4 1 0 0,1 7 46 0 0,-1 1 0 0 0,1-1-1 0 0,0 0 1 0 0,-1 0 0 0 0,1 0 0 0 0,-1 1 0 0 0,1-1 0 0 0,-1 0-1 0 0,1 0 1 0 0,-1 1 0 0 0,1-1 0 0 0,-1 1 0 0 0,0-1-1 0 0,1 0 1 0 0,-1 1 0 0 0,0-1 0 0 0,0 1 0 0 0,1-1 0 0 0,-1 1-1 0 0,0 0 1 0 0,-1-1 0 0 0,0 1-155 0 0,0 0 0 0 0,0 0 0 0 0,0 0 0 0 0,0 0 1 0 0,1 0-1 0 0,-1 0 0 0 0,0 0 0 0 0,0 1 0 0 0,0-1 0 0 0,0 1 0 0 0,0-1 0 0 0,0 1 0 0 0,-2 2 1 0 0,-9 3-3227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9.720"/>
    </inkml:context>
    <inkml:brush xml:id="br0">
      <inkml:brushProperty name="width" value="0.035" units="cm"/>
      <inkml:brushProperty name="height" value="0.035" units="cm"/>
      <inkml:brushProperty name="color" value="#008C3A"/>
    </inkml:brush>
  </inkml:definitions>
  <inkml:trace contextRef="#ctx0" brushRef="#br0">1 0 1584 0 0,'47'5'1074'0'0,"-26"-4"1352"0"0,1 1 0 0 0,35 9-1 0 0,-49-8-1895 0 0,0-1-1 0 0,0 1 0 0 0,-1 1 1 0 0,1 0-1 0 0,-1 0 0 0 0,0 0 1 0 0,0 1-1 0 0,0 0 0 0 0,-1 0 1 0 0,10 10-1 0 0,-10-8-458 0 0,37 39 588 0 0,56 46 0 0 0,-83-80-1092 0 0,0 0-1 0 0,0-1 0 0 0,1 0 0 0 0,1-2 1 0 0,0 0-1 0 0,0-1 0 0 0,38 12 1 0 0,-28-17-2300 0 0,-18-4-1395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47.625"/>
    </inkml:context>
    <inkml:brush xml:id="br0">
      <inkml:brushProperty name="width" value="0.035" units="cm"/>
      <inkml:brushProperty name="height" value="0.035" units="cm"/>
      <inkml:brushProperty name="color" value="#FF0066"/>
    </inkml:brush>
  </inkml:definitions>
  <inkml:trace contextRef="#ctx0" brushRef="#br0">278 81 8866 0 0,'-20'-30'4433'0'0,"19"27"-4257"0"0,0 0 0 0 0,-1 0-1 0 0,1 0 1 0 0,-1 0 0 0 0,1 0-1 0 0,-1 0 1 0 0,0 1 0 0 0,0-1-1 0 0,0 1 1 0 0,-1-1-1 0 0,1 1 1 0 0,-1 0 0 0 0,1 0-1 0 0,-1 0 1 0 0,0 0 0 0 0,1 0-1 0 0,-1 1 1 0 0,0-1 0 0 0,0 1-1 0 0,0 0 1 0 0,-7-2 0 0 0,10 4-128 0 0,-1-1 0 0 0,0 1 0 0 0,0-1 0 0 0,1 1 0 0 0,-1-1 0 0 0,1 1 0 0 0,-1 0 0 0 0,0-1 0 0 0,1 1 0 0 0,-1 0 0 0 0,1-1 0 0 0,-1 1 0 0 0,1 0 0 0 0,0 0 0 0 0,-1-1 0 0 0,1 1 0 0 0,0 0 0 0 0,0 0 0 0 0,-1 0 0 0 0,1 0 0 0 0,0-1 0 0 0,0 1 0 0 0,0 0 0 0 0,0 0 0 0 0,0 0 0 0 0,0 0 0 0 0,0 0 0 0 0,1 1 0 0 0,0 34 217 0 0,-1-29-131 0 0,3 35 507 0 0,-3 1 0 0 0,-1 0 0 0 0,-2-1-1 0 0,-14 70 1 0 0,-62 151 275 0 0,2-10-482 0 0,71-229-348 0 0,1 0 0 0 0,-2 32 1 0 0,7-52-149 0 0,-1 1 1 0 0,1-1-1 0 0,0 1 0 0 0,0-1 1 0 0,0 1-1 0 0,1-1 1 0 0,-1 1-1 0 0,1-1 1 0 0,0 1-1 0 0,1-1 1 0 0,-1 0-1 0 0,1 0 1 0 0,-1 1-1 0 0,1-1 1 0 0,1 0-1 0 0,-1-1 1 0 0,0 1-1 0 0,1 0 1 0 0,0-1-1 0 0,4 5 0 0 0,-5-7-21 0 0,0 0 0 0 0,0 0 0 0 0,-1 0 0 0 0,1 0 0 0 0,0-1 0 0 0,0 1 0 0 0,0-1 0 0 0,0 1 0 0 0,0-1 0 0 0,0 0 0 0 0,0 0 0 0 0,0 0 0 0 0,0 0 0 0 0,0 0 0 0 0,0 0-1 0 0,0 0 1 0 0,0-1 0 0 0,0 1 0 0 0,-1-1 0 0 0,1 1 0 0 0,0-1 0 0 0,0 0 0 0 0,0 0 0 0 0,3-2 0 0 0,38-31-2647 0 0,-28 16 1256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8.883"/>
    </inkml:context>
    <inkml:brush xml:id="br0">
      <inkml:brushProperty name="width" value="0.035" units="cm"/>
      <inkml:brushProperty name="height" value="0.035" units="cm"/>
      <inkml:brushProperty name="color" value="#008C3A"/>
    </inkml:brush>
  </inkml:definitions>
  <inkml:trace contextRef="#ctx0" brushRef="#br0">18 111 8866 0 0,'0'-2'84'0'0,"1"1"0"0"0,-1-1 0 0 0,1 1 0 0 0,0-1-1 0 0,-1 1 1 0 0,1-1 0 0 0,0 1 0 0 0,0 0 0 0 0,0 0 0 0 0,0-1 0 0 0,0 1 0 0 0,0 0 0 0 0,0 0 0 0 0,0 0-1 0 0,1 0 1 0 0,-1 0 0 0 0,0 0 0 0 0,1 0 0 0 0,-1 0 0 0 0,1 1 0 0 0,-1-1 0 0 0,0 1 0 0 0,1-1 0 0 0,0 1 0 0 0,1-1-1 0 0,44-16 384 0 0,61-6 668 0 0,205-16 0 0 0,-311 38-1118 0 0,80-1 1198 0 0,-76 2-1118 0 0,1 0-1 0 0,0 1 0 0 0,0 0 1 0 0,0 0-1 0 0,-1 1 0 0 0,1 0 0 0 0,-1 0 1 0 0,1 1-1 0 0,8 4 0 0 0,-13-5-96 0 0,0 0-1 0 0,0 0 0 0 0,-1 0 0 0 0,1 0 0 0 0,-1 1 0 0 0,1-1 1 0 0,-1 0-1 0 0,0 1 0 0 0,0-1 0 0 0,0 1 0 0 0,0-1 1 0 0,0 1-1 0 0,-1-1 0 0 0,1 1 0 0 0,-1-1 0 0 0,0 1 0 0 0,0 0 1 0 0,0-1-1 0 0,0 1 0 0 0,0 0 0 0 0,0-1 0 0 0,-1 1 1 0 0,1-1-1 0 0,-1 1 0 0 0,0-1 0 0 0,0 1 0 0 0,-1 2 0 0 0,-4 12-22 0 0,0 0 0 0 0,-14 24 0 0 0,19-39 19 0 0,-33 58 10 0 0,-2-1 0 0 0,-54 65-1 0 0,-98 97 1322 0 0,7-9 526 0 0,174-203-1772 0 0,-63 86 669 0 0,62-83-596 0 0,1 0 0 0 0,0 1 0 0 0,1-1 0 0 0,1 1 0 0 0,0 1-1 0 0,-4 15 1 0 0,8-28-135 0 0,1 1 0 0 0,0-1 0 0 0,-1 1 0 0 0,1-1 0 0 0,0 1 0 0 0,0 0 0 0 0,0-1 0 0 0,0 1 0 0 0,0-1 0 0 0,0 1 0 0 0,1-1 0 0 0,-1 1 0 0 0,0-1 0 0 0,1 1 0 0 0,-1-1 0 0 0,1 1 0 0 0,0-1 0 0 0,-1 1 0 0 0,1-1 0 0 0,0 0 0 0 0,0 1 0 0 0,0-1 0 0 0,2 2 0 0 0,-1-1-9 0 0,0-1 0 0 0,1 0 1 0 0,-1 1-1 0 0,1-1 0 0 0,-1 0 0 0 0,1-1 1 0 0,-1 1-1 0 0,1 0 0 0 0,-1-1 0 0 0,1 1 1 0 0,0-1-1 0 0,4 0 0 0 0,7 0-41 0 0,-1-1 1 0 0,0-1-1 0 0,1 0 0 0 0,17-6 0 0 0,79-29-295 0 0,174-84 0 0 0,-35 11-303 0 0,-15 15-1736 0 0,-162 63-4066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49.923"/>
    </inkml:context>
    <inkml:brush xml:id="br0">
      <inkml:brushProperty name="width" value="0.035" units="cm"/>
      <inkml:brushProperty name="height" value="0.035" units="cm"/>
      <inkml:brushProperty name="color" value="#008C3A"/>
    </inkml:brush>
  </inkml:definitions>
  <inkml:trace contextRef="#ctx0" brushRef="#br0">1 1007 5409 0 0,'5'2'149'0'0,"0"-1"-1"0"0,0 0 1 0 0,0-1-1 0 0,1 1 1 0 0,-1-1-1 0 0,0 0 1 0 0,0 0-1 0 0,0-1 1 0 0,1 1-1 0 0,-1-1 1 0 0,0-1-1 0 0,0 1 1 0 0,6-3-1 0 0,69-30 2737 0 0,-61 25-2676 0 0,51-25 709 0 0,-2-3-1 0 0,-2-4 1 0 0,79-62-1 0 0,-79 49-920 0 0,-2-3-1 0 0,101-119 1 0 0,-93 90-793 0 0,162-197-7220 0 0,-200 237 5999 0 0,-7 3 1229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0.418"/>
    </inkml:context>
    <inkml:brush xml:id="br0">
      <inkml:brushProperty name="width" value="0.035" units="cm"/>
      <inkml:brushProperty name="height" value="0.035" units="cm"/>
      <inkml:brushProperty name="color" value="#008C3A"/>
    </inkml:brush>
  </inkml:definitions>
  <inkml:trace contextRef="#ctx0" brushRef="#br0">1086 0 2040 0 0,'1'1'119'0'0,"0"-1"-1"0"0,0 1 0 0 0,-1-1 1 0 0,1 1-1 0 0,0-1 0 0 0,0 1 1 0 0,-1 0-1 0 0,1-1 0 0 0,0 1 0 0 0,-1 0 1 0 0,1 0-1 0 0,-1 0 0 0 0,1-1 1 0 0,-1 1-1 0 0,1 0 0 0 0,-1 0 1 0 0,0 0-1 0 0,1 0 0 0 0,-1 0 1 0 0,0 0-1 0 0,0 0 0 0 0,1 0 0 0 0,-1-1 1 0 0,0 1-1 0 0,0 0 0 0 0,0 0 1 0 0,0 0-1 0 0,0 0 0 0 0,-1 0 1 0 0,1 0-1 0 0,0 0 0 0 0,0 0 0 0 0,-1 0 1 0 0,1 0-1 0 0,0 0 0 0 0,-1 0 1 0 0,1-1-1 0 0,-1 2 0 0 0,-1-1 254 0 0,0 0 0 0 0,0 0-1 0 0,0 0 1 0 0,0 0 0 0 0,0 0 0 0 0,0-1-1 0 0,0 1 1 0 0,0-1 0 0 0,0 1-1 0 0,0-1 1 0 0,0 0 0 0 0,0 0 0 0 0,0 0-1 0 0,-1 0 1 0 0,1 0 0 0 0,-3-1-1 0 0,-6 0-160 0 0,1 1 0 0 0,-1 0-1 0 0,1 1 1 0 0,-1 0 0 0 0,1 1-1 0 0,-1 0 1 0 0,1 0 0 0 0,0 1-1 0 0,0 1 1 0 0,0-1-1 0 0,1 2 1 0 0,-1-1 0 0 0,-15 12-1 0 0,-2 1-370 0 0,2 2 0 0 0,0 1 0 0 0,-29 31 0 0 0,-66 79-223 0 0,-180 258-1 0 0,277-356 259 0 0,-7 9-143 0 0,1 1 0 0 0,-34 71-1 0 0,57-101 287 0 0,1-1-1 0 0,0 1 1 0 0,1 0-1 0 0,0 0 1 0 0,1 0-1 0 0,1 0 0 0 0,0 1 1 0 0,0 0-1 0 0,1-1 1 0 0,1 1-1 0 0,0-1 1 0 0,1 1-1 0 0,0 0 0 0 0,1-1 1 0 0,6 21-1 0 0,-6-26-3 0 0,1 0-1 0 0,1 0 0 0 0,-1 0 0 0 0,1 0 1 0 0,0 0-1 0 0,1-1 0 0 0,0 0 0 0 0,0 0 0 0 0,0 0 1 0 0,0 0-1 0 0,1-1 0 0 0,0 0 0 0 0,13 8 1 0 0,-9-7 16 0 0,1 0 0 0 0,0-1 0 0 0,1-1 0 0 0,-1 0 0 0 0,1 0 0 0 0,0-1 0 0 0,0-1 0 0 0,16 2 0 0 0,-5-2 90 0 0,-1-2-1 0 0,1 0 1 0 0,0-1-1 0 0,0-2 1 0 0,-1 0-1 0 0,1-2 1 0 0,-1 0-1 0 0,0-1 1 0 0,24-11-1 0 0,-34 12-35 0 0,0-1 0 0 0,-1 0 0 0 0,0-1 0 0 0,0 0 0 0 0,-1-1 0 0 0,0 0 0 0 0,0-1 1 0 0,-1 0-1 0 0,0 0 0 0 0,0-1 0 0 0,10-16 0 0 0,-16 22-27 0 0,-1-1 0 0 0,1 0 0 0 0,-1 1 0 0 0,0-1 0 0 0,0 0 1 0 0,-1 0-1 0 0,1 0 0 0 0,-1 0 0 0 0,0 0 0 0 0,-1-1 0 0 0,1 1 1 0 0,-1 0-1 0 0,0 0 0 0 0,0-1 0 0 0,-1 1 0 0 0,0 0 1 0 0,1 0-1 0 0,-2 0 0 0 0,1 0 0 0 0,-1 0 0 0 0,1 0 0 0 0,-1 0 1 0 0,-1 0-1 0 0,1 1 0 0 0,-1-1 0 0 0,0 1 0 0 0,0 0 0 0 0,0-1 1 0 0,0 1-1 0 0,-8-6 0 0 0,4 3-31 0 0,-2 0-1 0 0,1 0 1 0 0,-1 1 0 0 0,0 0 0 0 0,0 1 0 0 0,-1 0-1 0 0,0 0 1 0 0,0 1 0 0 0,0 0 0 0 0,0 1 0 0 0,-1 0-1 0 0,1 1 1 0 0,-1 0 0 0 0,1 0 0 0 0,-1 1-1 0 0,0 1 1 0 0,0 0 0 0 0,0 0 0 0 0,1 1 0 0 0,-1 0-1 0 0,0 1 1 0 0,-11 4 0 0 0,-13 3-102 0 0,0 2-1 0 0,0 2 1 0 0,1 1-1 0 0,1 2 1 0 0,-38 23 0 0 0,41-20-526 0 0,0 1 0 0 0,-52 47 1 0 0,67-53-124 0 0,0 1-1 0 0,2 0 1 0 0,0 1 0 0 0,0 1 0 0 0,1 0-1 0 0,-13 27 1 0 0,24-43 501 0 0,1-1 0 0 0,-1 2-1 0 0,1-1 1 0 0,-1 0 0 0 0,1 0-1 0 0,0 0 1 0 0,-1 0 0 0 0,1 0 0 0 0,0 0-1 0 0,0 0 1 0 0,0 0 0 0 0,-1 1-1 0 0,1-1 1 0 0,1 0 0 0 0,-1 0-1 0 0,0 0 1 0 0,0 0 0 0 0,0 0 0 0 0,1 0-1 0 0,-1 1 1 0 0,1 0 0 0 0,4 3-2654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6.762"/>
    </inkml:context>
    <inkml:brush xml:id="br0">
      <inkml:brushProperty name="width" value="0.035" units="cm"/>
      <inkml:brushProperty name="height" value="0.035" units="cm"/>
      <inkml:brushProperty name="color" value="#008C3A"/>
    </inkml:brush>
  </inkml:definitions>
  <inkml:trace contextRef="#ctx0" brushRef="#br0">23 296 144 0 0,'-1'-1'94'0'0,"-1"0"-1"0"0,1 0 1 0 0,0 0-1 0 0,-1 0 1 0 0,1 0-1 0 0,0-1 1 0 0,0 1-1 0 0,0 0 1 0 0,0-1-1 0 0,0 1 1 0 0,0-1-1 0 0,0 1 1 0 0,1-1-1 0 0,-1 1 1 0 0,0-1-1 0 0,1 1 1 0 0,-1-1-1 0 0,1 0 0 0 0,0 1 1 0 0,-1-3-1 0 0,-2-36 7331 0 0,31 68-4060 0 0,-23-25-3315 0 0,0 0-1 0 0,1-1 1 0 0,-1 1 0 0 0,1-1 0 0 0,0 0 0 0 0,-1 0 0 0 0,1-1 0 0 0,0 0-1 0 0,0 0 1 0 0,0 0 0 0 0,0-1 0 0 0,0 0 0 0 0,0 0 0 0 0,0 0-1 0 0,0-1 1 0 0,11-2 0 0 0,-8 1 202 0 0,-1-1-1 0 0,1 0 1 0 0,-1 0-1 0 0,0-1 1 0 0,1 0-1 0 0,-2-1 1 0 0,1 0-1 0 0,0 0 1 0 0,-1 0-1 0 0,11-11 1 0 0,-41 33-359 0 0,-1-1 1 0 0,0-1-1 0 0,0-1 1 0 0,-2-1-1 0 0,-27 9 0 0 0,52-21 123 0 0,0 0 0 0 0,0-1 0 0 0,0 1 1 0 0,-1-1-1 0 0,1 1 0 0 0,0-1 0 0 0,0 0 0 0 0,0 1 0 0 0,0-1 0 0 0,0 0 0 0 0,-1 0 0 0 0,1 0 0 0 0,0 0 0 0 0,0 0 0 0 0,0 0 0 0 0,-1 0 0 0 0,1 0 0 0 0,0 0 0 0 0,0-1 0 0 0,0 1 0 0 0,0 0 0 0 0,0-1 0 0 0,0 1 0 0 0,-1-1 0 0 0,1 1 0 0 0,0-1 0 0 0,-1-1 0 0 0,2 1 35 0 0,-1 0-1 0 0,1-1 0 0 0,0 1 1 0 0,0-1-1 0 0,0 1 1 0 0,0-1-1 0 0,0 1 1 0 0,0-1-1 0 0,0 1 0 0 0,1-1 1 0 0,-1 1-1 0 0,0-1 1 0 0,1 1-1 0 0,0 0 0 0 0,-1-1 1 0 0,1 1-1 0 0,1-3 1 0 0,3-6 206 0 0,1 1 1 0 0,0 0-1 0 0,1 0 0 0 0,13-15 1 0 0,13-3-295 0 0,-25 22 15 0 0,0-1 0 0 0,-1-1-1 0 0,0 1 1 0 0,0-1 0 0 0,0 0 0 0 0,-1-1-1 0 0,9-13 1 0 0,-9 11-157 0 0,0-1 0 0 0,-1-1 0 0 0,6-17 0 0 0,-10 27 7 0 0,0 0 1 0 0,0-1 0 0 0,-1 1 0 0 0,1 0 0 0 0,-1-1-1 0 0,1 1 1 0 0,-1 0 0 0 0,0-1 0 0 0,0 1 0 0 0,0-1 0 0 0,0 1-1 0 0,0 0 1 0 0,-1-1 0 0 0,1 1 0 0 0,-1 0 0 0 0,1-1-1 0 0,-1 1 1 0 0,0 0 0 0 0,0-1 0 0 0,0 1 0 0 0,0 0 0 0 0,-1 0-1 0 0,1 0 1 0 0,0 0 0 0 0,-3-2 0 0 0,-4 0-1733 0 0,-2 3-2324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7.198"/>
    </inkml:context>
    <inkml:brush xml:id="br0">
      <inkml:brushProperty name="width" value="0.035" units="cm"/>
      <inkml:brushProperty name="height" value="0.035" units="cm"/>
      <inkml:brushProperty name="color" value="#008C3A"/>
    </inkml:brush>
  </inkml:definitions>
  <inkml:trace contextRef="#ctx0" brushRef="#br0">10 150 1152 0 0,'5'-9'388'0'0,"-1"0"0"0"0,1 0 0 0 0,0 1 0 0 0,1 0 0 0 0,0 0 0 0 0,0 0 0 0 0,10-8 0 0 0,-6 6 1163 0 0,1 1 1 0 0,0 0-1 0 0,0 1 1 0 0,1 0-1 0 0,0 1 1 0 0,0 0-1 0 0,26-9 1 0 0,-37 16-1499 0 0,0 1 0 0 0,-1-1 0 0 0,1 0 1 0 0,-1 1-1 0 0,1-1 0 0 0,0 1 1 0 0,-1-1-1 0 0,0 1 0 0 0,1 0 0 0 0,-1-1 1 0 0,1 1-1 0 0,-1 0 0 0 0,0-1 1 0 0,1 1-1 0 0,-1 0 0 0 0,0-1 0 0 0,1 1 1 0 0,-1 0-1 0 0,0-1 0 0 0,0 1 1 0 0,0 0-1 0 0,0 0 0 0 0,0-1 0 0 0,0 1 1 0 0,0 0-1 0 0,0 0 0 0 0,0-1 1 0 0,0 1-1 0 0,0 0 0 0 0,-1 0 0 0 0,0 27 136 0 0,-11 31 231 0 0,-3 0 0 0 0,-2-1 0 0 0,-30 67 0 0 0,20-56-148 0 0,-25 102-1 0 0,47-146-497 0 0,0 0 1 0 0,2 1-1 0 0,1-1 0 0 0,1 1 0 0 0,1 0 0 0 0,1-1 0 0 0,9 51 0 0 0,1-26-2648 0 0,20 54 0 0 0,-16-65-2148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8.069"/>
    </inkml:context>
    <inkml:brush xml:id="br0">
      <inkml:brushProperty name="width" value="0.035" units="cm"/>
      <inkml:brushProperty name="height" value="0.035" units="cm"/>
      <inkml:brushProperty name="color" value="#008C3A"/>
    </inkml:brush>
  </inkml:definitions>
  <inkml:trace contextRef="#ctx0" brushRef="#br0">162 52 3681 0 0,'-3'0'1045'0'0,"3"-1"-870"0"0,0 1 1 0 0,0 0-1 0 0,0 0 0 0 0,0 0 0 0 0,0-1 1 0 0,0 1-1 0 0,0 0 0 0 0,0 0 1 0 0,0 0-1 0 0,1-1 0 0 0,-1 1 0 0 0,0 0 1 0 0,0 0-1 0 0,0 0 0 0 0,0 0 0 0 0,-1-1 1 0 0,1 1-1 0 0,0 0 0 0 0,0 0 0 0 0,0 0 1 0 0,0-1-1 0 0,0 1 0 0 0,0 0 1 0 0,0 0-1 0 0,0 0 0 0 0,0 0 0 0 0,0-1 1 0 0,0 1-1 0 0,-1 0 0 0 0,1 0 0 0 0,0 0 1 0 0,0 0-1 0 0,0 0 0 0 0,0-1 0 0 0,-1 1 1 0 0,1 0-1 0 0,0 0 0 0 0,0 0 0 0 0,0 0 1 0 0,0 0-1 0 0,-1 0 0 0 0,1 0 1 0 0,0 0-1 0 0,0 0 0 0 0,0 0 0 0 0,-1 0 1 0 0,1 0-1 0 0,0 0 0 0 0,0 0 0 0 0,0 0 1 0 0,-1 0-1 0 0,1 0 0 0 0,0 0 0 0 0,0 0 1 0 0,4-8-1148 0 0,1 0 1244 0 0,-4 6-173 0 0,0-1 0 0 0,0 1 0 0 0,0 0 1 0 0,1 0-1 0 0,-1-1 0 0 0,1 1 0 0 0,-1 0 0 0 0,1 0 0 0 0,0 1 1 0 0,0-1-1 0 0,-1 0 0 0 0,5-2 0 0 0,-14 45 701 0 0,3-23-762 0 0,-2-1-1 0 0,0 1 0 0 0,-1-1 1 0 0,-1 0-1 0 0,0-1 0 0 0,-1 0 1 0 0,-1 0-1 0 0,0-1 0 0 0,-1 0 1 0 0,-1-1-1 0 0,-26 22 0 0 0,37-41 3 0 0,5-13 52 0 0,9-27 84 0 0,-10 37-163 0 0,7-16 28 0 0,-7 19-25 0 0,0 0 1 0 0,0-1 0 0 0,0 1 0 0 0,-1-1 0 0 0,1 1-1 0 0,-1-1 1 0 0,-1 1 0 0 0,1-11 0 0 0,-1 15-12 0 0,0 1 0 0 0,0 0 0 0 0,0-1 0 0 0,0 1 0 0 0,0 0 0 0 0,0-1 0 0 0,0 1 0 0 0,0 0 0 0 0,-1-1 0 0 0,1 1 0 0 0,0 0 0 0 0,0-1-1 0 0,0 1 1 0 0,-1 0 0 0 0,1-1 0 0 0,0 1 0 0 0,0 0 0 0 0,-1 0 0 0 0,1-1 0 0 0,0 1 0 0 0,0 0 0 0 0,-1 0 0 0 0,1 0 0 0 0,0 0 0 0 0,-1-1 0 0 0,1 1 0 0 0,0 0 0 0 0,-1 0 0 0 0,1 0 0 0 0,0 0 0 0 0,-1 0 0 0 0,1 0 0 0 0,0 0 0 0 0,-1 0 0 0 0,1 0 0 0 0,0 0 0 0 0,-1 0 0 0 0,0 0 0 0 0,-17 8 426 0 0,-10 15 212 0 0,10 1-647 0 0,22-21-482 0 0,11-12-705 0 0,21-26-2634 0 0,-28 27 2260 0 0,0-1 0 0 0,0 2 0 0 0,18-14-1 0 0,-12 13-58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03:58.673"/>
    </inkml:context>
    <inkml:brush xml:id="br0">
      <inkml:brushProperty name="width" value="0.035" units="cm"/>
      <inkml:brushProperty name="height" value="0.035" units="cm"/>
      <inkml:brushProperty name="color" value="#008C3A"/>
    </inkml:brush>
  </inkml:definitions>
  <inkml:trace contextRef="#ctx0" brushRef="#br0">911 235 600 0 0,'2'-2'8'0'0,"13"-13"1393"0"0,-1 1 0 0 0,-1-2 0 0 0,0 0 0 0 0,12-20 0 0 0,-23 33-1168 0 0,0-1 0 0 0,0 1 0 0 0,0-1 0 0 0,0 0 0 0 0,-1 1 0 0 0,1-1 0 0 0,-1 0 0 0 0,0 0 0 0 0,0 0 0 0 0,-1 0 0 0 0,1 0 0 0 0,-1 0-1 0 0,0 0 1 0 0,0 0 0 0 0,0 0 0 0 0,0-1 0 0 0,-1 1 0 0 0,1 0 0 0 0,-1 0 0 0 0,0 0 0 0 0,-1 1 0 0 0,1-1 0 0 0,-1 0 0 0 0,1 0 0 0 0,-1 1 0 0 0,0-1 0 0 0,0 1-1 0 0,-4-5 1 0 0,4 6-159 0 0,0 0 0 0 0,0 0-1 0 0,0 1 1 0 0,0-1 0 0 0,0 1-1 0 0,0-1 1 0 0,-1 1 0 0 0,1 0-1 0 0,0 0 1 0 0,-1 0 0 0 0,1 0-1 0 0,-1 0 1 0 0,1 0 0 0 0,-1 1-1 0 0,0-1 1 0 0,1 1 0 0 0,-5-1-1 0 0,1 2 94 0 0,0-1 0 0 0,0 1-1 0 0,-1 0 1 0 0,1 0 0 0 0,0 0-1 0 0,0 1 1 0 0,-6 3-1 0 0,-9 4 181 0 0,1 2 0 0 0,0 0 0 0 0,-18 14 0 0 0,37-24-350 0 0,-46 33 157 0 0,2 2 0 0 0,2 2 0 0 0,2 2 0 0 0,1 2 0 0 0,-49 66 0 0 0,26-19-159 0 0,-98 188-1 0 0,148-252-20 0 0,2 0 0 0 0,0 1 0 0 0,2 0 0 0 0,1 1-1 0 0,1-1 1 0 0,2 2 0 0 0,-4 35 0 0 0,9-54 10 0 0,-1 1 1 0 0,2-1-1 0 0,0 0 1 0 0,0 0-1 0 0,0 0 1 0 0,1 0-1 0 0,0 0 1 0 0,1-1-1 0 0,0 1 1 0 0,0-1-1 0 0,7 11 1 0 0,-7-13 9 0 0,2 0 1 0 0,-1-1-1 0 0,1 0 0 0 0,-1 0 0 0 0,1 0 1 0 0,1 0-1 0 0,-1-1 0 0 0,1 0 1 0 0,0 0-1 0 0,0 0 0 0 0,0-1 1 0 0,0 0-1 0 0,0 0 0 0 0,1-1 1 0 0,-1 1-1 0 0,12 1 0 0 0,-5-2-1 0 0,1 0 0 0 0,-1-2-1 0 0,1 1 1 0 0,-1-2-1 0 0,1 0 1 0 0,-1 0 0 0 0,0-1-1 0 0,1-1 1 0 0,-1 0-1 0 0,0-1 1 0 0,-1 0-1 0 0,1-1 1 0 0,-1 0 0 0 0,0-1-1 0 0,0-1 1 0 0,14-9-1 0 0,-15 8 39 0 0,0 0 0 0 0,0 0-1 0 0,0-1 1 0 0,-1 0 0 0 0,0-1-1 0 0,-1 0 1 0 0,0 0-1 0 0,0-1 1 0 0,-1-1 0 0 0,-1 1-1 0 0,0-1 1 0 0,-1 0 0 0 0,0-1-1 0 0,-1 0 1 0 0,7-24-1 0 0,-10 31 1 0 0,-1-1-1 0 0,-1 1 0 0 0,1 0 0 0 0,-1-1 1 0 0,0 1-1 0 0,-1 0 0 0 0,1-1 0 0 0,-1 1 1 0 0,-1 0-1 0 0,1 0 0 0 0,-1-1 0 0 0,0 1 1 0 0,0 0-1 0 0,-1 1 0 0 0,-6-12 0 0 0,4 10 13 0 0,-1 0 0 0 0,1 1 1 0 0,-1 0-1 0 0,0 0 0 0 0,-1 0 0 0 0,0 1 0 0 0,0-1 0 0 0,0 2 0 0 0,0-1 0 0 0,-14-6 0 0 0,7 5-10 0 0,-1 1-1 0 0,0 0 1 0 0,0 1 0 0 0,0 0 0 0 0,0 2-1 0 0,0-1 1 0 0,-1 2 0 0 0,1 0 0 0 0,-1 1-1 0 0,1 1 1 0 0,-1 0 0 0 0,-25 6-1 0 0,16 0-87 0 0,0 2 0 0 0,1 0 0 0 0,0 2 1 0 0,0 0-1 0 0,1 2 0 0 0,1 1 0 0 0,-21 17 0 0 0,27-19-383 0 0,0 1 0 0 0,2 1 0 0 0,-1 0 0 0 0,2 1 0 0 0,0 1 0 0 0,1 0 0 0 0,0 0 0 0 0,2 1 0 0 0,-16 32 0 0 0,18-20-1897 0 0,8-28 2192 0 0,0-1-1 0 0,0 1 0 0 0,0 0 1 0 0,0 0-1 0 0,0 0 0 0 0,0-1 1 0 0,0 1-1 0 0,0 0 1 0 0,0 0-1 0 0,0-1 0 0 0,1 1 1 0 0,-1 0-1 0 0,0 0 1 0 0,1-1-1 0 0,-1 1 0 0 0,0 0 1 0 0,1-1-1 0 0,-1 1 1 0 0,1-1-1 0 0,-1 1 0 0 0,1 0 1 0 0,-1-1-1 0 0,1 1 1 0 0,-1-1-1 0 0,1 1 0 0 0,0-1 1 0 0,-1 1-1 0 0,1-1 1 0 0,0 0-1 0 0,-1 1 0 0 0,1-1 1 0 0,0 0-1 0 0,0 0 1 0 0,-1 1-1 0 0,2-1 0 0 0,9 1-1599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45.983"/>
    </inkml:context>
    <inkml:brush xml:id="br0">
      <inkml:brushProperty name="width" value="0.035" units="cm"/>
      <inkml:brushProperty name="height" value="0.035" units="cm"/>
      <inkml:brushProperty name="color" value="#004F8B"/>
    </inkml:brush>
  </inkml:definitions>
  <inkml:trace contextRef="#ctx0" brushRef="#br0">459 209 2793 0 0,'8'5'1207'0'0,"8"0"4362"0"0,-12-24-2556 0 0,-3 8-3424 0 0,-1 3 482 0 0,1 0 0 0 0,-1-1 1 0 0,-1 1-1 0 0,1 0 0 0 0,-2-1 1 0 0,1 1-1 0 0,-1 0 1 0 0,0 0-1 0 0,-1 0 0 0 0,1 0 1 0 0,-2 0-1 0 0,1 0 0 0 0,-1 1 1 0 0,-5-8-1 0 0,5 10 90 0 0,0 1 0 0 0,0-1 1 0 0,0 1-1 0 0,-1 0 0 0 0,1 0 0 0 0,-1 0 0 0 0,0 1 1 0 0,0 0-1 0 0,0 0 0 0 0,0 0 0 0 0,-1 1 0 0 0,1-1 1 0 0,-1 1-1 0 0,0 1 0 0 0,0-1 0 0 0,1 1 0 0 0,-1 0 1 0 0,0 0-1 0 0,0 1 0 0 0,-8-1 0 0 0,4 2-60 0 0,1 0-1 0 0,-1 0 1 0 0,1 1-1 0 0,0 0 1 0 0,-1 0-1 0 0,1 1 0 0 0,0 1 1 0 0,1-1-1 0 0,-1 1 1 0 0,0 1-1 0 0,1 0 1 0 0,0 0-1 0 0,0 0 1 0 0,1 1-1 0 0,-9 8 1 0 0,-8 11 86 0 0,0 1 1 0 0,-36 52-1 0 0,35-45-23 0 0,18-23-110 0 0,0 0 0 0 0,1 1 0 0 0,0 0 0 0 0,0 0 0 0 0,2 0 0 0 0,-1 0 0 0 0,1 1 0 0 0,1 0 0 0 0,0-1 0 0 0,0 1 0 0 0,1 1 0 0 0,1-1 0 0 0,0 0 0 0 0,1 0 0 0 0,0 0 0 0 0,2 16 0 0 0,0-19-32 0 0,0 0 0 0 0,1 0 0 0 0,-1 0 0 0 0,2 0 1 0 0,-1 0-1 0 0,1-1 0 0 0,1 0 0 0 0,-1 1 0 0 0,1-1 0 0 0,1-1 0 0 0,0 1 0 0 0,0-1 0 0 0,0 0 0 0 0,1-1 1 0 0,0 1-1 0 0,0-1 0 0 0,0-1 0 0 0,1 1 0 0 0,0-1 0 0 0,0 0 0 0 0,15 5 0 0 0,-12-5-21 0 0,-1-1 0 0 0,1 0-1 0 0,1-1 1 0 0,-1-1 0 0 0,0 1-1 0 0,1-2 1 0 0,-1 0 0 0 0,1 0-1 0 0,-1-1 1 0 0,1 0 0 0 0,0-1-1 0 0,-1-1 1 0 0,21-4-1 0 0,-17 1 75 0 0,0 0 0 0 0,0-2-1 0 0,-1 1 1 0 0,0-2-1 0 0,0 0 1 0 0,0-1-1 0 0,-1 0 1 0 0,-1-1-1 0 0,14-13 1 0 0,-4 1 37 0 0,-1-1 1 0 0,-1-2 0 0 0,-2 0-1 0 0,0-1 1 0 0,-1 0-1 0 0,-2-2 1 0 0,-1 0 0 0 0,-1 0-1 0 0,15-52 1 0 0,-6-16-113 0 0,-21 88 0 0 0,0 1 0 0 0,-1-1 0 0 0,0 1 0 0 0,0-1 0 0 0,0 0 0 0 0,-1 1 0 0 0,0-1 0 0 0,-1 1 0 0 0,1 0 0 0 0,-2-1 0 0 0,-2-6 0 0 0,4 12-7 0 0,0 0 0 0 0,0 1 0 0 0,0-1 0 0 0,0 0 0 0 0,0 1 1 0 0,0-1-1 0 0,-1 1 0 0 0,1-1 0 0 0,-1 1 0 0 0,1 0 0 0 0,-1-1 0 0 0,1 1 1 0 0,-1 0-1 0 0,0 0 0 0 0,0 0 0 0 0,0 0 0 0 0,1 1 0 0 0,-1-1 1 0 0,0 0-1 0 0,0 1 0 0 0,0 0 0 0 0,-4-1 0 0 0,1 1-19 0 0,0 0 1 0 0,0 0-1 0 0,0 1 1 0 0,0 0-1 0 0,0 0 0 0 0,1 0 1 0 0,-1 1-1 0 0,0-1 0 0 0,-5 4 1 0 0,-5 2-133 0 0,1 1 1 0 0,0 1-1 0 0,0 0 1 0 0,-21 20-1 0 0,25-20-43 0 0,1-1-167 0 0,-1 0-1 0 0,1 1 1 0 0,1 0 0 0 0,-1 1 0 0 0,1-1-1 0 0,1 2 1 0 0,0-1 0 0 0,-9 20 0 0 0,17-20-3334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48.903"/>
    </inkml:context>
    <inkml:brush xml:id="br0">
      <inkml:brushProperty name="width" value="0.035" units="cm"/>
      <inkml:brushProperty name="height" value="0.035" units="cm"/>
      <inkml:brushProperty name="color" value="#004F8B"/>
    </inkml:brush>
  </inkml:definitions>
  <inkml:trace contextRef="#ctx0" brushRef="#br0">550 38 432 0 0,'0'-1'21'0'0,"-5"-35"9528"0"0,-12 54-3960 0 0,-3 27-3256 0 0,6-11-1837 0 0,-46 75-42 0 0,-129 206 540 0 0,157-271-959 0 0,-168 216 290 0 0,189-250-484 0 0,10-13-331 0 0,11-20-1550 0 0,-7 15 1010 0 0,4-8-4997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0.492"/>
    </inkml:context>
    <inkml:brush xml:id="br0">
      <inkml:brushProperty name="width" value="0.035" units="cm"/>
      <inkml:brushProperty name="height" value="0.035" units="cm"/>
      <inkml:brushProperty name="color" value="#004F8B"/>
    </inkml:brush>
  </inkml:definitions>
  <inkml:trace contextRef="#ctx0" brushRef="#br0">279 126 600 0 0,'-3'-36'2792'0'0,"2"34"-2572"0"0,0 1 0 0 0,-1-1-1 0 0,1 1 1 0 0,0-1-1 0 0,-1 1 1 0 0,1 0 0 0 0,0-1-1 0 0,-1 1 1 0 0,0 0-1 0 0,1 0 1 0 0,-1 0 0 0 0,0 0-1 0 0,-2 0 1 0 0,-14-10 3379 0 0,17 10-3403 0 0,0 0 1 0 0,-1 0-1 0 0,1 0 0 0 0,0 0 1 0 0,-1 0-1 0 0,1 1 1 0 0,-1-1-1 0 0,1 0 0 0 0,-1 1 1 0 0,1-1-1 0 0,-1 1 1 0 0,0 0-1 0 0,1-1 0 0 0,-1 1 1 0 0,1 0-1 0 0,-1 0 0 0 0,0 0 1 0 0,1 0-1 0 0,-1 0 1 0 0,0 1-1 0 0,1-1 0 0 0,-1 0 1 0 0,-2 2-1 0 0,-4 1-18 0 0,0 0-1 0 0,0 1 1 0 0,0 0-1 0 0,0 1 1 0 0,1 0-1 0 0,-1 0 1 0 0,1 1-1 0 0,0-1 1 0 0,1 2-1 0 0,-7 7 1 0 0,-10 13 85 0 0,-24 38 0 0 0,16-22 117 0 0,31-43-361 0 0,-1 1 0 0 0,1-1-1 0 0,-1 1 1 0 0,1-1-1 0 0,-1 1 1 0 0,1-1-1 0 0,0 1 1 0 0,-1 0 0 0 0,1-1-1 0 0,-1 1 1 0 0,1 0-1 0 0,0-1 1 0 0,0 1-1 0 0,-1 0 1 0 0,1-1-1 0 0,0 1 1 0 0,0 0 0 0 0,0-1-1 0 0,0 1 1 0 0,0 0-1 0 0,0 0 1 0 0,0-1-1 0 0,0 1 1 0 0,0 0 0 0 0,0 0-1 0 0,0-1 1 0 0,1 1-1 0 0,-1 0 1 0 0,0 0-1 0 0,1 0-3 0 0,0-1-1 0 0,1 1 0 0 0,-1 0 0 0 0,0-1 1 0 0,0 1-1 0 0,0-1 0 0 0,0 0 0 0 0,0 1 0 0 0,1-1 1 0 0,-1 0-1 0 0,0 0 0 0 0,0 1 0 0 0,0-1 1 0 0,1 0-1 0 0,1-1 0 0 0,62-9-10 0 0,-51 7 13 0 0,-11 2-22 0 0,30-4 76 0 0,1 1 0 0 0,37 0-1 0 0,-63 4-76 0 0,0 0 1 0 0,0 0-1 0 0,0 1 0 0 0,-1 0 1 0 0,1 1-1 0 0,0 0 0 0 0,0 0 1 0 0,-1 0-1 0 0,1 1 0 0 0,-1 0 0 0 0,0 1 1 0 0,0-1-1 0 0,0 1 0 0 0,0 1 1 0 0,7 6-1 0 0,-12-10 3 0 0,0 1 0 0 0,-1 0 0 0 0,1 1 0 0 0,0-1 0 0 0,-1 0 0 0 0,0 0 0 0 0,1 1 0 0 0,-1-1 0 0 0,0 1 0 0 0,0-1 0 0 0,-1 1 0 0 0,1-1 0 0 0,0 1 0 0 0,-1-1 0 0 0,0 1 0 0 0,1 0 0 0 0,-1-1 0 0 0,0 5 0 0 0,-1-2-8 0 0,0 1-1 0 0,0-1 1 0 0,-1 1 0 0 0,0-1-1 0 0,1 0 1 0 0,-2 0 0 0 0,1 0-1 0 0,-5 7 1 0 0,-3 3-17 0 0,0-1 0 0 0,-1 0-1 0 0,-1-1 1 0 0,-21 19 0 0 0,8-10 98 0 0,-39 25 1 0 0,54-40-53 0 0,1-2-1 0 0,-1 1 1 0 0,0-1 0 0 0,0-1-1 0 0,0 0 1 0 0,-1 0 0 0 0,1-1-1 0 0,-13 2 1 0 0,22-5-4 0 0,0 0-1 0 0,0 1 1 0 0,0-1-1 0 0,0 0 1 0 0,0 0-1 0 0,0 0 1 0 0,0-1-1 0 0,0 1 1 0 0,-1 0-1 0 0,1 0 1 0 0,0 0 0 0 0,0-1-1 0 0,0 1 1 0 0,0-1-1 0 0,0 1 1 0 0,0-1-1 0 0,0 1 1 0 0,0-1-1 0 0,1 0 1 0 0,-1 1 0 0 0,0-1-1 0 0,0 0 1 0 0,0 0-1 0 0,1 1 1 0 0,-1-1-1 0 0,-1-2 1 0 0,1 1 5 0 0,0-1 0 0 0,0 0 0 0 0,0 0 0 0 0,0 0 0 0 0,1 1 0 0 0,-1-1 0 0 0,1 0 0 0 0,0 0 0 0 0,0 0 1 0 0,0-4-1 0 0,1-10 30 0 0,2 0 1 0 0,7-31-1 0 0,-7 38-36 0 0,8-26-199 0 0,1 0-1 0 0,2 1 1 0 0,1 0-1 0 0,2 2 1 0 0,2 0-1 0 0,1 1 1 0 0,1 0-1 0 0,1 2 1 0 0,2 1-1 0 0,1 1 1 0 0,1 1-1 0 0,39-31 1 0 0,-53 48-996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3.183"/>
    </inkml:context>
    <inkml:brush xml:id="br0">
      <inkml:brushProperty name="width" value="0.035" units="cm"/>
      <inkml:brushProperty name="height" value="0.035" units="cm"/>
      <inkml:brushProperty name="color" value="#004F8B"/>
    </inkml:brush>
  </inkml:definitions>
  <inkml:trace contextRef="#ctx0" brushRef="#br0">1 70 4089 0 0,'5'-6'1071'0'0,"0"0"0"0"0,-1 0 0 0 0,1-1 0 0 0,-1 1 0 0 0,0-1 0 0 0,4-11 0 0 0,-1 4 1731 0 0,-6 21 787 0 0,5 15-2425 0 0,4 19-1168 0 0,-9-5 195 0 0,-2 0-1 0 0,-1 0 0 0 0,-2-1 0 0 0,-15 67 0 0 0,-3 27-490 0 0,21-127 276 0 0,1 1 1 0 0,0-1-1 0 0,0 1 0 0 0,0 0 0 0 0,0-1 1 0 0,1 1-1 0 0,-1-1 0 0 0,1 1 0 0 0,-1-1 1 0 0,1 1-1 0 0,1 2 0 0 0,7-2-866 0 0,3-19-157 0 0,17-52-6704 0 0,-21 50 3489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9.687"/>
    </inkml:context>
    <inkml:brush xml:id="br0">
      <inkml:brushProperty name="width" value="0.035" units="cm"/>
      <inkml:brushProperty name="height" value="0.035" units="cm"/>
      <inkml:brushProperty name="color" value="#008C3A"/>
    </inkml:brush>
  </inkml:definitions>
  <inkml:trace contextRef="#ctx0" brushRef="#br0">59 2 13883 0 0,'0'-1'105'0'0,"-1"1"0"0"0,1 0 0 0 0,-1 0 1 0 0,1 0-1 0 0,-1-1 0 0 0,1 1 0 0 0,-1 0 0 0 0,1 0 0 0 0,-1 0 1 0 0,0 0-1 0 0,1 0 0 0 0,-1 0 0 0 0,1 0 0 0 0,-1 0 0 0 0,1 0 1 0 0,-1 0-1 0 0,1 1 0 0 0,-1-1 0 0 0,1 0 0 0 0,-1 0 0 0 0,1 0 1 0 0,-1 1-1 0 0,1-1 0 0 0,-1 0 0 0 0,1 0 0 0 0,0 1 0 0 0,-1-1 0 0 0,1 0 1 0 0,-1 1-1 0 0,1-1 0 0 0,0 1 0 0 0,-1-1 0 0 0,1 0 0 0 0,-1 2 1 0 0,0 21 103 0 0,1-3 145 0 0,-20 168-74 0 0,11-125-163 0 0,2 1-1 0 0,3 81 0 0 0,4-142-105 0 0,0 1 0 0 0,1 0 0 0 0,-1-1 0 0 0,1 1 0 0 0,0 0 1 0 0,0-1-1 0 0,0 1 0 0 0,1-1 0 0 0,-1 1 0 0 0,1-1 0 0 0,0 0 0 0 0,0 0 0 0 0,0 1 0 0 0,0-1 0 0 0,0-1 1 0 0,1 1-1 0 0,0 0 0 0 0,-1-1 0 0 0,4 3 0 0 0,0-1 38 0 0,0 0 0 0 0,0-1 1 0 0,0 0-1 0 0,1-1 0 0 0,-1 1 1 0 0,1-1-1 0 0,0 0 0 0 0,-1-1 1 0 0,13 2-1 0 0,6-2 103 0 0,0-1 1 0 0,0 0 0 0 0,0-2-1 0 0,41-9 1 0 0,-26 2-111 0 0,0-2 1 0 0,-1-1 0 0 0,-1-2-1 0 0,63-34 1 0 0,-34 10-542 0 0,99-75-1 0 0,-101 63-104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3.941"/>
    </inkml:context>
    <inkml:brush xml:id="br0">
      <inkml:brushProperty name="width" value="0.035" units="cm"/>
      <inkml:brushProperty name="height" value="0.035" units="cm"/>
      <inkml:brushProperty name="color" value="#004F8B"/>
    </inkml:brush>
  </inkml:definitions>
  <inkml:trace contextRef="#ctx0" brushRef="#br0">294 429 3081 0 0,'9'-10'713'0'0,"-1"0"1"0"0,-1 0-1 0 0,0 0 1 0 0,0-1-1 0 0,-1 0 1 0 0,-1-1-1 0 0,0 0 1 0 0,0 1-1 0 0,-1-1 1 0 0,-1-1-1 0 0,4-20 1 0 0,-5 17-165 0 0,0 0-1 0 0,0 0 1 0 0,-2 0-1 0 0,0 0 1 0 0,-1 0-1 0 0,-1 0 1 0 0,0 1-1 0 0,-8-31 1 0 0,7 40-427 0 0,1 0 1 0 0,-1 0 0 0 0,0 0-1 0 0,-1 0 1 0 0,0 0-1 0 0,1 0 1 0 0,-2 1 0 0 0,1 0-1 0 0,-1 0 1 0 0,1 0 0 0 0,-1 0-1 0 0,-1 1 1 0 0,1 0 0 0 0,-1 0-1 0 0,1 0 1 0 0,-10-4 0 0 0,11 7-72 0 0,0-1 0 0 0,0 1 1 0 0,1-1-1 0 0,-1 1 0 0 0,0 1 0 0 0,0-1 1 0 0,0 0-1 0 0,-1 1 0 0 0,1 0 0 0 0,0 0 1 0 0,0 0-1 0 0,0 0 0 0 0,0 1 1 0 0,0 0-1 0 0,0-1 0 0 0,0 2 0 0 0,0-1 1 0 0,0 0-1 0 0,0 1 0 0 0,1-1 0 0 0,-1 1 1 0 0,1 0-1 0 0,-1 1 0 0 0,1-1 0 0 0,0 0 1 0 0,-1 1-1 0 0,-4 5 0 0 0,-6 10-145 0 0,0 0 0 0 0,1 0 0 0 0,1 2 0 0 0,0-1-1 0 0,2 2 1 0 0,-14 37 0 0 0,-33 134 1 0 0,55-184 105 0 0,0 1 1 0 0,1-1-1 0 0,0 0 0 0 0,0 0 0 0 0,1 0 0 0 0,0 1 0 0 0,0-1 1 0 0,1 0-1 0 0,0 1 0 0 0,1-1 0 0 0,-1 0 0 0 0,4 8 1 0 0,-3-13 8 0 0,-1 1 1 0 0,1-1 0 0 0,0 0 0 0 0,0 0 0 0 0,0 0 0 0 0,1 0 0 0 0,-1 0 0 0 0,1-1 0 0 0,-1 1 0 0 0,1-1 0 0 0,0 0 0 0 0,0 1 0 0 0,0-1-1 0 0,0 0 1 0 0,0-1 0 0 0,1 1 0 0 0,-1-1 0 0 0,1 1 0 0 0,-1-1 0 0 0,1 0 0 0 0,-1 0 0 0 0,1 0 0 0 0,-1-1 0 0 0,1 0 0 0 0,0 1 0 0 0,-1-1 0 0 0,1 0-1 0 0,0-1 1 0 0,4 0 0 0 0,4-1 31 0 0,0 0-1 0 0,0-1 0 0 0,-1-1 0 0 0,1 0 0 0 0,0-1 1 0 0,-1 0-1 0 0,0 0 0 0 0,-1-1 0 0 0,1-1 0 0 0,-1 0 1 0 0,0 0-1 0 0,16-17 0 0 0,-14 13-26 0 0,-1 0 1 0 0,0-1 0 0 0,-1 0-1 0 0,-1-1 1 0 0,0 0-1 0 0,-1 0 1 0 0,0-1-1 0 0,-1 0 1 0 0,9-26 0 0 0,-13 31-41 0 0,-1-1 0 0 0,-1 0 0 0 0,0 1 0 0 0,0-1 1 0 0,-1 0-1 0 0,-1 0 0 0 0,1 0 0 0 0,-1 0 1 0 0,-1 1-1 0 0,-4-16 0 0 0,-4-7-1204 0 0,-25-53 0 0 0,30 73 661 0 0,0 4-502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5.225"/>
    </inkml:context>
    <inkml:brush xml:id="br0">
      <inkml:brushProperty name="width" value="0.035" units="cm"/>
      <inkml:brushProperty name="height" value="0.035" units="cm"/>
      <inkml:brushProperty name="color" value="#004F8B"/>
    </inkml:brush>
  </inkml:definitions>
  <inkml:trace contextRef="#ctx0" brushRef="#br0">598 101 1152 0 0,'2'-6'387'0'0,"-1"0"0"0"0,0-1 0 0 0,0 1 0 0 0,-1 0 0 0 0,0-1-1 0 0,0 1 1 0 0,0-1 0 0 0,-1 1 0 0 0,0 0 0 0 0,0-1 0 0 0,0 1-1 0 0,-5-11 1 0 0,5 16-209 0 0,1 0-1 0 0,-1 1 0 0 0,0-1 1 0 0,0 1-1 0 0,0-1 0 0 0,1 1 0 0 0,-1-1 1 0 0,0 1-1 0 0,0-1 0 0 0,0 1 1 0 0,0 0-1 0 0,0-1 0 0 0,0 1 1 0 0,0 0-1 0 0,0 0 0 0 0,0 0 1 0 0,0 0-1 0 0,0 0 0 0 0,0 0 0 0 0,0 0 1 0 0,0 0-1 0 0,0 0 0 0 0,0 0 1 0 0,0 0-1 0 0,0 1 0 0 0,0-1 1 0 0,0 0-1 0 0,1 1 0 0 0,-1-1 1 0 0,0 1-1 0 0,0-1 0 0 0,0 1 0 0 0,0 0 1 0 0,-33 23 2855 0 0,29-20-2786 0 0,-24 23 286 0 0,1 1-1 0 0,2 1 1 0 0,1 1 0 0 0,1 1-1 0 0,-38 67 1 0 0,15-25-363 0 0,-50 81-9 0 0,-77 106-327 0 0,165-249-22 0 0,7-14-1027 0 0,13-21-3952 0 0,4 0-129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5.596"/>
    </inkml:context>
    <inkml:brush xml:id="br0">
      <inkml:brushProperty name="width" value="0.035" units="cm"/>
      <inkml:brushProperty name="height" value="0.035" units="cm"/>
      <inkml:brushProperty name="color" value="#004F8B"/>
    </inkml:brush>
  </inkml:definitions>
  <inkml:trace contextRef="#ctx0" brushRef="#br0">106 2 2793 0 0,'-1'-1'210'0'0,"0"1"0"0"0,-1 0 0 0 0,1 0 0 0 0,0 0 0 0 0,-1 0 1 0 0,1 0-1 0 0,-1 0 0 0 0,1 0 0 0 0,0 1 0 0 0,-1-1 1 0 0,1 0-1 0 0,0 1 0 0 0,-1-1 0 0 0,1 1 0 0 0,0 0 0 0 0,0-1 1 0 0,0 1-1 0 0,-1 0 0 0 0,1 0 0 0 0,0-1 0 0 0,0 1 0 0 0,0 0 1 0 0,0 0-1 0 0,0 0 0 0 0,0 0 0 0 0,1 1 0 0 0,-1-1 1 0 0,0 0-1 0 0,1 0 0 0 0,-1 0 0 0 0,0 1 0 0 0,1-1 0 0 0,-1 0 1 0 0,1 1-1 0 0,0-1 0 0 0,-1 0 0 0 0,1 1 0 0 0,0-1 0 0 0,0 2 1 0 0,-10 69 4436 0 0,9-54-4392 0 0,-26 131 1036 0 0,11-65-2256 0 0,4 1-4395 0 0,11-77 1213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6.151"/>
    </inkml:context>
    <inkml:brush xml:id="br0">
      <inkml:brushProperty name="width" value="0.035" units="cm"/>
      <inkml:brushProperty name="height" value="0.035" units="cm"/>
      <inkml:brushProperty name="color" value="#004F8B"/>
    </inkml:brush>
  </inkml:definitions>
  <inkml:trace contextRef="#ctx0" brushRef="#br0">597 159 1152 0 0,'7'-5'459'0'0,"0"-1"0"0"0,-1 0 0 0 0,1 0 0 0 0,-1-1 0 0 0,-1 0 0 0 0,1 0 0 0 0,-1 0 0 0 0,0-1 0 0 0,6-14 0 0 0,-10 20-267 0 0,0 0 1 0 0,0 0-1 0 0,-1 0 0 0 0,1-1 0 0 0,-1 1 1 0 0,1 0-1 0 0,-1 0 0 0 0,0-1 1 0 0,0 1-1 0 0,0 0 0 0 0,0-1 1 0 0,0 1-1 0 0,0 0 0 0 0,-1-1 0 0 0,1 1 1 0 0,-1 0-1 0 0,0 0 0 0 0,1 0 1 0 0,-1-1-1 0 0,0 1 0 0 0,0 0 1 0 0,-1 0-1 0 0,1 0 0 0 0,0 0 1 0 0,-1 1-1 0 0,1-1 0 0 0,-1 0 0 0 0,1 0 1 0 0,-1 1-1 0 0,0-1 0 0 0,0 1 1 0 0,0 0-1 0 0,0-1 0 0 0,0 1 1 0 0,0 0-1 0 0,0 0 0 0 0,0 0 0 0 0,0 1 1 0 0,0-1-1 0 0,-1 0 0 0 0,1 1 1 0 0,-3-1-1 0 0,0 0-61 0 0,0 1 0 0 0,-1-1 0 0 0,1 1 1 0 0,-1 0-1 0 0,1 0 0 0 0,-1 1 0 0 0,1 0 0 0 0,-1 0 0 0 0,1 0 1 0 0,0 1-1 0 0,0-1 0 0 0,0 1 0 0 0,0 0 0 0 0,0 1 0 0 0,0-1 1 0 0,0 1-1 0 0,1 0 0 0 0,-1 0 0 0 0,1 1 0 0 0,0-1 0 0 0,0 1 1 0 0,-6 6-1 0 0,-10 12-21 0 0,1 0 0 0 0,-29 44 0 0 0,46-62-80 0 0,-60 94 247 0 0,-96 211 1 0 0,149-289-225 0 0,1 2 0 0 0,-9 34 0 0 0,15-52-47 0 0,1 1 0 0 0,0-1 0 0 0,0 1 0 0 0,1 0 0 0 0,-1-1-1 0 0,1 1 1 0 0,0 0 0 0 0,0-1 0 0 0,1 1 0 0 0,0 0 0 0 0,-1-1 0 0 0,1 1 0 0 0,1-1 0 0 0,-1 1-1 0 0,1-1 1 0 0,-1 0 0 0 0,1 1 0 0 0,1-1 0 0 0,3 6 0 0 0,-4-8-19 0 0,0-1-1 0 0,0 1 1 0 0,1-1 0 0 0,-1 1 0 0 0,1-1 0 0 0,-1 0-1 0 0,1 0 1 0 0,-1 0 0 0 0,1 0 0 0 0,0 0 0 0 0,0-1-1 0 0,-1 1 1 0 0,1-1 0 0 0,0 0 0 0 0,0 0 0 0 0,-1 0-1 0 0,1 0 1 0 0,0 0 0 0 0,0-1 0 0 0,-1 1-1 0 0,1-1 1 0 0,0 1 0 0 0,-1-1 0 0 0,1 0 0 0 0,0 0-1 0 0,-1 0 1 0 0,3-2 0 0 0,7-3-51 0 0,-1 0 1 0 0,1-1-1 0 0,-1 0 0 0 0,13-12 1 0 0,-9 5-18 0 0,0 0 1 0 0,-1-2-1 0 0,-1 1 0 0 0,0-2 1 0 0,-1 1-1 0 0,15-30 1 0 0,-22 38 50 0 0,0 0 0 0 0,-1-1 0 0 0,-1 0 0 0 0,1 0 0 0 0,-1 0 0 0 0,-1 0 0 0 0,0-1 1 0 0,0 1-1 0 0,-1-1 0 0 0,0 1 0 0 0,0-1 0 0 0,-1 1 0 0 0,-1-1 0 0 0,0 1 0 0 0,0-1 0 0 0,-3-12 1 0 0,2 18 27 0 0,1-1 1 0 0,-1 1 0 0 0,0 0 0 0 0,0 0 0 0 0,0 0 0 0 0,-1 0-1 0 0,1 0 1 0 0,-1 0 0 0 0,0 1 0 0 0,0-1 0 0 0,0 1 0 0 0,-1 0-1 0 0,1 0 1 0 0,-1 0 0 0 0,1 0 0 0 0,-1 1 0 0 0,0-1 0 0 0,-5-1 0 0 0,2 2-4 0 0,1 0 0 0 0,0 1 0 0 0,-1-1 0 0 0,1 1 0 0 0,-1 1 1 0 0,1-1-1 0 0,-1 1 0 0 0,1 0 0 0 0,-1 1 0 0 0,1 0 0 0 0,-10 2 1 0 0,-5 3-22 0 0,1 0 1 0 0,0 2 0 0 0,1 0 0 0 0,0 1 0 0 0,0 1 0 0 0,-30 22-1 0 0,33-21-233 0 0,2 0-1 0 0,0 2 0 0 0,0-1 0 0 0,-23 29 0 0 0,31-33-291 0 0,1 1-1 0 0,0-1 1 0 0,0 1-1 0 0,1-1 1 0 0,0 1-1 0 0,-5 16 1 0 0,5-9-3596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7.423"/>
    </inkml:context>
    <inkml:brush xml:id="br0">
      <inkml:brushProperty name="width" value="0.035" units="cm"/>
      <inkml:brushProperty name="height" value="0.035" units="cm"/>
      <inkml:brushProperty name="color" value="#004F8B"/>
    </inkml:brush>
  </inkml:definitions>
  <inkml:trace contextRef="#ctx0" brushRef="#br0">12 1 4001 0 0,'0'0'305'0'0,"6"9"3505"0"0,-4-2 2061 0 0,7 35-3558 0 0,-5-21-1912 0 0,0 0 0 0 0,-1 0 0 0 0,0 0 0 0 0,-2 33 0 0 0,-6-14-333 0 0,-12 49 0 0 0,11-65-277 0 0,1 0-1 0 0,1 1 1 0 0,1 0 0 0 0,1 0-1 0 0,1 0 1 0 0,3 32 0 0 0,-2-57 136 0 0,0 1 1 0 0,0 0-1 0 0,0-1 1 0 0,0 1 0 0 0,0-1-1 0 0,0 1 1 0 0,0 0 0 0 0,0-1-1 0 0,0 1 1 0 0,1 0-1 0 0,-1-1 1 0 0,0 1 0 0 0,0-1-1 0 0,1 1 1 0 0,-1-1-1 0 0,0 1 1 0 0,1-1 0 0 0,-1 1-1 0 0,0-1 1 0 0,1 1-1 0 0,-1-1 1 0 0,1 1 0 0 0,-1-1-1 0 0,1 0 1 0 0,-1 1-1 0 0,1-1 1 0 0,-1 0 0 0 0,1 1-1 0 0,-1-1 1 0 0,1 0 0 0 0,0 0-1 0 0,-1 1 1 0 0,1-1-1 0 0,-1 0 1 0 0,1 0 0 0 0,0 0-1 0 0,-1 0 1 0 0,1 0-1 0 0,0 0 1 0 0,0 0 0 0 0,24-14-5480 0 0,-12 4 1881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7.852"/>
    </inkml:context>
    <inkml:brush xml:id="br0">
      <inkml:brushProperty name="width" value="0.035" units="cm"/>
      <inkml:brushProperty name="height" value="0.035" units="cm"/>
      <inkml:brushProperty name="color" value="#004F8B"/>
    </inkml:brush>
  </inkml:definitions>
  <inkml:trace contextRef="#ctx0" brushRef="#br0">14 50 2040 0 0,'8'-30'669'0'0,"-7"29"-461"0"0,-1 0 0 0 0,1 0 0 0 0,-1 0 0 0 0,1 0 0 0 0,0-1 0 0 0,-1 1 0 0 0,1 0 0 0 0,0 0 0 0 0,0 1 0 0 0,-1-1 0 0 0,1 0 0 0 0,0 0 0 0 0,0 0 0 0 0,0 0 0 0 0,0 1 0 0 0,0-1 0 0 0,0 0-1 0 0,0 1 1 0 0,1-1 0 0 0,-1 1 0 0 0,0-1 0 0 0,2 1 0 0 0,-2 2 81 0 0,0 0 1 0 0,0 0-1 0 0,0 1 0 0 0,0-1 0 0 0,0 0 1 0 0,-1 1-1 0 0,1-1 0 0 0,-1 1 0 0 0,1-1 0 0 0,-1 1 1 0 0,0-1-1 0 0,0 1 0 0 0,0-1 0 0 0,-1 5 1 0 0,1-4 63 0 0,-4 76 1172 0 0,-19 111 0 0 0,0-13-59 0 0,25-134-4308 0 0,-3-42 2788 0 0,1-1-1 0 0,0 1 0 0 0,0-1 0 0 0,0 1 1 0 0,0 0-1 0 0,0-1 0 0 0,1 1 0 0 0,-1-1 1 0 0,0 1-1 0 0,0-1 0 0 0,0 1 1 0 0,0-1-1 0 0,1 1 0 0 0,-1-1 0 0 0,0 1 1 0 0,0-1-1 0 0,1 1 0 0 0,-1-1 0 0 0,0 1 1 0 0,1-1-1 0 0,-1 1 0 0 0,1-1 1 0 0,-1 1-1 0 0,0-1 0 0 0,1 0 0 0 0,-1 1 1 0 0,1-1-1 0 0,-1 0 0 0 0,1 0 0 0 0,-1 1 1 0 0,1-1-1 0 0,0 0 0 0 0,-1 0 0 0 0,1 0 1 0 0,-1 0-1 0 0,1 1 0 0 0,-1-1 1 0 0,1 0-1 0 0,0 0 0 0 0,-1 0 0 0 0,1 0 1 0 0,-1 0-1 0 0,1-1 0 0 0,-1 1 0 0 0,1 0 1 0 0,0 0-1 0 0,-1 0 0 0 0,1 0 1 0 0,-1-1-1 0 0,1 1 0 0 0,-1 0 0 0 0,1 0 1 0 0,-1-1-1 0 0,1 1 0 0 0,-1 0 0 0 0,0-1 1 0 0,1 1-1 0 0,-1-1 0 0 0,1 1 1 0 0,-1-1-1 0 0,0 1 0 0 0,1 0 0 0 0,-1-1 1 0 0,1 0-1 0 0,5-8-1404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8.510"/>
    </inkml:context>
    <inkml:brush xml:id="br0">
      <inkml:brushProperty name="width" value="0.035" units="cm"/>
      <inkml:brushProperty name="height" value="0.035" units="cm"/>
      <inkml:brushProperty name="color" value="#004F8B"/>
    </inkml:brush>
  </inkml:definitions>
  <inkml:trace contextRef="#ctx0" brushRef="#br0">281 203 3081 0 0,'0'1'92'0'0,"1"0"0"0"0,-1 0 0 0 0,1 0 0 0 0,-1 0 0 0 0,1-1 1 0 0,0 1-1 0 0,0 0 0 0 0,-1 0 0 0 0,1-1 0 0 0,0 1 0 0 0,0 0 0 0 0,0-1 1 0 0,-1 1-1 0 0,1-1 0 0 0,0 1 0 0 0,0-1 0 0 0,0 0 0 0 0,0 1 1 0 0,0-1-1 0 0,0 0 0 0 0,0 0 0 0 0,0 0 0 0 0,0 0 0 0 0,0 1 0 0 0,0-1 1 0 0,0-1-1 0 0,0 1 0 0 0,0 0 0 0 0,0 0 0 0 0,0 0 0 0 0,0 0 1 0 0,0-1-1 0 0,0 1 0 0 0,0 0 0 0 0,0-1 0 0 0,0 1 0 0 0,0-1 0 0 0,0 1 1 0 0,0-1-1 0 0,0 0 0 0 0,-1 1 0 0 0,1-1 0 0 0,0 0 0 0 0,0 1 1 0 0,-1-1-1 0 0,1 0 0 0 0,0 0 0 0 0,-1 0 0 0 0,1-1 0 0 0,1-1 191 0 0,-1-1 0 0 0,1 0 0 0 0,-1 1 0 0 0,0-1 0 0 0,0 0 0 0 0,0 0 0 0 0,-1 1 0 0 0,1-1 0 0 0,-1 0 0 0 0,0 0 0 0 0,-1-8 0 0 0,-1 4-152 0 0,0 0 1 0 0,-1 1 0 0 0,1-1 0 0 0,-2 0-1 0 0,1 1 1 0 0,-1 0 0 0 0,0-1 0 0 0,-1 1-1 0 0,0 1 1 0 0,0-1 0 0 0,0 1 0 0 0,-1 0-1 0 0,0 0 1 0 0,0 1 0 0 0,-7-6 0 0 0,10 9-65 0 0,0 0 1 0 0,0 0 0 0 0,0 0-1 0 0,-1 0 1 0 0,1 0 0 0 0,0 0-1 0 0,-1 1 1 0 0,0 0-1 0 0,1 0 1 0 0,-1 0 0 0 0,0 0-1 0 0,0 0 1 0 0,1 1 0 0 0,-1 0-1 0 0,0 0 1 0 0,0 0 0 0 0,0 0-1 0 0,0 0 1 0 0,1 1-1 0 0,-1 0 1 0 0,0 0 0 0 0,0 0-1 0 0,1 0 1 0 0,-1 0 0 0 0,1 1-1 0 0,-1-1 1 0 0,1 1 0 0 0,0 0-1 0 0,-1 0 1 0 0,1 1-1 0 0,0-1 1 0 0,0 1 0 0 0,-4 4-1 0 0,-6 9-93 0 0,1 0 0 0 0,0 0 1 0 0,1 1-1 0 0,1 1 0 0 0,0 0 0 0 0,1 0 0 0 0,-11 38 0 0 0,10-24 14 0 0,2 0 0 0 0,1 1 0 0 0,2-1 0 0 0,-1 37 1 0 0,5-63 18 0 0,1 1 0 0 0,0-1 0 0 0,0 0 0 0 0,1 0 0 0 0,0 0 1 0 0,0 1-1 0 0,0-1 0 0 0,1 0 0 0 0,0 0 0 0 0,0-1 1 0 0,1 1-1 0 0,-1 0 0 0 0,1-1 0 0 0,0 1 0 0 0,1-1 0 0 0,-1 0 1 0 0,9 8-1 0 0,-9-10 27 0 0,1-1 0 0 0,-1 1 0 0 0,1-1 0 0 0,0 0 0 0 0,0 0 0 0 0,0 0 0 0 0,0 0 0 0 0,1-1 0 0 0,-1 0 0 0 0,0 0 0 0 0,1 0 0 0 0,-1 0 0 0 0,0-1 0 0 0,1 1 0 0 0,-1-1 0 0 0,1 0 0 0 0,-1-1 0 0 0,1 1 0 0 0,-1-1 0 0 0,0 0 0 0 0,1 0 0 0 0,-1 0 0 0 0,0-1 0 0 0,0 1 0 0 0,6-4 0 0 0,8-4 39 0 0,0-1 0 0 0,-1-1 0 0 0,0 0-1 0 0,-1-1 1 0 0,-1-1 0 0 0,0 0 0 0 0,0-1 0 0 0,-1-1-1 0 0,13-19 1 0 0,15-22-432 0 0,41-77-1 0 0,-68 110 102 0 0,-6 8-269 0 0,1 1 1 0 0,-2-1 0 0 0,0-1-1 0 0,0 1 1 0 0,-2-2 0 0 0,0 1-1 0 0,-1 0 1 0 0,6-34 0 0 0,-11 37-476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1.807"/>
    </inkml:context>
    <inkml:brush xml:id="br0">
      <inkml:brushProperty name="width" value="0.035" units="cm"/>
      <inkml:brushProperty name="height" value="0.035" units="cm"/>
      <inkml:brushProperty name="color" value="#004F8B"/>
    </inkml:brush>
  </inkml:definitions>
  <inkml:trace contextRef="#ctx0" brushRef="#br0">40 12 1152 0 0,'-1'0'23'0'0,"1"0"1"0"0,0 0-1 0 0,-1 0 0 0 0,1-1 0 0 0,0 1 1 0 0,-1 0-1 0 0,3-11 13126 0 0,0 31-13079 0 0,-1 0 0 0 0,-1 0-1 0 0,-1-1 1 0 0,-1 1 0 0 0,0-1-1 0 0,-2 1 1 0 0,-10 34 0 0 0,-4 30-4266 0 0,18-84 4145 0 0,0 0 0 0 0,0 0-1 0 0,0 0 1 0 0,-1 0-1 0 0,1 0 1 0 0,0 1 0 0 0,0-1-1 0 0,0 0 1 0 0,0 0-1 0 0,0 0 1 0 0,0 0 0 0 0,0 0-1 0 0,0 0 1 0 0,0 1 0 0 0,0-1-1 0 0,0 0 1 0 0,1 0-1 0 0,-1 0 1 0 0,0 0 0 0 0,0 0-1 0 0,0 0 1 0 0,0 0-1 0 0,0 1 1 0 0,0-1 0 0 0,0 0-1 0 0,0 0 1 0 0,0 0 0 0 0,0 0-1 0 0,0 0 1 0 0,0 0-1 0 0,0 0 1 0 0,1 0 0 0 0,-1 0-1 0 0,0 0 1 0 0,0 1-1 0 0,0-1 1 0 0,0 0 0 0 0,0 0-1 0 0,0 0 1 0 0,0 0 0 0 0,1 0-1 0 0,-1 0 1 0 0,0 0-1 0 0,0 0 1 0 0,0 0 0 0 0,0 0-1 0 0,0 0 1 0 0,0 0-1 0 0,0 0 1 0 0,1 0 0 0 0,-1 0-1 0 0,0 0 1 0 0,0 0 0 0 0,0 0-1 0 0,0 0 1 0 0,0 0-1 0 0,0 0 1 0 0,0-1 0 0 0,1 1-1 0 0,-1 0 1 0 0,0 0-1 0 0,0 0 1 0 0,0 0 0 0 0,0 0-1 0 0,0 0 1 0 0,4-3-2807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2.122"/>
    </inkml:context>
    <inkml:brush xml:id="br0">
      <inkml:brushProperty name="width" value="0.035" units="cm"/>
      <inkml:brushProperty name="height" value="0.035" units="cm"/>
      <inkml:brushProperty name="color" value="#004F8B"/>
    </inkml:brush>
  </inkml:definitions>
  <inkml:trace contextRef="#ctx0" brushRef="#br0">91 1 3081 0 0,'-5'11'573'0'0,"0"0"1"0"0,0 0-1 0 0,-2-1 0 0 0,-11 18 1 0 0,12-21-116 0 0,1 0 0 0 0,-1 1 0 0 0,2-1 0 0 0,-1 1 0 0 0,1 1 0 0 0,0-1 0 0 0,1 0 0 0 0,0 1 0 0 0,1 0 0 0 0,-3 10 0 0 0,2 17-43 0 0,3 48-1 0 0,1-63-959 0 0,1-1 0 0 0,0 1-1 0 0,2-1 1 0 0,1 0 0 0 0,0 0 0 0 0,14 34 0 0 0,-5-34-1050 0 0,-8-14-816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2.497"/>
    </inkml:context>
    <inkml:brush xml:id="br0">
      <inkml:brushProperty name="width" value="0.035" units="cm"/>
      <inkml:brushProperty name="height" value="0.035" units="cm"/>
      <inkml:brushProperty name="color" value="#004F8B"/>
    </inkml:brush>
  </inkml:definitions>
  <inkml:trace contextRef="#ctx0" brushRef="#br0">97 0 2272 0 0,'1'0'58'0'0,"0"0"0"0"0,0 0 0 0 0,-1 0 0 0 0,1 0 0 0 0,0 0 0 0 0,-1 0 0 0 0,1 0 0 0 0,0 1 0 0 0,0-1 0 0 0,-1 0 0 0 0,1 0 0 0 0,0 1 0 0 0,-1-1-1 0 0,1 0 1 0 0,0 1 0 0 0,-1-1 0 0 0,1 0 0 0 0,-1 1 0 0 0,1-1 0 0 0,-1 1 0 0 0,1-1 0 0 0,-1 1 0 0 0,1-1 0 0 0,-1 1 0 0 0,1-1 0 0 0,-1 1-1 0 0,0 0 1 0 0,1 0 0 0 0,-2 23 1807 0 0,-23 27 1166 0 0,21-45-2685 0 0,-12 25 173 0 0,1 0 0 0 0,2 0 0 0 0,1 2 0 0 0,1-1 1 0 0,2 1-1 0 0,2 1 0 0 0,-4 42 0 0 0,10-68-835 0 0,0 0 0 0 0,0 0 0 0 0,1 0 0 0 0,0 0 0 0 0,3 11 0 0 0,-4-17 198 0 0,1 0 1 0 0,-1 0-1 0 0,1 0 0 0 0,0 0 1 0 0,0 0-1 0 0,0-1 0 0 0,0 1 1 0 0,0 0-1 0 0,0 0 0 0 0,1-1 1 0 0,-1 1-1 0 0,0-1 0 0 0,1 1 0 0 0,-1-1 1 0 0,1 0-1 0 0,0 0 0 0 0,-1 1 1 0 0,1-1-1 0 0,0 0 0 0 0,0 0 1 0 0,-1-1-1 0 0,1 1 0 0 0,0 0 1 0 0,0-1-1 0 0,4 2 0 0 0,6-2-3080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5:29.940"/>
    </inkml:context>
    <inkml:brush xml:id="br0">
      <inkml:brushProperty name="width" value="0.035" units="cm"/>
      <inkml:brushProperty name="height" value="0.035" units="cm"/>
      <inkml:brushProperty name="color" value="#008C3A"/>
    </inkml:brush>
  </inkml:definitions>
  <inkml:trace contextRef="#ctx0" brushRef="#br0">97 1 18948 0 0,'-12'4'810'0'0,"8"-3"-669"0"0,0 1 0 0 0,1-1 0 0 0,-1 1 0 0 0,0-1 0 0 0,1 1-1 0 0,-1 0 1 0 0,1 0 0 0 0,-6 5 0 0 0,3 0 36 0 0,1 0 0 0 0,0 1 0 0 0,1-1 0 0 0,0 1 0 0 0,0 0 0 0 0,1 0 0 0 0,-1 0 0 0 0,2 0-1 0 0,-1 1 1 0 0,1-1 0 0 0,1 1 0 0 0,-1 0 0 0 0,1-1 0 0 0,1 1 0 0 0,0 12 0 0 0,3 8-476 0 0,1 1 0 0 0,2-1 0 0 0,11 36-1 0 0,7 37-305 0 0,-16-34 209 0 0,-2 0 0 0 0,-5 87 0 0 0,-22 137-604 0 0,3-51-698 0 0,17-191-100 0 0,6-12-4195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2.985"/>
    </inkml:context>
    <inkml:brush xml:id="br0">
      <inkml:brushProperty name="width" value="0.035" units="cm"/>
      <inkml:brushProperty name="height" value="0.035" units="cm"/>
      <inkml:brushProperty name="color" value="#004F8B"/>
    </inkml:brush>
  </inkml:definitions>
  <inkml:trace contextRef="#ctx0" brushRef="#br0">298 199 3681 0 0,'-1'1'177'0'0,"-1"-1"1"0"0,1 1 0 0 0,0-1 0 0 0,-1 1-1 0 0,1-1 1 0 0,-1 0 0 0 0,1 0-1 0 0,0 0 1 0 0,-1 0 0 0 0,1 0-1 0 0,-1 0 1 0 0,1 0 0 0 0,0-1-1 0 0,-1 1 1 0 0,1 0 0 0 0,-1-1 0 0 0,1 1-1 0 0,0-1 1 0 0,-1 1 0 0 0,1-1-1 0 0,0 0 1 0 0,0 1 0 0 0,0-1-1 0 0,-1 0 1 0 0,-1-2 0 0 0,-33-25 2267 0 0,34 26-2257 0 0,-19-16 634 0 0,-2-3 36 0 0,-1 1 1 0 0,-40-25-1 0 0,63 44-841 0 0,0 1-1 0 0,0-1 1 0 0,0 1 0 0 0,0-1-1 0 0,0 1 1 0 0,0 0-1 0 0,0-1 1 0 0,0 1 0 0 0,0 0-1 0 0,0 0 1 0 0,0 0 0 0 0,0 0-1 0 0,0 0 1 0 0,0 0-1 0 0,0 0 1 0 0,0 0 0 0 0,0 0-1 0 0,0 0 1 0 0,0 0 0 0 0,0 1-1 0 0,0-1 1 0 0,0 1-1 0 0,0-1 1 0 0,0 0 0 0 0,0 1-1 0 0,0-1 1 0 0,-1 2-1 0 0,-1 0 12 0 0,1 0-1 0 0,0 1 0 0 0,0-1 0 0 0,0 1 0 0 0,0 0 0 0 0,1-1 0 0 0,-1 1 0 0 0,1 0 1 0 0,-2 4-1 0 0,-3 10 51 0 0,1 0 0 0 0,-4 28 0 0 0,7-37-53 0 0,-1 10-4 0 0,-12 82-88 0 0,14-91 72 0 0,1 0 1 0 0,0 1 0 0 0,0-1 0 0 0,1 0-1 0 0,0 0 1 0 0,1 1 0 0 0,0-1 0 0 0,4 12 0 0 0,-5-18 10 0 0,0-1 1 0 0,0 0-1 0 0,0 0 1 0 0,0 0-1 0 0,0 0 1 0 0,1 0-1 0 0,-1-1 1 0 0,1 1-1 0 0,-1 0 1 0 0,1 0-1 0 0,-1-1 1 0 0,1 1 0 0 0,0-1-1 0 0,0 0 1 0 0,0 0-1 0 0,0 1 1 0 0,0-1-1 0 0,0 0 1 0 0,0-1-1 0 0,0 1 1 0 0,4 1-1 0 0,-2-2 13 0 0,0 1 0 0 0,1-1 0 0 0,-1 0-1 0 0,1 0 1 0 0,-1-1 0 0 0,1 1-1 0 0,-1-1 1 0 0,0 0 0 0 0,1 0 0 0 0,5-3-1 0 0,8-4 52 0 0,-1 0 0 0 0,0-2 0 0 0,30-20-1 0 0,-26 14-38 0 0,-1 0 0 0 0,0-2 0 0 0,-1 0 0 0 0,-1-1 0 0 0,-1-1 0 0 0,16-23 0 0 0,-24 30-517 0 0,0-2 0 0 0,-1 0 0 0 0,0 0-1 0 0,-1 0 1 0 0,0-1 0 0 0,-2 0 0 0 0,0 0 0 0 0,-1-1-1 0 0,0 1 1 0 0,2-26 0 0 0,-6 27-3766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6:59.493"/>
    </inkml:context>
    <inkml:brush xml:id="br0">
      <inkml:brushProperty name="width" value="0.035" units="cm"/>
      <inkml:brushProperty name="height" value="0.035" units="cm"/>
      <inkml:brushProperty name="color" value="#004F8B"/>
    </inkml:brush>
  </inkml:definitions>
  <inkml:trace contextRef="#ctx0" brushRef="#br0">371 23 2529 0 0,'0'-1'469'0'0,"0"0"0"0"0,0 0 0 0 0,0 0 1 0 0,0 0-1 0 0,-1 0 0 0 0,1 0 1 0 0,0 0-1 0 0,0 0 0 0 0,0 0 1 0 0,-1 0-1 0 0,1 0 0 0 0,-1 0 1 0 0,1 0-1 0 0,0 0 0 0 0,-1 1 0 0 0,0-1 1 0 0,1 0-1 0 0,-1 0 0 0 0,-1-1 1 0 0,-14 0 2083 0 0,13 2-2424 0 0,0 1 0 0 0,1 0 0 0 0,-1 0 0 0 0,1 0 0 0 0,-1 0 0 0 0,1 1 0 0 0,-1-1 1 0 0,1 1-1 0 0,0-1 0 0 0,-1 1 0 0 0,1 0 0 0 0,-2 2 0 0 0,-23 35 384 0 0,1 1-1 0 0,2 1 1 0 0,-30 72-1 0 0,5-11-216 0 0,18-42-281 0 0,-70 101 1 0 0,131-184-5587 0 0,-18 11 3685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0.445"/>
    </inkml:context>
    <inkml:brush xml:id="br0">
      <inkml:brushProperty name="width" value="0.035" units="cm"/>
      <inkml:brushProperty name="height" value="0.035" units="cm"/>
      <inkml:brushProperty name="color" value="#004F8B"/>
    </inkml:brush>
  </inkml:definitions>
  <inkml:trace contextRef="#ctx0" brushRef="#br0">0 147 3681 0 0,'2'-4'622'0'0,"1"0"0"0"0,-1-1 1 0 0,1 1-1 0 0,-1 1 0 0 0,1-1 0 0 0,1 0 1 0 0,-1 1-1 0 0,0 0 0 0 0,1-1 0 0 0,0 1 1 0 0,4-2-1 0 0,-2-1 490 0 0,7-4-426 0 0,1 0 1 0 0,0 0 0 0 0,1 2-1 0 0,0-1 1 0 0,0 2-1 0 0,1 0 1 0 0,0 1-1 0 0,23-6 1 0 0,-18 7-724 0 0,0 1 0 0 0,-1 1 1 0 0,1 1-1 0 0,0 0 1 0 0,0 2-1 0 0,0 1 0 0 0,0 0 1 0 0,0 1-1 0 0,0 2 0 0 0,37 10 1 0 0,-58-14 30 0 0,1 0 0 0 0,-1 0 0 0 0,0 0 0 0 0,1 0 0 0 0,-1 0 0 0 0,0 1 0 0 0,1-1 0 0 0,-1 0 0 0 0,0 0 0 0 0,1 0 0 0 0,-1 0 0 0 0,0 1 0 0 0,0-1 0 0 0,1 0 0 0 0,-1 0 0 0 0,0 1 0 0 0,0-1 0 0 0,1 0 0 0 0,-1 0 0 0 0,0 1 0 0 0,0-1 0 0 0,0 0 0 0 0,0 1 0 0 0,0-1 0 0 0,1 0 0 0 0,-1 1 0 0 0,0-1 0 0 0,0 0 0 0 0,0 1 0 0 0,0-1 0 0 0,0 0 0 0 0,0 1 0 0 0,0-1 0 0 0,0 0 0 0 0,0 1 0 0 0,0-1 0 0 0,0 0-1 0 0,0 1 1 0 0,0-1 0 0 0,-1 0 0 0 0,1 1 0 0 0,0-1 0 0 0,0 1 0 0 0,-15 17-44 0 0,-25 12 98 0 0,39-29-53 0 0,-206 153 339 0 0,177-127-363 0 0,1 1 1 0 0,1 1-1 0 0,2 2 0 0 0,-32 47 1 0 0,57-78 23 0 0,0 1 1 0 0,1 0-1 0 0,-1-1 1 0 0,1 1-1 0 0,-1 0 1 0 0,1 0 0 0 0,0-1-1 0 0,-1 1 1 0 0,1 0-1 0 0,0 0 1 0 0,-1-1-1 0 0,1 1 1 0 0,0 0 0 0 0,0 0-1 0 0,0 0 1 0 0,0-1-1 0 0,-1 1 1 0 0,1 0-1 0 0,0 0 1 0 0,1 0 0 0 0,-1 0-1 0 0,0 0 1 0 0,0-1-1 0 0,0 1 1 0 0,0 0-1 0 0,1 0 1 0 0,-1 0 0 0 0,0-1-1 0 0,1 1 1 0 0,-1 0-1 0 0,0 0 1 0 0,2 0 0 0 0,-1 0 3 0 0,1 0 0 0 0,0 0 0 0 0,-1 0 0 0 0,1 0 0 0 0,0-1 0 0 0,0 1 0 0 0,0 0 0 0 0,0-1 0 0 0,0 0 1 0 0,0 1-1 0 0,0-1 0 0 0,4 0 0 0 0,60-6-72 0 0,-7-9-648 0 0,92-36 0 0 0,-95 31-602 0 0,13-7-3511 0 0,-34 12 454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0.727"/>
    </inkml:context>
    <inkml:brush xml:id="br0">
      <inkml:brushProperty name="width" value="0.035" units="cm"/>
      <inkml:brushProperty name="height" value="0.035" units="cm"/>
      <inkml:brushProperty name="color" value="#004F8B"/>
    </inkml:brush>
  </inkml:definitions>
  <inkml:trace contextRef="#ctx0" brushRef="#br0">73 1 2272 0 0,'-4'6'719'0'0,"0"0"0"0"0,1 0 0 0 0,-1 1 0 0 0,1-1 0 0 0,0 1 0 0 0,1 0 0 0 0,-1-1 0 0 0,1 2 0 0 0,1-1-1 0 0,-2 10 1 0 0,-2 7 1069 0 0,-5 7 465 0 0,-12 45 110 0 0,21-70-2297 0 0,0 0 0 0 0,0 0 0 0 0,1 0 0 0 0,-1 0 0 0 0,1 0 0 0 0,1 0 0 0 0,-1 0 0 0 0,1 0 0 0 0,3 11 0 0 0,-3-14-75 0 0,1-1 1 0 0,0 1-1 0 0,0-1 0 0 0,0 0 1 0 0,0 0-1 0 0,0 0 1 0 0,0 0-1 0 0,0 0 0 0 0,1 0 1 0 0,-1 0-1 0 0,1-1 1 0 0,-1 1-1 0 0,1-1 0 0 0,0 0 1 0 0,0 1-1 0 0,-1-1 1 0 0,1-1-1 0 0,0 1 1 0 0,0 0-1 0 0,0-1 0 0 0,0 1 1 0 0,0-1-1 0 0,0 0 1 0 0,4 0-1 0 0,5 0-133 0 0,0 0 1 0 0,0-1-1 0 0,0 0 0 0 0,21-5 1 0 0,6-7-486 0 0,-1-3-1 0 0,0 0 1 0 0,-1-3 0 0 0,-1-1 0 0 0,35-25 0 0 0,-45 28-327 0 0,17-10-3376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0.928"/>
    </inkml:context>
    <inkml:brush xml:id="br0">
      <inkml:brushProperty name="width" value="0.035" units="cm"/>
      <inkml:brushProperty name="height" value="0.035" units="cm"/>
      <inkml:brushProperty name="color" value="#004F8B"/>
    </inkml:brush>
  </inkml:definitions>
  <inkml:trace contextRef="#ctx0" brushRef="#br0">369 1 600 0 0,'-8'4'490'0'0,"0"1"0"0"0,-1 0 0 0 0,2 0-1 0 0,-1 1 1 0 0,0 0 0 0 0,1 0 0 0 0,0 1 0 0 0,1 0 0 0 0,0 0 0 0 0,0 1-1 0 0,0 0 1 0 0,-8 15 0 0 0,-8 9 833 0 0,-25 33 2407 0 0,-67 123-1 0 0,72-97-4215 0 0,8 2-3844 0 0,25-64-379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4.097"/>
    </inkml:context>
    <inkml:brush xml:id="br0">
      <inkml:brushProperty name="width" value="0.035" units="cm"/>
      <inkml:brushProperty name="height" value="0.035" units="cm"/>
      <inkml:brushProperty name="color" value="#004F8B"/>
    </inkml:brush>
  </inkml:definitions>
  <inkml:trace contextRef="#ctx0" brushRef="#br0">271 52 976 0 0,'7'-6'4'0'0,"19"-22"909"0"0,-25 16 450 0 0,-19 7 892 0 0,12 5-1725 0 0,1 1 1 0 0,0 0-1 0 0,-1 0 1 0 0,1 0 0 0 0,0 1-1 0 0,0 0 1 0 0,0 0-1 0 0,0 0 1 0 0,1 0 0 0 0,-1 1-1 0 0,0 0 1 0 0,1 0-1 0 0,0 0 1 0 0,0 1 0 0 0,0-1-1 0 0,0 1 1 0 0,-4 5-1 0 0,0 1 93 0 0,-1 1-1 0 0,1 0 1 0 0,1 1-1 0 0,0 0 1 0 0,-7 18-1 0 0,-129 325-2870 0 0,141-349 1137 0 0,5-5-1108 0 0,4-9-1220 0 0,-2 0-315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5.020"/>
    </inkml:context>
    <inkml:brush xml:id="br0">
      <inkml:brushProperty name="width" value="0.035" units="cm"/>
      <inkml:brushProperty name="height" value="0.035" units="cm"/>
      <inkml:brushProperty name="color" value="#004F8B"/>
    </inkml:brush>
  </inkml:definitions>
  <inkml:trace contextRef="#ctx0" brushRef="#br0">10 662 3081 0 0,'0'0'113'0'0,"0"0"0"0"0,0 0 0 0 0,0 1 0 0 0,0-1 0 0 0,0 0 0 0 0,-1 0 0 0 0,1 0 0 0 0,0 1 0 0 0,0-1 0 0 0,0 0 0 0 0,0 0 0 0 0,0 0 0 0 0,0 0 0 0 0,0 0-1 0 0,-1 1 1 0 0,1-1 0 0 0,0 0 0 0 0,0 0 0 0 0,0 0 0 0 0,0 0 0 0 0,-1 0 0 0 0,1 0 0 0 0,0 0 0 0 0,0 0 0 0 0,0 1 0 0 0,-1-1 0 0 0,1 0 0 0 0,0 0 0 0 0,0 0 0 0 0,0 0 0 0 0,-1 0 0 0 0,1 0 0 0 0,0 0 0 0 0,0 0 0 0 0,0 0 0 0 0,-1 0 0 0 0,1 0 0 0 0,0-1 0 0 0,0 1 0 0 0,0 0 0 0 0,-1 0 0 0 0,1 0 0 0 0,0 0 0 0 0,0 0 0 0 0,0 0 0 0 0,0 0 0 0 0,-1 0 0 0 0,1-1 0 0 0,0 1 0 0 0,0 0 0 0 0,0 0 0 0 0,0 0 0 0 0,0 0 0 0 0,-1 0 0 0 0,1-1 0 0 0,0 1 0 0 0,0 0 0 0 0,0 0 0 0 0,0 0 0 0 0,0-1 0 0 0,0 1 0 0 0,0-21 1750 0 0,9-25-769 0 0,0 8-170 0 0,52-179 1725 0 0,-52 192-2558 0 0,2 0 1 0 0,1 1 0 0 0,1 0-1 0 0,1 1 1 0 0,0 1-1 0 0,26-30 1 0 0,-22 32-56 0 0,1 0 0 0 0,1 0 0 0 0,42-29 0 0 0,-57 44-65 0 0,0 1 0 0 0,1 1 0 0 0,-1-1 0 0 0,1 1 0 0 0,0 0-1 0 0,0 1 1 0 0,1-1 0 0 0,-1 1 0 0 0,0 0 0 0 0,1 1 0 0 0,-1 0-1 0 0,1 0 1 0 0,-1 0 0 0 0,1 0 0 0 0,0 1 0 0 0,-1 1-1 0 0,1-1 1 0 0,0 1 0 0 0,-1 0 0 0 0,1 0 0 0 0,11 5 0 0 0,-13-4-47 0 0,1 2 1 0 0,-1-1 0 0 0,-1 0 0 0 0,1 1 0 0 0,-1 0-1 0 0,1 0 1 0 0,-1 0 0 0 0,0 1 0 0 0,0-1-1 0 0,-1 1 1 0 0,0 0 0 0 0,1 0 0 0 0,-2 0 0 0 0,1 0-1 0 0,0 1 1 0 0,-1-1 0 0 0,0 1 0 0 0,-1 0 0 0 0,1-1-1 0 0,-1 1 1 0 0,0 0 0 0 0,0 0 0 0 0,-1 0-1 0 0,0 0 1 0 0,0 0 0 0 0,0 0 0 0 0,-2 9 0 0 0,-1 4-21 0 0,0-1 1 0 0,-1-1 0 0 0,-1 1-1 0 0,0-1 1 0 0,-2 1 0 0 0,0-1-1 0 0,-16 27 1 0 0,12-23 70 0 0,-2-1-1 0 0,0 0 1 0 0,-2 0 0 0 0,0-2-1 0 0,-1 0 1 0 0,0-1 0 0 0,-26 21-1 0 0,42-38 28 0 0,0 0 0 0 0,-1 1 0 0 0,1-1 0 0 0,0 0 0 0 0,0 0 0 0 0,0 0-1 0 0,-1 1 1 0 0,1-1 0 0 0,0 0 0 0 0,0 0 0 0 0,-1 0 0 0 0,1 1 0 0 0,0-1 0 0 0,0 0-1 0 0,-1 0 1 0 0,1 0 0 0 0,0 0 0 0 0,-1 0 0 0 0,1 0 0 0 0,0 0 0 0 0,0 1 0 0 0,-1-1 0 0 0,1 0-1 0 0,0 0 1 0 0,-1 0 0 0 0,1 0 0 0 0,0-1 0 0 0,-1 1 0 0 0,1 0 0 0 0,0 0 0 0 0,-1 0-1 0 0,1 0 1 0 0,0 0 0 0 0,0 0 0 0 0,-1 0 0 0 0,1 0 0 0 0,0-1 0 0 0,0 1 0 0 0,-1 0-1 0 0,1 0 1 0 0,0 0 0 0 0,0-1 0 0 0,-1 1 0 0 0,1 0 0 0 0,0 0 0 0 0,0 0 0 0 0,0-1 0 0 0,-1 1-1 0 0,3-21 307 0 0,13-23 319 0 0,3 8-661 0 0,1 2 0 0 0,2 0-1 0 0,1 1 1 0 0,2 1 0 0 0,1 2 0 0 0,1 0 0 0 0,2 2-1 0 0,1 1 1 0 0,1 1 0 0 0,1 1 0 0 0,34-20-1 0 0,-59 41 16 0 0,1 0-1 0 0,0 1 0 0 0,0 0 0 0 0,0 0 1 0 0,0 0-1 0 0,0 1 0 0 0,0 0 0 0 0,14-1 1 0 0,-19 3-5 0 0,0 0 1 0 0,0 0-1 0 0,1 0 1 0 0,-1 0-1 0 0,0 0 1 0 0,0 1 0 0 0,0-1-1 0 0,0 1 1 0 0,0-1-1 0 0,0 1 1 0 0,0 0 0 0 0,0 0-1 0 0,0 0 1 0 0,0 0-1 0 0,-1 0 1 0 0,1 0-1 0 0,0 1 1 0 0,0-1 0 0 0,-1 0-1 0 0,1 1 1 0 0,-1 0-1 0 0,0-1 1 0 0,1 1-1 0 0,-1 0 1 0 0,0 0 0 0 0,0-1-1 0 0,0 1 1 0 0,0 0-1 0 0,0 0 1 0 0,-1 0 0 0 0,1 0-1 0 0,0 0 1 0 0,-1 0-1 0 0,1 5 1 0 0,1 6-121 0 0,-1 1 0 0 0,-1-1 0 0 0,0 1-1 0 0,0-1 1 0 0,-1 1 0 0 0,-6 25 0 0 0,-29 84-23 0 0,18-66 167 0 0,-53 146-101 0 0,44-129-142 0 0,23-54-262 0 0,18-34-390 0 0,17-33-2591 0 0,-14 17 506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5.379"/>
    </inkml:context>
    <inkml:brush xml:id="br0">
      <inkml:brushProperty name="width" value="0.035" units="cm"/>
      <inkml:brushProperty name="height" value="0.035" units="cm"/>
      <inkml:brushProperty name="color" value="#004F8B"/>
    </inkml:brush>
  </inkml:definitions>
  <inkml:trace contextRef="#ctx0" brushRef="#br0">292 193 600 0 0,'-43'31'4655'0'0,"28"-19"-3227"0"0,-3 3-591 0 0,-1 2 0 0 0,2 0 0 0 0,0 1 0 0 0,1 1 0 0 0,1 0 0 0 0,-24 41 0 0 0,21-29-517 0 0,2 1 1 0 0,1 0-1 0 0,2 1 1 0 0,-11 40-1 0 0,23-67-283 0 0,-1-1 0 0 0,1 1 0 0 0,0-1 0 0 0,0 1 0 0 0,1 0 0 0 0,0-1 0 0 0,1 11 0 0 0,-1-15-31 0 0,0 0 0 0 0,1 0 0 0 0,-1 0-1 0 0,1 0 1 0 0,-1 1 0 0 0,1-1 0 0 0,-1 0-1 0 0,1 0 1 0 0,0-1 0 0 0,0 1 0 0 0,-1 0 0 0 0,1 0-1 0 0,0 0 1 0 0,0 0 0 0 0,0-1 0 0 0,0 1-1 0 0,0 0 1 0 0,0-1 0 0 0,0 1 0 0 0,0-1 0 0 0,0 1-1 0 0,0-1 1 0 0,0 1 0 0 0,1-1 0 0 0,-1 0-1 0 0,0 0 1 0 0,0 0 0 0 0,0 1 0 0 0,0-1-1 0 0,1 0 1 0 0,-1 0 0 0 0,0-1 0 0 0,0 1 0 0 0,0 0-1 0 0,1 0 1 0 0,-1 0 0 0 0,0-1 0 0 0,0 1-1 0 0,0-1 1 0 0,0 1 0 0 0,0-1 0 0 0,2 0-1 0 0,14-6 46 0 0,0 0-1 0 0,0-1 0 0 0,0 0 0 0 0,-1-2 0 0 0,0 0 0 0 0,-1 0 0 0 0,17-16 1 0 0,7-10 217 0 0,44-51 1 0 0,-27 22-900 0 0,73-111-1 0 0,-99 127-2198 0 0,37-80-1 0 0,-65 124 2543 0 0,-1 2-39 0 0,1 1 1 0 0,-1-1-1 0 0,0 0 1 0 0,0 0-1 0 0,0 0 0 0 0,-1 1 1 0 0,1-1-1 0 0,-1 0 1 0 0,1-5-1 0 0,-2 1-1909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5.725"/>
    </inkml:context>
    <inkml:brush xml:id="br0">
      <inkml:brushProperty name="width" value="0.035" units="cm"/>
      <inkml:brushProperty name="height" value="0.035" units="cm"/>
      <inkml:brushProperty name="color" value="#004F8B"/>
    </inkml:brush>
  </inkml:definitions>
  <inkml:trace contextRef="#ctx0" brushRef="#br0">187 8 3369 0 0,'1'-1'72'0'0,"-1"1"-1"0"0,1-1 1 0 0,0 0 0 0 0,-1 1 0 0 0,1-1 0 0 0,0 1 0 0 0,0-1 0 0 0,-1 1-1 0 0,1-1 1 0 0,0 1 0 0 0,0 0 0 0 0,0-1 0 0 0,0 1 0 0 0,0 0 0 0 0,-1 0 0 0 0,1-1-1 0 0,0 1 1 0 0,0 0 0 0 0,0 0 0 0 0,0 0 0 0 0,0 0 0 0 0,0 0 0 0 0,0 0-1 0 0,0 0 1 0 0,-1 1 0 0 0,1-1 0 0 0,0 0 0 0 0,1 1 0 0 0,-1 0 99 0 0,0 0-1 0 0,0 0 1 0 0,0 1 0 0 0,-1-1 0 0 0,1 0-1 0 0,0 0 1 0 0,-1 1 0 0 0,1-1 0 0 0,-1 1 0 0 0,1-1-1 0 0,-1 0 1 0 0,0 1 0 0 0,0-1 0 0 0,1 1 0 0 0,-1 2-1 0 0,-7 57 3464 0 0,-21 38-2023 0 0,-41 98 1 0 0,35-108-2589 0 0,-35 143 0 0 0,67-223 703 0 0,-8 56-923 0 0,9-63 1030 0 0,1 0 0 0 0,0 1 1 0 0,0-1-1 0 0,0 0 0 0 0,0 1 1 0 0,0-1-1 0 0,1 1 0 0 0,-1-1 1 0 0,1 0-1 0 0,-1 1 0 0 0,1-1 1 0 0,0 0-1 0 0,0 0 0 0 0,0 1 0 0 0,0-1 1 0 0,0 0-1 0 0,0 0 0 0 0,1 0 1 0 0,-1 0-1 0 0,1 0 0 0 0,-1-1 1 0 0,4 3-1 0 0,1-1-2775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5.944"/>
    </inkml:context>
    <inkml:brush xml:id="br0">
      <inkml:brushProperty name="width" value="0.035" units="cm"/>
      <inkml:brushProperty name="height" value="0.035" units="cm"/>
      <inkml:brushProperty name="color" value="#004F8B"/>
    </inkml:brush>
  </inkml:definitions>
  <inkml:trace contextRef="#ctx0" brushRef="#br0">110 1 976 0 0,'-39'68'4209'0'0,"27"-48"-3170"0"0,1-1 1 0 0,0 1-1 0 0,2 1 0 0 0,0 0 1 0 0,-10 37-1 0 0,28-65-4012 0 0,-3-2 1935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7:17.723"/>
    </inkml:context>
    <inkml:brush xml:id="br0">
      <inkml:brushProperty name="width" value="0.035" units="cm"/>
      <inkml:brushProperty name="height" value="0.035" units="cm"/>
      <inkml:brushProperty name="color" value="#008C3A"/>
    </inkml:brush>
  </inkml:definitions>
  <inkml:trace contextRef="#ctx0" brushRef="#br0">1303 35 14483 0 0,'-12'-7'519'0'0,"7"4"-472"0"0,0-1-1 0 0,-1 1 0 0 0,0 0 1 0 0,1 0-1 0 0,-1 1 0 0 0,0 0 1 0 0,0 0-1 0 0,-1 0 0 0 0,1 1 1 0 0,0 0-1 0 0,0 0 0 0 0,-12 0 1 0 0,7 7-525 0 0,-1 0 1 0 0,2 1 0 0 0,-1 1 0 0 0,1-1 0 0 0,0 2 0 0 0,0-1-1 0 0,1 1 1 0 0,0 1 0 0 0,-12 16 0 0 0,-123 141-6209 0 0,40-63 5954 0 0,69-68 1617 0 0,1 0-1 0 0,3 2 0 0 0,1 2 1 0 0,-39 67-1 0 0,-80 187 2477 0 0,28-51-2143 0 0,-44 92-495 0 0,22-40-2018 0 0,138-285 936 0 0,3-4 61 0 0,-1-1-1 0 0,1 0 1 0 0,-1 1-1 0 0,0-1 1 0 0,-1-1 0 0 0,1 1-1 0 0,-1 0 1 0 0,0-1-1 0 0,0 0 1 0 0,-1 0 0 0 0,-8 7-1 0 0,3-10-932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6.384"/>
    </inkml:context>
    <inkml:brush xml:id="br0">
      <inkml:brushProperty name="width" value="0.035" units="cm"/>
      <inkml:brushProperty name="height" value="0.035" units="cm"/>
      <inkml:brushProperty name="color" value="#004F8B"/>
    </inkml:brush>
  </inkml:definitions>
  <inkml:trace contextRef="#ctx0" brushRef="#br0">1 192 4321 0 0,'1'1'133'0'0,"-1"-1"0"0"0,1 1 1 0 0,0 0-1 0 0,-1-1 0 0 0,1 1 0 0 0,0 0 1 0 0,0-1-1 0 0,0 1 0 0 0,0-1 0 0 0,0 0 0 0 0,0 1 1 0 0,-1-1-1 0 0,1 0 0 0 0,0 1 0 0 0,0-1 1 0 0,0 0-1 0 0,0 0 0 0 0,0 0 0 0 0,0 0 0 0 0,0 0 1 0 0,0 0-1 0 0,0 0 0 0 0,0 0 0 0 0,0-1 1 0 0,0 1-1 0 0,0 0 0 0 0,0 0 0 0 0,0-1 0 0 0,0 1 1 0 0,0-1-1 0 0,1 0 0 0 0,33-9 1713 0 0,5-8-1210 0 0,71-46-1 0 0,-84 46-1411 0 0,0 2-1 0 0,1 1 0 0 0,0 1 1 0 0,1 1-1 0 0,41-12 1 0 0,-56 22 776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6.620"/>
    </inkml:context>
    <inkml:brush xml:id="br0">
      <inkml:brushProperty name="width" value="0.035" units="cm"/>
      <inkml:brushProperty name="height" value="0.035" units="cm"/>
      <inkml:brushProperty name="color" value="#004F8B"/>
    </inkml:brush>
  </inkml:definitions>
  <inkml:trace contextRef="#ctx0" brushRef="#br0">115 1 4321 0 0,'-7'7'655'0'0,"0"1"0"0"0,0 0-1 0 0,1 0 1 0 0,0 1 0 0 0,1 0 0 0 0,0 0 0 0 0,0 0 0 0 0,1 1 0 0 0,0-1-1 0 0,-4 18 1 0 0,-5 8 400 0 0,0-7-476 0 0,8-20-507 0 0,1 0-1 0 0,0 0 1 0 0,1 1-1 0 0,0 0 1 0 0,-3 12-1 0 0,9-17-2003 0 0,6-10 659 0 0,8-12-343 0 0,-7 3 652 0 0,64-99-4207 0 0,-52 72 4620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6.761"/>
    </inkml:context>
    <inkml:brush xml:id="br0">
      <inkml:brushProperty name="width" value="0.035" units="cm"/>
      <inkml:brushProperty name="height" value="0.035" units="cm"/>
      <inkml:brushProperty name="color" value="#004F8B"/>
    </inkml:brush>
  </inkml:definitions>
  <inkml:trace contextRef="#ctx0" brushRef="#br0">121 0 776 0 0,'-1'0'121'0'0,"0"0"1"0"0,0 0-1 0 0,-1 0 0 0 0,1 0 0 0 0,0 1 0 0 0,-1-1 0 0 0,1 0 1 0 0,0 1-1 0 0,0-1 0 0 0,0 1 0 0 0,-1-1 0 0 0,1 1 1 0 0,0-1-1 0 0,0 1 0 0 0,0 0 0 0 0,0-1 0 0 0,0 1 1 0 0,0 0-1 0 0,0 0 0 0 0,0 0 0 0 0,0 0 0 0 0,0 0 1 0 0,1 0-1 0 0,-1 0 0 0 0,0 0 0 0 0,1 0 0 0 0,-1 1 0 0 0,0 0 1 0 0,-26 39 2255 0 0,17-26-2198 0 0,2 2 0 0 0,-1-1-1 0 0,2 1 1 0 0,0 0 0 0 0,1 1-1 0 0,1-1 1 0 0,1 1 0 0 0,-3 19-1 0 0,7-19-892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7.109"/>
    </inkml:context>
    <inkml:brush xml:id="br0">
      <inkml:brushProperty name="width" value="0.035" units="cm"/>
      <inkml:brushProperty name="height" value="0.035" units="cm"/>
      <inkml:brushProperty name="color" value="#004F8B"/>
    </inkml:brush>
  </inkml:definitions>
  <inkml:trace contextRef="#ctx0" brushRef="#br0">313 35 144 0 0,'-5'-4'907'0'0,"0"0"1"0"0,0 0-1 0 0,-1 1 0 0 0,1 0 1 0 0,-1 0-1 0 0,0 1 0 0 0,0-1 0 0 0,-7-1 1 0 0,9 3-478 0 0,0 0-1 0 0,0 0 1 0 0,1 1 0 0 0,-1-1 0 0 0,0 1-1 0 0,0-1 1 0 0,0 1 0 0 0,0 1 0 0 0,0-1 0 0 0,0 0-1 0 0,0 1 1 0 0,0 0 0 0 0,0 0 0 0 0,0 0-1 0 0,0 0 1 0 0,1 1 0 0 0,-1 0 0 0 0,-6 3 0 0 0,-3 6-481 0 0,1 1 0 0 0,1-1 0 0 0,0 2 1 0 0,0 0-1 0 0,1 0 0 0 0,1 1 0 0 0,0 0 1 0 0,1 0-1 0 0,-10 26 0 0 0,2 1-165 0 0,1 1 0 0 0,-11 59 1 0 0,24-94 91 0 0,1 0 0 0 0,-1 0 0 0 0,2 0 0 0 0,-1 0 0 0 0,1 0 0 0 0,0 0 0 0 0,1 10 0 0 0,-1-15 49 0 0,1-1-1 0 0,-1 1 1 0 0,1-1-1 0 0,0 1 0 0 0,-1-1 1 0 0,1 1-1 0 0,0-1 1 0 0,0 0-1 0 0,0 1 0 0 0,0-1 1 0 0,0 0-1 0 0,0 0 1 0 0,0 1-1 0 0,1-1 0 0 0,-1 0 1 0 0,0 0-1 0 0,0-1 1 0 0,1 1-1 0 0,-1 0 0 0 0,1 0 1 0 0,-1-1-1 0 0,1 1 1 0 0,-1-1-1 0 0,1 1 0 0 0,-1-1 1 0 0,1 1-1 0 0,-1-1 1 0 0,1 0-1 0 0,0 0 0 0 0,-1 0 1 0 0,1 0-1 0 0,0 0 1 0 0,-1 0-1 0 0,1-1 0 0 0,-1 1 1 0 0,1 0-1 0 0,-1-1 1 0 0,3 0-1 0 0,12-3-292 0 0,-1 0-1 0 0,1-1 1 0 0,-1-1 0 0 0,0-1-1 0 0,0 0 1 0 0,17-11 0 0 0,83-62-1653 0 0,-100 69 1638 0 0,24-20-2031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7.575"/>
    </inkml:context>
    <inkml:brush xml:id="br0">
      <inkml:brushProperty name="width" value="0.035" units="cm"/>
      <inkml:brushProperty name="height" value="0.035" units="cm"/>
      <inkml:brushProperty name="color" value="#004F8B"/>
    </inkml:brush>
  </inkml:definitions>
  <inkml:trace contextRef="#ctx0" brushRef="#br0">196 256 776 0 0,'0'-13'1100'0'0,"-2"0"0"0"0,1-1-1 0 0,-2 1 1 0 0,-6-22 0 0 0,7 28-611 0 0,0 0 0 0 0,-1 1 0 0 0,0-1 0 0 0,0 0 0 0 0,0 1 0 0 0,-1 0 0 0 0,0 0 0 0 0,0 0 0 0 0,-1 0 0 0 0,-6-6 0 0 0,11 12-481 0 0,-1-1 0 0 0,0 1-1 0 0,1-1 1 0 0,-1 1 0 0 0,0-1-1 0 0,0 1 1 0 0,1 0-1 0 0,-1-1 1 0 0,0 1 0 0 0,0 0-1 0 0,0 0 1 0 0,0 0-1 0 0,1-1 1 0 0,-1 1 0 0 0,0 0-1 0 0,0 0 1 0 0,0 0-1 0 0,0 0 1 0 0,0 0 0 0 0,1 1-1 0 0,-1-1 1 0 0,0 0-1 0 0,0 0 1 0 0,0 0 0 0 0,1 1-1 0 0,-2 0 1 0 0,-20 18-173 0 0,-8 34-130 0 0,29-51 327 0 0,-10 18 224 0 0,2 1 1 0 0,0-1-1 0 0,1 2 1 0 0,1-1 0 0 0,1 1-1 0 0,1 0 1 0 0,-2 23-1 0 0,7-44-231 0 0,0-1 0 0 0,0 1 0 0 0,0 0 0 0 0,1 0 0 0 0,-1-1 0 0 0,0 1 0 0 0,0 0-1 0 0,0-1 1 0 0,0 1 0 0 0,1 0 0 0 0,-1-1 0 0 0,0 1 0 0 0,1 0 0 0 0,-1-1 0 0 0,1 1 0 0 0,-1 0 0 0 0,1-1-1 0 0,-1 1 1 0 0,1-1 0 0 0,-1 1 0 0 0,1-1 0 0 0,-1 1 0 0 0,1-1 0 0 0,-1 0 0 0 0,1 1 0 0 0,0-1 0 0 0,-1 0-1 0 0,1 1 1 0 0,0-1 0 0 0,-1 0 0 0 0,1 0 0 0 0,0 0 0 0 0,0 1 0 0 0,-1-1 0 0 0,1 0 0 0 0,0 0 0 0 0,0 0 0 0 0,-1 0-1 0 0,1 0 1 0 0,0 0 0 0 0,-1-1 0 0 0,1 1 0 0 0,0 0 0 0 0,0 0 0 0 0,-1 0 0 0 0,1-1 0 0 0,0 1 0 0 0,-1 0-1 0 0,1-1 1 0 0,-1 1 0 0 0,1-1 0 0 0,0 1 0 0 0,0-1 0 0 0,37-23-43 0 0,152-166-1900 0 0,-126 123 1093 0 0,-40 39 458 0 0,-17 20 230 0 0,-1 0-1 0 0,1 0 1 0 0,0 1-1 0 0,1 0 0 0 0,0 0 1 0 0,14-9-1 0 0,-38 66 126 0 0,-28 35-314 0 0,28-57-326 0 0,1 1 0 0 0,2 0 0 0 0,-17 52 0 0 0,31-81 603 0 0,-1 0 0 0 0,0-1 0 0 0,0 1 1 0 0,0 0-1 0 0,0 0 0 0 0,1-1 0 0 0,-1 1 0 0 0,0 0 0 0 0,0 0 0 0 0,0 0 0 0 0,1 0 0 0 0,-1-1 0 0 0,0 1 0 0 0,0 0 0 0 0,1 0 0 0 0,-1 0 0 0 0,0 0 0 0 0,0 0 0 0 0,1 0 0 0 0,-1 0 0 0 0,0 0 0 0 0,0 0 0 0 0,1 0 0 0 0,-1 0 1 0 0,0 0-1 0 0,1 0 0 0 0,-1 0 0 0 0,0 0 0 0 0,0 0 0 0 0,1 0 0 0 0,-1 0 0 0 0,0 0 0 0 0,0 0 0 0 0,1 0 0 0 0,-1 0 0 0 0,0 0 0 0 0,0 0 0 0 0,1 1 0 0 0,-1-1 0 0 0,0 0 0 0 0,0 0 0 0 0,1 0 0 0 0,-1 0 0 0 0,0 1 1 0 0,0-1-1 0 0,0 0 0 0 0,0 0 0 0 0,1 1 0 0 0,-1-1 0 0 0,0 0 0 0 0,0 0 0 0 0,0 1 0 0 0,0-1 0 0 0,0 0 0 0 0,0 0 0 0 0,0 1 0 0 0,0-1 0 0 0,0 0 0 0 0,0 0 0 0 0,0 1 0 0 0,0-1 0 0 0,0 0 0 0 0,0 1 0 0 0,0-1 0 0 0,0 0 1 0 0,0 0-1 0 0,0 1 0 0 0,6-6-1710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8.079"/>
    </inkml:context>
    <inkml:brush xml:id="br0">
      <inkml:brushProperty name="width" value="0.035" units="cm"/>
      <inkml:brushProperty name="height" value="0.035" units="cm"/>
      <inkml:brushProperty name="color" value="#004F8B"/>
    </inkml:brush>
  </inkml:definitions>
  <inkml:trace contextRef="#ctx0" brushRef="#br0">218 0 2272 0 0,'-5'2'6758'0'0,"-1"-1"-6348"0"0,0 1 0 0 0,0-1 0 0 0,0 1 0 0 0,0 1 0 0 0,1-1 0 0 0,-1 1-1 0 0,-6 4 1 0 0,1 5-862 0 0,0 1 1 0 0,1 0-1 0 0,0 0 0 0 0,1 1 0 0 0,0 0 0 0 0,-12 29 0 0 0,-24 37-588 0 0,45-80 1044 0 0,-1 0 0 0 0,1 0 0 0 0,0 0 0 0 0,0 1 1 0 0,-1-1-1 0 0,1 0 0 0 0,0 0 0 0 0,0 0 0 0 0,-1 0 0 0 0,1 1 1 0 0,0-1-1 0 0,0 0 0 0 0,-1 0 0 0 0,1 1 0 0 0,0-1 1 0 0,0 0-1 0 0,0 0 0 0 0,-1 1 0 0 0,1-1 0 0 0,0 0 0 0 0,0 0 1 0 0,0 1-1 0 0,0-1 0 0 0,0 0 0 0 0,0 1 0 0 0,0-1 0 0 0,0 0 1 0 0,-1 1-1 0 0,1-1 0 0 0,0 0 0 0 0,0 0 0 0 0,0 1 1 0 0,1-1-1 0 0,-1 0 0 0 0,0 1 0 0 0,0-1 0 0 0,0 0 0 0 0,0 1 1 0 0,0-1-1 0 0,0 0 0 0 0,0 0 0 0 0,0 1 0 0 0,1-1 0 0 0,-1 1 1 0 0,16-10-199 0 0,20-19-528 0 0,-25 18 541 0 0,1 1 1 0 0,0 1-1 0 0,0-1 1 0 0,1 2 0 0 0,19-9-1 0 0,-29 15 110 0 0,1 0 1 0 0,-1-1-1 0 0,1 1 0 0 0,0 1 0 0 0,0-1 0 0 0,0 0 0 0 0,-1 1 0 0 0,1 0 0 0 0,0 0 0 0 0,0 0 0 0 0,6 1 0 0 0,-8 0 12 0 0,0 0-1 0 0,1-1 0 0 0,-1 1 0 0 0,0 0 1 0 0,0 1-1 0 0,0-1 0 0 0,0 0 1 0 0,-1 1-1 0 0,1-1 0 0 0,0 1 0 0 0,0-1 1 0 0,-1 1-1 0 0,1 0 0 0 0,-1-1 0 0 0,1 1 1 0 0,-1 0-1 0 0,0 0 0 0 0,0 0 0 0 0,0 0 1 0 0,0 1-1 0 0,1 1 0 0 0,-1 1 4 0 0,-1-1 0 0 0,1 1-1 0 0,-1-1 1 0 0,0 1 0 0 0,0-1-1 0 0,0 1 1 0 0,0-1 0 0 0,-1 0 0 0 0,0 1-1 0 0,0-1 1 0 0,0 1 0 0 0,-1-1-1 0 0,1 0 1 0 0,-1 0 0 0 0,0 0 0 0 0,0 0-1 0 0,0 0 1 0 0,-1 0 0 0 0,-2 3-1 0 0,-2 3-33 0 0,0-1-1 0 0,0 0 0 0 0,-1-1 0 0 0,0 1 0 0 0,-1-2 0 0 0,-12 11 1 0 0,-52 25 127 0 0,67-41-55 0 0,0 1-1 0 0,0 0 1 0 0,0-1 0 0 0,0 0-1 0 0,0-1 1 0 0,-1 0 0 0 0,1 0-1 0 0,-1 0 1 0 0,1 0 0 0 0,0-1-1 0 0,-8-1 1 0 0,13 1 19 0 0,0 0 0 0 0,1 0 0 0 0,-1 0 0 0 0,0 0-1 0 0,0 0 1 0 0,0 0 0 0 0,1 0 0 0 0,-1-1 0 0 0,0 1 0 0 0,1 0 0 0 0,-1-1 0 0 0,0 1 0 0 0,0-1 0 0 0,1 1 0 0 0,-1-1 0 0 0,1 1 0 0 0,-1-1 0 0 0,0 1 0 0 0,1-1-1 0 0,-1 1 1 0 0,1-1 0 0 0,-1 0 0 0 0,1 1 0 0 0,0-1 0 0 0,-1 0 0 0 0,1 1 0 0 0,0-1 0 0 0,-1 0 0 0 0,1 0 0 0 0,0 1 0 0 0,0-1 0 0 0,0 0 0 0 0,-1 0 0 0 0,1 0-1 0 0,0 1 1 0 0,0-1 0 0 0,1-1 0 0 0,9-30 62 0 0,-7 24-83 0 0,5-10 20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8.302"/>
    </inkml:context>
    <inkml:brush xml:id="br0">
      <inkml:brushProperty name="width" value="0.035" units="cm"/>
      <inkml:brushProperty name="height" value="0.035" units="cm"/>
      <inkml:brushProperty name="color" value="#004F8B"/>
    </inkml:brush>
  </inkml:definitions>
  <inkml:trace contextRef="#ctx0" brushRef="#br0">374 0 4665 0 0,'-37'64'1437'0'0,"-2"-1"0"0"0,-4-3 1 0 0,-51 58-1 0 0,-42 59-994 0 0,123-156-3106 0 0,2 0-866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08.475"/>
    </inkml:context>
    <inkml:brush xml:id="br0">
      <inkml:brushProperty name="width" value="0.035" units="cm"/>
      <inkml:brushProperty name="height" value="0.035" units="cm"/>
      <inkml:brushProperty name="color" value="#004F8B"/>
    </inkml:brush>
  </inkml:definitions>
  <inkml:trace contextRef="#ctx0" brushRef="#br0">6 90 3369 0 0,'0'0'130'0'0,"-1"1"1"0"0,0-1-1 0 0,1 1 1 0 0,0-1-1 0 0,-1 1 1 0 0,1-1-1 0 0,-1 1 1 0 0,1-1 0 0 0,0 1-1 0 0,-1 0 1 0 0,1-1-1 0 0,0 1 1 0 0,0 0-1 0 0,0-1 1 0 0,-1 1-1 0 0,1 0 1 0 0,0-1-1 0 0,0 1 1 0 0,0 0-1 0 0,0 0 1 0 0,0-1-1 0 0,0 1 1 0 0,0 0 0 0 0,0-1-1 0 0,1 1 1 0 0,-1 0-1 0 0,0-1 1 0 0,0 1-1 0 0,0 0 1 0 0,1-1-1 0 0,-1 1 1 0 0,0-1-1 0 0,1 1 1 0 0,-1 0-1 0 0,1-1 1 0 0,-1 1-1 0 0,1-1 1 0 0,-1 1 0 0 0,1-1-1 0 0,-1 1 1 0 0,1-1-1 0 0,-1 0 1 0 0,1 1-1 0 0,-1-1 1 0 0,1 1-1 0 0,0-1 1 0 0,-1 0-1 0 0,1 0 1 0 0,0 1-1 0 0,-1-1 1 0 0,1 0-1 0 0,0 0 1 0 0,-1 0 0 0 0,1 0-1 0 0,0 0 1 0 0,-1 0-1 0 0,1 0 1 0 0,0 0-1 0 0,0 0 1 0 0,-1 0-1 0 0,1 0 1 0 0,0 0-1 0 0,-1-1 1 0 0,1 1-1 0 0,1-1 1 0 0,9-3-73 0 0,1-1 1 0 0,-1 0-1 0 0,0-1 0 0 0,0 0 1 0 0,-1-1-1 0 0,1 0 1 0 0,-2-1-1 0 0,14-12 0 0 0,-4 4-716 0 0,19-15-3623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58.258"/>
    </inkml:context>
    <inkml:brush xml:id="br0">
      <inkml:brushProperty name="width" value="0.035" units="cm"/>
      <inkml:brushProperty name="height" value="0.035" units="cm"/>
      <inkml:brushProperty name="color" value="#004F8B"/>
    </inkml:brush>
  </inkml:definitions>
  <inkml:trace contextRef="#ctx0" brushRef="#br0">246 122 1808 0 0,'-32'10'453'0'0,"30"-8"-391"0"0,0-1 0 0 0,-1 1-1 0 0,1-1 1 0 0,-1 0 0 0 0,0 0 0 0 0,1 0-1 0 0,-1 0 1 0 0,0-1 0 0 0,1 1 0 0 0,-1-1 0 0 0,0 1-1 0 0,0-1 1 0 0,1 0 0 0 0,-1 0 0 0 0,0 0 0 0 0,-4-1-1 0 0,6-1 63 0 0,0 0 0 0 0,0 1-1 0 0,0-1 1 0 0,0 0 0 0 0,1 1-1 0 0,-1-1 1 0 0,1 0 0 0 0,-1 0-1 0 0,1 0 1 0 0,-1 0-1 0 0,1 0 1 0 0,0 1 0 0 0,0-1-1 0 0,0 0 1 0 0,0 0 0 0 0,1 0-1 0 0,-1 0 1 0 0,1-2 0 0 0,-1 1 71 0 0,1 0 0 0 0,-1 0 1 0 0,0 0-1 0 0,0 0 0 0 0,0-1 0 0 0,-1 1 1 0 0,1 0-1 0 0,-1 0 0 0 0,-1-3 1 0 0,2 5-175 0 0,0 0 1 0 0,-1 0 0 0 0,1-1-1 0 0,-1 1 1 0 0,1 0 0 0 0,-1 0-1 0 0,1 0 1 0 0,-1 0 0 0 0,0 0-1 0 0,1 1 1 0 0,-1-1 0 0 0,0 0 0 0 0,0 0-1 0 0,0 0 1 0 0,0 1 0 0 0,0-1-1 0 0,0 0 1 0 0,0 1 0 0 0,0-1-1 0 0,0 1 1 0 0,0-1 0 0 0,0 1-1 0 0,0 0 1 0 0,0-1 0 0 0,0 1-1 0 0,0 0 1 0 0,0 0 0 0 0,-1 0-1 0 0,1-1 1 0 0,-2 2 0 0 0,1-1-47 0 0,0 2 0 0 0,-1-1 0 0 0,1 0 0 0 0,0 0 0 0 0,0 1 0 0 0,0-1 0 0 0,0 1 0 0 0,0 0 0 0 0,0-1 0 0 0,0 1 0 0 0,1 0 0 0 0,-1 0 1 0 0,-1 3-1 0 0,-5 7-112 0 0,0 2 0 0 0,1-1 0 0 0,-9 23 1 0 0,14-30 126 0 0,-10 23 273 0 0,1 1 0 0 0,2 0 0 0 0,1 1 1 0 0,1 0-1 0 0,-4 45 0 0 0,11-73-151 0 0,0 1 0 0 0,1-1 0 0 0,-1 0 0 0 0,1 0 0 0 0,-1 0 0 0 0,1 0 0 0 0,0 0 0 0 0,0 0 0 0 0,0 0 0 0 0,1 0-1 0 0,-1 0 1 0 0,1 0 0 0 0,0 0 0 0 0,0-1 0 0 0,0 1 0 0 0,0-1 0 0 0,0 1 0 0 0,0-1 0 0 0,3 2 0 0 0,0 0-8 0 0,0-1 0 0 0,1 0 1 0 0,-1 0-1 0 0,1 0 0 0 0,0-1 1 0 0,-1 1-1 0 0,1-1 0 0 0,0-1 1 0 0,10 3-1 0 0,-7-3-71 0 0,0 0 0 0 0,0 0 0 0 0,0-1 1 0 0,0 0-1 0 0,0 0 0 0 0,-1-1 0 0 0,1 0 0 0 0,0-1 1 0 0,0 0-1 0 0,-1 0 0 0 0,1-1 0 0 0,-1 0 0 0 0,0 0 1 0 0,9-6-1 0 0,-14 7 19 0 0,-1 0 0 0 0,-1-1 0 0 0,1 1 0 0 0,0 0 0 0 0,-1-1 0 0 0,1 0 0 0 0,-1 1 0 0 0,0-1 0 0 0,0 0 0 0 0,0 1 0 0 0,0-1 0 0 0,0 0 0 0 0,0 0 0 0 0,-1 0 0 0 0,0 0 0 0 0,1 0 0 0 0,-1 0 0 0 0,0 0 0 0 0,0 0 0 0 0,-1 0 0 0 0,1 0 0 0 0,-1 1 0 0 0,1-1 0 0 0,-1 0 0 0 0,-2-5 0 0 0,-2-7 392 0 0,0 0-1 0 0,-1 1 0 0 0,-12-20 1 0 0,10 19-236 0 0,0 0 0 0 0,0-1 1 0 0,2 0-1 0 0,0 0 0 0 0,1 0 0 0 0,-5-26 1 0 0,9 32-477 0 0,0-1 1 0 0,1 1-1 0 0,0-1 1 0 0,1 1 0 0 0,0-1-1 0 0,0 1 1 0 0,1-1-1 0 0,1 1 1 0 0,0 0 0 0 0,0 0-1 0 0,9-17 1 0 0,-5 11-1148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59.196"/>
    </inkml:context>
    <inkml:brush xml:id="br0">
      <inkml:brushProperty name="width" value="0.035" units="cm"/>
      <inkml:brushProperty name="height" value="0.035" units="cm"/>
      <inkml:brushProperty name="color" value="#004F8B"/>
    </inkml:brush>
  </inkml:definitions>
  <inkml:trace contextRef="#ctx0" brushRef="#br0">115 1 5785 0 0,'-2'1'-11'0'0,"0"0"0"0"0,0 0 0 0 0,0 1-1 0 0,0-1 1 0 0,1 1 0 0 0,-1-1 0 0 0,0 1 0 0 0,1-1-1 0 0,-1 1 1 0 0,1 0 0 0 0,0 0 0 0 0,-1 0-1 0 0,1 0 1 0 0,0 0 0 0 0,-1 4 0 0 0,-16 39-353 0 0,15-36 567 0 0,-7 17 144 0 0,1 0-1 0 0,1 1 0 0 0,2 0 1 0 0,0 0-1 0 0,2 0 1 0 0,1 1-1 0 0,1 47 0 0 0,2-44 158 0 0,-5 51-1 0 0,-6-6-3405 0 0,7-54 470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7:17.973"/>
    </inkml:context>
    <inkml:brush xml:id="br0">
      <inkml:brushProperty name="width" value="0.035" units="cm"/>
      <inkml:brushProperty name="height" value="0.035" units="cm"/>
      <inkml:brushProperty name="color" value="#008C3A"/>
    </inkml:brush>
  </inkml:definitions>
  <inkml:trace contextRef="#ctx0" brushRef="#br0">75 1 144 0 0,'16'285'5348'0'0,"0"14"470"0"0,-17-252-4977 0 0,-2 0 0 0 0,-2 0 0 0 0,-2-1 0 0 0,-18 63 0 0 0,-40 76 1172 0 0,65-185-2000 0 0,0 0 1 0 0,0 1 0 0 0,0-1-1 0 0,0 1 1 0 0,-1-1 0 0 0,1 0-1 0 0,0 1 1 0 0,0-1 0 0 0,0 1-1 0 0,0-1 1 0 0,0 1 0 0 0,0-1-1 0 0,0 0 1 0 0,0 1-1 0 0,0-1 1 0 0,0 1 0 0 0,0-1-1 0 0,1 1 1 0 0,-1-1 0 0 0,0 0-1 0 0,0 1 1 0 0,0-1 0 0 0,0 0-1 0 0,1 1 1 0 0,-1-1 0 0 0,0 1-1 0 0,0-1 1 0 0,1 0 0 0 0,-1 1-1 0 0,0-1 1 0 0,1 0 0 0 0,-1 0-1 0 0,0 1 1 0 0,1-1-1 0 0,-1 0 1 0 0,0 0 0 0 0,1 1-1 0 0,-1-1 1 0 0,1 0 0 0 0,22-2 247 0 0,22-18-61 0 0,135-100-179 0 0,-71 44-21 0 0,162-116-164 0 0,-106 73-623 0 0,-42 34-86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7:59.680"/>
    </inkml:context>
    <inkml:brush xml:id="br0">
      <inkml:brushProperty name="width" value="0.035" units="cm"/>
      <inkml:brushProperty name="height" value="0.035" units="cm"/>
      <inkml:brushProperty name="color" value="#004F8B"/>
    </inkml:brush>
  </inkml:definitions>
  <inkml:trace contextRef="#ctx0" brushRef="#br0">1 21 2272 0 0,'1'0'201'0'0,"1"0"-201"0"0,-1 0 0 0 0,1 0 0 0 0,-1 0-145 0 0,1-2-71 0 0,2 2-8 0 0,2-3-8 0 0,2-3 232 0 0,-4-3 0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8:00.101"/>
    </inkml:context>
    <inkml:brush xml:id="br0">
      <inkml:brushProperty name="width" value="0.035" units="cm"/>
      <inkml:brushProperty name="height" value="0.035" units="cm"/>
      <inkml:brushProperty name="color" value="#004F8B"/>
    </inkml:brush>
  </inkml:definitions>
  <inkml:trace contextRef="#ctx0" brushRef="#br0">382 107 1152 0 0,'0'0'-2'0'0,"0"0"0"0"0,-1 0-1 0 0,1 0 1 0 0,0-1 0 0 0,0 1-1 0 0,0 0 1 0 0,0 0 0 0 0,-1 0-1 0 0,1 0 1 0 0,0 0 0 0 0,0 0 0 0 0,0 0-1 0 0,-1 0 1 0 0,1-1 0 0 0,0 1-1 0 0,0 0 1 0 0,0 0 0 0 0,0 0-1 0 0,0 0 1 0 0,0-1 0 0 0,-1 1-1 0 0,1 0 1 0 0,0 0 0 0 0,0 0 0 0 0,0-1-1 0 0,0 1 1 0 0,0 0 0 0 0,0 0-1 0 0,0 0 1 0 0,0-1 0 0 0,0 1-1 0 0,0 0 1 0 0,0 0 0 0 0,0 0-1 0 0,0-1 1 0 0,0 1 0 0 0,0 0 0 0 0,0 0-1 0 0,0 0 1 0 0,0-1 0 0 0,0 1-1 0 0,0 0 1 0 0,0 0 0 0 0,1 0-1 0 0,-1-1 1 0 0,0 1 0 0 0,0 0-1 0 0,0 0 1 0 0,0 0 0 0 0,0 0 0 0 0,0-1-1 0 0,1 1 1 0 0,-1 0 0 0 0,0 0 48 0 0,0 0 1 0 0,0 0 0 0 0,1-1-1 0 0,-1 1 1 0 0,0 0 0 0 0,0 0-1 0 0,0 0 1 0 0,0 0 0 0 0,0 0 0 0 0,0-1-1 0 0,1 1 1 0 0,-1 0 0 0 0,0 0-1 0 0,0 0 1 0 0,0 0 0 0 0,0-1-1 0 0,0 1 1 0 0,0 0 0 0 0,0 0-1 0 0,0 0 1 0 0,0 0 0 0 0,0-1-1 0 0,0 1 1 0 0,0 0 0 0 0,0 0 0 0 0,0 0-1 0 0,0-1 1 0 0,0 1 0 0 0,0 0-1 0 0,0 0 1 0 0,0 0 0 0 0,0-1-1 0 0,0 1 1 0 0,0 0 0 0 0,-1 0-1 0 0,1 0 1 0 0,0 0 0 0 0,0 0 0 0 0,0-1-1 0 0,0 1 1 0 0,0 0 0 0 0,0 0-1 0 0,-1 0 1 0 0,1 0 0 0 0,-4-3 165 0 0,1 1 1 0 0,-1 0-1 0 0,0 0 0 0 0,0 1 1 0 0,0-1-1 0 0,0 1 1 0 0,0 0-1 0 0,-1 0 1 0 0,1 0-1 0 0,0 0 0 0 0,0 1 1 0 0,-1 0-1 0 0,1 0 1 0 0,-5 0-1 0 0,-1 2 114 0 0,0-1-1 0 0,0 1 1 0 0,0 1-1 0 0,0 0 1 0 0,-17 8-1 0 0,10-3 145 0 0,-1 2 0 0 0,2 0 0 0 0,-1 1 0 0 0,2 0 0 0 0,-1 1 0 0 0,-15 17 0 0 0,19-15-134 0 0,0 0-1 0 0,1 1 0 0 0,1 0 0 0 0,0 1 0 0 0,2 0 0 0 0,-1 1 1 0 0,-8 24-1 0 0,14-31-218 0 0,-1 0 0 0 0,1 0 0 0 0,1 0 0 0 0,0 1 0 0 0,1-1 0 0 0,0 1 0 0 0,0-1 0 0 0,1 1 0 0 0,0-1 0 0 0,1 1 0 0 0,0-1 0 0 0,1 1 0 0 0,0-1 0 0 0,5 13 0 0 0,-6-20-69 0 0,0 0 0 0 0,0 0 0 0 0,0-1 0 0 0,1 1 0 0 0,-1-1 0 0 0,1 1 0 0 0,0-1-1 0 0,0 0 1 0 0,0 1 0 0 0,0-1 0 0 0,0 0 0 0 0,0 0 0 0 0,0-1 0 0 0,1 1 0 0 0,-1 0-1 0 0,1-1 1 0 0,-1 1 0 0 0,1-1 0 0 0,0 0 0 0 0,5 2 0 0 0,-3-2 8 0 0,-1-1 0 0 0,1 0 1 0 0,0 0-1 0 0,0 0 0 0 0,0 0 1 0 0,0-1-1 0 0,-1 1 0 0 0,1-1 1 0 0,0-1-1 0 0,-1 1 0 0 0,9-4 1 0 0,3-2 47 0 0,0-2-1 0 0,0 0 1 0 0,-1-1 0 0 0,0 0 0 0 0,23-22 0 0 0,8-16-88 0 0,-1-3-1 0 0,-3-1 1 0 0,59-96 0 0 0,-99 145-25 0 0,37-67-471 0 0,-37 66 320 0 0,0 1 0 0 0,0-1 0 0 0,-1 0 0 0 0,0 0 0 0 0,1 0 0 0 0,-1-1 0 0 0,-1 1 0 0 0,1 0-1 0 0,-1 0 1 0 0,1 0 0 0 0,-1-1 0 0 0,0 1 0 0 0,-1 0 0 0 0,1 0 0 0 0,-3-8 0 0 0,3 11-5 0 0,-1 0 1 0 0,0 0 0 0 0,0-1 0 0 0,0 1 0 0 0,0 0 0 0 0,0 0-1 0 0,0 0 1 0 0,0 0 0 0 0,0 1 0 0 0,0-1 0 0 0,0 0-1 0 0,0 0 1 0 0,0 1 0 0 0,-1-1 0 0 0,1 0 0 0 0,0 1 0 0 0,-1 0-1 0 0,1-1 1 0 0,0 1 0 0 0,-1 0 0 0 0,1-1 0 0 0,0 1 0 0 0,-1 0-1 0 0,1 0 1 0 0,-1 0 0 0 0,1 0 0 0 0,-2 1 0 0 0,-16 4-3951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8:00.819"/>
    </inkml:context>
    <inkml:brush xml:id="br0">
      <inkml:brushProperty name="width" value="0.035" units="cm"/>
      <inkml:brushProperty name="height" value="0.035" units="cm"/>
      <inkml:brushProperty name="color" value="#004F8B"/>
    </inkml:brush>
  </inkml:definitions>
  <inkml:trace contextRef="#ctx0" brushRef="#br0">9 1 2793 0 0,'0'0'140'0'0,"-1"0"1"0"0,1 0 0 0 0,-1 1-1 0 0,1-1 1 0 0,-1 0 0 0 0,1 1-1 0 0,-1-1 1 0 0,1 0 0 0 0,-1 1 0 0 0,1-1-1 0 0,0 0 1 0 0,-1 1 0 0 0,1-1-1 0 0,0 1 1 0 0,-1-1 0 0 0,1 1-1 0 0,0-1 1 0 0,0 1 0 0 0,-1-1-1 0 0,1 1 1 0 0,0-1 0 0 0,0 1 0 0 0,0-1-1 0 0,0 1 1 0 0,0 0 0 0 0,0-1-1 0 0,0 1 1 0 0,0-1 0 0 0,0 1-1 0 0,0-1 1 0 0,0 2 0 0 0,1 25-775 0 0,0-17 1015 0 0,9 713 1311 0 0,-10-716-1681 0 0,2 49-36 0 0,-2-54 19 0 0,1 0 0 0 0,-1 0 1 0 0,0 0-1 0 0,0 0 0 0 0,1 0 0 0 0,-1 0 0 0 0,1 0 0 0 0,0 0 0 0 0,0 0 0 0 0,0 0 0 0 0,0-1 0 0 0,0 1 0 0 0,0 0 0 0 0,0-1 0 0 0,0 1 0 0 0,0 0 0 0 0,1-1 1 0 0,-1 1-1 0 0,1-1 0 0 0,-1 0 0 0 0,4 2 0 0 0,-4-3-72 0 0,0 0 0 0 0,1-1 0 0 0,-1 1 0 0 0,0-1 0 0 0,0 1 0 0 0,0-1 0 0 0,0 0 1 0 0,0 1-1 0 0,0-1 0 0 0,0 0 0 0 0,0 0 0 0 0,0 0 0 0 0,0 0 0 0 0,0 0 0 0 0,0 0 0 0 0,-1 0 0 0 0,1 0 0 0 0,0 0 1 0 0,-1 0-1 0 0,1 0 0 0 0,-1 0 0 0 0,1 0 0 0 0,-1-1 0 0 0,1 1 0 0 0,-1 0 0 0 0,0 0 0 0 0,0-2 0 0 0,2-2-154 0 0,7-16-615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8:01.194"/>
    </inkml:context>
    <inkml:brush xml:id="br0">
      <inkml:brushProperty name="width" value="0.035" units="cm"/>
      <inkml:brushProperty name="height" value="0.035" units="cm"/>
      <inkml:brushProperty name="color" value="#004F8B"/>
    </inkml:brush>
  </inkml:definitions>
  <inkml:trace contextRef="#ctx0" brushRef="#br0">169 6 3081 0 0,'-4'-5'166'0'0,"4"5"229"0"0,0 3 155 0 0,-1 76 617 0 0,-4 0 0 0 0,-3 0 0 0 0,-19 78 0 0 0,12-74-510 0 0,-89 413 2413 0 0,103-495-3068 0 0,1 0 0 0 0,-1 0 0 0 0,1 0 0 0 0,-1 0 0 0 0,1 0 0 0 0,0 0 0 0 0,0 0 1 0 0,-1 0-1 0 0,1 0 0 0 0,0 1 0 0 0,0-1 0 0 0,0 0 0 0 0,0 0 0 0 0,0 0 0 0 0,0 0 0 0 0,0 0 1 0 0,1 0-1 0 0,-1 0 0 0 0,0 0 0 0 0,1 0 0 0 0,-1 0 0 0 0,0 0 0 0 0,1 0 0 0 0,0 2 0 0 0,1-3-74 0 0,-1-1 0 0 0,0 1 0 0 0,0-1-1 0 0,0 1 1 0 0,1-1 0 0 0,-1 1-1 0 0,0-1 1 0 0,0 0 0 0 0,0 1 0 0 0,0-1-1 0 0,0 0 1 0 0,0 0 0 0 0,0 0-1 0 0,0 0 1 0 0,0 0 0 0 0,-1 0-1 0 0,1 0 1 0 0,0 0 0 0 0,0 0 0 0 0,-1 0-1 0 0,2-3 1 0 0,9-16-1047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8:01.836"/>
    </inkml:context>
    <inkml:brush xml:id="br0">
      <inkml:brushProperty name="width" value="0.035" units="cm"/>
      <inkml:brushProperty name="height" value="0.035" units="cm"/>
      <inkml:brushProperty name="color" value="#004F8B"/>
    </inkml:brush>
  </inkml:definitions>
  <inkml:trace contextRef="#ctx0" brushRef="#br0">323 171 2793 0 0,'-1'-4'140'0'0,"0"-1"1"0"0,0 0 0 0 0,0 1 0 0 0,1-1 0 0 0,0 0 0 0 0,0-9-1 0 0,0-13 307 0 0,-1 22-412 0 0,0 0 0 0 0,-1-1 0 0 0,1 1 1 0 0,-1 0-1 0 0,0 0 0 0 0,0 1 0 0 0,0-1 0 0 0,-1 0 0 0 0,0 1 0 0 0,0-1 1 0 0,0 1-1 0 0,0 0 0 0 0,-1 0 0 0 0,0 0 0 0 0,1 1 0 0 0,-1-1 1 0 0,-1 1-1 0 0,1 0 0 0 0,0 0 0 0 0,-1 0 0 0 0,-5-2 0 0 0,6 4 10 0 0,0-1-1 0 0,-1 1 0 0 0,1 0 0 0 0,0 0 0 0 0,-1 1 1 0 0,1-1-1 0 0,-1 1 0 0 0,1 0 0 0 0,-1 0 1 0 0,1 0-1 0 0,-1 1 0 0 0,1 0 0 0 0,0-1 0 0 0,-1 2 1 0 0,1-1-1 0 0,0 0 0 0 0,0 1 0 0 0,-1 0 0 0 0,1 0 1 0 0,1 0-1 0 0,-1 0 0 0 0,0 1 0 0 0,0 0 1 0 0,1 0-1 0 0,-5 4 0 0 0,-3 5 315 0 0,1 0 0 0 0,1 1 0 0 0,0-1 0 0 0,1 2 0 0 0,0-1 0 0 0,1 1 0 0 0,1 0 1 0 0,0 1-1 0 0,1-1 0 0 0,-4 18 0 0 0,-2 18 4 0 0,-10 87 1 0 0,18-108-304 0 0,-2 8 165 0 0,1 1-1 0 0,2-1 1 0 0,1 1 0 0 0,3-1 0 0 0,5 41-1 0 0,-7-75-153 0 0,1-1-1 0 0,-1 0 1 0 0,0 1 0 0 0,1-1-1 0 0,-1 0 1 0 0,1 0-1 0 0,0 0 1 0 0,0 1-1 0 0,0-1 1 0 0,0 0-1 0 0,0 0 1 0 0,0 0 0 0 0,1 0-1 0 0,-1-1 1 0 0,1 1-1 0 0,-1 0 1 0 0,1 0-1 0 0,0-1 1 0 0,-1 1 0 0 0,1-1-1 0 0,0 0 1 0 0,0 1-1 0 0,0-1 1 0 0,0 0-1 0 0,0 0 1 0 0,0 0 0 0 0,0-1-1 0 0,1 1 1 0 0,-1 0-1 0 0,0-1 1 0 0,1 1-1 0 0,-1-1 1 0 0,0 0-1 0 0,0 0 1 0 0,1 0 0 0 0,-1 0-1 0 0,0 0 1 0 0,1 0-1 0 0,-1-1 1 0 0,0 1-1 0 0,0-1 1 0 0,3-1 0 0 0,4-1 91 0 0,-1-1 0 0 0,1 0 1 0 0,-1 0-1 0 0,0-1 1 0 0,-1 0-1 0 0,1 0 0 0 0,-1-1 1 0 0,0 0-1 0 0,10-10 1 0 0,6-14-85 0 0,0-1-1 0 0,-3 0 1 0 0,0-2 0 0 0,-2 0 0 0 0,-1-1 0 0 0,-2-1 0 0 0,-2-1 0 0 0,-1 0 0 0 0,-1 0 0 0 0,-2-1 0 0 0,6-61-1 0 0,-14 83-518 0 0,0-1-1 0 0,-1 0 0 0 0,0 1 1 0 0,-2-1-1 0 0,0 0 0 0 0,0 1 0 0 0,-2-1 1 0 0,-7-23-1 0 0,-4 9-4711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52.068"/>
    </inkml:context>
    <inkml:brush xml:id="br0">
      <inkml:brushProperty name="width" value="0.035" units="cm"/>
      <inkml:brushProperty name="height" value="0.035" units="cm"/>
      <inkml:brushProperty name="color" value="#008C3A"/>
    </inkml:brush>
  </inkml:definitions>
  <inkml:trace contextRef="#ctx0" brushRef="#br0">3 307 4321 0 0,'-1'-1'90'0'0,"1"0"0"0"0,-1 1-1 0 0,1-1 1 0 0,0 0 0 0 0,0 0 0 0 0,-1 0 0 0 0,1 0 0 0 0,0 0 0 0 0,0 0-1 0 0,0 0 1 0 0,0 0 0 0 0,0 0 0 0 0,0 0 0 0 0,0 0 0 0 0,1 0 0 0 0,-1 0-1 0 0,0 1 1 0 0,0-1 0 0 0,1 0 0 0 0,-1 0 0 0 0,0 0 0 0 0,1 0 0 0 0,-1 0-1 0 0,1 1 1 0 0,-1-1 0 0 0,1 0 0 0 0,0 0 0 0 0,-1 1 0 0 0,1-1-1 0 0,0 0 1 0 0,-1 1 0 0 0,3-2 0 0 0,22-19 1098 0 0,-11 13-796 0 0,0 1 1 0 0,1 0-1 0 0,-1 1 0 0 0,1 1 1 0 0,0 0-1 0 0,1 1 0 0 0,-1 0 1 0 0,1 2-1 0 0,16-2 0 0 0,22 2 453 0 0,73 6-1 0 0,-10 0-415 0 0,827-27 2642 0 0,648 2-1978 0 0,-1503 23-1054 0 0,832 9 420 0 0,-1-57 8 0 0,534-68-11 0 0,-1304 103-583 0 0,-72 4-51 0 0,129 6 1 0 0,-298 5-4991 0 0,66-2-152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53.833"/>
    </inkml:context>
    <inkml:brush xml:id="br0">
      <inkml:brushProperty name="width" value="0.035" units="cm"/>
      <inkml:brushProperty name="height" value="0.035" units="cm"/>
      <inkml:brushProperty name="color" value="#008C3A"/>
    </inkml:brush>
  </inkml:definitions>
  <inkml:trace contextRef="#ctx0" brushRef="#br0">203 3300 9362 0 0,'-20'-7'773'0'0,"-18"-10"96"0"0,70-13 1999 0 0,-13 7-2263 0 0,0 0-1 0 0,-2-1 1 0 0,25-44-1 0 0,35-88 106 0 0,-49 96-436 0 0,249-469 22 0 0,-234 459-274 0 0,141-218-640 0 0,-140 228 196 0 0,2 2-1 0 0,87-85 1 0 0,-96 106 285 0 0,2 3-1 0 0,1 1 0 0 0,2 2 0 0 0,1 1 0 0 0,75-37 1 0 0,-116 66 117 0 0,-1 1 0 0 0,0-1 0 0 0,0 0 0 0 0,0 1 0 0 0,0-1 0 0 0,1 1 0 0 0,-1 0 1 0 0,0-1-1 0 0,1 1 0 0 0,-1 0 0 0 0,0 0 0 0 0,0 0 0 0 0,1 0 0 0 0,-1 0 1 0 0,0 0-1 0 0,1 0 0 0 0,-1 0 0 0 0,0 0 0 0 0,1 1 0 0 0,-1-1 0 0 0,0 0 1 0 0,2 2-1 0 0,-2-2 0 0 0,-1 1 0 0 0,1 0-1 0 0,0 0 1 0 0,-1 0 0 0 0,1 0 0 0 0,-1 0 0 0 0,1 0 0 0 0,-1 0 0 0 0,0 1 0 0 0,1-1 0 0 0,-1 0 0 0 0,0 0 0 0 0,0 0 0 0 0,0 0-1 0 0,0 0 1 0 0,0 0 0 0 0,0 1 0 0 0,0-1 0 0 0,0 2 0 0 0,-2 9-56 0 0,-1-1-1 0 0,0 0 1 0 0,-8 20-1 0 0,9-26 113 0 0,-56 125 183 0 0,-8 25 597 0 0,65-154-800 0 0,0 0-1 0 0,1 0 1 0 0,-1 0-1 0 0,1 0 1 0 0,-1 0-1 0 0,1 0 1 0 0,-1 0-1 0 0,1 0 1 0 0,0 0-1 0 0,0 0 1 0 0,-1 1-1 0 0,1-1 1 0 0,0 0-1 0 0,0 0 1 0 0,0 0 0 0 0,0 0-1 0 0,1 0 1 0 0,-1 1-1 0 0,0-1 1 0 0,0 0-1 0 0,1 0 1 0 0,-1 0-1 0 0,0 0 1 0 0,1 0-1 0 0,-1 0 1 0 0,1 0-1 0 0,0 0 1 0 0,-1 0-1 0 0,1 0 1 0 0,0 0-1 0 0,-1 0 1 0 0,1-1-1 0 0,0 1 1 0 0,0 0-1 0 0,0 0 1 0 0,0-1-1 0 0,0 1 1 0 0,0 0 0 0 0,0-1-1 0 0,0 1 1 0 0,0-1-1 0 0,0 1 1 0 0,0-1-1 0 0,0 0 1 0 0,0 0-1 0 0,0 1 1 0 0,0-1-1 0 0,0 0 1 0 0,1 0-1 0 0,-1 0 1 0 0,0 0-1 0 0,0 0 1 0 0,1 0-1 0 0,9-1 125 0 0,0-1 0 0 0,-1 1-1 0 0,1-2 1 0 0,15-4-1 0 0,33-14-244 0 0,0-3 0 0 0,81-43 0 0 0,106-80-543 0 0,-90 52 259 0 0,776-500-6460 0 0,-253 107 3665 0 0,-520 377 3566 0 0,286-148 1 0 0,-406 240-235 0 0,2 1 1 0 0,-1 3 0 0 0,2 1 0 0 0,0 2 0 0 0,1 2 0 0 0,0 2-1 0 0,55-3 1 0 0,-46 9 5 0 0,1 2 0 0 0,-1 3 0 0 0,0 2 1 0 0,0 3-1 0 0,87 23 0 0 0,-3 13 422 0 0,-3 7 0 0 0,135 71 0 0 0,-166-79 302 0 0,167 46 0 0 0,-129-46-698 0 0,-120-37-153 0 0,0 2-1 0 0,-1-1 0 0 0,0 2 0 0 0,0 1 0 0 0,0 0 0 0 0,-2 1 0 0 0,31 25 0 0 0,-39-28-63 0 0,-1 1 0 0 0,0 0 0 0 0,-1 0 0 0 0,0 1-1 0 0,0 0 1 0 0,-1 0 0 0 0,0 0 0 0 0,-1 1-1 0 0,0 0 1 0 0,-1 0 0 0 0,0 0 0 0 0,-1 0-1 0 0,0 1 1 0 0,-1 0 0 0 0,2 14 0 0 0,-3 2-228 0 0,-2-1 0 0 0,0 0 1 0 0,-2 1-1 0 0,-6 28 1 0 0,3-25-230 0 0,2 0 0 0 0,-1 47 0 0 0,5-75 510 0 0,0 0 1 0 0,1 0-1 0 0,-1 0 1 0 0,0 0-1 0 0,1 0 0 0 0,-1 0 1 0 0,1 0-1 0 0,0 0 1 0 0,0 0-1 0 0,1 0 0 0 0,-1 0 1 0 0,0-1-1 0 0,1 1 1 0 0,0 0-1 0 0,-1-1 0 0 0,1 1 1 0 0,0-1-1 0 0,0 0 1 0 0,1 0-1 0 0,3 4 0 0 0,-1-4 36 0 0,-1 1-1 0 0,0-2 0 0 0,1 1 1 0 0,0 0-1 0 0,-1-1 1 0 0,1 0-1 0 0,0 0 0 0 0,0 0 1 0 0,-1-1-1 0 0,1 1 0 0 0,0-1 1 0 0,5-1-1 0 0,16-2 56 0 0,0-1 1 0 0,-1-1-1 0 0,0-1 0 0 0,26-11 0 0 0,-32 11-323 0 0,496-208-1367 0 0,-193 71 739 0 0,-228 106 1159 0 0,144-36 1 0 0,-196 63 86 0 0,1 3-1 0 0,1 1 1 0 0,-1 2-1 0 0,1 2 1 0 0,0 2 0 0 0,-1 2-1 0 0,1 2 1 0 0,-1 1-1 0 0,60 16 1 0 0,-66-10-31 0 0,-1 1 0 0 0,-1 2 0 0 0,0 1 1 0 0,-1 2-1 0 0,0 1 0 0 0,-2 2 0 0 0,0 1 0 0 0,-1 1 0 0 0,-1 2 0 0 0,-2 1 1 0 0,29 31-1 0 0,-26-19-308 0 0,-2 1 1 0 0,-1 1-1 0 0,-2 1 1 0 0,-2 1-1 0 0,37 88 1 0 0,58 232 353 0 0,1 2-220 0 0,-96-311-123 0 0,2 0 0 0 0,3-1 0 0 0,35 47 1 0 0,115 131 553 0 0,-111-149-390 0 0,-4 4 1 0 0,83 141-1 0 0,-104-136-225 0 0,-4 2 0 0 0,-4 2 0 0 0,-5 1 0 0 0,-3 1 0 0 0,27 187 0 0 0,2 501-257 0 0,-55-763 250 0 0,4 359-35 0 0,7 121-14 0 0,-2-405 55 0 0,43 175-1 0 0,-31-178 10 0 0,18 169 0 0 0,-38-229-18 0 0,-2 1-1 0 0,-1-1 0 0 0,-1 1 0 0 0,-2-1 1 0 0,-1 0-1 0 0,-2 0 0 0 0,-1 0 1 0 0,-1-1-1 0 0,-15 34 0 0 0,-11 8 26 0 0,-3-2 0 0 0,-4-2-1 0 0,-76 99 1 0 0,-176 175 165 0 0,65-81-121 0 0,51-39 0 0 0,-294 484 0 0 0,390-539-271 0 0,51-100 63 0 0,-42 70-1 0 0,60-122 137 0 0,-1 0 0 0 0,-1 0 0 0 0,0-2 0 0 0,-1 1 0 0 0,-1-2 0 0 0,0-1 0 0 0,0 0 0 0 0,-29 14 0 0 0,-18 14-11 0 0,-823 566 262 0 0,576-377 209 0 0,-88 62-14 0 0,313-236-809 0 0,-1-4 0 0 0,-172 73-1 0 0,202-105 188 0 0,0-2-1 0 0,-1-3 1 0 0,-1-2-1 0 0,0-3 1 0 0,-1-3 0 0 0,-74 0-1 0 0,-359-37-1475 0 0,488 31 1625 0 0,-214-25-1011 0 0,1-9-1 0 0,-356-105 1 0 0,506 118 1237 0 0,1-4 1 0 0,2-2 0 0 0,0-3-1 0 0,2-3 1 0 0,1-3 0 0 0,3-2 0 0 0,0-3-1 0 0,3-3 1 0 0,1-2 0 0 0,-65-72-1 0 0,-53-92-633 0 0,-171-272 1 0 0,61 78-286 0 0,186 277 553 0 0,-125-124 0 0 0,17 52 2428 0 0,-398-293 0 0 0,499 414-1333 0 0,-176-174 1 0 0,222 191-670 0 0,4-3 1 0 0,2-2 0 0 0,3-3-1 0 0,-41-76 1 0 0,-216-496-253 0 0,190 384-557 0 0,9 17-189 0 0,-128-423-1 0 0,213 573 719 0 0,5-1 0 0 0,3-1 0 0 0,-3-140 0 0 0,29-278 15 0 0,-1 259-327 0 0,-9 188-101 0 0,-3 1 0 0 0,-11-71 0 0 0,8 103-270 0 0,-2 1 0 0 0,-2 0 0 0 0,0 1 0 0 0,-2 0 0 0 0,-1 0 0 0 0,-24-43 0 0 0,19 44-3779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5.110"/>
    </inkml:context>
    <inkml:brush xml:id="br0">
      <inkml:brushProperty name="width" value="0.035" units="cm"/>
      <inkml:brushProperty name="height" value="0.035" units="cm"/>
      <inkml:brushProperty name="color" value="#008C3A"/>
    </inkml:brush>
  </inkml:definitions>
  <inkml:trace contextRef="#ctx0" brushRef="#br0">0 122 2529 0 0,'1'-7'118'0'0,"0"1"0"0"0,0 0 0 0 0,1 0 0 0 0,-1 0 0 0 0,1 0 0 0 0,1 0 0 0 0,-1 0 0 0 0,5-6 0 0 0,-4 6 200 0 0,0 1 0 0 0,-1-1 0 0 0,1 0 0 0 0,-1 0 0 0 0,-1 0 0 0 0,1 0 0 0 0,-1 0 0 0 0,1-7 0 0 0,18 53 2760 0 0,10 49-1986 0 0,-4 0-1 0 0,-4 2 1 0 0,-4 1-1 0 0,7 100 1 0 0,-8 375 1811 0 0,-72 425-1705 0 0,16-424-953 0 0,17-183-66 0 0,-29 594 358 0 0,36 2 424 0 0,96 247-149 0 0,-31-641-919 0 0,-45-527 58 0 0,0-18-34 0 0,-1 1 1 0 0,-3-1-1 0 0,-1 1 1 0 0,-3 0-1 0 0,-8 51 1 0 0,11-94 73 0 0,0 0 0 0 0,0 0 0 0 0,-1 0 1 0 0,1 0-1 0 0,0 0 0 0 0,0 0 1 0 0,0 0-1 0 0,0 1 0 0 0,0-1 1 0 0,0 0-1 0 0,0 0 0 0 0,0 0 1 0 0,0 0-1 0 0,0 0 0 0 0,0 0 0 0 0,0 0 1 0 0,0 0-1 0 0,-1 0 0 0 0,1 1 1 0 0,0-1-1 0 0,0 0 0 0 0,0 0 1 0 0,0 0-1 0 0,0 0 0 0 0,0 0 0 0 0,0 0 1 0 0,0 0-1 0 0,-1 0 0 0 0,1 0 1 0 0,0 0-1 0 0,0 0 0 0 0,0 0 1 0 0,0 0-1 0 0,0 0 0 0 0,0 0 1 0 0,-1 0-1 0 0,1 0 0 0 0,0 0 0 0 0,0 0 1 0 0,0 0-1 0 0,0 0 0 0 0,0 0 1 0 0,0 0-1 0 0,0 0 0 0 0,-1 0 1 0 0,1 0-1 0 0,0 0 0 0 0,0-1 1 0 0,0 1-1 0 0,0 0 0 0 0,0 0 0 0 0,0 0 1 0 0,0 0-1 0 0,0 0 0 0 0,0 0 1 0 0,-1 0-1 0 0,1 0 0 0 0,0 0 1 0 0,0-1-1 0 0,0 1 0 0 0,0 0 1 0 0,0 0-1 0 0,0 0 0 0 0,0 0 0 0 0,0 0 1 0 0,-9-15-372 0 0,-6-19-233 0 0,-1-9-1127 0 0,-17-76 1 0 0,22 70-329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6.813"/>
    </inkml:context>
    <inkml:brush xml:id="br0">
      <inkml:brushProperty name="width" value="0.035" units="cm"/>
      <inkml:brushProperty name="height" value="0.035" units="cm"/>
      <inkml:brushProperty name="color" value="#008C3A"/>
    </inkml:brush>
  </inkml:definitions>
  <inkml:trace contextRef="#ctx0" brushRef="#br0">89 0 5041 0 0,'-3'3'58'0'0,"0"0"0"0"0,1-1-1 0 0,-1 1 1 0 0,1 0 0 0 0,0 0 0 0 0,0 0 0 0 0,0 1-1 0 0,1-1 1 0 0,-1 0 0 0 0,1 1 0 0 0,0-1 0 0 0,-1 1-1 0 0,1 3 1 0 0,-2 2-179 0 0,-10 24 556 0 0,2 1 0 0 0,2 1 0 0 0,1 0 0 0 0,1 0 0 0 0,2 1 0 0 0,2 0-1 0 0,1 0 1 0 0,2 0 0 0 0,4 39 0 0 0,-3-65-481 0 0,9 37-554 0 0,-10-45 417 0 0,1-1 0 0 0,0 1 0 0 0,-1 0 0 0 0,1-1 0 0 0,0 1 0 0 0,0-1 0 0 0,0 0 0 0 0,0 1 0 0 0,0-1 0 0 0,0 0 0 0 0,0 0 0 0 0,0 1 0 0 0,1-1 0 0 0,-1 0 0 0 0,0 0 0 0 0,1 0 0 0 0,-1 0 0 0 0,1-1 0 0 0,-1 1 0 0 0,1 0 0 0 0,0-1 0 0 0,-1 1 0 0 0,1-1 0 0 0,2 1 0 0 0,2-1-1705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7.311"/>
    </inkml:context>
    <inkml:brush xml:id="br0">
      <inkml:brushProperty name="width" value="0.035" units="cm"/>
      <inkml:brushProperty name="height" value="0.035" units="cm"/>
      <inkml:brushProperty name="color" value="#008C3A"/>
    </inkml:brush>
  </inkml:definitions>
  <inkml:trace contextRef="#ctx0" brushRef="#br0">468 314 2040 0 0,'6'-11'284'0'0,"-1"0"0"0"0,0-1 0 0 0,-1 1 0 0 0,0-1 0 0 0,-1 0 0 0 0,0 0 0 0 0,-1 0 0 0 0,1-15 0 0 0,-3 22-244 0 0,0-1 0 0 0,0 1 0 0 0,-1 0 0 0 0,0 0-1 0 0,0 0 1 0 0,-1-1 0 0 0,1 1 0 0 0,-1 0 0 0 0,0 1-1 0 0,0-1 1 0 0,-1 0 0 0 0,0 1 0 0 0,1-1 0 0 0,-1 1-1 0 0,-1 0 1 0 0,1 0 0 0 0,-1 0 0 0 0,1 0-1 0 0,-1 0 1 0 0,0 1 0 0 0,-8-5 0 0 0,-4-2 381 0 0,-1 1 0 0 0,-1 0 0 0 0,1 1 1 0 0,-1 1-1 0 0,-1 0 0 0 0,0 2 0 0 0,-29-6 0 0 0,22 7 61 0 0,0 1-1 0 0,1 1 0 0 0,-1 1 1 0 0,0 2-1 0 0,-32 3 0 0 0,54-3-560 0 0,0-1-1 0 0,1 1 1 0 0,-1 0-1 0 0,0 0 1 0 0,0 1 0 0 0,0-1-1 0 0,1 1 1 0 0,-1 0-1 0 0,1 0 1 0 0,0 0 0 0 0,-1 0-1 0 0,1 0 1 0 0,0 1-1 0 0,0-1 1 0 0,0 1-1 0 0,0 0 1 0 0,1 0 0 0 0,-1 0-1 0 0,-3 6 1 0 0,3-3 38 0 0,1 1 1 0 0,-1-1-1 0 0,1 1 0 0 0,0 0 1 0 0,1-1-1 0 0,-1 1 1 0 0,2 0-1 0 0,-1 0 0 0 0,0 0 1 0 0,2 11-1 0 0,1 2 182 0 0,0-1 1 0 0,2 1-1 0 0,0-1 0 0 0,2 0 0 0 0,0 0 0 0 0,1-1 0 0 0,11 23 1 0 0,-16-36-48 0 0,1 0 1 0 0,0 1 0 0 0,1-2 0 0 0,-1 1 0 0 0,1 0 0 0 0,0-1-1 0 0,0 1 1 0 0,0-1 0 0 0,0 0 0 0 0,1-1 0 0 0,0 1 0 0 0,-1-1-1 0 0,1 0 1 0 0,1 0 0 0 0,-1 0 0 0 0,0-1 0 0 0,1 1 0 0 0,-1-2-1 0 0,1 1 1 0 0,10 1 0 0 0,-7-2-28 0 0,1-1 0 0 0,-1 0-1 0 0,1-1 1 0 0,-1 0 0 0 0,1 0 0 0 0,-1-1-1 0 0,0 0 1 0 0,1-1 0 0 0,-1 0 0 0 0,0-1-1 0 0,-1 1 1 0 0,11-7 0 0 0,5-4 67 0 0,0-1-1 0 0,-1-1 1 0 0,-1-1 0 0 0,0-1-1 0 0,29-33 1 0 0,84-114-1709 0 0,-88 103-910 0 0,-47 61 2311 0 0,0 1 0 0 0,1-1-1 0 0,-1 0 1 0 0,1 0 0 0 0,-1 1 0 0 0,1-1 0 0 0,-1 0 0 0 0,1 1-1 0 0,-1-1 1 0 0,1 0 0 0 0,0 1 0 0 0,-1-1 0 0 0,1 1 0 0 0,0-1 0 0 0,0 1-1 0 0,-1-1 1 0 0,1 1 0 0 0,0 0 0 0 0,0-1 0 0 0,0 1 0 0 0,-1 0-1 0 0,1 0 1 0 0,0-1 0 0 0,2 1 0 0 0,1 18-2381 0 0,-14 34 1808 0 0,2-30 747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14.645"/>
    </inkml:context>
    <inkml:brush xml:id="br0">
      <inkml:brushProperty name="width" value="0.035" units="cm"/>
      <inkml:brushProperty name="height" value="0.035" units="cm"/>
      <inkml:brushProperty name="color" value="#008C3A"/>
    </inkml:brush>
  </inkml:definitions>
  <inkml:trace contextRef="#ctx0" brushRef="#br0">3184 1226 11522 0 0,'-134'-111'2132'0'0,"-227"-200"-968"0"0,336 287-1011 0 0,-2 2 1 0 0,0 1-1 0 0,-1 1 0 0 0,-59-31 1 0 0,70 43-4 0 0,0 1 0 0 0,-1 0 0 0 0,0 2 0 0 0,0 0 0 0 0,0 1 0 0 0,-1 1 0 0 0,1 1 0 0 0,-1 0 0 0 0,1 1 1 0 0,-33 3-1 0 0,12 4-84 0 0,1 1 0 0 0,0 2 0 0 0,0 2 0 0 0,1 2 1 0 0,0 0-1 0 0,-42 24 0 0 0,-8 10-490 0 0,-102 73 1 0 0,140-85 519 0 0,1 3 0 0 0,2 1 0 0 0,2 2 0 0 0,1 2 0 0 0,3 2 0 0 0,1 2 0 0 0,3 1 0 0 0,1 2 0 0 0,-32 64 0 0 0,-26 60 284 0 0,-101 260 0 0 0,134-263-91 0 0,7 2 1 0 0,-44 261-1 0 0,84-339-93 0 0,3 0 0 0 0,5 1 0 0 0,4 0 0 0 0,4 0-1 0 0,4 0 1 0 0,27 130 0 0 0,-16-148-119 0 0,4-1-1 0 0,3-1 0 0 0,3-1 1 0 0,3-1-1 0 0,4-2 0 0 0,2-2 1 0 0,4-1-1 0 0,3-2 1 0 0,102 120-1 0 0,-108-145-66 0 0,2-2-1 0 0,1-2 1 0 0,2-2 0 0 0,2-2 0 0 0,1-2-1 0 0,2-1 1 0 0,1-3 0 0 0,1-2-1 0 0,1-2 1 0 0,1-3 0 0 0,1-1 0 0 0,0-3-1 0 0,2-3 1 0 0,110 15 0 0 0,-92-23 62 0 0,-1-4 1 0 0,1-3-1 0 0,-1-3 1 0 0,1-4-1 0 0,-1-2 1 0 0,128-37-1 0 0,-106 16 105 0 0,-1-4-1 0 0,-1-3 0 0 0,-2-5 0 0 0,123-80 0 0 0,-88 40 68 0 0,-4-6 1 0 0,-4-5 0 0 0,-4-4-1 0 0,-5-6 1 0 0,-4-4-1 0 0,162-220 1 0 0,-194 223-182 0 0,-5-3 1 0 0,-4-2 0 0 0,-5-3-1 0 0,-6-3 1 0 0,-4-2 0 0 0,-5-1-1 0 0,-6-3 1 0 0,30-173-1 0 0,-46 147-181 0 0,-6 0 0 0 0,-7 0 0 0 0,-13-166 0 0 0,-5 185-28 0 0,-6 1-1 0 0,-5 0 0 0 0,-71-231 1 0 0,72 299 292 0 0,-4 1 0 0 0,-1 1 0 0 0,-4 1 0 0 0,-1 2 0 0 0,-3 1 1 0 0,-56-70-1 0 0,61 90-9 0 0,-2 2 0 0 0,-1 1 0 0 0,-1 1 1 0 0,-2 2-1 0 0,-1 1 0 0 0,-1 1 0 0 0,-1 3 0 0 0,-1 1 1 0 0,-1 1-1 0 0,-45-15 0 0 0,14 12-202 0 0,-2 4 0 0 0,0 3-1 0 0,-1 3 1 0 0,-1 3 0 0 0,0 3-1 0 0,-125 4 1 0 0,55 11-400 0 0,0 7-1 0 0,-206 47 0 0 0,231-31 456 0 0,2 5 0 0 0,1 5 0 0 0,2 5 0 0 0,3 5-1 0 0,1 5 1 0 0,3 5 0 0 0,3 4 0 0 0,2 5 0 0 0,4 4 0 0 0,-173 168-1 0 0,234-204 11 0 0,-83 80-5 0 0,-170 215 0 0 0,181-178-35 0 0,-142 263 0 0 0,195-305 6 0 0,4 4 1 0 0,6 1-1 0 0,-43 167 0 0 0,56-145-29 0 0,6 1-1 0 0,6 1 1 0 0,6 1 0 0 0,6 248-1 0 0,15-299 36 0 0,4-1 0 0 0,4 0-1 0 0,33 111 1 0 0,-26-133 13 0 0,3-1 0 0 0,3-1 0 0 0,3-1 0 0 0,65 105 0 0 0,-60-120 24 0 0,1-1 0 0 0,3-2 0 0 0,2-2 0 0 0,2-1 0 0 0,1-2 0 0 0,3-3 0 0 0,1-1 0 0 0,2-3 0 0 0,1-1 1 0 0,1-3-1 0 0,82 35 0 0 0,-73-42 4 0 0,1-2 1 0 0,0-2 0 0 0,1-4-1 0 0,1-2 1 0 0,1-3-1 0 0,0-3 1 0 0,0-3-1 0 0,0-2 1 0 0,1-4 0 0 0,99-12-1 0 0,-73-4 121 0 0,-1-4 0 0 0,-1-3 1 0 0,-1-5-1 0 0,-1-3 0 0 0,-2-4 0 0 0,-1-4 0 0 0,-3-3 0 0 0,104-73 0 0 0,-55 21 220 0 0,-4-5 0 0 0,-5-5-1 0 0,216-242 1 0 0,-207 185-347 0 0,-6-6 0 0 0,197-354 0 0 0,-243 370 14 0 0,-7-4-1 0 0,-7-3 0 0 0,-7-3 1 0 0,59-265-1 0 0,-88 280-42 0 0,-7 0-1 0 0,-6-2 1 0 0,-7 0 0 0 0,-6 0 0 0 0,-26-232-1 0 0,15 313-28 0 0,-4-1 0 0 0,-2 1 0 0 0,-4 1 0 0 0,-2 1 0 0 0,-34-73 0 0 0,38 104 91 0 0,-2 1 0 0 0,-1 1 0 0 0,-2 0 0 0 0,-1 2 0 0 0,-2 0 0 0 0,-1 2 0 0 0,-1 1 0 0 0,-1 1 0 0 0,-2 1 0 0 0,-56-39 0 0 0,45 40-36 0 0,-2 3 1 0 0,0 1-1 0 0,-2 2 1 0 0,0 2-1 0 0,-1 3 1 0 0,-1 1-1 0 0,0 2 1 0 0,0 2-1 0 0,-1 2 1 0 0,0 2-1 0 0,-70 2 1 0 0,20 7-178 0 0,0 3 1 0 0,1 5-1 0 0,0 5 1 0 0,-151 45 0 0 0,42 8-268 0 0,4 8-1 0 0,4 10 1 0 0,-242 145 0 0 0,279-134 551 0 0,4 8 0 0 0,5 6 0 0 0,6 6 0 0 0,5 7 0 0 0,5 6 0 0 0,-190 240-1 0 0,252-274-6 0 0,3 2 0 0 0,5 4-1 0 0,-61 132 1 0 0,92-162-32 0 0,3 2 0 0 0,4 1 1 0 0,3 1-1 0 0,4 1 0 0 0,-19 140 1 0 0,36-182-61 0 0,1 1 0 0 0,1-1 0 0 0,2 1 0 0 0,2 0 0 0 0,1-1 0 0 0,2 0 0 0 0,2 0 1 0 0,1-1-1 0 0,2 0 0 0 0,2 0 0 0 0,1-1 0 0 0,1-1 0 0 0,2 0 0 0 0,1-1 0 0 0,2-1 1 0 0,1-1-1 0 0,2-1 0 0 0,1-1 0 0 0,1-1 0 0 0,1-1 0 0 0,46 36 0 0 0,-28-30-298 0 0,2-3-1 0 0,1-1 1 0 0,2-3-1 0 0,0-2 1 0 0,1-2-1 0 0,93 27 1 0 0,-18-17-1497 0 0,222 29-1 0 0,-158-41-5841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7.531"/>
    </inkml:context>
    <inkml:brush xml:id="br0">
      <inkml:brushProperty name="width" value="0.035" units="cm"/>
      <inkml:brushProperty name="height" value="0.035" units="cm"/>
      <inkml:brushProperty name="color" value="#008C3A"/>
    </inkml:brush>
  </inkml:definitions>
  <inkml:trace contextRef="#ctx0" brushRef="#br0">0 121 3081 0 0,'17'-50'479'0'0,"-13"42"-281"0"0,-1 0 0 0 0,0 0-1 0 0,0 0 1 0 0,-1-1 0 0 0,0 1 0 0 0,1-14 0 0 0,-4 27 3522 0 0,1 8 13 0 0,2 2-3321 0 0,-2-14-511 0 0,0-1-1 0 0,0 1 0 0 0,0-1 0 0 0,0 1 0 0 0,0-1 1 0 0,1 1-1 0 0,-1-1 0 0 0,0 1 0 0 0,0-1 0 0 0,1 1 1 0 0,-1-1-1 0 0,0 0 0 0 0,1 1 0 0 0,-1-1 0 0 0,0 1 1 0 0,1-1-1 0 0,-1 0 0 0 0,1 1 0 0 0,-1-1 0 0 0,0 0 1 0 0,1 1-1 0 0,-1-1 0 0 0,1 0 0 0 0,-1 0 1 0 0,1 1-1 0 0,-1-1 0 0 0,1 0 0 0 0,-1 0 0 0 0,1 0 1 0 0,-1 0-1 0 0,1 0 0 0 0,-1 0 0 0 0,1 0 0 0 0,0 0 1 0 0,-1 0-1 0 0,1 0 0 0 0,-1 0 0 0 0,1 0 0 0 0,-1 0 1 0 0,1 0-1 0 0,-1 0 0 0 0,1-1 0 0 0,-1 1 1 0 0,1 0-1 0 0,-1 0 0 0 0,1-1 0 0 0,0 0 0 0 0,7-2-3367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7.764"/>
    </inkml:context>
    <inkml:brush xml:id="br0">
      <inkml:brushProperty name="width" value="0.035" units="cm"/>
      <inkml:brushProperty name="height" value="0.035" units="cm"/>
      <inkml:brushProperty name="color" value="#008C3A"/>
    </inkml:brush>
  </inkml:definitions>
  <inkml:trace contextRef="#ctx0" brushRef="#br0">73 0 13883 0 0,'-3'2'141'0'0,"0"0"0"0"0,1 1-1 0 0,-1-1 1 0 0,1 0 0 0 0,-1 1 0 0 0,1-1 0 0 0,0 1 0 0 0,0 0-1 0 0,0 0 1 0 0,1 0 0 0 0,-1 0 0 0 0,0 0 0 0 0,1 0-1 0 0,0 0 1 0 0,0 0 0 0 0,0 0 0 0 0,0 1 0 0 0,1-1 0 0 0,-1 1-1 0 0,1 2 1 0 0,-2 15-475 0 0,1 0 0 0 0,2 25 0 0 0,0-16-852 0 0,-4 32-1292 0 0,-13 74 0 0 0,9-91 2291 0 0,1-1 1 0 0,3 1-1 0 0,1 0 1 0 0,5 47-1 0 0,-3-88 128 0 0,1 1 0 0 0,0-1 0 0 0,0 0 0 0 0,0 1 0 0 0,0-1 0 0 0,0 0 0 0 0,1 1-1 0 0,0-1 1 0 0,0 0 0 0 0,0 0 0 0 0,0 0 0 0 0,6 6 0 0 0,2-2-2831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8.016"/>
    </inkml:context>
    <inkml:brush xml:id="br0">
      <inkml:brushProperty name="width" value="0.035" units="cm"/>
      <inkml:brushProperty name="height" value="0.035" units="cm"/>
      <inkml:brushProperty name="color" value="#008C3A"/>
    </inkml:brush>
  </inkml:definitions>
  <inkml:trace contextRef="#ctx0" brushRef="#br0">12 1 5785 0 0,'-1'0'96'0'0,"0"1"-1"0"0,1 0 1 0 0,-1-1-1 0 0,0 1 1 0 0,0 0-1 0 0,0-1 1 0 0,1 1-1 0 0,-1 0 1 0 0,1 0-1 0 0,-1-1 1 0 0,0 1-1 0 0,1 0 1 0 0,-1 0-1 0 0,1 0 1 0 0,0 0-1 0 0,-1 0 1 0 0,1 0-1 0 0,0 0 1 0 0,0 0-1 0 0,-1 0 1 0 0,1 0-1 0 0,0 0 1 0 0,0 0-1 0 0,0 0 1 0 0,0 0-1 0 0,0 0 1 0 0,0 0-1 0 0,1 0 1 0 0,-1 0 0 0 0,0 0-1 0 0,0 0 1 0 0,1 0-1 0 0,-1 0 1 0 0,1 0-1 0 0,-1 0 1 0 0,1 0-1 0 0,-1-1 1 0 0,1 1-1 0 0,-1 0 1 0 0,2 1-1 0 0,7 26-489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8.216"/>
    </inkml:context>
    <inkml:brush xml:id="br0">
      <inkml:brushProperty name="width" value="0.035" units="cm"/>
      <inkml:brushProperty name="height" value="0.035" units="cm"/>
      <inkml:brushProperty name="color" value="#008C3A"/>
    </inkml:brush>
  </inkml:definitions>
  <inkml:trace contextRef="#ctx0" brushRef="#br0">81 0 8866 0 0,'-2'2'351'0'0,"0"-1"1"0"0,0 1-1 0 0,0 0 1 0 0,0 0-1 0 0,1 0 0 0 0,-1 0 1 0 0,1 0-1 0 0,-1 1 1 0 0,1-1-1 0 0,0 0 0 0 0,-1 1 1 0 0,1-1-1 0 0,0 1 1 0 0,1-1-1 0 0,-1 1 0 0 0,0-1 1 0 0,0 5-1 0 0,-5 55 1007 0 0,5-44-953 0 0,-44 371-4089 0 0,44-380 3574 0 0,0 1 0 0 0,0-1 1 0 0,1 0-1 0 0,0 0 0 0 0,2 16 1 0 0,7 5-4103 0 0,-4-19 589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8.461"/>
    </inkml:context>
    <inkml:brush xml:id="br0">
      <inkml:brushProperty name="width" value="0.035" units="cm"/>
      <inkml:brushProperty name="height" value="0.035" units="cm"/>
      <inkml:brushProperty name="color" value="#008C3A"/>
    </inkml:brush>
  </inkml:definitions>
  <inkml:trace contextRef="#ctx0" brushRef="#br0">29 1 5785 0 0,'0'0'84'0'0,"0"0"0"0"0,1 0 0 0 0,-1 0 0 0 0,0 0 0 0 0,0 1 0 0 0,0-1 0 0 0,0 0 0 0 0,0 0 0 0 0,0 0 0 0 0,0 0 0 0 0,1 0 0 0 0,-1 0 0 0 0,0 0 0 0 0,0 0 0 0 0,0 0 0 0 0,0 0 0 0 0,0 0 0 0 0,0 0-1 0 0,0 0 1 0 0,1 0 0 0 0,-1 0 0 0 0,0 0 0 0 0,0 0 0 0 0,0 0 0 0 0,0 0 0 0 0,0 0 0 0 0,0 0 0 0 0,1 0 0 0 0,-1 0 0 0 0,0 0 0 0 0,0-1 0 0 0,0 1 0 0 0,0 0 0 0 0,0 0 0 0 0,0 0 0 0 0,0 0 0 0 0,-3 26 1020 0 0,-10 36 70 0 0,8-45-725 0 0,3-13-293 0 0,0 0-1 0 0,0 1 0 0 0,1-1 0 0 0,-1 1 1 0 0,1 0-1 0 0,1-1 0 0 0,-1 1 0 0 0,1 0 1 0 0,-1-1-1 0 0,1 1 0 0 0,1 0 0 0 0,0 5 1 0 0,-1-10-190 0 0,1 0 1 0 0,-1 1-1 0 0,0-1 1 0 0,1 0-1 0 0,-1 1 1 0 0,1-1-1 0 0,0 0 1 0 0,-1 0-1 0 0,1 1 0 0 0,-1-1 1 0 0,1 0-1 0 0,-1 0 1 0 0,1 0-1 0 0,0 0 1 0 0,-1 0-1 0 0,1 0 1 0 0,-1 0-1 0 0,1 0 1 0 0,0 0-1 0 0,-1 0 1 0 0,1 0-1 0 0,-1 0 1 0 0,1 0-1 0 0,-1 0 1 0 0,1-1-1 0 0,0 1 1 0 0,-1 0-1 0 0,1 0 1 0 0,-1-1-1 0 0,1 1 1 0 0,-1 0-1 0 0,1-1 1 0 0,-1 1-1 0 0,1-1 1 0 0,-1 1-1 0 0,0 0 1 0 0,1-2-1 0 0,18-15-2860 0 0,-7 2-759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8.822"/>
    </inkml:context>
    <inkml:brush xml:id="br0">
      <inkml:brushProperty name="width" value="0.035" units="cm"/>
      <inkml:brushProperty name="height" value="0.035" units="cm"/>
      <inkml:brushProperty name="color" value="#008C3A"/>
    </inkml:brush>
  </inkml:definitions>
  <inkml:trace contextRef="#ctx0" brushRef="#br0">426 225 8866 0 0,'1'0'67'0'0,"-1"1"0"0"0,1-1 0 0 0,-1 0 0 0 0,0 0 0 0 0,1 0 0 0 0,-1 0 0 0 0,1 0 0 0 0,-1 0 0 0 0,1 0 0 0 0,-1 0 1 0 0,1 0-1 0 0,-1-1 0 0 0,1 1 0 0 0,-1 0 0 0 0,1 0 0 0 0,-1 0 0 0 0,0 0 0 0 0,1-1 0 0 0,-1 1 0 0 0,1 0 0 0 0,-1 0 0 0 0,0-1 0 0 0,1 1 0 0 0,-1 0 0 0 0,0-1 0 0 0,1 1 0 0 0,-1 0 1 0 0,0-1-1 0 0,1 1 0 0 0,-1-1 0 0 0,0 1 0 0 0,0 0 0 0 0,0-1 0 0 0,1 0 0 0 0,14-16 565 0 0,-12 12-652 0 0,-1 0 1 0 0,0 0-1 0 0,0-1 0 0 0,-1 1 0 0 0,0 0 0 0 0,1-1 0 0 0,-2 1 1 0 0,1-1-1 0 0,-1 1 0 0 0,0-1 0 0 0,0 1 0 0 0,0-1 0 0 0,-1 1 1 0 0,0-1-1 0 0,0 1 0 0 0,0 0 0 0 0,-1-1 0 0 0,1 1 0 0 0,-1 0 1 0 0,-1 0-1 0 0,1 0 0 0 0,-1 0 0 0 0,0 0 0 0 0,0 1 0 0 0,0-1 1 0 0,0 1-1 0 0,-1 0 0 0 0,0 0 0 0 0,0 0 0 0 0,0 0 0 0 0,0 1 1 0 0,-1 0-1 0 0,0-1 0 0 0,-8-3 0 0 0,7 3 181 0 0,1 1 0 0 0,-2 0 0 0 0,1 0 0 0 0,0 0 0 0 0,0 1 0 0 0,-1 0 0 0 0,0 0 0 0 0,1 0 0 0 0,-1 1 0 0 0,0 0 0 0 0,0 0 0 0 0,0 1 0 0 0,1 0 0 0 0,-1 0 0 0 0,0 1 0 0 0,0-1 0 0 0,0 2 0 0 0,1-1 0 0 0,-1 1 0 0 0,0 0 0 0 0,1 0 0 0 0,0 1 0 0 0,-1-1 0 0 0,1 1-1 0 0,0 1 1 0 0,0-1 0 0 0,1 1 0 0 0,-7 5 0 0 0,-2 7-299 0 0,0 1-1 0 0,1 0 0 0 0,1 1 0 0 0,1 0 0 0 0,0 1 0 0 0,-13 34 1 0 0,-38 130-532 0 0,46-131 796 0 0,12-41-277 0 0,-2 5 551 0 0,2 0 0 0 0,0 0 0 0 0,0 1 0 0 0,-2 31 0 0 0,6-45-305 0 0,0-1 0 0 0,0 1-1 0 0,0-1 1 0 0,1 1 0 0 0,-1-1 0 0 0,1 0 0 0 0,-1 1 0 0 0,1-1-1 0 0,0 1 1 0 0,0-1 0 0 0,0 0 0 0 0,0 0 0 0 0,0 0 0 0 0,1 0-1 0 0,-1 0 1 0 0,4 4 0 0 0,-3-4-53 0 0,1-1-1 0 0,-1 0 1 0 0,0 1-1 0 0,1-1 1 0 0,-1 0-1 0 0,1-1 1 0 0,0 1-1 0 0,-1 0 1 0 0,1-1 0 0 0,0 1-1 0 0,-1-1 1 0 0,1 0-1 0 0,0 0 1 0 0,-1 0-1 0 0,1 0 1 0 0,0 0-1 0 0,-1-1 1 0 0,1 1-1 0 0,3-2 1 0 0,6-1-34 0 0,-1-1 1 0 0,1-1-1 0 0,-1 0 0 0 0,0 0 0 0 0,-1-1 1 0 0,1 0-1 0 0,-1-1 0 0 0,0 0 0 0 0,-1-1 1 0 0,13-12-1 0 0,12-15-225 0 0,36-47-1 0 0,-62 72 170 0 0,105-145-1045 0 0,-26 33-4314 0 0,-77 109 3929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9.116"/>
    </inkml:context>
    <inkml:brush xml:id="br0">
      <inkml:brushProperty name="width" value="0.035" units="cm"/>
      <inkml:brushProperty name="height" value="0.035" units="cm"/>
      <inkml:brushProperty name="color" value="#008C3A"/>
    </inkml:brush>
  </inkml:definitions>
  <inkml:trace contextRef="#ctx0" brushRef="#br0">418 0 13251 0 0,'-2'2'244'0'0,"-1"0"0"0"0,1-1 0 0 0,0 1 0 0 0,0 0 0 0 0,0 1 0 0 0,0-1 0 0 0,0 0 0 0 0,1 1 0 0 0,-1-1 0 0 0,1 0 0 0 0,-1 1 0 0 0,1 0 0 0 0,-2 4 0 0 0,-14 48-273 0 0,7-18 56 0 0,-123 268-1555 0 0,39-97 2485 0 0,42-96 12 0 0,-29 78 148 0 0,77-174-1191 0 0,5-16 1 0 0,-1 0-1 0 0,0 0 1 0 0,0 0-1 0 0,0 0 1 0 0,0 0-1 0 0,1 0 1 0 0,-1 0-1 0 0,0 0 0 0 0,0 0 1 0 0,0 0-1 0 0,0 0 1 0 0,1 0-1 0 0,-1 0 1 0 0,0 0-1 0 0,0 0 1 0 0,0 0-1 0 0,0 0 1 0 0,1 0-1 0 0,-1 0 1 0 0,0 0-1 0 0,0 0 1 0 0,0 0-1 0 0,0 0 0 0 0,0 0 1 0 0,1 0-1 0 0,-1 1 1 0 0,0-1-1 0 0,0 0 1 0 0,0 0-1 0 0,0 0 1 0 0,0 0-1 0 0,0 0 1 0 0,1 0-1 0 0,-1 1 1 0 0,0-1-1 0 0,0 0 1 0 0,0 0-1 0 0,0 0 1 0 0,0 0-1 0 0,0 0 0 0 0,0 1 1 0 0,0-1-1 0 0,0 0 1 0 0,0 0-1 0 0,0 0 1 0 0,0 0-1 0 0,0 1 1 0 0,0-1-1 0 0,0 0 1 0 0,0 0-1 0 0,0 0 1 0 0,0 0-1 0 0,0 1 1 0 0,0-1-1 0 0,0 0 1 0 0,0 0-1 0 0,8-8-1430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9.834"/>
    </inkml:context>
    <inkml:brush xml:id="br0">
      <inkml:brushProperty name="width" value="0.035" units="cm"/>
      <inkml:brushProperty name="height" value="0.035" units="cm"/>
      <inkml:brushProperty name="color" value="#008C3A"/>
    </inkml:brush>
  </inkml:definitions>
  <inkml:trace contextRef="#ctx0" brushRef="#br0">0 123 7058 0 0,'9'-7'192'0'0,"0"1"1"0"0,1 0 0 0 0,-1 0 0 0 0,1 1-1 0 0,0 0 1 0 0,15-4 0 0 0,2-3 106 0 0,10-4 624 0 0,60-19-1 0 0,-84 31-460 0 0,1 0-1 0 0,-1 2 0 0 0,1-1 1 0 0,0 2-1 0 0,0 0 0 0 0,0 0 0 0 0,0 2 1 0 0,17 1-1 0 0,-31-2-486 0 0,1 0-1 0 0,-1 0 1 0 0,1 1 0 0 0,-1-1-1 0 0,1 0 1 0 0,-1 0-1 0 0,1 0 1 0 0,-1 0 0 0 0,0 1-1 0 0,1-1 1 0 0,-1 0 0 0 0,1 0-1 0 0,-1 1 1 0 0,0-1-1 0 0,1 0 1 0 0,-1 1 0 0 0,0-1-1 0 0,1 1 1 0 0,-1-1-1 0 0,0 0 1 0 0,1 1 0 0 0,-1-1-1 0 0,0 1 1 0 0,0-1 0 0 0,0 1-1 0 0,1-1 1 0 0,-1 0-1 0 0,0 1 1 0 0,0-1 0 0 0,0 1-1 0 0,0-1 1 0 0,0 1-1 0 0,0-1 1 0 0,0 1 0 0 0,0 0-1 0 0,-8 23-1026 0 0,-28 28-343 0 0,30-44 1401 0 0,1-1-33 0 0,-42 56 1260 0 0,2 2 0 0 0,-63 127-1 0 0,107-191-1189 0 0,0 0 0 0 0,1 0 1 0 0,-1 0-1 0 0,1 0 0 0 0,-1 1 0 0 0,1-1 0 0 0,-1 0 0 0 0,1 0 0 0 0,0 1 0 0 0,-1-1 1 0 0,1 0-1 0 0,0 1 0 0 0,0-1 0 0 0,0 0 0 0 0,0 0 0 0 0,0 1 0 0 0,0-1 0 0 0,0 0 1 0 0,1 1-1 0 0,-1-1 0 0 0,0 0 0 0 0,1 0 0 0 0,-1 1 0 0 0,1-1 0 0 0,-1 0 0 0 0,2 2 1 0 0,0-2-50 0 0,-1 0 0 0 0,1 0 0 0 0,0-1 0 0 0,-1 1 0 0 0,1 0 1 0 0,0-1-1 0 0,-1 1 0 0 0,1-1 0 0 0,0 0 0 0 0,0 0 1 0 0,-1 1-1 0 0,1-1 0 0 0,0 0 0 0 0,0 0 0 0 0,0-1 1 0 0,2 0-1 0 0,9-1-180 0 0,-1-1-1 0 0,1 0 1 0 0,-1-1 0 0 0,14-7 0 0 0,16-12-517 0 0,-2-1-1 0 0,-1-2 1 0 0,37-31 0 0 0,-18 13-2001 0 0,-30 23-972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0.114"/>
    </inkml:context>
    <inkml:brush xml:id="br0">
      <inkml:brushProperty name="width" value="0.035" units="cm"/>
      <inkml:brushProperty name="height" value="0.035" units="cm"/>
      <inkml:brushProperty name="color" value="#008C3A"/>
    </inkml:brush>
  </inkml:definitions>
  <inkml:trace contextRef="#ctx0" brushRef="#br0">13 27 7426 0 0,'-3'14'4524'0'0,"-5"49"-2111"0"0,7-59-2329 0 0,1 0 0 0 0,0 0 1 0 0,0 1-1 0 0,0-1 0 0 0,0 0 0 0 0,1 0 0 0 0,0 0 0 0 0,0 0 0 0 0,0 0 1 0 0,0 0-1 0 0,1 0 0 0 0,-1 0 0 0 0,1 0 0 0 0,0 0 0 0 0,0-1 0 0 0,0 1 1 0 0,1-1-1 0 0,-1 0 0 0 0,1 1 0 0 0,0-1 0 0 0,0 0 0 0 0,0-1 0 0 0,0 1 1 0 0,1 0-1 0 0,-1-1 0 0 0,1 0 0 0 0,-1 0 0 0 0,1 0 0 0 0,0 0 0 0 0,5 1 1 0 0,-1-1-153 0 0,0 0 1 0 0,0-1 0 0 0,0 0 0 0 0,0 0 0 0 0,0-1-1 0 0,0 0 1 0 0,0-1 0 0 0,0 0 0 0 0,0 0-1 0 0,0-1 1 0 0,0 1 0 0 0,0-2 0 0 0,-1 1 0 0 0,15-8-1 0 0,-6 2-368 0 0,-1-1-1 0 0,0-1 1 0 0,-1 0 0 0 0,0-1-1 0 0,0-1 1 0 0,19-21-1 0 0,-19 17-1721 0 0,-1-1 1 0 0,20-33-1 0 0,-23 32-652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0.303"/>
    </inkml:context>
    <inkml:brush xml:id="br0">
      <inkml:brushProperty name="width" value="0.035" units="cm"/>
      <inkml:brushProperty name="height" value="0.035" units="cm"/>
      <inkml:brushProperty name="color" value="#008C3A"/>
    </inkml:brush>
  </inkml:definitions>
  <inkml:trace contextRef="#ctx0" brushRef="#br0">221 0 1152 0 0,'-3'1'264'0'0,"1"-1"-1"0"0,-1 1 1 0 0,0 0-1 0 0,1 0 0 0 0,-1 0 1 0 0,0 0-1 0 0,1 1 1 0 0,0-1-1 0 0,-1 1 1 0 0,1-1-1 0 0,0 1 1 0 0,0 0-1 0 0,-1 0 1 0 0,1 0-1 0 0,1 0 0 0 0,-1 0 1 0 0,0 1-1 0 0,1-1 1 0 0,-1 0-1 0 0,1 1 1 0 0,-1-1-1 0 0,0 4 1 0 0,-26 66 4519 0 0,26-64-4495 0 0,-61 222 4308 0 0,-3 121-3551 0 0,63-328-1170 0 0,0-9-264 0 0,1 0 1 0 0,0 0-1 0 0,1 0 1 0 0,1 0-1 0 0,1 16 0 0 0,1-24-3481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0.715"/>
    </inkml:context>
    <inkml:brush xml:id="br0">
      <inkml:brushProperty name="width" value="0.035" units="cm"/>
      <inkml:brushProperty name="height" value="0.035" units="cm"/>
      <inkml:brushProperty name="color" value="#008C3A"/>
    </inkml:brush>
  </inkml:definitions>
  <inkml:trace contextRef="#ctx0" brushRef="#br0">524 1 13883 0 0,'-40'16'2353'0'0,"10"-3"-828"0"0,23-10-1475 0 0,0 0-1 0 0,0 1 1 0 0,0 0-1 0 0,0 0 1 0 0,1 0-1 0 0,0 1 1 0 0,0 0-1 0 0,0 0 1 0 0,0 1-1 0 0,1-1 1 0 0,0 1-1 0 0,-7 10 1 0 0,-7 13-225 0 0,-24 48 1 0 0,24-41 175 0 0,-15 24 27 0 0,-81 157 476 0 0,99-181-485 0 0,1 0 0 0 0,2 1 0 0 0,2 1 0 0 0,-8 46 0 0 0,17-72-27 0 0,0 0-1 0 0,1 0 1 0 0,0 0-1 0 0,1 1 1 0 0,1-1 0 0 0,0 0-1 0 0,0 0 1 0 0,1 0-1 0 0,7 20 1 0 0,-7-26 3 0 0,0-1 0 0 0,1 0 0 0 0,-1-1 1 0 0,1 1-1 0 0,1 0 0 0 0,-1-1 0 0 0,0 1 0 0 0,1-1 0 0 0,0 0 1 0 0,0 0-1 0 0,0-1 0 0 0,1 1 0 0 0,-1-1 0 0 0,1 0 0 0 0,0 0 1 0 0,0-1-1 0 0,0 1 0 0 0,0-1 0 0 0,0 0 0 0 0,0 0 0 0 0,1-1 1 0 0,-1 0-1 0 0,8 1 0 0 0,5 0 5 0 0,0-1 0 0 0,1-1 0 0 0,-1 0 0 0 0,0-2 0 0 0,0 0 0 0 0,0-1 0 0 0,0-1 0 0 0,0-1 0 0 0,25-9 0 0 0,-16 3 0 0 0,0-1 0 0 0,-1-1 0 0 0,0-2 0 0 0,-1 0 0 0 0,26-21 0 0 0,-41 28 10 0 0,0-1-1 0 0,-1 0 1 0 0,0 0-1 0 0,-1-1 1 0 0,0 0-1 0 0,0-1 1 0 0,-1 0-1 0 0,11-21 1 0 0,-16 29-9 0 0,-1 0 0 0 0,0 0 1 0 0,0 0-1 0 0,0 0 0 0 0,0 0 0 0 0,-1-1 1 0 0,1 1-1 0 0,-1 0 0 0 0,0 0 0 0 0,1 0 0 0 0,-1 0 1 0 0,-1-1-1 0 0,1 1 0 0 0,-1 0 0 0 0,1 0 0 0 0,-1 0 1 0 0,0 0-1 0 0,0 0 0 0 0,0 0 0 0 0,0 0 1 0 0,-1 0-1 0 0,1 0 0 0 0,-1 0 0 0 0,0 1 0 0 0,0-1 1 0 0,1 1-1 0 0,-2-1 0 0 0,1 1 0 0 0,0 0 1 0 0,-1 0-1 0 0,1 0 0 0 0,-1 0 0 0 0,1 0 0 0 0,-1 0 1 0 0,0 1-1 0 0,0-1 0 0 0,0 1 0 0 0,0 0 1 0 0,0 0-1 0 0,-5-1 0 0 0,-7-3 2 0 0,-1 1 1 0 0,1 1-1 0 0,-1 1 1 0 0,0 0-1 0 0,1 1 1 0 0,-1 1-1 0 0,0 0 1 0 0,0 1-1 0 0,0 1 1 0 0,1 0-1 0 0,-1 1 1 0 0,1 1-1 0 0,0 1 0 0 0,0 0 1 0 0,-24 11-1 0 0,11-2 4 0 0,0 1 0 0 0,1 1 0 0 0,1 1-1 0 0,1 1 1 0 0,0 2 0 0 0,-43 43 0 0 0,58-52 14 0 0,-1-1-85 0 0,1 1 0 0 0,0 0-1 0 0,1 0 1 0 0,0 1 0 0 0,0 0 0 0 0,1 1 0 0 0,1 0 0 0 0,-10 24 0 0 0,17-36 32 0 0,-1-1 1 0 0,1 1-1 0 0,0-1 1 0 0,0 1 0 0 0,0-1-1 0 0,0 1 1 0 0,-1 0 0 0 0,1-1-1 0 0,0 1 1 0 0,0 0 0 0 0,0-1-1 0 0,0 1 1 0 0,0-1-1 0 0,0 1 1 0 0,1 0 0 0 0,-1-1-1 0 0,0 1 1 0 0,0-1 0 0 0,0 1-1 0 0,1 0 1 0 0,-1-1-1 0 0,0 1 1 0 0,0-1 0 0 0,1 1-1 0 0,-1-1 1 0 0,0 1 0 0 0,1-1-1 0 0,-1 1 1 0 0,1-1 0 0 0,-1 1-1 0 0,1-1 1 0 0,-1 0-1 0 0,1 1 1 0 0,-1-1 0 0 0,1 0-1 0 0,-1 1 1 0 0,1-1 0 0 0,-1 0-1 0 0,1 0 1 0 0,0 1-1 0 0,-1-1 1 0 0,1 0 0 0 0,-1 0-1 0 0,1 0 1 0 0,0 0 0 0 0,-1 0-1 0 0,1 0 1 0 0,0 0 0 0 0,-1 0-1 0 0,1 0 1 0 0,-1 0-1 0 0,2-1 1 0 0,31-9-3540 0 0,-14-1-1312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1.256"/>
    </inkml:context>
    <inkml:brush xml:id="br0">
      <inkml:brushProperty name="width" value="0.035" units="cm"/>
      <inkml:brushProperty name="height" value="0.035" units="cm"/>
      <inkml:brushProperty name="color" value="#008C3A"/>
    </inkml:brush>
  </inkml:definitions>
  <inkml:trace contextRef="#ctx0" brushRef="#br0">171 195 4001 0 0,'0'0'129'0'0,"0"0"0"0"0,0-1 0 0 0,0 1 0 0 0,0-1 0 0 0,0 1 0 0 0,0 0 0 0 0,-1-1 0 0 0,1 1 0 0 0,0-1 0 0 0,0 1 0 0 0,0 0-1 0 0,0-1 1 0 0,-1 1 0 0 0,1 0 0 0 0,0-1 0 0 0,0 1 0 0 0,-1 0 0 0 0,1-1 0 0 0,0 1 0 0 0,-1 0 0 0 0,1 0 0 0 0,0-1 0 0 0,-1 1 0 0 0,1 0 0 0 0,0 0 0 0 0,-1 0 0 0 0,1 0 0 0 0,-1-1 0 0 0,1 1 0 0 0,0 0 0 0 0,-1 0 0 0 0,1 0 0 0 0,-1 0 0 0 0,1 0 0 0 0,0 0 0 0 0,-1 0 0 0 0,1 0 0 0 0,-1 0 0 0 0,1 0 0 0 0,0 0 0 0 0,-1 0 0 0 0,0 1 0 0 0,-20-5 1131 0 0,20 4-1425 0 0,-10 0 545 0 0,-1 0 0 0 0,1 1-1 0 0,-1 0 1 0 0,-12 3-1 0 0,-24 2 1336 0 0,30-8 646 0 0,29-4-446 0 0,31-2-1182 0 0,473-11 307 0 0,-228 14-870 0 0,152-3-3 0 0,61-2-88 0 0,288-10 289 0 0,-57 2-7 0 0,-593 8-202 0 0,-1-5 0 0 0,234-59 0 0 0,-433 136-3581 0 0,-142 162 1001 0 0,165-181 2421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2.928"/>
    </inkml:context>
    <inkml:brush xml:id="br0">
      <inkml:brushProperty name="width" value="0.035" units="cm"/>
      <inkml:brushProperty name="height" value="0.035" units="cm"/>
      <inkml:brushProperty name="color" value="#008C3A"/>
    </inkml:brush>
  </inkml:definitions>
  <inkml:trace contextRef="#ctx0" brushRef="#br0">229 311 5409 0 0,'0'0'44'0'0,"0"1"-1"0"0,0-1 1 0 0,0 0-1 0 0,1 0 1 0 0,-1 0 0 0 0,0 0-1 0 0,0 0 1 0 0,0 0-1 0 0,1 0 1 0 0,-1 0-1 0 0,0 1 1 0 0,0-1 0 0 0,0 0-1 0 0,0 0 1 0 0,1 0-1 0 0,-1 0 1 0 0,0 0-1 0 0,0 0 1 0 0,0 0-1 0 0,1 0 1 0 0,-1 0 0 0 0,0 0-1 0 0,0 0 1 0 0,0 0-1 0 0,1 0 1 0 0,-1 0-1 0 0,0 0 1 0 0,0-1 0 0 0,0 1-1 0 0,1 0 1 0 0,-1 0-1 0 0,0 0 1 0 0,0 0-1 0 0,0 0 1 0 0,0 0-1 0 0,1 0 1 0 0,-1-1 0 0 0,0 1-1 0 0,0 0 1 0 0,0 0-1 0 0,0 0 1 0 0,0 0-1 0 0,0 0 1 0 0,1-1 0 0 0,-1 1-1 0 0,0 0 1 0 0,0 0-1 0 0,0 0 1 0 0,0-1-1 0 0,0 1 1 0 0,0 0 0 0 0,0 0-1 0 0,0-1 1 0 0,-16 26 112 0 0,2 1-1 0 0,0 0 1 0 0,1 0 0 0 0,2 1 0 0 0,1 1 0 0 0,1 0 0 0 0,-7 42-1 0 0,4-4-200 0 0,4 0-1 0 0,-1 86 0 0 0,9-130 41 0 0,0 1 0 0 0,2-1 0 0 0,0 1 0 0 0,2-1 1 0 0,0 0-1 0 0,2 0 0 0 0,11 30 0 0 0,-14-44 31 0 0,1 0 0 0 0,0 0 0 0 0,0-1 1 0 0,0 0-1 0 0,1 1 0 0 0,0-1 0 0 0,1-1 0 0 0,-1 1 0 0 0,1-1 1 0 0,1 0-1 0 0,-1-1 0 0 0,1 1 0 0 0,0-1 0 0 0,0 0 1 0 0,1-1-1 0 0,-1 0 0 0 0,1 0 0 0 0,0-1 0 0 0,0 0 0 0 0,0 0 1 0 0,0 0-1 0 0,12 1 0 0 0,14-1 193 0 0,0 0-1 0 0,0-2 1 0 0,48-5 0 0 0,106-21 1011 0 0,-115 13-1062 0 0,40-6-294 0 0,-2-5 1 0 0,157-54-1 0 0,-210 58 23 0 0,-29 11-10 0 0,-1-1 0 0 0,53-27 0 0 0,-76 33 409 0 0,-7 4 336 0 0,-11 6 587 0 0,12-7-563 0 0,-3 2-555 0 0,-3 2-196 0 0,5-3 131 0 0,0 0 0 0 0,-1 1-1 0 0,1-1 1 0 0,0 0 0 0 0,-1 0 0 0 0,0 0 0 0 0,1-1-1 0 0,-1 1 1 0 0,-4 0 0 0 0,6-1-20 0 0,-1-1 0 0 0,1 1 0 0 0,0-1 0 0 0,0 1 0 0 0,0-1 0 0 0,1 1 0 0 0,-1-1 0 0 0,0 0 0 0 0,0 1 0 0 0,0-1 0 0 0,0 0 0 0 0,1 0-1 0 0,-1 0 1 0 0,0 0 0 0 0,1 0 0 0 0,-1 1 0 0 0,0-1 0 0 0,1 0 0 0 0,-1 0 0 0 0,1-1 0 0 0,0 1 0 0 0,-1 0 0 0 0,1 0 0 0 0,0 0 0 0 0,0 0 0 0 0,0 0 0 0 0,-1 0 0 0 0,1 0 0 0 0,0 0 0 0 0,0 0 0 0 0,1-2 0 0 0,-3-28 167 0 0,1 1 1 0 0,2 0 0 0 0,7-52-1 0 0,27-92-257 0 0,-14 77-214 0 0,-8 27-561 0 0,6-87 0 0 0,-18 123 698 0 0,-1-1-1 0 0,-2 1 1 0 0,-1 0-1 0 0,-12-57 1 0 0,14 89 166 0 0,1-1 0 0 0,-1 1 0 0 0,0-1 0 0 0,1 1 0 0 0,-1-1 0 0 0,-1 1 0 0 0,1-1 0 0 0,0 1 0 0 0,0 0 0 0 0,-1 0 0 0 0,0 0 0 0 0,1 0 0 0 0,-1 0 0 0 0,0 0 0 0 0,0 0 0 0 0,0 0 0 0 0,0 1 0 0 0,0-1 0 0 0,0 1 0 0 0,-1-1 0 0 0,1 1 0 0 0,0 0 0 0 0,-1 0 0 0 0,1 0 0 0 0,-1 0 0 0 0,1 0 0 0 0,-1 1 0 0 0,0-1 0 0 0,1 1 0 0 0,-1 0 0 0 0,0 0 0 0 0,1 0 0 0 0,-1 0 0 0 0,0 0 0 0 0,1 0 0 0 0,-1 1 0 0 0,-3 0 0 0 0,-11 4-12 0 0,-1 0 0 0 0,1 1 0 0 0,0 0-1 0 0,-24 15 1 0 0,8-6-147 0 0,-1-2 809 0 0,-1-1 0 0 0,0-2 1 0 0,-1-2-1 0 0,-37 4 0 0 0,-144 5 1284 0 0,144-14-1708 0 0,0 3-1 0 0,-102 21 1 0 0,141-17-632 0 0,1 1 0 0 0,1 1 0 0 0,0 2 0 0 0,1 2 0 0 0,0 0 0 0 0,-45 34-1 0 0,53-33-1166 0 0,1 1-1 0 0,1 1 0 0 0,0 1 0 0 0,-33 42 0 0 0,46-50 1473 0 0,1-1-1 0 0,0 2 0 0 0,0-1 0 0 0,-7 22 0 0 0,5-11 175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3.586"/>
    </inkml:context>
    <inkml:brush xml:id="br0">
      <inkml:brushProperty name="width" value="0.035" units="cm"/>
      <inkml:brushProperty name="height" value="0.035" units="cm"/>
      <inkml:brushProperty name="color" value="#008C3A"/>
    </inkml:brush>
  </inkml:definitions>
  <inkml:trace contextRef="#ctx0" brushRef="#br0">747 603 6593 0 0,'-5'-1'12'0'0,"-1"1"0"0"0,1 0 0 0 0,0 0 1 0 0,-1 0-1 0 0,1 0 0 0 0,0 1 0 0 0,0 0 0 0 0,-1 0 0 0 0,1 1 0 0 0,0-1 0 0 0,0 1 0 0 0,0 0 0 0 0,1 0 0 0 0,-1 1 0 0 0,0-1 0 0 0,1 1 0 0 0,-1 0 0 0 0,1 1 0 0 0,0-1 0 0 0,0 1 0 0 0,-4 5 0 0 0,-10 9-37 0 0,2 2 0 0 0,-29 40 1 0 0,42-54 56 0 0,-254 431 2307 0 0,188-314-1813 0 0,-17 9-140 0 0,63-101-53 0 0,1 1-1 0 0,2 1 0 0 0,1 0 1 0 0,2 1-1 0 0,-18 48 0 0 0,34-79-329 0 0,0 0 1 0 0,0 0-1 0 0,0 1 0 0 0,1-1 0 0 0,-1 0 0 0 0,1 0 1 0 0,0 0-1 0 0,0 0 0 0 0,0 1 0 0 0,0-1 0 0 0,0 0 1 0 0,1 0-1 0 0,-1 0 0 0 0,1 0 0 0 0,0 0 0 0 0,0 0 0 0 0,0 0 1 0 0,3 6-1 0 0,-2-7-34 0 0,0 0 0 0 0,1 1 0 0 0,-1-1 0 0 0,0 0 1 0 0,1-1-1 0 0,-1 1 0 0 0,1 0 0 0 0,0-1 0 0 0,-1 1 0 0 0,1-1 1 0 0,0 0-1 0 0,0 0 0 0 0,0 0 0 0 0,0 0 0 0 0,6 0 0 0 0,9 1-67 0 0,1-2-1 0 0,-1 0 0 0 0,1-1 1 0 0,-1-1-1 0 0,20-4 1 0 0,-37 5 103 0 0,372-80 74 0 0,-118 22-318 0 0,-141 35 118 0 0,171-32-1476 0 0,-217 46 1155 0 0,1 3 1 0 0,83 3-1 0 0,-146 4 441 0 0,0 1-1 0 0,1 0 1 0 0,-1 1-1 0 0,0-1 1 0 0,0 1-1 0 0,-1 0 1 0 0,8 4 0 0 0,-12-6 21 0 0,0 1 1 0 0,0-1-1 0 0,0 0 1 0 0,0 1-1 0 0,0-1 1 0 0,-1 1 0 0 0,1-1-1 0 0,0 1 1 0 0,0-1-1 0 0,0 1 1 0 0,-1 0-1 0 0,1-1 1 0 0,0 1-1 0 0,-1 0 1 0 0,1 0 0 0 0,0 0-1 0 0,-1-1 1 0 0,1 1-1 0 0,-1 0 1 0 0,1 0-1 0 0,-1 0 1 0 0,0 0 0 0 0,1 0-1 0 0,-1 0 1 0 0,0 0-1 0 0,0 0 1 0 0,0 0-1 0 0,0 0 1 0 0,0 0-1 0 0,0 0 1 0 0,0 0 0 0 0,0 0-1 0 0,0 0 1 0 0,0 0-1 0 0,0 0 1 0 0,0 0-1 0 0,-1 0 1 0 0,1-1-1 0 0,0 1 1 0 0,-1 0 0 0 0,1 0-1 0 0,-1 0 1 0 0,1 0-1 0 0,-1 0 1 0 0,0-1-1 0 0,1 1 1 0 0,-1 0 0 0 0,0 0-1 0 0,1-1 1 0 0,-1 1-1 0 0,0 0 1 0 0,0-1-1 0 0,-1 2 1 0 0,0-1 185 0 0,0 1 0 0 0,0 0 1 0 0,0-1-1 0 0,0 0 0 0 0,-1 1 1 0 0,1-1-1 0 0,0 0 0 0 0,-1 0 0 0 0,1 0 1 0 0,-1 0-1 0 0,1-1 0 0 0,-1 1 1 0 0,1-1-1 0 0,-1 1 0 0 0,1-1 0 0 0,-1 0 1 0 0,0 0-1 0 0,1 0 0 0 0,-1-1 1 0 0,1 1-1 0 0,-1 0 0 0 0,1-1 0 0 0,-1 0 1 0 0,1 1-1 0 0,-1-1 0 0 0,1 0 0 0 0,-1 0 1 0 0,1-1-1 0 0,0 1 0 0 0,0 0 1 0 0,0-1-1 0 0,-1 1 0 0 0,2-1 0 0 0,-4-3 1 0 0,-1 0 5 0 0,1-1 0 0 0,0 0 0 0 0,0 0 0 0 0,1 0 0 0 0,0 0 0 0 0,0-1 0 0 0,0 0 0 0 0,1 0 0 0 0,0 0 1 0 0,-3-11-1 0 0,-1-16-191 0 0,1-1 1 0 0,2 0 0 0 0,1 0 0 0 0,2 0 0 0 0,4-42 0 0 0,29-175-107 0 0,-5 91-995 0 0,51-160-1 0 0,-59 258-265 0 0,3 1 0 0 0,3 1 1 0 0,2 1-1 0 0,3 2 0 0 0,56-84 1 0 0,-57 105 167 0 0,0 5-1521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4.639"/>
    </inkml:context>
    <inkml:brush xml:id="br0">
      <inkml:brushProperty name="width" value="0.035" units="cm"/>
      <inkml:brushProperty name="height" value="0.035" units="cm"/>
      <inkml:brushProperty name="color" value="#008C3A"/>
    </inkml:brush>
  </inkml:definitions>
  <inkml:trace contextRef="#ctx0" brushRef="#br0">177 421 3369 0 0,'0'0'58'0'0,"1"-1"1"0"0,-1 0-1 0 0,0 0 1 0 0,1 0-1 0 0,-1 0 1 0 0,1 0 0 0 0,-1 1-1 0 0,1-1 1 0 0,0 0-1 0 0,-1 0 1 0 0,1 1-1 0 0,0-1 1 0 0,-1 0-1 0 0,1 1 1 0 0,0-1 0 0 0,0 1-1 0 0,-1-1 1 0 0,1 1-1 0 0,0-1 1 0 0,0 1-1 0 0,0 0 1 0 0,0-1-1 0 0,0 1 1 0 0,0 0 0 0 0,-1 0-1 0 0,1 0 1 0 0,0-1-1 0 0,0 1 1 0 0,0 0-1 0 0,0 0 1 0 0,0 0-1 0 0,0 1 1 0 0,0-1 0 0 0,0 0-1 0 0,0 0 1 0 0,0 0-1 0 0,0 1 1 0 0,0-1-1 0 0,1 1 1 0 0,2 0 204 0 0,0 0 1 0 0,1 0-1 0 0,-1 0 0 0 0,0 1 1 0 0,0-1-1 0 0,0 1 0 0 0,7 5 1 0 0,-6-3-53 0 0,0 1 1 0 0,-1 0 0 0 0,0 0-1 0 0,0 0 1 0 0,-1 1 0 0 0,0 0-1 0 0,0-1 1 0 0,0 1 0 0 0,0 0-1 0 0,-1 1 1 0 0,0-1 0 0 0,0 0-1 0 0,-1 1 1 0 0,0-1 0 0 0,0 0-1 0 0,0 1 1 0 0,-1 0 0 0 0,0-1-1 0 0,0 1 1 0 0,-1 6 0 0 0,-3 15 554 0 0,-1 0 1 0 0,-2 0 0 0 0,-11 34 0 0 0,10-39-542 0 0,-94 254 288 0 0,59-172-317 0 0,-39 152 0 0 0,77-237-173 0 0,-2 5 167 0 0,-5 47-1 0 0,11-67-167 0 0,1 0 1 0 0,-1 0-1 0 0,1 0 0 0 0,0 1 1 0 0,1-1-1 0 0,-1 0 0 0 0,1 0 1 0 0,0 0-1 0 0,1 0 1 0 0,-1 0-1 0 0,1 0 0 0 0,0 0 1 0 0,0 0-1 0 0,0-1 0 0 0,5 7 1 0 0,-5-9-37 0 0,1 0 1 0 0,-1 0 0 0 0,1 0-1 0 0,0 0 1 0 0,0 0 0 0 0,-1-1-1 0 0,1 0 1 0 0,0 1 0 0 0,0-1-1 0 0,0 0 1 0 0,1 0 0 0 0,-1-1-1 0 0,0 1 1 0 0,0-1 0 0 0,0 1-1 0 0,1-1 1 0 0,4-1-1 0 0,65-7-398 0 0,-44 4 321 0 0,253-51-229 0 0,-192 34 113 0 0,145-16 0 0 0,-8 25 64 0 0,212-24-527 0 0,-422 34 599 0 0,-11 2 90 0 0,1-1 1 0 0,-1 0-1 0 0,0 0 1 0 0,1 0-1 0 0,-1-1 1 0 0,0 0-1 0 0,9-4 1 0 0,-22-13 3399 0 0,-8-23-2833 0 0,8 22-629 0 0,1-1 1 0 0,1-1 0 0 0,0 1-1 0 0,2-1 1 0 0,1 1 0 0 0,1-1 0 0 0,0 0-1 0 0,2 0 1 0 0,0 0 0 0 0,2 1-1 0 0,6-29 1 0 0,10-24-715 0 0,55-138 1 0 0,-9 34-711 0 0,-56 148 1139 0 0,-2 0-1 0 0,-1-1 0 0 0,-1 0 1 0 0,-2-1-1 0 0,-1 1 0 0 0,-1 0 1 0 0,-2-1-1 0 0,-7-51 0 0 0,5 69 370 0 0,-1-1 0 0 0,0 1 0 0 0,-1 0 0 0 0,0 0 0 0 0,-1 1 0 0 0,0-1 0 0 0,-1 1 0 0 0,-17-23 0 0 0,16 27 132 0 0,0 1 0 0 0,0-1 0 0 0,-1 2 0 0 0,1-1 0 0 0,-2 1 0 0 0,1 1 0 0 0,-1-1-1 0 0,0 1 1 0 0,0 1 0 0 0,-1 0 0 0 0,1 1 0 0 0,-20-6 0 0 0,11 5 24 0 0,-1 1 0 0 0,0 1 0 0 0,0 1 1 0 0,0 0-1 0 0,0 2 0 0 0,-1 0 0 0 0,1 1 0 0 0,0 1 1 0 0,0 1-1 0 0,0 1 0 0 0,-26 9 0 0 0,-11 8 248 0 0,1 2-1 0 0,-76 44 1 0 0,92-44-397 0 0,-1-1 0 0 0,-1-3 1 0 0,0-1-1 0 0,-2-2 1 0 0,-70 16-1 0 0,111-32-100 0 0,-1 1 0 0 0,0-1-1 0 0,0 0 1 0 0,1 0 0 0 0,-1 0-1 0 0,0 0 1 0 0,0-1 0 0 0,1 0-1 0 0,-1 0 1 0 0,0 0 0 0 0,-5-2 0 0 0,8 2-146 0 0,-1 1 1 0 0,0-1-1 0 0,1 0 1 0 0,-1 0-1 0 0,1-1 1 0 0,0 1-1 0 0,-1 0 1 0 0,1 0 0 0 0,0-1-1 0 0,0 1 1 0 0,0 0-1 0 0,0-1 1 0 0,0 0-1 0 0,0 1 1 0 0,0-1-1 0 0,0 1 1 0 0,0-1-1 0 0,1 0 1 0 0,-1 0 0 0 0,1 1-1 0 0,-1-1 1 0 0,1 0-1 0 0,0 0 1 0 0,0 0-1 0 0,0-2 1 0 0,0-4-1523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5.302"/>
    </inkml:context>
    <inkml:brush xml:id="br0">
      <inkml:brushProperty name="width" value="0.035" units="cm"/>
      <inkml:brushProperty name="height" value="0.035" units="cm"/>
      <inkml:brushProperty name="color" value="#008C3A"/>
    </inkml:brush>
  </inkml:definitions>
  <inkml:trace contextRef="#ctx0" brushRef="#br0">764 597 4865 0 0,'-79'-18'653'0'0,"64"13"174"0"0,-1 0 0 0 0,0 2 0 0 0,-27-3 0 0 0,37 6-671 0 0,0 0 0 0 0,-1 0 0 0 0,1 1 0 0 0,0-1 0 0 0,0 2 0 0 0,0-1 0 0 0,0 1 0 0 0,1 0 0 0 0,-1 0 0 0 0,0 0 0 0 0,1 1 0 0 0,-1 0 0 0 0,-8 6 0 0 0,-14 13 3 0 0,2 1-1 0 0,0 1 1 0 0,2 2-1 0 0,0 0 1 0 0,2 2-1 0 0,-33 52 1 0 0,7 3-230 0 0,-47 109 1 0 0,-9 73 434 0 0,91-224-387 0 0,2 1 0 0 0,2 1-1 0 0,1 0 1 0 0,-2 65 0 0 0,10-103 8 0 0,-1 1 1 0 0,2 0-1 0 0,-1 0 0 0 0,0-1 1 0 0,1 1-1 0 0,0 0 1 0 0,0-1-1 0 0,1 1 1 0 0,0-1-1 0 0,0 1 1 0 0,0-1-1 0 0,0 0 0 0 0,1 0 1 0 0,4 6-1 0 0,-4-8-14 0 0,0 0 0 0 0,0-1 0 0 0,0 1-1 0 0,0-1 1 0 0,1 0 0 0 0,-1 0 0 0 0,1 0-1 0 0,0 0 1 0 0,0-1 0 0 0,-1 1 0 0 0,1-1 0 0 0,0 0-1 0 0,0 0 1 0 0,0 0 0 0 0,0-1 0 0 0,1 0-1 0 0,-1 1 1 0 0,0-1 0 0 0,0-1 0 0 0,6 0-1 0 0,29-5-40 0 0,-1-1-1 0 0,-1-3 0 0 0,0-1 1 0 0,0-1-1 0 0,45-22 0 0 0,48-17 239 0 0,24 1-388 0 0,280-54 0 0 0,-391 99 139 0 0,0 2-1 0 0,1 2 1 0 0,0 2-1 0 0,-1 1 1 0 0,0 3-1 0 0,0 2 1 0 0,76 21-1 0 0,-114-27 85 0 0,-1 1 0 0 0,1-1 0 0 0,0 0 0 0 0,0 0-1 0 0,0 0 1 0 0,0-1 0 0 0,0 0 0 0 0,0 0 0 0 0,0 0 0 0 0,-1-1-1 0 0,1 1 1 0 0,0-1 0 0 0,0 0 0 0 0,0-1 0 0 0,0 1 0 0 0,-1-1 0 0 0,1 0-1 0 0,4-2 1 0 0,-4-1 281 0 0,0 1 1 0 0,-1 0-1 0 0,0-1 0 0 0,1 0 0 0 0,-1 0 0 0 0,-1 0 1 0 0,1-1-1 0 0,-1 1 0 0 0,0-1 0 0 0,-1 0 0 0 0,1 0 1 0 0,-1 0-1 0 0,2-9 0 0 0,194-577 4913 0 0,33 15-9983 0 0,-203 519 1724 0 0,56-86 0 0 0,-60 108-223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6.566"/>
    </inkml:context>
    <inkml:brush xml:id="br0">
      <inkml:brushProperty name="width" value="0.035" units="cm"/>
      <inkml:brushProperty name="height" value="0.035" units="cm"/>
      <inkml:brushProperty name="color" value="#008C3A"/>
    </inkml:brush>
  </inkml:definitions>
  <inkml:trace contextRef="#ctx0" brushRef="#br0">395 937 7946 0 0,'-20'-5'1779'0'0,"20"15"-238"0"0,3 13-1821 0 0,-3 52 1080 0 0,-4 0-1 0 0,-18 99 0 0 0,6-56-159 0 0,-26 193 189 0 0,-21 237-1407 0 0,62-531 453 0 0,0 1 0 0 0,2-1-1 0 0,0 0 1 0 0,0 0 0 0 0,2 0 0 0 0,0 0-1 0 0,2-1 1 0 0,6 20 0 0 0,-9-32 80 0 0,0 0 0 0 0,0 1 0 0 0,0-1 0 0 0,0 0 0 0 0,1 0 0 0 0,0 0 0 0 0,0 0-1 0 0,0-1 1 0 0,1 1 0 0 0,-1-1 0 0 0,1 0 0 0 0,-1 0 0 0 0,1 0 0 0 0,0 0 0 0 0,0-1 0 0 0,1 0 0 0 0,-1 0 0 0 0,0 0 0 0 0,1 0 0 0 0,-1 0 0 0 0,1-1 0 0 0,0 0 0 0 0,-1 0-1 0 0,1 0 1 0 0,0-1 0 0 0,0 0 0 0 0,-1 0 0 0 0,1 0 0 0 0,0 0 0 0 0,0-1 0 0 0,-1 1 0 0 0,1-1 0 0 0,6-2 0 0 0,42-13-131 0 0,-1-2 0 0 0,-1-2 0 0 0,61-33 0 0 0,-10 4 194 0 0,531-198 1684 0 0,-613 240-1535 0 0,0 1 0 0 0,33-4 1 0 0,-48 9-127 0 0,0 0 0 0 0,1 1 1 0 0,-1 0-1 0 0,0 0 0 0 0,0 0 1 0 0,1 0-1 0 0,-1 1 0 0 0,0 0 1 0 0,0 0-1 0 0,0 1 0 0 0,0-1 1 0 0,0 1-1 0 0,0 0 0 0 0,0 0 1 0 0,8 6-1 0 0,-7-3 1433 0 0,-10-6-391 0 0,-9-12-730 0 0,4-2-351 0 0,1 0 0 0 0,1 0 0 0 0,1-1 0 0 0,0 0-1 0 0,1 0 1 0 0,-5-30 0 0 0,-7-103-4 0 0,16 135 2 0 0,-4-101-920 0 0,5 0 0 0 0,6 0-1 0 0,36-207 1 0 0,115-330-3116 0 0,-149 623 3736 0 0,32-143-1262 0 0,-37 155 1335 0 0,-1 0 0 0 0,-1 0 0 0 0,0 0 0 0 0,-1-1 0 0 0,-1 1 0 0 0,-1 0 0 0 0,-6-31 0 0 0,6 42 208 0 0,1 1 0 0 0,-1 0 0 0 0,0 0-1 0 0,0 0 1 0 0,-1 0 0 0 0,1 1 0 0 0,-1-1-1 0 0,0 0 1 0 0,-1 1 0 0 0,1 0 0 0 0,-1 0 0 0 0,1 0-1 0 0,-1 0 1 0 0,0 1 0 0 0,-1-1 0 0 0,1 1 0 0 0,-9-5-1 0 0,6 6 315 0 0,0-1-1 0 0,-1 1 1 0 0,1 0-1 0 0,0 0 0 0 0,-1 1 1 0 0,1 0-1 0 0,-1 1 0 0 0,1-1 1 0 0,-1 2-1 0 0,1-1 1 0 0,-11 2-1 0 0,-9 4 724 0 0,1 1 0 0 0,0 1 0 0 0,1 1 0 0 0,0 1 0 0 0,-47 26 0 0 0,-25 26 380 0 0,2 4 0 0 0,-134 122 0 0 0,136-107-1267 0 0,-4-4 1 0 0,-107 65-1 0 0,-293 143-3661 0 0,450-256 1009 0 0,28-15-2350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7.316"/>
    </inkml:context>
    <inkml:brush xml:id="br0">
      <inkml:brushProperty name="width" value="0.035" units="cm"/>
      <inkml:brushProperty name="height" value="0.035" units="cm"/>
      <inkml:brushProperty name="color" value="#008C3A"/>
    </inkml:brush>
  </inkml:definitions>
  <inkml:trace contextRef="#ctx0" brushRef="#br0">1022 843 9362 0 0,'-20'4'219'0'0,"1"1"0"0"0,-1 1 0 0 0,1 1 0 0 0,1 1 0 0 0,-1 0 0 0 0,1 2 0 0 0,1 0 0 0 0,0 0 0 0 0,0 2 0 0 0,1 0 0 0 0,-27 27 0 0 0,-10 16 1064 0 0,-81 107 1 0 0,127-154-1278 0 0,-54 77 141 0 0,-84 153 0 0 0,-24 105 130 0 0,83-180-143 0 0,48-97-217 0 0,-32 80 1 0 0,67-139-33 0 0,1 1 0 0 0,-1-1 0 0 0,1 0 1 0 0,0 1-1 0 0,1-1 0 0 0,0 1 0 0 0,0-1 0 0 0,1 1 0 0 0,0 0 0 0 0,0-1 0 0 0,2 14 0 0 0,0-16-37 0 0,-1-1-1 0 0,1 0 1 0 0,0 1-1 0 0,-1-1 1 0 0,2 0-1 0 0,-1 0 1 0 0,0-1-1 0 0,1 1 1 0 0,0 0-1 0 0,0-1 1 0 0,0 1 0 0 0,0-1-1 0 0,1 0 1 0 0,-1 0-1 0 0,1 0 1 0 0,0-1-1 0 0,0 1 1 0 0,0-1-1 0 0,0 0 1 0 0,7 2-1 0 0,15 5 202 0 0,0-1 0 0 0,0-1 0 0 0,1-1 0 0 0,0-2 0 0 0,0-1 0 0 0,0-1 0 0 0,50-2 0 0 0,190-33 1096 0 0,-190 17-924 0 0,-1-2 0 0 0,116-47 1 0 0,138-80 419 0 0,-8 4-344 0 0,-247 113-407 0 0,0 3 1 0 0,110-21-1 0 0,-177 45-4 0 0,10-3-258 0 0,0 1 0 0 0,32 0 0 0 0,-47 3 297 0 0,0 0 0 0 0,0-1 0 0 0,0 2 1 0 0,0-1-1 0 0,-1 0 0 0 0,1 0 0 0 0,0 1 0 0 0,0 0 1 0 0,0-1-1 0 0,0 1 0 0 0,-1 0 0 0 0,1 1 0 0 0,0-1 0 0 0,-1 0 1 0 0,1 1-1 0 0,-1-1 0 0 0,0 1 0 0 0,1 0 0 0 0,-1 0 1 0 0,0 0-1 0 0,0 0 0 0 0,0 0 0 0 0,0 0 0 0 0,0 1 1 0 0,1 3-1 0 0,-2-3 90 0 0,0 0 0 0 0,0 1 0 0 0,-1 0 0 0 0,0-1 0 0 0,0 1 0 0 0,0-1 0 0 0,0 1 0 0 0,0-1 0 0 0,-1 1 0 0 0,1-1 0 0 0,-1 1 0 0 0,-2 4 0 0 0,-18 46 1041 0 0,11-31-644 0 0,3-6-110 0 0,-24 55 958 0 0,29-67-1195 0 0,-1-1 0 0 0,1 1 0 0 0,-1-1 0 0 0,0 0 0 0 0,0 0 0 0 0,0 0 0 0 0,-1-1 0 0 0,1 1 0 0 0,-1-1 0 0 0,0 0 0 0 0,0 0 0 0 0,-6 4 0 0 0,8-7-15 0 0,1 1 0 0 0,-1-1 0 0 0,1 0 0 0 0,-1 0 0 0 0,1 1-1 0 0,-1-1 1 0 0,1 0 0 0 0,-1-1 0 0 0,1 1 0 0 0,-1 0 0 0 0,1 0 0 0 0,-1-1 0 0 0,1 1 0 0 0,-1 0 0 0 0,1-1 0 0 0,-1 0-1 0 0,1 1 1 0 0,0-1 0 0 0,-1 0 0 0 0,1 0 0 0 0,0 0 0 0 0,0 1 0 0 0,-1-1 0 0 0,1 0 0 0 0,0-1 0 0 0,0 1 0 0 0,0 0-1 0 0,0 0 1 0 0,1 0 0 0 0,-1-1 0 0 0,0 1 0 0 0,0 0 0 0 0,1-1 0 0 0,-1 1 0 0 0,1-1 0 0 0,-1 1 0 0 0,1-2 0 0 0,-18-60 715 0 0,18 60-756 0 0,-9-58 247 0 0,2 0-1 0 0,4-112 0 0 0,24-124-295 0 0,-18 262 61 0 0,41-339-1260 0 0,106-419-1 0 0,-92 523-3253 0 0,-47 197 389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7.851"/>
    </inkml:context>
    <inkml:brush xml:id="br0">
      <inkml:brushProperty name="width" value="0.035" units="cm"/>
      <inkml:brushProperty name="height" value="0.035" units="cm"/>
      <inkml:brushProperty name="color" value="#008C3A"/>
    </inkml:brush>
  </inkml:definitions>
  <inkml:trace contextRef="#ctx0" brushRef="#br0">35 1 9362 0 0,'-9'1'267'0'0,"7"-2"-201"0"0,0 2-1 0 0,0-1 0 0 0,0 0 0 0 0,0 0 0 0 0,0 0 0 0 0,0 1 1 0 0,1-1-1 0 0,-1 1 0 0 0,0 0 0 0 0,0 0 0 0 0,-3 1 1 0 0,5-1-18 0 0,0 0 1 0 0,0 0 0 0 0,0 0 0 0 0,0-1 0 0 0,0 1 0 0 0,0 0-1 0 0,0 0 1 0 0,0 0 0 0 0,1 0 0 0 0,-1 0 0 0 0,0 0-1 0 0,0 0 1 0 0,1 0 0 0 0,-1-1 0 0 0,1 1 0 0 0,-1 0 0 0 0,0 0-1 0 0,1 0 1 0 0,0-1 0 0 0,-1 1 0 0 0,1 0 0 0 0,0 0 0 0 0,17 24-353 0 0,-15-22 347 0 0,10 14-48 0 0,1 0-1 0 0,0-1 1 0 0,1 0-1 0 0,21 15 0 0 0,-20-19 427 0 0,1-1 0 0 0,1-1-1 0 0,0 0 1 0 0,0-1 0 0 0,1-1 0 0 0,-1-1-1 0 0,2 0 1 0 0,-1-2 0 0 0,1 0-1 0 0,0-1 1 0 0,0-1 0 0 0,38 1 0 0 0,-12-4 102 0 0,0-2 0 0 0,0-2 1 0 0,60-12-1 0 0,135-44 213 0 0,14-2 105 0 0,-137 40-662 0 0,1 6 1 0 0,1 5 0 0 0,0 4 0 0 0,198 17 0 0 0,-279-5-263 0 0,0 2 0 0 0,0 1 0 0 0,-1 2 1 0 0,74 31-1 0 0,-85-29-321 0 0,-1 1 0 0 0,0 1 0 0 0,-1 2 0 0 0,-1 0 0 0 0,0 2 1 0 0,-2 1-1 0 0,29 29 0 0 0,-23-15-1321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8.307"/>
    </inkml:context>
    <inkml:brush xml:id="br0">
      <inkml:brushProperty name="width" value="0.035" units="cm"/>
      <inkml:brushProperty name="height" value="0.035" units="cm"/>
      <inkml:brushProperty name="color" value="#008C3A"/>
    </inkml:brush>
  </inkml:definitions>
  <inkml:trace contextRef="#ctx0" brushRef="#br0">48 496 10426 0 0,'-11'-1'306'0'0,"-23"-4"950"0"0,32 2-553 0 0,21-2-55 0 0,413-56 2240 0 0,-217 36-1532 0 0,148-15-2 0 0,-331 38-1341 0 0,475-61 572 0 0,-483 59-635 0 0,0-2 1 0 0,0-1 0 0 0,-1-1-1 0 0,0-2 1 0 0,37-19 0 0 0,-53 25-48 0 0,-1 0 0 0 0,0 0 0 0 0,0-1 0 0 0,0 1 0 0 0,-1-1 0 0 0,1-1 0 0 0,-1 1 0 0 0,0-1 0 0 0,-1 1 0 0 0,1-2 0 0 0,-1 1 0 0 0,0 0 0 0 0,-1-1 0 0 0,0 0 1 0 0,0 1-1 0 0,0-1 0 0 0,-1 0 0 0 0,0-1 0 0 0,0 1 0 0 0,-1 0 0 0 0,0-1 0 0 0,0-14 0 0 0,-3-13-1674 0 0,-5-3-3833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38.738"/>
    </inkml:context>
    <inkml:brush xml:id="br0">
      <inkml:brushProperty name="width" value="0.035" units="cm"/>
      <inkml:brushProperty name="height" value="0.035" units="cm"/>
      <inkml:brushProperty name="color" value="#008C3A"/>
    </inkml:brush>
  </inkml:definitions>
  <inkml:trace contextRef="#ctx0" brushRef="#br0">11 340 18948 0 0,'-1'0'40'0'0,"1"0"1"0"0,-1-1-1 0 0,0 1 0 0 0,1-1 0 0 0,-1 1 0 0 0,1-1 1 0 0,-1 1-1 0 0,0 0 0 0 0,1-1 0 0 0,-1 0 1 0 0,1 1-1 0 0,0-1 0 0 0,-1 1 0 0 0,1-1 1 0 0,-1 0-1 0 0,1 1 0 0 0,0-1 0 0 0,-1 0 1 0 0,1 1-1 0 0,0-1 0 0 0,0 0 0 0 0,0 1 1 0 0,0-1-1 0 0,-1 0 0 0 0,1 0 0 0 0,0 1 1 0 0,0-1-1 0 0,0 0 0 0 0,0 0 0 0 0,1 1 0 0 0,-1-1 1 0 0,0 0-1 0 0,0 1 0 0 0,0-1 0 0 0,1 0 1 0 0,-1 0-1 0 0,0 1 0 0 0,1-1 0 0 0,-1 1 1 0 0,0-1-1 0 0,1 0 0 0 0,-1 1 0 0 0,1-1 1 0 0,-1 1-1 0 0,1-1 0 0 0,-1 1 0 0 0,1-1 1 0 0,-1 1-1 0 0,1-1 0 0 0,0 1 0 0 0,-1 0 0 0 0,1-1 1 0 0,1 0-1 0 0,48-10-1280 0 0,-29 7 748 0 0,882-178-1317 0 0,15 73 2881 0 0,-728 108-799 0 0,-95 13-1480 0 0,-73-7-464 0 0,-1 1 1 0 0,27 11 0 0 0,-4 3-3803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2.067"/>
    </inkml:context>
    <inkml:brush xml:id="br0">
      <inkml:brushProperty name="width" value="0.035" units="cm"/>
      <inkml:brushProperty name="height" value="0.035" units="cm"/>
      <inkml:brushProperty name="color" value="#008C3A"/>
    </inkml:brush>
  </inkml:definitions>
  <inkml:trace contextRef="#ctx0" brushRef="#br0">33 0 15723 0 0,'-16'32'3118'0'0,"-1"27"-3498"0"0,18-49-930 0 0,2-3-3102 0 0,0-3-1077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1.907"/>
    </inkml:context>
    <inkml:brush xml:id="br0">
      <inkml:brushProperty name="width" value="0.035" units="cm"/>
      <inkml:brushProperty name="height" value="0.035" units="cm"/>
      <inkml:brushProperty name="color" value="#008C3A"/>
    </inkml:brush>
  </inkml:definitions>
  <inkml:trace contextRef="#ctx0" brushRef="#br0">10 92 5785 0 0,'9'-3'-839'0'0,"-9"4"814"0"0,0-1-1 0 0,0 0 1 0 0,0 0-1 0 0,0 0 0 0 0,1 0 1 0 0,-1 0-1 0 0,0 0 1 0 0,0 0-1 0 0,0 0 0 0 0,0 0 1 0 0,0 0-1 0 0,1-1 1 0 0,-1 1-1 0 0,0 0 0 0 0,0 0 1 0 0,0 0-1 0 0,0 0 0 0 0,0 0 1 0 0,0 0-1 0 0,1 0 1 0 0,-1 0-1 0 0,0 0 0 0 0,0 0 1 0 0,0 0-1 0 0,0-1 1 0 0,0 1-1 0 0,0 0 0 0 0,0 0 1 0 0,1 0-1 0 0,-1 0 1 0 0,0 0-1 0 0,0 0 0 0 0,0-1 1 0 0,0 1-1 0 0,0 0 1 0 0,0 0-1 0 0,0 0 0 0 0,0 0 1 0 0,0 0-1 0 0,0-1 1 0 0,0 1-1 0 0,0 0 0 0 0,0 0 1 0 0,0 0-1 0 0,0 0 1 0 0,0 0-1 0 0,0-1 0 0 0,0 1 1 0 0,0 0-1 0 0,0 0 1 0 0,0 0-1 0 0,0 0 0 0 0,0 0 1 0 0,0-1-1 0 0,-1 1 0 0 0,1 0 1 0 0,0 0-1 0 0,0 0 1 0 0,0 0-1 0 0,-1-1 183 0 0,0 1 0 0 0,0 0 0 0 0,1 0 0 0 0,-1-1 0 0 0,0 1 0 0 0,0 0 0 0 0,1-1 0 0 0,-1 1 0 0 0,0-1 0 0 0,1 1 1 0 0,-1-1-1 0 0,0 1 0 0 0,1-1 0 0 0,-1 0 0 0 0,1 1 0 0 0,-1-1 0 0 0,1 0 0 0 0,-1 1 0 0 0,1-1 0 0 0,-1 0 0 0 0,1 0 0 0 0,0 1 0 0 0,-1-1 0 0 0,1 0 0 0 0,0 0 0 0 0,0 0 0 0 0,0 1 0 0 0,0-1 0 0 0,-1 0 0 0 0,1-1 0 0 0,13-15 3376 0 0,5 3-4011 0 0,-55 50 4724 0 0,38-34-4240 0 0,-1-1 0 0 0,0 0-1 0 0,0 1 1 0 0,0-1 0 0 0,1 0 0 0 0,-1 0 0 0 0,1 1 0 0 0,-1-1 0 0 0,1 0 0 0 0,-1 0 0 0 0,1 0 0 0 0,0 1 0 0 0,-1-1-1 0 0,3 1 1 0 0,4-7 771 0 0,-2 0-667 0 0,19-18 79 0 0,-16 12-27 0 0,-9 7 137 0 0,1 4-113 0 0,26-23-7348 0 0,-6 5 2743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2.518"/>
    </inkml:context>
    <inkml:brush xml:id="br0">
      <inkml:brushProperty name="width" value="0.035" units="cm"/>
      <inkml:brushProperty name="height" value="0.035" units="cm"/>
      <inkml:brushProperty name="color" value="#008C3A"/>
    </inkml:brush>
  </inkml:definitions>
  <inkml:trace contextRef="#ctx0" brushRef="#br0">19 18 4321 0 0,'-1'0'-71'0'0,"-11"-4"865"0"0,12 4-766 0 0,0 0 0 0 0,0 0 0 0 0,0 0 0 0 0,0 0 0 0 0,-1 0 0 0 0,1 0 0 0 0,0 0 0 0 0,0 0 0 0 0,0 0-1 0 0,0 0 1 0 0,0 0 0 0 0,-1 0 0 0 0,1 0 0 0 0,0 0 0 0 0,0 0 0 0 0,0 0 0 0 0,0 0 0 0 0,0 0 0 0 0,-1 0-1 0 0,1 0 1 0 0,0 0 0 0 0,0 0 0 0 0,0 0 0 0 0,0 0 0 0 0,0 0 0 0 0,-1 0 0 0 0,1 0 0 0 0,0 0 0 0 0,0 0-1 0 0,0 0 1 0 0,0 0 0 0 0,0 0 0 0 0,0 1 0 0 0,0-1 0 0 0,-1 0 0 0 0,1 0 0 0 0,0 0 0 0 0,0 0 0 0 0,0 0-1 0 0,0 0 1 0 0,0 1 0 0 0,0-1 0 0 0,0 0 0 0 0,0 0 0 0 0,0 0 0 0 0,0 0 0 0 0,0 0 0 0 0,0 1-1 0 0,0-1 1 0 0,0 0 0 0 0,0 0 0 0 0,0 0 0 0 0,0 0 0 0 0,0 0 0 0 0,0 1 0 0 0,0-1 0 0 0,0 0 0 0 0,0 0-1 0 0,1 2 2233 0 0,3 1-1655 0 0,0-1-326 0 0,0 0 0 0 0,0 0 0 0 0,0 0 0 0 0,1-1 0 0 0,-1 1-1 0 0,1-1 1 0 0,-1 0 0 0 0,1 0 0 0 0,0-1 0 0 0,-1 1 0 0 0,1-1-1 0 0,0 0 1 0 0,8-2 0 0 0,76-12 2952 0 0,-23 2-2229 0 0,-35 9-684 0 0,-13 0-278 0 0,0 1 0 0 0,-1 1-1 0 0,1 0 1 0 0,0 2 0 0 0,0 0 0 0 0,30 6 0 0 0,-48-7-38 0 0,1 1-1 0 0,0-1 1 0 0,0 0-1 0 0,-1 1 0 0 0,1-1 1 0 0,0 1-1 0 0,-1-1 1 0 0,1 1-1 0 0,0 0 1 0 0,-1-1-1 0 0,1 1 1 0 0,-1-1-1 0 0,1 1 0 0 0,-1 0 1 0 0,1 0-1 0 0,-1-1 1 0 0,1 1-1 0 0,-1 0 1 0 0,0 0-1 0 0,0-1 1 0 0,1 1-1 0 0,-1 0 0 0 0,0 0 1 0 0,0 0-1 0 0,0 0 1 0 0,0 0-1 0 0,0-1 1 0 0,0 1-1 0 0,0 0 1 0 0,0 0-1 0 0,0 0 0 0 0,0 0 1 0 0,0-1-1 0 0,-1 1 1 0 0,1 0-1 0 0,0 0 1 0 0,-1 0-1 0 0,1-1 1 0 0,0 1-1 0 0,-1 0 1 0 0,1 0-1 0 0,-1-1 0 0 0,1 1 1 0 0,-1-1-1 0 0,0 1 1 0 0,0 1-1 0 0,-32 38 36 0 0,27-33-35 0 0,-73 79 286 0 0,50-56-65 0 0,0 1-1 0 0,2 1 1 0 0,2 1 0 0 0,1 1 0 0 0,-30 57-1 0 0,52-89-202 0 0,0 1-1 0 0,1 0 1 0 0,0 0-1 0 0,0 0 1 0 0,0 0-1 0 0,0 0 1 0 0,0 0-1 0 0,0 0 1 0 0,1 0-1 0 0,0 0 1 0 0,-1 0-1 0 0,1 0 1 0 0,0 1-1 0 0,1-1 1 0 0,-1 0-1 0 0,0 0 1 0 0,1 0-1 0 0,0 0 1 0 0,0 0-1 0 0,0 0 1 0 0,0 0-1 0 0,0 0 1 0 0,1 0-1 0 0,-1-1 1 0 0,1 1-1 0 0,0 0 1 0 0,-1-1-1 0 0,4 4 1 0 0,-2-4-26 0 0,1 0 1 0 0,-1 1 0 0 0,1-1 0 0 0,0-1 0 0 0,0 1 0 0 0,0-1 0 0 0,0 1 0 0 0,0-1 0 0 0,0 0 0 0 0,0 0 0 0 0,0-1 0 0 0,0 1 0 0 0,0-1 0 0 0,1 0-1 0 0,-1 0 1 0 0,0 0 0 0 0,0-1 0 0 0,0 0 0 0 0,0 1 0 0 0,7-3 0 0 0,75-25-421 0 0,124-58 0 0 0,-47 18-1765 0 0,-160 66 2045 0 0,28-7-1499 0 0,-31 8 1468 0 0,1 1 0 0 0,0 0 0 0 0,-1 0-1 0 0,1 0 1 0 0,0 0 0 0 0,-1 0 0 0 0,1 0 0 0 0,0 0 0 0 0,0 0 0 0 0,-1 0-1 0 0,1 0 1 0 0,0 0 0 0 0,-1 0 0 0 0,1 1 0 0 0,0-1 0 0 0,-1 0 0 0 0,1 0-1 0 0,0 1 1 0 0,-1-1 0 0 0,1 0 0 0 0,0 2 0 0 0,1 4-4329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3.627"/>
    </inkml:context>
    <inkml:brush xml:id="br0">
      <inkml:brushProperty name="width" value="0.035" units="cm"/>
      <inkml:brushProperty name="height" value="0.035" units="cm"/>
      <inkml:brushProperty name="color" value="#008C3A"/>
    </inkml:brush>
  </inkml:definitions>
  <inkml:trace contextRef="#ctx0" brushRef="#br0">104 138 976 0 0,'0'0'74'0'0,"0"1"-38"0"0,-2 1 414 0 0,0 0 0 0 0,-1-1 0 0 0,1 1 0 0 0,-1-1 1 0 0,1 0-1 0 0,-1 1 0 0 0,1-1 0 0 0,-1 0 1 0 0,-3 0-1 0 0,4 1-131 0 0,-1-1 0 0 0,1 1 0 0 0,0 0 0 0 0,-1-1 1 0 0,1 1-1 0 0,0 0 0 0 0,0 0 0 0 0,0 1 0 0 0,0-1 0 0 0,-2 5 1 0 0,-23 50-1195 0 0,17-32 709 0 0,8-20 197 0 0,0-1 0 0 0,0 1 1 0 0,0 0-1 0 0,1 0 0 0 0,-1 1 1 0 0,0 6-1 0 0,2-12-4 0 0,0 1 0 0 0,0-1 0 0 0,0 0 0 0 0,0 1 0 0 0,0-1 0 0 0,0 0 0 0 0,0 1 0 0 0,0-1 0 0 0,0 0 0 0 0,0 1 0 0 0,0-1 1 0 0,1 0-1 0 0,-1 1 0 0 0,0-1 0 0 0,0 0 0 0 0,0 1 0 0 0,0-1 0 0 0,0 0 0 0 0,1 0 0 0 0,-1 1 0 0 0,0-1 0 0 0,0 0 0 0 0,1 1 0 0 0,-1-1 0 0 0,0 0 0 0 0,0 0 0 0 0,1 0 0 0 0,-1 1 1 0 0,0-1-1 0 0,1 0 0 0 0,-1 0 0 0 0,0 0 0 0 0,1 0 0 0 0,-1 0 0 0 0,1 1 0 0 0,22-12 477 0 0,-2-7-588 0 0,-1-1 0 0 0,0-1 0 0 0,-2-1 0 0 0,0 0-1 0 0,-2-1 1 0 0,0-1 0 0 0,14-28 0 0 0,-20 22 455 0 0,-14 31 907 0 0,-6 16-543 0 0,3-2-684 0 0,3-7-45 0 0,0 0-1 0 0,0 0 0 0 0,0-1 1 0 0,-1 0-1 0 0,0 0 0 0 0,-1 0 1 0 0,-7 7-1 0 0,12-68 662 0 0,-4 20-657 0 0,4 29-139 0 0,0-1 0 0 0,0 1-1 0 0,1-1 1 0 0,-1 1 0 0 0,1-1 0 0 0,0 1 0 0 0,0-1 0 0 0,1 1 0 0 0,-1-1 0 0 0,1 1 0 0 0,0-1 0 0 0,0 1 0 0 0,1-1-1 0 0,-1 1 1 0 0,1 0 0 0 0,3-6 0 0 0,7-11-72 0 0,-21 33 618 0 0,-21 33 639 0 0,15-20-807 0 0,-12 26-9 0 0,51-76-3314 0 0,-15 9-214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3.993"/>
    </inkml:context>
    <inkml:brush xml:id="br0">
      <inkml:brushProperty name="width" value="0.035" units="cm"/>
      <inkml:brushProperty name="height" value="0.035" units="cm"/>
      <inkml:brushProperty name="color" value="#008C3A"/>
    </inkml:brush>
  </inkml:definitions>
  <inkml:trace contextRef="#ctx0" brushRef="#br0">124 0 3081 0 0,'2'0'226'0'0,"-1"1"-203"0"0,0-1 1 0 0,-1 0-1 0 0,1 1 0 0 0,0-1 0 0 0,0 1 0 0 0,0-1 0 0 0,0 1 0 0 0,-1 0 0 0 0,1-1 1 0 0,0 1-1 0 0,-1 0 0 0 0,1-1 0 0 0,0 1 0 0 0,-1 0 0 0 0,1 0 0 0 0,-1 0 0 0 0,1 0 0 0 0,-1-1 1 0 0,1 1-1 0 0,-1 0 0 0 0,0 0 0 0 0,1 0 0 0 0,-1 0 0 0 0,0 0 0 0 0,0 0 0 0 0,0 0 1 0 0,0 0-1 0 0,0 0 0 0 0,0 0 0 0 0,0 2 0 0 0,0 28 1339 0 0,-6 3 375 0 0,-1 0 0 0 0,-22 62-1 0 0,-2 6 239 0 0,10-19-862 0 0,9-44-901 0 0,2 1 0 0 0,1 0 0 0 0,3 0 0 0 0,-4 80 0 0 0,15-91-1200 0 0,-5-28 898 0 0,0 0-1 0 0,1-1 1 0 0,-1 1-1 0 0,0 0 1 0 0,0-1-1 0 0,1 1 1 0 0,-1 0-1 0 0,0-1 1 0 0,1 1 0 0 0,-1 0-1 0 0,0-1 1 0 0,1 1-1 0 0,-1-1 1 0 0,1 1-1 0 0,-1-1 1 0 0,1 1-1 0 0,-1-1 1 0 0,1 1-1 0 0,-1-1 1 0 0,1 0-1 0 0,0 1 1 0 0,-1-1-1 0 0,1 0 1 0 0,0 1-1 0 0,-1-1 1 0 0,1 0-1 0 0,0 0 1 0 0,-1 0-1 0 0,1 0 1 0 0,0 0-1 0 0,0 0 1 0 0,-1 1-1 0 0,1-2 1 0 0,0 1-1 0 0,-1 0 1 0 0,1 0-1 0 0,0 0 1 0 0,-1 0-1 0 0,2 0 1 0 0,6-5-1045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4.396"/>
    </inkml:context>
    <inkml:brush xml:id="br0">
      <inkml:brushProperty name="width" value="0.035" units="cm"/>
      <inkml:brushProperty name="height" value="0.035" units="cm"/>
      <inkml:brushProperty name="color" value="#008C3A"/>
    </inkml:brush>
  </inkml:definitions>
  <inkml:trace contextRef="#ctx0" brushRef="#br0">405 377 3081 0 0,'4'1'48'0'0,"0"1"0"0"0,0-1 0 0 0,0 0 0 0 0,0-1 0 0 0,0 1 0 0 0,1-1 0 0 0,-1 0 0 0 0,0 0 0 0 0,0 0 0 0 0,1-1 0 0 0,-1 1 1 0 0,0-1-1 0 0,0 0 0 0 0,0 0 0 0 0,0 0 0 0 0,0-1 0 0 0,0 0 0 0 0,0 1 0 0 0,-1-1 0 0 0,1-1 0 0 0,0 1 0 0 0,-1 0 0 0 0,4-4 0 0 0,-3 2-113 0 0,0-1-1 0 0,0 1 0 0 0,0-1 0 0 0,0 0 0 0 0,-1-1 0 0 0,0 1 0 0 0,0 0 0 0 0,0-1 0 0 0,-1 0 0 0 0,1 1 0 0 0,-1-1 0 0 0,-1 0 0 0 0,1 0 0 0 0,0-11 0 0 0,-1 2 112 0 0,0 0 0 0 0,-1 0 1 0 0,-1 0-1 0 0,-1 0 1 0 0,0 0-1 0 0,-1 0 0 0 0,0 0 1 0 0,-1 1-1 0 0,-1 0 1 0 0,-8-19-1 0 0,10 28-5 0 0,1-1 1 0 0,-1 1-1 0 0,0 0 1 0 0,0 0-1 0 0,-1 0 1 0 0,0 0-1 0 0,0 1 1 0 0,0 0-1 0 0,0-1 0 0 0,-1 1 1 0 0,1 1-1 0 0,-1-1 1 0 0,0 1-1 0 0,0 0 1 0 0,0 0-1 0 0,-1 0 1 0 0,1 1-1 0 0,-1-1 1 0 0,1 1-1 0 0,-1 1 0 0 0,0-1 1 0 0,0 1-1 0 0,0 0 1 0 0,0 1-1 0 0,0-1 1 0 0,0 1-1 0 0,0 0 1 0 0,-8 1-1 0 0,7 1 38 0 0,0 0-1 0 0,-1 1 1 0 0,1-1 0 0 0,0 1 0 0 0,1 1-1 0 0,-1-1 1 0 0,0 1 0 0 0,1 1-1 0 0,0-1 1 0 0,0 1 0 0 0,0 0-1 0 0,1 0 1 0 0,0 1 0 0 0,0-1-1 0 0,0 1 1 0 0,-5 9 0 0 0,-9 13 62 0 0,2 0 1 0 0,-17 40-1 0 0,30-60-112 0 0,-46 110 618 0 0,-41 144 1 0 0,77-217-353 0 0,13-43-264 0 0,-6 21 273 0 0,0 0 1 0 0,2 1-1 0 0,-5 36 0 0 0,10-54-156 0 0,0 0 0 0 0,0 0-1 0 0,0 0 1 0 0,1-1 0 0 0,-1 1 0 0 0,2 0 0 0 0,-1 0 0 0 0,0-1 0 0 0,3 7 0 0 0,-2-10-9 0 0,-1 1 0 0 0,0-1 0 0 0,1 0 0 0 0,0 1 1 0 0,-1-1-1 0 0,1 0 0 0 0,0 0 0 0 0,0 0 0 0 0,0 0 0 0 0,0 0 0 0 0,0 0 0 0 0,1-1 0 0 0,-1 1 0 0 0,1-1 0 0 0,-1 0 1 0 0,1 0-1 0 0,-1 0 0 0 0,1 0 0 0 0,4 1 0 0 0,-2-1-86 0 0,-1-1 1 0 0,1 0-1 0 0,0 0 1 0 0,-1 0-1 0 0,1-1 1 0 0,-1 0-1 0 0,1 0 0 0 0,-1 0 1 0 0,1 0-1 0 0,-1-1 1 0 0,0 0-1 0 0,0 1 0 0 0,1-2 1 0 0,-1 1-1 0 0,-1 0 1 0 0,1-1-1 0 0,0 0 1 0 0,0 0-1 0 0,4-5 0 0 0,10-9 49 0 0,-1-1 0 0 0,20-27 0 0 0,-28 33-40 0 0,66-89-563 0 0,-5-2 0 0 0,73-145 0 0 0,-115 193-980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5.279"/>
    </inkml:context>
    <inkml:brush xml:id="br0">
      <inkml:brushProperty name="width" value="0.035" units="cm"/>
      <inkml:brushProperty name="height" value="0.035" units="cm"/>
      <inkml:brushProperty name="color" value="#008C3A"/>
    </inkml:brush>
  </inkml:definitions>
  <inkml:trace contextRef="#ctx0" brushRef="#br0">3 293 1352 0 0,'-1'-3'204'0'0,"1"1"0"0"0,-1-1 0 0 0,1 0 0 0 0,0 0 0 0 0,0 1 0 0 0,0-1 0 0 0,0 0 0 0 0,0 1 0 0 0,1-1 0 0 0,-1 0 0 0 0,1 1 0 0 0,1-4 0 0 0,0-2 72 0 0,-1-15 165 0 0,1 1 0 0 0,2 0 1 0 0,0 0-1 0 0,1 0 1 0 0,1 1-1 0 0,15-34 1 0 0,-20 52-400 0 0,19-36 68 0 0,-19 38-118 0 0,-1 0-1 0 0,0 0 0 0 0,1 0 0 0 0,-1 1 0 0 0,1-1 0 0 0,-1 0 1 0 0,1 0-1 0 0,-1 0 0 0 0,1 0 0 0 0,-1 1 0 0 0,1-1 1 0 0,0 0-1 0 0,-1 1 0 0 0,1-1 0 0 0,0 0 0 0 0,0 1 0 0 0,0-1 1 0 0,0 1-1 0 0,-1-1 0 0 0,1 1 0 0 0,0-1 0 0 0,0 1 0 0 0,0 0 1 0 0,0-1-1 0 0,0 1 0 0 0,0 0 0 0 0,0 0 0 0 0,0 0 0 0 0,0 0 1 0 0,0 0-1 0 0,0 0 0 0 0,0 0 0 0 0,0 0 0 0 0,1 0 1 0 0,-1 2 17 0 0,1 0 0 0 0,-1 0 1 0 0,0 0-1 0 0,1 0 1 0 0,-1 0-1 0 0,0 0 1 0 0,-1 0-1 0 0,1 0 1 0 0,0 0-1 0 0,0 1 1 0 0,-1-1-1 0 0,0 0 1 0 0,1 0-1 0 0,-1 1 0 0 0,0-1 1 0 0,0 3-1 0 0,-2 40 375 0 0,2-42-356 0 0,-1 13 63 0 0,-1 0 1 0 0,-1 0 0 0 0,-6 18 0 0 0,8-30-30 0 0,0 0-1 0 0,0 0 1 0 0,-1-1 0 0 0,0 1-1 0 0,0 0 1 0 0,0 0 0 0 0,0-1-1 0 0,0 1 1 0 0,-1-1 0 0 0,1 0-1 0 0,-1 0 1 0 0,0 0 0 0 0,0 0 0 0 0,0 0-1 0 0,-1-1 1 0 0,1 1 0 0 0,-7 3-1 0 0,9-6-56 0 0,1 0 0 0 0,0 0 0 0 0,-1 0-1 0 0,1 0 1 0 0,0 0 0 0 0,-1 1 0 0 0,1-1-1 0 0,0 0 1 0 0,-1 0 0 0 0,1 0 0 0 0,0 0 0 0 0,-1 0-1 0 0,1 0 1 0 0,-1 0 0 0 0,1-1 0 0 0,0 1-1 0 0,-1 0 1 0 0,1 0 0 0 0,0 0 0 0 0,-1 0 0 0 0,1 0-1 0 0,0-1 1 0 0,0 1 0 0 0,-1 0 0 0 0,1 0-1 0 0,0 0 1 0 0,-1-1 0 0 0,1 1 0 0 0,0 0-1 0 0,0 0 1 0 0,-1-1 0 0 0,1 1 0 0 0,0 0 0 0 0,0-1-1 0 0,0 1 1 0 0,0 0 0 0 0,-1-1 0 0 0,1 1-1 0 0,0-1 1 0 0,-3-20-329 0 0,7-21-456 0 0,-2 31 714 0 0,1 0 1 0 0,0 0 0 0 0,1 0-1 0 0,0 1 1 0 0,1-1 0 0 0,0 1-1 0 0,0 0 1 0 0,14-19 0 0 0,-15 34 216 0 0,-3 15 195 0 0,-5 19 294 0 0,1-19 32 0 0,-2 0-1 0 0,0-1 0 0 0,-2 1 1 0 0,-11 25-1 0 0,27-108-2969 0 0,-5 43 1102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5.708"/>
    </inkml:context>
    <inkml:brush xml:id="br0">
      <inkml:brushProperty name="width" value="0.035" units="cm"/>
      <inkml:brushProperty name="height" value="0.035" units="cm"/>
      <inkml:brushProperty name="color" value="#008C3A"/>
    </inkml:brush>
  </inkml:definitions>
  <inkml:trace contextRef="#ctx0" brushRef="#br0">133 76 2272 0 0,'3'-21'64'0'0,"-1"16"358"0"0,-1-1 1 0 0,0 0-1 0 0,0 1 0 0 0,-1-1 1 0 0,0 0-1 0 0,0 0 0 0 0,-1-9 1 0 0,-4 15 2882 0 0,-1 12-1795 0 0,-4 12-595 0 0,-18 95 984 0 0,-22 195-1 0 0,10-42-2230 0 0,39-240 334 0 0,6-26-939 0 0,4-19-787 0 0,12-53-2587 0 0,-19 56 3454 0 0,7-30-2225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5.953"/>
    </inkml:context>
    <inkml:brush xml:id="br0">
      <inkml:brushProperty name="width" value="0.035" units="cm"/>
      <inkml:brushProperty name="height" value="0.035" units="cm"/>
      <inkml:brushProperty name="color" value="#008C3A"/>
    </inkml:brush>
  </inkml:definitions>
  <inkml:trace contextRef="#ctx0" brushRef="#br0">36 9 776 0 0,'2'-1'196'0'0,"0"0"0"0"0,0 0 0 0 0,0 0 0 0 0,0 0 0 0 0,0 0 0 0 0,0 1 0 0 0,0-1 0 0 0,1 1 0 0 0,-1-1 0 0 0,0 1 0 0 0,0 0 0 0 0,0-1 0 0 0,1 1 0 0 0,-1 1 0 0 0,0-1 0 0 0,0 0 0 0 0,1 0 0 0 0,-1 1 0 0 0,0-1 0 0 0,3 2 0 0 0,-3-1-18 0 0,0 1-1 0 0,-1-1 1 0 0,1 1-1 0 0,0-1 0 0 0,-1 1 1 0 0,1 0-1 0 0,-1-1 1 0 0,0 1-1 0 0,0 0 0 0 0,0 0 1 0 0,0 0-1 0 0,0 0 1 0 0,0 0-1 0 0,0 0 0 0 0,0 0 1 0 0,0 4-1 0 0,1 9 574 0 0,0 0-1 0 0,-2-1 1 0 0,1 1 0 0 0,-4 26-1 0 0,2-35-504 0 0,-27 298 4884 0 0,-43 148-4901 0 0,69-443-321 0 0,1-5-29 0 0,0-1 0 0 0,0 0 0 0 0,0 1 0 0 0,1-1 0 0 0,-1 1 0 0 0,1-1 0 0 0,0 1 0 0 0,0-1 0 0 0,0 0 1 0 0,0 1-1 0 0,0-1 0 0 0,1 1 0 0 0,1 3 0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19.487"/>
    </inkml:context>
    <inkml:brush xml:id="br0">
      <inkml:brushProperty name="width" value="0.035" units="cm"/>
      <inkml:brushProperty name="height" value="0.035" units="cm"/>
      <inkml:brushProperty name="color" value="#008C3A"/>
    </inkml:brush>
  </inkml:definitions>
  <inkml:trace contextRef="#ctx0" brushRef="#br0">1427 308 288 0 0,'1'-1'5'0'0,"-1"1"0"0"0,0-1-1 0 0,0 1 1 0 0,1-1 0 0 0,-1 0-1 0 0,0 1 1 0 0,0-1 0 0 0,0 0 0 0 0,0 1-1 0 0,0-1 1 0 0,1 0 0 0 0,-1 1-1 0 0,-1-1 1 0 0,1 0 0 0 0,0 1 0 0 0,0-1-1 0 0,0 0 1 0 0,0 1 0 0 0,0-1 0 0 0,-1 0-1 0 0,1 1 1 0 0,0-1 0 0 0,0 1-1 0 0,-1-1 1 0 0,1 0 0 0 0,0 1 0 0 0,-1-1-1 0 0,1 1 1 0 0,-1-1 0 0 0,1 1-1 0 0,-1-1 1 0 0,1 1 0 0 0,-2-1 0 0 0,-15-14 218 0 0,17 15-222 0 0,-75-63 3597 0 0,58 47-2504 0 0,-1 0 1 0 0,-1 1 0 0 0,-37-23 0 0 0,3 9-860 0 0,19 9 1415 0 0,-49-20 0 0 0,71 35-1176 0 0,-1 1 1 0 0,0 0-1 0 0,0 1 0 0 0,0 0 1 0 0,-1 1-1 0 0,1 1 0 0 0,-26 0 0 0 0,7 4-230 0 0,0 2 0 0 0,0 1-1 0 0,0 1 1 0 0,1 2-1 0 0,0 1 1 0 0,0 1 0 0 0,1 2-1 0 0,1 1 1 0 0,0 1-1 0 0,-44 31 1 0 0,-10 17 88 0 0,-148 144 1 0 0,204-179-268 0 0,1 0-1 0 0,1 2 0 0 0,-32 51 1 0 0,44-59-25 0 0,0 0 1 0 0,2 1-1 0 0,0 1 0 0 0,2 0 1 0 0,0 0-1 0 0,-6 34 0 0 0,11-21 65 0 0,1 1 0 0 0,2-1 0 0 0,2 1 0 0 0,8 52 0 0 0,-2-4-54 0 0,-2-7 102 0 0,4 0 0 0 0,3-1 0 0 0,43 149 1 0 0,-44-193-113 0 0,1-1 1 0 0,2 0-1 0 0,1-1 1 0 0,2 0 0 0 0,1-1-1 0 0,1-1 1 0 0,2-1-1 0 0,1-1 1 0 0,45 45 0 0 0,-39-46 18 0 0,1 0 1 0 0,2-2 0 0 0,0-2 0 0 0,69 39 0 0 0,-57-41 65 0 0,1-3 1 0 0,1-2-1 0 0,1-1 1 0 0,0-3 0 0 0,1-1-1 0 0,0-3 1 0 0,57 3-1 0 0,-23-7 50 0 0,0-4 0 0 0,-1-4-1 0 0,117-20 1 0 0,-168 18-152 0 0,-1-1 1 0 0,1-2-1 0 0,-2-1 1 0 0,1-1-1 0 0,-1-2 1 0 0,-1 0-1 0 0,0-2 1 0 0,-1-1-1 0 0,29-24 1 0 0,-3-3 159 0 0,-1-2 0 0 0,85-102 0 0 0,-117 124-174 0 0,-1-2 1 0 0,-1 0-1 0 0,-1 0 0 0 0,-2-2 0 0 0,0 0 1 0 0,-2 0-1 0 0,-1-1 0 0 0,-1 0 1 0 0,-1-1-1 0 0,-2 0 0 0 0,-1 0 0 0 0,-1 0 1 0 0,-2-1-1 0 0,-1 1 0 0 0,-3-44 0 0 0,-6-5-10 0 0,-3 1-1 0 0,-4-1 0 0 0,-3 2 0 0 0,-45-120 0 0 0,22 76 352 0 0,-47-124-150 0 0,79 221-248 0 0,-2 0 1 0 0,-1 0-1 0 0,-1 1 0 0 0,-1 0 0 0 0,-1 1 0 0 0,0 1 0 0 0,-2 0 0 0 0,0 1 0 0 0,-1 1 0 0 0,-34-26 0 0 0,22 24 46 0 0,0 0-1 0 0,-2 2 0 0 0,0 2 0 0 0,0 1 0 0 0,-2 1 0 0 0,-69-18 0 0 0,91 29 9 0 0,-194-45 418 0 0,170 42-337 0 0,0 2 1 0 0,0 1-1 0 0,-66 4 0 0 0,46 1-524 0 0,40-3 158 0 0,0 1 0 0 0,0 1 0 0 0,0 0 0 0 0,1 2 0 0 0,-1-1 0 0 0,0 2 0 0 0,-22 8 0 0 0,38-12 145 0 0,-1 1 1 0 0,0-1 0 0 0,1 1-1 0 0,-1 0 1 0 0,1-1 0 0 0,-1 1-1 0 0,1 0 1 0 0,0-1 0 0 0,-1 1-1 0 0,1 0 1 0 0,0 0-1 0 0,-1 0 1 0 0,1-1 0 0 0,0 1-1 0 0,0 0 1 0 0,0 0 0 0 0,0 0-1 0 0,0-1 1 0 0,0 1-1 0 0,0 0 1 0 0,0 0 0 0 0,0 0-1 0 0,0-1 1 0 0,0 1 0 0 0,0 0-1 0 0,1 0 1 0 0,-1 0 0 0 0,0-1-1 0 0,0 1 1 0 0,1 0-1 0 0,-1-1 1 0 0,1 1 0 0 0,-1 0-1 0 0,1-1 1 0 0,-1 1 0 0 0,1 0-1 0 0,-1-1 1 0 0,1 1-1 0 0,-1-1 1 0 0,1 1 0 0 0,0-1-1 0 0,0 1 1 0 0,8 5-6119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0.054"/>
    </inkml:context>
    <inkml:brush xml:id="br0">
      <inkml:brushProperty name="width" value="0.035" units="cm"/>
      <inkml:brushProperty name="height" value="0.035" units="cm"/>
      <inkml:brushProperty name="color" value="#008C3A"/>
    </inkml:brush>
  </inkml:definitions>
  <inkml:trace contextRef="#ctx0" brushRef="#br0">1 0 9442 0 0,'31'16'1070'0'0,"12"7"998"0"0,68 48 1 0 0,-92-57-1692 0 0,-1 2 0 0 0,0 1 0 0 0,-1 0 0 0 0,-1 1 0 0 0,22 30 1 0 0,-1 12 182 0 0,-3 2 0 0 0,33 81 0 0 0,-34-67-470 0 0,50 81 0 0 0,97 89 143 0 0,-131-186-288 0 0,-2 2-1 0 0,-4 2 1 0 0,-1 2-1 0 0,33 76 1 0 0,24 134-2364 0 0,-49-88-2793 0 0,-37-134 3165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2.425"/>
    </inkml:context>
    <inkml:brush xml:id="br0">
      <inkml:brushProperty name="width" value="0.035" units="cm"/>
      <inkml:brushProperty name="height" value="0.035" units="cm"/>
      <inkml:brushProperty name="color" value="#008C3A"/>
    </inkml:brush>
  </inkml:definitions>
  <inkml:trace contextRef="#ctx0" brushRef="#br0">0 151 7058 0 0,'10'5'8995'0'0,"5"4"-5527"0"0,-10-7-3445 0 0,-1 0 0 0 0,0 0 1 0 0,1-1-1 0 0,0 1 0 0 0,-1-1 0 0 0,1 0 1 0 0,0 0-1 0 0,0 0 0 0 0,4-1 1 0 0,24-3 166 0 0,1-1 1 0 0,-2-2 0 0 0,1-1 0 0 0,-1-2 0 0 0,47-18 0 0 0,10-3-84 0 0,-15 8-84 0 0,-17 3-287 0 0,0 3 0 0 0,117-18-1 0 0,-173 34 241 0 0,0 0-1 0 0,0 0 1 0 0,0 0-1 0 0,0 0 1 0 0,0-1-1 0 0,-1 1 1 0 0,1 0-1 0 0,0 0 1 0 0,0 1-1 0 0,0-1 1 0 0,0 0-1 0 0,0 0 1 0 0,-1 0-1 0 0,1 0 1 0 0,0 1-1 0 0,0-1 1 0 0,0 1-1 0 0,-1-1 1 0 0,1 0-1 0 0,0 1 1 0 0,0-1-1 0 0,-1 1 1 0 0,1-1-1 0 0,0 1 1 0 0,-1 0-1 0 0,1-1 1 0 0,-1 1-1 0 0,1 0 1 0 0,0 1-1 0 0,0-1 2 0 0,-1 1 0 0 0,0 0 0 0 0,0 0 0 0 0,0 0 0 0 0,0-1-1 0 0,-1 1 1 0 0,1 0 0 0 0,0-1 0 0 0,-1 1 0 0 0,1 0-1 0 0,-1 0 1 0 0,1-1 0 0 0,-1 1 0 0 0,-1 1 0 0 0,-41 61-170 0 0,35-53 124 0 0,-54 75 42 0 0,-41 53-2 0 0,6 5 1 0 0,-81 162 0 0 0,150-251-108 0 0,-7 16-859 0 0,-44 121-1 0 0,73-164-1578 0 0,7-22-2631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20.373"/>
    </inkml:context>
    <inkml:brush xml:id="br0">
      <inkml:brushProperty name="width" value="0.035" units="cm"/>
      <inkml:brushProperty name="height" value="0.035" units="cm"/>
      <inkml:brushProperty name="color" value="#008C3A"/>
    </inkml:brush>
  </inkml:definitions>
  <inkml:trace contextRef="#ctx0" brushRef="#br0">56 2385 18948 0 0,'-11'-6'868'0'0,"7"5"-800"0"0,1 0-1 0 0,-1-1 0 0 0,1 0 0 0 0,-1 0 0 0 0,1 0 0 0 0,0 0 1 0 0,-1-1-1 0 0,1 1 0 0 0,-4-5 0 0 0,6 4-190 0 0,0 1 0 0 0,0-1 1 0 0,0 1-1 0 0,0-1 0 0 0,0 0 0 0 0,1 1 0 0 0,0-1 0 0 0,-1 0 1 0 0,1 1-1 0 0,0-1 0 0 0,0 0 0 0 0,0 1 0 0 0,1-1 1 0 0,-1 0-1 0 0,1 1 0 0 0,-1-1 0 0 0,2-3 0 0 0,25-92 217 0 0,4 2 0 0 0,3 1-1 0 0,6 2 1 0 0,3 1-1 0 0,100-155 1 0 0,-24 74-564 0 0,251-278 1 0 0,121-12-3145 0 0,-342 333 2553 0 0,101-83-418 0 0,-142 124-1759 0 0,-33 26-437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0.162"/>
    </inkml:context>
    <inkml:brush xml:id="br0">
      <inkml:brushProperty name="width" value="0.035" units="cm"/>
      <inkml:brushProperty name="height" value="0.035" units="cm"/>
      <inkml:brushProperty name="color" value="#008C3A"/>
    </inkml:brush>
  </inkml:definitions>
  <inkml:trace contextRef="#ctx0" brushRef="#br0">43 261 3681 0 0,'-9'-15'707'0'0,"-7"-6"720"0"0,9 25-592 0 0,1 16 191 0 0,5-16-950 0 0,0 0 0 0 0,0-1-1 0 0,1 1 1 0 0,-1 0-1 0 0,1-1 1 0 0,0 1 0 0 0,0 0-1 0 0,1 7 1 0 0,-1-11-39 0 0,0 0 0 0 0,1 0 0 0 0,-1 0 1 0 0,0 0-1 0 0,0 1 0 0 0,0-1 0 0 0,0 0 0 0 0,1 0 1 0 0,-1 0-1 0 0,0 0 0 0 0,0 0 0 0 0,0 1 1 0 0,1-1-1 0 0,-1 0 0 0 0,0 0 0 0 0,0 0 0 0 0,0 0 1 0 0,1 0-1 0 0,-1 0 0 0 0,0 0 0 0 0,0 0 1 0 0,1 0-1 0 0,-1 0 0 0 0,0 0 0 0 0,0 0 0 0 0,1 0 1 0 0,-1 0-1 0 0,0 0 0 0 0,0 0 0 0 0,0 0 0 0 0,1 0 1 0 0,-1 0-1 0 0,0 0 0 0 0,0 0 0 0 0,0-1 1 0 0,1 1-1 0 0,-1 0 0 0 0,0 0 0 0 0,0 0 0 0 0,1-1 1 0 0,17-16 1085 0 0,-3-1-656 0 0,2-4-258 0 0,1 0 0 0 0,2 2-1 0 0,0 0 1 0 0,1 1 0 0 0,42-30-1 0 0,-63 49-209 0 0,0 0 0 0 0,1 0 0 0 0,-1 0 0 0 0,0 0 0 0 0,0 0 0 0 0,0 0 0 0 0,0 0 0 0 0,0 0-1 0 0,1 0 1 0 0,-1 0 0 0 0,0 0 0 0 0,0 0 0 0 0,0 0 0 0 0,0 0 0 0 0,1 0 0 0 0,-1 0 0 0 0,0 0-1 0 0,0 0 1 0 0,0 0 0 0 0,0 0 0 0 0,0 0 0 0 0,1 0 0 0 0,-1 0 0 0 0,0 0 0 0 0,0 0 0 0 0,0 0-1 0 0,0 0 1 0 0,0 0 0 0 0,1 0 0 0 0,-1 0 0 0 0,0 0 0 0 0,0 1 0 0 0,0-1 0 0 0,0 0 0 0 0,0 0 0 0 0,0 0-1 0 0,1 0 1 0 0,-1 0 0 0 0,0 0 0 0 0,0 1 0 0 0,0-1 0 0 0,0 0 0 0 0,0 0 0 0 0,0 0 0 0 0,0 0-1 0 0,0 0 1 0 0,0 1 0 0 0,0-1 0 0 0,0 0 0 0 0,0 0 0 0 0,0 0 0 0 0,0 0 0 0 0,0 1 0 0 0,0-1-1 0 0,0 0 1 0 0,0 0 0 0 0,0 0 0 0 0,0 0 0 0 0,0 1 0 0 0,0-1 0 0 0,0 0 0 0 0,0 0 0 0 0,0 0 0 0 0,0 0-1 0 0,0 0 1 0 0,-1 1 0 0 0,1-1 0 0 0,0 0 0 0 0,0 0 0 0 0,-8 23 316 0 0,-14 25 354 0 0,16-35-637 0 0,-14 23-119 0 0,19-34 101 0 0,0-1-1 0 0,0 1 1 0 0,0-1-1 0 0,0 0 1 0 0,0 0 0 0 0,0 1-1 0 0,0-1 1 0 0,0 0 0 0 0,0 0-1 0 0,-1 0 1 0 0,1 0 0 0 0,0 0-1 0 0,-1 0 1 0 0,1-1 0 0 0,-1 1-1 0 0,1 0 1 0 0,-1-1 0 0 0,-2 1-1 0 0,3-1 6 0 0,0-1-1 0 0,0 1 0 0 0,0-1 0 0 0,1 0 0 0 0,-1 0 1 0 0,0 0-1 0 0,0 1 0 0 0,1-1 0 0 0,-1 0 1 0 0,0 0-1 0 0,1 0 0 0 0,-1 0 0 0 0,1 0 0 0 0,-1 0 1 0 0,1 0-1 0 0,-1-1 0 0 0,1 1 0 0 0,0 0 1 0 0,0 0-1 0 0,-1 0 0 0 0,1 0 0 0 0,0 0 0 0 0,0-1 1 0 0,0 1-1 0 0,0 0 0 0 0,0 0 0 0 0,1 0 1 0 0,-1-2-1 0 0,4-35-55 0 0,-2 27-86 0 0,2 0-1 0 0,-1 1 0 0 0,1-1 0 0 0,1 1 0 0 0,0 0 0 0 0,1 0 0 0 0,0 1 1 0 0,0 0-1 0 0,1 0 0 0 0,0 0 0 0 0,0 0 0 0 0,1 1 0 0 0,0 1 0 0 0,1-1 1 0 0,11-7-1 0 0,-19 15 121 0 0,-1-1 1 0 0,1 1 0 0 0,-1 0 0 0 0,1-1-1 0 0,0 1 1 0 0,-1 0 0 0 0,1-1-1 0 0,0 1 1 0 0,-1 0 0 0 0,1 0 0 0 0,0 0-1 0 0,-1 0 1 0 0,1 0 0 0 0,0 0-1 0 0,-1 0 1 0 0,1 0 0 0 0,0 0 0 0 0,-1 0-1 0 0,1 0 1 0 0,0 0 0 0 0,-1 0-1 0 0,1 0 1 0 0,0 1 0 0 0,-1-1 0 0 0,1 0-1 0 0,-1 0 1 0 0,1 1 0 0 0,0-1 0 0 0,-1 0-1 0 0,1 1 1 0 0,-1-1 0 0 0,1 1-1 0 0,-1-1 1 0 0,1 1 0 0 0,5 27-169 0 0,-15 28-38 0 0,6-51 417 0 0,0 1 0 0 0,0-1 0 0 0,0 0 0 0 0,0 0 0 0 0,-1-1 1 0 0,1 1-1 0 0,-1-1 0 0 0,-7 6 0 0 0,10-9-180 0 0,0 0-1 0 0,1 0 0 0 0,-1 0 1 0 0,0-1-1 0 0,0 1 1 0 0,0 0-1 0 0,0 0 1 0 0,0-1-1 0 0,0 1 1 0 0,0-1-1 0 0,0 1 0 0 0,0-1 1 0 0,0 1-1 0 0,-1-1 1 0 0,1 0-1 0 0,0 0 1 0 0,0 1-1 0 0,0-1 0 0 0,0 0 1 0 0,-1 0-1 0 0,1 0 1 0 0,0 0-1 0 0,0 0 1 0 0,0-1-1 0 0,0 1 1 0 0,-1 0-1 0 0,1 0 0 0 0,0-1 1 0 0,0 1-1 0 0,0-1 1 0 0,0 1-1 0 0,0-1 1 0 0,0 1-1 0 0,0-1 1 0 0,0 0-1 0 0,0 1 0 0 0,0-1 1 0 0,0 0-1 0 0,0 0 1 0 0,1 0-1 0 0,-1 0 1 0 0,0 0-1 0 0,0 0 1 0 0,1 0-1 0 0,-1 0 0 0 0,0-2 1 0 0,0 1-64 0 0,1 0 1 0 0,-1 0 0 0 0,1 0-1 0 0,0 0 1 0 0,0 0-1 0 0,0 0 1 0 0,0-1-1 0 0,0 1 1 0 0,0 0-1 0 0,1 0 1 0 0,-1 0-1 0 0,1 0 1 0 0,-1 0 0 0 0,1 0-1 0 0,0 0 1 0 0,0-2-1 0 0,21-38-404 0 0,-11 21 292 0 0,-9 17 70 0 0,0-1 0 0 0,-1 0 0 0 0,0 1 0 0 0,0-1-1 0 0,0 0 1 0 0,0-9 0 0 0,0 14 59 0 0,-1 0-1 0 0,0-1 0 0 0,0 1 0 0 0,0-1 1 0 0,0 1-1 0 0,0-1 0 0 0,-1 1 0 0 0,1-1 1 0 0,0 1-1 0 0,0 0 0 0 0,0-1 1 0 0,0 1-1 0 0,0-1 0 0 0,0 1 0 0 0,-1 0 1 0 0,1-1-1 0 0,0 1 0 0 0,0-1 0 0 0,-1 1 1 0 0,1 0-1 0 0,0-1 0 0 0,-1 1 1 0 0,1 0-1 0 0,0 0 0 0 0,-1-1 0 0 0,1 1 1 0 0,0 0-1 0 0,-1 0 0 0 0,0-1 0 0 0,0 1-22 0 0,0 0-1 0 0,-1 1 0 0 0,1-1 1 0 0,0 0-1 0 0,0 1 0 0 0,-1-1 1 0 0,1 1-1 0 0,0-1 0 0 0,0 1 0 0 0,0 0 1 0 0,0-1-1 0 0,0 1 0 0 0,0 0 1 0 0,0 0-1 0 0,0 0 0 0 0,-1 1 1 0 0,-7 7-710 0 0,1 0 0 0 0,0 1 0 0 0,1-1 0 0 0,-13 23 0 0 0,3-4-2417 0 0,12-20 968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40.584"/>
    </inkml:context>
    <inkml:brush xml:id="br0">
      <inkml:brushProperty name="width" value="0.035" units="cm"/>
      <inkml:brushProperty name="height" value="0.035" units="cm"/>
      <inkml:brushProperty name="color" value="#008C3A"/>
    </inkml:brush>
  </inkml:definitions>
  <inkml:trace contextRef="#ctx0" brushRef="#br0">113 5 13883 0 0,'-1'-1'-27'0'0,"-1"1"1"0"0,0-1-1 0 0,1 0 0 0 0,-1 1 1 0 0,1-1-1 0 0,-1 1 1 0 0,0 0-1 0 0,0-1 0 0 0,1 1 1 0 0,-1 0-1 0 0,0 0 1 0 0,1 0-1 0 0,-1 0 0 0 0,0 1 1 0 0,0-1-1 0 0,1 0 0 0 0,-1 1 1 0 0,0-1-1 0 0,1 1 1 0 0,-1 0-1 0 0,-1 0 0 0 0,1 2-42 0 0,0 0-1 0 0,0 0 1 0 0,0 1 0 0 0,1-1-1 0 0,-1 0 1 0 0,1 0-1 0 0,0 1 1 0 0,0-1-1 0 0,-1 7 1 0 0,2-9 190 0 0,-14 62 951 0 0,4 1 0 0 0,-4 83 0 0 0,4-30 257 0 0,5-70-1105 0 0,1 0 1 0 0,3 0-1 0 0,1 0 1 0 0,3 0-1 0 0,2 0 0 0 0,1 0 1 0 0,17 56-1 0 0,-8-76-486 0 0,-14-26 161 0 0,-1-1-1 0 0,1 1 0 0 0,-1-1 1 0 0,1 1-1 0 0,0-1 1 0 0,-1 1-1 0 0,1-1 0 0 0,0 1 1 0 0,-1-1-1 0 0,1 0 1 0 0,0 1-1 0 0,0-1 0 0 0,-1 0 1 0 0,1 0-1 0 0,0 0 1 0 0,0 1-1 0 0,0-1 0 0 0,-1 0 1 0 0,1 0-1 0 0,0 0 1 0 0,0 0-1 0 0,0 0 0 0 0,-1 0 1 0 0,1-1-1 0 0,0 1 1 0 0,0 0-1 0 0,0 0 0 0 0,-1-1 1 0 0,1 1-1 0 0,0 0 1 0 0,0-1-1 0 0,-1 1 0 0 0,1 0 1 0 0,0-1-1 0 0,0 0 1 0 0,8-8-5506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0:58.703"/>
    </inkml:context>
    <inkml:brush xml:id="br0">
      <inkml:brushProperty name="width" value="0.035" units="cm"/>
      <inkml:brushProperty name="height" value="0.035" units="cm"/>
      <inkml:brushProperty name="color" value="#008C3A"/>
    </inkml:brush>
  </inkml:definitions>
  <inkml:trace contextRef="#ctx0" brushRef="#br0">9 72 1152 0 0,'-1'0'25'0'0,"1"0"0"0"0,0 0 0 0 0,-1 0 1 0 0,1 0-1 0 0,0 0 0 0 0,-1 0 0 0 0,1 0 0 0 0,0 0 0 0 0,-1 0 0 0 0,1 0 0 0 0,0 0 0 0 0,-1-1 0 0 0,1 1 0 0 0,0 0 0 0 0,-1 0 0 0 0,1 0 0 0 0,0-1 1 0 0,0 1-1 0 0,-1 0 0 0 0,1 0 0 0 0,0-1 0 0 0,0 1 0 0 0,-1 0 0 0 0,1 0 0 0 0,0-1 0 0 0,0 1 0 0 0,0 0 0 0 0,0-1 0 0 0,0 1 0 0 0,-1 0 1 0 0,1-1-1 0 0,0 1 0 0 0,0 0 0 0 0,0-1 0 0 0,0 1 0 0 0,0 0 0 0 0,0-1 0 0 0,0 1 0 0 0,0 0 0 0 0,0-1 0 0 0,0 1 0 0 0,0-1 0 0 0,0 1 0 0 0,0 0 1 0 0,1-1-1 0 0,-1 1 0 0 0,0 0 0 0 0,0 0 0 0 0,0-1 0 0 0,0 1 0 0 0,1 0 0 0 0,-1-1 0 0 0,0 1 0 0 0,0 0 0 0 0,0 0 0 0 0,1-1 0 0 0,-1 1 0 0 0,0 0 1 0 0,1 0-1 0 0,-1-1 0 0 0,0 1 0 0 0,0 0 0 0 0,1 0 0 0 0,0 0 0 0 0,27-11 2427 0 0,-18 8-1989 0 0,0-2-500 0 0,-8 3 11 0 0,1 0 0 0 0,0 0 0 0 0,0 1 0 0 0,0-1 0 0 0,0 1 0 0 0,0 0 0 0 0,0 0 0 0 0,1 0 0 0 0,-1 0 0 0 0,0 0 0 0 0,0 1-1 0 0,1 0 1 0 0,-1-1 0 0 0,0 1 0 0 0,1 0 0 0 0,5 1 0 0 0,-8 3 77 0 0,0 0-1 0 0,-1 0 1 0 0,0 0 0 0 0,1-1 0 0 0,-1 1-1 0 0,-1 0 1 0 0,1 0 0 0 0,0 0-1 0 0,-1 0 1 0 0,0-1 0 0 0,0 1-1 0 0,0 0 1 0 0,0-1 0 0 0,-4 7-1 0 0,5-10 25 0 0,-14-55 2654 0 0,14 53-2704 0 0,-1 0 0 0 0,1 0 1 0 0,-1 0-1 0 0,1 0 0 0 0,-1 0 1 0 0,0 0-1 0 0,1 1 0 0 0,-1-1 1 0 0,0 0-1 0 0,0 0 1 0 0,0 1-1 0 0,-1-1 0 0 0,1 1 1 0 0,-3-3-1 0 0,3 3-49 0 0,-1 1 0 0 0,1 0 0 0 0,0 0 0 0 0,0 0-1 0 0,0 0 1 0 0,-1 0 0 0 0,1 0 0 0 0,0 0 0 0 0,0 1 0 0 0,-1-1 0 0 0,1 0 0 0 0,0 1 0 0 0,0-1-1 0 0,0 1 1 0 0,0-1 0 0 0,-2 2 0 0 0,-13 4-957 0 0,-9 36-3724 0 0,19-35 4209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0.076"/>
    </inkml:context>
    <inkml:brush xml:id="br0">
      <inkml:brushProperty name="width" value="0.035" units="cm"/>
      <inkml:brushProperty name="height" value="0.035" units="cm"/>
      <inkml:brushProperty name="color" value="#008C3A"/>
    </inkml:brush>
  </inkml:definitions>
  <inkml:trace contextRef="#ctx0" brushRef="#br0">432 1 2793 0 0,'-2'0'36'0'0,"1"1"1"0"0,-1 0-1 0 0,1-1 1 0 0,-1 1-1 0 0,1 0 0 0 0,-1 0 1 0 0,1 0-1 0 0,0 0 1 0 0,-1 0-1 0 0,1 0 1 0 0,0 0-1 0 0,0 1 1 0 0,0-1-1 0 0,0 0 1 0 0,0 1-1 0 0,0-1 1 0 0,0 1-1 0 0,0-1 1 0 0,0 1-1 0 0,1-1 1 0 0,-1 1-1 0 0,1 0 1 0 0,-1-1-1 0 0,1 1 1 0 0,-1 2-1 0 0,-1 51 60 0 0,1-15-72 0 0,-4-24 186 0 0,-1 1 0 0 0,0-1 0 0 0,-1 0 0 0 0,-1 0 0 0 0,0-1 0 0 0,-1 0 0 0 0,-22 26 0 0 0,-7 2 532 0 0,-47 43 0 0 0,57-62-356 0 0,1 2-1 0 0,2 1 1 0 0,1 1-1 0 0,1 2 0 0 0,-22 34 1 0 0,43-60-406 0 0,-1 2-214 0 0,-1-1 1 0 0,2 1 0 0 0,-1 0-1 0 0,0 0 1 0 0,1 0 0 0 0,0 0-1 0 0,1 0 1 0 0,-2 10 0 0 0,14-28-3402 0 0,-7 6 3141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0.403"/>
    </inkml:context>
    <inkml:brush xml:id="br0">
      <inkml:brushProperty name="width" value="0.035" units="cm"/>
      <inkml:brushProperty name="height" value="0.035" units="cm"/>
      <inkml:brushProperty name="color" value="#008C3A"/>
    </inkml:brush>
  </inkml:definitions>
  <inkml:trace contextRef="#ctx0" brushRef="#br0">93 1 4001 0 0,'-1'0'85'0'0,"0"1"0"0"0,0-1 0 0 0,0 1 0 0 0,1 0-1 0 0,-1-1 1 0 0,0 1 0 0 0,1 0 0 0 0,-1 0 0 0 0,0 0 0 0 0,1-1 0 0 0,-1 1 0 0 0,1 0 0 0 0,-1 0 0 0 0,1 0 0 0 0,-1 0 0 0 0,1 0 0 0 0,0 0 0 0 0,0 0-1 0 0,-1 0 1 0 0,1 0 0 0 0,0 0 0 0 0,0 0 0 0 0,0 0 0 0 0,0 0 0 0 0,0 0 0 0 0,0 0 0 0 0,1 1 0 0 0,-1 47 763 0 0,1-24-513 0 0,-3-4-355 0 0,0-1 1 0 0,-1 0-1 0 0,-1 0 1 0 0,-7 22-1 0 0,7-31-203 0 0,0 0 0 0 0,0 0-1 0 0,-1-1 1 0 0,-1 1-1 0 0,1-1 1 0 0,-2 0-1 0 0,1 0 1 0 0,-13 13-1 0 0,267-242 676 0 0,-203 184-2604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1.075"/>
    </inkml:context>
    <inkml:brush xml:id="br0">
      <inkml:brushProperty name="width" value="0.035" units="cm"/>
      <inkml:brushProperty name="height" value="0.035" units="cm"/>
      <inkml:brushProperty name="color" value="#008C3A"/>
    </inkml:brush>
  </inkml:definitions>
  <inkml:trace contextRef="#ctx0" brushRef="#br0">59 73 3081 0 0,'33'-72'4923'0'0,"-54"132"970"0"0,-32 110-3424 0 0,47-149-2641 0 0,2 1 1 0 0,1-1-1 0 0,0 1 1 0 0,2 0-1 0 0,2 44 1 0 0,-1-63 30 0 0,0 0 1 0 0,1 0-1 0 0,-1 0 1 0 0,1 0 0 0 0,0-1-1 0 0,-1 1 1 0 0,1 0 0 0 0,1 0-1 0 0,-1 0 1 0 0,0-1-1 0 0,1 1 1 0 0,-1 0 0 0 0,1-1-1 0 0,0 1 1 0 0,0-1-1 0 0,0 0 1 0 0,0 0 0 0 0,0 0-1 0 0,0 0 1 0 0,4 3-1 0 0,-4-5-68 0 0,1 1-1 0 0,0 0 1 0 0,-1 0-1 0 0,1-1 1 0 0,-1 0-1 0 0,1 1 1 0 0,0-1-1 0 0,-1 0 1 0 0,1 0-1 0 0,0-1 1 0 0,-1 1-1 0 0,1 0 1 0 0,-1-1-1 0 0,1 0 1 0 0,0 1-1 0 0,-1-1 1 0 0,0 0-1 0 0,1-1 1 0 0,-1 1-1 0 0,1 0 1 0 0,-1 0-1 0 0,0-1 1 0 0,3-2-1 0 0,14-10-2637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1.592"/>
    </inkml:context>
    <inkml:brush xml:id="br0">
      <inkml:brushProperty name="width" value="0.035" units="cm"/>
      <inkml:brushProperty name="height" value="0.035" units="cm"/>
      <inkml:brushProperty name="color" value="#008C3A"/>
    </inkml:brush>
  </inkml:definitions>
  <inkml:trace contextRef="#ctx0" brushRef="#br0">293 69 3081 0 0,'20'-17'1929'0'0,"-21"14"-1906"0"0,0 0 0 0 0,0 0 0 0 0,0 1 0 0 0,-1-1 0 0 0,0 0 0 0 0,1 1 0 0 0,-1-1 0 0 0,0 1 0 0 0,0 0 0 0 0,0 0 0 0 0,-1-1 0 0 0,1 2 0 0 0,0-1 0 0 0,-1 0-1 0 0,1 0 1 0 0,-1 1 0 0 0,0-1 0 0 0,1 1 0 0 0,-1 0 0 0 0,0 0 0 0 0,0 0 0 0 0,0 0 0 0 0,0 0 0 0 0,0 1 0 0 0,0-1 0 0 0,0 1 0 0 0,0 0 0 0 0,0 0 0 0 0,-4 0 0 0 0,1 1 40 0 0,-1-1 0 0 0,0 1 0 0 0,0 1 0 0 0,1-1 0 0 0,-1 1 0 0 0,1 0 0 0 0,0 1 0 0 0,-1-1 0 0 0,1 1 0 0 0,0 0 1 0 0,0 1-1 0 0,-5 4 0 0 0,-6 6 184 0 0,2 1-1 0 0,0 0 1 0 0,1 1 0 0 0,0 0 0 0 0,1 1 0 0 0,1 1 0 0 0,1 0 0 0 0,0 1-1 0 0,-12 30 1 0 0,22-46-172 0 0,0-1 1 0 0,0 1-1 0 0,0 0 0 0 0,1-1 0 0 0,-1 1 1 0 0,1 0-1 0 0,0 0 0 0 0,-1-1 0 0 0,1 1 1 0 0,0 0-1 0 0,1 0 0 0 0,-1 0 0 0 0,0-1 0 0 0,1 1 1 0 0,0 0-1 0 0,-1-1 0 0 0,1 1 0 0 0,0 0 1 0 0,0-1-1 0 0,2 3 0 0 0,-2-4-77 0 0,0 0-1 0 0,-1 0 1 0 0,1-1-1 0 0,0 1 1 0 0,0 0-1 0 0,0-1 1 0 0,-1 1-1 0 0,1-1 1 0 0,0 1-1 0 0,0-1 1 0 0,0 1-1 0 0,0-1 1 0 0,0 0-1 0 0,0 1 1 0 0,0-1-1 0 0,0 0 1 0 0,0 0-1 0 0,0 0 1 0 0,0 0-1 0 0,2 0 1 0 0,0 0-43 0 0,-1-1 1 0 0,1 0-1 0 0,-1 1 0 0 0,1-1 0 0 0,-1 0 1 0 0,1 0-1 0 0,-1-1 0 0 0,0 1 0 0 0,0 0 1 0 0,1-1-1 0 0,2-2 0 0 0,20-19-102 0 0,-2-1 0 0 0,0-1 0 0 0,-2 0 1 0 0,21-33-1 0 0,-17 23-8 0 0,49-54 1 0 0,-73 88 153 0 0,-1 1-1 0 0,0 0 1 0 0,0-1-1 0 0,1 1 1 0 0,-1 0-1 0 0,0-1 1 0 0,0 1-1 0 0,1-1 1 0 0,-1 1-1 0 0,0 0 1 0 0,1 0 0 0 0,-1-1-1 0 0,0 1 1 0 0,1 0-1 0 0,-1 0 1 0 0,1-1-1 0 0,-1 1 1 0 0,0 0-1 0 0,1 0 1 0 0,-1 0-1 0 0,1 0 1 0 0,-1 0-1 0 0,1 0 1 0 0,-1-1-1 0 0,1 1 1 0 0,-1 0-1 0 0,1 0 1 0 0,-1 0-1 0 0,0 0 1 0 0,1 1 0 0 0,-1-1-1 0 0,1 0 1 0 0,-1 0-1 0 0,1 0 1 0 0,-1 0-1 0 0,0 0 1 0 0,1 1-1 0 0,-1-1 1 0 0,1 0-1 0 0,-1 0 1 0 0,0 1-1 0 0,1-1 1 0 0,5 25-141 0 0,-8 29-202 0 0,-19 77 93 0 0,13-95 542 0 0,2 0 1 0 0,1 1 0 0 0,2 0-1 0 0,1-1 1 0 0,6 61 0 0 0,-4-96-339 0 0,0 0 1 0 0,0 0 0 0 0,0 0-1 0 0,-1 0 1 0 0,2 0 0 0 0,-1 0-1 0 0,0 0 1 0 0,0 0-1 0 0,0 0 1 0 0,0 0 0 0 0,1 0-1 0 0,-1 0 1 0 0,0 0 0 0 0,1 0-1 0 0,-1 0 1 0 0,1 0-1 0 0,-1-1 1 0 0,1 1 0 0 0,-1 0-1 0 0,1 0 1 0 0,0-1 0 0 0,-1 1-1 0 0,1 0 1 0 0,0-1-1 0 0,0 1 1 0 0,-1 0 0 0 0,1-1-1 0 0,0 1 1 0 0,0-1 0 0 0,0 1-1 0 0,0-1 1 0 0,0 0-1 0 0,0 1 1 0 0,0-1 0 0 0,0 0-1 0 0,-1 0 1 0 0,1 0 0 0 0,2 1-1 0 0,0-3-188 0 0,0 1-1 0 0,0-1 0 0 0,1 1 1 0 0,-1-1-1 0 0,0 0 0 0 0,-1 0 1 0 0,1 0-1 0 0,0 0 1 0 0,4-6-1 0 0,11-9-563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1.994"/>
    </inkml:context>
    <inkml:brush xml:id="br0">
      <inkml:brushProperty name="width" value="0.035" units="cm"/>
      <inkml:brushProperty name="height" value="0.035" units="cm"/>
      <inkml:brushProperty name="color" value="#008C3A"/>
    </inkml:brush>
  </inkml:definitions>
  <inkml:trace contextRef="#ctx0" brushRef="#br0">194 8 288 0 0,'-8'-7'701'0'0,"8"10"866"0"0,0-1-1451 0 0,0-1 0 0 0,0 0 0 0 0,0 0 0 0 0,0 0 0 0 0,0 0 0 0 0,0 0-1 0 0,0 0 1 0 0,0 1 0 0 0,0-1 0 0 0,-1 0 0 0 0,1 0 0 0 0,0 0-1 0 0,-1 0 1 0 0,1 0 0 0 0,-1 0 0 0 0,1 0 0 0 0,-1 0 0 0 0,0 0 0 0 0,1 0-1 0 0,-1 0 1 0 0,-1 0 0 0 0,-162 161-115 0 0,163-161 66 0 0,0 0 0 0 0,0 0 0 0 0,0 0 1 0 0,0 1-1 0 0,0-1 0 0 0,0 0 0 0 0,0 0 0 0 0,0 1 0 0 0,1-1 0 0 0,-1 0 0 0 0,0 1 0 0 0,1-1 0 0 0,-1 1 0 0 0,1-1 0 0 0,0 1 0 0 0,-1-1 0 0 0,1 1 0 0 0,0 0 0 0 0,0-1 0 0 0,0 1 0 0 0,0 1 0 0 0,1-1-90 0 0,-1-1 1 0 0,1 0-1 0 0,0 0 0 0 0,0 0 1 0 0,-1 1-1 0 0,1-1 0 0 0,0 0 1 0 0,0 0-1 0 0,0 0 0 0 0,0 0 1 0 0,0-1-1 0 0,0 1 0 0 0,1 0 1 0 0,-1 0-1 0 0,0-1 0 0 0,0 1 1 0 0,1 0-1 0 0,1 0 0 0 0,5 1-254 0 0,-1 0-1 0 0,1 0 0 0 0,0-1 0 0 0,0 0 0 0 0,0 0 0 0 0,12-1 0 0 0,4-2 220 0 0,0 1 54 0 0,0 0-1 0 0,38 3 1 0 0,-56-1 9 0 0,-1 0 0 0 0,1 0 1 0 0,0 0-1 0 0,-1 1 0 0 0,1-1 0 0 0,-1 1 0 0 0,1 1 1 0 0,-1-1-1 0 0,0 1 0 0 0,0 0 0 0 0,0 0 0 0 0,0 0 0 0 0,-1 1 1 0 0,1-1-1 0 0,-1 1 0 0 0,5 6 0 0 0,-8-8 1 0 0,0 0 0 0 0,0 1 1 0 0,0-1-1 0 0,0 0 0 0 0,0 1 0 0 0,0-1 0 0 0,0 1 0 0 0,-1-1 0 0 0,0 1 0 0 0,1 0 0 0 0,-1-1 0 0 0,0 1 1 0 0,0-1-1 0 0,0 1 0 0 0,-1 0 0 0 0,1-1 0 0 0,-1 1 0 0 0,1-1 0 0 0,-1 1 0 0 0,0-1 0 0 0,0 1 0 0 0,0-1 1 0 0,0 1-1 0 0,0-1 0 0 0,-1 0 0 0 0,1 0 0 0 0,-1 0 0 0 0,1 0 0 0 0,-1 0 0 0 0,0 0 0 0 0,0 0 1 0 0,-2 1-1 0 0,-6 7 31 0 0,0-1 0 0 0,0 0 0 0 0,-1-1 0 0 0,-21 12 0 0 0,16-10-208 0 0,0-1 0 0 0,-1-1-1 0 0,-1-1 1 0 0,-34 10 0 0 0,29-13-1213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2.215"/>
    </inkml:context>
    <inkml:brush xml:id="br0">
      <inkml:brushProperty name="width" value="0.035" units="cm"/>
      <inkml:brushProperty name="height" value="0.035" units="cm"/>
      <inkml:brushProperty name="color" value="#008C3A"/>
    </inkml:brush>
  </inkml:definitions>
  <inkml:trace contextRef="#ctx0" brushRef="#br0">0 204 3081 0 0,'2'-3'50'0'0,"0"0"1"0"0,0 1-1 0 0,0-1 0 0 0,0 1 1 0 0,0-1-1 0 0,1 1 1 0 0,-1 0-1 0 0,1 0 1 0 0,0 0-1 0 0,-1 0 1 0 0,1 0-1 0 0,0 1 0 0 0,0-1 1 0 0,0 1-1 0 0,0 0 1 0 0,6-2-1 0 0,62-13 1841 0 0,-48 12-805 0 0,118-24 2465 0 0,66-15-2825 0 0,-146 28-3215 0 0,77-31-1 0 0,-107 32 30 0 0,-25 12 1628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2.608"/>
    </inkml:context>
    <inkml:brush xml:id="br0">
      <inkml:brushProperty name="width" value="0.035" units="cm"/>
      <inkml:brushProperty name="height" value="0.035" units="cm"/>
      <inkml:brushProperty name="color" value="#008C3A"/>
    </inkml:brush>
  </inkml:definitions>
  <inkml:trace contextRef="#ctx0" brushRef="#br0">0 126 5785 0 0,'63'19'5970'0'0,"-26"-13"-4880"0"0,0-1 1 0 0,0-2-1 0 0,0-2 1 0 0,0-1 0 0 0,40-6-1 0 0,-36 1-1274 0 0,0-3 0 0 0,0-1 0 0 0,0-2 0 0 0,-1-2-1 0 0,-1-1 1 0 0,-1-2 0 0 0,55-32 0 0 0,-45 18-5887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2.523"/>
    </inkml:context>
    <inkml:brush xml:id="br0">
      <inkml:brushProperty name="width" value="0.035" units="cm"/>
      <inkml:brushProperty name="height" value="0.035" units="cm"/>
      <inkml:brushProperty name="color" value="#008C3A"/>
    </inkml:brush>
  </inkml:definitions>
  <inkml:trace contextRef="#ctx0" brushRef="#br0">13 150 5785 0 0,'-1'-2'98'0'0,"0"1"0"0"0,-1-1 0 0 0,1 0 0 0 0,0 1 0 0 0,0-1 0 0 0,0 0 0 0 0,0 0 0 0 0,0 0 0 0 0,1 0 0 0 0,-1 1 0 0 0,0-1 0 0 0,1 0 0 0 0,0 0 0 0 0,-1-1 0 0 0,1 1 0 0 0,0 0 0 0 0,0 0 0 0 0,0 0 0 0 0,0 0 0 0 0,1 0 0 0 0,-1 0-1 0 0,0 0 1 0 0,1 0 0 0 0,-1 0 0 0 0,1 0 0 0 0,1-2 0 0 0,2-5 610 0 0,1 0 1 0 0,0 0-1 0 0,13-17 0 0 0,-8 12-2717 0 0,-10 13 1898 0 0,0 1 0 0 0,0 0 0 0 0,0-1 0 0 0,0 1-1 0 0,0 0 1 0 0,0-1 0 0 0,0 1 0 0 0,0-1 0 0 0,0 1 0 0 0,0 0 0 0 0,0-1 0 0 0,0 1 0 0 0,0 0 0 0 0,0-1 0 0 0,0 1-1 0 0,0 0 1 0 0,-1-1 0 0 0,1 1 0 0 0,0 0 0 0 0,0-1 0 0 0,0 1 0 0 0,-1 0 0 0 0,1-1 0 0 0,0 1 0 0 0,0 0-1 0 0,-1 0 1 0 0,1-1 0 0 0,0 1 0 0 0,-1 0 0 0 0,1 0 0 0 0,0 0 0 0 0,-1-1 0 0 0,1 1 0 0 0,0 0 0 0 0,-1 0-1 0 0,1 0 1 0 0,-10-12-1439 0 0,10 7 1182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2.885"/>
    </inkml:context>
    <inkml:brush xml:id="br0">
      <inkml:brushProperty name="width" value="0.035" units="cm"/>
      <inkml:brushProperty name="height" value="0.035" units="cm"/>
      <inkml:brushProperty name="color" value="#008C3A"/>
    </inkml:brush>
  </inkml:definitions>
  <inkml:trace contextRef="#ctx0" brushRef="#br0">85 0 5785 0 0,'-7'5'814'0'0,"4"12"-194"0"0,7 36 235 0 0,-1-10-250 0 0,-10 47 530 0 0,-28 130-1 0 0,-2 27-1104 0 0,36-230-404 0 0,0 0-1 0 0,3 31 1 0 0,-2-45 219 0 0,1 1 0 0 0,-1-1 0 0 0,1 1 0 0 0,-1-1-1 0 0,1 1 1 0 0,0-1 0 0 0,0 1 0 0 0,1-1 0 0 0,-1 0 0 0 0,1 0 0 0 0,-1 0 0 0 0,1 0 0 0 0,0 0 0 0 0,0 0 0 0 0,1 0 0 0 0,-1 0 0 0 0,0-1 0 0 0,1 1 0 0 0,0-1 0 0 0,3 3 0 0 0,8-1-619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3.138"/>
    </inkml:context>
    <inkml:brush xml:id="br0">
      <inkml:brushProperty name="width" value="0.035" units="cm"/>
      <inkml:brushProperty name="height" value="0.035" units="cm"/>
      <inkml:brushProperty name="color" value="#008C3A"/>
    </inkml:brush>
  </inkml:definitions>
  <inkml:trace contextRef="#ctx0" brushRef="#br0">41 1 2793 0 0,'-7'60'2197'0'0,"-7"-42"-2329"0"0,13-18 94 0 0,1 0 0 0 0,0 1 0 0 0,-1-1 0 0 0,1 0 0 0 0,0 1 0 0 0,-1-1 0 0 0,1 0 0 0 0,0 0 0 0 0,-1 1 0 0 0,1-1 0 0 0,0 0 0 0 0,-1 0 0 0 0,1 0 0 0 0,-1 1 0 0 0,1-1 0 0 0,-1 0 0 0 0,1 0 0 0 0,0 0 0 0 0,-1 0 0 0 0,1 0 0 0 0,-1 0 0 0 0,1 0 0 0 0,-1 0 0 0 0,1 0 0 0 0,0 0 0 0 0,-1 0 0 0 0,1 0 0 0 0,-1 0 0 0 0,1-1 0 0 0,-1 1 0 0 0,1 0 0 0 0,0 0 0 0 0,-1 0 0 0 0,1-1 0 0 0,0 1 0 0 0,-1 0 0 0 0,1 0 0 0 0,0-1 0 0 0,-1 1-1 0 0,1 0 1 0 0,0-1 0 0 0,-1 1 0 0 0,1 0 0 0 0,0-1 0 0 0,0 1 0 0 0,-1 0 0 0 0,1-1 0 0 0,0 0 0 0 0,-2-3-332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3.545"/>
    </inkml:context>
    <inkml:brush xml:id="br0">
      <inkml:brushProperty name="width" value="0.035" units="cm"/>
      <inkml:brushProperty name="height" value="0.035" units="cm"/>
      <inkml:brushProperty name="color" value="#008C3A"/>
    </inkml:brush>
  </inkml:definitions>
  <inkml:trace contextRef="#ctx0" brushRef="#br0">1 3 5785 0 0,'3'-1'128'0'0,"0"1"-1"0"0,0-1 0 0 0,1 1 0 0 0,-1 0 1 0 0,0 0-1 0 0,0 0 0 0 0,1 0 0 0 0,-1 1 1 0 0,0-1-1 0 0,0 1 0 0 0,5 2 1 0 0,0-2 77 0 0,104 23 3398 0 0,-65-12-4027 0 0,0-3 1 0 0,0-2-1 0 0,58 2 0 0 0,-103-9 410 0 0,-1 0-1 0 0,0 0 1 0 0,1 0-1 0 0,-1 0 1 0 0,0 0-1 0 0,1 0 1 0 0,-1 1-1 0 0,1-1 1 0 0,-1 0-1 0 0,0 1 1 0 0,1-1-1 0 0,-1 1 1 0 0,0-1-1 0 0,0 1 1 0 0,2 1-1 0 0,-2-2 5 0 0,-1 1-1 0 0,0-1 1 0 0,0 1 0 0 0,0-1-1 0 0,1 1 1 0 0,-1-1-1 0 0,0 1 1 0 0,0-1-1 0 0,0 1 1 0 0,0-1-1 0 0,0 1 1 0 0,0-1 0 0 0,0 1-1 0 0,0-1 1 0 0,0 1-1 0 0,0-1 1 0 0,0 1-1 0 0,0-1 1 0 0,-1 0 0 0 0,1 1-1 0 0,0-1 1 0 0,0 1-1 0 0,0-1 1 0 0,-1 1-1 0 0,1-1 1 0 0,0 1 0 0 0,-1-1-1 0 0,1 1 1 0 0,-37 34-645 0 0,27-26 482 0 0,-64 52-895 0 0,37-33 788 0 0,2 3 0 0 0,1 0 1 0 0,-42 51-1 0 0,54-55 629 0 0,-38 56 1007 0 0,56-76-1063 0 0,0 0 0 0 0,0 0 0 0 0,1 0 0 0 0,0 1 0 0 0,0-1 0 0 0,1 1 0 0 0,0 0 0 0 0,1 0 0 0 0,-1 0 0 0 0,1 9 0 0 0,0-15-260 0 0,1 0 0 0 0,0 1 1 0 0,0-1-1 0 0,0 0 0 0 0,0 0 0 0 0,0 0 0 0 0,1 0 0 0 0,-1 0 1 0 0,0 0-1 0 0,1 0 0 0 0,0 0 0 0 0,-1 0 0 0 0,1 0 1 0 0,0 0-1 0 0,0 0 0 0 0,0 0 0 0 0,0-1 0 0 0,1 1 0 0 0,-1 0 1 0 0,0-1-1 0 0,1 1 0 0 0,-1-1 0 0 0,1 1 0 0 0,-1-1 1 0 0,1 0-1 0 0,0 1 0 0 0,0-1 0 0 0,-1 0 0 0 0,1 0 0 0 0,0 0 1 0 0,0-1-1 0 0,0 1 0 0 0,0 0 0 0 0,0-1 0 0 0,0 1 1 0 0,0-1-1 0 0,1 0 0 0 0,-1 0 0 0 0,0 1 0 0 0,0-1 0 0 0,0-1 1 0 0,0 1-1 0 0,0 0 0 0 0,0 0 0 0 0,0-1 0 0 0,0 0 1 0 0,3 0-1 0 0,9-3-330 0 0,-1-1 0 0 0,0 1 0 0 0,0-2 1 0 0,0 0-1 0 0,19-13 0 0 0,136-98-4853 0 0,-141 99 2772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3.731"/>
    </inkml:context>
    <inkml:brush xml:id="br0">
      <inkml:brushProperty name="width" value="0.035" units="cm"/>
      <inkml:brushProperty name="height" value="0.035" units="cm"/>
      <inkml:brushProperty name="color" value="#008C3A"/>
    </inkml:brush>
  </inkml:definitions>
  <inkml:trace contextRef="#ctx0" brushRef="#br0">0 2 1152 0 0,'7'15'423'0'0,"0"0"1"0"0,1 0-1 0 0,12 15 0 0 0,-18-27-170 0 0,-1-1 1 0 0,0 0-1 0 0,1 1 0 0 0,0-1 0 0 0,-1 0 0 0 0,1 0 1 0 0,0 0-1 0 0,0-1 0 0 0,0 1 0 0 0,0 0 0 0 0,0-1 0 0 0,1 1 1 0 0,-1-1-1 0 0,0 0 0 0 0,1 0 0 0 0,-1 0 0 0 0,1 0 1 0 0,-1 0-1 0 0,1 0 0 0 0,0-1 0 0 0,-1 1 0 0 0,1-1 1 0 0,0 0-1 0 0,-1 0 0 0 0,1 0 0 0 0,0 0 0 0 0,-1 0 1 0 0,1 0-1 0 0,3-2 0 0 0,-4 1-239 0 0,0 0-1 0 0,-1-1 1 0 0,1 1 0 0 0,0-1-1 0 0,-1 1 1 0 0,1-1 0 0 0,-1 0-1 0 0,0 0 1 0 0,0 1 0 0 0,1-1-1 0 0,-1 0 1 0 0,0 0 0 0 0,-1 0-1 0 0,1-1 1 0 0,0 1 0 0 0,0 0-1 0 0,0-4 1 0 0,6-44-2629 0 0,-7 43 1975 0 0,1-8-2175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1:04.248"/>
    </inkml:context>
    <inkml:brush xml:id="br0">
      <inkml:brushProperty name="width" value="0.035" units="cm"/>
      <inkml:brushProperty name="height" value="0.035" units="cm"/>
      <inkml:brushProperty name="color" value="#008C3A"/>
    </inkml:brush>
  </inkml:definitions>
  <inkml:trace contextRef="#ctx0" brushRef="#br0">0 65 5785 0 0,'11'4'618'0'0,"1"-1"1"0"0,-1 0-1 0 0,1 0 0 0 0,-1-1 0 0 0,1-1 0 0 0,0 0 0 0 0,0-1 1 0 0,-1 0-1 0 0,15-2 0 0 0,18-2 201 0 0,50-11-1 0 0,-5-14-95 0 0,-69 21-235 0 0,-1 1 0 0 0,2 1-1 0 0,22-4 1 0 0,-125 68-1724 0 0,62-45 1166 0 0,15-10 134 0 0,-1 0 0 0 0,1 0 0 0 0,-1 0 0 0 0,1 1 0 0 0,0 0 0 0 0,0 0 0 0 0,0 0 0 0 0,1 1 0 0 0,0 0 0 0 0,0 0 0 0 0,0 0-1 0 0,0 0 1 0 0,-3 7 0 0 0,7-11-70 0 0,1 0 0 0 0,-1 0-1 0 0,0-1 1 0 0,0 1-1 0 0,1 0 1 0 0,-1 0-1 0 0,1-1 1 0 0,-1 1 0 0 0,1 0-1 0 0,-1-1 1 0 0,1 1-1 0 0,-1 0 1 0 0,1-1-1 0 0,-1 1 1 0 0,1-1 0 0 0,0 1-1 0 0,-1-1 1 0 0,1 1-1 0 0,0-1 1 0 0,0 1 0 0 0,-1-1-1 0 0,1 0 1 0 0,0 1-1 0 0,0-1 1 0 0,0 0-1 0 0,-1 0 1 0 0,1 0 0 0 0,0 0-1 0 0,0 1 1 0 0,0-1-1 0 0,0 0 1 0 0,0-1-1 0 0,-1 1 1 0 0,1 0 0 0 0,0 0-1 0 0,0 0 1 0 0,1-1-1 0 0,33-1-277 0 0,1-6 258 0 0,-26 5 1 0 0,0 0 0 0 0,0 1 1 0 0,1 0-1 0 0,-1 1 0 0 0,0 0 0 0 0,19 1 0 0 0,-26 0 23 0 0,-1 1 0 0 0,1 0-1 0 0,0 0 1 0 0,-1 0-1 0 0,1 0 1 0 0,0 0 0 0 0,-1 1-1 0 0,0-1 1 0 0,1 1 0 0 0,-1-1-1 0 0,0 1 1 0 0,1 0 0 0 0,-1 0-1 0 0,0 0 1 0 0,-1 0-1 0 0,1 0 1 0 0,0 0 0 0 0,0 1-1 0 0,-1-1 1 0 0,0 1 0 0 0,1-1-1 0 0,-1 1 1 0 0,0 0-1 0 0,0-1 1 0 0,0 1 0 0 0,-1 0-1 0 0,1-1 1 0 0,-1 1 0 0 0,1 0-1 0 0,-1 3 1 0 0,1 4 100 0 0,-1 0 0 0 0,-1-1 0 0 0,1 1 0 0 0,-2 0 0 0 0,1 0 0 0 0,-1-1 0 0 0,-1 1-1 0 0,1-1 1 0 0,-2 0 0 0 0,1 0 0 0 0,-1 0 0 0 0,-1 0 0 0 0,1-1 0 0 0,-2 1 0 0 0,1-1 0 0 0,-13 14 0 0 0,-1 0 129 0 0,-1-2 1 0 0,0 0-1 0 0,-2-1 0 0 0,-36 25 1 0 0,50-37-160 0 0,-1-1-1 0 0,0 0 1 0 0,0-1 0 0 0,0 0 0 0 0,-1 0 0 0 0,0-1-1 0 0,0 0 1 0 0,0-1 0 0 0,-1 0 0 0 0,1 0 0 0 0,-17 1-1 0 0,26-4-100 0 0,-1-1 1 0 0,1 1-1 0 0,0 0 0 0 0,-1-1 0 0 0,1 1 0 0 0,-1 0 0 0 0,1-1 0 0 0,0 0 0 0 0,0 1 1 0 0,-1-1-1 0 0,1 0 0 0 0,0 0 0 0 0,0 0 0 0 0,0 1 0 0 0,0-1 0 0 0,0 0 0 0 0,0 0 1 0 0,0-1-1 0 0,0 1 0 0 0,1 0 0 0 0,-1 0 0 0 0,0 0 0 0 0,0-1 0 0 0,1 1 0 0 0,-1 0 1 0 0,1 0-1 0 0,-1-1 0 0 0,1 1 0 0 0,-1-3 0 0 0,1-42-5626 0 0,4 18 464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41.083"/>
    </inkml:context>
    <inkml:brush xml:id="br0">
      <inkml:brushProperty name="width" value="0.035" units="cm"/>
      <inkml:brushProperty name="height" value="0.035" units="cm"/>
      <inkml:brushProperty name="color" value="#008C3A"/>
    </inkml:brush>
  </inkml:definitions>
  <inkml:trace contextRef="#ctx0" brushRef="#br0">787 660 5041 0 0,'-15'-3'1113'0'0,"12"2"-636"0"0,-1 1 0 0 0,1-1-1 0 0,-1 1 1 0 0,0-1-1 0 0,0 1 1 0 0,1 0-1 0 0,-1 0 1 0 0,-5 2-1 0 0,8-2-410 0 0,0 1 0 0 0,0-1 0 0 0,0 1 0 0 0,1 0 0 0 0,-1 0 0 0 0,0-1 1 0 0,0 1-1 0 0,1 0 0 0 0,-1 0 0 0 0,1 0 0 0 0,-1 0 0 0 0,1 0 0 0 0,-1 0 0 0 0,1 0 0 0 0,-1 0 0 0 0,1 0 0 0 0,0 0 0 0 0,0 0 0 0 0,-1 0 0 0 0,1 0 0 0 0,0 0 0 0 0,0 0 0 0 0,0 0 0 0 0,0 0 0 0 0,0 0 0 0 0,0 0 0 0 0,1 0 0 0 0,-1 1 0 0 0,0-1 1 0 0,0 0-1 0 0,1 0 0 0 0,-1 0 0 0 0,1 0 0 0 0,0 1 0 0 0,9 35 1075 0 0,2 1-510 0 0,-2 1 0 0 0,-2 0 0 0 0,-1 1 0 0 0,-2 0 0 0 0,-1 52 0 0 0,-21 156-321 0 0,-61 314 0 0 0,-100 236 248 0 0,11-188-669 0 0,-23 97-26 0 0,152-551 104 0 0,-34 148-3 0 0,56-218 65 0 0,-8 136 0 0 0,23-205 4 0 0,1 1 0 0 0,1 0 0 0 0,0 0 0 0 0,1 0 0 0 0,1 0 0 0 0,8 26 0 0 0,-10-39-14 0 0,1 0 1 0 0,0 0-1 0 0,1 0 0 0 0,-1 0 1 0 0,1 0-1 0 0,0 0 0 0 0,0-1 1 0 0,0 1-1 0 0,1-1 0 0 0,0 0 0 0 0,0 0 1 0 0,0 0-1 0 0,0-1 0 0 0,0 1 1 0 0,1-1-1 0 0,-1 0 0 0 0,1 0 1 0 0,0-1-1 0 0,0 1 0 0 0,0-1 1 0 0,0 0-1 0 0,1-1 0 0 0,-1 1 1 0 0,11 1-1 0 0,3-2 51 0 0,-1 0 1 0 0,1-2 0 0 0,0 0-1 0 0,0-1 1 0 0,-1 0-1 0 0,1-2 1 0 0,32-10-1 0 0,124-58 184 0 0,-127 50-197 0 0,220-89 1 0 0,-200 88-56 0 0,0 3 0 0 0,75-13 0 0 0,-49 20-122 0 0,0 4 1 0 0,0 4 0 0 0,0 4 0 0 0,162 20-1 0 0,-70 10-274 0 0,249 71-1 0 0,178 32-541 0 0,-612-132 935 0 0,4 1-27 0 0,0 0 1 0 0,0 0-1 0 0,0-1 0 0 0,0 0 0 0 0,0 0 0 0 0,0 0 0 0 0,10-2 1 0 0,-13 2 39 0 0,-1-1 1 0 0,1 0-1 0 0,-1 0 1 0 0,0 0-1 0 0,0 0 1 0 0,1 0-1 0 0,-1 0 1 0 0,0 0-1 0 0,0 0 1 0 0,0-1-1 0 0,0 1 1 0 0,0 0-1 0 0,0-1 1 0 0,-1 1-1 0 0,1 0 1 0 0,0-1-1 0 0,-1 1 1 0 0,1-1-1 0 0,-1 1 1 0 0,1-1-1 0 0,-1 0 1 0 0,0 1-1 0 0,1-1 1 0 0,-1 1-1 0 0,0-1 1 0 0,0 1-1 0 0,0-1 1 0 0,-1 0-1 0 0,1-1 1 0 0,-2-41 320 0 0,-1-1 0 0 0,-3 1 1 0 0,-14-56-1 0 0,-46-132-162 0 0,5 24-308 0 0,33 80-52 0 0,7-1 1 0 0,4-1-1 0 0,7-1 1 0 0,13-261-1 0 0,15 199-107 0 0,8 0 0 0 0,89-323 0 0 0,-53 290 264 0 0,224-760-464 0 0,-263 906 46 0 0,-2-1 1 0 0,-5-1-1 0 0,-2 0 1 0 0,-5-1 0 0 0,-2-153-1 0 0,-8 216 496 0 0,-1 0 0 0 0,-1 1 0 0 0,-1-1 0 0 0,0 1 0 0 0,-2-1 0 0 0,0 1-1 0 0,-2 1 1 0 0,0-1 0 0 0,0 1 0 0 0,-2 1 0 0 0,0 0 0 0 0,-1 0 0 0 0,-1 1 0 0 0,-1 0 0 0 0,0 1 0 0 0,0 1-1 0 0,-2 0 1 0 0,0 0 0 0 0,0 2 0 0 0,-1 0 0 0 0,-28-15 0 0 0,5 6 157 0 0,-2 2 1 0 0,0 1-1 0 0,0 3 1 0 0,-2 1-1 0 0,0 2 0 0 0,0 2 1 0 0,-1 2-1 0 0,-75-5 1 0 0,-22 8 391 0 0,-222 21-1 0 0,-139 48 91 0 0,67-7-239 0 0,274-52-642 0 0,63-4-1456 0 0,96-1 1445 0 0,1 0 0 0 0,-1 0 0 0 0,0 0 0 0 0,0 1 0 0 0,0-1 0 0 0,0 0 0 0 0,1 1 0 0 0,-1-1 0 0 0,0 1 0 0 0,0 0 0 0 0,1-1 0 0 0,-1 1 1 0 0,0 0-1 0 0,1 0 0 0 0,-1 0 0 0 0,1 0 0 0 0,-1 0 0 0 0,1 1 0 0 0,-1-1 0 0 0,1 0 0 0 0,0 1 0 0 0,-2 1 0 0 0,-2 13-4707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41.871"/>
    </inkml:context>
    <inkml:brush xml:id="br0">
      <inkml:brushProperty name="width" value="0.035" units="cm"/>
      <inkml:brushProperty name="height" value="0.035" units="cm"/>
      <inkml:brushProperty name="color" value="#008C3A"/>
    </inkml:brush>
  </inkml:definitions>
  <inkml:trace contextRef="#ctx0" brushRef="#br0">411 347 5785 0 0,'-37'1'1634'0'0,"-27"5"2256"0"0,56-3-2832 0 0,0 1 1 0 0,1 0-1 0 0,-1 0 0 0 0,1 0 0 0 0,-9 7 1 0 0,-18 10-1057 0 0,19-14-29 0 0,0 1 0 0 0,1 0 0 0 0,0 1 0 0 0,0 0 0 0 0,0 1 0 0 0,1 1 0 0 0,1 0 0 0 0,0 1 0 0 0,1 0 1 0 0,0 1-1 0 0,1 0 0 0 0,0 0 0 0 0,-9 17 0 0 0,12-18-42 0 0,3-7 43 0 0,1 1 0 0 0,0-1-1 0 0,-1 1 1 0 0,2-1 0 0 0,-1 1-1 0 0,1 0 1 0 0,0 0 0 0 0,0 0 0 0 0,0 0-1 0 0,1 0 1 0 0,-1 10 0 0 0,3-14 21 0 0,0-1 0 0 0,0 1 1 0 0,0-1-1 0 0,0 1 0 0 0,0-1 1 0 0,0 1-1 0 0,0-1 0 0 0,1 0 1 0 0,-1 0-1 0 0,1 1 0 0 0,-1-1 1 0 0,1 0-1 0 0,-1 0 0 0 0,1 0 0 0 0,0-1 1 0 0,-1 1-1 0 0,1 0 0 0 0,0-1 1 0 0,0 1-1 0 0,-1-1 0 0 0,1 1 1 0 0,0-1-1 0 0,0 0 0 0 0,3 0 1 0 0,53 2-202 0 0,-47-2 121 0 0,16 0-15 0 0,144 6-846 0 0,-155-4 593 0 0,1 1-1 0 0,0 0 1 0 0,-1 1 0 0 0,1 1-1 0 0,-1 0 1 0 0,0 2-1 0 0,27 14 1 0 0,-41-20 345 0 0,1 0 0 0 0,-1 0 0 0 0,0 0 0 0 0,0 1 1 0 0,0-1-1 0 0,-1 0 0 0 0,1 1 0 0 0,0-1 0 0 0,-1 1 1 0 0,1 0-1 0 0,0 0 0 0 0,-1 0 0 0 0,0-1 0 0 0,0 1 0 0 0,1 0 1 0 0,-1 1-1 0 0,0-1 0 0 0,0 0 0 0 0,-1 0 0 0 0,1 0 1 0 0,0 1-1 0 0,-1-1 0 0 0,0 0 0 0 0,1 0 0 0 0,-1 1 0 0 0,0-1 1 0 0,0 0-1 0 0,0 1 0 0 0,0-1 0 0 0,-1 0 0 0 0,1 1 1 0 0,-1-1-1 0 0,1 0 0 0 0,-1 0 0 0 0,0 1 0 0 0,0-1 0 0 0,0 0 1 0 0,0 0-1 0 0,0 0 0 0 0,0 0 0 0 0,-1 0 0 0 0,1 0 1 0 0,-1-1-1 0 0,1 1 0 0 0,-1 0 0 0 0,-3 2 0 0 0,-5 6 520 0 0,-1-1 0 0 0,-1 0 0 0 0,1 0 0 0 0,-1-1 0 0 0,-1 0 0 0 0,-16 6 0 0 0,24-11-432 0 0,-4 1 217 0 0,0 0-1 0 0,-1 0 0 0 0,1-1 0 0 0,-19 4 1 0 0,27-6-268 0 0,-1-1 0 0 0,0 0 1 0 0,0 1-1 0 0,1-1 0 0 0,-1 0 1 0 0,0 0-1 0 0,1-1 0 0 0,-1 1 0 0 0,0 0 1 0 0,0 0-1 0 0,1-1 0 0 0,-1 1 1 0 0,0-1-1 0 0,1 0 0 0 0,-1 1 1 0 0,1-1-1 0 0,-1 0 0 0 0,1 0 1 0 0,-1 0-1 0 0,1 0 0 0 0,0 0 1 0 0,-1 0-1 0 0,1 0 0 0 0,0-1 1 0 0,0 1-1 0 0,0 0 0 0 0,0-1 0 0 0,0 1 1 0 0,0-1-1 0 0,0 1 0 0 0,1-1 1 0 0,-1 1-1 0 0,0-1 0 0 0,1 0 1 0 0,-1-2-1 0 0,-3-14-19 0 0,1 1 1 0 0,1-1-1 0 0,1 0 1 0 0,1 0-1 0 0,3-31 1 0 0,18-91-27 0 0,-20 134 8 0 0,9-38-285 0 0,1 1 0 0 0,2 0 0 0 0,2 1 1 0 0,1 1-1 0 0,37-64 0 0 0,-36 75-489 0 0,2 1-1 0 0,1 0 1 0 0,1 2-1 0 0,2 1 1 0 0,0 0-1 0 0,2 2 1 0 0,50-39-1 0 0,-68 58 431 0 0,0 0-1 0 0,0 1 0 0 0,1 0 0 0 0,-1 0 1 0 0,1 0-1 0 0,0 1 0 0 0,1 0 1 0 0,-1 1-1 0 0,0 0 0 0 0,1 0 1 0 0,-1 0-1 0 0,10 1 0 0 0,12 4-879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42.445"/>
    </inkml:context>
    <inkml:brush xml:id="br0">
      <inkml:brushProperty name="width" value="0.035" units="cm"/>
      <inkml:brushProperty name="height" value="0.035" units="cm"/>
      <inkml:brushProperty name="color" value="#008C3A"/>
    </inkml:brush>
  </inkml:definitions>
  <inkml:trace contextRef="#ctx0" brushRef="#br0">500 91 1152 0 0,'-3'0'795'0'0,"0"0"-1"0"0,0 0 0 0 0,0 1 1 0 0,1-1-1 0 0,-1 1 0 0 0,0 0 1 0 0,1 0-1 0 0,-1 0 0 0 0,1 0 1 0 0,-4 2-1 0 0,-37 34 147 0 0,13-9-290 0 0,-96 58 2566 0 0,88-63-2691 0 0,1 2-1 0 0,1 2 0 0 0,2 1 0 0 0,-50 51 0 0 0,74-68-580 0 0,7-9 39 0 0,0 0 0 0 0,0 1 0 0 0,1-1-1 0 0,0 1 1 0 0,-1-1 0 0 0,1 1 0 0 0,0 0 0 0 0,0 0-1 0 0,0 0 1 0 0,1 0 0 0 0,-3 6 0 0 0,9-9-87 0 0,0 1 1 0 0,0-1 0 0 0,0 0-1 0 0,0-1 1 0 0,0 1 0 0 0,0-1-1 0 0,7-1 1 0 0,63-17-832 0 0,75-15 500 0 0,-133 32 311 0 0,-1 1 0 0 0,0 0 1 0 0,1 1-1 0 0,-1 0 0 0 0,1 1 0 0 0,-1 1 1 0 0,19 5-1 0 0,-31-6 42 0 0,0 0 0 0 0,0 0 0 0 0,0 1-1 0 0,0-1 1 0 0,0 1 0 0 0,0 0 0 0 0,-1 0 0 0 0,1 0 0 0 0,0 1 0 0 0,-1-1-1 0 0,0 1 1 0 0,0 0 0 0 0,0 0 0 0 0,0 0 0 0 0,4 5 0 0 0,-6-5 70 0 0,0-1 1 0 0,0 1-1 0 0,0-1 1 0 0,0 1 0 0 0,-1 0-1 0 0,1 0 1 0 0,-1-1-1 0 0,0 1 1 0 0,0 0-1 0 0,0 0 1 0 0,0-1 0 0 0,0 1-1 0 0,0 0 1 0 0,-1-1-1 0 0,1 1 1 0 0,-1 0-1 0 0,0-1 1 0 0,0 1 0 0 0,0 0-1 0 0,0-1 1 0 0,0 1-1 0 0,-1-1 1 0 0,1 0-1 0 0,-3 3 1 0 0,-9 16 236 0 0,-1-1 0 0 0,-1-1 0 0 0,-1 0 0 0 0,-1-1 0 0 0,0-1 0 0 0,-1-1 0 0 0,-1 0 0 0 0,-1-1 0 0 0,0-1 0 0 0,-1-1 0 0 0,0-1 0 0 0,-39 16 0 0 0,59-27-140 0 0,-1-1 1 0 0,0 1-1 0 0,0-1 1 0 0,1 1-1 0 0,-1-1 1 0 0,0 1-1 0 0,0-1 1 0 0,0 0-1 0 0,1 0 0 0 0,-1 0 1 0 0,0 0-1 0 0,0 0 1 0 0,0 0-1 0 0,0-1 1 0 0,0 1-1 0 0,1 0 1 0 0,-1-1-1 0 0,0 0 1 0 0,0 1-1 0 0,-2-2 0 0 0,3 0-26 0 0,0 1-1 0 0,0 0 0 0 0,0 0 0 0 0,0-1 0 0 0,1 1 1 0 0,-1 0-1 0 0,0-1 0 0 0,1 1 0 0 0,-1-1 1 0 0,0 1-1 0 0,1-1 0 0 0,0 1 0 0 0,-1-1 0 0 0,1 0 1 0 0,0 1-1 0 0,0-1 0 0 0,0 1 0 0 0,0-4 0 0 0,2-9 60 0 0,0 1 1 0 0,1-1-1 0 0,0 0 0 0 0,8-17 0 0 0,-7 18-209 0 0,14-36-39 0 0,3 0 1 0 0,1 2-1 0 0,2 0 0 0 0,42-59 1 0 0,143-159-5360 0 0,-204 259 4966 0 0,0-1-1 0 0,0 1 1 0 0,1 0-1 0 0,0 0 1 0 0,0 1 0 0 0,1 0-1 0 0,0 0 1 0 0,-1 0-1 0 0,2 1 1 0 0,-1 0-1 0 0,0 1 1 0 0,16-6-1 0 0,-5 7-2005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42.979"/>
    </inkml:context>
    <inkml:brush xml:id="br0">
      <inkml:brushProperty name="width" value="0.035" units="cm"/>
      <inkml:brushProperty name="height" value="0.035" units="cm"/>
      <inkml:brushProperty name="color" value="#008C3A"/>
    </inkml:brush>
  </inkml:definitions>
  <inkml:trace contextRef="#ctx0" brushRef="#br0">127 378 600 0 0,'6'-4'430'0'0,"-1"0"-1"0"0,0-1 0 0 0,0 0 1 0 0,-1 0-1 0 0,1 0 1 0 0,-1-1-1 0 0,0 0 0 0 0,-1 0 1 0 0,0 0-1 0 0,1 0 1 0 0,-2 0-1 0 0,1 0 0 0 0,-1-1 1 0 0,0 1-1 0 0,0-1 1 0 0,1-13-1 0 0,-2 16-166 0 0,0-1 1 0 0,0 1-1 0 0,-1 0 1 0 0,0 0-1 0 0,1-1 0 0 0,-1 1 1 0 0,-1 0-1 0 0,1 0 0 0 0,-1-1 1 0 0,0 1-1 0 0,0 0 1 0 0,0 0-1 0 0,0 0 0 0 0,-1 0 1 0 0,1 0-1 0 0,-1 0 0 0 0,0 0 1 0 0,0 1-1 0 0,-1-1 1 0 0,1 0-1 0 0,-1 1 0 0 0,0 0 1 0 0,1 0-1 0 0,-2 0 0 0 0,1 0 1 0 0,0 0-1 0 0,0 1 1 0 0,-5-3-1 0 0,6 4-175 0 0,0 0 0 0 0,-1 1 0 0 0,1 0 0 0 0,0-1 0 0 0,-1 1 1 0 0,1 0-1 0 0,0 0 0 0 0,-1 0 0 0 0,1 0 0 0 0,0 0 0 0 0,-1 1 0 0 0,1-1 0 0 0,0 1 0 0 0,-1 0 1 0 0,1-1-1 0 0,0 1 0 0 0,0 0 0 0 0,0 0 0 0 0,0 1 0 0 0,0-1 0 0 0,0 0 0 0 0,0 1 0 0 0,0-1 0 0 0,0 1 1 0 0,1-1-1 0 0,-1 1 0 0 0,1 0 0 0 0,-1 0 0 0 0,1 0 0 0 0,-1 0 0 0 0,1 0 0 0 0,0 0 0 0 0,-1 4 0 0 0,-7 10-350 0 0,1 1-1 0 0,1-1 0 0 0,-6 24 0 0 0,8-26 361 0 0,2-5-143 0 0,0-1 1 0 0,0 1-1 0 0,1 0 0 0 0,1 0 1 0 0,-1 0-1 0 0,1 0 1 0 0,1 0-1 0 0,0 11 0 0 0,0-18 24 0 0,1 0-1 0 0,-1 1 0 0 0,1-1 1 0 0,0 0-1 0 0,0 0 0 0 0,-1 0 1 0 0,1 0-1 0 0,1 0 0 0 0,-1 0 1 0 0,0 0-1 0 0,0 0 1 0 0,1 0-1 0 0,-1 0 0 0 0,1-1 1 0 0,0 1-1 0 0,-1-1 0 0 0,1 1 1 0 0,0-1-1 0 0,0 1 0 0 0,0-1 1 0 0,0 0-1 0 0,0 0 0 0 0,0 0 1 0 0,0 0-1 0 0,1-1 0 0 0,-1 1 1 0 0,0 0-1 0 0,0-1 0 0 0,1 0 1 0 0,-1 1-1 0 0,0-1 0 0 0,0 0 1 0 0,1 0-1 0 0,-1 0 0 0 0,0-1 1 0 0,1 1-1 0 0,2-1 0 0 0,47-12-467 0 0,-47 11 425 0 0,0 0 0 0 0,0 0 0 0 0,0 0 0 0 0,0 1 0 0 0,0 0 0 0 0,0 0 1 0 0,0 0-1 0 0,1 1 0 0 0,-1-1 0 0 0,0 1 0 0 0,1 1 0 0 0,-1-1 0 0 0,0 1 0 0 0,0 0 0 0 0,1 0 0 0 0,9 3 0 0 0,-13-2 18 0 0,-1-1 0 0 0,1 1 0 0 0,-1-1 0 0 0,0 1 0 0 0,1 0 0 0 0,-1 0 0 0 0,0 0 0 0 0,0 0 0 0 0,0-1 0 0 0,0 1 0 0 0,0 0 0 0 0,0 1 0 0 0,-1-1 0 0 0,1 0 0 0 0,-1 0 0 0 0,0 0 0 0 0,1 0 0 0 0,-1 0 0 0 0,0 1 0 0 0,0-1 0 0 0,0 0 0 0 0,0 0 0 0 0,-1 0 0 0 0,1 0 0 0 0,-1 1 0 0 0,1-1 0 0 0,-1 0 0 0 0,0 0 0 0 0,0 0 0 0 0,-1 3 0 0 0,-5 11 22 0 0,0 0 1 0 0,-14 23-1 0 0,18-34-7 0 0,-24 43 96 0 0,-39 62-52 0 0,57-96 10 0 0,-1-1 0 0 0,-1 0 0 0 0,1-1 0 0 0,-2 0 0 0 0,-20 15 0 0 0,32-26 68 0 0,-1 0 1 0 0,0 0 0 0 0,0 0-1 0 0,0 0 1 0 0,0-1-1 0 0,0 1 1 0 0,-1 0 0 0 0,1 0-1 0 0,0-1 1 0 0,0 1-1 0 0,0-1 1 0 0,-1 0 0 0 0,1 1-1 0 0,0-1 1 0 0,0 0-1 0 0,-1 1 1 0 0,1-1-1 0 0,0 0 1 0 0,-1 0 0 0 0,1 0-1 0 0,-2 0 1 0 0,3-1-27 0 0,-1 0 0 0 0,1 0 0 0 0,-1 1 0 0 0,1-1 0 0 0,-1 0-1 0 0,1 0 1 0 0,0 0 0 0 0,-1 1 0 0 0,1-1 0 0 0,0 0 0 0 0,0 0 0 0 0,0 0 0 0 0,-1 0 0 0 0,1 0 0 0 0,0 0 0 0 0,0 0 0 0 0,0 1 0 0 0,0-1 0 0 0,1 0 0 0 0,-1 0 0 0 0,0 0 0 0 0,1-1 0 0 0,21-68 1347 0 0,-16 56-1404 0 0,38-109-171 0 0,66-125-1 0 0,26 14-5246 0 0,-124 215 4339 0 0,-8 13 661 0 0,-1-1 1 0 0,1 0-1 0 0,1 1 0 0 0,-1 0 1 0 0,1 0-1 0 0,0 1 0 0 0,1-1 1 0 0,-1 1-1 0 0,1 0 1 0 0,0 0-1 0 0,0 1 0 0 0,10-6 1 0 0,-3 7-405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2:06.261"/>
    </inkml:context>
    <inkml:brush xml:id="br0">
      <inkml:brushProperty name="width" value="0.035" units="cm"/>
      <inkml:brushProperty name="height" value="0.035" units="cm"/>
      <inkml:brushProperty name="color" value="#FF0066"/>
    </inkml:brush>
  </inkml:definitions>
  <inkml:trace contextRef="#ctx0" brushRef="#br0">0 1498 10946 0 0,'30'-1'-188'0'0,"0"-1"1"0"0,0-2-1 0 0,-1-1 0 0 0,37-10 0 0 0,110-46 1991 0 0,-122 40-1216 0 0,0 2 1 0 0,2 2-1 0 0,61-9 0 0 0,201-3 445 0 0,-147 16-468 0 0,269-21 1205 0 0,558-65 190 0 0,657-191-244 0 0,-798 133-926 0 0,-130 23-258 0 0,693-114 484 0 0,1642-69 547 0 0,-1553 312-1452 0 0,-1380 17-1646 0 0,202 46 0 0 0,-329-58 1461 0 0,37 5-1243 0 0,-38-5 1246 0 0,-1 1 0 0 0,1-1 0 0 0,0 0 0 0 0,-1 0 0 0 0,1 0 0 0 0,-1 0 0 0 0,1-1 0 0 0,-1 1 0 0 0,1 0 0 0 0,-1 0 0 0 0,1 0 0 0 0,0 0 0 0 0,-1 0 0 0 0,1-1 0 0 0,-1 1 0 0 0,1 0 0 0 0,-1-1 0 0 0,0 1 0 0 0,1 0 0 0 0,-1-1 0 0 0,1 1 0 0 0,-1 0 0 0 0,1-1 0 0 0,-1 1 0 0 0,0-1 0 0 0,1 1 0 0 0,-1-1 0 0 0,0 1 0 0 0,0-1 0 0 0,1 1 0 0 0,-1-1 0 0 0,0 1 0 0 0,0-1 0 0 0,0 1 0 0 0,1-1 0 0 0,-1 1 0 0 0,0-1 0 0 0,0 1 0 0 0,0-1 0 0 0,0 1 0 0 0,0-1 0 0 0,0 0 0 0 0,0 1 0 0 0,0-1 0 0 0,-1 1 0 0 0,1-1 0 0 0,0 1 0 0 0,0-1 0 0 0,0 1 0 0 0,-1-1 0 0 0,1 1 0 0 0,0-1 0 0 0,0 1 0 0 0,-1-1 0 0 0,1 1 0 0 0,0-1-1 0 0,-1 1 1 0 0,1 0 0 0 0,-1-1 0 0 0,1 1 0 0 0,-1-1 0 0 0,-15-20-5985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3.261"/>
    </inkml:context>
    <inkml:brush xml:id="br0">
      <inkml:brushProperty name="width" value="0.035" units="cm"/>
      <inkml:brushProperty name="height" value="0.035" units="cm"/>
      <inkml:brushProperty name="color" value="#008C3A"/>
    </inkml:brush>
  </inkml:definitions>
  <inkml:trace contextRef="#ctx0" brushRef="#br0">619 261 2793 0 0,'-20'-4'1489'0'0,"0"0"0"0"0,0 2 0 0 0,-1 0 0 0 0,1 1 0 0 0,-1 1 0 0 0,0 1 0 0 0,-36 6 0 0 0,34-2-923 0 0,1 1 1 0 0,-1 0-1 0 0,1 2 0 0 0,0 1 1 0 0,1 1-1 0 0,-32 19 1 0 0,34-17-560 0 0,2 0 0 0 0,-1 1 0 0 0,2 1 0 0 0,0 1 0 0 0,0 0 0 0 0,1 1 0 0 0,1 1-1 0 0,1 0 1 0 0,1 1 0 0 0,0 0 0 0 0,1 1 0 0 0,1 0 0 0 0,1 0 0 0 0,0 1 0 0 0,2 1 0 0 0,-8 34 0 0 0,14-53-10 0 0,0 0-1 0 0,1 1 1 0 0,-1-1 0 0 0,1 1 0 0 0,-1-1-1 0 0,1 1 1 0 0,0-1 0 0 0,0 1-1 0 0,0-1 1 0 0,1 1 0 0 0,-1-1-1 0 0,0 1 1 0 0,1-1 0 0 0,0 1-1 0 0,0-1 1 0 0,-1 0 0 0 0,2 1 0 0 0,-1-1-1 0 0,0 0 1 0 0,0 0 0 0 0,1 1-1 0 0,-1-1 1 0 0,1 0 0 0 0,2 2-1 0 0,-1-2-25 0 0,1 0-1 0 0,-1 0 0 0 0,1-1 0 0 0,0 0 0 0 0,0 1 0 0 0,0-1 0 0 0,-1-1 0 0 0,1 1 0 0 0,0 0 0 0 0,0-1 0 0 0,0 0 0 0 0,0 0 0 0 0,0 0 0 0 0,0 0 0 0 0,4-2 1 0 0,34-5-39 0 0,-1-2 1 0 0,75-26-1 0 0,31-8 155 0 0,-129 39-124 0 0,0 1-1 0 0,0 1 0 0 0,0 0 1 0 0,1 2-1 0 0,-1 0 0 0 0,21 3 1 0 0,-36-3 3 0 0,1 0 0 0 0,-1 1 1 0 0,0-1-1 0 0,1 1 0 0 0,-1 0 1 0 0,0 0-1 0 0,0 1 1 0 0,0-1-1 0 0,0 0 0 0 0,0 1 1 0 0,0 0-1 0 0,0 0 0 0 0,0 0 1 0 0,0 0-1 0 0,-1 0 0 0 0,1 0 1 0 0,-1 1-1 0 0,0-1 0 0 0,0 1 1 0 0,0 0-1 0 0,0-1 0 0 0,3 7 1 0 0,-4-5-5 0 0,0 0 0 0 0,0-1 0 0 0,-1 1 1 0 0,1 0-1 0 0,-1 0 0 0 0,0 0 1 0 0,0 0-1 0 0,-1 0 0 0 0,1 0 0 0 0,-1 0 1 0 0,0 0-1 0 0,0-1 0 0 0,0 1 1 0 0,0 0-1 0 0,0-1 0 0 0,-1 1 1 0 0,0 0-1 0 0,0-1 0 0 0,-3 5 0 0 0,-16 22 43 0 0,-1-2-1 0 0,-1 0 1 0 0,-1-1-1 0 0,-47 39 1 0 0,-123 78 593 0 0,163-123-514 0 0,6-3 184 0 0,0-2-1 0 0,-1 0 1 0 0,0-2 0 0 0,-1 0 0 0 0,-31 9 0 0 0,57-22-249 0 0,0-1 0 0 0,0 1 0 0 0,0-1 1 0 0,0 0-1 0 0,0 0 0 0 0,-1 1 0 0 0,1-1 0 0 0,0 0 1 0 0,0 0-1 0 0,0 0 0 0 0,0 0 0 0 0,0 0 1 0 0,0-1-1 0 0,0 1 0 0 0,0 0 0 0 0,-1 0 0 0 0,1-1 1 0 0,0 1-1 0 0,0-1 0 0 0,0 1 0 0 0,0-1 1 0 0,0 1-1 0 0,0-1 0 0 0,1 0 0 0 0,-1 1 0 0 0,0-1 1 0 0,-1-1-1 0 0,1 1 0 0 0,0-1-1 0 0,0 0 1 0 0,1 0 0 0 0,-1 0-1 0 0,0 0 1 0 0,1 0 0 0 0,0 0-1 0 0,-1-1 1 0 0,1 1 0 0 0,0 0-1 0 0,0 0 1 0 0,0 0 0 0 0,0-3-1 0 0,2-10 24 0 0,1 1 0 0 0,0-1 0 0 0,7-17 0 0 0,-8 26-14 0 0,26-72 46 0 0,4 1 1 0 0,2 1-1 0 0,63-99 1 0 0,160-194-492 0 0,-228 332 345 0 0,7-13-1070 0 0,2 2 0 0 0,3 2 0 0 0,64-57 0 0 0,-89 93-1798 0 0,-23 26 738 0 0,-26 25-61 0 0,1-8 1714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43.490"/>
    </inkml:context>
    <inkml:brush xml:id="br0">
      <inkml:brushProperty name="width" value="0.035" units="cm"/>
      <inkml:brushProperty name="height" value="0.035" units="cm"/>
      <inkml:brushProperty name="color" value="#008C3A"/>
    </inkml:brush>
  </inkml:definitions>
  <inkml:trace contextRef="#ctx0" brushRef="#br0">428 135 5041 0 0,'-39'-23'8080'0'0,"32"18"-7573"0"0,0 1 0 0 0,0-1 0 0 0,0 2 0 0 0,0-1 0 0 0,-13-4 1 0 0,15 8-443 0 0,1-1 0 0 0,0 0 0 0 0,0 1 0 0 0,-1 0 0 0 0,1 0 0 0 0,0 0 0 0 0,-1 1 0 0 0,1 0 0 0 0,0-1 0 0 0,0 1 0 0 0,0 1 0 0 0,-1-1 1 0 0,1 1-1 0 0,-6 2 0 0 0,-9 7-14 0 0,0 0 1 0 0,0 2-1 0 0,1 0 1 0 0,0 1-1 0 0,-29 31 1 0 0,17-12-719 0 0,-51 71 0 0 0,80-102 636 0 0,-1 0-1 0 0,1 0 1 0 0,0 0-1 0 0,-1 0 0 0 0,1 0 1 0 0,0 1-1 0 0,0-1 1 0 0,1 0-1 0 0,-1 1 0 0 0,0-1 1 0 0,1 3-1 0 0,0-4 23 0 0,0-1 1 0 0,0 1-1 0 0,0-1 0 0 0,0 1 0 0 0,0 0 0 0 0,0-1 1 0 0,0 1-1 0 0,1-1 0 0 0,-1 1 0 0 0,0-1 1 0 0,0 1-1 0 0,1-1 0 0 0,-1 1 0 0 0,0-1 1 0 0,1 0-1 0 0,-1 1 0 0 0,0-1 0 0 0,1 1 0 0 0,-1-1 1 0 0,1 0-1 0 0,-1 1 0 0 0,1-1 0 0 0,-1 0 1 0 0,1 1-1 0 0,-1-1 0 0 0,1 0 0 0 0,-1 0 1 0 0,1 0-1 0 0,0 1 0 0 0,5-1-12 0 0,0 1 0 0 0,0-1 0 0 0,0 0 0 0 0,-1-1 0 0 0,1 0 0 0 0,0 0 0 0 0,9-2 0 0 0,25-7 114 0 0,132-23 172 0 0,-155 30-316 0 0,-1 2 0 0 0,1 1 0 0 0,-1 0 0 0 0,1 1 0 0 0,0 0 0 0 0,-1 1-1 0 0,1 1 1 0 0,18 7 0 0 0,-33-10 39 0 0,-1 0 0 0 0,0 1 0 0 0,1-1-1 0 0,-1 1 1 0 0,0 0 0 0 0,1-1 0 0 0,-1 1 0 0 0,0 0 0 0 0,0 0-1 0 0,1 0 1 0 0,-1 0 0 0 0,0 0 0 0 0,0 0 0 0 0,0 0-1 0 0,0 0 1 0 0,-1 0 0 0 0,1 1 0 0 0,0-1 0 0 0,0 0-1 0 0,-1 1 1 0 0,1-1 0 0 0,-1 0 0 0 0,1 1 0 0 0,0 2 0 0 0,-1-1-38 0 0,0 0 0 0 0,0 1 0 0 0,-1-1 1 0 0,1 0-1 0 0,-1 0 0 0 0,1 0 1 0 0,-1 0-1 0 0,0 0 0 0 0,0 0 1 0 0,-1 0-1 0 0,-1 4 0 0 0,-7 9-208 0 0,-1-1-1 0 0,0 0 1 0 0,-16 18-1 0 0,19-24 218 0 0,-10 11 310 0 0,-1-1 0 0 0,-39 32 1 0 0,51-45-182 0 0,0 0 0 0 0,-1-1 0 0 0,0-1 0 0 0,0 1 0 0 0,0-1 1 0 0,0 0-1 0 0,-1-1 0 0 0,0 0 0 0 0,1-1 0 0 0,-1 1 0 0 0,0-2 0 0 0,-12 2 1 0 0,19-3-3 0 0,0 0 1 0 0,0-1 0 0 0,0 1 0 0 0,1-1 0 0 0,-1 1 0 0 0,0-1-1 0 0,0 0 1 0 0,0 0 0 0 0,1 0 0 0 0,-1 0 0 0 0,0 0-1 0 0,1 0 1 0 0,-1 0 0 0 0,1 0 0 0 0,-1-1 0 0 0,1 1 0 0 0,-1-1-1 0 0,1 1 1 0 0,0-1 0 0 0,0 1 0 0 0,0-1 0 0 0,0 0-1 0 0,0 0 1 0 0,0 1 0 0 0,0-1 0 0 0,1 0 0 0 0,-1 0 0 0 0,1 0-1 0 0,-1 0 1 0 0,1 0 0 0 0,0 0 0 0 0,0 0 0 0 0,0 0-1 0 0,0 0 1 0 0,0 0 0 0 0,0-2 0 0 0,0-11 56 0 0,1-1 1 0 0,0 1-1 0 0,6-21 1 0 0,-7 32-123 0 0,7-22-78 0 0,0 0-1 0 0,2 1 1 0 0,0 0 0 0 0,2 1 0 0 0,1 0-1 0 0,0 1 1 0 0,2 0 0 0 0,32-41-1 0 0,10-1-3033 0 0,90-82-1 0 0,-117 120-1563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8:50.947"/>
    </inkml:context>
    <inkml:brush xml:id="br0">
      <inkml:brushProperty name="width" value="0.035" units="cm"/>
      <inkml:brushProperty name="height" value="0.035" units="cm"/>
      <inkml:brushProperty name="color" value="#008C3A"/>
    </inkml:brush>
  </inkml:definitions>
  <inkml:trace contextRef="#ctx0" brushRef="#br0">66 0 976 0 0,'-10'16'1375'0'0,"-1"0"0"0"0,2 0-1 0 0,0 1 1 0 0,-8 24 0 0 0,8-13-2143 0 0,9-33-563 0 0,2-26 92 0 0,2 21 800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9:00.432"/>
    </inkml:context>
    <inkml:brush xml:id="br0">
      <inkml:brushProperty name="width" value="0.035" units="cm"/>
      <inkml:brushProperty name="height" value="0.035" units="cm"/>
      <inkml:brushProperty name="color" value="#008C3A"/>
    </inkml:brush>
  </inkml:definitions>
  <inkml:trace contextRef="#ctx0" brushRef="#br0">1 0 8866 0 0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9:59:52.043"/>
    </inkml:context>
    <inkml:brush xml:id="br0">
      <inkml:brushProperty name="width" value="0.035" units="cm"/>
      <inkml:brushProperty name="height" value="0.035" units="cm"/>
      <inkml:brushProperty name="color" value="#F6630D"/>
    </inkml:brush>
  </inkml:definitions>
  <inkml:trace contextRef="#ctx0" brushRef="#br0">4 14 288 0 0,'0'0'122'0'0,"0"0"0"0"0,0 0-1 0 0,-1 0 1 0 0,1 0 0 0 0,0 0 0 0 0,0 0 0 0 0,0 0 0 0 0,0 0-1 0 0,0 0 1 0 0,-1 0 0 0 0,1-1 0 0 0,0 1 0 0 0,0 0-1 0 0,0 0 1 0 0,0 0 0 0 0,0 0 0 0 0,-1 0 0 0 0,1 0-1 0 0,0 0 1 0 0,0 0 0 0 0,0 0 0 0 0,0-1 0 0 0,0 1-1 0 0,0 0 1 0 0,0 0 0 0 0,-1 0 0 0 0,1 0 0 0 0,0 0-1 0 0,0 0 1 0 0,0-1 0 0 0,0 1 0 0 0,0 0 0 0 0,0 0 0 0 0,0 0-1 0 0,0 0 1 0 0,0-1 0 0 0,0 1 0 0 0,0 0 0 0 0,0 0-1 0 0,0 0 1 0 0,0 0 0 0 0,0 0 0 0 0,0-1 0 0 0,0 1-1 0 0,0 0 1 0 0,0 0 0 0 0,0 0 0 0 0,0 0 0 0 0,0 0-1 0 0,0-1 1 0 0,1 1 0 0 0,-1 0 0 0 0,0 0 0 0 0,0 0-1 0 0,0 0 1 0 0,0 0 0 0 0,0 0 0 0 0,0-1 0 0 0,0 1 0 0 0,1 0-1 0 0,-1 0 1 0 0,0 0 0 0 0,0 0 0 0 0,5-5 5368 0 0,-3 3-4965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4.446"/>
    </inkml:context>
    <inkml:brush xml:id="br0">
      <inkml:brushProperty name="width" value="0.035" units="cm"/>
      <inkml:brushProperty name="height" value="0.035" units="cm"/>
      <inkml:brushProperty name="color" value="#F6630D"/>
    </inkml:brush>
  </inkml:definitions>
  <inkml:trace contextRef="#ctx0" brushRef="#br0">179 380 2529 0 0,'4'-3'1435'0'0,"-1"1"-1296"0"0,-1 0-1 0 0,0 0 0 0 0,1 0 1 0 0,-1 0-1 0 0,0 0 0 0 0,0-1 1 0 0,0 1-1 0 0,-1-1 0 0 0,1 1 1 0 0,-1-1-1 0 0,1 1 0 0 0,1-5 1 0 0,19 282 2637 0 0,-1-52-1986 0 0,-16-108-646 0 0,-5 0 1 0 0,-27 202-1 0 0,27-314-122 0 0,0-1 0 0 0,-1 1 1 0 0,1-1-1 0 0,0 1 0 0 0,-1-1 0 0 0,0 1 0 0 0,0-1 0 0 0,1 0 1 0 0,-1 1-1 0 0,-1-1 0 0 0,1 0 0 0 0,0 0 0 0 0,-1 0 0 0 0,1 0 0 0 0,-1 0 1 0 0,1 0-1 0 0,-1 0 0 0 0,0 0 0 0 0,0-1 0 0 0,0 1 0 0 0,0-1 1 0 0,-2 2-1 0 0,2-3 37 0 0,0 0 0 0 0,0 0-1 0 0,0-1 1 0 0,0 1 0 0 0,0 0 0 0 0,1-1 0 0 0,-1 0 0 0 0,0 1 0 0 0,0-1 0 0 0,0 0 0 0 0,1 0 0 0 0,-1 0-1 0 0,0 0 1 0 0,1 0 0 0 0,-1 0 0 0 0,1 0 0 0 0,-1-1 0 0 0,1 1 0 0 0,0-1 0 0 0,-1 1 0 0 0,1-1 0 0 0,0 1-1 0 0,0-1 1 0 0,0 1 0 0 0,0-1 0 0 0,1 0 0 0 0,-1 0 0 0 0,-1-3 0 0 0,-6-12 106 0 0,1-1 0 0 0,1 0 0 0 0,0-1 0 0 0,1 0 0 0 0,2 1 0 0 0,-1-1 0 0 0,2-1 0 0 0,1 1 0 0 0,1-28 0 0 0,4-23-56 0 0,16-83 0 0 0,-16 126-98 0 0,10-64-296 0 0,4 1-1 0 0,4 1 1 0 0,57-149 0 0 0,-64 202 260 0 0,2 1 0 0 0,1 0 0 0 0,2 1 0 0 0,1 1 0 0 0,2 1 0 0 0,1 1 0 0 0,1 1 0 0 0,1 1-1 0 0,2 2 1 0 0,1 0 0 0 0,44-30 0 0 0,-69 54 34 0 0,1 0 0 0 0,-1 0 0 0 0,1 1 0 0 0,0-1 0 0 0,0 1 0 0 0,0 0-1 0 0,0 0 1 0 0,0 1 0 0 0,0 0 0 0 0,0 0 0 0 0,1 0 0 0 0,-1 0 0 0 0,0 1-1 0 0,1 0 1 0 0,-1 0 0 0 0,0 0 0 0 0,1 1 0 0 0,-1-1 0 0 0,0 1 0 0 0,8 3-1 0 0,-7-1-50 0 0,0 0-1 0 0,0 0 1 0 0,0 1-1 0 0,0 0 1 0 0,-1 0-1 0 0,0 1 1 0 0,0-1-1 0 0,0 1 0 0 0,0 0 1 0 0,-1 0-1 0 0,0 1 1 0 0,0-1-1 0 0,0 1 1 0 0,-1 0-1 0 0,6 13 1 0 0,3 13-94 0 0,-1 0 0 0 0,-1 2 0 0 0,-2-1 1 0 0,-1 1-1 0 0,-1 0 0 0 0,-2 1 0 0 0,-1 52 1 0 0,-5-20 195 0 0,-3-1 1 0 0,-26 130-1 0 0,20-146-17 0 0,-3 0 0 0 0,-1-1-1 0 0,-3-1 1 0 0,-1 0 0 0 0,-3-2-1 0 0,-2 0 1 0 0,-2-1 0 0 0,-1-2-1 0 0,-3-1 1 0 0,-1-1 0 0 0,-2-2-1 0 0,-2-1 1 0 0,-1-1 0 0 0,-71 53-1 0 0,106-89-42 0 0,-118 81 2 0 0,106-74-4 0 0,0-1 0 0 0,0 0-1 0 0,0-1 1 0 0,-1-1 0 0 0,0 0 0 0 0,-1-1 0 0 0,-22 4-1 0 0,33-8-24 0 0,0 0-1 0 0,1 0 1 0 0,-1 0-1 0 0,0 0 1 0 0,0-1-1 0 0,1 1 1 0 0,-1-1-1 0 0,0 0 1 0 0,1 0-1 0 0,-1 0 1 0 0,1-1-1 0 0,-1 1 1 0 0,1-1-1 0 0,0 0 0 0 0,0 0 1 0 0,0 0-1 0 0,0 0 1 0 0,0 0-1 0 0,0-1 1 0 0,0 0-1 0 0,1 1 1 0 0,-1-1-1 0 0,1 0 1 0 0,0 0-1 0 0,0 0 1 0 0,0-1-1 0 0,0 1 0 0 0,0 0 1 0 0,1-1-1 0 0,0 1 1 0 0,-2-7-1 0 0,-3-10-252 0 0,2-1 0 0 0,0 1-1 0 0,1-1 1 0 0,1-29 0 0 0,1 38 198 0 0,-1-36-1067 0 0,3 1 1 0 0,9-77-1 0 0,3 60-1162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4.727"/>
    </inkml:context>
    <inkml:brush xml:id="br0">
      <inkml:brushProperty name="width" value="0.035" units="cm"/>
      <inkml:brushProperty name="height" value="0.035" units="cm"/>
      <inkml:brushProperty name="color" value="#F6630D"/>
    </inkml:brush>
  </inkml:definitions>
  <inkml:trace contextRef="#ctx0" brushRef="#br0">21 5 5041 0 0,'-16'-5'437'0'0,"12"8"400"0"0,18 19 812 0 0,-2-7-1459 0 0,8 11 80 0 0,1 0 0 0 0,1-1 0 0 0,1-2 0 0 0,1 0 0 0 0,1-1 1 0 0,0-2-1 0 0,2 0 0 0 0,49 26 0 0 0,-69-43-440 0 0,0 0-1 0 0,0 0 1 0 0,1-1-1 0 0,-1 0 1 0 0,0-1 0 0 0,1 0-1 0 0,-1 0 1 0 0,1 0-1 0 0,0-1 1 0 0,-1 0 0 0 0,1-1-1 0 0,-1 1 1 0 0,1-2 0 0 0,-1 1-1 0 0,1-1 1 0 0,-1 0-1 0 0,0 0 1 0 0,1-1 0 0 0,-1 0-1 0 0,11-7 1 0 0,16-10-2532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4.929"/>
    </inkml:context>
    <inkml:brush xml:id="br0">
      <inkml:brushProperty name="width" value="0.035" units="cm"/>
      <inkml:brushProperty name="height" value="0.035" units="cm"/>
      <inkml:brushProperty name="color" value="#F6630D"/>
    </inkml:brush>
  </inkml:definitions>
  <inkml:trace contextRef="#ctx0" brushRef="#br0">57 1 5409 0 0,'-15'-1'170'0'0,"-3"3"365"0"0,18-2-501 0 0,-1 1 1 0 0,1 0-1 0 0,0 0 0 0 0,0-1 0 0 0,0 1 1 0 0,0 0-1 0 0,0 0 0 0 0,0-1 0 0 0,0 1 1 0 0,0 0-1 0 0,0 0 0 0 0,0-1 0 0 0,0 1 0 0 0,0 0 1 0 0,1 0-1 0 0,-1-1 0 0 0,0 1 0 0 0,1 0 1 0 0,-1-1-1 0 0,0 1 0 0 0,1 0 0 0 0,-1-1 0 0 0,1 1 1 0 0,-1-1-1 0 0,2 2 0 0 0,8 18 326 0 0,-1 1 1 0 0,-1 0-1 0 0,-1 0 0 0 0,0 1 0 0 0,-2 0 0 0 0,0 0 1 0 0,-2 0-1 0 0,0 1 0 0 0,-1 42 0 0 0,-6 13-190 0 0,-17 113-1 0 0,-22 15-1053 0 0,25-127-399 0 0,17-70 624 0 0,4-12-1199 0 0,2-9-530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5.351"/>
    </inkml:context>
    <inkml:brush xml:id="br0">
      <inkml:brushProperty name="width" value="0.035" units="cm"/>
      <inkml:brushProperty name="height" value="0.035" units="cm"/>
      <inkml:brushProperty name="color" value="#F6630D"/>
    </inkml:brush>
  </inkml:definitions>
  <inkml:trace contextRef="#ctx0" brushRef="#br0">53 298 432 0 0,'0'-1'59'0'0,"0"-1"1"0"0,0 1-1 0 0,0-1 0 0 0,0 1 0 0 0,1 0 0 0 0,-1-1 1 0 0,0 1-1 0 0,1 0 0 0 0,-1-1 0 0 0,1 1 1 0 0,0 0-1 0 0,-1 0 0 0 0,1 0 0 0 0,0-1 1 0 0,0 1-1 0 0,1-2 0 0 0,-1 3 16 0 0,-1 0 0 0 0,1 0-1 0 0,-1 0 1 0 0,1 0 0 0 0,-1 1 0 0 0,1-1-1 0 0,-1 0 1 0 0,1 0 0 0 0,-1 0 0 0 0,1 0-1 0 0,-1 0 1 0 0,1 1 0 0 0,-1-1 0 0 0,1 0 0 0 0,-1 0-1 0 0,0 1 1 0 0,1-1 0 0 0,-1 0 0 0 0,1 0-1 0 0,-1 1 1 0 0,0-1 0 0 0,1 1 0 0 0,-1-1-1 0 0,0 0 1 0 0,0 1 0 0 0,1-1 0 0 0,-1 1 0 0 0,0-1-1 0 0,1 1 1 0 0,1 4 429 0 0,1 1 1 0 0,0-1-1 0 0,-1 1 0 0 0,0-1 1 0 0,0 1-1 0 0,1 7 0 0 0,0 19 499 0 0,-1 0 0 0 0,-4 59 0 0 0,-6-16-812 0 0,-19 81 1 0 0,24-141-237 0 0,0 5-64 0 0,-2 1 0 0 0,0-1-1 0 0,-1-1 1 0 0,-1 1 0 0 0,0-1-1 0 0,-17 29 1 0 0,39-74 280 0 0,-2-1-1 0 0,0-1 0 0 0,12-41 1 0 0,0-1-310 0 0,17-30-464 0 0,85-147 0 0 0,-100 203 441 0 0,2 0 0 0 0,2 2 0 0 0,2 1-1 0 0,1 2 1 0 0,55-48 0 0 0,-88 86 160 0 0,4-3 90 0 0,-1 0 0 0 0,1 0 0 0 0,0 0 0 0 0,-1 1-1 0 0,2 0 1 0 0,9-5 0 0 0,-14 8-68 0 0,-1 0 0 0 0,1 0 0 0 0,-1 0 0 0 0,1 0 0 0 0,0 0 0 0 0,-1 0 0 0 0,1 0 0 0 0,-1 0 0 0 0,1 0 0 0 0,0 0 0 0 0,-1 0 0 0 0,1 0 0 0 0,-1 0 0 0 0,1 0 0 0 0,-1 1 0 0 0,1-1 0 0 0,-1 0 0 0 0,1 0 0 0 0,0 1 0 0 0,-1-1 0 0 0,1 0 0 0 0,-1 1-1 0 0,0-1 1 0 0,1 1 0 0 0,-1-1 0 0 0,1 0 0 0 0,-1 1 0 0 0,2 2 24 0 0,-1-1 0 0 0,0 0-1 0 0,-1 0 1 0 0,1 0-1 0 0,0 1 1 0 0,-1-1 0 0 0,1 0-1 0 0,-1 1 1 0 0,0-1-1 0 0,0 5 1 0 0,-2 80 656 0 0,-4 0 1 0 0,-4 0-1 0 0,-27 112 0 0 0,-1 9-176 0 0,37-199-503 0 0,0 1 0 0 0,0-1 0 0 0,1 1 0 0 0,0 0 0 0 0,1-1 0 0 0,3 17 0 0 0,-4-25-45 0 0,0 0 0 0 0,1 1 0 0 0,-1-1 0 0 0,1 0 0 0 0,-1 1 0 0 0,1-1 0 0 0,-1 0 1 0 0,1 0-1 0 0,0 0 0 0 0,0 0 0 0 0,0 1 0 0 0,-1-1 0 0 0,1 0 0 0 0,0 0 0 0 0,0-1 0 0 0,0 1 0 0 0,1 0 0 0 0,-1 0 0 0 0,0 0 0 0 0,0-1 0 0 0,2 2 1 0 0,-1-2-68 0 0,0 0 1 0 0,1 0 0 0 0,-1 0 0 0 0,0 0 0 0 0,0-1 0 0 0,0 1 0 0 0,0 0 0 0 0,1-1 0 0 0,-1 0 0 0 0,0 1-1 0 0,0-1 1 0 0,0 0 0 0 0,0 0 0 0 0,0 0 0 0 0,-1 0 0 0 0,1 0 0 0 0,0-1 0 0 0,2-1 0 0 0,13-11-1280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5.803"/>
    </inkml:context>
    <inkml:brush xml:id="br0">
      <inkml:brushProperty name="width" value="0.035" units="cm"/>
      <inkml:brushProperty name="height" value="0.035" units="cm"/>
      <inkml:brushProperty name="color" value="#F6630D"/>
    </inkml:brush>
  </inkml:definitions>
  <inkml:trace contextRef="#ctx0" brushRef="#br0">203 475 288 0 0,'45'-29'184'0'0,"-14"10"235"0"0,0-2 0 0 0,-2-1 0 0 0,53-50 0 0 0,-80 71-384 0 0,-1 0 0 0 0,0-1-1 0 0,0 1 1 0 0,0 0 0 0 0,0-1-1 0 0,0 1 1 0 0,0-1 0 0 0,0 1-1 0 0,0-1 1 0 0,-1 0-1 0 0,1 1 1 0 0,0-1 0 0 0,-1 0-1 0 0,0 1 1 0 0,1-1 0 0 0,-1 0-1 0 0,0 0 1 0 0,0 1 0 0 0,0-1-1 0 0,0 0 1 0 0,0 0-1 0 0,0 1 1 0 0,-1-1 0 0 0,1 0-1 0 0,-1 0 1 0 0,1 1 0 0 0,-1-1-1 0 0,1 1 1 0 0,-1-1 0 0 0,0 0-1 0 0,-1-1 1 0 0,-3-4 325 0 0,-1 1-1 0 0,1 1 1 0 0,-1-1 0 0 0,0 1 0 0 0,-12-8-1 0 0,16 11-295 0 0,-7-5 90 0 0,0 1 1 0 0,-1 0-1 0 0,1 0 1 0 0,-1 1-1 0 0,0 0 1 0 0,0 1-1 0 0,-1 0 1 0 0,0 1-1 0 0,1 0 1 0 0,-15-2-1 0 0,19 5-110 0 0,0 0-1 0 0,1 0 1 0 0,-1 0-1 0 0,1 1 1 0 0,-1 0-1 0 0,1 0 1 0 0,-1 0-1 0 0,1 1 0 0 0,0-1 1 0 0,-1 1-1 0 0,1 1 1 0 0,0-1-1 0 0,0 1 1 0 0,0 0-1 0 0,1 0 1 0 0,-1 0-1 0 0,1 1 0 0 0,0-1 1 0 0,0 1-1 0 0,0 0 1 0 0,0 0-1 0 0,-4 6 1 0 0,-8 13 119 0 0,2 0 1 0 0,0 1 0 0 0,1 1-1 0 0,1 0 1 0 0,1 0-1 0 0,-10 39 1 0 0,11-26 227 0 0,1 1-1 0 0,2 0 0 0 0,-3 75 1 0 0,10-111-349 0 0,0 1 1 0 0,0 0-1 0 0,0 0 0 0 0,0-1 1 0 0,1 1-1 0 0,-1 0 0 0 0,1-1 1 0 0,0 1-1 0 0,0 0 0 0 0,0-1 0 0 0,1 1 1 0 0,-1-1-1 0 0,3 4 0 0 0,-3-6-21 0 0,-1 0 0 0 0,1-1 0 0 0,0 1 0 0 0,0 0-1 0 0,-1-1 1 0 0,1 1 0 0 0,0-1 0 0 0,0 1-1 0 0,0-1 1 0 0,0 1 0 0 0,0-1 0 0 0,0 0 0 0 0,0 1-1 0 0,0-1 1 0 0,0 0 0 0 0,-1 0 0 0 0,1 0-1 0 0,0 0 1 0 0,2 0 0 0 0,0 0 8 0 0,0-1-1 0 0,0 1 1 0 0,-1-1 0 0 0,1 0-1 0 0,0 0 1 0 0,-1 0 0 0 0,1 0 0 0 0,-1-1-1 0 0,5-2 1 0 0,9-9-10 0 0,-1 0 0 0 0,-1-1 1 0 0,0 0-1 0 0,-1-1 0 0 0,0-1 0 0 0,17-29 1 0 0,-1 4 62 0 0,50-63-11 0 0,71-100-1036 0 0,-134 178 20 0 0,-1 1-1 0 0,-2-2 0 0 0,0 0 0 0 0,-2-1 0 0 0,-1 0 0 0 0,8-37 0 0 0,-48 144 2599 0 0,4 10-1010 0 0,5 2 1 0 0,3 0-1 0 0,-8 133 1 0 0,25-218-651 0 0,1-1 1 0 0,1 1-1 0 0,-1-1 1 0 0,1 1 0 0 0,0-1-1 0 0,0 0 1 0 0,0 1-1 0 0,1-1 1 0 0,0 0 0 0 0,3 6-1 0 0,-5-10-26 0 0,1 0 0 0 0,-1 0 0 0 0,1-1 0 0 0,0 1 0 0 0,-1 0 0 0 0,1 0 0 0 0,0 0 0 0 0,0-1 0 0 0,0 1-1 0 0,0 0 1 0 0,-1-1 0 0 0,1 1 0 0 0,0-1 0 0 0,0 1 0 0 0,0-1 0 0 0,0 0 0 0 0,0 1 0 0 0,0-1 0 0 0,0 0 0 0 0,1 0 0 0 0,0 1 0 0 0,1-2-84 0 0,-1 1 0 0 0,0 0 0 0 0,0-1 1 0 0,0 0-1 0 0,1 0 0 0 0,-1 1 0 0 0,0-1 0 0 0,0 0 1 0 0,0-1-1 0 0,0 1 0 0 0,-1 0 0 0 0,1 0 0 0 0,0-1 1 0 0,2-2-1 0 0,14-14-2369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6.350"/>
    </inkml:context>
    <inkml:brush xml:id="br0">
      <inkml:brushProperty name="width" value="0.035" units="cm"/>
      <inkml:brushProperty name="height" value="0.035" units="cm"/>
      <inkml:brushProperty name="color" value="#F6630D"/>
    </inkml:brush>
  </inkml:definitions>
  <inkml:trace contextRef="#ctx0" brushRef="#br0">0 255 1152 0 0,'3'-7'298'0'0,"-1"0"-1"0"0,1 0 0 0 0,1 1 1 0 0,-1-1-1 0 0,1 1 1 0 0,5-6-1 0 0,-8 12-176 0 0,0 0-1 0 0,0 1 1 0 0,0-1-1 0 0,-1 1 1 0 0,1 0-1 0 0,0-1 1 0 0,-1 1 0 0 0,1 0-1 0 0,0-1 1 0 0,-1 1-1 0 0,1 0 1 0 0,-1 0-1 0 0,1-1 1 0 0,-1 1 0 0 0,1 0-1 0 0,-1 0 1 0 0,1 0-1 0 0,-1 0 1 0 0,0 0-1 0 0,0 0 1 0 0,1 0 0 0 0,-1 0-1 0 0,0 0 1 0 0,0 0-1 0 0,0 1 1 0 0,7 29 888 0 0,-4 12-691 0 0,-3 0 1 0 0,-1 0-1 0 0,-2 0 1 0 0,-2 0-1 0 0,-2 0 1 0 0,-20 65-1 0 0,48-131 269 0 0,32-71-407 0 0,-23 37-116 0 0,2 1 1 0 0,3 1-1 0 0,80-94 1 0 0,-109 143-69 0 0,20-17-188 0 0,-18 28 78 0 0,-5 18 62 0 0,-6 18 208 0 0,-1-1 0 0 0,-2 0 0 0 0,-18 61 0 0 0,-1 9 208 0 0,25-109-323 0 0,0-1-1 0 0,-1 1 0 0 0,1 0 0 0 0,0 0 0 0 0,0 0 1 0 0,-1 0-1 0 0,1 0 0 0 0,0 0 0 0 0,0 0 0 0 0,0 0 1 0 0,0 0-1 0 0,0 0 0 0 0,0 0 0 0 0,0 0 0 0 0,1 0 0 0 0,-1 0 1 0 0,0 0-1 0 0,0 0 0 0 0,1-1 0 0 0,-1 1 0 0 0,1 0 1 0 0,-1 0-1 0 0,1 0 0 0 0,-1 0 0 0 0,1-1 0 0 0,0 2 1 0 0,0-2 1 0 0,0 0 1 0 0,0 0-1 0 0,1 0 1 0 0,-1 0-1 0 0,0 0 1 0 0,0 0-1 0 0,0-1 1 0 0,0 1 0 0 0,0 0-1 0 0,0-1 1 0 0,0 1-1 0 0,0 0 1 0 0,0-1-1 0 0,0 0 1 0 0,0 1 0 0 0,0-1-1 0 0,-1 1 1 0 0,2-2-1 0 0,40-38 574 0 0,7-26-1161 0 0,71-126 0 0 0,8-12-1773 0 0,-126 201 2273 0 0,0 0 1 0 0,0 0-1 0 0,0 0 1 0 0,0 1-1 0 0,0-1 1 0 0,0 1-1 0 0,1 0 1 0 0,-1-1 0 0 0,1 1-1 0 0,0 0 1 0 0,0 1-1 0 0,3-3 1 0 0,-5 4 36 0 0,-1 0 1 0 0,1 0-1 0 0,-1 0 1 0 0,1 0-1 0 0,0 0 1 0 0,-1 0-1 0 0,1 0 1 0 0,-1 0-1 0 0,1 0 0 0 0,-1 1 1 0 0,1-1-1 0 0,-1 0 1 0 0,1 0-1 0 0,-1 0 1 0 0,1 1-1 0 0,-1-1 1 0 0,1 0-1 0 0,-1 1 1 0 0,1-1-1 0 0,-1 0 1 0 0,1 1-1 0 0,-1-1 1 0 0,0 1-1 0 0,1-1 1 0 0,-1 1-1 0 0,11 26 164 0 0,-2 22 179 0 0,-2 1-1 0 0,-3 0 1 0 0,-2 1-1 0 0,-7 82 1 0 0,2-56-346 0 0,1-31-131 0 0,0-9-234 0 0,1 1 1 0 0,1-1-1 0 0,2 0 1 0 0,2 0-1 0 0,12 50 1 0 0,-16-86 308 0 0,0 1 1 0 0,0-1 0 0 0,1 0-1 0 0,-1 0 1 0 0,1 0 0 0 0,-1 0-1 0 0,1 0 1 0 0,-1 0 0 0 0,1 0-1 0 0,-1 0 1 0 0,1 0 0 0 0,0 0-1 0 0,0 0 1 0 0,0-1 0 0 0,-1 1-1 0 0,1 0 1 0 0,0 0 0 0 0,0-1-1 0 0,0 1 1 0 0,0-1 0 0 0,0 1-1 0 0,0-1 1 0 0,0 1 0 0 0,0-1-1 0 0,1 1 1 0 0,-1-1 0 0 0,0 0-1 0 0,0 0 1 0 0,0 0 0 0 0,0 0-1 0 0,0 1 1 0 0,1-2 0 0 0,-1 1-1 0 0,0 0 1 0 0,0 0 0 0 0,0 0-1 0 0,0 0 1 0 0,0-1 0 0 0,0 1-1 0 0,1 0 1 0 0,-1-1 0 0 0,0 1-1 0 0,0-1 1 0 0,0 1 0 0 0,0-1-1 0 0,0 0 1 0 0,-1 1 0 0 0,1-1-1 0 0,2-2 1 0 0,14-9-2129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33.506"/>
    </inkml:context>
    <inkml:brush xml:id="br0">
      <inkml:brushProperty name="width" value="0.035" units="cm"/>
      <inkml:brushProperty name="height" value="0.035" units="cm"/>
      <inkml:brushProperty name="color" value="#008C3A"/>
    </inkml:brush>
  </inkml:definitions>
  <inkml:trace contextRef="#ctx0" brushRef="#br0">9 34 18948 0 0,'-9'2'1008'0'0,"19"3"-1014"0"0,16 1-253 0 0,-18-6 47 0 0,0-1 0 0 0,-1-1 0 0 0,1 0 0 0 0,-1 0 0 0 0,0 0 0 0 0,0 0 0 0 0,1-1 1 0 0,-2-1-1 0 0,14-7 0 0 0,2-7-460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6.540"/>
    </inkml:context>
    <inkml:brush xml:id="br0">
      <inkml:brushProperty name="width" value="0.035" units="cm"/>
      <inkml:brushProperty name="height" value="0.035" units="cm"/>
      <inkml:brushProperty name="color" value="#F6630D"/>
    </inkml:brush>
  </inkml:definitions>
  <inkml:trace contextRef="#ctx0" brushRef="#br0">40 31 1584 0 0,'0'-1'98'0'0,"1"0"-1"0"0,-1 0 1 0 0,0 0-1 0 0,0-1 1 0 0,-1 1 0 0 0,1 0-1 0 0,0 0 1 0 0,0 0-1 0 0,0-1 1 0 0,-1 1-1 0 0,1 0 1 0 0,-1 0-1 0 0,1 0 1 0 0,-1 0-1 0 0,1 0 1 0 0,-1 0-1 0 0,0 0 1 0 0,1 0-1 0 0,-1 0 1 0 0,0 0 0 0 0,0 0-1 0 0,0 0 1 0 0,0 1-1 0 0,1-1 1 0 0,-1 0-1 0 0,0 0 1 0 0,-1 1-1 0 0,1-1 1 0 0,0 1-1 0 0,-2-1 1 0 0,2 1 28 0 0,0 0 1 0 0,1 0-1 0 0,-1 0 1 0 0,0 1-1 0 0,0-1 0 0 0,0 0 1 0 0,0 1-1 0 0,0-1 1 0 0,0 1-1 0 0,1-1 0 0 0,-1 1 1 0 0,0-1-1 0 0,0 1 1 0 0,0-1-1 0 0,1 1 1 0 0,-1 0-1 0 0,1 0 0 0 0,-1-1 1 0 0,0 1-1 0 0,1 0 1 0 0,-1 0-1 0 0,1 0 0 0 0,-1-1 1 0 0,1 1-1 0 0,0 0 1 0 0,-1 0-1 0 0,1 0 0 0 0,0 0 1 0 0,0 0-1 0 0,0 0 1 0 0,0 0-1 0 0,0 0 1 0 0,0 0-1 0 0,0 0 0 0 0,0 0 1 0 0,0 0-1 0 0,0-1 1 0 0,0 3-1 0 0,0 37 283 0 0,-1-16-41 0 0,0-1 0 0 0,2 1 0 0 0,8 46-1 0 0,-9-70-372 0 0,0 1 0 0 0,0-1 0 0 0,0 0 0 0 0,0 1 0 0 0,0-1 0 0 0,0 1 0 0 0,0-1 0 0 0,0 1 0 0 0,1-1 0 0 0,-1 0 0 0 0,0 1 0 0 0,0-1 0 0 0,0 1 0 0 0,0-1 0 0 0,1 0-1 0 0,-1 1 1 0 0,0-1 0 0 0,1 0 0 0 0,-1 1 0 0 0,0-1 0 0 0,0 0 0 0 0,1 0 0 0 0,-1 1 0 0 0,0-1 0 0 0,1 0 0 0 0,-1 0 0 0 0,1 1 0 0 0,-1-1 0 0 0,0 0 0 0 0,1 0 0 0 0,-1 0 0 0 0,1 0-1 0 0,-1 0 1 0 0,0 0 0 0 0,1 0 0 0 0,-1 0 0 0 0,1 0 0 0 0,-1 0 0 0 0,1 0 0 0 0,15-14-554 0 0,7-26-1345 0 0,-7 5-1376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6.676"/>
    </inkml:context>
    <inkml:brush xml:id="br0">
      <inkml:brushProperty name="width" value="0.035" units="cm"/>
      <inkml:brushProperty name="height" value="0.035" units="cm"/>
      <inkml:brushProperty name="color" value="#F6630D"/>
    </inkml:brush>
  </inkml:definitions>
  <inkml:trace contextRef="#ctx0" brushRef="#br0">0 99 144 0 0,'11'-69'52'0'0,"-12"68"42"0"0,1 0 1 0 0,0 0-1 0 0,0 0 0 0 0,0 0 1 0 0,0 0-1 0 0,0-1 0 0 0,0 1 1 0 0,0 0-1 0 0,1 0 0 0 0,-1 0 0 0 0,0 0 1 0 0,1 0-1 0 0,-1 0 0 0 0,0 0 1 0 0,1 0-1 0 0,-1 0 0 0 0,1 0 1 0 0,0 0-1 0 0,-1 1 0 0 0,1-1 1 0 0,0 0-1 0 0,-1 0 0 0 0,1 0 1 0 0,0 1-1 0 0,0-1 0 0 0,0 0 0 0 0,-1 1 1 0 0,1-1-1 0 0,0 1 0 0 0,0-1 1 0 0,0 1-1 0 0,0-1 0 0 0,1 1 1 0 0,0 0-54 0 0,-1 0-1 0 0,1 0 1 0 0,-1 0 0 0 0,0 1 0 0 0,1-1 0 0 0,-1 0 0 0 0,0 1-1 0 0,1-1 1 0 0,-1 1 0 0 0,0 0 0 0 0,0-1 0 0 0,0 1 0 0 0,1 0-1 0 0,-1 0 1 0 0,0 0 0 0 0,0-1 0 0 0,0 1 0 0 0,0 0 0 0 0,0 0-1 0 0,-1 1 1 0 0,1-1 0 0 0,0 0 0 0 0,0 0 0 0 0,0 2 0 0 0,7 15-76 0 0,-1 0 1 0 0,0 0 0 0 0,5 29 0 0 0,3 6-864 0 0,-8-32-371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6.973"/>
    </inkml:context>
    <inkml:brush xml:id="br0">
      <inkml:brushProperty name="width" value="0.035" units="cm"/>
      <inkml:brushProperty name="height" value="0.035" units="cm"/>
      <inkml:brushProperty name="color" value="#F6630D"/>
    </inkml:brush>
  </inkml:definitions>
  <inkml:trace contextRef="#ctx0" brushRef="#br0">530 206 1152 0 0,'41'-31'1513'0'0,"-35"28"-1399"0"0,-1-1 0 0 0,1 1 0 0 0,-1-2 1 0 0,1 1-1 0 0,-1-1 0 0 0,-1 1 0 0 0,9-11 1 0 0,-12 13-61 0 0,-1 0 1 0 0,1 0 0 0 0,0 0-1 0 0,-1 0 1 0 0,1-1-1 0 0,-1 1 1 0 0,1 0 0 0 0,-1 0-1 0 0,0 0 1 0 0,0-1-1 0 0,0 1 1 0 0,-1 0 0 0 0,1 0-1 0 0,0-1 1 0 0,-1 1 0 0 0,1 0-1 0 0,-1 0 1 0 0,0 0-1 0 0,0 0 1 0 0,0 0 0 0 0,0 0-1 0 0,0 0 1 0 0,0 0-1 0 0,0 0 1 0 0,-1 0 0 0 0,1 1-1 0 0,-1-1 1 0 0,-2-2-1 0 0,-1-2 100 0 0,0 0-1 0 0,-1 0 0 0 0,0 1 0 0 0,0 0 0 0 0,0 0 0 0 0,0 0 1 0 0,-1 1-1 0 0,0 0 0 0 0,1 0 0 0 0,-2 0 0 0 0,1 1 1 0 0,0 1-1 0 0,-1-1 0 0 0,1 1 0 0 0,-11-2 0 0 0,8 3 51 0 0,0 1-1 0 0,0 0 0 0 0,0 1 1 0 0,0-1-1 0 0,0 2 1 0 0,0 0-1 0 0,1 0 0 0 0,-1 0 1 0 0,1 1-1 0 0,-17 8 0 0 0,4 1 180 0 0,0 0-1 0 0,1 2 0 0 0,1 0 0 0 0,0 2 1 0 0,1 0-1 0 0,1 1 0 0 0,1 0 1 0 0,-28 37-1 0 0,25-24-80 0 0,1 0 0 0 0,1 2-1 0 0,2 0 1 0 0,1 0 0 0 0,1 2 0 0 0,3-1 0 0 0,-11 44 0 0 0,13-32-183 0 0,1 0 1 0 0,2 1-1 0 0,3 0 0 0 0,1 0 1 0 0,5 53-1 0 0,-2-89-134 0 0,0 0 0 0 0,0 0 0 0 0,1-1 0 0 0,0 1-1 0 0,1-1 1 0 0,0 1 0 0 0,0-1 0 0 0,1 0 0 0 0,9 14-1 0 0,-10-19-12 0 0,0 0 0 0 0,0 0-1 0 0,1 0 1 0 0,0 0 0 0 0,0-1-1 0 0,0 0 1 0 0,0 0 0 0 0,0 0-1 0 0,0 0 1 0 0,1-1 0 0 0,-1 1-1 0 0,1-1 1 0 0,0 0 0 0 0,0-1-1 0 0,0 1 1 0 0,0-1 0 0 0,0 0-1 0 0,0 0 1 0 0,0 0 0 0 0,7-1-1 0 0,5 0-97 0 0,0-1 0 0 0,-1 0 0 0 0,1-1 1 0 0,-1-1-1 0 0,1-1 0 0 0,-1 0 0 0 0,23-10 0 0 0,-9 1-167 0 0,0-1 0 0 0,53-35 1 0 0,13-20-319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7.958"/>
    </inkml:context>
    <inkml:brush xml:id="br0">
      <inkml:brushProperty name="width" value="0.035" units="cm"/>
      <inkml:brushProperty name="height" value="0.035" units="cm"/>
      <inkml:brushProperty name="color" value="#F6630D"/>
    </inkml:brush>
  </inkml:definitions>
  <inkml:trace contextRef="#ctx0" brushRef="#br0">136 660 3369 0 0,'-2'-11'110'0'0,"2"0"0"0"0,0 0 0 0 0,0-1 0 0 0,1 1 0 0 0,0 0 0 0 0,1 0 0 0 0,0 0 0 0 0,5-12 0 0 0,1-11 204 0 0,3-25 1976 0 0,1 108 84 0 0,-2 28-2368 0 0,-4 1 0 0 0,-3 0 0 0 0,-3 0 0 0 0,-15 108 0 0 0,-8-36 335 0 0,-53 185 0 0 0,70-311-297 0 0,0-1 1 0 0,-2 0 0 0 0,-21 44 0 0 0,28-67-25 0 0,1 1 1 0 0,0 0-1 0 0,0-1 1 0 0,0 1-1 0 0,-1 0 1 0 0,1-1-1 0 0,0 1 1 0 0,-1-1-1 0 0,1 1 1 0 0,-1-1-1 0 0,1 1 1 0 0,-1 0-1 0 0,1-1 1 0 0,-1 0-1 0 0,1 1 1 0 0,-1-1-1 0 0,1 1 1 0 0,-1-1 0 0 0,1 0-1 0 0,-1 1 1 0 0,0-1-1 0 0,1 0 1 0 0,-1 1-1 0 0,0-1 1 0 0,1 0-1 0 0,-1 0 1 0 0,0 0-1 0 0,0 0 1 0 0,-8-15 805 0 0,3-37 546 0 0,6 49-1301 0 0,-4-120 126 0 0,18-178-1 0 0,45-121-2348 0 0,-46 349 1664 0 0,3 0 0 0 0,32-88-1 0 0,-37 131 326 0 0,2 0 0 0 0,1 2-1 0 0,1 0 1 0 0,2 0 0 0 0,0 1-1 0 0,2 1 1 0 0,42-43 0 0 0,-43 49 239 0 0,2 1 1 0 0,0 1-1 0 0,1 1 1 0 0,0 1-1 0 0,40-22 1 0 0,-56 35-24 0 0,1 1 0 0 0,-1 0-1 0 0,1-1 1 0 0,-1 2 0 0 0,1-1 0 0 0,-1 1 0 0 0,1 0 0 0 0,0 0 0 0 0,0 0-1 0 0,-1 1 1 0 0,1 0 0 0 0,0 0 0 0 0,0 0 0 0 0,0 1 0 0 0,-1 0 0 0 0,1 0-1 0 0,0 1 1 0 0,-1-1 0 0 0,1 1 0 0 0,-1 0 0 0 0,0 1 0 0 0,1-1-1 0 0,-1 1 1 0 0,0 0 0 0 0,0 1 0 0 0,-1-1 0 0 0,1 1 0 0 0,-1 0 0 0 0,0 0-1 0 0,0 0 1 0 0,0 0 0 0 0,6 10 0 0 0,-2-3-48 0 0,-1 0-1 0 0,0 1 1 0 0,0 0 0 0 0,-1 0 0 0 0,-1 1-1 0 0,0 0 1 0 0,0 0 0 0 0,-2 0 0 0 0,1 0-1 0 0,0 17 1 0 0,-2-10-14 0 0,-1 1 0 0 0,-1 0 0 0 0,0 0 0 0 0,-2-1-1 0 0,-1 1 1 0 0,-5 22 0 0 0,-4-3 41 0 0,-1 0 0 0 0,-1-1 0 0 0,-3-1-1 0 0,-1-1 1 0 0,-1 0 0 0 0,-29 40 0 0 0,32-54 15 0 0,-1-1 0 0 0,-2-1 1 0 0,0 0-1 0 0,0-1 0 0 0,-2-1 1 0 0,-34 23-1 0 0,43-33 25 0 0,0-1 0 0 0,0-1 0 0 0,-1 0 0 0 0,-1-1 0 0 0,1 0 0 0 0,-1-1 0 0 0,0-1 0 0 0,0 0 0 0 0,0-1 0 0 0,0 0 0 0 0,-1-2 0 0 0,1 1 0 0 0,-1-2 0 0 0,-17 0 0 0 0,29-1-76 0 0,0 1 0 0 0,0-1 0 0 0,0 1 0 0 0,0-1 0 0 0,0 0 0 0 0,0 0 0 0 0,0 0 0 0 0,1 0 0 0 0,-1-1 0 0 0,0 1 0 0 0,1-1 0 0 0,0 1 1 0 0,-1-1-1 0 0,1 0 0 0 0,0 0 0 0 0,-1 0 0 0 0,1 0 0 0 0,1-1 0 0 0,-1 1 0 0 0,0-1 0 0 0,-2-4 0 0 0,1 1-218 0 0,1-1 0 0 0,-1 1 0 0 0,2 0 0 0 0,-1-1-1 0 0,1 0 1 0 0,0 1 0 0 0,0-1 0 0 0,1-11 0 0 0,2-28-3598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8.274"/>
    </inkml:context>
    <inkml:brush xml:id="br0">
      <inkml:brushProperty name="width" value="0.035" units="cm"/>
      <inkml:brushProperty name="height" value="0.035" units="cm"/>
      <inkml:brushProperty name="color" value="#F6630D"/>
    </inkml:brush>
  </inkml:definitions>
  <inkml:trace contextRef="#ctx0" brushRef="#br0">316 377 776 0 0,'1'2'110'0'0,"0"1"-1"0"0,-1-1 1 0 0,2 0-1 0 0,-1 1 1 0 0,0-1 0 0 0,0 0-1 0 0,1 0 1 0 0,-1 0-1 0 0,1 0 1 0 0,-1 0-1 0 0,1 0 1 0 0,0 0-1 0 0,0 0 1 0 0,0-1 0 0 0,0 1-1 0 0,0-1 1 0 0,0 1-1 0 0,1-1 1 0 0,-1 0-1 0 0,0 0 1 0 0,1 0-1 0 0,2 1 1 0 0,-2-2-2 0 0,-1 0-1 0 0,0 0 1 0 0,0 0 0 0 0,1-1 0 0 0,-1 1-1 0 0,0-1 1 0 0,0 1 0 0 0,0-1-1 0 0,1 0 1 0 0,-1 0 0 0 0,0 0-1 0 0,0 0 1 0 0,0 0 0 0 0,0 0 0 0 0,-1 0-1 0 0,1-1 1 0 0,0 1 0 0 0,0-1-1 0 0,-1 0 1 0 0,1 1 0 0 0,-1-1-1 0 0,0 0 1 0 0,1 0 0 0 0,-1 0 0 0 0,0 0-1 0 0,1-3 1 0 0,3-3 80 0 0,-2-1-1 0 0,1-1 1 0 0,-1 1 0 0 0,-1 0-1 0 0,0-1 1 0 0,0 0-1 0 0,-1 1 1 0 0,0-1 0 0 0,0 0-1 0 0,-1 0 1 0 0,-1 1 0 0 0,0-1-1 0 0,0 0 1 0 0,-1 1 0 0 0,0-1-1 0 0,0 1 1 0 0,-1-1 0 0 0,-6-12-1 0 0,1 4-207 0 0,0 0-1 0 0,-1 0 1 0 0,-1 1-1 0 0,-1 0 1 0 0,0 1-1 0 0,-1 0 1 0 0,-1 1-1 0 0,-17-16 1 0 0,28 29 46 0 0,-1-1 0 0 0,1 1 0 0 0,0 0 0 0 0,-1 0 0 0 0,1 0 0 0 0,-1 0 0 0 0,0 1 1 0 0,0-1-1 0 0,1 1 0 0 0,-1-1 0 0 0,0 1 0 0 0,0 0 0 0 0,0 0 0 0 0,0 1 0 0 0,-1-1 0 0 0,1 1 1 0 0,0-1-1 0 0,0 1 0 0 0,0 0 0 0 0,0 0 0 0 0,-6 1 0 0 0,5 1-25 0 0,0-1-1 0 0,0 1 1 0 0,0 1 0 0 0,1-1-1 0 0,-1 0 1 0 0,1 1-1 0 0,0 0 1 0 0,0 0 0 0 0,0 0-1 0 0,0 0 1 0 0,0 0-1 0 0,0 1 1 0 0,1-1 0 0 0,0 1-1 0 0,-4 6 1 0 0,-18 37-186 0 0,1 0-1 0 0,2 2 1 0 0,3 1 0 0 0,-17 67 0 0 0,17-31 208 0 0,-15 155 1 0 0,32-225-8 0 0,-1-4-30 0 0,0 1-1 0 0,1-1 1 0 0,1 1-1 0 0,0-1 0 0 0,1 1 1 0 0,1-1-1 0 0,0 1 1 0 0,0-1-1 0 0,6 18 1 0 0,-7-28-4 0 0,0-1 1 0 0,-1 1-1 0 0,1-1 1 0 0,0 1-1 0 0,0-1 1 0 0,0 1-1 0 0,0-1 0 0 0,0 1 1 0 0,1-1-1 0 0,-1 0 1 0 0,0 0-1 0 0,1 0 1 0 0,-1 1-1 0 0,1-1 1 0 0,-1-1-1 0 0,1 1 1 0 0,-1 0-1 0 0,1 0 1 0 0,-1-1-1 0 0,1 1 1 0 0,0 0-1 0 0,0-1 1 0 0,-1 0-1 0 0,1 1 1 0 0,2-1-1 0 0,0 0-79 0 0,1-1 0 0 0,-1 1 0 0 0,0-1 0 0 0,0 0-1 0 0,1 0 1 0 0,-1-1 0 0 0,0 1 0 0 0,0-1 0 0 0,0 0 0 0 0,4-3-1 0 0,8-5-360 0 0,-1-1-1 0 0,0-1 0 0 0,23-23 0 0 0,7-14-213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8.631"/>
    </inkml:context>
    <inkml:brush xml:id="br0">
      <inkml:brushProperty name="width" value="0.035" units="cm"/>
      <inkml:brushProperty name="height" value="0.035" units="cm"/>
      <inkml:brushProperty name="color" value="#F6630D"/>
    </inkml:brush>
  </inkml:definitions>
  <inkml:trace contextRef="#ctx0" brushRef="#br0">316 146 976 0 0,'-6'23'579'0'0,"1"0"0"0"0,1 0 0 0 0,-2 28-1 0 0,4-26 254 0 0,-1 1-1 0 0,-11 39 0 0 0,-16 19 967 0 0,-4-1 1 0 0,-49 86-1 0 0,76-156-1749 0 0,-44 75 83 0 0,46-80-97 0 0,0-1 0 0 0,0 0 0 0 0,-1-1-1 0 0,0 1 1 0 0,0-1 0 0 0,-1 0 0 0 0,0-1 0 0 0,0 1-1 0 0,-9 4 1 0 0,31-42 1049 0 0,50-91-472 0 0,-16 23-992 0 0,5 3 1 0 0,129-175 0 0 0,-60 134-1144 0 0,-101 116 1006 0 0,0 2 1 0 0,1 1 0 0 0,2 0-1 0 0,26-15 1 0 0,-48 33 429 0 0,-1-1 0 0 0,1 1 0 0 0,0 0 0 0 0,-1 0 0 0 0,1 0 0 0 0,0 0 0 0 0,0 0 0 0 0,-1 0 1 0 0,1 1-1 0 0,4-1 0 0 0,-6 1 1 0 0,0 0 0 0 0,0 1 1 0 0,-1-1-1 0 0,1 0 0 0 0,0 1 0 0 0,0-1 1 0 0,0 0-1 0 0,0 1 0 0 0,0-1 1 0 0,0 1-1 0 0,0-1 0 0 0,-1 1 0 0 0,1 0 1 0 0,0-1-1 0 0,0 1 0 0 0,-1 0 0 0 0,1-1 1 0 0,0 1-1 0 0,-1 0 0 0 0,1 0 1 0 0,-1 0-1 0 0,1 0 0 0 0,-1-1 0 0 0,1 1 1 0 0,-1 0-1 0 0,0 0 0 0 0,1 0 1 0 0,-1 0-1 0 0,0 0 0 0 0,0 0 0 0 0,0 0 1 0 0,0 1-1 0 0,3 17-1818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9.049"/>
    </inkml:context>
    <inkml:brush xml:id="br0">
      <inkml:brushProperty name="width" value="0.035" units="cm"/>
      <inkml:brushProperty name="height" value="0.035" units="cm"/>
      <inkml:brushProperty name="color" value="#F6630D"/>
    </inkml:brush>
  </inkml:definitions>
  <inkml:trace contextRef="#ctx0" brushRef="#br0">104 21 7058 0 0,'0'-1'112'0'0,"0"0"0"0"0,0 0 0 0 0,1 0 0 0 0,-1 0 0 0 0,0-1 0 0 0,1 1 0 0 0,-1 0 0 0 0,1 0 0 0 0,-1 0 0 0 0,1 0 0 0 0,0 0 0 0 0,-1 0 0 0 0,1 0 0 0 0,0 1 1 0 0,0-1-1 0 0,-1 0 0 0 0,1 0 0 0 0,0 0 0 0 0,2 0 0 0 0,7 1 1476 0 0,-6 20-796 0 0,-57 391 228 0 0,18-191-1583 0 0,20-118 15 0 0,3-29-1126 0 0,-4 113 0 0 0,17-171 342 0 0,1-8-1335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9.253"/>
    </inkml:context>
    <inkml:brush xml:id="br0">
      <inkml:brushProperty name="width" value="0.035" units="cm"/>
      <inkml:brushProperty name="height" value="0.035" units="cm"/>
      <inkml:brushProperty name="color" value="#F6630D"/>
    </inkml:brush>
  </inkml:definitions>
  <inkml:trace contextRef="#ctx0" brushRef="#br0">32 167 976 0 0,'-10'-1'-626'0'0,"-9"3"2937"0"0,19-1-2184 0 0,-1-1 0 0 0,1 1 0 0 0,0 0 1 0 0,-1-1-1 0 0,1 1 0 0 0,0 0 0 0 0,0-1 0 0 0,0 1 0 0 0,-1 0 0 0 0,1-1 0 0 0,0 1 0 0 0,0 0 0 0 0,0-1 0 0 0,0 1 0 0 0,0 0 0 0 0,0 0 0 0 0,0-1 0 0 0,0 1 0 0 0,1 0 0 0 0,-1-1 0 0 0,0 1 0 0 0,0 0 0 0 0,0-1 0 0 0,1 1 0 0 0,-1-1 0 0 0,0 1 0 0 0,1 0 0 0 0,0 0 0 0 0,2 7 119 0 0,1 0-1 0 0,0-1 0 0 0,0 1 0 0 0,1-1 1 0 0,-1 0-1 0 0,2-1 0 0 0,-1 1 0 0 0,1-1 1 0 0,0 0-1 0 0,0 0 0 0 0,0-1 0 0 0,1 1 1 0 0,0-2-1 0 0,0 1 0 0 0,1-1 0 0 0,-1 0 1 0 0,1 0-1 0 0,0-1 0 0 0,12 4 0 0 0,-6-4-69 0 0,0-1-1 0 0,1 0 1 0 0,-1-1-1 0 0,1-1 1 0 0,0 0-1 0 0,-1-1 0 0 0,1 0 1 0 0,-1-2-1 0 0,1 1 1 0 0,22-9-1 0 0,-8 1-209 0 0,0-1-1 0 0,0-2 1 0 0,-1 0-1 0 0,-1-2 1 0 0,30-22-1 0 0,2-7-1251 0 0,56-54 0 0 0,-57 43 207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0:59.549"/>
    </inkml:context>
    <inkml:brush xml:id="br0">
      <inkml:brushProperty name="width" value="0.035" units="cm"/>
      <inkml:brushProperty name="height" value="0.035" units="cm"/>
      <inkml:brushProperty name="color" value="#F6630D"/>
    </inkml:brush>
  </inkml:definitions>
  <inkml:trace contextRef="#ctx0" brushRef="#br0">1139 0 8410 0 0,'4'57'1409'0'0,"-10"-25"-1013"0"0,-1 0 0 0 0,-2 0-1 0 0,-1 0 1 0 0,-1-1-1 0 0,-2-1 1 0 0,-25 46-1 0 0,-122 167 1464 0 0,36-61-1255 0 0,-73 144-192 0 0,-335 522-1185 0 0,502-800 136 0 0,25-39-308 0 0,19-32-467 0 0,4-9 469 0 0,7-15-8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0.064"/>
    </inkml:context>
    <inkml:brush xml:id="br0">
      <inkml:brushProperty name="width" value="0.035" units="cm"/>
      <inkml:brushProperty name="height" value="0.035" units="cm"/>
      <inkml:brushProperty name="color" value="#F6630D"/>
    </inkml:brush>
  </inkml:definitions>
  <inkml:trace contextRef="#ctx0" brushRef="#br0">40 1753 6193 0 0,'-3'0'-150'0'0,"0"1"325"0"0,-1-1 0 0 0,1 0 0 0 0,0 0 1 0 0,0 0-1 0 0,-1-1 0 0 0,1 1 0 0 0,0-1 0 0 0,0 1 0 0 0,-4-3 1 0 0,8-6 2109 0 0,15-9-581 0 0,35-36-1005 0 0,-3-3 1 0 0,-2-2-1 0 0,69-115 0 0 0,21-29 323 0 0,233-335-3250 0 0,-268 366 1002 0 0,101-233-1 0 0,-197 393 996 0 0,-4 8 298 0 0,0 0 0 0 0,0 0 0 0 0,1 0 0 0 0,0 1 0 0 0,0-1 0 0 0,0 0 0 0 0,0 1 0 0 0,0-1 1 0 0,1 1-1 0 0,-1 0 0 0 0,5-4 0 0 0,-4 36 2241 0 0,-10 18-2209 0 0,-2 0 0 0 0,-3-1 0 0 0,-23 63 0 0 0,13-41 139 0 0,-64 203 440 0 0,-195 717 137 0 0,279-976-881 0 0,0-6-30 0 0,1 1 0 0 0,-1-1 0 0 0,2 0 0 0 0,-1 0 0 0 0,1 1 1 0 0,0-1-1 0 0,0 7 0 0 0,0-13 53 0 0,0 0 1 0 0,0 1-1 0 0,0-1 1 0 0,0 0-1 0 0,0 0 1 0 0,0 0-1 0 0,0 1 1 0 0,0-1-1 0 0,0 0 1 0 0,0 0-1 0 0,1 0 1 0 0,-1 1-1 0 0,0-1 1 0 0,0 0-1 0 0,0 0 0 0 0,0 0 1 0 0,0 0-1 0 0,0 1 1 0 0,0-1-1 0 0,1 0 1 0 0,-1 0-1 0 0,0 0 1 0 0,0 0-1 0 0,0 0 1 0 0,0 1-1 0 0,0-1 1 0 0,1 0-1 0 0,-1 0 1 0 0,0 0-1 0 0,0 0 1 0 0,0 0-1 0 0,1 0 1 0 0,-1 0-1 0 0,0 0 1 0 0,0 0-1 0 0,0 0 0 0 0,1 0 1 0 0,-1 0-1 0 0,0 0 1 0 0,0 0-1 0 0,0 0 1 0 0,1 0-1 0 0,-1 0 1 0 0,0 0-1 0 0,0 0 1 0 0,0 0-1 0 0,1 0 1 0 0,-1 0-1 0 0,0 0 1 0 0,0 0-1 0 0,0 0 1 0 0,1-1-1 0 0,6-5-4695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16.045"/>
    </inkml:context>
    <inkml:brush xml:id="br0">
      <inkml:brushProperty name="width" value="0.035" units="cm"/>
      <inkml:brushProperty name="height" value="0.035" units="cm"/>
      <inkml:brushProperty name="color" value="#008C3A"/>
    </inkml:brush>
  </inkml:definitions>
  <inkml:trace contextRef="#ctx0" brushRef="#br0">5228 419 16355 0 0,'0'-3'168'0'0,"1"1"-1"0"0,-1-1 1 0 0,1 0-1 0 0,-1 1 0 0 0,1-1 1 0 0,0 1-1 0 0,0 0 0 0 0,0-1 1 0 0,3-3-1 0 0,-3 4-127 0 0,0 1 0 0 0,0-1 0 0 0,0 1 0 0 0,0-1 0 0 0,0 0 0 0 0,-1 0-1 0 0,1 1 1 0 0,0-1 0 0 0,-1 0 0 0 0,1 0 0 0 0,-1 0 0 0 0,0 0 0 0 0,0 0 0 0 0,0 1 0 0 0,0-1 0 0 0,0 0 0 0 0,0 0 0 0 0,0 0 0 0 0,-1 0-1 0 0,1 0 1 0 0,0 0 0 0 0,-1 1 0 0 0,0-1 0 0 0,1 0 0 0 0,-1 0 0 0 0,0 1 0 0 0,0-1 0 0 0,-1-1 0 0 0,-4-4 52 0 0,-1 0 1 0 0,1 0-1 0 0,-1 1 0 0 0,0 0 1 0 0,0 0-1 0 0,-1 1 1 0 0,0-1-1 0 0,0 2 0 0 0,0-1 1 0 0,-1 1-1 0 0,1 1 1 0 0,-1 0-1 0 0,-10-3 0 0 0,-17-4 310 0 0,-69-8 1 0 0,11 8 68 0 0,-189 6 1 0 0,-96 34 15 0 0,270-20-324 0 0,-1251 65 2750 0 0,962-77-1514 0 0,-542 8 1084 0 0,844-3-2417 0 0,-314 18 64 0 0,334-12-262 0 0,0 3 1 0 0,0 3-1 0 0,-96 34 0 0 0,-142 71-1839 0 0,286-111 1945 0 0,1 0 0 0 0,-2-2 0 0 0,-46 6 0 0 0,36-7 77 0 0,41-3-273 0 0,13 1 45 0 0,19 4 4 0 0,24-7 205 0 0,1-2 0 0 0,73-11 0 0 0,114-29-610 0 0,700-160 312 0 0,-35 6 227 0 0,10 61-403 0 0,-150 91 692 0 0,-575 43-1046 0 0,377 52 1 0 0,-442-26-594 0 0,-2 7 0 0 0,159 61 1 0 0,-219-70-683 0 0,-3-1-4522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0.259"/>
    </inkml:context>
    <inkml:brush xml:id="br0">
      <inkml:brushProperty name="width" value="0.035" units="cm"/>
      <inkml:brushProperty name="height" value="0.035" units="cm"/>
      <inkml:brushProperty name="color" value="#F6630D"/>
    </inkml:brush>
  </inkml:definitions>
  <inkml:trace contextRef="#ctx0" brushRef="#br0">33 168 5785 0 0,'-5'0'129'0'0,"3"0"-95"0"0,0 0-1 0 0,1 0 1 0 0,-1 0 0 0 0,0 0-1 0 0,0-1 1 0 0,1 1-1 0 0,-1 0 1 0 0,0-1-1 0 0,0 1 1 0 0,1-1-1 0 0,-1 0 1 0 0,1 1-1 0 0,-1-1 1 0 0,-2-2-1 0 0,37-10 4032 0 0,40-3-1163 0 0,85-7-1 0 0,-97 17-3167 0 0,0-4 0 0 0,105-29 0 0 0,-79 6-2764 0 0,-45 13-1657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0.890"/>
    </inkml:context>
    <inkml:brush xml:id="br0">
      <inkml:brushProperty name="width" value="0.035" units="cm"/>
      <inkml:brushProperty name="height" value="0.035" units="cm"/>
      <inkml:brushProperty name="color" value="#F6630D"/>
    </inkml:brush>
  </inkml:definitions>
  <inkml:trace contextRef="#ctx0" brushRef="#br0">599 1533 5785 0 0,'-2'-5'79'0'0,"0"0"0"0"0,1 0 0 0 0,-1 0 1 0 0,1 0-1 0 0,0 0 0 0 0,0-1 0 0 0,1-5 0 0 0,-5-21-57 0 0,-5 4 212 0 0,-1 0 1 0 0,-1 1-1 0 0,-2 0 0 0 0,0 1 0 0 0,-2 0 1 0 0,-1 2-1 0 0,0 0 0 0 0,-2 1 0 0 0,-1 0 1 0 0,-1 2-1 0 0,-1 0 0 0 0,0 2 1 0 0,-2 0-1 0 0,-30-18 0 0 0,51 35-275 0 0,0 0 0 0 0,0 0-1 0 0,0 0 1 0 0,0 1 0 0 0,-1 0 0 0 0,1-1-1 0 0,0 1 1 0 0,-1 0 0 0 0,1 1-1 0 0,0-1 1 0 0,-1 0 0 0 0,1 1 0 0 0,-1 0-1 0 0,1 0 1 0 0,-1 0 0 0 0,1 0 0 0 0,-1 1-1 0 0,-4 0 1 0 0,3 1-31 0 0,0 0 0 0 0,0 0 0 0 0,0 1-1 0 0,0-1 1 0 0,1 1 0 0 0,-1 0 0 0 0,1 1 0 0 0,0-1-1 0 0,0 1 1 0 0,-7 7 0 0 0,-3 7-17 0 0,0 2 1 0 0,1-1-1 0 0,1 2 0 0 0,-12 29 0 0 0,8-15 505 0 0,1 1-1 0 0,2 0 0 0 0,2 1 1 0 0,1 1-1 0 0,2-1 0 0 0,1 2 0 0 0,3-1 1 0 0,1 0-1 0 0,2 44 0 0 0,1-75-259 0 0,0 0 0 0 0,1-1 0 0 0,0 1 0 0 0,0 0 0 0 0,1-1 0 0 0,0 1 0 0 0,0-1 0 0 0,0 0 0 0 0,1 0 0 0 0,0 0 0 0 0,0 0 0 0 0,1 0 0 0 0,0 0 0 0 0,0-1 0 0 0,8 9-1 0 0,-8-11-70 0 0,0 0-1 0 0,-1-1 0 0 0,1 0 0 0 0,0 0 0 0 0,0 0 0 0 0,0 0 0 0 0,1-1 0 0 0,-1 0 1 0 0,0 1-1 0 0,1-2 0 0 0,-1 1 0 0 0,1 0 0 0 0,-1-1 0 0 0,1 0 0 0 0,-1 0 0 0 0,0 0 1 0 0,1-1-1 0 0,-1 1 0 0 0,1-1 0 0 0,-1 0 0 0 0,0 0 0 0 0,1-1 0 0 0,-1 1 0 0 0,7-4 1 0 0,12-7-108 0 0,0 0 0 0 0,-1-1 0 0 0,-1-1 0 0 0,0-1 1 0 0,-1-1-1 0 0,0-1 0 0 0,-2-1 0 0 0,30-35 1 0 0,8-19-178 0 0,52-88 0 0 0,-81 118 130 0 0,-21 32 49 0 0,212-343-2345 0 0,-175 274 1176 0 0,-3-2 1 0 0,47-136-1 0 0,-74 169 939 0 0,-2-2 0 0 0,-2 0 0 0 0,-3 0 0 0 0,-1 0 0 0 0,-3-1-1 0 0,-2 0 1 0 0,-11-84 0 0 0,10 122 334 0 0,1 6 46 0 0,-1 1-1 0 0,1 0 0 0 0,-1 0 0 0 0,0 0 0 0 0,-1 0 1 0 0,1 0-1 0 0,-1 0 0 0 0,0 0 0 0 0,-1 1 0 0 0,1-1 1 0 0,-1 0-1 0 0,-6-7 0 0 0,9 13-59 0 0,-1 0 1 0 0,0 0-1 0 0,0 0 0 0 0,0-1 0 0 0,0 1 1 0 0,1 0-1 0 0,-1 0 0 0 0,0 0 0 0 0,0 0 1 0 0,0 0-1 0 0,0 0 0 0 0,1 0 0 0 0,-1 1 0 0 0,0-1 1 0 0,0 0-1 0 0,0 0 0 0 0,1 1 0 0 0,-1-1 1 0 0,0 0-1 0 0,0 1 0 0 0,1-1 0 0 0,-1 1 1 0 0,0-1-1 0 0,1 1 0 0 0,-1-1 0 0 0,0 1 1 0 0,1 0-1 0 0,-1-1 0 0 0,1 1 0 0 0,-1 0 1 0 0,1-1-1 0 0,-1 2 0 0 0,-19 27 788 0 0,17-25-776 0 0,-30 52 248 0 0,2 2 0 0 0,2 1 0 0 0,-26 80-1 0 0,-38 196 1069 0 0,5 139-77 0 0,43-214-1056 0 0,31-186-481 0 0,3-28-215 0 0,2 0 0 0 0,3 0-1 0 0,1 1 1 0 0,2 0 0 0 0,4 51 0 0 0,-1-97 211 0 0,0 0 1 0 0,0 0-1 0 0,0 0 0 0 0,1 0 1 0 0,-1 0-1 0 0,0 0 1 0 0,0 0-1 0 0,0 0 0 0 0,1 0 1 0 0,-1 0-1 0 0,0 0 0 0 0,1 0 1 0 0,-1-1-1 0 0,1 1 0 0 0,-1 0 1 0 0,1 0-1 0 0,-1 0 0 0 0,1-1 1 0 0,0 1-1 0 0,-1 0 0 0 0,2 0 1 0 0,6-1-3956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1.580"/>
    </inkml:context>
    <inkml:brush xml:id="br0">
      <inkml:brushProperty name="width" value="0.035" units="cm"/>
      <inkml:brushProperty name="height" value="0.035" units="cm"/>
      <inkml:brushProperty name="color" value="#F6630D"/>
    </inkml:brush>
  </inkml:definitions>
  <inkml:trace contextRef="#ctx0" brushRef="#br0">509 1627 2793 0 0,'11'-17'309'0'0,"-1"1"0"0"0,0-1 0 0 0,-1-1 1 0 0,-1 1-1 0 0,-1-2 0 0 0,-1 1 0 0 0,0-1 1 0 0,4-28-1 0 0,-9 35-161 0 0,0 0 1 0 0,-1-1-1 0 0,0 1 1 0 0,-1 0-1 0 0,0 0 0 0 0,-1-1 1 0 0,0 1-1 0 0,-1 0 0 0 0,0 1 1 0 0,-1-1-1 0 0,-1 0 1 0 0,0 1-1 0 0,0 0 0 0 0,-11-16 1 0 0,7 13 309 0 0,0 1 1 0 0,0-1-1 0 0,-2 2 1 0 0,1 0-1 0 0,-18-15 1 0 0,25 25-454 0 0,1-1 0 0 0,-1 1 1 0 0,0 0-1 0 0,0 1 1 0 0,0-1-1 0 0,0 0 0 0 0,0 1 1 0 0,0 0-1 0 0,0-1 1 0 0,0 1-1 0 0,-1 0 0 0 0,1 1 1 0 0,0-1-1 0 0,-1 1 0 0 0,1-1 1 0 0,0 1-1 0 0,-1 0 1 0 0,1 0-1 0 0,-1 1 0 0 0,1-1 1 0 0,0 1-1 0 0,-1 0 0 0 0,1-1 1 0 0,0 1-1 0 0,0 1 1 0 0,-1-1-1 0 0,1 0 0 0 0,0 1 1 0 0,0 0-1 0 0,1-1 1 0 0,-1 1-1 0 0,-3 3 0 0 0,-17 15 31 0 0,2 1-1 0 0,0 2 0 0 0,1 0 0 0 0,1 1 1 0 0,1 0-1 0 0,1 2 0 0 0,-14 29 1 0 0,-4 16 851 0 0,-39 114 0 0 0,65-160-677 0 0,-7 17 154 0 0,2 0 1 0 0,1 1 0 0 0,3 0 0 0 0,-7 59 0 0 0,17-100-350 0 0,0-1 0 0 0,-1 1 0 0 0,1-1 0 0 0,0 0 0 0 0,0 1 0 0 0,0-1 0 0 0,0 1 0 0 0,0-1 0 0 0,1 0 0 0 0,-1 1 0 0 0,0-1 0 0 0,1 0 0 0 0,-1 1 0 0 0,1-1 0 0 0,-1 0 0 0 0,1 1 0 0 0,-1-1 0 0 0,1 0 0 0 0,0 0 0 0 0,0 0 0 0 0,0 1 0 0 0,-1-1 0 0 0,1 0 0 0 0,0 0 0 0 0,1 0 0 0 0,0 0 0 0 0,0 0 2 0 0,0-1 0 0 0,0 1-1 0 0,0-1 1 0 0,0 0 0 0 0,0 0 0 0 0,0 0 0 0 0,0 0 0 0 0,0 0 0 0 0,0 0 0 0 0,0-1 0 0 0,0 1-1 0 0,-1-1 1 0 0,1 1 0 0 0,0-1 0 0 0,0 0 0 0 0,2-1 0 0 0,8-4 66 0 0,0-1-1 0 0,0-1 1 0 0,21-17-1 0 0,11-15 58 0 0,-3-2 0 0 0,-1-1-1 0 0,50-72 1 0 0,88-158-268 0 0,-138 208-91 0 0,223-390-2037 0 0,-222 374 1485 0 0,-5-2-1 0 0,-3-2 1 0 0,39-154 0 0 0,7-144-2036 0 0,-124 508 6401 0 0,1-7-3292 0 0,-39 135 346 0 0,-98 316 342 0 0,39 7-868 0 0,141-571-153 0 0,-7 28-316 0 0,2 1 0 0 0,2-1 0 0 0,1 1 0 0 0,2 0 0 0 0,3 46 0 0 0,-2-80 284 0 0,0 1 0 0 0,0-1-1 0 0,0 1 1 0 0,0-1-1 0 0,0 0 1 0 0,0 1-1 0 0,0-1 1 0 0,0 0 0 0 0,0 1-1 0 0,0-1 1 0 0,0 1-1 0 0,0-1 1 0 0,1 0-1 0 0,-1 1 1 0 0,0-1 0 0 0,0 0-1 0 0,0 1 1 0 0,0-1-1 0 0,1 0 1 0 0,-1 1-1 0 0,0-1 1 0 0,0 0 0 0 0,1 0-1 0 0,-1 1 1 0 0,0-1-1 0 0,1 0 1 0 0,-1 0-1 0 0,0 1 1 0 0,1-1 0 0 0,-1 0-1 0 0,0 0 1 0 0,1 0-1 0 0,-1 0 1 0 0,1 1-1 0 0,10-10-1646 0 0,9-21-667 0 0,-20 29 2344 0 0,9-16-1980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1.847"/>
    </inkml:context>
    <inkml:brush xml:id="br0">
      <inkml:brushProperty name="width" value="0.035" units="cm"/>
      <inkml:brushProperty name="height" value="0.035" units="cm"/>
      <inkml:brushProperty name="color" value="#F6630D"/>
    </inkml:brush>
  </inkml:definitions>
  <inkml:trace contextRef="#ctx0" brushRef="#br0">170 298 1144 0 0,'33'-85'124'0'0,"4"-6"6418"0"0,-102 209-588 0 0,-30 63-6400 0 0,76-138 327 0 0,-2 5-472 0 0,-17 56 0 0 0,37-104 581 0 0,1 0-1 0 0,0 0 0 0 0,0 0 1 0 0,0 1-1 0 0,0-1 0 0 0,0 0 0 0 0,0 0 1 0 0,0 0-1 0 0,0 1 0 0 0,-1-1 1 0 0,1 0-1 0 0,0 0 0 0 0,0 1 1 0 0,0-1-1 0 0,0 0 0 0 0,0 0 1 0 0,0 0-1 0 0,0 1 0 0 0,0-1 1 0 0,0 0-1 0 0,0 0 0 0 0,1 1 1 0 0,-1-1-1 0 0,0 0 0 0 0,0 0 1 0 0,0 0-1 0 0,0 1 0 0 0,0-1 1 0 0,0 0-1 0 0,0 0 0 0 0,0 0 0 0 0,1 1 1 0 0,-1-1-1 0 0,0 0 0 0 0,0 0 1 0 0,0 0-1 0 0,0 0 0 0 0,1 0 1 0 0,-1 1-1 0 0,0-1 0 0 0,0 0 1 0 0,0 0-1 0 0,1 0 0 0 0,-1 0 1 0 0,0 0-1 0 0,0 0 0 0 0,1 0 1 0 0,-1 0-1 0 0,16-5-264 0 0,14-14-30 0 0,22-26 5 0 0,-1-1 0 0 0,-3-2 0 0 0,-2-3 0 0 0,43-60 0 0 0,-39 47-774 0 0,2 3 1 0 0,83-76-1 0 0,-90 101-118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2.174"/>
    </inkml:context>
    <inkml:brush xml:id="br0">
      <inkml:brushProperty name="width" value="0.035" units="cm"/>
      <inkml:brushProperty name="height" value="0.035" units="cm"/>
      <inkml:brushProperty name="color" value="#F6630D"/>
    </inkml:brush>
  </inkml:definitions>
  <inkml:trace contextRef="#ctx0" brushRef="#br0">254 233 432 0 0,'-10'18'503'0'0,"2"1"-1"0"0,0 0 1 0 0,-8 27-1 0 0,13-35-205 0 0,0-1 0 0 0,1 1 0 0 0,0 0 0 0 0,1 0 0 0 0,0 0 0 0 0,1 0 0 0 0,2 21 0 0 0,-2-28-122 0 0,1 0 0 0 0,0 0 0 0 0,0 0-1 0 0,1 0 1 0 0,-1 0 0 0 0,1-1 0 0 0,0 1-1 0 0,0 0 1 0 0,0-1 0 0 0,1 1 0 0 0,-1-1-1 0 0,1 0 1 0 0,-1 0 0 0 0,1 0 0 0 0,0 0 0 0 0,1 0-1 0 0,-1 0 1 0 0,0-1 0 0 0,1 0 0 0 0,-1 0-1 0 0,1 0 1 0 0,6 3 0 0 0,-7-4-147 0 0,1 0 1 0 0,0-1 0 0 0,-1 1-1 0 0,1-1 1 0 0,0 1 0 0 0,-1-1-1 0 0,1 0 1 0 0,0 0 0 0 0,0-1-1 0 0,-1 1 1 0 0,1-1 0 0 0,0 0-1 0 0,-1 0 1 0 0,1 0 0 0 0,-1 0-1 0 0,1-1 1 0 0,-1 1-1 0 0,0-1 1 0 0,1 0 0 0 0,-1 0-1 0 0,0 0 1 0 0,0-1 0 0 0,0 1-1 0 0,4-5 1 0 0,6-9-137 0 0,0 0 0 0 0,-1 0 0 0 0,-1-1 1 0 0,-1-1-1 0 0,0 0 0 0 0,-1 0 0 0 0,9-27 0 0 0,-8 14-561 0 0,-1 0 1 0 0,-1-1-1 0 0,6-61 0 0 0,-14 85 409 0 0,1-1 0 0 0,-2 0-1 0 0,1 0 1 0 0,-1 0 0 0 0,0 1 0 0 0,-1-1 0 0 0,0 1 0 0 0,-1-1-1 0 0,1 1 1 0 0,-7-12 0 0 0,8 18 260 0 0,0-1 0 0 0,0 1-1 0 0,-1 0 1 0 0,1-1 0 0 0,-1 1 0 0 0,0 0 0 0 0,0 0 0 0 0,0 0-1 0 0,0 0 1 0 0,0 1 0 0 0,0-1 0 0 0,0 1 0 0 0,0-1-1 0 0,-1 1 1 0 0,1-1 0 0 0,-1 1 0 0 0,1 0 0 0 0,-1 0 0 0 0,1 1-1 0 0,-1-1 1 0 0,0 0 0 0 0,1 1 0 0 0,-1-1 0 0 0,0 1-1 0 0,1 0 1 0 0,-1 0 0 0 0,0 0 0 0 0,1 1 0 0 0,-1-1 0 0 0,0 0-1 0 0,1 1 1 0 0,-1 0 0 0 0,0 0 0 0 0,1-1 0 0 0,-1 2 0 0 0,-4 1-1 0 0,-9 6 300 0 0,0 0-1 0 0,0 1 0 0 0,1 1 1 0 0,0 0-1 0 0,1 1 1 0 0,0 1-1 0 0,1 0 0 0 0,-20 26 1 0 0,8-5 424 0 0,1 2 0 0 0,-33 65 0 0 0,35-53-335 0 0,1 1 1 0 0,3 1-1 0 0,2 1 1 0 0,2 0-1 0 0,2 1 0 0 0,-6 67 1 0 0,17-109-354 0 0,0 1-1 0 0,1-1 1 0 0,0 1 0 0 0,1-1 0 0 0,0 0-1 0 0,5 20 1 0 0,-5-27-52 0 0,0-1 1 0 0,-1 0-1 0 0,1 1 1 0 0,0-1-1 0 0,1 0 0 0 0,-1 0 1 0 0,0 0-1 0 0,1 0 0 0 0,-1 0 1 0 0,1 0-1 0 0,-1 0 1 0 0,1 0-1 0 0,0-1 0 0 0,0 1 1 0 0,0-1-1 0 0,0 1 0 0 0,0-1 1 0 0,0 0-1 0 0,0 0 1 0 0,0 1-1 0 0,1-2 0 0 0,-1 1 1 0 0,0 0-1 0 0,1 0 0 0 0,-1-1 1 0 0,1 1-1 0 0,-1-1 1 0 0,1 0-1 0 0,-1 0 0 0 0,0 0 1 0 0,1 0-1 0 0,-1 0 0 0 0,1 0 1 0 0,2-1-1 0 0,12-4-455 0 0,0-1-1 0 0,0 0 1 0 0,0-1-1 0 0,-1 0 1 0 0,0-2-1 0 0,-1 0 1 0 0,22-15-1 0 0,-19 12-374 0 0,39-26-1659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2.635"/>
    </inkml:context>
    <inkml:brush xml:id="br0">
      <inkml:brushProperty name="width" value="0.035" units="cm"/>
      <inkml:brushProperty name="height" value="0.035" units="cm"/>
      <inkml:brushProperty name="color" value="#F6630D"/>
    </inkml:brush>
  </inkml:definitions>
  <inkml:trace contextRef="#ctx0" brushRef="#br0">733 33 776 0 0,'20'-10'484'0'0,"-19"1"607"0"0,-3 7-949 0 0,-1 1 0 0 0,1 0 1 0 0,0-1-1 0 0,-1 1 0 0 0,1 0 1 0 0,-1 0-1 0 0,1 0 0 0 0,-1 1 1 0 0,1-1-1 0 0,-1 1 0 0 0,1-1 1 0 0,-4 1-1 0 0,-7-1 152 0 0,1 1 0 0 0,-1 0 0 0 0,0 1 0 0 0,0 0 0 0 0,0 1 0 0 0,1 1 0 0 0,-1 0 0 0 0,1 1 0 0 0,0 0 0 0 0,-14 7 0 0 0,-21 11 720 0 0,-51 34 0 0 0,56-31-347 0 0,15-9-383 0 0,0 1 1 0 0,0 1-1 0 0,2 1 0 0 0,1 1 0 0 0,0 2 0 0 0,1 0 1 0 0,2 2-1 0 0,0 0 0 0 0,-24 38 0 0 0,45-62-296 0 0,0 0 1 0 0,0 0-1 0 0,0 0 0 0 0,0 0 0 0 0,-1 0 0 0 0,1 0 1 0 0,0 1-1 0 0,0-1 0 0 0,0 0 0 0 0,0 0 0 0 0,0 0 1 0 0,0 0-1 0 0,0 0 0 0 0,-1 0 0 0 0,1 0 0 0 0,0 0 1 0 0,0 1-1 0 0,0-1 0 0 0,0 0 0 0 0,0 0 0 0 0,0 0 1 0 0,0 0-1 0 0,0 0 0 0 0,0 1 0 0 0,0-1 0 0 0,0 0 1 0 0,0 0-1 0 0,0 0 0 0 0,0 0 0 0 0,0 0 0 0 0,0 1 1 0 0,0-1-1 0 0,0 0 0 0 0,0 0 0 0 0,0 0 0 0 0,0 0 1 0 0,0 0-1 0 0,0 1 0 0 0,0-1 0 0 0,0 0 0 0 0,0 0 1 0 0,0 0-1 0 0,1 0 0 0 0,-1 0 0 0 0,0 0 0 0 0,0 0 1 0 0,0 1-1 0 0,0-1 0 0 0,0 0 0 0 0,0 0 0 0 0,0 0 1 0 0,0 0-1 0 0,1 0 0 0 0,-1 0 0 0 0,0 0 0 0 0,0 0 1 0 0,0 0-1 0 0,0 0 0 0 0,0 0 0 0 0,1 0 0 0 0,-1 0 1 0 0,0 0-1 0 0,0 0 0 0 0,0 0 0 0 0,0 0 0 0 0,0 0 1 0 0,1 0-1 0 0,14-5-849 0 0,18-14-495 0 0,3-7 843 0 0,0 2 0 0 0,2 2 0 0 0,1 2 0 0 0,0 1 1 0 0,1 2-1 0 0,1 2 0 0 0,0 1 0 0 0,87-15 0 0 0,-95 29 96 0 0,-32 1 406 0 0,-1-1 1 0 0,1 0-1 0 0,0 0 1 0 0,0 1-1 0 0,-1-1 1 0 0,1 0-1 0 0,0 1 1 0 0,-1-1-1 0 0,1 1 1 0 0,0-1-1 0 0,-1 1 1 0 0,1-1-1 0 0,0 1 1 0 0,-1-1-1 0 0,1 1 1 0 0,-1 0-1 0 0,0-1 1 0 0,1 1-1 0 0,-1 0 1 0 0,1-1-1 0 0,-1 1 1 0 0,1 1-1 0 0,-1 1 10 0 0,-1-1 0 0 0,1 1 0 0 0,0 0-1 0 0,-1 0 1 0 0,1 0 0 0 0,-1-1 0 0 0,0 1 0 0 0,0 0 0 0 0,0-1-1 0 0,0 1 1 0 0,0-1 0 0 0,-1 1 0 0 0,1-1 0 0 0,-1 0 0 0 0,0 1-1 0 0,1-1 1 0 0,-4 3 0 0 0,-22 25 271 0 0,0-1 0 0 0,-64 50 0 0 0,-71 40 6 0 0,149-110-248 0 0,-47 32 974 0 0,-2-2 0 0 0,-75 36 1 0 0,135-74-985 0 0,0 0 0 0 0,0 0 0 0 0,0 0 0 0 0,0 0 0 0 0,-1-1 0 0 0,1 1 0 0 0,0 0 0 0 0,0-1 0 0 0,0 0 0 0 0,-1 0 0 0 0,1 1 0 0 0,0-1 0 0 0,-1-1 0 0 0,1 1 0 0 0,-4-1 0 0 0,5 1-66 0 0,0-1-1 0 0,0 1 1 0 0,1-1 0 0 0,-1 1 0 0 0,0-1 0 0 0,1 0-1 0 0,-1 1 1 0 0,0-1 0 0 0,1 0 0 0 0,-1 0 0 0 0,1 1-1 0 0,-1-1 1 0 0,1 0 0 0 0,-1 0 0 0 0,1 0 0 0 0,0 0-1 0 0,-1 1 1 0 0,1-1 0 0 0,0 0 0 0 0,0 0 0 0 0,0 0 0 0 0,0 0-1 0 0,0 0 1 0 0,0 0 0 0 0,0-1 0 0 0,0-5-246 0 0,1 0 1 0 0,1 0-1 0 0,-1 0 0 0 0,1 1 1 0 0,1-1-1 0 0,-1 0 1 0 0,1 1-1 0 0,5-9 0 0 0,6-9-347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3.040"/>
    </inkml:context>
    <inkml:brush xml:id="br0">
      <inkml:brushProperty name="width" value="0.035" units="cm"/>
      <inkml:brushProperty name="height" value="0.035" units="cm"/>
      <inkml:brushProperty name="color" value="#F6630D"/>
    </inkml:brush>
  </inkml:definitions>
  <inkml:trace contextRef="#ctx0" brushRef="#br0">815 33 592 0 0,'250'-33'5491'0'0,"-287"34"-3292"0"0,-66 10 0 0 0,63-3-1748 0 0,1 1 1 0 0,1 2-1 0 0,-55 23 0 0 0,65-22-205 0 0,1 1 1 0 0,0 1-1 0 0,1 2 1 0 0,0 1 0 0 0,2 1-1 0 0,0 0 1 0 0,1 2-1 0 0,1 1 1 0 0,-35 43-1 0 0,55-62-215 0 0,-2 2 16 0 0,1 0 0 0 0,0 1 1 0 0,-1-1-1 0 0,1 1 0 0 0,1-1 0 0 0,-1 1 0 0 0,1 0 1 0 0,0 0-1 0 0,0 0 0 0 0,0 0 0 0 0,1 1 0 0 0,-1-1 1 0 0,1 0-1 0 0,0 7 0 0 0,1-11-66 0 0,1 0-1 0 0,-1-1 1 0 0,1 1-1 0 0,-1 0 1 0 0,1-1-1 0 0,0 1 1 0 0,-1 0 0 0 0,1-1-1 0 0,-1 1 1 0 0,1-1-1 0 0,0 1 1 0 0,0-1-1 0 0,-1 1 1 0 0,1-1 0 0 0,0 0-1 0 0,0 1 1 0 0,0-1-1 0 0,-1 0 1 0 0,1 0-1 0 0,0 1 1 0 0,0-1 0 0 0,0 0-1 0 0,0 0 1 0 0,0 0-1 0 0,-1 0 1 0 0,1 0-1 0 0,0 0 1 0 0,0 0 0 0 0,0-1-1 0 0,0 1 1 0 0,-1 0-1 0 0,1 0 1 0 0,0-1-1 0 0,0 1 1 0 0,0 0-1 0 0,1-2 1 0 0,34-12-820 0 0,-35 13 795 0 0,120-61-1575 0 0,-47 23 565 0 0,123-47 0 0 0,-180 80 786 0 0,2-1-229 0 0,0 0-1 0 0,0 2 0 0 0,0 0 1 0 0,0 1-1 0 0,1 1 0 0 0,29-1 0 0 0,-48 4 453 0 0,0 0-1 0 0,-1 0 0 0 0,1 0 0 0 0,0 0 1 0 0,0 0-1 0 0,0 0 0 0 0,0 0 1 0 0,-1 0-1 0 0,1 0 0 0 0,0 0 0 0 0,0 1 1 0 0,0-1-1 0 0,0 0 0 0 0,-1 1 1 0 0,1-1-1 0 0,0 1 0 0 0,0-1 0 0 0,-1 1 1 0 0,1-1-1 0 0,0 1 0 0 0,-1-1 1 0 0,1 1-1 0 0,-1 0 0 0 0,1-1 0 0 0,-1 1 1 0 0,1 0-1 0 0,-1-1 0 0 0,1 1 1 0 0,-1 0-1 0 0,1 1 0 0 0,-1 0 4 0 0,0 0 1 0 0,0 1-1 0 0,0-1 1 0 0,0 0-1 0 0,-1 0 0 0 0,1 0 1 0 0,-1 0-1 0 0,1 0 0 0 0,-1-1 1 0 0,0 1-1 0 0,0 0 1 0 0,-1 3-1 0 0,-5 5 88 0 0,1 0 1 0 0,-1-1-1 0 0,-13 14 1 0 0,-10 5 161 0 0,0-1-1 0 0,-3-1 1 0 0,-48 30-1 0 0,-118 55 464 0 0,93-53-150 0 0,102-56-511 0 0,-231 122 1392 0 0,191-104-1018 0 0,-1-2 0 0 0,0-1 0 0 0,-71 15 0 0 0,77-28-677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4.044"/>
    </inkml:context>
    <inkml:brush xml:id="br0">
      <inkml:brushProperty name="width" value="0.035" units="cm"/>
      <inkml:brushProperty name="height" value="0.035" units="cm"/>
      <inkml:brushProperty name="color" value="#F6630D"/>
    </inkml:brush>
  </inkml:definitions>
  <inkml:trace contextRef="#ctx0" brushRef="#br0">299 2 3081 0 0,'0'-1'928'0'0,"-7"5"6217"0"0,2 1-7025 0 0,1 0 0 0 0,1 1-1 0 0,-1 0 1 0 0,1-1 0 0 0,0 1-1 0 0,0 0 1 0 0,0 1-1 0 0,1-1 1 0 0,-2 8 0 0 0,-13 72-110 0 0,5-26 56 0 0,-106 322-479 0 0,26-133-4381 0 0,73-201 1663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4.263"/>
    </inkml:context>
    <inkml:brush xml:id="br0">
      <inkml:brushProperty name="width" value="0.035" units="cm"/>
      <inkml:brushProperty name="height" value="0.035" units="cm"/>
      <inkml:brushProperty name="color" value="#F6630D"/>
    </inkml:brush>
  </inkml:definitions>
  <inkml:trace contextRef="#ctx0" brushRef="#br0">24 121 5041 0 0,'-1'1'19'0'0,"0"-1"1"0"0,-1 1-1 0 0,1-1 1 0 0,0 1-1 0 0,0-1 0 0 0,-1 1 1 0 0,1 0-1 0 0,0-1 0 0 0,0 1 1 0 0,0 0-1 0 0,0 0 1 0 0,0 0-1 0 0,0 0 0 0 0,0 0 1 0 0,0 0-1 0 0,1 0 0 0 0,-1 0 1 0 0,0 0-1 0 0,1 1 0 0 0,-1-1 1 0 0,0 0-1 0 0,1 0 1 0 0,0 1-1 0 0,-1-1 0 0 0,1 0 1 0 0,0 1-1 0 0,-1-1 0 0 0,1 0 1 0 0,0 3-1 0 0,1 0 57 0 0,0 0 1 0 0,0 0-1 0 0,0 0 0 0 0,0 0 0 0 0,1 0 1 0 0,0 0-1 0 0,-1-1 0 0 0,1 1 1 0 0,1-1-1 0 0,2 5 0 0 0,5 4 291 0 0,0 1-1 0 0,1-2 1 0 0,1 1-1 0 0,17 12 1 0 0,-17-16-75 0 0,1 0 1 0 0,0-1 0 0 0,1-1-1 0 0,-1 0 1 0 0,1-1-1 0 0,0-1 1 0 0,1 0 0 0 0,-1-1-1 0 0,1 0 1 0 0,-1-1-1 0 0,1-1 1 0 0,0 0 0 0 0,0-1-1 0 0,-1-1 1 0 0,20-3-1 0 0,19-5 279 0 0,1-3-1 0 0,89-31 0 0 0,-134 40-533 0 0,92-37-262 0 0,-1-4-1 0 0,97-59 0 0 0,-129 66-1037 0 0,-7 5-3422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4.704"/>
    </inkml:context>
    <inkml:brush xml:id="br0">
      <inkml:brushProperty name="width" value="0.035" units="cm"/>
      <inkml:brushProperty name="height" value="0.035" units="cm"/>
      <inkml:brushProperty name="color" value="#F6630D"/>
    </inkml:brush>
  </inkml:definitions>
  <inkml:trace contextRef="#ctx0" brushRef="#br0">240 345 3681 0 0,'-30'-25'485'0'0,"19"13"5109"0"0,10 11-4716 0 0,-1 5-610 0 0,0 0 1 0 0,0 0-1 0 0,0 0 0 0 0,1 0 0 0 0,-1 1 1 0 0,1-1-1 0 0,-1 7 0 0 0,-6 37-54 0 0,-51 240-358 0 0,43-224-441 0 0,-3-1 0 0 0,-39 86-1 0 0,56-144 494 0 0,2-3 71 0 0,-1 0 0 0 0,0 1 0 0 0,0-1 0 0 0,0 0 0 0 0,0 0 0 0 0,0 0 0 0 0,-1 0 0 0 0,1-1 0 0 0,-1 1 0 0 0,1 0-1 0 0,-1 0 1 0 0,0-1 0 0 0,1 1 0 0 0,-4 1 0 0 0,30-51 768 0 0,10-17-433 0 0,174-311 843 0 0,-140 265-2045 0 0,108-133 0 0 0,-67 106-4091 0 0,-110 137 4953 0 0,0 1 0 0 0,1-1 0 0 0,-1 0 0 0 0,0 1 0 0 0,1-1 0 0 0,-1 0 0 0 0,1 1 0 0 0,-1-1 0 0 0,1 1 0 0 0,-1-1 0 0 0,1 1 0 0 0,-1-1 0 0 0,1 1 0 0 0,0-1 0 0 0,-1 1 0 0 0,1-1 0 0 0,0 1 0 0 0,-1 0 0 0 0,1-1 0 0 0,0 1-1 0 0,0 0 1 0 0,-1 0 0 0 0,1 0 0 0 0,0-1 0 0 0,0 1 0 0 0,-1 0 0 0 0,1 0 0 0 0,0 0 0 0 0,0 0 0 0 0,-1 0 0 0 0,1 1 0 0 0,0-1 0 0 0,0 0 0 0 0,0 0 0 0 0,-1 0 0 0 0,1 1 0 0 0,0-1 0 0 0,-1 0 0 0 0,1 1 0 0 0,0-1 0 0 0,-1 0 0 0 0,1 1 0 0 0,0 0 0 0 0,0 1-53 0 0,1 1 1 0 0,-1-1 0 0 0,0 1 0 0 0,-1-1 0 0 0,1 1 0 0 0,0-1 0 0 0,-1 1 0 0 0,1 0 0 0 0,-1-1-1 0 0,0 1 1 0 0,0 3 0 0 0,-1 19-1431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16.912"/>
    </inkml:context>
    <inkml:brush xml:id="br0">
      <inkml:brushProperty name="width" value="0.035" units="cm"/>
      <inkml:brushProperty name="height" value="0.035" units="cm"/>
      <inkml:brushProperty name="color" value="#008C3A"/>
    </inkml:brush>
  </inkml:definitions>
  <inkml:trace contextRef="#ctx0" brushRef="#br0">747 302 15059 0 0,'-7'-2'247'0'0,"0"1"0"0"0,1 1-1 0 0,-1-1 1 0 0,0 1 0 0 0,-13 1 0 0 0,17 0-303 0 0,-1 0 0 0 0,1 1 0 0 0,0-1 1 0 0,0 1-1 0 0,-1-1 0 0 0,1 1 0 0 0,0 0 1 0 0,0 0-1 0 0,1 0 0 0 0,-1 1 1 0 0,0-1-1 0 0,1 1 0 0 0,-4 4 0 0 0,-46 56 568 0 0,4 3 0 0 0,2 3 0 0 0,3 1 0 0 0,-61 139 0 0 0,-94 321 1229 0 0,181-479-1737 0 0,-8 23-94 0 0,-49 158-393 0 0,62-187 407 0 0,2 1 0 0 0,2 0 1 0 0,-2 53-1 0 0,9-80 93 0 0,2 1 0 0 0,0 0 0 0 0,1 0 0 0 0,1-1 1 0 0,1 1-1 0 0,1-1 0 0 0,0 0 0 0 0,1 0 0 0 0,2-1 0 0 0,-1 0 0 0 0,2 0 0 0 0,1 0 0 0 0,0-1 0 0 0,1-1 0 0 0,17 20 0 0 0,-6-11 19 0 0,2-2 0 0 0,0-1 0 0 0,1-1-1 0 0,1-1 1 0 0,1-1 0 0 0,1-2-1 0 0,1 0 1 0 0,45 18 0 0 0,19 2 80 0 0,1-5 0 0 0,1-4 1 0 0,2-4-1 0 0,181 20 0 0 0,404-8 73 0 0,-615-35-151 0 0,452-1 37 0 0,-355-9-181 0 0,187-33 0 0 0,-329 39 37 0 0,-10 2-24 0 0,0-1 0 0 0,0 0 1 0 0,-1-1-1 0 0,1 0 1 0 0,-1-1-1 0 0,1 0 1 0 0,19-11-1 0 0,-77-13 813 0 0,40 22-702 0 0,-1 0 1 0 0,1 0-1 0 0,1 0 0 0 0,-1-1 0 0 0,1 0 0 0 0,0 0 0 0 0,0 0 1 0 0,1 0-1 0 0,0-1 0 0 0,1 0 0 0 0,-1 0 0 0 0,1 0 0 0 0,1 0 0 0 0,0 0 1 0 0,0-1-1 0 0,0 1 0 0 0,1-1 0 0 0,1 1 0 0 0,-1-1 0 0 0,2-15 0 0 0,2-15 23 0 0,2 1 0 0 0,2 0 0 0 0,14-50-1 0 0,-15 69-44 0 0,235-705-568 0 0,-34 120-940 0 0,-144 349 854 0 0,-58 226 599 0 0,-2 1 0 0 0,0-1 1 0 0,-2 1-1 0 0,-1-1 0 0 0,-2 0 0 0 0,0 1 1 0 0,-8-31-1 0 0,7 47 73 0 0,-1-1 1 0 0,0 1 0 0 0,-1 1-1 0 0,0-1 1 0 0,-1 1 0 0 0,0 0-1 0 0,-1 0 1 0 0,0 1-1 0 0,-1 0 1 0 0,-16-17 0 0 0,10 14 35 0 0,0 1 0 0 0,-1 1 0 0 0,0 1 0 0 0,0 0 0 0 0,-1 1 0 0 0,-31-13 0 0 0,6 8 28 0 0,-1 1 0 0 0,0 2 1 0 0,-1 2-1 0 0,0 2 1 0 0,-68-2-1 0 0,-25 6-182 0 0,1 6 0 0 0,-151 24 0 0 0,-269 65 443 0 0,300-45 197 0 0,-280 65 1039 0 0,441-86-1646 0 0,0 5-1 0 0,2 3 1 0 0,-134 71 0 0 0,159-63 158 0 0,62-38-375 0 0,0 0 1 0 0,-1 0-1 0 0,2 1 1 0 0,-1 0-1 0 0,0 0 0 0 0,1 0 1 0 0,0 0-1 0 0,0 1 1 0 0,-4 8-1 0 0,3 5-6175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5.248"/>
    </inkml:context>
    <inkml:brush xml:id="br0">
      <inkml:brushProperty name="width" value="0.035" units="cm"/>
      <inkml:brushProperty name="height" value="0.035" units="cm"/>
      <inkml:brushProperty name="color" value="#F6630D"/>
    </inkml:brush>
  </inkml:definitions>
  <inkml:trace contextRef="#ctx0" brushRef="#br0">555 340 776 0 0,'6'-7'344'0'0,"-2"1"1"0"0,1-1-1 0 0,-1 0 0 0 0,0 0 1 0 0,0 0-1 0 0,-1-1 0 0 0,0 1 0 0 0,0-1 1 0 0,-1 0-1 0 0,0 0 0 0 0,0 0 1 0 0,0-13-1 0 0,-2 14-48 0 0,-1 1 0 0 0,0-1 0 0 0,0 0 1 0 0,0 1-1 0 0,-1-1 0 0 0,0 1 0 0 0,-1 0 1 0 0,1-1-1 0 0,-1 1 0 0 0,0 0 0 0 0,-1 1 1 0 0,0-1-1 0 0,0 0 0 0 0,0 1 0 0 0,-8-8 0 0 0,0 0 49 0 0,-1-1-1 0 0,-1 2 0 0 0,0 0 0 0 0,-1 1 0 0 0,0 0 0 0 0,-1 1 0 0 0,-30-14 1 0 0,39 21-392 0 0,0 0 0 0 0,0 0 0 0 0,0 1 0 0 0,-1 0 0 0 0,1 1 0 0 0,-1-1 0 0 0,0 1 1 0 0,1 1-1 0 0,-1 0 0 0 0,0 0 0 0 0,1 0 0 0 0,-1 1 0 0 0,1 0 0 0 0,-1 0 0 0 0,1 1 0 0 0,-1 0 1 0 0,1 1-1 0 0,0-1 0 0 0,0 1 0 0 0,0 1 0 0 0,-7 4 0 0 0,-1 3-22 0 0,0 1-1 0 0,1 0 0 0 0,1 1 1 0 0,0 1-1 0 0,1 0 0 0 0,0 1 1 0 0,1 0-1 0 0,1 1 1 0 0,-16 32-1 0 0,2 2 334 0 0,3 2-1 0 0,-14 55 1 0 0,31-95-55 0 0,1 0 0 0 0,0 1 1 0 0,0-1-1 0 0,1 1 0 0 0,1 0 1 0 0,1 22-1 0 0,0-33-142 0 0,0 0 1 0 0,0 0-1 0 0,1 0 1 0 0,-1 0-1 0 0,1 0 1 0 0,-1 0-1 0 0,1 0 0 0 0,0 0 1 0 0,0 0-1 0 0,0 0 1 0 0,0 0-1 0 0,0-1 1 0 0,0 1-1 0 0,1 0 0 0 0,-1-1 1 0 0,1 1-1 0 0,-1-1 1 0 0,1 0-1 0 0,2 2 1 0 0,-1-1-15 0 0,0-1 0 0 0,0 0 1 0 0,0-1-1 0 0,0 1 0 0 0,0-1 1 0 0,1 1-1 0 0,-1-1 0 0 0,0 0 1 0 0,0 0-1 0 0,0 0 0 0 0,1 0 1 0 0,-1-1-1 0 0,0 0 1 0 0,0 1-1 0 0,0-1 0 0 0,6-2 1 0 0,12-6 8 0 0,1 0-1 0 0,-1-2 1 0 0,-1 0 0 0 0,1-1 0 0 0,-2-1 0 0 0,26-22 0 0 0,99-104-961 0 0,-44 25-542 0 0,-46 50-811 0 0,65-59-1 0 0,-119 123 2257 0 0,0 0-1 0 0,0 0 1 0 0,0 0 0 0 0,0-1 0 0 0,0 1 0 0 0,0 0 0 0 0,1 0 0 0 0,-1 0 0 0 0,0 0 0 0 0,0 0 0 0 0,0-1-1 0 0,0 1 1 0 0,0 0 0 0 0,1 0 0 0 0,-1 0 0 0 0,0 0 0 0 0,0 0 0 0 0,0 0 0 0 0,1 0 0 0 0,-1 0 0 0 0,0-1-1 0 0,0 1 1 0 0,0 0 0 0 0,1 0 0 0 0,-1 0 0 0 0,0 0 0 0 0,0 0 0 0 0,0 0 0 0 0,1 0 0 0 0,-1 0 0 0 0,0 0-1 0 0,0 1 1 0 0,0-1 0 0 0,1 0 0 0 0,-1 0 0 0 0,0 0 0 0 0,0 0 0 0 0,0 0 0 0 0,1 0 0 0 0,-1 0 0 0 0,0 0-1 0 0,0 0 1 0 0,0 1 0 0 0,0-1 0 0 0,1 0 0 0 0,-1 0 0 0 0,0 0 0 0 0,0 0 0 0 0,0 1 0 0 0,0-1 0 0 0,0 0-1 0 0,0 0 1 0 0,0 0 0 0 0,1 1 0 0 0,-1-1 0 0 0,0 0 0 0 0,0 0 0 0 0,0 0 0 0 0,0 1 0 0 0,0-1 0 0 0,0 0-1 0 0,0 0 1 0 0,0 0 0 0 0,0 1 0 0 0,0-1 0 0 0,0 0 0 0 0,0 0 0 0 0,0 1 0 0 0,-3 27 154 0 0,-10 31 44 0 0,-17 46 174 0 0,-68 291 960 0 0,97-390-1346 0 0,0 0 0 0 0,1 0 1 0 0,-1 0-1 0 0,1 0 0 0 0,1 1 0 0 0,-1-1 0 0 0,3 8 0 0 0,-3-13-20 0 0,0 0 1 0 0,0-1-1 0 0,0 1 1 0 0,1 0-1 0 0,-1 0 1 0 0,1 0-1 0 0,-1-1 1 0 0,0 1 0 0 0,1 0-1 0 0,-1-1 1 0 0,1 1-1 0 0,0 0 1 0 0,-1-1-1 0 0,1 1 1 0 0,-1 0-1 0 0,1-1 1 0 0,0 1 0 0 0,-1-1-1 0 0,1 0 1 0 0,0 1-1 0 0,0-1 1 0 0,1 1-1 0 0,0-1-49 0 0,-1 0 0 0 0,1 0 0 0 0,-1 0 0 0 0,1 0 0 0 0,0-1 0 0 0,-1 1 0 0 0,1-1 0 0 0,-1 1 0 0 0,1-1 0 0 0,-1 1-1 0 0,1-1 1 0 0,-1 0 0 0 0,1 0 0 0 0,-1 0 0 0 0,0 0 0 0 0,0 0 0 0 0,2-1 0 0 0,7-6-606 0 0,-1 0 0 0 0,0-1-1 0 0,-1 0 1 0 0,12-16 0 0 0,4-8-1630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5.647"/>
    </inkml:context>
    <inkml:brush xml:id="br0">
      <inkml:brushProperty name="width" value="0.035" units="cm"/>
      <inkml:brushProperty name="height" value="0.035" units="cm"/>
      <inkml:brushProperty name="color" value="#F6630D"/>
    </inkml:brush>
  </inkml:definitions>
  <inkml:trace contextRef="#ctx0" brushRef="#br0">214 112 1808 0 0,'13'-9'174'0'0,"-8"12"698"0"0,-5 23 766 0 0,-1-16-1798 0 0,-4 26 1015 0 0,-1-1-1 0 0,-2 1 1 0 0,-1-1 0 0 0,-20 45 0 0 0,14-35-203 0 0,-97 234 2049 0 0,66-170-1492 0 0,46-109-1179 0 0,0 0 1 0 0,0 0-1 0 0,0 0 1 0 0,0 0-1 0 0,0 0 0 0 0,0 0 1 0 0,0 0-1 0 0,1 0 0 0 0,-1 0 1 0 0,0 0-1 0 0,0 0 0 0 0,0 0 1 0 0,0 0-1 0 0,0 0 0 0 0,0 0 1 0 0,0 0-1 0 0,0 0 0 0 0,1 0 1 0 0,-1 1-1 0 0,0-1 0 0 0,0 0 1 0 0,0 0-1 0 0,0 0 1 0 0,0 0-1 0 0,0 0 0 0 0,0 0 1 0 0,0 0-1 0 0,0 0 0 0 0,0 0 1 0 0,0 1-1 0 0,0-1 0 0 0,0 0 1 0 0,1 0-1 0 0,-1 0 0 0 0,0 0 1 0 0,0 0-1 0 0,0 0 0 0 0,0 0 1 0 0,0 0-1 0 0,0 1 0 0 0,0-1 1 0 0,0 0-1 0 0,0 0 0 0 0,0 0 1 0 0,0 0-1 0 0,0 0 1 0 0,0 0-1 0 0,-1 0 0 0 0,1 1 1 0 0,0-1-1 0 0,0 0 0 0 0,0 0 1 0 0,15-13 445 0 0,18-21-536 0 0,234-307-1891 0 0,-20 23-4404 0 0,-233 301 6081 0 0,-4 4-21 0 0,1 1 0 0 0,0-1 0 0 0,0 2 0 0 0,22-17 0 0 0,-33 28 319 0 0,0 0-1 0 0,0 0 0 0 0,0 0 0 0 0,0 0 0 0 0,0 0 1 0 0,1 0-1 0 0,-1 0 0 0 0,0 0 0 0 0,0 0 0 0 0,0 0 1 0 0,0 0-1 0 0,0 0 0 0 0,1 0 0 0 0,-1 0 0 0 0,0 0 0 0 0,0 0 1 0 0,0 0-1 0 0,0 0 0 0 0,0 0 0 0 0,1 0 0 0 0,-1 0 1 0 0,0 0-1 0 0,0 0 0 0 0,0 1 0 0 0,0-1 0 0 0,0 0 1 0 0,0 0-1 0 0,1 0 0 0 0,-1 0 0 0 0,0 0 0 0 0,0 0 0 0 0,0 0 1 0 0,0 1-1 0 0,0-1 0 0 0,0 0 0 0 0,0 0 0 0 0,0 0 1 0 0,0 0-1 0 0,0 0 0 0 0,0 1 0 0 0,0-1 0 0 0,1 0 1 0 0,-1 0-1 0 0,0 0 0 0 0,0 0 0 0 0,0 0 0 0 0,0 1 0 0 0,0-1 1 0 0,-1 0-1 0 0,1 0 0 0 0,0 0 0 0 0,0 0 0 0 0,0 0 1 0 0,0 1-1 0 0,0-1 0 0 0,0 0 0 0 0,-1 19 813 0 0,-5 17 96 0 0,-81 235 1318 0 0,58-195-2306 0 0,3 1 0 0 0,-26 142 0 0 0,52-218 22 0 0,-2 38-625 0 0,2-38 573 0 0,0 0-1 0 0,0 0 0 0 0,1-1 1 0 0,-1 1-1 0 0,0 0 0 0 0,0 0 1 0 0,1 0-1 0 0,-1-1 1 0 0,0 1-1 0 0,1 0 0 0 0,-1 0 1 0 0,0 0-1 0 0,1-1 0 0 0,-1 1 1 0 0,1 0-1 0 0,0-1 0 0 0,-1 1 1 0 0,1-1-1 0 0,-1 1 1 0 0,1 0-1 0 0,0-1 0 0 0,-1 0 1 0 0,1 1-1 0 0,0-1 0 0 0,0 1 1 0 0,0-1-1 0 0,-1 0 1 0 0,1 1-1 0 0,0-1 0 0 0,0 0 1 0 0,0 0-1 0 0,-1 0 0 0 0,1 0 1 0 0,0 0-1 0 0,0 0 1 0 0,0 0-1 0 0,0 0 0 0 0,0 0 1 0 0,1 0-1 0 0,18-6-2576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6.093"/>
    </inkml:context>
    <inkml:brush xml:id="br0">
      <inkml:brushProperty name="width" value="0.035" units="cm"/>
      <inkml:brushProperty name="height" value="0.035" units="cm"/>
      <inkml:brushProperty name="color" value="#F6630D"/>
    </inkml:brush>
  </inkml:definitions>
  <inkml:trace contextRef="#ctx0" brushRef="#br0">552 219 2793 0 0,'54'-65'3648'0'0,"-52"60"-3438"0"0,1 1 0 0 0,-1 0-1 0 0,0-1 1 0 0,0 1-1 0 0,0-1 1 0 0,-1 1 0 0 0,0-1-1 0 0,0 0 1 0 0,0 0 0 0 0,0 1-1 0 0,-1-1 1 0 0,0 0-1 0 0,0 0 1 0 0,0 0 0 0 0,0 0-1 0 0,-1 0 1 0 0,0 1-1 0 0,0-1 1 0 0,0 0 0 0 0,-1 1-1 0 0,1-1 1 0 0,-5-6 0 0 0,4 8-130 0 0,0 0 0 0 0,0 0 0 0 0,-1 0 1 0 0,1 0-1 0 0,-1 1 0 0 0,0-1 0 0 0,0 1 0 0 0,0 0 1 0 0,0 0-1 0 0,0 0 0 0 0,-1 0 0 0 0,1 0 1 0 0,0 1-1 0 0,-1-1 0 0 0,0 1 0 0 0,1 0 1 0 0,-1 0-1 0 0,1 1 0 0 0,-1-1 0 0 0,0 1 0 0 0,0-1 1 0 0,1 1-1 0 0,-1 0 0 0 0,0 1 0 0 0,0-1 1 0 0,1 1-1 0 0,-1-1 0 0 0,0 1 0 0 0,-5 3 1 0 0,-7 1-205 0 0,1 1 0 0 0,0 1 0 0 0,1 0 0 0 0,-1 1-1 0 0,2 1 1 0 0,-20 15 0 0 0,-71 68-1089 0 0,76-63 1142 0 0,1 2 1 0 0,1 1-1 0 0,2 0 1 0 0,2 2-1 0 0,1 1 1 0 0,1 0-1 0 0,-17 45 1 0 0,36-79 58 0 0,1 1 0 0 0,-1-1 0 0 0,0 1-1 0 0,0 0 1 0 0,1 0 0 0 0,-1-1 0 0 0,1 1 0 0 0,0 0 0 0 0,0 0 0 0 0,-1 0 0 0 0,1 0 0 0 0,0-1 0 0 0,1 1 0 0 0,-1 4 0 0 0,1-6 4 0 0,-1 1 0 0 0,0-1 0 0 0,1 1 1 0 0,-1-1-1 0 0,1 1 0 0 0,-1-1 0 0 0,0 1 0 0 0,1-1 1 0 0,0 0-1 0 0,-1 1 0 0 0,1-1 0 0 0,-1 0 0 0 0,1 1 1 0 0,-1-1-1 0 0,1 0 0 0 0,-1 0 0 0 0,1 1 0 0 0,0-1 0 0 0,-1 0 1 0 0,1 0-1 0 0,0 0 0 0 0,-1 0 0 0 0,1 0 0 0 0,-1 0 1 0 0,1 0-1 0 0,0 0 0 0 0,0 0 0 0 0,8-2-43 0 0,-1 0 0 0 0,0 0 1 0 0,-1-1-1 0 0,15-7 0 0 0,-21 10 51 0 0,111-57-105 0 0,27-13-33 0 0,-119 62-222 0 0,0 0 0 0 0,1 1-1 0 0,0 2 1 0 0,42-7 0 0 0,-61 11 283 0 0,1 1 1 0 0,-1-1-1 0 0,0 1 1 0 0,1 0 0 0 0,-1 0-1 0 0,0 0 1 0 0,1 0-1 0 0,-1 0 1 0 0,0 0-1 0 0,1 1 1 0 0,-1-1 0 0 0,0 1-1 0 0,0-1 1 0 0,1 1-1 0 0,-1 0 1 0 0,0 0-1 0 0,0 0 1 0 0,0 0 0 0 0,0 1-1 0 0,0-1 1 0 0,0 0-1 0 0,0 1 1 0 0,-1-1-1 0 0,4 4 1 0 0,-4-2 88 0 0,0 0 0 0 0,-1 0 0 0 0,1 0 0 0 0,-1 0 1 0 0,0 1-1 0 0,1-1 0 0 0,-1 0 0 0 0,-1 0 0 0 0,1 0 0 0 0,0 0 0 0 0,-1 0 0 0 0,0 0 1 0 0,1 0-1 0 0,-1 0 0 0 0,0 0 0 0 0,-1-1 0 0 0,1 1 0 0 0,-3 5 0 0 0,-9 14 279 0 0,0 0 0 0 0,-1-1 0 0 0,-2 0 0 0 0,0-1 0 0 0,-1-1 0 0 0,-1-1 0 0 0,-22 19 0 0 0,13-15-54 0 0,-1 0 1 0 0,-1-2-1 0 0,-1-2 0 0 0,-53 26 1 0 0,-21-4 871 0 0,95-37-902 0 0,0-1 0 0 0,0 0 0 0 0,0 0 0 0 0,0-1 0 0 0,0 0 0 0 0,0 0 0 0 0,0-1 0 0 0,0 0 0 0 0,-18-3 0 0 0,25 2-294 0 0,0 0 0 0 0,0 0 0 0 0,0 0 0 0 0,0 0 0 0 0,1 0-1 0 0,-1-1 1 0 0,0 1 0 0 0,1-1 0 0 0,-1 1 0 0 0,1-1 0 0 0,-1 1 0 0 0,1-1 0 0 0,0 0 0 0 0,-1 0 0 0 0,1 1 0 0 0,0-1 0 0 0,0 0 0 0 0,1 0 0 0 0,-1 0 0 0 0,0 0 0 0 0,1 0 0 0 0,-1 0-1 0 0,1-1 1 0 0,-1 1 0 0 0,1 0 0 0 0,0 0 0 0 0,0 0 0 0 0,0 0 0 0 0,0-1 0 0 0,1-3 0 0 0,1-8-568 0 0,0 0-1 0 0,1-1 1 0 0,6-17 0 0 0,-8 27 416 0 0,15-44-1228 0 0,5-5-5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6.294"/>
    </inkml:context>
    <inkml:brush xml:id="br0">
      <inkml:brushProperty name="width" value="0.035" units="cm"/>
      <inkml:brushProperty name="height" value="0.035" units="cm"/>
      <inkml:brushProperty name="color" value="#F6630D"/>
    </inkml:brush>
  </inkml:definitions>
  <inkml:trace contextRef="#ctx0" brushRef="#br0">601 1 3681 0 0,'-2'80'1029'0'0,"-4"1"1"0"0,-3-1-1 0 0,-4-1 1 0 0,-3 0 0 0 0,-41 118-1 0 0,-378 875 4342 0 0,420-1040-5618 0 0,2-5-416 0 0,1 0 0 0 0,-10 33 0 0 0,28-64-2444 0 0,2-10-690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6.795"/>
    </inkml:context>
    <inkml:brush xml:id="br0">
      <inkml:brushProperty name="width" value="0.035" units="cm"/>
      <inkml:brushProperty name="height" value="0.035" units="cm"/>
      <inkml:brushProperty name="color" value="#F6630D"/>
    </inkml:brush>
  </inkml:definitions>
  <inkml:trace contextRef="#ctx0" brushRef="#br0">554 275 4001 0 0,'6'27'1174'0'0,"-4"-13"2752"0"0,-17-31-1006 0 0,-11-22-1664 0 0,15 21-1167 0 0,0 0-1 0 0,-2 1 1 0 0,0 1 0 0 0,-1 0-1 0 0,-18-15 1 0 0,28 28-194 0 0,0 0 0 0 0,0 0 0 0 0,0 0 0 0 0,0 0 0 0 0,-1 1 0 0 0,1 0 0 0 0,-1 0 0 0 0,0 0 0 0 0,0 1 0 0 0,1-1 1 0 0,-1 1-1 0 0,0 0 0 0 0,0 1 0 0 0,0-1 0 0 0,0 1 0 0 0,0 0 0 0 0,-1 0 0 0 0,1 1 0 0 0,0-1 0 0 0,0 1 0 0 0,1 0 0 0 0,-1 1 0 0 0,0-1 0 0 0,0 1 1 0 0,0 0-1 0 0,-7 4 0 0 0,-5 5 43 0 0,0 0 0 0 0,0 1 1 0 0,1 1-1 0 0,1 1 0 0 0,0 0 0 0 0,0 1 1 0 0,2 1-1 0 0,0 0 0 0 0,1 0 1 0 0,-16 30-1 0 0,2 2 566 0 0,1 1 0 0 0,-29 90 0 0 0,52-136-444 0 0,1 0 0 0 0,0 0-1 0 0,0 0 1 0 0,0 1 0 0 0,0-1-1 0 0,0 0 1 0 0,1 0 0 0 0,-1 0-1 0 0,1 1 1 0 0,0-1 0 0 0,0 0-1 0 0,0 0 1 0 0,1 1 0 0 0,-1-1 0 0 0,1 0-1 0 0,0 0 1 0 0,0 0 0 0 0,0 0-1 0 0,0 0 1 0 0,0 0 0 0 0,1 0-1 0 0,1 4 1 0 0,0-5 15 0 0,0 0 1 0 0,0-1-1 0 0,-1 1 0 0 0,1 0 1 0 0,1-1-1 0 0,-1 1 0 0 0,0-1 1 0 0,0 0-1 0 0,0 0 0 0 0,0-1 1 0 0,1 1-1 0 0,-1-1 0 0 0,0 1 1 0 0,1-1-1 0 0,-1 0 0 0 0,1 0 1 0 0,-1 0-1 0 0,0-1 0 0 0,1 1 1 0 0,-1-1-1 0 0,5-1 0 0 0,11-3-50 0 0,-1-1 0 0 0,0 0-1 0 0,0-2 1 0 0,0 0 0 0 0,33-20 0 0 0,78-64-370 0 0,-105 74 230 0 0,171-142-1492 0 0,74-104-5231 0 0,-261 256 6745 0 0,-6 5 128 0 0,0 0-1 0 0,0 0 1 0 0,1 0-1 0 0,-1 1 1 0 0,1-1 0 0 0,0 1-1 0 0,0-1 1 0 0,0 1 0 0 0,0 0-1 0 0,1 0 1 0 0,-1 0 0 0 0,0 1-1 0 0,1-1 1 0 0,6-1-1 0 0,-9 3 15 0 0,-1 0 0 0 0,1 1-1 0 0,0-1 1 0 0,-1 1-1 0 0,1-1 1 0 0,-1 1 0 0 0,1-1-1 0 0,-1 1 1 0 0,1-1 0 0 0,-1 1-1 0 0,1 0 1 0 0,-1-1-1 0 0,1 1 1 0 0,-1 0 0 0 0,0-1-1 0 0,0 1 1 0 0,1 0-1 0 0,-1-1 1 0 0,0 1 0 0 0,0 0-1 0 0,0 0 1 0 0,1-1 0 0 0,-1 1-1 0 0,0 0 1 0 0,0 0-1 0 0,0-1 1 0 0,-1 1 0 0 0,1 0-1 0 0,0 0 1 0 0,0-1-1 0 0,0 1 1 0 0,0 0 0 0 0,-1-1-1 0 0,1 1 1 0 0,-1 1 0 0 0,-7 32 68 0 0,7-32-62 0 0,-75 213 2545 0 0,-7 21-781 0 0,69-190-1624 0 0,8-28-113 0 0,0-1 0 0 0,1 1 0 0 0,1 0 1 0 0,1 0-1 0 0,-2 35 0 0 0,5-52-101 0 0,-1 0 1 0 0,1 0-1 0 0,0 0 1 0 0,0 0-1 0 0,0 0 1 0 0,0 0-1 0 0,0 1 1 0 0,0-1-1 0 0,1 0 1 0 0,-1 0-1 0 0,0 0 1 0 0,0 0-1 0 0,1 0 1 0 0,-1 0-1 0 0,1 0 1 0 0,-1 0-1 0 0,1 0 1 0 0,-1 0-1 0 0,1 0 1 0 0,0-1-1 0 0,-1 1 1 0 0,1 0-1 0 0,0 0 1 0 0,0-1-1 0 0,-1 1 1 0 0,1 0-1 0 0,0-1 1 0 0,0 1-1 0 0,0 0 1 0 0,0-1-1 0 0,0 0 1 0 0,0 1-1 0 0,0-1 1 0 0,0 1-1 0 0,0-1 1 0 0,0 0-1 0 0,0 0 1 0 0,0 0-1 0 0,0 1 1 0 0,0-1-1 0 0,1 0 1 0 0,-1-1-1 0 0,0 1 1 0 0,0 0-1 0 0,0 0 1 0 0,0 0-1 0 0,0 0 1 0 0,0-1-1 0 0,0 1 1 0 0,0-1-1 0 0,0 1 1 0 0,0-1-1 0 0,0 1 1 0 0,1-2-1 0 0,6-2-272 0 0,0 0 0 0 0,0-1 0 0 0,0-1 0 0 0,-1 1 1 0 0,7-8-1 0 0,18-18-803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6.996"/>
    </inkml:context>
    <inkml:brush xml:id="br0">
      <inkml:brushProperty name="width" value="0.035" units="cm"/>
      <inkml:brushProperty name="height" value="0.035" units="cm"/>
      <inkml:brushProperty name="color" value="#F6630D"/>
    </inkml:brush>
  </inkml:definitions>
  <inkml:trace contextRef="#ctx0" brushRef="#br0">433 1 9906 0 0,'-3'1'24'0'0,"1"0"0"0"0,-1 0-1 0 0,1 0 1 0 0,0 1 0 0 0,-1-1 0 0 0,1 1 0 0 0,0 0-1 0 0,0-1 1 0 0,0 1 0 0 0,0 0 0 0 0,0 0-1 0 0,0 0 1 0 0,1 0 0 0 0,-1 1 0 0 0,1-1-1 0 0,-1 0 1 0 0,1 1 0 0 0,0-1 0 0 0,-1 4 0 0 0,-17 60 455 0 0,9-29-362 0 0,-152 395 1344 0 0,-35 108-1112 0 0,192-524-5079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7.169"/>
    </inkml:context>
    <inkml:brush xml:id="br0">
      <inkml:brushProperty name="width" value="0.035" units="cm"/>
      <inkml:brushProperty name="height" value="0.035" units="cm"/>
      <inkml:brushProperty name="color" value="#F6630D"/>
    </inkml:brush>
  </inkml:definitions>
  <inkml:trace contextRef="#ctx0" brushRef="#br0">0 275 10946 0 0,'1'-1'42'0'0,"-1"1"0"0"0,0-1 0 0 0,0 0 0 0 0,0 1 0 0 0,0-1-1 0 0,1 1 1 0 0,-1-1 0 0 0,0 1 0 0 0,1-1 0 0 0,-1 0 0 0 0,0 1-1 0 0,1-1 1 0 0,-1 1 0 0 0,1-1 0 0 0,-1 1 0 0 0,0 0 0 0 0,1-1-1 0 0,-1 1 1 0 0,1-1 0 0 0,0 1 0 0 0,-1 0 0 0 0,1-1 0 0 0,-1 1-1 0 0,1 0 1 0 0,-1 0 0 0 0,1 0 0 0 0,0-1 0 0 0,-1 1 0 0 0,1 0-1 0 0,0 0 1 0 0,-1 0 0 0 0,2 0 0 0 0,30-6 24 0 0,-21 4 118 0 0,373-95 4544 0 0,-13-34-5734 0 0,-310 105-378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07.529"/>
    </inkml:context>
    <inkml:brush xml:id="br0">
      <inkml:brushProperty name="width" value="0.035" units="cm"/>
      <inkml:brushProperty name="height" value="0.035" units="cm"/>
      <inkml:brushProperty name="color" value="#F6630D"/>
    </inkml:brush>
  </inkml:definitions>
  <inkml:trace contextRef="#ctx0" brushRef="#br0">19 589 6593 0 0,'-18'-1'661'0'0,"20"9"4"0"0,28 19 1282 0 0,-26-24-1536 0 0,1 1 10 0 0,0 0 0 0 0,1-1 0 0 0,-1 0-1 0 0,1 0 1 0 0,0 0 0 0 0,0-1 0 0 0,0 1 0 0 0,0-2 0 0 0,0 1 0 0 0,0 0 0 0 0,0-1 0 0 0,0 0 0 0 0,13 0 0 0 0,-9-2-211 0 0,0 0 1 0 0,0-1-1 0 0,0 0 1 0 0,0 0-1 0 0,-1-1 1 0 0,1 0 0 0 0,-1 0-1 0 0,10-6 1 0 0,13-9-228 0 0,-2-2 0 0 0,0-1 0 0 0,50-44 0 0 0,-68 54 180 0 0,47-40-874 0 0,73-82 0 0 0,-116 115 63 0 0,0-1 0 0 0,-2 0 0 0 0,0-1 0 0 0,-2 0 0 0 0,0-1 0 0 0,-1-1 0 0 0,-1 0 0 0 0,13-45 0 0 0,-22 62 509 0 0,0 1-1 0 0,0-1 1 0 0,0 0 0 0 0,-1 0-1 0 0,0 1 1 0 0,0-1-1 0 0,0 0 1 0 0,-1 1-1 0 0,0-1 1 0 0,1 0 0 0 0,-4-6-1 0 0,4 10 159 0 0,-1-1 0 0 0,0 1 0 0 0,0-1 0 0 0,0 1 0 0 0,0 0-1 0 0,0 0 1 0 0,0-1 0 0 0,0 1 0 0 0,0 0 0 0 0,0 0 0 0 0,-1 0 0 0 0,1 0-1 0 0,0 0 1 0 0,-1 1 0 0 0,1-1 0 0 0,-1 0 0 0 0,1 0 0 0 0,-1 1 0 0 0,1-1 0 0 0,-1 1-1 0 0,1 0 1 0 0,-1-1 0 0 0,1 1 0 0 0,-1 0 0 0 0,0 0 0 0 0,1 0 0 0 0,-1 0 0 0 0,0 0-1 0 0,1 0 1 0 0,-1 1 0 0 0,1-1 0 0 0,-1 0 0 0 0,1 1 0 0 0,-1-1 0 0 0,0 1 0 0 0,-1 1-1 0 0,-16 5 309 0 0,0 2 0 0 0,1 0 0 0 0,0 1 0 0 0,1 0 1 0 0,0 2-1 0 0,-19 16 0 0 0,1 3 780 0 0,-51 58 0 0 0,59-55-535 0 0,0 2 0 0 0,3 0 0 0 0,1 2-1 0 0,-27 60 1 0 0,25-39-148 0 0,3 1-1 0 0,-22 90 0 0 0,41-138-399 0 0,0 1-1 0 0,1-1 1 0 0,0 0-1 0 0,1 1 1 0 0,0 0 0 0 0,1-1-1 0 0,1 1 1 0 0,1 13-1 0 0,-1-22-24 0 0,1 0-1 0 0,-1 0 1 0 0,1 1 0 0 0,0-2-1 0 0,-1 1 1 0 0,2 0-1 0 0,-1 0 1 0 0,0-1-1 0 0,1 1 1 0 0,0-1-1 0 0,0 1 1 0 0,0-1 0 0 0,0 0-1 0 0,0-1 1 0 0,1 1-1 0 0,-1 0 1 0 0,1-1-1 0 0,0 0 1 0 0,-1 0-1 0 0,1 0 1 0 0,0 0 0 0 0,0-1-1 0 0,1 1 1 0 0,-1-1-1 0 0,0 0 1 0 0,8 1-1 0 0,10 1-55 0 0,0-2 0 0 0,0 0-1 0 0,0-1 1 0 0,0-1 0 0 0,0-1-1 0 0,0-1 1 0 0,27-7 0 0 0,17-7-249 0 0,65-28 1 0 0,-20 1-1150 0 0,11-11-4412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56.795"/>
    </inkml:context>
    <inkml:brush xml:id="br0">
      <inkml:brushProperty name="width" value="0.035" units="cm"/>
      <inkml:brushProperty name="height" value="0.035" units="cm"/>
      <inkml:brushProperty name="color" value="#F6630D"/>
    </inkml:brush>
  </inkml:definitions>
  <inkml:trace contextRef="#ctx0" brushRef="#br0">538 42 2529 0 0,'1'-14'2235'0'0,"-1"-7"1932"0"0,-12 15 4079 0 0,8 8-7843 0 0,-8 6-208 0 0,0 1 1 0 0,1 0-1 0 0,0 1 1 0 0,0 0-1 0 0,1 1 0 0 0,0 0 1 0 0,1 0-1 0 0,-16 25 1 0 0,-54 116-288 0 0,65-122 190 0 0,0-4-71 0 0,9-18-12 0 0,1 0 1 0 0,-1 1-1 0 0,1 0 0 0 0,1 0 0 0 0,-1 0 0 0 0,2 0 0 0 0,-4 19 1 0 0,6-27-12 0 0,0 0 1 0 0,0 0 0 0 0,0 0 0 0 0,0 1 0 0 0,0-1 0 0 0,1 0 0 0 0,-1 0 0 0 0,1 0 0 0 0,-1 0 0 0 0,0 0 0 0 0,1 0 0 0 0,0 0 0 0 0,-1 0 0 0 0,1 0 0 0 0,0 0 0 0 0,-1 0 0 0 0,1 0 0 0 0,0 0 0 0 0,0 0 0 0 0,0 0 0 0 0,0-1 0 0 0,0 1 0 0 0,0 0 0 0 0,0-1 0 0 0,0 1 0 0 0,0-1 0 0 0,0 1 0 0 0,0-1 0 0 0,0 1 0 0 0,1-1 0 0 0,-1 0 0 0 0,0 1 0 0 0,0-1 0 0 0,0 0 0 0 0,0 0 0 0 0,1 0 0 0 0,-1 0 0 0 0,0 0 0 0 0,0 0 0 0 0,0-1 0 0 0,1 1 0 0 0,1-1 0 0 0,9-1 7 0 0,0 0 0 0 0,0-2-1 0 0,17-5 1 0 0,-7 2 32 0 0,-5 3-38 0 0,1 1 0 0 0,-1 0-1 0 0,1 2 1 0 0,0 0 0 0 0,0 1 0 0 0,0 1 0 0 0,-1 0-1 0 0,1 2 1 0 0,22 5 0 0 0,-28-5-6 0 0,-1 1-1 0 0,1 0 1 0 0,-1 1 0 0 0,0 0-1 0 0,0 0 1 0 0,0 2 0 0 0,-1-1-1 0 0,1 1 1 0 0,-2 1 0 0 0,1 0-1 0 0,-1 0 1 0 0,0 1 0 0 0,-1 0 0 0 0,10 13-1 0 0,-15-17-3 0 0,0 1 0 0 0,0-1-1 0 0,0 1 1 0 0,0-1 0 0 0,-1 1 0 0 0,0 0-1 0 0,0 0 1 0 0,-1 0 0 0 0,1 0 0 0 0,-1 0-1 0 0,-1 0 1 0 0,1 0 0 0 0,-1 0 0 0 0,0 0-1 0 0,-1 10 1 0 0,-1-6 3 0 0,-1 0 0 0 0,0 0 0 0 0,0 0 0 0 0,-1 0 0 0 0,0-1 0 0 0,0 0 0 0 0,-1 0 0 0 0,-10 14 0 0 0,-3 0 28 0 0,0-2-1 0 0,-2 0 1 0 0,0 0 0 0 0,-1-2-1 0 0,-43 29 1 0 0,64-48-27 0 0,-40 28 108 0 0,-58 30-1 0 0,87-52-89 0 0,0-1-1 0 0,-1 0 1 0 0,0-1-1 0 0,0 0 1 0 0,0-1-1 0 0,0 0 1 0 0,0 0-1 0 0,-1-2 1 0 0,1 0-1 0 0,-24 0 1 0 0,29-3-62 0 0,0 0 1 0 0,0 0-1 0 0,0 0 1 0 0,0-1-1 0 0,1 0 0 0 0,-1-1 1 0 0,1 1-1 0 0,0-1 1 0 0,0-1-1 0 0,0 1 0 0 0,0-1 1 0 0,1 0-1 0 0,0 0 1 0 0,0 0-1 0 0,-5-8 0 0 0,-11-15-530 0 0,-32-57-1 0 0,39 61 178 0 0,-3-5-329 0 0,0-2 0 0 0,3 0 1 0 0,-15-39-1 0 0,25 56 97 0 0,0 0 1 0 0,1 0-1 0 0,1-1 0 0 0,0 1 0 0 0,1 0 0 0 0,0-1 0 0 0,1 1 1 0 0,1-1-1 0 0,0 1 0 0 0,4-20 0 0 0,8-11-2977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57.059"/>
    </inkml:context>
    <inkml:brush xml:id="br0">
      <inkml:brushProperty name="width" value="0.035" units="cm"/>
      <inkml:brushProperty name="height" value="0.035" units="cm"/>
      <inkml:brushProperty name="color" value="#F6630D"/>
    </inkml:brush>
  </inkml:definitions>
  <inkml:trace contextRef="#ctx0" brushRef="#br0">23 209 12587 0 0,'-21'13'440'0'0,"21"-13"-411"0"0,0 0-1 0 0,-1 1 1 0 0,1-1-1 0 0,0 0 1 0 0,0 0-1 0 0,0 0 1 0 0,0 1-1 0 0,0-1 1 0 0,0 0-1 0 0,0 0 1 0 0,-1 0 0 0 0,1 1-1 0 0,0-1 1 0 0,0 0-1 0 0,0 0 1 0 0,0 1-1 0 0,0-1 1 0 0,0 0-1 0 0,0 0 1 0 0,0 0-1 0 0,0 1 1 0 0,0-1-1 0 0,0 0 1 0 0,0 0-1 0 0,1 1 1 0 0,-1-1-1 0 0,0 0 1 0 0,0 0 0 0 0,0 0-1 0 0,0 1 1 0 0,0-1-1 0 0,0 0 1 0 0,0 0-1 0 0,1 0 1 0 0,-1 0-1 0 0,0 1 1 0 0,0-1-1 0 0,0 0 1 0 0,0 0-1 0 0,1 0 1 0 0,-1 0-1 0 0,0 0 1 0 0,0 0-1 0 0,1 1 1 0 0,41 8 2891 0 0,-28-7-2493 0 0,11 1-316 0 0,-1-1 0 0 0,1-2 0 0 0,0 0 0 0 0,0-2 0 0 0,-1 0 0 0 0,1-2 0 0 0,-1-1 0 0 0,0-1 0 0 0,0-1 0 0 0,24-10-1 0 0,26-16-3260 0 0,121-72-1 0 0,-107 55-2601 0 0,-84 47 5734 0 0,1 1 0 0 0,-1 0 0 0 0,1 0 0 0 0,0 1 0 0 0,-1-1 0 0 0,1 1 0 0 0,0 0 0 0 0,6 0 0 0 0,-10 1 17 0 0,0 0 0 0 0,-1 0 0 0 0,1 0 0 0 0,-1 0 0 0 0,1 0 0 0 0,0 0 0 0 0,-1 0 0 0 0,1 0 0 0 0,-1 0 0 0 0,1 1 0 0 0,0-1 0 0 0,-1 0-1 0 0,1 0 1 0 0,-1 1 0 0 0,1-1 0 0 0,-1 0 0 0 0,1 1 0 0 0,-1-1 0 0 0,1 0 0 0 0,-1 1 0 0 0,0-1 0 0 0,1 1 0 0 0,-1-1 0 0 0,1 1 0 0 0,-1-1 0 0 0,0 1-1 0 0,1 0 1 0 0,-1 0 1 0 0,0 1-1 0 0,0-1 1 0 0,0 1 0 0 0,0-1-1 0 0,0 1 1 0 0,0 0-1 0 0,-1-1 1 0 0,1 1-1 0 0,-1-1 1 0 0,1 1-1 0 0,-1-1 1 0 0,1 1-1 0 0,-1-1 1 0 0,0 0-1 0 0,0 1 1 0 0,0 0-1 0 0,-9 13 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17.423"/>
    </inkml:context>
    <inkml:brush xml:id="br0">
      <inkml:brushProperty name="width" value="0.035" units="cm"/>
      <inkml:brushProperty name="height" value="0.035" units="cm"/>
      <inkml:brushProperty name="color" value="#008C3A"/>
    </inkml:brush>
  </inkml:definitions>
  <inkml:trace contextRef="#ctx0" brushRef="#br0">1694 80 15123 0 0,'-27'-11'276'0'0,"-1"0"0"0"0,0 2 0 0 0,0 1 0 0 0,0 2 1 0 0,-49-6-1 0 0,-34-1 333 0 0,0 5 1 0 0,-142 7 0 0 0,205 4-310 0 0,0 2 0 0 0,0 3 0 0 0,0 2 0 0 0,1 1 0 0 0,0 3 1 0 0,1 2-1 0 0,-79 39 0 0 0,78-30-368 0 0,2 2 0 0 0,1 3 1 0 0,1 1-1 0 0,1 2 0 0 0,2 2 1 0 0,1 1-1 0 0,2 3 0 0 0,-42 56 1 0 0,63-73 65 0 0,1 0 0 0 0,1 1 0 0 0,1 1-1 0 0,1 0 1 0 0,1 0 0 0 0,1 2 0 0 0,1-1 0 0 0,1 1 0 0 0,2 0 0 0 0,1 1 0 0 0,0-1 0 0 0,2 1 0 0 0,1 0 0 0 0,2 0 0 0 0,0 0 0 0 0,2 0 0 0 0,1 0 0 0 0,7 31 0 0 0,-1-25-45 0 0,1-1 1 0 0,2 0-1 0 0,0-1 1 0 0,3 0-1 0 0,0-1 1 0 0,2-1-1 0 0,32 42 1 0 0,-20-34-108 0 0,3-2 1 0 0,0-1-1 0 0,2-2 1 0 0,70 51 0 0 0,-13-24-122 0 0,3-5 0 0 0,2-3 1 0 0,204 75-1 0 0,-109-60 342 0 0,4-8 1 0 0,1-9-1 0 0,361 42 1 0 0,-310-71 37 0 0,0-11-1 0 0,429-39 1 0 0,-558 17 54 0 0,178-42 1 0 0,-253 44-100 0 0,-1-2 0 0 0,0-2 0 0 0,-1-1 0 0 0,-1-3 1 0 0,-1-1-1 0 0,0-2 0 0 0,49-37 0 0 0,-70 45 16 0 0,-2-1 1 0 0,0-1-1 0 0,-1-1 0 0 0,-1 0 0 0 0,0-1 0 0 0,-1 0 1 0 0,-1-1-1 0 0,-1 0 0 0 0,-1-1 0 0 0,0 0 0 0 0,-2-1 1 0 0,12-40-1 0 0,-17 48-34 0 0,0-1 0 0 0,-1 0 1 0 0,0 0-1 0 0,-1 0 0 0 0,0-1 1 0 0,-2 1-1 0 0,1 0 0 0 0,-2 0 1 0 0,0 0-1 0 0,0 0 0 0 0,-1 0 1 0 0,-1 0-1 0 0,-1 1 0 0 0,0 0 1 0 0,0 0-1 0 0,-1 0 0 0 0,-1 0 1 0 0,0 1-1 0 0,-1 0 0 0 0,0 1 1 0 0,-13-14-1 0 0,3 7-460 0 0,0 1 1 0 0,-1 1 0 0 0,-36-23-1 0 0,-21-5-6675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57.609"/>
    </inkml:context>
    <inkml:brush xml:id="br0">
      <inkml:brushProperty name="width" value="0.035" units="cm"/>
      <inkml:brushProperty name="height" value="0.035" units="cm"/>
      <inkml:brushProperty name="color" value="#F6630D"/>
    </inkml:brush>
  </inkml:definitions>
  <inkml:trace contextRef="#ctx0" brushRef="#br0">280 43 296 0 0,'24'-8'12092'0'0,"3"0"-6148"0"0,1 0-4374 0 0,-7 2-2279 0 0,1 2 0 0 0,-1 0 0 0 0,38 0 0 0 0,-56 3 753 0 0,0 1-1 0 0,0 0 1 0 0,0 1-1 0 0,0-1 1 0 0,0 0 0 0 0,-1 1-1 0 0,1-1 1 0 0,0 1-1 0 0,0 0 1 0 0,-1 0-1 0 0,1 0 1 0 0,0 1-1 0 0,-1-1 1 0 0,1 0-1 0 0,-1 1 1 0 0,0 0 0 0 0,1 0-1 0 0,2 3 1 0 0,-4-3-32 0 0,0-1 0 0 0,0 1 0 0 0,0 0 0 0 0,-1 0 0 0 0,1 0 0 0 0,-1 0 0 0 0,1 0 0 0 0,-1 0 0 0 0,0 0 0 0 0,0 0 0 0 0,0 0 1 0 0,0 0-1 0 0,0 0 0 0 0,-1 0 0 0 0,1-1 0 0 0,0 1 0 0 0,-1 0 0 0 0,1 0 0 0 0,-1 0 0 0 0,0 0 0 0 0,0 0 0 0 0,0-1 0 0 0,0 1 1 0 0,0 0-1 0 0,0-1 0 0 0,0 1 0 0 0,0 0 0 0 0,-3 1 0 0 0,-10 14 34 0 0,-1-1 0 0 0,-1 0 0 0 0,0-2 0 0 0,-1 0 0 0 0,-24 16 0 0 0,-99 52-264 0 0,116-68 305 0 0,-59 19-223 0 0,153-45 385 0 0,113-6-1 0 0,-158 17-243 0 0,0 2 0 0 0,0 0 0 0 0,0 1 0 0 0,-1 2 1 0 0,1 1-1 0 0,-1 0 0 0 0,0 2 0 0 0,26 11 0 0 0,-46-16-17 0 0,0-1 0 0 0,1 1-1 0 0,-2 0 1 0 0,1 1 0 0 0,0-1 0 0 0,0 1-1 0 0,-1 0 1 0 0,1 0 0 0 0,-1 0 0 0 0,0 0 0 0 0,0 0-1 0 0,0 1 1 0 0,-1 0 0 0 0,1-1 0 0 0,-1 1-1 0 0,0 0 1 0 0,0 0 0 0 0,0 0 0 0 0,2 6 0 0 0,-3-4-1 0 0,0 0 0 0 0,-1 0 0 0 0,0 1 0 0 0,0-1 0 0 0,0 0 0 0 0,-1 0 1 0 0,1 1-1 0 0,-1-1 0 0 0,-1 0 0 0 0,1 0 0 0 0,-1 0 0 0 0,-4 7 1 0 0,-5 11 176 0 0,-1-2 1 0 0,-1 0 0 0 0,-2 0 0 0 0,0-2 0 0 0,-27 30-1 0 0,17-25-40 0 0,-2-2 0 0 0,0 0-1 0 0,-1-2 1 0 0,-1-1-1 0 0,-1-1 1 0 0,-1-2 0 0 0,0-1-1 0 0,-1-2 1 0 0,-1-1-1 0 0,0-1 1 0 0,-44 9-1 0 0,71-19-110 0 0,0-1-1 0 0,-1 0 0 0 0,1 0 0 0 0,-1-1 0 0 0,1 0 1 0 0,-1 0-1 0 0,1 0 0 0 0,0-1 0 0 0,-1 0 0 0 0,1 0 1 0 0,-1-1-1 0 0,1 0 0 0 0,0 0 0 0 0,0 0 0 0 0,0-1 1 0 0,0 0-1 0 0,1 0 0 0 0,-1 0 0 0 0,-9-8 0 0 0,8 5-70 0 0,1-1-1 0 0,0 1 0 0 0,1-1 0 0 0,-1-1 0 0 0,1 1 0 0 0,0-1 0 0 0,1 0 0 0 0,0 0 1 0 0,0 0-1 0 0,1 0 0 0 0,0-1 0 0 0,0 1 0 0 0,-2-18 0 0 0,4 16-98 0 0,0 1-1 0 0,0-1 1 0 0,1 1-1 0 0,0-1 1 0 0,1 0-1 0 0,0 1 0 0 0,0-1 1 0 0,1 1-1 0 0,1-1 1 0 0,5-14-1 0 0,-1 8-549 0 0,0 1 0 0 0,1 0 1 0 0,1 1-1 0 0,1-1 0 0 0,13-15 0 0 0,2 1-4617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59.430"/>
    </inkml:context>
    <inkml:brush xml:id="br0">
      <inkml:brushProperty name="width" value="0.035" units="cm"/>
      <inkml:brushProperty name="height" value="0.035" units="cm"/>
      <inkml:brushProperty name="color" value="#F6630D"/>
    </inkml:brush>
  </inkml:definitions>
  <inkml:trace contextRef="#ctx0" brushRef="#br0">349 263 5785 0 0,'0'0'1067'0'0,"-7"9"2266"0"0,-11 13-2496 0 0,-4 5-418 0 0,1 2 0 0 0,2 0 0 0 0,1 1 0 0 0,-23 53 0 0 0,-42 137 3225 0 0,10-23-1969 0 0,97-291-1123 0 0,12 1-262 0 0,4 2 0 0 0,92-154 0 0 0,-106 205-284 0 0,2 1 1 0 0,2 1-1 0 0,1 1 0 0 0,1 2 0 0 0,2 1 1 0 0,2 2-1 0 0,75-53 0 0 0,-101 79-11 0 0,0 0-1 0 0,0 0 0 0 0,1 1 1 0 0,-1 0-1 0 0,1 1 0 0 0,0 0 1 0 0,0 1-1 0 0,19-3 1 0 0,-25 6-14 0 0,0-1 0 0 0,0 1 1 0 0,1 1-1 0 0,-1-1 0 0 0,0 1 1 0 0,0 0-1 0 0,1 0 0 0 0,-1 0 1 0 0,0 1-1 0 0,0 0 0 0 0,-1 0 1 0 0,1 0-1 0 0,0 1 0 0 0,-1-1 1 0 0,1 1-1 0 0,-1 0 0 0 0,0 1 0 0 0,0-1 1 0 0,0 1-1 0 0,7 7 0 0 0,-3 1-20 0 0,0-1 0 0 0,0 1 0 0 0,-1 1 0 0 0,-1-1-1 0 0,0 1 1 0 0,-1 0 0 0 0,0 0 0 0 0,-1 1-1 0 0,-1 0 1 0 0,0-1 0 0 0,0 1 0 0 0,-2 0-1 0 0,1 20 1 0 0,-2 9-11 0 0,-2-1-1 0 0,-2 1 1 0 0,-10 46 0 0 0,4-40 8 0 0,-2 0 1 0 0,-2-1-1 0 0,-3-1 1 0 0,-1 0 0 0 0,-2-2-1 0 0,-2 0 1 0 0,-3-1 0 0 0,-35 49-1 0 0,42-69 110 0 0,-1 0-1 0 0,0-1 1 0 0,-2-2-1 0 0,-1 0 1 0 0,0-1-1 0 0,-2-1 1 0 0,0-1-1 0 0,-1-1 1 0 0,-1-1-1 0 0,0-2 1 0 0,-1 0-1 0 0,-1-2 1 0 0,0-1-1 0 0,-56 14 1 0 0,73-23-45 0 0,-1 0-1 0 0,0 0 1 0 0,1-1 0 0 0,-1 0 0 0 0,0-1 0 0 0,0-1 0 0 0,0 0-1 0 0,-20-4 1 0 0,27 3-20 0 0,-1 0 0 0 0,1 0 0 0 0,-1 0 0 0 0,1-1 0 0 0,0 0 0 0 0,0 0 0 0 0,0 0 0 0 0,0 0 0 0 0,1-1 0 0 0,-1 0 0 0 0,1 0 0 0 0,0 0 0 0 0,0-1 0 0 0,1 1 0 0 0,-1-1 0 0 0,1 0 0 0 0,0 0 0 0 0,0 0 0 0 0,-4-10 0 0 0,-3-12-351 0 0,1 0-1 0 0,1-1 0 0 0,1-1 0 0 0,2 1 1 0 0,0-1-1 0 0,2 0 0 0 0,2 0 1 0 0,0 0-1 0 0,2 0 0 0 0,5-34 1 0 0,-3 50-103 0 0,1 1 1 0 0,0-1 0 0 0,0 1 0 0 0,1 0-1 0 0,1 0 1 0 0,0 1 0 0 0,1 0 0 0 0,9-13-1 0 0,-11 16 188 0 0,1 1-1 0 0,0 0 0 0 0,0 1 1 0 0,1-1-1 0 0,0 1 0 0 0,0 1 1 0 0,0-1-1 0 0,1 1 0 0 0,0 0 1 0 0,0 1-1 0 0,0 0 0 0 0,12-4 0 0 0,6 1-2799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1:59.960"/>
    </inkml:context>
    <inkml:brush xml:id="br0">
      <inkml:brushProperty name="width" value="0.035" units="cm"/>
      <inkml:brushProperty name="height" value="0.035" units="cm"/>
      <inkml:brushProperty name="color" value="#F6630D"/>
    </inkml:brush>
  </inkml:definitions>
  <inkml:trace contextRef="#ctx0" brushRef="#br0">80 980 7458 0 0,'-8'-2'691'0'0,"1"0"0"0"0,0-1 1 0 0,0 0-1 0 0,0 0 0 0 0,0 0 1 0 0,0-1-1 0 0,-6-5 0 0 0,11 8-433 0 0,1 0 0 0 0,0 0 0 0 0,-1-1 0 0 0,1 1 0 0 0,0-1-1 0 0,0 1 1 0 0,0-1 0 0 0,0 1 0 0 0,0-1 0 0 0,0 0 0 0 0,0 1-1 0 0,1-1 1 0 0,-1 0 0 0 0,1 0 0 0 0,-1 1 0 0 0,1-1-1 0 0,-1-3 1 0 0,8-23-217 0 0,20-17 431 0 0,1 1-1 0 0,57-69 0 0 0,-21 31-239 0 0,311-452 280 0 0,-398 582-843 0 0,3 1-1 0 0,-25 83 0 0 0,14-38 167 0 0,-41 103 59 0 0,-83 275 119 0 0,152-463 53 0 0,1 1 1 0 0,0 0-1 0 0,1-1 1 0 0,0 1-1 0 0,1 0 0 0 0,0 0 1 0 0,1 15-1 0 0,0-24-42 0 0,-1 1 0 0 0,1 0 0 0 0,-1-1 0 0 0,1 1 0 0 0,-1 0 0 0 0,1-1 0 0 0,0 1 0 0 0,0-1-1 0 0,0 1 1 0 0,0-1 0 0 0,0 1 0 0 0,0-1 0 0 0,0 0 0 0 0,0 0 0 0 0,1 1 0 0 0,-1-1-1 0 0,0 0 1 0 0,1 0 0 0 0,1 1 0 0 0,0-1 3 0 0,0-1-1 0 0,-1 1 1 0 0,1 0-1 0 0,0-1 1 0 0,0 0-1 0 0,0 0 1 0 0,0 0-1 0 0,-1 0 1 0 0,1 0-1 0 0,0 0 1 0 0,0-1-1 0 0,0 1 1 0 0,-1-1-1 0 0,1 0 1 0 0,5-2-1 0 0,5-3 6 0 0,-1 0 1 0 0,1-1-1 0 0,-1 0 0 0 0,-1-1 0 0 0,1-1 0 0 0,-1 0 0 0 0,-1 0 0 0 0,17-19 0 0 0,70-95 241 0 0,-79 98-223 0 0,82-116-69 0 0,128-244-1 0 0,-168 263-2018 0 0,46-135 0 0 0,-92 219-1192 0 0,-13 34 1549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2:00.682"/>
    </inkml:context>
    <inkml:brush xml:id="br0">
      <inkml:brushProperty name="width" value="0.035" units="cm"/>
      <inkml:brushProperty name="height" value="0.035" units="cm"/>
      <inkml:brushProperty name="color" value="#F6630D"/>
    </inkml:brush>
  </inkml:definitions>
  <inkml:trace contextRef="#ctx0" brushRef="#br0">896 83 3081 0 0,'1'-2'166'0'0,"0"0"1"0"0,0 0-1 0 0,-1 0 0 0 0,1-1 1 0 0,0 1-1 0 0,-1 0 1 0 0,1 0-1 0 0,-1-1 1 0 0,0 1-1 0 0,0 0 1 0 0,0-1-1 0 0,0 1 0 0 0,0 0 1 0 0,0-1-1 0 0,-1 1 1 0 0,1 0-1 0 0,-1 0 1 0 0,0-1-1 0 0,1 1 1 0 0,-1 0-1 0 0,0 0 1 0 0,0 0-1 0 0,-1 0 0 0 0,1 0 1 0 0,0 0-1 0 0,-1 0 1 0 0,1 0-1 0 0,-1 1 1 0 0,1-1-1 0 0,-4-2 1 0 0,0 2 40 0 0,0 0 1 0 0,0 0-1 0 0,0 0 1 0 0,0 0 0 0 0,0 1-1 0 0,0 0 1 0 0,-1 0 0 0 0,1 0-1 0 0,-1 1 1 0 0,1 0-1 0 0,0 0 1 0 0,-8 1 0 0 0,-1 0 514 0 0,1 1 0 0 0,-1 1 0 0 0,1 0-1 0 0,-1 1 1 0 0,1 0 0 0 0,-15 8 0 0 0,6-1-404 0 0,0 1 0 0 0,-37 26 0 0 0,7 4-523 0 0,-71 73 0 0 0,116-108 232 0 0,3-4 43 0 0,0 0 1 0 0,0 0-1 0 0,1 1 0 0 0,-1-1 1 0 0,1 1-1 0 0,0 0 0 0 0,0 0 1 0 0,0 0-1 0 0,1 0 0 0 0,0 0 1 0 0,-1 1-1 0 0,-1 5 0 0 0,5-9-30 0 0,0 0-1 0 0,-1-1 0 0 0,1 1 1 0 0,0 0-1 0 0,-1-1 1 0 0,1 1-1 0 0,0-1 0 0 0,0 1 1 0 0,0 0-1 0 0,0-1 0 0 0,-1 0 1 0 0,1 1-1 0 0,0-1 0 0 0,0 0 1 0 0,0 1-1 0 0,0-1 1 0 0,0 0-1 0 0,0 0 0 0 0,0 0 1 0 0,0 0-1 0 0,0 0 0 0 0,2 0 1 0 0,28 0-77 0 0,-25 0 105 0 0,38 0-14 0 0,0 2 0 0 0,45 8 0 0 0,-76-8-39 0 0,1 1 1 0 0,-1 0-1 0 0,0 1 0 0 0,0 1 1 0 0,0 0-1 0 0,-1 0 0 0 0,1 2 0 0 0,-1-1 1 0 0,0 1-1 0 0,19 17 0 0 0,-26-19-20 0 0,0 0 0 0 0,0 0-1 0 0,-1 0 1 0 0,0 1 0 0 0,0-1-1 0 0,0 1 1 0 0,-1 0 0 0 0,0 1-1 0 0,0-1 1 0 0,0 0 0 0 0,-1 1-1 0 0,0 0 1 0 0,2 12-1 0 0,-3-8-9 0 0,0-1-1 0 0,-1 1 0 0 0,0-1 0 0 0,-1 1 0 0 0,0-1 0 0 0,-1 1 0 0 0,0-1 0 0 0,-6 16 0 0 0,2-9-3 0 0,-1 0 1 0 0,0-1-1 0 0,-2 0 1 0 0,0 0-1 0 0,0-1 1 0 0,-2 0 0 0 0,0-1-1 0 0,0 0 1 0 0,-1-1-1 0 0,-21 18 1 0 0,2-10 61 0 0,-1-1 1 0 0,-1-2-1 0 0,0-1 0 0 0,-2-1 0 0 0,1-2 1 0 0,-2-1-1 0 0,0-2 0 0 0,0-2 1 0 0,-1-1-1 0 0,0-2 0 0 0,0-1 0 0 0,-40-1 1 0 0,64-4-192 0 0,0 0 1 0 0,0-1-1 0 0,0 0 1 0 0,0-1-1 0 0,1-1 0 0 0,-1 0 1 0 0,1 0-1 0 0,0-1 1 0 0,0-1-1 0 0,-16-8 1 0 0,-3-7-6059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2:01.504"/>
    </inkml:context>
    <inkml:brush xml:id="br0">
      <inkml:brushProperty name="width" value="0.035" units="cm"/>
      <inkml:brushProperty name="height" value="0.035" units="cm"/>
      <inkml:brushProperty name="color" value="#F6630D"/>
    </inkml:brush>
  </inkml:definitions>
  <inkml:trace contextRef="#ctx0" brushRef="#br0">210 3 3081 0 0,'0'0'198'0'0,"0"0"0"0"0,0-1 1 0 0,-1 1-1 0 0,1 0 1 0 0,0 0-1 0 0,0 0 0 0 0,0 0 1 0 0,0 0-1 0 0,-1-1 0 0 0,1 1 1 0 0,0 0-1 0 0,0 0 1 0 0,0 0-1 0 0,-1 0 0 0 0,1 0 1 0 0,0 0-1 0 0,0 0 0 0 0,-1 0 1 0 0,1 0-1 0 0,0 0 1 0 0,0 0-1 0 0,-1 0 0 0 0,1 0 1 0 0,0 0-1 0 0,0 0 0 0 0,0 0 1 0 0,-1 0-1 0 0,1 0 1 0 0,0 0-1 0 0,0 0 0 0 0,0 0 1 0 0,-1 1-1 0 0,1-1 0 0 0,0 0 1 0 0,0 0-1 0 0,0 0 1 0 0,-1 0-1 0 0,1 0 0 0 0,0 0 1 0 0,0 1-1 0 0,0-1 0 0 0,-1 0 1 0 0,-6 16 3471 0 0,-3 30-3123 0 0,6-26 571 0 0,-61 183-591 0 0,36-119-206 0 0,3 2-1 0 0,4 0 1 0 0,-14 112 0 0 0,35-186-300 0 0,1 0 0 0 0,-1 0 0 0 0,2 0 0 0 0,0 0 0 0 0,0 0 0 0 0,1 0 0 0 0,1 0 0 0 0,4 12 0 0 0,-6-21-14 0 0,0-1 0 0 0,0 1 0 0 0,0-1 0 0 0,0 0 0 0 0,1 0 0 0 0,-1 1 0 0 0,1-1 0 0 0,-1 0 0 0 0,1 0 0 0 0,0 0 0 0 0,0-1 0 0 0,0 1 0 0 0,0 0 0 0 0,0-1 0 0 0,1 1 0 0 0,-1-1 0 0 0,3 1 0 0 0,-2-1-4 0 0,0 0-1 0 0,1-1 1 0 0,-1 0 0 0 0,0 1-1 0 0,1-1 1 0 0,-1 0 0 0 0,0-1-1 0 0,0 1 1 0 0,1-1 0 0 0,-1 1-1 0 0,0-1 1 0 0,0 0-1 0 0,0 0 1 0 0,0 0 0 0 0,0-1-1 0 0,0 1 1 0 0,4-4 0 0 0,10-5 12 0 0,-1-1 0 0 0,-1-1 0 0 0,0 0 0 0 0,0-1 0 0 0,-1-1 0 0 0,22-28 0 0 0,65-105 327 0 0,-82 117-360 0 0,11-19-204 0 0,-2-2-1 0 0,-2-1 1 0 0,-3-1 0 0 0,-2-1-1 0 0,-3 0 1 0 0,-1-2 0 0 0,9-66-1 0 0,-25 112-690 0 0,-4 12-1573 0 0,-3 15-2971 0 0,3-4 1577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2:02.055"/>
    </inkml:context>
    <inkml:brush xml:id="br0">
      <inkml:brushProperty name="width" value="0.035" units="cm"/>
      <inkml:brushProperty name="height" value="0.035" units="cm"/>
      <inkml:brushProperty name="color" value="#F6630D"/>
    </inkml:brush>
  </inkml:definitions>
  <inkml:trace contextRef="#ctx0" brushRef="#br0">182 379 1464 0 0,'1'-6'14326'0'0,"-9"33"-13704"0"0,2-1-1 0 0,-5 56 1 0 0,-3 15-557 0 0,2-43 80 0 0,-2 0 1 0 0,-2-1 0 0 0,-2 0-1 0 0,-47 91 1 0 0,64-143-121 0 0,1 0 1 0 0,0 0-1 0 0,-1 0 0 0 0,1 0 0 0 0,-1 0 1 0 0,0 0-1 0 0,1 0 0 0 0,-1 0 1 0 0,0 0-1 0 0,1 0 0 0 0,-1 0 1 0 0,0 0-1 0 0,0 0 0 0 0,0-1 1 0 0,0 1-1 0 0,0 0 0 0 0,0-1 0 0 0,-2 2 1 0 0,0-19 265 0 0,13-47-60 0 0,-9 56-210 0 0,19-104 66 0 0,5 2 0 0 0,4 0 0 0 0,63-154 0 0 0,-77 232-121 0 0,1 1 0 0 0,1 1 0 0 0,27-36 0 0 0,-32 51 13 0 0,1-1 0 0 0,0 1 0 0 0,2 1 0 0 0,-1 0 0 0 0,2 1 0 0 0,-1 1 0 0 0,20-11 0 0 0,-32 21 15 0 0,0 0 0 0 0,0 0-1 0 0,0 1 1 0 0,1 0 0 0 0,-1-1 0 0 0,0 1-1 0 0,1 0 1 0 0,-1 1 0 0 0,0-1 0 0 0,1 0-1 0 0,-1 1 1 0 0,1 0 0 0 0,-1 0-1 0 0,1 0 1 0 0,-1 0 0 0 0,1 1 0 0 0,-1-1-1 0 0,1 1 1 0 0,3 1 0 0 0,-3 0-16 0 0,0 0 0 0 0,0 1 0 0 0,0-1 0 0 0,0 1 0 0 0,0 0 0 0 0,-1 0-1 0 0,1 0 1 0 0,-1 0 0 0 0,0 1 0 0 0,0 0 0 0 0,0-1 0 0 0,4 8 0 0 0,0 2-43 0 0,0 1-1 0 0,-1 0 1 0 0,0 0-1 0 0,-2 0 1 0 0,1 1-1 0 0,-2 0 0 0 0,4 26 1 0 0,-5-7-68 0 0,-2-1 0 0 0,-1 1 0 0 0,-1-1 0 0 0,-2 1 0 0 0,-1-1 0 0 0,-2 0 1 0 0,-1-1-1 0 0,-2 0 0 0 0,-1 0 0 0 0,-19 38 0 0 0,11-32 219 0 0,-2-1-1 0 0,-1 0 1 0 0,-2-2 0 0 0,-1-1 0 0 0,-2-1-1 0 0,-1-1 1 0 0,-54 47 0 0 0,29-39 312 0 0,49-37-357 0 0,0 0 0 0 0,-1-1 0 0 0,0 1 0 0 0,0-1 0 0 0,1 0 0 0 0,-1 0 0 0 0,0-1-1 0 0,0 0 1 0 0,-1 0 0 0 0,-6 1 0 0 0,11-2-46 0 0,0 0 1 0 0,0-1-1 0 0,0 1 1 0 0,0 0-1 0 0,-1 0 0 0 0,1-1 1 0 0,0 1-1 0 0,0-1 0 0 0,0 1 1 0 0,0-1-1 0 0,0 0 1 0 0,0 1-1 0 0,1-1 0 0 0,-1 0 1 0 0,0 0-1 0 0,0 1 0 0 0,0-1 1 0 0,1 0-1 0 0,-1 0 1 0 0,0 0-1 0 0,1 0 0 0 0,-1 0 1 0 0,1 0-1 0 0,-1 0 1 0 0,1 0-1 0 0,-1 0 0 0 0,1 0 1 0 0,0-1-1 0 0,0 1 0 0 0,-1 0 1 0 0,1 0-1 0 0,0-2 1 0 0,-1-42-372 0 0,2 38 320 0 0,23-308-3738 0 0,-22 291 3314 0 0,1 0 1 0 0,1 1-1 0 0,1-1 1 0 0,11-29 0 0 0,-11 40-340 0 0,1 1 1 0 0,0 0 0 0 0,1 0 0 0 0,0 1 0 0 0,13-17 0 0 0,0 7-2205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2:02.621"/>
    </inkml:context>
    <inkml:brush xml:id="br0">
      <inkml:brushProperty name="width" value="0.035" units="cm"/>
      <inkml:brushProperty name="height" value="0.035" units="cm"/>
      <inkml:brushProperty name="color" value="#F6630D"/>
    </inkml:brush>
  </inkml:definitions>
  <inkml:trace contextRef="#ctx0" brushRef="#br0">233 513 3081 0 0,'6'-21'1623'0'0,"-6"19"-1193"0"0,1 1-1 0 0,-1-1 0 0 0,0 0 1 0 0,0 1-1 0 0,0-1 1 0 0,0 0-1 0 0,0 1 0 0 0,0-1 1 0 0,0 0-1 0 0,0 0 1 0 0,-1 1-1 0 0,1-1 0 0 0,-1 0 1 0 0,1 1-1 0 0,-1-1 1 0 0,0 1-1 0 0,-1-3 722 0 0,-5 38 2024 0 0,0-3-3076 0 0,-2 1 0 0 0,0-1 0 0 0,-3-1 0 0 0,0 0 0 0 0,-2 0 0 0 0,-1-1 0 0 0,-1-1-1 0 0,-2-1 1 0 0,0 0 0 0 0,-2-1 0 0 0,-29 29 0 0 0,26-36 507 0 0,18-22 0 0 0,8-15-432 0 0,32-106 73 0 0,54-163-276 0 0,-76 258 20 0 0,1 1-1 0 0,1 0 0 0 0,1 2 0 0 0,1-1 1 0 0,2 2-1 0 0,0 1 0 0 0,2 0 0 0 0,1 1 1 0 0,29-23-1 0 0,-23 23 59 0 0,0 2 0 0 0,2 0 1 0 0,1 2-1 0 0,0 2 0 0 0,2 1 0 0 0,0 1 0 0 0,61-18 0 0 0,-81 29-58 0 0,0 2 0 0 0,1 0-1 0 0,-1 0 1 0 0,1 1-1 0 0,-1 1 1 0 0,1 0-1 0 0,0 1 1 0 0,-1 0-1 0 0,1 1 1 0 0,-1 1-1 0 0,16 4 1 0 0,-24-5-12 0 0,-1-1 1 0 0,1 1-1 0 0,-1 0 1 0 0,0 0-1 0 0,0 0 1 0 0,0 1-1 0 0,0-1 0 0 0,0 1 1 0 0,0 0-1 0 0,-1 0 1 0 0,1 0-1 0 0,-1 1 1 0 0,0-1-1 0 0,0 1 1 0 0,0 0-1 0 0,-1 0 1 0 0,1 0-1 0 0,-1 0 0 0 0,0 0 1 0 0,0 0-1 0 0,0 1 1 0 0,-1-1-1 0 0,0 1 1 0 0,1-1-1 0 0,-1 1 1 0 0,-1-1-1 0 0,1 1 0 0 0,-1 0 1 0 0,0 0-1 0 0,0-1 1 0 0,0 1-1 0 0,-1 0 1 0 0,0-1-1 0 0,1 1 1 0 0,-3 5-1 0 0,-1 2 20 0 0,0-1 0 0 0,-1 0 0 0 0,0 0-1 0 0,-1 0 1 0 0,0-1 0 0 0,-1 1 0 0 0,0-2 0 0 0,0 1 0 0 0,-1-1 0 0 0,0 0 0 0 0,-15 12-1 0 0,-4 2 204 0 0,-1-2 0 0 0,-52 31 0 0 0,46-33 42 0 0,-66 28-1 0 0,88-42-243 0 0,0-1 0 0 0,0-1 0 0 0,-1 1-1 0 0,1-2 1 0 0,-1 0 0 0 0,0 0 0 0 0,1-1 0 0 0,-1-1 0 0 0,-21-2 0 0 0,31 2-69 0 0,0-1 1 0 0,0 0 0 0 0,0 0-1 0 0,0 0 1 0 0,0-1-1 0 0,0 1 1 0 0,0 0 0 0 0,0-1-1 0 0,1 0 1 0 0,-1 0 0 0 0,1 0-1 0 0,-1 0 1 0 0,1 0 0 0 0,-4-4-1 0 0,3 2-385 0 0,0 0 0 0 0,1-1 0 0 0,-1 1 0 0 0,1 0 0 0 0,0-1 0 0 0,0 0 0 0 0,0 1 0 0 0,1-1 0 0 0,-2-5 0 0 0,2 5-119 0 0,0 0 0 0 0,0 0 0 0 0,1-1 0 0 0,0 1 0 0 0,0 0 0 0 0,0 0-1 0 0,0 0 1 0 0,1-1 0 0 0,0 1 0 0 0,0 0 0 0 0,0 0 0 0 0,1 0 0 0 0,0 0 0 0 0,0 0 0 0 0,0 1 0 0 0,0-1 0 0 0,1 1-1 0 0,5-9 1 0 0,4 1 179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1.998"/>
    </inkml:context>
    <inkml:brush xml:id="br0">
      <inkml:brushProperty name="width" value="0.035" units="cm"/>
      <inkml:brushProperty name="height" value="0.035" units="cm"/>
      <inkml:brushProperty name="color" value="#004F8B"/>
    </inkml:brush>
  </inkml:definitions>
  <inkml:trace contextRef="#ctx0" brushRef="#br0">41 80 3681 0 0,'4'-3'991'0'0,"1"0"0"0"0,-1 1 0 0 0,1-1 0 0 0,-1 1 0 0 0,1 0 0 0 0,0 1 0 0 0,0-1 0 0 0,7-1 0 0 0,-2 1-285 0 0,1-1 0 0 0,-1 0 0 0 0,0-1 0 0 0,0 0 0 0 0,13-8 0 0 0,-14 7-459 0 0,1 1-1 0 0,-1 0 1 0 0,1 0 0 0 0,0 0-1 0 0,0 1 1 0 0,18-2 0 0 0,-23 4-251 0 0,0 0 1 0 0,0 1-1 0 0,1 0 0 0 0,-1 0 1 0 0,0 1-1 0 0,0-1 1 0 0,0 1-1 0 0,0 0 1 0 0,0 1-1 0 0,0-1 1 0 0,0 1-1 0 0,0 0 0 0 0,-1 0 1 0 0,1 0-1 0 0,0 1 1 0 0,-1 0-1 0 0,0 0 1 0 0,0 0-1 0 0,0 0 1 0 0,0 0-1 0 0,5 7 0 0 0,-5-5-68 0 0,-1 1-1 0 0,0 0 0 0 0,0-1 0 0 0,0 1 0 0 0,-1 0 0 0 0,0 1 0 0 0,0-1 0 0 0,0 0 0 0 0,-1 1 0 0 0,0-1 0 0 0,0 1 1 0 0,-1-1-1 0 0,1 1 0 0 0,-1-1 0 0 0,-1 1 0 0 0,-1 11 0 0 0,0-7 53 0 0,-1 1 0 0 0,0-1 0 0 0,0 1 0 0 0,-1-1 0 0 0,-1 0 0 0 0,0-1 0 0 0,0 1 0 0 0,-1-1 0 0 0,0 0 0 0 0,-1 0 0 0 0,-15 16 0 0 0,-2-2-101 0 0,-1-2 0 0 0,-49 35 0 0 0,-24 20-115 0 0,87-67 222 0 0,0 0 0 0 0,1 2 0 0 0,1-1 0 0 0,0 1 0 0 0,0 0 0 0 0,-8 19-1 0 0,14-28 47 0 0,2 0-1 0 0,-1 0 1 0 0,0 1-1 0 0,1-1 1 0 0,-1 1-1 0 0,1 0 1 0 0,0-1-1 0 0,0 1 1 0 0,1 0-1 0 0,-1 0 1 0 0,1-1-1 0 0,0 1 1 0 0,0 0-1 0 0,0 0 1 0 0,0 0-1 0 0,1 0 1 0 0,-1-1-1 0 0,1 1 0 0 0,0 0 1 0 0,0-1-1 0 0,0 1 1 0 0,1 0-1 0 0,-1-1 1 0 0,1 0-1 0 0,0 1 1 0 0,0-1-1 0 0,0 0 1 0 0,1 0-1 0 0,3 5 1 0 0,0-4 34 0 0,1 1 0 0 0,-1-1 0 0 0,1 0 0 0 0,-1 0 0 0 0,1-1 1 0 0,0 0-1 0 0,0-1 0 0 0,0 1 0 0 0,1-1 0 0 0,-1 0 0 0 0,1-1 0 0 0,-1 0 1 0 0,1 0-1 0 0,8-1 0 0 0,21 0-114 0 0,0-2 1 0 0,0-1-1 0 0,0-3 1 0 0,0 0-1 0 0,-1-3 1 0 0,0-1-1 0 0,-1-1 0 0 0,61-29 1 0 0,-88 35-112 0 0,-1 0 1 0 0,0 0-1 0 0,0-1 1 0 0,0 1-1 0 0,0-2 1 0 0,-1 1-1 0 0,7-10 1 0 0,-11 14-42 0 0,-1 0 1 0 0,1 0-1 0 0,-1-1 1 0 0,0 1 0 0 0,0 0-1 0 0,0-1 1 0 0,0 1-1 0 0,0-1 1 0 0,0 1 0 0 0,-1-1-1 0 0,1 1 1 0 0,-1-6-1 0 0,0 7-72 0 0,0-1-1 0 0,0 1 1 0 0,-1-1 0 0 0,1 1-1 0 0,-1-1 1 0 0,1 1-1 0 0,-1-1 1 0 0,0 1 0 0 0,0 0-1 0 0,1-1 1 0 0,-1 1-1 0 0,0 0 1 0 0,0-1 0 0 0,0 1-1 0 0,0 0 1 0 0,0 0-1 0 0,-1 0 1 0 0,1 0 0 0 0,0 0-1 0 0,-1 0 1 0 0,1 1-1 0 0,0-1 1 0 0,-3-1 0 0 0,-3-1-2953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2.611"/>
    </inkml:context>
    <inkml:brush xml:id="br0">
      <inkml:brushProperty name="width" value="0.035" units="cm"/>
      <inkml:brushProperty name="height" value="0.035" units="cm"/>
      <inkml:brushProperty name="color" value="#004F8B"/>
    </inkml:brush>
  </inkml:definitions>
  <inkml:trace contextRef="#ctx0" brushRef="#br0">1 138 13883 0 0,'3'-3'305'0'0,"1"1"0"0"0,-1 0 1 0 0,1 0-1 0 0,0 0 0 0 0,0 0 0 0 0,0 1 0 0 0,6-2 1 0 0,-6 2-277 0 0,4-2-599 0 0,-1 0 1 0 0,-1-1-1 0 0,1 1 0 0 0,0-1 0 0 0,-1 0 1 0 0,0-1-1 0 0,0 0 0 0 0,0 0 1 0 0,-1 0-1 0 0,0 0 0 0 0,0-1 0 0 0,0 0 1 0 0,0 0-1 0 0,-1 0 0 0 0,0-1 0 0 0,0 0 1 0 0,-1 1-1 0 0,3-9 0 0 0,1 0-14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3.221"/>
    </inkml:context>
    <inkml:brush xml:id="br0">
      <inkml:brushProperty name="width" value="0.035" units="cm"/>
      <inkml:brushProperty name="height" value="0.035" units="cm"/>
      <inkml:brushProperty name="color" value="#004F8B"/>
    </inkml:brush>
  </inkml:definitions>
  <inkml:trace contextRef="#ctx0" brushRef="#br0">0 133 3081 0 0,'1'-1'122'0'0,"-1"1"1"0"0,1-1 0 0 0,-1 0-1 0 0,0 1 1 0 0,1-1-1 0 0,-1 1 1 0 0,1-1 0 0 0,-1 0-1 0 0,1 1 1 0 0,-1-1 0 0 0,1 1-1 0 0,0 0 1 0 0,-1-1-1 0 0,1 1 1 0 0,0-1 0 0 0,-1 1-1 0 0,1 0 1 0 0,0 0 0 0 0,-1-1-1 0 0,1 1 1 0 0,0 0 0 0 0,0 0-1 0 0,-1 0 1 0 0,1 0-1 0 0,0 0 1 0 0,0 0 0 0 0,-1 0-1 0 0,1 0 1 0 0,1 0 0 0 0,29 1 2249 0 0,-25-1-2474 0 0,49 3 1432 0 0,-24 0-1160 0 0,0-2 0 0 0,0-1 0 0 0,0-2 0 0 0,31-5 0 0 0,-4-8-48 0 0,0-2-1 0 0,93-42 1 0 0,-97 36 243 0 0,-28 15-124 0 0,-22 11-475 0 0,-13 10-360 0 0,-52 48-261 0 0,-4-3 0 0 0,-125 87-1 0 0,175-135 837 0 0,-47 37-53 0 0,58-43 68 0 0,0-1 1 0 0,0 1-1 0 0,0 0 1 0 0,1 0-1 0 0,-1 1 1 0 0,1-1 0 0 0,0 1-1 0 0,0 0 1 0 0,1 0-1 0 0,-4 9 1 0 0,5-13 5 0 0,1 0-1 0 0,0 0 1 0 0,0 0 0 0 0,0 0-1 0 0,0 0 1 0 0,0 0 0 0 0,0 0-1 0 0,0-1 1 0 0,0 1 0 0 0,0 0-1 0 0,1 0 1 0 0,-1 0 0 0 0,0 0 0 0 0,1 0-1 0 0,-1 0 1 0 0,0-1 0 0 0,1 1-1 0 0,-1 0 1 0 0,1 0 0 0 0,-1-1-1 0 0,1 1 1 0 0,-1 0 0 0 0,1 0 0 0 0,0-1-1 0 0,-1 1 1 0 0,1-1 0 0 0,0 1-1 0 0,0-1 1 0 0,-1 1 0 0 0,1-1-1 0 0,0 1 1 0 0,0-1 0 0 0,0 0-1 0 0,0 1 1 0 0,0-1 0 0 0,-1 0 0 0 0,1 0-1 0 0,0 1 1 0 0,0-1 0 0 0,0 0-1 0 0,0 0 1 0 0,0 0 0 0 0,0 0-1 0 0,0 0 1 0 0,1-1 0 0 0,52-5 151 0 0,-45 4-112 0 0,-4 2 29 0 0,33-6 453 0 0,-1 2 1 0 0,53 0-1 0 0,-81 4-653 0 0,1 1 0 0 0,-1 0 0 0 0,0 0-1 0 0,1 1 1 0 0,-1 0 0 0 0,0 0-1 0 0,0 1 1 0 0,0 0 0 0 0,0 1 0 0 0,0 0-1 0 0,-1 1 1 0 0,0-1 0 0 0,0 2-1 0 0,0-1 1 0 0,7 7 0 0 0,-12-9-4 0 0,0 0 0 0 0,0 1 0 0 0,0-1 0 0 0,-1 0 0 0 0,0 1-1 0 0,1-1 1 0 0,-1 1 0 0 0,-1 0 0 0 0,1-1 0 0 0,0 1 0 0 0,-1 0 0 0 0,0 0 0 0 0,0 0 0 0 0,0 0 0 0 0,0 1 0 0 0,-1-1 0 0 0,0 6 0 0 0,0-3-10 0 0,-1-1-1 0 0,0 0 1 0 0,-1 1 0 0 0,0-1 0 0 0,0 0 0 0 0,0 0-1 0 0,-1 0 1 0 0,1 0 0 0 0,-1 0 0 0 0,-5 6 0 0 0,-4 4 57 0 0,0-1 0 0 0,-1 0 0 0 0,-1-1 0 0 0,0 0 0 0 0,-1-1 0 0 0,-23 15 0 0 0,8-9 220 0 0,0-1 0 0 0,-1-2 1 0 0,0-2-1 0 0,-2 0 0 0 0,-39 10 0 0 0,71-23-184 0 0,0-1 1 0 0,0 1-1 0 0,0-1 0 0 0,0 0 0 0 0,0 1 1 0 0,0-1-1 0 0,-1 0 0 0 0,1 1 0 0 0,0-1 1 0 0,0 0-1 0 0,0 0 0 0 0,-1 0 0 0 0,1 0 1 0 0,0 0-1 0 0,0 0 0 0 0,0-1 0 0 0,-1 1 1 0 0,1 0-1 0 0,-2-1 0 0 0,14-15-1884 0 0,36-16 896 0 0,5 13 1039 0 0,-33 12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18.241"/>
    </inkml:context>
    <inkml:brush xml:id="br0">
      <inkml:brushProperty name="width" value="0.035" units="cm"/>
      <inkml:brushProperty name="height" value="0.035" units="cm"/>
      <inkml:brushProperty name="color" value="#008C3A"/>
    </inkml:brush>
  </inkml:definitions>
  <inkml:trace contextRef="#ctx0" brushRef="#br0">8187 717 1352 0 0,'9'0'726'0'0,"0"-1"0"0"0,0 1-1 0 0,0 1 1 0 0,0-1 0 0 0,-1 1 0 0 0,17 5-1 0 0,-19-5-591 0 0,1 1 0 0 0,-1 0 0 0 0,0 1 0 0 0,0 0 0 0 0,0 0 0 0 0,0 0 0 0 0,0 1 0 0 0,0-1 0 0 0,7 8 0 0 0,-8 0 2528 0 0,-16-21 5524 0 0,-5-14-7824 0 0,-2 1 0 0 0,0 0 0 0 0,-2 1-1 0 0,0 1 1 0 0,-1 1 0 0 0,-1 1 0 0 0,-1 1 0 0 0,-1 1 0 0 0,-1 2 0 0 0,0 0-1 0 0,-28-12 1 0 0,-43-16 51 0 0,-171-50 0 0 0,261 92-400 0 0,-515-125-169 0 0,-11 40 1007 0 0,339 58-534 0 0,-1065-99 1920 0 0,934 115-1564 0 0,0 15-1 0 0,0 13 1 0 0,-497 90 0 0 0,515-47-464 0 0,-652 112 450 0 0,233-85 840 0 0,566-76-1279 0 0,0-7-1 0 0,-252-28 1 0 0,67-47-220 0 0,184 32 0 0 0,155 39-262 0 0,0 0 0 0 0,0 0 1 0 0,0 0-1 0 0,0 1 0 0 0,0-1 0 0 0,-1 1 0 0 0,1 0 0 0 0,0 1 1 0 0,0-1-1 0 0,0 1 0 0 0,0 0 0 0 0,0 1 0 0 0,0-1 1 0 0,-8 4-1 0 0,9-2-17 0 0,1-1 0 0 0,-1 1 0 0 0,1 0 0 0 0,-1 0 0 0 0,1 0 0 0 0,0 1 1 0 0,0-1-1 0 0,1 1 0 0 0,-1 0 0 0 0,1-1 0 0 0,-1 1 0 0 0,1 0 0 0 0,1 1 0 0 0,-1-1 0 0 0,0 0 1 0 0,1 0-1 0 0,-1 6 0 0 0,-5 20-1325 0 0,2 2 1 0 0,-3 59-1 0 0,5-17-5426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3.405"/>
    </inkml:context>
    <inkml:brush xml:id="br0">
      <inkml:brushProperty name="width" value="0.035" units="cm"/>
      <inkml:brushProperty name="height" value="0.035" units="cm"/>
      <inkml:brushProperty name="color" value="#004F8B"/>
    </inkml:brush>
  </inkml:definitions>
  <inkml:trace contextRef="#ctx0" brushRef="#br0">59 0 4321 0 0,'-3'6'692'0'0,"1"0"-1"0"0,0 0 1 0 0,0 1 0 0 0,0-1 0 0 0,1 1 0 0 0,0-1-1 0 0,0 13 1 0 0,-5 22 1972 0 0,1-23-2662 0 0,-1-1 1 0 0,0 0 0 0 0,-16 30-1 0 0,33-79-5990 0 0,-2 14 3144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3.733"/>
    </inkml:context>
    <inkml:brush xml:id="br0">
      <inkml:brushProperty name="width" value="0.035" units="cm"/>
      <inkml:brushProperty name="height" value="0.035" units="cm"/>
      <inkml:brushProperty name="color" value="#004F8B"/>
    </inkml:brush>
  </inkml:definitions>
  <inkml:trace contextRef="#ctx0" brushRef="#br0">1 1 5409 0 0,'6'0'848'0'0,"-1"0"0"0"0,1 0 0 0 0,0 0 0 0 0,-1 1 0 0 0,1 0 0 0 0,0 0 0 0 0,-1 1 0 0 0,0-1 0 0 0,7 4 0 0 0,-10-4-879 0 0,0 0 0 0 0,-1 0-1 0 0,1 1 1 0 0,-1-1 0 0 0,0 1-1 0 0,1-1 1 0 0,-1 1 0 0 0,0-1-1 0 0,0 1 1 0 0,0 0-1 0 0,0-1 1 0 0,0 1 0 0 0,0 0-1 0 0,0 0 1 0 0,-1 0 0 0 0,1 0-1 0 0,-1 0 1 0 0,1 0 0 0 0,-1 0-1 0 0,0 0 1 0 0,1 0 0 0 0,-1 0-1 0 0,0 0 1 0 0,-1 0 0 0 0,1 0-1 0 0,0 0 1 0 0,-1 0-1 0 0,0 2 1 0 0,0 3-153 0 0,0 1 0 0 0,0 0 0 0 0,1-1 0 0 0,0 1 1 0 0,0-1-1 0 0,1 1 0 0 0,0 0 0 0 0,0-1 0 0 0,0 1 0 0 0,1-1 0 0 0,1 0 0 0 0,3 10 0 0 0,-4-13 229 0 0,1-1 0 0 0,-1 1 0 0 0,1 0 0 0 0,0-1 0 0 0,0 1-1 0 0,1-1 1 0 0,-1 0 0 0 0,1 0 0 0 0,-1 0 0 0 0,1-1 0 0 0,0 1-1 0 0,0-1 1 0 0,0 0 0 0 0,0 0 0 0 0,0 0 0 0 0,1 0 0 0 0,-1-1-1 0 0,1 0 1 0 0,-1 0 0 0 0,1 0 0 0 0,6 0 0 0 0,8 0 104 0 0,1-1 0 0 0,-1-1 1 0 0,0 0-1 0 0,0-2 0 0 0,0 0 1 0 0,32-10-1 0 0,108-47-1138 0 0,-124 43-147 0 0,-2-2-2703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3.968"/>
    </inkml:context>
    <inkml:brush xml:id="br0">
      <inkml:brushProperty name="width" value="0.035" units="cm"/>
      <inkml:brushProperty name="height" value="0.035" units="cm"/>
      <inkml:brushProperty name="color" value="#004F8B"/>
    </inkml:brush>
  </inkml:definitions>
  <inkml:trace contextRef="#ctx0" brushRef="#br0">118 1 9362 0 0,'-4'17'634'0'0,"1"0"-1"0"0,1 1 1 0 0,0-1-1 0 0,1 36 1 0 0,0 2 248 0 0,-5-3 123 0 0,-1 0-1 0 0,-26 86 0 0 0,-19 19-5126 0 0,50-153 3571 0 0,2-3 207 0 0,-1 0 0 0 0,0 1 0 0 0,1-1 0 0 0,0 0 0 0 0,-1 0 0 0 0,1 0 0 0 0,-1 1 0 0 0,1-1 0 0 0,0 0 0 0 0,0 0 0 0 0,0 1 0 0 0,0-1 0 0 0,0 0 0 0 0,0 0 0 0 0,0 1 0 0 0,0-1 0 0 0,0 0 0 0 0,1 3 0 0 0,2-1-1959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4.202"/>
    </inkml:context>
    <inkml:brush xml:id="br0">
      <inkml:brushProperty name="width" value="0.035" units="cm"/>
      <inkml:brushProperty name="height" value="0.035" units="cm"/>
      <inkml:brushProperty name="color" value="#004F8B"/>
    </inkml:brush>
  </inkml:definitions>
  <inkml:trace contextRef="#ctx0" brushRef="#br0">100 1 4001 0 0,'-6'5'1025'0'0,"0"0"0"0"0,1 1-1 0 0,-1-1 1 0 0,1 2 0 0 0,0-1 0 0 0,1 0 0 0 0,0 1 0 0 0,0 0 0 0 0,0 0 0 0 0,-3 9-1 0 0,-11 17-85 0 0,-4-3-1285 0 0,19-28-1212 0 0,12-21-430 0 0,9-16-227 0 0,-6 13 943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4.687"/>
    </inkml:context>
    <inkml:brush xml:id="br0">
      <inkml:brushProperty name="width" value="0.035" units="cm"/>
      <inkml:brushProperty name="height" value="0.035" units="cm"/>
      <inkml:brushProperty name="color" value="#004F8B"/>
    </inkml:brush>
  </inkml:definitions>
  <inkml:trace contextRef="#ctx0" brushRef="#br0">13 1 2272 0 0,'5'-1'1147'0'0,"1"1"-1"0"0,0 0 0 0 0,0 0 1 0 0,-1 1-1 0 0,1 0 0 0 0,0 0 1 0 0,-1 0-1 0 0,10 4 0 0 0,1 13 2024 0 0,-8 17-3726 0 0,-8-26 439 0 0,-1 1 0 0 0,0-1 0 0 0,0 1 0 0 0,-1-1 1 0 0,0 0-1 0 0,0 0 0 0 0,-1 0 0 0 0,-1 0 0 0 0,-4 10 0 0 0,3-10 20 0 0,1 1 1 0 0,1-1-1 0 0,0 1 1 0 0,0 0-1 0 0,1 0 1 0 0,0 0-1 0 0,0 11 0 0 0,2-21 75 0 0,0 1-1 0 0,0 0 0 0 0,0 0 0 0 0,1-1 1 0 0,-1 1-1 0 0,0 0 0 0 0,0-1 0 0 0,1 1 1 0 0,-1 0-1 0 0,0-1 0 0 0,1 1 0 0 0,-1-1 1 0 0,1 1-1 0 0,-1-1 0 0 0,1 1 0 0 0,-1-1 0 0 0,1 1 1 0 0,-1-1-1 0 0,1 1 0 0 0,-1-1 0 0 0,1 1 1 0 0,0-1-1 0 0,-1 0 0 0 0,1 0 0 0 0,0 1 1 0 0,-1-1-1 0 0,1 0 0 0 0,0 0 0 0 0,-1 0 0 0 0,1 1 1 0 0,0-1-1 0 0,0 0 0 0 0,-1 0 0 0 0,1 0 1 0 0,0 0-1 0 0,-1 0 0 0 0,1-1 0 0 0,0 1 1 0 0,0 0-1 0 0,-1 0 0 0 0,1 0 0 0 0,0-1 0 0 0,-1 1 1 0 0,1 0-1 0 0,1-1 0 0 0,38-15-1259 0 0,-35 13 1150 0 0,10-3 48 0 0,-1-1 1 0 0,1 2 0 0 0,0 0 0 0 0,0 1 0 0 0,1 0-1 0 0,-1 1 1 0 0,23-1 0 0 0,-33 4 125 0 0,0 0 1 0 0,-1 1-1 0 0,1-1 1 0 0,0 1-1 0 0,-1 0 0 0 0,1 1 1 0 0,0-1-1 0 0,-1 1 0 0 0,1-1 1 0 0,-1 1-1 0 0,0 1 0 0 0,0-1 1 0 0,0 1-1 0 0,0-1 0 0 0,0 1 1 0 0,0 0-1 0 0,-1 0 1 0 0,1 1-1 0 0,-1-1 0 0 0,0 1 1 0 0,0 0-1 0 0,0 0 0 0 0,-1 0 1 0 0,1 0-1 0 0,-1 0 0 0 0,0 0 1 0 0,0 1-1 0 0,2 8 0 0 0,-2-6-61 0 0,0-1-1 0 0,0 1 0 0 0,-1 0 0 0 0,0 0 1 0 0,0-1-1 0 0,-1 1 0 0 0,0 0 0 0 0,0 0 1 0 0,-1 0-1 0 0,1 0 0 0 0,-2 0 0 0 0,1-1 1 0 0,-1 1-1 0 0,0 0 0 0 0,0-1 0 0 0,-5 11 1 0 0,1-8-1 0 0,1 1 1 0 0,-2-1 0 0 0,1 0-1 0 0,-1 0 1 0 0,-1-1 0 0 0,1 1-1 0 0,-2-2 1 0 0,1 1 0 0 0,-18 11-1 0 0,13-11-116 0 0,0-1-1 0 0,0 0 1 0 0,-1 0-1 0 0,1-1 1 0 0,-1-1-1 0 0,-1-1 1 0 0,-18 4-1 0 0,23-6-138 0 0,0 0-1 0 0,1-1 1 0 0,-1-1-1 0 0,0 0 0 0 0,0 0 1 0 0,0-1-1 0 0,0 0 0 0 0,1 0 1 0 0,-1-1-1 0 0,-18-7 0 0 0,7-1-2264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44.892"/>
    </inkml:context>
    <inkml:brush xml:id="br0">
      <inkml:brushProperty name="width" value="0.035" units="cm"/>
      <inkml:brushProperty name="height" value="0.035" units="cm"/>
      <inkml:brushProperty name="color" value="#004F8B"/>
    </inkml:brush>
  </inkml:definitions>
  <inkml:trace contextRef="#ctx0" brushRef="#br0">1 377 1152 0 0,'1'-1'132'0'0,"0"0"0"0"0,0 0-1 0 0,0 0 1 0 0,0 0 0 0 0,0 0-1 0 0,1 0 1 0 0,-1 1 0 0 0,0-1 0 0 0,0 0-1 0 0,1 1 1 0 0,-1-1 0 0 0,0 1-1 0 0,1-1 1 0 0,-1 1 0 0 0,1 0-1 0 0,-1 0 1 0 0,0-1 0 0 0,1 1-1 0 0,-1 0 1 0 0,1 0 0 0 0,-1 1 0 0 0,1-1-1 0 0,-1 0 1 0 0,0 0 0 0 0,1 1-1 0 0,1 0 1 0 0,51 9 2525 0 0,-45-8-2204 0 0,60 12 1503 0 0,-1-3 0 0 0,1-3 1 0 0,101 0-1 0 0,-131-10-1835 0 0,1 0 1 0 0,-1-3 0 0 0,0-1-1 0 0,-1-2 1 0 0,0-2-1 0 0,0-1 1 0 0,58-26 0 0 0,-81 30-297 0 0,-1-1 0 0 0,0-1 1 0 0,-1 0-1 0 0,0-1 0 0 0,0 0 1 0 0,-1-1-1 0 0,0 0 0 0 0,-1-1 1 0 0,18-25-1 0 0,-12 10-1335 0 0,-1 0 0 0 0,-1-1 0 0 0,-2 0 0 0 0,12-35 0 0 0,-11 21-712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0.021"/>
    </inkml:context>
    <inkml:brush xml:id="br0">
      <inkml:brushProperty name="width" value="0.035" units="cm"/>
      <inkml:brushProperty name="height" value="0.035" units="cm"/>
      <inkml:brushProperty name="color" value="#004F8B"/>
    </inkml:brush>
  </inkml:definitions>
  <inkml:trace contextRef="#ctx0" brushRef="#br0">100 141 3081 0 0,'-2'-1'245'0'0,"2"1"-28"0"0,-4 11 1944 0 0,-39 123-507 0 0,-5 19 2053 0 0,47-137-3572 0 0,0 0 0 0 0,0-1 0 0 0,2 1 0 0 0,0 0 1 0 0,0-1-1 0 0,2 1 0 0 0,0-1 0 0 0,1 0 0 0 0,0 0 0 0 0,1 0 0 0 0,1 0 0 0 0,9 18 0 0 0,-13-31-101 0 0,-1 1 0 0 0,0-1 0 0 0,1 0 0 0 0,-1 1-1 0 0,1-1 1 0 0,0 0 0 0 0,0 0 0 0 0,-1 0-1 0 0,2 0 1 0 0,-1 0 0 0 0,0-1 0 0 0,0 1 0 0 0,0-1-1 0 0,1 1 1 0 0,-1-1 0 0 0,1 0 0 0 0,-1 0 0 0 0,1 0-1 0 0,0 0 1 0 0,-1 0 0 0 0,1-1 0 0 0,0 1-1 0 0,-1-1 1 0 0,1 1 0 0 0,0-1 0 0 0,0 0 0 0 0,-1 0-1 0 0,1-1 1 0 0,0 1 0 0 0,0 0 0 0 0,-1-1 0 0 0,1 0-1 0 0,0 0 1 0 0,-1 1 0 0 0,1-2 0 0 0,-1 1-1 0 0,1 0 1 0 0,-1 0 0 0 0,0-1 0 0 0,4-2 0 0 0,4-3 94 0 0,1-2 1 0 0,-1 1-1 0 0,-1-1 1 0 0,0-1 0 0 0,0 0-1 0 0,0 0 1 0 0,6-12-1 0 0,35-60 101 0 0,-4-1 0 0 0,-3-3 0 0 0,-5-1 0 0 0,47-153 0 0 0,-80 225-357 0 0,-5 19-188 0 0,-8 33-471 0 0,4-14 465 0 0,-9 46 402 0 0,-7 33 784 0 0,4 0 0 0 0,-2 122-1 0 0,18-223-838 0 0,0 0-1 0 0,0 0 1 0 0,0 0-1 0 0,-1 0 1 0 0,1 0 0 0 0,1 0-1 0 0,-1 0 1 0 0,0 0-1 0 0,0 0 1 0 0,0-1-1 0 0,0 1 1 0 0,1 0-1 0 0,-1 0 1 0 0,0 0-1 0 0,1 0 1 0 0,-1 0-1 0 0,0-1 1 0 0,1 1-1 0 0,-1 0 1 0 0,1 0-1 0 0,0-1 1 0 0,-1 1-1 0 0,1 0 1 0 0,0-1-1 0 0,-1 1 1 0 0,2 0-1 0 0,-1-1-4 0 0,0 0 0 0 0,0 0 0 0 0,0 0 0 0 0,0 0 0 0 0,1 0 0 0 0,-1 0 0 0 0,0 0-1 0 0,0-1 1 0 0,0 1 0 0 0,0 0 0 0 0,0-1 0 0 0,0 1 0 0 0,0-1 0 0 0,0 1 0 0 0,0-1 0 0 0,0 0-1 0 0,-1 1 1 0 0,2-2 0 0 0,4-3 32 0 0,0 0-1 0 0,-1-1 1 0 0,1 0-1 0 0,7-12 1 0 0,21-47 38 0 0,-2-1-1 0 0,-4-2 1 0 0,-3-1-1 0 0,22-93 1 0 0,-41 112 26 0 0,-12 26 44 0 0,5 23-146 0 0,1 1 0 0 0,0-1 0 0 0,-1 1 0 0 0,1 0 0 0 0,-1-1 0 0 0,1 1 0 0 0,-1 0 0 0 0,1-1 0 0 0,-1 1 0 0 0,1 0 0 0 0,-1-1 0 0 0,1 1 0 0 0,-1 0 0 0 0,0 0 0 0 0,1 0 0 0 0,-1 0 0 0 0,1 0 0 0 0,-1 0 0 0 0,0-1 0 0 0,1 1 0 0 0,-1 1 0 0 0,1-1 0 0 0,-1 0 0 0 0,1 0 0 0 0,-1 0 0 0 0,0 0 0 0 0,1 0 0 0 0,-1 0 0 0 0,1 1 0 0 0,-1-1 0 0 0,1 0 0 0 0,-1 0 0 0 0,0 1 0 0 0,-5 5 23 0 0,0 0 1 0 0,1 0-1 0 0,0 1 0 0 0,1-1 0 0 0,0 1 0 0 0,0 0 1 0 0,0 0-1 0 0,0 1 0 0 0,-3 11 0 0 0,1-5-86 0 0,-17 36-34 0 0,-46 115 40 0 0,63-147-7 0 0,1 1 0 0 0,0 0 0 0 0,2 0 0 0 0,0 1-1 0 0,1-1 1 0 0,1 1 0 0 0,2 21 0 0 0,-1-39 32 0 0,0-1 0 0 0,0 0-1 0 0,0 1 1 0 0,0-1 0 0 0,0 0 0 0 0,0 0-1 0 0,1 1 1 0 0,-1-1 0 0 0,0 0 0 0 0,1 0-1 0 0,-1 0 1 0 0,0 1 0 0 0,1-1 0 0 0,0 0-1 0 0,-1 0 1 0 0,1 0 0 0 0,0 0-1 0 0,-1 0 1 0 0,1 0 0 0 0,0 0 0 0 0,0 0-1 0 0,2 1 1 0 0,-2-2-4 0 0,0 0 0 0 0,0 0-1 0 0,0 0 1 0 0,0 0 0 0 0,0 0-1 0 0,0-1 1 0 0,0 1 0 0 0,0 0 0 0 0,0 0-1 0 0,0-1 1 0 0,0 1 0 0 0,0-1-1 0 0,0 1 1 0 0,0-1 0 0 0,-1 1 0 0 0,1-1-1 0 0,0 0 1 0 0,0 1 0 0 0,0-1-1 0 0,1-1 1 0 0,40-53-2414 0 0,-39 49 1689 0 0,13-18-5020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1.174"/>
    </inkml:context>
    <inkml:brush xml:id="br0">
      <inkml:brushProperty name="width" value="0.035" units="cm"/>
      <inkml:brushProperty name="height" value="0.035" units="cm"/>
      <inkml:brushProperty name="color" value="#004F8B"/>
    </inkml:brush>
  </inkml:definitions>
  <inkml:trace contextRef="#ctx0" brushRef="#br0">122 349 3081 0 0,'0'0'10'0'0,"-1"-1"0"0"0,0 1-1 0 0,0 0 1 0 0,1 0 0 0 0,-1-1 0 0 0,0 1 0 0 0,1-1 0 0 0,-1 1 0 0 0,0-1 0 0 0,1 1 0 0 0,-1-1 0 0 0,0 1 0 0 0,1-1 0 0 0,-1 1-1 0 0,1-1 1 0 0,-1 0 0 0 0,1 1 0 0 0,0-1 0 0 0,-1 0 0 0 0,1 1 0 0 0,-1-1 0 0 0,1 0 0 0 0,0 0 0 0 0,0 1 0 0 0,0-1 0 0 0,-1 0 0 0 0,1 0-1 0 0,0 0 1 0 0,0 1 0 0 0,0-1 0 0 0,0 0 0 0 0,0 0 0 0 0,0 0 0 0 0,0 1 0 0 0,1-1 0 0 0,-1 0 0 0 0,0 0 0 0 0,0 1 0 0 0,1-1 0 0 0,-1 0-1 0 0,0 0 1 0 0,1 1 0 0 0,-1-1 0 0 0,1 0 0 0 0,-1 1 0 0 0,1-1 0 0 0,-1 0 0 0 0,1 1 0 0 0,-1-1 0 0 0,1 1 0 0 0,-1-1 0 0 0,1 1-1 0 0,0-1 1 0 0,-1 1 0 0 0,1 0 0 0 0,0-1 0 0 0,0 1 0 0 0,-1 0 0 0 0,1-1 0 0 0,0 1 0 0 0,0 0 0 0 0,-1 0 0 0 0,1 0 0 0 0,0 0 0 0 0,1 0-1 0 0,-1 0-12 0 0,-1 0 0 0 0,1 1 0 0 0,-1-1 0 0 0,1 0 0 0 0,-1 1 0 0 0,1-1 0 0 0,-1 1 0 0 0,0-1 0 0 0,1 1 0 0 0,-1-1 0 0 0,1 1 0 0 0,-1-1 0 0 0,0 1 0 0 0,0-1-1 0 0,1 1 1 0 0,-1 0 0 0 0,0-1 0 0 0,0 1 0 0 0,0-1 0 0 0,0 1 0 0 0,1 0 0 0 0,-1-1 0 0 0,0 1 0 0 0,0 0 0 0 0,0-1 0 0 0,0 1 0 0 0,-1-1 0 0 0,1 1-1 0 0,0 0 1 0 0,0-1 0 0 0,0 1 0 0 0,0-1 0 0 0,-1 1 0 0 0,1 1 0 0 0,-8 27 429 0 0,7-25-326 0 0,-3 11 476 0 0,-112 434 7257 0 0,115-449-7763 0 0,1 1 1 0 0,0-1-1 0 0,-1 1 1 0 0,1-1-1 0 0,0 1 0 0 0,-1-1 1 0 0,1 1-1 0 0,0 0 1 0 0,0-1-1 0 0,0 1 1 0 0,0 0-1 0 0,0-1 1 0 0,0 1-1 0 0,0-1 1 0 0,0 1-1 0 0,0 0 1 0 0,0-1-1 0 0,0 1 0 0 0,0 0 1 0 0,0-1-1 0 0,0 1 1 0 0,0-1-1 0 0,1 1 1 0 0,-1-1-1 0 0,0 1 1 0 0,0 0-1 0 0,1-1 1 0 0,0 1-1 0 0,11-15 584 0 0,13-30-609 0 0,62-149-362 0 0,47-96-1236 0 0,-110 241 65 0 0,25-76-1 0 0,-60 167 1788 0 0,2 0 0 0 0,2 1-1 0 0,-2 50 1 0 0,0 0-61 0 0,-39 283 1571 0 0,47-376-1721 0 0,1 1 0 0 0,-1 0 0 0 0,1-1 0 0 0,0 1 0 0 0,0 0-1 0 0,-1-1 1 0 0,1 1 0 0 0,0 0 0 0 0,1 0 0 0 0,-1-1 0 0 0,0 1 0 0 0,0 0 0 0 0,1-1-1 0 0,-1 1 1 0 0,1 0 0 0 0,-1-1 0 0 0,1 1 0 0 0,0-1 0 0 0,0 1 0 0 0,-1-1-1 0 0,1 1 1 0 0,2 1 0 0 0,-2-3-20 0 0,1 0 0 0 0,-1 0-1 0 0,0 0 1 0 0,1-1 0 0 0,-1 1-1 0 0,0 0 1 0 0,1-1 0 0 0,-1 1 0 0 0,0-1-1 0 0,0 1 1 0 0,0-1 0 0 0,1 0-1 0 0,-1 0 1 0 0,0 1 0 0 0,0-1 0 0 0,0 0-1 0 0,0 0 1 0 0,0 0 0 0 0,0 0-1 0 0,1-2 1 0 0,11-12 211 0 0,-1-1 0 0 0,15-24 0 0 0,224-378-578 0 0,-230 384-489 0 0,-1 0 1 0 0,-2-2-1 0 0,-2 0 0 0 0,-1-1 1 0 0,-2-1-1 0 0,-1 0 0 0 0,6-40 1 0 0,-19 52-1573 0 0,1 26 2292 0 0,-1 0-1 0 0,1-1 1 0 0,0 1-1 0 0,0-1 1 0 0,0 1-1 0 0,0-1 1 0 0,0 1-1 0 0,0 0 1 0 0,-1-1-1 0 0,1 1 1 0 0,0 0-1 0 0,0-1 1 0 0,-1 1-1 0 0,1 0 1 0 0,0-1-1 0 0,-1 1 1 0 0,1 0 0 0 0,0-1-1 0 0,0 1 1 0 0,-1 0-1 0 0,1 0 1 0 0,-1 0-1 0 0,1-1 1 0 0,0 1-1 0 0,-1 0 1 0 0,1 0-1 0 0,-1 0 1 0 0,1 0-1 0 0,0 0 1 0 0,-1 0-1 0 0,1-1 1 0 0,-1 1-1 0 0,1 0 1 0 0,0 0-1 0 0,-1 0 1 0 0,1 0 0 0 0,-1 1-1 0 0,1-1 1 0 0,-1 0-1 0 0,1 0 1 0 0,0 0-1 0 0,-1 0 1 0 0,1 0-1 0 0,-1 0 1 0 0,1 1-1 0 0,0-1 1 0 0,-1 0-1 0 0,1 0 1 0 0,0 1-1 0 0,-1-1 1 0 0,1 0-1 0 0,0 0 1 0 0,-1 1 0 0 0,1-1-1 0 0,0 0 1 0 0,-1 2-1 0 0,-9 7-1959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2.062"/>
    </inkml:context>
    <inkml:brush xml:id="br0">
      <inkml:brushProperty name="width" value="0.035" units="cm"/>
      <inkml:brushProperty name="height" value="0.035" units="cm"/>
      <inkml:brushProperty name="color" value="#004F8B"/>
    </inkml:brush>
  </inkml:definitions>
  <inkml:trace contextRef="#ctx0" brushRef="#br0">106 225 5785 0 0,'-1'0'76'0'0,"1"0"0"0"0,-1 0 0 0 0,1 0 0 0 0,-1 0 0 0 0,1 0 0 0 0,-1 0 0 0 0,0 0 0 0 0,1 0 0 0 0,-1 0 0 0 0,1 0 0 0 0,-1 0 0 0 0,1 0 0 0 0,-1 0 0 0 0,1 0 0 0 0,-1 0 0 0 0,1 0 0 0 0,-1 0 0 0 0,1-1 0 0 0,-1 1 0 0 0,1 0 0 0 0,-1 0 0 0 0,1-1 0 0 0,-1 1 0 0 0,1 0 0 0 0,0-1 0 0 0,-1 1 0 0 0,1-1 0 0 0,-1 1 0 0 0,1 0 0 0 0,0-1 0 0 0,-1 1 0 0 0,1-1 0 0 0,0 1 0 0 0,0-1 0 0 0,-1 1 0 0 0,1-1 0 0 0,0 1 0 0 0,0-1 0 0 0,0 1 0 0 0,0-1 0 0 0,0 1 0 0 0,0-1 0 0 0,-1 1 0 0 0,1-1 0 0 0,0 1 0 0 0,1-1 0 0 0,-1 0 0 0 0,0 1 0 0 0,0-1 0 0 0,0 1 0 0 0,0-1 0 0 0,0 1 0 0 0,0-1 0 0 0,1 1 0 0 0,-1-1 0 0 0,0 1 0 0 0,0-1 0 0 0,1 1 0 0 0,-1-1 0 0 0,1 1 0 0 0,2-18-479 0 0,-18 42 1547 0 0,-5 38-508 0 0,3 0 0 0 0,3 1-1 0 0,2 1 1 0 0,-3 74-1 0 0,14-136-585 0 0,1 0 0 0 0,0 0 0 0 0,0-1 0 0 0,-1 1 0 0 0,1 0 0 0 0,1 0 0 0 0,-1 0 0 0 0,0 0 0 0 0,0 0 0 0 0,1 0 0 0 0,-1 0 0 0 0,1 0 0 0 0,-1-1 0 0 0,1 1 0 0 0,0 0 0 0 0,0 0 0 0 0,0-1 0 0 0,0 1-1 0 0,0 0 1 0 0,2 1 0 0 0,-2-2-6 0 0,0-1-1 0 0,0 0 0 0 0,1 0 0 0 0,-1 1 1 0 0,0-1-1 0 0,0 0 0 0 0,0 0 0 0 0,1-1 1 0 0,-1 1-1 0 0,0 0 0 0 0,0 0 0 0 0,0 0 1 0 0,0-1-1 0 0,0 1 0 0 0,1-1 0 0 0,-1 1 1 0 0,0-1-1 0 0,0 1 0 0 0,0-1 0 0 0,0 1 1 0 0,0-1-1 0 0,0 0 0 0 0,1-1 0 0 0,7-6 101 0 0,-1 1 1 0 0,0-2-1 0 0,0 1 0 0 0,-1-1 0 0 0,9-14 0 0 0,103-207 389 0 0,-34 59-242 0 0,-82 166-290 0 0,-1-1-1 0 0,0 1 1 0 0,0 0 0 0 0,0-1-1 0 0,0 1 1 0 0,-1-1 0 0 0,1-8-1 0 0,-3 14 23 0 0,0 1 1 0 0,-1 0-1 0 0,1 0 0 0 0,0 0 0 0 0,0 0 0 0 0,0 0 0 0 0,0 0 1 0 0,0 0-1 0 0,1 0 0 0 0,-1 0 0 0 0,0 0 0 0 0,0 0 0 0 0,1 1 1 0 0,-1-1-1 0 0,1 0 0 0 0,-1 0 0 0 0,1 1 0 0 0,-1-1 1 0 0,1 3-1 0 0,-9 31 16 0 0,8-32-2 0 0,-73 434 6 0 0,73-435-47 0 0,1 1-1 0 0,0-1 1 0 0,-1 1-1 0 0,1-1 1 0 0,0 1-1 0 0,0-1 1 0 0,1 1-1 0 0,-1-1 1 0 0,0 1 0 0 0,1-1-1 0 0,0 1 1 0 0,-1-1-1 0 0,3 5 1 0 0,-2-7 9 0 0,-1 1 1 0 0,0-1-1 0 0,1 0 0 0 0,-1 1 1 0 0,0-1-1 0 0,1 0 1 0 0,-1 1-1 0 0,1-1 1 0 0,-1 0-1 0 0,1 0 0 0 0,-1 1 1 0 0,0-1-1 0 0,1 0 1 0 0,-1 0-1 0 0,1 0 0 0 0,-1 0 1 0 0,1 0-1 0 0,-1 0 1 0 0,1 0-1 0 0,-1 0 0 0 0,1 0 1 0 0,-1 0-1 0 0,1 0 1 0 0,-1 0-1 0 0,2 0 1 0 0,19-13 87 0 0,-1-8 29 0 0,-1 0 1 0 0,-1-1-1 0 0,-1-2 1 0 0,24-43-1 0 0,0 3-62 0 0,167-230-379 0 0,-130 186-2480 0 0,-61 85-3197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7.231"/>
    </inkml:context>
    <inkml:brush xml:id="br0">
      <inkml:brushProperty name="width" value="0.035" units="cm"/>
      <inkml:brushProperty name="height" value="0.035" units="cm"/>
      <inkml:brushProperty name="color" value="#004F8B"/>
    </inkml:brush>
  </inkml:definitions>
  <inkml:trace contextRef="#ctx0" brushRef="#br0">185 22 3081 0 0,'-21'-22'2353'0'0,"27"36"1326"0"0,-3-2-3521 0 0,0 0 1 0 0,0 0 0 0 0,-1 1 0 0 0,-1-1-1 0 0,0 0 1 0 0,0 1 0 0 0,-1-1 0 0 0,-3 20-1 0 0,-23 98-604 0 0,21-110 270 0 0,2-8 46 0 0,-6 27-653 0 0,-17 45 0 0 0,22-73 485 0 0,0-1 0 0 0,-1-1 0 0 0,0 1 0 0 0,0-1 0 0 0,-1 0 0 0 0,0 0 0 0 0,-1 0 0 0 0,0-1-1 0 0,-13 13 1 0 0,18-20 210 0 0,0 1 0 0 0,1-1 0 0 0,-1 0 0 0 0,0 0 0 0 0,0 0 0 0 0,0 0 0 0 0,0 0 0 0 0,0 0-1 0 0,0 0 1 0 0,0-1 0 0 0,0 1 0 0 0,0-1 0 0 0,0 1 0 0 0,-5-1 0 0 0,-2-2-336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0.810"/>
    </inkml:context>
    <inkml:brush xml:id="br0">
      <inkml:brushProperty name="width" value="0.035" units="cm"/>
      <inkml:brushProperty name="height" value="0.035" units="cm"/>
      <inkml:brushProperty name="color" value="#008C3A"/>
    </inkml:brush>
  </inkml:definitions>
  <inkml:trace contextRef="#ctx0" brushRef="#br0">1 1270 3081 0 0,'43'-29'-799'0'0,"75"-61"1363"0"0,-84 61 147 0 0,1 2-1 0 0,76-44 0 0 0,-104 69-627 0 0,-1-1-1 0 0,1 1 1 0 0,-1 0-1 0 0,1 0 1 0 0,0 1-1 0 0,0 0 1 0 0,0 0-1 0 0,0 1 1 0 0,0 0-1 0 0,0 0 1 0 0,0 1-1 0 0,7 1 1 0 0,13 3 217 0 0,47 16 0 0 0,-11-2-25 0 0,-17-10 582 0 0,-1-3 0 0 0,87 3 0 0 0,95-15 1859 0 0,-33-1-1086 0 0,-145 7-1234 0 0,611-6 2521 0 0,-3-36-4155 0 0,-527 23 1331 0 0,-2-5 0 0 0,0-6 1 0 0,-2-5-1 0 0,203-87 1 0 0,-261 98 804 0 0,19-9-960 0 0,-88 33 56 0 0,1-1 0 0 0,0 0 1 0 0,0 1-1 0 0,-1-1 0 0 0,1 1 1 0 0,0-1-1 0 0,-1 1 0 0 0,1-1 1 0 0,-1 1-1 0 0,1-1 0 0 0,0 1 1 0 0,-1-1-1 0 0,1 1 0 0 0,-1-1 0 0 0,1 1 1 0 0,-1 0-1 0 0,0-1 0 0 0,1 1 1 0 0,-1 0-1 0 0,1 0 0 0 0,-1-1 1 0 0,0 1-1 0 0,1 0 0 0 0,-1 0 1 0 0,1 0-1 0 0,-1 0 0 0 0,0 0 1 0 0,1 0-1 0 0,-1 0 0 0 0,0 0 1 0 0,0 0-1 0 0,-29-8 90 0 0,-7 4 80 0 0,-1 1 0 0 0,0 2 0 0 0,-47 4 0 0 0,-116 22 82 0 0,118-13-90 0 0,-264 46 253 0 0,90-14-79 0 0,-199 42 37 0 0,4 20 1 0 0,-444 167 0 0 0,354-64 132 0 0,501-194-340 0 0,37-15 78 0 0,25-12-1 0 0,482-233 92 0 0,-292 146-185 0 0,47-14-154 0 0,330-98-1 0 0,285-33-33 0 0,-848 238 44 0 0,249-63-292 0 0,544-61-1 0 0,-793 127 143 0 0,-14 1 122 0 0,0 0 0 0 0,1 1 0 0 0,-1 1 0 0 0,0 0 0 0 0,0 0 1 0 0,0 1-1 0 0,0 1 0 0 0,16 3 0 0 0,-29-3-14 0 0,0-1 0 0 0,0 1 1 0 0,0-1-1 0 0,-1 0 0 0 0,1 0 0 0 0,0 0 1 0 0,0 0-1 0 0,-1 0 0 0 0,1 0 0 0 0,-1-1 0 0 0,-2 1 1 0 0,-1200 289-651 0 0,609-153 749 0 0,465-104 369 0 0,1 6 0 0 0,2 5 0 0 0,2 6 1 0 0,-192 107-1 0 0,194-92-194 0 0,-44 26-33 0 0,167-90-203 0 0,-1 0 1 0 0,0 0 0 0 0,0 0-1 0 0,1 0 1 0 0,-1 1 0 0 0,1-1 0 0 0,-1 0-1 0 0,1 1 1 0 0,0-1 0 0 0,-1 1-1 0 0,1-1 1 0 0,0 1 0 0 0,-2 3-1 0 0,3-5 4 0 0,0 1-1 0 0,0-1 1 0 0,0 1-1 0 0,0-1 0 0 0,1 1 1 0 0,-1-1-1 0 0,0 1 0 0 0,0-1 1 0 0,0 1-1 0 0,0-1 1 0 0,1 0-1 0 0,-1 1 0 0 0,0-1 1 0 0,0 1-1 0 0,1-1 0 0 0,-1 0 1 0 0,0 1-1 0 0,1-1 1 0 0,-1 0-1 0 0,1 1 0 0 0,-1-1 1 0 0,0 0-1 0 0,1 0 0 0 0,-1 1 1 0 0,1-1-1 0 0,-1 0 1 0 0,0 0-1 0 0,1 0 0 0 0,-1 1 1 0 0,1-1-1 0 0,-1 0 0 0 0,1 0 1 0 0,0 0-1 0 0,7 1-35 0 0,0 1-1 0 0,0-2 1 0 0,0 1-1 0 0,0-1 1 0 0,10-1-1 0 0,19-3-38 0 0,-1-2 1 0 0,0-2-1 0 0,61-21 0 0 0,104-52 30 0 0,-138 54 81 0 0,-18 8 3 0 0,1488-670 541 0 0,-665 269-2174 0 0,-777 377-194 0 0,-4 4-4984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7.449"/>
    </inkml:context>
    <inkml:brush xml:id="br0">
      <inkml:brushProperty name="width" value="0.035" units="cm"/>
      <inkml:brushProperty name="height" value="0.035" units="cm"/>
      <inkml:brushProperty name="color" value="#004F8B"/>
    </inkml:brush>
  </inkml:definitions>
  <inkml:trace contextRef="#ctx0" brushRef="#br0">17 149 5785 0 0,'-2'1'74'0'0,"1"-1"0"0"0,0 1 0 0 0,0 0 0 0 0,0-1-1 0 0,0 1 1 0 0,0 0 0 0 0,1 0 0 0 0,-1 0 0 0 0,0 0 0 0 0,0 0-1 0 0,1 0 1 0 0,-1 0 0 0 0,0 0 0 0 0,1 0 0 0 0,-1 0 0 0 0,1 0-1 0 0,-1 1 1 0 0,1-1 0 0 0,0 0 0 0 0,-1 0 0 0 0,1 0 0 0 0,0 1-1 0 0,0-1 1 0 0,0 0 0 0 0,0 0 0 0 0,0 1 0 0 0,0-1 0 0 0,0 0-1 0 0,1 0 1 0 0,-1 1 0 0 0,1 0 0 0 0,0 0-5 0 0,1-1-1 0 0,-1 0 1 0 0,1 1 0 0 0,-1-1 0 0 0,1 0 0 0 0,0 0-1 0 0,0 0 1 0 0,0 0 0 0 0,-1 0 0 0 0,1 0 0 0 0,0-1 0 0 0,0 1-1 0 0,0 0 1 0 0,0-1 0 0 0,0 0 0 0 0,0 1 0 0 0,1-1-1 0 0,-1 0 1 0 0,0 0 0 0 0,2-1 0 0 0,6 1-41 0 0,0-1 1 0 0,0-1-1 0 0,0 0 1 0 0,0 0 0 0 0,-1-1-1 0 0,1 0 1 0 0,-1-1-1 0 0,11-5 1 0 0,73-45-355 0 0,-37 19-125 0 0,72-37-2107 0 0,-109 61 100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7.897"/>
    </inkml:context>
    <inkml:brush xml:id="br0">
      <inkml:brushProperty name="width" value="0.035" units="cm"/>
      <inkml:brushProperty name="height" value="0.035" units="cm"/>
      <inkml:brushProperty name="color" value="#004F8B"/>
    </inkml:brush>
  </inkml:definitions>
  <inkml:trace contextRef="#ctx0" brushRef="#br0">184 211 9362 0 0,'-1'-1'27'0'0,"0"0"0"0"0,1-1 0 0 0,-1 1 0 0 0,0-1 0 0 0,1 1 1 0 0,-1-1-1 0 0,1 0 0 0 0,0 1 0 0 0,0-1 0 0 0,-1 1 0 0 0,1-1 0 0 0,0 0 0 0 0,0 1 0 0 0,1-1 0 0 0,-1 1 0 0 0,0-1 1 0 0,0 0-1 0 0,1 1 0 0 0,-1-1 0 0 0,1 1 0 0 0,-1-1 0 0 0,1 1 0 0 0,0-1 0 0 0,0 1 0 0 0,-1 0 0 0 0,1-1 0 0 0,2-1 1 0 0,34-48-328 0 0,-22 32 505 0 0,-2 0-288 0 0,-7 13-389 0 0,-1 0-1 0 0,-1-1 1 0 0,1 0 0 0 0,-1 0-1 0 0,0 0 1 0 0,0-1 0 0 0,-1 1-1 0 0,3-10 1 0 0,-6 17 453 0 0,0 0 0 0 0,0 0-1 0 0,0 0 1 0 0,0-1 0 0 0,0 1 0 0 0,0 0 0 0 0,0 0 0 0 0,0 0 0 0 0,0 0-1 0 0,0-1 1 0 0,0 1 0 0 0,0 0 0 0 0,0 0 0 0 0,0 0 0 0 0,0 0-1 0 0,0-1 1 0 0,0 1 0 0 0,0 0 0 0 0,0 0 0 0 0,0 0 0 0 0,0 0 0 0 0,-1-1-1 0 0,1 1 1 0 0,0 0 0 0 0,0 0 0 0 0,0 0 0 0 0,0 0 0 0 0,0 0 0 0 0,0 0-1 0 0,0-1 1 0 0,-1 1 0 0 0,1 0 0 0 0,0 0 0 0 0,0 0 0 0 0,0 0 0 0 0,0 0-1 0 0,-1 0 1 0 0,1 0 0 0 0,0 0 0 0 0,0 0 0 0 0,0 0 0 0 0,0 0-1 0 0,-1 0 1 0 0,1 0 0 0 0,0 0 0 0 0,0 0 0 0 0,-12 4-106 0 0,-10 10 418 0 0,4 5 270 0 0,0 0 0 0 0,1 2 1 0 0,1 0-1 0 0,1 0 0 0 0,-23 46 1 0 0,-44 127-53 0 0,39-85 80 0 0,42-107-476 0 0,0 0 0 0 0,0 0 0 0 0,0 0 0 0 0,0 0 0 0 0,0 0 0 0 0,1 0 0 0 0,-1 0 0 0 0,1 0 0 0 0,-1 0 0 0 0,1 0 0 0 0,0 1 0 0 0,0-1 0 0 0,0 0 0 0 0,0 0 0 0 0,0 1 0 0 0,0-1 0 0 0,0 0 0 0 0,1 0 0 0 0,-1 0 0 0 0,1 0 0 0 0,0 0 0 0 0,0 1 0 0 0,0-1 0 0 0,2 3 0 0 0,-1-4-39 0 0,0 0 0 0 0,0 1 0 0 0,0-1 0 0 0,1-1 1 0 0,-1 1-1 0 0,1 0 0 0 0,-1 0 0 0 0,1-1 0 0 0,-1 1 0 0 0,1-1 1 0 0,-1 0-1 0 0,1 0 0 0 0,-1 0 0 0 0,1 0 0 0 0,-1 0 0 0 0,1-1 1 0 0,-1 1-1 0 0,1-1 0 0 0,-1 1 0 0 0,0-1 0 0 0,4-1 0 0 0,7-3-321 0 0,0 0 0 0 0,-1-1 0 0 0,0 0 0 0 0,0-1 0 0 0,0 0 0 0 0,-1-1 0 0 0,20-17 1 0 0,64-74-3775 0 0,-92 96 3847 0 0,20-23-2845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8.385"/>
    </inkml:context>
    <inkml:brush xml:id="br0">
      <inkml:brushProperty name="width" value="0.035" units="cm"/>
      <inkml:brushProperty name="height" value="0.035" units="cm"/>
      <inkml:brushProperty name="color" value="#004F8B"/>
    </inkml:brush>
  </inkml:definitions>
  <inkml:trace contextRef="#ctx0" brushRef="#br0">190 258 744 0 0,'3'1'116'0'0,"-1"0"-1"0"0,1 0 1 0 0,-1 0-1 0 0,0 1 1 0 0,0-1-1 0 0,1 1 1 0 0,-1 0-1 0 0,0-1 1 0 0,0 1-1 0 0,0 0 1 0 0,-1 0-1 0 0,1 0 1 0 0,0 0-1 0 0,-1 1 1 0 0,0-1-1 0 0,1 0 1 0 0,-1 1-1 0 0,0-1 1 0 0,0 1-1 0 0,0-1 1 0 0,0 1-1 0 0,-1 0 1 0 0,1 3-1 0 0,0-1 264 0 0,-1-1 0 0 0,1 0 0 0 0,-1 1 0 0 0,0-1 0 0 0,-1 0 0 0 0,1 1 0 0 0,-1-1 0 0 0,0 0 0 0 0,0 0 0 0 0,0 0 0 0 0,-1 0 0 0 0,1 1 0 0 0,-5 6 0 0 0,-97 137 1440 0 0,-12 19 2637 0 0,147-218-5263 0 0,-10-2 699 0 0,3 0 0 0 0,1 1 0 0 0,3 1 1 0 0,3 2-1 0 0,69-84 0 0 0,-21 38 162 0 0,-46 51 250 0 0,45-43 1 0 0,-77 85-318 0 0,0 0 1 0 0,0 0-1 0 0,0 0 1 0 0,0 0-1 0 0,1 1 1 0 0,-1-1-1 0 0,0 1 1 0 0,1-1-1 0 0,-1 1 1 0 0,1 0-1 0 0,-1 0 0 0 0,1 0 1 0 0,0 0-1 0 0,-1 1 1 0 0,1-1-1 0 0,0 1 1 0 0,0-1-1 0 0,4 1 1 0 0,-5 1-12 0 0,-1 0 1 0 0,1-1 0 0 0,-1 1-1 0 0,0 0 1 0 0,1 0-1 0 0,-1 0 1 0 0,0 0-1 0 0,1 0 1 0 0,-1 0 0 0 0,0 1-1 0 0,0-1 1 0 0,0 0-1 0 0,0 1 1 0 0,0-1-1 0 0,0 1 1 0 0,0-1 0 0 0,-1 1-1 0 0,1-1 1 0 0,0 1-1 0 0,-1-1 1 0 0,1 1-1 0 0,-1 0 1 0 0,0-1 0 0 0,0 1-1 0 0,1 0 1 0 0,-1-1-1 0 0,0 1 1 0 0,0 0-1 0 0,-1-1 1 0 0,1 4 0 0 0,-2 12 198 0 0,0 0 1 0 0,0 0 0 0 0,-2-1 0 0 0,0 1 0 0 0,0-1 0 0 0,-2 0 0 0 0,0 0 0 0 0,-11 19 0 0 0,-2 0 208 0 0,-2-1 1 0 0,-34 45-1 0 0,53-76-380 0 0,-21 26 128 0 0,-38 38-1 0 0,55-61-161 0 0,-1 1-1 0 0,0-2 1 0 0,0 1 0 0 0,-1-1-1 0 0,1 0 1 0 0,-1 0 0 0 0,0-1-1 0 0,0 0 1 0 0,-1 0-1 0 0,1-1 1 0 0,-17 4 0 0 0,24-7-53 0 0,-1 0 0 0 0,0 0 0 0 0,0 0 0 0 0,0 0 0 0 0,0 0 0 0 0,0 0 0 0 0,0 0 0 0 0,0-1 0 0 0,0 1 0 0 0,0-1 0 0 0,0 1 0 0 0,0-1 0 0 0,1 0 0 0 0,-1 0 0 0 0,0 0 0 0 0,0 0 0 0 0,1 0 0 0 0,-1 0 1 0 0,1 0-1 0 0,-1-1 0 0 0,1 1 0 0 0,-1-1 0 0 0,1 1 0 0 0,0-1 0 0 0,0 1 0 0 0,0-1 0 0 0,0 0 0 0 0,0 1 0 0 0,0-1 0 0 0,-1-2 0 0 0,0-2-345 0 0,0 0 0 0 0,0 0-1 0 0,1-1 1 0 0,0 1 0 0 0,0 0 0 0 0,0 0 0 0 0,1-1 0 0 0,0-8-1 0 0,3-9-940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59.802"/>
    </inkml:context>
    <inkml:brush xml:id="br0">
      <inkml:brushProperty name="width" value="0.035" units="cm"/>
      <inkml:brushProperty name="height" value="0.035" units="cm"/>
      <inkml:brushProperty name="color" value="#004F8B"/>
    </inkml:brush>
  </inkml:definitions>
  <inkml:trace contextRef="#ctx0" brushRef="#br0">390 34 3681 0 0,'-20'-19'1352'0'0,"20"18"-1292"0"0,0 1-1 0 0,-1-1 0 0 0,1 0 0 0 0,0 0 1 0 0,-1 0-1 0 0,1 1 0 0 0,-1-1 0 0 0,1 0 0 0 0,-1 0 1 0 0,1 1-1 0 0,-1-1 0 0 0,0 0 0 0 0,1 1 1 0 0,-1-1-1 0 0,0 1 0 0 0,0-1 0 0 0,1 1 0 0 0,-1-1 1 0 0,0 1-1 0 0,0 0 0 0 0,0-1 0 0 0,1 1 1 0 0,-1 0-1 0 0,0 0 0 0 0,0-1 0 0 0,0 1 0 0 0,0 0 1 0 0,0 0-1 0 0,0 0 0 0 0,0 0 0 0 0,1 0 1 0 0,-1 0-1 0 0,0 1 0 0 0,0-1 0 0 0,0 0 0 0 0,0 0 1 0 0,0 0-1 0 0,0 1 0 0 0,1-1 0 0 0,-1 1 1 0 0,0-1-1 0 0,0 1 0 0 0,1-1 0 0 0,-1 1 0 0 0,0-1 1 0 0,0 1-1 0 0,1-1 0 0 0,-1 1 0 0 0,1 0 0 0 0,-1 0 1 0 0,-108 81 324 0 0,74-57 1353 0 0,-55 48 1 0 0,78-61-1866 0 0,1 0 0 0 0,0 1 1 0 0,1 0-1 0 0,-13 21 0 0 0,17-23 24 0 0,1-4 78 0 0,1 0 0 0 0,0 0 0 0 0,1 0 0 0 0,0 1 0 0 0,0-1 0 0 0,-2 9 0 0 0,5-15 34 0 0,0-1 0 0 0,0 0 1 0 0,0 0-1 0 0,0 1 0 0 0,0-1 1 0 0,0 0-1 0 0,0 0 1 0 0,0 1-1 0 0,0-1 0 0 0,0 0 1 0 0,1 0-1 0 0,-1 1 0 0 0,0-1 1 0 0,0 0-1 0 0,0 0 0 0 0,0 0 1 0 0,0 1-1 0 0,0-1 0 0 0,1 0 1 0 0,-1 0-1 0 0,0 0 1 0 0,0 1-1 0 0,0-1 0 0 0,0 0 1 0 0,1 0-1 0 0,-1 0 0 0 0,0 0 1 0 0,0 0-1 0 0,0 0 0 0 0,1 1 1 0 0,-1-1-1 0 0,0 0 1 0 0,0 0-1 0 0,1 0 0 0 0,-1 0 1 0 0,0 0-1 0 0,0 0 0 0 0,1 0 1 0 0,-1 0-1 0 0,0 0 0 0 0,1 0 1 0 0,16-2 209 0 0,14-8 6 0 0,25-19-521 0 0,-22 10 180 0 0,1 1-1 0 0,0 2 0 0 0,2 1 1 0 0,0 2-1 0 0,67-14 0 0 0,-101 26 97 0 0,-1 1 0 0 0,1-1 1 0 0,0 1-1 0 0,-1-1 0 0 0,1 1 0 0 0,-1 0 0 0 0,1 0 0 0 0,0 1 0 0 0,-1-1 0 0 0,1 0 0 0 0,0 1 0 0 0,-1-1 1 0 0,1 1-1 0 0,-1 0 0 0 0,1 0 0 0 0,-1 0 0 0 0,0 0 0 0 0,1 1 0 0 0,-1-1 0 0 0,4 3 0 0 0,-5-2-37 0 0,0 0 0 0 0,0 0 0 0 0,0 1 0 0 0,0-1 0 0 0,0 0 0 0 0,0 0 0 0 0,-1 0-1 0 0,1 0 1 0 0,-1 1 0 0 0,1-1 0 0 0,-1 0 0 0 0,0 1 0 0 0,0-1 0 0 0,0 0 0 0 0,0 1 0 0 0,-1-1 0 0 0,1 0-1 0 0,-2 4 1 0 0,-2 10-92 0 0,-2 0 0 0 0,0 0 1 0 0,-1-1-1 0 0,-17 28 0 0 0,0-5 305 0 0,-1-2 1 0 0,-2-1-1 0 0,-2-1 1 0 0,0-1-1 0 0,-48 39 1 0 0,52-52 893 0 0,0-1 0 0 0,-38 21 1 0 0,62-39-1047 0 0,0-1-1 0 0,0 1 1 0 0,0 0 0 0 0,0 0 0 0 0,0-1 0 0 0,0 1 0 0 0,0-1 0 0 0,0 1-1 0 0,0-1 1 0 0,0 1 0 0 0,0-1 0 0 0,0 0 0 0 0,-1 1 0 0 0,1-1-1 0 0,0 0 1 0 0,0 0 0 0 0,0 0 0 0 0,-1 0 0 0 0,1 0 0 0 0,0 0 0 0 0,0 0-1 0 0,0 0 1 0 0,-1-1 0 0 0,1 1 0 0 0,0 0 0 0 0,0-1 0 0 0,0 1 0 0 0,0-1-1 0 0,0 1 1 0 0,-2-2 0 0 0,2 0-101 0 0,0 0 0 0 0,0 0 0 0 0,1 0 0 0 0,-1 0 0 0 0,1-1 0 0 0,-1 1 0 0 0,1 0 0 0 0,-1 0-1 0 0,1 0 1 0 0,0-1 0 0 0,0 1 0 0 0,0 0 0 0 0,1 0 0 0 0,-1 0 0 0 0,1-3 0 0 0,3-12-605 0 0,0 0 0 0 0,1 0 0 0 0,9-19 0 0 0,5-2 178 0 0,3 1 0 0 0,1 1 0 0 0,1 0 1 0 0,2 2-1 0 0,2 2 0 0 0,1 0 0 0 0,38-32 1 0 0,-30 29 193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0.236"/>
    </inkml:context>
    <inkml:brush xml:id="br0">
      <inkml:brushProperty name="width" value="0.035" units="cm"/>
      <inkml:brushProperty name="height" value="0.035" units="cm"/>
      <inkml:brushProperty name="color" value="#004F8B"/>
    </inkml:brush>
  </inkml:definitions>
  <inkml:trace contextRef="#ctx0" brushRef="#br0">338 188 4001 0 0,'0'1'105'0'0,"-1"-1"1"0"0,0 1-1 0 0,0-1 0 0 0,1 1 1 0 0,-1-1-1 0 0,0 1 1 0 0,0-1-1 0 0,0 0 0 0 0,0 1 1 0 0,0-1-1 0 0,1 0 1 0 0,-1 0-1 0 0,0 0 0 0 0,0 1 1 0 0,0-1-1 0 0,0 0 0 0 0,0 0 1 0 0,0 0-1 0 0,0-1 1 0 0,0 1-1 0 0,0 0 0 0 0,0 0 1 0 0,1 0-1 0 0,-1-1 1 0 0,0 1-1 0 0,0 0 0 0 0,0-1 1 0 0,0 1-1 0 0,1-1 1 0 0,-1 1-1 0 0,0-1 0 0 0,0 1 1 0 0,1-1-1 0 0,-1 0 0 0 0,0 1 1 0 0,1-1-1 0 0,-1 0 1 0 0,0 0-1 0 0,-29-27-229 0 0,26 23 265 0 0,-1 0-1 0 0,0 0 1 0 0,-1 0-1 0 0,1 0 1 0 0,-1 1-1 0 0,0 0 1 0 0,0 0-1 0 0,0 1 1 0 0,0 0-1 0 0,-1 0 1 0 0,1 0-1 0 0,-1 1 1 0 0,-10-3-1 0 0,13 5-182 0 0,1-1-1 0 0,-1 1 1 0 0,0 0 0 0 0,0 0-1 0 0,1 1 1 0 0,-1-1 0 0 0,0 1-1 0 0,1 0 1 0 0,-1 0-1 0 0,0 0 1 0 0,1 0 0 0 0,-1 1-1 0 0,1-1 1 0 0,0 1-1 0 0,0 0 1 0 0,-1 0 0 0 0,1 0-1 0 0,0 0 1 0 0,1 1 0 0 0,-1-1-1 0 0,0 1 1 0 0,1 0-1 0 0,-1 0 1 0 0,1 0 0 0 0,0 0-1 0 0,-3 5 1 0 0,-7 15-175 0 0,0 0 0 0 0,2 0 1 0 0,0 1-1 0 0,2 0 0 0 0,-7 33 0 0 0,5-8 522 0 0,-6 88 0 0 0,15-135-253 0 0,1 0 0 0 0,0 0-1 0 0,-1 1 1 0 0,1-1 0 0 0,0 0-1 0 0,0 1 1 0 0,0-1 0 0 0,1 0 0 0 0,-1 0-1 0 0,0 1 1 0 0,1-1 0 0 0,0 0 0 0 0,-1 0-1 0 0,1 0 1 0 0,0 0 0 0 0,0 0-1 0 0,0 0 1 0 0,0 0 0 0 0,1 0 0 0 0,-1 0-1 0 0,0 0 1 0 0,1-1 0 0 0,0 1 0 0 0,-1 0-1 0 0,1-1 1 0 0,0 1 0 0 0,3 1-1 0 0,-2-2 66 0 0,0-1 0 0 0,1 1 0 0 0,-1-1 0 0 0,1 0-1 0 0,-1 0 1 0 0,1 0 0 0 0,-1-1 0 0 0,0 1 0 0 0,1-1-1 0 0,-1 0 1 0 0,0 0 0 0 0,1 0 0 0 0,-1 0 0 0 0,0 0-1 0 0,0-1 1 0 0,0 1 0 0 0,0-1 0 0 0,3-2 0 0 0,10-7 137 0 0,-1-1 0 0 0,0 0 0 0 0,0 0 0 0 0,-2-2 0 0 0,24-27 0 0 0,52-86 119 0 0,-70 99-374 0 0,6-8-667 0 0,-1-1 0 0 0,-2-1 0 0 0,-2-1 0 0 0,23-63 1 0 0,-32 62-3228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0.758"/>
    </inkml:context>
    <inkml:brush xml:id="br0">
      <inkml:brushProperty name="width" value="0.035" units="cm"/>
      <inkml:brushProperty name="height" value="0.035" units="cm"/>
      <inkml:brushProperty name="color" value="#004F8B"/>
    </inkml:brush>
  </inkml:definitions>
  <inkml:trace contextRef="#ctx0" brushRef="#br0">269 94 9362 0 0,'-2'-4'87'0'0,"1"-1"-1"0"0,-1 1 1 0 0,1-1 0 0 0,0 0-1 0 0,0 1 1 0 0,1-1-1 0 0,-1 0 1 0 0,1 0 0 0 0,0 1-1 0 0,0-1 1 0 0,1 0 0 0 0,1-8-1 0 0,0-11-398 0 0,-27 99-2232 0 0,-8 68 2346 0 0,-15 53 1390 0 0,40-171-1054 0 0,-1-1-1 0 0,-1 0 0 0 0,-1 0 1 0 0,-1-1-1 0 0,-22 32 0 0 0,33-54-140 0 0,-27 30 19 0 0,27-30-61 0 0,0 0-1 0 0,0 0 1 0 0,0 0-1 0 0,0-1 1 0 0,0 1-1 0 0,0 0 1 0 0,0-1-1 0 0,0 1 1 0 0,-1-1-1 0 0,1 1 1 0 0,0-1-1 0 0,0 1 0 0 0,-1-1 1 0 0,1 0-1 0 0,0 0 1 0 0,0 0-1 0 0,-1 0 1 0 0,1 0-1 0 0,0 0 1 0 0,-1 0-1 0 0,1 0 1 0 0,0 0-1 0 0,0-1 1 0 0,-1 1-1 0 0,1 0 1 0 0,0-1-1 0 0,0 1 1 0 0,-3-2-1 0 0,-5-5-999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0.958"/>
    </inkml:context>
    <inkml:brush xml:id="br0">
      <inkml:brushProperty name="width" value="0.035" units="cm"/>
      <inkml:brushProperty name="height" value="0.035" units="cm"/>
      <inkml:brushProperty name="color" value="#004F8B"/>
    </inkml:brush>
  </inkml:definitions>
  <inkml:trace contextRef="#ctx0" brushRef="#br0">0 45 1152 0 0,'3'3'189'0'0,"0"1"-1"0"0,0 0 1 0 0,-1 0-1 0 0,0 1 1 0 0,1-1-1 0 0,-2 1 1 0 0,3 5 0 0 0,-2-5 114 0 0,0 0 0 0 0,0 0 0 0 0,0 0 1 0 0,1-1-1 0 0,-1 1 0 0 0,6 6 1 0 0,-4-7 13 0 0,0 0 0 0 0,0 0 1 0 0,1-1-1 0 0,-1 1 0 0 0,1-1 1 0 0,0 0-1 0 0,-1 0 0 0 0,1-1 1 0 0,1 1-1 0 0,-1-1 0 0 0,0 0 1 0 0,1-1-1 0 0,-1 1 0 0 0,0-1 1 0 0,1 0-1 0 0,5 0 0 0 0,-1-1-40 0 0,0-1-1 0 0,0 1 0 0 0,0-2 0 0 0,-1 1 1 0 0,1-1-1 0 0,-1-1 0 0 0,1 0 0 0 0,13-6 1 0 0,2-3-418 0 0,-1-1 1 0 0,-1-1-1 0 0,0-2 0 0 0,-1 0 1 0 0,34-32-1 0 0,-42 34-1326 0 0,-1 2-2406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1.363"/>
    </inkml:context>
    <inkml:brush xml:id="br0">
      <inkml:brushProperty name="width" value="0.035" units="cm"/>
      <inkml:brushProperty name="height" value="0.035" units="cm"/>
      <inkml:brushProperty name="color" value="#004F8B"/>
    </inkml:brush>
  </inkml:definitions>
  <inkml:trace contextRef="#ctx0" brushRef="#br0">234 94 6593 0 0,'-1'-2'92'0'0,"1"0"-1"0"0,0 0 0 0 0,0 0 0 0 0,0 0 1 0 0,0-1-1 0 0,0 1 0 0 0,1 0 0 0 0,-1 0 1 0 0,0 0-1 0 0,1 0 0 0 0,0 0 0 0 0,0 0 0 0 0,-1 0 1 0 0,1 0-1 0 0,0 0 0 0 0,0 0 0 0 0,1 0 1 0 0,-1 0-1 0 0,2-2 0 0 0,-1 2-107 0 0,-1 0 0 0 0,1 0 0 0 0,-1 0 0 0 0,1 0 0 0 0,-1 0 0 0 0,0-1-1 0 0,0 1 1 0 0,0 0 0 0 0,-1-1 0 0 0,1 1 0 0 0,-1-1 0 0 0,1 1 0 0 0,-1-1 0 0 0,0 1 0 0 0,1-1 0 0 0,-2-3-1 0 0,1 6-54 0 0,-1-1 0 0 0,0 0 0 0 0,1 1-1 0 0,-1-1 1 0 0,0 1 0 0 0,0-1 0 0 0,0 1-1 0 0,1-1 1 0 0,-1 1 0 0 0,0-1 0 0 0,0 1 0 0 0,0 0-1 0 0,0 0 1 0 0,0-1 0 0 0,0 1 0 0 0,0 0-1 0 0,0 0 1 0 0,0 0 0 0 0,0 0 0 0 0,1 0-1 0 0,-1 0 1 0 0,0 0 0 0 0,0 0 0 0 0,0 1-1 0 0,0-1 1 0 0,0 0 0 0 0,0 1 0 0 0,0-1 0 0 0,0 0-1 0 0,1 1 1 0 0,-1-1 0 0 0,0 1 0 0 0,0-1-1 0 0,0 1 1 0 0,1-1 0 0 0,-2 2 0 0 0,-32 20-1097 0 0,19-8 1295 0 0,1 0 0 0 0,0 1 0 0 0,1 0-1 0 0,1 1 1 0 0,0 1 0 0 0,1 0 0 0 0,1 0 0 0 0,-12 30 0 0 0,4-5 542 0 0,2 2 0 0 0,-17 72 0 0 0,33-114-587 0 0,-1 0 1 0 0,0 0-1 0 0,1 0 0 0 0,-1 0 1 0 0,1 0-1 0 0,0 0 1 0 0,0 0-1 0 0,0 0 1 0 0,0 0-1 0 0,0 0 1 0 0,0 0-1 0 0,0 0 0 0 0,1 0 1 0 0,-1 0-1 0 0,1 0 1 0 0,-1 0-1 0 0,1 0 1 0 0,0 0-1 0 0,0 0 1 0 0,0-1-1 0 0,0 1 1 0 0,2 3-1 0 0,-1-4-2 0 0,0 0 1 0 0,0-1-1 0 0,0 1 0 0 0,0 0 1 0 0,0-1-1 0 0,0 1 1 0 0,0-1-1 0 0,0 0 0 0 0,1 0 1 0 0,-1 0-1 0 0,0 0 0 0 0,0 0 1 0 0,0 0-1 0 0,0-1 0 0 0,0 1 1 0 0,0-1-1 0 0,0 1 1 0 0,0-1-1 0 0,0 0 0 0 0,0 1 1 0 0,0-1-1 0 0,2-2 0 0 0,21-10-1057 0 0,-2-1-1 0 0,0-1 0 0 0,39-33 0 0 0,-36 27-2176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1.842"/>
    </inkml:context>
    <inkml:brush xml:id="br0">
      <inkml:brushProperty name="width" value="0.035" units="cm"/>
      <inkml:brushProperty name="height" value="0.035" units="cm"/>
      <inkml:brushProperty name="color" value="#004F8B"/>
    </inkml:brush>
  </inkml:definitions>
  <inkml:trace contextRef="#ctx0" brushRef="#br0">172 315 3081 0 0,'-8'14'326'0'0,"1"1"-1"0"0,1-1 1 0 0,0 1 0 0 0,0 0 0 0 0,2 0 0 0 0,0 1 0 0 0,-3 18 0 0 0,-16 54 345 0 0,16-68-617 0 0,-1 0 0 0 0,-1-1 1 0 0,0 0-1 0 0,-2-1 0 0 0,0 0 0 0 0,-24 29 1 0 0,35-47 73 0 0,0 0 0 0 0,0 1 1 0 0,0-1-1 0 0,-1 0 0 0 0,1 0 0 0 0,0 1 1 0 0,0-1-1 0 0,0 0 0 0 0,0 0 0 0 0,0 1 1 0 0,-1-1-1 0 0,1 0 0 0 0,0 0 1 0 0,0 0-1 0 0,0 1 0 0 0,-1-1 0 0 0,1 0 1 0 0,0 0-1 0 0,0 0 0 0 0,-1 0 0 0 0,1 0 1 0 0,0 0-1 0 0,0 1 0 0 0,-1-1 1 0 0,1 0-1 0 0,0 0 0 0 0,0 0 0 0 0,-1 0 1 0 0,1 0-1 0 0,0 0 0 0 0,-1 0 0 0 0,1 0 1 0 0,0 0-1 0 0,0 0 0 0 0,-1 0 0 0 0,1 0 1 0 0,0 0-1 0 0,0 0 0 0 0,-1-1 1 0 0,1 1-1 0 0,0 0 0 0 0,0 0 0 0 0,-1 0 1 0 0,1 0-1 0 0,0 0 0 0 0,-1-1 0 0 0,2-17 1433 0 0,11-31-2831 0 0,-10 44 1600 0 0,21-75-1636 0 0,34-77 0 0 0,-45 129 1041 0 0,2 1-1 0 0,1 0 1 0 0,1 0-1 0 0,1 2 1 0 0,1 0-1 0 0,23-23 1 0 0,-1 2-113 0 0,36-35 126 0 0,-69 73 270 0 0,1 2 0 0 0,0-1 1 0 0,1 1-1 0 0,-1 0 0 0 0,1 1 0 0 0,0 0 1 0 0,19-7-1 0 0,-26 11-18 0 0,0 0 1 0 0,-1 0 0 0 0,1 0-1 0 0,0 1 1 0 0,0-1-1 0 0,0 0 1 0 0,0 1 0 0 0,0 0-1 0 0,0 0 1 0 0,0-1 0 0 0,0 1-1 0 0,0 0 1 0 0,0 1-1 0 0,0-1 1 0 0,0 0 0 0 0,0 0-1 0 0,0 1 1 0 0,0-1-1 0 0,-1 1 1 0 0,1 0 0 0 0,0 0-1 0 0,0-1 1 0 0,0 1-1 0 0,-1 0 1 0 0,1 1 0 0 0,0-1-1 0 0,-1 0 1 0 0,1 0 0 0 0,-1 1-1 0 0,1-1 1 0 0,-1 1-1 0 0,0-1 1 0 0,0 1 0 0 0,0-1-1 0 0,0 1 1 0 0,0 0-1 0 0,0 0 1 0 0,0-1 0 0 0,0 1-1 0 0,-1 0 1 0 0,1 0-1 0 0,-1 0 1 0 0,1 0 0 0 0,-1 0-1 0 0,0 0 1 0 0,1 0 0 0 0,-1 0-1 0 0,0 0 1 0 0,-1 2-1 0 0,1 7 40 0 0,0 0-1 0 0,-1 0 0 0 0,-1 0 0 0 0,0 0 0 0 0,0-1 1 0 0,-1 1-1 0 0,-7 17 0 0 0,0-4 337 0 0,-2 0 1 0 0,-1-1-1 0 0,-1 0 1 0 0,-1-1-1 0 0,0-1 1 0 0,-2 0-1 0 0,0-1 0 0 0,-2-1 1 0 0,0 0-1 0 0,-27 19 1 0 0,45-38-381 0 0,0 1 0 0 0,0 0-1 0 0,0 0 1 0 0,0-1 0 0 0,-1 1 0 0 0,1 0 0 0 0,0-1 0 0 0,0 1 0 0 0,-1-1 0 0 0,1 1 0 0 0,0-1 0 0 0,-1 0 0 0 0,1 0-1 0 0,0 0 1 0 0,-1 0 0 0 0,1 0 0 0 0,-1 0 0 0 0,1 0 0 0 0,0 0 0 0 0,-1 0 0 0 0,1 0 0 0 0,0-1 0 0 0,-1 1 0 0 0,-1-2-1 0 0,1 1-178 0 0,1 0-1 0 0,-1-1 0 0 0,1 1 1 0 0,0-1-1 0 0,-1 0 0 0 0,1 1 1 0 0,0-1-1 0 0,0 0 0 0 0,0 0 1 0 0,0 1-1 0 0,1-1 0 0 0,-1 0 1 0 0,0 0-1 0 0,1 0 0 0 0,0 0 1 0 0,-1-3-1 0 0,-2-16-3501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2.398"/>
    </inkml:context>
    <inkml:brush xml:id="br0">
      <inkml:brushProperty name="width" value="0.035" units="cm"/>
      <inkml:brushProperty name="height" value="0.035" units="cm"/>
      <inkml:brushProperty name="color" value="#004F8B"/>
    </inkml:brush>
  </inkml:definitions>
  <inkml:trace contextRef="#ctx0" brushRef="#br0">113 1 9362 0 0,'0'0'-144'0'0,"1"0"-1"0"0,-1 0 1 0 0,0 1 0 0 0,1-1 0 0 0,-1 0-1 0 0,0 1 1 0 0,1-1 0 0 0,-1 1 0 0 0,0-1-1 0 0,0 0 1 0 0,1 1 0 0 0,-1-1-1 0 0,0 1 1 0 0,0-1 0 0 0,0 1 0 0 0,0-1-1 0 0,0 1 1 0 0,0-1 0 0 0,1 1-1 0 0,-1-1 1 0 0,0 1 0 0 0,0-1 0 0 0,0 0-1 0 0,-1 1 1 0 0,1-1 0 0 0,0 1 0 0 0,0-1-1 0 0,0 1 1 0 0,0-1 0 0 0,0 1-1 0 0,0-1 1 0 0,-1 1 0 0 0,1 0 0 0 0,-10 33-1628 0 0,-15 33 722 0 0,-1-11 468 0 0,-13 34 881 0 0,24-30 3262 0 0,15-59-3477 0 0,0-1-1 0 0,0 0 0 0 0,0 1 1 0 0,0-1-1 0 0,0 0 1 0 0,0 1-1 0 0,-1-1 1 0 0,1 0-1 0 0,0 1 1 0 0,0-1-1 0 0,0 0 1 0 0,1 1-1 0 0,-1-1 1 0 0,0 1-1 0 0,0-1 0 0 0,0 0 1 0 0,0 1-1 0 0,0-1 1 0 0,0 0-1 0 0,0 1 1 0 0,1-1-1 0 0,-1 0 1 0 0,0 1-1 0 0,0-1 1 0 0,0 0-1 0 0,1 0 1 0 0,-1 1-1 0 0,0-1 0 0 0,0 0 1 0 0,1 0-1 0 0,-1 1 1 0 0,0-1-1 0 0,1 0 1 0 0,-1 0-1 0 0,0 0 1 0 0,1 1-1 0 0,-1-1 1 0 0,0 0-1 0 0,1 0 1 0 0,16-7 504 0 0,14-18-1486 0 0,-31 24 948 0 0,35-28-451 0 0,1 2 0 0 0,1 1 0 0 0,1 1 0 0 0,78-35 0 0 0,-60 26-1378 0 0,-41 23 164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1.841"/>
    </inkml:context>
    <inkml:brush xml:id="br0">
      <inkml:brushProperty name="width" value="0.035" units="cm"/>
      <inkml:brushProperty name="height" value="0.035" units="cm"/>
      <inkml:brushProperty name="color" value="#008C3A"/>
    </inkml:brush>
  </inkml:definitions>
  <inkml:trace contextRef="#ctx0" brushRef="#br0">305 2 5041 0 0,'-4'-1'166'0'0,"1"1"-1"0"0,-1 0 0 0 0,1-1 1 0 0,-1 1-1 0 0,0 1 1 0 0,1-1-1 0 0,-1 0 1 0 0,1 1-1 0 0,-1 0 1 0 0,1 0-1 0 0,-1 0 1 0 0,1 0-1 0 0,0 0 0 0 0,-1 1 1 0 0,1 0-1 0 0,0-1 1 0 0,0 1-1 0 0,0 0 1 0 0,0 1-1 0 0,1-1 1 0 0,-5 4-1 0 0,2-1 187 0 0,0 1-1 0 0,1-1 1 0 0,-1 1 0 0 0,1 0-1 0 0,0 0 1 0 0,1 0-1 0 0,-1 1 1 0 0,1-1 0 0 0,-3 13-1 0 0,-51 259 2621 0 0,10-40-1971 0 0,22-137-616 0 0,4 2-1 0 0,-13 168 1 0 0,34-270-387 0 0,-1 17-490 0 0,1 0 0 0 0,3 27 0 0 0,-2-41 371 0 0,0 0-1 0 0,-1 0 0 0 0,1 0 0 0 0,0 0 1 0 0,1 0-1 0 0,-1 0 0 0 0,1-1 0 0 0,0 1 1 0 0,0 0-1 0 0,0-1 0 0 0,0 0 0 0 0,0 1 1 0 0,1-1-1 0 0,0 0 0 0 0,-1 0 0 0 0,1 0 1 0 0,4 3-1 0 0,8 1-1490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2.619"/>
    </inkml:context>
    <inkml:brush xml:id="br0">
      <inkml:brushProperty name="width" value="0.035" units="cm"/>
      <inkml:brushProperty name="height" value="0.035" units="cm"/>
      <inkml:brushProperty name="color" value="#004F8B"/>
    </inkml:brush>
  </inkml:definitions>
  <inkml:trace contextRef="#ctx0" brushRef="#br0">217 0 1152 0 0,'-3'2'63'0'0,"-1"0"-1"0"0,1 0 1 0 0,0 0 0 0 0,0 0-1 0 0,-1 0 1 0 0,1 1 0 0 0,0-1-1 0 0,1 1 1 0 0,-1 0-1 0 0,0 0 1 0 0,1 0 0 0 0,0 0-1 0 0,0 0 1 0 0,0 1-1 0 0,0-1 1 0 0,0 0 0 0 0,-1 5-1 0 0,-27 75 1242 0 0,22-58-822 0 0,-50 171 1475 0 0,-13 37-3283 0 0,71-233 1310 0 0,0 0 0 0 0,0 0 1 0 0,0 0-1 0 0,0 0 0 0 0,0 0 1 0 0,0 0-1 0 0,0 0 1 0 0,1 0-1 0 0,-1 0 0 0 0,0 0 1 0 0,0 0-1 0 0,0 0 0 0 0,0 0 1 0 0,0 0-1 0 0,0 0 0 0 0,0 0 1 0 0,0 0-1 0 0,0 0 1 0 0,0 0-1 0 0,0 0 0 0 0,1 0 1 0 0,-1 0-1 0 0,0 0 0 0 0,0 0 1 0 0,0 0-1 0 0,0 0 0 0 0,0 0 1 0 0,0 0-1 0 0,0 1 1 0 0,0-1-1 0 0,0 0 0 0 0,0 0 1 0 0,0 0-1 0 0,0 0 0 0 0,0 0 1 0 0,0 0-1 0 0,0 0 0 0 0,0 0 1 0 0,0 0-1 0 0,0 0 0 0 0,0 0 1 0 0,0 1-1 0 0,0-1 1 0 0,0 0-1 0 0,0 0 0 0 0,7-6-262 0 0,0-3 13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2.732"/>
    </inkml:context>
    <inkml:brush xml:id="br0">
      <inkml:brushProperty name="width" value="0.035" units="cm"/>
      <inkml:brushProperty name="height" value="0.035" units="cm"/>
      <inkml:brushProperty name="color" value="#004F8B"/>
    </inkml:brush>
  </inkml:definitions>
  <inkml:trace contextRef="#ctx0" brushRef="#br0">0 2 2625 0 0,'0'0'0'0'0,"2"-2"0"0"0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2.918"/>
    </inkml:context>
    <inkml:brush xml:id="br0">
      <inkml:brushProperty name="width" value="0.035" units="cm"/>
      <inkml:brushProperty name="height" value="0.035" units="cm"/>
      <inkml:brushProperty name="color" value="#004F8B"/>
    </inkml:brush>
  </inkml:definitions>
  <inkml:trace contextRef="#ctx0" brushRef="#br0">132 1 9362 0 0,'-4'5'172'0'0,"1"2"0"0"0,0-1 1 0 0,0 0-1 0 0,0 1 0 0 0,1-1 0 0 0,-1 1 0 0 0,2 0 1 0 0,-1 0-1 0 0,1 0 0 0 0,0 0 0 0 0,0 0 0 0 0,1 7 1 0 0,-6 33-830 0 0,-4-17-556 0 0,0 0 0 0 0,-16 30 0 0 0,15-39 1109 0 0,2 1-1 0 0,0 1 1 0 0,2 0-1 0 0,-9 41 1 0 0,16-64 139 0 0,0 0 0 0 0,0 0 0 0 0,0 1 0 0 0,0-1 1 0 0,0 0-1 0 0,0 0 0 0 0,0 0 0 0 0,0 1 0 0 0,0-1 0 0 0,0 0 0 0 0,0 0 1 0 0,0 0-1 0 0,0 1 0 0 0,0-1 0 0 0,0 0 0 0 0,0 0 0 0 0,0 0 0 0 0,0 1 1 0 0,0-1-1 0 0,0 0 0 0 0,1 0 0 0 0,-1 0 0 0 0,0 0 0 0 0,0 1 0 0 0,0-1 1 0 0,0 0-1 0 0,0 0 0 0 0,1 0 0 0 0,-1 0 0 0 0,0 0 0 0 0,0 1 0 0 0,0-1 1 0 0,0 0-1 0 0,1 0 0 0 0,-1 0 0 0 0,0 0 0 0 0,0 0 0 0 0,0 0 0 0 0,1 0 1 0 0,-1 0-1 0 0,0 0 0 0 0,0 0 0 0 0,1 0 0 0 0,12-3 769 0 0,11-11-23 0 0,86-73-549 0 0,14-11-3662 0 0,-94 75 531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3.183"/>
    </inkml:context>
    <inkml:brush xml:id="br0">
      <inkml:brushProperty name="width" value="0.035" units="cm"/>
      <inkml:brushProperty name="height" value="0.035" units="cm"/>
      <inkml:brushProperty name="color" value="#004F8B"/>
    </inkml:brush>
  </inkml:definitions>
  <inkml:trace contextRef="#ctx0" brushRef="#br0">240 0 5041 0 0,'-4'8'423'0'0,"0"0"1"0"0,1 0-1 0 0,0 0 0 0 0,1 0 1 0 0,0 1-1 0 0,0-1 0 0 0,-1 15 1 0 0,-2 7 33 0 0,-2 4 64 0 0,-55 211 226 0 0,50-206-1512 0 0,-2-1-1 0 0,-1 0 1 0 0,-3-1 0 0 0,-24 39 0 0 0,40-72 632 0 0,1-2 28 0 0,0 1 0 0 0,-1-1 1 0 0,1 1-1 0 0,-1-1 0 0 0,1 0 1 0 0,-1 0-1 0 0,0 1 0 0 0,0-1 1 0 0,0-1-1 0 0,0 1 0 0 0,0 0 1 0 0,-1 0-1 0 0,1-1 0 0 0,0 1 1 0 0,-1-1-1 0 0,-2 1 0 0 0,4-2 103 0 0,1 0-1 0 0,0 0 1 0 0,0 0-1 0 0,0 0 1 0 0,-1 0-1 0 0,1 0 1 0 0,0 0-1 0 0,0 0 1 0 0,0 0-1 0 0,-1-1 1 0 0,1 1-1 0 0,0 0 1 0 0,0 0-1 0 0,0 0 1 0 0,0 0-1 0 0,0-1 1 0 0,-1 1-1 0 0,1 0 1 0 0,0 0-1 0 0,0 0 1 0 0,0 0-1 0 0,0-1 1 0 0,0 1-1 0 0,0 0 1 0 0,0 0-1 0 0,0 0 1 0 0,0-1-1 0 0,0 1 1 0 0,0 0-1 0 0,0 0 1 0 0,0-1-1 0 0,0 1 1 0 0,0 0-1 0 0,0 0 1 0 0,0 0-1 0 0,0-1 1 0 0,0 1-1 0 0,0 0 1 0 0,0 0-1 0 0,0 0 1 0 0,0-1-1 0 0,0 0-2 0 0,2-10-82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5:03.653"/>
    </inkml:context>
    <inkml:brush xml:id="br0">
      <inkml:brushProperty name="width" value="0.035" units="cm"/>
      <inkml:brushProperty name="height" value="0.035" units="cm"/>
      <inkml:brushProperty name="color" value="#004F8B"/>
    </inkml:brush>
  </inkml:definitions>
  <inkml:trace contextRef="#ctx0" brushRef="#br0">210 31 9362 0 0,'15'-1'963'0'0,"0"0"0"0"0,0-1 0 0 0,17-5-1 0 0,-28 6-1198 0 0,0 0 0 0 0,0 0 0 0 0,0-1 0 0 0,0 1-1 0 0,0-1 1 0 0,0 0 0 0 0,0 0 0 0 0,6-5 0 0 0,-72 66-1461 0 0,-46 49 3588 0 0,107-107-1841 0 0,0 0-1 0 0,0 0 1 0 0,0 0 0 0 0,0 0-1 0 0,0 0 1 0 0,0 0-1 0 0,0 0 1 0 0,0 0-1 0 0,1 0 1 0 0,-1 1-1 0 0,0-1 1 0 0,1 0-1 0 0,-1 1 1 0 0,1-1-1 0 0,-1 0 1 0 0,1 1 0 0 0,-1-1-1 0 0,1 1 1 0 0,0-1-1 0 0,0 1 1 0 0,0-1-1 0 0,0 1 1 0 0,0 1-1 0 0,1-2-59 0 0,0 0 1 0 0,0-1-1 0 0,0 1 0 0 0,0 0 0 0 0,1-1 0 0 0,-1 1 0 0 0,0-1 1 0 0,0 1-1 0 0,0-1 0 0 0,1 0 0 0 0,-1 0 0 0 0,0 1 0 0 0,0-1 0 0 0,1 0 1 0 0,-1 0-1 0 0,0 0 0 0 0,0 0 0 0 0,1-1 0 0 0,-1 1 0 0 0,2 0 1 0 0,73-20-2445 0 0,-76 20 2445 0 0,8-2-120 0 0,0-1 0 0 0,0 1 0 0 0,0 1-1 0 0,0 0 1 0 0,0 0 0 0 0,0 1 0 0 0,0 0 0 0 0,1 0-1 0 0,-1 0 1 0 0,13 4 0 0 0,-17-3 203 0 0,-1-1 0 0 0,0 1-1 0 0,0 1 1 0 0,0-1 0 0 0,0 0 0 0 0,0 1-1 0 0,-1-1 1 0 0,1 1 0 0 0,0 0 0 0 0,-1 0 0 0 0,1 0-1 0 0,-1 0 1 0 0,0 1 0 0 0,0-1 0 0 0,0 0-1 0 0,0 1 1 0 0,0 0 0 0 0,0-1 0 0 0,0 1 0 0 0,-1 0-1 0 0,0 0 1 0 0,1 0 0 0 0,-1 0 0 0 0,0 0-1 0 0,-1 0 1 0 0,1 0 0 0 0,0 1 0 0 0,-1-1-1 0 0,0 5 1 0 0,0 7 238 0 0,-1 0 0 0 0,-1-1 0 0 0,0 1 0 0 0,-1-1 0 0 0,0 1 0 0 0,-1-1 0 0 0,-1 0 0 0 0,-1 0 0 0 0,0-1 0 0 0,0 1 0 0 0,-14 19 0 0 0,6-12-209 0 0,0-1-1 0 0,-2 0 1 0 0,-1-1 0 0 0,0-1-1 0 0,-1 0 1 0 0,-21 14 0 0 0,32-26 20 0 0,0-1 1 0 0,-1 0 0 0 0,0-1 0 0 0,0 0 0 0 0,0 0 0 0 0,-1-1 0 0 0,1 0 0 0 0,-1 0 0 0 0,0-1 0 0 0,-13 2 0 0 0,17-3-275 0 0,1-1 1 0 0,0 0-1 0 0,-1 0 1 0 0,1 0-1 0 0,-1-1 1 0 0,1 0-1 0 0,-1 1 1 0 0,1-1-1 0 0,0-1 1 0 0,-1 1-1 0 0,1-1 1 0 0,0 0-1 0 0,0 0 1 0 0,0 0-1 0 0,0 0 1 0 0,1 0-1 0 0,-1-1 1 0 0,1 0-1 0 0,-1 0 1 0 0,1 0 0 0 0,0 0-1 0 0,0-1 1 0 0,-3-3-1 0 0,-9-16-4647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37.980"/>
    </inkml:context>
    <inkml:brush xml:id="br0">
      <inkml:brushProperty name="width" value="0.035" units="cm"/>
      <inkml:brushProperty name="height" value="0.035" units="cm"/>
      <inkml:brushProperty name="color" value="#004F8B"/>
    </inkml:brush>
  </inkml:definitions>
  <inkml:trace contextRef="#ctx0" brushRef="#br0">263 303 5041 0 0,'0'0'98'0'0,"-1"-1"-1"0"0,0 1 1 0 0,1 0-1 0 0,-1 0 1 0 0,0 0-1 0 0,1 0 1 0 0,-1-1 0 0 0,0 1-1 0 0,1 0 1 0 0,-1 0-1 0 0,0 0 1 0 0,1 1-1 0 0,-1-1 1 0 0,0 0-1 0 0,1 0 1 0 0,-1 0 0 0 0,0 0-1 0 0,1 1 1 0 0,-1-1-1 0 0,0 0 1 0 0,1 1-1 0 0,-1-1 1 0 0,1 0-1 0 0,-1 1 1 0 0,1-1 0 0 0,-1 1-1 0 0,1-1 1 0 0,-1 1-1 0 0,1-1 1 0 0,-1 1-1 0 0,1-1 1 0 0,0 1 0 0 0,-1 0-1 0 0,-2 25 3169 0 0,4-17-3714 0 0,-1-2 1034 0 0,1 1 1 0 0,1-1 0 0 0,-1 0-1 0 0,1-1 1 0 0,0 1 0 0 0,1 0-1 0 0,4 9 1 0 0,-3-8-340 0 0,-1 0-1 0 0,1 0 0 0 0,-2 1 1 0 0,1-1-1 0 0,0 10 1 0 0,-1 6-137 0 0,-2 0 1 0 0,0 0-1 0 0,-2 0 1 0 0,-8 41-1 0 0,-31 96 622 0 0,18-79-584 0 0,-57 176 114 0 0,2-7 199 0 0,63-194-379 0 0,3 0-1 0 0,-7 84 1 0 0,19-131-69 0 0,0-1 0 0 0,1 0-1 0 0,0 0 1 0 0,0 0 0 0 0,1 0-1 0 0,0 0 1 0 0,1-1-1 0 0,0 1 1 0 0,0 0 0 0 0,0-1-1 0 0,1 0 1 0 0,1 0 0 0 0,-1 0-1 0 0,1 0 1 0 0,1-1 0 0 0,0 0-1 0 0,-1 0 1 0 0,2 0 0 0 0,-1-1-1 0 0,1 0 1 0 0,0 0 0 0 0,1-1-1 0 0,-1 0 1 0 0,13 6 0 0 0,-3-1 23 0 0,1-2 1 0 0,0 0-1 0 0,0-1 1 0 0,1-1 0 0 0,0-1-1 0 0,0 0 1 0 0,0-1-1 0 0,1-2 1 0 0,0 0-1 0 0,27 0 1 0 0,11-6 167 0 0,0-3 0 0 0,0-2 0 0 0,71-21 0 0 0,168-66-103 0 0,-95 28-43 0 0,498-184-768 0 0,-682 244 590 0 0,-14 7 113 0 0,0-1 0 0 0,-1 0 0 0 0,1 1 0 0 0,0 0 0 0 0,0 0 0 0 0,0 0 0 0 0,0 0 0 0 0,0 1 0 0 0,5 0 0 0 0,0 10 126 0 0,-8 16-200 0 0,-5 7 421 0 0,1-14-442 0 0,1-1 0 0 0,0 1 0 0 0,1-1 1 0 0,1 1-1 0 0,1-1 0 0 0,1 1 1 0 0,0-1-1 0 0,9 32 0 0 0,-11-50 105 0 0,0 0-1 0 0,0 0 0 0 0,0 1 1 0 0,0-1-1 0 0,0 0 1 0 0,0 0-1 0 0,0 0 1 0 0,0 0-1 0 0,0 0 0 0 0,0 1 1 0 0,0-1-1 0 0,0 0 1 0 0,0 0-1 0 0,1 0 0 0 0,-1 0 1 0 0,0 0-1 0 0,0 0 1 0 0,0 1-1 0 0,0-1 0 0 0,0 0 1 0 0,0 0-1 0 0,1 0 1 0 0,-1 0-1 0 0,0 0 0 0 0,0 0 1 0 0,0 0-1 0 0,0 0 1 0 0,0 0-1 0 0,1 0 1 0 0,-1 0-1 0 0,0 0 0 0 0,0 0 1 0 0,0 0-1 0 0,0 0 1 0 0,1 0-1 0 0,-1 0 0 0 0,0 0 1 0 0,0 0-1 0 0,0 0 1 0 0,0 0-1 0 0,1 0 0 0 0,-1 0 1 0 0,0 0-1 0 0,0 0 1 0 0,0 0-1 0 0,0 0 0 0 0,0 0 1 0 0,1 0-1 0 0,-1 0 1 0 0,0-1-1 0 0,0 1 0 0 0,0 0 1 0 0,0 0-1 0 0,0 0 1 0 0,0 0-1 0 0,1 0 1 0 0,-1 0-1 0 0,0-1 0 0 0,9-14 215 0 0,3-21 168 0 0,-4-5-265 0 0,-2 0 0 0 0,-2-1 1 0 0,-1 0-1 0 0,-4-44 0 0 0,-23-172 78 0 0,4 67-291 0 0,13 88-61 0 0,4 0 0 0 0,4 0 0 0 0,5 0 0 0 0,5 1 0 0 0,31-137 0 0 0,-35 210 91 0 0,-2 14-105 0 0,-1-1 0 0 0,-1 1 0 0 0,0-1 0 0 0,0-16 0 0 0,-3 26-203 0 0,0 5 291 0 0,0-1 1 0 0,-1 0-1 0 0,1 1 1 0 0,0-1 0 0 0,0 1-1 0 0,0-1 1 0 0,0 1-1 0 0,1-1 1 0 0,-1 1 0 0 0,0-1-1 0 0,1 1 1 0 0,-1-1-1 0 0,1 1 1 0 0,-1-1 0 0 0,1 1-1 0 0,0-1 1 0 0,0 1-1 0 0,-1 0 1 0 0,1-1 0 0 0,0 1-1 0 0,0 0 1 0 0,0 0-1 0 0,1 0 1 0 0,-1 0 0 0 0,0 0-1 0 0,0 0 1 0 0,0 0 0 0 0,1 0-1 0 0,-1 0 1 0 0,1 1-1 0 0,-1-1 1 0 0,2 0 0 0 0,-39 4 769 0 0,-210 106 1983 0 0,-596 188-1956 0 0,805-285-648 0 0,-264 72 215 0 0,262-76-259 0 0,0-2 0 0 0,0-1-1 0 0,-1-2 1 0 0,1-2 0 0 0,-73-7 0 0 0,100 4-109 0 0,0 0 0 0 0,0-1 0 0 0,0 0 1 0 0,0-1-1 0 0,1-1 0 0 0,-1 1 0 0 0,1-2 0 0 0,-20-12 1 0 0,27 15-51 0 0,0 0 1 0 0,0 0 0 0 0,0-1-1 0 0,0 1 1 0 0,1-1 0 0 0,-1 0-1 0 0,1 0 1 0 0,0 0 0 0 0,0-1-1 0 0,1 1 1 0 0,-1-1 0 0 0,1 0-1 0 0,0 1 1 0 0,0-1 0 0 0,0 0-1 0 0,1 0 1 0 0,0 0 0 0 0,0-1-1 0 0,0 1 1 0 0,1 0 0 0 0,0 0-1 0 0,0 0 1 0 0,0-7 0 0 0,1 5-1424 0 0,-1-1-363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4:38.711"/>
    </inkml:context>
    <inkml:brush xml:id="br0">
      <inkml:brushProperty name="width" value="0.035" units="cm"/>
      <inkml:brushProperty name="height" value="0.035" units="cm"/>
      <inkml:brushProperty name="color" value="#004F8B"/>
    </inkml:brush>
  </inkml:definitions>
  <inkml:trace contextRef="#ctx0" brushRef="#br0">992 288 4001 0 0,'-2'1'342'0'0,"-1"0"0"0"0,0 0 0 0 0,0 1 0 0 0,1-1 0 0 0,-1 1 0 0 0,1 0 0 0 0,-1 0 1 0 0,1 0-1 0 0,0 0 0 0 0,0 0 0 0 0,0 0 0 0 0,0 0 0 0 0,0 1 0 0 0,1-1 0 0 0,-3 4 0 0 0,-19 21 1786 0 0,-10-5-248 0 0,-2-1 0 0 0,-39 18 0 0 0,-42 25-838 0 0,61-26-854 0 0,2 2 1 0 0,-68 68-1 0 0,-82 108-133 0 0,121-132-38 0 0,56-60-18 0 0,1 1 0 0 0,1 2 0 0 0,1 0 0 0 0,-24 38 0 0 0,45-62 1 0 0,0 1 0 0 0,1-1 0 0 0,-1 1 0 0 0,1-1 0 0 0,0 1 0 0 0,0-1 0 0 0,0 1 0 0 0,0 0 0 0 0,0-1 0 0 0,1 1 0 0 0,0 0 0 0 0,0 0 0 0 0,0-1 0 0 0,0 1 0 0 0,1 0 0 0 0,-1-1 0 0 0,2 5 0 0 0,0-2 0 0 0,0-1 0 0 0,1 1 0 0 0,0 0 0 0 0,0-1 0 0 0,0 0 0 0 0,0 0 0 0 0,1 0 0 0 0,0 0 0 0 0,7 6 0 0 0,7 5 0 0 0,1-1 0 0 0,0 0 0 0 0,1-2 0 0 0,26 13 0 0 0,-9-7-6 0 0,0-2 0 0 0,2-2 0 0 0,0-1 0 0 0,1-2 0 0 0,77 12 0 0 0,-41-14 439 0 0,1-3 1 0 0,97-4-1 0 0,-54-9-875 0 0,1-6-1 0 0,147-32 0 0 0,-195 27 401 0 0,-1-3 0 0 0,0-3 0 0 0,112-54 0 0 0,-171 70 72 0 0,-1 0-1 0 0,-1-1 1 0 0,1-1-1 0 0,-2 1 1 0 0,1-2-1 0 0,-1 1 1 0 0,0-2-1 0 0,-1 1 1 0 0,0-1-1 0 0,-1-1 1 0 0,8-14 0 0 0,4-13 180 0 0,-1-1 0 0 0,16-51 0 0 0,2-4-508 0 0,8-7 229 0 0,5 2 0 0 0,4 2 0 0 0,4 2 1 0 0,5 3-1 0 0,3 3 0 0 0,139-144 0 0 0,-196 225-60 0 0,3-4-364 0 0,1 0 0 0 0,1 2 0 0 0,17-13 0 0 0,-20 18-860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34.835"/>
    </inkml:context>
    <inkml:brush xml:id="br0">
      <inkml:brushProperty name="width" value="0.035" units="cm"/>
      <inkml:brushProperty name="height" value="0.035" units="cm"/>
      <inkml:brushProperty name="color" value="#004F8B"/>
    </inkml:brush>
  </inkml:definitions>
  <inkml:trace contextRef="#ctx0" brushRef="#br0">8704 326 5785 0 0,'-19'-37'1443'0'0,"16"30"-1380"0"0,0 0 1 0 0,0 0 0 0 0,-1 0 0 0 0,0 1-1 0 0,-1-1 1 0 0,1 1 0 0 0,-10-9 0 0 0,-15-12-163 0 0,-1 2 0 0 0,-1 1 1 0 0,-38-22-1 0 0,43 31 544 0 0,-1 1-1 0 0,-1 2 1 0 0,0 0-1 0 0,-1 2 1 0 0,0 1 0 0 0,0 2-1 0 0,-54-8 1 0 0,-19 7 880 0 0,-172 6-1 0 0,-102 32-113 0 0,234-17-876 0 0,32-2 2 0 0,1 5 0 0 0,0 4 0 0 0,2 5 0 0 0,0 5-1 0 0,2 4 1 0 0,-125 60 0 0 0,86-23-298 0 0,-217 146 1 0 0,181-92-40 0 0,-170 156 0 0 0,253-195 16 0 0,25-25 16 0 0,2 4 0 0 0,4 2 0 0 0,-67 87 0 0 0,-380 670 727 0 0,479-765-750 0 0,-44 67 62 0 0,-6-3 1 0 0,-5-4-1 0 0,-201 208 0 0 0,55-107 185 0 0,198-191-165 0 0,-2-1-1 0 0,0-2 1 0 0,-1-2-1 0 0,-82 35 0 0 0,10-16 409 0 0,-2-6-1 0 0,-2-5 0 0 0,-209 31 0 0 0,168-41 191 0 0,-230 26-40 0 0,285-41-570 0 0,-187-10 0 0 0,81-21 558 0 0,2-9 0 0 0,-312-91 0 0 0,389 88-488 0 0,-349-116-324 0 0,302 70-2134 0 0,162 75 1814 0 0,-10 0-1448 0 0,16 11-2420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35.198"/>
    </inkml:context>
    <inkml:brush xml:id="br0">
      <inkml:brushProperty name="width" value="0.035" units="cm"/>
      <inkml:brushProperty name="height" value="0.035" units="cm"/>
      <inkml:brushProperty name="color" value="#004F8B"/>
    </inkml:brush>
  </inkml:definitions>
  <inkml:trace contextRef="#ctx0" brushRef="#br0">598 80 16355 0 0,'-27'-10'612'0'0,"0"0"-1"0"0,-1 2 0 0 0,-55-8 0 0 0,-5-2-668 0 0,70 13 52 0 0,1 1 1 0 0,-1 1 0 0 0,1 0 0 0 0,-1 1 0 0 0,0 1-1 0 0,-22 2 1 0 0,33 0 29 0 0,-1 0 0 0 0,1 1 0 0 0,0 0 0 0 0,0 0 0 0 0,0 1 0 0 0,0 0 0 0 0,1 0 1 0 0,-1 0-1 0 0,1 1 0 0 0,0 0 0 0 0,-1 1 0 0 0,2-1 0 0 0,-1 1 0 0 0,1 0 0 0 0,-1 0 0 0 0,1 1 0 0 0,-8 12 0 0 0,3-1 0 0 0,-1 0 1 0 0,2 2-1 0 0,1-1 1 0 0,0 1-1 0 0,1 0 0 0 0,1 1 1 0 0,1-1-1 0 0,1 1 1 0 0,0 0-1 0 0,2 0 0 0 0,0 1 1 0 0,2-1-1 0 0,0 0 1 0 0,1 1-1 0 0,1-1 0 0 0,7 33 1 0 0,-3-26-25 0 0,0-1 0 0 0,2 1 0 0 0,1-1 0 0 0,2-1 1 0 0,0 0-1 0 0,1-1 0 0 0,2 0 0 0 0,0-1 0 0 0,1 0 0 0 0,2-1 0 0 0,36 37 1 0 0,-17-27-128 0 0,1-3 1 0 0,2 0-1 0 0,1-3 0 0 0,1-1 1 0 0,64 27-1 0 0,38 7-5379 0 0,-61-31-236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0.130"/>
    </inkml:context>
    <inkml:brush xml:id="br0">
      <inkml:brushProperty name="width" value="0.035" units="cm"/>
      <inkml:brushProperty name="height" value="0.035" units="cm"/>
      <inkml:brushProperty name="color" value="#004F8B"/>
    </inkml:brush>
  </inkml:definitions>
  <inkml:trace contextRef="#ctx0" brushRef="#br0">260 284 144 0 0,'5'-15'708'0'0,"9"-21"-388"0"0,-2 25 3349 0 0,-14 2-3450 0 0,2 9-210 0 0,1-1 0 0 0,-1 1-1 0 0,0-1 1 0 0,0 0 0 0 0,0 1 0 0 0,0-1 0 0 0,0 0 0 0 0,-1 1-1 0 0,1-1 1 0 0,0 0 0 0 0,0 1 0 0 0,0-1 0 0 0,0 0 0 0 0,-1 1-1 0 0,1-1 1 0 0,0 1 0 0 0,-1-1 0 0 0,1 0 0 0 0,0 1-1 0 0,-1-1 1 0 0,1 1 0 0 0,-1-1 0 0 0,0 0 0 0 0,-30-2 1693 0 0,28 2-1531 0 0,-1 0-1 0 0,0 1 1 0 0,0-1 0 0 0,0 1-1 0 0,1 0 1 0 0,-1 0 0 0 0,0 0-1 0 0,0 0 1 0 0,0 1 0 0 0,0 0-1 0 0,1 0 1 0 0,-1 0 0 0 0,-7 3-1 0 0,-46 19 1341 0 0,42-18-1143 0 0,0 0 0 0 0,1 1 0 0 0,-18 11 1 0 0,27-13-308 0 0,-31 20 161 0 0,35-23-219 0 0,-1 1 0 0 0,1-1 0 0 0,-1 1 0 0 0,1-1 0 0 0,-1 1 0 0 0,1-1 0 0 0,0 1 1 0 0,0 0-1 0 0,0 0 0 0 0,0 0 0 0 0,0-1 0 0 0,0 1 0 0 0,0 0 0 0 0,1 0 0 0 0,-1 0 1 0 0,0 5-1 0 0,1-6-3 0 0,1 1-74 0 0,2-1-11 0 0,2-1-452 0 0,29 2 373 0 0,-6-2-39 0 0,-1 2 0 0 0,1 1 0 0 0,48 12 1 0 0,-68-13 143 0 0,1 1 0 0 0,-1 0 0 0 0,0 1 0 0 0,0 0 0 0 0,0 0 0 0 0,0 1 0 0 0,-1 0 0 0 0,1 1 0 0 0,-1-1 1 0 0,-1 1-1 0 0,1 1 0 0 0,-1-1 0 0 0,0 1 0 0 0,-1 0 0 0 0,1 0 0 0 0,4 10 0 0 0,-7-12 13 0 0,-1-1-1 0 0,0 0 0 0 0,0 1 1 0 0,0-1-1 0 0,0 1 0 0 0,-1 0 1 0 0,0-1-1 0 0,0 1 0 0 0,0 0 1 0 0,-1 0-1 0 0,1 0 0 0 0,-1 0 1 0 0,0-1-1 0 0,-1 1 1 0 0,1 0-1 0 0,-1 0 0 0 0,0 0 1 0 0,0-1-1 0 0,-3 7 0 0 0,2-5 93 0 0,-1-2-1 0 0,0 1 0 0 0,0 0 1 0 0,-1 0-1 0 0,1-1 0 0 0,-1 0 0 0 0,0 0 1 0 0,0 0-1 0 0,0 0 0 0 0,-1-1 1 0 0,1 1-1 0 0,-1-1 0 0 0,0 0 1 0 0,0-1-1 0 0,0 1 0 0 0,-9 3 0 0 0,8-4 164 0 0,-1 0 0 0 0,1 0 0 0 0,0 0-1 0 0,-1 0 1 0 0,1-1 0 0 0,-11 0 0 0 0,16 0-165 0 0,0-2 1 0 0,0 1 0 0 0,1 0-1 0 0,-1 0 1 0 0,0 0 0 0 0,0 0-1 0 0,0-1 1 0 0,0 1 0 0 0,0 0 0 0 0,1-1-1 0 0,-1 1 1 0 0,0 0 0 0 0,0-1-1 0 0,1 1 1 0 0,-1-1 0 0 0,0 1-1 0 0,1-1 1 0 0,-1 0 0 0 0,0 1 0 0 0,1-1-1 0 0,-1 0 1 0 0,0 0 0 0 0,1-1-18 0 0,-1 0 0 0 0,1 0 0 0 0,-1 1 0 0 0,1-1 0 0 0,0 0 0 0 0,0 0 1 0 0,-1 0-1 0 0,2 0 0 0 0,-1 1 0 0 0,0-1 0 0 0,0 0 0 0 0,0 0 0 0 0,1 0 0 0 0,-1 0 1 0 0,2-1-1 0 0,8-29 97 0 0,1 1 1 0 0,2 0 0 0 0,1 0-1 0 0,1 2 1 0 0,21-30-1 0 0,105-128 879 0 0,-8 11-1884 0 0,-127 169-1036 0 0,-11 20-868 0 0,3-8 2389 0 0,-7 12-2913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2.559"/>
    </inkml:context>
    <inkml:brush xml:id="br0">
      <inkml:brushProperty name="width" value="0.035" units="cm"/>
      <inkml:brushProperty name="height" value="0.035" units="cm"/>
      <inkml:brushProperty name="color" value="#008C3A"/>
    </inkml:brush>
  </inkml:definitions>
  <inkml:trace contextRef="#ctx0" brushRef="#br0">39 283 7458 0 0,'0'0'11'0'0,"0"0"1"0"0,-1-1 0 0 0,1 1 0 0 0,0 0 0 0 0,0 0 0 0 0,0-1 0 0 0,0 1 0 0 0,0 0 0 0 0,-1 0 0 0 0,1-1-1 0 0,0 1 1 0 0,0 0 0 0 0,0-1 0 0 0,0 1 0 0 0,0 0 0 0 0,0-1 0 0 0,0 1 0 0 0,0 0 0 0 0,0 0 0 0 0,0-1 0 0 0,0 1-1 0 0,0 0 1 0 0,0-1 0 0 0,0 1 0 0 0,1 0 0 0 0,-1 0 0 0 0,0-1 0 0 0,0 1 0 0 0,0 0 0 0 0,0 0 0 0 0,0-1-1 0 0,1 1 1 0 0,-1 0 0 0 0,0 0 0 0 0,0-1 0 0 0,0 1 0 0 0,1 0 0 0 0,-1 0 0 0 0,0 0 0 0 0,0-1 0 0 0,1 1-1 0 0,-1 0 1 0 0,0 0 0 0 0,0 0 0 0 0,1 0 0 0 0,-1 0 0 0 0,0 0 0 0 0,1 0 0 0 0,-1 0 0 0 0,0-1 0 0 0,0 1-1 0 0,1 0 1 0 0,-1 0 0 0 0,0 0 0 0 0,1 1 0 0 0,29-4 3995 0 0,-29 3-3785 0 0,1 0-1 0 0,-1 0 0 0 0,1 1 0 0 0,-1-1 0 0 0,1 0 1 0 0,-1 1-1 0 0,1-1 0 0 0,-1 1 0 0 0,1 0 0 0 0,-1-1 1 0 0,0 1-1 0 0,1 0 0 0 0,-1 0 0 0 0,0 0 0 0 0,2 1 1 0 0,-2-1-245 0 0,-1 0 1 0 0,0 0 0 0 0,0-1-1 0 0,1 1 1 0 0,-1 0-1 0 0,0 0 1 0 0,0 0 0 0 0,0 0-1 0 0,0 0 1 0 0,0 0 0 0 0,0-1-1 0 0,0 1 1 0 0,0 0 0 0 0,-1 0-1 0 0,1 0 1 0 0,0 0-1 0 0,0 0 1 0 0,-1-1 0 0 0,1 1-1 0 0,0 0 1 0 0,-1 0 0 0 0,1-1-1 0 0,-1 1 1 0 0,1 0-1 0 0,-1 0 1 0 0,1-1 0 0 0,-1 1-1 0 0,0-1 1 0 0,1 1 0 0 0,-1-1-1 0 0,0 1 1 0 0,0 0 0 0 0,23-23 196 0 0,2 0 1 0 0,0 2 0 0 0,2 1 0 0 0,0 1 0 0 0,1 1 0 0 0,0 1 0 0 0,42-16-1 0 0,-96 45-615 0 0,-42 28 0 0 0,13-6 147 0 0,8-6 571 0 0,30-16 52 0 0,-1-2-1 0 0,-1 0 1 0 0,1-1 0 0 0,-34 11 0 0 0,53-21-320 0 0,0 0 0 0 0,0 0 0 0 0,0 1 0 0 0,-1-1 0 0 0,1 0 0 0 0,0 0 1 0 0,0 0-1 0 0,0 0 0 0 0,0 0 0 0 0,-1 0 0 0 0,1 0 0 0 0,0 0 0 0 0,0 0 1 0 0,0 0-1 0 0,0 0 0 0 0,-1 0 0 0 0,1 0 0 0 0,0 0 0 0 0,0 0 0 0 0,0 0 0 0 0,0 0 1 0 0,-1 0-1 0 0,1 0 0 0 0,0 0 0 0 0,0 0 0 0 0,0 0 0 0 0,-1 0 0 0 0,1 0 0 0 0,0 0 1 0 0,0 0-1 0 0,0 0 0 0 0,0-1 0 0 0,0 1 0 0 0,-1 0 0 0 0,1 0 0 0 0,0 0 1 0 0,0 0-1 0 0,0 0 0 0 0,0 0 0 0 0,0-1 0 0 0,0 1 0 0 0,0 0 0 0 0,0 0 0 0 0,-1 0 1 0 0,1 0-1 0 0,0-1 0 0 0,0 1 0 0 0,0 0 0 0 0,0 0 0 0 0,0 0 0 0 0,0 0 1 0 0,0-1-1 0 0,0 1 0 0 0,0 0 0 0 0,0 0 0 0 0,0 0 0 0 0,0 0 0 0 0,0-1 0 0 0,8-15-56 0 0,14-13-268 0 0,5 2 299 0 0,1 0 0 0 0,2 2 1 0 0,0 1-1 0 0,42-25 1 0 0,141-66-11 0 0,-212 114 15 0 0,1 1 0 0 0,-1-1 0 0 0,0 0 0 0 0,0 0-1 0 0,1 1 1 0 0,-1-1 0 0 0,1 1 0 0 0,-1-1 0 0 0,0 1 0 0 0,1 0 0 0 0,-1-1 0 0 0,1 1 0 0 0,-1 0 0 0 0,1 0 0 0 0,-1 0 0 0 0,2 0 0 0 0,-11 15-388 0 0,-35 25-52 0 0,19-23 880 0 0,-1 0 0 0 0,-43 22 0 0 0,54-32-410 0 0,-1-1 1 0 0,1 0-1 0 0,-1-1 1 0 0,0-1-1 0 0,-1 0 1 0 0,-27 3-1 0 0,42-7-124 0 0,0 0-1 0 0,0 1 1 0 0,1-1-1 0 0,-1 0 1 0 0,0 0-1 0 0,0 0 1 0 0,0 0-1 0 0,0 0 1 0 0,0 0-1 0 0,0-1 1 0 0,0 1-1 0 0,1 0 1 0 0,-1 0-1 0 0,0-1 1 0 0,0 1-1 0 0,0 0 1 0 0,1-1-1 0 0,-1 1 0 0 0,0-1 1 0 0,0 1-1 0 0,1-1 1 0 0,-1 0-1 0 0,0 1 1 0 0,1-1-1 0 0,-1 1 1 0 0,0-2-1 0 0,-2-6-5280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0.691"/>
    </inkml:context>
    <inkml:brush xml:id="br0">
      <inkml:brushProperty name="width" value="0.035" units="cm"/>
      <inkml:brushProperty name="height" value="0.035" units="cm"/>
      <inkml:brushProperty name="color" value="#004F8B"/>
    </inkml:brush>
  </inkml:definitions>
  <inkml:trace contextRef="#ctx0" brushRef="#br0">254 257 432 0 0,'10'-10'123'0'0,"1"0"0"0"0,0 1-1 0 0,20-13 1 0 0,-21 16-6 0 0,-1 0-1 0 0,1-1 0 0 0,-1 0 1 0 0,-1-1-1 0 0,0 0 0 0 0,13-15 1 0 0,-20 22-19 0 0,-1-1 1 0 0,1 1-1 0 0,-1-1 1 0 0,0 1-1 0 0,1-1 0 0 0,-1 1 1 0 0,0-1-1 0 0,0 1 1 0 0,0-1-1 0 0,0 0 1 0 0,0 1-1 0 0,0-1 1 0 0,-1 1-1 0 0,1-1 1 0 0,0 1-1 0 0,-1-1 0 0 0,1 1 1 0 0,-1 0-1 0 0,1-1 1 0 0,-1 1-1 0 0,0-1 1 0 0,0 1-1 0 0,0 0 1 0 0,0 0-1 0 0,0-1 1 0 0,0 1-1 0 0,0 0 1 0 0,0 0-1 0 0,0 0 0 0 0,0 0 1 0 0,0 0-1 0 0,-1 1 1 0 0,-2-3-1 0 0,-52-30 2525 0 0,47 28-2313 0 0,6 4-244 0 0,-13-9 221 0 0,-1 1-1 0 0,0 1 1 0 0,-1 1-1 0 0,0 1 1 0 0,-24-6-1 0 0,37 11-222 0 0,1 0-1 0 0,-1 1 1 0 0,0-1-1 0 0,0 1 1 0 0,0 1 0 0 0,0-1-1 0 0,0 1 1 0 0,0-1-1 0 0,0 2 1 0 0,0-1-1 0 0,1 0 1 0 0,-1 1-1 0 0,1 0 1 0 0,-1 0 0 0 0,1 0-1 0 0,-1 1 1 0 0,1-1-1 0 0,0 1 1 0 0,0 0-1 0 0,0 0 1 0 0,1 1 0 0 0,-1-1-1 0 0,1 1 1 0 0,0-1-1 0 0,-5 8 1 0 0,0 2 87 0 0,0 1-1 0 0,1-1 1 0 0,1 1 0 0 0,0 0 0 0 0,1 1 0 0 0,0-1-1 0 0,-4 30 1 0 0,7-38-53 0 0,1 1 0 0 0,0 0 0 0 0,0 0 0 0 0,1 1 0 0 0,0-1 0 0 0,0 0 0 0 0,1 0-1 0 0,-1 0 1 0 0,2 0 0 0 0,-1 0 0 0 0,1 0 0 0 0,0-1 0 0 0,0 1 0 0 0,1 0 0 0 0,0-1 0 0 0,0 0 0 0 0,1 1 0 0 0,0-1 0 0 0,5 6-1 0 0,-5-8-35 0 0,0-1-1 0 0,1 0 0 0 0,-1-1 1 0 0,1 1-1 0 0,0-1 0 0 0,0 0 0 0 0,0 0 1 0 0,0 0-1 0 0,0-1 0 0 0,0 1 0 0 0,0-1 1 0 0,1-1-1 0 0,-1 1 0 0 0,0-1 0 0 0,1 0 1 0 0,-1 0-1 0 0,0 0 0 0 0,1-1 0 0 0,-1 0 1 0 0,0 0-1 0 0,0 0 0 0 0,0-1 1 0 0,10-3-1 0 0,7-4 192 0 0,-1 0 0 0 0,1-1 1 0 0,-2-2-1 0 0,21-13 0 0 0,-9 3 38 0 0,-1-2 0 0 0,31-29-1 0 0,-50 42-444 0 0,-1-1 0 0 0,-1 0-1 0 0,0 0 1 0 0,0-1-1 0 0,-1 0 1 0 0,-1 0-1 0 0,0-1 1 0 0,6-16 0 0 0,-9 10-925 0 0,-5 20 922 0 0,1-1 0 0 0,-1 1 0 0 0,0-1 0 0 0,0 1 0 0 0,0-1 1 0 0,0 1-1 0 0,0-1 0 0 0,0 1 0 0 0,0-1 0 0 0,0 1 0 0 0,0-1 1 0 0,0 0-1 0 0,0 1 0 0 0,0-1 0 0 0,0 1 0 0 0,0-1 0 0 0,0 1 1 0 0,0-1-1 0 0,-1 1 0 0 0,1-1 0 0 0,0 1 0 0 0,0-1 0 0 0,-1 1 1 0 0,1 0-1 0 0,0-1 0 0 0,-1 1 0 0 0,1-1 0 0 0,0 1 0 0 0,-1 0 0 0 0,1-1 1 0 0,-1 1-1 0 0,0-1 0 0 0,-3 2-3939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2.191"/>
    </inkml:context>
    <inkml:brush xml:id="br0">
      <inkml:brushProperty name="width" value="0.035" units="cm"/>
      <inkml:brushProperty name="height" value="0.035" units="cm"/>
      <inkml:brushProperty name="color" value="#004F8B"/>
    </inkml:brush>
  </inkml:definitions>
  <inkml:trace contextRef="#ctx0" brushRef="#br0">64 206 600 0 0,'8'-13'176'0'0,"1"0"1"0"0,0 0-1 0 0,0 0 0 0 0,14-11 0 0 0,23-33 415 0 0,-44 55-469 0 0,-1 0-1 0 0,1-1 1 0 0,-1 1-1 0 0,1 0 0 0 0,-1-1 1 0 0,0 1-1 0 0,0-1 1 0 0,0 1-1 0 0,0-1 0 0 0,0 0 1 0 0,-1 1-1 0 0,1-1 1 0 0,-1 0-1 0 0,1 1 0 0 0,-1-5 1 0 0,-1 5-27 0 0,0 0 0 0 0,-1 1 0 0 0,1-1 0 0 0,0 0 0 0 0,0 1 0 0 0,-1-1 0 0 0,1 0 0 0 0,-1 1 0 0 0,0 0 0 0 0,1-1 0 0 0,-1 1 0 0 0,0 0 0 0 0,0 0-1 0 0,0 0 1 0 0,0 0 0 0 0,0 1 0 0 0,0-1 0 0 0,0 0 0 0 0,0 1 0 0 0,-2-1 0 0 0,-1 0-36 0 0,0 0 0 0 0,0 1 0 0 0,0-1-1 0 0,0 1 1 0 0,1 0 0 0 0,-1 1 0 0 0,0-1-1 0 0,0 1 1 0 0,0 0 0 0 0,1 0 0 0 0,-1 1 0 0 0,0-1-1 0 0,1 1 1 0 0,-1 0 0 0 0,1 0 0 0 0,0 1-1 0 0,-1-1 1 0 0,1 1 0 0 0,0 0 0 0 0,-5 5 0 0 0,5-5-19 0 0,0 0 0 0 0,1 0 0 0 0,-1 1 1 0 0,1-1-1 0 0,0 1 0 0 0,0 0 0 0 0,1 0 1 0 0,-1 0-1 0 0,1 0 0 0 0,-1 0 1 0 0,1 0-1 0 0,1 1 0 0 0,-1-1 0 0 0,1 1 1 0 0,-1-1-1 0 0,1 1 0 0 0,1 0 1 0 0,-1-1-1 0 0,1 1 0 0 0,-1 0 0 0 0,2 5 1 0 0,-1-6-12 0 0,0-1 1 0 0,1 0-1 0 0,-1 0 1 0 0,1 0-1 0 0,0 0 0 0 0,0 0 1 0 0,0-1-1 0 0,1 1 1 0 0,-1 0-1 0 0,1 0 1 0 0,-1-1-1 0 0,1 1 1 0 0,0-1-1 0 0,0 1 0 0 0,0-1 1 0 0,0 0-1 0 0,0 0 1 0 0,1 0-1 0 0,-1 0 1 0 0,1 0-1 0 0,-1 0 1 0 0,1-1-1 0 0,0 1 0 0 0,0-1 1 0 0,-1 0-1 0 0,1 0 1 0 0,0 0-1 0 0,0 0 1 0 0,0 0-1 0 0,6 0 1 0 0,-5-1-56 0 0,1-1 1 0 0,-1 1 0 0 0,1-1 0 0 0,-1 0-1 0 0,0 0 1 0 0,1-1 0 0 0,-1 1 0 0 0,0-1-1 0 0,0 0 1 0 0,0 0 0 0 0,0 0 0 0 0,0 0-1 0 0,0-1 1 0 0,-1 0 0 0 0,1 0 0 0 0,-1 0-1 0 0,0 0 1 0 0,0 0 0 0 0,0-1 0 0 0,5-6-1 0 0,26-35-2722 0 0,-28 37 561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2.522"/>
    </inkml:context>
    <inkml:brush xml:id="br0">
      <inkml:brushProperty name="width" value="0.035" units="cm"/>
      <inkml:brushProperty name="height" value="0.035" units="cm"/>
      <inkml:brushProperty name="color" value="#004F8B"/>
    </inkml:brush>
  </inkml:definitions>
  <inkml:trace contextRef="#ctx0" brushRef="#br0">170 174 5409 0 0,'-4'1'67'0'0,"1"1"1"0"0,0-1-1 0 0,-1 1 0 0 0,1 0 0 0 0,0-1 0 0 0,0 2 0 0 0,0-1 1 0 0,1 0-1 0 0,-1 1 0 0 0,0-1 0 0 0,1 1 0 0 0,-3 3 1 0 0,-32 45-987 0 0,17-22-157 0 0,-4-2 518 0 0,17-21 607 0 0,1 0 0 0 0,1 0 1 0 0,-1 1-1 0 0,1 0 0 0 0,0 0 0 0 0,1 1 0 0 0,-5 9 1 0 0,45-43 3298 0 0,-7 0-3114 0 0,201-172 947 0 0,-179 159-2603 0 0,64-36 0 0 0,-91 65-240 0 0,-16 9-54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2.976"/>
    </inkml:context>
    <inkml:brush xml:id="br0">
      <inkml:brushProperty name="width" value="0.035" units="cm"/>
      <inkml:brushProperty name="height" value="0.035" units="cm"/>
      <inkml:brushProperty name="color" value="#004F8B"/>
    </inkml:brush>
  </inkml:definitions>
  <inkml:trace contextRef="#ctx0" brushRef="#br0">72 11 3369 0 0,'1'-1'23'0'0,"0"0"0"0"0,0 0 0 0 0,0 1 0 0 0,0-1 0 0 0,0 0 1 0 0,0 0-1 0 0,0 1 0 0 0,0-1 0 0 0,0 0 0 0 0,0 1 0 0 0,1-1 1 0 0,-1 1-1 0 0,0-1 0 0 0,0 1 0 0 0,1 0 0 0 0,-1 0 0 0 0,0-1 1 0 0,0 1-1 0 0,1 0 0 0 0,-1 0 0 0 0,0 0 0 0 0,1 0 0 0 0,-1 1 0 0 0,0-1 1 0 0,0 0-1 0 0,1 0 0 0 0,-1 1 0 0 0,0-1 0 0 0,0 1 0 0 0,1-1 1 0 0,-1 1-1 0 0,0 0 0 0 0,0-1 0 0 0,1 2 0 0 0,0-1-4 0 0,-1 1-1 0 0,0-1 1 0 0,0 1-1 0 0,1-1 1 0 0,-1 1 0 0 0,0-1-1 0 0,-1 1 1 0 0,1-1-1 0 0,0 1 1 0 0,0 0 0 0 0,-1 0-1 0 0,1-1 1 0 0,-1 1-1 0 0,1 0 1 0 0,-1 0-1 0 0,0 0 1 0 0,0-1 0 0 0,0 1-1 0 0,0 0 1 0 0,0 0-1 0 0,0 0 1 0 0,0 0 0 0 0,0-1-1 0 0,-2 5 1 0 0,-5 11 288 0 0,-1 0 0 0 0,0 0 0 0 0,-2 0 0 0 0,-15 21 0 0 0,16-27 121 0 0,1 1-1 0 0,0 0 1 0 0,1 0 0 0 0,1 1 0 0 0,0 0 0 0 0,0 0-1 0 0,1 0 1 0 0,1 1 0 0 0,-4 18 0 0 0,8-31-436 0 0,0 0-1 0 0,0 0 1 0 0,0 0-1 0 0,0 0 1 0 0,0 0 0 0 0,0 0-1 0 0,0 0 1 0 0,0 0-1 0 0,0 0 1 0 0,0 0 0 0 0,1 0-1 0 0,-1 0 1 0 0,0 0 0 0 0,1 0-1 0 0,-1 0 1 0 0,1 0-1 0 0,-1 0 1 0 0,1-1 0 0 0,-1 1-1 0 0,1 0 1 0 0,-1 0-1 0 0,1-1 1 0 0,0 1 0 0 0,0 0-1 0 0,-1 0 1 0 0,1-1 0 0 0,0 1-1 0 0,0-1 1 0 0,0 1-1 0 0,1 0 1 0 0,1 0-77 0 0,0-1 1 0 0,0 1-1 0 0,0-1 0 0 0,0 0 0 0 0,0 1 1 0 0,0-1-1 0 0,0-1 0 0 0,0 1 1 0 0,0 0-1 0 0,4-2 0 0 0,8-1-493 0 0,-1-2 0 0 0,1 0 0 0 0,14-7 0 0 0,0-3-1017 0 0,-14 6-450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3.221"/>
    </inkml:context>
    <inkml:brush xml:id="br0">
      <inkml:brushProperty name="width" value="0.035" units="cm"/>
      <inkml:brushProperty name="height" value="0.035" units="cm"/>
      <inkml:brushProperty name="color" value="#004F8B"/>
    </inkml:brush>
  </inkml:definitions>
  <inkml:trace contextRef="#ctx0" brushRef="#br0">277 0 5785 0 0,'-5'3'63'0'0,"0"0"-1"0"0,0 1 0 0 0,1-1 0 0 0,-1 1 1 0 0,1 0-1 0 0,0 1 0 0 0,0-1 0 0 0,0 1 1 0 0,0-1-1 0 0,-4 9 0 0 0,-27 60 88 0 0,15-30 289 0 0,-145 249-1143 0 0,161-280 631 0 0,10-10-549 0 0,15-13-1215 0 0,-11 3 1079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3.504"/>
    </inkml:context>
    <inkml:brush xml:id="br0">
      <inkml:brushProperty name="width" value="0.035" units="cm"/>
      <inkml:brushProperty name="height" value="0.035" units="cm"/>
      <inkml:brushProperty name="color" value="#004F8B"/>
    </inkml:brush>
  </inkml:definitions>
  <inkml:trace contextRef="#ctx0" brushRef="#br0">89 2 1352 0 0,'2'-1'100'0'0,"-2"1"21"0"0,0 0-1 0 0,0 0 0 0 0,-1 0 1 0 0,1 1-1 0 0,0-1 0 0 0,0 0 1 0 0,0 0-1 0 0,0 0 0 0 0,0 0 1 0 0,0 0-1 0 0,0 0 0 0 0,0 0 1 0 0,0 1-1 0 0,0-1 0 0 0,0 0 1 0 0,0 0-1 0 0,0 0 0 0 0,0 0 1 0 0,1 2 1563 0 0,0-2-1563 0 0,-1 0-1 0 0,0 0 0 0 0,0 0 1 0 0,0 0-1 0 0,0 0 0 0 0,0 0 1 0 0,0 0-1 0 0,0 0 0 0 0,1 0 1 0 0,-1 0-1 0 0,0 0 0 0 0,0 0 1 0 0,0 0-1 0 0,0 0 0 0 0,0 0 0 0 0,0 0 1 0 0,1 0-1 0 0,-1 0 0 0 0,0 0 1 0 0,0 0-1 0 0,0 0 0 0 0,1-1 1565 0 0,0 1-1565 0 0,-8 15 1377 0 0,-14 18-2067 0 0,12-22 489 0 0,1 1 0 0 0,1-1 0 0 0,0 1-1 0 0,1 0 1 0 0,0 1 0 0 0,1-1 0 0 0,0 1-1 0 0,1 1 1 0 0,0-1 0 0 0,-2 21 0 0 0,5-33 110 0 0,1 0 0 0 0,0 0-1 0 0,0 0 1 0 0,0 0 0 0 0,1 0 0 0 0,-1 0 0 0 0,0 0 0 0 0,0 0 0 0 0,0 0 0 0 0,1 0 0 0 0,-1 0 0 0 0,1 0-1 0 0,-1 0 1 0 0,1 0 0 0 0,-1 0 0 0 0,1 0 0 0 0,-1 0 0 0 0,1 0 0 0 0,0 0 0 0 0,-1 0 0 0 0,1-1-1 0 0,0 1 1 0 0,0 0 0 0 0,0-1 0 0 0,0 1 0 0 0,0 0 0 0 0,1 0 0 0 0,1 0-2 0 0,-1-1-1 0 0,1 1 1 0 0,-1-1 0 0 0,1 0-1 0 0,-1 0 1 0 0,1 0 0 0 0,-1 0 0 0 0,1 0-1 0 0,-1-1 1 0 0,1 1 0 0 0,3-2 0 0 0,6-2-34 0 0,0 0 1 0 0,-1-1 0 0 0,19-10 0 0 0,5-8-796 0 0,-1-2 0 0 0,61-57-1 0 0,-65 54-194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3.814"/>
    </inkml:context>
    <inkml:brush xml:id="br0">
      <inkml:brushProperty name="width" value="0.035" units="cm"/>
      <inkml:brushProperty name="height" value="0.035" units="cm"/>
      <inkml:brushProperty name="color" value="#004F8B"/>
    </inkml:brush>
  </inkml:definitions>
  <inkml:trace contextRef="#ctx0" brushRef="#br0">171 1 1136 0 0,'-5'2'501'0'0,"0"1"-1"0"0,1 0 1 0 0,-1 0-1 0 0,0 0 0 0 0,1 1 1 0 0,0-1-1 0 0,0 1 1 0 0,0 0-1 0 0,0 0 1 0 0,0 1-1 0 0,1-1 1 0 0,-5 9-1 0 0,-33 65 454 0 0,37-69-740 0 0,-13 26-105 0 0,2 1 1 0 0,-19 66-1 0 0,34-103-145 0 0,1 1 0 0 0,-1 0 1 0 0,0 0-1 0 0,1-1 0 0 0,-1 1 0 0 0,0 0 1 0 0,1 0-1 0 0,-1 0 0 0 0,0-1 0 0 0,1 1 0 0 0,-1 0 1 0 0,1 0-1 0 0,-1 0 0 0 0,1 0 0 0 0,-1 0 1 0 0,0 0-1 0 0,1 0 0 0 0,-1 0 0 0 0,1 0 0 0 0,-1 0 1 0 0,0 0-1 0 0,1 0 0 0 0,-1 0 0 0 0,1 0 1 0 0,-1 1-1 0 0,0-1 0 0 0,1 0 0 0 0,-1 0 0 0 0,1 0 1 0 0,-1 1-1 0 0,0-1 0 0 0,1 0 0 0 0,-1 0 1 0 0,0 1-1 0 0,0-1 0 0 0,1 0 0 0 0,-1 1 0 0 0,0-1 1 0 0,0 0-1 0 0,1 1 0 0 0,-1-1 0 0 0,0 0 1 0 0,0 1-1 0 0,0-1 0 0 0,1 0 0 0 0,-1 1 1 0 0,0-1-1 0 0,0 1 0 0 0,0-1 0 0 0,0 0 0 0 0,0 1 1 0 0,0-1-1 0 0,0 1 0 0 0,0-1 0 0 0,0 1 1 0 0,0-1-1 0 0,0 0 0 0 0,0 1 0 0 0,0-1 0 0 0,0 1 1 0 0,-1-1-1 0 0,1 0 0 0 0,0 1 0 0 0,0-1 1 0 0,-1 1-1 0 0,28-23-2275 0 0,-17 7 1630 0 0,0 0 0 0 0,-1-1 0 0 0,-1 0 1 0 0,12-31-1 0 0,-5 9 643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4.187"/>
    </inkml:context>
    <inkml:brush xml:id="br0">
      <inkml:brushProperty name="width" value="0.035" units="cm"/>
      <inkml:brushProperty name="height" value="0.035" units="cm"/>
      <inkml:brushProperty name="color" value="#004F8B"/>
    </inkml:brush>
  </inkml:definitions>
  <inkml:trace contextRef="#ctx0" brushRef="#br0">249 0 5785 0 0,'0'0'527'0'0,"0"31"-551"0"0,-1-21 186 0 0,-1 1-1 0 0,-1-1 1 0 0,1 0-1 0 0,-2 0 1 0 0,1 0-1 0 0,-1 0 1 0 0,-1-1-1 0 0,0 1 1 0 0,0-1-1 0 0,-1 0 1 0 0,0 0-1 0 0,0-1 1 0 0,-13 13-1 0 0,7-10-357 0 0,0 0-1 0 0,0 0 1 0 0,-1-1-1 0 0,0-1 0 0 0,-1 0 1 0 0,0-1-1 0 0,-1 0 1 0 0,-17 6-1 0 0,66-35 503 0 0,43-28-1133 0 0,-72 46 761 0 0,0 1-1 0 0,0-1 1 0 0,0 1-1 0 0,0 0 1 0 0,1 0 0 0 0,-1 1-1 0 0,0 0 1 0 0,1 0-1 0 0,-1 0 1 0 0,1 1-1 0 0,0-1 1 0 0,-1 1 0 0 0,8 1-1 0 0,-10 0 50 0 0,1 0 0 0 0,-1 0-1 0 0,1 1 1 0 0,-1-1 0 0 0,0 1-1 0 0,0 0 1 0 0,0 0 0 0 0,0 0 0 0 0,0 0-1 0 0,0 0 1 0 0,0 1 0 0 0,-1-1 0 0 0,1 1-1 0 0,-1 0 1 0 0,0 0 0 0 0,1 0-1 0 0,-1 0 1 0 0,-1 0 0 0 0,1 0 0 0 0,0 0-1 0 0,-1 1 1 0 0,0-1 0 0 0,0 1 0 0 0,0-1-1 0 0,0 1 1 0 0,0-1 0 0 0,-1 1-1 0 0,1 0 1 0 0,-1-1 0 0 0,-1 6 0 0 0,1 2 75 0 0,0 0 1 0 0,-1-1 0 0 0,-1 1 0 0 0,0 0 0 0 0,-1-1 0 0 0,1 0 0 0 0,-2 1 0 0 0,0-1 0 0 0,-5 10-1 0 0,0-4 315 0 0,-1-1-1 0 0,0 1 0 0 0,-2-2 0 0 0,1 1 0 0 0,-2-2 1 0 0,-20 18-1 0 0,28-26-215 0 0,0 0 1 0 0,-1 0-1 0 0,0-1 1 0 0,0 0-1 0 0,0 0 1 0 0,-1-1-1 0 0,1 0 1 0 0,-1 0-1 0 0,0 0 0 0 0,0-1 1 0 0,0 0-1 0 0,0 0 1 0 0,0-1-1 0 0,0 0 1 0 0,-1 0-1 0 0,1-1 1 0 0,0 0-1 0 0,0 0 1 0 0,-10-1-1 0 0,16 0-173 0 0,-1 0-1 0 0,0 1 1 0 0,1-1 0 0 0,-1 0-1 0 0,0 0 1 0 0,1 0-1 0 0,-1 0 1 0 0,1-1 0 0 0,-1 1-1 0 0,1 0 1 0 0,0 0 0 0 0,0-1-1 0 0,-1 1 1 0 0,1-1 0 0 0,0 1-1 0 0,0-1 1 0 0,0 0-1 0 0,1 1 1 0 0,-1-1 0 0 0,0 0-1 0 0,1 0 1 0 0,-1 1 0 0 0,1-1-1 0 0,-1 0 1 0 0,1 0-1 0 0,0 0 1 0 0,0 0 0 0 0,0 0-1 0 0,0-2 1 0 0,7-60-1996 0 0,-5 58 1730 0 0,6-35-2877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4.436"/>
    </inkml:context>
    <inkml:brush xml:id="br0">
      <inkml:brushProperty name="width" value="0.035" units="cm"/>
      <inkml:brushProperty name="height" value="0.035" units="cm"/>
      <inkml:brushProperty name="color" value="#004F8B"/>
    </inkml:brush>
  </inkml:definitions>
  <inkml:trace contextRef="#ctx0" brushRef="#br0">176 8 4665 0 0,'1'-1'109'0'0,"0"0"-1"0"0,1 1 1 0 0,-1-1 0 0 0,0 0-1 0 0,1 1 1 0 0,-1-1-1 0 0,1 1 1 0 0,-1-1 0 0 0,1 1-1 0 0,-1-1 1 0 0,1 1 0 0 0,-1 0-1 0 0,1 0 1 0 0,1 0 0 0 0,-2 0-69 0 0,-1 0 1 0 0,1 0 0 0 0,-1 0 0 0 0,0 0 0 0 0,1 0 0 0 0,-1 0 0 0 0,1 0 0 0 0,-1 0-1 0 0,0 0 1 0 0,1 0 0 0 0,-1 1 0 0 0,1-1 0 0 0,-1 0 0 0 0,0 0 0 0 0,1 0 0 0 0,-1 1-1 0 0,0-1 1 0 0,1 0 0 0 0,-1 0 0 0 0,0 1 0 0 0,0-1 0 0 0,1 0 0 0 0,-1 1-1 0 0,0-1 1 0 0,0 0 0 0 0,1 1 0 0 0,-1-1 0 0 0,0 0 0 0 0,0 1 0 0 0,0-1 0 0 0,0 1-1 0 0,1-1 1 0 0,-1 0 0 0 0,0 1 0 0 0,0-1 0 0 0,0 1 0 0 0,0-1 0 0 0,0 0-1 0 0,0 1 1 0 0,0-1 0 0 0,0 1 0 0 0,0-1 0 0 0,0 0 0 0 0,-1 1 0 0 0,1-1 0 0 0,0 1-1 0 0,0-1 1 0 0,0 0 0 0 0,0 1 0 0 0,-1-1 0 0 0,1 0 0 0 0,0 1 0 0 0,0-1 0 0 0,-1 0-1 0 0,1 1 1 0 0,0-1 0 0 0,0 0 0 0 0,-1 1 0 0 0,-39 74 830 0 0,3 2 1 0 0,-41 128 0 0 0,31-76-1504 0 0,43-115-1251 0 0,4-10-1402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4.655"/>
    </inkml:context>
    <inkml:brush xml:id="br0">
      <inkml:brushProperty name="width" value="0.035" units="cm"/>
      <inkml:brushProperty name="height" value="0.035" units="cm"/>
      <inkml:brushProperty name="color" value="#004F8B"/>
    </inkml:brush>
  </inkml:definitions>
  <inkml:trace contextRef="#ctx0" brushRef="#br0">13 94 9362 0 0,'-1'0'29'0'0,"1"0"0"0"0,-1 0 0 0 0,1 0 0 0 0,-1 0 0 0 0,1 0 0 0 0,-1 0-1 0 0,1 1 1 0 0,-1-1 0 0 0,1 0 0 0 0,-1 0 0 0 0,1 1 0 0 0,-1-1 0 0 0,1 0 0 0 0,-1 1 0 0 0,1-1 0 0 0,-1 0 0 0 0,1 1 0 0 0,0-1-1 0 0,-1 1 1 0 0,1-1 0 0 0,0 1 0 0 0,-1-1 0 0 0,1 1 0 0 0,0-1 0 0 0,0 1 0 0 0,-1-1 0 0 0,1 1 0 0 0,0-1 0 0 0,0 1 0 0 0,0-1-1 0 0,0 1 1 0 0,0-1 0 0 0,0 1 0 0 0,0-1 0 0 0,0 1 0 0 0,0-1 0 0 0,0 2 0 0 0,17 18 554 0 0,-11-16-471 0 0,0 0 0 0 0,0 0-1 0 0,1 0 1 0 0,0-1 0 0 0,-1 0 0 0 0,10 2 0 0 0,-10-4-286 0 0,0 0 1 0 0,0 0-1 0 0,0-1 1 0 0,0 0 0 0 0,0 0-1 0 0,0-1 1 0 0,-1 0 0 0 0,1 0-1 0 0,0 0 1 0 0,0 0 0 0 0,0-1-1 0 0,-1 0 1 0 0,1-1 0 0 0,-1 1-1 0 0,0-1 1 0 0,1 0 0 0 0,6-5-1 0 0,4-5-1072 0 0,-1-1 0 0 0,0 0 1 0 0,22-28-1 0 0,4-4 1004 0 0,-38 44 242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2.920"/>
    </inkml:context>
    <inkml:brush xml:id="br0">
      <inkml:brushProperty name="width" value="0.035" units="cm"/>
      <inkml:brushProperty name="height" value="0.035" units="cm"/>
      <inkml:brushProperty name="color" value="#008C3A"/>
    </inkml:brush>
  </inkml:definitions>
  <inkml:trace contextRef="#ctx0" brushRef="#br0">272 8 12675 0 0,'0'-7'1147'0'0,"6"17"-1708"0"0,7 23 340 0 0,-12-14 697 0 0,0 0 1 0 0,0 0-1 0 0,-2 0 0 0 0,-1 0 0 0 0,0 0 1 0 0,-6 19-1 0 0,-35 115 769 0 0,30-112-891 0 0,-32 104 119 0 0,-107 402 153 0 0,141-490-476 0 0,3 1 0 0 0,-1 68-1 0 0,9-95-543 0 0,9 61 0 0 0,-6-73-425 0 0,1 0-1 0 0,2 0 1 0 0,-1 0 0 0 0,10 18-1 0 0,-8-24-1511 0 0,-1-2-2412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4.980"/>
    </inkml:context>
    <inkml:brush xml:id="br0">
      <inkml:brushProperty name="width" value="0.035" units="cm"/>
      <inkml:brushProperty name="height" value="0.035" units="cm"/>
      <inkml:brushProperty name="color" value="#004F8B"/>
    </inkml:brush>
  </inkml:definitions>
  <inkml:trace contextRef="#ctx0" brushRef="#br0">327 72 3681 0 0,'-1'-3'131'0'0,"0"0"1"0"0,1 0 0 0 0,-1 0-1 0 0,0 1 1 0 0,0-1 0 0 0,-1 1-1 0 0,1-1 1 0 0,0 0 0 0 0,-1 1-1 0 0,0 0 1 0 0,1-1 0 0 0,-1 1-1 0 0,0 0 1 0 0,0 0-1 0 0,0 0 1 0 0,-1 0 0 0 0,-3-2-1 0 0,1 0-82 0 0,0 1 0 0 0,1 0 0 0 0,-1 0 0 0 0,-1 0 0 0 0,1 1 0 0 0,0 0 0 0 0,-11-3-1 0 0,11 5-35 0 0,-1 0-1 0 0,1 0 0 0 0,0 1 0 0 0,0-1 0 0 0,-1 1 0 0 0,1 1 0 0 0,0-1 0 0 0,0 1 0 0 0,0 0 1 0 0,0 0-1 0 0,1 0 0 0 0,-1 1 0 0 0,0-1 0 0 0,1 1 0 0 0,0 0 0 0 0,-1 1 0 0 0,1-1 1 0 0,1 1-1 0 0,-1-1 0 0 0,-6 9 0 0 0,-6 8-13 0 0,1 1-1 0 0,-24 41 1 0 0,24-35 113 0 0,-17 44 0 0 0,27-59 45 0 0,1-1-1 0 0,1 1 1 0 0,0-1-1 0 0,0 1 0 0 0,2 0 1 0 0,-2 24-1 0 0,3-33-68 0 0,0 0 1 0 0,0 0-1 0 0,0 1 0 0 0,0-1 1 0 0,0 0-1 0 0,1 0 0 0 0,-1 0 0 0 0,1 0 1 0 0,0 0-1 0 0,0 0 0 0 0,0 0 1 0 0,1 0-1 0 0,-1 0 0 0 0,1-1 1 0 0,-1 1-1 0 0,1 0 0 0 0,0-1 0 0 0,0 1 1 0 0,0-1-1 0 0,0 0 0 0 0,0 0 1 0 0,1 0-1 0 0,-1 0 0 0 0,1 0 0 0 0,-1 0 1 0 0,1-1-1 0 0,0 1 0 0 0,0-1 1 0 0,0 0-1 0 0,-1 1 0 0 0,1-1 1 0 0,0-1-1 0 0,1 1 0 0 0,-1 0 0 0 0,0-1 1 0 0,0 0-1 0 0,0 1 0 0 0,0-1 1 0 0,0 0-1 0 0,0-1 0 0 0,0 1 1 0 0,5-2-1 0 0,7 0-263 0 0,0-2 0 0 0,-1 0 1 0 0,1-1-1 0 0,-1 0 0 0 0,0-1 1 0 0,0-1-1 0 0,17-10 0 0 0,-14 6-121 0 0,73-50-2961 0 0,-68 42 2169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5.495"/>
    </inkml:context>
    <inkml:brush xml:id="br0">
      <inkml:brushProperty name="width" value="0.035" units="cm"/>
      <inkml:brushProperty name="height" value="0.035" units="cm"/>
      <inkml:brushProperty name="color" value="#004F8B"/>
    </inkml:brush>
  </inkml:definitions>
  <inkml:trace contextRef="#ctx0" brushRef="#br0">230 258 5785 0 0,'0'0'266'0'0,"15"20"1017"0"0,-14-17-1124 0 0,-1 1 1 0 0,0-1 0 0 0,0 0-1 0 0,-1 0 1 0 0,1 0 0 0 0,0 0-1 0 0,-1-1 1 0 0,0 1 0 0 0,0 0-1 0 0,0 0 1 0 0,0 0 0 0 0,0 0-1 0 0,-1-1 1 0 0,-2 6 0 0 0,-32 39-225 0 0,18-24 51 0 0,-159 269-572 0 0,176-290 587 0 0,36-147 3871 0 0,-22 102-3699 0 0,1 0-1 0 0,3 1 0 0 0,1 1 0 0 0,32-51 0 0 0,-32 64-209 0 0,2 0 0 0 0,0 2 0 0 0,2 1 0 0 0,1 0 0 0 0,1 2 0 0 0,40-32 0 0 0,-53 47 24 0 0,59-40-24 0 0,-67 45 9 0 0,1 1 0 0 0,0 0 0 0 0,0 0 0 0 0,0 0 1 0 0,1 0-1 0 0,-1 1 0 0 0,0 0 0 0 0,1 0 1 0 0,-1 0-1 0 0,0 0 0 0 0,1 1 0 0 0,-1-1 0 0 0,1 1 1 0 0,-1 0-1 0 0,6 1 0 0 0,-7 1-73 0 0,1 0 1 0 0,0 0-1 0 0,-1 0 0 0 0,1 0 0 0 0,-1 0 0 0 0,0 1 0 0 0,0-1 1 0 0,0 1-1 0 0,0 0 0 0 0,0 0 0 0 0,-1 0 0 0 0,1 1 1 0 0,-1-1-1 0 0,0 0 0 0 0,0 1 0 0 0,0 0 0 0 0,0-1 1 0 0,0 1-1 0 0,1 7 0 0 0,-1-3 83 0 0,1-1 0 0 0,-2 1 1 0 0,1 0-1 0 0,-1 0 0 0 0,0 0 0 0 0,-1 0 1 0 0,0 0-1 0 0,0 0 0 0 0,-2 8 0 0 0,0-7 78 0 0,0 0-1 0 0,-1 0 1 0 0,0-1-1 0 0,-1 1 0 0 0,0-1 1 0 0,0 0-1 0 0,-1 0 1 0 0,0 0-1 0 0,-1 0 1 0 0,1-1-1 0 0,-1 0 0 0 0,-1 0 1 0 0,1-1-1 0 0,-1 0 1 0 0,0 0-1 0 0,-1 0 1 0 0,0-1-1 0 0,1 0 0 0 0,-2-1 1 0 0,1 0-1 0 0,-10 4 1 0 0,-6 1-459 0 0,-1-1 0 0 0,1-1 0 0 0,-1-1 0 0 0,-1-2 0 0 0,1 0 0 0 0,-36 0 0 0 0,40-3-3085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7.540"/>
    </inkml:context>
    <inkml:brush xml:id="br0">
      <inkml:brushProperty name="width" value="0.035" units="cm"/>
      <inkml:brushProperty name="height" value="0.035" units="cm"/>
      <inkml:brushProperty name="color" value="#004F8B"/>
    </inkml:brush>
  </inkml:definitions>
  <inkml:trace contextRef="#ctx0" brushRef="#br0">4224 238 3081 0 0,'7'-28'164'0'0,"-5"25"-116"0"0,-1 0-1 0 0,0 0 1 0 0,0 0 0 0 0,0-1 0 0 0,0 1-1 0 0,-1 0 1 0 0,1 0 0 0 0,-1 0-1 0 0,0-1 1 0 0,0 1 0 0 0,0 0-1 0 0,0 0 1 0 0,-1-5 0 0 0,-2 6-131 0 0,0 0 0 0 0,0 0 0 0 0,0 0 1 0 0,-1 1-1 0 0,1-1 0 0 0,0 1 0 0 0,-1 0 1 0 0,1 0-1 0 0,-6-1 0 0 0,-16-7 1042 0 0,18 6 154 0 0,1 0 0 0 0,0 0 0 0 0,-1 1 0 0 0,0 0 0 0 0,0 0 0 0 0,1 1 0 0 0,-1 0 0 0 0,-12-1 0 0 0,14 2-691 0 0,-1 0 0 0 0,0-1 1 0 0,0 0-1 0 0,1 0 0 0 0,-1 0 1 0 0,0-1-1 0 0,1 0 0 0 0,-1 0 1 0 0,1 0-1 0 0,0-1 0 0 0,0 0 1 0 0,-5-3-1 0 0,-5-5-281 0 0,-1 1 1 0 0,0 0-1 0 0,0 1 1 0 0,-1 1-1 0 0,0 1 1 0 0,-1 0-1 0 0,1 1 0 0 0,-1 1 1 0 0,-1 0-1 0 0,-27-2 1 0 0,-18 1-36 0 0,-113 6 1 0 0,-2-1 154 0 0,-202 0 1119 0 0,279 5-1208 0 0,32-3-172 0 0,3-1 0 0 0,0 3 0 0 0,1 3 0 0 0,0 2 0 0 0,-95 25 0 0 0,120-20-21 0 0,0 2 0 0 0,1 2 1 0 0,1 1-1 0 0,-50 31 0 0 0,63-31 9 0 0,0 1 1 0 0,1 0 0 0 0,2 2-1 0 0,0 1 1 0 0,1 1-1 0 0,-32 43 1 0 0,-10 25-237 0 0,-105 195 0 0 0,153-250 240 0 0,2 0 0 0 0,2 0 0 0 0,-9 44 0 0 0,-14 118-45 0 0,22-114 39 0 0,-20 305-177 0 0,24-218 97 0 0,2-18 71 0 0,-9 97-26 0 0,9-199 64 0 0,-30 179 300 0 0,28-195-258 0 0,0 0 0 0 0,-3-1 0 0 0,0 0 1 0 0,-25 46-1 0 0,23-55 78 0 0,-1-1-1 0 0,-1 0 1 0 0,-1-1 0 0 0,-2 0-1 0 0,0-2 1 0 0,-1 0 0 0 0,0-1-1 0 0,-2-1 1 0 0,-1-1 0 0 0,0-1-1 0 0,-1-1 1 0 0,0-1 0 0 0,-2-2 0 0 0,0 0-1 0 0,0-1 1 0 0,-52 14 0 0 0,-139 24 1018 0 0,-23 6 444 0 0,191-44-1742 0 0,-1-2 1 0 0,-1-2-1 0 0,0-2 1 0 0,0-2 0 0 0,0-3-1 0 0,0-2 1 0 0,-92-13 0 0 0,95 13-1283 0 0,31 4-318 0 0,29 2-1633 0 0,-10-5 2790 0 0,24 0-1526 0 0,-23 0 1478 0 0,1-1 0 0 0,-1 1 0 0 0,1-1 0 0 0,-1 0 0 0 0,0 0 0 0 0,0 0 0 0 0,0-1 0 0 0,6-2 0 0 0,-9 4 632 0 0,19-10-4977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47.940"/>
    </inkml:context>
    <inkml:brush xml:id="br0">
      <inkml:brushProperty name="width" value="0.035" units="cm"/>
      <inkml:brushProperty name="height" value="0.035" units="cm"/>
      <inkml:brushProperty name="color" value="#004F8B"/>
    </inkml:brush>
  </inkml:definitions>
  <inkml:trace contextRef="#ctx0" brushRef="#br0">803 1 1152 0 0,'-9'4'1161'0'0,"-1"1"1"0"0,1 1-1 0 0,0 0 0 0 0,0 0 0 0 0,1 0 1 0 0,0 1-1 0 0,0 1 0 0 0,-11 13 0 0 0,-20 17 1102 0 0,-18 5-101 0 0,-106 61 0 0 0,101-68-1804 0 0,-97 74-1 0 0,117-75-305 0 0,8-9 334 0 0,1 2 0 0 0,2 1 0 0 0,-50 60-1 0 0,79-88-361 0 0,1 0 0 0 0,0 1 0 0 0,0-1 0 0 0,0 0 0 0 0,0 1-1 0 0,0-1 1 0 0,0 1 0 0 0,1-1 0 0 0,-1 1 0 0 0,0-1 0 0 0,1 1-1 0 0,-1-1 1 0 0,1 1 0 0 0,0 0 0 0 0,-1-1 0 0 0,1 1 0 0 0,0 0-1 0 0,0-1 1 0 0,0 1 0 0 0,0 0 0 0 0,0-1 0 0 0,1 1 0 0 0,-1 0-1 0 0,0-1 1 0 0,1 1 0 0 0,-1 0 0 0 0,1-1 0 0 0,0 1 0 0 0,0-1-1 0 0,-1 1 1 0 0,1-1 0 0 0,0 1 0 0 0,0-1 0 0 0,0 0 0 0 0,0 1-1 0 0,1-1 1 0 0,-1 0 0 0 0,0 0 0 0 0,0 0 0 0 0,1 0 0 0 0,-1 0-1 0 0,1 0 1 0 0,-1 0 0 0 0,3 0 0 0 0,8 5 59 0 0,1-1 0 0 0,-1-1 0 0 0,1 0 0 0 0,23 4 0 0 0,-15-4-50 0 0,21 5 9 0 0,0-3 1 0 0,1-1-1 0 0,0-2 1 0 0,0-2 0 0 0,65-7-1 0 0,210-47-805 0 0,-111 14-1154 0 0,-188 36 944 0 0,1 0 0 0 0,0 2 0 0 0,0 0 0 0 0,37 4 0 0 0,-25 2-4532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56.029"/>
    </inkml:context>
    <inkml:brush xml:id="br0">
      <inkml:brushProperty name="width" value="0.035" units="cm"/>
      <inkml:brushProperty name="height" value="0.035" units="cm"/>
      <inkml:brushProperty name="color" value="#004F8B"/>
    </inkml:brush>
  </inkml:definitions>
  <inkml:trace contextRef="#ctx0" brushRef="#br0">1911 603 600 0 0,'-10'-12'1553'0'0,"1"0"-1"0"0,1 0 1 0 0,0-1 0 0 0,-10-21-1 0 0,-9-16 1992 0 0,13 31-2990 0 0,-1 0 1 0 0,-1 1 0 0 0,0 1 0 0 0,-1 1-1 0 0,-1 0 1 0 0,-1 1 0 0 0,0 1-1 0 0,-39-22 1 0 0,-16-2 591 0 0,-89-33 0 0 0,157 68-1101 0 0,-39-12 295 0 0,-1 2-1 0 0,0 2 1 0 0,-74-7 0 0 0,18 2-75 0 0,35 3 104 0 0,0 2 0 0 0,-1 4-1 0 0,1 2 1 0 0,-77 5 0 0 0,85 9-345 0 0,-112 33 0 0 0,96-22-19 0 0,54-14 8 0 0,0 1 1 0 0,0 0 0 0 0,1 2-1 0 0,-33 18 1 0 0,45-22-9 0 0,-1 0 0 0 0,1 1 1 0 0,0 0-1 0 0,1 1 0 0 0,-1 0 0 0 0,1 0 1 0 0,1 0-1 0 0,-1 1 0 0 0,1 0 0 0 0,1 0 0 0 0,-1 0 1 0 0,-5 15-1 0 0,10-21-19 0 0,0-1 0 0 0,0 1-1 0 0,0-1 1 0 0,1 1 0 0 0,-1 0 0 0 0,1-1 0 0 0,-1 1 0 0 0,1 0 0 0 0,0 0 0 0 0,0-1-1 0 0,0 1 1 0 0,0 0 0 0 0,0 0 0 0 0,0 1 0 0 0,1-3 7 0 0,0 0 0 0 0,-1 0 0 0 0,1 0 0 0 0,0 0 0 0 0,-1 0-1 0 0,1 0 1 0 0,-1 0 0 0 0,1-1 0 0 0,0 1 0 0 0,-1 0 0 0 0,1-1 0 0 0,-1 1 0 0 0,1 0 0 0 0,0-1 0 0 0,-1 1 0 0 0,1 0 0 0 0,-1-1 0 0 0,1 1 0 0 0,-1-1-1 0 0,0 1 1 0 0,1-1 0 0 0,-1 1 0 0 0,1-1 0 0 0,-1 0 0 0 0,0 1 0 0 0,0-1 0 0 0,1 1 0 0 0,-1-1 0 0 0,0-1 0 0 0,24-33-98 0 0,2 1 0 0 0,1 1 0 0 0,1 1 0 0 0,1 2 0 0 0,2 0 0 0 0,2 3 0 0 0,0 0 1 0 0,43-25-1 0 0,-72 49 86 0 0,0 0 0 0 0,-1 1 0 0 0,1-1 0 0 0,0 1 0 0 0,1 0 0 0 0,-1 0 0 0 0,0 0 0 0 0,0 1 0 0 0,1 0 0 0 0,-1-1 0 0 0,1 1 0 0 0,-1 1 0 0 0,1-1 0 0 0,-1 1 0 0 0,1 0 0 0 0,0 0 0 0 0,-1 0 0 0 0,1 0 0 0 0,-1 1 0 0 0,1 0 0 0 0,-1 0 0 0 0,1 0 0 0 0,6 3 0 0 0,-7-2-15 0 0,0 0 0 0 0,0 0 0 0 0,0-1 0 0 0,0 0 0 0 0,1 0 0 0 0,-1 0 0 0 0,0 0 0 0 0,1-1 0 0 0,-1 1 0 0 0,0-1 0 0 0,1 0 0 0 0,-1-1 0 0 0,0 1 1 0 0,1-1-1 0 0,7-2 0 0 0,-5 2 29 0 0,-1 0 1 0 0,1 0-1 0 0,0 0 1 0 0,-1 1-1 0 0,13 1 1 0 0,-17-1-49 0 0,0 1 54 0 0,0 0 0 0 0,0 0 0 0 0,0-1 0 0 0,0 1 0 0 0,1-1 0 0 0,-1 1 0 0 0,0-1 0 0 0,0 0 0 0 0,1 0 0 0 0,-1 0 0 0 0,0 0 0 0 0,0 0 0 0 0,3-1 0 0 0,-8-1 18 0 0,0 0 1 0 0,-1 1-1 0 0,1-1 0 0 0,0 1 0 0 0,-1 0 0 0 0,1 0 0 0 0,-1 0 0 0 0,-4 0 0 0 0,7 1 1 0 0,-16-2 46 0 0,1 0 0 0 0,-1 1 0 0 0,0 1 0 0 0,1 1 0 0 0,-1 0 0 0 0,1 1 0 0 0,-1 1 0 0 0,-23 7 0 0 0,-130 52-126 0 0,122-42 153 0 0,29-12-65 0 0,0 2 0 0 0,1 1 1 0 0,0 0-1 0 0,1 1 0 0 0,0 1 0 0 0,1 1 0 0 0,0 0 0 0 0,1 1 0 0 0,1 0 0 0 0,0 2 0 0 0,1-1 1 0 0,-21 37-1 0 0,33-55-282 0 0,-1 1 1 0 0,1-1 0 0 0,-1 0-1 0 0,1 0 1 0 0,0 0-1 0 0,0 0 1 0 0,0-1 0 0 0,0 1-1 0 0,0 0 1 0 0,0 0 0 0 0,1-1-1 0 0,-1 1 1 0 0,1 0-1 0 0,0-1 1 0 0,-1-2 0 0 0,0 1-105 0 0,0 0 0 0 0,0 0 1 0 0,1 0-1 0 0,-1 0 0 0 0,1 0 0 0 0,0 0 1 0 0,0 0-1 0 0,0 0 0 0 0,1 0 1 0 0,-1 0-1 0 0,1 0 0 0 0,0 0 0 0 0,2-5 1 0 0,4 5-4702 0 0,-2 4 1768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09:58.753"/>
    </inkml:context>
    <inkml:brush xml:id="br0">
      <inkml:brushProperty name="width" value="0.035" units="cm"/>
      <inkml:brushProperty name="height" value="0.035" units="cm"/>
      <inkml:brushProperty name="color" value="#004F8B"/>
    </inkml:brush>
  </inkml:definitions>
  <inkml:trace contextRef="#ctx0" brushRef="#br0">373 655 1152 0 0,'29'-29'1105'0'0,"-1"-2"0"0"0,35-50 1 0 0,-62 80-999 0 0,-1 1 1 0 0,1-1 0 0 0,-1 1 0 0 0,1-1-1 0 0,-1 1 1 0 0,0-1 0 0 0,1 0 0 0 0,-1 1-1 0 0,0-1 1 0 0,0 1 0 0 0,1-1 0 0 0,-1 0-1 0 0,0 1 1 0 0,0-1 0 0 0,0 0 0 0 0,0 0 0 0 0,0 1-1 0 0,0-1 1 0 0,0 0 0 0 0,0 1 0 0 0,0-1-1 0 0,0 0 1 0 0,0 1 0 0 0,0-1 0 0 0,-1 0-1 0 0,1 1 1 0 0,0-1 0 0 0,0 0 0 0 0,-1 0-1 0 0,-20-7 4226 0 0,16 7-3579 0 0,-1 1 0 0 0,0 0 0 0 0,1 0 0 0 0,-1 1 0 0 0,0 0-1 0 0,-8 1 1 0 0,3 4-498 0 0,0-1-1 0 0,0 1 0 0 0,0 1 0 0 0,0 0 0 0 0,1 1 1 0 0,0-1-1 0 0,1 2 0 0 0,0 0 0 0 0,-11 12 1 0 0,-10 17 71 0 0,-28 47 1 0 0,7-10 215 0 0,48-71-540 0 0,-18 22 82 0 0,1 1 0 0 0,1 1-1 0 0,1 1 1 0 0,2 1 0 0 0,-15 39 0 0 0,69-156 1174 0 0,8-56-862 0 0,-30 86-398 0 0,2-1-1 0 0,3 2 0 0 0,2 1 1 0 0,59-100-1 0 0,-7 56-145 0 0,-67 89 144 0 0,1 1 0 0 0,1 0 0 0 0,-1 0 0 0 0,1 1-1 0 0,1 0 1 0 0,-1 1 0 0 0,19-10 0 0 0,-28 17-10 0 0,-1-1-1 0 0,1 1 1 0 0,0-1 0 0 0,-1 1-1 0 0,1 0 1 0 0,0-1 0 0 0,-1 1-1 0 0,1 0 1 0 0,0-1 0 0 0,0 1-1 0 0,0 0 1 0 0,-1 0 0 0 0,1 0-1 0 0,0 0 1 0 0,0 0 0 0 0,0 0-1 0 0,-1 0 1 0 0,1 0 0 0 0,0 0 0 0 0,0 0-1 0 0,-1 0 1 0 0,1 0 0 0 0,0 1-1 0 0,0-1 1 0 0,0 0 0 0 0,-1 0-1 0 0,1 1 1 0 0,0-1 0 0 0,1 1-1 0 0,-2 1-29 0 0,0-1-1 0 0,1 0 0 0 0,-1 0 0 0 0,0 1 1 0 0,0-1-1 0 0,0 0 0 0 0,0 1 1 0 0,0-1-1 0 0,0 0 0 0 0,0 1 0 0 0,0-1 1 0 0,0 0-1 0 0,-1 0 0 0 0,1 1 0 0 0,-2 1 1 0 0,-22 47-919 0 0,-51 67 1060 0 0,-104 172 612 0 0,136-209-458 0 0,-60 148 1 0 0,94-204-205 0 0,5-15 50 0 0,0 0-1 0 0,1 0 1 0 0,0 0 0 0 0,0 0-1 0 0,1 0 1 0 0,-1 16 0 0 0,3-24-90 0 0,1 0-1 0 0,-1 0 1 0 0,1 0 0 0 0,-1 0-1 0 0,1 0 1 0 0,-1 0 0 0 0,1-1-1 0 0,0 1 1 0 0,-1 0 0 0 0,1 0-1 0 0,0-1 1 0 0,0 1 0 0 0,0-1-1 0 0,0 1 1 0 0,-1 0 0 0 0,1-1 0 0 0,0 0-1 0 0,0 1 1 0 0,0-1 0 0 0,0 1-1 0 0,0-1 1 0 0,0 0 0 0 0,0 0-1 0 0,0 0 1 0 0,2 0 0 0 0,34 6 229 0 0,-28-4-206 0 0,52 11-87 0 0,-1 3 0 0 0,86 36 0 0 0,-86-28 2 0 0,2-3 1 0 0,74 15 0 0 0,-194-37 1128 0 0,50 0-1053 0 0,-1 1 0 0 0,0-1 0 0 0,0-1 1 0 0,1 0-1 0 0,-1 0 0 0 0,1-1 1 0 0,-1 0-1 0 0,1 0 0 0 0,-11-7 1 0 0,-82-64-187 0 0,-117-66 1 0 0,208 135 113 0 0,0 0 1 0 0,1 1-1 0 0,-1 0 1 0 0,-1 0-1 0 0,1 1 0 0 0,0 0 1 0 0,-1 1-1 0 0,0 0 1 0 0,1 1-1 0 0,-1 0 1 0 0,-20 2-1 0 0,33 0 1 0 0,0 0 0 0 0,-1 0 1 0 0,1 1-1 0 0,0-1 0 0 0,0 1 0 0 0,-1-1 0 0 0,1 1 0 0 0,-1 0 0 0 0,0-1 1 0 0,1 1-1 0 0,1 3 0 0 0,-3-3 55 0 0,41 59-52 0 0,16 21-60 0 0,-52-76 100 0 0,0-1 1 0 0,0 0-1 0 0,0 0 1 0 0,1 0-1 0 0,-1 0 1 0 0,1-1 0 0 0,0 0-1 0 0,1 0 1 0 0,-1-1-1 0 0,11 4 1 0 0,-12-5 12 0 0,1-1 0 0 0,-1 0 0 0 0,1-1 0 0 0,-1 1 0 0 0,1-1 0 0 0,0-1 0 0 0,-1 1 0 0 0,1-1-1 0 0,0 1 1 0 0,-1-2 0 0 0,0 1 0 0 0,1-1 0 0 0,-1 1 0 0 0,0-1 0 0 0,1-1 0 0 0,-1 1 0 0 0,0-1 0 0 0,-1 0 0 0 0,1 0 0 0 0,0 0 0 0 0,-1-1 0 0 0,7-7 0 0 0,-5 6 3 0 0,-1 0 0 0 0,0-1 0 0 0,0 0 0 0 0,0 0 0 0 0,-1-1 0 0 0,1 1 0 0 0,-2-1 0 0 0,1 0 0 0 0,-1 0 0 0 0,0 0 0 0 0,0 0 0 0 0,-1-1 0 0 0,0 1 0 0 0,0-1 0 0 0,1-14 0 0 0,-6-32-10 0 0,-11-67 0 0 0,7 69 0 0 0,-2-86 0 0 0,11 86-110 0 0,3 1 0 0 0,2 0 0 0 0,16-55 0 0 0,52-146-494 0 0,-50 176 552 0 0,-22 65-21 0 0,1-1 1 0 0,-2 1 0 0 0,1 0 0 0 0,0-17-1 0 0,-6 57-72 0 0,-2 0 0 0 0,-1 0 0 0 0,-1 0-1 0 0,-2-1 1 0 0,-13 30 0 0 0,3-4 25 0 0,-6 29 209 0 0,16-49-4 0 0,-1-1 0 0 0,-1-1-1 0 0,-2 0 1 0 0,-27 46 0 0 0,-93 163 418 0 0,34-58-510 0 0,95-175 46 0 0,0-1-1 0 0,-1 0 1 0 0,0 0 0 0 0,0 0 0 0 0,-1 0 0 0 0,0-1 0 0 0,0 0 0 0 0,0 0 0 0 0,-1-1-1 0 0,1 1 1 0 0,-1-1 0 0 0,-15 7 0 0 0,95 10-64 0 0,39 1-22 0 0,124 34-98 0 0,-220-53 250 0 0,-1 1 0 0 0,0 0 0 0 0,0 1 0 0 0,-1 1 0 0 0,1 0 0 0 0,-2 1 0 0 0,1 0 0 0 0,19 17 0 0 0,-34-22-486 0 0,-7-4 1369 0 0,-36-19-855 0 0,1-1 0 0 0,1-3 0 0 0,1-1 0 0 0,-46-37-1 0 0,-35-22-92 0 0,85 62-108 0 0,1-3-1 0 0,1 0 1 0 0,-43-42 0 0 0,80 79-921 0 0,2 4 498 0 0,-4-15 489 0 0,1-1 0 0 0,0 0 0 0 0,-1 0 0 0 0,1 0 0 0 0,0 1 0 0 0,-1-1 0 0 0,1 0 0 0 0,0 0 0 0 0,-1 0 0 0 0,1 0 0 0 0,0 0 0 0 0,-1 0 0 0 0,1 0 0 0 0,0 0 0 0 0,-1-1 0 0 0,1 1 0 0 0,0 0 0 0 0,-1 0 0 0 0,1 0 0 0 0,0-1 0 0 0,-1 1 1 0 0,1 0-1 0 0,-1-1 0 0 0,1 1 0 0 0,-1-1 0 0 0,1 1 0 0 0,-1 0 0 0 0,1-1 0 0 0,-1 1 0 0 0,1-1 0 0 0,0-1 0 0 0,19-15 158 0 0,0-2-1 0 0,-1 0 1 0 0,-1-1 0 0 0,27-39 0 0 0,50-97-191 0 0,47-149 49 0 0,1-1-240 0 0,-129 288-416 0 0,-15 35 14 0 0,-15 35 164 0 0,-30 55 652 0 0,-103 176-1 0 0,88-177 244 0 0,-67 162-1 0 0,110-225-455 0 0,9-24 23 0 0,1 0 1 0 0,1 1 0 0 0,0 0 0 0 0,2 0-1 0 0,0 0 1 0 0,-2 32 0 0 0,7-50 20 0 0,0 0 0 0 0,1 1 0 0 0,-1-1 0 0 0,1 0 0 0 0,0 0 0 0 0,0 0 0 0 0,0 0 0 0 0,0 0 0 0 0,0-1 0 0 0,0 1 0 0 0,1 0 0 0 0,-1 0 0 0 0,0-1 0 0 0,1 1 0 0 0,-1-1 0 0 0,1 1 0 0 0,0-1 1 0 0,0 0-1 0 0,-1 0 0 0 0,1 0 0 0 0,0 1 0 0 0,3 0 0 0 0,55 22-311 0 0,-33-15 244 0 0,85 46-307 0 0,-69-32-85 0 0,71 27 1 0 0,-91-42 153 0 0,-2-1-190 0 0,1 0 0 0 0,29 17 0 0 0,-44-20-80 0 0,0 0-1 0 0,-1 1 1 0 0,0-1-1 0 0,0 2 0 0 0,0-1 1 0 0,8 10-1 0 0,-2 2-5212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00.096"/>
    </inkml:context>
    <inkml:brush xml:id="br0">
      <inkml:brushProperty name="width" value="0.035" units="cm"/>
      <inkml:brushProperty name="height" value="0.035" units="cm"/>
      <inkml:brushProperty name="color" value="#004F8B"/>
    </inkml:brush>
  </inkml:definitions>
  <inkml:trace contextRef="#ctx0" brushRef="#br0">0 321 2272 0 0,'5'-7'190'0'0,"1"0"0"0"0,0 0 0 0 0,0 1 0 0 0,0 0 0 0 0,12-9 0 0 0,-7 6 7 0 0,-6 4-3 0 0,0 1 1 0 0,0 0-1 0 0,1 0 0 0 0,0 0 1 0 0,0 1-1 0 0,0 0 1 0 0,0 0-1 0 0,0 1 1 0 0,1 0-1 0 0,-1 0 0 0 0,1 0 1 0 0,-1 0-1 0 0,1 1 1 0 0,0 1-1 0 0,0-1 1 0 0,-1 1-1 0 0,8 0 0 0 0,9 3 462 0 0,0 1 1 0 0,0 0-1 0 0,38 14 0 0 0,31 7 293 0 0,-3-13-116 0 0,0-4 1 0 0,0-4-1 0 0,91-7 0 0 0,269-41 1926 0 0,-296 26-1991 0 0,524-69 431 0 0,-113-6-1024 0 0,-367 41-175 0 0,-196 52-22 0 0,-1-1-1 0 0,1 1 1 0 0,-1 0-1 0 0,1-1 1 0 0,-1 1-1 0 0,1 0 1 0 0,-1 0-1 0 0,1 0 1 0 0,0 0-1 0 0,-1-1 1 0 0,1 1-1 0 0,-1 0 1 0 0,1 0-1 0 0,0 0 1 0 0,-1 0-1 0 0,1 0 1 0 0,-1 0-1 0 0,1 0 1 0 0,0 1-1 0 0,-1-1 1 0 0,1 0-1 0 0,-1 0 1 0 0,1 0-1 0 0,-1 0 1 0 0,1 1 0 0 0,-1-1-1 0 0,1 0 1 0 0,0 1-1 0 0,-1-1 1 0 0,0 0-1 0 0,1 1 1 0 0,-1-1-1 0 0,1 1 1 0 0,-1-1-1 0 0,1 1 1 0 0,-1-1-1 0 0,0 1 1 0 0,1-1-1 0 0,-1 1 1 0 0,0-1-1 0 0,0 1 1 0 0,1-1-1 0 0,-1 1 1 0 0,0-1-1 0 0,0 1 1 0 0,0 0-1 0 0,0-1 1 0 0,0 1-1 0 0,0-1 1 0 0,0 1-1 0 0,0 0 1 0 0,0 0 0 0 0,-14 30-5432 0 0,0-9 160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02.799"/>
    </inkml:context>
    <inkml:brush xml:id="br0">
      <inkml:brushProperty name="width" value="0.035" units="cm"/>
      <inkml:brushProperty name="height" value="0.035" units="cm"/>
      <inkml:brushProperty name="color" value="#004F8B"/>
    </inkml:brush>
  </inkml:definitions>
  <inkml:trace contextRef="#ctx0" brushRef="#br0">0 346 3601 0 0,'7'-5'150'0'0,"-1"1"1"0"0,1 0-1 0 0,-1 0 1 0 0,1 0-1 0 0,0 1 1 0 0,13-5-1 0 0,-2 1 4 0 0,0 1 279 0 0,0 1-1 0 0,1 0 1 0 0,-1 2 0 0 0,1 0 0 0 0,0 1 0 0 0,0 1 0 0 0,0 1 0 0 0,29 3 0 0 0,39-3 753 0 0,-32-5-402 0 0,-1-2 0 0 0,105-29 1 0 0,104-51 939 0 0,-167 53-1157 0 0,-13 4-198 0 0,-36 12-355 0 0,0 1 1 0 0,1 3-1 0 0,0 1 1 0 0,80-9-1 0 0,-124 21-206 0 0,0 1 0 0 0,0-1-1 0 0,1 1 1 0 0,-1 0 0 0 0,0 1 0 0 0,1-1-1 0 0,-1 1 1 0 0,0-1 0 0 0,1 1 0 0 0,-1 0-1 0 0,0 1 1 0 0,0-1 0 0 0,0 1 0 0 0,0 0-1 0 0,0 0 1 0 0,-1 0 0 0 0,5 3-1 0 0,-3 4-4079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39.828"/>
    </inkml:context>
    <inkml:brush xml:id="br0">
      <inkml:brushProperty name="width" value="0.035" units="cm"/>
      <inkml:brushProperty name="height" value="0.035" units="cm"/>
      <inkml:brushProperty name="color" value="#004F8B"/>
    </inkml:brush>
  </inkml:definitions>
  <inkml:trace contextRef="#ctx0" brushRef="#br0">401 561 9362 0 0,'0'0'720'0'0,"0"0"-474"0"0,1 0-78 0 0,0 0 1 0 0,0 1-1 0 0,0-1 1 0 0,0 0-1 0 0,0 1 1 0 0,0-1-1 0 0,0 1 1 0 0,0 0 0 0 0,0-1-1 0 0,0 1 1 0 0,0 0-1 0 0,0-1 1 0 0,0 1-1 0 0,-1 0 1 0 0,1 0 0 0 0,0 0-1 0 0,-1 0 1 0 0,1 0-1 0 0,0 0 1 0 0,-1 0-1 0 0,1 0 1 0 0,-1 0-1 0 0,0 0 1 0 0,1 0 0 0 0,-1 0-1 0 0,0 0 1 0 0,0 0-1 0 0,1 0 1 0 0,-1 0-1 0 0,0 0 1 0 0,0 1 0 0 0,0-1-1 0 0,0 0 1 0 0,-1 0-1 0 0,1 0 1 0 0,0 2-1 0 0,-9 62 1490 0 0,4-26-933 0 0,1 17-173 0 0,-3-1 1 0 0,-2 0 0 0 0,-3-1-1 0 0,-25 74 1 0 0,6-19-338 0 0,-14 62 64 0 0,-187 670 1222 0 0,222-813-1264 0 0,6-19-147 0 0,1 0 0 0 0,-1 1-1 0 0,2-1 1 0 0,0 1 0 0 0,-2 17 0 0 0,29-52-666 0 0,-17 18 532 0 0,1 1 0 0 0,1 0 0 0 0,-1 0 0 0 0,1 1 0 0 0,0 1 0 0 0,0-1 0 0 0,0 2 1 0 0,1-1-1 0 0,-1 1 0 0 0,19-2 0 0 0,8 1-57 0 0,67 1 0 0 0,-36 2 155 0 0,874-81-217 0 0,-313 20 528 0 0,885-32 256 0 0,-1138 74-313 0 0,1231-45 737 0 0,1 75-361 0 0,-1413-3-294 0 0,1064 12-299 0 0,-497-55 476 0 0,38-2 350 0 0,-1 41-1055 0 0,-49 83 58 0 0,-531-54 53 0 0,414 36 433 0 0,-68-9-300 0 0,-48-28-30 0 0,1-49 168 0 0,-49-1-244 0 0,-113 16-100 0 0,-113 4-48 0 0,5 4 184 0 0,-45 0-440 0 0,-185-7 293 0 0,-18 2 98 0 0,1 0 1 0 0,-1 0 0 0 0,0 0-1 0 0,1 0 1 0 0,-1 0 0 0 0,0 1 0 0 0,1-1-1 0 0,-1 0 1 0 0,0 0 0 0 0,1 0-1 0 0,-1 0 1 0 0,0 0 0 0 0,1 0 0 0 0,-1-1-1 0 0,0 1 1 0 0,1 0 0 0 0,-1 0-1 0 0,0 0 1 0 0,1 0 0 0 0,-1 0 0 0 0,0 0-1 0 0,0-1 1 0 0,1 1 0 0 0,-1 0-1 0 0,0 0 1 0 0,0 0 0 0 0,1-1 0 0 0,-1 1-1 0 0,0 0 1 0 0,0 0 0 0 0,1-1-1 0 0,-1 1 1 0 0,0 0 0 0 0,0 0 0 0 0,0-1-1 0 0,0 1 1 0 0,0 0 0 0 0,1-1-1 0 0,-1 1 1 0 0,0 0 0 0 0,0-1 0 0 0,0 1-1 0 0,0 0 1 0 0,0 0 0 0 0,0-1-1 0 0,0 1 1 0 0,0 0 0 0 0,0-1 0 0 0,-2-3-19 0 0,-1 1 0 0 0,2 0 0 0 0,-1-1 0 0 0,0 1 1 0 0,1-1-1 0 0,-1 0 0 0 0,1 1 0 0 0,0-1 1 0 0,0 0-1 0 0,1 0 0 0 0,-1 0 0 0 0,1 0 1 0 0,0 1-1 0 0,0-7 0 0 0,5-61-240 0 0,-3 57 333 0 0,89-1194-2484 0 0,-87 1084 1856 0 0,-21-226 1 0 0,16 342 582 0 0,0-1 0 0 0,-1 0 1 0 0,0 0-1 0 0,0 1 0 0 0,-1-1 0 0 0,0 1 0 0 0,-1 0 1 0 0,1 0-1 0 0,-1 0 0 0 0,-1 0 0 0 0,0 1 0 0 0,0 0 1 0 0,0 0-1 0 0,-1 0 0 0 0,0 0 0 0 0,-1 1 0 0 0,1 0 1 0 0,-1 0-1 0 0,-11-6 0 0 0,-11-9 50 0 0,24 17-42 0 0,0 0 1 0 0,-1 1 0 0 0,1-1 0 0 0,-1 1 0 0 0,1 0-1 0 0,-1 0 1 0 0,0 1 0 0 0,0 0 0 0 0,-1 0 0 0 0,1 0-1 0 0,-13-1 1 0 0,-349-14-105 0 0,234 14 62 0 0,-841 4 512 0 0,199 3 38 0 0,-981 2 566 0 0,547 3-559 0 0,-700 40 243 0 0,1461-32-320 0 0,-2489-53 2255 0 0,2675 29-2658 0 0,1 12-1 0 0,-1 11 1 0 0,1 11 0 0 0,-271 65 0 0 0,-686 242 782 0 0,870-233-1273 0 0,259-80 421 0 0,-179 18 1 0 0,228-37-141 0 0,0-1 1 0 0,0-2 0 0 0,0-2 0 0 0,0-2-1 0 0,0-1 1 0 0,1-2 0 0 0,0-2-1 0 0,1-2 1 0 0,0-1 0 0 0,0-3 0 0 0,2 0-1 0 0,0-3 1 0 0,-62-41 0 0 0,39 19-640 0 0,-1-3-1729 0 0,-2 3 1 0 0,-133-65-1 0 0,154 91-5046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1.404"/>
    </inkml:context>
    <inkml:brush xml:id="br0">
      <inkml:brushProperty name="width" value="0.035" units="cm"/>
      <inkml:brushProperty name="height" value="0.035" units="cm"/>
      <inkml:brushProperty name="color" value="#004F8B"/>
    </inkml:brush>
  </inkml:definitions>
  <inkml:trace contextRef="#ctx0" brushRef="#br0">257 38 8866 0 0,'-16'-2'1545'0'0,"18"-3"1696"0"0,28-8 1528 0 0,-19 9-6058 0 0,-5 1 1408 0 0,-1 1 1 0 0,1 0-1 0 0,0 0 1 0 0,-1 1-1 0 0,1 0 0 0 0,0 0 1 0 0,0 0-1 0 0,0 1 1 0 0,0 0-1 0 0,0 0 1 0 0,7 1-1 0 0,-10 0-181 0 0,-1-1 0 0 0,0 1-1 0 0,-1 0 1 0 0,1 0 0 0 0,0 0-1 0 0,0 0 1 0 0,0 0 0 0 0,0 0-1 0 0,-1 0 1 0 0,1 0 0 0 0,-1 1-1 0 0,1-1 1 0 0,-1 1 0 0 0,1-1-1 0 0,-1 1 1 0 0,0 0 0 0 0,0 0-1 0 0,1-1 1 0 0,-1 1 0 0 0,-1 0-1 0 0,1 0 1 0 0,0 0 0 0 0,0 0-1 0 0,-1 0 1 0 0,1 0 0 0 0,-1 0-1 0 0,0 0 1 0 0,1 0 0 0 0,-1 0-1 0 0,0 1 1 0 0,0-1 0 0 0,-1 0-1 0 0,1 0 1 0 0,-1 2-1 0 0,-1 15-106 0 0,-1 0 0 0 0,-1-1-1 0 0,-1 0 1 0 0,0 0-1 0 0,-2 0 1 0 0,-15 31 0 0 0,-65 99 427 0 0,70-122-293 0 0,-63 88 374 0 0,55-82 141 0 0,1 1 0 0 0,1 1 1 0 0,2 1-1 0 0,2 1 0 0 0,-27 70 0 0 0,45-104-469 0 0,0 0 0 0 0,0-1-1 0 0,1 1 1 0 0,-1 0-1 0 0,0 0 1 0 0,1 0 0 0 0,0 0-1 0 0,-1 0 1 0 0,1 1-1 0 0,0-1 1 0 0,0 0 0 0 0,0 0-1 0 0,0 0 1 0 0,0 0-1 0 0,1 0 1 0 0,-1 0 0 0 0,1 0-1 0 0,-1 0 1 0 0,1 0-1 0 0,0 0 1 0 0,0 0 0 0 0,0-1-1 0 0,0 1 1 0 0,0 0-1 0 0,0 0 1 0 0,0-1 0 0 0,1 1-1 0 0,-1 0 1 0 0,0-1-1 0 0,3 2 1 0 0,0-1-12 0 0,1 0 0 0 0,-1-1-1 0 0,0 0 1 0 0,1 0 0 0 0,-1 0 0 0 0,1-1 0 0 0,-1 0 0 0 0,1 1-1 0 0,-1-1 1 0 0,1-1 0 0 0,-1 1 0 0 0,1-1 0 0 0,5-1-1 0 0,28-7 6 0 0,0-1 0 0 0,-1-2 0 0 0,-1-2-1 0 0,54-27 1 0 0,133-89-212 0 0,-173 99-24 0 0,-13 9-56 0 0,-20 14-655 0 0,-1-2 1 0 0,0 0-1 0 0,0-1 1 0 0,-1-1 0 0 0,22-22-1 0 0,-61 64 629 0 0,13-20 122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2:06.904"/>
    </inkml:context>
    <inkml:brush xml:id="br0">
      <inkml:brushProperty name="width" value="0.035" units="cm"/>
      <inkml:brushProperty name="height" value="0.035" units="cm"/>
      <inkml:brushProperty name="color" value="#FF0066"/>
    </inkml:brush>
  </inkml:definitions>
  <inkml:trace contextRef="#ctx0" brushRef="#br0">1 1 10946 0 0,'244'52'1342'0'0,"-100"-25"-643"0"0,2635 473 5662 0 0,-1770-319-5449 0 0,-13 76 41 0 0,-7 74-423 0 0,-33 92-100 0 0,-527-177-87 0 0,290 139 386 0 0,568 142 1042 0 0,-1230-507-1937 0 0,-24-10-430 0 0,0 2-1 0 0,-1 1 0 0 0,0 2 1 0 0,54 34-1 0 0,-73-37-4848 0 0,-7 1-1631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3.392"/>
    </inkml:context>
    <inkml:brush xml:id="br0">
      <inkml:brushProperty name="width" value="0.035" units="cm"/>
      <inkml:brushProperty name="height" value="0.035" units="cm"/>
      <inkml:brushProperty name="color" value="#008C3A"/>
    </inkml:brush>
  </inkml:definitions>
  <inkml:trace contextRef="#ctx0" brushRef="#br0">40 41 1152 0 0,'14'-21'569'0'0,"-14"20"-334"0"0,1 0 0 0 0,-1 1-1 0 0,1-1 1 0 0,-1 0 0 0 0,1 1 0 0 0,0-1 0 0 0,-1 0-1 0 0,1 1 1 0 0,0-1 0 0 0,0 1 0 0 0,0 0-1 0 0,-1-1 1 0 0,1 1 0 0 0,0-1 0 0 0,0 1 0 0 0,0 0-1 0 0,0 0 1 0 0,0-1 0 0 0,0 1 0 0 0,-1 0-1 0 0,3 0 1 0 0,-1 1 99 0 0,-1 0-1 0 0,0 0 0 0 0,1 0 0 0 0,-1 0 1 0 0,0 1-1 0 0,0-1 0 0 0,0 0 1 0 0,0 1-1 0 0,0-1 0 0 0,0 0 1 0 0,0 1-1 0 0,0-1 0 0 0,-1 1 1 0 0,1 0-1 0 0,0-1 0 0 0,-1 1 1 0 0,1 0-1 0 0,-1-1 0 0 0,0 1 1 0 0,0 0-1 0 0,0-1 0 0 0,1 1 1 0 0,-1 0-1 0 0,-1 2 0 0 0,-3 53 1314 0 0,0-13-749 0 0,43-73-2595 0 0,-29 20 1734 0 0,-1 0 0 0 0,0-1 0 0 0,-1 0 0 0 0,0 0 0 0 0,0-1 0 0 0,-1 0 0 0 0,-1-1 0 0 0,7-12 0 0 0,-13 24-15 0 0,0-1 1 0 0,0 1-1 0 0,0-1 1 0 0,0 1-1 0 0,0 0 1 0 0,0-1-1 0 0,1 1 1 0 0,-1-1-1 0 0,0 1 1 0 0,0-1-1 0 0,0 1 1 0 0,0 0-1 0 0,0-1 1 0 0,-1 1-1 0 0,1-1 1 0 0,0 1-1 0 0,0 0 1 0 0,0-1-1 0 0,0 1 1 0 0,0-1-1 0 0,-1 1 1 0 0,1 0-1 0 0,0-1 1 0 0,0 1-1 0 0,0 0 1 0 0,-1-1-1 0 0,1 1 1 0 0,0 0-1 0 0,-1-1 1 0 0,1 1-1 0 0,0 0 1 0 0,-1-1-1 0 0,1 1 1 0 0,-1 0-1 0 0,-18-2 812 0 0,-21 12-47 0 0,28-6-756 0 0,-1 0 0 0 0,0 2 0 0 0,1-1 0 0 0,0 2 0 0 0,0 0 0 0 0,0 0 1 0 0,1 1-1 0 0,1 0 0 0 0,-13 12 0 0 0,19-10-264 0 0,15-12-332 0 0,16-11-1294 0 0,-9-3-117 0 0,2-5-3420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1.980"/>
    </inkml:context>
    <inkml:brush xml:id="br0">
      <inkml:brushProperty name="width" value="0.035" units="cm"/>
      <inkml:brushProperty name="height" value="0.035" units="cm"/>
      <inkml:brushProperty name="color" value="#004F8B"/>
    </inkml:brush>
  </inkml:definitions>
  <inkml:trace contextRef="#ctx0" brushRef="#br0">3 87 976 0 0,'-2'-2'3769'0'0,"8"-3"-1252"0"0,22-11-95 0 0,39-13 21 0 0,-47 22-1431 0 0,-3 1-219 0 0,1 0-1 0 0,0 1 1 0 0,19-3 0 0 0,-35 8-766 0 0,1-1 1 0 0,0 1-1 0 0,-1-1 0 0 0,1 1 1 0 0,0 0-1 0 0,-1 0 1 0 0,1 0-1 0 0,0 0 0 0 0,0 1 1 0 0,-1-1-1 0 0,1 1 1 0 0,-1-1-1 0 0,1 1 1 0 0,-1 0-1 0 0,1 0 0 0 0,-1 0 1 0 0,1 0-1 0 0,-1 1 1 0 0,0-1-1 0 0,1 1 1 0 0,-1-1-1 0 0,0 1 0 0 0,0 0 1 0 0,0 0-1 0 0,-1 0 1 0 0,1 0-1 0 0,0 0 1 0 0,1 3-1 0 0,-2-1-121 0 0,0-1-1 0 0,0 1 1 0 0,-1-1-1 0 0,0 1 1 0 0,0-1 0 0 0,0 1-1 0 0,0-1 1 0 0,0 1 0 0 0,0-1-1 0 0,-1 1 1 0 0,0-1-1 0 0,0 1 1 0 0,0-1 0 0 0,0 1-1 0 0,-3 4 1 0 0,-28 53-862 0 0,27-52 888 0 0,-57 79-413 0 0,45-68 898 0 0,2 1-1 0 0,0 0 1 0 0,-19 40 0 0 0,33-60-383 0 0,1-1 0 0 0,0 1 0 0 0,-1-1 0 0 0,1 1 0 0 0,0 0 1 0 0,-1-1-1 0 0,1 1 0 0 0,0 0 0 0 0,0-1 0 0 0,0 1 0 0 0,-1 0 0 0 0,1-1 1 0 0,0 1-1 0 0,0 0 0 0 0,0-1 0 0 0,0 1 0 0 0,0 0 0 0 0,0-1 0 0 0,0 1 1 0 0,0 0-1 0 0,1-1 0 0 0,-1 1 0 0 0,0 0 0 0 0,0-1 0 0 0,0 1 0 0 0,1 0 1 0 0,-1-1-1 0 0,0 1 0 0 0,1-1 0 0 0,-1 1 0 0 0,1-1 0 0 0,-1 1 0 0 0,1 0 1 0 0,1 0-55 0 0,0-1 0 0 0,-1 1 0 0 0,1-1 1 0 0,0 0-1 0 0,-1 0 0 0 0,1 0 1 0 0,0 0-1 0 0,-1 0 0 0 0,1 0 1 0 0,0 0-1 0 0,-1-1 0 0 0,1 1 1 0 0,1-1-1 0 0,51-20-1123 0 0,-28 5 600 0 0,-13 8 583 0 0,1 0 1 0 0,0 1-1 0 0,0 0 1 0 0,28-8-1 0 0,-40 14-49 0 0,0 0-1 0 0,0 1 1 0 0,1-1-1 0 0,-1 1 0 0 0,0-1 1 0 0,1 1-1 0 0,-1 0 1 0 0,0 0-1 0 0,1 0 0 0 0,-1 1 1 0 0,0-1-1 0 0,1 1 0 0 0,-1-1 1 0 0,0 1-1 0 0,0-1 1 0 0,0 1-1 0 0,1 0 0 0 0,-1 0 1 0 0,0 0-1 0 0,0 1 1 0 0,0-1-1 0 0,0 0 0 0 0,-1 1 1 0 0,1-1-1 0 0,0 1 0 0 0,-1 0 1 0 0,1-1-1 0 0,-1 1 1 0 0,1 0-1 0 0,-1 0 0 0 0,0 0 1 0 0,0 0-1 0 0,0 0 1 0 0,0 0-1 0 0,0 0 0 0 0,0 1 1 0 0,0-1-1 0 0,-1 0 0 0 0,1 3 1 0 0,0 2-53 0 0,0-1 0 0 0,-1 1 0 0 0,0 0 0 0 0,0 0-1 0 0,0-1 1 0 0,-1 1 0 0 0,0 0 0 0 0,-1 0 0 0 0,1-1 0 0 0,-1 1 0 0 0,0-1 0 0 0,-1 0 0 0 0,0 1 0 0 0,-3 5 0 0 0,-9 15 174 0 0,-31 42 0 0 0,37-57-108 0 0,-4 7 85 0 0,-54 69 772 0 0,60-80-621 0 0,0-1 0 0 0,0 0-1 0 0,0 0 1 0 0,-1-1 0 0 0,-1 1 0 0 0,1-2 0 0 0,-1 1 0 0 0,-12 5 0 0 0,20-11-240 0 0,0 1 0 0 0,1-1 0 0 0,-1 0 0 0 0,0 1 0 0 0,0-1 0 0 0,0 0 0 0 0,0 0 0 0 0,0 1 0 0 0,-1-1 0 0 0,1 0 0 0 0,0 0 0 0 0,0 0 0 0 0,0 0 0 0 0,0 0 0 0 0,0-1 0 0 0,0 1 0 0 0,0 0 0 0 0,0 0 0 0 0,0-1 0 0 0,0 1 0 0 0,0-1 0 0 0,0 1 0 0 0,1-1 0 0 0,-1 1 0 0 0,0-1 0 0 0,0 1 0 0 0,0-1 0 0 0,0 0 0 0 0,1 1 0 0 0,-1-1 0 0 0,0 0 0 0 0,1 0 1 0 0,-1 0-1 0 0,1 0 0 0 0,-1 1 0 0 0,0-1 0 0 0,1 0 0 0 0,0 0 0 0 0,-1 0 0 0 0,1 0 0 0 0,0 0 0 0 0,-1 0 0 0 0,1 0 0 0 0,0 0 0 0 0,0 0 0 0 0,0 0 0 0 0,0 0 0 0 0,0 0 0 0 0,0 0 0 0 0,0 0 0 0 0,1-2 0 0 0,5-61-2127 0 0,-5 59 1915 0 0,19-68-2470 0 0,-4 31 972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2.214"/>
    </inkml:context>
    <inkml:brush xml:id="br0">
      <inkml:brushProperty name="width" value="0.035" units="cm"/>
      <inkml:brushProperty name="height" value="0.035" units="cm"/>
      <inkml:brushProperty name="color" value="#004F8B"/>
    </inkml:brush>
  </inkml:definitions>
  <inkml:trace contextRef="#ctx0" brushRef="#br0">31 22 1808 0 0,'15'-6'-991'0'0,"-9"3"1836"0"0,1 0-1 0 0,0 1 1 0 0,0 0-1 0 0,0 0 1 0 0,14-2-1 0 0,-20 4-610 0 0,0 0 0 0 0,0 0 0 0 0,0 0 0 0 0,-1 0 0 0 0,1 1 0 0 0,0-1 0 0 0,0 0 0 0 0,0 0 0 0 0,0 1-1 0 0,0-1 1 0 0,-1 0 0 0 0,1 1 0 0 0,0-1 0 0 0,0 0 0 0 0,-1 1 0 0 0,1 0 0 0 0,0-1 0 0 0,0 1 0 0 0,-1-1 0 0 0,1 1 0 0 0,0 1 0 0 0,0-1 95 0 0,0 1 1 0 0,-1 0 0 0 0,1-1-1 0 0,-1 1 1 0 0,0 0 0 0 0,1 0 0 0 0,-1-1-1 0 0,0 1 1 0 0,0 0 0 0 0,0 0 0 0 0,0 0-1 0 0,0-1 1 0 0,-1 1 0 0 0,1 0-1 0 0,-1 1 1 0 0,-6 25 209 0 0,-2-1-1 0 0,-1 0 1 0 0,-20 38 0 0 0,-7 19-659 0 0,30-68 85 0 0,4-9 20 0 0,0-1 0 0 0,0 1 0 0 0,0 0 0 0 0,1 0-1 0 0,0 0 1 0 0,1 0 0 0 0,-1 0 0 0 0,1 0 0 0 0,1 1-1 0 0,-1-1 1 0 0,2 11 0 0 0,0-16 3 0 0,0-1 0 0 0,0 0-1 0 0,0 0 1 0 0,0 0 0 0 0,0 0 0 0 0,0 0 0 0 0,0 0 0 0 0,0 0 0 0 0,1 0 0 0 0,-1-1-1 0 0,0 1 1 0 0,1 0 0 0 0,-1-1 0 0 0,0 1 0 0 0,1-1 0 0 0,-1 1 0 0 0,1-1 0 0 0,-1 0-1 0 0,1 0 1 0 0,-1 0 0 0 0,1 1 0 0 0,-1-1 0 0 0,1-1 0 0 0,-1 1 0 0 0,1 0-1 0 0,-1 0 1 0 0,1-1 0 0 0,-1 1 0 0 0,1 0 0 0 0,0-2 0 0 0,48-14-694 0 0,-48 16 666 0 0,19-10-683 0 0,0-1 1 0 0,-1-1-1 0 0,0-1 0 0 0,0-1 0 0 0,-2 0 0 0 0,0-1 1 0 0,17-19-1 0 0,-5 2-3488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2.421"/>
    </inkml:context>
    <inkml:brush xml:id="br0">
      <inkml:brushProperty name="width" value="0.035" units="cm"/>
      <inkml:brushProperty name="height" value="0.035" units="cm"/>
      <inkml:brushProperty name="color" value="#004F8B"/>
    </inkml:brush>
  </inkml:definitions>
  <inkml:trace contextRef="#ctx0" brushRef="#br0">264 0 5785 0 0,'-5'1'177'0'0,"-1"1"0"0"0,1-1 0 0 0,0 1 0 0 0,-1 0 0 0 0,1 1 0 0 0,0-1-1 0 0,0 1 1 0 0,0 0 0 0 0,0 0 0 0 0,1 0 0 0 0,-1 1 0 0 0,1 0 0 0 0,0 0 0 0 0,0 0 0 0 0,0 0-1 0 0,1 1 1 0 0,0-1 0 0 0,-1 1 0 0 0,1 0 0 0 0,1 0 0 0 0,-4 6 0 0 0,-4 14 1250 0 0,1 1 0 0 0,1-1 1 0 0,-7 37-1 0 0,1-5-482 0 0,-52 139-2330 0 0,22-73 250 0 0,44-120-2022 0 0,5-9 1612 0 0,9-16 236 0 0,-11 17 652 0 0,11-17-2109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2.852"/>
    </inkml:context>
    <inkml:brush xml:id="br0">
      <inkml:brushProperty name="width" value="0.035" units="cm"/>
      <inkml:brushProperty name="height" value="0.035" units="cm"/>
      <inkml:brushProperty name="color" value="#004F8B"/>
    </inkml:brush>
  </inkml:definitions>
  <inkml:trace contextRef="#ctx0" brushRef="#br0">71 60 1584 0 0,'15'-10'504'0'0,"0"0"0"0"0,30-16 0 0 0,-40 24-55 0 0,-1 0 1 0 0,1 0 0 0 0,-1 0-1 0 0,1 1 1 0 0,-1 0 0 0 0,1 0-1 0 0,0 0 1 0 0,0 0 0 0 0,-1 1-1 0 0,1 0 1 0 0,0 0-1 0 0,0 0 1 0 0,0 0 0 0 0,-1 1-1 0 0,1 0 1 0 0,5 1 0 0 0,-8-1-359 0 0,1 1 1 0 0,-1-1 0 0 0,0 1 0 0 0,0-1 0 0 0,0 1-1 0 0,-1 0 1 0 0,1 0 0 0 0,0 0 0 0 0,-1 0 0 0 0,1 0-1 0 0,-1 0 1 0 0,1 0 0 0 0,-1 1 0 0 0,0-1 0 0 0,0 0-1 0 0,1 4 1 0 0,13 50 1936 0 0,-7-22-1353 0 0,-7-30-700 0 0,0-1-1 0 0,0 0 0 0 0,0 0 0 0 0,1 0 1 0 0,-1 1-1 0 0,1-2 0 0 0,0 1 1 0 0,0 0-1 0 0,0 0 0 0 0,0 0 1 0 0,0-1-1 0 0,1 1 0 0 0,-1-1 1 0 0,1 0-1 0 0,0 0 0 0 0,-1 0 1 0 0,1 0-1 0 0,0 0 0 0 0,0-1 0 0 0,0 1 1 0 0,0-1-1 0 0,5 2 0 0 0,0-2-56 0 0,0-1-1 0 0,0 1 1 0 0,0-2-1 0 0,0 1 1 0 0,0-1-1 0 0,-1 0 1 0 0,1 0-1 0 0,11-4 1 0 0,-18 4-13 0 0,0 1 1 0 0,1-1 0 0 0,-1 1-1 0 0,0 0 1 0 0,0-1 0 0 0,0 1-1 0 0,0 0 1 0 0,0 0 0 0 0,1 0-1 0 0,-1 0 1 0 0,0 0 0 0 0,0 0-1 0 0,0 0 1 0 0,0 0 0 0 0,0 0 0 0 0,0 1-1 0 0,1-1 1 0 0,-1 0 0 0 0,0 1-1 0 0,0-1 1 0 0,0 1 0 0 0,0-1-1 0 0,0 1 1 0 0,0 0 0 0 0,0-1-1 0 0,0 1 1 0 0,-1 0 0 0 0,1 0-1 0 0,0 0 1 0 0,0 0 0 0 0,0 0-1 0 0,0 2-36 0 0,0 0-1 0 0,0-1 1 0 0,-1 1-1 0 0,0 0 1 0 0,1-1-1 0 0,-1 1 0 0 0,0 0 1 0 0,0 0-1 0 0,0-1 1 0 0,-1 1-1 0 0,1 0 0 0 0,-2 4 1 0 0,-1 7 38 0 0,-1-1 0 0 0,-1 0-1 0 0,-1 0 1 0 0,-8 15 0 0 0,-8 10 1335 0 0,-3-2 0 0 0,-42 49 0 0 0,54-70-752 0 0,0-1 0 0 0,-1-1 0 0 0,-1 0 0 0 0,-1-1 0 0 0,1 0-1 0 0,-2-1 1 0 0,1-1 0 0 0,-19 8 0 0 0,30-16-484 0 0,0 0-1 0 0,0-1 1 0 0,0 1-1 0 0,0-1 1 0 0,-1 0 0 0 0,1 0-1 0 0,0 0 1 0 0,-1-1-1 0 0,1 0 1 0 0,0 0-1 0 0,0 0 1 0 0,-1-1 0 0 0,-6-1-1 0 0,7 0-174 0 0,1 1 0 0 0,0-1 0 0 0,0-1 1 0 0,0 1-1 0 0,0 0 0 0 0,0-1 0 0 0,1 0 0 0 0,-1 0 0 0 0,1 0 0 0 0,0 0 0 0 0,0-1 0 0 0,0 1 1 0 0,0-1-1 0 0,1 0 0 0 0,-1 1 0 0 0,1-1 0 0 0,0 0 0 0 0,0-1 0 0 0,0 1 0 0 0,1 0 0 0 0,0-1 0 0 0,-1 1 1 0 0,0-9-1 0 0,-1-12-459 0 0,2 0 1 0 0,0 0-1 0 0,1 0 0 0 0,2 0 1 0 0,1-1-1 0 0,0 2 1 0 0,2-1-1 0 0,1 0 0 0 0,1 1 1 0 0,1 0-1 0 0,13-27 1 0 0,-3 11-1364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3.046"/>
    </inkml:context>
    <inkml:brush xml:id="br0">
      <inkml:brushProperty name="width" value="0.035" units="cm"/>
      <inkml:brushProperty name="height" value="0.035" units="cm"/>
      <inkml:brushProperty name="color" value="#004F8B"/>
    </inkml:brush>
  </inkml:definitions>
  <inkml:trace contextRef="#ctx0" brushRef="#br0">7 70 1808 0 0,'-6'-4'9446'0'0,"16"-4"-6416"0"0,28-12-4917 0 0,-25 13 2498 0 0,25-12-2381 0 0,-17 7-2354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3.327"/>
    </inkml:context>
    <inkml:brush xml:id="br0">
      <inkml:brushProperty name="width" value="0.035" units="cm"/>
      <inkml:brushProperty name="height" value="0.035" units="cm"/>
      <inkml:brushProperty name="color" value="#004F8B"/>
    </inkml:brush>
  </inkml:definitions>
  <inkml:trace contextRef="#ctx0" brushRef="#br0">11 43 13251 0 0,'-4'2'1176'0'0,"-1"-2"-944"0"0,4 0-232 0 0,4 0-64 0 0,0 0-64 0 0,0-2-16 0 0,3 1 0 0 0,4-4-2072 0 0,1-2-417 0 0,4-7-88 0 0,-3-1-7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3.640"/>
    </inkml:context>
    <inkml:brush xml:id="br0">
      <inkml:brushProperty name="width" value="0.035" units="cm"/>
      <inkml:brushProperty name="height" value="0.035" units="cm"/>
      <inkml:brushProperty name="color" value="#004F8B"/>
    </inkml:brush>
  </inkml:definitions>
  <inkml:trace contextRef="#ctx0" brushRef="#br0">115 70 13251 0 0,'-3'2'119'0'0,"0"0"1"0"0,0 0-1 0 0,-1-1 1 0 0,1 1-1 0 0,-1-1 1 0 0,1 0-1 0 0,-1 0 1 0 0,0 0-1 0 0,-5 0 1 0 0,7-2-315 0 0,1 1-1 0 0,-1-1 1 0 0,1 0-1 0 0,0 1 1 0 0,0-1-1 0 0,-1 0 1 0 0,1 0-1 0 0,0 0 1 0 0,0 0-1 0 0,0 0 1 0 0,0 0-1 0 0,0-1 1 0 0,0 1-1 0 0,0 0 1 0 0,0 0 0 0 0,1-1-1 0 0,-1 1 1 0 0,0 0-1 0 0,1-1 1 0 0,-1 1-1 0 0,1-1 1 0 0,-1 1-1 0 0,1-1 1 0 0,0-2-1 0 0,-1 1-292 0 0,0 0 0 0 0,-1 0 0 0 0,1 0 0 0 0,-1 0 0 0 0,1 0 0 0 0,-1 0 0 0 0,0 0 0 0 0,0 1 0 0 0,0-1 0 0 0,0 1 0 0 0,-1-1 0 0 0,1 1 0 0 0,-1 0 0 0 0,1 0 0 0 0,-1 0 0 0 0,-4-3 0 0 0,-6-1 345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3.829"/>
    </inkml:context>
    <inkml:brush xml:id="br0">
      <inkml:brushProperty name="width" value="0.035" units="cm"/>
      <inkml:brushProperty name="height" value="0.035" units="cm"/>
      <inkml:brushProperty name="color" value="#004F8B"/>
    </inkml:brush>
  </inkml:definitions>
  <inkml:trace contextRef="#ctx0" brushRef="#br0">87 0 18948 0 0,'-18'5'972'0'0,"-28"8"-348"0"0,25 4-3001 0 0,20-17 2339 0 0,1 0 0 0 0,0 0 0 0 0,0 0 0 0 0,0 0 1 0 0,0 1-1 0 0,0-1 0 0 0,0 0 0 0 0,0 0 1 0 0,0 0-1 0 0,0 0 0 0 0,0 1 0 0 0,0-1 0 0 0,0 0 1 0 0,0 0-1 0 0,0 0 0 0 0,0 1 0 0 0,0-1 1 0 0,0 0-1 0 0,0 0 0 0 0,0 0 0 0 0,0 0 0 0 0,0 1 1 0 0,0-1-1 0 0,0 0 0 0 0,0 0 0 0 0,0 0 0 0 0,0 0 1 0 0,0 1-1 0 0,0-1 0 0 0,0 0 0 0 0,1 0 1 0 0,-1 0-1 0 0,0 0 0 0 0,0 0 0 0 0,0 1 0 0 0,0-1 1 0 0,0 0-1 0 0,0 0 0 0 0,1 0 0 0 0,-1 0 1 0 0,0 0-1 0 0,0 0 0 0 0,0 0 0 0 0,0 0 0 0 0,1 0 1 0 0,-1 1-1 0 0,0-1 0 0 0,0 0 0 0 0,0 0 1 0 0,1 0-1 0 0,-1 0 0 0 0,17 1-3247 0 0,16-5-1974 0 0,-15-2 4508 0 0,-2-2 589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4.891"/>
    </inkml:context>
    <inkml:brush xml:id="br0">
      <inkml:brushProperty name="width" value="0.035" units="cm"/>
      <inkml:brushProperty name="height" value="0.035" units="cm"/>
      <inkml:brushProperty name="color" value="#004F8B"/>
    </inkml:brush>
  </inkml:definitions>
  <inkml:trace contextRef="#ctx0" brushRef="#br0">1 157 10426 0 0,'102'-71'-324'0'0,"-65"47"-986"0"0,42-34 0 0 0,-79 58 1392 0 0,-1 0-1 0 0,1 0 1 0 0,0 0 0 0 0,0 0 0 0 0,0 0 0 0 0,0-1 0 0 0,0 1 0 0 0,0 0 0 0 0,0 0 0 0 0,0 0 0 0 0,-1 0 0 0 0,1 0 0 0 0,0 0 0 0 0,0 0 0 0 0,0-1 0 0 0,0 1 0 0 0,0 0 0 0 0,0 0 0 0 0,0 0 0 0 0,0 0-1 0 0,0 0 1 0 0,0-1 0 0 0,0 1 0 0 0,0 0 0 0 0,0 0 0 0 0,0 0 0 0 0,0 0 0 0 0,0 0 0 0 0,0-1 0 0 0,-16 10 8419 0 0,15-5-8197 0 0,-2 15 29 0 0,0 0 0 0 0,1 0-1 0 0,1 0 1 0 0,2 27 0 0 0,-2 32 278 0 0,-127 1558-329 0 0,90-578-3069 0 0,39-1043 2429 0 0,-2-12 196 0 0,1 1-1 0 0,0-1 1 0 0,0 1 0 0 0,0-1 0 0 0,0 1-1 0 0,0-1 1 0 0,1 1 0 0 0,0-1 0 0 0,0 1-1 0 0,0-1 1 0 0,0 0 0 0 0,0 1-1 0 0,1-1 1 0 0,-1 0 0 0 0,3 3 0 0 0,10-3-5597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6.362"/>
    </inkml:context>
    <inkml:brush xml:id="br0">
      <inkml:brushProperty name="width" value="0.035" units="cm"/>
      <inkml:brushProperty name="height" value="0.035" units="cm"/>
      <inkml:brushProperty name="color" value="#004F8B"/>
    </inkml:brush>
  </inkml:definitions>
  <inkml:trace contextRef="#ctx0" brushRef="#br0">160 1 7058 0 0,'-16'5'1415'0'0,"14"-5"-1013"0"0,1 1 1 0 0,0 0 0 0 0,0-1-1 0 0,-1 1 1 0 0,1 0-1 0 0,0 0 1 0 0,0 0-1 0 0,0-1 1 0 0,0 1-1 0 0,0 0 1 0 0,0 1 0 0 0,0-1-1 0 0,1 0 1 0 0,-1 0-1 0 0,0 0 1 0 0,1 0-1 0 0,-1 1 1 0 0,0-1 0 0 0,1 0-1 0 0,0 0 1 0 0,-1 2-1 0 0,-2 13-554 0 0,-92 546 467 0 0,87-532-440 0 0,4-13-120 0 0,0-1 1 0 0,0 0 0 0 0,2 1 0 0 0,0 0 0 0 0,1 0 0 0 0,1 26 0 0 0,2-41-759 0 0,1-2-185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9:23.695"/>
    </inkml:context>
    <inkml:brush xml:id="br0">
      <inkml:brushProperty name="width" value="0.035" units="cm"/>
      <inkml:brushProperty name="height" value="0.035" units="cm"/>
      <inkml:brushProperty name="color" value="#008C3A"/>
    </inkml:brush>
  </inkml:definitions>
  <inkml:trace contextRef="#ctx0" brushRef="#br0">162 7 14483 0 0,'0'0'22'0'0,"0"0"-1"0"0,0 0 1 0 0,0 0-1 0 0,0-1 1 0 0,0 1-1 0 0,0 0 1 0 0,0 0 0 0 0,0 0-1 0 0,0-1 1 0 0,0 1-1 0 0,0 0 1 0 0,0 0-1 0 0,0 0 1 0 0,0 0-1 0 0,0-1 1 0 0,0 1 0 0 0,0 0-1 0 0,0 0 1 0 0,0 0-1 0 0,0 0 1 0 0,0-1-1 0 0,0 1 1 0 0,0 0 0 0 0,0 0-1 0 0,1 0 1 0 0,-1 0-1 0 0,0-1 1 0 0,0 1-1 0 0,0 0 1 0 0,0 0-1 0 0,0 0 1 0 0,0 0 0 0 0,1 0-1 0 0,-1 0 1 0 0,0-1-1 0 0,0 1 1 0 0,0 0-1 0 0,0 0 1 0 0,0 0-1 0 0,1 0 1 0 0,-1 0 0 0 0,0 0-1 0 0,0 0 1 0 0,0 0-1 0 0,1 0 1 0 0,-1 0-1 0 0,0 0 1 0 0,0 0-1 0 0,0 0 1 0 0,0 0 0 0 0,1 0-1 0 0,-1 0 1 0 0,0 0-1 0 0,0 0 1 0 0,0 0-1 0 0,0 0 1 0 0,1 0 0 0 0,-1 0-1 0 0,0 0 1 0 0,0 0-1 0 0,0 1 1 0 0,0-1-1 0 0,1 0 1 0 0,-1 0-1 0 0,0 0 1 0 0,0 0 0 0 0,26 8 294 0 0,26 13-173 0 0,-45-15-39 0 0,1-1 0 0 0,-1 1 0 0 0,0 0-1 0 0,-1 0 1 0 0,0 1 0 0 0,0 0-1 0 0,0 0 1 0 0,-1 1 0 0 0,0-1-1 0 0,0 1 1 0 0,-1 0 0 0 0,0 0 0 0 0,0 1-1 0 0,-1-1 1 0 0,0 1 0 0 0,-1 0-1 0 0,0 0 1 0 0,0 0 0 0 0,-1 0-1 0 0,1 13 1 0 0,-1 16-69 0 0,-2 0-1 0 0,-1 0 0 0 0,-10 60 1 0 0,-25 78 15 0 0,-81 241 0 0 0,65-247-47 0 0,-51 270 0 0 0,89-297 181 0 0,14-128-294 0 0,1 0 0 0 0,1 0 1 0 0,0 1-1 0 0,1-1 0 0 0,1 0 0 0 0,0-1 0 0 0,8 21 1 0 0,3-9-4270 0 0,5-5-1523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6.848"/>
    </inkml:context>
    <inkml:brush xml:id="br0">
      <inkml:brushProperty name="width" value="0.035" units="cm"/>
      <inkml:brushProperty name="height" value="0.035" units="cm"/>
      <inkml:brushProperty name="color" value="#004F8B"/>
    </inkml:brush>
  </inkml:definitions>
  <inkml:trace contextRef="#ctx0" brushRef="#br0">121 255 5409 0 0,'0'2'103'0'0,"0"0"1"0"0,1 0-1 0 0,-1-1 0 0 0,1 1 1 0 0,-1 0-1 0 0,1-1 0 0 0,0 1 1 0 0,-1-1-1 0 0,1 1 0 0 0,0-1 1 0 0,0 1-1 0 0,0-1 0 0 0,1 0 1 0 0,-1 1-1 0 0,0-1 0 0 0,0 0 1 0 0,1 0-1 0 0,-1 0 0 0 0,1 0 1 0 0,-1 0-1 0 0,1 0 0 0 0,-1 0 1 0 0,1 0-1 0 0,-1-1 0 0 0,1 1 1 0 0,0-1-1 0 0,-1 1 0 0 0,1-1 1 0 0,0 0-1 0 0,0 1 0 0 0,-1-1 1 0 0,1 0-1 0 0,0 0 0 0 0,0 0 1 0 0,-1 0-1 0 0,1-1 0 0 0,0 1 1 0 0,-1 0-1 0 0,3-2 0 0 0,0 1-89 0 0,0-1-1 0 0,0 0 0 0 0,-1-1 1 0 0,1 1-1 0 0,-1-1 1 0 0,1 1-1 0 0,-1-1 0 0 0,0 0 1 0 0,0 0-1 0 0,0 0 1 0 0,-1-1-1 0 0,1 1 1 0 0,-1-1-1 0 0,0 1 0 0 0,3-7 1 0 0,1-5-138 0 0,-1-1 1 0 0,0 1 0 0 0,-2-1-1 0 0,4-26 1 0 0,-6 35 107 0 0,0 0-1 0 0,-1 0 1 0 0,0 0 0 0 0,0 0 0 0 0,0 0 0 0 0,-1 0 0 0 0,0 0 0 0 0,-1 0 0 0 0,1 0-1 0 0,-1 0 1 0 0,-1 1 0 0 0,1-1 0 0 0,-5-7 0 0 0,6 12 37 0 0,0 0 1 0 0,0 0-1 0 0,-1 0 0 0 0,1 1 1 0 0,-1-1-1 0 0,1 0 0 0 0,-1 1 1 0 0,0-1-1 0 0,1 1 1 0 0,-1-1-1 0 0,0 1 0 0 0,0 0 1 0 0,0 0-1 0 0,0 0 0 0 0,0 0 1 0 0,0 0-1 0 0,0 0 1 0 0,-1 1-1 0 0,1-1 0 0 0,0 1 1 0 0,0-1-1 0 0,-1 1 0 0 0,-2 0 1 0 0,1 1 59 0 0,1-1 0 0 0,0 1 0 0 0,0 1 0 0 0,-1-1 0 0 0,1 0 0 0 0,0 1 0 0 0,0 0-1 0 0,0-1 1 0 0,0 1 0 0 0,0 0 0 0 0,1 1 0 0 0,-1-1 0 0 0,-3 5 0 0 0,-5 5 194 0 0,1 0 0 0 0,1 1 0 0 0,1 1 0 0 0,-1-1 1 0 0,-8 22-1 0 0,3-3 298 0 0,1-1 1 0 0,1 2-1 0 0,1 0 0 0 0,3 0 1 0 0,0 1-1 0 0,-2 35 1 0 0,9-67-514 0 0,1 0-1 0 0,0 0 1 0 0,0 0 0 0 0,0 0 0 0 0,0 0-1 0 0,0 0 1 0 0,0 0 0 0 0,1 0 0 0 0,-1 0 0 0 0,1 0-1 0 0,-1 0 1 0 0,1 0 0 0 0,0 0 0 0 0,0 0-1 0 0,0 0 1 0 0,0 0 0 0 0,0-1 0 0 0,0 1-1 0 0,0 0 1 0 0,1-1 0 0 0,2 3 0 0 0,-3-3-53 0 0,1 0 0 0 0,0 0 0 0 0,0 0 0 0 0,0-1 0 0 0,1 1 0 0 0,-1-1 0 0 0,0 1 0 0 0,0-1 0 0 0,0 0-1 0 0,0 0 1 0 0,0 0 0 0 0,0 0 0 0 0,1 0 0 0 0,-1-1 0 0 0,0 1 0 0 0,4-2 0 0 0,4-1-184 0 0,0-1 0 0 0,0 0-1 0 0,0-1 1 0 0,0 0 0 0 0,-1 0-1 0 0,15-12 1 0 0,10-14-560 0 0,-22 20 356 0 0,1 0 1 0 0,0 0-1 0 0,19-10 1 0 0,-32 20 363 0 0,0 1 0 0 0,0 0 0 0 0,1 0 0 0 0,-1 0 0 0 0,0 0 0 0 0,0 0 0 0 0,0-1 0 0 0,1 1 0 0 0,-1 0 0 0 0,0 0 0 0 0,1 0 0 0 0,-1 0 0 0 0,0 0 0 0 0,0 0-1 0 0,1 0 1 0 0,-1 0 0 0 0,0 0 0 0 0,0 0 0 0 0,1 0 0 0 0,-1 0 0 0 0,0 0 0 0 0,0 0 0 0 0,1 0 0 0 0,-1 1 0 0 0,0-1 0 0 0,0 0 0 0 0,1 0 0 0 0,-1 0 0 0 0,0 0 0 0 0,0 0 0 0 0,0 0 0 0 0,1 1 0 0 0,-1-1 0 0 0,0 0 0 0 0,0 0 0 0 0,0 0 0 0 0,0 1 0 0 0,1-1 0 0 0,-1 0 0 0 0,3 15-304 0 0,-6 22 163 0 0,3-31 107 0 0,-13 85 633 0 0,7-58-570 0 0,1 1 0 0 0,2-1 0 0 0,2 35 1 0 0,0-67-58 0 0,1 0 1 0 0,0 0-1 0 0,0 0 1 0 0,0 0-1 0 0,1 0 1 0 0,-1-1-1 0 0,0 1 1 0 0,0 0-1 0 0,0 0 1 0 0,0 0 0 0 0,1-1-1 0 0,-1 1 1 0 0,0 0-1 0 0,1 0 1 0 0,-1 0-1 0 0,1-1 1 0 0,-1 1-1 0 0,1 0 1 0 0,-1-1-1 0 0,1 1 1 0 0,0-1 0 0 0,-1 1-1 0 0,1 0 1 0 0,-1-1-1 0 0,1 1 1 0 0,0-1-1 0 0,0 0 1 0 0,-1 1-1 0 0,1-1 1 0 0,0 1-1 0 0,0-1 1 0 0,0 0-1 0 0,0 0 1 0 0,1 0-153 0 0,0 0 0 0 0,0 0 0 0 0,-1 0-1 0 0,1-1 1 0 0,0 1 0 0 0,-1 0 0 0 0,1-1 0 0 0,0 0-1 0 0,-1 1 1 0 0,1-1 0 0 0,-1 0 0 0 0,1 0 0 0 0,-1 0 0 0 0,1 0-1 0 0,1-2 1 0 0,9-9-1248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7.158"/>
    </inkml:context>
    <inkml:brush xml:id="br0">
      <inkml:brushProperty name="width" value="0.035" units="cm"/>
      <inkml:brushProperty name="height" value="0.035" units="cm"/>
      <inkml:brushProperty name="color" value="#004F8B"/>
    </inkml:brush>
  </inkml:definitions>
  <inkml:trace contextRef="#ctx0" brushRef="#br0">64 3 1808 0 0,'11'-3'-52'0'0,"0"6"4854"0"0,-8 9 327 0 0,-4 0-4601 0 0,-5 11-182 0 0,0-1-1 0 0,-2 0 1 0 0,-18 37 0 0 0,14-33-124 0 0,-14 44 0 0 0,25-70-199 0 0,1 1 0 0 0,0-1 1 0 0,-1 1-1 0 0,1-1 1 0 0,0 0-1 0 0,0 1 0 0 0,0 0 1 0 0,-1-1-1 0 0,1 1 0 0 0,0-1 1 0 0,0 1-1 0 0,0-1 1 0 0,0 1-1 0 0,0-1 0 0 0,0 1 1 0 0,0-1-1 0 0,0 1 0 0 0,0-1 1 0 0,0 1-1 0 0,0-1 1 0 0,1 1-1 0 0,-1 0 0 0 0,0-1 1 0 0,0 1-1 0 0,0-1 0 0 0,1 0 1 0 0,-1 1-1 0 0,0-1 1 0 0,1 1-1 0 0,-1-1 0 0 0,0 1 1 0 0,1-1-1 0 0,-1 0 0 0 0,0 1 1 0 0,1-1-1 0 0,-1 0 1 0 0,1 1-1 0 0,21-7-116 0 0,22-24-880 0 0,-8-5-283 0 0,-28 26 759 0 0,1-1-1 0 0,1 1 1 0 0,0 1 0 0 0,0-1-1 0 0,0 2 1 0 0,1-1-1 0 0,0 2 1 0 0,1-1-1 0 0,23-8 1 0 0,-33 14 466 0 0,-1 1 0 0 0,1-1 0 0 0,-1 1 1 0 0,0 0-1 0 0,1 0 0 0 0,0-1 1 0 0,-1 1-1 0 0,1 0 0 0 0,-1 0 0 0 0,1 1 1 0 0,-1-1-1 0 0,1 0 0 0 0,-1 0 0 0 0,1 1 1 0 0,-1-1-1 0 0,0 1 0 0 0,1-1 1 0 0,-1 1-1 0 0,1 0 0 0 0,-1-1 0 0 0,0 1 1 0 0,0 0-1 0 0,1 0 0 0 0,-1 0 0 0 0,0 0 1 0 0,2 2-1 0 0,-2 0-73 0 0,0-1 1 0 0,1 1-1 0 0,-1 0 1 0 0,-1 0-1 0 0,1 0 0 0 0,0-1 1 0 0,-1 1-1 0 0,1 0 1 0 0,-1 0-1 0 0,0 0 0 0 0,0 0 1 0 0,0 6-1 0 0,-2 4-258 0 0,0 1 1 0 0,-1-1-1 0 0,-1 1 0 0 0,-9 23 1 0 0,1-10 893 0 0,-2 0-1 0 0,-30 44 1 0 0,38-62-379 0 0,0-1 0 0 0,-1 0-1 0 0,0 0 1 0 0,0 0 0 0 0,-1-1 0 0 0,1 0 0 0 0,-2-1-1 0 0,1 0 1 0 0,-1 0 0 0 0,0-1 0 0 0,-15 7 0 0 0,4-7 243 0 0,2-6-68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7.347"/>
    </inkml:context>
    <inkml:brush xml:id="br0">
      <inkml:brushProperty name="width" value="0.035" units="cm"/>
      <inkml:brushProperty name="height" value="0.035" units="cm"/>
      <inkml:brushProperty name="color" value="#004F8B"/>
    </inkml:brush>
  </inkml:definitions>
  <inkml:trace contextRef="#ctx0" brushRef="#br0">0 1 600 0 0,'2'1'664'0'0,"0"1"-1"0"0,0 0 1 0 0,0-1 0 0 0,0 1-1 0 0,0-1 1 0 0,0 1 0 0 0,0-1-1 0 0,0 0 1 0 0,1 0-1 0 0,-1 0 1 0 0,0 0 0 0 0,4 0-1 0 0,1 2 814 0 0,14 6-593 0 0,1-1 0 0 0,1 0 0 0 0,0-2 0 0 0,0-1 1 0 0,0 0-1 0 0,44 1 0 0 0,-46-5-1341 0 0,0-2 0 0 0,0 0-1 0 0,0-1 1 0 0,-1-1 0 0 0,1-1-1 0 0,-1-1 1 0 0,0-1 0 0 0,20-9-1 0 0,-16 5-4293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7.534"/>
    </inkml:context>
    <inkml:brush xml:id="br0">
      <inkml:brushProperty name="width" value="0.035" units="cm"/>
      <inkml:brushProperty name="height" value="0.035" units="cm"/>
      <inkml:brushProperty name="color" value="#004F8B"/>
    </inkml:brush>
  </inkml:definitions>
  <inkml:trace contextRef="#ctx0" brushRef="#br0">47 0 15723 0 0,'-8'9'352'0'0,"2"1"0"0"0,-1-1 0 0 0,1 1 0 0 0,-7 18-1 0 0,12-25-416 0 0,-1-1 0 0 0,1 1 0 0 0,1 0 0 0 0,-1 0-1 0 0,0 0 1 0 0,1 1 0 0 0,-1-1 0 0 0,1 0-1 0 0,0 0 1 0 0,0 0 0 0 0,0 0 0 0 0,1 0-1 0 0,-1 0 1 0 0,1 0 0 0 0,0 0 0 0 0,0 0-1 0 0,0 0 1 0 0,0 0 0 0 0,0 0 0 0 0,0 0 0 0 0,1-1-1 0 0,3 6 1 0 0,0-23-4971 0 0,3-31 3206 0 0,-7 42 1265 0 0,4-26-2657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7.749"/>
    </inkml:context>
    <inkml:brush xml:id="br0">
      <inkml:brushProperty name="width" value="0.035" units="cm"/>
      <inkml:brushProperty name="height" value="0.035" units="cm"/>
      <inkml:brushProperty name="color" value="#004F8B"/>
    </inkml:brush>
  </inkml:definitions>
  <inkml:trace contextRef="#ctx0" brushRef="#br0">138 0 15723 0 0,'-7'23'314'0'0,"0"0"-1"0"0,1 0 1 0 0,1 1-1 0 0,2-1 1 0 0,0 1-1 0 0,1 46 0 0 0,-4 37-1178 0 0,-42 117-4524 0 0,29-149 2911 0 0,-10 84 0 0 0,27-141 1580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7.935"/>
    </inkml:context>
    <inkml:brush xml:id="br0">
      <inkml:brushProperty name="width" value="0.035" units="cm"/>
      <inkml:brushProperty name="height" value="0.035" units="cm"/>
      <inkml:brushProperty name="color" value="#004F8B"/>
    </inkml:brush>
  </inkml:definitions>
  <inkml:trace contextRef="#ctx0" brushRef="#br0">0 80 1008 0 0,'14'-14'-92'0'0,"-8"7"562"0"0,0 0 0 0 0,1 0 0 0 0,0 1 0 0 0,0 0 0 0 0,0 0 1 0 0,1 0-1 0 0,0 1 0 0 0,0 0 0 0 0,14-6 0 0 0,-22 12-348 0 0,1-1-1 0 0,0 0 0 0 0,-1 1 1 0 0,1-1-1 0 0,-1 1 0 0 0,1-1 1 0 0,-1 1-1 0 0,0-1 1 0 0,1 1-1 0 0,-1-1 0 0 0,1 1 1 0 0,-1-1-1 0 0,0 1 1 0 0,1-1-1 0 0,-1 1 0 0 0,0 0 1 0 0,0-1-1 0 0,1 1 0 0 0,-1-1 1 0 0,0 1-1 0 0,0 0 1 0 0,0-1-1 0 0,0 1 0 0 0,0 0 1 0 0,0-1-1 0 0,0 1 0 0 0,0 0 1 0 0,0-1-1 0 0,0 1 1 0 0,0 0-1 0 0,-1-1 0 0 0,1 2 1 0 0,-3 24 920 0 0,-3 6-977 0 0,-19 58-1 0 0,43-118-3907 0 0,-7 7 845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8.357"/>
    </inkml:context>
    <inkml:brush xml:id="br0">
      <inkml:brushProperty name="width" value="0.035" units="cm"/>
      <inkml:brushProperty name="height" value="0.035" units="cm"/>
      <inkml:brushProperty name="color" value="#004F8B"/>
    </inkml:brush>
  </inkml:definitions>
  <inkml:trace contextRef="#ctx0" brushRef="#br0">125 0 16996 0 0,'-2'1'57'0'0,"1"0"1"0"0,0 0 0 0 0,0 1-1 0 0,0-1 1 0 0,0 0-1 0 0,0 1 1 0 0,0-1 0 0 0,0 0-1 0 0,0 1 1 0 0,0-1 0 0 0,1 1-1 0 0,-1-1 1 0 0,0 1 0 0 0,1 0-1 0 0,0-1 1 0 0,-1 1-1 0 0,1 0 1 0 0,0-1 0 0 0,0 3-1 0 0,0-3-127 0 0,1 0-1 0 0,-1 0 1 0 0,1 1-1 0 0,0-1 1 0 0,0 0-1 0 0,-1 0 1 0 0,1 0-1 0 0,0 0 1 0 0,0 0-1 0 0,0 0 1 0 0,0 0-1 0 0,0 0 1 0 0,0 0-1 0 0,1 0 1 0 0,-1-1-1 0 0,0 1 1 0 0,0 0-1 0 0,0-1 1 0 0,1 1-1 0 0,-1-1 1 0 0,0 0-1 0 0,1 1 1 0 0,-1-1-1 0 0,0 0 1 0 0,2 0-1 0 0,10 2-127 0 0,-1-1 0 0 0,1 0-1 0 0,0-1 1 0 0,-1-1-1 0 0,1 0 1 0 0,20-4-1 0 0,45-2 1580 0 0,-58 6-1251 0 0,-16 0-298 0 0,0 1-1 0 0,0-1 0 0 0,0 1 0 0 0,0 0 0 0 0,0 0 1 0 0,0 0-1 0 0,0 1 0 0 0,0-1 0 0 0,0 1 1 0 0,0 0-1 0 0,0 0 0 0 0,-1 1 0 0 0,1-1 0 0 0,4 3 1 0 0,-8-3-10 0 0,1 0 1 0 0,-1 0-1 0 0,0 0 1 0 0,0 0 0 0 0,0 0-1 0 0,0 0 1 0 0,0 0 0 0 0,0 0-1 0 0,0 0 1 0 0,0 0-1 0 0,0 0 1 0 0,0 0 0 0 0,0 0-1 0 0,-1 0 1 0 0,1 1 0 0 0,-1-1-1 0 0,1-1 1 0 0,0 1-1 0 0,-1 0 1 0 0,0 0 0 0 0,1 0-1 0 0,-1 0 1 0 0,1 0-1 0 0,-2 1 1 0 0,-18 22-1849 0 0,19-23 1861 0 0,-37 37-2135 0 0,-57 44-1 0 0,64-58 3145 0 0,0 2 0 0 0,2 1 0 0 0,1 2 0 0 0,-26 34 0 0 0,42-46 80 0 0,0 1 0 0 0,2 1 1 0 0,-15 33-1 0 0,22-45-730 0 0,0 0 1 0 0,1-1-1 0 0,0 1 0 0 0,0 0 1 0 0,1 0-1 0 0,0 0 0 0 0,0 0 1 0 0,0 1-1 0 0,1-1 0 0 0,0 0 1 0 0,1 0-1 0 0,-1 0 0 0 0,1 0 1 0 0,4 13-1 0 0,-3-17-134 0 0,0 0 1 0 0,0 0 0 0 0,0 0-1 0 0,1 0 1 0 0,-1 0-1 0 0,1 0 1 0 0,0-1 0 0 0,0 1-1 0 0,0-1 1 0 0,0 0-1 0 0,0 0 1 0 0,0 0 0 0 0,1 0-1 0 0,-1-1 1 0 0,1 1-1 0 0,-1-1 1 0 0,1 0 0 0 0,-1 0-1 0 0,1 0 1 0 0,0 0-1 0 0,0-1 1 0 0,-1 1-1 0 0,1-1 1 0 0,0 0 0 0 0,5-1-1 0 0,11 0 272 0 0,0 0-1 0 0,0-2 0 0 0,25-6 1 0 0,-19 2-908 0 0,0-1 1 0 0,-1-1-1 0 0,0-1 1 0 0,0-1 0 0 0,-2-1-1 0 0,1-2 1 0 0,-1 0-1 0 0,34-29 1 0 0,-24 16-4265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8.559"/>
    </inkml:context>
    <inkml:brush xml:id="br0">
      <inkml:brushProperty name="width" value="0.035" units="cm"/>
      <inkml:brushProperty name="height" value="0.035" units="cm"/>
      <inkml:brushProperty name="color" value="#004F8B"/>
    </inkml:brush>
  </inkml:definitions>
  <inkml:trace contextRef="#ctx0" brushRef="#br0">64 1 2529 0 0,'-6'6'300'0'0,"-1"0"0"0"0,2 1 0 0 0,-1-1 0 0 0,1 1 0 0 0,0 1 0 0 0,0-1 1 0 0,1 1-1 0 0,0 0 0 0 0,0 0 0 0 0,1 0 0 0 0,0 0 0 0 0,1 1 1 0 0,-2 10-1 0 0,5-8 5630 0 0,2-15-4354 0 0,2-21-4749 0 0,-4 9-994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9.057"/>
    </inkml:context>
    <inkml:brush xml:id="br0">
      <inkml:brushProperty name="width" value="0.035" units="cm"/>
      <inkml:brushProperty name="height" value="0.035" units="cm"/>
      <inkml:brushProperty name="color" value="#004F8B"/>
    </inkml:brush>
  </inkml:definitions>
  <inkml:trace contextRef="#ctx0" brushRef="#br0">220 119 13883 0 0,'0'0'56'0'0,"0"0"0"0"0,-1 0 1 0 0,1 1-1 0 0,0-1 0 0 0,0 0 0 0 0,0 0 0 0 0,0 0 1 0 0,-1 1-1 0 0,1-1 0 0 0,0 0 0 0 0,0 0 0 0 0,0 0 1 0 0,0 1-1 0 0,0-1 0 0 0,0 0 0 0 0,0 0 0 0 0,0 0 1 0 0,0 1-1 0 0,0-1 0 0 0,-1 0 0 0 0,1 0 0 0 0,0 1 1 0 0,0-1-1 0 0,0 0 0 0 0,1 0 0 0 0,-1 1 0 0 0,0-1 1 0 0,0 0-1 0 0,0 0 0 0 0,0 0 0 0 0,0 1 0 0 0,0-1 1 0 0,0 0-1 0 0,0 0 0 0 0,0 1 0 0 0,0-1 0 0 0,1 0 1 0 0,-1 0-1 0 0,0 0 0 0 0,0 0 0 0 0,0 1 0 0 0,0-1 1 0 0,1 0-1 0 0,-1 0 0 0 0,0 0 0 0 0,0 0 0 0 0,0 0 1 0 0,1 1-1 0 0,17 4 1220 0 0,26-2-1559 0 0,-19-8-26 0 0,0-1-1 0 0,0-1 0 0 0,0-1 0 0 0,-1-1 0 0 0,43-24 0 0 0,-45 21 398 0 0,1 1 0 0 0,0 1 0 0 0,1 1 0 0 0,0 1 0 0 0,1 2 0 0 0,27-5 1 0 0,-50 10-77 0 0,0 1 0 0 0,0 0 0 0 0,0 0 0 0 0,0 0 0 0 0,1 0 0 0 0,-1 0 0 0 0,0 0 0 0 0,0 1 0 0 0,0-1 0 0 0,0 1 0 0 0,4 0 0 0 0,-6 0-51 0 0,0-1 0 0 0,1 0-1 0 0,-1 1 1 0 0,0-1 0 0 0,1 0 0 0 0,-1 1-1 0 0,0-1 1 0 0,0 0 0 0 0,1 1 0 0 0,-1-1 0 0 0,0 0-1 0 0,0 1 1 0 0,0-1 0 0 0,1 1 0 0 0,-1-1 0 0 0,0 0-1 0 0,0 1 1 0 0,0-1 0 0 0,0 1 0 0 0,0-1-1 0 0,0 1 1 0 0,0-1 0 0 0,0 1 0 0 0,0-1 0 0 0,0 0-1 0 0,0 1 1 0 0,0-1 0 0 0,0 1 0 0 0,-1-1 0 0 0,1 1-1 0 0,0-1 1 0 0,0 0 0 0 0,-1 1 0 0 0,-2 5-433 0 0,-2 0 0 0 0,1 0-1 0 0,-1 0 1 0 0,1 0 0 0 0,-8 5 0 0 0,4-3 469 0 0,-59 55-2338 0 0,-96 71 1 0 0,62-54 6566 0 0,92-73-3860 0 0,2-2-104 0 0,0 1 0 0 0,0 0 0 0 0,0 0 0 0 0,1 0 1 0 0,0 1-1 0 0,1 0 0 0 0,-6 8 0 0 0,15-15-283 0 0,0 1 0 0 0,-1-1 0 0 0,1 0 0 0 0,0 0 0 0 0,-1 0 0 0 0,1-1 1 0 0,0 1-1 0 0,-1-1 0 0 0,5-1 0 0 0,22-5-405 0 0,39-8 429 0 0,-64 14-66 0 0,1 1-1 0 0,-1-1 1 0 0,0 1 0 0 0,0 0-1 0 0,1 1 1 0 0,-1-1 0 0 0,0 1 0 0 0,0 0-1 0 0,0 0 1 0 0,6 3 0 0 0,-9-4 8 0 0,-1 1 1 0 0,0 0-1 0 0,0 0 0 0 0,0 0 1 0 0,0 0-1 0 0,0 0 1 0 0,0 1-1 0 0,0-1 0 0 0,-1 0 1 0 0,1 0-1 0 0,0 1 1 0 0,-1-1-1 0 0,1 0 0 0 0,-1 0 1 0 0,1 1-1 0 0,-1-1 1 0 0,1 1-1 0 0,-1-1 0 0 0,0 1 1 0 0,0-1-1 0 0,0 0 1 0 0,0 1-1 0 0,0-1 0 0 0,0 1 1 0 0,0-1-1 0 0,0 1 1 0 0,-1-1-1 0 0,1 0 0 0 0,0 1 1 0 0,-1-1-1 0 0,0 0 1 0 0,1 1-1 0 0,-1-1 0 0 0,-1 2 1 0 0,-24 46-588 0 0,7-23 694 0 0,-2-2-1 0 0,0 0 0 0 0,-1-1 1 0 0,-1-1-1 0 0,-2-1 1 0 0,-43 29-1 0 0,37-30 1259 0 0,-1-1-1 0 0,-67 27 1 0 0,97-45-1246 0 0,-1 1-1 0 0,0-1 1 0 0,1 0 0 0 0,-1 0-1 0 0,0 0 1 0 0,0-1 0 0 0,0 1-1 0 0,1 0 1 0 0,-1-1 0 0 0,0 0-1 0 0,0 0 1 0 0,0 0-1 0 0,0 0 1 0 0,0 0 0 0 0,0-1-1 0 0,0 1 1 0 0,0-1 0 0 0,0 0-1 0 0,1 0 1 0 0,-1 0 0 0 0,-3-2-1 0 0,4 1-205 0 0,0-1 0 0 0,0 1 0 0 0,0-1 0 0 0,0 0-1 0 0,0 0 1 0 0,1 0 0 0 0,0 0 0 0 0,-1 0 0 0 0,1 0 0 0 0,0 0 0 0 0,1 0-1 0 0,-1 0 1 0 0,0 0 0 0 0,1-1 0 0 0,0 1 0 0 0,0 0 0 0 0,0 0-1 0 0,0-1 1 0 0,1-2 0 0 0,2-29-3288 0 0,4-6-859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49.292"/>
    </inkml:context>
    <inkml:brush xml:id="br0">
      <inkml:brushProperty name="width" value="0.035" units="cm"/>
      <inkml:brushProperty name="height" value="0.035" units="cm"/>
      <inkml:brushProperty name="color" value="#004F8B"/>
    </inkml:brush>
  </inkml:definitions>
  <inkml:trace contextRef="#ctx0" brushRef="#br0">673 0 13883 0 0,'3'6'292'0'0,"1"0"0"0"0,-1 1 0 0 0,0-1 0 0 0,-1 0 0 0 0,0 1 1 0 0,0 0-1 0 0,0 0 0 0 0,-1 0 0 0 0,0 0 0 0 0,0-1 0 0 0,0 11 0 0 0,-6 79 94 0 0,4-87-320 0 0,-11 63-179 0 0,-4-1 1 0 0,-2 0-1 0 0,-46 113 0 0 0,32-94 262 0 0,-205 538 1018 0 0,-36 105-1028 0 0,262-704-239 0 0,-13 44-129 0 0,23-69 175 0 0,0 0 0 0 0,0 0 1 0 0,1 0-1 0 0,-1 0 0 0 0,1 0 1 0 0,0 0-1 0 0,0 0 0 0 0,0 0 0 0 0,1 0 1 0 0,-1 0-1 0 0,1 0 0 0 0,0-1 1 0 0,0 1-1 0 0,3 6 0 0 0,4 0-387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0:08.154"/>
    </inkml:context>
    <inkml:brush xml:id="br0">
      <inkml:brushProperty name="width" value="0.035" units="cm"/>
      <inkml:brushProperty name="height" value="0.035" units="cm"/>
      <inkml:brushProperty name="color" value="#008C3A"/>
    </inkml:brush>
  </inkml:definitions>
  <inkml:trace contextRef="#ctx0" brushRef="#br0">7085 555 4321 0 0,'-472'-273'-989'0'0,"394"236"1381"0"0,-1 3-1 0 0,-2 4 0 0 0,-1 4 1 0 0,-112-21-1 0 0,-6 16 425 0 0,-1 9 0 0 0,-338 6 0 0 0,229 31 250 0 0,-318 58 1 0 0,50 58 1716 0 0,16 49 102 0 0,365-106-2251 0 0,3 8 1 0 0,5 9-1 0 0,-198 128 1 0 0,379-214-624 0 0,-347 222 527 0 0,277-170-358 0 0,2 2 0 0 0,-91 93-1 0 0,20 13 26 0 0,6 6 1 0 0,-182 290-1 0 0,226-301-79 0 0,8 3-1 0 0,-79 201 0 0 0,-41 274 828 0 0,58 16-539 0 0,110-435-144 0 0,10 3-1 0 0,10 0 0 0 0,9 1 1 0 0,19 239-1 0 0,51 281 738 0 0,-7-112-380 0 0,81 637 434 0 0,171 345 572 0 0,-257-1411-1476 0 0,144 600 88 0 0,37-12-247 0 0,-78-373-276 0 0,-99-295 76 0 0,88 155 0 0 0,-113-235 170 0 0,3 0-1 0 0,1-2 1 0 0,2-1-1 0 0,2-1 1 0 0,1-2-1 0 0,2-1 1 0 0,43 33-1 0 0,-46-44 10 0 0,1-2-1 0 0,0-1 1 0 0,2-1-1 0 0,0-2 1 0 0,1-2-1 0 0,1-1 1 0 0,0-2 0 0 0,1-1-1 0 0,46 6 1 0 0,-26-9-30 0 0,0-2 0 0 0,0-3 0 0 0,0-3 0 0 0,0-2 0 0 0,66-10 0 0 0,-81 3 6 0 0,-1-1 1 0 0,1-2 0 0 0,-2-1 0 0 0,0-3-1 0 0,0-2 1 0 0,-2-1 0 0 0,56-34 0 0 0,-25 4-67 0 0,-2-2 1 0 0,104-99 0 0 0,104-139-12 0 0,-197 195 186 0 0,-4-2-1 0 0,-4-4 0 0 0,-4-2 0 0 0,-5-4 1 0 0,53-121-1 0 0,-53 80 47 0 0,-7-2 1 0 0,-6-3-1 0 0,43-227 1 0 0,4-259 37 0 0,-36-5 51 0 0,-30 296-119 0 0,85-1295-16 0 0,-5-1037 403 0 0,-80 1741-889 0 0,-36 650-161 0 0,-52-363 0 0 0,2 319 111 0 0,-116-391-1 0 0,101 498 434 0 0,-9 4-1 0 0,-172-334 1 0 0,204 468 2 0 0,-5 2 0 0 0,-114-141 0 0 0,117 168 87 0 0,-3 2 0 0 0,-3 2 0 0 0,-1 3 1 0 0,-82-56-1 0 0,111 88-136 0 0,-1 2-1 0 0,-1 1 1 0 0,0 1 0 0 0,-40-13 0 0 0,48 21-395 0 0,0 0 0 0 0,0 1 1 0 0,0 1-1 0 0,-1 1 0 0 0,0 1 1 0 0,1 1-1 0 0,-29 2 1 0 0,-2 8-6885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2.145"/>
    </inkml:context>
    <inkml:brush xml:id="br0">
      <inkml:brushProperty name="width" value="0.035" units="cm"/>
      <inkml:brushProperty name="height" value="0.035" units="cm"/>
      <inkml:brushProperty name="color" value="#004F8B"/>
    </inkml:brush>
  </inkml:definitions>
  <inkml:trace contextRef="#ctx0" brushRef="#br0">53 1 9362 0 0,'-1'0'29'0'0,"1"0"0"0"0,-1 0 1 0 0,1 0-1 0 0,-1 1 0 0 0,1-1 0 0 0,-1 0 1 0 0,1 0-1 0 0,-1 1 0 0 0,1-1 0 0 0,-1 0 0 0 0,1 1 1 0 0,-1-1-1 0 0,1 0 0 0 0,-1 1 0 0 0,1-1 1 0 0,-1 1-1 0 0,1-1 0 0 0,0 0 0 0 0,-1 1 0 0 0,1-1 1 0 0,0 1-1 0 0,0 0 0 0 0,-1-1 0 0 0,1 1 1 0 0,0-1-1 0 0,0 1 0 0 0,0-1 0 0 0,0 1 0 0 0,-1-1 1 0 0,1 1-1 0 0,0 0 0 0 0,0-1 0 0 0,0 1 1 0 0,0-1-1 0 0,1 1 0 0 0,-1-1 0 0 0,0 1 0 0 0,0 0 1 0 0,0-1-1 0 0,0 1 0 0 0,0-1 0 0 0,1 1 0 0 0,-1-1 1 0 0,0 1-1 0 0,1-1 0 0 0,-1 1 0 0 0,0-1 1 0 0,1 1-1 0 0,0 0 0 0 0,0 6-260 0 0,2 19 327 0 0,-3 0 1 0 0,0 0-1 0 0,-1 0 1 0 0,-7 40-1 0 0,-2 34 2113 0 0,10-61-1477 0 0,1-27-798 0 0,-1 1-1 0 0,0-1 1 0 0,0 1-1 0 0,-1-1 0 0 0,-1 0 1 0 0,0 1-1 0 0,-1-1 1 0 0,0 0-1 0 0,-7 18 1 0 0,5-25-977 0 0,-1-2-222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2.329"/>
    </inkml:context>
    <inkml:brush xml:id="br0">
      <inkml:brushProperty name="width" value="0.035" units="cm"/>
      <inkml:brushProperty name="height" value="0.035" units="cm"/>
      <inkml:brushProperty name="color" value="#004F8B"/>
    </inkml:brush>
  </inkml:definitions>
  <inkml:trace contextRef="#ctx0" brushRef="#br0">12 11 13883 0 0,'-12'2'829'0'0,"13"4"-321"0"0,23 11-137 0 0,45 14 27 0 0,-57-27-312 0 0,-1 0 1 0 0,1-1 0 0 0,1 0 0 0 0,-1-1-1 0 0,0 0 1 0 0,0-1 0 0 0,1-1 0 0 0,-1 0-1 0 0,1 0 1 0 0,-1-1 0 0 0,22-5 0 0 0,-22 3-367 0 0,-1-1 1 0 0,0 0 0 0 0,0-1 0 0 0,-1 0 0 0 0,0 0 0 0 0,1-1 0 0 0,16-14-1 0 0,4-6-5106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2.651"/>
    </inkml:context>
    <inkml:brush xml:id="br0">
      <inkml:brushProperty name="width" value="0.035" units="cm"/>
      <inkml:brushProperty name="height" value="0.035" units="cm"/>
      <inkml:brushProperty name="color" value="#004F8B"/>
    </inkml:brush>
  </inkml:definitions>
  <inkml:trace contextRef="#ctx0" brushRef="#br0">447 1 13883 0 0,'-2'1'88'0'0,"0"0"0"0"0,0 0-1 0 0,0 0 1 0 0,0 0 0 0 0,0 0 0 0 0,0 1 0 0 0,0-1 0 0 0,0 1-1 0 0,1-1 1 0 0,-1 1 0 0 0,1 0 0 0 0,-1 0 0 0 0,1-1 0 0 0,0 1-1 0 0,-1 0 1 0 0,1 0 0 0 0,0 0 0 0 0,0 1 0 0 0,1-1 0 0 0,-1 0-1 0 0,-1 4 1 0 0,-11 61-89 0 0,8-40 1024 0 0,-78 404 1633 0 0,-96 404-2051 0 0,136-691-587 0 0,16-59 60 0 0,3 0 1 0 0,-13 102-1 0 0,36-146-21 0 0,1-40-71 0 0,0 0 0 0 0,0 1 1 0 0,0-1-1 0 0,0 0 0 0 0,0 0 0 0 0,0 0 1 0 0,0 0-1 0 0,0 0 0 0 0,1 0 0 0 0,-1 0 0 0 0,1 0 1 0 0,-1 0-1 0 0,0 0 0 0 0,1 0 0 0 0,0 0 1 0 0,-1 0-1 0 0,1 0 0 0 0,-1 0 0 0 0,1 0 1 0 0,0 0-1 0 0,0-1 0 0 0,0 1 0 0 0,-1 0 0 0 0,1 0 1 0 0,0-1-1 0 0,0 1 0 0 0,0-1 0 0 0,0 1 1 0 0,0-1-1 0 0,0 1 0 0 0,0-1 0 0 0,2 1 1 0 0,9-4-537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9.021"/>
    </inkml:context>
    <inkml:brush xml:id="br0">
      <inkml:brushProperty name="width" value="0.035" units="cm"/>
      <inkml:brushProperty name="height" value="0.035" units="cm"/>
      <inkml:brushProperty name="color" value="#004F8B"/>
    </inkml:brush>
  </inkml:definitions>
  <inkml:trace contextRef="#ctx0" brushRef="#br0">610 255 8410 0 0,'0'0'17'0'0,"-1"0"-1"0"0,1 0 1 0 0,-1 0 0 0 0,1 0 0 0 0,-1-1 0 0 0,1 1-1 0 0,-1 0 1 0 0,1 0 0 0 0,-1-1 0 0 0,1 1 0 0 0,-1 0-1 0 0,1-1 1 0 0,-1 1 0 0 0,1 0 0 0 0,0-1 0 0 0,-1 1-1 0 0,1 0 1 0 0,0-1 0 0 0,-1 1 0 0 0,1-1 0 0 0,0 1-1 0 0,-1-1 1 0 0,1 1 0 0 0,0-1 0 0 0,0 1 0 0 0,0-1-1 0 0,-1 1 1 0 0,1-1 0 0 0,0 1 0 0 0,0-1 0 0 0,0 1-1 0 0,0-1 1 0 0,0 1 0 0 0,0-1 0 0 0,0 1 0 0 0,0-1-1 0 0,0 1 1 0 0,0-1 0 0 0,1 1 0 0 0,-1-2 0 0 0,2-39-1398 0 0,0 1 424 0 0,-4 32 1283 0 0,1 1-1 0 0,-1-1 1 0 0,-1 0-1 0 0,0 1 0 0 0,0-1 1 0 0,0 1-1 0 0,-1 0 1 0 0,1 0-1 0 0,-2 1 0 0 0,1-1 1 0 0,-1 1-1 0 0,0 0 1 0 0,0 0-1 0 0,-1 0 0 0 0,0 1 1 0 0,0-1-1 0 0,0 2 0 0 0,-1-1 1 0 0,1 1-1 0 0,-1 0 1 0 0,0 0-1 0 0,-15-5 0 0 0,12 6-54 0 0,1 0-1 0 0,0 1 0 0 0,-1 1 0 0 0,0 0 0 0 0,1 0 1 0 0,-1 0-1 0 0,-19 3 0 0 0,18-1-538 0 0,-1 1 0 0 0,1 1 0 0 0,0 0 0 0 0,0 0 0 0 0,0 1 0 0 0,-20 10 0 0 0,7 0 272 0 0,1 2 1 0 0,0 1-1 0 0,1 0 1 0 0,1 2-1 0 0,0 0 0 0 0,2 1 1 0 0,0 1-1 0 0,2 1 0 0 0,0 1 1 0 0,1 0-1 0 0,1 1 0 0 0,2 1 1 0 0,0 0-1 0 0,-9 30 0 0 0,21-54 22 0 0,1 0-1 0 0,-1 0 1 0 0,1 0-1 0 0,-1-1 1 0 0,1 1-1 0 0,0 0 1 0 0,0 0-1 0 0,-1 0 1 0 0,1 0-1 0 0,0 0 1 0 0,0 0-1 0 0,0 0 1 0 0,0 0-1 0 0,0 0 1 0 0,0 0-1 0 0,0 0 1 0 0,1 0-1 0 0,-1 0 1 0 0,0 0-1 0 0,0 0 0 0 0,1 0 1 0 0,-1 0-1 0 0,1-1 1 0 0,-1 1-1 0 0,1 0 1 0 0,-1 0-1 0 0,1 0 1 0 0,-1 0-1 0 0,2 1 1 0 0,0-2 16 0 0,0 1 0 0 0,0-1 0 0 0,-1 1-1 0 0,1-1 1 0 0,0 0 0 0 0,0 0 0 0 0,-1 0 0 0 0,1 0 0 0 0,0 0 0 0 0,0 0 0 0 0,0 0 0 0 0,-1 0 0 0 0,1-1 0 0 0,3 0 0 0 0,6-3 74 0 0,-1 0 0 0 0,1 0 1 0 0,-1-1-1 0 0,11-7 1 0 0,6-8 39 0 0,0-1 1 0 0,29-31 0 0 0,-29 26-553 0 0,40-30 0 0 0,-66 56 347 0 0,0 1 0 0 0,-1-1 1 0 0,1 1-1 0 0,-1-1 0 0 0,1 0 0 0 0,-1 1 0 0 0,1 0 0 0 0,-1-1 0 0 0,1 1 0 0 0,-1-1 1 0 0,1 1-1 0 0,-1 0 0 0 0,0-1 0 0 0,1 1 0 0 0,-1 0 0 0 0,0-1 0 0 0,0 1 1 0 0,1 0-1 0 0,-1-1 0 0 0,0 1 0 0 0,0 0 0 0 0,0 0 0 0 0,0-1 0 0 0,0 1 1 0 0,0 0-1 0 0,0-1 0 0 0,0 1 0 0 0,0 0 0 0 0,0 0 0 0 0,-1 1 0 0 0,3 38 352 0 0,-2-33-338 0 0,-9 173-64 0 0,4-128 226 0 0,2 1 1 0 0,5 71-1 0 0,-2-121-73 0 0,0 0 1 0 0,1 0 0 0 0,-1-1-1 0 0,1 1 1 0 0,-1 0-1 0 0,1 0 1 0 0,0 0-1 0 0,0 0 1 0 0,0-1-1 0 0,1 1 1 0 0,-1 0-1 0 0,1-1 1 0 0,-1 1-1 0 0,1-1 1 0 0,0 0-1 0 0,0 0 1 0 0,0 1-1 0 0,0-1 1 0 0,4 3-1 0 0,-4-5-50 0 0,0 1-1 0 0,-1-1 0 0 0,1 0 0 0 0,0 0 0 0 0,0 0 0 0 0,0 0 0 0 0,0 0 0 0 0,0 0 0 0 0,0 0 0 0 0,-1 0 1 0 0,1-1-1 0 0,0 1 0 0 0,0-1 0 0 0,0 1 0 0 0,-1-1 0 0 0,1 0 0 0 0,0 0 0 0 0,0 0 0 0 0,-1 0 0 0 0,1 0 0 0 0,-1 0 1 0 0,1 0-1 0 0,-1 0 0 0 0,0-1 0 0 0,1 1 0 0 0,-1 0 0 0 0,0-1 0 0 0,0 0 0 0 0,0 1 0 0 0,0-1 0 0 0,1-2 1 0 0,13-20-1020 0 0,-1 0 1 0 0,-1-1 0 0 0,10-28 0 0 0,-22 50 815 0 0,16-39-4397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9.512"/>
    </inkml:context>
    <inkml:brush xml:id="br0">
      <inkml:brushProperty name="width" value="0.035" units="cm"/>
      <inkml:brushProperty name="height" value="0.035" units="cm"/>
      <inkml:brushProperty name="color" value="#004F8B"/>
    </inkml:brush>
  </inkml:definitions>
  <inkml:trace contextRef="#ctx0" brushRef="#br0">206 220 2040 0 0,'2'-1'93'0'0,"1"0"0"0"0,-1 1 0 0 0,0-1 0 0 0,0 0 0 0 0,0-1 0 0 0,1 1 0 0 0,-1 0-1 0 0,0-1 1 0 0,-1 1 0 0 0,1-1 0 0 0,0 1 0 0 0,0-1 0 0 0,-1 0 0 0 0,1 0 0 0 0,-1 0 0 0 0,1 0-1 0 0,-1 0 1 0 0,0 0 0 0 0,0 0 0 0 0,0 0 0 0 0,1-4 0 0 0,18-51 1779 0 0,-19 52-1640 0 0,0 1 1 0 0,-1-1-1 0 0,0 1 0 0 0,1-1 0 0 0,-2 1 1 0 0,1-1-1 0 0,0 1 0 0 0,-1-1 1 0 0,0 1-1 0 0,0-1 0 0 0,0 1 0 0 0,0 0 1 0 0,-1 0-1 0 0,0-1 0 0 0,0 1 1 0 0,0 0-1 0 0,0 0 0 0 0,-1 1 0 0 0,1-1 1 0 0,-1 0-1 0 0,0 1 0 0 0,0 0 1 0 0,0-1-1 0 0,-1 1 0 0 0,1 1 0 0 0,-6-5 1 0 0,6 6-110 0 0,-1-1 0 0 0,1 0 1 0 0,-1 0-1 0 0,0 1 0 0 0,0 0 0 0 0,1 0 1 0 0,-1 0-1 0 0,0 0 0 0 0,0 1 0 0 0,0 0 1 0 0,0-1-1 0 0,0 1 0 0 0,0 1 1 0 0,0-1-1 0 0,0 1 0 0 0,0-1 0 0 0,0 1 1 0 0,0 0-1 0 0,0 0 0 0 0,1 1 1 0 0,-1-1-1 0 0,0 1 0 0 0,1 0 0 0 0,-1 0 1 0 0,1 0-1 0 0,0 0 0 0 0,-1 1 1 0 0,1-1-1 0 0,-5 6 0 0 0,-5 7-434 0 0,-1 0 1 0 0,2 1-1 0 0,-16 25 0 0 0,23-33 411 0 0,0 0 1 0 0,1 0-1 0 0,0 1 0 0 0,0-1 0 0 0,1 1 0 0 0,1 0 0 0 0,-1 0 0 0 0,1 0 1 0 0,-1 17-1 0 0,3-25-40 0 0,0-1 0 0 0,0 1 0 0 0,0 0 0 0 0,0-1 0 0 0,0 1 0 0 0,0 0 0 0 0,0-1 0 0 0,1 1 0 0 0,-1-1 0 0 0,0 1 0 0 0,0 0 0 0 0,0-1 0 0 0,1 1 0 0 0,-1-1 0 0 0,0 1 0 0 0,1-1 0 0 0,-1 1 0 0 0,1-1 0 0 0,-1 1 0 0 0,0-1 0 0 0,1 1 0 0 0,-1-1 0 0 0,1 1 0 0 0,-1-1 0 0 0,1 0 0 0 0,0 1 0 0 0,-1-1 0 0 0,1 0 0 0 0,-1 0 0 0 0,2 1 0 0 0,22-2 647 0 0,22-17-610 0 0,-28 6-267 0 0,-1 0 0 0 0,0-2 0 0 0,-1 0-1 0 0,28-31 1 0 0,-13 13-352 0 0,-33 36 450 0 0,0 0 1 0 0,0 1-1 0 0,0-1 1 0 0,0 1-1 0 0,1-1 1 0 0,0 1-1 0 0,0 0 1 0 0,-1 5-1 0 0,-1 4 66 0 0,-1 3 138 0 0,-59 272 322 0 0,61-240-416 0 0,2-48-51 0 0,0-1 0 0 0,0 1 0 0 0,0 0 1 0 0,0 0-1 0 0,0 0 0 0 0,0-1 0 0 0,0 1 1 0 0,0 0-1 0 0,1 0 0 0 0,-1 0 0 0 0,0-1 1 0 0,0 1-1 0 0,1 0 0 0 0,-1-1 0 0 0,0 1 1 0 0,1 0-1 0 0,-1 0 0 0 0,1-1 0 0 0,-1 1 1 0 0,1-1-1 0 0,-1 1 0 0 0,1 0 0 0 0,0-1 1 0 0,-1 1-1 0 0,1-1 0 0 0,-1 0 0 0 0,1 1 1 0 0,0-1-1 0 0,0 1 0 0 0,-1-1 0 0 0,1 0 1 0 0,0 0-1 0 0,0 1 0 0 0,-1-1 0 0 0,1 0 1 0 0,0 0-1 0 0,0 0 0 0 0,0 0 0 0 0,-1 0 1 0 0,1 0-1 0 0,0 0 0 0 0,0 0 0 0 0,0 0 1 0 0,-1 0-1 0 0,1 0 0 0 0,0-1 0 0 0,0 1 1 0 0,-1 0-1 0 0,1-1 0 0 0,0 1 0 0 0,0 0 1 0 0,-1-1-1 0 0,1 1 0 0 0,0-1 0 0 0,-1 1 1 0 0,1-1-1 0 0,0 0 0 0 0,4-4-350 0 0,0 0 0 0 0,0-1 0 0 0,0 1 0 0 0,-1-1 1 0 0,1 0-1 0 0,-1-1 0 0 0,-1 1 0 0 0,4-9 0 0 0,-2 5-226 0 0,10-20-1012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0:59.971"/>
    </inkml:context>
    <inkml:brush xml:id="br0">
      <inkml:brushProperty name="width" value="0.035" units="cm"/>
      <inkml:brushProperty name="height" value="0.035" units="cm"/>
      <inkml:brushProperty name="color" value="#004F8B"/>
    </inkml:brush>
  </inkml:definitions>
  <inkml:trace contextRef="#ctx0" brushRef="#br0">258 85 1464 0 0,'20'-5'-669'0'0,"0"-1"7782"0"0,-21 5-6858 0 0,0 0 0 0 0,0 0 0 0 0,1 0 0 0 0,-1 1 1 0 0,0-1-1 0 0,0 0 0 0 0,0 0 0 0 0,0 1 0 0 0,0-1 0 0 0,0 0 0 0 0,0 1 1 0 0,0-1-1 0 0,0 1 0 0 0,0-1 0 0 0,-1 1 0 0 0,1 0 0 0 0,0-1 0 0 0,0 1 1 0 0,-2 0-1 0 0,-3-2-66 0 0,0-1 1 0 0,0 2-1 0 0,0-1 1 0 0,-1 1 0 0 0,1 0-1 0 0,0 0 1 0 0,-1 1-1 0 0,1 0 1 0 0,0 0-1 0 0,-1 0 1 0 0,1 1 0 0 0,0 0-1 0 0,-1 0 1 0 0,1 0-1 0 0,-10 5 1 0 0,7-2-279 0 0,0 1 0 0 0,1 0 1 0 0,-1 1-1 0 0,1 0 0 0 0,0 1 0 0 0,0-1 1 0 0,1 2-1 0 0,0-1 0 0 0,-7 9 1 0 0,5-6 191 0 0,1 0 0 0 0,0 1 0 0 0,0-1 1 0 0,1 2-1 0 0,0-1 0 0 0,1 1 1 0 0,0 0-1 0 0,1 0 0 0 0,0 0 1 0 0,-4 20-1 0 0,9-32-71 0 0,0 1 0 0 0,0-1-1 0 0,0 1 1 0 0,0 0 0 0 0,0-1 0 0 0,0 1 0 0 0,0 0 0 0 0,0-1 0 0 0,0 1-1 0 0,0-1 1 0 0,0 1 0 0 0,0 0 0 0 0,1-1 0 0 0,-1 1 0 0 0,0-1 0 0 0,0 1-1 0 0,1 0 1 0 0,-1-1 0 0 0,0 1 0 0 0,1-1 0 0 0,-1 1 0 0 0,1-1 0 0 0,-1 0 0 0 0,1 1-1 0 0,-1-1 1 0 0,1 1 0 0 0,-1-1 0 0 0,1 0 0 0 0,-1 1 0 0 0,1-1 0 0 0,-1 0-1 0 0,2 1 1 0 0,24-2 487 0 0,23-19-373 0 0,-22 5-425 0 0,-2-2 0 0 0,1 0 0 0 0,-2-2 0 0 0,0-1 0 0 0,-2-1 0 0 0,0-1 0 0 0,-1 0 0 0 0,-1-2 0 0 0,-2-1 1 0 0,27-44-1 0 0,-75 101 1039 0 0,2 29-324 0 0,3 1-1 0 0,2 0 1 0 0,3 2 0 0 0,4 0 0 0 0,-11 72 0 0 0,27-134-446 0 0,-1 0 0 0 0,1 0 0 0 0,0 0-1 0 0,0 0 1 0 0,0 0 0 0 0,0 0 0 0 0,0 0 0 0 0,0-1 0 0 0,0 1 0 0 0,0 0-1 0 0,1 0 1 0 0,-1 0 0 0 0,1 0 0 0 0,0 0 0 0 0,-1-1 0 0 0,1 1 0 0 0,0 0 0 0 0,0-1-1 0 0,0 1 1 0 0,1 1 0 0 0,-1-2-57 0 0,-1-1 0 0 0,1 0 0 0 0,-1 0 0 0 0,1 1 0 0 0,-1-1 0 0 0,1 0 0 0 0,-1 0 0 0 0,1 0 0 0 0,-1 0 0 0 0,1 1 0 0 0,-1-1 0 0 0,1 0 0 0 0,-1 0 0 0 0,1 0 0 0 0,-1 0 0 0 0,1 0 0 0 0,-1 0 0 0 0,1-1 0 0 0,-1 1 0 0 0,1 0 0 0 0,-1 0 0 0 0,1 0 0 0 0,-1 0 0 0 0,1-1 0 0 0,0 1 0 0 0,16-19-2747 0 0,-3-6-1060 0 0,-5 12 66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00.434"/>
    </inkml:context>
    <inkml:brush xml:id="br0">
      <inkml:brushProperty name="width" value="0.035" units="cm"/>
      <inkml:brushProperty name="height" value="0.035" units="cm"/>
      <inkml:brushProperty name="color" value="#004F8B"/>
    </inkml:brush>
  </inkml:definitions>
  <inkml:trace contextRef="#ctx0" brushRef="#br0">262 164 976 0 0,'9'6'4044'0'0,"-7"-10"494"0"0,-4-5-1626 0 0,-1 2-3748 0 0,-2 1 1140 0 0,1-1 0 0 0,-1 1 0 0 0,0 1 0 0 0,-1-1 0 0 0,1 1 0 0 0,-1 0 0 0 0,0 0 0 0 0,-1 1 0 0 0,1 0 0 0 0,-1 0-1 0 0,-8-4 1 0 0,12 7-272 0 0,0 0 0 0 0,-1 0 0 0 0,1 1-1 0 0,0-1 1 0 0,0 1 0 0 0,-1-1 0 0 0,1 1 0 0 0,0 0-1 0 0,-1 0 1 0 0,1 1 0 0 0,0-1 0 0 0,-1 1 0 0 0,1 0-1 0 0,0-1 1 0 0,0 2 0 0 0,0-1 0 0 0,0 0-1 0 0,0 0 1 0 0,0 1 0 0 0,0 0 0 0 0,0-1 0 0 0,0 1-1 0 0,1 0 1 0 0,-1 1 0 0 0,1-1 0 0 0,-4 4-1 0 0,-10 12-277 0 0,1 0-1 0 0,-20 33 0 0 0,29-43 326 0 0,1 1 0 0 0,0 0 0 0 0,1 0-1 0 0,0 1 1 0 0,1-1 0 0 0,-1 1 0 0 0,2 0 0 0 0,-3 16 0 0 0,5-25-35 0 0,0-1-1 0 0,0 1 1 0 0,-1 0 0 0 0,1 0-1 0 0,0 0 1 0 0,0 0 0 0 0,0 0 0 0 0,1 0-1 0 0,-1 0 1 0 0,0 0 0 0 0,0 0 0 0 0,0 0-1 0 0,1 0 1 0 0,-1-1 0 0 0,1 1-1 0 0,-1 0 1 0 0,0 0 0 0 0,1 0 0 0 0,-1 0-1 0 0,1-1 1 0 0,0 1 0 0 0,-1 0 0 0 0,1-1-1 0 0,0 1 1 0 0,-1 0 0 0 0,1-1-1 0 0,1 1 1 0 0,0 0-13 0 0,-1-1 0 0 0,1 1 0 0 0,0-1 0 0 0,0 0 0 0 0,-1 0 0 0 0,1 0 0 0 0,0 0 0 0 0,0 0 1 0 0,-1 0-1 0 0,1 0 0 0 0,0-1 0 0 0,-1 1 0 0 0,4-1 0 0 0,3-2-73 0 0,1-1-1 0 0,-1 0 1 0 0,0 0 0 0 0,13-9 0 0 0,22-23-442 0 0,-2-1 0 0 0,-1-2 0 0 0,47-60 0 0 0,-18 20-1182 0 0,-86 117 2695 0 0,-18 65 0 0 0,21-61-541 0 0,-7 18 199 0 0,-14 43-171 0 0,-32 150 0 0 0,66-249-492 0 0,0 0 0 0 0,0 0 0 0 0,1 0 0 0 0,0 0 0 0 0,0 0 0 0 0,0 0 0 0 0,0 0 0 0 0,1 0 0 0 0,-1-1 0 0 0,1 1 0 0 0,2 7 0 0 0,-3-11-17 0 0,1 1 0 0 0,-1 0-1 0 0,1-1 1 0 0,-1 1 0 0 0,1 0 0 0 0,-1-1 0 0 0,1 1 0 0 0,0 0 0 0 0,-1-1-1 0 0,1 1 1 0 0,0-1 0 0 0,-1 1 0 0 0,1-1 0 0 0,0 0 0 0 0,-1 1 0 0 0,1-1 0 0 0,0 0-1 0 0,0 1 1 0 0,0-1 0 0 0,-1 0 0 0 0,1 0 0 0 0,1 0 0 0 0,0 0-40 0 0,1 0 0 0 0,-1 0 1 0 0,0-1-1 0 0,1 1 1 0 0,-1-1-1 0 0,0 1 1 0 0,0-1-1 0 0,1 0 0 0 0,-1 0 1 0 0,0 0-1 0 0,3-2 1 0 0,4-4-154 0 0,-1 0 1 0 0,1 0 0 0 0,-2 0 0 0 0,1-1 0 0 0,-1 0 0 0 0,0-1 0 0 0,-1 0 0 0 0,7-10 0 0 0,-10 14 14 0 0,31-47-1184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00.686"/>
    </inkml:context>
    <inkml:brush xml:id="br0">
      <inkml:brushProperty name="width" value="0.035" units="cm"/>
      <inkml:brushProperty name="height" value="0.035" units="cm"/>
      <inkml:brushProperty name="color" value="#004F8B"/>
    </inkml:brush>
  </inkml:definitions>
  <inkml:trace contextRef="#ctx0" brushRef="#br0">687 0 13883 0 0,'-2'6'158'0'0,"0"1"0"0"0,1-1 0 0 0,-1 1 0 0 0,1-1 0 0 0,0 1 0 0 0,1-1 0 0 0,0 1 0 0 0,0-1 0 0 0,0 1 0 0 0,3 9 0 0 0,-2 16 16 0 0,-6 68-38 0 0,-5 0-1 0 0,-4 0 0 0 0,-36 131 0 0 0,-111 289 2021 0 0,89-301-1673 0 0,-15 51-59 0 0,-168 512-17 0 0,249-764-430 0 0,-13 43-79 0 0,19-58 90 0 0,-1-1 0 0 0,0 1 0 0 0,1-1 0 0 0,0 1-1 0 0,0 0 1 0 0,0-1 0 0 0,0 1 0 0 0,0-1 0 0 0,0 1-1 0 0,1 0 1 0 0,-1-1 0 0 0,1 1 0 0 0,0-1 0 0 0,-1 1-1 0 0,1-1 1 0 0,0 0 0 0 0,1 1 0 0 0,-1-1 0 0 0,2 3-1 0 0,12 3-119 0 0,9-9-17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02.318"/>
    </inkml:context>
    <inkml:brush xml:id="br0">
      <inkml:brushProperty name="width" value="0.035" units="cm"/>
      <inkml:brushProperty name="height" value="0.035" units="cm"/>
      <inkml:brushProperty name="color" value="#004F8B"/>
    </inkml:brush>
  </inkml:definitions>
  <inkml:trace contextRef="#ctx0" brushRef="#br0">373 31 1152 0 0,'-13'-2'8692'0'0,"-1"-1"-3470"0"0,-14-7-1974 0 0,19 7-3191 0 0,1 0 0 0 0,-1 0 0 0 0,0 1 0 0 0,-16-2 0 0 0,15 4-116 0 0,1 0-1 0 0,-1 1 1 0 0,0 1 0 0 0,1 0 0 0 0,-1 0 0 0 0,1 1 0 0 0,0 0 0 0 0,0 0 0 0 0,0 1 0 0 0,0 1 0 0 0,1-1-1 0 0,0 1 1 0 0,0 1 0 0 0,0-1 0 0 0,-10 11 0 0 0,6-6-39 0 0,1 2 0 0 0,0 0 0 0 0,0 0 0 0 0,1 1 0 0 0,1 0 0 0 0,0 1 0 0 0,1 0 1 0 0,-10 23-1 0 0,18-36 109 0 0,-1 0 1 0 0,0 1 0 0 0,0-1 0 0 0,1 0 0 0 0,-1 0-1 0 0,1 1 1 0 0,-1-1 0 0 0,1 0 0 0 0,0 1 0 0 0,0-1-1 0 0,-1 0 1 0 0,1 1 0 0 0,0-1 0 0 0,0 0-1 0 0,0 1 1 0 0,0-1 0 0 0,0 1 0 0 0,1-1 0 0 0,-1 0-1 0 0,0 1 1 0 0,1-1 0 0 0,-1 0 0 0 0,1 0 0 0 0,-1 1-1 0 0,1-1 1 0 0,0 0 0 0 0,-1 0 0 0 0,1 0 0 0 0,0 0-1 0 0,0 1 1 0 0,0-1 0 0 0,0 0 0 0 0,0-1 0 0 0,0 1-1 0 0,0 0 1 0 0,0 0 0 0 0,2 1 0 0 0,3 0 44 0 0,-1-1 0 0 0,1 0 0 0 0,0 0 0 0 0,0 0 0 0 0,-1 0 0 0 0,1-1 0 0 0,11-1 0 0 0,4 0-87 0 0,-1 0-193 0 0,0 0 0 0 0,0 1 0 0 0,0 1 0 0 0,0 1 1 0 0,30 7-1 0 0,-45-8 171 0 0,0 1 1 0 0,0 0 0 0 0,0 0-1 0 0,-1 0 1 0 0,1 1-1 0 0,0 0 1 0 0,-1 0 0 0 0,0 0-1 0 0,0 0 1 0 0,0 0-1 0 0,0 1 1 0 0,0 0 0 0 0,-1 0-1 0 0,1 0 1 0 0,-1 0-1 0 0,0 1 1 0 0,-1-1 0 0 0,1 1-1 0 0,-1-1 1 0 0,0 1 0 0 0,0 0-1 0 0,0 0 1 0 0,-1 0-1 0 0,1 0 1 0 0,-1 0 0 0 0,0 8-1 0 0,0 1-193 0 0,-1 0 0 0 0,0-1-1 0 0,-1 1 1 0 0,-1-1 0 0 0,0 1-1 0 0,0-1 1 0 0,-2 0 0 0 0,0 0-1 0 0,-5 14 1 0 0,2-10 175 0 0,-1 0 0 0 0,0-1 0 0 0,-1 0 0 0 0,-1 0 0 0 0,0-1 0 0 0,-15 17 0 0 0,-20 7 1622 0 0,43-38-1354 0 0,0 0 0 0 0,1 1 0 0 0,-1-1 0 0 0,0 0 0 0 0,0 0 0 0 0,0 0 0 0 0,0 0 0 0 0,0 0 0 0 0,0 0 0 0 0,0-1 0 0 0,0 1 0 0 0,0-1 0 0 0,0 1 0 0 0,0-1 0 0 0,0 0 0 0 0,0 0 0 0 0,-1 0 0 0 0,1 0 0 0 0,0 0 0 0 0,0 0 0 0 0,0 0 0 0 0,0-1 0 0 0,0 1 0 0 0,-3-2 0 0 0,4 0-128 0 0,0 1 1 0 0,0-1 0 0 0,0 0 0 0 0,0 1 0 0 0,1-1 0 0 0,-1 0 0 0 0,1 0-1 0 0,-1 1 1 0 0,1-1 0 0 0,0 0 0 0 0,0 0 0 0 0,-1 0 0 0 0,1 1-1 0 0,1-1 1 0 0,-1 0 0 0 0,0 0 0 0 0,0 0 0 0 0,1 0 0 0 0,0-2 0 0 0,11-43-125 0 0,-9 37 21 0 0,12-41-134 0 0,2 0 0 0 0,48-96 0 0 0,-52 121-503 0 0,2 1-1 0 0,1 0 1 0 0,2 1 0 0 0,0 1-1 0 0,1 1 1 0 0,1 0 0 0 0,26-20-1 0 0,-40 37-266 0 0,0 0 0 0 0,0 0 0 0 0,1 1-1 0 0,0 0 1 0 0,13-5 0 0 0,-4 5-2364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02.754"/>
    </inkml:context>
    <inkml:brush xml:id="br0">
      <inkml:brushProperty name="width" value="0.035" units="cm"/>
      <inkml:brushProperty name="height" value="0.035" units="cm"/>
      <inkml:brushProperty name="color" value="#004F8B"/>
    </inkml:brush>
  </inkml:definitions>
  <inkml:trace contextRef="#ctx0" brushRef="#br0">355 57 3081 0 0,'-2'75'2210'0'0,"2"-46"838"0"0,-7-43 1903 0 0,-16-13-2572 0 0,16 17-1775 0 0,-3-1-326 0 0,0 0 0 0 0,-1 1 1 0 0,0 0-1 0 0,0 1 0 0 0,-1 0 1 0 0,0 0-1 0 0,-1 2 0 0 0,-24-13 1 0 0,32 18-255 0 0,1 0-1 0 0,0 0 1 0 0,-1 1 0 0 0,1-1 0 0 0,-1 1 0 0 0,1 0 0 0 0,-1 0 0 0 0,0 0-1 0 0,1 1 1 0 0,-1-1 0 0 0,0 1 0 0 0,0 1 0 0 0,1-1 0 0 0,-1 0 0 0 0,0 1 0 0 0,1 0-1 0 0,-1 0 1 0 0,0 1 0 0 0,1-1 0 0 0,0 1 0 0 0,-1 0 0 0 0,1 0 0 0 0,0 1-1 0 0,0-1 1 0 0,0 1 0 0 0,0 0 0 0 0,1 0 0 0 0,-1 0 0 0 0,1 0 0 0 0,-6 7-1 0 0,3-1-92 0 0,0 1 0 0 0,0 0 0 0 0,1 0 0 0 0,0 1 0 0 0,1 0 0 0 0,0-1 0 0 0,1 1-1 0 0,0 1 1 0 0,1-1 0 0 0,-2 19 0 0 0,4-27 61 0 0,0 1 0 0 0,0 0 0 0 0,0-1 0 0 0,0 1 1 0 0,1-1-1 0 0,0 0 0 0 0,0 1 0 0 0,-1-1 0 0 0,2 1 0 0 0,-1-1 0 0 0,0 0 0 0 0,1 0 0 0 0,0 0 0 0 0,-1 0 0 0 0,1 0 1 0 0,3 3-1 0 0,-2-4 28 0 0,-1 0 1 0 0,1 1-1 0 0,0-2 1 0 0,1 1-1 0 0,-1 0 1 0 0,0 0-1 0 0,0-1 1 0 0,1 0-1 0 0,-1 0 1 0 0,1 0-1 0 0,-1 0 1 0 0,1 0-1 0 0,-1-1 1 0 0,1 0-1 0 0,0 1 1 0 0,-1-1-1 0 0,1 0 1 0 0,6-2-1 0 0,-5 2 5 0 0,1-1 1 0 0,-1 0-1 0 0,0 0 0 0 0,0 0 0 0 0,0-1 1 0 0,0 0-1 0 0,0 0 0 0 0,-1 0 0 0 0,1 0 1 0 0,0-1-1 0 0,-1 0 0 0 0,0 0 1 0 0,0 0-1 0 0,0 0 0 0 0,0-1 0 0 0,0 0 1 0 0,-1 1-1 0 0,1-1 0 0 0,-1-1 0 0 0,0 1 1 0 0,0 0-1 0 0,-1-1 0 0 0,1 0 0 0 0,2-6 1 0 0,-2 2-314 0 0,0 0 1 0 0,-1 0-1 0 0,0 0 1 0 0,0-1-1 0 0,-1 1 1 0 0,0 0-1 0 0,-1-1 1 0 0,0 1-1 0 0,-1-1 1 0 0,0 1-1 0 0,0-1 1 0 0,-4-13-1 0 0,2 1-4820 0 0,4 15 927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39:49.974"/>
    </inkml:context>
    <inkml:brush xml:id="br0">
      <inkml:brushProperty name="width" value="0.035" units="cm"/>
      <inkml:brushProperty name="height" value="0.035" units="cm"/>
      <inkml:brushProperty name="color" value="#FF0066"/>
    </inkml:brush>
  </inkml:definitions>
  <inkml:trace contextRef="#ctx0" brushRef="#br0">65 354 2272 0 0,'-17'-23'452'0'0,"15"19"-177"0"0,0 1-1 0 0,0-1 0 0 0,-1 1 0 0 0,0-1 0 0 0,0 1 0 0 0,0 0 0 0 0,0 0 1 0 0,-5-3-1 0 0,4 13 1560 0 0,-3 44-233 0 0,0 75 1 0 0,7-103-1048 0 0,2 0-1 0 0,0-1 0 0 0,1 1 1 0 0,2-1-1 0 0,0 0 1 0 0,9 23-1 0 0,14 25-44 0 0,3-2 1 0 0,4-1-1 0 0,2-2 0 0 0,3-1 0 0 0,2-3 1 0 0,82 92-1 0 0,303 291 550 0 0,-292-320-844 0 0,115 97 54 0 0,-207-188-189 0 0,1-2 0 0 0,2-2 1 0 0,1-2-1 0 0,59 25 0 0 0,-12-15 77 0 0,2-4-1 0 0,1-5 1 0 0,1-4-1 0 0,1-4 1 0 0,1-4-1 0 0,0-5 1 0 0,165-2-1 0 0,-178-13-45 0 0,0-3 0 0 0,0-4 0 0 0,-1-4 0 0 0,0-4 0 0 0,-2-4-1 0 0,0-3 1 0 0,-2-4 0 0 0,-1-3 0 0 0,84-48 0 0 0,-26-3 180 0 0,152-120 1 0 0,111-122 205 0 0,-245 183-369 0 0,217-256 0 0 0,-313 327-104 0 0,-3-3 1 0 0,-4-1-1 0 0,-3-4 1 0 0,-3-1-1 0 0,53-126 1 0 0,-92 184 24 0 0,-1 0 1 0 0,-1-1-1 0 0,-1 0 0 0 0,-1 0 1 0 0,-1 0-1 0 0,1-43 1 0 0,-5 60-62 0 0,-1 0 1 0 0,1-1-1 0 0,-1 1 1 0 0,-1 0-1 0 0,1 0 1 0 0,-1-1-1 0 0,-1 1 1 0 0,1 0-1 0 0,-1 1 1 0 0,0-1-1 0 0,-7-10 1 0 0,7 13-68 0 0,-1 0 0 0 0,0 0 1 0 0,0 0-1 0 0,0 0 0 0 0,0 1 1 0 0,-1 0-1 0 0,1 0 0 0 0,-1 0 1 0 0,0 0-1 0 0,0 1 0 0 0,0 0 1 0 0,0 0-1 0 0,0 0 0 0 0,0 0 0 0 0,0 1 1 0 0,-1 0-1 0 0,-8-1 0 0 0,9 2-102 0 0,0 1-1 0 0,1-1 1 0 0,-1 1-1 0 0,1-1 0 0 0,-1 1 1 0 0,1 1-1 0 0,-1-1 0 0 0,1 0 1 0 0,-1 1-1 0 0,1 0 0 0 0,0 0 1 0 0,0 1-1 0 0,0-1 1 0 0,0 1-1 0 0,1 0 0 0 0,-1-1 1 0 0,1 2-1 0 0,-1-1 0 0 0,1 0 1 0 0,0 1-1 0 0,0 0 1 0 0,1-1-1 0 0,-1 1 0 0 0,1 0 1 0 0,-3 5-1 0 0,-11 21-6229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1:03.037"/>
    </inkml:context>
    <inkml:brush xml:id="br0">
      <inkml:brushProperty name="width" value="0.035" units="cm"/>
      <inkml:brushProperty name="height" value="0.035" units="cm"/>
      <inkml:brushProperty name="color" value="#004F8B"/>
    </inkml:brush>
  </inkml:definitions>
  <inkml:trace contextRef="#ctx0" brushRef="#br0">613 0 9362 0 0,'-2'4'191'0'0,"0"0"0"0"0,0 0 0 0 0,0 0 0 0 0,1 0 0 0 0,0 0 0 0 0,0 1 0 0 0,0-1 0 0 0,0 0-1 0 0,1 0 1 0 0,-1 1 0 0 0,1-1 0 0 0,1 9 0 0 0,-2 11 129 0 0,-215 1319 5404 0 0,-141-87-4421 0 0,350-1239-1290 0 0,4-10-9 0 0,0 0 1 0 0,0 0-1 0 0,1 0 1 0 0,0 0-1 0 0,0 1 1 0 0,1-1-1 0 0,0 1 1 0 0,0 12-1 0 0,1-20-43 0 0,0 0-1 0 0,0 1 0 0 0,0-1 1 0 0,0 0-1 0 0,1 0 1 0 0,-1 1-1 0 0,0-1 1 0 0,0 0-1 0 0,0 0 0 0 0,1 1 1 0 0,-1-1-1 0 0,0 0 1 0 0,0 0-1 0 0,1 0 1 0 0,-1 1-1 0 0,0-1 0 0 0,0 0 1 0 0,1 0-1 0 0,-1 0 1 0 0,0 0-1 0 0,1 0 1 0 0,-1 0-1 0 0,0 0 0 0 0,1 1 1 0 0,-1-1-1 0 0,0 0 1 0 0,1 0-1 0 0,-1 0 0 0 0,0 0 1 0 0,1 0-1 0 0,-1 0 1 0 0,0-1-1 0 0,0 1 1 0 0,1 0-1 0 0,-1 0 0 0 0,0 0 1 0 0,1 0-1 0 0,-1 0 1 0 0,0 0-1 0 0,1 0 1 0 0,-1-1-1 0 0,0 1 0 0 0,0 0 1 0 0,1 0-1 0 0,-1 0 1 0 0,0-1-1 0 0,0 1 1 0 0,0 0-1 0 0,1 0 0 0 0,-1-1 1 0 0,0 1-1 0 0,0 0 1 0 0,0 0-1 0 0,1-1 1 0 0,8-16-2394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1.946"/>
    </inkml:context>
    <inkml:brush xml:id="br0">
      <inkml:brushProperty name="width" value="0.035" units="cm"/>
      <inkml:brushProperty name="height" value="0.035" units="cm"/>
      <inkml:brushProperty name="color" value="#FF0066"/>
    </inkml:brush>
  </inkml:definitions>
  <inkml:trace contextRef="#ctx0" brushRef="#br0">11 1198 2793 0 0,'0'0'43'0'0,"0"0"0"0"0,-1 0 1 0 0,1 0-1 0 0,-1 0 0 0 0,1 0 1 0 0,-1 0-1 0 0,1 0 1 0 0,0 0-1 0 0,-1 0 0 0 0,1-1 1 0 0,-1 1-1 0 0,1 0 0 0 0,0 0 1 0 0,-1 0-1 0 0,1-1 1 0 0,0 1-1 0 0,-1 0 0 0 0,1 0 1 0 0,0-1-1 0 0,-1 1 0 0 0,1 0 1 0 0,0-1-1 0 0,-1 1 0 0 0,1 0 1 0 0,0-1-1 0 0,0 1 1 0 0,-1 0-1 0 0,1-1 0 0 0,0 1 1 0 0,0-1-1 0 0,0 1 0 0 0,0-1 1 0 0,0 1-1 0 0,0 0 1 0 0,0-1-1 0 0,-1 1 0 0 0,1-1 1 0 0,0 1-1 0 0,1-1 0 0 0,3-25-484 0 0,1-6 1659 0 0,-11 15 2916 0 0,8 19-3652 0 0,0 0 1 0 0,1 0-1 0 0,0 0 0 0 0,-1-1 0 0 0,1 1 1 0 0,0-1-1 0 0,0 0 0 0 0,0 0 1 0 0,0 0-1 0 0,0 0 0 0 0,0 0 1 0 0,0-1-1 0 0,3 1 0 0 0,51-3 1932 0 0,-35-2-2210 0 0,-1-1 0 0 0,0-1-1 0 0,21-9 1 0 0,59-25 377 0 0,2 4 0 0 0,1 5 0 0 0,110-18 0 0 0,709-190 906 0 0,-543 127-935 0 0,720-134 1629 0 0,-114 22-1512 0 0,-976 221-639 0 0,-6 3-50 0 0,1-1 1 0 0,-1 0 0 0 0,0 0 0 0 0,0-1 0 0 0,0 1 0 0 0,0-1 0 0 0,0 0-1 0 0,0 0 1 0 0,0-1 0 0 0,4-3 0 0 0,-11 3-247 0 0,-1 0 0 0 0,0 1 0 0 0,0-1 0 0 0,0 1 0 0 0,0 0 0 0 0,0 0 0 0 0,-9-3 0 0 0,11 4 89 0 0,-96-30-1764 0 0,71 24-38 0 0,0-1 0 0 0,-39-18 1 0 0,64 24 640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2.955"/>
    </inkml:context>
    <inkml:brush xml:id="br0">
      <inkml:brushProperty name="width" value="0.035" units="cm"/>
      <inkml:brushProperty name="height" value="0.035" units="cm"/>
      <inkml:brushProperty name="color" value="#FF0066"/>
    </inkml:brush>
  </inkml:definitions>
  <inkml:trace contextRef="#ctx0" brushRef="#br0">12 755 2793 0 0,'-1'0'22'0'0,"0"0"0"0"0,0 1 1 0 0,1-1-1 0 0,-1 1 0 0 0,0-1 1 0 0,1 0-1 0 0,-1 1 0 0 0,1-1 1 0 0,-1 1-1 0 0,1 0 1 0 0,-1-1-1 0 0,1 1 0 0 0,-1-1 1 0 0,1 1-1 0 0,-1 0 0 0 0,1-1 1 0 0,0 1-1 0 0,-1 0 0 0 0,1-1 1 0 0,0 1-1 0 0,-1 0 1 0 0,1 0-1 0 0,0-1 0 0 0,5 14 15330 0 0,6-21-15196 0 0,-2 0-1 0 0,1-1 0 0 0,-1 1 1 0 0,0-2-1 0 0,0 1 0 0 0,-1-1 1 0 0,10-14-1 0 0,35-35 415 0 0,11 5-42 0 0,3 3 0 0 0,95-54 0 0 0,156-67 315 0 0,-296 160-783 0 0,191-86 621 0 0,-114 54-673 0 0,100-59 0 0 0,-199 102-25 0 0,1 0 0 0 0,-1 0-1 0 0,0 0 1 0 0,0 0 0 0 0,1 0-1 0 0,-1 0 1 0 0,0 0 0 0 0,0 0 0 0 0,1-1-1 0 0,-1 1 1 0 0,0 0 0 0 0,0 0-1 0 0,1 0 1 0 0,-1 0 0 0 0,0 0-1 0 0,0 0 1 0 0,0-1 0 0 0,1 1-1 0 0,-1 0 1 0 0,0 0 0 0 0,0 0-1 0 0,0 0 1 0 0,0-1 0 0 0,1 1-1 0 0,-1 0 1 0 0,0 0 0 0 0,0 0-1 0 0,0-1 1 0 0,0 1 0 0 0,0 0-1 0 0,0 0 1 0 0,0-1 0 0 0,0 1-1 0 0,0 0 1 0 0,0 0 0 0 0,0-1-1 0 0,0 1 1 0 0,0 0 0 0 0,0 0 0 0 0,0-1-1 0 0,0 1 1 0 0,0 0 0 0 0,0 0-1 0 0,0-1 1 0 0,0 1 0 0 0,0 0-1 0 0,0 0 1 0 0,0-1 0 0 0,0 1-1 0 0,0 0 1 0 0,-1 0 0 0 0,1 0-1 0 0,0-1 1 0 0,0 1 0 0 0,0 0-1 0 0,0 0 1 0 0,-1 0 0 0 0,1 0-1 0 0,0-1 1 0 0,0 1 0 0 0,0 0-1 0 0,-1 0 1 0 0,1 0 0 0 0,0 0-1 0 0,0 0 1 0 0,-1 0 0 0 0,1 0 0 0 0,0-1-1 0 0,-1 1 1 0 0,-18-3-2585 0 0,0 6-4611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4.305"/>
    </inkml:context>
    <inkml:brush xml:id="br0">
      <inkml:brushProperty name="width" value="0.035" units="cm"/>
      <inkml:brushProperty name="height" value="0.035" units="cm"/>
      <inkml:brushProperty name="color" value="#FF0066"/>
    </inkml:brush>
  </inkml:definitions>
  <inkml:trace contextRef="#ctx0" brushRef="#br0">125 13 2272 0 0,'0'-1'85'0'0,"0"0"-1"0"0,1 0 0 0 0,-1 1 0 0 0,0-1 1 0 0,1 0-1 0 0,-1 1 0 0 0,0-1 0 0 0,1 1 1 0 0,-1-1-1 0 0,1 0 0 0 0,-1 1 0 0 0,1-1 1 0 0,-1 1-1 0 0,1 0 0 0 0,0-1 0 0 0,-1 1 1 0 0,1-1-1 0 0,0 1 0 0 0,-1 0 0 0 0,1-1 1 0 0,0 1-1 0 0,-1 0 0 0 0,1 0 0 0 0,0-1 1 0 0,-1 1-1 0 0,1 0 0 0 0,0 0 0 0 0,0 0 1 0 0,-1 0-1 0 0,1 0 0 0 0,0 0 0 0 0,0 0 1 0 0,-1 0-1 0 0,1 1 0 0 0,0-1 0 0 0,-1 0 1 0 0,1 0-1 0 0,0 0 0 0 0,-1 1 0 0 0,1-1 1 0 0,0 0-1 0 0,-1 1 0 0 0,1-1 0 0 0,0 1 1 0 0,-1-1-1 0 0,1 1 0 0 0,-1-1 0 0 0,1 1 1 0 0,-1-1-1 0 0,1 1 0 0 0,-1-1 0 0 0,1 1 1 0 0,-1 0-1 0 0,0-1 0 0 0,1 1 0 0 0,-1 0 1 0 0,0-1-1 0 0,0 1 0 0 0,1 0 0 0 0,-1 0 1 0 0,0-1-1 0 0,0 1 0 0 0,0 1 0 0 0,-2 15 472 0 0,-1-1-1 0 0,0 0 0 0 0,-1 0 0 0 0,-1 0 1 0 0,-1 0-1 0 0,-11 22 0 0 0,2-4-243 0 0,-7 22-203 0 0,-1-2-259 0 0,3 1-1 0 0,-17 71 1 0 0,37-112-675 0 0,0-14 740 0 0,0 1 0 0 0,0-1 0 0 0,0 0 0 0 0,1 0 1 0 0,-1 1-1 0 0,0-1 0 0 0,0 0 0 0 0,1 0 0 0 0,-1 0 0 0 0,0 0 0 0 0,0 1 0 0 0,1-1 1 0 0,-1 0-1 0 0,0 0 0 0 0,0 0 0 0 0,1 0 0 0 0,-1 0 0 0 0,0 0 0 0 0,0 0 0 0 0,1 0 1 0 0,-1 0-1 0 0,0 0 0 0 0,1 0 0 0 0,-1 0 0 0 0,0 0 0 0 0,0 0 0 0 0,1 0 0 0 0,-1 0 1 0 0,0 0-1 0 0,1 0 0 0 0,-1 0 0 0 0,0 0 0 0 0,0-1 0 0 0,1 1 0 0 0,-1 0 0 0 0,0 0 1 0 0,0 0-1 0 0,0 0 0 0 0,1-1 0 0 0,-1 1 0 0 0,0 0 0 0 0,0 0 0 0 0,0 0 0 0 0,1-1 1 0 0,-1 1-1 0 0,0 0 0 0 0,9-7-2821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4.787"/>
    </inkml:context>
    <inkml:brush xml:id="br0">
      <inkml:brushProperty name="width" value="0.035" units="cm"/>
      <inkml:brushProperty name="height" value="0.035" units="cm"/>
      <inkml:brushProperty name="color" value="#FF0066"/>
    </inkml:brush>
  </inkml:definitions>
  <inkml:trace contextRef="#ctx0" brushRef="#br0">503 152 8866 0 0,'1'-1'-102'0'0,"0"1"0"0"0,0 0 1 0 0,0-1-1 0 0,0 0 0 0 0,0 1 0 0 0,0-1 1 0 0,0 0-1 0 0,0 1 0 0 0,0-1 0 0 0,0 0 1 0 0,0 0-1 0 0,-1 0 0 0 0,1 1 0 0 0,0-1 1 0 0,0 0-1 0 0,-1 0 0 0 0,1 0 1 0 0,-1-1-1 0 0,1 1 0 0 0,-1 0 0 0 0,1 0 1 0 0,-1 0-1 0 0,0 0 0 0 0,1 0 0 0 0,-1 0 1 0 0,0-1-1 0 0,0 1 0 0 0,0 0 0 0 0,0 0 1 0 0,0 0-1 0 0,0-1 0 0 0,0 1 0 0 0,-1 0 1 0 0,1 0-1 0 0,0 0 0 0 0,-1 0 0 0 0,1 0 1 0 0,0-1-1 0 0,-1 1 0 0 0,0 0 0 0 0,1 0 1 0 0,-1 0-1 0 0,0 0 0 0 0,1 0 0 0 0,-1 1 1 0 0,0-1-1 0 0,0 0 0 0 0,0 0 0 0 0,0 0 1 0 0,1 1-1 0 0,-1-1 0 0 0,0 0 1 0 0,0 1-1 0 0,-2-1 0 0 0,-33-15 1058 0 0,-2 3 1 0 0,0 1-1 0 0,-50-9 0 0 0,-3-2 1064 0 0,79 19-1640 0 0,-1 1 0 0 0,0 0 0 0 0,0 1 0 0 0,0 0 0 0 0,0 1 0 0 0,-14 0 0 0 0,23 2-333 0 0,0-1 1 0 0,0 1-1 0 0,0 0 0 0 0,0 0 0 0 0,0 0 0 0 0,0 1 0 0 0,0-1 0 0 0,0 1 1 0 0,1 0-1 0 0,-1 0 0 0 0,1 0 0 0 0,-1 0 0 0 0,1 1 0 0 0,0 0 0 0 0,-1-1 1 0 0,2 1-1 0 0,-1 0 0 0 0,0 1 0 0 0,0-1 0 0 0,1 0 0 0 0,0 1 0 0 0,0-1 1 0 0,-2 5-1 0 0,-2 4 52 0 0,2 1 1 0 0,-1-1-1 0 0,2 1 1 0 0,-1 0-1 0 0,2 0 1 0 0,0 1-1 0 0,0-1 1 0 0,2 0-1 0 0,-1 0 1 0 0,2 1-1 0 0,-1-1 1 0 0,2 0-1 0 0,0 1 1 0 0,1-1-1 0 0,6 19 1 0 0,-7-25 13 0 0,0 0-1 0 0,1 0 1 0 0,0 0 0 0 0,1 0 0 0 0,-1 0 0 0 0,1-1-1 0 0,1 0 1 0 0,-1 0 0 0 0,1 0 0 0 0,0 0 0 0 0,0-1 0 0 0,1 0-1 0 0,0 0 1 0 0,0 0 0 0 0,0-1 0 0 0,0 0 0 0 0,1 0-1 0 0,-1 0 1 0 0,1-1 0 0 0,0 0 0 0 0,0 0 0 0 0,0-1 0 0 0,0 0-1 0 0,1 0 1 0 0,-1-1 0 0 0,1 0 0 0 0,-1 0 0 0 0,12-1-1 0 0,-2-1-51 0 0,-1-1-1 0 0,1 0 1 0 0,-1-2-1 0 0,0 0 0 0 0,0 0 1 0 0,0-2-1 0 0,-1 0 1 0 0,0-1-1 0 0,23-13 0 0 0,-28 14-223 0 0,0-1-1 0 0,0 0 1 0 0,0 0 0 0 0,-1-1-1 0 0,0 0 1 0 0,-1-1-1 0 0,0 0 1 0 0,0 0-1 0 0,-1-1 1 0 0,0 1-1 0 0,0-2 1 0 0,-1 1 0 0 0,8-22-1 0 0,-13 30-79 0 0,0 1-1 0 0,-1-1 1 0 0,1 1-1 0 0,0-1 1 0 0,-1 1 0 0 0,0-1-1 0 0,1 1 1 0 0,-1-1-1 0 0,0 0 1 0 0,0 1-1 0 0,0-1 1 0 0,0 0 0 0 0,0 1-1 0 0,-1-1 1 0 0,1 1-1 0 0,0-1 1 0 0,-1 0 0 0 0,1 1-1 0 0,-1-1 1 0 0,1 1-1 0 0,-1-1 1 0 0,0 1-1 0 0,0-1 1 0 0,0 1 0 0 0,0 0-1 0 0,0-1 1 0 0,0 1-1 0 0,0 0 1 0 0,0 0-1 0 0,-1-1 1 0 0,0 1 69 0 0,1 1-1 0 0,-1 0 1 0 0,1-1 0 0 0,0 1-1 0 0,-1 0 1 0 0,1 0-1 0 0,-1 0 1 0 0,1 0 0 0 0,-1 0-1 0 0,1 0 1 0 0,-1 1 0 0 0,1-1-1 0 0,0 0 1 0 0,-1 1-1 0 0,1-1 1 0 0,-1 1 0 0 0,1 0-1 0 0,0-1 1 0 0,0 1-1 0 0,-1 0 1 0 0,1 0 0 0 0,0 0-1 0 0,0-1 1 0 0,0 1 0 0 0,0 1-1 0 0,0-1 1 0 0,0 0-1 0 0,0 0 1 0 0,0 0 0 0 0,0 0-1 0 0,1 1 1 0 0,-1-1 0 0 0,0 2-1 0 0,-3 4-78 0 0,1 0-1 0 0,0 0 0 0 0,0 0 1 0 0,1 0-1 0 0,0 1 0 0 0,-2 10 1 0 0,3-13 245 0 0,-5 25-20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5.022"/>
    </inkml:context>
    <inkml:brush xml:id="br0">
      <inkml:brushProperty name="width" value="0.035" units="cm"/>
      <inkml:brushProperty name="height" value="0.035" units="cm"/>
      <inkml:brushProperty name="color" value="#FF0066"/>
    </inkml:brush>
  </inkml:definitions>
  <inkml:trace contextRef="#ctx0" brushRef="#br0">9 50 4321 0 0,'-1'-1'144'0'0,"0"0"0"0"0,1 0 1 0 0,-1 0-1 0 0,0 0 0 0 0,0 0 1 0 0,1 0-1 0 0,-1 0 0 0 0,1 0 0 0 0,-1 0 1 0 0,1-1-1 0 0,-1 1 0 0 0,1 0 1 0 0,0 0-1 0 0,0 0 0 0 0,-1-1 0 0 0,1 1 1 0 0,0 0-1 0 0,0 0 0 0 0,0-1 0 0 0,0 1 1 0 0,1 0-1 0 0,-1 0 0 0 0,0-1 1 0 0,0 1-1 0 0,1 0 0 0 0,-1 0 0 0 0,1 0 1 0 0,-1 0-1 0 0,1-1 0 0 0,-1 1 1 0 0,1 0-1 0 0,0 0 0 0 0,-1 0 0 0 0,1 0 1 0 0,0 0-1 0 0,0 1 0 0 0,0-1 0 0 0,0 0 1 0 0,0 0-1 0 0,0 0 0 0 0,0 1 1 0 0,0-1-1 0 0,0 1 0 0 0,0-1 0 0 0,0 1 1 0 0,1-1-1 0 0,-1 1 0 0 0,0-1 1 0 0,0 1-1 0 0,0 0 0 0 0,1 0 0 0 0,-1 0 1 0 0,2 0-1 0 0,-2 0-156 0 0,0 0 0 0 0,0 1 0 0 0,0-1 0 0 0,1 1 0 0 0,-1-1 0 0 0,0 1 0 0 0,-1-1 0 0 0,1 1 0 0 0,0 0 0 0 0,0-1 0 0 0,0 1 0 0 0,0 0 0 0 0,0 0 0 0 0,-1 0 0 0 0,1 0 0 0 0,0 0 0 0 0,-1 0 0 0 0,1 0 0 0 0,0 0 0 0 0,-1 0 0 0 0,0 0 1 0 0,1 0-1 0 0,-1 0 0 0 0,0 0 0 0 0,1 0 0 0 0,-1 0 0 0 0,0 0 0 0 0,0 1 0 0 0,0-1 0 0 0,0 0 0 0 0,0 0 0 0 0,0 0 0 0 0,0 2 0 0 0,-3 40-4009 0 0,0-23 706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5.288"/>
    </inkml:context>
    <inkml:brush xml:id="br0">
      <inkml:brushProperty name="width" value="0.035" units="cm"/>
      <inkml:brushProperty name="height" value="0.035" units="cm"/>
      <inkml:brushProperty name="color" value="#FF0066"/>
    </inkml:brush>
  </inkml:definitions>
  <inkml:trace contextRef="#ctx0" brushRef="#br0">1 1 5409 0 0,'0'1'6'0'0,"0"-1"-1"0"0,-1 1 1 0 0,1-1 0 0 0,0 1-1 0 0,0 0 1 0 0,0-1-1 0 0,0 1 1 0 0,1-1-1 0 0,-1 1 1 0 0,0 0 0 0 0,0-1-1 0 0,0 1 1 0 0,0-1-1 0 0,1 1 1 0 0,-1-1 0 0 0,0 1-1 0 0,0-1 1 0 0,1 1-1 0 0,-1-1 1 0 0,0 1-1 0 0,1-1 1 0 0,-1 1 0 0 0,1-1-1 0 0,-1 1 1 0 0,1-1-1 0 0,-1 0 1 0 0,1 1 0 0 0,-1-1-1 0 0,1 0 1 0 0,-1 0-1 0 0,2 1 1 0 0,25 18-1173 0 0,-15-11 942 0 0,-7-4 213 0 0,0 2 0 0 0,0-1 1 0 0,0 0-1 0 0,-1 1 0 0 0,0 0 1 0 0,0 0-1 0 0,0 0 1 0 0,-1 1-1 0 0,0-1 0 0 0,0 1 1 0 0,0 0-1 0 0,-1 0 1 0 0,0 0-1 0 0,-1 0 0 0 0,2 13 1 0 0,0 13 1099 0 0,-1 0 1 0 0,-4 42 0 0 0,0-23-427 0 0,0 131-945 0 0,1-136-2491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5.632"/>
    </inkml:context>
    <inkml:brush xml:id="br0">
      <inkml:brushProperty name="width" value="0.035" units="cm"/>
      <inkml:brushProperty name="height" value="0.035" units="cm"/>
      <inkml:brushProperty name="color" value="#FF0066"/>
    </inkml:brush>
  </inkml:definitions>
  <inkml:trace contextRef="#ctx0" brushRef="#br0">1 17 2529 0 0,'3'1'-27'0'0,"0"0"0"0"0,0 0 1 0 0,0 0-1 0 0,0 0 1 0 0,0-1-1 0 0,1 1 0 0 0,-1-1 1 0 0,0 0-1 0 0,1 0 1 0 0,-1 0-1 0 0,0 0 0 0 0,0-1 1 0 0,4 0-1 0 0,29 1-714 0 0,-35 0 704 0 0,-1 0 0 0 0,1 1 0 0 0,0-1 1 0 0,0 1-1 0 0,0-1 0 0 0,0 1 0 0 0,0-1 0 0 0,-1 1 0 0 0,1 0 1 0 0,0-1-1 0 0,0 1 0 0 0,-1 0 0 0 0,1 0 0 0 0,-1 0 0 0 0,1-1 0 0 0,-1 1 1 0 0,1 0-1 0 0,-1 0 0 0 0,1 0 0 0 0,-1 0 0 0 0,0 0 0 0 0,1 0 1 0 0,-1 0-1 0 0,0 0 0 0 0,0 0 0 0 0,0 0 0 0 0,0 0 0 0 0,0 0 0 0 0,0 1 1 0 0,-7 36 2003 0 0,-6-10 403 0 0,10-27-1868 0 0,5-11-899 0 0,4-5-195 0 0,-3 7 355 0 0,0-1 0 0 0,-1 1-1 0 0,0-1 1 0 0,2-15 0 0 0,-4-5 216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5.914"/>
    </inkml:context>
    <inkml:brush xml:id="br0">
      <inkml:brushProperty name="width" value="0.035" units="cm"/>
      <inkml:brushProperty name="height" value="0.035" units="cm"/>
      <inkml:brushProperty name="color" value="#FF0066"/>
    </inkml:brush>
  </inkml:definitions>
  <inkml:trace contextRef="#ctx0" brushRef="#br0">72 7 3105 0 0,'1'-1'5'0'0,"0"1"1"0"0,1-1 0 0 0,-1 0 0 0 0,0 1 0 0 0,0-1 0 0 0,0 1-1 0 0,1-1 1 0 0,-1 1 0 0 0,0 0 0 0 0,1-1 0 0 0,-1 1-1 0 0,0 0 1 0 0,1 0 0 0 0,-1 0 0 0 0,0 0 0 0 0,1 0 0 0 0,-1 0-1 0 0,0 0 1 0 0,1 1 0 0 0,-1-1 0 0 0,0 0 0 0 0,1 1-1 0 0,-1-1 1 0 0,0 1 0 0 0,0-1 0 0 0,0 1 0 0 0,1 0 0 0 0,1 1-1 0 0,-1 1 20 0 0,-1-1 0 0 0,1 1-1 0 0,-1-1 1 0 0,0 1 0 0 0,1 0-1 0 0,-1-1 1 0 0,0 1 0 0 0,-1 0-1 0 0,1 0 1 0 0,0 0 0 0 0,-1 0-1 0 0,1 4 1 0 0,-1 13 272 0 0,0-1 0 0 0,-1 0-1 0 0,-4 20 1 0 0,5-37-253 0 0,-69 423 6073 0 0,25-165-5642 0 0,43-256-731 0 0,-3 29 537 0 0,4-32-440 0 0,0 0-1 0 0,0 0 0 0 0,0 0 0 0 0,0 0 0 0 0,0 0 0 0 0,0 0 0 0 0,0 0 1 0 0,0 1-1 0 0,0-1 0 0 0,0 0 0 0 0,1 0 0 0 0,-1 0 0 0 0,0 0 0 0 0,1 0 1 0 0,-1 0-1 0 0,1 0 0 0 0,-1 0 0 0 0,1 0 0 0 0,0 0 0 0 0,-1-1 0 0 0,1 1 1 0 0,1 1-1 0 0,2-1-3181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6.181"/>
    </inkml:context>
    <inkml:brush xml:id="br0">
      <inkml:brushProperty name="width" value="0.035" units="cm"/>
      <inkml:brushProperty name="height" value="0.035" units="cm"/>
      <inkml:brushProperty name="color" value="#FF0066"/>
    </inkml:brush>
  </inkml:definitions>
  <inkml:trace contextRef="#ctx0" brushRef="#br0">1 0 8410 0 0,'5'2'-121'0'0,"20"7"-193"0"0,-25-9 321 0 0,1 0 1 0 0,-1 1-1 0 0,0-1 0 0 0,0 0 1 0 0,1 0-1 0 0,-1 0 1 0 0,0 0-1 0 0,1 0 0 0 0,-1 0 1 0 0,0 1-1 0 0,0-1 0 0 0,1 0 1 0 0,-1 0-1 0 0,0 0 0 0 0,0 1 1 0 0,0-1-1 0 0,1 0 0 0 0,-1 0 1 0 0,0 1-1 0 0,0-1 0 0 0,0 0 1 0 0,0 1-1 0 0,1-1 0 0 0,-1 0 1 0 0,0 0-1 0 0,0 1 0 0 0,0-1 1 0 0,0 0-1 0 0,0 1 0 0 0,0-1 1 0 0,0 0-1 0 0,0 1 0 0 0,0-1 1 0 0,0 0-1 0 0,0 1 0 0 0,0-1 1 0 0,0 0-1 0 0,0 1 1 0 0,0-1-1 0 0,-1 0 0 0 0,1 0 1 0 0,0 1-1 0 0,0-1 0 0 0,0 0 1 0 0,0 1-1 0 0,0-1 0 0 0,-1 0 1 0 0,1 0-1 0 0,0 0 0 0 0,0 1 1 0 0,-1-1-1 0 0,1 0 0 0 0,0 0 1 0 0,0 0-1 0 0,-1 1 0 0 0,1-1 1 0 0,0 0-1 0 0,0 0 0 0 0,-1 0 1 0 0,1 0-1 0 0,0 0 0 0 0,-1 0 1 0 0,1 1-1 0 0,0-1 0 0 0,-1 0 1 0 0,1 0-1 0 0,-3-1-656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39:51.270"/>
    </inkml:context>
    <inkml:brush xml:id="br0">
      <inkml:brushProperty name="width" value="0.035" units="cm"/>
      <inkml:brushProperty name="height" value="0.035" units="cm"/>
      <inkml:brushProperty name="color" value="#FF0066"/>
    </inkml:brush>
  </inkml:definitions>
  <inkml:trace contextRef="#ctx0" brushRef="#br0">421 1 4665 0 0,'3'5'126'0'0,"0"0"1"0"0,0 0-1 0 0,0 1 1 0 0,-1-1-1 0 0,0 1 1 0 0,0 0-1 0 0,0-1 0 0 0,-1 1 1 0 0,1 10-1 0 0,9 139 1569 0 0,-7 0 1 0 0,-18 186-1 0 0,3-143-171 0 0,-77 1437 2597 0 0,-86 100-3057 0 0,95-1050-267 0 0,45-415-770 0 0,-24 329 597 0 0,57-587-587 0 0,2 43 123 0 0,-1-52-155 0 0,0 0 0 0 0,0-1 1 0 0,0 1-1 0 0,1-1 1 0 0,-1 1-1 0 0,1 0 0 0 0,0-1 1 0 0,0 1-1 0 0,0-1 1 0 0,0 1-1 0 0,0-1 0 0 0,1 0 1 0 0,-1 1-1 0 0,1-1 0 0 0,-1 0 1 0 0,3 2-1 0 0,-2-3-25 0 0,-1-1 0 0 0,0 1-1 0 0,1-1 1 0 0,-1 1 0 0 0,1-1 0 0 0,-1 0-1 0 0,0 1 1 0 0,1-1 0 0 0,-1 0 0 0 0,1 0-1 0 0,-1 0 1 0 0,1 0 0 0 0,-1 0 0 0 0,1-1 0 0 0,-1 1-1 0 0,1 0 1 0 0,-1-1 0 0 0,0 1 0 0 0,3-2-1 0 0,33-15-683 0 0,-7 3 457 0 0,80-10 537 0 0,178-15 0 0 0,-91 16-173 0 0,680-51 142 0 0,-766 68-235 0 0,1119-12 1243 0 0,-611 70-1069 0 0,91 3-193 0 0,-406-33 1136 0 0,-182-10-1074 0 0,0-4 1 0 0,200-14-1 0 0,-267-5-54 0 0,-46 8-13 0 0,1 1 0 0 0,0 0 0 0 0,0 0 0 0 0,0 1-1 0 0,0 1 1 0 0,1-1 0 0 0,-1 2 0 0 0,18 2 0 0 0,-27-3-28 0 0,-1 0 0 0 0,0 0 0 0 0,1 1 0 0 0,-1-1-1 0 0,1 0 1 0 0,-1 0 0 0 0,1 0 0 0 0,-1 0 0 0 0,1 1 0 0 0,-1-1 0 0 0,1 0 0 0 0,-1 0 0 0 0,1 0 0 0 0,-1 0 0 0 0,1 0 0 0 0,-1 0 0 0 0,1 0 0 0 0,-1-1 0 0 0,1 1 0 0 0,-1 0 0 0 0,1 0 0 0 0,-1 0 0 0 0,1 0 0 0 0,-1-1 0 0 0,1 1 0 0 0,-1 0 0 0 0,1 0 0 0 0,-1-1 0 0 0,1 0 0 0 0,-5-15-1422 0 0,-1 2 991 0 0,-14-63-3430 0 0,10 32-1787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6.447"/>
    </inkml:context>
    <inkml:brush xml:id="br0">
      <inkml:brushProperty name="width" value="0.035" units="cm"/>
      <inkml:brushProperty name="height" value="0.035" units="cm"/>
      <inkml:brushProperty name="color" value="#FF0066"/>
    </inkml:brush>
  </inkml:definitions>
  <inkml:trace contextRef="#ctx0" brushRef="#br0">164 0 2272 0 0,'-1'1'283'0'0,"1"-1"-1"0"0,-1 1 0 0 0,1 0 0 0 0,-1-1 0 0 0,1 1 0 0 0,-1 0 0 0 0,1-1 0 0 0,-1 1 0 0 0,1 0 0 0 0,-1 0 0 0 0,1-1 0 0 0,0 1 0 0 0,0 0 0 0 0,-1 0 0 0 0,1 0 0 0 0,0-1 0 0 0,0 1 0 0 0,0 0 0 0 0,0 0 0 0 0,0 0 0 0 0,0 0 0 0 0,0-1 0 0 0,0 1 0 0 0,0 0 0 0 0,1 0 0 0 0,-1 0 0 0 0,1 1 0 0 0,10 36-833 0 0,2 9-232 0 0,-15-5 1446 0 0,-2 0 0 0 0,-2 0 1 0 0,-2-1-1 0 0,-1 0 0 0 0,-18 45 0 0 0,-1 14 630 0 0,-8 35-20 0 0,-2 5-993 0 0,16-46-2931 0 0,19-79-691 0 0,4-4-844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16.708"/>
    </inkml:context>
    <inkml:brush xml:id="br0">
      <inkml:brushProperty name="width" value="0.035" units="cm"/>
      <inkml:brushProperty name="height" value="0.035" units="cm"/>
      <inkml:brushProperty name="color" value="#FF0066"/>
    </inkml:brush>
  </inkml:definitions>
  <inkml:trace contextRef="#ctx0" brushRef="#br0">195 0 13883 0 0,'-23'33'1409'0'0,"21"-27"-1701"0"0,-1 0-1 0 0,2 0 1 0 0,-1 0 0 0 0,1 0-1 0 0,0 0 1 0 0,0 0 0 0 0,1 10-1 0 0,-30 252-2362 0 0,-45 131 4936 0 0,37-212-730 0 0,33-164-1428 0 0,-6 47 695 0 0,10-65-933 0 0,1-1 0 0 0,0 1 0 0 0,0 0 0 0 0,0 0 0 0 0,1 0-1 0 0,0 0 1 0 0,0 0 0 0 0,0-1 0 0 0,0 1 0 0 0,1 0 0 0 0,3 6 0 0 0,4 0-4821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20.565"/>
    </inkml:context>
    <inkml:brush xml:id="br0">
      <inkml:brushProperty name="width" value="0.035" units="cm"/>
      <inkml:brushProperty name="height" value="0.035" units="cm"/>
      <inkml:brushProperty name="color" value="#FF0066"/>
    </inkml:brush>
  </inkml:definitions>
  <inkml:trace contextRef="#ctx0" brushRef="#br0">482 64 2529 0 0,'-3'-2'51'0'0,"1"0"0"0"0,-1-1 1 0 0,1 1-1 0 0,-1-1 1 0 0,1 1-1 0 0,0-1 1 0 0,0 0-1 0 0,-2-5 0 0 0,3 6 45 0 0,0 0-1 0 0,0 0 0 0 0,0 0 0 0 0,0 0 0 0 0,-1 0 0 0 0,1 1 0 0 0,0-1 0 0 0,-1 0 1 0 0,1 1-1 0 0,-1-1 0 0 0,0 1 0 0 0,1-1 0 0 0,-1 1 0 0 0,0 0 0 0 0,0 0 0 0 0,0 0 1 0 0,0 0-1 0 0,0 0 0 0 0,0 0 0 0 0,0 1 0 0 0,0-1 0 0 0,0 1 0 0 0,0-1 0 0 0,-1 1 1 0 0,1 0-1 0 0,-3 0 0 0 0,-9 1 328 0 0,0 0-1 0 0,0 2 1 0 0,1-1-1 0 0,-1 2 1 0 0,1 0 0 0 0,-1 0-1 0 0,1 2 1 0 0,1-1 0 0 0,-1 2-1 0 0,1-1 1 0 0,-13 10 0 0 0,-18 16-609 0 0,-61 55 0 0 0,82-68 144 0 0,9-7-51 0 0,7-8 104 0 0,0 0 1 0 0,0 1 0 0 0,1 0 0 0 0,0 0-1 0 0,0 0 1 0 0,0 1 0 0 0,0 0 0 0 0,1-1-1 0 0,-5 11 1 0 0,9-16 11 0 0,0 1-1 0 0,1-1 1 0 0,-1 1-1 0 0,0 0 1 0 0,1-1-1 0 0,-1 1 1 0 0,0-1-1 0 0,1 0 1 0 0,-1 1-1 0 0,1-1 1 0 0,-1 1-1 0 0,1-1 1 0 0,-1 0-1 0 0,1 1 1 0 0,-1-1-1 0 0,1 0 1 0 0,0 1-1 0 0,-1-1 1 0 0,1 0-1 0 0,-1 0 1 0 0,1 0-1 0 0,0 0 1 0 0,-1 1-1 0 0,1-1 1 0 0,-1 0-1 0 0,1 0 1 0 0,0 0-1 0 0,-1 0 1 0 0,1 0-1 0 0,0-1 1 0 0,-1 1 0 0 0,1 0-1 0 0,0 0 1 0 0,25-2 71 0 0,18-6-98 0 0,-16 3 83 0 0,0 0-1 0 0,0 2 0 0 0,0 1 1 0 0,45 3-1 0 0,-67-1-86 0 0,1 1 0 0 0,-1 0 0 0 0,0 0-1 0 0,0 0 1 0 0,0 1 0 0 0,0 0 0 0 0,0 0-1 0 0,0 1 1 0 0,-1 0 0 0 0,1 0 0 0 0,-1 0-1 0 0,1 1 1 0 0,-1-1 0 0 0,0 1 0 0 0,-1 0-1 0 0,1 1 1 0 0,-1-1 0 0 0,0 1 0 0 0,0 0-1 0 0,0 0 1 0 0,0 0 0 0 0,-1 1 0 0 0,0-1-1 0 0,0 1 1 0 0,-1 0 0 0 0,3 7 0 0 0,-3-6-54 0 0,0-1 0 0 0,-1 1 0 0 0,0-1 0 0 0,0 1 0 0 0,-1-1 0 0 0,0 1 0 0 0,0 0 0 0 0,0-1 1 0 0,-1 1-1 0 0,0-1 0 0 0,0 1 0 0 0,-1-1 0 0 0,-3 9 0 0 0,1-4-14 0 0,-1-1 1 0 0,0 0-1 0 0,-1 0 0 0 0,0 0 1 0 0,-1-1-1 0 0,1 0 0 0 0,-12 11 0 0 0,2-5 418 0 0,-1 0 0 0 0,0-1 0 0 0,-1-1 0 0 0,-1 0 0 0 0,1-2 0 0 0,-2 0 0 0 0,-31 13 0 0 0,47-22-87 0 0,-1-1 0 0 0,1 1 0 0 0,-1-1 0 0 0,0 0 1 0 0,1 0-1 0 0,-1 0 0 0 0,-5 0 0 0 0,10-1-209 0 0,-1 0-1 0 0,1 0 0 0 0,-1 0 1 0 0,1-1-1 0 0,-1 1 0 0 0,1 0 1 0 0,0 0-1 0 0,-1 0 0 0 0,1 0 1 0 0,-1 0-1 0 0,1-1 0 0 0,0 1 1 0 0,-1 0-1 0 0,1 0 0 0 0,0 0 1 0 0,-1-1-1 0 0,1 1 0 0 0,0 0 1 0 0,-1-1-1 0 0,1 1 0 0 0,0 0 1 0 0,0-1-1 0 0,-1 1 0 0 0,1 0 1 0 0,0-1-1 0 0,0 1 0 0 0,0 0 1 0 0,-1-1-1 0 0,1 1 0 0 0,0-1 1 0 0,7-23 460 0 0,37-44-1258 0 0,2 1 0 0 0,3 2 0 0 0,58-57 0 0 0,-59 70-125 0 0,2 1 0 0 0,94-70-1 0 0,-27 42-3493 0 0,-88 62 1555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21.032"/>
    </inkml:context>
    <inkml:brush xml:id="br0">
      <inkml:brushProperty name="width" value="0.035" units="cm"/>
      <inkml:brushProperty name="height" value="0.035" units="cm"/>
      <inkml:brushProperty name="color" value="#FF0066"/>
    </inkml:brush>
  </inkml:definitions>
  <inkml:trace contextRef="#ctx0" brushRef="#br0">391 427 1152 0 0,'15'-15'5832'0'0,"25"-24"-3214"0"0,-24 23-3636 0 0,0-1 0 0 0,-1-1 0 0 0,-1-1 0 0 0,17-27 0 0 0,-29 41 1334 0 0,-1-1 1 0 0,1 0 0 0 0,-1 0 0 0 0,0 0-1 0 0,0 0 1 0 0,0-1 0 0 0,-1 1 0 0 0,0 0-1 0 0,0 0 1 0 0,-1 0 0 0 0,0 0 0 0 0,0 0-1 0 0,0 0 1 0 0,-1 0 0 0 0,1 0 0 0 0,-6-11-1 0 0,1 3 568 0 0,-1 0-1 0 0,0 1 0 0 0,-1 0 0 0 0,-1 0 0 0 0,-16-19 0 0 0,22 28-876 0 0,-1 0 0 0 0,1 0 0 0 0,-1 1 0 0 0,0-1 0 0 0,0 1 0 0 0,-1 0 0 0 0,1 0 1 0 0,0 1-1 0 0,-1-1 0 0 0,0 1 0 0 0,0 0 0 0 0,1 0 0 0 0,-1 1 0 0 0,0 0 0 0 0,-1-1 0 0 0,1 2 0 0 0,-9-2 0 0 0,6 3 19 0 0,1-1-1 0 0,-1 2 1 0 0,1-1 0 0 0,0 1 0 0 0,-1 0-1 0 0,1 0 1 0 0,0 1 0 0 0,0 0 0 0 0,0 0-1 0 0,-12 9 1 0 0,-4 4 50 0 0,1 2 0 0 0,1 1 0 0 0,1 0 0 0 0,0 1 0 0 0,-22 32 0 0 0,23-29 40 0 0,0 1 1 0 0,1 0 0 0 0,1 2 0 0 0,2 0-1 0 0,1 1 1 0 0,0 1 0 0 0,-8 29-1 0 0,21-55-45 0 0,0 0 0 0 0,1 0 0 0 0,-1 0 0 0 0,1 1 0 0 0,-1-1 0 0 0,1 0-1 0 0,0 1 1 0 0,0-1 0 0 0,0 0 0 0 0,1 0 0 0 0,-1 1 0 0 0,0-1 0 0 0,1 0-1 0 0,-1 0 1 0 0,1 1 0 0 0,0-1 0 0 0,0 0 0 0 0,0 0 0 0 0,0 0 0 0 0,0 0 0 0 0,0 0-1 0 0,3 2 1 0 0,-2-1-31 0 0,1-1-1 0 0,0 0 1 0 0,0 0-1 0 0,0 0 1 0 0,0-1 0 0 0,0 1-1 0 0,1-1 1 0 0,-1 0-1 0 0,0 1 1 0 0,1-1-1 0 0,-1-1 1 0 0,1 1-1 0 0,3 0 1 0 0,6 0 0 0 0,0-1 1 0 0,0 0-1 0 0,0 0 0 0 0,0-2 1 0 0,0 0-1 0 0,23-6 0 0 0,-20 2-48 0 0,0-1 0 0 0,0-1-1 0 0,-1 0 1 0 0,0-1 0 0 0,-1 0-1 0 0,0-1 1 0 0,0-1 0 0 0,-1 0 0 0 0,0-1-1 0 0,15-20 1 0 0,-14 16-138 0 0,-2 0 0 0 0,0-1 0 0 0,-1 0 0 0 0,-1-1 0 0 0,-1 0 0 0 0,0 0 0 0 0,-1-1 0 0 0,8-31 0 0 0,-14 44-246 0 0,-1 0 0 0 0,0 0 1 0 0,-1 0-1 0 0,1 0 1 0 0,-1-1-1 0 0,-2-9 1 0 0,-4-6-5257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37.999"/>
    </inkml:context>
    <inkml:brush xml:id="br0">
      <inkml:brushProperty name="width" value="0.035" units="cm"/>
      <inkml:brushProperty name="height" value="0.035" units="cm"/>
      <inkml:brushProperty name="color" value="#004F8B"/>
    </inkml:brush>
  </inkml:definitions>
  <inkml:trace contextRef="#ctx0" brushRef="#br0">432 714 8410 0 0,'-1'0'151'0'0,"0"0"1"0"0,0 0 0 0 0,0 0 0 0 0,-1 0-1 0 0,1 0 1 0 0,0 0 0 0 0,0 0-1 0 0,0 0 1 0 0,0 0 0 0 0,0-1-1 0 0,0 1 1 0 0,-1 0 0 0 0,1-1 0 0 0,0 1-1 0 0,0-1 1 0 0,0 1 0 0 0,0-1-1 0 0,0 0 1 0 0,0 1 0 0 0,1-1-1 0 0,-1 0 1 0 0,0 0 0 0 0,0 0 0 0 0,0 0-1 0 0,1 1 1 0 0,-1-1 0 0 0,0 0-1 0 0,1 0 1 0 0,-1-2 0 0 0,-1-1 312 0 0,1 1 0 0 0,-1-1 1 0 0,1 0-1 0 0,0 0 0 0 0,1 0 1 0 0,-1 0-1 0 0,1 0 0 0 0,0-5 1 0 0,24 123 1650 0 0,-19-58-2010 0 0,-3 0 0 0 0,-2 0 0 0 0,-8 68 0 0 0,-38 164 306 0 0,26-177-21 0 0,19-105-358 0 0,0 1 0 0 0,1 0 0 0 0,0-1 0 0 0,0 1 0 0 0,0 0 0 0 0,1-1 0 0 0,0 1 0 0 0,0-1 0 0 0,0 1 0 0 0,1-1 0 0 0,0 1-1 0 0,0-1 1 0 0,1 0 0 0 0,0 0 0 0 0,7 11 0 0 0,-4-9-84 0 0,1 0 0 0 0,0 0 0 0 0,0 0 0 0 0,1-1 0 0 0,0 0 0 0 0,0-1 0 0 0,0 0 0 0 0,1 0-1 0 0,14 7 1 0 0,-3-4-12 0 0,0-1 0 0 0,1-1 0 0 0,-1 0 0 0 0,2-1-1 0 0,-1-2 1 0 0,0 0 0 0 0,1-1 0 0 0,0-1-1 0 0,30-2 1 0 0,232-31 10 0 0,78-4 115 0 0,344 70-470 0 0,-279-6 359 0 0,-403-28 67 0 0,1568 44 482 0 0,1056-28 710 0 0,342 81-781 0 0,-1903-59-256 0 0,1223 26 488 0 0,-1264-91-349 0 0,-331 2-217 0 0,0 34-83 0 0,-153 31-347 0 0,-451-31 266 0 0,-44-4 61 0 0,386 23-64 0 0,-433-29 65 0 0,83-2-149 0 0,-93 1 144 0 0,-1 0-1 0 0,0-1 0 0 0,1 0 0 0 0,-1 0 1 0 0,0-1-1 0 0,0 0 0 0 0,-1-1 0 0 0,14-7 1 0 0,-18 8 10 0 0,0-1 0 0 0,0 0 0 0 0,0 0 0 0 0,-1 0 0 0 0,1 0 0 0 0,-1-1 0 0 0,0 0 0 0 0,0 1 0 0 0,-1-1 0 0 0,1 0 0 0 0,-1 0 0 0 0,0 0 0 0 0,0-1-1 0 0,-1 1 1 0 0,0 0 0 0 0,0-1 0 0 0,1-5 0 0 0,1-16-22 0 0,-2 1 0 0 0,-1-32 0 0 0,0 49 21 0 0,-5-93-266 0 0,-25-140 0 0 0,-39-98-436 0 0,46 238 667 0 0,7 13 39 0 0,-9-152 0 0 0,20-90-146 0 0,5 287 78 0 0,0 23-33 0 0,-1-1-1 0 0,-1 1 1 0 0,-5-24-1 0 0,7 41 87 0 0,-1 0-1 0 0,0-1 1 0 0,0 1 0 0 0,-1 0-1 0 0,1 0 1 0 0,-1 0 0 0 0,0 0-1 0 0,0 0 1 0 0,0 0-1 0 0,0 0 1 0 0,-1 1 0 0 0,1-1-1 0 0,-1 1 1 0 0,0 0-1 0 0,0-1 1 0 0,0 1 0 0 0,-1 1-1 0 0,1-1 1 0 0,-1 0-1 0 0,1 1 1 0 0,-1 0 0 0 0,-5-3-1 0 0,-30 8 990 0 0,28-9-936 0 0,-1 0 1 0 0,0 0 0 0 0,-1 1-1 0 0,1 1 1 0 0,-1 0 0 0 0,0 0-1 0 0,0 2 1 0 0,-27-3 0 0 0,-118-1 90 0 0,139 6-155 0 0,-744 46-332 0 0,433-18 603 0 0,-994 23 564 0 0,302-81-714 0 0,206 1-422 0 0,-153 26 151 0 0,73 0 384 0 0,-77-49 176 0 0,-169 0-784 0 0,-616 134 312 0 0,1353-51 371 0 0,-589 35 587 0 0,0-67-279 0 0,535-21-880 0 0,-571 44 0 0 0,747 2 244 0 0,-467 36 501 0 0,-2-33-313 0 0,658-27-213 0 0,-458-13 36 0 0,497 5-99 0 0,44 5 13 0 0,0 0 0 0 0,0 2 0 0 0,0-1 0 0 0,0 1 0 0 0,0 1 0 0 0,-1 0-1 0 0,-14 2 1 0 0,25-2 119 0 0,0 1 0 0 0,0-1 0 0 0,1 1 0 0 0,-1-1 0 0 0,0 1 0 0 0,0 0 0 0 0,1-1 0 0 0,-1 1 0 0 0,0 0 0 0 0,1-1 0 0 0,-1 1 0 0 0,1 0 0 0 0,-1 0 0 0 0,1 0 0 0 0,-1-1 0 0 0,1 1 0 0 0,-1 0 0 0 0,1 0 0 0 0,0 0 0 0 0,0 0 0 0 0,-1 0 0 0 0,1 0 0 0 0,0 0 0 0 0,0 0 0 0 0,0 0 0 0 0,0 0 0 0 0,0 0 0 0 0,0-1 0 0 0,0 1 0 0 0,0 0 0 0 0,1 0 0 0 0,-1 0 0 0 0,0 0 0 0 0,0 0 0 0 0,1 1 0 0 0,14 41-26 0 0,-10-33 24 0 0,9 35 48 0 0,-2 1 0 0 0,-2 0 0 0 0,-2 1 0 0 0,-2 0 0 0 0,0 60 1 0 0,-20 237 277 0 0,13-326-319 0 0,-6 41 67 0 0,4-42-50 0 0,1 0 0 0 0,0 0-1 0 0,1 1 1 0 0,1-1 0 0 0,1 0-1 0 0,0 1 1 0 0,4 17 0 0 0,-5-35-76 0 0,0 1 0 0 0,0-1 0 0 0,0 1 0 0 0,1-1 0 0 0,-1 1 0 0 0,0-1 0 0 0,0 1 0 0 0,0-1 0 0 0,1 1 0 0 0,-1-1 0 0 0,0 1 0 0 0,0-1 0 0 0,1 1 0 0 0,-1-1 0 0 0,0 1 0 0 0,1-1 0 0 0,-1 0 0 0 0,1 1 0 0 0,-1-1 0 0 0,1 0 0 0 0,-1 1 1 0 0,0-1-1 0 0,1 0 0 0 0,-1 1 0 0 0,1-1 0 0 0,-1 0 0 0 0,1 0 0 0 0,0 0 0 0 0,-1 0 0 0 0,1 1 0 0 0,-1-1 0 0 0,1 0 0 0 0,-1 0 0 0 0,1 0 0 0 0,-1 0 0 0 0,1 0 0 0 0,-1 0 0 0 0,1 0 0 0 0,0-1 0 0 0,-1 1 0 0 0,1 0 0 0 0,-1 0 0 0 0,1 0 0 0 0,-1 0 1 0 0,1-1-1 0 0,-1 1 0 0 0,1-1 0 0 0,12-8-7216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38.840"/>
    </inkml:context>
    <inkml:brush xml:id="br0">
      <inkml:brushProperty name="width" value="0.035" units="cm"/>
      <inkml:brushProperty name="height" value="0.035" units="cm"/>
      <inkml:brushProperty name="color" value="#004F8B"/>
    </inkml:brush>
  </inkml:definitions>
  <inkml:trace contextRef="#ctx0" brushRef="#br0">153 1 10426 0 0,'-2'0'167'0'0,"1"0"-1"0"0,-1 0 0 0 0,1 0 0 0 0,-1 0 1 0 0,0 0-1 0 0,1 0 0 0 0,-1 0 0 0 0,1 1 1 0 0,-1-1-1 0 0,1 0 0 0 0,-1 1 1 0 0,1-1-1 0 0,-1 1 0 0 0,1 0 0 0 0,-3 1 1 0 0,2 20-2954 0 0,3-4 2193 0 0,0 32-61 0 0,-3-1 1 0 0,-17 97-1 0 0,-36 96 2292 0 0,22-106-327 0 0,26-112-1416 0 0,-1 10-3049 0 0,6-22-48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39.295"/>
    </inkml:context>
    <inkml:brush xml:id="br0">
      <inkml:brushProperty name="width" value="0.035" units="cm"/>
      <inkml:brushProperty name="height" value="0.035" units="cm"/>
      <inkml:brushProperty name="color" value="#004F8B"/>
    </inkml:brush>
  </inkml:definitions>
  <inkml:trace contextRef="#ctx0" brushRef="#br0">190 297 8866 0 0,'6'-5'-303'0'0,"0"0"0"0"0,0-1 1 0 0,-1 0-1 0 0,9-12 0 0 0,-13 17 309 0 0,13-17-636 0 0,0 0 0 0 0,0-2 1 0 0,-2 0-1 0 0,0 0 0 0 0,-2-1 1 0 0,0 0-1 0 0,13-45 0 0 0,-22 64 582 0 0,-1 1 0 0 0,1-1 1 0 0,-1 0-1 0 0,0 1 0 0 0,0-1 0 0 0,0 0 0 0 0,0 1 0 0 0,0-1 0 0 0,0 0 0 0 0,0 1 0 0 0,0-1 0 0 0,0 0 0 0 0,-1 1 0 0 0,1-1 0 0 0,-1 0 0 0 0,0 1 0 0 0,1-1 0 0 0,-1 1 0 0 0,0-1 0 0 0,0 1 0 0 0,0 0 0 0 0,0-1 0 0 0,0 1 0 0 0,0 0 0 0 0,0-1 0 0 0,0 1 0 0 0,-2-1 0 0 0,0 0 145 0 0,0 1 0 0 0,0 0 0 0 0,0 0 0 0 0,0 0 0 0 0,-1 1 1 0 0,1-1-1 0 0,0 1 0 0 0,0 0 0 0 0,-1-1 0 0 0,1 1 0 0 0,0 1 1 0 0,-1-1-1 0 0,-2 1 0 0 0,-10 2 1064 0 0,1 1 0 0 0,0 0 0 0 0,0 1 0 0 0,-27 13 0 0 0,30-10-960 0 0,-1 1 1 0 0,1 0-1 0 0,0 1 1 0 0,1 0-1 0 0,0 1 1 0 0,1 0-1 0 0,0 1 1 0 0,1 0-1 0 0,0 0 1 0 0,1 1-1 0 0,0 0 1 0 0,1 1-1 0 0,0 0 1 0 0,-6 22-1 0 0,8-23 453 0 0,1 1 0 0 0,1 0 0 0 0,0-1 0 0 0,1 1-1 0 0,0 21 1 0 0,2-33-602 0 0,-1 0-1 0 0,1 1 0 0 0,0-1 1 0 0,0 0-1 0 0,0 0 0 0 0,0 0 1 0 0,0 0-1 0 0,1 0 0 0 0,-1 1 1 0 0,1-1-1 0 0,-1 0 0 0 0,1 0 1 0 0,0 0-1 0 0,0 0 1 0 0,0 0-1 0 0,0-1 0 0 0,0 1 1 0 0,0 0-1 0 0,0 0 0 0 0,1-1 1 0 0,-1 1-1 0 0,1 0 0 0 0,-1-1 1 0 0,1 0-1 0 0,0 1 0 0 0,-1-1 1 0 0,1 0-1 0 0,0 0 0 0 0,0 0 1 0 0,0 0-1 0 0,0 0 1 0 0,0 0-1 0 0,0 0 0 0 0,0-1 1 0 0,0 1-1 0 0,0-1 0 0 0,0 0 1 0 0,0 1-1 0 0,1-1 0 0 0,-1 0 1 0 0,0 0-1 0 0,0-1 0 0 0,0 1 1 0 0,0 0-1 0 0,0-1 1 0 0,3 0-1 0 0,5-1-306 0 0,0-1 1 0 0,-1-1-1 0 0,1 1 1 0 0,-1-1-1 0 0,0-1 1 0 0,0 0-1 0 0,-1 0 0 0 0,14-10 1 0 0,108-110-6954 0 0,-108 101 3735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39.654"/>
    </inkml:context>
    <inkml:brush xml:id="br0">
      <inkml:brushProperty name="width" value="0.035" units="cm"/>
      <inkml:brushProperty name="height" value="0.035" units="cm"/>
      <inkml:brushProperty name="color" value="#004F8B"/>
    </inkml:brush>
  </inkml:definitions>
  <inkml:trace contextRef="#ctx0" brushRef="#br0">8 79 2272 0 0,'2'-6'203'0'0,"1"-1"-1"0"0,0 1 1 0 0,0 0 0 0 0,0 0-1 0 0,1 0 1 0 0,0 0-1 0 0,0 1 1 0 0,1 0-1 0 0,0 0 1 0 0,0 0-1 0 0,0 0 1 0 0,8-5-1 0 0,-13 11-27 0 0,1 0 0 0 0,-1 0 1 0 0,1 0-1 0 0,-1 0 0 0 0,0 0 0 0 0,1 0 1 0 0,-1 0-1 0 0,0 0 0 0 0,0 0 0 0 0,0 0 1 0 0,0 0-1 0 0,0 0 0 0 0,0 0 0 0 0,0 0 0 0 0,0 0 1 0 0,0 0-1 0 0,0 0 0 0 0,0 0 0 0 0,-1 0 1 0 0,1 0-1 0 0,0 0 0 0 0,-1 1 0 0 0,-7 33 2254 0 0,-12 13-3484 0 0,17-43 427 0 0,0-1 1 0 0,0 1 0 0 0,0 0-1 0 0,-1-1 1 0 0,0 1 0 0 0,-8 6-1 0 0,4-5-424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0.753"/>
    </inkml:context>
    <inkml:brush xml:id="br0">
      <inkml:brushProperty name="width" value="0.035" units="cm"/>
      <inkml:brushProperty name="height" value="0.035" units="cm"/>
      <inkml:brushProperty name="color" value="#004F8B"/>
    </inkml:brush>
  </inkml:definitions>
  <inkml:trace contextRef="#ctx0" brushRef="#br0">97 1 12675 0 0,'-2'2'-75'0'0,"0"0"1"0"0,1 0 0 0 0,-1 0 0 0 0,1 1-1 0 0,0-1 1 0 0,0 0 0 0 0,0 1-1 0 0,0-1 1 0 0,0 1 0 0 0,0 0 0 0 0,1-1-1 0 0,-1 1 1 0 0,1 0 0 0 0,0 4 0 0 0,3 45-1084 0 0,0-13 2478 0 0,-6-3-89 0 0,-9 45 0 0 0,-14 36-2242 0 0,-3 13-3643 0 0,22-95 3011 0 0,4-23 762 0 0,0 0 0 0 0,1 1-1 0 0,1-1 1 0 0,-1 1 0 0 0,2 21 0 0 0,1-33 865 0 0,-1-1 0 0 0,0 0 0 0 0,0 1 0 0 0,0-1 0 0 0,1 1 0 0 0,-1-1 0 0 0,0 0 1 0 0,1 1-1 0 0,-1-1 0 0 0,0 0 0 0 0,0 0 0 0 0,1 1 0 0 0,-1-1 0 0 0,1 0 0 0 0,-1 0 0 0 0,0 1 0 0 0,1-1 1 0 0,-1 0-1 0 0,0 0 0 0 0,1 0 0 0 0,-1 0 0 0 0,1 0 0 0 0,-1 1 0 0 0,1-1 0 0 0,-1 0 0 0 0,0 0 1 0 0,1 0-1 0 0,-1 0 0 0 0,1 0 0 0 0,-1 0 0 0 0,1-1 0 0 0,-1 1 0 0 0,0 0 0 0 0,1 0 0 0 0,-1 0 0 0 0,1 0 1 0 0,-1 0-1 0 0,0-1 0 0 0,1 1 0 0 0,-1 0 0 0 0,1 0 0 0 0,-1-1 0 0 0,0 1 0 0 0,1 0 0 0 0,-1 0 1 0 0,0-1-1 0 0,0 1 0 0 0,1-1 0 0 0,4-3-59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0.888"/>
    </inkml:context>
    <inkml:brush xml:id="br0">
      <inkml:brushProperty name="width" value="0.035" units="cm"/>
      <inkml:brushProperty name="height" value="0.035" units="cm"/>
      <inkml:brushProperty name="color" value="#004F8B"/>
    </inkml:brush>
  </inkml:definitions>
  <inkml:trace contextRef="#ctx0" brushRef="#br0">1 6 144 0 0,'4'-2'0'0'0,"-2"0"0"0"0,1 1 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39:51.861"/>
    </inkml:context>
    <inkml:brush xml:id="br0">
      <inkml:brushProperty name="width" value="0.035" units="cm"/>
      <inkml:brushProperty name="height" value="0.035" units="cm"/>
      <inkml:brushProperty name="color" value="#FF0066"/>
    </inkml:brush>
  </inkml:definitions>
  <inkml:trace contextRef="#ctx0" brushRef="#br0">946 82 288 0 0,'-9'-10'338'0'0,"0"1"1"0"0,-1 0-1 0 0,0 1 0 0 0,0 0 1 0 0,0 0-1 0 0,-1 1 0 0 0,-17-8 1 0 0,25 13-258 0 0,0 1 0 0 0,0 0 1 0 0,0 0-1 0 0,0 0 0 0 0,0 1 0 0 0,-1-1 1 0 0,1 1-1 0 0,0-1 0 0 0,0 1 1 0 0,0 0-1 0 0,-1 0 0 0 0,1 1 0 0 0,0-1 1 0 0,0 1-1 0 0,0-1 0 0 0,0 1 1 0 0,-1 0-1 0 0,1 0 0 0 0,0 1 1 0 0,1-1-1 0 0,-1 0 0 0 0,0 1 0 0 0,0 0 1 0 0,1 0-1 0 0,-1 0 0 0 0,1 0 1 0 0,-1 0-1 0 0,1 0 0 0 0,0 1 0 0 0,0-1 1 0 0,0 1-1 0 0,0-1 0 0 0,0 1 1 0 0,1 0-1 0 0,-3 5 0 0 0,-8 17 435 0 0,0 1 0 0 0,2 0 0 0 0,1 0-1 0 0,2 1 1 0 0,-6 33 0 0 0,-14 144 1798 0 0,26-188-2147 0 0,-115 1262 4809 0 0,-144 1032-2384 0 0,107-1124-2820 0 0,101-821-70 0 0,-24 240-1504 0 0,76-599 1552 0 0,0 0 0 0 0,1-1 1 0 0,-1 1-1 0 0,1 0 0 0 0,0 0 1 0 0,0 0-1 0 0,3 5 0 0 0,-4-10 99 0 0,0 0-1 0 0,1 0 1 0 0,-1 0-1 0 0,1-1 1 0 0,-1 1-1 0 0,1 0 1 0 0,-1 0-1 0 0,1-1 1 0 0,-1 1-1 0 0,1 0 1 0 0,0 0-1 0 0,-1-1 1 0 0,1 1-1 0 0,0-1 1 0 0,-1 1-1 0 0,1-1 1 0 0,0 1-1 0 0,0-1 1 0 0,0 1-1 0 0,1 0 1 0 0,-1-1-104 0 0,0 0-1 0 0,0-1 1 0 0,1 1 0 0 0,-1 0 0 0 0,0 0 0 0 0,0-1-1 0 0,0 1 1 0 0,0-1 0 0 0,1 1 0 0 0,-1-1 0 0 0,0 1-1 0 0,0-1 1 0 0,0 0 0 0 0,0 1 0 0 0,0-1 0 0 0,-1 0-1 0 0,1 0 1 0 0,0 0 0 0 0,0 1 0 0 0,1-3 0 0 0,4-5-2263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1.016"/>
    </inkml:context>
    <inkml:brush xml:id="br0">
      <inkml:brushProperty name="width" value="0.035" units="cm"/>
      <inkml:brushProperty name="height" value="0.035" units="cm"/>
      <inkml:brushProperty name="color" value="#004F8B"/>
    </inkml:brush>
  </inkml:definitions>
  <inkml:trace contextRef="#ctx0" brushRef="#br0">25 1 1584 0 0,'1'3'110'0'0,"0"0"-1"0"0,0 0 0 0 0,0 0 1 0 0,0 0-1 0 0,-1 0 1 0 0,1 0-1 0 0,-1 0 0 0 0,0 0 1 0 0,0 1-1 0 0,0-1 0 0 0,0 0 1 0 0,0 0-1 0 0,-1 0 1 0 0,0 4-1 0 0,-13 44 447 0 0,14-51-638 0 0,-1-1 1 0 0,0 0 0 0 0,0 1-1 0 0,1-1 1 0 0,-1 0-1 0 0,1 0 1 0 0,-1 1 0 0 0,0-1-1 0 0,1 0 1 0 0,0 0-1 0 0,-1 0 1 0 0,1 0-1 0 0,-1 0 1 0 0,1 0 0 0 0,0 0-1 0 0,0 0 1 0 0,0 0-1 0 0,-1 0 1 0 0,1-2 0 0 0,0 3 39 0 0,-5-20 27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1.359"/>
    </inkml:context>
    <inkml:brush xml:id="br0">
      <inkml:brushProperty name="width" value="0.035" units="cm"/>
      <inkml:brushProperty name="height" value="0.035" units="cm"/>
      <inkml:brushProperty name="color" value="#004F8B"/>
    </inkml:brush>
  </inkml:definitions>
  <inkml:trace contextRef="#ctx0" brushRef="#br0">9 0 13883 0 0,'-1'1'-36'0'0,"0"0"0"0"0,0 0 1 0 0,1 0-1 0 0,-1-1 0 0 0,0 1 0 0 0,1 0 0 0 0,-1 0 0 0 0,1 0 1 0 0,0 0-1 0 0,-1 0 0 0 0,1 0 0 0 0,0 0 0 0 0,-1 1 1 0 0,1-1-1 0 0,0 0 0 0 0,0 0 0 0 0,0 0 0 0 0,0 0 1 0 0,0 0-1 0 0,0 0 0 0 0,0 0 0 0 0,0 0 0 0 0,1 0 0 0 0,-1 2 1 0 0,15 27-3496 0 0,-13-27 3510 0 0,1 0 1 0 0,-1 1-1 0 0,-1-1 1 0 0,1 1 0 0 0,0-1-1 0 0,-1 1 1 0 0,0 0-1 0 0,0 0 1 0 0,1 6 0 0 0,0 78 6195 0 0,2 1-3830 0 0,0 169-1594 0 0,-2-227-449 0 0,4-17-487 0 0,-6-14 145 0 0,0 0 0 0 0,0 1 0 0 0,0-1-1 0 0,1 0 1 0 0,-1 0 0 0 0,0 0 0 0 0,0 0 0 0 0,0 0 0 0 0,1 1 0 0 0,-1-1-1 0 0,0 0 1 0 0,0 0 0 0 0,1 0 0 0 0,-1 0 0 0 0,0 0 0 0 0,0 0-1 0 0,0 0 1 0 0,1 0 0 0 0,-1 0 0 0 0,0 0 0 0 0,0 0 0 0 0,1 0 0 0 0,-1 0-1 0 0,0 0 1 0 0,0 0 0 0 0,1 0 0 0 0,-1 0 0 0 0,0 0 0 0 0,0 0-1 0 0,1 0 1 0 0,-1 0 0 0 0,0 0 0 0 0,0-1 0 0 0,0 1 0 0 0,1 0 0 0 0,-1 0-1 0 0,0 0 1 0 0,0 0 0 0 0,0 0 0 0 0,0-1 0 0 0,1 1 0 0 0,-1 0-1 0 0,0-1 1 0 0,0 0-213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1.704"/>
    </inkml:context>
    <inkml:brush xml:id="br0">
      <inkml:brushProperty name="width" value="0.035" units="cm"/>
      <inkml:brushProperty name="height" value="0.035" units="cm"/>
      <inkml:brushProperty name="color" value="#004F8B"/>
    </inkml:brush>
  </inkml:definitions>
  <inkml:trace contextRef="#ctx0" brushRef="#br0">51 1 3081 0 0,'-37'99'8983'0'0,"27"-84"-7482"0"0,7-26-2653 0 0,3-27-2108 0 0,3 14 1949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1.967"/>
    </inkml:context>
    <inkml:brush xml:id="br0">
      <inkml:brushProperty name="width" value="0.035" units="cm"/>
      <inkml:brushProperty name="height" value="0.035" units="cm"/>
      <inkml:brushProperty name="color" value="#004F8B"/>
    </inkml:brush>
  </inkml:definitions>
  <inkml:trace contextRef="#ctx0" brushRef="#br0">72 0 13883 0 0,'-2'4'173'0'0,"-3"2"211"0"0,1 1 1 0 0,0 0 0 0 0,0 0-1 0 0,0 0 1 0 0,-2 9 0 0 0,5-13-350 0 0,1 1 1 0 0,-1 0 0 0 0,1-1 0 0 0,0 1-1 0 0,0 0 1 0 0,0 0 0 0 0,0-1-1 0 0,1 1 1 0 0,-1 0 0 0 0,1-1-1 0 0,0 1 1 0 0,0 0 0 0 0,3 4 0 0 0,-1 6-4 0 0,0 0 0 0 0,-1 0 1 0 0,-1 0-1 0 0,0 0 0 0 0,-1 1 1 0 0,0-1-1 0 0,-1 0 0 0 0,-1 0 1 0 0,-6 25-1 0 0,1 4 343 0 0,-9 55 218 0 0,6-37-961 0 0,-5 104-1 0 0,19-147-737 0 0,-3-18 982 0 0,-1 0-1 0 0,0 0 0 0 0,0 0 1 0 0,1 1-1 0 0,-1-1 0 0 0,0 0 1 0 0,1 0-1 0 0,-1 0 1 0 0,0 0-1 0 0,1 0 0 0 0,-1 0 1 0 0,0 0-1 0 0,1 0 0 0 0,-1 0 1 0 0,0 0-1 0 0,1 0 1 0 0,-1 0-1 0 0,0 0 0 0 0,1 0 1 0 0,-1 0-1 0 0,0 0 0 0 0,1 0 1 0 0,-1 0-1 0 0,0-1 1 0 0,0 1-1 0 0,1 0 0 0 0,-1 0 1 0 0,0 0-1 0 0,1 0 0 0 0,-1-1 1 0 0,0 1-1 0 0,0 0 1 0 0,1 0-1 0 0,-1-1 0 0 0,0 1 1 0 0,0 0-1 0 0,0 0 0 0 0,1-1 1 0 0,-1 1-1 0 0,0 0 1 0 0,0-1-1 0 0,0 1 0 0 0,0 0 1 0 0,0 0-1 0 0,0-1 0 0 0,0 1 1 0 0,0-1-1 0 0,7-9-4340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2.199"/>
    </inkml:context>
    <inkml:brush xml:id="br0">
      <inkml:brushProperty name="width" value="0.035" units="cm"/>
      <inkml:brushProperty name="height" value="0.035" units="cm"/>
      <inkml:brushProperty name="color" value="#004F8B"/>
    </inkml:brush>
  </inkml:definitions>
  <inkml:trace contextRef="#ctx0" brushRef="#br0">183 1 13883 0 0,'-6'12'158'0'0,"0"0"-1"0"0,0 0 1 0 0,1 1 0 0 0,1 0-1 0 0,0 0 1 0 0,1 0 0 0 0,0 0-1 0 0,-1 18 1 0 0,-8 122-96 0 0,-15 126-1446 0 0,17-207 901 0 0,-39 133 1 0 0,34-161 836 0 0,9-28-6 0 0,0 1-1 0 0,1 0 1 0 0,0 0 0 0 0,-1 19-1 0 0,6-36-366 0 0,0 0-1 0 0,0-1 0 0 0,0 1 1 0 0,0 0-1 0 0,1 0 1 0 0,-1 0-1 0 0,0 0 0 0 0,0 0 1 0 0,0 0-1 0 0,0 0 1 0 0,1 0-1 0 0,-1 0 0 0 0,0 0 1 0 0,0-1-1 0 0,0 1 1 0 0,0 0-1 0 0,1 0 0 0 0,-1 0 1 0 0,0 0-1 0 0,0 0 1 0 0,0 0-1 0 0,1 1 0 0 0,-1-1 1 0 0,0 0-1 0 0,0 0 1 0 0,0 0-1 0 0,0 0 0 0 0,1 0 1 0 0,-1 0-1 0 0,0 0 1 0 0,0 0-1 0 0,0 0 0 0 0,0 0 1 0 0,0 0-1 0 0,1 1 1 0 0,-1-1-1 0 0,0 0 1 0 0,0 0-1 0 0,0 0 0 0 0,0 0 1 0 0,0 0-1 0 0,0 1 1 0 0,0-1-1 0 0,1 0 0 0 0,-1 0 1 0 0,0 0-1 0 0,0 0 1 0 0,0 1-1 0 0,0-1 0 0 0,0 0 1 0 0,11-17-1064 0 0,1-12 133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2.578"/>
    </inkml:context>
    <inkml:brush xml:id="br0">
      <inkml:brushProperty name="width" value="0.035" units="cm"/>
      <inkml:brushProperty name="height" value="0.035" units="cm"/>
      <inkml:brushProperty name="color" value="#004F8B"/>
    </inkml:brush>
  </inkml:definitions>
  <inkml:trace contextRef="#ctx0" brushRef="#br0">298 0 10946 0 0,'-5'10'325'0'0,"1"1"0"0"0,0-1 0 0 0,1 1 0 0 0,0 0 0 0 0,0-1 1 0 0,2 1-1 0 0,-1 1 0 0 0,1-1 0 0 0,1 12 0 0 0,-3 15-34 0 0,-13 122-1210 0 0,-2 30-453 0 0,-78 350 1 0 0,41-367 1777 0 0,28-92 944 0 0,-25 117 0 0 0,51-188-1118 0 0,-1 0 0 0 0,1 0 0 0 0,1 1-1 0 0,0 10 1 0 0,4 1-408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3.334"/>
    </inkml:context>
    <inkml:brush xml:id="br0">
      <inkml:brushProperty name="width" value="0.035" units="cm"/>
      <inkml:brushProperty name="height" value="0.035" units="cm"/>
      <inkml:brushProperty name="color" value="#004F8B"/>
    </inkml:brush>
  </inkml:definitions>
  <inkml:trace contextRef="#ctx0" brushRef="#br0">1 130 12675 0 0,'69'-29'382'0'0,"-12"4"-797"0"0,1 3 0 0 0,116-27 0 0 0,-160 47 421 0 0,0 1-1 0 0,-1 0 1 0 0,1 1 0 0 0,0 0-1 0 0,0 2 1 0 0,-1-1 0 0 0,1 2-1 0 0,24 7 1 0 0,-34-9 81 0 0,1 1 1 0 0,0 0-1 0 0,-1 0 0 0 0,1 1 0 0 0,-1-1 0 0 0,0 1 1 0 0,0 0-1 0 0,0 0 0 0 0,0 0 0 0 0,0 1 0 0 0,-1-1 1 0 0,4 5-1 0 0,-6-5-35 0 0,1 0 1 0 0,0 0-1 0 0,-1 0 0 0 0,0 1 1 0 0,1-1-1 0 0,-1 0 1 0 0,-1 1-1 0 0,1-1 0 0 0,0 0 1 0 0,-1 1-1 0 0,0-1 0 0 0,0 1 1 0 0,0-1-1 0 0,0 1 0 0 0,0-1 1 0 0,-1 1-1 0 0,1-1 1 0 0,-1 0-1 0 0,-1 5 0 0 0,-2 2-205 0 0,0 1 0 0 0,-1-1 0 0 0,0 0 1 0 0,-1 0-1 0 0,0 0 0 0 0,-14 17 0 0 0,-53 51 339 0 0,3-3 1289 0 0,43-38-1185 0 0,1 1 0 0 0,3 1 0 0 0,1 1 0 0 0,2 1 0 0 0,-27 76 0 0 0,43-87-246 0 0,4-29-18 0 0,1-1 0 0 0,-1 1-1 0 0,0 0 1 0 0,0-1 0 0 0,0 1 0 0 0,1 0-1 0 0,-1-1 1 0 0,0 1 0 0 0,1 0-1 0 0,-1-1 1 0 0,0 1 0 0 0,1-1-1 0 0,-1 1 1 0 0,1-1 0 0 0,-1 1 0 0 0,1-1-1 0 0,-1 1 1 0 0,1-1 0 0 0,-1 0-1 0 0,1 1 1 0 0,0-1 0 0 0,-1 1-1 0 0,2-1 1 0 0,1 1 3 0 0,1-1-1 0 0,-1 0 1 0 0,1 0 0 0 0,-1 0-1 0 0,1-1 1 0 0,-1 1 0 0 0,1-1-1 0 0,-1 0 1 0 0,0 0 0 0 0,1 0-1 0 0,-1 0 1 0 0,0-1-1 0 0,4-1 1 0 0,46-26-1188 0 0,-1-2 0 0 0,-1-2-1 0 0,-1-3 1 0 0,63-59 0 0 0,-83 70-601 0 0,-7 5 329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3.946"/>
    </inkml:context>
    <inkml:brush xml:id="br0">
      <inkml:brushProperty name="width" value="0.035" units="cm"/>
      <inkml:brushProperty name="height" value="0.035" units="cm"/>
      <inkml:brushProperty name="color" value="#004F8B"/>
    </inkml:brush>
  </inkml:definitions>
  <inkml:trace contextRef="#ctx0" brushRef="#br0">1 14 12675 0 0,'0'0'45'0'0,"0"0"1"0"0,0 0 0 0 0,0 1-1 0 0,0-1 1 0 0,-1 0 0 0 0,1 1 0 0 0,0-1-1 0 0,0 0 1 0 0,0 1 0 0 0,0-1-1 0 0,0 0 1 0 0,0 1 0 0 0,0-1-1 0 0,0 1 1 0 0,0-1 0 0 0,0 0-1 0 0,0 1 1 0 0,0-1 0 0 0,0 0-1 0 0,0 1 1 0 0,1-1 0 0 0,-1 0 0 0 0,0 1-1 0 0,0-1 1 0 0,0 0 0 0 0,0 0-1 0 0,1 1 1 0 0,-1-1 0 0 0,0 0-1 0 0,0 0 1 0 0,1 1 0 0 0,-1-1-1 0 0,0 0 1 0 0,0 0 0 0 0,1 1-1 0 0,-1-1 1 0 0,0 0 0 0 0,1 0 0 0 0,21 9 233 0 0,22-3-861 0 0,-26-7 325 0 0,-1-1 1 0 0,1-1 0 0 0,-1 0 0 0 0,22-8-1 0 0,-25 6 92 0 0,1 1-1 0 0,0 1 1 0 0,0 0 0 0 0,1 1-1 0 0,-1 0 1 0 0,17 1 0 0 0,-32 1 92 0 0,1 0 0 0 0,0 0 0 0 0,0 0 1 0 0,-1 0-1 0 0,1 0 0 0 0,0 0 0 0 0,0 1 1 0 0,-1-1-1 0 0,1 0 0 0 0,0 0 0 0 0,0 1 1 0 0,-1-1-1 0 0,1 0 0 0 0,0 1 0 0 0,-1-1 1 0 0,1 1-1 0 0,0-1 0 0 0,-1 1 1 0 0,1-1-1 0 0,-1 1 0 0 0,1-1 0 0 0,-1 1 1 0 0,1 0-1 0 0,-1-1 0 0 0,1 1 0 0 0,-1-1 1 0 0,0 1-1 0 0,1 0 0 0 0,-1 0 0 0 0,0 0 1 0 0,1 2-66 0 0,-1-1 0 0 0,0 0 0 0 0,-1 0-1 0 0,1 0 1 0 0,0 1 0 0 0,-1-1 0 0 0,1 0 0 0 0,-1 0 0 0 0,1 0 0 0 0,-1 0 0 0 0,-1 2 0 0 0,-36 57-1524 0 0,31-52 1562 0 0,-35 45-804 0 0,-12 17 2644 0 0,50-65-1466 0 0,-1 1 0 0 0,2 0 0 0 0,-1 0 0 0 0,1 1 0 0 0,0-1-1 0 0,1 1 1 0 0,-1-1 0 0 0,0 12 0 0 0,2-18-347 0 0,1 0 1 0 0,0-1-1 0 0,0 1 1 0 0,0 0-1 0 0,0 0 0 0 0,-1-1 1 0 0,1 1-1 0 0,0 0 1 0 0,1 0-1 0 0,-1-1 0 0 0,0 1 1 0 0,0 0-1 0 0,0 0 1 0 0,0-1-1 0 0,0 1 0 0 0,1 0 1 0 0,-1-1-1 0 0,0 1 1 0 0,1 0-1 0 0,-1-1 0 0 0,0 1 1 0 0,1-1-1 0 0,-1 1 1 0 0,1 0-1 0 0,-1-1 0 0 0,1 1 1 0 0,-1-1-1 0 0,1 1 1 0 0,0-1-1 0 0,-1 0 0 0 0,1 1 1 0 0,0-1-1 0 0,0 1 1 0 0,1-1-11 0 0,0 0 1 0 0,0 0-1 0 0,0 0 1 0 0,1 0-1 0 0,-1 0 1 0 0,0 0-1 0 0,0-1 1 0 0,0 1 0 0 0,0-1-1 0 0,0 1 1 0 0,3-3-1 0 0,52-29-272 0 0,-55 31 286 0 0,9-6 117 0 0,-1 1 1 0 0,2 1 0 0 0,-1-1-1 0 0,0 2 1 0 0,18-5 0 0 0,-27 8-58 0 0,1 1 1 0 0,-1-1 0 0 0,1 1 0 0 0,-1-1 0 0 0,1 1-1 0 0,-1 0 1 0 0,1 0 0 0 0,-1 1 0 0 0,1-1 0 0 0,-1 0 0 0 0,1 1-1 0 0,-1-1 1 0 0,0 1 0 0 0,5 2 0 0 0,-6-2 3 0 0,0 0-1 0 0,1 0 1 0 0,-1 0 0 0 0,0 0 0 0 0,0 1 0 0 0,0-1-1 0 0,0 0 1 0 0,0 1 0 0 0,-1-1 0 0 0,1 1-1 0 0,0-1 1 0 0,-1 1 0 0 0,1 0 0 0 0,-1-1 0 0 0,1 1-1 0 0,-1-1 1 0 0,0 1 0 0 0,1 0 0 0 0,-1-1 0 0 0,0 1-1 0 0,0 0 1 0 0,0 0 0 0 0,-1-1 0 0 0,1 1-1 0 0,-1 1 1 0 0,-1 10 177 0 0,-1-1-1 0 0,0 0 1 0 0,-1 0-1 0 0,-1 0 1 0 0,0 0-1 0 0,0-1 1 0 0,-2 1 0 0 0,1-1-1 0 0,-1-1 1 0 0,-8 11-1 0 0,-6 4 430 0 0,0-1-1 0 0,-43 37 1 0 0,63-60-583 0 0,-57 42 1921 0 0,57-42-1941 0 0,-1 1-1 0 0,0-1 1 0 0,0 0-1 0 0,1 0 1 0 0,-1 0-1 0 0,0 0 0 0 0,0 0 1 0 0,0 0-1 0 0,0-1 1 0 0,0 1-1 0 0,0 0 1 0 0,0-1-1 0 0,0 0 0 0 0,0 1 1 0 0,-1-1-1 0 0,1 0 1 0 0,0 0-1 0 0,0 0 1 0 0,0-1-1 0 0,0 1 0 0 0,0 0 1 0 0,0-1-1 0 0,0 1 1 0 0,0-1-1 0 0,0 0 1 0 0,0 0-1 0 0,0 0 0 0 0,0 0 1 0 0,-3-2-1 0 0,-3-8-1073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4.230"/>
    </inkml:context>
    <inkml:brush xml:id="br0">
      <inkml:brushProperty name="width" value="0.035" units="cm"/>
      <inkml:brushProperty name="height" value="0.035" units="cm"/>
      <inkml:brushProperty name="color" value="#004F8B"/>
    </inkml:brush>
  </inkml:definitions>
  <inkml:trace contextRef="#ctx0" brushRef="#br0">156 1 4001 0 0,'-44'177'9730'0'0,"40"-157"-11034"0"0,-1-2 461 0 0,-2 1 0 0 0,1 0-1 0 0,-2-1 1 0 0,0-1 0 0 0,-2 1 0 0 0,-15 21 0 0 0,-3 8 1929 0 0,27-45-778 0 0,0-1 0 0 0,0 1 1 0 0,0 0-1 0 0,0 0 0 0 0,0 0 0 0 0,0 0 0 0 0,0-1 1 0 0,0 1-1 0 0,1 1 0 0 0,-1-1 0 0 0,1 0 1 0 0,0 0-1 0 0,-1 0 0 0 0,1 0 0 0 0,0 0 0 0 0,0 0 1 0 0,0 0-1 0 0,1 0 0 0 0,-1 0 0 0 0,1 3 0 0 0,0-4-242 0 0,0 1-1 0 0,0-1 1 0 0,0 0-1 0 0,0 0 1 0 0,0 0-1 0 0,1 0 1 0 0,-1-1-1 0 0,0 1 1 0 0,0 0-1 0 0,1 0 0 0 0,-1-1 1 0 0,0 1-1 0 0,1-1 1 0 0,-1 1-1 0 0,1-1 1 0 0,-1 0-1 0 0,1 1 1 0 0,-1-1-1 0 0,1 0 0 0 0,-1 0 1 0 0,3 0-1 0 0,6 0-406 0 0,1-1-1 0 0,-1-1 0 0 0,0 1 0 0 0,1-2 0 0 0,-1 1 1 0 0,17-8-1 0 0,-4-1-822 0 0,0-1 1 0 0,38-26 0 0 0,-19 8-76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4.475"/>
    </inkml:context>
    <inkml:brush xml:id="br0">
      <inkml:brushProperty name="width" value="0.035" units="cm"/>
      <inkml:brushProperty name="height" value="0.035" units="cm"/>
      <inkml:brushProperty name="color" value="#004F8B"/>
    </inkml:brush>
  </inkml:definitions>
  <inkml:trace contextRef="#ctx0" brushRef="#br0">123 0 15723 0 0,'0'1'5'0'0,"-13"9"395"0"0,1 0 1 0 0,0 2-1 0 0,-11 12 1 0 0,19-18-665 0 0,0-1 1 0 0,0 1-1 0 0,1 0 1 0 0,0 0 0 0 0,0 1-1 0 0,0-1 1 0 0,1 1 0 0 0,0-1-1 0 0,1 1 1 0 0,-2 8-1 0 0,-7 108-1160 0 0,8-85 1082 0 0,-1 0-1 0 0,-12 58 1 0 0,15-80-319 0 0,9-22 185 0 0,13-22 82 0 0,10-36 2 0 0,-16 25 200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15.597"/>
    </inkml:context>
    <inkml:brush xml:id="br0">
      <inkml:brushProperty name="width" value="0.035" units="cm"/>
      <inkml:brushProperty name="height" value="0.035" units="cm"/>
      <inkml:brushProperty name="color" value="#FF0066"/>
    </inkml:brush>
  </inkml:definitions>
  <inkml:trace contextRef="#ctx0" brushRef="#br0">148 230 288 0 0,'19'-29'57'0'0,"-16"26"-48"0"0,-1 1 0 0 0,0 0-1 0 0,0-1 1 0 0,0 0 0 0 0,0 1 0 0 0,0-1 0 0 0,0 0 0 0 0,-1 0 0 0 0,0 0-1 0 0,1 0 1 0 0,-1 0 0 0 0,0 0 0 0 0,0-1 0 0 0,-1 1 0 0 0,1 0-1 0 0,-1 0 1 0 0,0-7 0 0 0,0 9 32 0 0,-1 0-1 0 0,0 0 1 0 0,1 0 0 0 0,-1 0-1 0 0,0 0 1 0 0,0 0 0 0 0,0 0-1 0 0,0 0 1 0 0,0 0 0 0 0,0 1-1 0 0,0-1 1 0 0,0 0-1 0 0,0 1 1 0 0,0-1 0 0 0,0 1-1 0 0,-1-1 1 0 0,1 1 0 0 0,0-1-1 0 0,0 1 1 0 0,-1 0 0 0 0,1 0-1 0 0,0-1 1 0 0,0 1-1 0 0,-1 0 1 0 0,1 0 0 0 0,0 0-1 0 0,-1 1 1 0 0,-1-1 0 0 0,1 0 316 0 0,0 1 0 0 0,-1-1 0 0 0,1 0 1 0 0,0 1-1 0 0,-1-1 0 0 0,1 1 0 0 0,0 0 1 0 0,0 0-1 0 0,0 0 0 0 0,0 0 0 0 0,0 0 1 0 0,0 0-1 0 0,0 1 0 0 0,-2 1 1 0 0,-2 4-63 0 0,0 1 1 0 0,1 0 0 0 0,0 0 0 0 0,1 0 0 0 0,-1 1 0 0 0,2 0 0 0 0,-1-1 0 0 0,-4 19 0 0 0,8-19-139 0 0,-1-1 0 0 0,1 1 0 0 0,0 0 0 0 0,0-1 0 0 0,1 1-1 0 0,0 0 1 0 0,1-1 0 0 0,0 1 0 0 0,0-1 0 0 0,0 0 0 0 0,6 12 0 0 0,14 30 475 0 0,-10-26-502 0 0,-2 0 1 0 0,9 32-1 0 0,-17-45-124 0 0,0-1 0 0 0,0 1 0 0 0,-1-1 0 0 0,0 1-1 0 0,-1 0 1 0 0,0-1 0 0 0,-1 1 0 0 0,0-1 0 0 0,-4 17-1 0 0,-83 235 1617 0 0,69-210-1006 0 0,18-48-560 0 0,0 1-1 0 0,-1-1 1 0 0,1 0 0 0 0,0 0-1 0 0,-1 0 1 0 0,0 0 0 0 0,0 0-1 0 0,0 0 1 0 0,0-1 0 0 0,0 1-1 0 0,-1-1 1 0 0,1 1-1 0 0,-1-1 1 0 0,1 0 0 0 0,-1 0-1 0 0,0 0 1 0 0,0 0 0 0 0,0 0-1 0 0,0-1 1 0 0,-5 2-1 0 0,8-2-85 0 0,0-1 24 0 0,0 0 1 0 0,0 0-1 0 0,0 0 0 0 0,0 0 0 0 0,0 0 0 0 0,-1 0 1 0 0,1 0-1 0 0,0 0 0 0 0,0 1 0 0 0,0-1 0 0 0,0 0 1 0 0,0 0-1 0 0,0 0 0 0 0,0 0 0 0 0,0 0 1 0 0,0 1-1 0 0,0-1 0 0 0,-1 0 0 0 0,1 0 0 0 0,0 0 1 0 0,0 0-1 0 0,0 0 0 0 0,0 1 0 0 0,0-1 0 0 0,0 0 1 0 0,0 0-1 0 0,0 0 0 0 0,0 0 0 0 0,0 1 1 0 0,0-1-1 0 0,1 0 0 0 0,-1 0 0 0 0,0 0 0 0 0,0 0 1 0 0,0 1-1 0 0,0-1 0 0 0,0 0 0 0 0,0 0 0 0 0,0 0 1 0 0,0 0-1 0 0,0 0 0 0 0,0 0 0 0 0,1 1 1 0 0,-1-1-1 0 0,0 0 0 0 0,0 0 0 0 0,0 0 0 0 0,0 0 1 0 0,0 0-1 0 0,0 0 0 0 0,1 0 0 0 0,-1 0 1 0 0,0 0-1 0 0,0 0 0 0 0,0 1 0 0 0,0-1 0 0 0,1 0 1 0 0,-1 0-1 0 0,0 0 0 0 0,0 0 0 0 0,0 0 0 0 0,1 0 1 0 0,17 6 27 0 0,1-1 1 0 0,0-1-1 0 0,0-1 0 0 0,0 0 1 0 0,0-1-1 0 0,1-1 1 0 0,-1-1-1 0 0,22-2 0 0 0,-15 0 11 0 0,0 2-1 0 0,-1 1 0 0 0,1 1 0 0 0,32 6 0 0 0,-41-7 246 0 0,-9 0 116 0 0,-16 4-152 0 0,7-5 109 0 0,-20 13-207 0 0,14-8-113 0 0,1 0-1 0 0,0 0 1 0 0,0 1 0 0 0,1 0 0 0 0,0 0 0 0 0,0 0 0 0 0,0 1-1 0 0,0 0 1 0 0,1 0 0 0 0,1 0 0 0 0,-7 14 0 0 0,3-1-148 0 0,1 1-1 0 0,0 0 1 0 0,-3 23 0 0 0,9-39 115 0 0,-1 0-1 0 0,0 0 1 0 0,1 0 0 0 0,0 0-1 0 0,0 1 1 0 0,1-1 0 0 0,0 0 0 0 0,-1 0-1 0 0,2 0 1 0 0,-1 0 0 0 0,0 0-1 0 0,1-1 1 0 0,0 1 0 0 0,4 6-1 0 0,-5-8 3 0 0,1-1-1 0 0,0 0 0 0 0,0 0 1 0 0,0 0-1 0 0,0 0 0 0 0,0 0 1 0 0,0 0-1 0 0,0-1 0 0 0,1 1 1 0 0,-1-1-1 0 0,1 1 0 0 0,-1-1 1 0 0,1 0-1 0 0,0 0 0 0 0,-1 0 1 0 0,1 0-1 0 0,0-1 0 0 0,-1 1 1 0 0,1-1-1 0 0,0 1 0 0 0,0-1 1 0 0,0 0-1 0 0,0 0 0 0 0,-1 0 1 0 0,1-1-1 0 0,0 1 0 0 0,3-2 1 0 0,10-1 0 0 0,-4 0 0 0 0,0 0 0 0 0,0 1 0 0 0,1 0 0 0 0,-1 1 0 0 0,1 0 0 0 0,-1 1 0 0 0,1 0 0 0 0,-1 1 0 0 0,1 1 0 0 0,20 4 0 0 0,-27-4 4 0 0,0 0 0 0 0,0 0 0 0 0,0-1 1 0 0,1 0-1 0 0,-1 0 0 0 0,0-1 1 0 0,1 0-1 0 0,-1 0 0 0 0,0-1 0 0 0,1 1 1 0 0,-1-1-1 0 0,0-1 0 0 0,0 1 0 0 0,10-4 1 0 0,-16 4 35 0 0,1 0-1 0 0,0 0 1 0 0,-1 0 0 0 0,0 0 0 0 0,1 0 0 0 0,-1 0 0 0 0,1 0-1 0 0,-1 0 1 0 0,0-1 0 0 0,0 1 0 0 0,0 0 0 0 0,0 0 0 0 0,1 0 0 0 0,-2 0-1 0 0,1-1 1 0 0,0 1 0 0 0,0 0 0 0 0,0 0 0 0 0,0 0 0 0 0,-1 0 0 0 0,0-2-1 0 0,1 0-62 0 0,0-11 55 0 0,0 0-1 0 0,2 0 1 0 0,0-1-1 0 0,0 2 1 0 0,1-1-1 0 0,9-24 1 0 0,2-11-26 0 0,-13 44-18 0 0,7-29-101 0 0,-1 0-1 0 0,3-65 1 0 0,-13 117-327 0 0,-3 25 218 0 0,6-42 222 0 0,0 0 0 0 0,1 1 0 0 0,-1-1 0 0 0,0 0 0 0 0,1 0 0 0 0,-1 1-1 0 0,1-1 1 0 0,-1 0 0 0 0,1 0 0 0 0,-1 0 0 0 0,1 0 0 0 0,0 1 0 0 0,-1-1 0 0 0,1 0 0 0 0,0 0 0 0 0,0 0 0 0 0,0-1 0 0 0,0 1 0 0 0,0 0 0 0 0,0 0-1 0 0,0 0 1 0 0,0-1 0 0 0,0 1 0 0 0,1-1 0 0 0,-1 1 0 0 0,0-1 0 0 0,0 1 0 0 0,1-1 0 0 0,-1 1 0 0 0,0-1 0 0 0,2 0 0 0 0,50 7 164 0 0,62-1 1 0 0,-78-6-120 0 0,-1 1 0 0 0,0 2 0 0 0,0 2 0 0 0,66 17 1 0 0,-95-19-4 0 0,1 0 0 0 0,-1-1 0 0 0,1 0 1 0 0,0-1-1 0 0,0 0 0 0 0,0 0 0 0 0,0-1 1 0 0,0 0-1 0 0,11-1 0 0 0,-16 0-5 0 0,-1-1-1 0 0,0 1 1 0 0,0-1-1 0 0,0 1 1 0 0,0-1-1 0 0,0 0 1 0 0,0 0-1 0 0,0 0 1 0 0,0 0-1 0 0,-1 0 0 0 0,1 0 1 0 0,-1-1-1 0 0,1 1 1 0 0,-1 0-1 0 0,0-1 1 0 0,0 1-1 0 0,0-1 1 0 0,0 0-1 0 0,-1 1 1 0 0,2-5-1 0 0,6-59-138 0 0,-8 56 210 0 0,1-40-97 0 0,-6-62-1 0 0,-1-34 236 0 0,31-138-144 0 0,-18 241-183 0 0,2 0 0 0 0,2 1 0 0 0,2 0-1 0 0,27-60 1 0 0,-33 88-56 0 0,-3 4-48 0 0,1-1 0 0 0,0 1 0 0 0,1 1 0 0 0,0-1 0 0 0,1 1 0 0 0,11-14 0 0 0,-57 25 333 0 0,38-2-143 0 0,-41 12 183 0 0,1-3 0 0 0,-1-1-1 0 0,-1-2 1 0 0,-57 1 0 0 0,-248-32 445 0 0,-80 1 50 0 0,381 24-585 0 0,16-1-221 0 0,0 2 0 0 0,1 1 0 0 0,0 1 0 0 0,-38 9 0 0 0,66-11-709 0 0,10-4-445 0 0,3-1 54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4.848"/>
    </inkml:context>
    <inkml:brush xml:id="br0">
      <inkml:brushProperty name="width" value="0.035" units="cm"/>
      <inkml:brushProperty name="height" value="0.035" units="cm"/>
      <inkml:brushProperty name="color" value="#004F8B"/>
    </inkml:brush>
  </inkml:definitions>
  <inkml:trace contextRef="#ctx0" brushRef="#br0">180 0 13251 0 0,'-4'9'318'0'0,"-10"32"1213"0"0,15-9-3406 0 0,-7-13-1934 0 0,-22 14 3687 0 0,13-16 414 0 0,10-10-32 0 0,0 0-1 0 0,1 0 1 0 0,0 1 0 0 0,0 0-1 0 0,1 0 1 0 0,-4 12 0 0 0,7-19-277 0 0,0 0 1 0 0,0 1-1 0 0,-1-1 1 0 0,1 0-1 0 0,0 0 1 0 0,0 0-1 0 0,0 1 1 0 0,0-1-1 0 0,0 0 0 0 0,1 0 1 0 0,-1 0-1 0 0,0 1 1 0 0,0-1-1 0 0,1 0 1 0 0,-1 0-1 0 0,1 0 1 0 0,-1 0-1 0 0,1 0 1 0 0,-1 0-1 0 0,1 0 1 0 0,1 1-1 0 0,-1-1-122 0 0,1 0-1 0 0,-1 0 1 0 0,1 0-1 0 0,0-1 1 0 0,0 1-1 0 0,-1-1 1 0 0,1 1-1 0 0,0-1 0 0 0,0 0 1 0 0,-1 1-1 0 0,1-1 1 0 0,0 0-1 0 0,0 0 1 0 0,0 0-1 0 0,-1-1 1 0 0,1 1-1 0 0,0 0 1 0 0,0-1-1 0 0,2 0 1 0 0,34-11-1582 0 0,-32 9 1534 0 0,1 0 1 0 0,-1 0-1 0 0,0 1 0 0 0,1 0 1 0 0,0 0-1 0 0,-1 1 1 0 0,1 0-1 0 0,0 0 1 0 0,0 1-1 0 0,0 0 1 0 0,0 0-1 0 0,13 2 1 0 0,-20-2 150 0 0,1 1 1 0 0,-1 0-1 0 0,1-1 1 0 0,-1 1-1 0 0,1 0 1 0 0,-1 0 0 0 0,1-1-1 0 0,-1 1 1 0 0,0 0-1 0 0,1 0 1 0 0,-1-1 0 0 0,0 1-1 0 0,0 0 1 0 0,0 0-1 0 0,0 0 1 0 0,0-1-1 0 0,0 1 1 0 0,0 0 0 0 0,0 0-1 0 0,0 0 1 0 0,0 0-1 0 0,0-1 1 0 0,0 1 0 0 0,0 0-1 0 0,-1 0 1 0 0,1 0-1 0 0,0-1 1 0 0,-1 1 0 0 0,1 0-1 0 0,0-1 1 0 0,-1 1-1 0 0,1 0 1 0 0,-1-1-1 0 0,1 1 1 0 0,-1 0 0 0 0,0-1-1 0 0,1 1 1 0 0,-1-1-1 0 0,0 1 1 0 0,-29 34 296 0 0,26-31-207 0 0,-79 79 1495 0 0,72-73-889 0 0,-1-1 1 0 0,0-1-1 0 0,0 1 1 0 0,-1-2-1 0 0,-26 12 1 0 0,38-18-638 0 0,0-1 0 0 0,0 1 0 0 0,0-1 0 0 0,0 1 0 0 0,0-1 0 0 0,0 0 0 0 0,0 1-1 0 0,0-1 1 0 0,-1 0 0 0 0,1 0 0 0 0,0 0 0 0 0,0 0 0 0 0,0 0 0 0 0,0 0 0 0 0,0 0 0 0 0,-1-1 0 0 0,1 1 0 0 0,0 0 0 0 0,0-1 0 0 0,0 1 0 0 0,0-1 0 0 0,0 1 0 0 0,0-1 0 0 0,0 1 0 0 0,0-1 0 0 0,0 1 0 0 0,0-1 0 0 0,0 0 0 0 0,1 0 0 0 0,-1 0-1 0 0,0 1 1 0 0,0-1 0 0 0,1 0 0 0 0,-1 0 0 0 0,0 0 0 0 0,1 0 0 0 0,-1 0 0 0 0,1 0 0 0 0,-1 0 0 0 0,1 0 0 0 0,-1-2 0 0 0,-4-17-3372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5.025"/>
    </inkml:context>
    <inkml:brush xml:id="br0">
      <inkml:brushProperty name="width" value="0.035" units="cm"/>
      <inkml:brushProperty name="height" value="0.035" units="cm"/>
      <inkml:brushProperty name="color" value="#004F8B"/>
    </inkml:brush>
  </inkml:definitions>
  <inkml:trace contextRef="#ctx0" brushRef="#br0">16 0 11522 0 0,'-2'2'171'0'0,"1"0"-1"0"0,-1 0 0 0 0,1 0 0 0 0,-1 1 1 0 0,1-1-1 0 0,0 0 0 0 0,0 1 0 0 0,0-1 0 0 0,0 1 1 0 0,0-1-1 0 0,1 1 0 0 0,-1-1 0 0 0,1 1 0 0 0,-1 0 1 0 0,1-1-1 0 0,0 1 0 0 0,0-1 0 0 0,0 1 0 0 0,1 0 1 0 0,-1-1-1 0 0,1 1 0 0 0,-1-1 0 0 0,1 1 1 0 0,2 4-1 0 0,20 21-713 0 0,-18-24 253 0 0,0-1 0 0 0,0 1 1 0 0,0-1-1 0 0,0 0 0 0 0,1 0 0 0 0,0 0 0 0 0,-1-1 0 0 0,1 0 0 0 0,0 0 0 0 0,0 0 1 0 0,0-1-1 0 0,0 0 0 0 0,0 0 0 0 0,1-1 0 0 0,-1 1 0 0 0,0-1 0 0 0,0-1 0 0 0,12-1 0 0 0,6-3-1050 0 0,1 0 0 0 0,-2-2 0 0 0,32-13-1 0 0,-29 10 632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5.327"/>
    </inkml:context>
    <inkml:brush xml:id="br0">
      <inkml:brushProperty name="width" value="0.035" units="cm"/>
      <inkml:brushProperty name="height" value="0.035" units="cm"/>
      <inkml:brushProperty name="color" value="#004F8B"/>
    </inkml:brush>
  </inkml:definitions>
  <inkml:trace contextRef="#ctx0" brushRef="#br0">257 0 16355 0 0,'-2'4'77'0'0,"0"-1"-1"0"0,0 1 0 0 0,1-1 0 0 0,-1 1 1 0 0,1 0-1 0 0,0 0 0 0 0,0 0 0 0 0,0 0 0 0 0,1 0 1 0 0,-1 0-1 0 0,1 0 0 0 0,0 0 0 0 0,0 0 0 0 0,1 0 1 0 0,-1 0-1 0 0,1 0 0 0 0,0-1 0 0 0,1 7 1 0 0,-1-3-77 0 0,5 34-1322 0 0,-2 1 0 0 0,-2 0 0 0 0,-1 0-1 0 0,-3 0 1 0 0,-9 61 0 0 0,-56 207-370 0 0,47-230 1652 0 0,-1 6-90 0 0,-110 528-1731 0 0,126-585 1636 0 0,2 0 0 0 0,1 35 0 0 0,7-26-111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5.942"/>
    </inkml:context>
    <inkml:brush xml:id="br0">
      <inkml:brushProperty name="width" value="0.035" units="cm"/>
      <inkml:brushProperty name="height" value="0.035" units="cm"/>
      <inkml:brushProperty name="color" value="#004F8B"/>
    </inkml:brush>
  </inkml:definitions>
  <inkml:trace contextRef="#ctx0" brushRef="#br0">42 0 7058 0 0,'1'14'919'0'0,"1"0"0"0"0,0 0 1 0 0,1 0-1 0 0,1-1 1 0 0,10 26-1 0 0,-8-24-43 0 0,-1-1-1 0 0,-1 1 1 0 0,0 1 0 0 0,0-1-1 0 0,1 23 1 0 0,-5-12-1071 0 0,-2-1 0 0 0,0 1 0 0 0,-1-1 0 0 0,-2 1 0 0 0,-1-1 0 0 0,0-1 0 0 0,-2 1 0 0 0,-1-1 0 0 0,-1 0 0 0 0,-19 33 0 0 0,14-35-965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6.107"/>
    </inkml:context>
    <inkml:brush xml:id="br0">
      <inkml:brushProperty name="width" value="0.035" units="cm"/>
      <inkml:brushProperty name="height" value="0.035" units="cm"/>
      <inkml:brushProperty name="color" value="#004F8B"/>
    </inkml:brush>
  </inkml:definitions>
  <inkml:trace contextRef="#ctx0" brushRef="#br0">3 1 13883 0 0,'0'1'99'0'0,"-1"0"1"0"0,1 0-1 0 0,0 0 0 0 0,-1 0 1 0 0,1 1-1 0 0,0-1 0 0 0,0 0 1 0 0,0 0-1 0 0,0 0 0 0 0,0 1 0 0 0,0-1 1 0 0,0 0-1 0 0,0 0 0 0 0,1 0 1 0 0,-1 1-1 0 0,0-1 0 0 0,1 0 1 0 0,-1 0-1 0 0,1 0 0 0 0,-1 0 1 0 0,1 0-1 0 0,0 0 0 0 0,-1 0 1 0 0,1 0-1 0 0,0 0 0 0 0,0 0 1 0 0,0 0-1 0 0,0-1 0 0 0,0 1 1 0 0,-1 0-1 0 0,1-1 0 0 0,0 1 1 0 0,1 0-1 0 0,-1-1 0 0 0,0 1 0 0 0,0-1 1 0 0,0 1-1 0 0,1-1 0 0 0,55 22 622 0 0,-48-19-715 0 0,21 6 19 0 0,1-2 1 0 0,0-1 0 0 0,1-1 0 0 0,-1-2 0 0 0,1-1 0 0 0,52-4 0 0 0,-30-3-1004 0 0,-1-3 0 0 0,0-1 0 0 0,59-20 0 0 0,-50 9-4492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6.856"/>
    </inkml:context>
    <inkml:brush xml:id="br0">
      <inkml:brushProperty name="width" value="0.035" units="cm"/>
      <inkml:brushProperty name="height" value="0.035" units="cm"/>
      <inkml:brushProperty name="color" value="#004F8B"/>
    </inkml:brush>
  </inkml:definitions>
  <inkml:trace contextRef="#ctx0" brushRef="#br0">148 1 8410 0 0,'-1'1'357'0'0,"1"0"0"0"0,-1 0 0 0 0,1 0 0 0 0,0 0 1 0 0,-1 0-1 0 0,1 0 0 0 0,0 0 0 0 0,0 0 0 0 0,0 0 0 0 0,-1 0 1 0 0,1 0-1 0 0,0 0 0 0 0,1 1 0 0 0,-1-1 0 0 0,0 0 0 0 0,0 0 1 0 0,1 1-1 0 0,17 37 1709 0 0,1 2-1846 0 0,-18-21-55 0 0,1 0 1 0 0,-2 0-1 0 0,-1 0 1 0 0,-1 0-1 0 0,0 0 0 0 0,-7 26 1 0 0,0 8 60 0 0,-30 231-9 0 0,-68 453-459 0 0,102-711 164 0 0,2-14 24 0 0,0-1 0 0 0,1 1 0 0 0,0 0 0 0 0,1-1 0 0 0,1 1 0 0 0,0 0 0 0 0,1 0-1 0 0,0 0 1 0 0,5 22 0 0 0,-6-34 25 0 0,0 0 0 0 0,1 0 0 0 0,-1-1 0 0 0,0 1 0 0 0,0 0 0 0 0,1 0 0 0 0,-1 0 0 0 0,1-1 0 0 0,-1 1 0 0 0,0 0 0 0 0,1-1 0 0 0,-1 1 0 0 0,1 0 0 0 0,0-1 0 0 0,-1 1 0 0 0,1 0 0 0 0,0-1-1 0 0,-1 1 1 0 0,1-1 0 0 0,0 1 0 0 0,-1-1 0 0 0,1 0 0 0 0,0 1 0 0 0,0-1 0 0 0,0 0 0 0 0,-1 1 0 0 0,1-1 0 0 0,0 0 0 0 0,0 0 0 0 0,0 0 0 0 0,0 0 0 0 0,0 0 0 0 0,-1 0 0 0 0,1 0 0 0 0,0 0 0 0 0,0 0 0 0 0,0 0 0 0 0,0 0 0 0 0,0-1 0 0 0,-1 1 0 0 0,1 0 0 0 0,0 0 0 0 0,0-1-1 0 0,-1 1 1 0 0,1-1 0 0 0,0 1 0 0 0,1-2 0 0 0,1 0-14 0 0,0 0 0 0 0,-1-1 0 0 0,1 1 0 0 0,0-1 0 0 0,-1 0-1 0 0,0 1 1 0 0,0-1 0 0 0,0 0 0 0 0,0-1 0 0 0,3-4 0 0 0,4-30 25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7.403"/>
    </inkml:context>
    <inkml:brush xml:id="br0">
      <inkml:brushProperty name="width" value="0.035" units="cm"/>
      <inkml:brushProperty name="height" value="0.035" units="cm"/>
      <inkml:brushProperty name="color" value="#004F8B"/>
    </inkml:brush>
  </inkml:definitions>
  <inkml:trace contextRef="#ctx0" brushRef="#br0">331 333 5785 0 0,'11'-54'-1833'0'0,"-1"15"-260"0"0,-9 33 2113 0 0,1-9-148 0 0,0-1-1 0 0,-1 1 1 0 0,0 0-1 0 0,-1-1 1 0 0,-3-20-1 0 0,3 34 157 0 0,-1-1-1 0 0,1 1 1 0 0,-1-1-1 0 0,1 1 1 0 0,-1 0-1 0 0,0-1 1 0 0,0 1-1 0 0,0 0 0 0 0,-1 0 1 0 0,1 0-1 0 0,0 0 1 0 0,-1 0-1 0 0,1 0 1 0 0,-1 0-1 0 0,0 0 1 0 0,0 0-1 0 0,0 1 1 0 0,1-1-1 0 0,-1 1 1 0 0,-1 0-1 0 0,1-1 1 0 0,0 1-1 0 0,0 0 0 0 0,0 0 1 0 0,-1 0-1 0 0,1 0 1 0 0,0 1-1 0 0,-1-1 1 0 0,1 1-1 0 0,-1-1 1 0 0,1 1-1 0 0,-1 0 1 0 0,1 0-1 0 0,-1 0 1 0 0,1 0-1 0 0,-1 1 0 0 0,1-1 1 0 0,-1 1-1 0 0,1-1 1 0 0,0 1-1 0 0,-4 1 1 0 0,-9 2 886 0 0,1 1 0 0 0,0 1 0 0 0,0 0 0 0 0,1 0 0 0 0,-1 2 0 0 0,1 0 0 0 0,1 0 1 0 0,-1 1-1 0 0,2 0 0 0 0,-1 1 0 0 0,-11 14 0 0 0,9-9-432 0 0,2 0 0 0 0,0 1 1 0 0,-11 19-1 0 0,13-18-893 0 0,2 0 1 0 0,0 1-1 0 0,-7 20 1 0 0,14-35 474 0 0,0-1 1 0 0,0 1 0 0 0,1-1-1 0 0,-1 1 1 0 0,0 0 0 0 0,1-1-1 0 0,0 1 1 0 0,-1 0 0 0 0,1-1-1 0 0,0 1 1 0 0,0 0 0 0 0,1-1-1 0 0,-1 1 1 0 0,1 0 0 0 0,-1-1-1 0 0,1 1 1 0 0,0 0 0 0 0,0-1-1 0 0,0 1 1 0 0,0-1 0 0 0,0 0-1 0 0,0 1 1 0 0,1-1 0 0 0,0 0-1 0 0,-1 0 1 0 0,1 0 0 0 0,2 2-1 0 0,0-1-56 0 0,0-1 0 0 0,1 1-1 0 0,-1-1 1 0 0,1 0 0 0 0,-1-1-1 0 0,1 1 1 0 0,0-1 0 0 0,0 0-1 0 0,0 0 1 0 0,0 0 0 0 0,-1-1-1 0 0,1 1 1 0 0,0-1 0 0 0,5-1-1 0 0,39-4-376 0 0,-27 2 133 0 0,1 1-1 0 0,22 1 1 0 0,-40 1 34 0 0,0 1 1 0 0,0-1 0 0 0,0 1-1 0 0,-1 0 1 0 0,1 0-1 0 0,0 0 1 0 0,-1 0 0 0 0,1 1-1 0 0,-1 0 1 0 0,1 0-1 0 0,-1 0 1 0 0,0 1 0 0 0,0 0-1 0 0,7 5 1 0 0,-9-5 93 0 0,0-1 1 0 0,0 1 0 0 0,-1 0-1 0 0,1-1 1 0 0,-1 1 0 0 0,0 0 0 0 0,0 0-1 0 0,0 0 1 0 0,0 0 0 0 0,-1 0-1 0 0,1 1 1 0 0,-1-1 0 0 0,0 0-1 0 0,1 0 1 0 0,-2 0 0 0 0,1 0-1 0 0,0 1 1 0 0,-1-1 0 0 0,1 0-1 0 0,-1 0 1 0 0,0 0 0 0 0,0 0-1 0 0,0 0 1 0 0,0 0 0 0 0,0 0-1 0 0,-1-1 1 0 0,0 1 0 0 0,-3 4-1 0 0,-6 10 575 0 0,0 0-1 0 0,-1-1 0 0 0,-16 16 0 0 0,25-29-374 0 0,-2 3 559 0 0,-2 0 0 0 0,1 0 0 0 0,0 0 0 0 0,-1 0 0 0 0,0-1 0 0 0,-1-1 0 0 0,1 1 0 0 0,-1-1 0 0 0,-15 6 0 0 0,22-10-601 0 0,1 0 0 0 0,-1-1 0 0 0,1 1 0 0 0,-1-1 0 0 0,1 1 0 0 0,-1-1 0 0 0,1 1 0 0 0,0-1 0 0 0,-1 1 0 0 0,1-1 0 0 0,0 1 0 0 0,-1-1 0 0 0,1 0 0 0 0,0 1 0 0 0,0-1 0 0 0,-1 0 0 0 0,1 1 0 0 0,0-1 0 0 0,0 1 0 0 0,0-1 0 0 0,0 0 0 0 0,0 1 0 0 0,0-1 0 0 0,0 0 0 0 0,0 1 0 0 0,0-1 0 0 0,0 0 0 0 0,1 1 0 0 0,-1-1 0 0 0,0 0 0 0 0,0 1 0 0 0,0-1 0 0 0,1 1 0 0 0,-1-1 0 0 0,1 0 0 0 0,8-36-209 0 0,-8 34 240 0 0,13-41-162 0 0,2 0 1 0 0,2 1-1 0 0,24-42 0 0 0,81-121-1065 0 0,-21 37-2249 0 0,-82 132 1914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7.821"/>
    </inkml:context>
    <inkml:brush xml:id="br0">
      <inkml:brushProperty name="width" value="0.035" units="cm"/>
      <inkml:brushProperty name="height" value="0.035" units="cm"/>
      <inkml:brushProperty name="color" value="#004F8B"/>
    </inkml:brush>
  </inkml:definitions>
  <inkml:trace contextRef="#ctx0" brushRef="#br0">337 217 4753 0 0,'1'0'15'0'0,"-1"0"1"0"0,0 1-1 0 0,1-1 1 0 0,-1 0-1 0 0,0 0 1 0 0,1 0-1 0 0,-1 1 0 0 0,0-1 1 0 0,1 0-1 0 0,-1 0 1 0 0,0 0-1 0 0,1 0 0 0 0,-1 0 1 0 0,0 0-1 0 0,1 0 1 0 0,-1 0-1 0 0,0 0 1 0 0,1 0-1 0 0,-1 0 0 0 0,1 0 1 0 0,-1 0-1 0 0,0 0 1 0 0,1 0-1 0 0,-1 0 0 0 0,0 0 1 0 0,1 0-1 0 0,-1 0 1 0 0,0 0-1 0 0,1-1 1 0 0,-1 1-1 0 0,0 0 0 0 0,1 0 1 0 0,-1 0-1 0 0,0-1 1 0 0,0 1-1 0 0,1 0 0 0 0,-1-1 1 0 0,13-17 928 0 0,2-22 573 0 0,-15 37-1409 0 0,1 0 1 0 0,-1-1-1 0 0,0 1 0 0 0,0 0 0 0 0,0 0 0 0 0,-1 0 0 0 0,1-1 0 0 0,-1 1 0 0 0,0 0 1 0 0,1 0-1 0 0,-2 0 0 0 0,1 0 0 0 0,0 0 0 0 0,0 0 0 0 0,-1 0 0 0 0,0 1 1 0 0,-2-4-1 0 0,0 1 272 0 0,0 0 0 0 0,-1 0 0 0 0,0 1 1 0 0,0 0-1 0 0,-1-1 0 0 0,1 2 0 0 0,-12-7 0 0 0,2 3 415 0 0,0 0-1 0 0,-1 1 0 0 0,0 1 0 0 0,0 1 0 0 0,-32-5 0 0 0,42 8-838 0 0,-1 0 0 0 0,0 1 0 0 0,0 0 0 0 0,0 0 0 0 0,1 1 0 0 0,-1 0 0 0 0,0 0 0 0 0,0 1-1 0 0,1 0 1 0 0,-1 0 0 0 0,1 0 0 0 0,0 1 0 0 0,-1 0 0 0 0,1 0 0 0 0,0 0 0 0 0,1 1 0 0 0,-1 0 0 0 0,1 0 0 0 0,-1 0 0 0 0,1 1 0 0 0,-7 8 0 0 0,7-6-14 0 0,0 1-1 0 0,1-1 1 0 0,-1 1 0 0 0,1 0 0 0 0,1 0 0 0 0,0 0 0 0 0,0 0 0 0 0,0 1 0 0 0,1-1 0 0 0,0 1 0 0 0,1-1 0 0 0,0 1 0 0 0,0 0 0 0 0,1 0 0 0 0,0 0 0 0 0,2 13 0 0 0,-2-19 125 0 0,0 0 0 0 0,1 0 0 0 0,-1 0 0 0 0,1 0 0 0 0,-1 0 1 0 0,1 0-1 0 0,0 0 0 0 0,0 0 0 0 0,0-1 0 0 0,0 1 0 0 0,1 0 0 0 0,-1-1 1 0 0,1 1-1 0 0,-1-1 0 0 0,1 1 0 0 0,0-1 0 0 0,0 0 0 0 0,0 0 0 0 0,0 0 1 0 0,1 0-1 0 0,-1 0 0 0 0,0 0 0 0 0,1-1 0 0 0,-1 1 0 0 0,1-1 0 0 0,0 1 1 0 0,-1-1-1 0 0,1 0 0 0 0,0 0 0 0 0,0 0 0 0 0,0-1 0 0 0,0 1 1 0 0,0-1-1 0 0,0 0 0 0 0,0 1 0 0 0,0-1 0 0 0,0-1 0 0 0,0 1 0 0 0,0 0 1 0 0,0-1-1 0 0,3 0 0 0 0,5-2-63 0 0,-1 0 1 0 0,1-1 0 0 0,-1 0-1 0 0,0 0 1 0 0,0-1-1 0 0,0 0 1 0 0,0-1-1 0 0,-1 0 1 0 0,17-15 0 0 0,-8 3-216 0 0,-1-1 0 0 0,0-1 1 0 0,15-23-1 0 0,15-32-4550 0 0,-13 14-768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8.177"/>
    </inkml:context>
    <inkml:brush xml:id="br0">
      <inkml:brushProperty name="width" value="0.035" units="cm"/>
      <inkml:brushProperty name="height" value="0.035" units="cm"/>
      <inkml:brushProperty name="color" value="#004F8B"/>
    </inkml:brush>
  </inkml:definitions>
  <inkml:trace contextRef="#ctx0" brushRef="#br0">474 1 18948 0 0,'-16'18'1828'0'0,"14"-15"-1917"0"0,-1 0 0 0 0,0 0 0 0 0,1 0 0 0 0,-1 0 0 0 0,1 1 0 0 0,0-1 0 0 0,-3 6 0 0 0,-11 39-280 0 0,1 1 0 0 0,3 0 0 0 0,-10 76 0 0 0,-1 7-327 0 0,-260 1030 849 0 0,281-1155-135 0 0,-19 65 329 0 0,11-44-263 0 0,2 0 1 0 0,1 0-1 0 0,1 1 0 0 0,1 0 1 0 0,-1 38-1 0 0,12-41 21 0 0,-5-25-273 0 0,-1 0 0 0 0,1-1 0 0 0,-1 1-1 0 0,1-1 1 0 0,-1 1 0 0 0,1-1 0 0 0,0 1 0 0 0,-1-1 0 0 0,1 1 0 0 0,0-1 0 0 0,-1 0 0 0 0,1 1 0 0 0,0-1 0 0 0,-1 0 0 0 0,1 0 0 0 0,0 1 0 0 0,0-1 0 0 0,-1 0 0 0 0,1 0 0 0 0,0 0 0 0 0,0 0-1 0 0,-1 0 1 0 0,1 0 0 0 0,0 0 0 0 0,0 0 0 0 0,0 0 0 0 0,-1 0 0 0 0,1-1 0 0 0,0 1 0 0 0,0 0 0 0 0,-1-1 0 0 0,2 1 0 0 0,15-7-5625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8.667"/>
    </inkml:context>
    <inkml:brush xml:id="br0">
      <inkml:brushProperty name="width" value="0.035" units="cm"/>
      <inkml:brushProperty name="height" value="0.035" units="cm"/>
      <inkml:brushProperty name="color" value="#004F8B"/>
    </inkml:brush>
  </inkml:definitions>
  <inkml:trace contextRef="#ctx0" brushRef="#br0">509 332 5041 0 0,'6'-35'842'0'0,"-4"26"-729"0"0,0-1 0 0 0,-1 0-1 0 0,0 0 1 0 0,0 0 0 0 0,-1 0 0 0 0,0 0 0 0 0,-1 0 0 0 0,0 0 0 0 0,-1 0 0 0 0,0 0 0 0 0,-1 1 0 0 0,0-1 0 0 0,0 1 0 0 0,-7-13 0 0 0,6 15 180 0 0,-1 0 0 0 0,0 0 0 0 0,0 1 0 0 0,0-1 0 0 0,-1 1 0 0 0,0 0 0 0 0,0 1 0 0 0,-1-1 0 0 0,0 1 0 0 0,0 1 0 0 0,0-1 0 0 0,0 1 0 0 0,-1 1 0 0 0,1-1 0 0 0,-1 1 0 0 0,0 0 0 0 0,-13-2 0 0 0,10 3 177 0 0,1 0 0 0 0,-1 0 1 0 0,0 1-1 0 0,0 1 1 0 0,0 0-1 0 0,0 0 0 0 0,-13 3 1 0 0,11 0-567 0 0,1 0 1 0 0,0 0-1 0 0,0 2 1 0 0,0-1 0 0 0,0 1-1 0 0,1 1 1 0 0,0 0 0 0 0,0 1-1 0 0,-16 12 1 0 0,14-8-116 0 0,1 0 1 0 0,0 1-1 0 0,1 0 0 0 0,1 1 1 0 0,0 0-1 0 0,0 0 0 0 0,-8 19 1 0 0,10-18 703 0 0,2 1-1 0 0,-1 0 1 0 0,2 0 0 0 0,-5 20-1 0 0,10-34-414 0 0,-1 0 0 0 0,1 0 0 0 0,0 1 0 0 0,-1-1 0 0 0,1 0 0 0 0,0 0 0 0 0,0 1 0 0 0,0-1 0 0 0,0 0 0 0 0,0 0 0 0 0,0 1 0 0 0,0-1 0 0 0,0 0 0 0 0,1 0 0 0 0,-1 0 0 0 0,0 1 0 0 0,1-1 0 0 0,-1 0 0 0 0,1 0 0 0 0,-1 0 0 0 0,1 0 0 0 0,0 0 0 0 0,-1 0 0 0 0,1 0 0 0 0,0 0 0 0 0,0 0 0 0 0,1 1 0 0 0,0-1-41 0 0,0 0 0 0 0,0 0 0 0 0,0-1 0 0 0,0 1 0 0 0,0-1 0 0 0,0 0 1 0 0,0 0-1 0 0,0 1 0 0 0,0-1 0 0 0,0-1 0 0 0,0 1 0 0 0,0 0 1 0 0,0 0-1 0 0,4-2 0 0 0,5-1-107 0 0,0 0 1 0 0,-1-1 0 0 0,1-1-1 0 0,18-11 1 0 0,4-8-418 0 0,-1-3 1 0 0,-1 0-1 0 0,-1-2 1 0 0,-2-2-1 0 0,33-45 0 0 0,26-27-6208 0 0,-92 120 3341 0 0,-5 22 4327 0 0,-15 56 3359 0 0,7-33-3061 0 0,0-1-868 0 0,3 1 0 0 0,-11 83 0 0 0,26-145-382 0 0,1 33 792 0 0,-1-32-848 0 0,-1-1-1 0 0,1 1 1 0 0,0-1 0 0 0,1 1 0 0 0,-1-1-1 0 0,0 1 1 0 0,0-1 0 0 0,0 1 0 0 0,0-1-1 0 0,0 1 1 0 0,0-1 0 0 0,1 1 0 0 0,-1-1-1 0 0,0 1 1 0 0,0-1 0 0 0,1 1 0 0 0,-1-1-1 0 0,0 0 1 0 0,1 1 0 0 0,-1-1 0 0 0,0 1-1 0 0,1-1 1 0 0,-1 0 0 0 0,1 1 0 0 0,-1-1-1 0 0,0 0 1 0 0,1 0 0 0 0,-1 1 0 0 0,1-1-1 0 0,-1 0 1 0 0,1 0 0 0 0,-1 0 0 0 0,1 1-1 0 0,-1-1 1 0 0,1 0 0 0 0,-1 0 0 0 0,1 0-1 0 0,0 0 1 0 0,-1 0 0 0 0,1 0 0 0 0,-1 0-1 0 0,1 0 1 0 0,-1 0 0 0 0,1-1 0 0 0,-1 1-1 0 0,1 0 1 0 0,-1 0 0 0 0,1 0 0 0 0,-1-1-1 0 0,1 1 1 0 0,-1 0 0 0 0,0 0 0 0 0,1-1 0 0 0,-1 1-1 0 0,1-1 1 0 0,8-6-1311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18.126"/>
    </inkml:context>
    <inkml:brush xml:id="br0">
      <inkml:brushProperty name="width" value="0.035" units="cm"/>
      <inkml:brushProperty name="height" value="0.035" units="cm"/>
      <inkml:brushProperty name="color" value="#FF0066"/>
    </inkml:brush>
  </inkml:definitions>
  <inkml:trace contextRef="#ctx0" brushRef="#br0">381 156 2793 0 0,'-10'-11'-965'0'0,"0"4"2848"0"0,3 29 311 0 0,-36 112 1366 0 0,9-33-2451 0 0,-174 616 437 0 0,207-713-1464 0 0,-1-1-1 0 0,1 1 1 0 0,0-1 0 0 0,1 1 0 0 0,-1 0-1 0 0,0 0 1 0 0,1-1 0 0 0,0 1 0 0 0,0 0-1 0 0,0-1 1 0 0,1 1 0 0 0,-1 0 0 0 0,2 4 0 0 0,-1-7-19 0 0,0 1 1 0 0,1-1 0 0 0,-1 1 0 0 0,1-1-1 0 0,-1 0 1 0 0,1 1 0 0 0,0-1 0 0 0,-1 0 0 0 0,1 0-1 0 0,0 0 1 0 0,0 0 0 0 0,0-1 0 0 0,0 1 0 0 0,0 0-1 0 0,0-1 1 0 0,0 1 0 0 0,0-1 0 0 0,0 0-1 0 0,0 0 1 0 0,0 0 0 0 0,0 0 0 0 0,0 0 0 0 0,0 0-1 0 0,3-1 1 0 0,10 2-49 0 0,1 1 0 0 0,-1 0 0 0 0,29 9 0 0 0,-30-7-22 0 0,1 0-1 0 0,0-1 1 0 0,0-1 0 0 0,25 1 0 0 0,22-8 118 0 0,99-21 0 0 0,18-3 142 0 0,-153 27-199 0 0,-1 1-1 0 0,1 1 1 0 0,0 1-1 0 0,50 9 1 0 0,-67-7 45 0 0,14 2 675 0 0,-23-5-755 0 0,1 1 1 0 0,-1-1 0 0 0,0 0 0 0 0,0 0 0 0 0,0 0-1 0 0,1 0 1 0 0,-1 0 0 0 0,0 0 0 0 0,0 0-1 0 0,1 0 1 0 0,-1 0 0 0 0,0 0 0 0 0,0 0-1 0 0,0 0 1 0 0,1 0 0 0 0,-1 0 0 0 0,0 0-1 0 0,0 0 1 0 0,1 0 0 0 0,-1 0 0 0 0,0 0 0 0 0,0 0-1 0 0,0 0 1 0 0,1-1 0 0 0,-1 1 0 0 0,0 0-1 0 0,0 0 1 0 0,0 0 0 0 0,0 0 0 0 0,1 0-1 0 0,-1 0 1 0 0,0-1 0 0 0,0 1 0 0 0,0 0 0 0 0,0 0-1 0 0,0 0 1 0 0,1-1 0 0 0,-1 1 0 0 0,0 0-1 0 0,0 0 1 0 0,0 0 0 0 0,0-1 0 0 0,0 1-1 0 0,0 0 1 0 0,0 0 0 0 0,0-1 0 0 0,0 1 0 0 0,0 0-1 0 0,0 0 1 0 0,0 0 0 0 0,0-1 0 0 0,0 1-1 0 0,0 0 1 0 0,0 0 0 0 0,0-1 0 0 0,0 1-1 0 0,0 0 1 0 0,0 0 0 0 0,0 0 0 0 0,-1-1-1 0 0,1 1 1 0 0,0 0 0 0 0,0 0 0 0 0,0-1 136 0 0,-3-2-81 0 0,2 1-78 0 0,0 1 0 0 0,0-1 1 0 0,-1 1-1 0 0,1-1 0 0 0,-1 1 1 0 0,0-1-1 0 0,1 1 0 0 0,-1 0 1 0 0,0 0-1 0 0,0 0 0 0 0,0 0 1 0 0,1 0-1 0 0,-1 0 0 0 0,0 1 1 0 0,0-1-1 0 0,-4 0 0 0 0,5 1-13 0 0,0 0-1 0 0,0 0 1 0 0,0 1-1 0 0,0-1 1 0 0,0 0-1 0 0,0 0 1 0 0,0 1-1 0 0,0-1 0 0 0,0 1 1 0 0,0-1-1 0 0,0 1 1 0 0,1-1-1 0 0,-1 1 1 0 0,0 0-1 0 0,0-1 0 0 0,0 1 1 0 0,1 0-1 0 0,-1-1 1 0 0,0 1-1 0 0,1 0 1 0 0,-1 0-1 0 0,0 0 0 0 0,1 0 1 0 0,-1 0-1 0 0,1 0 1 0 0,0 0-1 0 0,-1-1 1 0 0,1 1-1 0 0,0 0 1 0 0,0 1-1 0 0,-1-1 0 0 0,1 0 1 0 0,0 0-1 0 0,0 0 1 0 0,0 0-1 0 0,0 0 1 0 0,0 0-1 0 0,0 0 0 0 0,1 0 1 0 0,-1 1-1 0 0,10 46-273 0 0,1-4 279 0 0,-1 25-88 0 0,-9-66 96 0 0,-1 0-1 0 0,1 0 0 0 0,0 0 0 0 0,0-1 0 0 0,0 1 1 0 0,0 0-1 0 0,1-1 0 0 0,-1 1 0 0 0,1-1 1 0 0,-1 0-1 0 0,1 1 0 0 0,0-1 0 0 0,0 0 1 0 0,0 0-1 0 0,0 0 0 0 0,0 0 0 0 0,1 0 1 0 0,-1-1-1 0 0,0 1 0 0 0,1-1 0 0 0,5 3 1 0 0,42-13 667 0 0,-29 12-866 0 0,0-1-1 0 0,42-1 1 0 0,-56-2 172 0 0,0 1-1 0 0,-1-1 1 0 0,1 0-1 0 0,0-1 1 0 0,-1 1-1 0 0,0-1 1 0 0,1-1-1 0 0,-1 1 1 0 0,0-1-1 0 0,0 0 1 0 0,0 0-1 0 0,-1-1 1 0 0,1 0-1 0 0,5-5 1 0 0,-11 9 108 0 0,-4-3 1004 0 0,2 0-1058 0 0,0-1 1 0 0,0 1-1 0 0,1 0 1 0 0,0-1-1 0 0,-1 0 1 0 0,1 1-1 0 0,1-1 1 0 0,-1 0-1 0 0,0 1 1 0 0,1-1-1 0 0,0 0 1 0 0,0-7-1 0 0,6-60 169 0 0,-2 32-132 0 0,6-26-288 0 0,-10 65 154 0 0,8 34-1183 0 0,-8-33 1260 0 0,1 1 0 0 0,-1-1 0 0 0,0 1 0 0 0,1-1 1 0 0,0 0-1 0 0,-1 1 0 0 0,1-1 0 0 0,-1 0 1 0 0,1 1-1 0 0,0-1 0 0 0,0 0 0 0 0,0 0 0 0 0,0 0 1 0 0,0 0-1 0 0,0 0 0 0 0,0 0 0 0 0,0 0 1 0 0,0 0-1 0 0,1 0 0 0 0,-1 0 0 0 0,0-1 0 0 0,0 1 1 0 0,1 0-1 0 0,-1-1 0 0 0,1 1 0 0 0,-1-1 1 0 0,0 0-1 0 0,1 1 0 0 0,-1-1 0 0 0,1 0 0 0 0,-1 0 1 0 0,1 0-1 0 0,-1 0 0 0 0,1 0 0 0 0,-1 0 1 0 0,0 0-1 0 0,1-1 0 0 0,-1 1 0 0 0,1-1 1 0 0,-1 1-1 0 0,1-1 0 0 0,1 0 0 0 0,12-4 61 0 0,0 0 0 0 0,0-2 0 0 0,17-9 0 0 0,-11 6-34 0 0,-2 2-34 0 0,-12 5 1 0 0,0 1 0 0 0,0-1 0 0 0,0 0-1 0 0,-1-1 1 0 0,0 0 0 0 0,1 0 0 0 0,-1 0 0 0 0,0 0 0 0 0,10-11 0 0 0,-16 14 27 0 0,0 0 0 0 0,0 0 0 0 0,0 0 1 0 0,0 0-1 0 0,0 0 0 0 0,0 0 0 0 0,-1 0 1 0 0,1 1-1 0 0,0-1 0 0 0,0 0 0 0 0,-1 0 0 0 0,1 0 1 0 0,0 0-1 0 0,-1 1 0 0 0,1-1 0 0 0,-1 0 1 0 0,1 0-1 0 0,-1 1 0 0 0,0-1 0 0 0,1 0 1 0 0,-1 1-1 0 0,0-1 0 0 0,1 0 0 0 0,-2 0 1 0 0,-10-17 244 0 0,11-4-162 0 0,1-1-1 0 0,4-40 1 0 0,1 3 20 0 0,-4-30-119 0 0,0-1 27 0 0,21-150-1 0 0,35-29-226 0 0,-54 241 115 0 0,-1 1 0 0 0,-3-33 0 0 0,1 18-304 0 0,0 35 317 0 0,-1 3-238 0 0,-13 9 173 0 0,-14 6 222 0 0,0-1 0 0 0,-1-1 0 0 0,0-2 0 0 0,0-1 1 0 0,-1-1-1 0 0,-53 0 0 0 0,-246-24 696 0 0,45 1-452 0 0,210 17-290 0 0,1 2 0 0 0,-1 4-1 0 0,1 3 1 0 0,-110 26 0 0 0,99-4-284 0 0,77-26-96 0 0,0 0-1 0 0,0 1 0 0 0,1 0 1 0 0,0 0-1 0 0,-1 1 0 0 0,1 0 1 0 0,1 0-1 0 0,-1 0 0 0 0,-6 8 1 0 0,10-8-3592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9.091"/>
    </inkml:context>
    <inkml:brush xml:id="br0">
      <inkml:brushProperty name="width" value="0.035" units="cm"/>
      <inkml:brushProperty name="height" value="0.035" units="cm"/>
      <inkml:brushProperty name="color" value="#004F8B"/>
    </inkml:brush>
  </inkml:definitions>
  <inkml:trace contextRef="#ctx0" brushRef="#br0">157 196 432 0 0,'1'2'79'0'0,"0"-1"-1"0"0,0 0 1 0 0,0 0 0 0 0,0 0-1 0 0,0 0 1 0 0,0 0 0 0 0,0 0-1 0 0,0 0 1 0 0,0 0 0 0 0,0-1 0 0 0,1 1-1 0 0,-1 0 1 0 0,0-1 0 0 0,0 1-1 0 0,1-1 1 0 0,-1 1 0 0 0,1-1-1 0 0,-1 0 1 0 0,0 1 0 0 0,1-1-1 0 0,-1 0 1 0 0,1 0 0 0 0,-1 0-1 0 0,0 0 1 0 0,1 0 0 0 0,-1 0-1 0 0,1-1 1 0 0,-1 1 0 0 0,0 0-1 0 0,1-1 1 0 0,-1 1 0 0 0,0-1-1 0 0,1 1 1 0 0,-1-1 0 0 0,0 0-1 0 0,0 1 1 0 0,1-1 0 0 0,-1 0-1 0 0,0 0 1 0 0,0 0 0 0 0,1-1-1 0 0,0 0 97 0 0,0-1-1 0 0,0 1 0 0 0,0 0 0 0 0,0-1 0 0 0,0 1 0 0 0,-1-1 0 0 0,1 0 0 0 0,-1 1 1 0 0,1-1-1 0 0,-1 0 0 0 0,0 0 0 0 0,0 0 0 0 0,-1 0 0 0 0,1 0 0 0 0,-1 0 0 0 0,1 0 1 0 0,-1 0-1 0 0,0 0 0 0 0,0-4 0 0 0,-3-2 246 0 0,0 1-1 0 0,0-1 1 0 0,0 1 0 0 0,-1 0-1 0 0,-1 0 1 0 0,1 0 0 0 0,-1 1-1 0 0,0-1 1 0 0,-1 1 0 0 0,0 1-1 0 0,0-1 1 0 0,0 1 0 0 0,-1 0 0 0 0,0 0-1 0 0,-15-8 1 0 0,20 12-443 0 0,-1 0 1 0 0,0 0 0 0 0,0 0-1 0 0,0 1 1 0 0,0-1-1 0 0,-1 1 1 0 0,1 0 0 0 0,0 0-1 0 0,0 0 1 0 0,-1 0-1 0 0,1 1 1 0 0,-1-1 0 0 0,1 1-1 0 0,0 0 1 0 0,-1 0-1 0 0,1 0 1 0 0,-1 1 0 0 0,1-1-1 0 0,0 1 1 0 0,-1 0-1 0 0,1 0 1 0 0,0 0 0 0 0,0 0-1 0 0,0 0 1 0 0,-1 1-1 0 0,1-1 1 0 0,0 1 0 0 0,1 0-1 0 0,-1 0 1 0 0,0 0-1 0 0,1 0 1 0 0,-1 1 0 0 0,1-1-1 0 0,-1 1 1 0 0,1-1-1 0 0,0 1 1 0 0,0 0 0 0 0,1 0-1 0 0,-1 0 1 0 0,0 0-1 0 0,1 0 1 0 0,0 0-1 0 0,-2 5 1 0 0,0 3 275 0 0,0 0 0 0 0,0 0 1 0 0,1 0-1 0 0,1 0 0 0 0,0 0 0 0 0,0 0 0 0 0,1 0 0 0 0,1 0 1 0 0,0 0-1 0 0,4 20 0 0 0,1-2 327 0 0,2-1-1 0 0,0-1 1 0 0,13 27 0 0 0,-18-48-565 0 0,0-1 0 0 0,0 0 1 0 0,0 0-1 0 0,1 0 0 0 0,-1 0 0 0 0,1-1 0 0 0,0 0 1 0 0,1 0-1 0 0,4 5 0 0 0,18 17-839 0 0,-16-10 170 0 0,7 5-211 0 0,-17-21 807 0 0,0 1 0 0 0,0-1 0 0 0,0 0 0 0 0,0 0 0 0 0,0 0 0 0 0,0 0 0 0 0,1-1 0 0 0,-1 1 0 0 0,0 0 0 0 0,0 0 1 0 0,0-1-1 0 0,0 1 0 0 0,0 0 0 0 0,0-1 0 0 0,0 1 0 0 0,0-1 0 0 0,0 0 0 0 0,0 1 0 0 0,0-1 0 0 0,-1 0 0 0 0,1 1 1 0 0,0-1-1 0 0,0 0 0 0 0,-1 0 0 0 0,1 0 0 0 0,0 0 0 0 0,0-1 0 0 0,12-15-3468 0 0,3-4-1090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49.622"/>
    </inkml:context>
    <inkml:brush xml:id="br0">
      <inkml:brushProperty name="width" value="0.035" units="cm"/>
      <inkml:brushProperty name="height" value="0.035" units="cm"/>
      <inkml:brushProperty name="color" value="#004F8B"/>
    </inkml:brush>
  </inkml:definitions>
  <inkml:trace contextRef="#ctx0" brushRef="#br0">349 278 18948 0 0,'-6'7'772'0'0,"-2"1"-244"0"0,7-18-3356 0 0,3 5 2137 0 0,-1 0 0 0 0,0-1 0 0 0,0 1 0 0 0,0-1 0 0 0,-1 1 0 0 0,1 0 0 0 0,-1-1 0 0 0,-1 1 0 0 0,1-1 0 0 0,-1 1 0 0 0,0 0 0 0 0,0-1 0 0 0,-1 1 0 0 0,1 0 0 0 0,-1 0 0 0 0,0 0 0 0 0,-1 0 0 0 0,-2-5 0 0 0,1 5 253 0 0,0 0 0 0 0,0 0 0 0 0,-1 1 0 0 0,1-1 0 0 0,-1 1 0 0 0,-5-4 0 0 0,-42-21 951 0 0,-95-56 7842 0 0,145 84-8475 0 0,1 0 0 0 0,-1 1 0 0 0,0-1 0 0 0,1 1 0 0 0,-1-1 0 0 0,0 1 0 0 0,1-1 0 0 0,-1 1 0 0 0,0 0 0 0 0,0 0 0 0 0,1 0 0 0 0,-1 0 0 0 0,0 0 0 0 0,1 0 0 0 0,-1 0 0 0 0,0 1 0 0 0,0-1 0 0 0,1 0 0 0 0,-1 1 0 0 0,0 0 0 0 0,1-1 0 0 0,-1 1 0 0 0,1 0 1 0 0,-1 0-1 0 0,-1 1 0 0 0,0 1-29 0 0,0 0 1 0 0,1 0 0 0 0,-1 0-1 0 0,1 0 1 0 0,-1 1 0 0 0,1-1-1 0 0,0 1 1 0 0,1 0 0 0 0,-1-1-1 0 0,-2 8 1 0 0,0 2 330 0 0,1 1 1 0 0,0 0-1 0 0,1 0 0 0 0,1 1 1 0 0,0 18-1 0 0,1-20 461 0 0,1-1 0 0 0,0 0-1 0 0,1 1 1 0 0,0-1 0 0 0,1 0-1 0 0,1 0 1 0 0,9 21 0 0 0,-12-30-523 0 0,1 1 1 0 0,0-2-1 0 0,0 1 0 0 0,0 0 1 0 0,0 0-1 0 0,1-1 0 0 0,-1 1 1 0 0,1-1-1 0 0,-1 1 1 0 0,1-1-1 0 0,0 0 0 0 0,0 0 1 0 0,0-1-1 0 0,0 1 0 0 0,0-1 1 0 0,1 1-1 0 0,-1-1 1 0 0,0 0-1 0 0,1 0 0 0 0,-1 0 1 0 0,1-1-1 0 0,-1 1 0 0 0,1-1 1 0 0,-1 0-1 0 0,1 0 0 0 0,-1 0 1 0 0,1 0-1 0 0,-1-1 1 0 0,1 1-1 0 0,-1-1 0 0 0,0 0 1 0 0,6-2-1 0 0,4-2-214 0 0,1-1 0 0 0,-1 0 0 0 0,0-1 0 0 0,0 0 0 0 0,-1-1 0 0 0,0 0 0 0 0,0-1 0 0 0,-1-1 0 0 0,11-11 0 0 0,11-14-798 0 0,40-55 1 0 0,-40 41-311 0 0,-24 33 412 0 0,1 1 0 0 0,0 1 0 0 0,15-15 1 0 0,-32 40 1585 0 0,1 1 0 0 0,1 0 0 0 0,0 0-1 0 0,1 1 1 0 0,0 0 0 0 0,-2 17 0 0 0,-2 1-105 0 0,-9 28 428 0 0,-7 19-1151 0 0,-23 143-1 0 0,47-181 186 0 0,7-26-1467 0 0,-7-14 1128 0 0,1 1 1 0 0,0-1 0 0 0,-1 0-1 0 0,1 0 1 0 0,0 0 0 0 0,-1 0 0 0 0,1 0-1 0 0,0-1 1 0 0,-1 1 0 0 0,1 0 0 0 0,-1 0-1 0 0,1 0 1 0 0,0 0 0 0 0,-1-1-1 0 0,1 1 1 0 0,-1 0 0 0 0,1-1 0 0 0,0 1-1 0 0,-1 0 1 0 0,1-1 0 0 0,-1 1-1 0 0,0-1 1 0 0,1 1 0 0 0,-1-1 0 0 0,1 1-1 0 0,0-2 1 0 0,6-6-3976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2:50.107"/>
    </inkml:context>
    <inkml:brush xml:id="br0">
      <inkml:brushProperty name="width" value="0.035" units="cm"/>
      <inkml:brushProperty name="height" value="0.035" units="cm"/>
      <inkml:brushProperty name="color" value="#004F8B"/>
    </inkml:brush>
  </inkml:definitions>
  <inkml:trace contextRef="#ctx0" brushRef="#br0">210 283 2040 0 0,'15'-27'3905'0'0,"-14"16"-3586"0"0,0 1 0 0 0,0-1 0 0 0,-1 0 0 0 0,-1 0 0 0 0,0 0 0 0 0,0 1 0 0 0,-1-1 0 0 0,0 0 0 0 0,-1 1 0 0 0,0 0 0 0 0,-8-16 0 0 0,9 21-27 0 0,-1-1 1 0 0,0 1-1 0 0,0 0 0 0 0,0 0 0 0 0,0 0 1 0 0,-1 0-1 0 0,0 0 0 0 0,0 1 1 0 0,0 0-1 0 0,-1 0 0 0 0,0 0 0 0 0,1 0 1 0 0,-1 1-1 0 0,0 0 0 0 0,-1 0 1 0 0,1 0-1 0 0,-1 1 0 0 0,1 0 0 0 0,-1 0 1 0 0,0 0-1 0 0,1 0 0 0 0,-11 0 1 0 0,14 2-319 0 0,-1 0 0 0 0,0 1 0 0 0,1-1 0 0 0,-1 1 0 0 0,1 0 0 0 0,-1 0 0 0 0,1 0 0 0 0,-1 0 0 0 0,1 0 0 0 0,-1 0 0 0 0,1 1 0 0 0,0-1 0 0 0,0 1 0 0 0,0-1 0 0 0,0 1 0 0 0,0 0 0 0 0,0 0 0 0 0,0 0 1 0 0,1 0-1 0 0,-1 0 0 0 0,1 1 0 0 0,-1-1 0 0 0,1 0 0 0 0,0 1 0 0 0,0-1 0 0 0,0 1 0 0 0,-1 3 0 0 0,-4 12-331 0 0,0 0 1 0 0,-6 33 0 0 0,9-35 283 0 0,0-4 419 0 0,1-1 0 0 0,0 1 0 0 0,1 0 0 0 0,0-1 0 0 0,2 16 1 0 0,-1-26-272 0 0,0 1 0 0 0,0 0 0 0 0,0 0 0 0 0,1-1 0 0 0,-1 1 0 0 0,1-1 1 0 0,-1 1-1 0 0,1 0 0 0 0,0-1 0 0 0,0 1 0 0 0,0-1 0 0 0,-1 0 0 0 0,1 1 0 0 0,1-1 1 0 0,-1 0-1 0 0,0 1 0 0 0,0-1 0 0 0,2 1 0 0 0,-1-1-42 0 0,0 0-1 0 0,0-1 0 0 0,0 1 1 0 0,-1-1-1 0 0,1 1 1 0 0,0-1-1 0 0,0 0 1 0 0,0 0-1 0 0,0 0 1 0 0,0 0-1 0 0,0 0 0 0 0,0 0 1 0 0,0-1-1 0 0,0 1 1 0 0,0-1-1 0 0,0 1 1 0 0,0-1-1 0 0,0 0 1 0 0,3-1-1 0 0,16-10-187 0 0,0 0 0 0 0,-1-1-1 0 0,0-2 1 0 0,-2 0 0 0 0,1 0 0 0 0,-2-2 0 0 0,29-34 0 0 0,-28 30-30 0 0,2 0 0 0 0,0 2 0 0 0,0 0 1 0 0,2 2-1 0 0,30-20 0 0 0,-51 36 173 0 0,0 1-1 0 0,-1-1 1 0 0,1 1-1 0 0,0-1 0 0 0,0 1 1 0 0,0-1-1 0 0,-1 1 1 0 0,1 0-1 0 0,0-1 1 0 0,0 1-1 0 0,0 0 1 0 0,0 0-1 0 0,0 0 1 0 0,-1 0-1 0 0,1 0 0 0 0,0 0 1 0 0,0 0-1 0 0,0 0 1 0 0,0 0-1 0 0,0 0 1 0 0,0 0-1 0 0,0 0 1 0 0,0 1-1 0 0,-1-1 0 0 0,1 0 1 0 0,0 1-1 0 0,0-1 1 0 0,0 1-1 0 0,-1-1 1 0 0,1 1-1 0 0,1 0 1 0 0,-1 1 52 0 0,0 0-1 0 0,0 0 1 0 0,0 0 0 0 0,0 0 0 0 0,0 0 0 0 0,0 1 0 0 0,0-1 0 0 0,-1 0 0 0 0,1 1 0 0 0,-1-1-1 0 0,0 0 1 0 0,0 3 0 0 0,1 14 438 0 0,-2 0 0 0 0,-4 27 1 0 0,3-36-449 0 0,-9 61-83 0 0,-37 127-1 0 0,-40 65-3032 0 0,45-142 843 0 0,19-53 317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3.169"/>
    </inkml:context>
    <inkml:brush xml:id="br0">
      <inkml:brushProperty name="width" value="0.035" units="cm"/>
      <inkml:brushProperty name="height" value="0.035" units="cm"/>
      <inkml:brushProperty name="color" value="#FF0066"/>
    </inkml:brush>
  </inkml:definitions>
  <inkml:trace contextRef="#ctx0" brushRef="#br0">186 406 8866 0 0,'-13'1'730'0'0,"0"-1"1"0"0,0 0-1 0 0,0-1 0 0 0,0 0 1 0 0,0-1-1 0 0,-20-6 0 0 0,29 7-760 0 0,-1-1-1 0 0,1 1 1 0 0,0-1-1 0 0,0 0 1 0 0,0 0-1 0 0,0 0 1 0 0,0 0-1 0 0,0-1 1 0 0,1 0-1 0 0,-1 0 1 0 0,1 0-1 0 0,0 0 0 0 0,0 0 1 0 0,0-1-1 0 0,0 1 1 0 0,0-1-1 0 0,1 0 1 0 0,0 0-1 0 0,0 0 1 0 0,0 0-1 0 0,0 0 1 0 0,-1-5-1 0 0,4 14 540 0 0,1 0 0 0 0,0 0-1 0 0,0-1 1 0 0,0 1 0 0 0,1-1-1 0 0,-1 0 1 0 0,5 6 0 0 0,1-2-319 0 0,0 1 0 0 0,0-1 1 0 0,0 0-1 0 0,1-1 0 0 0,13 9 0 0 0,-9-8-152 0 0,1 1 0 0 0,1-2-1 0 0,-1 0 1 0 0,2 0-1 0 0,-1-2 1 0 0,29 8 0 0 0,-4-8 195 0 0,-1-1 0 0 0,1-2 1 0 0,0-2-1 0 0,0-2 0 0 0,41-6 1 0 0,201-46 1079 0 0,-200 36-1068 0 0,527-97 1379 0 0,7 53-1128 0 0,-415 54 78 0 0,0-9-1 0 0,333-73 0 0 0,-101-13 196 0 0,-429 102-813 0 0,43-7 122 0 0,-46 8-131 0 0,1-1 0 0 0,0 1 0 0 0,0 0 0 0 0,0 0 0 0 0,0 0 1 0 0,-1 0-1 0 0,1 0 0 0 0,0 1 0 0 0,0-1 0 0 0,0 0 0 0 0,-1 1 0 0 0,1-1 0 0 0,0 1 0 0 0,-1 0 0 0 0,1 0 1 0 0,0-1-1 0 0,-1 1 0 0 0,1 0 0 0 0,-1 0 0 0 0,1 1 0 0 0,1 0 0 0 0,-4 2-159 0 0,1 0 0 0 0,-1 0 0 0 0,0 0-1 0 0,0 0 1 0 0,-1-1 0 0 0,1 1 0 0 0,-1 0 0 0 0,0-1 0 0 0,0 1-1 0 0,0-1 1 0 0,0 0 0 0 0,0 1 0 0 0,-4 2 0 0 0,-1 5-201 0 0,-17 30-964 0 0,2 2 0 0 0,-18 50 0 0 0,25-49-190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4.728"/>
    </inkml:context>
    <inkml:brush xml:id="br0">
      <inkml:brushProperty name="width" value="0.035" units="cm"/>
      <inkml:brushProperty name="height" value="0.035" units="cm"/>
      <inkml:brushProperty name="color" value="#FF0066"/>
    </inkml:brush>
  </inkml:definitions>
  <inkml:trace contextRef="#ctx0" brushRef="#br0">80 4 2529 0 0,'-9'-4'13039'0'0,"10"11"-10428"0"0,0 5-4788 0 0,-2 27 3073 0 0,-2-1 0 0 0,-13 67 0 0 0,-33 72-7770 0 0,46-164 3927 0 0,4-9-473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5.525"/>
    </inkml:context>
    <inkml:brush xml:id="br0">
      <inkml:brushProperty name="width" value="0.035" units="cm"/>
      <inkml:brushProperty name="height" value="0.035" units="cm"/>
      <inkml:brushProperty name="color" value="#FF0066"/>
    </inkml:brush>
  </inkml:definitions>
  <inkml:trace contextRef="#ctx0" brushRef="#br0">235 0 2729 0 0,'-3'1'167'0'0,"1"0"0"0"0,0-1-1 0 0,-1 1 1 0 0,1 0 0 0 0,0 0 0 0 0,0 0 0 0 0,0 0 0 0 0,0 1 0 0 0,-4 2 0 0 0,-34 54 5134 0 0,32-54 1230 0 0,-1-4-4946 0 0,9 0-1612 0 0,-1 0 0 0 0,0-1 0 0 0,0 1 1 0 0,1 0-1 0 0,-1 0 0 0 0,0 0 0 0 0,0 0 1 0 0,1 0-1 0 0,-1 0 0 0 0,0 1 0 0 0,0-1 1 0 0,1 0-1 0 0,-1 0 0 0 0,0 0 0 0 0,1 1 0 0 0,-1-1 1 0 0,0 0-1 0 0,1 1 0 0 0,-1-1 0 0 0,0 0 1 0 0,1 1-1 0 0,-1-1 0 0 0,1 1 0 0 0,-1-1 0 0 0,1 1 1 0 0,-1 0-1 0 0,1-1 0 0 0,-1 1 0 0 0,0 0 1 0 0,0 1 37 0 0,-4 8 120 0 0,0-1 0 0 0,-1 0 0 0 0,-1 0 0 0 0,1-1 0 0 0,-1 1-1 0 0,-1-2 1 0 0,1 1 0 0 0,-10 6 0 0 0,10-7-53 0 0,0 0-1 0 0,0 0 1 0 0,1 1 0 0 0,0 0-1 0 0,1 0 1 0 0,-1 0-1 0 0,-5 15 1 0 0,9-21-88 0 0,1 1 1 0 0,0 0-1 0 0,0-1 1 0 0,0 1-1 0 0,1 0 0 0 0,-1 0 1 0 0,1 0-1 0 0,0-1 1 0 0,-1 1-1 0 0,1 0 0 0 0,0 0 1 0 0,1 0-1 0 0,0 3 1 0 0,-1-4 6 0 0,1-1 1 0 0,-1 1-1 0 0,1-1 0 0 0,0 0 1 0 0,0 1-1 0 0,0-1 1 0 0,0 0-1 0 0,0 0 1 0 0,0 0-1 0 0,0 0 1 0 0,0 0-1 0 0,1 0 1 0 0,-1 0-1 0 0,0 0 0 0 0,1 0 1 0 0,-1 0-1 0 0,0-1 1 0 0,1 1-1 0 0,-1 0 1 0 0,1-1-1 0 0,-1 0 1 0 0,1 1-1 0 0,-1-1 0 0 0,1 0 1 0 0,3 1-1 0 0,2-1-38 0 0,0 0-1 0 0,0-1 0 0 0,-1 1 1 0 0,1-1-1 0 0,0 0 0 0 0,0-1 1 0 0,0 0-1 0 0,-1 0 0 0 0,1 0 1 0 0,-1-1-1 0 0,1 0 0 0 0,-1 0 1 0 0,11-8-1 0 0,8-7-104 0 0,42-39 1 0 0,-42 35 50 0 0,140-138-1226 0 0,-179 205 2146 0 0,-12 68-1 0 0,-30 112-1356 0 0,24-103-446 0 0,31-114-559 0 0,5-11-478 0 0,6-13-1282 0 0,-4 2-411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6.140"/>
    </inkml:context>
    <inkml:brush xml:id="br0">
      <inkml:brushProperty name="width" value="0.035" units="cm"/>
      <inkml:brushProperty name="height" value="0.035" units="cm"/>
      <inkml:brushProperty name="color" value="#FF0066"/>
    </inkml:brush>
  </inkml:definitions>
  <inkml:trace contextRef="#ctx0" brushRef="#br0">96 7 1152 0 0,'0'1'57'0'0,"0"0"0"0"0,0-1 0 0 0,0 1 0 0 0,0 0 0 0 0,0-1 1 0 0,0 1-1 0 0,0-1 0 0 0,0 1 0 0 0,0 0 0 0 0,0-1 0 0 0,0 1 0 0 0,0-1 0 0 0,0 1 0 0 0,1 0 0 0 0,-1-1 0 0 0,0 1 0 0 0,0-1 0 0 0,1 1 0 0 0,-1-1 0 0 0,0 1 0 0 0,1-1 0 0 0,-1 1 0 0 0,1-1 0 0 0,-1 1 0 0 0,0-1 0 0 0,1 1 1 0 0,-1-1-1 0 0,1 0 0 0 0,-1 1 0 0 0,1-1 0 0 0,0 0 0 0 0,-1 0 0 0 0,1 1 0 0 0,-1-1 0 0 0,1 0 0 0 0,0 0 0 0 0,-1 0 0 0 0,1 0 0 0 0,-1 0 0 0 0,1 1 0 0 0,0-1 0 0 0,-1 0 0 0 0,1 0 0 0 0,-1-1 0 0 0,2 1 0 0 0,29 1 1109 0 0,7-20-1371 0 0,-22 12 4463 0 0,-17 15-3907 0 0,0 0 0 0 0,1 0-1 0 0,1-1 1 0 0,-1 1 0 0 0,1 0-1 0 0,1 0 1 0 0,-1-1 0 0 0,1 1-1 0 0,4 8 1 0 0,2 15 396 0 0,-1-3-507 0 0,3 15-801 0 0,-13-43 973 0 0,3 1-2410 0 0,3 5 2045 0 0,0 1 0 0 0,0-1 0 0 0,-1 1 0 0 0,0 0-1 0 0,0 0 1 0 0,0 0 0 0 0,-1 0 0 0 0,0 0 0 0 0,0 0-1 0 0,-1 0 1 0 0,0 0 0 0 0,-1 8 0 0 0,-1-1 150 0 0,0-1 1 0 0,-2 1-1 0 0,1-1 1 0 0,-1 1-1 0 0,-12 23 1 0 0,5-15 41 0 0,-1 0 0 0 0,-2-1 1 0 0,0 0-1 0 0,-1-1 0 0 0,-1-1 1 0 0,-32 31-1 0 0,43-46-207 0 0,-29 24 691 0 0,33-27-689 0 0,-1 0-1 0 0,1 0 1 0 0,-1 0 0 0 0,0 0-1 0 0,1 0 1 0 0,-1-1-1 0 0,0 1 1 0 0,1 0-1 0 0,-1-1 1 0 0,0 1-1 0 0,0-1 1 0 0,0 0-1 0 0,1 1 1 0 0,-1-1-1 0 0,0 0 1 0 0,0 0-1 0 0,0 0 1 0 0,0-1-1 0 0,-2 1 1 0 0,3-1-33 0 0,0 0 0 0 0,0-1 0 0 0,0 1 0 0 0,0 0 0 0 0,0 0 0 0 0,0-1-1 0 0,0 1 1 0 0,0 0 0 0 0,1-1 0 0 0,-1 1 0 0 0,1-1 0 0 0,-1 1 0 0 0,1-1 0 0 0,-1 0 0 0 0,1 1 0 0 0,0-1 0 0 0,0 1 0 0 0,-1-1 0 0 0,1 1 0 0 0,1-3 0 0 0,0-40-838 0 0,0 36 407 0 0,1-32-973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6.421"/>
    </inkml:context>
    <inkml:brush xml:id="br0">
      <inkml:brushProperty name="width" value="0.035" units="cm"/>
      <inkml:brushProperty name="height" value="0.035" units="cm"/>
      <inkml:brushProperty name="color" value="#FF0066"/>
    </inkml:brush>
  </inkml:definitions>
  <inkml:trace contextRef="#ctx0" brushRef="#br0">17 24 3369 0 0,'-16'-3'1063'0'0,"25"-4"2359"0"0,14-2-149 0 0,-10 5-3838 0 0,-5 4 751 0 0,1-1 0 0 0,-1 1 0 0 0,0 1-1 0 0,0-1 1 0 0,0 1 0 0 0,0 1 0 0 0,14 3-1 0 0,30 12-2114 0 0,-41-13 924 0 0,4 2-2404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6.618"/>
    </inkml:context>
    <inkml:brush xml:id="br0">
      <inkml:brushProperty name="width" value="0.035" units="cm"/>
      <inkml:brushProperty name="height" value="0.035" units="cm"/>
      <inkml:brushProperty name="color" value="#FF0066"/>
    </inkml:brush>
  </inkml:definitions>
  <inkml:trace contextRef="#ctx0" brushRef="#br0">28 0 9362 0 0,'-2'2'37'0'0,"0"-1"-1"0"0,0 1 1 0 0,0 0-1 0 0,0-1 1 0 0,0 1 0 0 0,1 0-1 0 0,-1 0 1 0 0,1 0-1 0 0,-1 0 1 0 0,1 1 0 0 0,0-1-1 0 0,-1 0 1 0 0,1 0-1 0 0,0 1 1 0 0,1-1 0 0 0,-1 1-1 0 0,0-1 1 0 0,1 1-1 0 0,-1-1 1 0 0,1 1 0 0 0,0-1-1 0 0,0 1 1 0 0,0 0-1 0 0,0-1 1 0 0,0 1 0 0 0,1 2-1 0 0,12-18-2372 0 0,-4 0-669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6.801"/>
    </inkml:context>
    <inkml:brush xml:id="br0">
      <inkml:brushProperty name="width" value="0.035" units="cm"/>
      <inkml:brushProperty name="height" value="0.035" units="cm"/>
      <inkml:brushProperty name="color" value="#FF0066"/>
    </inkml:brush>
  </inkml:definitions>
  <inkml:trace contextRef="#ctx0" brushRef="#br0">74 12 1032 0 0,'0'0'41'0'0,"0"-1"0"0"0,1 1 0 0 0,-1-1 0 0 0,0 1 0 0 0,0-1 0 0 0,0 0 0 0 0,1 1 0 0 0,-1-1-1 0 0,0 1 1 0 0,0-1 0 0 0,1 1 0 0 0,-1 0 0 0 0,0-1 0 0 0,1 1 0 0 0,-1-1 0 0 0,1 1 0 0 0,-1 0 0 0 0,0-1 0 0 0,1 1-1 0 0,-1 0 1 0 0,1-1 0 0 0,-1 1 0 0 0,1 0 0 0 0,-1-1 0 0 0,1 1 0 0 0,0 0 0 0 0,-1 0 0 0 0,1 0 0 0 0,-1 0 0 0 0,1 0-1 0 0,-1 0 1 0 0,1 0 0 0 0,-1 0 0 0 0,1 0 0 0 0,0 0 0 0 0,6 21 3245 0 0,-8 38 1933 0 0,-6 0-4008 0 0,-3-1-1 0 0,-28 95 0 0 0,8-40-456 0 0,27-105-882 0 0,2-4-71 0 0,0 0 0 0 0,-1 0 1 0 0,1 0-1 0 0,1 0 0 0 0,-1 0 0 0 0,1 0 0 0 0,-1 0 0 0 0,2 8 1 0 0,1-10-1237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1.171"/>
    </inkml:context>
    <inkml:brush xml:id="br0">
      <inkml:brushProperty name="width" value="0.035" units="cm"/>
      <inkml:brushProperty name="height" value="0.035" units="cm"/>
      <inkml:brushProperty name="color" value="#FF0066"/>
    </inkml:brush>
  </inkml:definitions>
  <inkml:trace contextRef="#ctx0" brushRef="#br0">81 236 1152 0 0,'-2'0'80'0'0,"2"1"-94"0"0,-2-1-945 0 0,-3 1 3651 0 0,3 14-2480 0 0,0 0 0 0 0,2-1 0 0 0,-1 1 0 0 0,2 0 0 0 0,0 0 0 0 0,0 0 0 0 0,5 15 0 0 0,2 32 247 0 0,-8 24 5 0 0,-4 0 0 0 0,-3 1-1 0 0,-29 133 1 0 0,0 2 89 0 0,36-222-528 0 0,0 1 0 0 0,0-1-1 0 0,0 0 1 0 0,0 1 0 0 0,0-1 0 0 0,0 0 0 0 0,0 1 0 0 0,0-1 0 0 0,0 0 0 0 0,0 1 0 0 0,0-1 0 0 0,0 0 0 0 0,0 1 0 0 0,0-1 0 0 0,0 0 0 0 0,1 1 0 0 0,-1-1 0 0 0,0 0 0 0 0,0 0 0 0 0,0 1 0 0 0,0-1 0 0 0,1 0 0 0 0,-1 0-1 0 0,0 1 1 0 0,0-1 0 0 0,0 0 0 0 0,1 0 0 0 0,-1 1 0 0 0,0-1 0 0 0,1 0 0 0 0,-1 0 0 0 0,0 0 0 0 0,0 0 0 0 0,1 0 0 0 0,-1 1 0 0 0,0-1 0 0 0,1 0 0 0 0,-1 0 0 0 0,0 0 0 0 0,1 0 0 0 0,-1 0 0 0 0,0 0 0 0 0,1 0 0 0 0,-1 0-1 0 0,0 0 1 0 0,1 0 0 0 0,-1 0 0 0 0,0 0 0 0 0,1 0 0 0 0,-1-1 0 0 0,0 1 0 0 0,1 0 0 0 0,-1 0 0 0 0,0 0 0 0 0,0 0 0 0 0,1 0 0 0 0,-1-1 0 0 0,0 1 0 0 0,1 0 0 0 0,-1 0 0 0 0,0-1 0 0 0,0 1 0 0 0,1 0 0 0 0,35-22 366 0 0,-29 16-385 0 0,0 2 1 0 0,0-1-1 0 0,1 1 0 0 0,-1 0 0 0 0,1 0 1 0 0,9-2-1 0 0,2 5-33 0 0,0 2 0 0 0,-1 0 0 0 0,1 0 0 0 0,-1 2 0 0 0,1 1 0 0 0,30 9 0 0 0,-22-5-44 0 0,1-2 0 0 0,33 4 0 0 0,-53-9 94 0 0,0-1 0 0 0,0 0 0 0 0,0 0 0 0 0,0-1 0 0 0,0 0 0 0 0,0 0 0 0 0,0-1 0 0 0,0 0 1 0 0,0-1-1 0 0,-1 1 0 0 0,15-9 0 0 0,-11 5 426 0 0,-13 7 483 0 0,1 0-837 0 0,-1 0 1 0 0,1 1-1 0 0,0-1 1 0 0,0 1-1 0 0,0-1 1 0 0,0 1-1 0 0,0 0 1 0 0,0-1-1 0 0,1 1 1 0 0,-1 0-1 0 0,1 0 1 0 0,-1 0-1 0 0,0 3 1 0 0,-8 56-22 0 0,3-25 41 0 0,-2 58 0 0 0,8-93-93 0 0,0 0 0 0 0,0-1-1 0 0,0 1 1 0 0,0 0 0 0 0,0-1 0 0 0,0 1 0 0 0,1-1 0 0 0,-1 1 0 0 0,0 0 0 0 0,0-1 0 0 0,1 1 0 0 0,-1-1 0 0 0,0 1 0 0 0,1-1 0 0 0,-1 1 0 0 0,1-1 0 0 0,-1 1 0 0 0,1-1-1 0 0,-1 1 1 0 0,1-1 0 0 0,-1 0 0 0 0,1 1 0 0 0,-1-1 0 0 0,1 0 0 0 0,-1 1 0 0 0,1-1 0 0 0,-1 0 0 0 0,1 0 0 0 0,0 0 0 0 0,-1 1 0 0 0,1-1 0 0 0,0 0 0 0 0,-1 0-1 0 0,1 0 1 0 0,-1 0 0 0 0,1 0 0 0 0,1 0 0 0 0,32-4 270 0 0,-7 1-465 0 0,54 4 21 0 0,-67 2 116 0 0,-9-2 26 0 0,-1-1 0 0 0,1 1 0 0 0,-1 0-1 0 0,1-1 1 0 0,-1 0 0 0 0,10-1 0 0 0,-13 0 16 0 0,1 1 0 0 0,0-1-1 0 0,-1 0 1 0 0,1 0 0 0 0,0 0 0 0 0,-1 1 0 0 0,1-2 0 0 0,-1 1 0 0 0,1 0 0 0 0,-1 0 0 0 0,0 0 0 0 0,1-1 0 0 0,-1 1 0 0 0,0 0 0 0 0,0-1 0 0 0,0 0 0 0 0,0 1 0 0 0,0-1 0 0 0,-1 1 0 0 0,1-1 0 0 0,1-2 0 0 0,41-87 396 0 0,-31 72-419 0 0,-2-1 1 0 0,-1-1 0 0 0,0 0 0 0 0,-1 0-1 0 0,-2 0 1 0 0,8-38 0 0 0,-12 48 32 0 0,-1 9-17 0 0,0 1 1 0 0,-1-1 0 0 0,1 0 0 0 0,-1-1-1 0 0,1 1 1 0 0,-1 0 0 0 0,0 0 0 0 0,0 0-1 0 0,0 0 1 0 0,0 0 0 0 0,0 0 0 0 0,-1 0-1 0 0,1 0 1 0 0,0 0 0 0 0,-1 0 0 0 0,0 0-1 0 0,1 0 1 0 0,-1 0 0 0 0,-1-2 0 0 0,0 38-111 0 0,-2 34-360 0 0,2-54 470 0 0,0 0 0 0 0,1 0-1 0 0,1 0 1 0 0,0 0 0 0 0,1 0-1 0 0,5 20 1 0 0,-6-32 1 0 0,1-1 0 0 0,0 0 1 0 0,0 0-1 0 0,0 1 0 0 0,0-1 0 0 0,0 0 1 0 0,0 0-1 0 0,0 0 0 0 0,0 0 0 0 0,0 0 1 0 0,1 0-1 0 0,-1-1 0 0 0,0 1 1 0 0,1 0-1 0 0,-1-1 0 0 0,0 1 0 0 0,1 0 1 0 0,-1-1-1 0 0,1 0 0 0 0,-1 1 0 0 0,1-1 1 0 0,-1 0-1 0 0,1 0 0 0 0,-1 0 0 0 0,1 0 1 0 0,-1 0-1 0 0,1 0 0 0 0,-1 0 1 0 0,1 0-1 0 0,-1-1 0 0 0,1 1 0 0 0,-1-1 1 0 0,1 1-1 0 0,1-2 0 0 0,58-21 232 0 0,-54 20-165 0 0,11-4-90 0 0,0 0 1 0 0,0 1 0 0 0,1 2-1 0 0,0 0 1 0 0,0 0 0 0 0,0 2-1 0 0,0 0 1 0 0,0 2-1 0 0,0 0 1 0 0,1 1 0 0 0,-1 0-1 0 0,0 2 1 0 0,33 9-1 0 0,-14 5-304 0 0,-33-14 368 0 0,-1 0 1 0 0,1-1-1 0 0,-1 0 1 0 0,1 0-1 0 0,0 0 0 0 0,0 0 1 0 0,0-1-1 0 0,7 1 1 0 0,-11-2-29 0 0,-1 0-1 0 0,1 0 1 0 0,0-1 0 0 0,0 1 0 0 0,0-1 0 0 0,-1 1 0 0 0,1 0 0 0 0,0-1-1 0 0,0 1 1 0 0,-1-1 0 0 0,1 1 0 0 0,-1-1 0 0 0,1 0 0 0 0,0 1-1 0 0,-1-1 1 0 0,1 0 0 0 0,-1 1 0 0 0,1-1 0 0 0,-1 0 0 0 0,0 0 0 0 0,1 0-1 0 0,-1 1 1 0 0,0-1 0 0 0,1 0 0 0 0,-1 0 0 0 0,0 0 0 0 0,0 1-1 0 0,0-1 1 0 0,0 0 0 0 0,0 0 0 0 0,0 0 0 0 0,0 0 0 0 0,0 0 0 0 0,0 1-1 0 0,-1-3 1 0 0,-4-44 497 0 0,1 22-10 0 0,7-5-416 0 0,0-1 0 0 0,2 1 1 0 0,1 0-1 0 0,17-47 0 0 0,9-47-109 0 0,-12-4 104 0 0,-13 68-1 0 0,4 0 1 0 0,1 1-1 0 0,26-72 0 0 0,-24 90 42 0 0,-3-1 0 0 0,-1 0 0 0 0,8-83 0 0 0,-21 69-183 0 0,3 53 86 0 0,0 1-1 0 0,-1 0 1 0 0,1-1-1 0 0,-1 1 1 0 0,0 0-1 0 0,1 0 1 0 0,-1-1-1 0 0,0 1 1 0 0,0 0-1 0 0,0 0 1 0 0,-1 0-1 0 0,1 0 1 0 0,0 0-1 0 0,-1 0 1 0 0,1 1-1 0 0,-1-1 1 0 0,0 0-1 0 0,0 1 1 0 0,0-1-1 0 0,1 1 1 0 0,-4-2-1 0 0,4 3-17 0 0,-1 0 0 0 0,0 1 0 0 0,1-1 0 0 0,-1 0-1 0 0,1 0 1 0 0,-1 1 0 0 0,1-1 0 0 0,-1 1 0 0 0,1-1-1 0 0,-1 1 1 0 0,1 0 0 0 0,0-1 0 0 0,-1 1-1 0 0,1 0 1 0 0,0 0 0 0 0,-1 0 0 0 0,1 0 0 0 0,0 0-1 0 0,0 0 1 0 0,0 1 0 0 0,-1 1 0 0 0,-27 33-206 0 0,23-27 160 0 0,-4 4 97 0 0,0-1 0 0 0,0-1 0 0 0,-2 0-1 0 0,1 0 1 0 0,-2-1 0 0 0,1 0 0 0 0,-1-1-1 0 0,-1-1 1 0 0,1 0 0 0 0,-1 0-1 0 0,-1-2 1 0 0,0 0 0 0 0,1 0 0 0 0,-2-2-1 0 0,1 0 1 0 0,0 0 0 0 0,-1-2 0 0 0,-30 2-1 0 0,-94 0 597 0 0,-194-20 0 0 0,163 4-463 0 0,99 6-157 0 0,-57-2 46 0 0,113 8-71 0 0,1 1 0 0 0,-1 0 1 0 0,1 1-1 0 0,-1 1 0 0 0,-27 9 0 0 0,33-8-620 0 0,1 0-1 0 0,-1 1 1 0 0,1 0 0 0 0,-13 11 0 0 0,19-14 357 0 0,-1 1 1 0 0,1 0-1 0 0,-1 0 1 0 0,1 0-1 0 0,0 0 1 0 0,0 0-1 0 0,1 1 1 0 0,-1 0 0 0 0,1-1-1 0 0,-1 1 1 0 0,1 0-1 0 0,0 0 1 0 0,-1 5-1 0 0,7 0-4675 0 0,0-8 1814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7.036"/>
    </inkml:context>
    <inkml:brush xml:id="br0">
      <inkml:brushProperty name="width" value="0.035" units="cm"/>
      <inkml:brushProperty name="height" value="0.035" units="cm"/>
      <inkml:brushProperty name="color" value="#FF0066"/>
    </inkml:brush>
  </inkml:definitions>
  <inkml:trace contextRef="#ctx0" brushRef="#br0">52 1 5785 0 0,'-2'4'533'0'0,"0"0"0"0"0,1 0-1 0 0,-1 1 1 0 0,1-1 0 0 0,0 0 0 0 0,0 1-1 0 0,-1 7 1 0 0,2-9-288 0 0,0 1 0 0 0,-1-1 0 0 0,1 0 0 0 0,-1 1 0 0 0,0-1 0 0 0,0 0 0 0 0,0 1 0 0 0,-1-1 0 0 0,1 0 0 0 0,-1 0 0 0 0,1 0 1 0 0,-1 0-1 0 0,0-1 0 0 0,0 1 0 0 0,0 0 0 0 0,-1-1 0 0 0,-2 3 0 0 0,-6 0-1010 0 0,10-18-1479 0 0,2 2 1077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7.446"/>
    </inkml:context>
    <inkml:brush xml:id="br0">
      <inkml:brushProperty name="width" value="0.035" units="cm"/>
      <inkml:brushProperty name="height" value="0.035" units="cm"/>
      <inkml:brushProperty name="color" value="#FF0066"/>
    </inkml:brush>
  </inkml:definitions>
  <inkml:trace contextRef="#ctx0" brushRef="#br0">0 0 432 0 0,'5'5'924'0'0,"-1"0"0"0"0,1 0 0 0 0,0 0 1 0 0,0-1-1 0 0,1 0 0 0 0,-1 0 0 0 0,1 0 0 0 0,0-1 0 0 0,0 0 0 0 0,0 0 0 0 0,0-1 0 0 0,1 1 1 0 0,-1-1-1 0 0,1-1 0 0 0,6 2 0 0 0,8 0-549 0 0,52 9 458 0 0,-69-12-984 0 0,-1 1 1 0 0,1 0-1 0 0,-1 0 1 0 0,1 1-1 0 0,-1-1 0 0 0,1 1 1 0 0,-1-1-1 0 0,0 1 1 0 0,0 0-1 0 0,0 0 0 0 0,0 1 1 0 0,0-1-1 0 0,0 1 1 0 0,-1-1-1 0 0,4 5 0 0 0,-4-3-110 0 0,-1 0-1 0 0,0 0 1 0 0,-1-1-1 0 0,1 1 1 0 0,0 0-1 0 0,-1 0 1 0 0,0 0-1 0 0,0 0 1 0 0,0 0-1 0 0,-1 0 1 0 0,1 0-1 0 0,-1 0 1 0 0,0 0-1 0 0,0 0 1 0 0,0 0-1 0 0,-1-1 1 0 0,1 1-1 0 0,-1 0 1 0 0,-2 4-1 0 0,-5 7-554 0 0,0 1 0 0 0,-21 25-1 0 0,-20 10 66 0 0,35-38 1189 0 0,1 0 0 0 0,-20 27 0 0 0,31-36-341 0 0,0 0 1 0 0,0 1-1 0 0,1-1 1 0 0,-1 1-1 0 0,1 0 1 0 0,0-1-1 0 0,1 1 0 0 0,-1 0 1 0 0,1 0-1 0 0,0 1 1 0 0,0-1-1 0 0,0 0 1 0 0,1 0-1 0 0,0 9 1 0 0,0-12-60 0 0,0 0-1 0 0,1 0 1 0 0,-1 0 0 0 0,0 0 0 0 0,1 0-1 0 0,0 1 1 0 0,0-1 0 0 0,-1-1 0 0 0,1 1-1 0 0,0 0 1 0 0,1 0 0 0 0,-1 0 0 0 0,0 0 0 0 0,0-1-1 0 0,1 1 1 0 0,-1 0 0 0 0,1-1 0 0 0,-1 0-1 0 0,1 1 1 0 0,3 1 0 0 0,0-1 57 0 0,-1 0 1 0 0,0 0 0 0 0,1 0-1 0 0,-1-1 1 0 0,1 0 0 0 0,-1 0-1 0 0,1 0 1 0 0,0-1-1 0 0,5 1 1 0 0,7-2 191 0 0,0 0 0 0 0,-1 0-1 0 0,1-2 1 0 0,20-5 0 0 0,-4-2 138 0 0,47-19 0 0 0,-67 23-1449 0 0,1-1-1 0 0,-1 0 1 0 0,14-10 0 0 0,-22 13-2161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7.649"/>
    </inkml:context>
    <inkml:brush xml:id="br0">
      <inkml:brushProperty name="width" value="0.035" units="cm"/>
      <inkml:brushProperty name="height" value="0.035" units="cm"/>
      <inkml:brushProperty name="color" value="#FF0066"/>
    </inkml:brush>
  </inkml:definitions>
  <inkml:trace contextRef="#ctx0" brushRef="#br0">0 8 4665 0 0,'4'10'2460'0'0,"-4"-10"-2428"0"0,0 0-1 0 0,0 0 1 0 0,0 1-1 0 0,0-1 1 0 0,0 0-1 0 0,0 0 1 0 0,0 0-1 0 0,0 1 1 0 0,1-1-1 0 0,-1 0 1 0 0,0 0-1 0 0,0 0 1 0 0,0 0-1 0 0,1 0 1 0 0,-1 1-1 0 0,0-1 1 0 0,0 0-1 0 0,0 0 1 0 0,1 0-1 0 0,-1 0 1 0 0,0 0-1 0 0,0 0 1 0 0,0 0-1 0 0,1 0 1 0 0,-1 0-1 0 0,0 0 1 0 0,0 0-1 0 0,1 0 1 0 0,-1 0-1 0 0,0 0 1 0 0,0 0-1 0 0,0 0 1 0 0,1 0-1 0 0,-1 0 1 0 0,0 0-1 0 0,0 0 1 0 0,1 0-1 0 0,-1 0 1 0 0,0 0-1 0 0,0 0 1 0 0,0 0-1 0 0,1-1 1 0 0,-1 1-1 0 0,0 0 1 0 0,0 0-1 0 0,0 0 1 0 0,0 0-1 0 0,1 0 1 0 0,-1-1-1 0 0,0 1 1 0 0,0 0-1 0 0,0 0 1 0 0,0 0-1 0 0,0-1 1 0 0,14-17-3865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8.092"/>
    </inkml:context>
    <inkml:brush xml:id="br0">
      <inkml:brushProperty name="width" value="0.035" units="cm"/>
      <inkml:brushProperty name="height" value="0.035" units="cm"/>
      <inkml:brushProperty name="color" value="#FF0066"/>
    </inkml:brush>
  </inkml:definitions>
  <inkml:trace contextRef="#ctx0" brushRef="#br0">194 1 7458 0 0,'63'87'6423'0'0,"-50"-66"-5710"0"0,-1-1 1 0 0,14 34 0 0 0,-25-52-712 0 0,0 1-1 0 0,0-1 1 0 0,0 0-1 0 0,-1 0 1 0 0,1 1-1 0 0,-1-1 1 0 0,0 0-1 0 0,1 0 1 0 0,-1 1 0 0 0,0-1-1 0 0,0 0 1 0 0,-1 1-1 0 0,1-1 1 0 0,0 0-1 0 0,-1 1 1 0 0,0-1-1 0 0,1 0 1 0 0,-1 0-1 0 0,0 1 1 0 0,0-1 0 0 0,0 0-1 0 0,0 0 1 0 0,-1 0-1 0 0,1 0 1 0 0,0-1-1 0 0,-1 1 1 0 0,0 0-1 0 0,1 0 1 0 0,-1-1-1 0 0,0 1 1 0 0,-3 1 0 0 0,-6 4-258 0 0,-1 0 0 0 0,-1-1 1 0 0,1 0-1 0 0,-22 6 1 0 0,23-9-144 0 0,1 1 1 0 0,0 0 0 0 0,0 1 0 0 0,-10 5 0 0 0,20-10 388 0 0,-1 0 0 0 0,1 0 1 0 0,0 0-1 0 0,0 0 0 0 0,-1 0 0 0 0,1 0 1 0 0,0 1-1 0 0,0-1 0 0 0,0 0 0 0 0,-1 0 1 0 0,1 0-1 0 0,0 0 0 0 0,0 0 1 0 0,0 0-1 0 0,0 0 0 0 0,-1 0 0 0 0,1 1 1 0 0,0-1-1 0 0,0 0 0 0 0,0 0 0 0 0,0 0 1 0 0,-1 0-1 0 0,1 1 0 0 0,0-1 0 0 0,0 0 1 0 0,0 0-1 0 0,0 0 0 0 0,0 1 1 0 0,0-1-1 0 0,0 0 0 0 0,0 0 0 0 0,0 0 1 0 0,0 1-1 0 0,0-1 0 0 0,0 0 0 0 0,0 0 1 0 0,0 0-1 0 0,0 1 0 0 0,0-1 1 0 0,0 0-1 0 0,0 0 0 0 0,0 0 0 0 0,0 1 1 0 0,0-1-1 0 0,0 0 0 0 0,0 0 0 0 0,0 0 1 0 0,0 1-1 0 0,0-1 0 0 0,1 0 1 0 0,13 0-845 0 0,21-8-601 0 0,1-6 204 0 0,121-43-1263 0 0,-139 53 2515 0 0,0 0 0 0 0,0 1 0 0 0,0 0 0 0 0,0 2 0 0 0,0 0 0 0 0,1 1 0 0 0,20 3 0 0 0,-36-3 69 0 0,1 1 1 0 0,0-1-1 0 0,-1 1 0 0 0,1 0 0 0 0,-1 0 0 0 0,1 0 0 0 0,-1 0 0 0 0,1 1 0 0 0,-1-1 0 0 0,0 1 0 0 0,1 0 1 0 0,-1 0-1 0 0,0 0 0 0 0,-1 1 0 0 0,1-1 0 0 0,0 1 0 0 0,0-1 0 0 0,2 5 0 0 0,-3-4-16 0 0,-1 0 0 0 0,1 0 0 0 0,-1 1 0 0 0,0-1 0 0 0,0 0 0 0 0,-1 1-1 0 0,1-1 1 0 0,-1 1 0 0 0,1-1 0 0 0,-1 1 0 0 0,0-1 0 0 0,0 0 0 0 0,-1 1 0 0 0,1-1 0 0 0,-1 1-1 0 0,-1 3 1 0 0,-2 5 186 0 0,0 1 1 0 0,-1-1-1 0 0,-1 1 0 0 0,0-1 0 0 0,-1-1 0 0 0,0 0 0 0 0,-1 0 0 0 0,-16 18 0 0 0,-39 31 985 0 0,-2-2 0 0 0,-120 80-1 0 0,156-117-904 0 0,2-1 250 0 0,-1-1 0 0 0,-1-1 0 0 0,-61 28 0 0 0,89-46-552 0 0,-15 4-868 0 0,7-6-2827 0 0,4-6-1648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8.815"/>
    </inkml:context>
    <inkml:brush xml:id="br0">
      <inkml:brushProperty name="width" value="0.035" units="cm"/>
      <inkml:brushProperty name="height" value="0.035" units="cm"/>
      <inkml:brushProperty name="color" value="#FF0066"/>
    </inkml:brush>
  </inkml:definitions>
  <inkml:trace contextRef="#ctx0" brushRef="#br0">0 1005 15059 0 0,'19'-20'4792'0'0,"20"-21"-5600"0"0,57-58 290 0 0,90-85 721 0 0,215-117-96 0 0,28 39-1132 0 0,-306 192-4276 0 0,-76 43-86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09.622"/>
    </inkml:context>
    <inkml:brush xml:id="br0">
      <inkml:brushProperty name="width" value="0.035" units="cm"/>
      <inkml:brushProperty name="height" value="0.035" units="cm"/>
      <inkml:brushProperty name="color" value="#FF0066"/>
    </inkml:brush>
  </inkml:definitions>
  <inkml:trace contextRef="#ctx0" brushRef="#br0">482 40 3081 0 0,'35'-3'3058'0'0,"-52"4"-2160"0"0,0 0 0 0 0,1 0 0 0 0,-1 2-1 0 0,1 0 1 0 0,0 1 0 0 0,-1 1 0 0 0,-25 11 0 0 0,21-6-553 0 0,2 1 0 0 0,-1 0 0 0 0,1 2 0 0 0,1 0-1 0 0,-17 16 1 0 0,-11 18-735 0 0,2 1 0 0 0,-74 105 0 0 0,112-145 405 0 0,5-6 75 0 0,-1 0 1 0 0,1 0-1 0 0,0 0 0 0 0,0 0 0 0 0,-1 1 0 0 0,1-1 0 0 0,0 0 0 0 0,1 0 0 0 0,-1 1 0 0 0,0-1 0 0 0,0 5 0 0 0,1-6-46 0 0,0-1 0 0 0,0 1 0 0 0,0 0-1 0 0,1 0 1 0 0,-1-1 0 0 0,0 1 0 0 0,0 0-1 0 0,0 0 1 0 0,1-1 0 0 0,-1 1 0 0 0,0 0-1 0 0,1-1 1 0 0,-1 1 0 0 0,1 0 0 0 0,-1-1-1 0 0,1 1 1 0 0,-1-1 0 0 0,1 1 0 0 0,-1-1-1 0 0,1 1 1 0 0,0-1 0 0 0,-1 1 0 0 0,1-1-1 0 0,1 1 1 0 0,2 0-60 0 0,1 1 0 0 0,-1-1 0 0 0,1-1 0 0 0,0 1 0 0 0,-1-1 0 0 0,1 1 0 0 0,0-1 0 0 0,-1-1 0 0 0,1 1 0 0 0,7-2 0 0 0,150-36-2595 0 0,-129 27 1920 0 0,2 1 1 0 0,0 3 0 0 0,0 0 0 0 0,0 3-1 0 0,71-1 1 0 0,-96 5 486 0 0,0 1 0 0 0,0 1 1 0 0,-1-1-1 0 0,1 2 0 0 0,0-1 0 0 0,-1 1 0 0 0,0 1 1 0 0,14 6-1 0 0,-21-8 175 0 0,1-1 1 0 0,-1 1-1 0 0,0-1 1 0 0,0 1-1 0 0,0 0 0 0 0,-1 0 1 0 0,1 0-1 0 0,0 0 1 0 0,-1 0-1 0 0,1 0 1 0 0,-1 1-1 0 0,0-1 0 0 0,1 0 1 0 0,-1 1-1 0 0,0-1 1 0 0,0 1-1 0 0,-1-1 1 0 0,1 1-1 0 0,-1-1 0 0 0,1 1 1 0 0,-1 0-1 0 0,0-1 1 0 0,0 1-1 0 0,0 0 1 0 0,0-1-1 0 0,0 1 0 0 0,-1-1 1 0 0,1 1-1 0 0,-1 0 1 0 0,0-1-1 0 0,1 1 1 0 0,-1-1-1 0 0,-1 1 0 0 0,1-1 1 0 0,0 0-1 0 0,-3 4 1 0 0,-4 8 165 0 0,-1-1-1 0 0,0 0 1 0 0,-1 0 0 0 0,-1 0 0 0 0,0-2 0 0 0,-1 1 0 0 0,0-2-1 0 0,-1 1 1 0 0,-14 8 0 0 0,-17 10 1756 0 0,-69 32 0 0 0,104-56-1446 0 0,3-1-54 0 0,0-1 0 0 0,-1 1 0 0 0,1-1 0 0 0,-1-1 0 0 0,1 1 0 0 0,-1-1 0 0 0,0 0 0 0 0,0-1 0 0 0,1 0 0 0 0,-1 0 0 0 0,-11 0 0 0 0,17-2-367 0 0,0 1 1 0 0,1-1 0 0 0,-1 0-1 0 0,0 1 1 0 0,0-1-1 0 0,1 0 1 0 0,-1 0 0 0 0,1 1-1 0 0,-1-1 1 0 0,1 0 0 0 0,-1 0-1 0 0,1 0 1 0 0,-1 0 0 0 0,1 0-1 0 0,0 0 1 0 0,-1 0-1 0 0,1 0 1 0 0,0 0 0 0 0,0 0-1 0 0,0 0 1 0 0,0 0 0 0 0,0 0-1 0 0,0 0 1 0 0,0 0 0 0 0,0 0-1 0 0,0 0 1 0 0,0 0-1 0 0,1 0 1 0 0,-1 0 0 0 0,0 0-1 0 0,1-1 1 0 0,11-39-457 0 0,-11 37 381 0 0,13-31-468 0 0,1 0 0 0 0,2 1 0 0 0,1 0 1 0 0,2 2-1 0 0,38-49 0 0 0,138-138-2233 0 0,-67 81-398 0 0,-99 104 939 0 0,-1 4-431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10.027"/>
    </inkml:context>
    <inkml:brush xml:id="br0">
      <inkml:brushProperty name="width" value="0.035" units="cm"/>
      <inkml:brushProperty name="height" value="0.035" units="cm"/>
      <inkml:brushProperty name="color" value="#FF0066"/>
    </inkml:brush>
  </inkml:definitions>
  <inkml:trace contextRef="#ctx0" brushRef="#br0">569 291 8866 0 0,'6'-8'1053'0'0,"-4"7"-1056"0"0,-1 0 0 0 0,0 0 0 0 0,1-1-1 0 0,-1 1 1 0 0,0-1 0 0 0,0 1 0 0 0,0-1-1 0 0,0 1 1 0 0,0-1 0 0 0,0 1 0 0 0,0-1 0 0 0,0 0-1 0 0,-1 0 1 0 0,1 1 0 0 0,-1-1 0 0 0,1 0-1 0 0,-1 0 1 0 0,0 0 0 0 0,0 0 0 0 0,0 1-1 0 0,0-1 1 0 0,0 0 0 0 0,0 0 0 0 0,0 0-1 0 0,-1 0 1 0 0,1 0 0 0 0,0 1 0 0 0,-1-1-1 0 0,-1-2 1 0 0,-4-6 532 0 0,0 0 0 0 0,-1 1-1 0 0,0 0 1 0 0,0 1 0 0 0,-1 0 0 0 0,0 0 0 0 0,-1 1-1 0 0,0-1 1 0 0,0 2 0 0 0,0-1 0 0 0,-1 2 0 0 0,-18-9-1 0 0,0 1-492 0 0,0 2-1 0 0,-2 1 0 0 0,-43-9 0 0 0,61 16 28 0 0,-1 1 0 0 0,1 0 0 0 0,-1 1 0 0 0,1 1-1 0 0,-1 0 1 0 0,0 0 0 0 0,1 1 0 0 0,-1 1 0 0 0,1 0 0 0 0,-1 0 0 0 0,1 2 0 0 0,-12 4 0 0 0,16-4-69 0 0,0 0 1 0 0,0 0-1 0 0,0 1 1 0 0,1 0-1 0 0,0 1 1 0 0,0-1-1 0 0,0 1 1 0 0,1 1-1 0 0,0-1 1 0 0,0 1-1 0 0,1 0 1 0 0,-1 1-1 0 0,2-1 1 0 0,-1 1-1 0 0,1 0 1 0 0,0 0-1 0 0,-4 15 1 0 0,4-12 80 0 0,0-1-1 0 0,1 1 1 0 0,1 0 0 0 0,0 0 0 0 0,1 0 0 0 0,0 0-1 0 0,0 0 1 0 0,1 1 0 0 0,1-1 0 0 0,2 16 0 0 0,-2-22-11 0 0,1 0 0 0 0,-1 0 1 0 0,1-1-1 0 0,0 1 0 0 0,0-1 1 0 0,1 1-1 0 0,-1-1 1 0 0,1 0-1 0 0,0 0 0 0 0,0 0 1 0 0,0 0-1 0 0,1-1 0 0 0,-1 1 1 0 0,1-1-1 0 0,0 0 1 0 0,0 0-1 0 0,0 0 0 0 0,0-1 1 0 0,1 1-1 0 0,-1-1 0 0 0,1 0 1 0 0,-1 0-1 0 0,1-1 1 0 0,0 1-1 0 0,9 0 0 0 0,0 1-32 0 0,1-2 0 0 0,-1 0-1 0 0,1-1 1 0 0,-1 0 0 0 0,1-1-1 0 0,0-1 1 0 0,-1 0 0 0 0,0-1-1 0 0,1-1 1 0 0,-1 0 0 0 0,-1-1-1 0 0,1 0 1 0 0,-1-1 0 0 0,0-1-1 0 0,0 0 1 0 0,0 0 0 0 0,-1-2-1 0 0,18-14 1 0 0,-4-1-303 0 0,0 0-1 0 0,-1-2 1 0 0,-2 0 0 0 0,-1-2-1 0 0,-1 0 1 0 0,27-49 0 0 0,-18 18-4348 0 0,-5-1-1467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55.458"/>
    </inkml:context>
    <inkml:brush xml:id="br0">
      <inkml:brushProperty name="width" value="0.035" units="cm"/>
      <inkml:brushProperty name="height" value="0.035" units="cm"/>
      <inkml:brushProperty name="color" value="#FF0066"/>
    </inkml:brush>
  </inkml:definitions>
  <inkml:trace contextRef="#ctx0" brushRef="#br0">7177 876 976 0 0,'47'-39'323'0'0,"-37"32"-181"0"0,1-1 1 0 0,-2 0-1 0 0,1-1 0 0 0,-1 0 0 0 0,11-13 0 0 0,-20 21 48 0 0,1 0-1 0 0,-1 0 1 0 0,1 0-1 0 0,-1 0 0 0 0,0 0 1 0 0,1 0-1 0 0,-1 0 1 0 0,0-1-1 0 0,0 1 0 0 0,0 0 1 0 0,1 0-1 0 0,-1 0 0 0 0,0 0 1 0 0,0 0-1 0 0,-1 0 1 0 0,1 0-1 0 0,0 0 0 0 0,0 0 1 0 0,-1 0-1 0 0,1 0 1 0 0,0 0-1 0 0,-1 0 0 0 0,1 0 1 0 0,-1 0-1 0 0,1 0 0 0 0,-1 0 1 0 0,1 0-1 0 0,-1 0 1 0 0,0 0-1 0 0,0 1 0 0 0,1-1 1 0 0,-1 0-1 0 0,0 0 1 0 0,0 1-1 0 0,0-1 0 0 0,0 1 1 0 0,0-1-1 0 0,0 1 0 0 0,0-1 1 0 0,0 1-1 0 0,-1-1 1 0 0,-55-21 2535 0 0,35 15-507 0 0,-144-84 688 0 0,50 28-1847 0 0,24 12-526 0 0,-3 7-150 0 0,-2 5 1 0 0,-178-48-1 0 0,222 73-307 0 0,-516-119 1541 0 0,334 107-826 0 0,-8-2 105 0 0,-476-80 607 0 0,535 90-619 0 0,-358 13 1 0 0,-3 67-810 0 0,4 34 197 0 0,82 3 581 0 0,341-69-710 0 0,-124 47 0 0 0,122-36-141 0 0,-140 47 196 0 0,-444 217 0 0 0,309-72-115 0 0,298-167-86 0 0,-165 151-1 0 0,259-215-19 0 0,-6 7-249 0 0,-1 0 1 0 0,-1 0-1 0 0,1-1 0 0 0,-16 9 1 0 0,25-33-6350 0 0,6-24 4805 0 0,0 23 661 0 0,0 1 0 0 0,1 0 0 0 0,1 0 0 0 0,1 0 0 0 0,0 1 0 0 0,1 0 0 0 0,0 0 0 0 0,2 1 0 0 0,-1 1 0 0 0,17-17 0 0 0,18-13-1694 0 0,76-58 0 0 0,-64 56 3264 0 0,-8 4-415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3:55.793"/>
    </inkml:context>
    <inkml:brush xml:id="br0">
      <inkml:brushProperty name="width" value="0.035" units="cm"/>
      <inkml:brushProperty name="height" value="0.035" units="cm"/>
      <inkml:brushProperty name="color" value="#FF0066"/>
    </inkml:brush>
  </inkml:definitions>
  <inkml:trace contextRef="#ctx0" brushRef="#br0">1847 23 5785 0 0,'-1'-1'473'0'0,"0"-1"-1"0"0,0 1 0 0 0,0 0 1 0 0,0-1-1 0 0,0 1 0 0 0,0 0 1 0 0,0 0-1 0 0,0 0 1 0 0,-1 0-1 0 0,1 0 0 0 0,0 0 1 0 0,-1 1-1 0 0,1-1 0 0 0,-1 0 1 0 0,1 1-1 0 0,-2-1 0 0 0,-33-4 2402 0 0,23 5-2440 0 0,0 1 0 0 0,1 0 0 0 0,-18 5 0 0 0,-16 7-297 0 0,1 3 0 0 0,1 1 0 0 0,-50 27 0 0 0,-123 80-165 0 0,188-106 52 0 0,-684 458 2292 0 0,614-396-1816 0 0,4 4 0 0 0,3 4 0 0 0,-103 128 0 0 0,189-209-474 0 0,1 0 0 0 0,0 1 0 0 0,0-1 1 0 0,0 1-1 0 0,1 0 0 0 0,0 0 0 0 0,0 0 0 0 0,1 0 0 0 0,0 1 0 0 0,1 0 1 0 0,-3 12-1 0 0,5-17-22 0 0,0 0 1 0 0,0 1-1 0 0,0-1 1 0 0,1 0 0 0 0,-1 0-1 0 0,1 1 1 0 0,0-1-1 0 0,1 0 1 0 0,-1 0-1 0 0,1 0 1 0 0,-1 0-1 0 0,1 0 1 0 0,0-1-1 0 0,1 1 1 0 0,-1 0 0 0 0,1-1-1 0 0,-1 0 1 0 0,1 1-1 0 0,0-1 1 0 0,0 0-1 0 0,1-1 1 0 0,-1 1-1 0 0,1-1 1 0 0,-1 1 0 0 0,8 3-1 0 0,7 2-5 0 0,0 0 1 0 0,1-1-1 0 0,0 0 1 0 0,0-2-1 0 0,0 0 0 0 0,1-2 1 0 0,0 0-1 0 0,-1-1 0 0 0,1-1 1 0 0,33-2-1 0 0,21-5 67 0 0,106-21 0 0 0,292-92 267 0 0,-7-36-677 0 0,-48 15-1549 0 0,-353 118 929 0 0,-24 7 359 0 0,62-13-1 0 0,-92 25-24 0 0,0 1 0 0 0,1 1-1 0 0,-1 0 1 0 0,0 1 0 0 0,1 0 0 0 0,-1 0-1 0 0,1 1 1 0 0,-1 0 0 0 0,0 1-1 0 0,0 0 1 0 0,13 5 0 0 0,9 8-4649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4:10.110"/>
    </inkml:context>
    <inkml:brush xml:id="br0">
      <inkml:brushProperty name="width" value="0.035" units="cm"/>
      <inkml:brushProperty name="height" value="0.035" units="cm"/>
      <inkml:brushProperty name="color" value="#FF0066"/>
    </inkml:brush>
  </inkml:definitions>
  <inkml:trace contextRef="#ctx0" brushRef="#br0">7976 524 600 0 0,'45'-50'753'0'0,"-38"44"-594"0"0,-1 0 0 0 0,0 0 0 0 0,0-1 0 0 0,0 0 0 0 0,-1 0 0 0 0,1-1 0 0 0,-2 1 1 0 0,6-13-1 0 0,-7 13 280 0 0,-1 0 0 0 0,0 0 0 0 0,-1 0 0 0 0,0 0 0 0 0,0-1 1 0 0,0 1-1 0 0,-1 0 0 0 0,0-1 0 0 0,-1 1 0 0 0,0 0 0 0 0,0-1 0 0 0,0 1 1 0 0,-1 0-1 0 0,0 0 0 0 0,0 0 0 0 0,-1 0 0 0 0,0 0 0 0 0,0 1 1 0 0,-1-1-1 0 0,1 1 0 0 0,-2 0 0 0 0,1 0 0 0 0,0 0 0 0 0,-1 1 0 0 0,0-1 1 0 0,-9-6-1 0 0,1 0-80 0 0,-1 1 1 0 0,-1 0-1 0 0,0 0 0 0 0,0 2 1 0 0,-1 0-1 0 0,0 1 1 0 0,0 0-1 0 0,-1 1 0 0 0,-31-8 1 0 0,-473-72 1526 0 0,439 81-1713 0 0,-1 3 1 0 0,-118 13-1 0 0,-163 38-83 0 0,200-26-65 0 0,-101 19 274 0 0,218-30-213 0 0,1 1 0 0 0,1 2 0 0 0,-73 34-1 0 0,43-12-39 0 0,-167 90-49 0 0,207-104 34 0 0,2 0 0 0 0,1 3 0 0 0,0 0 0 0 0,-49 55 0 0 0,52-46 9 0 0,1 1 0 0 0,2 1 0 0 0,2 2 0 0 0,1 0 0 0 0,2 1 0 0 0,2 2 0 0 0,1 0 0 0 0,-19 71 0 0 0,-9 64 128 0 0,-26 208 0 0 0,20-128-127 0 0,15-83-18 0 0,7-9-31 0 0,-49 225 40 0 0,61-322-6 0 0,-4-1 0 0 0,-2 0 0 0 0,-56 105 0 0 0,36-93 91 0 0,-4-3-1 0 0,-3-2 1 0 0,-117 130 0 0 0,122-156 59 0 0,-2-3 0 0 0,-2-1 0 0 0,-2-3 0 0 0,-1-2 0 0 0,-2-3 0 0 0,-68 33 0 0 0,-29 10 34 0 0,66-32-12 0 0,-164 62-1 0 0,158-80 80 0 0,-2-4 0 0 0,-1-4 0 0 0,-1-4 0 0 0,-173 7 0 0 0,7-37 679 0 0,22-1-272 0 0,-393 0-396 0 0,415-1-288 0 0,-5-1 0 0 0,65 15 0 0 0,-370-13 0 0 0,442 5-196 0 0,0-3 1 0 0,-129-39-1 0 0,182 43 63 0 0,24 7 72 0 0,0 0-1 0 0,0 0 1 0 0,0 1 0 0 0,0 1 0 0 0,0-1-1 0 0,0 1 1 0 0,-1 1 0 0 0,-8 1 0 0 0,16-2 15 0 0,0 1 1 0 0,0-1 0 0 0,0 1 0 0 0,0 0-1 0 0,0-1 1 0 0,0 1 0 0 0,0 0-1 0 0,0 0 1 0 0,0 0 0 0 0,0 0-1 0 0,0 0 1 0 0,1 1 0 0 0,-1-1 0 0 0,1 1-1 0 0,-1-1 1 0 0,1 1 0 0 0,-1-1-1 0 0,1 1 1 0 0,0 0 0 0 0,0 0-1 0 0,0 0 1 0 0,0-1 0 0 0,0 1-1 0 0,0 0 1 0 0,0 0 0 0 0,1 0 0 0 0,-1 0-1 0 0,1 1 1 0 0,-1-1 0 0 0,1 0-1 0 0,0 0 1 0 0,0 0 0 0 0,0 0-1 0 0,0 0 1 0 0,0 0 0 0 0,0 1 0 0 0,1-1-1 0 0,-1 0 1 0 0,1 0 0 0 0,1 3-1 0 0,-1-1-10 0 0,1-1-1 0 0,0 0 1 0 0,0 0 0 0 0,0 0-1 0 0,0 0 1 0 0,1 0-1 0 0,-1 0 1 0 0,1 0-1 0 0,0-1 1 0 0,-1 1 0 0 0,1-1-1 0 0,0 0 1 0 0,1 0-1 0 0,5 3 1 0 0,56 26-146 0 0,-49-24 110 0 0,18 9 48 0 0,1-1 0 0 0,0-2 0 0 0,1-2 0 0 0,1-1 0 0 0,0-2 0 0 0,0-1 0 0 0,1-2 0 0 0,-1-1 0 0 0,51-3 0 0 0,59-6-63 0 0,198 17-1 0 0,-137 0 78 0 0,97 12-161 0 0,-258-17 282 0 0,219 28-293 0 0,-213-32 178 0 0,1-2 0 0 0,-1-2-1 0 0,56-8 1 0 0,-18-9-88 0 0,-1-4 1 0 0,132-50 0 0 0,-11 2-389 0 0,-121 43 568 0 0,-1-5-1 0 0,-2-3 1 0 0,-1-4-1 0 0,133-83 1 0 0,-18-7 2014 0 0,224-140-2022 0 0,-320 200-71 0 0,-4-4 0 0 0,-2-5 1 0 0,-4-5-1 0 0,86-95 0 0 0,-152 144 62 0 0,-1 0-1 0 0,-2-2 1 0 0,-1-1-1 0 0,-2-2 0 0 0,-1 0 1 0 0,-2-1-1 0 0,-2 0 1 0 0,-2-2-1 0 0,16-61 1 0 0,-13 20 177 0 0,-4-1 1 0 0,-3 0 0 0 0,-4 0 0 0 0,-3-87 0 0 0,-4 131-211 0 0,2 0 1 0 0,1 0 0 0 0,2 1 0 0 0,2-1-1 0 0,2 1 1 0 0,2 1 0 0 0,1 0 0 0 0,35-71-1 0 0,-21 62-109 0 0,1 1 0 0 0,2 2-1 0 0,2 0 1 0 0,2 3 0 0 0,2 0-1 0 0,46-40 1 0 0,676-604-1750 0 0,-715 648 1617 0 0,1 2 0 0 0,1 2 0 0 0,2 3 0 0 0,1 1 0 0 0,87-38 0 0 0,-91 50 92 0 0,1 2-1 0 0,0 1 1 0 0,1 3 0 0 0,1 2-1 0 0,0 1 1 0 0,0 3 0 0 0,51 1-1 0 0,187 22 502 0 0,1 0-379 0 0,-278-18 21 0 0,-4 1-12 0 0,0-1-1 0 0,1 0 0 0 0,-1 0 1 0 0,0 0-1 0 0,0 0 0 0 0,0 0 1 0 0,0-1-1 0 0,0 0 0 0 0,5-2 1 0 0,-10-1 2 0 0,-1 0 1 0 0,0 0-1 0 0,-1 0 1 0 0,1 1 0 0 0,0-1-1 0 0,-1 1 1 0 0,0-1-1 0 0,0 1 1 0 0,-6-6 0 0 0,0 2 9 0 0,1 0 1 0 0,-2 1 0 0 0,1 0 0 0 0,-1 1 0 0 0,1 0-1 0 0,-1 0 1 0 0,-1 1 0 0 0,1 0 0 0 0,-1 1 0 0 0,1 0-1 0 0,-1 1 1 0 0,0 0 0 0 0,0 0 0 0 0,-16 1 0 0 0,-10 0 53 0 0,-1 2 0 0 0,-71 12 0 0 0,45-1-62 0 0,0 3 0 0 0,2 3 0 0 0,-109 46 1 0 0,-165 112-5 0 0,-180 111-171 0 0,231-131-22 0 0,194-105 233 0 0,3 5-1 0 0,-97 80 1 0 0,136-95-116 0 0,3 3 1 0 0,1 1-1 0 0,2 2 1 0 0,-67 98 0 0 0,33-29 278 0 0,6 4 1 0 0,-73 167 0 0 0,133-256-207 0 0,1 0 1 0 0,1 0 0 0 0,2 1 0 0 0,-3 36-1 0 0,-4 131-28 0 0,11-118 20 0 0,-14 84 1 0 0,-9-2 11 0 0,4-18 0 0 0,-43 146 0 0 0,59-274-16 0 0,0 0 1 0 0,-2 0-1 0 0,0 0 1 0 0,-1-1 0 0 0,-1-1-1 0 0,0 1 1 0 0,-1-2-1 0 0,-1 1 1 0 0,0-2 0 0 0,-1 1-1 0 0,0-2 1 0 0,-1 0-1 0 0,0 0 1 0 0,-26 14 0 0 0,-18 7-127 0 0,-1-2 1 0 0,-107 39 0 0 0,69-32 22 0 0,-488 199 3110 0 0,332-145-5154 0 0,191-73 2679 0 0,-1-3 0 0 0,0-3 0 0 0,-1-2-1 0 0,0-3 1 0 0,-104-1 0 0 0,32-12-122 0 0,-217-33 0 0 0,135-2 73 0 0,-175-20 707 0 0,343 57-1084 0 0,-1 2 1 0 0,1 2 0 0 0,-1 2 0 0 0,1 2 0 0 0,-96 24-1 0 0,-160 81-1127 0 0,129-42-85 0 0,172-66 1093 0 0,-62 18-194 0 0,63-19 159 0 0,1 0 0 0 0,0-1 0 0 0,-1 1 0 0 0,1-1 0 0 0,-1 0 0 0 0,1 1 0 0 0,-1-2 1 0 0,1 1-1 0 0,0 0 0 0 0,-1-1 0 0 0,1 0 0 0 0,-1 1 0 0 0,1-1 0 0 0,0-1 0 0 0,0 1 0 0 0,-1 0 0 0 0,-2-3 0 0 0,5 3-25 0 0,0-1-1 0 0,0 0 0 0 0,0 1 0 0 0,1-1 1 0 0,-1 0-1 0 0,0 0 0 0 0,1 0 1 0 0,-1 0-1 0 0,1 1 0 0 0,0-1 1 0 0,0 0-1 0 0,-1 0 0 0 0,1 0 1 0 0,0 0-1 0 0,1 0 0 0 0,-1 0 0 0 0,0 0 1 0 0,1 1-1 0 0,-1-1 0 0 0,1 0 1 0 0,-1 0-1 0 0,1 0 0 0 0,0 1 1 0 0,0-1-1 0 0,0 0 0 0 0,1-1 1 0 0,26-46-1632 0 0,23-13-2421 0 0,-30 41-1873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3.189"/>
    </inkml:context>
    <inkml:brush xml:id="br0">
      <inkml:brushProperty name="width" value="0.035" units="cm"/>
      <inkml:brushProperty name="height" value="0.035" units="cm"/>
      <inkml:brushProperty name="color" value="#FF0066"/>
    </inkml:brush>
  </inkml:definitions>
  <inkml:trace contextRef="#ctx0" brushRef="#br0">191 149 1152 0 0,'5'-9'-322'0'0,"1"-3"220"0"0,0-1 0 0 0,0 0 0 0 0,5-19 0 0 0,-10 29 108 0 0,-1 0-1 0 0,1 1 1 0 0,-1-1-1 0 0,1 0 0 0 0,-1 1 1 0 0,0-1-1 0 0,0 0 1 0 0,0 0-1 0 0,0 1 0 0 0,0-1 1 0 0,-1 0-1 0 0,1 1 1 0 0,-1-1-1 0 0,0 0 0 0 0,0 1 1 0 0,0-1-1 0 0,0 1 1 0 0,0-1-1 0 0,0 1 0 0 0,-1 0 1 0 0,1-1-1 0 0,-1 1 1 0 0,0 0-1 0 0,-2-3 0 0 0,2 5-4 0 0,1-1 0 0 0,0 1 0 0 0,-1 0 0 0 0,1-1-1 0 0,0 1 1 0 0,-1 0 0 0 0,1 0 0 0 0,0 0 0 0 0,-1 0-1 0 0,1 0 1 0 0,0 0 0 0 0,-1 0 0 0 0,1 1 0 0 0,0-1-1 0 0,-1 0 1 0 0,1 1 0 0 0,0-1 0 0 0,-1 1 0 0 0,1 0-1 0 0,0-1 1 0 0,0 1 0 0 0,0 0 0 0 0,0-1 0 0 0,0 1-1 0 0,0 0 1 0 0,0 0 0 0 0,0 0 0 0 0,0 0 0 0 0,0 0-1 0 0,0 0 1 0 0,-1 2 0 0 0,1-1 1 0 0,0-1 0 0 0,-1 1 0 0 0,1-1-1 0 0,0 1 1 0 0,-1-1 0 0 0,0 0 0 0 0,1 0 0 0 0,-1 1 0 0 0,0-1 0 0 0,1 0 0 0 0,-1-1-1 0 0,0 1 1 0 0,0 0 0 0 0,0-1 0 0 0,0 1 0 0 0,0-1 0 0 0,0 1 0 0 0,0-1 0 0 0,0 0-1 0 0,0 0 1 0 0,-2 0 0 0 0,4 0 15 0 0,-1 0-1 0 0,0 0 1 0 0,1 0-1 0 0,-1-1 1 0 0,1 1 0 0 0,-1 0-1 0 0,1 0 1 0 0,-1 0-1 0 0,0 0 1 0 0,1 0 0 0 0,-1 0-1 0 0,1 0 1 0 0,-1 0-1 0 0,0 1 1 0 0,1-1-1 0 0,-1 0 1 0 0,1 0 0 0 0,-1 0-1 0 0,1 1 1 0 0,-1-1-1 0 0,1 0 1 0 0,-1 0 0 0 0,1 1-1 0 0,-1-1 1 0 0,1 1-1 0 0,-1-1 1 0 0,1 0-1 0 0,-1 1 1 0 0,1-1 0 0 0,-1 1-1 0 0,-6 23 1206 0 0,7 42 1419 0 0,1-46-2185 0 0,-47 1652 3213 0 0,5-470-2479 0 0,23 632 789 0 0,104-2 89 0 0,89 734-1965 0 0,-170-1839-424 0 0,5 102 383 0 0,20 124 757 0 0,11 228 1223 0 0,-11-563-1383 0 0,14 383 370 0 0,-42-947-1047 0 0,1-19-62 0 0,-2 1 1 0 0,-1-1-1 0 0,-2 1 1 0 0,-1-1-1 0 0,-2 0 1 0 0,-10 38-1 0 0,14-69-38 0 0,0 0-1 0 0,-1 0 0 0 0,0 0 1 0 0,0-1-1 0 0,0 1 1 0 0,0 0-1 0 0,0-1 0 0 0,-1 1 1 0 0,0-1-1 0 0,1 0 1 0 0,-1 0-1 0 0,0 0 0 0 0,-6 4 1 0 0,7-6-59 0 0,0 0-1 0 0,-1 0 1 0 0,1 0 0 0 0,0-1 0 0 0,-1 1 0 0 0,1 0 0 0 0,0-1-1 0 0,-1 0 1 0 0,1 1 0 0 0,-1-1 0 0 0,1 0 0 0 0,-1 0 0 0 0,1 0 0 0 0,-1-1-1 0 0,1 1 1 0 0,-1-1 0 0 0,1 1 0 0 0,0-1 0 0 0,-1 0 0 0 0,1 0 0 0 0,0 0-1 0 0,0 0 1 0 0,-1 0 0 0 0,-2-3 0 0 0,-24-17-4409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0:14:10.485"/>
    </inkml:context>
    <inkml:brush xml:id="br0">
      <inkml:brushProperty name="width" value="0.035" units="cm"/>
      <inkml:brushProperty name="height" value="0.035" units="cm"/>
      <inkml:brushProperty name="color" value="#FF0066"/>
    </inkml:brush>
  </inkml:definitions>
  <inkml:trace contextRef="#ctx0" brushRef="#br0">783 2 8410 0 0,'-5'0'-127'0'0,"0"-1"0"0"0,0 1 0 0 0,-1-1 0 0 0,1 2-1 0 0,0-1 1 0 0,0 0 0 0 0,0 1 0 0 0,0 0 0 0 0,0 0 0 0 0,0 1 0 0 0,0-1 0 0 0,0 1 0 0 0,0 0 0 0 0,1 1 0 0 0,-1-1 0 0 0,-5 4 0 0 0,-10 5 693 0 0,-39 18 1913 0 0,2 4-1 0 0,-85 62 0 0 0,89-53-1744 0 0,2 2-1 0 0,-67 74 1 0 0,87-83-407 0 0,2 1 0 0 0,2 1 0 0 0,-25 45 1 0 0,44-69-261 0 0,1 0 1 0 0,0 1 0 0 0,1 0-1 0 0,1 1 1 0 0,0-1 0 0 0,1 1-1 0 0,0 0 1 0 0,1 0 0 0 0,1 0-1 0 0,1 0 1 0 0,0 1 0 0 0,1-1-1 0 0,2 19 1 0 0,-1-28-55 0 0,1 1-1 0 0,-1-1 1 0 0,2 1 0 0 0,-1-1 0 0 0,1 0-1 0 0,0 0 1 0 0,0 0 0 0 0,0 0 0 0 0,1-1-1 0 0,0 1 1 0 0,0-1 0 0 0,9 8-1 0 0,-4-5 31 0 0,0 0-1 0 0,1-1 0 0 0,0 0 0 0 0,0-1 0 0 0,1 0 0 0 0,16 7 0 0 0,8-1 53 0 0,0-1 0 0 0,1-2 0 0 0,57 8 0 0 0,119 8-159 0 0,16 2-662 0 0,-78 4-4281 0 0,-51-2-902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3.228"/>
    </inkml:context>
    <inkml:brush xml:id="br0">
      <inkml:brushProperty name="width" value="0.035" units="cm"/>
      <inkml:brushProperty name="height" value="0.035" units="cm"/>
      <inkml:brushProperty name="color" value="#008C3A"/>
    </inkml:brush>
  </inkml:definitions>
  <inkml:trace contextRef="#ctx0" brushRef="#br0">298 518 10426 0 0,'-2'-2'129'0'0,"0"0"0"0"0,0 1-1 0 0,-1-1 1 0 0,1 1 0 0 0,0-1-1 0 0,0 1 1 0 0,-1 0 0 0 0,1 0 0 0 0,0 0-1 0 0,-1 0 1 0 0,1 1 0 0 0,-6-2-1 0 0,7 3-141 0 0,0-1-1 0 0,0 1 0 0 0,0-1 1 0 0,0 1-1 0 0,0-1 0 0 0,1 1 0 0 0,-1 0 1 0 0,0-1-1 0 0,0 1 0 0 0,0 0 1 0 0,1 0-1 0 0,-1 0 0 0 0,0 0 1 0 0,1-1-1 0 0,-1 1 0 0 0,1 0 0 0 0,-1 0 1 0 0,1 0-1 0 0,-1 0 0 0 0,1 0 1 0 0,0 0-1 0 0,-1 1 0 0 0,1-1 0 0 0,0 0 1 0 0,0 0-1 0 0,0 0 0 0 0,0 0 1 0 0,0 0-1 0 0,0 0 0 0 0,0 1 1 0 0,-28 253-2252 0 0,-18 178 3976 0 0,-59 514 2306 0 0,53-521-3826 0 0,50-409-192 0 0,-5 41 18 0 0,1 77 1 0 0,6-119 0 0 0,1-1 0 0 0,0 0-1 0 0,1 0 1 0 0,1 1 0 0 0,0-1-1 0 0,1-1 1 0 0,1 1 0 0 0,0-1 0 0 0,1 0-1 0 0,10 18 1 0 0,-11-26 15 0 0,-1 0 1 0 0,1-1-1 0 0,0 0 0 0 0,1 0 1 0 0,-1 0-1 0 0,1-1 0 0 0,0 1 0 0 0,0-1 1 0 0,0-1-1 0 0,1 1 0 0 0,-1-1 1 0 0,1 0-1 0 0,0-1 0 0 0,0 1 1 0 0,0-1-1 0 0,0-1 0 0 0,0 1 1 0 0,0-1-1 0 0,1-1 0 0 0,12 1 1 0 0,11-2 106 0 0,-1-1 1 0 0,1-2-1 0 0,44-10 1 0 0,242-76 412 0 0,-30 6-400 0 0,-105 48 102 0 0,1 9 0 0 0,263-7 0 0 0,371 42-344 0 0,-739-6-29 0 0,106 11-212 0 0,196 38 0 0 0,-379-51 357 0 0,1 1 0 0 0,-1-1 1 0 0,1 1-1 0 0,-1-1 0 0 0,0 0 1 0 0,1 0-1 0 0,-1 0 0 0 0,1 0 1 0 0,-1 0-1 0 0,1 0 0 0 0,-1 0 0 0 0,0-1 1 0 0,1 1-1 0 0,-1 0 0 0 0,0-1 1 0 0,1 1-1 0 0,-1-1 0 0 0,0 1 1 0 0,1-1-1 0 0,-1 0 0 0 0,0 1 1 0 0,0-1-1 0 0,0 0 0 0 0,1 0 1 0 0,-1 0-1 0 0,0 0 0 0 0,0 0 0 0 0,0 0 1 0 0,-1 0-1 0 0,1-1 0 0 0,0 1 1 0 0,0 0-1 0 0,-1 0 0 0 0,1-1 1 0 0,-1 1-1 0 0,1 0 0 0 0,-1-1 1 0 0,1 1-1 0 0,-1 0 0 0 0,0-1 1 0 0,0 1-1 0 0,1-1 0 0 0,-1-2 0 0 0,-1-7 110 0 0,1-1 0 0 0,-2 1 0 0 0,1 0 0 0 0,-7-20-1 0 0,3 8-80 0 0,-9-67-69 0 0,5 0-1 0 0,3-1 1 0 0,5 0-1 0 0,3 0 1 0 0,5 0-1 0 0,20-105 1 0 0,151-527-3808 0 0,-112 504 1650 0 0,103-429-4601 0 0,-162 611 6751 0 0,0 4 161 0 0,-2 1-1 0 0,3-62 0 0 0,-8 86 7 0 0,0 0 0 0 0,0 0 0 0 0,-1 1 0 0 0,0-1 1 0 0,-1 0-1 0 0,0 0 0 0 0,0 1 0 0 0,0 0 0 0 0,-1-1 0 0 0,0 1 0 0 0,-1 0 0 0 0,1 0 0 0 0,-1 0 0 0 0,-1 1 0 0 0,1 0 0 0 0,-1-1 0 0 0,-8-7 0 0 0,7 10-83 0 0,0 0 0 0 0,-1 0 0 0 0,1 0 0 0 0,-1 0 0 0 0,0 1 0 0 0,0 0 0 0 0,0 1 0 0 0,0 0 0 0 0,0 0 0 0 0,-1 0 0 0 0,1 1 0 0 0,0 0 0 0 0,-1 0 0 0 0,1 1 0 0 0,-1 0 0 0 0,1 1 0 0 0,-1-1 0 0 0,1 1 0 0 0,-1 1 0 0 0,1-1 0 0 0,0 1 0 0 0,-13 5 0 0 0,-3 3 129 0 0,-1 0 1 0 0,2 1 0 0 0,0 1 0 0 0,0 2 0 0 0,-28 22 0 0 0,-13 14-272 0 0,25-18-161 0 0,-69 43 0 0 0,92-66 211 0 0,0-1 0 0 0,0-1 0 0 0,-1 0-1 0 0,0-1 1 0 0,0-1 0 0 0,0-1 0 0 0,-1 0-1 0 0,-29 2 1 0 0,-17-3 523 0 0,-1-4 1 0 0,-105-14-1 0 0,-126-38 1580 0 0,98 15-769 0 0,-338-27 1217 0 0,446 62-2363 0 0,-1 3 0 0 0,0 5 1 0 0,1 3-1 0 0,-89 21 0 0 0,104-13-207 0 0,1 3 0 0 0,-85 36-1 0 0,126-42-252 0 0,0 3 0 0 0,1 0 0 0 0,1 2-1 0 0,1 1 1 0 0,0 2 0 0 0,2 0 0 0 0,-26 27-1 0 0,28-22-1499 0 0,3-3-3778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3.852"/>
    </inkml:context>
    <inkml:brush xml:id="br0">
      <inkml:brushProperty name="width" value="0.035" units="cm"/>
      <inkml:brushProperty name="height" value="0.035" units="cm"/>
      <inkml:brushProperty name="color" value="#008C3A"/>
    </inkml:brush>
  </inkml:definitions>
  <inkml:trace contextRef="#ctx0" brushRef="#br0">3 2956 10426 0 0,'-1'-3'93'0'0,"1"0"-1"0"0,-1 1 1 0 0,1-1-1 0 0,0 0 1 0 0,0 0 0 0 0,0 0-1 0 0,0 0 1 0 0,1 0-1 0 0,-1 0 1 0 0,1 1-1 0 0,0-1 1 0 0,-1 0-1 0 0,1 0 1 0 0,0 1 0 0 0,1-1-1 0 0,-1 1 1 0 0,3-4-1 0 0,32-53-45 0 0,-27 46 13 0 0,147-200 503 0 0,2-2 70 0 0,23-49-48 0 0,424-472-1 0 0,-468 597-360 0 0,5 5 0 0 0,6 7 0 0 0,6 7 0 0 0,256-153-1 0 0,-217 166 155 0 0,391-153-1 0 0,-413 200-154 0 0,4 7 0 0 0,308-51 1 0 0,-386 92-243 0 0,-1 3 0 0 0,1 5 0 0 0,0 4 0 0 0,0 4-1 0 0,-1 4 1 0 0,0 5 0 0 0,0 4 0 0 0,-2 4 0 0 0,0 4 0 0 0,119 49 0 0 0,-170-56-88 0 0,-1 2 0 0 0,-1 2 0 0 0,0 1 0 0 0,-2 3 0 0 0,-1 1 0 0 0,-1 2 0 0 0,-2 1 0 0 0,-1 2 0 0 0,-1 1 0 0 0,-2 2 0 0 0,-1 1 0 0 0,-2 1-1 0 0,-1 1 1 0 0,-3 2 0 0 0,-1 0 0 0 0,-1 2 0 0 0,18 52 0 0 0,-16-15-45 0 0,-2 0 1 0 0,-4 2-1 0 0,-4 1 0 0 0,-3 0 0 0 0,0 112 0 0 0,-41 416 648 0 0,-124 395 1589 0 0,54-427-962 0 0,97-557-1116 0 0,-7 36-81 0 0,3 0-1 0 0,2 1 1 0 0,3 69-1 0 0,8-86-854 0 0,-5-40 787 0 0,-1 1 0 0 0,1 0-1 0 0,-1-1 1 0 0,1 1 0 0 0,-1-1 0 0 0,1 1 0 0 0,0 0 0 0 0,0-1 0 0 0,0 0-1 0 0,0 1 1 0 0,0-1 0 0 0,0 1 0 0 0,0-1 0 0 0,0 0 0 0 0,0 0 0 0 0,1 0-1 0 0,-1 0 1 0 0,1 0 0 0 0,-1 0 0 0 0,2 1 0 0 0,13-2-4935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6.227"/>
    </inkml:context>
    <inkml:brush xml:id="br0">
      <inkml:brushProperty name="width" value="0.035" units="cm"/>
      <inkml:brushProperty name="height" value="0.035" units="cm"/>
      <inkml:brushProperty name="color" value="#008C3A"/>
    </inkml:brush>
  </inkml:definitions>
  <inkml:trace contextRef="#ctx0" brushRef="#br0">1614 1374 13883 0 0,'0'-6'135'0'0,"1"0"-1"0"0,0-1 1 0 0,0 1 0 0 0,0 0 0 0 0,1 0-1 0 0,0 0 1 0 0,0 0 0 0 0,1 1 0 0 0,0-1-1 0 0,0 0 1 0 0,6-8 0 0 0,7-15-45 0 0,14-37-295 0 0,-3-2-1 0 0,21-78 1 0 0,-38 108 258 0 0,-3 0 0 0 0,-1-1-1 0 0,-1 1 1 0 0,-3-1 0 0 0,-3-69 0 0 0,-3 69 161 0 0,-2 0 0 0 0,-1 1-1 0 0,-3-1 1 0 0,0 2 0 0 0,-3-1-1 0 0,-1 2 1 0 0,-1 0 0 0 0,-2 0-1 0 0,-26-37 1 0 0,29 51-195 0 0,-1 0-1 0 0,-1 1 1 0 0,-1 1 0 0 0,-1 1-1 0 0,0 1 1 0 0,-2 0 0 0 0,0 1-1 0 0,-1 1 1 0 0,0 1-1 0 0,-2 1 1 0 0,1 1 0 0 0,-2 1-1 0 0,1 1 1 0 0,-42-13 0 0 0,49 21 34 0 0,1 0 0 0 0,-1 0 0 0 0,0 2 1 0 0,0 0-1 0 0,0 0 0 0 0,0 2 0 0 0,0 0 0 0 0,0 1 1 0 0,0 1-1 0 0,0 0 0 0 0,1 1 0 0 0,0 0 0 0 0,-1 2 1 0 0,2 0-1 0 0,-1 0 0 0 0,-16 11 0 0 0,-15 11 7 0 0,1 3 0 0 0,1 2 0 0 0,-55 53 0 0 0,35-25-60 0 0,3 3 0 0 0,-56 77 0 0 0,-93 152 0 0 0,164-226 0 0 0,-3 3 64 0 0,4 2-1 0 0,2 2 1 0 0,4 2 0 0 0,-39 105-1 0 0,67-150 16 0 0,1-1 0 0 0,2 2 0 0 0,2-1 0 0 0,0 1 1 0 0,2 0-1 0 0,2 0 0 0 0,0 1 0 0 0,3-1 0 0 0,0 0 0 0 0,2 0 0 0 0,2 0 0 0 0,1 0 0 0 0,1-1 0 0 0,18 49 0 0 0,-16-60-78 0 0,1-1 0 0 0,1-1 0 0 0,1 0 0 0 0,0 0-1 0 0,2-1 1 0 0,-1-1 0 0 0,2 0 0 0 0,0-1 0 0 0,1-1 0 0 0,1 0-1 0 0,0-1 1 0 0,0-1 0 0 0,2 0 0 0 0,-1-2 0 0 0,1 0 0 0 0,32 11-1 0 0,-7-5-12 0 0,0-2 0 0 0,1-2-1 0 0,0-2 1 0 0,1-2 0 0 0,0-2 0 0 0,78 0-1 0 0,-68-7 30 0 0,-1-2 0 0 0,1-2 0 0 0,-2-3 0 0 0,1-3 0 0 0,-1-2 0 0 0,-1-2 0 0 0,0-2-1 0 0,54-27 1 0 0,-62 22-1 0 0,-1-2-1 0 0,-1-3 0 0 0,-1-1 0 0 0,-2-1 0 0 0,-1-3 1 0 0,-1-1-1 0 0,-2-2 0 0 0,-1-1 0 0 0,35-49 0 0 0,-30 29-126 0 0,-3-1 0 0 0,-2-1-1 0 0,-3-2 1 0 0,-2-1-1 0 0,-3-2 1 0 0,-3-1-1 0 0,-2 0 1 0 0,-4-2-1 0 0,-2 0 1 0 0,-3-1-1 0 0,-4 0 1 0 0,-2-1 0 0 0,-3-121-1 0 0,-44-266-3010 0 0,25 347 2067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6.444"/>
    </inkml:context>
    <inkml:brush xml:id="br0">
      <inkml:brushProperty name="width" value="0.035" units="cm"/>
      <inkml:brushProperty name="height" value="0.035" units="cm"/>
      <inkml:brushProperty name="color" value="#008C3A"/>
    </inkml:brush>
  </inkml:definitions>
  <inkml:trace contextRef="#ctx0" brushRef="#br0">63 1 1152 0 0,'-15'5'-840'0'0,"-17"9"4377"0"0,30-12-2757 0 0,1 0 0 0 0,0 0 0 0 0,-1 0 0 0 0,1-1 0 0 0,0 1 0 0 0,0 1 0 0 0,0-1 0 0 0,0 0 0 0 0,0 0 1 0 0,1 0-1 0 0,-1 0 0 0 0,1 1 0 0 0,-1-1 0 0 0,1 0 0 0 0,0 4 0 0 0,-2 25-467 0 0,2 1 1 0 0,2 0-1 0 0,1 0 0 0 0,1-1 1 0 0,1 0-1 0 0,2 1 0 0 0,1-2 0 0 0,2 1 1 0 0,26 56-1 0 0,3-9-63 0 0,4-2 0 0 0,71 99-1 0 0,-63-105-513 0 0,3-1-1 0 0,3-4 1 0 0,2-1-1 0 0,4-4 1 0 0,1-2-1 0 0,4-3 0 0 0,108 69 1 0 0,-103-83-6286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6.654"/>
    </inkml:context>
    <inkml:brush xml:id="br0">
      <inkml:brushProperty name="width" value="0.035" units="cm"/>
      <inkml:brushProperty name="height" value="0.035" units="cm"/>
      <inkml:brushProperty name="color" value="#008C3A"/>
    </inkml:brush>
  </inkml:definitions>
  <inkml:trace contextRef="#ctx0" brushRef="#br0">279 1590 18948 0 0,'-20'1'720'0'0,"-62"10"638"0"0,41-1-1974 0 0,19-3 937 0 0,-1-1 0 0 0,-1-1 0 0 0,-42 2 0 0 0,121-38 382 0 0,38-23-662 0 0,137-102 1 0 0,70-91 99 0 0,157-179-201 0 0,-316 278-91 0 0,124-168 0 0 0,-95 59-14 0 0,-169 256 164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7.817"/>
    </inkml:context>
    <inkml:brush xml:id="br0">
      <inkml:brushProperty name="width" value="0.035" units="cm"/>
      <inkml:brushProperty name="height" value="0.035" units="cm"/>
      <inkml:brushProperty name="color" value="#008C3A"/>
    </inkml:brush>
  </inkml:definitions>
  <inkml:trace contextRef="#ctx0" brushRef="#br0">1 96 13883 0 0,'17'4'428'0'0,"0"-1"0"0"0,0 0 0 0 0,19-1 0 0 0,4 2-57 0 0,703 33 3256 0 0,0-58-2015 0 0,-139-16-963 0 0,22-2-490 0 0,-114 8-1672 0 0,-435 26 792 0 0,20-5-1288 0 0,-59 4 979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0.514"/>
    </inkml:context>
    <inkml:brush xml:id="br0">
      <inkml:brushProperty name="width" value="0.035" units="cm"/>
      <inkml:brushProperty name="height" value="0.035" units="cm"/>
      <inkml:brushProperty name="color" value="#008C3A"/>
    </inkml:brush>
  </inkml:definitions>
  <inkml:trace contextRef="#ctx0" brushRef="#br0">753 387 9362 0 0,'-1'-1'67'0'0,"0"0"1"0"0,0 0-1 0 0,0-1 0 0 0,-1 1 1 0 0,1 0-1 0 0,0 0 1 0 0,-1 0-1 0 0,1 1 0 0 0,-1-1 1 0 0,1 0-1 0 0,-1 0 0 0 0,1 1 1 0 0,-1-1-1 0 0,1 1 0 0 0,-1-1 1 0 0,0 1-1 0 0,1 0 1 0 0,-1 0-1 0 0,1 0 0 0 0,-1 0 1 0 0,0 0-1 0 0,1 0 0 0 0,-1 0 1 0 0,0 0-1 0 0,-1 1 0 0 0,0 0 1 0 0,0 1 0 0 0,0 0 0 0 0,0-1 0 0 0,1 1 0 0 0,-1 0-1 0 0,0 1 1 0 0,1-1 0 0 0,0 0 0 0 0,0 1 0 0 0,-1-1 0 0 0,1 1-1 0 0,-1 3 1 0 0,-7 11 93 0 0,1 0-1 0 0,0 1 1 0 0,-8 26-1 0 0,15-36-78 0 0,-26 81-56 0 0,-30 186 1 0 0,29-116-52 0 0,-173 654-287 0 0,-14 20 68 0 0,132-355 140 0 0,76-398 58 0 0,3-1 1 0 0,4 1-1 0 0,3 0 0 0 0,13 84 1 0 0,-12-144-54 0 0,1-1 0 0 0,0 1 0 0 0,2-1 0 0 0,0 0 0 0 0,1-1 0 0 0,1 1 0 0 0,12 20 0 0 0,-16-34 50 0 0,-1 1 1 0 0,1-1 0 0 0,0 1-1 0 0,1-1 1 0 0,-1-1 0 0 0,1 1 0 0 0,0-1-1 0 0,0 1 1 0 0,0-1 0 0 0,1-1-1 0 0,-1 1 1 0 0,1-1 0 0 0,0 0 0 0 0,0 0-1 0 0,0-1 1 0 0,0 0 0 0 0,1 0-1 0 0,-1 0 1 0 0,1-1 0 0 0,-1 0 0 0 0,1 0-1 0 0,-1 0 1 0 0,1-1 0 0 0,13-1-1 0 0,10-4 98 0 0,0 0-1 0 0,0-2 0 0 0,0-1 0 0 0,42-19 0 0 0,113-62 564 0 0,20-8-140 0 0,-109 62-373 0 0,116-27 1 0 0,-167 52-75 0 0,1 2-1 0 0,-1 3 1 0 0,1 1 0 0 0,93 4-1 0 0,-34 12 213 0 0,0 5 0 0 0,175 51 0 0 0,196 96 728 0 0,-401-137-904 0 0,326 150 735 0 0,-59-23-646 0 0,-267-126-180 0 0,1-2 0 0 0,129 26 0 0 0,-158-44 43 0 0,47 2 0 0 0,-81-9 76 0 0,0-1 1 0 0,0 0 0 0 0,0-1 0 0 0,0-1-1 0 0,0 0 1 0 0,0 0 0 0 0,0-1 0 0 0,20-9 0 0 0,-30 10-23 0 0,0 0 1 0 0,0 0-1 0 0,0 0 1 0 0,0-1 0 0 0,0 1-1 0 0,-1-1 1 0 0,1 0 0 0 0,-1 0-1 0 0,0 0 1 0 0,1 0-1 0 0,-2 0 1 0 0,1-1 0 0 0,0 1-1 0 0,0-1 1 0 0,-1 1-1 0 0,0-1 1 0 0,0 1 0 0 0,0-1-1 0 0,0 0 1 0 0,-1 1 0 0 0,1-1-1 0 0,-1 0 1 0 0,0 0-1 0 0,0 0 1 0 0,0 1 0 0 0,-2-6-1 0 0,0-15 168 0 0,-2 1 0 0 0,0 0 0 0 0,-9-25-1 0 0,6 25-31 0 0,-118-355-75 0 0,18 66-1452 0 0,87 241 672 0 0,3-2-1 0 0,-11-108 1 0 0,22 80 635 0 0,10-160 0 0 0,32-101 171 0 0,3-37-34 0 0,-34 312-117 0 0,10-316 59 0 0,-16 302-39 0 0,-27-197 1 0 0,19 254-460 0 0,-1-1-1 0 0,-3 2 1 0 0,-1 0-1 0 0,-2 0 1 0 0,-30-55-1 0 0,32 72 173 0 0,-2 0-1 0 0,0 1 1 0 0,-2 1-1 0 0,-1 1 1 0 0,-1 0-1 0 0,0 2 1 0 0,-2 0-1 0 0,0 1 1 0 0,-29-19-1 0 0,33 30 250 0 0,15 10-758 0 0,5 1 596 0 0,1 0-1 0 0,-1 0 1 0 0,0-1 0 0 0,0 0-1 0 0,1 1 1 0 0,-1-1 0 0 0,1 0-1 0 0,-1 0 1 0 0,1 0 0 0 0,3 1-1 0 0,9 0-130 0 0,0 0-1 0 0,0 0 1 0 0,1-2 0 0 0,-1 1-1 0 0,0-2 1 0 0,0 0-1 0 0,0-1 1 0 0,0-1-1 0 0,0 0 1 0 0,20-8 0 0 0,-8 2 338 0 0,0-2 0 0 0,-1-1 1 0 0,0-1-1 0 0,36-24 0 0 0,-56 33 11 0 0,0 0-1 0 0,-1 0 1 0 0,0 0-1 0 0,0-1 1 0 0,0 0-1 0 0,0 0 1 0 0,-1 0-1 0 0,0 0 1 0 0,0 0-1 0 0,0-1 1 0 0,4-11-1 0 0,-7 14-7 0 0,0-1 0 0 0,0 1 0 0 0,0 0 0 0 0,-1 0 0 0 0,0-1 1 0 0,0 1-1 0 0,0 0 0 0 0,0-1 0 0 0,0 1 0 0 0,-1 0 0 0 0,1-1 0 0 0,-1 1 0 0 0,0 0 0 0 0,0 0 0 0 0,0-1 0 0 0,0 1 0 0 0,-1 0 0 0 0,1 0 1 0 0,-1 0-1 0 0,0 1 0 0 0,0-1 0 0 0,0 0 0 0 0,0 1 0 0 0,0-1 0 0 0,-4-2 0 0 0,-8-8 212 0 0,0 2-1 0 0,-1 0 1 0 0,0 0 0 0 0,0 1-1 0 0,-1 1 1 0 0,-1 1-1 0 0,1 0 1 0 0,-1 1 0 0 0,-23-6-1 0 0,-14-1 662 0 0,-99-14-1 0 0,-544-7 2021 0 0,584 34-2593 0 0,-96-2 380 0 0,-454 0 2072 0 0,4 49-480 0 0,427-4-2184 0 0,86-13-1877 0 0,109-23-2422 0 0,8-5-1295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1.827"/>
    </inkml:context>
    <inkml:brush xml:id="br0">
      <inkml:brushProperty name="width" value="0.035" units="cm"/>
      <inkml:brushProperty name="height" value="0.035" units="cm"/>
      <inkml:brushProperty name="color" value="#008C3A"/>
    </inkml:brush>
  </inkml:definitions>
  <inkml:trace contextRef="#ctx0" brushRef="#br0">1249 158 3081 0 0,'-42'-47'1310'0'0,"32"34"376"0"0,0 1 0 0 0,-1 1 0 0 0,-19-16 1 0 0,24 22-1643 0 0,-1 1 1 0 0,0 0 0 0 0,0 0 0 0 0,0 0 0 0 0,0 1-1 0 0,-9-2 1 0 0,-1 0-24 0 0,-1 1-1 0 0,0 0 1 0 0,1 2-1 0 0,-1 0 1 0 0,0 1-1 0 0,-1 1 1 0 0,1 0 0 0 0,0 1-1 0 0,-27 6 1 0 0,20-1 26 0 0,0 2 0 0 0,0 0 1 0 0,1 1-1 0 0,0 2 1 0 0,-43 25-1 0 0,1 10-35 0 0,1 4 0 0 0,3 2-1 0 0,-70 74 1 0 0,93-87-126 0 0,-11 10 205 0 0,3 3 0 0 0,-65 89 0 0 0,96-118 9 0 0,1 1 0 0 0,1 1 0 0 0,1 0 0 0 0,1 1 0 0 0,1 0 0 0 0,2 1 0 0 0,1 0 0 0 0,0 0 0 0 0,-3 37 0 0 0,10-57-74 0 0,0 1-1 0 0,1-1 0 0 0,0 1 1 0 0,0 0-1 0 0,1-1 0 0 0,0 1 0 0 0,1-1 1 0 0,-1 0-1 0 0,1 1 0 0 0,1-1 0 0 0,-1 0 1 0 0,1 0-1 0 0,1 0 0 0 0,-1 0 1 0 0,1-1-1 0 0,0 1 0 0 0,1-1 0 0 0,-1 0 1 0 0,10 9-1 0 0,-5-7-54 0 0,1-1 1 0 0,0 0-1 0 0,1 0 0 0 0,-1-1 1 0 0,1 0-1 0 0,1-1 0 0 0,-1 0 1 0 0,1-1-1 0 0,-1 0 0 0 0,1-1 1 0 0,17 2-1 0 0,22 2-141 0 0,-1-3-1 0 0,1-2 1 0 0,0-2 0 0 0,-1-2 0 0 0,52-10 0 0 0,248-57-695 0 0,-320 62 708 0 0,50-12-905 0 0,-5 0-2659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2.311"/>
    </inkml:context>
    <inkml:brush xml:id="br0">
      <inkml:brushProperty name="width" value="0.035" units="cm"/>
      <inkml:brushProperty name="height" value="0.035" units="cm"/>
      <inkml:brushProperty name="color" value="#008C3A"/>
    </inkml:brush>
  </inkml:definitions>
  <inkml:trace contextRef="#ctx0" brushRef="#br0">282 376 1584 0 0,'5'-2'129'0'0,"0"-1"0"0"0,0 0 0 0 0,0 0-1 0 0,0 0 1 0 0,-1-1 0 0 0,1 1 0 0 0,-1-1 0 0 0,0 0-1 0 0,0-1 1 0 0,0 1 0 0 0,-1 0 0 0 0,1-1-1 0 0,-1 0 1 0 0,0 0 0 0 0,-1 0 0 0 0,1 0 0 0 0,-1-1-1 0 0,0 1 1 0 0,0-1 0 0 0,0 1 0 0 0,-1-1-1 0 0,0 1 1 0 0,0-1 0 0 0,-1 0 0 0 0,1 0-1 0 0,-2-5 1 0 0,1-3 180 0 0,-1 0 0 0 0,-1 1 0 0 0,0-1 0 0 0,-1 1 0 0 0,0 0-1 0 0,-1 0 1 0 0,-1 0 0 0 0,0 0 0 0 0,-13-23 0 0 0,13 29-99 0 0,1-1-1 0 0,-1 1 1 0 0,-1 0 0 0 0,1 0 0 0 0,-1 1-1 0 0,0-1 1 0 0,-1 1 0 0 0,1 0 0 0 0,-1 1 0 0 0,0 0-1 0 0,-11-6 1 0 0,14 9-167 0 0,0 1 0 0 0,0 0 0 0 0,0-1 0 0 0,0 1 0 0 0,0 1 0 0 0,0-1 0 0 0,0 1 0 0 0,0 0 0 0 0,-1-1 0 0 0,1 2-1 0 0,0-1 1 0 0,0 0 0 0 0,0 1 0 0 0,0 0 0 0 0,0 0 0 0 0,0 0 0 0 0,0 1 0 0 0,0-1 0 0 0,1 1 0 0 0,-1 0 0 0 0,0 0 0 0 0,1 0 0 0 0,-1 0 0 0 0,1 1 0 0 0,0-1 0 0 0,-4 4 0 0 0,-6 7-38 0 0,0 0 1 0 0,1 0 0 0 0,1 1 0 0 0,0 1 0 0 0,0 0 0 0 0,2 0 0 0 0,-13 27 0 0 0,18-33 46 0 0,0 0 0 0 0,0 1 0 0 0,1-1 0 0 0,0 1 0 0 0,1 0 0 0 0,0 0 0 0 0,0 0 0 0 0,1 0 0 0 0,1 0 0 0 0,-1 0 1 0 0,2 0-1 0 0,-1 0 0 0 0,1 0 0 0 0,1 0 0 0 0,3 12 0 0 0,-4-19-39 0 0,0 0 1 0 0,1 1 0 0 0,-1-1-1 0 0,1 0 1 0 0,-1 0 0 0 0,1 0-1 0 0,0 0 1 0 0,0 0-1 0 0,0-1 1 0 0,1 1 0 0 0,-1 0-1 0 0,1-1 1 0 0,-1 0 0 0 0,1 0-1 0 0,0 0 1 0 0,0 0 0 0 0,0 0-1 0 0,0 0 1 0 0,6 2-1 0 0,-4-3-8 0 0,0 0-1 0 0,0 0 0 0 0,1-1 0 0 0,-1 1 0 0 0,0-1 0 0 0,0-1 0 0 0,0 1 0 0 0,1-1 0 0 0,-1 1 0 0 0,0-1 0 0 0,10-4 0 0 0,2-2-10 0 0,1 0 0 0 0,-1-2-1 0 0,-1 0 1 0 0,0-1 0 0 0,0 0-1 0 0,18-16 1 0 0,95-93-437 0 0,-142 139 954 0 0,1 0 0 0 0,0 1 0 0 0,-9 25 0 0 0,14-31-253 0 0,-8 16-268 0 0,2 0 0 0 0,-17 59-1 0 0,29-90-21 0 0,1 1 0 0 0,0 0 0 0 0,0 0 0 0 0,-1 0 0 0 0,1 0 0 0 0,0 0-1 0 0,0-1 1 0 0,0 1 0 0 0,0 0 0 0 0,0 0 0 0 0,0 0 0 0 0,0 0-1 0 0,0 0 1 0 0,0 0 0 0 0,0 0 0 0 0,1 0 0 0 0,-1-1 0 0 0,0 1 0 0 0,0 0-1 0 0,1 0 1 0 0,-1 0 0 0 0,1 0 0 0 0,14-3-1301 0 0,19-24-1544 0 0,-15 6-841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3.988"/>
    </inkml:context>
    <inkml:brush xml:id="br0">
      <inkml:brushProperty name="width" value="0.035" units="cm"/>
      <inkml:brushProperty name="height" value="0.035" units="cm"/>
      <inkml:brushProperty name="color" value="#FF0066"/>
    </inkml:brush>
  </inkml:definitions>
  <inkml:trace contextRef="#ctx0" brushRef="#br0">237 362 2272 0 0,'-2'8'22'0'0,"0"-1"-1"0"0,0 1 0 0 0,1-1 1 0 0,0 1-1 0 0,1 0 0 0 0,-1-1 0 0 0,2 1 1 0 0,-1 0-1 0 0,3 14 0 0 0,-1 2 84 0 0,5 35 192 0 0,-4-48-28 0 0,-2-1 1 0 0,1 1 0 0 0,-1 0 0 0 0,-1 0 0 0 0,0 0 0 0 0,0 0 0 0 0,-1 0 0 0 0,-1-1 0 0 0,1 1 0 0 0,-6 15 0 0 0,-9 20 247 0 0,2 0 1 0 0,3 0 0 0 0,1 2-1 0 0,-5 63 1 0 0,4 199 736 0 0,9-178-894 0 0,-89 1131 1841 0 0,84-1209-2095 0 0,3-30 25 0 0,1 0-1 0 0,1 0 0 0 0,1 0 1 0 0,1 0-1 0 0,1 0 0 0 0,5 26 1 0 0,-6-48-82 0 0,0-1 1 0 0,0 0 0 0 0,1 1 0 0 0,-1-1 0 0 0,1 0-1 0 0,-1 0 1 0 0,1 0 0 0 0,-1 1 0 0 0,1-1 0 0 0,-1 0-1 0 0,1 0 1 0 0,0 0 0 0 0,0 0 0 0 0,0 0 0 0 0,-1 0-1 0 0,1 0 1 0 0,0 0 0 0 0,0 0 0 0 0,0 0 0 0 0,1-1-1 0 0,-1 1 1 0 0,0 0 0 0 0,0-1 0 0 0,0 1 0 0 0,0-1-1 0 0,1 1 1 0 0,-1-1 0 0 0,0 0 0 0 0,1 1 0 0 0,-1-1-1 0 0,0 0 1 0 0,0 0 0 0 0,1 0 0 0 0,-1 0 0 0 0,0 0-1 0 0,1 0 1 0 0,-1 0 0 0 0,0 0 0 0 0,1-1 0 0 0,-1 1-1 0 0,0 0 1 0 0,0-1 0 0 0,1 1 0 0 0,-1-1 0 0 0,0 0-1 0 0,0 1 1 0 0,1-2 0 0 0,9-4 180 0 0,-1 0 0 0 0,0-1 1 0 0,0 0-1 0 0,9-9 0 0 0,-12 10-149 0 0,219-198 1048 0 0,-137 119-1037 0 0,3 3 0 0 0,173-116 0 0 0,131-11-857 0 0,-349 188 735 0 0,1 3-1 0 0,0 1 1 0 0,1 3 0 0 0,1 2 0 0 0,0 2-1 0 0,1 2 1 0 0,0 3 0 0 0,66 1 0 0 0,-83 5-32 0 0,0 1 0 0 0,0 2-1 0 0,0 1 1 0 0,-1 2 0 0 0,0 1 0 0 0,-1 2 0 0 0,1 1 0 0 0,-2 1 0 0 0,0 2 0 0 0,0 1 0 0 0,-2 2-1 0 0,0 0 1 0 0,38 31 0 0 0,10 26 122 0 0,-62-56 67 0 0,2-1 0 0 0,0-1 1 0 0,1-1-1 0 0,1 0 0 0 0,0-1 1 0 0,27 14-1 0 0,-45-28-102 0 0,0 1 1 0 0,-1-1-1 0 0,1 0 1 0 0,0 0-1 0 0,0 1 0 0 0,0-1 1 0 0,0 0-1 0 0,0 0 0 0 0,0 0 1 0 0,0 0-1 0 0,0 0 1 0 0,0 0-1 0 0,0 0 0 0 0,0 0 1 0 0,0-1-1 0 0,0 1 0 0 0,0 0 1 0 0,0-1-1 0 0,0 1 1 0 0,-1 0-1 0 0,1-1 0 0 0,0 1 1 0 0,0-1-1 0 0,0 1 0 0 0,-1-1 1 0 0,1 0-1 0 0,0 1 1 0 0,0-1-1 0 0,-1 0 0 0 0,1 1 1 0 0,-1-1-1 0 0,1 0 0 0 0,0 0 1 0 0,-1 0-1 0 0,0 0 1 0 0,1 1-1 0 0,-1-1 0 0 0,1 0 1 0 0,-1 0-1 0 0,0 0 0 0 0,0-2 1 0 0,10-46 316 0 0,-9 40-315 0 0,36-684-3 0 0,-19 180-990 0 0,30 72-877 0 0,-15 172 647 0 0,-28 227 1002 0 0,0-3 37 0 0,1-64 1 0 0,-6 98 163 0 0,0 0-1 0 0,-1 0 1 0 0,-1 0 0 0 0,0 0-1 0 0,0 0 1 0 0,-1 0 0 0 0,0 1 0 0 0,-1-1-1 0 0,0 1 1 0 0,-1 0 0 0 0,-6-11-1 0 0,8 17 22 0 0,-1 0 0 0 0,1 0-1 0 0,-1 0 1 0 0,0 1-1 0 0,0-1 1 0 0,-1 1 0 0 0,1 0-1 0 0,-1 1 1 0 0,1-1-1 0 0,-1 1 1 0 0,0 0 0 0 0,0 0-1 0 0,0 0 1 0 0,0 0 0 0 0,0 1-1 0 0,0 0 1 0 0,0 0-1 0 0,-1 1 1 0 0,1-1 0 0 0,-8 2-1 0 0,-12 0 186 0 0,0 1 0 0 0,1 1 1 0 0,-29 8-1 0 0,22-4 21 0 0,-676 109 1451 0 0,-113 23-474 0 0,463-49-1013 0 0,288-67-369 0 0,1 3 0 0 0,2 2 0 0 0,-67 40 0 0 0,115-57-402 0 0,0 1 0 0 0,0 1 0 0 0,-29 28 0 0 0,9 1-5322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3.943"/>
    </inkml:context>
    <inkml:brush xml:id="br0">
      <inkml:brushProperty name="width" value="0.035" units="cm"/>
      <inkml:brushProperty name="height" value="0.035" units="cm"/>
      <inkml:brushProperty name="color" value="#FF0066"/>
    </inkml:brush>
  </inkml:definitions>
  <inkml:trace contextRef="#ctx0" brushRef="#br0">1 4 3081 0 0,'4'-1'88'0'0,"0"0"-1"0"0,0 0 1 0 0,0 1 0 0 0,0 0 0 0 0,0 0 0 0 0,0 0 0 0 0,0 0 0 0 0,0 0 0 0 0,7 3 0 0 0,267 46 1820 0 0,-70-10-1217 0 0,120 5 642 0 0,501 4 1 0 0,-659-46-867 0 0,536 14 1370 0 0,-602-9-2743 0 0,-8 3-2925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2.594"/>
    </inkml:context>
    <inkml:brush xml:id="br0">
      <inkml:brushProperty name="width" value="0.035" units="cm"/>
      <inkml:brushProperty name="height" value="0.035" units="cm"/>
      <inkml:brushProperty name="color" value="#008C3A"/>
    </inkml:brush>
  </inkml:definitions>
  <inkml:trace contextRef="#ctx0" brushRef="#br0">352 9 1152 0 0,'-5'-9'503'0'0,"6"17"1157"0"0,4 20-266 0 0,-9 4-855 0 0,-2-1 0 0 0,-1 1 0 0 0,-1-1 0 0 0,-18 46 0 0 0,-62 115 1228 0 0,22-70-1182 0 0,40-78-313 0 0,2 0 0 0 0,1 1-1 0 0,3 2 1 0 0,2 0 0 0 0,-14 55-1 0 0,31-95-453 0 0,-1 0-1 0 0,1 0 1 0 0,1 0-1 0 0,-1 0 1 0 0,1 1-1 0 0,0-1 1 0 0,1 0-1 0 0,0 0 1 0 0,0 0-1 0 0,0 0 1 0 0,5 14-1 0 0,-4-18 81 0 0,0 0-1 0 0,0 0 0 0 0,0 0 1 0 0,0 0-1 0 0,0-1 1 0 0,0 1-1 0 0,1 0 0 0 0,0-1 1 0 0,-1 0-1 0 0,1 0 0 0 0,0 0 1 0 0,0 0-1 0 0,0 0 1 0 0,0 0-1 0 0,0-1 0 0 0,1 0 1 0 0,-1 1-1 0 0,0-1 0 0 0,1 0 1 0 0,-1-1-1 0 0,1 1 1 0 0,-1-1-1 0 0,0 1 0 0 0,1-1 1 0 0,6-1-1 0 0,-4 1-225 0 0,0 0 0 0 0,0-1 1 0 0,0 0-1 0 0,0 0 0 0 0,10-3 0 0 0,9-9-664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2.828"/>
    </inkml:context>
    <inkml:brush xml:id="br0">
      <inkml:brushProperty name="width" value="0.035" units="cm"/>
      <inkml:brushProperty name="height" value="0.035" units="cm"/>
      <inkml:brushProperty name="color" value="#008C3A"/>
    </inkml:brush>
  </inkml:definitions>
  <inkml:trace contextRef="#ctx0" brushRef="#br0">581 1 2272 0 0,'-1'0'21'0'0,"0"0"-1"0"0,0 0 0 0 0,0 0 1 0 0,0 0-1 0 0,0 0 0 0 0,0 0 1 0 0,0 0-1 0 0,0 1 0 0 0,0-1 1 0 0,0 0-1 0 0,0 0 0 0 0,0 1 0 0 0,0-1 1 0 0,0 1-1 0 0,0-1 0 0 0,0 1 1 0 0,1-1-1 0 0,-1 1 0 0 0,0 0 1 0 0,0-1-1 0 0,1 1 0 0 0,-1 0 1 0 0,0-1-1 0 0,1 1 0 0 0,-1 0 0 0 0,1 0 1 0 0,-1 0-1 0 0,1 0 0 0 0,-1 0 1 0 0,1-1-1 0 0,-1 1 0 0 0,1 0 1 0 0,0 0-1 0 0,-1 2 0 0 0,-14 46 982 0 0,10-31-838 0 0,-69 183 3250 0 0,-133 258 0 0 0,139-318-2575 0 0,47-98-684 0 0,-20 42 93 0 0,3 1 0 0 0,-39 129 0 0 0,75-207-364 0 0,0 0 0 0 0,1 0 0 0 0,0 0 0 0 0,0 0 0 0 0,1 0 0 0 0,0 0 0 0 0,0 0 0 0 0,0 0 0 0 0,4 12 0 0 0,-4-17-33 0 0,1 0 1 0 0,0-1-1 0 0,1 1 1 0 0,-1-1-1 0 0,0 1 1 0 0,1-1-1 0 0,-1 1 1 0 0,1-1-1 0 0,0 0 1 0 0,-1 0-1 0 0,1 0 1 0 0,0 0 0 0 0,1 0-1 0 0,-1 0 1 0 0,0-1-1 0 0,0 1 1 0 0,1-1-1 0 0,-1 1 1 0 0,1-1-1 0 0,-1 0 1 0 0,1 0-1 0 0,0 0 1 0 0,-1 0-1 0 0,1-1 1 0 0,0 1-1 0 0,-1-1 1 0 0,1 1 0 0 0,0-1-1 0 0,0 0 1 0 0,4-1-1 0 0,21-1-1114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3.664"/>
    </inkml:context>
    <inkml:brush xml:id="br0">
      <inkml:brushProperty name="width" value="0.035" units="cm"/>
      <inkml:brushProperty name="height" value="0.035" units="cm"/>
      <inkml:brushProperty name="color" value="#008C3A"/>
    </inkml:brush>
  </inkml:definitions>
  <inkml:trace contextRef="#ctx0" brushRef="#br0">46 1480 4665 0 0,'-6'1'-149'0'0,"-25"5"3894"0"0,23-11-1300 0 0,12-12-1298 0 0,22-27-31 0 0,1 1 0 0 0,65-76 0 0 0,-26 36-891 0 0,350-455-228 0 0,-262 321-1338 0 0,29-34-994 0 0,-182 249 2240 0 0,20-21 598 0 0,-14 21 210 0 0,-9 18-194 0 0,-28 62-515 0 0,-2-1 1 0 0,-4-1-1 0 0,-47 73 1 0 0,65-117-7 0 0,-25 36 111 0 0,27-44-24 0 0,0 1-1 0 0,2 1 1 0 0,-14 33 0 0 0,27-57-75 0 0,1 0 0 0 0,-1-1 1 0 0,0 1-1 0 0,0 0 0 0 0,1 0 0 0 0,0 0 0 0 0,-1 0 1 0 0,1 0-1 0 0,0-1 0 0 0,0 1 0 0 0,0 0 0 0 0,0 0 1 0 0,0 0-1 0 0,0 0 0 0 0,0 0 0 0 0,1 0 0 0 0,-1 0 0 0 0,1-1 1 0 0,-1 1-1 0 0,2 3 0 0 0,-1-4-16 0 0,0-1 1 0 0,0 1-1 0 0,1 0 0 0 0,-1 0 0 0 0,0-1 0 0 0,0 1 1 0 0,0 0-1 0 0,1-1 0 0 0,-1 0 0 0 0,0 1 1 0 0,1-1-1 0 0,-1 1 0 0 0,0-1 0 0 0,1 0 0 0 0,-1 0 1 0 0,0 0-1 0 0,1 0 0 0 0,-1 0 0 0 0,0 0 1 0 0,1 0-1 0 0,1-1 0 0 0,7-1-100 0 0,-1-1 0 0 0,1 0-1 0 0,-1 0 1 0 0,0-1 0 0 0,0 0 0 0 0,11-7 0 0 0,114-82-2 0 0,173-155 0 0 0,-257 205-11 0 0,82-74 41 0 0,-65 54-51 0 0,3 3 1 0 0,140-92-1 0 0,-206 150 127 0 0,0 0 0 0 0,0-1 0 0 0,0 2 0 0 0,0-1 0 0 0,0 0 0 0 0,1 1 0 0 0,4-1-1 0 0,-8 2 8 0 0,-1 0-1 0 0,1 0 1 0 0,-1 0-1 0 0,1 0 1 0 0,-1 0-1 0 0,1 0 1 0 0,0 0-1 0 0,-1 0 1 0 0,1 0-1 0 0,-1 0 1 0 0,1 0-1 0 0,-1 1 1 0 0,1-1-1 0 0,-1 0 1 0 0,1 0-1 0 0,-1 1 0 0 0,0-1 1 0 0,1 0-1 0 0,-1 1 1 0 0,1-1-1 0 0,-1 0 1 0 0,0 1-1 0 0,1-1 1 0 0,0 1-1 0 0,-1 21 310 0 0,-13 15-125 0 0,-1-1-1 0 0,-2-1 0 0 0,-1 0 0 0 0,-40 59 1 0 0,23-38-130 0 0,-263 462-6 0 0,278-484-20 0 0,1 1-1 0 0,2 1 1 0 0,2 0 0 0 0,-13 46-1 0 0,25-70-124 0 0,0-1 0 0 0,0 0-1 0 0,1 1 1 0 0,1-1 0 0 0,0 1-1 0 0,0-1 1 0 0,1 1-1 0 0,3 13 1 0 0,-2-18-136 0 0,0-1-1 0 0,0 1 1 0 0,1 0-1 0 0,0-1 1 0 0,0 1 0 0 0,0-1-1 0 0,1 0 1 0 0,0 0-1 0 0,1-1 1 0 0,-1 1-1 0 0,1-1 1 0 0,0 0 0 0 0,0 0-1 0 0,8 6 1 0 0,7 1-1478 0 0,1-4-1440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4.117"/>
    </inkml:context>
    <inkml:brush xml:id="br0">
      <inkml:brushProperty name="width" value="0.035" units="cm"/>
      <inkml:brushProperty name="height" value="0.035" units="cm"/>
      <inkml:brushProperty name="color" value="#008C3A"/>
    </inkml:brush>
  </inkml:definitions>
  <inkml:trace contextRef="#ctx0" brushRef="#br0">275 379 1008 0 0,'0'0'20'0'0,"0"0"0"0"0,0 1-1 0 0,0-1 1 0 0,0 0 0 0 0,1 1-1 0 0,-1-1 1 0 0,0 0 0 0 0,0 1-1 0 0,0-1 1 0 0,1 0 0 0 0,-1 0-1 0 0,0 1 1 0 0,1-1 0 0 0,-1 0 0 0 0,0 0-1 0 0,0 0 1 0 0,1 1 0 0 0,-1-1-1 0 0,0 0 1 0 0,1 0 0 0 0,-1 0-1 0 0,0 0 1 0 0,1 0 0 0 0,-1 0-1 0 0,0 0 1 0 0,1 0 0 0 0,-1 0-1 0 0,1 0 1 0 0,-1 0 0 0 0,0 0 0 0 0,1 0-1 0 0,-1 0 1 0 0,0 0 0 0 0,1 0-1 0 0,-1 0 1 0 0,0 0 0 0 0,1 0-1 0 0,-1 0 1 0 0,0 0 0 0 0,1-1-1 0 0,-1 1 1 0 0,12-17 1050 0 0,0-23 555 0 0,-6 6-390 0 0,0 0 0 0 0,0-49 0 0 0,-6 65-928 0 0,-1 1 0 0 0,0-1 0 0 0,-1 1 1 0 0,-1-1-1 0 0,0 1 0 0 0,-9-27 0 0 0,11 43-274 0 0,1 0-1 0 0,0-1 1 0 0,-1 1 0 0 0,1 0-1 0 0,-1-1 1 0 0,0 1 0 0 0,1 0-1 0 0,-1 0 1 0 0,0 0 0 0 0,1 0-1 0 0,-1-1 1 0 0,0 1 0 0 0,0 0-1 0 0,0 1 1 0 0,0-1 0 0 0,0 0 0 0 0,0 0-1 0 0,-1 0 1 0 0,1 0 0 0 0,0 1-1 0 0,0-1 1 0 0,0 1 0 0 0,-1-1-1 0 0,1 1 1 0 0,0-1 0 0 0,-1 1-1 0 0,1 0 1 0 0,0 0 0 0 0,-1-1-1 0 0,1 1 1 0 0,0 0 0 0 0,-1 0-1 0 0,1 0 1 0 0,-1 1 0 0 0,1-1 0 0 0,0 0-1 0 0,-1 0 1 0 0,1 1 0 0 0,0-1-1 0 0,-1 1 1 0 0,1-1 0 0 0,0 1-1 0 0,0 0 1 0 0,0-1 0 0 0,-1 1-1 0 0,1 0 1 0 0,0 0 0 0 0,-1 1-1 0 0,-8 6 100 0 0,0 0-1 0 0,1 1 0 0 0,0 0 1 0 0,-9 12-1 0 0,12-13-182 0 0,-28 30-61 0 0,3 2 1 0 0,1 0-1 0 0,2 2 0 0 0,-30 60 0 0 0,57-99 136 0 0,-1 0 1 0 0,1-1-1 0 0,0 1 0 0 0,0 0 0 0 0,0 0 1 0 0,0 0-1 0 0,1 0 0 0 0,-1 0 0 0 0,1 0 1 0 0,0 0-1 0 0,0 0 0 0 0,0 0 0 0 0,0 0 0 0 0,0 0 1 0 0,1 1-1 0 0,-1-1 0 0 0,1 0 0 0 0,0-1 1 0 0,0 1-1 0 0,2 5 0 0 0,-1-6-39 0 0,-1 0 1 0 0,1-1-1 0 0,0 1 0 0 0,0-1 0 0 0,0 1 0 0 0,0-1 1 0 0,0 0-1 0 0,0 0 0 0 0,0 0 0 0 0,0 0 0 0 0,1 0 1 0 0,-1-1-1 0 0,0 1 0 0 0,0-1 0 0 0,1 1 0 0 0,-1-1 1 0 0,0 0-1 0 0,1 0 0 0 0,-1 0 0 0 0,1 0 0 0 0,-1 0 1 0 0,0-1-1 0 0,0 1 0 0 0,1-1 0 0 0,-1 1 1 0 0,0-1-1 0 0,4-2 0 0 0,18-4-231 0 0,-1-2 0 0 0,0-1 0 0 0,-1-1 0 0 0,0-1 0 0 0,36-26 0 0 0,91-87 166 0 0,-23 18-22 0 0,-123 107 1405 0 0,-7 10-386 0 0,-18 31 38 0 0,-34 49-633 0 0,24-41-648 0 0,20-34 163 0 0,1 1 0 0 0,1 0 0 0 0,1 0 0 0 0,0 1 0 0 0,-13 36 0 0 0,22-52 105 0 0,0 0 1 0 0,-1 0-1 0 0,1 0 0 0 0,0 0 1 0 0,-1 1-1 0 0,1-1 1 0 0,0 0-1 0 0,0 0 0 0 0,0 1 1 0 0,0-1-1 0 0,0 0 1 0 0,0 0-1 0 0,1 1 0 0 0,-1-1 1 0 0,0 0-1 0 0,1 0 1 0 0,-1 0-1 0 0,1 1 0 0 0,-1-1 1 0 0,1 0-1 0 0,-1 0 1 0 0,1 0-1 0 0,0 0 0 0 0,1 2 1 0 0,-1-3-160 0 0,1 1 0 0 0,-1 0-1 0 0,0-1 1 0 0,0 1 0 0 0,1-1 0 0 0,-1 0 0 0 0,0 1 0 0 0,1-1-1 0 0,-1 0 1 0 0,0 0 0 0 0,1 0 0 0 0,-1 0 0 0 0,1 0 0 0 0,-1 0-1 0 0,0 0 1 0 0,1 0 0 0 0,-1-1 0 0 0,0 1 0 0 0,1 0-1 0 0,-1-1 1 0 0,0 1 0 0 0,2-2 0 0 0,12-4-2490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4.527"/>
    </inkml:context>
    <inkml:brush xml:id="br0">
      <inkml:brushProperty name="width" value="0.035" units="cm"/>
      <inkml:brushProperty name="height" value="0.035" units="cm"/>
      <inkml:brushProperty name="color" value="#008C3A"/>
    </inkml:brush>
  </inkml:definitions>
  <inkml:trace contextRef="#ctx0" brushRef="#br0">91 135 1608 0 0,'24'-19'468'0'0,"26"-15"1185"0"0,-50 33-1603 0 0,0 1 0 0 0,0 0 0 0 0,0 0 0 0 0,1 0 0 0 0,-1 0 0 0 0,0 0 0 0 0,0 0 0 0 0,0 0 0 0 0,0 0 0 0 0,1 0 0 0 0,-1 0 1 0 0,0 0-1 0 0,0 0 0 0 0,0 0 0 0 0,1 0 0 0 0,-1 0 0 0 0,0 0 0 0 0,0 0 0 0 0,0 0 0 0 0,0 0 0 0 0,0 0 0 0 0,1 0 0 0 0,-1 0 0 0 0,0 1 0 0 0,0-1 0 0 0,0 0 0 0 0,0 0 1 0 0,0 0-1 0 0,1 0 0 0 0,-1 0 0 0 0,0 0 0 0 0,0 0 0 0 0,0 1 0 0 0,0-1 0 0 0,0 0 0 0 0,0 0 0 0 0,0 0 0 0 0,0 0 0 0 0,1 0 0 0 0,-1 1 0 0 0,0-1 0 0 0,0 0 0 0 0,0 0 1 0 0,0 0-1 0 0,0 0 0 0 0,0 1 0 0 0,0-1 0 0 0,0 0 0 0 0,0 0 0 0 0,0 0 0 0 0,0 1 0 0 0,0-1 0 0 0,0 0 0 0 0,0 0 0 0 0,0 0 0 0 0,0 0 0 0 0,-1 0 0 0 0,1 1 0 0 0,-4 19 1484 0 0,-11 17 68 0 0,-68 121 1115 0 0,21-45-1633 0 0,61-112-1077 0 0,1 0 1 0 0,-1 0 0 0 0,1 0-1 0 0,-1 0 1 0 0,1 0-1 0 0,-1 0 1 0 0,1-1-1 0 0,-1 1 1 0 0,1 0-1 0 0,0 0 1 0 0,0 0-1 0 0,-1 1 1 0 0,1-1 0 0 0,0 0-1 0 0,0 0 1 0 0,0 0-1 0 0,0 0 1 0 0,0 0-1 0 0,0 0 1 0 0,0 0-1 0 0,1 0 1 0 0,-1 0-1 0 0,0 0 1 0 0,1 0 0 0 0,0 1-1 0 0,0-1-17 0 0,0-1-1 0 0,0 1 0 0 0,0-1 1 0 0,0 1-1 0 0,0-1 1 0 0,0 0-1 0 0,0 0 1 0 0,0 0-1 0 0,1 1 1 0 0,-1-1-1 0 0,0 0 1 0 0,0 0-1 0 0,0-1 1 0 0,0 1-1 0 0,0 0 0 0 0,1 0 1 0 0,-1 0-1 0 0,2-1 1 0 0,53-24-500 0 0,34-34 271 0 0,90-74-1 0 0,-111 77 348 0 0,3 4 0 0 0,120-67-1 0 0,-242 191 947 0 0,15-30-862 0 0,1 0-341 0 0,1 1 0 0 0,-41 72 0 0 0,73-114 90 0 0,-1 1 0 0 0,1 0 0 0 0,0-1 0 0 0,1 1 0 0 0,-1 0 0 0 0,0 0 0 0 0,0 0 0 0 0,1 0 0 0 0,-1 0 0 0 0,1-1 0 0 0,0 1 0 0 0,-1 0 0 0 0,1 0 0 0 0,0 0 0 0 0,0 0 0 0 0,0 0 0 0 0,0 0 0 0 0,1 0 0 0 0,-1 0 0 0 0,1 0 0 0 0,-1 0 0 0 0,1 2 0 0 0,1-3-54 0 0,-1 1 0 0 0,0-1 0 0 0,1 0 0 0 0,-1 0 0 0 0,1 0 0 0 0,-1 0 0 0 0,1-1 0 0 0,-1 1 0 0 0,1 0 1 0 0,-1 0-1 0 0,1-1 0 0 0,0 1 0 0 0,-1-1 0 0 0,1 0 0 0 0,0 1 0 0 0,0-1 0 0 0,-1 0 0 0 0,1 0 0 0 0,2 0 0 0 0,10-1-487 0 0,-1-1-1 0 0,0 0 0 0 0,0 0 1 0 0,0-2-1 0 0,14-4 0 0 0,48-23-2118 0 0,-35 13 1046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6.154"/>
    </inkml:context>
    <inkml:brush xml:id="br0">
      <inkml:brushProperty name="width" value="0.035" units="cm"/>
      <inkml:brushProperty name="height" value="0.035" units="cm"/>
      <inkml:brushProperty name="color" value="#008C3A"/>
    </inkml:brush>
  </inkml:definitions>
  <inkml:trace contextRef="#ctx0" brushRef="#br0">94 458 80 0 0,'123'-30'0'0'0,"-108"28"139"0"0,-1 0 0 0 0,1 2 0 0 0,0 0 0 0 0,-1 0 0 0 0,1 1 0 0 0,-1 1 0 0 0,17 4 0 0 0,-47-9 2836 0 0,12 2-2656 0 0,-1 1 0 0 0,1-1 1 0 0,0 0-1 0 0,0-1 1 0 0,0 1-1 0 0,-1-1 1 0 0,1 1-1 0 0,1-1 0 0 0,-1-1 1 0 0,0 1-1 0 0,0 0 1 0 0,-6-6-1 0 0,3-1-148 0 0,1 1 0 0 0,0-1 0 0 0,0-1 0 0 0,0 1 1 0 0,1-1-1 0 0,1 0 0 0 0,0 0 0 0 0,0 0 0 0 0,1 0 0 0 0,0-1 0 0 0,1 0 0 0 0,0 1 0 0 0,0-1 0 0 0,2 0 1 0 0,-1 0-1 0 0,2-16 0 0 0,-1 27-173 0 0,0 0-1 0 0,0 0 1 0 0,0 0 0 0 0,0-1 0 0 0,0 1 0 0 0,0 0-1 0 0,0 0 1 0 0,0 0 0 0 0,0 0 0 0 0,0 0 0 0 0,0-1-1 0 0,0 1 1 0 0,0 0 0 0 0,0 0 0 0 0,0 0 0 0 0,0 0-1 0 0,-1 0 1 0 0,1 0 0 0 0,0 0 0 0 0,0-1 0 0 0,0 1-1 0 0,0 0 1 0 0,0 0 0 0 0,0 0 0 0 0,0 0 0 0 0,0 0 0 0 0,-1 0-1 0 0,1 0 1 0 0,0 0 0 0 0,0 0 0 0 0,0 0 0 0 0,0 0-1 0 0,0 0 1 0 0,-1 0 0 0 0,1 0 0 0 0,0 0 0 0 0,0 0-1 0 0,0 0 1 0 0,0 0 0 0 0,0 0 0 0 0,0 0 0 0 0,-1 0-1 0 0,1 0 1 0 0,0 0 0 0 0,0 0 0 0 0,0 0 0 0 0,0 0-1 0 0,0 0 1 0 0,-1 0 0 0 0,1 0 0 0 0,0 0 0 0 0,0 0-1 0 0,0 0 1 0 0,0 0 0 0 0,0 0 0 0 0,0 1 0 0 0,0-1 0 0 0,0 0-1 0 0,-1 0 1 0 0,1 0 0 0 0,-13 11 224 0 0,-10 14 305 0 0,-3 10-489 0 0,2 0 0 0 0,2 2 0 0 0,1 0 0 0 0,2 2 0 0 0,1 0 0 0 0,-20 68 0 0 0,37-104 1 0 0,0 0 0 0 0,0 0 0 0 0,1 1 0 0 0,-1-1 0 0 0,1 0 0 0 0,0 0 0 0 0,-1 0 0 0 0,1 0 0 0 0,1 0 0 0 0,-1 1 0 0 0,0-1 0 0 0,1 0 1 0 0,0 0-1 0 0,-1 0 0 0 0,1 0 0 0 0,0 0 0 0 0,1 0 0 0 0,-1 0 0 0 0,0-1 0 0 0,1 1 0 0 0,0 0 0 0 0,0-1 0 0 0,2 4 0 0 0,-1-3-11 0 0,1-1 0 0 0,-1 0 0 0 0,0 0 1 0 0,0-1-1 0 0,1 1 0 0 0,-1-1 1 0 0,1 1-1 0 0,0-1 0 0 0,-1 0 0 0 0,1-1 1 0 0,0 1-1 0 0,0-1 0 0 0,-1 1 0 0 0,1-1 1 0 0,0 0-1 0 0,0 0 0 0 0,0-1 0 0 0,-1 1 1 0 0,6-2-1 0 0,23-6-12 0 0,-1-1 0 0 0,0-2 0 0 0,-1 0 1 0 0,0-3-1 0 0,-1 0 0 0 0,0-2 0 0 0,-1-1 0 0 0,-1-1 1 0 0,-1-1-1 0 0,-1-2 0 0 0,0 0 0 0 0,-2-2 0 0 0,24-28 1 0 0,-24 19 27 0 0,-22 31-22 0 0,0-1-1 0 0,0 1 1 0 0,-1 0 0 0 0,1-1 0 0 0,0 1-1 0 0,0-1 1 0 0,-1 1 0 0 0,1-1 0 0 0,0 0 0 0 0,-1 1-1 0 0,0-1 1 0 0,1 0 0 0 0,-1 1 0 0 0,0-1-1 0 0,0 0 1 0 0,0 1 0 0 0,0-1 0 0 0,0 0 0 0 0,0 1-1 0 0,-1-3 1 0 0,0 4 18 0 0,0 0 0 0 0,0-1 0 0 0,1 1 0 0 0,-1 0-1 0 0,0 0 1 0 0,0 0 0 0 0,0 0 0 0 0,0 0 0 0 0,0 0 0 0 0,0 0 0 0 0,0 0 0 0 0,1 0-1 0 0,-1 0 1 0 0,0 0 0 0 0,0 1 0 0 0,0-1 0 0 0,0 0 0 0 0,0 1 0 0 0,1-1 0 0 0,-1 1-1 0 0,0-1 1 0 0,0 0 0 0 0,1 1 0 0 0,-1 0 0 0 0,0-1 0 0 0,1 1 0 0 0,-1-1 0 0 0,0 1-1 0 0,1 0 1 0 0,-1 1 0 0 0,-24 23 263 0 0,24-24-343 0 0,-53 55-584 0 0,30-32 301 0 0,0 2 0 0 0,-39 53-1 0 0,63-78 288 0 0,-1 0-1 0 0,0 0 0 0 0,0 0 1 0 0,1 0-1 0 0,-1 0 1 0 0,0 0-1 0 0,1 0 0 0 0,-1 0 1 0 0,1 0-1 0 0,-1 0 0 0 0,1 0 1 0 0,0 0-1 0 0,-1 0 0 0 0,1 1 1 0 0,0-1-1 0 0,0 0 0 0 0,0 0 1 0 0,0 0-1 0 0,0 1 1 0 0,0-1-1 0 0,0 0 0 0 0,0 0 1 0 0,1 0-1 0 0,-1 0 0 0 0,0 0 1 0 0,1 1-1 0 0,0 0 0 0 0,0-1-109 0 0,0 0-1 0 0,1 0 0 0 0,-1-1 1 0 0,1 1-1 0 0,-1 0 0 0 0,1-1 0 0 0,-1 1 1 0 0,1-1-1 0 0,-1 1 0 0 0,1-1 1 0 0,-1 0-1 0 0,1 0 0 0 0,0 0 0 0 0,-1 0 1 0 0,1 0-1 0 0,3 0 0 0 0,9-2-879 0 0,1-1-1 0 0,-1 0 0 0 0,14-6 0 0 0,135-33-2803 0 0,3 11 3652 0 0,-160 30 456 0 0,0-1 0 0 0,1 1 0 0 0,-1-1 0 0 0,0 0 1 0 0,0 0-1 0 0,-1-1 0 0 0,1 0 0 0 0,0 0 1 0 0,-1 0-1 0 0,1-1 0 0 0,-1 0 0 0 0,0 0 0 0 0,-1 0 1 0 0,1 0-1 0 0,-1-1 0 0 0,1 0 0 0 0,-1 0 1 0 0,4-6-1 0 0,-1-3 372 0 0,0-1 0 0 0,-1 0 0 0 0,0 0 0 0 0,-1-1 1 0 0,6-30-1 0 0,-10 42-683 0 0,5-39 1837 0 0,-6 43-1778 0 0,0 0 0 0 0,0-1 0 0 0,0 1-1 0 0,0 0 1 0 0,0 0 0 0 0,0-1 0 0 0,0 1 0 0 0,0 0 0 0 0,0 0 0 0 0,0 0 0 0 0,0-1-1 0 0,0 1 1 0 0,0 0 0 0 0,0 0 0 0 0,0 0 0 0 0,0-1 0 0 0,0 1 0 0 0,0 0 0 0 0,0 0 0 0 0,-1 0-1 0 0,1-1 1 0 0,0 1 0 0 0,0 0 0 0 0,0 0 0 0 0,0 0 0 0 0,0 0 0 0 0,-1-1 0 0 0,1 1 0 0 0,0 0-1 0 0,0 0 1 0 0,0 0 0 0 0,-1 0 0 0 0,1 0 0 0 0,0 0 0 0 0,0 0 0 0 0,0 0 0 0 0,-1 0 0 0 0,1 0-1 0 0,0 0 1 0 0,0-1 0 0 0,0 1 0 0 0,-1 0 0 0 0,1 0 0 0 0,0 0 0 0 0,0 0 0 0 0,-1 1 0 0 0,1-1-1 0 0,-19 17 569 0 0,6 0-552 0 0,-79 109 182 0 0,81-110-114 0 0,1 2 1 0 0,0-1-1 0 0,2 1 1 0 0,0 1-1 0 0,-9 32 0 0 0,16-50-114 0 0,1 0 0 0 0,-1 0 0 0 0,1 1 0 0 0,0-1 0 0 0,-1 0 0 0 0,1 1 0 0 0,0-1 0 0 0,0 0 0 0 0,0 1 0 0 0,0-1 0 0 0,0 0 0 0 0,0 1 0 0 0,0-1 0 0 0,1 0 0 0 0,-1 1 0 0 0,0-1 0 0 0,1 0-1 0 0,-1 1 1 0 0,1-1 0 0 0,-1 0 0 0 0,1 0 0 0 0,0 1 0 0 0,-1-1 0 0 0,1 0 0 0 0,0 0 0 0 0,0 0 0 0 0,0 0 0 0 0,1 1 0 0 0,0-1-11 0 0,0-1 0 0 0,0 1 0 0 0,1 0 0 0 0,-1-1 0 0 0,0 0 0 0 0,1 1 0 0 0,-1-1 0 0 0,0 0 0 0 0,1 0 0 0 0,-1 0 0 0 0,0-1 0 0 0,1 1 0 0 0,-1 0 0 0 0,4-2 0 0 0,11-3-33 0 0,0-1 1 0 0,-1-1 0 0 0,18-10-1 0 0,-33 16 56 0 0,90-53 131 0 0,-64 36-98 0 0,0 1 0 0 0,1 2 0 0 0,1 1-1 0 0,38-14 1 0 0,-67 28-31 0 0,1 0-1 0 0,0-1 1 0 0,-1 1-1 0 0,1 0 1 0 0,0 0-1 0 0,-1-1 1 0 0,1 1-1 0 0,0 0 1 0 0,-1 0-1 0 0,1 0 1 0 0,0 0-1 0 0,-1 0 1 0 0,1 0-1 0 0,0 0 1 0 0,0 0-1 0 0,-1 0 1 0 0,1 0-1 0 0,0 1 1 0 0,-1-1-1 0 0,1 0 1 0 0,0 0 0 0 0,-1 1-1 0 0,1-1 1 0 0,0 0-1 0 0,-1 1 1 0 0,1-1-1 0 0,-1 1 1 0 0,1-1-1 0 0,-1 1 1 0 0,1-1-1 0 0,-1 1 1 0 0,1-1-1 0 0,0 2 1 0 0,-1 0 7 0 0,1 0 1 0 0,-1 0-1 0 0,1 0 0 0 0,-1 0 1 0 0,0 0-1 0 0,0 0 0 0 0,0 0 1 0 0,0 0-1 0 0,-1 0 1 0 0,1 0-1 0 0,-2 4 0 0 0,-26 67 109 0 0,23-62-144 0 0,-18 42 10 0 0,-3 0 0 0 0,-2-2-1 0 0,-3-1 1 0 0,-38 48 0 0 0,53-78-43 0 0,-1 0 0 0 0,-1-1 0 0 0,0-1 0 0 0,-2-1 1 0 0,0 0-1 0 0,-1-2 0 0 0,0 0 0 0 0,-2-1 1 0 0,1-1-1 0 0,-2-2 0 0 0,-37 14 0 0 0,61-24 49 0 0,-1-1 0 0 0,1 0 0 0 0,-1 1-1 0 0,1-1 1 0 0,-1 0 0 0 0,1 1 0 0 0,-1-1-1 0 0,0 0 1 0 0,1 0 0 0 0,-1 0 0 0 0,1 1-1 0 0,-1-1 1 0 0,0 0 0 0 0,1 0 0 0 0,-1 0-1 0 0,0 0 1 0 0,1 0 0 0 0,-1 0-1 0 0,0-1 1 0 0,1 1 0 0 0,-1 0 0 0 0,1 0-1 0 0,-1 0 1 0 0,0 0 0 0 0,1-1 0 0 0,-1 1-1 0 0,1 0 1 0 0,-1-1 0 0 0,1 1 0 0 0,-1 0-1 0 0,1-1 1 0 0,-1 1 0 0 0,1-1 0 0 0,-1 1-1 0 0,1-1 1 0 0,-1 1 0 0 0,1-1 0 0 0,-1 0-1 0 0,1-1-23 0 0,0 0 0 0 0,0 0-1 0 0,0-1 1 0 0,1 1-1 0 0,-1 0 1 0 0,1 0 0 0 0,-1 0-1 0 0,1 0 1 0 0,0 0-1 0 0,-1 0 1 0 0,3-3 0 0 0,36-59-1273 0 0,-37 62 1135 0 0,35-49-1620 0 0,2 2 0 0 0,2 2 0 0 0,94-83 0 0 0,-100 101 1194 0 0,1 2-1 0 0,1 1 0 0 0,1 2 1 0 0,2 2-1 0 0,0 1 1 0 0,58-20-1 0 0,-89 38 645 0 0,-1 0 0 0 0,1 1 1 0 0,-1 0-1 0 0,1 0 0 0 0,12 0 0 0 0,-20 2 31 0 0,1 0 0 0 0,-1 0-1 0 0,0 0 1 0 0,0 0 0 0 0,0 0-1 0 0,1 0 1 0 0,-1 1 0 0 0,0-1-1 0 0,0 0 1 0 0,0 1 0 0 0,0-1-1 0 0,0 1 1 0 0,0-1 0 0 0,0 1-1 0 0,0 0 1 0 0,0-1 0 0 0,0 1-1 0 0,0 0 1 0 0,0 0 0 0 0,0-1-1 0 0,0 1 1 0 0,-1 0 0 0 0,1 0-1 0 0,0 0 1 0 0,-1 0 0 0 0,1 0 0 0 0,-1 0-1 0 0,1 0 1 0 0,-1 1 0 0 0,1-1-1 0 0,-1 0 1 0 0,0 0 0 0 0,1 0-1 0 0,-1 0 1 0 0,0 0 0 0 0,0 1-1 0 0,0-1 1 0 0,0 0 0 0 0,0 0-1 0 0,0 0 1 0 0,0 1 0 0 0,-1-1-1 0 0,1 0 1 0 0,0 0 0 0 0,-1 0-1 0 0,1 0 1 0 0,0 0 0 0 0,-2 2-1 0 0,1 0 82 0 0,0 0 1 0 0,0-1-1 0 0,1 1 0 0 0,-1 0 0 0 0,1 0 0 0 0,0-1 0 0 0,0 1 0 0 0,0 0 0 0 0,0 0 1 0 0,0-1-1 0 0,1 1 0 0 0,-1 0 0 0 0,1 0 0 0 0,-1-1 0 0 0,1 1 0 0 0,0 0 0 0 0,0-1 1 0 0,0 1-1 0 0,1-1 0 0 0,-1 1 0 0 0,3 2 0 0 0,-1-2-111 0 0,0-1 0 0 0,0 0 0 0 0,0 0 0 0 0,1 0 0 0 0,-1 0-1 0 0,1-1 1 0 0,-1 1 0 0 0,1-1 0 0 0,-1 0 0 0 0,1 0 0 0 0,0 0 0 0 0,-1 0 0 0 0,1-1-1 0 0,0 0 1 0 0,7 0 0 0 0,13 0 142 0 0,0-2-1 0 0,0 0 1 0 0,0-2 0 0 0,0-1-1 0 0,37-12 1 0 0,116-53 589 0 0,-108 41-542 0 0,-62 26-204 0 0,179-81 524 0 0,-164 72-451 0 0,-1 0 0 0 0,0-2-1 0 0,-1-1 1 0 0,-1 0 0 0 0,0-1 0 0 0,19-23 0 0 0,-34 36-50 0 0,-2-1 1 0 0,1 0 0 0 0,0 0-1 0 0,-1 0 1 0 0,0 0 0 0 0,0-1-1 0 0,0 1 1 0 0,0-1 0 0 0,-1 1 0 0 0,1-1-1 0 0,-1 1 1 0 0,0-1 0 0 0,-1 0-1 0 0,1-7 1 0 0,-1 11-38 0 0,0 0 0 0 0,0 0 0 0 0,-1-1 0 0 0,1 1 0 0 0,0 0 0 0 0,0 0 0 0 0,-1 0 0 0 0,1 0 0 0 0,-1 0 0 0 0,1 0 0 0 0,-1 0 0 0 0,1 0 0 0 0,-1 0 0 0 0,0 0 0 0 0,1 0 0 0 0,-1 0 0 0 0,0 0 1 0 0,0 1-1 0 0,0-1 0 0 0,0 0 0 0 0,0 0 0 0 0,0 1 0 0 0,-1-2 0 0 0,0 2 11 0 0,-1-1 0 0 0,1 1 0 0 0,-1-1-1 0 0,0 1 1 0 0,1 0 0 0 0,-1 0 0 0 0,1 0 0 0 0,-1 0 0 0 0,1 1 0 0 0,-1-1 0 0 0,1 1 0 0 0,-1-1 0 0 0,1 1 0 0 0,-1 0 0 0 0,-2 1 0 0 0,-13 6-1 0 0,0 1 1 0 0,0 0-1 0 0,1 2 0 0 0,0 0 1 0 0,1 1-1 0 0,-20 18 1 0 0,-84 93-376 0 0,93-94 243 0 0,19-21 15 0 0,0 0 1 0 0,1 1 0 0 0,0 0-1 0 0,0 1 1 0 0,1 0 0 0 0,1-1 0 0 0,-6 13-1 0 0,10-20 45 0 0,1 1 0 0 0,-1-1 0 0 0,1 0-1 0 0,-1 0 1 0 0,1 0 0 0 0,0 0 0 0 0,0 1-1 0 0,0-1 1 0 0,0 0 0 0 0,0 0 0 0 0,0 0-1 0 0,1 1 1 0 0,-1-1 0 0 0,1 0 0 0 0,-1 0-1 0 0,1 0 1 0 0,1 3 0 0 0,0-3-11 0 0,0 1 0 0 0,0-1-1 0 0,0 1 1 0 0,1-1 0 0 0,-1 0 0 0 0,1 0 0 0 0,-1 0 0 0 0,1 0-1 0 0,0 0 1 0 0,0 0 0 0 0,0-1 0 0 0,0 1 0 0 0,0-1-1 0 0,0 0 1 0 0,4 1 0 0 0,8 2-168 0 0,0-1 0 0 0,0-1 1 0 0,0 0-1 0 0,0-1 0 0 0,1 0 0 0 0,-1-2 1 0 0,0 1-1 0 0,1-2 0 0 0,-1 0 0 0 0,29-8 1 0 0,11-8-314 0 0,83-37 1 0 0,-71 27 249 0 0,180-71-9259 0 0,-232 110 13932 0 0,-10-5-4011 0 0,0 0 0 0 0,0 0 1 0 0,-1 1-1 0 0,0-1 0 0 0,0 1 1 0 0,0 0-1 0 0,-1 0 0 0 0,4 12 1 0 0,-7-15-290 0 0,-1 0 1 0 0,1 1 0 0 0,-1-1-1 0 0,0 0 1 0 0,0 0 0 0 0,0 0-1 0 0,-1 0 1 0 0,1 0 0 0 0,-1 0 0 0 0,0 0-1 0 0,0-1 1 0 0,0 1 0 0 0,-1-1-1 0 0,-3 5 1 0 0,-47 48 968 0 0,37-41-768 0 0,-6 7 221 0 0,-103 96 214 0 0,107-104-410 0 0,-1 0 1 0 0,0-1 0 0 0,-1-1-1 0 0,0-1 1 0 0,-32 12 0 0 0,136-87 1461 0 0,211-118-1564 0 0,-121 77-134 0 0,126-70-776 0 0,13-8-380 0 0,-299 175 814 0 0,37-27-978 0 0,-49 34 1045 0 0,0-1 1 0 0,-1 1 0 0 0,1-1-1 0 0,0 0 1 0 0,0 1 0 0 0,-1-1-1 0 0,0 0 1 0 0,1 0 0 0 0,-1 0 0 0 0,0 0-1 0 0,0-1 1 0 0,0 1 0 0 0,0 0-1 0 0,0 0 1 0 0,0-1 0 0 0,-1 1 0 0 0,1 0-1 0 0,-1-1 1 0 0,0 1 0 0 0,1-3-1 0 0,-8-12-4031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0.848"/>
    </inkml:context>
    <inkml:brush xml:id="br0">
      <inkml:brushProperty name="width" value="0.035" units="cm"/>
      <inkml:brushProperty name="height" value="0.035" units="cm"/>
      <inkml:brushProperty name="color" value="#008C3A"/>
    </inkml:brush>
  </inkml:definitions>
  <inkml:trace contextRef="#ctx0" brushRef="#br0">679 294 776 0 0,'-3'-1'110'0'0,"0"0"0"0"0,-1 1 0 0 0,1-1 0 0 0,-1 1 0 0 0,1 0 0 0 0,0 0 0 0 0,-1 0 0 0 0,1 0 0 0 0,0 1 0 0 0,-1-1-1 0 0,1 1 1 0 0,0 0 0 0 0,-1 0 0 0 0,1 0 0 0 0,0 1 0 0 0,0-1 0 0 0,0 1 0 0 0,0-1 0 0 0,0 1 0 0 0,1 0 0 0 0,-1 0 0 0 0,-4 5 0 0 0,-2 3-74 0 0,0 1-1 0 0,1-1 1 0 0,1 2 0 0 0,-11 18 0 0 0,-14 22 377 0 0,16-31-213 0 0,2-1 194 0 0,-2-1 1 0 0,0 0-1 0 0,0-2 0 0 0,-2 1 1 0 0,0-2-1 0 0,-40 27 0 0 0,44-33-302 0 0,1 0 0 0 0,-1 0 0 0 0,2 2 0 0 0,-1-1 0 0 0,2 2 0 0 0,0 0 0 0 0,0 0 0 0 0,1 1 0 0 0,-13 23 0 0 0,-5 16 63 0 0,-29 75 1 0 0,43-92 174 0 0,-10 23-48 0 0,3 2 0 0 0,3 0 1 0 0,2 1-1 0 0,3 1 1 0 0,3 0-1 0 0,-4 94 0 0 0,15-107-220 0 0,2 0 0 0 0,2 0 1 0 0,2-1-1 0 0,2 0 0 0 0,24 72 0 0 0,-21-83-13 0 0,3-1 0 0 0,1-1 0 0 0,1 0 0 0 0,2-1 0 0 0,1-1 1 0 0,2-1-1 0 0,38 43 0 0 0,-53-68-34 0 0,0 0 1 0 0,1-1-1 0 0,1 0 1 0 0,-1 0-1 0 0,1-1 1 0 0,0 0-1 0 0,1 0 1 0 0,-1-1-1 0 0,1 0 1 0 0,0-1-1 0 0,0 0 1 0 0,1-1-1 0 0,-1 0 1 0 0,20 3-1 0 0,-9-5 84 0 0,0 0 0 0 0,0-2-1 0 0,-1 0 1 0 0,1-1-1 0 0,-1-1 1 0 0,38-11 0 0 0,22-12 398 0 0,99-45 0 0 0,43-14-211 0 0,-174 70-265 0 0,40-13 44 0 0,1 3 0 0 0,115-15 0 0 0,453-27 43 0 0,-349 37-23 0 0,-112 17 473 0 0,88-11 320 0 0,-245 18-691 0 0,-1-2 1 0 0,0-1-1 0 0,0-3 0 0 0,-1 0 0 0 0,42-22 0 0 0,-57 25-151 0 0,24-12 45 0 0,-44 20-79 0 0,0 0 1 0 0,0 0-1 0 0,0 0 1 0 0,-1 0 0 0 0,1 0-1 0 0,0-1 1 0 0,0 1-1 0 0,-1-1 1 0 0,1 1-1 0 0,-1-1 1 0 0,0 0 0 0 0,1 0-1 0 0,-1 0 1 0 0,0 1-1 0 0,0-1 1 0 0,1-3 0 0 0,-2 3 3 0 0,0 1 0 0 0,0-1 0 0 0,-1 1 0 0 0,1 0 0 0 0,0-1 0 0 0,-1 1 0 0 0,1-1 0 0 0,-1 1 0 0 0,0 0 0 0 0,1-1 0 0 0,-1 1 0 0 0,0 0 0 0 0,0 0 0 0 0,0 0 0 0 0,0-1 0 0 0,0 1 0 0 0,0 0 0 0 0,0 0 0 0 0,0 0 0 0 0,-3-1 0 0 0,-32-22 195 0 0,24 16-155 0 0,-3-3-41 0 0,1 0-1 0 0,0-1 1 0 0,1-1 0 0 0,0 0-1 0 0,1-1 1 0 0,1 0 0 0 0,0 0-1 0 0,1-1 1 0 0,0-1 0 0 0,2 0-1 0 0,0 0 1 0 0,0-1 0 0 0,2 0-1 0 0,0 0 1 0 0,1 0 0 0 0,0-1-1 0 0,-2-25 1 0 0,-4-30-342 0 0,3-1-1 0 0,4 0 1 0 0,3-1 0 0 0,3 1-1 0 0,13-88 1 0 0,92-361-1077 0 0,-104 512 1366 0 0,0-1 0 0 0,-1 0 0 0 0,0-1 0 0 0,-1 1 0 0 0,0 0 0 0 0,-2-21 0 0 0,1 29 43 0 0,-1 0-1 0 0,0 0 1 0 0,0 0 0 0 0,-1 1 0 0 0,1-1-1 0 0,-1 1 1 0 0,1-1 0 0 0,-1 1-1 0 0,0-1 1 0 0,0 1 0 0 0,-1 0 0 0 0,1 0-1 0 0,-1 0 1 0 0,1 0 0 0 0,-1 1-1 0 0,0-1 1 0 0,0 1 0 0 0,0-1 0 0 0,-1 1-1 0 0,1 0 1 0 0,0 0 0 0 0,-1 0-1 0 0,0 1 1 0 0,-6-3 0 0 0,-19-4 789 0 0,-47-9 1 0 0,49 13-628 0 0,0-2 0 0 0,-38-14 0 0 0,33 9-187 0 0,-1 1 0 0 0,1 1 0 0 0,-1 2 0 0 0,-1 1 0 0 0,1 2 0 0 0,-1 1 0 0 0,0 1 0 0 0,0 2 0 0 0,1 2 0 0 0,-1 1 0 0 0,0 2 0 0 0,-46 11-1 0 0,-61 24-454 0 0,-249 104-1 0 0,22-5-32 0 0,-358 69 4040 0 0,709-203-3496 0 0,-1-1 1 0 0,1-1 0 0 0,-1 0-1 0 0,0-1 1 0 0,0-1-1 0 0,0-1 1 0 0,1-1-1 0 0,-1 0 1 0 0,0-1 0 0 0,0-1-1 0 0,-18-5 1 0 0,34 7-134 0 0,1 1 1 0 0,-1-1 0 0 0,1 0-1 0 0,-1 1 1 0 0,1-1 0 0 0,0 0-1 0 0,-1 0 1 0 0,1 0 0 0 0,0 0 0 0 0,0 0-1 0 0,0 0 1 0 0,0 0 0 0 0,-2-2-1 0 0,1-5-1261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1.541"/>
    </inkml:context>
    <inkml:brush xml:id="br0">
      <inkml:brushProperty name="width" value="0.035" units="cm"/>
      <inkml:brushProperty name="height" value="0.035" units="cm"/>
      <inkml:brushProperty name="color" value="#008C3A"/>
    </inkml:brush>
  </inkml:definitions>
  <inkml:trace contextRef="#ctx0" brushRef="#br0">94 3114 1808 0 0,'-6'0'62'0'0,"1"-1"0"0"0,-1 0-1 0 0,0 0 1 0 0,1 0-1 0 0,-1-1 1 0 0,0 0-1 0 0,1 0 1 0 0,0-1 0 0 0,-6-2-1 0 0,8 2 10 0 0,1 1-1 0 0,-1-1 0 0 0,1 1 1 0 0,0-1-1 0 0,0 0 0 0 0,0 0 0 0 0,0 1 1 0 0,0-2-1 0 0,1 1 0 0 0,-1 0 1 0 0,1 0-1 0 0,0 0 0 0 0,0-1 1 0 0,0 1-1 0 0,0 0 0 0 0,1-1 1 0 0,-1-3-1 0 0,-1-15 178 0 0,1 1 0 0 0,1-1 0 0 0,0 1 0 0 0,8-43 0 0 0,26-88 415 0 0,-20 98-399 0 0,37-142 2158 0 0,95-238-1 0 0,-92 307-1556 0 0,4 3 0 0 0,135-210 0 0 0,-128 236-981 0 0,127-182 91 0 0,-140 213 143 0 0,3 2 0 0 0,63-59 0 0 0,30-12 284 0 0,188-134-1 0 0,-258 216-239 0 0,3 4 1 0 0,1 2-1 0 0,2 5 1 0 0,149-54-1 0 0,-129 63-48 0 0,1 5 0 0 0,1 4-1 0 0,130-12 1 0 0,-167 31-144 0 0,1 3 1 0 0,-1 3-1 0 0,1 3 0 0 0,-1 3 0 0 0,0 3 1 0 0,76 20-1 0 0,23 19-226 0 0,-3 7 1 0 0,-3 7-1 0 0,251 134 0 0 0,-337-153 339 0 0,-1 4-1 0 0,-3 3 1 0 0,95 84 0 0 0,-129-98-26 0 0,-1 1 1 0 0,-2 2 0 0 0,-2 1-1 0 0,-2 2 1 0 0,-2 1 0 0 0,-1 1 0 0 0,24 55-1 0 0,-20-25 15 0 0,-3 1 0 0 0,-3 2 0 0 0,29 147 0 0 0,-45-160-38 0 0,-2 1-1 0 0,-3 0 0 0 0,-4 1 1 0 0,-2-1-1 0 0,-11 81 0 0 0,-12-59 91 0 0,19-75-96 0 0,1 1 0 0 0,0 1 0 0 0,0-1 0 0 0,2 1 0 0 0,-1-1 0 0 0,2 1 0 0 0,0 0 0 0 0,1 20 0 0 0,0-32-313 0 0,1 1 0 0 0,0-1 0 0 0,0 1-1 0 0,0 0 1 0 0,0-1 0 0 0,1 0 0 0 0,-1 1-1 0 0,1-1 1 0 0,-1 0 0 0 0,1 0 0 0 0,3 3 0 0 0,10 17-3146 0 0,-14-18-94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4.871"/>
    </inkml:context>
    <inkml:brush xml:id="br0">
      <inkml:brushProperty name="width" value="0.035" units="cm"/>
      <inkml:brushProperty name="height" value="0.035" units="cm"/>
      <inkml:brushProperty name="color" value="#008C3A"/>
    </inkml:brush>
  </inkml:definitions>
  <inkml:trace contextRef="#ctx0" brushRef="#br0">1914 890 9362 0 0,'-50'-51'1703'0'0,"-74"-98"-1"0"0,82 95-1187 0 0,-2 1 0 0 0,-57-52 0 0 0,40 52-1349 0 0,-2 2 0 0 0,-107-64 0 0 0,128 90 706 0 0,-2 3 0 0 0,-1 1 0 0 0,0 3 0 0 0,-1 1 0 0 0,-72-16 0 0 0,84 26 62 0 0,0 1-1 0 0,-1 2 1 0 0,1 1-1 0 0,-1 2 1 0 0,0 1-1 0 0,0 2 0 0 0,-55 9 1 0 0,72-7 192 0 0,0 1 0 0 0,1 1 0 0 0,0 0 0 0 0,-1 1 0 0 0,2 1-1 0 0,-1 1 1 0 0,1 0 0 0 0,1 1 0 0 0,0 0 0 0 0,0 2 0 0 0,1 0 0 0 0,1 0 0 0 0,0 1 0 0 0,0 1 0 0 0,1 0 0 0 0,-11 18 0 0 0,-3 12 111 0 0,1 0 1 0 0,3 2 0 0 0,1 1 0 0 0,-24 82-1 0 0,-33 205-20 0 0,-11 290 281 0 0,81-497-160 0 0,5 1 0 0 0,28 245-1 0 0,-19-329-237 0 0,2 0-1 0 0,2-1 0 0 0,2 0 0 0 0,1 0 0 0 0,3-1 0 0 0,28 55 1 0 0,-35-81-55 0 0,0-1 1 0 0,1 1 0 0 0,0-2 0 0 0,1 0 0 0 0,1 0-1 0 0,0-1 1 0 0,1 0 0 0 0,1-1 0 0 0,0-1 0 0 0,0 0-1 0 0,1-1 1 0 0,0-1 0 0 0,1 0 0 0 0,0-1-1 0 0,0 0 1 0 0,1-2 0 0 0,0 0 0 0 0,27 6 0 0 0,-19-8 26 0 0,1-2 1 0 0,0-1-1 0 0,0-1 0 0 0,0-1 1 0 0,0-1-1 0 0,-1-1 1 0 0,1-1-1 0 0,-1-2 0 0 0,48-16 1 0 0,-23 2 46 0 0,0-1-1 0 0,-2-3 1 0 0,79-52 0 0 0,-53 24 8 0 0,-3-5 0 0 0,-2-2 0 0 0,-3-3 0 0 0,-2-3 0 0 0,-4-3 0 0 0,96-140 0 0 0,-80 89-78 0 0,-5-3 0 0 0,-6-3-1 0 0,82-226 1 0 0,-125 291-109 0 0,-4-2 1 0 0,-2 0 0 0 0,-3-1-1 0 0,7-87 1 0 0,-17 104-237 0 0,-3-1 1 0 0,-1 1-1 0 0,-3-1 1 0 0,-2 1-1 0 0,-1 0 1 0 0,-24-77-1 0 0,14 72-386 0 0,-2 0 0 0 0,-2 2-1 0 0,-37-64 1 0 0,43 90-66 0 0,0 0-1 0 0,-1 0 1 0 0,-2 1-1 0 0,0 1 0 0 0,-1 1 1 0 0,-1 1-1 0 0,-1 0 1 0 0,-30-20-1 0 0,-11 3-2561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5.169"/>
    </inkml:context>
    <inkml:brush xml:id="br0">
      <inkml:brushProperty name="width" value="0.035" units="cm"/>
      <inkml:brushProperty name="height" value="0.035" units="cm"/>
      <inkml:brushProperty name="color" value="#008C3A"/>
    </inkml:brush>
  </inkml:definitions>
  <inkml:trace contextRef="#ctx0" brushRef="#br0">19 1 13883 0 0,'-2'2'89'0'0,"0"0"0"0"0,1 0-1 0 0,-1 0 1 0 0,0 0 0 0 0,1 1 0 0 0,0-1 0 0 0,0 0 0 0 0,-1 1-1 0 0,1-1 1 0 0,1 1 0 0 0,-1-1 0 0 0,0 1 0 0 0,1 0 0 0 0,-1-1-1 0 0,1 1 1 0 0,0 0 0 0 0,0 3 0 0 0,6 54-380 0 0,-1-24 327 0 0,12 116 472 0 0,6-1 0 0 0,46 161 0 0 0,-40-211-499 0 0,4-2 0 0 0,5-1 0 0 0,4-2 1 0 0,54 90-1 0 0,15-21-930 0 0,-30-63-3325 0 0,-19-29-759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4.548"/>
    </inkml:context>
    <inkml:brush xml:id="br0">
      <inkml:brushProperty name="width" value="0.035" units="cm"/>
      <inkml:brushProperty name="height" value="0.035" units="cm"/>
      <inkml:brushProperty name="color" value="#FF0066"/>
    </inkml:brush>
  </inkml:definitions>
  <inkml:trace contextRef="#ctx0" brushRef="#br0">1 1 4665 0 0,'0'2'91'0'0,"0"1"0"0"0,0-1 0 0 0,0 1 0 0 0,0-1 0 0 0,0 1-1 0 0,1-1 1 0 0,-1 1 0 0 0,1-1 0 0 0,0 0 0 0 0,-1 1 0 0 0,1-1 0 0 0,0 0 0 0 0,0 1 0 0 0,1-1 0 0 0,-1 0-1 0 0,0 0 1 0 0,1 0 0 0 0,-1 0 0 0 0,1 0 0 0 0,2 2 0 0 0,36 38 849 0 0,-26-31-754 0 0,1-1 1 0 0,0 0-1 0 0,1-2 1 0 0,-1 1-1 0 0,2-2 1 0 0,-1 0-1 0 0,1-1 1 0 0,0-1-1 0 0,24 5 1 0 0,24 1 440 0 0,75 4 0 0 0,-110-13-407 0 0,342 4 1781 0 0,-236-8-959 0 0,170 18 1 0 0,-226-6-1315 0 0,-1 5-1 0 0,0 2 1 0 0,87 33-1 0 0,-125-35-910 0 0,0 2 0 0 0,-2 2 0 0 0,0 2 0 0 0,-1 1 0 0 0,-1 2 0 0 0,-1 1 0 0 0,46 43 0 0 0,-56-42 207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5.381"/>
    </inkml:context>
    <inkml:brush xml:id="br0">
      <inkml:brushProperty name="width" value="0.035" units="cm"/>
      <inkml:brushProperty name="height" value="0.035" units="cm"/>
      <inkml:brushProperty name="color" value="#008C3A"/>
    </inkml:brush>
  </inkml:definitions>
  <inkml:trace contextRef="#ctx0" brushRef="#br0">111 1592 16996 0 0,'-30'7'493'0'0,"20"-5"-295"0"0,1 0 0 0 0,-1 0 1 0 0,1 1-1 0 0,-1 0 0 0 0,1 1 0 0 0,-15 8 0 0 0,66-26 824 0 0,6-15-1000 0 0,-1-2 1 0 0,-2-2 0 0 0,41-39 0 0 0,120-128 230 0 0,-204 198-251 0 0,822-892-259 0 0,-715 772-542 0 0,94-108-6082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37.212"/>
    </inkml:context>
    <inkml:brush xml:id="br0">
      <inkml:brushProperty name="width" value="0.035" units="cm"/>
      <inkml:brushProperty name="height" value="0.035" units="cm"/>
      <inkml:brushProperty name="color" value="#008C3A"/>
    </inkml:brush>
  </inkml:definitions>
  <inkml:trace contextRef="#ctx0" brushRef="#br0">12 473 13883 0 0,'-1'0'52'0'0,"0"0"0"0"0,1-1 0 0 0,-1 1-1 0 0,0 0 1 0 0,1-1 0 0 0,-1 1 0 0 0,1-1 0 0 0,-1 1 0 0 0,0-1-1 0 0,1 0 1 0 0,-1 1 0 0 0,1-1 0 0 0,0 0 0 0 0,-1 1 0 0 0,1-1 0 0 0,-1 0-1 0 0,1 1 1 0 0,0-1 0 0 0,0 0 0 0 0,-1 1 0 0 0,1-1 0 0 0,0 0 0 0 0,0 0-1 0 0,0 0 1 0 0,0 1 0 0 0,0-1 0 0 0,0 0 0 0 0,0 0 0 0 0,0 1 0 0 0,0-2-1 0 0,19-15 738 0 0,-4 5-368 0 0,16-11-263 0 0,0 0 1 0 0,2 3 0 0 0,0 0 0 0 0,2 2 0 0 0,0 2 0 0 0,56-18 0 0 0,231-50 97 0 0,287-12 41 0 0,7 40-485 0 0,-245 35-911 0 0,-123 13-3307 0 0,-33 4-1048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6.875"/>
    </inkml:context>
    <inkml:brush xml:id="br0">
      <inkml:brushProperty name="width" value="0.035" units="cm"/>
      <inkml:brushProperty name="height" value="0.035" units="cm"/>
      <inkml:brushProperty name="color" value="#008C3A"/>
    </inkml:brush>
  </inkml:definitions>
  <inkml:trace contextRef="#ctx0" brushRef="#br0">970 0 3369 0 0,'-3'2'222'0'0,"0"-1"1"0"0,0 1 0 0 0,0 0 0 0 0,0 0-1 0 0,1 0 1 0 0,-1 0 0 0 0,1 1 0 0 0,0-1-1 0 0,-1 1 1 0 0,1-1 0 0 0,0 1 0 0 0,-3 6-1 0 0,-22 45 1378 0 0,13-26-526 0 0,-34 48 960 0 0,-3-3-1 0 0,-76 83 1 0 0,20-25-1040 0 0,-351 422-437 0 0,433-527-773 0 0,17-18 28 0 0,0-1 1 0 0,0 1-1 0 0,1 1 1 0 0,0 0 0 0 0,0 0-1 0 0,1 0 1 0 0,0 0-1 0 0,0 1 1 0 0,-7 20-1 0 0,13-30 88 0 0,0 1-1 0 0,0 0 1 0 0,0-1 0 0 0,-1 1-1 0 0,1 0 1 0 0,0 0-1 0 0,0-1 1 0 0,0 1 0 0 0,0 0-1 0 0,0 0 1 0 0,0-1-1 0 0,1 1 1 0 0,-1 0 0 0 0,0-1-1 0 0,0 1 1 0 0,0 0-1 0 0,1-1 1 0 0,-1 1 0 0 0,0 0-1 0 0,1-1 1 0 0,-1 1-1 0 0,1 0 1 0 0,-1-1 0 0 0,1 2-1 0 0,8 1-4366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7.626"/>
    </inkml:context>
    <inkml:brush xml:id="br0">
      <inkml:brushProperty name="width" value="0.035" units="cm"/>
      <inkml:brushProperty name="height" value="0.035" units="cm"/>
      <inkml:brushProperty name="color" value="#008C3A"/>
    </inkml:brush>
  </inkml:definitions>
  <inkml:trace contextRef="#ctx0" brushRef="#br0">858 847 976 0 0,'18'-7'215'0'0,"-1"-2"0"0"0,0 0 0 0 0,0-1-1 0 0,-1-1 1 0 0,-1-1 0 0 0,19-16 0 0 0,-11 9-93 0 0,-1 3 127 0 0,-2-2 0 0 0,0 0 1 0 0,-2-1-1 0 0,22-28 0 0 0,-33 38-95 0 0,0-1-1 0 0,-1 0 1 0 0,-1-1-1 0 0,0 0 0 0 0,0 0 1 0 0,-1 0-1 0 0,0 0 1 0 0,-1 0-1 0 0,0-1 0 0 0,-1 0 1 0 0,0 1-1 0 0,0-15 1 0 0,-2 5 193 0 0,-1 0 0 0 0,-1 0 0 0 0,-1 0-1 0 0,-1 0 1 0 0,0 0 0 0 0,-2 1 0 0 0,0 0 0 0 0,-1 0 0 0 0,-1 0 0 0 0,-1 1 0 0 0,-1 0 0 0 0,-24-34 0 0 0,23 39-191 0 0,-1-1-1 0 0,0 2 1 0 0,-1-1 0 0 0,0 2-1 0 0,-1 0 1 0 0,-1 0-1 0 0,0 2 1 0 0,0 0 0 0 0,-1 0-1 0 0,-1 2 1 0 0,1 0-1 0 0,-1 0 1 0 0,-1 2 0 0 0,1 0-1 0 0,-23-4 1 0 0,28 9-26 0 0,-1 0 0 0 0,1 0 0 0 0,-1 1 0 0 0,1 1 0 0 0,-1 0 0 0 0,1 0 0 0 0,-1 2 0 0 0,1-1 0 0 0,0 2 0 0 0,0 0 0 0 0,0 0 0 0 0,0 1 0 0 0,1 0 0 0 0,0 1 0 0 0,0 0 1 0 0,0 1-1 0 0,1 0 0 0 0,-16 15 0 0 0,-7 8 15 0 0,3 1-1 0 0,0 1 1 0 0,2 2 0 0 0,-25 39 0 0 0,2 5-451 0 0,3 3-1 0 0,-65 151 1 0 0,-38 187-138 0 0,136-374 442 0 0,3 1 0 0 0,1 1 0 0 0,-5 61 0 0 0,14-96 60 0 0,1 1 1 0 0,1-1 0 0 0,0 1 0 0 0,1-1 0 0 0,0 1-1 0 0,0-1 1 0 0,2 0 0 0 0,-1 1 0 0 0,2-1-1 0 0,0 0 1 0 0,0-1 0 0 0,1 1 0 0 0,0-1 0 0 0,1 0-1 0 0,0 0 1 0 0,1-1 0 0 0,15 19 0 0 0,-14-22 13 0 0,1 0 1 0 0,0-1-1 0 0,0 1 1 0 0,0-2-1 0 0,1 1 0 0 0,0-1 1 0 0,0-1-1 0 0,1 0 1 0 0,-1 0-1 0 0,1-1 1 0 0,0-1-1 0 0,-1 1 1 0 0,1-2-1 0 0,0 0 1 0 0,0 0-1 0 0,1-1 0 0 0,16-1 1 0 0,8-3 30 0 0,-1-1 1 0 0,0-2-1 0 0,-1-1 1 0 0,40-15-1 0 0,-13-1 29 0 0,-1-1-1 0 0,-2-4 0 0 0,-1-1 0 0 0,54-40 0 0 0,-25 9 77 0 0,132-123-1 0 0,-170 138-176 0 0,-3-2-1 0 0,-1-2 0 0 0,70-107 1 0 0,-97 131-115 0 0,-1-2 1 0 0,-2 0-1 0 0,-1-1 0 0 0,-1 0 1 0 0,-1-1-1 0 0,-1 0 1 0 0,-2-1-1 0 0,-2 0 1 0 0,0 0-1 0 0,1-41 1 0 0,-8 46-314 0 0,-2 0 0 0 0,-1 1 1 0 0,0 0-1 0 0,-2-1 0 0 0,-1 1 1 0 0,-1 1-1 0 0,-2 0 0 0 0,0 0 1 0 0,-1 1-1 0 0,-1 0 0 0 0,-1 1 1 0 0,-1 0-1 0 0,-2 1 0 0 0,0 1 1 0 0,0 0-1 0 0,-2 1 0 0 0,-1 1 0 0 0,0 1 1 0 0,-22-15-1 0 0,-15 1-1279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7.921"/>
    </inkml:context>
    <inkml:brush xml:id="br0">
      <inkml:brushProperty name="width" value="0.035" units="cm"/>
      <inkml:brushProperty name="height" value="0.035" units="cm"/>
      <inkml:brushProperty name="color" value="#008C3A"/>
    </inkml:brush>
  </inkml:definitions>
  <inkml:trace contextRef="#ctx0" brushRef="#br0">5 36 7946 0 0,'0'0'44'0'0,"-1"-1"0"0"0,1 1 0 0 0,0-1 1 0 0,-1 0-1 0 0,1 0 0 0 0,-1 1 0 0 0,1-1 1 0 0,0 0-1 0 0,0 0 0 0 0,-1 1 0 0 0,1-1 1 0 0,0 0-1 0 0,0 0 0 0 0,0 1 0 0 0,0-1 1 0 0,0 0-1 0 0,0 0 0 0 0,0 0 0 0 0,0 0 1 0 0,0 1-1 0 0,0-1 0 0 0,1 0 0 0 0,-1 0 1 0 0,0 1-1 0 0,0-1 0 0 0,1 0 0 0 0,-1 0 0 0 0,1 1 1 0 0,-1-1-1 0 0,0 0 0 0 0,1 1 0 0 0,-1-1 1 0 0,1 1-1 0 0,0-1 0 0 0,-1 0 0 0 0,1 1 1 0 0,-1-1-1 0 0,2 0 0 0 0,34-6 1437 0 0,-29 7-1375 0 0,1 0-1 0 0,-1 1 1 0 0,0 0 0 0 0,0 1 0 0 0,1 0 0 0 0,-1 0-1 0 0,0 0 1 0 0,-1 1 0 0 0,1 0 0 0 0,0 0 0 0 0,-1 0-1 0 0,0 1 1 0 0,0 0 0 0 0,0 1 0 0 0,0-1 0 0 0,0 1-1 0 0,-1 0 1 0 0,0 1 0 0 0,0-1 0 0 0,-1 1 0 0 0,5 6-1 0 0,10 15-6 0 0,-2 0 0 0 0,0 2 0 0 0,15 37 0 0 0,-3 5-1 0 0,35 139 0 0 0,-45-137-496 0 0,54 134 0 0 0,-69-198 165 0 0,0 0 0 0 0,1-1 0 0 0,0 1-1 0 0,0-1 1 0 0,1 0 0 0 0,0 0 0 0 0,1-1 0 0 0,-1 1 0 0 0,1-2 0 0 0,1 1 0 0 0,-1-1 0 0 0,1 0 0 0 0,0 0 0 0 0,1-1-1 0 0,-1 0 1 0 0,1-1 0 0 0,0 1 0 0 0,0-2 0 0 0,1 1 0 0 0,-1-2 0 0 0,1 1 0 0 0,14 1 0 0 0,16-2-2792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48.109"/>
    </inkml:context>
    <inkml:brush xml:id="br0">
      <inkml:brushProperty name="width" value="0.035" units="cm"/>
      <inkml:brushProperty name="height" value="0.035" units="cm"/>
      <inkml:brushProperty name="color" value="#008C3A"/>
    </inkml:brush>
  </inkml:definitions>
  <inkml:trace contextRef="#ctx0" brushRef="#br0">96 884 10946 0 0,'-95'10'1185'0'0,"96"-15"-577"0"0,1 0 1 0 0,0 0-1 0 0,1 0 0 0 0,-1 0 1 0 0,1 1-1 0 0,0-1 1 0 0,5-5-1 0 0,51-56 132 0 0,77-66 0 0 0,23-23-871 0 0,-118 110-159 0 0,167-180-1344 0 0,-62 82-3455 0 0,-54 59 188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0.197"/>
    </inkml:context>
    <inkml:brush xml:id="br0">
      <inkml:brushProperty name="width" value="0.035" units="cm"/>
      <inkml:brushProperty name="height" value="0.035" units="cm"/>
      <inkml:brushProperty name="color" value="#008C3A"/>
    </inkml:brush>
  </inkml:definitions>
  <inkml:trace contextRef="#ctx0" brushRef="#br0">263 2283 10946 0 0,'-3'-1'55'0'0,"1"0"-1"0"0,0-1 1 0 0,0 1-1 0 0,0-1 1 0 0,0 0-1 0 0,0 1 0 0 0,0-1 1 0 0,0 0-1 0 0,0 0 1 0 0,1 0-1 0 0,-1-1 1 0 0,1 1-1 0 0,-1 0 1 0 0,1-1-1 0 0,0 1 0 0 0,0 0 1 0 0,0-1-1 0 0,0 1 1 0 0,1-1-1 0 0,-2-3 1 0 0,3 0-144 0 0,0 0 0 0 0,0 0 0 0 0,1-1 0 0 0,-1 1 1 0 0,1 0-1 0 0,0 1 0 0 0,5-10 0 0 0,-2 5 70 0 0,31-70-1012 0 0,91-143 1 0 0,73-64-70 0 0,-142 206 815 0 0,94-122-1280 0 0,8 7 0 0 0,8 7 0 0 0,363-313 0 0 0,-464 447 1586 0 0,3 3 0 0 0,2 3 1 0 0,1 4-1 0 0,3 2 0 0 0,1 4 1 0 0,3 4-1 0 0,109-35 0 0 0,-170 65-2 0 0,-1 0-1 0 0,1 1 1 0 0,0 1-1 0 0,0 1 1 0 0,0 1-1 0 0,0 0 1 0 0,0 2-1 0 0,0 0 1 0 0,1 1-1 0 0,22 6 1 0 0,-28-5 25 0 0,-1 1 1 0 0,0 1 0 0 0,0 0-1 0 0,-1 1 1 0 0,0 1 0 0 0,0 0-1 0 0,0 0 1 0 0,-1 1 0 0 0,0 1-1 0 0,0-1 1 0 0,-1 2 0 0 0,0 0 0 0 0,-1 0-1 0 0,15 21 1 0 0,4 17 545 0 0,-2 0 0 0 0,-3 2-1 0 0,-1 1 1 0 0,27 103 0 0 0,2 1 811 0 0,-38-120-932 0 0,1 0-1 0 0,2-2 1 0 0,1 1-1 0 0,2-2 1 0 0,44 58-1 0 0,-52-77-293 0 0,1 0 1 0 0,0-1-1 0 0,1 0 1 0 0,1-1-1 0 0,0-1 1 0 0,0 0-1 0 0,1-1 1 0 0,0 0-1 0 0,0-1 1 0 0,1-1-1 0 0,0-1 1 0 0,1 0-1 0 0,0-1 1 0 0,-1-1-1 0 0,20 3 1 0 0,3-4 76 0 0,0-1 1 0 0,0-2 0 0 0,0-2 0 0 0,1-1 0 0 0,-2-2-1 0 0,1-2 1 0 0,72-22 0 0 0,253-115 187 0 0,-87 18-919 0 0,521-217-3586 0 0,-534 258 2246 0 0,-228 76 1499 0 0,0 2-1 0 0,0 2 0 0 0,1 1 0 0 0,0 2 0 0 0,55 4 0 0 0,-81-1 276 0 0,-1 0 0 0 0,1 1 0 0 0,0 0 0 0 0,-1 1 0 0 0,1 0 0 0 0,-1 1 0 0 0,0 0 0 0 0,0 0 0 0 0,-1 1 0 0 0,1 1 0 0 0,-1-1 0 0 0,0 1 0 0 0,0 1 0 0 0,10 10 0 0 0,-10-6 49 0 0,0-1 0 0 0,-1 1 0 0 0,0 1 0 0 0,-1 0 0 0 0,0 0 0 0 0,-1 0 0 0 0,-1 1 0 0 0,0 0-1 0 0,0 0 1 0 0,4 24 0 0 0,6 51 1612 0 0,8 176 0 0 0,-14-124-541 0 0,3 18-29 0 0,32 803 529 0 0,-185 776-1968 0 0,-107-510-4478 0 0,104-713 5229 0 0,138-492-96 0 0,-3 8 538 0 0,-19 47 1 0 0,25-71-609 0 0,1 0-1 0 0,-1-1 1 0 0,0 1 0 0 0,-1 0-1 0 0,0-1 1 0 0,1 0 0 0 0,-2 0 0 0 0,1 0-1 0 0,0-1 1 0 0,-1 1 0 0 0,0-1-1 0 0,0 0 1 0 0,0 0 0 0 0,-7 3-1 0 0,9-6-87 0 0,-1 0 0 0 0,1-1 1 0 0,0 0-1 0 0,-1 1 0 0 0,1-1 0 0 0,0 0 0 0 0,0-1 0 0 0,-1 1 0 0 0,1 0 0 0 0,0-1 0 0 0,0 0 0 0 0,-1 0 0 0 0,1 0 0 0 0,0 0 0 0 0,0 0 0 0 0,0-1 0 0 0,0 1 0 0 0,0-1 0 0 0,1 0 0 0 0,-1 0 0 0 0,-4-4 0 0 0,-8-6 231 0 0,0-1 0 0 0,-17-21 0 0 0,25 26-210 0 0,-144-179-127 0 0,12 15-863 0 0,113 143 563 0 0,-2 2 1 0 0,0 0 0 0 0,-59-39 0 0 0,46 40 190 0 0,-2 2 0 0 0,-1 1 0 0 0,-1 3 0 0 0,0 1 0 0 0,-2 3 0 0 0,0 2 0 0 0,-1 1 0 0 0,0 3-1 0 0,0 2 1 0 0,-1 2 0 0 0,0 2 0 0 0,-1 2 0 0 0,1 3 0 0 0,0 1 0 0 0,-96 19 0 0 0,16 7 307 0 0,1 7 1 0 0,2 4-1 0 0,1 7 1 0 0,-145 74 0 0 0,-456 288 1590 0 0,363-193-1109 0 0,205-124-12 0 0,-254 104-1 0 0,360-174-484 0 0,0-3-1 0 0,-2-2 1 0 0,0-3-1 0 0,-1-2 1 0 0,0-2 0 0 0,-1-3-1 0 0,1-2 1 0 0,-1-3-1 0 0,-77-7 1 0 0,109 3-113 0 0,1-2 1 0 0,-1 0-1 0 0,1-2 0 0 0,1 0 0 0 0,-1-2 1 0 0,1 0-1 0 0,0-1 0 0 0,-32-22 1 0 0,28 13 11 0 0,1 0 1 0 0,0-2 0 0 0,2-1 0 0 0,1-1 0 0 0,-38-50 0 0 0,9-1-8 0 0,3-2 0 0 0,4-3 0 0 0,3-1 0 0 0,3-2-1 0 0,-42-137 1 0 0,29 39-313 0 0,-47-311-1 0 0,56 154-306 0 0,3-430-1 0 0,80-342-999 0 0,-3 206-1892 0 0,-38 881 3203 0 0,-4-73-1413 0 0,3 89 1364 0 0,1-1-1 0 0,-2 1 0 0 0,1 0 1 0 0,-1 0-1 0 0,0 1 0 0 0,0-1 1 0 0,0 0-1 0 0,-1 1 0 0 0,0-1 1 0 0,0 1-1 0 0,0 0 0 0 0,-7-7 0 0 0,3 7-747 0 0,3 3-1753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0.673"/>
    </inkml:context>
    <inkml:brush xml:id="br0">
      <inkml:brushProperty name="width" value="0.035" units="cm"/>
      <inkml:brushProperty name="height" value="0.035" units="cm"/>
      <inkml:brushProperty name="color" value="#008C3A"/>
    </inkml:brush>
  </inkml:definitions>
  <inkml:trace contextRef="#ctx0" brushRef="#br0">0 288 12675 0 0,'8'-1'231'0'0,"-1"0"0"0"0,1 1 0 0 0,0 0 0 0 0,0 1 0 0 0,-1-1 0 0 0,16 4 0 0 0,12 1-48 0 0,200 17 393 0 0,192 12 1761 0 0,-2-35-889 0 0,-360-5-1665 0 0,-1-3 1 0 0,126-34-1 0 0,135-74-1758 0 0,-119 32-2099 0 0,-18-5-1166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1.099"/>
    </inkml:context>
    <inkml:brush xml:id="br0">
      <inkml:brushProperty name="width" value="0.035" units="cm"/>
      <inkml:brushProperty name="height" value="0.035" units="cm"/>
      <inkml:brushProperty name="color" value="#008C3A"/>
    </inkml:brush>
  </inkml:definitions>
  <inkml:trace contextRef="#ctx0" brushRef="#br0">2157 25 5041 0 0,'-31'-8'437'0'0,"22"4"-202"0"0,0 1 0 0 0,-1 0-1 0 0,1 1 1 0 0,-1 0-1 0 0,0 1 1 0 0,0 0 0 0 0,1 0-1 0 0,-1 1 1 0 0,-11 2-1 0 0,-25 20 8015 0 0,26-7-8021 0 0,2 1 0 0 0,0 0-1 0 0,-19 24 1 0 0,32-35 100 0 0,-243 318 155 0 0,138-171-394 0 0,19-30-89 0 0,-460 610 0 0 0,247-319-112 0 0,46-59-207 0 0,215-297 23 0 0,-201 292-2825 0 0,218-299 1216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1.659"/>
    </inkml:context>
    <inkml:brush xml:id="br0">
      <inkml:brushProperty name="width" value="0.035" units="cm"/>
      <inkml:brushProperty name="height" value="0.035" units="cm"/>
      <inkml:brushProperty name="color" value="#008C3A"/>
    </inkml:brush>
  </inkml:definitions>
  <inkml:trace contextRef="#ctx0" brushRef="#br0">51 17 13251 0 0,'-40'9'2315'0'0,"30"-3"-551"0"0,29 0-914 0 0,110 3-600 0 0,215-13-1 0 0,-228-1-140 0 0,209-6 121 0 0,1226-15 916 0 0,-1028 41-756 0 0,907-9-804 0 0,-1309-14-234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4.991"/>
    </inkml:context>
    <inkml:brush xml:id="br0">
      <inkml:brushProperty name="width" value="0.035" units="cm"/>
      <inkml:brushProperty name="height" value="0.035" units="cm"/>
      <inkml:brushProperty name="color" value="#FF0066"/>
    </inkml:brush>
  </inkml:definitions>
  <inkml:trace contextRef="#ctx0" brushRef="#br0">0 1 5409 0 0,'2'2'68'0'0,"-1"0"0"0"0,1 0 0 0 0,-1 0 1 0 0,1 0-1 0 0,0 0 0 0 0,0-1 0 0 0,0 1 0 0 0,0 0 0 0 0,0-1 0 0 0,0 0 0 0 0,0 1 0 0 0,1-1 0 0 0,-1 0 0 0 0,5 2 0 0 0,45 13 780 0 0,-29-10-611 0 0,36 11 518 0 0,0-3 0 0 0,0-2-1 0 0,1-3 1 0 0,1-3 0 0 0,78-1 0 0 0,311-33 1700 0 0,-270 11-1960 0 0,-15 5-990 0 0,282 14 0 0 0,-424 1-387 0 0,0 0 0 0 0,0 1 0 0 0,27 8 0 0 0,-15 1-3073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5.793"/>
    </inkml:context>
    <inkml:brush xml:id="br0">
      <inkml:brushProperty name="width" value="0.035" units="cm"/>
      <inkml:brushProperty name="height" value="0.035" units="cm"/>
      <inkml:brushProperty name="color" value="#008C3A"/>
    </inkml:brush>
  </inkml:definitions>
  <inkml:trace contextRef="#ctx0" brushRef="#br0">112 370 1808 0 0,'-4'2'115'0'0,"1"-1"-1"0"0,0 0 0 0 0,0 1 0 0 0,0 0 1 0 0,0 0-1 0 0,0 0 0 0 0,0 0 0 0 0,0 0 1 0 0,1 0-1 0 0,-1 1 0 0 0,1 0 0 0 0,0-1 1 0 0,0 1-1 0 0,0 0 0 0 0,0 0 0 0 0,0 0 1 0 0,1 0-1 0 0,-1 0 0 0 0,1 0 0 0 0,0 1 1 0 0,0-1-1 0 0,0 0 0 0 0,-1 7 0 0 0,1 2 287 0 0,1 0 0 0 0,0 0-1 0 0,1 1 1 0 0,0-1-1 0 0,4 15 1 0 0,-2-13-269 0 0,-1 4 53 0 0,0 0 1 0 0,-2 0 0 0 0,0 0 0 0 0,-4 33-1 0 0,3-41-158 0 0,-1-1 1 0 0,0 1-1 0 0,0-1 0 0 0,-1 0 0 0 0,0 0 1 0 0,-1 0-1 0 0,0 0 0 0 0,0-1 0 0 0,-1 1 1 0 0,-10 13-1 0 0,15-22 3 0 0,0 1 0 0 0,-1-1 1 0 0,1 1-1 0 0,0-1 0 0 0,-1 1 1 0 0,1-1-1 0 0,0 1 0 0 0,-1-1 1 0 0,1 0-1 0 0,-1 1 0 0 0,1-1 1 0 0,0 1-1 0 0,-1-1 0 0 0,1 0 1 0 0,-1 0-1 0 0,1 1 0 0 0,-1-1 1 0 0,0 0-1 0 0,1 0 0 0 0,-1 0 1 0 0,1 1-1 0 0,-1-1 0 0 0,1 0 1 0 0,-1 0-1 0 0,0 0 0 0 0,1 0 1 0 0,-1 0-1 0 0,1 0 0 0 0,-1 0 1 0 0,1 0-1 0 0,-2-1 0 0 0,-3-16 1291 0 0,8-35 432 0 0,-2 48-1791 0 0,5-42 209 0 0,2 0 0 0 0,2 1 1 0 0,1 0-1 0 0,3 1 0 0 0,2 1 0 0 0,2 0 0 0 0,1 1 0 0 0,3 1 1 0 0,1 1-1 0 0,54-71 0 0 0,-61 91-146 0 0,53-58 279 0 0,-61 70-268 0 0,0 0 1 0 0,1 0-1 0 0,0 1 1 0 0,1 0-1 0 0,0 1 1 0 0,15-8-1 0 0,-23 13-51 0 0,0 0-1 0 0,0 0 1 0 0,-1 0-1 0 0,1 1 0 0 0,0-1 1 0 0,0 1-1 0 0,0-1 1 0 0,0 1-1 0 0,0 0 1 0 0,0-1-1 0 0,0 1 1 0 0,0 0-1 0 0,1 0 1 0 0,-1 1-1 0 0,0-1 1 0 0,0 0-1 0 0,0 1 1 0 0,0-1-1 0 0,0 1 0 0 0,-1 0 1 0 0,1-1-1 0 0,0 1 1 0 0,0 0-1 0 0,2 1 1 0 0,-2 1-51 0 0,0-1-1 0 0,0 0 1 0 0,0 1 0 0 0,0 0-1 0 0,-1-1 1 0 0,1 1 0 0 0,-1 0-1 0 0,1 0 1 0 0,-1 0 0 0 0,0 0-1 0 0,0 0 1 0 0,0 0 0 0 0,0 6-1 0 0,1 4-184 0 0,-1 0 0 0 0,-1 0 0 0 0,0-1-1 0 0,-1 1 1 0 0,0 0 0 0 0,-4 18 0 0 0,-1-13 112 0 0,0 0-1 0 0,-1-1 1 0 0,-1 1 0 0 0,0-1-1 0 0,-1-1 1 0 0,-1 0 0 0 0,-1 0 0 0 0,-21 23-1 0 0,25-30 209 0 0,-1 0 0 0 0,0-1 1 0 0,-1 0-1 0 0,0-1 0 0 0,0 0 0 0 0,0 0 0 0 0,-1-1 0 0 0,0 0 0 0 0,0-1 0 0 0,-1 0 0 0 0,0-1 0 0 0,1 0 1 0 0,-2 0-1 0 0,1-1 0 0 0,-15 2 0 0 0,24-5-64 0 0,-1 0 0 0 0,1 0 0 0 0,-1 0 0 0 0,0 0 0 0 0,1-1-1 0 0,-1 1 1 0 0,1-1 0 0 0,-1 1 0 0 0,1-1 0 0 0,-1 0 0 0 0,1 0 0 0 0,0 0 0 0 0,-1 0 0 0 0,1-1 0 0 0,0 1 0 0 0,0-1 0 0 0,0 1 0 0 0,0-1 0 0 0,0 0 0 0 0,0 1 0 0 0,0-1 0 0 0,1 0-1 0 0,-1 0 1 0 0,1-1 0 0 0,-1 1 0 0 0,1 0 0 0 0,0 0 0 0 0,0-1 0 0 0,0 1 0 0 0,0 0 0 0 0,0-1 0 0 0,1 1 0 0 0,-1-1 0 0 0,1 1 0 0 0,-1-1 0 0 0,1 0 0 0 0,0-3 0 0 0,0-5-321 0 0,-1 1 1 0 0,2 0-1 0 0,-1-1 1 0 0,2 1-1 0 0,-1 0 1 0 0,1 0-1 0 0,1 0 1 0 0,4-13 0 0 0,5-2-876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6.165"/>
    </inkml:context>
    <inkml:brush xml:id="br0">
      <inkml:brushProperty name="width" value="0.035" units="cm"/>
      <inkml:brushProperty name="height" value="0.035" units="cm"/>
      <inkml:brushProperty name="color" value="#008C3A"/>
    </inkml:brush>
  </inkml:definitions>
  <inkml:trace contextRef="#ctx0" brushRef="#br0">278 387 6193 0 0,'-11'0'628'0'0,"-1"-1"0"0"0,1-1 0 0 0,-1 0 0 0 0,1 0-1 0 0,0-2 1 0 0,0 1 0 0 0,0-1 0 0 0,0 0 0 0 0,1-1-1 0 0,-12-7 1 0 0,7 4-293 0 0,14 8-328 0 0,0-1 1 0 0,-1 1-1 0 0,1-1 1 0 0,-1 1 0 0 0,1 0-1 0 0,-1 0 1 0 0,1 0 0 0 0,-1 0-1 0 0,1 0 1 0 0,-1 0 0 0 0,1 0-1 0 0,-1 0 1 0 0,1 0 0 0 0,-1 1-1 0 0,1-1 1 0 0,-1 1 0 0 0,1-1-1 0 0,0 1 1 0 0,-1 0-1 0 0,1-1 1 0 0,0 1 0 0 0,0 0-1 0 0,-1 0 1 0 0,1 0 0 0 0,0 0-1 0 0,0 0 1 0 0,0 0 0 0 0,0 0-1 0 0,0 0 1 0 0,0 0 0 0 0,0 1-1 0 0,0 1 1 0 0,-27 48-454 0 0,24-42 393 0 0,-38 95-1252 0 0,40-95 1204 0 0,-1-1 1 0 0,1 1-1 0 0,0 0 0 0 0,1 0 0 0 0,0-1 1 0 0,0 1-1 0 0,1 0 0 0 0,0 0 1 0 0,0 0-1 0 0,3 13 0 0 0,-2-21 99 0 0,-1 0 1 0 0,0 1-1 0 0,1-1 0 0 0,-1 0 0 0 0,1 1 0 0 0,0-1 1 0 0,-1 0-1 0 0,1 0 0 0 0,0 0 0 0 0,0 0 0 0 0,0 0 1 0 0,0 0-1 0 0,0 0 0 0 0,0 0 0 0 0,0 0 0 0 0,0 0 1 0 0,0 0-1 0 0,0 0 0 0 0,0-1 0 0 0,0 1 0 0 0,1-1 1 0 0,-1 1-1 0 0,0-1 0 0 0,1 1 0 0 0,1 0 0 0 0,1-1 21 0 0,-1 0-1 0 0,1 0 1 0 0,0 0-1 0 0,-1 0 1 0 0,1-1-1 0 0,-1 0 1 0 0,1 1-1 0 0,-1-1 0 0 0,7-3 1 0 0,6-3 132 0 0,0-1-1 0 0,-1-1 1 0 0,16-11 0 0 0,-28 18-120 0 0,62-44 520 0 0,-1-4-1 0 0,-2-3 1 0 0,101-112-1 0 0,-111 104-2700 0 0,83-133 1 0 0,-115 161-1467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6.745"/>
    </inkml:context>
    <inkml:brush xml:id="br0">
      <inkml:brushProperty name="width" value="0.035" units="cm"/>
      <inkml:brushProperty name="height" value="0.035" units="cm"/>
      <inkml:brushProperty name="color" value="#008C3A"/>
    </inkml:brush>
  </inkml:definitions>
  <inkml:trace contextRef="#ctx0" brushRef="#br0">334 0 7458 0 0,'-3'1'90'0'0,"0"-1"1"0"0,0 1 0 0 0,0 0-1 0 0,0 0 1 0 0,0 0-1 0 0,0 0 1 0 0,1 0 0 0 0,-1 1-1 0 0,0-1 1 0 0,1 1 0 0 0,-1 0-1 0 0,1 0 1 0 0,-1 0 0 0 0,1 0-1 0 0,0 0 1 0 0,-2 3 0 0 0,0 1 27 0 0,-1 0 0 0 0,1 1-1 0 0,1-1 1 0 0,-1 1 0 0 0,1 0 0 0 0,-3 10 0 0 0,-1 11 82 0 0,0 0-1 0 0,-3 46 0 0 0,8-58-123 0 0,-60 347-187 0 0,42-282-676 0 0,-4-2 0 0 0,-50 110 0 0 0,71-183 672 0 0,1-3 160 0 0,0 1-1 0 0,0-1 1 0 0,1 0 0 0 0,-1 1 0 0 0,1-1-1 0 0,-1 1 1 0 0,1 0 0 0 0,0-1 0 0 0,1 1-1 0 0,-1 0 1 0 0,1-1 0 0 0,-1 8-1 0 0,2-11 19 0 0,0 0-1 0 0,0 0 0 0 0,0 1 0 0 0,0-1 0 0 0,1-1 1 0 0,-1 1-1 0 0,0 0 0 0 0,0 0 0 0 0,0 0 0 0 0,0-1 1 0 0,0 1-1 0 0,0 0 0 0 0,0-1 0 0 0,0 1 0 0 0,0-1 1 0 0,0 1-1 0 0,-1-1 0 0 0,1 1 0 0 0,0-1 0 0 0,0 0 1 0 0,0 1-1 0 0,-1-1 0 0 0,2-1 0 0 0,23-22 375 0 0,-23 21-403 0 0,52-61 235 0 0,69-109 1 0 0,-75 102-610 0 0,81-94 1 0 0,-122 157 223 0 0,-2 1-3 0 0,1 1 0 0 0,-1 0 0 0 0,1 0 0 0 0,0 1 0 0 0,0 0 0 0 0,1 0 0 0 0,0 0 0 0 0,0 1 0 0 0,0-1 0 0 0,8-2 0 0 0,-15 7 107 0 0,1 0 0 0 0,-1 0 0 0 0,1 0 0 0 0,-1 0 0 0 0,1 0 0 0 0,-1 0 1 0 0,0 0-1 0 0,1 0 0 0 0,-1 0 0 0 0,1 0 0 0 0,-1 0 0 0 0,0 0 0 0 0,1 0 0 0 0,-1 0 0 0 0,1 0 0 0 0,-1 1 0 0 0,0-1 0 0 0,1 0 0 0 0,-1 0 0 0 0,1 0 0 0 0,-1 1 0 0 0,0-1 0 0 0,0 0 0 0 0,1 0 0 0 0,-1 1 0 0 0,0-1 0 0 0,1 0 0 0 0,-1 1 0 0 0,0-1 1 0 0,0 1-1 0 0,0-1 0 0 0,1 0 0 0 0,-1 1 0 0 0,0-1 0 0 0,0 1 0 0 0,1 21-152 0 0,-12 19 69 0 0,-3-1 262 0 0,-3 0 1 0 0,-1-2-1 0 0,-1 0 1 0 0,-3-1-1 0 0,-1-1 0 0 0,-1-1 1 0 0,-2-1-1 0 0,-2-2 1 0 0,0 0-1 0 0,-3-2 1 0 0,0-1-1 0 0,-2-2 1 0 0,-1-1-1 0 0,-1-1 1 0 0,-47 24-1 0 0,79-47-92 0 0,1-1-1 0 0,-1 0 1 0 0,1 1 0 0 0,-1-1 0 0 0,1 0-1 0 0,-1 0 1 0 0,0 0 0 0 0,0-1-1 0 0,1 1 1 0 0,-1-1 0 0 0,0 1 0 0 0,0-1-1 0 0,0 0 1 0 0,-5-1 0 0 0,7 0-58 0 0,0 0 0 0 0,0 0-1 0 0,0 0 1 0 0,0 0 0 0 0,0 0 0 0 0,0-1 0 0 0,0 1 0 0 0,0 0 0 0 0,1-1-1 0 0,-1 1 1 0 0,1-1 0 0 0,-1 1 0 0 0,1-1 0 0 0,-1 1 0 0 0,1-1 0 0 0,0 1-1 0 0,-1-1 1 0 0,1 1 0 0 0,0-1 0 0 0,0 1 0 0 0,0-1 0 0 0,1 1 0 0 0,-1-1-1 0 0,0 1 1 0 0,0-1 0 0 0,1 1 0 0 0,-1-1 0 0 0,2-1 0 0 0,11-59-1032 0 0,3 1 1 0 0,32-82-1 0 0,-45 136 921 0 0,22-61-849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7.017"/>
    </inkml:context>
    <inkml:brush xml:id="br0">
      <inkml:brushProperty name="width" value="0.035" units="cm"/>
      <inkml:brushProperty name="height" value="0.035" units="cm"/>
      <inkml:brushProperty name="color" value="#008C3A"/>
    </inkml:brush>
  </inkml:definitions>
  <inkml:trace contextRef="#ctx0" brushRef="#br0">206 1 4001 0 0,'-3'2'346'0'0,"1"-1"1"0"0,0 1-1 0 0,0 0 1 0 0,0 1-1 0 0,0-1 1 0 0,1 0-1 0 0,-1 0 1 0 0,1 1-1 0 0,-1-1 0 0 0,1 1 1 0 0,0 0-1 0 0,0-1 1 0 0,0 1-1 0 0,0 0 1 0 0,0 3-1 0 0,-11 55 1588 0 0,6-31-1259 0 0,-56 200 724 0 0,28-114-4055 0 0,-26 173 0 0 0,54-215 603 0 0,5-46 1067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7.221"/>
    </inkml:context>
    <inkml:brush xml:id="br0">
      <inkml:brushProperty name="width" value="0.035" units="cm"/>
      <inkml:brushProperty name="height" value="0.035" units="cm"/>
      <inkml:brushProperty name="color" value="#008C3A"/>
    </inkml:brush>
  </inkml:definitions>
  <inkml:trace contextRef="#ctx0" brushRef="#br0">188 3 5041 0 0,'-1'-1'186'0'0,"0"1"-1"0"0,-1 0 1 0 0,1-1-1 0 0,-1 1 1 0 0,1 0-1 0 0,-1 0 1 0 0,1 0-1 0 0,-1 0 1 0 0,1 0-1 0 0,-1 0 1 0 0,1 0-1 0 0,-1 0 1 0 0,1 1-1 0 0,0-1 1 0 0,-1 1-1 0 0,1-1 1 0 0,-1 1-1 0 0,1-1 1 0 0,0 1-1 0 0,-1 0 1 0 0,1 0-1 0 0,0 0 1 0 0,0-1 0 0 0,0 1-1 0 0,0 0 1 0 0,0 1-1 0 0,0-1 1 0 0,0 0-1 0 0,-1 2 1 0 0,-36 38 2551 0 0,37-40-2578 0 0,-40 59 1300 0 0,34-47-1513 0 0,-2 0-1 0 0,0 0 0 0 0,0 0 0 0 0,-20 19 0 0 0,29-32 29 0 0,-1 0-1 0 0,1 0 0 0 0,0 1 1 0 0,0-1-1 0 0,0 0 0 0 0,0 0 0 0 0,0 0 1 0 0,0 0-1 0 0,0 0 0 0 0,0 0 1 0 0,0 0-1 0 0,0 0 0 0 0,0 0 0 0 0,-1 0 1 0 0,1 0-1 0 0,0 0 0 0 0,0 0 1 0 0,0 0-1 0 0,0 0 0 0 0,0 0 0 0 0,0 0 1 0 0,0 0-1 0 0,0 0 0 0 0,0 0 1 0 0,-1 0-1 0 0,1 0 0 0 0,0 0 0 0 0,0 0 1 0 0,0 0-1 0 0,0 0 0 0 0,0 0 1 0 0,0 0-1 0 0,0 0 0 0 0,0 0 0 0 0,0 0 1 0 0,-1 0-1 0 0,1 0 0 0 0,0 0 1 0 0,0 0-1 0 0,0-1 0 0 0,0 1 0 0 0,0 0 1 0 0,0 0-1 0 0,0 0 0 0 0,0 0 1 0 0,0 0-1 0 0,0 0 0 0 0,0 0 0 0 0,0 0 1 0 0,0 0-1 0 0,0 0 0 0 0,0-1 1 0 0,0 1-1 0 0,0 0 0 0 0,0 0 0 0 0,0 0 1 0 0,0 0-1 0 0,0 0 0 0 0,0 0 1 0 0,0 0-1 0 0,0 0 0 0 0,0-1 0 0 0,0 1 1 0 0,0 0-1 0 0,0 0 0 0 0,0 0 1 0 0,0 0-1 0 0,0 0 0 0 0,1-14-1346 0 0,6-15-2064 0 0,2 4-45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7.366"/>
    </inkml:context>
    <inkml:brush xml:id="br0">
      <inkml:brushProperty name="width" value="0.035" units="cm"/>
      <inkml:brushProperty name="height" value="0.035" units="cm"/>
      <inkml:brushProperty name="color" value="#008C3A"/>
    </inkml:brush>
  </inkml:definitions>
  <inkml:trace contextRef="#ctx0" brushRef="#br0">1 54 144 0 0,'23'-47'53'0'0,"-23"46"222"0"0,1-4 2621 0 0,0 16-1820 0 0,-3 0-1148 0 0,0 1 0 0 0,2-1 1 0 0,-1 0-1 0 0,1 1 0 0 0,1-1 1 0 0,0 1-1 0 0,5 21 0 0 0,-1-21-245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2:57.649"/>
    </inkml:context>
    <inkml:brush xml:id="br0">
      <inkml:brushProperty name="width" value="0.035" units="cm"/>
      <inkml:brushProperty name="height" value="0.035" units="cm"/>
      <inkml:brushProperty name="color" value="#008C3A"/>
    </inkml:brush>
  </inkml:definitions>
  <inkml:trace contextRef="#ctx0" brushRef="#br0">504 27 1352 0 0,'-5'-1'8573'0'0,"-18"-4"-7584"0"0,13 1-557 0 0,-1 0-1 0 0,1 1 0 0 0,-1 0 1 0 0,0 1-1 0 0,0 0 0 0 0,1 1 1 0 0,-1 0-1 0 0,0 0 0 0 0,-1 1 0 0 0,1 1 1 0 0,1 0-1 0 0,-18 4 0 0 0,13-1-321 0 0,0 0-1 0 0,0 2 1 0 0,1 0-1 0 0,0 0 0 0 0,0 1 1 0 0,0 1-1 0 0,1 0 1 0 0,-16 14-1 0 0,13-8-189 0 0,0 0-1 0 0,1 1 1 0 0,0 1 0 0 0,2 0 0 0 0,-1 1-1 0 0,2 0 1 0 0,1 1 0 0 0,0 1 0 0 0,1 0-1 0 0,1 0 1 0 0,0 1 0 0 0,2 0-1 0 0,-6 23 1 0 0,12-38 69 0 0,0 1 0 0 0,0-1 0 0 0,0 1 0 0 0,1-1 0 0 0,-1 1 0 0 0,1-1 1 0 0,1 1-1 0 0,-1 0 0 0 0,1-1 0 0 0,0 1 0 0 0,0-1 0 0 0,1 0 0 0 0,-1 1 0 0 0,1-1 0 0 0,1 0 0 0 0,-1 0 0 0 0,1 0 0 0 0,4 7 0 0 0,-3-8-19 0 0,0 0-1 0 0,0 0 1 0 0,0-1 0 0 0,0 0-1 0 0,1 0 1 0 0,-1 0 0 0 0,1-1-1 0 0,0 1 1 0 0,0-1 0 0 0,0 0-1 0 0,0 0 1 0 0,0-1 0 0 0,0 0-1 0 0,0 0 1 0 0,1 0 0 0 0,-1 0-1 0 0,0-1 1 0 0,1 0 0 0 0,7-1-1 0 0,9 0-127 0 0,0-2-1 0 0,-1-1 1 0 0,0-1-1 0 0,0 0 1 0 0,0-2-1 0 0,-1 0 0 0 0,23-12 1 0 0,134-81-1154 0 0,-130 72 624 0 0,34-20-3769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1.967"/>
    </inkml:context>
    <inkml:brush xml:id="br0">
      <inkml:brushProperty name="width" value="0.035" units="cm"/>
      <inkml:brushProperty name="height" value="0.035" units="cm"/>
      <inkml:brushProperty name="color" value="#008C3A"/>
    </inkml:brush>
  </inkml:definitions>
  <inkml:trace contextRef="#ctx0" brushRef="#br0">72 1548 1152 0 0,'-4'0'367'0'0,"0"0"1"0"0,-1 0-1 0 0,1 0 0 0 0,0-1 0 0 0,-1 1 0 0 0,1-1 0 0 0,-6-2 0 0 0,-10-15 6300 0 0,8-6 72 0 0,16-5-5859 0 0,219-655 309 0 0,-167 533-1187 0 0,105-277-17 0 0,-147 395-40 0 0,3-6 3 0 0,-2-1 0 0 0,14-57 0 0 0,-84 282-1566 0 0,48-157 1458 0 0,-79 326-740 0 0,29 7 752 0 0,55-348 193 0 0,2 1 1 0 0,0-1-1 0 0,0 1 0 0 0,5 26 0 0 0,-5-39-39 0 0,1 1 0 0 0,-1 0 0 0 0,0-1 0 0 0,0 1 0 0 0,1 0 0 0 0,-1-1 0 0 0,1 1 0 0 0,0 0 0 0 0,-1-1 0 0 0,1 1 0 0 0,0-1 0 0 0,0 1 0 0 0,0-1-1 0 0,0 0 1 0 0,0 1 0 0 0,0-1 0 0 0,0 0 0 0 0,1 0 0 0 0,-1 1 0 0 0,0-1 0 0 0,1 0 0 0 0,-1-1 0 0 0,1 1 0 0 0,-1 0 0 0 0,1 0 0 0 0,-1 0 0 0 0,1-1 0 0 0,0 1-1 0 0,-1-1 1 0 0,1 1 0 0 0,0-1 0 0 0,-1 0 0 0 0,1 0 0 0 0,0 0 0 0 0,0 0 0 0 0,-1 0 0 0 0,1 0 0 0 0,0 0 0 0 0,-1 0 0 0 0,1-1 0 0 0,0 1 0 0 0,-1-1-1 0 0,1 1 1 0 0,0-1 0 0 0,-1 0 0 0 0,1 1 0 0 0,-1-1 0 0 0,1 0 0 0 0,1-2 0 0 0,10-5 53 0 0,0-1 0 0 0,-1 0 1 0 0,0 0-1 0 0,-1-1 0 0 0,0-1 0 0 0,17-21 1 0 0,51-81 400 0 0,-61 84-367 0 0,14-19-146 0 0,292-486 70 0 0,-278 436-971 0 0,-19 31-6216 0 0,-24 60 2894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2.326"/>
    </inkml:context>
    <inkml:brush xml:id="br0">
      <inkml:brushProperty name="width" value="0.035" units="cm"/>
      <inkml:brushProperty name="height" value="0.035" units="cm"/>
      <inkml:brushProperty name="color" value="#008C3A"/>
    </inkml:brush>
  </inkml:definitions>
  <inkml:trace contextRef="#ctx0" brushRef="#br0">29 970 9362 0 0,'-1'0'35'0'0,"-1"-1"1"0"0,1 1-1 0 0,-1-1 1 0 0,0 0-1 0 0,1 0 0 0 0,0 1 1 0 0,-1-1-1 0 0,1 0 1 0 0,-1-1-1 0 0,1 1 0 0 0,0 0 1 0 0,0 0-1 0 0,0 0 1 0 0,0-1-1 0 0,0 1 0 0 0,0-1 1 0 0,0 1-1 0 0,0-1 1 0 0,0 1-1 0 0,1-1 0 0 0,-1 1 1 0 0,0-1-1 0 0,1 0 0 0 0,0 1 1 0 0,-1-1-1 0 0,1 0 1 0 0,0-2-1 0 0,0-3-102 0 0,1 1 0 0 0,0-1 1 0 0,1 1-1 0 0,-1 0 0 0 0,6-13 0 0 0,-1 3 173 0 0,115-284 4149 0 0,114-126-4697 0 0,-219 399 190 0 0,-10 15 45 0 0,0 1 1 0 0,0 0-1 0 0,2 1 1 0 0,-1-1 0 0 0,1 1-1 0 0,1 0 1 0 0,0 1-1 0 0,0 0 1 0 0,13-9-1 0 0,-22 18 179 0 0,1-1-1 0 0,-1 1 0 0 0,0 0 0 0 0,0 0 1 0 0,0 0-1 0 0,1 0 0 0 0,-1 0 0 0 0,0 0 1 0 0,0 0-1 0 0,0 0 0 0 0,1 0 0 0 0,-1 0 1 0 0,0 0-1 0 0,0 0 0 0 0,1 0 0 0 0,-1 0 1 0 0,0 0-1 0 0,0 0 0 0 0,0 0 0 0 0,1 0 1 0 0,-1 0-1 0 0,0 0 0 0 0,0 0 0 0 0,0 0 1 0 0,1 0-1 0 0,-1 0 0 0 0,0 1 0 0 0,0-1 0 0 0,0 0 1 0 0,1 0-1 0 0,-1 0 0 0 0,0 0 0 0 0,0 0 1 0 0,0 1-1 0 0,0-1 0 0 0,0 0 0 0 0,1 0 1 0 0,-1 0-1 0 0,0 1 0 0 0,0-1 0 0 0,0 0 1 0 0,0 0-1 0 0,3 15-638 0 0,-4 17-86 0 0,-18 91 412 0 0,-62 210 1 0 0,28-130 702 0 0,28-109-96 0 0,11-44 469 0 0,-15 95-1 0 0,28-115-1052 0 0,3-18-2292 0 0,1-6-567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2.527"/>
    </inkml:context>
    <inkml:brush xml:id="br0">
      <inkml:brushProperty name="width" value="0.035" units="cm"/>
      <inkml:brushProperty name="height" value="0.035" units="cm"/>
      <inkml:brushProperty name="color" value="#008C3A"/>
    </inkml:brush>
  </inkml:definitions>
  <inkml:trace contextRef="#ctx0" brushRef="#br0">28 56 7058 0 0,'-2'0'44'0'0,"1"0"1"0"0,0 0 0 0 0,0-1 0 0 0,0 1-1 0 0,-1 0 1 0 0,1 0 0 0 0,0 1 0 0 0,0-1-1 0 0,0 0 1 0 0,0 0 0 0 0,-1 1 0 0 0,1-1-1 0 0,0 0 1 0 0,0 1 0 0 0,0-1 0 0 0,0 1-1 0 0,0 0 1 0 0,0-1 0 0 0,0 1 0 0 0,0 0 0 0 0,0-1-1 0 0,-1 3 1 0 0,22 9 1859 0 0,46 5 685 0 0,-37-14-2223 0 0,0 0-1 0 0,-1-2 0 0 0,1-1 1 0 0,0-1-1 0 0,0-2 1 0 0,36-7-1 0 0,8-7-2522 0 0,84-31 0 0 0,-97 26 511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5.505"/>
    </inkml:context>
    <inkml:brush xml:id="br0">
      <inkml:brushProperty name="width" value="0.035" units="cm"/>
      <inkml:brushProperty name="height" value="0.035" units="cm"/>
      <inkml:brushProperty name="color" value="#FF0066"/>
    </inkml:brush>
  </inkml:definitions>
  <inkml:trace contextRef="#ctx0" brushRef="#br0">1 120 5785 0 0,'21'15'67'0'0,"0"-2"0"0"0,2 0 0 0 0,-1-2 0 0 0,2 0 0 0 0,-1-2-1 0 0,27 8 1 0 0,148 28 684 0 0,-119-34-191 0 0,1-3 0 0 0,-1-4 0 0 0,1-3 0 0 0,128-15-1 0 0,-106 0-240 0 0,-1-5-1 0 0,0-5 0 0 0,108-40 0 0 0,-184 56-766 0 0,0-2 0 0 0,-2-1 0 0 0,1-1 1 0 0,-1 0-1 0 0,-1-2 0 0 0,0-1 0 0 0,23-20 1 0 0,-19 9-2430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2.862"/>
    </inkml:context>
    <inkml:brush xml:id="br0">
      <inkml:brushProperty name="width" value="0.035" units="cm"/>
      <inkml:brushProperty name="height" value="0.035" units="cm"/>
      <inkml:brushProperty name="color" value="#008C3A"/>
    </inkml:brush>
  </inkml:definitions>
  <inkml:trace contextRef="#ctx0" brushRef="#br0">23 2 9362 0 0,'-1'-1'25'0'0,"1"1"0"0"0,-1 0 0 0 0,0 0 0 0 0,1 0 0 0 0,-1 0 0 0 0,0 0 0 0 0,1 0 0 0 0,-1 0 0 0 0,0 0 0 0 0,1 0 0 0 0,-1 0 0 0 0,0 0 0 0 0,1 1 0 0 0,-1-1 0 0 0,0 0 0 0 0,1 0 0 0 0,-1 1 0 0 0,1-1 0 0 0,-1 0 0 0 0,0 1 0 0 0,1-1 0 0 0,-1 1 0 0 0,1-1 0 0 0,-1 1 0 0 0,1-1 0 0 0,-1 1 0 0 0,1-1 0 0 0,0 1 0 0 0,-1-1 0 0 0,1 1 0 0 0,-1-1 0 0 0,1 1 0 0 0,0 0 0 0 0,0-1 0 0 0,-1 2 0 0 0,8 24-429 0 0,-2-11 536 0 0,4 19-276 0 0,-1 0-1 0 0,-2 1 1 0 0,-1 0 0 0 0,-2 0 0 0 0,-1 1-1 0 0,-2-1 1 0 0,-8 59 0 0 0,2-55-1607 0 0,-18 64 0 0 0,15-75-566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3.012"/>
    </inkml:context>
    <inkml:brush xml:id="br0">
      <inkml:brushProperty name="width" value="0.035" units="cm"/>
      <inkml:brushProperty name="height" value="0.035" units="cm"/>
      <inkml:brushProperty name="color" value="#008C3A"/>
    </inkml:brush>
  </inkml:definitions>
  <inkml:trace contextRef="#ctx0" brushRef="#br0">28 405 1352 0 0,'-5'-5'-441'0'0,"-16"-22"2336"0"0,20 26-1646 0 0,1-1 0 0 0,0 1 0 0 0,0-1 0 0 0,0 1 0 0 0,-1 0 0 0 0,1-1 0 0 0,1 1 0 0 0,-1-1 0 0 0,0 1 0 0 0,0-1 0 0 0,1 1 0 0 0,-1-1 0 0 0,0 1 0 0 0,1 0 0 0 0,-1-1 0 0 0,1 1 0 0 0,0 0 0 0 0,0 0 0 0 0,-1-1 0 0 0,1 1 0 0 0,0 0 0 0 0,2-2-1 0 0,5-5 284 0 0,0 0 0 0 0,0 0-1 0 0,1 1 1 0 0,0 0 0 0 0,0 0-1 0 0,1 1 1 0 0,0 0 0 0 0,0 1-1 0 0,17-6 1 0 0,16-5 424 0 0,45-9 0 0 0,-68 20-658 0 0,426-100 1654 0 0,-260 64-2914 0 0,-2-3-3423 0 0,-65 13-1061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4.695"/>
    </inkml:context>
    <inkml:brush xml:id="br0">
      <inkml:brushProperty name="width" value="0.035" units="cm"/>
      <inkml:brushProperty name="height" value="0.035" units="cm"/>
      <inkml:brushProperty name="color" value="#008C3A"/>
    </inkml:brush>
  </inkml:definitions>
  <inkml:trace contextRef="#ctx0" brushRef="#br0">33 1101 776 0 0,'-1'1'179'0'0,"0"-1"0"0"0,0 0 0 0 0,0 0 0 0 0,0 0 0 0 0,0 0 0 0 0,-1 0-1 0 0,1 0 1 0 0,0 0 0 0 0,0 0 0 0 0,0 0 0 0 0,0 0 0 0 0,0-1 0 0 0,0 1 0 0 0,0 0 0 0 0,0-1 0 0 0,0 1-1 0 0,0-1 1 0 0,0 1 0 0 0,0-1 0 0 0,0 0 0 0 0,0 1 0 0 0,0-1 0 0 0,0 0 0 0 0,0 0 0 0 0,1 0 0 0 0,-1 1-1 0 0,0-1 1 0 0,1 0 0 0 0,-1 0 0 0 0,0 0 0 0 0,1 0 0 0 0,-1 0 0 0 0,1 0 0 0 0,0 0 0 0 0,-1 0 0 0 0,1 0-1 0 0,0-1 1 0 0,0 1 0 0 0,0 0 0 0 0,-1 0 0 0 0,1 0 0 0 0,0 0 0 0 0,0 0 0 0 0,1 0 0 0 0,-1-1 0 0 0,0 1-1 0 0,0 0 1 0 0,0 0 0 0 0,1 0 0 0 0,-1 0 0 0 0,1-2 0 0 0,4-8 337 0 0,0 0 0 0 0,0 0 0 0 0,1 1 0 0 0,8-12 0 0 0,-4 7-284 0 0,29-51 596 0 0,164-280 1142 0 0,75-185-3392 0 0,-265 494 1050 0 0,-14 34 148 0 0,-6 22 228 0 0,-224 742-618 0 0,216-665 704 0 0,15-89 4 0 0,-1-1 1 0 0,1 1 0 0 0,0 0 0 0 0,1 0 0 0 0,0 0-1 0 0,0 0 1 0 0,1 0 0 0 0,-1-1 0 0 0,1 1 0 0 0,1-1 0 0 0,4 11-1 0 0,-6-16-64 0 0,-1 0-1 0 0,1 0 1 0 0,-1-1-1 0 0,1 1 1 0 0,0 0-1 0 0,-1 0 1 0 0,1-1-1 0 0,0 1 1 0 0,0 0-1 0 0,-1-1 1 0 0,1 1-1 0 0,0-1 1 0 0,0 1-1 0 0,0-1 1 0 0,0 1-1 0 0,0-1 1 0 0,0 0-1 0 0,-1 0 1 0 0,1 1-1 0 0,0-1 1 0 0,0 0-1 0 0,0 0 1 0 0,0 0-1 0 0,0 0 1 0 0,2 0-1 0 0,27-13 599 0 0,20-35 243 0 0,-46 44-793 0 0,83-94 355 0 0,-5-4 0 0 0,-4-3 0 0 0,69-125 0 0 0,29-59-6529 0 0,-162 264 813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5.214"/>
    </inkml:context>
    <inkml:brush xml:id="br0">
      <inkml:brushProperty name="width" value="0.035" units="cm"/>
      <inkml:brushProperty name="height" value="0.035" units="cm"/>
      <inkml:brushProperty name="color" value="#008C3A"/>
    </inkml:brush>
  </inkml:definitions>
  <inkml:trace contextRef="#ctx0" brushRef="#br0">50 1125 5785 0 0,'-3'3'135'0'0,"-30"31"241"0"0,31-32-287 0 0,1 0 0 0 0,-1-1 0 0 0,1 1 0 0 0,0 0 1 0 0,0 1-1 0 0,0-1 0 0 0,0 0 0 0 0,0 0 0 0 0,1 0 0 0 0,-1 0 0 0 0,0 1 1 0 0,1-1-1 0 0,0 0 0 0 0,0 1 0 0 0,-1-1 0 0 0,1 0 0 0 0,1 0 1 0 0,-1 3-1 0 0,24-41 4044 0 0,156-304 1614 0 0,129-149-5557 0 0,-267 425-482 0 0,3 2 0 0 0,3 2 0 0 0,80-80 0 0 0,-127 139 241 0 0,1-1 0 0 0,-1 1 0 0 0,0 0 0 0 0,0 0 0 0 0,1 0 0 0 0,-1 0 0 0 0,1 0 0 0 0,-1 1 0 0 0,1-1 0 0 0,-1 0 0 0 0,1 0 0 0 0,0 1 0 0 0,-1-1 0 0 0,4 1 0 0 0,-4 0 25 0 0,-1 0 1 0 0,1 0 0 0 0,-1 0-1 0 0,1 0 1 0 0,-1 1 0 0 0,1-1-1 0 0,-1 0 1 0 0,1 1 0 0 0,-1-1 0 0 0,1 0-1 0 0,-1 1 1 0 0,0-1 0 0 0,1 0-1 0 0,-1 1 1 0 0,1-1 0 0 0,-1 1-1 0 0,0-1 1 0 0,0 1 0 0 0,1-1-1 0 0,-1 1 1 0 0,0-1 0 0 0,0 1-1 0 0,1-1 1 0 0,-1 1 0 0 0,0-1 0 0 0,0 1-1 0 0,0-1 1 0 0,0 1 0 0 0,0 0-1 0 0,1 7-77 0 0,-1 0 0 0 0,-1 0 0 0 0,1 0-1 0 0,-4 15 1 0 0,-85 310 1282 0 0,34-147-431 0 0,29-98-493 0 0,12-47-256 0 0,2 1-1 0 0,2-1 0 0 0,2 2 1 0 0,-4 65-1 0 0,12-108-57 0 0,1 28-187 0 0,-1-27 94 0 0,0 0 0 0 0,0 0 0 0 0,0 0 0 0 0,0 0 0 0 0,0-1 0 0 0,0 1 0 0 0,0 0 0 0 0,1 0 0 0 0,-1 0 0 0 0,0 0 0 0 0,1-1 0 0 0,-1 1 0 0 0,0 0 0 0 0,1 0 0 0 0,-1-1 0 0 0,1 1 0 0 0,-1 0 0 0 0,1-1 0 0 0,-1 1 0 0 0,1 0 0 0 0,0-1 0 0 0,-1 1 0 0 0,1-1 0 0 0,0 1 0 0 0,-1-1 0 0 0,2 1 0 0 0,5-3-4582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5.401"/>
    </inkml:context>
    <inkml:brush xml:id="br0">
      <inkml:brushProperty name="width" value="0.035" units="cm"/>
      <inkml:brushProperty name="height" value="0.035" units="cm"/>
      <inkml:brushProperty name="color" value="#008C3A"/>
    </inkml:brush>
  </inkml:definitions>
  <inkml:trace contextRef="#ctx0" brushRef="#br0">0 158 13883 0 0,'7'5'107'0'0,"0"-1"0"0"0,0 1 0 0 0,0-1-1 0 0,1-1 1 0 0,-1 1 0 0 0,16 4 0 0 0,4-2-179 0 0,1-1 0 0 0,-1-2 1 0 0,0 0-1 0 0,1-2 0 0 0,0-1 0 0 0,-1-1 0 0 0,1-2 0 0 0,-1 0 0 0 0,54-15 1 0 0,-39 6-1127 0 0,1-2 0 0 0,-2-2 1 0 0,0-2-1 0 0,-1-1 0 0 0,54-35 1 0 0,-27 3-1089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5.604"/>
    </inkml:context>
    <inkml:brush xml:id="br0">
      <inkml:brushProperty name="width" value="0.035" units="cm"/>
      <inkml:brushProperty name="height" value="0.035" units="cm"/>
      <inkml:brushProperty name="color" value="#008C3A"/>
    </inkml:brush>
  </inkml:definitions>
  <inkml:trace contextRef="#ctx0" brushRef="#br0">291 1 13883 0 0,'-4'1'66'0'0,"1"0"1"0"0,0 0-1 0 0,0 1 0 0 0,0-1 1 0 0,0 1-1 0 0,0 0 1 0 0,0 0-1 0 0,0 0 0 0 0,1 0 1 0 0,-1 0-1 0 0,1 0 0 0 0,-1 1 1 0 0,1-1-1 0 0,0 1 1 0 0,0 0-1 0 0,0 0 0 0 0,1 0 1 0 0,-1 0-1 0 0,-2 5 0 0 0,-30 69 511 0 0,-46 190 152 0 0,0-1-2035 0 0,47-178-3414 0 0,22-56 191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05.792"/>
    </inkml:context>
    <inkml:brush xml:id="br0">
      <inkml:brushProperty name="width" value="0.035" units="cm"/>
      <inkml:brushProperty name="height" value="0.035" units="cm"/>
      <inkml:brushProperty name="color" value="#008C3A"/>
    </inkml:brush>
  </inkml:definitions>
  <inkml:trace contextRef="#ctx0" brushRef="#br0">10 134 5785 0 0,'0'0'96'0'0,"-1"-1"-1"0"0,0 1 1 0 0,0-1 0 0 0,1 0-1 0 0,-1 1 1 0 0,0-1-1 0 0,1 0 1 0 0,-1 1 0 0 0,1-1-1 0 0,-1 0 1 0 0,1 0-1 0 0,0 0 1 0 0,-1 0 0 0 0,1 1-1 0 0,0-1 1 0 0,-1 0-1 0 0,1 0 1 0 0,0 0-1 0 0,0 0 1 0 0,0 0 0 0 0,0 0-1 0 0,0 0 1 0 0,0 0-1 0 0,0 0 1 0 0,0 0 0 0 0,0 0-1 0 0,0 0 1 0 0,0 1-1 0 0,1-1 1 0 0,-1 0 0 0 0,0 0-1 0 0,1 0 1 0 0,-1 0-1 0 0,1 0 1 0 0,0-1 0 0 0,2 1 525 0 0,0-1 0 0 0,1 1 0 0 0,-1-1 1 0 0,0 1-1 0 0,1 0 0 0 0,-1 0 0 0 0,1 0 1 0 0,4 0-1 0 0,7-2-677 0 0,100-16 1332 0 0,2 6 0 0 0,133 0 0 0 0,-43 4-1094 0 0,64-12-1430 0 0,-130 8-4994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47.796"/>
    </inkml:context>
    <inkml:brush xml:id="br0">
      <inkml:brushProperty name="width" value="0.035" units="cm"/>
      <inkml:brushProperty name="height" value="0.035" units="cm"/>
      <inkml:brushProperty name="color" value="#FF0066"/>
    </inkml:brush>
  </inkml:definitions>
  <inkml:trace contextRef="#ctx0" brushRef="#br0">37 472 432 0 0,'3'-3'34'0'0,"1"1"0"0"0,0 0 0 0 0,-1 0 0 0 0,1 0 0 0 0,0 1 0 0 0,0-1-1 0 0,7-1 1 0 0,9-4 71 0 0,-13 2-9 0 0,-8 1 199 0 0,-19 4 623 0 0,-30 11 334 0 0,34-4-1365 0 0,2 2 4190 0 0,26 14-2056 0 0,-6-15-1752 0 0,1-1 0 0 0,0 0 0 0 0,0 0-1 0 0,1 0 1 0 0,0-1 0 0 0,0 0 0 0 0,1 0 0 0 0,-1-1 0 0 0,1 0 0 0 0,0-1 0 0 0,0 0-1 0 0,1 0 1 0 0,-1-1 0 0 0,21 4 0 0 0,4-1 392 0 0,1-2 1 0 0,70 0-1 0 0,-64-6 260 0 0,77-14-1 0 0,-77 9-555 0 0,78-4 1 0 0,120-4-24 0 0,-137 6-71 0 0,99 9-50 0 0,-147 2-191 0 0,1-1-1 0 0,0-3 1 0 0,67-11 0 0 0,127-21 201 0 0,45-9 46 0 0,-43-3-141 0 0,328-18 0 0 0,-345 60-136 0 0,-14 1 0 0 0,347-38 0 0 0,-283 43 0 0 0,-49 2 0 0 0,339-41 0 0 0,-188 8 0 0 0,222-17 244 0 0,-185 12-104 0 0,-348 29-127 0 0,260-14 118 0 0,-77 1-32 0 0,6 0 2 0 0,10-5 1 0 0,5 0 23 0 0,-45 8-111 0 0,54 0 271 0 0,-32 11-489 0 0,71 3 266 0 0,-163 6-62 0 0,179 13 139 0 0,28 0-123 0 0,-120-10-19 0 0,268 2 3 0 0,-271-5 88 0 0,32 1 17 0 0,5 6-118 0 0,20 1 175 0 0,-38 0-252 0 0,41 4 95 0 0,953 56 235 0 0,-783-84-138 0 0,-50-1 62 0 0,-292 14-121 0 0,157 24 0 0 0,318 96-484 0 0,-173-29 1122 0 0,-402-86-717 0 0,139 21-682 0 0,-144-25 567 0 0,0-1 1 0 0,0-1-1 0 0,48-6 0 0 0,-78 5 157 0 0,0 0 0 0 0,0 0 0 0 0,0 0 0 0 0,0 0-1 0 0,0 0 1 0 0,0 0 0 0 0,0 0 0 0 0,0-1 0 0 0,0 1-1 0 0,0 0 1 0 0,0-1 0 0 0,0 1 0 0 0,0 0 0 0 0,0-1-1 0 0,-1 1 1 0 0,1-1 0 0 0,0 0 0 0 0,0 1 0 0 0,0-1 0 0 0,-1 0-1 0 0,1 1 1 0 0,0-1 0 0 0,-1 0 0 0 0,1 0 0 0 0,-1 0-1 0 0,1 1 1 0 0,-1-1 0 0 0,1 0 0 0 0,-1 0 0 0 0,0 0-1 0 0,1 0 1 0 0,-1 0 0 0 0,0 0 0 0 0,0-2 0 0 0,0 0-1 0 0,-1 0 1 0 0,1 0 0 0 0,-1 0-1 0 0,0 0 1 0 0,-1 0 0 0 0,1 0-1 0 0,0 0 1 0 0,-1 0 0 0 0,1 1 0 0 0,-1-1-1 0 0,-2-2 1 0 0,-7-9 124 0 0,-1 1 1 0 0,1 1-1 0 0,-19-15 1 0 0,6 10-117 0 0,-1 1 1 0 0,0 1 0 0 0,-1 1-1 0 0,0 1 1 0 0,-45-15-1 0 0,-144-31-979 0 0,152 44 508 0 0,18 4 398 0 0,-1 2 0 0 0,-1 3 0 0 0,1 1 0 0 0,-1 2 0 0 0,-54 4 1 0 0,100-1 54 0 0,1-1 1 0 0,-1 1 0 0 0,1 0-1 0 0,-1 0 1 0 0,1 0 0 0 0,-1 0-1 0 0,1 0 1 0 0,0 0 0 0 0,-1 0 0 0 0,1 1-1 0 0,-1-1 1 0 0,1 0 0 0 0,-1 0-1 0 0,1 0 1 0 0,-1 0 0 0 0,1 1-1 0 0,0-1 1 0 0,-1 0 0 0 0,1 0 0 0 0,-1 1-1 0 0,1-1 1 0 0,0 0 0 0 0,-1 1-1 0 0,1-1 1 0 0,0 0 0 0 0,0 1-1 0 0,-1-1 1 0 0,1 0 0 0 0,0 1 0 0 0,0-1-1 0 0,-1 1 1 0 0,1-1 0 0 0,0 0-1 0 0,0 1 1 0 0,0-1 0 0 0,0 1-1 0 0,-1 0 1 0 0,12 17-16 0 0,24 13 30 0 0,-13-15-1 0 0,1-2-1 0 0,0-1 1 0 0,1-1-1 0 0,30 12 1 0 0,109 30 183 0 0,-67-24-50 0 0,10 4 326 0 0,-11-3-455 0 0,134 60-1 0 0,-226-89-13 0 0,1-1-1 0 0,-1 1 1 0 0,-1-1-1 0 0,1 1 1 0 0,0 0-1 0 0,0 0 1 0 0,-1 0-1 0 0,1 1 1 0 0,-1-1-1 0 0,0 0 1 0 0,1 1-1 0 0,-1 0 1 0 0,0-1-1 0 0,-1 1 1 0 0,3 3-1 0 0,-4-5 1 0 0,0 0 0 0 0,0 0 0 0 0,1 0-1 0 0,-1 0 1 0 0,0 0 0 0 0,0 0 0 0 0,0 0-1 0 0,0 0 1 0 0,0 0 0 0 0,-1 0 0 0 0,1 0-1 0 0,0 0 1 0 0,0 0 0 0 0,-1 0-1 0 0,1 0 1 0 0,0 0 0 0 0,-1 0 0 0 0,1-1-1 0 0,-1 1 1 0 0,0 1 0 0 0,-1 0 0 0 0,0 0-1 0 0,0 0 1 0 0,0 0 0 0 0,-1 0 0 0 0,1 0-1 0 0,0-1 1 0 0,-1 1 0 0 0,1-1 0 0 0,-6 3-1 0 0,-31 9-159 0 0,-1-2-1 0 0,0-1 1 0 0,0-3-1 0 0,-1-1 0 0 0,-60 2 1 0 0,27-2-134 0 0,-69 7-1516 0 0,-17 2-4557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1.953"/>
    </inkml:context>
    <inkml:brush xml:id="br0">
      <inkml:brushProperty name="width" value="0.035" units="cm"/>
      <inkml:brushProperty name="height" value="0.035" units="cm"/>
      <inkml:brushProperty name="color" value="#FF0066"/>
    </inkml:brush>
  </inkml:definitions>
  <inkml:trace contextRef="#ctx0" brushRef="#br0">1114 2604 2272 0 0,'0'0'22'0'0,"-1"0"-1"0"0,1 0 0 0 0,0 0 0 0 0,0 0 0 0 0,0 0 0 0 0,0 0 0 0 0,-1-1 0 0 0,1 1 0 0 0,0 0 1 0 0,0 0-1 0 0,0 0 0 0 0,-1 0 0 0 0,1 0 0 0 0,0 0 0 0 0,0 0 0 0 0,0 0 0 0 0,0 0 0 0 0,-1 0 0 0 0,1 0 1 0 0,0 0-1 0 0,0 0 0 0 0,0 0 0 0 0,-1 0 0 0 0,1 0 0 0 0,0 1 0 0 0,0-1 0 0 0,0 0 0 0 0,-1 0 1 0 0,1 0-1 0 0,0 0 0 0 0,0 0 0 0 0,0 0 0 0 0,0 0 0 0 0,0 1 0 0 0,-1-1 0 0 0,1 0 0 0 0,0 0 0 0 0,0 0 1 0 0,0 0-1 0 0,0 0 0 0 0,0 1 0 0 0,0-1 0 0 0,0 0 0 0 0,0 0 0 0 0,-1 0 0 0 0,1 1 0 0 0,0-1 1 0 0,0 0-1 0 0,0 0 0 0 0,0 0 0 0 0,0 0 0 0 0,0 1 0 0 0,0-1 0 0 0,2 18 292 0 0,10 16-14 0 0,5-3-120 0 0,2-1 0 0 0,1 0 0 0 0,2-2 0 0 0,0 0 0 0 0,2-2 0 0 0,1 0 0 0 0,1-2 1 0 0,1-1-1 0 0,1-1 0 0 0,1-1 0 0 0,1-2 0 0 0,0-1 0 0 0,2-1 0 0 0,0-2 0 0 0,49 17 0 0 0,47 4 869 0 0,201 28 0 0 0,138-11 246 0 0,-4 0-675 0 0,755 170 2790 0 0,-1214-222-3404 0 0,674 123 897 0 0,-117-24-881 0 0,484 80-146 0 0,12-88 636 0 0,281-136 293 0 0,-7-110-65 0 0,-342-21-657 0 0,-859 146-44 0 0,323-81 232 0 0,-91 11-137 0 0,148-44 150 0 0,-12-32-129 0 0,-338 100 69 0 0,224-143 0 0 0,-360 203-205 0 0,35-21-63 0 0,-3-2-1 0 0,0-3 1 0 0,-3-2-1 0 0,-2-3 1 0 0,-2-2-1 0 0,75-93 1 0 0,-101 111 69 0 0,-2-1 0 0 0,-1 0-1 0 0,-2-2 1 0 0,-1 0 0 0 0,-2-2 0 0 0,-1 1-1 0 0,-1-2 1 0 0,-2 1 0 0 0,-2-2 0 0 0,-1 1-1 0 0,-2-1 1 0 0,-1 0 0 0 0,-2-72 0 0 0,-7 56-12 0 0,-3-1 0 0 0,-2 1-1 0 0,-2 0 1 0 0,-3 1 0 0 0,-2 0 0 0 0,-2 2 0 0 0,-30-61 0 0 0,12 42-106 0 0,-3 1-1 0 0,-2 2 1 0 0,-4 2 0 0 0,-73-82 0 0 0,66 91 144 0 0,-2 2 0 0 0,-3 2 0 0 0,-2 3 0 0 0,-128-80 0 0 0,93 76-117 0 0,-2 4 1 0 0,-199-69-1 0 0,58 43-287 0 0,-2 10 0 0 0,-2 10 0 0 0,-3 12 0 0 0,-408-20 1 0 0,-780 9 299 0 0,-379 58 1120 0 0,1253 6-230 0 0,-418-18-1424 0 0,-440 15 800 0 0,737 45-65 0 0,8 57 158 0 0,496-71-370 0 0,-679 162 35 0 0,16 58-7 0 0,342-58-101 0 0,324-129 116 0 0,63-26 22 0 0,2 4 0 0 0,3 6 0 0 0,2 4 0 0 0,2 4 0 0 0,-96 82 0 0 0,-60 85-36 0 0,221-193 29 0 0,0 1-1 0 0,3 2 1 0 0,2 1 0 0 0,-41 74 0 0 0,40-54-52 0 0,3 1 1 0 0,2 2-1 0 0,4 0 1 0 0,-18 82 0 0 0,30-95 11 0 0,2 1 1 0 0,2-1 0 0 0,3 1 0 0 0,1 0-1 0 0,4 0 1 0 0,8 58 0 0 0,-7-86 42 0 0,3 1 0 0 0,0-1 1 0 0,1 0-1 0 0,1-1 0 0 0,2 0 1 0 0,0 0-1 0 0,2-1 0 0 0,0 0 1 0 0,2-1-1 0 0,19 25 0 0 0,-11-22 29 0 0,0-2 0 0 0,1 0 0 0 0,1-1 1 0 0,1-2-1 0 0,1-1 0 0 0,1 0 0 0 0,52 26 0 0 0,2-8 121 0 0,0-3 0 0 0,3-4 0 0 0,0-3 0 0 0,129 23 0 0 0,-24-20 55 0 0,192 5 1 0 0,585-35 413 0 0,-483-34-1701 0 0,-4-14-4525 0 0,-325 31 150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17.607"/>
    </inkml:context>
    <inkml:brush xml:id="br0">
      <inkml:brushProperty name="width" value="0.035" units="cm"/>
      <inkml:brushProperty name="height" value="0.035" units="cm"/>
      <inkml:brushProperty name="color" value="#FF0066"/>
    </inkml:brush>
  </inkml:definitions>
  <inkml:trace contextRef="#ctx0" brushRef="#br0">394 104 2529 0 0,'-8'-6'303'0'0,"-3"-3"645"0"0,0 0-1 0 0,0 0 1 0 0,1-1-1 0 0,0-1 1 0 0,1 0-1 0 0,-12-17 1 0 0,27 28 2434 0 0,-5 0-3290 0 0,0 1-1 0 0,0 0 1 0 0,-1-1-1 0 0,1 1 0 0 0,0 0 1 0 0,-1-1-1 0 0,1 1 0 0 0,-1 0 1 0 0,1 0-1 0 0,-1 0 0 0 0,1 0 1 0 0,-1 0-1 0 0,1 0 0 0 0,-1-1 1 0 0,0 1-1 0 0,1 0 0 0 0,-1 0 1 0 0,0 2-1 0 0,2 18 326 0 0,-1 1 1 0 0,-1 0-1 0 0,0 0 0 0 0,-2 0 1 0 0,-1-1-1 0 0,-9 38 0 0 0,-46 132-408 0 0,53-178 42 0 0,-20 58-76 0 0,-40 79 0 0 0,52-124 128 0 0,-2 0 1 0 0,-1 0-1 0 0,0-2 1 0 0,-2 0-1 0 0,-41 42 1 0 0,58-65-89 0 0,1-1 0 0 0,0 1 1 0 0,0-1-1 0 0,-1 1 0 0 0,1-1 1 0 0,0 1-1 0 0,-1-1 1 0 0,1 0-1 0 0,0 1 0 0 0,-1-1 1 0 0,1 0-1 0 0,-1 1 0 0 0,1-1 1 0 0,-1 0-1 0 0,1 0 1 0 0,-1 1-1 0 0,1-1 0 0 0,-1 0 1 0 0,1 0-1 0 0,-1 0 0 0 0,1 0 1 0 0,-1 1-1 0 0,1-1 1 0 0,-1 0-1 0 0,1 0 0 0 0,-1 0 1 0 0,1 0-1 0 0,-1 0 0 0 0,1 0 1 0 0,-2-1-1 0 0,3-16 207 0 0,18-36-90 0 0,-16 44-77 0 0,49-132 5 0 0,56-141 144 0 0,-84 231-174 0 0,1 1 0 0 0,3 1 0 0 0,47-63 0 0 0,-60 89-44 0 0,-12 18 9 0 0,0 0 0 0 0,0 0 0 0 0,0 0-1 0 0,1 1 1 0 0,0-1 0 0 0,0 1-1 0 0,0 0 1 0 0,0 0 0 0 0,1 0-1 0 0,7-5 1 0 0,-11 9 0 0 0,0 0-1 0 0,0 1 0 0 0,-1-1 1 0 0,1 0-1 0 0,0 1 1 0 0,0-1-1 0 0,0 0 0 0 0,-1 1 1 0 0,1-1-1 0 0,0 1 1 0 0,-1-1-1 0 0,1 1 0 0 0,0 0 1 0 0,-1-1-1 0 0,1 1 1 0 0,-1 0-1 0 0,1-1 0 0 0,-1 1 1 0 0,1 0-1 0 0,-1-1 1 0 0,1 1-1 0 0,-1 0 0 0 0,0 0 1 0 0,1 0-1 0 0,-1 0 0 0 0,0-1 1 0 0,0 1-1 0 0,0 0 1 0 0,1 0-1 0 0,-1 0 0 0 0,0 0 1 0 0,0 0-1 0 0,0-1 1 0 0,-1 3-1 0 0,4 33-254 0 0,-12 40 102 0 0,6-65 134 0 0,1 0 1 0 0,0 0 0 0 0,0 0-1 0 0,1 1 1 0 0,1-1-1 0 0,0 0 1 0 0,1 0 0 0 0,0 1-1 0 0,4 18 1 0 0,-4-28 14 0 0,0 0 1 0 0,0 0 0 0 0,1 0-1 0 0,-1 0 1 0 0,0 0-1 0 0,1-1 1 0 0,-1 1-1 0 0,1 0 1 0 0,0-1-1 0 0,0 1 1 0 0,-1-1-1 0 0,1 0 1 0 0,0 1-1 0 0,0-1 1 0 0,0 0-1 0 0,0 0 1 0 0,0 0-1 0 0,1-1 1 0 0,-1 1-1 0 0,0 0 1 0 0,0-1-1 0 0,0 0 1 0 0,1 1-1 0 0,-1-1 1 0 0,0 0-1 0 0,1 0 1 0 0,-1 0-1 0 0,0 0 1 0 0,0-1-1 0 0,1 1 1 0 0,-1-1 0 0 0,0 1-1 0 0,0-1 1 0 0,5-2-1 0 0,9-2-89 0 0,0-1 0 0 0,-1-1 1 0 0,23-13-1 0 0,-31 16 79 0 0,3-1-6 0 0,50-28-47 0 0,70-27 0 0 0,-111 53 61 0 0,0 0 0 0 0,0 2-1 0 0,0 0 1 0 0,1 1 0 0 0,-1 1 0 0 0,1 0 0 0 0,0 2 0 0 0,31 1 0 0 0,-48 0-5 0 0,-1 0 1 0 0,1 1-1 0 0,0-1 1 0 0,-1 0-1 0 0,1 1 0 0 0,-1-1 1 0 0,1 1-1 0 0,-1 0 1 0 0,1 0-1 0 0,-1 0 1 0 0,0 0-1 0 0,1 0 1 0 0,-1 1-1 0 0,0-1 1 0 0,0 1-1 0 0,0-1 0 0 0,0 1 1 0 0,0 0-1 0 0,0 0 1 0 0,-1-1-1 0 0,1 1 1 0 0,1 3-1 0 0,-2-2-34 0 0,0 0 0 0 0,-1-1 0 0 0,1 1 0 0 0,-1 0 0 0 0,1 0 0 0 0,-1 0 0 0 0,0 0 0 0 0,0 0 0 0 0,0 0 0 0 0,-1 0 0 0 0,1 0 0 0 0,-1 0 0 0 0,0-1 0 0 0,1 1 0 0 0,-1 0 0 0 0,-2 3 0 0 0,-4 9-96 0 0,-1 0-1 0 0,-1 0 1 0 0,0-1 0 0 0,-1 0-1 0 0,-16 16 1 0 0,-20 19 205 0 0,-3-3 0 0 0,-2-2 0 0 0,-62 42 0 0 0,-178 100 1580 0 0,259-166-1485 0 0,-55 30 410 0 0,80-46-545 0 0,-1 0 1 0 0,0-1-1 0 0,0 0 1 0 0,0 0-1 0 0,0-1 1 0 0,-1 0-1 0 0,1-1 1 0 0,-17 1 0 0 0,23-2-193 0 0,-1-1 0 0 0,0 0 0 0 0,1 0 0 0 0,-1 0 0 0 0,1-1 0 0 0,-1 1 0 0 0,1 0 0 0 0,0-1 0 0 0,-1 1 0 0 0,1-1 0 0 0,0 0 0 0 0,0 0 0 0 0,0 0 0 0 0,0 0 0 0 0,1 0 0 0 0,-1 0 0 0 0,0-1 0 0 0,1 1 0 0 0,0-1 0 0 0,-1 1 0 0 0,1-1 0 0 0,0 1 0 0 0,0-1 0 0 0,1 0 0 0 0,-1 1 0 0 0,0-1 0 0 0,1-3 0 0 0,-7-20-4868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6.718"/>
    </inkml:context>
    <inkml:brush xml:id="br0">
      <inkml:brushProperty name="width" value="0.035" units="cm"/>
      <inkml:brushProperty name="height" value="0.035" units="cm"/>
      <inkml:brushProperty name="color" value="#FF0066"/>
    </inkml:brush>
  </inkml:definitions>
  <inkml:trace contextRef="#ctx0" brushRef="#br0">252 240 3081 0 0,'-1'0'29'0'0,"0"1"1"0"0,1 0 0 0 0,-1-1 0 0 0,1 1 0 0 0,-1 0 0 0 0,1 0-1 0 0,-1-1 1 0 0,1 1 0 0 0,-1 0 0 0 0,1 0 0 0 0,0 0 0 0 0,-1 0-1 0 0,1 0 1 0 0,0 0 0 0 0,0-1 0 0 0,0 1 0 0 0,0 0 0 0 0,0 0-1 0 0,0 0 1 0 0,0 0 0 0 0,0 0 0 0 0,0 0 0 0 0,0 0 0 0 0,0 0-1 0 0,1 0 1 0 0,3 43 1066 0 0,-1-21-407 0 0,-3 20-284 0 0,-1 0 1 0 0,-2 0-1 0 0,-3-1 0 0 0,-13 57 0 0 0,-59 166 396 0 0,8-34-339 0 0,44-126-419 0 0,-17 155 0 0 0,39-219-81 0 0,2 0-1 0 0,1 1 1 0 0,3-1-1 0 0,1 0 1 0 0,2 0 0 0 0,21 79-1 0 0,-24-111-12 0 0,1 1 1 0 0,0-1-1 0 0,1 0 0 0 0,0 0 0 0 0,1-1 0 0 0,-1 1 0 0 0,2-1 1 0 0,-1 0-1 0 0,1 0 0 0 0,0-1 0 0 0,1 0 0 0 0,0 0 1 0 0,0 0-1 0 0,1-1 0 0 0,-1 0 0 0 0,1 0 0 0 0,0-1 1 0 0,1 0-1 0 0,-1-1 0 0 0,1 0 0 0 0,0 0 0 0 0,0-1 0 0 0,1 0 1 0 0,-1 0-1 0 0,1-1 0 0 0,-1 0 0 0 0,1-1 0 0 0,17 0 1 0 0,8-1 126 0 0,1-1 0 0 0,-1-2 0 0 0,49-11 1 0 0,104-34 690 0 0,-136 34-567 0 0,183-59 683 0 0,62-17-702 0 0,-178 60-382 0 0,112-24-670 0 0,-228 54 892 0 0,-1-1 0 0 0,1 1 1 0 0,-1-1-1 0 0,1 1 0 0 0,-1 0 1 0 0,0 0-1 0 0,1 0 0 0 0,-1 0 0 0 0,1 1 1 0 0,-1-1-1 0 0,5 2 0 0 0,-5 7 763 0 0,-14 8 185 0 0,2-7-499 0 0,-1 1-1 0 0,0-1 1 0 0,0-1-1 0 0,-1 0 0 0 0,0-1 1 0 0,-1 0-1 0 0,-23 11 1 0 0,31-17-396 0 0,1 0 1 0 0,-1-1 0 0 0,1 1 0 0 0,-1-1 0 0 0,0 0-1 0 0,1 0 1 0 0,-1 0 0 0 0,0-1 0 0 0,0 0-1 0 0,0 0 1 0 0,1 0 0 0 0,-1 0 0 0 0,0-1 0 0 0,0 0-1 0 0,0 0 1 0 0,1 0 0 0 0,-1 0 0 0 0,1-1-1 0 0,-1 0 1 0 0,1 0 0 0 0,0 0 0 0 0,-1 0 0 0 0,1-1-1 0 0,0 0 1 0 0,1 0 0 0 0,-1 0 0 0 0,-5-5 0 0 0,-5-9 48 0 0,0-1 1 0 0,2 0 0 0 0,0-1-1 0 0,1-1 1 0 0,1 1 0 0 0,-9-26 0 0 0,-37-129 554 0 0,36 84-917 0 0,3-1 0 0 0,5 0 0 0 0,-1-94 0 0 0,21-276-943 0 0,8 297 294 0 0,-7 91-248 0 0,-1-99 1 0 0,-8 164 1036 0 0,-1 0 0 0 0,0 1 1 0 0,0-1-1 0 0,-1 0 0 0 0,1 1 0 0 0,-2-1 1 0 0,1 1-1 0 0,-5-9 0 0 0,7 15 98 0 0,-1-1-1 0 0,0 1 1 0 0,0-1-1 0 0,0 1 1 0 0,0 0-1 0 0,0-1 1 0 0,0 1-1 0 0,0 0 1 0 0,-1 0-1 0 0,1 0 1 0 0,0 0-1 0 0,-1 0 1 0 0,1 0 0 0 0,0 0-1 0 0,-1 0 1 0 0,1 0-1 0 0,-1 1 1 0 0,0-1-1 0 0,1 1 1 0 0,-1-1-1 0 0,0 1 1 0 0,1 0-1 0 0,-1-1 1 0 0,0 1-1 0 0,1 0 1 0 0,-1 0-1 0 0,0 0 1 0 0,1 0-1 0 0,-1 1 1 0 0,0-1-1 0 0,1 0 1 0 0,-1 1-1 0 0,0-1 1 0 0,1 1-1 0 0,-1-1 1 0 0,1 1-1 0 0,-1 0 1 0 0,1 0-1 0 0,-1 0 1 0 0,1 0-1 0 0,0 0 1 0 0,-3 2-1 0 0,-19 14-83 0 0,1 1-1 0 0,-22 22 0 0 0,27-22 53 0 0,-2-2 0 0 0,0 0 0 0 0,-34 22 0 0 0,-1-11 590 0 0,-2-3-1 0 0,0-2 1 0 0,-104 25-1 0 0,-65 25 439 0 0,214-68-1078 0 0,1 0-1 0 0,-1 1 1 0 0,1 1 0 0 0,1 0 0 0 0,-1 0 0 0 0,1 1-1 0 0,0 0 1 0 0,-10 10 0 0 0,13-10-295 0 0,0 1-1 0 0,1 0 1 0 0,-1 0-1 0 0,2 0 1 0 0,-1 0-1 0 0,1 1 1 0 0,0 0-1 0 0,1 0 1 0 0,0 0-1 0 0,-2 13 1 0 0,-2 15-3271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16.025"/>
    </inkml:context>
    <inkml:brush xml:id="br0">
      <inkml:brushProperty name="width" value="0.035" units="cm"/>
      <inkml:brushProperty name="height" value="0.035" units="cm"/>
      <inkml:brushProperty name="color" value="#FF0066"/>
    </inkml:brush>
  </inkml:definitions>
  <inkml:trace contextRef="#ctx0" brushRef="#br0">13 1088 12099 0 0,'-2'-3'103'0'0,"0"-1"0"0"0,0 0 0 0 0,1 0 0 0 0,-1 0 0 0 0,1 0 0 0 0,0 0 0 0 0,1 0 0 0 0,-1 0 0 0 0,1 0 0 0 0,-1 0 0 0 0,1-1 0 0 0,1 1 0 0 0,-1 0 0 0 0,0 0 0 0 0,1 0 0 0 0,0 0 0 0 0,0 0 0 0 0,0 0 0 0 0,3-7 0 0 0,2-4-26 0 0,1-1 0 0 0,1 1 0 0 0,14-23 0 0 0,-3 7 1 0 0,-2-2-1 0 0,-1 0 1 0 0,-1-1-1 0 0,18-66 1 0 0,22-150 1017 0 0,-49 220-964 0 0,12-122 103 0 0,-15 107-151 0 0,2 1 0 0 0,17-71 0 0 0,-21 112-124 0 0,-1 0 0 0 0,1 1 0 0 0,0-1 0 0 0,0 0 1 0 0,0 1-1 0 0,1-1 0 0 0,-1 0 0 0 0,1 1 1 0 0,-1 0-1 0 0,1-1 0 0 0,0 1 0 0 0,0 0 1 0 0,0 0-1 0 0,0 0 0 0 0,0 0 0 0 0,0 0 0 0 0,0 1 1 0 0,1-1-1 0 0,-1 1 0 0 0,5-3 0 0 0,-5 4 0 0 0,0 0-1 0 0,1 0 0 0 0,-1 0 0 0 0,0 0 0 0 0,0 0 1 0 0,1 0-1 0 0,-1 0 0 0 0,0 1 0 0 0,0-1 0 0 0,1 1 1 0 0,-1 0-1 0 0,0 0 0 0 0,0-1 0 0 0,0 1 1 0 0,0 1-1 0 0,0-1 0 0 0,0 0 0 0 0,0 0 0 0 0,-1 1 1 0 0,1-1-1 0 0,0 1 0 0 0,-1 0 0 0 0,1-1 0 0 0,-1 1 1 0 0,1 0-1 0 0,1 3 0 0 0,6 9-238 0 0,0 1 1 0 0,0 0-1 0 0,-1 1 0 0 0,-1 0 0 0 0,-1 1 1 0 0,0-1-1 0 0,-2 1 0 0 0,1 0 0 0 0,2 33 1 0 0,-1 14-46 0 0,-3 82 1 0 0,-3-142 313 0 0,-18 250-137 0 0,1 13 216 0 0,18-257-130 0 0,0 0-1 0 0,1 0 1 0 0,0-1-1 0 0,6 18 1 0 0,-8-26-24 0 0,1 1 1 0 0,0 0 0 0 0,0 0 0 0 0,0 0-1 0 0,0 0 1 0 0,0-1 0 0 0,0 1-1 0 0,0 0 1 0 0,0-1 0 0 0,1 1 0 0 0,-1-1-1 0 0,1 0 1 0 0,1 2 0 0 0,-2-2 24 0 0,0-1 0 0 0,0 0-1 0 0,0 0 1 0 0,0 0 0 0 0,0 0 0 0 0,0 0 0 0 0,0 1-1 0 0,0-2 1 0 0,-1 1 0 0 0,1 0 0 0 0,0 0 0 0 0,0 0-1 0 0,0 0 1 0 0,0-1 0 0 0,0 1 0 0 0,0 0 0 0 0,-1-1-1 0 0,1 1 1 0 0,0 0 0 0 0,0-1 0 0 0,0 1 0 0 0,-1-1-1 0 0,1 0 1 0 0,0 1 0 0 0,-1-1 0 0 0,1 0 0 0 0,0 1-1 0 0,-1-1 1 0 0,1 0 0 0 0,-1 1 0 0 0,1-2 0 0 0,10-17 29 0 0,-1-10 32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3:16.202"/>
    </inkml:context>
    <inkml:brush xml:id="br0">
      <inkml:brushProperty name="width" value="0.035" units="cm"/>
      <inkml:brushProperty name="height" value="0.035" units="cm"/>
      <inkml:brushProperty name="color" value="#FF0066"/>
    </inkml:brush>
  </inkml:definitions>
  <inkml:trace contextRef="#ctx0" brushRef="#br0">6 154 9906 0 0,'0'1'51'0'0,"-1"0"0"0"0,0 0 0 0 0,1 0 0 0 0,-1 0-1 0 0,1 0 1 0 0,0 0 0 0 0,-1-1 0 0 0,1 1 0 0 0,0 0 0 0 0,-1 0 0 0 0,1 1 0 0 0,0-1 0 0 0,0 0-1 0 0,0 0 1 0 0,0 0 0 0 0,0 0 0 0 0,0 0 0 0 0,0 0 0 0 0,0 0 0 0 0,1 0 0 0 0,-1 0-1 0 0,0 0 1 0 0,1 2 0 0 0,19 25 710 0 0,-11-20-474 0 0,0 0-1 0 0,1 0 0 0 0,18 10 0 0 0,-13-11-32 0 0,1 0 0 0 0,0-1-1 0 0,0 0 1 0 0,1-2-1 0 0,-1 0 1 0 0,1-1 0 0 0,0 0-1 0 0,0-1 1 0 0,28-1-1 0 0,10-3 282 0 0,91-16 1 0 0,-47-1-320 0 0,149-49 1 0 0,88-56-1720 0 0,-189 63 768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14.002"/>
    </inkml:context>
    <inkml:brush xml:id="br0">
      <inkml:brushProperty name="width" value="0.035" units="cm"/>
      <inkml:brushProperty name="height" value="0.035" units="cm"/>
      <inkml:brushProperty name="color" value="#FF0066"/>
    </inkml:brush>
  </inkml:definitions>
  <inkml:trace contextRef="#ctx0" brushRef="#br0">350 6854 288 0 0,'-6'-5'79'0'0,"0"1"-1"0"0,0 0 1 0 0,0 0-1 0 0,0 1 1 0 0,-1 0 0 0 0,0 0-1 0 0,0 0 1 0 0,1 1-1 0 0,-1 0 1 0 0,-1 0 0 0 0,1 1-1 0 0,0 0 1 0 0,0 0-1 0 0,0 1 1 0 0,-1 0-1 0 0,1 0 1 0 0,0 1 0 0 0,0 0-1 0 0,-1 0 1 0 0,-12 4-1 0 0,11-1 48 0 0,-1 0 0 0 0,1 1-1 0 0,0 0 1 0 0,0 0-1 0 0,0 1 1 0 0,1 0 0 0 0,0 1-1 0 0,0 0 1 0 0,0 0-1 0 0,1 0 1 0 0,0 1 0 0 0,1 0-1 0 0,-11 17 1 0 0,7-9 43 0 0,0 2-1 0 0,2-1 1 0 0,0 1 0 0 0,0 0 0 0 0,2 1 0 0 0,0 0 0 0 0,-3 20 0 0 0,8-32-53 0 0,0 1 1 0 0,0 0 0 0 0,0 0-1 0 0,1 0 1 0 0,1 0 0 0 0,-1 0-1 0 0,1-1 1 0 0,0 1 0 0 0,1 0-1 0 0,0 0 1 0 0,0-1 0 0 0,1 1-1 0 0,0-1 1 0 0,0 0 0 0 0,0 0-1 0 0,1 0 1 0 0,0 0 0 0 0,1-1-1 0 0,-1 1 1 0 0,8 6 0 0 0,3 2 269 0 0,1 0 1 0 0,1 0 0 0 0,0-2 0 0 0,1 0-1 0 0,1-1 1 0 0,0-1 0 0 0,0-1 0 0 0,1-1-1 0 0,34 12 1 0 0,1-7 127 0 0,2-2 0 0 0,-1-2 0 0 0,71 3 1 0 0,41 9 311 0 0,-109-12-584 0 0,1-2-1 0 0,108-1 1 0 0,226-11 1098 0 0,16 0-799 0 0,800-123 1021 0 0,-794 40-1211 0 0,-222 43-234 0 0,-80 21 132 0 0,-42 10-163 0 0,0-3 0 0 0,73-27 0 0 0,465-247 684 0 0,-420 191-723 0 0,443-257 256 0 0,-36-19 129 0 0,-340 181-236 0 0,-19 13 34 0 0,122-99-44 0 0,-80 56-96 0 0,246-201 320 0 0,-54 41-60 0 0,-247 204-353 0 0,105-77 79 0 0,357-238 31 0 0,506-461 297 0 0,-785 625-287 0 0,-211 177-138 0 0,191-120 17 0 0,-86 65 24 0 0,333-201-48 0 0,-317 214-59 0 0,-193 121 101 0 0,-44 27-338 0 0,107-80 0 0 0,-166 110 214 0 0,-1-1 0 0 0,-1 0 0 0 0,0-2 0 0 0,-1 0 0 0 0,-2-1 0 0 0,0-1 0 0 0,-1 0 0 0 0,-1-1 0 0 0,13-31 1 0 0,-22 41 39 0 0,-1 0 0 0 0,0-1 0 0 0,-1 0 0 0 0,0 0 0 0 0,-1 0 0 0 0,-1-1 0 0 0,-1 1 0 0 0,0-31 0 0 0,-1 38-84 0 0,-1 1 1 0 0,0-1-1 0 0,-1 1 1 0 0,0-1-1 0 0,0 1 1 0 0,0 0-1 0 0,-1 0 1 0 0,0 0-1 0 0,-1 0 0 0 0,1 0 1 0 0,-1 1-1 0 0,-1 0 1 0 0,1-1-1 0 0,-1 2 1 0 0,0-1-1 0 0,0 0 1 0 0,-1 1-1 0 0,0 0 0 0 0,0 0 1 0 0,-7-4-1 0 0,-1 2-716 0 0,0-1 0 0 0,-1 2 0 0 0,0 0 0 0 0,-1 1 0 0 0,1 0 0 0 0,-1 1 0 0 0,0 1 0 0 0,0 0 0 0 0,-21 0 0 0 0,-8 1-2675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14.359"/>
    </inkml:context>
    <inkml:brush xml:id="br0">
      <inkml:brushProperty name="width" value="0.035" units="cm"/>
      <inkml:brushProperty name="height" value="0.035" units="cm"/>
      <inkml:brushProperty name="color" value="#FF0066"/>
    </inkml:brush>
  </inkml:definitions>
  <inkml:trace contextRef="#ctx0" brushRef="#br0">1 691 9362 0 0,'0'-3'57'0'0,"0"0"1"0"0,0 0-1 0 0,0 0 1 0 0,0 1-1 0 0,1-1 0 0 0,-1 0 1 0 0,1 0-1 0 0,0 0 1 0 0,0 1-1 0 0,0-1 1 0 0,0 0-1 0 0,0 1 0 0 0,1-1 1 0 0,-1 1-1 0 0,1 0 1 0 0,0-1-1 0 0,3-2 0 0 0,1 0 18 0 0,0 0-1 0 0,0 1 0 0 0,1 0 0 0 0,0 1 0 0 0,10-5 0 0 0,-5 3 90 0 0,138-60 1371 0 0,172-48 0 0 0,169-23-697 0 0,21-7-1228 0 0,-349 95-61 0 0,148-52-1641 0 0,-335 113 2163 0 0,0 1 0 0 0,-33 25 1 0 0,3 0 132 0 0,-116 81 605 0 0,-243 220 0 0 0,321-255-545 0 0,-254 242 622 0 0,21 25-361 0 0,309-332-488 0 0,0 1 0 0 0,1 0 0 0 0,-21 42 0 0 0,32-53-149 0 0,-1 0 0 0 0,2 0 0 0 0,-1 1-1 0 0,1 0 1 0 0,1 0 0 0 0,0-1-1 0 0,1 1 1 0 0,0 0 0 0 0,0 1 0 0 0,1-1-1 0 0,2 11 1 0 0,10 38-5089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16.364"/>
    </inkml:context>
    <inkml:brush xml:id="br0">
      <inkml:brushProperty name="width" value="0.035" units="cm"/>
      <inkml:brushProperty name="height" value="0.035" units="cm"/>
      <inkml:brushProperty name="color" value="#FF0066"/>
    </inkml:brush>
  </inkml:definitions>
  <inkml:trace contextRef="#ctx0" brushRef="#br0">531 109 5785 0 0,'-34'-61'-1167'0'0,"31"57"1100"0"0,0-1 0 0 0,0 0 0 0 0,-1 1 0 0 0,0 0 0 0 0,1 0 0 0 0,-2 0 0 0 0,1 0 0 0 0,0 1 0 0 0,-1-1 0 0 0,-5-2 0 0 0,8 5 121 0 0,0 1 1 0 0,0 0 0 0 0,1 0-1 0 0,-1 0 1 0 0,0 1-1 0 0,0-1 1 0 0,1 0-1 0 0,-1 1 1 0 0,0-1 0 0 0,0 1-1 0 0,1-1 1 0 0,-1 1-1 0 0,0 0 1 0 0,1 0-1 0 0,-1 0 1 0 0,1 0 0 0 0,-1 0-1 0 0,1 0 1 0 0,0 0-1 0 0,-1 0 1 0 0,1 0 0 0 0,0 1-1 0 0,0-1 1 0 0,0 1-1 0 0,0-1 1 0 0,-2 4-1 0 0,-25 41 1329 0 0,-22 72 292 0 0,27-62-1584 0 0,-34 62 0 0 0,-21 5-134 0 0,-35 61 1277 0 0,104-165-1053 0 0,0 0 0 0 0,1 1 0 0 0,1 0 0 0 0,1 0 0 0 0,1 0 0 0 0,1 0 0 0 0,-4 41 0 0 0,8-55-162 0 0,0 0 0 0 0,0 0 0 0 0,0 0 0 0 0,1 0 0 0 0,0 0-1 0 0,0-1 1 0 0,0 1 0 0 0,1 0 0 0 0,0-1 0 0 0,0 1 0 0 0,0-1 0 0 0,0 1 0 0 0,1-1 0 0 0,0 0 0 0 0,1 0 0 0 0,-1 0-1 0 0,1-1 1 0 0,-1 1 0 0 0,1-1 0 0 0,1 0 0 0 0,-1 0 0 0 0,1 0 0 0 0,5 3 0 0 0,1-1 112 0 0,0-1 0 0 0,1 0 0 0 0,-1-1-1 0 0,1 0 1 0 0,0-1 0 0 0,0 0 0 0 0,0-1 0 0 0,0 0 0 0 0,25 0 0 0 0,52 2 456 0 0,1-5 0 0 0,-1-3 0 0 0,0-4 0 0 0,158-35 0 0 0,-52-4-2348 0 0,-139 35-3367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20.463"/>
    </inkml:context>
    <inkml:brush xml:id="br0">
      <inkml:brushProperty name="width" value="0.035" units="cm"/>
      <inkml:brushProperty name="height" value="0.035" units="cm"/>
      <inkml:brushProperty name="color" value="#FF0066"/>
    </inkml:brush>
  </inkml:definitions>
  <inkml:trace contextRef="#ctx0" brushRef="#br0">7888 5901 1584 0 0,'8'-5'82'0'0,"1"1"290"0"0,-1-1 0 0 0,0 0 0 0 0,-1-1 0 0 0,1 1-1 0 0,9-11 1 0 0,-16 15-299 0 0,-1 0-1 0 0,1 1 1 0 0,-1-1 0 0 0,1 0-1 0 0,0 0 1 0 0,-1 0 0 0 0,0 0-1 0 0,1 0 1 0 0,-1 0-1 0 0,1 0 1 0 0,-1 0 0 0 0,0 0-1 0 0,0 0 1 0 0,0 0 0 0 0,1 0-1 0 0,-1 0 1 0 0,0 0 0 0 0,0 0-1 0 0,0 0 1 0 0,-1 0 0 0 0,1 0-1 0 0,0 0 1 0 0,-1-1-1 0 0,0 0 39 0 0,0 0 0 0 0,0 1-1 0 0,-1-1 1 0 0,1 1 0 0 0,-1-1-1 0 0,0 1 1 0 0,1-1 0 0 0,-1 1-1 0 0,0 0 1 0 0,0 0 0 0 0,0 0-1 0 0,1 0 1 0 0,-1 0 0 0 0,0 0-1 0 0,-5-1 1 0 0,-4-1 298 0 0,0 0 0 0 0,-1 1 0 0 0,1 0 0 0 0,-1 1 0 0 0,0 0 0 0 0,1 1 0 0 0,-1 0 0 0 0,0 1 0 0 0,1 1 0 0 0,-19 3 0 0 0,-14 7 448 0 0,-61 23 1 0 0,18-5-255 0 0,-200 63 1021 0 0,-64 19-248 0 0,151-56-648 0 0,-362 90-35 0 0,-184 58-546 0 0,-123 16-99 0 0,828-210-32 0 0,-1013 189 1055 0 0,900-175-654 0 0,-305 7 1 0 0,352-36-277 0 0,0-5 0 0 0,0-4 0 0 0,-195-53 0 0 0,138 15 393 0 0,-262-120-1 0 0,387 154-516 0 0,-181-83 126 0 0,-274-171 1 0 0,422 224-5 0 0,2-4 0 0 0,2-3 0 0 0,-116-123 0 0 0,143 130-56 0 0,1-1 0 0 0,3-2 0 0 0,2-2-1 0 0,3-1 1 0 0,1-1 0 0 0,-26-70 0 0 0,15 10-39 0 0,6-1 1 0 0,4-2-1 0 0,6-1 0 0 0,5-1 1 0 0,5 0-1 0 0,0-183 0 0 0,19 142-592 0 0,8 1 0 0 0,7 0-1 0 0,7 2 1 0 0,64-225 0 0 0,95-170 1439 0 0,28 10 475 0 0,-136 355-1216 0 0,213-485-142 0 0,-145 348-7 0 0,-64 141-313 0 0,116-191-1 0 0,-163 327-57 0 0,2 2-1 0 0,2 2 1 0 0,61-57-1 0 0,-50 53-179 0 0,80-101-1 0 0,-125 144 548 0 0,1 0 1 0 0,-1 0 0 0 0,0 0 0 0 0,-1 0-1 0 0,1-1 1 0 0,-1 1 0 0 0,0-1 0 0 0,0 1-1 0 0,-1-1 1 0 0,1 0 0 0 0,-1 0 0 0 0,0 1-1 0 0,-1-1 1 0 0,0 0 0 0 0,-1-12 0 0 0,0 13-313 0 0,0 1 0 0 0,-1-1 0 0 0,1 1 0 0 0,-1-1 0 0 0,0 1 0 0 0,-1 0 0 0 0,1 0 0 0 0,-1-1 0 0 0,0 2 0 0 0,0-1 1 0 0,0 0-1 0 0,0 1 0 0 0,-1-1 0 0 0,0 1 0 0 0,1 0 0 0 0,-1 0 0 0 0,0 0 0 0 0,-1 1 0 0 0,1 0 0 0 0,-5-3 0 0 0,-11-3-4943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20.812"/>
    </inkml:context>
    <inkml:brush xml:id="br0">
      <inkml:brushProperty name="width" value="0.035" units="cm"/>
      <inkml:brushProperty name="height" value="0.035" units="cm"/>
      <inkml:brushProperty name="color" value="#FF0066"/>
    </inkml:brush>
  </inkml:definitions>
  <inkml:trace contextRef="#ctx0" brushRef="#br0">94 839 1152 0 0,'-28'5'-17'0'0,"24"-3"426"0"0,-1-1-1 0 0,1 1 1 0 0,-1-1-1 0 0,1-1 1 0 0,-1 1-1 0 0,0-1 1 0 0,0 1-1 0 0,1-1 1 0 0,-1-1-1 0 0,0 1 1 0 0,-8-2-1 0 0,13 1-243 0 0,0 0 0 0 0,-1 1 0 0 0,1-1 0 0 0,0 0 0 0 0,0 0-1 0 0,0 1 1 0 0,0-1 0 0 0,-1 0 0 0 0,1 0 0 0 0,0 0 0 0 0,0 1 0 0 0,1-1-1 0 0,-1 0 1 0 0,0 0 0 0 0,0 1 0 0 0,0-1 0 0 0,0 0 0 0 0,1 0 0 0 0,-1 1-1 0 0,0-1 1 0 0,1 0 0 0 0,-1 1 0 0 0,0-1 0 0 0,1 0 0 0 0,-1 1 0 0 0,2-1-1 0 0,11-21 1367 0 0,-12 21-1379 0 0,40-52 1048 0 0,2 2 0 0 0,3 2 1 0 0,96-82-1 0 0,178-106-1377 0 0,-217 164-54 0 0,-72 51 234 0 0,141-94-100 0 0,-151 104 84 0 0,0 1 0 0 0,1 1 0 0 0,0 1 0 0 0,1 0 0 0 0,0 2 0 0 0,32-6 0 0 0,-53 13 9 0 0,0-1 0 0 0,0 1 0 0 0,0-1-1 0 0,0 1 1 0 0,0 0 0 0 0,0 0 0 0 0,0 0-1 0 0,0 0 1 0 0,0 0 0 0 0,0 1 0 0 0,0-1-1 0 0,0 0 1 0 0,0 1 0 0 0,0 0 0 0 0,0-1-1 0 0,-1 1 1 0 0,1 0 0 0 0,0 0 0 0 0,0 0-1 0 0,0 0 1 0 0,1 2 0 0 0,-2-2-8 0 0,0 1 1 0 0,0 0-1 0 0,0-1 1 0 0,-1 1-1 0 0,1 0 1 0 0,0 0-1 0 0,-1 0 1 0 0,1-1-1 0 0,-1 1 1 0 0,0 0-1 0 0,0 0 1 0 0,1 0 0 0 0,-1 0-1 0 0,-1 0 1 0 0,1 0-1 0 0,0 0 1 0 0,0-1-1 0 0,-1 3 1 0 0,-3 11-76 0 0,-1 0 0 0 0,0-1 1 0 0,-1 0-1 0 0,-11 19 0 0 0,13-26 64 0 0,-296 483-271 0 0,125-219 868 0 0,135-206-429 0 0,-104 184 328 0 0,127-215-386 0 0,1 0 0 0 0,2 2 1 0 0,2 0-1 0 0,1 0 1 0 0,-8 53-1 0 0,17-77-124 0 0,1 0 0 0 0,1-1-1 0 0,-1 1 1 0 0,2 0 0 0 0,0-1 0 0 0,0 1 0 0 0,1-1 0 0 0,1 1-1 0 0,0-1 1 0 0,0 0 0 0 0,1 0 0 0 0,7 14 0 0 0,-7-17-682 0 0,2 1 0 0 0,-1-1 0 0 0,1 0 1 0 0,1 0-1 0 0,7 8 0 0 0,32 22-4541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21.694"/>
    </inkml:context>
    <inkml:brush xml:id="br0">
      <inkml:brushProperty name="width" value="0.035" units="cm"/>
      <inkml:brushProperty name="height" value="0.035" units="cm"/>
      <inkml:brushProperty name="color" value="#FF0066"/>
    </inkml:brush>
  </inkml:definitions>
  <inkml:trace contextRef="#ctx0" brushRef="#br0">363 93 3369 0 0,'0'-1'95'0'0,"-1"1"0"0"0,0 0 0 0 0,0 0 1 0 0,0-1-1 0 0,1 1 0 0 0,-1-1 0 0 0,0 1 1 0 0,0-1-1 0 0,1 1 0 0 0,-1-1 0 0 0,0 1 1 0 0,1-1-1 0 0,-1 0 0 0 0,1 1 0 0 0,-1-1 1 0 0,1 0-1 0 0,-1 0 0 0 0,1 1 0 0 0,-1-1 1 0 0,1 0-1 0 0,0 0 0 0 0,-1 0 0 0 0,1 1 1 0 0,0-1-1 0 0,0 0 0 0 0,0 0 0 0 0,0 0 1 0 0,0 0-1 0 0,0-1 0 0 0,22-16 2815 0 0,-17 14-2556 0 0,8-3 435 0 0,-1 1 1 0 0,1 0-1 0 0,0 1 1 0 0,0 0-1 0 0,1 0 0 0 0,25-3 1 0 0,-14 4-376 0 0,-1 2 0 0 0,1 1 0 0 0,34 2 0 0 0,-13 4-441 0 0,-1 1 0 0 0,0 3 0 0 0,73 24 0 0 0,-71-18-240 0 0,-2 2 1 0 0,0 3 0 0 0,-1 1 0 0 0,-1 2 0 0 0,-2 2 0 0 0,0 1 0 0 0,56 49 0 0 0,-93-72 210 0 0,0 1 0 0 0,-1-1 1 0 0,1 1-1 0 0,-1-1 0 0 0,0 1 0 0 0,0 0 0 0 0,-1 0 0 0 0,1 1 0 0 0,-1-1 1 0 0,0 1-1 0 0,0-1 0 0 0,0 1 0 0 0,-1-1 0 0 0,0 1 0 0 0,2 6 1 0 0,-4-7-4 0 0,1 0 1 0 0,0 0 0 0 0,-1 0 0 0 0,0 0 0 0 0,0 0 0 0 0,0 0 0 0 0,0-1-1 0 0,-1 1 1 0 0,1 0 0 0 0,-1 0 0 0 0,0-1 0 0 0,0 1 0 0 0,-1-1 0 0 0,1 0-1 0 0,-1 0 1 0 0,1 0 0 0 0,-1 0 0 0 0,0 0 0 0 0,-3 2 0 0 0,-31 24-140 0 0,0-2-1 0 0,-2-1 1 0 0,-1-3 0 0 0,-49 23 0 0 0,31-16 315 0 0,-96 42 611 0 0,-179 58-1 0 0,-65 28 3539 0 0,392-155-4455 0 0,-55 30 1571 0 0,57-30-1943 0 0,1-1 0 0 0,0 1 1 0 0,0 0-1 0 0,0 0 0 0 0,0 0 0 0 0,1 1 1 0 0,-1-1-1 0 0,-2 5 0 0 0,-1 8-5177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4.093"/>
    </inkml:context>
    <inkml:brush xml:id="br0">
      <inkml:brushProperty name="width" value="0.035" units="cm"/>
      <inkml:brushProperty name="height" value="0.035" units="cm"/>
      <inkml:brushProperty name="color" value="#FF0066"/>
    </inkml:brush>
  </inkml:definitions>
  <inkml:trace contextRef="#ctx0" brushRef="#br0">33 57 5785 0 0,'-2'0'66'0'0,"0"-1"1"0"0,0 1-1 0 0,0-1 0 0 0,0 1 0 0 0,0-1 1 0 0,0 0-1 0 0,1 0 0 0 0,-1 0 0 0 0,0 0 1 0 0,0 0-1 0 0,1 0 0 0 0,-1-1 0 0 0,1 1 0 0 0,-1 0 1 0 0,1-1-1 0 0,-1 1 0 0 0,-1-3 0 0 0,3 3 6 0 0,1 0 0 0 0,-1 0 0 0 0,0 0 0 0 0,0 1-1 0 0,0-1 1 0 0,0 0 0 0 0,1 0 0 0 0,-1 1 0 0 0,0-1 0 0 0,1 0-1 0 0,-1 1 1 0 0,1-1 0 0 0,-1 0 0 0 0,1 1 0 0 0,-1-1-1 0 0,1 0 1 0 0,-1 1 0 0 0,1-1 0 0 0,-1 1 0 0 0,1-1 0 0 0,0 1-1 0 0,-1-1 1 0 0,1 1 0 0 0,0 0 0 0 0,0-1 0 0 0,-1 1-1 0 0,1 0 1 0 0,1-1 0 0 0,7-2 540 0 0,0-1 0 0 0,1 1 0 0 0,0 1 0 0 0,0 0 0 0 0,13-2 0 0 0,4 4-181 0 0,0 0-1 0 0,-1 2 1 0 0,1 1 0 0 0,-1 1-1 0 0,36 10 1 0 0,-10 2-799 0 0,80 35-1 0 0,-123-47 168 0 0,1 0-1 0 0,-1 1 0 0 0,0 1 1 0 0,0 0-1 0 0,-1 0 1 0 0,0 0-1 0 0,0 1 0 0 0,0 0 1 0 0,-1 1-1 0 0,0 0 0 0 0,0 0 1 0 0,-1 0-1 0 0,7 13 1 0 0,-10-15 77 0 0,-1-1 0 0 0,0 1 1 0 0,0-1-1 0 0,0 1 0 0 0,-1 0 1 0 0,0 0-1 0 0,0 0 0 0 0,-1 0 1 0 0,1 0-1 0 0,-1 0 0 0 0,0 0 0 0 0,-1 0 1 0 0,1 0-1 0 0,-1-1 0 0 0,-1 1 1 0 0,1 0-1 0 0,-1 0 0 0 0,0-1 1 0 0,0 1-1 0 0,0-1 0 0 0,-1 1 1 0 0,0-1-1 0 0,0 0 0 0 0,-6 7 1 0 0,-9 9 228 0 0,-1-1 1 0 0,-1-1 0 0 0,0-1 0 0 0,-2-1 0 0 0,0 0 0 0 0,0-2 0 0 0,-33 16 0 0 0,-25 19 1160 0 0,77-48-1141 0 0,0 0-1 0 0,0 0 1 0 0,0 0-1 0 0,1 0 1 0 0,-1 1-1 0 0,0-1 1 0 0,1 1-1 0 0,0 0 1 0 0,-1 0-1 0 0,1-1 1 0 0,0 1-1 0 0,0 1 1 0 0,1-1-1 0 0,-3 5 1 0 0,4-6-88 0 0,0 0 1 0 0,0-1-1 0 0,0 1 1 0 0,1 0-1 0 0,-1 0 1 0 0,1-1-1 0 0,-1 1 1 0 0,1-1 0 0 0,-1 1-1 0 0,1-1 1 0 0,0 1-1 0 0,0-1 1 0 0,-1 1-1 0 0,1-1 1 0 0,0 1-1 0 0,1-1 1 0 0,-1 0-1 0 0,0 0 1 0 0,0 1-1 0 0,0-1 1 0 0,1 0 0 0 0,-1 0-1 0 0,1 0 1 0 0,-1-1-1 0 0,1 1 1 0 0,-1 0-1 0 0,1 0 1 0 0,-1-1-1 0 0,1 1 1 0 0,-1-1-1 0 0,4 1 1 0 0,8 3-52 0 0,0 0-1 0 0,1-1 1 0 0,0 0 0 0 0,-1-1-1 0 0,1 0 1 0 0,0-2 0 0 0,0 1 0 0 0,0-2-1 0 0,0 0 1 0 0,21-4 0 0 0,17-6-123 0 0,73-27 0 0 0,-27 8 68 0 0,134-14-1217 0 0,-147 30 70 0 0,-51 8-2788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4.455"/>
    </inkml:context>
    <inkml:brush xml:id="br0">
      <inkml:brushProperty name="width" value="0.035" units="cm"/>
      <inkml:brushProperty name="height" value="0.035" units="cm"/>
      <inkml:brushProperty name="color" value="#FF0066"/>
    </inkml:brush>
  </inkml:definitions>
  <inkml:trace contextRef="#ctx0" brushRef="#br0">316 558 24133 0 0,'-2'-2'-221'0'0,"0"0"-1"0"0,0 0 1 0 0,1 0-1 0 0,-1 0 1 0 0,0-1-1 0 0,1 1 1 0 0,-1 0-1 0 0,1-1 1 0 0,0 1-1 0 0,0-1 0 0 0,0 0 1 0 0,0 1-1 0 0,0-1 1 0 0,1 0-1 0 0,-1 0 1 0 0,1 1-1 0 0,-1-6 1 0 0,2-63-4989 0 0,0 24 5657 0 0,-4 21-514 0 0,-3 1 0 0 0,0 0 0 0 0,-1 0 0 0 0,-1 0 0 0 0,-2 1 0 0 0,0 1 0 0 0,-2-1 0 0 0,0 2 0 0 0,-1 0 0 0 0,-2 0 0 0 0,0 1 0 0 0,-1 1 0 0 0,-1 1 0 0 0,-29-26 0 0 0,44 43 74 0 0,0 0 0 0 0,0 0 1 0 0,0 0-1 0 0,0 1 0 0 0,0-1 1 0 0,0 0-1 0 0,-1 1 0 0 0,1 0 1 0 0,-1-1-1 0 0,1 1 0 0 0,-1 0 1 0 0,0 0-1 0 0,1 1 0 0 0,-1-1 1 0 0,-5 0-1 0 0,7 1-21 0 0,-1 1-1 0 0,1-1 1 0 0,-1 1-1 0 0,1-1 1 0 0,-1 1-1 0 0,1 0 1 0 0,-1 0-1 0 0,1 0 1 0 0,-1-1-1 0 0,1 2 1 0 0,0-1-1 0 0,0 0 1 0 0,0 0-1 0 0,-1 0 1 0 0,1 0-1 0 0,0 1 1 0 0,0-1-1 0 0,1 0 1 0 0,-1 1 0 0 0,0-1-1 0 0,0 1 1 0 0,1-1-1 0 0,-1 1 1 0 0,1 0-1 0 0,-1-1 1 0 0,1 1-1 0 0,-1 2 1 0 0,-6 22 132 0 0,1 0 0 0 0,1 1 0 0 0,1 0 0 0 0,1 0 0 0 0,2 1 0 0 0,0-1 0 0 0,2 0 0 0 0,1 0 0 0 0,7 33 0 0 0,-8-50-74 0 0,2 0 1 0 0,0 0 0 0 0,0 0-1 0 0,0 0 1 0 0,1-1 0 0 0,1 1-1 0 0,0-1 1 0 0,0 0 0 0 0,1-1-1 0 0,0 1 1 0 0,0-1 0 0 0,1 0-1 0 0,0-1 1 0 0,0 1 0 0 0,1-1-1 0 0,0-1 1 0 0,0 1 0 0 0,1-2-1 0 0,0 1 1 0 0,0-1 0 0 0,0 0-1 0 0,0-1 1 0 0,1 0 0 0 0,0-1-1 0 0,0 0 1 0 0,19 4 0 0 0,-5-5-325 0 0,0 0 1 0 0,0-1 0 0 0,1-2 0 0 0,-1 0 0 0 0,0-2-1 0 0,0 0 1 0 0,0-2 0 0 0,36-12 0 0 0,-23 5-4818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7.608"/>
    </inkml:context>
    <inkml:brush xml:id="br0">
      <inkml:brushProperty name="width" value="0.035" units="cm"/>
      <inkml:brushProperty name="height" value="0.035" units="cm"/>
      <inkml:brushProperty name="color" value="#FF0066"/>
    </inkml:brush>
  </inkml:definitions>
  <inkml:trace contextRef="#ctx0" brushRef="#br0">1072 438 3081 0 0,'-21'11'149'0'0,"1"0"0"0"0,0 2 1 0 0,0 0-1 0 0,1 1 0 0 0,1 1 1 0 0,1 1-1 0 0,-18 19 1 0 0,12-11 405 0 0,-2-2 1 0 0,-45 33 0 0 0,3-13-301 0 0,1 3 0 0 0,2 3 1 0 0,-68 66-1 0 0,65-44-848 0 0,3 3-1 0 0,-79 118 1 0 0,114-148 845 0 0,3 2 0 0 0,1 1 0 0 0,3 1 1 0 0,2 0-1 0 0,1 2 0 0 0,-14 66 0 0 0,31-108-207 0 0,0 1-1 0 0,1 0 0 0 0,0 0 0 0 0,1 0 0 0 0,0 0 1 0 0,0 0-1 0 0,0 0 0 0 0,1 0 0 0 0,0 0 0 0 0,1 0 0 0 0,0 0 1 0 0,0-1-1 0 0,1 1 0 0 0,0-1 0 0 0,0 1 0 0 0,8 11 1 0 0,-7-13-79 0 0,1 0 1 0 0,0-1-1 0 0,0 1 1 0 0,0-1-1 0 0,1 0 1 0 0,0-1 0 0 0,0 1-1 0 0,0-1 1 0 0,1-1-1 0 0,-1 1 1 0 0,1-1-1 0 0,0 0 1 0 0,0 0 0 0 0,0-1-1 0 0,0 0 1 0 0,0 0-1 0 0,0-1 1 0 0,10 1 0 0 0,38 0-197 0 0,1-3 0 0 0,-1-2 0 0 0,0-2 0 0 0,60-14 0 0 0,-28 5 219 0 0,406-60 313 0 0,-363 52-341 0 0,-1-6 1 0 0,160-58 0 0 0,-276 82 29 0 0,0 0 0 0 0,-1-1 0 0 0,0 0 0 0 0,0-1 0 0 0,0-1 0 0 0,12-8-1 0 0,-20 12 46 0 0,0-1-1 0 0,-1 0 1 0 0,1 1-1 0 0,0-1 0 0 0,-1 0 1 0 0,0-1-1 0 0,0 1 0 0 0,0-1 1 0 0,-1 1-1 0 0,0-1 0 0 0,1 0 1 0 0,-2 0-1 0 0,1 0 0 0 0,0 0 1 0 0,-1 0-1 0 0,0 0 0 0 0,0 0 1 0 0,0-8-1 0 0,-2-23 633 0 0,-1 1 1 0 0,-2 0-1 0 0,-12-52 0 0 0,-1-8 787 0 0,-53-532 2708 0 0,64 379-3891 0 0,8 202-820 0 0,3 0 0 0 0,1 0 0 0 0,16-59 0 0 0,-4 58-2966 0 0,-9 33-218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4.717"/>
    </inkml:context>
    <inkml:brush xml:id="br0">
      <inkml:brushProperty name="width" value="0.035" units="cm"/>
      <inkml:brushProperty name="height" value="0.035" units="cm"/>
      <inkml:brushProperty name="color" value="#FF0066"/>
    </inkml:brush>
  </inkml:definitions>
  <inkml:trace contextRef="#ctx0" brushRef="#br0">1 52 3713 0 0,'39'-26'1477'0'0,"-1"0"5064"0"0,-40 47-979 0 0,2-17-5555 0 0,0-1-1 0 0,0 1 1 0 0,1 0-1 0 0,0-1 1 0 0,-1 1-1 0 0,1-1 1 0 0,0 1-1 0 0,1-1 1 0 0,2 6-1 0 0,-3-8-93 0 0,0 0-1 0 0,0-1 0 0 0,0 1 1 0 0,0-1-1 0 0,0 1 0 0 0,0-1 1 0 0,0 0-1 0 0,0 1 1 0 0,0-1-1 0 0,0 0 0 0 0,0 0 1 0 0,1 1-1 0 0,-1-1 0 0 0,0 0 1 0 0,0 0-1 0 0,0 0 0 0 0,0-1 1 0 0,0 1-1 0 0,0 0 0 0 0,0 0 1 0 0,0-1-1 0 0,0 1 0 0 0,0 0 1 0 0,0-1-1 0 0,0 1 0 0 0,0-1 1 0 0,0 1-1 0 0,1-2 0 0 0,10-5-1277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5.122"/>
    </inkml:context>
    <inkml:brush xml:id="br0">
      <inkml:brushProperty name="width" value="0.035" units="cm"/>
      <inkml:brushProperty name="height" value="0.035" units="cm"/>
      <inkml:brushProperty name="color" value="#FF0066"/>
    </inkml:brush>
  </inkml:definitions>
  <inkml:trace contextRef="#ctx0" brushRef="#br0">1 91 4665 0 0,'19'-51'1206'0'0,"-18"48"-894"0"0,0 0 0 0 0,1 0 1 0 0,-1 1-1 0 0,1-1 0 0 0,0 0 0 0 0,0 1 0 0 0,0-1 0 0 0,0 1 0 0 0,0-1 0 0 0,1 1 0 0 0,-1 0 1 0 0,1 0-1 0 0,-1 0 0 0 0,6-2 0 0 0,-7 4-206 0 0,-1 1 1 0 0,0 0-1 0 0,1-1 1 0 0,-1 1-1 0 0,1 0 1 0 0,-1-1-1 0 0,0 1 1 0 0,0 0-1 0 0,1-1 1 0 0,-1 1-1 0 0,0 0 1 0 0,0 0-1 0 0,0-1 1 0 0,0 1-1 0 0,0 0 1 0 0,0 0-1 0 0,0-1 1 0 0,0 1-1 0 0,0 0 1 0 0,0 0-1 0 0,0-1 1 0 0,0 1-1 0 0,-1 0 1 0 0,1 0-1 0 0,-1 0 1 0 0,-3 24 173 0 0,2-18 6 0 0,0-1 0 0 0,1 1 1 0 0,0 0-1 0 0,0 0 0 0 0,0 0 0 0 0,1-1 1 0 0,0 1-1 0 0,1 0 0 0 0,-1 0 1 0 0,1 0-1 0 0,1-1 0 0 0,-1 1 1 0 0,1-1-1 0 0,0 1 0 0 0,6 11 1 0 0,-3-17 20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6.126"/>
    </inkml:context>
    <inkml:brush xml:id="br0">
      <inkml:brushProperty name="width" value="0.035" units="cm"/>
      <inkml:brushProperty name="height" value="0.035" units="cm"/>
      <inkml:brushProperty name="color" value="#FF0066"/>
    </inkml:brush>
  </inkml:definitions>
  <inkml:trace contextRef="#ctx0" brushRef="#br0">164 96 1808 0 0,'-2'-3'171'0'0,"1"1"0"0"0,-1-1-1 0 0,1 0 1 0 0,0 0-1 0 0,-1 0 1 0 0,2 0 0 0 0,-1 0-1 0 0,0 0 1 0 0,0 0 0 0 0,1 0-1 0 0,0-1 1 0 0,0 1-1 0 0,0 0 1 0 0,0 0 0 0 0,0 0-1 0 0,0-1 1 0 0,1 1-1 0 0,0 0 1 0 0,0 0 0 0 0,0 0-1 0 0,0 0 1 0 0,0 0 0 0 0,0 0-1 0 0,1 0 1 0 0,-1 1-1 0 0,1-1 1 0 0,0 0 0 0 0,0 1-1 0 0,4-5 1 0 0,-6 7-106 0 0,0 0 0 0 0,1-1 0 0 0,-1 1 0 0 0,0 0 0 0 0,0 0 0 0 0,1-1 0 0 0,-1 1 0 0 0,0 0 0 0 0,1 0 0 0 0,-1 0 0 0 0,0 0 0 0 0,0 0 0 0 0,1-1 0 0 0,-1 1 0 0 0,0 0 0 0 0,1 0 0 0 0,-1 0 0 0 0,0 0 0 0 0,1 0 0 0 0,-1 0 0 0 0,1 0 0 0 0,-1 0 0 0 0,0 0 0 0 0,1 0 0 0 0,-1 0 0 0 0,0 0 0 0 0,1 0 0 0 0,-1 0 0 0 0,0 1 0 0 0,1-1 0 0 0,-1 0 0 0 0,0 0 0 0 0,0 0 0 0 0,1 0 0 0 0,-1 1 0 0 0,0-1 0 0 0,1 0 0 0 0,-1 0 0 0 0,0 1 0 0 0,0-1 0 0 0,0 0 0 0 0,1 0 0 0 0,-1 1 0 0 0,6 21 1249 0 0,-5 23-431 0 0,-10 32-637 0 0,-3-1-1 0 0,-44 146 1 0 0,26-115-22 0 0,2-10-103 0 0,14-55-68 0 0,2 1-1 0 0,1 0 0 0 0,3 1 1 0 0,-5 69-1 0 0,13-110-177 0 0,-1 0-1 0 0,1 0 0 0 0,0 1 0 0 0,0-1 1 0 0,0 0-1 0 0,1 0 0 0 0,-1 0 1 0 0,1 0-1 0 0,0 0 0 0 0,0 0 1 0 0,0 0-1 0 0,0 0 0 0 0,0 0 1 0 0,0-1-1 0 0,1 1 0 0 0,0 0 1 0 0,-1-1-1 0 0,1 1 0 0 0,0-1 1 0 0,0 1-1 0 0,0-1 0 0 0,1 0 1 0 0,-1 0-1 0 0,4 2 0 0 0,7 0-3659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6.427"/>
    </inkml:context>
    <inkml:brush xml:id="br0">
      <inkml:brushProperty name="width" value="0.035" units="cm"/>
      <inkml:brushProperty name="height" value="0.035" units="cm"/>
      <inkml:brushProperty name="color" value="#FF0066"/>
    </inkml:brush>
  </inkml:definitions>
  <inkml:trace contextRef="#ctx0" brushRef="#br0">0 99 6193 0 0,'1'-4'45'0'0,"0"1"-1"0"0,1-1 0 0 0,-1 0 0 0 0,1 0 0 0 0,-1 1 0 0 0,1-1 1 0 0,0 1-1 0 0,1-1 0 0 0,-1 1 0 0 0,0 0 0 0 0,1 0 1 0 0,0 0-1 0 0,0 0 0 0 0,0 1 0 0 0,3-3 0 0 0,53-38-1236 0 0,-68 55 1300 0 0,0 1 0 0 0,1 0 1 0 0,-11 24-1 0 0,10-21 120 0 0,9-15-223 0 0,-6 8-26 0 0,1 1 0 0 0,0 0 1 0 0,1 0-1 0 0,0 0 0 0 0,0 1 0 0 0,1 0 1 0 0,-2 13-1 0 0,14-30-1231 0 0,-1-6 689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6.726"/>
    </inkml:context>
    <inkml:brush xml:id="br0">
      <inkml:brushProperty name="width" value="0.035" units="cm"/>
      <inkml:brushProperty name="height" value="0.035" units="cm"/>
      <inkml:brushProperty name="color" value="#FF0066"/>
    </inkml:brush>
  </inkml:definitions>
  <inkml:trace contextRef="#ctx0" brushRef="#br0">0 0 7946 0 0,'14'19'6459'0'0,"33"44"-5535"0"0,-43-53-804 0 0,0 0 1 0 0,-1 0 0 0 0,0 1-1 0 0,0-1 1 0 0,-1 1 0 0 0,-1 0-1 0 0,0 0 1 0 0,0-1 0 0 0,-1 1-1 0 0,-3 20 1 0 0,-3 13 776 0 0,-18 58 1 0 0,8-32-372 0 0,8-30-294 0 0,1 1 0 0 0,-1 74 0 0 0,8-99-660 0 0,1 0 0 0 0,0 1 0 0 0,2-1 0 0 0,-1 0 0 0 0,2 0 0 0 0,0 0 0 0 0,1 0 0 0 0,1-1 0 0 0,14 30 0 0 0,-13-34-5243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7.251"/>
    </inkml:context>
    <inkml:brush xml:id="br0">
      <inkml:brushProperty name="width" value="0.035" units="cm"/>
      <inkml:brushProperty name="height" value="0.035" units="cm"/>
      <inkml:brushProperty name="color" value="#FF0066"/>
    </inkml:brush>
  </inkml:definitions>
  <inkml:trace contextRef="#ctx0" brushRef="#br0">82 164 3681 0 0,'0'-16'1401'0'0,"0"0"0"0"0,1 0 0 0 0,0 0 1 0 0,1 1-1 0 0,1-1 0 0 0,1 1 0 0 0,0-1 0 0 0,9-21 0 0 0,-22 62-1147 0 0,1 0 0 0 0,1 1-1 0 0,1 0 1 0 0,1 1 0 0 0,-3 52-1 0 0,-6 33 362 0 0,-3-32-498 0 0,-14 83 390 0 0,29-144-560 0 0,0 0 0 0 0,2-1 0 0 0,0 1 0 0 0,1 0 0 0 0,1-1 0 0 0,6 28 0 0 0,0-24-571 0 0,3-1-173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2.703"/>
    </inkml:context>
    <inkml:brush xml:id="br0">
      <inkml:brushProperty name="width" value="0.035" units="cm"/>
      <inkml:brushProperty name="height" value="0.035" units="cm"/>
      <inkml:brushProperty name="color" value="#FF0066"/>
    </inkml:brush>
  </inkml:definitions>
  <inkml:trace contextRef="#ctx0" brushRef="#br0">2693 77 5041 0 0,'-103'-22'2565'0'0,"22"4"-1067"0"0,-1 3 0 0 0,-136-7 0 0 0,-315 43 2324 0 0,161-1-1988 0 0,-554 40 178 0 0,864-55-2553 0 0,0-3 0 0 0,-63-6 0 0 0,19-9-3850 0 0,84 9-761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3.029"/>
    </inkml:context>
    <inkml:brush xml:id="br0">
      <inkml:brushProperty name="width" value="0.035" units="cm"/>
      <inkml:brushProperty name="height" value="0.035" units="cm"/>
      <inkml:brushProperty name="color" value="#FF0066"/>
    </inkml:brush>
  </inkml:definitions>
  <inkml:trace contextRef="#ctx0" brushRef="#br0">428 8 5409 0 0,'-1'-1'315'0'0,"1"1"1"0"0,-1-1-1 0 0,1 1 0 0 0,-1-1 1 0 0,1 1-1 0 0,-1-1 0 0 0,1 1 1 0 0,-1-1-1 0 0,0 1 0 0 0,1-1 1 0 0,-1 1-1 0 0,0 0 1 0 0,1 0-1 0 0,-1-1 0 0 0,0 1 1 0 0,1 0-1 0 0,-1 0 0 0 0,0 0 1 0 0,0 0-1 0 0,1-1 0 0 0,-2 1 1 0 0,-24 3 2184 0 0,-31 14-2011 0 0,46-13 546 0 0,-20 6-520 0 0,0 1-1 0 0,0 2 0 0 0,1 0 0 0 0,1 3 0 0 0,-40 27 0 0 0,61-38-518 0 0,0 0 0 0 0,1 1 1 0 0,0 0-1 0 0,1 0 0 0 0,-1 1 0 0 0,1 0 1 0 0,0 0-1 0 0,1 1 0 0 0,0 0 1 0 0,0-1-1 0 0,1 2 0 0 0,0-1 0 0 0,0 0 1 0 0,1 1-1 0 0,0 0 0 0 0,0 0 1 0 0,1 0-1 0 0,0 0 0 0 0,1 0 0 0 0,0 0 1 0 0,0 0-1 0 0,1 0 0 0 0,0 1 1 0 0,3 13-1 0 0,-2-18-86 0 0,0 0-1 0 0,0 0 1 0 0,1 0 0 0 0,0 0-1 0 0,0 0 1 0 0,0-1 0 0 0,0 1 0 0 0,1-1-1 0 0,0 1 1 0 0,0-1 0 0 0,0 0-1 0 0,0 0 1 0 0,1 0 0 0 0,-1-1 0 0 0,6 5-1 0 0,-1-3-114 0 0,-1 0-1 0 0,1 0 1 0 0,1-1-1 0 0,-1 0 1 0 0,0 0-1 0 0,1-1 1 0 0,17 4-1 0 0,1-2-407 0 0,-1-2 0 0 0,1 0 0 0 0,-1-2-1 0 0,53-4 1 0 0,4-6-590 0 0,0-4-1 0 0,131-37 1 0 0,-133 24 1143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8.620"/>
    </inkml:context>
    <inkml:brush xml:id="br0">
      <inkml:brushProperty name="width" value="0.035" units="cm"/>
      <inkml:brushProperty name="height" value="0.035" units="cm"/>
      <inkml:brushProperty name="color" value="#FF0066"/>
    </inkml:brush>
  </inkml:definitions>
  <inkml:trace contextRef="#ctx0" brushRef="#br0">92 186 600 0 0,'5'-10'27'0'0,"0"0"-1"0"0,0 1 1 0 0,1-1-1 0 0,12-15 1 0 0,-13 19-5 0 0,0 0 0 0 0,-1 0-1 0 0,1 0 1 0 0,-1-1 0 0 0,-1 0 0 0 0,1 1 0 0 0,-1-1-1 0 0,0-1 1 0 0,-1 1 0 0 0,0 0 0 0 0,0 0-1 0 0,1-10 1 0 0,-3 16 71 0 0,1 0 0 0 0,-1 0-1 0 0,0 0 1 0 0,0 0 0 0 0,0 1-1 0 0,0-1 1 0 0,0 0 0 0 0,0 0-1 0 0,0 0 1 0 0,0 0 0 0 0,-1 0 0 0 0,1 1-1 0 0,0-1 1 0 0,0 0 0 0 0,-1 0-1 0 0,1 0 1 0 0,-1 1 0 0 0,1-1-1 0 0,-1 0 1 0 0,1 0 0 0 0,-1 1-1 0 0,1-1 1 0 0,-1 0 0 0 0,1 1 0 0 0,-1-1-1 0 0,0 1 1 0 0,1-1 0 0 0,-1 1-1 0 0,0-1 1 0 0,0 1 0 0 0,1-1-1 0 0,-1 1 1 0 0,0 0 0 0 0,-1-1 0 0 0,1 1 9 0 0,0 1 0 0 0,0-1 0 0 0,0 0 0 0 0,0 1 0 0 0,0-1 0 0 0,0 1 0 0 0,0-1 0 0 0,0 1 0 0 0,0-1 0 0 0,0 1 0 0 0,0 0 0 0 0,0 0 0 0 0,0-1 0 0 0,0 1 0 0 0,1 0 0 0 0,-1 0 0 0 0,0 0 0 0 0,1 0 0 0 0,-1 0 0 0 0,1 0 0 0 0,-1 0 0 0 0,1 0 0 0 0,-1 0 0 0 0,1 0 0 0 0,-1 2 0 0 0,-71 256 1273 0 0,48-196-1131 0 0,15-46-379 0 0,2 2 0 0 0,0-1 0 0 0,1 1 0 0 0,1 0 0 0 0,1 1 0 0 0,-3 28 0 0 0,8-41-1760 0 0,3-1-556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9.121"/>
    </inkml:context>
    <inkml:brush xml:id="br0">
      <inkml:brushProperty name="width" value="0.035" units="cm"/>
      <inkml:brushProperty name="height" value="0.035" units="cm"/>
      <inkml:brushProperty name="color" value="#FF0066"/>
    </inkml:brush>
  </inkml:definitions>
  <inkml:trace contextRef="#ctx0" brushRef="#br0">265 250 6193 0 0,'-2'-1'52'0'0,"1"0"0"0"0,0 0 0 0 0,0 0 0 0 0,0 0 0 0 0,-1 0-1 0 0,1-1 1 0 0,0 1 0 0 0,0 0 0 0 0,1-1 0 0 0,-1 1 0 0 0,0-1 0 0 0,0 1-1 0 0,1 0 1 0 0,-1-1 0 0 0,1 0 0 0 0,-1 1 0 0 0,1-1 0 0 0,-1 1 0 0 0,1-4-1 0 0,-2-39-676 0 0,1 12-460 0 0,-1 22 1032 0 0,-1 0 0 0 0,-1 0 0 0 0,1 1 1 0 0,-2-1-1 0 0,1 1 0 0 0,-1 0 0 0 0,-7-10 0 0 0,8 14 368 0 0,1 0 0 0 0,-1 1 0 0 0,0-1 0 0 0,0 1 0 0 0,0-1 0 0 0,0 1 0 0 0,-1 0 0 0 0,0 1-1 0 0,0-1 1 0 0,0 1 0 0 0,0 0 0 0 0,0 1 0 0 0,-10-4 0 0 0,12 5-334 0 0,1 1 0 0 0,-1 0 0 0 0,1 0 0 0 0,-1 1 0 0 0,0-1 0 0 0,1 0 0 0 0,-1 1 0 0 0,1 0 0 0 0,-1-1 0 0 0,1 1 0 0 0,-1 0 0 0 0,1 0 0 0 0,0 1 0 0 0,-1-1 0 0 0,1 0 0 0 0,0 1 0 0 0,0-1 0 0 0,0 1 0 0 0,0 0 0 0 0,0 0 0 0 0,0 0 0 0 0,1 0 0 0 0,-1 0 0 0 0,1 0 0 0 0,-1 0 0 0 0,1 0 0 0 0,-2 5 0 0 0,-6 8-426 0 0,2 1 1 0 0,-11 31-1 0 0,17-43 488 0 0,-2 4-102 0 0,-26 93-263 0 0,27-93 429 0 0,1-1 0 0 0,-1 1 0 0 0,2 0 0 0 0,-1-1 0 0 0,1 1 0 0 0,1-1 0 0 0,-1 1 0 0 0,1 0 0 0 0,0-1 0 0 0,1 1 0 0 0,3 9 0 0 0,-4-14-23 0 0,0-1 0 0 0,0 0 1 0 0,0 1-1 0 0,1-1 0 0 0,-1 0 0 0 0,1 0 1 0 0,-1 0-1 0 0,1 0 0 0 0,0-1 0 0 0,0 1 1 0 0,-1 0-1 0 0,1-1 0 0 0,1 1 0 0 0,-1-1 1 0 0,0 0-1 0 0,0 1 0 0 0,0-1 0 0 0,1 0 1 0 0,-1 0-1 0 0,4 0 0 0 0,-2 0 12 0 0,0-1 0 0 0,1 1 0 0 0,-1-1 0 0 0,1 0 0 0 0,-1-1 0 0 0,1 1 0 0 0,-1-1 0 0 0,0 0 0 0 0,1 0 0 0 0,6-3 0 0 0,1-1 14 0 0,0 0-1 0 0,0-1 1 0 0,-1-1-1 0 0,0 0 1 0 0,-1 0 0 0 0,0-1-1 0 0,11-10 1 0 0,-7 2 205 0 0,-1 0 0 0 0,0-1 0 0 0,-1-1 0 0 0,-1 0 1 0 0,18-38-1 0 0,-23 44 29 0 0,-8 20-227 0 0,1 0 0 0 0,-1 0 0 0 0,2 0-1 0 0,-1 0 1 0 0,2 9 0 0 0,-2 14-484 0 0,-1-10 107 0 0,-4 31-338 0 0,3 64 1 0 0,3-102 555 0 0,1 0 0 0 0,0 0 0 0 0,1-1 0 0 0,1 1 0 0 0,0-1-1 0 0,1 0 1 0 0,0 0 0 0 0,1 0 0 0 0,13 24 0 0 0,-17-34-77 0 0,1 0-1 0 0,0-1 1 0 0,0 1-1 0 0,1 0 1 0 0,-1-1-1 0 0,0 1 1 0 0,1-1-1 0 0,0 0 0 0 0,-1 0 1 0 0,1 0-1 0 0,0 0 1 0 0,0 0-1 0 0,0-1 1 0 0,0 1-1 0 0,0-1 1 0 0,5 1-1 0 0,7 0-3876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8.667"/>
    </inkml:context>
    <inkml:brush xml:id="br0">
      <inkml:brushProperty name="width" value="0.035" units="cm"/>
      <inkml:brushProperty name="height" value="0.035" units="cm"/>
      <inkml:brushProperty name="color" value="#FF0066"/>
    </inkml:brush>
  </inkml:definitions>
  <inkml:trace contextRef="#ctx0" brushRef="#br0">124 677 4001 0 0,'-1'0'83'0'0,"-1"0"1"0"0,1 0-1 0 0,0 0 0 0 0,-1 0 1 0 0,1 0-1 0 0,-1 0 0 0 0,1 0 1 0 0,-1 1-1 0 0,1-1 0 0 0,0 1 1 0 0,-1-1-1 0 0,1 1 0 0 0,0-1 1 0 0,-1 1-1 0 0,1-1 0 0 0,0 1 1 0 0,0 0-1 0 0,-1 0 1 0 0,1 0-1 0 0,0 0 0 0 0,0 0 1 0 0,0 0-1 0 0,-1 2 0 0 0,1 0 160 0 0,0 0-1 0 0,0 0 1 0 0,0 0 0 0 0,0 0-1 0 0,1 1 1 0 0,0-1-1 0 0,-1 0 1 0 0,2 6-1 0 0,-3 16-890 0 0,-29 177 1025 0 0,-7 78 1216 0 0,33-203-1389 0 0,-5 61 154 0 0,9 178 0 0 0,3-297-313 0 0,0 0-1 0 0,1 0 1 0 0,1 0-1 0 0,0 0 1 0 0,2-1-1 0 0,0 0 1 0 0,1 0-1 0 0,1 0 1 0 0,16 26-1 0 0,-18-35-27 0 0,1-1 0 0 0,0 1 0 0 0,0-1 0 0 0,0 0 0 0 0,1-1 0 0 0,0 0 0 0 0,1 0 0 0 0,0-1 0 0 0,0 0 0 0 0,0 0 0 0 0,0-1 0 0 0,1-1 0 0 0,0 1 0 0 0,0-1 0 0 0,0-1 0 0 0,1 0 0 0 0,-1-1 0 0 0,18 3 0 0 0,1-3 24 0 0,0-2 0 0 0,0 0 0 0 0,1-2 0 0 0,-1-1-1 0 0,0-2 1 0 0,37-10 0 0 0,172-64 440 0 0,-171 54-337 0 0,400-190 136 0 0,-207 86-262 0 0,-248 125 75 0 0,0-2 1 0 0,-1 1 0 0 0,0-1-1 0 0,-1-1 1 0 0,1 0-1 0 0,-1-1 1 0 0,0 0 0 0 0,-1 0-1 0 0,10-12 1 0 0,-18 20-65 0 0,-1-1 0 0 0,0 1 0 0 0,0 0 0 0 0,0 0 0 0 0,0-1 0 0 0,1 1 0 0 0,-1 0 1 0 0,0-1-1 0 0,0 1 0 0 0,0 0 0 0 0,0-1 0 0 0,0 1 0 0 0,0 0 0 0 0,0-1 0 0 0,0 1 0 0 0,0 0 0 0 0,0-1 0 0 0,0 1 1 0 0,0 0-1 0 0,0-1 0 0 0,0 1 0 0 0,0 0 0 0 0,0 0 0 0 0,0-1 0 0 0,0 1 0 0 0,-1 0 0 0 0,1-1 0 0 0,0 1 0 0 0,0 0 1 0 0,0 0-1 0 0,-1-1 0 0 0,1 1 0 0 0,0 0 0 0 0,0 0 0 0 0,0-1 0 0 0,-1 1 0 0 0,1 0 0 0 0,0 0 0 0 0,0 0 0 0 0,-1-1 1 0 0,-19-5 769 0 0,-21 4 287 0 0,41 2-1063 0 0,-14 0 126 0 0,0 0-1 0 0,0-1 1 0 0,1-1 0 0 0,-1 0 0 0 0,0-1 0 0 0,1 0 0 0 0,-1-1 0 0 0,1-1 0 0 0,-14-6 0 0 0,21 8-150 0 0,1-1-1 0 0,-1 0 0 0 0,1 0 0 0 0,-1 0 0 0 0,1-1 1 0 0,0 1-1 0 0,1-1 0 0 0,-1 0 0 0 0,1-1 1 0 0,0 1-1 0 0,1-1 0 0 0,-1 1 0 0 0,1-1 0 0 0,0 0 1 0 0,0-1-1 0 0,1 1 0 0 0,0 0 0 0 0,0-1 0 0 0,0 1 1 0 0,0-14-1 0 0,-2-16-2 0 0,3 0-1 0 0,1-1 1 0 0,2 1 0 0 0,11-65-1 0 0,45-145-309 0 0,-24 114 106 0 0,-33 130 210 0 0,54-277-709 0 0,-51 244 288 0 0,-1 1 0 0 0,-1-1 0 0 0,-2 0 0 0 0,-2 0 0 0 0,-1 0 0 0 0,-8-36 0 0 0,8 62 252 0 0,1 0 0 0 0,-1 0 1 0 0,0 0-1 0 0,-1 0 1 0 0,0 0-1 0 0,0 1 0 0 0,-1 0 1 0 0,0 0-1 0 0,-1 0 1 0 0,1 1-1 0 0,-2-1 0 0 0,1 1 1 0 0,-1 1-1 0 0,0-1 1 0 0,0 1-1 0 0,-1 0 1 0 0,1 1-1 0 0,-17-9 0 0 0,13 10 135 0 0,0-1-1 0 0,0 2 0 0 0,0 0 0 0 0,-1 0 0 0 0,1 1 1 0 0,-1 0-1 0 0,1 1 0 0 0,-1 0 0 0 0,0 1 0 0 0,1 1 0 0 0,-1 0 1 0 0,1 0-1 0 0,-1 1 0 0 0,1 0 0 0 0,-13 5 0 0 0,-4 3 167 0 0,0 1 0 0 0,1 1 0 0 0,1 1 0 0 0,0 2-1 0 0,-27 19 1 0 0,-116 100 1019 0 0,14-11 65 0 0,125-101-1176 0 0,-1-2-1 0 0,-2-1 1 0 0,1-2-1 0 0,-2-1 0 0 0,0-1 1 0 0,-1-2-1 0 0,-1-2 0 0 0,1-1 1 0 0,-66 9-1 0 0,-59-7-4177 0 0,109-12 482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9.606"/>
    </inkml:context>
    <inkml:brush xml:id="br0">
      <inkml:brushProperty name="width" value="0.035" units="cm"/>
      <inkml:brushProperty name="height" value="0.035" units="cm"/>
      <inkml:brushProperty name="color" value="#FF0066"/>
    </inkml:brush>
  </inkml:definitions>
  <inkml:trace contextRef="#ctx0" brushRef="#br0">95 198 2272 0 0,'1'-6'437'0'0,"-1"1"-1"0"0,2-1 0 0 0,-1 1 0 0 0,0 0 0 0 0,1 0 1 0 0,0 0-1 0 0,1 0 0 0 0,-1 0 0 0 0,1 0 0 0 0,0 1 1 0 0,6-9-1 0 0,48-51-105 0 0,-33 38-237 0 0,-6 4-304 0 0,-4 6 411 0 0,-25 39 651 0 0,-165 258-2358 0 0,131-215 1411 0 0,44-65 145 0 0,1-1 0 0 0,0 0 0 0 0,0 0 0 0 0,-1 0 0 0 0,1 1 0 0 0,0-1 0 0 0,0 0 0 0 0,-1 0 0 0 0,1 0 0 0 0,0 1 0 0 0,0-1 0 0 0,0 0 0 0 0,-1 1 1 0 0,1-1-1 0 0,0 0 0 0 0,0 0 0 0 0,0 1 0 0 0,0-1 0 0 0,0 0 0 0 0,0 1 0 0 0,-1-1 0 0 0,1 0 0 0 0,0 1 0 0 0,0-1 0 0 0,0 0 0 0 0,0 1 0 0 0,0-1 1 0 0,0 0-1 0 0,1 1 0 0 0,-1-1 0 0 0,0 0 0 0 0,0 1 0 0 0,0-1 0 0 0,0 0 0 0 0,0 1 0 0 0,0-1 0 0 0,0 0 0 0 0,1 0 0 0 0,-1 1 0 0 0,0-1 0 0 0,0 0 1 0 0,0 0-1 0 0,1 1 0 0 0,-1-1 0 0 0,0 0 0 0 0,0 0 0 0 0,1 1 0 0 0,21-4 138 0 0,35-20-1608 0 0,-51 21 1517 0 0,9-5-187 0 0,-1 1 1 0 0,1 1 0 0 0,0 0-1 0 0,1 1 1 0 0,-1 1 0 0 0,1 0-1 0 0,28-1 1 0 0,-37 5 91 0 0,0-1 1 0 0,0 1-1 0 0,0 1 1 0 0,0-1-1 0 0,0 1 1 0 0,-1 0-1 0 0,1 1 1 0 0,0-1-1 0 0,-1 1 1 0 0,0 1-1 0 0,0-1 1 0 0,0 1-1 0 0,0 0 0 0 0,0 0 1 0 0,-1 1-1 0 0,0 0 1 0 0,0 0-1 0 0,0 0 1 0 0,7 12-1 0 0,-5-8 122 0 0,-1 0-1 0 0,-1 0 0 0 0,0 1 0 0 0,0 0 0 0 0,-1 0 0 0 0,0 0 1 0 0,-1 1-1 0 0,0-1 0 0 0,0 1 0 0 0,1 20 0 0 0,-4-27-75 0 0,1 0-1 0 0,-1 0 1 0 0,-1-1-1 0 0,1 1 0 0 0,-1 0 1 0 0,1 0-1 0 0,-1-1 1 0 0,0 1-1 0 0,0 0 1 0 0,-1-1-1 0 0,1 1 1 0 0,-1-1-1 0 0,0 0 0 0 0,0 1 1 0 0,0-1-1 0 0,0 0 1 0 0,0 0-1 0 0,-1 0 1 0 0,1 0-1 0 0,-1-1 0 0 0,0 1 1 0 0,0-1-1 0 0,0 0 1 0 0,0 1-1 0 0,0-1 1 0 0,-1-1-1 0 0,1 1 1 0 0,0 0-1 0 0,-1-1 0 0 0,0 0 1 0 0,1 0-1 0 0,-1 0 1 0 0,0 0-1 0 0,-6 0 1 0 0,5 0-351 0 0,0-1 1 0 0,-1 0-1 0 0,1 0 1 0 0,0-1-1 0 0,-1 0 0 0 0,1 0 1 0 0,0 0-1 0 0,0 0 1 0 0,0-1-1 0 0,0 0 1 0 0,0 0-1 0 0,-9-6 1 0 0,-8-4-2668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59.812"/>
    </inkml:context>
    <inkml:brush xml:id="br0">
      <inkml:brushProperty name="width" value="0.035" units="cm"/>
      <inkml:brushProperty name="height" value="0.035" units="cm"/>
      <inkml:brushProperty name="color" value="#FF0066"/>
    </inkml:brush>
  </inkml:definitions>
  <inkml:trace contextRef="#ctx0" brushRef="#br0">1 1 3081 0 0,'17'12'1141'0'0,"0"1"1"0"0,1-2 0 0 0,0 0-1 0 0,1-1 1 0 0,0-2 0 0 0,38 13 0 0 0,-55-20-1039 0 0,35 12 251 0 0,1-2 0 0 0,-1-1 0 0 0,2-2 0 0 0,-1-2 0 0 0,78 2 1 0 0,-85-8-1084 0 0,1-2 1 0 0,60-11 0 0 0,-68 7-439 0 0,0-1 0 0 0,-1 0-1 0 0,0-2 1 0 0,27-14 0 0 0,-29 9-576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0.049"/>
    </inkml:context>
    <inkml:brush xml:id="br0">
      <inkml:brushProperty name="width" value="0.035" units="cm"/>
      <inkml:brushProperty name="height" value="0.035" units="cm"/>
      <inkml:brushProperty name="color" value="#FF0066"/>
    </inkml:brush>
  </inkml:definitions>
  <inkml:trace contextRef="#ctx0" brushRef="#br0">21 158 13883 0 0,'-1'-1'54'0'0,"0"1"1"0"0,-1-1-1 0 0,1 0 0 0 0,0 0 1 0 0,0 1-1 0 0,0-1 0 0 0,0 0 1 0 0,-1 0-1 0 0,1 0 0 0 0,0 0 1 0 0,1 0-1 0 0,-1 0 1 0 0,0-1-1 0 0,0 1 0 0 0,0 0 1 0 0,1 0-1 0 0,-1-1 0 0 0,0 1 1 0 0,1 0-1 0 0,0-1 0 0 0,-1 1 1 0 0,1 0-1 0 0,0-1 0 0 0,-1 1 1 0 0,1-1-1 0 0,0 1 0 0 0,0-2 1 0 0,14-41-181 0 0,-12 41-80 0 0,-1 0 0 0 0,1-1 0 0 0,-1 1 0 0 0,1-1 1 0 0,-1 1-1 0 0,0-1 0 0 0,0 1 0 0 0,0-1 0 0 0,-1 0 0 0 0,1 1 1 0 0,-1-1-1 0 0,0 0 0 0 0,0 0 0 0 0,0 1 0 0 0,-1-1 1 0 0,-1-7-1 0 0,-10 4-1510 0 0,6 6-2620 0 0,6-4 2745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0.322"/>
    </inkml:context>
    <inkml:brush xml:id="br0">
      <inkml:brushProperty name="width" value="0.035" units="cm"/>
      <inkml:brushProperty name="height" value="0.035" units="cm"/>
      <inkml:brushProperty name="color" value="#FF0066"/>
    </inkml:brush>
  </inkml:definitions>
  <inkml:trace contextRef="#ctx0" brushRef="#br0">2 0 13251 0 0,'29'51'1955'0'0,"-19"-34"-2263"0"0,-1 1-1 0 0,-1-1 1 0 0,-1 1 0 0 0,0 1-1 0 0,-2-1 1 0 0,0 1 0 0 0,-1 0 0 0 0,-1 0-1 0 0,0 1 1 0 0,-2-1 0 0 0,0 1-1 0 0,-1-1 1 0 0,-1 1 0 0 0,-1-1-1 0 0,-1 0 1 0 0,-8 32 0 0 0,-9 32 910 0 0,-28 141 3422 0 0,43-186-5979 0 0,2 0 1 0 0,2 42-1 0 0,1-62-1819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0.562"/>
    </inkml:context>
    <inkml:brush xml:id="br0">
      <inkml:brushProperty name="width" value="0.035" units="cm"/>
      <inkml:brushProperty name="height" value="0.035" units="cm"/>
      <inkml:brushProperty name="color" value="#FF0066"/>
    </inkml:brush>
  </inkml:definitions>
  <inkml:trace contextRef="#ctx0" brushRef="#br0">1 1 9906 0 0,'27'0'-351'0'0,"-26"0"264"0"0,-1 0 0 0 0,1 0 1 0 0,-1 0-1 0 0,1 0 0 0 0,0 0 0 0 0,-1 0 1 0 0,1 0-1 0 0,-1 1 0 0 0,1-1 1 0 0,-1 0-1 0 0,1 0 0 0 0,-1 1 0 0 0,1-1 1 0 0,-1 0-1 0 0,0 1 0 0 0,1-1 1 0 0,-1 0-1 0 0,1 1 0 0 0,-1-1 0 0 0,0 1 1 0 0,1-1-1 0 0,-1 1 0 0 0,0-1 1 0 0,1 1-1 0 0,-1 1 72 0 0,-1-1-1 0 0,1 0 1 0 0,0 0 0 0 0,-1 0 0 0 0,1 0-1 0 0,0 0 1 0 0,-1 0 0 0 0,0 0-1 0 0,1 0 1 0 0,-1 0 0 0 0,1 0 0 0 0,-1-1-1 0 0,0 1 1 0 0,0 0 0 0 0,0 0 0 0 0,1 0-1 0 0,-1-1 1 0 0,0 1 0 0 0,-2 0 0 0 0,-1 3 124 0 0,4-5-162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0.848"/>
    </inkml:context>
    <inkml:brush xml:id="br0">
      <inkml:brushProperty name="width" value="0.035" units="cm"/>
      <inkml:brushProperty name="height" value="0.035" units="cm"/>
      <inkml:brushProperty name="color" value="#FF0066"/>
    </inkml:brush>
  </inkml:definitions>
  <inkml:trace contextRef="#ctx0" brushRef="#br0">53 0 13883 0 0,'-2'1'12'0'0,"1"0"0"0"0,0-1 0 0 0,1 1 1 0 0,-1 0-1 0 0,0 0 0 0 0,0 0 0 0 0,0 0 0 0 0,0 0 1 0 0,1 0-1 0 0,-1 1 0 0 0,0-1 0 0 0,1 0 0 0 0,-1 0 0 0 0,1 0 1 0 0,0 1-1 0 0,-1-1 0 0 0,1 0 0 0 0,0 0 0 0 0,0 1 0 0 0,0-1 1 0 0,-1 0-1 0 0,1 1 0 0 0,1-1 0 0 0,-1 0 0 0 0,0 0 0 0 0,0 1 1 0 0,0-1-1 0 0,1 0 0 0 0,-1 0 0 0 0,1 1 0 0 0,-1-1 0 0 0,1 0 1 0 0,-1 0-1 0 0,1 0 0 0 0,1 2 0 0 0,29 55-2827 0 0,-22-45 2122 0 0,-3-2 181 0 0,-1-1 0 0 0,0 1-1 0 0,0 0 1 0 0,-1 0 0 0 0,-1 0 0 0 0,0 1 0 0 0,0-1 0 0 0,1 16-1 0 0,-4-10 757 0 0,0 1 0 0 0,-1-1 0 0 0,0 0 0 0 0,-8 34 0 0 0,-19 72 3213 0 0,1-10-2736 0 0,4 1 0 0 0,-11 177 0 0 0,34-290-733 0 0,-1 8-88 0 0,1 0-1 0 0,0 0 0 0 0,0 0 0 0 0,1 0 0 0 0,1 0 0 0 0,-1 0 1 0 0,1 0-1 0 0,5 12 0 0 0,-1-11-749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1.094"/>
    </inkml:context>
    <inkml:brush xml:id="br0">
      <inkml:brushProperty name="width" value="0.035" units="cm"/>
      <inkml:brushProperty name="height" value="0.035" units="cm"/>
      <inkml:brushProperty name="color" value="#FF0066"/>
    </inkml:brush>
  </inkml:definitions>
  <inkml:trace contextRef="#ctx0" brushRef="#br0">0 47 6193 0 0,'42'1'-112'0'0,"-33"-1"-41"0"0,0-1 0 0 0,0 0 0 0 0,0 0 0 0 0,0-1-1 0 0,0 0 1 0 0,16-6 0 0 0,-25 7 178 0 0,1 1 1 0 0,-1 0-1 0 0,0 0 1 0 0,0-1-1 0 0,0 1 0 0 0,0 0 1 0 0,0 0-1 0 0,0 0 1 0 0,1-1-1 0 0,-1 1 0 0 0,0 0 1 0 0,0-1-1 0 0,0 1 0 0 0,0 0 1 0 0,0 0-1 0 0,0-1 1 0 0,0 1-1 0 0,0 0 0 0 0,0 0 1 0 0,0-1-1 0 0,0 1 0 0 0,0 0 1 0 0,-1 0-1 0 0,1-1 1 0 0,0 1-1 0 0,0 0 0 0 0,0 0 1 0 0,0-1-1 0 0,0 1 1 0 0,0 0-1 0 0,0 0 0 0 0,-1 0 1 0 0,1-1-1 0 0,0 1 0 0 0,0 0 1 0 0,0 0-1 0 0,-1 0 1 0 0,1 0-1 0 0,0-1 0 0 0,0 1 1 0 0,-1 0-1 0 0,1 0 0 0 0,0 0 1 0 0,0 0-1 0 0,0 0 1 0 0,-1 0-1 0 0,1 0 0 0 0,0 0 1 0 0,-1 0-1 0 0,1-1 1 0 0,-21-11 1882 0 0,11 7-1817 0 0,5 1-3017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1.391"/>
    </inkml:context>
    <inkml:brush xml:id="br0">
      <inkml:brushProperty name="width" value="0.035" units="cm"/>
      <inkml:brushProperty name="height" value="0.035" units="cm"/>
      <inkml:brushProperty name="color" value="#FF0066"/>
    </inkml:brush>
  </inkml:definitions>
  <inkml:trace contextRef="#ctx0" brushRef="#br0">64 0 15059 0 0,'-1'1'19'0'0,"0"-1"0"0"0,1 1 0 0 0,-1-1 0 0 0,0 1 0 0 0,0-1 1 0 0,1 1-1 0 0,-1-1 0 0 0,0 1 0 0 0,1 0 0 0 0,-1-1 0 0 0,1 1 0 0 0,-1 0 0 0 0,1 0 0 0 0,-1-1 0 0 0,1 1 0 0 0,-1 0 0 0 0,1 0 0 0 0,0 0 0 0 0,0 0 0 0 0,-1 0 0 0 0,1-1 0 0 0,0 1 0 0 0,0 0 0 0 0,0 0 0 0 0,0 0 0 0 0,0 0 0 0 0,0 0 1 0 0,0 0-1 0 0,0 0 0 0 0,0 0 0 0 0,1-1 0 0 0,-1 1 0 0 0,0 0 0 0 0,0 0 0 0 0,2 1 0 0 0,15 45-2294 0 0,-9-28 2219 0 0,0 7-232 0 0,-1 1 0 0 0,-1 0 1 0 0,-1 0-1 0 0,-2 0 1 0 0,0 1-1 0 0,-2 0 1 0 0,-2 27-1 0 0,-4-7 1195 0 0,-2-1 0 0 0,-1-1 0 0 0,-20 59-1 0 0,13-57 521 0 0,0 1-273 0 0,-12 65 0 0 0,24-99-1271 0 0,1 0 1 0 0,1 0-1 0 0,1 0 0 0 0,0-1 1 0 0,0 1-1 0 0,2 0 1 0 0,0 0-1 0 0,0 0 1 0 0,6 15-1 0 0,-5-21-1397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3.915"/>
    </inkml:context>
    <inkml:brush xml:id="br0">
      <inkml:brushProperty name="width" value="0.035" units="cm"/>
      <inkml:brushProperty name="height" value="0.035" units="cm"/>
      <inkml:brushProperty name="color" value="#FF0066"/>
    </inkml:brush>
  </inkml:definitions>
  <inkml:trace contextRef="#ctx0" brushRef="#br0">2 22 9906 0 0,'-1'0'52'0'0,"1"0"0"0"0,0 0 0 0 0,0-1-1 0 0,0 1 1 0 0,0 0 0 0 0,0 0 0 0 0,0-1 0 0 0,0 1 0 0 0,0 0-1 0 0,0-1 1 0 0,0 1 0 0 0,0 0 0 0 0,0 0 0 0 0,0-1 0 0 0,0 1-1 0 0,0 0 1 0 0,0 0 0 0 0,0-1 0 0 0,0 1 0 0 0,0 0 0 0 0,0 0-1 0 0,0-1 1 0 0,1 1 0 0 0,-1 0 0 0 0,0 0 0 0 0,0-1 0 0 0,0 1-1 0 0,0 0 1 0 0,1 0 0 0 0,-1 0 0 0 0,0 0 0 0 0,0-1-1 0 0,0 1 1 0 0,1 0 0 0 0,-1 0 0 0 0,0 0 0 0 0,0 0 0 0 0,1 0-1 0 0,-1-1 1 0 0,1 1 0 0 0,17-6-89 0 0,19 1-1380 0 0,-34 4 1307 0 0,0 1 0 0 0,0-1 0 0 0,0 1 0 0 0,0 0-1 0 0,0 0 1 0 0,0 1 0 0 0,0-1 0 0 0,0 0 0 0 0,0 1 0 0 0,0 0 0 0 0,0 0 0 0 0,0 0 0 0 0,0 0 0 0 0,0 0 0 0 0,-1 0-1 0 0,1 1 1 0 0,-1 0 0 0 0,1-1 0 0 0,-1 1 0 0 0,1 0 0 0 0,-1 0 0 0 0,0 0 0 0 0,0 0 0 0 0,0 1 0 0 0,0-1 0 0 0,0 1-1 0 0,-1-1 1 0 0,3 4 0 0 0,-2 2-2617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04.180"/>
    </inkml:context>
    <inkml:brush xml:id="br0">
      <inkml:brushProperty name="width" value="0.035" units="cm"/>
      <inkml:brushProperty name="height" value="0.035" units="cm"/>
      <inkml:brushProperty name="color" value="#FF0066"/>
    </inkml:brush>
  </inkml:definitions>
  <inkml:trace contextRef="#ctx0" brushRef="#br0">0 70 5409 0 0,'0'-1'80'0'0,"1"0"0"0"0,-1 0 0 0 0,0-1 0 0 0,1 1 0 0 0,-1 0 1 0 0,1 0-1 0 0,0-1 0 0 0,-1 1 0 0 0,1 0 0 0 0,0 0 0 0 0,0 0 0 0 0,-1 0 0 0 0,1 0 0 0 0,0 0 0 0 0,0 0 0 0 0,0 1 0 0 0,0-1 0 0 0,0 0 0 0 0,0 0 0 0 0,2 0 0 0 0,-1 0 74 0 0,0-1 0 0 0,0 0 0 0 0,0 1 0 0 0,0-1 0 0 0,0 0 0 0 0,0 0 0 0 0,-1 0 0 0 0,1 0-1 0 0,-1 0 1 0 0,1-1 0 0 0,-1 1 0 0 0,0 0 0 0 0,0-1 0 0 0,0 1 0 0 0,1-4 0 0 0,-7-2-1192 0 0,2 5-2052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29.695"/>
    </inkml:context>
    <inkml:brush xml:id="br0">
      <inkml:brushProperty name="width" value="0.035" units="cm"/>
      <inkml:brushProperty name="height" value="0.035" units="cm"/>
      <inkml:brushProperty name="color" value="#FF0066"/>
    </inkml:brush>
  </inkml:definitions>
  <inkml:trace contextRef="#ctx0" brushRef="#br0">877 845 1152 0 0,'-32'12'874'0'0,"-10"8"-430"0"0,2 1 0 0 0,1 3 0 0 0,1 1 0 0 0,1 2 0 0 0,1 1 1 0 0,1 2-1 0 0,2 2 0 0 0,-54 65 0 0 0,1 16 337 0 0,-108 187 1 0 0,166-253-690 0 0,2 1 1 0 0,3 1 0 0 0,1 1-1 0 0,3 0 1 0 0,2 2 0 0 0,2 0-1 0 0,-9 62 1 0 0,23-111-65 0 0,0 1-1 0 0,0 0 1 0 0,1 0-1 0 0,0-1 1 0 0,0 1-1 0 0,0 0 1 0 0,0 0 0 0 0,1-1-1 0 0,-1 1 1 0 0,1 0-1 0 0,0-1 1 0 0,0 1-1 0 0,0 0 1 0 0,1-1 0 0 0,-1 0-1 0 0,1 1 1 0 0,0-1-1 0 0,3 4 1 0 0,-2-5-24 0 0,0 1-1 0 0,0-1 1 0 0,1 0 0 0 0,-1 0 0 0 0,1 0 0 0 0,-1 0-1 0 0,1-1 1 0 0,0 0 0 0 0,0 1 0 0 0,0-1-1 0 0,0-1 1 0 0,0 1 0 0 0,0 0 0 0 0,0-1 0 0 0,0 0-1 0 0,7-1 1 0 0,76-3-429 0 0,0-5 0 0 0,125-28 0 0 0,-116 17 43 0 0,156-11 0 0 0,-165 31 272 0 0,0 3 0 0 0,137 22-1 0 0,-189-19 150 0 0,-1-2-1 0 0,0-1 0 0 0,1-2 0 0 0,0-1 0 0 0,-1-2 0 0 0,1-1 1 0 0,-1-2-1 0 0,0-1 0 0 0,0-2 0 0 0,0-1 0 0 0,-1-2 0 0 0,36-17 1 0 0,-10 4 401 0 0,-42 18-251 0 0,0 0 0 0 0,-1-2 0 0 0,1 0 0 0 0,-2-1 0 0 0,25-17 1 0 0,-32 19-42 0 0,-1-2 0 0 0,0 1 0 0 0,0 0 1 0 0,-1-1-1 0 0,0-1 0 0 0,-1 1 1 0 0,0-1-1 0 0,0 1 0 0 0,-1-1 1 0 0,3-11-1 0 0,4-20 501 0 0,9-51 0 0 0,-12 48-334 0 0,53-303 875 0 0,53-217-391 0 0,18 149-1285 0 0,-19 151-5580 0 0,-97 231 2897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2.259"/>
    </inkml:context>
    <inkml:brush xml:id="br0">
      <inkml:brushProperty name="width" value="0.035" units="cm"/>
      <inkml:brushProperty name="height" value="0.035" units="cm"/>
      <inkml:brushProperty name="color" value="#FF0066"/>
    </inkml:brush>
  </inkml:definitions>
  <inkml:trace contextRef="#ctx0" brushRef="#br0">282 33 8410 0 0,'0'-1'117'0'0,"0"0"-1"0"0,0 0 1 0 0,0 0 0 0 0,0 1 0 0 0,0-1-1 0 0,0 0 1 0 0,0 0 0 0 0,0 1 0 0 0,1-1-1 0 0,-1 0 1 0 0,0 0 0 0 0,0 1 0 0 0,1-1-1 0 0,-1 0 1 0 0,0 0 0 0 0,1 1 0 0 0,-1-1-1 0 0,1 0 1 0 0,-1 1 0 0 0,1-1 0 0 0,-1 1-1 0 0,1-1 1 0 0,-1 1 0 0 0,1-1 0 0 0,-1 1-1 0 0,1-1 1 0 0,0 1 0 0 0,-1-1 0 0 0,1 1-1 0 0,0 0 1 0 0,0-1 0 0 0,-1 1 0 0 0,1 0-1 0 0,0 0 1 0 0,0 0 0 0 0,0-1 0 0 0,32-9 1792 0 0,-29 12-1675 0 0,0 1-1 0 0,-1-1 1 0 0,1 1-1 0 0,-1 0 0 0 0,1 0 1 0 0,-1 1-1 0 0,0-1 1 0 0,0 1-1 0 0,-1-1 1 0 0,1 1-1 0 0,-1 0 1 0 0,0 0-1 0 0,0 0 1 0 0,3 6-1 0 0,6 12-159 0 0,45 50-27 0 0,-35-46-71 0 0,28 44 0 0 0,-43-59-80 0 0,0 1-1 0 0,-1-1 1 0 0,0 1-1 0 0,-1 0 1 0 0,0 1-1 0 0,-1-1 1 0 0,3 21-1 0 0,-4-14 12 0 0,0 1 0 0 0,-2 0 0 0 0,0 0 0 0 0,-1 0 0 0 0,-1 0 0 0 0,-6 26 0 0 0,5-34 192 0 0,-1 0 1 0 0,0 0-1 0 0,-1 0 1 0 0,0-1-1 0 0,-1 0 1 0 0,-1 0-1 0 0,0 0 1 0 0,0-1 0 0 0,0 0-1 0 0,-2 0 1 0 0,-9 9-1 0 0,2-4 5 0 0,-1 0-1 0 0,0-1 1 0 0,-1-1 0 0 0,-1 0-1 0 0,0-2 1 0 0,-1 0 0 0 0,-28 11-1 0 0,41-19-155 0 0,1 0 0 0 0,-1-1 0 0 0,0-1 0 0 0,1 1 0 0 0,-1-1 0 0 0,0 0 0 0 0,0 0 0 0 0,0-1-1 0 0,0 0 1 0 0,0 0 0 0 0,0-1 0 0 0,0 0 0 0 0,0 0 0 0 0,0 0 0 0 0,0-1 0 0 0,1 0 0 0 0,-1 0 0 0 0,1-1 0 0 0,-1 0-1 0 0,1 0 1 0 0,0-1 0 0 0,0 1 0 0 0,0-1 0 0 0,1-1 0 0 0,-1 1 0 0 0,1-1 0 0 0,-6-7 0 0 0,-1-2-560 0 0,1-1 1 0 0,1-1 0 0 0,1 0-1 0 0,-8-17 1 0 0,-13-35-4331 0 0,16 29 906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2.465"/>
    </inkml:context>
    <inkml:brush xml:id="br0">
      <inkml:brushProperty name="width" value="0.035" units="cm"/>
      <inkml:brushProperty name="height" value="0.035" units="cm"/>
      <inkml:brushProperty name="color" value="#FF0066"/>
    </inkml:brush>
  </inkml:definitions>
  <inkml:trace contextRef="#ctx0" brushRef="#br0">0 133 4665 0 0,'52'1'3426'0'0,"1"0"-1910"0"0,0-1-1 0 0,-1-3 1 0 0,1-3-1 0 0,0-1 1 0 0,-1-3-1 0 0,59-20 1 0 0,67-31-2303 0 0,-133 43-74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2.931"/>
    </inkml:context>
    <inkml:brush xml:id="br0">
      <inkml:brushProperty name="width" value="0.035" units="cm"/>
      <inkml:brushProperty name="height" value="0.035" units="cm"/>
      <inkml:brushProperty name="color" value="#FF0066"/>
    </inkml:brush>
  </inkml:definitions>
  <inkml:trace contextRef="#ctx0" brushRef="#br0">544 332 6593 0 0,'10'-15'920'0'0,"-1"2"-771"0"0,0 0 0 0 0,-1-1 0 0 0,0 0 0 0 0,-1 0 0 0 0,7-23 0 0 0,-12 33-245 0 0,-1-1-1 0 0,-1 1 1 0 0,1-1 0 0 0,-1 1 0 0 0,0-1-1 0 0,0 1 1 0 0,0-1 0 0 0,0 0 0 0 0,-1 1-1 0 0,0-1 1 0 0,0 1 0 0 0,0-1 0 0 0,0 1 0 0 0,-1 0-1 0 0,0-1 1 0 0,0 1 0 0 0,0 0 0 0 0,0 0-1 0 0,-1 0 1 0 0,1 1 0 0 0,-1-1 0 0 0,0 0 0 0 0,-6-5-1 0 0,-2-2 629 0 0,-1 1 0 0 0,0 0-1 0 0,0 1 1 0 0,-1 0 0 0 0,0 1 0 0 0,-1 0-1 0 0,0 1 1 0 0,0 1 0 0 0,0 0 0 0 0,-1 1-1 0 0,-25-6 1 0 0,32 10-372 0 0,0 0-1 0 0,0 0 1 0 0,-1 0-1 0 0,1 1 1 0 0,0 1-1 0 0,-1-1 1 0 0,1 1 0 0 0,0 1-1 0 0,0-1 1 0 0,0 1-1 0 0,0 1 1 0 0,0 0-1 0 0,0 0 1 0 0,1 0-1 0 0,-1 1 1 0 0,1 0 0 0 0,0 0-1 0 0,0 1 1 0 0,0 0-1 0 0,1 0 1 0 0,0 1-1 0 0,0 0 1 0 0,-6 7-1 0 0,-10 15-439 0 0,2 1-1 0 0,1 1 0 0 0,1 1 1 0 0,-19 46-1 0 0,10-11 339 0 0,-21 82 1 0 0,44-134 118 0 0,0 0 1 0 0,1 0 0 0 0,1 1-1 0 0,0-1 1 0 0,1 1 0 0 0,1 17-1 0 0,0-30-127 0 0,0 1-1 0 0,1 0 0 0 0,-1-1 0 0 0,1 1 1 0 0,-1 0-1 0 0,1-1 0 0 0,0 1 0 0 0,0-1 0 0 0,0 1 1 0 0,0-1-1 0 0,0 0 0 0 0,0 1 0 0 0,1-1 1 0 0,-1 0-1 0 0,1 0 0 0 0,0 0 0 0 0,0 0 0 0 0,-1 0 1 0 0,1 0-1 0 0,0-1 0 0 0,1 1 0 0 0,-1-1 1 0 0,0 1-1 0 0,0-1 0 0 0,1 0 0 0 0,-1 0 0 0 0,1 0 1 0 0,-1 0-1 0 0,1 0 0 0 0,-1 0 0 0 0,1-1 1 0 0,-1 1-1 0 0,1-1 0 0 0,0 0 0 0 0,-1 0 0 0 0,1 0 1 0 0,0 0-1 0 0,-1 0 0 0 0,1 0 0 0 0,4-2 1 0 0,8-1-19 0 0,0-1 0 0 0,-1 0 0 0 0,1-1 0 0 0,-1-1 1 0 0,-1 0-1 0 0,1-1 0 0 0,-1 0 0 0 0,0-1 0 0 0,14-12 0 0 0,107-96 222 0 0,-107 90-240 0 0,3 0-505 0 0,-2-2 1 0 0,-1-2-1 0 0,-1 0 1 0 0,-2-1-1 0 0,-1-2 1 0 0,37-68-1 0 0,-43 59-1572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3.431"/>
    </inkml:context>
    <inkml:brush xml:id="br0">
      <inkml:brushProperty name="width" value="0.035" units="cm"/>
      <inkml:brushProperty name="height" value="0.035" units="cm"/>
      <inkml:brushProperty name="color" value="#FF0066"/>
    </inkml:brush>
  </inkml:definitions>
  <inkml:trace contextRef="#ctx0" brushRef="#br0">446 386 8866 0 0,'7'-16'442'0'0,"-2"0"0"0"0,0-1-1 0 0,0 0 1 0 0,-2 1 0 0 0,0-1 0 0 0,-1 0 0 0 0,-1-1-1 0 0,0 1 1 0 0,-2 0 0 0 0,0 0 0 0 0,-3-21 0 0 0,2 30-322 0 0,1-1 1 0 0,-1 1 0 0 0,0 0 0 0 0,-1 0 0 0 0,0 0-1 0 0,0 1 1 0 0,-1-1 0 0 0,1 1 0 0 0,-2 0-1 0 0,1 0 1 0 0,-1 0 0 0 0,0 0 0 0 0,-1 1-1 0 0,1 0 1 0 0,-1 0 0 0 0,0 1 0 0 0,-1-1 0 0 0,1 1-1 0 0,-1 1 1 0 0,0-1 0 0 0,-1 1 0 0 0,1 0-1 0 0,-1 1 1 0 0,1 0 0 0 0,-11-3 0 0 0,14 6-90 0 0,0-1 1 0 0,0 1-1 0 0,1 0 1 0 0,-1 1-1 0 0,0-1 1 0 0,0 1-1 0 0,0-1 1 0 0,1 1-1 0 0,-1 0 1 0 0,0 1-1 0 0,1-1 1 0 0,-1 1-1 0 0,1-1 1 0 0,-1 1-1 0 0,1 0 1 0 0,0 0-1 0 0,0 1 1 0 0,0-1-1 0 0,0 1 1 0 0,-4 3-1 0 0,-6 8-184 0 0,-1 1 0 0 0,-17 25 0 0 0,29-37 151 0 0,-31 47-109 0 0,1 1 0 0 0,3 1 1 0 0,3 2-1 0 0,-27 73 0 0 0,49-115 315 0 0,0 1 0 0 0,0-1-1 0 0,2 1 1 0 0,-1 0-1 0 0,2 0 1 0 0,-1 24 0 0 0,2-34-183 0 0,0-1 1 0 0,0 1-1 0 0,0-1 1 0 0,1 1-1 0 0,-1-1 1 0 0,1 1-1 0 0,-1-1 1 0 0,1 1 0 0 0,0-1-1 0 0,0 0 1 0 0,0 1-1 0 0,0-1 1 0 0,1 0-1 0 0,-1 0 1 0 0,0 1-1 0 0,1-1 1 0 0,0-1-1 0 0,-1 1 1 0 0,1 0-1 0 0,0 0 1 0 0,0-1-1 0 0,0 1 1 0 0,0-1 0 0 0,0 1-1 0 0,1-1 1 0 0,-1 0-1 0 0,0 0 1 0 0,1 0-1 0 0,-1 0 1 0 0,0 0-1 0 0,1 0 1 0 0,-1-1-1 0 0,1 1 1 0 0,-1-1-1 0 0,1 0 1 0 0,0 0-1 0 0,-1 0 1 0 0,1 0-1 0 0,-1 0 1 0 0,1-1 0 0 0,3 0-1 0 0,7-2-38 0 0,0 0 1 0 0,0-1-1 0 0,0 0 0 0 0,-1-1 0 0 0,0 0 1 0 0,0-1-1 0 0,0-1 0 0 0,-1 0 0 0 0,15-12 0 0 0,-3 1-113 0 0,-1 0 0 0 0,-1-2 0 0 0,25-30 0 0 0,-14 6-1312 0 0,-2 0 1 0 0,39-80-1 0 0,14-22-5314 0 0,-73 129 6739 0 0,-3 2 17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3.895"/>
    </inkml:context>
    <inkml:brush xml:id="br0">
      <inkml:brushProperty name="width" value="0.035" units="cm"/>
      <inkml:brushProperty name="height" value="0.035" units="cm"/>
      <inkml:brushProperty name="color" value="#FF0066"/>
    </inkml:brush>
  </inkml:definitions>
  <inkml:trace contextRef="#ctx0" brushRef="#br0">336 334 5041 0 0,'42'-33'3813'0'0,"-34"28"-3598"0"0,0-1 1 0 0,0-1-1 0 0,0 1 1 0 0,-1-1-1 0 0,0 0 1 0 0,7-9-1 0 0,-13 14-135 0 0,0-1-1 0 0,1 1 1 0 0,-1 0-1 0 0,0-1 1 0 0,0 1-1 0 0,0-1 1 0 0,-1 1-1 0 0,1-1 1 0 0,-1 0-1 0 0,1 1 1 0 0,-1-1-1 0 0,0 0 1 0 0,0 1-1 0 0,0-1 1 0 0,0 0-1 0 0,-1 1 1 0 0,1-1-1 0 0,-1 0 1 0 0,1 1-1 0 0,-1-1 1 0 0,0 1-1 0 0,0-1 1 0 0,0 1-1 0 0,-1-1 1 0 0,1 1-1 0 0,0 0 1 0 0,-3-3-1 0 0,-22-38 872 0 0,14 20 408 0 0,-27-35 1 0 0,35 53-1256 0 0,1 1 0 0 0,-1 0 0 0 0,1 0 0 0 0,-1 1 0 0 0,0-1 1 0 0,-1 1-1 0 0,1-1 0 0 0,0 1 0 0 0,-1 1 0 0 0,0-1 0 0 0,0 1 0 0 0,0-1 1 0 0,0 2-1 0 0,-5-3 0 0 0,5 4-88 0 0,1 0 0 0 0,-1 0 0 0 0,1 0 0 0 0,-1 1 0 0 0,1 0 0 0 0,-1-1 0 0 0,1 2 0 0 0,-1-1 0 0 0,1 0 0 0 0,0 1 0 0 0,0 0 0 0 0,0 0 0 0 0,0 0 0 0 0,0 0 0 0 0,0 1 0 0 0,0 0 0 0 0,1 0 0 0 0,-1 0 0 0 0,1 0 0 0 0,0 0 0 0 0,-5 7 0 0 0,-6 7 78 0 0,1 1 0 0 0,1 0 0 0 0,-11 22 0 0 0,-4 11-110 0 0,3 2 0 0 0,2 0 0 0 0,-30 108 0 0 0,50-153 66 0 0,1 0-1 0 0,0 0 1 0 0,0 0-1 0 0,0 0 1 0 0,1 0 0 0 0,1 0-1 0 0,-1 0 1 0 0,1 1-1 0 0,3 12 1 0 0,-3-19-37 0 0,0 0 1 0 0,-1 0-1 0 0,1 0 0 0 0,0 0 0 0 0,0 0 1 0 0,0-1-1 0 0,0 1 0 0 0,1 0 0 0 0,-1 0 1 0 0,0-1-1 0 0,1 1 0 0 0,-1-1 1 0 0,1 1-1 0 0,0-1 0 0 0,-1 1 0 0 0,1-1 1 0 0,0 0-1 0 0,0 0 0 0 0,0 0 0 0 0,0 0 1 0 0,0 0-1 0 0,0-1 0 0 0,0 1 1 0 0,0-1-1 0 0,0 1 0 0 0,0-1 0 0 0,0 0 1 0 0,0 1-1 0 0,1-1 0 0 0,-1 0 0 0 0,0 0 1 0 0,0-1-1 0 0,0 1 0 0 0,0 0 1 0 0,0-1-1 0 0,0 1 0 0 0,0-1 0 0 0,0 0 1 0 0,0 0-1 0 0,3-1 0 0 0,22-10-131 0 0,-1-1 0 0 0,0-1 0 0 0,-1-1 0 0 0,0-2 0 0 0,-2 0 0 0 0,0-2 0 0 0,-1 0 0 0 0,0-2 0 0 0,-2 0 1 0 0,30-40-1 0 0,-17 8-5358 0 0,-18 29-17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14.349"/>
    </inkml:context>
    <inkml:brush xml:id="br0">
      <inkml:brushProperty name="width" value="0.035" units="cm"/>
      <inkml:brushProperty name="height" value="0.035" units="cm"/>
      <inkml:brushProperty name="color" value="#FF0066"/>
    </inkml:brush>
  </inkml:definitions>
  <inkml:trace contextRef="#ctx0" brushRef="#br0">398 328 3713 0 0,'5'-2'127'0'0,"-1"-1"1"0"0,1 0 0 0 0,-1 0-1 0 0,0-1 1 0 0,0 1 0 0 0,0-1-1 0 0,0 0 1 0 0,-1 0-1 0 0,1 0 1 0 0,-1 0 0 0 0,0-1-1 0 0,0 0 1 0 0,-1 1 0 0 0,1-1-1 0 0,-1 0 1 0 0,0 0 0 0 0,-1 0-1 0 0,1-1 1 0 0,-1 1-1 0 0,0 0 1 0 0,0 0 0 0 0,-1-1-1 0 0,1 1 1 0 0,-1-1 0 0 0,0 1-1 0 0,-1 0 1 0 0,1-1-1 0 0,-1 1 1 0 0,0 0 0 0 0,-1-1-1 0 0,1 1 1 0 0,-1 0 0 0 0,0 0-1 0 0,0 0 1 0 0,0 0 0 0 0,-4-5-1 0 0,-3-4 925 0 0,-2-3 18 0 0,1 1 1 0 0,-2 0-1 0 0,0 0 1 0 0,-1 2 0 0 0,-19-18-1 0 0,29 29-1016 0 0,0 0 0 0 0,-1 1 0 0 0,1 0 0 0 0,-1-1-1 0 0,1 1 1 0 0,-1 1 0 0 0,0-1 0 0 0,0 1 0 0 0,0-1 0 0 0,0 1 0 0 0,0 0-1 0 0,0 0 1 0 0,0 1 0 0 0,0-1 0 0 0,0 1 0 0 0,-1 0 0 0 0,1 0 0 0 0,0 0-1 0 0,0 1 1 0 0,0 0 0 0 0,0-1 0 0 0,0 1 0 0 0,0 1 0 0 0,0-1 0 0 0,0 0-1 0 0,0 1 1 0 0,0 0 0 0 0,1 0 0 0 0,-1 0 0 0 0,-6 6 0 0 0,-6 5-147 0 0,1 0-1 0 0,0 2 1 0 0,1-1 0 0 0,0 2 0 0 0,2 0 0 0 0,-16 24-1 0 0,6-4-45 0 0,2 2 0 0 0,-17 41 0 0 0,32-65 174 0 0,0-1-1 0 0,1 1 0 0 0,1 0 1 0 0,0 0-1 0 0,0 1 0 0 0,2-1 1 0 0,0 1-1 0 0,1 18 0 0 0,0-30-2 0 0,0 0 0 0 0,0 0 0 0 0,1 0-1 0 0,-1 1 1 0 0,1-1 0 0 0,0 0 0 0 0,-1 0-1 0 0,1 0 1 0 0,1 0 0 0 0,-1 0 0 0 0,0-1-1 0 0,1 1 1 0 0,0 0 0 0 0,-1-1 0 0 0,1 1-1 0 0,0-1 1 0 0,0 1 0 0 0,1-1 0 0 0,-1 0 0 0 0,0 0-1 0 0,1 0 1 0 0,-1 0 0 0 0,1 0 0 0 0,0-1-1 0 0,-1 1 1 0 0,1-1 0 0 0,0 0 0 0 0,0 1-1 0 0,0-1 1 0 0,0-1 0 0 0,0 1 0 0 0,0 0 0 0 0,0-1-1 0 0,1 1 1 0 0,-1-1 0 0 0,0 0 0 0 0,0 0-1 0 0,0-1 1 0 0,0 1 0 0 0,0 0 0 0 0,1-1-1 0 0,4-2 1 0 0,11-1 1 0 0,-1-2-1 0 0,0 0 0 0 0,-1-1 1 0 0,1-1-1 0 0,-1 0 0 0 0,-1-1 1 0 0,0-1-1 0 0,0-1 0 0 0,17-15 1 0 0,-8 4 16 0 0,-2 0 1 0 0,0-2-1 0 0,-1 0 1 0 0,27-42-1 0 0,2-19-734 0 0,-30 42-118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39.219"/>
    </inkml:context>
    <inkml:brush xml:id="br0">
      <inkml:brushProperty name="width" value="0.035" units="cm"/>
      <inkml:brushProperty name="height" value="0.035" units="cm"/>
      <inkml:brushProperty name="color" value="#FF0066"/>
    </inkml:brush>
  </inkml:definitions>
  <inkml:trace contextRef="#ctx0" brushRef="#br0">275 24 1152 0 0,'-60'-23'6879'0'0,"15"66"-5744"0"0,36-22 325 0 0,8-19-1345 0 0,1 0 0 0 0,-1 0 0 0 0,0 0 0 0 0,1-1 1 0 0,-1 1-1 0 0,0 0 0 0 0,0 0 0 0 0,0-1 0 0 0,0 1 0 0 0,0 0 1 0 0,-1-1-1 0 0,1 1 0 0 0,0-1 0 0 0,-1 0 0 0 0,1 1 0 0 0,-1-1 1 0 0,-2 1-1 0 0,-30 37 2461 0 0,32-38-2577 0 0,0 1-1 0 0,0-1 0 0 0,0 1 0 0 0,0 0 1 0 0,0 0-1 0 0,0 0 0 0 0,0 0 0 0 0,0 0 1 0 0,1 0-1 0 0,-1 0 0 0 0,1 0 0 0 0,0 1 1 0 0,0-1-1 0 0,-1 1 0 0 0,1-1 1 0 0,1 1-1 0 0,-1-1 0 0 0,0 1 0 0 0,0 5 493 0 0,27 0-211 0 0,-28-8-255 0 0,1 0 1 0 0,-1 0 0 0 0,1 0-1 0 0,0 1 1 0 0,-1-1 0 0 0,1 0-1 0 0,0 1 1 0 0,-1-1-1 0 0,1 1 1 0 0,0-1 0 0 0,0 1-1 0 0,-1-1 1 0 0,1 1 0 0 0,0 0-1 0 0,0 0 1 0 0,0 0-1 0 0,0 0 1 0 0,0 0 0 0 0,0 0-1 0 0,-2 2 1 0 0,-14 33 47 0 0,11-12-320 0 0,-5 46 0 0 0,7-40 72 0 0,-10 35-29 0 0,7-41 95 0 0,2 1 0 0 0,1-1 0 0 0,-1 31 0 0 0,5-55 63 0 0,0 1 0 0 0,0 0-1 0 0,0 0 1 0 0,0-1-1 0 0,0 1 1 0 0,0 0 0 0 0,0 0-1 0 0,1-1 1 0 0,-1 1 0 0 0,0 0-1 0 0,0-1 1 0 0,1 1-1 0 0,-1 0 1 0 0,0-1 0 0 0,1 1-1 0 0,-1 0 1 0 0,0-1 0 0 0,1 1-1 0 0,-1-1 1 0 0,1 1-1 0 0,-1 0 1 0 0,1-1 0 0 0,0 1-1 0 0,-1-1 1 0 0,1 0 0 0 0,-1 1-1 0 0,1-1 1 0 0,0 1-1 0 0,-1-1 1 0 0,1 0 0 0 0,0 0-1 0 0,0 1 1 0 0,-1-1 0 0 0,1 0-1 0 0,0 0 1 0 0,-1 0-1 0 0,1 0 1 0 0,0 0 0 0 0,0 0-1 0 0,-1 0 1 0 0,1 0 0 0 0,0 0-1 0 0,0 0 1 0 0,-1 0-1 0 0,1-1 1 0 0,0 1 0 0 0,0 0-1 0 0,-1 0 1 0 0,1-1 0 0 0,0 1-1 0 0,-1 0 1 0 0,2-2-1 0 0,6-2-1136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39.905"/>
    </inkml:context>
    <inkml:brush xml:id="br0">
      <inkml:brushProperty name="width" value="0.035" units="cm"/>
      <inkml:brushProperty name="height" value="0.035" units="cm"/>
      <inkml:brushProperty name="color" value="#FF0066"/>
    </inkml:brush>
  </inkml:definitions>
  <inkml:trace contextRef="#ctx0" brushRef="#br0">244 205 976 0 0,'-10'-8'345'0'0,"1"1"1"0"0,1-2-1 0 0,-1 1 0 0 0,1-1 0 0 0,1 0 0 0 0,-1-1 0 0 0,2 0 1 0 0,-1 0-1 0 0,-9-22 0 0 0,-13-19 588 0 0,27 47-802 0 0,-1 0-1 0 0,1 1 1 0 0,-1 0-1 0 0,1-1 1 0 0,-1 1-1 0 0,0 0 1 0 0,0 0-1 0 0,-1 0 1 0 0,1 1-1 0 0,-1-1 1 0 0,-3-2-1 0 0,6 5-108 0 0,0 0 1 0 0,0 0-1 0 0,1-1 1 0 0,-1 1-1 0 0,0 0 1 0 0,0 0-1 0 0,0 0 1 0 0,1 0-1 0 0,-1 0 1 0 0,0 0-1 0 0,0 0 0 0 0,0 0 1 0 0,0 0-1 0 0,1 0 1 0 0,-1 1-1 0 0,0-1 1 0 0,0 0-1 0 0,1 0 1 0 0,-1 1-1 0 0,0-1 1 0 0,0 0-1 0 0,0 2 0 0 0,-1-1-51 0 0,1 1-1 0 0,-1-1 0 0 0,1 1 0 0 0,0 0 0 0 0,0-1 1 0 0,0 1-1 0 0,0 0 0 0 0,0 0 0 0 0,0 0 1 0 0,0 0-1 0 0,0 0 0 0 0,0 3 0 0 0,-14 50 549 0 0,2 0 0 0 0,3 1 0 0 0,-5 69-1 0 0,15-122-448 0 0,0 0 0 0 0,-1 0 0 0 0,1 0 0 0 0,0 0 0 0 0,0 0 0 0 0,1 0 0 0 0,-1 0 0 0 0,1 0 0 0 0,0 0 0 0 0,-1 0 1 0 0,1 0-1 0 0,0 0 0 0 0,1-1 0 0 0,-1 1 0 0 0,0 0 0 0 0,1-1 0 0 0,0 1 0 0 0,-1-1 0 0 0,1 1 0 0 0,0-1 0 0 0,0 0 0 0 0,4 3 0 0 0,-3-3-41 0 0,1-1 0 0 0,-1 0 1 0 0,1 0-1 0 0,-1 0 0 0 0,1 0 1 0 0,-1-1-1 0 0,1 0 0 0 0,-1 1 0 0 0,1-1 1 0 0,-1-1-1 0 0,1 1 0 0 0,0 0 1 0 0,-1-1-1 0 0,1 0 0 0 0,-1 1 1 0 0,0-1-1 0 0,1-1 0 0 0,-1 1 0 0 0,4-2 1 0 0,17-8-162 0 0,-1-1 0 0 0,-1 0 0 0 0,1-2 1 0 0,-2 0-1 0 0,25-22 0 0 0,-1-5-1092 0 0,43-50 1 0 0,-88 91 1217 0 0,0 0 0 0 0,0 0 0 0 0,0-1 0 0 0,0 1 0 0 0,1 0 0 0 0,-1 0 1 0 0,0-1-1 0 0,0 1 0 0 0,0 0 0 0 0,0 0 0 0 0,0 0 0 0 0,0-1 0 0 0,1 1 0 0 0,-1 0 1 0 0,0 0-1 0 0,0 0 0 0 0,0-1 0 0 0,0 1 0 0 0,1 0 0 0 0,-1 0 0 0 0,0 0 0 0 0,0 0 1 0 0,1 0-1 0 0,-1 0 0 0 0,0-1 0 0 0,0 1 0 0 0,0 0 0 0 0,1 0 0 0 0,-1 0 0 0 0,0 0 1 0 0,0 0-1 0 0,1 0 0 0 0,-1 0 0 0 0,0 0 0 0 0,0 0 0 0 0,1 0 0 0 0,-1 0 0 0 0,0 0 0 0 0,0 0 1 0 0,1 0-1 0 0,-1 0 0 0 0,0 1 0 0 0,0-1 0 0 0,1 0 0 0 0,-1 0 0 0 0,0 0 0 0 0,0 0 1 0 0,0 0-1 0 0,1 1 0 0 0,-1-1 0 0 0,0 0 0 0 0,0 0 0 0 0,0 0 0 0 0,0 0 0 0 0,1 1 1 0 0,-1-1-1 0 0,0 0 0 0 0,1 23 47 0 0,-11 33 227 0 0,10-54-283 0 0,-36 152 56 0 0,-21 120-43 0 0,55-259 56 0 0,0 1 1 0 0,1 0 0 0 0,2 21 0 0 0,-1-34-52 0 0,0 0 1 0 0,0 0-1 0 0,0 0 0 0 0,1-1 1 0 0,-1 1-1 0 0,1 0 1 0 0,0 0-1 0 0,0 0 1 0 0,0 0-1 0 0,0 0 0 0 0,1-1 1 0 0,-1 1-1 0 0,1-1 1 0 0,-1 1-1 0 0,1-1 1 0 0,0 1-1 0 0,0-1 0 0 0,0 0 1 0 0,0 0-1 0 0,1 0 1 0 0,-1 0-1 0 0,0 0 1 0 0,1-1-1 0 0,0 1 0 0 0,2 1 1 0 0,13 0-288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0.699"/>
    </inkml:context>
    <inkml:brush xml:id="br0">
      <inkml:brushProperty name="width" value="0.035" units="cm"/>
      <inkml:brushProperty name="height" value="0.035" units="cm"/>
      <inkml:brushProperty name="color" value="#FF0066"/>
    </inkml:brush>
  </inkml:definitions>
  <inkml:trace contextRef="#ctx0" brushRef="#br0">17 64 3081 0 0,'-1'-2'29'0'0,"0"-1"1"0"0,0 1-1 0 0,-1-1 1 0 0,2 1-1 0 0,-1-1 1 0 0,0 1-1 0 0,0-1 1 0 0,1 1-1 0 0,0-1 1 0 0,-1-4-1 0 0,1 5-47 0 0,0 1-1 0 0,-1-1 1 0 0,1 1-1 0 0,0-1 0 0 0,0 1 1 0 0,0-1-1 0 0,1 1 0 0 0,-1-1 1 0 0,0 1-1 0 0,0 0 0 0 0,1-1 1 0 0,-1 1-1 0 0,1-1 0 0 0,-1 1 1 0 0,1 0-1 0 0,0-1 1 0 0,-1 1-1 0 0,1 0 0 0 0,0 0 1 0 0,0 0-1 0 0,1-2 0 0 0,0 3 69 0 0,-1 0-1 0 0,0 1 1 0 0,1-1-1 0 0,-1 0 0 0 0,0 0 1 0 0,0 1-1 0 0,1-1 1 0 0,-1 1-1 0 0,0-1 0 0 0,0 1 1 0 0,1 0-1 0 0,-1 0 1 0 0,0-1-1 0 0,0 1 0 0 0,0 0 1 0 0,0 0-1 0 0,0 0 1 0 0,0 0-1 0 0,-1 0 0 0 0,1 0 1 0 0,1 2-1 0 0,18 24 645 0 0,-11-12-663 0 0,-2 1 0 0 0,0-1 0 0 0,0 1 0 0 0,-2 0 0 0 0,0 1 0 0 0,0 0 0 0 0,-2-1 0 0 0,2 24 0 0 0,-3 6 315 0 0,-7 81-1 0 0,3-89 114 0 0,2-36-372 0 0,0 0 1 0 0,0 0-1 0 0,0 0 0 0 0,0 0 0 0 0,0 1 0 0 0,1-1 0 0 0,-1 0 0 0 0,1 0 0 0 0,-1 0 1 0 0,1 0-1 0 0,0 0 0 0 0,0 0 0 0 0,0-1 0 0 0,0 1 0 0 0,0 0 0 0 0,0 0 0 0 0,1-1 0 0 0,1 3 1 0 0,11 19-150 0 0,-14-21-33 0 0,0 1 0 0 0,0 0 1 0 0,0 0-1 0 0,0 0 0 0 0,0-1 0 0 0,0 1 0 0 0,-1 0 0 0 0,0 0 1 0 0,1-1-1 0 0,-1 1 0 0 0,0 0 0 0 0,0-1 0 0 0,0 1 0 0 0,-1-1 1 0 0,1 1-1 0 0,-1-1 0 0 0,1 0 0 0 0,-1 0 0 0 0,0 1 1 0 0,0-1-1 0 0,1 0 0 0 0,-2 0 0 0 0,1-1 0 0 0,0 1 0 0 0,0 0 1 0 0,-5 1-1 0 0,-4 5-349 0 0,-1 0 0 0 0,0-2 0 0 0,-26 12 0 0 0,23-13 14 0 0,0 0-2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0.950"/>
    </inkml:context>
    <inkml:brush xml:id="br0">
      <inkml:brushProperty name="width" value="0.035" units="cm"/>
      <inkml:brushProperty name="height" value="0.035" units="cm"/>
      <inkml:brushProperty name="color" value="#FF0066"/>
    </inkml:brush>
  </inkml:definitions>
  <inkml:trace contextRef="#ctx0" brushRef="#br0">2 186 4001 0 0,'0'0'7'0'0,"0"0"0"0"0,0 0 1 0 0,0-1-1 0 0,-1 1 0 0 0,1 0 0 0 0,0 0 1 0 0,0 0-1 0 0,0 0 0 0 0,0 0 0 0 0,0-1 1 0 0,0 1-1 0 0,0 0 0 0 0,0 0 1 0 0,0 0-1 0 0,0 0 0 0 0,0 0 0 0 0,0-1 1 0 0,0 1-1 0 0,0 0 0 0 0,0 0 0 0 0,0 0 1 0 0,0 0-1 0 0,0-1 0 0 0,0 1 0 0 0,0 0 1 0 0,0 0-1 0 0,0 0 0 0 0,0 0 0 0 0,0 0 1 0 0,0-1-1 0 0,0 1 0 0 0,0 0 0 0 0,0 0 1 0 0,0 0-1 0 0,1 0 0 0 0,-1 0 1 0 0,0 0-1 0 0,0-1 0 0 0,0 1 0 0 0,0 0 1 0 0,0 0-1 0 0,0 0 0 0 0,0 0 0 0 0,1 0 1 0 0,-1 0-1 0 0,0 0 0 0 0,0 0 0 0 0,0 0 1 0 0,0 0-1 0 0,0 0 0 0 0,1-1 0 0 0,-1 1 1 0 0,0 0-1 0 0,0 0 0 0 0,0 0 1 0 0,0 0-1 0 0,1 0 0 0 0,-1 0 0 0 0,0 0 1 0 0,22-10-1 0 0,49-16-440 0 0,-27 10 540 0 0,210-89 531 0 0,-204 83-625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0.979"/>
    </inkml:context>
    <inkml:brush xml:id="br0">
      <inkml:brushProperty name="width" value="0.035" units="cm"/>
      <inkml:brushProperty name="height" value="0.035" units="cm"/>
      <inkml:brushProperty name="color" value="#FF0066"/>
    </inkml:brush>
  </inkml:definitions>
  <inkml:trace contextRef="#ctx0" brushRef="#br0">192 309 1808 0 0,'-11'9'231'0'0,"0"0"0"0"0,0 1 0 0 0,1 1 0 0 0,1-1 0 0 0,0 2 0 0 0,0-1 0 0 0,1 1-1 0 0,0 1 1 0 0,-10 25 0 0 0,11-20 76 0 0,1 1 0 0 0,2-1 0 0 0,0 1 0 0 0,0 0 1 0 0,2 1-1 0 0,0 37 0 0 0,7 34 851 0 0,28 161 1 0 0,3 13-1329 0 0,-13 288-1243 0 0,-23-552 1395 0 0,0 1 0 0 0,0 0-1 0 0,0-1 1 0 0,0 1 0 0 0,1 0-1 0 0,-1 0 1 0 0,0-1 0 0 0,1 1-1 0 0,-1 0 1 0 0,1-1 0 0 0,0 1-1 0 0,-1-1 1 0 0,1 1-1 0 0,2 2 1 0 0,-3-4 13 0 0,1 1-1 0 0,0-1 1 0 0,-1 1-1 0 0,1-1 1 0 0,0 1-1 0 0,-1-1 1 0 0,1 1-1 0 0,0-1 1 0 0,0 0-1 0 0,0 1 1 0 0,0-1-1 0 0,-1 0 1 0 0,1 0-1 0 0,0 0 1 0 0,0 0-1 0 0,0 0 1 0 0,0 0-1 0 0,0 0 1 0 0,-1 0-1 0 0,3 0 1 0 0,3-2-14 0 0,1 0 1 0 0,-1 0 0 0 0,0-1-1 0 0,0 0 1 0 0,0 0 0 0 0,6-4 0 0 0,-3 2-41 0 0,58-32 165 0 0,1 3 0 0 0,2 3 0 0 0,1 3 1 0 0,1 4-1 0 0,2 2 0 0 0,105-16 0 0 0,-158 34-6 0 0,0 2 0 0 0,1 1-1 0 0,-1 0 1 0 0,1 1 0 0 0,-1 2 0 0 0,0 0 0 0 0,0 1 0 0 0,25 8 0 0 0,-59-25 3978 0 0,-10-24-3507 0 0,13 21-27 0 0,-10-15-439 0 0,1-1 0 0 0,1-2 0 0 0,2 1 0 0 0,2-2 0 0 0,1 0 0 0 0,2-1 0 0 0,1 0-1 0 0,2 0 1 0 0,-5-67 0 0 0,10 24-302 0 0,3-1-1 0 0,5 1 1 0 0,15-87-1 0 0,62-234-2386 0 0,-48 251 277 0 0,-31 139 2115 0 0,8-48-317 0 0,-11 55 501 0 0,1 1 0 0 0,-1 0 0 0 0,0 0-1 0 0,0 0 1 0 0,0-1 0 0 0,0 1 0 0 0,-1 0 0 0 0,1 0 0 0 0,-1-1 0 0 0,0 1 0 0 0,0 0 0 0 0,0 0 0 0 0,0 0-1 0 0,-2-3 1 0 0,2 5 64 0 0,0 1-1 0 0,0-1 1 0 0,0 0 0 0 0,0 1-1 0 0,0 0 1 0 0,0-1-1 0 0,0 1 1 0 0,0 0-1 0 0,0-1 1 0 0,0 1-1 0 0,0 0 1 0 0,0 0 0 0 0,-1 0-1 0 0,1 0 1 0 0,0 0-1 0 0,0 0 1 0 0,0 0-1 0 0,0 0 1 0 0,0 1-1 0 0,0-1 1 0 0,0 0 0 0 0,0 1-1 0 0,0-1 1 0 0,0 1-1 0 0,0-1 1 0 0,0 1-1 0 0,-1 0 1 0 0,-34 21 883 0 0,25-16-728 0 0,-178 83 747 0 0,48-26-607 0 0,37-10 91 0 0,-120 79 1 0 0,194-111-318 0 0,0 2 0 0 0,1 0 0 0 0,1 2 0 0 0,1 2 0 0 0,1 0 0 0 0,2 1 0 0 0,1 2 1 0 0,-20 33-1 0 0,40-59-283 0 0,1 0 1 0 0,0 0 0 0 0,0 0 0 0 0,0 0-1 0 0,1 1 1 0 0,-1-1 0 0 0,1 1 0 0 0,0-1-1 0 0,0 1 1 0 0,0 5 0 0 0,2 5-4237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1.285"/>
    </inkml:context>
    <inkml:brush xml:id="br0">
      <inkml:brushProperty name="width" value="0.035" units="cm"/>
      <inkml:brushProperty name="height" value="0.035" units="cm"/>
      <inkml:brushProperty name="color" value="#FF0066"/>
    </inkml:brush>
  </inkml:definitions>
  <inkml:trace contextRef="#ctx0" brushRef="#br0">11 11 5041 0 0,'-10'-10'435'0'0,"21"11"-786"0"0,-11-1 163 0 0,21 40-819 0 0,-21-20 882 0 0,-1-21-319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1.749"/>
    </inkml:context>
    <inkml:brush xml:id="br0">
      <inkml:brushProperty name="width" value="0.035" units="cm"/>
      <inkml:brushProperty name="height" value="0.035" units="cm"/>
      <inkml:brushProperty name="color" value="#FF0066"/>
    </inkml:brush>
  </inkml:definitions>
  <inkml:trace contextRef="#ctx0" brushRef="#br0">36 1 3081 0 0,'14'10'-285'0'0,"5"8"-73"0"0,-19-17 426 0 0,1-1 0 0 0,-1 0 0 0 0,0 1 0 0 0,0-1 0 0 0,0 0 0 0 0,0 1-1 0 0,0-1 1 0 0,1 1 0 0 0,-1-1 0 0 0,0 0 0 0 0,0 1 0 0 0,0-1 0 0 0,0 1 0 0 0,0-1 0 0 0,0 1 0 0 0,0-1 0 0 0,-1 0 0 0 0,1 1 0 0 0,0-1 0 0 0,0 1 0 0 0,0-1-1 0 0,0 0 1 0 0,0 1 0 0 0,-1-1 0 0 0,1 1 0 0 0,0-1 0 0 0,0 0 0 0 0,-1 1 0 0 0,1-1 0 0 0,0 0 0 0 0,-1 0 0 0 0,1 1 0 0 0,0-1 0 0 0,0 0 0 0 0,-1 0 0 0 0,1 1-1 0 0,-1-1 1 0 0,1 0 0 0 0,0 0 0 0 0,-1 0 0 0 0,1 0 0 0 0,-1 1 0 0 0,1-1 0 0 0,0 0 0 0 0,-1 0 0 0 0,1 0 0 0 0,-1 0 0 0 0,1 0 0 0 0,-1 0 0 0 0,0 1 191 0 0,-1 0 0 0 0,1 0 0 0 0,-1 0 0 0 0,1 0 0 0 0,0 0 0 0 0,0 0 0 0 0,0 0 1 0 0,0 1-1 0 0,0-1 0 0 0,0 0 0 0 0,0 1 0 0 0,0-1 0 0 0,0 1 0 0 0,0-1 0 0 0,1 1 1 0 0,-1-1-1 0 0,1 1 0 0 0,-1 0 0 0 0,1-1 0 0 0,0 1 0 0 0,-1 3 0 0 0,-2 44-584 0 0,2-33 508 0 0,-17 175-140 0 0,7-100-499 0 0,5 0-1 0 0,5 126 0 0 0,2-208 156 0 0,-1-1 1 0 0,1 1-1 0 0,1-1 0 0 0,0 1 1 0 0,0-1-1 0 0,1 0 0 0 0,0 0 1 0 0,0 0-1 0 0,1 0 0 0 0,5 7 1 0 0,3 2-2290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2.085"/>
    </inkml:context>
    <inkml:brush xml:id="br0">
      <inkml:brushProperty name="width" value="0.035" units="cm"/>
      <inkml:brushProperty name="height" value="0.035" units="cm"/>
      <inkml:brushProperty name="color" value="#FF0066"/>
    </inkml:brush>
  </inkml:definitions>
  <inkml:trace contextRef="#ctx0" brushRef="#br0">31 43 6649 0 0,'0'-1'40'0'0,"-1"0"-1"0"0,0 0 1 0 0,0 0-1 0 0,1 0 0 0 0,-1 0 1 0 0,0 0-1 0 0,1 0 0 0 0,-1 0 1 0 0,1 0-1 0 0,0-1 1 0 0,-1 1-1 0 0,1 0 0 0 0,0 0 1 0 0,-1 0-1 0 0,1-1 0 0 0,0 1 1 0 0,0 0-1 0 0,1-2 1 0 0,-5-17 286 0 0,-12 59 1512 0 0,14-29-2680 0 0,1-14-4341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2.365"/>
    </inkml:context>
    <inkml:brush xml:id="br0">
      <inkml:brushProperty name="width" value="0.035" units="cm"/>
      <inkml:brushProperty name="height" value="0.035" units="cm"/>
      <inkml:brushProperty name="color" value="#FF0066"/>
    </inkml:brush>
  </inkml:definitions>
  <inkml:trace contextRef="#ctx0" brushRef="#br0">1 42 1152 0 0,'3'-3'6417'0'0,"8"-4"-3355"0"0,-3 2-3342 0 0,1 0 0 0 0,0 1-1 0 0,0-1 1 0 0,1 2 0 0 0,-1-1 0 0 0,15-2 0 0 0,-27 46 3957 0 0,-5 124-1377 0 0,-9 80-4136 0 0,16-227 1647 0 0,0 1 1 0 0,1-1 0 0 0,0 1-1 0 0,4 18 1 0 0,-3-32 129 0 0,-1 0 1 0 0,1-1-1 0 0,0 1 0 0 0,0 0 0 0 0,1 0 1 0 0,-1-1-1 0 0,1 1 0 0 0,0-1 1 0 0,0 1-1 0 0,0-1 0 0 0,0 0 0 0 0,1 1 1 0 0,-1-1-1 0 0,1 0 0 0 0,-1-1 0 0 0,1 1 1 0 0,0 0-1 0 0,0-1 0 0 0,1 0 1 0 0,-1 0-1 0 0,0 0 0 0 0,1 0 0 0 0,0 0 1 0 0,3 1-1 0 0,11 0-684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2.615"/>
    </inkml:context>
    <inkml:brush xml:id="br0">
      <inkml:brushProperty name="width" value="0.035" units="cm"/>
      <inkml:brushProperty name="height" value="0.035" units="cm"/>
      <inkml:brushProperty name="color" value="#FF0066"/>
    </inkml:brush>
  </inkml:definitions>
  <inkml:trace contextRef="#ctx0" brushRef="#br0">18 1 4321 0 0,'-2'1'117'0'0,"1"0"0"0"0,0 0 1 0 0,-1 0-1 0 0,1 0 0 0 0,0 0 0 0 0,0 1 0 0 0,0-1 1 0 0,0 0-1 0 0,0 1 0 0 0,0-1 0 0 0,0 1 0 0 0,1-1 1 0 0,-1 1-1 0 0,0-1 0 0 0,1 1 0 0 0,0-1 0 0 0,-1 1 1 0 0,1 0-1 0 0,0-1 0 0 0,-1 1 0 0 0,1-1 0 0 0,0 1 1 0 0,0 0-1 0 0,1-1 0 0 0,-1 1 0 0 0,1 2 0 0 0,0 0-239 0 0,1-1-1 0 0,0 1 1 0 0,0-1-1 0 0,0 0 1 0 0,0 1-1 0 0,1-1 1 0 0,-1 0-1 0 0,1 0 0 0 0,0-1 1 0 0,5 6-1 0 0,-9-12-485 0 0,-5-25 6355 0 0,7 15-6984 0 0,3-2-2321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4:42.912"/>
    </inkml:context>
    <inkml:brush xml:id="br0">
      <inkml:brushProperty name="width" value="0.035" units="cm"/>
      <inkml:brushProperty name="height" value="0.035" units="cm"/>
      <inkml:brushProperty name="color" value="#FF0066"/>
    </inkml:brush>
  </inkml:definitions>
  <inkml:trace contextRef="#ctx0" brushRef="#br0">19 1 13883 0 0,'3'1'-249'0'0,"-1"1"-1"0"0,0 0 1 0 0,0 0-1 0 0,0 0 1 0 0,0 0-1 0 0,0 0 1 0 0,0 0-1 0 0,0 0 1 0 0,-1 1-1 0 0,1-1 1 0 0,-1 0-1 0 0,0 1 1 0 0,1-1-1 0 0,-1 1 1 0 0,0 0-1 0 0,1 4 1 0 0,0 5-459 0 0,1 0 0 0 0,-2-1 0 0 0,1 25 0 0 0,-3 7-664 0 0,-9 62 0 0 0,4-69 1518 0 0,-29 260 5125 0 0,32-243-3982 0 0,2-1-1 0 0,2 1 1 0 0,14 85 0 0 0,-12-121-1242 0 0,1 0 1 0 0,9 27-1 0 0,-11-39-433 0 0,1 0-1 0 0,-1 0 1 0 0,0 0-1 0 0,1-1 1 0 0,0 1-1 0 0,0-1 1 0 0,1 1-1 0 0,-1-1 0 0 0,1 0 1 0 0,0 0-1 0 0,0-1 1 0 0,8 6-1 0 0,5 0-3815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0.525"/>
    </inkml:context>
    <inkml:brush xml:id="br0">
      <inkml:brushProperty name="width" value="0.035" units="cm"/>
      <inkml:brushProperty name="height" value="0.035" units="cm"/>
      <inkml:brushProperty name="color" value="#FF0066"/>
    </inkml:brush>
  </inkml:definitions>
  <inkml:trace contextRef="#ctx0" brushRef="#br0">127 276 5409 0 0,'-15'-7'640'0'0,"0"-1"0"0"0,1 0 1 0 0,-19-16-1 0 0,29 22-457 0 0,0-1 0 0 0,0 0 1 0 0,0-1-1 0 0,1 1 1 0 0,-1-1-1 0 0,1 1 0 0 0,0-1 1 0 0,0 0-1 0 0,0 0 0 0 0,1-1 1 0 0,-1 1-1 0 0,1-1 1 0 0,0 1-1 0 0,0-1 0 0 0,-1-8 1 0 0,3 9-175 0 0,0 0 1 0 0,1 0-1 0 0,0 0 1 0 0,0-1-1 0 0,0 1 1 0 0,1 0-1 0 0,-1 1 1 0 0,1-1-1 0 0,0 0 0 0 0,0 0 1 0 0,0 1-1 0 0,1-1 1 0 0,-1 1-1 0 0,1 0 1 0 0,0 0-1 0 0,0 0 1 0 0,0 0-1 0 0,0 0 1 0 0,1 0-1 0 0,-1 1 1 0 0,0 0-1 0 0,1-1 1 0 0,6-1-1 0 0,6-5 157 0 0,1 1 1 0 0,1 1-1 0 0,33-10 0 0 0,-11 7 79 0 0,0 2 0 0 0,0 1 1 0 0,75-2-1 0 0,-96 9-267 0 0,0 0 1 0 0,0 2-1 0 0,0 0 1 0 0,0 1-1 0 0,0 1 1 0 0,0 1-1 0 0,-1 0 1 0 0,1 2-1 0 0,-1 0 1 0 0,21 12-1 0 0,-34-16-52 0 0,-1 0-1 0 0,1 1 1 0 0,0-1 0 0 0,-1 1-1 0 0,0 0 1 0 0,0 1 0 0 0,0-1-1 0 0,-1 1 1 0 0,1-1 0 0 0,-1 1 0 0 0,0 0-1 0 0,0 1 1 0 0,-1-1 0 0 0,1 0-1 0 0,-1 1 1 0 0,-1-1 0 0 0,1 1-1 0 0,-1 0 1 0 0,0-1 0 0 0,0 1-1 0 0,0 0 1 0 0,-1 0 0 0 0,0 0-1 0 0,0-1 1 0 0,-1 1 0 0 0,1 0-1 0 0,-4 11 1 0 0,-2 9-262 0 0,-2 0 1 0 0,-1 0-1 0 0,-1-1 0 0 0,-21 39 1 0 0,-32 46 125 0 0,-6-2 1 0 0,-83 100 0 0 0,94-132 678 0 0,-91 119 4525 0 0,149-195-4932 0 0,-1 0-1 0 0,1 0 0 0 0,0 1 0 0 0,0-1 1 0 0,-1 1-1 0 0,1-1 0 0 0,0 0 0 0 0,-1 1 1 0 0,1-1-1 0 0,0 0 0 0 0,0 1 0 0 0,0-1 1 0 0,-1 1-1 0 0,1-1 0 0 0,0 1 0 0 0,0-1 1 0 0,0 1-1 0 0,0-1 0 0 0,0 0 0 0 0,0 1 1 0 0,0-1-1 0 0,0 1 0 0 0,0-1 0 0 0,0 1 1 0 0,0-1-1 0 0,0 1 0 0 0,0-1 0 0 0,0 0 1 0 0,1 1-1 0 0,-1-1 0 0 0,0 1 1 0 0,0-1-1 0 0,0 1 0 0 0,1-1 0 0 0,-1 0 1 0 0,0 1-1 0 0,1-1 0 0 0,-1 0 0 0 0,0 1 1 0 0,1-1-1 0 0,-1 1 0 0 0,25 3 847 0 0,29-10-756 0 0,382-108-2701 0 0,-388 95 576 0 0,-1-1 0 0 0,67-39 0 0 0,-110 57 1761 0 0,25-14-3068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0.932"/>
    </inkml:context>
    <inkml:brush xml:id="br0">
      <inkml:brushProperty name="width" value="0.035" units="cm"/>
      <inkml:brushProperty name="height" value="0.035" units="cm"/>
      <inkml:brushProperty name="color" value="#FF0066"/>
    </inkml:brush>
  </inkml:definitions>
  <inkml:trace contextRef="#ctx0" brushRef="#br0">671 625 10426 0 0,'0'0'95'0'0,"-1"1"-1"0"0,0-1 1 0 0,0 1-1 0 0,0-1 1 0 0,0 1-1 0 0,1-1 0 0 0,-1 0 1 0 0,0 1-1 0 0,0-1 1 0 0,0 0-1 0 0,0 0 1 0 0,0 0-1 0 0,0 1 1 0 0,0-1-1 0 0,0 0 1 0 0,0-1-1 0 0,0 1 1 0 0,0 0-1 0 0,0 0 0 0 0,0 0 1 0 0,0 0-1 0 0,0-1 1 0 0,0 1-1 0 0,0 0 1 0 0,1-1-1 0 0,-1 1 1 0 0,0-1-1 0 0,0 1 1 0 0,0-1-1 0 0,0 1 1 0 0,1-1-1 0 0,-1 0 0 0 0,0 1 1 0 0,1-1-1 0 0,-1 0 1 0 0,0-1-1 0 0,0-2 152 0 0,0 0-1 0 0,1 0 0 0 0,0-1 0 0 0,0 1 1 0 0,0 0-1 0 0,0 0 0 0 0,2-8 0 0 0,2-16-742 0 0,-1 0 0 0 0,-1 1-1 0 0,-2-1 1 0 0,-1 0 0 0 0,-1 0-1 0 0,-1 1 1 0 0,-12-48-1 0 0,11 60 210 0 0,-2-1 0 0 0,0 1-1 0 0,-1 0 1 0 0,0 1-1 0 0,-1 0 1 0 0,-1 0-1 0 0,0 0 1 0 0,-1 1-1 0 0,0 1 1 0 0,-1 0-1 0 0,0 0 1 0 0,-1 1 0 0 0,-1 0-1 0 0,-21-14 1 0 0,12 11 222 0 0,0 0 1 0 0,-1 2 0 0 0,-1 0-1 0 0,0 2 1 0 0,0 0 0 0 0,-30-7-1 0 0,46 15 141 0 0,1 1-1 0 0,0-1 0 0 0,-1 1 1 0 0,1 1-1 0 0,-1-1 0 0 0,0 1 1 0 0,1 1-1 0 0,-1-1 0 0 0,1 1 0 0 0,0 0 1 0 0,-1 1-1 0 0,1 0 0 0 0,0 0 1 0 0,0 1-1 0 0,0 0 0 0 0,0 0 1 0 0,0 0-1 0 0,1 1 0 0 0,-1 0 1 0 0,1 0-1 0 0,0 1 0 0 0,0 0 1 0 0,1 0-1 0 0,-1 0 0 0 0,-7 11 1 0 0,2 1 141 0 0,0 1 0 0 0,1 0 0 0 0,1 1 0 0 0,1 0 0 0 0,1 0 0 0 0,0 1 1 0 0,1 0-1 0 0,2 0 0 0 0,-5 37 0 0 0,4 1-137 0 0,2 0 0 0 0,7 70-1 0 0,-3-100 29 0 0,1 0 0 0 0,2 0 0 0 0,0-1 0 0 0,2 1 0 0 0,10 26 0 0 0,-15-49-14 0 0,1 1 0 0 0,0-1 0 0 0,1 0 0 0 0,-1 1 0 0 0,1-1-1 0 0,0-1 1 0 0,0 1 0 0 0,1 0 0 0 0,-1-1 0 0 0,1 1 0 0 0,0-1 0 0 0,0 0 0 0 0,0-1 0 0 0,1 1-1 0 0,-1-1 1 0 0,1 0 0 0 0,0 0 0 0 0,0 0 0 0 0,0 0 0 0 0,0-1 0 0 0,1 0 0 0 0,-1 0 0 0 0,1-1-1 0 0,-1 1 1 0 0,1-1 0 0 0,-1 0 0 0 0,1-1 0 0 0,0 1 0 0 0,0-1 0 0 0,-1 0 0 0 0,9-2 0 0 0,4-1 117 0 0,0-1 0 0 0,-1-1 1 0 0,1-1-1 0 0,-1 0 1 0 0,0-2-1 0 0,-1 1 0 0 0,0-2 1 0 0,29-20-1 0 0,-14 5 39 0 0,-1 0 0 0 0,-1-2-1 0 0,31-36 1 0 0,-20 15-68 0 0,-3-2 0 0 0,52-88 0 0 0,40-119-2275 0 0,-103 197-3834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1.289"/>
    </inkml:context>
    <inkml:brush xml:id="br0">
      <inkml:brushProperty name="width" value="0.035" units="cm"/>
      <inkml:brushProperty name="height" value="0.035" units="cm"/>
      <inkml:brushProperty name="color" value="#FF0066"/>
    </inkml:brush>
  </inkml:definitions>
  <inkml:trace contextRef="#ctx0" brushRef="#br0">81 2 12099 0 0,'-3'0'105'0'0,"0"-1"36"0"0,0 1 1 0 0,-1 0-1 0 0,1-1 1 0 0,0 1-1 0 0,0 0 1 0 0,0 1-1 0 0,-1-1 1 0 0,1 0 0 0 0,0 1-1 0 0,-5 1 1 0 0,7-1-218 0 0,0 1 0 0 0,1-1 0 0 0,-1 0 0 0 0,0 0 0 0 0,0 1 0 0 0,1-1-1 0 0,-1 0 1 0 0,0 1 0 0 0,1-1 0 0 0,-1 1 0 0 0,1-1 0 0 0,0 1 0 0 0,0-1 0 0 0,-1 1 0 0 0,1-1 0 0 0,0 1 0 0 0,0-1 0 0 0,0 1 0 0 0,1-1 0 0 0,-1 1 0 0 0,0-1 0 0 0,0 1 0 0 0,1-1 0 0 0,0 3 0 0 0,2 13-2078 0 0,-1 0 0 0 0,-2 33 0 0 0,0-45 2034 0 0,0 1 0 0 0,0-1 0 0 0,-1 0 0 0 0,0 0-1 0 0,0 0 1 0 0,-1 1 0 0 0,1-1 0 0 0,-1-1 0 0 0,0 1 0 0 0,0 0 0 0 0,-1 0 0 0 0,0-1 0 0 0,-5 8 0 0 0,3-10 108 0 0,-1-5 12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1.555"/>
    </inkml:context>
    <inkml:brush xml:id="br0">
      <inkml:brushProperty name="width" value="0.035" units="cm"/>
      <inkml:brushProperty name="height" value="0.035" units="cm"/>
      <inkml:brushProperty name="color" value="#FF0066"/>
    </inkml:brush>
  </inkml:definitions>
  <inkml:trace contextRef="#ctx0" brushRef="#br0">215 0 2272 0 0,'-1'0'236'0'0,"0"0"-1"0"0,0 0 1 0 0,0 0-1 0 0,0 0 0 0 0,0 0 1 0 0,0 1-1 0 0,0-1 1 0 0,0 0-1 0 0,0 0 0 0 0,0 1 1 0 0,0-1-1 0 0,0 1 1 0 0,0-1-1 0 0,0 1 0 0 0,1-1 1 0 0,-1 1-1 0 0,0-1 1 0 0,0 1-1 0 0,1 0 0 0 0,-1-1 1 0 0,0 1-1 0 0,1 0 0 0 0,-1 0 1 0 0,0 0-1 0 0,1-1 1 0 0,-1 1-1 0 0,1 0 0 0 0,0 0 1 0 0,-1 0-1 0 0,1 0 1 0 0,0 0-1 0 0,-1 0 0 0 0,1 0 1 0 0,0 0-1 0 0,0 0 1 0 0,0 0-1 0 0,0 2 0 0 0,-7 48 1515 0 0,7-44-1454 0 0,-13 209 305 0 0,-33 277-1589 0 0,-12-236 690 0 0,-2 12 49 0 0,58-257 42 0 0,0 1-1 0 0,1-1 1 0 0,1 1-1 0 0,1 21 1 0 0,3-14-683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1.715"/>
    </inkml:context>
    <inkml:brush xml:id="br0">
      <inkml:brushProperty name="width" value="0.035" units="cm"/>
      <inkml:brushProperty name="height" value="0.035" units="cm"/>
      <inkml:brushProperty name="color" value="#FF0066"/>
    </inkml:brush>
  </inkml:definitions>
  <inkml:trace contextRef="#ctx0" brushRef="#br0">936 563 1152 0 0,'-131'36'1643'0'0,"-105"33"706"0"0,205-58-2046 0 0,0 2 0 0 0,1 1 0 0 0,0 2 1 0 0,2 1-1 0 0,-33 24 0 0 0,38-21-180 0 0,1 1 0 0 0,1 0 0 0 0,1 2 0 0 0,1 0 0 0 0,1 2 0 0 0,1 0 0 0 0,-19 38 0 0 0,-78 199-47 0 0,101-228-20 0 0,0-1 41 0 0,2 0 0 0 0,2 1 0 0 0,-7 46 0 0 0,13-66-79 0 0,2 0 1 0 0,0 0 0 0 0,1 0 0 0 0,0 0 0 0 0,1 0 0 0 0,0 0-1 0 0,1 0 1 0 0,1 0 0 0 0,0-1 0 0 0,1 1 0 0 0,7 15 0 0 0,-7-22-50 0 0,1 0 0 0 0,0 0 0 0 0,0 0 0 0 0,0-1 0 0 0,1 0 0 0 0,0 0 0 0 0,0 0 0 0 0,1-1 0 0 0,-1 0 0 0 0,1 0 0 0 0,0-1 0 0 0,1 0 0 0 0,-1 0 0 0 0,1-1 0 0 0,-1 0 0 0 0,1 0 0 0 0,0 0 0 0 0,0-1 0 0 0,12 1 0 0 0,18 3-359 0 0,0-2-1 0 0,75-2 0 0 0,-78-3 315 0 0,27-1 8 0 0,1-3 0 0 0,-1-3 0 0 0,-1-3 0 0 0,0-2 0 0 0,79-28 0 0 0,-44 14-40 0 0,58-20-287 0 0,-138 41 353 0 0,0-1 1 0 0,0-1-1 0 0,-1 0 0 0 0,0-1 1 0 0,0-1-1 0 0,23-20 1 0 0,-32 23 180 0 0,-1 0 1 0 0,0-1 0 0 0,0 0 0 0 0,-1 1-1 0 0,0-2 1 0 0,0 1 0 0 0,-1 0 0 0 0,0-1-1 0 0,-1 0 1 0 0,1 1 0 0 0,-2-1 0 0 0,1 0-1 0 0,-1-15 1 0 0,14-49 1859 0 0,51-111-688 0 0,8 4 1 0 0,8 2-1 0 0,144-229 0 0 0,-209 380-1452 0 0,97-151-3117 0 0,10 10-4189 0 0,-118 160 6567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1.914"/>
    </inkml:context>
    <inkml:brush xml:id="br0">
      <inkml:brushProperty name="width" value="0.035" units="cm"/>
      <inkml:brushProperty name="height" value="0.035" units="cm"/>
      <inkml:brushProperty name="color" value="#FF0066"/>
    </inkml:brush>
  </inkml:definitions>
  <inkml:trace contextRef="#ctx0" brushRef="#br0">36 1 4321 0 0,'-1'1'205'0'0,"-1"0"0"0"0,0 1-1 0 0,1-1 1 0 0,-1 1 0 0 0,1-1 0 0 0,-1 1 0 0 0,1 0-1 0 0,0 0 1 0 0,0-1 0 0 0,-1 1 0 0 0,1 0-1 0 0,1 0 1 0 0,-1 0 0 0 0,0 0 0 0 0,0 0 0 0 0,1 0-1 0 0,-1 0 1 0 0,1 0 0 0 0,0 1 0 0 0,-1-1 0 0 0,1 0-1 0 0,0 0 1 0 0,0 0 0 0 0,1 4 0 0 0,-1-2 156 0 0,-6-12-1132 0 0,-3-12 294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2.236"/>
    </inkml:context>
    <inkml:brush xml:id="br0">
      <inkml:brushProperty name="width" value="0.035" units="cm"/>
      <inkml:brushProperty name="height" value="0.035" units="cm"/>
      <inkml:brushProperty name="color" value="#FF0066"/>
    </inkml:brush>
  </inkml:definitions>
  <inkml:trace contextRef="#ctx0" brushRef="#br0">124 0 9906 0 0,'-1'1'113'0'0,"-1"-1"0"0"0,1 1 0 0 0,0-1 0 0 0,0 1 0 0 0,0 0 0 0 0,0-1 0 0 0,0 1 0 0 0,0 0 0 0 0,0 0 0 0 0,0 0 0 0 0,0 0 1 0 0,0 0-1 0 0,1 0 0 0 0,-1 0 0 0 0,0 0 0 0 0,1 0 0 0 0,-1 0 0 0 0,0 0 0 0 0,1 0 0 0 0,-1 0 0 0 0,1 1 0 0 0,0-1 0 0 0,-1 0 0 0 0,1 0 0 0 0,0 1 0 0 0,0-1 0 0 0,0 0 0 0 0,0 0 0 0 0,0 1 0 0 0,0-1 0 0 0,0 0 0 0 0,0 0 0 0 0,1 2 0 0 0,5 63 582 0 0,-3-42-828 0 0,0 66-138 0 0,-13 139 0 0 0,-29 92 1447 0 0,25-220-619 0 0,-9 32-147 0 0,12-86-492 0 0,3 0 1 0 0,2 0-1 0 0,0 87 1 0 0,6-131-59 0 0,0 1 0 0 0,1-1 0 0 0,-1 1-1 0 0,1 0 1 0 0,0-1 0 0 0,0 1 0 0 0,0-1 0 0 0,0 0 0 0 0,1 1 0 0 0,-1-1-1 0 0,4 5 1 0 0,1-1-1073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2.570"/>
    </inkml:context>
    <inkml:brush xml:id="br0">
      <inkml:brushProperty name="width" value="0.035" units="cm"/>
      <inkml:brushProperty name="height" value="0.035" units="cm"/>
      <inkml:brushProperty name="color" value="#FF0066"/>
    </inkml:brush>
  </inkml:definitions>
  <inkml:trace contextRef="#ctx0" brushRef="#br0">75 3 4665 0 0,'-13'-2'-329'0'0,"-2"1"3976"0"0,15 2-3580 0 0,0-1 0 0 0,0 0-1 0 0,0 0 1 0 0,0 0 0 0 0,-1 0 0 0 0,1 0-1 0 0,0 1 1 0 0,0-1 0 0 0,0 0 0 0 0,0 0-1 0 0,-1 1 1 0 0,1-1 0 0 0,0 0 0 0 0,0 0 0 0 0,0 0-1 0 0,0 1 1 0 0,0-1 0 0 0,0 0 0 0 0,0 0-1 0 0,0 1 1 0 0,0-1 0 0 0,0 0 0 0 0,0 0-1 0 0,0 1 1 0 0,0-1 0 0 0,0 0 0 0 0,0 0-1 0 0,0 1 1 0 0,0-1 0 0 0,0 0 0 0 0,0 0-1 0 0,0 1 1 0 0,0-1 0 0 0,0 0 0 0 0,1 0 0 0 0,-1 0-1 0 0,0 1 1 0 0,0-1 0 0 0,0 0 0 0 0,0 0-1 0 0,0 0 1 0 0,1 1 0 0 0,-1-1 0 0 0,0 0-1 0 0,0 0 1 0 0,0 0 0 0 0,1 0 0 0 0,-1 1-1 0 0,2 2-71 0 0,-1 0-1 0 0,0 1 0 0 0,0-1 0 0 0,0 1 0 0 0,0-1 0 0 0,-1 1 0 0 0,0-1 1 0 0,1 1-1 0 0,-1 0 0 0 0,0-1 0 0 0,-1 1 0 0 0,1-1 0 0 0,-2 7 1 0 0,-14 53-173 0 0,12-51 220 0 0,-29 102 195 0 0,52-204-5967 0 0,-17 53 5323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3.512"/>
    </inkml:context>
    <inkml:brush xml:id="br0">
      <inkml:brushProperty name="width" value="0.035" units="cm"/>
      <inkml:brushProperty name="height" value="0.035" units="cm"/>
      <inkml:brushProperty name="color" value="#FF0066"/>
    </inkml:brush>
  </inkml:definitions>
  <inkml:trace contextRef="#ctx0" brushRef="#br0">219 44 18948 0 0,'-26'-10'1787'0'0,"2"0"-2886"0"0,-50-13 0 0 0,74 23 1005 0 0,-1 0 0 0 0,1 0 0 0 0,0 0 1 0 0,-1 0-1 0 0,1 1 0 0 0,-1-1 0 0 0,1 0 0 0 0,0 0 0 0 0,-1 1 0 0 0,1-1 0 0 0,0 0 0 0 0,-1 0 0 0 0,1 1 0 0 0,0-1 0 0 0,-1 0 0 0 0,1 1 0 0 0,0-1 1 0 0,0 0-1 0 0,0 1 0 0 0,-1-1 0 0 0,1 1 0 0 0,0-1 0 0 0,0 0 0 0 0,0 1 0 0 0,0-1 0 0 0,-1 1 0 0 0,1-1 0 0 0,0 1 0 0 0,0-1 0 0 0,0 0 0 0 0,0 1 0 0 0,0-1 1 0 0,0 1-1 0 0,0-1 0 0 0,0 1 0 0 0,1-1 0 0 0,-1 0 0 0 0,0 1 0 0 0,0 0 0 0 0,4 28-1497 0 0,-3-16 958 0 0,-1 55 122 0 0,-3 0 0 0 0,-20 109 0 0 0,6-51 1359 0 0,-3 15 186 0 0,8-68-488 0 0,3 1-1 0 0,0 144 1 0 0,10-208-728 0 0,-1 0 0 0 0,1 0 0 0 0,1 0 0 0 0,0-1 1 0 0,0 1-1 0 0,1 0 0 0 0,0-1 0 0 0,0 0 0 0 0,1 0 0 0 0,1 0 0 0 0,-1 0 1 0 0,1 0-1 0 0,12 13 0 0 0,-5-12-4244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4.274"/>
    </inkml:context>
    <inkml:brush xml:id="br0">
      <inkml:brushProperty name="width" value="0.035" units="cm"/>
      <inkml:brushProperty name="height" value="0.035" units="cm"/>
      <inkml:brushProperty name="color" value="#FF0066"/>
    </inkml:brush>
  </inkml:definitions>
  <inkml:trace contextRef="#ctx0" brushRef="#br0">42 81 2272 0 0,'-2'-1'23'0'0,"0"-1"0"0"0,0 1 0 0 0,0 0 0 0 0,0-1 0 0 0,0 1 0 0 0,0-1 0 0 0,0 1 0 0 0,0-1 0 0 0,1 0 0 0 0,-1 0 0 0 0,1 0 0 0 0,-1 0 0 0 0,1 0 0 0 0,0 0 0 0 0,-2-4 0 0 0,-10-13 1474 0 0,34 38 3380 0 0,-9-9-4165 0 0,-1 1 0 0 0,0 0 1 0 0,-1 0-1 0 0,14 21 0 0 0,-22-29-694 0 0,0 0-1 0 0,0 0 1 0 0,0 0-1 0 0,-1 0 0 0 0,0 0 1 0 0,0 1-1 0 0,1-1 1 0 0,-2 1-1 0 0,1-1 1 0 0,0 0-1 0 0,-1 1 1 0 0,0-1-1 0 0,0 1 1 0 0,0-1-1 0 0,0 1 1 0 0,0-1-1 0 0,-1 1 1 0 0,1-1-1 0 0,-1 1 1 0 0,0-1-1 0 0,0 0 0 0 0,0 1 1 0 0,-1-1-1 0 0,1 0 1 0 0,-1 0-1 0 0,-3 5 1 0 0,5-7 19 0 0,-1 1 1 0 0,0-1 0 0 0,0 0 0 0 0,0 0-1 0 0,0 0 1 0 0,0 1 0 0 0,0-1-1 0 0,0 0 1 0 0,0 0 0 0 0,0 0-1 0 0,0-1 1 0 0,-1 1 0 0 0,1 0-1 0 0,0 0 1 0 0,-1-1 0 0 0,1 1-1 0 0,-1-1 1 0 0,1 1 0 0 0,-2 0 0 0 0,2-1 29 0 0,0-1 0 0 0,0 1 1 0 0,0 0-1 0 0,0 0 0 0 0,0-1 1 0 0,0 1-1 0 0,1 0 0 0 0,-1-1 1 0 0,0 1-1 0 0,0-1 0 0 0,1 1 1 0 0,-1-1-1 0 0,0 0 0 0 0,0 1 1 0 0,1-1-1 0 0,-1 0 0 0 0,1 1 1 0 0,-1-1-1 0 0,1 0 0 0 0,-1 0 1 0 0,1 0-1 0 0,-1-1 0 0 0,-2-3 129 0 0,1 0-1 0 0,0 0 0 0 0,1-1 1 0 0,0 1-1 0 0,-1-1 1 0 0,2 1-1 0 0,-1-1 0 0 0,0-8 1 0 0,11-74 370 0 0,-9 82-683 0 0,0-1 0 0 0,1 0 0 0 0,0 1 0 0 0,0-1 0 0 0,0 1 0 0 0,1-1 0 0 0,0 1 0 0 0,1 0 0 0 0,-1 0 0 0 0,8-9 0 0 0,-2 55-4407 0 0,-6 1 365 0 0,-2-15 816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24.660"/>
    </inkml:context>
    <inkml:brush xml:id="br0">
      <inkml:brushProperty name="width" value="0.035" units="cm"/>
      <inkml:brushProperty name="height" value="0.035" units="cm"/>
      <inkml:brushProperty name="color" value="#FF0066"/>
    </inkml:brush>
  </inkml:definitions>
  <inkml:trace contextRef="#ctx0" brushRef="#br0">28 152 8410 0 0,'-2'-1'62'0'0,"1"1"0"0"0,-1-1 1 0 0,1 1-1 0 0,-1-1 0 0 0,1 0 1 0 0,-1 0-1 0 0,1 0 0 0 0,0 0 0 0 0,-1 0 1 0 0,1 0-1 0 0,0 0 0 0 0,0 0 1 0 0,0 0-1 0 0,0 0 0 0 0,0-1 1 0 0,0 1-1 0 0,0 0 0 0 0,0-1 0 0 0,1 1 1 0 0,-1-1-1 0 0,0 1 0 0 0,1-1 1 0 0,-1 0-1 0 0,1 1 0 0 0,0-1 0 0 0,-1 1 1 0 0,1-1-1 0 0,0-2 0 0 0,1-1 20 0 0,-1 0-1 0 0,1-1 1 0 0,0 1-1 0 0,1 0 0 0 0,-1 0 1 0 0,1 0-1 0 0,0 0 1 0 0,4-5-1 0 0,-3 4 12 0 0,-1 0-329 0 0,1 0 0 0 0,-1 1 1 0 0,2-1-1 0 0,-1 1 1 0 0,0 0-1 0 0,1-1 1 0 0,0 2-1 0 0,0-1 0 0 0,7-5 1 0 0,-13 43 4445 0 0,1-32-4187 0 0,1 0 1 0 0,0 0 0 0 0,0 1-1 0 0,0-1 1 0 0,0 0 0 0 0,0 0-1 0 0,0 0 1 0 0,1 0 0 0 0,-1 0-1 0 0,0 0 1 0 0,1 0 0 0 0,-1 0-1 0 0,0 1 1 0 0,1-1 0 0 0,-1 0-1 0 0,1 0 1 0 0,0-1 0 0 0,-1 1-1 0 0,1 0 1 0 0,0 0 0 0 0,0 0-1 0 0,-1 0 1 0 0,1-1 0 0 0,0 1-1 0 0,0 0 1 0 0,0 0 0 0 0,0-1-1 0 0,0 1 1 0 0,2 0 0 0 0,11-7-1530 0 0,-5 0-2888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30.699"/>
    </inkml:context>
    <inkml:brush xml:id="br0">
      <inkml:brushProperty name="width" value="0.035" units="cm"/>
      <inkml:brushProperty name="height" value="0.035" units="cm"/>
      <inkml:brushProperty name="color" value="#FF0066"/>
    </inkml:brush>
  </inkml:definitions>
  <inkml:trace contextRef="#ctx0" brushRef="#br0">506 423 2793 0 0,'-3'-1'6'0'0,"0"1"0"0"0,0-1 0 0 0,0 0 0 0 0,0 0-1 0 0,0 0 1 0 0,0-1 0 0 0,0 1 0 0 0,0-1 0 0 0,0 0 0 0 0,1 0 0 0 0,-1 0 0 0 0,1 0 0 0 0,0 0 0 0 0,-1 0 0 0 0,1-1 0 0 0,0 1 0 0 0,0-1 0 0 0,0 1 0 0 0,1-1 0 0 0,-1 0 0 0 0,0 0 0 0 0,1 1 0 0 0,0-1 0 0 0,0 0 0 0 0,0-1 0 0 0,-1-3 0 0 0,-2-11 90 0 0,1 0 0 0 0,0-1 0 0 0,1-29 0 0 0,-2 1-313 0 0,2 34 317 0 0,-1 1 1 0 0,-1 0-1 0 0,0 1 1 0 0,0-1-1 0 0,-2 1 0 0 0,1 0 1 0 0,-1 0-1 0 0,-1 0 1 0 0,0 1-1 0 0,0 0 1 0 0,-1 1-1 0 0,0-1 1 0 0,-1 1-1 0 0,0 1 1 0 0,-1 0-1 0 0,1 0 1 0 0,-2 1-1 0 0,1 0 1 0 0,-1 1-1 0 0,-12-6 0 0 0,17 11-166 0 0,0-1 0 0 0,-1 2-1 0 0,1-1 1 0 0,-1 1 0 0 0,1 0-1 0 0,0 0 1 0 0,-1 1-1 0 0,1-1 1 0 0,0 2 0 0 0,-1-1-1 0 0,1 1 1 0 0,0 0 0 0 0,0 0-1 0 0,0 0 1 0 0,0 1-1 0 0,1 0 1 0 0,-1 0 0 0 0,1 1-1 0 0,-1-1 1 0 0,1 1-1 0 0,0 0 1 0 0,-7 9 0 0 0,-2 0 207 0 0,0 2 1 0 0,2 0 0 0 0,0 0 0 0 0,1 1-1 0 0,0 0 1 0 0,-10 23 0 0 0,16-29 33 0 0,1 0 1 0 0,0 0-1 0 0,1 0 1 0 0,0 1-1 0 0,0 0 1 0 0,1 0-1 0 0,1 0 1 0 0,0-1-1 0 0,0 1 1 0 0,1 0-1 0 0,1 0 1 0 0,2 18-1 0 0,-2-25-70 0 0,0 1-1 0 0,0-1 1 0 0,1 0-1 0 0,-1 1 0 0 0,1-1 1 0 0,0 0-1 0 0,0 0 1 0 0,1 0-1 0 0,-1 0 0 0 0,1-1 1 0 0,0 1-1 0 0,0-1 0 0 0,0 1 1 0 0,0-1-1 0 0,1 0 1 0 0,-1 0-1 0 0,1 0 0 0 0,0-1 1 0 0,0 0-1 0 0,0 1 1 0 0,0-1-1 0 0,0 0 0 0 0,1-1 1 0 0,-1 1-1 0 0,0-1 1 0 0,1 0-1 0 0,-1 0 0 0 0,1 0 1 0 0,-1-1-1 0 0,1 0 0 0 0,-1 1 1 0 0,6-2-1 0 0,0 1-3 0 0,0-1 0 0 0,-1 0 0 0 0,1 0 0 0 0,0-1 0 0 0,-1-1 0 0 0,1 1-1 0 0,-1-2 1 0 0,0 1 0 0 0,0-1 0 0 0,16-9 0 0 0,-3-3 69 0 0,0 0 0 0 0,29-29 1 0 0,26-19-226 0 0,-77 63 28 0 0,1 1 1 0 0,0-1-1 0 0,0 0 0 0 0,0 0 0 0 0,0 1 1 0 0,0-1-1 0 0,0 1 0 0 0,0-1 1 0 0,0 1-1 0 0,0-1 0 0 0,1 1 1 0 0,-1 0-1 0 0,0-1 0 0 0,0 1 1 0 0,0 0-1 0 0,0 0 0 0 0,1 0 1 0 0,-1 0-1 0 0,0 0 0 0 0,0 0 1 0 0,0 0-1 0 0,1 0 0 0 0,-1 1 0 0 0,0-1 1 0 0,0 0-1 0 0,0 1 0 0 0,2 0 1 0 0,-2 0-17 0 0,1 1 1 0 0,-1 0 0 0 0,1-1-1 0 0,-1 1 1 0 0,1 0 0 0 0,-1 0-1 0 0,0 0 1 0 0,0 0 0 0 0,0 0-1 0 0,0 0 1 0 0,0 0 0 0 0,-1 0 0 0 0,2 4-1 0 0,1 12-117 0 0,-1-1-1 0 0,0 1 1 0 0,-1 18-1 0 0,-1-23 129 0 0,-1 149 772 0 0,1 38-43 0 0,2-165-711 0 0,2 0 1 0 0,1 0 0 0 0,15 54-1 0 0,-18-82-219 0 0,0 0 0 0 0,0 1 0 0 0,1-1 0 0 0,0 0 0 0 0,0 0-1 0 0,1 0 1 0 0,0-1 0 0 0,0 1 0 0 0,0-1 0 0 0,1 0 0 0 0,0 0 0 0 0,0-1 0 0 0,1 1-1 0 0,6 5 1 0 0,0-6-2762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31.153"/>
    </inkml:context>
    <inkml:brush xml:id="br0">
      <inkml:brushProperty name="width" value="0.035" units="cm"/>
      <inkml:brushProperty name="height" value="0.035" units="cm"/>
      <inkml:brushProperty name="color" value="#FF0066"/>
    </inkml:brush>
  </inkml:definitions>
  <inkml:trace contextRef="#ctx0" brushRef="#br0">1 81 3081 0 0,'27'-2'1010'0'0,"0"-1"0"0"0,0-2 0 0 0,0-1 0 0 0,0-1 0 0 0,26-10 0 0 0,-14 4-25 0 0,51-9 0 0 0,-77 20-917 0 0,-1 0 0 0 0,1 1 0 0 0,-1 0 0 0 0,1 1 1 0 0,0 1-1 0 0,-1 0 0 0 0,1 1 0 0 0,16 4 0 0 0,-27-6-128 0 0,-1 1 0 0 0,1-1-1 0 0,0 1 1 0 0,-1 0 0 0 0,1-1 0 0 0,-1 1 0 0 0,1 0 0 0 0,-1 0 0 0 0,0 0 0 0 0,1 0-1 0 0,-1 0 1 0 0,0 0 0 0 0,0 0 0 0 0,1 0 0 0 0,-1 1 0 0 0,0-1 0 0 0,0 0 0 0 0,-1 1-1 0 0,1-1 1 0 0,0 1 0 0 0,0-1 0 0 0,-1 1 0 0 0,1 0 0 0 0,-1-1 0 0 0,1 1-1 0 0,-1-1 1 0 0,1 1 0 0 0,-1 0 0 0 0,0-1 0 0 0,0 1 0 0 0,0 0 0 0 0,0-1 0 0 0,0 1-1 0 0,0 0 1 0 0,-1-1 0 0 0,1 1 0 0 0,-1 0 0 0 0,1-1 0 0 0,-2 3 0 0 0,-2 8-274 0 0,-1 1 0 0 0,-1-1 1 0 0,0-1-1 0 0,-9 14 0 0 0,4-6 215 0 0,-31 48-375 0 0,-3-1-1 0 0,-64 71 1 0 0,-49 69 1753 0 0,155-203-1073 0 0,1 0 0 0 0,0 1 0 0 0,0-1-1 0 0,0 1 1 0 0,1-1 0 0 0,-1 1 0 0 0,1 0 0 0 0,0 0 0 0 0,0 0 0 0 0,0-1-1 0 0,1 1 1 0 0,-1 0 0 0 0,1 7 0 0 0,0-10-99 0 0,0 1 1 0 0,1-1-1 0 0,-1 0 0 0 0,0 0 1 0 0,1 0-1 0 0,-1 0 0 0 0,1 0 1 0 0,-1 0-1 0 0,1 0 0 0 0,0 0 1 0 0,-1 0-1 0 0,1-1 0 0 0,0 1 0 0 0,-1 0 1 0 0,1 0-1 0 0,0-1 0 0 0,0 1 1 0 0,0 0-1 0 0,2 0 0 0 0,-1 0-39 0 0,1 0 0 0 0,-1 0 0 0 0,1 0 0 0 0,0 0 0 0 0,0-1 0 0 0,-1 0 0 0 0,1 1 0 0 0,0-1 0 0 0,0 0 0 0 0,-1 0 0 0 0,4-1 0 0 0,25-4-30 0 0,0-1 0 0 0,-1-2 0 0 0,52-20 0 0 0,35-10-192 0 0,-38 25-1210 0 0,-58 10 141 0 0,0 0 0 0 0,-1-1 1 0 0,1-1-1 0 0,-1-1 0 0 0,23-10 1 0 0,-26 6-191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31.525"/>
    </inkml:context>
    <inkml:brush xml:id="br0">
      <inkml:brushProperty name="width" value="0.035" units="cm"/>
      <inkml:brushProperty name="height" value="0.035" units="cm"/>
      <inkml:brushProperty name="color" value="#FF0066"/>
    </inkml:brush>
  </inkml:definitions>
  <inkml:trace contextRef="#ctx0" brushRef="#br0">543 435 6193 0 0,'19'-26'1106'0'0,"-13"16"-1070"0"0,1-1 0 0 0,-2 0 0 0 0,1 0-1 0 0,-1-1 1 0 0,-1 1 0 0 0,0-1 0 0 0,-1 0 0 0 0,0 0 0 0 0,2-17 0 0 0,-5 22-43 0 0,0-1 0 0 0,-1 1 1 0 0,1 0-1 0 0,-1-1 0 0 0,-1 1 1 0 0,1 0-1 0 0,-1 0 0 0 0,-1 0 1 0 0,1 0-1 0 0,-1 0 0 0 0,0 1 1 0 0,-1-1-1 0 0,0 1 0 0 0,0 0 1 0 0,0 0-1 0 0,0 0 0 0 0,-8-7 1 0 0,-4-3 423 0 0,-1 0 0 0 0,-1 1 0 0 0,-1 0 0 0 0,0 2 0 0 0,-1 0 0 0 0,-31-15 0 0 0,40 23-313 0 0,0 0 0 0 0,0 0-1 0 0,0 1 1 0 0,-1 1 0 0 0,1 0 0 0 0,-1 0 0 0 0,0 1 0 0 0,0 1 0 0 0,0 0 0 0 0,0 1 0 0 0,0 0 0 0 0,0 0 0 0 0,0 2 0 0 0,-17 3 0 0 0,19-1 48 0 0,0 0 0 0 0,1 1 0 0 0,-1 1 0 0 0,1-1 0 0 0,0 2 0 0 0,1-1 0 0 0,0 1 0 0 0,0 0 0 0 0,0 1 0 0 0,1 0 0 0 0,0 0 0 0 0,0 1 0 0 0,1 0 0 0 0,0 0 0 0 0,1 0 0 0 0,0 1 0 0 0,-6 16 0 0 0,-4 11 52 0 0,3 0 0 0 0,1 1 1 0 0,-9 57-1 0 0,17-85-145 0 0,2 0 1 0 0,0 1 0 0 0,0-1 0 0 0,1 1-1 0 0,0-1 1 0 0,0 0 0 0 0,2 1-1 0 0,3 17 1 0 0,-4-24-18 0 0,0-1-1 0 0,1 1 1 0 0,-1-1-1 0 0,1 1 1 0 0,0-1-1 0 0,0 0 0 0 0,0 0 1 0 0,1 0-1 0 0,-1 0 1 0 0,1 0-1 0 0,-1 0 1 0 0,1-1-1 0 0,0 0 1 0 0,0 1-1 0 0,0-1 1 0 0,0 0-1 0 0,1 0 1 0 0,-1 0-1 0 0,1-1 1 0 0,-1 1-1 0 0,1-1 1 0 0,-1 0-1 0 0,1 0 1 0 0,0 0-1 0 0,-1-1 1 0 0,1 1-1 0 0,4-1 1 0 0,5 1-8 0 0,0-2 0 0 0,1 0 0 0 0,-1 0 0 0 0,0-1 1 0 0,-1-1-1 0 0,1 0 0 0 0,0 0 0 0 0,-1-2 0 0 0,0 1 1 0 0,0-2-1 0 0,0 0 0 0 0,11-7 0 0 0,20-14-285 0 0,68-58-1 0 0,-81 60 5 0 0,16-12-660 0 0,-5-2-249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31.916"/>
    </inkml:context>
    <inkml:brush xml:id="br0">
      <inkml:brushProperty name="width" value="0.035" units="cm"/>
      <inkml:brushProperty name="height" value="0.035" units="cm"/>
      <inkml:brushProperty name="color" value="#FF0066"/>
    </inkml:brush>
  </inkml:definitions>
  <inkml:trace contextRef="#ctx0" brushRef="#br0">348 412 2793 0 0,'6'-2'105'0'0,"-1"0"0"0"0,1-1-1 0 0,-1 0 1 0 0,0 0 0 0 0,0 0 0 0 0,0 0 0 0 0,-1-1 0 0 0,1 0 0 0 0,-1 0 0 0 0,5-5 0 0 0,1 0-3 0 0,-1 1-74 0 0,0 0-1 0 0,-1 0 1 0 0,-1 0-1 0 0,1-1 1 0 0,-1 0 0 0 0,-1-1-1 0 0,1 0 1 0 0,-2 0 0 0 0,8-17-1 0 0,-11 23-27 0 0,-1-1-1 0 0,0 1 1 0 0,0-1-1 0 0,0 0 1 0 0,-1 1-1 0 0,1-1 0 0 0,-1 0 1 0 0,0 0-1 0 0,-1 1 1 0 0,1-1-1 0 0,-1 0 1 0 0,0 1-1 0 0,0-1 1 0 0,0 1-1 0 0,-1-1 0 0 0,1 1 1 0 0,-1-1-1 0 0,0 1 1 0 0,-1 0-1 0 0,1 0 1 0 0,-1 0-1 0 0,0 0 0 0 0,1 1 1 0 0,-2-1-1 0 0,1 1 1 0 0,-4-4-1 0 0,-4-4 481 0 0,-1 1 0 0 0,0 1 0 0 0,-1-1 1 0 0,0 2-1 0 0,0 0 0 0 0,-1 1 0 0 0,0 0 0 0 0,-19-6 0 0 0,27 11-424 0 0,-1 0 1 0 0,1 0-1 0 0,0 1 1 0 0,0 0-1 0 0,-1 0 1 0 0,1 1-1 0 0,0 0 1 0 0,-1 0-1 0 0,1 0 1 0 0,0 1-1 0 0,-1 0 1 0 0,1 0-1 0 0,0 1 1 0 0,0-1-1 0 0,0 1 1 0 0,0 1-1 0 0,0-1 1 0 0,0 1-1 0 0,1 0 1 0 0,-1 0-1 0 0,1 1 1 0 0,-9 7-1 0 0,-3 6 67 0 0,2 0 0 0 0,0 2-1 0 0,0-1 1 0 0,2 2 0 0 0,0 0 0 0 0,-11 26 0 0 0,9-15 225 0 0,2 0 0 0 0,1 2 0 0 0,-13 55 1 0 0,24-84-194 0 0,0 0 1 0 0,0 0-1 0 0,1 0 1 0 0,0 0-1 0 0,-1 1 1 0 0,1-1-1 0 0,1 0 1 0 0,-1 0-1 0 0,0 0 1 0 0,1 0-1 0 0,0 0 1 0 0,0 1 0 0 0,0-1-1 0 0,1-1 1 0 0,-1 1-1 0 0,1 0 1 0 0,0 0-1 0 0,0-1 1 0 0,0 1-1 0 0,4 3 1 0 0,-4-5-92 0 0,1 0-1 0 0,-1 0 1 0 0,1 0 0 0 0,0 0-1 0 0,0-1 1 0 0,0 1 0 0 0,0-1-1 0 0,0 0 1 0 0,0 0 0 0 0,0 0 0 0 0,0-1-1 0 0,0 1 1 0 0,0 0 0 0 0,0-1-1 0 0,1 0 1 0 0,-1 0 0 0 0,0 0 0 0 0,0 0-1 0 0,0-1 1 0 0,1 1 0 0 0,-1-1-1 0 0,0 0 1 0 0,0 0 0 0 0,0 0 0 0 0,0 0-1 0 0,4-3 1 0 0,8-3-18 0 0,-1 0 0 0 0,0-2 0 0 0,0 0 1 0 0,-1 0-1 0 0,-1-1 0 0 0,17-16 0 0 0,64-78 59 0 0,-72 80-89 0 0,149-204-1550 0 0,-117 145-4247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4.625"/>
    </inkml:context>
    <inkml:brush xml:id="br0">
      <inkml:brushProperty name="width" value="0.035" units="cm"/>
      <inkml:brushProperty name="height" value="0.035" units="cm"/>
      <inkml:brushProperty name="color" value="#FF0066"/>
    </inkml:brush>
  </inkml:definitions>
  <inkml:trace contextRef="#ctx0" brushRef="#br0">1535 695 7058 0 0,'-31'-12'537'0'0,"21"8"-175"0"0,0 0 1 0 0,0 0-1 0 0,-1 1 0 0 0,0 0 0 0 0,1 1 0 0 0,-12-2 0 0 0,15 5 659 0 0,0-1 1 0 0,0 1-1 0 0,0 0 0 0 0,0 1 0 0 0,0 0 1 0 0,1 0-1 0 0,-9 3 0 0 0,-43 29 566 0 0,29-10-2190 0 0,-43 45 0 0 0,64-62 1006 0 0,-91 106-1053 0 0,4 5-1 0 0,-96 157 1 0 0,101-140-1559 0 0,-168 195 0 0 0,159-227 1282 0 0,-95 110 1608 0 0,168-180 99 0 0,2 1 1 0 0,0 2-1 0 0,3 0 1 0 0,-31 68-1 0 0,49-97-668 0 0,0 1-1 0 0,1-1 1 0 0,0 0-1 0 0,0 1 1 0 0,0-1-1 0 0,1 1 1 0 0,0-1-1 0 0,1 1 1 0 0,-1 0-1 0 0,1-1 1 0 0,1 1-1 0 0,0-1 1 0 0,2 13-1 0 0,-1-14-124 0 0,1 0 0 0 0,0-1 0 0 0,0 1-1 0 0,0-1 1 0 0,1 1 0 0 0,-1-1 0 0 0,1 0 0 0 0,1 0-1 0 0,-1-1 1 0 0,0 1 0 0 0,1-1 0 0 0,0 0 0 0 0,0 0-1 0 0,1 0 1 0 0,-1-1 0 0 0,10 5 0 0 0,12 4-55 0 0,-1-1 0 0 0,2-1 0 0 0,-1-1 0 0 0,1-2 0 0 0,57 8 0 0 0,149 0-438 0 0,-174-13 308 0 0,981-3-2598 0 0,-697-6 1559 0 0,-166 1 615 0 0,-77 1 185 0 0,1 3 0 0 0,167 21 0 0 0,-260-18 394 0 0,0 0 0 0 0,0 1 1 0 0,0 1-1 0 0,-1 0 0 0 0,1 0 0 0 0,-1 0 0 0 0,9 6 0 0 0,-15-8 146 0 0,0 0 0 0 0,0 0 0 0 0,-1 1-1 0 0,1-1 1 0 0,-1 1 0 0 0,1-1 0 0 0,-1 1 0 0 0,0-1 0 0 0,1 1 0 0 0,-1 0-1 0 0,0 0 1 0 0,0 0 0 0 0,0-1 0 0 0,0 1 0 0 0,-1 0 0 0 0,1 0-1 0 0,0 0 1 0 0,-1 0 0 0 0,0 1 0 0 0,1-1 0 0 0,-1 0 0 0 0,0 0 0 0 0,0 0-1 0 0,0 0 1 0 0,0 0 0 0 0,-1 0 0 0 0,1 0 0 0 0,0 0 0 0 0,-1 0-1 0 0,1 0 1 0 0,-1 0 0 0 0,0 0 0 0 0,0 0 0 0 0,0 0 0 0 0,0 0-1 0 0,-1 1 1 0 0,-1 3 368 0 0,0 0 1 0 0,-1-1-1 0 0,1 0 0 0 0,-1 0 0 0 0,-1 0 0 0 0,1 0 0 0 0,0-1 0 0 0,-8 6 0 0 0,11-9-433 0 0,0 0 0 0 0,0 0 0 0 0,0-1 0 0 0,0 1 0 0 0,0 0 0 0 0,0-1 0 0 0,-1 1 1 0 0,1-1-1 0 0,0 0 0 0 0,0 1 0 0 0,-1-1 0 0 0,1 0 0 0 0,0 0 0 0 0,0 1 0 0 0,-1-1 0 0 0,1 0 0 0 0,0 0 0 0 0,-1-1 0 0 0,1 1 0 0 0,0 0 0 0 0,0 0 0 0 0,-1-1 0 0 0,1 1 0 0 0,0 0 0 0 0,0-1 0 0 0,0 1 0 0 0,-1-1 0 0 0,1 0 0 0 0,0 1 0 0 0,0-1 1 0 0,0 0-1 0 0,0 0 0 0 0,0 0 0 0 0,0 0 0 0 0,0 1 0 0 0,1-1 0 0 0,-1 0 0 0 0,0-1 0 0 0,0 1 0 0 0,1 0 0 0 0,-1 0 0 0 0,1 0 0 0 0,-1 0 0 0 0,1 0 0 0 0,-1-1 0 0 0,1 1 0 0 0,0 0 0 0 0,-1-2 0 0 0,-2-9 41 0 0,-1-1-1 0 0,2 1 1 0 0,0-1-1 0 0,0 0 1 0 0,1 0-1 0 0,0 1 1 0 0,2-1-1 0 0,-1 0 1 0 0,1 0-1 0 0,6-23 1 0 0,5-15 73 0 0,25-64 0 0 0,-32 101-129 0 0,204-486 317 0 0,-30 87-414 0 0,38-233-1421 0 0,-108 208-3508 0 0,-56 139-1630 0 0,-38 208 4779 0 0,-12 77 1635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2.819"/>
    </inkml:context>
    <inkml:brush xml:id="br0">
      <inkml:brushProperty name="width" value="0.035" units="cm"/>
      <inkml:brushProperty name="height" value="0.035" units="cm"/>
      <inkml:brushProperty name="color" value="#FF0066"/>
    </inkml:brush>
  </inkml:definitions>
  <inkml:trace contextRef="#ctx0" brushRef="#br0">306 334 5409 0 0,'-72'58'3418'0'0,"59"-46"-3399"0"0,1 1 0 0 0,0 0 0 0 0,1 1-1 0 0,0 0 1 0 0,1 1 0 0 0,1 0 0 0 0,0 1 0 0 0,1 0-1 0 0,-10 28 1 0 0,-8 38 667 0 0,4 1 0 0 0,-22 158 0 0 0,17 175 246 0 0,26-374-884 0 0,5 176-20 0 0,-2-193-38 0 0,2 1 0 0 0,0-2 0 0 0,2 1 0 0 0,0 0 1 0 0,2-1-1 0 0,15 34 0 0 0,-20-52-100 0 0,1 1 1 0 0,0 0-1 0 0,0-1 1 0 0,1 0-1 0 0,-1 0 1 0 0,1 0-1 0 0,1-1 0 0 0,-1 0 1 0 0,1 0-1 0 0,0 0 1 0 0,0 0-1 0 0,0-1 1 0 0,1 0-1 0 0,-1-1 1 0 0,1 1-1 0 0,0-1 0 0 0,0-1 1 0 0,1 1-1 0 0,-1-1 1 0 0,0 0-1 0 0,1-1 1 0 0,-1 0-1 0 0,1 0 1 0 0,-1 0-1 0 0,1-1 1 0 0,12-2-1 0 0,15-2-178 0 0,0-2 0 0 0,-1-1 0 0 0,-1-2 1 0 0,53-21-1 0 0,-36 12 520 0 0,201-58-17 0 0,-200 63 8 0 0,1 3-1 0 0,104-6 1 0 0,-136 16-189 0 0,0-1 0 0 0,0-1 0 0 0,0-1 0 0 0,-1 0 1 0 0,34-11-1 0 0,-48 12-21 0 0,0 0 0 0 0,0-1 0 0 0,0 0 0 0 0,0 1 0 0 0,0-2 1 0 0,0 1-1 0 0,-1 0 0 0 0,0-1 0 0 0,0 0 0 0 0,0 0 0 0 0,0 0 0 0 0,0-1 1 0 0,-1 1-1 0 0,0-1 0 0 0,0 0 0 0 0,0 0 0 0 0,0 0 0 0 0,-1 0 0 0 0,0 0 1 0 0,0-1-1 0 0,0 1 0 0 0,-1-1 0 0 0,0 1 0 0 0,1-10 0 0 0,0-28 391 0 0,-1 1 0 0 0,-6-49-1 0 0,0-43 141 0 0,69-467-501 0 0,-15 230-139 0 0,-36 265 83 0 0,-4 42-214 0 0,1-76-1 0 0,-9 139 213 0 0,-1 0 0 0 0,0-1-1 0 0,0 1 1 0 0,0 0 0 0 0,0-1 0 0 0,0 1 0 0 0,0 0-1 0 0,0 0 1 0 0,0-1 0 0 0,-1 1 0 0 0,1 0 0 0 0,-1-1-1 0 0,1 1 1 0 0,0 0 0 0 0,-1 0 0 0 0,0 0-1 0 0,1 0 1 0 0,-1 0 0 0 0,0-1 0 0 0,0 1 0 0 0,1 0-1 0 0,-1 1 1 0 0,0-1 0 0 0,0 0 0 0 0,0 0 0 0 0,-2-1-1 0 0,2 2 57 0 0,-1 0-1 0 0,0 0 0 0 0,1 0 0 0 0,-1 0 1 0 0,0 0-1 0 0,0 0 0 0 0,1 0 0 0 0,-1 1 1 0 0,0-1-1 0 0,1 0 0 0 0,-1 1 0 0 0,1 0 0 0 0,-1-1 1 0 0,1 1-1 0 0,-1 0 0 0 0,1 0 0 0 0,-2 1 1 0 0,-7 4 373 0 0,1 1 0 0 0,0 1 1 0 0,1 0-1 0 0,-13 14 1 0 0,13-13-199 0 0,-10 14 393 0 0,-1-1-1 0 0,-45 40 1 0 0,56-56-556 0 0,0 0 0 0 0,-1 0 0 0 0,0-1-1 0 0,0 0 1 0 0,0-1 0 0 0,-1 0 0 0 0,1 0 0 0 0,-1-1-1 0 0,0 0 1 0 0,0-1 0 0 0,0 0 0 0 0,-15 1-1 0 0,-120 1-116 0 0,72-4-270 0 0,1 4 0 0 0,-96 16 0 0 0,148-17 86 0 0,0 2 0 0 0,-1 1 0 0 0,2 0 0 0 0,-1 2 0 0 0,1 0 0 0 0,0 1 0 0 0,1 1 0 0 0,0 1 0 0 0,0 0 0 0 0,1 1 0 0 0,1 1 0 0 0,-25 25 0 0 0,2 18-3511 0 0,24-27 486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40.272"/>
    </inkml:context>
    <inkml:brush xml:id="br0">
      <inkml:brushProperty name="width" value="0.035" units="cm"/>
      <inkml:brushProperty name="height" value="0.035" units="cm"/>
      <inkml:brushProperty name="color" value="#FF0066"/>
    </inkml:brush>
  </inkml:definitions>
  <inkml:trace contextRef="#ctx0" brushRef="#br0">4 156 3369 0 0,'-1'-4'105'0'0,"0"0"0"0"0,0-1 0 0 0,1 1 0 0 0,-1-1 1 0 0,1 1-1 0 0,0-1 0 0 0,0 1 0 0 0,1-1 0 0 0,-1 1 0 0 0,1-1 1 0 0,0 1-1 0 0,0 0 0 0 0,1-1 0 0 0,-1 1 0 0 0,1 0 0 0 0,0 0 1 0 0,0 0-1 0 0,0 0 0 0 0,1 0 0 0 0,-1 1 0 0 0,1-1 0 0 0,0 1 0 0 0,0-1 1 0 0,0 1-1 0 0,1 0 0 0 0,3-2 0 0 0,-2 1 124 0 0,0 0 0 0 0,1 1 0 0 0,-1-1 0 0 0,1 2-1 0 0,0-1 1 0 0,0 0 0 0 0,0 1 0 0 0,0 0 0 0 0,0 1 0 0 0,0-1 0 0 0,1 1-1 0 0,-1 1 1 0 0,0-1 0 0 0,1 1 0 0 0,-1 0 0 0 0,1 0 0 0 0,11 3 0 0 0,23 5 908 0 0,1-2 1 0 0,0-2 0 0 0,71-1 0 0 0,129-21 177 0 0,-35 1-395 0 0,-81 16-788 0 0,1 5-1 0 0,-1 6 0 0 0,-1 6 0 0 0,134 34 0 0 0,-246-47-136 0 0,185 34-1280 0 0,-174-33 741 0 0,1-3-1 0 0,-1 0 1 0 0,1-1 0 0 0,-1-1-1 0 0,1-1 1 0 0,25-6-1 0 0,-43 6 185 0 0,1 0-1 0 0,-1-1 1 0 0,0 1-1 0 0,1-2 0 0 0,-1 1 1 0 0,-1-1-1 0 0,1 0 0 0 0,0 0 1 0 0,9-9-1 0 0,5-7-3093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40.617"/>
    </inkml:context>
    <inkml:brush xml:id="br0">
      <inkml:brushProperty name="width" value="0.035" units="cm"/>
      <inkml:brushProperty name="height" value="0.035" units="cm"/>
      <inkml:brushProperty name="color" value="#FF0066"/>
    </inkml:brush>
  </inkml:definitions>
  <inkml:trace contextRef="#ctx0" brushRef="#br0">16 3 1352 0 0,'0'-1'141'0'0,"-1"1"0"0"0,1 0-1 0 0,-1 0 1 0 0,1-1 0 0 0,-1 1-1 0 0,1 0 1 0 0,0 0 0 0 0,-1 0 0 0 0,1 0-1 0 0,-1-1 1 0 0,1 1 0 0 0,-1 0-1 0 0,1 0 1 0 0,-1 0 0 0 0,1 0-1 0 0,-1 0 1 0 0,1 0 0 0 0,-1 0-1 0 0,1 1 1 0 0,-1-1 0 0 0,1 0 0 0 0,-1 0-1 0 0,1 0 1 0 0,-1 0 0 0 0,1 1-1 0 0,-1-1 1 0 0,1 0 0 0 0,0 0-1 0 0,-1 1 1 0 0,1-1 0 0 0,-1 1 0 0 0,10 12 2726 0 0,27 15-1461 0 0,55 8-1021 0 0,-70-30-273 0 0,-1 1 1 0 0,-1 1-1 0 0,1 1 0 0 0,-1 1 0 0 0,-1 0 0 0 0,31 24 0 0 0,-40-28-39 0 0,-1 2-1 0 0,-1-1 0 0 0,1 1 0 0 0,-1 0 0 0 0,0 1 1 0 0,-1-1-1 0 0,0 1 0 0 0,-1 1 0 0 0,1-1 0 0 0,6 20 1 0 0,-10-21-7 0 0,0 0 0 0 0,-1 0 1 0 0,0 0-1 0 0,0 0 1 0 0,-1 0-1 0 0,0 0 0 0 0,0 0 1 0 0,-1 0-1 0 0,0 0 0 0 0,-1 0 1 0 0,0 0-1 0 0,0 0 1 0 0,0-1-1 0 0,-1 1 0 0 0,-5 9 1 0 0,-3 5 242 0 0,-1 0 0 0 0,-1-1-1 0 0,-1-1 1 0 0,-1 0 0 0 0,-20 22 0 0 0,-92 78 2279 0 0,52-53-2012 0 0,62-53-1163 0 0,9-6-327 0 0,9-7-575 0 0,7-4-4075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41.494"/>
    </inkml:context>
    <inkml:brush xml:id="br0">
      <inkml:brushProperty name="width" value="0.035" units="cm"/>
      <inkml:brushProperty name="height" value="0.035" units="cm"/>
      <inkml:brushProperty name="color" value="#FF0066"/>
    </inkml:brush>
  </inkml:definitions>
  <inkml:trace contextRef="#ctx0" brushRef="#br0">439 3 1808 0 0,'-6'-1'18'0'0,"0"0"-1"0"0,0 1 1 0 0,-1 0-1 0 0,1 0 1 0 0,0 0-1 0 0,0 1 1 0 0,0 0-1 0 0,0 0 1 0 0,-11 4-1 0 0,-56 25-60 0 0,37-15 18 0 0,-27 14-12 0 0,42-18 17 0 0,0-2 0 0 0,-1 0-1 0 0,1-1 1 0 0,-44 9-1 0 0,63-17 67 0 0,1 0-1 0 0,-1 1 1 0 0,0-2-1 0 0,0 1 1 0 0,1 0-1 0 0,-1 0 0 0 0,0 0 1 0 0,1-1-1 0 0,-1 1 1 0 0,0-1-1 0 0,1 1 1 0 0,-1-1-1 0 0,0 0 0 0 0,1 0 1 0 0,-1 1-1 0 0,1-1 1 0 0,0 0-1 0 0,-1 0 1 0 0,1-1-1 0 0,0 1 0 0 0,0 0 1 0 0,-1 0-1 0 0,1-1 1 0 0,0 1-1 0 0,0 0 0 0 0,0-1 1 0 0,0 1-1 0 0,0-3 1 0 0,0 2 63 0 0,1 1 0 0 0,-1 0 1 0 0,1 0-1 0 0,0 0 0 0 0,0 0 1 0 0,0-1-1 0 0,0 1 0 0 0,0 0 0 0 0,0 0 1 0 0,0 0-1 0 0,0 0 0 0 0,0-1 1 0 0,0 1-1 0 0,0 0 0 0 0,1 0 1 0 0,-1 0-1 0 0,1 0 0 0 0,-1 0 0 0 0,1-1 1 0 0,-1 1-1 0 0,1 0 0 0 0,-1 0 1 0 0,1 0-1 0 0,0 0 0 0 0,0 1 0 0 0,-1-1 1 0 0,1 0-1 0 0,0 0 0 0 0,0 0 1 0 0,0 1-1 0 0,0-1 0 0 0,0 0 1 0 0,0 1-1 0 0,0-1 0 0 0,0 1 0 0 0,0-1 1 0 0,1 1-1 0 0,-1 0 0 0 0,2-1 1 0 0,22-3 237 0 0,0 0 1 0 0,1 2-1 0 0,-1 2 1 0 0,1 0-1 0 0,-1 1 1 0 0,34 6-1 0 0,-1-1-148 0 0,483 55 378 0 0,272 14-553 0 0,847-92-26 0 0,-1102 1 614 0 0,2417 32 6571 0 0,-2420-3-6709 0 0,394 16 105 0 0,-5 68-663 0 0,-637-34-3410 0 0,-252-49-2382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50.869"/>
    </inkml:context>
    <inkml:brush xml:id="br0">
      <inkml:brushProperty name="width" value="0.035" units="cm"/>
      <inkml:brushProperty name="height" value="0.035" units="cm"/>
      <inkml:brushProperty name="color" value="#FF0066"/>
    </inkml:brush>
  </inkml:definitions>
  <inkml:trace contextRef="#ctx0" brushRef="#br0">2202 268 1352 0 0,'-5'-8'200'0'0,"0"1"-1"0"0,0 0 1 0 0,-1 0-1 0 0,0 0 1 0 0,0 1 0 0 0,-1 0-1 0 0,0 0 1 0 0,0 1-1 0 0,0 0 1 0 0,-13-7-1 0 0,-87-40 2850 0 0,87 43-2171 0 0,-44-17 90 0 0,0 3 1 0 0,-2 3 0 0 0,-1 3 0 0 0,0 3-1 0 0,-98-9 1 0 0,72 17-200 0 0,0 4 0 0 0,0 5 0 0 0,-138 20 0 0 0,106-5-338 0 0,27-6 268 0 0,-189 50 1 0 0,-178 59-3146 0 0,449-118 259 0 0,28-7-2985 0 0,-2 1 3827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51.153"/>
    </inkml:context>
    <inkml:brush xml:id="br0">
      <inkml:brushProperty name="width" value="0.035" units="cm"/>
      <inkml:brushProperty name="height" value="0.035" units="cm"/>
      <inkml:brushProperty name="color" value="#FF0066"/>
    </inkml:brush>
  </inkml:definitions>
  <inkml:trace contextRef="#ctx0" brushRef="#br0">1370 23 2272 0 0,'0'-1'206'0'0,"-1"-1"-1"0"0,0 1 1 0 0,0-1-1 0 0,0 1 0 0 0,0-1 1 0 0,-1 1-1 0 0,1 0 1 0 0,0 0-1 0 0,0 0 0 0 0,-1 0 1 0 0,1 0-1 0 0,-1 0 0 0 0,1 0 1 0 0,-1 0-1 0 0,1 0 1 0 0,-1 1-1 0 0,1-1 0 0 0,-1 0 1 0 0,0 1-1 0 0,-2-1 0 0 0,-1 1 86 0 0,1-1-1 0 0,-1 1 1 0 0,0 1-1 0 0,1-1 1 0 0,-1 0-1 0 0,1 1 1 0 0,-9 2-1 0 0,-5 3 143 0 0,1 1 0 0 0,-32 17 0 0 0,44-21-403 0 0,-61 32-78 0 0,-3-3 0 0 0,0-2-1 0 0,-99 27 1 0 0,78-32 1190 0 0,1 3 0 0 0,2 5 0 0 0,0 3 0 0 0,-157 93 0 0 0,218-111-912 0 0,0 0 0 0 0,2 2 0 0 0,0 1 0 0 0,-25 27 0 0 0,40-38-166 0 0,0 1-1 0 0,0 0 1 0 0,1 0 0 0 0,0 1-1 0 0,1 0 1 0 0,0 0 0 0 0,1 1-1 0 0,1 0 1 0 0,0 0 0 0 0,1 0-1 0 0,-5 25 1 0 0,8-33-75 0 0,1-1 1 0 0,-1 1-1 0 0,1-1 0 0 0,0 1 0 0 0,1-1 0 0 0,-1 1 1 0 0,1 0-1 0 0,0-1 0 0 0,0 1 0 0 0,0-1 1 0 0,1 0-1 0 0,0 1 0 0 0,0-1 0 0 0,0 0 0 0 0,0 0 1 0 0,0 0-1 0 0,1 0 0 0 0,5 5 0 0 0,-3-3-17 0 0,1-1 1 0 0,0-1-1 0 0,1 1 0 0 0,-1-1 0 0 0,1 0 0 0 0,0 0 0 0 0,0-1 0 0 0,0 0 0 0 0,0 0 0 0 0,10 2 1 0 0,13 1-78 0 0,0-1 0 0 0,0-1 0 0 0,0-2 0 0 0,48-2 0 0 0,102-14-743 0 0,227-46 1 0 0,-269 36 293 0 0,36-4-211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56.980"/>
    </inkml:context>
    <inkml:brush xml:id="br0">
      <inkml:brushProperty name="width" value="0.035" units="cm"/>
      <inkml:brushProperty name="height" value="0.035" units="cm"/>
      <inkml:brushProperty name="color" value="#FF0066"/>
    </inkml:brush>
  </inkml:definitions>
  <inkml:trace contextRef="#ctx0" brushRef="#br0">4049 107 976 0 0,'-9'-8'-32'0'0,"0"1"0"0"0,0 0 0 0 0,0 1 0 0 0,-1 0 0 0 0,0 0 0 0 0,0 1 0 0 0,-1 0 0 0 0,1 1 0 0 0,-1 0 0 0 0,-17-3 0 0 0,-14-7 382 0 0,23 7 133 0 0,0 2 0 0 0,0 0 0 0 0,0 1 1 0 0,-1 1-1 0 0,1 1 0 0 0,-1 0 1 0 0,-28 3-1 0 0,-142 22 1303 0 0,57-4-514 0 0,-665-11 5241 0 0,589-14-4970 0 0,-353-16 848 0 0,274 11-2282 0 0,1 14 0 0 0,-1 11-1 0 0,-356 65 1 0 0,573-66-840 0 0,18-2-1100 0 0,0-3 0 0 0,-64 2 0 0 0,113-11-1452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5:57.343"/>
    </inkml:context>
    <inkml:brush xml:id="br0">
      <inkml:brushProperty name="width" value="0.035" units="cm"/>
      <inkml:brushProperty name="height" value="0.035" units="cm"/>
      <inkml:brushProperty name="color" value="#FF0066"/>
    </inkml:brush>
  </inkml:definitions>
  <inkml:trace contextRef="#ctx0" brushRef="#br0">994 91 7946 0 0,'-5'-17'568'0'0,"3"11"-389"0"0,1 0 0 0 0,-1 0 0 0 0,-1 1 0 0 0,1-1 1 0 0,-6-9-1 0 0,6 13-263 0 0,0 0 0 0 0,0 0 0 0 0,0 1 1 0 0,0-1-1 0 0,0 0 0 0 0,0 1 1 0 0,0-1-1 0 0,0 1 0 0 0,-1 0 0 0 0,1 0 1 0 0,0 0-1 0 0,-1 0 0 0 0,1 0 1 0 0,-1 0-1 0 0,1 1 0 0 0,-1-1 0 0 0,-3 1 1 0 0,-33-4 636 0 0,0 1 1 0 0,0 3-1 0 0,0 1 1 0 0,0 2 0 0 0,1 1-1 0 0,-75 19 1 0 0,65-9 229 0 0,0 3 1 0 0,1 1-1 0 0,1 3 1 0 0,-81 49-1 0 0,89-47-589 0 0,-79 54-101 0 0,104-68-80 0 0,1 1 0 0 0,1 1 0 0 0,0-1 0 0 0,0 2 0 0 0,1-1-1 0 0,-15 24 1 0 0,23-32-18 0 0,0 0-1 0 0,0-1 0 0 0,1 1 0 0 0,-1 0 0 0 0,1 1 0 0 0,0-1 0 0 0,-1 0 0 0 0,1 0 0 0 0,1 0 0 0 0,-1 1 0 0 0,0-1 0 0 0,1 0 0 0 0,0 1 0 0 0,0-1 0 0 0,0 1 0 0 0,0-1 0 0 0,0 0 0 0 0,1 1 0 0 0,-1-1 0 0 0,1 0 0 0 0,0 1 0 0 0,0-1 0 0 0,0 0 0 0 0,1 0 0 0 0,-1 0 0 0 0,1 0 0 0 0,-1 0 1 0 0,1 0-1 0 0,0 0 0 0 0,0-1 0 0 0,0 1 0 0 0,1-1 0 0 0,-1 1 0 0 0,1-1 0 0 0,-1 0 0 0 0,1 0 0 0 0,0 0 0 0 0,3 2 0 0 0,7 3-151 0 0,0-1-1 0 0,0 0 1 0 0,1-1 0 0 0,-1-1-1 0 0,1 0 1 0 0,0 0 0 0 0,27 2-1 0 0,162 3-2319 0 0,-130-8 710 0 0,-17 0-2172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01.708"/>
    </inkml:context>
    <inkml:brush xml:id="br0">
      <inkml:brushProperty name="width" value="0.035" units="cm"/>
      <inkml:brushProperty name="height" value="0.035" units="cm"/>
      <inkml:brushProperty name="color" value="#FF0066"/>
    </inkml:brush>
  </inkml:definitions>
  <inkml:trace contextRef="#ctx0" brushRef="#br0">1 41 7058 0 0,'0'0'-43'0'0,"0"-1"1"0"0,-1 1 0 0 0,1-1 0 0 0,0 0 0 0 0,0 1 0 0 0,0-1 0 0 0,0 1 0 0 0,0-1 0 0 0,0 0 0 0 0,0 1 0 0 0,0-1-1 0 0,1 1 1 0 0,-1-1 0 0 0,0 1 0 0 0,0-1 0 0 0,0 0 0 0 0,1 1 0 0 0,-1-1 0 0 0,0 1 0 0 0,1-1 0 0 0,-1 1 0 0 0,0-1-1 0 0,1 1 1 0 0,-1-1 0 0 0,1 1 0 0 0,-1 0 0 0 0,1-1 0 0 0,-1 1 0 0 0,1 0 0 0 0,-1-1 0 0 0,1 1 0 0 0,-1 0 0 0 0,1-1-1 0 0,-1 1 1 0 0,1 0 0 0 0,-1 0 0 0 0,1 0 0 0 0,0 0 0 0 0,0-1 0 0 0,39-6-1602 0 0,-11 2 3650 0 0,1 0-1225 0 0,-1 2 0 0 0,1 1-1 0 0,0 1 1 0 0,0 2 0 0 0,44 6 0 0 0,8 0-596 0 0,960 21 1190 0 0,-597-27-7180 0 0,-420-1 3406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02.053"/>
    </inkml:context>
    <inkml:brush xml:id="br0">
      <inkml:brushProperty name="width" value="0.035" units="cm"/>
      <inkml:brushProperty name="height" value="0.035" units="cm"/>
      <inkml:brushProperty name="color" value="#FF0066"/>
    </inkml:brush>
  </inkml:definitions>
  <inkml:trace contextRef="#ctx0" brushRef="#br0">504 32 5409 0 0,'1'-2'86'0'0,"0"0"1"0"0,-1 0-1 0 0,1 1 0 0 0,0-1 0 0 0,0 0 0 0 0,0 1 1 0 0,1-1-1 0 0,-1 0 0 0 0,0 1 0 0 0,1-1 1 0 0,-1 1-1 0 0,1 0 0 0 0,-1 0 0 0 0,1-1 0 0 0,0 1 1 0 0,-1 0-1 0 0,1 0 0 0 0,0 0 0 0 0,0 1 0 0 0,0-1 1 0 0,-1 0-1 0 0,1 1 0 0 0,0-1 0 0 0,0 1 1 0 0,0 0-1 0 0,0-1 0 0 0,0 1 0 0 0,3 0 0 0 0,71 2 1119 0 0,-56 0-996 0 0,91 10 1784 0 0,161 38 0 0 0,-268-49-1976 0 0,7 1 10 0 0,-4-1-7 0 0,1 0 0 0 0,0 1 0 0 0,-1 0-1 0 0,1 0 1 0 0,-1 0 0 0 0,0 1 0 0 0,0 0 0 0 0,0 0 0 0 0,0 1-1 0 0,-1 0 1 0 0,1 0 0 0 0,7 7 0 0 0,-14-10-26 0 0,1 0 1 0 0,-1 0-1 0 0,1 0 1 0 0,-1 0-1 0 0,1 0 1 0 0,-1 0-1 0 0,0-1 1 0 0,0 1-1 0 0,0 0 1 0 0,1 0-1 0 0,-1 0 1 0 0,0 0-1 0 0,0 0 1 0 0,0 0-1 0 0,-1 0 1 0 0,1 0-1 0 0,0 0 1 0 0,0 0-1 0 0,0 0 1 0 0,-1 0-1 0 0,1 0 1 0 0,0 0-1 0 0,-1 0 1 0 0,1 0-1 0 0,-1 0 1 0 0,1-1-1 0 0,-1 1 1 0 0,0 0-1 0 0,1 0 1 0 0,-1-1-1 0 0,0 1 1 0 0,-1 1-1 0 0,-29 21-240 0 0,27-20 230 0 0,-65 34 246 0 0,-2-2 0 0 0,-1-4 0 0 0,-118 35-1 0 0,68-25 300 0 0,3-1-400 0 0,-114 43 979 0 0,202-69-1642 0 0,1 0 1 0 0,0 3-1 0 0,1 0 1 0 0,1 2-1 0 0,-30 25 1 0 0,37-24-4156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7.899"/>
    </inkml:context>
    <inkml:brush xml:id="br0">
      <inkml:brushProperty name="width" value="0.035" units="cm"/>
      <inkml:brushProperty name="height" value="0.035" units="cm"/>
      <inkml:brushProperty name="color" value="#FF0066"/>
    </inkml:brush>
  </inkml:definitions>
  <inkml:trace contextRef="#ctx0" brushRef="#br0">1120 196 2793 0 0,'-31'-25'281'0'0,"-2"2"0"0"0,-1 1 0 0 0,-1 1 0 0 0,0 2 1 0 0,-1 2-1 0 0,-48-16 0 0 0,60 25-218 0 0,0 1 0 0 0,0 0-1 0 0,0 2 1 0 0,-1 2 0 0 0,0 0-1 0 0,0 1 1 0 0,0 1 0 0 0,1 2 0 0 0,-44 5-1 0 0,35 1 31 0 0,0 0-1 0 0,0 3 1 0 0,1 0-1 0 0,0 2 1 0 0,1 2-1 0 0,-47 27 1 0 0,35-17-44 0 0,-59 37 37 0 0,94-55-85 0 0,-1 0 1 0 0,1 1 0 0 0,0 0-1 0 0,1 0 1 0 0,-1 1-1 0 0,1 0 1 0 0,1 0 0 0 0,-9 14-1 0 0,14-20-24 0 0,0 0 0 0 0,0 0 0 0 0,0 0 0 0 0,0-1 0 0 0,0 1 1 0 0,0 0-1 0 0,1 0 0 0 0,-1 0 0 0 0,1 1 0 0 0,-1-1 0 0 0,1 0 0 0 0,0 0 0 0 0,0 0 0 0 0,0 0 0 0 0,0 0 0 0 0,0 0 0 0 0,0 0 0 0 0,1 1 0 0 0,-1-1 0 0 0,1 2 0 0 0,0-3-30 0 0,1 1-1 0 0,-1-1 1 0 0,0 0 0 0 0,0 0 0 0 0,0 1-1 0 0,1-1 1 0 0,-1 0 0 0 0,1 0 0 0 0,-1 0 0 0 0,1 0-1 0 0,-1 0 1 0 0,1-1 0 0 0,0 1 0 0 0,-1 0-1 0 0,1-1 1 0 0,0 1 0 0 0,-1-1 0 0 0,4 1-1 0 0,9 0-237 0 0,0-1-1 0 0,1 0 0 0 0,-1 0 1 0 0,23-5-1 0 0,-28 3 332 0 0,35-4-224 0 0,5-2 238 0 0,0 3 0 0 0,1 1 0 0 0,66 4 0 0 0,-104 1-8 0 0,1 0-1 0 0,0 1 1 0 0,-1 0 0 0 0,0 1 0 0 0,0 1 0 0 0,0 0 0 0 0,0 0 0 0 0,0 1 0 0 0,-1 0 0 0 0,1 1 0 0 0,-2 1 0 0 0,1 0-1 0 0,-1 0 1 0 0,0 1 0 0 0,0 0 0 0 0,-1 1 0 0 0,0 0 0 0 0,11 14 0 0 0,-15-14-10 0 0,0 1-1 0 0,-1-1 1 0 0,1 1 0 0 0,-2 0-1 0 0,1 0 1 0 0,-2 0-1 0 0,1 1 1 0 0,-1-1 0 0 0,-1 0-1 0 0,0 1 1 0 0,0 0 0 0 0,-1-1-1 0 0,-1 1 1 0 0,0-1 0 0 0,0 1-1 0 0,-1-1 1 0 0,0 1 0 0 0,-4 9-1 0 0,-2 9 145 0 0,-3 0-1 0 0,0 0 1 0 0,-2-1-1 0 0,-30 51 1 0 0,16-40 33 0 0,-1 0 1 0 0,-1-2-1 0 0,-2-1 0 0 0,-2-1 1 0 0,-45 36-1 0 0,54-51 167 0 0,-1-1 1 0 0,-1-1-1 0 0,-1-1 1 0 0,0-1-1 0 0,-1-2 0 0 0,-1-1 1 0 0,-1-1-1 0 0,-54 14 1 0 0,75-24-124 0 0,0 0 1 0 0,0 0-1 0 0,0-2 1 0 0,0 1-1 0 0,-1-1 1 0 0,-9-1-1 0 0,17 1-208 0 0,0 0-1 0 0,0-1 1 0 0,0 1-1 0 0,0-1 1 0 0,0 1 0 0 0,0-1-1 0 0,0 0 1 0 0,0 0-1 0 0,0 0 1 0 0,1 0-1 0 0,-1 0 1 0 0,0 0 0 0 0,1 0-1 0 0,-1 0 1 0 0,0-1-1 0 0,1 1 1 0 0,0-1-1 0 0,-1 1 1 0 0,1-1 0 0 0,0 0-1 0 0,0 1 1 0 0,0-1-1 0 0,0 0 1 0 0,0 0-1 0 0,0 0 1 0 0,0 0 0 0 0,1 1-1 0 0,-1-1 1 0 0,1 0-1 0 0,-1 0 1 0 0,1-1-1 0 0,0 1 1 0 0,0-3 0 0 0,1-18-412 0 0,1 0 1 0 0,2 0 0 0 0,0 0 0 0 0,1 1 0 0 0,14-36-1 0 0,-14 42-139 0 0,11-36-1002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3.538"/>
    </inkml:context>
    <inkml:brush xml:id="br0">
      <inkml:brushProperty name="width" value="0.035" units="cm"/>
      <inkml:brushProperty name="height" value="0.035" units="cm"/>
      <inkml:brushProperty name="color" value="#FF0066"/>
    </inkml:brush>
  </inkml:definitions>
  <inkml:trace contextRef="#ctx0" brushRef="#br0">866 1 2793 0 0,'-41'16'177'0'0,"-81"22"-1"0"0,83-28 189 0 0,1 1-1 0 0,-67 31 1 0 0,77-26 4 0 0,0 2 0 0 0,1 1 0 0 0,1 1 0 0 0,1 1 0 0 0,0 1 0 0 0,2 1 0 0 0,-40 51 0 0 0,18-11 316 0 0,3 1 0 0 0,-43 89 0 0 0,66-115-730 0 0,3 0-1 0 0,1 1 0 0 0,2 1 0 0 0,2 1 0 0 0,-7 45 1 0 0,13-56-101 0 0,2 0 1 0 0,1 1-1 0 0,1-1 1 0 0,1 1 0 0 0,2-1-1 0 0,2 0 1 0 0,11 52 0 0 0,-13-76 136 0 0,0 1 1 0 0,0-1-1 0 0,0 0 1 0 0,1 0-1 0 0,0 0 0 0 0,0 0 1 0 0,0 0-1 0 0,1-1 1 0 0,0 1-1 0 0,0-1 1 0 0,0 0-1 0 0,1 0 1 0 0,-1-1-1 0 0,1 1 1 0 0,0-1-1 0 0,7 4 1 0 0,-5-5-4 0 0,-1 0 0 0 0,1 0 1 0 0,0-1-1 0 0,0 0 0 0 0,0 0 1 0 0,0-1-1 0 0,0 0 0 0 0,1 0 1 0 0,-1 0-1 0 0,0-1 0 0 0,0-1 1 0 0,1 1-1 0 0,-1-1 0 0 0,11-2 1 0 0,32-11-96 0 0,0-2 1 0 0,-1-2-1 0 0,-1-2 1 0 0,88-51-1 0 0,22-9-57 0 0,95-25 164 0 0,-209 90 0 0 0,0 2 0 0 0,0 2 0 0 0,90-11 0 0 0,-120 20 30 0 0,1 1 0 0 0,0 1 0 0 0,-1 0 0 0 0,1 1 0 0 0,-1 0 0 0 0,1 2 0 0 0,-1-1 1 0 0,0 2-1 0 0,0 0 0 0 0,0 1 0 0 0,0 0 0 0 0,-1 1 0 0 0,0 0 0 0 0,0 1 0 0 0,0 1 0 0 0,-1 0 0 0 0,0 0 0 0 0,-1 1 0 0 0,0 1 0 0 0,0 0 0 0 0,-1 1 0 0 0,0-1 0 0 0,8 15 0 0 0,-2 1 449 0 0,-14-20-256 0 0,1 0 0 0 0,-1-1 0 0 0,1 0 0 0 0,1 1-1 0 0,-1-1 1 0 0,1 0 0 0 0,0-1 0 0 0,0 1 0 0 0,0-1 0 0 0,0 0 0 0 0,1 0-1 0 0,10 7 1 0 0,-14-11-202 0 0,1 0 0 0 0,0-1-1 0 0,0 1 1 0 0,0-1 0 0 0,-1 1 0 0 0,1-1-1 0 0,0 1 1 0 0,0-1 0 0 0,-1 0-1 0 0,1 0 1 0 0,0 0 0 0 0,-1 0 0 0 0,1 0-1 0 0,-1 0 1 0 0,0-1 0 0 0,1 1-1 0 0,-1 0 1 0 0,0-1 0 0 0,0 1 0 0 0,0-1-1 0 0,0 1 1 0 0,0-1 0 0 0,0 1-1 0 0,0-1 1 0 0,0 0 0 0 0,-1 0 0 0 0,1 1-1 0 0,0-4 1 0 0,17-53-6 0 0,-6-17-17 0 0,-3 0 0 0 0,-3 0 0 0 0,-8-140 0 0 0,-1 27-163 0 0,13-41-1979 0 0,-6 150-1260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8.365"/>
    </inkml:context>
    <inkml:brush xml:id="br0">
      <inkml:brushProperty name="width" value="0.035" units="cm"/>
      <inkml:brushProperty name="height" value="0.035" units="cm"/>
      <inkml:brushProperty name="color" value="#FF0066"/>
    </inkml:brush>
  </inkml:definitions>
  <inkml:trace contextRef="#ctx0" brushRef="#br0">13 22 9362 0 0,'-5'-16'1403'0'0,"13"11"-1172"0"0,-7 5-304 0 0,1 0 1 0 0,-1 1 0 0 0,0-1 0 0 0,1 1 0 0 0,-1-1-1 0 0,0 1 1 0 0,1 0 0 0 0,-1-1 0 0 0,0 1 0 0 0,0 0 0 0 0,0 0-1 0 0,0 0 1 0 0,0 0 0 0 0,0 0 0 0 0,0 0 0 0 0,0 0-1 0 0,0 0 1 0 0,0 0 0 0 0,0 1 0 0 0,-1-1 0 0 0,2 3-1 0 0,5 14-446 0 0,-1 0 0 0 0,-1 1 0 0 0,-1 0 0 0 0,0 0 0 0 0,-2 0 0 0 0,0 0 0 0 0,-1 0 0 0 0,-2 20 0 0 0,-18 157-82 0 0,17-184 516 0 0,-45 265-36 0 0,46-273 112 0 0,0 0 1 0 0,1 0-1 0 0,0 0 0 0 0,0 0 1 0 0,0 0-1 0 0,0 0 1 0 0,1 0-1 0 0,-1-1 0 0 0,1 1 1 0 0,0 0-1 0 0,1 0 0 0 0,2 6 1 0 0,3 1-232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8.629"/>
    </inkml:context>
    <inkml:brush xml:id="br0">
      <inkml:brushProperty name="width" value="0.035" units="cm"/>
      <inkml:brushProperty name="height" value="0.035" units="cm"/>
      <inkml:brushProperty name="color" value="#FF0066"/>
    </inkml:brush>
  </inkml:definitions>
  <inkml:trace contextRef="#ctx0" brushRef="#br0">11 180 10946 0 0,'-11'-21'678'0'0,"15"10"-296"0"0,-1 9-383 0 0,1 1-1 0 0,-1 0 0 0 0,1 0 1 0 0,0 0-1 0 0,-1 1 0 0 0,1-1 1 0 0,0 1-1 0 0,7 0 0 0 0,-6 0-44 0 0,564-39-2026 0 0,283-59-5750 0 0,-825 94 7875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8.863"/>
    </inkml:context>
    <inkml:brush xml:id="br0">
      <inkml:brushProperty name="width" value="0.035" units="cm"/>
      <inkml:brushProperty name="height" value="0.035" units="cm"/>
      <inkml:brushProperty name="color" value="#FF0066"/>
    </inkml:brush>
  </inkml:definitions>
  <inkml:trace contextRef="#ctx0" brushRef="#br0">40 222 13883 0 0,'-11'-18'434'0'0,"6"11"-256"0"0,1 0 1 0 0,-1 0-1 0 0,1 0 0 0 0,1-1 1 0 0,-5-13-1 0 0,8 20-170 0 0,1 0-1 0 0,-1 0 0 0 0,0 0 0 0 0,1 0 1 0 0,-1-1-1 0 0,1 1 0 0 0,-1 0 1 0 0,1 0-1 0 0,-1 0 0 0 0,1 0 1 0 0,0 0-1 0 0,0 0 0 0 0,-1 0 0 0 0,1 1 1 0 0,0-1-1 0 0,0 0 0 0 0,0 0 1 0 0,0 1-1 0 0,0-1 0 0 0,0 0 0 0 0,2 0 1 0 0,27-15 155 0 0,-29 15-165 0 0,35-12-635 0 0,-1 2 1 0 0,2 1 0 0 0,-1 2-1 0 0,1 1 1 0 0,0 2 0 0 0,39 0-1 0 0,95-16-3095 0 0,-114 8 2214 0 0,-2-3-885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39.460"/>
    </inkml:context>
    <inkml:brush xml:id="br0">
      <inkml:brushProperty name="width" value="0.035" units="cm"/>
      <inkml:brushProperty name="height" value="0.035" units="cm"/>
      <inkml:brushProperty name="color" value="#FF0066"/>
    </inkml:brush>
  </inkml:definitions>
  <inkml:trace contextRef="#ctx0" brushRef="#br0">128 900 9906 0 0,'-16'-27'602'0'0,"8"15"-438"0"0,0 0 0 0 0,1-1 1 0 0,0 0-1 0 0,-5-17 0 0 0,11 28-28 0 0,1 0-1 0 0,0 0 1 0 0,-1 0-1 0 0,1 0 1 0 0,0 0 0 0 0,0 0-1 0 0,0 0 1 0 0,0 0-1 0 0,0 0 1 0 0,1 0 0 0 0,-1 0-1 0 0,0 0 1 0 0,1 0-1 0 0,0 0 1 0 0,-1 0 0 0 0,1 0-1 0 0,2-2 1 0 0,-3 3-142 0 0,0 1 1 0 0,0 0-1 0 0,0 0 1 0 0,0 0-1 0 0,1-1 1 0 0,-1 1-1 0 0,0 0 1 0 0,0 0-1 0 0,0 0 0 0 0,0 0 1 0 0,1 0-1 0 0,-1-1 1 0 0,0 1-1 0 0,0 0 1 0 0,0 0-1 0 0,1 0 1 0 0,-1 0-1 0 0,0 0 1 0 0,0 0-1 0 0,1 0 1 0 0,-1 0-1 0 0,0 0 0 0 0,0 0 1 0 0,0 0-1 0 0,1 0 1 0 0,-1 0-1 0 0,0 0 1 0 0,0 0-1 0 0,1 0 1 0 0,-1 0-1 0 0,0 0 1 0 0,0 0-1 0 0,1 0 1 0 0,-1 0-1 0 0,0 0 1 0 0,0 0-1 0 0,0 1 0 0 0,1-1 1 0 0,-1 0-1 0 0,0 0 1 0 0,0 0-1 0 0,0 1 1 0 0,7 20-1695 0 0,-5 10 714 0 0,-2-1-1 0 0,-2 1 1 0 0,0-1 0 0 0,-9 39 0 0 0,-2 21 336 0 0,-15 116 919 0 0,-5 69 4253 0 0,31-256-4278 0 0,2-39-99 0 0,0-39 331 0 0,18-98 416 0 0,70-293 1 0 0,-87 449-894 0 0,16-73-99 0 0,4 0 0 0 0,3 2 0 0 0,3 1 0 0 0,3 1 0 0 0,54-90 0 0 0,-64 128 29 0 0,2 1 0 0 0,1 1 0 0 0,2 1 0 0 0,1 1 0 0 0,38-33 0 0 0,-43 44 69 0 0,1 1-1 0 0,0 1 1 0 0,1 1 0 0 0,1 1-1 0 0,0 1 1 0 0,1 1 0 0 0,0 1-1 0 0,35-8 1 0 0,-48 15-16 0 0,0 0 1 0 0,1 1-1 0 0,-1 1 0 0 0,1 0 0 0 0,-1 1 1 0 0,1 0-1 0 0,-1 1 0 0 0,1 0 0 0 0,-1 1 1 0 0,1 1-1 0 0,-1 0 0 0 0,0 0 0 0 0,23 11 1 0 0,-26-10-94 0 0,-1 1 0 0 0,0 0 0 0 0,0 1 0 0 0,0-1 0 0 0,-1 2 0 0 0,0-1 0 0 0,0 1 0 0 0,-1 0 0 0 0,1 0 0 0 0,-1 0 0 0 0,-1 1 0 0 0,0 0 0 0 0,0 1 0 0 0,0-1 1 0 0,-1 1-1 0 0,0 0 0 0 0,-1-1 0 0 0,0 2 0 0 0,2 9 0 0 0,-2-4-37 0 0,-1 0 1 0 0,-1 0 0 0 0,0 1-1 0 0,-1-1 1 0 0,0 0 0 0 0,-1 0-1 0 0,-1 0 1 0 0,-1 0-1 0 0,0 0 1 0 0,-1 0 0 0 0,0 0-1 0 0,-1-1 1 0 0,-1 0-1 0 0,0 0 1 0 0,-1 0 0 0 0,0-1-1 0 0,-2 0 1 0 0,-17 22-1 0 0,9-15 71 0 0,-1-1-1 0 0,-1 0 0 0 0,0-2 1 0 0,-2 0-1 0 0,0-1 0 0 0,-1-2 0 0 0,0 0 1 0 0,-1-1-1 0 0,0-1 0 0 0,-30 10 0 0 0,-21 4 264 0 0,-130 28-1 0 0,162-46 301 0 0,0-2 0 0 0,0-2 1 0 0,-1-1-1 0 0,-74-6 0 0 0,107 2-266 0 0,1 0-1 0 0,-1-1 1 0 0,0 0-1 0 0,1 0 0 0 0,-14-6 1 0 0,22 8-238 0 0,-1-1-1 0 0,0 0 1 0 0,1 0 0 0 0,-1 0 0 0 0,1 0 0 0 0,-1 0 0 0 0,1 0 0 0 0,-1 0-1 0 0,1-1 1 0 0,0 1 0 0 0,-1-1 0 0 0,1 1 0 0 0,0 0 0 0 0,0-1-1 0 0,0 0 1 0 0,0 1 0 0 0,0-1 0 0 0,1 0 0 0 0,-1 1 0 0 0,0-1-1 0 0,1 0 1 0 0,-1 0 0 0 0,1 0 0 0 0,0 0 0 0 0,0 1 0 0 0,-1-1 0 0 0,1 0-1 0 0,0 0 1 0 0,1 0 0 0 0,-1 0 0 0 0,0 0 0 0 0,0 1 0 0 0,1-1-1 0 0,-1 0 1 0 0,2-2 0 0 0,4-12-137 0 0,1 0-1 0 0,0 1 0 0 0,13-19 1 0 0,-1 0 145 0 0,12-24 10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0.174"/>
    </inkml:context>
    <inkml:brush xml:id="br0">
      <inkml:brushProperty name="width" value="0.035" units="cm"/>
      <inkml:brushProperty name="height" value="0.035" units="cm"/>
      <inkml:brushProperty name="color" value="#FF0066"/>
    </inkml:brush>
  </inkml:definitions>
  <inkml:trace contextRef="#ctx0" brushRef="#br0">1180 1 5041 0 0,'-4'3'8'0'0,"2"1"1"0"0,-1 0-1 0 0,0-1 1 0 0,1 1-1 0 0,0 0 1 0 0,0 0-1 0 0,0 1 0 0 0,0-1 1 0 0,1 0-1 0 0,0 1 1 0 0,0-1-1 0 0,-1 9 0 0 0,-6 17-245 0 0,-243 629-375 0 0,176-494 561 0 0,-183 293 1 0 0,-212 187 3933 0 0,454-625-3560 0 0,-35 49 926 0 0,48-64-1136 0 0,0 0 0 0 0,0 0 0 0 0,1 0 0 0 0,-1 1 0 0 0,1-1 0 0 0,1 1 0 0 0,-1-1-1 0 0,1 1 1 0 0,0 0 0 0 0,0-1 0 0 0,0 11 0 0 0,1-15-109 0 0,0 1 0 0 0,1 0 0 0 0,-1 0 0 0 0,1 0 0 0 0,-1-1 0 0 0,1 1 0 0 0,0 0 0 0 0,0-1 0 0 0,-1 1 0 0 0,1-1 0 0 0,0 1 0 0 0,1-1-1 0 0,-1 1 1 0 0,0-1 0 0 0,0 1 0 0 0,0-1 0 0 0,1 0 0 0 0,-1 0 0 0 0,1 0 0 0 0,-1 0 0 0 0,1 0 0 0 0,0 0 0 0 0,1 1 0 0 0,2 0-128 0 0,-1-1-1 0 0,1 1 1 0 0,0-1 0 0 0,-1 0 0 0 0,1 0 0 0 0,0-1 0 0 0,8 1-1 0 0,22-4-1056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0.540"/>
    </inkml:context>
    <inkml:brush xml:id="br0">
      <inkml:brushProperty name="width" value="0.035" units="cm"/>
      <inkml:brushProperty name="height" value="0.035" units="cm"/>
      <inkml:brushProperty name="color" value="#FF0066"/>
    </inkml:brush>
  </inkml:definitions>
  <inkml:trace contextRef="#ctx0" brushRef="#br0">19 80 4665 0 0,'-10'-44'462'0'0,"10"43"-489"0"0,0-1 1 0 0,0 1 0 0 0,0-1 0 0 0,0 1-1 0 0,0 0 1 0 0,0-1 0 0 0,0 1-1 0 0,1-1 1 0 0,-1 1 0 0 0,1-1 0 0 0,-1 1-1 0 0,1 0 1 0 0,-1-1 0 0 0,1 1 0 0 0,0 0-1 0 0,0 0 1 0 0,0-1 0 0 0,0 1 0 0 0,0 0-1 0 0,0 0 1 0 0,0 0 0 0 0,0 0 0 0 0,0 0-1 0 0,0 0 1 0 0,0 1 0 0 0,1-1-1 0 0,-1 0 1 0 0,2 0 0 0 0,0 4-1792 0 0,-5 10 938 0 0,-7 10 237 0 0,4-12 873 0 0,1 0 0 0 0,1 1 0 0 0,0 0 0 0 0,1-1 0 0 0,0 1 1 0 0,1 0-1 0 0,0 24 0 0 0,12 90 2539 0 0,-5-75-2056 0 0,2 32 391 0 0,26 192 1143 0 0,-26-232-2076 0 0,2 0 0 0 0,1-2 0 0 0,3 1 0 0 0,23 50 0 0 0,-21-63-342 0 0,1-1 1 0 0,2 0 0 0 0,1-1-1 0 0,1-1 1 0 0,1-2-1 0 0,1 0 1 0 0,1-1-1 0 0,1-1 1 0 0,1-1-1 0 0,42 25 1 0 0,-37-30-1001 0 0,-1-5-1663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0.850"/>
    </inkml:context>
    <inkml:brush xml:id="br0">
      <inkml:brushProperty name="width" value="0.035" units="cm"/>
      <inkml:brushProperty name="height" value="0.035" units="cm"/>
      <inkml:brushProperty name="color" value="#FF0066"/>
    </inkml:brush>
  </inkml:definitions>
  <inkml:trace contextRef="#ctx0" brushRef="#br0">90 1487 1352 0 0,'-15'0'111'0'0,"9"1"-48"0"0,0-1 1 0 0,-1 0-1 0 0,1-1 0 0 0,0 1 0 0 0,-1-1 1 0 0,1-1-1 0 0,0 1 0 0 0,-7-3 0 0 0,12 2 114 0 0,0 1 0 0 0,0 0-1 0 0,-1-1 1 0 0,1 1-1 0 0,1-1 1 0 0,-1 1 0 0 0,0-1-1 0 0,0 1 1 0 0,1-1-1 0 0,-1 0 1 0 0,1 1-1 0 0,-1-1 1 0 0,1 0 0 0 0,-1 0-1 0 0,1 1 1 0 0,0-1-1 0 0,0 0 1 0 0,0 0 0 0 0,0 1-1 0 0,0-1 1 0 0,1 0-1 0 0,-1 0 1 0 0,0 1-1 0 0,1-1 1 0 0,0 0 0 0 0,-1 1-1 0 0,1-1 1 0 0,0 0-1 0 0,1-2 1 0 0,28-49 1703 0 0,-28 51-1757 0 0,141-194 1942 0 0,219-228 0 0 0,-78 99-2284 0 0,-125 141-1350 0 0,20-25-3839 0 0,-153 175 4030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1.374"/>
    </inkml:context>
    <inkml:brush xml:id="br0">
      <inkml:brushProperty name="width" value="0.035" units="cm"/>
      <inkml:brushProperty name="height" value="0.035" units="cm"/>
      <inkml:brushProperty name="color" value="#FF0066"/>
    </inkml:brush>
  </inkml:definitions>
  <inkml:trace contextRef="#ctx0" brushRef="#br0">59 1550 9362 0 0,'-12'-8'215'0'0,"7"5"-115"0"0,0 0 0 0 0,0-1-1 0 0,0 0 1 0 0,1 0-1 0 0,-1 0 1 0 0,-4-6 0 0 0,8 8-58 0 0,0 0 1 0 0,0 0-1 0 0,0-1 0 0 0,0 1 1 0 0,0 0-1 0 0,0-1 0 0 0,1 1 1 0 0,-1 0-1 0 0,1-1 1 0 0,-1 1-1 0 0,1-1 0 0 0,0 1 1 0 0,0-1-1 0 0,0 1 0 0 0,1 0 1 0 0,-1-1-1 0 0,0 1 1 0 0,1-1-1 0 0,1-2 0 0 0,8-21-102 0 0,1 1 0 0 0,1 0 0 0 0,2 1-1 0 0,0 0 1 0 0,2 1 0 0 0,33-38 0 0 0,0-3-336 0 0,16-29-359 0 0,-4-2-1 0 0,-4-3 1 0 0,-5-3 0 0 0,-4-2 0 0 0,51-160-1 0 0,-32 31 1194 0 0,-9 29 4537 0 0,-191 669-7055 0 0,130-453 1972 0 0,-40 160-683 0 0,38-146 795 0 0,1-1 0 0 0,1 1 0 0 0,1-1 0 0 0,4 43 0 0 0,-2-65 23 0 0,0-1 0 0 0,1 1 1 0 0,-1 0-1 0 0,1 0 0 0 0,0 0 0 0 0,0 0 0 0 0,0-1 1 0 0,1 1-1 0 0,0 0 0 0 0,-1-1 0 0 0,1 1 0 0 0,0-1 1 0 0,1 0-1 0 0,-1 0 0 0 0,0 0 0 0 0,1 0 0 0 0,0 0 1 0 0,0 0-1 0 0,0-1 0 0 0,0 1 0 0 0,5 2 0 0 0,-4-3 18 0 0,0-1-1 0 0,1 1 0 0 0,-1-1 0 0 0,1 0 0 0 0,0 0 0 0 0,-1-1 0 0 0,1 1 0 0 0,0-1 0 0 0,0 0 0 0 0,-1-1 0 0 0,1 1 0 0 0,0-1 0 0 0,-1 0 0 0 0,1 0 0 0 0,-1 0 0 0 0,1-1 0 0 0,7-3 0 0 0,6-3 6 0 0,-1-1 0 0 0,1-2 0 0 0,-2 1 0 0 0,1-2-1 0 0,-2 0 1 0 0,1-1 0 0 0,-2-1 0 0 0,0 0 0 0 0,13-17 0 0 0,17-26 144 0 0,43-72 0 0 0,-46 64-1 0 0,0 2-149 0 0,2 2 0 0 0,3 1 0 0 0,86-85 0 0 0,-133 167-104 0 0,-9 17-56 0 0,-362 1130-1023 0 0,368-1158 1170 0 0,-20 70-157 0 0,23-77 168 0 0,0 0-1 0 0,0 1 0 0 0,1-1 0 0 0,-1 1 0 0 0,1-1 0 0 0,0 1 0 0 0,1-1 0 0 0,-1 1 0 0 0,1-1 1 0 0,0 1-1 0 0,0-1 0 0 0,0 1 0 0 0,1-1 0 0 0,-1 0 0 0 0,3 5 0 0 0,-3-9-47 0 0,-1 1-1 0 0,1 0 0 0 0,-1-1 1 0 0,1 1-1 0 0,-1-1 0 0 0,1 1 1 0 0,0-1-1 0 0,-1 1 1 0 0,1-1-1 0 0,0 0 0 0 0,-1 1 1 0 0,1-1-1 0 0,0 0 1 0 0,0 1-1 0 0,-1-1 0 0 0,1 0 1 0 0,0 0-1 0 0,0 0 1 0 0,0 0-1 0 0,-1 0 0 0 0,1 1 1 0 0,0-2-1 0 0,0 1 0 0 0,-1 0 1 0 0,1 0-1 0 0,0 0 1 0 0,0 0-1 0 0,0 0 0 0 0,-1-1 1 0 0,1 1-1 0 0,0 0 1 0 0,1-1-1 0 0,22-17-1248 0 0,-2-6-1921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1.896"/>
    </inkml:context>
    <inkml:brush xml:id="br0">
      <inkml:brushProperty name="width" value="0.035" units="cm"/>
      <inkml:brushProperty name="height" value="0.035" units="cm"/>
      <inkml:brushProperty name="color" value="#FF0066"/>
    </inkml:brush>
  </inkml:definitions>
  <inkml:trace contextRef="#ctx0" brushRef="#br0">593 1011 10426 0 0,'-1'-4'133'0'0,"0"1"-1"0"0,0-1 0 0 0,1 1 0 0 0,-1 0 1 0 0,1-1-1 0 0,0 1 0 0 0,0-1 1 0 0,0 1-1 0 0,1-1 0 0 0,-1 1 0 0 0,1-1 1 0 0,0 1-1 0 0,2-6 0 0 0,-3 8-86 0 0,-152 216-6945 0 0,-100 91 6359 0 0,246-300 630 0 0,-78 81 753 0 0,72-75-203 0 0,-1-2 0 0 0,0 0 1 0 0,0 0-1 0 0,-1-1 0 0 0,-19 9 0 0 0,33-19-503 0 0,-1 0-1 0 0,1 0 0 0 0,0 0 1 0 0,-1 0-1 0 0,1 0 0 0 0,0 0 0 0 0,0 0 1 0 0,0 0-1 0 0,0 0 0 0 0,0 0 1 0 0,0 0-1 0 0,0 0 0 0 0,0 0 0 0 0,0 0 1 0 0,0 0-1 0 0,1 0 0 0 0,-1 0 1 0 0,0 0-1 0 0,1 0 0 0 0,-1 0 1 0 0,1 0-1 0 0,-1 0 0 0 0,2-1 0 0 0,11-35-7 0 0,63-130-418 0 0,102-163 1 0 0,-54 107-151 0 0,134-212-201 0 0,-216 376 605 0 0,3 1 0 0 0,2 3-1 0 0,2 2 1 0 0,111-92-1 0 0,-151 138 93 0 0,0 0-1 0 0,1 1 0 0 0,0 0 0 0 0,0 1 0 0 0,1 0 0 0 0,-1 0 0 0 0,18-4 0 0 0,-27 9-51 0 0,1-1 1 0 0,0 1-1 0 0,0 0 0 0 0,0 0 0 0 0,0 0 0 0 0,-1 0 1 0 0,1 0-1 0 0,0 0 0 0 0,0 0 0 0 0,0 0 1 0 0,0 1-1 0 0,-1-1 0 0 0,1 1 0 0 0,0-1 0 0 0,0 1 1 0 0,-1 0-1 0 0,1 0 0 0 0,0 0 0 0 0,-1 0 0 0 0,4 2 1 0 0,-4-1-35 0 0,1 1 0 0 0,-1-1 0 0 0,1 1 1 0 0,-1 0-1 0 0,0 0 0 0 0,0-1 0 0 0,0 1 0 0 0,0 0 1 0 0,-1 0-1 0 0,1 0 0 0 0,-1 0 0 0 0,0 0 0 0 0,0 0 1 0 0,0 0-1 0 0,0 0 0 0 0,0 0 0 0 0,-2 5 0 0 0,-2 19-374 0 0,-2-1 0 0 0,0 0-1 0 0,-2-1 1 0 0,-15 35 0 0 0,-53 95-234 0 0,72-146 602 0 0,-16 27 195 0 0,-1 0-1 0 0,-1-1 1 0 0,-2-1 0 0 0,-2-1 0 0 0,-1-2-1 0 0,-1 0 1 0 0,-1-2 0 0 0,-2-1 0 0 0,-66 46 0 0 0,83-66 150 0 0,10-6-141 0 0,0 0 1 0 0,1 0-1 0 0,-1 1 1 0 0,1-1-1 0 0,-1 1 0 0 0,1 0 1 0 0,0 0-1 0 0,0 0 1 0 0,-5 6-1 0 0,42-39-3000 0 0,-12 3 1356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2.413"/>
    </inkml:context>
    <inkml:brush xml:id="br0">
      <inkml:brushProperty name="width" value="0.035" units="cm"/>
      <inkml:brushProperty name="height" value="0.035" units="cm"/>
      <inkml:brushProperty name="color" value="#FF0066"/>
    </inkml:brush>
  </inkml:definitions>
  <inkml:trace contextRef="#ctx0" brushRef="#br0">466 974 5041 0 0,'3'5'208'0'0,"0"-1"1"0"0,1 1-1 0 0,-2 0 0 0 0,1 0 0 0 0,0 0 1 0 0,-1 0-1 0 0,0 1 0 0 0,0-1 0 0 0,-1 0 1 0 0,1 1-1 0 0,-1 0 0 0 0,0-1 1 0 0,-1 1-1 0 0,0 0 0 0 0,0-1 0 0 0,0 1 1 0 0,0 0-1 0 0,-1-1 0 0 0,0 1 0 0 0,0 0 1 0 0,0-1-1 0 0,-1 1 0 0 0,-2 6 0 0 0,-6 14-3 0 0,0-1 0 0 0,-2 0 0 0 0,-19 31-1 0 0,-96 184 331 0 0,77-139-309 0 0,-116 173 0 0 0,163-269-104 0 0,0 0 0 0 0,-1 0 0 0 0,0 0-1 0 0,0-1 1 0 0,0 1 0 0 0,0-1 0 0 0,-1 0-1 0 0,0 0 1 0 0,0-1 0 0 0,0 1 0 0 0,0-1-1 0 0,-6 3 1 0 0,10-7-62 0 0,0 1-1 0 0,0 0 1 0 0,0-1-1 0 0,0 1 1 0 0,1 0-1 0 0,-1-1 1 0 0,0 1-1 0 0,0-1 1 0 0,1 1-1 0 0,-1-1 1 0 0,0 1-1 0 0,1-1 1 0 0,-1 0-1 0 0,0 1 1 0 0,1-1-1 0 0,-1 0 1 0 0,1 0 0 0 0,-1 1-1 0 0,1-1 1 0 0,0 0-1 0 0,-1 0 1 0 0,1 0-1 0 0,0 1 1 0 0,0-1-1 0 0,-1 0 1 0 0,1 0-1 0 0,0 0 1 0 0,0 0-1 0 0,0 0 1 0 0,0 0-1 0 0,0 0 1 0 0,0 1-1 0 0,0-1 1 0 0,0 0-1 0 0,0 0 1 0 0,1-1-1 0 0,3-39 426 0 0,-4 40-469 0 0,12-64 128 0 0,4 0 0 0 0,28-78 0 0 0,63-124-562 0 0,-47 122 356 0 0,1-4-60 0 0,105-185 0 0 0,-130 273 162 0 0,3 1 1 0 0,3 2 0 0 0,2 2 0 0 0,2 1 0 0 0,79-69-1 0 0,-73 79 207 0 0,2 2-1 0 0,63-38 0 0 0,-95 68-204 0 0,1 0 0 0 0,1 1 0 0 0,0 1 0 0 0,1 2 0 0 0,0 0 0 0 0,0 2 0 0 0,0 0 0 0 0,39-4 0 0 0,-56 10-115 0 0,0 1 0 0 0,0 0 0 0 0,-1 0 0 0 0,1 1 0 0 0,0-1 0 0 0,-1 2 0 0 0,1-1 0 0 0,-1 1 0 0 0,1 0 0 0 0,-1 1 0 0 0,0 0 1 0 0,1 0-1 0 0,-2 0 0 0 0,1 1 0 0 0,0 0 0 0 0,-1 0 0 0 0,11 10 0 0 0,-10-7-134 0 0,-1 0-1 0 0,0 1 1 0 0,-1-1-1 0 0,0 1 1 0 0,0 0 0 0 0,0 1-1 0 0,-1-1 1 0 0,-1 1-1 0 0,1 0 1 0 0,-1 0 0 0 0,-1 0-1 0 0,0 0 1 0 0,0 0-1 0 0,0 12 1 0 0,-1 3-158 0 0,-1 1 0 0 0,-1-1 0 0 0,-1 1 0 0 0,-1-1 0 0 0,-1 0 0 0 0,-1 0 0 0 0,-1-1 1 0 0,-16 38-1 0 0,5-20 291 0 0,-2 0 1 0 0,-2-2-1 0 0,-46 67 1 0 0,49-84 236 0 0,-1 0 1 0 0,-1-1-1 0 0,-1-1 1 0 0,0-1-1 0 0,-2-1 1 0 0,0-1-1 0 0,-40 21 1 0 0,2-5 1296 0 0,-128 47 1 0 0,180-77-1543 0 0,-73 22 1723 0 0,78-24-1894 0 0,0 0 0 0 0,0-1 0 0 0,0 1 1 0 0,-1-1-1 0 0,1 0 0 0 0,0 0 0 0 0,0 0 1 0 0,-1 0-1 0 0,1-1 0 0 0,0 0 0 0 0,0 0 1 0 0,0 0-1 0 0,0 0 0 0 0,0-1 0 0 0,0 1 1 0 0,-7-5-1 0 0,1-4-4339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4.333"/>
    </inkml:context>
    <inkml:brush xml:id="br0">
      <inkml:brushProperty name="width" value="0.035" units="cm"/>
      <inkml:brushProperty name="height" value="0.035" units="cm"/>
      <inkml:brushProperty name="color" value="#FF0066"/>
    </inkml:brush>
  </inkml:definitions>
  <inkml:trace contextRef="#ctx0" brushRef="#br0">0 568 1808 0 0,'0'-2'127'0'0,"0"0"-1"0"0,0 0 1 0 0,1 0-1 0 0,-1 0 1 0 0,0 0-1 0 0,1 0 0 0 0,0 0 1 0 0,-1 0-1 0 0,1 0 1 0 0,0 0-1 0 0,0 0 1 0 0,0 0-1 0 0,0 1 0 0 0,0-1 1 0 0,0 0-1 0 0,1 1 1 0 0,-1-1-1 0 0,3-2 1 0 0,30-31 1257 0 0,-18 23-1056 0 0,0 1 0 0 0,0 0 1 0 0,2 1-1 0 0,-1 1 0 0 0,1 1 1 0 0,0 0-1 0 0,1 2 1 0 0,0 0-1 0 0,0 1 0 0 0,0 0 1 0 0,0 2-1 0 0,23-1 0 0 0,29 0-22 0 0,142 12-1 0 0,-177-6-241 0 0,895 4 1175 0 0,-134-8 808 0 0,164 12 76 0 0,-708-23-1343 0 0,445-81 1 0 0,-216-16 151 0 0,-338 69-822 0 0,177-75 0 0 0,-283 95-103 0 0,-27 8-993 0 0,-11 12 867 0 0,-1 1 1 0 0,1-1 0 0 0,0 1 0 0 0,-1-1 0 0 0,1 1 0 0 0,-1-1-1 0 0,1 1 1 0 0,0-1 0 0 0,-1 1 0 0 0,1 0 0 0 0,-1-1 0 0 0,1 1-1 0 0,-1 0 1 0 0,0-1 0 0 0,1 1 0 0 0,-1 0 0 0 0,1 0 0 0 0,-1-1-1 0 0,1 1 1 0 0,-1 0 0 0 0,0 0 0 0 0,1 0 0 0 0,-1 0 0 0 0,0 0-1 0 0,1 0 1 0 0,-1 0 0 0 0,1 0 0 0 0,-2 0 0 0 0,-12-1-5214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6:43.361"/>
    </inkml:context>
    <inkml:brush xml:id="br0">
      <inkml:brushProperty name="width" value="0.035" units="cm"/>
      <inkml:brushProperty name="height" value="0.035" units="cm"/>
      <inkml:brushProperty name="color" value="#FF0066"/>
    </inkml:brush>
  </inkml:definitions>
  <inkml:trace contextRef="#ctx0" brushRef="#br0">1 797 2040 0 0,'27'-13'-78'0'0,"1"1"-1"0"0,0 1 0 0 0,1 2 0 0 0,1 1 0 0 0,-1 1 0 0 0,1 1 0 0 0,31-1 0 0 0,-9 0 100 0 0,196-31-155 0 0,820-157 358 0 0,-809 131 82 0 0,743-169 3237 0 0,15 86 1820 0 0,-204 126-2363 0 0,0 46-2071 0 0,-497-12-963 0 0,528-34-725 0 0,-482-7-4276 0 0,-269 20 1219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07:07.139"/>
    </inkml:context>
    <inkml:brush xml:id="br0">
      <inkml:brushProperty name="width" value="0.035" units="cm"/>
      <inkml:brushProperty name="height" value="0.035" units="cm"/>
      <inkml:brushProperty name="color" value="#FF0066"/>
    </inkml:brush>
  </inkml:definitions>
  <inkml:trace contextRef="#ctx0" brushRef="#br0">10 4588 1352 0 0,'-10'-7'49'0'0,"10"6"501"0"0,10 2-68 0 0,-9-1-296 0 0,23 2 44 0 0,-7 1-128 0 0,-7-2-36 0 0,0 0 0 0 0,0 1 1 0 0,0 1-1 0 0,13 4 0 0 0,-20-5 17 0 0,1-1 0 0 0,-1 1-1 0 0,0 0 1 0 0,0 0 0 0 0,0 1 0 0 0,-1-1-1 0 0,1 0 1 0 0,0 1 0 0 0,-1 0 0 0 0,0 0 0 0 0,0 0-1 0 0,0 0 1 0 0,0 0 0 0 0,0 0 0 0 0,2 5-1 0 0,2 5 222 0 0,1-1-1 0 0,1 1 1 0 0,0-1-1 0 0,1-1 1 0 0,0 0-1 0 0,0 0 1 0 0,1-1-1 0 0,1 0 1 0 0,0 0-1 0 0,0-1 1 0 0,1-1-1 0 0,0 0 1 0 0,22 11-1 0 0,11 1 511 0 0,1-2-1 0 0,81 20 1 0 0,-65-20 77 0 0,-16-6-267 0 0,1-2 0 0 0,0-2 0 0 0,49 1-1 0 0,144-4 807 0 0,-15-1-674 0 0,-42 12-380 0 0,-72-5-76 0 0,163-5 0 0 0,158-20 377 0 0,-373 13-615 0 0,191-2 106 0 0,108-3-23 0 0,-97 9-60 0 0,-23 1 39 0 0,-82-3 43 0 0,-82 1-24 0 0,1-4-1 0 0,84-12 1 0 0,-6-4 25 0 0,1 6 0 0 0,273 15 0 0 0,586-21 112 0 0,-774-5 7 0 0,287-65-1 0 0,-312 48-170 0 0,-151 28-104 0 0,250-50 122 0 0,-237 42 17 0 0,-2-2 1 0 0,80-36-1 0 0,3-10-33 0 0,173-81 72 0 0,-183 73-62 0 0,384-208 22 0 0,-432 228-37 0 0,213-133 104 0 0,349-231-157 0 0,-115 108-60 0 0,-335 201 0 0 0,92-53 0 0 0,15-38 76 0 0,84-51 256 0 0,49-25-332 0 0,97-52 0 0 0,37-22 0 0 0,-128 20 38 0 0,-418 303-12 0 0,60-40-74 0 0,187-97 0 0 0,125-20-48 0 0,-271 120-32 0 0,-4-5 1 0 0,219-153-1 0 0,-324 201 31 0 0,-19 13-81 0 0,0 1-1 0 0,1 1 1 0 0,-1 0 0 0 0,1 1-1 0 0,1 0 1 0 0,23-8 0 0 0,-78 29-167 0 0,2 1 1 0 0,-49 26 0 0 0,-44 19 211 0 0,-805 276-14 0 0,840-306 157 0 0,-76 29 34 0 0,153-45-16 0 0,20-14-30 0 0,0 1 0 0 0,0-1 0 0 0,0 1-1 0 0,0-1 1 0 0,0 0 0 0 0,0 1 0 0 0,0-1 0 0 0,0 0 0 0 0,0 1 0 0 0,0-1-1 0 0,1 0 1 0 0,-1 1 0 0 0,0-1 0 0 0,0 0 0 0 0,0 0 0 0 0,0 1 0 0 0,0-1 0 0 0,1 0-1 0 0,-1 1 1 0 0,0-1 0 0 0,0 0 0 0 0,1 0 0 0 0,-1 1 0 0 0,0-1 0 0 0,0 0 0 0 0,1 0-1 0 0,-1 0 1 0 0,0 0 0 0 0,1 1 0 0 0,-1-1 0 0 0,0 0 0 0 0,1 0 0 0 0,-1 0 0 0 0,0 0-1 0 0,1 0 1 0 0,3 2-28 0 0,1-1-1 0 0,-1 0 0 0 0,0-1 1 0 0,1 1-1 0 0,-1-1 0 0 0,1 0 1 0 0,8 0-1 0 0,34-8 5 0 0,1-2 0 0 0,81-29 0 0 0,89-49-34 0 0,-140 55 54 0 0,746-322-389 0 0,-718 307 372 0 0,53-20-44 0 0,-137 60 81 0 0,1 1 1 0 0,1 0-1 0 0,-1 2 0 0 0,48-4 1 0 0,-70 9-3 0 0,0 0 0 0 0,0-1 1 0 0,1 1-1 0 0,-1 0 0 0 0,0 0 1 0 0,0 0-1 0 0,0 0 0 0 0,1 0 1 0 0,-1 0-1 0 0,0 0 0 0 0,0 1 1 0 0,0-1-1 0 0,1 0 0 0 0,-1 1 0 0 0,0-1 1 0 0,0 1-1 0 0,0-1 0 0 0,0 1 1 0 0,0-1-1 0 0,0 1 0 0 0,0 0 1 0 0,0 0-1 0 0,0-1 0 0 0,0 1 1 0 0,0 0-1 0 0,-1 0 0 0 0,1 0 1 0 0,0 0-1 0 0,0 0 0 0 0,-1 0 0 0 0,2 2 1 0 0,-2 0-8 0 0,0 0 0 0 0,0-1-1 0 0,0 1 1 0 0,-1 0 0 0 0,1 0 0 0 0,-1-1 0 0 0,0 1 0 0 0,1 0 0 0 0,-1-1 0 0 0,0 1 0 0 0,-1-1-1 0 0,1 1 1 0 0,-2 2 0 0 0,-9 13-16 0 0,0-1 0 0 0,-23 26 0 0 0,-463 427-55 0 0,385-371 60 0 0,94-82 81 0 0,1 0 0 0 0,1 2 0 0 0,1 0 0 0 0,0 0 0 0 0,2 2 0 0 0,0 0 0 0 0,-11 24 0 0 0,21-36-104 0 0,0 0 1 0 0,0 1-1 0 0,1-1 1 0 0,1 1-1 0 0,0 0 1 0 0,0 0-1 0 0,1-1 1 0 0,-1 21-1 0 0,3-23-131 0 0,0 0 0 0 0,0 0 1 0 0,0-1-1 0 0,1 1 0 0 0,0-1 0 0 0,0 1 0 0 0,0-1 0 0 0,1 0 0 0 0,0 0 0 0 0,0 0 1 0 0,1 0-1 0 0,0-1 0 0 0,0 1 0 0 0,7 7 0 0 0,12 9-6187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0.586"/>
    </inkml:context>
    <inkml:brush xml:id="br0">
      <inkml:brushProperty name="width" value="0.035" units="cm"/>
      <inkml:brushProperty name="height" value="0.035" units="cm"/>
      <inkml:brushProperty name="color" value="#00A0D7"/>
    </inkml:brush>
  </inkml:definitions>
  <inkml:trace contextRef="#ctx0" brushRef="#br0">125 72 144 0 0,'-4'0'235'0'0,"-1"0"-1"0"0,1 0 1 0 0,-1-1-1 0 0,1 1 1 0 0,0-1-1 0 0,-1 0 1 0 0,1 0 0 0 0,0 0-1 0 0,0-1 1 0 0,0 0-1 0 0,-4-2 1 0 0,7 4-121 0 0,1 0 0 0 0,-1-1 0 0 0,0 0 0 0 0,1 1 0 0 0,-1-1 0 0 0,1 1 0 0 0,-1-1 0 0 0,1 0 0 0 0,-1 1 0 0 0,1-1 0 0 0,0 0 0 0 0,-1 1 0 0 0,1-1 0 0 0,0 0 0 0 0,-1 0 0 0 0,1 0 0 0 0,0 1 0 0 0,0-1 0 0 0,0 0 0 0 0,0 0 0 0 0,0 0 0 0 0,0 1 0 0 0,0-3-1 0 0,0 1-42 0 0,1 0 0 0 0,0 0 0 0 0,0-1 0 0 0,0 1 0 0 0,0 0 0 0 0,0 0 0 0 0,1 0 0 0 0,-1 0 0 0 0,0 0 0 0 0,1 0 0 0 0,0 1 0 0 0,2-3 0 0 0,-4 3-18 0 0,1 0-1 0 0,0 0 0 0 0,-1 0 0 0 0,1 0 0 0 0,0 1 0 0 0,0-1 0 0 0,0 0 0 0 0,0 1 0 0 0,0-1 1 0 0,0 0-1 0 0,0 1 0 0 0,0-1 0 0 0,0 1 0 0 0,0-1 0 0 0,0 1 0 0 0,0 0 0 0 0,0-1 0 0 0,0 1 1 0 0,0 0-1 0 0,1 0 0 0 0,-1 0 0 0 0,0 0 0 0 0,0 0 0 0 0,0 0 0 0 0,0 0 0 0 0,1 0 0 0 0,-1 0 1 0 0,2 1-1 0 0,-2 1-31 0 0,1-1 1 0 0,0 0 0 0 0,-1 1 0 0 0,0-1 0 0 0,1 1-1 0 0,-1 0 1 0 0,0-1 0 0 0,1 1 0 0 0,-1 0-1 0 0,0 0 1 0 0,0 0 0 0 0,-1 0 0 0 0,1 0 0 0 0,0 2-1 0 0,3 10-72 0 0,-1 0 0 0 0,0 0 0 0 0,1 22 0 0 0,-2 66-30 0 0,-3-1 0 0 0,-23 152 0 0 0,-66 196 141 0 0,89-445-40 0 0,-3 15 133 0 0,-2-1-1 0 0,-13 34 1 0 0,27-72 396 0 0,-1 1 1 0 0,-1-1-1 0 0,4-22 1 0 0,6-21-404 0 0,10-15 175 0 0,45-95 0 0 0,-56 141-311 0 0,2 1 0 0 0,1 0-1 0 0,2 2 1 0 0,1 0 0 0 0,39-42-1 0 0,-57 68-73 0 0,0 0-1 0 0,0 0 0 0 0,0 0 0 0 0,1 1 0 0 0,-1-1 0 0 0,1 1 0 0 0,-1 0 0 0 0,1 0 0 0 0,0 0 1 0 0,0 0-1 0 0,5-1 0 0 0,-7 3 16 0 0,-1 0 0 0 0,1 0 0 0 0,-1 0 0 0 0,1 1 0 0 0,-1-1 0 0 0,1 0 0 0 0,-1 0 0 0 0,0 1 0 0 0,1-1 0 0 0,-1 1 0 0 0,0-1 0 0 0,1 1 1 0 0,-1 0-1 0 0,0 0 0 0 0,1-1 0 0 0,-1 1 0 0 0,0 0 0 0 0,0 0 0 0 0,0 0 0 0 0,0 0 0 0 0,0 0 0 0 0,0 1 0 0 0,0-1 0 0 0,-1 0 0 0 0,1 0 0 0 0,0 1 0 0 0,0-1 0 0 0,-1 0 1 0 0,1 1-1 0 0,-1-1 0 0 0,1 0 0 0 0,-1 1 0 0 0,0-1 0 0 0,0 1 0 0 0,1 1 0 0 0,5 35-255 0 0,-1-1 0 0 0,-2 1 0 0 0,-1 0 0 0 0,-2 1 0 0 0,-10 74 0 0 0,1 18 229 0 0,8-106-18 0 0,0-15 6 0 0,0 0 0 0 0,1 1 0 0 0,0-1 0 0 0,1 0-1 0 0,0 0 1 0 0,4 19 0 0 0,-5-29 49 0 0,1 1 0 0 0,-1-1 0 0 0,0 1 0 0 0,0-1 0 0 0,0 1 0 0 0,1-1 0 0 0,-1 1 0 0 0,0-1 0 0 0,1 1 0 0 0,-1-1 0 0 0,0 0 0 0 0,1 1 0 0 0,-1-1 0 0 0,0 1 0 0 0,1-1 0 0 0,-1 0 0 0 0,1 1 0 0 0,-1-1 0 0 0,1 0 0 0 0,-1 1 0 0 0,1-1 0 0 0,-1 0 0 0 0,1 0 0 0 0,-1 0 0 0 0,1 0 0 0 0,-1 1 0 0 0,1-1 0 0 0,-1 0 0 0 0,1 0 0 0 0,0 0 0 0 0,-1 0 0 0 0,1 0 0 0 0,19-11-841 0 0,16-30-170 0 0,-32 35 869 0 0,12-13-104 0 0,-5 3 246 0 0,0 1 1 0 0,2 1-1 0 0,0 0 1 0 0,0 1-1 0 0,1 0 1 0 0,1 1-1 0 0,0 1 1 0 0,27-16 0 0 0,-30 20 418 0 0,0-1 0 0 0,0 0-1 0 0,-1 0 1 0 0,0-2 0 0 0,-1 1 0 0 0,0-1 0 0 0,13-17 0 0 0,-6 5 405 0 0,-1-1 0 0 0,24-46 0 0 0,-28 28-787 0 0,-12 40 1 0 0,0 0-1 0 0,1 0 1 0 0,-1 0 0 0 0,0 0-1 0 0,0-1 1 0 0,1 1 0 0 0,-1 0-1 0 0,0 0 1 0 0,0 0 0 0 0,0 0-1 0 0,0 0 1 0 0,-1 0 0 0 0,1-1-1 0 0,0 1 1 0 0,0 0 0 0 0,-1 0-1 0 0,1 0 1 0 0,-1 0 0 0 0,1 0-1 0 0,-1 0 1 0 0,1 0 0 0 0,-1 0-1 0 0,1 0 1 0 0,-1 0 0 0 0,0 0-1 0 0,0 0 1 0 0,1 1 0 0 0,-1-1-1 0 0,0 0 1 0 0,0 0 0 0 0,0 1-1 0 0,0-1 1 0 0,-2 0 0 0 0,2 1 4 0 0,-1 0 1 0 0,1 1 0 0 0,-1-1 0 0 0,1 1 0 0 0,-1-1-1 0 0,1 1 1 0 0,-1 0 0 0 0,1 0 0 0 0,0-1 0 0 0,-1 1-1 0 0,1 0 1 0 0,0 0 0 0 0,0 0 0 0 0,-1 1 0 0 0,1-1-1 0 0,0 0 1 0 0,0 0 0 0 0,0 1 0 0 0,1-1 0 0 0,-1 0-1 0 0,0 1 1 0 0,-1 2 0 0 0,-15 33 37 0 0,5-5 64 0 0,1 0 1 0 0,-9 44-1 0 0,18-65-53 0 0,0 0-1 0 0,1-1 0 0 0,0 1 1 0 0,0 0-1 0 0,1 0 1 0 0,1 0-1 0 0,0-1 0 0 0,0 1 1 0 0,1 0-1 0 0,0-1 1 0 0,6 16-1 0 0,-7-24-19 0 0,-1-1 0 0 0,1 1-1 0 0,0-1 1 0 0,0 1 0 0 0,0-1 0 0 0,0 0 0 0 0,0 1 0 0 0,0-1-1 0 0,0 0 1 0 0,0 0 0 0 0,1 1 0 0 0,-1-1 0 0 0,0 0 0 0 0,1 0-1 0 0,-1-1 1 0 0,1 1 0 0 0,-1 0 0 0 0,1 0 0 0 0,-1-1 0 0 0,1 1 0 0 0,-1-1-1 0 0,1 1 1 0 0,1-1 0 0 0,1 1 9 0 0,-1-2 1 0 0,1 1-1 0 0,-1 0 0 0 0,1-1 1 0 0,-1 1-1 0 0,1-1 0 0 0,-1 0 1 0 0,0 0-1 0 0,0 0 0 0 0,6-3 0 0 0,4-4 30 0 0,-1 0-1 0 0,1 0 0 0 0,-1-1 0 0 0,12-12 1 0 0,79-78-66 0 0,-54 49-524 0 0,2 2 1 0 0,2 3-1 0 0,65-42 0 0 0,-76 60-711 0 0,-5 2-1540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1.081"/>
    </inkml:context>
    <inkml:brush xml:id="br0">
      <inkml:brushProperty name="width" value="0.035" units="cm"/>
      <inkml:brushProperty name="height" value="0.035" units="cm"/>
      <inkml:brushProperty name="color" value="#00A0D7"/>
    </inkml:brush>
  </inkml:definitions>
  <inkml:trace contextRef="#ctx0" brushRef="#br0">229 166 1728 0 0,'-10'15'691'0'0,"12"-18"1490"0"0,0 0-1957 0 0,-1 1 0 0 0,1-1 0 0 0,-1 0 0 0 0,0 0 1 0 0,0 0-1 0 0,0 0 0 0 0,-1 0 0 0 0,1 0 0 0 0,-1 0 0 0 0,1 0 0 0 0,-1-4 1 0 0,-2-2-137 0 0,1 1 0 0 0,-1-1 1 0 0,-1 0-1 0 0,0 1 1 0 0,0 0-1 0 0,0 0 1 0 0,-1 0-1 0 0,-10-15 0 0 0,12 20-77 0 0,0 0-1 0 0,0-1 1 0 0,0 1-1 0 0,-1 0 1 0 0,1 0-1 0 0,-1 0 1 0 0,0 0-1 0 0,0 1 1 0 0,0-1 0 0 0,0 1-1 0 0,-1 0 1 0 0,1 0-1 0 0,0 0 1 0 0,-1 0-1 0 0,0 0 1 0 0,1 1-1 0 0,-1 0 1 0 0,0-1-1 0 0,0 2 1 0 0,0-1-1 0 0,0 0 1 0 0,-4 0-1 0 0,4 2 17 0 0,1 0-1 0 0,-1 1 1 0 0,1-1-1 0 0,-1 1 1 0 0,1-1-1 0 0,0 1 1 0 0,-1 0-1 0 0,1 0 1 0 0,0 1-1 0 0,0-1 1 0 0,1 1-1 0 0,-1-1 1 0 0,0 1-1 0 0,1 0 1 0 0,0 0-1 0 0,-1 0 1 0 0,1 0-1 0 0,0 0 1 0 0,-2 6-1 0 0,-5 9 86 0 0,1 0 0 0 0,-8 24-1 0 0,15-37-81 0 0,-21 81 278 0 0,21-80-250 0 0,0 0 0 0 0,0 0 0 0 0,0 1 0 0 0,1-1 0 0 0,0 0 0 0 0,1 0 0 0 0,-1 1 0 0 0,1-1 0 0 0,0 0 0 0 0,1 0 0 0 0,3 11 0 0 0,-4-16-22 0 0,0 0-1 0 0,-1 0 1 0 0,1 0-1 0 0,-1 0 1 0 0,1 0-1 0 0,0 0 1 0 0,0-1-1 0 0,0 1 1 0 0,-1 0-1 0 0,1 0 1 0 0,0-1-1 0 0,0 1 1 0 0,0 0 0 0 0,0-1-1 0 0,0 1 1 0 0,0-1-1 0 0,0 1 1 0 0,0-1-1 0 0,1 0 1 0 0,-1 0-1 0 0,0 1 1 0 0,0-1-1 0 0,0 0 1 0 0,2 0-1 0 0,0 0 24 0 0,1-1 0 0 0,-1 1 0 0 0,0-1 0 0 0,0 0 0 0 0,0 0 1 0 0,0 0-1 0 0,0 0 0 0 0,0-1 0 0 0,2-1 0 0 0,8-5 102 0 0,-1-1 1 0 0,21-19 0 0 0,-31 26-156 0 0,12-11 42 0 0,-1-1 1 0 0,0 0-1 0 0,0-2 0 0 0,-2 1 1 0 0,0-1-1 0 0,0-1 0 0 0,-2 0 1 0 0,0 0-1 0 0,-1-1 0 0 0,-1 0 1 0 0,8-31-1 0 0,-20 54 154 0 0,-1 17 183 0 0,5-3-322 0 0,-2 18 145 0 0,1 0 0 0 0,2 0 0 0 0,2 0 1 0 0,1 1-1 0 0,9 36 0 0 0,-12-72-215 0 0,0 0 0 0 0,1-1 1 0 0,-1 1-1 0 0,1 0 0 0 0,-1 0 0 0 0,1-1 0 0 0,0 1 0 0 0,-1 0 1 0 0,1-1-1 0 0,0 1 0 0 0,0-1 0 0 0,0 1 0 0 0,0-1 1 0 0,1 0-1 0 0,-1 1 0 0 0,0-1 0 0 0,1 0 0 0 0,-1 0 0 0 0,0 0 1 0 0,1 0-1 0 0,-1 0 0 0 0,3 1 0 0 0,-2-2-27 0 0,0 0-1 0 0,-1 0 1 0 0,1 0-1 0 0,-1 0 1 0 0,1 0-1 0 0,0-1 1 0 0,-1 1 0 0 0,1-1-1 0 0,-1 1 1 0 0,1-1-1 0 0,-1 1 1 0 0,1-1 0 0 0,-1 0-1 0 0,1 0 1 0 0,-1 0-1 0 0,0 0 1 0 0,1 0-1 0 0,-1 0 1 0 0,1-1 0 0 0,7-7-414 0 0,-1 0 0 0 0,-1 0 1 0 0,0-1-1 0 0,0 0 0 0 0,6-11 1 0 0,3-15-3307 0 0,-9 20 557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1.663"/>
    </inkml:context>
    <inkml:brush xml:id="br0">
      <inkml:brushProperty name="width" value="0.035" units="cm"/>
      <inkml:brushProperty name="height" value="0.035" units="cm"/>
      <inkml:brushProperty name="color" value="#00A0D7"/>
    </inkml:brush>
  </inkml:definitions>
  <inkml:trace contextRef="#ctx0" brushRef="#br0">1 1450 432 0 0,'42'-12'661'0'0,"-1"-2"-1"0"0,0-1 1 0 0,76-41-1 0 0,-86 39-469 0 0,-21 13-21 0 0,-2 0 0 0 0,1-1 0 0 0,0-1 0 0 0,-1 0 0 0 0,0 0 0 0 0,-1 0 1 0 0,1-1-1 0 0,-1 0 0 0 0,9-11 0 0 0,-14 14-86 0 0,0 0 1 0 0,0 0-1 0 0,0 0 0 0 0,0 0 1 0 0,-1 0-1 0 0,1 0 0 0 0,-1 0 0 0 0,0-1 1 0 0,0 1-1 0 0,-1 0 0 0 0,1-1 1 0 0,-1 1-1 0 0,0-1 0 0 0,0 1 1 0 0,-1 0-1 0 0,1-1 0 0 0,-1 1 1 0 0,0 0-1 0 0,0-1 0 0 0,-1 1 1 0 0,1 0-1 0 0,-1 0 0 0 0,-4-8 0 0 0,1 4 79 0 0,0 1 0 0 0,0-1 0 0 0,-1 1 0 0 0,-1 0 0 0 0,1 0 0 0 0,-1 1 0 0 0,0 0 0 0 0,0 0 0 0 0,-1 1 0 0 0,0 0 0 0 0,0 0 0 0 0,0 1 0 0 0,-1 0-1 0 0,1 0 1 0 0,-1 1 0 0 0,0 0 0 0 0,-9-2 0 0 0,15 5-73 0 0,0 0 1 0 0,0 0-1 0 0,1 0 0 0 0,-1 0 1 0 0,0 1-1 0 0,0-1 0 0 0,1 1 1 0 0,-1 0-1 0 0,0 0 1 0 0,1 0-1 0 0,-1 0 0 0 0,1 0 1 0 0,-1 1-1 0 0,1-1 0 0 0,0 1 1 0 0,-1-1-1 0 0,1 1 0 0 0,0 0 1 0 0,0 0-1 0 0,0 0 0 0 0,0 0 1 0 0,1 0-1 0 0,-1 0 0 0 0,0 1 1 0 0,-1 3-1 0 0,-6 8 60 0 0,1 2 0 0 0,-13 30 0 0 0,15-32-123 0 0,-6 13-116 0 0,5-13 43 0 0,0-1-1 0 0,1 2 0 0 0,1-1 0 0 0,0 1 0 0 0,1 0 0 0 0,0 0 0 0 0,1 0 0 0 0,-1 23 0 0 0,4-38 54 0 0,0 1 0 0 0,0-1-1 0 0,0 1 1 0 0,0-1 0 0 0,0 1-1 0 0,0-1 1 0 0,0 0-1 0 0,0 1 1 0 0,0-1 0 0 0,1 1-1 0 0,-1-1 1 0 0,0 1 0 0 0,0-1-1 0 0,0 0 1 0 0,0 1 0 0 0,1-1-1 0 0,-1 0 1 0 0,0 1 0 0 0,0-1-1 0 0,1 1 1 0 0,-1-1 0 0 0,0 0-1 0 0,1 0 1 0 0,-1 1 0 0 0,0-1-1 0 0,1 0 1 0 0,-1 1-1 0 0,0-1 1 0 0,1 0 0 0 0,-1 0-1 0 0,1 0 1 0 0,0 1 0 0 0,14-8 251 0 0,12-21 94 0 0,-27 27-347 0 0,37-46 286 0 0,-1-1 0 0 0,39-76 0 0 0,46-116 117 0 0,-82 161-438 0 0,2-8 52 0 0,-3-1 1 0 0,-4-1-1 0 0,-4-2 0 0 0,-4-1 1 0 0,-4-2-1 0 0,15-137 0 0 0,-37 229-10 0 0,0 1 0 0 0,1 0 0 0 0,-1-1 0 0 0,0 1 0 0 0,0-1 0 0 0,0 1-1 0 0,1-1 1 0 0,-2 1 0 0 0,1-1 0 0 0,0 1 0 0 0,0-1 0 0 0,0 1 0 0 0,-1-1 0 0 0,1 1 0 0 0,-1 0 0 0 0,1-1-1 0 0,-1 1 1 0 0,1-1 0 0 0,-2 0 0 0 0,1 2 2 0 0,0 1-1 0 0,0-1 1 0 0,0 1 0 0 0,0-1-1 0 0,0 1 1 0 0,0 0 0 0 0,0 0-1 0 0,1-1 1 0 0,-1 1-1 0 0,0 0 1 0 0,0 0 0 0 0,1 0-1 0 0,-1 0 1 0 0,0 0-1 0 0,1 0 1 0 0,-1 0 0 0 0,0 2-1 0 0,-27 60 252 0 0,-174 721-1922 0 0,192-738 1606 0 0,-5 22-110 0 0,-12 117-1 0 0,27-178 118 0 0,0-1 0 0 0,1 1 0 0 0,-1-1 0 0 0,2 1 0 0 0,-1-1 0 0 0,0 0 0 0 0,1 1 0 0 0,0-1 0 0 0,1 0 0 0 0,-1 0 0 0 0,1 0 0 0 0,0-1 0 0 0,1 1 0 0 0,0-1 0 0 0,5 7 0 0 0,-7-10-103 0 0,0 1 1 0 0,0-1-1 0 0,0 0 1 0 0,1 0 0 0 0,-1-1-1 0 0,0 1 1 0 0,1 0-1 0 0,0-1 1 0 0,-1 0 0 0 0,1 1-1 0 0,0-1 1 0 0,0 0 0 0 0,-1-1-1 0 0,1 1 1 0 0,0 0-1 0 0,0-1 1 0 0,0 1 0 0 0,0-1-1 0 0,0 0 1 0 0,0 0 0 0 0,0 0-1 0 0,0-1 1 0 0,0 1-1 0 0,0-1 1 0 0,0 1 0 0 0,0-1-1 0 0,0 0 1 0 0,-1 0 0 0 0,1 0-1 0 0,0-1 1 0 0,-1 1-1 0 0,1-1 1 0 0,-1 1 0 0 0,5-4-1 0 0,4-4-524 0 0,-1-1-1 0 0,1 0 0 0 0,-2-1 0 0 0,1 0 1 0 0,8-14-1 0 0,-3 1-209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2.239"/>
    </inkml:context>
    <inkml:brush xml:id="br0">
      <inkml:brushProperty name="width" value="0.035" units="cm"/>
      <inkml:brushProperty name="height" value="0.035" units="cm"/>
      <inkml:brushProperty name="color" value="#00A0D7"/>
    </inkml:brush>
  </inkml:definitions>
  <inkml:trace contextRef="#ctx0" brushRef="#br0">1 376 432 0 0,'0'3'255'0'0,"0"-1"-1"0"0,0 1 0 0 0,1 0 1 0 0,-1-1-1 0 0,1 1 1 0 0,-1-1-1 0 0,1 1 1 0 0,0-1-1 0 0,0 0 0 0 0,0 1 1 0 0,0-1-1 0 0,0 0 1 0 0,1 0-1 0 0,-1 0 1 0 0,1 0-1 0 0,-1 0 0 0 0,1 0 1 0 0,0 0-1 0 0,0 0 1 0 0,0 0-1 0 0,0-1 1 0 0,0 1-1 0 0,0-1 1 0 0,0 0-1 0 0,0 1 0 0 0,1-1 1 0 0,-1 0-1 0 0,0-1 1 0 0,1 1-1 0 0,-1 0 1 0 0,1 0-1 0 0,2-1 0 0 0,0 1-164 0 0,-1 0-1 0 0,1-1 0 0 0,-1 0 0 0 0,0 0 0 0 0,1 0 0 0 0,-1-1 0 0 0,0 1 1 0 0,1-1-1 0 0,-1 0 0 0 0,0 0 0 0 0,0-1 0 0 0,0 1 0 0 0,0-1 1 0 0,0 0-1 0 0,0 0 0 0 0,0 0 0 0 0,0-1 0 0 0,4-3 0 0 0,2-4-117 0 0,-1-1-1 0 0,0 0 0 0 0,-1 0 1 0 0,0-1-1 0 0,-1 0 0 0 0,0 0 1 0 0,6-16-1 0 0,-11 25-26 0 0,0-2 0 0 0,-1 1-1 0 0,1 0 1 0 0,-1 0 0 0 0,1 0 0 0 0,-1-1-1 0 0,0 1 1 0 0,-1-1 0 0 0,1 1 0 0 0,-1 0 0 0 0,0-1-1 0 0,0 1 1 0 0,-1-1 0 0 0,1 1 0 0 0,-1-1-1 0 0,0 1 1 0 0,0 0 0 0 0,0-1 0 0 0,-1 1-1 0 0,1 0 1 0 0,-1 0 0 0 0,0 0 0 0 0,0 0 0 0 0,-1 0-1 0 0,1 1 1 0 0,-5-6 0 0 0,6 8 64 0 0,-1-1 0 0 0,0 0 0 0 0,0 1 0 0 0,1-1 0 0 0,-1 1 0 0 0,0 0 0 0 0,0 0 0 0 0,0 0 0 0 0,-1 0 0 0 0,1 0 0 0 0,0 0 0 0 0,0 0 0 0 0,0 1 1 0 0,-1-1-1 0 0,1 1 0 0 0,0 0 0 0 0,-1-1 0 0 0,1 1 0 0 0,0 0 0 0 0,-1 0 0 0 0,1 1 0 0 0,0-1 0 0 0,-4 1 0 0 0,2 1 34 0 0,0 0-1 0 0,1 0 1 0 0,-1 0 0 0 0,1 0-1 0 0,-1 1 1 0 0,1-1-1 0 0,0 1 1 0 0,0 0 0 0 0,0 0-1 0 0,0 0 1 0 0,0 0 0 0 0,-2 5-1 0 0,-4 6 109 0 0,1 0 0 0 0,0 0 0 0 0,1 1 0 0 0,1 1-1 0 0,-7 23 1 0 0,7-14-85 0 0,1-1 0 0 0,1 1 0 0 0,1 0 0 0 0,1 0 0 0 0,1 0 0 0 0,1 1 0 0 0,2-1 0 0 0,0 0 0 0 0,9 38 0 0 0,-10-59-79 0 0,0-1-1 0 0,1 1 0 0 0,-1 0 0 0 0,1-1 1 0 0,-1 1-1 0 0,1-1 0 0 0,0 1 0 0 0,0-1 1 0 0,0 0-1 0 0,1 0 0 0 0,-1 0 0 0 0,1 0 1 0 0,0 0-1 0 0,0-1 0 0 0,0 1 0 0 0,0-1 0 0 0,0 0 1 0 0,0 0-1 0 0,7 3 0 0 0,-4-3-53 0 0,0-1 0 0 0,0 1 0 0 0,0-1 0 0 0,0-1-1 0 0,0 1 1 0 0,0-1 0 0 0,0 0 0 0 0,1 0 0 0 0,-1-1 0 0 0,0 0-1 0 0,9-2 1 0 0,12-6-246 0 0,0 0 0 0 0,-1-2 0 0 0,0-1 0 0 0,30-19 0 0 0,-50 28 281 0 0,16-8-421 0 0,-1-2 0 0 0,0 0 0 0 0,-1-1-1 0 0,0-1 1 0 0,-1-1 0 0 0,-1-1-1 0 0,-1 0 1 0 0,0-1 0 0 0,-1-1-1 0 0,16-25 1 0 0,-32 44 432 0 0,1-1 0 0 0,-1 1 0 0 0,0-1 0 0 0,1 1 0 0 0,-1-1 0 0 0,1 1 0 0 0,-1-1 0 0 0,0 1 0 0 0,0-1 0 0 0,1 1 0 0 0,-1-1 0 0 0,0 1 0 0 0,0-1-1 0 0,0 1 1 0 0,1-1 0 0 0,-1 0 0 0 0,0 1 0 0 0,0-1 0 0 0,0 1 0 0 0,0-1 0 0 0,0 1 0 0 0,0-1 0 0 0,0 0 0 0 0,0 1 0 0 0,-1-1 0 0 0,1 1 0 0 0,0-1 0 0 0,0 0 0 0 0,0 1 0 0 0,-1-1 0 0 0,1 1 0 0 0,0-1 0 0 0,0 1 0 0 0,-1-1 0 0 0,1 1 0 0 0,-1-1-1 0 0,1 1 1 0 0,0 0 0 0 0,-1-1 0 0 0,1 1 0 0 0,-1-1 0 0 0,1 1 0 0 0,-1 0 0 0 0,1 0 0 0 0,-1-1 0 0 0,1 1 0 0 0,-1 0 0 0 0,0-1 0 0 0,-33 0 3765 0 0,23 1-242 0 0,11 12-2943 0 0,-1-1 0 0 0,0 0 1 0 0,-1 0-1 0 0,-1 0 0 0 0,-4 12 1 0 0,-6 12-791 0 0,-25 46 1 0 0,7-15 1 0 0,23-51 127 0 0,6-11 89 0 0,0 0 0 0 0,-1 0-1 0 0,2 0 1 0 0,-1 1 0 0 0,0-1-1 0 0,1 0 1 0 0,0 1 0 0 0,0-1-1 0 0,0 1 1 0 0,0-1 0 0 0,1 8-1 0 0,0-11 34 0 0,0-1 0 0 0,1 1 0 0 0,-1-1 0 0 0,1 1 0 0 0,-1-1 0 0 0,1 0 0 0 0,-1 1 0 0 0,1-1 0 0 0,-1 0 0 0 0,1 0 0 0 0,-1 1 0 0 0,1-1 0 0 0,0 0 0 0 0,-1 0 0 0 0,1 0 1 0 0,-1 1-1 0 0,1-1 0 0 0,0 0 0 0 0,-1 0 0 0 0,1 0 0 0 0,-1 0 0 0 0,1 0 0 0 0,0 0 0 0 0,-1-1 0 0 0,1 1 0 0 0,-1 0 0 0 0,1 0 0 0 0,0 0 0 0 0,-1-1 0 0 0,1 1 0 0 0,-1 0 0 0 0,1 0 0 0 0,-1-1 0 0 0,1 1 0 0 0,-1 0 0 0 0,1-1 0 0 0,0 0 0 0 0,23-14 221 0 0,0-6-116 0 0,-1-1-1 0 0,-1-1 1 0 0,-1-1 0 0 0,18-28 0 0 0,15-15 207 0 0,207-215 251 0 0,-67 115-3901 0 0,-144 135 176 0 0,-29 22-55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3.234"/>
    </inkml:context>
    <inkml:brush xml:id="br0">
      <inkml:brushProperty name="width" value="0.035" units="cm"/>
      <inkml:brushProperty name="height" value="0.035" units="cm"/>
      <inkml:brushProperty name="color" value="#00A0D7"/>
    </inkml:brush>
  </inkml:definitions>
  <inkml:trace contextRef="#ctx0" brushRef="#br0">746 1425 1352 0 0,'-51'-11'250'0'0,"37"8"-145"0"0,0 0-1 0 0,0 0 1 0 0,-14-7 0 0 0,23 8-9 0 0,1-1 1 0 0,0 1 0 0 0,-1-1 0 0 0,1 1 0 0 0,0-1 0 0 0,0-1-1 0 0,0 1 1 0 0,1 0 0 0 0,-1-1 0 0 0,1 0 0 0 0,0 0 0 0 0,-5-7-1 0 0,-7-17 861 0 0,-2 2 0 0 0,-1 0 0 0 0,-1 1 0 0 0,-30-30 0 0 0,41 47-691 0 0,0 1 1 0 0,0 0-1 0 0,0 1 0 0 0,-1 0 0 0 0,0 0 0 0 0,0 1 1 0 0,-1 0-1 0 0,1 1 0 0 0,-1 0 0 0 0,0 0 0 0 0,0 1 0 0 0,-1 0 1 0 0,1 1-1 0 0,0 0 0 0 0,-1 1 0 0 0,-20 0 0 0 0,26 2-197 0 0,-1 0 0 0 0,0 0 0 0 0,1 1 0 0 0,-1 0 0 0 0,1 0 0 0 0,0 0 0 0 0,0 1 0 0 0,0-1 0 0 0,0 1 0 0 0,0 0 0 0 0,0 1 0 0 0,1-1 0 0 0,-1 1-1 0 0,1 0 1 0 0,0 0 0 0 0,0 1 0 0 0,1-1 0 0 0,-1 1 0 0 0,1-1 0 0 0,0 1 0 0 0,-3 8 0 0 0,-8 13-46 0 0,2 1 0 0 0,-16 53 1 0 0,22-62 3 0 0,-26 80-115 0 0,4 1 0 0 0,-17 122 0 0 0,44-218 89 0 0,1 1-1 0 0,-1 0 1 0 0,1-1 0 0 0,0 1-1 0 0,0 0 1 0 0,0-1 0 0 0,0 1 0 0 0,1-1-1 0 0,-1 1 1 0 0,1 0 0 0 0,0-1-1 0 0,0 1 1 0 0,3 6 0 0 0,-2-9 6 0 0,-1 0 0 0 0,1 0 0 0 0,-1 0 0 0 0,1 0 0 0 0,-1 0 0 0 0,1 0 0 0 0,-1 0 1 0 0,1-1-1 0 0,0 1 0 0 0,-1 0 0 0 0,1-1 0 0 0,0 1 0 0 0,0-1 0 0 0,-1 0 0 0 0,1 0 0 0 0,0 0 0 0 0,0 0 1 0 0,-1 0-1 0 0,1 0 0 0 0,0 0 0 0 0,0 0 0 0 0,0-1 0 0 0,-1 1 0 0 0,1-1 0 0 0,0 1 0 0 0,-1-1 0 0 0,1 0 1 0 0,0 1-1 0 0,2-3 0 0 0,9-3 53 0 0,0-1 0 0 0,-1 0 1 0 0,0-1-1 0 0,0-1 1 0 0,-1 1-1 0 0,0-2 0 0 0,0 0 1 0 0,15-19-1 0 0,68-99 479 0 0,-78 106-405 0 0,316-540 1682 0 0,-298 494-1771 0 0,-4-1-1 0 0,-2-2 0 0 0,-4-1 0 0 0,21-103 1 0 0,-34 121-137 0 0,-3-1 1 0 0,-3 1 0 0 0,-2-2 0 0 0,-2 1-1 0 0,-2 0 1 0 0,-17-97 0 0 0,17 146 60 0 0,0 1 0 0 0,0-1 0 0 0,-1 1 0 0 0,0-1 0 0 0,0 1 0 0 0,-1 0 0 0 0,1-1 0 0 0,-1 1 0 0 0,0 0 0 0 0,-6-7 1 0 0,7 11 27 0 0,1 0 1 0 0,0 0-1 0 0,-1 0 1 0 0,1 0-1 0 0,-1 0 1 0 0,1 0-1 0 0,-1 0 1 0 0,1 1-1 0 0,-1-1 1 0 0,1 1-1 0 0,-1-1 1 0 0,0 1-1 0 0,1-1 1 0 0,-1 1-1 0 0,0 0 1 0 0,1 0-1 0 0,-1 0 1 0 0,0 0-1 0 0,1 0 1 0 0,-1 0-1 0 0,0 0 1 0 0,1 1-1 0 0,-1-1 1 0 0,0 1-1 0 0,1-1 1 0 0,-1 1-1 0 0,0-1 1 0 0,1 1-1 0 0,-1 0 1 0 0,1 0-1 0 0,0 0 1 0 0,-1 0-1 0 0,1 0 1 0 0,0 0-1 0 0,-1 0 1 0 0,1 0-1 0 0,0 1 1 0 0,0-1-1 0 0,-1 3 1 0 0,-11 12 39 0 0,1 0 0 0 0,1 1 0 0 0,1 1 0 0 0,0 0 1 0 0,1 0-1 0 0,2 1 0 0 0,-1 0 0 0 0,-4 23 0 0 0,-2 0-102 0 0,-255 906-170 0 0,267-940 217 0 0,-8 35 2 0 0,1 2 0 0 0,-3 55 0 0 0,11-89-72 0 0,1 0 1 0 0,0 0 0 0 0,0 0-1 0 0,1 0 1 0 0,1 0 0 0 0,0 0 0 0 0,0 0-1 0 0,1-1 1 0 0,0 1 0 0 0,1-1-1 0 0,0 0 1 0 0,1 0 0 0 0,0 0-1 0 0,12 17 1 0 0,-14-25-43 0 0,-1 1-1 0 0,1-1 1 0 0,-1 1 0 0 0,1-1-1 0 0,0 0 1 0 0,0 0-1 0 0,0 0 1 0 0,0-1-1 0 0,0 1 1 0 0,0-1 0 0 0,0 1-1 0 0,0-1 1 0 0,1 0-1 0 0,-1 0 1 0 0,0-1-1 0 0,1 1 1 0 0,-1-1 0 0 0,1 0-1 0 0,-1 0 1 0 0,1 0-1 0 0,-1 0 1 0 0,1 0-1 0 0,-1-1 1 0 0,1 1 0 0 0,-1-1-1 0 0,0 0 1 0 0,1 0-1 0 0,-1 0 1 0 0,6-4-1 0 0,8-4-686 0 0,1 0-1 0 0,-2-2 1 0 0,1 0-1 0 0,16-16 1 0 0,-11 10-569 0 0,12-8-1054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3.736"/>
    </inkml:context>
    <inkml:brush xml:id="br0">
      <inkml:brushProperty name="width" value="0.035" units="cm"/>
      <inkml:brushProperty name="height" value="0.035" units="cm"/>
      <inkml:brushProperty name="color" value="#00A0D7"/>
    </inkml:brush>
  </inkml:definitions>
  <inkml:trace contextRef="#ctx0" brushRef="#br0">90 334 432 0 0,'8'3'194'0'0,"1"-1"0"0"0,-1 1 0 0 0,1-2 0 0 0,0 1 0 0 0,0-1 0 0 0,0 0 0 0 0,0-1 0 0 0,0 0 0 0 0,12-2 0 0 0,-18 2-129 0 0,0-1-1 0 0,-1 1 1 0 0,1-1 0 0 0,-1 0-1 0 0,1 0 1 0 0,-1-1 0 0 0,1 1-1 0 0,-1 0 1 0 0,0-1 0 0 0,1 0 0 0 0,-1 1-1 0 0,0-1 1 0 0,0 0 0 0 0,0 0-1 0 0,0 0 1 0 0,-1 0 0 0 0,1 0-1 0 0,0-1 1 0 0,-1 1 0 0 0,0 0 0 0 0,1-1-1 0 0,-1 1 1 0 0,0-1 0 0 0,0 0-1 0 0,-1 1 1 0 0,1-1 0 0 0,0 0-1 0 0,-1 1 1 0 0,0-1 0 0 0,1 0 0 0 0,-1 0-1 0 0,0 1 1 0 0,-1-4 0 0 0,0-3 285 0 0,-1 0 0 0 0,0 1 0 0 0,0-1 0 0 0,-1 1 0 0 0,0-1 0 0 0,0 1 1 0 0,-1 0-1 0 0,0 0 0 0 0,0 1 0 0 0,-1-1 0 0 0,0 1 0 0 0,-1 0 0 0 0,1 0 1 0 0,-1 1-1 0 0,0-1 0 0 0,-1 2 0 0 0,0-1 0 0 0,0 0 0 0 0,0 1 0 0 0,-1 1 0 0 0,-14-8 1 0 0,20 12-286 0 0,0 0 1 0 0,1 0-1 0 0,-1-1 1 0 0,0 2-1 0 0,0-1 1 0 0,0 0-1 0 0,0 0 1 0 0,0 1-1 0 0,0-1 1 0 0,0 1-1 0 0,1-1 1 0 0,-1 1-1 0 0,0 0 0 0 0,0 0 1 0 0,1 0-1 0 0,-1 0 1 0 0,1 0-1 0 0,-1 0 1 0 0,0 0-1 0 0,1 1 1 0 0,0-1-1 0 0,-1 0 1 0 0,1 1-1 0 0,0-1 1 0 0,0 1-1 0 0,0-1 1 0 0,-1 3-1 0 0,-27 52 272 0 0,25-46-250 0 0,-5 13-128 0 0,0 0 0 0 0,2 1-1 0 0,-5 24 1 0 0,10-37-6 0 0,0 1 1 0 0,1-1-1 0 0,0 0 0 0 0,0 0 1 0 0,2 1-1 0 0,-1-1 0 0 0,1 1 1 0 0,5 19-1 0 0,-5-29 35 0 0,0 0 0 0 0,-1 1 1 0 0,1-1-1 0 0,0 0 0 0 0,0 0 0 0 0,1 0 0 0 0,-1 1 1 0 0,0-1-1 0 0,1 0 0 0 0,-1-1 0 0 0,1 1 0 0 0,0 0 1 0 0,-1 0-1 0 0,1-1 0 0 0,0 1 0 0 0,0-1 1 0 0,0 1-1 0 0,0-1 0 0 0,0 0 0 0 0,1 0 0 0 0,-1 0 1 0 0,0 0-1 0 0,0 0 0 0 0,1-1 0 0 0,-1 1 0 0 0,1-1 1 0 0,-1 1-1 0 0,0-1 0 0 0,1 0 0 0 0,-1 0 0 0 0,1 0 1 0 0,-1 0-1 0 0,1 0 0 0 0,-1-1 0 0 0,1 1 1 0 0,-1-1-1 0 0,0 1 0 0 0,1-1 0 0 0,-1 0 0 0 0,0 0 1 0 0,3-2-1 0 0,9-3-46 0 0,-1 0 1 0 0,0-2-1 0 0,0 1 1 0 0,-1-2-1 0 0,17-13 1 0 0,53-54 120 0 0,76-91 0 0 0,-95 97 43 0 0,-37 41-108 0 0,-10 11-68 0 0,-1 1 1 0 0,31-25-1 0 0,-61 105 594 0 0,12-52-480 0 0,-16 48-164 0 0,2 0 1 0 0,4 2-1 0 0,-11 105 0 0 0,23-164 51 0 0,1 0 0 0 0,0 0-1 0 0,0 0 1 0 0,0 1-1 0 0,0-1 1 0 0,0 0-1 0 0,0 0 1 0 0,1 0-1 0 0,-1 1 1 0 0,1-1-1 0 0,0 0 1 0 0,-1 0-1 0 0,1 0 1 0 0,0 0-1 0 0,0 0 1 0 0,0 0-1 0 0,1 0 1 0 0,-1-1-1 0 0,0 1 1 0 0,1 0-1 0 0,1 1 1 0 0,-1-2-33 0 0,-1-1 0 0 0,1 0 0 0 0,0 1 0 0 0,0-1 0 0 0,-1 0 0 0 0,1 0-1 0 0,0 0 1 0 0,0 0 0 0 0,-1 0 0 0 0,1 0 0 0 0,0-1 0 0 0,0 1 0 0 0,-1-1 0 0 0,1 1 0 0 0,0-1 0 0 0,-1 1 0 0 0,1-1 0 0 0,-1 0 0 0 0,1 0 0 0 0,-1 0 0 0 0,1 0 0 0 0,-1 0 0 0 0,1 0-1 0 0,-1 0 1 0 0,0-1 0 0 0,0 1 0 0 0,2-2 0 0 0,106-112-4584 0 0,-85 89 3022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3.935"/>
    </inkml:context>
    <inkml:brush xml:id="br0">
      <inkml:brushProperty name="width" value="0.035" units="cm"/>
      <inkml:brushProperty name="height" value="0.035" units="cm"/>
      <inkml:brushProperty name="color" value="#00A0D7"/>
    </inkml:brush>
  </inkml:definitions>
  <inkml:trace contextRef="#ctx0" brushRef="#br0">1 103 1152 0 0,'42'-32'-47'0'0,"-31"22"171"0"0,0 1-1 0 0,1 1 0 0 0,-1 0 1 0 0,2 0-1 0 0,-1 1 1 0 0,1 1-1 0 0,19-7 0 0 0,-30 12 18 0 0,0 1-1 0 0,0-1 0 0 0,0 1 0 0 0,0 0 1 0 0,0 0-1 0 0,0 0 0 0 0,0 0 0 0 0,0 0 0 0 0,0 1 1 0 0,0-1-1 0 0,0 0 0 0 0,0 1 0 0 0,0 0 0 0 0,0-1 1 0 0,0 1-1 0 0,0 0 0 0 0,0 0 0 0 0,0 0 1 0 0,-1 0-1 0 0,4 3 0 0 0,-3-2 47 0 0,1 1 0 0 0,-1 0 0 0 0,1 0 0 0 0,-1 1 0 0 0,0-1 0 0 0,-1 0 0 0 0,1 1 0 0 0,0-1 0 0 0,-1 1 0 0 0,2 5 0 0 0,1 10 502 0 0,-1-1 0 0 0,-1 0-1 0 0,0 33 1 0 0,-2-38-240 0 0,1 66 1069 0 0,5 79-79 0 0,0-133-1977 0 0,-6-24 477 0 0,0-1 0 0 0,0 1 0 0 0,0 0 0 0 0,0-1 0 0 0,0 1 0 0 0,0-1 0 0 0,0 1 0 0 0,1-1 0 0 0,-1 1 0 0 0,0-1-1 0 0,0 1 1 0 0,1 0 0 0 0,-1-1 0 0 0,0 0 0 0 0,1 1 0 0 0,-1-1 0 0 0,0 1 0 0 0,1-1 0 0 0,-1 1 0 0 0,1-1 0 0 0,-1 0 0 0 0,1 1 0 0 0,-1-1-1 0 0,1 0 1 0 0,-1 1 0 0 0,1-1 0 0 0,-1 0 0 0 0,1 0 0 0 0,-1 0 0 0 0,1 0 0 0 0,-1 1 0 0 0,1-1 0 0 0,0 0 0 0 0,-1 0 0 0 0,1 0 0 0 0,-1 0-1 0 0,1 0 1 0 0,-1 0 0 0 0,2 0 0 0 0,3-5-1243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4.110"/>
    </inkml:context>
    <inkml:brush xml:id="br0">
      <inkml:brushProperty name="width" value="0.035" units="cm"/>
      <inkml:brushProperty name="height" value="0.035" units="cm"/>
      <inkml:brushProperty name="color" value="#00A0D7"/>
    </inkml:brush>
  </inkml:definitions>
  <inkml:trace contextRef="#ctx0" brushRef="#br0">52 11 3081 0 0,'-13'0'26'0'0,"-19"5"625"0"0,31-5-604 0 0,1 1 0 0 0,-1-1 0 0 0,1 1 0 0 0,-1 0 1 0 0,1-1-1 0 0,-1 1 0 0 0,1-1 0 0 0,-1 1 0 0 0,1 0 0 0 0,0-1 0 0 0,-1 1 0 0 0,1 0 1 0 0,0 0-1 0 0,0-1 0 0 0,0 1 0 0 0,-1 0 0 0 0,1-1 0 0 0,0 1 0 0 0,0 0 1 0 0,0 0-1 0 0,0 0 0 0 0,0-1 0 0 0,0 1 0 0 0,0 0 0 0 0,1 0 0 0 0,-1-1 1 0 0,0 1-1 0 0,0 0 0 0 0,0-1 0 0 0,1 1 0 0 0,-1 0 0 0 0,0-1 0 0 0,1 1 1 0 0,-1 0-1 0 0,1-1 0 0 0,-1 1 0 0 0,1 0 0 0 0,-1-1 0 0 0,1 1 0 0 0,0 0 1 0 0,2 2 50 0 0,-1-1 1 0 0,1 1 0 0 0,0 0 0 0 0,0-1-1 0 0,0 0 1 0 0,0 1 0 0 0,0-1 0 0 0,1 0-1 0 0,-1-1 1 0 0,1 1 0 0 0,-1-1 0 0 0,1 1-1 0 0,-1-1 1 0 0,1 0 0 0 0,0-1 0 0 0,0 1 0 0 0,-1 0-1 0 0,6-1 1 0 0,71-1 1291 0 0,-50-2-1265 0 0,-1-2 1 0 0,-1-2 0 0 0,1 0 0 0 0,-1-2 0 0 0,36-16-1 0 0,-23 6-3579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5.223"/>
    </inkml:context>
    <inkml:brush xml:id="br0">
      <inkml:brushProperty name="width" value="0.035" units="cm"/>
      <inkml:brushProperty name="height" value="0.035" units="cm"/>
      <inkml:brushProperty name="color" value="#FF0066"/>
    </inkml:brush>
  </inkml:definitions>
  <inkml:trace contextRef="#ctx0" brushRef="#br0">0 198 3081 0 0,'282'-14'1612'0'0,"-106"8"-458"0"0,443-18 2551 0 0,30-2-1725 0 0,1147-91 2039 0 0,-556 107-2812 0 0,-2 98-1769 0 0,-1134-79 395 0 0,31 3-416 0 0,334 15-3929 0 0,-427-28 1665 0 0,-10-3-663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44.636"/>
    </inkml:context>
    <inkml:brush xml:id="br0">
      <inkml:brushProperty name="width" value="0.035" units="cm"/>
      <inkml:brushProperty name="height" value="0.035" units="cm"/>
      <inkml:brushProperty name="color" value="#00A0D7"/>
    </inkml:brush>
  </inkml:definitions>
  <inkml:trace contextRef="#ctx0" brushRef="#br0">346 296 2529 0 0,'2'0'162'0'0,"0"0"0"0"0,1 0 0 0 0,-1 0 0 0 0,0 0 0 0 0,0 0 0 0 0,0 0 1 0 0,0-1-1 0 0,0 1 0 0 0,0-1 0 0 0,0 0 0 0 0,0 0 0 0 0,0 0 1 0 0,0 0-1 0 0,0 0 0 0 0,0 0 0 0 0,-1 0 0 0 0,1 0 0 0 0,0-1 0 0 0,-1 1 1 0 0,1-1-1 0 0,-1 1 0 0 0,0-1 0 0 0,1 0 0 0 0,-1 1 0 0 0,2-5 1 0 0,-1 2 69 0 0,-1-1 0 0 0,0 1 0 0 0,0-1 0 0 0,0 1 0 0 0,-1-1 0 0 0,1 1 1 0 0,-1-1-1 0 0,0 0 0 0 0,-1 1 0 0 0,1-1 0 0 0,-2-7 0 0 0,-1 0-137 0 0,0-1-1 0 0,-1 1 0 0 0,0 0 0 0 0,-1 0 0 0 0,0 0 1 0 0,-1 1-1 0 0,0 0 0 0 0,-11-14 0 0 0,13 19-100 0 0,-1 1 0 0 0,1 0 0 0 0,-1 1 0 0 0,-1-1 0 0 0,1 1 0 0 0,0 0-1 0 0,-1 0 1 0 0,0 1 0 0 0,0-1 0 0 0,0 1 0 0 0,0 1 0 0 0,-1-1 0 0 0,1 1 0 0 0,-1 0 0 0 0,0 0-1 0 0,1 1 1 0 0,-1 0 0 0 0,0 0 0 0 0,0 1 0 0 0,1 0 0 0 0,-1 0 0 0 0,0 1 0 0 0,-11 1 0 0 0,9 1 129 0 0,1 0 1 0 0,0 0 0 0 0,0 0 0 0 0,0 1 0 0 0,0 1-1 0 0,0-1 1 0 0,1 1 0 0 0,0 1 0 0 0,0-1 0 0 0,0 1-1 0 0,1 0 1 0 0,0 1 0 0 0,0-1 0 0 0,0 1 0 0 0,1 0-1 0 0,0 1 1 0 0,-7 13 0 0 0,1 2 172 0 0,1 0 1 0 0,1 0-1 0 0,-10 42 1 0 0,16-53-215 0 0,1-1 0 0 0,0 1 0 0 0,0 1 0 0 0,1-1 0 0 0,1 0 1 0 0,0 0-1 0 0,1 0 0 0 0,0 0 0 0 0,5 20 0 0 0,-5-29-51 0 0,0 0-1 0 0,0 0 1 0 0,0 0 0 0 0,1 0-1 0 0,-1 0 1 0 0,1 0 0 0 0,-1 0-1 0 0,1 0 1 0 0,0 0 0 0 0,0-1-1 0 0,1 1 1 0 0,-1-1 0 0 0,0 1-1 0 0,1-1 1 0 0,-1 0 0 0 0,1 0-1 0 0,0 0 1 0 0,0 0 0 0 0,0-1-1 0 0,5 3 1 0 0,-3-3-16 0 0,0 0-1 0 0,0 0 0 0 0,0-1 1 0 0,0 1-1 0 0,0-1 1 0 0,0 0-1 0 0,0-1 1 0 0,0 1-1 0 0,0-1 1 0 0,0 0-1 0 0,0 0 1 0 0,6-3-1 0 0,7-3 26 0 0,0-1 0 0 0,0-1 0 0 0,-1-1 0 0 0,-1 0 0 0 0,29-23 0 0 0,18-24-102 0 0,95-111 0 0 0,-27 26-1705 0 0,-126 137 1721 0 0,11-8-583 0 0,-15 13 629 0 0,-1 0 0 0 0,1 0-1 0 0,-1 1 1 0 0,1-1 0 0 0,-1 0 0 0 0,1 0-1 0 0,-1 1 1 0 0,1-1 0 0 0,-1 0 0 0 0,0 1 0 0 0,1-1-1 0 0,-1 1 1 0 0,0-1 0 0 0,1 0 0 0 0,-1 1-1 0 0,0-1 1 0 0,0 1 0 0 0,1-1 0 0 0,-1 1-1 0 0,0-1 1 0 0,0 1 0 0 0,0-1 0 0 0,0 1 0 0 0,0-1-1 0 0,1 1 1 0 0,-1-1 0 0 0,0 1 0 0 0,0-1-1 0 0,0 1 1 0 0,0-1 0 0 0,0 1 0 0 0,-1-1-1 0 0,1 1 1 0 0,0-1 0 0 0,0 1 0 0 0,0-1 0 0 0,0 1-1 0 0,-1 0 1 0 0,-1 41-176 0 0,-3 0-1 0 0,-14 65 0 0 0,6-37-1669 0 0,5-30-2069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1:29.979"/>
    </inkml:context>
    <inkml:brush xml:id="br0">
      <inkml:brushProperty name="width" value="0.035" units="cm"/>
      <inkml:brushProperty name="height" value="0.035" units="cm"/>
      <inkml:brushProperty name="color" value="#00A0D7"/>
    </inkml:brush>
  </inkml:definitions>
  <inkml:trace contextRef="#ctx0" brushRef="#br0">0 46 976 0 0,'6'-5'4'0'0,"0"0"-1"0"0,-1 1 1 0 0,1 0-1 0 0,1 0 1 0 0,-1 1-1 0 0,1 0 1 0 0,-1 0 0 0 0,1 0-1 0 0,0 1 1 0 0,0 0-1 0 0,0 0 1 0 0,15-1-1 0 0,-8 2-2 0 0,1 0-1 0 0,0 1 0 0 0,0 1 1 0 0,0 0-1 0 0,17 4 0 0 0,-31-5 53 0 0,-1 0-1 0 0,1 0 0 0 0,-1 1 0 0 0,1-1 1 0 0,-1 0-1 0 0,0 1 0 0 0,1-1 1 0 0,-1 0-1 0 0,0 1 0 0 0,1-1 1 0 0,-1 1-1 0 0,0-1 0 0 0,0 0 0 0 0,1 1 1 0 0,-1-1-1 0 0,0 1 0 0 0,0-1 1 0 0,0 1-1 0 0,1-1 0 0 0,-1 1 1 0 0,0-1-1 0 0,0 1 0 0 0,0-1 0 0 0,0 1 1 0 0,0-1-1 0 0,0 1 0 0 0,0-1 1 0 0,0 1-1 0 0,0-1 0 0 0,0 1 1 0 0,-1-1-1 0 0,1 1 0 0 0,0-1 0 0 0,0 1 1 0 0,0-1-1 0 0,-1 0 0 0 0,1 1 1 0 0,0-1-1 0 0,0 1 0 0 0,-1-1 1 0 0,1 0-1 0 0,-1 1 0 0 0,-16 29 3558 0 0,11-19-2765 0 0,0-4-463 0 0,2 1-1 0 0,-1 0 1 0 0,1 0-1 0 0,0 0 1 0 0,1 1-1 0 0,0 0 1 0 0,0-1-1 0 0,1 1 1 0 0,0 0-1 0 0,0 0 1 0 0,1 0-1 0 0,1 1 1 0 0,-1-1-1 0 0,1 0 1 0 0,2 11-1 0 0,33 307 1769 0 0,-8 371 0 0 0,-39 312-1502 0 0,19 156 264 0 0,0-531-752 0 0,-26-212 192 0 0,7 173-166 0 0,12-78-332 0 0,0-509 100 0 0,0 0 0 0 0,1 0-1 0 0,0-1 1 0 0,1 1-1 0 0,0-1 1 0 0,0 1-1 0 0,1-1 1 0 0,0 1 0 0 0,5 10-1 0 0,-5-11-167 0 0,-1-1-1 0 0,0 1 0 0 0,-1-1 0 0 0,0 1 1 0 0,0 0-1 0 0,-1 0 0 0 0,0-1 1 0 0,0 1-1 0 0,-1 0 0 0 0,-1 7 1 0 0,0 16-1036 0 0,2-26 832 0 0,1 1-1 0 0,-1-1 1 0 0,1 1 0 0 0,0-1 0 0 0,1 0-1 0 0,3 10 1 0 0,-5-13 191 0 0,1-1 0 0 0,-1 1 0 0 0,1-1 0 0 0,0 1 0 0 0,0-1 0 0 0,0 0 0 0 0,-1 1 0 0 0,1-1 0 0 0,0 0 0 0 0,0 0 0 0 0,1 0 0 0 0,-1 0 0 0 0,0 0 0 0 0,0 0 0 0 0,0 0 0 0 0,1 0 0 0 0,-1 0 0 0 0,1 0 0 0 0,-1-1 0 0 0,0 1 0 0 0,1-1 0 0 0,-1 1 0 0 0,1-1 0 0 0,-1 1 0 0 0,1-1-1 0 0,0 0 1 0 0,-1 0 0 0 0,2 0 0 0 0,5-2-1237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2.618"/>
    </inkml:context>
    <inkml:brush xml:id="br0">
      <inkml:brushProperty name="width" value="0.035" units="cm"/>
      <inkml:brushProperty name="height" value="0.035" units="cm"/>
      <inkml:brushProperty name="color" value="#00A0D7"/>
    </inkml:brush>
  </inkml:definitions>
  <inkml:trace contextRef="#ctx0" brushRef="#br0">477 247 600 0 0,'-1'-1'91'0'0,"1"-1"-1"0"0,-1 1 1 0 0,0-1 0 0 0,0 1-1 0 0,1-1 1 0 0,-1 1 0 0 0,0 0-1 0 0,0-1 1 0 0,-1 1-1 0 0,1 0 1 0 0,0 0 0 0 0,0 0-1 0 0,0 0 1 0 0,-1 0 0 0 0,1 0-1 0 0,-1 0 1 0 0,1 0 0 0 0,-1 1-1 0 0,1-1 1 0 0,-1 1-1 0 0,1-1 1 0 0,-1 1 0 0 0,1-1-1 0 0,-1 1 1 0 0,-3-1 0 0 0,4 2 6 0 0,0-1 1 0 0,0 0-1 0 0,0 0 0 0 0,-1 1 1 0 0,1-1-1 0 0,0 0 1 0 0,0 1-1 0 0,0-1 1 0 0,0 1-1 0 0,0 0 1 0 0,-1-1-1 0 0,1 1 1 0 0,0 0-1 0 0,1 0 1 0 0,-1 0-1 0 0,0-1 0 0 0,0 1 1 0 0,0 0-1 0 0,0 0 1 0 0,1 0-1 0 0,-1 0 1 0 0,0 1-1 0 0,1-1 1 0 0,-1 1-1 0 0,-3 14 324 0 0,2-1 0 0 0,0 0 0 0 0,0 1 1 0 0,2 0-1 0 0,0-1 0 0 0,1 1 0 0 0,0 0 0 0 0,1-1 0 0 0,8 30 0 0 0,3 32 252 0 0,0 396 1528 0 0,-36 3-995 0 0,6-163-239 0 0,-92 902 142 0 0,24-376-303 0 0,43-411-72 0 0,-13 196-76 0 0,50-476-404 0 0,6 1 0 0 0,25 180 0 0 0,-16-260-245 0 0,13 113 49 0 0,-22-155-57 0 0,0-1 1 0 0,-2 1 0 0 0,-1 0 0 0 0,-8 43 0 0 0,8-62 40 0 0,-2 1 1 0 0,1-1-1 0 0,-1 0 0 0 0,0-1 1 0 0,0 1-1 0 0,-1-1 0 0 0,0 0 1 0 0,0 0-1 0 0,-1 0 0 0 0,0-1 1 0 0,0 1-1 0 0,-1-2 0 0 0,0 1 1 0 0,0-1-1 0 0,0 0 0 0 0,-11 6 1 0 0,-22 18 69 0 0,38-26-157 0 0,-1 1 0 0 0,1-1 0 0 0,1 1 0 0 0,-1 0 0 0 0,0-1 0 0 0,1 1 0 0 0,0 0 0 0 0,0 0 0 0 0,0 0 0 0 0,-1 4 0 0 0,2-5 11 0 0,-1 0 0 0 0,0 0 0 0 0,1-1 0 0 0,-1 1 0 0 0,1 0 0 0 0,0 0 0 0 0,0 0 0 0 0,0 0 0 0 0,1 0 0 0 0,-1-1 0 0 0,1 1 0 0 0,-1 0 0 0 0,1 0 0 0 0,2 4 0 0 0,-1-6-1 0 0,0 0 0 0 0,-1 0 0 0 0,1 0 0 0 0,0 0 0 0 0,0 0 0 0 0,0-1 1 0 0,0 1-1 0 0,1 0 0 0 0,-1-1 0 0 0,0 0 0 0 0,0 0 0 0 0,0 1 0 0 0,0-1 1 0 0,0 0-1 0 0,1-1 0 0 0,-1 1 0 0 0,0 0 0 0 0,0-1 0 0 0,3 0 0 0 0,46-15-517 0 0,-36 11 492 0 0,32-8 28 0 0,1 3 1 0 0,0 1-1 0 0,1 3 1 0 0,60-1-1 0 0,198 14-84 0 0,-306-7 115 0 0,219 15 132 0 0,181 5 545 0 0,765-87 63 0 0,-723 30-627 0 0,874-34-25 0 0,98 49 597 0 0,-287 8-131 0 0,754 55-144 0 0,-1710-33-410 0 0,856-1 0 0 0,-5-103 14 0 0,-865 70 37 0 0,90-15 88 0 0,278-10 0 0 0,-475 49-392 0 0,86 10 0 0 0,-122-7 210 0 0,0 2 0 0 0,-1-1 0 0 0,0 2-1 0 0,1 0 1 0 0,-1 1 0 0 0,-1 0 0 0 0,1 1 0 0 0,-1 1 0 0 0,0 0-1 0 0,20 15 1 0 0,-29-18 121 0 0,0 0-1 0 0,0 1 1 0 0,0 0-1 0 0,-1 0 1 0 0,1 0-1 0 0,-1 0 1 0 0,-1 1-1 0 0,4 8 1 0 0,1 2 37 0 0,-12-53-549 0 0,-76-97-195 0 0,49 84 232 0 0,-51-106 1 0 0,38 37-62 0 0,-54-220 1 0 0,4-134 261 0 0,74 358 104 0 0,-64-409-571 0 0,-32-950-1 0 0,84 677 2837 0 0,15 610-2317 0 0,-9 1 0 0 0,-61-225 0 0 0,59 302-155 0 0,12 38-247 0 0,-2 0-1 0 0,-4 2 1 0 0,-48-100 0 0 0,63 152 725 0 0,-2 0-1 0 0,0 1 1 0 0,-1 0-1 0 0,-17-19 1 0 0,25 31-169 0 0,0 1 1 0 0,0 0-1 0 0,-1 0 1 0 0,1 0 0 0 0,-1 1-1 0 0,0-1 1 0 0,1 1 0 0 0,-1 0-1 0 0,0 0 1 0 0,0 0 0 0 0,-1 1-1 0 0,1-1 1 0 0,0 1 0 0 0,0 0-1 0 0,-1 0 1 0 0,1 0-1 0 0,-1 1 1 0 0,1 0 0 0 0,-1 0-1 0 0,1 0 1 0 0,-1 0 0 0 0,1 1-1 0 0,0-1 1 0 0,-6 3 0 0 0,-45 20 447 0 0,46-19-740 0 0,0 1 1 0 0,1-2-1 0 0,-1 1 1 0 0,-15 3-1 0 0,20-7 306 0 0,-1 1 0 0 0,1-1 1 0 0,0 0-1 0 0,0 0 0 0 0,0 0 0 0 0,0-1 0 0 0,0 1 0 0 0,0-1 1 0 0,0 0-1 0 0,0 0 0 0 0,1-1 0 0 0,-1 1 0 0 0,0-1 0 0 0,-6-3 0 0 0,-23-14-550 0 0,-48-38 0 0 0,69 48 444 0 0,1-1 1 0 0,1-1 0 0 0,-1 0-1 0 0,2-1 1 0 0,0 0-1 0 0,0 0 1 0 0,-7-15 0 0 0,-4-29 100 0 0,19 49 88 0 0,-1-1-1 0 0,0 1 1 0 0,-1 0-1 0 0,1 0 1 0 0,-1 1-1 0 0,-1-1 1 0 0,1 0-1 0 0,-1 1 1 0 0,-8-10-1 0 0,10 14-77 0 0,0 1-1 0 0,0-1 0 0 0,-1 1 1 0 0,1-1-1 0 0,0 1 1 0 0,-1 0-1 0 0,1 0 0 0 0,-1 0 1 0 0,1 1-1 0 0,-1-1 1 0 0,1 0-1 0 0,-1 1 0 0 0,0 0 1 0 0,1-1-1 0 0,-1 1 0 0 0,-4 1 1 0 0,-50 7-574 0 0,14-1-510 0 0,-4-4 1088 0 0,-91 16-1 0 0,35-2 74 0 0,-103 7 1095 0 0,-1089 111 1257 0 0,640-81-1861 0 0,336-26-408 0 0,-52 20-68 0 0,186-21-40 0 0,-417 76 69 0 0,247-39-106 0 0,-208 20-243 0 0,-607 12 0 0 0,-689-76 496 0 0,1810-21-255 0 0,-726-48-317 0 0,672 30 159 0 0,0-4-1 0 0,-104-39 0 0 0,-61-16-636 0 0,216 66 241 0 0,0 3-1 0 0,0 2 0 0 0,-69 0 0 0 0,44 6-1214 0 0,11-1 711 0 0,-1 3 0 0 0,0 3-1 0 0,-101 19 1 0 0,130-12 1058 0 0,27-7-6 0 0,0 0 0 0 0,-1-2 0 0 0,1 1 0 0 0,-20 1 0 0 0,31-9-115 0 0,4 1-320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3.783"/>
    </inkml:context>
    <inkml:brush xml:id="br0">
      <inkml:brushProperty name="width" value="0.035" units="cm"/>
      <inkml:brushProperty name="height" value="0.035" units="cm"/>
      <inkml:brushProperty name="color" value="#00A0D7"/>
    </inkml:brush>
  </inkml:definitions>
  <inkml:trace contextRef="#ctx0" brushRef="#br0">79 751 1152 0 0,'-1'-15'-64'0'0,"0"0"-1"0"0,1 0 0 0 0,1 1 1 0 0,3-21-1 0 0,-2 25 128 0 0,-1 0 0 0 0,1 0 0 0 0,-2-1 0 0 0,1 1 0 0 0,-2 0 0 0 0,1 0 0 0 0,-1-1 0 0 0,-1 1 0 0 0,0 0-1 0 0,0 0 1 0 0,-5-12 0 0 0,5 19 31 0 0,0 1 0 0 0,0-1 1 0 0,-1 0-1 0 0,1 1 0 0 0,-1 0 0 0 0,1-1 0 0 0,-1 1 0 0 0,0 0 0 0 0,0 0 0 0 0,0 1 0 0 0,-4-3 0 0 0,6 3-12 0 0,0 1-1 0 0,0-1 0 0 0,0 0 1 0 0,0 1-1 0 0,0-1 0 0 0,0 1 1 0 0,0 0-1 0 0,0-1 1 0 0,0 1-1 0 0,-1 0 0 0 0,1-1 1 0 0,0 1-1 0 0,0 0 0 0 0,0 0 1 0 0,0 0-1 0 0,0 0 0 0 0,-1 0 1 0 0,1 1-1 0 0,0-1 1 0 0,0 0-1 0 0,0 0 0 0 0,0 1 1 0 0,0-1-1 0 0,0 1 0 0 0,0-1 1 0 0,0 1-1 0 0,0-1 1 0 0,0 1-1 0 0,0 0 0 0 0,0-1 1 0 0,0 1-1 0 0,0 0 0 0 0,0 0 1 0 0,0 0-1 0 0,1 1 12 0 0,0-1 1 0 0,0 1-1 0 0,0-1 0 0 0,0 1 0 0 0,0-1 0 0 0,0 1 1 0 0,1-1-1 0 0,-1 1 0 0 0,1-1 0 0 0,-1 0 0 0 0,1 1 1 0 0,-1-1-1 0 0,1 0 0 0 0,0 1 0 0 0,0-1 0 0 0,0 0 1 0 0,-1 0-1 0 0,1 0 0 0 0,0 0 0 0 0,0 0 0 0 0,1 0 1 0 0,0 1-1 0 0,26 22 308 0 0,-17-18-275 0 0,0-1 0 0 0,1 0-1 0 0,-1-1 1 0 0,1 0 0 0 0,0 0 0 0 0,0-1 0 0 0,1-1 0 0 0,-1 0 0 0 0,0-1 0 0 0,18 0 0 0 0,19-3 434 0 0,63-9 1 0 0,-72 6-256 0 0,616-60 2753 0 0,331 27-2578 0 0,-797 40-481 0 0,776-5 158 0 0,179-13 707 0 0,-195 5 220 0 0,-1-44-197 0 0,500-135-202 0 0,-64 20-145 0 0,-1001 144-922 0 0,627 38 1 0 0,-426 47 992 0 0,-547-55-586 0 0,230 23 145 0 0,-199-23-826 0 0,129-11 0 0 0,-190 7 313 0 0,55-10-56 0 0,-60 9 64 0 0,0 1 1 0 0,-1-1-1 0 0,1 0 1 0 0,-1 1-1 0 0,1-1 1 0 0,-1 0-1 0 0,1-1 1 0 0,-1 1 0 0 0,1 0-1 0 0,-1-1 1 0 0,0 1-1 0 0,0-1 1 0 0,0 0-1 0 0,0 0 1 0 0,0 0-1 0 0,0 0 1 0 0,-1 0-1 0 0,1 0 1 0 0,1-4-1 0 0,-1-3-3978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4.742"/>
    </inkml:context>
    <inkml:brush xml:id="br0">
      <inkml:brushProperty name="width" value="0.035" units="cm"/>
      <inkml:brushProperty name="height" value="0.035" units="cm"/>
      <inkml:brushProperty name="color" value="#00A0D7"/>
    </inkml:brush>
  </inkml:definitions>
  <inkml:trace contextRef="#ctx0" brushRef="#br0">25 453 2040 0 0,'-1'0'16'0'0,"0"-1"0"0"0,0 1-1 0 0,0 0 1 0 0,0 0 0 0 0,0 0-1 0 0,-1 0 1 0 0,1 0 0 0 0,0 0 0 0 0,0 0-1 0 0,0 0 1 0 0,0 0 0 0 0,0 1-1 0 0,0-1 1 0 0,0 0 0 0 0,0 1-1 0 0,0-1 1 0 0,0 1 0 0 0,0-1-1 0 0,0 1 1 0 0,0-1 0 0 0,1 1-1 0 0,-1 0 1 0 0,-1 0 0 0 0,2 0 27 0 0,1 0 1 0 0,-1 0-1 0 0,1 0 1 0 0,-1 0-1 0 0,1 0 1 0 0,0 0-1 0 0,-1-1 1 0 0,1 1-1 0 0,0 0 1 0 0,0 0-1 0 0,-1-1 1 0 0,1 1-1 0 0,0 0 1 0 0,0-1-1 0 0,0 1 1 0 0,0-1-1 0 0,2 1 1 0 0,52 23 1285 0 0,-5-17-691 0 0,1-2 1 0 0,-1-1-1 0 0,1-3 1 0 0,55-6-1 0 0,23 0-232 0 0,36 4 551 0 0,294-42 0 0 0,301-54 2917 0 0,816 50-2251 0 0,-905 72-1777 0 0,497-5 59 0 0,26-99 1838 0 0,444-13-3 0 0,-1278 88-1800 0 0,796-27 31 0 0,446-85 781 0 0,-1500 108-959 0 0,228-23-2316 0 0,-346 33-418 0 0,-35 4 1997 0 0,-1-5 911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5.760"/>
    </inkml:context>
    <inkml:brush xml:id="br0">
      <inkml:brushProperty name="width" value="0.035" units="cm"/>
      <inkml:brushProperty name="height" value="0.035" units="cm"/>
      <inkml:brushProperty name="color" value="#00A0D7"/>
    </inkml:brush>
  </inkml:definitions>
  <inkml:trace contextRef="#ctx0" brushRef="#br0">20 688 4665 0 0,'-18'-14'348'0'0,"17"14"-351"0"0,1 0 1 0 0,0-1 0 0 0,0 1-1 0 0,0 0 1 0 0,0-1-1 0 0,0 1 1 0 0,0 0-1 0 0,0-1 1 0 0,-1 1-1 0 0,1 0 1 0 0,0 0-1 0 0,0-1 1 0 0,0 1-1 0 0,0 0 1 0 0,0-1-1 0 0,1 1 1 0 0,-1 0 0 0 0,0-1-1 0 0,0 1 1 0 0,0 0-1 0 0,0-1 1 0 0,0 1-1 0 0,0 0 1 0 0,0 0-1 0 0,1-1 1 0 0,-1 1-1 0 0,0 0 1 0 0,0 0-1 0 0,0-1 1 0 0,1 1 0 0 0,-1 0-1 0 0,0 0 1 0 0,0 0-1 0 0,1-1 1 0 0,37-13-228 0 0,-25 11 455 0 0,99-30 458 0 0,0 4-1 0 0,2 6 1 0 0,134-10-1 0 0,717 20 3554 0 0,-303 12-1937 0 0,294-26-471 0 0,376-7-1191 0 0,146-5 377 0 0,-1-75 28 0 0,-1011 58-731 0 0,1620-163 636 0 0,-1604 194-897 0 0,555 42 0 0 0,-844 0-457 0 0,-106-6 195 0 0,1-5 0 0 0,1-3 0 0 0,116-11 0 0 0,-197 7-253 0 0,30-6 450 0 0,-36 7-271 0 0,-1 0 1 0 0,1-1 0 0 0,-1 1 0 0 0,1-1-1 0 0,-1 0 1 0 0,0 1 0 0 0,1-1 0 0 0,-1 0-1 0 0,0 0 1 0 0,0 0 0 0 0,1 0-1 0 0,-1 0 1 0 0,0 0 0 0 0,0 0 0 0 0,0 0-1 0 0,0 0 1 0 0,0 0 0 0 0,-1-1 0 0 0,1 1-1 0 0,1-2 1 0 0,-1-8-5038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6.675"/>
    </inkml:context>
    <inkml:brush xml:id="br0">
      <inkml:brushProperty name="width" value="0.035" units="cm"/>
      <inkml:brushProperty name="height" value="0.035" units="cm"/>
      <inkml:brushProperty name="color" value="#00A0D7"/>
    </inkml:brush>
  </inkml:definitions>
  <inkml:trace contextRef="#ctx0" brushRef="#br0">334 26 1152 0 0,'-101'8'-135'0'0,"70"-4"210"0"0,-61-1 0 0 0,91-3-43 0 0,0 0-1 0 0,0 0 1 0 0,0 0 0 0 0,0 0-1 0 0,0 0 1 0 0,0 0 0 0 0,0 0-1 0 0,0 0 1 0 0,0 0 0 0 0,0 0 0 0 0,0-1-1 0 0,0 1 1 0 0,0-1 0 0 0,0 1-1 0 0,0 0 1 0 0,0-1 0 0 0,0 1-1 0 0,1-1 1 0 0,-1 0 0 0 0,0 1 0 0 0,0-1-1 0 0,1 0 1 0 0,-1 1 0 0 0,0-1-1 0 0,1 0 1 0 0,-1 0 0 0 0,0 0-1 0 0,1 0 1 0 0,-1 0 0 0 0,1 1 0 0 0,0-1-1 0 0,-1 0 1 0 0,1 0 0 0 0,0 0-1 0 0,0 0 1 0 0,-1-2 0 0 0,-8-16 2813 0 0,6 69 804 0 0,7 44-1880 0 0,17 94 0 0 0,1 2-498 0 0,2 1181 1065 0 0,-92 2-1506 0 0,44-974-363 0 0,24 589 628 0 0,11-485-1022 0 0,-61 186-1197 0 0,41-605 1104 0 0,9-60 245 0 0,0-24-243 0 0,0 1 0 0 0,0-1 0 0 0,1 0 1 0 0,-1 0-1 0 0,0 0 0 0 0,0 0 0 0 0,0 0 0 0 0,1 0 1 0 0,-1 0-1 0 0,0 0 0 0 0,0 0 0 0 0,0 0 0 0 0,1 0 1 0 0,-1 0-1 0 0,0 0 0 0 0,0 0 0 0 0,0 0 1 0 0,1 0-1 0 0,-1 0 0 0 0,0 0 0 0 0,0 0 0 0 0,0 0 1 0 0,1 0-1 0 0,-1 0 0 0 0,0-1 0 0 0,0 1 0 0 0,0 0 1 0 0,0 0-1 0 0,0 0 0 0 0,1 0 0 0 0,-1 0 0 0 0,0 0 1 0 0,0-1-1 0 0,0 1 0 0 0,0 0 0 0 0,0 0 0 0 0,0 0 1 0 0,1 0-1 0 0,-1-1 0 0 0,0 1 0 0 0,0 0 0 0 0,0 0 1 0 0,0 0-1 0 0,0-1 0 0 0,0 1 0 0 0,0 0 1 0 0,0 0-1 0 0,0-1 0 0 0,17-41-2239 0 0,-7-2 269 0 0,2-18-2706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08.218"/>
    </inkml:context>
    <inkml:brush xml:id="br0">
      <inkml:brushProperty name="width" value="0.035" units="cm"/>
      <inkml:brushProperty name="height" value="0.035" units="cm"/>
      <inkml:brushProperty name="color" value="#00A0D7"/>
    </inkml:brush>
  </inkml:definitions>
  <inkml:trace contextRef="#ctx0" brushRef="#br0">34 6 976 0 0,'3'-5'7482'0'0,"0"54"-6752"0"0,-2 0 1 0 0,-7 60-1 0 0,1-15-538 0 0,-2 105 10 0 0,-16 1089 232 0 0,27-383-815 0 0,0-14-39 0 0,53-134 3321 0 0,-2-68-2795 0 0,-32 8-1296 0 0,-23-687 1139 0 0,-1-6 27 0 0,1 0 0 0 0,0-1 0 0 0,0 1 0 0 0,0 0 0 0 0,1-1 0 0 0,-1 1 0 0 0,1 0-1 0 0,0-1 1 0 0,0 1 0 0 0,2 4 0 0 0,-1-10-27 0 0,-1-1-1 0 0,0 0 1 0 0,1 0 0 0 0,-1 0-1 0 0,0 0 1 0 0,0 0-1 0 0,-1 0 1 0 0,2-5 0 0 0,12-136-3426 0 0,-9 62 304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10.213"/>
    </inkml:context>
    <inkml:brush xml:id="br0">
      <inkml:brushProperty name="width" value="0.035" units="cm"/>
      <inkml:brushProperty name="height" value="0.035" units="cm"/>
      <inkml:brushProperty name="color" value="#00A0D7"/>
    </inkml:brush>
  </inkml:definitions>
  <inkml:trace contextRef="#ctx0" brushRef="#br0">0 0 600 0 0,'1'1'45'0'0,"-1"0"-1"0"0,1 0 1 0 0,-1 0 0 0 0,1 0-1 0 0,-1 0 1 0 0,1-1 0 0 0,0 1-1 0 0,0 0 1 0 0,-1 0 0 0 0,1-1-1 0 0,0 1 1 0 0,0 0 0 0 0,0-1-1 0 0,0 1 1 0 0,0-1 0 0 0,0 1-1 0 0,0-1 1 0 0,0 1 0 0 0,0-1-1 0 0,0 0 1 0 0,0 0 0 0 0,0 1-1 0 0,0-1 1 0 0,0 0 0 0 0,0 0-1 0 0,0 0 1 0 0,0 0 0 0 0,0 0-1 0 0,2 0 1 0 0,-2-1 25 0 0,1 1-1 0 0,-1 0 1 0 0,1 0 0 0 0,-1 1 0 0 0,1-1 0 0 0,-1 0-1 0 0,1 0 1 0 0,-1 1 0 0 0,0-1 0 0 0,1 1-1 0 0,-1-1 1 0 0,0 1 0 0 0,1 0 0 0 0,-1-1 0 0 0,0 1-1 0 0,0 0 1 0 0,1 0 0 0 0,-1 0 0 0 0,0 0-1 0 0,0 0 1 0 0,0 0 0 0 0,1 2 0 0 0,2 21 960 0 0,-1 0 1 0 0,-1 0 0 0 0,-1 0-1 0 0,-1 0 1 0 0,-1 0 0 0 0,-8 43-1 0 0,1 22 572 0 0,32 546 3201 0 0,-15-523-4314 0 0,71 595-37 0 0,-1-12 226 0 0,-66-499-504 0 0,-20 308 1 0 0,-59 138-56 0 0,2-36 86 0 0,44 3-97 0 0,25-359-268 0 0,-48 443 0 0 0,34-635-797 0 0,3 1 0 0 0,2 0 0 0 0,3 0 0 0 0,10 96 0 0 0,-8-152 791 0 0,-1-1 0 0 0,0 1 0 0 0,1-1 0 0 0,0 0-1 0 0,0 0 1 0 0,-1 1 0 0 0,1-1 0 0 0,0 0 0 0 0,1 0 0 0 0,-1 0 0 0 0,0 0 0 0 0,1 0 0 0 0,-1 0-1 0 0,1 0 1 0 0,-1-1 0 0 0,1 1 0 0 0,3 2 0 0 0,-4-4 62 0 0,0 1 1 0 0,-1-1-1 0 0,1 0 1 0 0,-1 0 0 0 0,1 1-1 0 0,0-1 1 0 0,-1 0-1 0 0,1 0 1 0 0,0 0-1 0 0,-1 0 1 0 0,1 0-1 0 0,0 0 1 0 0,-1 0-1 0 0,1 0 1 0 0,0 0-1 0 0,-1 0 1 0 0,1-1-1 0 0,0 1 1 0 0,-1 0-1 0 0,1 0 1 0 0,0-1 0 0 0,-1 1-1 0 0,2-1 1 0 0,-1 0-13 0 0,1-1 0 0 0,-1 1 0 0 0,0-1 0 0 0,1 1 0 0 0,-1-1 0 0 0,0 1 0 0 0,0-1 1 0 0,0 0-1 0 0,0 0 0 0 0,0 1 0 0 0,0-5 0 0 0,7-21-919 0 0,1-11-1444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11.114"/>
    </inkml:context>
    <inkml:brush xml:id="br0">
      <inkml:brushProperty name="width" value="0.035" units="cm"/>
      <inkml:brushProperty name="height" value="0.035" units="cm"/>
      <inkml:brushProperty name="color" value="#00A0D7"/>
    </inkml:brush>
  </inkml:definitions>
  <inkml:trace contextRef="#ctx0" brushRef="#br0">93 0 2793 0 0,'-1'0'244'0'0,"0"0"-18"0"0,7 15 2058 0 0,11 43-1640 0 0,-3 2 1 0 0,-3 0 0 0 0,-2 0 0 0 0,-2 1 0 0 0,-4 0 0 0 0,-4 68 0 0 0,-52 376 757 0 0,25-301-1112 0 0,-47 1023 3080 0 0,147 499-695 0 0,-43-1033-2995 0 0,13 180-1307 0 0,-31-637 1341 0 0,-11-249-3118 0 0,-2-25-622 0 0,-2 7 492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6.095"/>
    </inkml:context>
    <inkml:brush xml:id="br0">
      <inkml:brushProperty name="width" value="0.035" units="cm"/>
      <inkml:brushProperty name="height" value="0.035" units="cm"/>
      <inkml:brushProperty name="color" value="#FF0066"/>
    </inkml:brush>
  </inkml:definitions>
  <inkml:trace contextRef="#ctx0" brushRef="#br0">173 17 5785 0 0,'-18'-17'432'0'0,"36"29"1386"0"0,1 7-1254 0 0,-2 1 0 0 0,0 0 0 0 0,-1 1 1 0 0,-1 1-1 0 0,22 43 0 0 0,-10-9-29 0 0,27 82 1 0 0,-39-87-351 0 0,-3 0 1 0 0,-1 1-1 0 0,-3 0 1 0 0,-2 0-1 0 0,-2 58 1 0 0,-21 267 596 0 0,10-276-488 0 0,-26 542 1724 0 0,-29 333-681 0 0,-85 50-1035 0 0,103-592 81 0 0,35 1-61 0 0,-2 51-197 0 0,10-450-98 0 0,1-18 28 0 0,-1 0 0 0 0,-1-1-1 0 0,0 1 1 0 0,-7 26 0 0 0,9-44-65 0 0,0 1-1 0 0,0-1 1 0 0,0 0-1 0 0,0 1 1 0 0,0-1-1 0 0,-1 1 1 0 0,1-1-1 0 0,0 0 1 0 0,0 1-1 0 0,0-1 1 0 0,-1 1-1 0 0,1-1 1 0 0,0 0-1 0 0,0 1 1 0 0,-1-1-1 0 0,1 0 1 0 0,0 1-1 0 0,0-1 1 0 0,-1 0 0 0 0,1 1-1 0 0,-1-1 1 0 0,1 0-1 0 0,0 0 1 0 0,-1 0-1 0 0,1 1 1 0 0,0-1-1 0 0,-1 0 1 0 0,1 0-1 0 0,-1 0 1 0 0,1 0-1 0 0,-1 0 1 0 0,1 0-1 0 0,0 0 1 0 0,-1 0-1 0 0,1 0 1 0 0,-1 0-1 0 0,1 0 1 0 0,-1 0-1 0 0,-15-14-103 0 0,-8-25-652 0 0,8-4-1129 0 0,6 14-2385 0 0,3 2-907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12.234"/>
    </inkml:context>
    <inkml:brush xml:id="br0">
      <inkml:brushProperty name="width" value="0.035" units="cm"/>
      <inkml:brushProperty name="height" value="0.035" units="cm"/>
      <inkml:brushProperty name="color" value="#00A0D7"/>
    </inkml:brush>
  </inkml:definitions>
  <inkml:trace contextRef="#ctx0" brushRef="#br0">281 20 1152 0 0,'-15'0'100'0'0,"0"1"0"0"0,0-2 0 0 0,0 0 0 0 0,0-1 0 0 0,-15-4 0 0 0,-52-5 1206 0 0,81 12-1234 0 0,-1-1 0 0 0,1 0-1 0 0,-1 1 1 0 0,1-1 0 0 0,0 1 0 0 0,-1 0 0 0 0,1 0-1 0 0,0-1 1 0 0,0 1 0 0 0,-1 0 0 0 0,1 0 0 0 0,0 0-1 0 0,0 0 1 0 0,0 0 0 0 0,0 0 0 0 0,0 1-1 0 0,0-1 1 0 0,1 0 0 0 0,-1 0 0 0 0,0 1 0 0 0,1-1-1 0 0,-1 0 1 0 0,0 1 0 0 0,1 1 0 0 0,-14 43 994 0 0,10-31-682 0 0,-10 34 671 0 0,3 0 0 0 0,2 1 0 0 0,-5 85 0 0 0,13-43-238 0 0,11 106 0 0 0,21 171 345 0 0,30 315-641 0 0,-17-360-199 0 0,102 380 0 0 0,-119-576-71 0 0,-5 2 0 0 0,-6 0-1 0 0,-6 1 1 0 0,-12 243-1 0 0,-104 521-1018 0 0,16-211 1096 0 0,78-478-1007 0 0,23 318 1 0 0,-9-498 464 0 0,-2-7-72 0 0,1-1 0 0 0,0 0-1 0 0,2 1 1 0 0,0-1 0 0 0,1 0-1 0 0,1 0 1 0 0,10 24 0 0 0,-6-34-1143 0 0,-5-13-2400 0 0,-5 1 265 0 0,-6 17 2928 0 0,1 6 318 0 0,1-8 304 0 0,0 1 1 0 0,1 0 0 0 0,0 0-1 0 0,1 0 1 0 0,1 1-1 0 0,0-1 1 0 0,-1 25-1 0 0,3-36 29 0 0,0-1 1 0 0,0 1-1 0 0,0-1 0 0 0,0 0 0 0 0,0 1 0 0 0,0-1 0 0 0,0 1 0 0 0,0-1 0 0 0,0 1 0 0 0,0-1 0 0 0,1 0 0 0 0,-1 1 0 0 0,0-1 1 0 0,0 1-1 0 0,0-1 0 0 0,0 0 0 0 0,1 1 0 0 0,-1-1 0 0 0,0 0 0 0 0,0 1 0 0 0,1-1 0 0 0,-1 0 0 0 0,0 1 0 0 0,0-1 0 0 0,1 0 1 0 0,-1 1-1 0 0,0-1 0 0 0,1 0 0 0 0,-1 0 0 0 0,1 0 0 0 0,-1 1 0 0 0,9-11 96 0 0,5-22-314 0 0,-3-55-154 0 0,-9 28 323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13.343"/>
    </inkml:context>
    <inkml:brush xml:id="br0">
      <inkml:brushProperty name="width" value="0.035" units="cm"/>
      <inkml:brushProperty name="height" value="0.035" units="cm"/>
      <inkml:brushProperty name="color" value="#00A0D7"/>
    </inkml:brush>
  </inkml:definitions>
  <inkml:trace contextRef="#ctx0" brushRef="#br0">132 1 1152 0 0,'-14'7'1111'0'0,"24"-1"585"0"0,-8-6-1588 0 0,0 1 0 0 0,0 0 0 0 0,0 0 0 0 0,0-1-1 0 0,0 1 1 0 0,0 1 0 0 0,0-1 0 0 0,-1 0 0 0 0,1 0 0 0 0,0 1-1 0 0,-1-1 1 0 0,2 2 0 0 0,2 6 167 0 0,-1 0 0 0 0,0 0 0 0 0,-1 0 0 0 0,0 0 0 0 0,-1 0 0 0 0,1 1 0 0 0,-2 0 0 0 0,1-1 0 0 0,-1 12 0 0 0,-4 96 267 0 0,1-76-258 0 0,-49 471 3822 0 0,25-301-3394 0 0,21-165-598 0 0,-84 992 1041 0 0,85-848-673 0 0,7 0 1 0 0,9 0-1 0 0,53 276 0 0 0,2-134 27 0 0,27 366 1 0 0,-80-466-358 0 0,-11 0 0 0 0,-39 352 0 0 0,23-489-137 0 0,-28 272 206 0 0,32-246-672 0 0,9 127 0 0 0,0-243 410 0 0,0 3-61 0 0,0 1 0 0 0,1 0 0 0 0,0-1 0 0 0,0 1 0 0 0,1-1 0 0 0,0 1 0 0 0,7 15 0 0 0,-9-24 79 0 0,0 0-1 0 0,0 0 1 0 0,0 1 0 0 0,0-1-1 0 0,0 0 1 0 0,1 0 0 0 0,-1 0-1 0 0,0 1 1 0 0,0-1 0 0 0,0 0-1 0 0,1 0 1 0 0,-1 0 0 0 0,0 0-1 0 0,0 1 1 0 0,0-1 0 0 0,1 0-1 0 0,-1 0 1 0 0,0 0 0 0 0,0 0-1 0 0,1 0 1 0 0,-1 0 0 0 0,0 0-1 0 0,0 0 1 0 0,1 0 0 0 0,-1 0-1 0 0,0 0 1 0 0,0 0 0 0 0,1 0-1 0 0,-1 0 1 0 0,0 0 0 0 0,0 0-1 0 0,1 0 1 0 0,-1 0 0 0 0,0 0-1 0 0,0 0 1 0 0,1 0 0 0 0,-1 0-1 0 0,0 0 1 0 0,0-1 0 0 0,0 1-1 0 0,1 0 1 0 0,-1 0 0 0 0,0 0-1 0 0,12-14-1112 0 0,3-16-701 0 0,3-35-848 0 0,-9 23 1075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7.673"/>
    </inkml:context>
    <inkml:brush xml:id="br0">
      <inkml:brushProperty name="width" value="0.035" units="cm"/>
      <inkml:brushProperty name="height" value="0.035" units="cm"/>
      <inkml:brushProperty name="color" value="#00A0D7"/>
    </inkml:brush>
  </inkml:definitions>
  <inkml:trace contextRef="#ctx0" brushRef="#br0">220 258 1344 0 0,'-1'1'23'0'0,"-1"-1"1"0"0,0 0-1 0 0,0 0 0 0 0,0 0 0 0 0,1 0 0 0 0,-1 0 1 0 0,0 0-1 0 0,0-1 0 0 0,0 1 0 0 0,1-1 0 0 0,-1 1 0 0 0,0-1 1 0 0,0 1-1 0 0,1-1 0 0 0,-1 0 0 0 0,1 0 0 0 0,-1 0 1 0 0,1 0-1 0 0,-1 0 0 0 0,-2-2 0 0 0,4 1 70 0 0,0 0 1 0 0,-1 0-1 0 0,1 0 0 0 0,0 0 1 0 0,0 0-1 0 0,0 0 0 0 0,0 0 0 0 0,1 0 1 0 0,-1 0-1 0 0,0 0 0 0 0,1 0 1 0 0,-1 0-1 0 0,1 0 0 0 0,0 1 0 0 0,0-1 1 0 0,0 0-1 0 0,-1 0 0 0 0,2 1 1 0 0,0-3-1 0 0,10-14 61 0 0,-4 0 31 0 0,-10 17-181 0 0,1 1 0 0 0,0-1 0 0 0,-1 0 0 0 0,1 1 0 0 0,0-1 0 0 0,-1 1 0 0 0,1-1 0 0 0,-1 1 0 0 0,1 0 1 0 0,-1 0-1 0 0,1-1 0 0 0,-1 1 0 0 0,1 0 0 0 0,-1 0 0 0 0,1 1 0 0 0,-3-1 0 0 0,2 0 67 0 0,0 0-1 0 0,1 0 1 0 0,-1-1-1 0 0,0 1 1 0 0,1 0 0 0 0,-1-1-1 0 0,0 0 1 0 0,1 1 0 0 0,-1-1-1 0 0,0 0 1 0 0,1 0 0 0 0,-1 0-1 0 0,1 0 1 0 0,0 0 0 0 0,-1 0-1 0 0,1 0 1 0 0,0 0 0 0 0,-1-1-1 0 0,1 1 1 0 0,0 0 0 0 0,0-1-1 0 0,-1-2 1 0 0,-14-15 1935 0 0,14 20-1993 0 0,-1 0-1 0 0,1-1 1 0 0,0 1-1 0 0,0 0 1 0 0,0 0-1 0 0,0 0 1 0 0,0 0-1 0 0,0 1 1 0 0,0-1-1 0 0,0 0 1 0 0,0 1-1 0 0,0-1 1 0 0,1 1 0 0 0,-1 0-1 0 0,-1 2 1 0 0,-28 37 40 0 0,21-26-1 0 0,2-6 74 0 0,2 1 1 0 0,-1 0 0 0 0,2 0-1 0 0,-1 0 1 0 0,1 1 0 0 0,1-1-1 0 0,0 1 1 0 0,0 0 0 0 0,1 1-1 0 0,1-1 1 0 0,-2 14-1 0 0,3-18-76 0 0,1 0 0 0 0,0 0 0 0 0,1 0-1 0 0,0 0 1 0 0,0 0 0 0 0,0 0-1 0 0,1 0 1 0 0,0 0 0 0 0,0-1 0 0 0,0 1-1 0 0,1-1 1 0 0,0 1 0 0 0,1-1-1 0 0,-1 0 1 0 0,1 0 0 0 0,1-1-1 0 0,-1 1 1 0 0,1-1 0 0 0,9 9 0 0 0,-9-9 26 0 0,1-1 0 0 0,-1 0 0 0 0,1 0 1 0 0,0 0-1 0 0,0-1 0 0 0,0 0 1 0 0,0 0-1 0 0,1 0 0 0 0,-1-1 1 0 0,1 0-1 0 0,0 0 0 0 0,0-1 0 0 0,-1 0 1 0 0,1 0-1 0 0,12-1 0 0 0,-8 0 7 0 0,0-2 0 0 0,0 0 0 0 0,-1 0 0 0 0,1-1 0 0 0,0 0 0 0 0,-1 0 0 0 0,0-1 0 0 0,0-1 0 0 0,11-6 0 0 0,-1-2-19 0 0,0 0 0 0 0,-1-1 0 0 0,-1-2 0 0 0,0 1 0 0 0,-1-2 0 0 0,-1 0 0 0 0,0-1 0 0 0,20-32-1 0 0,-31 42-47 0 0,0 0-1 0 0,-1-1 0 0 0,0 1 0 0 0,0-1 0 0 0,-1 0 1 0 0,0 0-1 0 0,-1 0 0 0 0,0 0 0 0 0,0 0 0 0 0,-1-1 1 0 0,0 1-1 0 0,-1 0 0 0 0,0-1 0 0 0,0 1 0 0 0,-1-1 1 0 0,-3-11-1 0 0,2 14 0 0 0,0-1 0 0 0,-1 1 1 0 0,0 0-1 0 0,0 0 0 0 0,-1 0 0 0 0,0 0 1 0 0,0 0-1 0 0,-1 1 0 0 0,0 0 0 0 0,0 0 1 0 0,0 0-1 0 0,-1 1 0 0 0,0-1 0 0 0,0 1 1 0 0,0 1-1 0 0,0-1 0 0 0,-1 1 0 0 0,0 0 1 0 0,0 0-1 0 0,-9-2 0 0 0,1 0-107 0 0,1 2 0 0 0,-1 0-1 0 0,0 0 1 0 0,-1 2 0 0 0,1 0 0 0 0,-1 0-1 0 0,1 1 1 0 0,-1 1 0 0 0,1 1-1 0 0,-1 0 1 0 0,1 1 0 0 0,0 1 0 0 0,0 1-1 0 0,-17 5 1 0 0,31-8-62 0 0,-1-1 0 0 0,0 1 1 0 0,1 1-1 0 0,-1-1 0 0 0,1 0 0 0 0,0 0 0 0 0,-1 1 1 0 0,1-1-1 0 0,0 0 0 0 0,0 1 0 0 0,0-1 1 0 0,-1 1-1 0 0,2 0 0 0 0,-1-1 0 0 0,0 1 0 0 0,0 0 1 0 0,0 0-1 0 0,1-1 0 0 0,-1 1 0 0 0,1 0 0 0 0,0 0 1 0 0,-1 0-1 0 0,1 0 0 0 0,0-1 0 0 0,0 1 1 0 0,0 0-1 0 0,0 0 0 0 0,1 0 0 0 0,-1 0 0 0 0,0 0 1 0 0,1 0-1 0 0,-1-1 0 0 0,1 1 0 0 0,0 0 0 0 0,0 0 1 0 0,-1-1-1 0 0,3 3 0 0 0,4 11-2681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8.228"/>
    </inkml:context>
    <inkml:brush xml:id="br0">
      <inkml:brushProperty name="width" value="0.035" units="cm"/>
      <inkml:brushProperty name="height" value="0.035" units="cm"/>
      <inkml:brushProperty name="color" value="#00A0D7"/>
    </inkml:brush>
  </inkml:definitions>
  <inkml:trace contextRef="#ctx0" brushRef="#br0">26 3 3681 0 0,'0'0'4'0'0,"0"0"1"0"0,0 1-1 0 0,0-1 1 0 0,0 0-1 0 0,0 0 0 0 0,0 0 1 0 0,0 0-1 0 0,0 0 1 0 0,1 0-1 0 0,-1 0 1 0 0,0 0-1 0 0,0 0 0 0 0,0 0 1 0 0,0 0-1 0 0,0 0 1 0 0,0 0-1 0 0,0 0 1 0 0,0 0-1 0 0,1 1 0 0 0,-1-1 1 0 0,0 0-1 0 0,0 0 1 0 0,0 0-1 0 0,0 0 1 0 0,0 0-1 0 0,0-1 1 0 0,1 1-1 0 0,-1 0 0 0 0,0 0 1 0 0,0 0-1 0 0,0 0 1 0 0,0 0-1 0 0,0 0 1 0 0,0 0-1 0 0,0 0 0 0 0,0 0 1 0 0,1 0-1 0 0,-1 0 1 0 0,0 0-1 0 0,0 0 1 0 0,0 0-1 0 0,0 0 0 0 0,0-1 1 0 0,0 1-1 0 0,0 0 1 0 0,0 0-1 0 0,0 0 1 0 0,0 0-1 0 0,0 0 1 0 0,0 0-1 0 0,0 0 0 0 0,1 0 1 0 0,-1-1-1 0 0,0 1 1 0 0,0 0-1 0 0,0 0 1 0 0,0 0-1 0 0,0 0 0 0 0,0 0 1 0 0,0 0-1 0 0,0 0 1 0 0,0-1-1 0 0,0 1 1 0 0,0 0-1 0 0,-1 0 0 0 0,1 0 1 0 0,0 0-1 0 0,0 0 1 0 0,19 5 44 0 0,17 12 11 0 0,-32-14-34 0 0,0 0 0 0 0,-1 0 1 0 0,1 0-1 0 0,0 1 0 0 0,-1 0 0 0 0,0 0 1 0 0,0-1-1 0 0,0 2 0 0 0,0-1 1 0 0,-1 0-1 0 0,0 1 0 0 0,0-1 1 0 0,0 1-1 0 0,0-1 0 0 0,-1 1 1 0 0,1 0-1 0 0,-1 0 0 0 0,0 0 1 0 0,-1 0-1 0 0,1 0 0 0 0,-1 0 1 0 0,0 0-1 0 0,0 0 0 0 0,-1-1 1 0 0,0 1-1 0 0,-1 6 0 0 0,-3 13 11 0 0,-2 0 0 0 0,-1-1 0 0 0,-1 1 0 0 0,-13 23-1 0 0,5-9 319 0 0,-1 3-83 0 0,10-28-109 0 0,2 1 0 0 0,0 0-1 0 0,0 0 1 0 0,1 0 0 0 0,1 1-1 0 0,1 0 1 0 0,-3 23 0 0 0,6-37-189 0 0,0 0 0 0 0,0 0 1 0 0,0-1-1 0 0,0 1 1 0 0,0 0-1 0 0,0 0 0 0 0,1 0 1 0 0,-1-1-1 0 0,0 1 0 0 0,0 0 1 0 0,1 0-1 0 0,-1-1 0 0 0,1 1 1 0 0,-1 0-1 0 0,1-1 0 0 0,-1 1 1 0 0,1 0-1 0 0,-1-1 0 0 0,1 1 1 0 0,0-1-1 0 0,-1 1 0 0 0,1-1 1 0 0,0 1-1 0 0,-1-1 0 0 0,1 0 1 0 0,0 1-1 0 0,-1-1 0 0 0,1 0 1 0 0,0 1-1 0 0,0-1 0 0 0,0 0 1 0 0,-1 0-1 0 0,1 0 0 0 0,0 0 1 0 0,0 0-1 0 0,0 0 0 0 0,-1 0 1 0 0,1 0-1 0 0,0 0 0 0 0,0 0 1 0 0,0 0-1 0 0,0 0 0 0 0,-1-1 1 0 0,1 1-1 0 0,0 0 1 0 0,0-1-1 0 0,-1 1 0 0 0,1 0 1 0 0,1-2-1 0 0,11-3-2065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8.761"/>
    </inkml:context>
    <inkml:brush xml:id="br0">
      <inkml:brushProperty name="width" value="0.035" units="cm"/>
      <inkml:brushProperty name="height" value="0.035" units="cm"/>
      <inkml:brushProperty name="color" value="#00A0D7"/>
    </inkml:brush>
  </inkml:definitions>
  <inkml:trace contextRef="#ctx0" brushRef="#br0">27 64 1152 0 0,'57'4'505'0'0,"-37"-3"-138"0"0,0 1 1 0 0,25-3 0 0 0,-39 0-252 0 0,1 0 0 0 0,-1 0 0 0 0,0-1 0 0 0,1 1 0 0 0,-1-1 0 0 0,0-1 0 0 0,0 1 0 0 0,0-1 1 0 0,0 0-1 0 0,-1 0 0 0 0,6-5 0 0 0,0 1 196 0 0,-8 6-220 0 0,-1 0-1 0 0,1-1 1 0 0,-1 1 0 0 0,1-1 0 0 0,-1 0-1 0 0,0 0 1 0 0,1 0 0 0 0,-1 0 0 0 0,0 0-1 0 0,0 0 1 0 0,0 0 0 0 0,-1-1 0 0 0,1 1-1 0 0,1-4 1 0 0,-5 6-50 0 0,-1 1-1 0 0,1-1 1 0 0,-1 1 0 0 0,1 0-1 0 0,0 0 1 0 0,-1 0 0 0 0,1 0-1 0 0,0 0 1 0 0,-4 3-1 0 0,-19 12-16 0 0,0 1-1 0 0,2 2 0 0 0,0 0 0 0 0,1 1 1 0 0,-22 27-1 0 0,32-32 40 0 0,0 0-1 0 0,0 1 1 0 0,2 1 0 0 0,0 0-1 0 0,1 0 1 0 0,0 1 0 0 0,2 0-1 0 0,-10 35 1 0 0,16-51-46 0 0,0 0 0 0 0,0 1 0 0 0,1-1 0 0 0,-1 1 0 0 0,1-1 0 0 0,0 1 0 0 0,0-1 0 0 0,0 1 0 0 0,0-1 0 0 0,0 1 0 0 0,0-1 0 0 0,0 1 0 0 0,1-1 0 0 0,0 1 0 0 0,-1-1 0 0 0,1 0 0 0 0,0 1 0 0 0,0-1-1 0 0,0 0 1 0 0,0 1 0 0 0,1-1 0 0 0,-1 0 0 0 0,1 0 0 0 0,-1 0 0 0 0,1 0 0 0 0,0-1 0 0 0,-1 1 0 0 0,1 0 0 0 0,0-1 0 0 0,0 1 0 0 0,1-1 0 0 0,-1 1 0 0 0,0-1 0 0 0,0 0 0 0 0,0 0 0 0 0,1 0 0 0 0,-1 0 0 0 0,1-1 0 0 0,-1 1 0 0 0,1-1 0 0 0,3 1 0 0 0,3 0-29 0 0,0-1 0 0 0,0 1 0 0 0,0-2 0 0 0,1 1 0 0 0,-1-1 0 0 0,0-1 0 0 0,0 0 1 0 0,-1 0-1 0 0,1 0 0 0 0,12-6 0 0 0,30-19-400 0 0,48-31-1 0 0,-51 27-49 0 0,59-26-1 0 0,-45 30-138 0 0,-30 13 128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9.352"/>
    </inkml:context>
    <inkml:brush xml:id="br0">
      <inkml:brushProperty name="width" value="0.035" units="cm"/>
      <inkml:brushProperty name="height" value="0.035" units="cm"/>
      <inkml:brushProperty name="color" value="#00A0D7"/>
    </inkml:brush>
  </inkml:definitions>
  <inkml:trace contextRef="#ctx0" brushRef="#br0">7 37 3081 0 0,'-1'0'62'0'0,"1"0"1"0"0,0 0 0 0 0,-1 0-1 0 0,1 0 1 0 0,0 0 0 0 0,0 0-1 0 0,-1 0 1 0 0,1-1 0 0 0,0 1-1 0 0,-1 0 1 0 0,1 0 0 0 0,0 0-1 0 0,0-1 1 0 0,-1 1 0 0 0,1 0 0 0 0,0 0-1 0 0,0 0 1 0 0,0-1 0 0 0,-1 1-1 0 0,1 0 1 0 0,0 0 0 0 0,0-1-1 0 0,0 1 1 0 0,0 0 0 0 0,0-1-1 0 0,-1 1 1 0 0,1 0 0 0 0,0-1-1 0 0,0 1 1 0 0,0 0 0 0 0,0 0-1 0 0,0-1 1 0 0,0 1 0 0 0,0 0-1 0 0,0-1 1 0 0,0 1 0 0 0,0 0-1 0 0,0-1 1 0 0,0 1 0 0 0,1 0 0 0 0,-1-1-1 0 0,0 1 1 0 0,0 0 0 0 0,0 0-1 0 0,0-1 1 0 0,0 1 0 0 0,1 0-1 0 0,-1 0 1 0 0,0-1 0 0 0,0 1-1 0 0,0 0 1 0 0,1 0 0 0 0,-1-1-1 0 0,0 1 1 0 0,0 0 0 0 0,1 0-1 0 0,-1 0 1 0 0,29-6 834 0 0,40 8-928 0 0,-36 3 124 0 0,-3-1-889 0 0,54 3-1 0 0,-75-7 532 0 0,0-1-1 0 0,0 0 1 0 0,0 0 0 0 0,0 0-1 0 0,0-1 1 0 0,0-1 0 0 0,0 0-1 0 0,0 0 1 0 0,-1 0 0 0 0,11-7-1 0 0,-8 2 2793 0 0,-22 12-1004 0 0,-21 13-1024 0 0,25-13-824 0 0,0 2-1 0 0,1-1 0 0 0,0 1 1 0 0,0 0-1 0 0,0 0 0 0 0,1 0 1 0 0,0 1-1 0 0,0 0 0 0 0,0 0 1 0 0,1 0-1 0 0,0 1 0 0 0,1 0 1 0 0,0-1-1 0 0,-3 10 0 0 0,25-15 728 0 0,-1 0-1 0 0,1-1 1 0 0,20-2-1 0 0,-20 0-340 0 0,111 1-797 0 0,-118 1 655 0 0,1 0-1 0 0,-1 1 1 0 0,0 0-1 0 0,1 1 1 0 0,-1 0-1 0 0,-1 1 1 0 0,1 1-1 0 0,12 6 1 0 0,-22-10 75 0 0,0 0 1 0 0,0 0 0 0 0,0 0-1 0 0,0 0 1 0 0,0 1-1 0 0,-1-1 1 0 0,1 1 0 0 0,0-1-1 0 0,-1 1 1 0 0,1 0 0 0 0,-1 0-1 0 0,1-1 1 0 0,-1 1 0 0 0,0 0-1 0 0,0 0 1 0 0,0 0 0 0 0,0 1-1 0 0,0-1 1 0 0,-1 0-1 0 0,1 0 1 0 0,-1 0 0 0 0,1 0-1 0 0,-1 5 1 0 0,0-4 12 0 0,-1 1 0 0 0,1 0-1 0 0,-1-1 1 0 0,0 1 0 0 0,-1-1 0 0 0,1 1 0 0 0,-1-1 0 0 0,1 1-1 0 0,-1-1 1 0 0,0 0 0 0 0,0 0 0 0 0,-1 0 0 0 0,-2 3 0 0 0,-4 4 145 0 0,0-1 0 0 0,-1 0 0 0 0,0-1 0 0 0,0 0 0 0 0,-1 0 1 0 0,0-1-1 0 0,-14 7 0 0 0,14-10 31 0 0,1 1 0 0 0,-1-1 0 0 0,0-1 0 0 0,0 0 0 0 0,-19 3 1 0 0,29-6-188 0 0,-1 0 1 0 0,1 0-1 0 0,-1 0 1 0 0,0 0-1 0 0,1 0 1 0 0,-1 0-1 0 0,1-1 1 0 0,-1 1-1 0 0,1 0 1 0 0,-1-1-1 0 0,1 0 1 0 0,-1 1-1 0 0,1-1 1 0 0,-1 0 0 0 0,1 1-1 0 0,0-1 1 0 0,-1 0-1 0 0,1 0 1 0 0,-2-2-1 0 0,2 1-51 0 0,0 0-1 0 0,0-1 0 0 0,0 1 1 0 0,0 0-1 0 0,0 0 0 0 0,0-1 1 0 0,1 1-1 0 0,-1 0 1 0 0,1-1-1 0 0,0 1 0 0 0,0-1 1 0 0,0 1-1 0 0,0-1 0 0 0,0 1 1 0 0,0 0-1 0 0,1-1 1 0 0,0-2-1 0 0,12-43-1300 0 0,-3 26 659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9.675"/>
    </inkml:context>
    <inkml:brush xml:id="br0">
      <inkml:brushProperty name="width" value="0.035" units="cm"/>
      <inkml:brushProperty name="height" value="0.035" units="cm"/>
      <inkml:brushProperty name="color" value="#00A0D7"/>
    </inkml:brush>
  </inkml:definitions>
  <inkml:trace contextRef="#ctx0" brushRef="#br0">71 7 6593 0 0,'-10'-6'1041'0'0,"11"11"-323"0"0,2 7-916 0 0,-3-11 38 0 0,1 3 38 0 0,0-1-1 0 0,0 1 1 0 0,-1-1 0 0 0,1 1 0 0 0,-1 0 0 0 0,0-1 0 0 0,0 1-1 0 0,0-1 1 0 0,-1 1 0 0 0,1-1 0 0 0,-1 1 0 0 0,0-1 0 0 0,0 1-1 0 0,-2 3 1 0 0,-23 56-1465 0 0,18-43 1291 0 0,0-3 167 0 0,5-11 231 0 0,0 0 0 0 0,0 1-1 0 0,1-1 1 0 0,0 1 0 0 0,0-1 0 0 0,0 1-1 0 0,0 12 1 0 0,2-17-81 0 0,0 0 0 0 0,1 0 0 0 0,-1 0 1 0 0,1 0-1 0 0,0 0 0 0 0,-1 0 0 0 0,1 0 0 0 0,0-1 0 0 0,0 1 0 0 0,0 0 0 0 0,1-1 0 0 0,-1 1 1 0 0,0 0-1 0 0,1-1 0 0 0,-1 0 0 0 0,1 1 0 0 0,-1-1 0 0 0,1 0 0 0 0,-1 0 0 0 0,1 0 1 0 0,0 0-1 0 0,0 0 0 0 0,0 0 0 0 0,-1 0 0 0 0,1-1 0 0 0,0 1 0 0 0,0-1 0 0 0,0 1 0 0 0,0-1 1 0 0,0 0-1 0 0,0 1 0 0 0,3-2 0 0 0,6 2-80 0 0,-1 0 0 0 0,1-1 0 0 0,0-1 0 0 0,-1 0 0 0 0,1 0 0 0 0,-1-1 0 0 0,1 0 0 0 0,-1-1 0 0 0,11-5 0 0 0,87-39-811 0 0,-74 29 455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8:59.878"/>
    </inkml:context>
    <inkml:brush xml:id="br0">
      <inkml:brushProperty name="width" value="0.035" units="cm"/>
      <inkml:brushProperty name="height" value="0.035" units="cm"/>
      <inkml:brushProperty name="color" value="#00A0D7"/>
    </inkml:brush>
  </inkml:definitions>
  <inkml:trace contextRef="#ctx0" brushRef="#br0">55 0 1152 0 0,'-35'423'3797'0'0,"28"-369"-3391"0"0,1-13-93 0 0,2 1 1 0 0,1-1-1 0 0,4 50 0 0 0,-1-90-335 0 0,0 0-1 0 0,0 1 0 0 0,0-1 1 0 0,0 0-1 0 0,1 0 1 0 0,-1 0-1 0 0,0 1 1 0 0,0-1-1 0 0,1 0 1 0 0,-1 0-1 0 0,1 0 0 0 0,-1 0 1 0 0,1 0-1 0 0,0 0 1 0 0,-1 0-1 0 0,1 0 1 0 0,0 0-1 0 0,0 0 1 0 0,0 0-1 0 0,0 0 0 0 0,0 0 1 0 0,-1 0-1 0 0,1-1 1 0 0,1 1-1 0 0,-1 0 1 0 0,1 0-1 0 0,-1-1-42 0 0,1 0-1 0 0,0 0 1 0 0,-1 0 0 0 0,1 0-1 0 0,-1 0 1 0 0,1-1-1 0 0,-1 1 1 0 0,1 0 0 0 0,-1-1-1 0 0,1 1 1 0 0,-1-1 0 0 0,0 0-1 0 0,1 1 1 0 0,-1-1 0 0 0,0 0-1 0 0,1 0 1 0 0,-1 0-1 0 0,0 0 1 0 0,0 0 0 0 0,0 0-1 0 0,1-1 1 0 0,16-16-567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9:00.320"/>
    </inkml:context>
    <inkml:brush xml:id="br0">
      <inkml:brushProperty name="width" value="0.035" units="cm"/>
      <inkml:brushProperty name="height" value="0.035" units="cm"/>
      <inkml:brushProperty name="color" value="#00A0D7"/>
    </inkml:brush>
  </inkml:definitions>
  <inkml:trace contextRef="#ctx0" brushRef="#br0">0 1 3825 0 0,'34'69'513'0'0,"-26"-56"-231"0"0,-1 1 0 0 0,0-1-1 0 0,-1 1 1 0 0,-1 0 0 0 0,0 1 0 0 0,5 26 0 0 0,-10-41-259 0 0,0 1-1 0 0,0-1 1 0 0,0 1 0 0 0,0-1 0 0 0,0 1 0 0 0,0-1 0 0 0,0 1-1 0 0,0-1 1 0 0,0 0 0 0 0,0 1 0 0 0,0-1 0 0 0,0 1 0 0 0,-1-1-1 0 0,1 1 1 0 0,0-1 0 0 0,0 1 0 0 0,0-1 0 0 0,-1 0 0 0 0,1 1-1 0 0,0-1 1 0 0,0 1 0 0 0,-1-1 0 0 0,1 0 0 0 0,0 1 0 0 0,-1-1-1 0 0,1 0 1 0 0,-1 0 0 0 0,1 1 0 0 0,0-1 0 0 0,-1 0 0 0 0,1 0-1 0 0,-1 0 1 0 0,1 1 0 0 0,-1-1 0 0 0,1 0 0 0 0,0 0 0 0 0,-1 0 0 0 0,1 0-1 0 0,-1 0 1 0 0,1 0 0 0 0,-1 0 0 0 0,1 0 0 0 0,-1 0 0 0 0,1 0-1 0 0,-1 0 1 0 0,0 0 0 0 0,-27-12 1970 0 0,26 11-1905 0 0,1 0 0 0 0,0 0 1 0 0,-1 0-1 0 0,1 0 0 0 0,0 0 1 0 0,0 0-1 0 0,0 0 0 0 0,0 0 1 0 0,0-1-1 0 0,0 1 0 0 0,0 0 1 0 0,0-1-1 0 0,1 1 0 0 0,-1-1 1 0 0,0-1-1 0 0,1 2-107 0 0,0 0 1 0 0,0 0 0 0 0,0 1-1 0 0,1-1 1 0 0,-1 0-1 0 0,0 0 1 0 0,1 1-1 0 0,-1-1 1 0 0,1 0-1 0 0,-1 1 1 0 0,1-1-1 0 0,-1 1 1 0 0,1-1-1 0 0,-1 1 1 0 0,1-1-1 0 0,-1 1 1 0 0,1-1-1 0 0,0 1 1 0 0,-1-1-1 0 0,1 1 1 0 0,0 0-1 0 0,-1-1 1 0 0,1 1 0 0 0,0 0-1 0 0,0-1 1 0 0,-1 1-1 0 0,1 0 1 0 0,0 0-1 0 0,0 0 1 0 0,-1 0-1 0 0,1 0 1 0 0,0 0-1 0 0,0 0 1 0 0,0 0-1 0 0,1 0 1 0 0,6-1-361 0 0,0 1 0 0 0,0-1 1 0 0,1 1-1 0 0,-1 1 0 0 0,0 0 0 0 0,1 0 0 0 0,-1 0 1 0 0,0 1-1 0 0,0 1 0 0 0,0-1 0 0 0,11 6 1 0 0,-15-6 328 0 0,-1 0 1 0 0,1 1-1 0 0,-1-1 1 0 0,0 1 0 0 0,0-1-1 0 0,0 1 1 0 0,0 0-1 0 0,0 0 1 0 0,-1 1 0 0 0,1-1-1 0 0,-1 0 1 0 0,0 1 0 0 0,0-1-1 0 0,0 1 1 0 0,0 0-1 0 0,-1 0 1 0 0,0 0 0 0 0,0 0-1 0 0,0 0 1 0 0,0 0-1 0 0,0 0 1 0 0,-1 0 0 0 0,1 0-1 0 0,-1 0 1 0 0,-1 5 0 0 0,-1 11 227 0 0,-1 1 0 0 0,0-1 1 0 0,-2 0-1 0 0,0 0 1 0 0,-1-1-1 0 0,-2 0 1 0 0,0 0-1 0 0,0 0 1 0 0,-2-1-1 0 0,0 0 1 0 0,-1-1-1 0 0,-1 0 0 0 0,-1-1 1 0 0,0 0-1 0 0,-17 15 1 0 0,29-30-140 0 0,0 0 0 0 0,0 0-1 0 0,0 0 1 0 0,-1 0 0 0 0,1 0 0 0 0,0 0 0 0 0,0 0 0 0 0,-1-1 0 0 0,1 1-1 0 0,0 0 1 0 0,-1-1 0 0 0,1 1 0 0 0,-1-1 0 0 0,1 0 0 0 0,-1 1 0 0 0,1-1 0 0 0,-1 0-1 0 0,1 0 1 0 0,-1 0 0 0 0,1 0 0 0 0,-1 0 0 0 0,1 0 0 0 0,-3-1 0 0 0,3 1-51 0 0,0-1 1 0 0,-1 0 0 0 0,1-1 0 0 0,0 1 0 0 0,0 0 0 0 0,0 0 0 0 0,0 0 0 0 0,0 0-1 0 0,0-1 1 0 0,1 1 0 0 0,-1-1 0 0 0,0 1 0 0 0,1 0 0 0 0,-1-1 0 0 0,1 1-1 0 0,-1-1 1 0 0,1 1 0 0 0,-1-3 0 0 0,0-10-470 0 0,0 0 0 0 0,0-1 1 0 0,3-23-1 0 0,-2 34 345 0 0,3-30-721 0 0,0-1-50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19:00.491"/>
    </inkml:context>
    <inkml:brush xml:id="br0">
      <inkml:brushProperty name="width" value="0.035" units="cm"/>
      <inkml:brushProperty name="height" value="0.035" units="cm"/>
      <inkml:brushProperty name="color" value="#00A0D7"/>
    </inkml:brush>
  </inkml:definitions>
  <inkml:trace contextRef="#ctx0" brushRef="#br0">1 260 2385 0 0,'0'-1'30'0'0,"0"1"0"0"0,1-1 1 0 0,-1 1-1 0 0,0-1 1 0 0,1 1-1 0 0,-1-1 0 0 0,0 1 1 0 0,1-1-1 0 0,-1 1 1 0 0,1-1-1 0 0,-1 1 1 0 0,1 0-1 0 0,-1-1 0 0 0,1 1 1 0 0,-1 0-1 0 0,1-1 1 0 0,-1 1-1 0 0,1 0 1 0 0,-1 0-1 0 0,1-1 0 0 0,-1 1 1 0 0,1 0-1 0 0,0 0 1 0 0,-1 0-1 0 0,1 0 1 0 0,-1 0-1 0 0,1 0 0 0 0,0 0 1 0 0,-1 0-1 0 0,1 0 1 0 0,-1 0-1 0 0,1 0 1 0 0,0 0-1 0 0,-1 0 0 0 0,1 0 1 0 0,-1 1-1 0 0,1-1 1 0 0,-1 0-1 0 0,1 0 1 0 0,0 1-1 0 0,-1-1 0 0 0,1 0 1 0 0,-1 1-1 0 0,0-1 1 0 0,2 1-1 0 0,37 24 1358 0 0,-17-10-767 0 0,-4-6-168 0 0,1-1-1 0 0,0-1 0 0 0,0 0 1 0 0,0-1-1 0 0,1-2 0 0 0,0 0 1 0 0,40 3-1 0 0,-28-6-74 0 0,-1-2 1 0 0,1-1-1 0 0,0-1 0 0 0,46-12 1 0 0,-11-3-245 0 0,-2-4 1 0 0,-1-2-1 0 0,0-3 0 0 0,59-36 1 0 0,102-67-3038 0 0,-156 87 1784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6.684"/>
    </inkml:context>
    <inkml:brush xml:id="br0">
      <inkml:brushProperty name="width" value="0.035" units="cm"/>
      <inkml:brushProperty name="height" value="0.035" units="cm"/>
      <inkml:brushProperty name="color" value="#FF0066"/>
    </inkml:brush>
  </inkml:definitions>
  <inkml:trace contextRef="#ctx0" brushRef="#br0">0 185 1152 0 0,'4'-4'106'0'0,"0"0"-1"0"0,1 0 1 0 0,-1 0-1 0 0,1 1 1 0 0,0-1-1 0 0,0 1 1 0 0,8-4-1 0 0,5-4 384 0 0,-1-1 59 0 0,19-14 1746 0 0,76-40 1 0 0,-99 59-2056 0 0,1 1 0 0 0,1 1 1 0 0,-1 1-1 0 0,1 0 0 0 0,0 0 0 0 0,0 2 0 0 0,0 0 1 0 0,0 0-1 0 0,24 2 0 0 0,34 7 444 0 0,134 32 1 0 0,29 3-262 0 0,-35-24-1305 0 0,269-10 0 0 0,-442-10-2793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1:40.881"/>
    </inkml:context>
    <inkml:brush xml:id="br0">
      <inkml:brushProperty name="width" value="0.035" units="cm"/>
      <inkml:brushProperty name="height" value="0.035" units="cm"/>
      <inkml:brushProperty name="color" value="#00A0D7"/>
    </inkml:brush>
  </inkml:definitions>
  <inkml:trace contextRef="#ctx0" brushRef="#br0">659 171 2529 0 0,'-20'8'115'0'0,"0"1"-1"0"0,0 1 1 0 0,1 1 0 0 0,0 0 0 0 0,-17 15 0 0 0,-30 18-68 0 0,-53 6 628 0 0,116-49-502 0 0,1 2 0 0 0,-1-1 0 0 0,0 0 1 0 0,1 1-1 0 0,-1-1 0 0 0,1 1 1 0 0,0-1-1 0 0,0 1 0 0 0,0 0 1 0 0,0 0-1 0 0,0 0 0 0 0,1 0 1 0 0,-2 5-1 0 0,-16 49 288 0 0,15-39-268 0 0,-13 37-171 0 0,-7 17-33 0 0,3 2 0 0 0,4 1 1 0 0,-9 85-1 0 0,25-158 7 0 0,1 0 0 0 0,0 0 0 0 0,0 1 0 0 0,0-1 0 0 0,0 0 0 0 0,0 0 1 0 0,0 0-1 0 0,0 0 0 0 0,1 0 0 0 0,-1 0 0 0 0,1 0 0 0 0,0 0 0 0 0,0 0 0 0 0,1 3 0 0 0,-1-4-1 0 0,-1-1-1 0 0,1 1 1 0 0,0-1-1 0 0,-1 0 1 0 0,1 1-1 0 0,-1-1 1 0 0,1 0-1 0 0,0 1 1 0 0,-1-1-1 0 0,1 0 1 0 0,0 0-1 0 0,0 0 1 0 0,-1 1-1 0 0,1-1 1 0 0,0 0 0 0 0,-1 0-1 0 0,1 0 1 0 0,0 0-1 0 0,0 0 1 0 0,-1-1-1 0 0,1 1 1 0 0,0 0-1 0 0,0 0 1 0 0,-1 0-1 0 0,1 0 1 0 0,0-1-1 0 0,0 1 1 0 0,7-5-37 0 0,-1 1 1 0 0,0-1-1 0 0,0 0 0 0 0,0 0 1 0 0,8-9-1 0 0,116-117 225 0 0,24-22 301 0 0,303-254 48 0 0,-309 282-902 0 0,-57 50-400 0 0,-164 112 786 0 0,36-9 293 0 0,1 1 0 0 0,2 2-1 0 0,-42 48 1 0 0,-81 118 381 0 0,104-129-482 0 0,-655 881 1161 0 0,685-922-1119 0 0,16-20-108 0 0,0 0-1 0 0,0 1 1 0 0,0-1 0 0 0,1 1-1 0 0,0 0 1 0 0,1 1 0 0 0,0-1 0 0 0,0 1-1 0 0,-3 10 1 0 0,7-18-110 0 0,0 0 0 0 0,0 0-1 0 0,0 0 1 0 0,0 0 0 0 0,0-1-1 0 0,1 1 1 0 0,-1 0 0 0 0,0 0 0 0 0,0 0-1 0 0,1-1 1 0 0,-1 1 0 0 0,1 0-1 0 0,-1 0 1 0 0,0-1 0 0 0,1 1 0 0 0,-1 0-1 0 0,1-1 1 0 0,0 1 0 0 0,-1-1 0 0 0,1 1-1 0 0,-1-1 1 0 0,1 1 0 0 0,0-1-1 0 0,0 1 1 0 0,-1-1 0 0 0,1 1 0 0 0,0-1-1 0 0,0 0 1 0 0,-1 0 0 0 0,1 1-1 0 0,0-1 1 0 0,0 0 0 0 0,0 0 0 0 0,-1 0-1 0 0,1 0 1 0 0,0 0 0 0 0,0 0-1 0 0,0 0 1 0 0,0 0 0 0 0,-1 0 0 0 0,1 0-1 0 0,0 0 1 0 0,0 0 0 0 0,0-1-1 0 0,-1 1 1 0 0,1 0 0 0 0,1-1 0 0 0,40-12-53 0 0,-3-10-54 0 0,-1-2-1 0 0,-2-1 1 0 0,0-2 0 0 0,-2-1-1 0 0,38-43 1 0 0,31-24 135 0 0,69-48 0 0 0,133-121-659 0 0,-269 228 418 0 0,-23 22 54 0 0,0 1 0 0 0,1 0 0 0 0,1 1 0 0 0,0 0 0 0 0,1 2 0 0 0,31-18 0 0 0,-42 31-398 0 0,-7 10 241 0 0,-12 21 115 0 0,9-22 123 0 0,-106 303 158 0 0,94-253-76 0 0,3 1 0 0 0,2 0 0 0 0,-4 80 0 0 0,15-133-38 0 0,1 42-34 0 0,-1-49 35 0 0,1 0 0 0 0,0 0 0 0 0,1-1 0 0 0,-1 1-1 0 0,0 0 1 0 0,0 0 0 0 0,1 0 0 0 0,-1-1 0 0 0,1 1-1 0 0,0 0 1 0 0,-1-1 0 0 0,1 1 0 0 0,0 0 0 0 0,0-1 0 0 0,0 1-1 0 0,0-1 1 0 0,0 1 0 0 0,0-1 0 0 0,0 0 0 0 0,1 0-1 0 0,1 2 1 0 0,-1-2-8 0 0,0-1 0 0 0,0 0 0 0 0,0 0 0 0 0,0 0 0 0 0,-1-1 0 0 0,1 1 0 0 0,0 0 0 0 0,0-1 0 0 0,0 1 0 0 0,0-1 0 0 0,-1 1 1 0 0,1-1-1 0 0,0 0 0 0 0,-1 0 0 0 0,1 0 0 0 0,0 0 0 0 0,-1 0 0 0 0,1 0 0 0 0,1-2 0 0 0,35-32-300 0 0,-27 25 229 0 0,411-366-2057 0 0,-258 233 497 0 0,-142 123 1391 0 0,175-141-1780 0 0,-200 165 2160 0 0,0-1-1 0 0,0 1 0 0 0,0 1 1 0 0,0-1-1 0 0,1 0 0 0 0,-1 1 0 0 0,1-1 1 0 0,-3 10-1 0 0,-19 60 660 0 0,10-30-403 0 0,-192 405-783 0 0,180-398 312 0 0,-42 78-217 0 0,-124 175 0 0 0,133-224 257 0 0,-4-2 0 0 0,-3-3 1 0 0,-79 69-1 0 0,134-134 96 0 0,-46 36-58 0 0,54-43 58 0 0,0-1 0 0 0,-1 0-1 0 0,0 0 1 0 0,1 0 0 0 0,-1 0-1 0 0,0 0 1 0 0,0-1-1 0 0,0 0 1 0 0,0 0 0 0 0,0 0-1 0 0,0 0 1 0 0,0-1 0 0 0,-8 0-1 0 0,12 0-19 0 0,-1 0 0 0 0,0 0-1 0 0,1 0 1 0 0,-1 0-1 0 0,1 0 1 0 0,-1-1 0 0 0,0 1-1 0 0,1 0 1 0 0,-1-1 0 0 0,1 1-1 0 0,-1 0 1 0 0,1-1 0 0 0,-1 1-1 0 0,1-1 1 0 0,-1 1 0 0 0,1-1-1 0 0,-1 1 1 0 0,1-1 0 0 0,-1 1-1 0 0,1-1 1 0 0,0 1 0 0 0,-1-1-1 0 0,1 1 1 0 0,0-1-1 0 0,0 0 1 0 0,-1 1 0 0 0,1-1-1 0 0,0 0 1 0 0,0 1 0 0 0,0-1-1 0 0,0 0 1 0 0,0 1 0 0 0,0-1-1 0 0,0 1 1 0 0,0-1 0 0 0,0 0-1 0 0,0 1 1 0 0,0-1 0 0 0,0 0-1 0 0,1 1 1 0 0,-1-1 0 0 0,0 0-1 0 0,1 0 1 0 0,13-31 690 0 0,-13 30-656 0 0,36-59 820 0 0,61-78 0 0 0,-14 35-4159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1:41.814"/>
    </inkml:context>
    <inkml:brush xml:id="br0">
      <inkml:brushProperty name="width" value="0.035" units="cm"/>
      <inkml:brushProperty name="height" value="0.035" units="cm"/>
      <inkml:brushProperty name="color" value="#00A0D7"/>
    </inkml:brush>
  </inkml:definitions>
  <inkml:trace contextRef="#ctx0" brushRef="#br0">1122 342 8410 0 0,'-17'-7'393'0'0,"12"4"-359"0"0,-1 0-1 0 0,1 1 0 0 0,-1 0 0 0 0,0 0 0 0 0,0 0 0 0 0,1 0 0 0 0,-1 1 0 0 0,0 0 0 0 0,-1 0 0 0 0,-7 1 0 0 0,10 2-239 0 0,1 1-1 0 0,0 0 0 0 0,0 0 1 0 0,1 0-1 0 0,-1 0 1 0 0,1 0-1 0 0,-1 1 0 0 0,1-1 1 0 0,0 1-1 0 0,0 0 1 0 0,1 0-1 0 0,-3 6 0 0 0,-2 4-429 0 0,1-6 168 0 0,0 0 0 0 0,0 0-1 0 0,-1-1 1 0 0,0 0 0 0 0,0 0 0 0 0,-1 0-1 0 0,1-1 1 0 0,-2 0 0 0 0,-12 9 0 0 0,-7 1 851 0 0,-46 20 0 0 0,44-23 840 0 0,-38 23 1 0 0,18-1 48 0 0,1 2 1 0 0,2 2 0 0 0,-69 74-1 0 0,-104 152-502 0 0,-18 20-540 0 0,228-272 754 0 0,26-21-138 0 0,28-22-157 0 0,153-149-81 0 0,-73 61-738 0 0,21-14-9 0 0,465-376-2623 0 0,-552 467 2216 0 0,-3-3 0 0 0,-1-2 0 0 0,-2-3 0 0 0,-3-1 0 0 0,57-74 0 0 0,-95 107 1090 0 0,-19 23 1181 0 0,-21 28 93 0 0,-86 162-108 0 0,15-24-1930 0 0,-117 166-270 0 0,-284 341 1 0 0,396-571 828 0 0,64-68 674 0 0,-47 59 1 0 0,86-99-977 0 0,1 1 0 0 0,-1-1 1 0 0,1 1-1 0 0,-1-1 0 0 0,1 1 1 0 0,-1-1-1 0 0,1 1 0 0 0,0-1 1 0 0,-1 1-1 0 0,1-1 0 0 0,-1 1 0 0 0,1 0 1 0 0,0-1-1 0 0,0 1 0 0 0,-1 0 1 0 0,1-1-1 0 0,0 1 0 0 0,0 0 1 0 0,0-1-1 0 0,0 1 0 0 0,0 0 1 0 0,0-1-1 0 0,0 1 0 0 0,0 0 1 0 0,0-1-1 0 0,0 1 0 0 0,0 1 1 0 0,18-4 412 0 0,27-22-312 0 0,40-42-526 0 0,-2-3-1 0 0,86-95 0 0 0,75-64-405 0 0,295-215-1728 0 0,-367 317 1056 0 0,-55 45-479 0 0,-220 132 1030 0 0,56-18 1448 0 0,2 1 1 0 0,-70 68-1 0 0,-71 96 859 0 0,34-33-683 0 0,135-147-627 0 0,-235 245 1030 0 0,177-177-139 0 0,-76 114-1 0 0,146-193-839 0 0,0 1 1 0 0,0-1-1 0 0,1 1 0 0 0,1 1 0 0 0,-4 8 1 0 0,7-17-128 0 0,-1 1 0 0 0,1 0 1 0 0,0 0-1 0 0,0 0 0 0 0,0-1 1 0 0,0 1-1 0 0,0 0 0 0 0,0 0 1 0 0,0 0-1 0 0,0-1 0 0 0,0 1 1 0 0,0 0-1 0 0,0 0 0 0 0,0 0 1 0 0,0-1-1 0 0,1 1 0 0 0,-1 0 1 0 0,0 0-1 0 0,1-1 0 0 0,-1 1 1 0 0,0 0-1 0 0,1-1 0 0 0,-1 1 1 0 0,1 0-1 0 0,0 0 0 0 0,1 0-37 0 0,-1-1 0 0 0,1 1 0 0 0,0-1 1 0 0,0 1-1 0 0,-1-1 0 0 0,1 0 0 0 0,0 0 0 0 0,0 0 0 0 0,0 0 0 0 0,-1 0 0 0 0,1 0 0 0 0,0 0 1 0 0,0-1-1 0 0,-1 1 0 0 0,1-1 0 0 0,0 1 0 0 0,2-2 0 0 0,10-3-327 0 0,-1-1 1 0 0,1-1-1 0 0,-1 0 1 0 0,-1 0-1 0 0,1-1 0 0 0,20-18 1 0 0,68-70-1482 0 0,-48 43 669 0 0,31-26-2176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1:42.719"/>
    </inkml:context>
    <inkml:brush xml:id="br0">
      <inkml:brushProperty name="width" value="0.035" units="cm"/>
      <inkml:brushProperty name="height" value="0.035" units="cm"/>
      <inkml:brushProperty name="color" value="#00A0D7"/>
    </inkml:brush>
  </inkml:definitions>
  <inkml:trace contextRef="#ctx0" brushRef="#br0">939 19 6593 0 0,'-1'0'-1'0'0,"1"-1"-1"0"0,0 0 0 0 0,0 1 0 0 0,0-1 0 0 0,0 1 0 0 0,0-1 0 0 0,0 0 0 0 0,0 1 1 0 0,0-1-1 0 0,0 0 0 0 0,0 1 0 0 0,0-1 0 0 0,0 1 0 0 0,1-1 0 0 0,-1 0 1 0 0,0 1-1 0 0,0-1 0 0 0,1 1 0 0 0,-1-1 0 0 0,0 1 0 0 0,1-1 0 0 0,-1 1 1 0 0,0-1-1 0 0,1 1 0 0 0,-1-1 0 0 0,1 1 0 0 0,-1 0 0 0 0,1-1 0 0 0,-1 1 0 0 0,1 0 1 0 0,-1-1-1 0 0,1 1 0 0 0,-1 0 0 0 0,1-1 0 0 0,0 1 0 0 0,-1 0 0 0 0,1 0 1 0 0,-1 0-1 0 0,1 0 0 0 0,0 0 0 0 0,-1 0 0 0 0,1 0 0 0 0,0 0 0 0 0,-1 0 0 0 0,1 0 1 0 0,-1 0-1 0 0,1 0 0 0 0,0 0 0 0 0,-1 0 0 0 0,1 0 0 0 0,-1 1 0 0 0,1-1 1 0 0,0 0-1 0 0,-1 0 0 0 0,1 1 0 0 0,-1-1 0 0 0,1 0 0 0 0,-1 1 0 0 0,1-1 0 0 0,-1 1 1 0 0,1-1-1 0 0,-1 0 0 0 0,1 2 0 0 0,4 1-261 0 0,-1 1 0 0 0,0-1 1 0 0,0 1-1 0 0,0 0 0 0 0,0 0 0 0 0,4 6 0 0 0,-4-2 145 0 0,-1-1 0 0 0,0 1 0 0 0,0 0-1 0 0,-1 0 1 0 0,0 1 0 0 0,0-1-1 0 0,-1 0 1 0 0,0 1 0 0 0,0-1 0 0 0,-1 0-1 0 0,0 1 1 0 0,-1-1 0 0 0,0 1 0 0 0,-2 10-1 0 0,-3 6-210 0 0,0 0 0 0 0,-2 0 0 0 0,-14 33 0 0 0,2-17 383 0 0,-1 0 0 0 0,-2-2 0 0 0,-33 44 0 0 0,-96 103 366 0 0,62-78-215 0 0,15-14 334 0 0,-131 156 1412 0 0,145-182-984 0 0,-103 89 0 0 0,160-154-908 0 0,-4 5 156 0 0,0-1 0 0 0,0-1 0 0 0,-1 1 0 0 0,1-1 0 0 0,-1-1 0 0 0,0 0 0 0 0,-1 0 0 0 0,0-1 0 0 0,-11 4 0 0 0,95-50 4026 0 0,38-33-4674 0 0,105-92 0 0 0,6-5-172 0 0,302-195-1272 0 0,-298 220 108 0 0,-122 82 404 0 0,-97 60 1196 0 0,-3 2 76 0 0,1 0 0 0 0,-1 0 0 0 0,0-1 0 0 0,0 0 0 0 0,0 0 0 0 0,0 0 0 0 0,-1 0 0 0 0,0-1 0 0 0,0 0 0 0 0,5-7 0 0 0,-10 8 1112 0 0,-6 8 199 0 0,-7 7 430 0 0,-65 91 1389 0 0,-93 147-3597 0 0,-309 529 382 0 0,478-774 235 0 0,1 1 1 0 0,0-1-1 0 0,0 0 0 0 0,0 1 1 0 0,0 0-1 0 0,1-1 0 0 0,-1 1 1 0 0,1 0-1 0 0,0 7 0 0 0,1-11-33 0 0,0-1-1 0 0,0 1 1 0 0,0-1 0 0 0,0 1-1 0 0,0 0 1 0 0,1-1 0 0 0,-1 1-1 0 0,0-1 1 0 0,0 1 0 0 0,1-1-1 0 0,-1 1 1 0 0,0-1 0 0 0,1 1-1 0 0,-1-1 1 0 0,0 0 0 0 0,1 1-1 0 0,-1-1 1 0 0,1 1 0 0 0,-1-1-1 0 0,1 0 1 0 0,-1 1-1 0 0,0-1 1 0 0,1 0 0 0 0,0 0-1 0 0,-1 1 1 0 0,1-1 0 0 0,-1 0-1 0 0,1 0 1 0 0,0 0 0 0 0,2 1 17 0 0,0-1-1 0 0,0 0 1 0 0,0-1 0 0 0,0 1 0 0 0,0 0 0 0 0,0-1 0 0 0,0 0 0 0 0,0 0-1 0 0,4-1 1 0 0,12-5 14 0 0,1-2 0 0 0,-2 0-1 0 0,1-1 1 0 0,-1-1 0 0 0,-1-1 0 0 0,19-16-1 0 0,96-95-219 0 0,-67 60 74 0 0,152-132-395 0 0,154-152-1074 0 0,-272 242 825 0 0,85-93-668 0 0,-182 195 1387 0 0,1 0 1 0 0,-1 0-1 0 0,0 0 0 0 0,1 0 0 0 0,-2 0 0 0 0,1-1 0 0 0,0 1 0 0 0,-1-1 0 0 0,1 1 0 0 0,-1-1 0 0 0,0 1 1 0 0,1-7-1 0 0,-2 10 22 0 0,0-1 1 0 0,0 0 0 0 0,0 0 0 0 0,0 0 0 0 0,-1 1-1 0 0,1-1 1 0 0,0 0 0 0 0,0 0 0 0 0,0 1 0 0 0,-1-1-1 0 0,1 0 1 0 0,-1 1 0 0 0,1-1 0 0 0,0 0 0 0 0,-1 1-1 0 0,1-1 1 0 0,-1 0 0 0 0,1 1 0 0 0,-1-1 0 0 0,0 1 0 0 0,1-1-1 0 0,-1 1 1 0 0,0-1 0 0 0,-1 0 23 0 0,-1 0 1 0 0,1 1-1 0 0,0-1 1 0 0,0 0-1 0 0,-1 1 0 0 0,1 0 1 0 0,0-1-1 0 0,-1 1 1 0 0,1 0-1 0 0,0 0 0 0 0,-4 1 1 0 0,-11 2 329 0 0,1 0 0 0 0,0 1 0 0 0,0 1 0 0 0,0 1 0 0 0,1 0 1 0 0,-1 1-1 0 0,1 1 0 0 0,1 0 0 0 0,0 1 0 0 0,-20 16 0 0 0,-12 12 141 0 0,-65 68-1 0 0,-73 89-282 0 0,8 8-1 0 0,-164 248 0 0 0,275-357-218 0 0,20-31-62 0 0,-66 125-1 0 0,110-185 38 0 0,0 0 1 0 0,0 0-1 0 0,0 0 0 0 0,0 0 0 0 0,0 0 0 0 0,1 0 0 0 0,-1 0 0 0 0,1 1 1 0 0,0-1-1 0 0,-1 0 0 0 0,1 0 0 0 0,0 0 0 0 0,0 1 0 0 0,0-1 0 0 0,1 2 1 0 0,0-3-129 0 0,-1 0 0 0 0,1 0 0 0 0,0 0 1 0 0,0 0-1 0 0,-1 0 0 0 0,1 0 1 0 0,0 0-1 0 0,0 0 0 0 0,0-1 1 0 0,0 1-1 0 0,0 0 0 0 0,0-1 0 0 0,0 1 1 0 0,0-1-1 0 0,0 1 0 0 0,1-1 1 0 0,-1 1-1 0 0,0-1 0 0 0,0 0 1 0 0,0 0-1 0 0,1 1 0 0 0,-1-1 0 0 0,0 0 1 0 0,0 0-1 0 0,0 0 0 0 0,2-1 1 0 0,28 0-4430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1:43.691"/>
    </inkml:context>
    <inkml:brush xml:id="br0">
      <inkml:brushProperty name="width" value="0.035" units="cm"/>
      <inkml:brushProperty name="height" value="0.035" units="cm"/>
      <inkml:brushProperty name="color" value="#00A0D7"/>
    </inkml:brush>
  </inkml:definitions>
  <inkml:trace contextRef="#ctx0" brushRef="#br0">843 631 3081 0 0,'-160'90'-616'0'0,"-77"40"3209"0"0,109-71-833 0 0,69-34-43 0 0,1 2 1 0 0,2 3 0 0 0,-68 48-1 0 0,104-60-456 0 0,20-18-1245 0 0,0 0-1 0 0,0 0 1 0 0,0 0-1 0 0,0 0 1 0 0,1-1 0 0 0,-1 1-1 0 0,0 0 1 0 0,0 0-1 0 0,0 0 1 0 0,0 0-1 0 0,0 0 1 0 0,0 0 0 0 0,0 0-1 0 0,1 0 1 0 0,-1 0-1 0 0,0 0 1 0 0,0 0-1 0 0,0 0 1 0 0,0 0 0 0 0,0 0-1 0 0,0 0 1 0 0,0 0-1 0 0,1 0 1 0 0,-1 0 0 0 0,0 0-1 0 0,0 0 1 0 0,0 1-1 0 0,0-1 1 0 0,0 0-1 0 0,0 0 1 0 0,0 0 0 0 0,0 0-1 0 0,0 0 1 0 0,1 0-1 0 0,-1 0 1 0 0,0 0-1 0 0,0 0 1 0 0,0 0 0 0 0,0 0-1 0 0,0 1 1 0 0,0-1-1 0 0,0 0 1 0 0,0 0-1 0 0,0 0 1 0 0,0 0 0 0 0,0 0-1 0 0,0 0 1 0 0,0 0-1 0 0,0 1 1 0 0,0-1 0 0 0,0 0-1 0 0,0 0 1 0 0,0 0-1 0 0,0 0 1 0 0,0 0-1 0 0,0 0 1 0 0,0 0 0 0 0,0 1-1 0 0,0-1 1 0 0,0 0-1 0 0,0 0 1 0 0,0 0-1 0 0,0 0 1 0 0,0 0 0 0 0,0 0-1 0 0,41-21 250 0 0,45-49-773 0 0,-2-4 0 0 0,110-126 0 0 0,-107 106 484 0 0,144-121 0 0 0,-221 208 6 0 0,22-20-194 0 0,1 2-1 0 0,2 1 1 0 0,66-35 0 0 0,-100 59 182 0 0,0-1 0 0 0,-1 1 0 0 0,1-1 1 0 0,0 1-1 0 0,0 0 0 0 0,-1 0 0 0 0,1-1 0 0 0,0 1 0 0 0,0 0 1 0 0,0 0-1 0 0,0 0 0 0 0,0 0 0 0 0,-1 0 0 0 0,1 0 1 0 0,0 0-1 0 0,0 0 0 0 0,0 0 0 0 0,0 0 0 0 0,-1 0 0 0 0,1 0 1 0 0,0 1-1 0 0,0-1 0 0 0,0 0 0 0 0,-1 1 0 0 0,1-1 0 0 0,0 1 1 0 0,0-1-1 0 0,-1 1 0 0 0,1-1 0 0 0,0 1 0 0 0,-1-1 0 0 0,2 2 1 0 0,-1 0 9 0 0,0 0 0 0 0,0 0 0 0 0,-1 1 0 0 0,1-1 0 0 0,0 0 0 0 0,-1 1 0 0 0,1-1 0 0 0,-1 1 0 0 0,0-1 0 0 0,0 1 0 0 0,0 3 0 0 0,-2 12 128 0 0,0 1 1 0 0,-7 25-1 0 0,7-37-103 0 0,-17 68 509 0 0,-50 126-1 0 0,-48 64 28 0 0,5-15-175 0 0,106-234-341 0 0,-20 56 77 0 0,24-69-85 0 0,1 1 1 0 0,1 0-1 0 0,-1 0 0 0 0,0 0 0 0 0,1 0 0 0 0,0 0 0 0 0,0-1 0 0 0,0 1 1 0 0,0 0-1 0 0,1 0 0 0 0,0 0 0 0 0,0 0 0 0 0,0-1 0 0 0,0 1 0 0 0,3 6 1 0 0,-3-8-9 0 0,1 0 1 0 0,0-1-1 0 0,-1 1 1 0 0,1-1-1 0 0,0 1 1 0 0,0-1 0 0 0,0 0-1 0 0,0 0 1 0 0,0 0-1 0 0,0 0 1 0 0,1 0 0 0 0,-1 0-1 0 0,0 0 1 0 0,0-1-1 0 0,1 1 1 0 0,-1-1-1 0 0,0 0 1 0 0,1 1 0 0 0,-1-1-1 0 0,0 0 1 0 0,1-1-1 0 0,-1 1 1 0 0,0 0-1 0 0,1-1 1 0 0,-1 1 0 0 0,0-1-1 0 0,0 0 1 0 0,3 0-1 0 0,10-4 6 0 0,-1-1 0 0 0,28-13-1 0 0,-41 18-11 0 0,47-26 0 0 0,-1-3 0 0 0,-1-1-1 0 0,53-48 1 0 0,117-125-5 0 0,-125 114 3 0 0,-43 44-19 0 0,576-594-973 0 0,-579 591 680 0 0,-19 21-270 0 0,27-39 0 0 0,-51 66 533 0 0,-1-1 0 0 0,0 1 0 0 0,0 0 0 0 0,0-1 0 0 0,-1 1 0 0 0,1-1 0 0 0,0 1 0 0 0,0-1 0 0 0,-1 1 0 0 0,1-1 0 0 0,-1 0 0 0 0,0 1 0 0 0,1-1 0 0 0,-1 0 0 0 0,0 1 0 0 0,0-4 0 0 0,0 4 21 0 0,-1 1-1 0 0,1-1 1 0 0,0 1 0 0 0,-1-1-1 0 0,1 1 1 0 0,-1-1 0 0 0,1 1-1 0 0,-1-1 1 0 0,1 1 0 0 0,-1 0-1 0 0,1-1 1 0 0,-1 1 0 0 0,1-1-1 0 0,-1 1 1 0 0,1 0 0 0 0,-1 0-1 0 0,0-1 1 0 0,1 1 0 0 0,-1 0-1 0 0,0 0 1 0 0,1 0 0 0 0,-1 0-1 0 0,0 0 1 0 0,1 0 0 0 0,-1 0-1 0 0,0 0 1 0 0,0 0 0 0 0,-7 0-88 0 0,1 1 1 0 0,0 1-1 0 0,0-1 1 0 0,0 1-1 0 0,0 0 1 0 0,-8 4-1 0 0,-14 9 250 0 0,0 0 0 0 0,1 2 0 0 0,1 1 0 0 0,1 1 0 0 0,0 2 0 0 0,-27 27 0 0 0,-130 156 1308 0 0,131-142-1388 0 0,-361 460 826 0 0,288-346-493 0 0,-81 126 661 0 0,201-294-963 0 0,0 0-1 0 0,1 0 0 0 0,0 1 0 0 0,1-1 1 0 0,-5 17-1 0 0,8-24-69 0 0,0 0 0 0 0,-1 1 1 0 0,1-1-1 0 0,0 0 0 0 0,0 1 0 0 0,0-1 0 0 0,0 0 1 0 0,0 1-1 0 0,1-1 0 0 0,-1 0 0 0 0,0 1 0 0 0,1-1 0 0 0,-1 0 1 0 0,1 0-1 0 0,-1 1 0 0 0,1-1 0 0 0,-1 0 0 0 0,1 0 1 0 0,1 2-1 0 0,-1-2-4 0 0,1 0 0 0 0,-1 0 1 0 0,1 0-1 0 0,-1-1 0 0 0,1 1 0 0 0,0 0 0 0 0,-1-1 1 0 0,1 1-1 0 0,0-1 0 0 0,-1 0 0 0 0,1 0 1 0 0,0 1-1 0 0,0-1 0 0 0,-1 0 0 0 0,1 0 1 0 0,0 0-1 0 0,0-1 0 0 0,-1 1 0 0 0,3-1 1 0 0,6-1-144 0 0,-1-1 1 0 0,0 0-1 0 0,1 0 1 0 0,-1-1 0 0 0,-1 0-1 0 0,1 0 1 0 0,-1-1 0 0 0,0-1-1 0 0,12-8 1 0 0,9-11-1059 0 0,28-30 0 0 0,-39 37 567 0 0,56-59-4028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03.899"/>
    </inkml:context>
    <inkml:brush xml:id="br0">
      <inkml:brushProperty name="width" value="0.035" units="cm"/>
      <inkml:brushProperty name="height" value="0.035" units="cm"/>
      <inkml:brushProperty name="color" value="#004F8B"/>
    </inkml:brush>
  </inkml:definitions>
  <inkml:trace contextRef="#ctx0" brushRef="#br0">71 4199 776 0 0,'-3'-4'14'0'0,"0"0"0"0"0,0-1 0 0 0,0 1-1 0 0,1-1 1 0 0,-1 0 0 0 0,1 0 0 0 0,1 0-1 0 0,-1 0 1 0 0,1 0 0 0 0,-1 0 0 0 0,2 0 0 0 0,-2-8-1 0 0,-1-4-128 0 0,1 11 101 0 0,-10-34-322 0 0,12 39 341 0 0,0 1-1 0 0,0-1 1 0 0,-1 0 0 0 0,1 1-1 0 0,0-1 1 0 0,-1 0 0 0 0,1 0-1 0 0,0 1 1 0 0,-1-1 0 0 0,1 1-1 0 0,-1-1 1 0 0,1 0 0 0 0,-1 1-1 0 0,1-1 1 0 0,-1 1 0 0 0,0-1 0 0 0,1 1-1 0 0,-1 0 1 0 0,1-1 0 0 0,-1 1-1 0 0,0 0 1 0 0,1-1 0 0 0,-1 1-1 0 0,0 0 1 0 0,0 0 0 0 0,1-1-1 0 0,-1 1 1 0 0,0 0 0 0 0,0 0 0 0 0,1 0-1 0 0,-1 0 1 0 0,0 0 0 0 0,0 0-1 0 0,1 0 1 0 0,-1 0 0 0 0,0 0-1 0 0,0 1 1 0 0,1-1 0 0 0,-1 0-1 0 0,0 0 1 0 0,1 1 0 0 0,-1-1-1 0 0,-1 1 1 0 0,3-1 20 0 0,-1 0 0 0 0,0 0 0 0 0,0 0 0 0 0,0 0 0 0 0,1 0 0 0 0,-1 0-1 0 0,0 0 1 0 0,0 0 0 0 0,0 0 0 0 0,1 0 0 0 0,-1 0 0 0 0,0 0 0 0 0,0 0 0 0 0,0 0 0 0 0,1 1 0 0 0,-1-1-1 0 0,0 0 1 0 0,0 0 0 0 0,0 0 0 0 0,0 0 0 0 0,1 0 0 0 0,-1 0 0 0 0,0 1 0 0 0,0-1 0 0 0,0 0 0 0 0,0 0-1 0 0,0 0 1 0 0,0 0 0 0 0,0 1 0 0 0,1-1 0 0 0,-1 0 0 0 0,0 0 0 0 0,0 0 0 0 0,0 1 0 0 0,0-1 0 0 0,0 0-1 0 0,0 0 1 0 0,0 0 0 0 0,0 1 0 0 0,0-1 0 0 0,0 0 0 0 0,0 0 0 0 0,0 0 0 0 0,0 1 0 0 0,0-1 0 0 0,0 0-1 0 0,0 0 1 0 0,0 0 0 0 0,0 1 0 0 0,-1-1 0 0 0,1 0 0 0 0,0 0 0 0 0,0 0 0 0 0,0 0 0 0 0,0 1 0 0 0,0-1-1 0 0,0 0 1 0 0,-1 0 0 0 0,1 0 0 0 0,0 1 0 0 0,22-6 223 0 0,-19 1-142 0 0,1 0 0 0 0,-1 0-1 0 0,0 0 1 0 0,0 0 0 0 0,0 0-1 0 0,-1-1 1 0 0,0 1 0 0 0,0-1 0 0 0,0 1-1 0 0,0-1 1 0 0,-1 0 0 0 0,1 0-1 0 0,-1 0 1 0 0,1-9 0 0 0,-1 50 754 0 0,11 56 0 0 0,-7-63-945 0 0,-1 0 0 0 0,-2 1-1 0 0,-1 44 1 0 0,-2-59 101 0 0,-8 44 503 0 0,9-59-297 0 0,9-24 997 0 0,80-393-389 0 0,-88 411-830 0 0,-4 63 194 0 0,3 0 0 0 0,2 1 0 0 0,11 62 0 0 0,-2-3-122 0 0,-5 10-77 0 0,8 70 218 0 0,-14-196-193 0 0,0 0 0 0 0,0 0 0 0 0,-1 0 1 0 0,2 0-1 0 0,-1 0 0 0 0,0 0 0 0 0,0 0 0 0 0,0 0 0 0 0,0 0 0 0 0,1 0 1 0 0,-1 0-1 0 0,0 0 0 0 0,1 0 0 0 0,-1 0 0 0 0,1 0 0 0 0,-1 0 1 0 0,1 0-1 0 0,-1-1 0 0 0,1 1 0 0 0,-1 0 0 0 0,1 0 0 0 0,0-1 0 0 0,0 1 1 0 0,1 1-1 0 0,-1-3 13 0 0,0 1 0 0 0,0-1 1 0 0,0 1-1 0 0,-1-1 0 0 0,1 1 1 0 0,0-1-1 0 0,0 1 1 0 0,0-1-1 0 0,0 0 0 0 0,-1 1 1 0 0,1-1-1 0 0,0 0 0 0 0,-1 0 1 0 0,1 0-1 0 0,-1 1 0 0 0,1-1 1 0 0,-1 0-1 0 0,1-2 0 0 0,21-51 405 0 0,19-132-171 0 0,28-306 1 0 0,-60 403-479 0 0,-3 47-105 0 0,-3 19-220 0 0,0 0 0 0 0,-1 0 0 0 0,-3-42 0 0 0,1 66 510 0 0,-1-1 1 0 0,1 0-1 0 0,0 1 1 0 0,0-1-1 0 0,-1 0 1 0 0,1 1-1 0 0,0-1 1 0 0,0 0 0 0 0,-1 0-1 0 0,1 1 1 0 0,0-1-1 0 0,-1 0 1 0 0,1 0-1 0 0,0 1 1 0 0,-1-1 0 0 0,1 0-1 0 0,-1 0 1 0 0,1 0-1 0 0,0 0 1 0 0,-1 0-1 0 0,1 0 1 0 0,-1 1-1 0 0,1-1 1 0 0,0 0 0 0 0,-1 0-1 0 0,1 0 1 0 0,-1 0-1 0 0,1-1 1 0 0,0 1-1 0 0,-1 0 1 0 0,1 0 0 0 0,-1 0-1 0 0,1 0 1 0 0,0 0-1 0 0,-1 0 1 0 0,1-1-1 0 0,-1 1 1 0 0,1 0-1 0 0,0 0 1 0 0,-1 0 0 0 0,1-1-1 0 0,0 1 1 0 0,0 0-1 0 0,-1-1 1 0 0,1 1-1 0 0,0 0 1 0 0,-1-1 0 0 0,1 1-1 0 0,0 0 1 0 0,0-1-1 0 0,0 1 1 0 0,0 0-1 0 0,-1-1 1 0 0,1 1-1 0 0,0 0 1 0 0,0-1 0 0 0,0 1-1 0 0,0-1 1 0 0,0 1-1 0 0,0-1 1 0 0,0 1-1 0 0,0 0 1 0 0,0-1 0 0 0,-17 32 398 0 0,12 3-65 0 0,0 0-1 0 0,2 1 1 0 0,2-1 0 0 0,1 1 0 0 0,8 54 0 0 0,-2-5-123 0 0,-5-65-190 0 0,69 834 263 0 0,-68-837-366 0 0,-2-10 73 0 0,1 1 0 0 0,-1-1 0 0 0,2 0 0 0 0,-1 1 0 0 0,0-1 0 0 0,1 0 0 0 0,0 0 0 0 0,1 0 0 0 0,2 6 0 0 0,-2-39-224 0 0,-19-346 628 0 0,-8-252 1077 0 0,31-2-687 0 0,-3 570-1085 0 0,-1 18-546 0 0,-2-54-1 0 0,-2 91-244 0 0,-2 11 866 0 0,-2 17 228 0 0,36 770 121 0 0,-11-484-514 0 0,-14 561-198 0 0,-10-566 950 0 0,8 54 692 0 0,2-326-1028 0 0,2-29 0 0 0,6-19 0 0 0,-8 2-24 0 0,-1 0 1 0 0,1 0-1 0 0,-2-1 1 0 0,0 0 0 0 0,0 1-1 0 0,-1-1 1 0 0,2-17-1 0 0,6-95-62 0 0,-9 79 77 0 0,26-926 1346 0 0,-23 531-55 0 0,124-2070 928 0 0,-121 2422-2280 0 0,11-214-228 0 0,-18 299 262 0 0,-1 0 1 0 0,0 0-1 0 0,0 0 1 0 0,0 0-1 0 0,-1 0 0 0 0,1 0 1 0 0,-1 0-1 0 0,1 0 1 0 0,-1 0-1 0 0,0 0 0 0 0,0 0 1 0 0,-1 0-1 0 0,-1-3 0 0 0,3 6 38 0 0,0 0-1 0 0,-1 0 1 0 0,1-1-1 0 0,-1 1 0 0 0,1 0 1 0 0,-1 0-1 0 0,1-1 1 0 0,0 1-1 0 0,-1 0 0 0 0,1 0 1 0 0,-1 0-1 0 0,1 0 0 0 0,-1 0 1 0 0,1 0-1 0 0,-1 0 1 0 0,1 0-1 0 0,-1 0 0 0 0,1 0 1 0 0,-1 0-1 0 0,1 0 1 0 0,-1 0-1 0 0,1 0 0 0 0,-1 0 1 0 0,1 1-1 0 0,-1-1 0 0 0,1 0 1 0 0,-1 1-1 0 0,-21 16 752 0 0,8 1-426 0 0,0 0-1 0 0,2 0 0 0 0,0 2 1 0 0,1-1-1 0 0,0 1 0 0 0,2 1 0 0 0,-12 38 1 0 0,1 11-131 0 0,-11 78 1 0 0,7 14-118 0 0,-5 250 0 0 0,37 168 33 0 0,116 819-1436 0 0,87-10-487 0 0,-203-1336 1775 0 0,19 111-449 0 0,54 365-1899 0 0,-44-1 878 0 0,-37-516 1518 0 0,0 3 113 0 0,0 1 0 0 0,-1-1 1 0 0,-4 22-1 0 0,5-37-119 0 0,0 0 1 0 0,0 0-1 0 0,0 0 1 0 0,0 0-1 0 0,0-1 1 0 0,0 1-1 0 0,0 0 1 0 0,0 0-1 0 0,0 0 1 0 0,0 0-1 0 0,0 0 1 0 0,0 0-1 0 0,-1 0 1 0 0,1 0-1 0 0,0 0 1 0 0,0 0-1 0 0,0 0 0 0 0,0-1 1 0 0,0 1-1 0 0,0 0 1 0 0,0 0-1 0 0,0 0 1 0 0,0 0-1 0 0,0 0 1 0 0,0 0-1 0 0,0 0 1 0 0,0 0-1 0 0,-1 0 1 0 0,1 0-1 0 0,0 0 1 0 0,0 0-1 0 0,0 0 1 0 0,0 0-1 0 0,0 0 0 0 0,0 0 1 0 0,0 0-1 0 0,0 0 1 0 0,0 0-1 0 0,0 0 1 0 0,-1 0-1 0 0,1 0 1 0 0,0 0-1 0 0,0 0 1 0 0,0 0-1 0 0,0 0 1 0 0,0 0-1 0 0,0 0 1 0 0,0 0-1 0 0,0 0 1 0 0,0 0-1 0 0,0 0 1 0 0,-1 0-1 0 0,1 0 0 0 0,0 1 1 0 0,0-1-1 0 0,0 0 1 0 0,0 0-1 0 0,0 0 1 0 0,0 0-1 0 0,0 0 1 0 0,0 0-1 0 0,0 0 1 0 0,0 0-1 0 0,-6-14 158 0 0,-5-21-14 0 0,-273-1341 1071 0 0,131-22-958 0 0,145 939-64 0 0,21 0 0 0 0,75-477 0 0 0,8-408 2065 0 0,-94 1223-1972 0 0,0 38-78 0 0,-15-159-1 0 0,13 241-197 0 0,0-1 0 0 0,0 0-1 0 0,-1 0 1 0 0,1 0 0 0 0,-1 0 0 0 0,1 1 0 0 0,-1-1 0 0 0,1 0-1 0 0,-1 1 1 0 0,0-1 0 0 0,0 0 0 0 0,0 1 0 0 0,-1-2 0 0 0,1 3-6 0 0,1-1 0 0 0,0 1 0 0 0,-1 0 0 0 0,1 0 0 0 0,0 0 0 0 0,-1 0 0 0 0,1 0 0 0 0,-1 0 0 0 0,1-1 0 0 0,0 1 0 0 0,-1 0 0 0 0,1 0 0 0 0,-1 0 1 0 0,1 0-1 0 0,-1 0 0 0 0,1 1 0 0 0,0-1 0 0 0,-1 0 0 0 0,1 0 0 0 0,0 0 0 0 0,-1 0 0 0 0,1 0 0 0 0,-1 0 0 0 0,1 1 0 0 0,0-1 0 0 0,-1 0 0 0 0,1 0 0 0 0,0 1 1 0 0,-1-1-1 0 0,1 0 0 0 0,0 0 0 0 0,0 1 0 0 0,-1-1 0 0 0,1 1 0 0 0,-3 3 64 0 0,0 0 0 0 0,0 0 0 0 0,0 1 0 0 0,1-1 1 0 0,0 1-1 0 0,-1 0 0 0 0,-1 9 0 0 0,-9 42 255 0 0,4 0 1 0 0,-6 114-1 0 0,11-111-402 0 0,-70 2139-1728 0 0,111-758 1757 0 0,-16-872 56 0 0,-19-505-10 0 0,21 437 84 0 0,-9-353-34 0 0,42 195 0 0 0,-55-338-61 0 0,3 12 33 0 0,0 0 0 0 0,1 0 0 0 0,0 0 0 0 0,9 17 0 0 0,-13-32-35 0 0,-1 1-1 0 0,1 0 1 0 0,0-1-1 0 0,0 1 1 0 0,-1 0-1 0 0,1-1 1 0 0,0 1-1 0 0,1-1 1 0 0,-1 0 0 0 0,0 1-1 0 0,0-1 1 0 0,1 0-1 0 0,-1 1 1 0 0,0-1-1 0 0,1 0 1 0 0,-1 0-1 0 0,1 0 1 0 0,0 0-1 0 0,-1-1 1 0 0,1 1-1 0 0,0 0 1 0 0,-1-1-1 0 0,1 1 1 0 0,0-1-1 0 0,0 1 1 0 0,-1-1-1 0 0,1 0 1 0 0,0 0-1 0 0,0 0 1 0 0,0 0-1 0 0,0 0 1 0 0,-1 0-1 0 0,1-1 1 0 0,0 1-1 0 0,0 0 1 0 0,-1-1-1 0 0,1 0 1 0 0,0 1-1 0 0,0-1 1 0 0,-1 0-1 0 0,1 0 1 0 0,-1 0-1 0 0,1 0 1 0 0,-1 0-1 0 0,1 0 1 0 0,-1 0-1 0 0,0 0 1 0 0,3-4-1 0 0,1 0-64 0 0,0-1 1 0 0,0 0-1 0 0,-1 0 0 0 0,0-1 0 0 0,0 1 0 0 0,0-1 0 0 0,-1 0 0 0 0,0 0 1 0 0,0 0-1 0 0,2-11 0 0 0,14-81-545 0 0,-17 81 519 0 0,33-474-871 0 0,-31 364 891 0 0,20-922 328 0 0,27-480 209 0 0,-14 1116-334 0 0,-20 288-141 0 0,41-150-1 0 0,-49 254-26 0 0,-9 22 46 0 0,0 0-1 0 0,0-1 1 0 0,0 1-1 0 0,1 0 1 0 0,-1 0-1 0 0,0 0 1 0 0,0 0-1 0 0,0 0 1 0 0,0 0 0 0 0,1 0-1 0 0,-1 0 1 0 0,0 0-1 0 0,0 0 1 0 0,0 0-1 0 0,0 0 1 0 0,1 0-1 0 0,-1 0 1 0 0,0 0-1 0 0,0 0 1 0 0,0 0-1 0 0,0 0 1 0 0,1 0-1 0 0,-1 0 1 0 0,0 0-1 0 0,0 0 1 0 0,0 0-1 0 0,0 0 1 0 0,1 0-1 0 0,-1 0 1 0 0,0 0-1 0 0,0 0 1 0 0,0 0-1 0 0,0 1 1 0 0,0-1-1 0 0,0 0 1 0 0,1 0-1 0 0,-1 0 1 0 0,0 0-1 0 0,0 0 1 0 0,0 0-1 0 0,0 1 1 0 0,0-1 0 0 0,0 0-1 0 0,0 0 1 0 0,0 0-1 0 0,0 0 1 0 0,0 1-1 0 0,0-1 1 0 0,1 0-1 0 0,-1 0 1 0 0,0 0-1 0 0,0 1 1 0 0,8 40-125 0 0,-7-31 124 0 0,69 795-591 0 0,-62-649 439 0 0,7 692-835 0 0,-38 2 68 0 0,20-772 1031 0 0,-3 578 1605 0 0,6-637-1563 0 0,5 45 172 0 0,-5-61-301 0 0,0 0 0 0 0,1 0 1 0 0,-1 0-1 0 0,1 0 0 0 0,0 0 0 0 0,0 0 1 0 0,0 0-1 0 0,1 0 0 0 0,-1 0 0 0 0,1-1 1 0 0,-1 1-1 0 0,1 0 0 0 0,0-1 0 0 0,0 1 1 0 0,2 1-1 0 0,-3-3-17 0 0,1-1 1 0 0,-1 1 0 0 0,0-1 0 0 0,0 1-1 0 0,0-1 1 0 0,0 0 0 0 0,1 0-1 0 0,-1 1 1 0 0,0-1 0 0 0,0 0-1 0 0,1 0 1 0 0,-1 0 0 0 0,0 0-1 0 0,0 0 1 0 0,0-1 0 0 0,1 1-1 0 0,-1 0 1 0 0,0-1 0 0 0,0 1 0 0 0,0 0-1 0 0,0-1 1 0 0,1 1 0 0 0,-1-1-1 0 0,0 0 1 0 0,0 1 0 0 0,0-1-1 0 0,0 0 1 0 0,0 0 0 0 0,-1 0-1 0 0,1 0 1 0 0,0 1 0 0 0,0-1-1 0 0,0 0 1 0 0,-1-1 0 0 0,1 1 0 0 0,0-2-1 0 0,23-42-19 0 0,-15 9-168 0 0,-1 1 0 0 0,-1-1 0 0 0,-2-1 0 0 0,-2 1-1 0 0,-2-56 1 0 0,0 66 131 0 0,-42-1291 323 0 0,32 1156-259 0 0,-27-881-14 0 0,35 1027 0 0 0,-1 32 0 0 0,0 38 0 0 0,51 781-1352 0 0,-20-469 679 0 0,-10 852-247 0 0,-24-1121 2144 0 0,15 175 1 0 0,-10-269-1128 0 0,1 0 0 0 0,0 0 0 0 0,-1 0 0 0 0,1 0 0 0 0,1 0 0 0 0,-1-1 0 0 0,0 1 0 0 0,1 0 0 0 0,2 4 0 0 0,-3-8-76 0 0,-1 1 0 0 0,1-1-1 0 0,-1 1 1 0 0,1-1-1 0 0,-1 1 1 0 0,1-1 0 0 0,-1 1-1 0 0,1-1 1 0 0,-1 0-1 0 0,1 1 1 0 0,0-1 0 0 0,-1 0-1 0 0,1 0 1 0 0,0 1-1 0 0,-1-1 1 0 0,1 0-1 0 0,0 0 1 0 0,-1 0 0 0 0,1 0-1 0 0,0 0 1 0 0,-1 0-1 0 0,2 0 1 0 0,20-14 151 0 0,-15 7-190 0 0,-1-1 0 0 0,0 0 0 0 0,0 0 0 0 0,-1 0 0 0 0,0-1 0 0 0,-1 0 0 0 0,0 0 0 0 0,3-10 0 0 0,21-84-417 0 0,-26 92 416 0 0,112-819-386 0 0,-27 135-13 0 0,-70 601 62 0 0,77-338-2457 0 0,-80 398 2406 0 0,-14 34 403 0 0,0 0 0 0 0,0 0 0 0 0,0 0 0 0 0,0 0 0 0 0,0 0 0 0 0,0 0 0 0 0,0 0 0 0 0,0 0 0 0 0,1 0 0 0 0,-1-1 0 0 0,0 1 1 0 0,0 0-1 0 0,0 0 0 0 0,0 0 0 0 0,0 0 0 0 0,0 0 0 0 0,0 0 0 0 0,0 0 0 0 0,1 0 0 0 0,-1 0 0 0 0,0 0 0 0 0,0 0 0 0 0,0 0 0 0 0,0 0 0 0 0,0 0 0 0 0,0 0 0 0 0,1 0 0 0 0,-1 0 0 0 0,0 0 0 0 0,0 0 0 0 0,0 0 1 0 0,0 0-1 0 0,0 0 0 0 0,0 0 0 0 0,0 0 0 0 0,1 1 0 0 0,-1-1 0 0 0,0 0 0 0 0,0 0 0 0 0,0 0 0 0 0,0 0 0 0 0,0 0 0 0 0,0 0 0 0 0,0 0 0 0 0,0 0 0 0 0,0 0 0 0 0,0 1 0 0 0,0-1 0 0 0,0 0 0 0 0,1 0 0 0 0,-1 0 1 0 0,0 0-1 0 0,0 0 0 0 0,0 0 0 0 0,0 0 0 0 0,0 1 0 0 0,0-1 0 0 0,0 0 0 0 0,0 0 0 0 0,3 21-59 0 0,11 308-105 0 0,-51 577 0 0 0,27-814 206 0 0,1-24 806 0 0,2 0 0 0 0,6 125 0 0 0,9-169-137 0 0,-8-24-692 0 0,1 0 1 0 0,-1 1-1 0 0,0-1 0 0 0,1 0 1 0 0,-1 0-1 0 0,1 0 1 0 0,-1 1-1 0 0,1-1 0 0 0,-1 0 1 0 0,0 0-1 0 0,1 0 1 0 0,-1 0-1 0 0,1 0 1 0 0,-1 0-1 0 0,1 0 0 0 0,-1 0 1 0 0,1 0-1 0 0,-1 0 1 0 0,1 0-1 0 0,-1 0 0 0 0,0 0 1 0 0,1 0-1 0 0,-1-1 1 0 0,1 1-1 0 0,-1 0 1 0 0,1 0-1 0 0,-1 0 0 0 0,0-1 1 0 0,1 1-1 0 0,2-3 5 0 0,0 1 0 0 0,0-1-1 0 0,0 0 1 0 0,-1 0 0 0 0,1 0-1 0 0,-1 0 1 0 0,0 0 0 0 0,0 0-1 0 0,2-5 1 0 0,18-45-297 0 0,-2-1 1 0 0,-3-1-1 0 0,18-96 0 0 0,-7 27 248 0 0,135-382-6 0 0,-99 327-304 0 0,-25 76-1314 0 0,-41 111 1599 0 0,1 1 0 0 0,-1 0 0 0 0,2 0 0 0 0,-1 0 0 0 0,1 0 0 0 0,0 0 0 0 0,3 12 1 0 0,-2 0 73 0 0,75 1120 1604 0 0,-73-1108-1588 0 0,-2-18-22 0 0,0-1-1 0 0,0 0 1 0 0,2 1-1 0 0,0-1 1 0 0,0 0-1 0 0,1 0 1 0 0,9 20-1 0 0,-12-33-13 0 0,-1 0-1 0 0,0 0 1 0 0,1 0-1 0 0,-1-1 1 0 0,1 1-1 0 0,-1 0 1 0 0,1 0-1 0 0,-1-1 1 0 0,1 1-1 0 0,0 0 1 0 0,-1-1-1 0 0,1 1 1 0 0,0 0-1 0 0,-1-1 1 0 0,1 1 0 0 0,0-1-1 0 0,0 0 1 0 0,0 1-1 0 0,0-1 1 0 0,-1 0-1 0 0,1 1 1 0 0,0-1-1 0 0,0 0 1 0 0,0 0-1 0 0,0 1 1 0 0,0-1-1 0 0,0 0 1 0 0,0 0-1 0 0,-1 0 1 0 0,1 0-1 0 0,0-1 1 0 0,0 1-1 0 0,1 0 1 0 0,1-2-3 0 0,-1 1 1 0 0,0-1-1 0 0,1 1 0 0 0,-1-1 0 0 0,0 0 1 0 0,0 0-1 0 0,0 0 0 0 0,0 0 1 0 0,0 0-1 0 0,-1 0 0 0 0,3-3 1 0 0,4-9-20 0 0,1-1 0 0 0,9-25 1 0 0,14-56-287 0 0,-4-1 1 0 0,25-159-1 0 0,-24 104 445 0 0,24-92-275 0 0,112-312-1 0 0,-144 504-845 0 0,-22 59 769 0 0,1-1 1 0 0,-1 1 0 0 0,1-1 0 0 0,0 0 0 0 0,1 1-1 0 0,1 7 1 0 0,0 6 39 0 0,-1-3 147 0 0,28 976-703 0 0,-29-985 730 0 0,-1 62 455 0 0,3 0 0 0 0,3 0 1 0 0,16 79-1 0 0,-21-147-431 0 0,0-1 0 0 0,0 0 0 0 0,0 0 0 0 0,0 1-1 0 0,0-1 1 0 0,1 0 0 0 0,-1 0 0 0 0,0 0 0 0 0,1 1 0 0 0,-1-1-1 0 0,1 0 1 0 0,0 0 0 0 0,-1 0 0 0 0,1 0 0 0 0,0 0 0 0 0,-1 0 0 0 0,1 0-1 0 0,0 0 1 0 0,0 0 0 0 0,0 0 0 0 0,0 0 0 0 0,0-1 0 0 0,0 1-1 0 0,0 0 1 0 0,2 0 0 0 0,-2-1-15 0 0,1-1 0 0 0,-1 1 0 0 0,0-1 0 0 0,0 1 0 0 0,0-1 0 0 0,1 1 0 0 0,-1-1 0 0 0,0 0 0 0 0,0 0 0 0 0,0 0 0 0 0,0 1 0 0 0,0-1 0 0 0,0 0-1 0 0,0 0 1 0 0,-1 0 0 0 0,1 0 0 0 0,0-1 0 0 0,0 1 0 0 0,0-1 0 0 0,5-9-28 0 0,0 0 0 0 0,-1 0 0 0 0,7-24-1 0 0,64-337 306 0 0,-48 216-218 0 0,51-165-1 0 0,-72 303-243 0 0,-3 16-241 0 0,-1 25-455 0 0,0 4 892 0 0,39 214-40 0 0,53 248 181 0 0,-94-484-152 0 0,1-1 0 0 0,-1 1 0 0 0,1 0 0 0 0,-1-1-1 0 0,1 0 1 0 0,1 1 0 0 0,-1-1 0 0 0,5 7 0 0 0,-6-10-7 0 0,0-1 0 0 0,0 1 1 0 0,0 0-1 0 0,0 0 0 0 0,0-1 0 0 0,0 1 1 0 0,0-1-1 0 0,0 1 0 0 0,0-1 1 0 0,0 0-1 0 0,0 1 0 0 0,1-1 0 0 0,-1 0 1 0 0,0 0-1 0 0,0 0 0 0 0,0 0 0 0 0,0 0 1 0 0,1 0-1 0 0,-1 0 0 0 0,0 0 1 0 0,0 0-1 0 0,0 0 0 0 0,0-1 0 0 0,0 1 1 0 0,1 0-1 0 0,-1-1 0 0 0,0 1 0 0 0,0-1 1 0 0,0 1-1 0 0,0-1 0 0 0,0 0 1 0 0,0 1-1 0 0,-1-1 0 0 0,1 0 0 0 0,0 0 1 0 0,0 1-1 0 0,0-1 0 0 0,-1 0 0 0 0,1 0 1 0 0,0 0-1 0 0,-1 0 0 0 0,1-1 1 0 0,7-8-13 0 0,-1 0 1 0 0,0 0 0 0 0,-1 0 0 0 0,0-1 0 0 0,0 0-1 0 0,7-22 1 0 0,17-77-124 0 0,-21 72 93 0 0,26-102-131 0 0,71-253 742 0 0,-78 307-690 0 0,3 2 0 0 0,64-121 0 0 0,-90 197 84 0 0,-2 1-3 0 0,0 1 0 0 0,0-1 1 0 0,1 1-1 0 0,0 0 1 0 0,0 0-1 0 0,1 0 0 0 0,0 0 1 0 0,0 1-1 0 0,0 0 1 0 0,1 0-1 0 0,9-7 0 0 0,-14 12 19 0 0,0 0 1 0 0,-1 0-1 0 0,1 0 0 0 0,0 0 0 0 0,0 0 0 0 0,-1 0 0 0 0,1 0 0 0 0,0 0 0 0 0,0 0 0 0 0,0 0 0 0 0,-1 0 1 0 0,1 1-1 0 0,0-1 0 0 0,0 0 0 0 0,-1 1 0 0 0,1-1 0 0 0,0 0 0 0 0,-1 1 0 0 0,1-1 0 0 0,0 1 0 0 0,-1-1 0 0 0,1 1 1 0 0,-1-1-1 0 0,1 1 0 0 0,-1 0 0 0 0,1-1 0 0 0,-1 1 0 0 0,1 0 0 0 0,-1-1 0 0 0,0 1 0 0 0,1 0 0 0 0,-1-1 1 0 0,0 1-1 0 0,0 0 0 0 0,1 0 0 0 0,-1-1 0 0 0,0 2 0 0 0,9 36-205 0 0,-8-34 195 0 0,23 175 584 0 0,1 288-1 0 0,-19-259-131 0 0,-5-115-162 0 0,0-37-68 0 0,1 0 0 0 0,12 65 0 0 0,-14-120-169 0 0,0 0 1 0 0,0 0-1 0 0,0 0 0 0 0,0 0 1 0 0,0 0-1 0 0,0 0 0 0 0,1 0 0 0 0,-1 0 1 0 0,0 0-1 0 0,1 0 0 0 0,-1 0 1 0 0,0 0-1 0 0,1 0 0 0 0,0 0 1 0 0,-1 0-1 0 0,1 0 0 0 0,-1 0 0 0 0,1-1 1 0 0,0 1-1 0 0,0 0 0 0 0,-1 0 1 0 0,1-1-1 0 0,0 1 0 0 0,0 0 1 0 0,0-1-1 0 0,0 1 0 0 0,0-1 1 0 0,0 1-1 0 0,2 0 0 0 0,-2-2-6 0 0,1 1 1 0 0,0-1-1 0 0,-1 0 1 0 0,1 1-1 0 0,-1-1 0 0 0,1 0 1 0 0,0 0-1 0 0,-1 0 0 0 0,0 0 1 0 0,1 0-1 0 0,-1 0 0 0 0,0-1 1 0 0,1 1-1 0 0,-1 0 1 0 0,1-3-1 0 0,7-7 4 0 0,-2 0 1 0 0,0-1-1 0 0,8-16 1 0 0,7-35-29 0 0,-2-1 0 0 0,-3-1 0 0 0,10-70 0 0 0,-7 32 159 0 0,17-70 137 0 0,41-209 462 0 0,-77 365-750 0 0,-8 31-3 0 0,-7 31 20 0 0,-5 69-103 0 0,6 1 0 0 0,4 1 0 0 0,6 0 0 0 0,18 189 0 0 0,-13-280 89 0 0,-1-12-11 0 0,-1 1-1 0 0,2-1 0 0 0,0 0 1 0 0,1 0-1 0 0,0 0 1 0 0,1 0-1 0 0,0 0 1 0 0,10 19-1 0 0,-13-31 6 0 0,-1 0 0 0 0,1 0 0 0 0,0 0 0 0 0,0 0 0 0 0,0 0 0 0 0,0 0-1 0 0,0-1 1 0 0,0 1 0 0 0,0 0 0 0 0,0-1 0 0 0,0 1 0 0 0,0-1 0 0 0,1 1 0 0 0,-1-1 0 0 0,0 1 0 0 0,0-1 0 0 0,0 0 0 0 0,1 1-1 0 0,-1-1 1 0 0,0 0 0 0 0,0 0 0 0 0,1 0 0 0 0,-1 0 0 0 0,0 0 0 0 0,0 0 0 0 0,1-1 0 0 0,-1 1 0 0 0,0 0 0 0 0,0-1 0 0 0,1 1-1 0 0,-1-1 1 0 0,0 1 0 0 0,0-1 0 0 0,0 1 0 0 0,0-1 0 0 0,0 0 0 0 0,0 0 0 0 0,0 1 0 0 0,0-1 0 0 0,0 0 0 0 0,1-2 0 0 0,37-41-419 0 0,-12 2 236 0 0,-2 0 0 0 0,-2-1 0 0 0,-2-1 0 0 0,26-83 0 0 0,40-197 230 0 0,102-551 571 0 0,-128 583-628 0 0,-28 112 327 0 0,-7-2-1 0 0,3-320 1 0 0,-29 488-153 0 0,-1-36 463 0 0,1 48-513 0 0,0-1-1 0 0,0 1 1 0 0,0 0-1 0 0,-1 0 1 0 0,1-1-1 0 0,-1 1 1 0 0,0 0 0 0 0,1 0-1 0 0,-1 0 1 0 0,0 0-1 0 0,0 0 1 0 0,0 0-1 0 0,-1 0 1 0 0,1 0-1 0 0,0 0 1 0 0,-2-1-1 0 0,2 2-55 0 0,0 1 0 0 0,0 0 0 0 0,1 0-1 0 0,-1 0 1 0 0,0 0 0 0 0,1 0-1 0 0,-1 0 1 0 0,0 0 0 0 0,1 1 0 0 0,-1-1-1 0 0,0 0 1 0 0,1 0 0 0 0,-1 1 0 0 0,0-1-1 0 0,1 0 1 0 0,-1 0 0 0 0,0 1 0 0 0,1-1-1 0 0,-1 1 1 0 0,1-1 0 0 0,-1 1 0 0 0,1-1-1 0 0,-1 1 1 0 0,1-1 0 0 0,-1 1 0 0 0,1-1-1 0 0,0 1 1 0 0,-1-1 0 0 0,1 1 0 0 0,0 0-1 0 0,-1 1 1 0 0,-12 21 629 0 0,2 9-329 0 0,0 0 0 0 0,3 0 0 0 0,0 1 0 0 0,-4 51 0 0 0,6-38-185 0 0,-212 2044-3905 0 0,180-1659 1829 0 0,38-428 1821 0 0,-2 34-29 0 0,7-27 581 0 0,9-19 391 0 0,-4-4-645 0 0,0-1 0 0 0,-1 0 0 0 0,-1 0 0 0 0,0-1 0 0 0,-1 0 0 0 0,0 0-1 0 0,8-29 1 0 0,21-119 11 0 0,-33 143-233 0 0,45-302-251 0 0,10-537-1 0 0,-78-329 396 0 0,0 504 222 0 0,38 137 503 0 0,33 3 710 0 0,-42 454-1258 0 0,18-244 41 0 0,-30 305-319 0 0,3 29-34 0 0,-1-1 1 0 0,1 0-1 0 0,0 1 0 0 0,0-1 0 0 0,-1 1 0 0 0,1-1 0 0 0,0 1 0 0 0,-1-1 0 0 0,1 1 0 0 0,-1-1 1 0 0,1 1-1 0 0,-1-1 0 0 0,1 1 0 0 0,-1-1 0 0 0,1 1 0 0 0,-1 0 0 0 0,1-1 0 0 0,-1 1 1 0 0,1 0-1 0 0,-1 0 0 0 0,0-1 0 0 0,1 1 0 0 0,-2 0 0 0 0,0 0 2 0 0,0 1 1 0 0,-1-1-1 0 0,1 1 0 0 0,0 0 0 0 0,-1-1 1 0 0,1 1-1 0 0,0 1 0 0 0,0-1 0 0 0,0 0 0 0 0,0 0 1 0 0,0 1-1 0 0,0-1 0 0 0,0 1 0 0 0,0-1 1 0 0,1 1-1 0 0,-1 0 0 0 0,-1 3 0 0 0,-8 8 109 0 0,0 1 1 0 0,1 0-1 0 0,1 0 0 0 0,1 1 0 0 0,0 0 0 0 0,-11 29 0 0 0,-25 108 37 0 0,37-121-192 0 0,-91 393-339 0 0,-53 544 0 0 0,79 451-315 0 0,237 1615-5785 0 0,-87-2396 4860 0 0,21 249 1719 0 0,-93-861 342 0 0,2-37 421 0 0,6-42 52 0 0,-7-25-855 0 0,-3 1 0 0 0,-11-137 1 0 0,3 128-18 0 0,-64-2851 4454 0 0,106 975-4734 0 0,-6 1388-199 0 0,112-596-1 0 0,-130 1092 454 0 0,-3 27 57 0 0,-2-2 0 0 0,3-103 0 0 0,-18 124 446 0 0,-3 30 189 0 0,-4 16-73 0 0,3 7-473 0 0,0 0 0 0 0,1 1 0 0 0,1 0 0 0 0,1 0 0 0 0,1 1 0 0 0,2-1 0 0 0,-3 26 0 0 0,-2-2-158 0 0,-145 1292-554 0 0,114 11-452 0 0,39-1316 965 0 0,21 1349-2385 0 0,104-12 462 0 0,-118-1320 1868 0 0,-3-22 11 0 0,0 0 0 0 0,2 0 0 0 0,1-1 0 0 0,2 1 0 0 0,10 26-1 0 0,-18-52 86 0 0,1-1 0 0 0,0 1 0 0 0,-1-1 0 0 0,1 0 0 0 0,0 0 0 0 0,0 1 0 0 0,-1-1 0 0 0,1 0 0 0 0,0 0 0 0 0,0 0 0 0 0,0 0 0 0 0,1 0 0 0 0,-1 0 0 0 0,0 0 0 0 0,0 0 0 0 0,0-1 0 0 0,1 1 0 0 0,0 0 0 0 0,-1 0 0 0 0,0-1-1 0 0,0 0 0 0 0,0 0 1 0 0,0 0-1 0 0,0 0 0 0 0,0-1 1 0 0,0 1-1 0 0,0 0 0 0 0,0 0 1 0 0,0-1-1 0 0,0 1 0 0 0,0 0 1 0 0,0-1-1 0 0,0 1 0 0 0,0-1 1 0 0,-1 1-1 0 0,1-1 0 0 0,0 1 1 0 0,0-1-1 0 0,0 0 0 0 0,3-4-1 0 0,0 1-1 0 0,0-1 0 0 0,-1 1 0 0 0,0-1 0 0 0,0 0 0 0 0,0 0 0 0 0,3-10 0 0 0,8-30-25 0 0,-3 0-1 0 0,-1-1 1 0 0,-3-1-1 0 0,3-71 1 0 0,-6 67 19 0 0,50-1029 1106 0 0,29-281 459 0 0,95 366-2704 0 0,-169 967 725 0 0,-9 29 416 0 0,0-1-1 0 0,0 0 1 0 0,0 0 0 0 0,0 0 0 0 0,0 0 0 0 0,-1 0-1 0 0,1 0 1 0 0,0 0 0 0 0,0 0 0 0 0,0 1-1 0 0,0-1 1 0 0,0 0 0 0 0,0 0 0 0 0,0 0 0 0 0,0 0-1 0 0,0 0 1 0 0,0 0 0 0 0,0 1 0 0 0,0-1 0 0 0,0 0-1 0 0,1 0 1 0 0,-1 0 0 0 0,0 0 0 0 0,0 0 0 0 0,0 0-1 0 0,0 0 1 0 0,0 1 0 0 0,0-1 0 0 0,0 0 0 0 0,0 0-1 0 0,0 0 1 0 0,0 0 0 0 0,0 0 0 0 0,0 0-1 0 0,0 0 1 0 0,1 0 0 0 0,-1 0 0 0 0,0 0 0 0 0,0 0-1 0 0,0 0 1 0 0,0 1 0 0 0,0-1 0 0 0,0 0 0 0 0,0 0-1 0 0,1 0 1 0 0,-1 0 0 0 0,0 0 0 0 0,0 0 0 0 0,0 0-1 0 0,0 0 1 0 0,0 0 0 0 0,0 0 0 0 0,1 0-1 0 0,-1 0 1 0 0,0 0 0 0 0,0 0 0 0 0,0 0 0 0 0,0-1-1 0 0,-1 53-288 0 0,0-29 295 0 0,25 638 4 0 0,-10-403-404 0 0,13 207-293 0 0,8 727-2274 0 0,-58-907 2097 0 0,-1 72 1494 0 0,27-338-143 0 0,5-23 241 0 0,8-33-154 0 0,-4-18-542 0 0,-2 0 0 0 0,-3-1 1 0 0,0-107-1 0 0,-3 67-112 0 0,47-610 240 0 0,60 3 156 0 0,-95 631-358 0 0,-3 5-143 0 0,2 1 0 0 0,40-101 0 0 0,-54 164 176 0 0,0 0 0 0 0,0 0 0 0 0,0 1 0 0 0,0-1 0 0 0,1 0 0 0 0,0 1 0 0 0,-1-1 0 0 0,1 1 0 0 0,0 0 0 0 0,0-1 0 0 0,0 1 0 0 0,1 0 0 0 0,2-2 0 0 0,-5 4 7 0 0,1 0-1 0 0,-1 0 1 0 0,0 0-1 0 0,1 0 0 0 0,-1 0 1 0 0,1 0-1 0 0,-1 0 1 0 0,1 0-1 0 0,-1 0 0 0 0,1 0 1 0 0,-1 0-1 0 0,1 0 1 0 0,-1 0-1 0 0,1 0 1 0 0,-1 0-1 0 0,0 0 0 0 0,1 1 1 0 0,-1-1-1 0 0,1 0 1 0 0,-1 0-1 0 0,1 1 1 0 0,-1-1-1 0 0,0 0 0 0 0,1 1 1 0 0,-1-1-1 0 0,0 0 1 0 0,1 1-1 0 0,-1 0 0 0 0,11 25-69 0 0,9 70-329 0 0,12 164 0 0 0,-25-182 248 0 0,11 354-492 0 0,-8-100 1511 0 0,-10-310-600 0 0,0-14-152 0 0,0 1 0 0 0,0-1 0 0 0,1 1-1 0 0,0-1 1 0 0,0 0 0 0 0,1 1 0 0 0,0-1 0 0 0,0 0 0 0 0,1 0 0 0 0,0 0-1 0 0,0-1 1 0 0,6 10 0 0 0,-8-16-93 0 0,0 0 0 0 0,0-1-1 0 0,0 1 1 0 0,0 0 0 0 0,0-1-1 0 0,0 1 1 0 0,0-1 0 0 0,0 1 0 0 0,0-1-1 0 0,0 0 1 0 0,1 1 0 0 0,-1-1-1 0 0,0 0 1 0 0,0 0 0 0 0,0 0 0 0 0,1 0-1 0 0,-1 0 1 0 0,0 0 0 0 0,0 0 0 0 0,0 0-1 0 0,0 0 1 0 0,1-1 0 0 0,-1 1-1 0 0,0 0 1 0 0,0-1 0 0 0,0 1 0 0 0,0-1-1 0 0,0 1 1 0 0,0-1 0 0 0,0 0 0 0 0,0 1-1 0 0,0-1 1 0 0,0 0 0 0 0,0 0-1 0 0,0 0 1 0 0,0 1 0 0 0,-1-1 0 0 0,1 0-1 0 0,0 0 1 0 0,-1 0 0 0 0,1 0 0 0 0,0-2-1 0 0,29-46-27 0 0,8-46-82 0 0,-4-3-1 0 0,27-125 1 0 0,-5 17 495 0 0,47-104 539 0 0,-80 251-744 0 0,3 1-1 0 0,2 2 1 0 0,41-61 0 0 0,-64 110-221 0 0,-4 4 8 0 0,1 0-1 0 0,-1 1 1 0 0,1-1-1 0 0,0 1 1 0 0,-1-1 0 0 0,1 1-1 0 0,0 0 1 0 0,1-1-1 0 0,-1 1 1 0 0,0 0 0 0 0,1 1-1 0 0,-1-1 1 0 0,5-2 0 0 0,-6 5-23 0 0,0 1 1 0 0,-1 0 0 0 0,1-1 0 0 0,-1 1-1 0 0,0 0 1 0 0,1-1 0 0 0,-1 1 0 0 0,0 0-1 0 0,0 0 1 0 0,0-1 0 0 0,0 1 0 0 0,0 0-1 0 0,0-1 1 0 0,-1 1 0 0 0,1 0 0 0 0,-1-1-1 0 0,0 3 1 0 0,0 1-43 0 0,-59 693-2983 0 0,-1 7 2963 0 0,60-678 1310 0 0,12-44-262 0 0,11-44-755 0 0,101-376-565 0 0,-18 132 875 0 0,-76 233-382 0 0,3 2 0 0 0,48-77 0 0 0,-76 139-113 0 0,31-43 39 0 0,-33 48-39 0 0,0 1-1 0 0,0-1 1 0 0,0 1-1 0 0,0 0 1 0 0,0 0 0 0 0,0 0-1 0 0,1 0 1 0 0,-1 0-1 0 0,0 1 1 0 0,1-1 0 0 0,0 1-1 0 0,-1-1 1 0 0,1 1-1 0 0,0 0 1 0 0,0 0 0 0 0,4-1-1 0 0,-6 3-5 0 0,-1-1 0 0 0,1 0 0 0 0,0 0 0 0 0,-1 0 0 0 0,1 1 0 0 0,0-1 0 0 0,-1 0 0 0 0,1 1-1 0 0,-1-1 1 0 0,1 0 0 0 0,-1 1 0 0 0,1-1 0 0 0,-1 1 0 0 0,1-1 0 0 0,-1 1 0 0 0,1-1 0 0 0,-1 1-1 0 0,1-1 1 0 0,-1 1 0 0 0,0 0 0 0 0,1-1 0 0 0,-1 1 0 0 0,0 0 0 0 0,0-1 0 0 0,1 1 0 0 0,-1 0 0 0 0,0-1-1 0 0,0 1 1 0 0,0 0 0 0 0,0-1 0 0 0,0 2 0 0 0,1 28-33 0 0,-1-22 17 0 0,-6 538 1119 0 0,-1-224-873 0 0,6-266-247 0 0,-1 15 116 0 0,3 0 0 0 0,14 98 0 0 0,-15-168-108 0 0,0 1 0 0 0,0 0 0 0 0,1-1 0 0 0,-1 1 0 0 0,0-1 1 0 0,1 1-1 0 0,-1-1 0 0 0,1 1 0 0 0,-1-1 0 0 0,1 1 0 0 0,0-1 1 0 0,-1 0-1 0 0,1 1 0 0 0,0-1 0 0 0,0 0 0 0 0,0 1 0 0 0,0-1 1 0 0,0 0-1 0 0,1 0 0 0 0,0 1 0 0 0,-1-2 2 0 0,0 0 0 0 0,0 0 0 0 0,0 0-1 0 0,0 0 1 0 0,0 0 0 0 0,0 0 0 0 0,0 0 0 0 0,0-1-1 0 0,0 1 1 0 0,0 0 0 0 0,0 0 0 0 0,0-1 0 0 0,0 1-1 0 0,-1-1 1 0 0,1 1 0 0 0,0-1 0 0 0,0 1 0 0 0,0-1-1 0 0,-1 0 1 0 0,1 1 0 0 0,0-1 0 0 0,-1 0 0 0 0,2 0-1 0 0,4-8-34 0 0,1 1-1 0 0,-1-1 1 0 0,-1 0-1 0 0,7-12 1 0 0,10-28-208 0 0,-3-1 0 0 0,24-93 0 0 0,9-111 221 0 0,-33 149 130 0 0,-1 12-42 0 0,43-209 371 0 0,-39 215-230 0 0,48-120 0 0 0,-47 157-137 0 0,-15 38-121 0 0,-15 36-59 0 0,-3 17 157 0 0,1 0 0 0 0,2 1 1 0 0,3 0-1 0 0,1 1 1 0 0,3 61-1 0 0,0-25-226 0 0,-14 809-2663 0 0,17-392 2437 0 0,3-457 379 0 0,-6-38 36 0 0,0-1 0 0 0,0 0 0 0 0,0 0 0 0 0,0 1 0 0 0,0-1 0 0 0,0 0 0 0 0,0 0 0 0 0,0 0 0 0 0,0 1 0 0 0,1-1 0 0 0,-1 0 0 0 0,0 0 0 0 0,0 0 0 0 0,0 1 0 0 0,1-1 0 0 0,-1 0 0 0 0,0 0 0 0 0,0 0 0 0 0,0 0 0 0 0,1 0 0 0 0,-1 0 0 0 0,0 1 0 0 0,0-1 0 0 0,0 0 0 0 0,1 0 0 0 0,-1 0 0 0 0,0 0 0 0 0,0 0 0 0 0,1 0 0 0 0,-1 0 0 0 0,0 0 0 0 0,0 0 0 0 0,1 0 0 0 0,-1 0 0 0 0,0 0 0 0 0,0 0 0 0 0,1 0 0 0 0,-1 0 0 0 0,0-1 0 0 0,1 1 0 0 0,12-18 178 0 0,-6 3-191 0 0,-1 0 1 0 0,0-1-1 0 0,-1 0 1 0 0,-1 1 0 0 0,3-24-1 0 0,4-87 25 0 0,-7 72 63 0 0,38-768 1885 0 0,-32-4-22 0 0,-9 574-1621 0 0,1-292 18 0 0,10-672 1306 0 0,49 5-600 0 0,-57 1169-1061 0 0,-1 13-28 0 0,-1-1-1 0 0,-3-51 0 0 0,1 81 45 0 0,0 0-1 0 0,0 0 1 0 0,0-1 0 0 0,0 1 0 0 0,0 0 0 0 0,0 0 0 0 0,0 0-1 0 0,0 0 1 0 0,0 0 0 0 0,0 0 0 0 0,0 0 0 0 0,0 0-1 0 0,0-1 1 0 0,0 1 0 0 0,0 0 0 0 0,0 0 0 0 0,0 0 0 0 0,0 0-1 0 0,0 0 1 0 0,0 0 0 0 0,0 0 0 0 0,0 0 0 0 0,0-1 0 0 0,0 1-1 0 0,0 0 1 0 0,-1 0 0 0 0,1 0 0 0 0,0 0 0 0 0,0 0-1 0 0,0 0 1 0 0,0 0 0 0 0,0 0 0 0 0,0 0 0 0 0,0 0 0 0 0,0 0-1 0 0,-1 0 1 0 0,1 0 0 0 0,0 0 0 0 0,0 0 0 0 0,0 0 0 0 0,0 0-1 0 0,0 0 1 0 0,0 0 0 0 0,0 0 0 0 0,-1 0 0 0 0,1 0-1 0 0,0 0 1 0 0,0 0 0 0 0,0 0 0 0 0,0 0 0 0 0,0 0 0 0 0,0 0-1 0 0,0 0 1 0 0,0 0 0 0 0,-1 0 0 0 0,1 0 0 0 0,0 0 0 0 0,0 0-1 0 0,0 1 1 0 0,0-1 0 0 0,0 0 0 0 0,0 0 0 0 0,0 0-1 0 0,-9 10-33 0 0,-5 14 28 0 0,3 8 68 0 0,2 1 0 0 0,2 0 0 0 0,-6 49-1 0 0,4-22-56 0 0,-114 838-909 0 0,-9 1009 0 0 0,190 914-3038 0 0,82-1357-2249 0 0,-91-1187 4464 0 0,-37-227 1367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07.593"/>
    </inkml:context>
    <inkml:brush xml:id="br0">
      <inkml:brushProperty name="width" value="0.035" units="cm"/>
      <inkml:brushProperty name="height" value="0.035" units="cm"/>
      <inkml:brushProperty name="color" value="#004F8B"/>
    </inkml:brush>
  </inkml:definitions>
  <inkml:trace contextRef="#ctx0" brushRef="#br0">369 7479 1152 0 0,'-159'-1023'2254'0'0,"131"792"-1857"0"0,-112-1194 4489 0 0,99-12-1210 0 0,53-58-3654 0 0,-8 1322 16 0 0,31-205 0 0 0,-19 276-16 0 0,5 1-1 0 0,5 1 1 0 0,51-130-1 0 0,-57 196-69 0 0,-8 29-67 0 0,-11 6 107 0 0,0-1 0 0 0,-1 1 1 0 0,1 0-1 0 0,0 0 0 0 0,-1-1 0 0 0,1 1 0 0 0,-1 0 0 0 0,1 0 0 0 0,-1 0 0 0 0,1 0 0 0 0,-1 0 0 0 0,1 0 0 0 0,-1-1 0 0 0,0 1 0 0 0,0 0 0 0 0,0 0 0 0 0,1 0 0 0 0,-1 0 0 0 0,0 1 0 0 0,6 59-185 0 0,-3 0 0 0 0,-4 71 0 0 0,-1-31 94 0 0,16 2177 102 0 0,15-1136-1397 0 0,52-6 678 0 0,14-438 753 0 0,-92-680-73 0 0,-1-6-19 0 0,0 0 0 0 0,1 0-1 0 0,1-1 1 0 0,0 1 0 0 0,7 15-1 0 0,-11-27 56 0 0,0 1 0 0 0,0-1-1 0 0,0 1 1 0 0,0-1 0 0 0,0 0-1 0 0,1 1 1 0 0,-1-1 0 0 0,0 1-1 0 0,0-1 1 0 0,1 0 0 0 0,-1 1-1 0 0,0-1 1 0 0,1 0 0 0 0,-1 1-1 0 0,0-1 1 0 0,1 0 0 0 0,-1 1-1 0 0,0-1 1 0 0,1 0 0 0 0,-1 0-1 0 0,1 1 1 0 0,-1-1 0 0 0,0 0-1 0 0,1 0 1 0 0,-1 0 0 0 0,1 1-1 0 0,-1-1 1 0 0,1 0 0 0 0,-1 0-1 0 0,1 0 1 0 0,-1 0 0 0 0,1 0-1 0 0,-1 0 1 0 0,1 0 0 0 0,-1 0-1 0 0,0 0 1 0 0,1-1 0 0 0,-1 1-1 0 0,1 0 1 0 0,-1 0 0 0 0,1 0-1 0 0,-1 0 1 0 0,1-1 0 0 0,-1 1-1 0 0,0 0 1 0 0,1 0 0 0 0,-1-1-1 0 0,0 1 1 0 0,1 0 0 0 0,-1-1-1 0 0,0 1 1 0 0,1 0 0 0 0,-1-1-1 0 0,0 1 1 0 0,1 0 0 0 0,-1-1-1 0 0,0 1 1 0 0,0-1 0 0 0,0 1-1 0 0,1-1 1 0 0,-1 1 0 0 0,0 0-1 0 0,0-1 1 0 0,0 0 0 0 0,12-32-27 0 0,-5-13-109 0 0,-2 0 0 0 0,-2 0-1 0 0,-5-91 1 0 0,-1 78 105 0 0,-20-594 915 0 0,-8-391 840 0 0,77 6-1535 0 0,47 407-1823 0 0,-91 618 1610 0 0,-2 10 23 0 0,0 0 0 0 0,0-1 1 0 0,1 1-1 0 0,-1 0 0 0 0,1-1 1 0 0,0 1-1 0 0,0 0 1 0 0,0 0-1 0 0,1 0 0 0 0,-1-1 1 0 0,4-4-1 0 0,-3 47 561 0 0,24 449 1117 0 0,-10-223-1689 0 0,37 947-973 0 0,-27-765 1116 0 0,-27-446-115 0 0,1 1 0 0 0,0-1 0 0 0,0 1 1 0 0,0-1-1 0 0,0 1 0 0 0,1-1 0 0 0,-1 1 0 0 0,0-1 0 0 0,1 1 1 0 0,-1-1-1 0 0,1 1 0 0 0,-1-1 0 0 0,1 0 0 0 0,0 1 0 0 0,-1-1 0 0 0,1 0 1 0 0,0 1-1 0 0,0-1 0 0 0,0 0 0 0 0,0 0 0 0 0,2 2 0 0 0,-2-4-10 0 0,0 1-1 0 0,0 0 1 0 0,0-1-1 0 0,0 1 1 0 0,0-1-1 0 0,0 1 0 0 0,0-1 1 0 0,0 0-1 0 0,0 1 1 0 0,-1-1-1 0 0,1 0 1 0 0,0 0-1 0 0,0 1 1 0 0,-1-1-1 0 0,1 0 0 0 0,0 0 1 0 0,-1 0-1 0 0,1 0 1 0 0,-1 0-1 0 0,1 0 1 0 0,0-1-1 0 0,26-68-164 0 0,-2-45-298 0 0,-6-2 0 0 0,6-168 0 0 0,-15 150 552 0 0,56-492 470 0 0,-39 451-129 0 0,80-270 0 0 0,-52 269-666 0 0,112-243-1 0 0,-156 402-24 0 0,-11 18 251 0 0,0 0-1 0 0,0 0 1 0 0,0 0 0 0 0,0 0 0 0 0,0 0 0 0 0,0 0 0 0 0,0 0 0 0 0,1 0 0 0 0,-1 0-1 0 0,0-1 1 0 0,0 1 0 0 0,0 0 0 0 0,0 0 0 0 0,0 0 0 0 0,0 0 0 0 0,0 0 0 0 0,1 0-1 0 0,-1 0 1 0 0,0 0 0 0 0,0 0 0 0 0,0 0 0 0 0,0 0 0 0 0,0 0 0 0 0,0 0 0 0 0,1 0-1 0 0,-1 0 1 0 0,0 0 0 0 0,0 0 0 0 0,0 0 0 0 0,0 0 0 0 0,0 0 0 0 0,0 0 0 0 0,0 0 0 0 0,1 0-1 0 0,-1 1 1 0 0,0-1 0 0 0,0 0 0 0 0,0 0 0 0 0,0 0 0 0 0,0 0 0 0 0,0 0 0 0 0,0 0-1 0 0,0 0 1 0 0,0 0 0 0 0,1 0 0 0 0,-1 0 0 0 0,0 1 0 0 0,0-1 0 0 0,0 0 0 0 0,0 0-1 0 0,0 0 1 0 0,0 0 0 0 0,0 0 0 0 0,0 0 0 0 0,0 1 0 0 0,0-1 0 0 0,0 0 0 0 0,0 0 0 0 0,0 0-1 0 0,0 34-307 0 0,0-16 324 0 0,20 775-259 0 0,-3-240-514 0 0,-28 304-66 0 0,12-844 1892 0 0,6-25-427 0 0,7-28-263 0 0,6-65-329 0 0,-3 0 1 0 0,2-123-1 0 0,-8 78-116 0 0,-9 131 69 0 0,103-806 1211 0 0,-84 720-1159 0 0,4 1-1 0 0,6 1 1 0 0,3 2 0 0 0,5 1 0 0 0,93-167 0 0 0,-127 257-138 0 0,-3 6 17 0 0,0 0 1 0 0,0 0-1 0 0,0 1 1 0 0,0-1-1 0 0,0 1 1 0 0,1-1-1 0 0,0 1 1 0 0,-1 0-1 0 0,1 0 0 0 0,0 0 1 0 0,5-2-1 0 0,-7 7 9 0 0,-1 0-1 0 0,1 0 0 0 0,0 0 1 0 0,-1 0-1 0 0,1 0 0 0 0,-1 0 1 0 0,0 0-1 0 0,1 0 0 0 0,-1 0 1 0 0,0 0-1 0 0,0 0 1 0 0,0 1-1 0 0,-1-1 0 0 0,0 4 1 0 0,1-6 49 0 0,-37 738-1444 0 0,-2 15 465 0 0,31-669 1480 0 0,-5-1-1 0 0,-44 160 1 0 0,71-302 918 0 0,13-117 1 0 0,-15 77-1312 0 0,99-556-86 0 0,-66 453 131 0 0,84-236 0 0 0,-115 389-300 0 0,-14 45 96 0 0,-1 7 7 0 0,-7 26 1 0 0,-2 30 287 0 0,2 1 0 0 0,3 0 0 0 0,5 110 0 0 0,1-64-179 0 0,-48 1067-3067 0 0,43-1139 3146 0 0,2-21 17 0 0,1-1 0 0 0,0 1 0 0 0,0 0 0 0 0,1-1 0 0 0,3 22 0 0 0,-3-34-128 0 0,0 0 0 0 0,0 0 0 0 0,0 1 0 0 0,0-1 0 0 0,0 0 0 0 0,0 0 1 0 0,0 0-1 0 0,0 0 0 0 0,0 0 0 0 0,0 1 0 0 0,0-1 0 0 0,0 0 0 0 0,0 0 0 0 0,1 0 1 0 0,-1 0-1 0 0,0 0 0 0 0,0 0 0 0 0,0 1 0 0 0,0-1 0 0 0,0 0 0 0 0,0 0 0 0 0,0 0 0 0 0,0 0 1 0 0,1 0-1 0 0,-1 0 0 0 0,0 0 0 0 0,0 0 0 0 0,0 0 0 0 0,0 1 0 0 0,0-1 0 0 0,1 0 1 0 0,-1 0-1 0 0,0 0 0 0 0,0 0 0 0 0,0 0 0 0 0,0 0 0 0 0,1 0 0 0 0,-1 0 0 0 0,0 0 1 0 0,0 0-1 0 0,0 0 0 0 0,0 0 0 0 0,0 0 0 0 0,1 0 0 0 0,-1-1 0 0 0,0 1 0 0 0,0 0 1 0 0,0 0-1 0 0,0 0 0 0 0,0 0 0 0 0,1 0 0 0 0,-1 0 0 0 0,0 0 0 0 0,0 0 0 0 0,0 0 0 0 0,0 0 1 0 0,0-1-1 0 0,0 1 0 0 0,1 0 0 0 0,9-14 331 0 0,8-18-403 0 0,6-40-167 0 0,-4-1 0 0 0,-2 0 0 0 0,10-102 0 0 0,-17 100 110 0 0,19-112 152 0 0,9 1 1 0 0,116-337-1 0 0,-115 414-29 0 0,-16 39-354 0 0,3 1-1 0 0,71-127 1 0 0,-85 181-271 0 0,-8 21 69 0 0,-8 35-99 0 0,1-23 664 0 0,-9 440-142 0 0,-12 211-1029 0 0,18-608 1100 0 0,-14 252 204 0 0,17-233 69 0 0,18 149-1 0 0,-13-209-236 0 0,1 0-1 0 0,1-1 0 0 0,1 1 1 0 0,0-1-1 0 0,13 25 1 0 0,-16-36-49 0 0,1-1 0 0 0,0-1 1 0 0,0 1-1 0 0,1 0 0 0 0,0-1 1 0 0,0 0-1 0 0,0 0 1 0 0,1-1-1 0 0,-1 1 0 0 0,2-1 1 0 0,-1 0-1 0 0,0-1 1 0 0,1 1-1 0 0,0-1 0 0 0,0-1 1 0 0,12 5-1 0 0,-16-7 24 0 0,0-1 0 0 0,0 0 0 0 0,0 0-1 0 0,-1 0 1 0 0,1 0 0 0 0,0 0 0 0 0,0-1 0 0 0,0 1-1 0 0,0-1 1 0 0,0 0 0 0 0,0 0 0 0 0,-1 0 0 0 0,1 0-1 0 0,0-1 1 0 0,-1 1 0 0 0,1-1 0 0 0,-1 1 0 0 0,1-1-1 0 0,-1 0 1 0 0,0 0 0 0 0,0 0 0 0 0,0 0 0 0 0,0-1-1 0 0,0 1 1 0 0,0 0 0 0 0,0-1 0 0 0,1-4 0 0 0,8-10-69 0 0,-2 0 0 0 0,15-36 0 0 0,-21 46 69 0 0,31-90-33 0 0,31-140 0 0 0,-45 153 241 0 0,3 1 0 0 0,59-142 1 0 0,-74 216-97 0 0,-6 25-215 0 0,-10 45-297 0 0,6-44 376 0 0,-34 290-911 0 0,13 2 1 0 0,20 329 0 0 0,64 311 1098 0 0,-55-928-45 0 0,1-37 114 0 0,3-39 203 0 0,-2-51 377 0 0,-8-148 0 0 0,-3 85-113 0 0,57-1879 10028 0 0,-2 228-9833 0 0,-83 622-3159 0 0,26 1095 2469 0 0,-5 0 0 0 0,-4 1 0 0 0,-29-108 0 0 0,39 198 19 0 0,3 6-48 0 0,0 0-1 0 0,0 0 0 0 0,-1 1 1 0 0,0-1-1 0 0,0 1 1 0 0,-1-1-1 0 0,1 1 0 0 0,-1 0 1 0 0,0 0-1 0 0,-5-5 1 0 0,7 9-113 0 0,1 1 0 0 0,-1 0 0 0 0,0 0 0 0 0,1 0-1 0 0,-1 1 1 0 0,0-1 0 0 0,1 0 0 0 0,-1 0 0 0 0,0 0 0 0 0,1 0 0 0 0,-1 0 0 0 0,1 1 0 0 0,-1-1 0 0 0,0 0 0 0 0,1 1 0 0 0,-1-1 0 0 0,1 0 0 0 0,-1 1 0 0 0,1-1 0 0 0,-1 1 0 0 0,1-1 0 0 0,-1 1 0 0 0,1-1 0 0 0,0 1 0 0 0,-1-1-1 0 0,1 1 1 0 0,0-1 0 0 0,-1 1 0 0 0,1 0 0 0 0,0-1 0 0 0,0 1 0 0 0,-1 0 0 0 0,1-1 0 0 0,0 1 0 0 0,0-1 0 0 0,0 1 0 0 0,0 1 0 0 0,-10 30-76 0 0,10-30 82 0 0,-21 111-178 0 0,-13 227-1 0 0,25-203 101 0 0,-1-15 62 0 0,-17 340 240 0 0,27-365-178 0 0,4 0 0 0 0,30 174 0 0 0,60 154 79 0 0,22 111-443 0 0,141 1010-2860 0 0,-243-1442 2776 0 0,81 663-3424 0 0,-75-515 1669 0 0,-13 265 0 0 0,-21-311 1035 0 0,10-173 1151 0 0,-2 0 1 0 0,-1 0 0 0 0,-2-1 0 0 0,-14 36-1 0 0,16-168 2450 0 0,43-2033 1560 0 0,-21 1668-3629 0 0,134-1638 1392 0 0,-41 1313-1519 0 0,-104 767-316 0 0,3-23 8 0 0,3-13 38 0 0,-3-1 0 0 0,-1 0 0 0 0,-6-106 0 0 0,0 163-34 0 0,0 0-1 0 0,0 0 1 0 0,-1 0-1 0 0,1 0 0 0 0,-1 0 1 0 0,1 1-1 0 0,-1-1 1 0 0,0 0-1 0 0,0 0 0 0 0,0 1 1 0 0,-1-1-1 0 0,1 1 1 0 0,-1-1-1 0 0,1 1 0 0 0,-1-1 1 0 0,0 1-1 0 0,0 0 1 0 0,0 0-1 0 0,0 0 0 0 0,0 0 1 0 0,-3-2-1 0 0,3 4 36 0 0,-1-1 0 0 0,1 1 0 0 0,0 0 0 0 0,-1 0 0 0 0,1 0 0 0 0,-1 0 0 0 0,1 0 0 0 0,-1 0 0 0 0,1 1 0 0 0,0-1-1 0 0,-1 1 1 0 0,1-1 0 0 0,0 1 0 0 0,-1 0 0 0 0,1 0 0 0 0,0 0 0 0 0,0 0 0 0 0,0 1 0 0 0,0-1 0 0 0,0 0 0 0 0,0 1 0 0 0,0 0 0 0 0,0-1 0 0 0,-2 5 0 0 0,-6 4 64 0 0,1 0 0 0 0,1 1 0 0 0,-1 1 0 0 0,2-1 1 0 0,0 1-1 0 0,0 0 0 0 0,1 1 0 0 0,1 0 0 0 0,-8 26 1 0 0,-1 15 22 0 0,-7 60 1 0 0,18-96-93 0 0,-80 804-560 0 0,59 8-487 0 0,20-624 444 0 0,69 2594-7611 0 0,-43-2380 8132 0 0,-17-396 300 0 0,3-32-148 0 0,4-40-123 0 0,-2-57-182 0 0,-8-206 0 0 0,-4 150 645 0 0,27-1136 1107 0 0,-1-240 199 0 0,-26 1398-1730 0 0,9-429 455 0 0,0 479-387 0 0,4 0 0 0 0,4 2 1 0 0,3-1-1 0 0,41-112 0 0 0,-55 188 11 0 0,1 1 0 0 0,0-1 1 0 0,1 1-1 0 0,1 1 1 0 0,12-18-1 0 0,-18 26-86 0 0,1 1 1 0 0,-1-1-1 0 0,1 1 1 0 0,-1-1-1 0 0,1 1 0 0 0,0-1 1 0 0,0 1-1 0 0,0 0 1 0 0,-1 0-1 0 0,1 0 0 0 0,0 0 1 0 0,0 0-1 0 0,1 0 1 0 0,-1 1-1 0 0,0-1 1 0 0,4 0-1 0 0,-4 1-14 0 0,0 1 0 0 0,0-1 0 0 0,0 1 0 0 0,0-1 0 0 0,-1 1 0 0 0,1 0 0 0 0,0 0 0 0 0,0 0 0 0 0,0 0 0 0 0,-1 0-1 0 0,1 0 1 0 0,-1 0 0 0 0,1 1 0 0 0,-1-1 0 0 0,1 0 0 0 0,-1 1 0 0 0,0 0 0 0 0,1-1 0 0 0,-1 1 0 0 0,0 0 0 0 0,0-1 0 0 0,1 3 0 0 0,6 13-61 0 0,0-1 0 0 0,-1 1 1 0 0,0 0-1 0 0,7 35 0 0 0,10 80-332 0 0,-24-127 377 0 0,24 195-476 0 0,-4 246 1 0 0,-37 206-271 0 0,15-599 694 0 0,-26 591-191 0 0,-19 544-566 0 0,33 0 336 0 0,13-965 260 0 0,7 178-257 0 0,-3-392 668 0 0,1-20-267 0 0,3-22-125 0 0,0-119-346 0 0,-13-164 0 0 0,-1 144 1068 0 0,5 57-246 0 0,-11-642 2285 0 0,36 0-852 0 0,-3 544-1617 0 0,10 1 0 0 0,9 1 0 0 0,110-344 0 0 0,-127 486-222 0 0,55-151-605 0 0,-77 218 725 0 0,0 1 0 0 0,1-1 0 0 0,-1 1 0 0 0,1 0 0 0 0,0-1 0 0 0,-1 1-1 0 0,1-1 1 0 0,0 1 0 0 0,0 0 0 0 0,0 0 0 0 0,0 0 0 0 0,0-1 0 0 0,0 1 0 0 0,0 0 0 0 0,0 0 0 0 0,3-1 0 0 0,-4 2 11 0 0,1 0 0 0 0,-1 0 0 0 0,1 1 0 0 0,-1-1 1 0 0,1 0-1 0 0,-1 0 0 0 0,1 1 0 0 0,-1-1 0 0 0,1 0 0 0 0,-1 1 1 0 0,1-1-1 0 0,-1 0 0 0 0,1 1 0 0 0,-1-1 0 0 0,0 1 1 0 0,1-1-1 0 0,-1 1 0 0 0,0-1 0 0 0,1 1 0 0 0,-1-1 0 0 0,0 1 1 0 0,0-1-1 0 0,1 1 0 0 0,-1-1 0 0 0,0 1 0 0 0,0-1 1 0 0,0 1-1 0 0,0 0 0 0 0,10 57 62 0 0,-10-53-62 0 0,12 152 242 0 0,-10 172 0 0 0,-32 160-252 0 0,-2 144 253 0 0,32-599-226 0 0,18 465 197 0 0,-18-497-221 0 0,8 36 72 0 0,2-30 105 0 0,5-21 90 0 0,-6 0-246 0 0,-2 0 1 0 0,0-1-1 0 0,0 1 1 0 0,-2-1-1 0 0,8-26 1 0 0,13-79-211 0 0,-18 78 193 0 0,94-592 540 0 0,-25 133 198 0 0,31 8-418 0 0,-90 423-777 0 0,3 0-1 0 0,3 1 1 0 0,3 2 0 0 0,36-66 0 0 0,-52 117-18 0 0,-7 15-14 0 0,-7 26-100 0 0,1-10 729 0 0,-71 772-700 0 0,-51 115 780 0 0,117-872 25 0 0,3-13 106 0 0,1 0 0 0 0,-2 28 1 0 0,23-70-605 0 0,-3-12-27 0 0,-2 0 0 0 0,-2 0 0 0 0,-1-2 0 0 0,6-51 0 0 0,0 10 182 0 0,59-263 404 0 0,127-353-1 0 0,-192 665-300 0 0,1 0 0 0 0,2 0 0 0 0,0 1 0 0 0,2 1 0 0 0,28-40 0 0 0,-43 69 2 0 0,0-1-1 0 0,0 0 1 0 0,0 1-1 0 0,0-1 1 0 0,0 0-1 0 0,0 1 0 0 0,0-1 1 0 0,0 0-1 0 0,0 1 1 0 0,0-1-1 0 0,0 0 1 0 0,0 1-1 0 0,0-1 0 0 0,1 0 1 0 0,-1 0-1 0 0,0 1 1 0 0,0-1-1 0 0,0 0 1 0 0,0 1-1 0 0,0-1 0 0 0,1 0 1 0 0,-1 0-1 0 0,0 1 1 0 0,0-1-1 0 0,1 0 1 0 0,-1 0-1 0 0,0 0 0 0 0,0 1 1 0 0,1-1-1 0 0,-1 0 1 0 0,0 0-1 0 0,1 0 0 0 0,-1 0 1 0 0,0 0-1 0 0,1 0 1 0 0,-1 1-1 0 0,0-1 1 0 0,0 0-1 0 0,1 0 0 0 0,-1 0 1 0 0,0 0-1 0 0,1 0 1 0 0,-1 0-1 0 0,0 0 1 0 0,1 0-1 0 0,-1 0 0 0 0,0-1 1 0 0,1 1-1 0 0,-1 0 1 0 0,0 0-1 0 0,1 0 1 0 0,-1 0-1 0 0,0 0 0 0 0,0 0 1 0 0,1-1-1 0 0,-1 1 1 0 0,0 0-1 0 0,0 0 1 0 0,1-1-1 0 0,-1 1 0 0 0,0 0 1 0 0,0 0-1 0 0,1-1 1 0 0,-1 1-1 0 0,0 0 1 0 0,0 35 140 0 0,0-28-133 0 0,-4 408 528 0 0,-5 163-1197 0 0,6-510 624 0 0,-5 96-295 0 0,20 242-1 0 0,-12-403 288 0 0,1 1-1 0 0,-1 0 0 0 0,1-1 1 0 0,0 1-1 0 0,0-1 0 0 0,0 1 1 0 0,0-1-1 0 0,1 0 0 0 0,0 1 1 0 0,2 3-1 0 0,-4-7 29 0 0,0 1 0 0 0,1-1 0 0 0,-1 0 0 0 0,1 1 0 0 0,-1-1 0 0 0,1 0 0 0 0,-1 1-1 0 0,1-1 1 0 0,-1 0 0 0 0,0 1 0 0 0,1-1 0 0 0,0 0 0 0 0,-1 0 0 0 0,1 0 0 0 0,-1 0 0 0 0,1 1 0 0 0,-1-1 0 0 0,1 0 0 0 0,-1 0 0 0 0,1 0 0 0 0,-1 0 0 0 0,1 0-1 0 0,0 0 1 0 0,-1 0 0 0 0,1-1 0 0 0,0 1 0 0 0,18-17-67 0 0,-8 0 94 0 0,-1 1 0 0 0,0-1 0 0 0,-2-1 0 0 0,0 0-1 0 0,5-19 1 0 0,25-101 37 0 0,-26 88 54 0 0,152-708 1919 0 0,5-15-629 0 0,-152 709-1531 0 0,48-112 0 0 0,-74 206 110 0 0,2 1-1 0 0,0 0 0 0 0,3 0 1 0 0,0 0-1 0 0,1 44 1 0 0,1-35-45 0 0,-14 1168-1057 0 0,17-1180 1075 0 0,-2-19 25 0 0,1 0 0 0 0,1 0 0 0 0,-1 0 0 0 0,1 0 0 0 0,1 0 0 0 0,0 0 1 0 0,0-1-1 0 0,6 14 0 0 0,-8-22 44 0 0,0 1 0 0 0,1 0-1 0 0,-1 0 1 0 0,0-1 0 0 0,1 1 0 0 0,-1 0 0 0 0,1-1 0 0 0,-1 1 0 0 0,1-1 0 0 0,0 1 0 0 0,-1-1 0 0 0,1 1 0 0 0,-1-1-1 0 0,1 1 1 0 0,0-1 0 0 0,-1 1 0 0 0,1-1 0 0 0,0 0 0 0 0,0 0 0 0 0,-1 1 0 0 0,1-1 0 0 0,0 0 0 0 0,0 0 0 0 0,0 0-1 0 0,-1 0 1 0 0,1 0 0 0 0,0 0 0 0 0,0 0 0 0 0,1 0 0 0 0,22-15 280 0 0,14-33 2 0 0,-38 47-291 0 0,33-53 125 0 0,-3 0 0 0 0,36-95 0 0 0,30-128-324 0 0,-52 147 152 0 0,-20 59 90 0 0,133-359 346 0 0,-122 351-365 0 0,2 1 0 0 0,4 1-1 0 0,63-86 1 0 0,-42 87-28 0 0,-55 68 0 0 0,0 1 0 0 0,0 1 0 0 0,1 0 0 0 0,0 0 0 0 0,0 0 0 0 0,1 1 0 0 0,14-7 0 0 0,-21 11-8 0 0,1 0 1 0 0,0 0 0 0 0,0 1-1 0 0,0-1 1 0 0,0 1 0 0 0,0 0-1 0 0,0-1 1 0 0,0 1-1 0 0,-1 1 1 0 0,1-1 0 0 0,0 0-1 0 0,0 1 1 0 0,0-1 0 0 0,0 1-1 0 0,0 0 1 0 0,0 0 0 0 0,-1 0-1 0 0,1 0 1 0 0,-1 1-1 0 0,1-1 1 0 0,0 1 0 0 0,-1 0-1 0 0,0-1 1 0 0,1 1 0 0 0,-1 0-1 0 0,2 3 1 0 0,7 7-3 0 0,-1 1 0 0 0,0 0 0 0 0,15 26 0 0 0,11 15-245 0 0,-11-31-27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7.116"/>
    </inkml:context>
    <inkml:brush xml:id="br0">
      <inkml:brushProperty name="width" value="0.035" units="cm"/>
      <inkml:brushProperty name="height" value="0.035" units="cm"/>
      <inkml:brushProperty name="color" value="#004F8B"/>
    </inkml:brush>
  </inkml:definitions>
  <inkml:trace contextRef="#ctx0" brushRef="#br0">776 140 1352 0 0,'-21'-41'203'0'0,"19"35"-152"0"0,-1 1 0 0 0,1-1 0 0 0,-1 1 1 0 0,0 0-1 0 0,0 0 0 0 0,0 0 0 0 0,-1 1 1 0 0,1-1-1 0 0,-1 1 0 0 0,-1 0 1 0 0,-4-5-1 0 0,4 5 195 0 0,0 0 0 0 0,-1 0 0 0 0,1 1-1 0 0,-1 0 1 0 0,0 0 0 0 0,0 0 0 0 0,0 1 0 0 0,-1-1 0 0 0,1 1 0 0 0,0 1 0 0 0,-10-2 0 0 0,8 3-223 0 0,0 0 1 0 0,0 1 0 0 0,0 0 0 0 0,0 1 0 0 0,0 0-1 0 0,0 0 1 0 0,0 0 0 0 0,1 1 0 0 0,-9 4-1 0 0,-25 11-71 0 0,1 1 0 0 0,0 2 0 0 0,2 1 0 0 0,0 3 0 0 0,1 0 0 0 0,2 3 0 0 0,1 1-1 0 0,1 1 1 0 0,2 2 0 0 0,-45 58 0 0 0,54-60 249 0 0,9-15-48 0 0,1 1-1 0 0,1 1 1 0 0,1 0 0 0 0,-17 36-1 0 0,27-52-147 0 0,0-1 0 0 0,-1 1-1 0 0,1-1 1 0 0,0 1 0 0 0,0-1-1 0 0,-1 1 1 0 0,1-1 0 0 0,0 1-1 0 0,0-1 1 0 0,0 1 0 0 0,0-1-1 0 0,0 1 1 0 0,0-1 0 0 0,0 1-1 0 0,0-1 1 0 0,0 1 0 0 0,0 0-1 0 0,0-1 1 0 0,0 1 0 0 0,0-1-1 0 0,1 1 1 0 0,-1-1 0 0 0,0 1-1 0 0,0-1 1 0 0,1 1 0 0 0,-1-1-1 0 0,0 1 1 0 0,0-1 0 0 0,1 0-1 0 0,-1 1 1 0 0,1-1 0 0 0,-1 1-1 0 0,0-1 1 0 0,1 0 0 0 0,0 1 0 0 0,22-2-143 0 0,32-22-294 0 0,-49 21 425 0 0,40-19-347 0 0,1 2 0 0 0,80-21 0 0 0,-110 35 218 0 0,0 2 1 0 0,0 0-1 0 0,0 1 1 0 0,0 1 0 0 0,0 1-1 0 0,0 0 1 0 0,1 1-1 0 0,-1 1 1 0 0,0 0 0 0 0,0 2-1 0 0,25 7 1 0 0,-35-8 96 0 0,-1 1 0 0 0,1-1 1 0 0,-1 1-1 0 0,0 0 0 0 0,0 0 1 0 0,0 1-1 0 0,0-1 0 0 0,-1 1 0 0 0,0 1 1 0 0,0-1-1 0 0,0 1 0 0 0,-1 0 1 0 0,0 0-1 0 0,0 0 0 0 0,0 1 0 0 0,-1-1 1 0 0,0 1-1 0 0,0 0 0 0 0,-1 0 1 0 0,0 0-1 0 0,0 0 0 0 0,0 0 0 0 0,-1 0 1 0 0,0 0-1 0 0,0 14 0 0 0,-1 7 133 0 0,-2 0 1 0 0,0 0-1 0 0,-2 0 0 0 0,0 0 0 0 0,-13 39 0 0 0,0-13 58 0 0,-3-1-1 0 0,-1 0 0 0 0,-3-1 0 0 0,-2-2 0 0 0,-64 92 0 0 0,27-59 136 0 0,-4-4 0 0 0,-104 98 1 0 0,162-168-227 0 0,4-3 78 0 0,0 0 0 0 0,-1 0 0 0 0,0-1 0 0 0,0 0 0 0 0,0 0 0 0 0,-1 0 0 0 0,0-1 0 0 0,1 0 0 0 0,-1-1-1 0 0,-1 1 1 0 0,-10 3 0 0 0,17-8-115 0 0,0 1 0 0 0,0 0 0 0 0,0 0 0 0 0,0 0 1 0 0,0 0-1 0 0,0-1 0 0 0,0 1 0 0 0,0-1 0 0 0,0 1 0 0 0,0 0 0 0 0,0-1 0 0 0,0 0 0 0 0,0 1 0 0 0,0-1 0 0 0,0 1 0 0 0,1-1 0 0 0,-1 0 0 0 0,0 0 0 0 0,1 0 1 0 0,-1 1-1 0 0,0-1 0 0 0,1 0 0 0 0,-1 0 0 0 0,1 0 0 0 0,-1 0 0 0 0,1 0 0 0 0,0 0 0 0 0,-1 0 0 0 0,1 0 0 0 0,0 0 0 0 0,0 0 0 0 0,-1 0 0 0 0,1-2 0 0 0,-2-39-354 0 0,3 38 241 0 0,2-44-2094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7.735"/>
    </inkml:context>
    <inkml:brush xml:id="br0">
      <inkml:brushProperty name="width" value="0.035" units="cm"/>
      <inkml:brushProperty name="height" value="0.035" units="cm"/>
      <inkml:brushProperty name="color" value="#004F8B"/>
    </inkml:brush>
  </inkml:definitions>
  <inkml:trace contextRef="#ctx0" brushRef="#br0">282 688 144 0 0,'-7'-15'-952'0'0,"4"7"1787"0"0,1 1 1 0 0,0-1 0 0 0,1 0 0 0 0,-1 0 0 0 0,1-12 1 0 0,1 20-875 0 0,0 0 0 0 0,0-1 0 0 0,0 1 0 0 0,0 0 1 0 0,0 0-1 0 0,1-1 0 0 0,-1 1 0 0 0,0 0 1 0 0,0-1-1 0 0,0 1 0 0 0,0 0 0 0 0,0 0 1 0 0,0-1-1 0 0,0 1 0 0 0,0 0 0 0 0,0-1 0 0 0,-1 1 1 0 0,1 0-1 0 0,0 0 0 0 0,0-1 0 0 0,0 1 1 0 0,0 0-1 0 0,0-1 0 0 0,0 1 0 0 0,-1 0 1 0 0,1 0-1 0 0,0-1 0 0 0,0 1 0 0 0,0 0 0 0 0,-1 0 1 0 0,1 0-1 0 0,0-1 0 0 0,0 1 0 0 0,0 0 1 0 0,-1 0-1 0 0,1 0 0 0 0,0 0 0 0 0,-1 0 1 0 0,1-1-1 0 0,0 1 0 0 0,0 0 0 0 0,-1 0 0 0 0,1 0 1 0 0,0 0-1 0 0,-1 0 0 0 0,1 0 0 0 0,0 0 1 0 0,0 0-1 0 0,-1 0 0 0 0,1 0 0 0 0,0 0 1 0 0,-1 0-1 0 0,1 0 0 0 0,-1 0 0 0 0,-14 19-790 0 0,-11 29 721 0 0,5 19 794 0 0,3 1-1 0 0,3 0 1 0 0,-11 128-1 0 0,1-4-141 0 0,16-137-544 0 0,3-11-16 0 0,-2 0 0 0 0,-1 0-1 0 0,-3 0 1 0 0,-1-2 0 0 0,-26 55 0 0 0,33-88 1986 0 0,2-11-415 0 0,2-24 558 0 0,8-39-131 0 0,72-259 963 0 0,97-146-3150 0 0,-145 402-392 0 0,4 0 0 0 0,2 2 1 0 0,4 2-1 0 0,2 1 0 0 0,3 3 1 0 0,2 1-1 0 0,3 3 0 0 0,108-95 1 0 0,-139 136 362 0 0,0 1 1 0 0,1 1 0 0 0,0 1-1 0 0,40-17 1 0 0,-55 26 204 0 0,1 1 0 0 0,0 0 0 0 0,0 0-1 0 0,0 0 1 0 0,0 0 0 0 0,0 1 0 0 0,0 0 0 0 0,0 1 0 0 0,1-1 0 0 0,-1 1 0 0 0,0 0 0 0 0,0 1-1 0 0,0 0 1 0 0,1 0 0 0 0,-1 0 0 0 0,0 0 0 0 0,0 1 0 0 0,0 0 0 0 0,-1 0 0 0 0,1 1 0 0 0,0 0 0 0 0,-1 0-1 0 0,6 4 1 0 0,-6-1 4 0 0,0-1 0 0 0,0 1 0 0 0,-1 0 0 0 0,0 0 0 0 0,0 1 0 0 0,-1-1 0 0 0,0 1 0 0 0,0 0-1 0 0,0-1 1 0 0,-1 1 0 0 0,0 0 0 0 0,-1 1 0 0 0,1-1 0 0 0,-1 0 0 0 0,-1 0 0 0 0,1 1 0 0 0,-1-1 0 0 0,-1 9-1 0 0,-1 6 55 0 0,0-1 0 0 0,-1 1 0 0 0,-1-1 0 0 0,-14 40 0 0 0,6-32 224 0 0,-1-1-1 0 0,-1 0 1 0 0,-2-1-1 0 0,0-1 1 0 0,-2-1-1 0 0,-1 0 1 0 0,-30 30-1 0 0,-1-6 1357 0 0,-1-2 1 0 0,-69 47-1 0 0,114-89-1449 0 0,-1 0 159 0 0,0 0 0 0 0,0-1 0 0 0,0 1-1 0 0,-13 4 1 0 0,19-8-298 0 0,0-1 1 0 0,0 1-1 0 0,0-1 0 0 0,0 0 0 0 0,0 1 1 0 0,0-1-1 0 0,0 0 0 0 0,0 0 1 0 0,0 0-1 0 0,0 0 0 0 0,0 0 1 0 0,0 0-1 0 0,0 0 0 0 0,0 0 1 0 0,0 0-1 0 0,0 0 0 0 0,0-1 1 0 0,0 1-1 0 0,0 0 0 0 0,0-1 0 0 0,0 1 1 0 0,0-1-1 0 0,1 1 0 0 0,-1-1 1 0 0,0 1-1 0 0,0-1 0 0 0,0 0 1 0 0,0 1-1 0 0,1-1 0 0 0,-1 0 1 0 0,0 0-1 0 0,1 1 0 0 0,-1-1 1 0 0,1 0-1 0 0,-1 0 0 0 0,1 0 0 0 0,-1 0 1 0 0,1 0-1 0 0,-1 0 0 0 0,1 0 1 0 0,0 0-1 0 0,0 0 0 0 0,-1 0 1 0 0,1 0-1 0 0,0 0 0 0 0,0-1 1 0 0,-2-15-280 0 0,1 0 1 0 0,1 0-1 0 0,0 0 1 0 0,1 0 0 0 0,1 0-1 0 0,8-32 1 0 0,3 2-1007 0 0,21-53 1 0 0,-5 32-3834 0 0,72-123-1 0 0,-88 169 4342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8.236"/>
    </inkml:context>
    <inkml:brush xml:id="br0">
      <inkml:brushProperty name="width" value="0.035" units="cm"/>
      <inkml:brushProperty name="height" value="0.035" units="cm"/>
      <inkml:brushProperty name="color" value="#004F8B"/>
    </inkml:brush>
  </inkml:definitions>
  <inkml:trace contextRef="#ctx0" brushRef="#br0">333 373 4665 0 0,'2'-3'190'0'0,"-1"0"0"0"0,1 1 0 0 0,0-1 0 0 0,0 0 0 0 0,1 1 0 0 0,-1-1 0 0 0,0 1 0 0 0,1-1 0 0 0,0 1 0 0 0,-1 0 0 0 0,1 0 0 0 0,3-1 0 0 0,10-10 350 0 0,-7 4-522 0 0,3-2-287 0 0,-1-1 0 0 0,0 0-1 0 0,-1 0 1 0 0,9-15 0 0 0,-17 25 176 0 0,0 0 1 0 0,-1 0-1 0 0,0-1 1 0 0,0 1-1 0 0,0 0 0 0 0,0 0 1 0 0,0-1-1 0 0,0 1 1 0 0,0-1-1 0 0,-1 1 1 0 0,1-1-1 0 0,-1 1 0 0 0,0-1 1 0 0,0 1-1 0 0,0-1 1 0 0,0 1-1 0 0,0-1 1 0 0,0 0-1 0 0,-1 1 0 0 0,1 0 1 0 0,-1-1-1 0 0,0 1 1 0 0,1-1-1 0 0,-1 1 1 0 0,0 0-1 0 0,-1-1 0 0 0,1 1 1 0 0,0 0-1 0 0,-1 0 1 0 0,1 0-1 0 0,-1 0 1 0 0,0 0-1 0 0,-2-2 0 0 0,-23-16 768 0 0,-2 2-1 0 0,0 1 1 0 0,0 2-1 0 0,-48-18 0 0 0,29 12-580 0 0,44 19-161 0 0,0 0 0 0 0,0 1 0 0 0,0-1 0 0 0,0 1 0 0 0,0 0-1 0 0,0 0 1 0 0,0 1 0 0 0,0-1 0 0 0,0 1 0 0 0,-1 0 0 0 0,1 0-1 0 0,0 0 1 0 0,0 1 0 0 0,0-1 0 0 0,0 1 0 0 0,-1 0 0 0 0,1 0-1 0 0,-5 3 1 0 0,3-1 60 0 0,1 0-1 0 0,0 1 0 0 0,0-1 1 0 0,0 1-1 0 0,0 0 0 0 0,1 1 1 0 0,0-1-1 0 0,-1 1 1 0 0,2 0-1 0 0,-1 0 0 0 0,-3 7 1 0 0,-5 9 140 0 0,2 1-1 0 0,1 0 1 0 0,1 1 0 0 0,0 0 0 0 0,-4 31 0 0 0,9-44 62 0 0,1 0 1 0 0,1 1-1 0 0,0-1 1 0 0,1 1-1 0 0,0-1 1 0 0,0 1-1 0 0,1 0 1 0 0,0-1-1 0 0,1 0 0 0 0,1 1 1 0 0,-1-1-1 0 0,1 0 1 0 0,7 13-1 0 0,-7-18-68 0 0,-1 0 0 0 0,2 0-1 0 0,-1 0 1 0 0,1-1 0 0 0,-1 1 0 0 0,1-1-1 0 0,0 0 1 0 0,1 0 0 0 0,-1-1-1 0 0,1 1 1 0 0,-1-1 0 0 0,1 0-1 0 0,0 0 1 0 0,0 0 0 0 0,0-1-1 0 0,1 0 1 0 0,-1 0 0 0 0,1 0-1 0 0,-1-1 1 0 0,1 0 0 0 0,0 0 0 0 0,-1 0-1 0 0,1-1 1 0 0,0 0 0 0 0,10 0-1 0 0,1-3-50 0 0,0 0 0 0 0,0 0-1 0 0,0-2 1 0 0,0 0-1 0 0,-1-1 1 0 0,0 0 0 0 0,0-2-1 0 0,24-14 1 0 0,112-84-1363 0 0,-152 105 1280 0 0,22-15-411 0 0,-2-1 0 0 0,0 0 1 0 0,-1-2-1 0 0,-1 0 0 0 0,0-2 1 0 0,-2 0-1 0 0,0 0 0 0 0,-2-2 0 0 0,0 0 1 0 0,-2 0-1 0 0,0-1 0 0 0,-2-1 1 0 0,8-25-1 0 0,-50 134 2637 0 0,-18 68-2026 0 0,-36 186 1 0 0,83-320-220 0 0,0-1 0 0 0,1 1 0 0 0,1-1 1 0 0,2 28-1 0 0,0-40-35 0 0,-1 0 0 0 0,1 0 0 0 0,0 0-1 0 0,0 0 1 0 0,1 0 0 0 0,0 0 0 0 0,0-1 0 0 0,0 1 0 0 0,0-1 0 0 0,0 1 0 0 0,1-1 0 0 0,0 0-1 0 0,0 0 1 0 0,0 0 0 0 0,1 0 0 0 0,-1 0 0 0 0,1-1 0 0 0,0 0 0 0 0,0 0 0 0 0,6 4-1 0 0,14 5-2442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8.560"/>
    </inkml:context>
    <inkml:brush xml:id="br0">
      <inkml:brushProperty name="width" value="0.035" units="cm"/>
      <inkml:brushProperty name="height" value="0.035" units="cm"/>
      <inkml:brushProperty name="color" value="#004F8B"/>
    </inkml:brush>
  </inkml:definitions>
  <inkml:trace contextRef="#ctx0" brushRef="#br0">545 144 4665 0 0,'-1'-4'-29'0'0,"1"0"0"0"0,-1 0 0 0 0,0 0 0 0 0,-1 0 0 0 0,1 0 0 0 0,-1 0 0 0 0,0 0 1 0 0,0 1-1 0 0,0-1 0 0 0,0 1 0 0 0,0-1 0 0 0,-6-5 0 0 0,0 0 275 0 0,-1 0 1 0 0,0 0-1 0 0,0 1 1 0 0,-1 0-1 0 0,0 1 0 0 0,0 0 1 0 0,-1 0-1 0 0,-20-9 1 0 0,27 15-141 0 0,-1-1 0 0 0,0 1 0 0 0,1-1 1 0 0,-1 1-1 0 0,0 1 0 0 0,0-1 0 0 0,0 1 0 0 0,0-1 1 0 0,0 1-1 0 0,0 1 0 0 0,0-1 0 0 0,0 1 0 0 0,1 0 1 0 0,-1 0-1 0 0,0 0 0 0 0,0 1 0 0 0,1 0 1 0 0,-1 0-1 0 0,1 0 0 0 0,-1 0 0 0 0,1 1 0 0 0,0-1 1 0 0,0 1-1 0 0,-7 6 0 0 0,-22 26 37 0 0,2 0-1 0 0,1 3 1 0 0,1 0 0 0 0,3 2-1 0 0,1 0 1 0 0,-37 83 0 0 0,53-102 24 0 0,0 0-1 0 0,1 0 1 0 0,1 0 0 0 0,1 1-1 0 0,1 0 1 0 0,-3 31 0 0 0,7-47-69 0 0,1-1-1 0 0,0 1 1 0 0,0-1 0 0 0,1 1-1 0 0,-1-1 1 0 0,1 1 0 0 0,0-1 0 0 0,1 0-1 0 0,-1 1 1 0 0,1-1 0 0 0,0 0 0 0 0,0 0-1 0 0,1 0 1 0 0,-1 0 0 0 0,1-1-1 0 0,0 1 1 0 0,1-1 0 0 0,-1 1 0 0 0,1-1-1 0 0,0 0 1 0 0,0-1 0 0 0,0 1 0 0 0,0 0-1 0 0,1-1 1 0 0,-1 0 0 0 0,1 0-1 0 0,0-1 1 0 0,0 1 0 0 0,0-1 0 0 0,0 0-1 0 0,8 2 1 0 0,2-1-69 0 0,0 0 1 0 0,0-1-1 0 0,1-1 0 0 0,-1 0 0 0 0,0-1 1 0 0,0-1-1 0 0,1 0 0 0 0,-1-1 0 0 0,0 0 1 0 0,0-2-1 0 0,-1 1 0 0 0,16-7 0 0 0,24-11-2238 0 0,90-48-1 0 0,-137 65 1763 0 0,51-28-3849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7.633"/>
    </inkml:context>
    <inkml:brush xml:id="br0">
      <inkml:brushProperty name="width" value="0.035" units="cm"/>
      <inkml:brushProperty name="height" value="0.035" units="cm"/>
      <inkml:brushProperty name="color" value="#FF0066"/>
    </inkml:brush>
  </inkml:definitions>
  <inkml:trace contextRef="#ctx0" brushRef="#br0">6 317 144 0 0,'-3'-6'-528'0'0,"0"-1"2467"0"0,15 5 1955 0 0,11 11-2940 0 0,-19-7-800 0 0,0 1 0 0 0,0-1 0 0 0,0 1 0 0 0,0 0 0 0 0,0 1 0 0 0,-1-1 0 0 0,1 1 1 0 0,-1-1-1 0 0,0 1 0 0 0,0 0 0 0 0,0 0 0 0 0,2 5 0 0 0,23 52 524 0 0,-28-60-659 0 0,12 31 168 0 0,-3 0-1 0 0,0 0 1 0 0,-2 1 0 0 0,-2 0-1 0 0,0 1 1 0 0,-1 53-1 0 0,-27 197 1676 0 0,11-193-1432 0 0,1 125 0 0 0,12-187-335 0 0,1 0 1 0 0,1 1 0 0 0,2-1-1 0 0,1-1 1 0 0,1 1-1 0 0,12 29 1 0 0,-15-46-69 0 0,1 0-1 0 0,1-1 1 0 0,0 0-1 0 0,0 0 1 0 0,1-1-1 0 0,0 1 1 0 0,1-1-1 0 0,1-1 1 0 0,-1 0-1 0 0,1 0 1 0 0,1 0-1 0 0,-1-1 1 0 0,2-1-1 0 0,-1 0 1 0 0,1 0 0 0 0,17 7-1 0 0,21 5 127 0 0,0-2 0 0 0,2-2-1 0 0,0-3 1 0 0,0-2 0 0 0,1-2 0 0 0,0-2-1 0 0,1-3 1 0 0,-1-2 0 0 0,1-2 0 0 0,95-15-1 0 0,-132 13-157 0 0,-1-1 0 0 0,1 0 0 0 0,-1-1 0 0 0,0-1 0 0 0,0 0-1 0 0,0-1 1 0 0,15-10 0 0 0,-25 13 13 0 0,0 0 0 0 0,0 1 0 0 0,0-2 0 0 0,0 1 0 0 0,-1 0 0 0 0,0-1 1 0 0,0 0-1 0 0,0 0 0 0 0,-1 0 0 0 0,1 0 0 0 0,-1-1 0 0 0,-1 0 0 0 0,1 1 0 0 0,-1-1 0 0 0,0 0 0 0 0,0 0 0 0 0,0 0 0 0 0,-1 0 0 0 0,0 0 0 0 0,-1-1 0 0 0,1-7 0 0 0,-9-128 383 0 0,4 105-236 0 0,1 0 0 0 0,2 1 0 0 0,1-1 0 0 0,3 0 0 0 0,9-55 0 0 0,13 6-471 0 0,42-99 0 0 0,-42 124 15 0 0,-2-1 0 0 0,-3-1 1 0 0,21-120-1 0 0,-38 153-58 0 0,-1 0 0 0 0,-1 0 1 0 0,-2 0-1 0 0,-2 0 1 0 0,0 0-1 0 0,-15-56 0 0 0,13 66 293 0 0,-2 0-1 0 0,0 1 0 0 0,-1 0 0 0 0,-1 0 1 0 0,-1 1-1 0 0,0 0 0 0 0,-2 1 0 0 0,0 0 0 0 0,-1 1 1 0 0,-28-29-1 0 0,35 41 119 0 0,1 0 1 0 0,-1-1-1 0 0,0 2 0 0 0,0-1 1 0 0,0 1-1 0 0,0 0 1 0 0,0 0-1 0 0,-1 1 0 0 0,0-1 1 0 0,1 2-1 0 0,-1-1 0 0 0,0 1 1 0 0,0 0-1 0 0,0 0 0 0 0,0 1 1 0 0,-9 0-1 0 0,-8 3 257 0 0,0 0 1 0 0,0 2-1 0 0,-33 10 0 0 0,-11 2-45 0 0,-1-3-166 0 0,-147 36 940 0 0,187-41-928 0 0,0 1-1 0 0,1 1 0 0 0,1 2 1 0 0,0 1-1 0 0,-34 23 1 0 0,51-30-464 0 0,-27 24-490 0 0,22-2-5065 0 0,13-20 1845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8.840"/>
    </inkml:context>
    <inkml:brush xml:id="br0">
      <inkml:brushProperty name="width" value="0.035" units="cm"/>
      <inkml:brushProperty name="height" value="0.035" units="cm"/>
      <inkml:brushProperty name="color" value="#004F8B"/>
    </inkml:brush>
  </inkml:definitions>
  <inkml:trace contextRef="#ctx0" brushRef="#br0">6 0 432 0 0,'5'75'5089'0'0,"-10"-19"-3908"0"0,2-29-379 0 0,1 1-1 0 0,2-1 0 0 0,4 47 0 0 0,-4-73-790 0 0,0 1 0 0 0,1 0 0 0 0,-1-1 0 0 0,1 1 0 0 0,-1-1 0 0 0,1 1 0 0 0,0-1 0 0 0,0 1 0 0 0,-1-1 0 0 0,1 1 0 0 0,0-1-1 0 0,0 0 1 0 0,2 2 0 0 0,7-1-2740 0 0,-3-6-409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9.258"/>
    </inkml:context>
    <inkml:brush xml:id="br0">
      <inkml:brushProperty name="width" value="0.035" units="cm"/>
      <inkml:brushProperty name="height" value="0.035" units="cm"/>
      <inkml:brushProperty name="color" value="#004F8B"/>
    </inkml:brush>
  </inkml:definitions>
  <inkml:trace contextRef="#ctx0" brushRef="#br0">223 10 13883 0 0,'-11'-10'1272'0'0,"12"18"-2863"0"0,0-3 1092 0 0,1 0 0 0 0,-1 0 1 0 0,-1 1-1 0 0,1-1 0 0 0,-1 0 1 0 0,0 10-1 0 0,-8 41 1251 0 0,-28 95 0 0 0,4-24 1330 0 0,-84 565 1917 0 0,104-604-3612 0 0,-2 118 1 0 0,14-175-339 0 0,2 0 1 0 0,1 0 0 0 0,1 1 0 0 0,1-2-1 0 0,2 1 1 0 0,1-1 0 0 0,16 40 0 0 0,-23-68-75 0 0,-1-1-1 0 0,1 1 1 0 0,-1-1 0 0 0,1 1 0 0 0,-1-1 0 0 0,1 1 0 0 0,0-1 0 0 0,0 1-1 0 0,0-1 1 0 0,0 1 0 0 0,0-1 0 0 0,0 0 0 0 0,0 0 0 0 0,0 0 0 0 0,0 0-1 0 0,1 0 1 0 0,-1 0 0 0 0,0 0 0 0 0,1 0 0 0 0,-1 0 0 0 0,1 0 0 0 0,-1-1 0 0 0,3 2-1 0 0,-3-3-68 0 0,0 1-1 0 0,0-1 1 0 0,1 1-1 0 0,-1-1 1 0 0,0 0-1 0 0,0 0 1 0 0,1 1-1 0 0,-1-1 1 0 0,0 0-1 0 0,0 0 1 0 0,0 0-1 0 0,0 0 0 0 0,0 0 1 0 0,-1 0-1 0 0,1 0 1 0 0,0-1-1 0 0,0 1 1 0 0,-1 0-1 0 0,1 0 1 0 0,0-3-1 0 0,6-12-1250 0 0,-1-1 0 0 0,7-33 0 0 0,-12 45 1182 0 0,13-65-2962 0 0,-1-4-97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9.500"/>
    </inkml:context>
    <inkml:brush xml:id="br0">
      <inkml:brushProperty name="width" value="0.035" units="cm"/>
      <inkml:brushProperty name="height" value="0.035" units="cm"/>
      <inkml:brushProperty name="color" value="#004F8B"/>
    </inkml:brush>
  </inkml:definitions>
  <inkml:trace contextRef="#ctx0" brushRef="#br0">4 50 8866 0 0,'-4'-2'1767'0'0,"12"-1"-781"0"0,29-7-626 0 0,51-7-939 0 0,44 5 460 0 0,195 7 1 0 0,-200 6-772 0 0,-34-1-2396 0 0,-46 0 268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9.795"/>
    </inkml:context>
    <inkml:brush xml:id="br0">
      <inkml:brushProperty name="width" value="0.035" units="cm"/>
      <inkml:brushProperty name="height" value="0.035" units="cm"/>
      <inkml:brushProperty name="color" value="#004F8B"/>
    </inkml:brush>
  </inkml:definitions>
  <inkml:trace contextRef="#ctx0" brushRef="#br0">114 2 12675 0 0,'-3'-1'77'0'0,"1"1"1"0"0,0 0-1 0 0,0 0 1 0 0,-1 0-1 0 0,1 0 1 0 0,0 0-1 0 0,-1 1 1 0 0,1-1 0 0 0,0 1-1 0 0,0-1 1 0 0,0 1-1 0 0,0 0 1 0 0,0 0-1 0 0,-1 0 1 0 0,1 0-1 0 0,-3 3 1 0 0,3-1-93 0 0,1 0 0 0 0,-1 0 0 0 0,1 0 0 0 0,0 0 1 0 0,0 0-1 0 0,0 0 0 0 0,0 0 0 0 0,1 1 0 0 0,-1-1 1 0 0,1 4-1 0 0,-2 4-19 0 0,-38 357-3242 0 0,24-123 4074 0 0,15-225-593 0 0,-1 54 462 0 0,2-69-699 0 0,0-1 0 0 0,1 0 0 0 0,-1 0-1 0 0,1 1 1 0 0,0-1 0 0 0,0 0-1 0 0,1 0 1 0 0,-1 0 0 0 0,1 0 0 0 0,0 0-1 0 0,0 0 1 0 0,0-1 0 0 0,5 7 0 0 0,-6-9-21 0 0,0-1 0 0 0,-1 1 1 0 0,1 0-1 0 0,0-1 0 0 0,-1 1 1 0 0,1-1-1 0 0,0 0 1 0 0,0 1-1 0 0,0-1 0 0 0,-1 1 1 0 0,1-1-1 0 0,0 0 0 0 0,0 0 1 0 0,0 1-1 0 0,0-1 1 0 0,0 0-1 0 0,0 0 0 0 0,-1 0 1 0 0,1 0-1 0 0,0 0 1 0 0,0 0-1 0 0,0 0 0 0 0,0-1 1 0 0,0 1-1 0 0,0 0 0 0 0,-1 0 1 0 0,1-1-1 0 0,0 1 1 0 0,0 0-1 0 0,0-1 0 0 0,0 1 1 0 0,0-2-1 0 0,23-22-2093 0 0,-7-6-893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49.961"/>
    </inkml:context>
    <inkml:brush xml:id="br0">
      <inkml:brushProperty name="width" value="0.035" units="cm"/>
      <inkml:brushProperty name="height" value="0.035" units="cm"/>
      <inkml:brushProperty name="color" value="#004F8B"/>
    </inkml:brush>
  </inkml:definitions>
  <inkml:trace contextRef="#ctx0" brushRef="#br0">77 1 3081 0 0,'-30'160'-597'0'0,"-16"281"0"0"0,46-429 470 0 0,0 0 1 0 0,1 0-1 0 0,3 21 1 0 0,-3-32 116 0 0,-1 1 1 0 0,0-1 0 0 0,1 0 0 0 0,-1 1 0 0 0,1-1 0 0 0,-1 1 0 0 0,1-1 0 0 0,0 0-1 0 0,-1 1 1 0 0,1-1 0 0 0,0 0 0 0 0,0 0 0 0 0,0 0 0 0 0,0 0 0 0 0,0 0 0 0 0,2 2-1 0 0,-2-3 8 0 0,0 0 0 0 0,0 0 0 0 0,0 1 0 0 0,1-1 0 0 0,-1 0 0 0 0,0-1 0 0 0,0 1 0 0 0,0 0 0 0 0,0 0 0 0 0,0 0 0 0 0,0-1 0 0 0,0 1 0 0 0,0 0 0 0 0,0-1 0 0 0,0 1 0 0 0,0-1 0 0 0,0 1 0 0 0,0-1 0 0 0,-1 0 0 0 0,1 1 0 0 0,0-1 0 0 0,0 0-1 0 0,0 1 1 0 0,-1-1 0 0 0,1 0 0 0 0,0 0 0 0 0,0-1 0 0 0,13-15 2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0.506"/>
    </inkml:context>
    <inkml:brush xml:id="br0">
      <inkml:brushProperty name="width" value="0.035" units="cm"/>
      <inkml:brushProperty name="height" value="0.035" units="cm"/>
      <inkml:brushProperty name="color" value="#004F8B"/>
    </inkml:brush>
  </inkml:definitions>
  <inkml:trace contextRef="#ctx0" brushRef="#br0">417 364 1152 0 0,'13'20'217'0'0,"-1"0"-1"0"0,-1 1 0 0 0,11 29 0 0 0,-3-5-233 0 0,-6-20 17 0 0,-6-12-253 0 0,-1 0-1 0 0,0 1 0 0 0,4 15 1 0 0,-16-46 1151 0 0,-1 1 0 0 0,-1 0 0 0 0,-20-30 0 0 0,15 25-51 0 0,-75-112 4387 0 0,76 119-4498 0 0,0-1 0 0 0,-1 1 0 0 0,0 1 0 0 0,-1 0 0 0 0,0 1 0 0 0,-23-15 0 0 0,34 26-657 0 0,1 0-1 0 0,0 0 0 0 0,-1 0 1 0 0,1 0-1 0 0,-1 0 0 0 0,1 0 1 0 0,-1 0-1 0 0,1 1 0 0 0,-1 0 1 0 0,0-1-1 0 0,1 1 0 0 0,-1 0 1 0 0,0 0-1 0 0,1 0 0 0 0,-1 1 1 0 0,1-1-1 0 0,-1 0 0 0 0,0 1 1 0 0,1 0-1 0 0,-3 1 0 0 0,0 0-32 0 0,0 1 0 0 0,0 0 0 0 0,0 0-1 0 0,1 0 1 0 0,0 1 0 0 0,0-1 0 0 0,0 1-1 0 0,0 0 1 0 0,-4 6 0 0 0,-5 8-108 0 0,1 1-1 0 0,1 0 1 0 0,-15 35 0 0 0,6-8-41 0 0,1 1-1 0 0,3 1 1 0 0,2 0-1 0 0,2 1 1 0 0,2 0-1 0 0,-3 57 1 0 0,12-94 192 0 0,1-1-1 0 0,1 0 1 0 0,0 1-1 0 0,1-1 1 0 0,0 0-1 0 0,0 0 1 0 0,1 0-1 0 0,1 0 1 0 0,0 0 0 0 0,0-1-1 0 0,1 0 1 0 0,9 14-1 0 0,-11-20-67 0 0,0 1 0 0 0,1-1 1 0 0,-1 0-1 0 0,1 0 0 0 0,0-1 0 0 0,0 1 0 0 0,1-1 0 0 0,-1 1 0 0 0,1-2 1 0 0,0 1-1 0 0,0 0 0 0 0,-1-1 0 0 0,2 0 0 0 0,-1 0 0 0 0,0 0 0 0 0,0-1 0 0 0,1 0 1 0 0,-1 0-1 0 0,0 0 0 0 0,1 0 0 0 0,-1-1 0 0 0,1 0 0 0 0,-1 0 0 0 0,1-1 1 0 0,-1 0-1 0 0,1 1 0 0 0,7-4 0 0 0,9-3-18 0 0,0-1 0 0 0,-1-1 1 0 0,0 0-1 0 0,0-2 0 0 0,-1-1 0 0 0,-1 0 1 0 0,0-2-1 0 0,0 0 0 0 0,-2-1 0 0 0,0 0 0 0 0,0-2 1 0 0,-2 0-1 0 0,23-31 0 0 0,7-18 2 0 0,-3-1-1 0 0,54-117 1 0 0,-64 114-3 0 0,-3-1 1 0 0,-4-2 0 0 0,-2-1-1 0 0,15-90 1 0 0,-34 141-16 0 0,-6 29-30 0 0,-8 31-109 0 0,-78 211-1242 0 0,40-125 1449 0 0,-60 256 0 0 0,104-356 177 0 0,1 0-1 0 0,0 42 1 0 0,2-60-184 0 0,1 1 0 0 0,1 0 0 0 0,-1 0-1 0 0,1-1 1 0 0,0 1 0 0 0,0-1 0 0 0,1 1 0 0 0,0-1 0 0 0,0 1-1 0 0,0-1 1 0 0,0 0 0 0 0,1 0 0 0 0,0 0 0 0 0,0 0-1 0 0,0 0 1 0 0,8 7 0 0 0,-9-10-66 0 0,0-1 0 0 0,0 0 0 0 0,0 0 0 0 0,0 0 0 0 0,1-1 0 0 0,-1 1 0 0 0,0 0 0 0 0,1-1 0 0 0,-1 0 0 0 0,0 1 0 0 0,1-1-1 0 0,-1 0 1 0 0,0 0 0 0 0,1 0 0 0 0,-1-1 0 0 0,1 1 0 0 0,-1 0 0 0 0,0-1 0 0 0,0 0 0 0 0,1 1 0 0 0,-1-1 0 0 0,0 0 0 0 0,0 0 0 0 0,0 0 0 0 0,3-2 0 0 0,4-2-249 0 0,0-1 0 0 0,-1 0 0 0 0,1 0 0 0 0,10-11 0 0 0,-5 3-443 0 0,-1-2-1 0 0,-1 0 1 0 0,0 0 0 0 0,-1-1 0 0 0,14-27 0 0 0,36-98-3517 0 0,-60 140 4155 0 0,22-57-1511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0.756"/>
    </inkml:context>
    <inkml:brush xml:id="br0">
      <inkml:brushProperty name="width" value="0.035" units="cm"/>
      <inkml:brushProperty name="height" value="0.035" units="cm"/>
      <inkml:brushProperty name="color" value="#004F8B"/>
    </inkml:brush>
  </inkml:definitions>
  <inkml:trace contextRef="#ctx0" brushRef="#br0">777 0 5041 0 0,'1'0'17'0'0,"-1"0"-1"0"0,1 0 1 0 0,-1 0-1 0 0,1 0 1 0 0,-1 0-1 0 0,1 1 0 0 0,-1-1 1 0 0,1 0-1 0 0,-1 0 1 0 0,1 0-1 0 0,-1 0 1 0 0,1 0-1 0 0,-1 1 1 0 0,0-1-1 0 0,1 0 1 0 0,-1 0-1 0 0,1 1 1 0 0,-1-1-1 0 0,0 0 1 0 0,1 1-1 0 0,-1-1 1 0 0,0 0-1 0 0,1 1 1 0 0,-1-1-1 0 0,0 1 1 0 0,1-1-1 0 0,-1 0 1 0 0,0 1-1 0 0,0-1 1 0 0,0 1-1 0 0,1-1 1 0 0,-1 1-1 0 0,0-1 1 0 0,0 1-1 0 0,0-1 1 0 0,0 1-1 0 0,0-1 1 0 0,0 1-1 0 0,0-1 1 0 0,0 1-1 0 0,0-1 1 0 0,0 0-1 0 0,0 1 1 0 0,0-1-1 0 0,-1 2 1 0 0,1 31 1064 0 0,0-27-742 0 0,-5 73 463 0 0,-4 1 0 0 0,-3-1 1 0 0,-4 0-1 0 0,-26 77 0 0 0,-122 301 906 0 0,66-213-812 0 0,-224 629 2526 0 0,305-817-3282 0 0,-12 36 321 0 0,4 1 0 0 0,-22 166 0 0 0,45-231-459 0 0,1 0 0 0 0,2 1-1 0 0,1-1 1 0 0,1 0 0 0 0,1 0 0 0 0,2 0-1 0 0,0-1 1 0 0,16 40 0 0 0,-21-64-157 0 0,0 0 0 0 0,0 0 0 0 0,0-1 0 0 0,1 1 0 0 0,-1 0 0 0 0,1 0 0 0 0,-1-1 0 0 0,1 1 0 0 0,0-1-1 0 0,0 1 1 0 0,0-1 0 0 0,0 0 0 0 0,1 0 0 0 0,-1 0 0 0 0,1 0 0 0 0,-1 0 0 0 0,1-1 0 0 0,0 1 0 0 0,-1-1 0 0 0,1 1 0 0 0,0-1 0 0 0,0 0 0 0 0,0 0 0 0 0,0 0 0 0 0,0-1 0 0 0,0 1 0 0 0,0-1-1 0 0,0 0 1 0 0,6 0 0 0 0,19-10-1538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3.646"/>
    </inkml:context>
    <inkml:brush xml:id="br0">
      <inkml:brushProperty name="width" value="0.035" units="cm"/>
      <inkml:brushProperty name="height" value="0.035" units="cm"/>
      <inkml:brushProperty name="color" value="#004F8B"/>
    </inkml:brush>
  </inkml:definitions>
  <inkml:trace contextRef="#ctx0" brushRef="#br0">1215 201 5785 0 0,'2'-39'-1273'0'0,"-1"29"1073"0"0,-1 1 0 0 0,1-1 0 0 0,-2 1 0 0 0,1 0 0 0 0,-1-1 0 0 0,-3-11 0 0 0,2 17 265 0 0,1 1 0 0 0,-1-1 0 0 0,0 1 0 0 0,1-1 0 0 0,-2 1 0 0 0,1 0 0 0 0,0 0 0 0 0,-1 0 0 0 0,1 0 0 0 0,-1 0 0 0 0,0 1 0 0 0,0-1 0 0 0,0 1 0 0 0,0 0 0 0 0,-1 0 0 0 0,1 0 0 0 0,0 0 0 0 0,-1 0 0 0 0,-6-1 0 0 0,-10-4 1077 0 0,-1 1 1 0 0,0 1 0 0 0,-1 1-1 0 0,1 1 1 0 0,-1 1 0 0 0,-35 1-1 0 0,-133 17 1507 0 0,165-13-2702 0 0,-22 2 162 0 0,0 2-1 0 0,1 2 1 0 0,0 2 0 0 0,1 3 0 0 0,-83 35 0 0 0,108-39-67 0 0,1 1 0 0 0,-1 1 0 0 0,2 1 0 0 0,0 0 1 0 0,1 1-1 0 0,0 1 0 0 0,1 1 0 0 0,0 0 0 0 0,2 1 1 0 0,0 0-1 0 0,1 2 0 0 0,0-1 0 0 0,2 2 0 0 0,-15 31 0 0 0,11-12-41 0 0,2 1-1 0 0,1 1 1 0 0,2 0-1 0 0,-4 46 1 0 0,-8 172-6 0 0,16-167-3 0 0,5-73 3 0 0,-44 846-438 0 0,43-823 286 0 0,0-27 2 0 0,1 1 0 0 0,1 0 1 0 0,0 0-1 0 0,1 0 0 0 0,0-1 0 0 0,2 1 1 0 0,0 0-1 0 0,7 21 0 0 0,-10-37 121 0 0,0 1-1 0 0,0-1 1 0 0,0 1-1 0 0,1 0 1 0 0,-1-1-1 0 0,0 1 1 0 0,1-1-1 0 0,-1 1 1 0 0,0-1-1 0 0,1 1 1 0 0,-1-1-1 0 0,0 0 1 0 0,1 1-1 0 0,-1-1 1 0 0,1 1-1 0 0,-1-1 1 0 0,1 0-1 0 0,-1 1 1 0 0,1-1-1 0 0,-1 0 1 0 0,1 0-1 0 0,-1 1 1 0 0,1-1-1 0 0,-1 0 1 0 0,1 0-1 0 0,-1 0 1 0 0,1 0-1 0 0,0 1 1 0 0,-1-1-1 0 0,1 0 1 0 0,-1 0-1 0 0,1 0 1 0 0,0 0-1 0 0,-1-1 1 0 0,2 1-1 0 0,-1-1-74 0 0,0 1-1 0 0,1-1 0 0 0,-1 0 1 0 0,0 0-1 0 0,0 0 0 0 0,0 0 0 0 0,0 0 1 0 0,0 0-1 0 0,0-1 0 0 0,0 1 1 0 0,0 0-1 0 0,0 0 0 0 0,-1-1 0 0 0,2-1 1 0 0,7-23-1237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3.840"/>
    </inkml:context>
    <inkml:brush xml:id="br0">
      <inkml:brushProperty name="width" value="0.035" units="cm"/>
      <inkml:brushProperty name="height" value="0.035" units="cm"/>
      <inkml:brushProperty name="color" value="#004F8B"/>
    </inkml:brush>
  </inkml:definitions>
  <inkml:trace contextRef="#ctx0" brushRef="#br0">3 126 11522 0 0,'0'0'27'0'0,"0"0"0"0"0,-1 0 0 0 0,1 0 0 0 0,0 0 0 0 0,0 1 0 0 0,0-1 0 0 0,0 0 0 0 0,-1 0 0 0 0,1 0 0 0 0,0 1 0 0 0,0-1 0 0 0,0 0 0 0 0,0 0 0 0 0,0 0 0 0 0,0 1 0 0 0,0-1 0 0 0,0 0 0 0 0,-1 0 0 0 0,1 1 0 0 0,0-1 0 0 0,0 0 0 0 0,0 0 0 0 0,0 1 0 0 0,0-1 0 0 0,0 0 0 0 0,0 0 0 0 0,1 1 0 0 0,-1-1 0 0 0,0 0 0 0 0,0 0 0 0 0,0 1 0 0 0,0-1 0 0 0,0 0 0 0 0,0 0 0 0 0,0 1 0 0 0,0-1 0 0 0,1 0 0 0 0,-1 0 0 0 0,0 0 0 0 0,0 1 0 0 0,0-1 0 0 0,1 0 0 0 0,15 7 688 0 0,25 0-60 0 0,-37-7-590 0 0,28 3-285 0 0,0-2 0 0 0,0-2 0 0 0,0-1 1 0 0,-1-1-1 0 0,1-1 0 0 0,38-12 0 0 0,188-67-4888 0 0,-161 48 3091 0 0,-70 26 1364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4.231"/>
    </inkml:context>
    <inkml:brush xml:id="br0">
      <inkml:brushProperty name="width" value="0.035" units="cm"/>
      <inkml:brushProperty name="height" value="0.035" units="cm"/>
      <inkml:brushProperty name="color" value="#004F8B"/>
    </inkml:brush>
  </inkml:definitions>
  <inkml:trace contextRef="#ctx0" brushRef="#br0">157 340 1152 0 0,'-4'-19'1246'0'0,"3"-23"9642"0"0,4 25-11901 0 0,-87 443 2312 0 0,14-62-1372 0 0,70-356 1113 0 0,2-9-272 0 0,10-19 142 0 0,14-35-246 0 0,61-196 283 0 0,21-53-618 0 0,-85 251-811 0 0,3 0 0 0 0,2 2 1 0 0,52-74-1 0 0,23-16-6582 0 0,-103 140 7021 0 0,0 1 1 0 0,1 0-1 0 0,-1 0 0 0 0,0-1 0 0 0,0 1 1 0 0,0 0-1 0 0,0 0 0 0 0,0-1 1 0 0,0 1-1 0 0,0 0 0 0 0,1 0 0 0 0,-1 0 1 0 0,0-1-1 0 0,0 1 0 0 0,0 0 1 0 0,0 0-1 0 0,1 0 0 0 0,-1-1 1 0 0,0 1-1 0 0,0 0 0 0 0,1 0 0 0 0,-1 0 1 0 0,0 0-1 0 0,0 0 0 0 0,1 0 1 0 0,-1-1-1 0 0,0 1 0 0 0,0 0 0 0 0,1 0 1 0 0,-1 0-1 0 0,0 0 0 0 0,0 0 1 0 0,1 0-1 0 0,-1 0 0 0 0,0 0 0 0 0,1 0 1 0 0,-1 0-1 0 0,0 0 0 0 0,0 0 1 0 0,1 1-1 0 0,-1-1 0 0 0,0 0 1 0 0,0 0-1 0 0,1 0 0 0 0,-1 0 0 0 0,0 0 1 0 0,0 0-1 0 0,0 1 0 0 0,1-1 1 0 0,-1 0-1 0 0,0 0 0 0 0,0 0 0 0 0,0 1 1 0 0,1-1-1 0 0,-1 0 0 0 0,0 0 1 0 0,0 0-1 0 0,0 1 0 0 0,0-1 1 0 0,0 0-1 0 0,0 0 0 0 0,1 1 0 0 0,-1-1 1 0 0,0 0-1 0 0,0 1 0 0 0,0-1 1 0 0,2 23-1443 0 0,-1-17 806 0 0,0 17-1117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8.444"/>
    </inkml:context>
    <inkml:brush xml:id="br0">
      <inkml:brushProperty name="width" value="0.035" units="cm"/>
      <inkml:brushProperty name="height" value="0.035" units="cm"/>
      <inkml:brushProperty name="color" value="#FF0066"/>
    </inkml:brush>
  </inkml:definitions>
  <inkml:trace contextRef="#ctx0" brushRef="#br0">606 501 5785 0 0,'-1'-2'-50'0'0,"0"1"-1"0"0,1 0 0 0 0,-1-1 0 0 0,1 1 1 0 0,0-1-1 0 0,-1 1 0 0 0,1 0 0 0 0,0-1 1 0 0,0 1-1 0 0,0-1 0 0 0,0 1 1 0 0,0-1-1 0 0,0 1 0 0 0,0 0 0 0 0,0-1 1 0 0,1 1-1 0 0,-1-1 0 0 0,1-1 0 0 0,15-34 345 0 0,-3 4 534 0 0,-11 21-636 0 0,0 0 1 0 0,0 0 0 0 0,-1 0 0 0 0,-1 0-1 0 0,0 0 1 0 0,-3-20 0 0 0,3 30-134 0 0,0 0 0 0 0,0 0 0 0 0,-1 0 0 0 0,1 0 0 0 0,-1-1-1 0 0,0 1 1 0 0,1 0 0 0 0,-1 0 0 0 0,0 0 0 0 0,0 0 0 0 0,-1 1 0 0 0,1-1 0 0 0,0 0 0 0 0,0 0-1 0 0,-1 1 1 0 0,1-1 0 0 0,-1 1 0 0 0,0-1 0 0 0,1 1 0 0 0,-1 0 0 0 0,0-1 0 0 0,0 1 0 0 0,0 0-1 0 0,0 0 1 0 0,0 0 0 0 0,0 1 0 0 0,0-1 0 0 0,0 0 0 0 0,0 1 0 0 0,0-1 0 0 0,0 1 0 0 0,0 0-1 0 0,0 0 1 0 0,-1-1 0 0 0,1 2 0 0 0,0-1 0 0 0,0 0 0 0 0,0 0 0 0 0,0 1 0 0 0,-1-1 0 0 0,1 1-1 0 0,0 0 1 0 0,0-1 0 0 0,-2 3 0 0 0,-4 0 198 0 0,0 1-1 0 0,1 0 1 0 0,-1 0 0 0 0,1 1-1 0 0,0 0 1 0 0,1 0 0 0 0,-1 0-1 0 0,1 1 1 0 0,0 0 0 0 0,0 1-1 0 0,-5 8 1 0 0,-11 15 137 0 0,-21 42-1 0 0,22-36-112 0 0,-70 120 27 0 0,26-40-612 0 0,-146 194 1 0 0,209-307 320 0 0,-1-1 1 0 0,1 1-1 0 0,0 0 0 0 0,0 0 1 0 0,0 0-1 0 0,0 0 1 0 0,1 0-1 0 0,-1 1 0 0 0,1-1 1 0 0,0 0-1 0 0,0 1 0 0 0,0-1 1 0 0,0 1-1 0 0,0 4 1 0 0,2-6-9 0 0,-1 0 1 0 0,1 0 0 0 0,0-1 0 0 0,-1 1 0 0 0,1 0 0 0 0,0-1 0 0 0,0 1 0 0 0,0 0 0 0 0,0-1-1 0 0,1 1 1 0 0,-1-1 0 0 0,0 0 0 0 0,1 1 0 0 0,-1-1 0 0 0,1 0 0 0 0,-1 0 0 0 0,1 0 0 0 0,0 0-1 0 0,-1 0 1 0 0,1 0 0 0 0,0 0 0 0 0,0-1 0 0 0,-1 1 0 0 0,1-1 0 0 0,0 1 0 0 0,0-1 0 0 0,3 1-1 0 0,59 12-71 0 0,75 7 0 0 0,-36-7-251 0 0,478 37-375 0 0,-572-49 688 0 0,89 4-15 0 0,287 2-106 0 0,-268-21 1386 0 0,-122-29 1579 0 0,3 4-2613 0 0,2 0 1 0 0,2 0 0 0 0,1 1-1 0 0,9-40 1 0 0,2-24-158 0 0,2-47 10 0 0,1 10-1247 0 0,-6 0 0 0 0,-8-155 0 0 0,-4 278 662 0 0,0 0 0 0 0,-2 0 0 0 0,-6-25 1 0 0,8 39 322 0 0,0-1 0 0 0,0 0 0 0 0,0 1 1 0 0,-1-1-1 0 0,1 1 0 0 0,0-1 0 0 0,-1 1 1 0 0,0-1-1 0 0,1 1 0 0 0,-1 0 1 0 0,0 0-1 0 0,-4-3 0 0 0,5 4 25 0 0,-1 0-1 0 0,1 1 1 0 0,0-1 0 0 0,-1 1-1 0 0,1 0 1 0 0,-1-1 0 0 0,1 1-1 0 0,-1 0 1 0 0,1 0-1 0 0,-1 0 1 0 0,1 0 0 0 0,0 0-1 0 0,-1 0 1 0 0,1 0 0 0 0,-1 0-1 0 0,1 1 1 0 0,-1-1-1 0 0,1 1 1 0 0,0-1 0 0 0,-1 1-1 0 0,1-1 1 0 0,0 1 0 0 0,-1 0-1 0 0,1 0 1 0 0,0-1-1 0 0,-2 3 1 0 0,0-1-72 0 0,1 0 0 0 0,-1 1-1 0 0,0-1 1 0 0,1 1 0 0 0,0 0 0 0 0,0 0-1 0 0,0 0 1 0 0,-2 4 0 0 0,-9 16-783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4.659"/>
    </inkml:context>
    <inkml:brush xml:id="br0">
      <inkml:brushProperty name="width" value="0.035" units="cm"/>
      <inkml:brushProperty name="height" value="0.035" units="cm"/>
      <inkml:brushProperty name="color" value="#004F8B"/>
    </inkml:brush>
  </inkml:definitions>
  <inkml:trace contextRef="#ctx0" brushRef="#br0">29 503 5041 0 0,'8'1'3787'0'0,"46"-2"-3477"0"0,-33-5 253 0 0,-1 0 0 0 0,1-1-1 0 0,-1-1 1 0 0,-1 0 0 0 0,1-2 0 0 0,-2 0 0 0 0,1-2 0 0 0,-1 0-1 0 0,27-24 1 0 0,-28 21-534 0 0,-2 0-1 0 0,0-1 0 0 0,-1 0 1 0 0,-1-1-1 0 0,0 0 0 0 0,-1-1 1 0 0,-1-1-1 0 0,-1 0 1 0 0,14-34-1 0 0,-22 46-250 0 0,0 0 1 0 0,-1 1-1 0 0,1-1 0 0 0,-1 0 1 0 0,-1 0-1 0 0,1 1 0 0 0,-1-1 1 0 0,0 0-1 0 0,-1 0 1 0 0,0 0-1 0 0,0 0 0 0 0,0 1 1 0 0,-1-1-1 0 0,0 0 0 0 0,0 1 1 0 0,-1 0-1 0 0,1-1 0 0 0,-5-5 1 0 0,4 8 164 0 0,1 0-1 0 0,-1 0 1 0 0,0 1 0 0 0,-1 0 0 0 0,1-1 0 0 0,0 1-1 0 0,-1 0 1 0 0,0 1 0 0 0,0-1 0 0 0,1 1-1 0 0,-2 0 1 0 0,1 0 0 0 0,0 0 0 0 0,0 0 0 0 0,-1 0-1 0 0,1 1 1 0 0,0 0 0 0 0,-1 0 0 0 0,0 0-1 0 0,1 1 1 0 0,-1 0 0 0 0,1 0 0 0 0,-1 0 0 0 0,0 0-1 0 0,1 0 1 0 0,-1 1 0 0 0,-8 2 0 0 0,5 0 182 0 0,0 0 1 0 0,0 1 0 0 0,0-1 0 0 0,0 1 0 0 0,0 1 0 0 0,1 0 0 0 0,0 0-1 0 0,0 0 1 0 0,1 1 0 0 0,-1 0 0 0 0,1 0 0 0 0,0 1 0 0 0,1-1-1 0 0,0 1 1 0 0,-7 11 0 0 0,-6 13 283 0 0,1 1 0 0 0,-17 45 0 0 0,29-65-422 0 0,-23 62 74 0 0,3 2 0 0 0,3 0 0 0 0,4 1 0 0 0,3 2 1 0 0,-6 96-1 0 0,20-164 96 0 0,0 0 0 0 0,1 0 0 0 0,0 0 0 0 0,1 0 0 0 0,1 0 0 0 0,4 20 0 0 0,-5-29-129 0 0,0 1 1 0 0,0-1-1 0 0,0 0 0 0 0,0 0 1 0 0,0 1-1 0 0,0-1 0 0 0,1 0 1 0 0,-1 0-1 0 0,1 0 1 0 0,-1-1-1 0 0,1 1 0 0 0,0 0 1 0 0,0-1-1 0 0,0 1 0 0 0,0-1 1 0 0,0 1-1 0 0,0-1 0 0 0,0 0 1 0 0,0 0-1 0 0,0 0 0 0 0,1 0 1 0 0,-1 0-1 0 0,0 0 1 0 0,1-1-1 0 0,-1 1 0 0 0,1-1 1 0 0,-1 0-1 0 0,0 0 0 0 0,1 0 1 0 0,-1 0-1 0 0,1 0 0 0 0,-1 0 1 0 0,1-1-1 0 0,-1 1 0 0 0,0-1 1 0 0,4-1-1 0 0,5-1-75 0 0,-1-1-1 0 0,0 0 0 0 0,0 0 1 0 0,0-2-1 0 0,-1 1 0 0 0,0-1 1 0 0,0 0-1 0 0,0-1 0 0 0,10-10 1 0 0,11-12-378 0 0,26-36 1 0 0,-41 48 289 0 0,259-284-4486 0 0,-248 273 4621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5.288"/>
    </inkml:context>
    <inkml:brush xml:id="br0">
      <inkml:brushProperty name="width" value="0.035" units="cm"/>
      <inkml:brushProperty name="height" value="0.035" units="cm"/>
      <inkml:brushProperty name="color" value="#004F8B"/>
    </inkml:brush>
  </inkml:definitions>
  <inkml:trace contextRef="#ctx0" brushRef="#br0">500 586 5785 0 0,'-3'-9'334'0'0,"0"-1"0"0"0,1 1 1 0 0,0-1-1 0 0,1 0 0 0 0,0 0 0 0 0,0 0 0 0 0,1 0 0 0 0,3-18 0 0 0,-3-30 777 0 0,-1 45-820 0 0,-1 0-1 0 0,0 0 1 0 0,-2 0-1 0 0,1 0 0 0 0,-1 1 1 0 0,-1-1-1 0 0,0 1 1 0 0,-1 0-1 0 0,-12-19 0 0 0,13 25-137 0 0,0-1 0 0 0,0 1-1 0 0,0 1 1 0 0,0-1 0 0 0,-1 1-1 0 0,0 0 1 0 0,0 0 0 0 0,-1 0-1 0 0,1 1 1 0 0,-1 0 0 0 0,0 0-1 0 0,0 1 1 0 0,0 0 0 0 0,-1 0-1 0 0,1 1 1 0 0,-1 0 0 0 0,-14-2-1 0 0,18 4-182 0 0,0 1 0 0 0,0-1 0 0 0,0 1 0 0 0,0 0 0 0 0,0 0 0 0 0,1 1 0 0 0,-1-1 0 0 0,0 1 0 0 0,1 0 0 0 0,-1-1 0 0 0,1 2 0 0 0,0-1-1 0 0,-1 0 1 0 0,1 1 0 0 0,0 0 0 0 0,0-1 0 0 0,1 1 0 0 0,-1 0 0 0 0,1 0 0 0 0,-1 1 0 0 0,-1 3 0 0 0,-8 11-215 0 0,0 0 1 0 0,-12 29-1 0 0,-13 35 661 0 0,3 2 1 0 0,3 1-1 0 0,4 2 0 0 0,-29 174 0 0 0,55-252-237 0 0,0 1 1 0 0,1 0-1 0 0,-1-1 1 0 0,2 1 0 0 0,0 0-1 0 0,0-1 1 0 0,0 1-1 0 0,1-1 1 0 0,1 1-1 0 0,6 16 1 0 0,-7-23-143 0 0,-1 1 0 0 0,1-1 0 0 0,0 0 0 0 0,0 0 0 0 0,1-1 0 0 0,-1 1 0 0 0,0 0 0 0 0,1-1 0 0 0,0 1 0 0 0,0-1 0 0 0,-1 0 0 0 0,1 0 0 0 0,0 0 0 0 0,1 0 0 0 0,-1-1 0 0 0,0 1 0 0 0,0-1 0 0 0,1 0-1 0 0,-1 0 1 0 0,1 0 0 0 0,-1 0 0 0 0,1-1 0 0 0,-1 1 0 0 0,1-1 0 0 0,0 0 0 0 0,-1 0 0 0 0,1 0 0 0 0,-1-1 0 0 0,1 1 0 0 0,-1-1 0 0 0,1 0 0 0 0,4-1 0 0 0,4-3-49 0 0,0 1-1 0 0,0-2 1 0 0,-1 1-1 0 0,1-1 1 0 0,-2-1-1 0 0,1 0 1 0 0,-1-1 0 0 0,0 0-1 0 0,0-1 1 0 0,-1 1-1 0 0,0-2 1 0 0,-1 1-1 0 0,8-12 1 0 0,14-21-52 0 0,43-83 0 0 0,-71 121 65 0 0,11-20-44 0 0,169-349-136 0 0,-164 328 25 0 0,-2 0 0 0 0,-2-1 0 0 0,-2 0 1 0 0,-3-1-1 0 0,-1 0 0 0 0,2-79 0 0 0,-10 126 165 0 0,1-1 1 0 0,-1 1-1 0 0,0 0 0 0 0,0 0 1 0 0,0 0-1 0 0,0 0 0 0 0,0-1 1 0 0,0 1-1 0 0,1 0 1 0 0,-1 0-1 0 0,0 0 0 0 0,0 0 1 0 0,0-1-1 0 0,0 1 0 0 0,0 0 1 0 0,0 0-1 0 0,0 0 1 0 0,0-1-1 0 0,0 1 0 0 0,0 0 1 0 0,0 0-1 0 0,0 0 0 0 0,0-1 1 0 0,0 1-1 0 0,0 0 1 0 0,0 0-1 0 0,0 0 0 0 0,0-1 1 0 0,0 1-1 0 0,0 0 0 0 0,0 0 1 0 0,-1 0-1 0 0,1-1 1 0 0,0 1-1 0 0,0 0 0 0 0,0 0 1 0 0,0 0-1 0 0,0 0 0 0 0,0 0 1 0 0,-1-1-1 0 0,1 1 1 0 0,0 0-1 0 0,0 0 0 0 0,0 0 1 0 0,0 0-1 0 0,-1 0 0 0 0,1 0 1 0 0,0 0-1 0 0,0 0 1 0 0,0 0-1 0 0,-1-1 0 0 0,1 1 1 0 0,0 0-1 0 0,0 0 0 0 0,0 0 1 0 0,-1 0-1 0 0,1 0 1 0 0,0 0-1 0 0,0 0 0 0 0,-1 1 1 0 0,-8 14 543 0 0,-9 29-38 0 0,-167 643-1286 0 0,48 13 860 0 0,81-399 154 0 0,42-229-170 0 0,-1-2 104 0 0,3 0-1 0 0,-4 103 1 0 0,16-172-168 0 0,0 1-1 0 0,0-1 0 0 0,0 1 0 0 0,0-1 1 0 0,0 1-1 0 0,0-1 0 0 0,0 1 1 0 0,1-1-1 0 0,-1 1 0 0 0,0-1 1 0 0,1 0-1 0 0,-1 1 0 0 0,1-1 1 0 0,0 1-1 0 0,0-1 0 0 0,-1 0 1 0 0,1 0-1 0 0,0 0 0 0 0,1 2 0 0 0,-1-3-6 0 0,0 0-1 0 0,-1 1 1 0 0,1-1-1 0 0,0 0 1 0 0,0 1-1 0 0,0-1 0 0 0,0 0 1 0 0,0 0-1 0 0,0 0 1 0 0,0 0-1 0 0,-1 0 0 0 0,1 0 1 0 0,0 0-1 0 0,0 0 1 0 0,0 0-1 0 0,0-1 1 0 0,0 1-1 0 0,0 0 0 0 0,-1-1 1 0 0,1 1-1 0 0,0 0 1 0 0,1-2-1 0 0,4-1-4 0 0,0-1-1 0 0,0-1 1 0 0,-1 1-1 0 0,0-1 1 0 0,0 0-1 0 0,8-10 1 0 0,21-36-66 0 0,-2-1 1 0 0,-3-1-1 0 0,39-98 0 0 0,-35 76 10 0 0,179-428-376 0 0,-128 286-5081 0 0,-45 114-412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5.708"/>
    </inkml:context>
    <inkml:brush xml:id="br0">
      <inkml:brushProperty name="width" value="0.035" units="cm"/>
      <inkml:brushProperty name="height" value="0.035" units="cm"/>
      <inkml:brushProperty name="color" value="#004F8B"/>
    </inkml:brush>
  </inkml:definitions>
  <inkml:trace contextRef="#ctx0" brushRef="#br0">288 0 5785 0 0,'-1'2'57'0'0,"0"-1"1"0"0,-1 1-1 0 0,1-1 0 0 0,0 1 0 0 0,0 0 0 0 0,0-1 1 0 0,0 1-1 0 0,0 0 0 0 0,0 0 0 0 0,0 0 0 0 0,1 0 1 0 0,-1 0-1 0 0,1 0 0 0 0,-1 0 0 0 0,1 0 0 0 0,0 0 0 0 0,0 3 1 0 0,-3 7 112 0 0,-69 243 1473 0 0,-101 402 4237 0 0,163-617-5519 0 0,6-30-183 0 0,1 0 0 0 0,1-1-1 0 0,0 1 1 0 0,0 0-1 0 0,0 0 1 0 0,2 1-1 0 0,-1-1 1 0 0,1 0-1 0 0,2 13 1 0 0,-2-22-134 0 0,1 0 1 0 0,-1 0-1 0 0,1 0 1 0 0,-1 0-1 0 0,1-1 1 0 0,-1 1-1 0 0,1 0 1 0 0,0 0-1 0 0,-1-1 1 0 0,1 1-1 0 0,0-1 0 0 0,0 1 1 0 0,0 0-1 0 0,-1-1 1 0 0,1 1-1 0 0,0-1 1 0 0,0 0-1 0 0,0 1 1 0 0,0-1-1 0 0,0 0 1 0 0,0 0-1 0 0,0 1 1 0 0,0-1-1 0 0,-1 0 0 0 0,1 0 1 0 0,0 0-1 0 0,0 0 1 0 0,0 0-1 0 0,0 0 1 0 0,0 0-1 0 0,0-1 1 0 0,0 1-1 0 0,0 0 1 0 0,0 0-1 0 0,0-1 1 0 0,0 1-1 0 0,0-1 0 0 0,1 0 1 0 0,35-18 355 0 0,-8-1-329 0 0,-2-2-1 0 0,-1 0 1 0 0,-1-2 0 0 0,35-42 0 0 0,79-120-297 0 0,-107 140 232 0 0,176-248-1283 0 0,-145 210-5045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6.092"/>
    </inkml:context>
    <inkml:brush xml:id="br0">
      <inkml:brushProperty name="width" value="0.035" units="cm"/>
      <inkml:brushProperty name="height" value="0.035" units="cm"/>
      <inkml:brushProperty name="color" value="#004F8B"/>
    </inkml:brush>
  </inkml:definitions>
  <inkml:trace contextRef="#ctx0" brushRef="#br0">266 0 1152 0 0,'-7'9'-67'0'0,"0"-1"-1"0"0,1 1 1 0 0,0 1-1 0 0,0-1 1 0 0,1 1-1 0 0,1 0 1 0 0,-5 11-1 0 0,-2 6 8 0 0,-180 458 732 0 0,188-477-429 0 0,0 0-1 0 0,1 0 1 0 0,0 0-1 0 0,1 1 1 0 0,-1-1-1 0 0,2 1 0 0 0,-1-1 1 0 0,1 1-1 0 0,1 8 1 0 0,0-14-169 0 0,-1-1 0 0 0,1 0 0 0 0,0 1 1 0 0,0-1-1 0 0,0 0 0 0 0,0 0 0 0 0,1 0 1 0 0,-1 0-1 0 0,0 0 0 0 0,1 0 0 0 0,-1 0 1 0 0,1 0-1 0 0,0 0 0 0 0,0-1 0 0 0,0 1 1 0 0,0-1-1 0 0,0 1 0 0 0,0-1 0 0 0,0 0 1 0 0,0 0-1 0 0,0 0 0 0 0,1 0 0 0 0,-1 0 0 0 0,0 0 1 0 0,1-1-1 0 0,-1 1 0 0 0,0-1 0 0 0,1 0 1 0 0,-1 1-1 0 0,1-1 0 0 0,-1 0 0 0 0,1-1 1 0 0,-1 1-1 0 0,0 0 0 0 0,4-1 0 0 0,3-1 137 0 0,1 0-1 0 0,-1 0 0 0 0,0-1 0 0 0,0 0 0 0 0,0-1 1 0 0,0 0-1 0 0,0 0 0 0 0,-1-1 0 0 0,0 0 1 0 0,0 0-1 0 0,0-1 0 0 0,0 0 0 0 0,-1 0 0 0 0,8-10 1 0 0,5-6 577 0 0,-1-1 0 0 0,-1 0 0 0 0,21-36 0 0 0,-5 1-228 0 0,30-69 0 0 0,-53 100-795 0 0,0 0 0 0 0,-2-1 0 0 0,-1-1 0 0 0,-2 0 0 0 0,4-31 0 0 0,-9 56 76 0 0,-1 0 0 0 0,0-1 0 0 0,0 1 0 0 0,0 0 0 0 0,0-1 0 0 0,-1 1 0 0 0,0 0 0 0 0,0 0 0 0 0,0 0 0 0 0,-3-8 0 0 0,4 12 134 0 0,0-1 0 0 0,-1 1 1 0 0,1-1-1 0 0,0 1 0 0 0,-1 0 0 0 0,1-1 0 0 0,0 1 0 0 0,-1 0 0 0 0,1-1 1 0 0,0 1-1 0 0,-1 0 0 0 0,1-1 0 0 0,-1 1 0 0 0,1 0 0 0 0,0 0 0 0 0,-1 0 1 0 0,1-1-1 0 0,-1 1 0 0 0,1 0 0 0 0,-1 0 0 0 0,1 0 0 0 0,-1 0 1 0 0,1 0-1 0 0,-1 0 0 0 0,1 0 0 0 0,-1 0 0 0 0,1 0 0 0 0,0 0 0 0 0,-1 0 1 0 0,1 0-1 0 0,-1 0 0 0 0,1 0 0 0 0,-1 1 0 0 0,-1 0 20 0 0,0 0-1 0 0,-1 1 0 0 0,2 0 1 0 0,-1-1-1 0 0,0 1 1 0 0,0 0-1 0 0,0 0 1 0 0,1 0-1 0 0,-1 0 1 0 0,-1 4-1 0 0,-28 49-700 0 0,3 1 0 0 0,-41 119 0 0 0,40-96 159 0 0,1-5 136 0 0,-10 19-111 0 0,4 3 1 0 0,-41 190-1 0 0,74-279 430 0 0,1-5 41 0 0,-1 1 1 0 0,1-1 0 0 0,-1 1-1 0 0,1-1 1 0 0,0 1 0 0 0,0-1 0 0 0,0 1-1 0 0,1-1 1 0 0,-1 1 0 0 0,1 2 0 0 0,4 0-209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6.454"/>
    </inkml:context>
    <inkml:brush xml:id="br0">
      <inkml:brushProperty name="width" value="0.035" units="cm"/>
      <inkml:brushProperty name="height" value="0.035" units="cm"/>
      <inkml:brushProperty name="color" value="#004F8B"/>
    </inkml:brush>
  </inkml:definitions>
  <inkml:trace contextRef="#ctx0" brushRef="#br0">181 241 776 0 0,'22'-18'-461'0'0,"21"-7"6011"0"0,-42 25-5322 0 0,0-1 1 0 0,0 1-1 0 0,1-1 0 0 0,-1 1 1 0 0,0-1-1 0 0,1 1 0 0 0,-1 0 1 0 0,0 0-1 0 0,0 0 1 0 0,1 0-1 0 0,-1 0 0 0 0,0 0 1 0 0,1 0-1 0 0,-1 0 0 0 0,0 1 1 0 0,1-1-1 0 0,-1 0 1 0 0,0 1-1 0 0,0-1 0 0 0,1 1 1 0 0,0 0-1 0 0,-1 1-217 0 0,1-1 1 0 0,-1 1-1 0 0,0 0 0 0 0,0-1 0 0 0,0 1 1 0 0,-1 0-1 0 0,1 0 0 0 0,0-1 0 0 0,-1 1 1 0 0,1 0-1 0 0,-1 0 0 0 0,1 0 1 0 0,-1 0-1 0 0,0 0 0 0 0,0 0 0 0 0,0 0 1 0 0,0 0-1 0 0,0 0 0 0 0,-1 3 0 0 0,-4 28-30 0 0,-2-1 0 0 0,-1 1 1 0 0,-2-1-1 0 0,-1-1 0 0 0,-21 44 0 0 0,-1 4 500 0 0,-143 390 5215 0 0,176-468-5661 0 0,0-1-1 0 0,0 0 0 0 0,0 0 1 0 0,-1 0-1 0 0,1 1 0 0 0,0-1 0 0 0,0 0 1 0 0,0 0-1 0 0,0 0 0 0 0,-1 1 1 0 0,1-1-1 0 0,0 0 0 0 0,0 0 1 0 0,0 1-1 0 0,0-1 0 0 0,0 0 0 0 0,0 0 1 0 0,0 1-1 0 0,0-1 0 0 0,0 0 1 0 0,0 1-1 0 0,0-1 0 0 0,0 0 1 0 0,0 0-1 0 0,0 1 0 0 0,0-1 0 0 0,0 0 1 0 0,0 0-1 0 0,0 1 0 0 0,0-1 1 0 0,0 0-1 0 0,0 1 0 0 0,0-1 1 0 0,0 0-1 0 0,1 0 0 0 0,-1 0 1 0 0,0 1-1 0 0,0-1 0 0 0,0 0 0 0 0,0 0 1 0 0,1 1-1 0 0,-1-1 0 0 0,0 0 1 0 0,0 0-1 0 0,1 0 0 0 0,-1 1 1 0 0,15-9 377 0 0,17-20-344 0 0,12-25-106 0 0,-1-3 0 0 0,49-86 0 0 0,-22 31-91 0 0,27-35-377 0 0,98-142-3352 0 0,-56 105-6278 0 0,-138 181 10104 0 0,0 1-1 0 0,0-1 1 0 0,0 1 0 0 0,0 0 0 0 0,1 0 0 0 0,-1-1 0 0 0,0 1 0 0 0,1 0 0 0 0,-1 0 0 0 0,0 0 0 0 0,1 0 0 0 0,-1 0 0 0 0,1 0 0 0 0,-1 1-1 0 0,1-1 1 0 0,3 0 0 0 0,-5 1 144 0 0,1 0 0 0 0,-1 0-1 0 0,1 1 1 0 0,-1-1 0 0 0,1 0 0 0 0,0 1-1 0 0,-1-1 1 0 0,1 1 0 0 0,-1-1-1 0 0,1 1 1 0 0,-1-1 0 0 0,0 1 0 0 0,1-1-1 0 0,-1 1 1 0 0,1-1 0 0 0,-1 1-1 0 0,0-1 1 0 0,0 1 0 0 0,1-1-1 0 0,-1 1 1 0 0,0 0 0 0 0,0-1 0 0 0,0 1-1 0 0,1 0 1 0 0,-1-1 0 0 0,0 1-1 0 0,0 0 1 0 0,0 0 0 0 0,-2 64 5543 0 0,1-59-5961 0 0,-85 463 3063 0 0,8-60-3786 0 0,78-404 766 0 0,-4 60 499 0 0,4-64-306 0 0,0 0 0 0 0,0 0 1 0 0,0 0-1 0 0,0 0 0 0 0,0-1 0 0 0,0 1 0 0 0,0 0 1 0 0,0 0-1 0 0,0 0 0 0 0,0 0 0 0 0,0 0 1 0 0,1 0-1 0 0,-1-1 0 0 0,0 1 0 0 0,1 0 0 0 0,-1 0 1 0 0,1 0-1 0 0,-1-1 0 0 0,1 1 0 0 0,-1 0 1 0 0,1-1-1 0 0,-1 1 0 0 0,1 0 0 0 0,0-1 0 0 0,-1 1 1 0 0,1-1-1 0 0,0 1 0 0 0,0-1 0 0 0,-1 1 1 0 0,1-1-1 0 0,0 1 0 0 0,0-1 0 0 0,0 0 0 0 0,-1 0 1 0 0,1 1-1 0 0,0-1 0 0 0,0 0 0 0 0,0 0 1 0 0,0 0-1 0 0,0 0 0 0 0,0 0 0 0 0,-1 0 0 0 0,1 0 1 0 0,0 0-1 0 0,0 0 0 0 0,0 0 0 0 0,0-1 1 0 0,0 1-1 0 0,0 0 0 0 0,-1-1 0 0 0,1 1 0 0 0,0 0 1 0 0,0-1-1 0 0,-1 1 0 0 0,1-1 0 0 0,0 1 1 0 0,0-1-1 0 0,-1 0 0 0 0,1 1 0 0 0,0-2 0 0 0,18-12-4224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6.798"/>
    </inkml:context>
    <inkml:brush xml:id="br0">
      <inkml:brushProperty name="width" value="0.035" units="cm"/>
      <inkml:brushProperty name="height" value="0.035" units="cm"/>
      <inkml:brushProperty name="color" value="#004F8B"/>
    </inkml:brush>
  </inkml:definitions>
  <inkml:trace contextRef="#ctx0" brushRef="#br0">591 333 4321 0 0,'8'-14'118'0'0,"-1"1"1"0"0,0-2-1 0 0,-1 1 0 0 0,-1-1 1 0 0,0 0-1 0 0,-1 0 1 0 0,0-1-1 0 0,-2 1 0 0 0,0-1 1 0 0,0 1-1 0 0,-1-1 1 0 0,-2-17-1 0 0,0 27-156 0 0,1 0 0 0 0,-2 0-1 0 0,1 0 1 0 0,0 1 0 0 0,-1-1 0 0 0,0 0 0 0 0,-1 1-1 0 0,1 0 1 0 0,-1-1 0 0 0,-4-5 0 0 0,3 6 374 0 0,1 1 0 0 0,-1 0 0 0 0,0 0 0 0 0,0 0 0 0 0,0 1-1 0 0,-1 0 1 0 0,1-1 0 0 0,-1 2 0 0 0,0-1 0 0 0,0 0 0 0 0,0 1 0 0 0,0 0 0 0 0,0 0 0 0 0,0 1 0 0 0,-8-2 0 0 0,4 1 289 0 0,0 1 1 0 0,0 0 0 0 0,0 1-1 0 0,0 0 1 0 0,0 1-1 0 0,0 0 1 0 0,0 0-1 0 0,1 1 1 0 0,-13 3-1 0 0,12-2-434 0 0,0 0 0 0 0,1 1 0 0 0,-1 0 0 0 0,1 1 0 0 0,-11 7 0 0 0,2 2-277 0 0,0 1 0 0 0,1 1 0 0 0,0 0 0 0 0,2 1 0 0 0,0 1 0 0 0,0 0 0 0 0,-12 25 0 0 0,-66 145-478 0 0,58-107 794 0 0,4 2 0 0 0,3 0 1 0 0,-27 146-1 0 0,52-221-157 0 0,1 0-1 0 0,0 0 0 0 0,1 1 1 0 0,0-1-1 0 0,0 0 1 0 0,0 0-1 0 0,1 0 0 0 0,1 0 1 0 0,-1 0-1 0 0,1 0 1 0 0,1-1-1 0 0,-1 1 1 0 0,7 11-1 0 0,-7-15-40 0 0,1 0 0 0 0,0 0 0 0 0,1 0 0 0 0,-1-1 0 0 0,1 1 0 0 0,-1-1 0 0 0,1 0-1 0 0,0 0 1 0 0,0-1 0 0 0,0 1 0 0 0,1-1 0 0 0,-1 0 0 0 0,0 0 0 0 0,1 0 0 0 0,0-1 0 0 0,-1 1 0 0 0,1-1 0 0 0,0 0 0 0 0,0 0 0 0 0,0-1 0 0 0,0 0 0 0 0,-1 0 0 0 0,8 0 0 0 0,4-2-76 0 0,1 0 1 0 0,-1-1-1 0 0,0-1 1 0 0,0 0 0 0 0,-1-1-1 0 0,1-1 1 0 0,-1 0 0 0 0,0-1-1 0 0,-1-1 1 0 0,16-10-1 0 0,21-17-533 0 0,59-53 0 0 0,-102 81 431 0 0,64-57-4220 0 0,-3 1-1450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7.062"/>
    </inkml:context>
    <inkml:brush xml:id="br0">
      <inkml:brushProperty name="width" value="0.035" units="cm"/>
      <inkml:brushProperty name="height" value="0.035" units="cm"/>
      <inkml:brushProperty name="color" value="#004F8B"/>
    </inkml:brush>
  </inkml:definitions>
  <inkml:trace contextRef="#ctx0" brushRef="#br0">24 0 2833 0 0,'0'1'23'0'0,"-1"0"1"0"0,1 0 0 0 0,0 0-1 0 0,-1 0 1 0 0,1 0 0 0 0,-1 0 0 0 0,0-1-1 0 0,1 1 1 0 0,-1 0 0 0 0,0 0-1 0 0,1 0 1 0 0,-1-1 0 0 0,0 1-1 0 0,0 0 1 0 0,0-1 0 0 0,0 1 0 0 0,1-1-1 0 0,-1 1 1 0 0,0-1 0 0 0,0 1-1 0 0,-1-1 1 0 0,-6 6 617 0 0,18 10-119 0 0,2-2 788 0 0,0 1-1 0 0,-2 0 1 0 0,0 1 0 0 0,-1 0 0 0 0,0 0-1 0 0,-1 1 1 0 0,6 21 0 0 0,-6-18-446 0 0,1 1 0 0 0,1-1 1 0 0,23 36-1 0 0,-28-50-788 0 0,0 1 0 0 0,1-1 0 0 0,-1-1 0 0 0,2 1 0 0 0,-1-1 0 0 0,0 0 0 0 0,1 0 0 0 0,0-1 0 0 0,0 1 0 0 0,1-2 0 0 0,-1 1 0 0 0,1-1 0 0 0,0 0 0 0 0,12 3 0 0 0,-6-4-69 0 0,1 0 1 0 0,-1-1-1 0 0,0-1 0 0 0,0 0 0 0 0,0 0 0 0 0,0-2 0 0 0,0 0 1 0 0,0 0-1 0 0,27-9 0 0 0,-8-1-572 0 0,-1 0 1 0 0,60-34 0 0 0,-25 4-5885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2:57.246"/>
    </inkml:context>
    <inkml:brush xml:id="br0">
      <inkml:brushProperty name="width" value="0.035" units="cm"/>
      <inkml:brushProperty name="height" value="0.035" units="cm"/>
      <inkml:brushProperty name="color" value="#004F8B"/>
    </inkml:brush>
  </inkml:definitions>
  <inkml:trace contextRef="#ctx0" brushRef="#br0">1681 0 12099 0 0,'-11'14'492'0'0,"0"0"1"0"0,1 1 0 0 0,0 0 0 0 0,1 1-1 0 0,1 0 1 0 0,-9 25 0 0 0,-6 9 54 0 0,-520 869-28 0 0,162-302 167 0 0,-195 388-97 0 0,532-932-4926 0 0,6-19-1485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7.831"/>
    </inkml:context>
    <inkml:brush xml:id="br0">
      <inkml:brushProperty name="width" value="0.035" units="cm"/>
      <inkml:brushProperty name="height" value="0.035" units="cm"/>
      <inkml:brushProperty name="color" value="#FF0066"/>
    </inkml:brush>
  </inkml:definitions>
  <inkml:trace contextRef="#ctx0" brushRef="#br0">437 0 3081 0 0,'-10'5'93'0'0,"0"1"0"0"0,0 0 0 0 0,0 0 0 0 0,1 1 0 0 0,-1 0 0 0 0,2 1 0 0 0,-1-1 0 0 0,1 2 1 0 0,0-1-1 0 0,1 1 0 0 0,0 1 0 0 0,0-1 0 0 0,1 1 0 0 0,0 0 0 0 0,-5 14 0 0 0,-59 131 225 0 0,15-38 1842 0 0,37-68-1199 0 0,1 1 0 0 0,3 1 1 0 0,3 1-1 0 0,-9 76 0 0 0,2 215 690 0 0,17-292-1445 0 0,16 1092 1853 0 0,-8-935-1305 0 0,-10 261-101 0 0,-1-162-386 0 0,4-89-265 0 0,-35 1060 28 0 0,-7-229 159 0 0,28-440-106 0 0,35 532 208 0 0,5-950-1739 0 0,-17-152-542 0 0,16 45 0 0 0,-22-76 1774 0 0,5 14-3303 0 0,-3-22 1265 0 0,1-12 452 0 0,-3-1-105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8.811"/>
    </inkml:context>
    <inkml:brush xml:id="br0">
      <inkml:brushProperty name="width" value="0.035" units="cm"/>
      <inkml:brushProperty name="height" value="0.035" units="cm"/>
      <inkml:brushProperty name="color" value="#FF0066"/>
    </inkml:brush>
  </inkml:definitions>
  <inkml:trace contextRef="#ctx0" brushRef="#br0">141 0 144 0 0,'-31'18'1792'0'0,"-2"-2"-1"0"0,-39 14 1 0 0,71-25-1619 0 0,0 1 0 0 0,0 0 0 0 0,0-1 0 0 0,1 1 0 0 0,0 0 0 0 0,1 9 0 0 0,-1-8 133 0 0,29 598 5410 0 0,35 70-3908 0 0,-65 6-358 0 0,-17-363-647 0 0,13 1 1 0 0,55 485-1 0 0,18 62-823 0 0,-56 3 272 0 0,-2-536-125 0 0,-9 232-505 0 0,-26-114-361 0 0,15-229 213 0 0,9-198 291 0 0,-7 74-117 0 0,7-90-249 0 0,-1 0 1 0 0,1 0-1 0 0,-2 0 1 0 0,1 0-1 0 0,-1-1 1 0 0,0 1-1 0 0,-1-1 1 0 0,0 0-1 0 0,-6 10 1 0 0,2-12-2198 0 0,5-6 1837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39.564"/>
    </inkml:context>
    <inkml:brush xml:id="br0">
      <inkml:brushProperty name="width" value="0.035" units="cm"/>
      <inkml:brushProperty name="height" value="0.035" units="cm"/>
      <inkml:brushProperty name="color" value="#FF0066"/>
    </inkml:brush>
  </inkml:definitions>
  <inkml:trace contextRef="#ctx0" brushRef="#br0">9 342 2529 0 0,'0'-4'225'0'0,"-1"-1"0"0"0,1 1 1 0 0,0 0-1 0 0,0 0 1 0 0,1 0-1 0 0,-1 0 0 0 0,3-7 1 0 0,-2 7 114 0 0,0-1 1 0 0,-1 1 0 0 0,1 0 0 0 0,-1 0-1 0 0,0-1 1 0 0,0 1 0 0 0,-1-8 0 0 0,-2 10 2812 0 0,-1 12-1772 0 0,-1 14-352 0 0,5 47-193 0 0,-1 31-455 0 0,19 171 0 0 0,-14-253-519 0 0,0 1 0 0 0,1 0 1 0 0,1-1-1 0 0,1 0 0 0 0,1-1 0 0 0,0 1 0 0 0,2-2 0 0 0,0 1 0 0 0,25 32 1 0 0,-25-38-22 0 0,2-1 1 0 0,-1 0 0 0 0,2-1 0 0 0,-1 0 0 0 0,2-1 0 0 0,-1-1-1 0 0,1 0 1 0 0,1 0 0 0 0,0-2 0 0 0,0 0 0 0 0,0 0 0 0 0,1-2-1 0 0,18 5 1 0 0,17 1 83 0 0,1-3 1 0 0,102 4-1 0 0,105-17-122 0 0,-163-5 78 0 0,113-25-1 0 0,-43 5-644 0 0,-155 29 819 0 0,9-3-275 0 0,-20 1 574 0 0,-11-2 1816 0 0,8 2-1998 0 0,1-1-132 0 0,-1 0 0 0 0,1 1 0 0 0,1-1 0 0 0,-1 0 0 0 0,1 0 0 0 0,-1 0 0 0 0,1 0 0 0 0,0 0 0 0 0,1 0 0 0 0,-1 0 0 0 0,1-1 0 0 0,0 1 0 0 0,0 0 0 0 0,0 0 0 0 0,1-5 0 0 0,11-78 334 0 0,-6 59-238 0 0,32-164 161 0 0,7-48-921 0 0,-39 196-30 0 0,-3-1-1 0 0,-1 1 1 0 0,-6-65-1 0 0,3 98 615 0 0,0-1-1 0 0,-1 1 1 0 0,-1 0 0 0 0,0 0 0 0 0,0 0-1 0 0,-1 0 1 0 0,-1 0 0 0 0,0 1-1 0 0,0 0 1 0 0,-12-16 0 0 0,15 23 118 0 0,-1-1 0 0 0,0 1 0 0 0,0 0 0 0 0,-1 0 0 0 0,1 0 1 0 0,-1 1-1 0 0,1-1 0 0 0,-1 1 0 0 0,0 0 0 0 0,0 0 0 0 0,0 0 0 0 0,0 0 1 0 0,0 1-1 0 0,-1 0 0 0 0,1-1 0 0 0,0 2 0 0 0,-1-1 0 0 0,1 0 0 0 0,-1 1 1 0 0,1 0-1 0 0,0 0 0 0 0,-1 0 0 0 0,1 1 0 0 0,-1-1 0 0 0,1 1 0 0 0,0 0 1 0 0,-1 0-1 0 0,1 1 0 0 0,0-1 0 0 0,-5 3 0 0 0,-7 5 76 0 0,0-1-1 0 0,1 2 1 0 0,0 0 0 0 0,0 1-1 0 0,-13 13 1 0 0,11-9-98 0 0,-1-1 0 0 0,-30 18 0 0 0,13-15 198 0 0,-1-1 1 0 0,0-2-1 0 0,-1-1 1 0 0,-41 8-1 0 0,-157 22 2013 0 0,158-31-1677 0 0,-45 3 547 0 0,60-8-1812 0 0,0 2-3407 0 0,51-5-760 0 0,7-1 1433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24.545"/>
    </inkml:context>
    <inkml:brush xml:id="br0">
      <inkml:brushProperty name="width" value="0.035" units="cm"/>
      <inkml:brushProperty name="height" value="0.035" units="cm"/>
      <inkml:brushProperty name="color" value="#FF0066"/>
    </inkml:brush>
  </inkml:definitions>
  <inkml:trace contextRef="#ctx0" brushRef="#br0">694 32 144 0 0,'-3'-3'20'0'0,"-1"0"0"0"0,1 0 0 0 0,-1 1 0 0 0,1-1 0 0 0,-1 1 0 0 0,0-1 0 0 0,0 1 0 0 0,0 0 0 0 0,0 1 0 0 0,0-1 0 0 0,0 1 0 0 0,-1-1 0 0 0,1 1 0 0 0,0 1 0 0 0,-1-1 0 0 0,-6 0-1 0 0,3 2 52 0 0,1 0 0 0 0,-1 0 0 0 0,1 0-1 0 0,0 1 1 0 0,-1 0 0 0 0,1 0-1 0 0,0 1 1 0 0,0 0 0 0 0,-7 4 0 0 0,-9 7 351 0 0,1 1 1 0 0,1 2 0 0 0,0-1 0 0 0,-27 30 0 0 0,5 0 219 0 0,3 2 0 0 0,1 2 0 0 0,-54 91 0 0 0,-70 177-138 0 0,159-308-405 0 0,-1 0 0 0 0,1 0 0 0 0,1 0-1 0 0,0 1 1 0 0,0-1 0 0 0,-1 17 0 0 0,4-26-63 0 0,0 1 0 0 0,0 0 0 0 0,0-1 0 0 0,0 1 0 0 0,0 0 1 0 0,1 0-1 0 0,-1-1 0 0 0,1 1 0 0 0,-1 0 0 0 0,1-1 0 0 0,-1 1 0 0 0,1-1 0 0 0,0 1 1 0 0,0-1-1 0 0,0 1 0 0 0,0-1 0 0 0,0 1 0 0 0,0-1 0 0 0,2 2 0 0 0,-1-2-6 0 0,0 0-1 0 0,0 1 1 0 0,1-1-1 0 0,-1-1 1 0 0,1 1-1 0 0,-1 0 1 0 0,1-1-1 0 0,-1 1 1 0 0,1-1-1 0 0,-1 0 0 0 0,1 0 1 0 0,-1 0-1 0 0,1 0 1 0 0,-1 0-1 0 0,1 0 1 0 0,-1-1-1 0 0,5 0 1 0 0,10-4 10 0 0,0 0 0 0 0,0-1 1 0 0,-1-1-1 0 0,1 0 0 0 0,-2-2 1 0 0,1 1-1 0 0,-1-2 0 0 0,16-12 1 0 0,110-103 299 0 0,-104 91-199 0 0,-28 25-135 0 0,54-50 42 0 0,1 2-1 0 0,125-83 0 0 0,-178 136 17 0 0,-10 8 104 0 0,-15 20 347 0 0,-30 32 286 0 0,-24 23-526 0 0,4 4 0 0 0,3 2 0 0 0,-71 135 1 0 0,130-216-245 0 0,-4 5-5 0 0,1 1 0 0 0,1-1 1 0 0,0 1-1 0 0,0 0 0 0 0,1 0 0 0 0,0 0 1 0 0,1 1-1 0 0,0-1 0 0 0,0 1 0 0 0,1 13 1 0 0,1-23-32 0 0,0 0-1 0 0,0 0 1 0 0,0 0 0 0 0,0 0 0 0 0,0-1 0 0 0,1 1 0 0 0,-1 0 0 0 0,0 0 0 0 0,1 0 0 0 0,-1-1-1 0 0,1 1 1 0 0,-1 0 0 0 0,0 0 0 0 0,1-1 0 0 0,0 1 0 0 0,-1-1 0 0 0,1 1 0 0 0,-1 0 0 0 0,1-1 0 0 0,0 1-1 0 0,-1-1 1 0 0,1 1 0 0 0,0-1 0 0 0,0 1 0 0 0,-1-1 0 0 0,1 0 0 0 0,2 1 0 0 0,-1-1-46 0 0,-1 0 0 0 0,1 0 0 0 0,0 0 1 0 0,0 0-1 0 0,0 0 0 0 0,0-1 0 0 0,0 1 1 0 0,0-1-1 0 0,0 1 0 0 0,0-1 0 0 0,3-2 0 0 0,45-30-845 0 0,-48 31 935 0 0,261-212-110 0 0,-246 201 104 0 0,-21 20 47 0 0,-11 15 26 0 0,-70 106 866 0 0,-80 135-365 0 0,9-5-418 0 0,41-71 91 0 0,108-176-210 0 0,-24 46 276 0 0,30-53-288 0 0,-1-1-1 0 0,1 0 1 0 0,-1 1-1 0 0,1-1 1 0 0,0 1 0 0 0,1-1-1 0 0,-1 1 1 0 0,1 0-1 0 0,-1-1 1 0 0,1 1-1 0 0,0 0 1 0 0,0-1-1 0 0,1 1 1 0 0,0 4-1 0 0,0-7-32 0 0,0 1-1 0 0,0-1 1 0 0,0 0 0 0 0,0 1-1 0 0,0-1 1 0 0,0 0-1 0 0,0 0 1 0 0,0 0-1 0 0,0 1 1 0 0,1-1-1 0 0,-1-1 1 0 0,1 1 0 0 0,-1 0-1 0 0,1 0 1 0 0,-1 0-1 0 0,1-1 1 0 0,-1 1-1 0 0,1-1 1 0 0,-1 1-1 0 0,1-1 1 0 0,0 0 0 0 0,-1 0-1 0 0,1 1 1 0 0,0-1-1 0 0,-1 0 1 0 0,1-1-1 0 0,-1 1 1 0 0,1 0-1 0 0,0 0 1 0 0,-1-1 0 0 0,1 1-1 0 0,2-1 1 0 0,5-2-96 0 0,0 1-1 0 0,0-1 1 0 0,-1 0 0 0 0,13-7 0 0 0,24-18-159 0 0,-2-2-1 0 0,-1-2 1 0 0,54-52-1 0 0,8-6 28 0 0,20-12 56 0 0,132-100-661 0 0,-246 195 667 0 0,0 1 0 0 0,0 0 0 0 0,0 0 0 0 0,1 1 0 0 0,16-5 0 0 0,-26 9 103 0 0,0 1 0 0 0,1-1 0 0 0,-1 1 0 0 0,0 0 0 0 0,0 0 0 0 0,1 0 0 0 0,-1-1 0 0 0,0 1 0 0 0,1 0 0 0 0,-1 1 0 0 0,0-1 0 0 0,1 0 0 0 0,-1 0 0 0 0,0 0 0 0 0,1 1 1 0 0,-1-1-1 0 0,0 1 0 0 0,0-1 0 0 0,0 1 0 0 0,1-1 0 0 0,-1 1 0 0 0,2 1 0 0 0,-2 0-8 0 0,0 0 0 0 0,0 1 1 0 0,-1-1-1 0 0,1 0 0 0 0,0 0 0 0 0,-1 0 1 0 0,0 0-1 0 0,1 0 0 0 0,-1 1 0 0 0,0-1 1 0 0,0 0-1 0 0,0 0 0 0 0,0 0 0 0 0,-1 1 1 0 0,1-1-1 0 0,-1 0 0 0 0,1 0 0 0 0,-1 0 1 0 0,-1 3-1 0 0,-20 56-99 0 0,-2 0 0 0 0,-3-2 0 0 0,-60 97-1 0 0,26-49 259 0 0,-274 415 1375 0 0,284-449-776 0 0,4 2 1 0 0,3 2-1 0 0,4 2 1 0 0,-54 150-1 0 0,90-218-590 0 0,1 0 1 0 0,1 0-1 0 0,0 0 1 0 0,0 0-1 0 0,1 0 0 0 0,1 0 1 0 0,0 1-1 0 0,0-1 1 0 0,3 12-1 0 0,-3-20-104 0 0,1 0-1 0 0,0 0 1 0 0,0-1-1 0 0,0 1 1 0 0,0 0 0 0 0,0 0-1 0 0,1-1 1 0 0,-1 1 0 0 0,1-1-1 0 0,0 1 1 0 0,0-1-1 0 0,0 0 1 0 0,0 1 0 0 0,0-1-1 0 0,5 3 1 0 0,-4-3-44 0 0,0-1 0 0 0,0 1 1 0 0,0-1-1 0 0,1 0 0 0 0,-1 0 0 0 0,1-1 1 0 0,-1 1-1 0 0,1-1 0 0 0,-1 1 0 0 0,1-1 1 0 0,-1 0-1 0 0,1 0 0 0 0,-1-1 1 0 0,1 1-1 0 0,-1-1 0 0 0,7-1 0 0 0,1-2-158 0 0,0 0 0 0 0,0 0-1 0 0,0-1 1 0 0,-1 0 0 0 0,0-1-1 0 0,17-12 1 0 0,55-51-385 0 0,-51 42 463 0 0,74-69-132 0 0,161-188-1 0 0,-422 506-752 0 0,78-103 1600 0 0,-12 15 175 0 0,6 3 0 0 0,-118 265 0 0 0,196-387-746 0 0,-26 70 281 0 0,30-77-240 0 0,0 0 0 0 0,0 0 1 0 0,1 0-1 0 0,0 0 1 0 0,1 0-1 0 0,0 0 0 0 0,0 0 1 0 0,2 15-1 0 0,-2-21-68 0 0,1-1 0 0 0,-1 1 0 0 0,0-1 0 0 0,1 1 0 0 0,0-1-1 0 0,-1 1 1 0 0,1-1 0 0 0,0 0 0 0 0,-1 1 0 0 0,1-1 0 0 0,0 0 0 0 0,0 0 0 0 0,0 1 0 0 0,0-1-1 0 0,0 0 1 0 0,0 0 0 0 0,1 0 0 0 0,-1 0 0 0 0,0-1 0 0 0,0 1 0 0 0,1 0 0 0 0,-1 0 0 0 0,2 0-1 0 0,0 0-26 0 0,0-1 0 0 0,0 1-1 0 0,0-1 1 0 0,0 0 0 0 0,0 0-1 0 0,-1 0 1 0 0,1 0-1 0 0,0-1 1 0 0,0 1 0 0 0,0-1-1 0 0,4 0 1 0 0,4-3-171 0 0,0-1 0 0 0,0 0 0 0 0,-1 0-1 0 0,20-13 1 0 0,29-28-731 0 0,79-78 1 0 0,-53 45 648 0 0,-28 25 264 0 0,-33 29-37 0 0,1 2-1 0 0,0 1 1 0 0,44-28-1 0 0,-68 49 24 0 0,-1 1 0 0 0,1 0 0 0 0,-1-1 0 0 0,0 1 0 0 0,1 0 0 0 0,-1-1 0 0 0,1 1-1 0 0,-1 0 1 0 0,1 0 0 0 0,-1-1 0 0 0,1 1 0 0 0,-1 0 0 0 0,1 0 0 0 0,0 0 0 0 0,-1 0 0 0 0,1 0 0 0 0,-1 0 0 0 0,1 0 0 0 0,-1 0 0 0 0,1 0 0 0 0,-1 0-1 0 0,1 0 1 0 0,-1 0 0 0 0,1 0 0 0 0,0 0 0 0 0,-1 0 0 0 0,1 1 0 0 0,-1-1 0 0 0,1 1 0 0 0,0 15-428 0 0,-17 30-25 0 0,14-41 453 0 0,-341 695 2119 0 0,314-647-1677 0 0,1 1 1 0 0,3 2 0 0 0,3 0-1 0 0,2 1 1 0 0,-23 105-1 0 0,42-158-389 0 0,1-1 0 0 0,-1 1 0 0 0,1 0 0 0 0,-1-1 0 0 0,1 1 0 0 0,0 0 0 0 0,1-1 0 0 0,-1 1 0 0 0,0 0 0 0 0,1-1-1 0 0,0 1 1 0 0,0-1 0 0 0,0 1 0 0 0,1-1 0 0 0,-1 1 0 0 0,3 4 0 0 0,-2-7-25 0 0,0 1 1 0 0,0 0-1 0 0,0-1 0 0 0,0 0 1 0 0,0 1-1 0 0,1-1 0 0 0,-1 0 0 0 0,0 0 1 0 0,1 0-1 0 0,-1 0 0 0 0,1-1 1 0 0,-1 1-1 0 0,1-1 0 0 0,-1 1 1 0 0,1-1-1 0 0,-1 0 0 0 0,1 0 1 0 0,-1 0-1 0 0,1 0 0 0 0,-1 0 1 0 0,1-1-1 0 0,-1 1 0 0 0,1-1 1 0 0,2-1-1 0 0,18-4-177 0 0,-1-2 1 0 0,0 0-1 0 0,-1-2 0 0 0,1 0 0 0 0,-2-1 1 0 0,0-1-1 0 0,0-1 0 0 0,-1-1 1 0 0,26-24-1 0 0,16-21-419 0 0,66-83 0 0 0,-105 116 488 0 0,29-33-164 0 0,105-118-307 0 0,-124 145 444 0 0,0 2 0 0 0,2 1 0 0 0,47-30 1 0 0,-64 53-261 0 0,-25 21 252 0 0,-30 33 255 0 0,33-41-80 0 0,-322 452 2479 0 0,78-97-1786 0 0,172-260-423 0 0,4 4-1 0 0,-115 227 0 0 0,187-332-307 0 0,0 1 0 0 0,0 0-1 0 0,0-1 1 0 0,0 1 0 0 0,1-1-1 0 0,-1 1 1 0 0,0 0 0 0 0,1 0-1 0 0,0-1 1 0 0,-1 1 0 0 0,1 0-1 0 0,0 0 1 0 0,0 0 0 0 0,0-1-1 0 0,0 1 1 0 0,0 0 0 0 0,0 0 0 0 0,1-1-1 0 0,0 4 1 0 0,0-4-36 0 0,0-1 0 0 0,-1 1 0 0 0,1-1 0 0 0,0 1 0 0 0,0-1 0 0 0,0 1 0 0 0,0-1-1 0 0,0 0 1 0 0,0 0 0 0 0,0 1 0 0 0,0-1 0 0 0,0 0 0 0 0,0 0 0 0 0,0 0 0 0 0,0 0 0 0 0,0 0 0 0 0,0 0 0 0 0,0-1 0 0 0,0 1 0 0 0,0 0 0 0 0,-1 0 0 0 0,1-1 0 0 0,0 1 0 0 0,2-1-1 0 0,7-3-287 0 0,0-1-1 0 0,-1 0 0 0 0,1 0 0 0 0,15-13 0 0 0,73-69-386 0 0,89-105-1 0 0,93-82 557 0 0,-271 267 102 0 0,-4 2-11 0 0,1 0-1 0 0,-1 0 0 0 0,1 1 0 0 0,0 0 0 0 0,1 0 0 0 0,-1 0 1 0 0,1 1-1 0 0,-1 0 0 0 0,1 0 0 0 0,11-3 0 0 0,-18 6 43 0 0,0 0-1 0 0,0 0 1 0 0,0 0-1 0 0,1 0 1 0 0,-1 0-1 0 0,0 0 1 0 0,0 0-1 0 0,0 0 1 0 0,1 0 0 0 0,-1 0-1 0 0,0 0 1 0 0,0 1-1 0 0,0-1 1 0 0,1 0-1 0 0,-1 0 1 0 0,0 0-1 0 0,0 0 1 0 0,0 0-1 0 0,0 0 1 0 0,1 1-1 0 0,-1-1 1 0 0,0 0-1 0 0,0 0 1 0 0,0 0 0 0 0,0 0-1 0 0,0 1 1 0 0,0-1-1 0 0,0 0 1 0 0,1 0-1 0 0,-1 0 1 0 0,0 1-1 0 0,0-1 1 0 0,0 0-1 0 0,0 0 1 0 0,0 0-1 0 0,0 1 1 0 0,0-1-1 0 0,0 0 1 0 0,0 0 0 0 0,0 0-1 0 0,0 1 1 0 0,0-1-1 0 0,0 0 1 0 0,0 0-1 0 0,0 0 1 0 0,-1 1-1 0 0,-4 16-424 0 0,-15 20 280 0 0,17-33 156 0 0,-117 212 790 0 0,-81 132 1872 0 0,154-274-2211 0 0,-25 35 659 0 0,6 3-1 0 0,-84 190 1 0 0,147-293-1039 0 0,-15 44 266 0 0,17-51-318 0 0,1 0 0 0 0,-1 0 0 0 0,1 0 0 0 0,-1 0 0 0 0,1 0 1 0 0,0 0-1 0 0,0 0 0 0 0,0 0 0 0 0,0 0 0 0 0,0 0 0 0 0,0 1 1 0 0,0-1-1 0 0,1 0 0 0 0,-1 0 0 0 0,1 0 0 0 0,0 0 0 0 0,-1 0 0 0 0,1 0 1 0 0,0-1-1 0 0,2 4 0 0 0,0-3-37 0 0,-1-1 0 0 0,0 0 0 0 0,0-1 0 0 0,0 1 0 0 0,1 0 0 0 0,-1-1 0 0 0,1 1 0 0 0,-1-1 0 0 0,0 0 0 0 0,1 1 0 0 0,-1-1 0 0 0,1 0 0 0 0,-1-1 0 0 0,0 1 0 0 0,1 0 0 0 0,-1-1 0 0 0,0 1 0 0 0,1-1 0 0 0,-1 0 0 0 0,0 0 0 0 0,1 0 0 0 0,-1 0 0 0 0,3-2 0 0 0,50-30-716 0 0,-53 32 706 0 0,76-60-824 0 0,-2-3 0 0 0,92-102 0 0 0,72-63 285 0 0,-230 219 467 0 0,2 1 0 0 0,-1 0 0 0 0,1 1 0 0 0,0 0 0 0 0,1 1 0 0 0,0 0 0 0 0,0 1 0 0 0,18-6 0 0 0,-30 12 83 0 0,-1-1 0 0 0,1 1 1 0 0,0 0-1 0 0,-1 0 0 0 0,1 0 1 0 0,-1-1-1 0 0,1 1 0 0 0,0 0 1 0 0,-1 0-1 0 0,1 0 0 0 0,-1 0 1 0 0,1 0-1 0 0,0 0 0 0 0,-1 0 1 0 0,1 1-1 0 0,-1-1 0 0 0,1 0 0 0 0,0 0 1 0 0,-1 0-1 0 0,1 0 0 0 0,-1 1 1 0 0,1-1-1 0 0,-1 0 0 0 0,1 1 1 0 0,-1-1-1 0 0,1 0 0 0 0,-1 1 1 0 0,1-1-1 0 0,-1 1 0 0 0,1-1 1 0 0,-1 1-1 0 0,0-1 0 0 0,1 1 1 0 0,-1-1-1 0 0,0 1 0 0 0,1-1 1 0 0,-1 1-1 0 0,0-1 0 0 0,0 1 1 0 0,0-1-1 0 0,1 1 0 0 0,-1 0 1 0 0,0-1-1 0 0,0 1 0 0 0,0-1 1 0 0,0 1-1 0 0,0 0 0 0 0,0-1 1 0 0,0 1-1 0 0,0-1 0 0 0,0 1 0 0 0,-1 0 1 0 0,1-1-1 0 0,0 1 0 0 0,0-1 1 0 0,0 1-1 0 0,-1-1 0 0 0,1 1 1 0 0,-1 0-1 0 0,-18 44-449 0 0,15-39 492 0 0,-161 308 2055 0 0,-265 376 0 0 0,405-655-1890 0 0,-49 68 1441 0 0,-108 201 1 0 0,181-303-1604 0 0,1 0 0 0 0,-1 0-1 0 0,0 0 1 0 0,1 0 0 0 0,-1 0 0 0 0,1 0 0 0 0,-1 0 0 0 0,1 0 0 0 0,0 1-1 0 0,-1-1 1 0 0,1 0 0 0 0,0 0 0 0 0,0 1 0 0 0,0-1 0 0 0,0 0-1 0 0,0 0 1 0 0,0 0 0 0 0,0 1 0 0 0,0-1 0 0 0,0 0 0 0 0,1 2 0 0 0,0-2-34 0 0,0-1 1 0 0,0 0 0 0 0,0 1 0 0 0,-1-1 0 0 0,1 0 0 0 0,0 1 0 0 0,0-1 0 0 0,0 0-1 0 0,-1 0 1 0 0,1 0 0 0 0,0 0 0 0 0,0 0 0 0 0,0 0 0 0 0,0 0 0 0 0,0 0-1 0 0,-1 0 1 0 0,1-1 0 0 0,0 1 0 0 0,0 0 0 0 0,0 0 0 0 0,-1-1 0 0 0,2 0 0 0 0,49-28-1719 0 0,-20 1-256 0 0,6-13-3469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32.116"/>
    </inkml:context>
    <inkml:brush xml:id="br0">
      <inkml:brushProperty name="width" value="0.035" units="cm"/>
      <inkml:brushProperty name="height" value="0.035" units="cm"/>
      <inkml:brushProperty name="color" value="#FF0066"/>
    </inkml:brush>
  </inkml:definitions>
  <inkml:trace contextRef="#ctx0" brushRef="#br0">1 1083 3049 0 0,'0'0'65'0'0,"39"5"334"0"0,-33-6-308 0 0,0-2 0 0 0,0 1 0 0 0,0-1 1 0 0,-1 0-1 0 0,1 0 0 0 0,8-7 0 0 0,-8 6 301 0 0,0 0 0 0 0,0 0 1 0 0,0 1-1 0 0,0 0 0 0 0,11-4 0 0 0,32-13 775 0 0,-44 17-990 0 0,1 0-1 0 0,0 0 0 0 0,-1 1 0 0 0,1-1 1 0 0,0 1-1 0 0,0 1 0 0 0,1-1 0 0 0,-1 1 0 0 0,0 0 1 0 0,0 1-1 0 0,1-1 0 0 0,8 2 0 0 0,2 1 121 0 0,-11-1-109 0 0,0 1-1 0 0,0-2 1 0 0,0 1-1 0 0,0-1 1 0 0,0 1-1 0 0,0-2 0 0 0,0 1 1 0 0,1-1-1 0 0,-1 0 1 0 0,11-3-1 0 0,64-24 1099 0 0,-41 16-1051 0 0,-1-2 1 0 0,0-2-1 0 0,0-1 1 0 0,44-29-1 0 0,-39 15 17 0 0,-2-2 0 0 0,-2-1 0 0 0,-1-3 0 0 0,44-52-1 0 0,-63 68-66 0 0,2 1 0 0 0,1 1 0 0 0,0 1 0 0 0,1 1 0 0 0,35-18 0 0 0,20-15 139 0 0,-29 11-190 0 0,-1-2-1 0 0,-2-2 1 0 0,-3-2-1 0 0,-1-2 1 0 0,39-56 0 0 0,12-13-17 0 0,-74 90-5854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6.689"/>
    </inkml:context>
    <inkml:brush xml:id="br0">
      <inkml:brushProperty name="width" value="0.035" units="cm"/>
      <inkml:brushProperty name="height" value="0.035" units="cm"/>
      <inkml:brushProperty name="color" value="#FF0066"/>
    </inkml:brush>
  </inkml:definitions>
  <inkml:trace contextRef="#ctx0" brushRef="#br0">199 36 2040 0 0,'-2'0'39'0'0,"-1"0"1"0"0,1 0-1 0 0,0 0 0 0 0,0-1 0 0 0,0 1 0 0 0,0-1 0 0 0,0 1 0 0 0,0-1 0 0 0,0 0 0 0 0,0 1 0 0 0,0-1 0 0 0,0 0 0 0 0,0-1 0 0 0,1 1 0 0 0,-1 0 0 0 0,0 0 0 0 0,1-1 0 0 0,-1 1 0 0 0,-1-2 0 0 0,2 1-19 0 0,0 1 0 0 0,-1-1 0 0 0,1 1 0 0 0,0 0 0 0 0,-1-1 0 0 0,1 1 0 0 0,-1 0 0 0 0,0 0 0 0 0,1 0 0 0 0,-1 0 1 0 0,0 0-1 0 0,1 1 0 0 0,-1-1 0 0 0,0 0 0 0 0,0 1 0 0 0,0-1 0 0 0,0 1 0 0 0,0 0 0 0 0,1 0 0 0 0,-1-1 0 0 0,0 1 0 0 0,0 1 0 0 0,0-1 0 0 0,0 0 0 0 0,0 0 0 0 0,0 1 0 0 0,0-1 0 0 0,1 1 0 0 0,-1-1 0 0 0,0 1 0 0 0,0 0 0 0 0,1 0 0 0 0,-1 0 0 0 0,-2 1 0 0 0,-4 5 326 0 0,1 0 0 0 0,-1 1 0 0 0,1-1 0 0 0,1 2 0 0 0,-1-1 0 0 0,1 1 0 0 0,1 0 0 0 0,-1 0 0 0 0,2 0 0 0 0,-1 1 0 0 0,1 0 0 0 0,1 0 0 0 0,0 0 0 0 0,0 0 1 0 0,1 0-1 0 0,-1 12 0 0 0,-2 23 303 0 0,1 0 0 0 0,4 60 0 0 0,0-99-624 0 0,33 474 3256 0 0,0 101-1149 0 0,-34-482-1903 0 0,2 582 644 0 0,40-112-410 0 0,-4-93-651 0 0,-42 41 43 0 0,-3-245 183 0 0,15 381-193 0 0,-2-405 289 0 0,-42 316-491 0 0,21-421 319 0 0,5-31 41 0 0,-12 97 27 0 0,8 342 1 0 0,65-17 200 0 0,-4-56-17 0 0,-40-299-1 0 0,-5-89-246 0 0,18 128 0 0 0,-16-209-314 0 0,-2-16-809 0 0,-1-17-3650 0 0,-3 4-360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5.524"/>
    </inkml:context>
    <inkml:brush xml:id="br0">
      <inkml:brushProperty name="width" value="0.035" units="cm"/>
      <inkml:brushProperty name="height" value="0.035" units="cm"/>
      <inkml:brushProperty name="color" value="#FF0066"/>
    </inkml:brush>
  </inkml:definitions>
  <inkml:trace contextRef="#ctx0" brushRef="#br0">189 1 2272 0 0,'-13'16'543'0'0,"1"1"0"0"0,1 0-1 0 0,1 0 1 0 0,1 2-1 0 0,0-1 1 0 0,1 1 0 0 0,1 0-1 0 0,-6 25 1 0 0,10-31-289 0 0,-14 53 901 0 0,4 0 1 0 0,2 2-1 0 0,-2 101 1 0 0,3-40-505 0 0,-20 312 1526 0 0,42 696 0 0 0,33 285-1282 0 0,-14-647-559 0 0,-7-271-160 0 0,-2-107-531 0 0,4 187-226 0 0,-32-86-435 0 0,6 356-314 0 0,-13-493 1769 0 0,4-248-204 0 0,5 1 1 0 0,12 130-1 0 0,-6-221-326 0 0,0 0 0 0 0,2 0 0 0 0,1-1 0 0 0,0 0 0 0 0,2 0-1 0 0,0 0 1 0 0,13 25 0 0 0,-19-47 26 0 0,-1 1 0 0 0,0 0 0 0 0,0 0 0 0 0,0-1 0 0 0,1 1 0 0 0,-1 0 0 0 0,0 0 0 0 0,1-1 0 0 0,-1 1 0 0 0,1-1 0 0 0,-1 1 0 0 0,1 0 0 0 0,-1-1 0 0 0,1 1 0 0 0,-1-1 0 0 0,1 1 0 0 0,0-1 0 0 0,-1 1 0 0 0,1-1 0 0 0,0 0 0 0 0,-1 1 0 0 0,1-1 0 0 0,0 0 0 0 0,-1 1 0 0 0,1-1 0 0 0,0 0 0 0 0,0 0 0 0 0,-1 0 0 0 0,1 0 0 0 0,0 1 1 0 0,0-1-1 0 0,-1 0 0 0 0,1-1 0 0 0,0 1 0 0 0,0 0 0 0 0,-1 0 0 0 0,1 0 0 0 0,0 0 0 0 0,0 0 0 0 0,-1-1 0 0 0,1 1 0 0 0,0 0 0 0 0,1-1 0 0 0,4-9-1196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56.372"/>
    </inkml:context>
    <inkml:brush xml:id="br0">
      <inkml:brushProperty name="width" value="0.035" units="cm"/>
      <inkml:brushProperty name="height" value="0.035" units="cm"/>
      <inkml:brushProperty name="color" value="#FF0066"/>
    </inkml:brush>
  </inkml:definitions>
  <inkml:trace contextRef="#ctx0" brushRef="#br0">114 16 1152 0 0,'-42'-9'15'0'0,"38"8"216"0"0,0 0 1 0 0,0-1-1 0 0,0 1 0 0 0,-1 1 1 0 0,1-1-1 0 0,0 1 0 0 0,0-1 0 0 0,-5 1 1 0 0,8 1-132 0 0,-1-1 0 0 0,1 1 0 0 0,-1-1 0 0 0,1 1 0 0 0,0 0 0 0 0,-1 0 0 0 0,1-1 0 0 0,0 1 0 0 0,0 0 0 0 0,-1 0 0 0 0,1 0 1 0 0,0 0-1 0 0,0 1 0 0 0,0-1 0 0 0,0 0 0 0 0,1 0 0 0 0,-1 1 0 0 0,0-1 0 0 0,0 0 0 0 0,1 1 0 0 0,-1-1 0 0 0,1 1 0 0 0,-1-1 0 0 0,1 0 0 0 0,0 1 0 0 0,-1-1 1 0 0,1 3-1 0 0,-1-3 6 0 0,1 0 1 0 0,-1 1-1 0 0,1-1 1 0 0,0 0-1 0 0,-1 1 1 0 0,1-1-1 0 0,0 0 1 0 0,0 1-1 0 0,0-1 1 0 0,0 0-1 0 0,0 1 1 0 0,0-1-1 0 0,0 0 1 0 0,0 1 0 0 0,1-1-1 0 0,-1 0 1 0 0,0 1-1 0 0,1-1 1 0 0,-1 0-1 0 0,1 0 1 0 0,0 1-1 0 0,-1-1 1 0 0,1 0-1 0 0,0 0 1 0 0,0 0-1 0 0,-1 0 1 0 0,1 0-1 0 0,0 0 1 0 0,0 0-1 0 0,0 0 1 0 0,2 1-1 0 0,2-1 277 0 0,-1 1-1 0 0,1-1 0 0 0,0-1 0 0 0,0 1 0 0 0,-1-1 0 0 0,1 1 0 0 0,8-2 0 0 0,-8 0-320 0 0,0 1-1 0 0,0 0 0 0 0,-1 0 1 0 0,1 0-1 0 0,0 1 1 0 0,0-1-1 0 0,-1 1 1 0 0,1 0-1 0 0,-1 0 1 0 0,1 1-1 0 0,-1 0 0 0 0,9 3 1 0 0,-2 2 106 0 0,0-1-1 0 0,0 0 1 0 0,1 0 0 0 0,0-2 0 0 0,0 1-1 0 0,1-2 1 0 0,-1 0 0 0 0,1 0 0 0 0,0-1-1 0 0,0 0 1 0 0,25-1 0 0 0,-22-1-86 0 0,0 1 0 0 0,0 1 0 0 0,1 1 0 0 0,-1 0 0 0 0,-1 1 0 0 0,1 0-1 0 0,16 8 1 0 0,-25-8-27 0 0,1-1 0 0 0,-1 0 0 0 0,1 0-1 0 0,0 0 1 0 0,0-1 0 0 0,0-1 0 0 0,0 1 0 0 0,0-1-1 0 0,16 0 1 0 0,-5-3 51 0 0,0-1 0 0 0,0 0 0 0 0,19-7 0 0 0,-34 8-84 0 0,9-1 54 0 0,0 1-1 0 0,0 0 1 0 0,1 1 0 0 0,-1 0-1 0 0,24 2 1 0 0,-33-1-67 0 0,-1 0 1 0 0,1 1-1 0 0,-1-1 1 0 0,1 1-1 0 0,0-1 1 0 0,-1 1-1 0 0,0 0 0 0 0,1 0 1 0 0,-1 1-1 0 0,0-1 1 0 0,0 1-1 0 0,1 0 0 0 0,-1-1 1 0 0,0 1-1 0 0,-1 1 1 0 0,1-1-1 0 0,0 0 0 0 0,-1 1 1 0 0,1-1-1 0 0,-1 1 1 0 0,0 0-1 0 0,1 0 0 0 0,-2 0 1 0 0,1 0-1 0 0,0 0 1 0 0,2 5-1 0 0,-4-7-22 0 0,0-1 0 0 0,0 0 0 0 0,0 0 0 0 0,0 0-1 0 0,0 0 1 0 0,0 0 0 0 0,0 1 0 0 0,0-1 0 0 0,0 0 0 0 0,0 0 0 0 0,0 0 0 0 0,0 0-1 0 0,0 0 1 0 0,0 1 0 0 0,0-1 0 0 0,0 0 0 0 0,0 0 0 0 0,0 0 0 0 0,0 0 0 0 0,0 0-1 0 0,0 0 1 0 0,0 1 0 0 0,-1-1 0 0 0,1 0 0 0 0,0 0 0 0 0,0 0 0 0 0,0 0 0 0 0,0 0-1 0 0,0 0 1 0 0,0 0 0 0 0,0 0 0 0 0,0 1 0 0 0,-1-1 0 0 0,1 0 0 0 0,0 0-1 0 0,0 0 1 0 0,0 0 0 0 0,0 0 0 0 0,0 0 0 0 0,-1 0 0 0 0,1 0 0 0 0,0 0 0 0 0,0 0-1 0 0,0 0 1 0 0,0 0 0 0 0,0 0 0 0 0,0 0 0 0 0,-1 0 0 0 0,1 0 0 0 0,0 0 0 0 0,0 0-1 0 0,0 0 1 0 0,0 0 0 0 0,0 0 0 0 0,-1 0 0 0 0,1 0 0 0 0,0-1 0 0 0,0 1 0 0 0,0 0-1 0 0,0 0 1 0 0,0 0 0 0 0,0 0 0 0 0,0 0 0 0 0,-1 0 0 0 0,1 0 0 0 0,-11-15-4137 0 0,2-10 2119 0 0,3 6-2070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0.969"/>
    </inkml:context>
    <inkml:brush xml:id="br0">
      <inkml:brushProperty name="width" value="0.035" units="cm"/>
      <inkml:brushProperty name="height" value="0.035" units="cm"/>
      <inkml:brushProperty name="color" value="#FF0066"/>
    </inkml:brush>
  </inkml:definitions>
  <inkml:trace contextRef="#ctx0" brushRef="#br0">258 1 144 0 0,'-28'17'33'0'0,"16"-10"181"0"0,1 0 1 0 0,1 0-1 0 0,-20 18 1 0 0,17-13 287 0 0,0-2 0 0 0,-27 18 0 0 0,28-21 265 0 0,1 1 1 0 0,0 0 0 0 0,0 1 0 0 0,0 0 0 0 0,-12 15 0 0 0,20-21-553 0 0,1 0-1 0 0,0 0 0 0 0,0 0 1 0 0,0 0-1 0 0,1 1 0 0 0,-1-1 1 0 0,1 1-1 0 0,0-1 1 0 0,0 1-1 0 0,0 0 0 0 0,0-1 1 0 0,1 1-1 0 0,-1 0 0 0 0,1-1 1 0 0,0 1-1 0 0,0 0 1 0 0,0 0-1 0 0,1-1 0 0 0,-1 1 1 0 0,1 0-1 0 0,0-1 0 0 0,0 1 1 0 0,0-1-1 0 0,1 1 1 0 0,2 4-1 0 0,1 10 59 0 0,1 5-120 0 0,-1 0 0 0 0,-1 1 0 0 0,-1-1 0 0 0,-2 1 1 0 0,-1 32-1 0 0,-18 120 1616 0 0,9-112-1189 0 0,-1 74 1 0 0,35 203 23 0 0,0-36-96 0 0,-25-301-508 0 0,-10 688 664 0 0,-6-491-390 0 0,24 400 0 0 0,10 298 112 0 0,-20-662-221 0 0,51 423 0 0 0,4 163 107 0 0,-35-535-272 0 0,-3-63 0 0 0,-7-95 54 0 0,-1-41 40 0 0,-4 0 1 0 0,-3 0 0 0 0,-15 107-1 0 0,6-170-77 0 0,9-26-23 0 0,-1 0-1 0 0,1 0 0 0 0,0 0 0 0 0,-1 0 0 0 0,1 0 0 0 0,0 1 1 0 0,0-1-1 0 0,-1 0 0 0 0,1 0 0 0 0,0 0 0 0 0,-1 0 1 0 0,1 0-1 0 0,0 0 0 0 0,-1 0 0 0 0,1 0 0 0 0,0 0 1 0 0,-1 0-1 0 0,1-1 0 0 0,0 1 0 0 0,-1 0 0 0 0,1 0 0 0 0,0 0 1 0 0,0 0-1 0 0,-1 0 0 0 0,1 0 0 0 0,0-1 0 0 0,0 1 1 0 0,-1 0-1 0 0,1 0 0 0 0,0 0 0 0 0,0-1 0 0 0,-1 1 1 0 0,1 0-1 0 0,0 0 0 0 0,0-1 0 0 0,0 1 0 0 0,0 0 0 0 0,-1 0 1 0 0,1-1-1 0 0,-21-45-771 0 0,18 36 660 0 0,-34-104-3050 0 0,26 68-2795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2.245"/>
    </inkml:context>
    <inkml:brush xml:id="br0">
      <inkml:brushProperty name="width" value="0.035" units="cm"/>
      <inkml:brushProperty name="height" value="0.035" units="cm"/>
      <inkml:brushProperty name="color" value="#FF0066"/>
    </inkml:brush>
  </inkml:definitions>
  <inkml:trace contextRef="#ctx0" brushRef="#br0">33 50 3081 0 0,'2'-5'50'0'0,"0"1"1"0"0,0-1-1 0 0,0 1 0 0 0,1-1 1 0 0,-1 1-1 0 0,1 0 1 0 0,0 0-1 0 0,1 0 1 0 0,-1 1-1 0 0,5-5 0 0 0,-12 16-40 0 0,1 0-1 0 0,0 0 0 0 0,0 1 1 0 0,0-1-1 0 0,-1 12 0 0 0,-3 5 252 0 0,-4 19 763 0 0,1 0 1 0 0,3 1 0 0 0,1 0 0 0 0,0 49 0 0 0,13 186 2052 0 0,-5-241-3057 0 0,56 645 1218 0 0,-6-338-325 0 0,41 343-26 0 0,-88-575-215 0 0,-5 0-1 0 0,-20 160 0 0 0,16-228-382 0 0,-3 113-114 0 0,20 246-1 0 0,0 27-223 0 0,-52 32 702 0 0,19-296-438 0 0,4 337-1 0 0,68 15-203 0 0,-17-207-10 0 0,16 677 199 0 0,-62-361 280 0 0,12-545-362 0 0,5-128-2614 0 0,-9 14 1049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3.410"/>
    </inkml:context>
    <inkml:brush xml:id="br0">
      <inkml:brushProperty name="width" value="0.035" units="cm"/>
      <inkml:brushProperty name="height" value="0.035" units="cm"/>
      <inkml:brushProperty name="color" value="#FF0066"/>
    </inkml:brush>
  </inkml:definitions>
  <inkml:trace contextRef="#ctx0" brushRef="#br0">258 0 2040 0 0,'-59'71'-760'0'0,"42"-48"1377"0"0,-38 37 0 0 0,47-52 151 0 0,1 0 0 0 0,0 0-1 0 0,0 0 1 0 0,1 1 0 0 0,0 0 0 0 0,0 0 0 0 0,1 1 0 0 0,-5 13 0 0 0,4-7-301 0 0,1 1 0 0 0,1 0 0 0 0,0 0 0 0 0,-2 27 0 0 0,4 10-550 0 0,3 0 1 0 0,10 75-1 0 0,-5-65 796 0 0,29 302 581 0 0,12 156 404 0 0,-37 3-752 0 0,-73 338-50 0 0,47-690-679 0 0,-10 87 39 0 0,-17 408 680 0 0,53-533-1035 0 0,6-1 0 0 0,43 177 0 0 0,-26-156-73 0 0,15 184-1 0 0,-30 15 486 0 0,5 81 191 0 0,-13-288-467 0 0,-7-1 1 0 0,-20 192 0 0 0,12-270-21 0 0,9 132 0 0 0,26 68-18 0 0,1 28-8 0 0,-27-254-137 0 0,-2-29 38 0 0,0 0 0 0 0,-1 0 0 0 0,0-1-1 0 0,-1 1 1 0 0,0 0 0 0 0,-1 0 0 0 0,-1 0-1 0 0,0 0 1 0 0,-8 24 0 0 0,10-37 77 0 0,0 0 0 0 0,0 0 0 0 0,0-1 0 0 0,0 1 1 0 0,0 0-1 0 0,0 0 0 0 0,0 0 0 0 0,-1 0 0 0 0,1 0 0 0 0,0-1 0 0 0,0 1 1 0 0,0 0-1 0 0,0 0 0 0 0,0 0 0 0 0,-1 0 0 0 0,1 0 0 0 0,0 0 0 0 0,0 0 1 0 0,0 0-1 0 0,0 0 0 0 0,-1-1 0 0 0,1 1 0 0 0,0 0 0 0 0,0 0 1 0 0,0 0-1 0 0,0 0 0 0 0,-1 0 0 0 0,1 0 0 0 0,0 0 0 0 0,0 0 0 0 0,0 0 1 0 0,-1 0-1 0 0,1 0 0 0 0,0 1 0 0 0,0-1 0 0 0,0 0 0 0 0,0 0 1 0 0,-1 0-1 0 0,1 0 0 0 0,0 0 0 0 0,0 0 0 0 0,0 0 0 0 0,0 0 0 0 0,-1 0 1 0 0,1 1-1 0 0,0-1 0 0 0,0 0 0 0 0,0 0 0 0 0,0 0 0 0 0,0 0 0 0 0,0 1 1 0 0,0-1-1 0 0,-1 0 0 0 0,1 0 0 0 0,0 0 0 0 0,0 0 0 0 0,0 1 1 0 0,0-1-1 0 0,0 0 0 0 0,0 0 0 0 0,0 0 0 0 0,0 0 0 0 0,0 1 0 0 0,0-1 1 0 0,-2-16-3046 0 0,2 4 1559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4:24.442"/>
    </inkml:context>
    <inkml:brush xml:id="br0">
      <inkml:brushProperty name="width" value="0.035" units="cm"/>
      <inkml:brushProperty name="height" value="0.035" units="cm"/>
      <inkml:brushProperty name="color" value="#FF0066"/>
    </inkml:brush>
  </inkml:definitions>
  <inkml:trace contextRef="#ctx0" brushRef="#br0">37 0 3081 0 0,'-5'10'276'0'0,"1"0"1"0"0,1 0-1 0 0,-1 0 1 0 0,2 1-1 0 0,-1-1 1 0 0,1 1 0 0 0,1 0-1 0 0,-1 10 1 0 0,3 93 81 0 0,0-87-515 0 0,-7 443 4113 0 0,0 15-624 0 0,58 300-2299 0 0,6 422 942 0 0,-11 24-510 0 0,-14-104-1573 0 0,-25-530 465 0 0,-15-181-241 0 0,0-101-241 0 0,78 530 968 0 0,-57-741-735 0 0,-4-33-470 0 0,3-1 0 0 0,3 0-1 0 0,46 122 1 0 0,-57-234-4128 0 0,-10 18-284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37.775"/>
    </inkml:context>
    <inkml:brush xml:id="br0">
      <inkml:brushProperty name="width" value="0.035" units="cm"/>
      <inkml:brushProperty name="height" value="0.035" units="cm"/>
      <inkml:brushProperty name="color" value="#FF0066"/>
    </inkml:brush>
  </inkml:definitions>
  <inkml:trace contextRef="#ctx0" brushRef="#br0">0 1474 600 0 0,'0'1'0'0'0,"0"0"43"0"0,0-1 59 0 0,1 1 0 0 0,-1-1 0 0 0,0 0 0 0 0,0 1 0 0 0,0-1 0 0 0,0 1 0 0 0,0-1 0 0 0,0 1 0 0 0,0-1 0 0 0,1 0 0 0 0,-1 1 0 0 0,0-1 0 0 0,0 1 0 0 0,1-1 0 0 0,-1 0 0 0 0,0 1 0 0 0,0-1 0 0 0,1 0 0 0 0,-1 1 0 0 0,1-1 0 0 0,-1 0 0 0 0,0 1 0 0 0,1-1 0 0 0,-1 0 0 0 0,0 0 0 0 0,1 0 0 0 0,-1 1 0 0 0,1-1 0 0 0,-1 0 0 0 0,1 0 0 0 0,12 4 202 0 0,0-1 1 0 0,-1-1-1 0 0,1 0 1 0 0,0 0-1 0 0,1-1 1 0 0,-1-1-1 0 0,0-1 1 0 0,0 1-1 0 0,0-2 0 0 0,24-5 1 0 0,-6-1 407 0 0,-1 0 0 0 0,-1-2 0 0 0,48-22 0 0 0,151-97 1354 0 0,-193 107-1514 0 0,0-1-1 0 0,60-54 1 0 0,-89 69-460 0 0,1 0 0 0 0,-2 0 0 0 0,1 0-1 0 0,-1-1 1 0 0,0 0 0 0 0,-1 0 0 0 0,0 0 0 0 0,3-15 0 0 0,-4 15-7 0 0,1-1 0 0 0,-1 1 0 0 0,2-1 0 0 0,-1 1 0 0 0,1 0 0 0 0,1 0 0 0 0,-1 1 0 0 0,11-12 0 0 0,232-257 445 0 0,-234 260-516 0 0,9-14 70 0 0,-1-1 0 0 0,33-65 0 0 0,16-26 48 0 0,-26 60-110 0 0,2 2-1 0 0,66-65 0 0 0,-95 107-22 0 0,-16 15 2 0 0,1 1-1 0 0,0-1 1 0 0,0 1-1 0 0,0-1 1 0 0,1 1 0 0 0,-1 0-1 0 0,1 0 1 0 0,-1 1-1 0 0,1-1 1 0 0,0 1 0 0 0,0 0-1 0 0,0 0 1 0 0,1 0-1 0 0,-1 0 1 0 0,0 1 0 0 0,1 0-1 0 0,-1-1 1 0 0,1 2 0 0 0,5-2-1 0 0,32-3-354 0 0,-34 4 359 0 0,-1-1 1 0 0,1 1-1 0 0,0 1 0 0 0,-1-1 0 0 0,14 2 0 0 0,-2 2-76 0 0,-10-3 99 0 0,0 2 0 0 0,0-1 0 0 0,1 1 0 0 0,11 5 0 0 0,-18-6-26 0 0,0 1 1 0 0,0-1-1 0 0,0 1 1 0 0,-1 0-1 0 0,1 0 0 0 0,-1 0 1 0 0,1 0-1 0 0,-1 0 1 0 0,0 0-1 0 0,0 1 0 0 0,0-1 1 0 0,0 1-1 0 0,0-1 1 0 0,-1 1-1 0 0,1 0 0 0 0,2 6 1 0 0,16 12 126 0 0,-19-20-125 0 0,1 0 1 0 0,-1 0-1 0 0,1 0 0 0 0,-1 0 0 0 0,0 0 0 0 0,1 0 1 0 0,-1 1-1 0 0,0-1 0 0 0,0 0 0 0 0,0 1 1 0 0,0-1-1 0 0,0 1 0 0 0,0-1 0 0 0,0 1 0 0 0,-1 0 1 0 0,1-1-1 0 0,0 4 0 0 0,-18-21 434 0 0,0 0 0 0 0,-16-21 0 0 0,26 27-441 0 0,2 1-1 0 0,-1-1 1 0 0,1 0 0 0 0,-6-20-1 0 0,-7-13 17 0 0,17 42-17 0 0,1 0-1 0 0,-1 0 1 0 0,1 0 0 0 0,-1 0 0 0 0,0 0 0 0 0,1 0 0 0 0,-1 0 0 0 0,0 0 0 0 0,0 0-1 0 0,0 0 1 0 0,0 1 0 0 0,1-1 0 0 0,-1 0 0 0 0,0 1 0 0 0,-1-1 0 0 0,1 1-1 0 0,0-1 1 0 0,0 1 0 0 0,0-1 0 0 0,0 1 0 0 0,0 0 0 0 0,0-1 0 0 0,0 1 0 0 0,-1 0-1 0 0,0 0 1 0 0,-1 0-15 0 0,0 1-1 0 0,1-1 0 0 0,-1 1 0 0 0,1-1 1 0 0,-1 1-1 0 0,1 0 0 0 0,-1 0 1 0 0,1 0-1 0 0,-1 1 0 0 0,1-1 0 0 0,-3 2 1 0 0,1 0-6 0 0,1 0 1 0 0,-1 0-1 0 0,1 0 0 0 0,-1 0 1 0 0,1 0-1 0 0,0 1 1 0 0,0-1-1 0 0,1 1 0 0 0,-1 0 1 0 0,1 0-1 0 0,-1 0 1 0 0,1 0-1 0 0,-2 7 1 0 0,4-10 13 0 0,-1-1 0 0 0,1 1 0 0 0,0 0 0 0 0,-1 0 0 0 0,1 0 0 0 0,0-1 0 0 0,0 1 0 0 0,0 0 0 0 0,-1 0 0 0 0,1 0 0 0 0,0-1-1 0 0,0 1 1 0 0,0 0 0 0 0,0 0 0 0 0,1 0 0 0 0,-1 0 0 0 0,0-1 0 0 0,0 1 0 0 0,0 0 0 0 0,1 0 0 0 0,-1 0 0 0 0,0-1 0 0 0,1 1 0 0 0,-1 0 0 0 0,0 0 0 0 0,1-1 0 0 0,-1 1 0 0 0,1 0 0 0 0,-1-1 0 0 0,1 1 0 0 0,0 0 0 0 0,1-2-243 0 0,0 0 0 0 0,0 0 0 0 0,0 0-1 0 0,0 0 1 0 0,0-1 0 0 0,0 1 0 0 0,0 0-1 0 0,-1-1 1 0 0,1 0 0 0 0,0 1-1 0 0,2-4 1 0 0,3-5-1167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40.397"/>
    </inkml:context>
    <inkml:brush xml:id="br0">
      <inkml:brushProperty name="width" value="0.035" units="cm"/>
      <inkml:brushProperty name="height" value="0.035" units="cm"/>
      <inkml:brushProperty name="color" value="#FF0066"/>
    </inkml:brush>
  </inkml:definitions>
  <inkml:trace contextRef="#ctx0" brushRef="#br0">520 195 2529 0 0,'0'1'30'0'0,"0"0"1"0"0,0 0-1 0 0,1 0 1 0 0,-1 0-1 0 0,0 0 1 0 0,1-1-1 0 0,-1 1 1 0 0,1 0-1 0 0,-1 0 1 0 0,1-1-1 0 0,-1 1 1 0 0,1 0-1 0 0,0-1 1 0 0,-1 1-1 0 0,1 0 1 0 0,0-1-1 0 0,0 1 1 0 0,-1-1-1 0 0,1 1 1 0 0,0-1-1 0 0,0 1 1 0 0,0-1-1 0 0,1 0 1 0 0,8 8 2184 0 0,-10-8-2132 0 0,0 0 0 0 0,0 0 0 0 0,0 0 0 0 0,0 0-1 0 0,0 0 1 0 0,0 0 0 0 0,-1 0 0 0 0,1 0 0 0 0,0 0 0 0 0,0 0-1 0 0,0 0 1 0 0,0 0 0 0 0,0 0 0 0 0,0 0 0 0 0,0 0-1 0 0,0 0 1 0 0,-1 0 0 0 0,1 0 0 0 0,0 0 0 0 0,0 0 0 0 0,0 0-1 0 0,0 0 1 0 0,0 0 0 0 0,0 0 0 0 0,0 0 0 0 0,0 0-1 0 0,-1 0 1 0 0,1 0 0 0 0,0 0 0 0 0,0 0 0 0 0,0 0 0 0 0,0 0-1 0 0,0 1 1 0 0,0-1 0 0 0,0 0 0 0 0,0 0 0 0 0,0 0-1 0 0,0 0 1 0 0,0 0 0 0 0,-1 0 0 0 0,1 0 0 0 0,0 0 0 0 0,0 0-1 0 0,0 0 1 0 0,0 1 0 0 0,0-1 0 0 0,0 0 0 0 0,0 2 2372 0 0,-26 7-1653 0 0,8-2-456 0 0,0 2 0 0 0,1 0 0 0 0,0 1-1 0 0,0 0 1 0 0,-22 19 0 0 0,-69 69 676 0 0,98-88-961 0 0,-25 24-9 0 0,2 2 0 0 0,1 1 0 0 0,2 2 0 0 0,1 1 0 0 0,2 1 0 0 0,2 2 0 0 0,-22 52 0 0 0,45-90-68 0 0,-1 0-1 0 0,2 1 0 0 0,-1-1 0 0 0,1 0 1 0 0,0 1-1 0 0,0-1 0 0 0,0 1 0 0 0,1 0 1 0 0,0-1-1 0 0,0 1 0 0 0,0-1 0 0 0,1 1 1 0 0,-1 0-1 0 0,1-1 0 0 0,1 1 0 0 0,-1-1 0 0 0,1 0 1 0 0,0 0-1 0 0,4 9 0 0 0,-1-8-48 0 0,0 1 0 0 0,0-1 0 0 0,0 0 0 0 0,1-1 0 0 0,-1 1-1 0 0,1-1 1 0 0,1 0 0 0 0,-1-1 0 0 0,1 1 0 0 0,0-1 0 0 0,0 0 0 0 0,0-1 0 0 0,10 4 0 0 0,26 8-89 0 0,1-2 0 0 0,0-2 0 0 0,1-2 0 0 0,0-2 0 0 0,0-2 0 0 0,65 0 0 0 0,279-32-288 0 0,-254 13 288 0 0,-110 12 138 0 0,343-25 218 0 0,-285 26-8 0 0,-1 3 1 0 0,120 18-1 0 0,-174-15 355 0 0,1 1 0 0 0,48 19 0 0 0,-109-39 2377 0 0,28 11-2933 0 0,1 1 0 0 0,-1 0-1 0 0,1-1 1 0 0,0 0 0 0 0,0 0-1 0 0,0 0 1 0 0,0 0 0 0 0,0 0-1 0 0,1 0 1 0 0,-1-1 0 0 0,1 1 0 0 0,0-1-1 0 0,0 0 1 0 0,0 0 0 0 0,1 1-1 0 0,-1-1 1 0 0,1-1 0 0 0,0 1-1 0 0,0 0 1 0 0,0 0 0 0 0,1 0 0 0 0,-1-5-1 0 0,0-22-84 0 0,2 1 1 0 0,0-1-1 0 0,3 1 0 0 0,0-1 0 0 0,15-50 0 0 0,60-143-426 0 0,-23 103 308 0 0,-36 82-293 0 0,-1-1 1 0 0,-3 0-1 0 0,23-80 0 0 0,-38 114 304 0 0,0 0 1 0 0,0 0-1 0 0,-1 0 0 0 0,1 0 0 0 0,-1 0 0 0 0,-1 0 1 0 0,1 0-1 0 0,-3-8 0 0 0,3 11-198 0 0,-1 0 1 0 0,0 1 0 0 0,0-1-1 0 0,-1 1 1 0 0,1-1-1 0 0,0 1 1 0 0,-1 0 0 0 0,0-1-1 0 0,1 1 1 0 0,-1 0-1 0 0,0 0 1 0 0,-4-3-1 0 0,-5-4-3202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39.876"/>
    </inkml:context>
    <inkml:brush xml:id="br0">
      <inkml:brushProperty name="width" value="0.035" units="cm"/>
      <inkml:brushProperty name="height" value="0.035" units="cm"/>
      <inkml:brushProperty name="color" value="#FF0066"/>
    </inkml:brush>
  </inkml:definitions>
  <inkml:trace contextRef="#ctx0" brushRef="#br0">38 195 1152 0 0,'-34'-8'729'0'0,"33"9"-622"0"0,1 0 0 0 0,-1 0 0 0 0,1 0 1 0 0,0 0-1 0 0,-1 0 0 0 0,1 0 0 0 0,0 0 0 0 0,0 0 0 0 0,0 0 1 0 0,-1 0-1 0 0,1 0 0 0 0,0 0 0 0 0,1 0 0 0 0,-1 0 0 0 0,0 0 1 0 0,0 0-1 0 0,0 0 0 0 0,0 0 0 0 0,1 0 0 0 0,-1 0 0 0 0,1 2 0 0 0,-1-3-104 0 0,0 19 1005 0 0,0-9 908 0 0,4-1 2257 0 0,11 18-4041 0 0,-8-15 155 0 0,0 0-1 0 0,0 0 1 0 0,1-1-1 0 0,12 13 1 0 0,-13-21-104 0 0,0 0-1 0 0,0-1 1 0 0,1 1 0 0 0,-1-2 0 0 0,1 1 0 0 0,-1-1-1 0 0,1 0 1 0 0,-1-1 0 0 0,1 0 0 0 0,0 0 0 0 0,9-2 0 0 0,-8-1-60 0 0,-1-1 0 0 0,0 1 1 0 0,-1-2-1 0 0,1 1 0 0 0,-1-1 1 0 0,1 0-1 0 0,-1-1 0 0 0,-1 0 1 0 0,1 0-1 0 0,-1 0 0 0 0,0-1 1 0 0,-1 0-1 0 0,7-9 0 0 0,-9 12-116 0 0,-1 0 0 0 0,1 0-1 0 0,-1 0 1 0 0,0 0-1 0 0,0 0 1 0 0,0-1-1 0 0,0 1 1 0 0,-1 0 0 0 0,0-1-1 0 0,0 1 1 0 0,0-1-1 0 0,0 0 1 0 0,-1 1-1 0 0,1-1 1 0 0,-1 0 0 0 0,-1 1-1 0 0,1-1 1 0 0,-1 0-1 0 0,1 1 1 0 0,-1-1-1 0 0,-1 1 1 0 0,1-1 0 0 0,-1 1-1 0 0,1 0 1 0 0,-1-1-1 0 0,-4-5 1 0 0,-13-11-100 0 0,0 0 1 0 0,-2 2-1 0 0,0 0 1 0 0,-34-22-1 0 0,37 28-172 0 0,-3-5-332 0 0,32 29-216 0 0,-6-6 808 0 0,-1 0-1 0 0,0 1 0 0 0,0 0 1 0 0,-1 0-1 0 0,1 0 1 0 0,-1 0-1 0 0,-1 1 1 0 0,4 9-1 0 0,-4-10 4 0 0,0 0 0 0 0,0-1 0 0 0,0 1 0 0 0,1-1 0 0 0,0 0 0 0 0,0 0 0 0 0,0 0 0 0 0,5 5 0 0 0,104 92 341 0 0,-111-101-312 0 0,0 0 0 0 0,0-1 1 0 0,1 1-1 0 0,-1 0 0 0 0,0-1 1 0 0,0 1-1 0 0,1-1 0 0 0,-1 1 1 0 0,0-1-1 0 0,1 1 0 0 0,-1-1 0 0 0,1 0 1 0 0,-1 0-1 0 0,0 0 0 0 0,1 0 1 0 0,-1 0-1 0 0,1 0 0 0 0,-1 0 1 0 0,1 0-1 0 0,-1 0 0 0 0,3-1 0 0 0,9-1 118 0 0,-40 52-13 0 0,22-44-118 0 0,0 1 0 0 0,0-1-1 0 0,0-1 1 0 0,-1 1-1 0 0,0-1 1 0 0,0 0 0 0 0,0 0-1 0 0,-1-1 1 0 0,-13 8-1 0 0,16-11-6 0 0,1 0 0 0 0,-1 0 0 0 0,0 0 0 0 0,0-1 0 0 0,1 1 0 0 0,-1-1 0 0 0,0 0 0 0 0,0 0 0 0 0,0 0 0 0 0,0-1 0 0 0,1 1 0 0 0,-1-1 0 0 0,0 0 0 0 0,0 0 0 0 0,1 0 0 0 0,-1 0 0 0 0,1-1 0 0 0,-1 0 0 0 0,1 1 0 0 0,0-1 0 0 0,-1 0 0 0 0,-2-3-1 0 0,-2-1-24 0 0,4 5-7 0 0,1-1 1 0 0,0 0 0 0 0,0 1 0 0 0,1-1 0 0 0,-1-1-1 0 0,0 1 1 0 0,1 0 0 0 0,-1-1 0 0 0,1 1 0 0 0,0-1 0 0 0,-1 0-1 0 0,2 1 1 0 0,-4-7 0 0 0,5 9 4 0 0,0 0 16 0 0,0 0-1 0 0,0-1 1 0 0,0 1 0 0 0,0 0-1 0 0,0 0 1 0 0,0 0 0 0 0,0 0-1 0 0,0-1 1 0 0,0 1-1 0 0,0 0 1 0 0,0 0 0 0 0,0 0-1 0 0,0 0 1 0 0,0-1 0 0 0,0 1-1 0 0,0 0 1 0 0,1 0 0 0 0,-1 0-1 0 0,0 0 1 0 0,0-1 0 0 0,0 1-1 0 0,0 0 1 0 0,0 0 0 0 0,1 0-1 0 0,-1 0 1 0 0,0 0 0 0 0,0 0-1 0 0,0 0 1 0 0,0 0 0 0 0,1 0-1 0 0,-1-1 1 0 0,0 1 0 0 0,0 0-1 0 0,0 0 1 0 0,0 0 0 0 0,1 0-1 0 0,-1 0 1 0 0,0 0 0 0 0,0 0-1 0 0,0 0 1 0 0,1 0 0 0 0,-1 0-1 0 0,0 0 1 0 0,0 0-1 0 0,0 1 1 0 0,0-1 0 0 0,1 0-1 0 0,-1 0 1 0 0,0 0 0 0 0,0 0-1 0 0,0 0 1 0 0,0 0 0 0 0,1 0-1 0 0,-1 0 1 0 0,0 0 0 0 0,0 1-1 0 0,0-1 1 0 0,21 22 53 0 0,-18-19-33 0 0,-1 0 1 0 0,1 0-1 0 0,-1 0 1 0 0,1 0-1 0 0,0 0 1 0 0,0-1 0 0 0,1 1-1 0 0,-1-1 1 0 0,0 0-1 0 0,1 0 1 0 0,-1 0 0 0 0,1 0-1 0 0,0-1 1 0 0,-1 0-1 0 0,1 1 1 0 0,0-1 0 0 0,0-1-1 0 0,0 1 1 0 0,0 0-1 0 0,0-1 1 0 0,4 0-1 0 0,-4-1 0 0 0,1 1 0 0 0,-1-1-1 0 0,0 0 1 0 0,0-1 0 0 0,1 1 0 0 0,-1-1-1 0 0,0 0 1 0 0,0 0 0 0 0,-1 0-1 0 0,1 0 1 0 0,0-1 0 0 0,-1 1-1 0 0,0-1 1 0 0,1 0 0 0 0,-1 0-1 0 0,0 0 1 0 0,0-1 0 0 0,-1 1-1 0 0,1-1 1 0 0,-1 1 0 0 0,0-1-1 0 0,0 0 1 0 0,3-7 0 0 0,1-3 76 0 0,0 0 0 0 0,-1 0 0 0 0,-1-1 1 0 0,0 1-1 0 0,3-29 0 0 0,-7 40-97 0 0,0-1 0 0 0,-1 0 0 0 0,1 1 0 0 0,-1-1 0 0 0,0 0 0 0 0,0 1 0 0 0,0-1 0 0 0,0 1 0 0 0,-1-1 0 0 0,1 1 0 0 0,-1 0 0 0 0,0 0 0 0 0,0-1 0 0 0,0 1 0 0 0,-1 1 1 0 0,1-1-1 0 0,-1 0 0 0 0,1 0 0 0 0,-4-1 0 0 0,-10-10 7 0 0,0 2 0 0 0,-24-15 0 0 0,8 6-93 0 0,30 19 67 0 0,0 0 0 0 0,0 1-1 0 0,0 0 1 0 0,0-1 0 0 0,-1 1 0 0 0,1 0-1 0 0,0 0 1 0 0,-1 0 0 0 0,1 1 0 0 0,0-1 0 0 0,-6 0-1 0 0,4 7-904 0 0,13 13-634 0 0,5 3-1351 0 0,-4-9-1297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44.043"/>
    </inkml:context>
    <inkml:brush xml:id="br0">
      <inkml:brushProperty name="width" value="0.035" units="cm"/>
      <inkml:brushProperty name="height" value="0.035" units="cm"/>
      <inkml:brushProperty name="color" value="#FF0066"/>
    </inkml:brush>
  </inkml:definitions>
  <inkml:trace contextRef="#ctx0" brushRef="#br0">0 165 2793 0 0,'6'-1'699'0'0,"-4"1"-740"0"0,-1-1 0 0 0,0 1 0 0 0,1 0 1 0 0,-1 0-1 0 0,0-1 0 0 0,0 1 0 0 0,1 0 1 0 0,-1-1-1 0 0,0 1 0 0 0,0-1 0 0 0,0 0 1 0 0,1 1-1 0 0,-1-1 0 0 0,0 0 0 0 0,0 0 0 0 0,0 0 1 0 0,0 0-1 0 0,-1 0 0 0 0,1 0 0 0 0,0 0 1 0 0,0 0-1 0 0,0 0 0 0 0,-1 0 0 0 0,2-2 1 0 0,47-111-561 0 0,-38 84 7164 0 0,-14 42-5252 0 0,3-11-1233 0 0,0-1 0 0 0,-1 1-1 0 0,1 0 1 0 0,0 0 0 0 0,0-1-1 0 0,0 1 1 0 0,0 0 0 0 0,0-1 0 0 0,0 1-1 0 0,0 0 1 0 0,1 0 0 0 0,-1-1 0 0 0,0 1-1 0 0,0 0 1 0 0,1-1 0 0 0,-1 1-1 0 0,0 0 1 0 0,0-1 0 0 0,1 1 0 0 0,-1-1-1 0 0,1 1 1 0 0,-1 0 0 0 0,1-1-1 0 0,-1 1 1 0 0,1-1 0 0 0,-1 1 0 0 0,1-1-1 0 0,-1 0 1 0 0,1 1 0 0 0,0-1 0 0 0,-1 1-1 0 0,1-1 1 0 0,0 0 0 0 0,-1 0-1 0 0,1 1 1 0 0,0-1 0 0 0,-1 0 0 0 0,1 0-1 0 0,0 0 1 0 0,-1 0 0 0 0,1 0 0 0 0,1 0-1 0 0,39-1 909 0 0,-23 0-158 0 0,-15 2-690 0 0,0 1 0 0 0,0 0 0 0 0,-1 0 0 0 0,1 0 0 0 0,0 1 0 0 0,-1-1 0 0 0,1 1 0 0 0,-1-1 1 0 0,0 1-1 0 0,0 0 0 0 0,0 0 0 0 0,0 0 0 0 0,-1 0 0 0 0,1 0 0 0 0,-1 0 0 0 0,1 0 0 0 0,0 6 0 0 0,21 31 890 0 0,21 7-868 0 0,-29-30-49 0 0,0 0 0 0 0,2-2 1 0 0,35 28-1 0 0,-40-33-69 0 0,-1 0 0 0 0,0 1 1 0 0,0 1-1 0 0,-2-1 0 0 0,1 2 0 0 0,11 20 0 0 0,11 12 52 0 0,-3-11 45 0 0,2-1-1 0 0,1-1 0 0 0,2-2 0 0 0,60 43 0 0 0,-66-55-82 0 0,1-2 0 0 0,1 0-1 0 0,1-3 1 0 0,63 21 0 0 0,39 16 73 0 0,-117-42-117 0 0,-1 2-1 0 0,26 18 0 0 0,23 15 19 0 0,-63-43-128 0 0,0 0-1 0 0,0 1 0 0 0,0-1 1 0 0,-1 0-1 0 0,1 0 1 0 0,0 1-1 0 0,0-1 0 0 0,-1 1 1 0 0,1-1-1 0 0,0 1 0 0 0,-1-1 1 0 0,1 1-1 0 0,-1-1 0 0 0,1 1 1 0 0,-1-1-1 0 0,1 1 0 0 0,-1 0 1 0 0,1-1-1 0 0,-1 1 0 0 0,1 0 1 0 0,-1 0-1 0 0,0-1 1 0 0,1 1-1 0 0,-1 0 0 0 0,0 0 1 0 0,0-1-1 0 0,1 1 0 0 0,-1 0 1 0 0,0 0-1 0 0,0 0 0 0 0,0 0 1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45.113"/>
    </inkml:context>
    <inkml:brush xml:id="br0">
      <inkml:brushProperty name="width" value="0.035" units="cm"/>
      <inkml:brushProperty name="height" value="0.035" units="cm"/>
      <inkml:brushProperty name="color" value="#FF0066"/>
    </inkml:brush>
  </inkml:definitions>
  <inkml:trace contextRef="#ctx0" brushRef="#br0">55 368 144 0 0,'-2'-3'203'0'0,"1"1"0"0"0,-1-1 0 0 0,1 0 0 0 0,0 1-1 0 0,0-1 1 0 0,0 0 0 0 0,0 0 0 0 0,1 0 0 0 0,-1 0 0 0 0,0-6 0 0 0,0 6 365 0 0,3 18-332 0 0,0-4-263 0 0,1 6-105 0 0,-3-17 130 0 0,0 0 1 0 0,0 0-1 0 0,0 0 0 0 0,0 0 0 0 0,0 0 1 0 0,0 0-1 0 0,0 0 0 0 0,0 0 1 0 0,0 0-1 0 0,0 0 0 0 0,-1 0 1 0 0,1 0-1 0 0,0 0 0 0 0,0 0 0 0 0,0 0 1 0 0,0 0-1 0 0,0 0 0 0 0,0 0 1 0 0,0 0-1 0 0,0 0 0 0 0,0 0 0 0 0,0 1 1 0 0,0-1-1 0 0,0 0 0 0 0,0 0 1 0 0,0 0-1 0 0,0 0 0 0 0,0 0 0 0 0,0 0 1 0 0,0 0-1 0 0,0 0 0 0 0,-1 0 1 0 0,1 0-1 0 0,0 0 0 0 0,0 0 1 0 0,0 0-1 0 0,0 0 0 0 0,0 0 0 0 0,0 0 1 0 0,0 1-1 0 0,0-1 0 0 0,0 0 1 0 0,-5-3-54 0 0,4 3 59 0 0,-28-8 384 0 0,29 8-328 0 0,-1 1 1 0 0,0-1-1 0 0,1 0 1 0 0,-1 1 0 0 0,0-1-1 0 0,1 1 1 0 0,-1-1-1 0 0,0 1 1 0 0,1-1-1 0 0,-1 1 1 0 0,1-1 0 0 0,-1 1-1 0 0,1 0 1 0 0,-1-1-1 0 0,1 1 1 0 0,0 0-1 0 0,-1-1 1 0 0,1 1 0 0 0,0 0-1 0 0,-1-1 1 0 0,1 1-1 0 0,0 0 1 0 0,0 0-1 0 0,0-1 1 0 0,0 1 0 0 0,-1 0-1 0 0,1 0 1 0 0,0 0-1 0 0,0-1 1 0 0,1 1-1 0 0,-1 0 1 0 0,0 0 0 0 0,0-1-1 0 0,0 1 1 0 0,0 0-1 0 0,1 0 1 0 0,-1-1-1 0 0,0 1 1 0 0,1 0 0 0 0,-1-1-1 0 0,0 1 1 0 0,1 0-1 0 0,-1-1 1 0 0,1 1-1 0 0,-1 0 1 0 0,1-1 0 0 0,0 1-1 0 0,-1-1 1 0 0,1 1-1 0 0,1 1 210 0 0,0 0 0 0 0,-1 0 1 0 0,1 0-1 0 0,0 0 0 0 0,0-1 0 0 0,0 1 0 0 0,0-1 0 0 0,0 1 0 0 0,0-1 0 0 0,0 0 0 0 0,1 0 0 0 0,-1 0 0 0 0,0 0 0 0 0,1 0 0 0 0,4 1 0 0 0,-1-3-47 0 0,0 1 0 0 0,1-1 0 0 0,-1-1-1 0 0,0 1 1 0 0,0-1 0 0 0,0 0 0 0 0,-1 0 0 0 0,1-1-1 0 0,8-4 1 0 0,52-39 1306 0 0,-8 7-781 0 0,-23 23-758 0 0,0 1-1 0 0,56-16 1 0 0,43-17 1299 0 0,-44 4-950 0 0,127-81-1 0 0,-215 124-556 0 0,-1-1-1 0 0,0 1 0 0 0,1 0 0 0 0,-1 0 0 0 0,0-1 1 0 0,0 1-1 0 0,0 0 0 0 0,0-1 0 0 0,0 1 0 0 0,-1-1 1 0 0,1 0-1 0 0,0 1 0 0 0,0-3 0 0 0,-1 3-100 0 0,4-8-1034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47.445"/>
    </inkml:context>
    <inkml:brush xml:id="br0">
      <inkml:brushProperty name="width" value="0.035" units="cm"/>
      <inkml:brushProperty name="height" value="0.035" units="cm"/>
      <inkml:brushProperty name="color" value="#FF0066"/>
    </inkml:brush>
  </inkml:definitions>
  <inkml:trace contextRef="#ctx0" brushRef="#br0">10 82 288 0 0,'-7'3'121'0'0,"4"-2"226"0"0,3-12 27 0 0,1-15-178 0 0,26 15 4683 0 0,-27 11-4643 0 0,10 1 3265 0 0,7 0-2949 0 0,1-1-1 0 0,-1-1 1 0 0,0 0 0 0 0,0-1-1 0 0,29-8 1 0 0,-11 4-218 0 0,1 1 0 0 0,0 1 0 0 0,0 2 0 0 0,70 6 0 0 0,-59-1 233 0 0,82-6 1 0 0,-29 0-347 0 0,-62-4-221 0 0,-42 5-1841 0 0,-21 5-1867 0 0,16-2-372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50.897"/>
    </inkml:context>
    <inkml:brush xml:id="br0">
      <inkml:brushProperty name="width" value="0.035" units="cm"/>
      <inkml:brushProperty name="height" value="0.035" units="cm"/>
      <inkml:brushProperty name="color" value="#FF0066"/>
    </inkml:brush>
  </inkml:definitions>
  <inkml:trace contextRef="#ctx0" brushRef="#br0">4 65 1152 0 0,'-3'5'-214'0'0,"11"-17"570"0"0,-7 8-384 0 0,0 1-1 0 0,1-1 1 0 0,-1 0 0 0 0,1 1 0 0 0,-1-1 0 0 0,1 1 0 0 0,0 0 0 0 0,0-1 0 0 0,1 1 0 0 0,-1 0-1 0 0,1 0 1 0 0,4-3 0 0 0,-7 6-105 0 0,4 1 99 0 0,-7-6 41 0 0,-1-2-7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5:52.989"/>
    </inkml:context>
    <inkml:brush xml:id="br0">
      <inkml:brushProperty name="width" value="0.035" units="cm"/>
      <inkml:brushProperty name="height" value="0.035" units="cm"/>
      <inkml:brushProperty name="color" value="#FF0066"/>
    </inkml:brush>
  </inkml:definitions>
  <inkml:trace contextRef="#ctx0" brushRef="#br0">6 104 144 0 0,'27'-45'155'0'0,"-24"26"394"0"0,-6 12-191 0 0,-8 15-196 0 0,5 0 18 0 0,-9 11 1222 0 0,19-16-719 0 0,15-11-383 0 0,-13 5-200 0 0,0-1 0 0 0,-1 0 0 0 0,1-1 0 0 0,-1 1 0 0 0,7-8 0 0 0,26-19 1056 0 0,-36 31-1156 0 0,28 19 2081 0 0,-19-11-1632 0 0,-3-2-230 0 0,0-1 0 0 0,0 2 0 0 0,0-1 1 0 0,-1 1-1 0 0,0 0 0 0 0,0 0 0 0 0,-1 1 0 0 0,0 0 0 0 0,7 11 0 0 0,-11-15-179 0 0,0-1 0 0 0,1 0 0 0 0,0 0 0 0 0,-1 0 0 0 0,1 0-1 0 0,0 0 1 0 0,1-1 0 0 0,5 5 0 0 0,11 9 681 0 0,48 41 485 0 0,-43-42-537 0 0,-23-15-660 0 0,0 1-1 0 0,1 0 1 0 0,-1 0 0 0 0,0 0-1 0 0,0 1 1 0 0,1-1 0 0 0,-1 0 0 0 0,0 1-1 0 0,0 0 1 0 0,-1-1 0 0 0,4 5 0 0 0,-2-4 32 0 0,-1 1 1 0 0,1-1-1 0 0,0 1 1 0 0,0-1-1 0 0,0 0 1 0 0,0 0-1 0 0,0 0 1 0 0,0-1-1 0 0,0 1 1 0 0,1-1-1 0 0,-1 0 1 0 0,1 0-1 0 0,-1 0 1 0 0,1 0 0 0 0,3 0-1 0 0,-3 0 6 0 0,0-1 0 0 0,0 1 0 0 0,0 0 0 0 0,0 1 1 0 0,0-1-1 0 0,-1 1 0 0 0,1-1 0 0 0,0 1 0 0 0,-1 0 0 0 0,1 1 0 0 0,3 2 0 0 0,7 7 55 0 0,1 0-1 0 0,0-1 1 0 0,1-1 0 0 0,0-1-1 0 0,0 0 1 0 0,1-1 0 0 0,0-1-1 0 0,23 6 1 0 0,-13-3 200 0 0,-13-5-206 0 0,0 0 0 0 0,0-1 0 0 0,1 0 0 0 0,0-1 0 0 0,0-1 0 0 0,18 1 0 0 0,0 1-60 0 0,-29-3-31 0 0,0 0-1 0 0,1 0 0 0 0,-1 0 1 0 0,1-1-1 0 0,-1 0 1 0 0,1 0-1 0 0,-1 0 0 0 0,1 0 1 0 0,-1-1-1 0 0,0 0 0 0 0,1 0 1 0 0,7-2-1 0 0,-7 2-1 0 0,-1 0 0 0 0,1 0 0 0 0,0 0 0 0 0,0 1 0 0 0,0 0 0 0 0,9 0 0 0 0,-4 1-13 0 0,8 2-565 0 0,-20 2 55 0 0,0-4 153 0 0,1-1 0 0 0,-1 1-1 0 0,1-1 1 0 0,-1 0 0 0 0,0 0 0 0 0,1 0 0 0 0,-1 0 0 0 0,0 0-1 0 0,1 0 1 0 0,-1 0 0 0 0,0 0 0 0 0,1 0 0 0 0,-1-1 0 0 0,0 1 0 0 0,1-1-1 0 0,-1 1 1 0 0,1-1 0 0 0,-1 0 0 0 0,-2-1 0 0 0,0-1-3206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6:00.324"/>
    </inkml:context>
    <inkml:brush xml:id="br0">
      <inkml:brushProperty name="width" value="0.035" units="cm"/>
      <inkml:brushProperty name="height" value="0.035" units="cm"/>
      <inkml:brushProperty name="color" value="#FF0066"/>
    </inkml:brush>
  </inkml:definitions>
  <inkml:trace contextRef="#ctx0" brushRef="#br0">56 276 144 0 0,'-9'-23'1032'0'0,"7"24"-780"0"0,0-1 0 0 0,0 1 0 0 0,-1-1 0 0 0,1 1 0 0 0,0-1 0 0 0,-1 0 0 0 0,1 0 0 0 0,-1 0 0 0 0,1 0 0 0 0,0 0 0 0 0,-1-1 0 0 0,1 1 0 0 0,0-1 0 0 0,-1 1 0 0 0,1-1 0 0 0,0 0 0 0 0,0 0 0 0 0,-3-1 0 0 0,5 0-145 0 0,0 0 0 0 0,0 1 0 0 0,0-1 0 0 0,1 1 0 0 0,-1-1 1 0 0,0 1-1 0 0,1-1 0 0 0,-1 1 0 0 0,1 0 0 0 0,0-1 0 0 0,0 1 0 0 0,-1 0 0 0 0,1-1 0 0 0,0 1 0 0 0,0 0 1 0 0,0 0-1 0 0,0 0 0 0 0,2-2 0 0 0,27-25 65 0 0,-21 19 234 0 0,32-38 1339 0 0,-29 33-1451 0 0,0 0 0 0 0,1 0 0 0 0,23-18 0 0 0,-25 24-311 0 0,1 0-1 0 0,1 1 0 0 0,-1 0 0 0 0,1 1 0 0 0,0 0 0 0 0,0 1 1 0 0,1 1-1 0 0,25-5 0 0 0,-31 8 23 0 0,0 0 1 0 0,0 0-1 0 0,0 1 0 0 0,0 1 1 0 0,1-1-1 0 0,-1 1 0 0 0,0 1 1 0 0,0-1-1 0 0,-1 1 1 0 0,1 1-1 0 0,0 0 0 0 0,-1 0 1 0 0,1 0-1 0 0,-1 1 0 0 0,0 0 1 0 0,0 0-1 0 0,6 6 0 0 0,-8-7-11 0 0,0 0 0 0 0,0 0-1 0 0,0 0 1 0 0,0-1-1 0 0,0 0 1 0 0,10 3 0 0 0,15 7-102 0 0,-25-9 115 0 0,-1-1-1 0 0,1 1 0 0 0,-1 1 0 0 0,0-1 0 0 0,0 1 0 0 0,0-1 0 0 0,-1 1 0 0 0,1 0 0 0 0,-1 0 0 0 0,0 1 0 0 0,3 5 0 0 0,25 59 323 0 0,-7-13-194 0 0,-17-42-125 0 0,0 1 1 0 0,-2 1 0 0 0,0-1-1 0 0,-1 1 1 0 0,0 0 0 0 0,-1 0-1 0 0,-1 0 1 0 0,0 1 0 0 0,-2-1-1 0 0,-1 20 1 0 0,2-24 50 0 0,1 0 1 0 0,0-1-1 0 0,0 1 1 0 0,8 21-1 0 0,-6-21-37 0 0,-1-1-1 0 0,0 1 0 0 0,0 0 1 0 0,1 24-1 0 0,-3-13 54 0 0,2 0-1 0 0,0 1 1 0 0,2-1-1 0 0,8 25 1 0 0,-5-21 278 0 0,-2 0 1 0 0,5 41 0 0 0,-10-49-250 0 0,1 25 119 0 0,3 0 0 0 0,1 0 0 0 0,16 55 0 0 0,-15-73-132 0 0,-5-17-42 0 0,0 0 1 0 0,0 0-1 0 0,1 0 1 0 0,0-1-1 0 0,1 1 0 0 0,0-1 1 0 0,0 1-1 0 0,1-1 0 0 0,0 0 1 0 0,1-1-1 0 0,-1 1 0 0 0,1-1 1 0 0,1-1-1 0 0,10 10 0 0 0,0-3 46 0 0,1-1 0 0 0,0-1-1 0 0,1-1 1 0 0,0 0 0 0 0,0-1-1 0 0,1-1 1 0 0,1-1 0 0 0,-1-1-1 0 0,1-1 1 0 0,0-1 0 0 0,0 0-1 0 0,0-2 1 0 0,1-1-1 0 0,-1 0 1 0 0,1-1 0 0 0,-1-2-1 0 0,0 0 1 0 0,28-7 0 0 0,-27 8-318 0 0,-30 11-531 0 0,-30 15-4461 0 0,32-22 3901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6:02.119"/>
    </inkml:context>
    <inkml:brush xml:id="br0">
      <inkml:brushProperty name="width" value="0.035" units="cm"/>
      <inkml:brushProperty name="height" value="0.035" units="cm"/>
      <inkml:brushProperty name="color" value="#FF0066"/>
    </inkml:brush>
  </inkml:definitions>
  <inkml:trace contextRef="#ctx0" brushRef="#br0">54 170 776 0 0,'-1'-5'35'0'0,"0"1"0"0"0,0-1 1 0 0,0 0-1 0 0,1 0 0 0 0,0 0 0 0 0,0 0 0 0 0,0 0 0 0 0,0 0 0 0 0,1 0 1 0 0,0 0-1 0 0,2-6 0 0 0,-1-4-57 0 0,-1 5-11 0 0,0 0 0 0 0,-1 0 0 0 0,0 1 0 0 0,-4-20 0 0 0,4 28 55 0 0,0-1 0 0 0,0 1 0 0 0,-1 0 0 0 0,1 0 0 0 0,0 0 0 0 0,-1 0 0 0 0,1 0 0 0 0,-1 0 0 0 0,1 0 0 0 0,-1 0 0 0 0,0 0 0 0 0,1 0 0 0 0,-1 0 0 0 0,0 0 0 0 0,0 1-1 0 0,1-1 1 0 0,-1 0 0 0 0,0 0 0 0 0,0 1 0 0 0,0-1 0 0 0,-2 0 0 0 0,2 1 56 0 0,-1 0 1 0 0,1 0-1 0 0,-1 0 1 0 0,0 0-1 0 0,1 1 1 0 0,-1-1-1 0 0,1 1 0 0 0,-1-1 1 0 0,1 1-1 0 0,-1-1 1 0 0,1 1-1 0 0,0 0 0 0 0,-1 0 1 0 0,1 0-1 0 0,0 0 1 0 0,-1 0-1 0 0,1 0 0 0 0,0 0 1 0 0,0 0-1 0 0,-2 3 1 0 0,3-4-31 0 0,-1 0 1 0 0,0 1 0 0 0,1-1-1 0 0,-1 1 1 0 0,1-1 0 0 0,-1 1 0 0 0,1-1-1 0 0,-1 1 1 0 0,1-1 0 0 0,-1 1-1 0 0,1-1 1 0 0,-1 1 0 0 0,1-1 0 0 0,0 1-1 0 0,0 0 1 0 0,-1-1 0 0 0,1 1-1 0 0,0 0 1 0 0,0-1 0 0 0,-1 1-1 0 0,1 0 1 0 0,0-1 0 0 0,0 1 0 0 0,0 0-1 0 0,0 0 1 0 0,0-1 0 0 0,0 1-1 0 0,0 0 1 0 0,0-1 0 0 0,1 1-1 0 0,-1 1 1 0 0,1-1 19 0 0,0-1 1 0 0,0 1-1 0 0,1 0 1 0 0,-1-1-1 0 0,0 1 0 0 0,0-1 1 0 0,0 1-1 0 0,1-1 0 0 0,-1 0 1 0 0,0 1-1 0 0,1-1 0 0 0,-1 0 1 0 0,0 0-1 0 0,0 0 0 0 0,2 0 1 0 0,50-7 1596 0 0,-43 3-1372 0 0,1 1 1 0 0,0 0-1 0 0,-1 0 1 0 0,1 1-1 0 0,0 1 1 0 0,0 0-1 0 0,0 0 1 0 0,0 1-1 0 0,0 0 1 0 0,13 3-1 0 0,-18-2-210 0 0,0 1-1 0 0,0 0 0 0 0,0 0 1 0 0,-1 0-1 0 0,1 1 1 0 0,0 0-1 0 0,-1 0 0 0 0,0 0 1 0 0,1 1-1 0 0,-1-1 0 0 0,-1 1 1 0 0,1 0-1 0 0,-1 1 0 0 0,1-1 1 0 0,-1 1-1 0 0,0 0 0 0 0,-1 0 1 0 0,1 1-1 0 0,2 5 0 0 0,18 32 836 0 0,-13-27-808 0 0,-1 1-1 0 0,-2 0 1 0 0,1 1 0 0 0,-2 0 0 0 0,0 0-1 0 0,6 29 1 0 0,-9-31 64 0 0,1-1-1 0 0,0 0 1 0 0,2 0 0 0 0,0 0 0 0 0,14 22-1 0 0,13 29 305 0 0,-25-48-313 0 0,1 0-1 0 0,0 0 1 0 0,13 16-1 0 0,-12-21-24 0 0,-2 1 0 0 0,0 0 0 0 0,-1 1-1 0 0,0 0 1 0 0,8 24 0 0 0,-12-25-28 0 0,2 1 1 0 0,0-1-1 0 0,0 0 1 0 0,1 0-1 0 0,1-1 1 0 0,0 0-1 0 0,1-1 1 0 0,0 1-1 0 0,1-2 1 0 0,12 13-1 0 0,-7-9-98 0 0,-10-9-3 0 0,1 0 0 0 0,0 0-1 0 0,1 0 1 0 0,-1-1-1 0 0,1 0 1 0 0,0 0 0 0 0,0 0-1 0 0,1-1 1 0 0,-1 0-1 0 0,15 5 1 0 0,-13-6 23 0 0,0 2 0 0 0,0 0 0 0 0,0 0-1 0 0,0 0 1 0 0,13 12 0 0 0,-14-10-5 0 0,1-1 0 0 0,0 1 0 0 0,0-2-1 0 0,1 1 1 0 0,11 4 0 0 0,-12-7-33 0 0,-1 1 0 0 0,1 1 0 0 0,-1-1 0 0 0,0 1 0 0 0,9 9 0 0 0,9 4 44 0 0,-26-18-53 0 0,0 0 0 0 0,0 0-1 0 0,1 1 1 0 0,-1-1 0 0 0,0 0 0 0 0,0 0 0 0 0,1 1 0 0 0,-1-1-1 0 0,0 0 1 0 0,1 0 0 0 0,-1 0 0 0 0,0 0 0 0 0,1 0-1 0 0,-1 1 1 0 0,0-1 0 0 0,1 0 0 0 0,-1 0 0 0 0,0 0 0 0 0,1 0-1 0 0,-1 0 1 0 0,0 0 0 0 0,1 0 0 0 0,-1 0 0 0 0,0 0-1 0 0,1 0 1 0 0,-1-1 0 0 0,0 1 0 0 0,1 0 0 0 0,-1 0 0 0 0,0 0-1 0 0,1 0 1 0 0,-1 0 0 0 0,0-1 0 0 0,1 1 0 0 0,-1 0 0 0 0,0 0-1 0 0,0 0 1 0 0,1-1 0 0 0,-1 1 0 0 0,3-12-3383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0.531"/>
    </inkml:context>
    <inkml:brush xml:id="br0">
      <inkml:brushProperty name="width" value="0.035" units="cm"/>
      <inkml:brushProperty name="height" value="0.035" units="cm"/>
      <inkml:brushProperty name="color" value="#FF0066"/>
    </inkml:brush>
  </inkml:definitions>
  <inkml:trace contextRef="#ctx0" brushRef="#br0">618 681 5041 0 0,'0'0'21'0'0,"1"0"0"0"0,-1 0 0 0 0,0 0-1 0 0,0 0 1 0 0,1 0 0 0 0,-1 0 0 0 0,0 0 0 0 0,0 0 0 0 0,1 0 0 0 0,-1 0-1 0 0,0 0 1 0 0,1 0 0 0 0,-1 0 0 0 0,0 0 0 0 0,0 0 0 0 0,1 0 0 0 0,-1 0-1 0 0,0 0 1 0 0,0 0 0 0 0,1 0 0 0 0,-1 0 0 0 0,0 0 0 0 0,0-1-1 0 0,1 1 1 0 0,-1 0 0 0 0,0 0 0 0 0,0 0 0 0 0,1 0 0 0 0,-1 0 0 0 0,0-1-1 0 0,0 1 1 0 0,0 0 0 0 0,0 0 0 0 0,1-1 0 0 0,-1 1 0 0 0,0 0 0 0 0,0 0-1 0 0,0-1 1 0 0,0 1 0 0 0,0 0 0 0 0,0 0 0 0 0,0-1 0 0 0,0 1 0 0 0,0 0-1 0 0,1 0 1 0 0,-1-1 0 0 0,0 1 0 0 0,0 0 0 0 0,0 0 0 0 0,-1-1-1 0 0,1 1 1 0 0,0 0 0 0 0,0-1 0 0 0,0 1 0 0 0,0 0 0 0 0,0 0 0 0 0,0-1-1 0 0,0 1 1 0 0,0 0 0 0 0,0 0 0 0 0,-1-1 0 0 0,1 1 0 0 0,1 8 385 0 0,0 0 1 0 0,0 0 0 0 0,-1 0 0 0 0,0 0-1 0 0,-1 0 1 0 0,0 0 0 0 0,0 0-1 0 0,0 0 1 0 0,-1 0 0 0 0,-5 13 0 0 0,-6 41 1023 0 0,-79 709 2428 0 0,91-764-3818 0 0,-18 191 481 0 0,9 0 1 0 0,29 380-1 0 0,-13-458-460 0 0,-5-70-25 0 0,2-1 1 0 0,2 1-1 0 0,2-1 0 0 0,14 48 1 0 0,-20-93-27 0 0,0-1-1 0 0,1 1 1 0 0,0-1 0 0 0,-1 1-1 0 0,1-1 1 0 0,0 0 0 0 0,1 0-1 0 0,-1 0 1 0 0,1 0 0 0 0,-1 0 0 0 0,1-1-1 0 0,0 1 1 0 0,0-1 0 0 0,0 1-1 0 0,0-1 1 0 0,0 0 0 0 0,0 0-1 0 0,1-1 1 0 0,-1 1 0 0 0,1-1 0 0 0,-1 0-1 0 0,1 0 1 0 0,0 0 0 0 0,-1 0-1 0 0,1 0 1 0 0,0-1 0 0 0,0 0-1 0 0,6 0 1 0 0,12-1 77 0 0,-1 0 0 0 0,0-2-1 0 0,0-1 1 0 0,23-6 0 0 0,3-1-7 0 0,479-71-54 0 0,7 45-31 0 0,628 56 120 0 0,-99 1 72 0 0,-3-65-89 0 0,-855 20 80 0 0,337-86 1 0 0,184-104-83 0 0,-450 129-5 0 0,-125 41-84 0 0,289-48 0 0 0,-372 85-31 0 0,1 2 0 0 0,0 4 1 0 0,0 2-1 0 0,0 3 0 0 0,0 4 1 0 0,122 26-1 0 0,-112-8-38 0 0,-1 3 0 0 0,79 42-1 0 0,63 23-211 0 0,-182-80 256 0 0,-1-2 1 0 0,1-2-1 0 0,1-1 0 0 0,49 3 1 0 0,-35-9 85 0 0,0-4 1 0 0,1-1-1 0 0,-1-2 1 0 0,-1-3-1 0 0,1-2 1 0 0,-2-3 0 0 0,1-1-1 0 0,-2-3 1 0 0,79-38-1 0 0,-125 54-67 0 0,1-1-1 0 0,0 0 1 0 0,-1 0-1 0 0,0 0 1 0 0,1 0-1 0 0,-1-1 0 0 0,0 1 1 0 0,0-1-1 0 0,0 0 1 0 0,0 0-1 0 0,-1 0 1 0 0,4-4-1 0 0,-5 4-2 0 0,0 0 1 0 0,-1 0-1 0 0,1 0 0 0 0,0 0 0 0 0,-1 0 1 0 0,0 0-1 0 0,0 0 0 0 0,0 0 0 0 0,0 0 1 0 0,0 0-1 0 0,0-1 0 0 0,-1 1 0 0 0,1 0 0 0 0,-1 0 1 0 0,0 0-1 0 0,-1-2 0 0 0,-15-62-291 0 0,-15-123 0 0 0,8 38 31 0 0,1-12-75 0 0,-4-202 1 0 0,20 218 193 0 0,4 88 81 0 0,3 1 0 0 0,3-1 0 0 0,2 1 0 0 0,2 0 0 0 0,31-112 0 0 0,25-27 70 0 0,-28 95-1287 0 0,39-187 0 0 0,-72 275 1128 0 0,1 0 0 0 0,-2 0 0 0 0,0-1 0 0 0,-1 1 0 0 0,-1 0 0 0 0,0-1 0 0 0,-1 1 0 0 0,-1 0 0 0 0,0 0 0 0 0,-1 0 0 0 0,-1 0 0 0 0,0 1-1 0 0,-1 0 1 0 0,0 0 0 0 0,-9-14 0 0 0,14 27 55 0 0,0-1 0 0 0,0 1-1 0 0,0 0 1 0 0,0 0 0 0 0,0 0-1 0 0,0 0 1 0 0,-1 0 0 0 0,1 1 0 0 0,0-1-1 0 0,0 0 1 0 0,-1 1 0 0 0,1-1-1 0 0,0 0 1 0 0,-1 1 0 0 0,1 0-1 0 0,0-1 1 0 0,-1 1 0 0 0,1 0-1 0 0,-1 0 1 0 0,1-1 0 0 0,-1 1-1 0 0,1 0 1 0 0,-1 1 0 0 0,1-1-1 0 0,-1 0 1 0 0,1 0 0 0 0,0 1-1 0 0,-1-1 1 0 0,1 0 0 0 0,-1 1 0 0 0,1 0-1 0 0,-2 0 1 0 0,-7 4 232 0 0,1 1-1 0 0,0 0 1 0 0,-15 12 0 0 0,-11 6 732 0 0,11-17-538 0 0,-1-1 0 0 0,0-1 0 0 0,0-1-1 0 0,-1-2 1 0 0,1 0 0 0 0,-1-2 0 0 0,-27-2 0 0 0,-34 1 117 0 0,-183 11 555 0 0,-441 1 913 0 0,-464 10 33 0 0,206 37-884 0 0,64-6 404 0 0,469-22-888 0 0,-919 78-40 0 0,159-27-703 0 0,688-49-502 0 0,-515 99 0 0 0,1009-129 653 0 0,-58 12-204 0 0,-1-3 1 0 0,-1-3 0 0 0,-120-4 0 0 0,188-4 61 0 0,0 0 0 0 0,0-1 0 0 0,0 0 0 0 0,0 0 0 0 0,0 0 0 0 0,1-1 0 0 0,-1 0 0 0 0,0 0 0 0 0,1 0 0 0 0,0-1 0 0 0,-1 1 0 0 0,1-2 0 0 0,-7-4 0 0 0,-5-13-6343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7:52.355"/>
    </inkml:context>
    <inkml:brush xml:id="br0">
      <inkml:brushProperty name="width" value="0.035" units="cm"/>
      <inkml:brushProperty name="height" value="0.035" units="cm"/>
      <inkml:brushProperty name="color" value="#FF0066"/>
    </inkml:brush>
  </inkml:definitions>
  <inkml:trace contextRef="#ctx0" brushRef="#br0">363 313 1808 0 0,'8'-9'28'0'0,"0"-1"-1"0"0,1 1 1 0 0,0 0-1 0 0,13-10 0 0 0,-13 13 6 0 0,-1-1-1 0 0,0 0 0 0 0,-1-1 0 0 0,0 0 1 0 0,0 0-1 0 0,8-14 0 0 0,-14 22-30 0 0,-1-1 1 0 0,0 1-1 0 0,1-1 0 0 0,-1 1 1 0 0,0-1-1 0 0,0 0 0 0 0,1 1 1 0 0,-1-1-1 0 0,0 1 0 0 0,0-1 0 0 0,0 0 1 0 0,0 1-1 0 0,0-1 0 0 0,0 0 1 0 0,0 1-1 0 0,0-1 0 0 0,0 0 1 0 0,0 1-1 0 0,-1-1 0 0 0,1 1 0 0 0,0-1 1 0 0,0 0-1 0 0,0 1 0 0 0,-1-1 1 0 0,1 1-1 0 0,0-1 0 0 0,-1 1 1 0 0,1-1-1 0 0,-1 1 0 0 0,1-1 1 0 0,0 1-1 0 0,-2-2 0 0 0,-24-9 552 0 0,-30 6 1334 0 0,52 5-1831 0 0,-22 2 2223 0 0,25-2-2251 0 0,1 1-1 0 0,0-1 1 0 0,-1 0-1 0 0,1 0 1 0 0,0 1-1 0 0,-1-1 1 0 0,1 0 0 0 0,0 0-1 0 0,0 1 1 0 0,-1-1-1 0 0,1 0 1 0 0,0 1-1 0 0,0-1 1 0 0,0 0-1 0 0,0 1 1 0 0,-1-1 0 0 0,1 0-1 0 0,0 1 1 0 0,0-1-1 0 0,0 1 1 0 0,0-1-1 0 0,0 0 1 0 0,0 1-1 0 0,0-1 1 0 0,0 1 0 0 0,0-1-1 0 0,0 0 1 0 0,0 1-1 0 0,0-1 1 0 0,0 1-1 0 0,0-1 1 0 0,0 0-1 0 0,1 1 1 0 0,-1-1-1 0 0,0 0 1 0 0,0 1 0 0 0,0-1-1 0 0,1 0 1 0 0,-1 1-1 0 0,0-1 1 0 0,0 0-1 0 0,1 1 1 0 0,-1-1-1 0 0,0 0 1 0 0,1 0 0 0 0,-1 1-1 0 0,0-1 1 0 0,0 0-1 0 0,1 0 1 0 0,-1 0-1 0 0,1 1 1 0 0,-1-1-1 0 0,0 0 1 0 0,1 0 0 0 0,0 1 337 0 0,2 1-199 0 0,12 8 242 0 0,-2-2-3 0 0,-1 0 0 0 0,0 1 0 0 0,0 1 0 0 0,-1 0 0 0 0,0 1 0 0 0,13 16 0 0 0,-22-21-277 0 0,-1-1 0 0 0,0 1-1 0 0,0 0 1 0 0,-1 0-1 0 0,0 0 1 0 0,0-1 0 0 0,0 1-1 0 0,-1 0 1 0 0,1 0-1 0 0,-2 0 1 0 0,1-1 0 0 0,-3 9-1 0 0,0 5 127 0 0,-14 87 212 0 0,-29 193 743 0 0,30-210-879 0 0,-3-1 0 0 0,-51 139 0 0 0,66-211-273 0 0,-40 116 524 0 0,7 3 1 0 0,-25 159 0 0 0,50-227-572 0 0,-3-1 0 0 0,-26 65 0 0 0,25-84 31 0 0,2 0 0 0 0,2 2 0 0 0,2 0-1 0 0,2 0 1 0 0,-4 74 0 0 0,33 107-191 0 0,-5-95 66 0 0,-12-112 74 0 0,1-1 0 0 0,2 1 0 0 0,10 30 0 0 0,-7-28 0 0 0,-2 0-1 0 0,5 27 1 0 0,-12-42 11 0 0,0-1-1 0 0,0 0 1 0 0,-1 0-1 0 0,0 0 1 0 0,-3 15-1 0 0,-4 29-106 0 0,8-48 95 0 0,0 0 1 0 0,0-1-1 0 0,0 1 1 0 0,0 0-1 0 0,1 0 0 0 0,0 0 1 0 0,0 0-1 0 0,0-1 1 0 0,3 8-1 0 0,-2-10 6 0 0,-1-1 0 0 0,1 1 0 0 0,-1-1 0 0 0,1 0 0 0 0,0 0 0 0 0,0 0 0 0 0,-1 0 0 0 0,1 0 0 0 0,0 0 0 0 0,0 0 0 0 0,0-1 0 0 0,0 1 0 0 0,0 0 0 0 0,0-1 0 0 0,0 0 0 0 0,0 0 0 0 0,0 1 0 0 0,1-1 0 0 0,-1-1 0 0 0,0 1 0 0 0,0 0 0 0 0,0 0 0 0 0,4-2 0 0 0,22 0-7 0 0,1 1-1 0 0,0 2 1 0 0,0 0-1 0 0,-1 2 1 0 0,1 1-1 0 0,42 12 1 0 0,-6 1-7 0 0,1-3 0 0 0,0-2 0 0 0,0-4-1 0 0,121 0 1 0 0,-185-8 12 0 0,1 1 0 0 0,-1-1 0 0 0,0 0 0 0 0,1-1 0 0 0,-1 1 0 0 0,0 0 0 0 0,1-1 0 0 0,-1 1 0 0 0,0-1 1 0 0,0 0-1 0 0,1 0 0 0 0,-1 0 0 0 0,0 0 0 0 0,0 0 0 0 0,0 0 0 0 0,0 0 0 0 0,0-1 0 0 0,0 1 0 0 0,0-1 0 0 0,-1 0 0 0 0,1 1 0 0 0,-1-1 0 0 0,1 0 0 0 0,-1 0 0 0 0,1 0 0 0 0,1-4 0 0 0,-2-1 53 0 0,0 1 0 0 0,0-1-1 0 0,0 0 1 0 0,-1 0 0 0 0,0 0 0 0 0,-1 1 0 0 0,0-1-1 0 0,-1-7 1 0 0,-2-37-243 0 0,2 0-1 0 0,5-57 0 0 0,0-46-734 0 0,-20-59 358 0 0,-1-118-443 0 0,65-134-708 0 0,-8 139 772 0 0,-13 77 1082 0 0,4-55 62 0 0,-26 267-28 0 0,2-1-1 0 0,14-45 1 0 0,-13 57-168 0 0,0 0-1 0 0,-2-1 1 0 0,-1 1 0 0 0,-1-1 0 0 0,-1 0 0 0 0,-2-32 0 0 0,-2 37 4 0 0,-3-16 118 0 0,2-66 0 0 0,4 91-94 0 0,0-1-1 0 0,1 1 1 0 0,0 0-1 0 0,1 1 1 0 0,1-1-1 0 0,0 1 1 0 0,1-1-1 0 0,11-21 1 0 0,7-3-135 0 0,-13 23-53 0 0,-1-1-1 0 0,11-25 1 0 0,-18 35 142 0 0,0 0 0 0 0,0 0 0 0 0,-1 0 0 0 0,0 0 1 0 0,0 0-1 0 0,0-1 0 0 0,-1 1 0 0 0,1 0 0 0 0,-1 0 0 0 0,-1-1 1 0 0,1 1-1 0 0,-3-9 0 0 0,3 12 28 0 0,-1 1 0 0 0,0-1 0 0 0,0 1 0 0 0,-1-1 1 0 0,1 1-1 0 0,0 0 0 0 0,0-1 0 0 0,-1 1 0 0 0,1 0 0 0 0,0 0 1 0 0,-1 0-1 0 0,1 0 0 0 0,-1 0 0 0 0,0 1 0 0 0,1-1 0 0 0,-1 0 1 0 0,0 1-1 0 0,1-1 0 0 0,-1 1 0 0 0,0 0 0 0 0,0-1 0 0 0,1 1 1 0 0,-1 0-1 0 0,-3 0 0 0 0,-51 0 129 0 0,45 1-56 0 0,-150 0 440 0 0,71-2 946 0 0,-150 17 0 0 0,228-16-2251 0 0,33-7-758 0 0,10-3-941 0 0,-6-3-2070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5.513"/>
    </inkml:context>
    <inkml:brush xml:id="br0">
      <inkml:brushProperty name="width" value="0.035" units="cm"/>
      <inkml:brushProperty name="height" value="0.035" units="cm"/>
      <inkml:brushProperty name="color" value="#FF0066"/>
    </inkml:brush>
  </inkml:definitions>
  <inkml:trace contextRef="#ctx0" brushRef="#br0">990 326 7058 0 0,'-15'-23'99'0'0,"13"19"84"0"0,-1-1 1 0 0,1 1-1 0 0,-1-1 0 0 0,-1 1 0 0 0,1 0 0 0 0,0 0 0 0 0,-1 1 1 0 0,-7-7-1 0 0,9 9-73 0 0,0 1 1 0 0,0-1-1 0 0,-1 0 1 0 0,1 1-1 0 0,0-1 1 0 0,0 1-1 0 0,-1 0 1 0 0,1 0-1 0 0,0 0 1 0 0,-1 0-1 0 0,1 0 1 0 0,0 0-1 0 0,-1 1 1 0 0,1-1-1 0 0,0 1 0 0 0,-1-1 1 0 0,1 1-1 0 0,0 0 1 0 0,0 0-1 0 0,0 0 1 0 0,0 0-1 0 0,0 1 1 0 0,0-1-1 0 0,-2 2 1 0 0,-8 6-24 0 0,0 0 1 0 0,1 0 0 0 0,0 1-1 0 0,1 1 1 0 0,0 0 0 0 0,1 0-1 0 0,0 1 1 0 0,-8 15 0 0 0,-55 111-33 0 0,54-99-78 0 0,-302 714-575 0 0,45 20 1182 0 0,250-703-538 0 0,10-32-2 0 0,1 0-1 0 0,2 1 0 0 0,2 1 0 0 0,-10 79 0 0 0,20-114 11 0 0,0 1 0 0 0,0-1 0 0 0,0 1-1 0 0,0-1 1 0 0,1 1 0 0 0,0-1 0 0 0,0 0 0 0 0,1 1-1 0 0,0-1 1 0 0,0 0 0 0 0,0 0 0 0 0,0 0-1 0 0,1 0 1 0 0,-1-1 0 0 0,1 1 0 0 0,1-1 0 0 0,-1 1-1 0 0,0-1 1 0 0,1 0 0 0 0,0 0 0 0 0,0-1-1 0 0,5 4 1 0 0,-2-3-25 0 0,1 1-1 0 0,0-2 1 0 0,0 1 0 0 0,1-1-1 0 0,-1 0 1 0 0,0-1 0 0 0,1 0-1 0 0,0-1 1 0 0,-1 1 0 0 0,1-1-1 0 0,0-1 1 0 0,0 0-1 0 0,10-1 1 0 0,20-5 0 0 0,-1-2 0 0 0,1-2-1 0 0,-2-1 1 0 0,1-1 0 0 0,44-23-1 0 0,-13 7 48 0 0,718-247 570 0 0,-637 234-495 0 0,1 7-1 0 0,2 6 1 0 0,214-11-1 0 0,-333 37-93 0 0,-1 2 0 0 0,0 2 0 0 0,0 1 0 0 0,0 1 0 0 0,0 2 0 0 0,0 1 0 0 0,-1 2 0 0 0,-1 1 0 0 0,1 1 0 0 0,46 25 0 0 0,-73-33-10 0 0,1 0-1 0 0,0 0 1 0 0,-1-1 0 0 0,1 0-1 0 0,0 0 1 0 0,0 0 0 0 0,0-1-1 0 0,0 0 1 0 0,0 0-1 0 0,13 0 1 0 0,-16-1 3 0 0,1-1 1 0 0,-1 0-1 0 0,0 0 0 0 0,1-1 0 0 0,-1 1 1 0 0,0 0-1 0 0,0-1 0 0 0,0 0 0 0 0,0 0 1 0 0,0 0-1 0 0,0 0 0 0 0,-1 0 0 0 0,1-1 1 0 0,-1 1-1 0 0,1-1 0 0 0,-1 0 0 0 0,0 0 1 0 0,0 1-1 0 0,0-1 0 0 0,3-7 1 0 0,21-45 352 0 0,-1-1 0 0 0,22-76 1 0 0,-17 42-248 0 0,162-521 178 0 0,-152 443-1349 0 0,31-293 0 0 0,-63 241-1704 0 0,-10 184 2253 0 0,-1 1 0 0 0,-1-1 0 0 0,-2 1 0 0 0,-12-38 0 0 0,17 68 531 0 0,-1 0-1 0 0,0 0 1 0 0,0 0-1 0 0,-1 0 1 0 0,1 0-1 0 0,-1 1 1 0 0,0-1-1 0 0,0 1 1 0 0,-1 0-1 0 0,0 0 1 0 0,1 0-1 0 0,-1 0 1 0 0,0 0 0 0 0,-1 1-1 0 0,1 0 1 0 0,-1 0-1 0 0,1 0 1 0 0,-1 0-1 0 0,0 1 1 0 0,0 0-1 0 0,0 0 1 0 0,0 0-1 0 0,-1 1 1 0 0,1-1-1 0 0,0 1 1 0 0,-1 1-1 0 0,-9-1 1 0 0,-11 1 376 0 0,1 1 0 0 0,0 2-1 0 0,-1 0 1 0 0,-41 12 0 0 0,41-9-383 0 0,-312 99 1197 0 0,90-23-812 0 0,87-41 77 0 0,-267 31 0 0 0,-169-24-818 0 0,570-47-518 0 0,1 2 0 0 0,-1 0 0 0 0,1 2 0 0 0,-46 13 0 0 0,62-14 490 0 0,1 0 0 0 0,-1 1 0 0 0,1 0 0 0 0,0 0 0 0 0,0 1 0 0 0,1 0 0 0 0,-1 0 0 0 0,1 1 0 0 0,1 0 1 0 0,-1 1-1 0 0,1 0 0 0 0,1 0 0 0 0,-1 0 0 0 0,2 1 0 0 0,-6 9 0 0 0,0 5 293 0 0,1 0 0 0 0,1 1 0 0 0,-11 45 0 0 0,7-20-67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40.939"/>
    </inkml:context>
    <inkml:brush xml:id="br0">
      <inkml:brushProperty name="width" value="0.035" units="cm"/>
      <inkml:brushProperty name="height" value="0.035" units="cm"/>
      <inkml:brushProperty name="color" value="#FF0066"/>
    </inkml:brush>
  </inkml:definitions>
  <inkml:trace contextRef="#ctx0" brushRef="#br0">38 0 1584 0 0,'-25'7'410'0'0,"14"-1"648"0"0,10-6-1028 0 0,1 0 0 0 0,0 0 0 0 0,0 0 0 0 0,0 0-1 0 0,0 0 1 0 0,0 1 0 0 0,0-1 0 0 0,0 0 0 0 0,0 0-1 0 0,0 0 1 0 0,-1 0 0 0 0,1 0 0 0 0,0 0 0 0 0,0 1-1 0 0,0-1 1 0 0,0 0 0 0 0,0 0 0 0 0,0 0 0 0 0,0 0-1 0 0,0 0 1 0 0,0 0 0 0 0,0 1 0 0 0,0-1 0 0 0,0 0-1 0 0,0 0 1 0 0,0 0 0 0 0,0 0 0 0 0,0 0 0 0 0,0 1-1 0 0,0-1 1 0 0,0 0 0 0 0,0 0 0 0 0,0 0 0 0 0,1 0-1 0 0,-1 0 1 0 0,0 0 0 0 0,0 1 0 0 0,0-1-1 0 0,0 0 1 0 0,0 0 0 0 0,0 0 0 0 0,0 0 0 0 0,0 0-1 0 0,0 0 1 0 0,1 0 0 0 0,-1 0 0 0 0,0 0 0 0 0,0 0-1 0 0,0 1 1 0 0,0-1 0 0 0,0 0 0 0 0,0 0 0 0 0,1 0-1 0 0,-1 0 1 0 0,0 0 0 0 0,1 0 187 0 0,30 16 718 0 0,10-3-107 0 0,2-2 0 0 0,-1-2 1 0 0,1-2-1 0 0,1-1 0 0 0,51-1 0 0 0,223-18 714 0 0,-198 5-1091 0 0,936-2 747 0 0,-605 41-6333 0 0,-400-26 1294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42.740"/>
    </inkml:context>
    <inkml:brush xml:id="br0">
      <inkml:brushProperty name="width" value="0.035" units="cm"/>
      <inkml:brushProperty name="height" value="0.035" units="cm"/>
      <inkml:brushProperty name="color" value="#FF0066"/>
    </inkml:brush>
  </inkml:definitions>
  <inkml:trace contextRef="#ctx0" brushRef="#br0">272 1151 3081 0 0,'-2'1'37'0'0,"1"0"1"0"0,-1 1 0 0 0,0-1 0 0 0,1 1 0 0 0,0-1-1 0 0,-1 1 1 0 0,1 0 0 0 0,0-1 0 0 0,0 1 0 0 0,0 0-1 0 0,0 0 1 0 0,0 0 0 0 0,1 0 0 0 0,-1 0-1 0 0,0 0 1 0 0,1 0 0 0 0,0 0 0 0 0,-1 0 0 0 0,1 0-1 0 0,0 1 1 0 0,0-1 0 0 0,0 0 0 0 0,1 3 0 0 0,14 57 933 0 0,-4-17 17 0 0,-10 3-100 0 0,-3 0 0 0 0,-1-1 0 0 0,-3 1 0 0 0,-20 80 0 0 0,-2 20 55 0 0,-25 306 1051 0 0,-15 101-851 0 0,34-367-924 0 0,-25 172 562 0 0,59-356-742 0 0,0-1 0 0 0,0 1 0 0 0,0-1 0 0 0,0 0 0 0 0,1 1 0 0 0,-1-1 0 0 0,1 0 0 0 0,0 1-1 0 0,0-1 1 0 0,0 0 0 0 0,1 0 0 0 0,-1 0 0 0 0,1 0 0 0 0,-1 0 0 0 0,1 0 0 0 0,0 0 0 0 0,0-1 0 0 0,1 1 0 0 0,-1-1-1 0 0,0 1 1 0 0,1-1 0 0 0,-1 0 0 0 0,1 0 0 0 0,0 0 0 0 0,0 0 0 0 0,0 0 0 0 0,0-1 0 0 0,0 1 0 0 0,5 1 0 0 0,13 4-223 0 0,0 0 1 0 0,1-1-1 0 0,36 4 0 0 0,-10-1-110 0 0,230 63-79 0 0,158 36-408 0 0,-304-81 280 0 0,181 11 1 0 0,-107-31 585 0 0,-1-9 1 0 0,302-42 0 0 0,400-115 1745 0 0,-679 116-1468 0 0,264-59 50 0 0,363-91 150 0 0,-709 163-321 0 0,289-22-1 0 0,-272 51-228 0 0,0 8 1 0 0,-1 7-1 0 0,0 7 0 0 0,234 61 1 0 0,-51-7-84 0 0,-289-67-79 0 0,1-2 0 0 0,-1-3-1 0 0,1-3 1 0 0,69-7 0 0 0,-61-3 166 0 0,0-3 1 0 0,-1-3-1 0 0,-1-3 1 0 0,80-34-1 0 0,230-132 752 0 0,-293 145-709 0 0,2 4 0 0 0,2 3 0 0 0,120-30 0 0 0,-169 54-132 0 0,0-2 0 0 0,49-22 0 0 0,-83 31 44 0 0,1 0 0 0 0,-1 0 0 0 0,1-1 1 0 0,-1 1-1 0 0,0 0 0 0 0,0 0 0 0 0,0-1 0 0 0,0 1 1 0 0,0-1-1 0 0,-1 1 0 0 0,1-1 0 0 0,-1 1 1 0 0,0-1-1 0 0,1 1 0 0 0,-1-1 0 0 0,0 1 0 0 0,-1-1 1 0 0,0-4-1 0 0,1 2 12 0 0,-14-479 344 0 0,3-204 278 0 0,100-94-2172 0 0,-18 231 605 0 0,-69 533 951 0 0,3-74-169 0 0,-5 86 166 0 0,0-1 1 0 0,0 0-1 0 0,-1 1 0 0 0,0-1 1 0 0,-1 1-1 0 0,0-1 1 0 0,0 1-1 0 0,0 0 0 0 0,0-1 1 0 0,-7-10-1 0 0,8 16-12 0 0,0 0 0 0 0,0 0-1 0 0,0 0 1 0 0,0 0-1 0 0,0 0 1 0 0,0 0 0 0 0,0 1-1 0 0,0-1 1 0 0,-1 0 0 0 0,1 1-1 0 0,0-1 1 0 0,0 0 0 0 0,-1 1-1 0 0,1 0 1 0 0,0-1 0 0 0,-1 1-1 0 0,1 0 1 0 0,-1 0 0 0 0,1-1-1 0 0,0 1 1 0 0,-1 0-1 0 0,1 1 1 0 0,-1-1 0 0 0,1 0-1 0 0,0 0 1 0 0,-1 0 0 0 0,1 1-1 0 0,0-1 1 0 0,-1 1 0 0 0,1-1-1 0 0,0 1 1 0 0,-1 0 0 0 0,1-1-1 0 0,0 1 1 0 0,-2 2 0 0 0,-47 38-1394 0 0,34-26 808 0 0,-28 16 776 0 0,-1-2-1 0 0,-2-2 0 0 0,-1-1 0 0 0,-75 27 1 0 0,53-27 404 0 0,-1-2 0 0 0,-1-4 0 0 0,-145 21 0 0 0,-229-5 2208 0 0,-46 7-2034 0 0,-720 122 178 0 0,525-77-108 0 0,-414 37 227 0 0,-260 10-144 0 0,402 34-569 0 0,886-154-830 0 0,-24 6-313 0 0,-175 14-1 0 0,261-34 651 0 0,0-1 0 0 0,0 0 0 0 0,1-1 0 0 0,-1 0-1 0 0,0 0 1 0 0,1-1 0 0 0,-1-1 0 0 0,-11-4 0 0 0,18 5-12 0 0,1 1 0 0 0,0-1 0 0 0,0 0 0 0 0,1 0-1 0 0,-1 0 1 0 0,0 0 0 0 0,1-1 0 0 0,-1 1 0 0 0,1-1 0 0 0,0 1 0 0 0,-1-1 0 0 0,2 0 0 0 0,-1 0 0 0 0,0 0 0 0 0,0 0 0 0 0,1 0 0 0 0,0 0 0 0 0,-1-1 0 0 0,1 1 0 0 0,0 0 0 0 0,1-1 0 0 0,-1 1 0 0 0,1-1 0 0 0,-1 1 0 0 0,1 0 0 0 0,0-1 0 0 0,0 1 0 0 0,2-7 0 0 0,3-29-1477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2:51.873"/>
    </inkml:context>
    <inkml:brush xml:id="br0">
      <inkml:brushProperty name="width" value="0.035" units="cm"/>
      <inkml:brushProperty name="height" value="0.035" units="cm"/>
      <inkml:brushProperty name="color" value="#FF0066"/>
    </inkml:brush>
  </inkml:definitions>
  <inkml:trace contextRef="#ctx0" brushRef="#br0">1051 357 1584 0 0,'-3'-10'109'0'0,"0"0"0"0"0,-1 1-1 0 0,-1 0 1 0 0,1 0 0 0 0,-1 0-1 0 0,-1 0 1 0 0,0 1 0 0 0,-12-14 0 0 0,-2 1 2654 0 0,-40-33 1 0 0,44 41-2238 0 0,0 1 1 0 0,-1 1-1 0 0,0 0 0 0 0,0 1 1 0 0,-1 1-1 0 0,-1 0 1 0 0,1 2-1 0 0,-1 0 0 0 0,-23-5 1 0 0,29 10-291 0 0,0 0 1 0 0,0 1-1 0 0,0 0 1 0 0,0 1 0 0 0,1 1-1 0 0,-1 0 1 0 0,0 0-1 0 0,0 2 1 0 0,0-1-1 0 0,1 2 1 0 0,-1 0-1 0 0,1 0 1 0 0,0 1-1 0 0,0 0 1 0 0,-13 9-1 0 0,-42 27 115 0 0,-120 96 0 0 0,160-114-238 0 0,1 1-1 0 0,1 1 1 0 0,2 1-1 0 0,0 2 1 0 0,2 0-1 0 0,-31 54 1 0 0,42-61-52 0 0,2 1-1 0 0,0 0 1 0 0,2 1 0 0 0,0-1 0 0 0,1 1-1 0 0,2 0 1 0 0,0 0 0 0 0,1 33-1 0 0,3 12 102 0 0,17 108-1 0 0,-14-149-121 0 0,2 1-1 0 0,0-1 0 0 0,2 0 1 0 0,1 0-1 0 0,1-1 0 0 0,1 0 1 0 0,2-1-1 0 0,30 48 0 0 0,-36-63-1 0 0,2 1 0 0 0,-1-1 0 0 0,1 0-1 0 0,0-1 1 0 0,1 0 0 0 0,0-1 0 0 0,1 0 0 0 0,0 0-1 0 0,0-1 1 0 0,0-1 0 0 0,1 0 0 0 0,0 0 0 0 0,0-1 0 0 0,0-1-1 0 0,1 0 1 0 0,0 0 0 0 0,0-1 0 0 0,0-1 0 0 0,0-1-1 0 0,0 1 1 0 0,16-2 0 0 0,8-3 102 0 0,1-2 1 0 0,-1-1-1 0 0,0-2 1 0 0,0-2-1 0 0,-1-1 0 0 0,0-2 1 0 0,-1-1-1 0 0,62-36 0 0 0,-43 18 21 0 0,-2-3-1 0 0,-1-2 1 0 0,-2-2-1 0 0,69-72 1 0 0,-100 92-119 0 0,-1-1-1 0 0,0-1 1 0 0,-2 0-1 0 0,0-2 1 0 0,-1 1 0 0 0,-2-2-1 0 0,0 0 1 0 0,-2 0 0 0 0,0-1-1 0 0,-2 0 1 0 0,7-33 0 0 0,-11 34-42 0 0,-1 0 1 0 0,-1 0-1 0 0,-1 1 1 0 0,-1-1-1 0 0,-2 0 1 0 0,0 0-1 0 0,-1 0 1 0 0,-2 0-1 0 0,0 1 1 0 0,-1 0 0 0 0,-2 0-1 0 0,-16-36 1 0 0,9 31-254 0 0,-1 0 0 0 0,-2 1 0 0 0,0 1 0 0 0,-2 1 1 0 0,-39-39-1 0 0,4 12-826 0 0,-78-56 1 0 0,124 102 862 0 0,-1-1 0 0 0,1 1 1 0 0,-1 1-1 0 0,0-1 1 0 0,0 2-1 0 0,-1 0 1 0 0,1 0-1 0 0,-1 1 0 0 0,0 0 1 0 0,0 0-1 0 0,-22-1 1 0 0,22 4-313 0 0,1 0 1 0 0,-1 1 0 0 0,1 0 0 0 0,0 1-1 0 0,-1 0 1 0 0,1 1 0 0 0,0 0 0 0 0,-11 5-1 0 0,-28 14-1850 0 0,-10 3-19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01.872"/>
    </inkml:context>
    <inkml:brush xml:id="br0">
      <inkml:brushProperty name="width" value="0.035" units="cm"/>
      <inkml:brushProperty name="height" value="0.035" units="cm"/>
      <inkml:brushProperty name="color" value="#FF0066"/>
    </inkml:brush>
  </inkml:definitions>
  <inkml:trace contextRef="#ctx0" brushRef="#br0">1536 413 776 0 0,'0'0'54'0'0,"0"1"-21"0"0,0-1 83 0 0,6-1 879 0 0,-1-1 4137 0 0,-4 1-4901 0 0,1 1 1 0 0,-1-1 0 0 0,0 1 0 0 0,0-1 0 0 0,0 0 0 0 0,0 0 0 0 0,0 0 0 0 0,0 1-1 0 0,0-1 1 0 0,0 0 0 0 0,0 0 0 0 0,0 0 0 0 0,-1-1 0 0 0,1 1 0 0 0,0 0 0 0 0,-1 0 0 0 0,1 0-1 0 0,-1 0 1 0 0,1-1 0 0 0,-1 1 0 0 0,1 0 0 0 0,-1-1 0 0 0,0-1 0 0 0,-2-21 3997 0 0,-4 3-4766 0 0,0 3 906 0 0,4 9-275 0 0,0 1-1 0 0,0 0 1 0 0,-1 0-1 0 0,0 0 1 0 0,-1 0-1 0 0,0 0 1 0 0,0 1-1 0 0,-1 0 1 0 0,0 0-1 0 0,0 0 1 0 0,0 0-1 0 0,-1 1 0 0 0,0 0 1 0 0,0 0-1 0 0,-10-6 1 0 0,-21-10 148 0 0,-1 2-1 0 0,-1 1 1 0 0,-76-24-1 0 0,18 7 25 0 0,70 25-178 0 0,0 2-1 0 0,-1 1 1 0 0,1 2-1 0 0,-1 0 1 0 0,-55-3 0 0 0,39 9-24 0 0,0 1 1 0 0,1 3 0 0 0,-50 9-1 0 0,88-12-64 0 0,-72 12 100 0 0,0 3 0 0 0,0 3 0 0 0,-83 34 0 0 0,146-47-108 0 0,0 1 0 0 0,1 0 0 0 0,0 2 0 0 0,0-1 0 0 0,1 2 0 0 0,0-1 0 0 0,0 2 0 0 0,1-1 0 0 0,1 2 0 0 0,0-1 0 0 0,0 2 0 0 0,1-1 0 0 0,0 1 0 0 0,2 0 0 0 0,-12 27 0 0 0,11-28-2 0 0,0 0-1 0 0,0 0 1 0 0,-1 0-1 0 0,0-1 1 0 0,-19 16-1 0 0,22-21 10 0 0,-35 56-279 0 0,41-62 285 0 0,0 0 0 0 0,0 0-1 0 0,0 0 1 0 0,0 0 0 0 0,0 0-1 0 0,0 0 1 0 0,0 0 0 0 0,0 0-1 0 0,0 0 1 0 0,0 0 0 0 0,0 0 0 0 0,0 0-1 0 0,0 0 1 0 0,0 0 0 0 0,0 0-1 0 0,0-1 1 0 0,0 1 0 0 0,0 0-1 0 0,-1 0 1 0 0,1 0 0 0 0,0 0-1 0 0,0 0 1 0 0,0 0 0 0 0,0 0-1 0 0,0 0 1 0 0,0 0 0 0 0,0 0-1 0 0,0 0 1 0 0,0 0 0 0 0,0 0-1 0 0,0 0 1 0 0,0 0 0 0 0,0 0 0 0 0,-1 0-1 0 0,1 0 1 0 0,0 0 0 0 0,0 0-1 0 0,0 0 1 0 0,0 0 0 0 0,0 0-1 0 0,0 0 1 0 0,0 0 0 0 0,6-13 25 0 0,13-19-126 0 0,58-64 96 0 0,-38 45 0 0 0,2 1 0 0 0,2 2 0 0 0,56-47 0 0 0,-88 87 5 0 0,0 1 0 0 0,0 0 0 0 0,1 0 0 0 0,0 2 0 0 0,1-1 1 0 0,-1 2-1 0 0,1-1 0 0 0,18-2 0 0 0,112-14-136 0 0,-90 16-8 0 0,-24 1 86 0 0,1 2 0 0 0,0 1-1 0 0,0 1 1 0 0,47 7-1 0 0,-59-4 44 0 0,0 1 1 0 0,0 1-1 0 0,0 1 0 0 0,-1 1 0 0 0,0 0 0 0 0,-1 1 0 0 0,1 1 0 0 0,24 17 0 0 0,-30-18-4 0 0,9 8-18 0 0,2 0 0 0 0,-1-2 0 0 0,2 0 0 0 0,0-2 0 0 0,0 0 0 0 0,1-2 0 0 0,47 14-1 0 0,-63-23 7 0 0,1 1-1 0 0,-1 0 1 0 0,0 1-1 0 0,0-1 0 0 0,0 2 1 0 0,-1-1-1 0 0,15 9 0 0 0,-20-10 15 0 0,0 0-1 0 0,-1 0 1 0 0,1-1-1 0 0,-1 1 1 0 0,1 0-1 0 0,-1 0 0 0 0,0 0 1 0 0,0 1-1 0 0,0-1 1 0 0,0 0-1 0 0,0 0 0 0 0,-1 1 1 0 0,1-1-1 0 0,0 0 1 0 0,-1 1-1 0 0,0-1 1 0 0,0 0-1 0 0,0 1 0 0 0,0-1 1 0 0,0 1-1 0 0,0-1 1 0 0,0 0-1 0 0,-1 1 1 0 0,1-1-1 0 0,-1 0 0 0 0,0 1 1 0 0,0-1-1 0 0,0 0 1 0 0,0 0-1 0 0,0 0 1 0 0,0 0-1 0 0,-2 3 0 0 0,-20 31-1714 0 0,5-15-4173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06.120"/>
    </inkml:context>
    <inkml:brush xml:id="br0">
      <inkml:brushProperty name="width" value="0.035" units="cm"/>
      <inkml:brushProperty name="height" value="0.035" units="cm"/>
      <inkml:brushProperty name="color" value="#FF0066"/>
    </inkml:brush>
  </inkml:definitions>
  <inkml:trace contextRef="#ctx0" brushRef="#br0">1983 415 3081 0 0,'0'0'226'0'0,"0"-1"-159"0"0,0 1 36 0 0,-1-10 503 0 0,-1 0 0 0 0,0 0-1 0 0,0 1 1 0 0,-1-1 0 0 0,0 1 0 0 0,0-1 0 0 0,-2 1 0 0 0,1 0 0 0 0,-1 1 0 0 0,0-1 0 0 0,0 1 0 0 0,-13-14-1 0 0,-8-9 3305 0 0,-54-47-1 0 0,62 62-3815 0 0,-2 1 0 0 0,0 0-1 0 0,-1 2 1 0 0,0 1 0 0 0,-1 0-1 0 0,0 2 1 0 0,-1 0 0 0 0,0 1-1 0 0,-1 2 1 0 0,0 0 0 0 0,0 2 0 0 0,0 1-1 0 0,-1 0 1 0 0,-45 1 0 0 0,-107-11 105 0 0,118 6-77 0 0,-1 3 0 0 0,0 3 1 0 0,0 2-1 0 0,-94 13 1 0 0,101 0-137 0 0,0 2 1 0 0,0 3 0 0 0,2 2-1 0 0,-81 44 1 0 0,104-48-41 0 0,1 1 1 0 0,0 1-1 0 0,-45 43 1 0 0,-60 77-312 0 0,7-7 186 0 0,103-110 161 0 0,11-13-7 0 0,1 0-1 0 0,0 1 1 0 0,1 1-1 0 0,0 0 1 0 0,1 0-1 0 0,0 0 1 0 0,0 1-1 0 0,1 0 1 0 0,-6 14-1 0 0,13-8-454 0 0,0-17 369 0 0,0 0 0 0 0,0 1 1 0 0,0-1-1 0 0,0 0 0 0 0,0 0 0 0 0,0 1 0 0 0,0-1 0 0 0,0 0 0 0 0,1 1 0 0 0,-1-1 0 0 0,0 0 0 0 0,0 0 0 0 0,0 1 1 0 0,0-1-1 0 0,0 0 0 0 0,1 0 0 0 0,-1 1 0 0 0,0-1 0 0 0,0 0 0 0 0,0 0 0 0 0,1 0 0 0 0,-1 1 0 0 0,0-1 1 0 0,0 0-1 0 0,1 0 0 0 0,-1 0 0 0 0,0 0 0 0 0,0 0 0 0 0,1 1 0 0 0,-1-1 0 0 0,0 0 0 0 0,1 0 0 0 0,-1 0 0 0 0,0 0 1 0 0,0 0-1 0 0,1 0 0 0 0,-1 0 0 0 0,0 0 0 0 0,1 0 0 0 0,-1 0 0 0 0,0 0 0 0 0,0 0 0 0 0,1 0 0 0 0,-1 0 0 0 0,0 0 1 0 0,1-1-1 0 0,-1 1 0 0 0,0 0 0 0 0,0 0 0 0 0,1 0 0 0 0,3-3-5194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47.360"/>
    </inkml:context>
    <inkml:brush xml:id="br0">
      <inkml:brushProperty name="width" value="0.035" units="cm"/>
      <inkml:brushProperty name="height" value="0.035" units="cm"/>
      <inkml:brushProperty name="color" value="#FF0066"/>
    </inkml:brush>
  </inkml:definitions>
  <inkml:trace contextRef="#ctx0" brushRef="#br0">1416 814 2793 0 0,'7'-9'611'0'0,"0"1"0"0"0,0-1 0 0 0,-1 0 0 0 0,-1 0 0 0 0,0-1 0 0 0,0 1 0 0 0,0-1 0 0 0,-1 0 0 0 0,-1-1 0 0 0,5-19 0 0 0,-1-12 2208 0 0,3-63 0 0 0,-3 30-3424 0 0,-6 70 614 0 0,3-27-64 0 0,-1 0-1 0 0,-1-1 1 0 0,-3-39 0 0 0,0 63 162 0 0,0-1 0 0 0,-1 1 0 0 0,0 0 0 0 0,0 0 0 0 0,-1 1 0 0 0,0-1 1 0 0,-1 0-1 0 0,1 1 0 0 0,-2 0 0 0 0,1 0 0 0 0,-1 0 0 0 0,-1 0 0 0 0,1 1 0 0 0,-1 0 0 0 0,0 0 0 0 0,-9-7 0 0 0,-4 0 199 0 0,-1 0-1 0 0,0 2 0 0 0,-1 0 0 0 0,-1 2 1 0 0,0 0-1 0 0,0 1 0 0 0,-1 1 0 0 0,-33-7 0 0 0,-21 0 394 0 0,-94-7 0 0 0,133 18-565 0 0,1 2-1 0 0,0 2 1 0 0,-1 2-1 0 0,1 1 1 0 0,0 2-1 0 0,0 1 1 0 0,1 2-1 0 0,-63 22 0 0 0,75-20-89 0 0,-1 1-1 0 0,2 1 1 0 0,0 1-1 0 0,0 1 0 0 0,1 1 1 0 0,1 1-1 0 0,0 1 0 0 0,2 1 1 0 0,0 0-1 0 0,1 2 1 0 0,0 0-1 0 0,2 1 0 0 0,-16 26 1 0 0,-3 15-15 0 0,2 3 1 0 0,3 0 0 0 0,3 2-1 0 0,-25 98 1 0 0,25-56 11 0 0,5 1 0 0 0,-8 126 1 0 0,24-176 36 0 0,4 0 1 0 0,1 1 0 0 0,4-1-1 0 0,14 83 1 0 0,-12-116-39 0 0,1 0 0 0 0,2 0 1 0 0,1-1-1 0 0,1 0 0 0 0,1-1 0 0 0,1 0 1 0 0,1 0-1 0 0,2-2 0 0 0,0 1 0 0 0,1-2 1 0 0,36 37-1 0 0,-8-17 112 0 0,1-2 0 0 0,3-2 0 0 0,92 57 0 0 0,-101-73-126 0 0,0-2 0 0 0,2-1 0 0 0,0-2 0 0 0,1-2 0 0 0,83 18 0 0 0,-103-29 15 0 0,1-2 1 0 0,0 0-1 0 0,0-1 0 0 0,0-2 1 0 0,-1 0-1 0 0,1-1 0 0 0,0-2 0 0 0,42-11 1 0 0,-35 5 34 0 0,-2-2-1 0 0,1 0 1 0 0,-1-2 0 0 0,-1-1 0 0 0,0-1-1 0 0,24-20 1 0 0,-9 1 42 0 0,0-2 1 0 0,-3-2-1 0 0,-1-1 0 0 0,-2-2 1 0 0,-2-2-1 0 0,-2-1 0 0 0,30-54 1 0 0,-42 61-102 0 0,-2-1 1 0 0,-1-1 0 0 0,-2 0-1 0 0,-2-1 1 0 0,-2-1 0 0 0,7-52 0 0 0,-10 39-2 0 0,-3 0 1 0 0,-3-1 0 0 0,-2 1 0 0 0,-9-78 0 0 0,1 80-124 0 0,-3 0 1 0 0,-2 1 0 0 0,-2 0-1 0 0,-2 1 1 0 0,-2 1 0 0 0,-3 1-1 0 0,-2 1 1 0 0,-1 0 0 0 0,-3 2-1 0 0,-2 2 1 0 0,-2 0 0 0 0,-1 2 0 0 0,-76-72-1 0 0,97 103-197 0 0,0 1-1 0 0,-1 1 1 0 0,0 0 0 0 0,0 0-1 0 0,-1 2 1 0 0,0 0-1 0 0,0 0 1 0 0,-1 1-1 0 0,1 1 1 0 0,-24-6 0 0 0,10 8-685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6.503"/>
    </inkml:context>
    <inkml:brush xml:id="br0">
      <inkml:brushProperty name="width" value="0.035" units="cm"/>
      <inkml:brushProperty name="height" value="0.035" units="cm"/>
      <inkml:brushProperty name="color" value="#FF0066"/>
    </inkml:brush>
  </inkml:definitions>
  <inkml:trace contextRef="#ctx0" brushRef="#br0">45 27 144 0 0,'0'-1'141'0'0,"1"-1"1"0"0,0 1-1 0 0,-1 0 1 0 0,1-1-1 0 0,0 1 0 0 0,0 0 1 0 0,0 0-1 0 0,0-1 1 0 0,0 1-1 0 0,0 0 0 0 0,0 0 1 0 0,0 0-1 0 0,1 0 1 0 0,-1 0-1 0 0,0 1 0 0 0,0-1 1 0 0,1 0-1 0 0,-1 0 1 0 0,1 1-1 0 0,-1-1 0 0 0,0 1 1 0 0,4-1-1 0 0,-4 0-67 0 0,0 1-1 0 0,0 0 0 0 0,0-1 1 0 0,0 1-1 0 0,0 0 0 0 0,0-1 1 0 0,0 1-1 0 0,0 0 1 0 0,0 0-1 0 0,0 0 0 0 0,0 0 1 0 0,1 0-1 0 0,-1 0 0 0 0,0 0 1 0 0,0 0-1 0 0,0 0 0 0 0,0 1 1 0 0,0-1-1 0 0,0 0 1 0 0,0 1-1 0 0,0-1 0 0 0,0 1 1 0 0,0-1-1 0 0,0 1 0 0 0,0-1 1 0 0,0 1-1 0 0,0 0 0 0 0,-1 0 1 0 0,1-1-1 0 0,0 1 1 0 0,0 0-1 0 0,0 1 0 0 0,-1 3 149 0 0,0 0-1 0 0,-1-1 1 0 0,0 1-1 0 0,0 0 1 0 0,0-1-1 0 0,0 1 1 0 0,-1 0-1 0 0,0-1 1 0 0,0 0-1 0 0,-5 8 1 0 0,-2 7 85 0 0,-11 37-349 0 0,2 0 1 0 0,3 0 0 0 0,-10 69 0 0 0,25-121-103 0 0,0-1-1 0 0,0 1 1 0 0,0 0-1 0 0,0 0 1 0 0,0 0-1 0 0,1 0 0 0 0,-1 0 1 0 0,1 0-1 0 0,0-1 1 0 0,1 1-1 0 0,-1 0 1 0 0,0-1-1 0 0,1 1 1 0 0,2 3-1 0 0,-3-6 58 0 0,0 0 0 0 0,0 0 0 0 0,0 0 0 0 0,0 0 0 0 0,0 0 0 0 0,0 0 1 0 0,1 0-1 0 0,-1-1 0 0 0,0 1 0 0 0,0 0 0 0 0,1-1 0 0 0,-1 1 0 0 0,0-1 0 0 0,1 1 0 0 0,-1-1 0 0 0,1 0 0 0 0,-1 0 0 0 0,0 1 1 0 0,1-1-1 0 0,-1 0 0 0 0,1 0 0 0 0,-1 0 0 0 0,1-1 0 0 0,-1 1 0 0 0,0 0 0 0 0,1 0 0 0 0,-1-1 0 0 0,1 1 0 0 0,-1-1 0 0 0,0 1 1 0 0,1-1-1 0 0,-1 0 0 0 0,0 0 0 0 0,0 1 0 0 0,0-1 0 0 0,0 0 0 0 0,1 0 0 0 0,-1 0 0 0 0,1-2 0 0 0,4-2-42 0 0,0 0 0 0 0,-1 0 0 0 0,0 0 0 0 0,0-1 0 0 0,-1 0 0 0 0,8-12 0 0 0,-1-5 129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6.736"/>
    </inkml:context>
    <inkml:brush xml:id="br0">
      <inkml:brushProperty name="width" value="0.035" units="cm"/>
      <inkml:brushProperty name="height" value="0.035" units="cm"/>
      <inkml:brushProperty name="color" value="#FF0066"/>
    </inkml:brush>
  </inkml:definitions>
  <inkml:trace contextRef="#ctx0" brushRef="#br0">332 0 5785 0 0,'1'10'8'0'0,"0"-1"0"0"0,-1 1 0 0 0,0-1 0 0 0,-1 0-1 0 0,0 1 1 0 0,-1-1 0 0 0,-2 11 0 0 0,-3 0-54 0 0,0-1-1 0 0,-1 0 1 0 0,-1 0 0 0 0,-1-1-1 0 0,-13 19 1 0 0,-69 83-436 0 0,58-78 318 0 0,-36 58 1 0 0,62-87 161 0 0,-1 0-8 0 0,1 1 0 0 0,0 1 0 0 0,1-1 0 0 0,0 1 0 0 0,1 1 0 0 0,-4 19 0 0 0,9-34 2 0 0,1-1-1 0 0,0 1 1 0 0,-1 0 0 0 0,1-1-1 0 0,0 1 1 0 0,0-1 0 0 0,0 1-1 0 0,0 0 1 0 0,-1-1 0 0 0,1 1-1 0 0,0 0 1 0 0,0-1 0 0 0,0 1-1 0 0,0 0 1 0 0,1-1 0 0 0,-1 1-1 0 0,0 0 1 0 0,0-1 0 0 0,0 1-1 0 0,0-1 1 0 0,1 1 0 0 0,-1 0-1 0 0,0-1 1 0 0,1 1 0 0 0,-1-1-1 0 0,0 1 1 0 0,1-1 0 0 0,-1 1-1 0 0,0-1 1 0 0,1 1 0 0 0,-1-1-1 0 0,1 1 1 0 0,-1-1 0 0 0,1 1-1 0 0,-1-1 1 0 0,1 0 0 0 0,0 1 0 0 0,-1-1-1 0 0,1 0 1 0 0,-1 0 0 0 0,1 0-1 0 0,0 1 1 0 0,-1-1 0 0 0,1 0-1 0 0,0 0 1 0 0,-1 0 0 0 0,1 0-1 0 0,0 0 1 0 0,-1 0 0 0 0,1 0-1 0 0,0 0 1 0 0,-1 0 0 0 0,2-1-1 0 0,33-15-655 0 0,-8-2 234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7.185"/>
    </inkml:context>
    <inkml:brush xml:id="br0">
      <inkml:brushProperty name="width" value="0.035" units="cm"/>
      <inkml:brushProperty name="height" value="0.035" units="cm"/>
      <inkml:brushProperty name="color" value="#FF0066"/>
    </inkml:brush>
  </inkml:definitions>
  <inkml:trace contextRef="#ctx0" brushRef="#br0">17 3 3681 0 0,'-16'-2'528'0'0,"33"8"-79"0"0,35 6 263 0 0,-47-12-568 0 0,-1 1 0 0 0,1-1 0 0 0,0 1-1 0 0,-1 0 1 0 0,1 1 0 0 0,-1-1-1 0 0,1 1 1 0 0,-1 0 0 0 0,0 0 0 0 0,0 0-1 0 0,0 1 1 0 0,0-1 0 0 0,0 1-1 0 0,0 0 1 0 0,-1 0 0 0 0,6 6 0 0 0,-7-5-46 0 0,0 1 1 0 0,0-1 0 0 0,0 1 0 0 0,0-1-1 0 0,-1 1 1 0 0,0 0 0 0 0,0-1 0 0 0,0 1 0 0 0,-1 0-1 0 0,0 0 1 0 0,0 0 0 0 0,0-1 0 0 0,0 1-1 0 0,-1 0 1 0 0,1 0 0 0 0,-3 6 0 0 0,-8 35 184 0 0,-3 0 0 0 0,-1-1 0 0 0,-28 57 1 0 0,-21 59-750 0 0,63-159 407 0 0,1-1 1 0 0,-1 1 0 0 0,0 0 0 0 0,1-1 0 0 0,-1 1-1 0 0,1-1 1 0 0,-1 1 0 0 0,1 0 0 0 0,0-1 0 0 0,0 1-1 0 0,0 0 1 0 0,0 0 0 0 0,0-1 0 0 0,0 1 0 0 0,0 0 0 0 0,0-1-1 0 0,1 1 1 0 0,-1 0 0 0 0,1-1 0 0 0,-1 1 0 0 0,1 0-1 0 0,0-1 1 0 0,-1 1 0 0 0,1-1 0 0 0,0 1 0 0 0,0-1-1 0 0,0 0 1 0 0,0 1 0 0 0,0-1 0 0 0,1 0 0 0 0,-1 0-1 0 0,0 0 1 0 0,1 0 0 0 0,-1 0 0 0 0,0 0 0 0 0,1 0 0 0 0,-1 0-1 0 0,1 0 1 0 0,0-1 0 0 0,-1 1 0 0 0,1-1 0 0 0,-1 1-1 0 0,1-1 1 0 0,0 0 0 0 0,-1 1 0 0 0,1-1 0 0 0,0 0-1 0 0,0 0 1 0 0,-1 0 0 0 0,1 0 0 0 0,0-1 0 0 0,-1 1 0 0 0,1 0-1 0 0,0-1 1 0 0,-1 1 0 0 0,3-2 0 0 0,16-3-2520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7.531"/>
    </inkml:context>
    <inkml:brush xml:id="br0">
      <inkml:brushProperty name="width" value="0.035" units="cm"/>
      <inkml:brushProperty name="height" value="0.035" units="cm"/>
      <inkml:brushProperty name="color" value="#FF0066"/>
    </inkml:brush>
  </inkml:definitions>
  <inkml:trace contextRef="#ctx0" brushRef="#br0">342 1 1584 0 0,'-9'-1'140'0'0,"0"1"0"0"0,-1 0 0 0 0,1 1 0 0 0,0 0 0 0 0,-1 0 0 0 0,1 1 0 0 0,0 0 0 0 0,-13 5 0 0 0,-36 6 158 0 0,48-12 63 0 0,0 0 0 0 0,-1 1 0 0 0,1 0 0 0 0,0 0 0 0 0,0 1 0 0 0,0 1 0 0 0,-11 5 0 0 0,14-5-125 0 0,1 0 1 0 0,0 1-1 0 0,0 0 0 0 0,0 0 0 0 0,0 1 0 0 0,1-1 1 0 0,0 1-1 0 0,0 0 0 0 0,0 1 0 0 0,-4 8 1 0 0,5-8-245 0 0,0-1 0 0 0,1 1 1 0 0,0-1-1 0 0,0 1 1 0 0,0 0-1 0 0,1 0 0 0 0,0 0 1 0 0,0 1-1 0 0,1-1 1 0 0,0 0-1 0 0,0 1 0 0 0,1-1 1 0 0,0 1-1 0 0,0-1 1 0 0,1 1-1 0 0,0-1 1 0 0,3 13-1 0 0,-2-14 16 0 0,1-1 0 0 0,-1 0 0 0 0,1 1 0 0 0,0-1 0 0 0,0 0 0 0 0,1-1 1 0 0,0 1-1 0 0,0-1 0 0 0,0 1 0 0 0,0-1 0 0 0,0 0 0 0 0,1 0 0 0 0,0-1 0 0 0,0 0 0 0 0,0 0 0 0 0,0 0 0 0 0,0 0 0 0 0,1-1 1 0 0,-1 0-1 0 0,1 0 0 0 0,0 0 0 0 0,10 1 0 0 0,-2 0-327 0 0,1-1 1 0 0,-1-1 0 0 0,1-1-1 0 0,0 0 1 0 0,-1-1-1 0 0,1 0 1 0 0,-1-1 0 0 0,1-1-1 0 0,-1 0 1 0 0,0-1-1 0 0,14-6 1 0 0,-4 1-474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8.222"/>
    </inkml:context>
    <inkml:brush xml:id="br0">
      <inkml:brushProperty name="width" value="0.035" units="cm"/>
      <inkml:brushProperty name="height" value="0.035" units="cm"/>
      <inkml:brushProperty name="color" value="#FF0066"/>
    </inkml:brush>
  </inkml:definitions>
  <inkml:trace contextRef="#ctx0" brushRef="#br0">112 0 5041 0 0,'9'49'772'0'0,"-8"-35"-787"0"0,-1-1 1 0 0,0 0-1 0 0,-1 0 0 0 0,-1 0 0 0 0,0 1 0 0 0,0-1 1 0 0,-5 13-1 0 0,-38 88 1086 0 0,33-87-612 0 0,0 1-1 0 0,2 1 0 0 0,-10 43 0 0 0,18-61-531 0 0,0-7-12 0 0,1 0-1 0 0,0 0 1 0 0,0 0 0 0 0,1 0 0 0 0,-1 0-1 0 0,1 0 1 0 0,0 0 0 0 0,0 0-1 0 0,0 0 1 0 0,0 0 0 0 0,1 0 0 0 0,-1 0-1 0 0,1 0 1 0 0,0 0 0 0 0,3 5 0 0 0,16-42-1321 0 0,-13 23 1420 0 0,0 1-1 0 0,1 0 1 0 0,0 1 0 0 0,0-1 0 0 0,0 1-1 0 0,1 1 1 0 0,1 0 0 0 0,-1 0 0 0 0,15-8-1 0 0,9-7 45 0 0,-17 11-48 0 0,67-44 99 0 0,-76 50-102 0 0,1 1 1 0 0,-1 1-1 0 0,1-1 1 0 0,0 1-1 0 0,0 1 1 0 0,1-1 0 0 0,-1 1-1 0 0,0 1 1 0 0,11-1-1 0 0,-18 2-12 0 0,1 0 0 0 0,-1 0 1 0 0,0 0-1 0 0,0 0 0 0 0,0 0 0 0 0,0 0 0 0 0,0 0 0 0 0,0 1 0 0 0,0-1 0 0 0,0 0 0 0 0,0 1 0 0 0,0-1 0 0 0,0 1 0 0 0,0-1 0 0 0,0 1 0 0 0,0 0 1 0 0,0-1-1 0 0,0 1 0 0 0,0 0 0 0 0,-1 0 0 0 0,1 0 0 0 0,0-1 0 0 0,-1 1 0 0 0,1 0 0 0 0,0 0 0 0 0,-1 0 0 0 0,1 2 0 0 0,0 0-25 0 0,0 0 0 0 0,0 0 1 0 0,-1 0-1 0 0,1 1 0 0 0,-1-1 0 0 0,0 0 0 0 0,0 0 0 0 0,0 1 0 0 0,-2 4 0 0 0,-1 6-69 0 0,0 0-1 0 0,-1 0 1 0 0,-7 16-1 0 0,2-10 164 0 0,-1-1-1 0 0,-1 0 1 0 0,0 0-1 0 0,-1-1 1 0 0,-1-1-1 0 0,-17 18 1 0 0,23-27 1 0 0,0-1 0 0 0,0 0 0 0 0,-1-1-1 0 0,0 1 1 0 0,0-2 0 0 0,0 1 0 0 0,-1-1 0 0 0,0 0 0 0 0,0-1 0 0 0,0 0 0 0 0,-1 0 0 0 0,1-1 0 0 0,-1 0 0 0 0,0-1 0 0 0,-14 2-1 0 0,22-4-48 0 0,-1 0 0 0 0,1 0 0 0 0,-1 0 0 0 0,1 0 0 0 0,-1 0 0 0 0,0-1 0 0 0,1 1 0 0 0,-1-1 0 0 0,1 0-1 0 0,0 0 1 0 0,-1 0 0 0 0,1 0 0 0 0,0 0 0 0 0,-1 0 0 0 0,1 0 0 0 0,0-1 0 0 0,0 1 0 0 0,0-1 0 0 0,0 0-1 0 0,-2-2 1 0 0,1 0-58 0 0,1 1 0 0 0,0-1 0 0 0,0 1 0 0 0,1-1 0 0 0,-1 0 0 0 0,1 0 0 0 0,0 0-1 0 0,-1 0 1 0 0,2 0 0 0 0,-1 0 0 0 0,0-7 0 0 0,1-7-359 0 0,0-1-1 0 0,2 0 1 0 0,0 1 0 0 0,6-25 0 0 0,0 15-345 0 0,0 0-747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41.798"/>
    </inkml:context>
    <inkml:brush xml:id="br0">
      <inkml:brushProperty name="width" value="0.035" units="cm"/>
      <inkml:brushProperty name="height" value="0.035" units="cm"/>
      <inkml:brushProperty name="color" value="#FF0066"/>
    </inkml:brush>
  </inkml:definitions>
  <inkml:trace contextRef="#ctx0" brushRef="#br0">453 234 3369 0 0,'33'-89'2018'0'0,"-24"68"-1557"0"0,-1 1-1 0 0,0-2 1 0 0,-2 1-1 0 0,7-40 1 0 0,-25 189 3363 0 0,-27 343-2175 0 0,-33 325-911 0 0,-80-11-527 0 0,78-513-288 0 0,-45 180 126 0 0,62-146-3165 0 0,54-271 1622 0 0,2-4-2083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8.611"/>
    </inkml:context>
    <inkml:brush xml:id="br0">
      <inkml:brushProperty name="width" value="0.035" units="cm"/>
      <inkml:brushProperty name="height" value="0.035" units="cm"/>
      <inkml:brushProperty name="color" value="#FF0066"/>
    </inkml:brush>
  </inkml:definitions>
  <inkml:trace contextRef="#ctx0" brushRef="#br0">371 1 1584 0 0,'4'19'3146'0'0,"-5"-1"-2890"0"0,0 0 1 0 0,-1 0-1 0 0,-4 19 1 0 0,-34 72 551 0 0,-5-1 0 0 0,-92 160 1 0 0,5-11-688 0 0,130-253-181 0 0,0-1 0 0 0,1 1 0 0 0,0 0 0 0 0,-1 0 0 0 0,2 0 0 0 0,-1 0 0 0 0,-1 6 1 0 0,3-9-8 0 0,-1 0 0 0 0,0-1 0 0 0,0 1 1 0 0,0 0-1 0 0,0 0 0 0 0,0-1 0 0 0,1 1 0 0 0,-1 0 1 0 0,0 0-1 0 0,1-1 0 0 0,-1 1 0 0 0,0 0 1 0 0,1-1-1 0 0,-1 1 0 0 0,1-1 0 0 0,-1 1 1 0 0,1 0-1 0 0,-1-1 0 0 0,1 1 0 0 0,0-1 1 0 0,-1 1-1 0 0,1-1 0 0 0,-1 0 0 0 0,1 1 1 0 0,0-1-1 0 0,0 0 0 0 0,-1 1 0 0 0,1-1 1 0 0,0 0-1 0 0,-1 0 0 0 0,1 0 0 0 0,0 1 1 0 0,0-1-1 0 0,0 0 0 0 0,-1 0 0 0 0,1 0 0 0 0,0 0 1 0 0,0-1-1 0 0,-1 1 0 0 0,1 0 0 0 0,0 0 1 0 0,0 0-1 0 0,-1 0 0 0 0,1-1 0 0 0,1 0 1 0 0,10-2-1989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09.139"/>
    </inkml:context>
    <inkml:brush xml:id="br0">
      <inkml:brushProperty name="width" value="0.035" units="cm"/>
      <inkml:brushProperty name="height" value="0.035" units="cm"/>
      <inkml:brushProperty name="color" value="#FF0066"/>
    </inkml:brush>
  </inkml:definitions>
  <inkml:trace contextRef="#ctx0" brushRef="#br0">640 1 960 0 0,'0'0'5'0'0,"1"0"0"0"0,0 0 1 0 0,0 0-1 0 0,0 0 0 0 0,0 0 0 0 0,0 0 0 0 0,-1 1 0 0 0,1-1 0 0 0,0 0 1 0 0,0 1-1 0 0,-1-1 0 0 0,1 1 0 0 0,0-1 0 0 0,0 1 0 0 0,-1-1 0 0 0,1 1 0 0 0,0-1 1 0 0,-1 1-1 0 0,1 0 0 0 0,-1-1 0 0 0,1 1 0 0 0,-1 0 0 0 0,1-1 0 0 0,-1 1 0 0 0,1 0 1 0 0,-1 0-1 0 0,0-1 0 0 0,0 1 0 0 0,1 0 0 0 0,-1 0 0 0 0,0 0 0 0 0,0 0 1 0 0,0-1-1 0 0,0 1 0 0 0,0 1 0 0 0,1-1 36 0 0,-1-1 0 0 0,0 0 0 0 0,0 0 0 0 0,0 1 0 0 0,0-1 0 0 0,0 0 0 0 0,1 1 0 0 0,-1-1 0 0 0,0 0 0 0 0,0 1 0 0 0,0-1 0 0 0,0 0 0 0 0,0 1 0 0 0,0-1 0 0 0,0 0 0 0 0,0 1 0 0 0,0-1 0 0 0,0 0 0 0 0,0 1 0 0 0,0-1 0 0 0,-1 0 0 0 0,1 1 0 0 0,0-1 0 0 0,0 0 0 0 0,0 1 0 0 0,0-1 0 0 0,0 0 0 0 0,-1 1 0 0 0,1-1 0 0 0,0 0 0 0 0,0 0 0 0 0,-1 1 0 0 0,1-1 0 0 0,0 0 0 0 0,0 0 0 0 0,-1 0 0 0 0,1 1 0 0 0,0-1 0 0 0,-1 0 0 0 0,1 0 0 0 0,0 0 0 0 0,0 0 0 0 0,-1 0 0 0 0,1 0 0 0 0,0 1 0 0 0,-1-1 0 0 0,1 0 0 0 0,-1 0 0 0 0,1 0 0 0 0,0 0 0 0 0,-1 0 0 0 0,1 0 0 0 0,0 0 0 0 0,-1 0 0 0 0,1-1 0 0 0,-2 0 2887 0 0,-19-9-2225 0 0,19 10-619 0 0,-1-1-1 0 0,1 0 1 0 0,0 1-1 0 0,0 0 1 0 0,0-1-1 0 0,-1 1 1 0 0,1 0 0 0 0,0 0-1 0 0,0 1 1 0 0,-1-1-1 0 0,1 0 1 0 0,0 1-1 0 0,0-1 1 0 0,-1 1-1 0 0,1 0 1 0 0,0 0 0 0 0,0-1-1 0 0,0 2 1 0 0,0-1-1 0 0,0 0 1 0 0,0 0-1 0 0,-3 3 1 0 0,-36 40 301 0 0,29-30-281 0 0,-19 15-169 0 0,23-23 22 0 0,1 1 0 0 0,-1 0 0 0 0,2 0 0 0 0,-1 0 0 0 0,1 1 0 0 0,-7 10 0 0 0,13-17 34 0 0,0-1 0 0 0,0 0 0 0 0,0 0 0 0 0,0 0 0 0 0,0 1 0 0 0,0-1 0 0 0,0 0 0 0 0,-1 0 0 0 0,1 1 0 0 0,0-1 0 0 0,0 0 0 0 0,0 0 0 0 0,0 1 0 0 0,0-1 0 0 0,0 0 0 0 0,1 0 0 0 0,-1 1 0 0 0,0-1 0 0 0,0 0 0 0 0,0 0 0 0 0,0 0 0 0 0,0 1 0 0 0,0-1 0 0 0,0 0 0 0 0,0 0 0 0 0,0 1 0 0 0,1-1 0 0 0,-1 0 0 0 0,0 0 0 0 0,0 0 0 0 0,0 0 0 0 0,0 1 0 0 0,1-1 0 0 0,-1 0 0 0 0,0 0 0 0 0,0 0 0 0 0,0 0 0 0 0,1 0 0 0 0,-1 0 0 0 0,0 1 0 0 0,16 2-380 0 0,18-4 113 0 0,-31 1 344 0 0,10-1 106 0 0,1 1 0 0 0,-1 0-1 0 0,1 1 1 0 0,18 4 0 0 0,-26-4-167 0 0,-1 1 0 0 0,1-1 1 0 0,-1 1-1 0 0,1 0 0 0 0,-1 0 1 0 0,0 1-1 0 0,0-1 0 0 0,0 1 0 0 0,0 1 1 0 0,0-1-1 0 0,-1 0 0 0 0,1 1 1 0 0,3 4-1 0 0,-7-6-6 0 0,0 0 0 0 0,0-1 1 0 0,0 1-1 0 0,0 0 0 0 0,-1 0 0 0 0,1-1 1 0 0,0 1-1 0 0,-1 0 0 0 0,0 0 1 0 0,1 0-1 0 0,-1 0 0 0 0,0 0 0 0 0,0-1 1 0 0,0 1-1 0 0,0 0 0 0 0,0 0 0 0 0,-1 0 1 0 0,1 0-1 0 0,0 0 0 0 0,-1 0 0 0 0,1-1 1 0 0,-1 1-1 0 0,0 0 0 0 0,0 0 0 0 0,0-1 1 0 0,0 1-1 0 0,0 0 0 0 0,0-1 0 0 0,0 1 1 0 0,0-1-1 0 0,0 0 0 0 0,-1 1 0 0 0,-1 1 1 0 0,-7 6 55 0 0,1 0 0 0 0,-1-1 0 0 0,-18 11 0 0 0,24-16-32 0 0,-40 25 226 0 0,-2-3 0 0 0,-1-1 1 0 0,-1-2-1 0 0,-51 15 0 0 0,-102 18-2174 0 0,124-45-1372 0 0,57-10 2104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17.921"/>
    </inkml:context>
    <inkml:brush xml:id="br0">
      <inkml:brushProperty name="width" value="0.035" units="cm"/>
      <inkml:brushProperty name="height" value="0.035" units="cm"/>
      <inkml:brushProperty name="color" value="#FF0066"/>
    </inkml:brush>
  </inkml:definitions>
  <inkml:trace contextRef="#ctx0" brushRef="#br0">29 139 720 0 0,'-22'10'572'0'0,"16"-10"397"0"0,13-5 1467 0 0,29-22-1481 0 0,-13 21-617 0 0,0 0 0 0 0,33-2 0 0 0,-33 5-299 0 0,1-1-1 0 0,31-9 0 0 0,27-13 289 0 0,139-24-1 0 0,-219 53-170 0 0,-9 9 221 0 0,-20 18 480 0 0,16-16-651 0 0,-20 28-116 0 0,2 2 1 0 0,2 1-1 0 0,2 2 0 0 0,-21 53 0 0 0,-3 5-13 0 0,-125 255-729 0 0,197-433-2335 0 0,-16 49 757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18.193"/>
    </inkml:context>
    <inkml:brush xml:id="br0">
      <inkml:brushProperty name="width" value="0.035" units="cm"/>
      <inkml:brushProperty name="height" value="0.035" units="cm"/>
      <inkml:brushProperty name="color" value="#FF0066"/>
    </inkml:brush>
  </inkml:definitions>
  <inkml:trace contextRef="#ctx0" brushRef="#br0">11 1 1352 0 0,'-10'1'116'0'0,"14"1"158"0"0,18 4 324 0 0,-18-5-492 0 0,30 10 91 0 0,0-2 0 0 0,1 0 0 0 0,1-3 0 0 0,-1-1 0 0 0,1-1 1 0 0,-1-2-1 0 0,1-2 0 0 0,0-1 0 0 0,54-9 0 0 0,-64 4-597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18.748"/>
    </inkml:context>
    <inkml:brush xml:id="br0">
      <inkml:brushProperty name="width" value="0.035" units="cm"/>
      <inkml:brushProperty name="height" value="0.035" units="cm"/>
      <inkml:brushProperty name="color" value="#FF0066"/>
    </inkml:brush>
  </inkml:definitions>
  <inkml:trace contextRef="#ctx0" brushRef="#br0">29 0 2040 0 0,'4'36'2162'0'0,"-2"-1"-1"0"0,-3 47 0 0 0,1-43-1164 0 0,12 127 1290 0 0,0 8-1203 0 0,-13-154-1061 0 0,0 0 1 0 0,-1 0-1 0 0,-1-1 1 0 0,-1 1-1 0 0,-1-1 1 0 0,-13 35-1 0 0,18-54-25 0 0,-20 62 379 0 0,19-60-371 0 0,1 0-1 0 0,-1 0 1 0 0,1 0-1 0 0,-1 0 1 0 0,1 0-1 0 0,0 0 1 0 0,0 0 0 0 0,0 0-1 0 0,0 0 1 0 0,0 0-1 0 0,0 0 1 0 0,0 0-1 0 0,1 0 1 0 0,-1 0-1 0 0,1 0 1 0 0,0 0 0 0 0,0 0-1 0 0,-1 0 1 0 0,1 0-1 0 0,0 0 1 0 0,0 0-1 0 0,1-1 1 0 0,-1 1-1 0 0,0 0 1 0 0,1-1 0 0 0,-1 1-1 0 0,1-1 1 0 0,1 2-1 0 0,-1-3-94 0 0,-1 1 0 0 0,1-1 1 0 0,0 0-1 0 0,-1 0 0 0 0,1 0 0 0 0,0 0 0 0 0,-1 0 0 0 0,1 0 0 0 0,0 0 0 0 0,-1 0 0 0 0,1 0 1 0 0,0-1-1 0 0,-1 1 0 0 0,1-1 0 0 0,0 0 0 0 0,-1 1 0 0 0,1-1 0 0 0,-1 0 0 0 0,1 0 0 0 0,-1 0 0 0 0,0 0 1 0 0,1 0-1 0 0,-1 0 0 0 0,0 0 0 0 0,0 0 0 0 0,1-1 0 0 0,-1 1 0 0 0,0 0 0 0 0,0-1 0 0 0,0-1 1 0 0,4-4-465 0 0,0 0 0 0 0,-1 0 0 0 0,0 0 0 0 0,6-15 0 0 0,-4 1-336 0 0,2 0-21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19.170"/>
    </inkml:context>
    <inkml:brush xml:id="br0">
      <inkml:brushProperty name="width" value="0.035" units="cm"/>
      <inkml:brushProperty name="height" value="0.035" units="cm"/>
      <inkml:brushProperty name="color" value="#FF0066"/>
    </inkml:brush>
  </inkml:definitions>
  <inkml:trace contextRef="#ctx0" brushRef="#br0">373 1 776 0 0,'-2'0'25'0'0,"1"0"0"0"0,-1 0 0 0 0,1 0 0 0 0,0 0 0 0 0,-1 1 0 0 0,1-1 0 0 0,0 0 0 0 0,-1 1 0 0 0,1-1 0 0 0,0 1 0 0 0,0 0 0 0 0,-1-1 0 0 0,1 1 0 0 0,0 0 0 0 0,0 0 0 0 0,0 0 0 0 0,0 0 0 0 0,0 0 0 0 0,-1 1-1 0 0,-26 28 231 0 0,13-14-173 0 0,-48 40 749 0 0,34-31 181 0 0,1 0-1 0 0,1 2 1 0 0,-25 32-1 0 0,-13 37-371 0 0,59-85-617 0 0,0 1 1 0 0,1 0-1 0 0,0 0 1 0 0,0 0-1 0 0,2 0 1 0 0,-6 24 0 0 0,9-34-21 0 0,0-1 0 0 0,0 0 0 0 0,-1 0 0 0 0,1 1 0 0 0,0-1 0 0 0,0 0 0 0 0,0 0 0 0 0,0 1 0 0 0,0-1 0 0 0,1 0 0 0 0,-1 1 0 0 0,0-1 0 0 0,0 0 0 0 0,1 0 0 0 0,-1 0 0 0 0,1 1 0 0 0,-1-1 0 0 0,1 0 0 0 0,0 0 0 0 0,-1 0 0 0 0,1 0 0 0 0,0 0 0 0 0,0 0 0 0 0,0 0 0 0 0,0 0 1 0 0,0 0-1 0 0,0-1 0 0 0,0 1 0 0 0,0 0 0 0 0,0-1 0 0 0,0 1 0 0 0,0 0 0 0 0,0-1 0 0 0,0 1 0 0 0,0-1 0 0 0,1 0 0 0 0,-1 1 0 0 0,0-1 0 0 0,0 0 0 0 0,1 0 0 0 0,-1 0 0 0 0,0 0 0 0 0,1 0 0 0 0,-1 0 0 0 0,0 0 0 0 0,0 0 0 0 0,1 0 0 0 0,-1-1 0 0 0,0 1 0 0 0,2-1 0 0 0,10-2-14 0 0,0-1 0 0 0,0 0 0 0 0,22-11 0 0 0,-22 9 277 0 0,24-8-96 0 0,55-15 0 0 0,-77 25-577 0 0,1 1-1 0 0,0 1 1 0 0,0 0-1 0 0,0 1 0 0 0,0 1 1 0 0,24 3-1 0 0,-25-1-1564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19.725"/>
    </inkml:context>
    <inkml:brush xml:id="br0">
      <inkml:brushProperty name="width" value="0.035" units="cm"/>
      <inkml:brushProperty name="height" value="0.035" units="cm"/>
      <inkml:brushProperty name="color" value="#FF0066"/>
    </inkml:brush>
  </inkml:definitions>
  <inkml:trace contextRef="#ctx0" brushRef="#br0">304 1 1808 0 0,'0'0'29'0'0,"-1"0"-1"0"0,1 0 0 0 0,0 0 0 0 0,0 0 0 0 0,-1 0 0 0 0,1 0 0 0 0,0 0 0 0 0,-1 0 1 0 0,1 0-1 0 0,0 0 0 0 0,0 0 0 0 0,-1 0 0 0 0,1 0 0 0 0,0 0 0 0 0,0 0 0 0 0,-1 0 1 0 0,1 1-1 0 0,0-1 0 0 0,0 0 0 0 0,-1 0 0 0 0,1 0 0 0 0,0 0 0 0 0,0 1 1 0 0,0-1-1 0 0,-1 0 0 0 0,1 0 0 0 0,0 0 0 0 0,0 1 0 0 0,0-1 0 0 0,0 0 0 0 0,0 0 1 0 0,0 1-1 0 0,-1-1 0 0 0,1 0 0 0 0,0 0 0 0 0,0 1 0 0 0,0-1 0 0 0,0 0 1 0 0,0 1-1 0 0,0-1 0 0 0,-9 24 268 0 0,-3 26-57 0 0,-78 317 6274 0 0,60-268-5555 0 0,-70 155 1 0 0,83-222-642 0 0,10-19-84 0 0,0 0 0 0 0,1 1 0 0 0,1 0 0 0 0,-7 25 1 0 0,14-34-149 0 0,7-13-386 0 0,7-15-50 0 0,26-60 356 0 0,43-71 172 0 0,-76 140-183 0 0,2-1-1 0 0,-1 2 1 0 0,2-1-1 0 0,0 1 1 0 0,0 1-1 0 0,2 0 1 0 0,23-16-1 0 0,-33 25-45 0 0,0 1 0 0 0,0-1 0 0 0,0 1 0 0 0,1 0-1 0 0,-1 0 1 0 0,1 1 0 0 0,-1-1 0 0 0,1 1-1 0 0,0 0 1 0 0,0 0 0 0 0,-1 1 0 0 0,1-1-1 0 0,0 1 1 0 0,0 0 0 0 0,0 0 0 0 0,0 1-1 0 0,-1-1 1 0 0,1 1 0 0 0,0 0 0 0 0,-1 1 0 0 0,1-1-1 0 0,0 1 1 0 0,-1 0 0 0 0,0 0 0 0 0,1 0-1 0 0,-1 0 1 0 0,0 1 0 0 0,0 0 0 0 0,0 0-1 0 0,6 7 1 0 0,-5-5-42 0 0,0 0-1 0 0,-1 1 1 0 0,0-1-1 0 0,0 1 0 0 0,-1 0 1 0 0,0 0-1 0 0,0 1 1 0 0,0-1-1 0 0,-1 1 1 0 0,1 0-1 0 0,-2-1 1 0 0,1 1-1 0 0,-1 0 0 0 0,0 0 1 0 0,0 0-1 0 0,-1 0 1 0 0,0 0-1 0 0,0 0 1 0 0,-1 0-1 0 0,0 0 1 0 0,-1 7-1 0 0,-2-2 105 0 0,0 1 0 0 0,-1-1 0 0 0,-1 0 0 0 0,0 0-1 0 0,0-1 1 0 0,-1 0 0 0 0,0 0 0 0 0,-1 0 0 0 0,0-1 0 0 0,-18 17 0 0 0,21-22-8 0 0,0 0 0 0 0,-1-1 0 0 0,1 0 0 0 0,-1 0 0 0 0,1 0 0 0 0,-1-1 0 0 0,0 0 1 0 0,-1 0-1 0 0,1 0 0 0 0,0-1 0 0 0,-1 0 0 0 0,1 0 0 0 0,-1-1 0 0 0,0 1 0 0 0,0-1 1 0 0,1-1-1 0 0,-1 0 0 0 0,0 0 0 0 0,0 0 0 0 0,0 0 0 0 0,0-1 0 0 0,-9-3 0 0 0,13 3-36 0 0,0-1 0 0 0,0 1-1 0 0,0-1 1 0 0,1 1 0 0 0,-1-1-1 0 0,0 0 1 0 0,1 0 0 0 0,0-1-1 0 0,-1 1 1 0 0,1 0 0 0 0,0-1-1 0 0,0 0 1 0 0,0 1 0 0 0,1-1 0 0 0,-1 0-1 0 0,0 0 1 0 0,1 0 0 0 0,0 0-1 0 0,0 0 1 0 0,0 0 0 0 0,0 0-1 0 0,0 0 1 0 0,1 0 0 0 0,0-1-1 0 0,-1 1 1 0 0,1 0 0 0 0,0 0-1 0 0,1-5 1 0 0,0-12-346 0 0,1 1-1 0 0,1 0 1 0 0,7-28 0 0 0,-8 36 132 0 0,7-25-594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20.098"/>
    </inkml:context>
    <inkml:brush xml:id="br0">
      <inkml:brushProperty name="width" value="0.035" units="cm"/>
      <inkml:brushProperty name="height" value="0.035" units="cm"/>
      <inkml:brushProperty name="color" value="#FF0066"/>
    </inkml:brush>
  </inkml:definitions>
  <inkml:trace contextRef="#ctx0" brushRef="#br0">512 1 2272 0 0,'-31'91'2972'0'0,"-238"451"4452"0"0,116-249-6822 0 0,145-277-598 0 0,0-2-6 0 0,1 0-1 0 0,0 0 0 0 0,1 0 1 0 0,1 1-1 0 0,0 0 1 0 0,1 0-1 0 0,-4 31 1 0 0,8-45-15 0 0,0 0 1 0 0,0 0 0 0 0,0-1 0 0 0,0 1 0 0 0,1 0 0 0 0,-1 0 0 0 0,0-1-1 0 0,1 1 1 0 0,-1 0 0 0 0,0-1 0 0 0,1 1 0 0 0,-1 0 0 0 0,1-1 0 0 0,-1 1-1 0 0,1-1 1 0 0,-1 1 0 0 0,1 0 0 0 0,-1-1 0 0 0,1 1 0 0 0,0-1 0 0 0,-1 0-1 0 0,1 1 1 0 0,0-1 0 0 0,-1 1 0 0 0,1-1 0 0 0,0 0 0 0 0,0 0 0 0 0,-1 1 0 0 0,1-1-1 0 0,0 0 1 0 0,0 0 0 0 0,-1 0 0 0 0,1 0 0 0 0,0 0 0 0 0,0 0 0 0 0,0 0-1 0 0,-1 0 1 0 0,1 0 0 0 0,0 0 0 0 0,0-1 0 0 0,-1 1 0 0 0,1 0 0 0 0,0 0-1 0 0,0-1 1 0 0,-1 1 0 0 0,2-1 0 0 0,38-17-750 0 0,-15 1 261 0 0,-1-1 1 0 0,-1-1-1 0 0,-1-2 0 0 0,25-28 0 0 0,-41 43 385 0 0,39-43-699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20.632"/>
    </inkml:context>
    <inkml:brush xml:id="br0">
      <inkml:brushProperty name="width" value="0.035" units="cm"/>
      <inkml:brushProperty name="height" value="0.035" units="cm"/>
      <inkml:brushProperty name="color" value="#FF0066"/>
    </inkml:brush>
  </inkml:definitions>
  <inkml:trace contextRef="#ctx0" brushRef="#br0">893 0 1152 0 0,'-14'8'537'0'0,"0"-1"1"0"0,0 0-1 0 0,-1-1 0 0 0,0-1 0 0 0,-23 6 1 0 0,-14-3 4844 0 0,40-5-5335 0 0,0 0 1 0 0,0 1-1 0 0,0 0 1 0 0,0 0 0 0 0,1 1-1 0 0,0 1 1 0 0,-16 10-1 0 0,-70 55 109 0 0,87-62-109 0 0,1-1 1 0 0,0 1-1 0 0,0 0 1 0 0,1 1 0 0 0,1 0-1 0 0,-1 0 1 0 0,-8 16-1 0 0,16-25-30 0 0,-1 0-1 0 0,1 0 0 0 0,-1 0 1 0 0,1 0-1 0 0,0 0 1 0 0,-1 0-1 0 0,1 0 0 0 0,0 0 1 0 0,0 0-1 0 0,-1 0 1 0 0,1 0-1 0 0,0 0 0 0 0,0 0 1 0 0,0 0-1 0 0,0 0 1 0 0,1 0-1 0 0,-1 0 0 0 0,0 0 1 0 0,0 0-1 0 0,1 0 0 0 0,-1 0 1 0 0,0 0-1 0 0,1 0 1 0 0,-1 0-1 0 0,1 0 0 0 0,-1 0 1 0 0,1-1-1 0 0,0 2 1 0 0,1 0 0 0 0,0-1 1 0 0,0 1 0 0 0,1-1 0 0 0,-1 0 0 0 0,0 0 0 0 0,0 0 0 0 0,1 0 0 0 0,-1-1-1 0 0,0 1 1 0 0,1 0 0 0 0,3 0 0 0 0,10 0 14 0 0,0-1 1 0 0,31-2-1 0 0,-38 1-8 0 0,27-2 245 0 0,-9 0-107 0 0,-1 1 1 0 0,40 3 0 0 0,-61-1-168 0 0,1 1 0 0 0,0-1 0 0 0,-1 1 1 0 0,1 0-1 0 0,0 1 0 0 0,-1 0 0 0 0,0 0 0 0 0,1 0 0 0 0,-1 0 0 0 0,0 1 1 0 0,0 0-1 0 0,0 0 0 0 0,0 0 0 0 0,-1 0 0 0 0,0 1 0 0 0,1 0 0 0 0,4 5 1 0 0,-8-7-3 0 0,-1 0 1 0 0,1 0-1 0 0,0 0 1 0 0,0 0-1 0 0,-1 0 1 0 0,1 0-1 0 0,-1 0 1 0 0,0 1-1 0 0,1-1 1 0 0,-1 0-1 0 0,0 0 1 0 0,0 0-1 0 0,-1 0 1 0 0,1 0-1 0 0,0 1 1 0 0,-1-1-1 0 0,1 0 1 0 0,-1 0-1 0 0,0 0 1 0 0,0 0-1 0 0,0 0 0 0 0,0 0 1 0 0,0 0-1 0 0,0-1 1 0 0,0 1-1 0 0,0 0 1 0 0,-1 0-1 0 0,1-1 1 0 0,-1 1-1 0 0,1-1 1 0 0,-3 2-1 0 0,-6 7 48 0 0,-1 0 1 0 0,0-1-1 0 0,-16 10 0 0 0,-1-2 12 0 0,0-2 0 0 0,-2 0 0 0 0,0-2 1 0 0,0-2-1 0 0,-1 0 0 0 0,-50 9 0 0 0,33-11-329 0 0,-2-2 0 0 0,1-2 1 0 0,-82-3-1 0 0,119-2 128 0 0,0-1 0 0 0,-1-1 0 0 0,1 0 0 0 0,0 0 1 0 0,0-2-1 0 0,0 1 0 0 0,0-1 0 0 0,-13-7 0 0 0,19 7-129 0 0,-1 0 0 0 0,1 0-1 0 0,1 0 1 0 0,-1 0 0 0 0,0-1 0 0 0,1 0-1 0 0,0 0 1 0 0,0-1 0 0 0,1 0 0 0 0,-1 1-1 0 0,1-1 1 0 0,1-1 0 0 0,-1 1 0 0 0,1-1-1 0 0,-3-8 1 0 0,-4-12-1927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4.293"/>
    </inkml:context>
    <inkml:brush xml:id="br0">
      <inkml:brushProperty name="width" value="0.035" units="cm"/>
      <inkml:brushProperty name="height" value="0.035" units="cm"/>
      <inkml:brushProperty name="color" value="#FF0066"/>
    </inkml:brush>
  </inkml:definitions>
  <inkml:trace contextRef="#ctx0" brushRef="#br0">75 0 2529 0 0,'-9'2'-231'0'0,"-27"7"1551"0"0,35-8-1248 0 0,-1-1 1 0 0,1 1-1 0 0,0-1 0 0 0,-1 1 0 0 0,1 0 1 0 0,0 0-1 0 0,0-1 0 0 0,0 1 0 0 0,-1 0 1 0 0,1 0-1 0 0,0 0 0 0 0,0 0 1 0 0,0 0-1 0 0,0 0 0 0 0,1 1 0 0 0,-1-1 1 0 0,0 0-1 0 0,0 0 0 0 0,1 1 0 0 0,-2 1 1 0 0,3-2-62 0 0,-1 0 1 0 0,0-1-1 0 0,0 1 0 0 0,0-1 1 0 0,1 1-1 0 0,-1-1 1 0 0,0 1-1 0 0,1-1 1 0 0,-1 1-1 0 0,1-1 0 0 0,-1 1 1 0 0,1-1-1 0 0,-1 1 1 0 0,1-1-1 0 0,-1 1 1 0 0,1-1-1 0 0,-1 0 0 0 0,1 1 1 0 0,-1-1-1 0 0,1 0 1 0 0,-1 0-1 0 0,1 1 1 0 0,0-1-1 0 0,-1 0 0 0 0,1 0 1 0 0,-1 0-1 0 0,1 0 1 0 0,0 0-1 0 0,-1 0 1 0 0,1 0-1 0 0,0 0 1 0 0,-1 0-1 0 0,1 0 0 0 0,1 0 1 0 0,27-1 626 0 0,-26 1-535 0 0,80-6 3364 0 0,-23 1-2482 0 0,0 2 0 0 0,94 8 0 0 0,-151-5-1019 0 0,-1 0 1 0 0,1 0 0 0 0,-1 0 0 0 0,1 1 0 0 0,-1-1-1 0 0,0 1 1 0 0,1-1 0 0 0,-1 1 0 0 0,0 0-1 0 0,1 0 1 0 0,-1 0 0 0 0,0 0 0 0 0,0 1-1 0 0,0-1 1 0 0,0 0 0 0 0,0 1 0 0 0,0 0-1 0 0,0-1 1 0 0,-1 1 0 0 0,1 0 0 0 0,0 0-1 0 0,1 2 1 0 0,-3-1-26 0 0,1 0 0 0 0,-1 0 1 0 0,0 0-1 0 0,0 0 0 0 0,0 0 0 0 0,0 0 0 0 0,0 0 0 0 0,-1 0 0 0 0,1 0 0 0 0,-1 0 1 0 0,0 0-1 0 0,0 0 0 0 0,0-1 0 0 0,0 1 0 0 0,0 0 0 0 0,-1 0 0 0 0,-2 4 0 0 0,-40 61-29 0 0,-3-2 0 0 0,-2-2-1 0 0,-89 89 1 0 0,86-101 324 0 0,32-34 133 0 0,1 1 1 0 0,0 0-1 0 0,2 2 0 0 0,-29 43 0 0 0,46-63-348 0 0,-1-1 1 0 0,1 1 0 0 0,0-1 0 0 0,-1 1 0 0 0,1-1-1 0 0,0 1 1 0 0,0-1 0 0 0,0 1 0 0 0,0-1 0 0 0,-1 1-1 0 0,1 0 1 0 0,0-1 0 0 0,0 1 0 0 0,0-1 0 0 0,0 1-1 0 0,0-1 1 0 0,0 1 0 0 0,1 0 0 0 0,-1-1 0 0 0,0 1-1 0 0,0-1 1 0 0,0 1 0 0 0,0-1 0 0 0,1 1 0 0 0,-1-1-1 0 0,0 1 1 0 0,1-1 0 0 0,-1 1 0 0 0,0-1-1 0 0,1 1 1 0 0,-1-1 0 0 0,1 1 0 0 0,21 8 387 0 0,28-5-135 0 0,-49-4-271 0 0,180 15 515 0 0,-137-8-1436 0 0,0-3 1 0 0,0-1-1 0 0,81-6 1 0 0,-120 2 519 0 0,-3 1 180 0 0,0 0 1 0 0,0 0 0 0 0,0 0 0 0 0,-1 0 0 0 0,1-1 0 0 0,0 1-1 0 0,-1-1 1 0 0,1 1 0 0 0,0-1 0 0 0,-1 0 0 0 0,1 0-1 0 0,0 1 1 0 0,-1-1 0 0 0,1 0 0 0 0,1-2 0 0 0,0-3-2525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43.142"/>
    </inkml:context>
    <inkml:brush xml:id="br0">
      <inkml:brushProperty name="width" value="0.035" units="cm"/>
      <inkml:brushProperty name="height" value="0.035" units="cm"/>
      <inkml:brushProperty name="color" value="#FF0066"/>
    </inkml:brush>
  </inkml:definitions>
  <inkml:trace contextRef="#ctx0" brushRef="#br0">369 522 288 0 0,'-1'-14'235'0'0,"-2"-1"0"0"0,0 1 0 0 0,-1-1 0 0 0,0 1 0 0 0,-1 0 0 0 0,-1 1 0 0 0,-12-22 0 0 0,16 31-164 0 0,-1 0 1 0 0,0 1-1 0 0,0-1 0 0 0,0 1 0 0 0,0 0 1 0 0,0 0-1 0 0,-1 0 0 0 0,0 0 1 0 0,1 1-1 0 0,-1-1 0 0 0,0 1 0 0 0,0 0 1 0 0,0 0-1 0 0,0 1 0 0 0,-1-1 0 0 0,1 1 1 0 0,0 0-1 0 0,-1 0 0 0 0,1 0 1 0 0,-1 0-1 0 0,1 1 0 0 0,-1 0 0 0 0,1 0 1 0 0,-1 0-1 0 0,1 1 0 0 0,-1-1 0 0 0,1 1 1 0 0,-1 0-1 0 0,-4 2 0 0 0,4-1 181 0 0,1 0 0 0 0,0 0-1 0 0,1 0 1 0 0,-1 1 0 0 0,0-1-1 0 0,1 1 1 0 0,-1 0 0 0 0,1 0-1 0 0,0 1 1 0 0,0-1-1 0 0,0 0 1 0 0,0 1 0 0 0,1 0-1 0 0,-1 0 1 0 0,1 0 0 0 0,0 0-1 0 0,0 0 1 0 0,1 0 0 0 0,-1 0-1 0 0,1 0 1 0 0,-2 8 0 0 0,-2 13 721 0 0,0 0 0 0 0,-1 40-1 0 0,5-52-884 0 0,-8 340 1384 0 0,5-75-630 0 0,-88 721-3026 0 0,91-994 2237 0 0,0 1 0 0 0,0 0-1 0 0,1 0 1 0 0,-1-1 0 0 0,1 1 0 0 0,1 0 0 0 0,-1 0 0 0 0,3 10 0 0 0,-2-14-8 0 0,0 0 1 0 0,0-1-1 0 0,1 1 1 0 0,-1-1 0 0 0,0 1-1 0 0,0-1 1 0 0,1 1-1 0 0,-1-1 1 0 0,1 0-1 0 0,0 1 1 0 0,-1-1 0 0 0,1 0-1 0 0,0 0 1 0 0,-1 0-1 0 0,1 0 1 0 0,0-1 0 0 0,0 1-1 0 0,0 0 1 0 0,0-1-1 0 0,0 1 1 0 0,0-1 0 0 0,0 0-1 0 0,0 0 1 0 0,0 0-1 0 0,0 0 1 0 0,0 0 0 0 0,3-1-1 0 0,27-1-110 0 0,-1-2-1 0 0,0-1 0 0 0,-1-2 1 0 0,59-21-1 0 0,-2 2-17 0 0,-37 13 44 0 0,662-162-196 0 0,-424 111 166 0 0,138-27-56 0 0,-393 86-50 0 0,-1-2 0 0 0,0-1 1 0 0,0-1-1 0 0,0-2 0 0 0,30-16 0 0 0,-146 17 3415 0 0,-43 21-2643 0 0,90-6-399 0 0,-68 0 0 0 0,102-5-198 0 0,-1 0 0 0 0,0 0 0 0 0,1 0 0 0 0,-1 0 0 0 0,0-1 0 0 0,1 0 0 0 0,-1 0 0 0 0,0 0 0 0 0,1 0 0 0 0,-1 0 0 0 0,1-1 0 0 0,0 0 0 0 0,-1 0 0 0 0,1 1 0 0 0,0-2 0 0 0,0 1 0 0 0,0 0 0 0 0,1-1 0 0 0,-1 1 0 0 0,0-1 0 0 0,1 0 0 0 0,0 0 0 0 0,-1 0 0 0 0,-2-6 0 0 0,2 1 0 0 0,1 0 0 0 0,0 0 0 0 0,0 0 0 0 0,1 0 0 0 0,0-1 0 0 0,0 1 0 0 0,1 0 0 0 0,0 0 0 0 0,1-1 0 0 0,2-11 0 0 0,24-139-240 0 0,60-194 1 0 0,-50 219 150 0 0,170-599-2296 0 0,-196 696 2021 0 0,-4 17-56 0 0,-1-1 0 0 0,0 1-1 0 0,-2-1 1 0 0,0-1 0 0 0,-2 1 0 0 0,0 0 0 0 0,-2-34 0 0 0,0 54 395 0 0,0-1-1 0 0,-1 1 1 0 0,1-1-1 0 0,0 1 1 0 0,-1-1-1 0 0,1 1 1 0 0,-1-1-1 0 0,0 1 1 0 0,1 0-1 0 0,-1-1 1 0 0,0 1-1 0 0,0 0 1 0 0,0 0-1 0 0,0-1 1 0 0,0 1-1 0 0,0 0 1 0 0,0 0-1 0 0,-1 0 1 0 0,1 0-1 0 0,0 1 1 0 0,0-1-1 0 0,-1 0 1 0 0,1 0-1 0 0,0 1 1 0 0,-2-1 0 0 0,-1 0 30 0 0,0 0 1 0 0,0 1-1 0 0,1 0 1 0 0,-1-1-1 0 0,0 2 1 0 0,0-1-1 0 0,0 0 1 0 0,0 1-1 0 0,1-1 1 0 0,-5 2-1 0 0,-11 4 207 0 0,1 1 0 0 0,0 1 0 0 0,-19 10 1 0 0,32-15-158 0 0,-297 181 2611 0 0,211-123-1474 0 0,-3-4-1 0 0,-151 68 0 0 0,73-58-686 0 0,-3-7 0 0 0,-318 65 1 0 0,437-117-488 0 0,-58 13 134 0 0,104-19-224 0 0,-1 1 1 0 0,0 1-1 0 0,1 0 0 0 0,0 1 0 0 0,0-1 0 0 0,0 2 1 0 0,-15 10-1 0 0,24-15-50 0 0,0-1 0 0 0,0 1 0 0 0,1-1 0 0 0,-1 1 0 0 0,0-1 0 0 0,0 1 0 0 0,0 0 0 0 0,0 0 0 0 0,1-1 0 0 0,-1 1 0 0 0,0 0 0 0 0,0 0 0 0 0,1 0 1 0 0,-1 0-1 0 0,1 0 0 0 0,-1 0 0 0 0,1 0 0 0 0,-1 0 0 0 0,1 0 0 0 0,0 0 0 0 0,0 0 0 0 0,-1 0 0 0 0,1 0 0 0 0,0 0 0 0 0,0 0 0 0 0,0 0 0 0 0,0 0 0 0 0,0 0 0 0 0,0 1 0 0 0,0-1 0 0 0,1 0 0 0 0,-1 0 0 0 0,0 0 0 0 0,1 0 1 0 0,-1 0-1 0 0,0 0 0 0 0,1 0 0 0 0,-1 0 0 0 0,1 0 0 0 0,0 0 0 0 0,-1 0 0 0 0,1-1 0 0 0,0 1 0 0 0,-1 0 0 0 0,1 0 0 0 0,0-1 0 0 0,0 1 0 0 0,0 0 0 0 0,0-1 0 0 0,0 1 0 0 0,0-1 0 0 0,-1 1 0 0 0,3 0 0 0 0,10 7-4262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4.823"/>
    </inkml:context>
    <inkml:brush xml:id="br0">
      <inkml:brushProperty name="width" value="0.035" units="cm"/>
      <inkml:brushProperty name="height" value="0.035" units="cm"/>
      <inkml:brushProperty name="color" value="#FF0066"/>
    </inkml:brush>
  </inkml:definitions>
  <inkml:trace contextRef="#ctx0" brushRef="#br0">307 0 6593 0 0,'-31'49'-704'0'0,"23"-40"685"0"0,-81 92-170 0 0,77-86 719 0 0,1 0 1 0 0,0 1-1 0 0,1 1 0 0 0,-14 32 0 0 0,24-48-504 0 0,0-1 0 0 0,0 0 0 0 0,-1 1 0 0 0,1-1 0 0 0,0 0 0 0 0,0 0 0 0 0,0 1 0 0 0,0-1 0 0 0,0 0 0 0 0,0 1-1 0 0,0-1 1 0 0,0 0 0 0 0,0 1 0 0 0,0-1 0 0 0,0 0 0 0 0,0 1 0 0 0,0-1 0 0 0,0 0 0 0 0,0 1 0 0 0,0-1-1 0 0,0 0 1 0 0,1 1 0 0 0,-1-1 0 0 0,0 0 0 0 0,0 0 0 0 0,0 1 0 0 0,0-1 0 0 0,1 0 0 0 0,-1 1 0 0 0,0-1 0 0 0,0 0-1 0 0,1 0 1 0 0,-1 0 0 0 0,0 1 0 0 0,0-1 0 0 0,1 0 0 0 0,-1 0 0 0 0,16 2 463 0 0,20-10-402 0 0,-34 7-114 0 0,44-13-264 0 0,61-16-238 0 0,-97 28 407 0 0,0 1 0 0 0,0 0-1 0 0,0 0 1 0 0,0 1 0 0 0,0 0 0 0 0,0 0-1 0 0,0 1 1 0 0,13 3 0 0 0,-20-3 51 0 0,0 0 0 0 0,-1 0 1 0 0,1 0-1 0 0,-1 0 0 0 0,1 0 0 0 0,-1 1 1 0 0,0-1-1 0 0,0 1 0 0 0,1-1 1 0 0,-1 1-1 0 0,0 0 0 0 0,0 0 0 0 0,-1 0 1 0 0,1 0-1 0 0,0 0 0 0 0,-1 0 1 0 0,1 1-1 0 0,1 4 0 0 0,-1-2 8 0 0,0 0 1 0 0,-1 0-1 0 0,1 0 1 0 0,-1 0-1 0 0,-1 0 0 0 0,1 1 1 0 0,-1-1-1 0 0,0 0 0 0 0,0 7 1 0 0,-2 2 62 0 0,0 0 0 0 0,-1 0 0 0 0,-1 0 1 0 0,0-1-1 0 0,-1 1 0 0 0,-9 19 0 0 0,4-16 51 0 0,-1 0-1 0 0,-1-1 0 0 0,0 0 0 0 0,-1-1 1 0 0,0 0-1 0 0,-1-1 0 0 0,-1-1 1 0 0,0 0-1 0 0,-19 11 0 0 0,8-7 217 0 0,0-1-1 0 0,-1-2 1 0 0,-1-1-1 0 0,-1-1 1 0 0,-35 10-1 0 0,61-21-229 0 0,0 0 0 0 0,-1 0 1 0 0,1-1-1 0 0,0 1 0 0 0,-1-1 0 0 0,1 1 0 0 0,0-1 0 0 0,-1 0 1 0 0,1 0-1 0 0,0 0 0 0 0,-1-1 0 0 0,1 1 0 0 0,0-1 0 0 0,0 0 0 0 0,-1 0 1 0 0,1 0-1 0 0,0 0 0 0 0,-4-2 0 0 0,5 1-71 0 0,0-1-1 0 0,-1 1 1 0 0,1 0 0 0 0,0-1 0 0 0,1 1-1 0 0,-1-1 1 0 0,0 1 0 0 0,1-1-1 0 0,-1 0 1 0 0,1 0 0 0 0,0 1-1 0 0,0-1 1 0 0,0 0 0 0 0,0 0-1 0 0,1 0 1 0 0,-1 0 0 0 0,1-1-1 0 0,0 1 1 0 0,0 0 0 0 0,0-3-1 0 0,1-26-689 0 0,1 0 0 0 0,7-33 0 0 0,-3 28-36 0 0,1-18-1235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5.024"/>
    </inkml:context>
    <inkml:brush xml:id="br0">
      <inkml:brushProperty name="width" value="0.035" units="cm"/>
      <inkml:brushProperty name="height" value="0.035" units="cm"/>
      <inkml:brushProperty name="color" value="#FF0066"/>
    </inkml:brush>
  </inkml:definitions>
  <inkml:trace contextRef="#ctx0" brushRef="#br0">0 21 224 0 0,'0'-1'5'0'0,"0"0"1"0"0,0 0-1 0 0,0 0 0 0 0,0 1 1 0 0,1-1-1 0 0,-1 0 0 0 0,0 0 1 0 0,0 1-1 0 0,0-1 0 0 0,1 0 1 0 0,-1 0-1 0 0,0 1 0 0 0,1-1 1 0 0,-1 0-1 0 0,1 1 1 0 0,-1-1-1 0 0,0 0 0 0 0,1 1 1 0 0,0-1-1 0 0,-1 1 0 0 0,1-1 1 0 0,-1 1-1 0 0,1-1 0 0 0,0 1 1 0 0,-1-1-1 0 0,1 1 0 0 0,0 0 1 0 0,-1-1-1 0 0,1 1 0 0 0,0 0 1 0 0,0-1-1 0 0,-1 1 0 0 0,1 0 1 0 0,0 0-1 0 0,0 0 0 0 0,0 0 1 0 0,-1 0-1 0 0,1 0 0 0 0,0 0 1 0 0,0 0-1 0 0,0 0 0 0 0,-1 0 1 0 0,1 0-1 0 0,0 1 0 0 0,0-1 1 0 0,-1 0-1 0 0,1 0 0 0 0,1 2 1 0 0,3 2 189 0 0,0 0 0 0 0,0 1-1 0 0,0 0 1 0 0,-1 0 0 0 0,6 8 0 0 0,10 11 1079 0 0,-10-16-720 0 0,0-1 0 0 0,1-1 0 0 0,0 0 0 0 0,-1 0 0 0 0,2-1 0 0 0,-1-1 0 0 0,1 0 1 0 0,-1 0-1 0 0,1-1 0 0 0,0 0 0 0 0,0-1 0 0 0,15 0 0 0 0,21 0 1891 0 0,83-6-1 0 0,-103 2-2123 0 0,-18 2-552 0 0,-4 0-121 0 0,0 0 0 0 0,-1 0 0 0 0,1 0 0 0 0,0-1 0 0 0,-1 0 0 0 0,1 0 0 0 0,0 0 0 0 0,-1-1 0 0 0,1 0-1 0 0,-1 0 1 0 0,6-3 0 0 0,-9-4-3655 0 0,-4 3 1009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5.493"/>
    </inkml:context>
    <inkml:brush xml:id="br0">
      <inkml:brushProperty name="width" value="0.035" units="cm"/>
      <inkml:brushProperty name="height" value="0.035" units="cm"/>
      <inkml:brushProperty name="color" value="#FF0066"/>
    </inkml:brush>
  </inkml:definitions>
  <inkml:trace contextRef="#ctx0" brushRef="#br0">481 387 5409 0 0,'4'-23'2970'0'0,"-2"2"-2722"0"0,-2 0 0 0 0,0 0-1 0 0,-6-33 1 0 0,1 22 489 0 0,-2 1 1 0 0,-1 0-1 0 0,-1 1 1 0 0,-2-1-1 0 0,-26-50 1 0 0,37 80-673 0 0,0 1 1 0 0,-1-1-1 0 0,1 0 1 0 0,-1 1-1 0 0,1-1 1 0 0,0 1-1 0 0,-1-1 1 0 0,1 1-1 0 0,-1-1 0 0 0,1 1 1 0 0,-1-1-1 0 0,0 1 1 0 0,1-1-1 0 0,-1 1 1 0 0,1 0-1 0 0,-1-1 1 0 0,0 1-1 0 0,1 0 1 0 0,-1-1-1 0 0,0 1 0 0 0,1 0 1 0 0,-1 0-1 0 0,0 0 1 0 0,0 0-1 0 0,1 0 1 0 0,-1 0-1 0 0,0 0 1 0 0,1 0-1 0 0,-1 0 0 0 0,0 0 1 0 0,-1 0-1 0 0,-20 18 931 0 0,-14 41-768 0 0,32-52-255 0 0,-206 444-2008 0 0,126-257 1344 0 0,79-184 726 0 0,0 0 0 0 0,1 0 0 0 0,1 1-1 0 0,-1 0 1 0 0,2-1 0 0 0,-3 18 0 0 0,5-26 10 0 0,0 1-1 0 0,0-1 1 0 0,1 0 0 0 0,-1 0 0 0 0,0 1 0 0 0,1-1 0 0 0,-1 0 0 0 0,1 0 0 0 0,0 0-1 0 0,0 0 1 0 0,0 0 0 0 0,0 0 0 0 0,0 0 0 0 0,0 0 0 0 0,1 0 0 0 0,-1 0 0 0 0,0-1 0 0 0,1 1-1 0 0,0 0 1 0 0,-1-1 0 0 0,1 1 0 0 0,0-1 0 0 0,0 0 0 0 0,0 0 0 0 0,0 1 0 0 0,0-1 0 0 0,0-1-1 0 0,0 1 1 0 0,0 0 0 0 0,0 0 0 0 0,0-1 0 0 0,1 1 0 0 0,-1-1 0 0 0,0 0 0 0 0,0 1-1 0 0,1-1 1 0 0,-1 0 0 0 0,3-1 0 0 0,4 1 4 0 0,0-1 0 0 0,1 0 0 0 0,-1 0 0 0 0,0-1-1 0 0,0 0 1 0 0,-1-1 0 0 0,1 0 0 0 0,0 0 0 0 0,-1-1 0 0 0,0 0 0 0 0,15-10 0 0 0,9-7 198 0 0,41-37 0 0 0,-70 56-246 0 0,24-23-298 0 0,0-1-1 0 0,-2-1 1 0 0,-1-1 0 0 0,-1-1 0 0 0,-1-1 0 0 0,-2-1-1 0 0,22-45 1 0 0,-15 17-468 0 0,-2-2 0 0 0,-4 0 0 0 0,20-86 1 0 0,-37 123-1112 0 0,-2 3-2014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5.837"/>
    </inkml:context>
    <inkml:brush xml:id="br0">
      <inkml:brushProperty name="width" value="0.035" units="cm"/>
      <inkml:brushProperty name="height" value="0.035" units="cm"/>
      <inkml:brushProperty name="color" value="#FF0066"/>
    </inkml:brush>
  </inkml:definitions>
  <inkml:trace contextRef="#ctx0" brushRef="#br0">252 0 3081 0 0,'-1'1'55'0'0,"0"0"1"0"0,-1 0 0 0 0,1 0 0 0 0,0 0-1 0 0,0 1 1 0 0,0-1 0 0 0,0 0 0 0 0,0 0-1 0 0,0 1 1 0 0,0-1 0 0 0,1 1 0 0 0,-1-1 0 0 0,0 0-1 0 0,1 1 1 0 0,-1-1 0 0 0,1 1 0 0 0,0 0-1 0 0,-1-1 1 0 0,1 1 0 0 0,0-1 0 0 0,0 1-1 0 0,0-1 1 0 0,0 1 0 0 0,0 1 0 0 0,8 50 1128 0 0,-3-24-623 0 0,-4-6-294 0 0,-1 0 0 0 0,-1 0-1 0 0,-1-1 1 0 0,-1 1 0 0 0,-1-1 0 0 0,-11 37-1 0 0,-58 129 2777 0 0,13-39-1850 0 0,26-60-1860 0 0,18-51-268 0 0,-21 76 0 0 0,37-113 868 0 0,-1 3-152 0 0,0-1-1 0 0,0 1 1 0 0,0 0 0 0 0,1-1 0 0 0,0 1 0 0 0,-1 0 0 0 0,1-1-1 0 0,1 1 1 0 0,-1-1 0 0 0,0 1 0 0 0,1 0 0 0 0,1 3-1 0 0,5 0-2408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6.199"/>
    </inkml:context>
    <inkml:brush xml:id="br0">
      <inkml:brushProperty name="width" value="0.035" units="cm"/>
      <inkml:brushProperty name="height" value="0.035" units="cm"/>
      <inkml:brushProperty name="color" value="#FF0066"/>
    </inkml:brush>
  </inkml:definitions>
  <inkml:trace contextRef="#ctx0" brushRef="#br0">555 0 7458 0 0,'-128'47'3358'0'0,"-15"5"-2658"0"0,102-39 729 0 0,-71 35 0 0 0,100-42-1280 0 0,0 0-1 0 0,1 1 1 0 0,-1 0-1 0 0,2 1 1 0 0,-1 1 0 0 0,1-1-1 0 0,1 2 1 0 0,-1-1 0 0 0,2 1-1 0 0,-11 14 1 0 0,18-22-144 0 0,0 1 0 0 0,0-1 1 0 0,0 0-1 0 0,0 1 1 0 0,1-1-1 0 0,-1 0 0 0 0,1 1 1 0 0,0-1-1 0 0,-1 1 0 0 0,1-1 1 0 0,0 0-1 0 0,0 1 0 0 0,1-1 1 0 0,-1 1-1 0 0,0-1 0 0 0,1 0 1 0 0,0 1-1 0 0,-1-1 0 0 0,1 0 1 0 0,0 1-1 0 0,0-1 1 0 0,0 0-1 0 0,0 0 0 0 0,1 0 1 0 0,-1 0-1 0 0,1 0 0 0 0,-1 0 1 0 0,1 0-1 0 0,0-1 0 0 0,-1 1 1 0 0,1 0-1 0 0,0-1 0 0 0,0 1 1 0 0,0-1-1 0 0,4 2 0 0 0,8 6-23 0 0,2 0 0 0 0,-1-1 0 0 0,29 11 0 0 0,-35-16-20 0 0,102 39-856 0 0,44 17-2309 0 0,-58-8-3086 0 0,-81-36 5835 0 0,-14-13 441 0 0,0 1 0 0 0,1-1-1 0 0,-1 0 1 0 0,1 1 0 0 0,-1-1 0 0 0,1 0-1 0 0,0-1 1 0 0,0 1 0 0 0,0 0-1 0 0,4 1 1 0 0,-4-5 13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6.974"/>
    </inkml:context>
    <inkml:brush xml:id="br0">
      <inkml:brushProperty name="width" value="0.035" units="cm"/>
      <inkml:brushProperty name="height" value="0.035" units="cm"/>
      <inkml:brushProperty name="color" value="#FF0066"/>
    </inkml:brush>
  </inkml:definitions>
  <inkml:trace contextRef="#ctx0" brushRef="#br0">62 5 3681 0 0,'11'-2'5520'0'0,"54"0"-3836"0"0,-39 5-1597 0 0,-16 1 922 0 0,-13 1 3646 0 0,1 4-2798 0 0,-73 391-2730 0 0,63-351 787 0 0,-19 90-83 0 0,28-121 58 0 0,1-1 0 0 0,1 1 0 0 0,0 0 0 0 0,2 0 1 0 0,3 29-1 0 0,-4-46 90 0 0,0 1 0 0 0,0-1 0 0 0,0 0 1 0 0,1 1-1 0 0,-1-1 0 0 0,0 1 1 0 0,1-1-1 0 0,-1 0 0 0 0,0 0 1 0 0,1 1-1 0 0,0-1 0 0 0,-1 0 0 0 0,1 0 1 0 0,0 0-1 0 0,0 1 0 0 0,-1-1 1 0 0,1 0-1 0 0,0 0 0 0 0,0 0 1 0 0,0 0-1 0 0,0-1 0 0 0,1 1 0 0 0,0 1 1 0 0,-1-2 21 0 0,0 0 1 0 0,1-1 0 0 0,-1 1-1 0 0,0 0 1 0 0,0 0-1 0 0,0-1 1 0 0,0 1 0 0 0,0-1-1 0 0,0 1 1 0 0,0-1-1 0 0,0 1 1 0 0,0-1 0 0 0,0 0-1 0 0,0 1 1 0 0,0-1 0 0 0,0 0-1 0 0,0 0 1 0 0,0 0-1 0 0,-1 0 1 0 0,2-1 0 0 0,7-10 259 0 0,-1-1 0 0 0,14-26 1 0 0,-19 33-142 0 0,7-13 101 0 0,1 1 0 0 0,25-33 0 0 0,-34 47-291 0 0,1 0 0 0 0,1 0 1 0 0,-1 1-1 0 0,0-1 0 0 0,1 1 1 0 0,-1 0-1 0 0,1 0 0 0 0,0 0 1 0 0,0 1-1 0 0,1-1 0 0 0,-1 1 1 0 0,0 0-1 0 0,1 0 0 0 0,-1 1 1 0 0,1-1-1 0 0,0 1 0 0 0,-1 0 1 0 0,1 0-1 0 0,6 0 0 0 0,-7 2-27 0 0,-1-1-1 0 0,0 1 1 0 0,1 1-1 0 0,-1-1 1 0 0,0 0-1 0 0,0 1 1 0 0,0-1-1 0 0,0 1 1 0 0,0 0-1 0 0,0 0 1 0 0,0 1-1 0 0,-1-1 1 0 0,1 0-1 0 0,-1 1 1 0 0,1-1-1 0 0,-1 1 1 0 0,0 0-1 0 0,0 0 1 0 0,-1 0-1 0 0,1 0 1 0 0,0 0-1 0 0,-1 0 1 0 0,0 1-1 0 0,2 4 1 0 0,1 4-188 0 0,-1-1 1 0 0,0 1 0 0 0,-1 0-1 0 0,0 1 1 0 0,0 20 0 0 0,-3-19-64 0 0,0 1 0 0 0,-1-1 0 0 0,-1 1 0 0 0,0-1 0 0 0,-1 0 0 0 0,0 0 0 0 0,-1-1 0 0 0,-1 1 0 0 0,0-1 0 0 0,-1 0 0 0 0,0-1 0 0 0,-1 0 0 0 0,-1 0 0 0 0,-9 11 0 0 0,2-6 282 0 0,0 0-1 0 0,-1-1 0 0 0,0-1 0 0 0,-2-1 1 0 0,1 0-1 0 0,-2-2 0 0 0,0 0 0 0 0,-24 11 1 0 0,42-22 83 0 0,-1 0 0 0 0,1 0 0 0 0,0 0 1 0 0,-1 0-1 0 0,1 0 0 0 0,-1 0 0 0 0,1-1 1 0 0,-1 0-1 0 0,1 1 0 0 0,-1-1 0 0 0,1 0 0 0 0,-1 0 1 0 0,1 0-1 0 0,-1 0 0 0 0,0-1 0 0 0,1 1 1 0 0,-1-1-1 0 0,-2-1 0 0 0,3 1-19 0 0,0 0-1 0 0,0 0 1 0 0,0-1 0 0 0,1 1-1 0 0,-1-1 1 0 0,1 1 0 0 0,-1-1-1 0 0,1 0 1 0 0,0 1 0 0 0,-1-1-1 0 0,1 0 1 0 0,0 0 0 0 0,0 0-1 0 0,0 0 1 0 0,1 0 0 0 0,-1 0-1 0 0,0-3 1 0 0,-2-9-185 0 0,1 0-1 0 0,1-1 1 0 0,0 1 0 0 0,1-1-1 0 0,2-16 1 0 0,-2 25 58 0 0,3-37-717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7.317"/>
    </inkml:context>
    <inkml:brush xml:id="br0">
      <inkml:brushProperty name="width" value="0.035" units="cm"/>
      <inkml:brushProperty name="height" value="0.035" units="cm"/>
      <inkml:brushProperty name="color" value="#FF0066"/>
    </inkml:brush>
  </inkml:definitions>
  <inkml:trace contextRef="#ctx0" brushRef="#br0">284 172 3681 0 0,'9'-107'1246'0'0,"-1"42"692"0"0,-8 65-1920 0 0,0 0-1 0 0,0 0 0 0 0,0 1 0 0 0,-1-1 0 0 0,1 0 0 0 0,0 0 0 0 0,0 0 0 0 0,0 0 0 0 0,0 0 0 0 0,0 0 0 0 0,0 0 0 0 0,0 0 0 0 0,0 0 0 0 0,0 0 0 0 0,0 0 0 0 0,0 0 0 0 0,-1 0 0 0 0,1 1 0 0 0,0-1 0 0 0,0 0 0 0 0,0 0 0 0 0,0 0 1 0 0,0 0-1 0 0,0 0 0 0 0,0 0 0 0 0,0 0 0 0 0,0 0 0 0 0,-1 0 0 0 0,1 0 0 0 0,0 0 0 0 0,0 0 0 0 0,0 0 0 0 0,0 0 0 0 0,0 0 0 0 0,0 0 0 0 0,0 0 0 0 0,0 0 0 0 0,-1-1 0 0 0,1 1 0 0 0,0 0 0 0 0,0 0 0 0 0,0 0 0 0 0,0 0 1 0 0,0 0-1 0 0,0 0 0 0 0,-11 19 436 0 0,-9 26 222 0 0,-157 455 1647 0 0,136-378-2254 0 0,30-92-97 0 0,-19 64-79 0 0,28-87 11 0 0,1 1-1 0 0,-1-1 1 0 0,1 0-1 0 0,1 1 1 0 0,-1-1-1 0 0,1 1 0 0 0,1-1 1 0 0,-1 1-1 0 0,1-1 1 0 0,2 8-1 0 0,-2-14 13 0 0,-1 0 0 0 0,0 0 0 0 0,1 0 0 0 0,-1 0-1 0 0,1 0 1 0 0,-1 0 0 0 0,1 0 0 0 0,0 0 0 0 0,-1 0 0 0 0,1-1-1 0 0,0 1 1 0 0,-1 0 0 0 0,1 0 0 0 0,0-1 0 0 0,0 1 0 0 0,0 0 0 0 0,0-1-1 0 0,0 1 1 0 0,2 0 0 0 0,8 1-2985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8:47.751"/>
    </inkml:context>
    <inkml:brush xml:id="br0">
      <inkml:brushProperty name="width" value="0.035" units="cm"/>
      <inkml:brushProperty name="height" value="0.035" units="cm"/>
      <inkml:brushProperty name="color" value="#FF0066"/>
    </inkml:brush>
  </inkml:definitions>
  <inkml:trace contextRef="#ctx0" brushRef="#br0">834 65 6593 0 0,'42'35'5109'0'0,"-30"-30"-2753"0"0,-31-24-2280 0 0,-5-2 176 0 0,15 12 162 0 0,-1 0 0 0 0,1 1-1 0 0,-1 0 1 0 0,-1 1-1 0 0,-20-11 1 0 0,29 17-383 0 0,-1 0 0 0 0,0 0 0 0 0,1 0-1 0 0,-1 1 1 0 0,0-1 0 0 0,0 1 0 0 0,1 0 0 0 0,-1-1-1 0 0,0 1 1 0 0,0 1 0 0 0,0-1 0 0 0,1 0 0 0 0,-1 1 0 0 0,0-1-1 0 0,0 1 1 0 0,1 0 0 0 0,-1 0 0 0 0,0 0 0 0 0,1 0 0 0 0,-1 0-1 0 0,1 1 1 0 0,0-1 0 0 0,-1 1 0 0 0,1-1 0 0 0,0 1 0 0 0,0 0-1 0 0,0 0 1 0 0,0 0 0 0 0,0 0 0 0 0,0 1 0 0 0,-2 2-1 0 0,-1 2-155 0 0,0-1-1 0 0,1 1 1 0 0,0 0-1 0 0,0 0 1 0 0,0 1-1 0 0,1-1 1 0 0,0 1-1 0 0,0 0 1 0 0,1 0-1 0 0,0 0 0 0 0,-1 14 1 0 0,2-17 109 0 0,2 0 0 0 0,-1 0-1 0 0,1 1 1 0 0,-1-1 0 0 0,2 0 0 0 0,-1 0 0 0 0,0 0 0 0 0,1 0-1 0 0,0 0 1 0 0,0 0 0 0 0,1 0 0 0 0,-1 0 0 0 0,1-1 0 0 0,0 1-1 0 0,0-1 1 0 0,1 0 0 0 0,-1 0 0 0 0,9 7 0 0 0,-6-6 44 0 0,0 1 0 0 0,-1-1 1 0 0,1 1-1 0 0,-1 1 0 0 0,0-1 1 0 0,-1 1-1 0 0,0 0 0 0 0,0 0 1 0 0,0 0-1 0 0,-1 0 1 0 0,0 1-1 0 0,0-1 0 0 0,2 12 1 0 0,-4-13-23 0 0,-1 0 0 0 0,0-1 1 0 0,0 1-1 0 0,-1-1 1 0 0,1 1-1 0 0,-1-1 1 0 0,-1 1-1 0 0,1-1 1 0 0,-1 1-1 0 0,1-1 0 0 0,-2 0 1 0 0,1 0-1 0 0,0 0 1 0 0,-1 0-1 0 0,0 0 1 0 0,0-1-1 0 0,-1 1 1 0 0,1-1-1 0 0,-1 0 0 0 0,-5 5 1 0 0,-5 3-38 0 0,0 0 1 0 0,-1-1-1 0 0,-1-1 0 0 0,1-1 1 0 0,-2 0-1 0 0,1 0 0 0 0,-1-2 1 0 0,-35 11-1 0 0,-12-1-190 0 0,-72 9 1 0 0,132-26 207 0 0,-26 6-418 0 0,0-2-1 0 0,-1-1 0 0 0,1-1 1 0 0,-1-2-1 0 0,0-1 0 0 0,-50-8 0 0 0,21-9-4291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32.211"/>
    </inkml:context>
    <inkml:brush xml:id="br0">
      <inkml:brushProperty name="width" value="0.035" units="cm"/>
      <inkml:brushProperty name="height" value="0.035" units="cm"/>
      <inkml:brushProperty name="color" value="#FF0066"/>
    </inkml:brush>
  </inkml:definitions>
  <inkml:trace contextRef="#ctx0" brushRef="#br0">105 148 776 0 0,'0'-1'424'0'0,"-18"-9"4459"0"0,9 7-4373 0 0,8 3-166 0 0,0-1-1 0 0,1 0 1 0 0,-1 1 0 0 0,0-1-1 0 0,0 1 1 0 0,0 0-1 0 0,0-1 1 0 0,0 1-1 0 0,0 0 1 0 0,0 0-1 0 0,1-1 1 0 0,-1 1-1 0 0,0 0 1 0 0,0 0-1 0 0,0 0 1 0 0,0 0 0 0 0,0 0-1 0 0,0 0 1 0 0,0 0-1 0 0,-2 1 1 0 0,1 17 2585 0 0,2-7-3769 0 0,15 307 1913 0 0,-9-231-929 0 0,-5-80-74 0 0,4 44 314 0 0,-4-48-355 0 0,-1 0 1 0 0,1 0-1 0 0,0-1 1 0 0,-1 1-1 0 0,1 0 1 0 0,1 0-1 0 0,-1 0 0 0 0,0-1 1 0 0,1 1-1 0 0,-1-1 1 0 0,1 1-1 0 0,0-1 0 0 0,3 4 1 0 0,-3-5 7 0 0,0 0 0 0 0,0 0 1 0 0,1 0-1 0 0,-1 0 0 0 0,0 0 1 0 0,1-1-1 0 0,-1 1 0 0 0,0-1 1 0 0,1 1-1 0 0,-1-1 0 0 0,1 0 1 0 0,-1 0-1 0 0,1 0 0 0 0,-1 0 1 0 0,1-1-1 0 0,-1 1 0 0 0,0-1 1 0 0,1 1-1 0 0,2-2 0 0 0,51-22-98 0 0,-29 11-93 0 0,-17 10 27 0 0,1 0 1 0 0,0 0 0 0 0,0 2-1 0 0,1-1 1 0 0,-1 1-1 0 0,0 1 1 0 0,0 0 0 0 0,1 1-1 0 0,20 3 1 0 0,-17-1 18 0 0,1-2 0 0 0,0 0 0 0 0,-1-1 0 0 0,20-2 1 0 0,-21 1 104 0 0,0-1 0 0 0,-1-1 0 0 0,1 0 0 0 0,-1-1 0 0 0,0-1 0 0 0,0 0 0 0 0,0-1 0 0 0,22-13 0 0 0,-35 19 2 0 0,1 0 0 0 0,-1-1 1 0 0,0 1-1 0 0,1-1 0 0 0,-1 1 0 0 0,0-1 0 0 0,0 1 1 0 0,1-1-1 0 0,-1 1 0 0 0,0-1 0 0 0,0 1 0 0 0,0-1 1 0 0,1 1-1 0 0,-1-1 0 0 0,0 1 0 0 0,0-1 0 0 0,0 0 1 0 0,0 1-1 0 0,0-1 0 0 0,0 1 0 0 0,0-1 0 0 0,0 1 1 0 0,0-1-1 0 0,-1 0 0 0 0,1 1 0 0 0,0-1 0 0 0,0 1 1 0 0,0-1-1 0 0,-1 1 0 0 0,1-1 0 0 0,0 1 1 0 0,-1-1-1 0 0,1 1 0 0 0,0 0 0 0 0,-1-1 0 0 0,1 1 1 0 0,0-1-1 0 0,-1 1 0 0 0,0-1 0 0 0,-27-22 38 0 0,4 2 86 0 0,21 12-113 0 0,0 0 1 0 0,1-1-1 0 0,1 0 1 0 0,-1 1 0 0 0,2-1-1 0 0,-1 0 1 0 0,1 1-1 0 0,1-1 1 0 0,-1 0-1 0 0,4-12 1 0 0,0-47-170 0 0,-5 53 75 0 0,-1 0 0 0 0,-1-1-1 0 0,0 1 1 0 0,-1 0 0 0 0,-1 0 0 0 0,-9-22-1 0 0,11 31 8 0 0,-1 0-1 0 0,0 1 0 0 0,0-1 0 0 0,0 1 0 0 0,-1 0 0 0 0,0 0 0 0 0,0 0 0 0 0,-1 1 0 0 0,1 0 0 0 0,-1 0 0 0 0,0 0 0 0 0,-1 1 1 0 0,1-1-1 0 0,-1 2 0 0 0,-13-7 0 0 0,17 9 43 0 0,1 1 0 0 0,-1-1 1 0 0,0 0-1 0 0,1 0 0 0 0,-1-1 1 0 0,1 1-1 0 0,-1-1 0 0 0,1 1 0 0 0,-1-1 1 0 0,1 0-1 0 0,0 0 0 0 0,0 0 1 0 0,0 0-1 0 0,0 0 0 0 0,-3-4 1 0 0,4 1 66 0 0,0 1 0 0 0,0 0 1 0 0,1-1-1 0 0,0 1 1 0 0,-1-1-1 0 0,1 1 1 0 0,1-1-1 0 0,-1 1 1 0 0,2-7-1 0 0,-2 10-56 0 0,0 1-1 0 0,1-1 0 0 0,-1 0 1 0 0,0 1-1 0 0,0-1 0 0 0,0 1 1 0 0,0-1-1 0 0,0 0 1 0 0,0 1-1 0 0,0-1 0 0 0,0 1 1 0 0,0-1-1 0 0,0 0 0 0 0,0 1 1 0 0,0-1-1 0 0,0 1 1 0 0,-1-1-1 0 0,1 0 0 0 0,0 1 1 0 0,0-1-1 0 0,-1 1 0 0 0,1-1 1 0 0,0 1-1 0 0,-1-1 1 0 0,1 1-1 0 0,-1-1 0 0 0,1 1 1 0 0,0 0-1 0 0,-1-1 0 0 0,1 1 1 0 0,-1-1-1 0 0,1 1 1 0 0,-1 0-1 0 0,0-1 0 0 0,-21 8-492 0 0,-24 29 41 0 0,43-33 428 0 0,-64 59-496 0 0,45-40 493 0 0,0 0-1 0 0,-1-2 1 0 0,-2-1-1 0 0,0 0 1 0 0,0-2-1 0 0,-39 19 1 0 0,43-31 875 0 0,20-5-786 0 0,1 0-1 0 0,0 0 1 0 0,0 0-1 0 0,0 0 1 0 0,-1 0-1 0 0,1 0 1 0 0,0 0-1 0 0,0 0 0 0 0,0 0 1 0 0,-1 0-1 0 0,1 0 1 0 0,0 0-1 0 0,0 0 1 0 0,0 0-1 0 0,0 0 1 0 0,-1-1-1 0 0,1 1 1 0 0,0 0-1 0 0,0 0 1 0 0,0 0-1 0 0,0 0 0 0 0,-1 0 1 0 0,1-1-1 0 0,0 1 1 0 0,0 0-1 0 0,0 0 1 0 0,0 0-1 0 0,0-1 1 0 0,0 1-1 0 0,0 0 1 0 0,0 0-1 0 0,0 0 0 0 0,0-1 1 0 0,0 1-1 0 0,0 0 1 0 0,-1 0-1 0 0,1 0 1 0 0,0-1-1 0 0,1 1 1 0 0,-1 0-1 0 0,0 0 1 0 0,0-1-1 0 0,16-29-486 0 0,-5 13-4523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33.385"/>
    </inkml:context>
    <inkml:brush xml:id="br0">
      <inkml:brushProperty name="width" value="0.035" units="cm"/>
      <inkml:brushProperty name="height" value="0.035" units="cm"/>
      <inkml:brushProperty name="color" value="#FF0066"/>
    </inkml:brush>
  </inkml:definitions>
  <inkml:trace contextRef="#ctx0" brushRef="#br0">12 46 600 0 0,'1'0'290'0'0,"1"1"0"0"0,-1-1 0 0 0,1 0 1 0 0,-1 1-1 0 0,0-1 0 0 0,1 1 0 0 0,-1 0 0 0 0,0-1 0 0 0,0 1 0 0 0,1 0 0 0 0,-1 0 1 0 0,0 0-1 0 0,0 0 0 0 0,0 0 0 0 0,0 0 0 0 0,0 0 0 0 0,0 0 0 0 0,0 0 0 0 0,-1 1 0 0 0,1-1 1 0 0,0 0-1 0 0,-1 0 0 0 0,1 1 0 0 0,-1-1 0 0 0,1 0 0 0 0,-1 1 0 0 0,1-1 0 0 0,-1 1 0 0 0,0-1 1 0 0,0 1-1 0 0,0-1 0 0 0,0 1 0 0 0,0-1 0 0 0,0 0 0 0 0,0 1 0 0 0,-1 1 0 0 0,-5 11 740 0 0,0 0 0 0 0,1 0 0 0 0,0 1 0 0 0,-3 21 0 0 0,4-12-557 0 0,2 1 0 0 0,-1 28 1 0 0,5-1-396 0 0,16 96 0 0 0,-18-145-84 0 0,0 0 0 0 0,1 1 0 0 0,-1-1 0 0 0,1 0 0 0 0,0 0 1 0 0,0 0-1 0 0,0 0 0 0 0,0 0 0 0 0,1 0 0 0 0,-1 0 0 0 0,1-1 0 0 0,0 1 0 0 0,0 0 1 0 0,0-1-1 0 0,0 0 0 0 0,0 1 0 0 0,0-1 0 0 0,1 0 0 0 0,-1 0 0 0 0,1 0 0 0 0,-1 0 0 0 0,5 2 1 0 0,1-2-62 0 0,0 0 0 0 0,0 0 0 0 0,1-1-1 0 0,-1 0 1 0 0,1 0 0 0 0,-1-1 0 0 0,10-1 0 0 0,-15 1 53 0 0,115-2-67 0 0,170-24 0 0 0,-280 24-60 0 0,34-7 494 0 0,-38 1 93 0 0,-14-4-304 0 0,7 7-150 0 0,1 1 1 0 0,-1-1-1 0 0,1 0 1 0 0,-1 0-1 0 0,2 0 1 0 0,-1 0-1 0 0,0 0 1 0 0,1 0-1 0 0,0-1 1 0 0,0 1-1 0 0,1 0 1 0 0,-1-1-1 0 0,1 1 1 0 0,0 0-1 0 0,2-11 1 0 0,-2 3-79 0 0,3-57-992 0 0,3 1 0 0 0,27-123-1 0 0,-32 190 986 0 0,0-1 0 0 0,0 1-1 0 0,-1 0 1 0 0,1-1 0 0 0,-1 1 0 0 0,0-1 0 0 0,0 1-1 0 0,1-1 1 0 0,-2 1 0 0 0,1-1 0 0 0,0 1 0 0 0,0-1-1 0 0,-1 1 1 0 0,0 0 0 0 0,1-1 0 0 0,-1 1 0 0 0,0 0-1 0 0,-1-3 1 0 0,0 4 23 0 0,0 0-1 0 0,0 0 0 0 0,0 0 1 0 0,0 0-1 0 0,0 0 1 0 0,0 0-1 0 0,0 1 1 0 0,0-1-1 0 0,0 1 0 0 0,0-1 1 0 0,0 1-1 0 0,0 0 1 0 0,0 0-1 0 0,0 0 1 0 0,-1 0-1 0 0,1 0 0 0 0,0 0 1 0 0,0 1-1 0 0,0-1 1 0 0,0 1-1 0 0,0 0 1 0 0,-2 0-1 0 0,-35 11 359 0 0,0 2 0 0 0,1 1-1 0 0,-67 38 1 0 0,65-31 577 0 0,-2-2-1 0 0,-68 24 1 0 0,90-43-453 0 0,15-11-1207 0 0,19-26-2622 0 0,-8 25 2289 0 0,6-13-1994 0 0,-3 12 1539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0:44.029"/>
    </inkml:context>
    <inkml:brush xml:id="br0">
      <inkml:brushProperty name="width" value="0.035" units="cm"/>
      <inkml:brushProperty name="height" value="0.035" units="cm"/>
      <inkml:brushProperty name="color" value="#FF0066"/>
    </inkml:brush>
  </inkml:definitions>
  <inkml:trace contextRef="#ctx0" brushRef="#br0">1039 1062 5785 0 0,'-102'16'771'0'0,"82"-15"-319"0"0,0 2-1 0 0,1 0 1 0 0,-1 1 0 0 0,1 1-1 0 0,0 0 1 0 0,0 2-1 0 0,-33 16 1 0 0,-317 206 3894 0 0,330-200-4034 0 0,1 1-1 0 0,2 1 0 0 0,1 3 1 0 0,-51 61-1 0 0,67-71-279 0 0,1 1-1 0 0,2 0 0 0 0,1 1 1 0 0,0 0-1 0 0,2 1 0 0 0,2 1 1 0 0,0 0-1 0 0,-11 50 0 0 0,19-59-309 0 0,1 1-1 0 0,2 0 0 0 0,0 0 1 0 0,0 0-1 0 0,2-1 1 0 0,1 1-1 0 0,0 0 1 0 0,1-1-1 0 0,1 0 0 0 0,1 0 1 0 0,1 0-1 0 0,1-1 1 0 0,0 0-1 0 0,1 0 0 0 0,1-1 1 0 0,1 0-1 0 0,13 16 1 0 0,-18-28 169 0 0,1 1 0 0 0,-1-1 0 0 0,1 0 0 0 0,0-1 0 0 0,0 0 0 0 0,0 0 0 0 0,0-1 0 0 0,1 1 0 0 0,0-1 0 0 0,0-1 0 0 0,-1 0 0 0 0,1 0 0 0 0,1-1 0 0 0,-1 1 0 0 0,15-1 0 0 0,11-2 201 0 0,-1 0 0 0 0,54-11 0 0 0,-33 4 38 0 0,238-31 951 0 0,469-40-267 0 0,-526 81 64 0 0,358 49-1 0 0,-586-51-770 0 0,0 1-1 0 0,0 0 1 0 0,1 1-1 0 0,-1 0 0 0 0,0 0 1 0 0,0 0-1 0 0,-1 1 1 0 0,13 6-1 0 0,-18-8-34 0 0,0 0 1 0 0,0 0-1 0 0,0 0 0 0 0,0 0 0 0 0,0 0 0 0 0,0 0 1 0 0,0 0-1 0 0,0 1 0 0 0,0-1 0 0 0,-1 0 0 0 0,1 1 1 0 0,0-1-1 0 0,-1 0 0 0 0,1 1 0 0 0,-1-1 0 0 0,1 0 1 0 0,-1 1-1 0 0,0 2 0 0 0,0-1 39 0 0,0 0-1 0 0,-1 0 1 0 0,1 1-1 0 0,-1-1 1 0 0,0 0 0 0 0,0 0-1 0 0,0-1 1 0 0,0 1-1 0 0,-1 0 1 0 0,1 0 0 0 0,-1 0-1 0 0,-2 2 1 0 0,-3 6 250 0 0,-15 23 34 0 0,22-32-367 0 0,-1-1 0 0 0,-1 0 0 0 0,1 1 0 0 0,0-1 0 0 0,0 0 0 0 0,0 1 0 0 0,-1-1 0 0 0,1 0 0 0 0,-1 0 0 0 0,1 0 0 0 0,-1 0 0 0 0,1-1 0 0 0,-1 1 0 0 0,1 0 0 0 0,-1 0 0 0 0,-3 0 0 0 0,6-43 68 0 0,127-865 609 0 0,100-74-212 0 0,-201 879-505 0 0,-1-26-512 0 0,-18 80-467 0 0,21-67 0 0 0,-28 112 743 0 0,-2 3 167 0 0,1-1 0 0 0,0 1 0 0 0,0 0 0 0 0,0-1 0 0 0,0 1 0 0 0,0-1 0 0 0,0 1 0 0 0,0 0 0 0 0,0-1 0 0 0,0 1 0 0 0,0-1 0 0 0,0 1 0 0 0,0 0 0 0 0,1-1 1 0 0,-1 1-1 0 0,0 0 0 0 0,0-1 0 0 0,0 1 0 0 0,0 0 0 0 0,1-1 0 0 0,-1 1 0 0 0,0 0 0 0 0,0-1 0 0 0,1 1 0 0 0,-1 0 0 0 0,0 0 0 0 0,0-1 0 0 0,1 1 0 0 0,-1 0 0 0 0,0 0 0 0 0,1-1 0 0 0,-1 1 0 0 0,0 0 0 0 0,1 0 1 0 0,-1 0-1 0 0,0 0 0 0 0,1 0 0 0 0,-1-1 0 0 0,1 1 0 0 0,-1 0 0 0 0,0 0 0 0 0,1 0 0 0 0,-1 0 0 0 0,0 0 0 0 0,1 0 0 0 0,-1 0 0 0 0,1 0 0 0 0,-1 1 0 0 0,0-1 0 0 0,1 0 0 0 0,-1 0 0 0 0,1 0 0 0 0,3 4-1382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34.487"/>
    </inkml:context>
    <inkml:brush xml:id="br0">
      <inkml:brushProperty name="width" value="0.035" units="cm"/>
      <inkml:brushProperty name="height" value="0.035" units="cm"/>
      <inkml:brushProperty name="color" value="#FF0066"/>
    </inkml:brush>
  </inkml:definitions>
  <inkml:trace contextRef="#ctx0" brushRef="#br0">30 184 5785 0 0,'-12'-10'1709'0'0,"1"1"2485"0"0,10 9-4089 0 0,1 0 0 0 0,0 0-1 0 0,0 0 1 0 0,0-1 0 0 0,0 1 0 0 0,0 0 0 0 0,0 0 0 0 0,-1 0-1 0 0,1 0 1 0 0,0 0 0 0 0,0 0 0 0 0,0 0 0 0 0,0 0 0 0 0,0 0-1 0 0,-1 0 1 0 0,1 0 0 0 0,0 0 0 0 0,0 0 0 0 0,0 0 0 0 0,0 0 0 0 0,-1 0-1 0 0,1 0 1 0 0,0 0 0 0 0,0 0 0 0 0,0 0 0 0 0,0 0 0 0 0,0 0-1 0 0,-1 0 1 0 0,1 1 0 0 0,0-1 0 0 0,0 0 0 0 0,0 0 0 0 0,0 0 0 0 0,0 0-1 0 0,0 0 1 0 0,0 0 0 0 0,-1 0 0 0 0,1 1 0 0 0,0-1 0 0 0,0 0-1 0 0,0 0 1 0 0,0 0 0 0 0,0 0 0 0 0,0 0 0 0 0,0 1 0 0 0,0-1 0 0 0,0 0-1 0 0,0 0 1 0 0,0 0 0 0 0,0 0 0 0 0,0 0 0 0 0,0 1 0 0 0,0-1-1 0 0,0 0 1 0 0,0 0 0 0 0,0 0 0 0 0,0 0 0 0 0,0 0 0 0 0,0 1 0 0 0,0 12 47 0 0,1 1 1 0 0,1-1-1 0 0,6 25 1 0 0,-5-22-115 0 0,0-1 1 0 0,0 1-1 0 0,0 28 1 0 0,-13 48-24 0 0,6-69-15 0 0,1-1-1 0 0,1 0 1 0 0,2 1 0 0 0,0-1 0 0 0,1 1-1 0 0,6 38 1 0 0,-7-60-2 0 0,0 1-1 0 0,1 0 1 0 0,-1-1-1 0 0,0 1 1 0 0,1-1-1 0 0,-1 1 1 0 0,0-1-1 0 0,1 0 1 0 0,0 1-1 0 0,-1-1 1 0 0,1 1-1 0 0,0-1 1 0 0,0 0-1 0 0,0 0 1 0 0,0 1-1 0 0,0-1 1 0 0,0 0-1 0 0,0 0 1 0 0,0 0 0 0 0,0 0-1 0 0,1 0 1 0 0,-1 0-1 0 0,0-1 1 0 0,1 1-1 0 0,-1 0 1 0 0,0-1-1 0 0,1 1 1 0 0,-1-1-1 0 0,1 1 1 0 0,-1-1-1 0 0,1 1 1 0 0,-1-1-1 0 0,1 0 1 0 0,-1 0-1 0 0,1 0 1 0 0,-1 0 0 0 0,4-1-1 0 0,3-1-21 0 0,0-1-1 0 0,0-1 1 0 0,-1 1 0 0 0,0-2-1 0 0,1 1 1 0 0,7-7 0 0 0,-8 6 10 0 0,0 1 1 0 0,0-1 0 0 0,0 1 0 0 0,0 0-1 0 0,11-3 1 0 0,7 4-246 0 0,1 0 0 0 0,-1 2 0 0 0,0 0 1 0 0,39 5-1 0 0,35 0-359 0 0,28-10 794 0 0,-130 3-27 0 0,0 0 1 0 0,0 0-1 0 0,0 0 1 0 0,1 0-1 0 0,-1-1 1 0 0,1 1 0 0 0,0-1-1 0 0,0 0 1 0 0,1 1-1 0 0,-1-1 1 0 0,1 0-1 0 0,-2-5 1 0 0,3 2-165 0 0,0-1 0 0 0,1 1 0 0 0,0 0-1 0 0,0 0 1 0 0,1 0 0 0 0,0 0 0 0 0,0 0 0 0 0,1 0 0 0 0,-1 0 0 0 0,1 0 0 0 0,6-8 0 0 0,12-34-60 0 0,-10 1-95 0 0,-1 0 0 0 0,-3-1 0 0 0,2-93 0 0 0,-9 139 145 0 0,-1 0 1 0 0,1 0-1 0 0,-1 0 0 0 0,0 0 1 0 0,-1 0-1 0 0,1 0 0 0 0,0 1 1 0 0,-1-1-1 0 0,1 0 1 0 0,-1 1-1 0 0,0-1 0 0 0,0 1 1 0 0,0-1-1 0 0,0 1 1 0 0,0 0-1 0 0,-1 0 0 0 0,1 0 1 0 0,-1 0-1 0 0,1 1 0 0 0,-1-1 1 0 0,0 1-1 0 0,1-1 1 0 0,-1 1-1 0 0,0 0 0 0 0,-4-1 1 0 0,-13-5-249 0 0,1 1 1 0 0,-35-6 0 0 0,38 9 232 0 0,-26-6 192 0 0,0 2 1 0 0,-1 1-1 0 0,0 3 0 0 0,1 1 0 0 0,-1 3 0 0 0,0 1 0 0 0,-62 11 0 0 0,66 4 63 0 0,39-17-235 0 0,-1 0-1 0 0,1 0 0 0 0,-1 1 1 0 0,1-1-1 0 0,-1 1 0 0 0,1-1 0 0 0,-1 0 1 0 0,1 1-1 0 0,0-1 0 0 0,-1 1 1 0 0,1-1-1 0 0,0 1 0 0 0,-1-1 1 0 0,1 1-1 0 0,0-1 0 0 0,0 1 1 0 0,-1 0-1 0 0,1-1 0 0 0,0 1 0 0 0,0-1 1 0 0,0 1-1 0 0,0-1 0 0 0,0 2 1 0 0,0-1-83 0 0,1 0 0 0 0,0 0 0 0 0,-1 0 0 0 0,1 0 1 0 0,-1-1-1 0 0,1 1 0 0 0,0 0 0 0 0,0 0 0 0 0,0-1 0 0 0,-1 1 0 0 0,1 0 1 0 0,0-1-1 0 0,0 1 0 0 0,0-1 0 0 0,0 1 0 0 0,0-1 0 0 0,0 0 1 0 0,0 1-1 0 0,1-1 0 0 0,12 5-5377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7:54.074"/>
    </inkml:context>
    <inkml:brush xml:id="br0">
      <inkml:brushProperty name="width" value="0.035" units="cm"/>
      <inkml:brushProperty name="height" value="0.035" units="cm"/>
      <inkml:brushProperty name="color" value="#FF0066"/>
    </inkml:brush>
  </inkml:definitions>
  <inkml:trace contextRef="#ctx0" brushRef="#br0">75 194 7458 0 0,'-11'-11'707'0'0,"-7"-12"-1476"0"0,19 22 676 0 0,-1 0 1 0 0,0 0-1 0 0,0 0 1 0 0,0 1-1 0 0,1-1 1 0 0,-1 0-1 0 0,0 0 1 0 0,1 0-1 0 0,-1 0 1 0 0,0 1-1 0 0,1-1 1 0 0,-1 0-1 0 0,1 0 1 0 0,0 1-1 0 0,-1-1 1 0 0,1 1-1 0 0,-1-1 1 0 0,1 0 0 0 0,0 1-1 0 0,0-1 1 0 0,-1 1-1 0 0,1-1 1 0 0,0 1-1 0 0,0 0 1 0 0,0-1-1 0 0,-1 1 1 0 0,1 0-1 0 0,0-1 1 0 0,0 1-1 0 0,0 0 1 0 0,0 0-1 0 0,1 0 1 0 0,22-7-164 0 0,1 1 1 0 0,0 1-1 0 0,0 2 1 0 0,0 0 0 0 0,25 1 487 0 0,-52 7 4217 0 0,-6 3-3102 0 0,-6 7-1292 0 0,6 3 63 0 0,0 0 0 0 0,1 1 0 0 0,1-1 0 0 0,1 1 0 0 0,0 1 0 0 0,1-1 0 0 0,2 1 0 0 0,0-1 0 0 0,1 1 0 0 0,2 36 0 0 0,2 26-141 0 0,-14 145 1 0 0,-31 82 389 0 0,7-60-79 0 0,23-80 1155 0 0,21 327 0 0 0,-5-421-1328 0 0,1 48 92 0 0,-5-1 1 0 0,-6 1-1 0 0,-38 221 1 0 0,29-267 183 0 0,3 1 1 0 0,3 0 0 0 0,4 0 0 0 0,7 104 0 0 0,-2-174-379 0 0,1 1 0 0 0,0-1 1 0 0,0 1-1 0 0,1-1 0 0 0,0 1 1 0 0,1-1-1 0 0,0 0 0 0 0,0 0 0 0 0,6 9 1 0 0,-7-14-40 0 0,0 0 0 0 0,1 0 0 0 0,-1 0 1 0 0,1 0-1 0 0,0-1 0 0 0,0 1 0 0 0,0-1 0 0 0,0 0 1 0 0,0 0-1 0 0,0 0 0 0 0,1 0 0 0 0,-1 0 0 0 0,1-1 1 0 0,0 1-1 0 0,-1-1 0 0 0,1 0 0 0 0,0 0 0 0 0,0-1 1 0 0,-1 1-1 0 0,1-1 0 0 0,0 0 0 0 0,5 0 1 0 0,50-4 12 0 0,0-3 1 0 0,0-2 0 0 0,95-28-1 0 0,-84 18-242 0 0,145-18 0 0 0,-193 35 148 0 0,1 1 1 0 0,0 1 0 0 0,-1 1 0 0 0,1 2-1 0 0,-1 0 1 0 0,0 1 0 0 0,0 1 0 0 0,0 1 0 0 0,0 1-1 0 0,33 16 1 0 0,-16-3 243 0 0,-19-9 137 0 0,1 0 1 0 0,41 14-1 0 0,-62-25-268 0 0,0 0-1 0 0,1 0 1 0 0,-1 0-1 0 0,0 0 0 0 0,1 1 1 0 0,-1-1-1 0 0,0 0 1 0 0,1 0-1 0 0,-1 0 1 0 0,0 0-1 0 0,1 0 0 0 0,-1 0 1 0 0,0 0-1 0 0,1 0 1 0 0,-1 0-1 0 0,0 0 1 0 0,1 0-1 0 0,-1-1 0 0 0,0 1 1 0 0,0 0-1 0 0,1 0 1 0 0,-1 0-1 0 0,0 0 1 0 0,1 0-1 0 0,-1 0 0 0 0,0-1 1 0 0,0 1-1 0 0,1 0 1 0 0,-1 0-1 0 0,0-1 1 0 0,0 1-1 0 0,1 0 0 0 0,-1 0 1 0 0,0-1-1 0 0,0 1 1 0 0,0 0-1 0 0,1-1 0 0 0,-2-16 486 0 0,-18-29 577 0 0,12 30-875 0 0,-5-22-237 0 0,0-1 0 0 0,3 0 0 0 0,-8-62-1 0 0,3-121-336 0 0,11 131 221 0 0,-20-118 1 0 0,0 85 308 0 0,-5-17 432 0 0,-13-188 1 0 0,28 118-1197 0 0,-60-319 0 0 0,63 480 746 0 0,2 0-1 0 0,-2-80 0 0 0,10 103-150 0 0,1 0 0 0 0,2 0 1 0 0,1 1-1 0 0,1-1 0 0 0,1 1 0 0 0,15-41 0 0 0,130-288-3643 0 0,-149 347 3694 0 0,0 0-1 0 0,0 0 1 0 0,0-1 0 0 0,-1 1 0 0 0,-1-1-1 0 0,1 1 1 0 0,-1 0 0 0 0,-1-1 0 0 0,1 1-1 0 0,-2-1 1 0 0,1 1 0 0 0,-1 0 0 0 0,0 0-1 0 0,-1 0 1 0 0,0 0 0 0 0,0 0 0 0 0,0 0-1 0 0,-1 1 1 0 0,-1 0 0 0 0,1-1 0 0 0,-1 2 0 0 0,0-1-1 0 0,-10-10 1 0 0,5 6 37 0 0,-1 1-1 0 0,0 0 1 0 0,-1 0-1 0 0,0 1 1 0 0,0 0-1 0 0,-1 1 1 0 0,0 1-1 0 0,0 0 1 0 0,-1 0 0 0 0,0 2-1 0 0,0 0 1 0 0,-23-6-1 0 0,-168-28 1223 0 0,152 31-1305 0 0,1 2 1 0 0,-1 3 0 0 0,-83 4-1 0 0,123 6-1207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7:56.047"/>
    </inkml:context>
    <inkml:brush xml:id="br0">
      <inkml:brushProperty name="width" value="0.035" units="cm"/>
      <inkml:brushProperty name="height" value="0.035" units="cm"/>
      <inkml:brushProperty name="color" value="#FF0066"/>
    </inkml:brush>
  </inkml:definitions>
  <inkml:trace contextRef="#ctx0" brushRef="#br0">0 298 3081 0 0,'41'-19'617'0'0,"-8"2"325"0"0,60-41 1 0 0,-67 40-221 0 0,-25 19-590 0 0,0-1 0 0 0,0 1 0 0 0,0 0 0 0 0,-1-1 0 0 0,1 1 0 0 0,0 0 0 0 0,-1-1 0 0 0,1 1 0 0 0,-1 0 0 0 0,1 0 0 0 0,-1 0 0 0 0,1 0 0 0 0,-1-1 0 0 0,0 1 0 0 0,1 0 0 0 0,-1 0 0 0 0,0 0 0 0 0,1 0 0 0 0,-1 0 0 0 0,0 0 0 0 0,0 0-1 0 0,0 0 1 0 0,0 0 0 0 0,0 0 0 0 0,0 0 0 0 0,0 0 0 0 0,-1 1 0 0 0,4 35-119 0 0,-1 12 582 0 0,3-1-1 0 0,18 84 1 0 0,-15-95-13 0 0,8 62 137 0 0,7 166 0 0 0,-22 103-562 0 0,-2-308-120 0 0,-8 89-6 0 0,-41 220-1 0 0,-6 47 1655 0 0,57-360-1563 0 0,1 0 0 0 0,3 0 1 0 0,3-1-1 0 0,19 71 0 0 0,-2 1-479 0 0,1 77 469 0 0,-5-25 221 0 0,10-22 860 0 0,-27-134-1103 0 0,1-4-515 0 0,-3-17 368 0 0,0-1 0 0 0,0 1 0 0 0,0-1-1 0 0,0 0 1 0 0,0 1 0 0 0,0-1 0 0 0,0 0-1 0 0,0 0 1 0 0,0-1 0 0 0,1 1 0 0 0,2 0 0 0 0,172 31-466 0 0,-170-31 511 0 0,0 0 0 0 0,0 0 0 0 0,0 0 1 0 0,0-1-1 0 0,0 0 0 0 0,0-1 0 0 0,0 0 0 0 0,11-2 1 0 0,63-20 291 0 0,-36 9-242 0 0,-25 10-114 0 0,0 0 0 0 0,0 2-1 0 0,1 0 1 0 0,-1 1 0 0 0,1 1 0 0 0,-1 1 0 0 0,30 5 0 0 0,140 41-1150 0 0,-128-30 1355 0 0,-61-16-105 0 0,0-1 1 0 0,0 1-1 0 0,0-1 1 0 0,0 1-1 0 0,0-1 0 0 0,1 0 1 0 0,-1 1-1 0 0,0-1 0 0 0,0 0 1 0 0,0 0-1 0 0,0 0 0 0 0,1 0 1 0 0,-1 0-1 0 0,0 0 0 0 0,0 0 1 0 0,0 0-1 0 0,0-1 0 0 0,1 1 1 0 0,-1 0-1 0 0,0-1 0 0 0,0 1 1 0 0,0-1-1 0 0,0 1 0 0 0,0-1 1 0 0,0 1-1 0 0,0-1 1 0 0,0 0-1 0 0,0 1 0 0 0,0-1 1 0 0,-1 0-1 0 0,1 0 0 0 0,0 0 1 0 0,0-1-1 0 0,1-2 111 0 0,-2 0-1 0 0,1 0 1 0 0,0 0-1 0 0,-1 0 1 0 0,0 0 0 0 0,0 0-1 0 0,0 0 1 0 0,-1-5-1 0 0,0-12 60 0 0,-12-173-242 0 0,-1 18 8 0 0,13-47-147 0 0,-4-110-443 0 0,-1 239 448 0 0,-27-144 0 0 0,9 126 171 0 0,-50-308 314 0 0,63 46-47 0 0,13 267-63 0 0,-5-1-1 0 0,-29-193 1 0 0,14 229-1266 0 0,-32-81 1 0 0,12 42 583 0 0,36 98 537 0 0,-1 0 1 0 0,1 0-1 0 0,1-25 0 0 0,-6-37-824 0 0,6 71 691 0 0,0 0-1 0 0,0 0 0 0 0,-1 0 0 0 0,1 0 0 0 0,-1 1 1 0 0,0-1-1 0 0,1 0 0 0 0,-2 1 0 0 0,1 0 0 0 0,0-1 0 0 0,-1 1 1 0 0,1 0-1 0 0,-1 0 0 0 0,-6-5 0 0 0,6 7 70 0 0,-1-1-1 0 0,1 1 0 0 0,0-1 1 0 0,-1 1-1 0 0,1 0 0 0 0,-1 1 1 0 0,1-1-1 0 0,-1 1 0 0 0,1-1 1 0 0,-1 1-1 0 0,1 0 0 0 0,-1 0 1 0 0,1 0-1 0 0,-1 1 0 0 0,0 0 1 0 0,1-1-1 0 0,-7 3 1 0 0,-67 28-72 0 0,43-16-2 0 0,-12 2 115 0 0,-1-2 1 0 0,0-2-1 0 0,-73 11 0 0 0,100-22 216 0 0,0 0-1 0 0,0-2 1 0 0,0 0-1 0 0,0-1 1 0 0,0-1-1 0 0,1-1 1 0 0,-1-1-1 0 0,0 0 1 0 0,1-1-1 0 0,0-2 1 0 0,-26-11-1 0 0,42 16-277 0 0,0 1 1 0 0,0-1-1 0 0,1 1 0 0 0,-1-1 0 0 0,0 0 0 0 0,1 0 0 0 0,0 0 1 0 0,-1 0-1 0 0,1-1 0 0 0,0 1 0 0 0,0 0 0 0 0,0-1 0 0 0,0 0 1 0 0,1 1-1 0 0,-1-1 0 0 0,1 0 0 0 0,0 0 0 0 0,-2-5 1 0 0,2 4-175 0 0,1 0 1 0 0,0 0-1 0 0,-1 0 1 0 0,2 0-1 0 0,-1 0 1 0 0,0 0-1 0 0,1 0 1 0 0,0 0-1 0 0,0 0 1 0 0,0 0-1 0 0,0 0 1 0 0,1 0-1 0 0,0 1 1 0 0,3-7-1 0 0,10-15-3830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7:57.902"/>
    </inkml:context>
    <inkml:brush xml:id="br0">
      <inkml:brushProperty name="width" value="0.035" units="cm"/>
      <inkml:brushProperty name="height" value="0.035" units="cm"/>
      <inkml:brushProperty name="color" value="#FF0066"/>
    </inkml:brush>
  </inkml:definitions>
  <inkml:trace contextRef="#ctx0" brushRef="#br0">125 52 4001 0 0,'-12'-10'610'0'0,"12"9"-659"0"0,0 1 1 0 0,-1-1-1 0 0,1 1 1 0 0,0 0-1 0 0,-1-1 0 0 0,1 1 1 0 0,0 0-1 0 0,-1-1 1 0 0,1 1-1 0 0,-1 0 0 0 0,1-1 1 0 0,0 1-1 0 0,-1 0 1 0 0,1 0-1 0 0,-1-1 0 0 0,1 1 1 0 0,-1 0-1 0 0,1 0 1 0 0,-1 0-1 0 0,1 0 0 0 0,-1 0 1 0 0,1 0-1 0 0,-1 0 1 0 0,1 0-1 0 0,-1 0 0 0 0,1 0 1 0 0,-1 0-1 0 0,1 0 1 0 0,-1 0-1 0 0,1 0 0 0 0,-1 0 1 0 0,1 0-1 0 0,-1 0 1 0 0,1 1-1 0 0,-1-1 0 0 0,1 0 1 0 0,0 0-1 0 0,-1 1 1 0 0,1-1-1 0 0,-1 0 0 0 0,1 1 1 0 0,0-1-1 0 0,-1 0 1 0 0,1 1-1 0 0,0-1 1 0 0,-1 0-1 0 0,1 1 0 0 0,0-1 1 0 0,-1 1-1 0 0,1-1 1 0 0,0 1-1 0 0,0 0 0 0 0,-5 3-235 0 0,-1 1 665 0 0,1 1 0 0 0,0 0 0 0 0,0 0 1 0 0,0 1-1 0 0,1-1 0 0 0,0 1 0 0 0,0 0 0 0 0,1 0 0 0 0,0 0 0 0 0,0 1 0 0 0,0-1 1 0 0,1 1-1 0 0,0-1 0 0 0,-1 14 0 0 0,0 12 326 0 0,1 1-1 0 0,3 39 1 0 0,-1-27-93 0 0,7 80 725 0 0,42 235-1 0 0,2 8-710 0 0,-48-240-473 0 0,-6 0 0 0 0,-28 183 1 0 0,15-182 290 0 0,4 0 1 0 0,8 167 0 0 0,11-244-236 0 0,2-1 0 0 0,28 93 1 0 0,7 39 148 0 0,-41-165-383 0 0,3 10-219 0 0,-2 1 0 0 0,-1 0 0 0 0,-2 57 1 0 0,-1-81 285 0 0,1-1 1 0 0,0 0 0 0 0,0 1 0 0 0,0-1 0 0 0,1 1 0 0 0,0-1-1 0 0,0 0 1 0 0,0 0 0 0 0,0 0 0 0 0,1 0 0 0 0,0 0 0 0 0,0-1 0 0 0,1 1-1 0 0,-1-1 1 0 0,1 0 0 0 0,0 0 0 0 0,0 0 0 0 0,0-1 0 0 0,0 1-1 0 0,6 2 1 0 0,-2 1-146 0 0,0-2 0 0 0,1 1 0 0 0,0-1 0 0 0,0 0 0 0 0,0-1 0 0 0,1 0-1 0 0,-1 0 1 0 0,1-1 0 0 0,0 0 0 0 0,12 1 0 0 0,-15-4 67 0 0,0-1-1 0 0,0 0 1 0 0,0 0 0 0 0,1 0 0 0 0,-2-1-1 0 0,1 0 1 0 0,0 0 0 0 0,0-1 0 0 0,-1 0-1 0 0,1 0 1 0 0,8-6 0 0 0,3-1-26 0 0,-13 10 74 0 0,-1-1 0 0 0,1 0 0 0 0,-1 1 0 0 0,1 0 0 0 0,0 0 0 0 0,0 0 0 0 0,-1 0 1 0 0,1 1-1 0 0,-1 0 0 0 0,1 0 0 0 0,0 0 0 0 0,-1 0 0 0 0,0 1 0 0 0,1 0 0 0 0,-1 0 0 0 0,0 0 0 0 0,4 3 0 0 0,-1-1-155 0 0,0-1 0 0 0,1 0 1 0 0,-1-1-1 0 0,0 0 0 0 0,13 3 0 0 0,13-6 73 0 0,0-2-1 0 0,0-1 1 0 0,0-1 0 0 0,-1-2 0 0 0,56-19-1 0 0,-1 1 39 0 0,-68 20 30 0 0,0 2 0 0 0,1 0 0 0 0,31-1 0 0 0,-51 0 95 0 0,0 0 0 0 0,0 1 1 0 0,0-1-1 0 0,0 0 0 0 0,0 1 1 0 0,-1-1-1 0 0,0 0 0 0 0,-1-3 0 0 0,2 6-120 0 0,-3-9-57 0 0,-1 1 0 0 0,0-1 0 0 0,-1 0 0 0 0,1 1 0 0 0,-12-15 0 0 0,12 18 72 0 0,-1-1 0 0 0,1 0 0 0 0,0 0 0 0 0,1 0 0 0 0,0 0 0 0 0,0 0 0 0 0,0-1 0 0 0,1 1 0 0 0,-3-15 0 0 0,4-24 83 0 0,1 1 1 0 0,8-54-1 0 0,0-27-42 0 0,-24-715-349 0 0,7 538 976 0 0,-20-248 815 0 0,14 329-1609 0 0,-6-41-40 0 0,18 242 277 0 0,-1 0 1 0 0,-1 0-1 0 0,0 1 0 0 0,-2 0 0 0 0,0 0 0 0 0,-2 1 0 0 0,0 0 0 0 0,-1 0 0 0 0,0 1 0 0 0,-22-27 1 0 0,30 41-188 0 0,-1 0 0 0 0,1 0 0 0 0,-1 1 1 0 0,0-1-1 0 0,0 1 0 0 0,0 0 1 0 0,-1 0-1 0 0,1 0 0 0 0,-1 0 1 0 0,1 1-1 0 0,-1-1 0 0 0,0 1 0 0 0,0 0 1 0 0,0 0-1 0 0,0 0 0 0 0,-1 1 1 0 0,1-1-1 0 0,0 1 0 0 0,-1 0 1 0 0,1 1-1 0 0,-1-1 0 0 0,-6 1 0 0 0,-61-5 424 0 0,-1 4 0 0 0,1 3-1 0 0,0 3 1 0 0,0 4 0 0 0,-72 17-1 0 0,-29 26 135 0 0,173-51-513 0 0,-1-1-1 0 0,0 1 0 0 0,0-1 0 0 0,0 0 0 0 0,0 0 1 0 0,0 0-1 0 0,-1 1 0 0 0,1-1 0 0 0,0 0 1 0 0,0 0-1 0 0,0 0 0 0 0,0 0 0 0 0,0-1 0 0 0,0 1 1 0 0,0 0-1 0 0,0 0 0 0 0,0-1 0 0 0,0 1 1 0 0,0 0-1 0 0,0-1 0 0 0,0 1 0 0 0,1-1 0 0 0,-1 1 1 0 0,0-1-1 0 0,0 0 0 0 0,0 1 0 0 0,0-1 0 0 0,1 0 1 0 0,-1 0-1 0 0,0 1 0 0 0,1-1 0 0 0,-1 0 1 0 0,1 0-1 0 0,-1 0 0 0 0,1 0 0 0 0,-1 0 0 0 0,1 0 1 0 0,-1 0-1 0 0,1 0 0 0 0,0 0 0 0 0,0 0 1 0 0,0 0-1 0 0,-1 0 0 0 0,1 0 0 0 0,0 0 0 0 0,0 0 1 0 0,0 0-1 0 0,0 0 0 0 0,1 0 0 0 0,-1 0 0 0 0,0 0 1 0 0,0 0-1 0 0,1-2 0 0 0,2-6-1007 0 0,-1 0-1 0 0,1 0 0 0 0,1 0 1 0 0,6-13-1 0 0,9-12-3175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7:59.644"/>
    </inkml:context>
    <inkml:brush xml:id="br0">
      <inkml:brushProperty name="width" value="0.035" units="cm"/>
      <inkml:brushProperty name="height" value="0.035" units="cm"/>
      <inkml:brushProperty name="color" value="#FF0066"/>
    </inkml:brush>
  </inkml:definitions>
  <inkml:trace contextRef="#ctx0" brushRef="#br0">325 467 7458 0 0,'-54'-45'712'0'0,"45"39"-2871"0"0,10 16-886 0 0,1 9 2215 0 0,-4 13 2061 0 0,-2-1 0 0 0,0 1 0 0 0,-18 56 0 0 0,11-47 307 0 0,-8 61 1 0 0,11 43 311 0 0,21 272 0 0 0,1-9-1576 0 0,-23-210 189 0 0,-9 0 1 0 0,-9-1-1 0 0,-54 199 1 0 0,-2-18 303 0 0,82-371-713 0 0,0-1 0 0 0,0 0 0 0 0,1 1 1 0 0,0-1-1 0 0,0 1 0 0 0,0-1 1 0 0,1 0-1 0 0,0 1 0 0 0,0-1 1 0 0,0 0-1 0 0,1 0 0 0 0,0 1 0 0 0,1-1 1 0 0,-1-1-1 0 0,1 1 0 0 0,0 0 1 0 0,0-1-1 0 0,1 1 0 0 0,-1-1 1 0 0,1 0-1 0 0,1 0 0 0 0,-1-1 0 0 0,1 1 1 0 0,-1-1-1 0 0,1 0 0 0 0,1 0 1 0 0,9 6-1 0 0,-12-8-74 0 0,0 1 0 0 0,0 0 1 0 0,0 0-1 0 0,0 0 0 0 0,-1 0 0 0 0,1 0 1 0 0,-1 0-1 0 0,0 1 0 0 0,0 0 0 0 0,0-1 0 0 0,0 1 1 0 0,-1 0-1 0 0,3 7 0 0 0,13 27-111 0 0,-15-37 123 0 0,-1 0 1 0 0,1 0-1 0 0,-1 0 1 0 0,1 0-1 0 0,0 0 1 0 0,-1-1-1 0 0,1 1 1 0 0,0 0-1 0 0,-1-1 1 0 0,1 1-1 0 0,0-1 0 0 0,0 0 1 0 0,0 1-1 0 0,-1-1 1 0 0,1 0-1 0 0,0 0 1 0 0,0 0-1 0 0,0-1 1 0 0,0 1-1 0 0,-1 0 1 0 0,3-1-1 0 0,43-11-186 0 0,-41 10 191 0 0,50-14-196 0 0,2 2 0 0 0,-1 3 0 0 0,1 3 0 0 0,1 2 0 0 0,-1 2-1 0 0,1 3 1 0 0,0 3 0 0 0,-1 2 0 0 0,96 20 0 0 0,-145-22 143 0 0,51 10-699 0 0,64 5 1 0 0,-105-16 754 0 0,0 0-1 0 0,0-1 0 0 0,-1-1 1 0 0,1-1-1 0 0,0-1 1 0 0,-1-1-1 0 0,34-10 0 0 0,-50 13 10 0 0,1 0 0 0 0,-1 0 0 0 0,0 0 0 0 0,0-1 0 0 0,0 1 0 0 0,0-1 0 0 0,0 1 0 0 0,0-1 0 0 0,0 0 0 0 0,0 0 0 0 0,-1 0 0 0 0,1 0 0 0 0,-1 0 0 0 0,1 0 0 0 0,-1 0 0 0 0,0 0 0 0 0,0-1 0 0 0,0 1 0 0 0,0 0 0 0 0,0-1 0 0 0,-1 1 0 0 0,1-1 0 0 0,-1 1 0 0 0,1-1 0 0 0,-1 1 0 0 0,0-1 0 0 0,0 1 0 0 0,0-1 0 0 0,0 1 0 0 0,-1-5 0 0 0,-2-10 77 0 0,-1 1 0 0 0,0 0-1 0 0,-12-29 1 0 0,3 5-17 0 0,-35-184 275 0 0,43 186-252 0 0,1 0 0 0 0,2 0 0 0 0,7-77 0 0 0,31-403-770 0 0,-37 429 766 0 0,-4 0-1 0 0,-4 0 1 0 0,-36-158-1 0 0,18 135 427 0 0,4 0 0 0 0,6-1 0 0 0,4-1 0 0 0,4-214 0 0 0,11 290-497 0 0,3-38 143 0 0,-4 0 0 0 0,-13-120-1 0 0,8 172-130 0 0,-1-1 0 0 0,-1 1 0 0 0,-1 0 0 0 0,-1 1-1 0 0,-1 0 1 0 0,-1 0 0 0 0,-1 1 0 0 0,0 0 0 0 0,-2 1-1 0 0,-1 0 1 0 0,-1 1 0 0 0,-17-19 0 0 0,13 19-3 0 0,-1 2 0 0 0,0 0 0 0 0,-1 1 0 0 0,-1 1 1 0 0,-45-25-1 0 0,53 34-15 0 0,0 1 0 0 0,0 0 1 0 0,-1 1-1 0 0,0 0 1 0 0,0 1-1 0 0,0 1 0 0 0,0 0 1 0 0,0 1-1 0 0,-1 1 1 0 0,1 0-1 0 0,-29 3 0 0 0,39-1-20 0 0,0 1-1 0 0,0-1 1 0 0,0 1 0 0 0,0 0-1 0 0,0 0 1 0 0,0 1-1 0 0,0-1 1 0 0,0 1-1 0 0,1 0 1 0 0,0 1 0 0 0,0-1-1 0 0,0 1 1 0 0,-7 7-1 0 0,-4 7-239 0 0,-25 39-1 0 0,15-20 139 0 0,12-19 55 0 0,-5 7 21 0 0,-1 0-1 0 0,-1-2 1 0 0,-37 35 0 0 0,48-51 36 0 0,1-1 0 0 0,-1 0 0 0 0,0 0 0 0 0,0-1-1 0 0,-1 0 1 0 0,0-1 0 0 0,0 0 0 0 0,0 0 0 0 0,0-1 0 0 0,0-1 0 0 0,-1 0 0 0 0,1 0 0 0 0,-1-1 0 0 0,-15 0 0 0 0,25-1-20 0 0,-8 1-50 0 0,1-1 0 0 0,-1 0 0 0 0,1 0 1 0 0,-1-1-1 0 0,1 0 0 0 0,-1-1 0 0 0,1 0 0 0 0,0 0 1 0 0,0 0-1 0 0,0-1 0 0 0,0-1 0 0 0,-8-4 0 0 0,11-4-1554 0 0,5 5 335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4.219"/>
    </inkml:context>
    <inkml:brush xml:id="br0">
      <inkml:brushProperty name="width" value="0.035" units="cm"/>
      <inkml:brushProperty name="height" value="0.035" units="cm"/>
      <inkml:brushProperty name="color" value="#FF0066"/>
    </inkml:brush>
  </inkml:definitions>
  <inkml:trace contextRef="#ctx0" brushRef="#br0">1 532 3081 0 0,'66'0'213'0'0,"248"4"4189"0"0,225 0 2439 0 0,2-26-4169 0 0,101-36-1649 0 0,-4-33-528 0 0,-608 87-474 0 0,761-164 453 0 0,17-2-255 0 0,-729 158-383 0 0,1 3 0 0 0,-1 4 0 0 0,154 9 0 0 0,-223-3-12 0 0,0 1-1 0 0,0 0 1 0 0,0 0-1 0 0,-1 1 1 0 0,1 0-1 0 0,0 1 0 0 0,-1 0 1 0 0,0 1-1 0 0,0 0 1 0 0,15 10-1 0 0,-19-10-211 0 0,0 0-1 0 0,0-1 1 0 0,0 2-1 0 0,-1-1 1 0 0,1 1-1 0 0,-1-1 0 0 0,-1 1 1 0 0,1 0-1 0 0,-1 1 1 0 0,4 8-1 0 0,0 12-4370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4.607"/>
    </inkml:context>
    <inkml:brush xml:id="br0">
      <inkml:brushProperty name="width" value="0.035" units="cm"/>
      <inkml:brushProperty name="height" value="0.035" units="cm"/>
      <inkml:brushProperty name="color" value="#FF0066"/>
    </inkml:brush>
  </inkml:definitions>
  <inkml:trace contextRef="#ctx0" brushRef="#br0">232 342 1152 0 0,'6'-32'-209'0'0,"-4"28"689"0"0,0 0 0 0 0,0 0 0 0 0,0 1 0 0 0,1-1 0 0 0,-1 0 0 0 0,1 1 0 0 0,0-1 0 0 0,4-2 0 0 0,5-4 1338 0 0,0 1 1 0 0,1 0-1 0 0,18-9 0 0 0,-7 5-2646 0 0,31-19 331 0 0,3 2 1 0 0,0 2-1 0 0,2 4 0 0 0,0 1 1 0 0,2 4-1 0 0,0 2 0 0 0,1 3 1 0 0,1 3-1 0 0,98-6 0 0 0,69 18 1223 0 0,-184 2 342 0 0,-1 2 1 0 0,89 22 0 0 0,-129-25-921 0 0,0-1 0 0 0,0 1 0 0 0,0 0 0 0 0,-1 1 0 0 0,1-1 0 0 0,-1 1 0 0 0,9 6 0 0 0,-13-8-129 0 0,0 0-1 0 0,0 1 0 0 0,0-1 1 0 0,0 0-1 0 0,0 1 0 0 0,0-1 1 0 0,-1 1-1 0 0,1-1 0 0 0,0 1 1 0 0,-1-1-1 0 0,0 1 0 0 0,1 0 1 0 0,-1-1-1 0 0,0 1 1 0 0,0-1-1 0 0,1 1 0 0 0,-1 0 1 0 0,-1-1-1 0 0,1 1 0 0 0,0 0 1 0 0,0-1-1 0 0,-1 1 0 0 0,1-1 1 0 0,0 1-1 0 0,-1 0 0 0 0,0-1 1 0 0,1 1-1 0 0,-1-1 0 0 0,0 1 1 0 0,0-1-1 0 0,0 0 0 0 0,-2 3 1 0 0,-14 19 23 0 0,-2 0 0 0 0,0-1 1 0 0,-2 0-1 0 0,0-2 0 0 0,-1-1 1 0 0,-33 23-1 0 0,34-26 0 0 0,-347 225 206 0 0,103-75-90 0 0,215-131-18 0 0,-590 442 2580 0 0,628-467-2969 0 0,-20 20 1228 0 0,21-7-5483 0 0,12-17-764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7.019"/>
    </inkml:context>
    <inkml:brush xml:id="br0">
      <inkml:brushProperty name="width" value="0.035" units="cm"/>
      <inkml:brushProperty name="height" value="0.035" units="cm"/>
      <inkml:brushProperty name="color" value="#FF0066"/>
    </inkml:brush>
  </inkml:definitions>
  <inkml:trace contextRef="#ctx0" brushRef="#br0">531 0 1352 0 0,'-10'4'291'0'0,"0"1"0"0"0,1 0 0 0 0,0 0 0 0 0,0 1 0 0 0,0 0 0 0 0,1 0-1 0 0,0 1 1 0 0,0 0 0 0 0,0 0 0 0 0,1 1 0 0 0,-11 15 0 0 0,4-3 153 0 0,2 0-1 0 0,0 1 1 0 0,1 0 0 0 0,-10 26 0 0 0,13-19-355 0 0,1 0 0 0 0,2 1 0 0 0,0-1 1 0 0,-1 52-1 0 0,1-7-75 0 0,-31 273-5 0 0,-69 558-82 0 0,-25-178-89 0 0,117-665 14 0 0,5-25-865 0 0,0 0 0 0 0,-3 73 0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7.423"/>
    </inkml:context>
    <inkml:brush xml:id="br0">
      <inkml:brushProperty name="width" value="0.035" units="cm"/>
      <inkml:brushProperty name="height" value="0.035" units="cm"/>
      <inkml:brushProperty name="color" value="#FF0066"/>
    </inkml:brush>
  </inkml:definitions>
  <inkml:trace contextRef="#ctx0" brushRef="#br0">1450 1 1584 0 0,'-6'4'-3'0'0,"0"0"-1"0"0,1 0 1 0 0,0 1-1 0 0,0-1 1 0 0,0 1-1 0 0,0 0 1 0 0,1 1-1 0 0,-1-1 1 0 0,2 1-1 0 0,-1 0 1 0 0,-4 8-1 0 0,-9 13-62 0 0,-34 53-221 0 0,-45 97 0 0 0,58-101 115 0 0,-3-3 0 0 0,-56 75-1 0 0,-46 14 521 0 0,-5 6 694 0 0,-78 152 956 0 0,-152 187-926 0 0,340-464-1008 0 0,-77 96 890 0 0,136-150-1165 0 0,15-17-1584 0 0,-12 4 130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7.736"/>
    </inkml:context>
    <inkml:brush xml:id="br0">
      <inkml:brushProperty name="width" value="0.035" units="cm"/>
      <inkml:brushProperty name="height" value="0.035" units="cm"/>
      <inkml:brushProperty name="color" value="#FF0066"/>
    </inkml:brush>
  </inkml:definitions>
  <inkml:trace contextRef="#ctx0" brushRef="#br0">1847 0 7058 0 0,'-14'3'155'0'0,"5"-2"-101"0"0,0 1 0 0 0,0 0 0 0 0,0 0 0 0 0,0 1 1 0 0,1 0-1 0 0,-1 0 0 0 0,1 1 0 0 0,-1 0 0 0 0,1 1 0 0 0,1 0 1 0 0,-1 0-1 0 0,1 0 0 0 0,-8 8 0 0 0,-80 92 168 0 0,-155 224-1 0 0,177-227-271 0 0,-244 401-2466 0 0,37-52 429 0 0,-62 0 556 0 0,220-297 1392 0 0,-91 79 1025 0 0,212-232-870 0 0,-1 1 0 0 0,1-1 0 0 0,0 0 0 0 0,-1 0 1 0 0,1 1-1 0 0,0-1 0 0 0,0 1 0 0 0,0-1 0 0 0,0 1 0 0 0,0-1 1 0 0,0 1-1 0 0,0-1 0 0 0,1 1 0 0 0,-2 3 0 0 0,3-5-25 0 0,-1 0 0 0 0,1 1-1 0 0,-1-1 1 0 0,1 0 0 0 0,-1 1 0 0 0,1-1 0 0 0,0 0-1 0 0,-1 0 1 0 0,1 0 0 0 0,-1 0 0 0 0,1 0-1 0 0,0 0 1 0 0,-1 0 0 0 0,1 0 0 0 0,0 0-1 0 0,-1 0 1 0 0,1 0 0 0 0,-1 0 0 0 0,1 0-1 0 0,0 0 1 0 0,-1 0 0 0 0,1-1 0 0 0,-1 1-1 0 0,1 0 1 0 0,-1 0 0 0 0,2-1 0 0 0,54-26-264 0 0,-17-3 273 0 0,6-7 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0.623"/>
    </inkml:context>
    <inkml:brush xml:id="br0">
      <inkml:brushProperty name="width" value="0.035" units="cm"/>
      <inkml:brushProperty name="height" value="0.035" units="cm"/>
      <inkml:brushProperty name="color" value="#FF0066"/>
    </inkml:brush>
  </inkml:definitions>
  <inkml:trace contextRef="#ctx0" brushRef="#br0">379 122 776 0 0,'-1'2'54'0'0,"1"-1"-21"0"0,0-1 83 0 0,0-1 194 0 0,0 0 0 0 0,1 0 0 0 0,-1-1 0 0 0,0 1 0 0 0,0 0 0 0 0,1 0 0 0 0,-1-1 0 0 0,0 1 0 0 0,0 0 0 0 0,-1 0 0 0 0,1-1 0 0 0,0 1 0 0 0,0 0 0 0 0,-1 0 0 0 0,1 0 0 0 0,0-1-1 0 0,-1 1 1 0 0,1 0 0 0 0,-1 0 0 0 0,0 0 0 0 0,1 0 0 0 0,-2-2 0 0 0,-28-28 1740 0 0,17 22-1888 0 0,0 0-1 0 0,-1 0 0 0 0,-19-8 1 0 0,27 14-92 0 0,0 0 0 0 0,0 0 1 0 0,-1 1-1 0 0,1 0 0 0 0,-1 0 1 0 0,0 0-1 0 0,0 1 0 0 0,0 0 1 0 0,1 0-1 0 0,-1 1 0 0 0,0 0 1 0 0,0 0-1 0 0,0 0 0 0 0,0 1 1 0 0,0 0-1 0 0,0 1 0 0 0,1-1 1 0 0,-1 1-1 0 0,0 1 0 0 0,1-1 1 0 0,0 1-1 0 0,-1 0 0 0 0,1 1 1 0 0,0-1-1 0 0,1 1 0 0 0,-1 0 1 0 0,1 1-1 0 0,-1-1 0 0 0,2 1 1 0 0,-1 0-1 0 0,0 0 0 0 0,1 1 0 0 0,-7 11 1 0 0,3-4-64 0 0,0 2 0 0 0,2-1 0 0 0,-1 1 0 0 0,2 0 0 0 0,0 1 1 0 0,1-1-1 0 0,0 1 0 0 0,2 0 0 0 0,0 0 0 0 0,0 0 0 0 0,2 0 0 0 0,0 0 0 0 0,0 0 1 0 0,2 1-1 0 0,0-1 0 0 0,1-1 0 0 0,0 1 0 0 0,9 23 0 0 0,-7-22 93 0 0,1-1-1 0 0,0-1 1 0 0,1 1-1 0 0,0-1 1 0 0,2-1-1 0 0,0 1 1 0 0,0-1 0 0 0,1-1-1 0 0,1 0 1 0 0,0 0-1 0 0,1-1 1 0 0,0 0-1 0 0,1-1 1 0 0,0-1-1 0 0,1 0 1 0 0,0-1-1 0 0,27 13 1 0 0,-34-19-68 0 0,1 0 0 0 0,0 0 0 0 0,-1-1 0 0 0,1 0 0 0 0,0-1 0 0 0,0 0 0 0 0,0 0 0 0 0,1 0 0 0 0,-1-1 0 0 0,0 0 0 0 0,0-1 0 0 0,0 0 0 0 0,0 0 0 0 0,0-1 0 0 0,0 0 1 0 0,0 0-1 0 0,0-1 0 0 0,-1 0 0 0 0,1 0 0 0 0,-1-1 0 0 0,0 0 0 0 0,0 0 0 0 0,0-1 0 0 0,8-7 0 0 0,-4 2 69 0 0,-1-2 1 0 0,0 1-1 0 0,0-1 1 0 0,-1-1-1 0 0,-1 1 1 0 0,0-2-1 0 0,0 1 1 0 0,-2-1-1 0 0,0 0 1 0 0,0 0-1 0 0,-1-1 1 0 0,3-15-1 0 0,-3 6 9 0 0,-1 0 0 0 0,-1 0 1 0 0,-1-1-1 0 0,-2-43 0 0 0,-1 52-512 0 0,0 1-1 0 0,-2-1 1 0 0,0 1 0 0 0,-1-1 0 0 0,0 1 0 0 0,-1 1 0 0 0,-1-1 0 0 0,-11-21 0 0 0,0 17-2475 0 0,17 18 2782 0 0,0 1 1 0 0,0 0 0 0 0,-1-1-1 0 0,1 1 1 0 0,-1 0-1 0 0,1-1 1 0 0,0 1 0 0 0,-1 0-1 0 0,1 0 1 0 0,0 0-1 0 0,-1-1 1 0 0,1 1-1 0 0,-1 0 1 0 0,1 0 0 0 0,-1 0-1 0 0,1 0 1 0 0,-1 0-1 0 0,1 0 1 0 0,0 0-1 0 0,-1 0 1 0 0,1 0 0 0 0,-1 0-1 0 0,1 0 1 0 0,-1 0-1 0 0,1 0 1 0 0,-1 0 0 0 0,1 0-1 0 0,0 0 1 0 0,-1 0-1 0 0,1 1 1 0 0,-1-1-1 0 0,1 0 1 0 0,-1 0 0 0 0,1 1-1 0 0,0-1 1 0 0,-1 0-1 0 0,1 0 1 0 0,0 1-1 0 0,-1-1 1 0 0,1 0 0 0 0,0 1-1 0 0,0-1 1 0 0,-1 1-1 0 0,1-1 1 0 0,0 0-1 0 0,0 1 1 0 0,0-1 0 0 0,-1 1-1 0 0,1-1 1 0 0,0 1-1 0 0,-3 7-2441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8.057"/>
    </inkml:context>
    <inkml:brush xml:id="br0">
      <inkml:brushProperty name="width" value="0.035" units="cm"/>
      <inkml:brushProperty name="height" value="0.035" units="cm"/>
      <inkml:brushProperty name="color" value="#FF0066"/>
    </inkml:brush>
  </inkml:definitions>
  <inkml:trace contextRef="#ctx0" brushRef="#br0">2290 1 3681 0 0,'-19'11'111'0'0,"1"1"-1"0"0,0 0 1 0 0,1 2 0 0 0,0 0-1 0 0,1 1 1 0 0,1 1 0 0 0,-14 17 0 0 0,-5 4 123 0 0,-400 491 814 0 0,234-272-1236 0 0,-67 95 322 0 0,-433 768 1857 0 0,304-473-1835 0 0,361-597-74 0 0,22-33-95 0 0,2 0-1 0 0,0 0 1 0 0,0 1-1 0 0,2 0 1 0 0,-11 26-1 0 0,24-50-122 0 0,0 0-1 0 0,0 0 1 0 0,0 1-1 0 0,1-1 1 0 0,10-10-1 0 0,10-14-155 0 0,74-118-1930 0 0,-29 47 221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8.368"/>
    </inkml:context>
    <inkml:brush xml:id="br0">
      <inkml:brushProperty name="width" value="0.035" units="cm"/>
      <inkml:brushProperty name="height" value="0.035" units="cm"/>
      <inkml:brushProperty name="color" value="#FF0066"/>
    </inkml:brush>
  </inkml:definitions>
  <inkml:trace contextRef="#ctx0" brushRef="#br0">1995 0 9362 0 0,'-4'5'9'0'0,"0"1"0"0"0,0-1 0 0 0,0 1 0 0 0,1 0 0 0 0,0 0 0 0 0,0 0 0 0 0,-3 9 0 0 0,3-8-33 0 0,-30 54-361 0 0,-2-1 0 0 0,-2-2 0 0 0,-3-1 1 0 0,-3-2-1 0 0,-2-2 0 0 0,-102 92 0 0 0,-277 322 63 0 0,281-296 469 0 0,-384 500 1471 0 0,254-312-632 0 0,233-309-791 0 0,9-14 93 0 0,3 2 0 0 0,0 0 0 0 0,3 2 0 0 0,-29 60 0 0 0,53-99-274 0 0,0 1 1 0 0,0 0 0 0 0,0 0 0 0 0,0 0-1 0 0,1 0 1 0 0,-1 0 0 0 0,1 0-1 0 0,-1 0 1 0 0,1 0 0 0 0,0 0 0 0 0,-1 0-1 0 0,1 0 1 0 0,0 0 0 0 0,1 0 0 0 0,-1 0-1 0 0,0 0 1 0 0,0 0 0 0 0,1 0-1 0 0,1 4 1 0 0,-1-6-34 0 0,0 1-1 0 0,-1 0 0 0 0,1 0 0 0 0,1-1 1 0 0,-1 1-1 0 0,0-1 0 0 0,0 1 1 0 0,0-1-1 0 0,0 1 0 0 0,0-1 1 0 0,0 0-1 0 0,1 1 0 0 0,-1-1 1 0 0,0 0-1 0 0,0 0 0 0 0,0 0 0 0 0,1 0 1 0 0,-1 0-1 0 0,0 0 0 0 0,0 0 1 0 0,0 0-1 0 0,1-1 0 0 0,1 1 1 0 0,6-3-180 0 0,0 0 1 0 0,0 0 0 0 0,0-1 0 0 0,0 0-1 0 0,0-1 1 0 0,13-9 0 0 0,148-129-3312 0 0,-89 75 2247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8.654"/>
    </inkml:context>
    <inkml:brush xml:id="br0">
      <inkml:brushProperty name="width" value="0.035" units="cm"/>
      <inkml:brushProperty name="height" value="0.035" units="cm"/>
      <inkml:brushProperty name="color" value="#FF0066"/>
    </inkml:brush>
  </inkml:definitions>
  <inkml:trace contextRef="#ctx0" brushRef="#br0">2059 24 2529 0 0,'11'-10'91'0'0,"2"-4"59"0"0,-31 27-143 0 0,-31 33 357 0 0,2 1 0 0 0,3 3 0 0 0,-65 91 0 0 0,18-22-12 0 0,-69 70-237 0 0,-110 146 289 0 0,-451 713 2686 0 0,364-551-1818 0 0,345-483-1225 0 0,-33 40 235 0 0,3 2 0 0 0,-69 118 1 0 0,104-152-291 0 0,7-21 4 0 0,1-1 0 0 0,-1 0 1 0 0,0 0-1 0 0,1 0 0 0 0,-1 0 0 0 0,0 1 0 0 0,1-1 0 0 0,-1 0 0 0 0,0 0 0 0 0,1 0 1 0 0,-1 0-1 0 0,0 0 0 0 0,1 0 0 0 0,-1 0 0 0 0,0 0 0 0 0,1 0 0 0 0,-1 0 0 0 0,0 0 0 0 0,1 0 1 0 0,-1 0-1 0 0,0 0 0 0 0,1 0 0 0 0,-1 0 0 0 0,0 0 0 0 0,1 0 0 0 0,-1-1 0 0 0,0 1 0 0 0,1 0 1 0 0,-1 0-1 0 0,0 0 0 0 0,0-1 0 0 0,1 1 0 0 0,-1 0 0 0 0,38-31-747 0 0,44-67-1247 0 0,-25 24-832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8.947"/>
    </inkml:context>
    <inkml:brush xml:id="br0">
      <inkml:brushProperty name="width" value="0.035" units="cm"/>
      <inkml:brushProperty name="height" value="0.035" units="cm"/>
      <inkml:brushProperty name="color" value="#FF0066"/>
    </inkml:brush>
  </inkml:definitions>
  <inkml:trace contextRef="#ctx0" brushRef="#br0">2487 0 9362 0 0,'-6'5'0'0'0,"1"-1"0"0"0,1 1 0 0 0,-1-1 0 0 0,1 1 0 0 0,0 0 0 0 0,0 1 0 0 0,0-1 0 0 0,-5 12 0 0 0,-9 12-640 0 0,-363 442 51 0 0,222-283-270 0 0,-597 789-278 0 0,395-424 1562 0 0,-345 484 1650 0 0,690-1017-1935 0 0,10-15-58 0 0,1 1-1 0 0,0 1 1 0 0,1-1-1 0 0,-1 0 1 0 0,1 1-1 0 0,1 0 1 0 0,-1 0 0 0 0,1 0-1 0 0,-3 10 1 0 0,6-17-75 0 0,0 0 0 0 0,0 1 0 0 0,0-1 1 0 0,0 0-1 0 0,0 0 0 0 0,0 1 0 0 0,0-1 1 0 0,0 0-1 0 0,0 1 0 0 0,0-1 0 0 0,0 0 1 0 0,0 0-1 0 0,0 1 0 0 0,1-1 0 0 0,-1 0 1 0 0,0 0-1 0 0,0 1 0 0 0,0-1 0 0 0,0 0 1 0 0,0 0-1 0 0,0 1 0 0 0,1-1 0 0 0,-1 0 1 0 0,0 0-1 0 0,0 0 0 0 0,0 0 0 0 0,1 1 1 0 0,-1-1-1 0 0,0 0 0 0 0,0 0 0 0 0,1 0 1 0 0,-1 0-1 0 0,0 0 0 0 0,0 1 0 0 0,1-1 1 0 0,-1 0-1 0 0,0 0 0 0 0,0 0 0 0 0,1 0 1 0 0,-1 0-1 0 0,0 0 0 0 0,0 0 0 0 0,1 0 1 0 0,-1 0-1 0 0,0 0 0 0 0,1 0 0 0 0,-1 0 1 0 0,0 0-1 0 0,0 0 0 0 0,1-1 0 0 0,-1 1 1 0 0,0 0-1 0 0,0 0 0 0 0,1 0 0 0 0,-1 0 0 0 0,0 0 1 0 0,0 0-1 0 0,0-1 0 0 0,1 1 0 0 0,-1 0 1 0 0,0 0-1 0 0,0 0 0 0 0,1-1 0 0 0,18-11 179 0 0,-5 1-405 0 0,-1-1 0 0 0,23-25 0 0 0,11-17-772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9.242"/>
    </inkml:context>
    <inkml:brush xml:id="br0">
      <inkml:brushProperty name="width" value="0.035" units="cm"/>
      <inkml:brushProperty name="height" value="0.035" units="cm"/>
      <inkml:brushProperty name="color" value="#FF0066"/>
    </inkml:brush>
  </inkml:definitions>
  <inkml:trace contextRef="#ctx0" brushRef="#br0">1861 0 9362 0 0,'-11'9'-70'0'0,"1"0"0"0"0,1 0 0 0 0,0 0 0 0 0,0 1 0 0 0,1 1 0 0 0,0 0 1 0 0,1 0-1 0 0,0 0 0 0 0,1 1 0 0 0,-6 12 0 0 0,-11 19-811 0 0,-34 49-320 0 0,-80 99 0 0 0,-87 77-628 0 0,24-29 773 0 0,24-17 2342 0 0,-282 472 0 0 0,392-575-868 0 0,-352 690 2149 0 0,418-808-2570 0 0,-1-1 0 0 0,0 1 1 0 0,1 0-1 0 0,0 0 0 0 0,-1 0 1 0 0,1-1-1 0 0,-1 1 0 0 0,1 0 1 0 0,0 0-1 0 0,0 0 0 0 0,-1 0 1 0 0,1 0-1 0 0,0 0 0 0 0,0-1 1 0 0,0 1-1 0 0,0 0 1 0 0,0 0-1 0 0,0 0 0 0 0,0 0 1 0 0,0 0-1 0 0,1 0 0 0 0,-1 1 1 0 0,16-8-114 0 0,26-32-455 0 0,61-77-718 0 0,-29 21 625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9.610"/>
    </inkml:context>
    <inkml:brush xml:id="br0">
      <inkml:brushProperty name="width" value="0.035" units="cm"/>
      <inkml:brushProperty name="height" value="0.035" units="cm"/>
      <inkml:brushProperty name="color" value="#FF0066"/>
    </inkml:brush>
  </inkml:definitions>
  <inkml:trace contextRef="#ctx0" brushRef="#br0">1667 0 9362 0 0,'-8'6'31'0'0,"0"-1"0"0"0,0 1 1 0 0,0 1-1 0 0,1-1 0 0 0,0 1 0 0 0,0 1 0 0 0,0-1 1 0 0,1 1-1 0 0,1 0 0 0 0,-1 1 0 0 0,-5 10 0 0 0,-11 16-206 0 0,-407 684 737 0 0,270-435-867 0 0,-55 110-523 0 0,-39 70-304 0 0,178-342 690 0 0,-150 187 1 0 0,200-278 901 0 0,-2 0 1 0 0,-1-1-1 0 0,-1-2 0 0 0,-63 46 1 0 0,103-85-477 0 0,0 0-1 0 0,0 0 1 0 0,-1-1 0 0 0,10-17 0 0 0,-3 7-345 0 0,75-104-2767 0 0,-32 44 646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29:59.768"/>
    </inkml:context>
    <inkml:brush xml:id="br0">
      <inkml:brushProperty name="width" value="0.035" units="cm"/>
      <inkml:brushProperty name="height" value="0.035" units="cm"/>
      <inkml:brushProperty name="color" value="#FF0066"/>
    </inkml:brush>
  </inkml:definitions>
  <inkml:trace contextRef="#ctx0" brushRef="#br0">1804 1 5785 0 0,'-13'6'147'0'0,"0"1"-1"0"0,1 0 1 0 0,-1 1 0 0 0,1 0-1 0 0,-21 20 1 0 0,-52 59 171 0 0,61-60-223 0 0,-138 163 594 0 0,9 7 0 0 0,-139 234 1 0 0,5 60-832 0 0,52-85-164 0 0,55-90 96 0 0,11-18 72 0 0,153-272 136 0 0,6-7-7 0 0,-1-1 0 0 0,-1 0 0 0 0,-1 0 0 0 0,0-1 0 0 0,-2-1 0 0 0,-15 15-1 0 0,43-55 665 0 0,17-21-533 0 0,105-162-2680 0 0,-70 98 1552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0.052"/>
    </inkml:context>
    <inkml:brush xml:id="br0">
      <inkml:brushProperty name="width" value="0.035" units="cm"/>
      <inkml:brushProperty name="height" value="0.035" units="cm"/>
      <inkml:brushProperty name="color" value="#FF0066"/>
    </inkml:brush>
  </inkml:definitions>
  <inkml:trace contextRef="#ctx0" brushRef="#br0">1489 0 5409 0 0,'-35'28'300'0'0,"1"1"-1"0"0,2 2 0 0 0,1 0 1 0 0,-33 45-1 0 0,-95 151 629 0 0,-159 310-352 0 0,166-270-1028 0 0,-234 471-1051 0 0,272-524 1094 0 0,97-188 358 0 0,-1 0-1 0 0,0-1 1 0 0,-2 0-1 0 0,-1-2 1 0 0,-42 36-1 0 0,57-55 73 0 0,5-6 35 0 0,12-15 117 0 0,34-43 108 0 0,-23 30-390 0 0,87-119-1274 0 0,-41 47 656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0.267"/>
    </inkml:context>
    <inkml:brush xml:id="br0">
      <inkml:brushProperty name="width" value="0.035" units="cm"/>
      <inkml:brushProperty name="height" value="0.035" units="cm"/>
      <inkml:brushProperty name="color" value="#FF0066"/>
    </inkml:brush>
  </inkml:definitions>
  <inkml:trace contextRef="#ctx0" brushRef="#br0">1693 0 2272 0 0,'-24'24'947'0'0,"1"0"0"0"0,1 2-1 0 0,-21 31 1 0 0,-77 117-129 0 0,108-157-707 0 0,-255 366 343 0 0,-61 93-649 0 0,60-45 519 0 0,69-110 3 0 0,34-35 11 0 0,-22 34 84 0 0,174-300-393 0 0,-8 13 45 0 0,48-56-539 0 0,37-56-2098 0 0,-20 18 87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0.539"/>
    </inkml:context>
    <inkml:brush xml:id="br0">
      <inkml:brushProperty name="width" value="0.035" units="cm"/>
      <inkml:brushProperty name="height" value="0.035" units="cm"/>
      <inkml:brushProperty name="color" value="#FF0066"/>
    </inkml:brush>
  </inkml:definitions>
  <inkml:trace contextRef="#ctx0" brushRef="#br0">1518 0 6593 0 0,'-8'5'79'0'0,"0"1"-1"0"0,1-1 0 0 0,-1 1 1 0 0,1 0-1 0 0,1 1 0 0 0,-1 0 0 0 0,1 0 1 0 0,0 0-1 0 0,-5 11 0 0 0,-13 13-12 0 0,-146 193 560 0 0,-195 342 0 0 0,-99 257-2254 0 0,46-175 766 0 0,415-644 908 0 0,16-19-220 0 0,22-30-605 0 0,0-7-1181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0.933"/>
    </inkml:context>
    <inkml:brush xml:id="br0">
      <inkml:brushProperty name="width" value="0.035" units="cm"/>
      <inkml:brushProperty name="height" value="0.035" units="cm"/>
      <inkml:brushProperty name="color" value="#FF0066"/>
    </inkml:brush>
  </inkml:definitions>
  <inkml:trace contextRef="#ctx0" brushRef="#br0">144 41 2529 0 0,'-2'-1'300'0'0,"0"0"0"0"0,0 1 0 0 0,1-1 0 0 0,-1 0 0 0 0,0 0 0 0 0,0 0 0 0 0,0 0 0 0 0,1-1 0 0 0,-1 1 0 0 0,1 0 1 0 0,-1-1-1 0 0,-1-1 0 0 0,2 2-176 0 0,1 1-1 0 0,-1-1 1 0 0,1 1 0 0 0,0-1 0 0 0,-1 1 0 0 0,1-1 0 0 0,-1 1-1 0 0,1-1 1 0 0,0 1 0 0 0,0-1 0 0 0,-1 1 0 0 0,1-1-1 0 0,0 0 1 0 0,0 1 0 0 0,0-1 0 0 0,0 1 0 0 0,0-1 0 0 0,0 0-1 0 0,0 1 1 0 0,0-1 0 0 0,0 1 0 0 0,0-1 0 0 0,0 0-1 0 0,0 1 1 0 0,0-1 0 0 0,0 1 0 0 0,0-1 0 0 0,1 0 0 0 0,-1 1-1 0 0,0-1 1 0 0,0 1 0 0 0,1-1 0 0 0,-1 1 0 0 0,0-1-1 0 0,1 1 1 0 0,-1-1 0 0 0,1 1 0 0 0,-1-1 0 0 0,0 1 0 0 0,1 0-1 0 0,-1-1 1 0 0,1 1 0 0 0,-1 0 0 0 0,1-1 0 0 0,0 1-1 0 0,0-1 1 0 0,-5 43-1131 0 0,-32 132-616 0 0,-42 273 758 0 0,76-436 779 0 0,1-6 33 0 0,0 0 1 0 0,0 0 0 0 0,1 0-1 0 0,0 0 1 0 0,-1 0 0 0 0,1 0-1 0 0,1 0 1 0 0,-1-1 0 0 0,1 1 0 0 0,0 0-1 0 0,0 0 1 0 0,1 0 0 0 0,-1 0-1 0 0,3 4 1 0 0,1-4-317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0.787"/>
    </inkml:context>
    <inkml:brush xml:id="br0">
      <inkml:brushProperty name="width" value="0.035" units="cm"/>
      <inkml:brushProperty name="height" value="0.035" units="cm"/>
      <inkml:brushProperty name="color" value="#FF0066"/>
    </inkml:brush>
  </inkml:definitions>
  <inkml:trace contextRef="#ctx0" brushRef="#br0">915 1 9362 0 0,'-8'3'92'0'0,"1"0"0"0"0,0 1 0 0 0,0 0-1 0 0,0 0 1 0 0,0 1 0 0 0,1 0 0 0 0,0 0 0 0 0,0 0 0 0 0,0 1-1 0 0,-5 6 1 0 0,-2 6-141 0 0,1 1-1 0 0,-14 28 1 0 0,19-33 51 0 0,-364 712-4475 0 0,261-477 3016 0 0,63-135 879 0 0,-5-2 0 0 0,-82 129 0 0 0,126-228 457 0 0,-1-1-1 0 0,0 0 1 0 0,-20 20-1 0 0,20-29 196 0 0,8-14 36 0 0,10-18 64 0 0,9-9 1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3.744"/>
    </inkml:context>
    <inkml:brush xml:id="br0">
      <inkml:brushProperty name="width" value="0.035" units="cm"/>
      <inkml:brushProperty name="height" value="0.035" units="cm"/>
      <inkml:brushProperty name="color" value="#FF0066"/>
    </inkml:brush>
  </inkml:definitions>
  <inkml:trace contextRef="#ctx0" brushRef="#br0">519 135 1152 0 0,'-17'3'278'0'0,"-4"1"361"0"0,0 1 1 0 0,-37 13-1 0 0,50-15-379 0 0,0 1 0 0 0,0 1 0 0 0,1-1 0 0 0,0 1 0 0 0,-1 1 1 0 0,2-1-1 0 0,-1 1 0 0 0,1 1 0 0 0,0-1 0 0 0,-6 8 0 0 0,-3 9 365 0 0,0 0-1 0 0,1 1 1 0 0,1 1-1 0 0,1 0 1 0 0,2 1-1 0 0,-12 42 1 0 0,9-18 76 0 0,2 1 1 0 0,-6 82-1 0 0,16-82-302 0 0,2-1 0 0 0,3 0 0 0 0,16 80 1 0 0,-9-65-376 0 0,4 88 1 0 0,-12 9 45 0 0,-7 0 0 0 0,-7 0 0 0 0,-62 305 0 0 0,-3-231 103 0 0,19-67-30 0 0,56-166-110 0 0,0 0 10 0 0,-1 0-1 0 0,1 0 1 0 0,0 0-1 0 0,0 1 1 0 0,1-1-1 0 0,-1 0 1 0 0,1 0-1 0 0,0 1 1 0 0,0-1-1 0 0,0 0 1 0 0,0 1-1 0 0,0-1 1 0 0,2 4-1 0 0,-3-8-23 0 0,1 0 0 0 0,0 0-1 0 0,-1 0 1 0 0,1 0 0 0 0,0 0-1 0 0,0 0 1 0 0,0 0 0 0 0,0 0 0 0 0,0 0-1 0 0,0 0 1 0 0,0 0 0 0 0,0 0-1 0 0,0 0 1 0 0,1 0 0 0 0,-1 0-1 0 0,0 0 1 0 0,1 0 0 0 0,-1 0-1 0 0,1 0 1 0 0,-1 0 0 0 0,1 1 0 0 0,-1-1-1 0 0,1 0 1 0 0,-1 0 0 0 0,1 0-1 0 0,0 1 1 0 0,0-1 0 0 0,-1 0-1 0 0,1 1 1 0 0,0-1 0 0 0,1 0-1 0 0,25-22 545 0 0,-13 14-595 0 0,-1 1 0 0 0,1 1 0 0 0,1 0 0 0 0,-1 1 0 0 0,1 0 0 0 0,0 2 0 0 0,1-1 0 0 0,-1 2 1 0 0,1 0-1 0 0,16 0 0 0 0,6 2-60 0 0,-1 1 0 0 0,1 3 1 0 0,41 7-1 0 0,-56-7 91 0 0,0-2 0 0 0,0-1 1 0 0,-1-1-1 0 0,42-6 0 0 0,93-26 16 0 0,-94 18-13 0 0,2-2 194 0 0,-39 9 2 0 0,1 1-1 0 0,0 2 0 0 0,53-5 0 0 0,-73 11-197 0 0,0-1 0 0 0,1 2 1 0 0,-1-1-1 0 0,-1 1 1 0 0,1 0-1 0 0,0 0 0 0 0,6 4 1 0 0,-11-6-5 0 0,0 0 0 0 0,-1 1 0 0 0,1 0 0 0 0,-1-1 1 0 0,1 1-1 0 0,-1 0 0 0 0,1 0 0 0 0,-1 0 0 0 0,0 0 0 0 0,1 0 0 0 0,-1 0 0 0 0,0 0 1 0 0,0 0-1 0 0,0 1 0 0 0,1-1 0 0 0,-2 0 0 0 0,1 1 0 0 0,0-1 0 0 0,0 1 1 0 0,0-1-1 0 0,-1 1 0 0 0,1-1 0 0 0,0 1 0 0 0,-1-1 0 0 0,0 1 0 0 0,1 0 1 0 0,-1-1-1 0 0,0 1 0 0 0,0 0 0 0 0,0-1 0 0 0,0 1 0 0 0,0 0 0 0 0,0-1 0 0 0,-1 4 1 0 0,1-4 16 0 0,0 0 0 0 0,-1-1 0 0 0,1 1 0 0 0,0-1 0 0 0,0 1 0 0 0,-1-1 0 0 0,1 1 1 0 0,0-1-1 0 0,-1 1 0 0 0,1-1 0 0 0,0 1 0 0 0,-1-1 0 0 0,1 1 0 0 0,-1-1 0 0 0,1 1 0 0 0,-1-1 1 0 0,1 0-1 0 0,-1 1 0 0 0,1-1 0 0 0,-1 0 0 0 0,1 1 0 0 0,-1-1 0 0 0,1 0 0 0 0,-1 0 1 0 0,0 1-1 0 0,1-1 0 0 0,-1 0 0 0 0,1 0 0 0 0,-1 0 0 0 0,-1 0 0 0 0,-16-11 459 0 0,-8-27 147 0 0,14 9-576 0 0,1-1 0 0 0,1 0 0 0 0,2-1-1 0 0,1 0 1 0 0,1 0 0 0 0,2 0 0 0 0,1-1 0 0 0,1 0-1 0 0,2 0 1 0 0,8-62 0 0 0,10-14-177 0 0,59-195 0 0 0,-25 114 41 0 0,-24 78 37 0 0,62-278-298 0 0,-74 296 76 0 0,-4 0 0 0 0,1-118 1 0 0,-14 169 209 0 0,2 0 1 0 0,2 0-1 0 0,2 1 1 0 0,2 0-1 0 0,2 0 1 0 0,20-62 0 0 0,-25 93-27 0 0,10-32-1178 0 0,-14 41 1253 0 0,0 1 0 0 0,0-1 0 0 0,0 0 0 0 0,0 0 1 0 0,0 1-1 0 0,0-1 0 0 0,0 0 0 0 0,0 0 0 0 0,0 1 0 0 0,-1-1 0 0 0,1 0 0 0 0,0 1 0 0 0,0-1 0 0 0,-1 0 0 0 0,1 1 0 0 0,0-1 0 0 0,-1 0 0 0 0,1 1 0 0 0,-1-1 0 0 0,1 1 0 0 0,-1-1 0 0 0,1 1 1 0 0,-1-1-1 0 0,1 1 0 0 0,-1-1 0 0 0,1 1 0 0 0,-1-1 0 0 0,0 1 0 0 0,1 0 0 0 0,-1-1 0 0 0,0 1 0 0 0,1 0 0 0 0,-1 0 0 0 0,0-1 0 0 0,1 1 0 0 0,-1 0 0 0 0,0 0 0 0 0,0 0 0 0 0,1 0 1 0 0,-1 0-1 0 0,0 0 0 0 0,1 0 0 0 0,-1 0 0 0 0,0 0 0 0 0,0 0 0 0 0,1 0 0 0 0,-1 1 0 0 0,0-1 0 0 0,-1 1 0 0 0,-15 0 160 0 0,0-1-1 0 0,0 0 1 0 0,0-2 0 0 0,1 1-1 0 0,-1-2 1 0 0,-26-7-1 0 0,-35-5 192 0 0,-367-40 1466 0 0,401 51-1571 0 0,-60 2-1 0 0,71 2-211 0 0,31 1-34 0 0,0 0 0 0 0,1-1 1 0 0,-1 1-1 0 0,0 0 0 0 0,1 0 0 0 0,-1 0 0 0 0,1 0 0 0 0,-1 0 1 0 0,1 0-1 0 0,-1 1 0 0 0,1-1 0 0 0,0 0 0 0 0,0 1 0 0 0,0-1 1 0 0,0 1-1 0 0,0-1 0 0 0,0 1 0 0 0,0 0 0 0 0,0-1 0 0 0,1 1 0 0 0,-1 0 1 0 0,0-1-1 0 0,1 1 0 0 0,0 0 0 0 0,-1 0 0 0 0,1 0 0 0 0,0-1 1 0 0,0 1-1 0 0,0 0 0 0 0,0 2 0 0 0,-1 7 3 0 0,1 0-1 0 0,0-1 1 0 0,2 21 0 0 0,4 17-204 0 0,-2 1 1 0 0,-2-1-1 0 0,-7 76 1 0 0,-29 147-259 0 0,14-140 285 0 0,5-23 37 0 0,-4 25 79 0 0,-6 266 0 0 0,29-249-115 0 0,-22 198 0 0 0,10-283 55 0 0,-2 0 1 0 0,-4 0-1 0 0,-3-2 1 0 0,-2 1-1 0 0,-42 91 1 0 0,48-127 167 0 0,2-8 183 0 0,1 1-1 0 0,1 0 1 0 0,1 0-1 0 0,1 1 1 0 0,-6 31-1 0 0,13-52-217 0 0,1 0 1 0 0,-1 0-1 0 0,1 0 0 0 0,-1 0 1 0 0,1 0-1 0 0,-1 0 0 0 0,1 0 1 0 0,0 0-1 0 0,0 0 0 0 0,-1-1 1 0 0,1 1-1 0 0,0 0 0 0 0,0 0 1 0 0,0-1-1 0 0,0 1 0 0 0,0-1 1 0 0,0 1-1 0 0,0-1 0 0 0,0 1 1 0 0,0-1-1 0 0,0 1 0 0 0,0-1 1 0 0,0 0-1 0 0,0 0 0 0 0,0 0 1 0 0,0 1-1 0 0,0-1 0 0 0,0 0 0 0 0,0 0 1 0 0,1 0-1 0 0,-1-1 0 0 0,0 1 1 0 0,0 0-1 0 0,1-1 0 0 0,3 1-79 0 0,-1 0 0 0 0,0 0 0 0 0,0-1-1 0 0,0 1 1 0 0,1-1 0 0 0,-1 0-1 0 0,0-1 1 0 0,0 1 0 0 0,5-3-1 0 0,11-11 299 0 0,-13 9-195 0 0,1 0-1 0 0,-1 1 0 0 0,1 0 1 0 0,0 0-1 0 0,15-5 0 0 0,-20 9-16 0 0,0 0 1 0 0,0 1-1 0 0,0-1 0 0 0,0 1 0 0 0,1 0 0 0 0,-1 0 1 0 0,0 0-1 0 0,0 0 0 0 0,0 0 0 0 0,1 1 0 0 0,-1-1 0 0 0,0 1 1 0 0,0 0-1 0 0,0 0 0 0 0,0 0 0 0 0,0 1 0 0 0,0-1 0 0 0,-1 1 1 0 0,1-1-1 0 0,4 4 0 0 0,2 1 41 0 0,0 0 0 0 0,1 0 0 0 0,0-1 0 0 0,0-1 1 0 0,0 0-1 0 0,0 0 0 0 0,1-1 0 0 0,0 0 0 0 0,0-1 0 0 0,-1 0 0 0 0,1-1 0 0 0,0 0 1 0 0,20-1-1 0 0,1-3 109 0 0,-1-2 0 0 0,1-2 0 0 0,42-14 0 0 0,-63 18-65 0 0,18-6 70 0 0,13-2-87 0 0,-1-2 0 0 0,45-22 1 0 0,-86 35-131 0 0,-17 27 547 0 0,16-27-497 0 0,1 1 0 0 0,-1 0 0 0 0,1 0 0 0 0,-1 0 0 0 0,0 0 0 0 0,1-1 0 0 0,-1 1 0 0 0,0 0 1 0 0,1-1-1 0 0,-1 1 0 0 0,0-1 0 0 0,0 1 0 0 0,1 0 0 0 0,-1-1 0 0 0,0 0 0 0 0,0 1 0 0 0,0-1 1 0 0,0 0-1 0 0,0 1 0 0 0,0-1 0 0 0,0 0 0 0 0,0 0 0 0 0,0 0 0 0 0,0 1 0 0 0,0-1 0 0 0,0 0 1 0 0,-1-1-1 0 0,1-1-44 0 0,-1 0-203 0 0,1 1 1 0 0,0-1 0 0 0,0 1 0 0 0,0-1-1 0 0,0 0 1 0 0,0 0 0 0 0,0 1 0 0 0,0-1-1 0 0,1 0 1 0 0,-1 0 0 0 0,0 0 0 0 0,1 0 0 0 0,0 0-1 0 0,0 0 1 0 0,-1 0 0 0 0,1 0 0 0 0,0 0-1 0 0,1-2 1 0 0,0-1-4188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7.529"/>
    </inkml:context>
    <inkml:brush xml:id="br0">
      <inkml:brushProperty name="width" value="0.035" units="cm"/>
      <inkml:brushProperty name="height" value="0.035" units="cm"/>
      <inkml:brushProperty name="color" value="#FF0066"/>
    </inkml:brush>
  </inkml:definitions>
  <inkml:trace contextRef="#ctx0" brushRef="#br0">69 0 2040 0 0,'0'2'-17'0'0,"0"-1"0"0"0,0 1 0 0 0,0-1-1 0 0,0 1 1 0 0,-1-1 0 0 0,1 0 0 0 0,-1 1-1 0 0,1-1 1 0 0,-1 0 0 0 0,1 1 0 0 0,-1-1-1 0 0,0 0 1 0 0,0 0 0 0 0,0 1-1 0 0,0-1 1 0 0,1 0 0 0 0,-1 0 0 0 0,-1 0-1 0 0,1 0 1 0 0,0 0 0 0 0,0 0 0 0 0,0-1-1 0 0,0 1 1 0 0,-3 1 0 0 0,-33 9 964 0 0,27-9 238 0 0,10-1-1048 0 0,-1-1 1 0 0,1 1-1 0 0,0-1 1 0 0,0 1 0 0 0,0-1-1 0 0,0 1 1 0 0,-1-1-1 0 0,1 1 1 0 0,0-1-1 0 0,0 1 1 0 0,0-1 0 0 0,0 1-1 0 0,0-1 1 0 0,0 1-1 0 0,0-1 1 0 0,0 1-1 0 0,1-1 1 0 0,-1 1-1 0 0,0-1 1 0 0,0 1 0 0 0,0-1-1 0 0,0 0 1 0 0,1 1-1 0 0,-1-1 1 0 0,0 1-1 0 0,0-1 1 0 0,1 1-1 0 0,-1-1 1 0 0,0 0 0 0 0,1 1-1 0 0,-1-1 1 0 0,0 0-1 0 0,1 1 1 0 0,0-1-1 0 0,16 22 442 0 0,-14-18-400 0 0,5 8-127 0 0,-1 1 0 0 0,0-1 1 0 0,-1 1-1 0 0,0 0 1 0 0,-1 0-1 0 0,0 1 0 0 0,-1-1 1 0 0,3 22-1 0 0,8 120 1508 0 0,-10-86-733 0 0,6 312 1856 0 0,-4-64-1559 0 0,30 1075-1539 0 0,-38-1372 187 0 0,0-14 210 0 0,0 1 0 0 0,1 0 0 0 0,0 0-1 0 0,0 0 1 0 0,0 0 0 0 0,1-1-1 0 0,0 1 1 0 0,0 0 0 0 0,1 0-1 0 0,0-1 1 0 0,0 1 0 0 0,1-1 0 0 0,3 7-1 0 0,-6-13 37 0 0,0 1 0 0 0,0-1 0 0 0,1 0 0 0 0,-1 1 0 0 0,0-1 0 0 0,1 1 0 0 0,-1-1 0 0 0,1 0 0 0 0,-1 1 0 0 0,0-1 0 0 0,1 0 0 0 0,-1 0 0 0 0,1 1 0 0 0,-1-1 0 0 0,1 0 0 0 0,-1 0 0 0 0,1 0 0 0 0,-1 0 0 0 0,1 1 0 0 0,-1-1 0 0 0,1 0 0 0 0,-1 0 0 0 0,1 0 0 0 0,-1 0-1 0 0,1 0 1 0 0,-1 0 0 0 0,1 0 0 0 0,-1 0 0 0 0,1 0 0 0 0,-1-1 0 0 0,1 1 0 0 0,-1 0 0 0 0,1 0 0 0 0,-1 0 0 0 0,1-1 0 0 0,0 1 0 0 0,12-21-205 0 0,0-32-1676 0 0,-13 52 1755 0 0,8-45-4860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8.213"/>
    </inkml:context>
    <inkml:brush xml:id="br0">
      <inkml:brushProperty name="width" value="0.035" units="cm"/>
      <inkml:brushProperty name="height" value="0.035" units="cm"/>
      <inkml:brushProperty name="color" value="#FF0066"/>
    </inkml:brush>
  </inkml:definitions>
  <inkml:trace contextRef="#ctx0" brushRef="#br0">1 0 1152 0 0,'2'1'48'0'0,"-1"0"1"0"0,1-1-1 0 0,0 1 0 0 0,0 0 0 0 0,-1 0 0 0 0,1 0 1 0 0,0 1-1 0 0,-1-1 0 0 0,1 0 0 0 0,-1 1 0 0 0,0-1 1 0 0,1 0-1 0 0,-1 1 0 0 0,0 0 0 0 0,0-1 0 0 0,1 4 1 0 0,20 33 613 0 0,-19-33-518 0 0,9 20 672 0 0,-1 1 0 0 0,-2 0 0 0 0,0 1-1 0 0,-2 0 1 0 0,-1 1 0 0 0,5 53 0 0 0,-7 175 2382 0 0,-5-199-3109 0 0,-37 463 1012 0 0,18-315-930 0 0,6 29-520 0 0,11 1 1 0 0,9-1-1 0 0,42 266 0 0 0,-42-463-156 0 0,-3-26 125 0 0,0 0-1 0 0,-1 0 0 0 0,-1 1 0 0 0,0-1 1 0 0,-1 0-1 0 0,0 1 0 0 0,0-1 0 0 0,-4 21 1 0 0,1-29-2517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8.853"/>
    </inkml:context>
    <inkml:brush xml:id="br0">
      <inkml:brushProperty name="width" value="0.035" units="cm"/>
      <inkml:brushProperty name="height" value="0.035" units="cm"/>
      <inkml:brushProperty name="color" value="#FF0066"/>
    </inkml:brush>
  </inkml:definitions>
  <inkml:trace contextRef="#ctx0" brushRef="#br0">5 12 976 0 0,'0'0'2'0'0,"0"0"0"0"0,0 0-1 0 0,-1 0 1 0 0,1 0-1 0 0,0 0 1 0 0,0 0 0 0 0,0 0-1 0 0,-1 0 1 0 0,1 0 0 0 0,0 0-1 0 0,0 0 1 0 0,0 0 0 0 0,0 0-1 0 0,-1 0 1 0 0,1 0 0 0 0,0-1-1 0 0,0 1 1 0 0,0 0 0 0 0,0 0-1 0 0,0 0 1 0 0,-1 0 0 0 0,1 0-1 0 0,0 0 1 0 0,0-1 0 0 0,0 1-1 0 0,0 0 1 0 0,0 0-1 0 0,0 0 1 0 0,0 0 0 0 0,0-1-1 0 0,-1 1 1 0 0,1 0 0 0 0,0 0-1 0 0,0 0 1 0 0,0-1 0 0 0,0 1-1 0 0,0 0 1 0 0,0 0 0 0 0,0 0-1 0 0,0 0 1 0 0,0-1 0 0 0,0 1-1 0 0,0 0 1 0 0,0 0 0 0 0,1 0-1 0 0,-1-1 1 0 0,0 1 0 0 0,0 0-1 0 0,0 0 1 0 0,0 0-1 0 0,0 0 1 0 0,0-1 0 0 0,0 1-1 0 0,0 0 1 0 0,0 0 0 0 0,1 0-1 0 0,-1 0 1 0 0,0 0 0 0 0,0-1-1 0 0,0 1 1 0 0,1 0 0 0 0,16-3 227 0 0,-15 3-153 0 0,-1 0 1 0 0,0 0-1 0 0,0 0 0 0 0,1 0 1 0 0,-1 0-1 0 0,0 0 1 0 0,0 0-1 0 0,1 0 1 0 0,-1 1-1 0 0,0-1 1 0 0,0 1-1 0 0,0-1 1 0 0,1 1-1 0 0,-1-1 1 0 0,0 1-1 0 0,0 0 1 0 0,0-1-1 0 0,0 1 1 0 0,0 0-1 0 0,0 0 1 0 0,0 0-1 0 0,0 0 1 0 0,-1 0-1 0 0,1 0 1 0 0,0 0-1 0 0,0 0 1 0 0,-1 0-1 0 0,1 0 1 0 0,-1 0-1 0 0,1 0 1 0 0,-1 1-1 0 0,1-1 1 0 0,-1 0-1 0 0,0 2 1 0 0,-9 232 5114 0 0,0-27-3837 0 0,9-178-1182 0 0,17 1047 2929 0 0,-12-1012-3295 0 0,4 54-1789 0 0,-8 206-1 0 0,-2-317 1689 0 0,1-5 61 0 0,0 0 1 0 0,0 0 0 0 0,0 1 0 0 0,0-1 0 0 0,-1 0 0 0 0,0 0-1 0 0,1 0 1 0 0,-1 0 0 0 0,0 0 0 0 0,-1 0 0 0 0,1 0 0 0 0,0 0-1 0 0,-1 0 1 0 0,0 0 0 0 0,-2 3 0 0 0,-3-2-1982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09.521"/>
    </inkml:context>
    <inkml:brush xml:id="br0">
      <inkml:brushProperty name="width" value="0.035" units="cm"/>
      <inkml:brushProperty name="height" value="0.035" units="cm"/>
      <inkml:brushProperty name="color" value="#FF0066"/>
    </inkml:brush>
  </inkml:definitions>
  <inkml:trace contextRef="#ctx0" brushRef="#br0">0 0 1352 0 0,'5'3'-7'0'0,"-1"0"-1"0"0,0 0 1 0 0,0 0-1 0 0,-1 1 0 0 0,1-1 1 0 0,-1 1-1 0 0,0 0 1 0 0,5 8-1 0 0,0-3 16 0 0,-2-1 121 0 0,0 0-1 0 0,-1 0 1 0 0,1 0-1 0 0,-2 1 1 0 0,1-1 0 0 0,-1 1-1 0 0,-1 0 1 0 0,1 1-1 0 0,-2-1 1 0 0,4 17-1 0 0,-2 3 1094 0 0,-2 1 0 0 0,-2 35 0 0 0,0-35-689 0 0,-45 543 3376 0 0,1 24-3735 0 0,77 25-122 0 0,-15-358-898 0 0,-10-165 256 0 0,-2-41-648 0 0,-2 1 1 0 0,-7 88-1 0 0,0-130-1004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0.081"/>
    </inkml:context>
    <inkml:brush xml:id="br0">
      <inkml:brushProperty name="width" value="0.035" units="cm"/>
      <inkml:brushProperty name="height" value="0.035" units="cm"/>
      <inkml:brushProperty name="color" value="#FF0066"/>
    </inkml:brush>
  </inkml:definitions>
  <inkml:trace contextRef="#ctx0" brushRef="#br0">0 0 5041 0 0,'1'5'9'0'0,"0"0"0"0"0,1 0 0 0 0,0-1 0 0 0,-1 1 1 0 0,1-1-1 0 0,5 8 0 0 0,4 11-177 0 0,3 23-40 0 0,-2 0-1 0 0,-2 1 1 0 0,5 72 0 0 0,-4 149 2769 0 0,-9-178-1255 0 0,-11 638 3234 0 0,3 78-3757 0 0,12-692-992 0 0,2 88-1133 0 0,-10-163-557 0 0,-8 54 1 0 0,10-92 1692 0 0,0 1 1 0 0,0-1 0 0 0,0 1-1 0 0,-1-1 1 0 0,1 1-1 0 0,0-1 1 0 0,-1 1 0 0 0,1-1-1 0 0,-1 1 1 0 0,0-1 0 0 0,0 0-1 0 0,1 1 1 0 0,-1-1-1 0 0,0 0 1 0 0,0 0 0 0 0,-1 2-1 0 0,-2-3-1551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0.660"/>
    </inkml:context>
    <inkml:brush xml:id="br0">
      <inkml:brushProperty name="width" value="0.035" units="cm"/>
      <inkml:brushProperty name="height" value="0.035" units="cm"/>
      <inkml:brushProperty name="color" value="#FF0066"/>
    </inkml:brush>
  </inkml:definitions>
  <inkml:trace contextRef="#ctx0" brushRef="#br0">7 1 3369 0 0,'-1'0'14'0'0,"1"0"0"0"0,0 0 0 0 0,0 0 0 0 0,-1 0-1 0 0,1 0 1 0 0,0 0 0 0 0,0 0 0 0 0,0 0 0 0 0,-1 0 0 0 0,1 0 0 0 0,0 0 0 0 0,0 0 0 0 0,-1 0 0 0 0,1 0 0 0 0,0 1 0 0 0,0-1 0 0 0,0 0 0 0 0,-1 0 0 0 0,1 0 0 0 0,0 0 0 0 0,0 0 0 0 0,0 1 0 0 0,0-1 0 0 0,-1 0-1 0 0,1 0 1 0 0,0 0 0 0 0,0 1 0 0 0,0-1 0 0 0,0 0 0 0 0,0 0 0 0 0,0 0 0 0 0,-1 1 0 0 0,1-1 0 0 0,0 0 0 0 0,0 0 0 0 0,0 1 0 0 0,0-1 0 0 0,0 0 0 0 0,0 0 0 0 0,0 0 0 0 0,0 1 0 0 0,0-1 0 0 0,0 0 0 0 0,0 0-1 0 0,0 1 1 0 0,4 20 230 0 0,17 39-301 0 0,-9-28 138 0 0,15 69 97 0 0,-4 1 0 0 0,-5 1 0 0 0,9 165 0 0 0,-24 315 1986 0 0,-22-91-1264 0 0,-1 276 1835 0 0,25-671-3267 0 0,4 1 0 0 0,31 136 0 0 0,-34-205-699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1.220"/>
    </inkml:context>
    <inkml:brush xml:id="br0">
      <inkml:brushProperty name="width" value="0.035" units="cm"/>
      <inkml:brushProperty name="height" value="0.035" units="cm"/>
      <inkml:brushProperty name="color" value="#FF0066"/>
    </inkml:brush>
  </inkml:definitions>
  <inkml:trace contextRef="#ctx0" brushRef="#br0">264 2 288 0 0,'-4'0'162'0'0,"-1"-1"1"0"0,1 1-1 0 0,-1 0 0 0 0,1 0 0 0 0,-1 0 1 0 0,0 0-1 0 0,1 1 0 0 0,-1 0 0 0 0,1 0 1 0 0,0 0-1 0 0,-1 0 0 0 0,1 1 0 0 0,0 0 1 0 0,-1 0-1 0 0,1 0 0 0 0,0 0 0 0 0,1 1 1 0 0,-1-1-1 0 0,0 1 0 0 0,1 0 0 0 0,-1 0 1 0 0,1 1-1 0 0,0-1 0 0 0,0 1 0 0 0,0-1 1 0 0,1 1-1 0 0,-1 0 0 0 0,1 0 1 0 0,0 0-1 0 0,0 0 0 0 0,0 0 0 0 0,1 1 1 0 0,0-1-1 0 0,-1 1 0 0 0,1 4 0 0 0,-13 53 1 0 0,3 0-1 0 0,-2 67 1 0 0,1-13-235 0 0,-24 122 553 0 0,-19 201 3095 0 0,63 247 140 0 0,56-4-4182 0 0,-36-507-1409 0 0,-14-103 315 0 0,-3 0 0 0 0,1 120 1 0 0,-13-168 734 0 0,-3-3-79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2.047"/>
    </inkml:context>
    <inkml:brush xml:id="br0">
      <inkml:brushProperty name="width" value="0.035" units="cm"/>
      <inkml:brushProperty name="height" value="0.035" units="cm"/>
      <inkml:brushProperty name="color" value="#FF0066"/>
    </inkml:brush>
  </inkml:definitions>
  <inkml:trace contextRef="#ctx0" brushRef="#br0">24 472 1512 0 0,'-7'-51'164'0'0,"-9"-120"109"0"0,15 147-296 0 0,2 1 0 0 0,1 0 1 0 0,0 0-1 0 0,2 0 0 0 0,9-32 0 0 0,-2 2-37 0 0,-8 27 60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1.221"/>
    </inkml:context>
    <inkml:brush xml:id="br0">
      <inkml:brushProperty name="width" value="0.035" units="cm"/>
      <inkml:brushProperty name="height" value="0.035" units="cm"/>
      <inkml:brushProperty name="color" value="#FF0066"/>
    </inkml:brush>
  </inkml:definitions>
  <inkml:trace contextRef="#ctx0" brushRef="#br0">19 55 6193 0 0,'-2'-2'226'0'0,"0"-1"-1"0"0,0 1 1 0 0,1-1-1 0 0,-1 1 1 0 0,0-1-1 0 0,1 0 1 0 0,0 0-1 0 0,0 0 0 0 0,0 0 1 0 0,0 0-1 0 0,0 0 1 0 0,0 0-1 0 0,1 0 1 0 0,0 0-1 0 0,-1 0 1 0 0,1-6-1 0 0,4 92-7475 0 0,-3-68 7171 0 0,1 1 0 0 0,1-1 0 0 0,0 0 1 0 0,1 0-1 0 0,0-1 0 0 0,9 19 0 0 0,-6-23 79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2.357"/>
    </inkml:context>
    <inkml:brush xml:id="br0">
      <inkml:brushProperty name="width" value="0.035" units="cm"/>
      <inkml:brushProperty name="height" value="0.035" units="cm"/>
      <inkml:brushProperty name="color" value="#FF0066"/>
    </inkml:brush>
  </inkml:definitions>
  <inkml:trace contextRef="#ctx0" brushRef="#br0">529 1 976 0 0,'1'0'38'0'0,"1"0"-1"0"0,-1 0 0 0 0,1 0 1 0 0,0 0-1 0 0,-1 0 1 0 0,1 0-1 0 0,-1 0 0 0 0,1 0 1 0 0,-1 1-1 0 0,1-1 1 0 0,-1 1-1 0 0,1-1 0 0 0,-1 1 1 0 0,0 0-1 0 0,1-1 1 0 0,-1 1-1 0 0,0 0 0 0 0,1 0 1 0 0,-1 0-1 0 0,0 0 1 0 0,0 0-1 0 0,0 0 0 0 0,0 0 1 0 0,0 1-1 0 0,0-1 1 0 0,0 0-1 0 0,0 1 0 0 0,-1-1 1 0 0,1 0-1 0 0,0 1 1 0 0,-1-1-1 0 0,1 1 0 0 0,-1-1 1 0 0,0 1-1 0 0,1-1 1 0 0,-1 1-1 0 0,0-1 0 0 0,0 1 1 0 0,0-1-1 0 0,0 1 1 0 0,0-1-1 0 0,0 1 0 0 0,0-1 1 0 0,-1 1-1 0 0,1-1 1 0 0,0 1-1 0 0,-2 1 0 0 0,-1 11 162 0 0,-2-1 0 0 0,0 0 0 0 0,0 0-1 0 0,-9 14 1 0 0,7-14-203 0 0,-19 35 216 0 0,-2-2 1 0 0,-44 56 0 0 0,36-55 377 0 0,-50 91 0 0 0,47-52 324 0 0,-42 143 0 0 0,51-140-761 0 0,-14 52-533 0 0,-38 202 0 0 0,81-341 179 0 0,0 1 0 0 0,1-1 0 0 0,-1 0 0 0 0,1 0 0 0 0,0 0 0 0 0,0 1 0 0 0,0-1 0 0 0,0 0 0 0 0,0 0 0 0 0,0 0 0 0 0,1 1 0 0 0,-1-1 0 0 0,1 0 0 0 0,1 4 0 0 0,2-7-1448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2.672"/>
    </inkml:context>
    <inkml:brush xml:id="br0">
      <inkml:brushProperty name="width" value="0.035" units="cm"/>
      <inkml:brushProperty name="height" value="0.035" units="cm"/>
      <inkml:brushProperty name="color" value="#FF0066"/>
    </inkml:brush>
  </inkml:definitions>
  <inkml:trace contextRef="#ctx0" brushRef="#br0">148 0 2272 0 0,'-19'16'704'0'0,"0"1"0"0"0,2 0 0 0 0,0 1 0 0 0,-20 29 0 0 0,32-39-458 0 0,0 0-1 0 0,0 1 1 0 0,1-1 0 0 0,0 1 0 0 0,1 0-1 0 0,0 0 1 0 0,1 0 0 0 0,-1 0 0 0 0,2 0-1 0 0,-1 1 1 0 0,1-1 0 0 0,1 0 0 0 0,0 1-1 0 0,2 16 1 0 0,2 12-239 0 0,3-1 0 0 0,15 54 0 0 0,-20-83-20 0 0,1 0-1 0 0,-1 0 1 0 0,1-1-1 0 0,1 1 1 0 0,-1-1-1 0 0,1 0 1 0 0,1 0-1 0 0,-1 0 1 0 0,1-1 0 0 0,0 1-1 0 0,1-1 1 0 0,0 0-1 0 0,0-1 1 0 0,0 0-1 0 0,0 0 1 0 0,1 0-1 0 0,0 0 1 0 0,9 4-1 0 0,-9-7-35 0 0,0-1 1 0 0,0 0-1 0 0,0 0 0 0 0,0-1 0 0 0,0 1 0 0 0,0-1 0 0 0,0-1 1 0 0,0 0-1 0 0,0 0 0 0 0,0 0 0 0 0,0 0 0 0 0,-1-1 0 0 0,1-1 1 0 0,12-5-1 0 0,6-3-140 0 0,-2-2 1 0 0,34-23 0 0 0,3-10-330 0 0,-3-2 0 0 0,93-100 0 0 0,-78 70-1825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5.214"/>
    </inkml:context>
    <inkml:brush xml:id="br0">
      <inkml:brushProperty name="width" value="0.035" units="cm"/>
      <inkml:brushProperty name="height" value="0.035" units="cm"/>
      <inkml:brushProperty name="color" value="#FF0066"/>
    </inkml:brush>
  </inkml:definitions>
  <inkml:trace contextRef="#ctx0" brushRef="#br0">1 97 1808 0 0,'23'3'393'0'0,"0"2"-1"0"0,0 0 0 0 0,-1 1 1 0 0,1 1-1 0 0,-1 1 0 0 0,37 20 0 0 0,58 20 1329 0 0,-7-19-456 0 0,1-5 1 0 0,1-5 0 0 0,1-4 0 0 0,225-2 0 0 0,452-73 2571 0 0,-544 32-2973 0 0,601-83 166 0 0,-828 107-1288 0 0,154-31-834 0 0,-147 28-367 0 0,0-1 0 0 0,0-1 0 0 0,-1-2 0 0 0,33-18 0 0 0,-51 24-2238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5.595"/>
    </inkml:context>
    <inkml:brush xml:id="br0">
      <inkml:brushProperty name="width" value="0.035" units="cm"/>
      <inkml:brushProperty name="height" value="0.035" units="cm"/>
      <inkml:brushProperty name="color" value="#FF0066"/>
    </inkml:brush>
  </inkml:definitions>
  <inkml:trace contextRef="#ctx0" brushRef="#br0">213 137 9362 0 0,'3'-6'521'0'0,"15"-3"-575"0"0,21-8-56 0 0,30-7 71 0 0,2 3-1 0 0,0 3 0 0 0,1 3 1 0 0,0 3-1 0 0,1 3 0 0 0,0 4 1 0 0,100 4-1 0 0,-167 2 53 0 0,52 5 31 0 0,-55-5-107 0 0,-1-1-1 0 0,1 0 0 0 0,-1 1 1 0 0,1 0-1 0 0,-1-1 0 0 0,1 1 1 0 0,-1 0-1 0 0,0 0 0 0 0,1 1 1 0 0,-1-1-1 0 0,0 0 0 0 0,0 1 1 0 0,0-1-1 0 0,0 1 0 0 0,0 0 1 0 0,-1 0-1 0 0,1 0 0 0 0,2 3 1 0 0,-3-2-27 0 0,-1-1 0 0 0,0 0 0 0 0,0 1 0 0 0,0-1-1 0 0,0 0 1 0 0,0 1 0 0 0,0-1 0 0 0,-1 0 0 0 0,1 0 0 0 0,-1 1 0 0 0,0-1 0 0 0,1 0 0 0 0,-1 0 0 0 0,0 0 0 0 0,0 1 0 0 0,-1-1 0 0 0,1 0 0 0 0,0-1 0 0 0,-1 1 0 0 0,-1 2-1 0 0,-38 41-159 0 0,31-35 255 0 0,-65 59 191 0 0,-2-4-1 0 0,-106 68 0 0 0,85-64-32 0 0,-96 87 1 0 0,170-134 28 0 0,-150 146 1378 0 0,142-134-888 0 0,2 1-1 0 0,1 1 1 0 0,-27 47-1 0 0,53-78-552 0 0,0 1 0 0 0,1-1-1 0 0,-1 0 1 0 0,1 1-1 0 0,-2 11 1 0 0,4-17-156 0 0,-1 1 0 0 0,1-1 0 0 0,0 1 0 0 0,0-1 0 0 0,0 1 0 0 0,0-1 0 0 0,0 1 0 0 0,0-1 0 0 0,0 1 0 0 0,0 0 0 0 0,0-1 0 0 0,0 1 1 0 0,1-1-1 0 0,-1 1 0 0 0,0-1 0 0 0,0 1 0 0 0,0-1 0 0 0,1 1 0 0 0,-1-1 0 0 0,0 1 0 0 0,1-1 0 0 0,-1 0 0 0 0,0 1 0 0 0,1-1 0 0 0,-1 1 0 0 0,1-1 0 0 0,0 1-147 0 0,1-1-1 0 0,-1 0 1 0 0,0 0-1 0 0,1 0 0 0 0,-1 0 1 0 0,0 0-1 0 0,0 0 0 0 0,1 0 1 0 0,-1 0-1 0 0,0-1 1 0 0,0 1-1 0 0,1 0 0 0 0,-1-1 1 0 0,0 1-1 0 0,0-1 0 0 0,2-1 1 0 0,22-10-3527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7.553"/>
    </inkml:context>
    <inkml:brush xml:id="br0">
      <inkml:brushProperty name="width" value="0.035" units="cm"/>
      <inkml:brushProperty name="height" value="0.035" units="cm"/>
      <inkml:brushProperty name="color" value="#FF0066"/>
    </inkml:brush>
  </inkml:definitions>
  <inkml:trace contextRef="#ctx0" brushRef="#br0">512 2 3081 0 0,'1'-1'12'0'0,"-1"1"1"0"0,1 0 0 0 0,0 0-1 0 0,-1 0 1 0 0,1 0 0 0 0,0 0-1 0 0,-1 0 1 0 0,1 0 0 0 0,0 0-1 0 0,0 0 1 0 0,-1 0 0 0 0,1 0-1 0 0,0 0 1 0 0,-1 0 0 0 0,1 1-1 0 0,0-1 1 0 0,-1 0 0 0 0,1 1-1 0 0,0-1 1 0 0,-1 0 0 0 0,1 1-1 0 0,0-1 1 0 0,-1 1 0 0 0,1-1-1 0 0,-1 1 1 0 0,1-1 0 0 0,-1 1-1 0 0,1-1 1 0 0,-1 1 0 0 0,0-1-1 0 0,1 1 1 0 0,-1 0 0 0 0,0-1-1 0 0,1 1 1 0 0,-1 0 0 0 0,0-1-1 0 0,0 1 1 0 0,0 0 0 0 0,1-1-1 0 0,-1 1 1 0 0,0 0 0 0 0,0 0-1 0 0,0-1 1 0 0,0 1 0 0 0,0 1-1 0 0,-1 0 65 0 0,0 0-1 0 0,0 0 0 0 0,0 0 1 0 0,0 0-1 0 0,0 0 0 0 0,0 0 0 0 0,0-1 1 0 0,0 1-1 0 0,-1 0 0 0 0,1-1 0 0 0,-1 1 1 0 0,1-1-1 0 0,-1 1 0 0 0,0-1 0 0 0,-1 1 1 0 0,-116 67 1271 0 0,68-42-278 0 0,2 2 1 0 0,1 2 0 0 0,-68 57-1 0 0,114-86-1090 0 0,1-1-1 0 0,-1 0 1 0 0,1 1 0 0 0,0-1-1 0 0,0 0 1 0 0,-1 1 0 0 0,1 0-1 0 0,0-1 1 0 0,0 1-1 0 0,1 0 1 0 0,-1 0 0 0 0,-1 3-1 0 0,2-4-5 0 0,0-1 0 0 0,0 1 0 0 0,0 0 0 0 0,0 0 0 0 0,0-1 0 0 0,0 1-1 0 0,0 0 1 0 0,0-1 0 0 0,1 1 0 0 0,-1 0 0 0 0,0 0 0 0 0,0-1 0 0 0,1 1 0 0 0,-1 0-1 0 0,1-1 1 0 0,-1 1 0 0 0,0-1 0 0 0,1 1 0 0 0,-1 0 0 0 0,1-1 0 0 0,-1 1 0 0 0,2 0-1 0 0,3 2-89 0 0,-1-1 0 0 0,1 0-1 0 0,0 0 1 0 0,0 0-1 0 0,0 0 1 0 0,0-1-1 0 0,0 0 1 0 0,5 1 0 0 0,10 0-187 0 0,0-1 0 0 0,0-1 0 0 0,0 0 0 0 0,0-2 1 0 0,33-6-1 0 0,-33 4 133 0 0,0 1 1 0 0,0 1 0 0 0,0 1 0 0 0,0 0-1 0 0,29 4 1 0 0,-47-3 122 0 0,1 1 1 0 0,0-1-1 0 0,-1 0 1 0 0,1 1-1 0 0,-1 0 1 0 0,1 0-1 0 0,0 0 1 0 0,-1 0-1 0 0,0 0 1 0 0,1 0-1 0 0,-1 0 0 0 0,0 1 1 0 0,1-1-1 0 0,-1 1 1 0 0,0 0-1 0 0,0 0 1 0 0,0 0-1 0 0,3 4 1 0 0,-5-5 15 0 0,1 1 0 0 0,0 0 0 0 0,-1 0 0 0 0,0 0-1 0 0,1 0 1 0 0,-1 0 0 0 0,0 0 0 0 0,0 0 0 0 0,0 0 0 0 0,0 0 0 0 0,0 0 0 0 0,0 0 0 0 0,-1 0 0 0 0,1 0 0 0 0,-1 0 0 0 0,1 0 0 0 0,-1 0 0 0 0,0 0 0 0 0,-1 2 0 0 0,-3 6 19 0 0,-1-1 0 0 0,-1 0 0 0 0,1 0 0 0 0,-2-1-1 0 0,1 0 1 0 0,-1 0 0 0 0,-13 11 0 0 0,-8 2 765 0 0,0-1-1 0 0,-1-1 0 0 0,-66 30 0 0 0,75-40-194 0 0,-1-1-1 0 0,-1-1 1 0 0,1 0 0 0 0,-1-2-1 0 0,-1-1 1 0 0,1 0-1 0 0,-25-1 1 0 0,46-2-521 0 0,-1-1 0 0 0,1-1 0 0 0,0 1 0 0 0,-1 0 0 0 0,1-1 0 0 0,0 1 0 0 0,-1-1 0 0 0,1 1 0 0 0,0-1 0 0 0,0 0 0 0 0,0 0 0 0 0,0 0 0 0 0,-1 0 0 0 0,1-1-1 0 0,1 1 1 0 0,-1 0 0 0 0,0-1 0 0 0,0 1 0 0 0,0-1 0 0 0,1 0 0 0 0,-1 0 0 0 0,1 0 0 0 0,0 1 0 0 0,-1-1 0 0 0,1-1 0 0 0,0 1 0 0 0,0 0 0 0 0,0 0 0 0 0,0 0 0 0 0,1 0 0 0 0,-1-1 0 0 0,1 1 0 0 0,-1 0 0 0 0,1-1 0 0 0,0 1 0 0 0,0 0 0 0 0,0-3 0 0 0,0-11-833 0 0,0 0 1 0 0,2 0-1 0 0,0 0 1 0 0,6-22-1 0 0,-5 22-69 0 0,-1 8 463 0 0,0-1 1 0 0,1 0-1 0 0,-1 1 0 0 0,2-1 1 0 0,-1 1-1 0 0,1 0 0 0 0,0 0 1 0 0,1 1-1 0 0,0-1 1 0 0,0 1-1 0 0,0 0 0 0 0,8-7 1 0 0,-2 3-191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7.753"/>
    </inkml:context>
    <inkml:brush xml:id="br0">
      <inkml:brushProperty name="width" value="0.035" units="cm"/>
      <inkml:brushProperty name="height" value="0.035" units="cm"/>
      <inkml:brushProperty name="color" value="#FF0066"/>
    </inkml:brush>
  </inkml:definitions>
  <inkml:trace contextRef="#ctx0" brushRef="#br0">1 1 1152 0 0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7.971"/>
    </inkml:context>
    <inkml:brush xml:id="br0">
      <inkml:brushProperty name="width" value="0.035" units="cm"/>
      <inkml:brushProperty name="height" value="0.035" units="cm"/>
      <inkml:brushProperty name="color" value="#FF0066"/>
    </inkml:brush>
  </inkml:definitions>
  <inkml:trace contextRef="#ctx0" brushRef="#br0">40 8 1584 0 0,'-23'-7'2282'0'0,"17"6"-222"0"0,5 24-1650 0 0,-7 156-2408 0 0,7-191 917 0 0,1-2 729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8.133"/>
    </inkml:context>
    <inkml:brush xml:id="br0">
      <inkml:brushProperty name="width" value="0.035" units="cm"/>
      <inkml:brushProperty name="height" value="0.035" units="cm"/>
      <inkml:brushProperty name="color" value="#FF0066"/>
    </inkml:brush>
  </inkml:definitions>
  <inkml:trace contextRef="#ctx0" brushRef="#br0">1 41 1152 0 0,'1'-3'8'0'0,"0"-1"0"0"0,0 0 0 0 0,0 1 1 0 0,1-1-1 0 0,-1 1 0 0 0,1-1 0 0 0,0 1 0 0 0,5-6 0 0 0,-7 8-8 0 0,1 1 1 0 0,-1 0-1 0 0,1-1 1 0 0,-1 1-1 0 0,1 0 1 0 0,-1-1-1 0 0,1 1 1 0 0,-1 0-1 0 0,1 0 1 0 0,-1 0-1 0 0,1-1 0 0 0,-1 1 1 0 0,1 0-1 0 0,-1 0 1 0 0,1 0-1 0 0,0 0 1 0 0,-1 0-1 0 0,1 0 1 0 0,-1 0-1 0 0,1 0 1 0 0,-1 0-1 0 0,1 0 0 0 0,-1 1 1 0 0,2-1-1 0 0,17 18-30 0 0,-11-5 139 0 0,0 1 1 0 0,-1 0 0 0 0,-1 1 0 0 0,-1-1 0 0 0,0 1 0 0 0,-1 1-1 0 0,0-1 1 0 0,-1 0 0 0 0,1 25 0 0 0,-2-21-171 0 0,1 0 1 0 0,1 0-1 0 0,0 0 1 0 0,2 0-1 0 0,12 29 0 0 0,-17-46 50 0 0,0 0-1 0 0,0 0 1 0 0,0 0-1 0 0,0 0 1 0 0,0-1-1 0 0,1 1 1 0 0,-1 0-1 0 0,1-1 0 0 0,-1 1 1 0 0,1-1-1 0 0,0 1 1 0 0,-1-1-1 0 0,1 0 1 0 0,0 0-1 0 0,0 0 1 0 0,0 0-1 0 0,0 0 1 0 0,0 0-1 0 0,0 0 0 0 0,0-1 1 0 0,0 1-1 0 0,0-1 1 0 0,1 0-1 0 0,-1 1 1 0 0,0-1-1 0 0,0 0 1 0 0,0 0-1 0 0,0 0 1 0 0,1-1-1 0 0,-1 1 0 0 0,0 0 1 0 0,0-1-1 0 0,0 0 1 0 0,0 1-1 0 0,0-1 1 0 0,0 0-1 0 0,0 0 1 0 0,0 0-1 0 0,0 0 0 0 0,0 0 1 0 0,-1-1-1 0 0,1 1 1 0 0,3-3-1 0 0,7-7 12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8.486"/>
    </inkml:context>
    <inkml:brush xml:id="br0">
      <inkml:brushProperty name="width" value="0.035" units="cm"/>
      <inkml:brushProperty name="height" value="0.035" units="cm"/>
      <inkml:brushProperty name="color" value="#FF0066"/>
    </inkml:brush>
  </inkml:definitions>
  <inkml:trace contextRef="#ctx0" brushRef="#br0">30 1 1152 0 0,'6'11'232'0'0,"0"0"0"0"0,1-1 0 0 0,0 0 0 0 0,1 0 0 0 0,0-1 0 0 0,0 1 0 0 0,1-2 0 0 0,1 1 0 0 0,-1-2 0 0 0,1 1 0 0 0,0-1 0 0 0,1 0 0 0 0,0-1 1 0 0,0-1-1 0 0,0 0 0 0 0,1 0 0 0 0,21 6 0 0 0,-22-9-197 0 0,-1 0 0 0 0,1-1 0 0 0,0 0 0 0 0,0 0 0 0 0,0-1 0 0 0,-1 0 0 0 0,1-1 0 0 0,0 0 0 0 0,-1-1 0 0 0,1 0 0 0 0,0-1 1 0 0,-1 0-1 0 0,0-1 0 0 0,0 0 0 0 0,0 0 0 0 0,0-1 0 0 0,-1-1 0 0 0,0 1 0 0 0,0-1 0 0 0,16-15 0 0 0,-24 21-6 0 0,0-1-1 0 0,0 1 1 0 0,0-1-1 0 0,0 0 1 0 0,0 0-1 0 0,0 1 1 0 0,0-1-1 0 0,-1 0 1 0 0,1 0-1 0 0,0 0 1 0 0,0 0-1 0 0,-1 0 1 0 0,1 0-1 0 0,-1 0 1 0 0,1 0-1 0 0,0 0 1 0 0,-1 0-1 0 0,0 0 1 0 0,1 0-1 0 0,-1 0 1 0 0,0-1-1 0 0,0 1 1 0 0,1 0-1 0 0,-1 0 1 0 0,0 0-1 0 0,0 0 1 0 0,0-1-1 0 0,0 1 1 0 0,-1 0-1 0 0,1 0 1 0 0,0 0-1 0 0,0 0 1 0 0,-1-1-1 0 0,0 0 1 0 0,-1 1-7 0 0,1 0 1 0 0,-1 0 0 0 0,0 0 0 0 0,1 1-1 0 0,-1-1 1 0 0,0 1 0 0 0,0-1 0 0 0,0 1-1 0 0,1-1 1 0 0,-1 1 0 0 0,0 0 0 0 0,0 0-1 0 0,0 0 1 0 0,0 0 0 0 0,0 0-1 0 0,0 1 1 0 0,0-1 0 0 0,1 0 0 0 0,-1 1-1 0 0,0 0 1 0 0,-2 0 0 0 0,-31 12-204 0 0,2 1 0 0 0,0 1 0 0 0,0 2 0 0 0,2 2 0 0 0,0 0 0 0 0,1 2 0 0 0,-34 32 0 0 0,50-40 143 0 0,2 1 1 0 0,0 1-1 0 0,0 0 1 0 0,1 0-1 0 0,1 1 1 0 0,1 1-1 0 0,-13 29 1 0 0,17-34 116 0 0,0 1 1 0 0,1 0-1 0 0,0 0 1 0 0,2 0 0 0 0,-1 0-1 0 0,1 0 1 0 0,1 1-1 0 0,0-1 1 0 0,1 1-1 0 0,1-1 1 0 0,3 21-1 0 0,-3-31-48 0 0,-1 0 0 0 0,1 0 0 0 0,0 0 0 0 0,0 0 0 0 0,0 0-1 0 0,0-1 1 0 0,1 1 0 0 0,-1 0 0 0 0,1-1 0 0 0,0 1 0 0 0,0-1-1 0 0,0 0 1 0 0,0 1 0 0 0,0-1 0 0 0,0 0 0 0 0,0 0-1 0 0,1 0 1 0 0,-1-1 0 0 0,6 4 0 0 0,-3-4-15 0 0,-1 1-1 0 0,1 0 1 0 0,0-1-1 0 0,0 0 1 0 0,1 0 0 0 0,-1-1-1 0 0,0 1 1 0 0,0-1 0 0 0,0 0-1 0 0,10-2 1 0 0,3-1-65 0 0,-1-1 0 0 0,1-1 0 0 0,-1-1 0 0 0,1 0 0 0 0,24-14 0 0 0,-11 3-346 0 0,-1-1 1 0 0,-1-2-1 0 0,39-33 0 0 0,-17 7-1729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18.839"/>
    </inkml:context>
    <inkml:brush xml:id="br0">
      <inkml:brushProperty name="width" value="0.035" units="cm"/>
      <inkml:brushProperty name="height" value="0.035" units="cm"/>
      <inkml:brushProperty name="color" value="#FF0066"/>
    </inkml:brush>
  </inkml:definitions>
  <inkml:trace contextRef="#ctx0" brushRef="#br0">157 169 144 0 0,'-4'22'94'0'0,"2"1"0"0"0,1 0-1 0 0,1 0 1 0 0,1-1 0 0 0,1 1 0 0 0,1 0-1 0 0,1-1 1 0 0,1 0 0 0 0,13 37 0 0 0,-17-56-8 0 0,0 0 0 0 0,0 0 0 0 0,0 0 1 0 0,1-1-1 0 0,0 1 0 0 0,-1-1 1 0 0,1 1-1 0 0,0-1 0 0 0,0 1 0 0 0,0-1 1 0 0,1 0-1 0 0,-1 0 0 0 0,0 0 1 0 0,1 0-1 0 0,-1 0 0 0 0,1-1 1 0 0,0 1-1 0 0,0-1 0 0 0,-1 0 0 0 0,1 0 1 0 0,0 0-1 0 0,0 0 0 0 0,3 0 1 0 0,-1-1 16 0 0,0 0 1 0 0,0 0 0 0 0,-1-1 0 0 0,1 0 0 0 0,0 0 0 0 0,-1 0 0 0 0,1 0 0 0 0,0-1 0 0 0,-1 0 0 0 0,0 0 0 0 0,1 0-1 0 0,-1-1 1 0 0,5-3 0 0 0,6-6 105 0 0,0 0-1 0 0,-1-1 0 0 0,0 0 0 0 0,-1-1 1 0 0,0-1-1 0 0,13-21 0 0 0,-16 20-168 0 0,-1 0 0 0 0,0-1 0 0 0,-1 0-1 0 0,-1 0 1 0 0,-1-1 0 0 0,-1 0 0 0 0,0 0 0 0 0,3-28-1 0 0,-7 40-32 0 0,0 1 0 0 0,-1-1 0 0 0,0 0 0 0 0,0 1 0 0 0,0-1-1 0 0,-1 1 1 0 0,1-1 0 0 0,-1 1 0 0 0,-1-1 0 0 0,1 1 0 0 0,-1-1 0 0 0,0 1-1 0 0,0 0 1 0 0,-1 0 0 0 0,1 0 0 0 0,-1 0 0 0 0,0 0 0 0 0,-1 1 0 0 0,1-1-1 0 0,-1 1 1 0 0,0 0 0 0 0,0 0 0 0 0,0 1 0 0 0,0-1 0 0 0,-1 1-1 0 0,1-1 1 0 0,-1 2 0 0 0,0-1 0 0 0,0 0 0 0 0,0 1 0 0 0,-1 0 0 0 0,-6-2-1 0 0,4 1-20 0 0,-1 1 0 0 0,1 0 0 0 0,-1 1 0 0 0,0 0 0 0 0,1 0 0 0 0,-1 0 0 0 0,0 1 0 0 0,0 1 0 0 0,1-1 0 0 0,-1 2 0 0 0,0-1 0 0 0,1 1 0 0 0,-1 0 0 0 0,-14 7 0 0 0,13-4-32 0 0,0 1-1 0 0,0 0 0 0 0,0 0 1 0 0,1 1-1 0 0,0 1 1 0 0,0-1-1 0 0,1 2 0 0 0,0-1 1 0 0,-14 20-1 0 0,5-1-41 0 0,1 0-1 0 0,1 2 1 0 0,2 0-1 0 0,1 1 1 0 0,1 0-1 0 0,1 1 1 0 0,-6 36-1 0 0,13-53 72 0 0,-20 118-95 0 0,21-113 97 0 0,0-1-1 0 0,2 1 1 0 0,0-1-1 0 0,1 1 1 0 0,4 20 0 0 0,-4-35 16 0 0,0 1-1 0 0,0-1 1 0 0,0 0 0 0 0,1 1 0 0 0,-1-1 0 0 0,1 0-1 0 0,0 0 1 0 0,1 0 0 0 0,-1 0 0 0 0,1-1 0 0 0,-1 1-1 0 0,1-1 1 0 0,0 1 0 0 0,0-1 0 0 0,1 0 0 0 0,-1 0 0 0 0,5 2-1 0 0,-3-2 14 0 0,1 0 0 0 0,0 0 0 0 0,1-1 0 0 0,-1 1 1 0 0,0-1-1 0 0,1-1 0 0 0,-1 1 0 0 0,1-1 0 0 0,-1-1 0 0 0,11 1 0 0 0,6-2 22 0 0,0-1 1 0 0,0-1 0 0 0,0-1 0 0 0,0-1-1 0 0,33-12 1 0 0,10-9 11 0 0,-2-2 0 0 0,108-65 0 0 0,-52 21-48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1.473"/>
    </inkml:context>
    <inkml:brush xml:id="br0">
      <inkml:brushProperty name="width" value="0.035" units="cm"/>
      <inkml:brushProperty name="height" value="0.035" units="cm"/>
      <inkml:brushProperty name="color" value="#FF0066"/>
    </inkml:brush>
  </inkml:definitions>
  <inkml:trace contextRef="#ctx0" brushRef="#br0">109 90 5409 0 0,'-21'2'207'0'0,"16"-1"694"0"0,-1-1 0 0 0,1 0 0 0 0,0 0 0 0 0,-1-1 0 0 0,1 0 0 0 0,0 0 0 0 0,0 0 0 0 0,0 0 0 0 0,0-1 0 0 0,-7-3 0 0 0,-8-12 598 0 0,20 16-1680 0 0,-1 1 0 0 0,1-1-1 0 0,0 1 1 0 0,-1-1-1 0 0,1 1 1 0 0,0-1 0 0 0,0 1-1 0 0,-1-1 1 0 0,1 1 0 0 0,0-1-1 0 0,0 1 1 0 0,0-1 0 0 0,0 1-1 0 0,0-1 1 0 0,0 1-1 0 0,0-1 1 0 0,0 0 0 0 0,0 1-1 0 0,0-1 1 0 0,0 1 0 0 0,0-1-1 0 0,0 1 1 0 0,0-1-1 0 0,1 1 1 0 0,-1-1 0 0 0,0 1-1 0 0,0-1 1 0 0,1 1 0 0 0,-1-1-1 0 0,0 1 1 0 0,0-1 0 0 0,1 1-1 0 0,-1 0 1 0 0,1-1-1 0 0,-1 1 1 0 0,1-1 0 0 0,22-12-9375 0 0,-11 7 7776 0 0,-3 0 3520 0 0,0-4-1740 0 0,1 0 0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0.405"/>
    </inkml:context>
    <inkml:brush xml:id="br0">
      <inkml:brushProperty name="width" value="0.035" units="cm"/>
      <inkml:brushProperty name="height" value="0.035" units="cm"/>
      <inkml:brushProperty name="color" value="#FF0066"/>
    </inkml:brush>
  </inkml:definitions>
  <inkml:trace contextRef="#ctx0" brushRef="#br0">206 0 1808 0 0,'4'5'3'0'0,"-1"0"0"0"0,1 0-1 0 0,-1 0 1 0 0,0 1 0 0 0,0-1-1 0 0,-1 1 1 0 0,0 0-1 0 0,0 0 1 0 0,0 0 0 0 0,1 7-1 0 0,9 66-240 0 0,-12-70 235 0 0,6 114 430 0 0,-6 0 0 0 0,-20 158 0 0 0,16-238-231 0 0,1 4-85 0 0,-2-1-1 0 0,-3 0 1 0 0,-1 0 0 0 0,-2-1 0 0 0,-2 0 0 0 0,-25 56 0 0 0,93-222 305 0 0,-35 74-647 0 0,1 0 1 0 0,3 2-1 0 0,1 0 1 0 0,50-64 0 0 0,-74 107 213 0 0,12-13 78 0 0,0-1 1 0 0,1 2-1 0 0,1 0 1 0 0,30-22 0 0 0,-43 34-44 0 0,0 0 0 0 0,0 1 0 0 0,1-1 0 0 0,-1 1 1 0 0,1 0-1 0 0,-1-1 0 0 0,1 1 0 0 0,-1 0 0 0 0,1 1 0 0 0,0-1 1 0 0,0 0-1 0 0,-1 1 0 0 0,1 0 0 0 0,0-1 0 0 0,0 1 1 0 0,0 0-1 0 0,-1 0 0 0 0,1 1 0 0 0,0-1 0 0 0,0 1 1 0 0,-1-1-1 0 0,1 1 0 0 0,0 0 0 0 0,-1 0 0 0 0,1 0 1 0 0,0 0-1 0 0,-1 0 0 0 0,0 1 0 0 0,1-1 0 0 0,-1 1 1 0 0,0 0-1 0 0,0 0 0 0 0,0 0 0 0 0,0 0 0 0 0,0 0 1 0 0,0 0-1 0 0,0 0 0 0 0,-1 0 0 0 0,1 1 0 0 0,-1-1 0 0 0,0 1 1 0 0,1-1-1 0 0,-1 1 0 0 0,1 5 0 0 0,2 3-75 0 0,-1 0 0 0 0,0 0 1 0 0,0 1-1 0 0,-1-1 0 0 0,-1 1 0 0 0,0-1 0 0 0,0 1 0 0 0,-1 0 0 0 0,-1 0 0 0 0,0-1 0 0 0,-1 1 0 0 0,0-1 0 0 0,0 1 1 0 0,-2-1-1 0 0,1 0 0 0 0,-1 0 0 0 0,-8 15 0 0 0,-6 10-17 0 0,-2 0 1 0 0,-1-2-1 0 0,-44 54 0 0 0,38-55 49 0 0,-1 0-1 0 0,-2-2 0 0 0,-40 32 1 0 0,57-52 135 0 0,0-1-1 0 0,-1-1 1 0 0,0 0 0 0 0,0-1 0 0 0,-1 0-1 0 0,0-1 1 0 0,-1-1 0 0 0,1 0 0 0 0,-1-2 0 0 0,0 1-1 0 0,-24 2 1 0 0,38-7-69 0 0,-1 0 0 0 0,1 1-1 0 0,-1-1 1 0 0,0 0 0 0 0,0 0 0 0 0,1-1-1 0 0,-1 1 1 0 0,1-1 0 0 0,-1 1-1 0 0,0-1 1 0 0,1 0 0 0 0,-1 0 0 0 0,1 0-1 0 0,-1 0 1 0 0,1 0 0 0 0,0 0 0 0 0,-1-1-1 0 0,1 0 1 0 0,0 1 0 0 0,0-1-1 0 0,0 0 1 0 0,0 0 0 0 0,1 0 0 0 0,-1 0-1 0 0,0 0 1 0 0,1 0 0 0 0,-1 0 0 0 0,1-1-1 0 0,0 1 1 0 0,0-1 0 0 0,0 1 0 0 0,0-1-1 0 0,0 1 1 0 0,0-1 0 0 0,0-2-1 0 0,-1-8-218 0 0,1-1 0 0 0,1 1 0 0 0,-1 0 0 0 0,2 0 0 0 0,3-24 0 0 0,3-9-1521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0.671"/>
    </inkml:context>
    <inkml:brush xml:id="br0">
      <inkml:brushProperty name="width" value="0.035" units="cm"/>
      <inkml:brushProperty name="height" value="0.035" units="cm"/>
      <inkml:brushProperty name="color" value="#FF0066"/>
    </inkml:brush>
  </inkml:definitions>
  <inkml:trace contextRef="#ctx0" brushRef="#br0">120 1 9362 0 0,'-2'0'42'0'0,"-1"0"0"0"0,1 1 0 0 0,0 0-1 0 0,0-1 1 0 0,0 1 0 0 0,0 0 0 0 0,0 0 0 0 0,0 0 0 0 0,0 0 0 0 0,0 0 0 0 0,0 0-1 0 0,1 1 1 0 0,-1-1 0 0 0,0 1 0 0 0,1-1 0 0 0,-1 1 0 0 0,1 0 0 0 0,-1-1 0 0 0,1 1-1 0 0,0 0 1 0 0,0 0 0 0 0,0 0 0 0 0,0 0 0 0 0,0 0 0 0 0,-1 4 0 0 0,-17 66-152 0 0,14-45 434 0 0,-29 115 907 0 0,17-47-4253 0 0,18-103-124 0 0,5-43 1831 0 0,-6 17 1303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0.872"/>
    </inkml:context>
    <inkml:brush xml:id="br0">
      <inkml:brushProperty name="width" value="0.035" units="cm"/>
      <inkml:brushProperty name="height" value="0.035" units="cm"/>
      <inkml:brushProperty name="color" value="#FF0066"/>
    </inkml:brush>
  </inkml:definitions>
  <inkml:trace contextRef="#ctx0" brushRef="#br0">1 1 776 0 0,'9'10'222'0'0,"0"0"-1"0"0,-1 1 0 0 0,0 0 1 0 0,0 0-1 0 0,-1 1 0 0 0,-1 0 1 0 0,0 0-1 0 0,8 25 0 0 0,1-3 220 0 0,-9-21-312 0 0,0 1-161 0 0,0 0 1 0 0,1-1 0 0 0,0 0 0 0 0,2 0 0 0 0,13 16 0 0 0,-20-27 24 0 0,0 0-1 0 0,0 0 1 0 0,0 0-1 0 0,0 0 0 0 0,1 0 1 0 0,-1-1-1 0 0,1 1 1 0 0,-1-1-1 0 0,1 1 1 0 0,0-1-1 0 0,-1 0 0 0 0,1 0 1 0 0,0 0-1 0 0,0-1 1 0 0,0 1-1 0 0,0-1 1 0 0,0 1-1 0 0,0-1 0 0 0,0 0 1 0 0,0 0-1 0 0,0 0 1 0 0,0-1-1 0 0,-1 1 1 0 0,1-1-1 0 0,0 1 0 0 0,0-1 1 0 0,0 0-1 0 0,0 0 1 0 0,-1-1-1 0 0,1 1 1 0 0,0 0-1 0 0,-1-1 1 0 0,4-3-1 0 0,3 0 4 0 0,-2-2 0 0 0,1 1 0 0 0,-1-1 0 0 0,0 0 0 0 0,8-11 0 0 0,11-18-49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1.029"/>
    </inkml:context>
    <inkml:brush xml:id="br0">
      <inkml:brushProperty name="width" value="0.035" units="cm"/>
      <inkml:brushProperty name="height" value="0.035" units="cm"/>
      <inkml:brushProperty name="color" value="#FF0066"/>
    </inkml:brush>
  </inkml:definitions>
  <inkml:trace contextRef="#ctx0" brushRef="#br0">293 1 144 0 0,'-4'18'165'0'0,"0"1"0"0"0,1 0 0 0 0,-1 32 0 0 0,-1 8 71 0 0,-12 31 190 0 0,-5-2 0 0 0,-3 0 0 0 0,-4-2 0 0 0,-42 88 0 0 0,-23 72 685 0 0,79-207-1007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1.219"/>
    </inkml:context>
    <inkml:brush xml:id="br0">
      <inkml:brushProperty name="width" value="0.035" units="cm"/>
      <inkml:brushProperty name="height" value="0.035" units="cm"/>
      <inkml:brushProperty name="color" value="#FF0066"/>
    </inkml:brush>
  </inkml:definitions>
  <inkml:trace contextRef="#ctx0" brushRef="#br0">1 236 2529 0 0,'55'-4'1065'0'0,"0"-2"-1"0"0,72-16 1 0 0,-47 7-216 0 0,332-66 2136 0 0,-138 18-4426 0 0,-257 59 1457 0 0,0 0-1 0 0,-1-2 0 0 0,18-7 1 0 0,-4-5 56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1.614"/>
    </inkml:context>
    <inkml:brush xml:id="br0">
      <inkml:brushProperty name="width" value="0.035" units="cm"/>
      <inkml:brushProperty name="height" value="0.035" units="cm"/>
      <inkml:brushProperty name="color" value="#FF0066"/>
    </inkml:brush>
  </inkml:definitions>
  <inkml:trace contextRef="#ctx0" brushRef="#br0">287 250 3081 0 0,'-1'-1'26'0'0,"0"0"0"0"0,0 1 0 0 0,0 0 0 0 0,0-1 0 0 0,-1 1 0 0 0,1 0 0 0 0,0-1 0 0 0,0 1 0 0 0,-1 0 0 0 0,1 0 0 0 0,0 0 0 0 0,0 0 0 0 0,-1 0 0 0 0,1 1 0 0 0,0-1 0 0 0,0 0 0 0 0,-1 1 0 0 0,1-1 0 0 0,0 0 0 0 0,0 1 0 0 0,0-1 0 0 0,0 1 0 0 0,0 0 0 0 0,0-1 0 0 0,0 1 0 0 0,0 0 0 0 0,0 0-1 0 0,0 0 1 0 0,-1 1 0 0 0,1 1-42 0 0,0 0-1 0 0,1 0 0 0 0,0 1 1 0 0,-1-1-1 0 0,1 0 0 0 0,0 1 0 0 0,1-1 1 0 0,-1 0-1 0 0,2 6 0 0 0,0 12-677 0 0,1 16 572 0 0,-3-1-1 0 0,0 0 1 0 0,-3 0-1 0 0,-1 0 0 0 0,-1 0 1 0 0,-13 41-1 0 0,12-55 83 0 0,-1 0 0 0 0,-1 0 0 0 0,-2-1-1 0 0,1 0 1 0 0,-2 0 0 0 0,-1-1 0 0 0,-1-1 0 0 0,0 0-1 0 0,-2-1 1 0 0,-27 29 0 0 0,6-19 563 0 0,34-26-376 0 0,1-1 0 0 0,-1 0 0 0 0,1 0 0 0 0,-1 0 0 0 0,0 0 0 0 0,0 0 0 0 0,1 0 0 0 0,-1 0 0 0 0,0-1 0 0 0,0 1 0 0 0,0-1 0 0 0,0 1 0 0 0,1-1 0 0 0,-1 0 0 0 0,0 0 0 0 0,0 0 0 0 0,0 0 0 0 0,0 0 0 0 0,0 0 0 0 0,-3-1 0 0 0,5 1-19 0 0,-1-1 1 0 0,1 0-1 0 0,0 1 0 0 0,-1-1 1 0 0,1 0-1 0 0,0 1 0 0 0,-1-1 1 0 0,1 0-1 0 0,0 0 0 0 0,0 1 1 0 0,0-1-1 0 0,0 0 0 0 0,0 1 1 0 0,0-1-1 0 0,0 0 0 0 0,0 0 1 0 0,0 1-1 0 0,0-1 0 0 0,0 0 1 0 0,0 0-1 0 0,0 1 0 0 0,1-1 1 0 0,-1 0-1 0 0,0 0 0 0 0,0 1 1 0 0,1-2-1 0 0,10-22 1227 0 0,-9 21-984 0 0,233-414 3878 0 0,-175 327-5588 0 0,4 3 1 0 0,106-112-1 0 0,-110 138-2705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2.124"/>
    </inkml:context>
    <inkml:brush xml:id="br0">
      <inkml:brushProperty name="width" value="0.035" units="cm"/>
      <inkml:brushProperty name="height" value="0.035" units="cm"/>
      <inkml:brushProperty name="color" value="#FF0066"/>
    </inkml:brush>
  </inkml:definitions>
  <inkml:trace contextRef="#ctx0" brushRef="#br0">364 373 3081 0 0,'31'-56'-356'0'0,"-24"46"673"0"0,-1-1-1 0 0,0 1 1 0 0,-1-1 0 0 0,0 0 0 0 0,0-1 0 0 0,5-22-1 0 0,-10 30-289 0 0,0 0-1 0 0,0 1 0 0 0,0-1 1 0 0,0 1-1 0 0,-1-1 0 0 0,1 0 1 0 0,-1 1-1 0 0,0-1 0 0 0,0 1 0 0 0,-1 0 1 0 0,1-1-1 0 0,-1 1 0 0 0,1 0 1 0 0,-1 0-1 0 0,0 0 0 0 0,0 0 1 0 0,0 0-1 0 0,-1 0 0 0 0,1 1 0 0 0,-1-1 1 0 0,0 1-1 0 0,1-1 0 0 0,-1 1 1 0 0,0 0-1 0 0,0 0 0 0 0,0 0 1 0 0,-1 1-1 0 0,-5-3 0 0 0,4 1-8 0 0,0 1 0 0 0,0 0-1 0 0,-1 0 1 0 0,1 0-1 0 0,-1 1 1 0 0,0-1 0 0 0,1 1-1 0 0,-1 1 1 0 0,0-1 0 0 0,0 1-1 0 0,1 0 1 0 0,-1 0 0 0 0,0 1-1 0 0,0 0 1 0 0,-7 1 0 0 0,3 1 14 0 0,1 1 1 0 0,-1 0 0 0 0,1 0 0 0 0,0 1 0 0 0,0 0 0 0 0,0 0 0 0 0,1 1 0 0 0,-9 8 0 0 0,-7 9 231 0 0,0 1 0 0 0,2 1 1 0 0,1 1-1 0 0,-23 36 1 0 0,38-53-130 0 0,-5 6 265 0 0,1 2 1 0 0,-13 24-1 0 0,22-37-305 0 0,-1-1 0 0 0,1 0-1 0 0,-1 1 1 0 0,1-1 0 0 0,0 1 0 0 0,0 0-1 0 0,1-1 1 0 0,-1 1 0 0 0,1 0 0 0 0,0-1-1 0 0,0 1 1 0 0,0 0 0 0 0,0-1 0 0 0,0 1-1 0 0,1 0 1 0 0,0-1 0 0 0,0 1 0 0 0,0-1-1 0 0,2 6 1 0 0,-1-6-69 0 0,0-1-1 0 0,0 0 1 0 0,0-1-1 0 0,0 1 1 0 0,1 0 0 0 0,-1 0-1 0 0,0-1 1 0 0,1 1-1 0 0,-1-1 1 0 0,1 0 0 0 0,0 0-1 0 0,-1 0 1 0 0,1 0-1 0 0,0 0 1 0 0,0-1 0 0 0,-1 1-1 0 0,1-1 1 0 0,0 0-1 0 0,0 0 1 0 0,0 0 0 0 0,-1 0-1 0 0,1 0 1 0 0,0 0-1 0 0,0-1 1 0 0,4-1 0 0 0,6-1-74 0 0,0 0 0 0 0,0-1 0 0 0,0 0 1 0 0,12-7-1 0 0,18-14-283 0 0,-1-1 0 0 0,-1-2 0 0 0,56-50 0 0 0,-12 11-511 0 0,-46 37 441 0 0,-1-2 1 0 0,-1-1-1 0 0,-2-2 1 0 0,-1-1-1 0 0,36-52 1 0 0,-70 87 420 0 0,0 1 0 0 0,0 0 0 0 0,0 0 0 0 0,0 0 0 0 0,0 0-1 0 0,0-1 1 0 0,0 1 0 0 0,0 0 0 0 0,0 0 0 0 0,0 0 0 0 0,0-1 0 0 0,0 1 0 0 0,0 0 0 0 0,0 0 0 0 0,1 0 0 0 0,-1 0 0 0 0,0 0 0 0 0,0-1 0 0 0,0 1 0 0 0,0 0 0 0 0,0 0 0 0 0,0 0 0 0 0,0 0 0 0 0,0 0 0 0 0,1-1 0 0 0,-1 1-1 0 0,0 0 1 0 0,0 0 0 0 0,0 0 0 0 0,0 0 0 0 0,0 0 0 0 0,1 0 0 0 0,-1 0 0 0 0,0 0 0 0 0,0 0 0 0 0,0 0 0 0 0,0 0 0 0 0,1 0 0 0 0,-1 0 0 0 0,0 0 0 0 0,0 0 0 0 0,0 0 0 0 0,1 0 0 0 0,-1 0 0 0 0,0 0 0 0 0,0 0 0 0 0,0 0-1 0 0,0 0 1 0 0,1 0 0 0 0,-1 0 0 0 0,0 0 0 0 0,0 0 0 0 0,0 0 0 0 0,0 0 0 0 0,0 0 0 0 0,1 0 0 0 0,-1 1 0 0 0,0-1 0 0 0,0 0 0 0 0,0 0 0 0 0,0 0 0 0 0,1 0 0 0 0,-2 17 820 0 0,-6 26-34 0 0,-15 39-1773 0 0,-56 140 1 0 0,-3 3-2353 0 0,81-224 3268 0 0,-1-1 1 0 0,1 1-1 0 0,-1-1 0 0 0,1 1 0 0 0,0 0 0 0 0,-1-1 0 0 0,1 1 1 0 0,0 0-1 0 0,0-1 0 0 0,0 1 0 0 0,-1 0 0 0 0,1-1 0 0 0,0 1 1 0 0,0 0-1 0 0,0 0 0 0 0,0-1 0 0 0,0 1 0 0 0,0 0 0 0 0,0-1 0 0 0,0 1 1 0 0,1 0-1 0 0,-1 0 0 0 0,0-1 0 0 0,0 1 0 0 0,1 0 0 0 0,-1-1 1 0 0,0 1-1 0 0,1-1 0 0 0,0 2 0 0 0,16-15-570 0 0,18-31 216 0 0,-11 10 154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2.324"/>
    </inkml:context>
    <inkml:brush xml:id="br0">
      <inkml:brushProperty name="width" value="0.035" units="cm"/>
      <inkml:brushProperty name="height" value="0.035" units="cm"/>
      <inkml:brushProperty name="color" value="#FF0066"/>
    </inkml:brush>
  </inkml:definitions>
  <inkml:trace contextRef="#ctx0" brushRef="#br0">0 679 736 0 0,'87'-186'-5'0'0,"-52"104"46"0"0,4 1-1 0 0,3 3 0 0 0,64-90 0 0 0,-98 157-18 0 0,0 1-1 0 0,1 0 0 0 0,0 1 1 0 0,0 0-1 0 0,21-14 1 0 0,-28 22-26 0 0,-1 0 1 0 0,1-1 0 0 0,0 1 0 0 0,-1 0 0 0 0,1 0-1 0 0,0 1 1 0 0,0-1 0 0 0,0 0 0 0 0,0 1 0 0 0,-1-1-1 0 0,1 1 1 0 0,0-1 0 0 0,0 1 0 0 0,0 0 0 0 0,0 0-1 0 0,0 0 1 0 0,0 0 0 0 0,0 0 0 0 0,0 0 0 0 0,0 1-1 0 0,0-1 1 0 0,0 1 0 0 0,0-1 0 0 0,0 1 0 0 0,0 0-1 0 0,0-1 1 0 0,-1 1 0 0 0,1 0 0 0 0,0 0 0 0 0,-1 1-1 0 0,1-1 1 0 0,0 0 0 0 0,-1 0 0 0 0,1 1 0 0 0,-1-1-1 0 0,0 1 1 0 0,0-1 0 0 0,1 1 0 0 0,-1 0-1 0 0,0 0 1 0 0,-1-1 0 0 0,1 1 0 0 0,0 0 0 0 0,0 0-1 0 0,-1 0 1 0 0,1 0 0 0 0,0 2 0 0 0,3 11 64 0 0,0 0 0 0 0,-1 1-1 0 0,0 0 1 0 0,-1 0 0 0 0,-1 0 0 0 0,-1-1 0 0 0,-1 23 0 0 0,-20 113 650 0 0,19-137-656 0 0,-22 95 1258 0 0,-6-2-1 0 0,-58 143 0 0 0,43-128 515 0 0,40-109-1627 0 0,2-8-81 0 0,1 1 1 0 0,0-1-1 0 0,0 0 0 0 0,0 0 1 0 0,1 1-1 0 0,0-1 0 0 0,0 1 1 0 0,0-1-1 0 0,1 1 0 0 0,0 9 1 0 0,0-14-135 0 0,0-1 1 0 0,0 0-1 0 0,0 0 0 0 0,0 0 1 0 0,0 0-1 0 0,0 0 1 0 0,0 0-1 0 0,1 1 0 0 0,-1-1 1 0 0,0 0-1 0 0,0 0 1 0 0,0 0-1 0 0,0 0 1 0 0,0 0-1 0 0,0 0 0 0 0,0 0 1 0 0,1 0-1 0 0,-1 0 1 0 0,0 1-1 0 0,0-1 1 0 0,0 0-1 0 0,0 0 0 0 0,0 0 1 0 0,0 0-1 0 0,1 0 1 0 0,-1 0-1 0 0,0 0 1 0 0,0 0-1 0 0,0 0 0 0 0,0 0 1 0 0,0 0-1 0 0,1 0 1 0 0,-1 0-1 0 0,0 0 0 0 0,0 0 1 0 0,0 0-1 0 0,0 0 1 0 0,0 0-1 0 0,1 0 1 0 0,-1-1-1 0 0,0 1 0 0 0,0 0 1 0 0,0 0-1 0 0,0 0 1 0 0,0 0-1 0 0,0 0 1 0 0,1 0-1 0 0,-1 0 0 0 0,0 0 1 0 0,0 0-1 0 0,0-1 1 0 0,0 1-1 0 0,0 0 0 0 0,0 0 1 0 0,0 0-1 0 0,0 0 1 0 0,0 0-1 0 0,0 0 1 0 0,0-1-1 0 0,0 1 0 0 0,6-9-2004 0 0,1-5-780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2.779"/>
    </inkml:context>
    <inkml:brush xml:id="br0">
      <inkml:brushProperty name="width" value="0.035" units="cm"/>
      <inkml:brushProperty name="height" value="0.035" units="cm"/>
      <inkml:brushProperty name="color" value="#FF0066"/>
    </inkml:brush>
  </inkml:definitions>
  <inkml:trace contextRef="#ctx0" brushRef="#br0">4 26 432 0 0,'-1'4'73'0'0,"0"0"0"0"0,1 0 0 0 0,-1 0 0 0 0,1 0-1 0 0,0 0 1 0 0,0 0 0 0 0,0 0 0 0 0,0 0 0 0 0,1 0 0 0 0,0 0 0 0 0,0 0-1 0 0,0 0 1 0 0,0 0 0 0 0,0 0 0 0 0,1 0 0 0 0,0-1 0 0 0,0 1 0 0 0,0 0-1 0 0,0-1 1 0 0,3 4 0 0 0,5 7 365 0 0,0 0 0 0 0,1 0 0 0 0,17 16 0 0 0,-21-24-408 0 0,0 0-1 0 0,0 0 1 0 0,0-1 0 0 0,0 0-1 0 0,1 0 1 0 0,0-1 0 0 0,0 0-1 0 0,0 0 1 0 0,0-1-1 0 0,1 0 1 0 0,0 0 0 0 0,-1-1-1 0 0,1 0 1 0 0,15 1 0 0 0,-5-3-298 0 0,-1-1 1 0 0,1-1-1 0 0,-1 0 0 0 0,1-2 1 0 0,-1 0-1 0 0,20-7 1 0 0,-23 6-86 0 0,-3 3 249 0 0,0-1 0 0 0,-1-1 0 0 0,1 0 0 0 0,-1-1 0 0 0,0 0 0 0 0,0 0 0 0 0,0-2 0 0 0,-1 1 0 0 0,0-1 0 0 0,0 0 0 0 0,12-13 0 0 0,-19 15 154 0 0,0 1 0 0 0,0 1-1 0 0,1-1 1 0 0,-1 0 0 0 0,1 1-1 0 0,0 0 1 0 0,0 0 0 0 0,0 0-1 0 0,1 0 1 0 0,-1 1 0 0 0,0 0-1 0 0,1 0 1 0 0,0 0 0 0 0,-1 0-1 0 0,1 1 1 0 0,0-1 0 0 0,0 1-1 0 0,0 1 1 0 0,0-1 0 0 0,0 1-1 0 0,0-1 1 0 0,0 2 0 0 0,0-1-1 0 0,0 0 1 0 0,0 1 0 0 0,0 0-1 0 0,0 0 1 0 0,0 0-1 0 0,5 3 1 0 0,11 1-249 0 0,1 0-1 0 0,-1-1 1 0 0,1-2-1 0 0,0 0 1 0 0,42-3-1 0 0,-57 1 293 0 0,1-1 0 0 0,-1 0 0 0 0,1 0 0 0 0,-1-1-1 0 0,1 0 1 0 0,-1 0 0 0 0,0-1 0 0 0,0 0 0 0 0,0 0-1 0 0,0-1 1 0 0,-1 0 0 0 0,1 0 0 0 0,-1 0 0 0 0,0-1-1 0 0,0 0 1 0 0,-1 0 0 0 0,1-1 0 0 0,-1 1 0 0 0,-1-1-1 0 0,9-12 1 0 0,-13 17 84 0 0,1 1-1 0 0,-1-1 0 0 0,0 1 1 0 0,1-1-1 0 0,-1 0 1 0 0,1 0-1 0 0,-1 1 0 0 0,0-1 1 0 0,0 0-1 0 0,0 1 1 0 0,1-1-1 0 0,-1 0 0 0 0,0 0 1 0 0,0 1-1 0 0,0-1 1 0 0,0 0-1 0 0,0 0 0 0 0,0 1 1 0 0,0-1-1 0 0,0 0 1 0 0,-1 0-1 0 0,1 1 0 0 0,0-1 1 0 0,0 0-1 0 0,-1 0 1 0 0,1 1-1 0 0,0-1 0 0 0,-1 0 1 0 0,0 0-1 0 0,0 0 36 0 0,-1 0-1 0 0,1 0 1 0 0,-1 0-1 0 0,1 0 1 0 0,-1 1-1 0 0,1-1 1 0 0,-1 0-1 0 0,1 1 1 0 0,-1 0-1 0 0,0-1 1 0 0,1 1 0 0 0,-1 0-1 0 0,-1 0 1 0 0,-4-1 108 0 0,0 1 1 0 0,1 0 0 0 0,-1 1-1 0 0,1 0 1 0 0,-1 0 0 0 0,-6 2 0 0 0,-6 5-269 0 0,1 2 1 0 0,1-1 0 0 0,-1 2-1 0 0,2 0 1 0 0,-1 2 0 0 0,2-1-1 0 0,0 2 1 0 0,0 0 0 0 0,-19 25-1 0 0,15-16-155 0 0,2 1 0 0 0,1 0 0 0 0,0 1 0 0 0,2 1 0 0 0,-21 53 0 0 0,33-72 84 0 0,-1-1 0 0 0,1 1 0 0 0,1 0 0 0 0,-1 0 0 0 0,1-1 0 0 0,0 1 0 0 0,1 0 0 0 0,-1 0 0 0 0,1 0 0 0 0,1 0 0 0 0,-1 0 0 0 0,1 0 0 0 0,1 0 1 0 0,1 7-1 0 0,-1-10-11 0 0,1 0 1 0 0,-1 1-1 0 0,1-1 1 0 0,0 0 0 0 0,0 0-1 0 0,0-1 1 0 0,0 1-1 0 0,1-1 1 0 0,-1 0-1 0 0,1 1 1 0 0,0-2 0 0 0,0 1-1 0 0,0 0 1 0 0,0-1-1 0 0,0 0 1 0 0,1 0 0 0 0,-1 0-1 0 0,1 0 1 0 0,0-1-1 0 0,8 2 1 0 0,3 0-200 0 0,-1 0 0 0 0,1-2 0 0 0,0 0 1 0 0,0 0-1 0 0,-1-2 0 0 0,1 0 0 0 0,0-1 0 0 0,-1 0 0 0 0,17-5 1 0 0,46-15-3515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5.932"/>
    </inkml:context>
    <inkml:brush xml:id="br0">
      <inkml:brushProperty name="width" value="0.035" units="cm"/>
      <inkml:brushProperty name="height" value="0.035" units="cm"/>
      <inkml:brushProperty name="color" value="#FF0066"/>
    </inkml:brush>
  </inkml:definitions>
  <inkml:trace contextRef="#ctx0" brushRef="#br0">1 0 2096 0 0,'10'14'192'0'0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2.521"/>
    </inkml:context>
    <inkml:brush xml:id="br0">
      <inkml:brushProperty name="width" value="0.035" units="cm"/>
      <inkml:brushProperty name="height" value="0.035" units="cm"/>
      <inkml:brushProperty name="color" value="#FF0066"/>
    </inkml:brush>
  </inkml:definitions>
  <inkml:trace contextRef="#ctx0" brushRef="#br0">68 127 1152 0 0,'-1'0'69'0'0,"0"0"1"0"0,0 0-1 0 0,0-1 0 0 0,0 1 0 0 0,0 0 1 0 0,0-1-1 0 0,0 1 0 0 0,0 0 0 0 0,0-1 1 0 0,0 1-1 0 0,0-1 0 0 0,0 0 0 0 0,1 1 0 0 0,-1-1 1 0 0,0 0-1 0 0,0 1 0 0 0,0-1 0 0 0,1 0 1 0 0,-1 0-1 0 0,1 0 0 0 0,-1 0 0 0 0,1 1 0 0 0,-1-1 1 0 0,1 0-1 0 0,-1 0 0 0 0,1 0 0 0 0,0 0 1 0 0,-1 0-1 0 0,1 0 0 0 0,0 0 0 0 0,0 0 1 0 0,0 0-1 0 0,0 0 0 0 0,0 0 0 0 0,0-1 0 0 0,0 1 1 0 0,0 0-1 0 0,0 0 0 0 0,0 0 0 0 0,1 0 1 0 0,-1 0-1 0 0,0 0 0 0 0,1 0 0 0 0,-1 0 0 0 0,1 1 1 0 0,-1-1-1 0 0,1 0 0 0 0,-1 0 0 0 0,1 0 1 0 0,0 0-1 0 0,-1 0 0 0 0,1 1 0 0 0,0-1 0 0 0,0 0 1 0 0,-1 1-1 0 0,1-1 0 0 0,0 1 0 0 0,0-1 1 0 0,0 1-1 0 0,0-1 0 0 0,0 1 0 0 0,0-1 1 0 0,0 1-1 0 0,0 0 0 0 0,1-1 0 0 0,-3 2 130 0 0,-1-1 0 0 0,0 0 0 0 0,1 0 1 0 0,-1 0-1 0 0,0-1 0 0 0,1 1 0 0 0,-1 0 0 0 0,0-1 0 0 0,1 1 0 0 0,-1-1 0 0 0,0 1 0 0 0,1-1 0 0 0,-1 0 0 0 0,1 1 0 0 0,-1-1 0 0 0,1 0 0 0 0,-1 0 1 0 0,1 0-1 0 0,0 0 0 0 0,-1-1 0 0 0,-1-1 909 0 0,-21-30 541 0 0,19 26 15 0 0,13 8-286 0 0,5 2-1548 0 0,-10-3 210 0 0,0 0-1 0 0,0 0 1 0 0,0 0-1 0 0,0-1 0 0 0,0 1 1 0 0,0-1-1 0 0,0 1 1 0 0,0-1-1 0 0,0 0 0 0 0,0 0 1 0 0,0-1-1 0 0,0 1 1 0 0,4-4-1 0 0,16-5 674 0 0,39 8-193 0 0,-57 1-508 0 0,0 0 0 0 0,0 1 0 0 0,0-1 0 0 0,0 1 0 0 0,0 0 0 0 0,0 0 0 0 0,0 0 0 0 0,0 1 0 0 0,-1 0 0 0 0,1 0 0 0 0,0 0 0 0 0,0 0 0 0 0,-1 1 0 0 0,1 0 0 0 0,0 0 0 0 0,-1 0 0 0 0,0 1 0 0 0,0-1 0 0 0,1 1 0 0 0,-2 0 0 0 0,1 0 0 0 0,0 0 0 0 0,0 1 0 0 0,-1-1 0 0 0,0 1 0 0 0,0 0 0 0 0,0 0 0 0 0,0 0 0 0 0,-1 0 0 0 0,1 1 0 0 0,2 6 0 0 0,-1 0-49 0 0,0 1-1 0 0,-1-1 1 0 0,0 1 0 0 0,-1 0 0 0 0,0 0 0 0 0,-1-1 0 0 0,0 1 0 0 0,-1 0-1 0 0,0 1 1 0 0,-1-2 0 0 0,0 1 0 0 0,-1 0 0 0 0,-6 21 0 0 0,-1-1-115 0 0,-1-1 0 0 0,-2 0 0 0 0,-28 52 0 0 0,22-53 114 0 0,-2-1 1 0 0,0-2-1 0 0,-2 0 1 0 0,-51 48 0 0 0,58-60 433 0 0,-2 6 241 0 0,17-21-625 0 0,0 1 1 0 0,0-1 0 0 0,0 0 0 0 0,-1 1 0 0 0,1-1 0 0 0,0 0 0 0 0,0 1 0 0 0,0-1 0 0 0,0 0 0 0 0,0 1 0 0 0,0-1-1 0 0,0 0 1 0 0,0 1 0 0 0,0-1 0 0 0,0 0 0 0 0,0 1 0 0 0,0-1 0 0 0,0 0 0 0 0,0 1 0 0 0,0-1 0 0 0,0 0 0 0 0,0 1-1 0 0,1-1 1 0 0,-1 0 0 0 0,0 1 0 0 0,0-1 0 0 0,0 0 0 0 0,1 1 0 0 0,-1-1 0 0 0,0 0 0 0 0,0 0 0 0 0,1 1-1 0 0,3 0-43 0 0,0 0 0 0 0,-1 0 0 0 0,1 0-1 0 0,0-1 1 0 0,0 1 0 0 0,0-1-1 0 0,0 0 1 0 0,0 0 0 0 0,5-1-1 0 0,75-4-1525 0 0,124-23 0 0 0,-157 17-862 0 0,85-29-1 0 0,-97 24 1157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6.525"/>
    </inkml:context>
    <inkml:brush xml:id="br0">
      <inkml:brushProperty name="width" value="0.035" units="cm"/>
      <inkml:brushProperty name="height" value="0.035" units="cm"/>
      <inkml:brushProperty name="color" value="#FF0066"/>
    </inkml:brush>
  </inkml:definitions>
  <inkml:trace contextRef="#ctx0" brushRef="#br0">29 8 1584 0 0,'-21'-3'626'0'0,"13"1"707"0"0,26-1-284 0 0,-7 4-552 0 0,0 1 0 0 0,-1 0 0 0 0,1 0 1 0 0,-1 1-1 0 0,1 0 0 0 0,-1 1 0 0 0,0 0 1 0 0,0 0-1 0 0,-1 1 0 0 0,10 7 0 0 0,25 10 108 0 0,-22-15-470 0 0,-1-1-1 0 0,2-1 1 0 0,-1-1-1 0 0,0-1 1 0 0,1-1-1 0 0,-1-1 1 0 0,31-2-1 0 0,-23 1 25 0 0,0 1 0 0 0,-1 1 1 0 0,39 7-1 0 0,-67-9-157 0 0,0 0 0 0 0,-1 0 0 0 0,1 0 0 0 0,0 1 0 0 0,-1-1 0 0 0,1 0 1 0 0,-1 0-1 0 0,1 1 0 0 0,0-1 0 0 0,-1 0 0 0 0,1 1 0 0 0,-1-1 0 0 0,1 0 1 0 0,-1 1-1 0 0,1-1 0 0 0,-1 1 0 0 0,1-1 0 0 0,-1 1 0 0 0,0-1 0 0 0,1 1 1 0 0,-1-1-1 0 0,1 1 0 0 0,-1-1 0 0 0,0 1 0 0 0,0 0 0 0 0,1-1 0 0 0,-1 1 1 0 0,0-1-1 0 0,0 1 0 0 0,0 0 0 0 0,0-1 0 0 0,0 1 0 0 0,0 0 0 0 0,0-1 0 0 0,0 1 1 0 0,0 0-1 0 0,0-1 0 0 0,0 1 0 0 0,0 0 0 0 0,0-1 0 0 0,0 1 0 0 0,-1-1 1 0 0,1 1-1 0 0,0 0 0 0 0,0-1 0 0 0,-1 1 0 0 0,1-1 0 0 0,0 1 0 0 0,-1-1 1 0 0,1 1-1 0 0,-1-1 0 0 0,1 1 0 0 0,-1-1 0 0 0,1 1 0 0 0,-2 0 0 0 0,-35 35 229 0 0,26-26-149 0 0,-93 87 681 0 0,69-67-422 0 0,1 1 0 0 0,1 2 0 0 0,2 1 0 0 0,1 1-1 0 0,-34 55 1 0 0,59-81-322 0 0,-16 25 191 0 0,2 2 1 0 0,-25 65-1 0 0,41-91-182 0 0,-1 0 0 0 0,2 1 0 0 0,-1-1 0 0 0,1 1-1 0 0,1-1 1 0 0,0 1 0 0 0,0-1 0 0 0,1 1 0 0 0,1 0 0 0 0,0-1 0 0 0,0 1 0 0 0,1-1 0 0 0,0 1 0 0 0,1-1 0 0 0,7 17 0 0 0,-9-24-28 0 0,1 0 1 0 0,-1 0 0 0 0,1 0 0 0 0,0-1 0 0 0,0 1 0 0 0,0 0 0 0 0,0-1-1 0 0,1 0 1 0 0,-1 1 0 0 0,1-1 0 0 0,0 0 0 0 0,-1 0 0 0 0,1-1 0 0 0,0 1-1 0 0,0 0 1 0 0,0-1 0 0 0,5 2 0 0 0,-2-1 2 0 0,1-1 0 0 0,-1 0 1 0 0,1 0-1 0 0,-1-1 0 0 0,1 0 0 0 0,-1 0 0 0 0,1 0 0 0 0,9-2 1 0 0,4-2-7 0 0,0-1 1 0 0,0-1-1 0 0,0-1 1 0 0,29-15 0 0 0,-22 9-604 0 0,-1-2 1 0 0,42-30-1 0 0,-53 33-947 0 0,-1 0 1 0 0,25-29-1 0 0,-25 23-2399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7.246"/>
    </inkml:context>
    <inkml:brush xml:id="br0">
      <inkml:brushProperty name="width" value="0.035" units="cm"/>
      <inkml:brushProperty name="height" value="0.035" units="cm"/>
      <inkml:brushProperty name="color" value="#FF0066"/>
    </inkml:brush>
  </inkml:definitions>
  <inkml:trace contextRef="#ctx0" brushRef="#br0">13 172 5785 0 0,'-13'-11'755'0'0,"22"12"38"0"0,-7 0-784 0 0,1 0 0 0 0,0 0 0 0 0,0 0 0 0 0,-1 1 0 0 0,1 0 1 0 0,-1-1-1 0 0,1 1 0 0 0,-1 0 0 0 0,0 0 0 0 0,1 0 0 0 0,1 4 0 0 0,1 5-111 0 0,0 0 1 0 0,-1 0 0 0 0,0 1 0 0 0,-1 0 0 0 0,0-1 0 0 0,-1 1 0 0 0,0 0 0 0 0,-1 1-1 0 0,0-1 1 0 0,-2 17 0 0 0,-3 20 859 0 0,-10 55 0 0 0,13-97-627 0 0,0 1 22 0 0,0-5-42 0 0,1 1-1 0 0,0-1 1 0 0,-1 1 0 0 0,0-1-1 0 0,0 0 1 0 0,0 1-1 0 0,0-1 1 0 0,0 0 0 0 0,-1 0-1 0 0,-3 6 1 0 0,19-41 3322 0 0,193-240-3341 0 0,-46 107-3458 0 0,-159 163 3180 0 0,29-23-1180 0 0,-29 24 1277 0 0,-1 0 0 0 0,0 0 1 0 0,0 0-1 0 0,1 0 0 0 0,-1 0 0 0 0,0 0 0 0 0,1 1 0 0 0,-1-1 0 0 0,1 0 0 0 0,-1 1 0 0 0,1 0 0 0 0,-1-1 0 0 0,1 1 0 0 0,-1 0 0 0 0,1 0 0 0 0,-1-1 0 0 0,1 1 0 0 0,-1 0 0 0 0,1 1 0 0 0,2-1 0 0 0,-3 1 115 0 0,0 1 0 0 0,0-1 0 0 0,0 0 0 0 0,0 1 0 0 0,-1-1 0 0 0,1 1 1 0 0,0-1-1 0 0,-1 1 0 0 0,1-1 0 0 0,-1 1 0 0 0,0-1 0 0 0,1 1 0 0 0,-1-1 0 0 0,0 1 0 0 0,0-1 0 0 0,0 1 0 0 0,0 0 0 0 0,0-1 0 0 0,-1 3 0 0 0,-5 40 860 0 0,4-33-616 0 0,-7 36 151 0 0,-2-1 0 0 0,-3 0 1 0 0,-27 64-1 0 0,8-22 147 0 0,32-88-510 0 0,1 1-1 0 0,0-1 1 0 0,-1 1-1 0 0,1-1 1 0 0,0 1 0 0 0,-1-1-1 0 0,1 1 1 0 0,0 0-1 0 0,0-1 1 0 0,0 1-1 0 0,-1-1 1 0 0,1 1-1 0 0,0 0 1 0 0,0-1-1 0 0,0 1 1 0 0,0-1-1 0 0,0 1 1 0 0,0 0-1 0 0,0-1 1 0 0,0 1-1 0 0,0-1 1 0 0,0 1-1 0 0,1 0 1 0 0,-1-1-1 0 0,0 1 1 0 0,0-1-1 0 0,1 1 1 0 0,-1 0-1 0 0,0-1 1 0 0,0 1-1 0 0,1-1 1 0 0,-1 1-1 0 0,1-1 1 0 0,18-7 875 0 0,22-27-551 0 0,-4-5-519 0 0,-2-3 1 0 0,50-76 0 0 0,44-101-3508 0 0,-115 201 2321 0 0,-14 18 1317 0 0,0 0 1 0 0,0 0 0 0 0,0 0-1 0 0,1-1 1 0 0,-1 1-1 0 0,0 0 1 0 0,0 0-1 0 0,0 0 1 0 0,0 0 0 0 0,0 0-1 0 0,1 0 1 0 0,-1 0-1 0 0,0 0 1 0 0,0 0 0 0 0,0 1-1 0 0,0-1 1 0 0,1 0-1 0 0,-1 0 1 0 0,0 0 0 0 0,0 0-1 0 0,0 0 1 0 0,0 0-1 0 0,0 0 1 0 0,1 0-1 0 0,-1 0 1 0 0,0 0 0 0 0,0 0-1 0 0,0 1 1 0 0,0-1-1 0 0,0 0 1 0 0,0 0 0 0 0,0 0-1 0 0,1 0 1 0 0,-1 0-1 0 0,0 0 1 0 0,0 1 0 0 0,0-1-1 0 0,0 0 1 0 0,0 0-1 0 0,0 0 1 0 0,0 0-1 0 0,0 1 1 0 0,0-1 0 0 0,0 0-1 0 0,0 0 1 0 0,0 0-1 0 0,0 0 1 0 0,0 1 0 0 0,0-1-1 0 0,0 0 1 0 0,0 0-1 0 0,0 0 1 0 0,0 0 0 0 0,0 1-1 0 0,-4 41 804 0 0,2-23-543 0 0,-7 115 677 0 0,-30 142 0 0 0,35-259-1035 0 0,2-8 22 0 0,-1 0-1 0 0,2 0 1 0 0,0 0 0 0 0,0 1-1 0 0,1 17 1 0 0,0-26 74 0 0,0-1 0 0 0,0 0 0 0 0,0 0-1 0 0,0 0 1 0 0,1 0 0 0 0,-1 1 0 0 0,0-1 0 0 0,0 0-1 0 0,0 0 1 0 0,0 0 0 0 0,0 0 0 0 0,1 0 0 0 0,-1 0-1 0 0,0 0 1 0 0,0 1 0 0 0,0-1 0 0 0,1 0 0 0 0,-1 0 0 0 0,0 0-1 0 0,0 0 1 0 0,0 0 0 0 0,1 0 0 0 0,-1 0 0 0 0,0 0-1 0 0,0 0 1 0 0,0 0 0 0 0,1 0 0 0 0,-1 0 0 0 0,0 0-1 0 0,0 0 1 0 0,0 0 0 0 0,1 0 0 0 0,-1 0 0 0 0,0-1-1 0 0,0 1 1 0 0,0 0 0 0 0,1 0 0 0 0,-1 0 0 0 0,0 0 0 0 0,0 0-1 0 0,0 0 1 0 0,0 0 0 0 0,1-1 0 0 0,-1 1 0 0 0,0 0-1 0 0,0 0 1 0 0,0 0 0 0 0,0 0 0 0 0,0-1 0 0 0,0 1-1 0 0,0 0 1 0 0,1 0 0 0 0,-1 0 0 0 0,0-1 0 0 0,0 1-1 0 0,0 0 1 0 0,0 0 0 0 0,0 0 0 0 0,0-1 0 0 0,0 1 0 0 0,9-13-444 0 0,14-44-2419 0 0,-9 14 196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7.696"/>
    </inkml:context>
    <inkml:brush xml:id="br0">
      <inkml:brushProperty name="width" value="0.035" units="cm"/>
      <inkml:brushProperty name="height" value="0.035" units="cm"/>
      <inkml:brushProperty name="color" value="#FF0066"/>
    </inkml:brush>
  </inkml:definitions>
  <inkml:trace contextRef="#ctx0" brushRef="#br0">174 0 3081 0 0,'16'35'1221'0'0,"-7"-21"-922"0"0,13 31 456 0 0,-2 0-1 0 0,-2 1 1 0 0,16 59 0 0 0,-29-84-429 0 0,-1-1 0 0 0,-1 1-1 0 0,-1 0 1 0 0,-1 0 0 0 0,0 0 0 0 0,-2 0 0 0 0,0-1 0 0 0,-2 1 0 0 0,0 0 0 0 0,-8 28 0 0 0,-86 209 3471 0 0,67-184-3068 0 0,29-73-676 0 0,0 1-1 0 0,0 0 0 0 0,1-1 0 0 0,-1 1 0 0 0,1 0 0 0 0,-1 0 0 0 0,1 0 1 0 0,-1 0-1 0 0,1 0 0 0 0,0 0 0 0 0,0 0 0 0 0,0-1 0 0 0,0 1 0 0 0,0 0 1 0 0,1 0-1 0 0,-1 0 0 0 0,1 0 0 0 0,-1 0 0 0 0,2 3 0 0 0,-1-4-29 0 0,0 0 0 0 0,0 0 0 0 0,0 0 0 0 0,0 0 0 0 0,0 0 0 0 0,1 0 0 0 0,-1-1 0 0 0,0 1 0 0 0,0 0 0 0 0,1-1 0 0 0,-1 1 0 0 0,0-1 0 0 0,1 1 0 0 0,-1-1 0 0 0,1 1 0 0 0,-1-1 0 0 0,1 0 0 0 0,-1 0 0 0 0,3 0 0 0 0,4 0-82 0 0,0-1-1 0 0,-1 0 1 0 0,1-1 0 0 0,-1 1-1 0 0,0-1 1 0 0,1-1-1 0 0,-1 1 1 0 0,12-7 0 0 0,24-18-693 0 0,-1-2 0 0 0,63-58 0 0 0,-66 52-728 0 0,2 3-1 0 0,65-42 0 0 0,-100 71 1247 0 0,-1 0-1 0 0,1 1 1 0 0,-1 0-1 0 0,1 0 1 0 0,0 0-1 0 0,-1 1 1 0 0,10-2-1 0 0,-14 3 222 0 0,1 0 1 0 0,-1 0-1 0 0,0 0 0 0 0,0 0 0 0 0,0 0 1 0 0,0 0-1 0 0,0 0 0 0 0,0 0 0 0 0,0 1 1 0 0,0-1-1 0 0,0 0 0 0 0,0 1 0 0 0,0-1 1 0 0,0 1-1 0 0,0-1 0 0 0,0 1 0 0 0,0-1 1 0 0,0 1-1 0 0,0 0 0 0 0,0-1 0 0 0,0 1 1 0 0,-1 0-1 0 0,1 0 0 0 0,0 0 1 0 0,-1-1-1 0 0,1 1 0 0 0,0 0 0 0 0,-1 0 1 0 0,1 0-1 0 0,-1 0 0 0 0,1 0 0 0 0,-1 0 1 0 0,0 0-1 0 0,0 0 0 0 0,1 1 0 0 0,-1-1 1 0 0,0 0-1 0 0,0 0 0 0 0,0 0 0 0 0,0 0 1 0 0,0 0-1 0 0,0 0 0 0 0,0 0 0 0 0,0 0 1 0 0,-1 0-1 0 0,1 1 0 0 0,0-1 0 0 0,-2 1 1 0 0,-1 14 348 0 0,-2-1 1 0 0,0 0 0 0 0,-1-1 0 0 0,0 1 0 0 0,-1-1 0 0 0,-1-1-1 0 0,-11 17 1 0 0,-6 4 722 0 0,-43 46 1 0 0,20-31-355 0 0,-3-1 0 0 0,-2-3 1 0 0,-2-2-1 0 0,-2-3 0 0 0,-1-2 0 0 0,-72 34 1 0 0,124-69-673 0 0,1 0 1 0 0,-1 0 0 0 0,0-1 0 0 0,0 0-1 0 0,0 0 1 0 0,0-1 0 0 0,0 0-1 0 0,0 0 1 0 0,0 0 0 0 0,-11 0 0 0 0,15-2-111 0 0,0 1 0 0 0,0-1 1 0 0,-1 0-1 0 0,1 0 0 0 0,0 0 1 0 0,0 0-1 0 0,0 0 0 0 0,0 0 1 0 0,0-1-1 0 0,1 1 0 0 0,-1-1 1 0 0,0 1-1 0 0,0-1 0 0 0,1 0 1 0 0,-1 1-1 0 0,1-1 0 0 0,0 0 1 0 0,-1 0-1 0 0,1 0 0 0 0,0 0 1 0 0,0 0-1 0 0,0-1 0 0 0,1 1 1 0 0,-1 0-1 0 0,0 0 0 0 0,1-1 1 0 0,0 1-1 0 0,-1 0 0 0 0,1 0 1 0 0,0-5-1 0 0,-2-25-1887 0 0,2-6-3020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8.951"/>
    </inkml:context>
    <inkml:brush xml:id="br0">
      <inkml:brushProperty name="width" value="0.035" units="cm"/>
      <inkml:brushProperty name="height" value="0.035" units="cm"/>
      <inkml:brushProperty name="color" value="#FF0066"/>
    </inkml:brush>
  </inkml:definitions>
  <inkml:trace contextRef="#ctx0" brushRef="#br0">17 856 5041 0 0,'-13'3'477'0'0,"10"-5"890"0"0,17-14 1624 0 0,0 2-3078 0 0,35-59 1111 0 0,46-89 1 0 0,3-4 668 0 0,-21 52-1052 0 0,-23 37-1082 0 0,53-103 0 0 0,-94 144-1074 0 0,-13 36 1444 0 0,1-1 1 0 0,-1 1-1 0 0,0-1 0 0 0,0 1 1 0 0,0-1-1 0 0,0 0 0 0 0,0 1 1 0 0,0-1-1 0 0,0 1 0 0 0,0-1 1 0 0,0 1-1 0 0,0-1 0 0 0,0 0 1 0 0,0 1-1 0 0,-1-1 0 0 0,1 1 1 0 0,0-1-1 0 0,0 1 0 0 0,0-1 1 0 0,-1 1-1 0 0,1-1 0 0 0,0 1 1 0 0,-1-1-1 0 0,1 1 0 0 0,-1-1 1 0 0,1 1-1 0 0,0-1 0 0 0,-1 1 1 0 0,1 0-1 0 0,-1-1 0 0 0,1 1 1 0 0,-1 0-1 0 0,1-1 0 0 0,-1 1 1 0 0,1 0-1 0 0,-1 0 0 0 0,0 0 1 0 0,1-1-1 0 0,-1 1 0 0 0,1 0 1 0 0,-1 0-1 0 0,1 0 0 0 0,-1 0 1 0 0,0 0-1 0 0,1 0 0 0 0,-1 0 1 0 0,1 0-1 0 0,-1 0 0 0 0,1 0 1 0 0,-1 0-1 0 0,0 1 0 0 0,1-1 1 0 0,-1 0-1 0 0,1 0 0 0 0,-1 1 1 0 0,1-1-1 0 0,-2 1 0 0 0,-13 5-2868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29.182"/>
    </inkml:context>
    <inkml:brush xml:id="br0">
      <inkml:brushProperty name="width" value="0.035" units="cm"/>
      <inkml:brushProperty name="height" value="0.035" units="cm"/>
      <inkml:brushProperty name="color" value="#FF0066"/>
    </inkml:brush>
  </inkml:definitions>
  <inkml:trace contextRef="#ctx0" brushRef="#br0">24 476 1208 0 0,'-7'5'103'0'0,"-10"10"888"0"0,19-12-404 0 0,13-7-154 0 0,35-18 702 0 0,-2-2 0 0 0,0-2 0 0 0,-2-2 0 0 0,59-47 0 0 0,70-65-669 0 0,42-29-1191 0 0,-200 159 741 0 0,-17 10-18 0 0,0 0 1 0 0,0 0 0 0 0,0 0-1 0 0,0 0 1 0 0,0 0 0 0 0,0 0 0 0 0,0 0-1 0 0,0 0 1 0 0,0 0 0 0 0,0 0 0 0 0,0 0-1 0 0,0 0 1 0 0,0 1 0 0 0,0-1-1 0 0,0 0 1 0 0,0 0 0 0 0,0 0 0 0 0,0 0-1 0 0,0 0 1 0 0,0 0 0 0 0,0 0 0 0 0,0 0-1 0 0,0 0 1 0 0,0 0 0 0 0,0 0-1 0 0,0 1 1 0 0,0-1 0 0 0,0 0 0 0 0,0 0-1 0 0,0 0 1 0 0,0 0 0 0 0,0 0 0 0 0,0 0-1 0 0,0 0 1 0 0,0 0 0 0 0,0 0-1 0 0,0 0 1 0 0,0 0 0 0 0,0 0 0 0 0,0 0-1 0 0,0 1 1 0 0,0-1 0 0 0,0 0 0 0 0,0 0-1 0 0,0 0 1 0 0,0 0 0 0 0,1 0-1 0 0,-1 0 1 0 0,0 0 0 0 0,0 0 0 0 0,0 0-1 0 0,0 0 1 0 0,0 0 0 0 0,0 0 0 0 0,0 0-1 0 0,0 0 1 0 0,0 0 0 0 0,-23 28-268 0 0,7-11 116 0 0,-48 69-716 0 0,-78 135 1 0 0,-30 105-2396 0 0,160-302 2738 0 0,5-4 140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0.087"/>
    </inkml:context>
    <inkml:brush xml:id="br0">
      <inkml:brushProperty name="width" value="0.035" units="cm"/>
      <inkml:brushProperty name="height" value="0.035" units="cm"/>
      <inkml:brushProperty name="color" value="#FF0066"/>
    </inkml:brush>
  </inkml:definitions>
  <inkml:trace contextRef="#ctx0" brushRef="#br0">2 36 4001 0 0,'-1'-1'196'0'0,"1"-1"1"0"0,0 1-1 0 0,0-1 1 0 0,-1 1-1 0 0,1 0 0 0 0,0-1 1 0 0,0 1-1 0 0,0-1 1 0 0,1 1-1 0 0,-1 0 1 0 0,0-1-1 0 0,0 1 1 0 0,1 0-1 0 0,-1-1 0 0 0,1 1 1 0 0,-1 0-1 0 0,1-1 1 0 0,0 1-1 0 0,-1 0 1 0 0,1 0-1 0 0,1-2 1 0 0,9-1 349 0 0,-10 4-527 0 0,-1 1-1 0 0,1-1 0 0 0,0 1 0 0 0,-1-1 0 0 0,1 1 1 0 0,0 0-1 0 0,-1-1 0 0 0,1 1 0 0 0,-1 0 1 0 0,1-1-1 0 0,-1 1 0 0 0,1 0 0 0 0,-1 0 1 0 0,0-1-1 0 0,1 1 0 0 0,-1 0 0 0 0,0 0 1 0 0,1 0-1 0 0,-1 1 0 0 0,5 19 78 0 0,-1 0-1 0 0,-1 1 1 0 0,-1-1 0 0 0,-1 1-1 0 0,-2 27 1 0 0,-15 112-597 0 0,6-87 92 0 0,4-9-826 0 0,6-64 1209 0 0,0-1 1 0 0,0 0-1 0 0,0 1 0 0 0,1-1 0 0 0,-1 0 1 0 0,0 0-1 0 0,0 1 0 0 0,0-1 1 0 0,0 0-1 0 0,1 0 0 0 0,-1 1 1 0 0,0-1-1 0 0,0 0 0 0 0,1 0 0 0 0,-1 0 1 0 0,0 0-1 0 0,0 1 0 0 0,1-1 1 0 0,-1 0-1 0 0,0 0 0 0 0,1 0 0 0 0,-1 0 1 0 0,0 0-1 0 0,0 0 0 0 0,1 0 1 0 0,-1 0-1 0 0,0 0 0 0 0,1 0 1 0 0,-1 0-1 0 0,0 0 0 0 0,1 0 0 0 0,-1 0 1 0 0,0 0-1 0 0,0 0 0 0 0,1 0 1 0 0,-1 0-1 0 0,0 0 0 0 0,1 0 0 0 0,-1 0 1 0 0,0-1-1 0 0,0 1 0 0 0,1 0 1 0 0,-1 0-1 0 0,0 0 0 0 0,0 0 1 0 0,1-1-1 0 0,-1 1 0 0 0,0 0 0 0 0,0 0 1 0 0,0-1-1 0 0,0 1 0 0 0,1 0 1 0 0,-1 0-1 0 0,0-1 0 0 0,0 1 1 0 0,0 0-1 0 0,0 0 0 0 0,0-1 0 0 0,16-15-583 0 0,-1-5-174 0 0,3-6-1018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0.492"/>
    </inkml:context>
    <inkml:brush xml:id="br0">
      <inkml:brushProperty name="width" value="0.035" units="cm"/>
      <inkml:brushProperty name="height" value="0.035" units="cm"/>
      <inkml:brushProperty name="color" value="#FF0066"/>
    </inkml:brush>
  </inkml:definitions>
  <inkml:trace contextRef="#ctx0" brushRef="#br0">595 184 4001 0 0,'0'0'29'0'0,"0"0"0"0"0,0 0 0 0 0,1 0-1 0 0,-1 1 1 0 0,0-1 0 0 0,0 0 0 0 0,0 0 0 0 0,0 0 0 0 0,0 0 0 0 0,1 0 0 0 0,-1 1-1 0 0,0-1 1 0 0,0 0 0 0 0,0 0 0 0 0,1 0 0 0 0,-1 0 0 0 0,0 0 0 0 0,0 0 0 0 0,0 0 0 0 0,1 0-1 0 0,-1 0 1 0 0,0 0 0 0 0,0 0 0 0 0,0 0 0 0 0,1 0 0 0 0,-1 0 0 0 0,0 0 0 0 0,0 0-1 0 0,1 0 1 0 0,-1 0 0 0 0,0 0 0 0 0,0 0 0 0 0,0 0 0 0 0,1 0 0 0 0,-1-1 0 0 0,0 1 0 0 0,0 0-1 0 0,0 0 1 0 0,0 0 0 0 0,1 0 0 0 0,-1 0 0 0 0,0 0 0 0 0,0-1 0 0 0,0 1 0 0 0,0 0-1 0 0,0 0 1 0 0,1 0 0 0 0,-1-1 0 0 0,0 1 0 0 0,0 0 0 0 0,0 0 0 0 0,0 0 0 0 0,0-1 0 0 0,0 1-1 0 0,0 0 1 0 0,0 0 0 0 0,0 0 0 0 0,0-1 0 0 0,0 1 0 0 0,0 0 0 0 0,0 0 0 0 0,0 0-1 0 0,0-1 1 0 0,0 1 0 0 0,0 0 0 0 0,0 0 0 0 0,0 0 0 0 0,0-1 0 0 0,0 1 0 0 0,-8-6 34 0 0,0 1 0 0 0,0 1 0 0 0,0-1 1 0 0,0 1-1 0 0,-1 0 0 0 0,1 1 1 0 0,-1 0-1 0 0,0 0 0 0 0,0 1 0 0 0,0 0 1 0 0,0 1-1 0 0,0 0 0 0 0,-11 0 1 0 0,-27 0 2263 0 0,-63 7 1 0 0,73-3-1171 0 0,28-2-1151 0 0,0 0-1 0 0,-1 1 0 0 0,1 0 0 0 0,1 0 0 0 0,-1 1 1 0 0,0 0-1 0 0,1 1 0 0 0,-1 0 0 0 0,1 0 0 0 0,0 1 1 0 0,-12 9-1 0 0,8-4-24 0 0,1 0 0 0 0,0 1 1 0 0,1 0-1 0 0,0 1 0 0 0,1 0 1 0 0,-13 22-1 0 0,10-12-11 0 0,1 0-1 0 0,0 1 1 0 0,2 1-1 0 0,1 0 1 0 0,1 0-1 0 0,1 0 1 0 0,1 1-1 0 0,-2 37 1 0 0,6-59 42 0 0,1 0 0 0 0,0 0 0 0 0,0 0 0 0 0,0 0 0 0 0,0 0 0 0 0,0 1 0 0 0,1-1 0 0 0,-1 0 0 0 0,1 0 0 0 0,0 0 0 0 0,0 0 0 0 0,0 0 0 0 0,0-1 0 0 0,1 1 0 0 0,-1 0 0 0 0,1 0 0 0 0,0-1 0 0 0,-1 1 0 0 0,1-1 0 0 0,0 1 0 0 0,0-1 0 0 0,1 0 0 0 0,-1 0 0 0 0,5 3 0 0 0,-3-3 11 0 0,0-1 0 0 0,1 1 1 0 0,-1-1-1 0 0,0 0 0 0 0,1-1 1 0 0,-1 1-1 0 0,1-1 0 0 0,0 0 0 0 0,-1 0 1 0 0,1 0-1 0 0,-1 0 0 0 0,1-1 1 0 0,-1 0-1 0 0,1 0 0 0 0,-1 0 0 0 0,8-3 1 0 0,12-6 75 0 0,-1-1 1 0 0,0-1 0 0 0,-1 0 0 0 0,-1-2-1 0 0,0-1 1 0 0,0 0 0 0 0,-2-2-1 0 0,28-29 1 0 0,12-19-115 0 0,55-80 1 0 0,-34 25-1274 0 0,-33 36-2716 0 0,-26 41 258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0.957"/>
    </inkml:context>
    <inkml:brush xml:id="br0">
      <inkml:brushProperty name="width" value="0.035" units="cm"/>
      <inkml:brushProperty name="height" value="0.035" units="cm"/>
      <inkml:brushProperty name="color" value="#FF0066"/>
    </inkml:brush>
  </inkml:definitions>
  <inkml:trace contextRef="#ctx0" brushRef="#br0">477 335 2793 0 0,'26'-63'2760'0'0,"-18"47"-2215"0"0,-1 0 0 0 0,-1-1-1 0 0,0 0 1 0 0,6-31 0 0 0,-11 42-434 0 0,-1 1-1 0 0,0 0 1 0 0,0 0 0 0 0,0-1-1 0 0,-1 1 1 0 0,1 0 0 0 0,-1 0 0 0 0,0 0-1 0 0,-1 0 1 0 0,1 0 0 0 0,-1 0 0 0 0,0 0-1 0 0,0 0 1 0 0,-1 1 0 0 0,1-1 0 0 0,-1 1-1 0 0,0-1 1 0 0,-1 1 0 0 0,1 0 0 0 0,-8-7-1 0 0,6 6 114 0 0,-1 0 0 0 0,1 1 1 0 0,-1-1-1 0 0,-1 1 0 0 0,1 0 0 0 0,0 0 0 0 0,-1 1 0 0 0,0 0 0 0 0,0 0 0 0 0,0 1 0 0 0,-12-3 0 0 0,15 4-196 0 0,-1 1 0 0 0,1 0-1 0 0,-1 0 1 0 0,1 0 0 0 0,0 1 0 0 0,-1-1-1 0 0,1 1 1 0 0,-1 0 0 0 0,1 0 0 0 0,0 0-1 0 0,0 1 1 0 0,0 0 0 0 0,0 0-1 0 0,0 0 1 0 0,0 0 0 0 0,0 0 0 0 0,1 1-1 0 0,-1-1 1 0 0,1 1 0 0 0,-6 6 0 0 0,-18 22-591 0 0,1 0 1 0 0,2 2-1 0 0,-36 65 1 0 0,-46 115-685 0 0,104-209 1240 0 0,-15 32-27 0 0,6-16 14 0 0,1 0 0 0 0,1 1-1 0 0,1 0 1 0 0,1 0 0 0 0,1 1-1 0 0,-4 22 1 0 0,10-43 25 0 0,0-1 0 0 0,0 1 0 0 0,0-1 0 0 0,0 1 0 0 0,0-1 0 0 0,0 1 0 0 0,0-1 0 0 0,0 1 0 0 0,0-1 0 0 0,1 1 0 0 0,-1-1 0 0 0,0 1 0 0 0,0-1 0 0 0,0 1 0 0 0,0-1 0 0 0,1 1 0 0 0,-1-1 0 0 0,0 0 0 0 0,1 1 0 0 0,-1-1 0 0 0,0 1 0 0 0,1-1 0 0 0,-1 0 0 0 0,0 1 0 0 0,1-1 0 0 0,-1 0 0 0 0,1 0 0 0 0,-1 1 0 0 0,0-1 0 0 0,1 0 0 0 0,-1 0 0 0 0,1 0 0 0 0,-1 1 0 0 0,1-1 0 0 0,-1 0 0 0 0,1 0 0 0 0,-1 0 0 0 0,1 0 0 0 0,-1 0 0 0 0,1 0 0 0 0,-1 0 0 0 0,1 0-1 0 0,-1 0 1 0 0,1 0 0 0 0,-1 0 0 0 0,1 0 0 0 0,-1-1 0 0 0,1 1 0 0 0,-1 0 0 0 0,1 0 0 0 0,-1 0 0 0 0,0-1 0 0 0,1 1 0 0 0,-1 0 0 0 0,1 0 0 0 0,-1-1 0 0 0,30-16 293 0 0,-29 16-284 0 0,57-41 738 0 0,84-83-1 0 0,-76 64-280 0 0,155-158 453 0 0,-138 116-4745 0 0,-48 53-413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2.255"/>
    </inkml:context>
    <inkml:brush xml:id="br0">
      <inkml:brushProperty name="width" value="0.035" units="cm"/>
      <inkml:brushProperty name="height" value="0.035" units="cm"/>
      <inkml:brushProperty name="color" value="#FF0066"/>
    </inkml:brush>
  </inkml:definitions>
  <inkml:trace contextRef="#ctx0" brushRef="#br0">38 132 144 0 0,'-3'-3'85'0'0,"0"1"-1"0"0,0-1 1 0 0,1 0-1 0 0,0 0 1 0 0,-1-1 0 0 0,1 1-1 0 0,0 0 1 0 0,1-1-1 0 0,-1 1 1 0 0,1-1 0 0 0,-2-4-1 0 0,3 6 89 0 0,0 0 0 0 0,-1 0-1 0 0,1 0 1 0 0,0 0 0 0 0,0 0 0 0 0,1 0-1 0 0,-1 0 1 0 0,0 0 0 0 0,1 0 0 0 0,-1 0-1 0 0,1 0 1 0 0,0 0 0 0 0,0 0 0 0 0,0 0-1 0 0,0 0 1 0 0,0 0 0 0 0,0 1 0 0 0,0-1-1 0 0,0 0 1 0 0,1 1 0 0 0,2-3 0 0 0,-6 21 4162 0 0,9 37-3299 0 0,0 15-1337 0 0,-8-58 315 0 0,-1-1 0 0 0,-1 0 0 0 0,1 1 0 0 0,-1-1 0 0 0,-6 11 0 0 0,-8 35 242 0 0,17-55-251 0 0,0-1 0 0 0,-1 0 0 0 0,1 0 0 0 0,0 0 0 0 0,0 0 0 0 0,0 0 1 0 0,0 0-1 0 0,0 0 0 0 0,0 1 0 0 0,0-1 0 0 0,0 0 0 0 0,0 0 0 0 0,0 0 0 0 0,0 0 0 0 0,0 0 0 0 0,0 1 0 0 0,0-1 0 0 0,0 0 0 0 0,0 0 0 0 0,0 0 0 0 0,0 0 0 0 0,0 0 0 0 0,0 1 0 0 0,0-1 0 0 0,0 0 0 0 0,0 0 0 0 0,0 0 0 0 0,0 0 0 0 0,0 0 0 0 0,1 0 1 0 0,-1 1-1 0 0,0-1 0 0 0,0 0 0 0 0,0 0 0 0 0,0 0 0 0 0,0 0 0 0 0,0 0 0 0 0,0 0 0 0 0,0 0 0 0 0,1 0 0 0 0,-1 0 0 0 0,0 0 0 0 0,0 0 0 0 0,0 1 0 0 0,0-1 0 0 0,0 0 0 0 0,0 0 0 0 0,1 0 0 0 0,-1 0 0 0 0,0 0 0 0 0,0 0 0 0 0,0 0 0 0 0,0 0 0 0 0,0 0 1 0 0,1 0-1 0 0,-1 0 0 0 0,0 0 0 0 0,0 0 0 0 0,0 0 0 0 0,0-1 0 0 0,1 1 0 0 0,11-8 156 0 0,8-13 5 0 0,-1-6 91 0 0,-1 0 0 0 0,16-35 0 0 0,-25 42-50 0 0,2 0-1 0 0,0 1 1 0 0,2 0-1 0 0,-1 1 1 0 0,2 1-1 0 0,32-32 1 0 0,-46 48-215 0 0,0 1 1 0 0,0 0 0 0 0,0 0-1 0 0,0 0 1 0 0,1-1 0 0 0,-1 1-1 0 0,0 0 1 0 0,0 0 0 0 0,0 0-1 0 0,0 0 1 0 0,1-1 0 0 0,-1 1-1 0 0,0 0 1 0 0,0 0 0 0 0,0 0-1 0 0,0 0 1 0 0,1 0 0 0 0,-1 0-1 0 0,0 0 1 0 0,0 0 0 0 0,1-1-1 0 0,-1 1 1 0 0,0 0 0 0 0,0 0-1 0 0,0 0 1 0 0,1 0 0 0 0,-1 0-1 0 0,0 0 1 0 0,0 0 0 0 0,0 0-1 0 0,1 0 1 0 0,-1 1 0 0 0,0-1-1 0 0,0 0 1 0 0,1 0 0 0 0,-1 0-1 0 0,0 0 1 0 0,0 0 0 0 0,0 0-1 0 0,1 0 1 0 0,-1 0 0 0 0,0 0-1 0 0,0 1 1 0 0,0-1 0 0 0,0 0-1 0 0,1 0 1 0 0,-1 0 0 0 0,0 0-1 0 0,0 1 1 0 0,0-1 0 0 0,0 0-1 0 0,0 0 1 0 0,0 1 0 0 0,1 17-507 0 0,-10 22-11 0 0,9-40 532 0 0,-48 145-102 0 0,18-62 412 0 0,74-137 586 0 0,-15 2-457 0 0,-17 28-406 0 0,1 1 0 0 0,2 0 0 0 0,0 1 0 0 0,1 0 1 0 0,1 2-1 0 0,20-20 0 0 0,-36 38-48 0 0,1 1-1 0 0,-1-1 1 0 0,1 1 0 0 0,-1 0-1 0 0,1 0 1 0 0,-1-1-1 0 0,1 1 1 0 0,0 0 0 0 0,-1 0-1 0 0,1 1 1 0 0,0-1 0 0 0,0 0-1 0 0,0 1 1 0 0,0-1 0 0 0,0 1-1 0 0,0-1 1 0 0,0 1 0 0 0,0 0-1 0 0,0 0 1 0 0,0 0 0 0 0,-1 0-1 0 0,1 0 1 0 0,3 1 0 0 0,-3 0-51 0 0,0 0 1 0 0,-1 1 0 0 0,1-1 0 0 0,0 1 0 0 0,-1-1-1 0 0,1 1 1 0 0,-1-1 0 0 0,0 1 0 0 0,1 0 0 0 0,-1 0-1 0 0,0 0 1 0 0,0-1 0 0 0,0 1 0 0 0,0 0 0 0 0,-1 0 0 0 0,1 0-1 0 0,0 4 1 0 0,3 12-444 0 0,-1-1-1 0 0,-2 1 1 0 0,1 33-1 0 0,-2-46 472 0 0,-6 97-974 0 0,3-59-63 0 0,2 50-1 0 0,3-85-773 0 0,0-7-487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2.902"/>
    </inkml:context>
    <inkml:brush xml:id="br0">
      <inkml:brushProperty name="width" value="0.035" units="cm"/>
      <inkml:brushProperty name="height" value="0.035" units="cm"/>
      <inkml:brushProperty name="color" value="#FF0066"/>
    </inkml:brush>
  </inkml:definitions>
  <inkml:trace contextRef="#ctx0" brushRef="#br0">193 115 1152 0 0,'-1'-4'213'0'0,"0"-1"-1"0"0,0 1 1 0 0,1-1 0 0 0,-1 0-1 0 0,1 1 1 0 0,0-1 0 0 0,1 1-1 0 0,-1-1 1 0 0,1 0-1 0 0,0 1 1 0 0,0-1 0 0 0,0 1-1 0 0,1-1 1 0 0,-1 1-1 0 0,1 0 1 0 0,0 0 0 0 0,0 0-1 0 0,1 0 1 0 0,-1 0-1 0 0,1 0 1 0 0,0 0 0 0 0,0 1-1 0 0,0 0 1 0 0,1-1-1 0 0,6-4 1 0 0,-9 8-142 0 0,0 0-1 0 0,0 0 1 0 0,0-1 0 0 0,0 1-1 0 0,0 0 1 0 0,0 0 0 0 0,0 0-1 0 0,0 1 1 0 0,0-1 0 0 0,0 0-1 0 0,0 0 1 0 0,0 1 0 0 0,0-1-1 0 0,0 0 1 0 0,0 1 0 0 0,0-1-1 0 0,0 1 1 0 0,-1-1 0 0 0,1 1-1 0 0,0-1 1 0 0,0 1 0 0 0,0 0-1 0 0,-1-1 1 0 0,1 1 0 0 0,0 0-1 0 0,-1 0 1 0 0,1 0 0 0 0,0 0-1 0 0,-1-1 1 0 0,1 1 0 0 0,-1 0-1 0 0,0 0 1 0 0,1 0 0 0 0,-1 0-1 0 0,1 2 1 0 0,13 38 1414 0 0,-13-39-1434 0 0,7 38 307 0 0,-1 0 1 0 0,-2 0-1 0 0,-1 0 1 0 0,-3 1 0 0 0,-1-1-1 0 0,-2 1 1 0 0,-1-1-1 0 0,-13 54 1 0 0,-1-21-381 0 0,-3 0 0 0 0,-3-1 0 0 0,-50 106 0 0 0,67-163 34 0 0,3-8 22 0 0,1 0 0 0 0,-1 0 0 0 0,0-1 0 0 0,-1 1 0 0 0,1-1 0 0 0,-1 0-1 0 0,-1 0 1 0 0,1 0 0 0 0,-1-1 0 0 0,-7 7 0 0 0,20-56 575 0 0,1 15-672 0 0,2 0 0 0 0,1 0 0 0 0,1 1 0 0 0,1 1 0 0 0,2 0 0 0 0,1 1 0 0 0,22-27 0 0 0,-29 41 26 0 0,0 0-1 0 0,0 1 0 0 0,1 1 0 0 0,0-1 0 0 0,1 2 1 0 0,0 0-1 0 0,0 0 0 0 0,1 1 0 0 0,0 1 0 0 0,1 0 1 0 0,-1 0-1 0 0,2 2 0 0 0,-1 0 0 0 0,0 0 1 0 0,1 2-1 0 0,24-4 0 0 0,-35 6-58 0 0,-1 1 0 0 0,1 0 0 0 0,0 0 0 0 0,0 0 1 0 0,-1 0-1 0 0,1 1 0 0 0,0 0 0 0 0,-1-1 0 0 0,1 1 0 0 0,0 1 0 0 0,-1-1 0 0 0,1 0 1 0 0,-1 1-1 0 0,0 0 0 0 0,1 0 0 0 0,-1 0 0 0 0,0 0 0 0 0,0 0 0 0 0,0 1 0 0 0,5 5 1 0 0,-7-6 18 0 0,1 1 0 0 0,-1 0 1 0 0,0 0-1 0 0,0 0 0 0 0,0-1 0 0 0,0 1 1 0 0,0 0-1 0 0,-1 0 0 0 0,1 0 1 0 0,-1 0-1 0 0,0 1 0 0 0,0-1 1 0 0,0 0-1 0 0,0 0 0 0 0,0 0 0 0 0,-1 0 1 0 0,0 0-1 0 0,1 0 0 0 0,-1 0 1 0 0,0 0-1 0 0,0-1 0 0 0,-1 1 1 0 0,1 0-1 0 0,-1 0 0 0 0,-2 3 0 0 0,-7 11-17 0 0,-1-1-1 0 0,-1-1 0 0 0,0 0 0 0 0,-1 0 1 0 0,-1-2-1 0 0,-19 15 0 0 0,-104 66 11 0 0,123-84-2 0 0,-8 6-8 0 0,-1-1 0 0 0,0-2 0 0 0,0 0 0 0 0,-1-1 0 0 0,-1-2 0 0 0,0 0 0 0 0,-28 5 0 0 0,52-14 93 0 0,-1-1 0 0 0,1 0 1 0 0,-1 1-1 0 0,1-1 0 0 0,-1 0 0 0 0,1 0 1 0 0,-1 0-1 0 0,1-1 0 0 0,-1 1 0 0 0,1-1 1 0 0,-1 1-1 0 0,1-1 0 0 0,0 0 0 0 0,-1 0 1 0 0,-3-2-1 0 0,5 2-30 0 0,0 1 1 0 0,0-1-1 0 0,0 0 1 0 0,0-1-1 0 0,0 1 1 0 0,1 0-1 0 0,-1 0 0 0 0,0 0 1 0 0,1 0-1 0 0,-1-1 1 0 0,1 1-1 0 0,-1 0 1 0 0,1 0-1 0 0,-1-1 0 0 0,1 1 1 0 0,0 0-1 0 0,0-1 1 0 0,0 1-1 0 0,-1-1 1 0 0,2-1-1 0 0,0-3-132 0 0,0 0 0 0 0,0 0 0 0 0,1 0 0 0 0,-1 1 1 0 0,1-1-1 0 0,1 1 0 0 0,-1-1 0 0 0,1 1 0 0 0,0 0 0 0 0,0 0 0 0 0,6-6 0 0 0,6-6-602 0 0,1 1-1046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3.073"/>
    </inkml:context>
    <inkml:brush xml:id="br0">
      <inkml:brushProperty name="width" value="0.035" units="cm"/>
      <inkml:brushProperty name="height" value="0.035" units="cm"/>
      <inkml:brushProperty name="color" value="#FF0066"/>
    </inkml:brush>
  </inkml:definitions>
  <inkml:trace contextRef="#ctx0" brushRef="#br0">0 21 4001 0 0,'18'-2'6853'0'0,"7"-3"-4611"0"0,-8 1-2363 0 0,0 0 0 0 0,30-1 0 0 0,-40 5 97 0 0,0-1 139 0 0,0 1 1 0 0,-1 0 0 0 0,1 0 0 0 0,-1 1 0 0 0,1 0 0 0 0,-1 0 0 0 0,8 2 0 0 0,-56 26-677 0 0,29-19 559 0 0,-48 40-42 0 0,57-45 41 0 0,-1-1-1 0 0,1 1 1 0 0,0-1-1 0 0,0 1 1 0 0,1 0-1 0 0,-1 1 1 0 0,1-1 0 0 0,1 0-1 0 0,-5 11 1 0 0,7-13-12 0 0,0-1 0 0 0,0 0 1 0 0,0 1-1 0 0,0-1 0 0 0,0 0 0 0 0,1 1 1 0 0,-1-1-1 0 0,1 0 0 0 0,-1 0 0 0 0,1 1 1 0 0,0-1-1 0 0,0 0 0 0 0,0 0 0 0 0,0 0 0 0 0,0 0 1 0 0,1 0-1 0 0,-1 0 0 0 0,1 0 0 0 0,-1-1 1 0 0,1 1-1 0 0,0 0 0 0 0,-1-1 0 0 0,1 1 1 0 0,0-1-1 0 0,0 0 0 0 0,0 0 0 0 0,0 1 1 0 0,4 0-1 0 0,9 6-171 0 0,1-1 0 0 0,28 10 1 0 0,-32-13 154 0 0,32 10-222 0 0,-18-7 218 0 0,-1 2 0 0 0,38 17 1 0 0,-58-24 1 0 0,-1 1 1 0 0,1-1-1 0 0,0 1 0 0 0,-1 0 1 0 0,0 0-1 0 0,0 1 1 0 0,0-1-1 0 0,0 1 0 0 0,0 0 1 0 0,-1 0-1 0 0,1 0 1 0 0,-1 1-1 0 0,0-1 0 0 0,-1 1 1 0 0,1-1-1 0 0,-1 1 1 0 0,0 0-1 0 0,3 8 0 0 0,-5-7-37 0 0,0 0-1 0 0,0 0 0 0 0,0-1 0 0 0,-1 1 0 0 0,0 0 1 0 0,0 0-1 0 0,0-1 0 0 0,-1 1 0 0 0,0-1 1 0 0,0 1-1 0 0,0-1 0 0 0,-1 0 0 0 0,0 0 1 0 0,0 0-1 0 0,0 0 0 0 0,0 0 0 0 0,-1-1 0 0 0,0 1 1 0 0,-7 6-1 0 0,-7 6 74 0 0,-1 0 1 0 0,-1 0-1 0 0,-22 12 1 0 0,32-22 205 0 0,0 0 0 0 0,-1-1 0 0 0,1-1 1 0 0,-1 0-1 0 0,-1 0 0 0 0,1-1 0 0 0,-1 0 1 0 0,1-1-1 0 0,-18 2 0 0 0,25-4-264 0 0,1-1 0 0 0,-1 0 0 0 0,0 0-1 0 0,0-1 1 0 0,0 1 0 0 0,0-1 0 0 0,0 0 0 0 0,1 0-1 0 0,-1 0 1 0 0,0 0 0 0 0,1-1 0 0 0,-1 0 0 0 0,1 1-1 0 0,-1-1 1 0 0,1 0 0 0 0,0-1 0 0 0,0 1-1 0 0,0-1 1 0 0,0 1 0 0 0,0-1 0 0 0,1 0 0 0 0,-1 0-1 0 0,1 0 1 0 0,0 0 0 0 0,0 0 0 0 0,0-1 0 0 0,0 1-1 0 0,0-1 1 0 0,1 1 0 0 0,0-1 0 0 0,-1 0 0 0 0,0-6-1 0 0,-5-24-3442 0 0,8 19 734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3.217"/>
    </inkml:context>
    <inkml:brush xml:id="br0">
      <inkml:brushProperty name="width" value="0.035" units="cm"/>
      <inkml:brushProperty name="height" value="0.035" units="cm"/>
      <inkml:brushProperty name="color" value="#FF0066"/>
    </inkml:brush>
  </inkml:definitions>
  <inkml:trace contextRef="#ctx0" brushRef="#br0">42 10 1136 0 0,'-12'7'4'0'0,"-16"8"73"0"0,28-15-75 0 0,0 0-1 0 0,0 0 1 0 0,0 0 0 0 0,0 0 0 0 0,0 0-1 0 0,0-1 1 0 0,0 1 0 0 0,0 0 0 0 0,0 0-1 0 0,0 0 1 0 0,0 0 0 0 0,0 0 0 0 0,1 0-1 0 0,-1 0 1 0 0,0 0 0 0 0,0 0 0 0 0,0 0-1 0 0,0 0 1 0 0,0 0 0 0 0,0-1 0 0 0,0 1-1 0 0,0 0 1 0 0,0 0 0 0 0,0 0 0 0 0,0 0-1 0 0,-1 0 1 0 0,1 0 0 0 0,0 0 0 0 0,0 0-1 0 0,0 0 1 0 0,0 0 0 0 0,0 0 0 0 0,0 0-1 0 0,0 0 1 0 0,0-1 0 0 0,0 1 0 0 0,0 0-1 0 0,0 0 1 0 0,0 0 0 0 0,0 0 0 0 0,0 0-1 0 0,0 0 1 0 0,0 0 0 0 0,0 0 0 0 0,0 0-1 0 0,0 0 1 0 0,-1 0 0 0 0,1 0 0 0 0,0 0-1 0 0,0 0 1 0 0,0 0 0 0 0,0 0 0 0 0,0 0-1 0 0,0 0 1 0 0,0 0 0 0 0,0 0 0 0 0,0 0-1 0 0,-1 0 1 0 0,16-16 164 0 0,-15 15-23 0 0,1 0 1 0 0,-1 0-1 0 0,1 0 1 0 0,0 1 0 0 0,-1-1-1 0 0,1 0 1 0 0,-1 1 0 0 0,1-1-1 0 0,0 0 1 0 0,0 1-1 0 0,-1-1 1 0 0,1 1 0 0 0,0-1-1 0 0,0 1 1 0 0,0-1 0 0 0,0 1-1 0 0,-1 0 1 0 0,1-1-1 0 0,0 1 1 0 0,0 0 0 0 0,0 0-1 0 0,0-1 1 0 0,0 1-1 0 0,0 0 1 0 0,0 0 0 0 0,0 0-1 0 0,0 0 1 0 0,0 1 0 0 0,0-1-1 0 0,0 0 1 0 0,0 0-1 0 0,0 0 1 0 0,-1 1 0 0 0,1-1-1 0 0,0 1 1 0 0,0-1-1 0 0,0 0 1 0 0,0 1 0 0 0,-1-1-1 0 0,1 1 1 0 0,0 0 0 0 0,0-1-1 0 0,-1 1 1 0 0,1 0-1 0 0,0-1 1 0 0,-1 1 0 0 0,1 0-1 0 0,-1 0 1 0 0,1 0-1 0 0,-1-1 1 0 0,1 1 0 0 0,-1 0-1 0 0,1 1 1 0 0,2 8 116 0 0,1 0 0 0 0,-1 0 0 0 0,-1 0 1 0 0,2 13-1 0 0,0-2-921 0 0,5-7-2387 0 0,-4-11 104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3.390"/>
    </inkml:context>
    <inkml:brush xml:id="br0">
      <inkml:brushProperty name="width" value="0.035" units="cm"/>
      <inkml:brushProperty name="height" value="0.035" units="cm"/>
      <inkml:brushProperty name="color" value="#FF0066"/>
    </inkml:brush>
  </inkml:definitions>
  <inkml:trace contextRef="#ctx0" brushRef="#br0">71 1 4001 0 0,'-17'19'176'0'0,"5"-3"40"0"0,2-1-216 0 0,2-3 0 0 0,5-3 0 0 0,2-3 0 0 0,-2 3 72 0 0,-2 7-72 0 0,1 9 80 0 0,-2 5-80 0 0,4 2-296 0 0,2-5-112 0 0,6-3-16 0 0,2-10-8 0 0,2-10 336 0 0,1-8 96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3.588"/>
    </inkml:context>
    <inkml:brush xml:id="br0">
      <inkml:brushProperty name="width" value="0.035" units="cm"/>
      <inkml:brushProperty name="height" value="0.035" units="cm"/>
      <inkml:brushProperty name="color" value="#FF0066"/>
    </inkml:brush>
  </inkml:definitions>
  <inkml:trace contextRef="#ctx0" brushRef="#br0">325 1 3081 0 0,'-5'4'314'0'0,"1"1"-1"0"0,-1 0 1 0 0,1 0 0 0 0,0 0 0 0 0,0 0 0 0 0,0 1 0 0 0,1-1 0 0 0,-1 1 0 0 0,2 0 0 0 0,-1 0-1 0 0,1 1 1 0 0,-1-1 0 0 0,0 8 0 0 0,-6 10 486 0 0,-63 156 1540 0 0,-108 228-5351 0 0,167-385 2048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33.785"/>
    </inkml:context>
    <inkml:brush xml:id="br0">
      <inkml:brushProperty name="width" value="0.035" units="cm"/>
      <inkml:brushProperty name="height" value="0.035" units="cm"/>
      <inkml:brushProperty name="color" value="#FF0066"/>
    </inkml:brush>
  </inkml:definitions>
  <inkml:trace contextRef="#ctx0" brushRef="#br0">0 82 7058 0 0,'5'3'312'0'0,"-2"-2"64"0"0,1 2-304 0 0,4 0-72 0 0,-2 0 0 0 0,1-1 0 0 0,4-1 256 0 0,9 2 40 0 0,10 0 8 0 0,14 0 0 0 0,10-4-304 0 0,2-7 0 0 0,0-4 0 0 0,15-13-1608 0 0,-11-4-313 0 0,-5-3-55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7.472"/>
    </inkml:context>
    <inkml:brush xml:id="br0">
      <inkml:brushProperty name="width" value="0.035" units="cm"/>
      <inkml:brushProperty name="height" value="0.035" units="cm"/>
      <inkml:brushProperty name="color" value="#FF0066"/>
    </inkml:brush>
  </inkml:definitions>
  <inkml:trace contextRef="#ctx0" brushRef="#br0">235 1 6593 0 0,'29'76'1542'0'0,"-11"-20"-1738"0"0,-3 2 1 0 0,-2 0-1 0 0,-3 0 0 0 0,-2 1 1 0 0,0 97-1 0 0,-34 302 1917 0 0,17-352-1128 0 0,-150 1304 3306 0 0,60-600-1042 0 0,57-238-324 0 0,42-567-2555 0 0,2 77 156 0 0,-1-77-241 0 0,-1 1 1 0 0,1-1 0 0 0,0 0-1 0 0,0 1 1 0 0,1-1 0 0 0,0 0-1 0 0,0 0 1 0 0,0 0 0 0 0,0 0-1 0 0,1 0 1 0 0,-1-1-1 0 0,6 7 1 0 0,-8-11 24 0 0,0 0 0 0 0,0 1 1 0 0,1-1-1 0 0,-1 0 0 0 0,0 0 0 0 0,1 1 1 0 0,-1-1-1 0 0,0 0 0 0 0,0 0 0 0 0,1 0 1 0 0,-1 1-1 0 0,0-1 0 0 0,1 0 0 0 0,-1 0 1 0 0,1 0-1 0 0,-1 0 0 0 0,0 0 0 0 0,1 0 1 0 0,-1 0-1 0 0,0 0 0 0 0,1 0 0 0 0,-1 0 1 0 0,0 0-1 0 0,1 0 0 0 0,-1 0 0 0 0,1 0 0 0 0,-1 0 1 0 0,0 0-1 0 0,1 0 0 0 0,-1 0 0 0 0,0-1 1 0 0,1 1-1 0 0,-1 0 0 0 0,0 0 0 0 0,1 0 1 0 0,-1 0-1 0 0,0-1 0 0 0,1 1 0 0 0,4-11-5196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8.437"/>
    </inkml:context>
    <inkml:brush xml:id="br0">
      <inkml:brushProperty name="width" value="0.035" units="cm"/>
      <inkml:brushProperty name="height" value="0.035" units="cm"/>
      <inkml:brushProperty name="color" value="#FF0066"/>
    </inkml:brush>
  </inkml:definitions>
  <inkml:trace contextRef="#ctx0" brushRef="#br0">8 6 5041 0 0,'-7'-5'1013'0'0,"10"8"-591"0"0,24 31-609 0 0,-15-8 449 0 0,67 126 4226 0 0,-67-133-3700 0 0,1 0 0 0 0,1-1 0 0 0,1 0 0 0 0,0-1 0 0 0,29 23 0 0 0,-2-9-306 0 0,3-1-1 0 0,0-3 1 0 0,59 27-1 0 0,-42-23-312 0 0,-50-23-135 0 0,0-1 0 0 0,-1 2 0 0 0,0-1 0 0 0,-1 1 0 0 0,0 1 0 0 0,0 0 0 0 0,-1 0 0 0 0,0 1 0 0 0,14 23-1 0 0,27 32 258 0 0,-35-50-193 0 0,-13-15-92 0 0,0 1-1 0 0,0-1 0 0 0,0 1 1 0 0,0 0-1 0 0,-1 0 1 0 0,1 0-1 0 0,-1 0 0 0 0,0 0 1 0 0,1 0-1 0 0,-1 0 1 0 0,1 4-1 0 0,-2-4-20 0 0,0 1 1 0 0,0-1-1 0 0,0 0 0 0 0,-1 1 1 0 0,1-1-1 0 0,-1 0 0 0 0,1 0 0 0 0,-1 0 1 0 0,0 0-1 0 0,0 0 0 0 0,0 1 1 0 0,0-2-1 0 0,0 1 0 0 0,0 0 1 0 0,-1 0-1 0 0,1 0 0 0 0,-2 2 1 0 0,-10 15 208 0 0,2 0 1 0 0,1 1 0 0 0,-14 35 0 0 0,3-4-68 0 0,6-14-97 0 0,1 0 0 0 0,2 1-1 0 0,2 1 1 0 0,-9 64 0 0 0,-3 165 143 0 0,19-207-164 0 0,-1 2-7 0 0,-28 626 187 0 0,49 1 19 0 0,7-106 13 0 0,-7-83-1129 0 0,-17-468 630 0 0,-3-26-351 0 0,-5-21-674 0 0,2-5-2896 0 0,-2-6-1362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8.822"/>
    </inkml:context>
    <inkml:brush xml:id="br0">
      <inkml:brushProperty name="width" value="0.035" units="cm"/>
      <inkml:brushProperty name="height" value="0.035" units="cm"/>
      <inkml:brushProperty name="color" value="#FF0066"/>
    </inkml:brush>
  </inkml:definitions>
  <inkml:trace contextRef="#ctx0" brushRef="#br0">18 991 5409 0 0,'-2'4'59'0'0,"-14"30"510"0"0,16-23-296 0 0,15-17-162 0 0,-9 0-247 0 0,0-1-1 0 0,-1 0 1 0 0,0 0-1 0 0,0-1 1 0 0,0 1-1 0 0,-1-1 1 0 0,-1 0-1 0 0,1 0 1 0 0,-1 0-1 0 0,-1-1 1 0 0,4-13-1 0 0,4-10 143 0 0,17-36 1952 0 0,4 0-1 0 0,3 2 1 0 0,42-64-1 0 0,139-172 717 0 0,-156 224-3092 0 0,33-58-1025 0 0,-63 87 286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9.536"/>
    </inkml:context>
    <inkml:brush xml:id="br0">
      <inkml:brushProperty name="width" value="0.035" units="cm"/>
      <inkml:brushProperty name="height" value="0.035" units="cm"/>
      <inkml:brushProperty name="color" value="#FF0066"/>
    </inkml:brush>
  </inkml:definitions>
  <inkml:trace contextRef="#ctx0" brushRef="#br0">13 166 6193 0 0,'-1'0'27'0'0,"0"0"0"0"0,1 0 0 0 0,-1 1 0 0 0,1-1 0 0 0,-1 0 1 0 0,0 0-1 0 0,1 1 0 0 0,-1-1 0 0 0,1 0 0 0 0,-1 0 0 0 0,1 1 0 0 0,-1-1 0 0 0,1 1 0 0 0,-1-1 0 0 0,1 0 0 0 0,-1 1 0 0 0,1-1 0 0 0,0 1 0 0 0,-1-1 0 0 0,1 1 0 0 0,0 0 0 0 0,-1-1 0 0 0,1 1 0 0 0,0-1 0 0 0,0 1 0 0 0,0-1 0 0 0,-1 1 0 0 0,1 0 0 0 0,0-1 0 0 0,0 1 0 0 0,12 15 617 0 0,-8-13-639 0 0,1 0 1 0 0,-1 0 0 0 0,1-1 0 0 0,0 1 0 0 0,0-1 0 0 0,0 0 0 0 0,9 2 0 0 0,1-3-18 0 0,0 0-1 0 0,0 0 1 0 0,1-2 0 0 0,-1 0 0 0 0,29-6 0 0 0,80-25 914 0 0,-57 13 86 0 0,454-96 5172 0 0,-392 96-5605 0 0,1 4 0 0 0,141 4 0 0 0,-10 28-829 0 0,-151-7-1755 0 0,113-5 0 0 0,-171-8-2801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00.125"/>
    </inkml:context>
    <inkml:brush xml:id="br0">
      <inkml:brushProperty name="width" value="0.035" units="cm"/>
      <inkml:brushProperty name="height" value="0.035" units="cm"/>
      <inkml:brushProperty name="color" value="#FF0066"/>
    </inkml:brush>
  </inkml:definitions>
  <inkml:trace contextRef="#ctx0" brushRef="#br0">1 444 7458 0 0,'15'2'2924'0'0,"22"-2"-2648"0"0,32 1 90 0 0,108 15 0 0 0,-127-9 259 0 0,-1-2-1 0 0,1-2 1 0 0,0-2 0 0 0,97-11 0 0 0,-77-5 62 0 0,-2-3 0 0 0,100-39 1 0 0,126-73 731 0 0,-94 39-1083 0 0,-80 34-333 0 0,-68 30-1671 0 0,2 2 0 0 0,63-19 1 0 0,-98 39-350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02.483"/>
    </inkml:context>
    <inkml:brush xml:id="br0">
      <inkml:brushProperty name="width" value="0.035" units="cm"/>
      <inkml:brushProperty name="height" value="0.035" units="cm"/>
      <inkml:brushProperty name="color" value="#FF0066"/>
    </inkml:brush>
  </inkml:definitions>
  <inkml:trace contextRef="#ctx0" brushRef="#br0">1177 0 2793 0 0,'-1'4'291'0'0,"0"0"0"0"0,-1 1 0 0 0,1-1 0 0 0,-1-1 0 0 0,0 1 1 0 0,0 0-1 0 0,-1 0 0 0 0,1-1 0 0 0,-1 1 0 0 0,0-1 0 0 0,0 0 1 0 0,-6 6-1 0 0,-60 52 1126 0 0,35-32-545 0 0,-190 190 1705 0 0,-41 36-2205 0 0,204-202-329 0 0,-2-3 1 0 0,-108 64 0 0 0,141-97-49 0 0,-84 52 758 0 0,100-58-795 0 0,-1-1-1 0 0,2 2 1 0 0,-1 0-1 0 0,2 0 1 0 0,-14 18-1 0 0,15-11-3700 0 0,5-8-9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6.115"/>
    </inkml:context>
    <inkml:brush xml:id="br0">
      <inkml:brushProperty name="width" value="0.035" units="cm"/>
      <inkml:brushProperty name="height" value="0.035" units="cm"/>
      <inkml:brushProperty name="color" value="#FF0066"/>
    </inkml:brush>
  </inkml:definitions>
  <inkml:trace contextRef="#ctx0" brushRef="#br0">857 1263 18948 0 0,'-7'-8'290'0'0,"0"0"0"0"0,0 0 0 0 0,1-1 0 0 0,0 1 0 0 0,1-2 0 0 0,-6-11 0 0 0,-7-38-1753 0 0,17 53 1435 0 0,0-1-1 0 0,-1 1 1 0 0,0 0 0 0 0,0 0 0 0 0,0 0-1 0 0,-1 0 1 0 0,0 1 0 0 0,0-1-1 0 0,0 1 1 0 0,-1 0 0 0 0,0-1 0 0 0,0 2-1 0 0,0-1 1 0 0,-1 0 0 0 0,-8-6 0 0 0,9 8 32 0 0,-1 1 0 0 0,0 0 1 0 0,0-1-1 0 0,0 2 1 0 0,0-1-1 0 0,0 0 0 0 0,0 1 1 0 0,-1 0-1 0 0,1 1 1 0 0,0-1-1 0 0,0 1 1 0 0,-1 0-1 0 0,1 0 0 0 0,-1 0 1 0 0,1 1-1 0 0,0 0 1 0 0,0 0-1 0 0,-1 0 0 0 0,-5 3 1 0 0,-5 2-115 0 0,0 1 0 0 0,0 1 0 0 0,1 0 1 0 0,0 1-1 0 0,0 1 0 0 0,1 0 0 0 0,0 1 1 0 0,1 0-1 0 0,0 1 0 0 0,1 1 0 0 0,-18 23 0 0 0,-8 16-556 0 0,-55 104-1 0 0,77-128 669 0 0,-166 326-692 0 0,161-306 705 0 0,2 2 1 0 0,2 0 0 0 0,3 1 0 0 0,2 0-1 0 0,-9 80 1 0 0,19-108 35 0 0,2-1-1 0 0,0 1 1 0 0,2-1-1 0 0,0 1 1 0 0,2-1-1 0 0,0 0 1 0 0,2 0-1 0 0,0 0 1 0 0,1-1 0 0 0,1 0-1 0 0,2 0 1 0 0,0-1-1 0 0,0 0 1 0 0,20 26-1 0 0,-13-24-73 0 0,2-1-1 0 0,0-1 0 0 0,1 0 0 0 0,0-2 1 0 0,2 0-1 0 0,0-1 0 0 0,1-1 0 0 0,1-2 1 0 0,0 0-1 0 0,1-1 0 0 0,35 12 0 0 0,0-6 46 0 0,1-2-1 0 0,0-3 0 0 0,1-2 0 0 0,1-3 0 0 0,68 0 1 0 0,319-15 178 0 0,-434 5-199 0 0,109-5-123 0 0,409-2-2102 0 0,-468 12 1956 0 0,0 3 1 0 0,-1 3-1 0 0,0 3 0 0 0,-1 3 0 0 0,-1 2 1 0 0,66 30-1 0 0,-125-46 197 0 0,0-1 0 0 0,0 1-1 0 0,0 0 1 0 0,0-1 0 0 0,0 0 0 0 0,0 0-1 0 0,7 0 1 0 0,-10-1 105 0 0,1 0 1 0 0,-1 0-1 0 0,0-1 0 0 0,0 1 1 0 0,0-1-1 0 0,0 1 0 0 0,0-1 0 0 0,0 1 1 0 0,0-1-1 0 0,0 1 0 0 0,0-1 1 0 0,0 0-1 0 0,0 0 0 0 0,-1 1 0 0 0,1-1 1 0 0,0 0-1 0 0,0 0 0 0 0,-1 0 1 0 0,1 0-1 0 0,0 0 0 0 0,-1 0 0 0 0,1 0 1 0 0,-1 0-1 0 0,0 0 0 0 0,1 0 0 0 0,-1 0 1 0 0,0 0-1 0 0,1-1 0 0 0,-1 1 1 0 0,0 0-1 0 0,0 0 0 0 0,0-1 0 0 0,14-63 1942 0 0,2 1 0 0 0,47-115 0 0 0,73-118-1940 0 0,-108 240 326 0 0,179-355-177 0 0,75-158-268 0 0,-212 409-2955 0 0,80-272-1 0 0,-133 368 816 0 0,16-121-1 0 0,-30 157 1711 0 0,-2-1 1 0 0,0 0-1 0 0,-2 0 0 0 0,-2 0 0 0 0,0 0 1 0 0,-11-40-1 0 0,12 62 539 0 0,0 1 0 0 0,-1 0 0 0 0,1 0 0 0 0,-1-1 0 0 0,-1 2 0 0 0,0-1 0 0 0,0 0 0 0 0,0 1 0 0 0,0 0 0 0 0,-1 0 0 0 0,0 0-1 0 0,0 0 1 0 0,-1 1 0 0 0,0 0 0 0 0,0 0 0 0 0,-8-5 0 0 0,8 7 45 0 0,0 1 0 0 0,1 0 0 0 0,-1 0-1 0 0,0 0 1 0 0,0 1 0 0 0,0 0 0 0 0,0 0-1 0 0,0 0 1 0 0,0 1 0 0 0,0 0-1 0 0,0 0 1 0 0,0 0 0 0 0,0 1 0 0 0,0 0-1 0 0,0 0 1 0 0,0 1 0 0 0,0 0 0 0 0,1 0-1 0 0,-1 0 1 0 0,-10 6 0 0 0,3-1 15 0 0,1 2 0 0 0,-1-1 0 0 0,1 2 0 0 0,1 0 0 0 0,0 0 1 0 0,0 1-1 0 0,1 0 0 0 0,0 0 0 0 0,1 2 0 0 0,-14 23 0 0 0,4-1-393 0 0,1 1 0 0 0,-24 71 1 0 0,21-32-356 0 0,6 3-9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3.303"/>
    </inkml:context>
    <inkml:brush xml:id="br0">
      <inkml:brushProperty name="width" value="0.035" units="cm"/>
      <inkml:brushProperty name="height" value="0.035" units="cm"/>
      <inkml:brushProperty name="color" value="#FF0066"/>
    </inkml:brush>
  </inkml:definitions>
  <inkml:trace contextRef="#ctx0" brushRef="#br0">16 0 9906 0 0,'-1'14'3171'0'0,"-3"18"-4069"0"0,2-27 337 0 0,0 0 1 0 0,0 0-1 0 0,1 0 1 0 0,0 0-1 0 0,0 0 1 0 0,0 0-1 0 0,1 8 1 0 0,0 0 501 0 0,2 1-1 0 0,0 0 1 0 0,4 17 0 0 0,4 20-325 0 0,-6-18 255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02.748"/>
    </inkml:context>
    <inkml:brush xml:id="br0">
      <inkml:brushProperty name="width" value="0.035" units="cm"/>
      <inkml:brushProperty name="height" value="0.035" units="cm"/>
      <inkml:brushProperty name="color" value="#FF0066"/>
    </inkml:brush>
  </inkml:definitions>
  <inkml:trace contextRef="#ctx0" brushRef="#br0">417 1 2529 0 0,'-2'0'209'0'0,"0"0"1"0"0,0-1-1 0 0,1 1 1 0 0,-1 0-1 0 0,0 0 1 0 0,0 1-1 0 0,0-1 1 0 0,0 0 0 0 0,0 1-1 0 0,0-1 1 0 0,0 1-1 0 0,0-1 1 0 0,1 1-1 0 0,-1 0 1 0 0,0 0-1 0 0,0 0 1 0 0,1 0-1 0 0,-1 0 1 0 0,1 0 0 0 0,-3 3-1 0 0,-19 35 5768 0 0,15-23-7259 0 0,-44 93 1240 0 0,12-25-1556 0 0,-56 90 1 0 0,41-95 1191 0 0,28-43 1822 0 0,2 2 0 0 0,-23 45 0 0 0,48-83-1347 0 0,-1 1-1 0 0,1-1 1 0 0,0 0-1 0 0,0 1 0 0 0,0-1 1 0 0,-1 0-1 0 0,1 1 1 0 0,0-1-1 0 0,0 0 1 0 0,0 1-1 0 0,0-1 0 0 0,0 1 1 0 0,0-1-1 0 0,0 0 1 0 0,0 1-1 0 0,0-1 0 0 0,0 1 1 0 0,0-1-1 0 0,0 0 1 0 0,0 1-1 0 0,0-1 1 0 0,0 1-1 0 0,0-1 0 0 0,0 0 1 0 0,0 1-1 0 0,0-1 1 0 0,1 0-1 0 0,-1 1 1 0 0,0-1-1 0 0,0 0 0 0 0,0 1 1 0 0,1-1-1 0 0,-1 0 1 0 0,0 1-1 0 0,1-1 0 0 0,-1 0 1 0 0,0 1-1 0 0,0-1 1 0 0,1 0-1 0 0,0 0 1 0 0,20 1 828 0 0,27-16-555 0 0,-8-7-562 0 0,-1-2-1 0 0,-1-2 0 0 0,68-60 1 0 0,-22 17-189 0 0,255-168-1809 0 0,-212 154-2433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46.512"/>
    </inkml:context>
    <inkml:brush xml:id="br0">
      <inkml:brushProperty name="width" value="0.035" units="cm"/>
      <inkml:brushProperty name="height" value="0.035" units="cm"/>
      <inkml:brushProperty name="color" value="#FF0066"/>
    </inkml:brush>
  </inkml:definitions>
  <inkml:trace contextRef="#ctx0" brushRef="#br0">13 83 7946 0 0,'0'0'17'0'0,"-1"0"0"0"0,1 0 1 0 0,-1 0-1 0 0,1 0 0 0 0,-1-1 1 0 0,1 1-1 0 0,-1 0 0 0 0,1 0 1 0 0,-1 0-1 0 0,1 0 0 0 0,-1 0 1 0 0,1-1-1 0 0,-1 1 0 0 0,1 0 1 0 0,-1 0-1 0 0,1-1 0 0 0,0 1 1 0 0,-1 0-1 0 0,1-1 0 0 0,-1 1 0 0 0,1 0 1 0 0,0-1-1 0 0,-1 1 0 0 0,1-1 1 0 0,0 1-1 0 0,0-1 0 0 0,-1 1 1 0 0,1 0-1 0 0,0-1 0 0 0,0 1 1 0 0,0-1-1 0 0,0 1 0 0 0,-1-1 1 0 0,1 1-1 0 0,0-1 0 0 0,0 1 1 0 0,0-1-1 0 0,0 0 0 0 0,15-19-1071 0 0,-10 16 600 0 0,0-1-1 0 0,0 2 0 0 0,1-1 1 0 0,0 0-1 0 0,-1 1 1 0 0,13-4-1 0 0,3 3 464 0 0,1 2-1 0 0,0 0 1 0 0,1 1 0 0 0,-1 2-1 0 0,29 3 1 0 0,48 0 1675 0 0,-7-14-974 0 0,-66 6-501 0 0,0 1-1 0 0,0 1 1 0 0,0 1-1 0 0,35 4 1 0 0,-59-3-216 0 0,-1 0 1 0 0,0 0 0 0 0,0 0 0 0 0,1 1 0 0 0,-1-1 0 0 0,0 1-1 0 0,1-1 1 0 0,-1 1 0 0 0,0-1 0 0 0,0 1 0 0 0,0-1-1 0 0,0 1 1 0 0,1 0 0 0 0,-1 0 0 0 0,0 0 0 0 0,0 0-1 0 0,-1 0 1 0 0,1 0 0 0 0,0 0 0 0 0,0 0 0 0 0,0 0-1 0 0,-1 0 1 0 0,1 0 0 0 0,0 0 0 0 0,-1 1 0 0 0,1-1 0 0 0,-1 0-1 0 0,1 0 1 0 0,-1 1 0 0 0,0-1 0 0 0,0 0 0 0 0,0 1-1 0 0,1-1 1 0 0,-1 0 0 0 0,0 1 0 0 0,0-1 0 0 0,-1 0-1 0 0,1 1 1 0 0,0-1 0 0 0,0 0 0 0 0,-1 0 0 0 0,1 1-1 0 0,-1-1 1 0 0,1 0 0 0 0,-1 0 0 0 0,1 1 0 0 0,-2 0 0 0 0,-5 12-92 0 0,1-1 1 0 0,-2 1-1 0 0,-14 17 1 0 0,10-12 80 0 0,-128 253 1175 0 0,105-198-964 0 0,34-73-150 0 0,1 0-1 0 0,-1 0 1 0 0,0 0 0 0 0,0 1 0 0 0,1-1-1 0 0,-1 0 1 0 0,0 0 0 0 0,1 1 0 0 0,0-1 0 0 0,-1 0-1 0 0,1 1 1 0 0,0-1 0 0 0,-1 0 0 0 0,1 1-1 0 0,0-1 1 0 0,0 0 0 0 0,0 1 0 0 0,0-1 0 0 0,0 0-1 0 0,1 1 1 0 0,-1-1 0 0 0,0 0 0 0 0,1 1-1 0 0,-1-1 1 0 0,1 0 0 0 0,-1 1 0 0 0,1-1-1 0 0,-1 0 1 0 0,1 0 0 0 0,0 0 0 0 0,0 0 0 0 0,-1 0-1 0 0,1 0 1 0 0,0 0 0 0 0,0 0 0 0 0,0 0-1 0 0,0 0 1 0 0,1 0 0 0 0,-1 0 0 0 0,0-1 0 0 0,0 1-1 0 0,0 0 1 0 0,1-1 0 0 0,-1 1 0 0 0,2 0-1 0 0,6 0 103 0 0,-1 1-1 0 0,1-1 1 0 0,0-1-1 0 0,0 0 0 0 0,0 0 1 0 0,9-1-1 0 0,297-38 279 0 0,-213 22-1661 0 0,-72 8 291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47.150"/>
    </inkml:context>
    <inkml:brush xml:id="br0">
      <inkml:brushProperty name="width" value="0.035" units="cm"/>
      <inkml:brushProperty name="height" value="0.035" units="cm"/>
      <inkml:brushProperty name="color" value="#FF0066"/>
    </inkml:brush>
  </inkml:definitions>
  <inkml:trace contextRef="#ctx0" brushRef="#br0">1 189 3681 0 0,'16'-12'501'0'0,"0"1"1"0"0,31-17-1 0 0,-46 29-503 0 0,-1-1 0 0 0,1 0 0 0 0,0 1 0 0 0,-1-1 0 0 0,1 0 0 0 0,-1 1 0 0 0,1-1 0 0 0,-1 0 0 0 0,1 1 0 0 0,-1-1 0 0 0,1 1-1 0 0,-1-1 1 0 0,1 1 0 0 0,-1-1 0 0 0,1 1 0 0 0,-1 0 0 0 0,0-1 0 0 0,0 1 0 0 0,1-1 0 0 0,-1 1 0 0 0,0 0 0 0 0,0-1 0 0 0,0 1 0 0 0,1 0 0 0 0,-1-1 0 0 0,0 1 0 0 0,0 0 0 0 0,0-1 0 0 0,0 1-1 0 0,0 0 1 0 0,0-1 0 0 0,-1 1 0 0 0,1 0 0 0 0,0-1 0 0 0,0 1 0 0 0,0 0 0 0 0,-1 1 0 0 0,-3 31-87 0 0,4-32 88 0 0,-4 21 83 0 0,2-13 41 0 0,0 0-1 0 0,1-1 0 0 0,0 1 1 0 0,0 0-1 0 0,2 15 0 0 0,-1-23-113 0 0,0-1 0 0 0,0 0-1 0 0,0 0 1 0 0,0 1 0 0 0,0-1-1 0 0,0 0 1 0 0,0 0 0 0 0,0 0-1 0 0,0 1 1 0 0,0-1 0 0 0,0 0-1 0 0,1 0 1 0 0,-1 1 0 0 0,0-1 0 0 0,0 0-1 0 0,0 0 1 0 0,0 0 0 0 0,0 0-1 0 0,0 1 1 0 0,1-1 0 0 0,-1 0-1 0 0,0 0 1 0 0,0 0 0 0 0,0 0-1 0 0,1 0 1 0 0,-1 1 0 0 0,0-1-1 0 0,0 0 1 0 0,0 0 0 0 0,1 0 0 0 0,-1 0-1 0 0,0 0 1 0 0,0 0 0 0 0,0 0-1 0 0,1 0 1 0 0,-1 0 0 0 0,0 0-1 0 0,0 0 1 0 0,1 0 0 0 0,-1 0-1 0 0,0 0 1 0 0,0 0 0 0 0,1 0-1 0 0,-1 0 1 0 0,0 0 0 0 0,0 0 0 0 0,1 0-1 0 0,13-11 284 0 0,11-18 67 0 0,-24 27-327 0 0,22-27 203 0 0,-12 13-95 0 0,2-1-1 0 0,0 1 0 0 0,1 1 1 0 0,1 1-1 0 0,24-20 0 0 0,-38 34-138 0 0,0-1 0 0 0,0 0-1 0 0,0 1 1 0 0,0-1 0 0 0,-1 0-1 0 0,1 1 1 0 0,0-1 0 0 0,0 1-1 0 0,0 0 1 0 0,0-1 0 0 0,0 1-1 0 0,0 0 1 0 0,0 0-1 0 0,0 0 1 0 0,1-1 0 0 0,-1 1-1 0 0,0 0 1 0 0,0 0 0 0 0,0 0-1 0 0,0 1 1 0 0,0-1 0 0 0,0 0-1 0 0,0 0 1 0 0,0 1 0 0 0,0-1-1 0 0,0 0 1 0 0,0 1 0 0 0,0-1-1 0 0,0 1 1 0 0,0-1-1 0 0,0 1 1 0 0,-1 0 0 0 0,1-1-1 0 0,0 1 1 0 0,0 0 0 0 0,-1-1-1 0 0,1 1 1 0 0,0 0 0 0 0,-1 0-1 0 0,1 0 1 0 0,0 0 0 0 0,-1 0-1 0 0,0 0 1 0 0,1 1 0 0 0,3 8 74 0 0,0-1 1 0 0,-1 1 0 0 0,-1 0-1 0 0,3 13 1 0 0,7 21 1205 0 0,-11-43-1276 0 0,-1-1 1 0 0,1 1-1 0 0,-1 0 1 0 0,1 0-1 0 0,0-1 1 0 0,0 1-1 0 0,-1 0 1 0 0,1-1-1 0 0,0 1 1 0 0,0-1-1 0 0,0 1 1 0 0,0-1 0 0 0,0 1-1 0 0,-1-1 1 0 0,1 0-1 0 0,0 1 1 0 0,0-1-1 0 0,0 0 1 0 0,0 0-1 0 0,0 0 1 0 0,0 1-1 0 0,0-1 1 0 0,0 0-1 0 0,0 0 1 0 0,0-1-1 0 0,2 1 1 0 0,26-17 34 0 0,17-34 84 0 0,-46 51-120 0 0,29-43 107 0 0,22-28-42 0 0,-47 65-68 0 0,1 1-1 0 0,1-1 0 0 0,-1 1 1 0 0,1 0-1 0 0,-1 1 1 0 0,1 0-1 0 0,1-1 1 0 0,12-5-1 0 0,-18 10-22 0 0,1-1 0 0 0,-1 1 0 0 0,1 0 0 0 0,-1 0 0 0 0,1 0 0 0 0,-1 0 0 0 0,1 0 0 0 0,-1 0 0 0 0,1 0 0 0 0,-1 0 0 0 0,1 1 0 0 0,-1-1 0 0 0,0 0 0 0 0,1 1 0 0 0,-1 0 0 0 0,1-1 0 0 0,-1 1 0 0 0,0 0 0 0 0,0-1 0 0 0,1 1 0 0 0,-1 0 0 0 0,0 0 0 0 0,0 0 0 0 0,0 0 0 0 0,0 0 0 0 0,0 0 0 0 0,0 1 0 0 0,0-1 0 0 0,0 0 0 0 0,-1 0 0 0 0,1 1 0 0 0,0-1 0 0 0,-1 0 0 0 0,1 1 0 0 0,-1-1 0 0 0,1 2 0 0 0,17 62 159 0 0,-15-53 163 0 0,3 15 159 0 0,-2-4-453 0 0,1 0 0 0 0,2 0 0 0 0,0-1 0 0 0,12 25 0 0 0,-18-46-74 0 0,-1-1 0 0 0,1 1-1 0 0,-1-1 1 0 0,1 1 0 0 0,-1-1-1 0 0,1 0 1 0 0,-1 1 0 0 0,1-1-1 0 0,0 0 1 0 0,-1 1 0 0 0,1-1-1 0 0,0 0 1 0 0,0 0 0 0 0,-1 1-1 0 0,1-1 1 0 0,0 0 0 0 0,-1 0-1 0 0,1 0 1 0 0,0 0 0 0 0,0 0-1 0 0,-1 0 1 0 0,1 0 0 0 0,0 0-1 0 0,-1 0 1 0 0,1-1 0 0 0,0 1-1 0 0,0 0 1 0 0,-1 0 0 0 0,1-1-1 0 0,0 1 1 0 0,-1 0 0 0 0,1-1-1 0 0,-1 1 1 0 0,1 0 0 0 0,0-1-1 0 0,-1 1 1 0 0,1-1 0 0 0,-1 1-1 0 0,1-1 1 0 0,-1 0 0 0 0,0 1-1 0 0,1-1 1 0 0,-1 1 0 0 0,1-1-1 0 0,-1-1 1 0 0,8-10-2630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47.647"/>
    </inkml:context>
    <inkml:brush xml:id="br0">
      <inkml:brushProperty name="width" value="0.035" units="cm"/>
      <inkml:brushProperty name="height" value="0.035" units="cm"/>
      <inkml:brushProperty name="color" value="#FF0066"/>
    </inkml:brush>
  </inkml:definitions>
  <inkml:trace contextRef="#ctx0" brushRef="#br0">114 121 1352 0 0,'-1'-1'10'0'0,"0"1"-1"0"0,1-1 0 0 0,-1 0 1 0 0,0 1-1 0 0,1-1 0 0 0,-1 0 1 0 0,0 0-1 0 0,1 1 0 0 0,-1-1 1 0 0,1 0-1 0 0,-1 0 0 0 0,1 0 1 0 0,0 0-1 0 0,-1 1 0 0 0,1-1 1 0 0,0 0-1 0 0,-1 0 0 0 0,1 0 1 0 0,0 0-1 0 0,0 0 0 0 0,0 0 1 0 0,0 0-1 0 0,0-2 0 0 0,7-32 493 0 0,-4 26-365 0 0,0 0-1 0 0,0 1 1 0 0,2-1 0 0 0,-1 1-1 0 0,7-10 1 0 0,-11 18-104 0 0,0 0 1 0 0,0 0-1 0 0,1-1 1 0 0,-1 1-1 0 0,0 0 0 0 0,0 0 1 0 0,1 0-1 0 0,-1-1 0 0 0,0 1 1 0 0,0 0-1 0 0,1 0 1 0 0,-1 0-1 0 0,0 0 0 0 0,1-1 1 0 0,-1 1-1 0 0,0 0 1 0 0,0 0-1 0 0,1 0 0 0 0,-1 0 1 0 0,0 0-1 0 0,1 0 1 0 0,-1 0-1 0 0,0 0 0 0 0,1 0 1 0 0,-1 0-1 0 0,0 0 1 0 0,1 0-1 0 0,-1 0 0 0 0,0 0 1 0 0,1 1-1 0 0,-1-1 1 0 0,0 0-1 0 0,1 0 0 0 0,-1 0 1 0 0,0 0-1 0 0,0 0 0 0 0,1 1 1 0 0,-1-1-1 0 0,0 0 1 0 0,0 0-1 0 0,1 1 0 0 0,-1-1 1 0 0,12 19 1153 0 0,2 24 501 0 0,-13-43-1663 0 0,7 36 333 0 0,-1 0 1 0 0,-2 1-1 0 0,-2-1 1 0 0,-1 1-1 0 0,-1 0 1 0 0,-5 39-1 0 0,-3-18-623 0 0,-2-1-1 0 0,-2-1 1 0 0,-22 65 0 0 0,2-38 1268 0 0,61-120 1193 0 0,13-41-2356 0 0,-17 28 102 0 0,59-82 0 0 0,-75 118-16 0 0,1 1 0 0 0,1 0 1 0 0,0 1-1 0 0,1 0 0 0 0,0 1 1 0 0,1 0-1 0 0,0 1 0 0 0,1 1 1 0 0,0 0-1 0 0,18-7 0 0 0,-29 14-9 0 0,-1 0-1 0 0,1 1 1 0 0,0-1-1 0 0,0 1 1 0 0,0 0-1 0 0,0 1 0 0 0,0-1 1 0 0,0 1-1 0 0,0-1 1 0 0,0 1-1 0 0,-1 0 1 0 0,1 1-1 0 0,0-1 1 0 0,0 1-1 0 0,0-1 1 0 0,0 1-1 0 0,0 1 0 0 0,0-1 1 0 0,6 3-1 0 0,-7-2 26 0 0,-1 1 0 0 0,1-1 1 0 0,-1 0-1 0 0,0 1 0 0 0,0-1 0 0 0,0 1 0 0 0,0 0 0 0 0,0-1 0 0 0,-1 1 0 0 0,1 0 0 0 0,-1 0 0 0 0,0 0 0 0 0,0 0 0 0 0,0 0 0 0 0,0 1 0 0 0,0-1 0 0 0,-1 0 1 0 0,1 0-1 0 0,-1 1 0 0 0,0-1 0 0 0,0 0 0 0 0,0 1 0 0 0,-1-1 0 0 0,0 5 0 0 0,-3 12 113 0 0,0 1 0 0 0,-2-1 1 0 0,0 0-1 0 0,-1 0 0 0 0,-1 0 0 0 0,-1-1 1 0 0,-1-1-1 0 0,-1 1 0 0 0,0-1 0 0 0,-26 29 0 0 0,0-3 288 0 0,-3-2 0 0 0,-78 63 0 0 0,117-104-337 0 0,-19 15 286 0 0,0 0 1 0 0,0-2-1 0 0,-32 17 0 0 0,47-28-283 0 0,1-1-1 0 0,-1 1 0 0 0,0-1 1 0 0,0 0-1 0 0,0-1 1 0 0,0 1-1 0 0,-1-1 1 0 0,1 0-1 0 0,0-1 0 0 0,-1 1 1 0 0,1-1-1 0 0,0 0 1 0 0,-1 0-1 0 0,1 0 0 0 0,0-1 1 0 0,-1 0-1 0 0,1 0 1 0 0,0-1-1 0 0,0 1 0 0 0,0-1 1 0 0,0 0-1 0 0,-8-5 1 0 0,-7-10-919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49.880"/>
    </inkml:context>
    <inkml:brush xml:id="br0">
      <inkml:brushProperty name="width" value="0.035" units="cm"/>
      <inkml:brushProperty name="height" value="0.035" units="cm"/>
      <inkml:brushProperty name="color" value="#FF0066"/>
    </inkml:brush>
  </inkml:definitions>
  <inkml:trace contextRef="#ctx0" brushRef="#br0">231 756 2040 0 0,'-5'0'186'0'0,"1"-1"-1"0"0,-1 0 0 0 0,1 0 0 0 0,0 0 0 0 0,-1 0 1 0 0,1 0-1 0 0,0-1 0 0 0,0 0 0 0 0,0 0 1 0 0,-5-3-1 0 0,5 2-340 0 0,0 1 1 0 0,0 0 0 0 0,0 0 0 0 0,0 0-1 0 0,-1 1 1 0 0,1-1 0 0 0,-1 1-1 0 0,1 0 1 0 0,-1 0 0 0 0,-6 0 0 0 0,11 1 270 0 0,-1 0 1 0 0,0 0-1 0 0,0 0 1 0 0,0 0-1 0 0,0-1 1 0 0,1 1-1 0 0,-1 0 1 0 0,0-1-1 0 0,0 1 1 0 0,1 0-1 0 0,-1-1 1 0 0,0 1 0 0 0,0-1-1 0 0,1 1 1 0 0,-1-1-1 0 0,1 0 1 0 0,-1 1-1 0 0,0-1 1 0 0,1 0-1 0 0,-1 1 1 0 0,1-1-1 0 0,-1 0 1 0 0,1 1-1 0 0,0-1 1 0 0,-1 0 0 0 0,1 0-1 0 0,0 0 1 0 0,0 1-1 0 0,-1-1 1 0 0,1 0-1 0 0,0 0 1 0 0,0 0-1 0 0,0 0 1 0 0,0 1-1 0 0,0-1 1 0 0,0-1-1 0 0,0 0 142 0 0,0 0 0 0 0,0 0 0 0 0,0 0 0 0 0,1 0 0 0 0,-1 0-1 0 0,1 0 1 0 0,-1 0 0 0 0,1 0 0 0 0,-1 0 0 0 0,1 0-1 0 0,0 0 1 0 0,0 0 0 0 0,0 1 0 0 0,3-4 0 0 0,-3 6 70 0 0,0 2 57 0 0,4 1 3475 0 0,-2 0-3786 0 0,0-1 0 0 0,0 0 0 0 0,-1 1 0 0 0,1 0 0 0 0,-1-1 0 0 0,0 1 1 0 0,0 0-1 0 0,-1 0 0 0 0,1 0 0 0 0,-1 0 0 0 0,0 0 0 0 0,0 1 0 0 0,0-1 1 0 0,0 0-1 0 0,-1 7 0 0 0,2 81 811 0 0,-3-60-793 0 0,8 256 97 0 0,-1 42-158 0 0,-21 171-703 0 0,16-490 301 0 0,0 1 0 0 0,1 0 0 0 0,0 0 0 0 0,1-1 0 0 0,1 1 0 0 0,-1-1 1 0 0,12 21-1 0 0,-4-10 101 0 0,1-1 0 0 0,28 37 0 0 0,-37-55 266 0 0,-1 0 1 0 0,1 0-1 0 0,0-1 0 0 0,0 1 1 0 0,0-1-1 0 0,0 0 1 0 0,1 0-1 0 0,-1 0 0 0 0,0 0 1 0 0,1 0-1 0 0,0-1 1 0 0,-1 0-1 0 0,1 0 1 0 0,0 0-1 0 0,-1 0 0 0 0,1 0 1 0 0,0-1-1 0 0,0 1 1 0 0,0-1-1 0 0,0 0 0 0 0,5-1 1 0 0,9-2 117 0 0,1 0 1 0 0,-1-1-1 0 0,25-9 0 0 0,27-5 172 0 0,9 9-276 0 0,0 4 0 0 0,0 3 0 0 0,1 3 0 0 0,104 16 1 0 0,-151-14-49 0 0,0 0 0 0 0,0-3 0 0 0,0 0 0 0 0,0-3 1 0 0,0 0-1 0 0,0-2 0 0 0,-1-2 0 0 0,63-20 1 0 0,-65 18 388 0 0,-22 8-190 0 0,1-2 0 0 0,-1 1 0 0 0,0-1 0 0 0,0 0 0 0 0,13-8 0 0 0,-19 10-164 0 0,0-1 1 0 0,-1 1-1 0 0,1 0 1 0 0,-1-1-1 0 0,1 0 1 0 0,-1 1-1 0 0,1-1 1 0 0,-1 0-1 0 0,0 1 1 0 0,0-1-1 0 0,0 0 1 0 0,0 0-1 0 0,0 0 1 0 0,-1 0-1 0 0,1 0 1 0 0,-1 0-1 0 0,1 0 1 0 0,-1 0-1 0 0,0-1 1 0 0,1 1-1 0 0,-1 0 1 0 0,0 0-1 0 0,0 0 1 0 0,-1 0-1 0 0,1 0 0 0 0,0 0 1 0 0,-2-4-1 0 0,-25-92-107 0 0,16 66 183 0 0,2-1 0 0 0,1 0 0 0 0,-3-42 0 0 0,6-13-664 0 0,4 0 1 0 0,4 0-1 0 0,4 0 1 0 0,28-135-1 0 0,14-48-241 0 0,23-102 663 0 0,-22 186-400 0 0,29-138 392 0 0,-78 322 219 0 0,0 1-1 0 0,-1 0 1 0 0,1 0-1 0 0,-1 0 1 0 0,0-1-1 0 0,1 1 1 0 0,-1 0-1 0 0,0 0 1 0 0,-1-1-1 0 0,1 1 1 0 0,0 0-1 0 0,-1 0 1 0 0,1 0-1 0 0,-1-1 1 0 0,1 1-1 0 0,-1 0 1 0 0,0 0-1 0 0,0 0 1 0 0,0 0-1 0 0,0 0 1 0 0,0 0-1 0 0,-1 0 1 0 0,1 1-1 0 0,-1-1 1 0 0,1 0-1 0 0,-1 1 1 0 0,1-1-1 0 0,-1 1 1 0 0,-3-3-1 0 0,2 4-27 0 0,1-1 0 0 0,-1 1 0 0 0,0-1 0 0 0,0 1 0 0 0,0 0 0 0 0,0 0 0 0 0,1 0 0 0 0,-1 1 0 0 0,0-1 0 0 0,0 1 1 0 0,1-1-1 0 0,-1 1 0 0 0,0 0 0 0 0,1 0 0 0 0,-1 0 0 0 0,1 0 0 0 0,-1 1 0 0 0,1-1 0 0 0,-1 1 0 0 0,1 0 0 0 0,0-1 0 0 0,0 1 0 0 0,-3 3 0 0 0,-3 2 297 0 0,-1-1 1 0 0,0-1-1 0 0,0 1 0 0 0,0-1 1 0 0,0 0-1 0 0,-1-1 1 0 0,0-1-1 0 0,0 1 0 0 0,0-1 1 0 0,0-1-1 0 0,-1 0 0 0 0,1 0 1 0 0,-19 0-1 0 0,2 1-311 0 0,-308 25 1284 0 0,106-11-347 0 0,62-5-610 0 0,-68 7-198 0 0,185-12-306 0 0,0 2-1 0 0,-79 26 1 0 0,109-29 41 0 0,-15 6-220 0 0,-43 20 0 0 0,69-27 289 0 0,0 0 1 0 0,0 0-1 0 0,1 0 1 0 0,0 1-1 0 0,0 1 0 0 0,0-1 1 0 0,1 1-1 0 0,0 1 1 0 0,-11 13-1 0 0,18-21 51 0 0,0 0 1 0 0,0 0-1 0 0,0 1 0 0 0,-1-1 0 0 0,1 0 1 0 0,0 0-1 0 0,0 0 0 0 0,0 0 0 0 0,0 1 0 0 0,0-1 1 0 0,-1 0-1 0 0,1 0 0 0 0,0 0 0 0 0,0 1 0 0 0,0-1 1 0 0,0 0-1 0 0,0 0 0 0 0,0 0 0 0 0,0 1 1 0 0,0-1-1 0 0,0 0 0 0 0,0 0 0 0 0,0 0 0 0 0,0 1 1 0 0,0-1-1 0 0,0 0 0 0 0,0 0 0 0 0,0 1 0 0 0,0-1 1 0 0,0 0-1 0 0,0 0 0 0 0,0 0 0 0 0,0 1 0 0 0,0-1 1 0 0,0 0-1 0 0,1 0 0 0 0,-1 0 0 0 0,0 0 1 0 0,0 1-1 0 0,0-1 0 0 0,0 0 0 0 0,0 0 0 0 0,1 0 1 0 0,-1 0-1 0 0,0 1 0 0 0,0-1 0 0 0,14-1-578 0 0,15-11 913 0 0,-14-8 57 0 0,10-11 43 0 0,-24 30-559 0 0,0 0 0 0 0,0 0 1 0 0,0 0-1 0 0,0 0 0 0 0,0 0 1 0 0,0 1-1 0 0,1-1 0 0 0,-1 0 1 0 0,0 1-1 0 0,0-1 0 0 0,0 0 1 0 0,1 1-1 0 0,-1-1 0 0 0,0 1 1 0 0,1 0-1 0 0,-1 0 0 0 0,0-1 1 0 0,1 1-1 0 0,-1 0 0 0 0,1 0 1 0 0,1 0-1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1.038"/>
    </inkml:context>
    <inkml:brush xml:id="br0">
      <inkml:brushProperty name="width" value="0.035" units="cm"/>
      <inkml:brushProperty name="height" value="0.035" units="cm"/>
      <inkml:brushProperty name="color" value="#FF0066"/>
    </inkml:brush>
  </inkml:definitions>
  <inkml:trace contextRef="#ctx0" brushRef="#br0">36 0 2793 0 0,'-4'5'21'0'0,"1"-1"-1"0"0,-1 1 1 0 0,1 0 0 0 0,0 0 0 0 0,0 1 0 0 0,1-1 0 0 0,0 1 0 0 0,0-1 0 0 0,0 1 0 0 0,0 0 0 0 0,1 0 0 0 0,0-1-1 0 0,0 7 1 0 0,-1 15-89 0 0,2 44-1 0 0,1-25 395 0 0,-1 41 113 0 0,15 104 1 0 0,-11-161-1920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1.479"/>
    </inkml:context>
    <inkml:brush xml:id="br0">
      <inkml:brushProperty name="width" value="0.035" units="cm"/>
      <inkml:brushProperty name="height" value="0.035" units="cm"/>
      <inkml:brushProperty name="color" value="#FF0066"/>
    </inkml:brush>
  </inkml:definitions>
  <inkml:trace contextRef="#ctx0" brushRef="#br0">478 278 1152 0 0,'3'0'43'0'0,"0"0"0"0"0,0-1 0 0 0,-1 1 0 0 0,1-1 0 0 0,0 0 0 0 0,-1 0 0 0 0,1 0 0 0 0,0 0 0 0 0,-1 0 0 0 0,1 0 0 0 0,-1-1 0 0 0,0 1 0 0 0,1-1 0 0 0,-1 0 0 0 0,0 1 0 0 0,0-1 0 0 0,0 0 0 0 0,0 0 0 0 0,-1-1 0 0 0,1 1 0 0 0,0 0 0 0 0,1-4 0 0 0,5-5 152 0 0,-1-1 0 0 0,-1 0 0 0 0,7-16 0 0 0,-11 24-107 0 0,0 0-1 0 0,-1-1 1 0 0,1 1 0 0 0,-1-1 0 0 0,0 1 0 0 0,0-1 0 0 0,-1 1 0 0 0,1-1 0 0 0,-1 0-1 0 0,0 1 1 0 0,-1-1 0 0 0,1 1 0 0 0,-1-1 0 0 0,1 0 0 0 0,-2 1 0 0 0,1-1 0 0 0,0 1-1 0 0,-1 0 1 0 0,0-1 0 0 0,0 1 0 0 0,0 0 0 0 0,0 0 0 0 0,-1 0 0 0 0,1 0 0 0 0,-1 1-1 0 0,0-1 1 0 0,0 1 0 0 0,-1 0 0 0 0,1 0 0 0 0,-1 0 0 0 0,1 0 0 0 0,-1 0 0 0 0,-7-3-1 0 0,-2 0 162 0 0,1 0-1 0 0,-1 0 1 0 0,0 2-1 0 0,0 0 1 0 0,0 0-1 0 0,-1 1 1 0 0,1 1-1 0 0,-1 0 1 0 0,0 1-1 0 0,-17 0 1 0 0,18 1-207 0 0,1 1-1 0 0,0-1 1 0 0,-1 2 0 0 0,1 0 0 0 0,0 0-1 0 0,0 1 1 0 0,0 1 0 0 0,0 0 0 0 0,1 1-1 0 0,-1 0 1 0 0,1 0 0 0 0,0 1 0 0 0,1 1-1 0 0,0 0 1 0 0,0 0 0 0 0,0 1 0 0 0,1 0-1 0 0,0 1 1 0 0,0 0 0 0 0,1 0 0 0 0,1 1-1 0 0,-1 0 1 0 0,2 1 0 0 0,-1-1 0 0 0,-7 19-1 0 0,-3 12-93 0 0,3 1 0 0 0,0 0 0 0 0,3 1 0 0 0,2 0 0 0 0,1 1 0 0 0,-1 59 0 0 0,8-100 134 0 0,1-1 0 0 0,-1 1-1 0 0,1-1 1 0 0,0 1 0 0 0,0-1 0 0 0,0 1-1 0 0,1 0 1 0 0,-1-1 0 0 0,1 1-1 0 0,-1-1 1 0 0,1 1 0 0 0,0-1 0 0 0,0 1-1 0 0,0-1 1 0 0,0 0 0 0 0,0 1 0 0 0,1-1-1 0 0,-1 0 1 0 0,1 0 0 0 0,-1 0-1 0 0,1 0 1 0 0,3 3 0 0 0,-2-4 19 0 0,0 1 0 0 0,0-1 0 0 0,0 0 0 0 0,0 0 0 0 0,0 0 0 0 0,0-1 0 0 0,0 1 0 0 0,1-1 1 0 0,-1 0-1 0 0,0 0 0 0 0,0 0 0 0 0,0 0 0 0 0,0 0 0 0 0,0-1 0 0 0,6-1 0 0 0,7-3 74 0 0,-1 0-1 0 0,1-1 1 0 0,-1-1 0 0 0,-1 0 0 0 0,0-1-1 0 0,15-10 1 0 0,2-7-51 0 0,0 0 0 0 0,-2-2-1 0 0,-1-1 1 0 0,-2-1 0 0 0,37-51 0 0 0,-28 27-795 0 0,-1-1-1 0 0,44-100 1 0 0,-64 117-1035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1.771"/>
    </inkml:context>
    <inkml:brush xml:id="br0">
      <inkml:brushProperty name="width" value="0.035" units="cm"/>
      <inkml:brushProperty name="height" value="0.035" units="cm"/>
      <inkml:brushProperty name="color" value="#FF0066"/>
    </inkml:brush>
  </inkml:definitions>
  <inkml:trace contextRef="#ctx0" brushRef="#br0">116 1 5785 0 0,'-4'3'143'0'0,"-1"1"0"0"0,1 0-1 0 0,-1 0 1 0 0,1 0 0 0 0,0 0-1 0 0,1 1 1 0 0,-1-1-1 0 0,1 1 1 0 0,0 0 0 0 0,0 0-1 0 0,0 0 1 0 0,1 0 0 0 0,0 1-1 0 0,0-1 1 0 0,0 1 0 0 0,0-1-1 0 0,0 12 1 0 0,-1 7-1083 0 0,1 1 0 0 0,4 49 0 0 0,-1-14 263 0 0,-3 44 317 0 0,-5 0 0 0 0,-38 191 1 0 0,42-287 492 0 0,5-16 22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2.054"/>
    </inkml:context>
    <inkml:brush xml:id="br0">
      <inkml:brushProperty name="width" value="0.035" units="cm"/>
      <inkml:brushProperty name="height" value="0.035" units="cm"/>
      <inkml:brushProperty name="color" value="#FF0066"/>
    </inkml:brush>
  </inkml:definitions>
  <inkml:trace contextRef="#ctx0" brushRef="#br0">322 1 7458 0 0,'-5'8'117'0'0,"-1"-1"0"0"0,-1 1 1 0 0,1-1-1 0 0,-1-1 0 0 0,0 1 1 0 0,-1-1-1 0 0,0 0 0 0 0,0-1 1 0 0,0 0-1 0 0,0 0 1 0 0,-1-1-1 0 0,0 0 0 0 0,0 0 1 0 0,-19 4-1 0 0,18-5-273 0 0,-1 1 0 0 0,0 0-1 0 0,1 0 1 0 0,0 1 0 0 0,0 1 0 0 0,0-1 0 0 0,1 2-1 0 0,0-1 1 0 0,0 1 0 0 0,1 0 0 0 0,-1 1 0 0 0,-10 13-1 0 0,13-12 392 0 0,0 0 0 0 0,0 0-1 0 0,0 0 1 0 0,1 1 0 0 0,1 0-1 0 0,0 0 1 0 0,0 0-1 0 0,1 0 1 0 0,0 1 0 0 0,1-1-1 0 0,0 1 1 0 0,1 0 0 0 0,0 0-1 0 0,0-1 1 0 0,1 1-1 0 0,1 0 1 0 0,0 0 0 0 0,0 0-1 0 0,1-1 1 0 0,5 17 0 0 0,-5-21-265 0 0,0 1 0 0 0,1 0 0 0 0,0 0 0 0 0,0-1 0 0 0,0 0 0 0 0,1 1 0 0 0,0-1 0 0 0,0 0 0 0 0,0-1 0 0 0,1 1 0 0 0,0-1 0 0 0,0 0 0 0 0,1 0 0 0 0,-1-1 1 0 0,1 1-1 0 0,0-1 0 0 0,0-1 0 0 0,0 1 0 0 0,1-1 0 0 0,-1 0 0 0 0,1 0 0 0 0,0-1 0 0 0,9 3 0 0 0,-5-4-146 0 0,0 1 1 0 0,0-2-1 0 0,0 1 0 0 0,0-1 1 0 0,0-1-1 0 0,0 0 0 0 0,0-1 0 0 0,0 0 1 0 0,-1-1-1 0 0,1 0 0 0 0,0 0 1 0 0,-1-1-1 0 0,0 0 0 0 0,16-10 1 0 0,30-26-788 0 0,-33 15-1866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2.526"/>
    </inkml:context>
    <inkml:brush xml:id="br0">
      <inkml:brushProperty name="width" value="0.035" units="cm"/>
      <inkml:brushProperty name="height" value="0.035" units="cm"/>
      <inkml:brushProperty name="color" value="#FF0066"/>
    </inkml:brush>
  </inkml:definitions>
  <inkml:trace contextRef="#ctx0" brushRef="#br0">204 0 1584 0 0,'-8'14'1148'0'0,"13"-22"3111"0"0,-4 15-4200 0 0,1 0 0 0 0,-1 1 0 0 0,-1-1 0 0 0,0 0 0 0 0,0 0 0 0 0,0 0 0 0 0,-1 0 0 0 0,0 0 0 0 0,0 1 0 0 0,-1-1 0 0 0,-4 13 0 0 0,-1 7 198 0 0,-26 183 1110 0 0,-30 130 192 0 0,63-340-1514 0 0,0 0 0 0 0,0 0 0 0 0,0 0 0 0 0,0 0 0 0 0,1 0 0 0 0,-1-1 0 0 0,0 1-1 0 0,0 0 1 0 0,0 0 0 0 0,0 0 0 0 0,0 0 0 0 0,0 0 0 0 0,1 0 0 0 0,-1 0 0 0 0,0 0 0 0 0,0 0-1 0 0,0 0 1 0 0,0 0 0 0 0,0 0 0 0 0,1 0 0 0 0,-1 0 0 0 0,0 0 0 0 0,0 0 0 0 0,0 0-1 0 0,0 0 1 0 0,1 0 0 0 0,-1 0 0 0 0,0 0 0 0 0,0 0 0 0 0,0 0 0 0 0,0 0 0 0 0,0 0 0 0 0,0 0-1 0 0,1 0 1 0 0,-1 1 0 0 0,0-1 0 0 0,0 0 0 0 0,0 0 0 0 0,0 0 0 0 0,0 0 0 0 0,0 0 0 0 0,0 0-1 0 0,1 0 1 0 0,-1 1 0 0 0,0-1 0 0 0,0 0 0 0 0,0 0 0 0 0,0 0 0 0 0,0 0 0 0 0,0 0 0 0 0,0 0-1 0 0,0 1 1 0 0,0-1 0 0 0,0 0 0 0 0,0 0 0 0 0,0 0 0 0 0,0 0 0 0 0,0 1 0 0 0,0-1 0 0 0,0 0-1 0 0,20-17 320 0 0,20-26-1219 0 0,-1-8 247 0 0,-17 20 237 0 0,42-44-1 0 0,-57 67 290 0 0,2 0 0 0 0,-1 1 0 0 0,1 0-1 0 0,0 1 1 0 0,0 0 0 0 0,1 0 0 0 0,0 1-1 0 0,0 0 1 0 0,21-7 0 0 0,-29 12 45 0 0,0-1 1 0 0,0 0 0 0 0,0 1-1 0 0,0-1 1 0 0,1 1-1 0 0,-1 0 1 0 0,0 0 0 0 0,0 0-1 0 0,1 0 1 0 0,-1 0 0 0 0,0 0-1 0 0,0 1 1 0 0,0-1-1 0 0,1 1 1 0 0,-1-1 0 0 0,0 1-1 0 0,3 1 1 0 0,-4-1-4 0 0,1 0 0 0 0,-1 0-1 0 0,0 0 1 0 0,0 1 0 0 0,-1-1 0 0 0,1 0-1 0 0,0 0 1 0 0,0 0 0 0 0,0 1 0 0 0,-1-1-1 0 0,1 0 1 0 0,-1 1 0 0 0,1-1 0 0 0,-1 1-1 0 0,1-1 1 0 0,-1 1 0 0 0,0-1 0 0 0,0 1-1 0 0,0 2 1 0 0,0 2-14 0 0,-1 1 1 0 0,0-1-1 0 0,0 0 1 0 0,0 1-1 0 0,-1-1 0 0 0,0 0 1 0 0,0 0-1 0 0,-1 0 0 0 0,0 0 1 0 0,-5 8-1 0 0,-5 3 239 0 0,-1 0 1 0 0,0-1-1 0 0,-1-1 1 0 0,-1 0-1 0 0,-1-1 1 0 0,0-1-1 0 0,-1-1 1 0 0,0 0-1 0 0,0-1 0 0 0,-2-1 1 0 0,1-1-1 0 0,-1-1 1 0 0,0 0-1 0 0,-1-1 1 0 0,-28 5-1 0 0,42-11-150 0 0,0-1 0 0 0,1 1 0 0 0,-1-1 0 0 0,1 0 0 0 0,-1-1 0 0 0,0 0-1 0 0,1 0 1 0 0,-1 0 0 0 0,1 0 0 0 0,0-1 0 0 0,-11-5 0 0 0,-10-7-444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3.473"/>
    </inkml:context>
    <inkml:brush xml:id="br0">
      <inkml:brushProperty name="width" value="0.035" units="cm"/>
      <inkml:brushProperty name="height" value="0.035" units="cm"/>
      <inkml:brushProperty name="color" value="#FF0066"/>
    </inkml:brush>
  </inkml:definitions>
  <inkml:trace contextRef="#ctx0" brushRef="#br0">42 0 2272 0 0,'-8'5'-1005'0'0,"-20"12"9036"0"0,23-13-10957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4.768"/>
    </inkml:context>
    <inkml:brush xml:id="br0">
      <inkml:brushProperty name="width" value="0.035" units="cm"/>
      <inkml:brushProperty name="height" value="0.035" units="cm"/>
      <inkml:brushProperty name="color" value="#FF0066"/>
    </inkml:brush>
  </inkml:definitions>
  <inkml:trace contextRef="#ctx0" brushRef="#br0">124 160 1152 0 0,'0'0'80'0'0,"2"0"35"0"0,0 0-1 0 0,0 0 0 0 0,0 1 1 0 0,0-1-1 0 0,0 1 1 0 0,-1-1-1 0 0,1 1 0 0 0,0 0 1 0 0,0-1-1 0 0,0 1 1 0 0,-1 0-1 0 0,1 0 0 0 0,0 0 1 0 0,-1 1-1 0 0,1-1 0 0 0,-1 0 1 0 0,0 1-1 0 0,1-1 1 0 0,-1 1-1 0 0,0-1 0 0 0,0 1 1 0 0,0-1-1 0 0,0 1 1 0 0,0 0-1 0 0,0 0 0 0 0,0-1 1 0 0,-1 1-1 0 0,1 0 1 0 0,0 3-1 0 0,2 7-237 0 0,-1 1 0 0 0,0-1 0 0 0,-1 22 0 0 0,1-8 793 0 0,2 21-428 0 0,-2 1 0 0 0,-3-1-1 0 0,-1 0 1 0 0,-2 0-1 0 0,-3 0 1 0 0,-1 0 0 0 0,-3-1-1 0 0,-1-1 1 0 0,-3 0-1 0 0,-1 0 1 0 0,-35 64 0 0 0,51-109-201 0 0,0 0 1 0 0,0 0 0 0 0,0 0-1 0 0,1 0 1 0 0,-1 0 0 0 0,0 0-1 0 0,0-1 1 0 0,0 1 0 0 0,-1 0 0 0 0,1 0-1 0 0,0 0 1 0 0,0 0 0 0 0,0 0-1 0 0,0 0 1 0 0,0-1 0 0 0,0 1-1 0 0,0 0 1 0 0,0 0 0 0 0,0 0-1 0 0,0 0 1 0 0,0 0 0 0 0,0 0-1 0 0,0 0 1 0 0,0 0 0 0 0,0 0 0 0 0,0-1-1 0 0,-1 1 1 0 0,1 0 0 0 0,0 0-1 0 0,0 0 1 0 0,0 0 0 0 0,0 0-1 0 0,0 0 1 0 0,0 0 0 0 0,0 0-1 0 0,0 0 1 0 0,-1 0 0 0 0,1 0-1 0 0,0 0 1 0 0,0 0 0 0 0,0 0 0 0 0,0 0-1 0 0,0 0 1 0 0,0 0 0 0 0,-1 0-1 0 0,1 0 1 0 0,0 0 0 0 0,0 0-1 0 0,0 0 1 0 0,0 0 0 0 0,0 0-1 0 0,0 0 1 0 0,-1-24 891 0 0,4-29-110 0 0,54-335 1046 0 0,-44 330-1863 0 0,2 1-1 0 0,3 1 0 0 0,2 1 1 0 0,45-88-1 0 0,-61 136-2 0 0,0-1 1 0 0,0 1-1 0 0,1 0 0 0 0,0 1 1 0 0,1-1-1 0 0,-1 1 0 0 0,1 0 1 0 0,10-8-1 0 0,-14 13-5 0 0,0 0-1 0 0,0-1 1 0 0,0 2-1 0 0,1-1 1 0 0,-1 0 0 0 0,0 0-1 0 0,0 1 1 0 0,1-1 0 0 0,-1 1-1 0 0,0 0 1 0 0,1-1-1 0 0,-1 1 1 0 0,0 0 0 0 0,1 0-1 0 0,-1 1 1 0 0,0-1-1 0 0,1 0 1 0 0,-1 1 0 0 0,0 0-1 0 0,1-1 1 0 0,-1 1 0 0 0,0 0-1 0 0,0 0 1 0 0,0 0-1 0 0,0 1 1 0 0,0-1 0 0 0,0 0-1 0 0,0 1 1 0 0,0-1-1 0 0,-1 1 1 0 0,1 0 0 0 0,0-1-1 0 0,-1 1 1 0 0,2 3 0 0 0,1-2-27 0 0,-1 1 0 0 0,0 1 0 0 0,1-1 0 0 0,-2 0 0 0 0,1 1-1 0 0,0 0 1 0 0,-1 0 0 0 0,0-1 0 0 0,0 1 0 0 0,0 1 0 0 0,-1-1 0 0 0,0 0 0 0 0,0 0 0 0 0,0 0 0 0 0,-1 1 0 0 0,1-1 0 0 0,-2 9 0 0 0,0-5-3 0 0,-1 0 0 0 0,0-1 0 0 0,0 1-1 0 0,-1 0 1 0 0,0-1 0 0 0,0 1-1 0 0,-1-1 1 0 0,-1 0 0 0 0,-8 13 0 0 0,2-6 13 0 0,-1 0-1 0 0,-1-1 1 0 0,0 0 0 0 0,-1-1 0 0 0,0 0 0 0 0,-1-1 0 0 0,0-1 0 0 0,-1 0-1 0 0,-21 10 1 0 0,27-16 153 0 0,-1-1 0 0 0,1 0 0 0 0,-1-1-1 0 0,1 0 1 0 0,-1-1 0 0 0,0 0 0 0 0,0-1 0 0 0,0 0-1 0 0,0 0 1 0 0,-18-3 0 0 0,25 2-191 0 0,1-1 1 0 0,-1 1-1 0 0,1-1 1 0 0,0 0-1 0 0,-1 0 0 0 0,1-1 1 0 0,0 1-1 0 0,0-1 1 0 0,0 1-1 0 0,0-1 0 0 0,0 0 1 0 0,0 0-1 0 0,0-1 1 0 0,1 1-1 0 0,-1-1 0 0 0,1 1 1 0 0,-1-1-1 0 0,1 0 0 0 0,0 1 1 0 0,0-1-1 0 0,0 0 1 0 0,1-1-1 0 0,-1 1 0 0 0,1 0 1 0 0,0 0-1 0 0,0-1 1 0 0,0 1-1 0 0,0 0 0 0 0,0-1 1 0 0,1 1-1 0 0,-1-1 1 0 0,1 1-1 0 0,0-1 0 0 0,0 0 1 0 0,1 1-1 0 0,0-6 1 0 0,8-36-2322 0 0,-2 24-1206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5.543"/>
    </inkml:context>
    <inkml:brush xml:id="br0">
      <inkml:brushProperty name="width" value="0.035" units="cm"/>
      <inkml:brushProperty name="height" value="0.035" units="cm"/>
      <inkml:brushProperty name="color" value="#FF0066"/>
    </inkml:brush>
  </inkml:definitions>
  <inkml:trace contextRef="#ctx0" brushRef="#br0">145 176 1584 0 0,'12'55'2801'0'0,"-11"-18"-2503"0"0,-1 0 0 0 0,-2 0 0 0 0,-2 0 0 0 0,-1 0 0 0 0,-2-1 0 0 0,-1 0 0 0 0,-14 35 0 0 0,20-65-244 0 0,-1-1-1 0 0,1 0 0 0 0,-1 0 1 0 0,0 0-1 0 0,0 0 0 0 0,-1-1 1 0 0,0 1-1 0 0,0-1 0 0 0,0 0 0 0 0,0 0 1 0 0,-8 6-1 0 0,11-10-26 0 0,0 1-1 0 0,0 0 1 0 0,0-1-1 0 0,0 1 1 0 0,-1-1 0 0 0,1 1-1 0 0,0-1 1 0 0,0 0-1 0 0,-1 1 1 0 0,1-1-1 0 0,0 0 1 0 0,0 0 0 0 0,-1 0-1 0 0,1 0 1 0 0,0 0-1 0 0,-1 0 1 0 0,1 0 0 0 0,0-1-1 0 0,0 1 1 0 0,-1 0-1 0 0,-1-2 1 0 0,1 1 42 0 0,1 0 0 0 0,-1-1 0 0 0,0 0 1 0 0,0 1-1 0 0,1-1 0 0 0,-1 0 0 0 0,1 0 0 0 0,-1 0 1 0 0,1 0-1 0 0,0 0 0 0 0,0 0 0 0 0,0 0 0 0 0,0-1 0 0 0,0 1 1 0 0,1 0-1 0 0,-2-3 0 0 0,-1-11 60 0 0,0 0 0 0 0,1 0 0 0 0,1-1 1 0 0,0 1-1 0 0,1 0 0 0 0,1-1 0 0 0,1 1 0 0 0,0 0 0 0 0,1 0 1 0 0,1 0-1 0 0,0 0 0 0 0,8-18 0 0 0,3-4-27 0 0,2 0 1 0 0,1 1-1 0 0,38-57 0 0 0,-42 74-192 0 0,1 0 0 0 0,28-28 0 0 0,-36 40 24 0 0,2 0 1 0 0,-1 1-1 0 0,1 1 0 0 0,0-1 1 0 0,0 2-1 0 0,0-1 0 0 0,1 1 1 0 0,13-5-1 0 0,-22 10 57 0 0,-1-1 0 0 0,1 1 0 0 0,0 0 0 0 0,0-1-1 0 0,0 1 1 0 0,0 0 0 0 0,0 0 0 0 0,-1 0 0 0 0,1 0 0 0 0,0 0 0 0 0,0 0 0 0 0,0 0 0 0 0,0 0 0 0 0,0 0-1 0 0,0 0 1 0 0,-1 0 0 0 0,1 1 0 0 0,0-1 0 0 0,0 0 0 0 0,0 1 0 0 0,0-1 0 0 0,-1 0 0 0 0,1 1 0 0 0,0-1 0 0 0,0 1-1 0 0,-1-1 1 0 0,1 1 0 0 0,-1 0 0 0 0,2 0 0 0 0,-1 1-29 0 0,0 0 0 0 0,0 1 0 0 0,0-1 0 0 0,0 0 0 0 0,-1 0 0 0 0,1 0 0 0 0,-1 1 0 0 0,1-1 0 0 0,-1 0 0 0 0,0 0 0 0 0,0 4 0 0 0,-1 5-140 0 0,0 1-1 0 0,0-1 1 0 0,-6 18-1 0 0,-1-6 616 0 0,0-1 1 0 0,-2 0-1 0 0,-13 22 1 0 0,3-6 1709 0 0,20-28-1468 0 0,1-10-736 0 0,-1 0-1 0 0,0 0 1 0 0,1 1 0 0 0,-1-1-1 0 0,0 0 1 0 0,1 0 0 0 0,-1 0-1 0 0,1 0 1 0 0,-1 0-1 0 0,0 0 1 0 0,1 0 0 0 0,-1 0-1 0 0,0 0 1 0 0,1 0 0 0 0,-1 0-1 0 0,0-1 1 0 0,1 1 0 0 0,-1 0-1 0 0,1 0 1 0 0,-1 0 0 0 0,0 0-1 0 0,0 0 1 0 0,1-1-1 0 0,-1 1 1 0 0,0 0 0 0 0,1 0-1 0 0,-1-1 1 0 0,0 1 0 0 0,0 0-1 0 0,1 0 1 0 0,-1-1 0 0 0,0 1-1 0 0,0 0 1 0 0,0-1 0 0 0,1 1-1 0 0,-1 0 1 0 0,0-1-1 0 0,0 1 1 0 0,0 0 0 0 0,0-1-1 0 0,31-51-747 0 0,-19 27-1890 0 0,-11 24 2457 0 0,6-14-2969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6.013"/>
    </inkml:context>
    <inkml:brush xml:id="br0">
      <inkml:brushProperty name="width" value="0.035" units="cm"/>
      <inkml:brushProperty name="height" value="0.035" units="cm"/>
      <inkml:brushProperty name="color" value="#FF0066"/>
    </inkml:brush>
  </inkml:definitions>
  <inkml:trace contextRef="#ctx0" brushRef="#br0">0 1 5785 0 0,'1'0'186'0'0,"0"1"0"0"0,0-1 0 0 0,0 1 0 0 0,1 0-1 0 0,-1-1 1 0 0,0 1 0 0 0,-1 0 0 0 0,1 0 0 0 0,0 0 0 0 0,0 0-1 0 0,0 0 1 0 0,0 0 0 0 0,-1 0 0 0 0,1 0 0 0 0,-1 0-1 0 0,2 2 1 0 0,18 39-58 0 0,-18-38 62 0 0,7 23 85 0 0,0 0 1 0 0,-2 1-1 0 0,-1 0 1 0 0,3 32-1 0 0,-6-35 418 0 0,0 1-1 0 0,3-1 1 0 0,0 0 0 0 0,1 0-1 0 0,14 31 1 0 0,-21-54-718 0 0,1-1-1 0 0,0 0 1 0 0,-1 0-1 0 0,1 0 1 0 0,0 0-1 0 0,0 1 1 0 0,-1-1-1 0 0,1 0 1 0 0,0 0-1 0 0,0-1 1 0 0,0 1-1 0 0,0 0 1 0 0,1 0-1 0 0,-1 0 1 0 0,0-1-1 0 0,0 1 1 0 0,0 0 0 0 0,1-1-1 0 0,1 1 1 0 0,10 0-4572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6.493"/>
    </inkml:context>
    <inkml:brush xml:id="br0">
      <inkml:brushProperty name="width" value="0.035" units="cm"/>
      <inkml:brushProperty name="height" value="0.035" units="cm"/>
      <inkml:brushProperty name="color" value="#FF0066"/>
    </inkml:brush>
  </inkml:definitions>
  <inkml:trace contextRef="#ctx0" brushRef="#br0">88 1 6593 0 0,'-2'6'120'0'0,"0"0"0"0"0,0 0 0 0 0,1 1 0 0 0,0-1 0 0 0,0 0 0 0 0,0 1 0 0 0,1-1 0 0 0,1 14 0 0 0,-1 6-546 0 0,-24 203-1744 0 0,17-181 2467 0 0,-3-1 1 0 0,-27 82-1 0 0,38-156 565 0 0,2 3-3228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6.712"/>
    </inkml:context>
    <inkml:brush xml:id="br0">
      <inkml:brushProperty name="width" value="0.035" units="cm"/>
      <inkml:brushProperty name="height" value="0.035" units="cm"/>
      <inkml:brushProperty name="color" value="#FF0066"/>
    </inkml:brush>
  </inkml:definitions>
  <inkml:trace contextRef="#ctx0" brushRef="#br0">1 157 2529 0 0,'33'-22'2243'0'0,"42"-21"1"0"0,-50 29-1610 0 0,-25 14-632 0 0,111-55 1539 0 0,-101 50-1630 0 0,1 1 1 0 0,0 1-1 0 0,0 0 1 0 0,0 0-1 0 0,0 1 1 0 0,0 1-1 0 0,1 0 1 0 0,20 0-1 0 0,-7 9-1926 0 0,-17 1-437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0:56.900"/>
    </inkml:context>
    <inkml:brush xml:id="br0">
      <inkml:brushProperty name="width" value="0.035" units="cm"/>
      <inkml:brushProperty name="height" value="0.035" units="cm"/>
      <inkml:brushProperty name="color" value="#FF0066"/>
    </inkml:brush>
  </inkml:definitions>
  <inkml:trace contextRef="#ctx0" brushRef="#br0">1 244 7458 0 0,'1'4'664'0'0,"1"-2"-536"0"0,-1-1-128 0 0,4-1 0 0 0,1 0 672 0 0,1-3 96 0 0,4 0 32 0 0,4-4 0 0 0,12-7-608 0 0,11-10-112 0 0,6-8-80 0 0,18-24-2016 0 0,-11 0-448 0 0,-13 1-97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03.802"/>
    </inkml:context>
    <inkml:brush xml:id="br0">
      <inkml:brushProperty name="width" value="0.035" units="cm"/>
      <inkml:brushProperty name="height" value="0.035" units="cm"/>
      <inkml:brushProperty name="color" value="#FF0066"/>
    </inkml:brush>
  </inkml:definitions>
  <inkml:trace contextRef="#ctx0" brushRef="#br0">376 43 2529 0 0,'-26'-2'307'0'0,"20"1"940"0"0,0-1-1 0 0,1 1 1 0 0,-1-1 0 0 0,0 0-1 0 0,0 0 1 0 0,-8-6 0 0 0,-15-11-4099 0 0,28 18 2719 0 0,0 1-1 0 0,1 0 0 0 0,-1-1 1 0 0,0 1-1 0 0,0 0 0 0 0,0-1 1 0 0,0 1-1 0 0,0 0 0 0 0,1 0 1 0 0,-1 0-1 0 0,0 0 1 0 0,0 0-1 0 0,0 0 0 0 0,0 0 1 0 0,0 0-1 0 0,0 0 0 0 0,0 1 1 0 0,1-1-1 0 0,-2 0 0 0 0,-21 12 903 0 0,20-10-261 0 0,-1 0 0 0 0,1 1 0 0 0,0-1 0 0 0,0 1 0 0 0,0 0 1 0 0,0 0-1 0 0,1 0 0 0 0,-1 1 0 0 0,-2 3 0 0 0,2 8-249 0 0,0 1 0 0 0,0-1 0 0 0,2 1-1 0 0,0 0 1 0 0,1 0 0 0 0,0-1 0 0 0,4 20 0 0 0,-1 33-239 0 0,-10 97-328 0 0,-7 0 0 0 0,-7-2 1 0 0,-7 0-1 0 0,-68 219 0 0 0,84-350 210 0 0,9-27 110 0 0,0 1 1 0 0,1 0-1 0 0,0 0 0 0 0,0 0 1 0 0,1 1-1 0 0,-1-1 1 0 0,1 8-1 0 0,19-45 915 0 0,9-45-2698 0 0,-11 15-2480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04.083"/>
    </inkml:context>
    <inkml:brush xml:id="br0">
      <inkml:brushProperty name="width" value="0.035" units="cm"/>
      <inkml:brushProperty name="height" value="0.035" units="cm"/>
      <inkml:brushProperty name="color" value="#FF0066"/>
    </inkml:brush>
  </inkml:definitions>
  <inkml:trace contextRef="#ctx0" brushRef="#br0">39 0 8410 0 0,'-4'3'111'0'0,"0"0"0"0"0,1 0 0 0 0,-1 0 1 0 0,0 0-1 0 0,1 1 0 0 0,0-1 0 0 0,0 1 1 0 0,-3 4-1 0 0,5-5-117 0 0,0 0 0 0 0,0 0 0 0 0,0 0-1 0 0,1-1 1 0 0,0 1 0 0 0,-1 0 0 0 0,1 0 0 0 0,0 0 0 0 0,1 0 0 0 0,-1 0 0 0 0,0 0 0 0 0,1 0 0 0 0,-1 0-1 0 0,3 4 1 0 0,0 13 301 0 0,0 1-1 0 0,-2 0 0 0 0,0-1 0 0 0,-3 35 1 0 0,0-40 226 0 0,0 0 0 0 0,2 0 1 0 0,0 0-1 0 0,1 0 0 0 0,0 0 0 0 0,1 0 1 0 0,1 0-1 0 0,0-1 0 0 0,1 1 1 0 0,7 16-1 0 0,-10-29-510 0 0,0 0 0 0 0,0 0 0 0 0,1 0 0 0 0,-1 0 0 0 0,0 0 1 0 0,1 0-1 0 0,-1-1 0 0 0,1 1 0 0 0,0 0 0 0 0,-1-1 0 0 0,1 1 0 0 0,0-1 0 0 0,0 0 1 0 0,0 0-1 0 0,0 1 0 0 0,0-1 0 0 0,1-1 0 0 0,-1 1 0 0 0,0 0 0 0 0,0 0 0 0 0,5 0 1 0 0,-3-1-9 0 0,0 0 0 0 0,0-1 0 0 0,1 1 0 0 0,-1-1 0 0 0,0 0 0 0 0,0 0 0 0 0,0 0 1 0 0,0 0-1 0 0,0-1 0 0 0,0 0 0 0 0,4-3 0 0 0,7-4-37 0 0,-2 0 0 0 0,1-1 0 0 0,-1-1 0 0 0,-1-1 0 0 0,13-13 1 0 0,53-75-730 0 0,-36 36 21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15.458"/>
    </inkml:context>
    <inkml:brush xml:id="br0">
      <inkml:brushProperty name="width" value="0.035" units="cm"/>
      <inkml:brushProperty name="height" value="0.035" units="cm"/>
      <inkml:brushProperty name="color" value="#FF0066"/>
    </inkml:brush>
  </inkml:definitions>
  <inkml:trace contextRef="#ctx0" brushRef="#br0">162 1019 2793 0 0,'-4'3'387'0'0,"0"0"1"0"0,-1-1-1 0 0,1 0 1 0 0,-1 0-1 0 0,1 0 1 0 0,-1-1-1 0 0,0 1 1 0 0,0-1-1 0 0,0 0 1 0 0,0-1-1 0 0,0 1 1 0 0,0-1 0 0 0,-5 0-1 0 0,-2-2 1146 0 0,0 0 0 0 0,1-1 1 0 0,-1 0-1 0 0,-11-5 0 0 0,3 1-1544 0 0,25 7 108 0 0,1-1 0 0 0,0 1 1 0 0,0-1-1 0 0,0 0 0 0 0,-1 0 0 0 0,1 0 1 0 0,-1-1-1 0 0,1 0 0 0 0,-1 0 0 0 0,1-1 1 0 0,-1 1-1 0 0,0-1 0 0 0,5-4 0 0 0,17-9 488 0 0,37-30 0 0 0,47-53-420 0 0,173-199-1 0 0,-73 69 81 0 0,-148 167-209 0 0,106-81 1 0 0,-152 130-104 0 0,-3 1-287 0 0,1 1 1 0 0,1 0-1 0 0,0 2 1 0 0,0-1-1 0 0,0 2 0 0 0,28-10 1 0 0,-43 17 174 0 0,0 1 0 0 0,1-1 0 0 0,-1 1 1 0 0,0 0-1 0 0,0 0 0 0 0,0 0 0 0 0,0 0 0 0 0,0 0 0 0 0,1 0 0 0 0,-1 0 1 0 0,0 0-1 0 0,0 0 0 0 0,0 0 0 0 0,0 1 0 0 0,0-1 0 0 0,0 0 1 0 0,0 1-1 0 0,0-1 0 0 0,0 1 0 0 0,0-1 0 0 0,0 1 0 0 0,0 0 1 0 0,0-1-1 0 0,0 1 0 0 0,0 0 0 0 0,0 0 0 0 0,0 0 0 0 0,-1-1 1 0 0,1 1-1 0 0,0 0 0 0 0,-1 0 0 0 0,1 0 0 0 0,-1 0 0 0 0,1 0 0 0 0,-1 0 1 0 0,1 3-1 0 0,5 42-2399 0 0,-6-46 2591 0 0,-2 34-194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15.863"/>
    </inkml:context>
    <inkml:brush xml:id="br0">
      <inkml:brushProperty name="width" value="0.035" units="cm"/>
      <inkml:brushProperty name="height" value="0.035" units="cm"/>
      <inkml:brushProperty name="color" value="#FF0066"/>
    </inkml:brush>
  </inkml:definitions>
  <inkml:trace contextRef="#ctx0" brushRef="#br0">77 310 12099 0 0,'-9'2'8'0'0,"5"0"269"0"0,-1 0 0 0 0,0-1 0 0 0,0 1 0 0 0,1-1 0 0 0,-1-1 0 0 0,0 1 0 0 0,-9-1 0 0 0,13 0-270 0 0,0 0 0 0 0,0-1 0 0 0,0 1 0 0 0,-1-1 0 0 0,1 0 1 0 0,0 1-1 0 0,0-1 0 0 0,0 0 0 0 0,0 0 0 0 0,0 1 0 0 0,0-1 0 0 0,1 0 1 0 0,-1 0-1 0 0,0 0 0 0 0,0 0 0 0 0,1 0 0 0 0,-1 0 0 0 0,0 0 1 0 0,1-1-1 0 0,-1 1 0 0 0,1 0 0 0 0,-1 0 0 0 0,1 0 0 0 0,0-1 0 0 0,0 1 1 0 0,-1 0-1 0 0,1 0 0 0 0,0-1 0 0 0,0 1 0 0 0,0 0 0 0 0,0 0 0 0 0,1-1 1 0 0,-1 1-1 0 0,0 0 0 0 0,0 0 0 0 0,1-2 0 0 0,0-6-532 0 0,0-1-1 0 0,1 1 1 0 0,0 0 0 0 0,1 0 0 0 0,-1 0-1 0 0,2 0 1 0 0,-1 1 0 0 0,1-1-1 0 0,1 1 1 0 0,-1 0 0 0 0,9-10-1 0 0,-5 7 592 0 0,2 1 0 0 0,-1 0-1 0 0,1 0 1 0 0,1 1 0 0 0,0 1-1 0 0,23-15 1 0 0,-4 7 988 0 0,2 2 0 0 0,0 1 1 0 0,0 1-1 0 0,1 2 0 0 0,45-9 1 0 0,-76 18-1057 0 0,1 1 1 0 0,0-1 0 0 0,-1 1-1 0 0,1-1 1 0 0,0 1 0 0 0,-1 0 0 0 0,1 0-1 0 0,0 0 1 0 0,-1 0 0 0 0,1 1 0 0 0,-1-1-1 0 0,1 1 1 0 0,0 0 0 0 0,4 1 0 0 0,-6-1-21 0 0,0 0 1 0 0,0 1-1 0 0,0-1 1 0 0,0 0 0 0 0,-1 0-1 0 0,1 1 1 0 0,0-1 0 0 0,0 0-1 0 0,-1 1 1 0 0,1-1-1 0 0,-1 1 1 0 0,1-1 0 0 0,-1 1-1 0 0,0-1 1 0 0,0 1 0 0 0,0-1-1 0 0,1 1 1 0 0,-1-1-1 0 0,-1 1 1 0 0,1 0 0 0 0,0-1-1 0 0,0 1 1 0 0,0-1 0 0 0,-1 1-1 0 0,1-1 1 0 0,-1 1-1 0 0,0 0 1 0 0,-18 59-1043 0 0,-3-1 0 0 0,-2-2 0 0 0,-58 100 0 0 0,11-20-189 0 0,-92 180 916 0 0,150-295 102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3.755"/>
    </inkml:context>
    <inkml:brush xml:id="br0">
      <inkml:brushProperty name="width" value="0.035" units="cm"/>
      <inkml:brushProperty name="height" value="0.035" units="cm"/>
      <inkml:brushProperty name="color" value="#FF0066"/>
    </inkml:brush>
  </inkml:definitions>
  <inkml:trace contextRef="#ctx0" brushRef="#br0">40 0 9362 0 0,'-2'2'302'0'0,"0"0"-1"0"0,-1 0 1 0 0,1 0-1 0 0,0 0 1 0 0,1 0 0 0 0,-1 0-1 0 0,0 0 1 0 0,0 0-1 0 0,1 1 1 0 0,0-1 0 0 0,-1 1-1 0 0,1-1 1 0 0,0 1-1 0 0,0-1 1 0 0,0 1 0 0 0,1 0-1 0 0,-1 0 1 0 0,0 3-1 0 0,-8 56-1694 0 0,9-62 1366 0 0,-2 8-239 0 0,2 1-1 0 0,-1-1 0 0 0,1 0 1 0 0,1 0-1 0 0,-1 1 0 0 0,2-1 1 0 0,-1 0-1 0 0,1 0 0 0 0,0 0 0 0 0,4 8 1 0 0,-5-12 300 0 0,1-1 1 0 0,0 0-1 0 0,0 0 1 0 0,1 0 0 0 0,-1 0-1 0 0,0 0 1 0 0,1-1-1 0 0,0 1 1 0 0,0-1-1 0 0,-1 0 1 0 0,1 1-1 0 0,1-1 1 0 0,-1-1-1 0 0,0 1 1 0 0,0 0 0 0 0,1-1-1 0 0,-1 0 1 0 0,1 1-1 0 0,-1-1 1 0 0,1-1-1 0 0,0 1 1 0 0,-1 0-1 0 0,1-1 1 0 0,6 0-1 0 0,3 0-211 0 0,0 0 0 0 0,-1-1-1 0 0,1 0 1 0 0,0-1 0 0 0,-1-1-1 0 0,1 0 1 0 0,-1-1 0 0 0,0 0-1 0 0,0 0 1 0 0,17-10-1 0 0,-6 1-3384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17.264"/>
    </inkml:context>
    <inkml:brush xml:id="br0">
      <inkml:brushProperty name="width" value="0.035" units="cm"/>
      <inkml:brushProperty name="height" value="0.035" units="cm"/>
      <inkml:brushProperty name="color" value="#FF0066"/>
    </inkml:brush>
  </inkml:definitions>
  <inkml:trace contextRef="#ctx0" brushRef="#br0">1840 47 4321 0 0,'16'-34'-2617'0'0,"-16"33"2665"0"0,0 1 0 0 0,-1-1 0 0 0,1 0 0 0 0,-1 0 0 0 0,1 1 0 0 0,0-1-1 0 0,-1 0 1 0 0,1 1 0 0 0,-1-1 0 0 0,0 1 0 0 0,1-1 0 0 0,-1 0 0 0 0,1 1-1 0 0,-1-1 1 0 0,0 1 0 0 0,1 0 0 0 0,-1-1 0 0 0,0 1 0 0 0,0 0 0 0 0,1-1-1 0 0,-1 1 1 0 0,0 0 0 0 0,0 0 0 0 0,1-1 0 0 0,-1 1 0 0 0,0 0 0 0 0,-1 0-1 0 0,-25 9 2043 0 0,-20 26 414 0 0,-133 162-581 0 0,0 0-1543 0 0,138-157-247 0 0,-1-1-1 0 0,-78 53 0 0 0,-120 52 662 0 0,-49 33 1254 0 0,130-67-644 0 0,25-19-237 0 0,-135 118 0 0 0,242-185-1283 0 0,16-14-493 0 0,-1 1 0 0 0,1 0 0 0 0,0 1 0 0 0,-12 17 1 0 0,29-31-2088 0 0,2-4-1461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17.596"/>
    </inkml:context>
    <inkml:brush xml:id="br0">
      <inkml:brushProperty name="width" value="0.035" units="cm"/>
      <inkml:brushProperty name="height" value="0.035" units="cm"/>
      <inkml:brushProperty name="color" value="#FF0066"/>
    </inkml:brush>
  </inkml:definitions>
  <inkml:trace contextRef="#ctx0" brushRef="#br0">682 24 6881 0 0,'-5'1'-174'0'0,"1"-1"-1"0"0,0 0 0 0 0,-1 0 0 0 0,1-1 1 0 0,0 1-1 0 0,-1-1 0 0 0,1 0 0 0 0,0 0 1 0 0,0 0-1 0 0,0-1 0 0 0,-7-3 0 0 0,6 3 123 0 0,1 0-1 0 0,-1 0 0 0 0,1 0 1 0 0,-1 1-1 0 0,0 0 1 0 0,0 0-1 0 0,0 0 0 0 0,1 1 1 0 0,-10-1-1 0 0,-2 4 640 0 0,1 0-1 0 0,0 0 0 0 0,0 2 1 0 0,0 0-1 0 0,0 1 0 0 0,1 0 1 0 0,0 1-1 0 0,0 0 0 0 0,1 2 1 0 0,0-1-1 0 0,0 2 0 0 0,1-1 1 0 0,-21 24-1 0 0,-9 12-276 0 0,3 2 0 0 0,-41 64-1 0 0,51-70-225 0 0,5-8-68 0 0,2-4 145 0 0,0 1-1 0 0,2 1 1 0 0,1 2-1 0 0,2-1 1 0 0,-17 46-1 0 0,33-76-107 0 0,1-1-1 0 0,-1 1 0 0 0,1-1 1 0 0,0 1-1 0 0,-1 0 1 0 0,1-1-1 0 0,0 1 1 0 0,0-1-1 0 0,0 1 1 0 0,0 0-1 0 0,0-1 1 0 0,1 1-1 0 0,-1 0 1 0 0,0-1-1 0 0,1 1 0 0 0,-1-1 1 0 0,1 1-1 0 0,0-1 1 0 0,-1 1-1 0 0,1-1 1 0 0,0 1-1 0 0,0-1 1 0 0,1 2-1 0 0,1-1-10 0 0,-1 0 0 0 0,0 0 0 0 0,1-1 0 0 0,-1 0-1 0 0,0 1 1 0 0,1-1 0 0 0,0 0 0 0 0,-1 0 0 0 0,1 0 0 0 0,0-1 0 0 0,-1 1 0 0 0,6 0 0 0 0,2 0-48 0 0,0-1 0 0 0,0 0 1 0 0,0 0-1 0 0,0-1 1 0 0,-1-1-1 0 0,20-4 0 0 0,4-6-229 0 0,-1-2-1 0 0,-1 0 0 0 0,42-28 1 0 0,87-68-619 0 0,-25 16-3247 0 0,-42 35-344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29.804"/>
    </inkml:context>
    <inkml:brush xml:id="br0">
      <inkml:brushProperty name="width" value="0.035" units="cm"/>
      <inkml:brushProperty name="height" value="0.035" units="cm"/>
      <inkml:brushProperty name="color" value="#FF0066"/>
    </inkml:brush>
  </inkml:definitions>
  <inkml:trace contextRef="#ctx0" brushRef="#br0">23 47 1352 0 0,'0'0'64'0'0,"0"0"0"0"0,0 0-1 0 0,-1-1 1 0 0,1 1 0 0 0,0 0-1 0 0,0 0 1 0 0,-1 0 0 0 0,1-1-1 0 0,0 1 1 0 0,0 0 0 0 0,0 0 0 0 0,-1-1-1 0 0,1 1 1 0 0,0 0 0 0 0,0 0-1 0 0,0-1 1 0 0,0 1 0 0 0,0 0-1 0 0,0 0 1 0 0,0-1 0 0 0,-1 1-1 0 0,1 0 1 0 0,0-1 0 0 0,0 1-1 0 0,0 0 1 0 0,0-1 0 0 0,0 1 0 0 0,0 0-1 0 0,0 0 1 0 0,1-1 0 0 0,-1 1-1 0 0,0 0 1 0 0,0-1 0 0 0,0 1-1 0 0,0 0 1 0 0,0 0 0 0 0,0-1-1 0 0,0 1 1 0 0,1 0 0 0 0,-1 0-1 0 0,0-1 1 0 0,0 1 0 0 0,1 0 0 0 0,8-20 2400 0 0,-7 15 2752 0 0,-5 21-3323 0 0,-2 13-563 0 0,1-1 0 0 0,2 1 0 0 0,2 45 0 0 0,0-46-1761 0 0,9 145 929 0 0,-3-100-369 0 0,-6-64-120 0 0,-1 1 0 0 0,0-1 0 0 0,0 0 0 0 0,-1 1 1 0 0,0-1-1 0 0,-1 0 0 0 0,-4 10 0 0 0,4-10 1 0 0,0 1 1 0 0,0 0-1 0 0,0 0 1 0 0,1 1 0 0 0,0 15-1 0 0,2-25-12 0 0,0 0 0 0 0,1-1-1 0 0,-1 1 1 0 0,0 0 0 0 0,1-1 0 0 0,-1 1-1 0 0,1 0 1 0 0,-1-1 0 0 0,1 1-1 0 0,-1-1 1 0 0,1 1 0 0 0,0-1 0 0 0,-1 1-1 0 0,1-1 1 0 0,0 1 0 0 0,-1-1 0 0 0,1 0-1 0 0,0 1 1 0 0,-1-1 0 0 0,1 0 0 0 0,0 0-1 0 0,0 1 1 0 0,-1-1 0 0 0,1 0-1 0 0,0 0 1 0 0,0 0 0 0 0,-1 0 0 0 0,1 0-1 0 0,0 0 1 0 0,0 0 0 0 0,0 0 0 0 0,-1 0-1 0 0,1-1 1 0 0,0 1 0 0 0,0 0 0 0 0,-1 0-1 0 0,1-1 1 0 0,0 1 0 0 0,-1 0-1 0 0,1-1 1 0 0,1 0 0 0 0,33-13-31 0 0,-4-4 12 0 0,-22 11 1 0 0,0 1-1 0 0,0 0 1 0 0,1 0-1 0 0,0 1 1 0 0,0 1-1 0 0,1-1 1 0 0,-1 2-1 0 0,1-1 1 0 0,0 2-1 0 0,0-1 1 0 0,0 1-1 0 0,0 1 1 0 0,0 0 0 0 0,15 1-1 0 0,60 14-62 0 0,-86-48 30 0 0,0-4 41 0 0,8-64 1 0 0,-3 63-71 0 0,-2-48 0 0 0,-3 81 80 0 0,-1-24-82 0 0,-8-57 1 0 0,8 81 75 0 0,0 0-1 0 0,0 0 1 0 0,-1 0 0 0 0,0 0 0 0 0,0 0-1 0 0,0 0 1 0 0,-1 1 0 0 0,0-1 0 0 0,0 1 0 0 0,0 0-1 0 0,-1 0 1 0 0,1 0 0 0 0,-1 0 0 0 0,0 1-1 0 0,-1-1 1 0 0,-6-4 0 0 0,10 8 14 0 0,0 0 1 0 0,0 0-1 0 0,0 0 1 0 0,1 0-1 0 0,-1 0 1 0 0,0 0-1 0 0,1 0 1 0 0,-1 0-1 0 0,1-1 1 0 0,-1 1-1 0 0,1 0 0 0 0,-1 0 1 0 0,1 0-1 0 0,0-1 1 0 0,-1 1-1 0 0,1 0 1 0 0,0-3-1 0 0,0 4-3 0 0,0-1 0 0 0,1 1 0 0 0,-1 0 1 0 0,0-1-1 0 0,0 1 0 0 0,0-1 0 0 0,0 1 0 0 0,0-1 0 0 0,0 1 0 0 0,0 0 0 0 0,0-1 0 0 0,0 1 0 0 0,0-1 0 0 0,0 1 0 0 0,0-1 0 0 0,0 1 0 0 0,-1 0 0 0 0,1-1 0 0 0,0 1 0 0 0,0-1 1 0 0,0 1-1 0 0,-1 0 0 0 0,1-1 0 0 0,0 1 0 0 0,0 0 0 0 0,-1-1 0 0 0,1 1 0 0 0,0 0 0 0 0,0-1 0 0 0,-1 1 0 0 0,1 0 0 0 0,-1 0 0 0 0,1-1 0 0 0,0 1 0 0 0,-1 0 0 0 0,1 0 0 0 0,0 0 1 0 0,-1 0-1 0 0,1-1 0 0 0,-1 1 0 0 0,1 0 0 0 0,-1 0 0 0 0,1 0 0 0 0,0 0 0 0 0,-1 0 0 0 0,1 0 0 0 0,-1 0 0 0 0,1 0 0 0 0,-1 0 0 0 0,1 0 0 0 0,0 0 0 0 0,-1 1 0 0 0,1-1 0 0 0,-1 0 1 0 0,1 0-1 0 0,-1 0 0 0 0,1 1 53 0 0,-5 2 21 0 0,-40 31 9 0 0,14-10-88 0 0,-39 24-1 0 0,62-43 53 0 0,-1 0-1 0 0,1-1 1 0 0,-1 0 0 0 0,-1 0-1 0 0,1-1 1 0 0,0 0 0 0 0,-1-1-1 0 0,0 0 1 0 0,-18 2-1 0 0,27-4-48 0 0,1 0-1 0 0,0 0 0 0 0,0-1 1 0 0,0 1-1 0 0,0 0 0 0 0,-1 0 1 0 0,1 0-1 0 0,0 0 0 0 0,0 0 1 0 0,0 0-1 0 0,0 0 0 0 0,0 0 1 0 0,-1 0-1 0 0,1-1 0 0 0,0 1 1 0 0,0 0-1 0 0,0 0 0 0 0,0 0 1 0 0,0 0-1 0 0,0 0 0 0 0,0-1 0 0 0,0 1 1 0 0,0 0-1 0 0,-1 0 0 0 0,1 0 1 0 0,0 0-1 0 0,0-1 0 0 0,0 1 1 0 0,0 0-1 0 0,0 0 0 0 0,0 0 1 0 0,0 0-1 0 0,0-1 0 0 0,0 1 1 0 0,0 0-1 0 0,0 0 0 0 0,0 0 1 0 0,0 0-1 0 0,1-1 0 0 0,-1 1 1 0 0,0 0-1 0 0,0 0 0 0 0,0 0 1 0 0,0 0-1 0 0,0 0 0 0 0,0-1 1 0 0,0 1-1 0 0,0 0 0 0 0,0 0 0 0 0,1 0 1 0 0,8-16-608 0 0,16-17-1421 0 0,-23 31 1747 0 0,40-44-6210 0 0,-30 36 2597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30.974"/>
    </inkml:context>
    <inkml:brush xml:id="br0">
      <inkml:brushProperty name="width" value="0.035" units="cm"/>
      <inkml:brushProperty name="height" value="0.035" units="cm"/>
      <inkml:brushProperty name="color" value="#FF0066"/>
    </inkml:brush>
  </inkml:definitions>
  <inkml:trace contextRef="#ctx0" brushRef="#br0">67 36 144 0 0,'6'-5'274'0'0,"0"1"-1"0"0,1 0 1 0 0,-1 1 0 0 0,1-1 0 0 0,0 1-1 0 0,0 0 1 0 0,0 1 0 0 0,1 0 0 0 0,-1 0-1 0 0,0 1 1 0 0,1 0 0 0 0,-1 0-1 0 0,1 0 1 0 0,-1 1 0 0 0,12 1 0 0 0,-20 0 121 0 0,1 1 0 0 0,-1-1 0 0 0,1 0 1 0 0,-1 0-1 0 0,0 1 0 0 0,1-1 1 0 0,-1 0-1 0 0,0 0 0 0 0,0 0 0 0 0,0 0 1 0 0,0 0-1 0 0,0 0 0 0 0,0 0 1 0 0,0 0-1 0 0,0-1 0 0 0,0 1 0 0 0,0 0 1 0 0,-2 0-1 0 0,-29 23 3214 0 0,25-19-3436 0 0,0 0-1 0 0,0 1 0 0 0,0 0 1 0 0,1 1-1 0 0,0-1 0 0 0,0 1 1 0 0,1 0-1 0 0,0 1 0 0 0,0-1 1 0 0,0 1-1 0 0,1 0 0 0 0,0 0 1 0 0,1 1-1 0 0,0-1 0 0 0,0 1 1 0 0,1-1-1 0 0,-2 15 0 0 0,2-15-186 0 0,-15 59 309 0 0,-12 119 0 0 0,29-181-286 0 0,-2 5 40 0 0,1-1 0 0 0,1 1 0 0 0,0 0 0 0 0,0 0 0 0 0,1-1 0 0 0,0 1 0 0 0,1 0 0 0 0,0-1 0 0 0,5 16 0 0 0,-6-24-53 0 0,0 0-1 0 0,0 0 1 0 0,0-1-1 0 0,1 1 1 0 0,-1 0-1 0 0,0 0 0 0 0,0 0 1 0 0,1-1-1 0 0,-1 1 1 0 0,0-1-1 0 0,1 1 1 0 0,-1-1-1 0 0,1 1 1 0 0,-1-1-1 0 0,0 0 1 0 0,1 0-1 0 0,-1 0 1 0 0,1 0-1 0 0,-1 0 0 0 0,1 0 1 0 0,-1 0-1 0 0,1 0 1 0 0,-1-1-1 0 0,0 1 1 0 0,1 0-1 0 0,1-2 1 0 0,47-17-197 0 0,-26 9 148 0 0,5 3-1 0 0,1 1 0 0 0,0 2 0 0 0,0 1 0 0 0,33 0 0 0 0,-34 3-6 0 0,0-2 0 0 0,0-1 0 0 0,0-1-1 0 0,43-12 1 0 0,-72 16 60 0 0,1-1-1 0 0,-1 1 1 0 0,0 0 0 0 0,0 0-1 0 0,1 0 1 0 0,-1-1-1 0 0,0 1 1 0 0,0 0-1 0 0,0 0 1 0 0,1-1-1 0 0,-1 1 1 0 0,0 0-1 0 0,0 0 1 0 0,0-1-1 0 0,0 1 1 0 0,0 0 0 0 0,1-1-1 0 0,-1 1 1 0 0,0 0-1 0 0,0-1 1 0 0,0 1-1 0 0,0 0 1 0 0,0-1-1 0 0,0 1 1 0 0,0 0-1 0 0,0-1 1 0 0,0 1-1 0 0,0 0 1 0 0,0-1-1 0 0,0 1 1 0 0,-1 0 0 0 0,1 0-1 0 0,0-1 1 0 0,0 1-1 0 0,0 0 1 0 0,0-1-1 0 0,0 1 1 0 0,-1 0-1 0 0,1 0 1 0 0,0-1-1 0 0,0 1 1 0 0,0 0-1 0 0,-1 0 1 0 0,1-1 0 0 0,0 1-1 0 0,-1 0 1 0 0,1 0-1 0 0,-19-22-19 0 0,1 1 9 0 0,15 9 11 0 0,0 1 0 0 0,1-1 0 0 0,1 0 0 0 0,0 1 0 0 0,1-1 0 0 0,0 0 0 0 0,0 0 0 0 0,4-13 0 0 0,-2-48 0 0 0,-3 63 0 0 0,0 0 0 0 0,-1 1 0 0 0,0-1 0 0 0,-1 0 0 0 0,0 1 0 0 0,-1-1 0 0 0,1 1 0 0 0,-7-9 0 0 0,-3-4 0 0 0,-31-36 0 0 0,35 47 0 0 0,7 8-57 0 0,0 0 0 0 0,0 0-1 0 0,0 1 1 0 0,-1-1 0 0 0,1 0 0 0 0,-1 1 0 0 0,1 0 0 0 0,-1 0-1 0 0,0 0 1 0 0,0 0 0 0 0,-5-3 0 0 0,5 5 7 0 0,0 0 0 0 0,0 0 1 0 0,-1 0-1 0 0,1 1 0 0 0,0-1 0 0 0,0 1 1 0 0,0-1-1 0 0,0 1 0 0 0,0 0 0 0 0,0 0 1 0 0,0 1-1 0 0,0-1 0 0 0,1 0 0 0 0,-4 3 1 0 0,-48 26 54 0 0,1 2 0 0 0,-59 47 1 0 0,99-65 482 0 0,21-16-1516 0 0,7-5-3412 0 0,-2 0-902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39.563"/>
    </inkml:context>
    <inkml:brush xml:id="br0">
      <inkml:brushProperty name="width" value="0.035" units="cm"/>
      <inkml:brushProperty name="height" value="0.035" units="cm"/>
      <inkml:brushProperty name="color" value="#FF0066"/>
    </inkml:brush>
  </inkml:definitions>
  <inkml:trace contextRef="#ctx0" brushRef="#br0">98 198 1152 0 0,'6'-9'1693'0'0,"-14"10"153"0"0,6 0-1679 0 0,0 0 0 0 0,0 1 0 0 0,0-1 0 0 0,0 0-1 0 0,0 1 1 0 0,1-1 0 0 0,-1 1 0 0 0,0 0 0 0 0,1-1 0 0 0,-1 1-1 0 0,1 0 1 0 0,-2 3 0 0 0,2-1 425 0 0,0 0-1 0 0,0 0 1 0 0,0 0-1 0 0,1 0 1 0 0,0 0-1 0 0,0 0 1 0 0,0 0-1 0 0,0 0 1 0 0,1 0 0 0 0,-1 0-1 0 0,1 0 1 0 0,0 0-1 0 0,0-1 1 0 0,0 1-1 0 0,1 0 1 0 0,3 6-1 0 0,7 32 425 0 0,-11 47-356 0 0,-2-63-566 0 0,1-1 1 0 0,5 38 0 0 0,16 95 205 0 0,-7 2-1 0 0,-11 269 1 0 0,-12-5-129 0 0,1-18-49 0 0,-16 33-122 0 0,13-268 87 0 0,-4 131 133 0 0,9-201-164 0 0,3-74-56 0 0,1 1-1 0 0,1 0 1 0 0,2-1-1 0 0,0 1 1 0 0,8 37-1 0 0,15 20 417 0 0,-24-82-416 0 0,-11 75 0 0 0,4-43 0 0 0,-7 180-250 0 0,4-27 148 0 0,-10-44 150 0 0,7-65 70 0 0,4 1 0 0 0,3 0 0 0 0,5 116 0 0 0,13-118-69 0 0,-7-48-5 0 0,2 57 0 0 0,-10-8-146 0 0,1-51 27 0 0,1 1 1 0 0,1-1-1 0 0,6 49 0 0 0,-6-76 74 0 0,0 0-1 0 0,1-1 1 0 0,-1 1-1 0 0,0 0 0 0 0,0-1 1 0 0,1 1-1 0 0,-1 0 0 0 0,0-1 1 0 0,1 1-1 0 0,-1 0 0 0 0,0-1 1 0 0,1 1-1 0 0,-1-1 0 0 0,1 1 1 0 0,-1-1-1 0 0,1 1 1 0 0,-1-1-1 0 0,1 1 0 0 0,0-1 1 0 0,-1 1-1 0 0,1-1 0 0 0,0 0 1 0 0,-1 1-1 0 0,1-1 0 0 0,0 0 1 0 0,-1 0-1 0 0,1 0 0 0 0,0 1 1 0 0,-1-1-1 0 0,1 0 1 0 0,1 0-1 0 0,30-8-119 0 0,30-28-105 0 0,-56 33 215 0 0,62-49-193 0 0,-46 34 148 0 0,0 1 1 0 0,40-23-1 0 0,-55 36 41 0 0,0 1 0 0 0,-1 0 0 0 0,1 0 0 0 0,1 1-1 0 0,-1-1 1 0 0,0 2 0 0 0,1-1 0 0 0,-1 1-1 0 0,1 0 1 0 0,-1 1 0 0 0,1 0 0 0 0,-1 0-1 0 0,1 0 1 0 0,10 3 0 0 0,9 11-152 0 0,-5 0 79 0 0,-22-51 168 0 0,12-365-80 0 0,-15 25-3 0 0,8-463-93 0 0,-21 394-171 0 0,0-1 945 0 0,62-188-819 0 0,-21 451 76 0 0,70-258-1 0 0,-81 385 27 0 0,-2 0 0 0 0,-3 0-1 0 0,-2-1 1 0 0,-3 0-1 0 0,-5-98 1 0 0,-6 85 0 0 0,-3 1 0 0 0,-2 0 0 0 0,-4 0-1 0 0,-31-85 1 0 0,42 141 68 0 0,-20-48 319 0 0,25 60-340 0 0,-1 1 0 0 0,0-1 0 0 0,0 1 0 0 0,1-1 0 0 0,-1 1 0 0 0,0-1 0 0 0,-1 1 0 0 0,1 0 0 0 0,0-1 0 0 0,0 1 0 0 0,0 0 0 0 0,-1 0 0 0 0,1 0 0 0 0,-1 0-1 0 0,1 0 1 0 0,-1 0 0 0 0,1 1 0 0 0,-1-1 0 0 0,1 0 0 0 0,-1 1 0 0 0,0-1 0 0 0,1 1 0 0 0,-1-1 0 0 0,0 1 0 0 0,0 0 0 0 0,1 0 0 0 0,-1 0 0 0 0,0 0 0 0 0,1 0 0 0 0,-1 0 0 0 0,-2 1 0 0 0,-3 3 22 0 0,0-1-1 0 0,1 1 1 0 0,0 1 0 0 0,0-1-1 0 0,0 1 1 0 0,0 0-1 0 0,-7 9 1 0 0,-22 18 93 0 0,16-21-73 0 0,0-1-1 0 0,0 0 0 0 0,-1-1 1 0 0,0-1-1 0 0,0-1 1 0 0,-29 6-1 0 0,15-6 29 0 0,-1-1 0 0 0,1-2 0 0 0,-42-1 0 0 0,114-33-2060 0 0,35-17-1425 0 0,-41 26-2280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1.079"/>
    </inkml:context>
    <inkml:brush xml:id="br0">
      <inkml:brushProperty name="width" value="0.035" units="cm"/>
      <inkml:brushProperty name="height" value="0.035" units="cm"/>
      <inkml:brushProperty name="color" value="#FF0066"/>
    </inkml:brush>
  </inkml:definitions>
  <inkml:trace contextRef="#ctx0" brushRef="#br0">502 89 1152 0 0,'-3'-3'68'0'0,"1"1"1"0"0,0-1-1 0 0,-1 1 0 0 0,1-1 0 0 0,0 0 0 0 0,0 0 0 0 0,1 0 1 0 0,-2-4-1 0 0,-15-17 1071 0 0,17 23-1000 0 0,0 1-1 0 0,0-1 0 0 0,0 1 0 0 0,0 0 0 0 0,0-1 0 0 0,0 1 0 0 0,0 0 0 0 0,-1 0 0 0 0,1 0 0 0 0,0 0 0 0 0,0 0 0 0 0,0 0 0 0 0,0 0 0 0 0,-1 0 1 0 0,1 0-1 0 0,0 1 0 0 0,0-1 0 0 0,0 0 0 0 0,0 1 0 0 0,0-1 0 0 0,0 1 0 0 0,0-1 0 0 0,0 1 0 0 0,0 0 0 0 0,0-1 0 0 0,-1 3 0 0 0,0-3-5 0 0,0 0 0 0 0,1 1 0 0 0,-1-1 0 0 0,0 0 0 0 0,1 0-1 0 0,-1 0 1 0 0,0 0 0 0 0,1 0 0 0 0,-1 0 0 0 0,0 0 0 0 0,1-1-1 0 0,-1 1 1 0 0,0-1 0 0 0,1 1 0 0 0,-1-1 0 0 0,1 1-1 0 0,-1-1 1 0 0,1 0 0 0 0,-1 0 0 0 0,1 0 0 0 0,-1 0 0 0 0,1 0-1 0 0,0 0 1 0 0,0 0 0 0 0,-1 0 0 0 0,1-1 0 0 0,0 1 0 0 0,-1-2-1 0 0,1 1-41 0 0,-1 0-1 0 0,1 0 1 0 0,-1 0-1 0 0,0 1 1 0 0,1-1 0 0 0,-1 1-1 0 0,0-1 1 0 0,0 1-1 0 0,0 0 1 0 0,0 0-1 0 0,0 0 1 0 0,0 0-1 0 0,0 0 1 0 0,0 0-1 0 0,-1 1 1 0 0,1-1-1 0 0,0 1 1 0 0,0-1-1 0 0,-1 1 1 0 0,1 0-1 0 0,0 0 1 0 0,-1 0-1 0 0,1 0 1 0 0,0 0-1 0 0,-1 0 1 0 0,-2 2-1 0 0,41 5 4673 0 0,7 2-4661 0 0,1 0 208 0 0,-1 2 0 0 0,81 33 0 0 0,-114-41-286 0 0,0-1-1 0 0,0 0 1 0 0,21 2 0 0 0,25 5 103 0 0,-53-8-125 0 0,0 0 1 0 0,0 0-1 0 0,0 0 1 0 0,0 0 0 0 0,0 0-1 0 0,0 1 1 0 0,-1 0-1 0 0,1-1 1 0 0,0 1-1 0 0,-1 0 1 0 0,1 0-1 0 0,-1 0 1 0 0,3 4-1 0 0,1 4 67 0 0,0 0 0 0 0,-1 0 0 0 0,-1 1 0 0 0,1-1 0 0 0,-2 1 0 0 0,0 0 0 0 0,0 0 0 0 0,-1 0 0 0 0,0 0 0 0 0,0 21 0 0 0,-1 14-99 0 0,-8 61 1 0 0,3-48 60 0 0,1-17-21 0 0,-7 115-49 0 0,6 0-1 0 0,18 164 1 0 0,2-145-25 0 0,-8 1 0 0 0,-20 251 0 0 0,-15-171-32 0 0,-62 259 0 0 0,57-361 98 0 0,7 2 0 0 0,8 1 0 0 0,3 290 0 0 0,23-265-150 0 0,-9 0 0 0 0,-27 221 0 0 0,25-393 133 0 0,1 3 130 0 0,0 0 0 0 0,-2-1 0 0 0,1 1 0 0 0,-2-1 0 0 0,0 0 0 0 0,0 0 0 0 0,-1 0 0 0 0,-13 22 0 0 0,6-22-81 0 0,0-2 0 0 0,-1 1 0 0 0,0-2-1 0 0,-1 0 1 0 0,0 0 0 0 0,-1-2 0 0 0,1 1 0 0 0,-32 11-1 0 0,35-17-14 0 0,-1 0-1 0 0,0-1 1 0 0,0 0-1 0 0,0-1 1 0 0,0-1 0 0 0,-19 0-1 0 0,-75-12 151 0 0,93 10-161 0 0,-12-3 21 0 0,0-1 0 0 0,1-1 0 0 0,0 0 0 0 0,0-2 0 0 0,-23-13-1 0 0,46 22-39 0 0,1 0 0 0 0,-1 0-1 0 0,1 0 1 0 0,-1-1 0 0 0,1 1-1 0 0,-1 0 1 0 0,1 0 0 0 0,0-1-1 0 0,-1 1 1 0 0,1-1 0 0 0,-1 1-1 0 0,1 0 1 0 0,0-1 0 0 0,-1 1-1 0 0,1-1 1 0 0,0 1 0 0 0,-1-1-1 0 0,1 1 1 0 0,0 0 0 0 0,-1-1-1 0 0,1 0 1 0 0,0 1 0 0 0,0-1-1 0 0,0 1 1 0 0,0-1 0 0 0,0 1-1 0 0,0-1 1 0 0,0 1 0 0 0,0-1 0 0 0,0 1-1 0 0,0-1 1 0 0,0 0 0 0 0,0 1-1 0 0,0-1 1 0 0,12-17-1145 0 0,-9 14 860 0 0,7-9-768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2.334"/>
    </inkml:context>
    <inkml:brush xml:id="br0">
      <inkml:brushProperty name="width" value="0.035" units="cm"/>
      <inkml:brushProperty name="height" value="0.035" units="cm"/>
      <inkml:brushProperty name="color" value="#FF0066"/>
    </inkml:brush>
  </inkml:definitions>
  <inkml:trace contextRef="#ctx0" brushRef="#br0">356 10 1808 0 0,'-8'1'318'0'0,"4"0"-174"0"0,1-1 0 0 0,-1 1 0 0 0,1 0 1 0 0,0 0-1 0 0,-1 0 0 0 0,1 0 0 0 0,0 0 0 0 0,0 1 0 0 0,0 0 1 0 0,0-1-1 0 0,0 1 0 0 0,0 0 0 0 0,0 1 0 0 0,0-1 0 0 0,1 0 1 0 0,-1 1-1 0 0,1-1 0 0 0,-3 5 0 0 0,5-7-107 0 0,0 0 0 0 0,0 0 0 0 0,0 0-1 0 0,0 0 1 0 0,0 0 0 0 0,0 1 0 0 0,0-1 0 0 0,0 0 0 0 0,0 0 0 0 0,0 0-1 0 0,0 0 1 0 0,0 0 0 0 0,0 0 0 0 0,0 1 0 0 0,0-1 0 0 0,0 0 0 0 0,0 0-1 0 0,0 0 1 0 0,0 0 0 0 0,0 0 0 0 0,0 0 0 0 0,0 0 0 0 0,0 0 0 0 0,0 1-1 0 0,1-1 1 0 0,-1 0 0 0 0,0 0 0 0 0,0 0 0 0 0,0 0 0 0 0,0 0 0 0 0,0 0-1 0 0,0 0 1 0 0,0 0 0 0 0,0 0 0 0 0,0 0 0 0 0,1 0 0 0 0,-1 0 0 0 0,0 0-1 0 0,0 1 1 0 0,0-1 0 0 0,0 0 0 0 0,0 0 0 0 0,0 0 0 0 0,0 0 0 0 0,1 0-1 0 0,-1 0 1 0 0,0 0 0 0 0,0 0 0 0 0,0 0 0 0 0,0 0 0 0 0,0 0 0 0 0,0 0 0 0 0,0-1-1 0 0,1 1 1 0 0,-1 0 0 0 0,0 0 0 0 0,0 0 0 0 0,0 0 0 0 0,0 0 0 0 0,0 0-1 0 0,0 0 1 0 0,0 0 0 0 0,15-4 1810 0 0,13-7 1592 0 0,-11 4-2896 0 0,0 1 0 0 0,0 1-1 0 0,1 0 1 0 0,-1 2-1 0 0,1 0 1 0 0,0 1 0 0 0,21 0-1 0 0,129 13-79 0 0,-43-1 279 0 0,29-12-330 0 0,-153 3-401 0 0,-1-1 1 0 0,0 1-1 0 0,1 0 1 0 0,-1-1-1 0 0,0 1 1 0 0,1-1 0 0 0,-1 1-1 0 0,0 0 1 0 0,0-1-1 0 0,1 1 1 0 0,-1 0 0 0 0,0 0-1 0 0,0-1 1 0 0,0 1-1 0 0,0 0 1 0 0,0-1-1 0 0,0 1 1 0 0,0 0 0 0 0,-1 0-1 0 0,1-1 1 0 0,0 1-1 0 0,0 0 1 0 0,0-1-1 0 0,-1 1 1 0 0,1 0 0 0 0,-8 33 53 0 0,4-19 46 0 0,-45 456 151 0 0,40 5 49 0 0,6-175-360 0 0,-1-67 94 0 0,-25 584-50 0 0,11-600 91 0 0,-81 373 0 0 0,84-518 41 0 0,2 1 0 0 0,4 1 0 0 0,1 123-1 0 0,12-94-176 0 0,4 0 1 0 0,24 108-1 0 0,-23-165-79 0 0,7 29-110 0 0,-4 0 0 0 0,3 98 0 0 0,-15-172 246 0 0,0 1 0 0 0,0-1-1 0 0,1 1 1 0 0,-1-1 0 0 0,-1 0-1 0 0,1 1 1 0 0,0-1 0 0 0,-1 1 0 0 0,1-1-1 0 0,-1 0 1 0 0,0 0 0 0 0,1 1 0 0 0,-1-1-1 0 0,0 0 1 0 0,0 0 0 0 0,-1 0-1 0 0,1 0 1 0 0,0 0 0 0 0,-1 0 0 0 0,1 0-1 0 0,-1 0 1 0 0,0-1 0 0 0,0 1 0 0 0,1 0-1 0 0,-1-1 1 0 0,0 0 0 0 0,-2 2-1 0 0,0-2 83 0 0,0-1 0 0 0,0 1-1 0 0,0-1 1 0 0,0 0 0 0 0,0 0-1 0 0,0 0 1 0 0,1-1 0 0 0,-1 1-1 0 0,0-1 1 0 0,0 0 0 0 0,0 0-1 0 0,1 0 1 0 0,-1-1 0 0 0,1 1-1 0 0,-8-5 1 0 0,4 3-97 0 0,0 0 0 0 0,-1 0 0 0 0,1 1 0 0 0,-1 0 0 0 0,0 0 0 0 0,0 0 0 0 0,1 1-1 0 0,-1 1 1 0 0,0-1 0 0 0,0 1 0 0 0,0 1 0 0 0,0-1 0 0 0,0 1 0 0 0,0 1 0 0 0,-8 2 0 0 0,-10 4-68 0 0,1 2-1 0 0,0 1 1 0 0,-27 15 0 0 0,29-13 33 0 0,0-2 0 0 0,0-1-1 0 0,-35 11 1 0 0,43-18-221 0 0,1 0 0 0 0,0-1 1 0 0,-1 0-1 0 0,1-1 0 0 0,0-1 0 0 0,-1-1 0 0 0,1 0 0 0 0,-1 0 0 0 0,1-2 0 0 0,0 0 0 0 0,-18-6 0 0 0,26 7 120 0 0,0 0-1 0 0,1-1 0 0 0,-1 0 1 0 0,0 0-1 0 0,1 0 1 0 0,0-1-1 0 0,0 0 0 0 0,0 0 1 0 0,0 0-1 0 0,1-1 1 0 0,-1 1-1 0 0,1-1 0 0 0,0 0 1 0 0,1-1-1 0 0,-1 1 0 0 0,1-1 1 0 0,0 1-1 0 0,0-1 1 0 0,1 0-1 0 0,0 0 0 0 0,0 0 1 0 0,0 0-1 0 0,1 0 1 0 0,-1-1-1 0 0,2 1 0 0 0,-1 0 1 0 0,1-12-1 0 0,0-4-1634 0 0,3-2-12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3.599"/>
    </inkml:context>
    <inkml:brush xml:id="br0">
      <inkml:brushProperty name="width" value="0.035" units="cm"/>
      <inkml:brushProperty name="height" value="0.035" units="cm"/>
      <inkml:brushProperty name="color" value="#FF0066"/>
    </inkml:brush>
  </inkml:definitions>
  <inkml:trace contextRef="#ctx0" brushRef="#br0">387 96 3081 0 0,'-1'0'58'0'0,"1"0"1"0"0,0 0-1 0 0,0-1 1 0 0,0 1-1 0 0,0 0 1 0 0,0-1-1 0 0,0 1 0 0 0,0 0 1 0 0,0 0-1 0 0,0-1 1 0 0,0 1-1 0 0,0 0 1 0 0,0-1-1 0 0,0 1 1 0 0,0 0-1 0 0,0-1 1 0 0,0 1-1 0 0,0 0 1 0 0,0-1-1 0 0,0 1 1 0 0,0 0-1 0 0,0 0 1 0 0,0-1-1 0 0,1 1 1 0 0,-1 0-1 0 0,0-1 0 0 0,0 1 1 0 0,0 0-1 0 0,0 0 1 0 0,1-1-1 0 0,-1 1 1 0 0,0 0-1 0 0,0 0 1 0 0,1 0-1 0 0,-1 0 1 0 0,0-1-1 0 0,0 1 1 0 0,1 0-1 0 0,0 0 1 0 0,18-4 1713 0 0,18 6 1190 0 0,17 21 104 0 0,-49-19-2842 0 0,1-1-1 0 0,0 0 0 0 0,0 0 1 0 0,0-1-1 0 0,0 0 1 0 0,0 0-1 0 0,0 0 1 0 0,1 0-1 0 0,-1-1 0 0 0,1 0 1 0 0,-1-1-1 0 0,1 0 1 0 0,-1 0-1 0 0,1 0 0 0 0,-1 0 1 0 0,13-4-1 0 0,18-9 253 0 0,-1-2-1 0 0,-1-2 1 0 0,-1-1 0 0 0,61-42-1 0 0,-94 59-479 0 0,-1 1-1 0 0,1-1 1 0 0,0 1 0 0 0,0 0 0 0 0,-1-1-1 0 0,1 1 1 0 0,0-1 0 0 0,0 1-1 0 0,0 0 1 0 0,0 0 0 0 0,-1 0-1 0 0,1 0 1 0 0,0-1 0 0 0,0 1-1 0 0,0 0 1 0 0,0 0 0 0 0,0 0-1 0 0,-1 1 1 0 0,1-1 0 0 0,0 0-1 0 0,0 0 1 0 0,0 0 0 0 0,0 1-1 0 0,-1-1 1 0 0,1 0 0 0 0,0 1-1 0 0,1 0 1 0 0,15 22-168 0 0,3 45-87 0 0,-17-56 259 0 0,1 2-3 0 0,0-1 1 0 0,2 0-1 0 0,-1 0 0 0 0,2-1 1 0 0,-1 0-1 0 0,15 18 0 0 0,-19-25 30 0 0,1 0 0 0 0,-1 0-1 0 0,0 1 1 0 0,-1-1-1 0 0,1 0 1 0 0,-1 1 0 0 0,0-1-1 0 0,0 1 1 0 0,-1-1 0 0 0,1 1-1 0 0,-1-1 1 0 0,-1 9-1 0 0,-13 76-130 0 0,5-46 204 0 0,-22 154 88 0 0,6-46 237 0 0,-11 266-1 0 0,38-76-313 0 0,-3 270 279 0 0,-32 0-155 0 0,-4-103-199 0 0,-15 137-41 0 0,5-126-402 0 0,47-514 408 0 0,-2 26 21 0 0,-1 0 0 0 0,-9 38 0 0 0,10-62-16 0 0,0 1 0 0 0,-1-1 0 0 0,0 1 0 0 0,0-1 0 0 0,-1 0 0 0 0,0 0 1 0 0,-1-1-1 0 0,0 1 0 0 0,0-1 0 0 0,0 0 0 0 0,-1 0 0 0 0,0-1 0 0 0,-7 7 0 0 0,9-12 7 0 0,-1 1-1 0 0,0-1 1 0 0,1 0-1 0 0,-1 0 0 0 0,1-1 1 0 0,-1 0-1 0 0,0 1 0 0 0,0-1 1 0 0,1-1-1 0 0,-1 1 1 0 0,0-1-1 0 0,1 0 0 0 0,-1 0 1 0 0,-5-2-1 0 0,-31-2-14 0 0,-108 19-180 0 0,90-6 17 0 0,-99-1 0 0 0,111-3 14 0 0,39-3 120 0 0,-1 1 0 0 0,1-1 0 0 0,0-1-1 0 0,-1 0 1 0 0,1 0 0 0 0,0-1 0 0 0,-1 0-1 0 0,-11-3 1 0 0,20 4 16 0 0,-1-1 1 0 0,1 0-1 0 0,-1 1 0 0 0,1-1 0 0 0,-1 0 0 0 0,1 1 1 0 0,-1-1-1 0 0,1 0 0 0 0,0 0 0 0 0,-1 0 0 0 0,1 0 0 0 0,0 1 1 0 0,0-1-1 0 0,0 0 0 0 0,0 0 0 0 0,0 0 0 0 0,0 0 0 0 0,0 0 1 0 0,0 0-1 0 0,0 1 0 0 0,0-1 0 0 0,0 0 0 0 0,0 0 1 0 0,1-1-1 0 0,6-28-691 0 0,-5 24 510 0 0,11-36-1862 0 0,-5 15 539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8.126"/>
    </inkml:context>
    <inkml:brush xml:id="br0">
      <inkml:brushProperty name="width" value="0.035" units="cm"/>
      <inkml:brushProperty name="height" value="0.035" units="cm"/>
      <inkml:brushProperty name="color" value="#FF0066"/>
    </inkml:brush>
  </inkml:definitions>
  <inkml:trace contextRef="#ctx0" brushRef="#br0">18 1163 1352 0 0,'0'0'128'0'0,"-1"1"-1"0"0,1-1 0 0 0,0 1 1 0 0,-1-1-1 0 0,1 0 0 0 0,-1 1 1 0 0,1-1-1 0 0,-1 1 1 0 0,1-1-1 0 0,-1 0 0 0 0,1 0 1 0 0,-1 1-1 0 0,1-1 0 0 0,-1 0 1 0 0,1 0-1 0 0,-1 0 0 0 0,0 0 1 0 0,1 1-1 0 0,-1-1 1 0 0,1 0-1 0 0,-1 0 0 0 0,1 0 1 0 0,-1 0-1 0 0,0 0 0 0 0,1-1 1 0 0,-1 1-1 0 0,1 0 1 0 0,-1 0-1 0 0,1 0 0 0 0,-1 0 1 0 0,0-1-1 0 0,2-17 2336 0 0,19-23-158 0 0,18-9-1237 0 0,2 1 1 0 0,2 2 0 0 0,49-41 0 0 0,62-69 1128 0 0,165-281-3490 0 0,-192 252 694 0 0,-93 138-936 0 0,-5 3-3336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8.506"/>
    </inkml:context>
    <inkml:brush xml:id="br0">
      <inkml:brushProperty name="width" value="0.035" units="cm"/>
      <inkml:brushProperty name="height" value="0.035" units="cm"/>
      <inkml:brushProperty name="color" value="#FF0066"/>
    </inkml:brush>
  </inkml:definitions>
  <inkml:trace contextRef="#ctx0" brushRef="#br0">1 401 5785 0 0,'0'-5'55'0'0,"0"1"0"0"0,0-1 0 0 0,0 1 0 0 0,1 0 0 0 0,0-1 0 0 0,0 1 0 0 0,0 0 0 0 0,0 0 0 0 0,1-1 0 0 0,-1 1 0 0 0,1 0 0 0 0,0 0 0 0 0,0 0 0 0 0,4-4 0 0 0,43-57 303 0 0,-34 47-23 0 0,6-9 235 0 0,2 2 0 0 0,0 1 0 0 0,2 1 0 0 0,47-35 0 0 0,-52 45-265 0 0,0 0 1 0 0,0 2-1 0 0,1 0 0 0 0,0 1 0 0 0,1 1 0 0 0,0 2 0 0 0,40-10 1 0 0,-62 17-300 0 0,0 0 0 0 0,1 0 0 0 0,-1-1 1 0 0,0 1-1 0 0,0 0 0 0 0,0 0 0 0 0,1 0 1 0 0,-1 0-1 0 0,0 0 0 0 0,0 0 0 0 0,0 0 1 0 0,1 0-1 0 0,-1 0 0 0 0,0 0 1 0 0,0 0-1 0 0,1 0 0 0 0,-1 0 0 0 0,0 0 1 0 0,0 0-1 0 0,0 0 0 0 0,1 0 0 0 0,-1 0 1 0 0,0 0-1 0 0,0 0 0 0 0,0 0 0 0 0,1 1 1 0 0,-1-1-1 0 0,0 0 0 0 0,0 0 0 0 0,0 0 1 0 0,0 0-1 0 0,1 0 0 0 0,-1 1 0 0 0,0-1 1 0 0,0 0-1 0 0,0 0 0 0 0,0 0 0 0 0,0 0 1 0 0,1 1-1 0 0,-1-1 0 0 0,0 0 0 0 0,0 0 1 0 0,0 0-1 0 0,0 1 0 0 0,0-1 0 0 0,0 0 1 0 0,0 0-1 0 0,-7 14 323 0 0,-23 20 596 0 0,24-27-502 0 0,-22 23 152 0 0,-5 4-303 0 0,2 1-1 0 0,1 2 1 0 0,2 1 0 0 0,1 1-1 0 0,-21 44 1 0 0,20-20-90 0 0,-38 119 0 0 0,57-151-745 0 0,2 2-1 0 0,0-1 1 0 0,3 1-1 0 0,0 0 1 0 0,3 62-1 0 0,4-68-4498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4.016"/>
    </inkml:context>
    <inkml:brush xml:id="br0">
      <inkml:brushProperty name="width" value="0.035" units="cm"/>
      <inkml:brushProperty name="height" value="0.035" units="cm"/>
      <inkml:brushProperty name="color" value="#FF0066"/>
    </inkml:brush>
  </inkml:definitions>
  <inkml:trace contextRef="#ctx0" brushRef="#br0">138 1 5785 0 0,'-4'5'354'0'0,"0"1"-1"0"0,1-1 1 0 0,0 1 0 0 0,0 0-1 0 0,1 0 1 0 0,-1 0-1 0 0,1 0 1 0 0,1 1-1 0 0,-3 10 1 0 0,0 0 458 0 0,-68 257 3319 0 0,60-215-4882 0 0,3 0 0 0 0,-2 102 0 0 0,10-157 531 0 0,1 0 0 0 0,1 0 0 0 0,-1 0 0 0 0,1 0 1 0 0,-1 0-1 0 0,1 0 0 0 0,1 0 0 0 0,-1 0 0 0 0,3 6 1 0 0,-3-9 124 0 0,-1 0 0 0 0,1-1 0 0 0,0 1 0 0 0,-1 0 0 0 0,1 0 0 0 0,0 0 0 0 0,0-1 0 0 0,0 1 1 0 0,0-1-1 0 0,0 1 0 0 0,-1 0 0 0 0,1-1 0 0 0,0 0 0 0 0,0 1 0 0 0,0-1 0 0 0,0 0 1 0 0,1 1-1 0 0,-1-1 0 0 0,0 0 0 0 0,0 0 0 0 0,0 0 0 0 0,0 0 0 0 0,0 0 0 0 0,0 0 0 0 0,0 0 1 0 0,0 0-1 0 0,0 0 0 0 0,0 0 0 0 0,0-1 0 0 0,0 1 0 0 0,0-1 0 0 0,0 1 0 0 0,0 0 1 0 0,0-1-1 0 0,0 0 0 0 0,0 1 0 0 0,0-1 0 0 0,0 1 0 0 0,1-2 0 0 0,12-8-2209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49.988"/>
    </inkml:context>
    <inkml:brush xml:id="br0">
      <inkml:brushProperty name="width" value="0.035" units="cm"/>
      <inkml:brushProperty name="height" value="0.035" units="cm"/>
      <inkml:brushProperty name="color" value="#FF0066"/>
    </inkml:brush>
  </inkml:definitions>
  <inkml:trace contextRef="#ctx0" brushRef="#br0">2 1 4001 0 0,'-2'16'8937'0'0,"11"39"-8950"0"0,-5-34 758 0 0,12 240-341 0 0,-2-20-4753 0 0,-14-241 4293 0 0,0 0 0 0 0,0 1 0 0 0,0-1 1 0 0,0 1-1 0 0,0-1 0 0 0,0 0 0 0 0,0 1 0 0 0,0-1 1 0 0,0 1-1 0 0,0-1 0 0 0,0 1 0 0 0,0-1 0 0 0,0 0 1 0 0,0 1-1 0 0,0-1 0 0 0,1 1 0 0 0,-1-1 0 0 0,0 0 1 0 0,0 1-1 0 0,0-1 0 0 0,1 0 0 0 0,-1 1 0 0 0,0-1 1 0 0,1 0-1 0 0,-1 1 0 0 0,0-1 0 0 0,0 0 1 0 0,1 0-1 0 0,-1 1 0 0 0,1-1 0 0 0,-1 0 0 0 0,1 1 1 0 0,7-13-1065 0 0,7-28-437 0 0,-15 38 1383 0 0,9-25-1762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0.425"/>
    </inkml:context>
    <inkml:brush xml:id="br0">
      <inkml:brushProperty name="width" value="0.035" units="cm"/>
      <inkml:brushProperty name="height" value="0.035" units="cm"/>
      <inkml:brushProperty name="color" value="#FF0066"/>
    </inkml:brush>
  </inkml:definitions>
  <inkml:trace contextRef="#ctx0" brushRef="#br0">383 402 2793 0 0,'0'-1'394'0'0,"0"1"-296"0"0,0 0 1 0 0,0 0-1 0 0,-1 0 1 0 0,1 0-1 0 0,0 0 1 0 0,0 0-1 0 0,0 0 1 0 0,-2 1 2561 0 0,2-1-2562 0 0,0 0 1 0 0,0 0-1 0 0,0 1 1 0 0,0-1-1 0 0,0 0 1 0 0,0 0-1 0 0,0 0 1 0 0,0 0-1 0 0,1-17 2528 0 0,10-51-1199 0 0,3-15-434 0 0,-12 55 207 0 0,-1-55 0 0 0,-1 75-1035 0 0,-1 0 0 0 0,0 0 0 0 0,0 0-1 0 0,-1 0 1 0 0,0 1 0 0 0,0-1 0 0 0,-1 1 0 0 0,0-1 0 0 0,0 1-1 0 0,-1 0 1 0 0,-8-13 0 0 0,11 19-156 0 0,0-1-1 0 0,-1 1 1 0 0,1-1-1 0 0,-1 1 1 0 0,1-1 0 0 0,-1 1-1 0 0,0 0 1 0 0,1 0-1 0 0,-1 0 1 0 0,0 0 0 0 0,0 0-1 0 0,0 0 1 0 0,0 0-1 0 0,0 1 1 0 0,0-1-1 0 0,0 1 1 0 0,0-1 0 0 0,0 1-1 0 0,0 0 1 0 0,0 0-1 0 0,-3 0 1 0 0,1 1 18 0 0,0-1 1 0 0,1 1-1 0 0,-1 1 0 0 0,0-1 1 0 0,1 1-1 0 0,0-1 0 0 0,-1 1 1 0 0,1 0-1 0 0,0 0 0 0 0,0 0 0 0 0,-3 3 1 0 0,-6 6 61 0 0,1 0 1 0 0,1 1 0 0 0,0 0 0 0 0,-13 22-1 0 0,-8 18-272 0 0,3 0-1 0 0,3 2 0 0 0,-26 77 0 0 0,-33 179-483 0 0,83-307 719 0 0,0 1 1 0 0,1-1 0 0 0,-1 1 0 0 0,1-1 0 0 0,0 1 0 0 0,0-1 0 0 0,0 1-1 0 0,0 0 1 0 0,0-1 0 0 0,2 5 0 0 0,-2-7-30 0 0,0-1-1 0 0,1 1 1 0 0,-1-1 0 0 0,0 1-1 0 0,1-1 1 0 0,-1 1 0 0 0,0-1-1 0 0,1 1 1 0 0,-1-1 0 0 0,0 0-1 0 0,1 1 1 0 0,-1-1-1 0 0,1 0 1 0 0,-1 1 0 0 0,1-1-1 0 0,-1 0 1 0 0,1 0 0 0 0,-1 0-1 0 0,1 1 1 0 0,-1-1 0 0 0,1 0-1 0 0,-1 0 1 0 0,1 0 0 0 0,-1 0-1 0 0,2 0 1 0 0,23-8 443 0 0,6-12-358 0 0,-1-1-1 0 0,-1-2 1 0 0,0 0 0 0 0,-2-2 0 0 0,44-52 0 0 0,103-156-175 0 0,-91 107-1307 0 0,-32 39-4279 0 0,-43 72 1134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1.140"/>
    </inkml:context>
    <inkml:brush xml:id="br0">
      <inkml:brushProperty name="width" value="0.035" units="cm"/>
      <inkml:brushProperty name="height" value="0.035" units="cm"/>
      <inkml:brushProperty name="color" value="#FF0066"/>
    </inkml:brush>
  </inkml:definitions>
  <inkml:trace contextRef="#ctx0" brushRef="#br0">14 116 4321 0 0,'-3'17'8972'0'0,"6"41"-8039"0"0,-2-27-484 0 0,-16 251 653 0 0,16-288-957 0 0,0 1 0 0 0,1-1 1 0 0,-1 1-1 0 0,1 0 0 0 0,0 0 0 0 0,3-6 1 0 0,5-13 56 0 0,-3 1-184 0 0,14-45 129 0 0,32-74 0 0 0,-44 122-321 0 0,0 0-1 0 0,2 1 1 0 0,1 0 0 0 0,0 1-1 0 0,1 1 1 0 0,1 0 0 0 0,0 0 0 0 0,20-16-1 0 0,-32 31 21 0 0,1-1 0 0 0,0 1 0 0 0,1-1 0 0 0,-1 1 0 0 0,0 0-1 0 0,1 0 1 0 0,-1 0 0 0 0,1 1 0 0 0,-1-1 0 0 0,8-1 0 0 0,-10 3 112 0 0,0 0 0 0 0,-1 0 0 0 0,1 0 1 0 0,0 0-1 0 0,-1 0 0 0 0,1 0 0 0 0,0 1 0 0 0,0-1 1 0 0,-1 0-1 0 0,1 0 0 0 0,0 1 0 0 0,-1-1 0 0 0,1 0 1 0 0,0 1-1 0 0,-1-1 0 0 0,1 0 0 0 0,-1 1 0 0 0,1-1 1 0 0,0 1-1 0 0,-1-1 0 0 0,1 1 0 0 0,0 0 0 0 0,6 27-228 0 0,-6 27 240 0 0,-2 0-1 0 0,-2 0 1 0 0,-3 0-1 0 0,-2-1 1 0 0,-26 92-1 0 0,25-121-283 0 0,0 5 1621 0 0,22-55 121 0 0,37-106-812 0 0,13-29-325 0 0,-55 144-339 0 0,0 1 0 0 0,1 1-1 0 0,0-1 1 0 0,1 1 0 0 0,1 1 0 0 0,0 0 0 0 0,24-20-1 0 0,-34 32 26 0 0,0-1 0 0 0,1 1 0 0 0,-1 0 0 0 0,0 0 0 0 0,1 0 0 0 0,-1 0 0 0 0,0 1 0 0 0,1-1 0 0 0,-1 0 0 0 0,1 0 0 0 0,-1 1 0 0 0,1-1 0 0 0,0 1 0 0 0,-1 0 0 0 0,1-1 0 0 0,-1 1 0 0 0,1 0 0 0 0,0 0 0 0 0,2 0 0 0 0,-3 1 2 0 0,0-1-1 0 0,0 1 1 0 0,0-1 0 0 0,0 1-1 0 0,0 0 1 0 0,0 0 0 0 0,0-1 0 0 0,-1 1-1 0 0,1 0 1 0 0,0 0 0 0 0,-1 0-1 0 0,1 0 1 0 0,-1 0 0 0 0,1 0-1 0 0,-1 0 1 0 0,1 0 0 0 0,-1 0 0 0 0,1 0-1 0 0,-1 0 1 0 0,0 0 0 0 0,1 2-1 0 0,0 10-91 0 0,0-1-1 0 0,-1 1 1 0 0,0-1 0 0 0,-2 14-1 0 0,1-15 113 0 0,-4 71-324 0 0,2-17-327 0 0,-3 1 1 0 0,-24 110 0 0 0,35-215-2946 0 0,1 8 72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1.691"/>
    </inkml:context>
    <inkml:brush xml:id="br0">
      <inkml:brushProperty name="width" value="0.035" units="cm"/>
      <inkml:brushProperty name="height" value="0.035" units="cm"/>
      <inkml:brushProperty name="color" value="#FF0066"/>
    </inkml:brush>
  </inkml:definitions>
  <inkml:trace contextRef="#ctx0" brushRef="#br0">209 72 5785 0 0,'-1'0'46'0'0,"-1"-1"-1"0"0,1 1 0 0 0,0-1 1 0 0,0 0-1 0 0,1 1 1 0 0,-1-1-1 0 0,0 0 0 0 0,0 0 1 0 0,0 0-1 0 0,0 0 1 0 0,1 0-1 0 0,-1 0 0 0 0,0 0 1 0 0,1 0-1 0 0,-1 0 1 0 0,1 0-1 0 0,-1 0 0 0 0,1 0 1 0 0,0-1-1 0 0,-1 1 0 0 0,1 0 1 0 0,0 0-1 0 0,0 0 1 0 0,0-1-1 0 0,0 1 0 0 0,0 0 1 0 0,0 0-1 0 0,0 0 1 0 0,0-1-1 0 0,0 1 0 0 0,1 0 1 0 0,-1 0-1 0 0,0 0 1 0 0,1-2-1 0 0,0 1 20 0 0,-1 0 1 0 0,0 0-1 0 0,1 0 1 0 0,0 1-1 0 0,-1-1 1 0 0,1 0-1 0 0,0 0 1 0 0,0 0-1 0 0,0 1 1 0 0,0-1-1 0 0,0 0 0 0 0,0 1 1 0 0,1-1-1 0 0,-1 1 1 0 0,1 0-1 0 0,-1-1 1 0 0,1 1-1 0 0,-1 0 1 0 0,1 0-1 0 0,2-2 1 0 0,-3 3 27 0 0,0 1 0 0 0,0-1 0 0 0,0 0 0 0 0,0 0 0 0 0,-1 1 0 0 0,1-1 0 0 0,0 1 0 0 0,0-1 0 0 0,-1 1 0 0 0,1-1 0 0 0,0 1 0 0 0,-1-1 0 0 0,1 1 0 0 0,-1 0 0 0 0,1-1 0 0 0,-1 1 0 0 0,1 0 0 0 0,-1-1 0 0 0,1 1 0 0 0,-1 0 0 0 0,1 0 0 0 0,-1-1 0 0 0,0 1 1 0 0,0 0-1 0 0,1 0 0 0 0,-1 0 0 0 0,0 0 0 0 0,0-1 0 0 0,0 2 0 0 0,7 31 1536 0 0,-7-29-1315 0 0,13 80 200 0 0,-4 1 1 0 0,-3 0-1 0 0,-4 0 0 0 0,-4 0 1 0 0,-4-1-1 0 0,-22 116 1 0 0,28-199-515 0 0,-2 14 4 0 0,-1-1 0 0 0,-1 1 1 0 0,0-1-1 0 0,-1 0 0 0 0,0 0 0 0 0,-1-1 1 0 0,-1 0-1 0 0,-11 17 0 0 0,17-95 1078 0 0,3 49-1140 0 0,1-1 1 0 0,0 1-1 0 0,2 1 1 0 0,0-1-1 0 0,0 0 1 0 0,2 1-1 0 0,0 0 1 0 0,0 1-1 0 0,2 0 0 0 0,-1 0 1 0 0,2 0-1 0 0,0 1 1 0 0,1 1-1 0 0,21-21 1 0 0,-22 25-4 0 0,0-1 0 0 0,0 2 1 0 0,1-1-1 0 0,0 1 0 0 0,0 1 1 0 0,0 0-1 0 0,1 1 0 0 0,0 0 1 0 0,0 1-1 0 0,1 0 0 0 0,-1 0 1 0 0,1 2-1 0 0,0 0 0 0 0,0 0 1 0 0,-1 1-1 0 0,1 1 0 0 0,0 0 1 0 0,0 0-1 0 0,17 4 0 0 0,-26-4-83 0 0,0 1 0 0 0,-1 0 0 0 0,1-1 0 0 0,0 1 0 0 0,-1 1 0 0 0,1-1-1 0 0,-1 0 1 0 0,0 1 0 0 0,1 0 0 0 0,-1 0 0 0 0,0 0 0 0 0,0 0 0 0 0,0 0 0 0 0,0 1-1 0 0,-1-1 1 0 0,1 1 0 0 0,0 0 0 0 0,-1-1 0 0 0,0 1 0 0 0,3 5 0 0 0,-4-4 4 0 0,1 0 0 0 0,-1 0 0 0 0,-1 0 1 0 0,1 0-1 0 0,-1 0 0 0 0,1 0 1 0 0,-1 0-1 0 0,0 0 0 0 0,-1 1 1 0 0,1-1-1 0 0,-1 0 0 0 0,1 0 0 0 0,-1 0 1 0 0,-1 0-1 0 0,-1 6 0 0 0,-3 4-97 0 0,-1 0 0 0 0,-1-1 0 0 0,0 1-1 0 0,0-1 1 0 0,-2-1 0 0 0,1 0-1 0 0,-2 0 1 0 0,-16 15 0 0 0,-10 2 394 0 0,-1-2 0 0 0,-1-2 0 0 0,-1-2 1 0 0,-1-1-1 0 0,-1-2 0 0 0,-1-2 0 0 0,-60 17 0 0 0,98-33-28 0 0,-66 14 1067 0 0,67-15-1113 0 0,0 0 0 0 0,1-1 0 0 0,-1 1 0 0 0,0-1 0 0 0,1 0 0 0 0,-1 0 0 0 0,0-1 0 0 0,0 1 0 0 0,1-1 0 0 0,-1 0 0 0 0,0 1 0 0 0,1-2 0 0 0,-1 1 0 0 0,1 0 0 0 0,-1-1 0 0 0,-3-2 0 0 0,6 3-121 0 0,0-1 1 0 0,0 0 0 0 0,0 0-1 0 0,1 0 1 0 0,-1 0 0 0 0,0 0-1 0 0,1 0 1 0 0,0 0 0 0 0,-1 0-1 0 0,1 0 1 0 0,0 0 0 0 0,0 0-1 0 0,0 0 1 0 0,0 0-1 0 0,0 0 1 0 0,0 0 0 0 0,1 0-1 0 0,-1 0 1 0 0,1 0 0 0 0,0 0-1 0 0,-1 1 1 0 0,1-1 0 0 0,0 0-1 0 0,0 0 1 0 0,2-3 0 0 0,30-50-2151 0 0,-29 49 1794 0 0,23-31-1160 0 0,5-5-13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2.009"/>
    </inkml:context>
    <inkml:brush xml:id="br0">
      <inkml:brushProperty name="width" value="0.035" units="cm"/>
      <inkml:brushProperty name="height" value="0.035" units="cm"/>
      <inkml:brushProperty name="color" value="#FF0066"/>
    </inkml:brush>
  </inkml:definitions>
  <inkml:trace contextRef="#ctx0" brushRef="#br0">292 40 6593 0 0,'-2'-1'186'0'0,"0"1"-1"0"0,1-1 0 0 0,-1 1 0 0 0,0-1 0 0 0,1 0 0 0 0,-1 0 0 0 0,1 0 1 0 0,-1 0-1 0 0,1 0 0 0 0,-1 0 0 0 0,1 0 0 0 0,0 0 0 0 0,0-1 0 0 0,-1 1 1 0 0,1 0-1 0 0,0-1 0 0 0,0 1 0 0 0,0-1 0 0 0,1 1 0 0 0,-1-1 0 0 0,0 0 1 0 0,0 1-1 0 0,1-1 0 0 0,-1 0 0 0 0,1 1 0 0 0,0-1 0 0 0,-1 0 0 0 0,1-2 1 0 0,-9 33 3884 0 0,0-1-3262 0 0,-37 218 620 0 0,-93 373-4631 0 0,132-595 2547 0 0,-1 0 1 0 0,-1-1-1 0 0,-16 27 1 0 0,19-44-152 0 0,5-10 352 0 0,3-14-740 0 0,3-5-2455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2.448"/>
    </inkml:context>
    <inkml:brush xml:id="br0">
      <inkml:brushProperty name="width" value="0.035" units="cm"/>
      <inkml:brushProperty name="height" value="0.035" units="cm"/>
      <inkml:brushProperty name="color" value="#FF0066"/>
    </inkml:brush>
  </inkml:definitions>
  <inkml:trace contextRef="#ctx0" brushRef="#br0">295 1 600 0 0,'5'19'2987'0'0,"-16"-15"2631"0"0,-16 0-2388 0 0,-7 4-1499 0 0,21-5-1170 0 0,-1 1 1 0 0,0 0-1 0 0,1 1 1 0 0,0 0 0 0 0,-14 9-1 0 0,23-12-604 0 0,1 0 0 0 0,-1 1 0 0 0,1 0-1 0 0,-1 0 1 0 0,1 0 0 0 0,0 0 0 0 0,1 1-1 0 0,-1-1 1 0 0,0 1 0 0 0,1 0 0 0 0,0 0 0 0 0,0 0-1 0 0,0 0 1 0 0,0 0 0 0 0,1 0 0 0 0,0 0-1 0 0,0 0 1 0 0,0 1 0 0 0,0-1 0 0 0,0 9 0 0 0,0-11-66 0 0,1 1 1 0 0,-1 0 0 0 0,1 0 0 0 0,0 0 0 0 0,0 0 0 0 0,0 0 0 0 0,0 0 0 0 0,1 0-1 0 0,-1 0 1 0 0,1 0 0 0 0,0-1 0 0 0,0 1 0 0 0,0 0 0 0 0,0 0 0 0 0,0-1 0 0 0,0 1-1 0 0,1-1 1 0 0,0 1 0 0 0,3 4 0 0 0,-2-5 71 0 0,1 0 0 0 0,0-1 1 0 0,-1 1-1 0 0,1-1 0 0 0,0 0 0 0 0,0 0 0 0 0,0 0 0 0 0,-1-1 0 0 0,1 1 1 0 0,0-1-1 0 0,0 0 0 0 0,0 0 0 0 0,0 0 0 0 0,5-1 0 0 0,9 0 21 0 0,-1 1 0 0 0,1 1 0 0 0,-1 1 0 0 0,1 0 0 0 0,-1 1 0 0 0,0 1 0 0 0,25 9 0 0 0,-37-12 5 0 0,-1 1 0 0 0,1-1 1 0 0,-1 1-1 0 0,0 0 0 0 0,0 1 1 0 0,0-1-1 0 0,0 1 0 0 0,0-1 1 0 0,0 1-1 0 0,-1 1 0 0 0,1-1 1 0 0,-1 0-1 0 0,0 1 0 0 0,0-1 1 0 0,0 1-1 0 0,-1 0 1 0 0,1 0-1 0 0,-1 0 0 0 0,0 0 1 0 0,0 1-1 0 0,0-1 0 0 0,-1 1 1 0 0,1-1-1 0 0,-1 1 0 0 0,0-1 1 0 0,-1 1-1 0 0,1 0 0 0 0,-1-1 1 0 0,0 1-1 0 0,0 0 1 0 0,0-1-1 0 0,-2 9 0 0 0,-1-1-10 0 0,-1 0-1 0 0,0 0 1 0 0,-1 0-1 0 0,-1 0 1 0 0,0-1-1 0 0,0 0 1 0 0,-1 0 0 0 0,0 0-1 0 0,-1-1 1 0 0,0 0-1 0 0,-14 12 1 0 0,11-11 58 0 0,0-2 0 0 0,0 1 0 0 0,-1-1 1 0 0,0-1-1 0 0,-1 0 0 0 0,0-1 0 0 0,0 0 0 0 0,-1-1 1 0 0,-23 7-1 0 0,31-12-85 0 0,0 0 1 0 0,-1-1-1 0 0,1 0 1 0 0,0 0-1 0 0,0 0 0 0 0,0-1 1 0 0,0 0-1 0 0,0 0 1 0 0,0 0-1 0 0,0-1 0 0 0,0 0 1 0 0,0 0-1 0 0,0-1 1 0 0,1 1-1 0 0,-1-1 1 0 0,1-1-1 0 0,0 1 0 0 0,0-1 1 0 0,0 1-1 0 0,0-2 1 0 0,1 1-1 0 0,0 0 0 0 0,-1-1 1 0 0,-5-8-1 0 0,-17-25-4411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3.443"/>
    </inkml:context>
    <inkml:brush xml:id="br0">
      <inkml:brushProperty name="width" value="0.035" units="cm"/>
      <inkml:brushProperty name="height" value="0.035" units="cm"/>
      <inkml:brushProperty name="color" value="#FF0066"/>
    </inkml:brush>
  </inkml:definitions>
  <inkml:trace contextRef="#ctx0" brushRef="#br0">384 251 3081 0 0,'-10'-28'614'0'0,"2"0"1"0"0,1-1-1 0 0,1 0 1 0 0,-2-29-1 0 0,14 7 260 0 0,6 23 4631 0 0,-12 42-2021 0 0,0 15-3541 0 0,-10 32 552 0 0,-3-2 1 0 0,-2 0-1 0 0,-23 59 0 0 0,-79 164-423 0 0,94-232-54 0 0,-3-1 0 0 0,-1-1 0 0 0,-66 86 0 0 0,114-165-1698 0 0,61-82-5295 0 0,-62 90 3379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3.658"/>
    </inkml:context>
    <inkml:brush xml:id="br0">
      <inkml:brushProperty name="width" value="0.035" units="cm"/>
      <inkml:brushProperty name="height" value="0.035" units="cm"/>
      <inkml:brushProperty name="color" value="#FF0066"/>
    </inkml:brush>
  </inkml:definitions>
  <inkml:trace contextRef="#ctx0" brushRef="#br0">201 82 3681 0 0,'-20'6'862'0'0,"0"1"0"0"0,0 1 0 0 0,1 1 0 0 0,-30 18 0 0 0,43-22-489 0 0,0-1 1 0 0,1 1 0 0 0,-1 0 0 0 0,1 0 0 0 0,0 0 0 0 0,1 1 0 0 0,0-1-1 0 0,-1 1 1 0 0,-3 8 0 0 0,5-8-474 0 0,1 1-1 0 0,-1-1 1 0 0,1 1 0 0 0,0 0-1 0 0,1-1 1 0 0,-2 12-1 0 0,2-2 59 0 0,0 0 0 0 0,0 0 1 0 0,2 0-1 0 0,0 0 0 0 0,1 0 0 0 0,0 0 0 0 0,2-1 0 0 0,-1 1 0 0 0,2-1 0 0 0,6 16 0 0 0,-10-29 96 0 0,1 0 1 0 0,-1 1-1 0 0,0-1 1 0 0,1 0-1 0 0,-1 0 1 0 0,1 0-1 0 0,0 0 1 0 0,-1 0-1 0 0,1 0 1 0 0,0 0-1 0 0,0 0 1 0 0,1-1-1 0 0,-1 1 1 0 0,0-1-1 0 0,0 0 1 0 0,1 0-1 0 0,-1 1 1 0 0,1-2-1 0 0,-1 1 1 0 0,1 0-1 0 0,-1 0 1 0 0,1-1-1 0 0,0 1 1 0 0,-1-1-1 0 0,1 0 1 0 0,-1 0-1 0 0,1 0 0 0 0,0 0 1 0 0,-1 0-1 0 0,1-1 1 0 0,0 1-1 0 0,-1-1 1 0 0,1 0-1 0 0,-1 0 1 0 0,1 0-1 0 0,-1 0 1 0 0,1 0-1 0 0,-1 0 1 0 0,0 0-1 0 0,4-4 1 0 0,6-3 238 0 0,0 0-1 0 0,-1-2 1 0 0,0 1 0 0 0,0-2-1 0 0,17-20 1 0 0,31-48-216 0 0,92-164 1 0 0,-114 174-1257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5.604"/>
    </inkml:context>
    <inkml:brush xml:id="br0">
      <inkml:brushProperty name="width" value="0.035" units="cm"/>
      <inkml:brushProperty name="height" value="0.035" units="cm"/>
      <inkml:brushProperty name="color" value="#FF0066"/>
    </inkml:brush>
  </inkml:definitions>
  <inkml:trace contextRef="#ctx0" brushRef="#br0">109 90 3081 0 0,'-2'0'209'0'0,"8"-2"135"0"0,0 0 0 0 0,-1-1-1 0 0,0 1 1 0 0,0-1 0 0 0,1 0 0 0 0,4-4 0 0 0,6-3 611 0 0,8 0-329 0 0,-1 0 0 0 0,2 2-1 0 0,-1 1 1 0 0,1 0 0 0 0,0 2 0 0 0,0 1 0 0 0,33-1-1 0 0,-57 5-599 0 0,0 0-1 0 0,0 0 0 0 0,0-1 0 0 0,0 1 0 0 0,-1 0 1 0 0,1 0-1 0 0,0 0 0 0 0,0 0 0 0 0,0 0 0 0 0,0 0 0 0 0,0 0 1 0 0,0 0-1 0 0,-1 1 0 0 0,1-1 0 0 0,0 0 0 0 0,0 0 1 0 0,0 1-1 0 0,0-1 0 0 0,-1 0 0 0 0,1 1 0 0 0,0-1 0 0 0,0 1 1 0 0,-1-1-1 0 0,1 1 0 0 0,0 0 0 0 0,-1-1 0 0 0,2 2 0 0 0,-2-1 6 0 0,0 1 0 0 0,0-1 0 0 0,-1 0 0 0 0,1 0-1 0 0,0 1 1 0 0,0-1 0 0 0,-1 0 0 0 0,1 0-1 0 0,-1 0 1 0 0,1 0 0 0 0,-1 0 0 0 0,1 1-1 0 0,-1-1 1 0 0,0 0 0 0 0,0 0 0 0 0,1 0 0 0 0,-2 0-1 0 0,-49 48 648 0 0,43-43-598 0 0,-44 40 15 0 0,1-3-125 0 0,1 1 1 0 0,3 3-1 0 0,2 1 0 0 0,-50 71 1 0 0,94-118 55 0 0,0 1 1 0 0,0-1 0 0 0,0 1 0 0 0,0 0 0 0 0,0-1-1 0 0,0 1 1 0 0,0 0 0 0 0,1 0 0 0 0,-1 0 0 0 0,0-1-1 0 0,1 1 1 0 0,0 0 0 0 0,-1 0 0 0 0,1 0 0 0 0,0 0-1 0 0,0 0 1 0 0,0 0 0 0 0,0 0 0 0 0,1 0 0 0 0,0 3-1 0 0,0-3 11 0 0,0-1 0 0 0,0 0 0 0 0,0 1 0 0 0,0-1 0 0 0,0 0 0 0 0,0 1 0 0 0,1-1 0 0 0,-1 0 0 0 0,0 0 0 0 0,1 0 0 0 0,-1 0 0 0 0,1 0 0 0 0,-1-1 0 0 0,1 1 0 0 0,0 0 0 0 0,-1-1 0 0 0,1 1 0 0 0,2 0 0 0 0,4 0-47 0 0,1 0-1 0 0,-1 0 0 0 0,1 0 1 0 0,-1-1-1 0 0,1-1 0 0 0,-1 1 1 0 0,1-1-1 0 0,8-3 0 0 0,25-10-516 0 0,-2-2 0 0 0,0-2-1 0 0,-1-2 1 0 0,-1-1 0 0 0,45-34 0 0 0,-55 35-2384 0 0,-2-1-845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6.106"/>
    </inkml:context>
    <inkml:brush xml:id="br0">
      <inkml:brushProperty name="width" value="0.035" units="cm"/>
      <inkml:brushProperty name="height" value="0.035" units="cm"/>
      <inkml:brushProperty name="color" value="#FF0066"/>
    </inkml:brush>
  </inkml:definitions>
  <inkml:trace contextRef="#ctx0" brushRef="#br0">108 32 3081 0 0,'45'-21'6642'0'0,"-39"18"-6393"0"0,0 1 0 0 0,0 1 0 0 0,0-1 0 0 0,1 1 0 0 0,-1 0 0 0 0,0 1-1 0 0,1 0 1 0 0,-1-1 0 0 0,9 2 0 0 0,-13 0-193 0 0,0 0-1 0 0,0 0 1 0 0,0 0 0 0 0,0 0-1 0 0,0 0 1 0 0,0 0 0 0 0,0 0-1 0 0,-1 0 1 0 0,1 1 0 0 0,0-1-1 0 0,-1 1 1 0 0,1-1 0 0 0,-1 1-1 0 0,1 0 1 0 0,-1 0 0 0 0,0-1-1 0 0,0 1 1 0 0,0 0 0 0 0,0 0-1 0 0,0 0 1 0 0,0 0 0 0 0,-1 0-1 0 0,1 0 1 0 0,0 1 0 0 0,-1-1-1 0 0,0 0 1 0 0,1 0 0 0 0,-1 0-1 0 0,0 1 1 0 0,-1 1 0 0 0,1 9 64 0 0,0 0 0 0 0,-1 0 1 0 0,-1 0-1 0 0,0 0 1 0 0,-1 0-1 0 0,0 0 1 0 0,-1-1-1 0 0,-1 1 0 0 0,0-1 1 0 0,-9 16-1 0 0,6-12-184 0 0,-2 0-1 0 0,0 0 1 0 0,-1-1 0 0 0,-1-1-1 0 0,0 1 1 0 0,-24 20-1 0 0,18-23 721 0 0,24-23-186 0 0,25-24-797 0 0,-18 22 141 0 0,2 0 0 0 0,-1 1 1 0 0,2 0-1 0 0,-1 1 0 0 0,2 1 0 0 0,30-14 0 0 0,-42 22 144 0 0,-1 0-1 0 0,1 1 0 0 0,-1-1 1 0 0,1 1-1 0 0,0 0 0 0 0,0 1 1 0 0,-1-1-1 0 0,1 1 0 0 0,0 0 1 0 0,0 0-1 0 0,0 1 1 0 0,0-1-1 0 0,8 3 0 0 0,-9-1 23 0 0,-1 0 0 0 0,1-1-1 0 0,-1 2 1 0 0,0-1 0 0 0,1 0-1 0 0,-1 1 1 0 0,0-1 0 0 0,0 1-1 0 0,-1 0 1 0 0,1 0 0 0 0,-1 0-1 0 0,1 0 1 0 0,-1 1 0 0 0,0-1-1 0 0,0 0 1 0 0,0 1 0 0 0,-1 0-1 0 0,0-1 1 0 0,2 7 0 0 0,-1-5-1 0 0,0 0 1 0 0,-1 1 0 0 0,0-1-1 0 0,0 0 1 0 0,0 0 0 0 0,-1 0-1 0 0,0 1 1 0 0,0-1 0 0 0,0 0 0 0 0,0 1-1 0 0,-1-1 1 0 0,0 0 0 0 0,0 0-1 0 0,-1 0 1 0 0,1 0 0 0 0,-1 0 0 0 0,0 0-1 0 0,-6 9 1 0 0,3-7-21 0 0,0 0 1 0 0,-1-1-1 0 0,1 1 1 0 0,-2-1-1 0 0,1-1 1 0 0,-1 1-1 0 0,1-1 0 0 0,-2 0 1 0 0,1-1-1 0 0,0 0 1 0 0,-9 4-1 0 0,1-2-187 0 0,0 0 1 0 0,0-1-1 0 0,0 0 0 0 0,-1-1 0 0 0,1-1 1 0 0,-1-1-1 0 0,0 0 0 0 0,0-1 1 0 0,0-1-1 0 0,0 0 0 0 0,0-1 0 0 0,-23-4 1 0 0,34 3 79 0 0,0 0 1 0 0,1 0 0 0 0,-1-1 0 0 0,1 1 0 0 0,-1-1-1 0 0,1 0 1 0 0,0 0 0 0 0,0 0 0 0 0,0-1 0 0 0,0 1-1 0 0,1-1 1 0 0,-1 0 0 0 0,1 0 0 0 0,0 0 0 0 0,0-1-1 0 0,1 1 1 0 0,-1-1 0 0 0,1 1 0 0 0,0-1-1 0 0,0 0 1 0 0,1 0 0 0 0,-1 0 0 0 0,1 0 0 0 0,0 0-1 0 0,0-7 1 0 0,-3-19-1993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4.438"/>
    </inkml:context>
    <inkml:brush xml:id="br0">
      <inkml:brushProperty name="width" value="0.035" units="cm"/>
      <inkml:brushProperty name="height" value="0.035" units="cm"/>
      <inkml:brushProperty name="color" value="#FF0066"/>
    </inkml:brush>
  </inkml:definitions>
  <inkml:trace contextRef="#ctx0" brushRef="#br0">201 6 6593 0 0,'4'-5'6081'0'0,"-13"8"-3721"0"0,-15 14-2164 0 0,1 5-1693 0 0,1 1 0 0 0,1 2 1 0 0,-30 44-1 0 0,38-49 1333 0 0,1 2 1 0 0,-18 42 0 0 0,30-63 195 0 0,0 0 1 0 0,0-1 0 0 0,0 1-1 0 0,0-1 1 0 0,0 1 0 0 0,0 0 0 0 0,0-1-1 0 0,0 1 1 0 0,0 0 0 0 0,1-1-1 0 0,-1 1 1 0 0,0-1 0 0 0,0 1 0 0 0,0-1-1 0 0,1 1 1 0 0,-1 0 0 0 0,0-1 0 0 0,1 1-1 0 0,-1-1 1 0 0,0 1 0 0 0,1-1-1 0 0,-1 0 1 0 0,1 1 0 0 0,-1-1 0 0 0,0 1-1 0 0,1-1 1 0 0,-1 0 0 0 0,1 1-1 0 0,0-1 1 0 0,-1 0 0 0 0,1 1 0 0 0,-1-1-1 0 0,1 0 1 0 0,-1 0 0 0 0,1 0-1 0 0,0 0 1 0 0,-1 0 0 0 0,1 1 0 0 0,-1-1-1 0 0,1 0 1 0 0,0 0 0 0 0,-1 0 0 0 0,1 0-1 0 0,0-1 1 0 0,41 2-1070 0 0,-27-1 515 0 0,-7 0 422 0 0,1 1 1 0 0,-1 1 0 0 0,0 0-1 0 0,0 0 1 0 0,0 1 0 0 0,0 0-1 0 0,0 0 1 0 0,-1 0 0 0 0,1 1-1 0 0,-1 1 1 0 0,0-1-1 0 0,0 1 1 0 0,-1 0 0 0 0,1 1-1 0 0,-1-1 1 0 0,0 1 0 0 0,10 13-1 0 0,-13-14 219 0 0,0 0 0 0 0,1 0-1 0 0,-2 0 1 0 0,1 1 0 0 0,-1-1-1 0 0,1 1 1 0 0,-1-1 0 0 0,-1 1 0 0 0,1 0-1 0 0,-1 0 1 0 0,0 0 0 0 0,-1 0-1 0 0,1-1 1 0 0,-1 1 0 0 0,0 0-1 0 0,-1 0 1 0 0,1 0 0 0 0,-1 0 0 0 0,0 0-1 0 0,-1 0 1 0 0,0 0 0 0 0,1-1-1 0 0,-2 1 1 0 0,1-1 0 0 0,-5 8-1 0 0,-1-1 271 0 0,1-1 0 0 0,-2-1-1 0 0,0 1 1 0 0,0-1-1 0 0,-1-1 1 0 0,-11 9 0 0 0,17-14-401 0 0,-1 0 1 0 0,0-1 0 0 0,0 1 0 0 0,0-1 0 0 0,0 0 0 0 0,0-1 0 0 0,-1 1 0 0 0,1-1 0 0 0,-1 0 0 0 0,1-1 0 0 0,-1 1 0 0 0,0-1 0 0 0,0 0 0 0 0,0-1 0 0 0,0 1 0 0 0,-7-1 0 0 0,-13-11-3900 0 0,15 4 199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6.281"/>
    </inkml:context>
    <inkml:brush xml:id="br0">
      <inkml:brushProperty name="width" value="0.035" units="cm"/>
      <inkml:brushProperty name="height" value="0.035" units="cm"/>
      <inkml:brushProperty name="color" value="#FF0066"/>
    </inkml:brush>
  </inkml:definitions>
  <inkml:trace contextRef="#ctx0" brushRef="#br0">0 21 976 0 0,'4'-2'132'0'0,"0"-1"-1"0"0,0 1 0 0 0,0 0 1 0 0,1 0-1 0 0,-1 0 1 0 0,0 0-1 0 0,1 1 1 0 0,-1-1-1 0 0,1 1 0 0 0,0 1 1 0 0,-1-1-1 0 0,1 1 1 0 0,0-1-1 0 0,-1 1 0 0 0,1 1 1 0 0,0-1-1 0 0,-1 1 1 0 0,1-1-1 0 0,0 1 1 0 0,-1 1-1 0 0,1-1 0 0 0,-1 1 1 0 0,6 2-1 0 0,50 24 2259 0 0,-47-20-1169 0 0,0-2 0 0 0,1 0 0 0 0,0 0 0 0 0,22 5 0 0 0,-32-10-1261 0 0,1 0 0 0 0,0-1 0 0 0,-1 1 0 0 0,1-1 0 0 0,-1 0 0 0 0,1-1 0 0 0,0 1 0 0 0,-1-1 0 0 0,1 0 0 0 0,-1 0 0 0 0,1 0-1 0 0,-1-1 1 0 0,0 1 0 0 0,1-1 0 0 0,-1 0 0 0 0,0-1 0 0 0,0 1 0 0 0,0-1 0 0 0,3-2 0 0 0,19-15-3941 0 0,-11 11 587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6.744"/>
    </inkml:context>
    <inkml:brush xml:id="br0">
      <inkml:brushProperty name="width" value="0.035" units="cm"/>
      <inkml:brushProperty name="height" value="0.035" units="cm"/>
      <inkml:brushProperty name="color" value="#FF0066"/>
    </inkml:brush>
  </inkml:definitions>
  <inkml:trace contextRef="#ctx0" brushRef="#br0">391 1 5785 0 0,'0'3'138'0'0,"-1"1"-1"0"0,1-1 1 0 0,0 0 0 0 0,0 1-1 0 0,0-1 1 0 0,1 0 0 0 0,-1 1-1 0 0,1-1 1 0 0,0 0-1 0 0,1 4 1 0 0,-2-6 156 0 0,1 1 0 0 0,0-1 0 0 0,-1 1 0 0 0,1-1 0 0 0,0 1 1 0 0,0-1-1 0 0,0 0 0 0 0,0 0 0 0 0,0 0 0 0 0,1 1 0 0 0,-1-1 0 0 0,0 0 0 0 0,0 0 0 0 0,3 1 1 0 0,-5-10 1958 0 0,-11-7-14 0 0,6 11-2226 0 0,1 1-1 0 0,0-1 0 0 0,-1 1 1 0 0,1 1-1 0 0,-1-1 0 0 0,0 1 1 0 0,0 0-1 0 0,0 0 0 0 0,0 1 0 0 0,0-1 1 0 0,0 1-1 0 0,0 1 0 0 0,-1-1 1 0 0,1 1-1 0 0,0 0 0 0 0,0 1 0 0 0,-10 1 1 0 0,7 1 3 0 0,1-1 0 0 0,-1 2-1 0 0,1-1 1 0 0,0 1 0 0 0,0 1 0 0 0,0-1 0 0 0,0 1 0 0 0,1 1 0 0 0,0-1 0 0 0,-13 14 0 0 0,2 1 3 0 0,1 1 1 0 0,1 1-1 0 0,1 0 1 0 0,1 1-1 0 0,1 1 1 0 0,1 0-1 0 0,-11 34 1 0 0,14-35-3 0 0,-16 51 123 0 0,23-69-130 0 0,1 1 0 0 0,0-1 1 0 0,0 1-1 0 0,0 0 0 0 0,1-1 0 0 0,0 1 0 0 0,0 0 0 0 0,1 0 1 0 0,-1-1-1 0 0,3 9 0 0 0,-3-13-9 0 0,0 1 1 0 0,1-1-1 0 0,-1 0 0 0 0,0 0 0 0 0,1 1 1 0 0,-1-1-1 0 0,1 0 0 0 0,-1 0 1 0 0,1 0-1 0 0,0 0 0 0 0,-1 0 1 0 0,1 0-1 0 0,0 0 0 0 0,0 0 0 0 0,0 0 1 0 0,0 0-1 0 0,0-1 0 0 0,0 1 1 0 0,0 0-1 0 0,0 0 0 0 0,0-1 1 0 0,0 1-1 0 0,0-1 0 0 0,0 1 0 0 0,1-1 1 0 0,-1 1-1 0 0,0-1 0 0 0,0 0 1 0 0,0 0-1 0 0,1 1 0 0 0,-1-1 1 0 0,0 0-1 0 0,0 0 0 0 0,1 0 0 0 0,-1-1 1 0 0,0 1-1 0 0,0 0 0 0 0,1 0 1 0 0,-1-1-1 0 0,0 1 0 0 0,0 0 1 0 0,0-1-1 0 0,1 1 0 0 0,-1-1 0 0 0,0 0 1 0 0,0 1-1 0 0,1-2 0 0 0,3-1 2 0 0,-1 0-1 0 0,0 0 0 0 0,0-1 0 0 0,-1 1 0 0 0,1-1 0 0 0,-1 0 0 0 0,0 0 0 0 0,0 0 0 0 0,0 0 0 0 0,4-7 0 0 0,-4 2 42 0 0,0 1 0 0 0,-1 0-1 0 0,0-1 1 0 0,0 0 0 0 0,-1 1-1 0 0,0-1 1 0 0,0-12 0 0 0,-1 19-62 0 0,0-1 0 0 0,0 0 0 0 0,0 0 0 0 0,-1 1 0 0 0,1-1 0 0 0,-1 0 0 0 0,1 1 0 0 0,-1-1 0 0 0,0 1 0 0 0,0-1 0 0 0,0 0 0 0 0,0 1 0 0 0,0 0 0 0 0,-1-1 0 0 0,1 1 0 0 0,-1 0 0 0 0,1 0 0 0 0,-1 0 0 0 0,0 0 0 0 0,0 0 0 0 0,0 0 0 0 0,0 0 0 0 0,0 1 0 0 0,-1-1 0 0 0,1 1 0 0 0,0-1 0 0 0,-5-1 0 0 0,5 3-37 0 0,-1 0 1 0 0,0 0-1 0 0,1 1 1 0 0,-1-1-1 0 0,0 0 1 0 0,1 1-1 0 0,-1 0 1 0 0,0 0-1 0 0,1-1 1 0 0,-1 2-1 0 0,1-1 1 0 0,-1 0-1 0 0,1 0 1 0 0,0 1-1 0 0,0-1 1 0 0,-1 1-1 0 0,1 0 1 0 0,0 0-1 0 0,0 0 1 0 0,1 0-1 0 0,-1 0 1 0 0,0 0-1 0 0,1 0 1 0 0,-1 0-1 0 0,1 1 1 0 0,-2 3-1 0 0,0-2-251 0 0,0 1 0 0 0,1-1 0 0 0,-1 1 0 0 0,1 0 0 0 0,0 0 1 0 0,0 0-1 0 0,1 0 0 0 0,0 0 0 0 0,-1 0 0 0 0,2 0 0 0 0,-1 1 0 0 0,1-1 0 0 0,0 6 0 0 0,0-10 245 0 0,0-1 0 0 0,0 1 0 0 0,0-1 0 0 0,0 0 0 0 0,0 1 0 0 0,0-1 0 0 0,0 0 0 0 0,1 1 1 0 0,-1-1-1 0 0,0 1 0 0 0,0-1 0 0 0,1 0 0 0 0,-1 1 0 0 0,0-1 0 0 0,0 0 0 0 0,1 0 0 0 0,-1 1 0 0 0,0-1 0 0 0,1 0 0 0 0,-1 0 0 0 0,0 1 0 0 0,1-1 0 0 0,-1 0 0 0 0,1 0 0 0 0,-1 0 0 0 0,0 0 0 0 0,1 1 0 0 0,-1-1 1 0 0,1 0-1 0 0,-1 0 0 0 0,0 0 0 0 0,1 0 0 0 0,-1 0 0 0 0,1 0 0 0 0,-1 0 0 0 0,0 0 0 0 0,1 0 0 0 0,-1 0 0 0 0,1 0 0 0 0,-1-1 0 0 0,0 1 0 0 0,1 0 0 0 0,-1 0 0 0 0,1 0 0 0 0,-1 0 0 0 0,1-1 0 0 0,9-5-1129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7.061"/>
    </inkml:context>
    <inkml:brush xml:id="br0">
      <inkml:brushProperty name="width" value="0.035" units="cm"/>
      <inkml:brushProperty name="height" value="0.035" units="cm"/>
      <inkml:brushProperty name="color" value="#FF0066"/>
    </inkml:brush>
  </inkml:definitions>
  <inkml:trace contextRef="#ctx0" brushRef="#br0">177 0 5041 0 0,'-3'1'571'0'0,"-1"1"0"0"0,1-1 0 0 0,0 0 0 0 0,0 1 1 0 0,-1-1-1 0 0,1 1 0 0 0,0 0 0 0 0,0 0 0 0 0,1 0 0 0 0,-1 1 0 0 0,0-1 0 0 0,1 1 0 0 0,0-1 0 0 0,-5 7 0 0 0,4-3 34 0 0,0 1 0 0 0,0 0 0 0 0,1 1 0 0 0,0-1-1 0 0,-2 12 1 0 0,3-12-717 0 0,-103 484 344 0 0,102-485-345 0 0,1-3-35 0 0,1 0-1 0 0,-1 0 1 0 0,0 0 0 0 0,1 0-1 0 0,-1 0 1 0 0,1 0-1 0 0,0 0 1 0 0,0 0 0 0 0,0 0-1 0 0,0 0 1 0 0,1 0-1 0 0,0 4 1 0 0,9-18-3756 0 0,-5 0-400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7.416"/>
    </inkml:context>
    <inkml:brush xml:id="br0">
      <inkml:brushProperty name="width" value="0.035" units="cm"/>
      <inkml:brushProperty name="height" value="0.035" units="cm"/>
      <inkml:brushProperty name="color" value="#FF0066"/>
    </inkml:brush>
  </inkml:definitions>
  <inkml:trace contextRef="#ctx0" brushRef="#br0">415 1 3081 0 0,'0'2'524'0'0,"0"1"1"0"0,0-1 0 0 0,-1 1-1 0 0,1-1 1 0 0,-1 1 0 0 0,1-1-1 0 0,-1 1 1 0 0,0-1-1 0 0,0 0 1 0 0,0 1 0 0 0,-1-1-1 0 0,-1 3 1 0 0,-25 22 2545 0 0,11-17-2753 0 0,0-1-1 0 0,-27 12 1 0 0,4-3 941 0 0,3 3-694 0 0,0 1-1 0 0,-36 30 0 0 0,62-44-512 0 0,1 2 0 0 0,-1-1 0 0 0,2 1-1 0 0,-1 1 1 0 0,1-1 0 0 0,1 2 0 0 0,0-1-1 0 0,0 1 1 0 0,2 0 0 0 0,-9 19 0 0 0,14-26-63 0 0,-1 1 1 0 0,1-1-1 0 0,1 1 0 0 0,-1 0 1 0 0,1-1-1 0 0,0 1 1 0 0,0 0-1 0 0,1-1 0 0 0,-1 1 1 0 0,1-1-1 0 0,1 1 1 0 0,-1-1-1 0 0,1 1 0 0 0,0-1 1 0 0,0 0-1 0 0,0 0 1 0 0,1 0-1 0 0,-1 0 0 0 0,8 9 1 0 0,-8-11-122 0 0,0 0 1 0 0,1 0-1 0 0,-1-1 1 0 0,1 1-1 0 0,-1-1 1 0 0,1 1-1 0 0,0-1 1 0 0,0 0-1 0 0,0 0 1 0 0,0 0-1 0 0,0 0 0 0 0,1-1 1 0 0,-1 0-1 0 0,0 1 1 0 0,1-1-1 0 0,-1 0 1 0 0,1 0-1 0 0,0-1 1 0 0,-1 1-1 0 0,1-1 1 0 0,-1 0-1 0 0,1 0 1 0 0,0 0-1 0 0,-1 0 1 0 0,1-1-1 0 0,0 1 0 0 0,-1-1 1 0 0,1 0-1 0 0,-1 0 1 0 0,1 0-1 0 0,4-3 1 0 0,-6 2-57 0 0,0 0 1 0 0,1 1-1 0 0,-2-1 1 0 0,1 0-1 0 0,0-1 0 0 0,0 1 1 0 0,0 0-1 0 0,-1 0 1 0 0,1-1-1 0 0,-1 1 1 0 0,0-1-1 0 0,0 1 0 0 0,0-1 1 0 0,0 1-1 0 0,0-1 1 0 0,-1 0-1 0 0,1 0 1 0 0,-1 1-1 0 0,1-1 1 0 0,-1 0-1 0 0,0 0 0 0 0,-1-3 1 0 0,3-3-772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7.995"/>
    </inkml:context>
    <inkml:brush xml:id="br0">
      <inkml:brushProperty name="width" value="0.035" units="cm"/>
      <inkml:brushProperty name="height" value="0.035" units="cm"/>
      <inkml:brushProperty name="color" value="#FF0066"/>
    </inkml:brush>
  </inkml:definitions>
  <inkml:trace contextRef="#ctx0" brushRef="#br0">263 0 1352 0 0,'2'0'542'0'0,"-3"12"889"0"0,-5 36 2936 0 0,-12 60 2245 0 0,2-29-6258 0 0,-3 0-1 0 0,-4-1 1 0 0,-3-1-1 0 0,-3-2 0 0 0,-75 137 1 0 0,83-183-367 0 0,19-35 360 0 0,10-17-10 0 0,11-26-557 0 0,3 2 1 0 0,52-85 0 0 0,-58 108-138 0 0,1 0-1 0 0,2 2 1 0 0,0 0 0 0 0,1 1 0 0 0,1 2 0 0 0,44-33 0 0 0,-62 50 362 0 0,-1 0 1 0 0,1 0-1 0 0,0 0 0 0 0,0 1 1 0 0,-1-1-1 0 0,1 1 1 0 0,1 0-1 0 0,-1-1 1 0 0,0 1-1 0 0,0 1 0 0 0,0-1 1 0 0,0 0-1 0 0,1 1 1 0 0,-1 0-1 0 0,0 0 1 0 0,1 0-1 0 0,-1 0 0 0 0,0 0 1 0 0,0 1-1 0 0,7 1 1 0 0,-7-1-14 0 0,0 1 0 0 0,-1 0 1 0 0,1 0-1 0 0,0 0 0 0 0,-1 1 1 0 0,0-1-1 0 0,1 0 0 0 0,-1 1 1 0 0,0 0-1 0 0,0-1 0 0 0,0 1 1 0 0,-1 0-1 0 0,1 0 1 0 0,-1 0-1 0 0,1 0 0 0 0,-1 0 1 0 0,0 0-1 0 0,0 1 0 0 0,0-1 1 0 0,0 5-1 0 0,1 9-72 0 0,0-1-1 0 0,-1 1 1 0 0,-1-1 0 0 0,-1 1-1 0 0,0 0 1 0 0,-1-1 0 0 0,-1 0 0 0 0,0 1-1 0 0,-1-1 1 0 0,-1 0 0 0 0,-1-1-1 0 0,0 1 1 0 0,-15 26 0 0 0,11-25 130 0 0,-1 0 1 0 0,0 0-1 0 0,-1-1 1 0 0,0 0-1 0 0,-2-1 0 0 0,0-1 1 0 0,0 0-1 0 0,-1-1 1 0 0,-1-1-1 0 0,0 0 1 0 0,-20 11-1 0 0,29-19 72 0 0,-1-1-1 0 0,1 0 0 0 0,0 0 1 0 0,-1 0-1 0 0,0-1 1 0 0,0 0-1 0 0,0-1 0 0 0,0 1 1 0 0,-9-1-1 0 0,15-1-98 0 0,0 0 1 0 0,0 0-1 0 0,-1-1 0 0 0,1 1 0 0 0,0-1 0 0 0,0 1 1 0 0,0-1-1 0 0,0 0 0 0 0,0 0 0 0 0,0 0 1 0 0,0 0-1 0 0,0 0 0 0 0,0 0 0 0 0,1 0 0 0 0,-1-1 1 0 0,0 1-1 0 0,1-1 0 0 0,-1 1 0 0 0,1-1 1 0 0,-1 0-1 0 0,1 1 0 0 0,0-1 0 0 0,0 0 1 0 0,0 0-1 0 0,0 0 0 0 0,0 0 0 0 0,0 0 0 0 0,0 0 1 0 0,1 0-1 0 0,-1 0 0 0 0,1 0 0 0 0,-1 0 1 0 0,1-1-1 0 0,0 1 0 0 0,0 0 0 0 0,0 0 0 0 0,1-4 1 0 0,-1-17-641 0 0,1 0-1 0 0,2 0 1 0 0,0 0 0 0 0,10-32 0 0 0,33-88-3879 0 0,-29 96 1394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8.293"/>
    </inkml:context>
    <inkml:brush xml:id="br0">
      <inkml:brushProperty name="width" value="0.035" units="cm"/>
      <inkml:brushProperty name="height" value="0.035" units="cm"/>
      <inkml:brushProperty name="color" value="#FF0066"/>
    </inkml:brush>
  </inkml:definitions>
  <inkml:trace contextRef="#ctx0" brushRef="#br0">367 0 1152 0 0,'-6'3'7143'0'0,"1"2"-3565"0"0,-3 19-3284 0 0,6-19 132 0 0,-29 73-889 0 0,-63 111 0 0 0,-2 2 905 0 0,-24 104-50 0 0,116-282-1444 0 0,11-26-958 0 0,1-1-161 0 0,3-6-968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1:58.737"/>
    </inkml:context>
    <inkml:brush xml:id="br0">
      <inkml:brushProperty name="width" value="0.035" units="cm"/>
      <inkml:brushProperty name="height" value="0.035" units="cm"/>
      <inkml:brushProperty name="color" value="#FF0066"/>
    </inkml:brush>
  </inkml:definitions>
  <inkml:trace contextRef="#ctx0" brushRef="#br0">612 1 3369 0 0,'1'0'143'0'0,"0"0"1"0"0,0 0-1 0 0,-1 0 1 0 0,1 0-1 0 0,0 0 1 0 0,0 0-1 0 0,-1 0 1 0 0,1 1-1 0 0,0-1 1 0 0,0 0 0 0 0,-1 1-1 0 0,1-1 1 0 0,0 0-1 0 0,-1 1 1 0 0,1-1-1 0 0,0 1 1 0 0,-1-1-1 0 0,1 1 1 0 0,-1-1-1 0 0,1 1 1 0 0,-1 0-1 0 0,1-1 1 0 0,-1 1-1 0 0,1 0 1 0 0,-1-1-1 0 0,0 1 1 0 0,1 0-1 0 0,-1-1 1 0 0,0 1 0 0 0,1 0-1 0 0,-1 0 1 0 0,0-1-1 0 0,0 1 1 0 0,0 0-1 0 0,0 0 1 0 0,0 0-1 0 0,0-1 1 0 0,0 1-1 0 0,0 0 1 0 0,0 0-1 0 0,0-1 1 0 0,0 1-1 0 0,-1 0 1 0 0,1 0-1 0 0,0-1 1 0 0,0 1-1 0 0,-1 0 1 0 0,1 0 0 0 0,-1-1-1 0 0,1 1 1 0 0,0 0-1 0 0,-1-1 1 0 0,0 2-1 0 0,-1 0 173 0 0,0 0 1 0 0,-1 0-1 0 0,1 0 0 0 0,0 0 0 0 0,-1-1 0 0 0,1 1 1 0 0,-1-1-1 0 0,1 1 0 0 0,-1-1 0 0 0,0 0 0 0 0,0 0 1 0 0,1 0-1 0 0,-5 0 0 0 0,-1 1-146 0 0,0 0 0 0 0,1 0 0 0 0,-1 0 0 0 0,1 1 0 0 0,-1 0 0 0 0,1 0 0 0 0,0 1 0 0 0,0 0 0 0 0,1 0 0 0 0,-1 1 0 0 0,1 0 0 0 0,0 0 0 0 0,0 0 0 0 0,-6 9 0 0 0,-3 3-369 0 0,1 2 0 0 0,0 0 0 0 0,-18 34 0 0 0,32-52 169 0 0,-1 0 0 0 0,0 0-1 0 0,0 0 1 0 0,1 0 0 0 0,-1 0 0 0 0,1 0 0 0 0,-1 1 0 0 0,1-1 0 0 0,0 0 0 0 0,-1 0 0 0 0,1 0 0 0 0,0 1 0 0 0,0-1 0 0 0,0 0 0 0 0,0 0 0 0 0,0 1 0 0 0,0-1-1 0 0,0 0 1 0 0,0 0 0 0 0,0 1 0 0 0,1-1 0 0 0,0 1 0 0 0,-1-1 10 0 0,1 0-1 0 0,0 0 1 0 0,0-1-1 0 0,0 1 1 0 0,0-1-1 0 0,0 1 1 0 0,0 0-1 0 0,0-1 1 0 0,0 0-1 0 0,0 1 1 0 0,0-1-1 0 0,0 0 1 0 0,0 1-1 0 0,0-1 1 0 0,0 0-1 0 0,0 0 1 0 0,0 0-1 0 0,1 0 1 0 0,1 0-1 0 0,11-2-15 0 0,0 0 0 0 0,0 0-1 0 0,19-7 1 0 0,-6 2 218 0 0,-13 5-130 0 0,-1 1-1 0 0,1 0 1 0 0,0 0-1 0 0,0 1 0 0 0,21 4 1 0 0,-33-4-49 0 0,0 0 1 0 0,0 1 0 0 0,0-1 0 0 0,0 1-1 0 0,1 0 1 0 0,-1 0 0 0 0,0 0-1 0 0,-1 0 1 0 0,1 0 0 0 0,0 0-1 0 0,0 0 1 0 0,0 1 0 0 0,-1-1 0 0 0,1 1-1 0 0,0-1 1 0 0,-1 1 0 0 0,2 2-1 0 0,-2-1-21 0 0,0-1-1 0 0,0 0 1 0 0,-1 1-1 0 0,0-1 0 0 0,1 0 1 0 0,-1 1-1 0 0,0-1 0 0 0,0 1 1 0 0,0-1-1 0 0,0 0 1 0 0,-1 1-1 0 0,1-1 0 0 0,0 0 1 0 0,-1 1-1 0 0,0-1 1 0 0,0 0-1 0 0,0 0 0 0 0,0 1 1 0 0,0-1-1 0 0,-1 2 0 0 0,-8 13 34 0 0,-1-1-1 0 0,0 0 0 0 0,-1-1 0 0 0,-1 0 0 0 0,0-1 0 0 0,-1 0 1 0 0,-1-1-1 0 0,0-1 0 0 0,-29 18 0 0 0,6-6 43 0 0,-1-3-1 0 0,-1-1 1 0 0,-49 17 0 0 0,67-29-130 0 0,-7 3 184 0 0,-1-1 1 0 0,-35 7-1 0 0,59-15-197 0 0,0-1 0 0 0,0 0 0 0 0,0 0-1 0 0,0 0 1 0 0,0-1 0 0 0,0 0 0 0 0,0-1-1 0 0,0 1 1 0 0,0-1 0 0 0,0 0-1 0 0,0 0 1 0 0,0-1 0 0 0,1 0 0 0 0,-1 0-1 0 0,0 0 1 0 0,1-1 0 0 0,-10-5 0 0 0,-7-21-4741 0 0,14 9 302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2:33.477"/>
    </inkml:context>
    <inkml:brush xml:id="br0">
      <inkml:brushProperty name="width" value="0.035" units="cm"/>
      <inkml:brushProperty name="height" value="0.035" units="cm"/>
      <inkml:brushProperty name="color" value="#FF0066"/>
    </inkml:brush>
  </inkml:definitions>
  <inkml:trace contextRef="#ctx0" brushRef="#br0">10 268 432 0 0,'-3'-11'848'0'0,"1"1"0"0"0,0-1 0 0 0,1 0 0 0 0,0-20 2578 0 0,5 33-3266 0 0,15 4 303 0 0,1-1 0 0 0,-1 0 0 0 0,1-2 0 0 0,0 0 0 0 0,0-1 0 0 0,31-1 0 0 0,130-17 788 0 0,-45 2-586 0 0,427-32 1766 0 0,-263 18-1130 0 0,-101 14-860 0 0,139-15-417 0 0,-310 26-542 0 0,0-1 0 0 0,0-1 0 0 0,-1-1 0 0 0,0-2 0 0 0,36-15 0 0 0,-62 23 414 0 0,-1 0-1 0 0,0-1 1 0 0,1 1-1 0 0,-1 0 1 0 0,0 0-1 0 0,1-1 1 0 0,-1 1-1 0 0,0 0 0 0 0,1-1 1 0 0,-1 1-1 0 0,0 0 1 0 0,0-1-1 0 0,1 1 1 0 0,-1 0-1 0 0,0-1 1 0 0,0 1-1 0 0,0 0 1 0 0,1-1-1 0 0,-1 1 1 0 0,0-1-1 0 0,0 1 1 0 0,0 0-1 0 0,0-1 1 0 0,0 1-1 0 0,0-1 0 0 0,0 1 1 0 0,0-1-1 0 0,0 1 1 0 0,0 0-1 0 0,0-1 1 0 0,0 1-1 0 0,0-1 1 0 0,0 1-1 0 0,-1-1 1 0 0,1 1-1 0 0,0 0 1 0 0,0-1-1 0 0,0 1 1 0 0,-1 0-1 0 0,1-1 0 0 0,0 1 1 0 0,0 0-1 0 0,-1-1 1 0 0,1 1-1 0 0,0 0 1 0 0,-1-1-1 0 0,1 1 1 0 0,0 0-1 0 0,-1 0 1 0 0,1-1-1 0 0,0 1 1 0 0,-1 0-1 0 0,1 0 1 0 0,-1 0-1 0 0,-6-6-2985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2:33.888"/>
    </inkml:context>
    <inkml:brush xml:id="br0">
      <inkml:brushProperty name="width" value="0.035" units="cm"/>
      <inkml:brushProperty name="height" value="0.035" units="cm"/>
      <inkml:brushProperty name="color" value="#FF0066"/>
    </inkml:brush>
  </inkml:definitions>
  <inkml:trace contextRef="#ctx0" brushRef="#br0">144 1 488 0 0,'0'0'23'0'0,"-1"0"-1"0"0,1 0 0 0 0,0 0 1 0 0,-1 1-1 0 0,1-1 1 0 0,-1 0-1 0 0,1 0 1 0 0,0 1-1 0 0,-1-1 1 0 0,1 0-1 0 0,0 1 0 0 0,0-1 1 0 0,-1 0-1 0 0,1 1 1 0 0,0-1-1 0 0,0 0 1 0 0,-1 1-1 0 0,1-1 0 0 0,0 1 1 0 0,0-1-1 0 0,0 0 1 0 0,0 1-1 0 0,0-1 1 0 0,-1 1-1 0 0,1-1 1 0 0,0 1-1 0 0,0-1 0 0 0,0 0 1 0 0,0 1-1 0 0,0-1 1 0 0,0 1-1 0 0,1-1 1 0 0,-1 1-1 0 0,0-1 1 0 0,0 0-1 0 0,0 1 0 0 0,0-1 1 0 0,0 1-1 0 0,1-1 1 0 0,-1 0-1 0 0,0 1 1 0 0,0-1-1 0 0,1 1 1 0 0,-1-1-1 0 0,0 0 0 0 0,1 0 1 0 0,-1 1-1 0 0,0-1 1 0 0,1 0-1 0 0,-1 1 1 0 0,0-1-1 0 0,1 0 0 0 0,-1 0 1 0 0,0 0-1 0 0,1 1 1 0 0,-1-1-1 0 0,1 0 1 0 0,-1 0-1 0 0,1 0 1 0 0,-1 0-1 0 0,0 0 0 0 0,1 0 1 0 0,-1 0-1 0 0,1 0 1 0 0,32 10 1065 0 0,73-13 2367 0 0,-60 0-2555 0 0,0 2 0 0 0,65 7 0 0 0,-60-1-649 0 0,-35-4-155 0 0,1 0-1 0 0,-1 1 0 0 0,0 1 0 0 0,0 0 0 0 0,0 1 1 0 0,0 1-1 0 0,0 0 0 0 0,15 8 0 0 0,-30-12-73 0 0,0-1-1 0 0,0 1 0 0 0,0-1 1 0 0,-1 1-1 0 0,1 0 1 0 0,0-1-1 0 0,0 1 0 0 0,0 0 1 0 0,-1-1-1 0 0,1 1 0 0 0,0 0 1 0 0,-1 0-1 0 0,1 0 1 0 0,-1 0-1 0 0,1 0 0 0 0,-1 0 1 0 0,0-1-1 0 0,1 1 1 0 0,-1 0-1 0 0,0 0 0 0 0,1 0 1 0 0,-1 0-1 0 0,0 0 1 0 0,0 0-1 0 0,0 1 0 0 0,0-1 1 0 0,0 0-1 0 0,0 0 0 0 0,0 0 1 0 0,0 0-1 0 0,-1 1 1 0 0,0 1 3 0 0,-1 0 0 0 0,0 0 0 0 0,1 0 0 0 0,-1-1 0 0 0,0 1 0 0 0,-1 0 0 0 0,1-1 0 0 0,0 0 0 0 0,-1 1 0 0 0,-2 1 0 0 0,-11 8 25 0 0,-1-1 1 0 0,-26 13 0 0 0,39-21-17 0 0,-90 40 259 0 0,-2-3 1 0 0,-156 41 0 0 0,149-50-72 0 0,100-30-226 0 0,-4 1-19 0 0,-1 1 0 0 0,1-1 0 0 0,-1 2-1 0 0,1-1 1 0 0,-10 7 0 0 0,11-4-402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00.607"/>
    </inkml:context>
    <inkml:brush xml:id="br0">
      <inkml:brushProperty name="width" value="0.035" units="cm"/>
      <inkml:brushProperty name="height" value="0.035" units="cm"/>
      <inkml:brushProperty name="color" value="#FF0066"/>
    </inkml:brush>
  </inkml:definitions>
  <inkml:trace contextRef="#ctx0" brushRef="#br0">794 116 776 0 0,'-7'-7'-21'0'0,"1"1"-1"0"0,-1-1 1 0 0,1 0-1 0 0,1 0 1 0 0,-9-15 0 0 0,9 15 60 0 0,1 0 1 0 0,-1 0 0 0 0,-1 0 0 0 0,1 1 0 0 0,-1 0 0 0 0,-13-12 0 0 0,17 18 64 0 0,-1 0 1 0 0,1-1-1 0 0,0 1 1 0 0,-1 0 0 0 0,1 0-1 0 0,-1 0 1 0 0,1 0-1 0 0,0 1 1 0 0,-1-1-1 0 0,1 1 1 0 0,-1-1-1 0 0,1 1 1 0 0,0 0-1 0 0,0 0 1 0 0,0 0-1 0 0,-1 0 1 0 0,-2 3-1 0 0,-38 23 961 0 0,36-18-629 0 0,0-1 1 0 0,0 2 0 0 0,1-1-1 0 0,0 1 1 0 0,0 0-1 0 0,1 0 1 0 0,1 1-1 0 0,0-1 1 0 0,-4 17-1 0 0,-14 28 557 0 0,-12 13-263 0 0,16-37-541 0 0,2 1-1 0 0,2 1 1 0 0,1 0-1 0 0,-10 38 1 0 0,23-70-173 0 0,-1 1 1 0 0,1-1-1 0 0,0 0 1 0 0,-1 0-1 0 0,1 0 1 0 0,0 0 0 0 0,0 0-1 0 0,0 0 1 0 0,0 0-1 0 0,0 1 1 0 0,0-1-1 0 0,0 0 1 0 0,0 0 0 0 0,1 0-1 0 0,-1 0 1 0 0,0 0-1 0 0,1 0 1 0 0,-1 0-1 0 0,1 0 1 0 0,-1 0-1 0 0,1 0 1 0 0,-1 0 0 0 0,1 0-1 0 0,0 0 1 0 0,0 0-1 0 0,0 1 1 0 0,1-2 2 0 0,-1 1-1 0 0,1 0 1 0 0,0-1-1 0 0,-1 0 1 0 0,1 1 0 0 0,-1-1-1 0 0,1 0 1 0 0,0 0 0 0 0,0 1-1 0 0,-1-2 1 0 0,1 1 0 0 0,0 0-1 0 0,-1 0 1 0 0,1 0 0 0 0,2-1-1 0 0,6-2 2 0 0,0-1-1 0 0,-1 1 1 0 0,1-1-1 0 0,14-10 1 0 0,30-23-83 0 0,-2-2 1 0 0,-2-2 0 0 0,55-60 0 0 0,-105 101 246 0 0,-24 25 1321 0 0,-33 60-1223 0 0,-63 124-1 0 0,54-89-196 0 0,44-83 44 0 0,3-5 351 0 0,-18 38 1 0 0,33-62-409 0 0,1 0 0 0 0,0 0 0 0 0,0 1-1 0 0,1-1 1 0 0,0 1 0 0 0,1 0 0 0 0,-1-1 0 0 0,2 1 0 0 0,-1 0-1 0 0,2 12 1 0 0,-1-20-51 0 0,0 1 0 0 0,0-1-1 0 0,0 1 1 0 0,1-1-1 0 0,-1 0 1 0 0,1 1-1 0 0,-1-1 1 0 0,1 1 0 0 0,-1-1-1 0 0,1 0 1 0 0,-1 0-1 0 0,1 1 1 0 0,0-1-1 0 0,0 0 1 0 0,0 0 0 0 0,0 0-1 0 0,0 0 1 0 0,0 0-1 0 0,0 0 1 0 0,0 0-1 0 0,0 0 1 0 0,1 0 0 0 0,-1 0-1 0 0,0-1 1 0 0,0 1-1 0 0,1-1 1 0 0,1 1-1 0 0,0 0-42 0 0,0-1-1 0 0,1 0 0 0 0,-1 0 0 0 0,0 0 1 0 0,0 0-1 0 0,1 0 0 0 0,-1-1 1 0 0,0 0-1 0 0,0 0 0 0 0,1 0 0 0 0,3-2 1 0 0,8-3-249 0 0,-1-2 1 0 0,0 1 0 0 0,24-20 0 0 0,44-47-637 0 0,7-5 319 0 0,-96 88 656 0 0,0 1 0 0 0,1 0 0 0 0,0 0 1 0 0,0 0-1 0 0,-6 18 0 0 0,-4 6 139 0 0,-245 495 1443 0 0,239-487-1532 0 0,-42 86 501 0 0,59-115-405 0 0,0 1-1 0 0,1-1 0 0 0,0 1 0 0 0,1 0 0 0 0,1 0 1 0 0,0 0-1 0 0,0 24 0 0 0,2-36-189 0 0,0 0-1 0 0,0 0 1 0 0,1 0-1 0 0,-1 0 1 0 0,0-1 0 0 0,0 1-1 0 0,1 0 1 0 0,0 0 0 0 0,-1 0-1 0 0,1-1 1 0 0,0 1-1 0 0,0 0 1 0 0,-1-1 0 0 0,1 1-1 0 0,1-1 1 0 0,-1 1 0 0 0,0-1-1 0 0,0 1 1 0 0,0-1 0 0 0,1 0-1 0 0,-1 0 1 0 0,1 1-1 0 0,-1-1 1 0 0,4 1 0 0 0,-2-1-42 0 0,1 0 0 0 0,-1 0 1 0 0,1 0-1 0 0,-1-1 0 0 0,1 1 1 0 0,-1-1-1 0 0,1 0 0 0 0,-1 0 1 0 0,1 0-1 0 0,0-1 0 0 0,-1 1 1 0 0,5-2-1 0 0,4-1-127 0 0,0-1-1 0 0,0-1 1 0 0,0 0 0 0 0,-1 0-1 0 0,1-1 1 0 0,12-9 0 0 0,5-9-57 0 0,0-2 0 0 0,-2-1 0 0 0,28-36 0 0 0,-28 31 142 0 0,-35 48 236 0 0,0 1 0 0 0,2-1 0 0 0,-10 33 0 0 0,-7 20 192 0 0,-61 123-73 0 0,42-101-81 0 0,-54 166 0 0 0,95-253-178 0 0,0 1 0 0 0,0-1 0 0 0,0 0 0 0 0,0 1 1 0 0,1-1-1 0 0,-1 1 0 0 0,1 0 0 0 0,0-1 0 0 0,1 1 1 0 0,-1-1-1 0 0,1 1 0 0 0,0-1 0 0 0,0 0 0 0 0,2 6 1 0 0,-2-8-29 0 0,1 0 0 0 0,-1 0 1 0 0,1-1-1 0 0,-1 1 1 0 0,1 0-1 0 0,0-1 1 0 0,-1 0-1 0 0,1 1 1 0 0,0-1-1 0 0,0 0 0 0 0,0 0 1 0 0,0 0-1 0 0,0 0 1 0 0,0 0-1 0 0,0 0 1 0 0,1-1-1 0 0,-1 1 1 0 0,0-1-1 0 0,0 1 0 0 0,1-1 1 0 0,-1 0-1 0 0,0 0 1 0 0,0 0-1 0 0,1 0 1 0 0,-1 0-1 0 0,0-1 0 0 0,0 1 1 0 0,1-1-1 0 0,2-1 1 0 0,8-2-60 0 0,-1 0 1 0 0,-1-1-1 0 0,1-1 1 0 0,-1 0-1 0 0,0 0 0 0 0,0-1 1 0 0,0-1-1 0 0,-1 0 1 0 0,0 0-1 0 0,-1-1 1 0 0,15-17-1 0 0,-9 10 93 0 0,0 2 0 0 0,0 0 0 0 0,23-15 0 0 0,-38 29-43 0 0,0 0 0 0 0,0 0 1 0 0,1 0-1 0 0,-1 0 0 0 0,0 0 0 0 0,0 0 0 0 0,0 0 1 0 0,0 0-1 0 0,0 0 0 0 0,1 0 0 0 0,-1 0 0 0 0,0 0 1 0 0,0 0-1 0 0,0 0 0 0 0,0 0 0 0 0,0 0 1 0 0,1 0-1 0 0,-1 0 0 0 0,0 0 0 0 0,0 1 0 0 0,0-1 1 0 0,0 0-1 0 0,0 0 0 0 0,0 0 0 0 0,1 0 0 0 0,-1 0 1 0 0,0 0-1 0 0,0 0 0 0 0,0 0 0 0 0,0 1 0 0 0,0-1 1 0 0,0 0-1 0 0,0 0 0 0 0,0 0 0 0 0,0 0 0 0 0,0 0 1 0 0,1 0-1 0 0,-1 1 0 0 0,0-1 0 0 0,0 0 0 0 0,0 0 1 0 0,0 0-1 0 0,0 0 0 0 0,0 0 0 0 0,0 1 1 0 0,0-1-1 0 0,0 0 0 0 0,0 0 0 0 0,0 0 0 0 0,0 0 1 0 0,0 0-1 0 0,0 1 0 0 0,-1-1 0 0 0,1 0 0 0 0,0 0 1 0 0,0 0-1 0 0,0 0 0 0 0,0 0 0 0 0,0 0 0 0 0,0 1 1 0 0,0-1-1 0 0,0 0 0 0 0,-5 20 32 0 0,-8 21-119 0 0,-89 177 103 0 0,11-29-139 0 0,87-182 170 0 0,1 1 0 0 0,1 0-1 0 0,0-1 1 0 0,0 1 0 0 0,0 0 0 0 0,1 0-1 0 0,0 0 1 0 0,0 11 0 0 0,1-16-35 0 0,1-1 1 0 0,-1 0-1 0 0,1 0 1 0 0,-1 1-1 0 0,1-1 1 0 0,0 0-1 0 0,-1 0 0 0 0,1 0 1 0 0,0 0-1 0 0,0 0 1 0 0,1 0-1 0 0,-1 0 0 0 0,0 0 1 0 0,1 0-1 0 0,-1 0 1 0 0,1-1-1 0 0,0 1 1 0 0,-1-1-1 0 0,1 1 0 0 0,0-1 1 0 0,0 0-1 0 0,0 1 1 0 0,0-1-1 0 0,0 0 0 0 0,0 0 1 0 0,0-1-1 0 0,0 1 1 0 0,1 0-1 0 0,-1-1 0 0 0,0 1 1 0 0,0-1-1 0 0,1 0 1 0 0,2 1-1 0 0,9-1-30 0 0,-1 0-1 0 0,1 0 1 0 0,-1-1-1 0 0,1-1 1 0 0,-1 0 0 0 0,0-1-1 0 0,1 0 1 0 0,-1-1-1 0 0,-1-1 1 0 0,18-8 0 0 0,16-10-170 0 0,62-44 0 0 0,-4 3 36 0 0,-94 58 124 0 0,-7 4 39 0 0,-1 0-1 0 0,1 1 0 0 0,-1-1 1 0 0,1 0-1 0 0,0 1 1 0 0,0 0-1 0 0,0 0 0 0 0,0 0 1 0 0,0 0-1 0 0,0 0 0 0 0,0 0 1 0 0,0 1-1 0 0,5-1 1 0 0,-9 5-56 0 0,-1 0 0 0 0,1 0 0 0 0,-1 0 0 0 0,0-1 1 0 0,0 1-1 0 0,0-1 0 0 0,0 1 0 0 0,-5 4 0 0 0,7-8 44 0 0,-398 502 304 0 0,125-166-112 0 0,263-323-166 0 0,-5 5 64 0 0,1 1 1 0 0,-13 23-1 0 0,25-38-53 0 0,0 0-1 0 0,0 0 1 0 0,0 0 0 0 0,0 0-1 0 0,0 0 1 0 0,1 0 0 0 0,0 1-1 0 0,0-1 1 0 0,0 0 0 0 0,1 1 0 0 0,-1-1-1 0 0,1 1 1 0 0,0-1 0 0 0,0 1-1 0 0,1-1 1 0 0,-1 1 0 0 0,3 8 0 0 0,-1-11-94 0 0,-1 1 0 0 0,1-1 0 0 0,0 0 0 0 0,0 1 0 0 0,1-1 0 0 0,-1 0 0 0 0,0 0 1 0 0,1 0-1 0 0,-1-1 0 0 0,1 1 0 0 0,-1 0 0 0 0,1-1 0 0 0,0 0 0 0 0,0 0 0 0 0,-1 0 1 0 0,1 0-1 0 0,0 0 0 0 0,0 0 0 0 0,0-1 0 0 0,0 1 0 0 0,0-1 0 0 0,0 0 0 0 0,1 0 1 0 0,-1 0-1 0 0,0 0 0 0 0,4-2 0 0 0,9 1 111 0 0,1-2 1 0 0,0 0-1 0 0,19-6 0 0 0,-28 7 40 0 0,0-1-137 0 0,0 1 0 0 0,0 0 0 0 0,0 0 0 0 0,0 1 0 0 0,16-1 0 0 0,-23 2 61 0 0,1 1-1 0 0,0-1 1 0 0,0 0-1 0 0,0 1 1 0 0,-1-1-1 0 0,1 1 1 0 0,0-1-1 0 0,0 1 1 0 0,-1 0-1 0 0,1 0 0 0 0,-1 0 1 0 0,1 0-1 0 0,-1 0 1 0 0,1 0-1 0 0,-1 0 1 0 0,1 0-1 0 0,-1 1 1 0 0,0-1-1 0 0,0 1 0 0 0,0-1 1 0 0,0 1-1 0 0,0-1 1 0 0,0 1-1 0 0,0-1 1 0 0,0 1-1 0 0,-1 0 1 0 0,1 0-1 0 0,-1-1 1 0 0,1 1-1 0 0,-1 0 0 0 0,1 0 1 0 0,-1 2-1 0 0,1 14-147 0 0,-2 0 0 0 0,0 0 0 0 0,0 0 0 0 0,-2 0 0 0 0,0 0 0 0 0,-1 0 0 0 0,-12 32 0 0 0,8-24 44 0 0,-61 173-418 0 0,-118 239 0 0 0,83-208 168 0 0,99-219 412 0 0,-27 72 630 0 0,30-76-535 0 0,0 0 0 0 0,1 0 0 0 0,-1 1-1 0 0,2-1 1 0 0,-1 1 0 0 0,1-1 0 0 0,0 1 0 0 0,0-1 0 0 0,2 9-1 0 0,-2-15-166 0 0,0 0 0 0 0,0-1-1 0 0,0 1 1 0 0,0-1 0 0 0,1 1-1 0 0,-1 0 1 0 0,0-1 0 0 0,0 1-1 0 0,1-1 1 0 0,-1 1 0 0 0,0-1 0 0 0,1 1-1 0 0,-1-1 1 0 0,0 1 0 0 0,1-1-1 0 0,-1 1 1 0 0,1-1 0 0 0,-1 1-1 0 0,1-1 1 0 0,-1 0 0 0 0,1 1-1 0 0,-1-1 1 0 0,1 0 0 0 0,-1 1-1 0 0,1-1 1 0 0,-1 0 0 0 0,1 0-1 0 0,0 0 1 0 0,-1 1 0 0 0,1-1 0 0 0,-1 0-1 0 0,1 0 1 0 0,0 0 0 0 0,0 0-1 0 0,24-10-638 0 0,16-26-988 0 0,-22 13 823 0 0,-2-1 0 0 0,-1-1-1 0 0,-1-1 1 0 0,13-32 0 0 0,0-3-3795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4.642"/>
    </inkml:context>
    <inkml:brush xml:id="br0">
      <inkml:brushProperty name="width" value="0.035" units="cm"/>
      <inkml:brushProperty name="height" value="0.035" units="cm"/>
      <inkml:brushProperty name="color" value="#FF0066"/>
    </inkml:brush>
  </inkml:definitions>
  <inkml:trace contextRef="#ctx0" brushRef="#br0">14 0 6593 0 0,'-2'2'119'0'0,"1"-1"0"0"0,0 1 0 0 0,-1 0 0 0 0,1 0 0 0 0,0-1 0 0 0,0 1 0 0 0,0 0 0 0 0,1 0 0 0 0,-1 0-1 0 0,0 0 1 0 0,1 0 0 0 0,-1 0 0 0 0,1 0 0 0 0,-1 0 0 0 0,1 1 0 0 0,0-1 0 0 0,0 0 0 0 0,0 0 0 0 0,0 0 0 0 0,1 0-1 0 0,0 4 1 0 0,0-2 191 0 0,1 0-1 0 0,0-1 1 0 0,-1 1-1 0 0,1-1 0 0 0,1 0 1 0 0,-1 0-1 0 0,0 1 0 0 0,1-1 1 0 0,0-1-1 0 0,-1 1 1 0 0,6 3-1 0 0,-2-1-23 0 0,0 0 0 0 0,0-1 0 0 0,1 0 0 0 0,0 0 0 0 0,-1-1 0 0 0,1 0 0 0 0,1 0 0 0 0,-1-1 0 0 0,0 0 0 0 0,1 0 0 0 0,-1 0 0 0 0,12 0 0 0 0,-2-3-611 0 0,1-1 1 0 0,-1 0 0 0 0,0-2-1 0 0,23-7 1 0 0,-25 6-850 0 0,0-1-1 0 0,-1 0 1 0 0,1-1 0 0 0,-2-1 0 0 0,15-9-1 0 0,-13 5-2004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01.966"/>
    </inkml:context>
    <inkml:brush xml:id="br0">
      <inkml:brushProperty name="width" value="0.035" units="cm"/>
      <inkml:brushProperty name="height" value="0.035" units="cm"/>
      <inkml:brushProperty name="color" value="#FF0066"/>
    </inkml:brush>
  </inkml:definitions>
  <inkml:trace contextRef="#ctx0" brushRef="#br0">501 1 9362 0 0,'-6'6'493'0'0,"1"0"0"0"0,-1 0 0 0 0,0-1 0 0 0,0 0 1 0 0,-1 0-1 0 0,-8 5 0 0 0,-32 26 1256 0 0,-24 39-760 0 0,3 2 0 0 0,-86 130 0 0 0,148-199-951 0 0,-9 12 108 0 0,1 1 0 0 0,0 0-1 0 0,2 1 1 0 0,0 0 0 0 0,2 1-1 0 0,-14 43 1 0 0,23-63-141 0 0,0 0 0 0 0,1 0 0 0 0,0-1 0 0 0,-1 1 1 0 0,1 0-1 0 0,0 0 0 0 0,0 0 0 0 0,1 0 0 0 0,-1 0 0 0 0,0 0 0 0 0,1 0 0 0 0,0 0 0 0 0,0 0 1 0 0,0-1-1 0 0,0 1 0 0 0,0 0 0 0 0,0-1 0 0 0,1 1 0 0 0,-1-1 0 0 0,1 1 0 0 0,0-1 0 0 0,0 1 0 0 0,0-1 1 0 0,0 0-1 0 0,0 0 0 0 0,0 0 0 0 0,1-1 0 0 0,-1 1 0 0 0,1 0 0 0 0,-1-1 0 0 0,1 1 0 0 0,-1-1 1 0 0,1 0-1 0 0,0 0 0 0 0,0 0 0 0 0,0 0 0 0 0,-1-1 0 0 0,1 1 0 0 0,0-1 0 0 0,4 1 0 0 0,7 0-23 0 0,0 0 0 0 0,0-1-1 0 0,-1-1 1 0 0,1 0 0 0 0,0-1-1 0 0,-1 0 1 0 0,21-6 0 0 0,2-5-128 0 0,-1 0 0 0 0,0-3 0 0 0,53-31 0 0 0,89-72-236 0 0,-116 75-266 0 0,2 2 0 0 0,93-46 0 0 0,-171 101 921 0 0,1 1 0 0 0,1 1 0 0 0,-15 19 0 0 0,10-13-110 0 0,-446 562 423 0 0,438-550-311 0 0,2 1-1 0 0,2 2 0 0 0,1 0 1 0 0,1 1-1 0 0,-21 59 0 0 0,39-90-262 0 0,0-1-1 0 0,1 1 1 0 0,0 0-1 0 0,0 0 1 0 0,0 0-1 0 0,1-1 1 0 0,0 1 0 0 0,0 0-1 0 0,1 0 1 0 0,-1 0-1 0 0,1 0 1 0 0,0-1-1 0 0,1 1 1 0 0,-1 0-1 0 0,1-1 1 0 0,1 1 0 0 0,2 5-1 0 0,-2-6-38 0 0,0-2 1 0 0,0 1-1 0 0,1 0 0 0 0,-1-1 1 0 0,1 1-1 0 0,0-1 0 0 0,-1 0 1 0 0,1 0-1 0 0,1 0 0 0 0,-1-1 1 0 0,0 0-1 0 0,1 0 0 0 0,-1 0 1 0 0,1 0-1 0 0,0 0 0 0 0,0-1 1 0 0,-1 0-1 0 0,1 0 0 0 0,0-1 1 0 0,9 1-1 0 0,11-1-80 0 0,-1-2 0 0 0,1 0 1 0 0,0-2-1 0 0,-1 0 0 0 0,0-2 0 0 0,25-9 0 0 0,-18 5-44 0 0,1 2 1 0 0,49-6-1 0 0,-79 13 129 0 0,-1 1 1 0 0,1-1-1 0 0,-1 1 1 0 0,1 0-1 0 0,-1 0 1 0 0,1 0-1 0 0,0 0 1 0 0,-1 0-1 0 0,1 0 1 0 0,-1 0 0 0 0,1 0-1 0 0,0 1 1 0 0,-1-1-1 0 0,1 1 1 0 0,-1-1-1 0 0,1 1 1 0 0,-1-1-1 0 0,1 1 1 0 0,-1 0-1 0 0,0 0 1 0 0,1 0-1 0 0,-1 0 1 0 0,0 0-1 0 0,0 0 1 0 0,1 0-1 0 0,-1 0 1 0 0,0 0-1 0 0,0 0 1 0 0,0 1-1 0 0,-1-1 1 0 0,2 3-1 0 0,-1 0 2 0 0,0 1-1 0 0,-1 0 1 0 0,0 0-1 0 0,0-1 0 0 0,0 1 1 0 0,-1 0-1 0 0,0 0 0 0 0,1-1 1 0 0,-4 10-1 0 0,-28 88 282 0 0,-57 126 0 0 0,56-150-158 0 0,2 0 1 0 0,4 2-1 0 0,-23 115 0 0 0,44-167 20 0 0,2 0 0 0 0,2 1 0 0 0,0-1 0 0 0,4 42 0 0 0,-2-62-157 0 0,2 0 1 0 0,-1-1-1 0 0,1 1 1 0 0,0 0-1 0 0,0-1 1 0 0,1 1-1 0 0,0-1 1 0 0,1 0-1 0 0,-1 0 1 0 0,2 0-1 0 0,-1 0 1 0 0,1-1-1 0 0,-1 1 0 0 0,2-1 1 0 0,-1 0-1 0 0,1-1 1 0 0,0 0-1 0 0,0 1 1 0 0,0-2-1 0 0,12 8 1 0 0,4-2-283 0 0,-1-2 0 0 0,1 0 0 0 0,0-1 0 0 0,1-1 1 0 0,0-1-1 0 0,36 3 0 0 0,1 1-851 0 0,-58-9 1091 0 0,0 0 0 0 0,0 0 0 0 0,0 1 1 0 0,0-1-1 0 0,0 1 0 0 0,0 0 0 0 0,0 0 1 0 0,-1-1-1 0 0,1 1 0 0 0,0 0 0 0 0,0 1 1 0 0,-1-1-1 0 0,1 0 0 0 0,3 3 0 0 0,-5-3 59 0 0,1 0 0 0 0,-1 0 0 0 0,1 0 0 0 0,-1 0 0 0 0,0 0-1 0 0,1 0 1 0 0,-1 0 0 0 0,0 0 0 0 0,1 0 0 0 0,-1 0 0 0 0,0 1 0 0 0,0-1-1 0 0,0 0 1 0 0,0 0 0 0 0,0 0 0 0 0,0 0 0 0 0,-1 0 0 0 0,1 0 0 0 0,0 0-1 0 0,-1 2 1 0 0,-3 4 40 0 0,1 1 0 0 0,-2-1-1 0 0,1 1 1 0 0,-1-1 0 0 0,-11 12 0 0 0,4-5-102 0 0,-48 64 278 0 0,-410 573 2420 0 0,458-633-2309 0 0,1 1 0 0 0,1 0 0 0 0,1 0 0 0 0,0 1 0 0 0,-7 27 0 0 0,15-43-274 0 0,-1 1 0 0 0,2-1-1 0 0,-1 1 1 0 0,0-1-1 0 0,1 1 1 0 0,0-1 0 0 0,0 1-1 0 0,0-1 1 0 0,1 1-1 0 0,-1-1 1 0 0,1 1-1 0 0,0-1 1 0 0,1 0 0 0 0,-1 1-1 0 0,1-1 1 0 0,-1 0-1 0 0,1 0 1 0 0,1 0-1 0 0,-1 0 1 0 0,0 0 0 0 0,1-1-1 0 0,0 1 1 0 0,0-1-1 0 0,0 1 1 0 0,0-1 0 0 0,1 0-1 0 0,-1 0 1 0 0,1-1-1 0 0,0 1 1 0 0,0-1-1 0 0,5 3 1 0 0,9 5-185 0 0,-1-2-44 0 0,-1 0 0 0 0,0 2-1 0 0,23 18 1 0 0,-35-24 115 0 0,1 0 0 0 0,-2 0 0 0 0,1 0 0 0 0,0 0-1 0 0,-1 1 1 0 0,0 0 0 0 0,0 0 0 0 0,0-1 0 0 0,0 2 0 0 0,-1-1 0 0 0,0 0 0 0 0,0 0 0 0 0,-1 1-1 0 0,1-1 1 0 0,-1 1 0 0 0,0 6 0 0 0,1 32-463 0 0,-3 0-1 0 0,-1 0 1 0 0,-9 45-1 0 0,-3 46-1559 0 0,12-85-2336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0.325"/>
    </inkml:context>
    <inkml:brush xml:id="br0">
      <inkml:brushProperty name="width" value="0.035" units="cm"/>
      <inkml:brushProperty name="height" value="0.035" units="cm"/>
      <inkml:brushProperty name="color" value="#FF0066"/>
    </inkml:brush>
  </inkml:definitions>
  <inkml:trace contextRef="#ctx0" brushRef="#br0">454 726 1152 0 0,'0'-1'145'0'0,"0"-1"-1"0"0,0 1 1 0 0,1-1 0 0 0,-1 0-1 0 0,0 1 1 0 0,0-1-1 0 0,-1 1 1 0 0,1-1 0 0 0,0 1-1 0 0,0-1 1 0 0,-1 1-1 0 0,1-1 1 0 0,-1 1 0 0 0,1 0-1 0 0,-1-1 1 0 0,0 1-1 0 0,1 0 1 0 0,-1-1 0 0 0,0 1-1 0 0,0 0 1 0 0,0 0-1 0 0,0-1 1 0 0,0 1 0 0 0,0 0-1 0 0,0 0 1 0 0,-1 0-1 0 0,1 1 1 0 0,0-1 0 0 0,0 0-1 0 0,-1 0 1 0 0,1 1-1 0 0,-3-2 1 0 0,2 2 143 0 0,-1 0 1 0 0,1 1-1 0 0,0-1 0 0 0,-1 1 0 0 0,1-1 1 0 0,0 1-1 0 0,-1 0 0 0 0,1 0 0 0 0,0 0 1 0 0,0 0-1 0 0,0 0 0 0 0,0 0 0 0 0,0 0 1 0 0,0 1-1 0 0,0-1 0 0 0,0 1 0 0 0,0 0 1 0 0,1-1-1 0 0,-3 5 0 0 0,2-4-60 0 0,0 0 0 0 0,0 0 0 0 0,0 0 0 0 0,0 1 0 0 0,1-1 0 0 0,-1 1 0 0 0,1-1 0 0 0,-1 1 0 0 0,1-1 0 0 0,0 1 0 0 0,0 0 0 0 0,1 0 0 0 0,-2 4 0 0 0,2-6-128 0 0,1 0 0 0 0,-1 0 0 0 0,1 0-1 0 0,0 1 1 0 0,-1-1 0 0 0,1 0-1 0 0,0 0 1 0 0,-1 0 0 0 0,1 0 0 0 0,0 0-1 0 0,0 0 1 0 0,0-1 0 0 0,0 1-1 0 0,0 0 1 0 0,0 0 0 0 0,0-1 0 0 0,0 1-1 0 0,0 0 1 0 0,1-1 0 0 0,-1 1-1 0 0,0-1 1 0 0,0 0 0 0 0,0 1-1 0 0,1-1 1 0 0,-1 0 0 0 0,0 0 0 0 0,0 0-1 0 0,1 0 1 0 0,-1 0 0 0 0,0 0-1 0 0,0 0 1 0 0,3 0 0 0 0,65 1 565 0 0,94-9 0 0 0,-14-1-59 0 0,-31 4-531 0 0,207-38-1 0 0,113-54 217 0 0,96-17-83 0 0,-477 105-199 0 0,789-139 299 0 0,-176 32-124 0 0,-398 90 244 0 0,363 12 0 0 0,-333 27-415 0 0,186 0-14 0 0,147-5 65 0 0,-537-8-32 0 0,208-5 303 0 0,-246 1-275 0 0,0-3 0 0 0,-1-3 1 0 0,61-18-1 0 0,-107 24-27 0 0,0-1 0 0 0,-1-1 1 0 0,0 0-1 0 0,0 0 0 0 0,0-2 0 0 0,12-8 0 0 0,-1 0 7 0 0,3-1-59 0 0,1 2 1 0 0,0 1-1 0 0,1 1 0 0 0,1 2 1 0 0,32-10-1 0 0,-60 21 20 0 0,1 0-1 0 0,-1 0 1 0 0,0 0 0 0 0,1-1 0 0 0,-1 1 0 0 0,0 1-1 0 0,0-1 1 0 0,1 0 0 0 0,-1 0 0 0 0,0 0 0 0 0,1 1-1 0 0,-1-1 1 0 0,0 1 0 0 0,0-1 0 0 0,0 1 0 0 0,1-1-1 0 0,-1 1 1 0 0,0 0 0 0 0,0-1 0 0 0,0 1 0 0 0,0 0-1 0 0,1 1 1 0 0,19 31 40 0 0,0 44 27 0 0,-19-72-67 0 0,15 92 11 0 0,-4 0 0 0 0,0 182 0 0 0,-38 194 24 0 0,22-403-126 0 0,2 0 1 0 0,3-1-1 0 0,4 1 0 0 0,18 88 1 0 0,-21-142 95 0 0,-1-1 0 0 0,0 1 0 0 0,-1 0 0 0 0,-1 0 0 0 0,-1-1 0 0 0,0 1 0 0 0,0 0 0 0 0,-2-1 0 0 0,-7 26 0 0 0,8-35 35 0 0,0 0 1 0 0,-1 0-1 0 0,1 0 1 0 0,-1 0-1 0 0,-1-1 1 0 0,1 0-1 0 0,-1 1 1 0 0,0-1-1 0 0,0 0 1 0 0,0-1-1 0 0,-1 1 1 0 0,0-1-1 0 0,0 0 1 0 0,0 0-1 0 0,0 0 1 0 0,0-1-1 0 0,-1 0 1 0 0,0 0-1 0 0,1 0 1 0 0,-1-1-1 0 0,0 1 1 0 0,-1-1-1 0 0,1-1 1 0 0,0 1-1 0 0,0-1 1 0 0,-10 0-1 0 0,0-2-9 0 0,1 0-1 0 0,-1-1 1 0 0,0-1-1 0 0,1 0 1 0 0,0-1-1 0 0,0-1 1 0 0,-23-10-1 0 0,-34-10-143 0 0,34 18 93 0 0,-1 0 0 0 0,0 3 0 0 0,-1 1 0 0 0,1 2 0 0 0,-46 5 0 0 0,-199 33-201 0 0,205-24 106 0 0,-427 38-204 0 0,-3-34 223 0 0,162-8 681 0 0,-215-13 751 0 0,99-3-1220 0 0,-441 95-504 0 0,623-59 767 0 0,-471-13 0 0 0,340-12-380 0 0,298 4 0 0 0,-182 35 0 0 0,278-39 1 0 0,-163 34 9 0 0,-194 69-1 0 0,335-93 5 0 0,0-2 0 0 0,-70 13-1 0 0,88-23-24 0 0,0 0 0 0 0,1-1 0 0 0,-1-1 0 0 0,0-1 0 0 0,0-1 0 0 0,-42-9 0 0 0,46 11-14 0 0,16 0-23 0 0,0 1 0 0 0,1-1 0 0 0,-1 0 0 0 0,1 0 0 0 0,-1 0 0 0 0,0 0 0 0 0,1 0 0 0 0,-1 0 0 0 0,0 0 0 0 0,1 0 0 0 0,-1-1 1 0 0,1 1-1 0 0,-1 0 0 0 0,1-1 0 0 0,-1 0 0 0 0,1 1 0 0 0,-1-1 0 0 0,1 0 0 0 0,-1 0 0 0 0,1 0 0 0 0,0 0 0 0 0,-1 0 0 0 0,1 0 0 0 0,0 0 0 0 0,0 0 0 0 0,-2-3 0 0 0,-6-8 91 0 0,1 0-1 0 0,0-1 1 0 0,0 0-1 0 0,2 0 1 0 0,0-1-1 0 0,0 0 1 0 0,1 0 0 0 0,1 0-1 0 0,0-1 1 0 0,1 1-1 0 0,1-1 1 0 0,0 0-1 0 0,1 0 1 0 0,0 0-1 0 0,1 1 1 0 0,1-1-1 0 0,1 0 1 0 0,0 0-1 0 0,8-28 1 0 0,16-48-76 0 0,48-111 0 0 0,-43 128-148 0 0,-4 0-1 0 0,29-135 0 0 0,-40 94 125 0 0,-1-119-1 0 0,-11 157-198 0 0,-4 64 310 0 0,0 9-121 0 0,0-1 0 0 0,0 1 0 0 0,0 0 1 0 0,0-1-1 0 0,1 1 0 0 0,-1 0 0 0 0,1-1 0 0 0,1 1 0 0 0,-1 0 1 0 0,0 0-1 0 0,1 0 0 0 0,0 0 0 0 0,0 0 0 0 0,0 0 0 0 0,1 0 1 0 0,-1 1-1 0 0,4-5 0 0 0,0-2-435 0 0,8 15 500 0 0,1-1-1 0 0,0 0 0 0 0,0-1 1 0 0,0-1-1 0 0,0-1 0 0 0,20 0 0 0 0,103-7-95 0 0,-103 4 62 0 0,63-6 43 0 0,132-26 0 0 0,-195 27-609 0 0,-2-2 0 0 0,1-1-1 0 0,-1-2 1 0 0,-1-1 0 0 0,0-1 0 0 0,-1-2 0 0 0,42-28-1 0 0,-55 30-3758 0 0,-2-1-1302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1.892"/>
    </inkml:context>
    <inkml:brush xml:id="br0">
      <inkml:brushProperty name="width" value="0.035" units="cm"/>
      <inkml:brushProperty name="height" value="0.035" units="cm"/>
      <inkml:brushProperty name="color" value="#FF0066"/>
    </inkml:brush>
  </inkml:definitions>
  <inkml:trace contextRef="#ctx0" brushRef="#br0">40 196 7458 0 0,'3'4'8380'0'0,"0"6"-4211"0"0,6 52-3929 0 0,-7-17-225 0 0,-1-1 0 0 0,-2 1 0 0 0,-3 0 0 0 0,-1-1 0 0 0,-2 0 0 0 0,-2 0 0 0 0,-23 66 0 0 0,88-270 611 0 0,31-79-238 0 0,-75 214-356 0 0,0 0 0 0 0,2 1 0 0 0,1 0 0 0 0,0 1 0 0 0,2 1 0 0 0,36-38 0 0 0,-40 49-63 0 0,0 1 0 0 0,0 0 1 0 0,1 0-1 0 0,0 2 0 0 0,29-14 1 0 0,-34 19 2 0 0,-1-1 0 0 0,1 1 0 0 0,-1 1 1 0 0,1 0-1 0 0,0 0 0 0 0,0 0 1 0 0,0 1-1 0 0,0 1 0 0 0,0 0 1 0 0,0 0-1 0 0,0 0 0 0 0,12 3 1 0 0,-20-3 8 0 0,1 1 0 0 0,-1-1 0 0 0,0 0 0 0 0,1 1 0 0 0,-1-1 0 0 0,0 1 0 0 0,0-1 0 0 0,1 1 0 0 0,-1 0 0 0 0,0 0 0 0 0,0-1 0 0 0,0 1 0 0 0,0 0 0 0 0,0 0 0 0 0,0 0 0 0 0,0 0 0 0 0,0 0 0 0 0,0 0 0 0 0,0 1 0 0 0,0-1 0 0 0,-1 0 0 0 0,1 0 0 0 0,-1 1 1 0 0,1-1-1 0 0,0 2 0 0 0,-1 0-7 0 0,0-1 0 0 0,0 1 0 0 0,0 0 1 0 0,0 0-1 0 0,0 0 0 0 0,-1 0 1 0 0,1 0-1 0 0,-1-1 0 0 0,0 1 1 0 0,0 0-1 0 0,-2 4 0 0 0,-4 7 2 0 0,0 0-1 0 0,-2-1 1 0 0,-14 18-1 0 0,22-29 36 0 0,-142 163-74 0 0,98-115 254 0 0,179-96-1023 0 0,-115 44 737 0 0,0 0 0 0 0,0 1-1 0 0,-1 1 1 0 0,1 1 0 0 0,0 0 0 0 0,35 9-1 0 0,-41-8-122 0 0,-1 1 0 0 0,0 1 0 0 0,0 0 0 0 0,0 1 0 0 0,0 0-1 0 0,-1 1 1 0 0,0 0 0 0 0,0 1 0 0 0,0 0 0 0 0,-1 1 0 0 0,10 9-1 0 0,-18-15 137 0 0,-1-1 0 0 0,0 1 0 0 0,0-1 0 0 0,0 1 0 0 0,0-1 0 0 0,0 1 0 0 0,0-1-1 0 0,0 1 1 0 0,0 0 0 0 0,-1-1 0 0 0,1 1 0 0 0,-1 0 0 0 0,1 0 0 0 0,-1 0 0 0 0,0-1-1 0 0,0 1 1 0 0,0 0 0 0 0,0 0 0 0 0,0 0 0 0 0,0 0 0 0 0,-1 3 0 0 0,0-2 6 0 0,0 1 1 0 0,-1 0 0 0 0,1-1-1 0 0,-1 1 1 0 0,0 0 0 0 0,0-1-1 0 0,-1 0 1 0 0,1 0 0 0 0,-5 5 0 0 0,-4 3 22 0 0,-1 0 1 0 0,0-1 0 0 0,-27 16 0 0 0,5-6 585 0 0,-1-2 0 0 0,0-2 0 0 0,-68 22 0 0 0,80-31-303 0 0,-1-1 0 0 0,1-1-1 0 0,-1-1 1 0 0,-1-1 0 0 0,1-1 0 0 0,0-1-1 0 0,-31-3 1 0 0,47 1-373 0 0,1 0-1 0 0,-1 0 0 0 0,1-1 1 0 0,0 0-1 0 0,0 0 1 0 0,0-1-1 0 0,0 0 1 0 0,0 0-1 0 0,0-1 1 0 0,1 1-1 0 0,0-1 1 0 0,0-1-1 0 0,0 1 1 0 0,0-1-1 0 0,-7-8 1 0 0,0-5-5352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2.447"/>
    </inkml:context>
    <inkml:brush xml:id="br0">
      <inkml:brushProperty name="width" value="0.035" units="cm"/>
      <inkml:brushProperty name="height" value="0.035" units="cm"/>
      <inkml:brushProperty name="color" value="#FF0066"/>
    </inkml:brush>
  </inkml:definitions>
  <inkml:trace contextRef="#ctx0" brushRef="#br0">120 235 1152 0 0,'-19'-15'-851'0'0,"0"4"4910"0"0,19 11-3942 0 0,0 0 1 0 0,-1 0-1 0 0,1 0 0 0 0,0 0 1 0 0,0 0-1 0 0,-1 1 1 0 0,1-1-1 0 0,0 0 1 0 0,0 0-1 0 0,-1 0 1 0 0,1 0-1 0 0,0 0 0 0 0,0 0 1 0 0,-1 0-1 0 0,1 1 1 0 0,0-1-1 0 0,0 0 1 0 0,0 0-1 0 0,0 0 1 0 0,-1 0-1 0 0,1 1 0 0 0,0-1 1 0 0,0 0-1 0 0,0 0 1 0 0,0 0-1 0 0,0 1 1 0 0,-1-1-1 0 0,1 0 1 0 0,0 0-1 0 0,0 1 0 0 0,0-1 1 0 0,0 0-1 0 0,0 0 1 0 0,0 1-1 0 0,0-1 1 0 0,0 0-1 0 0,0 0 0 0 0,0 1 1 0 0,0-1-1 0 0,0 0 1 0 0,0 0-1 0 0,0 1 1 0 0,6 26 3323 0 0,-1-7-2229 0 0,0 0 1 0 0,-1 0 0 0 0,1 27-1 0 0,-4-24-822 0 0,-1 0 0 0 0,-6 44 0 0 0,3-49-371 0 0,0-1 0 0 0,-1 1 1 0 0,-1-1-1 0 0,-1 0 1 0 0,0 0-1 0 0,-2 0 0 0 0,0-1 1 0 0,0 0-1 0 0,-2-1 1 0 0,-14 19-1 0 0,24-33-15 0 0,0-1 0 0 0,0 0-1 0 0,0 0 1 0 0,0 0 0 0 0,0 0-1 0 0,0 1 1 0 0,0-1 0 0 0,0 0 0 0 0,0 0-1 0 0,-1 0 1 0 0,1 0 0 0 0,0 1-1 0 0,0-1 1 0 0,0 0 0 0 0,0 0 0 0 0,0 0-1 0 0,0 0 1 0 0,-1 0 0 0 0,1 1-1 0 0,0-1 1 0 0,0 0 0 0 0,0 0 0 0 0,0 0-1 0 0,-1 0 1 0 0,1 0 0 0 0,0 0-1 0 0,0 0 1 0 0,0 0 0 0 0,-1 0 0 0 0,1 0-1 0 0,0 0 1 0 0,0 0 0 0 0,0 0 0 0 0,-1 0-1 0 0,1 0 1 0 0,0 0 0 0 0,0 0-1 0 0,0 0 1 0 0,0 0 0 0 0,-1 0 0 0 0,1 0-1 0 0,0 0 1 0 0,0 0 0 0 0,0 0-1 0 0,-1 0 1 0 0,1 0 0 0 0,0-1 0 0 0,0 1-1 0 0,0 0 1 0 0,0 0 0 0 0,0 0-1 0 0,-1 0 1 0 0,1 0 0 0 0,0-1 0 0 0,0 1-1 0 0,0 0 1 0 0,0 0 0 0 0,0 0-1 0 0,0 0 1 0 0,0-1 0 0 0,0 1 0 0 0,-1 0-1 0 0,0-21 262 0 0,5-23 68 0 0,8-26-219 0 0,3 2 0 0 0,3-1 0 0 0,28-65 0 0 0,-40 120-144 0 0,1 1 0 0 0,0 0 0 0 0,1 0-1 0 0,0 1 1 0 0,1 0 0 0 0,1 0-1 0 0,0 1 1 0 0,0 1 0 0 0,1-1 0 0 0,1 2-1 0 0,0 0 1 0 0,0 0 0 0 0,26-14 0 0 0,-18 14 27 0 0,0 1 1 0 0,1 0 0 0 0,0 1 0 0 0,0 2 0 0 0,1 0 0 0 0,-1 1 0 0 0,1 1 0 0 0,41 1 0 0 0,-37 2-67 0 0,-18 1-37 0 0,0 0-1 0 0,1 0 0 0 0,-1-1 1 0 0,1-1-1 0 0,-1 1 0 0 0,0-1 1 0 0,1-1-1 0 0,-1 0 0 0 0,0 0 1 0 0,0 0-1 0 0,0-1 0 0 0,8-4 1 0 0,-6-7-5356 0 0,-7 7-149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2.673"/>
    </inkml:context>
    <inkml:brush xml:id="br0">
      <inkml:brushProperty name="width" value="0.035" units="cm"/>
      <inkml:brushProperty name="height" value="0.035" units="cm"/>
      <inkml:brushProperty name="color" value="#FF0066"/>
    </inkml:brush>
  </inkml:definitions>
  <inkml:trace contextRef="#ctx0" brushRef="#br0">0 200 8410 0 0,'21'-6'727'0'0,"-2"-1"1"0"0,1-1 0 0 0,-1 0 0 0 0,29-18-1 0 0,5-2-382 0 0,55-26-534 0 0,0-2-4109 0 0,-97 50 1353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2.854"/>
    </inkml:context>
    <inkml:brush xml:id="br0">
      <inkml:brushProperty name="width" value="0.035" units="cm"/>
      <inkml:brushProperty name="height" value="0.035" units="cm"/>
      <inkml:brushProperty name="color" value="#FF0066"/>
    </inkml:brush>
  </inkml:definitions>
  <inkml:trace contextRef="#ctx0" brushRef="#br0">33 138 5409 0 0,'-3'4'-36'0'0,"-1"-1"150"0"0,1 1 0 0 0,0-1 0 0 0,0 1 0 0 0,0-1 0 0 0,0 1 1 0 0,1 0-1 0 0,0 0 0 0 0,-4 8 0 0 0,6-11-50 0 0,0 0-1 0 0,0 0 1 0 0,0 0-1 0 0,0-1 1 0 0,0 1 0 0 0,0 0-1 0 0,0 0 1 0 0,0 0-1 0 0,0 0 1 0 0,0-1 0 0 0,0 1-1 0 0,1 0 1 0 0,-1 0-1 0 0,0 0 1 0 0,1-1 0 0 0,-1 1-1 0 0,1 0 1 0 0,-1 0-1 0 0,1-1 1 0 0,0 2-1 0 0,26 14 1659 0 0,-14-13-1312 0 0,0 0 1 0 0,0 0-1 0 0,0-2 0 0 0,0 1 1 0 0,0-2-1 0 0,0 0 1 0 0,0 0-1 0 0,1-1 0 0 0,-1-1 1 0 0,25-6-1 0 0,13-6 828 0 0,64-27 0 0 0,-109 39-1129 0 0,262-122-175 0 0,-200 88-5822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7.147"/>
    </inkml:context>
    <inkml:brush xml:id="br0">
      <inkml:brushProperty name="width" value="0.035" units="cm"/>
      <inkml:brushProperty name="height" value="0.035" units="cm"/>
      <inkml:brushProperty name="color" value="#FF0066"/>
    </inkml:brush>
  </inkml:definitions>
  <inkml:trace contextRef="#ctx0" brushRef="#br0">1 283 2040 0 0,'13'-15'480'0'0,"-10"13"-59"0"0,-1-1 0 0 0,1 1 0 0 0,-1-1 1 0 0,0 1-1 0 0,0-1 0 0 0,0 0 0 0 0,0 0 0 0 0,4-3 5050 0 0,-2 27-788 0 0,9 202-687 0 0,6-71-3251 0 0,65 364 204 0 0,-72-466-889 0 0,-3 2 0 0 0,-1-1 0 0 0,-3 1 0 0 0,-2 0 0 0 0,-7 94 0 0 0,-10-34-40 0 0,-7 92 77 0 0,20-173-80 0 0,2 0-1 0 0,1 0 1 0 0,1 0-1 0 0,12 49 1 0 0,3-13 215 0 0,18 88 72 0 0,-33-134-266 0 0,-1 0 0 0 0,-1-1 0 0 0,-1 1 0 0 0,-1 0 0 0 0,-7 38 0 0 0,-36 125 313 0 0,28-126-321 0 0,1 1 1 0 0,4 0 0 0 0,2 1-1 0 0,-3 102 1 0 0,20-41 250 0 0,-3-63-274 0 0,-5 109 1 0 0,-9-94-78 0 0,-22 79 0 0 0,17-96 6 0 0,3 1 0 0 0,2 0 0 0 0,-1 62 0 0 0,11-108 97 0 0,1 0-1 0 0,0 0 1 0 0,0 0-1 0 0,1-1 1 0 0,0 1-1 0 0,1-1 1 0 0,0 1-1 0 0,11 17 1 0 0,-10-19-61 0 0,0 0 0 0 0,-1 1-1 0 0,0 0 1 0 0,0 0 0 0 0,-1 0 0 0 0,0 0 0 0 0,-1 0 0 0 0,0 1 0 0 0,-1-1 0 0 0,1 14 0 0 0,-8 38-416 0 0,-20 83 0 0 0,4-23-4 0 0,20-98 527 0 0,1 1 0 0 0,0-1 1 0 0,6 37-1 0 0,-2-36-150 0 0,-2 0-1 0 0,0 0 1 0 0,-4 32 0 0 0,-11 11-205 0 0,32-102-47 0 0,18-59-863 0 0,-10 23 1337 0 0,-5 29 24 0 0,2 1 0 0 0,36-50 0 0 0,-28 47 123 0 0,31-62 1 0 0,-58 97-303 0 0,-1 0 1 0 0,1 1-1 0 0,1 0 1 0 0,-1-1-1 0 0,1 2 1 0 0,0-1-1 0 0,1 0 1 0 0,0 1-1 0 0,0 0 1 0 0,0 1-1 0 0,0-1 1 0 0,1 1-1 0 0,0 0 1 0 0,0 1-1 0 0,13-7 1 0 0,-15 9-11 0 0,0-1 1 0 0,0 1 0 0 0,-1-1-1 0 0,1 0 1 0 0,-1-1 0 0 0,0 1-1 0 0,0-1 1 0 0,0 0 0 0 0,-1 0-1 0 0,1 0 1 0 0,-1 0 0 0 0,0-1-1 0 0,4-7 1 0 0,34-72-228 0 0,-34 68 229 0 0,0-5 28 0 0,0 0 0 0 0,0 0 0 0 0,-2-1 0 0 0,-1 1 0 0 0,2-28 0 0 0,-2-114 444 0 0,0 0-252 0 0,69-273 105 0 0,-43 293-235 0 0,19-239-1 0 0,-57-59-356 0 0,3-66 834 0 0,71-49-1119 0 0,-44 441 358 0 0,-12 75-27 0 0,-3 0 1 0 0,5-76-1 0 0,-12 114 195 0 0,-1 0 0 0 0,0 0 0 0 0,0 0 0 0 0,0 1 1 0 0,0-1-1 0 0,0 0 0 0 0,0 1 0 0 0,0-1 0 0 0,0 1 1 0 0,-1 0-1 0 0,1-1 0 0 0,-1 1 0 0 0,-2-2 0 0 0,-13-9 283 0 0,-455-261 2355 0 0,446 255-2600 0 0,0-1-1 0 0,1-1 1 0 0,1-1 0 0 0,1-1 0 0 0,1-1 0 0 0,-27-36 0 0 0,38 44-326 0 0,1-1-1 0 0,0 0 1 0 0,1 0-1 0 0,1-1 1 0 0,1 0 0 0 0,0-1-1 0 0,1 1 1 0 0,1-1 0 0 0,1 0-1 0 0,0-1 1 0 0,1 1-1 0 0,0-25 1 0 0,7 20-3029 0 0,-1 19-2492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3:57.771"/>
    </inkml:context>
    <inkml:brush xml:id="br0">
      <inkml:brushProperty name="width" value="0.035" units="cm"/>
      <inkml:brushProperty name="height" value="0.035" units="cm"/>
      <inkml:brushProperty name="color" value="#FF0066"/>
    </inkml:brush>
  </inkml:definitions>
  <inkml:trace contextRef="#ctx0" brushRef="#br0">0 1 6593 0 0,'26'55'5746'0'0,"-17"-8"-2236"0"0,-8-39-3103 0 0,0-1 0 0 0,0 1 0 0 0,1-1 0 0 0,0 0-1 0 0,4 11 1 0 0,-5-15-378 0 0,1-1 1 0 0,-1 1-1 0 0,1-1 0 0 0,0 0 1 0 0,0 0-1 0 0,-1 0 0 0 0,1 0 0 0 0,1 0 1 0 0,-1 0-1 0 0,0-1 0 0 0,0 1 1 0 0,1-1-1 0 0,-1 1 0 0 0,0-1 1 0 0,1 0-1 0 0,0 0 0 0 0,-1 0 0 0 0,1 0 1 0 0,3 0-1 0 0,81 17 835 0 0,-62-15-819 0 0,0 1 1 0 0,-1 2-1 0 0,1 0 0 0 0,-1 2 1 0 0,-1 0-1 0 0,1 2 1 0 0,-2 1-1 0 0,31 18 0 0 0,-53-29-92 0 0,1 0 0 0 0,-1 0-1 0 0,0 0 1 0 0,0 0 0 0 0,1 0 0 0 0,-1 0-1 0 0,0 0 1 0 0,0 0 0 0 0,1 0 0 0 0,-1 1-1 0 0,0-1 1 0 0,0 0 0 0 0,1 0 0 0 0,-1 0-1 0 0,0 0 1 0 0,0 1 0 0 0,0-1-1 0 0,1 0 1 0 0,-1 0 0 0 0,0 0 0 0 0,0 1-1 0 0,0-1 1 0 0,0 0 0 0 0,0 0 0 0 0,1 1-1 0 0,-1-1 1 0 0,0 0 0 0 0,0 0-1 0 0,0 1 1 0 0,0-1 0 0 0,0 0 0 0 0,0 0-1 0 0,0 1 1 0 0,0-1 0 0 0,0 0 0 0 0,0 0-1 0 0,0 1 1 0 0,0-1 0 0 0,0 0-1 0 0,0 1 1 0 0,0-1 0 0 0,0 0 0 0 0,0 0-1 0 0,-1 1 1 0 0,1-1 0 0 0,0 0 0 0 0,0 0-1 0 0,0 0 1 0 0,0 1 0 0 0,0-1 0 0 0,-1 0-1 0 0,1 0 1 0 0,0 0 0 0 0,0 1-1 0 0,0-1 1 0 0,-1 0 0 0 0,1 0 0 0 0,0 0-1 0 0,0 0 1 0 0,0 1 0 0 0,-1-1 0 0 0,1 0-1 0 0,-3 0-1471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1.640"/>
    </inkml:context>
    <inkml:brush xml:id="br0">
      <inkml:brushProperty name="width" value="0.035" units="cm"/>
      <inkml:brushProperty name="height" value="0.035" units="cm"/>
      <inkml:brushProperty name="color" value="#FF0066"/>
    </inkml:brush>
  </inkml:definitions>
  <inkml:trace contextRef="#ctx0" brushRef="#br0">1 440 1352 0 0,'0'-2'90'0'0,"0"1"-1"0"0,-1-1 1 0 0,1 0-1 0 0,0 1 1 0 0,0-1-1 0 0,0 0 1 0 0,1 1-1 0 0,-1-1 0 0 0,0 0 1 0 0,1 1-1 0 0,-1-1 1 0 0,1 0-1 0 0,-1 1 1 0 0,1-1-1 0 0,0 1 1 0 0,-1-1-1 0 0,1 1 1 0 0,0-1-1 0 0,0 1 1 0 0,2-2-1 0 0,24-30 1853 0 0,-22 27-1242 0 0,-2 3-96 0 0,0 0-1 0 0,0 0 1 0 0,0 0-1 0 0,0 0 0 0 0,0 0 1 0 0,1 1-1 0 0,-1 0 1 0 0,1 0-1 0 0,0 0 0 0 0,3-2 1 0 0,-5 4-417 0 0,-1-1 1 0 0,0 1-1 0 0,1 0 1 0 0,-1 0 0 0 0,0 0-1 0 0,1 0 1 0 0,-1 0-1 0 0,0 0 1 0 0,1 0-1 0 0,-1 0 1 0 0,0 1-1 0 0,1-1 1 0 0,-1 0-1 0 0,0 1 1 0 0,0-1-1 0 0,1 1 1 0 0,-1 0 0 0 0,0-1-1 0 0,0 1 1 0 0,0 0-1 0 0,0-1 1 0 0,0 1-1 0 0,0 0 1 0 0,0 0-1 0 0,0 0 1 0 0,0 0-1 0 0,0 0 1 0 0,0 0 0 0 0,0 0-1 0 0,-1 1 1 0 0,1-1-1 0 0,-1 0 1 0 0,1 0-1 0 0,0 2 1 0 0,0 4 14 0 0,1 0-1 0 0,-1 0 1 0 0,-1 0 0 0 0,1 0 0 0 0,-1 0 0 0 0,-1 0-1 0 0,1-1 1 0 0,-3 12 0 0 0,0 6-24 0 0,4 197 564 0 0,2-136-486 0 0,-11 124-1 0 0,-6-128-222 0 0,9-61-28 0 0,1 0 0 0 0,0 0 1 0 0,2 1-1 0 0,0-1 0 0 0,2 0 0 0 0,0 1 1 0 0,4 27-1 0 0,-3-46 5 0 0,-1 0 1 0 0,1 0 0 0 0,0 0-1 0 0,0 0 1 0 0,0 0 0 0 0,0 0-1 0 0,0-1 1 0 0,0 1 0 0 0,0 0-1 0 0,1-1 1 0 0,-1 1 0 0 0,0-1-1 0 0,1 1 1 0 0,0-1 0 0 0,-1 1-1 0 0,1-1 1 0 0,0 0 0 0 0,-1 0-1 0 0,1 0 1 0 0,0 0 0 0 0,0 0-1 0 0,0-1 1 0 0,0 1 0 0 0,0 0-1 0 0,0-1 1 0 0,0 0-1 0 0,0 1 1 0 0,0-1 0 0 0,5 0-1 0 0,6 0 39 0 0,1-1-1 0 0,0 0 1 0 0,24-6-1 0 0,1 1 7 0 0,57 3-335 0 0,118 11 0 0 0,45 0-144 0 0,460-50 256 0 0,-72-19-312 0 0,-581 54 540 0 0,135-21 288 0 0,-159 21-435 0 0,0 1 1 0 0,1 2-1 0 0,0 1 1 0 0,56 5 0 0 0,-33 2 18 0 0,-17 0 136 0 0,1-2 0 0 0,0-2 1 0 0,55-8-1 0 0,-96 6 15 0 0,0 0 0 0 0,0 0 0 0 0,0-1 0 0 0,0 0 0 0 0,0-1 0 0 0,-1 0 0 0 0,1 0 0 0 0,9-7 0 0 0,-7 1-97 0 0,-1-1 0 0 0,0 1 0 0 0,-1-2 0 0 0,0 1 0 0 0,-1-1 0 0 0,0 0 0 0 0,10-21 0 0 0,10-16-29 0 0,-16 32 65 0 0,-2-1 0 0 0,0 0-1 0 0,-1-1 1 0 0,-1 0 0 0 0,-1 0 0 0 0,-1-1 0 0 0,0 1 0 0 0,-1-1-1 0 0,-2-1 1 0 0,0 1 0 0 0,-1-1 0 0 0,-1 1 0 0 0,-1-1-1 0 0,0 1 1 0 0,-2-1 0 0 0,-5-25 0 0 0,5 34 22 0 0,-21-149 132 0 0,22 136-208 0 0,0 0 0 0 0,2 1 0 0 0,0-1 0 0 0,9-38 0 0 0,16-92-580 0 0,-26 78 20 0 0,-24 88 520 0 0,-48 26 113 0 0,47-23-7 0 0,-2-1 0 0 0,0-1 0 0 0,0-1-1 0 0,-30 7 1 0 0,-46 1 123 0 0,0-5 0 0 0,-180 1 0 0 0,165-11 22 0 0,-214 2 591 0 0,-310 26-56 0 0,413 3-805 0 0,87-10 149 0 0,-259 10-1 0 0,-10-56 63 0 0,383 17-284 0 0,0 2 0 0 0,0 1 1 0 0,-38 3-1 0 0,59-2-77 0 0,0 1 0 0 0,0 0 0 0 0,-1 1 0 0 0,1 0 0 0 0,0 0 0 0 0,0 0 0 0 0,1 1 0 0 0,-1 0 0 0 0,0 0 0 0 0,1 1 1 0 0,0-1-1 0 0,0 2 0 0 0,0-1 0 0 0,0 0 0 0 0,1 1 0 0 0,0 0 0 0 0,0 1 0 0 0,-6 7 0 0 0,10-5-2395 0 0,12-10-2482 0 0,-1-2 461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2.227"/>
    </inkml:context>
    <inkml:brush xml:id="br0">
      <inkml:brushProperty name="width" value="0.035" units="cm"/>
      <inkml:brushProperty name="height" value="0.035" units="cm"/>
      <inkml:brushProperty name="color" value="#FF0066"/>
    </inkml:brush>
  </inkml:definitions>
  <inkml:trace contextRef="#ctx0" brushRef="#br0">1 190 5041 0 0,'0'-2'57'0'0,"0"0"0"0"0,-1 0 0 0 0,1 0 0 0 0,0 0 0 0 0,0 0 0 0 0,0 0 0 0 0,0 0 0 0 0,1 0 0 0 0,-1 0 0 0 0,0 0 0 0 0,1 1 0 0 0,0-1 0 0 0,-1 0 0 0 0,1 0 0 0 0,0 0 0 0 0,0 1 0 0 0,2-4 0 0 0,5-14 1422 0 0,-19 82 6200 0 0,8-36-7029 0 0,1 0 0 0 0,2 1-1 0 0,5 49 1 0 0,-5-74-616 0 0,1-1 0 0 0,-1 1 0 0 0,0 0 1 0 0,1 0-1 0 0,0 0 0 0 0,0-1 0 0 0,0 1 1 0 0,0 0-1 0 0,0-1 0 0 0,0 1 0 0 0,1-1 0 0 0,-1 1 1 0 0,1-1-1 0 0,-1 0 0 0 0,1 1 0 0 0,0-1 0 0 0,0 0 1 0 0,0 0-1 0 0,0 0 0 0 0,1-1 0 0 0,-1 1 1 0 0,0 0-1 0 0,1-1 0 0 0,-1 0 0 0 0,1 1 0 0 0,0-1 1 0 0,-1 0-1 0 0,1 0 0 0 0,3 0 0 0 0,-1-1-34 0 0,-1 0 0 0 0,0 0 0 0 0,1-1 0 0 0,-1 1 0 0 0,0-1 0 0 0,0 0 0 0 0,1 0 0 0 0,-1-1 0 0 0,0 1 0 0 0,0-1 0 0 0,0 0 0 0 0,0 0 0 0 0,-1 0 0 0 0,1-1 0 0 0,0 1-1 0 0,-1-1 1 0 0,0 0 0 0 0,5-4 0 0 0,12-17-73 0 0,-1 0 0 0 0,-1-2 0 0 0,-1 0 0 0 0,-2 0 0 0 0,0-2-1 0 0,13-35 1 0 0,10-18-2203 0 0,6 5-3324 0 0,-36 65 1524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4.863"/>
    </inkml:context>
    <inkml:brush xml:id="br0">
      <inkml:brushProperty name="width" value="0.035" units="cm"/>
      <inkml:brushProperty name="height" value="0.035" units="cm"/>
      <inkml:brushProperty name="color" value="#FF0066"/>
    </inkml:brush>
  </inkml:definitions>
  <inkml:trace contextRef="#ctx0" brushRef="#br0">51 0 10946 0 0,'-7'2'60'0'0,"3"-1"-51"0"0,0 0 1 0 0,1 0 0 0 0,-1 0-1 0 0,0 1 1 0 0,0 0 0 0 0,1-1-1 0 0,-1 1 1 0 0,-2 3 0 0 0,5-4-13 0 0,0 0 0 0 0,0 0 0 0 0,1 0 0 0 0,-1 0 1 0 0,1 0-1 0 0,-1 0 0 0 0,1 0 0 0 0,-1 0 0 0 0,1 1 0 0 0,-1-1 0 0 0,1 0 1 0 0,0 0-1 0 0,0 1 0 0 0,0-1 0 0 0,0 0 0 0 0,0 0 0 0 0,0 1 1 0 0,0-1-1 0 0,0 0 0 0 0,0 0 0 0 0,1 1 0 0 0,-1-1 0 0 0,0 0 1 0 0,1 0-1 0 0,-1 0 0 0 0,1 1 0 0 0,0-1 0 0 0,0 2 0 0 0,2 3 3 0 0,-1 1 0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2.520"/>
    </inkml:context>
    <inkml:brush xml:id="br0">
      <inkml:brushProperty name="width" value="0.035" units="cm"/>
      <inkml:brushProperty name="height" value="0.035" units="cm"/>
      <inkml:brushProperty name="color" value="#FF0066"/>
    </inkml:brush>
  </inkml:definitions>
  <inkml:trace contextRef="#ctx0" brushRef="#br0">0 91 1352 0 0,'21'-22'771'0'0,"-11"12"-31"0"0,0 0 1 0 0,0 0-1 0 0,1 1 1 0 0,19-14-1 0 0,-30 23-686 0 0,0 0 0 0 0,1 0 0 0 0,-1 0-1 0 0,0-1 1 0 0,0 1 0 0 0,0 0 0 0 0,0 0 0 0 0,0 0-1 0 0,1 0 1 0 0,-1 0 0 0 0,0 0 0 0 0,0 0 0 0 0,0 0 0 0 0,1 0-1 0 0,-1 0 1 0 0,0 0 0 0 0,0 0 0 0 0,0 0 0 0 0,0 0-1 0 0,1 0 1 0 0,-1 0 0 0 0,0 0 0 0 0,0 0 0 0 0,0 0-1 0 0,0 0 1 0 0,1 0 0 0 0,-1 0 0 0 0,0 0 0 0 0,0 0-1 0 0,0 0 1 0 0,0 0 0 0 0,1 0 0 0 0,-1 0 0 0 0,0 1-1 0 0,0-1 1 0 0,0 0 0 0 0,0 0 0 0 0,0 0 0 0 0,1 0-1 0 0,-1 0 1 0 0,0 0 0 0 0,0 1 0 0 0,0-1 0 0 0,0 0-1 0 0,0 0 1 0 0,0 0 0 0 0,0 0 0 0 0,0 1 0 0 0,0-1-1 0 0,0 0 1 0 0,0 15 1683 0 0,-8 15-163 0 0,6-27-1415 0 0,-19 42 606 0 0,20-42-939 0 0,0-1 0 0 0,0 0 0 0 0,-1 1 0 0 0,1-1 0 0 0,-1 0 1 0 0,1 0-1 0 0,-1 0 0 0 0,0 0 0 0 0,0 0 0 0 0,0-1 0 0 0,0 1 1 0 0,0 0-1 0 0,0-1 0 0 0,-1 1 0 0 0,-2 0 0 0 0,5-2 53 0 0,-1-1-1 0 0,1 1 0 0 0,-1-1 1 0 0,1 0-1 0 0,0 1 1 0 0,-1-1-1 0 0,1 0 0 0 0,0 1 1 0 0,-1-1-1 0 0,1 0 1 0 0,0 1-1 0 0,0-1 0 0 0,0 0 1 0 0,0 1-1 0 0,-1-1 1 0 0,1 0-1 0 0,0 0 0 0 0,0 1 1 0 0,0-1-1 0 0,1 0 1 0 0,-1 1-1 0 0,0-1 0 0 0,0 0 1 0 0,0 0-1 0 0,0 1 1 0 0,1-1-1 0 0,-1 0 0 0 0,0 1 1 0 0,1-1-1 0 0,-1 0 1 0 0,8-26-1347 0 0,8-25 237 0 0,-7 19 1198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3.158"/>
    </inkml:context>
    <inkml:brush xml:id="br0">
      <inkml:brushProperty name="width" value="0.035" units="cm"/>
      <inkml:brushProperty name="height" value="0.035" units="cm"/>
      <inkml:brushProperty name="color" value="#FF0066"/>
    </inkml:brush>
  </inkml:definitions>
  <inkml:trace contextRef="#ctx0" brushRef="#br0">96 149 2272 0 0,'-22'66'265'0'0,"19"-53"-272"0"0,-1 0 1 0 0,0 0 0 0 0,-1 0-1 0 0,-1 0 1 0 0,0-1-1 0 0,0 0 1 0 0,-1 0-1 0 0,-1 0 1 0 0,-17 20 0 0 0,25-32 4 0 0,0 1 0 0 0,1 0 0 0 0,-1 0 0 0 0,0-1 0 0 0,1 1 0 0 0,-1 0 0 0 0,1-1 0 0 0,-1 1 0 0 0,0-1 0 0 0,1 1 0 0 0,0 0 0 0 0,-1-1 0 0 0,1 1 0 0 0,-1-1 0 0 0,1 1 0 0 0,-1-1 0 0 0,1 0 0 0 0,0 1 1 0 0,-1-1-1 0 0,1 0 0 0 0,0 1 0 0 0,0-1 0 0 0,-1 0 0 0 0,1 0 0 0 0,0 0 0 0 0,0 1 0 0 0,-1-1 0 0 0,1 0 0 0 0,0 0 0 0 0,0 0 0 0 0,1 0 0 0 0,29 7-59 0 0,9 1 6 0 0,33 3-39 0 0,-88-56 2391 0 0,15 44-1988 0 0,0 0 0 0 0,0-1 0 0 0,-1 1 0 0 0,1 0-1 0 0,0-1 1 0 0,-1 1 0 0 0,1 0 0 0 0,-1 0 0 0 0,0-1 0 0 0,1 1 0 0 0,-1 0 0 0 0,0 0 0 0 0,0 0 0 0 0,0 0-1 0 0,0 0 1 0 0,0 0 0 0 0,0 0 0 0 0,0 0 0 0 0,0 1 0 0 0,0-1 0 0 0,0 0 0 0 0,0 0 0 0 0,0 1 0 0 0,-1-1-1 0 0,1 1 1 0 0,-3-1 0 0 0,3 1-127 0 0,-1 1-1 0 0,1 0 1 0 0,-1-1-1 0 0,1 1 1 0 0,-1 0-1 0 0,1 0 1 0 0,0 0-1 0 0,0 0 1 0 0,-1 0-1 0 0,1 1 1 0 0,0-1-1 0 0,0 0 1 0 0,0 0-1 0 0,0 1 1 0 0,0-1-1 0 0,0 1 1 0 0,-1 2-1 0 0,-4 10-38 0 0,-1 0 0 0 0,2 0 0 0 0,-5 20 0 0 0,6-21 61 0 0,2 0 0 0 0,0 1 0 0 0,0 15 0 0 0,1-26-156 0 0,1-1 1 0 0,0 0 0 0 0,0 1 0 0 0,0-1 0 0 0,0 0 0 0 0,0 1 0 0 0,0-1-1 0 0,1 0 1 0 0,-1 1 0 0 0,1-1 0 0 0,0 0 0 0 0,0 0 0 0 0,-1 1 0 0 0,1-1-1 0 0,1 0 1 0 0,-1 0 0 0 0,0 0 0 0 0,0 0 0 0 0,1 0 0 0 0,-1 0 0 0 0,1-1-1 0 0,0 1 1 0 0,-1-1 0 0 0,1 1 0 0 0,0-1 0 0 0,3 3 0 0 0,-2-4-62 0 0,0 0 0 0 0,0 0 0 0 0,0 0 0 0 0,0 0 1 0 0,0 0-1 0 0,0-1 0 0 0,-1 1 0 0 0,1-1 0 0 0,0 0 0 0 0,0 0 1 0 0,0 0-1 0 0,-1 0 0 0 0,1 0 0 0 0,-1 0 0 0 0,1-1 0 0 0,-1 1 0 0 0,1-1 1 0 0,-1 0-1 0 0,0 0 0 0 0,0 0 0 0 0,2-2 0 0 0,42-50-231 0 0,6-30 658 0 0,-4-2 0 0 0,48-118 1 0 0,-65 134-324 0 0,-11 40-51 0 0,-20 30-44 0 0,0 0-1 0 0,0 0 1 0 0,0 0 0 0 0,0 0-1 0 0,0 0 1 0 0,0-1 0 0 0,0 1-1 0 0,0 0 1 0 0,1 0 0 0 0,-1 0 0 0 0,0 0-1 0 0,0 0 1 0 0,0 0 0 0 0,0 0-1 0 0,0 0 1 0 0,0 0 0 0 0,0 0-1 0 0,0 0 1 0 0,1 0 0 0 0,-1 0-1 0 0,0 0 1 0 0,0 0 0 0 0,0 0 0 0 0,0 0-1 0 0,0 0 1 0 0,0 0 0 0 0,0 0-1 0 0,0 0 1 0 0,1 0 0 0 0,-1 0-1 0 0,0 0 1 0 0,0 0 0 0 0,0 1-1 0 0,0-1 1 0 0,0 0 0 0 0,0 0-1 0 0,0 0 1 0 0,0 0 0 0 0,0 0 0 0 0,0 0-1 0 0,0 0 1 0 0,1 0 0 0 0,-1 0-1 0 0,0 0 1 0 0,0 0 0 0 0,0 1-1 0 0,0-1 1 0 0,0 0 0 0 0,0 0-1 0 0,0 0 1 0 0,0 0 0 0 0,0 0 0 0 0,0 0-1 0 0,0 0 1 0 0,0 0 0 0 0,0 1-1 0 0,0-1 1 0 0,0 0 0 0 0,0 0-1 0 0,0 0 1 0 0,0 0 0 0 0,0 0-1 0 0,0 0 1 0 0,0 0 0 0 0,0 0-1 0 0,0 1 1 0 0,-1-1 0 0 0,-3 22-490 0 0,-14 24-460 0 0,-39 77 1 0 0,35-81 908 0 0,2 1-1 0 0,-15 49 1 0 0,28-56-117 0 0,11-24-1747 0 0,-3-12 1717 0 0,0 0 0 0 0,-1 0 0 0 0,1 0 0 0 0,0 0 1 0 0,-1 0-1 0 0,1 0 0 0 0,0 0 0 0 0,-1 0 0 0 0,1-1 0 0 0,-1 1 0 0 0,1 0 0 0 0,0 0 0 0 0,-1-1 0 0 0,1 1 1 0 0,-1 0-1 0 0,1-1 0 0 0,0 1 0 0 0,-1-1 0 0 0,1 1 0 0 0,-1-1 0 0 0,0 1 0 0 0,1-1 0 0 0,-1 1 0 0 0,1-1 0 0 0,6-6-1437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3.500"/>
    </inkml:context>
    <inkml:brush xml:id="br0">
      <inkml:brushProperty name="width" value="0.035" units="cm"/>
      <inkml:brushProperty name="height" value="0.035" units="cm"/>
      <inkml:brushProperty name="color" value="#FF0066"/>
    </inkml:brush>
  </inkml:definitions>
  <inkml:trace contextRef="#ctx0" brushRef="#br0">119 59 144 0 0,'-1'6'391'0'0,"0"1"1"0"0,0 0-1 0 0,0 0 0 0 0,-1-1 1 0 0,0 1-1 0 0,-4 7 0 0 0,4-9 151 0 0,0 0 0 0 0,0 0 0 0 0,0 0 0 0 0,0 1-1 0 0,1-1 1 0 0,0 1 0 0 0,0-1 0 0 0,1 1 0 0 0,0-1-1 0 0,0 11 1 0 0,0-16-503 0 0,0 1 1 0 0,0-1-1 0 0,0 0 0 0 0,0 0 0 0 0,0 0 0 0 0,0 0 1 0 0,0 1-1 0 0,0-1 0 0 0,0 0 0 0 0,0 0 1 0 0,1 0-1 0 0,-1 0 0 0 0,0 1 0 0 0,0-1 0 0 0,0 0 1 0 0,0 0-1 0 0,0 0 0 0 0,0 0 0 0 0,0 0 0 0 0,1 1 1 0 0,-1-1-1 0 0,0 0 0 0 0,0 0 0 0 0,0 0 0 0 0,0 0 1 0 0,0 0-1 0 0,1 0 0 0 0,-1 0 0 0 0,0 0 1 0 0,0 0-1 0 0,0 0 0 0 0,1 0 0 0 0,-1 0 0 0 0,0 0 1 0 0,0 0-1 0 0,0 0 0 0 0,0 0 0 0 0,1 0 0 0 0,-1 0 1 0 0,0 0-1 0 0,0 0 0 0 0,0 0 0 0 0,0 0 0 0 0,1 0 1 0 0,-1 0-1 0 0,0 0 0 0 0,0 0 0 0 0,0 0 1 0 0,0 0-1 0 0,1 0 0 0 0,-1 0 0 0 0,0-1 0 0 0,0 1 1 0 0,0 0-1 0 0,13-12 477 0 0,6-15-534 0 0,18-41-156 0 0,-34 63 29 0 0,0 0-1 0 0,-1-1 1 0 0,0 0 0 0 0,-1 1 0 0 0,1-1-1 0 0,-1 0 1 0 0,0 0 0 0 0,0 0 0 0 0,-1 0-1 0 0,0-11 1 0 0,0 17 139 0 0,0 0-1 0 0,0 0 1 0 0,0 0 0 0 0,-1-1-1 0 0,1 1 1 0 0,0 0-1 0 0,0 0 1 0 0,0 0 0 0 0,0-1-1 0 0,0 1 1 0 0,0 0 0 0 0,0 0-1 0 0,0 0 1 0 0,-1 0 0 0 0,1-1-1 0 0,0 1 1 0 0,0 0-1 0 0,0 0 1 0 0,0 0 0 0 0,-1 0-1 0 0,1 0 1 0 0,0 0 0 0 0,0 0-1 0 0,0-1 1 0 0,-1 1-1 0 0,1 0 1 0 0,0 0 0 0 0,0 0-1 0 0,0 0 1 0 0,-1 0 0 0 0,1 0-1 0 0,0 0 1 0 0,0 0 0 0 0,0 0-1 0 0,-1 0 1 0 0,1 0-1 0 0,0 0 1 0 0,0 0 0 0 0,0 0-1 0 0,-1 0 1 0 0,1 0 0 0 0,0 0-1 0 0,0 1 1 0 0,0-1-1 0 0,-1 0 1 0 0,1 0 0 0 0,0 0-1 0 0,-15 11-36 0 0,-7 13 35 0 0,-6 17-934 0 0,1 0 1 0 0,3 2 0 0 0,-31 73 0 0 0,54-115 932 0 0,1 0-1 0 0,-1-1 1 0 0,1 1 0 0 0,0 0 0 0 0,-1 0 0 0 0,1 0-1 0 0,0 0 1 0 0,-1 0 0 0 0,1 0 0 0 0,0-1-1 0 0,0 1 1 0 0,0 0 0 0 0,0 0 0 0 0,0 0-1 0 0,0 0 1 0 0,0 0 0 0 0,0 0 0 0 0,0 0 0 0 0,0 0-1 0 0,1 0 1 0 0,-1 0 0 0 0,0-1 0 0 0,1 1-1 0 0,-1 0 1 0 0,0 0 0 0 0,1 0 0 0 0,0 1 0 0 0,0-2 4 0 0,0 0 0 0 0,0 1 0 0 0,1-1 0 0 0,-1 0 0 0 0,0 1 0 0 0,0-1 1 0 0,0 0-1 0 0,1 0 0 0 0,-1 0 0 0 0,0 0 0 0 0,0 0 0 0 0,0 0 0 0 0,1-1 1 0 0,-1 1-1 0 0,0 0 0 0 0,0 0 0 0 0,2-1 0 0 0,49-25-997 0 0,-33 15 539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3.953"/>
    </inkml:context>
    <inkml:brush xml:id="br0">
      <inkml:brushProperty name="width" value="0.035" units="cm"/>
      <inkml:brushProperty name="height" value="0.035" units="cm"/>
      <inkml:brushProperty name="color" value="#FF0066"/>
    </inkml:brush>
  </inkml:definitions>
  <inkml:trace contextRef="#ctx0" brushRef="#br0">140 270 288 0 0,'20'-5'637'0'0,"-1"-1"-1"0"0,1-1 1 0 0,-1-1 0 0 0,-1 0 0 0 0,0-1-1 0 0,26-18 1 0 0,-43 26-333 0 0,-1 0 1 0 0,0 0-1 0 0,1-1 0 0 0,-1 1 0 0 0,0 0 1 0 0,0 0-1 0 0,0-1 0 0 0,1 1 1 0 0,-1 0-1 0 0,-1 0 0 0 0,1-1 0 0 0,0 1 1 0 0,0 0-1 0 0,0-1 0 0 0,-1 1 1 0 0,1 0-1 0 0,-1 0 0 0 0,1 0 0 0 0,-2-2 1 0 0,-13-34 1438 0 0,11 28-1162 0 0,2 5-437 0 0,-31-67 1785 0 0,31 67-1784 0 0,-1 0 0 0 0,1-1 1 0 0,-1 1-1 0 0,0 1 1 0 0,0-1-1 0 0,0 0 1 0 0,-1 1-1 0 0,1-1 1 0 0,-1 1-1 0 0,0 0 0 0 0,0 0 1 0 0,0 1-1 0 0,-6-4 1 0 0,7 6-108 0 0,0-1 0 0 0,0 1 1 0 0,0 0-1 0 0,0 0 1 0 0,0 1-1 0 0,0-1 0 0 0,0 1 1 0 0,0-1-1 0 0,0 1 0 0 0,1 0 1 0 0,-1 0-1 0 0,0 0 0 0 0,1 1 1 0 0,-1-1-1 0 0,0 0 1 0 0,1 1-1 0 0,0 0 0 0 0,-1 0 1 0 0,1-1-1 0 0,0 2 0 0 0,0-1 1 0 0,0 0-1 0 0,0 0 1 0 0,-2 3-1 0 0,-8 11-187 0 0,0 0 1 0 0,-13 22-1 0 0,21-31 56 0 0,-11 19-144 0 0,-24 53 1 0 0,36-72 286 0 0,1-1 0 0 0,-1 1 0 0 0,1 0 0 0 0,1 0 0 0 0,-1 0 0 0 0,1 0 0 0 0,0 0 0 0 0,0 1 0 0 0,1-1 0 0 0,0 0 0 0 0,1 0 0 0 0,-1 0 0 0 0,1 0 0 0 0,3 8 0 0 0,-4-13-40 0 0,0-1 0 0 0,1 0 0 0 0,-1 0 0 0 0,1 0 0 0 0,-1 0 0 0 0,1 0 0 0 0,0 0 0 0 0,-1 0 1 0 0,1 0-1 0 0,0 0 0 0 0,0 0 0 0 0,0-1 0 0 0,0 1 0 0 0,0 0 0 0 0,0 0 0 0 0,0-1 0 0 0,0 1 0 0 0,0 0 0 0 0,0-1 0 0 0,0 1 0 0 0,0-1 0 0 0,0 0 0 0 0,0 1 0 0 0,0-1 0 0 0,1 0 0 0 0,0 0 0 0 0,1 0-27 0 0,0 0 0 0 0,0 0-1 0 0,0-1 1 0 0,0 1 0 0 0,0-1-1 0 0,0 0 1 0 0,0 0 0 0 0,0 0 0 0 0,0 0-1 0 0,3-3 1 0 0,4-2-154 0 0,0-1-1 0 0,0 0 1 0 0,0 0-1 0 0,9-11 1 0 0,-1-1-671 0 0,-1-2 0 0 0,0-1 0 0 0,-2 0 0 0 0,20-36 0 0 0,-20 28-3979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4.526"/>
    </inkml:context>
    <inkml:brush xml:id="br0">
      <inkml:brushProperty name="width" value="0.035" units="cm"/>
      <inkml:brushProperty name="height" value="0.035" units="cm"/>
      <inkml:brushProperty name="color" value="#FF0066"/>
    </inkml:brush>
  </inkml:definitions>
  <inkml:trace contextRef="#ctx0" brushRef="#br0">36 147 3681 0 0,'-2'1'423'0'0,"0"0"1"0"0,0-1 0 0 0,-1 1-1 0 0,1 0 1 0 0,0 1-1 0 0,0-1 1 0 0,0 0 0 0 0,0 1-1 0 0,0-1 1 0 0,1 1 0 0 0,-1 0-1 0 0,0-1 1 0 0,1 1-1 0 0,-1 0 1 0 0,1 0 0 0 0,-1 0-1 0 0,1 0 1 0 0,-1 2-1 0 0,2-3-284 0 0,0-1 0 0 0,0 1 0 0 0,-1-1 0 0 0,1 0 0 0 0,0 1 0 0 0,0-1-1 0 0,0 1 1 0 0,0-1 0 0 0,0 1 0 0 0,0-1 0 0 0,1 1 0 0 0,-1-1 0 0 0,0 0-1 0 0,0 1 1 0 0,0-1 0 0 0,0 1 0 0 0,0-1 0 0 0,0 0 0 0 0,1 1 0 0 0,-1-1-1 0 0,0 1 1 0 0,0-1 0 0 0,1 0 0 0 0,-1 1 0 0 0,0-1 0 0 0,1 0 0 0 0,-1 0 0 0 0,0 1-1 0 0,1-1 1 0 0,-1 0 0 0 0,0 0 0 0 0,1 1 0 0 0,2 0-30 0 0,-1-1 0 0 0,0 1 0 0 0,0-1 0 0 0,0 0 0 0 0,0 0 0 0 0,0 0 0 0 0,0 0 0 0 0,1 0 0 0 0,-1 0 0 0 0,0 0 0 0 0,3-1 0 0 0,90-23 30 0 0,-2-3-1 0 0,95-42 1 0 0,-175 64-204 0 0,37-16-560 0 0,31-11-1044 0 0,-28 20-2460 0 0,-48 12-201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25.433"/>
    </inkml:context>
    <inkml:brush xml:id="br0">
      <inkml:brushProperty name="width" value="0.035" units="cm"/>
      <inkml:brushProperty name="height" value="0.035" units="cm"/>
      <inkml:brushProperty name="color" value="#FF0066"/>
    </inkml:brush>
  </inkml:definitions>
  <inkml:trace contextRef="#ctx0" brushRef="#br0">142 48 2272 0 0,'0'0'167'0'0,"1"0"921"0"0,1 0 21 0 0,-4 5 4401 0 0,-3 6-4409 0 0,1 0 1 0 0,1 0-1 0 0,0 0 0 0 0,0 1 1 0 0,1-1-1 0 0,-1 21 0 0 0,2 83 718 0 0,1-32-1113 0 0,-21 126 153 0 0,11-135-590 0 0,-1 137 0 0 0,9-160-148 0 0,-2 0 0 0 0,-1 0 0 0 0,-25 93 0 0 0,-5 48 362 0 0,37-177-155 0 0,-1-15-309 0 0,-1 0 1 0 0,1 0-1 0 0,-1 1 1 0 0,0-1-1 0 0,1 0 0 0 0,-1 0 1 0 0,0 0-1 0 0,1 0 1 0 0,-1 0-1 0 0,0 0 0 0 0,1 0 1 0 0,-1 0-1 0 0,1 0 0 0 0,-1 0 1 0 0,0 0-1 0 0,1 0 1 0 0,-1 0-1 0 0,0 0 0 0 0,1 0 1 0 0,-1-1-1 0 0,1 1 0 0 0,-1 0 1 0 0,0 0-1 0 0,1 0 1 0 0,-1 0-1 0 0,0-1 0 0 0,0 1 1 0 0,1 0-1 0 0,-1 0 0 0 0,0-1 1 0 0,1 1-1 0 0,-1 0 1 0 0,0-1-1 0 0,0 1 0 0 0,0 0 1 0 0,1-1-1 0 0,-1 0 250 0 0,5-1-147 0 0,15-9-86 0 0,0 0 1 0 0,2 2 0 0 0,-1 0-1 0 0,1 2 1 0 0,0 0-1 0 0,0 1 1 0 0,1 1-1 0 0,0 2 1 0 0,0 0-1 0 0,0 1 1 0 0,24 2 0 0 0,-4-1-119 0 0,0-3 0 0 0,0-1 0 0 0,0-1 0 0 0,77-24 0 0 0,-45 11 38 0 0,178-29 4 0 0,-205 40 28 0 0,-49 8 11 0 0,1 0 0 0 0,-1 0-1 0 0,0 0 1 0 0,1 0 0 0 0,-1-1-1 0 0,1 1 1 0 0,-1 0 0 0 0,1-1-1 0 0,-1 1 1 0 0,1 0 0 0 0,-1-1-1 0 0,1 1 1 0 0,-1-1 0 0 0,1 1-1 0 0,-1-1 1 0 0,1 1 0 0 0,-1-1-1 0 0,1 1 1 0 0,0-1 0 0 0,-1 1 0 0 0,1-1-1 0 0,0 1 1 0 0,0-1 0 0 0,-1 1-1 0 0,1-1 1 0 0,0 0 0 0 0,0 1-1 0 0,0-1 1 0 0,0 0 0 0 0,0 0-1 0 0,-5-38-64 0 0,5-43-23 0 0,38-353-381 0 0,-23 342 296 0 0,3 1 0 0 0,52-148 0 0 0,-65 226 39 0 0,0-1 0 0 0,-2 0 0 0 0,3-16 0 0 0,-5 26 84 0 0,0-1-1 0 0,-1 0 1 0 0,0 1 0 0 0,0-1-1 0 0,0 0 1 0 0,-1 0-1 0 0,0 1 1 0 0,0-1 0 0 0,0 1-1 0 0,-1-1 1 0 0,-3-7 0 0 0,5 13 44 0 0,-3-2-94 0 0,-6 10-213 0 0,-9 15 70 0 0,10-12 196 0 0,0-1 0 0 0,-1 1 0 0 0,-19 15 0 0 0,24-22 87 0 0,-2-1-1 0 0,1 0 1 0 0,0 0-1 0 0,-1 0 0 0 0,1 0 1 0 0,-1-1-1 0 0,0 0 1 0 0,0 0-1 0 0,0-1 1 0 0,0 1-1 0 0,-12 0 1 0 0,-41-1 293 0 0,-100-8 0 0 0,-31-1 378 0 0,167 9-648 0 0,0 1 0 0 0,1 2 0 0 0,0 0 0 0 0,-1 1 0 0 0,1 1 0 0 0,-30 13 0 0 0,21-7-248 0 0,19-8-188 0 0,-1 1-1 0 0,1 1 0 0 0,-1 0 1 0 0,1 0-1 0 0,1 1 0 0 0,-19 15 0 0 0,67-36-3316 0 0,-21 5 2037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26.124"/>
    </inkml:context>
    <inkml:brush xml:id="br0">
      <inkml:brushProperty name="width" value="0.035" units="cm"/>
      <inkml:brushProperty name="height" value="0.035" units="cm"/>
      <inkml:brushProperty name="color" value="#FF0066"/>
    </inkml:brush>
  </inkml:definitions>
  <inkml:trace contextRef="#ctx0" brushRef="#br0">1 56 2793 0 0,'70'31'9858'0'0,"3"-8"-5381"0"0,-52-18-4324 0 0,1-1 1 0 0,1-1-1 0 0,-1 0 0 0 0,1-2 1 0 0,-1-1-1 0 0,0-1 0 0 0,1-1 1 0 0,30-6-1 0 0,170-53-303 0 0,-40 9-900 0 0,-162 50-2116 0 0,-23 5 1851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26.484"/>
    </inkml:context>
    <inkml:brush xml:id="br0">
      <inkml:brushProperty name="width" value="0.035" units="cm"/>
      <inkml:brushProperty name="height" value="0.035" units="cm"/>
      <inkml:brushProperty name="color" value="#FF0066"/>
    </inkml:brush>
  </inkml:definitions>
  <inkml:trace contextRef="#ctx0" brushRef="#br0">0 83 6073 0 0,'1'-2'38'0'0,"-1"1"1"0"0,1-1-1 0 0,-1 1 0 0 0,1-1 0 0 0,0 1 0 0 0,0-1 0 0 0,-1 1 0 0 0,1 0 1 0 0,0-1-1 0 0,0 1 0 0 0,0 0 0 0 0,1 0 0 0 0,-1 0 0 0 0,0 0 0 0 0,0 0 0 0 0,1 0 1 0 0,-1 0-1 0 0,1 0 0 0 0,-1 0 0 0 0,1 0 0 0 0,-1 1 0 0 0,2-1 0 0 0,43-16 1132 0 0,-33 13-512 0 0,17-5-302 0 0,1 3 1 0 0,0 0-1 0 0,0 2 1 0 0,1 1-1 0 0,33 2 1 0 0,21-3 811 0 0,-86 4-1161 0 0,1-1-1 0 0,-1 1 1 0 0,1 0-1 0 0,-1 0 1 0 0,0 0-1 0 0,1 0 1 0 0,-1 0-1 0 0,1 0 1 0 0,-1-1-1 0 0,0 1 1 0 0,1 0 0 0 0,-1 0-1 0 0,1 0 1 0 0,-1 0-1 0 0,0 1 1 0 0,1-1-1 0 0,-1 0 1 0 0,1 0-1 0 0,-1 0 1 0 0,0 0-1 0 0,1 0 1 0 0,-1 0-1 0 0,1 1 1 0 0,-1-1-1 0 0,0 0 1 0 0,1 0-1 0 0,-1 1 1 0 0,0-1-1 0 0,1 0 1 0 0,-1 0-1 0 0,0 1 1 0 0,0-1 0 0 0,1 0-1 0 0,-1 1 1 0 0,0-1-1 0 0,0 0 1 0 0,0 1-1 0 0,1-1 1 0 0,-1 0-1 0 0,0 1 1 0 0,0-1-1 0 0,0 1 1 0 0,0-1-1 0 0,0 0 1 0 0,0 1-1 0 0,0-1 1 0 0,0 1-1 0 0,-15 24 906 0 0,-44 32 1155 0 0,48-48-1761 0 0,-50 46 930 0 0,34-34-1055 0 0,1 1 0 0 0,2 2 0 0 0,0 1 0 0 0,2 0 0 0 0,-23 34 0 0 0,44-56-786 0 0,0-1-31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48.671"/>
    </inkml:context>
    <inkml:brush xml:id="br0">
      <inkml:brushProperty name="width" value="0.035" units="cm"/>
      <inkml:brushProperty name="height" value="0.035" units="cm"/>
      <inkml:brushProperty name="color" value="#FF0066"/>
    </inkml:brush>
  </inkml:definitions>
  <inkml:trace contextRef="#ctx0" brushRef="#br0">1 408 776 0 0,'0'-13'1491'0'0,"0"0"0"0"0,1 0 0 0 0,1 1 0 0 0,3-14 0 0 0,-2 16-1021 0 0,0 1 0 0 0,1 0 0 0 0,0 0 0 0 0,0 0 0 0 0,1 1 0 0 0,6-10 0 0 0,7-8 44 0 0,1 1 1 0 0,1 1-1 0 0,1 0 1 0 0,1 1-1 0 0,0 2 0 0 0,50-36 1 0 0,-59 49-312 0 0,0 0-1 0 0,0 1 1 0 0,0 1 0 0 0,1 0 0 0 0,0 1 0 0 0,1 0 0 0 0,-1 2 0 0 0,1-1 0 0 0,-1 2 0 0 0,1 0 0 0 0,0 0 0 0 0,0 2 0 0 0,0 0 0 0 0,0 0 0 0 0,0 1 0 0 0,25 6 0 0 0,-27-4-259 0 0,0 1 0 0 0,0 1 0 0 0,0 0 0 0 0,-1 0 0 0 0,0 1 1 0 0,0 0-1 0 0,-1 2 0 0 0,1-1 0 0 0,11 11 0 0 0,5 8-324 0 0,47 56 1 0 0,-48-51 318 0 0,-6-18-141 0 0,-28-11-7471 0 0,1-1 3636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49.398"/>
    </inkml:context>
    <inkml:brush xml:id="br0">
      <inkml:brushProperty name="width" value="0.035" units="cm"/>
      <inkml:brushProperty name="height" value="0.035" units="cm"/>
      <inkml:brushProperty name="color" value="#FF0066"/>
    </inkml:brush>
  </inkml:definitions>
  <inkml:trace contextRef="#ctx0" brushRef="#br0">16 213 1808 0 0,'-1'1'72'0'0,"-1"0"0"0"0,1 0 0 0 0,0 0 0 0 0,0 0 0 0 0,0 0 0 0 0,0 0 0 0 0,0 0 0 0 0,0 0 0 0 0,1 1 0 0 0,-1-1 0 0 0,0 0 0 0 0,1 1 0 0 0,-1-1 0 0 0,0 1 0 0 0,1-1 0 0 0,0 1 0 0 0,-1-1 0 0 0,1 1 0 0 0,0-1 0 0 0,0 1 0 0 0,0-1 0 0 0,0 1 0 0 0,0-1 0 0 0,0 1 0 0 0,0-1 0 0 0,1 1 0 0 0,-1-1 0 0 0,0 1 0 0 0,1-1 0 0 0,-1 1 0 0 0,2 1 0 0 0,18 50 2268 0 0,-12-37-2031 0 0,1-1 0 0 0,1 0 1 0 0,0-1-1 0 0,1-1 0 0 0,0 1 0 0 0,1-2 0 0 0,1 1 0 0 0,0-2 1 0 0,1 0-1 0 0,14 10 0 0 0,-22-17-190 0 0,0 0 1 0 0,1 0-1 0 0,-1-1 1 0 0,1 0-1 0 0,-1 0 1 0 0,1-1-1 0 0,0 0 0 0 0,0 0 1 0 0,0 0-1 0 0,0-1 1 0 0,0 0-1 0 0,0 0 1 0 0,0-1-1 0 0,1 0 1 0 0,-1 0-1 0 0,0-1 1 0 0,0 0-1 0 0,0 0 0 0 0,0-1 1 0 0,0 0-1 0 0,0 0 1 0 0,0 0-1 0 0,0-1 1 0 0,-1 0-1 0 0,1 0 1 0 0,-1-1-1 0 0,6-4 0 0 0,-1-2 35 0 0,-1-1-1 0 0,0 0 1 0 0,-1 0-1 0 0,0-1 1 0 0,-1 0-1 0 0,0 0 1 0 0,-1-1-1 0 0,0 0 1 0 0,-1-1-1 0 0,0 1 1 0 0,-2-1-1 0 0,1 0 1 0 0,-2-1-1 0 0,0 1 1 0 0,0 0-1 0 0,-2-1 1 0 0,1 0-1 0 0,-2 1 1 0 0,-2-27-1 0 0,-1 27-202 0 0,-1 0-1 0 0,0 0 0 0 0,0 0 1 0 0,-2 1-1 0 0,-12-24 0 0 0,15 32 16 0 0,0 0 0 0 0,0 0 0 0 0,0 0 0 0 0,-1 0-1 0 0,0 0 1 0 0,0 1 0 0 0,0-1 0 0 0,0 1 0 0 0,-1 0 0 0 0,0 1-1 0 0,0-1 1 0 0,0 1 0 0 0,0 0 0 0 0,0 0 0 0 0,-1 1 0 0 0,-9-4 0 0 0,-9 7-2041 0 0,12 3-2805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5.052"/>
    </inkml:context>
    <inkml:brush xml:id="br0">
      <inkml:brushProperty name="width" value="0.035" units="cm"/>
      <inkml:brushProperty name="height" value="0.035" units="cm"/>
      <inkml:brushProperty name="color" value="#FF0066"/>
    </inkml:brush>
  </inkml:definitions>
  <inkml:trace contextRef="#ctx0" brushRef="#br0">54 109 2529 0 0,'-1'1'-125'0'0,"-24"11"766"0"0,22-10-45 0 0,1-1 1 0 0,-1 1 0 0 0,1 0-1 0 0,0 0 1 0 0,-1 0 0 0 0,1 0-1 0 0,0 1 1 0 0,1-1 0 0 0,-1 0-1 0 0,0 1 1 0 0,-2 4 0 0 0,30-74-4898 0 0,-17 39 4276 0 0,1 1-18 0 0,0-2 32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50.414"/>
    </inkml:context>
    <inkml:brush xml:id="br0">
      <inkml:brushProperty name="width" value="0.035" units="cm"/>
      <inkml:brushProperty name="height" value="0.035" units="cm"/>
      <inkml:brushProperty name="color" value="#FF0066"/>
    </inkml:brush>
  </inkml:definitions>
  <inkml:trace contextRef="#ctx0" brushRef="#br0">632 0 600 0 0,'-5'5'1188'0'0,"0"1"0"0"0,1-1 0 0 0,-1 1 0 0 0,1-1 0 0 0,-6 12 0 0 0,-22 30 4039 0 0,-73 87-2211 0 0,-15 16-1654 0 0,-133 95-1256 0 0,200-197-1322 0 0,41-33-1271 0 0,25-20-767 0 0,27-18-515 0 0,-2-7 1255 0 0,54-56-1 0 0,-73 66 2294 0 0,-1-2 0 0 0,-1 0 0 0 0,-1-1 0 0 0,17-30 0 0 0,-26 29 610 0 0,-7 24-335 0 0,0-1 1 0 0,0 1-1 0 0,0-1 0 0 0,0 1 0 0 0,0 0 0 0 0,0-1 1 0 0,0 1-1 0 0,-1 0 0 0 0,1-1 0 0 0,0 1 0 0 0,0 0 1 0 0,0-1-1 0 0,-1 1 0 0 0,1 0 0 0 0,0-1 0 0 0,0 1 1 0 0,-1 0-1 0 0,1-1 0 0 0,0 1 0 0 0,0 0 0 0 0,-1 0 1 0 0,1 0-1 0 0,0-1 0 0 0,-1 1 0 0 0,1 0 0 0 0,0 0 1 0 0,-1 0-1 0 0,1 0 0 0 0,-1-1 0 0 0,1 1 0 0 0,-1 0 1 0 0,-2 0 151 0 0,0 1 1 0 0,0-1 0 0 0,1 0 0 0 0,-1 1 0 0 0,0 0 0 0 0,0 0 0 0 0,1 0 0 0 0,-1 0-1 0 0,1 0 1 0 0,-1 0 0 0 0,1 1 0 0 0,-4 2 0 0 0,-31 21 1236 0 0,1 1 0 0 0,-52 52 0 0 0,76-67-872 0 0,0 2-1 0 0,1-1 0 0 0,1 2 0 0 0,0-1 1 0 0,1 1-1 0 0,1 1 0 0 0,0 0 0 0 0,1 0 1 0 0,0 0-1 0 0,-5 22 0 0 0,11-35-560 0 0,1 0-1 0 0,-1 0 1 0 0,1 0-1 0 0,-1 0 1 0 0,1 0-1 0 0,0 0 1 0 0,-1 0-1 0 0,1 0 1 0 0,1 0-1 0 0,-1 0 1 0 0,0 0-1 0 0,0 0 1 0 0,1 0-1 0 0,-1 0 1 0 0,1 0-1 0 0,-1 0 1 0 0,1 0-1 0 0,0-1 1 0 0,0 1-1 0 0,0 0 1 0 0,0 0-1 0 0,2 2 1 0 0,-1-3 1 0 0,-1 0 1 0 0,1 0-1 0 0,0 1 0 0 0,1-1 1 0 0,-1-1-1 0 0,0 1 0 0 0,0 0 1 0 0,0 0-1 0 0,0-1 0 0 0,1 1 1 0 0,-1-1-1 0 0,0 0 0 0 0,0 0 1 0 0,1 0-1 0 0,-1 0 0 0 0,4 0 1 0 0,9-3 26 0 0,0 0 0 0 0,0 0 0 0 0,0-2 0 0 0,21-8 0 0 0,26-17-645 0 0,-3-2 1 0 0,0-3 0 0 0,-3-2 0 0 0,67-58 0 0 0,-84 66-44 0 0,19-16-4143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53.935"/>
    </inkml:context>
    <inkml:brush xml:id="br0">
      <inkml:brushProperty name="width" value="0.035" units="cm"/>
      <inkml:brushProperty name="height" value="0.035" units="cm"/>
      <inkml:brushProperty name="color" value="#FF0066"/>
    </inkml:brush>
  </inkml:definitions>
  <inkml:trace contextRef="#ctx0" brushRef="#br0">0 319 8410 0 0,'44'-32'1300'0'0,"123"-74"-1422"0"0,-119 79-837 0 0,-2-2-1 0 0,-1-2 1 0 0,55-48 0 0 0,-85 64-1183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54.227"/>
    </inkml:context>
    <inkml:brush xml:id="br0">
      <inkml:brushProperty name="width" value="0.035" units="cm"/>
      <inkml:brushProperty name="height" value="0.035" units="cm"/>
      <inkml:brushProperty name="color" value="#FF0066"/>
    </inkml:brush>
  </inkml:definitions>
  <inkml:trace contextRef="#ctx0" brushRef="#br0">1 254 5041 0 0,'88'-61'812'0'0,"2"5"0"0"0,104-48-1 0 0,-183 97-871 0 0,-5 4 8 0 0,0-1 0 0 0,0 1-1 0 0,0 0 1 0 0,0 1 0 0 0,1-1 0 0 0,-1 1-1 0 0,1 1 1 0 0,-1-1 0 0 0,1 1 0 0 0,11-1-1 0 0,-18 2 53 0 0,1 0-1 0 0,-1 1 1 0 0,0-1-1 0 0,1 0 0 0 0,-1 1 1 0 0,0-1-1 0 0,1 0 1 0 0,-1 0-1 0 0,0 1 1 0 0,0-1-1 0 0,1 1 0 0 0,-1-1 1 0 0,0 0-1 0 0,0 1 1 0 0,0-1-1 0 0,1 0 0 0 0,-1 1 1 0 0,0-1-1 0 0,0 1 1 0 0,0-1-1 0 0,0 1 0 0 0,0-1 1 0 0,0 0-1 0 0,0 1 1 0 0,0-1-1 0 0,0 1 0 0 0,0-1 1 0 0,0 0-1 0 0,0 1 1 0 0,0-1-1 0 0,0 1 0 0 0,-1-1 1 0 0,1 0-1 0 0,0 1 1 0 0,0-1-1 0 0,0 1 0 0 0,-1-1 1 0 0,1 0-1 0 0,0 1 1 0 0,0-1-1 0 0,-1 0 0 0 0,1 1 1 0 0,0-1-1 0 0,0 0 1 0 0,-1 0-1 0 0,1 1 0 0 0,-1-1 1 0 0,-17 22 40 0 0,16-21-52 0 0,-127 142-571 0 0,-73 73-662 0 0,164-184 1033 0 0,26-23 108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0.129"/>
    </inkml:context>
    <inkml:brush xml:id="br0">
      <inkml:brushProperty name="width" value="0.035" units="cm"/>
      <inkml:brushProperty name="height" value="0.035" units="cm"/>
      <inkml:brushProperty name="color" value="#FF0066"/>
    </inkml:brush>
  </inkml:definitions>
  <inkml:trace contextRef="#ctx0" brushRef="#br0">873 0 4321 0 0,'-2'1'481'0'0,"0"-1"1"0"0,0 1-1 0 0,0 0 1 0 0,0 0-1 0 0,0-1 1 0 0,0 1-1 0 0,1 0 1 0 0,-1 1-1 0 0,0-1 1 0 0,1 0-1 0 0,-1 0 1 0 0,1 1-1 0 0,-1-1 1 0 0,1 1-1 0 0,0-1 1 0 0,0 1-1 0 0,-1-1 1 0 0,-1 5-1 0 0,-9 17 2069 0 0,-3 7-2411 0 0,-2-1-1 0 0,0 0 0 0 0,-2-1 1 0 0,-33 37-1 0 0,-102 94 663 0 0,21-23-485 0 0,5 4-395 0 0,-129 151-300 0 0,256-291 377 0 0,-30 47-850 0 0,31-46 760 0 0,-1 0 0 0 0,1 0 0 0 0,-1 0 1 0 0,1 0-1 0 0,-1 0 0 0 0,1 0 0 0 0,0 0 0 0 0,0 0 1 0 0,0 0-1 0 0,0 1 0 0 0,-1-1 0 0 0,1 0 0 0 0,1 0 1 0 0,-1 0-1 0 0,0 0 0 0 0,0 0 0 0 0,0 1 0 0 0,1 0 1 0 0,0-1-47 0 0,-1-1 1 0 0,1 1 0 0 0,0 0 0 0 0,0-1 0 0 0,0 1 0 0 0,0-1 0 0 0,0 1 0 0 0,0-1 0 0 0,0 1-1 0 0,0-1 1 0 0,-1 1 0 0 0,2-1 0 0 0,-1 0 0 0 0,0 0 0 0 0,0 0 0 0 0,0 1 0 0 0,0-1 0 0 0,0 0-1 0 0,0 0 1 0 0,0 0 0 0 0,0-1 0 0 0,0 1 0 0 0,0 0 0 0 0,1-1 0 0 0,14-2-1758 0 0,3-7-1769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0.365"/>
    </inkml:context>
    <inkml:brush xml:id="br0">
      <inkml:brushProperty name="width" value="0.035" units="cm"/>
      <inkml:brushProperty name="height" value="0.035" units="cm"/>
      <inkml:brushProperty name="color" value="#FF0066"/>
    </inkml:brush>
  </inkml:definitions>
  <inkml:trace contextRef="#ctx0" brushRef="#br0">535 0 1152 0 0,'-17'8'140'0'0,"0"1"-1"0"0,0 1 0 0 0,1 0 0 0 0,0 2 1 0 0,-25 22-1 0 0,-65 77 1703 0 0,39-38-1163 0 0,-1-8 27 0 0,-33 34 966 0 0,88-83-374 0 0,0 0-1 0 0,-15 26 1 0 0,26-40-1146 0 0,1 0 1 0 0,-1 0 0 0 0,1 0-1 0 0,0 0 1 0 0,0 0 0 0 0,0 0-1 0 0,0 1 1 0 0,0-1 0 0 0,0 0-1 0 0,0 1 1 0 0,1-1 0 0 0,0 1 0 0 0,-1-1-1 0 0,1 1 1 0 0,0-1 0 0 0,0 1-1 0 0,0-1 1 0 0,0 1 0 0 0,1-1-1 0 0,-1 1 1 0 0,1-1 0 0 0,-1 0-1 0 0,1 1 1 0 0,0-1 0 0 0,0 0-1 0 0,0 1 1 0 0,0-1 0 0 0,2 3-1 0 0,0-4-147 0 0,-1 1 0 0 0,1 0 0 0 0,-1-1 0 0 0,1 1 0 0 0,0-1 0 0 0,0 0 0 0 0,-1 0 0 0 0,1 0 0 0 0,0 0 0 0 0,0 0 0 0 0,0-1-1 0 0,0 1 1 0 0,0-1 0 0 0,0 0 0 0 0,0 0 0 0 0,0 0 0 0 0,0 0 0 0 0,0-1 0 0 0,0 1 0 0 0,0-1 0 0 0,0 0 0 0 0,6-2 0 0 0,52-19-289 0 0,-2-4 0 0 0,0-2-1 0 0,73-46 1 0 0,-87 47-248 0 0,10-5-365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7.509"/>
    </inkml:context>
    <inkml:brush xml:id="br0">
      <inkml:brushProperty name="width" value="0.035" units="cm"/>
      <inkml:brushProperty name="height" value="0.035" units="cm"/>
      <inkml:brushProperty name="color" value="#FF0066"/>
    </inkml:brush>
  </inkml:definitions>
  <inkml:trace contextRef="#ctx0" brushRef="#br0">168 44 3081 0 0,'2'-43'13939'0'0,"-1"56"-13628"0"0,-1 0 1 0 0,0 1 0 0 0,-1-1 0 0 0,-1 0 0 0 0,-6 25 0 0 0,-27 74 239 0 0,24-77-422 0 0,-13 37-21 0 0,-37 124 6 0 0,53-162-99 0 0,1 1 0 0 0,1 0-1 0 0,-1 59 1 0 0,6-91-17 0 0,1 0-1 0 0,0 0 1 0 0,0 0 0 0 0,0 0-1 0 0,1 0 1 0 0,-1 0 0 0 0,1 0-1 0 0,0-1 1 0 0,-1 1-1 0 0,1 0 1 0 0,0 0 0 0 0,1-1-1 0 0,-1 1 1 0 0,0 0 0 0 0,1-1-1 0 0,-1 0 1 0 0,1 1-1 0 0,0-1 1 0 0,0 0 0 0 0,0 0-1 0 0,0 0 1 0 0,0 0-1 0 0,1 0 1 0 0,3 3 0 0 0,-1-4 17 0 0,0 1 1 0 0,0-1 0 0 0,-1 0 0 0 0,1 0-1 0 0,0 0 1 0 0,0-1 0 0 0,0 0-1 0 0,0 0 1 0 0,0 0 0 0 0,0 0-1 0 0,0-1 1 0 0,0 0 0 0 0,0 0 0 0 0,4-2-1 0 0,22-7 170 0 0,55-26-1 0 0,-67 27-282 0 0,-1 0 0 0 0,1 1-1 0 0,1 1 1 0 0,-1 1 0 0 0,1 0-1 0 0,1 2 1 0 0,30-4 0 0 0,-48 8-31 0 0,-1 0 0 0 0,0 0 0 0 0,1 0 0 0 0,-1 1 0 0 0,0-1 0 0 0,0 1 0 0 0,1-1-1 0 0,-1 1 1 0 0,0 0 0 0 0,0 0 0 0 0,4 2 0 0 0,9 13-4893 0 0,-12-12 56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7.994"/>
    </inkml:context>
    <inkml:brush xml:id="br0">
      <inkml:brushProperty name="width" value="0.035" units="cm"/>
      <inkml:brushProperty name="height" value="0.035" units="cm"/>
      <inkml:brushProperty name="color" value="#FF0066"/>
    </inkml:brush>
  </inkml:definitions>
  <inkml:trace contextRef="#ctx0" brushRef="#br0">213 33 4665 0 0,'20'-25'1352'0'0,"-20"25"-1304"0"0,0-1 0 0 0,1 1 0 0 0,-1-1 1 0 0,0 1-1 0 0,1 0 0 0 0,-1-1 0 0 0,0 1 0 0 0,1-1 0 0 0,-1 1 1 0 0,1 0-1 0 0,-1-1 0 0 0,1 1 0 0 0,-1 0 0 0 0,1-1 1 0 0,-1 1-1 0 0,1 0 0 0 0,-1 0 0 0 0,1-1 0 0 0,-1 1 0 0 0,1 0 1 0 0,-1 0-1 0 0,1 0 0 0 0,-1 0 0 0 0,1 0 0 0 0,0 0 1 0 0,-1 0-1 0 0,1 0 0 0 0,-1 0 0 0 0,1 0 0 0 0,-1 0 1 0 0,1 0-1 0 0,0 0 0 0 0,-1 1 0 0 0,1-1 0 0 0,-1 0 0 0 0,1 0 1 0 0,-1 1-1 0 0,1-1 0 0 0,-1 0 0 0 0,1 1 0 0 0,-1-1 1 0 0,0 0-1 0 0,1 1 0 0 0,-1-1 0 0 0,1 1 0 0 0,-1-1 0 0 0,0 0 1 0 0,1 2-1 0 0,-1 3 105 0 0,0 0 1 0 0,-1 0 0 0 0,0 0-1 0 0,0 0 1 0 0,0 0-1 0 0,0 0 1 0 0,-1 0 0 0 0,0 0-1 0 0,0-1 1 0 0,0 1-1 0 0,-3 4 1 0 0,-2 6 273 0 0,-210 542 7201 0 0,214-550-7557 0 0,1 0-1 0 0,0 0 1 0 0,0 0 0 0 0,0 1 0 0 0,1-1-1 0 0,0 0 1 0 0,1 11 0 0 0,0-16-57 0 0,0 0-1 0 0,0 0 1 0 0,1 0 0 0 0,-1 0 0 0 0,1-1-1 0 0,-1 1 1 0 0,1 0 0 0 0,0 0-1 0 0,0-1 1 0 0,0 1 0 0 0,0 0 0 0 0,0-1-1 0 0,0 1 1 0 0,0-1 0 0 0,1 0-1 0 0,-1 1 1 0 0,0-1 0 0 0,1 0-1 0 0,-1 1 1 0 0,1-1 0 0 0,0 0 0 0 0,-1 0-1 0 0,1-1 1 0 0,0 1 0 0 0,-1 0-1 0 0,1 0 1 0 0,0-1 0 0 0,0 1 0 0 0,0-1-1 0 0,0 0 1 0 0,-1 1 0 0 0,1-1-1 0 0,3 0 1 0 0,10 1-36 0 0,1-1-1 0 0,-1-1 1 0 0,1 0-1 0 0,-1-1 1 0 0,1 0-1 0 0,-1-1 1 0 0,24-9-1 0 0,107-47-301 0 0,-86 32 216 0 0,28-20-678 0 0,-48 23-1747 0 0,2 3-4452 0 0,-41 21 6911 0 0,-1 0 0 0 0,1 0 0 0 0,0 0 0 0 0,-1 0 0 0 0,1 0 0 0 0,0 0 0 0 0,-1 0 0 0 0,1 1 0 0 0,-1-1 0 0 0,1 0-1 0 0,0 0 1 0 0,-1 0 0 0 0,1 1 0 0 0,-1-1 0 0 0,1 0 0 0 0,-1 0 0 0 0,1 1 0 0 0,-1-1 0 0 0,1 1 0 0 0,-1-1-1 0 0,1 0 1 0 0,-1 1 0 0 0,1-1 0 0 0,-1 1 0 0 0,0-1 0 0 0,1 1 0 0 0,-1 0 0 0 0,0-1 0 0 0,1 1 0 0 0,-1-1 0 0 0,0 1-1 0 0,0-1 1 0 0,1 2 0 0 0,2 6 74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8.500"/>
    </inkml:context>
    <inkml:brush xml:id="br0">
      <inkml:brushProperty name="width" value="0.035" units="cm"/>
      <inkml:brushProperty name="height" value="0.035" units="cm"/>
      <inkml:brushProperty name="color" value="#FF0066"/>
    </inkml:brush>
  </inkml:definitions>
  <inkml:trace contextRef="#ctx0" brushRef="#br0">602 226 2529 0 0,'15'-17'1489'0'0,"36"-29"1"0"0,-4 4 2801 0 0,-47 40-4107 0 0,0 1 0 0 0,0 0-1 0 0,-1 0 1 0 0,1 0 0 0 0,0 0-1 0 0,0 0 1 0 0,-1 0 0 0 0,1 0-1 0 0,0 0 1 0 0,-1 0 0 0 0,1 0-1 0 0,-1 1 1 0 0,1-1 0 0 0,-1 0-1 0 0,1 0 1 0 0,-1 0 0 0 0,0 0-1 0 0,0 1 1 0 0,1-1 0 0 0,-1 0-1 0 0,-1-1 1 0 0,-21-19 866 0 0,22 19-953 0 0,-9-7 179 0 0,-1-1 0 0 0,0 2 0 0 0,0-1 0 0 0,-1 1 1 0 0,0 1-1 0 0,-18-9 0 0 0,24 14-194 0 0,1 1-1 0 0,-1-1 1 0 0,1 1 0 0 0,-1 0 0 0 0,0 0 0 0 0,1 1 0 0 0,-1 0 0 0 0,0 0 0 0 0,1 0 0 0 0,-1 1 0 0 0,0-1 0 0 0,1 1-1 0 0,-1 1 1 0 0,1-1 0 0 0,-1 1 0 0 0,1 0 0 0 0,0 0 0 0 0,-10 6 0 0 0,-6 5-65 0 0,1 1 1 0 0,1 0 0 0 0,0 2-1 0 0,1 0 1 0 0,1 1-1 0 0,1 1 1 0 0,0 1-1 0 0,-21 32 1 0 0,-9 22-29 0 0,-37 81 0 0 0,70-128 19 0 0,-12 21-22 0 0,-53 115 100 0 0,70-141-36 0 0,1-1 0 0 0,1 1 1 0 0,0 0-1 0 0,2 1 0 0 0,0-1 1 0 0,0 24-1 0 0,4-41-40 0 0,0 0 1 0 0,0 0-1 0 0,0 0 0 0 0,0 0 0 0 0,1 0 1 0 0,-1-1-1 0 0,1 1 0 0 0,0 0 0 0 0,0 0 1 0 0,1 0-1 0 0,-1 0 0 0 0,1-1 1 0 0,0 1-1 0 0,0-1 0 0 0,0 1 0 0 0,0-1 1 0 0,1 0-1 0 0,-1 0 0 0 0,1 0 0 0 0,0 0 1 0 0,0 0-1 0 0,0-1 0 0 0,5 5 1 0 0,-3-5-25 0 0,0 0 0 0 0,0-1 0 0 0,-1 1 0 0 0,1-1 0 0 0,0 0 1 0 0,0 0-1 0 0,0 0 0 0 0,0-1 0 0 0,1 0 0 0 0,-1 0 1 0 0,0 0-1 0 0,0 0 0 0 0,0-1 0 0 0,0 0 0 0 0,0 0 1 0 0,0 0-1 0 0,0-1 0 0 0,5-2 0 0 0,13-6-21 0 0,-1-1 0 0 0,1-1 0 0 0,-2-1-1 0 0,0-1 1 0 0,21-18 0 0 0,92-91 154 0 0,-104 94-86 0 0,1-3 50 0 0,-1 0 0 0 0,-2-3 0 0 0,0 0 0 0 0,37-67 0 0 0,-54 82-94 0 0,0-1 0 0 0,-2 0-1 0 0,0-1 1 0 0,-1 0 0 0 0,-1 0 0 0 0,-1-1-1 0 0,-2 1 1 0 0,0-1 0 0 0,-1-1-1 0 0,0-41 1 0 0,-4 58-49 0 0,1 0 1 0 0,-1 0-1 0 0,-1 0 0 0 0,1 0 0 0 0,-1 0 1 0 0,0 0-1 0 0,-1 0 0 0 0,1 0 0 0 0,-1 1 1 0 0,-1-1-1 0 0,1 1 0 0 0,-1 0 0 0 0,0 0 0 0 0,-1 0 1 0 0,-6-7-1 0 0,7 10-138 0 0,0 0-1 0 0,-1 0 1 0 0,1 0 0 0 0,0 1-1 0 0,-1-1 1 0 0,1 1-1 0 0,-1 0 1 0 0,0 0 0 0 0,0 1-1 0 0,0-1 1 0 0,0 1 0 0 0,0 0-1 0 0,0 1 1 0 0,0-1 0 0 0,0 1-1 0 0,0 0 1 0 0,0 0-1 0 0,0 1 1 0 0,-1-1 0 0 0,1 1-1 0 0,0 0 1 0 0,-7 3 0 0 0,-20 8-1899 0 0,-1 5-2362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8.819"/>
    </inkml:context>
    <inkml:brush xml:id="br0">
      <inkml:brushProperty name="width" value="0.035" units="cm"/>
      <inkml:brushProperty name="height" value="0.035" units="cm"/>
      <inkml:brushProperty name="color" value="#FF0066"/>
    </inkml:brush>
  </inkml:definitions>
  <inkml:trace contextRef="#ctx0" brushRef="#br0">49 1 10426 0 0,'-1'0'134'0'0,"1"1"0"0"0,-1-1-1 0 0,0 1 1 0 0,1 0 0 0 0,-1-1 0 0 0,1 1-1 0 0,-1 0 1 0 0,1-1 0 0 0,-1 1 0 0 0,1 0-1 0 0,-1 0 1 0 0,1 0 0 0 0,0-1 0 0 0,-1 1-1 0 0,1 0 1 0 0,0 0 0 0 0,0 0-1 0 0,0 0 1 0 0,0 0 0 0 0,0-1 0 0 0,0 1-1 0 0,0 2 1 0 0,-5 38 549 0 0,2-17-169 0 0,-8 41 317 0 0,2-19-252 0 0,-2 47-1 0 0,10-80-518 0 0,1 0 1 0 0,0 0-1 0 0,1 0 0 0 0,0 0 0 0 0,1-1 0 0 0,1 1 1 0 0,0 0-1 0 0,7 18 0 0 0,5-6-592 0 0,4-6-242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7.356"/>
    </inkml:context>
    <inkml:brush xml:id="br0">
      <inkml:brushProperty name="width" value="0.035" units="cm"/>
      <inkml:brushProperty name="height" value="0.035" units="cm"/>
      <inkml:brushProperty name="color" value="#FF0066"/>
    </inkml:brush>
  </inkml:definitions>
  <inkml:trace contextRef="#ctx0" brushRef="#br0">1 108 2793 0 0,'1'-9'1635'0'0,"5"-9"-3285"0"0,4 4 17400 0 0,1 37-15281 0 0,0 1 0 0 0,-2 1 0 0 0,-1-1 0 0 0,10 47 0 0 0,5 108 207 0 0,-22-140-537 0 0,-1 1-1 0 0,-2-1 1 0 0,-7 39 0 0 0,4-41-94 0 0,1-1 1 0 0,2 1-1 0 0,5 62 0 0 0,-3-97-42 0 0,0-1 1 0 0,0 0 0 0 0,0 0-1 0 0,0 1 1 0 0,0-1-1 0 0,1 0 1 0 0,-1 0 0 0 0,1 1-1 0 0,-1-1 1 0 0,1 0-1 0 0,-1 0 1 0 0,1 0 0 0 0,-1 0-1 0 0,1 0 1 0 0,0 1-1 0 0,0-1 1 0 0,0-1 0 0 0,0 1-1 0 0,-1 0 1 0 0,1 0-1 0 0,0 0 1 0 0,1 0 0 0 0,-1-1-1 0 0,0 1 1 0 0,0 0-1 0 0,0-1 1 0 0,0 1 0 0 0,0-1-1 0 0,1 1 1 0 0,-1-1-1 0 0,0 0 1 0 0,0 0 0 0 0,1 1-1 0 0,-1-1 1 0 0,0 0-1 0 0,1 0 1 0 0,-1 0 0 0 0,0 0-1 0 0,0 0 1 0 0,1-1-1 0 0,-1 1 1 0 0,2-1 0 0 0,7-2 34 0 0,1 0 1 0 0,-1-1-1 0 0,0 0 1 0 0,14-8-1 0 0,6-3-4 0 0,1 7-176 0 0,0 0-1 0 0,1 2 1 0 0,-1 2-1 0 0,1 0 1 0 0,0 3-1 0 0,0 0 0 0 0,35 5 1 0 0,178 10-139 0 0,-241-13 244 0 0,0-1 1 0 0,1 0 0 0 0,-1 0 0 0 0,1-1 0 0 0,-1 1 0 0 0,0-1 0 0 0,1 0 0 0 0,4-2 0 0 0,-7 2 49 0 0,-1 1 0 0 0,0-1 0 0 0,0 1 0 0 0,0-1 0 0 0,0 1 0 0 0,0-1 0 0 0,0 0 0 0 0,0 1-1 0 0,0-1 1 0 0,-1 0 0 0 0,1 0 0 0 0,0 0 0 0 0,0 0 0 0 0,-1 0 0 0 0,1 0 0 0 0,0 0 0 0 0,-1 0 0 0 0,1 0 0 0 0,-1 0 0 0 0,1 0 0 0 0,-1 0 0 0 0,0 0-1 0 0,1 0 1 0 0,-1 0 0 0 0,0-1 0 0 0,0 1 0 0 0,0 0 0 0 0,0 0 0 0 0,0 0 0 0 0,0-1 0 0 0,0 1 0 0 0,0 0 0 0 0,-1 0 0 0 0,1-2 0 0 0,-6-103-256 0 0,1 71 228 0 0,2 0 1 0 0,2 0-1 0 0,1-1 1 0 0,1 1-1 0 0,2 0 1 0 0,13-60-1 0 0,3-43-9 0 0,-12 91-161 0 0,-4 33 72 0 0,-1 1 1 0 0,-1-1-1 0 0,0 0 0 0 0,-2-28 0 0 0,-1 39 73 0 0,-2 0 1 0 0,1 0-1 0 0,0 1 1 0 0,0 0-1 0 0,-1-1 1 0 0,1 1-1 0 0,-1 1 0 0 0,0-1 1 0 0,1 0-1 0 0,-1 1 1 0 0,-6-2-1 0 0,-6 2 41 0 0,1 1 0 0 0,0 1 0 0 0,0 0 0 0 0,-24 6 0 0 0,24-4 47 0 0,0-1-1 0 0,0 0 1 0 0,0-1 0 0 0,0-1-1 0 0,-15-1 1 0 0,-87-17 323 0 0,-80-8-271 0 0,173 25-106 0 0,0 1 0 0 0,0 1 0 0 0,0 1 0 0 0,0 1-1 0 0,0 1 1 0 0,-31 10 0 0 0,45-11-102 0 0,-30 10-72 0 0,38-13 132 0 0,1 1 0 0 0,0-1-1 0 0,-1 1 1 0 0,1-1 0 0 0,0 1-1 0 0,0-1 1 0 0,0 1 0 0 0,-1 0 0 0 0,1 0-1 0 0,0 0 1 0 0,0-1 0 0 0,0 1-1 0 0,0 0 1 0 0,0 0 0 0 0,1 1-1 0 0,-1-1 1 0 0,0 0 0 0 0,0 0-1 0 0,1 0 1 0 0,-1 0 0 0 0,1 1-1 0 0,-2 1 1 0 0,3-2-51 0 0,-1-1 0 0 0,0 0 0 0 0,0 1 0 0 0,0-1 0 0 0,1 1 0 0 0,-1-1 0 0 0,0 0 0 0 0,1 1 0 0 0,-1-1 0 0 0,0 0 0 0 0,1 1 0 0 0,-1-1 0 0 0,0 0 0 0 0,1 0 0 0 0,-1 1 0 0 0,0-1 0 0 0,1 0 0 0 0,-1 0 0 0 0,1 1 0 0 0,-1-1 0 0 0,1 0 0 0 0,-1 0 0 0 0,0 0 0 0 0,1 0 0 0 0,-1 0 0 0 0,1 0 0 0 0,-1 0 0 0 0,1 0-1 0 0,-1 0 1 0 0,1 0 0 0 0,-1 0 0 0 0,1 0 0 0 0,-1 0 0 0 0,1 0 0 0 0,-1 0 0 0 0,0-1 0 0 0,1 1 0 0 0,1 0-448 0 0,8-1-4953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5.514"/>
    </inkml:context>
    <inkml:brush xml:id="br0">
      <inkml:brushProperty name="width" value="0.035" units="cm"/>
      <inkml:brushProperty name="height" value="0.035" units="cm"/>
      <inkml:brushProperty name="color" value="#FF0066"/>
    </inkml:brush>
  </inkml:definitions>
  <inkml:trace contextRef="#ctx0" brushRef="#br0">511 161 3369 0 0,'2'0'207'0'0,"-1"-1"0"0"0,1 0 0 0 0,-1 0 0 0 0,0 1 0 0 0,1-1 0 0 0,-1 0 0 0 0,0 0 1 0 0,0-1-1 0 0,0 1 0 0 0,0 0 0 0 0,0 0 0 0 0,0 0 0 0 0,0-1 0 0 0,0 1 0 0 0,0 0 0 0 0,0-1 1 0 0,-1 1-1 0 0,1-1 0 0 0,-1 1 0 0 0,1-1 0 0 0,-1 1 0 0 0,0-1 0 0 0,1 0 0 0 0,-1 1 0 0 0,0-4 0 0 0,3-42 4072 0 0,-3 43-4235 0 0,-1-1 1 0 0,1 1-1 0 0,-1-1 0 0 0,0 1 0 0 0,-1-1 0 0 0,1 1 1 0 0,-1 0-1 0 0,0 0 0 0 0,0 0 0 0 0,0 0 1 0 0,-1 0-1 0 0,1 0 0 0 0,-1 1 0 0 0,-5-6 0 0 0,7 8-44 0 0,-1-1-1 0 0,0 1 0 0 0,0 0 0 0 0,0 0 0 0 0,1 0 0 0 0,-1 0 0 0 0,0 1 0 0 0,0-1 1 0 0,0 0-1 0 0,0 1 0 0 0,-1 0 0 0 0,1-1 0 0 0,0 1 0 0 0,0 0 0 0 0,0 0 0 0 0,0 0 1 0 0,0 0-1 0 0,0 0 0 0 0,0 1 0 0 0,0-1 0 0 0,0 1 0 0 0,0-1 0 0 0,0 1 0 0 0,0 0 0 0 0,0 0 1 0 0,0 0-1 0 0,0 0 0 0 0,0 0 0 0 0,1 0 0 0 0,-1 0 0 0 0,0 1 0 0 0,1-1 0 0 0,-2 2 1 0 0,-22 20 70 0 0,1 1 0 0 0,1 2 0 0 0,-19 27 0 0 0,1-1 12 0 0,-16 15 65 0 0,4 2 0 0 0,3 2-1 0 0,-58 111 1 0 0,105-176-60 0 0,0 0 0 0 0,0 1 0 0 0,1-1 0 0 0,0 1 0 0 0,1-1 0 0 0,-1 1 0 0 0,1 0 0 0 0,1-1 0 0 0,-1 1 0 0 0,1 0 0 0 0,0 0 0 0 0,1 0 0 0 0,-1-1 0 0 0,4 12 0 0 0,-3-16-100 0 0,0 1-1 0 0,0 0 1 0 0,0-1 0 0 0,1 1-1 0 0,0 0 1 0 0,-1-1-1 0 0,1 0 1 0 0,0 1-1 0 0,0-1 1 0 0,0 0-1 0 0,0 0 1 0 0,0 0-1 0 0,1 0 1 0 0,-1-1-1 0 0,1 1 1 0 0,-1-1-1 0 0,1 1 1 0 0,0-1-1 0 0,-1 0 1 0 0,1 0-1 0 0,0 0 1 0 0,0 0-1 0 0,0-1 1 0 0,0 1 0 0 0,-1-1-1 0 0,1 1 1 0 0,0-1-1 0 0,0 0 1 0 0,0 0-1 0 0,0-1 1 0 0,0 1-1 0 0,0 0 1 0 0,0-1-1 0 0,0 0 1 0 0,3-1-1 0 0,-1 1 8 0 0,0 0-1 0 0,0-1 0 0 0,-1 0 0 0 0,1 1 0 0 0,-1-1 1 0 0,1-1-1 0 0,-1 1 0 0 0,0-1 0 0 0,0 0 1 0 0,0 0-1 0 0,0 0 0 0 0,-1 0 0 0 0,1-1 1 0 0,-1 1-1 0 0,0-1 0 0 0,0 0 0 0 0,0 0 0 0 0,0 0 1 0 0,-1 0-1 0 0,1-1 0 0 0,-1 1 0 0 0,0-1 1 0 0,-1 1-1 0 0,3-8 0 0 0,-4 8 43 0 0,1 0 0 0 0,-1 1 1 0 0,0-1-1 0 0,0 0 0 0 0,0 0 0 0 0,0 0 0 0 0,0 1 0 0 0,-1-1 1 0 0,0 0-1 0 0,0 0 0 0 0,0 1 0 0 0,0-1 0 0 0,-1 1 0 0 0,1-1 1 0 0,-1 1-1 0 0,0 0 0 0 0,0-1 0 0 0,0 1 0 0 0,-1 0 0 0 0,1 0 1 0 0,-1 1-1 0 0,1-1 0 0 0,-1 0 0 0 0,0 1 0 0 0,0 0 0 0 0,0-1 1 0 0,0 1-1 0 0,0 0 0 0 0,-1 1 0 0 0,1-1 0 0 0,-1 1 0 0 0,-4-2 1 0 0,3 1-53 0 0,-1 1 1 0 0,1 1 0 0 0,-1-1 0 0 0,1 1 0 0 0,-1-1 0 0 0,1 2 0 0 0,-1-1 0 0 0,0 1 0 0 0,1-1 0 0 0,0 1-1 0 0,-11 4 1 0 0,14-5-97 0 0,0 1-1 0 0,0-1 0 0 0,0 1 1 0 0,0 0-1 0 0,0-1 0 0 0,0 1 1 0 0,0 0-1 0 0,1 0 0 0 0,-1 0 1 0 0,0 0-1 0 0,1 1 0 0 0,-1-1 1 0 0,1 0-1 0 0,-1 1 0 0 0,1-1 1 0 0,-1 1-1 0 0,1-1 0 0 0,0 1 1 0 0,0 0-1 0 0,0-1 1 0 0,0 1-1 0 0,0 0 0 0 0,0 0 1 0 0,1 0-1 0 0,-1 0 0 0 0,0 0 1 0 0,1 0-1 0 0,0 0 0 0 0,-1 0 1 0 0,1 0-1 0 0,0 0 0 0 0,0 0 1 0 0,0 0-1 0 0,0 0 0 0 0,1 2 1 0 0,-1-3-57 0 0,0 0 0 0 0,1 0 1 0 0,-1 0-1 0 0,1 0 0 0 0,-1 0 1 0 0,1 0-1 0 0,-1 0 1 0 0,1 0-1 0 0,0 0 0 0 0,-1 0 1 0 0,1 0-1 0 0,0 0 0 0 0,0-1 1 0 0,-1 1-1 0 0,1 0 0 0 0,0-1 1 0 0,0 1-1 0 0,0 0 1 0 0,1 0-1 0 0,7 2-1127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7.982"/>
    </inkml:context>
    <inkml:brush xml:id="br0">
      <inkml:brushProperty name="width" value="0.035" units="cm"/>
      <inkml:brushProperty name="height" value="0.035" units="cm"/>
      <inkml:brushProperty name="color" value="#FF0066"/>
    </inkml:brush>
  </inkml:definitions>
  <inkml:trace contextRef="#ctx0" brushRef="#br0">32 523 5785 0 0,'-1'0'111'0'0,"0"1"-1"0"0,0-1 1 0 0,1 1-1 0 0,-1-1 1 0 0,0 0-1 0 0,1 1 1 0 0,-1-1-1 0 0,0 0 1 0 0,0 1 0 0 0,0-1-1 0 0,1 0 1 0 0,-1 0-1 0 0,0 0 1 0 0,0 0-1 0 0,0 0 1 0 0,0 0-1 0 0,1 0 1 0 0,-1 0-1 0 0,0 0 1 0 0,0-1-1 0 0,0 1 1 0 0,1 0-1 0 0,-1 0 1 0 0,0-1 0 0 0,0 1-1 0 0,1 0 1 0 0,-1-1-1 0 0,0 1 1 0 0,1-1-1 0 0,-1 1 1 0 0,0-1-1 0 0,1 1 1 0 0,-1-1-1 0 0,0 1 1 0 0,1-1-1 0 0,-1 0 1 0 0,1 1-1 0 0,0-1 1 0 0,-1 0-1 0 0,1 0 1 0 0,-1 1 0 0 0,1-1-1 0 0,0 0 1 0 0,0 0-1 0 0,-1 1 1 0 0,1-1-1 0 0,0 0 1 0 0,0 0-1 0 0,0 0 1 0 0,0 0-1 0 0,0 1 1 0 0,0-1-1 0 0,0 0 1 0 0,0 0-1 0 0,0 0 1 0 0,0 1 0 0 0,1-1-1 0 0,-1 0 1 0 0,0 0-1 0 0,1 0 1 0 0,-1 0-1 0 0,23-61 6558 0 0,-19 52-7217 0 0,21-47 694 0 0,3 2 1 0 0,2 0-1 0 0,3 2 0 0 0,1 2 0 0 0,69-79 0 0 0,-96 123-156 0 0,13-12-157 0 0,-16 23 69 0 0,-6 14 34 0 0,-10 30-54 0 0,-2-2 0 0 0,-3 1-1 0 0,-36 73 1 0 0,-9 21 94 0 0,58-132-235 0 0,2-19-11358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8.193"/>
    </inkml:context>
    <inkml:brush xml:id="br0">
      <inkml:brushProperty name="width" value="0.035" units="cm"/>
      <inkml:brushProperty name="height" value="0.035" units="cm"/>
      <inkml:brushProperty name="color" value="#FF0066"/>
    </inkml:brush>
  </inkml:definitions>
  <inkml:trace contextRef="#ctx0" brushRef="#br0">21 130 2272 0 0,'-2'1'215'0'0,"0"1"-1"0"0,1-1 1 0 0,-1 1-1 0 0,1-1 0 0 0,0 1 1 0 0,-1-1-1 0 0,1 1 1 0 0,0 0-1 0 0,0-1 0 0 0,0 1 1 0 0,0 0-1 0 0,0 0 1 0 0,0 0-1 0 0,1 0 0 0 0,-1 0 1 0 0,0 0-1 0 0,1 0 1 0 0,0 0-1 0 0,-1 0 0 0 0,1 0 1 0 0,0 0-1 0 0,0 0 1 0 0,0 0-1 0 0,1 0 0 0 0,-1 0 1 0 0,0 0-1 0 0,1 0 1 0 0,-1 0-1 0 0,1 0 0 0 0,0 0 1 0 0,0 0-1 0 0,1 3 1 0 0,-1-3 71 0 0,1 1 1 0 0,-1-1 0 0 0,1 0 0 0 0,0 0-1 0 0,0 0 1 0 0,0 0 0 0 0,0 0-1 0 0,0 0 1 0 0,0-1 0 0 0,0 1 0 0 0,0 0-1 0 0,1-1 1 0 0,-1 0 0 0 0,0 0-1 0 0,1 1 1 0 0,-1-1 0 0 0,1-1 0 0 0,0 1-1 0 0,-1 0 1 0 0,1-1 0 0 0,0 1-1 0 0,-1-1 1 0 0,1 0 0 0 0,5 0 0 0 0,0-2-138 0 0,0 1 1 0 0,0-2 0 0 0,0 1-1 0 0,0-1 1 0 0,0 0 0 0 0,-1-1-1 0 0,1 0 1 0 0,-1 0 0 0 0,0 0-1 0 0,0-1 1 0 0,-1 0 0 0 0,1-1-1 0 0,-1 1 1 0 0,6-9 0 0 0,9-10-679 0 0,-1-1 0 0 0,21-36 0 0 0,-36 53 515 0 0,22-36-198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08.741"/>
    </inkml:context>
    <inkml:brush xml:id="br0">
      <inkml:brushProperty name="width" value="0.035" units="cm"/>
      <inkml:brushProperty name="height" value="0.035" units="cm"/>
      <inkml:brushProperty name="color" value="#FF0066"/>
    </inkml:brush>
  </inkml:definitions>
  <inkml:trace contextRef="#ctx0" brushRef="#br0">0 215 4665 0 0,'15'0'6898'0'0,"0"-1"-3759"0"0,37-6-1291 0 0,-44 6-802 0 0,33-7-535 0 0,0-2 0 0 0,0-2 0 0 0,48-20 1 0 0,-44 14-588 0 0,1 2 0 0 0,49-9 0 0 0,123-27-615 0 0,-127 24-2229 0 0,-78 24-2848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12.162"/>
    </inkml:context>
    <inkml:brush xml:id="br0">
      <inkml:brushProperty name="width" value="0.035" units="cm"/>
      <inkml:brushProperty name="height" value="0.035" units="cm"/>
      <inkml:brushProperty name="color" value="#FF0066"/>
    </inkml:brush>
  </inkml:definitions>
  <inkml:trace contextRef="#ctx0" brushRef="#br0">55 1074 2793 0 0,'-3'2'301'0'0,"1"1"0"0"0,-1-1 0 0 0,0 0 0 0 0,0-1 0 0 0,-1 1 0 0 0,1 0 0 0 0,0-1 1 0 0,-1 0-1 0 0,1 0 0 0 0,-7 2 0 0 0,9-3-200 0 0,1 0 0 0 0,-1 0-1 0 0,1 0 1 0 0,-1 0 0 0 0,1 0 0 0 0,-1-1 0 0 0,1 1-1 0 0,-1 0 1 0 0,1 0 0 0 0,0 0 0 0 0,-1 0 0 0 0,1 0-1 0 0,-1-1 1 0 0,1 1 0 0 0,-1 0 0 0 0,1 0 0 0 0,-1-1-1 0 0,1 1 1 0 0,0 0 0 0 0,-1-1 0 0 0,1 1 0 0 0,0 0-1 0 0,-1-1 1 0 0,1 1 0 0 0,0-1 0 0 0,-1 1 0 0 0,1 0-1 0 0,0-1 1 0 0,-1-1 18 0 0,1 0 0 0 0,0 0-1 0 0,0 1 1 0 0,0-1 0 0 0,0 0 0 0 0,0 1-1 0 0,0-1 1 0 0,0 0 0 0 0,0 0-1 0 0,1 1 1 0 0,-1-1 0 0 0,1 0 0 0 0,0-1-1 0 0,9-23 1125 0 0,2 0-1 0 0,0 1 1 0 0,1 0-1 0 0,29-39 0 0 0,80-87 731 0 0,-79 100-1565 0 0,38-45-531 0 0,136-174 1175 0 0,-123 125-3365 0 0,-72 103-1071 0 0,28-70-1 0 0,-40 84-1440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12.503"/>
    </inkml:context>
    <inkml:brush xml:id="br0">
      <inkml:brushProperty name="width" value="0.035" units="cm"/>
      <inkml:brushProperty name="height" value="0.035" units="cm"/>
      <inkml:brushProperty name="color" value="#FF0066"/>
    </inkml:brush>
  </inkml:definitions>
  <inkml:trace contextRef="#ctx0" brushRef="#br0">1 234 10946 0 0,'39'-38'1125'0'0,"1"2"0"0"0,2 2 0 0 0,1 2 1 0 0,84-48-1 0 0,-125 78-1145 0 0,1 1 1 0 0,-1-1-1 0 0,1 1 1 0 0,0-1 0 0 0,-1 1-1 0 0,1 0 1 0 0,0 0 0 0 0,0 1-1 0 0,0-1 1 0 0,-1 0 0 0 0,1 1-1 0 0,0 0 1 0 0,0-1 0 0 0,0 1-1 0 0,0 0 1 0 0,0 1 0 0 0,0-1-1 0 0,0 0 1 0 0,0 1-1 0 0,0 0 1 0 0,-1 0 0 0 0,1-1-1 0 0,0 2 1 0 0,0-1 0 0 0,-1 0-1 0 0,1 0 1 0 0,-1 1 0 0 0,1 0-1 0 0,-1-1 1 0 0,0 1 0 0 0,1 0-1 0 0,-1 0 1 0 0,0 0 0 0 0,0 1-1 0 0,0-1 1 0 0,-1 0 0 0 0,1 1-1 0 0,-1-1 1 0 0,1 1-1 0 0,0 2 1 0 0,3 5-238 0 0,-2 1-1 0 0,1-1 1 0 0,-1 1-1 0 0,-1-1 0 0 0,0 1 1 0 0,-1 0-1 0 0,0 0 1 0 0,0 0-1 0 0,-2 18 1 0 0,-5 12 111 0 0,-2 0-1 0 0,-1 0 1 0 0,-16 42 0 0 0,9-32 1407 0 0,-10 58 1 0 0,28-99-1046 0 0,8-16-621 0 0,10-17-1660 0 0,-4 0-2668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37.312"/>
    </inkml:context>
    <inkml:brush xml:id="br0">
      <inkml:brushProperty name="width" value="0.035" units="cm"/>
      <inkml:brushProperty name="height" value="0.035" units="cm"/>
      <inkml:brushProperty name="color" value="#FF0066"/>
    </inkml:brush>
  </inkml:definitions>
  <inkml:trace contextRef="#ctx0" brushRef="#br0">60 305 1584 0 0,'2'2'13651'0'0,"1"17"-13600"0"0,-2 7 457 0 0,1 0 1 0 0,8 34-1 0 0,2 22 43 0 0,-9-41-364 0 0,-2 0-1 0 0,-5 52 1 0 0,2-76-137 0 0,-1 0 0 0 0,0 0 0 0 0,-1 0 0 0 0,-1-1 0 0 0,-1 0 0 0 0,0 0 0 0 0,-1 0 0 0 0,-11 18 0 0 0,18-34-44 0 0,-1 0 0 0 0,1 0 0 0 0,0 0 0 0 0,0 1 0 0 0,0-1 1 0 0,0 0-1 0 0,-1 0 0 0 0,1 0 0 0 0,0 0 0 0 0,0 1 0 0 0,0-1 0 0 0,-1 0 0 0 0,1 0 0 0 0,0 0 1 0 0,0 0-1 0 0,-1 0 0 0 0,1 0 0 0 0,0 0 0 0 0,0 0 0 0 0,-1 0 0 0 0,1 0 0 0 0,0 0 0 0 0,0 0 1 0 0,0 0-1 0 0,-1 0 0 0 0,1 0 0 0 0,0 0 0 0 0,0 0 0 0 0,-1 0 0 0 0,1 0 0 0 0,0 0 0 0 0,0 0 1 0 0,-1 0-1 0 0,1 0 0 0 0,0-1 0 0 0,0 1 0 0 0,0 0 0 0 0,-1 0 0 0 0,1 0 0 0 0,0 0 0 0 0,0-1 1 0 0,0 1-1 0 0,0 0 0 0 0,-1 0 0 0 0,1 0 0 0 0,0-1 0 0 0,0 1 0 0 0,0 0 0 0 0,0 0 0 0 0,0 0 1 0 0,0-1-1 0 0,0 1 0 0 0,0 0 0 0 0,-1 0 0 0 0,1-1 0 0 0,0 1 0 0 0,0 0 0 0 0,0 0 0 0 0,0-1 1 0 0,0 1-1 0 0,-10-31 142 0 0,-2-36-32 0 0,10 36-121 0 0,2 0-1 0 0,0 0 1 0 0,3 0-1 0 0,0 0 1 0 0,2 0-1 0 0,1 1 1 0 0,2 0-1 0 0,0 0 1 0 0,2 1-1 0 0,2 0 1 0 0,15-29-1 0 0,-11 28-21 0 0,1 0 1 0 0,2 1-1 0 0,0 2 0 0 0,2-1 1 0 0,1 2-1 0 0,2 1 0 0 0,0 1 0 0 0,1 1 1 0 0,52-36-1 0 0,-61 49 39 0 0,0 1 0 0 0,1 1-1 0 0,0 0 1 0 0,0 1 0 0 0,0 1 0 0 0,31-6 0 0 0,-41 10-22 0 0,0 1 1 0 0,1 0 0 0 0,-1 0-1 0 0,1 0 1 0 0,-1 1 0 0 0,1 1-1 0 0,-1-1 1 0 0,0 1 0 0 0,1 0-1 0 0,-1 1 1 0 0,0-1 0 0 0,1 2-1 0 0,-1-1 1 0 0,0 1 0 0 0,0 0-1 0 0,-1 0 1 0 0,1 1 0 0 0,-1 0-1 0 0,7 5 1 0 0,-10-6-6 0 0,-1 0-1 0 0,1 1 1 0 0,-1-1 0 0 0,0 0 0 0 0,0 1-1 0 0,0 0 1 0 0,0 0 0 0 0,0 0 0 0 0,-1-1-1 0 0,0 1 1 0 0,0 0 0 0 0,0 1-1 0 0,0-1 1 0 0,-1 0 0 0 0,1 0 0 0 0,-1 0-1 0 0,0 0 1 0 0,-1 0 0 0 0,1 1 0 0 0,-1-1-1 0 0,1 0 1 0 0,-1 0 0 0 0,0 0-1 0 0,-4 7 1 0 0,-1 7-38 0 0,-1-1 1 0 0,-1 0-1 0 0,-1 0 0 0 0,-11 17 0 0 0,2-8 3 0 0,-1 0 0 0 0,-1-1 0 0 0,-1-1-1 0 0,-1-1 1 0 0,-1-1 0 0 0,-28 20-1 0 0,35-30 93 0 0,1-1-1 0 0,-2-1 0 0 0,1-1 1 0 0,-1 0-1 0 0,0-1 0 0 0,-1 0 1 0 0,0-2-1 0 0,0 0 0 0 0,-1-1 1 0 0,0-1-1 0 0,-27 2 1 0 0,41-5-11 0 0,-1-1 0 0 0,1 0 0 0 0,-1 0 0 0 0,1-1 1 0 0,0 0-1 0 0,0 0 0 0 0,-1 0 0 0 0,1 0 1 0 0,0-1-1 0 0,0 0 0 0 0,0 0 0 0 0,0 0 0 0 0,1-1 1 0 0,-1 0-1 0 0,0 0 0 0 0,1 0 0 0 0,0 0 1 0 0,-5-5-1 0 0,4 2-13 0 0,0-1 1 0 0,0 1 0 0 0,1-1-1 0 0,0 0 1 0 0,0 0 0 0 0,1 0-1 0 0,0 0 1 0 0,0 0 0 0 0,1-1-1 0 0,0 1 1 0 0,-2-13 0 0 0,2 4-194 0 0,1 0 0 0 0,0 0 0 0 0,1-1 0 0 0,1 1 1 0 0,0 0-1 0 0,1 0 0 0 0,1 0 0 0 0,0 0 1 0 0,2 0-1 0 0,-1 1 0 0 0,13-26 0 0 0,-10 29-426 0 0,0 0-1 0 0,1 0 1 0 0,1 1-1 0 0,0 1 1 0 0,18-18-1 0 0,-2 6-1337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38.071"/>
    </inkml:context>
    <inkml:brush xml:id="br0">
      <inkml:brushProperty name="width" value="0.035" units="cm"/>
      <inkml:brushProperty name="height" value="0.035" units="cm"/>
      <inkml:brushProperty name="color" value="#FF0066"/>
    </inkml:brush>
  </inkml:definitions>
  <inkml:trace contextRef="#ctx0" brushRef="#br0">343 410 1808 0 0,'8'-2'308'0'0,"0"0"0"0"0,0 0 0 0 0,-1-1 0 0 0,1 0-1 0 0,-1 0 1 0 0,1 0 0 0 0,-1-1 0 0 0,10-8 0 0 0,11-4 1220 0 0,-20 12-630 0 0,1 0 1 0 0,-1-1 0 0 0,0 1 0 0 0,-1-2-1 0 0,1 1 1 0 0,7-9 0 0 0,-11 10-469 0 0,-1 0-1 0 0,0 0 1 0 0,-1-1 0 0 0,1 1 0 0 0,-1-1 0 0 0,0 1-1 0 0,0-1 1 0 0,0 0 0 0 0,0 0 0 0 0,-1 0 0 0 0,0 0-1 0 0,1-10 1 0 0,-1-1-200 0 0,0 0 0 0 0,0 0 0 0 0,-2 0 0 0 0,0-1 0 0 0,-6-27 1 0 0,5 35-168 0 0,0 0 1 0 0,-1 1-1 0 0,0-1 1 0 0,0 1-1 0 0,-1 0 1 0 0,0-1-1 0 0,0 2 1 0 0,-1-1-1 0 0,0 1 0 0 0,-1-1 1 0 0,1 1-1 0 0,-8-6 1 0 0,10 11-59 0 0,1 1 0 0 0,0-1 0 0 0,-1 1-1 0 0,1 0 1 0 0,-1 0 0 0 0,1 0 0 0 0,-1 0 0 0 0,0 1 0 0 0,1-1 0 0 0,-1 1 0 0 0,0-1-1 0 0,0 1 1 0 0,1 0 0 0 0,-1 0 0 0 0,0 0 0 0 0,0 0 0 0 0,1 1 0 0 0,-1-1 0 0 0,0 1-1 0 0,1 0 1 0 0,-1-1 0 0 0,0 1 0 0 0,1 0 0 0 0,-1 1 0 0 0,1-1 0 0 0,0 0-1 0 0,-1 1 1 0 0,1-1 0 0 0,0 1 0 0 0,-3 3 0 0 0,-10 7-89 0 0,0 1 0 0 0,1 0-1 0 0,-14 18 1 0 0,20-22 35 0 0,-41 49 24 0 0,3 2 0 0 0,2 2-1 0 0,3 2 1 0 0,3 2 0 0 0,-45 106-1 0 0,80-167 54 0 0,1 1-1 0 0,0-1 0 0 0,1 1 0 0 0,-1-1 1 0 0,1 1-1 0 0,0-1 0 0 0,1 1 0 0 0,-1 0 1 0 0,1-1-1 0 0,0 1 0 0 0,0 0 0 0 0,1-1 1 0 0,1 9-1 0 0,0-10-7 0 0,-1-1 0 0 0,1 1 1 0 0,0 0-1 0 0,0-1 0 0 0,0 1 0 0 0,0-1 0 0 0,1 1 0 0 0,-1-1 1 0 0,1 0-1 0 0,0 0 0 0 0,0 0 0 0 0,0-1 0 0 0,0 1 1 0 0,1-1-1 0 0,-1 0 0 0 0,1 1 0 0 0,-1-2 0 0 0,1 1 1 0 0,5 2-1 0 0,9 2 28 0 0,2 0 1 0 0,-1-1 0 0 0,1-1-1 0 0,-1-1 1 0 0,1 0-1 0 0,0-2 1 0 0,0 0 0 0 0,0-1-1 0 0,29-4 1 0 0,-36 2-21 0 0,-1 1 1 0 0,0-2-1 0 0,0 1 0 0 0,1-2 0 0 0,-2 0 1 0 0,1 0-1 0 0,0-1 0 0 0,-1 0 0 0 0,0-1 1 0 0,0 0-1 0 0,-1-1 0 0 0,0 0 1 0 0,0-1-1 0 0,0 0 0 0 0,-1-1 0 0 0,10-11 1 0 0,-15 14 17 0 0,0 0 1 0 0,0 0-1 0 0,-1 0 1 0 0,0-1-1 0 0,0 1 1 0 0,-1-1-1 0 0,1 0 1 0 0,-2 0-1 0 0,1 0 1 0 0,-1 0-1 0 0,0 0 1 0 0,0 0-1 0 0,-1-14 1 0 0,-1 9-11 0 0,-1 1 1 0 0,0-1-1 0 0,-1 1 1 0 0,0-1-1 0 0,0 1 1 0 0,-2 0 0 0 0,-9-19-1 0 0,-2 2-217 0 0,-2 1 0 0 0,-1 1 1 0 0,-1 1-1 0 0,-2 0 0 0 0,-28-25 0 0 0,47 47 28 0 0,0 0 0 0 0,0 0 0 0 0,0 0 1 0 0,0 1-1 0 0,-1 0 0 0 0,1-1 0 0 0,-1 1 0 0 0,1 0 0 0 0,-1 1 0 0 0,0-1 0 0 0,0 1 0 0 0,-7-2 0 0 0,9 3-149 0 0,0 0 0 0 0,0 0-1 0 0,0 0 1 0 0,0 1 0 0 0,0-1-1 0 0,0 1 1 0 0,0 0 0 0 0,0-1-1 0 0,0 1 1 0 0,0 0 0 0 0,1 0-1 0 0,-1 0 1 0 0,0 0 0 0 0,1 0-1 0 0,-1 1 1 0 0,0-1 0 0 0,1 1 0 0 0,0-1-1 0 0,-1 1 1 0 0,1-1 0 0 0,0 1-1 0 0,0 0 1 0 0,0-1 0 0 0,0 1-1 0 0,0 0 1 0 0,0 0 0 0 0,0 2-1 0 0,-9 17-3650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4:38.582"/>
    </inkml:context>
    <inkml:brush xml:id="br0">
      <inkml:brushProperty name="width" value="0.035" units="cm"/>
      <inkml:brushProperty name="height" value="0.035" units="cm"/>
      <inkml:brushProperty name="color" value="#FF0066"/>
    </inkml:brush>
  </inkml:definitions>
  <inkml:trace contextRef="#ctx0" brushRef="#br0">31 1 5409 0 0,'-1'0'423'0'0,"-1"1"-1"0"0,0 0 1 0 0,1 0-1 0 0,-1 0 1 0 0,1-1-1 0 0,-1 2 1 0 0,1-1-1 0 0,0 0 1 0 0,-1 0 0 0 0,1 0-1 0 0,0 1 1 0 0,0-1-1 0 0,0 0 1 0 0,0 1-1 0 0,0-1 1 0 0,0 1-1 0 0,0 0 1 0 0,1-1-1 0 0,-2 3 1 0 0,1 1 123 0 0,-1 1 0 0 0,1-1 1 0 0,0 1-1 0 0,1 0 0 0 0,-1-1 0 0 0,1 7 1 0 0,2 9 117 0 0,0-1 1 0 0,7 28 0 0 0,-6-32-548 0 0,1 0 0 0 0,1-1 1 0 0,0 1-1 0 0,1-1 1 0 0,1 0-1 0 0,1 0 1 0 0,0-1-1 0 0,0 0 0 0 0,1 0 1 0 0,1-1-1 0 0,1 0 1 0 0,0-1-1 0 0,0 0 1 0 0,1-1-1 0 0,0 0 0 0 0,1-1 1 0 0,1 0-1 0 0,27 14 1 0 0,-38-22-191 0 0,1 0 1 0 0,-1-1-1 0 0,1 1 1 0 0,0-1-1 0 0,-1 0 1 0 0,1 0-1 0 0,0-1 1 0 0,0 1 0 0 0,0-1-1 0 0,0 0 1 0 0,0 0-1 0 0,-1 0 1 0 0,7-1-1 0 0,11-11-6351 0 0,-16 4 188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19.864"/>
    </inkml:context>
    <inkml:brush xml:id="br0">
      <inkml:brushProperty name="width" value="0.035" units="cm"/>
      <inkml:brushProperty name="height" value="0.035" units="cm"/>
      <inkml:brushProperty name="color" value="#FF0066"/>
    </inkml:brush>
  </inkml:definitions>
  <inkml:trace contextRef="#ctx0" brushRef="#br0">0 135 2272 0 0,'1'-4'169'0'0,"0"1"-1"0"0,-1 0 0 0 0,1 0 1 0 0,0 0-1 0 0,1-1 0 0 0,-1 1 1 0 0,1 0-1 0 0,-1 1 0 0 0,1-1 0 0 0,3-4 1 0 0,-3 4 157 0 0,0 0 1 0 0,0 1 0 0 0,0-1 0 0 0,-1 0-1 0 0,1 0 1 0 0,-1 0 0 0 0,0 0 0 0 0,0 0-1 0 0,0 0 1 0 0,1-6 0 0 0,5 15 3854 0 0,11 4-3776 0 0,1 0 1 0 0,0-1 0 0 0,1-1 0 0 0,0-1 0 0 0,0 0 0 0 0,1-2 0 0 0,0-1 0 0 0,0 0-1 0 0,0-1 1 0 0,0-1 0 0 0,0-2 0 0 0,38-2 0 0 0,23-6 90 0 0,155-36 1 0 0,-202 37-777 0 0,52-14 1 0 0,-79 19-228 0 0,-1-1 0 0 0,-1 1 0 0 0,1-1 1 0 0,0-1-1 0 0,-1 0 0 0 0,0 1 1 0 0,0-2-1 0 0,0 1 0 0 0,7-7 0 0 0,-4 0-4224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0.173"/>
    </inkml:context>
    <inkml:brush xml:id="br0">
      <inkml:brushProperty name="width" value="0.035" units="cm"/>
      <inkml:brushProperty name="height" value="0.035" units="cm"/>
      <inkml:brushProperty name="color" value="#FF0066"/>
    </inkml:brush>
  </inkml:definitions>
  <inkml:trace contextRef="#ctx0" brushRef="#br0">0 0 4665 0 0,'23'0'1385'0'0,"232"1"8486"0"0,1 8-7408 0 0,-249-9-2475 0 0,42 5-247 0 0,-46-5 145 0 0,-1 1 0 0 0,1-1 0 0 0,0 1-1 0 0,-1 0 1 0 0,1-1 0 0 0,0 1 0 0 0,-1 1-1 0 0,1-1 1 0 0,-1 0 0 0 0,0 1 0 0 0,1-1-1 0 0,-1 1 1 0 0,0-1 0 0 0,2 4 0 0 0,-3-5 21 0 0,-1 1 0 0 0,0 0 0 0 0,0 0 0 0 0,1 0 0 0 0,-1 0 0 0 0,0 0 0 0 0,0 0 0 0 0,0 0 0 0 0,0 0 0 0 0,0 0 0 0 0,0 0 0 0 0,-1-1 0 0 0,1 1 0 0 0,0 0 0 0 0,0 0 0 0 0,-1 0 0 0 0,1 0 0 0 0,0 0 0 0 0,-1 0 1 0 0,1-1-1 0 0,-1 1 0 0 0,1 0 0 0 0,-1 0 0 0 0,1-1 0 0 0,-1 1 0 0 0,0 0 0 0 0,-1 1 0 0 0,-23 21-1100 0 0,21-20 888 0 0,-181 156-6574 0 0,143-119 4516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5.921"/>
    </inkml:context>
    <inkml:brush xml:id="br0">
      <inkml:brushProperty name="width" value="0.035" units="cm"/>
      <inkml:brushProperty name="height" value="0.035" units="cm"/>
      <inkml:brushProperty name="color" value="#FF0066"/>
    </inkml:brush>
  </inkml:definitions>
  <inkml:trace contextRef="#ctx0" brushRef="#br0">99 211 1808 0 0,'16'-10'-404'0'0,"3"7"10299"0"0,3 2-4880 0 0,3-7-4781 0 0,0 0 0 0 0,0-1-1 0 0,0-1 1 0 0,-1-2 0 0 0,-1 0-1 0 0,0-2 1 0 0,23-17 0 0 0,60-33-710 0 0,-93 57 355 0 0,-9 4-35 0 0,1 0 0 0 0,-1 1 0 0 0,1 0 0 0 0,-1-1-1 0 0,1 1 1 0 0,0 1 0 0 0,0-1 0 0 0,0 1 0 0 0,8-2 0 0 0,-13 6 125 0 0,0-1 0 0 0,-1 0 0 0 0,0 0 0 0 0,1 1-1 0 0,-1-1 1 0 0,0 0 0 0 0,0 0 0 0 0,0 0 0 0 0,0 0 0 0 0,-1 0-1 0 0,-1 2 1 0 0,1 1 22 0 0,-28 51 116 0 0,-128 259-1911 0 0,129-247 1161 0 0,-3-1 0 0 0,-4-2 1 0 0,-2-1-1 0 0,-2-2 1 0 0,-53 60-1 0 0,67-91 580 0 0,-23 36-1 0 0,50-72-4866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7.384"/>
    </inkml:context>
    <inkml:brush xml:id="br0">
      <inkml:brushProperty name="width" value="0.035" units="cm"/>
      <inkml:brushProperty name="height" value="0.035" units="cm"/>
      <inkml:brushProperty name="color" value="#FF0066"/>
    </inkml:brush>
  </inkml:definitions>
  <inkml:trace contextRef="#ctx0" brushRef="#br0">23 251 968 0 0,'15'-21'12748'0'0,"-18"25"-12464"0"0,0 0 0 0 0,0 1-1 0 0,1-1 1 0 0,0 1 0 0 0,-1-1-1 0 0,2 1 1 0 0,-1 0 0 0 0,0 0-1 0 0,1 0 1 0 0,0-1 0 0 0,0 1-1 0 0,1 1 1 0 0,-1-1 0 0 0,1 6-1 0 0,3 88 922 0 0,-1-73-1057 0 0,3 260 1027 0 0,-16-389-1139 0 0,6 74-170 0 0,2-1-1 0 0,0 1 1 0 0,2 0 0 0 0,2-1-1 0 0,0 1 1 0 0,2-1-1 0 0,10-46 1 0 0,-9 63 127 0 0,-1 0 1 0 0,2 0-1 0 0,0 1 0 0 0,0 0 0 0 0,1 0 1 0 0,1 0-1 0 0,0 0 0 0 0,1 1 0 0 0,0 0 1 0 0,0 1-1 0 0,1 0 0 0 0,0 0 0 0 0,1 1 1 0 0,16-12-1 0 0,-18 17 89 0 0,1 0 0 0 0,0 1 0 0 0,-1 0 0 0 0,14-2 1 0 0,25-9 106 0 0,28-22-29 0 0,-29 13 123 0 0,96-32-1 0 0,-140 55-424 0 0,1-1 0 0 0,-1 0-1 0 0,1 0 1 0 0,-1 1 0 0 0,1-1-1 0 0,0 1 1 0 0,-1 0 0 0 0,1 0-1 0 0,-1 0 1 0 0,1 0-1 0 0,0 0 1 0 0,-1 1 0 0 0,1-1-1 0 0,-1 1 1 0 0,1 0 0 0 0,2 1-1 0 0,-3-1-35 0 0,-1 0 0 0 0,0 1-1 0 0,0-1 1 0 0,0 0 0 0 0,1 1 0 0 0,-2-1-1 0 0,1 1 1 0 0,0 0 0 0 0,0-1-1 0 0,0 1 1 0 0,-1 0 0 0 0,1-1 0 0 0,-1 1-1 0 0,1 0 1 0 0,-1 0 0 0 0,0-1 0 0 0,0 1-1 0 0,1 0 1 0 0,-1 0 0 0 0,-1 0-1 0 0,1-1 1 0 0,0 1 0 0 0,-1 3 0 0 0,0 4-5094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7.649"/>
    </inkml:context>
    <inkml:brush xml:id="br0">
      <inkml:brushProperty name="width" value="0.035" units="cm"/>
      <inkml:brushProperty name="height" value="0.035" units="cm"/>
      <inkml:brushProperty name="color" value="#FF0066"/>
    </inkml:brush>
  </inkml:definitions>
  <inkml:trace contextRef="#ctx0" brushRef="#br0">3 14 9362 0 0,'0'1'68'0'0,"-1"-1"0"0"0,1 1 0 0 0,0 0 0 0 0,0-1 0 0 0,-1 1 0 0 0,1 0 0 0 0,0 0 0 0 0,0 0 1 0 0,0-1-1 0 0,0 1 0 0 0,0 0 0 0 0,0 0 0 0 0,0-1 0 0 0,0 1 0 0 0,0 0 0 0 0,0 0 0 0 0,1 0 0 0 0,-1-1 0 0 0,0 1 0 0 0,0 0 0 0 0,1-1 0 0 0,-1 1 0 0 0,1 0 0 0 0,-1-1 0 0 0,0 1 1 0 0,1 0-1 0 0,-1-1 0 0 0,2 2 0 0 0,24 13 1421 0 0,-18-12-1377 0 0,0-1 0 0 0,-1 0 0 0 0,1-1 0 0 0,0 0 1 0 0,14 1-1 0 0,-13-4-490 0 0,-1 0 0 0 0,1 0 1 0 0,-1-1-1 0 0,0-1 0 0 0,1 1 1 0 0,-2-1-1 0 0,1 0 0 0 0,0-1 1 0 0,-1 0-1 0 0,10-8 0 0 0,3-2-3172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7.882"/>
    </inkml:context>
    <inkml:brush xml:id="br0">
      <inkml:brushProperty name="width" value="0.035" units="cm"/>
      <inkml:brushProperty name="height" value="0.035" units="cm"/>
      <inkml:brushProperty name="color" value="#FF0066"/>
    </inkml:brush>
  </inkml:definitions>
  <inkml:trace contextRef="#ctx0" brushRef="#br0">0 275 5785 0 0,'1'0'13'0'0,"-1"0"0"0"0,0 1 1 0 0,0-1-1 0 0,0 0 0 0 0,0 0 0 0 0,0 0 0 0 0,0 0 0 0 0,0 0 0 0 0,1 0 0 0 0,-1 0 0 0 0,0 0 0 0 0,0 0 1 0 0,0 0-1 0 0,0 0 0 0 0,0 0 0 0 0,0 1 0 0 0,0-1 0 0 0,0 0 0 0 0,0 0 0 0 0,0 0 0 0 0,0 0 0 0 0,0 0 1 0 0,1 0-1 0 0,-1 1 0 0 0,0-1 0 0 0,0 0 0 0 0,0 0 0 0 0,0 0 0 0 0,0 0 0 0 0,0 0 0 0 0,0 0 0 0 0,0 1 1 0 0,0-1-1 0 0,0 0 0 0 0,0 0 0 0 0,0 0 0 0 0,-1 0 0 0 0,1 0 0 0 0,0 0 0 0 0,0 1 0 0 0,0-1 0 0 0,0 0 1 0 0,0 0-1 0 0,0 0 0 0 0,0 0 0 0 0,0 0 0 0 0,0 0 0 0 0,0 0 0 0 0,0 0 0 0 0,0 1 0 0 0,-1-1 0 0 0,1 0 1 0 0,0 0-1 0 0,0 0 0 0 0,0 0 0 0 0,22-7 395 0 0,45-21 119 0 0,-41 16-50 0 0,158-61 3072 0 0,242-62 1 0 0,-326 114-7271 0 0,-74 17-563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8.565"/>
    </inkml:context>
    <inkml:brush xml:id="br0">
      <inkml:brushProperty name="width" value="0.035" units="cm"/>
      <inkml:brushProperty name="height" value="0.035" units="cm"/>
      <inkml:brushProperty name="color" value="#FF0066"/>
    </inkml:brush>
  </inkml:definitions>
  <inkml:trace contextRef="#ctx0" brushRef="#br0">485 1 8866 0 0,'-17'6'7599'0'0,"-22"19"-4388"0"0,-26 12-2555 0 0,39-29-350 0 0,0-1 0 0 0,-34 5-1 0 0,32-8 431 0 0,-50 16 0 0 0,69-17-658 0 0,0 1-1 0 0,0 0 0 0 0,1 1 0 0 0,0-1 0 0 0,-1 1 0 0 0,1 1 1 0 0,1 0-1 0 0,-1 0 0 0 0,-8 10 0 0 0,10-10-74 0 0,1 0 0 0 0,0 1 0 0 0,0-1 0 0 0,0 1 0 0 0,1 0-1 0 0,0 0 1 0 0,1 0 0 0 0,-1 1 0 0 0,2-1 0 0 0,-5 15 0 0 0,5-7 3 0 0,1 1 1 0 0,0 0-1 0 0,1 0 1 0 0,2 25-1 0 0,18 524-530 0 0,-20-540 346 0 0,-1-14-21 0 0,0 0-1 0 0,1-1 1 0 0,0 1 0 0 0,1 0 0 0 0,1 0 0 0 0,0-1 0 0 0,5 20 0 0 0,-3-46-2338 0 0,-4-13 1648 0 0,-6-47-3580 0 0,4 45-576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28.878"/>
    </inkml:context>
    <inkml:brush xml:id="br0">
      <inkml:brushProperty name="width" value="0.035" units="cm"/>
      <inkml:brushProperty name="height" value="0.035" units="cm"/>
      <inkml:brushProperty name="color" value="#FF0066"/>
    </inkml:brush>
  </inkml:definitions>
  <inkml:trace contextRef="#ctx0" brushRef="#br0">1 126 4001 0 0,'4'2'611'0'0,"1"1"0"0"0,-1-1 1 0 0,0 0-1 0 0,1 0 0 0 0,0 0 1 0 0,0-1-1 0 0,-1 0 0 0 0,10 2 0 0 0,22 6 4497 0 0,-20-2-4282 0 0,1 0 0 0 0,0-1 0 0 0,0-1-1 0 0,1 0 1 0 0,32 3 0 0 0,-30-7-877 0 0,0-1-1 0 0,-1-1 0 0 0,1 0 1 0 0,-1-2-1 0 0,1 0 0 0 0,-1-1 0 0 0,0-1 1 0 0,29-11-1 0 0,36-20-2178 0 0,100-59-1 0 0,-137 68 2123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30.379"/>
    </inkml:context>
    <inkml:brush xml:id="br0">
      <inkml:brushProperty name="width" value="0.035" units="cm"/>
      <inkml:brushProperty name="height" value="0.035" units="cm"/>
      <inkml:brushProperty name="color" value="#FF0066"/>
    </inkml:brush>
  </inkml:definitions>
  <inkml:trace contextRef="#ctx0" brushRef="#br0">1 301 1152 0 0,'9'-31'11896'0'0,"-3"37"-11419"0"0,1 0-1 0 0,0 0 0 0 0,1-1 1 0 0,-1 0-1 0 0,1-1 1 0 0,0 1-1 0 0,0-2 0 0 0,0 1 1 0 0,16 4-1 0 0,-7-4-286 0 0,-1-1 1 0 0,1-1-1 0 0,0 0 0 0 0,27-1 1 0 0,6-4-226 0 0,-1-2 1 0 0,69-18-1 0 0,376-76 494 0 0,-405 81-521 0 0,91-29 1 0 0,-136 32-946 0 0,-1-2 1 0 0,0-1-1 0 0,77-47 1 0 0,-86 41-4530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56.505"/>
    </inkml:context>
    <inkml:brush xml:id="br0">
      <inkml:brushProperty name="width" value="0.035" units="cm"/>
      <inkml:brushProperty name="height" value="0.035" units="cm"/>
      <inkml:brushProperty name="color" value="#FF0066"/>
    </inkml:brush>
  </inkml:definitions>
  <inkml:trace contextRef="#ctx0" brushRef="#br0">3 511 4001 0 0,'0'0'58'0'0,"0"0"-1"0"0,0 0 1 0 0,0 0 0 0 0,-1 0-1 0 0,1 0 1 0 0,0 0 0 0 0,0-1-1 0 0,0 1 1 0 0,0 0 0 0 0,0 0-1 0 0,-1 0 1 0 0,1 0 0 0 0,0 0-1 0 0,0-1 1 0 0,0 1 0 0 0,0 0-1 0 0,0 0 1 0 0,0 0 0 0 0,0 0-1 0 0,0-1 1 0 0,-1 1 0 0 0,1 0-1 0 0,0 0 1 0 0,0 0 0 0 0,0-1-1 0 0,0 1 1 0 0,0 0 0 0 0,0 0-1 0 0,0 0 1 0 0,0-1 0 0 0,0 1-1 0 0,0 0 1 0 0,0 0 0 0 0,1 0-1 0 0,-1-1 1 0 0,0 1 0 0 0,0 0-1 0 0,0 0 1 0 0,0 0 0 0 0,0 0 0 0 0,0-1-1 0 0,0 1 1 0 0,0 0 0 0 0,0 0-1 0 0,1 0 1 0 0,10-13 1633 0 0,18-13 324 0 0,-25 24-1549 0 0,28-23 1523 0 0,50-29 0 0 0,106-45-1342 0 0,-114 62-736 0 0,165-76-2181 0 0,3-3-4605 0 0,-207 98 4171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5:56.821"/>
    </inkml:context>
    <inkml:brush xml:id="br0">
      <inkml:brushProperty name="width" value="0.035" units="cm"/>
      <inkml:brushProperty name="height" value="0.035" units="cm"/>
      <inkml:brushProperty name="color" value="#FF0066"/>
    </inkml:brush>
  </inkml:definitions>
  <inkml:trace contextRef="#ctx0" brushRef="#br0">6 391 1584 0 0,'0'0'28'0'0,"0"0"-1"0"0,-1 0 0 0 0,1 0 0 0 0,0-1 0 0 0,0 1 1 0 0,-1 0-1 0 0,1 0 0 0 0,0 0 0 0 0,-1 0 1 0 0,1-1-1 0 0,0 1 0 0 0,0 0 0 0 0,-1 0 1 0 0,1-1-1 0 0,0 1 0 0 0,0 0 0 0 0,0 0 0 0 0,-1-1 1 0 0,1 1-1 0 0,0 0 0 0 0,0-1 0 0 0,0 1 1 0 0,0 0-1 0 0,0-1 0 0 0,0 1 0 0 0,0 0 0 0 0,0-1 1 0 0,-1 1-1 0 0,1 0 0 0 0,0-1 0 0 0,0 1 1 0 0,1 0-1 0 0,-1-1 0 0 0,0 1 0 0 0,0 0 1 0 0,0-1-1 0 0,0 1 0 0 0,0 0 0 0 0,0-1 0 0 0,0 1 1 0 0,0 0-1 0 0,1 0 0 0 0,-1-1 0 0 0,0 1 1 0 0,0 0-1 0 0,0-1 0 0 0,1 1 0 0 0,17-25 1154 0 0,29-20 476 0 0,-5 13 95 0 0,2 2 0 0 0,1 2-1 0 0,78-35 1 0 0,155-45 1294 0 0,-257 101-3190 0 0,0-1-305 0 0,2 0 1 0 0,-1 2-1 0 0,1 0 0 0 0,-1 2 1 0 0,2 0-1 0 0,27 0 0 0 0,-50 4 382 0 0,-1 0-1 0 0,1 0 1 0 0,-1 0-1 0 0,1 0 1 0 0,-1 1-1 0 0,1-1 1 0 0,-1 0-1 0 0,1 0 1 0 0,-1 0 0 0 0,1 0-1 0 0,-1 1 1 0 0,1-1-1 0 0,-1 0 1 0 0,0 1-1 0 0,1-1 1 0 0,-1 0-1 0 0,1 1 1 0 0,-1-1-1 0 0,0 0 1 0 0,1 1-1 0 0,-1-1 1 0 0,0 1-1 0 0,1-1 1 0 0,-1 0-1 0 0,0 1 1 0 0,0-1-1 0 0,1 1 1 0 0,-1-1-1 0 0,0 1 1 0 0,0-1-1 0 0,0 1 1 0 0,0-1-1 0 0,0 1 1 0 0,0-1-1 0 0,0 1 1 0 0,0 0-1 0 0,0-1 1 0 0,0 1 0 0 0,0-1-1 0 0,0 1 1 0 0,0-1-1 0 0,0 1 1 0 0,0-1-1 0 0,-1 1 1 0 0,1-1-1 0 0,0 1 1 0 0,0-1-1 0 0,-1 0 1 0 0,1 1-1 0 0,0-1 1 0 0,0 1-1 0 0,-1-1 1 0 0,1 1-1 0 0,-1-1 1 0 0,1 0-1 0 0,-1 1 1 0 0,-22 30-1009 0 0,21-29 1007 0 0,-160 171-1218 0 0,-23 26 1021 0 0,-41 89-155 0 0,196-251 58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6:01.967"/>
    </inkml:context>
    <inkml:brush xml:id="br0">
      <inkml:brushProperty name="width" value="0.035" units="cm"/>
      <inkml:brushProperty name="height" value="0.035" units="cm"/>
      <inkml:brushProperty name="color" value="#FF0066"/>
    </inkml:brush>
  </inkml:definitions>
  <inkml:trace contextRef="#ctx0" brushRef="#br0">71 841 2040 0 0,'-22'1'191'0'0,"-27"-1"1844"0"0,57-2-1605 0 0,0 1 0 0 0,0-1 0 0 0,0-1 0 0 0,-1 1 0 0 0,15-8 0 0 0,-4 2 194 0 0,19-7 456 0 0,-1-2 0 0 0,-1-2 0 0 0,46-32 0 0 0,92-81-844 0 0,-46 33-70 0 0,203-187-158 0 0,-175 142-3882 0 0,-98 93 285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6:02.314"/>
    </inkml:context>
    <inkml:brush xml:id="br0">
      <inkml:brushProperty name="width" value="0.035" units="cm"/>
      <inkml:brushProperty name="height" value="0.035" units="cm"/>
      <inkml:brushProperty name="color" value="#FF0066"/>
    </inkml:brush>
  </inkml:definitions>
  <inkml:trace contextRef="#ctx0" brushRef="#br0">41 431 3369 0 0,'6'-12'127'0'0,"1"1"1"0"0,1 0 0 0 0,0 0-1 0 0,1 1 1 0 0,0 0-1 0 0,19-16 1 0 0,73-49 1240 0 0,-49 39-1103 0 0,-19 11-20 0 0,55-40 542 0 0,109-63 0 0 0,-172 117-409 0 0,-20 14-199 0 0,-11 12-572 0 0,-59 76 7 0 0,-95 101 0 0 0,32-40 628 0 0,46-52 79 0 0,-87 115 933 0 0,163-206-1471 0 0,5-3-143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09:48.166"/>
    </inkml:context>
    <inkml:brush xml:id="br0">
      <inkml:brushProperty name="width" value="0.035" units="cm"/>
      <inkml:brushProperty name="height" value="0.035" units="cm"/>
      <inkml:brushProperty name="color" value="#008C3A"/>
    </inkml:brush>
  </inkml:definitions>
  <inkml:trace contextRef="#ctx0" brushRef="#br0">155 363 9362 0 0,'-2'-58'5065'0'0,"2"54"-4044"0"0,-1 19-478 0 0,1-6-497 0 0,2 260 285 0 0,1-34-135 0 0,-24 11 560 0 0,15-208-576 0 0,-2-1 0 0 0,-1 1 0 0 0,-2-1 0 0 0,-22 49 0 0 0,33-85-145 0 0,-1-1 0 0 0,1 1 1 0 0,0 0-1 0 0,0-1 0 0 0,-1 1 0 0 0,1 0 1 0 0,0-1-1 0 0,-1 1 0 0 0,1 0 0 0 0,0-1 1 0 0,-1 1-1 0 0,1-1 0 0 0,-1 1 0 0 0,1-1 1 0 0,-1 1-1 0 0,1-1 0 0 0,-1 1 1 0 0,0-1-1 0 0,1 0 0 0 0,-1 1 0 0 0,0-1 1 0 0,1 0-1 0 0,-1 1 0 0 0,-1-1 0 0 0,-6-12 268 0 0,-1-36-316 0 0,7 40 90 0 0,-10-85-216 0 0,3-1 0 0 0,4 1 0 0 0,5-1 0 0 0,14-122 0 0 0,-4 153-17 0 0,2 1 0 0 0,36-111 0 0 0,-35 138 97 0 0,1 0 1 0 0,2 1 0 0 0,1 1 0 0 0,2 0 0 0 0,1 1-1 0 0,27-32 1 0 0,-38 53-32 0 0,1 0-1 0 0,-1 1 1 0 0,2 1 0 0 0,-1-1-1 0 0,2 2 1 0 0,-1 0 0 0 0,1 0-1 0 0,13-6 1 0 0,-20 12 62 0 0,-1 0 1 0 0,1 0-1 0 0,0 0 1 0 0,0 1-1 0 0,0 0 0 0 0,0 0 1 0 0,0 0-1 0 0,0 1 1 0 0,0 0-1 0 0,0 0 1 0 0,0 0-1 0 0,0 0 1 0 0,0 1-1 0 0,0 0 1 0 0,0 0-1 0 0,0 0 0 0 0,0 1 1 0 0,0 0-1 0 0,0-1 1 0 0,-1 2-1 0 0,1-1 1 0 0,-1 1-1 0 0,1-1 1 0 0,-1 1-1 0 0,5 4 0 0 0,4 6 85 0 0,0 1 0 0 0,-1 0 0 0 0,-1 0-1 0 0,0 1 1 0 0,-1 1 0 0 0,-1 0 0 0 0,0 0-1 0 0,-1 1 1 0 0,-1 0 0 0 0,0 0 0 0 0,7 36-1 0 0,1 14-116 0 0,10 123 0 0 0,-22-152 428 0 0,-2 0 1 0 0,-1 0 0 0 0,-2 0 0 0 0,-8 39 0 0 0,14-84-387 0 0,0 0 0 0 0,0 1 0 0 0,0-1-1 0 0,1 1 1 0 0,0 0 0 0 0,0 0 0 0 0,7-5 0 0 0,0-1-120 0 0,1-4-67 0 0,1 1 0 0 0,1 0 0 0 0,1 1 0 0 0,0 1 0 0 0,1 1 0 0 0,0 0 0 0 0,27-13 0 0 0,-36 21 51 0 0,-1 1 0 0 0,1 0 0 0 0,0 1 1 0 0,0 0-1 0 0,0 0 0 0 0,0 1 1 0 0,1 0-1 0 0,-1 0 0 0 0,0 1 0 0 0,0 0 1 0 0,1 1-1 0 0,-1-1 0 0 0,0 2 1 0 0,0-1-1 0 0,0 1 0 0 0,0 0 0 0 0,0 1 1 0 0,0 0-1 0 0,0 0 0 0 0,-1 1 1 0 0,12 6-1 0 0,-14-6 109 0 0,0-1 0 0 0,0 1 0 0 0,0 0 0 0 0,-1 0 0 0 0,0 0-1 0 0,1 1 1 0 0,-1 0 0 0 0,-1-1 0 0 0,1 1 0 0 0,-1 1 0 0 0,1-1 0 0 0,-2 0 0 0 0,1 1 0 0 0,-1 0 0 0 0,1 0 0 0 0,-2-1 0 0 0,1 1 0 0 0,-1 0 0 0 0,1 1-1 0 0,-2-1 1 0 0,1 0 0 0 0,-1 0 0 0 0,0 0 0 0 0,0 0 0 0 0,0 0 0 0 0,-1 1 0 0 0,0-1 0 0 0,-1 0 0 0 0,-2 9 0 0 0,-3 7 370 0 0,-1-1 0 0 0,-1 1 0 0 0,-1-1 0 0 0,-1-1 0 0 0,0 0 0 0 0,-26 32 0 0 0,-26 28 674 0 0,-4-3 1 0 0,-3-3-1 0 0,-3-2 0 0 0,-118 88 1 0 0,168-143-759 0 0,-1-1 1 0 0,0-2-1 0 0,-1 0 1 0 0,0-1-1 0 0,-43 14 1 0 0,59-23-235 0 0,0-2 1 0 0,-1 1 0 0 0,1-2-1 0 0,0 1 1 0 0,-1-1 0 0 0,1 0 0 0 0,-1-1-1 0 0,1 0 1 0 0,-1-1 0 0 0,1 0 0 0 0,-1 0-1 0 0,1-1 1 0 0,0 0 0 0 0,-1-1-1 0 0,1 0 1 0 0,0 0 0 0 0,1-1 0 0 0,-1 0-1 0 0,1-1 1 0 0,-10-6 0 0 0,5 1-243 0 0,1-1 1 0 0,1-1-1 0 0,0 0 0 0 0,0 0 1 0 0,1-1-1 0 0,1 0 1 0 0,0 0-1 0 0,1-1 1 0 0,0-1-1 0 0,1 1 0 0 0,1-1 1 0 0,0-1-1 0 0,1 1 1 0 0,1-1-1 0 0,0 1 0 0 0,1-1 1 0 0,1 0-1 0 0,1-1 1 0 0,0-22-1 0 0,3-20-1268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6.919"/>
    </inkml:context>
    <inkml:brush xml:id="br0">
      <inkml:brushProperty name="width" value="0.035" units="cm"/>
      <inkml:brushProperty name="height" value="0.035" units="cm"/>
      <inkml:brushProperty name="color" value="#FF0066"/>
    </inkml:brush>
  </inkml:definitions>
  <inkml:trace contextRef="#ctx0" brushRef="#br0">1002 246 6193 0 0,'-15'3'213'0'0,"0"0"0"0"0,1 1 0 0 0,-1 0 0 0 0,1 1 0 0 0,0 1 0 0 0,0 0 0 0 0,0 1 0 0 0,-15 11 0 0 0,-99 77 2135 0 0,118-87-2210 0 0,-20 18 128 0 0,1 1 1 0 0,2 2-1 0 0,1 1 1 0 0,1 1-1 0 0,1 1 1 0 0,2 0-1 0 0,-35 71 1 0 0,8 10 1026 0 0,-44 143 0 0 0,45-114-980 0 0,-27 71-523 0 0,9 4 0 0 0,-57 342 0 0 0,122-549 176 0 0,-10 64-493 0 0,-2 130 0 0 0,13-184 406 0 0,0 0 1 0 0,2 0-1 0 0,1 0 0 0 0,0-1 1 0 0,1 1-1 0 0,1-1 0 0 0,1 0 1 0 0,1 0-1 0 0,0-1 1 0 0,2 1-1 0 0,19 30 0 0 0,-21-40 61 0 0,1 1 0 0 0,0-1-1 0 0,0-1 1 0 0,1 0 0 0 0,0 0-1 0 0,1-1 1 0 0,-1 0 0 0 0,1 0-1 0 0,1-1 1 0 0,17 7-1 0 0,-10-6 15 0 0,1-1-1 0 0,-1-1 1 0 0,1-1-1 0 0,0 0 1 0 0,38 1-1 0 0,2-5 88 0 0,0-3-1 0 0,-1-3 0 0 0,74-16 1 0 0,-13-4 262 0 0,119-42-1 0 0,111-58 89 0 0,-2 1-256 0 0,203-38-1055 0 0,-513 154 886 0 0,1 1 1 0 0,0 2 0 0 0,78-3-1 0 0,-102 8 134 0 0,1 2-1 0 0,-1 0 1 0 0,0 0 0 0 0,1 1-1 0 0,-1 1 1 0 0,0 1 0 0 0,0 0-1 0 0,-1 0 1 0 0,1 2 0 0 0,-1-1-1 0 0,0 2 1 0 0,0 0 0 0 0,21 16-1 0 0,-29-19-48 0 0,-1 0 0 0 0,1 0 0 0 0,-1 1 0 0 0,0 0 0 0 0,-1-1 0 0 0,1 1 0 0 0,-1 1 0 0 0,0-1-1 0 0,0 0 1 0 0,-1 1 0 0 0,0-1 0 0 0,0 1 0 0 0,2 6 0 0 0,-2 4 232 0 0,0 0-1 0 0,0 0 1 0 0,-2 24-1 0 0,3 28 473 0 0,-3-68-716 0 0,0 1 0 0 0,0 0 0 0 0,0 0 0 0 0,0-1 0 0 0,0 1 0 0 0,1 0 0 0 0,-1-1 0 0 0,0 1 0 0 0,0 0 0 0 0,1-1 0 0 0,-1 1 0 0 0,0 0 0 0 0,1-1 0 0 0,-1 1 0 0 0,1-1 0 0 0,-1 1 0 0 0,1 0 0 0 0,-1-1 0 0 0,1 1 0 0 0,-1-1 0 0 0,1 0 0 0 0,-1 1 0 0 0,1-1 0 0 0,0 1 0 0 0,-1-1 0 0 0,1 0 0 0 0,0 1 0 0 0,-1-1 0 0 0,2 0 0 0 0,24-4 556 0 0,30-29-160 0 0,-50 29-341 0 0,84-58-6 0 0,-4-5 0 0 0,-2-2 1 0 0,-4-5-1 0 0,-3-3 0 0 0,-3-3 0 0 0,94-132 0 0 0,-119 140-691 0 0,-3-2-1 0 0,-2-2 1 0 0,-5-1-1 0 0,-2-3 1 0 0,-5 0-1 0 0,-2-3 1 0 0,-5 0-1 0 0,25-138 1 0 0,-42 162-61 0 0,-3-1 1 0 0,-2 0 0 0 0,-3 1 0 0 0,-3-1 0 0 0,-2 0 0 0 0,-3 1 0 0 0,-17-68 0 0 0,17 95 818 0 0,-2 1-1 0 0,0 0 1 0 0,-3 1-1 0 0,0 0 1 0 0,-2 1-1 0 0,0 1 1 0 0,-3 0-1 0 0,0 1 0 0 0,-1 1 1 0 0,-2 1-1 0 0,-1 1 1 0 0,0 0-1 0 0,-2 2 1 0 0,-44-33-1 0 0,42 39 154 0 0,0 1 1 0 0,-1 2-1 0 0,-1 0 0 0 0,0 1 0 0 0,0 2 0 0 0,-1 1 0 0 0,-54-9 1 0 0,38 12 4 0 0,0 2 0 0 0,0 2 0 0 0,-1 3 0 0 0,-70 8 0 0 0,30 5 220 0 0,-127 36 1 0 0,-70 41 438 0 0,267-86-910 0 0,-452 176 688 0 0,-131 41 114 0 0,53-98-6559 0 0,501-117 403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6.089"/>
    </inkml:context>
    <inkml:brush xml:id="br0">
      <inkml:brushProperty name="width" value="0.035" units="cm"/>
      <inkml:brushProperty name="height" value="0.035" units="cm"/>
      <inkml:brushProperty name="color" value="#FF0066"/>
    </inkml:brush>
  </inkml:definitions>
  <inkml:trace contextRef="#ctx0" brushRef="#br0">3 0 432 0 0,'0'1'41'0'0,"-1"-1"0"0"0,1 0 0 0 0,0 0 0 0 0,0 1 0 0 0,0-1 0 0 0,-1 0 0 0 0,1 1 0 0 0,0-1 0 0 0,0 0 0 0 0,0 1 1 0 0,0-1-1 0 0,0 0 0 0 0,0 1 0 0 0,0-1 0 0 0,0 0 0 0 0,0 1 0 0 0,0-1 0 0 0,0 0 0 0 0,0 1 0 0 0,0-1 0 0 0,0 1 0 0 0,0-1 0 0 0,0 0 0 0 0,0 1 0 0 0,0-1 0 0 0,0 0 0 0 0,0 1 0 0 0,1-1 0 0 0,-1 0 0 0 0,0 0 0 0 0,0 1 0 0 0,0-1 0 0 0,1 0 0 0 0,-1 1 0 0 0,0-1 1 0 0,0 0-1 0 0,1 0 0 0 0,-1 0 0 0 0,0 1 0 0 0,1-1 0 0 0,21 13 3704 0 0,23 2 2122 0 0,-36-14-5575 0 0,-1 0 0 0 0,1 0 1 0 0,-1-1-1 0 0,1 0 1 0 0,-1-1-1 0 0,14-2 0 0 0,50-18-4103 0 0,-55 14 26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30.952"/>
    </inkml:context>
    <inkml:brush xml:id="br0">
      <inkml:brushProperty name="width" value="0.035" units="cm"/>
      <inkml:brushProperty name="height" value="0.035" units="cm"/>
      <inkml:brushProperty name="color" value="#FF0066"/>
    </inkml:brush>
  </inkml:definitions>
  <inkml:trace contextRef="#ctx0" brushRef="#br0">1 212 1152 0 0,'1'0'30'0'0,"1"-1"-1"0"0,-1 1 0 0 0,1 1 1 0 0,-1-1-1 0 0,1 0 0 0 0,-1 0 0 0 0,1 0 1 0 0,-1 1-1 0 0,0-1 0 0 0,1 1 1 0 0,-1-1-1 0 0,1 1 0 0 0,-1 0 1 0 0,0-1-1 0 0,0 1 0 0 0,1 0 1 0 0,-1 0-1 0 0,0 0 0 0 0,0 0 1 0 0,0 0-1 0 0,0 0 0 0 0,0 0 1 0 0,0 0-1 0 0,0 1 0 0 0,-1-1 1 0 0,1 0-1 0 0,0 0 0 0 0,-1 1 1 0 0,1-1-1 0 0,0 1 0 0 0,-1 1 1 0 0,21 46 552 0 0,-14-18-205 0 0,-2 0 1 0 0,-1 0 0 0 0,-1 39 0 0 0,-3-45 44 0 0,2 0 0 0 0,0-1 0 0 0,1 1 0 0 0,2-1 0 0 0,0 1 0 0 0,10 24 0 0 0,-15-47-333 0 0,1 0 0 0 0,0 1 0 0 0,0-1-1 0 0,0 0 1 0 0,0 0 0 0 0,0-1 0 0 0,0 1 0 0 0,1 0 0 0 0,-1 0 0 0 0,1 0 0 0 0,-1-1 0 0 0,1 1 0 0 0,0-1 0 0 0,0 1 0 0 0,-1-1 0 0 0,1 0 0 0 0,0 0 0 0 0,0 0 0 0 0,0 0 0 0 0,0 0 0 0 0,0 0 0 0 0,1 0 0 0 0,-1-1 0 0 0,0 1 0 0 0,0-1 0 0 0,0 1 0 0 0,1-1 0 0 0,-1 0 0 0 0,0 0 0 0 0,0 0 0 0 0,1 0 0 0 0,-1-1 0 0 0,0 1 0 0 0,0 0 0 0 0,1-1 0 0 0,-1 0 0 0 0,0 1 0 0 0,0-1 0 0 0,0 0 0 0 0,0 0 0 0 0,0 0 0 0 0,3-3 0 0 0,7-3 306 0 0,-1-1 0 0 0,0 0-1 0 0,0 0 1 0 0,-1-1 0 0 0,17-19-1 0 0,30-44 401 0 0,49-78-1 0 0,-35 46-584 0 0,-59 88-348 0 0,77-119-329 0 0,-78 115-1146 0 0,-1-1-1 0 0,13-34 1 0 0,-15 22-2568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38.351"/>
    </inkml:context>
    <inkml:brush xml:id="br0">
      <inkml:brushProperty name="width" value="0.035" units="cm"/>
      <inkml:brushProperty name="height" value="0.035" units="cm"/>
      <inkml:brushProperty name="color" value="#FF0066"/>
    </inkml:brush>
  </inkml:definitions>
  <inkml:trace contextRef="#ctx0" brushRef="#br0">21 136 1152 0 0,'-6'-50'283'0'0,"4"33"-133"0"0,0 0 0 0 0,0 0 0 0 0,-6-17 0 0 0,12 45 207 0 0,1-1-1 0 0,1 1 1 0 0,0-1 0 0 0,1 0-1 0 0,-1-1 1 0 0,2 1 0 0 0,0-1-1 0 0,0-1 1 0 0,0 0 0 0 0,1 0-1 0 0,0 0 1 0 0,1-1 0 0 0,-1 0-1 0 0,1-1 1 0 0,18 8 0 0 0,23 9 762 0 0,0-2 0 0 0,64 17 0 0 0,-14-5-529 0 0,-56-14-380 0 0,0 1-1 0 0,-2 2 1 0 0,0 3-1 0 0,-2 1 1 0 0,-1 2-1 0 0,-1 1 1 0 0,-1 3-1 0 0,-2 1 1 0 0,-1 1-1 0 0,-2 2 1 0 0,32 44 0 0 0,-18-12 50 0 0,-2 2-1 0 0,-4 1 1 0 0,-3 3 0 0 0,-3 1 0 0 0,44 140 0 0 0,-46-110-41 0 0,-6 1 0 0 0,-4 0 0 0 0,-4 2 0 0 0,4 129 0 0 0,-21-170-589 0 0,-4 0 0 0 0,-3 0 0 0 0,-13 66 0 0 0,8-82-953 0 0,-3 0 1 0 0,-1-1-1 0 0,-3-1 0 0 0,-34 69 1 0 0,23-70-991 0 0,16-32-194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5.795"/>
    </inkml:context>
    <inkml:brush xml:id="br0">
      <inkml:brushProperty name="width" value="0.035" units="cm"/>
      <inkml:brushProperty name="height" value="0.035" units="cm"/>
      <inkml:brushProperty name="color" value="#FF0066"/>
    </inkml:brush>
  </inkml:definitions>
  <inkml:trace contextRef="#ctx0" brushRef="#br0">750 1037 4665 0 0,'5'-4'23'0'0,"1"1"-1"0"0,-1 0 1 0 0,1 1 0 0 0,0-1-1 0 0,0 1 1 0 0,11-2 0 0 0,10-6-54 0 0,-2 2 825 0 0,0 0-1 0 0,0 2 1 0 0,1 1-1 0 0,0 1 1 0 0,-1 1-1 0 0,29 0 1 0 0,42-5 1062 0 0,29-11-941 0 0,284-25 1081 0 0,170 16-980 0 0,198-25 335 0 0,322-72 197 0 0,467-45-227 0 0,-857 103-1031 0 0,427-35 168 0 0,-899 85-313 0 0,1186-114 720 0 0,-966 66-727 0 0,391-46 164 0 0,-747 99-267 0 0,-41 4 28 0 0,0 2 0 0 0,120 4 0 0 0,-175 2-58 0 0,0 1 0 0 0,0 0-1 0 0,-1 0 1 0 0,1 1 0 0 0,0-1 0 0 0,-1 1 0 0 0,1 0-1 0 0,-1 0 1 0 0,0 0 0 0 0,0 1 0 0 0,0 0 0 0 0,0 0 0 0 0,0 0-1 0 0,0 0 1 0 0,-1 0 0 0 0,1 1 0 0 0,-1-1 0 0 0,0 1 0 0 0,0 0-1 0 0,-1 0 1 0 0,1 0 0 0 0,-1 1 0 0 0,0-1 0 0 0,0 0 0 0 0,0 1-1 0 0,-1 0 1 0 0,3 7 0 0 0,1 13-55 0 0,-1 0-1 0 0,-1 0 1 0 0,-1 1 0 0 0,-2 29 0 0 0,1-20 73 0 0,0 48 262 0 0,15 213-112 0 0,-11-250-129 0 0,3-1-1 0 0,2-1 1 0 0,1 0-1 0 0,28 67 1 0 0,40 62 311 0 0,36 90 6 0 0,-103-229-280 0 0,-1 2 0 0 0,-2-1 0 0 0,-2 1 0 0 0,-1 1-1 0 0,2 65 1 0 0,-7-76-137 0 0,0-18 128 0 0,-1 0 1 0 0,1 0-1 0 0,-1 0 1 0 0,-1 0-1 0 0,0 0 0 0 0,0 0 1 0 0,-4 15-1 0 0,2-23-50 0 0,0 1-1 0 0,1-1 1 0 0,-1-1 0 0 0,0 1-1 0 0,0 0 1 0 0,0-1 0 0 0,1 1-1 0 0,-1-1 1 0 0,0 0 0 0 0,1 0-1 0 0,-1 0 1 0 0,0 0 0 0 0,1 0-1 0 0,-3-2 1 0 0,-3 0-14 0 0,-34-7-5 0 0,-1 3 0 0 0,1 1-1 0 0,-1 2 1 0 0,-66 3-1 0 0,11 0-239 0 0,-588 1-697 0 0,287 5 548 0 0,14-12 435 0 0,-165 3 62 0 0,-1065 152-124 0 0,1159-78-220 0 0,-139 17 151 0 0,45-26-54 0 0,-690 86 64 0 0,-242 161 259 0 0,1006-196-129 0 0,53-38-2 0 0,222-45-109 0 0,-73 4 96 0 0,143-20-91 0 0,-142 33 0 0 0,-96 62-299 0 0,281-73 120 0 0,62-23 159 0 0,0-2 1 0 0,-1 0 0 0 0,0-2-1 0 0,-37 7 1 0 0,61-15 80 0 0,0 1 1 0 0,0-1-1 0 0,0 1 1 0 0,0-1-1 0 0,0 0 0 0 0,-1 0 1 0 0,1-1-1 0 0,0 1 1 0 0,0-1-1 0 0,0 1 0 0 0,0-1 1 0 0,0 0-1 0 0,0 0 1 0 0,0 0-1 0 0,1 0 0 0 0,-1-1 1 0 0,0 1-1 0 0,-3-3 1 0 0,3 0 37 0 0,0 1 1 0 0,1-1 0 0 0,-1 0 0 0 0,1 0 0 0 0,0 0-1 0 0,0-1 1 0 0,0 1 0 0 0,0 0 0 0 0,1-1-1 0 0,-1 1 1 0 0,0-9 0 0 0,-26-147 581 0 0,-10-237 1 0 0,-16-98-723 0 0,39 409-34 0 0,-50-212 225 0 0,56 265-138 0 0,-3 0 1 0 0,-1 0-1 0 0,-1 1 0 0 0,-1 1 0 0 0,-2 1 1 0 0,-34-46-1 0 0,46 70-132 0 0,0-1 0 0 0,-1 2-1 0 0,0-1 1 0 0,0 1 0 0 0,-1 0 0 0 0,1 0 0 0 0,-1 1 0 0 0,0 0 0 0 0,-12-5-1 0 0,18 8 56 0 0,-1 0 0 0 0,0 1 0 0 0,0-1 0 0 0,0 1 0 0 0,1 0-1 0 0,-1-1 1 0 0,0 1 0 0 0,0 0 0 0 0,0 0 0 0 0,0 0 0 0 0,0 0-1 0 0,0 1 1 0 0,0-1 0 0 0,1 0 0 0 0,-1 1 0 0 0,0-1 0 0 0,0 1-1 0 0,-2 1 1 0 0,2 0-73 0 0,0-1 0 0 0,0 1 0 0 0,1 0 0 0 0,-1 0 0 0 0,1 0 0 0 0,-1 0 0 0 0,1 0 0 0 0,0 0 0 0 0,0 0 0 0 0,0 0 0 0 0,0 0 0 0 0,0 1 0 0 0,0-1 0 0 0,0 0 0 0 0,1 1 0 0 0,0-1 0 0 0,-1 0 0 0 0,1 5 0 0 0,-2 23-1053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7.152"/>
    </inkml:context>
    <inkml:brush xml:id="br0">
      <inkml:brushProperty name="width" value="0.035" units="cm"/>
      <inkml:brushProperty name="height" value="0.035" units="cm"/>
      <inkml:brushProperty name="color" value="#FF0066"/>
    </inkml:brush>
  </inkml:definitions>
  <inkml:trace contextRef="#ctx0" brushRef="#br0">0 235 2040 0 0,'2'-13'175'0'0,"1"0"-1"0"0,0 0 1 0 0,1 0-1 0 0,0 0 1 0 0,1 1-1 0 0,0 0 1 0 0,10-17-1 0 0,-4 6 7 0 0,35-71 1539 0 0,-48 121 3732 0 0,8 36-3662 0 0,0 12-1541 0 0,-9-15-72 0 0,-19 107 0 0 0,-3 32 44 0 0,25-195-252 0 0,-1-1 1 0 0,1 1-1 0 0,0 0 1 0 0,1 0-1 0 0,-1-1 1 0 0,1 1 0 0 0,-1 0-1 0 0,1-1 1 0 0,0 1-1 0 0,0-1 1 0 0,3 6-1 0 0,-4-8 19 0 0,1-1 0 0 0,-1 1-1 0 0,1-1 1 0 0,-1 1 0 0 0,1-1 0 0 0,-1 0-1 0 0,1 1 1 0 0,-1-1 0 0 0,1 1 0 0 0,0-1 0 0 0,-1 0-1 0 0,1 0 1 0 0,0 1 0 0 0,-1-1 0 0 0,1 0-1 0 0,0 0 1 0 0,-1 0 0 0 0,1 0 0 0 0,0 1-1 0 0,-1-1 1 0 0,1 0 0 0 0,0 0 0 0 0,0-1-1 0 0,26-11-209 0 0,1-11 109 0 0,-2-2 0 0 0,-1 0 0 0 0,43-55 0 0 0,26-28 168 0 0,-93 107-57 0 0,19-18-175 0 0,1 0-1 0 0,0 1 1 0 0,38-24 0 0 0,-53 39 78 0 0,0-1 1 0 0,1 1 0 0 0,0 0 0 0 0,-1 1 0 0 0,1-1 0 0 0,0 1 0 0 0,0 1-1 0 0,12-2 1 0 0,-15 3 24 0 0,-1 0-1 0 0,1 0 1 0 0,-1 0-1 0 0,1 1 1 0 0,-1-1-1 0 0,1 1 1 0 0,-1 0-1 0 0,1 0 1 0 0,-1 0-1 0 0,0 1 1 0 0,0-1-1 0 0,0 1 1 0 0,1 0-1 0 0,-1 0 1 0 0,-1 0-1 0 0,1 0 1 0 0,0 0-1 0 0,3 5 1 0 0,-3-3-6 0 0,0 0 0 0 0,0 0-1 0 0,-1 1 1 0 0,1 0 0 0 0,-1-1 0 0 0,-1 1-1 0 0,1 0 1 0 0,-1 0 0 0 0,1 0 0 0 0,-1 0 0 0 0,-1 0-1 0 0,1 0 1 0 0,-1 0 0 0 0,0 0 0 0 0,0 0-1 0 0,0 1 1 0 0,-1-1 0 0 0,0 0 0 0 0,-2 10 0 0 0,-3 8-56 0 0,-2 0 0 0 0,-16 39 1 0 0,5-21 432 0 0,-2-1 0 0 0,-2-1 1 0 0,-1 0-1 0 0,-38 44 0 0 0,44-61 180 0 0,-2 0-1 0 0,-1-1 1 0 0,-1-1-1 0 0,0-1 1 0 0,-2-1-1 0 0,0-1 1 0 0,-42 23-1 0 0,60-37-387 0 0,0 0-1 0 0,-1-1 0 0 0,1 0 0 0 0,0 0 1 0 0,-1 0-1 0 0,1 0 0 0 0,-1-1 0 0 0,0 0 1 0 0,1-1-1 0 0,-1 0 0 0 0,0 0 1 0 0,-12-1-1 0 0,15 0-111 0 0,0 0 0 0 0,1-1 0 0 0,-1 1-1 0 0,0-1 1 0 0,1 0 0 0 0,-1 0 0 0 0,1 0 0 0 0,0 0 0 0 0,0 0 0 0 0,-1-1 0 0 0,1 1 0 0 0,1-1 0 0 0,-1 0 0 0 0,0 0 0 0 0,1 0-1 0 0,0 0 1 0 0,-1-1 0 0 0,1 1 0 0 0,0 0 0 0 0,1-1 0 0 0,-1 0 0 0 0,1 1 0 0 0,-2-6 0 0 0,-4-17-648 0 0,2-1-1 0 0,1 0 1 0 0,1 0 0 0 0,0-29 0 0 0,2 42 351 0 0,-2-47-949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7.353"/>
    </inkml:context>
    <inkml:brush xml:id="br0">
      <inkml:brushProperty name="width" value="0.035" units="cm"/>
      <inkml:brushProperty name="height" value="0.035" units="cm"/>
      <inkml:brushProperty name="color" value="#FF0066"/>
    </inkml:brush>
  </inkml:definitions>
  <inkml:trace contextRef="#ctx0" brushRef="#br0">56 152 1584 0 0,'-33'3'1055'0'0,"32"-4"-841"0"0,0 1 0 0 0,0 0 0 0 0,0 0 1 0 0,0 0-1 0 0,1 1 0 0 0,-1-1 0 0 0,0 0 1 0 0,0 0-1 0 0,0 0 0 0 0,0 1 0 0 0,0-1 0 0 0,0 0 1 0 0,0 1-1 0 0,0-1 0 0 0,1 1 0 0 0,-1-1 1 0 0,0 1-1 0 0,0-1 0 0 0,1 1 0 0 0,-1 0 0 0 0,0-1 1 0 0,1 1-1 0 0,-1 0 0 0 0,0 0 0 0 0,1-1 1 0 0,-1 1-1 0 0,1 0 0 0 0,-1 1 0 0 0,2-1 49 0 0,0 0 0 0 0,0 1-1 0 0,1-1 1 0 0,-1 0 0 0 0,0-1-1 0 0,1 1 1 0 0,-1 0 0 0 0,1 0 0 0 0,-1 0-1 0 0,1-1 1 0 0,-1 1 0 0 0,1-1-1 0 0,-1 1 1 0 0,1-1 0 0 0,-1 0-1 0 0,1 0 1 0 0,0 1 0 0 0,-1-1-1 0 0,3-1 1 0 0,33 2 1062 0 0,-37-1-1298 0 0,77-7 583 0 0,-1-4 0 0 0,0-3 0 0 0,123-39 0 0 0,-28 6-1897 0 0,-28 13-1341 0 0,-77 20-2544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8.217"/>
    </inkml:context>
    <inkml:brush xml:id="br0">
      <inkml:brushProperty name="width" value="0.035" units="cm"/>
      <inkml:brushProperty name="height" value="0.035" units="cm"/>
      <inkml:brushProperty name="color" value="#FF0066"/>
    </inkml:brush>
  </inkml:definitions>
  <inkml:trace contextRef="#ctx0" brushRef="#br0">23 91 6193 0 0,'-1'0'161'0'0,"-1"-1"-1"0"0,0 0 0 0 0,1 0 0 0 0,-1 0 1 0 0,0 0-1 0 0,1-1 0 0 0,0 1 1 0 0,-1 0-1 0 0,1 0 0 0 0,0-1 0 0 0,-1 1 1 0 0,1-1-1 0 0,0 1 0 0 0,-1-3 1 0 0,2 3-91 0 0,0 1 1 0 0,0-1 0 0 0,0 0-1 0 0,-1 1 1 0 0,1-1 0 0 0,0 0 0 0 0,0 1-1 0 0,1-1 1 0 0,-1 1 0 0 0,0-1-1 0 0,0 0 1 0 0,0 1 0 0 0,0-1 0 0 0,1 0-1 0 0,-1 1 1 0 0,0-1 0 0 0,0 1-1 0 0,1-1 1 0 0,-1 1 0 0 0,0-1 0 0 0,1 1-1 0 0,-1-1 1 0 0,1 1 0 0 0,-1-1-1 0 0,1 1 1 0 0,-1-1 0 0 0,1 1 0 0 0,-1 0-1 0 0,1-1 1 0 0,-1 1 0 0 0,1 0-1 0 0,-1-1 1 0 0,1 1 0 0 0,0 0 0 0 0,-1 0-1 0 0,1 0 1 0 0,0-1 0 0 0,-1 1-1 0 0,1 0 1 0 0,-1 0 0 0 0,1 0 0 0 0,0 0-1 0 0,-1 0 1 0 0,1 0 0 0 0,0 0-1 0 0,0 1 1 0 0,1-1-29 0 0,0 0-1 0 0,0 1 0 0 0,-1-1 1 0 0,1 1-1 0 0,0-1 0 0 0,0 1 1 0 0,-1-1-1 0 0,1 1 0 0 0,-1 0 1 0 0,1 0-1 0 0,0 0 0 0 0,-1 0 1 0 0,1 0-1 0 0,-1 0 0 0 0,0 1 1 0 0,0-1-1 0 0,1 0 0 0 0,-1 1 1 0 0,0-1-1 0 0,0 1 0 0 0,0-1 1 0 0,0 1-1 0 0,0 0 0 0 0,-1-1 1 0 0,1 1-1 0 0,0 0 0 0 0,-1-1 1 0 0,1 3-1 0 0,16 58 179 0 0,-15-53-77 0 0,4 25 214 0 0,2 69 0 0 0,1 4 409 0 0,-9-106-742 0 0,0 0 0 0 0,0 0 0 0 0,0 0 0 0 0,0 0 0 0 0,0 0 0 0 0,0 0 0 0 0,0 0 0 0 0,1 0 0 0 0,-1 0 0 0 0,0 0 0 0 0,1 0 0 0 0,-1 0 0 0 0,0 0 0 0 0,1 0 0 0 0,-1 0 0 0 0,1 0 0 0 0,0 0 0 0 0,-1 0 0 0 0,1-1 0 0 0,0 1 0 0 0,0 0 0 0 0,-1 0 0 0 0,1-1 0 0 0,2 2 1 0 0,-2-2-9 0 0,0-1 0 0 0,0 1 0 0 0,0 0 0 0 0,0-1 0 0 0,0 0 1 0 0,0 1-1 0 0,0-1 0 0 0,0 1 0 0 0,-1-1 0 0 0,1 0 1 0 0,0 0-1 0 0,0 0 0 0 0,0 1 0 0 0,-1-1 0 0 0,1 0 1 0 0,-1 0-1 0 0,1 0 0 0 0,0-2 0 0 0,28-61 263 0 0,-27 59-218 0 0,-1 3-59 0 0,79-178 279 0 0,-71 163-257 0 0,1 0 1 0 0,1 1 0 0 0,0 0-1 0 0,1 1 1 0 0,1 1 0 0 0,0 0-1 0 0,1 0 1 0 0,17-13 0 0 0,-30 26-25 0 0,0 0 0 0 0,0 0 1 0 0,0 1-1 0 0,1-1 0 0 0,-1 0 1 0 0,0 0-1 0 0,0 1 1 0 0,1-1-1 0 0,-1 1 0 0 0,0-1 1 0 0,0 1-1 0 0,1-1 1 0 0,-1 1-1 0 0,1 0 0 0 0,-1 0 1 0 0,0-1-1 0 0,1 1 0 0 0,-1 0 1 0 0,1 0-1 0 0,-1 1 1 0 0,0-1-1 0 0,1 0 0 0 0,-1 0 1 0 0,3 2-1 0 0,-3-1 1 0 0,1 0 1 0 0,-1 0-1 0 0,0 1 0 0 0,0-1 0 0 0,1 0 1 0 0,-1 1-1 0 0,0-1 0 0 0,0 1 0 0 0,0 0 1 0 0,-1-1-1 0 0,1 1 0 0 0,0 0 1 0 0,-1-1-1 0 0,1 1 0 0 0,-1 0 0 0 0,1 2 1 0 0,1 10 6 0 0,-1 0 0 0 0,0 0 0 0 0,-2 24 1 0 0,1-36-9 0 0,-4 39 43 0 0,-3 0 1 0 0,-1 0 0 0 0,-18 56-1 0 0,17-68 192 0 0,9-29-224 0 0,0 0 0 0 0,1 0 0 0 0,-1 0 0 0 0,0 0 0 0 0,0 0 0 0 0,0 0 0 0 0,0 0 0 0 0,0 0 0 0 0,0 0 0 0 0,0 0 0 0 0,0 0 0 0 0,0 0 0 0 0,0 0 0 0 0,1 0 0 0 0,-1 0 0 0 0,0 0 0 0 0,0 0 0 0 0,0 0 0 0 0,0 0 0 0 0,0 0 0 0 0,0 1 0 0 0,0-1 0 0 0,0 0 0 0 0,0 0 0 0 0,0 0 0 0 0,1 0 0 0 0,-1 0 0 0 0,0 0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1 0 0 0,0-1 0 0 0,-1 0 0 0 0,11-9 252 0 0,8-13-133 0 0,3-15-13 0 0,16-44 0 0 0,-29 59-103 0 0,1 0 0 0 0,1 0 0 0 0,2 1 0 0 0,0 0-1 0 0,1 1 1 0 0,1 0 0 0 0,29-31 0 0 0,-43 50-29 0 0,1 1 1 0 0,0-1-1 0 0,-1 0 0 0 0,1 1 1 0 0,-1-1-1 0 0,1 1 0 0 0,0 0 1 0 0,-1-1-1 0 0,1 1 1 0 0,0-1-1 0 0,0 1 0 0 0,-1 0 1 0 0,1 0-1 0 0,0-1 0 0 0,0 1 1 0 0,0 0-1 0 0,-1 0 0 0 0,1 0 1 0 0,0 0-1 0 0,0 0 1 0 0,0 0-1 0 0,-1 0 0 0 0,1 0 1 0 0,0 0-1 0 0,0 0 0 0 0,-1 1 1 0 0,1-1-1 0 0,0 0 0 0 0,0 0 1 0 0,-1 1-1 0 0,1-1 0 0 0,0 1 1 0 0,0-1-1 0 0,0 1 1 0 0,1 1-27 0 0,0 1 0 0 0,0-1 0 0 0,0 1 0 0 0,0-1 0 0 0,0 1 0 0 0,-1 0 0 0 0,0-1 0 0 0,1 1 0 0 0,0 4 0 0 0,15 64-428 0 0,-13-22 285 0 0,-3 0-1 0 0,-2 0 1 0 0,-11 81-1 0 0,-2 24-175 0 0,19-117 138 0 0,-4-37 206 0 0,-1 1 0 0 0,0-1-1 0 0,0 1 1 0 0,0-1 0 0 0,0 0-1 0 0,1 1 1 0 0,-1-1 0 0 0,0 1-1 0 0,0-1 1 0 0,1 0 0 0 0,-1 1-1 0 0,0-1 1 0 0,1 0 0 0 0,-1 0-1 0 0,0 1 1 0 0,1-1 0 0 0,-1 0-1 0 0,0 0 1 0 0,1 1 0 0 0,-1-1-1 0 0,1 0 1 0 0,-1 0 0 0 0,0 0-1 0 0,1 0 1 0 0,-1 0-1 0 0,1 1 1 0 0,0-1 0 0 0,14-14-1060 0 0,-2-8 189 0 0,-1-1-1 0 0,-1 0 0 0 0,-2-1 0 0 0,0 0 1 0 0,8-39-1 0 0,-2 8-2577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8.728"/>
    </inkml:context>
    <inkml:brush xml:id="br0">
      <inkml:brushProperty name="width" value="0.035" units="cm"/>
      <inkml:brushProperty name="height" value="0.035" units="cm"/>
      <inkml:brushProperty name="color" value="#FF0066"/>
    </inkml:brush>
  </inkml:definitions>
  <inkml:trace contextRef="#ctx0" brushRef="#br0">14 21 432 0 0,'1'-1'158'0'0,"-1"0"-1"0"0,1-1 1 0 0,0 1 0 0 0,-1 0-1 0 0,1 0 1 0 0,0 0-1 0 0,0 0 1 0 0,0 0 0 0 0,0 0-1 0 0,0 0 1 0 0,0 0 0 0 0,0 0-1 0 0,0 0 1 0 0,1 0-1 0 0,-1 1 1 0 0,0-1 0 0 0,0 0-1 0 0,1 1 1 0 0,-1-1-1 0 0,0 1 1 0 0,1 0 0 0 0,-1-1-1 0 0,1 1 1 0 0,-1 0 0 0 0,0 0-1 0 0,1 0 1 0 0,-1 0-1 0 0,3 0 1 0 0,43 2 4921 0 0,-42 0-4783 0 0,-1 0 0 0 0,0 0-1 0 0,0 1 1 0 0,0 0 0 0 0,-1-1-1 0 0,1 1 1 0 0,0 0 0 0 0,-1 1 0 0 0,0-1-1 0 0,0 1 1 0 0,0-1 0 0 0,0 1-1 0 0,-1 0 1 0 0,1 0 0 0 0,-1 0 0 0 0,0 0-1 0 0,0 0 1 0 0,0 1 0 0 0,-1-1-1 0 0,2 7 1 0 0,4 14 94 0 0,-2 1 0 0 0,4 38-1 0 0,-5-31-22 0 0,4 40-249 0 0,-2 0 0 0 0,-8 113 0 0 0,-31 145 136 0 0,25-284-275 0 0,4-28 4 0 0,0 1 0 0 0,1 26 0 0 0,22-68 81 0 0,39-134-26 0 0,-5 10 211 0 0,-45 128-279 0 0,1 0 1 0 0,1 0-1 0 0,0 1 0 0 0,1 1 1 0 0,23-26-1 0 0,-33 41 9 0 0,0 0 1 0 0,0-1-1 0 0,0 1 0 0 0,1 0 0 0 0,-1-1 0 0 0,0 1 0 0 0,1 0 0 0 0,-1 0 0 0 0,1 0 0 0 0,-1 0 1 0 0,1 1-1 0 0,-1-1 0 0 0,1 0 0 0 0,0 1 0 0 0,-1-1 0 0 0,1 1 0 0 0,0-1 0 0 0,0 1 0 0 0,-1 0 1 0 0,1-1-1 0 0,2 1 0 0 0,-2 1-4 0 0,-1 0-1 0 0,1-1 1 0 0,-1 1 0 0 0,1 0-1 0 0,-1 0 1 0 0,0 0 0 0 0,1 0-1 0 0,-1 0 1 0 0,0 0 0 0 0,0 0-1 0 0,0 0 1 0 0,0 0 0 0 0,0 0-1 0 0,0 1 1 0 0,0-1 0 0 0,0 0-1 0 0,0 1 1 0 0,0 2 0 0 0,2 4-78 0 0,0 0-1 0 0,0 1 1 0 0,-1-1 0 0 0,-1 1 0 0 0,1-1 0 0 0,-1 1 0 0 0,-1 12 0 0 0,-1-4 91 0 0,-2 0 0 0 0,0 0 1 0 0,-1 0-1 0 0,-1-1 1 0 0,0 0-1 0 0,-2 1 1 0 0,1-2-1 0 0,-2 1 1 0 0,0-1-1 0 0,-1 0 0 0 0,0-1 1 0 0,-2 0-1 0 0,1 0 1 0 0,-14 12-1 0 0,5-6 151 0 0,-1-1 1 0 0,0-1-1 0 0,-2-1 0 0 0,0-1 1 0 0,-1 0-1 0 0,0-2 0 0 0,-1-1 1 0 0,-28 11-1 0 0,47-21-95 0 0,0-2 1 0 0,0 1 0 0 0,0-1-1 0 0,0 1 1 0 0,0-1 0 0 0,-1-1-1 0 0,1 1 1 0 0,0-1 0 0 0,-9 0-1 0 0,13 0-59 0 0,-1-1 1 0 0,0 1-1 0 0,1-1 1 0 0,-1 1-1 0 0,1-1 0 0 0,-1 0 1 0 0,1 0-1 0 0,-1 1 0 0 0,1-1 1 0 0,0 0-1 0 0,-1 0 0 0 0,1 0 1 0 0,0 0-1 0 0,0-1 0 0 0,0 1 1 0 0,0 0-1 0 0,0 0 0 0 0,0-1 1 0 0,0 1-1 0 0,0-1 0 0 0,0 1 1 0 0,1-1-1 0 0,-1 1 0 0 0,0-1 1 0 0,1 1-1 0 0,0-1 0 0 0,-1 1 1 0 0,1-1-1 0 0,0 0 0 0 0,0 1 1 0 0,0-1-1 0 0,0 0 0 0 0,0 1 1 0 0,0-3-1 0 0,1-6-236 0 0,0-1 0 0 0,0 1 0 0 0,1 0 0 0 0,0 0-1 0 0,1 0 1 0 0,0 0 0 0 0,0 1 0 0 0,1-1 0 0 0,1 1 0 0 0,0 0 0 0 0,0 0-1 0 0,11-14 1 0 0,6-5-1433 0 0,2 2 0 0 0,35-32 0 0 0,-48 48 1065 0 0,27-26-1140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9.069"/>
    </inkml:context>
    <inkml:brush xml:id="br0">
      <inkml:brushProperty name="width" value="0.035" units="cm"/>
      <inkml:brushProperty name="height" value="0.035" units="cm"/>
      <inkml:brushProperty name="color" value="#FF0066"/>
    </inkml:brush>
  </inkml:definitions>
  <inkml:trace contextRef="#ctx0" brushRef="#br0">562 47 3369 0 0,'-20'-14'157'0'0,"16"10"381"0"0,-1 0 1 0 0,1 0-1 0 0,-1 1 0 0 0,0 0 0 0 0,0 0 1 0 0,0 0-1 0 0,0 1 0 0 0,-1 0 0 0 0,-7-3 1 0 0,11 8-360 0 0,0-1 0 0 0,1 0 0 0 0,-1 1 0 0 0,1-1 0 0 0,0 1 0 0 0,0-1 0 0 0,0 1 0 0 0,0 0 0 0 0,0 0 0 0 0,0-1 0 0 0,1 1 0 0 0,-1 0 0 0 0,1 5 0 0 0,-2 1 105 0 0,-72 238 2628 0 0,-122 278 1 0 0,20-69-2377 0 0,172-443-545 0 0,-11 34 6 0 0,14-45-23 0 0,1 1 0 0 0,-1 0 1 0 0,1-1-1 0 0,-1 1 0 0 0,1 0 0 0 0,0-1 0 0 0,0 1 0 0 0,0-1 0 0 0,1 1 0 0 0,-1 0 0 0 0,1-1 0 0 0,-1 1 1 0 0,1-1-1 0 0,1 4 0 0 0,-1-5-35 0 0,-1-1-1 0 0,1 1 1 0 0,0 0 0 0 0,0-1 0 0 0,0 1-1 0 0,-1-1 1 0 0,1 0 0 0 0,0 1 0 0 0,0-1-1 0 0,0 1 1 0 0,0-1 0 0 0,0 0 0 0 0,0 0-1 0 0,0 0 1 0 0,-1 0 0 0 0,1 0-1 0 0,0 1 1 0 0,0-1 0 0 0,0-1 0 0 0,0 1-1 0 0,0 0 1 0 0,0 0 0 0 0,0 0 0 0 0,0 0-1 0 0,0-1 1 0 0,0 1 0 0 0,-1 0 0 0 0,1-1-1 0 0,0 1 1 0 0,0-1 0 0 0,0 1 0 0 0,-1-1-1 0 0,1 0 1 0 0,0 1 0 0 0,0-1 0 0 0,-1 1-1 0 0,1-1 1 0 0,0-1 0 0 0,31-28-4053 0 0,-30 28 3631 0 0,23-27-4134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8:59.571"/>
    </inkml:context>
    <inkml:brush xml:id="br0">
      <inkml:brushProperty name="width" value="0.035" units="cm"/>
      <inkml:brushProperty name="height" value="0.035" units="cm"/>
      <inkml:brushProperty name="color" value="#FF0066"/>
    </inkml:brush>
  </inkml:definitions>
  <inkml:trace contextRef="#ctx0" brushRef="#br0">471 66 3081 0 0,'0'0'-51'0'0,"-10"5"512"0"0,10-5-488 0 0,0 0 0 0 0,0 0-1 0 0,-1 0 1 0 0,1 0 0 0 0,0 0-1 0 0,0 0 1 0 0,0 0 0 0 0,-1 0 0 0 0,1 0-1 0 0,0 0 1 0 0,0 0 0 0 0,0 0-1 0 0,0 0 1 0 0,-1 0 0 0 0,1 0 0 0 0,0 0-1 0 0,0 0 1 0 0,0 0 0 0 0,-1 0 0 0 0,1 0-1 0 0,0 0 1 0 0,0 0 0 0 0,0-1-1 0 0,0 1 1 0 0,-1 0 0 0 0,1 0 0 0 0,0 0-1 0 0,0 0 1 0 0,0 0 0 0 0,0 0 0 0 0,0-1-1 0 0,0 1 1 0 0,0 0 0 0 0,-1 0-1 0 0,1 0 1 0 0,0 0 0 0 0,0-1 0 0 0,0 1-1 0 0,0 0 1 0 0,0 0 0 0 0,0 0 0 0 0,0 0-1 0 0,0-1 1 0 0,0 1 0 0 0,0 0-1 0 0,0 0 1 0 0,0 0 0 0 0,0-1 0 0 0,0 1-1 0 0,0 0 1 0 0,0 0 0 0 0,0 0-1 0 0,0 0 1 0 0,0-1 0 0 0,0 1 0 0 0,0 0-1 0 0,0 0 1 0 0,0 0 0 0 0,1 0 0 0 0,-1-1-1 0 0,0 1 1 0 0,0 0 0 0 0,0 0-1 0 0,0 0 1 0 0,0 0 0 0 0,0 0 0 0 0,1-1-1 0 0,-1 1 124 0 0,8-24 224 0 0,-5 2 868 0 0,-3 21-945 0 0,0 0 0 0 0,-1 1 0 0 0,1-1 0 0 0,0 0 0 0 0,0 0 0 0 0,-1 1 0 0 0,1-1 0 0 0,0 0 0 0 0,-1 1 0 0 0,1-1-1 0 0,-1 0 1 0 0,1 1 0 0 0,-1-1 0 0 0,1 0 0 0 0,-1 1 0 0 0,1-1 0 0 0,-1 1 0 0 0,0-1 0 0 0,1 1 0 0 0,-1-1-1 0 0,1 1 1 0 0,-1 0 0 0 0,0-1 0 0 0,0 1 0 0 0,0 0 0 0 0,-25-2 5844 0 0,6 6-5306 0 0,0 1-462 0 0,1 1 1 0 0,-1 1-1 0 0,2 0 1 0 0,-1 1 0 0 0,1 2-1 0 0,0 0 1 0 0,-26 20 0 0 0,31-21-363 0 0,1 0-1 0 0,1 2 1 0 0,0-1 0 0 0,0 1 0 0 0,1 1-1 0 0,1 0 1 0 0,0 0 0 0 0,0 1 0 0 0,1 0 0 0 0,-10 25-1 0 0,17-37 40 0 0,1 0 0 0 0,-1 0-1 0 0,1 0 1 0 0,0 0 0 0 0,-1 0-1 0 0,1 0 1 0 0,0 0-1 0 0,0 0 1 0 0,0 0 0 0 0,-1 0-1 0 0,1 1 1 0 0,0-1 0 0 0,1 0-1 0 0,-1 0 1 0 0,0 0 0 0 0,0 0-1 0 0,0 0 1 0 0,1 0 0 0 0,-1 0-1 0 0,0 0 1 0 0,1 0-1 0 0,-1 0 1 0 0,1 0 0 0 0,-1 0-1 0 0,1 0 1 0 0,0 0 0 0 0,0 0-1 0 0,1 1 7 0 0,0-1-1 0 0,0 0 0 0 0,0 0 1 0 0,0 0-1 0 0,0 0 0 0 0,0 0 0 0 0,0-1 1 0 0,1 1-1 0 0,-1-1 0 0 0,0 1 1 0 0,0-1-1 0 0,4 0 0 0 0,11 0 33 0 0,0-1 0 0 0,33-7 0 0 0,-35 6-64 0 0,15-3-438 0 0,118-12 193 0 0,-128 16 250 0 0,-1 0 0 0 0,1 2 0 0 0,-1 0 0 0 0,0 1-1 0 0,27 7 1 0 0,-44-9 16 0 0,-1 0-1 0 0,1 1 1 0 0,0-1-1 0 0,-1 1 0 0 0,1-1 1 0 0,-1 1-1 0 0,1 0 0 0 0,-1 0 1 0 0,1-1-1 0 0,-1 1 0 0 0,1 0 1 0 0,-1 1-1 0 0,0-1 1 0 0,1 0-1 0 0,-1 0 0 0 0,0 0 1 0 0,0 1-1 0 0,0-1 0 0 0,0 1 1 0 0,0-1-1 0 0,0 1 1 0 0,-1-1-1 0 0,1 1 0 0 0,0-1 1 0 0,0 3-1 0 0,-1-1-9 0 0,0 0 0 0 0,0 0-1 0 0,0 0 1 0 0,-1 0 0 0 0,1 0 0 0 0,-1 0 0 0 0,0 0-1 0 0,1 0 1 0 0,-1 0 0 0 0,-1 0 0 0 0,1 0 0 0 0,-3 5 0 0 0,-4 4-56 0 0,0 0 1 0 0,0 0-1 0 0,-2-1 1 0 0,-18 19-1 0 0,-9 2-343 0 0,-1-2 1 0 0,-1-2-1 0 0,-1-2 0 0 0,-2-1 0 0 0,0-2 0 0 0,-2-2 0 0 0,0-2 0 0 0,-77 23 0 0 0,81-34-953 0 0,2-2-2897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1.727"/>
    </inkml:context>
    <inkml:brush xml:id="br0">
      <inkml:brushProperty name="width" value="0.035" units="cm"/>
      <inkml:brushProperty name="height" value="0.035" units="cm"/>
      <inkml:brushProperty name="color" value="#FF0066"/>
    </inkml:brush>
  </inkml:definitions>
  <inkml:trace contextRef="#ctx0" brushRef="#br0">54 2 792 0 0,'1'-1'118'0'0,"-12"31"8342"0"0,2 41-7997 0 0,6-43 346 0 0,-16 141-274 0 0,7 0-1 0 0,17 294 0 0 0,-4-444-742 0 0,7 48-526 0 0,-7-62 218 0 0,1-1 0 0 0,-1 0 1 0 0,0 0-1 0 0,1 0 0 0 0,0 0 0 0 0,0-1 0 0 0,4 7 0 0 0,0-4-2595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6.323"/>
    </inkml:context>
    <inkml:brush xml:id="br0">
      <inkml:brushProperty name="width" value="0.035" units="cm"/>
      <inkml:brushProperty name="height" value="0.035" units="cm"/>
      <inkml:brushProperty name="color" value="#FF0066"/>
    </inkml:brush>
  </inkml:definitions>
  <inkml:trace contextRef="#ctx0" brushRef="#br0">39 0 8866 0 0,'-2'1'131'0'0,"0"0"1"0"0,0-1-1 0 0,0 1 0 0 0,0 0 1 0 0,0 0-1 0 0,1 0 0 0 0,-1 0 1 0 0,0 1-1 0 0,1-1 1 0 0,-1 0-1 0 0,1 1 0 0 0,-1-1 1 0 0,1 1-1 0 0,0-1 0 0 0,0 1 1 0 0,0 0-1 0 0,0-1 0 0 0,0 1 1 0 0,0 0-1 0 0,0 0 0 0 0,0 0 1 0 0,1 0-1 0 0,-1 0 1 0 0,1 0-1 0 0,-1 0 0 0 0,1 0 1 0 0,0 0-1 0 0,0 2 0 0 0,-2 7-1010 0 0,0 0 0 0 0,1 0 0 0 0,1-1-1 0 0,1 13 1 0 0,-1-16 898 0 0,0 3-19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1.970"/>
    </inkml:context>
    <inkml:brush xml:id="br0">
      <inkml:brushProperty name="width" value="0.035" units="cm"/>
      <inkml:brushProperty name="height" value="0.035" units="cm"/>
      <inkml:brushProperty name="color" value="#FF0066"/>
    </inkml:brush>
  </inkml:definitions>
  <inkml:trace contextRef="#ctx0" brushRef="#br0">4 331 7458 0 0,'0'0'34'0'0,"0"0"0"0"0,0 0 0 0 0,0 0 0 0 0,0 0 0 0 0,0 0 0 0 0,-1 0 1 0 0,1 0-1 0 0,0 0 0 0 0,0 0 0 0 0,0 0 0 0 0,0 0 0 0 0,0 0 1 0 0,-1 0-1 0 0,1 0 0 0 0,0 0 0 0 0,0 0 0 0 0,0 0 0 0 0,0 0 0 0 0,0 0 1 0 0,0 0-1 0 0,-1 0 0 0 0,1 0 0 0 0,0 0 0 0 0,0 0 0 0 0,0 0 0 0 0,0 0 1 0 0,0 1-1 0 0,0-1 0 0 0,0 0 0 0 0,0 0 0 0 0,0 0 0 0 0,-1 0 1 0 0,1 0-1 0 0,0 0 0 0 0,0 0 0 0 0,0 1 0 0 0,0-1 0 0 0,0 0 0 0 0,0 0 1 0 0,0 0-1 0 0,0 0 0 0 0,0 0 0 0 0,0 1 0 0 0,0-1 0 0 0,0 0 0 0 0,0 0 1 0 0,0 0-1 0 0,0 0 0 0 0,0 0 0 0 0,0 0 0 0 0,0 1 0 0 0,0-1 1 0 0,0 0-1 0 0,0 0 0 0 0,0 0 0 0 0,0 0 0 0 0,1 0 0 0 0,-1 0 0 0 0,0 1 1 0 0,0-1-1 0 0,0 0 0 0 0,0 0 0 0 0,0 0 0 0 0,0 0 0 0 0,0 0 0 0 0,0 0 1 0 0,1 0-1 0 0,-1 0 0 0 0,15 1 1257 0 0,24-7-441 0 0,75-26 746 0 0,153-65 1 0 0,63-20 68 0 0,-255 95-1681 0 0,-6 2-779 0 0,125-20 0 0 0,-152 38-918 0 0,-7 6-3291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2.861"/>
    </inkml:context>
    <inkml:brush xml:id="br0">
      <inkml:brushProperty name="width" value="0.035" units="cm"/>
      <inkml:brushProperty name="height" value="0.035" units="cm"/>
      <inkml:brushProperty name="color" value="#FF0066"/>
    </inkml:brush>
  </inkml:definitions>
  <inkml:trace contextRef="#ctx0" brushRef="#br0">207 79 2793 0 0,'0'-2'137'0'0,"0"1"1"0"0,1 0 0 0 0,-1-1-1 0 0,1 1 1 0 0,0 0 0 0 0,-1-1-1 0 0,1 1 1 0 0,0 0 0 0 0,0 0-1 0 0,0 0 1 0 0,0 0 0 0 0,0-1 0 0 0,0 1-1 0 0,0 1 1 0 0,0-1 0 0 0,2-1-1 0 0,2 5 948 0 0,-6 13-774 0 0,-20 59 497 0 0,-47 113 0 0 0,41-120-359 0 0,18-44-267 0 0,2-3 117 0 0,-1 1 1 0 0,-1-1-1 0 0,0 0 1 0 0,-2-1-1 0 0,-1 0 1 0 0,0-1-1 0 0,-21 24 1 0 0,37-52 45 0 0,0 1 0 0 0,-1-1 1 0 0,0 0-1 0 0,3-16 0 0 0,1-1-194 0 0,12-36-479 0 0,5-19 273 0 0,38-86 1 0 0,-52 145 129 0 0,1 0 1 0 0,0 1 0 0 0,2 0 0 0 0,0 1-1 0 0,2 1 1 0 0,0 0 0 0 0,1 1 0 0 0,30-27 0 0 0,-44 43-122 0 0,0 1 0 0 0,1-1 1 0 0,-1 0-1 0 0,1 1 1 0 0,-1 0-1 0 0,1 0 1 0 0,-1 0-1 0 0,1 0 1 0 0,0 0-1 0 0,0 0 1 0 0,0 0-1 0 0,-1 1 1 0 0,1 0-1 0 0,0-1 1 0 0,0 1-1 0 0,0 0 0 0 0,0 1 1 0 0,0-1-1 0 0,-1 0 1 0 0,1 1-1 0 0,0-1 1 0 0,0 1-1 0 0,4 2 1 0 0,4 2-396 0 0,0 1 0 0 0,-1 0 0 0 0,0 0 1 0 0,14 13-1 0 0,15 8-794 0 0,-22-17 703 0 0,-5-2 86 0 0,0-1 0 0 0,0-1 0 0 0,1 0-1 0 0,-1 0 1 0 0,1-1 0 0 0,18 4-1 0 0,2-6-1554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3.309"/>
    </inkml:context>
    <inkml:brush xml:id="br0">
      <inkml:brushProperty name="width" value="0.035" units="cm"/>
      <inkml:brushProperty name="height" value="0.035" units="cm"/>
      <inkml:brushProperty name="color" value="#FF0066"/>
    </inkml:brush>
  </inkml:definitions>
  <inkml:trace contextRef="#ctx0" brushRef="#br0">4 21 3081 0 0,'-4'-18'449'0'0,"7"16"-62"0"0,6 8 9 0 0,-8-5-241 0 0,20 72 358 0 0,-19-23 11 0 0,-2-1-1 0 0,-2 1 1 0 0,-10 54-1 0 0,-1 28-191 0 0,14-123-970 0 0,5-20-226 0 0,0-6 360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3.452"/>
    </inkml:context>
    <inkml:brush xml:id="br0">
      <inkml:brushProperty name="width" value="0.035" units="cm"/>
      <inkml:brushProperty name="height" value="0.035" units="cm"/>
      <inkml:brushProperty name="color" value="#FF0066"/>
    </inkml:brush>
  </inkml:definitions>
  <inkml:trace contextRef="#ctx0" brushRef="#br0">19 1 5785 0 0,'-2'1'9'0'0,"0"1"-1"0"0,0 0 1 0 0,1 0-1 0 0,-1 1 1 0 0,1-1-1 0 0,0 0 1 0 0,0 0-1 0 0,0 1 1 0 0,0-1-1 0 0,0 1 1 0 0,0-1-1 0 0,0 1 1 0 0,1-1-1 0 0,-1 1 1 0 0,1-1-1 0 0,0 1 1 0 0,0-1-1 0 0,0 1 1 0 0,0 0-1 0 0,1 2 1 0 0,7 66-1552 0 0,-5-49 1368 0 0,0 5 173 0 0,1 0 0 0 0,12 38 0 0 0,-15-59-81 0 0,1 1-1 0 0,1-1 0 0 0,-1 0 1 0 0,1 1-1 0 0,0-1 1 0 0,0 0-1 0 0,1-1 0 0 0,-1 1 1 0 0,1-1-1 0 0,1 1 0 0 0,-1-1 1 0 0,1 0-1 0 0,0-1 0 0 0,0 1 1 0 0,10 6-1 0 0,3-8 71 0 0,-15-7 13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4.240"/>
    </inkml:context>
    <inkml:brush xml:id="br0">
      <inkml:brushProperty name="width" value="0.035" units="cm"/>
      <inkml:brushProperty name="height" value="0.035" units="cm"/>
      <inkml:brushProperty name="color" value="#FF0066"/>
    </inkml:brush>
  </inkml:definitions>
  <inkml:trace contextRef="#ctx0" brushRef="#br0">331 271 5409 0 0,'0'0'36'0'0,"0"-1"0"0"0,-1 0 1 0 0,1 0-1 0 0,0 1 0 0 0,0-1 0 0 0,0 0 0 0 0,0 0 0 0 0,0 0 0 0 0,0 1 0 0 0,0-1 0 0 0,0 0 1 0 0,0 0-1 0 0,0 1 0 0 0,0-1 0 0 0,0 0 0 0 0,0 0 0 0 0,1 0 0 0 0,-1 1 0 0 0,0-1 1 0 0,1 0-1 0 0,-1 1 0 0 0,0-1 0 0 0,1 0 0 0 0,-1 1 0 0 0,1-1 0 0 0,-1 0 0 0 0,1 1 0 0 0,0-1 1 0 0,-1 1-1 0 0,1-1 0 0 0,-1 1 0 0 0,1-1 0 0 0,0 1 0 0 0,35-34-56 0 0,-11 10-316 0 0,-24 22 325 0 0,0 1-1 0 0,0-1 0 0 0,0 1 1 0 0,0-1-1 0 0,0 1 0 0 0,-1-1 1 0 0,1 0-1 0 0,0 1 0 0 0,-1-1 1 0 0,0 0-1 0 0,1 1 0 0 0,-1-1 0 0 0,0 0 1 0 0,0 0-1 0 0,0 0 0 0 0,0 1 1 0 0,0-1-1 0 0,0 0 0 0 0,-1 0 1 0 0,1 1-1 0 0,-1-1 0 0 0,0-3 1 0 0,-2 1 82 0 0,1 0 0 0 0,0 0 1 0 0,-1 0-1 0 0,0 0 1 0 0,0 0-1 0 0,0 0 1 0 0,0 1-1 0 0,-6-5 0 0 0,-2-1 193 0 0,0 1 0 0 0,0 1 0 0 0,0 0-1 0 0,-1 0 1 0 0,-18-7 0 0 0,19 10 41 0 0,-1 1 0 0 0,1-1 0 0 0,-1 2 0 0 0,0 0 0 0 0,0 0 0 0 0,-13 0 0 0 0,22 2-181 0 0,-1 0 1 0 0,0 1-1 0 0,0-1 1 0 0,0 0-1 0 0,1 1 1 0 0,-1 0-1 0 0,0 0 1 0 0,0 0-1 0 0,1 1 1 0 0,-1-1-1 0 0,1 1 1 0 0,0-1-1 0 0,-1 1 1 0 0,1 1-1 0 0,0-1 1 0 0,0 0-1 0 0,0 1 1 0 0,0-1-1 0 0,1 1 1 0 0,-1 0-1 0 0,1 0 1 0 0,-4 5-1 0 0,-14 30 111 0 0,3 1 0 0 0,1 1 0 0 0,1 1 0 0 0,3 0 0 0 0,1 0-1 0 0,3 1 1 0 0,-5 52 0 0 0,11-78-71 0 0,2 0 0 0 0,0 0 0 0 0,1 0 0 0 0,0 0 0 0 0,2-1-1 0 0,0 1 1 0 0,0 0 0 0 0,1-1 0 0 0,7 16 0 0 0,-9-26-112 0 0,1-1-1 0 0,-1 1 1 0 0,1 0-1 0 0,-1-1 1 0 0,1 0-1 0 0,1 0 1 0 0,-1 0 0 0 0,0 0-1 0 0,1 0 1 0 0,0 0-1 0 0,0-1 1 0 0,0 0-1 0 0,7 4 1 0 0,-7-5-46 0 0,-1-1 0 0 0,1 0 0 0 0,0 0 0 0 0,1 0 0 0 0,-1 0 0 0 0,0 0 0 0 0,0-1 0 0 0,0 0 0 0 0,0 0 0 0 0,1 0 0 0 0,-1 0 0 0 0,0-1 0 0 0,0 1 0 0 0,0-1 0 0 0,0 0 0 0 0,0 0 0 0 0,0-1 0 0 0,0 1 0 0 0,4-3 0 0 0,4-3-4 0 0,1-1 1 0 0,-2 1 0 0 0,1-2-1 0 0,-1 0 1 0 0,0 0 0 0 0,-1-1-1 0 0,0 0 1 0 0,-1-1 0 0 0,0 0-1 0 0,-1-1 1 0 0,8-12 0 0 0,10-22 13 0 0,33-75 0 0 0,-38 73 36 0 0,25-84 1 0 0,-42 117-44 0 0,0-1 0 0 0,-2 0 0 0 0,1 0 0 0 0,-2 0 0 0 0,0 0 0 0 0,-1 0 0 0 0,-1 1 0 0 0,0-1 0 0 0,-7-31-1 0 0,8 46-1 0 0,0 0 0 0 0,0 0-1 0 0,0-1 1 0 0,-1 1 0 0 0,1 0 0 0 0,0 0-1 0 0,-1 0 1 0 0,1-1 0 0 0,-1 1-1 0 0,1 0 1 0 0,-1 0 0 0 0,0 0-1 0 0,1 0 1 0 0,-1 0 0 0 0,0 0-1 0 0,0 0 1 0 0,0 1 0 0 0,0-1-1 0 0,-1-1 1 0 0,1 2 0 0 0,0 0-1 0 0,1 0 1 0 0,-1 1 0 0 0,0-1 0 0 0,1 0 0 0 0,-1 1-1 0 0,1-1 1 0 0,-1 0 0 0 0,1 1 0 0 0,-1-1-1 0 0,1 1 1 0 0,-1-1 0 0 0,1 0 0 0 0,-1 1 0 0 0,1 0-1 0 0,-1-1 1 0 0,1 1 0 0 0,0-1 0 0 0,-1 1-1 0 0,1-1 1 0 0,0 1 0 0 0,-1 0 0 0 0,1-1-1 0 0,0 2 1 0 0,-15 47 136 0 0,8-8-210 0 0,1 1 0 0 0,2-1 0 0 0,2 1 0 0 0,2-1 0 0 0,1 1 0 0 0,3-1 0 0 0,8 43 0 0 0,-11-79 1 0 0,0 0 1 0 0,0 0-1 0 0,1-1 0 0 0,-1 1 1 0 0,1 0-1 0 0,1-1 0 0 0,-1 1 1 0 0,0-1-1 0 0,1 0 1 0 0,0 1-1 0 0,0-1 0 0 0,1-1 1 0 0,-1 1-1 0 0,1 0 0 0 0,-1-1 1 0 0,1 0-1 0 0,0 0 1 0 0,0 0-1 0 0,1 0 0 0 0,-1-1 1 0 0,0 1-1 0 0,1-1 0 0 0,0 0 1 0 0,0 0-1 0 0,-1-1 1 0 0,7 2-1 0 0,-6-3-334 0 0,1 0-1 0 0,0 0 1 0 0,0 0 0 0 0,0 0 0 0 0,-1-1-1 0 0,1 0 1 0 0,0 0 0 0 0,-1 0-1 0 0,1-1 1 0 0,-1 0 0 0 0,1 0 0 0 0,-1-1-1 0 0,0 1 1 0 0,0-1 0 0 0,5-4-1 0 0,16-11-3745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4.571"/>
    </inkml:context>
    <inkml:brush xml:id="br0">
      <inkml:brushProperty name="width" value="0.035" units="cm"/>
      <inkml:brushProperty name="height" value="0.035" units="cm"/>
      <inkml:brushProperty name="color" value="#FF0066"/>
    </inkml:brush>
  </inkml:definitions>
  <inkml:trace contextRef="#ctx0" brushRef="#br0">527 227 288 0 0,'-10'-47'572'0'0,"7"31"68"0"0,0 1 0 0 0,-1 0 0 0 0,-1 0 0 0 0,-6-15 0 0 0,8 25-480 0 0,0-1 0 0 0,0 1 1 0 0,-1-1-1 0 0,0 1 0 0 0,0 0 0 0 0,0 1 0 0 0,-1-1 1 0 0,0 1-1 0 0,0 0 0 0 0,0 0 0 0 0,0 0 0 0 0,0 1 0 0 0,-10-5 1 0 0,9 4-5 0 0,0 2 1 0 0,-1-1-1 0 0,1 0 1 0 0,-1 1 0 0 0,1 0-1 0 0,-1 1 1 0 0,0 0-1 0 0,0 0 1 0 0,0 0 0 0 0,0 1-1 0 0,0 0 1 0 0,1 0-1 0 0,-1 1 1 0 0,0-1 0 0 0,0 2-1 0 0,0-1 1 0 0,-10 4-1 0 0,9-1-54 0 0,0 0 0 0 0,1 0-1 0 0,-1 1 1 0 0,1 0-1 0 0,0 0 1 0 0,0 1-1 0 0,1-1 1 0 0,0 2 0 0 0,0-1-1 0 0,0 1 1 0 0,0 0-1 0 0,1 0 1 0 0,-7 13 0 0 0,-3 9-57 0 0,1 1 0 0 0,2 0 0 0 0,1 1 0 0 0,-11 47 0 0 0,-17 136 554 0 0,29-151-467 0 0,-8 44 177 0 0,-21 149 575 0 0,32-194-441 0 0,4 0 0 0 0,4 70 0 0 0,0-117-366 0 0,1 1 1 0 0,0-1 0 0 0,1 0 0 0 0,8 20-1 0 0,-10-31-207 0 0,0-1-1 0 0,0 1 1 0 0,0-1 0 0 0,1 1-1 0 0,0-1 1 0 0,-1 0 0 0 0,1 0-1 0 0,0 0 1 0 0,1 0-1 0 0,-1 0 1 0 0,0 0 0 0 0,1-1-1 0 0,0 1 1 0 0,0-1 0 0 0,-1 1-1 0 0,1-1 1 0 0,1 0-1 0 0,-1 0 1 0 0,0-1 0 0 0,0 1-1 0 0,1-1 1 0 0,-1 1-1 0 0,7 1 1 0 0,4-5-2809 0 0,-2-4-682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4.772"/>
    </inkml:context>
    <inkml:brush xml:id="br0">
      <inkml:brushProperty name="width" value="0.035" units="cm"/>
      <inkml:brushProperty name="height" value="0.035" units="cm"/>
      <inkml:brushProperty name="color" value="#FF0066"/>
    </inkml:brush>
  </inkml:definitions>
  <inkml:trace contextRef="#ctx0" brushRef="#br0">6 1 3681 0 0,'-1'4'172'0'0,"0"0"0"0"0,0 0 0 0 0,0 0 0 0 0,0 0 0 0 0,1 0 1 0 0,-1 0-1 0 0,1 1 0 0 0,0-1 0 0 0,1 0 0 0 0,-1 0 0 0 0,1 0 0 0 0,0 0 1 0 0,0 0-1 0 0,0 0 0 0 0,0 0 0 0 0,1 0 0 0 0,-1 0 0 0 0,1 0 0 0 0,4 6 1 0 0,0-1 190 0 0,-1 1 0 0 0,1-1 0 0 0,1 0 0 0 0,0-1 1 0 0,0 1-1 0 0,15 12 0 0 0,-14-15-258 0 0,1-1-1 0 0,1 0 1 0 0,-1 0 0 0 0,1 0-1 0 0,0-2 1 0 0,0 1 0 0 0,0-1-1 0 0,1 0 1 0 0,-1-1-1 0 0,1-1 1 0 0,-1 1 0 0 0,1-2-1 0 0,0 1 1 0 0,-1-2 0 0 0,17-1-1 0 0,9-3-597 0 0,-1-2 1 0 0,0-1-1 0 0,42-16 0 0 0,-26 6-298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5.050"/>
    </inkml:context>
    <inkml:brush xml:id="br0">
      <inkml:brushProperty name="width" value="0.035" units="cm"/>
      <inkml:brushProperty name="height" value="0.035" units="cm"/>
      <inkml:brushProperty name="color" value="#FF0066"/>
    </inkml:brush>
  </inkml:definitions>
  <inkml:trace contextRef="#ctx0" brushRef="#br0">500 11 6593 0 0,'-2'-2'164'0'0,"1"1"0"0"0,-1 0-1 0 0,1 0 1 0 0,-1 1-1 0 0,1-1 1 0 0,-1 0-1 0 0,1 0 1 0 0,-1 1 0 0 0,0-1-1 0 0,1 1 1 0 0,-1-1-1 0 0,0 1 1 0 0,1 0-1 0 0,-1-1 1 0 0,0 1 0 0 0,-3 0-1 0 0,2 2-19 0 0,1-1-1 0 0,-1 0 1 0 0,0 1 0 0 0,1-1-1 0 0,-1 1 1 0 0,1 0-1 0 0,-1 0 1 0 0,1 0 0 0 0,-2 3-1 0 0,-31 28 15 0 0,2 2-1 0 0,1 1 0 0 0,2 2 1 0 0,1 1-1 0 0,3 1 1 0 0,1 1-1 0 0,2 1 0 0 0,-34 86 1 0 0,-41 185 295 0 0,81-242-446 0 0,3 0-1 0 0,-8 110 1 0 0,22-157-734 0 0,0 0 0 0 0,6 42 1 0 0,0-36-3145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5.477"/>
    </inkml:context>
    <inkml:brush xml:id="br0">
      <inkml:brushProperty name="width" value="0.035" units="cm"/>
      <inkml:brushProperty name="height" value="0.035" units="cm"/>
      <inkml:brushProperty name="color" value="#FF0066"/>
    </inkml:brush>
  </inkml:definitions>
  <inkml:trace contextRef="#ctx0" brushRef="#br0">16 0 4321 0 0,'-1'1'31'0'0,"0"0"0"0"0,-1 0-1 0 0,1 0 1 0 0,0 0 0 0 0,0 0 0 0 0,0 0 0 0 0,0 0 0 0 0,1 1 0 0 0,-1-1-1 0 0,0 0 1 0 0,0 0 0 0 0,1 1 0 0 0,-1-1 0 0 0,0 1 0 0 0,1-1-1 0 0,0 0 1 0 0,-1 1 0 0 0,1-1 0 0 0,0 1 0 0 0,0-1 0 0 0,-1 1 0 0 0,2 2-1 0 0,-1 0 95 0 0,1 0-1 0 0,0 1 1 0 0,0-1-1 0 0,0 0 0 0 0,0 0 1 0 0,1 0-1 0 0,0 0 1 0 0,2 4-1 0 0,2 2 157 0 0,0 0-1 0 0,1 0 1 0 0,0-1-1 0 0,1 0 1 0 0,12 12 0 0 0,-14-16-193 0 0,1 0 0 0 0,-1 0 0 0 0,1 0 0 0 0,0-1-1 0 0,1 0 1 0 0,-1 0 0 0 0,1-1 0 0 0,-1 0 0 0 0,1-1 0 0 0,0 1 0 0 0,0-1 0 0 0,0-1 0 0 0,0 0 0 0 0,1 0 0 0 0,-1 0 0 0 0,11-1 0 0 0,5-3-403 0 0,-1-1 1 0 0,1-1-1 0 0,-1-1 1 0 0,26-10-1 0 0,-25 8 80 0 0,0 0-1 0 0,0 2 0 0 0,47-6 0 0 0,-69 12 221 0 0,0 0-1 0 0,1 0 0 0 0,-1 0 0 0 0,0 0 0 0 0,0 1 0 0 0,0-1 0 0 0,1 1 0 0 0,-1 0 1 0 0,0-1-1 0 0,0 1 0 0 0,0 0 0 0 0,0 0 0 0 0,0 0 0 0 0,0 1 0 0 0,-1-1 0 0 0,1 0 1 0 0,0 1-1 0 0,0-1 0 0 0,1 4 0 0 0,26 40-307 0 0,0 2-36 0 0,-27-45 336 0 0,0 0 0 0 0,0 0-1 0 0,0 0 1 0 0,0-1-1 0 0,0 1 1 0 0,1 0 0 0 0,-1-1-1 0 0,0 0 1 0 0,1 1-1 0 0,-1-1 1 0 0,1 0 0 0 0,-1 0-1 0 0,1 0 1 0 0,0-1-1 0 0,-1 1 1 0 0,1-1 0 0 0,3 1-1 0 0,1-1-21 0 0,1 0 0 0 0,-1-1 0 0 0,0 0 0 0 0,1 0 0 0 0,-1 0 0 0 0,0-1 0 0 0,0 0 0 0 0,0-1 0 0 0,0 1 0 0 0,0-2 0 0 0,0 1 0 0 0,-1 0 0 0 0,0-1 0 0 0,1-1 0 0 0,10-8 0 0 0,-4 0-64 0 0,0 0-1 0 0,-1-1 1 0 0,-1-1 0 0 0,0 0-1 0 0,10-19 1 0 0,-27 49 1224 0 0,1 0 1 0 0,-7 29 0 0 0,-5 14 993 0 0,12-41-1809 0 0,1-3-156 0 0,-1 0 1 0 0,0-1-1 0 0,-1 1 1 0 0,0-1-1 0 0,-1-1 1 0 0,0 1-1 0 0,-15 17 1 0 0,27-78-2391 0 0,-1 18 1373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5.595"/>
    </inkml:context>
    <inkml:brush xml:id="br0">
      <inkml:brushProperty name="width" value="0.035" units="cm"/>
      <inkml:brushProperty name="height" value="0.035" units="cm"/>
      <inkml:brushProperty name="color" value="#FF0066"/>
    </inkml:brush>
  </inkml:definitions>
  <inkml:trace contextRef="#ctx0" brushRef="#br0">8 30 144 0 0,'-2'-5'-272'0'0,"-4"-17"1182"0"0,7 20 4 0 0,4 12-92 0 0,24 66 490 0 0,-23-57-1280 0 0,1 1 1 0 0,1-2-1 0 0,1 1 0 0 0,20 32 1 0 0,-15-37-160 0 0,2-5-1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6.529"/>
    </inkml:context>
    <inkml:brush xml:id="br0">
      <inkml:brushProperty name="width" value="0.035" units="cm"/>
      <inkml:brushProperty name="height" value="0.035" units="cm"/>
      <inkml:brushProperty name="color" value="#FF0066"/>
    </inkml:brush>
  </inkml:definitions>
  <inkml:trace contextRef="#ctx0" brushRef="#br0">99 1 6193 0 0,'-28'18'796'0'0,"20"-12"302"0"0,0 0-1 0 0,1 1 0 0 0,0 0 0 0 0,0 0 0 0 0,0 1 1 0 0,-8 12-1 0 0,3 6-1064 0 0,19-26-8175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6.615"/>
    </inkml:context>
    <inkml:brush xml:id="br0">
      <inkml:brushProperty name="width" value="0.035" units="cm"/>
      <inkml:brushProperty name="height" value="0.035" units="cm"/>
      <inkml:brushProperty name="color" value="#FF0066"/>
    </inkml:brush>
  </inkml:definitions>
  <inkml:trace contextRef="#ctx0" brushRef="#br0">267 70 1152 0 0,'-5'0'195'0'0,"1"0"1"0"0,-1 0-1 0 0,1-1 0 0 0,-1 0 0 0 0,1 0 1 0 0,-1 0-1 0 0,1-1 0 0 0,-1 1 0 0 0,1-1 0 0 0,0 0 1 0 0,0 0-1 0 0,-7-5 0 0 0,-2-1 960 0 0,10 6-962 0 0,-1 0 0 0 0,1 0-1 0 0,0 1 1 0 0,0-1 0 0 0,-1 1 0 0 0,1 0 0 0 0,0 0-1 0 0,-1 0 1 0 0,1 1 0 0 0,-1-1 0 0 0,0 1-1 0 0,1 0 1 0 0,-1 0 0 0 0,1 0 0 0 0,-1 0 0 0 0,1 1-1 0 0,-1-1 1 0 0,-6 3 0 0 0,5-1-18 0 0,1 0 1 0 0,0 1-1 0 0,-1 0 0 0 0,1-1 1 0 0,0 1-1 0 0,0 1 1 0 0,1-1-1 0 0,-1 1 0 0 0,1-1 1 0 0,0 1-1 0 0,0 0 0 0 0,-3 5 1 0 0,-6 11 111 0 0,2 1 1 0 0,0 0 0 0 0,1 1-1 0 0,-8 35 1 0 0,15-52-297 0 0,1-3 19 0 0,0 0-1 0 0,1-1 0 0 0,-1 1 0 0 0,0 0 1 0 0,1 0-1 0 0,0 0 0 0 0,-1 0 0 0 0,1 0 1 0 0,0 0-1 0 0,0 0 0 0 0,0 1 1 0 0,0-1-1 0 0,0 0 0 0 0,1 0 0 0 0,-1 0 1 0 0,1 0-1 0 0,-1 0 0 0 0,1-1 0 0 0,0 1 1 0 0,-1 0-1 0 0,3 3 0 0 0,-1-4-14 0 0,0 0 0 0 0,0 1 0 0 0,0-1 0 0 0,1 0 0 0 0,-1 0 0 0 0,0 0 0 0 0,1 0 0 0 0,-1-1 0 0 0,1 1 0 0 0,-1-1 0 0 0,1 1 0 0 0,-1-1 0 0 0,1 0 0 0 0,-1 0 0 0 0,1 0 0 0 0,2 0 0 0 0,1 0 29 0 0,1 1 0 0 0,-1 0 1 0 0,0 0-1 0 0,0 0 0 0 0,0 1 0 0 0,0 0 0 0 0,9 4 0 0 0,27 8 857 0 0,-40-14-845 0 0,0 0 0 0 0,0-1 1 0 0,0 1-1 0 0,0 0 1 0 0,0-1-1 0 0,0 1 1 0 0,0-1-1 0 0,0 0 0 0 0,-1 1 1 0 0,1-1-1 0 0,0 0 1 0 0,0 0-1 0 0,0 0 1 0 0,-1 0-1 0 0,1-1 0 0 0,-1 1 1 0 0,1 0-1 0 0,-1-1 1 0 0,1 1-1 0 0,-1-1 1 0 0,0 0-1 0 0,1 1 0 0 0,0-4 1 0 0,27-49 831 0 0,-21 38-723 0 0,-2 2-118 0 0,-1 1 0 0 0,0-1 1 0 0,-1 1-1 0 0,-1-1 1 0 0,0 0-1 0 0,-1 0 1 0 0,-1-1-1 0 0,0 1 0 0 0,-1 0 1 0 0,-2-21-1 0 0,2-3 0 0 0,-13 51 1908 0 0,-2 1-2000 0 0,7 6-3926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7.096"/>
    </inkml:context>
    <inkml:brush xml:id="br0">
      <inkml:brushProperty name="width" value="0.035" units="cm"/>
      <inkml:brushProperty name="height" value="0.035" units="cm"/>
      <inkml:brushProperty name="color" value="#FF0066"/>
    </inkml:brush>
  </inkml:definitions>
  <inkml:trace contextRef="#ctx0" brushRef="#br0">436 54 6193 0 0,'-12'-5'522'0'0,"6"2"-135"0"0,0 1-1 0 0,-1-1 0 0 0,1 1 0 0 0,0 0 0 0 0,-1 1 0 0 0,-7-2 0 0 0,7 2 515 0 0,1 0-1 0 0,0 0 1 0 0,0-1 0 0 0,0 0-1 0 0,0 0 1 0 0,-8-5 0 0 0,7 4-625 0 0,0 0 0 0 0,0 0 0 0 0,0 1-1 0 0,0 0 1 0 0,-12-2 0 0 0,13 4-198 0 0,-1 0 0 0 0,0 1 0 0 0,1-1 0 0 0,-1 1 0 0 0,1 0 0 0 0,0 1 0 0 0,-1 0 0 0 0,1 0 0 0 0,0 0-1 0 0,0 1 1 0 0,0 0 0 0 0,-7 4 0 0 0,3 0-32 0 0,0 1 0 0 0,0 0 0 0 0,0 0 0 0 0,1 1 0 0 0,1 0 0 0 0,-9 11 0 0 0,3-1-50 0 0,1 1 0 0 0,1 0 0 0 0,1 1 0 0 0,1 0-1 0 0,1 0 1 0 0,-11 36 0 0 0,16-45 51 0 0,1 0-1 0 0,1 1 1 0 0,0-1-1 0 0,0 1 1 0 0,1 0 0 0 0,1-1-1 0 0,0 1 1 0 0,1 0 0 0 0,0 0-1 0 0,4 16 1 0 0,-3-23-48 0 0,1 0 0 0 0,-1 0 0 0 0,1 0 0 0 0,0 0 0 0 0,0 0 1 0 0,1-1-1 0 0,0 0 0 0 0,0 1 0 0 0,0-1 0 0 0,0-1 0 0 0,1 1 0 0 0,0-1 0 0 0,0 1 0 0 0,0-1 1 0 0,0-1-1 0 0,1 1 0 0 0,0-1 0 0 0,-1 0 0 0 0,1 0 0 0 0,0-1 0 0 0,11 4 0 0 0,1-2 28 0 0,0 0-1 0 0,0-1 0 0 0,0-1 0 0 0,0-1 0 0 0,1 0 0 0 0,-1-2 1 0 0,0 0-1 0 0,1-1 0 0 0,-1 0 0 0 0,31-10 0 0 0,3-3-37 0 0,0-3 0 0 0,64-32 0 0 0,-73 29 77 0 0,79-51-1 0 0,-105 60-237 0 0,-1 0 0 0 0,-1-1 0 0 0,0-1 0 0 0,0 0 1 0 0,-1-1-1 0 0,-1-1 0 0 0,14-21 0 0 0,-26 35-42 0 0,0 1 1 0 0,0 0-1 0 0,0-1 1 0 0,0 0-1 0 0,0 1 1 0 0,0-1-1 0 0,-1 0 0 0 0,1 1 1 0 0,-1-1-1 0 0,1 0 1 0 0,-1 0-1 0 0,0 1 1 0 0,1-1-1 0 0,-1 0 0 0 0,0 0 1 0 0,0 0-1 0 0,0 0 1 0 0,-1 1-1 0 0,1-1 1 0 0,0 0-1 0 0,-1-2 1 0 0,-5-3-4851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8.200"/>
    </inkml:context>
    <inkml:brush xml:id="br0">
      <inkml:brushProperty name="width" value="0.035" units="cm"/>
      <inkml:brushProperty name="height" value="0.035" units="cm"/>
      <inkml:brushProperty name="color" value="#FF0066"/>
    </inkml:brush>
  </inkml:definitions>
  <inkml:trace contextRef="#ctx0" brushRef="#br0">883 161 2272 0 0,'0'-3'90'0'0,"1"0"-1"0"0,0 0 0 0 0,0 0 0 0 0,1 0 0 0 0,-1 0 0 0 0,0 0 0 0 0,1 0 0 0 0,0 1 0 0 0,0-1 0 0 0,-1 0 0 0 0,1 1 1 0 0,1 0-1 0 0,3-5 0 0 0,-3 5 32 0 0,0-1 1 0 0,-1 0-1 0 0,1 0 1 0 0,-1 0-1 0 0,0 0 0 0 0,0 0 1 0 0,0 0-1 0 0,0-1 1 0 0,0 1-1 0 0,1-5 1 0 0,-3 5-40 0 0,0 1 1 0 0,-1-1 0 0 0,1 1-1 0 0,-1-1 1 0 0,1 1 0 0 0,-1 0-1 0 0,0-1 1 0 0,0 1 0 0 0,0 0 0 0 0,0-1-1 0 0,0 1 1 0 0,-1 0 0 0 0,1 0-1 0 0,-1 0 1 0 0,1 0 0 0 0,-1 0-1 0 0,0 1 1 0 0,0-1 0 0 0,0 0-1 0 0,0 1 1 0 0,0-1 0 0 0,0 1-1 0 0,0 0 1 0 0,0 0 0 0 0,-4-2-1 0 0,-1-1 213 0 0,-1 1-1 0 0,0-1 0 0 0,0 1 1 0 0,0 0-1 0 0,0 1 1 0 0,-10-2-1 0 0,0 2-176 0 0,0 1 1 0 0,0 1-1 0 0,0 0 0 0 0,0 2 0 0 0,0 0 1 0 0,1 0-1 0 0,-1 2 0 0 0,1 0 1 0 0,-1 1-1 0 0,1 1 0 0 0,-20 10 0 0 0,15-4-13 0 0,1 0 0 0 0,0 2-1 0 0,1 0 1 0 0,0 1 0 0 0,1 1-1 0 0,1 1 1 0 0,-22 27 0 0 0,2 5 115 0 0,3 3 1 0 0,1 0 0 0 0,3 3-1 0 0,3 0 1 0 0,-36 96 0 0 0,27-57 82 0 0,-5 9 668 0 0,-53 207-1 0 0,90-291-820 0 0,2 1 0 0 0,0-1 0 0 0,1 1 0 0 0,1 0-1 0 0,1 0 1 0 0,5 36 0 0 0,-4-50-124 0 0,0-1 0 0 0,0 1 0 0 0,1 0 0 0 0,0-1 0 0 0,0 0 0 0 0,0 1 0 0 0,1-1 0 0 0,0 0 0 0 0,0 0 0 0 0,0 0 0 0 0,1-1 0 0 0,-1 1 0 0 0,1-1 0 0 0,0 0 1 0 0,0 0-1 0 0,1 0 0 0 0,-1 0 0 0 0,1-1 0 0 0,0 0 0 0 0,0 0 0 0 0,0 0 0 0 0,0 0 0 0 0,0-1 0 0 0,1 0 0 0 0,-1 0 0 0 0,1 0 0 0 0,7 0 0 0 0,0 0-78 0 0,1-1-1 0 0,0 0 1 0 0,0-1 0 0 0,-1 0-1 0 0,1-1 1 0 0,0-1 0 0 0,-1 0 0 0 0,1-1-1 0 0,-1-1 1 0 0,0 0 0 0 0,0-1-1 0 0,19-9 1 0 0,13-10-172 0 0,0-1-1 0 0,41-33 0 0 0,-34 22-179 0 0,155-91-2594 0 0,-169 104 1791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8.572"/>
    </inkml:context>
    <inkml:brush xml:id="br0">
      <inkml:brushProperty name="width" value="0.035" units="cm"/>
      <inkml:brushProperty name="height" value="0.035" units="cm"/>
      <inkml:brushProperty name="color" value="#FF0066"/>
    </inkml:brush>
  </inkml:definitions>
  <inkml:trace contextRef="#ctx0" brushRef="#br0">446 195 5785 0 0,'-1'0'181'0'0,"-1"0"0"0"0,1 0 0 0 0,0 0-1 0 0,-1 0 1 0 0,1 0 0 0 0,0 0 0 0 0,0-1 0 0 0,-1 1 0 0 0,1-1-1 0 0,0 1 1 0 0,0-1 0 0 0,0 1 0 0 0,-1-1 0 0 0,1 0-1 0 0,0 1 1 0 0,0-1 0 0 0,0 0 0 0 0,0 0 0 0 0,-1-1-1 0 0,-30-26-167 0 0,12 9 246 0 0,19 19-258 0 0,-114-82 709 0 0,101 74-607 0 0,-1-1 0 0 0,0 2 0 0 0,0 0 0 0 0,-1 1 0 0 0,1 0 0 0 0,-24-5 0 0 0,36 11-115 0 0,-1-1 0 0 0,1 1 0 0 0,-1-1 0 0 0,1 1 0 0 0,-1 0 0 0 0,1 1 0 0 0,-1-1 0 0 0,1 0 0 0 0,-1 1 0 0 0,1 0 0 0 0,0 0 0 0 0,-1 0 0 0 0,1 0 0 0 0,0 0 0 0 0,0 1 0 0 0,0-1 0 0 0,0 1 0 0 0,0 0-1 0 0,0 0 1 0 0,0 0 0 0 0,0 0 0 0 0,1 1 0 0 0,-1-1 0 0 0,1 1 0 0 0,0 0 0 0 0,0-1 0 0 0,0 1 0 0 0,0 0 0 0 0,0 0 0 0 0,0 0 0 0 0,1 1 0 0 0,0-1 0 0 0,-2 6 0 0 0,-3 10 85 0 0,2 0 1 0 0,0 1-1 0 0,1 0 0 0 0,0 35 0 0 0,1-32 94 0 0,1 1-2 0 0,-2 8 74 0 0,2 0 1 0 0,3 49 0 0 0,-1-74-199 0 0,-1 0-1 0 0,1-1 0 0 0,1 1 0 0 0,-1 0 0 0 0,1-1 0 0 0,0 1 0 0 0,1-1 0 0 0,-1 0 0 0 0,1 1 0 0 0,1-1 0 0 0,-1 0 0 0 0,1-1 0 0 0,0 1 0 0 0,0-1 0 0 0,1 0 1 0 0,-1 0-1 0 0,1 0 0 0 0,6 4 0 0 0,-7-7-61 0 0,-1 0 0 0 0,1 0 0 0 0,0 0 0 0 0,0-1 0 0 0,0 0 1 0 0,0 0-1 0 0,0 0 0 0 0,1 0 0 0 0,-1 0 0 0 0,0-1 0 0 0,0 0 0 0 0,0 0 1 0 0,1 0-1 0 0,-1 0 0 0 0,0-1 0 0 0,0 0 0 0 0,0 0 0 0 0,0 0 0 0 0,0 0 1 0 0,0-1-1 0 0,0 1 0 0 0,0-1 0 0 0,0 0 0 0 0,-1 0 0 0 0,1 0 0 0 0,5-5 0 0 0,4-3-361 0 0,0-1 0 0 0,0-1-1 0 0,-1 0 1 0 0,-1-1-1 0 0,13-17 1 0 0,5-11-3322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8.967"/>
    </inkml:context>
    <inkml:brush xml:id="br0">
      <inkml:brushProperty name="width" value="0.035" units="cm"/>
      <inkml:brushProperty name="height" value="0.035" units="cm"/>
      <inkml:brushProperty name="color" value="#FF0066"/>
    </inkml:brush>
  </inkml:definitions>
  <inkml:trace contextRef="#ctx0" brushRef="#br0">0 235 1152 0 0,'0'-1'-16'0'0,"0"1"-1"0"0,1 0 0 0 0,-1 0 1 0 0,0-1-1 0 0,0 1 0 0 0,0 0 1 0 0,0 0-1 0 0,0-1 0 0 0,0 1 1 0 0,1 0-1 0 0,-1 0 0 0 0,0-1 1 0 0,0 1-1 0 0,0 0 0 0 0,0 0 1 0 0,1 0-1 0 0,-1-1 0 0 0,0 1 1 0 0,0 0-1 0 0,1 0 0 0 0,-1 0 1 0 0,0 0-1 0 0,0 0 0 0 0,1-1 1 0 0,-1 1-1 0 0,0 0 0 0 0,0 0 1 0 0,1 0-1 0 0,-1 0 0 0 0,0 0 1 0 0,1 0-1 0 0,-1 0 0 0 0,0 0 1 0 0,0 0-1 0 0,1 0 0 0 0,-1 0 1 0 0,0 0-1 0 0,0 0 0 0 0,1 0 1 0 0,-1 0-1 0 0,0 1 0 0 0,1-1 1 0 0,21 7-238 0 0,15 13 1738 0 0,-33-17-1110 0 0,-1 0 0 0 0,0 1 0 0 0,0-1 0 0 0,0 0 0 0 0,-1 1 0 0 0,1 0 0 0 0,-1-1-1 0 0,0 1 1 0 0,0 0 0 0 0,0 0 0 0 0,0 0 0 0 0,-1 1 0 0 0,0-1 0 0 0,0 0 0 0 0,0 1 0 0 0,0-1 0 0 0,-1 0 0 0 0,1 1 0 0 0,-1-1 0 0 0,-1 8 0 0 0,0 12 329 0 0,-2 0 0 0 0,-8 37-1 0 0,7-42-232 0 0,-42 189 1892 0 0,45-208-2360 0 0,1 1 0 0 0,0-1 0 0 0,0 0 0 0 0,0 1 0 0 0,0-1 0 0 0,-1 1 0 0 0,1-1 0 0 0,0 0 0 0 0,0 1 0 0 0,0-1 0 0 0,0 1 0 0 0,0-1 0 0 0,0 1 0 0 0,0-1 0 0 0,0 1 0 0 0,0-1 0 0 0,0 0 0 0 0,1 1 0 0 0,-1-1 0 0 0,0 1 0 0 0,0-1 0 0 0,0 0 0 0 0,0 1 0 0 0,1-1 0 0 0,-1 1 0 0 0,0-1 0 0 0,0 0 0 0 0,1 1 0 0 0,-1-1 0 0 0,0 0 0 0 0,1 1 0 0 0,-1-1 0 0 0,0 0 0 0 0,1 0 0 0 0,-1 1 0 0 0,0-1 0 0 0,1 0 0 0 0,0 1 0 0 0,17-9-210 0 0,17-23-398 0 0,3-20 42 0 0,-1-1 0 0 0,47-94 1 0 0,16-24-265 0 0,-78 136 571 0 0,57-78-879 0 0,-69 100 1001 0 0,1 0 0 0 0,0 0 0 0 0,1 1 0 0 0,0 0 0 0 0,0 1 0 0 0,17-10 0 0 0,-28 19 141 0 0,0 1 0 0 0,0-1-1 0 0,0 1 1 0 0,0-1 0 0 0,0 1 0 0 0,0-1 0 0 0,0 1 0 0 0,0 0-1 0 0,0-1 1 0 0,0 1 0 0 0,0 0 0 0 0,0 0 0 0 0,0 0 0 0 0,0 0 0 0 0,0 0-1 0 0,0 0 1 0 0,0 0 0 0 0,0 0 0 0 0,0 0 0 0 0,0 1 0 0 0,0-1-1 0 0,0 0 1 0 0,0 1 0 0 0,0-1 0 0 0,0 1 0 0 0,0-1 0 0 0,0 1-1 0 0,0-1 1 0 0,0 1 0 0 0,0-1 0 0 0,0 2 0 0 0,2 1 78 0 0,-1 0 0 0 0,0 0 0 0 0,0 0 0 0 0,0 1 0 0 0,-1-1 0 0 0,1 1 0 0 0,-1-1 0 0 0,0 1 0 0 0,1 5 0 0 0,2 11 384 0 0,-1 0 0 0 0,1 30 0 0 0,-4-48-467 0 0,0 69 354 0 0,-19 131-1 0 0,0-6-434 0 0,18-194 81 0 0,1 0 0 0 0,0 0 0 0 0,0 0 1 0 0,0 0-1 0 0,1 0 0 0 0,-1 0 0 0 0,0 0 1 0 0,1 0-1 0 0,-1 0 0 0 0,1 0 0 0 0,0 0 1 0 0,-1-1-1 0 0,1 1 0 0 0,0 0 1 0 0,2 3-1 0 0,-2-5-113 0 0,0 1 0 0 0,0-1 1 0 0,0 0-1 0 0,0 1 0 0 0,0-1 1 0 0,-1 0-1 0 0,1 1 0 0 0,0-1 0 0 0,0 0 1 0 0,0 0-1 0 0,0 0 0 0 0,0 0 0 0 0,0 0 1 0 0,0 0-1 0 0,0 0 0 0 0,0 0 1 0 0,0 0-1 0 0,0 0 0 0 0,0-1 0 0 0,0 1 1 0 0,0 0-1 0 0,0-1 0 0 0,0 1 1 0 0,-1-1-1 0 0,1 1 0 0 0,0-1 0 0 0,0 1 1 0 0,0-1-1 0 0,-1 1 0 0 0,1-1 1 0 0,0 0-1 0 0,-1 0 0 0 0,2-1 0 0 0,14-13-3403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9.170"/>
    </inkml:context>
    <inkml:brush xml:id="br0">
      <inkml:brushProperty name="width" value="0.035" units="cm"/>
      <inkml:brushProperty name="height" value="0.035" units="cm"/>
      <inkml:brushProperty name="color" value="#FF0066"/>
    </inkml:brush>
  </inkml:definitions>
  <inkml:trace contextRef="#ctx0" brushRef="#br0">156 0 5785 0 0,'-3'4'62'0'0,"0"-1"0"0"0,0 1-1 0 0,1-1 1 0 0,-1 1-1 0 0,1 0 1 0 0,0 0 0 0 0,0 0-1 0 0,0 1 1 0 0,1-1 0 0 0,-1 0-1 0 0,1 1 1 0 0,0-1 0 0 0,0 1-1 0 0,1-1 1 0 0,-1 1-1 0 0,1 8 1 0 0,-3 11 155 0 0,-113 557 4561 0 0,110-555-5830 0 0,4-23 14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9.343"/>
    </inkml:context>
    <inkml:brush xml:id="br0">
      <inkml:brushProperty name="width" value="0.035" units="cm"/>
      <inkml:brushProperty name="height" value="0.035" units="cm"/>
      <inkml:brushProperty name="color" value="#FF0066"/>
    </inkml:brush>
  </inkml:definitions>
  <inkml:trace contextRef="#ctx0" brushRef="#br0">0 1 3081 0 0,'4'3'160'0'0,"0"0"1"0"0,1 0 0 0 0,-1 0-1 0 0,0-1 1 0 0,1 1 0 0 0,8 2 0 0 0,-7-3 2 0 0,4 3 71 0 0,20 10 696 0 0,0-2 0 0 0,1 0 0 0 0,35 8 0 0 0,-56-19-1138 0 0,-1 0 0 0 0,1-1-1 0 0,0 1 1 0 0,-1-2 0 0 0,1 0 0 0 0,0 0-1 0 0,0-1 1 0 0,-1 0 0 0 0,1 0-1 0 0,0-1 1 0 0,-1 0 0 0 0,0-1-1 0 0,1 0 1 0 0,-1-1 0 0 0,11-5-1 0 0,6-7-1956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19.604"/>
    </inkml:context>
    <inkml:brush xml:id="br0">
      <inkml:brushProperty name="width" value="0.035" units="cm"/>
      <inkml:brushProperty name="height" value="0.035" units="cm"/>
      <inkml:brushProperty name="color" value="#FF0066"/>
    </inkml:brush>
  </inkml:definitions>
  <inkml:trace contextRef="#ctx0" brushRef="#br0">29 58 976 0 0,'0'0'11'0'0,"1"-1"0"0"0,-1 1 0 0 0,1-1-1 0 0,-1 1 1 0 0,1-1 0 0 0,-1 1 0 0 0,1-1 0 0 0,-1 1 0 0 0,1 0-1 0 0,-1-1 1 0 0,1 1 0 0 0,0 0 0 0 0,-1-1 0 0 0,1 1-1 0 0,0 0 1 0 0,-1 0 0 0 0,1-1 0 0 0,0 1 0 0 0,-1 0 0 0 0,1 0-1 0 0,0 0 1 0 0,-1 0 0 0 0,1 0 0 0 0,0 0 0 0 0,-1 0-1 0 0,1 0 1 0 0,0 0 0 0 0,-1 1 0 0 0,1-1 0 0 0,0 0 0 0 0,0 1-1 0 0,22 17 770 0 0,-19-12-593 0 0,0-1 0 0 0,0 1 0 0 0,-1-1 0 0 0,1 1-1 0 0,-1 0 1 0 0,4 11 0 0 0,-5-4 96 0 0,-1 0-1 0 0,0-1 0 0 0,-1 1 1 0 0,0 0-1 0 0,-1 0 1 0 0,-4 19-1 0 0,-23 80 2002 0 0,12-51-1088 0 0,-3 7 49 0 0,8-30-440 0 0,1 1 0 0 0,-5 45 0 0 0,16-84-789 0 0,-1 0 0 0 0,0 0 1 0 0,0 0-1 0 0,0 0 1 0 0,0 0-1 0 0,0 0 0 0 0,0 0 1 0 0,0-1-1 0 0,0 1 1 0 0,0 0-1 0 0,0 0 1 0 0,1 0-1 0 0,-1 0 0 0 0,0 0 1 0 0,0 0-1 0 0,0 0 1 0 0,0 0-1 0 0,0 0 0 0 0,0 0 1 0 0,0 0-1 0 0,0 0 1 0 0,1 0-1 0 0,-1 0 0 0 0,0 0 1 0 0,0 0-1 0 0,0 0 1 0 0,0 0-1 0 0,0 0 0 0 0,0 0 1 0 0,0 1-1 0 0,0-1 1 0 0,1 0-1 0 0,-1 0 0 0 0,0 0 1 0 0,0 0-1 0 0,0 0 1 0 0,0 0-1 0 0,0 0 0 0 0,0 0 1 0 0,0 0-1 0 0,0 0 1 0 0,0 0-1 0 0,0 0 0 0 0,0 1 1 0 0,0-1-1 0 0,0 0 1 0 0,1 0-1 0 0,-1 0 0 0 0,0 0 1 0 0,0 0-1 0 0,0 0 1 0 0,0 0-1 0 0,0 0 0 0 0,0 1 1 0 0,0-1-1 0 0,0 0 1 0 0,0 0-1 0 0,0 0 0 0 0,0 0 1 0 0,0 0-1 0 0,0 0 1 0 0,0 0-1 0 0,-1 1 0 0 0,13-14 318 0 0,10-22-297 0 0,16-30-212 0 0,129-213 100 0 0,-38 103-3000 0 0,-115 157 2143 0 0,-12 13 477 0 0,1 0-1 0 0,0 1 1 0 0,1-1 0 0 0,-1 1-1 0 0,1-1 1 0 0,0 1-1 0 0,0 1 1 0 0,0-1 0 0 0,1 0-1 0 0,8-4 1 0 0,-10 10-73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20.010"/>
    </inkml:context>
    <inkml:brush xml:id="br0">
      <inkml:brushProperty name="width" value="0.035" units="cm"/>
      <inkml:brushProperty name="height" value="0.035" units="cm"/>
      <inkml:brushProperty name="color" value="#FF0066"/>
    </inkml:brush>
  </inkml:definitions>
  <inkml:trace contextRef="#ctx0" brushRef="#br0">341 665 5785 0 0,'0'-6'-73'0'0,"1"1"-1"0"0,1-1 0 0 0,-1 1 0 0 0,1 0 1 0 0,0-1-1 0 0,0 1 0 0 0,0 0 1 0 0,1 0-1 0 0,-1 1 0 0 0,1-1 1 0 0,0 0-1 0 0,5-5 0 0 0,7-13 100 0 0,-11 13 164 0 0,0 1 0 0 0,-1-1 0 0 0,0 0 0 0 0,-1 0 0 0 0,0 0 1 0 0,0 0-1 0 0,-1 0 0 0 0,0-1 0 0 0,-1 1 0 0 0,0 0 0 0 0,-1 0 0 0 0,0 0 0 0 0,-1-1 0 0 0,0 1 0 0 0,0 0 0 0 0,-7-14 0 0 0,5 12 20 0 0,-1 0 0 0 0,-1 1-1 0 0,0 0 1 0 0,0 0-1 0 0,-1 0 1 0 0,-1 1-1 0 0,1 0 1 0 0,-2 0 0 0 0,1 1-1 0 0,-2 0 1 0 0,1 0-1 0 0,-1 1 1 0 0,-12-7-1 0 0,20 13-209 0 0,-1 0-1 0 0,0 1 1 0 0,0 0-1 0 0,0-1 1 0 0,0 1-1 0 0,0 0 1 0 0,0 1-1 0 0,0-1 1 0 0,-1 0-1 0 0,1 1 1 0 0,0 0-1 0 0,0 0 1 0 0,0 0-1 0 0,-1 0 1 0 0,1 0-1 0 0,0 1 1 0 0,-6 1-1 0 0,3 0-14 0 0,0 0 1 0 0,1 1-1 0 0,-1 0 0 0 0,0 0 0 0 0,1 0 1 0 0,0 1-1 0 0,0-1 0 0 0,-8 9 0 0 0,0 2-16 0 0,0 0 0 0 0,1 1 0 0 0,0 1 0 0 0,2 0 0 0 0,-10 19 0 0 0,5-7 286 0 0,2 0 0 0 0,-18 60 0 0 0,26-71-18 0 0,1 0-1 0 0,1 0 1 0 0,1 0-1 0 0,0 0 1 0 0,1 0-1 0 0,1 1 0 0 0,2 16 1 0 0,-2-31-195 0 0,1 0 1 0 0,-1 0-1 0 0,1 0 1 0 0,0 0-1 0 0,0 0 0 0 0,0 0 1 0 0,0 0-1 0 0,0-1 1 0 0,1 1-1 0 0,0 0 1 0 0,-1-1-1 0 0,1 1 1 0 0,0-1-1 0 0,0 0 0 0 0,0 1 1 0 0,0-1-1 0 0,1 0 1 0 0,-1 0-1 0 0,0-1 1 0 0,1 1-1 0 0,-1 0 0 0 0,1-1 1 0 0,0 0-1 0 0,0 1 1 0 0,0-1-1 0 0,-1 0 1 0 0,1 0-1 0 0,0-1 1 0 0,0 1-1 0 0,0-1 0 0 0,0 1 1 0 0,0-1-1 0 0,0 0 1 0 0,0 0-1 0 0,0 0 1 0 0,4-1-1 0 0,5-1-24 0 0,-1 1 1 0 0,0-1-1 0 0,0-1 1 0 0,0 0-1 0 0,0-1 1 0 0,0 0-1 0 0,-1 0 1 0 0,16-10-1 0 0,11-11-36 0 0,-1-1-1 0 0,-2-2 1 0 0,50-51 0 0 0,82-109-550 0 0,-155 176 505 0 0,9-11-876 0 0,-1-1-1 0 0,-2-1 1 0 0,0 0-1 0 0,-1-1 1 0 0,-2-1 0 0 0,-1-1-1 0 0,0 0 1 0 0,-3 0-1 0 0,12-46 1 0 0,-17 43-437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7:20.240"/>
    </inkml:context>
    <inkml:brush xml:id="br0">
      <inkml:brushProperty name="width" value="0.035" units="cm"/>
      <inkml:brushProperty name="height" value="0.035" units="cm"/>
      <inkml:brushProperty name="color" value="#FF0066"/>
    </inkml:brush>
  </inkml:definitions>
  <inkml:trace contextRef="#ctx0" brushRef="#br0">25 2 1808 0 0,'1'0'108'0'0,"0"0"0"0"0,1-1-1 0 0,-1 1 1 0 0,0 0 0 0 0,0 0-1 0 0,0 0 1 0 0,0 0 0 0 0,0 0 0 0 0,1 0-1 0 0,-1 0 1 0 0,0 0 0 0 0,0 0-1 0 0,0 0 1 0 0,0 1 0 0 0,0-1-1 0 0,0 1 1 0 0,0-1 0 0 0,0 1-1 0 0,0-1 1 0 0,0 1 0 0 0,0-1-1 0 0,0 1 1 0 0,0 0 0 0 0,0-1-1 0 0,0 1 1 0 0,0 0 0 0 0,0 0-1 0 0,-1 0 1 0 0,1 0 0 0 0,0 0-1 0 0,-1 0 1 0 0,2 2 0 0 0,19 39 2630 0 0,-19-37-2579 0 0,8 24 453 0 0,-2 0 0 0 0,0 0 0 0 0,-2 1 0 0 0,-2 0 0 0 0,0 0 0 0 0,-2 0 1 0 0,-1 1-1 0 0,-5 41 0 0 0,-44 246 1683 0 0,44-297-2083 0 0,-3 13-123 0 0,-43 253 1118 0 0,44-230-1006 0 0,2-1-1 0 0,2 1 0 0 0,7 62 0 0 0,-5-118-200 0 0,10 68-935 0 0,-9-64 806 0 0,0 0 0 0 0,0-1 1 0 0,0 1-1 0 0,1-1 0 0 0,0 0 1 0 0,-1 1-1 0 0,2-1 0 0 0,-1 0 0 0 0,0 0 1 0 0,1 0-1 0 0,0-1 0 0 0,3 5 0 0 0,5-5-1378 0 0,1-12-18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7.667"/>
    </inkml:context>
    <inkml:brush xml:id="br0">
      <inkml:brushProperty name="width" value="0.035" units="cm"/>
      <inkml:brushProperty name="height" value="0.035" units="cm"/>
      <inkml:brushProperty name="color" value="#FF0066"/>
    </inkml:brush>
  </inkml:definitions>
  <inkml:trace contextRef="#ctx0" brushRef="#br0">294 78 1352 0 0,'6'-6'667'0'0,"0"0"-1"0"0,0-1 1 0 0,-1 0 0 0 0,1 0-1 0 0,3-8 1 0 0,-8 15-552 0 0,-1-1-1 0 0,0 0 1 0 0,1 1 0 0 0,-1-1 0 0 0,0 0-1 0 0,1 0 1 0 0,-1 0 0 0 0,0 1 0 0 0,0-1-1 0 0,0 0 1 0 0,0 0 0 0 0,0 0 0 0 0,0 1-1 0 0,0-1 1 0 0,0 0 0 0 0,0 0 0 0 0,0 0-1 0 0,0 0 1 0 0,-1 1 0 0 0,1-1 0 0 0,0 0-1 0 0,0 0 1 0 0,-1 1 0 0 0,0-2 0 0 0,0 1 140 0 0,-1 0 0 0 0,1 0 1 0 0,-1 0-1 0 0,1 0 1 0 0,-1 0-1 0 0,1 1 1 0 0,-1-1-1 0 0,0 1 0 0 0,1-1 1 0 0,-1 1-1 0 0,0-1 1 0 0,0 1-1 0 0,1 0 0 0 0,-1 0 1 0 0,0 0-1 0 0,-3 0 1 0 0,-2 1-63 0 0,0 0 1 0 0,1 1-1 0 0,-1 0 1 0 0,1 0-1 0 0,-1 0 0 0 0,1 1 1 0 0,0 0-1 0 0,0 0 1 0 0,0 1-1 0 0,0-1 1 0 0,-8 8-1 0 0,-5 4-481 0 0,-33 33 0 0 0,36-30 4 0 0,0 1 1 0 0,1 0-1 0 0,1 1 0 0 0,1 0 0 0 0,1 1 0 0 0,1 0 0 0 0,1 1 0 0 0,0 1 0 0 0,2-1 0 0 0,-11 46 0 0 0,19-66 301 0 0,-1 0 0 0 0,1 1 0 0 0,0-1 1 0 0,0 1-1 0 0,0-1 0 0 0,0 0 0 0 0,0 1 0 0 0,0-1 0 0 0,0 1 0 0 0,1-1 0 0 0,-1 0 1 0 0,1 1-1 0 0,0-1 0 0 0,0 0 0 0 0,0 0 0 0 0,0 1 0 0 0,0-1 0 0 0,0 0 1 0 0,1 0-1 0 0,-1 0 0 0 0,1 0 0 0 0,-1 0 0 0 0,1-1 0 0 0,0 1 0 0 0,-1 0 0 0 0,1-1 1 0 0,0 1-1 0 0,0-1 0 0 0,0 0 0 0 0,0 0 0 0 0,1 0 0 0 0,-1 0 0 0 0,0 0 0 0 0,0 0 1 0 0,1 0-1 0 0,-1-1 0 0 0,0 1 0 0 0,5-1 0 0 0,11 2 134 0 0,0-1 0 0 0,-1 0 0 0 0,1-2 0 0 0,27-4 0 0 0,-7 2-52 0 0,-27 2-84 0 0,111 1 192 0 0,-110 1-263 0 0,-1 0 1 0 0,1 1-1 0 0,-1 0 0 0 0,0 1 1 0 0,1 1-1 0 0,-2-1 0 0 0,1 2 1 0 0,14 7-1 0 0,-24-11 9 0 0,1-1 1 0 0,-1 1-1 0 0,1 0 0 0 0,-1 0 1 0 0,0 0-1 0 0,0 0 0 0 0,0 1 1 0 0,0-1-1 0 0,1 0 1 0 0,-2 0-1 0 0,1 1 0 0 0,0-1 1 0 0,0 1-1 0 0,0-1 0 0 0,-1 1 1 0 0,1-1-1 0 0,0 1 0 0 0,-1-1 1 0 0,0 1-1 0 0,1-1 1 0 0,-1 1-1 0 0,0 0 0 0 0,0 2 1 0 0,0 0 43 0 0,-1 0 1 0 0,1 0 0 0 0,-1-1-1 0 0,0 1 1 0 0,-1 0 0 0 0,1-1 0 0 0,0 1-1 0 0,-1-1 1 0 0,-4 7 0 0 0,-3 2 192 0 0,0 0 1 0 0,-1 0-1 0 0,0-1 1 0 0,-13 10 0 0 0,5-5-119 0 0,-1-2 1 0 0,0 0-1 0 0,-32 17 0 0 0,41-26-136 0 0,0 0 0 0 0,0-1-1 0 0,0 0 1 0 0,-1-1 0 0 0,1 0-1 0 0,-1 0 1 0 0,0-1 0 0 0,0-1 0 0 0,-20 1-1 0 0,29-2 29 0 0,0 0 1 0 0,0 0-1 0 0,0-1 0 0 0,-1 1 1 0 0,1-1-1 0 0,0 1 0 0 0,0-1 0 0 0,1 0 1 0 0,-1 0-1 0 0,0 0 0 0 0,0 0 1 0 0,0 0-1 0 0,0 0 0 0 0,1 0 0 0 0,-1-1 1 0 0,1 1-1 0 0,-1-1 0 0 0,1 1 0 0 0,-1-1 1 0 0,1 1-1 0 0,-1-3 0 0 0,-1 0 44 0 0,1 0 0 0 0,1 0 0 0 0,-1-1-1 0 0,1 1 1 0 0,-1 0 0 0 0,1-1 0 0 0,0 1-1 0 0,1-1 1 0 0,-1-6 0 0 0,1-1 101 0 0,0 1 1 0 0,1-1-1 0 0,0 1 0 0 0,1-1 1 0 0,1 1-1 0 0,7-23 1 0 0,9-5-334 0 0,3 2 0 0 0,1 0 0 0 0,1 1 0 0 0,55-59 0 0 0,-49 59-74 0 0,-12 14-381 0 0,1 0 0 0 0,1 1 0 0 0,0 1 0 0 0,2 0 0 0 0,1 2 0 0 0,0 1 0 0 0,1 1 0 0 0,31-16 0 0 0,-41 26-1022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49.775"/>
    </inkml:context>
    <inkml:brush xml:id="br0">
      <inkml:brushProperty name="width" value="0.035" units="cm"/>
      <inkml:brushProperty name="height" value="0.035" units="cm"/>
      <inkml:brushProperty name="color" value="#FF0066"/>
    </inkml:brush>
  </inkml:definitions>
  <inkml:trace contextRef="#ctx0" brushRef="#br0">0 73 744 0 0,'6'10'176'0'0,"1"-1"0"0"0,-1 0 0 0 0,2-1 0 0 0,-1 1 0 0 0,1-2 0 0 0,0 1 0 0 0,1-1 0 0 0,0 0 0 0 0,0-1 1 0 0,0 0-1 0 0,1 0 0 0 0,0-1 0 0 0,0 0 0 0 0,0-1 0 0 0,1 0 0 0 0,20 4 0 0 0,167 44 6025 0 0,-1-1-5537 0 0,161 32-1382 0 0,-311-76 654 0 0,0-1 0 0 0,0-3 0 0 0,1-2 1 0 0,-1-2-1 0 0,77-11 0 0 0,-102 8 204 0 0,-1-1 0 0 0,0-1 0 0 0,0-1 0 0 0,-1-1 0 0 0,0-1 0 0 0,0 0 0 0 0,-1-2 0 0 0,25-17 0 0 0,-34 21-11 0 0,0-1-1 0 0,-1 0 1 0 0,0 0-1 0 0,0-1 1 0 0,-1 0-1 0 0,0-1 1 0 0,-1 1 0 0 0,0-2-1 0 0,0 1 1 0 0,-1-1-1 0 0,0 0 1 0 0,-1 0-1 0 0,-1 0 1 0 0,0-1 0 0 0,0 0-1 0 0,3-16 1 0 0,-7 25-128 0 0,0 0 1 0 0,0 0 0 0 0,0 0 0 0 0,0 0-1 0 0,0 0 1 0 0,-1 0 0 0 0,1-1-1 0 0,-1 1 1 0 0,0 0 0 0 0,0 0-1 0 0,0 1 1 0 0,0-1 0 0 0,0 0 0 0 0,-1 0-1 0 0,1 0 1 0 0,-1 1 0 0 0,0-1-1 0 0,1 1 1 0 0,-4-3 0 0 0,-3-3-626 0 0,0 1 0 0 0,0 1 1 0 0,0-1-1 0 0,-12-5 0 0 0,17 10 201 0 0,-5-4-3063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0.696"/>
    </inkml:context>
    <inkml:brush xml:id="br0">
      <inkml:brushProperty name="width" value="0.035" units="cm"/>
      <inkml:brushProperty name="height" value="0.035" units="cm"/>
      <inkml:brushProperty name="color" value="#FF0066"/>
    </inkml:brush>
  </inkml:definitions>
  <inkml:trace contextRef="#ctx0" brushRef="#br0">3 0 3081 0 0,'-2'0'238'0'0,"7"1"-205"0"0,0-1-1 0 0,-1 1 0 0 0,1 0 0 0 0,0 0 1 0 0,0 0-1 0 0,-1 1 0 0 0,1-1 0 0 0,-1 1 0 0 0,1 0 1 0 0,-1 1-1 0 0,0-1 0 0 0,0 1 0 0 0,0-1 1 0 0,0 1-1 0 0,0 1 0 0 0,0-1 0 0 0,-1 0 1 0 0,0 1-1 0 0,0 0 0 0 0,0 0 0 0 0,0 0 1 0 0,0 0-1 0 0,-1 0 0 0 0,0 0 0 0 0,1 1 0 0 0,-2-1 1 0 0,3 8-1 0 0,4 14 632 0 0,-1 1 0 0 0,-1 0 0 0 0,4 50-1 0 0,-6-42-140 0 0,213 1114 4478 0 0,-21-493-8761 0 0,-192-646 3470 0 0,-3-4 57 0 0,1 0 0 0 0,0 0 0 0 0,0 0 0 0 0,1 0 0 0 0,-1-1 0 0 0,1 1 0 0 0,0-1 0 0 0,1 0 0 0 0,-1 0-1 0 0,1 0 1 0 0,0 0 0 0 0,7 6 0 0 0,1-8-1823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1.543"/>
    </inkml:context>
    <inkml:brush xml:id="br0">
      <inkml:brushProperty name="width" value="0.035" units="cm"/>
      <inkml:brushProperty name="height" value="0.035" units="cm"/>
      <inkml:brushProperty name="color" value="#FF0066"/>
    </inkml:brush>
  </inkml:definitions>
  <inkml:trace contextRef="#ctx0" brushRef="#br0">2 309 3081 0 0,'-1'6'-76'0'0,"0"0"1"0"0,1 1-1 0 0,0-1 1 0 0,1 1 0 0 0,0-1-1 0 0,0 1 1 0 0,0-1-1 0 0,0 0 1 0 0,1 0-1 0 0,0 0 1 0 0,5 10 0 0 0,0-3 153 0 0,0 0 0 0 0,1-1 0 0 0,18 23 1 0 0,-1 6 920 0 0,-23-36-812 0 0,1 1 0 0 0,0-1 0 0 0,0 0 1 0 0,1 0-1 0 0,-1 0 0 0 0,1 0 1 0 0,0-1-1 0 0,1 1 0 0 0,-1-1 1 0 0,8 6-1 0 0,207 123 2057 0 0,-189-115-2072 0 0,0-1-1 0 0,1-1 1 0 0,0-2-1 0 0,1-1 1 0 0,1-2-1 0 0,51 11 1 0 0,11-4 868 0 0,102 4 0 0 0,-146-17-798 0 0,112 5-34 0 0,-139-11-199 0 0,0 0 0 0 0,0-2 0 0 0,-1 0 0 0 0,46-14 0 0 0,270-110 524 0 0,-274 101-755 0 0,-47 18 169 0 0,0 0 1 0 0,0-1 0 0 0,-1-1 0 0 0,-1-1-1 0 0,1 0 1 0 0,-2-1 0 0 0,0-1 0 0 0,0-1-1 0 0,-1 0 1 0 0,-1 0 0 0 0,0-1 0 0 0,17-27-1 0 0,-24 31 67 0 0,0 0-1 0 0,0 0 1 0 0,-1-1-1 0 0,-1 0 1 0 0,0 1-1 0 0,0-1 1 0 0,-1-1-1 0 0,-1 1 1 0 0,0 0-1 0 0,-1-1 1 0 0,0 1-1 0 0,-1-1 1 0 0,0 1-1 0 0,-1-1 1 0 0,0 1-1 0 0,-1-1 1 0 0,-1 1-1 0 0,0 0 0 0 0,0 0 1 0 0,-10-21-1 0 0,4 15 167 0 0,-1 0 1 0 0,-1 0-1 0 0,-1 1 0 0 0,0 1 0 0 0,-2 0 0 0 0,1 0 0 0 0,-2 2 0 0 0,-23-20 0 0 0,30 27-81 0 0,-1 0 0 0 0,0 1-1 0 0,0 0 1 0 0,-1 0 0 0 0,0 1 0 0 0,0 0 0 0 0,0 0 0 0 0,-1 1 0 0 0,1 1 0 0 0,-1 0 0 0 0,0 0 0 0 0,0 1 0 0 0,0 1 0 0 0,0 0-1 0 0,0 0 1 0 0,-1 1 0 0 0,-11 1 0 0 0,14 2-318 0 0,0-1 0 0 0,0 1 0 0 0,1 1 0 0 0,0-1 0 0 0,-1 2 0 0 0,1-1 0 0 0,1 1 0 0 0,-1 0 0 0 0,1 1 0 0 0,0-1 0 0 0,0 1 0 0 0,1 1 0 0 0,-7 7 0 0 0,6-6-248 0 0,0 1 0 0 0,0 0 0 0 0,1 1 1 0 0,0-1-1 0 0,1 1 0 0 0,0 0 0 0 0,0 1 0 0 0,1-1 0 0 0,1 1 0 0 0,-3 13 0 0 0,3-1-2093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2.030"/>
    </inkml:context>
    <inkml:brush xml:id="br0">
      <inkml:brushProperty name="width" value="0.035" units="cm"/>
      <inkml:brushProperty name="height" value="0.035" units="cm"/>
      <inkml:brushProperty name="color" value="#FF0066"/>
    </inkml:brush>
  </inkml:definitions>
  <inkml:trace contextRef="#ctx0" brushRef="#br0">271 1 3081 0 0,'-6'4'200'0'0,"0"0"1"0"0,0 1-1 0 0,1-1 1 0 0,-1 2-1 0 0,1-1 1 0 0,0 0-1 0 0,0 1 1 0 0,1 0 0 0 0,0 0-1 0 0,0 0 1 0 0,0 1-1 0 0,1-1 1 0 0,0 1-1 0 0,0 0 1 0 0,1 0-1 0 0,0 0 1 0 0,0 0-1 0 0,-1 11 1 0 0,-3 18 6 0 0,2-1 0 0 0,0 53-1 0 0,4-78-211 0 0,-26 783 2293 0 0,17-577-2296 0 0,-7 134-2664 0 0,-69 386-1 0 0,76-688 2274 0 0,-19 60 0 0 0,23-91 229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2.817"/>
    </inkml:context>
    <inkml:brush xml:id="br0">
      <inkml:brushProperty name="width" value="0.035" units="cm"/>
      <inkml:brushProperty name="height" value="0.035" units="cm"/>
      <inkml:brushProperty name="color" value="#FF0066"/>
    </inkml:brush>
  </inkml:definitions>
  <inkml:trace contextRef="#ctx0" brushRef="#br0">68 714 976 0 0,'-5'1'54'0'0,"0"-1"0"0"0,0-1 1 0 0,0 1-1 0 0,-1-1 0 0 0,1 0 0 0 0,1 0 0 0 0,-1 0 0 0 0,-8-3 0 0 0,12 3-41 0 0,0 0 0 0 0,0 0 1 0 0,0 0-1 0 0,0 0 0 0 0,0 0 0 0 0,0 0 0 0 0,0 0 0 0 0,0 0 1 0 0,0 0-1 0 0,1 0 0 0 0,-1 0 0 0 0,0-1 0 0 0,1 1 0 0 0,-1 0 0 0 0,1 0 1 0 0,0-1-1 0 0,-1 1 0 0 0,1 0 0 0 0,0-1 0 0 0,0 1 0 0 0,0-1 1 0 0,0 1-1 0 0,0 0 0 0 0,0-1 0 0 0,0 1 0 0 0,0 0 0 0 0,0-1 1 0 0,1 1-1 0 0,-1 0 0 0 0,1-1 0 0 0,-1 1 0 0 0,1 0 0 0 0,-1 0 0 0 0,1-1 1 0 0,0 1-1 0 0,-1 0 0 0 0,2-1 0 0 0,6-14 377 0 0,1 2 1 0 0,1-1-1 0 0,0 1 0 0 0,1 1 0 0 0,0 0 0 0 0,1 0 1 0 0,1 1-1 0 0,0 1 0 0 0,0 0 0 0 0,16-9 1 0 0,26-15 237 0 0,78-35 1 0 0,-91 48-783 0 0,348-163 1397 0 0,-299 147-1177 0 0,1 4-1 0 0,2 4 1 0 0,1 4 0 0 0,1 5-1 0 0,0 4 1 0 0,2 3 0 0 0,100 1-1 0 0,-169 12-219 0 0,0 0 0 0 0,0 3-1 0 0,0 0 1 0 0,-1 2 0 0 0,1 0 0 0 0,52 18-1 0 0,-65-16-47 0 0,-1 0 0 0 0,0 1 0 0 0,0 1-1 0 0,-1 1 1 0 0,0 0 0 0 0,-1 1 0 0 0,0 0-1 0 0,0 1 1 0 0,-1 0 0 0 0,0 1 0 0 0,-1 0-1 0 0,-1 1 1 0 0,13 21 0 0 0,13 26-1805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5.980"/>
    </inkml:context>
    <inkml:brush xml:id="br0">
      <inkml:brushProperty name="width" value="0.035" units="cm"/>
      <inkml:brushProperty name="height" value="0.035" units="cm"/>
      <inkml:brushProperty name="color" value="#FF0066"/>
    </inkml:brush>
  </inkml:definitions>
  <inkml:trace contextRef="#ctx0" brushRef="#br0">126 98 1808 0 0,'3'-3'89'0'0,"0"0"0"0"0,0 0 0 0 0,-1 0 0 0 0,1 0 0 0 0,-1-1 0 0 0,0 1 0 0 0,0-1 0 0 0,0 1 0 0 0,0-1 0 0 0,1-5 0 0 0,-1 3 66 0 0,0 0 0 0 0,1 1 0 0 0,0-1 0 0 0,0 1 0 0 0,1-1 0 0 0,-1 1 0 0 0,1 0 0 0 0,6-5 0 0 0,-9 9-124 0 0,0 1-1 0 0,0 0 1 0 0,0 0 0 0 0,0 0-1 0 0,0 0 1 0 0,0 0-1 0 0,1 0 1 0 0,-1 0-1 0 0,0 0 1 0 0,0 0 0 0 0,0 0-1 0 0,0 0 1 0 0,0 1-1 0 0,0-1 1 0 0,0 1-1 0 0,0-1 1 0 0,1 0 0 0 0,-2 1-1 0 0,1 0 1 0 0,0-1-1 0 0,0 1 1 0 0,0 0 0 0 0,0-1-1 0 0,1 3 1 0 0,28 24-22 0 0,-22-20 8 0 0,-7-6-28 0 0,1 1 0 0 0,0-1 0 0 0,0 1 0 0 0,-1-1 0 0 0,1 1 0 0 0,-1 0 0 0 0,0-1 0 0 0,1 1 0 0 0,-1 0 0 0 0,0 0-1 0 0,0 0 1 0 0,0 0 0 0 0,0 0 0 0 0,0 0 0 0 0,-1 0 0 0 0,1 1 0 0 0,-1-1 0 0 0,1 0 0 0 0,-1 0 0 0 0,0 0 0 0 0,0 1 0 0 0,0-1 0 0 0,0 0 0 0 0,-1 4 0 0 0,-1 0-24 0 0,0 0 0 0 0,-1 0 1 0 0,0 0-1 0 0,-1-1 0 0 0,1 1 1 0 0,-1-1-1 0 0,-5 6 0 0 0,-2 3 61 0 0,-13 16-69 0 0,-16 22 126 0 0,2 1 1 0 0,-39 74-1 0 0,69-112 3 0 0,0 1-1 0 0,1 0 0 0 0,1 1 1 0 0,0 0-1 0 0,2 0 0 0 0,0 0 0 0 0,0 0 1 0 0,2 1-1 0 0,0 0 0 0 0,1-1 1 0 0,1 1-1 0 0,0 0 0 0 0,5 24 1 0 0,-5-40-67 0 0,1 0 0 0 0,-1 0 1 0 0,1 0-1 0 0,0 0 1 0 0,0 0-1 0 0,0 0 0 0 0,0 0 1 0 0,0 0-1 0 0,0 0 1 0 0,0 0-1 0 0,0-1 0 0 0,1 1 1 0 0,-1 0-1 0 0,1-1 1 0 0,0 0-1 0 0,-1 1 0 0 0,1-1 1 0 0,0 0-1 0 0,-1 0 1 0 0,1 0-1 0 0,0 0 0 0 0,0 0 1 0 0,0 0-1 0 0,0 0 1 0 0,0-1-1 0 0,0 1 0 0 0,1-1 1 0 0,-1 1-1 0 0,0-1 1 0 0,0 0-1 0 0,0 0 0 0 0,0 0 1 0 0,0 0-1 0 0,0 0 1 0 0,1 0-1 0 0,2-2 0 0 0,11-1 135 0 0,-1-1 0 0 0,0 0 0 0 0,0-1 0 0 0,15-7 0 0 0,-13 5-46 0 0,147-66 987 0 0,64-22-2865 0 0,-207 90 787 0 0,-21 4 919 0 0,0 1 1 0 0,1 0-1 0 0,-1 0 1 0 0,0 0-1 0 0,1-1 0 0 0,-1 1 1 0 0,0 0-1 0 0,1 0 1 0 0,-1 0-1 0 0,0 0 0 0 0,1 0 1 0 0,-1 0-1 0 0,1-1 1 0 0,-1 1-1 0 0,0 0 0 0 0,1 0 1 0 0,-1 0-1 0 0,1 0 1 0 0,-1 1-1 0 0,0-1 1 0 0,1 0-1 0 0,-1 0 0 0 0,1 0 1 0 0,-1 0-1 0 0,0 0 1 0 0,1 0-1 0 0,-1 1 0 0 0,0-1 1 0 0,1 0-1 0 0,-1 0 1 0 0,0 1-1 0 0,1-1 0 0 0,-1 0 1 0 0,0 0-1 0 0,1 1 1 0 0,-1-1-1 0 0,0 0 0 0 0,0 1 1 0 0,1-1-1 0 0,-1 1 1 0 0,-3 3-585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6.851"/>
    </inkml:context>
    <inkml:brush xml:id="br0">
      <inkml:brushProperty name="width" value="0.035" units="cm"/>
      <inkml:brushProperty name="height" value="0.035" units="cm"/>
      <inkml:brushProperty name="color" value="#FF0066"/>
    </inkml:brush>
  </inkml:definitions>
  <inkml:trace contextRef="#ctx0" brushRef="#br0">219 207 976 0 0,'12'-8'28'0'0,"0"0"0"0"0,0 1 0 0 0,0 1 0 0 0,1 0 0 0 0,0 0 0 0 0,0 1 0 0 0,15-3 0 0 0,13 1 699 0 0,-18 1 740 0 0,-24 5-1416 0 0,1 0 0 0 0,-1-1 0 0 0,0 1 0 0 0,0 0 0 0 0,0 0 0 0 0,0 0 0 0 0,0 0-1 0 0,0-1 1 0 0,0 1 0 0 0,0 1 0 0 0,0-1 0 0 0,-1 0 0 0 0,1 0 0 0 0,0 0-1 0 0,-1 1 1 0 0,1-1 0 0 0,0 1 0 0 0,-4-2 0 0 0,-7-4 319 0 0,0 0 0 0 0,0 0 1 0 0,-1 1-1 0 0,0 1 0 0 0,0 0 0 0 0,0 1 0 0 0,-1 0 0 0 0,1 1 1 0 0,0 1-1 0 0,-1 0 0 0 0,-14 1 0 0 0,21 1-287 0 0,-1 0-1 0 0,1 0 1 0 0,-1 1-1 0 0,1 0 1 0 0,-1 0 0 0 0,1 1-1 0 0,0 0 1 0 0,0 0-1 0 0,0 0 1 0 0,0 1-1 0 0,1 0 1 0 0,0 1-1 0 0,0-1 1 0 0,0 1 0 0 0,0 1-1 0 0,1-1 1 0 0,-1 1-1 0 0,1 0 1 0 0,1 0-1 0 0,-6 9 1 0 0,0 2-59 0 0,1 1 1 0 0,1 0-1 0 0,1 0 1 0 0,0 1-1 0 0,1 0 1 0 0,1 0-1 0 0,1 0 1 0 0,1 1-1 0 0,1 0 1 0 0,0-1-1 0 0,2 1 1 0 0,0 0-1 0 0,1 0 0 0 0,1-1 1 0 0,1 1-1 0 0,1-1 1 0 0,0 1-1 0 0,1-1 1 0 0,2-1-1 0 0,0 1 1 0 0,0-1-1 0 0,15 23 1 0 0,-20-37 34 0 0,1 0 1 0 0,0 1-1 0 0,0-2 1 0 0,0 1-1 0 0,0 0 1 0 0,1-1-1 0 0,-1 1 1 0 0,1-1-1 0 0,0 0 1 0 0,0 0-1 0 0,0-1 1 0 0,1 1-1 0 0,-1-1 1 0 0,0 0-1 0 0,1 0 0 0 0,0 0 1 0 0,-1-1-1 0 0,8 2 1 0 0,-4-3-12 0 0,-1 1 0 0 0,1-1 0 0 0,-1-1-1 0 0,1 1 1 0 0,-1-1 0 0 0,0-1 0 0 0,1 1 0 0 0,-1-1 0 0 0,0 0 0 0 0,0-1-1 0 0,7-3 1 0 0,6-5 10 0 0,0 0-1 0 0,-1-1 0 0 0,-1-1 1 0 0,0 0-1 0 0,-1-2 0 0 0,0 0 1 0 0,16-20-1 0 0,-7 5-275 0 0,-2-1 0 0 0,-1-1 0 0 0,-1-1 0 0 0,32-68 0 0 0,-47 84-209 0 0,-1 0 1 0 0,0-1 0 0 0,-1 0 0 0 0,-1 0-1 0 0,3-27 1 0 0,-7 34-44 0 0,1 1 1 0 0,-2-1-1 0 0,1 0 1 0 0,-1 0-1 0 0,-1 0 0 0 0,0 1 1 0 0,-1-1-1 0 0,0 1 0 0 0,0-1 1 0 0,-6-11-1 0 0,-18-17-1042 0 0,14 26 775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7.515"/>
    </inkml:context>
    <inkml:brush xml:id="br0">
      <inkml:brushProperty name="width" value="0.035" units="cm"/>
      <inkml:brushProperty name="height" value="0.035" units="cm"/>
      <inkml:brushProperty name="color" value="#FF0066"/>
    </inkml:brush>
  </inkml:definitions>
  <inkml:trace contextRef="#ctx0" brushRef="#br0">37 264 13883 0 0,'-14'2'1563'0'0,"13"-2"-1685"0"0,0 0-1 0 0,-1 0 0 0 0,1 0 0 0 0,0 0 1 0 0,-1 0-1 0 0,1 0 0 0 0,0 1 0 0 0,-1-1 0 0 0,1 0 1 0 0,0 1-1 0 0,0-1 0 0 0,-1 1 0 0 0,1-1 1 0 0,0 1-1 0 0,0 0 0 0 0,-1 1 0 0 0,2-1-237 0 0,0 1 0 0 0,0 0-1 0 0,1 0 1 0 0,-1-1 0 0 0,1 1-1 0 0,0 0 1 0 0,0-1-1 0 0,-1 1 1 0 0,1-1 0 0 0,0 1-1 0 0,0-1 1 0 0,0 0 0 0 0,0 1-1 0 0,1-1 1 0 0,0 2 0 0 0,5 6-875 0 0,4 3-86 0 0,-2 1 0 0 0,0 0-1 0 0,13 26 1 0 0,-20-33 1411 0 0,1 1 0 0 0,-1-1 0 0 0,-1 1 0 0 0,1 0 0 0 0,-1 0 0 0 0,-1 0 0 0 0,1 0 0 0 0,-1 0 0 0 0,0 0 0 0 0,0 0 0 0 0,-3 11 0 0 0,0 3 517 0 0,2-13-69 0 0,0 1 0 0 0,0-1-1 0 0,-1 1 1 0 0,0-1 0 0 0,-1 0-1 0 0,0 0 1 0 0,-7 14 0 0 0,23-49 2554 0 0,4-25-2589 0 0,0-1-1008 0 0,2 7 106 0 0,2 2 0 0 0,32-52 0 0 0,-43 81 282 0 0,0-1 0 0 0,2 1 0 0 0,0 0 1 0 0,0 2-1 0 0,2-1 0 0 0,-1 1 0 0 0,2 1 0 0 0,29-20 0 0 0,-42 31 85 0 0,-1 0 1 0 0,1 0-1 0 0,-1 0 0 0 0,1 0 0 0 0,-1 0 0 0 0,1 0 0 0 0,0 0 0 0 0,-1 1 1 0 0,1-1-1 0 0,0 0 0 0 0,-1 1 0 0 0,1 0 0 0 0,0-1 0 0 0,0 1 0 0 0,0 0 1 0 0,0 0-1 0 0,-1 0 0 0 0,1 0 0 0 0,0 0 0 0 0,0 0 0 0 0,0 1 0 0 0,-1-1 0 0 0,1 0 1 0 0,0 1-1 0 0,0 0 0 0 0,-1-1 0 0 0,1 1 0 0 0,0 0 0 0 0,-1 0 0 0 0,1 0 1 0 0,-1 0-1 0 0,1 0 0 0 0,-1 0 0 0 0,0 0 0 0 0,1 1 0 0 0,-1-1 0 0 0,0 0 1 0 0,0 1-1 0 0,0-1 0 0 0,0 1 0 0 0,0-1 0 0 0,0 1 0 0 0,0 0 0 0 0,-1-1 0 0 0,1 1 1 0 0,0 0-1 0 0,-1 0 0 0 0,0-1 0 0 0,1 1 0 0 0,-1 2 0 0 0,3 13 38 0 0,0 0 0 0 0,-2 0 0 0 0,0 0 1 0 0,-2 23-1 0 0,0-27 173 0 0,-9 102 261 0 0,-1 13-195 0 0,10-128-210 0 0,1 0 0 0 0,0 1 0 0 0,0-1 1 0 0,0 0-1 0 0,0 0 0 0 0,0 0 0 0 0,0 0 1 0 0,0 0-1 0 0,0 1 0 0 0,0-1 0 0 0,0 0 0 0 0,0 0 1 0 0,0 0-1 0 0,0 0 0 0 0,0 0 0 0 0,0 1 1 0 0,0-1-1 0 0,0 0 0 0 0,0 0 0 0 0,0 0 1 0 0,0 0-1 0 0,0 1 0 0 0,0-1 0 0 0,0 0 1 0 0,0 0-1 0 0,0 0 0 0 0,0 0 0 0 0,0 0 1 0 0,1 0-1 0 0,-1 1 0 0 0,0-1 0 0 0,0 0 1 0 0,0 0-1 0 0,0 0 0 0 0,0 0 0 0 0,0 0 1 0 0,0 0-1 0 0,1 0 0 0 0,-1 0 0 0 0,0 0 1 0 0,0 0-1 0 0,0 1 0 0 0,0-1 0 0 0,0 0 1 0 0,1 0-1 0 0,-1 0 0 0 0,0 0 0 0 0,0 0 1 0 0,0 0-1 0 0,0 0 0 0 0,0 0 0 0 0,1 0 1 0 0,-1 0-1 0 0,0 0 0 0 0,0 0 0 0 0,0 0 1 0 0,0 0-1 0 0,0 0 0 0 0,1-1 0 0 0,-1 1 1 0 0,0 0-1 0 0,10-11 672 0 0,8-18-504 0 0,37-99 24 0 0,28-57-406 0 0,-72 166-67 0 0,0 1 1 0 0,1 1-1 0 0,0 0 1 0 0,2 0-1 0 0,0 1 0 0 0,0 1 1 0 0,24-18-1 0 0,-37 32 187 0 0,-1 0 0 0 0,1 1-1 0 0,0-1 1 0 0,0 0 0 0 0,0 1-1 0 0,0-1 1 0 0,0 1 0 0 0,-1 0-1 0 0,1-1 1 0 0,0 1-1 0 0,0 0 1 0 0,0-1 0 0 0,0 1-1 0 0,0 0 1 0 0,0 0 0 0 0,0 0-1 0 0,0 0 1 0 0,1 0 0 0 0,-1 0-1 0 0,0 0 1 0 0,0 0 0 0 0,0 0-1 0 0,0 1 1 0 0,0-1-1 0 0,0 0 1 0 0,-1 1 0 0 0,3 0-1 0 0,-1 1-4 0 0,0-1-1 0 0,0 1 0 0 0,0 0 0 0 0,0 0 1 0 0,0 0-1 0 0,-1 0 0 0 0,1 0 0 0 0,-1 0 1 0 0,0 1-1 0 0,3 3 0 0 0,1 8-11 0 0,0-1-1 0 0,-1 1 1 0 0,3 14-1 0 0,-7-27 64 0 0,18 139 795 0 0,-15-97-679 0 0,16 70 0 0 0,-19-111-51 0 0,0-1 0 0 0,1 1 0 0 0,-1 0 0 0 0,1 0 0 0 0,-1-1 0 0 0,1 1 1 0 0,0 0-1 0 0,0-1 0 0 0,0 1 0 0 0,-1-1 0 0 0,2 1 0 0 0,-1-1 0 0 0,0 1 0 0 0,0-1 1 0 0,0 0-1 0 0,1 0 0 0 0,-1 1 0 0 0,0-1 0 0 0,1 0 0 0 0,-1 0 0 0 0,1 0 0 0 0,0-1 0 0 0,2 2 1 0 0,-3-2-144 0 0,1 0 0 0 0,-1 0 1 0 0,1 0-1 0 0,0 0 1 0 0,-1 0-1 0 0,1-1 1 0 0,-1 1-1 0 0,1-1 0 0 0,-1 1 1 0 0,1-1-1 0 0,-1 0 1 0 0,1 1-1 0 0,-1-1 0 0 0,0 0 1 0 0,1 0-1 0 0,-1 0 1 0 0,0 0-1 0 0,0 0 1 0 0,1 0-1 0 0,-1-1 0 0 0,0 1 1 0 0,0 0-1 0 0,-1 0 1 0 0,1-1-1 0 0,0 1 0 0 0,1-2 1 0 0,8-17-2265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8.447"/>
    </inkml:context>
    <inkml:brush xml:id="br0">
      <inkml:brushProperty name="width" value="0.035" units="cm"/>
      <inkml:brushProperty name="height" value="0.035" units="cm"/>
      <inkml:brushProperty name="color" value="#FF0066"/>
    </inkml:brush>
  </inkml:definitions>
  <inkml:trace contextRef="#ctx0" brushRef="#br0">268 1 7058 0 0,'0'7'-59'0'0,"1"0"1"0"0,0 0 0 0 0,0 0 0 0 0,1 0 0 0 0,0 0-1 0 0,5 11 1 0 0,-4-9-89 0 0,10 39-766 0 0,-1 0 0 0 0,-3 1 0 0 0,-2 0 0 0 0,1 99 1 0 0,-9-93 1098 0 0,-2 0 1 0 0,-3 0 0 0 0,-2-1 0 0 0,-3 0-1 0 0,-2 0 1 0 0,-2-1 0 0 0,-33 76 0 0 0,43-120 66 0 0,-14 31 508 0 0,18-38-594 0 0,0 1 0 0 0,0-1 0 0 0,0-1 1 0 0,-1 1-1 0 0,1 0 0 0 0,-1 0 0 0 0,1 0 0 0 0,-1-1 1 0 0,0 1-1 0 0,1-1 0 0 0,-1 1 0 0 0,0-1 0 0 0,0 0 1 0 0,-3 2-1 0 0,4-3-107 0 0,1-1 0 0 0,-1 1 1 0 0,0 0-1 0 0,1 0 0 0 0,-1-1 0 0 0,1 1 1 0 0,-1 0-1 0 0,1-1 0 0 0,-1 1 0 0 0,1 0 1 0 0,-1-1-1 0 0,1 1 0 0 0,0-1 0 0 0,-1 1 1 0 0,1-1-1 0 0,0 1 0 0 0,-1-1 0 0 0,1 1 1 0 0,0-1-1 0 0,-1 0 0 0 0,1 1 0 0 0,0-1 1 0 0,0 1-1 0 0,0-1 0 0 0,0 0 0 0 0,0 1 1 0 0,-1-1-1 0 0,1 1 0 0 0,0-1 0 0 0,0 0 0 0 0,0 1 1 0 0,1-1-1 0 0,-1 1 0 0 0,0-1 0 0 0,0 0 1 0 0,1-29-627 0 0,-1 28 654 0 0,2-15-326 0 0,0 0-1 0 0,2 0 1 0 0,0 0 0 0 0,0 0 0 0 0,2 0 0 0 0,0 1-1 0 0,1 0 1 0 0,0 1 0 0 0,1-1 0 0 0,1 2-1 0 0,1-1 1 0 0,0 1 0 0 0,1 0 0 0 0,0 1 0 0 0,20-18-1 0 0,-28 29 201 0 0,-1 0 0 0 0,1-1-1 0 0,0 2 1 0 0,-1-1 0 0 0,1 0 0 0 0,0 1-1 0 0,0-1 1 0 0,0 1 0 0 0,0 0-1 0 0,0 0 1 0 0,1 0 0 0 0,-1 0 0 0 0,0 0-1 0 0,0 1 1 0 0,1 0 0 0 0,-1-1-1 0 0,0 1 1 0 0,1 1 0 0 0,-1-1-1 0 0,7 1 1 0 0,-6 1-41 0 0,1 0 0 0 0,0 0 0 0 0,-1 1-1 0 0,1-1 1 0 0,-1 1 0 0 0,0 0 0 0 0,0 0 0 0 0,0 1-1 0 0,0-1 1 0 0,0 1 0 0 0,-1-1 0 0 0,5 7 0 0 0,1 3-70 0 0,0 1 0 0 0,-1 0 0 0 0,0 1 0 0 0,-1 0-1 0 0,-1 0 1 0 0,0 0 0 0 0,5 24 0 0 0,-9-29 240 0 0,-1 0 0 0 0,0 0 0 0 0,-1 1 0 0 0,0-1-1 0 0,0 1 1 0 0,-1-1 0 0 0,-1 0 0 0 0,0 0-1 0 0,0 0 1 0 0,-1 0 0 0 0,0 0 0 0 0,-1 0 0 0 0,0 0-1 0 0,0-1 1 0 0,-1 0 0 0 0,0 0 0 0 0,-1 0 0 0 0,0-1-1 0 0,0 0 1 0 0,-1 0 0 0 0,0 0 0 0 0,0-1 0 0 0,-1 0-1 0 0,0 0 1 0 0,0-1 0 0 0,-1 0 0 0 0,0-1-1 0 0,0 1 1 0 0,0-2 0 0 0,-18 8 0 0 0,16-8 64 0 0,0-1 0 0 0,0 1 0 0 0,0-2 0 0 0,0 1 1 0 0,-1-2-1 0 0,1 1 0 0 0,-1-2 0 0 0,1 1 0 0 0,-1-2 0 0 0,1 1 0 0 0,-1-2 1 0 0,-14-2-1 0 0,17 1-178 0 0,0 0 0 0 0,0 0 0 0 0,1-1 0 0 0,0 1 0 0 0,0-2 0 0 0,0 1 0 0 0,0-1 0 0 0,1-1 0 0 0,-1 1 0 0 0,1-1 0 0 0,1-1 0 0 0,-1 1 0 0 0,1-1 0 0 0,0 0 0 0 0,1 0 0 0 0,-9-15 0 0 0,8 12-185 0 0,0-1 0 0 0,1 1 0 0 0,0-1 0 0 0,1 0 0 0 0,0 0 0 0 0,1 0 0 0 0,0 0 0 0 0,1-1 0 0 0,0 1 0 0 0,1-1 0 0 0,0-18 0 0 0,4 13-336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8.857"/>
    </inkml:context>
    <inkml:brush xml:id="br0">
      <inkml:brushProperty name="width" value="0.035" units="cm"/>
      <inkml:brushProperty name="height" value="0.035" units="cm"/>
      <inkml:brushProperty name="color" value="#FF0066"/>
    </inkml:brush>
  </inkml:definitions>
  <inkml:trace contextRef="#ctx0" brushRef="#br0">428 5 3081 0 0,'-1'-4'-204'0'0,"1"8"-1631"0"0,-159 402 9218 0 0,84-196-6314 0 0,-114 246 215 0 0,185-441-1379 0 0,13-25-1318 0 0,-3 1 257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8.181"/>
    </inkml:context>
    <inkml:brush xml:id="br0">
      <inkml:brushProperty name="width" value="0.035" units="cm"/>
      <inkml:brushProperty name="height" value="0.035" units="cm"/>
      <inkml:brushProperty name="color" value="#FF0066"/>
    </inkml:brush>
  </inkml:definitions>
  <inkml:trace contextRef="#ctx0" brushRef="#br0">142 221 288 0 0,'8'-9'783'0'0,"-1"0"-1"0"0,-1 0 1 0 0,1 0 0 0 0,-1-1-1 0 0,-1 0 1 0 0,0 0 0 0 0,4-12-1 0 0,-6 15-260 0 0,-1-1 0 0 0,1 1 0 0 0,-1 0 0 0 0,-1-1-1 0 0,1 1 1 0 0,-1-1 0 0 0,-1 1 0 0 0,1-1-1 0 0,-1 0 1 0 0,-1 1 0 0 0,-1-11 0 0 0,2 17-519 0 0,0-1 1 0 0,0 1 0 0 0,-1-1-1 0 0,1 1 1 0 0,-1-1 0 0 0,1 1-1 0 0,-1-1 1 0 0,1 1 0 0 0,-1-1-1 0 0,0 1 1 0 0,0 0 0 0 0,0-1-1 0 0,0 1 1 0 0,0 0 0 0 0,0 0-1 0 0,0-1 1 0 0,0 1 0 0 0,0 0-1 0 0,0 0 1 0 0,-1 0 0 0 0,1 1-1 0 0,0-1 1 0 0,-1 0 0 0 0,1 0-1 0 0,-3 0 1 0 0,2 1 54 0 0,-1 0 0 0 0,1 0 0 0 0,0 1 0 0 0,0-1 0 0 0,0 1-1 0 0,0-1 1 0 0,0 1 0 0 0,0 0 0 0 0,0 0 0 0 0,0 0 0 0 0,0 0 0 0 0,1 0 0 0 0,-1 0 0 0 0,0 1 0 0 0,0-1 0 0 0,-1 2 0 0 0,-8 8 250 0 0,1 1-1 0 0,0 0 1 0 0,-16 25 0 0 0,25-36-297 0 0,-19 31 158 0 0,-26 56 1 0 0,42-80-168 0 0,0 0 0 0 0,1 1 0 0 0,0-1 0 0 0,1 1 0 0 0,0 0 1 0 0,0 0-1 0 0,1 0 0 0 0,0 0 0 0 0,1 0 0 0 0,-1 0 0 0 0,2 0 0 0 0,2 17 0 0 0,-2-22 23 0 0,1 0-1 0 0,0 0 0 0 0,0 0 0 0 0,0 0 0 0 0,0-1 1 0 0,0 1-1 0 0,1-1 0 0 0,0 1 0 0 0,-1-1 0 0 0,1 0 1 0 0,0 0-1 0 0,1 0 0 0 0,-1-1 0 0 0,1 1 0 0 0,-1-1 1 0 0,1 0-1 0 0,0 0 0 0 0,-1 0 0 0 0,1 0 0 0 0,0-1 1 0 0,0 1-1 0 0,1-1 0 0 0,-1 0 0 0 0,0 0 0 0 0,0-1 1 0 0,0 1-1 0 0,1-1 0 0 0,7 0 0 0 0,1 0-28 0 0,0-1-1 0 0,-1 0 1 0 0,1-1-1 0 0,-1 0 1 0 0,1-1-1 0 0,-1 0 1 0 0,0-1-1 0 0,19-9 1 0 0,-3-3-139 0 0,-1-1 0 0 0,-1-2-1 0 0,37-32 1 0 0,35-26-98 0 0,-98 77 259 0 0,0 0-1 0 0,0 0 0 0 0,1-1 1 0 0,-1 1-1 0 0,0 0 0 0 0,1 0 1 0 0,-1 0-1 0 0,0-1 0 0 0,1 1 1 0 0,-1 0-1 0 0,0 0 0 0 0,1 0 1 0 0,-1 0-1 0 0,0 0 0 0 0,1 0 0 0 0,-1 0 1 0 0,0 0-1 0 0,1 0 0 0 0,-1 0 1 0 0,1 0-1 0 0,-1 0 0 0 0,0 0 1 0 0,1 0-1 0 0,-1 0 0 0 0,0 0 1 0 0,1 0-1 0 0,-1 0 0 0 0,0 0 1 0 0,1 0-1 0 0,-1 1 0 0 0,0-1 1 0 0,1 0-1 0 0,-1 0 0 0 0,0 0 1 0 0,1 1-1 0 0,-1-1 0 0 0,0 0 1 0 0,0 0-1 0 0,1 1 0 0 0,-1-1 1 0 0,0 0-1 0 0,0 1 0 0 0,0-1 1 0 0,1 0-1 0 0,-1 1 0 0 0,0-1 1 0 0,0 0-1 0 0,0 1 0 0 0,0-1 1 0 0,0 0-1 0 0,0 1 0 0 0,0-1 1 0 0,0 0-1 0 0,0 1 0 0 0,0-1 1 0 0,0 1-1 0 0,0-1 0 0 0,0 0 0 0 0,0 1 1 0 0,0-1-1 0 0,0 0 0 0 0,0 1 1 0 0,0-1-1 0 0,0 0 0 0 0,0 1 1 0 0,-1 0-1 0 0,-5 33 161 0 0,5-27-212 0 0,-70 277-1292 0 0,-8 42-2726 0 0,77-320 3898 0 0,1 0 0 0 0,0 1 0 0 0,0-1-1 0 0,1 0 1 0 0,-1 0 0 0 0,2 1-1 0 0,-1-1 1 0 0,0 0 0 0 0,1 0 0 0 0,0 1-1 0 0,1-1 1 0 0,3 11 0 0 0,-5-17 96 0 0,1 0 1 0 0,-1 1-1 0 0,1-1 1 0 0,-1 0-1 0 0,0 1 0 0 0,1-1 1 0 0,-1 0-1 0 0,1 0 1 0 0,-1 1-1 0 0,1-1 1 0 0,-1 0-1 0 0,1 0 1 0 0,-1 0-1 0 0,1 0 1 0 0,0 1-1 0 0,-1-1 1 0 0,1 0-1 0 0,-1 0 1 0 0,1 0-1 0 0,-1 0 1 0 0,1 0-1 0 0,-1-1 1 0 0,1 1-1 0 0,-1 0 1 0 0,1 0-1 0 0,0 0 0 0 0,-1 0 1 0 0,1-1-1 0 0,-1 1 1 0 0,0 0-1 0 0,1 0 1 0 0,-1-1-1 0 0,1 1 1 0 0,-1 0-1 0 0,1-1 1 0 0,0 0-1 0 0,7-6-2617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59.340"/>
    </inkml:context>
    <inkml:brush xml:id="br0">
      <inkml:brushProperty name="width" value="0.035" units="cm"/>
      <inkml:brushProperty name="height" value="0.035" units="cm"/>
      <inkml:brushProperty name="color" value="#FF0066"/>
    </inkml:brush>
  </inkml:definitions>
  <inkml:trace contextRef="#ctx0" brushRef="#br0">450 15 5785 0 0,'1'2'382'0'0,"-1"-2"-386"0"0,0 0 0 0 0,0 1 0 0 0,1-1 0 0 0,-1 0 1 0 0,0 1-1 0 0,0-1 0 0 0,0 0 0 0 0,1 1 0 0 0,-1-1 0 0 0,0 0 0 0 0,0 1 0 0 0,0-1 0 0 0,0 0 1 0 0,0 1-1 0 0,0-1 0 0 0,0 0 0 0 0,0 1 0 0 0,0-1 0 0 0,0 0 0 0 0,0 1 0 0 0,0-1 1 0 0,0 1-1 0 0,0-1 0 0 0,0 0 0 0 0,0 1 0 0 0,0-1 0 0 0,-1 0 0 0 0,1 1 0 0 0,0-1 0 0 0,0 0 1 0 0,0 1-1 0 0,-1-1 0 0 0,1 0 0 0 0,0 0 0 0 0,0 1 0 0 0,-1-1 0 0 0,1 0 0 0 0,0 0 0 0 0,0 1 1 0 0,-1-1-1 0 0,1 0 0 0 0,0 0 0 0 0,-1 0 0 0 0,1 1 0 0 0,0-1 0 0 0,-1 0 0 0 0,1 0 0 0 0,0 0 1 0 0,-1 0-1 0 0,1 0 0 0 0,-1 0 0 0 0,1 0 0 0 0,0 0 0 0 0,-1 0 0 0 0,-13-6 26 0 0,1 1-1 0 0,-1 0 1 0 0,0 1-1 0 0,0 1 0 0 0,0 0 1 0 0,-29-2-1 0 0,35 5 74 0 0,1 1 1 0 0,-1 0-1 0 0,0 0 0 0 0,0 0 0 0 0,0 1 0 0 0,1 0 0 0 0,-1 0 0 0 0,1 1 1 0 0,0 0-1 0 0,0 0 0 0 0,0 1 0 0 0,0 0 0 0 0,0 0 0 0 0,1 1 0 0 0,-8 6 1 0 0,-4 5 23 0 0,1 1 0 0 0,1 1 0 0 0,1 1 0 0 0,-15 21 0 0 0,24-31-35 0 0,0 1 0 0 0,0 0 0 0 0,1 0 0 0 0,1 0 0 0 0,-1 1 1 0 0,2-1-1 0 0,-1 1 0 0 0,2 0 0 0 0,-1 0 0 0 0,-1 20 0 0 0,4-30-65 0 0,0 0 0 0 0,0 1 1 0 0,0-1-1 0 0,0 0 0 0 0,0 0 0 0 0,0 0 0 0 0,0 0 0 0 0,1 0 1 0 0,-1 0-1 0 0,0 0 0 0 0,0 0 0 0 0,1 0 0 0 0,-1 0 1 0 0,1-1-1 0 0,-1 1 0 0 0,1 0 0 0 0,-1 0 0 0 0,1 0 1 0 0,0 0-1 0 0,-1-1 0 0 0,1 1 0 0 0,0 0 0 0 0,0 0 0 0 0,0-1 1 0 0,-1 1-1 0 0,1-1 0 0 0,0 1 0 0 0,1 0 0 0 0,0-1-42 0 0,1 1 0 0 0,-1-1 0 0 0,0 0 0 0 0,1 1 0 0 0,-1-1-1 0 0,1-1 1 0 0,-1 1 0 0 0,0 0 0 0 0,1 0 0 0 0,-1-1 0 0 0,0 0-1 0 0,3 0 1 0 0,10-5-321 0 0,0 0 0 0 0,27-17-1 0 0,-34 18 371 0 0,23-12-148 0 0,1 1 0 0 0,47-16 1 0 0,-71 29 94 0 0,0 0 1 0 0,0 1 0 0 0,1 0-1 0 0,-1 0 1 0 0,1 1-1 0 0,-1 0 1 0 0,1 1 0 0 0,-1 0-1 0 0,1 0 1 0 0,-1 1 0 0 0,1 0-1 0 0,-1 0 1 0 0,0 1-1 0 0,1 0 1 0 0,-1 0 0 0 0,8 5-1 0 0,-14-6-16 0 0,-1 0-1 0 0,1 0 0 0 0,-1 0 0 0 0,0 1 0 0 0,0-1 1 0 0,1 1-1 0 0,-1-1 0 0 0,0 1 0 0 0,0-1 1 0 0,-1 1-1 0 0,1 0 0 0 0,0-1 0 0 0,0 1 0 0 0,-1 0 1 0 0,1 0-1 0 0,-1-1 0 0 0,0 1 0 0 0,1 0 1 0 0,-1 0-1 0 0,0 0 0 0 0,0 0 0 0 0,0-1 0 0 0,0 1 1 0 0,0 0-1 0 0,-1 0 0 0 0,1 0 0 0 0,-1 0 1 0 0,1-1-1 0 0,-1 1 0 0 0,1 0 0 0 0,-1-1 0 0 0,0 1 1 0 0,0 0-1 0 0,-2 2 0 0 0,-3 9 27 0 0,-2 0 1 0 0,1-1-1 0 0,-11 12 0 0 0,1-3 252 0 0,-1-2-1 0 0,-1-1 1 0 0,0 0-1 0 0,-1-1 1 0 0,-1-1-1 0 0,-1-2 1 0 0,0 0-1 0 0,-1-1 1 0 0,-1-1 0 0 0,0-1-1 0 0,0-1 1 0 0,-1-1-1 0 0,-51 11 1 0 0,68-19-314 0 0,0 0 0 0 0,-1-1 1 0 0,1 1-1 0 0,-16-3 0 0 0,-4-4-638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00.422"/>
    </inkml:context>
    <inkml:brush xml:id="br0">
      <inkml:brushProperty name="width" value="0.035" units="cm"/>
      <inkml:brushProperty name="height" value="0.035" units="cm"/>
      <inkml:brushProperty name="color" value="#FF0066"/>
    </inkml:brush>
  </inkml:definitions>
  <inkml:trace contextRef="#ctx0" brushRef="#br0">64 84 3713 0 0,'-9'-7'188'0'0,"2"-1"-1"0"0,-1 0 1 0 0,1-1 0 0 0,0 1-1 0 0,1-1 1 0 0,0-1 0 0 0,-8-14-1 0 0,62 60 3228 0 0,-41-30-2920 0 0,1-1 0 0 0,-1 0 1 0 0,1 0-1 0 0,0-1 1 0 0,0 1-1 0 0,0-2 0 0 0,0 0 1 0 0,1 0-1 0 0,-1 0 1 0 0,18 2-1 0 0,6-1 234 0 0,58 0-1 0 0,0 0-132 0 0,191 42-256 0 0,-41-6-161 0 0,-133-25-64 0 0,152 41 0 0 0,-221-45-121 0 0,0 2 0 0 0,0 2 0 0 0,-1 2-1 0 0,-1 1 1 0 0,-1 1 0 0 0,-1 3 0 0 0,39 30-1 0 0,-38-23-42 0 0,-3 2 0 0 0,0 2 0 0 0,-2 1 0 0 0,-2 1-1 0 0,-1 1 1 0 0,-2 1 0 0 0,-1 1 0 0 0,26 59 0 0 0,-20-25-115 0 0,-2 2 0 0 0,-4 1-1 0 0,29 154 1 0 0,-29-55 264 0 0,-7 2 0 0 0,-8 0 0 0 0,-17 231 0 0 0,6-385-32 0 0,1-4-43 0 0,0 0-1 0 0,0-1 1 0 0,2 1 0 0 0,0 0-1 0 0,1-1 1 0 0,5 21-1 0 0,-7-38-66 0 0,0 0 0 0 0,0-1 0 0 0,0 1-1 0 0,0 0 1 0 0,1-1 0 0 0,-1 1-1 0 0,0 0 1 0 0,0-1 0 0 0,0 1-1 0 0,1 0 1 0 0,-1-1 0 0 0,0 1 0 0 0,0 0-1 0 0,1 0 1 0 0,-1-1 0 0 0,0 1-1 0 0,1 0 1 0 0,-1 0 0 0 0,0 0-1 0 0,1-1 1 0 0,-1 1 0 0 0,0 0 0 0 0,1 0-1 0 0,-1 0 1 0 0,0 0 0 0 0,1 0-1 0 0,-1 0 1 0 0,1 0 0 0 0,-1 0-1 0 0,0 0 1 0 0,1 0 0 0 0,-1 0 0 0 0,0 0-1 0 0,1 0 1 0 0,-1 0 0 0 0,0 0-1 0 0,1 0 1 0 0,-1 0 0 0 0,1 0-1 0 0,-1 1 1 0 0,0-1 0 0 0,1 0 0 0 0,-1 0-1 0 0,0 0 1 0 0,0 1 0 0 0,1-1-1 0 0,-1 0 1 0 0,0 0 0 0 0,1 1-1 0 0,-1-1 1 0 0,0 0 0 0 0,0 0 0 0 0,0 1-1 0 0,1-1 1 0 0,-1 0 0 0 0,0 1-1 0 0,0-1 1 0 0,0 1 0 0 0,9-34-2497 0 0,-6 5-1724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4.067"/>
    </inkml:context>
    <inkml:brush xml:id="br0">
      <inkml:brushProperty name="width" value="0.035" units="cm"/>
      <inkml:brushProperty name="height" value="0.035" units="cm"/>
      <inkml:brushProperty name="color" value="#FF0066"/>
    </inkml:brush>
  </inkml:definitions>
  <inkml:trace contextRef="#ctx0" brushRef="#br0">0 1181 4001 0 0,'34'-8'1129'0'0,"-4"-2"-707"0"0,-2 0-1 0 0,1-2 1 0 0,-1-2-1 0 0,48-30 1 0 0,97-83 514 0 0,95-120-19 0 0,-10 8-1010 0 0,-224 213-151 0 0,42-36-651 0 0,-69 56 521 0 0,0-1 1 0 0,-1 0-1 0 0,0 0 1 0 0,0 0-1 0 0,-1 0 1 0 0,0-1-1 0 0,7-14 0 0 0,-12 21 331 0 0,0 1 0 0 0,1 0 0 0 0,-1-1 0 0 0,0 1 0 0 0,0 0 0 0 0,0-1 0 0 0,1 1 0 0 0,-1 0 0 0 0,0-1 0 0 0,0 1 0 0 0,0-1 0 0 0,0 1 0 0 0,0 0 0 0 0,0-1 0 0 0,0 1 0 0 0,0-1 0 0 0,0 1 0 0 0,0 0 0 0 0,0-1 0 0 0,0 1 0 0 0,0 0 0 0 0,-1-1 0 0 0,1 1 0 0 0,0-1 0 0 0,0 1 0 0 0,0 0 0 0 0,0-1 0 0 0,-1 1 0 0 0,1 0 0 0 0,0-1 0 0 0,0 1 0 0 0,-1 0 0 0 0,1 0 0 0 0,0-1 0 0 0,0 1 0 0 0,-1 0 0 0 0,1 0 0 0 0,0-1 0 0 0,-1 1 0 0 0,0 0 0 0 0,-20 0-845 0 0,-23 14 241 0 0,43-14 606 0 0,-43 17-52 0 0,1 3 0 0 0,1 1 0 0 0,1 2 0 0 0,1 1 0 0 0,1 2-1 0 0,1 2 1 0 0,2 2 0 0 0,1 1 0 0 0,-54 61 0 0 0,86-86 140 0 0,-1 0 0 0 0,1 1 1 0 0,0-1-1 0 0,0 0 0 0 0,-3 14 0 0 0,6-18-21 0 0,-1-1-1 0 0,1 1 1 0 0,0 0-1 0 0,0-1 1 0 0,-1 1 0 0 0,1-1-1 0 0,0 1 1 0 0,0 0-1 0 0,1-1 1 0 0,-1 1-1 0 0,0 0 1 0 0,1-1 0 0 0,0 3-1 0 0,-1-3 1 0 0,1 0 0 0 0,0-1 0 0 0,-1 1 0 0 0,1-1 0 0 0,-1 1 0 0 0,1-1-1 0 0,0 1 1 0 0,-1-1 0 0 0,1 1 0 0 0,0-1 0 0 0,-1 0 0 0 0,1 1 0 0 0,0-1 0 0 0,0 0-1 0 0,0 0 1 0 0,-1 1 0 0 0,1-1 0 0 0,0 0 0 0 0,0 0 0 0 0,0 0 0 0 0,-1 0 0 0 0,1 0 0 0 0,0 0-1 0 0,0 0 1 0 0,0-1 0 0 0,-1 1 0 0 0,1 0 0 0 0,0 0 0 0 0,1-1 0 0 0,10-4 421 0 0,-1-1 1 0 0,0 0-1 0 0,0-1 0 0 0,-1 0 1 0 0,0 0-1 0 0,0-1 0 0 0,0-1 1 0 0,-1 0-1 0 0,12-15 1 0 0,11-8 735 0 0,148-131 2280 0 0,208-208-2141 0 0,-340 320-3125 0 0,-90 75-2951 0 0,16-3 4139 0 0,2 2 0 0 0,1 1 1 0 0,-34 44-1 0 0,-53 90-36 0 0,75-105 445 0 0,3-5 1 0 0,-32 64 0 0 0,55-94 153 0 0,2 0 0 0 0,0 0 0 0 0,0 0 0 0 0,2 1 0 0 0,0 0 0 0 0,2 0 0 0 0,-3 30-1 0 0,7-5-51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5.354"/>
    </inkml:context>
    <inkml:brush xml:id="br0">
      <inkml:brushProperty name="width" value="0.035" units="cm"/>
      <inkml:brushProperty name="height" value="0.035" units="cm"/>
      <inkml:brushProperty name="color" value="#FF0066"/>
    </inkml:brush>
  </inkml:definitions>
  <inkml:trace contextRef="#ctx0" brushRef="#br0">63 584 5785 0 0,'-21'-4'-146'0'0,"26"18"-1411"0"0,6 8 1844 0 0,0 13-420 0 0,-1-1 0 0 0,-2 2-1 0 0,-2-1 1 0 0,-1 1 0 0 0,-2 0 0 0 0,-1 0 0 0 0,-3 36-1 0 0,-6 27 679 0 0,-25 125 0 0 0,27-198-354 0 0,4-12 123 0 0,-2 1 0 0 0,0 0 0 0 0,-1-1-1 0 0,-10 25 1 0 0,3-80 1963 0 0,9-33-1721 0 0,2 0 1 0 0,13-95 0 0 0,-6 95-497 0 0,15-145-447 0 0,68-293 0 0 0,-85 492 359 0 0,0-10-265 0 0,3 1 1 0 0,0 0-1 0 0,2 0 1 0 0,22-44-1 0 0,-32 72 323 0 0,1 1 0 0 0,-1-1 0 0 0,0 1 0 0 0,0-1 0 0 0,1 1 0 0 0,-1-1 0 0 0,0 1-1 0 0,1 0 1 0 0,-1-1 0 0 0,0 1 0 0 0,1 0 0 0 0,-1-1 0 0 0,1 1 0 0 0,-1 0 0 0 0,1-1 0 0 0,-1 1 0 0 0,1 0 0 0 0,-1 0 0 0 0,1-1 0 0 0,-1 1 0 0 0,1 0-1 0 0,-1 0 1 0 0,1 0 0 0 0,-1 0 0 0 0,1 0 0 0 0,0 0 0 0 0,-1 0 0 0 0,1 0 0 0 0,-1 0 0 0 0,1 0 0 0 0,0 0 0 0 0,16 14 170 0 0,8 29-519 0 0,-23-39 340 0 0,32 57-704 0 0,-17-31 411 0 0,0 0 1 0 0,-3 2-1 0 0,22 60 0 0 0,-34-82 224 0 0,-1-1 0 0 0,0 1-1 0 0,0 0 1 0 0,-1 0-1 0 0,0-1 1 0 0,0 1-1 0 0,-1 0 1 0 0,-1-1-1 0 0,1 1 1 0 0,-2-1-1 0 0,-3 12 1 0 0,-5 8-120 0 0,-2 0-1 0 0,-19 31 1 0 0,19-36-120 0 0,0 0-1 0 0,2 1 1 0 0,-10 30-1 0 0,21-54 268 0 0,-1-1-1 0 0,1 1 1 0 0,0 0 0 0 0,-1 0-1 0 0,1-1 1 0 0,0 1 0 0 0,0 0-1 0 0,-1 0 1 0 0,1 0 0 0 0,0 0-1 0 0,0-1 1 0 0,0 1 0 0 0,0 0-1 0 0,0 0 1 0 0,0 0 0 0 0,0 0-1 0 0,1-1 1 0 0,-1 1 0 0 0,0 0-1 0 0,0 0 1 0 0,1 0 0 0 0,-1-1-1 0 0,0 1 1 0 0,1 0-1 0 0,-1 0 1 0 0,1-1 0 0 0,-1 1-1 0 0,1 0 1 0 0,-1-1 0 0 0,1 1-1 0 0,0 0 1 0 0,1 0-3 0 0,-1-1-1 0 0,1 0 0 0 0,0 0 1 0 0,-1 0-1 0 0,1 0 0 0 0,0 0 1 0 0,-1 0-1 0 0,1-1 1 0 0,0 1-1 0 0,-1 0 0 0 0,1-1 1 0 0,0 1-1 0 0,-1-1 1 0 0,3-1-1 0 0,63-38-279 0 0,-59 35 234 0 0,31-21 40 0 0,112-65 50 0 0,-136 83-54 0 0,0 1-1 0 0,0 1 1 0 0,1 1 0 0 0,0 0 0 0 0,0 1 0 0 0,0 0 0 0 0,0 2 0 0 0,24-2 0 0 0,-36 4-14 0 0,1-1 0 0 0,-1 1 0 0 0,0 1 0 0 0,1-1 0 0 0,-1 0 0 0 0,0 1 0 0 0,1 0 0 0 0,-1 0 0 0 0,0 0 0 0 0,0 1 1 0 0,0-1-1 0 0,0 1 0 0 0,0 0 0 0 0,0 0 0 0 0,-1 1 0 0 0,1-1 0 0 0,0 1 0 0 0,-1-1 0 0 0,0 1 0 0 0,0 0 0 0 0,0 1 0 0 0,0-1 0 0 0,0 0 0 0 0,-1 1 0 0 0,1-1 0 0 0,-1 1 0 0 0,0 0 0 0 0,0 0 0 0 0,0 0 0 0 0,-1 0 1 0 0,1 0-1 0 0,-1 0 0 0 0,0 1 0 0 0,0-1 0 0 0,-1 0 0 0 0,1 1 0 0 0,-1-1 0 0 0,0 0 0 0 0,0 1 0 0 0,-1-1 0 0 0,1 0 0 0 0,-1 1 0 0 0,-1 4 0 0 0,-3 11-17 0 0,0 0 0 0 0,-2-1-1 0 0,0 0 1 0 0,-1 0 0 0 0,-1-1 0 0 0,0 0-1 0 0,-18 24 1 0 0,-8 6 87 0 0,-52 56-1 0 0,25-42 331 0 0,-2-3 1 0 0,-3-2-1 0 0,-2-3 0 0 0,-123 72 0 0 0,177-117-101 0 0,-59 31 963 0 0,69-37-1070 0 0,0-1 0 0 0,0-1 1 0 0,1 1-1 0 0,-1-1 0 0 0,0 0 0 0 0,0 0 0 0 0,-1 0 0 0 0,1-1 0 0 0,0 1 0 0 0,0-1 0 0 0,0-1 0 0 0,0 1 0 0 0,-7-2 0 0 0,10 2-101 0 0,1-1 1 0 0,-1 0-1 0 0,1 1 1 0 0,0-1-1 0 0,-1 0 1 0 0,1 0-1 0 0,0 0 0 0 0,0 0 1 0 0,0 0-1 0 0,0 0 1 0 0,0 0-1 0 0,0 0 1 0 0,0-1-1 0 0,0 1 0 0 0,0 0 1 0 0,0-1-1 0 0,0 1 1 0 0,1 0-1 0 0,-1-1 1 0 0,1 1-1 0 0,-1-1 1 0 0,1 1-1 0 0,0-1 0 0 0,-1 1 1 0 0,1-1-1 0 0,0 1 1 0 0,0-1-1 0 0,0-2 1 0 0,7-44-648 0 0,1 13-1675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5.800"/>
    </inkml:context>
    <inkml:brush xml:id="br0">
      <inkml:brushProperty name="width" value="0.035" units="cm"/>
      <inkml:brushProperty name="height" value="0.035" units="cm"/>
      <inkml:brushProperty name="color" value="#FF0066"/>
    </inkml:brush>
  </inkml:definitions>
  <inkml:trace contextRef="#ctx0" brushRef="#br0">230 575 3081 0 0,'-1'-1'154'0'0,"1"-1"1"0"0,-1 1-1 0 0,0-1 0 0 0,0 1 1 0 0,0-1-1 0 0,0 1 1 0 0,0 0-1 0 0,0 0 1 0 0,-1-1-1 0 0,1 1 1 0 0,0 0-1 0 0,0 0 1 0 0,-1 0-1 0 0,1 1 0 0 0,-1-1 1 0 0,1 0-1 0 0,-1 0 1 0 0,-1 0-1 0 0,1 1-33 0 0,1 0-1 0 0,-1 1 1 0 0,1-1-1 0 0,0 1 0 0 0,-1-1 1 0 0,1 1-1 0 0,-1-1 1 0 0,1 1-1 0 0,0 0 0 0 0,0 0 1 0 0,-1-1-1 0 0,1 1 1 0 0,0 0-1 0 0,0 0 1 0 0,0 0-1 0 0,0 0 0 0 0,0 1 1 0 0,0-1-1 0 0,0 0 1 0 0,0 0-1 0 0,0 3 1 0 0,-21 32-249 0 0,2 0 0 0 0,2 2 1 0 0,1 0-1 0 0,-11 42 1 0 0,12-38 158 0 0,4-10-16 0 0,3-11-21 0 0,1 0-1 0 0,1 0 0 0 0,1 1 0 0 0,0-1 0 0 0,-3 42 0 0 0,12-59 443 0 0,5-12-144 0 0,6-11 78 0 0,5-24-135 0 0,-3-1-1 0 0,-1-1 1 0 0,-2-1 0 0 0,-3 1 0 0 0,7-63-1 0 0,-3-69-517 0 0,-11 114-338 0 0,20-125 0 0 0,-19 170 570 0 0,1 0 1 0 0,1 0-1 0 0,0 1 0 0 0,1-1 1 0 0,1 1-1 0 0,0 1 1 0 0,1-1-1 0 0,1 2 1 0 0,1-1-1 0 0,0 1 0 0 0,16-15 1 0 0,-23 26 74 0 0,0-1 0 0 0,0 1 0 0 0,1 0 1 0 0,0 1-1 0 0,0-1 0 0 0,0 1 0 0 0,0 0 0 0 0,1 0 1 0 0,-1 1-1 0 0,1-1 0 0 0,-1 1 0 0 0,1 1 0 0 0,0-1 1 0 0,0 1-1 0 0,0 0 0 0 0,0 0 0 0 0,0 0 0 0 0,0 1 1 0 0,9 1-1 0 0,-6 1-164 0 0,0 0 0 0 0,-1 0 0 0 0,0 1 0 0 0,1 0 0 0 0,-1 1 0 0 0,0 0 0 0 0,0 0 0 0 0,-1 0 1 0 0,1 1-1 0 0,-1 1 0 0 0,0-1 0 0 0,10 11 0 0 0,27 34-2982 0 0,-32-34 1397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6.029"/>
    </inkml:context>
    <inkml:brush xml:id="br0">
      <inkml:brushProperty name="width" value="0.035" units="cm"/>
      <inkml:brushProperty name="height" value="0.035" units="cm"/>
      <inkml:brushProperty name="color" value="#FF0066"/>
    </inkml:brush>
  </inkml:definitions>
  <inkml:trace contextRef="#ctx0" brushRef="#br0">24 269 13251 0 0,'-21'-1'976'0'0,"19"-2"-1069"0"0,32-8-1491 0 0,-1 3 958 0 0,14-10-293 0 0,-1-1 0 0 0,-1-2 0 0 0,-1-2 0 0 0,73-56 1 0 0,-106 73 679 0 0,0 0 1 0 0,0 0 0 0 0,-1 0 0 0 0,0-1 0 0 0,0 0 0 0 0,7-12 0 0 0,-1-10 128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6.203"/>
    </inkml:context>
    <inkml:brush xml:id="br0">
      <inkml:brushProperty name="width" value="0.035" units="cm"/>
      <inkml:brushProperty name="height" value="0.035" units="cm"/>
      <inkml:brushProperty name="color" value="#FF0066"/>
    </inkml:brush>
  </inkml:definitions>
  <inkml:trace contextRef="#ctx0" brushRef="#br0">165 0 2793 0 0,'-23'25'81'0'0,"1"0"1"0"0,0 1 0 0 0,-32 53 0 0 0,48-68 123 0 0,0 1-1 0 0,0 0 1 0 0,1 1-1 0 0,0 0 1 0 0,1-1-1 0 0,1 1 1 0 0,0 1-1 0 0,1-1 1 0 0,0 0-1 0 0,1 1 1 0 0,0-1-1 0 0,2 20 1 0 0,-1-29-132 0 0,1 0 0 0 0,-1 0 0 0 0,1-1 0 0 0,0 1 0 0 0,0-1 0 0 0,0 1-1 0 0,0 0 1 0 0,1-1 0 0 0,0 0 0 0 0,-1 1 0 0 0,1-1 0 0 0,0 0 0 0 0,1 0 0 0 0,-1 0 0 0 0,0 0 0 0 0,1 0 0 0 0,0-1 0 0 0,-1 1 0 0 0,5 2 0 0 0,-2-3-16 0 0,-1 1 0 0 0,1-1 0 0 0,0 0 0 0 0,0-1 0 0 0,0 1 0 0 0,0-1 0 0 0,0 0-1 0 0,1 0 1 0 0,-1-1 0 0 0,0 0 0 0 0,0 1 0 0 0,7-2 0 0 0,11-2 106 0 0,0-1 0 0 0,0-1 0 0 0,0-1 1 0 0,40-17-1 0 0,37-19-124 0 0,-2-3 0 0 0,147-93 0 0 0,-162 82-3213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3.367"/>
    </inkml:context>
    <inkml:brush xml:id="br0">
      <inkml:brushProperty name="width" value="0.035" units="cm"/>
      <inkml:brushProperty name="height" value="0.035" units="cm"/>
      <inkml:brushProperty name="color" value="#FF0066"/>
    </inkml:brush>
  </inkml:definitions>
  <inkml:trace contextRef="#ctx0" brushRef="#br0">250 672 1584 0 0,'0'3'2405'0'0,"-1"6"-983"0"0,0 1 0 0 0,0-1 0 0 0,-1 0-1 0 0,-5 18 1 0 0,-3 4-727 0 0,2 1 0 0 0,1 1-1 0 0,1 0 1 0 0,-1 35-1 0 0,2-24 28 0 0,-11 99 426 0 0,-102 679 432 0 0,114-800-1429 0 0,-16 71-119 0 0,4 1 0 0 0,-4 136 0 0 0,19-225-13 0 0,1-1 1 0 0,0 0-1 0 0,1 1 0 0 0,-1-1 1 0 0,1 0-1 0 0,0 1 0 0 0,0-1 1 0 0,0 0-1 0 0,0 0 0 0 0,1 0 1 0 0,-1 0-1 0 0,1 0 1 0 0,0 0-1 0 0,1-1 0 0 0,-1 1 1 0 0,0-1-1 0 0,1 1 0 0 0,0-1 1 0 0,5 5-1 0 0,-4-5-16 0 0,1-1 0 0 0,0 1 0 0 0,-1-1 0 0 0,1 0 0 0 0,0-1 0 0 0,0 1 0 0 0,0-1 0 0 0,0 0 0 0 0,0 0 0 0 0,0 0 0 0 0,1-1 0 0 0,-1 0 0 0 0,0 0 0 0 0,0 0 0 0 0,10-2 0 0 0,381-40-372 0 0,-38 6 348 0 0,149-27 137 0 0,1210-134 876 0 0,-745 67-553 0 0,-368 42-135 0 0,-139 22-284 0 0,207-24 144 0 0,5 43-350 0 0,139 100 172 0 0,-811-53 14 0 0,646 19-176 0 0,-328-19 144 0 0,-285 1 41 0 0,508 24 54 0 0,-144 3-99 0 0,-308-27 24 0 0,0-4 0 0 0,119-20 0 0 0,-15-5-149 0 0,209-2 0 0 0,-394 30 219 0 0,1 0 0 0 0,-1 1 1 0 0,0 1-1 0 0,0 0 1 0 0,0 1-1 0 0,0 0 1 0 0,-1 1-1 0 0,1 0 1 0 0,-1 1-1 0 0,0 1 1 0 0,21 12-1 0 0,-33-18-83 0 0,1 0 0 0 0,-1 1 0 0 0,1-1 1 0 0,-1 0-1 0 0,1 1 0 0 0,0-1 0 0 0,-1 0 0 0 0,1 0 0 0 0,-1 1 0 0 0,1-1 1 0 0,0 0-1 0 0,-1 0 0 0 0,1 0 0 0 0,0 0 0 0 0,-1 0 0 0 0,1 0 1 0 0,0 0-1 0 0,-1 0 0 0 0,1 0 0 0 0,-1 0 0 0 0,1 0 0 0 0,0-1 0 0 0,-1 1 1 0 0,1 0-1 0 0,-1 0 0 0 0,1 0 0 0 0,0-1 0 0 0,-1 1 0 0 0,1 0 0 0 0,-1-1 1 0 0,1 1-1 0 0,-1-1 0 0 0,1 1 0 0 0,-1-1 0 0 0,1 1 0 0 0,-1-1 0 0 0,0 1 1 0 0,1-1-1 0 0,-1 1 0 0 0,0-1 0 0 0,1 1 0 0 0,-1-1 0 0 0,0 0 0 0 0,0 1 1 0 0,1-1-1 0 0,-1 1 0 0 0,0-1 0 0 0,0 0 0 0 0,0 1 0 0 0,0-1 1 0 0,0-1-1 0 0,4-48 427 0 0,-3 21-216 0 0,34-123-233 0 0,47-265-237 0 0,8-292 284 0 0,-82 640-89 0 0,0 20-116 0 0,-2 0 0 0 0,-2-1 1 0 0,-3 0-1 0 0,-6-68 1 0 0,5 117 183 0 0,-8-33-376 0 0,8 32 381 0 0,-1 1 1 0 0,1 0-1 0 0,0 0 0 0 0,-1 0 1 0 0,1-1-1 0 0,-1 1 0 0 0,1 0 1 0 0,-1 0-1 0 0,0 0 0 0 0,1 0 1 0 0,-1 0-1 0 0,0 0 0 0 0,0 0 0 0 0,0 0 1 0 0,0 0-1 0 0,0 1 0 0 0,0-1 1 0 0,0 0-1 0 0,0 0 0 0 0,0 1 1 0 0,0-1-1 0 0,0 1 0 0 0,0-1 1 0 0,0 1-1 0 0,-2-1 0 0 0,-63 0-789 0 0,18 0 446 0 0,-1 1 0 0 0,-72 11 1 0 0,-124 46 179 0 0,-7 2 255 0 0,-786 46 797 0 0,312-50 784 0 0,-557 25 733 0 0,1027-74-2791 0 0,-635 21 509 0 0,2 45 1766 0 0,-937 159-1831 0 0,1067-119-311 0 0,-278 31 27 0 0,973-137-12 0 0,0 3 0 0 0,-71 20 0 0 0,103-19-689 0 0,-60 27-1 0 0,69-26-744 0 0,2 1-1 0 0,-1 1 1 0 0,-25 21 0 0 0,32-21-3500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4.341"/>
    </inkml:context>
    <inkml:brush xml:id="br0">
      <inkml:brushProperty name="width" value="0.035" units="cm"/>
      <inkml:brushProperty name="height" value="0.035" units="cm"/>
      <inkml:brushProperty name="color" value="#FF0066"/>
    </inkml:brush>
  </inkml:definitions>
  <inkml:trace contextRef="#ctx0" brushRef="#br0">5 113 7946 0 0,'0'0'-2'0'0,"-1"0"0"0"0,1 0 0 0 0,0 0 0 0 0,0 0 0 0 0,-1 0 0 0 0,1 0 0 0 0,0 0 0 0 0,0-1 0 0 0,0 1 0 0 0,-1 0 0 0 0,1 0 0 0 0,0 0 0 0 0,0 0 0 0 0,0-1 0 0 0,-1 1 0 0 0,1 0 0 0 0,0 0 0 0 0,0 0 0 0 0,0-1 0 0 0,0 1 0 0 0,0 0 0 0 0,0 0 0 0 0,-1-1 0 0 0,1 1 0 0 0,0 0 0 0 0,0 0 0 0 0,0-1 1 0 0,0 1-1 0 0,0 0 0 0 0,0 0 0 0 0,0-1 0 0 0,0 1 0 0 0,0 0 0 0 0,0 0 0 0 0,0-1 0 0 0,0 1 0 0 0,0 0 0 0 0,0 0 0 0 0,1-1 0 0 0,-1 1 0 0 0,0 0 0 0 0,12-11-1129 0 0,27-7-1423 0 0,-31 14 2392 0 0,34-17-1268 0 0,31-14-346 0 0,-22 20 4931 0 0,-51 15-2976 0 0,1-1 1 0 0,-1 1 0 0 0,1 0-1 0 0,0 0 1 0 0,-1 0 0 0 0,1 0-1 0 0,-1 0 1 0 0,1 0 0 0 0,0 0-1 0 0,-1 1 1 0 0,1-1-1 0 0,-1 0 1 0 0,1 0 0 0 0,-1 0-1 0 0,1 1 1 0 0,0-1 0 0 0,-1 0-1 0 0,1 0 1 0 0,-1 1 0 0 0,1-1-1 0 0,-1 0 1 0 0,0 1 0 0 0,1-1-1 0 0,-1 1 1 0 0,1-1-1 0 0,-1 1 1 0 0,0-1 0 0 0,1 1-1 0 0,-1-1 1 0 0,0 1 0 0 0,1 0-1 0 0,3 25 825 0 0,-10 24-1974 0 0,-11 3 815 0 0,-2-1-1 0 0,-40 76 0 0 0,-8 20-83 0 0,65-144 220 0 0,1 0 1 0 0,-1-1 0 0 0,1 1-1 0 0,0 0 1 0 0,0 0 0 0 0,0-1 0 0 0,1 1-1 0 0,-1 0 1 0 0,1 0 0 0 0,0 0 0 0 0,0 0-1 0 0,1 0 1 0 0,-1 0 0 0 0,2 5-1 0 0,-1-7 11 0 0,0-1-1 0 0,0 1 0 0 0,1-1 1 0 0,-1 1-1 0 0,0-1 0 0 0,1 1 1 0 0,-1-1-1 0 0,1 0 0 0 0,-1 0 1 0 0,1 0-1 0 0,0 0 0 0 0,0 0 1 0 0,-1 0-1 0 0,1-1 0 0 0,0 1 1 0 0,0 0-1 0 0,0-1 0 0 0,0 0 1 0 0,-1 1-1 0 0,1-1 0 0 0,0 0 1 0 0,0 0-1 0 0,0 0 0 0 0,0 0 1 0 0,0 0-1 0 0,0 0 0 0 0,0-1 1 0 0,0 1-1 0 0,0-1 0 0 0,3-1 1 0 0,111-25-183 0 0,41-7-200 0 0,-139 32 289 0 0,0 0 0 0 0,0 1 0 0 0,-1 1 0 0 0,1 1 0 0 0,0 0 0 0 0,30 7 0 0 0,-44-7 113 0 0,1 0 1 0 0,-1 0 0 0 0,1 1-1 0 0,-1 0 1 0 0,0 0 0 0 0,0 0-1 0 0,0 0 1 0 0,0 0 0 0 0,0 1 0 0 0,-1-1-1 0 0,1 1 1 0 0,-1 0 0 0 0,0 1-1 0 0,0-1 1 0 0,0 0 0 0 0,0 1-1 0 0,0 0 1 0 0,-1-1 0 0 0,1 1 0 0 0,-1 0-1 0 0,0 0 1 0 0,-1 1 0 0 0,1-1-1 0 0,0 0 1 0 0,-1 1 0 0 0,0-1 0 0 0,0 0-1 0 0,-1 1 1 0 0,1-1 0 0 0,-1 1-1 0 0,0 0 1 0 0,0-1 0 0 0,0 1-1 0 0,-2 6 1 0 0,-1 3 330 0 0,0 1 1 0 0,0-1-1 0 0,-2 0 0 0 0,1 0 1 0 0,-2 0-1 0 0,0 0 0 0 0,-1-1 1 0 0,0 0-1 0 0,-13 17 0 0 0,5-11-130 0 0,-1 0 0 0 0,-1-1 0 0 0,-1 0-1 0 0,-1-2 1 0 0,0 0 0 0 0,-1-1 0 0 0,-36 20-1 0 0,46-29-118 0 0,-1 0-1 0 0,0-1 0 0 0,0 0 0 0 0,-1-1 0 0 0,1-1 0 0 0,-1 1 0 0 0,0-2 1 0 0,0 1-1 0 0,0-2 0 0 0,-1 0 0 0 0,1 0 0 0 0,0-1 0 0 0,0 0 0 0 0,-1-1 1 0 0,1-1-1 0 0,0 0 0 0 0,-17-5 0 0 0,23 4-129 0 0,0-1 0 0 0,0 1 0 0 0,0-1 0 0 0,0 0 1 0 0,1 0-1 0 0,0-1 0 0 0,0 1 0 0 0,0-1 0 0 0,0-1 0 0 0,1 1 0 0 0,-1 0 0 0 0,1-1 0 0 0,1 0 0 0 0,-1 0 0 0 0,1 0 1 0 0,0-1-1 0 0,1 1 0 0 0,-1-1 0 0 0,1 1 0 0 0,-2-13 0 0 0,-1-10-652 0 0,0 0-1 0 0,2-1 1 0 0,1-44-1 0 0,16-144-3013 0 0,-4 134 921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4.529"/>
    </inkml:context>
    <inkml:brush xml:id="br0">
      <inkml:brushProperty name="width" value="0.035" units="cm"/>
      <inkml:brushProperty name="height" value="0.035" units="cm"/>
      <inkml:brushProperty name="color" value="#FF0066"/>
    </inkml:brush>
  </inkml:definitions>
  <inkml:trace contextRef="#ctx0" brushRef="#br0">0 2 1152 0 0,'4'-1'102'0'0,"0"1"-1"0"0,-1-1 0 0 0,1 1 0 0 0,0 0 1 0 0,0 0-1 0 0,0 1 0 0 0,-1-1 1 0 0,1 1-1 0 0,0 0 0 0 0,-1 0 1 0 0,1 0-1 0 0,0 0 0 0 0,5 3 0 0 0,48 31 3100 0 0,-1-1-341 0 0,-43-30-2516 0 0,0 0-1 0 0,0 0 0 0 0,1-1 1 0 0,-1-1-1 0 0,1 0 0 0 0,-1-1 1 0 0,1 0-1 0 0,-1-1 0 0 0,24-3 1 0 0,5-4-834 0 0,73-22-1 0 0,0 0-4457 0 0,-100 26 3597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8.415"/>
    </inkml:context>
    <inkml:brush xml:id="br0">
      <inkml:brushProperty name="width" value="0.035" units="cm"/>
      <inkml:brushProperty name="height" value="0.035" units="cm"/>
      <inkml:brushProperty name="color" value="#FF0066"/>
    </inkml:brush>
  </inkml:definitions>
  <inkml:trace contextRef="#ctx0" brushRef="#br0">66 1 7946 0 0,'-10'9'4919'0'0,"-5"20"-3611"0"0,11-21-1391 0 0,2-5-46 0 0,-4 6-1227 0 0,1 0-1 0 0,1 0 1 0 0,-1 0 0 0 0,1 1 0 0 0,1 0 0 0 0,-4 15 0 0 0,7-15 377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4.935"/>
    </inkml:context>
    <inkml:brush xml:id="br0">
      <inkml:brushProperty name="width" value="0.035" units="cm"/>
      <inkml:brushProperty name="height" value="0.035" units="cm"/>
      <inkml:brushProperty name="color" value="#FF0066"/>
    </inkml:brush>
  </inkml:definitions>
  <inkml:trace contextRef="#ctx0" brushRef="#br0">4 25 13883 0 0,'0'-1'10'0'0,"-1"1"-1"0"0,1-1 1 0 0,0 1-1 0 0,-1-1 1 0 0,1 1-1 0 0,0-1 1 0 0,0 1 0 0 0,-1-1-1 0 0,1 0 1 0 0,0 1-1 0 0,0-1 1 0 0,0 1-1 0 0,0-1 1 0 0,0 0 0 0 0,0 1-1 0 0,0-1 1 0 0,0 1-1 0 0,0-1 1 0 0,0 1-1 0 0,0-1 1 0 0,0 0 0 0 0,0 1-1 0 0,1-1 1 0 0,-1 1-1 0 0,0-1 1 0 0,0 1-1 0 0,1-1 1 0 0,-1 1 0 0 0,0-1-1 0 0,1 1 1 0 0,-1-1-1 0 0,0 1 1 0 0,1-1 0 0 0,0 0-1 0 0,24-3-1256 0 0,-19 4 994 0 0,0 1 0 0 0,0 0 0 0 0,0 0 0 0 0,0 0 0 0 0,0 1 0 0 0,-1 0-1 0 0,10 4 1 0 0,-9-1-68 0 0,-1 0-1 0 0,0 0 1 0 0,0 1-1 0 0,0 0 1 0 0,0 0-1 0 0,-1 0 1 0 0,0 1-1 0 0,0-1 1 0 0,-1 1-1 0 0,0 0 1 0 0,0 0-1 0 0,0 0 1 0 0,-1 0-1 0 0,0 1 1 0 0,1 9-1 0 0,18 46 4554 0 0,-14-58-972 0 0,-14-15-3757 0 0,-8-1-1379 0 0,7 2-2284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5.817"/>
    </inkml:context>
    <inkml:brush xml:id="br0">
      <inkml:brushProperty name="width" value="0.035" units="cm"/>
      <inkml:brushProperty name="height" value="0.035" units="cm"/>
      <inkml:brushProperty name="color" value="#FF0066"/>
    </inkml:brush>
  </inkml:definitions>
  <inkml:trace contextRef="#ctx0" brushRef="#br0">1 214 4665 0 0,'5'-4'141'0'0,"1"1"0"0"0,0 1-1 0 0,0-1 1 0 0,1 1 0 0 0,-1 0 0 0 0,0 1-1 0 0,1-1 1 0 0,11 0 0 0 0,-1-1 32 0 0,-16 2-87 0 0,1 1-1 0 0,0-1 0 0 0,0 1 1 0 0,0 0-1 0 0,0 0 0 0 0,0-1 1 0 0,0 1-1 0 0,0 0 0 0 0,0 1 1 0 0,0-1-1 0 0,0 0 0 0 0,0 1 1 0 0,0-1-1 0 0,0 1 0 0 0,0-1 1 0 0,0 1-1 0 0,-1 0 1 0 0,1 0-1 0 0,0 0 0 0 0,0 0 1 0 0,-1 0-1 0 0,1 0 0 0 0,-1 0 1 0 0,1 1-1 0 0,-1-1 0 0 0,1 0 1 0 0,-1 1-1 0 0,0 0 0 0 0,0-1 1 0 0,0 1-1 0 0,0 0 0 0 0,0-1 1 0 0,0 1-1 0 0,0 0 0 0 0,0 0 1 0 0,-1 0-1 0 0,1 0 0 0 0,0 2 1 0 0,1 9 579 0 0,-1-1 0 0 0,0 0 0 0 0,0 1-1 0 0,-1-1 1 0 0,-2 13 0 0 0,1-17-700 0 0,-3 24 376 0 0,-1-1-1 0 0,-2 1 1 0 0,-1-2-1 0 0,-1 1 1 0 0,-2-1 0 0 0,-1 0-1 0 0,-22 37 1 0 0,196-360 1620 0 0,-138 257-2171 0 0,1 1-1 0 0,2 1 1 0 0,1 1-1 0 0,2 1 1 0 0,59-48 0 0 0,-88 79 200 0 0,1-1 0 0 0,0 1 0 0 0,-1 0 0 0 0,1 0 1 0 0,0-1-1 0 0,0 1 0 0 0,-1 0 0 0 0,1 0 0 0 0,0 0 0 0 0,0 1 1 0 0,0-1-1 0 0,0 0 0 0 0,0 1 0 0 0,0 0 0 0 0,0-1 1 0 0,0 1-1 0 0,1 0 0 0 0,3 0 0 0 0,-5 1-1 0 0,0-1 0 0 0,0 1 0 0 0,0 0-1 0 0,0-1 1 0 0,0 1 0 0 0,-1 0 0 0 0,1 0 0 0 0,0 0 0 0 0,0 0-1 0 0,-1 0 1 0 0,1 0 0 0 0,0 0 0 0 0,-1 0 0 0 0,1 0-1 0 0,-1 0 1 0 0,0 0 0 0 0,1 0 0 0 0,-1 0 0 0 0,0 1 0 0 0,1-1-1 0 0,-1 0 1 0 0,0 0 0 0 0,0 2 0 0 0,0 10-88 0 0,0 0 0 0 0,-1 0 1 0 0,-1-1-1 0 0,-5 22 0 0 0,-5 7-180 0 0,-1 0 0 0 0,-3 0-1 0 0,-20 37 1 0 0,-28 71-425 0 0,65-146 2172 0 0,3-6-541 0 0,12-13-225 0 0,15-21-629 0 0,49-77-12 0 0,-38 51-365 0 0,62-71 1 0 0,-90 118 91 0 0,1 1 0 0 0,0 0 1 0 0,1 1-1 0 0,1 1 0 0 0,0 0 0 0 0,1 1 1 0 0,0 1-1 0 0,1 1 0 0 0,22-8 0 0 0,-40 17 202 0 0,1 0-1 0 0,-1 1 0 0 0,1-1 0 0 0,-1 1 0 0 0,0-1 1 0 0,1 1-1 0 0,-1 0 0 0 0,1-1 0 0 0,-1 1 0 0 0,1 0 1 0 0,-1 0-1 0 0,1 0 0 0 0,-1 0 0 0 0,1 1 0 0 0,-1-1 0 0 0,1 0 1 0 0,-1 1-1 0 0,1-1 0 0 0,-1 1 0 0 0,1-1 0 0 0,-1 1 1 0 0,0 0-1 0 0,1-1 0 0 0,-1 1 0 0 0,2 2 0 0 0,-1-1 29 0 0,0 0-1 0 0,-1 1 1 0 0,1-1-1 0 0,-1 1 1 0 0,0-1-1 0 0,0 1 1 0 0,0-1-1 0 0,0 1 1 0 0,0 0-1 0 0,-1 0 0 0 0,1-1 1 0 0,-1 7-1 0 0,1 7 100 0 0,-1 1 0 0 0,-1 0 1 0 0,-5 25-1 0 0,6-41-121 0 0,-14 59-18 0 0,-3 0 1 0 0,-2-2-1 0 0,-32 70 0 0 0,38-97-151 0 0,11-26-546 0 0,9-21 21 0 0,11-29-3511 0 0,-10 18 289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6.864"/>
    </inkml:context>
    <inkml:brush xml:id="br0">
      <inkml:brushProperty name="width" value="0.035" units="cm"/>
      <inkml:brushProperty name="height" value="0.035" units="cm"/>
      <inkml:brushProperty name="color" value="#FF0066"/>
    </inkml:brush>
  </inkml:definitions>
  <inkml:trace contextRef="#ctx0" brushRef="#br0">0 0 5041 0 0,'1'4'382'0'0,"-1"1"0"0"0,1-1 0 0 0,0 1 0 0 0,0-1 0 0 0,0 0 0 0 0,1 0 0 0 0,0 0 0 0 0,2 6 0 0 0,0-2-92 0 0,7 26 318 0 0,-1 0 0 0 0,-2 1 1 0 0,-2 0-1 0 0,0 1 1 0 0,0 59-1 0 0,-20 177 1626 0 0,-1-29-2600 0 0,15-228 194 0 0,0-1-1 0 0,1 1 1 0 0,0 0-1 0 0,1-1 1 0 0,1 1 0 0 0,8 25-1 0 0,-10-40 152 0 0,-1 1 0 0 0,1-1 0 0 0,0 1 0 0 0,-1-1 0 0 0,1 0-1 0 0,0 1 1 0 0,-1-1 0 0 0,1 0 0 0 0,0 1 0 0 0,0-1 0 0 0,-1 0 0 0 0,1 0 0 0 0,0 0-1 0 0,0 0 1 0 0,0 1 0 0 0,-1-1 0 0 0,1 0 0 0 0,0-1 0 0 0,0 1 0 0 0,0 0 0 0 0,-1 0-1 0 0,1 0 1 0 0,0 0 0 0 0,0-1 0 0 0,0 1 0 0 0,-1 0 0 0 0,1 0 0 0 0,0-1 0 0 0,-1 1 0 0 0,1-1-1 0 0,0 1 1 0 0,-1-1 0 0 0,1 1 0 0 0,0-1 0 0 0,-1 1 0 0 0,1-1 0 0 0,0-1 0 0 0,30-25-525 0 0,-28 24 383 0 0,40-39-830 0 0,-26 24 467 0 0,0 1 0 0 0,1 0-1 0 0,0 2 1 0 0,2 0-1 0 0,-1 1 1 0 0,2 1-1 0 0,0 1 1 0 0,24-10 0 0 0,-40 20 459 0 0,84-28-463 0 0,-81 27 580 0 0,0 2-1 0 0,0-1 1 0 0,1 1 0 0 0,-1 0-1 0 0,0 1 1 0 0,0 0 0 0 0,0 0-1 0 0,1 1 1 0 0,8 1 0 0 0,-14-1-4 0 0,-1 0 1 0 0,0-1 0 0 0,0 1-1 0 0,1 0 1 0 0,-1 0 0 0 0,0 0-1 0 0,0 1 1 0 0,0-1 0 0 0,0 1 0 0 0,0-1-1 0 0,0 1 1 0 0,0-1 0 0 0,-1 1-1 0 0,1 0 1 0 0,0 0 0 0 0,-1 0-1 0 0,0 0 1 0 0,1 0 0 0 0,-1 0 0 0 0,1 3-1 0 0,0-1 25 0 0,-1 1 0 0 0,0-1 0 0 0,0 1 0 0 0,-1 0 0 0 0,1-1 0 0 0,-1 1 0 0 0,0 0 0 0 0,0-1 0 0 0,-2 10 0 0 0,0 1 97 0 0,-2-1 0 0 0,0 0 0 0 0,-1 0 0 0 0,0 0 0 0 0,-13 23-1 0 0,4-15-79 0 0,0-1-1 0 0,-1-1 0 0 0,-2 0 1 0 0,0-1-1 0 0,0-1 0 0 0,-2-1 0 0 0,0 0 1 0 0,-29 18-1 0 0,34-26 193 0 0,0 0-1 0 0,-1 0 1 0 0,0-1-1 0 0,-1-1 1 0 0,1-1-1 0 0,-1 0 1 0 0,0-1 0 0 0,-1-1-1 0 0,1 0 1 0 0,-1-2-1 0 0,0 1 1 0 0,0-2 0 0 0,-24-1-1 0 0,36 0-117 0 0,1-1 0 0 0,-1 1 0 0 0,1-1 0 0 0,-1 0 0 0 0,1-1 0 0 0,0 1-1 0 0,0-1 1 0 0,-1 1 0 0 0,1-1 0 0 0,0-1 0 0 0,1 1 0 0 0,-1-1 0 0 0,0 1 0 0 0,1-1 0 0 0,-1 0 0 0 0,1 0-1 0 0,0 0 1 0 0,-3-5 0 0 0,2 2-204 0 0,1 0 0 0 0,0 0 0 0 0,0 0 0 0 0,0-1 0 0 0,1 1 0 0 0,0-1 0 0 0,0 0 0 0 0,1 1 0 0 0,-1-1 0 0 0,1-12 0 0 0,1-9-864 0 0,1 0 0 0 0,2 0 1 0 0,1 0-1 0 0,12-44 0 0 0,0 11-690 0 0,5-4-11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7.190"/>
    </inkml:context>
    <inkml:brush xml:id="br0">
      <inkml:brushProperty name="width" value="0.035" units="cm"/>
      <inkml:brushProperty name="height" value="0.035" units="cm"/>
      <inkml:brushProperty name="color" value="#FF0066"/>
    </inkml:brush>
  </inkml:definitions>
  <inkml:trace contextRef="#ctx0" brushRef="#br0">684 0 5785 0 0,'0'0'266'0'0,"0"0"-5"0"0,0 2-216 0 0,1 0 0 0 0,-1 0 0 0 0,1 0 0 0 0,-1 0 0 0 0,0 0 0 0 0,0 0 0 0 0,0 0-1 0 0,0 0 1 0 0,0 0 0 0 0,-1 0 0 0 0,1 0 0 0 0,-1 0 0 0 0,1 0 0 0 0,-1 0 0 0 0,0 2 0 0 0,-13 29 244 0 0,-2-1 1 0 0,-1 0-1 0 0,-40 57 1 0 0,26-42 158 0 0,-163 238 2178 0 0,-60 96-1266 0 0,223-333-1403 0 0,17-29-662 0 0,1 1-1 0 0,1 0 1 0 0,-16 41-1 0 0,36-63-1884 0 0,6-7 638 0 0,-1-4-319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17.583"/>
    </inkml:context>
    <inkml:brush xml:id="br0">
      <inkml:brushProperty name="width" value="0.035" units="cm"/>
      <inkml:brushProperty name="height" value="0.035" units="cm"/>
      <inkml:brushProperty name="color" value="#FF0066"/>
    </inkml:brush>
  </inkml:definitions>
  <inkml:trace contextRef="#ctx0" brushRef="#br0">744 0 8410 0 0,'1'3'87'0'0,"0"-1"-1"0"0,-1 0 1 0 0,1 0 0 0 0,1 0 0 0 0,-1-1 0 0 0,0 1 0 0 0,0 0 0 0 0,1 0-1 0 0,-1-1 1 0 0,1 1 0 0 0,0-1 0 0 0,-1 1 0 0 0,1-1 0 0 0,0 1-1 0 0,0-1 1 0 0,0 0 0 0 0,2 1 0 0 0,6 6-276 0 0,-31-7-801 0 0,-20-6 1201 0 0,6 0 955 0 0,0 1 1 0 0,-1 2-1 0 0,1 1 0 0 0,0 2 0 0 0,-56 9 0 0 0,88-10-1245 0 0,1 0 0 0 0,-1 1-1 0 0,1-1 1 0 0,0 1 0 0 0,0 0 0 0 0,-1 0-1 0 0,1 0 1 0 0,0 0 0 0 0,0 0 0 0 0,0 0-1 0 0,0 0 1 0 0,0 1 0 0 0,0-1 0 0 0,0 1 0 0 0,-2 2-1 0 0,8 7-2251 0 0,17 2 1277 0 0,-4-7 912 0 0,1 0 0 0 0,0-2-1 0 0,-1 0 1 0 0,30 2 0 0 0,-33-5-90 0 0,-1 0 0 0 0,0 1 0 0 0,1 1 0 0 0,-1 0 0 0 0,0 0 0 0 0,0 1 1 0 0,-1 1-1 0 0,1 0 0 0 0,-1 1 0 0 0,14 9 0 0 0,-23-12 175 0 0,0-1 0 0 0,-1 1 0 0 0,1-1 0 0 0,-1 1 0 0 0,0 0 0 0 0,0 0 0 0 0,0-1-1 0 0,0 2 1 0 0,0-1 0 0 0,-1 0 0 0 0,1 0 0 0 0,-1 0 0 0 0,0 1 0 0 0,0-1 0 0 0,0 1 0 0 0,-1-1 0 0 0,1 1 0 0 0,-1-1 0 0 0,0 1 0 0 0,0-1-1 0 0,0 1 1 0 0,0-1 0 0 0,-1 1 0 0 0,1-1 0 0 0,-1 1 0 0 0,0-1 0 0 0,0 0 0 0 0,0 1 0 0 0,0-1 0 0 0,-1 0 0 0 0,-2 4 0 0 0,-3 7 244 0 0,-1 0 1 0 0,0-1 0 0 0,-1 0-1 0 0,0-1 1 0 0,-21 21 0 0 0,-32 28 547 0 0,-2-2-1 0 0,-80 54 1 0 0,101-83-1304 0 0,-1-2 0 0 0,-1-2 0 0 0,-1-2 0 0 0,-91 33-1 0 0,61-35-2334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4.717"/>
    </inkml:context>
    <inkml:brush xml:id="br0">
      <inkml:brushProperty name="width" value="0.035" units="cm"/>
      <inkml:brushProperty name="height" value="0.035" units="cm"/>
      <inkml:brushProperty name="color" value="#FF0066"/>
    </inkml:brush>
  </inkml:definitions>
  <inkml:trace contextRef="#ctx0" brushRef="#br0">17 59 5785 0 0,'1'-3'62'0'0,"0"1"0"0"0,0-1-1 0 0,0 0 1 0 0,0 1-1 0 0,0-1 1 0 0,1 1 0 0 0,-1 0-1 0 0,1-1 1 0 0,-1 1 0 0 0,1 0-1 0 0,0 0 1 0 0,0 0 0 0 0,0 0-1 0 0,0 0 1 0 0,1 1 0 0 0,-1-1-1 0 0,0 1 1 0 0,1-1-1 0 0,3-1 1 0 0,-2 1-28 0 0,0 0 0 0 0,-1 0 0 0 0,1 0-1 0 0,0 1 1 0 0,0-1 0 0 0,0 1 0 0 0,0 0 0 0 0,0 0-1 0 0,1 1 1 0 0,-1-1 0 0 0,0 1 0 0 0,8 0 0 0 0,-10 1 1 0 0,0 0 0 0 0,0 0 1 0 0,0 0-1 0 0,0 0 0 0 0,0 0 1 0 0,-1 1-1 0 0,1-1 1 0 0,0 0-1 0 0,-1 1 0 0 0,1-1 1 0 0,-1 1-1 0 0,1 0 0 0 0,-1-1 1 0 0,0 1-1 0 0,0 0 1 0 0,0 0-1 0 0,0 0 0 0 0,0 0 1 0 0,0 0-1 0 0,-1 0 0 0 0,1 0 1 0 0,0 0-1 0 0,-1 0 1 0 0,0 0-1 0 0,0 1 0 0 0,1-1 1 0 0,-1 0-1 0 0,-1 4 1 0 0,1 9 137 0 0,-1 0 1 0 0,0 0 0 0 0,-4 15 0 0 0,3-18-28 0 0,-111 464 1075 0 0,110-466-1258 0 0,-3 10-209 0 0,1 1-1 0 0,-4 27 1 0 0,9-44 161 0 0,-1-1 0 0 0,1 1 0 0 0,-1-1 1 0 0,1 1-1 0 0,0 0 0 0 0,0-1 1 0 0,1 1-1 0 0,-1-1 0 0 0,1 1 0 0 0,0-1 1 0 0,0 0-1 0 0,0 1 0 0 0,0-1 0 0 0,0 0 1 0 0,1 1-1 0 0,0-1 0 0 0,-1 0 1 0 0,1 0-1 0 0,0 0 0 0 0,1-1 0 0 0,3 5 1 0 0,-3-5-26 0 0,0-1 0 0 0,1 0-1 0 0,-1 0 1 0 0,0-1 0 0 0,0 1 0 0 0,1-1 0 0 0,-1 1 0 0 0,0-1 0 0 0,1 0 0 0 0,-1 0 0 0 0,0 0 0 0 0,1-1 0 0 0,-1 0 0 0 0,0 1-1 0 0,1-1 1 0 0,-1 0 0 0 0,0 0 0 0 0,0-1 0 0 0,0 1 0 0 0,0 0 0 0 0,3-3 0 0 0,21-10-1965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5.116"/>
    </inkml:context>
    <inkml:brush xml:id="br0">
      <inkml:brushProperty name="width" value="0.035" units="cm"/>
      <inkml:brushProperty name="height" value="0.035" units="cm"/>
      <inkml:brushProperty name="color" value="#FF0066"/>
    </inkml:brush>
  </inkml:definitions>
  <inkml:trace contextRef="#ctx0" brushRef="#br0">672 349 5785 0 0,'24'-20'1581'0'0,"-19"17"-1287"0"0,-1 0 0 0 0,1-1 0 0 0,-1 1 0 0 0,0-1 0 0 0,0 0 0 0 0,4-6 0 0 0,-7 8-300 0 0,0 0-1 0 0,0 0 1 0 0,0 0 0 0 0,-1 0-1 0 0,1-1 1 0 0,0 1-1 0 0,-1 0 1 0 0,1 0 0 0 0,-1-1-1 0 0,0 1 1 0 0,0 0 0 0 0,0 0-1 0 0,0-1 1 0 0,0 1 0 0 0,0 0-1 0 0,-1 0 1 0 0,1-1-1 0 0,-1 1 1 0 0,-1-4 0 0 0,-3-5 251 0 0,0 0 0 0 0,-1 0 0 0 0,0 1 0 0 0,0 0 0 0 0,-1 0 0 0 0,0 1 0 0 0,-1 0 0 0 0,-13-12 1 0 0,-79-62 4150 0 0,62 54-2603 0 0,33 25-1793 0 0,1 0 0 0 0,-1 1-1 0 0,0-1 1 0 0,0 1 0 0 0,0 0 0 0 0,0 1 0 0 0,0 0 0 0 0,-1-1 0 0 0,1 2 0 0 0,-1-1 0 0 0,1 0 0 0 0,-1 1 0 0 0,-10-1-1 0 0,11 3-92 0 0,0 0-1 0 0,0 0 1 0 0,0 0-1 0 0,0 0 1 0 0,1 1-1 0 0,-1-1 1 0 0,0 1-1 0 0,1 1 1 0 0,0-1-1 0 0,-1 1 1 0 0,1-1-1 0 0,0 1 1 0 0,0 0-1 0 0,0 1 1 0 0,1-1-1 0 0,-5 6 1 0 0,-30 32-446 0 0,3 2 0 0 0,1 2 1 0 0,-31 56-1 0 0,-70 150 352 0 0,132-245 127 0 0,-7 12 181 0 0,2 0 0 0 0,0 1 0 0 0,1-1 0 0 0,0 1 0 0 0,-3 23 0 0 0,9-39-49 0 0,1 0 1 0 0,0 0-1 0 0,-1 1 0 0 0,1-1 1 0 0,0 0-1 0 0,1 1 0 0 0,-1-1 1 0 0,1 0-1 0 0,-1 0 1 0 0,1 0-1 0 0,0 1 0 0 0,0-1 1 0 0,1 0-1 0 0,-1 0 1 0 0,0 0-1 0 0,3 3 0 0 0,-1-3 12 0 0,0-1 0 0 0,-1 0 0 0 0,1 0 0 0 0,0 0 0 0 0,0 0 0 0 0,0 0 0 0 0,0 0 0 0 0,1-1 0 0 0,-1 0 0 0 0,0 1 0 0 0,1-1 0 0 0,-1-1 0 0 0,0 1 0 0 0,1 0 0 0 0,-1-1 0 0 0,1 0-1 0 0,-1 1 1 0 0,8-2 0 0 0,2 0-45 0 0,1-1 0 0 0,0 0 0 0 0,0-1 0 0 0,-1 0 0 0 0,1-1 0 0 0,-1-1-1 0 0,0 0 1 0 0,0-1 0 0 0,-1 0 0 0 0,22-16 0 0 0,7-6-186 0 0,61-57 0 0 0,93-107-1262 0 0,-167 160 6 0 0,-1-1 0 0 0,-1-2 0 0 0,-3 0-1 0 0,28-55 1 0 0,-27 37-2491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5.426"/>
    </inkml:context>
    <inkml:brush xml:id="br0">
      <inkml:brushProperty name="width" value="0.035" units="cm"/>
      <inkml:brushProperty name="height" value="0.035" units="cm"/>
      <inkml:brushProperty name="color" value="#FF0066"/>
    </inkml:brush>
  </inkml:definitions>
  <inkml:trace contextRef="#ctx0" brushRef="#br0">1 16 8866 0 0,'0'-1'30'0'0,"0"1"1"0"0,-1-1-1 0 0,1 1 1 0 0,0-1-1 0 0,0 1 0 0 0,0-1 1 0 0,0 0-1 0 0,0 1 1 0 0,0-1-1 0 0,0 1 0 0 0,0-1 1 0 0,0 1-1 0 0,1-1 1 0 0,-1 1-1 0 0,0-1 0 0 0,0 1 1 0 0,0-1-1 0 0,1 1 1 0 0,-1-1-1 0 0,0 1 1 0 0,0 0-1 0 0,1-1 0 0 0,-1 1 1 0 0,0-1-1 0 0,1 1 1 0 0,-1 0-1 0 0,0-1 0 0 0,1 1 1 0 0,-1 0-1 0 0,1-1 1 0 0,-1 1-1 0 0,1 0 0 0 0,-1 0 1 0 0,1-1-1 0 0,22 2 435 0 0,-18 1-422 0 0,0 0 0 0 0,-1 0 0 0 0,1 0 0 0 0,0 0 0 0 0,-1 1 0 0 0,1-1-1 0 0,7 8 1 0 0,-7-4-125 0 0,0 0 0 0 0,-1 1 0 0 0,0 0 0 0 0,0-1 0 0 0,0 2 0 0 0,-1-1 0 0 0,0 0 1 0 0,-1 1-1 0 0,1-1 0 0 0,-1 1 0 0 0,-1 0 0 0 0,0 0 0 0 0,0 0 0 0 0,0-1 0 0 0,-1 1 0 0 0,0 0 0 0 0,-2 10 0 0 0,-2 17-98 0 0,-2 1 1 0 0,-16 53-1 0 0,9-39 874 0 0,-14 79-159 0 0,27-129-563 0 0,0 0 0 0 0,0 0 0 0 0,0 0 0 0 0,-1-1 0 0 0,1 1 0 0 0,0 0 0 0 0,0 0 0 0 0,0 0 0 0 0,0 0 0 0 0,0 0 0 0 0,0 0 0 0 0,0-1 0 0 0,0 1 0 0 0,-1 0 1 0 0,1 0-1 0 0,0 0 0 0 0,0 0 0 0 0,0 0 0 0 0,0 0 0 0 0,0 0 0 0 0,0 0 0 0 0,-1 0 0 0 0,1 0 0 0 0,0 0 0 0 0,0-1 0 0 0,0 1 0 0 0,0 0 0 0 0,-1 0 0 0 0,1 0 0 0 0,0 0 0 0 0,0 0 0 0 0,0 0 0 0 0,0 0 0 0 0,-1 0 1 0 0,1 1-1 0 0,0-1 0 0 0,0 0 0 0 0,0 0 0 0 0,0 0 0 0 0,0 0 0 0 0,-1 0 0 0 0,1 0 0 0 0,0 0 0 0 0,0 0 0 0 0,0 0 0 0 0,0 0 0 0 0,0 0 0 0 0,0 1 0 0 0,-1-1 0 0 0,1 0 0 0 0,0 0 0 0 0,0 0 0 0 0,0 0 0 0 0,0 0 1 0 0,0 0-1 0 0,0 1 0 0 0,0-1 0 0 0,0 0 0 0 0,0 0 0 0 0,0 0 0 0 0,0 0 0 0 0,0 0 0 0 0,0 1 0 0 0,-6-16-1696 0 0,5 14 1525 0 0,-3-13-2233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5.581"/>
    </inkml:context>
    <inkml:brush xml:id="br0">
      <inkml:brushProperty name="width" value="0.035" units="cm"/>
      <inkml:brushProperty name="height" value="0.035" units="cm"/>
      <inkml:brushProperty name="color" value="#FF0066"/>
    </inkml:brush>
  </inkml:definitions>
  <inkml:trace contextRef="#ctx0" brushRef="#br0">98 52 1152 0 0,'-5'-1'6'0'0,"1"1"-1"0"0,-1 1 0 0 0,0-1 1 0 0,1 1-1 0 0,-1 0 1 0 0,0 0-1 0 0,1 0 0 0 0,-1 1 1 0 0,1-1-1 0 0,0 1 1 0 0,-1 0-1 0 0,1 0 0 0 0,-7 5 1 0 0,9-5 26 0 0,0-1 1 0 0,0 1-1 0 0,0 0 1 0 0,0-1-1 0 0,0 1 1 0 0,1 0-1 0 0,-1 0 1 0 0,1 1-1 0 0,-1-1 1 0 0,1 0-1 0 0,0 0 1 0 0,-1 1-1 0 0,1-1 1 0 0,0 1 0 0 0,1-1-1 0 0,-1 1 1 0 0,0-1-1 0 0,1 1 1 0 0,-1-1-1 0 0,1 1 1 0 0,0 0-1 0 0,0-1 1 0 0,0 1-1 0 0,0-1 1 0 0,0 1-1 0 0,2 3 1 0 0,-2-4 8 0 0,0-1 0 0 0,1 1 0 0 0,0-1 0 0 0,-1 1 0 0 0,1-1 0 0 0,0 1 0 0 0,0-1 0 0 0,0 0 0 0 0,0 1 0 0 0,0-1 0 0 0,0 0 0 0 0,0 0 0 0 0,0 0 0 0 0,0 0 0 0 0,1 0 0 0 0,-1 0 0 0 0,0 0 0 0 0,1 0 0 0 0,-1 0 0 0 0,0-1 0 0 0,3 2 0 0 0,0-1 36 0 0,0 0 0 0 0,0 0 0 0 0,1 0 0 0 0,-1-1 0 0 0,0 1 0 0 0,1-1 0 0 0,7-1 0 0 0,4-1 140 0 0,-1 0-1 0 0,1-2 1 0 0,18-5-1 0 0,26-13 75 0 0,-2-2 0 0 0,86-48-1 0 0,-88 39-2179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5.705"/>
    </inkml:context>
    <inkml:brush xml:id="br0">
      <inkml:brushProperty name="width" value="0.035" units="cm"/>
      <inkml:brushProperty name="height" value="0.035" units="cm"/>
      <inkml:brushProperty name="color" value="#FF0066"/>
    </inkml:brush>
  </inkml:definitions>
  <inkml:trace contextRef="#ctx0" brushRef="#br0">0 14 2232 0 0,'3'-8'201'0'0,"-1"2"-201"0"0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8.649"/>
    </inkml:context>
    <inkml:brush xml:id="br0">
      <inkml:brushProperty name="width" value="0.035" units="cm"/>
      <inkml:brushProperty name="height" value="0.035" units="cm"/>
      <inkml:brushProperty name="color" value="#FF0066"/>
    </inkml:brush>
  </inkml:definitions>
  <inkml:trace contextRef="#ctx0" brushRef="#br0">78 1 9906 0 0,'-29'8'4713'0'0,"-7"3"-4276"0"0,24 0-8301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5.993"/>
    </inkml:context>
    <inkml:brush xml:id="br0">
      <inkml:brushProperty name="width" value="0.035" units="cm"/>
      <inkml:brushProperty name="height" value="0.035" units="cm"/>
      <inkml:brushProperty name="color" value="#FF0066"/>
    </inkml:brush>
  </inkml:definitions>
  <inkml:trace contextRef="#ctx0" brushRef="#br0">1 1 5785 0 0,'2'0'257'0'0,"0"0"1"0"0,0 0-1 0 0,0 0 0 0 0,0 0 0 0 0,1 0 0 0 0,-1 0 0 0 0,0 0 0 0 0,0 1 1 0 0,0-1-1 0 0,0 1 0 0 0,0-1 0 0 0,0 1 0 0 0,0 0 0 0 0,0 0 0 0 0,0 0 1 0 0,0 0-1 0 0,0 0 0 0 0,0 0 0 0 0,-1 1 0 0 0,1-1 0 0 0,0 0 1 0 0,-1 1-1 0 0,1 0 0 0 0,-1-1 0 0 0,0 1 0 0 0,0 0 0 0 0,1 0 0 0 0,-1 0 1 0 0,1 3-1 0 0,-1 2-45 0 0,0 0 0 0 0,0 0 0 0 0,-1 0 1 0 0,0 0-1 0 0,0 1 0 0 0,-1-1 0 0 0,1 0 1 0 0,-3 7-1 0 0,-5 31-36 0 0,-7 55 284 0 0,14-90-430 0 0,1 0-1 0 0,0 0 1 0 0,1 0 0 0 0,0 0-1 0 0,0 0 1 0 0,1 0 0 0 0,5 16-1 0 0,-6-24-64 0 0,-1 0-1 0 0,1 0 0 0 0,0 0 1 0 0,0-1-1 0 0,0 1 0 0 0,0 0 0 0 0,1 0 1 0 0,-1-1-1 0 0,0 1 0 0 0,1 0 0 0 0,-1-1 1 0 0,1 1-1 0 0,-1-1 0 0 0,1 0 0 0 0,0 0 1 0 0,0 0-1 0 0,-1 1 0 0 0,1-2 1 0 0,0 1-1 0 0,0 0 0 0 0,0 0 0 0 0,3 0 1 0 0,0 0-36 0 0,-1-1 0 0 0,1 0 0 0 0,0 0 0 0 0,-1 0 0 0 0,1 0 0 0 0,-1-1 0 0 0,1 0 1 0 0,-1 0-1 0 0,0 0 0 0 0,5-3 0 0 0,9-3-71 0 0,0-1 0 0 0,-1-2 0 0 0,29-20 0 0 0,84-70 577 0 0,-78 57-393 0 0,2 3 0 0 0,64-37 0 0 0,-117 77-47 0 0,-1-1-1 0 0,1 1 1 0 0,0-1 0 0 0,-1 1-1 0 0,1-1 1 0 0,0 1-1 0 0,0-1 1 0 0,0 1 0 0 0,-1 0-1 0 0,1-1 1 0 0,0 1 0 0 0,0 0-1 0 0,0 0 1 0 0,0-1-1 0 0,-1 1 1 0 0,1 0 0 0 0,0 0-1 0 0,0 0 1 0 0,0 0 0 0 0,0 0-1 0 0,0 0 1 0 0,-1 1-1 0 0,1-1 1 0 0,0 0 0 0 0,0 0-1 0 0,0 1 1 0 0,0-1 0 0 0,-1 0-1 0 0,1 1 1 0 0,0-1-1 0 0,0 1 1 0 0,-1-1 0 0 0,1 1-1 0 0,0-1 1 0 0,0 1 0 0 0,0 2 1 0 0,0-1 0 0 0,0 1 0 0 0,-1-1 0 0 0,1 0 0 0 0,-1 1 0 0 0,0-1 0 0 0,1 1 0 0 0,-1-1 0 0 0,0 1 0 0 0,0-1 0 0 0,0 1 0 0 0,-1 3 1 0 0,-3 15 28 0 0,-1 0 1 0 0,-7 22-1 0 0,10-38-18 0 0,-28 76 94 0 0,-4-2 0 0 0,-75 129 0 0 0,-11 23-5604 0 0,109-205 1478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55.299"/>
    </inkml:context>
    <inkml:brush xml:id="br0">
      <inkml:brushProperty name="width" value="0.035" units="cm"/>
      <inkml:brushProperty name="height" value="0.035" units="cm"/>
      <inkml:brushProperty name="color" value="#FF0066"/>
    </inkml:brush>
  </inkml:definitions>
  <inkml:trace contextRef="#ctx0" brushRef="#br0">232 42 3369 0 0,'-1'-1'45'0'0,"0"1"1"0"0,0-1 0 0 0,1 0 0 0 0,-1 1-1 0 0,1-1 1 0 0,-1 0 0 0 0,1 1-1 0 0,-1-1 1 0 0,1 0 0 0 0,-1 0-1 0 0,1 0 1 0 0,-1 1 0 0 0,1-1 0 0 0,0 0-1 0 0,0 0 1 0 0,-1 0 0 0 0,1 0-1 0 0,0 0 1 0 0,0 0 0 0 0,0 0 0 0 0,0 1-1 0 0,0-1 1 0 0,0 0 0 0 0,0 0-1 0 0,0 0 1 0 0,1 0 0 0 0,-1 0-1 0 0,0 0 1 0 0,0 0 0 0 0,1 1 0 0 0,-1-1-1 0 0,1 0 1 0 0,-1 0 0 0 0,1 0-1 0 0,-1 1 1 0 0,1-1 0 0 0,-1 0-1 0 0,1 1 1 0 0,-1-1 0 0 0,1 0 0 0 0,1 0-1 0 0,2-1 81 0 0,0 1-1 0 0,0 0 1 0 0,0 0-1 0 0,0 0 1 0 0,0 0-1 0 0,0 1 0 0 0,0 0 1 0 0,7 0-1 0 0,-54 52 5277 0 0,30-35-5162 0 0,1 1 0 0 0,1 0 1 0 0,1 1-1 0 0,0 0 0 0 0,2 1 1 0 0,-8 23-1 0 0,-29 129-421 0 0,37-137 288 0 0,3-11-62 0 0,1 0 1 0 0,1 1-1 0 0,1-1 1 0 0,1 1-1 0 0,2-1 1 0 0,0 1-1 0 0,1-1 1 0 0,2 0-1 0 0,12 44 1 0 0,-10-48 1161 0 0,-9-50 1325 0 0,0 2-2134 0 0,-6-45-13 0 0,-35-142 0 0 0,11 72-378 0 0,28 121-7 0 0,0 2 0 0 0,1 0 0 0 0,1 0 0 0 0,0-1 0 0 0,2 1 0 0 0,0-1 0 0 0,3-27 0 0 0,-2 48 1 0 0,0 0 0 0 0,0 0 0 0 0,0 0 0 0 0,0 0 0 0 0,0-1 0 0 0,1 1 0 0 0,-1 0 0 0 0,0 0 1 0 0,0 0-1 0 0,0 0 0 0 0,0 0 0 0 0,0-1 0 0 0,0 1 0 0 0,0 0 0 0 0,0 0 0 0 0,0 0 0 0 0,1 0 0 0 0,-1 0 0 0 0,0-1 0 0 0,0 1 0 0 0,0 0 0 0 0,0 0 0 0 0,0 0 0 0 0,1 0 0 0 0,-1 0 0 0 0,0 0 0 0 0,0 0 1 0 0,0 0-1 0 0,0 0 0 0 0,1 0 0 0 0,-1 0 0 0 0,0 0 0 0 0,0 0 0 0 0,0 0 0 0 0,1 0 0 0 0,-1 0 0 0 0,0 0 0 0 0,0 0 0 0 0,0 0 0 0 0,0 0 0 0 0,1 0 0 0 0,-1 0 0 0 0,0 0 0 0 0,0 0 0 0 0,0 0 1 0 0,0 0-1 0 0,1 0 0 0 0,-1 0 0 0 0,0 1 0 0 0,0-1 0 0 0,0 0 0 0 0,0 0 0 0 0,0 0 0 0 0,0 0 0 0 0,1 1 0 0 0,12 12 11 0 0,8 16-72 0 0,-13-16 50 0 0,-1-1 1 0 0,-1 1 0 0 0,0 0-1 0 0,-1 1 1 0 0,0 0 0 0 0,-1-1-1 0 0,-1 1 1 0 0,0 1 0 0 0,-1-1-1 0 0,0 0 1 0 0,-1 22-1 0 0,-2-13 1 0 0,-2 0 0 0 0,0 0 0 0 0,-1 0 0 0 0,-2 0 0 0 0,0-1 0 0 0,-13 30 0 0 0,13-26 152 0 0,7-26-149 0 0,-1 0 1 0 0,1 0 0 0 0,-1 0 0 0 0,0 0 0 0 0,1 1-1 0 0,-1-1 1 0 0,1 0 0 0 0,-1 0 0 0 0,0 0 0 0 0,1 0 0 0 0,-1 0-1 0 0,1 0 1 0 0,-1 0 0 0 0,0 0 0 0 0,1 0 0 0 0,-1-1-1 0 0,1 1 1 0 0,-1 0 0 0 0,0 0 0 0 0,1 0 0 0 0,-1 0-1 0 0,1-1 1 0 0,-1 1 0 0 0,0 0 0 0 0,1 0 0 0 0,-1 0-1 0 0,0-1 1 0 0,1 1 0 0 0,-1 0 0 0 0,0-1 0 0 0,1 0 0 0 0,36-35-2453 0 0,-18 13-3426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56.433"/>
    </inkml:context>
    <inkml:brush xml:id="br0">
      <inkml:brushProperty name="width" value="0.035" units="cm"/>
      <inkml:brushProperty name="height" value="0.035" units="cm"/>
      <inkml:brushProperty name="color" value="#FF0066"/>
    </inkml:brush>
  </inkml:definitions>
  <inkml:trace contextRef="#ctx0" brushRef="#br0">0 96 6193 0 0,'1'-2'53'0'0,"-1"-1"0"0"0,1 1-1 0 0,0 0 1 0 0,0 0 0 0 0,0 0 0 0 0,0-1-1 0 0,0 1 1 0 0,1 0 0 0 0,-1 1-1 0 0,1-1 1 0 0,-1 0 0 0 0,1 0-1 0 0,0 1 1 0 0,0-1 0 0 0,-1 1 0 0 0,1-1-1 0 0,0 1 1 0 0,0 0 0 0 0,3-2-1 0 0,44-21 67 0 0,-49 24-115 0 0,18-6 133 0 0,0 0 0 0 0,1 1 1 0 0,0 1-1 0 0,0 0 0 0 0,23 0 1 0 0,100 1 2164 0 0,-102 3-1714 0 0,-3 0-333 0 0,-12-1-211 0 0,1 1 0 0 0,-1 1 0 0 0,34 7-1 0 0,-59-8-31 0 0,0 0 0 0 0,1 0-1 0 0,-1 0 1 0 0,1 0-1 0 0,-1 0 1 0 0,0 1-1 0 0,1-1 1 0 0,-1 0-1 0 0,1 0 1 0 0,-1 0 0 0 0,0 1-1 0 0,1-1 1 0 0,-1 0-1 0 0,0 0 1 0 0,0 1-1 0 0,1-1 1 0 0,-1 0-1 0 0,0 1 1 0 0,1-1-1 0 0,-1 0 1 0 0,0 1 0 0 0,0-1-1 0 0,0 0 1 0 0,0 1-1 0 0,1-1 1 0 0,-1 0-1 0 0,0 1 1 0 0,0-1-1 0 0,0 1 1 0 0,0-1 0 0 0,0 1-1 0 0,0-1 1 0 0,0 0-1 0 0,0 1 1 0 0,0-1-1 0 0,0 1 1 0 0,0-1-1 0 0,-9 21 402 0 0,-19 14 241 0 0,28-35-647 0 0,-190 173 2135 0 0,145-138-1567 0 0,1 3-1 0 0,2 2 1 0 0,2 1 0 0 0,-61 82 0 0 0,99-120-551 0 0,0 0 0 0 0,0 0 0 0 0,0 0 0 0 0,0 1 0 0 0,1-1 0 0 0,0 0 0 0 0,-1 1 0 0 0,1-1 0 0 0,1 1 0 0 0,-1-1 0 0 0,0 1 0 0 0,1-1 0 0 0,0 1 0 0 0,-1 0 0 0 0,2-1 0 0 0,-1 1 0 0 0,0-1 0 0 0,1 1 0 0 0,-1 0 0 0 0,1-1 0 0 0,0 1 1 0 0,0-1-1 0 0,3 5 0 0 0,-2-5-25 0 0,0 0-1 0 0,0 0 1 0 0,0-1 0 0 0,1 1 0 0 0,-1-1 0 0 0,1 0 0 0 0,-1 0 0 0 0,1 0 0 0 0,0 0 0 0 0,0 0-1 0 0,0-1 1 0 0,0 1 0 0 0,0-1 0 0 0,0 0 0 0 0,1 0 0 0 0,-1 0 0 0 0,0 0 0 0 0,1 0 0 0 0,-1-1 0 0 0,0 0-1 0 0,1 1 1 0 0,-1-1 0 0 0,0 0 0 0 0,7-2 0 0 0,24-4-50 0 0,-1-2-1 0 0,-1-1 1 0 0,1-2-1 0 0,-2-1 1 0 0,1-1 0 0 0,41-25-1 0 0,48-20-272 0 0,4 16-1030 0 0,-54 25 11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1.501"/>
    </inkml:context>
    <inkml:brush xml:id="br0">
      <inkml:brushProperty name="width" value="0.035" units="cm"/>
      <inkml:brushProperty name="height" value="0.035" units="cm"/>
      <inkml:brushProperty name="color" value="#FF0066"/>
    </inkml:brush>
  </inkml:definitions>
  <inkml:trace contextRef="#ctx0" brushRef="#br0">9958 1 3681 0 0,'3'1'-27'0'0,"0"-1"0"0"0,0 1 0 0 0,-1 0-1 0 0,1 0 1 0 0,-1 1 0 0 0,1-1 0 0 0,-1 1 0 0 0,1-1 0 0 0,-1 1 0 0 0,0 0 0 0 0,0-1 0 0 0,0 1 0 0 0,3 3 0 0 0,26 30-705 0 0,-28-32 723 0 0,1 2-55 0 0,0 0 1 0 0,-1 0 0 0 0,0 0 0 0 0,0 0 0 0 0,0 1 0 0 0,0-1 0 0 0,-1 1-1 0 0,0 0 1 0 0,0 0 0 0 0,0 0 0 0 0,-1 0 0 0 0,0 0 0 0 0,0 0 0 0 0,-1 0-1 0 0,1 0 1 0 0,-2 7 0 0 0,0-3 61 0 0,-1 0 0 0 0,0 0 0 0 0,-1 0 0 0 0,0 0-1 0 0,0 0 1 0 0,-1 0 0 0 0,0-1 0 0 0,-11 16 0 0 0,-5 5 352 0 0,-2-1 1 0 0,-1-2 0 0 0,-2 0-1 0 0,-37 32 1 0 0,-65 57 1143 0 0,-589 508 3417 0 0,651-571-4579 0 0,31-23-114 0 0,-2-2 1 0 0,0-2 0 0 0,-49 27 0 0 0,109-70 3458 0 0,45-40-2329 0 0,13-10-1431 0 0,633-453-3243 0 0,-478 367 1812 0 0,-129 88 817 0 0,-4-5-1 0 0,139-121 1 0 0,-240 189 770 0 0,0-1 0 0 0,0 0-1 0 0,-1 0 1 0 0,1 0 0 0 0,-1 0 0 0 0,0 0-1 0 0,0-1 1 0 0,0 1 0 0 0,2-6 0 0 0,-4 8-41 0 0,0 1 0 0 0,1 0 0 0 0,-1-1 0 0 0,0 1-1 0 0,0 0 1 0 0,0-1 0 0 0,0 1 0 0 0,0 0 0 0 0,0-1 0 0 0,0 1 0 0 0,0-1 0 0 0,0 1 0 0 0,0 0 0 0 0,-1-1 0 0 0,1 1 0 0 0,0 0 0 0 0,0-1 0 0 0,0 1 0 0 0,0 0 0 0 0,0-1 0 0 0,-1 1 0 0 0,1 0 0 0 0,0-1 0 0 0,0 1 0 0 0,-1 0 0 0 0,1 0 0 0 0,0-1 0 0 0,0 1 0 0 0,-1 0 0 0 0,1 0 0 0 0,0 0 0 0 0,-1-1 0 0 0,1 1 0 0 0,-1 0 0 0 0,-25 1 1027 0 0,0 8-598 0 0,1 1 0 0 0,0 2 0 0 0,0 0 0 0 0,1 1 0 0 0,1 1 0 0 0,-28 23 0 0 0,3-4-318 0 0,-500 352-76 0 0,409-285-178 0 0,-53 29 522 0 0,-5-9 0 0 0,-6-9-1 0 0,-350 140 1 0 0,551-251-402 0 0,-131 48 911 0 0,115-43-797 0 0,0 0 1 0 0,0-2-1 0 0,-1 0 0 0 0,1-1 0 0 0,-29 0 1 0 0,45-2-117 0 0,0 0 1 0 0,0 0 0 0 0,0 0-1 0 0,0 0 1 0 0,0-1 0 0 0,0 1-1 0 0,0 0 1 0 0,0-1 0 0 0,0 1 0 0 0,0-1-1 0 0,0 0 1 0 0,0 0 0 0 0,1 0-1 0 0,-1 0 1 0 0,0 0 0 0 0,0 0-1 0 0,1 0 1 0 0,-1-1 0 0 0,1 1-1 0 0,-1 0 1 0 0,1-1 0 0 0,0 1 0 0 0,-2-3-1 0 0,2 1-4 0 0,0 1-1 0 0,1-1 0 0 0,-1 1 1 0 0,1-1-1 0 0,0 1 0 0 0,0 0 1 0 0,0-1-1 0 0,0 1 0 0 0,0-1 1 0 0,1 1-1 0 0,-1-1 0 0 0,1 1 1 0 0,-1-1-1 0 0,1 1 0 0 0,0 0 1 0 0,1-3-1 0 0,6-11-29 0 0,1 1-1 0 0,0 1 1 0 0,0 0 0 0 0,14-15 0 0 0,46-47-845 0 0,141-120 1 0 0,-123 119 157 0 0,398-316-4231 0 0,-144 126 143 0 0,-339 265 4720 0 0,1 0 0 0 0,-1 0 1 0 0,1 0-1 0 0,-1-1 0 0 0,0 1 1 0 0,0-1-1 0 0,0 1 0 0 0,0-1 1 0 0,3-5-1 0 0,-5 7 76 0 0,0 1 0 0 0,0 0 0 0 0,0 0 0 0 0,0-1 0 0 0,0 1-1 0 0,0 0 1 0 0,0 0 0 0 0,0-1 0 0 0,0 1 0 0 0,0 0 0 0 0,0 0 0 0 0,0-1 0 0 0,0 1 0 0 0,0 0-1 0 0,0 0 1 0 0,-1-1 0 0 0,1 1 0 0 0,0 0 0 0 0,0 0 0 0 0,0-1 0 0 0,0 1 0 0 0,0 0 0 0 0,-1 0-1 0 0,1 0 1 0 0,0 0 0 0 0,0-1 0 0 0,0 1 0 0 0,-1 0 0 0 0,1 0 0 0 0,0 0 0 0 0,0 0 0 0 0,-1 0-1 0 0,1-1 1 0 0,0 1 0 0 0,0 0 0 0 0,-1 0 0 0 0,1 0 0 0 0,0 0 0 0 0,-24 1 279 0 0,-13 10 197 0 0,1 0 1 0 0,1 3-1 0 0,0 1 0 0 0,1 1 0 0 0,0 2 1 0 0,-33 25-1 0 0,16-13-217 0 0,-633 421 2585 0 0,231-142-486 0 0,-20-32 870 0 0,460-270-3052 0 0,9-4-91 0 0,0-1-1 0 0,0 1 1 0 0,0-1-1 0 0,0 0 1 0 0,-1 0 0 0 0,1 0-1 0 0,-1-1 1 0 0,1 1-1 0 0,-1-1 1 0 0,0 0-1 0 0,-7 0 1 0 0,55-38 107 0 0,723-586-2515 0 0,86-79-4549 0 0,-831 683 6534 0 0,-14 14 164 0 0,0-1 1 0 0,-1 0-1 0 0,0 0 1 0 0,0-1-1 0 0,0 1 0 0 0,-1-1 1 0 0,0 0-1 0 0,7-15 1 0 0,-11 22 173 0 0,-1-1-1 0 0,0 0 1 0 0,0 1 0 0 0,0-1 0 0 0,0 1 0 0 0,0-1 0 0 0,0 0 0 0 0,0 1 0 0 0,0-1 0 0 0,0 1 0 0 0,-1-1 0 0 0,1 1 0 0 0,0-1 0 0 0,0 1-1 0 0,0-1 1 0 0,-1 0 0 0 0,1 1 0 0 0,0-1 0 0 0,-1 1 0 0 0,1 0 0 0 0,0-1 0 0 0,-1 1 0 0 0,1-1 0 0 0,0 1 0 0 0,-1-1 0 0 0,1 1 0 0 0,-1 0-1 0 0,1-1 1 0 0,-1 1 0 0 0,1 0 0 0 0,-1 0 0 0 0,1-1 0 0 0,-1 1 0 0 0,0 0 0 0 0,1 0 0 0 0,-1 0 0 0 0,1-1 0 0 0,-1 1 0 0 0,1 0 0 0 0,-1 0-1 0 0,0 0 1 0 0,1 0 0 0 0,-2 0 0 0 0,-29 0 632 0 0,29 0-623 0 0,-24 3 514 0 0,0 1-1 0 0,0 1 0 0 0,0 1 1 0 0,1 1-1 0 0,0 2 1 0 0,-40 19-1 0 0,-136 84 1124 0 0,199-111-1639 0 0,-105 64 261 0 0,-776 448 1549 0 0,657-396-1070 0 0,-4-11 1 0 0,-252 78 0 0 0,389-154-407 0 0,-128 43 184 0 0,-267 50 1 0 0,469-120-512 0 0,-100 14 79 0 0,108-17-80 0 0,0 1-1 0 0,0-2 1 0 0,0 1-1 0 0,0-1 0 0 0,0-1 1 0 0,0 0-1 0 0,0-1 1 0 0,-15-5-1 0 0,25 8-6 0 0,-1-1 0 0 0,1 0 0 0 0,-1 1 0 0 0,1-1 0 0 0,0 0-1 0 0,-1 0 1 0 0,1 0 0 0 0,0 0 0 0 0,-1 0 0 0 0,1 0 0 0 0,0 0 0 0 0,0 0 0 0 0,0-1 0 0 0,0 1 0 0 0,0 0-1 0 0,0-1 1 0 0,1 1 0 0 0,-1-1 0 0 0,0 1 0 0 0,1-1 0 0 0,-1 1 0 0 0,1-1 0 0 0,-1 1 0 0 0,1-1 0 0 0,0 1-1 0 0,0-1 1 0 0,-1 0 0 0 0,1 1 0 0 0,0-1 0 0 0,1 0 0 0 0,-1 1 0 0 0,0-1 0 0 0,0 1 0 0 0,1-1 0 0 0,-1 1-1 0 0,1-1 1 0 0,-1 0 0 0 0,1 1 0 0 0,0 0 0 0 0,-1-1 0 0 0,1 1 0 0 0,0-1 0 0 0,0 1 0 0 0,2-2 0 0 0,5-9-16 0 0,1 1 1 0 0,0 0-1 0 0,0 0 1 0 0,12-8-1 0 0,-15 13-5 0 0,62-52-462 0 0,2 4 1 0 0,122-72-1 0 0,-110 74-129 0 0,200-123-2793 0 0,548-248 0 0 0,-691 362 2812 0 0,-357 136 2619 0 0,-155 59 801 0 0,-766 392 1336 0 0,820-371-3729 0 0,68-26-138 0 0,-48 22 119 0 0,287-145-403 0 0,5-3-3 0 0,0 1 0 0 0,0-1-1 0 0,-1-1 1 0 0,1 1 0 0 0,-1-1 0 0 0,-9 1-1 0 0,13-5-39 0 0,10-5-43 0 0,10-8-47 0 0,-16 15 120 0 0,178-152-933 0 0,130-104-631 0 0,259-180-946 0 0,-405 325 1923 0 0,-100 71 254 0 0,-1-3-1 0 0,58-54 0 0 0,-119 97 327 0 0,0 0 0 0 0,0 0 0 0 0,0 0 0 0 0,0 0 0 0 0,0 0 0 0 0,0-1 0 0 0,-1 1 0 0 0,1 0 0 0 0,0 0 0 0 0,0 0 0 0 0,0 0 0 0 0,0 0 0 0 0,0 0 0 0 0,0 0 0 0 0,0 0 0 0 0,0-1 0 0 0,-1 1 0 0 0,1 0 0 0 0,0 0 0 0 0,0 0 0 0 0,0 0 0 0 0,0 0 0 0 0,0-1 0 0 0,0 1 0 0 0,0 0 0 0 0,0 0 0 0 0,0 0 0 0 0,0 0 0 0 0,0 0 0 0 0,0-1 0 0 0,0 1 0 0 0,0 0 0 0 0,0 0 0 0 0,0 0 0 0 0,0 0 0 0 0,0 0 0 0 0,0-1 0 0 0,0 1 0 0 0,0 0 0 0 0,0 0 0 0 0,1 0 0 0 0,-1 0 0 0 0,0 0 0 0 0,0 0 0 0 0,0-1 0 0 0,0 1 0 0 0,0 0 0 0 0,0 0 0 0 0,0 0 0 0 0,0 0 0 0 0,1 0 0 0 0,-1 0 0 0 0,0 0 0 0 0,0 0 0 0 0,0-1 0 0 0,-22 8-72 0 0,-33 16 202 0 0,-383 239 2310 0 0,19 32-1461 0 0,0 1-159 0 0,-290 144 511 0 0,508-331-762 0 0,-354 135 0 0 0,540-238-561 0 0,-4 4 12 0 0,-1-2-1 0 0,-1 0 0 0 0,1-1 1 0 0,-1-2-1 0 0,0 0 0 0 0,-1-1 1 0 0,-26 1-1 0 0,46-4-12 0 0,0 0-1 0 0,0-1 1 0 0,0 1-1 0 0,1 0 1 0 0,-1 0-1 0 0,0-1 1 0 0,0 1-1 0 0,1-1 1 0 0,-1 1-1 0 0,0-1 1 0 0,1 0-1 0 0,-1 0 1 0 0,1 0-1 0 0,-1 0 1 0 0,1 0-1 0 0,-1 0 1 0 0,1 0-1 0 0,0 0 1 0 0,-1-1-1 0 0,1 1 1 0 0,0 0-1 0 0,0-1 1 0 0,0 1-1 0 0,0-1 1 0 0,0 1-1 0 0,0-1 1 0 0,1 0-1 0 0,-1 1 1 0 0,0-1-1 0 0,1 0 1 0 0,0 0-1 0 0,-1 1 1 0 0,1-1-1 0 0,0 0 1 0 0,0 0-1 0 0,0 1 1 0 0,0-1-1 0 0,0 0 1 0 0,0 0-1 0 0,0 0 1 0 0,0 1-1 0 0,1-1 1 0 0,-1 0-1 0 0,1 0 1 0 0,0-1 0 0 0,4-12-29 0 0,0 1 0 0 0,1 0 0 0 0,0 0 0 0 0,10-15 0 0 0,-12 24 24 0 0,34-58-339 0 0,2 2 0 0 0,75-85 0 0 0,112-99-958 0 0,-188 205 1002 0 0,94-93-2152 0 0,277-212-1 0 0,-16 39-1360 0 0,-389 299 3464 0 0,-8 5 358 0 0,-23 5 700 0 0,-35 14 752 0 0,-32 21 1463 0 0,-149 84 0 0 0,-74 74-1251 0 0,113-68-930 0 0,-163 103-45 0 0,-520 290 632 0 0,810-481-1155 0 0,-110 47 380 0 0,186-86-548 0 0,-1-1-1 0 0,0 1 0 0 0,0-1 1 0 0,0 0-1 0 0,1 1 0 0 0,-1-1 1 0 0,0 0-1 0 0,0 1 0 0 0,0-1 1 0 0,0 0-1 0 0,0 0 0 0 0,0 0 1 0 0,0 0-1 0 0,0 0 0 0 0,1 0 1 0 0,-1 0-1 0 0,0 0 0 0 0,0 0 1 0 0,0 0-1 0 0,0-1 1 0 0,0 1-1 0 0,-1-1 0 0 0,9-15-83 0 0,37-31-297 0 0,-35 38 296 0 0,298-278-1403 0 0,-93 91 542 0 0,3 1-1293 0 0,335-229 0 0 0,-490 380 755 0 0,129-68 1 0 0,-273 174 1485 0 0,-306 217 4134 0 0,77-54-1962 0 0,136-101-1508 0 0,-460 306 889 0 0,572-391-1435 0 0,-38 25 330 0 0,-186 86 1 0 0,261-143-337 0 0,26-7-117 0 0,-1 1 0 0 0,1-1 0 0 0,0 0 0 0 0,-1 0 1 0 0,1 0-1 0 0,0 0 0 0 0,0 0 0 0 0,-1 0 0 0 0,1-1 0 0 0,0 1 0 0 0,0 0 0 0 0,-1 0 0 0 0,1 0 0 0 0,0 0 0 0 0,-1 0 0 0 0,1 0 1 0 0,0 0-1 0 0,0-1 0 0 0,-1 1 0 0 0,1 0 0 0 0,0 0 0 0 0,0 0 0 0 0,0 0 0 0 0,-1-1 0 0 0,1 1 0 0 0,0 0 0 0 0,0 0 0 0 0,0-1 0 0 0,0 1 1 0 0,0 0-1 0 0,-1 0 0 0 0,1-1 0 0 0,0 1 0 0 0,0 0 0 0 0,0 0 0 0 0,0-1 0 0 0,0 1 0 0 0,0 0 0 0 0,0-1 0 0 0,1-3-4 0 0,0 0 0 0 0,1 0-1 0 0,0 0 1 0 0,-1 1 0 0 0,1-1 0 0 0,1 0-1 0 0,-1 1 1 0 0,0 0 0 0 0,4-4-1 0 0,250-301-1834 0 0,-78 99 153 0 0,225-233-2186 0 0,-331 368 3089 0 0,-56 58 617 0 0,5-5-195 0 0,-1-1-1 0 0,-1 0 0 0 0,30-46 0 0 0,-49 67 358 0 0,1 1 0 0 0,-1 0-1 0 0,0-1 1 0 0,0 1 0 0 0,1-1-1 0 0,-1 1 1 0 0,0 0 0 0 0,0-1 0 0 0,1 1-1 0 0,-1-1 1 0 0,0 1 0 0 0,0 0-1 0 0,0-1 1 0 0,0 1 0 0 0,0-1-1 0 0,0 1 1 0 0,1-1 0 0 0,-1 1 0 0 0,0-1-1 0 0,0 1 1 0 0,-1 0 0 0 0,1-1-1 0 0,0 1 1 0 0,0-1 0 0 0,0 1 0 0 0,0-1-1 0 0,0 1 1 0 0,0-1 0 0 0,-1 1-1 0 0,1 0 1 0 0,0-1 0 0 0,0 1-1 0 0,0-1 1 0 0,-1 1 0 0 0,-16 0 145 0 0,-22 16 727 0 0,-227 144 2910 0 0,179-103-3263 0 0,-578 401 1781 0 0,253-169-1457 0 0,396-278-807 0 0,-423 274 842 0 0,428-279-845 0 0,5-1-11 0 0,0-2-1 0 0,-1 1 1 0 0,1 0-1 0 0,-1-1 1 0 0,0-1-1 0 0,0 1 1 0 0,0-1 0 0 0,0 0-1 0 0,-12 1 1 0 0,19-3-20 0 0,-1 0 1 0 0,1 0 0 0 0,-1 0-1 0 0,1 0 1 0 0,0 0 0 0 0,-1 0-1 0 0,1 0 1 0 0,-1 0 0 0 0,1 0-1 0 0,-1 0 1 0 0,1-1-1 0 0,-1 1 1 0 0,1 0 0 0 0,0 0-1 0 0,-1-1 1 0 0,1 1 0 0 0,0 0-1 0 0,-1-1 1 0 0,1 1 0 0 0,0 0-1 0 0,-1-1 1 0 0,1 1 0 0 0,0 0-1 0 0,-1-1 1 0 0,1 1 0 0 0,0-1-1 0 0,0 1 1 0 0,0 0 0 0 0,-1-1-1 0 0,1 1 1 0 0,0-1 0 0 0,0 1-1 0 0,0-1 1 0 0,0 1 0 0 0,0-1-1 0 0,0 1 1 0 0,0 0 0 0 0,0-1-1 0 0,0 1 1 0 0,0-1 0 0 0,0 1-1 0 0,0-1 1 0 0,0 1 0 0 0,0-1-1 0 0,1 1 1 0 0,-1-1 0 0 0,0 1-1 0 0,0 0 1 0 0,0-1 0 0 0,1 1-1 0 0,-1-1 1 0 0,15-28-75 0 0,-12 24 42 0 0,60-100-732 0 0,83-107-1 0 0,91-86-1403 0 0,338-343-4969 0 0,-534 599 6243 0 0,3 2 0 0 0,86-63 0 0 0,-110 93 491 0 0,-24 19 305 0 0,-30 27 203 0 0,33-36-107 0 0,-185 185 1465 0 0,-211 198 1761 0 0,264-265-2197 0 0,-734 623 5457 0 0,846-724-6379 0 0,14-9-188 0 0,-1-2-1 0 0,-1 1 1 0 0,1-1 0 0 0,-1-1 0 0 0,-14 8 0 0 0,18-13-4187 0 0,5-5-1508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3.161"/>
    </inkml:context>
    <inkml:brush xml:id="br0">
      <inkml:brushProperty name="width" value="0.035" units="cm"/>
      <inkml:brushProperty name="height" value="0.035" units="cm"/>
      <inkml:brushProperty name="color" value="#FF0066"/>
    </inkml:brush>
  </inkml:definitions>
  <inkml:trace contextRef="#ctx0" brushRef="#br0">4 252 1352 0 0,'-3'-18'281'0'0,"7"0"5019"0"0,13 9-698 0 0,3 6-5561 0 0,18 1 358 0 0,0 1 1 0 0,48 6-1 0 0,-48-2 346 0 0,0-2 1 0 0,54-4-1 0 0,223-55 3265 0 0,-96 15-915 0 0,299-31-1916 0 0,-506 73-736 0 0,-1-1 1 0 0,0 0-1 0 0,0-1 1 0 0,0 0-1 0 0,0 0 1 0 0,14-7-1 0 0,-14 2-535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3.479"/>
    </inkml:context>
    <inkml:brush xml:id="br0">
      <inkml:brushProperty name="width" value="0.035" units="cm"/>
      <inkml:brushProperty name="height" value="0.035" units="cm"/>
      <inkml:brushProperty name="color" value="#FF0066"/>
    </inkml:brush>
  </inkml:definitions>
  <inkml:trace contextRef="#ctx0" brushRef="#br0">403 2 7458 0 0,'5'-1'123'0'0,"-1"1"0"0"0,0 0 0 0 0,1 0 0 0 0,-1 0 0 0 0,0 0 0 0 0,0 1 0 0 0,1-1 0 0 0,7 3 0 0 0,-11-2-78 0 0,81 12 685 0 0,147 6 1 0 0,86-20-891 0 0,-307 1 131 0 0,345-26-566 0 0,-353 26 638 0 0,0 0 0 0 0,0 0 0 0 0,0 0-1 0 0,0 0 1 0 0,0 0 0 0 0,0 0 0 0 0,0 0 0 0 0,0 0-1 0 0,0 0 1 0 0,0 0 0 0 0,0 0 0 0 0,0-1 0 0 0,0 1-1 0 0,0 0 1 0 0,0 0 0 0 0,0 0 0 0 0,0 0-1 0 0,0 0 1 0 0,0 0 0 0 0,0 0 0 0 0,0 0 0 0 0,0 0-1 0 0,0 0 1 0 0,0 0 0 0 0,0 0 0 0 0,0 0 0 0 0,0-1-1 0 0,0 1 1 0 0,0 0 0 0 0,0 0 0 0 0,0 0-1 0 0,0 0 1 0 0,0 0 0 0 0,0 0 0 0 0,-16-3 609 0 0,-26 1-78 0 0,-31 10-520 0 0,1 3 0 0 0,0 3 0 0 0,-121 40 1 0 0,-198 99-913 0 0,314-121 712 0 0,8-3-277 0 0,-177 76-160 0 0,87-25-2947 0 0,131-63 643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4.329"/>
    </inkml:context>
    <inkml:brush xml:id="br0">
      <inkml:brushProperty name="width" value="0.035" units="cm"/>
      <inkml:brushProperty name="height" value="0.035" units="cm"/>
      <inkml:brushProperty name="color" value="#FF0066"/>
    </inkml:brush>
  </inkml:definitions>
  <inkml:trace contextRef="#ctx0" brushRef="#br0">0 449 4321 0 0,'274'-78'4967'0'0,"-151"39"-2938"0"0,1 6-1 0 0,157-21 1 0 0,295-59-313 0 0,-383 66-2959 0 0,219-22-1 0 0,-225 55-2591 0 0,-147 12-196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4.656"/>
    </inkml:context>
    <inkml:brush xml:id="br0">
      <inkml:brushProperty name="width" value="0.035" units="cm"/>
      <inkml:brushProperty name="height" value="0.035" units="cm"/>
      <inkml:brushProperty name="color" value="#FF0066"/>
    </inkml:brush>
  </inkml:definitions>
  <inkml:trace contextRef="#ctx0" brushRef="#br0">1036 24 9362 0 0,'24'-5'3563'0'0,"120"-7"-6288"0"0,75 12 1530 0 0,22-1 3692 0 0,-211-1-2135 0 0,-7-1 68 0 0,1 2 0 0 0,0 1 0 0 0,27 4 0 0 0,-123 27-96 0 0,-193 81-376 0 0,-386 225 0 0 0,124 17-1282 0 0,312-193-2571 0 0,129-93 177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30.266"/>
    </inkml:context>
    <inkml:brush xml:id="br0">
      <inkml:brushProperty name="width" value="0.035" units="cm"/>
      <inkml:brushProperty name="height" value="0.035" units="cm"/>
      <inkml:brushProperty name="color" value="#FF0066"/>
    </inkml:brush>
  </inkml:definitions>
  <inkml:trace contextRef="#ctx0" brushRef="#br0">38 843 16355 0 0,'-12'1'903'0'0,"-11"-2"-143"0"0,20-3-898 0 0,12-7-362 0 0,57-45-2276 0 0,232-206-2521 0 0,-205 176 9194 0 0,108-103-1942 0 0,-8-6-8112 0 0,-157 155 2268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30.531"/>
    </inkml:context>
    <inkml:brush xml:id="br0">
      <inkml:brushProperty name="width" value="0.035" units="cm"/>
      <inkml:brushProperty name="height" value="0.035" units="cm"/>
      <inkml:brushProperty name="color" value="#FF0066"/>
    </inkml:brush>
  </inkml:definitions>
  <inkml:trace contextRef="#ctx0" brushRef="#br0">1 787 9906 0 0,'2'-3'111'0'0,"0"1"0"0"0,0 0 0 0 0,0-1 0 0 0,0 1 0 0 0,1 0 0 0 0,-1 1 0 0 0,1-1 0 0 0,0 0 1 0 0,4-2-1 0 0,-1 0 33 0 0,206-141-358 0 0,641-415-5335 0 0,-834 548 5375 0 0,-11 6 114 0 0,1 0 0 0 0,0 1-1 0 0,0 0 1 0 0,0 1-1 0 0,1 0 1 0 0,0 0 0 0 0,0 1-1 0 0,11-2 1 0 0,-21 5 102 0 0,0-1 0 0 0,1 1 0 0 0,-1 0 0 0 0,0 0 0 0 0,1 0 0 0 0,-1 0 0 0 0,0 0 0 0 0,0 1 0 0 0,1-1 1 0 0,-1 0-1 0 0,0 0 0 0 0,1 0 0 0 0,-1 0 0 0 0,0 0 0 0 0,0 0 0 0 0,1 0 0 0 0,-1 0 0 0 0,0 1 0 0 0,0-1 0 0 0,1 0 0 0 0,-1 0 0 0 0,0 0 0 0 0,0 1 0 0 0,0-1 0 0 0,1 0 0 0 0,-1 0 0 0 0,0 1 0 0 0,0-1 1 0 0,0 0-1 0 0,0 0 0 0 0,1 1 0 0 0,-1-1 0 0 0,0 0 0 0 0,0 0 0 0 0,0 1 0 0 0,0-1 0 0 0,0 0 0 0 0,0 1 0 0 0,0-1 0 0 0,0 1 0 0 0,-5 18 1216 0 0,-17 24 414 0 0,18-36-1285 0 0,-242 409 2928 0 0,106-187-7435 0 0,92-146 284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9.450"/>
    </inkml:context>
    <inkml:brush xml:id="br0">
      <inkml:brushProperty name="width" value="0.035" units="cm"/>
      <inkml:brushProperty name="height" value="0.035" units="cm"/>
      <inkml:brushProperty name="color" value="#FF0066"/>
    </inkml:brush>
  </inkml:definitions>
  <inkml:trace contextRef="#ctx0" brushRef="#br0">0 914 3369 0 0,'4'-20'4605'0'0,"11"-17"-1814"0"0,-4 11-1704 0 0,79-216 5555 0 0,56-115-6787 0 0,-130 316-33 0 0,3 1 0 0 0,1 1-1 0 0,48-69 1 0 0,-68 108 178 0 0,0 0-1 0 0,0-1 1 0 0,0 1 0 0 0,0 0 0 0 0,0 0-1 0 0,0 0 1 0 0,1-1 0 0 0,-1 1 0 0 0,0 0 0 0 0,0 0-1 0 0,0 0 1 0 0,0 0 0 0 0,0 0 0 0 0,1 0-1 0 0,-1-1 1 0 0,0 1 0 0 0,0 0 0 0 0,0 0 0 0 0,1 0-1 0 0,-1 0 1 0 0,0 0 0 0 0,0 0 0 0 0,0 0-1 0 0,1 0 1 0 0,-1 0 0 0 0,0 0 0 0 0,0 0 0 0 0,0 0-1 0 0,1 0 1 0 0,-1 0 0 0 0,0 0 0 0 0,0 0-1 0 0,1 0 1 0 0,-1 0 0 0 0,0 0 0 0 0,0 0 0 0 0,0 0-1 0 0,1 0 1 0 0,-1 0 0 0 0,0 1 0 0 0,0-1-1 0 0,0 0 1 0 0,0 0 0 0 0,1 0 0 0 0,-1 0 0 0 0,0 0-1 0 0,0 1 1 0 0,0-1 0 0 0,0 0 0 0 0,0 0-1 0 0,1 0 1 0 0,-1 0 0 0 0,0 1 0 0 0,0-1 0 0 0,0 0-1 0 0,0 0 1 0 0,0 0 0 0 0,0 1 0 0 0,6 22-49 0 0,-3 25-204 0 0,-7 22-579 0 0,-4-1 1 0 0,-3 0-1 0 0,-22 78 0 0 0,15-67 458 0 0,-6 11-30 0 0,-11 59 374 0 0,32-132 344 0 0,1 1-1 0 0,0 0 1 0 0,2 0-1 0 0,0 0 1 0 0,5 33-1 0 0,-2-42-1006 0 0,0-15-2491 0 0,-3-2 1796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36.758"/>
    </inkml:context>
    <inkml:brush xml:id="br0">
      <inkml:brushProperty name="width" value="0.035" units="cm"/>
      <inkml:brushProperty name="height" value="0.035" units="cm"/>
      <inkml:brushProperty name="color" value="#FF0066"/>
    </inkml:brush>
  </inkml:definitions>
  <inkml:trace contextRef="#ctx0" brushRef="#br0">1 137 6193 0 0,'35'23'-496'0'0,"-30"-16"470"0"0,1 0 0 0 0,-1 0 1 0 0,0 0-1 0 0,0 1 0 0 0,-1-1 0 0 0,0 1 0 0 0,-1 0 0 0 0,1 0 0 0 0,-2 1 0 0 0,1-1 0 0 0,2 18 0 0 0,-4-18 393 0 0,1 0-1 0 0,0 0 1 0 0,0 0-1 0 0,0-1 1 0 0,1 1-1 0 0,0 0 1 0 0,1-1-1 0 0,0 0 1 0 0,0 0-1 0 0,0 0 1 0 0,1 0-1 0 0,0-1 1 0 0,0 1-1 0 0,1-1 1 0 0,8 6-1 0 0,0-3 105 0 0,2 0 0 0 0,-1-1 0 0 0,1-1 0 0 0,0 0-1 0 0,1-1 1 0 0,0-1 0 0 0,0-1 0 0 0,0 0 0 0 0,0-2-1 0 0,22 2 1 0 0,27-1 457 0 0,90-8 0 0 0,-111 2-644 0 0,600-73 747 0 0,-7-55-776 0 0,792-100 606 0 0,-1282 218-739 0 0,289 14-1 0 0,-362 6-175 0 0,1 2 0 0 0,-2 4 1 0 0,0 3-1 0 0,-1 4 0 0 0,122 48 0 0 0,-108-25-789 0 0,-52-22-4995 0 0,-21-12-171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04.598"/>
    </inkml:context>
    <inkml:brush xml:id="br0">
      <inkml:brushProperty name="width" value="0.035" units="cm"/>
      <inkml:brushProperty name="height" value="0.035" units="cm"/>
      <inkml:brushProperty name="color" value="#FF0066"/>
    </inkml:brush>
  </inkml:definitions>
  <inkml:trace contextRef="#ctx0" brushRef="#br0">223 531 3081 0 0,'-2'3'3792'0'0,"6"6"-2439"0"0,4 2-1341 0 0,-5-6 529 0 0,0 1-1 0 0,-1-1 1 0 0,1 1 0 0 0,-1-1 0 0 0,0 1 0 0 0,0 0-1 0 0,-1 0 1 0 0,1 7 0 0 0,-1-8-302 0 0,0 0 1 0 0,0 1-1 0 0,1-1 0 0 0,-1 0 0 0 0,1 0 1 0 0,0 0-1 0 0,0 0 0 0 0,1 0 1 0 0,4 6-1 0 0,258 285 2419 0 0,-76-139-1866 0 0,-175-146-731 0 0,14 8 34 0 0,1 0-1 0 0,1-2 0 0 0,0-1 0 0 0,1-2 0 0 0,64 20 1 0 0,176 31 253 0 0,-140-37-243 0 0,26 2 23 0 0,1-7 0 0 0,1-8 0 0 0,1-6 0 0 0,231-16 0 0 0,-219 4 211 0 0,-88 3-236 0 0,104-13 0 0 0,-160 8-16 0 0,0-2 1 0 0,0-1 0 0 0,-1-1 0 0 0,0-1 0 0 0,-1-2 0 0 0,0 0 0 0 0,-1-2 0 0 0,0-1-1 0 0,-2 0 1 0 0,28-24 0 0 0,-21 14-24 0 0,-2-2 1 0 0,-1 0-1 0 0,-1-2 0 0 0,-1 0 0 0 0,-2-2 0 0 0,-1-1 1 0 0,20-38-1 0 0,-32 51-27 0 0,-1-1 0 0 0,-1 0 0 0 0,-1 0 0 0 0,-1-1 0 0 0,0 1 0 0 0,-2-1 0 0 0,0 0 0 0 0,-2-1 0 0 0,0 1 0 0 0,-1-1 0 0 0,-1 1 0 0 0,-2 0 0 0 0,0-1-1 0 0,-1 1 1 0 0,0 0 0 0 0,-2 0 0 0 0,-1 0 0 0 0,-1 1 0 0 0,0 0 0 0 0,-2 0 0 0 0,0 1 0 0 0,-1 0 0 0 0,-1 0 0 0 0,0 1 0 0 0,-2 1 0 0 0,0 0 0 0 0,-1 0 0 0 0,-28-25 0 0 0,1 11 1 0 0,-1 0 1 0 0,-1 3-1 0 0,-1 2 0 0 0,-2 2 0 0 0,0 1 0 0 0,-2 3 1 0 0,0 2-1 0 0,-95-23 0 0 0,11 7-46 0 0,-223-48 59 0 0,293 72-107 0 0,1 3 1 0 0,-1 2-1 0 0,-119 8 0 0 0,-365 69-156 0 0,173-19 112 0 0,289-43 65 0 0,-1 4 0 0 0,2 3 0 0 0,-157 54 0 0 0,211-60-25 0 0,1 2-1 0 0,0 0 1 0 0,1 2-1 0 0,1 1 1 0 0,0 1-1 0 0,1 1 1 0 0,1 1 0 0 0,1 2-1 0 0,1 0 1 0 0,0 1-1 0 0,2 1 1 0 0,1 1-1 0 0,0 1 1 0 0,-18 34-1 0 0,13-14-34 0 0,1 1-1 0 0,3 1 1 0 0,1 1-1 0 0,3 0 1 0 0,2 1-1 0 0,-14 96 1 0 0,27-134 49 0 0,0 0 1 0 0,1 0-1 0 0,1 1 1 0 0,0-1-1 0 0,0 0 0 0 0,2 0 1 0 0,-1 0-1 0 0,1-1 1 0 0,0 1-1 0 0,1-1 1 0 0,1 1-1 0 0,-1-1 0 0 0,2 0 1 0 0,-1-1-1 0 0,1 1 1 0 0,1-1-1 0 0,0-1 0 0 0,9 10 1 0 0,-4-7-127 0 0,0 0 0 0 0,0-2 0 0 0,1 1-1 0 0,1-2 1 0 0,-1 0 0 0 0,1 0 0 0 0,1-1 0 0 0,0-1 0 0 0,-1-1 0 0 0,2 0 0 0 0,-1-1 0 0 0,19 3 0 0 0,77 8-3947 0 0,-73-11-1359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06.285"/>
    </inkml:context>
    <inkml:brush xml:id="br0">
      <inkml:brushProperty name="width" value="0.035" units="cm"/>
      <inkml:brushProperty name="height" value="0.035" units="cm"/>
      <inkml:brushProperty name="color" value="#FF0066"/>
    </inkml:brush>
  </inkml:definitions>
  <inkml:trace contextRef="#ctx0" brushRef="#br0">75 1 1152 0 0,'-74'36'13619'0'0,"79"-24"-13272"0"0,1 0 0 0 0,-2 0 0 0 0,0 0 0 0 0,0 1 0 0 0,-1 0 1 0 0,-1-1-1 0 0,0 1 0 0 0,1 24 0 0 0,8 44 914 0 0,138 711-594 0 0,-142-753-659 0 0,8 41 61 0 0,4 0 0 0 0,42 114 0 0 0,80 142 337 0 0,-100-237-303 0 0,-5 2 0 0 0,29 134-1 0 0,23 216 339 0 0,-77-388-253 0 0,18 97 108 0 0,32 206-720 0 0,-58-319 486 0 0,-2-1 0 0 0,-10 91 0 0 0,-1 14 432 0 0,10-140-492 0 0,0 1 0 0 0,0-1 1 0 0,2 0-1 0 0,-1 0 0 0 0,1 0 0 0 0,6 17 1 0 0,-7-26 61 0 0,0-1-35 0 0,-1-1 272 0 0,-13-21-231 0 0,12 22-70 0 0,0 0-12 0 0,1-1-3 0 0,2 8-45 0 0,1-1 45 0 0,0 1 0 0 0,0 0 0 0 0,0-1 0 0 0,1 0 0 0 0,0 0 0 0 0,1 0 0 0 0,-1 0 1 0 0,1-1-1 0 0,11 11 0 0 0,1 4-40 0 0,3 7 46 0 0,2-1 0 0 0,2-1 0 0 0,0-1 0 0 0,1-2 0 0 0,2 0 0 0 0,0-1 0 0 0,1-2 0 0 0,1-1 0 0 0,1-1 1 0 0,1-2-1 0 0,0-1 0 0 0,1-1 0 0 0,40 11 0 0 0,-37-15 50 0 0,0-2-1 0 0,0-1 1 0 0,0-2 0 0 0,1-1 0 0 0,0-2 0 0 0,-1-1-1 0 0,1-3 1 0 0,0 0 0 0 0,62-13 0 0 0,-52-2 117 0 0,-1-1 0 0 0,0-2 0 0 0,-2-2 1 0 0,78-54-1 0 0,-74 46-321 0 0,162-88-49 0 0,-206 116 117 0 0,1-1-1 0 0,-1 0 1 0 0,0 0-1 0 0,0-1 1 0 0,0 1 0 0 0,-1 0-1 0 0,1-1 1 0 0,3-6 0 0 0,-5 7-334 0 0,1 0-1 0 0,-1 0 1 0 0,1 1 0 0 0,0-1 0 0 0,0 1 0 0 0,0-1 0 0 0,0 1 0 0 0,0-1 0 0 0,1 1 0 0 0,-1 0-1 0 0,1 0 1 0 0,0 0 0 0 0,-1 1 0 0 0,5-3 0 0 0,1 2-5295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06.973"/>
    </inkml:context>
    <inkml:brush xml:id="br0">
      <inkml:brushProperty name="width" value="0.035" units="cm"/>
      <inkml:brushProperty name="height" value="0.035" units="cm"/>
      <inkml:brushProperty name="color" value="#FF0066"/>
    </inkml:brush>
  </inkml:definitions>
  <inkml:trace contextRef="#ctx0" brushRef="#br0">1226 1 2040 0 0,'-2'0'112'0'0,"1"0"0"0"0,-1 0 0 0 0,1 0 0 0 0,-1 0 0 0 0,1 0 0 0 0,0 0 0 0 0,-1 0 0 0 0,1 1-1 0 0,-1-1 1 0 0,1 0 0 0 0,0 1 0 0 0,-1-1 0 0 0,1 1 0 0 0,-3 1 0 0 0,4-1-53 0 0,-1 1 0 0 0,0-1 1 0 0,1 1-1 0 0,-1-1 0 0 0,0 1 0 0 0,1-1 0 0 0,0 1 1 0 0,-1-1-1 0 0,1 1 0 0 0,0 0 0 0 0,0-1 1 0 0,0 1-1 0 0,0-1 0 0 0,0 1 0 0 0,0 0 1 0 0,1-1-1 0 0,0 3 0 0 0,2 33 568 0 0,-1 0-1 0 0,-2-1 1 0 0,-2 1-1 0 0,-1 0 1 0 0,-2-1-1 0 0,-10 43 1 0 0,-4-13 485 0 0,-2 0 0 0 0,-42 87 0 0 0,-522 1234 4584 0 0,257-304-4904 0 0,293-953-703 0 0,-61 303 138 0 0,81-335-1247 0 0,5 1 0 0 0,4 145 0 0 0,13-125-4117 0 0,-4-91 840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0.312"/>
    </inkml:context>
    <inkml:brush xml:id="br0">
      <inkml:brushProperty name="width" value="0.035" units="cm"/>
      <inkml:brushProperty name="height" value="0.035" units="cm"/>
      <inkml:brushProperty name="color" value="#FF0066"/>
    </inkml:brush>
  </inkml:definitions>
  <inkml:trace contextRef="#ctx0" brushRef="#br0">382 92 1152 0 0,'23'-36'1385'0'0,"-23"35"-1354"0"0,0 1 0 0 0,0-1 0 0 0,-1 1 0 0 0,1 0 1 0 0,0-1-1 0 0,0 1 0 0 0,0-1 0 0 0,0 1 0 0 0,0 0 1 0 0,0-1-1 0 0,-1 1 0 0 0,1 0 0 0 0,0-1 0 0 0,0 1 1 0 0,0 0-1 0 0,-1-1 0 0 0,1 1 0 0 0,0 0 0 0 0,-1-1 1 0 0,1 1-1 0 0,0 0 0 0 0,-1 0 0 0 0,1-1 0 0 0,0 1 1 0 0,-1 0-1 0 0,1 0 0 0 0,0 0 0 0 0,-1 0 0 0 0,1-1 1 0 0,-1 1-1 0 0,1 0 0 0 0,0 0 0 0 0,-1 0 0 0 0,1 0 1 0 0,-1 0-1 0 0,0 0 0 0 0,-22 4 1160 0 0,-17 12-32 0 0,24-8-839 0 0,0-1 0 0 0,-1-1 0 0 0,0 0 0 0 0,-17 2 0 0 0,16-3 580 0 0,1 0-1 0 0,-31 13 0 0 0,41-15-768 0 0,1 1 0 0 0,-1 0 1 0 0,1 0-1 0 0,0 1 0 0 0,0 0 0 0 0,0 0 1 0 0,1 0-1 0 0,0 1 0 0 0,0 0 0 0 0,-6 8 1 0 0,-2 10 388 0 0,1-1 0 0 0,2 2 0 0 0,0 0 0 0 0,1 0 0 0 0,1 0 0 0 0,-7 47 0 0 0,15-64-484 0 0,0-1 0 0 0,0 1 0 0 0,0 0 0 0 0,1 0 0 0 0,1-1 0 0 0,-1 1 0 0 0,1-1 0 0 0,0 1 0 0 0,1-1 0 0 0,0 0 0 0 0,0 0 0 0 0,0 0 0 0 0,1 0 0 0 0,0 0 0 0 0,0-1 0 0 0,1 0 0 0 0,0 0 1 0 0,0 0-1 0 0,0 0 0 0 0,1-1 0 0 0,0 0 0 0 0,10 7 0 0 0,-10-7 24 0 0,0-1 1 0 0,1 1 0 0 0,-1-2 0 0 0,1 1 0 0 0,0-1 0 0 0,0 0 0 0 0,0 0 0 0 0,0 0-1 0 0,0-1 1 0 0,1-1 0 0 0,-1 1 0 0 0,1-1 0 0 0,-1 0 0 0 0,1-1 0 0 0,0 0 0 0 0,-1 0-1 0 0,1 0 1 0 0,0-1 0 0 0,-1 0 0 0 0,1-1 0 0 0,-1 0 0 0 0,14-5 0 0 0,-9 0-9 0 0,-1 0 0 0 0,1-1 1 0 0,-1-1-1 0 0,-1 0 0 0 0,1 0 0 0 0,-2-1 1 0 0,1 0-1 0 0,-1-1 0 0 0,-1 0 0 0 0,0 0 0 0 0,0-1 1 0 0,5-12-1 0 0,9-23-40 0 0,31-92 0 0 0,-43 112-83 0 0,-6 14 43 0 0,-1 0 0 0 0,0 0 1 0 0,0 0-1 0 0,-1 0 0 0 0,-1 0 1 0 0,0 0-1 0 0,-1 0 0 0 0,-1-1 0 0 0,-3-20 1 0 0,4 30 18 0 0,-1-1 1 0 0,0 0-1 0 0,-1 1 1 0 0,1-1-1 0 0,-1 1 0 0 0,0-1 1 0 0,0 1-1 0 0,0 0 1 0 0,0 0-1 0 0,-1 0 1 0 0,0 0-1 0 0,0 0 1 0 0,0 0-1 0 0,0 1 1 0 0,-1-1-1 0 0,1 1 1 0 0,-1 0-1 0 0,0 0 0 0 0,0 1 1 0 0,0-1-1 0 0,0 1 1 0 0,0 0-1 0 0,-1 0 1 0 0,1 0-1 0 0,-1 0 1 0 0,1 1-1 0 0,-1 0 1 0 0,1 0-1 0 0,-11-1 0 0 0,7 2 22 0 0,0 1 0 0 0,0 0 0 0 0,0 0 0 0 0,0 0-1 0 0,0 1 1 0 0,0 1 0 0 0,0-1 0 0 0,0 1 0 0 0,1 1-1 0 0,-9 4 1 0 0,1 0 27 0 0,0 1 1 0 0,1 0-1 0 0,-25 22 0 0 0,25-16-4 0 0,0 1 1 0 0,1 0-1 0 0,1 0 1 0 0,1 1-1 0 0,0 1 1 0 0,1 0-1 0 0,1 0 1 0 0,1 1-1 0 0,0 0 1 0 0,2 1-1 0 0,0 0 1 0 0,1 0-1 0 0,1 0 1 0 0,1 0-1 0 0,0 1 0 0 0,2-1 1 0 0,0 1-1 0 0,2 0 1 0 0,3 24-1 0 0,-3-36-31 0 0,1-1-1 0 0,-1 0 0 0 0,2 0 0 0 0,-1-1 0 0 0,1 1 0 0 0,0 0 1 0 0,1-1-1 0 0,-1 0 0 0 0,1 1 0 0 0,1-2 0 0 0,8 11 1 0 0,-11-14 11 0 0,2 0 0 0 0,-1 0 0 0 0,0-1 0 0 0,1 0 0 0 0,-1 1 0 0 0,1-1 0 0 0,-1 0 0 0 0,1-1 0 0 0,0 1 0 0 0,0-1 0 0 0,0 0 0 0 0,0 0 1 0 0,0 0-1 0 0,0 0 0 0 0,0 0 0 0 0,0-1 0 0 0,0 0 0 0 0,1 0 0 0 0,-1 0 0 0 0,0-1 0 0 0,0 1 0 0 0,0-1 0 0 0,0 0 0 0 0,6-2 0 0 0,6-3 29 0 0,0 0-1 0 0,-1-1 1 0 0,1 0-1 0 0,-2-2 1 0 0,1 0-1 0 0,-1 0 1 0 0,0-1-1 0 0,-1-1 1 0 0,-1 0-1 0 0,1-1 1 0 0,20-27 0 0 0,-22 25-35 0 0,0-1 1 0 0,-1-1-1 0 0,-1 0 1 0 0,0 0 0 0 0,-1-1-1 0 0,-1 0 1 0 0,0 0-1 0 0,-2 0 1 0 0,0-1 0 0 0,5-35-1 0 0,-9 46-10 0 0,-1-1 0 0 0,-1 1 0 0 0,1-1 0 0 0,-1 1 0 0 0,-1-1 0 0 0,1 1 0 0 0,-1 0 0 0 0,0-1 0 0 0,-1 1 0 0 0,0 0 0 0 0,0 0 0 0 0,-1 1 0 0 0,1-1 0 0 0,-8-8 0 0 0,0 0 0 0 0,-1 1 0 0 0,-1 0 0 0 0,0 1 0 0 0,-26-20 0 0 0,34 30-22 0 0,1 0 0 0 0,-1 1 1 0 0,0 0-1 0 0,1-1 0 0 0,-1 2 0 0 0,0-1 0 0 0,0 0 0 0 0,-1 1 0 0 0,1 0 0 0 0,0 0 1 0 0,0 1-1 0 0,0 0 0 0 0,-1 0 0 0 0,1 0 0 0 0,0 0 0 0 0,-1 1 0 0 0,-7 1 0 0 0,9-1-29 0 0,1 0-1 0 0,0 0 0 0 0,-1 0 1 0 0,1 0-1 0 0,0 1 0 0 0,-1-1 1 0 0,1 1-1 0 0,0 0 0 0 0,0 0 1 0 0,1 0-1 0 0,-1 0 0 0 0,0 0 1 0 0,1 1-1 0 0,-1-1 0 0 0,1 1 1 0 0,0-1-1 0 0,-1 1 0 0 0,1 0 1 0 0,1 0-1 0 0,-1 0 0 0 0,0 0 1 0 0,1 1-1 0 0,0-1 1 0 0,-1 0-1 0 0,1 1 0 0 0,1-1 1 0 0,-2 6-1 0 0,5 7-2399 0 0,1-8-3268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1.276"/>
    </inkml:context>
    <inkml:brush xml:id="br0">
      <inkml:brushProperty name="width" value="0.035" units="cm"/>
      <inkml:brushProperty name="height" value="0.035" units="cm"/>
      <inkml:brushProperty name="color" value="#FF0066"/>
    </inkml:brush>
  </inkml:definitions>
  <inkml:trace contextRef="#ctx0" brushRef="#br0">31 22 288 0 0,'-7'2'73'0'0,"-9"0"1480"0"0,12-9 711 0 0,0-11-1074 0 0,5 20-907 0 0,1 0-1 0 0,-1-1 1 0 0,0 1 0 0 0,1 0 0 0 0,-1-1-1 0 0,1 1 1 0 0,0-1 0 0 0,-1 0 0 0 0,1 1-1 0 0,0-1 1 0 0,0 0 0 0 0,0 0 0 0 0,0 0-1 0 0,0 0 1 0 0,0-1 0 0 0,0 1 0 0 0,0 0-1 0 0,0-1 1 0 0,0 1 0 0 0,0-1-1 0 0,0 0 1 0 0,1 0 0 0 0,-1 0 0 0 0,0 0-1 0 0,0 0 1 0 0,3-1 0 0 0,80-8 1049 0 0,-40 2 201 0 0,-2 9-1174 0 0,0 1-1 0 0,-1 1 0 0 0,1 3 0 0 0,65 19 1 0 0,57 9 333 0 0,-141-31-629 0 0,0 0 0 0 0,-1 2 1 0 0,1 0-1 0 0,-1 2 0 0 0,0 0 0 0 0,29 17 1 0 0,-35-16-73 0 0,-1 2 0 0 0,-1 0 1 0 0,0 1-1 0 0,0 0 1 0 0,-1 1-1 0 0,-1 1 0 0 0,0 0 1 0 0,18 26-1 0 0,-7-2 37 0 0,-1 1 0 0 0,34 81-1 0 0,20 93-33 0 0,-22-56 9 0 0,-2-27 120 0 0,28 80 531 0 0,-68-168-667 0 0,-2 0 0 0 0,-1 0-1 0 0,4 53 1 0 0,-8-54-112 0 0,-5-34-6302 0 0,-2-14 845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2.169"/>
    </inkml:context>
    <inkml:brush xml:id="br0">
      <inkml:brushProperty name="width" value="0.035" units="cm"/>
      <inkml:brushProperty name="height" value="0.035" units="cm"/>
      <inkml:brushProperty name="color" value="#FF0066"/>
    </inkml:brush>
  </inkml:definitions>
  <inkml:trace contextRef="#ctx0" brushRef="#br0">108 0 4001 0 0,'-2'1'225'0'0,"0"0"-1"0"0,0 0 1 0 0,0 1 0 0 0,0-1-1 0 0,0 0 1 0 0,0 1-1 0 0,0-1 1 0 0,1 1 0 0 0,-1 0-1 0 0,1 0 1 0 0,-1-1 0 0 0,1 1-1 0 0,0 0 1 0 0,-1 0 0 0 0,1 0-1 0 0,0 0 1 0 0,1 1 0 0 0,-1-1-1 0 0,-1 4 1 0 0,-15 58-842 0 0,12-38 876 0 0,-11 30 279 0 0,3 1-1 0 0,3 0 0 0 0,-5 99 0 0 0,15-156-533 0 0,0 1 0 0 0,0-1 0 0 0,0 0-1 0 0,0 1 1 0 0,0-1 0 0 0,0 1 0 0 0,0-1 0 0 0,0 0 0 0 0,0 1 0 0 0,0-1 0 0 0,0 1 0 0 0,0-1 0 0 0,0 1-1 0 0,0-1 1 0 0,0 0 0 0 0,0 1 0 0 0,1-1 0 0 0,-1 0 0 0 0,0 1 0 0 0,0-1 0 0 0,1 1 0 0 0,-1-1 0 0 0,0 0-1 0 0,0 0 1 0 0,1 1 0 0 0,-1-1 0 0 0,0 0 0 0 0,1 1 0 0 0,-1-1 0 0 0,0 0 0 0 0,1 0 0 0 0,-1 0 0 0 0,1 0-1 0 0,0 1 1 0 0,15-8 133 0 0,25-30 84 0 0,-26 23-160 0 0,-9 9-93 0 0,0 1 0 0 0,1 0-1 0 0,-1 0 1 0 0,0 1 0 0 0,1-1 0 0 0,0 1 0 0 0,0 1 0 0 0,0-1 0 0 0,0 1 0 0 0,0 1 0 0 0,1-1 0 0 0,-1 1 0 0 0,0 1 0 0 0,1-1 0 0 0,-1 1 0 0 0,1 0-1 0 0,-1 1 1 0 0,1 0 0 0 0,-1 0 0 0 0,0 0 0 0 0,0 1 0 0 0,0 0 0 0 0,0 1 0 0 0,0 0 0 0 0,0 0 0 0 0,0 0 0 0 0,-1 1 0 0 0,1-1 0 0 0,-1 2 0 0 0,0-1 0 0 0,-1 1-1 0 0,1 0 1 0 0,-1 0 0 0 0,0 0 0 0 0,0 1 0 0 0,0 0 0 0 0,-1 0 0 0 0,0 0 0 0 0,0 0 0 0 0,0 1 0 0 0,-1 0 0 0 0,3 9 0 0 0,-3-9 84 0 0,-1 0 0 0 0,0 0-1 0 0,-1 0 1 0 0,0 0 0 0 0,0 0 0 0 0,0 0 0 0 0,-1 1 0 0 0,0-1 0 0 0,0 0 0 0 0,-1 0 0 0 0,0 0 0 0 0,0 0 0 0 0,-1 0 0 0 0,0 0 0 0 0,0 0-1 0 0,0 0 1 0 0,-1 0 0 0 0,-7 11 0 0 0,8-14-8 0 0,-1 0 0 0 0,0 0 0 0 0,0 0 0 0 0,-1 0 0 0 0,1 0 0 0 0,-1-1 0 0 0,1 1 0 0 0,-1-1 0 0 0,0 0-1 0 0,0-1 1 0 0,-1 1 0 0 0,1 0 0 0 0,-1-1 0 0 0,1 0 0 0 0,-1 0 0 0 0,0-1 0 0 0,1 1 0 0 0,-1-1 0 0 0,0 0 0 0 0,0 0 0 0 0,0-1 0 0 0,0 1 0 0 0,0-1-1 0 0,0 0 1 0 0,0-1 0 0 0,0 1 0 0 0,-9-3 0 0 0,8 1-293 0 0,0 0-1 0 0,1 0 1 0 0,-1-1-1 0 0,1 0 1 0 0,-1 0-1 0 0,1 0 1 0 0,0-1-1 0 0,0 1 1 0 0,1-1 0 0 0,-1-1-1 0 0,1 1 1 0 0,0-1-1 0 0,0 1 1 0 0,0-1-1 0 0,0 0 1 0 0,-4-10-1 0 0,-10-17-2969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2.357"/>
    </inkml:context>
    <inkml:brush xml:id="br0">
      <inkml:brushProperty name="width" value="0.035" units="cm"/>
      <inkml:brushProperty name="height" value="0.035" units="cm"/>
      <inkml:brushProperty name="color" value="#FF0066"/>
    </inkml:brush>
  </inkml:definitions>
  <inkml:trace contextRef="#ctx0" brushRef="#br0">10 65 13883 0 0,'-1'1'41'0'0,"0"-1"-1"0"0,1 1 1 0 0,-1-1-1 0 0,0 1 1 0 0,1-1 0 0 0,-1 1-1 0 0,1 0 1 0 0,-1-1-1 0 0,1 1 1 0 0,0 0-1 0 0,-1-1 1 0 0,1 1 0 0 0,-1 0-1 0 0,1 0 1 0 0,0-1-1 0 0,0 1 1 0 0,-1 0 0 0 0,1 0-1 0 0,0-1 1 0 0,0 1-1 0 0,0 0 1 0 0,0 0 0 0 0,0 0-1 0 0,0-1 1 0 0,0 1-1 0 0,0 0 1 0 0,0 0 0 0 0,1 0-1 0 0,-1-1 1 0 0,0 2-1 0 0,30 8-757 0 0,-15-7 872 0 0,1-1-1 0 0,-1 0 0 0 0,1-2 0 0 0,0 0 1 0 0,0 0-1 0 0,-1-2 0 0 0,28-5 0 0 0,4-5-316 0 0,54-21-1 0 0,-61 18-1852 0 0,1 2-1 0 0,43-7 1 0 0,-67 18-1575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3.199"/>
    </inkml:context>
    <inkml:brush xml:id="br0">
      <inkml:brushProperty name="width" value="0.035" units="cm"/>
      <inkml:brushProperty name="height" value="0.035" units="cm"/>
      <inkml:brushProperty name="color" value="#FF0066"/>
    </inkml:brush>
  </inkml:definitions>
  <inkml:trace contextRef="#ctx0" brushRef="#br0">5 75 9362 0 0,'-5'1'782'0'0,"6"-4"-1278"0"0,14-4-1662 0 0,-14 7 2199 0 0,3 3 38 0 0,0 2 6 0 0,-1 0 1 0 0,1 0 0 0 0,-1 1-1 0 0,0-1 1 0 0,-1 1-1 0 0,1 0 1 0 0,-1 0 0 0 0,0 0-1 0 0,0 0 1 0 0,-1 0 0 0 0,0 1-1 0 0,0-1 1 0 0,0 9 0 0 0,0 97 1382 0 0,-2-96-1205 0 0,-1 13 309 0 0,0 18 246 0 0,3-35 399 0 0,4-18 1037 0 0,25-61-2074 0 0,46-94 117 0 0,-65 141-611 0 0,1 1 0 0 0,1 1 0 0 0,1-1 1 0 0,0 2-1 0 0,30-28 0 0 0,-44 45 288 0 0,0 0-1 0 0,0 0 1 0 0,1-1 0 0 0,-1 1-1 0 0,0 0 1 0 0,0 0 0 0 0,0 0 0 0 0,0 0-1 0 0,0 0 1 0 0,1-1 0 0 0,-1 1-1 0 0,0 0 1 0 0,0 0 0 0 0,0 0-1 0 0,1 0 1 0 0,-1 0 0 0 0,0 0-1 0 0,0 0 1 0 0,0 0 0 0 0,1 0 0 0 0,-1 0-1 0 0,0 0 1 0 0,0 0 0 0 0,0 0-1 0 0,1 0 1 0 0,-1 0 0 0 0,0 0-1 0 0,0 0 1 0 0,0 0 0 0 0,1 0-1 0 0,-1 0 1 0 0,0 0 0 0 0,0 0-1 0 0,0 0 1 0 0,1 0 0 0 0,-1 0 0 0 0,0 0-1 0 0,0 0 1 0 0,0 1 0 0 0,1-1-1 0 0,-1 0 1 0 0,0 0 0 0 0,0 0-1 0 0,0 0 1 0 0,0 0 0 0 0,0 1-1 0 0,1-1 1 0 0,-1 0 0 0 0,0 0 0 0 0,0 0-1 0 0,0 1 1 0 0,0-1 0 0 0,0 0-1 0 0,0 0 1 0 0,0 1 0 0 0,2 19-341 0 0,-7 25 557 0 0,4-42-158 0 0,-6 51 200 0 0,-3-1 0 0 0,-2 0 0 0 0,-2-1 0 0 0,-23 53 1 0 0,22-80 785 0 0,13-27 219 0 0,9-15-554 0 0,27-60-124 0 0,-22 46-583 0 0,29-51 1 0 0,-38 77 12 0 0,8-13-324 0 0,0 0 1 0 0,1 0-1 0 0,0 1 0 0 0,2 0 0 0 0,0 2 1 0 0,25-24-1 0 0,-37 38 270 0 0,-1 0 1 0 0,0 0-1 0 0,1 0 1 0 0,-1 1-1 0 0,1-1 0 0 0,-1 0 1 0 0,1 1-1 0 0,-1-1 1 0 0,1 1-1 0 0,0-1 1 0 0,-1 1-1 0 0,1 0 0 0 0,0 0 1 0 0,-1 0-1 0 0,1 0 1 0 0,0 0-1 0 0,-1 0 1 0 0,1 0-1 0 0,-1 0 0 0 0,1 1 1 0 0,0-1-1 0 0,-1 1 1 0 0,1-1-1 0 0,-1 1 1 0 0,1 0-1 0 0,-1-1 0 0 0,1 1 1 0 0,-1 0-1 0 0,0 0 1 0 0,1 0-1 0 0,-1 0 1 0 0,0 0-1 0 0,0 0 0 0 0,0 1 1 0 0,0-1-1 0 0,1 0 1 0 0,-2 0-1 0 0,1 1 1 0 0,0-1-1 0 0,0 1 0 0 0,0-1 1 0 0,0 3-1 0 0,6 9 368 0 0,-1 0 1 0 0,-1 0-1 0 0,7 25 0 0 0,-10-30-17 0 0,16 88 1241 0 0,-15-74-1249 0 0,0-1 0 0 0,1 1 0 0 0,12 33 0 0 0,-16-54-277 0 0,0-1-1 0 0,1 1 0 0 0,-1-1 0 0 0,0 1 0 0 0,0-1 0 0 0,0 1 0 0 0,0-1 0 0 0,1 1 0 0 0,-1-1 0 0 0,0 1 1 0 0,0-1-1 0 0,1 1 0 0 0,-1-1 0 0 0,0 1 0 0 0,1-1 0 0 0,-1 1 0 0 0,1-1 0 0 0,-1 0 0 0 0,0 1 0 0 0,1-1 1 0 0,-1 0-1 0 0,1 1 0 0 0,-1-1 0 0 0,1 0 0 0 0,-1 0 0 0 0,1 1 0 0 0,-1-1 0 0 0,1 0 0 0 0,0 0 0 0 0,-1 0 1 0 0,1 0-1 0 0,-1 0 0 0 0,1 0 0 0 0,-1 0 0 0 0,1 0 0 0 0,-1 0 0 0 0,1 0 0 0 0,0 0 0 0 0,-1 0 1 0 0,1 0-1 0 0,-1 0 0 0 0,1-1 0 0 0,-1 1 0 0 0,1 0 0 0 0,-1 0 0 0 0,1 0 0 0 0,-1-1 0 0 0,1 1 0 0 0,-1 0 1 0 0,1-1-1 0 0,-1 1 0 0 0,0-1 0 0 0,1 1 0 0 0,-1 0 0 0 0,1-1 0 0 0,-1 1 0 0 0,0-1 0 0 0,1 1 0 0 0,-1-1 1 0 0,0 1-1 0 0,0-1 0 0 0,0 1 0 0 0,1-1 0 0 0,-1 1 0 0 0,0-1 0 0 0,0 1 0 0 0,0-2 0 0 0,17-36-597 0 0,-7-24-1644 0 0,-4 21-2609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3.669"/>
    </inkml:context>
    <inkml:brush xml:id="br0">
      <inkml:brushProperty name="width" value="0.035" units="cm"/>
      <inkml:brushProperty name="height" value="0.035" units="cm"/>
      <inkml:brushProperty name="color" value="#FF0066"/>
    </inkml:brush>
  </inkml:definitions>
  <inkml:trace contextRef="#ctx0" brushRef="#br0">83 9 5785 0 0,'0'0'121'0'0,"1"-1"0"0"0,-1 0 0 0 0,1 1 0 0 0,-1-1 0 0 0,1 1 0 0 0,-1-1 0 0 0,1 1 0 0 0,0-1 0 0 0,-1 1 0 0 0,1-1 0 0 0,0 1 0 0 0,-1-1 0 0 0,1 1 0 0 0,0 0 0 0 0,-1 0 0 0 0,1-1 0 0 0,0 1 0 0 0,-1 0 0 0 0,1 0 0 0 0,0 0 0 0 0,0 0 0 0 0,0 0 0 0 0,-1 0 0 0 0,1 0 0 0 0,0 0 0 0 0,0 0 0 0 0,-1 0 0 0 0,1 0 0 0 0,0 0 0 0 0,1 1 0 0 0,24 5 1668 0 0,-22-3-1750 0 0,0 0 1 0 0,-1 0-1 0 0,1 1 0 0 0,-1 0 1 0 0,0-1-1 0 0,0 1 0 0 0,0 0 1 0 0,-1 1-1 0 0,0-1 0 0 0,1 0 1 0 0,-1 1-1 0 0,-1-1 0 0 0,1 1 1 0 0,-1 0-1 0 0,0 0 0 0 0,0-1 1 0 0,0 1-1 0 0,0 8 0 0 0,1 13-63 0 0,-2 0 1 0 0,-3 31-1 0 0,2-44 58 0 0,-9 152 839 0 0,-55 288 1 0 0,65-449-866 0 0,-2 2 137 0 0,1 0-1 0 0,-1 0 1 0 0,0 0 0 0 0,0 0 0 0 0,-1 0-1 0 0,-3 6 1 0 0,10-20 230 0 0,-1 0 0 0 0,-1 0 0 0 0,1 0 0 0 0,-1-1 0 0 0,0 1 0 0 0,0-12 0 0 0,4-16-314 0 0,9-17-482 0 0,31-80 1 0 0,-37 112-68 0 0,0 1 1 0 0,2 0-1 0 0,1 1 0 0 0,0 0 1 0 0,1 1-1 0 0,26-28 1 0 0,-38 44 448 0 0,1 1 0 0 0,-1-1 0 0 0,0 1 0 0 0,1-1 0 0 0,-1 1 0 0 0,1 0 0 0 0,0-1 0 0 0,-1 1-1 0 0,1 0 1 0 0,0 0 0 0 0,0 0 0 0 0,0 0 0 0 0,0 1 0 0 0,0-1 0 0 0,0 1 0 0 0,0-1 0 0 0,0 1 0 0 0,0-1 0 0 0,0 1 0 0 0,3 0 0 0 0,-4 1-7 0 0,0-1 1 0 0,1 1-1 0 0,-1 0 1 0 0,0-1-1 0 0,1 1 1 0 0,-1 0-1 0 0,0 0 0 0 0,0 0 1 0 0,0 0-1 0 0,1 0 1 0 0,-1 0-1 0 0,0 1 1 0 0,-1-1-1 0 0,1 0 0 0 0,0 0 1 0 0,0 1-1 0 0,0-1 1 0 0,-1 1-1 0 0,1-1 1 0 0,0 3-1 0 0,2 6-81 0 0,-1 1 0 0 0,0-1-1 0 0,0 1 1 0 0,-1 0 0 0 0,0-1 0 0 0,-2 14 0 0 0,-1 5 326 0 0,-1-1 1 0 0,-1 0 0 0 0,-2 0 0 0 0,0 0-1 0 0,-18 43 1 0 0,21-61 25 0 0,-2 1 0 0 0,1-1 0 0 0,-2 0-1 0 0,1 0 1 0 0,-1 0 0 0 0,-1-1 0 0 0,0 0-1 0 0,0 0 1 0 0,-1-1 0 0 0,0 1 0 0 0,0-2-1 0 0,-1 1 1 0 0,0-1 0 0 0,0-1 0 0 0,-1 0 0 0 0,-19 10-1 0 0,25-15-159 0 0,0 0-1 0 0,0 0 0 0 0,-1 0 0 0 0,1-1 0 0 0,0 1 1 0 0,-1-1-1 0 0,1 0 0 0 0,0-1 0 0 0,-1 1 0 0 0,1-1 1 0 0,0 1-1 0 0,-1-1 0 0 0,1-1 0 0 0,0 1 0 0 0,0 0 1 0 0,0-1-1 0 0,0 0 0 0 0,0 0 0 0 0,1 0 1 0 0,-1-1-1 0 0,0 1 0 0 0,1-1 0 0 0,0 0 0 0 0,-1 0 1 0 0,1 0-1 0 0,0 0 0 0 0,1 0 0 0 0,-1-1 0 0 0,-2-4 1 0 0,-1 0-379 0 0,2 1 0 0 0,-1-1 0 0 0,1 0 1 0 0,0-1-1 0 0,-5-16 0 0 0,7 18-461 0 0,1 0-1 0 0,-1 0 1 0 0,1 0-1 0 0,0-1 1 0 0,1 1-1 0 0,0 0 1 0 0,1-9-1 0 0,2-1-3314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09.686"/>
    </inkml:context>
    <inkml:brush xml:id="br0">
      <inkml:brushProperty name="width" value="0.035" units="cm"/>
      <inkml:brushProperty name="height" value="0.035" units="cm"/>
      <inkml:brushProperty name="color" value="#FF0066"/>
    </inkml:brush>
  </inkml:definitions>
  <inkml:trace contextRef="#ctx0" brushRef="#br0">0 106 2272 0 0,'0'1'122'0'0,"1"0"0"0"0,-1 0-1 0 0,0-1 1 0 0,1 1-1 0 0,-1 0 1 0 0,0 0-1 0 0,1 0 1 0 0,-1 0-1 0 0,1-1 1 0 0,-1 1-1 0 0,1 0 1 0 0,-1 0-1 0 0,1-1 1 0 0,0 1-1 0 0,-1 0 1 0 0,1-1-1 0 0,0 1 1 0 0,0-1-1 0 0,-1 1 1 0 0,1-1-1 0 0,0 1 1 0 0,0-1 0 0 0,0 0-1 0 0,0 1 1 0 0,-1-1-1 0 0,1 0 1 0 0,0 0-1 0 0,0 1 1 0 0,0-1-1 0 0,0 0 1 0 0,1 0-1 0 0,36 7 3007 0 0,-35-7-3023 0 0,15 2-162 0 0,0-1-1 0 0,0-1 1 0 0,0 0 0 0 0,0-2-1 0 0,0 0 1 0 0,25-7 0 0 0,108-37-4034 0 0,-35 8 4377 0 0,-34 12-364 0 0,-59 15 25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4.096"/>
    </inkml:context>
    <inkml:brush xml:id="br0">
      <inkml:brushProperty name="width" value="0.035" units="cm"/>
      <inkml:brushProperty name="height" value="0.035" units="cm"/>
      <inkml:brushProperty name="color" value="#FF0066"/>
    </inkml:brush>
  </inkml:definitions>
  <inkml:trace contextRef="#ctx0" brushRef="#br0">555 4 9906 0 0,'-1'0'45'0'0,"0"-1"0"0"0,0 1 0 0 0,0-1 0 0 0,0 1 0 0 0,0 0 0 0 0,0-1 0 0 0,1 1 0 0 0,-1 0 0 0 0,0 0 0 0 0,0-1 0 0 0,0 1 0 0 0,0 0 0 0 0,0 0 0 0 0,0 0 0 0 0,0 0 0 0 0,0 0 0 0 0,0 1 0 0 0,0-1 0 0 0,0 0 0 0 0,0 0 0 0 0,0 1 0 0 0,0-1 0 0 0,0 0-1 0 0,0 1 1 0 0,1-1 0 0 0,-1 1 0 0 0,0-1 0 0 0,0 1 0 0 0,0 0 0 0 0,1-1 0 0 0,-1 1 0 0 0,0 0 0 0 0,1-1 0 0 0,-1 1 0 0 0,1 0 0 0 0,-1 0 0 0 0,1 0 0 0 0,-1-1 0 0 0,1 1 0 0 0,-1 0 0 0 0,1 0 0 0 0,0 0 0 0 0,-1 0 0 0 0,1 1 0 0 0,-7 10 116 0 0,-47 81-375 0 0,-56 132 0 0 0,-23 109-112 0 0,59-119 925 0 0,-19 48 284 0 0,91-257-847 0 0,-1 4 46 0 0,-1-1 1 0 0,0 1-1 0 0,-1 0 1 0 0,0-1-1 0 0,-1 0 1 0 0,1 0-1 0 0,-9 9 1 0 0,33-70-2044 0 0,-7 27 226 0 0,2-5-2019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39:14.520"/>
    </inkml:context>
    <inkml:brush xml:id="br0">
      <inkml:brushProperty name="width" value="0.035" units="cm"/>
      <inkml:brushProperty name="height" value="0.035" units="cm"/>
      <inkml:brushProperty name="color" value="#FF0066"/>
    </inkml:brush>
  </inkml:definitions>
  <inkml:trace contextRef="#ctx0" brushRef="#br0">294 89 1152 0 0,'76'-14'2173'0'0,"-51"10"-1350"0"0,1 0-1 0 0,-1-2 0 0 0,0 0 0 0 0,0-2 0 0 0,-1-1 0 0 0,38-18 1 0 0,-62 27-772 0 0,1 0 1 0 0,-1 0-1 0 0,0 0 1 0 0,0 0-1 0 0,1 0 0 0 0,-1-1 1 0 0,0 1-1 0 0,1 0 1 0 0,-1 0-1 0 0,0 0 1 0 0,0 0-1 0 0,1 0 1 0 0,-1 0-1 0 0,0-1 1 0 0,1 1-1 0 0,-1 0 1 0 0,0 0-1 0 0,0 0 1 0 0,0-1-1 0 0,1 1 1 0 0,-1 0-1 0 0,0 0 1 0 0,0-1-1 0 0,0 1 1 0 0,1 0-1 0 0,-1 0 0 0 0,0-1 1 0 0,0 1-1 0 0,0 0 1 0 0,0-1-1 0 0,0 1 1 0 0,0 0-1 0 0,0 0 1 0 0,0-1-1 0 0,0 1 1 0 0,0 0-1 0 0,0-1 1 0 0,0 1-1 0 0,0 0 1 0 0,0-1-1 0 0,0 1 1 0 0,0-1-1 0 0,-16 1 1515 0 0,-22 6-151 0 0,4 8-1272 0 0,0 1-1 0 0,1 2 1 0 0,1 1 0 0 0,1 2-1 0 0,0 1 1 0 0,-31 28 0 0 0,24-15 7 0 0,1 2 1 0 0,1 2-1 0 0,-54 76 0 0 0,88-110-298 0 0,-11 17 1042 0 0,16-17-234 0 0,11-8-700 0 0,57-36-986 0 0,-47 25 854 0 0,0 1-1 0 0,51-21 0 0 0,-69 33 85 0 0,0 0 0 0 0,1 0 0 0 0,-1 0-1 0 0,1 1 1 0 0,0 0 0 0 0,-1 0 0 0 0,1 1 0 0 0,0 0-1 0 0,-1 0 1 0 0,1 1 0 0 0,0-1 0 0 0,0 1 0 0 0,-1 1-1 0 0,1-1 1 0 0,-1 1 0 0 0,1 1 0 0 0,6 2 0 0 0,-11-4-7 0 0,0 1 1 0 0,0-1-1 0 0,1 0 1 0 0,-1 1-1 0 0,-1-1 0 0 0,1 1 1 0 0,0 0-1 0 0,0-1 1 0 0,0 1-1 0 0,-1 0 1 0 0,1 0-1 0 0,-1 0 1 0 0,0 0-1 0 0,1 1 0 0 0,-1-1 1 0 0,0 0-1 0 0,0 0 1 0 0,-1 1-1 0 0,2 3 1 0 0,-2-2 21 0 0,1 0 1 0 0,-1 1-1 0 0,0-1 1 0 0,0 1-1 0 0,-1-1 1 0 0,1 1-1 0 0,-1-1 0 0 0,0 1 1 0 0,0-1-1 0 0,-2 5 1 0 0,-4 7 39 0 0,-1 1 1 0 0,-1-2-1 0 0,0 1 1 0 0,-15 18-1 0 0,3-6 206 0 0,-1-1 0 0 0,-1 0-1 0 0,-53 44 1 0 0,63-60-254 0 0,0-1 0 0 0,0-1-1 0 0,-2 0 1 0 0,1-1 0 0 0,-1 0 0 0 0,0-2 0 0 0,0 1-1 0 0,-1-2 1 0 0,0 0 0 0 0,-26 4 0 0 0,5-6-3893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18.144"/>
    </inkml:context>
    <inkml:brush xml:id="br0">
      <inkml:brushProperty name="width" value="0.035" units="cm"/>
      <inkml:brushProperty name="height" value="0.035" units="cm"/>
      <inkml:brushProperty name="color" value="#FF0066"/>
    </inkml:brush>
  </inkml:definitions>
  <inkml:trace contextRef="#ctx0" brushRef="#br0">89 420 1352 0 0,'-8'2'-151'0'0,"-1"-1"448"0"0,-1 1-1 0 0,1 1 0 0 0,0 0 0 0 0,-16 7 1 0 0,24-10-266 0 0,0 1 1 0 0,-1 0-1 0 0,1-1 1 0 0,0 1 0 0 0,0 0-1 0 0,0-1 1 0 0,0 1 0 0 0,0 0-1 0 0,1 0 1 0 0,-1 0-1 0 0,0 0 1 0 0,0 0 0 0 0,0 0-1 0 0,1 0 1 0 0,-1 0-1 0 0,1 0 1 0 0,-1 0 0 0 0,1 0-1 0 0,-1 1 1 0 0,1-1 0 0 0,0 0-1 0 0,-1 0 1 0 0,1 0-1 0 0,0 1 1 0 0,0-1 0 0 0,0 0-1 0 0,0 0 1 0 0,0 1-1 0 0,0-1 1 0 0,0 0 0 0 0,0 0-1 0 0,1 1 1 0 0,-1-1 0 0 0,0 0-1 0 0,1 0 1 0 0,-1 0-1 0 0,1 0 1 0 0,-1 1 0 0 0,1-1-1 0 0,0 0 1 0 0,-1 0-1 0 0,1 0 1 0 0,0 0 0 0 0,0 0-1 0 0,1 1 1 0 0,8 13 113 0 0,0 1-1 0 0,-1 1 1 0 0,-1-1 0 0 0,-1 1 0 0 0,0 1 0 0 0,-1-1-1 0 0,-1 1 1 0 0,-1 0 0 0 0,0 0 0 0 0,-2 1-1 0 0,2 24 1 0 0,-3 14 627 0 0,-1 1-1 0 0,-12 76 0 0 0,10-120-667 0 0,2-6-37 0 0,0-1 0 0 0,-1 1 0 0 0,0-1 0 0 0,0 1 0 0 0,-1-1 0 0 0,0 1 0 0 0,-1-1 0 0 0,1 0 0 0 0,-7 11 0 0 0,-1-66 1715 0 0,9-33-1438 0 0,3 1 0 0 0,3-1 0 0 0,4 1 1 0 0,4 1-1 0 0,3 0 0 0 0,4 1 0 0 0,36-96 1 0 0,-37 129 0 0 0,38-67 1 0 0,-51 100-349 0 0,2 0 0 0 0,0 1-1 0 0,0 0 1 0 0,1 0 0 0 0,1 1 0 0 0,-1 0 0 0 0,2 1-1 0 0,-1 0 1 0 0,1 0 0 0 0,16-8 0 0 0,-24 15-58 0 0,1 0 0 0 0,0 0 0 0 0,0 1 0 0 0,0 0 0 0 0,0 0 0 0 0,1 0 0 0 0,-1 0 0 0 0,0 1 0 0 0,0-1 0 0 0,1 1 1 0 0,-1 0-1 0 0,0 1 0 0 0,0-1 0 0 0,0 1 0 0 0,1-1 0 0 0,3 3 0 0 0,0-1-161 0 0,0 2-1 0 0,-1-1 1 0 0,1 1 0 0 0,-1 0-1 0 0,0 0 1 0 0,0 1 0 0 0,11 10-1 0 0,-3-1-429 0 0,0 2 0 0 0,-1 0-1 0 0,-1 0 1 0 0,-1 2 0 0 0,17 28 0 0 0,-10-10-570 0 0,-1 1-1173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19.612"/>
    </inkml:context>
    <inkml:brush xml:id="br0">
      <inkml:brushProperty name="width" value="0.035" units="cm"/>
      <inkml:brushProperty name="height" value="0.035" units="cm"/>
      <inkml:brushProperty name="color" value="#FF0066"/>
    </inkml:brush>
  </inkml:definitions>
  <inkml:trace contextRef="#ctx0" brushRef="#br0">134 499 1584 0 0,'0'-1'37'0'0,"0"0"0"0"0,1 0 0 0 0,-1 0 0 0 0,0 0 0 0 0,1 0 0 0 0,-1 0 0 0 0,1 0 0 0 0,-1 0 0 0 0,1 0 0 0 0,0 0 0 0 0,-1 0 0 0 0,1 0 0 0 0,0 0 0 0 0,0 0 0 0 0,0 0 0 0 0,0 1 0 0 0,-1-1 0 0 0,1 0 0 0 0,0 1 0 0 0,0-1 0 0 0,0 1 0 0 0,0-1 0 0 0,0 1 0 0 0,1-1 0 0 0,-1 1 0 0 0,0 0 0 0 0,0-1 0 0 0,2 1 0 0 0,-3-1-38 0 0,1 1 1 0 0,0 0-1 0 0,-1-1 1 0 0,1 1-1 0 0,0 0 1 0 0,-1-1-1 0 0,1 1 1 0 0,0 0-1 0 0,0 0 1 0 0,-1 0-1 0 0,1-1 1 0 0,0 1 0 0 0,0 0-1 0 0,-1 0 1 0 0,1 0-1 0 0,0 0 1 0 0,0 1-1 0 0,0-1 1 0 0,-1 0-1 0 0,1 0 1 0 0,0 0-1 0 0,0 0 1 0 0,-1 1-1 0 0,1-1 1 0 0,0 0-1 0 0,-1 1 1 0 0,1-1 0 0 0,0 1-1 0 0,-1-1 1 0 0,1 1-1 0 0,-1-1 1 0 0,1 1-1 0 0,-1-1 1 0 0,1 1-1 0 0,-1-1 1 0 0,1 1-1 0 0,-1 0 1 0 0,1-1-1 0 0,-1 1 1 0 0,0 0-1 0 0,1-1 1 0 0,-1 1-1 0 0,0 0 1 0 0,0 0 0 0 0,1-1-1 0 0,-1 1 1 0 0,0 0-1 0 0,0 0 1 0 0,0-1-1 0 0,0 1 1 0 0,0 0-1 0 0,0 0 1 0 0,0 0-1 0 0,0-1 1 0 0,0 1-1 0 0,-1 1 1 0 0,-1 11 445 0 0,-1 1 0 0 0,-1-1 0 0 0,-6 15-1 0 0,-7 28 1318 0 0,6 22-1129 0 0,3 0 0 0 0,4 1 1 0 0,6 82-1 0 0,-1-7-111 0 0,-1-111-534 0 0,-4 79-92 0 0,3-107 91 0 0,-1-1 0 0 0,0 0 1 0 0,-2 0-1 0 0,1 0 0 0 0,-2-1 0 0 0,-7 17 1 0 0,12-29 22 0 0,0 0-1 0 0,0-1 1 0 0,0 1 0 0 0,-1 0 0 0 0,1 0 0 0 0,0-1 0 0 0,-1 1 0 0 0,1 0 0 0 0,-1 0 0 0 0,1-1 0 0 0,-1 1 0 0 0,1-1 0 0 0,-1 1-1 0 0,1 0 1 0 0,-1-1 0 0 0,0 1 0 0 0,1-1 0 0 0,-1 1 0 0 0,0-1 0 0 0,1 1 0 0 0,-1-1 0 0 0,0 0 0 0 0,0 1 0 0 0,0-1 0 0 0,1 0-1 0 0,-1 0 1 0 0,0 0 0 0 0,0 1 0 0 0,0-1 0 0 0,1 0 0 0 0,-1 0 0 0 0,-2 0 0 0 0,2-1 65 0 0,-1 0 1 0 0,1-1-1 0 0,-1 1 0 0 0,1 0 0 0 0,-1 0 1 0 0,1-1-1 0 0,0 1 0 0 0,-1 0 1 0 0,1-1-1 0 0,0 0 0 0 0,0 1 1 0 0,0-1-1 0 0,-1-2 0 0 0,-21-58 1966 0 0,12 12-1769 0 0,2 0 1 0 0,3 0-1 0 0,-1-71 1 0 0,15-156 692 0 0,-4 204-900 0 0,0 4-116 0 0,4 0 1 0 0,32-134-1 0 0,-29 162 26 0 0,3-1-1 0 0,1 2 1 0 0,2 0 0 0 0,2 1-1 0 0,46-71 1 0 0,-58 100 0 0 0,0 2 1 0 0,0-1-1 0 0,0 1 0 0 0,1 0 0 0 0,1 1 1 0 0,-1 0-1 0 0,1 0 0 0 0,0 0 0 0 0,1 2 1 0 0,-1-1-1 0 0,1 1 0 0 0,0 0 0 0 0,1 1 1 0 0,10-3-1 0 0,-14 5-46 0 0,-1 1-1 0 0,1 0 1 0 0,-1 1 0 0 0,1-1-1 0 0,-1 1 1 0 0,1 1 0 0 0,-1-1-1 0 0,1 1 1 0 0,-1 0 0 0 0,1 0-1 0 0,-1 1 1 0 0,0 0 0 0 0,0 0-1 0 0,1 0 1 0 0,-2 1 0 0 0,1 0-1 0 0,0 0 1 0 0,0 1 0 0 0,-1-1-1 0 0,0 1 1 0 0,0 1 0 0 0,0-1-1 0 0,0 1 1 0 0,-1-1 0 0 0,5 7-1 0 0,-2-2-15 0 0,-1 1-1 0 0,0 0 1 0 0,0 0-1 0 0,-1 0 1 0 0,-1 0-1 0 0,1 1 1 0 0,-2 0-1 0 0,0 0 1 0 0,0 0-1 0 0,-1 1 1 0 0,0-1-1 0 0,-1 0 1 0 0,0 1-1 0 0,-1-1 1 0 0,0 1-1 0 0,-1-1 1 0 0,0 1-1 0 0,0-1 1 0 0,-2 0-1 0 0,1 0 1 0 0,-8 17-1 0 0,4-10 31 0 0,-1 0 0 0 0,-1-1-1 0 0,-1 0 1 0 0,0-1 0 0 0,-1 1-1 0 0,-1-2 1 0 0,0 0 0 0 0,-1 0 0 0 0,-1-1-1 0 0,0 0 1 0 0,-1-1 0 0 0,-21 14-1 0 0,18-15 18 0 0,0-1-1 0 0,0-1 1 0 0,-1-1-1 0 0,0 0 1 0 0,-1-1-1 0 0,-21 5 0 0 0,35-11 33 0 0,0-1 0 0 0,0 0-1 0 0,0 0 1 0 0,-1 0-1 0 0,1 0 1 0 0,0-1-1 0 0,0 0 1 0 0,0 0 0 0 0,0-1-1 0 0,-1 0 1 0 0,1 0-1 0 0,0 0 1 0 0,0 0 0 0 0,0-1-1 0 0,0 1 1 0 0,1-1-1 0 0,-1 0 1 0 0,0-1-1 0 0,1 1 1 0 0,-1-1 0 0 0,1 0-1 0 0,0 0 1 0 0,0-1-1 0 0,0 1 1 0 0,1-1-1 0 0,-1 0 1 0 0,1 0 0 0 0,-5-7-1 0 0,0-3-204 0 0,1 0-1 0 0,1-1 1 0 0,0 0-1 0 0,1 0 0 0 0,1 0 1 0 0,0 0-1 0 0,-2-20 1 0 0,-1-10-2417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0.016"/>
    </inkml:context>
    <inkml:brush xml:id="br0">
      <inkml:brushProperty name="width" value="0.035" units="cm"/>
      <inkml:brushProperty name="height" value="0.035" units="cm"/>
      <inkml:brushProperty name="color" value="#FF0066"/>
    </inkml:brush>
  </inkml:definitions>
  <inkml:trace contextRef="#ctx0" brushRef="#br0">51 185 2272 0 0,'2'-7'17'0'0,"-1"1"0"0"0,1 0 0 0 0,0-1 0 0 0,1 1 0 0 0,-1 0-1 0 0,1 0 1 0 0,1 0 0 0 0,-1 1 0 0 0,1-1 0 0 0,0 1-1 0 0,5-6 1 0 0,59-56 59 0 0,-36 37-69 0 0,-22 19-200 0 0,-18 18 482 0 0,-17 21 603 0 0,8 2-275 0 0,2 1 0 0 0,0 0-1 0 0,-17 58 1 0 0,-19 107 830 0 0,41-156-1115 0 0,1-6-88 0 0,5-23-141 0 0,1 0-1 0 0,0 1 1 0 0,0-1 0 0 0,1 1 0 0 0,1 0 0 0 0,0 0 0 0 0,0 0 0 0 0,3 22 0 0 0,-2-33-120 0 0,0-1 0 0 0,0 0 0 0 0,0 1 0 0 0,0-1 0 0 0,0 1 0 0 0,0-1 0 0 0,0 1 0 0 0,0-1 1 0 0,1 0-1 0 0,-1 1 0 0 0,0-1 0 0 0,0 1 0 0 0,0-1 0 0 0,1 0 0 0 0,-1 1 0 0 0,0-1 0 0 0,1 0 1 0 0,-1 1-1 0 0,0-1 0 0 0,1 0 0 0 0,-1 1 0 0 0,0-1 0 0 0,1 0 0 0 0,-1 0 0 0 0,0 1 0 0 0,1-1 1 0 0,-1 0-1 0 0,1 0 0 0 0,-1 0 0 0 0,1 0 0 0 0,-1 0 0 0 0,0 0 0 0 0,1 1 0 0 0,-1-1 0 0 0,1 0 1 0 0,-1 0-1 0 0,1 0 0 0 0,-1 0 0 0 0,1-1 0 0 0,-1 1 0 0 0,1 0 0 0 0,-1 0 0 0 0,1 0 0 0 0,15-13-2661 0 0,-4-3 284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0.441"/>
    </inkml:context>
    <inkml:brush xml:id="br0">
      <inkml:brushProperty name="width" value="0.035" units="cm"/>
      <inkml:brushProperty name="height" value="0.035" units="cm"/>
      <inkml:brushProperty name="color" value="#FF0066"/>
    </inkml:brush>
  </inkml:definitions>
  <inkml:trace contextRef="#ctx0" brushRef="#br0">432 287 2040 0 0,'0'1'20'0'0,"0"-1"0"0"0,0 0 0 0 0,0 0 0 0 0,0 1 0 0 0,0-1 0 0 0,0 0 0 0 0,1 1 0 0 0,-1-1 0 0 0,0 0 0 0 0,0 0 0 0 0,0 1 0 0 0,0-1 0 0 0,1 0 0 0 0,-1 0 0 0 0,0 1 0 0 0,0-1 0 0 0,1 0 0 0 0,-1 0 0 0 0,0 0 0 0 0,0 1 0 0 0,1-1 0 0 0,-1 0 0 0 0,0 0 0 0 0,0 0 0 0 0,1 0 0 0 0,-1 0 0 0 0,0 0 0 0 0,1 0 0 0 0,-1 1 0 0 0,0-1-1 0 0,0 0 1 0 0,1 0 0 0 0,-1 0 0 0 0,0 0 0 0 0,1 0 0 0 0,-1 0 0 0 0,0 0 0 0 0,1-1 0 0 0,-1 1 0 0 0,0 0 0 0 0,1 0 0 0 0,-1 0 0 0 0,0 0 0 0 0,0 0 0 0 0,1 0 0 0 0,-1-1 0 0 0,17-15 1089 0 0,6-26 1066 0 0,-22 37-2136 0 0,0 0 1 0 0,-1 0 0 0 0,1 0-1 0 0,-1-1 1 0 0,0 1-1 0 0,-1 0 1 0 0,1 0 0 0 0,-1 0-1 0 0,0 0 1 0 0,-1 0 0 0 0,1 0-1 0 0,-1 0 1 0 0,0 0-1 0 0,0 0 1 0 0,0 0 0 0 0,-4-4-1 0 0,0 1-67 0 0,0 0-1 0 0,-1 0 1 0 0,0 1-1 0 0,0 0 1 0 0,0 1-1 0 0,-1-1 1 0 0,0 1-1 0 0,-9-5 1 0 0,-6-1 38 0 0,1 1-1 0 0,-2 0 1 0 0,1 2 0 0 0,-2 1 0 0 0,-47-10 0 0 0,62 15 223 0 0,0 2-1 0 0,0-1 1 0 0,1 2 0 0 0,-1-1 0 0 0,0 1 0 0 0,-18 3 0 0 0,24-3-153 0 0,1 1 1 0 0,-1 1 0 0 0,1-1-1 0 0,-1 0 1 0 0,1 1 0 0 0,-1 0-1 0 0,1 0 1 0 0,0 0 0 0 0,0 0-1 0 0,0 0 1 0 0,0 1 0 0 0,1-1-1 0 0,-1 1 1 0 0,1 0 0 0 0,-1 0-1 0 0,1 0 1 0 0,0 0 0 0 0,0 0-1 0 0,0 0 1 0 0,0 1 0 0 0,-1 3 0 0 0,-9 28-62 0 0,2 0 0 0 0,1 1 0 0 0,1 0 0 0 0,2 0 0 0 0,2 0 0 0 0,1 1 0 0 0,2 0 0 0 0,1 0 0 0 0,2-1 0 0 0,9 45 0 0 0,-10-71 35 0 0,1 0 0 0 0,1 0 1 0 0,0 0-1 0 0,0-1 0 0 0,1 1 1 0 0,0-1-1 0 0,1 0 0 0 0,7 12 1 0 0,-10-19-49 0 0,0 0 1 0 0,-1 1 0 0 0,1-1 0 0 0,0 0-1 0 0,0 0 1 0 0,0 0 0 0 0,0-1 0 0 0,0 1-1 0 0,1 0 1 0 0,-1-1 0 0 0,0 1 0 0 0,1-1 0 0 0,-1 0-1 0 0,1 0 1 0 0,0 0 0 0 0,-1 0 0 0 0,1 0-1 0 0,0-1 1 0 0,-1 1 0 0 0,1-1 0 0 0,0 0-1 0 0,0 1 1 0 0,-1-1 0 0 0,1-1 0 0 0,0 1-1 0 0,0 0 1 0 0,0-1 0 0 0,-1 1 0 0 0,1-1 0 0 0,0 0-1 0 0,-1 0 1 0 0,1 0 0 0 0,-1 0 0 0 0,5-3-1 0 0,7-4-48 0 0,-1-2 0 0 0,-1 1 0 0 0,0-1-1 0 0,0-1 1 0 0,-1 0 0 0 0,0-1 0 0 0,-1 0-1 0 0,10-15 1 0 0,64-114-263 0 0,-65 106 200 0 0,65-125-2504 0 0,-60 113-301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0.847"/>
    </inkml:context>
    <inkml:brush xml:id="br0">
      <inkml:brushProperty name="width" value="0.035" units="cm"/>
      <inkml:brushProperty name="height" value="0.035" units="cm"/>
      <inkml:brushProperty name="color" value="#FF0066"/>
    </inkml:brush>
  </inkml:definitions>
  <inkml:trace contextRef="#ctx0" brushRef="#br0">391 384 3081 0 0,'26'-15'2155'0'0,"-21"9"-1845"0"0,0-1 0 0 0,0 1 0 0 0,0-1 0 0 0,-1 1 0 0 0,0-1 0 0 0,-1-1 0 0 0,1 1 0 0 0,-1 0 0 0 0,-1-1 0 0 0,3-10 0 0 0,-3 10-350 0 0,-1 0 1 0 0,-1 0-1 0 0,1 0 1 0 0,-1 0-1 0 0,-1 0 1 0 0,1 0-1 0 0,-1 0 1 0 0,-1 0-1 0 0,-2-11 1 0 0,0 9-147 0 0,0 0 0 0 0,0 0 0 0 0,-1 1 0 0 0,0-1 0 0 0,-1 1 0 0 0,0 0 0 0 0,0 1 0 0 0,-1-1 0 0 0,0 1 0 0 0,-1 1 0 0 0,1-1 0 0 0,-1 1 1 0 0,-1 1-1 0 0,0-1 0 0 0,-16-8 0 0 0,10 7 397 0 0,1 1 0 0 0,-1 0 0 0 0,-1 1 0 0 0,1 1 0 0 0,-1 0 0 0 0,-27-4 0 0 0,38 9-90 0 0,0-1-1 0 0,0 1 1 0 0,0 0-1 0 0,0 0 1 0 0,-1 0-1 0 0,1 1 1 0 0,0 0-1 0 0,0 0 1 0 0,0 0-1 0 0,1 1 1 0 0,-1 0-1 0 0,0 0 1 0 0,0 0-1 0 0,1 0 1 0 0,-1 1-1 0 0,1-1 1 0 0,0 1-1 0 0,0 0 1 0 0,0 1-1 0 0,0-1 1 0 0,0 1-1 0 0,1-1 1 0 0,0 1-1 0 0,-1 0 1 0 0,-2 5-1 0 0,-6 13-55 0 0,0 1 1 0 0,2-1-1 0 0,0 2 1 0 0,2 0-1 0 0,0 0 0 0 0,2 0 1 0 0,-6 45-1 0 0,8-36 33 0 0,2 0-1 0 0,1 0 1 0 0,2-1-1 0 0,1 1 1 0 0,10 49-1 0 0,-11-77-87 0 0,0 0 0 0 0,0 1 0 0 0,1-1 1 0 0,0 0-1 0 0,0 0 0 0 0,0 0 0 0 0,1 0 0 0 0,0-1 0 0 0,-1 1 0 0 0,2-1 0 0 0,-1 1 0 0 0,0-1 0 0 0,1 0 0 0 0,0 0 0 0 0,0-1 0 0 0,0 1 0 0 0,8 4 0 0 0,-9-6 2 0 0,1-1 0 0 0,-1 0-1 0 0,1 0 1 0 0,-1 0 0 0 0,1 0 0 0 0,-1 0 0 0 0,1-1-1 0 0,0 1 1 0 0,0-1 0 0 0,-1 0 0 0 0,1 0-1 0 0,0-1 1 0 0,-1 1 0 0 0,1-1 0 0 0,0 0 0 0 0,-1 0-1 0 0,1 0 1 0 0,-1 0 0 0 0,1-1 0 0 0,-1 1-1 0 0,0-1 1 0 0,1 0 0 0 0,-1 0 0 0 0,0 0 0 0 0,0 0-1 0 0,3-4 1 0 0,20-17 6 0 0,-1-1-1 0 0,-2 0 0 0 0,29-40 1 0 0,56-92 90 0 0,-81 114-151 0 0,66-95-3490 0 0,-67 97 2175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1.476"/>
    </inkml:context>
    <inkml:brush xml:id="br0">
      <inkml:brushProperty name="width" value="0.035" units="cm"/>
      <inkml:brushProperty name="height" value="0.035" units="cm"/>
      <inkml:brushProperty name="color" value="#FF0066"/>
    </inkml:brush>
  </inkml:definitions>
  <inkml:trace contextRef="#ctx0" brushRef="#br0">348 265 2449 0 0,'8'-7'188'0'0,"-1"1"1"0"0,-1-1 0 0 0,1-1 0 0 0,-1 1 0 0 0,-1-1-1 0 0,1 0 1 0 0,-1-1 0 0 0,-1 1 0 0 0,1-1 0 0 0,-2 0-1 0 0,1 0 1 0 0,3-17 0 0 0,-6 22-75 0 0,0 1 1 0 0,-1-1-1 0 0,0 1 0 0 0,0-1 1 0 0,0 1-1 0 0,0-1 1 0 0,-1 1-1 0 0,1 0 0 0 0,-1-1 1 0 0,0 1-1 0 0,0-1 0 0 0,0 1 1 0 0,0 0-1 0 0,-1 0 0 0 0,-2-6 1 0 0,1 6-63 0 0,0 0 0 0 0,0 0 0 0 0,0 0 0 0 0,0 0 0 0 0,-1 0 0 0 0,1 1 0 0 0,-1 0 0 0 0,1 0 0 0 0,-1 0 0 0 0,0 0 0 0 0,0 0 0 0 0,0 1 0 0 0,0-1 0 0 0,0 1 1 0 0,0 0-1 0 0,-5 0 0 0 0,-3-1 13 0 0,0 1 1 0 0,-1 0-1 0 0,1 1 1 0 0,-1 1-1 0 0,1 0 1 0 0,0 0-1 0 0,-1 1 1 0 0,1 1-1 0 0,0 0 1 0 0,0 1-1 0 0,0 0 1 0 0,1 0-1 0 0,0 2 1 0 0,0-1-1 0 0,0 1 1 0 0,0 1-1 0 0,-18 15 1 0 0,19-14 85 0 0,1 1 0 0 0,-1 0 0 0 0,2 0 0 0 0,-1 1 0 0 0,1 0 0 0 0,1 1 0 0 0,0-1 0 0 0,0 1 0 0 0,1 1 0 0 0,0 0 0 0 0,1-1 0 0 0,1 2 0 0 0,0-1 0 0 0,0 0 0 0 0,2 1-1 0 0,-1 0 1 0 0,0 15 0 0 0,2-24-141 0 0,1-1 0 0 0,0 0 0 0 0,0 1 0 0 0,0-1 0 0 0,0 1 0 0 0,0-1 0 0 0,1 0 0 0 0,-1 1 0 0 0,1-1 0 0 0,0 0 0 0 0,0 1 0 0 0,0-1 0 0 0,1 0 0 0 0,-1 0 0 0 0,1 0 0 0 0,0 0 0 0 0,0 0 0 0 0,0 0 0 0 0,0-1 0 0 0,0 1 0 0 0,0-1 0 0 0,1 1 0 0 0,-1-1 0 0 0,1 0 0 0 0,0 0 0 0 0,0 0 0 0 0,0 0 0 0 0,0 0 0 0 0,0-1 0 0 0,0 1 0 0 0,0-1 0 0 0,0 0 0 0 0,0 0 0 0 0,1 0 0 0 0,-1-1 0 0 0,0 1 0 0 0,1-1 0 0 0,5 1 0 0 0,1-1 0 0 0,0-1 0 0 0,1 0 0 0 0,-1 0 1 0 0,0-1-1 0 0,0 0 0 0 0,1-1 0 0 0,-2 0 1 0 0,1-1-1 0 0,0 0 0 0 0,-1 0 0 0 0,14-9 1 0 0,247-193 1819 0 0,-73 50-1972 0 0,-195 154 142 0 0,1 0 0 0 0,-1 0 0 0 0,1 0 0 0 0,0 1 0 0 0,0-1 0 0 0,0 1 0 0 0,0-1 0 0 0,0 1 0 0 0,0 0 0 0 0,1 0 0 0 0,4 0 0 0 0,-14 15 0 0 0,-105 165 971 0 0,-158 290-1486 0 0,265-462 225 0 0,-12 29-396 0 0,12-13-3949 0 0,11-28-737 0 0,10-1 3992 0 0,-7 4 932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1.846"/>
    </inkml:context>
    <inkml:brush xml:id="br0">
      <inkml:brushProperty name="width" value="0.035" units="cm"/>
      <inkml:brushProperty name="height" value="0.035" units="cm"/>
      <inkml:brushProperty name="color" value="#FF0066"/>
    </inkml:brush>
  </inkml:definitions>
  <inkml:trace contextRef="#ctx0" brushRef="#br0">396 214 776 0 0,'1'0'84'0'0,"1"1"0"0"0,-1-1 0 0 0,1 1 0 0 0,0-1 0 0 0,-1 0 0 0 0,1 1 0 0 0,-1-1 0 0 0,1 0 0 0 0,0 0 0 0 0,-1 0 0 0 0,1-1 0 0 0,0 1 0 0 0,-1 0 0 0 0,1 0 0 0 0,0-1 0 0 0,-1 1 0 0 0,1-1 0 0 0,-1 0 1 0 0,1 1-1 0 0,-1-1 0 0 0,1 0 0 0 0,-1 0 0 0 0,0 0 0 0 0,1 0 0 0 0,-1 0 0 0 0,0 0 0 0 0,0 0 0 0 0,0-1 0 0 0,0 1 0 0 0,0 0 0 0 0,0-1 0 0 0,0 1 0 0 0,0-1 0 0 0,0 1 0 0 0,-1-1 0 0 0,2-2 0 0 0,0-1 198 0 0,1 1 1 0 0,-1-1 0 0 0,-1 0-1 0 0,1-1 1 0 0,-1 1-1 0 0,0 0 1 0 0,0 0 0 0 0,0-1-1 0 0,-1 1 1 0 0,1-7-1 0 0,-3 7-226 0 0,1-1-1 0 0,-1 1 0 0 0,0 0 0 0 0,0-1 1 0 0,-1 1-1 0 0,0 0 0 0 0,0 0 0 0 0,0 0 0 0 0,0 1 1 0 0,-1-1-1 0 0,0 1 0 0 0,1 0 0 0 0,-2 0 1 0 0,1 0-1 0 0,0 0 0 0 0,-1 1 0 0 0,0 0 0 0 0,0 0 1 0 0,0 0-1 0 0,0 0 0 0 0,0 1 0 0 0,0 0 0 0 0,-1 0 1 0 0,1 0-1 0 0,-8-1 0 0 0,-3-1 170 0 0,-1 1 0 0 0,1 0 0 0 0,-1 1 0 0 0,1 1 0 0 0,-1 1 0 0 0,0 0 0 0 0,-24 3 0 0 0,31 0-46 0 0,1 0 1 0 0,-1 0-1 0 0,1 1 1 0 0,0 0-1 0 0,0 1 1 0 0,0 0 0 0 0,1 0-1 0 0,0 1 1 0 0,0 0-1 0 0,0 1 1 0 0,1-1-1 0 0,-1 1 1 0 0,2 1-1 0 0,-1-1 1 0 0,1 1-1 0 0,0 1 1 0 0,1-1-1 0 0,0 1 1 0 0,-7 16-1 0 0,5-11-203 0 0,1 1-1 0 0,0 0 0 0 0,1 0 1 0 0,1 0-1 0 0,1 0 0 0 0,0 1 0 0 0,1-1 1 0 0,0 1-1 0 0,1 0 0 0 0,1 0 1 0 0,4 31-1 0 0,-4-43 13 0 0,1 0 0 0 0,0 0 0 0 0,0-1 0 0 0,0 1 0 0 0,1 0 0 0 0,-1 0 1 0 0,1-1-1 0 0,0 1 0 0 0,0 0 0 0 0,0-1 0 0 0,0 0 0 0 0,0 0 0 0 0,1 1 0 0 0,0-1 0 0 0,0-1 0 0 0,0 1 0 0 0,0 0 0 0 0,0-1 1 0 0,0 0-1 0 0,1 1 0 0 0,-1-1 0 0 0,1 0 0 0 0,-1-1 0 0 0,1 1 0 0 0,0-1 0 0 0,0 0 0 0 0,-1 1 0 0 0,1-2 0 0 0,0 1 1 0 0,0 0-1 0 0,0-1 0 0 0,0 0 0 0 0,0 0 0 0 0,0 0 0 0 0,0 0 0 0 0,8-2 0 0 0,3-1-7 0 0,-1 0-1 0 0,1-1 1 0 0,-1-1-1 0 0,0 0 1 0 0,0-1-1 0 0,-1 0 1 0 0,0-1-1 0 0,23-16 1 0 0,38-38 203 0 0,-2-3 1 0 0,70-81 0 0 0,-76 76-930 0 0,-25 24-409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2.354"/>
    </inkml:context>
    <inkml:brush xml:id="br0">
      <inkml:brushProperty name="width" value="0.035" units="cm"/>
      <inkml:brushProperty name="height" value="0.035" units="cm"/>
      <inkml:brushProperty name="color" value="#FF0066"/>
    </inkml:brush>
  </inkml:definitions>
  <inkml:trace contextRef="#ctx0" brushRef="#br0">135 10 9362 0 0,'0'0'-19'0'0,"0"-1"-1"0"0,0 1 1 0 0,0 0-1 0 0,0-1 1 0 0,0 1 0 0 0,0 0-1 0 0,0-1 1 0 0,0 1 0 0 0,0 0-1 0 0,0-1 1 0 0,0 1-1 0 0,1 0 1 0 0,-1-1 0 0 0,0 1-1 0 0,0 0 1 0 0,0 0 0 0 0,0-1-1 0 0,1 1 1 0 0,-1 0-1 0 0,0-1 1 0 0,0 1 0 0 0,1 0-1 0 0,-1 0 1 0 0,0 0 0 0 0,0-1-1 0 0,1 1 1 0 0,-1 0-1 0 0,0 0 1 0 0,1 0 0 0 0,-1 0-1 0 0,0-1 1 0 0,1 1-1 0 0,-1 0 1 0 0,0 0 0 0 0,1 0-1 0 0,-1 0 1 0 0,0 0 0 0 0,1 0-1 0 0,-1 0 1 0 0,0 0-1 0 0,1 0 1 0 0,-1 0 0 0 0,0 0-1 0 0,1 0 1 0 0,-1 0 0 0 0,0 0-1 0 0,1 0 1 0 0,-1 1-1 0 0,0-1 1 0 0,1 0 0 0 0,-1 0-1 0 0,0 0 1 0 0,1 0 0 0 0,-1 1-1 0 0,1-1 1 0 0,23 10-1806 0 0,-21-6 1685 0 0,0 1 1 0 0,-1-1-1 0 0,1 1 0 0 0,-1-1 0 0 0,0 1 1 0 0,0 0-1 0 0,0 0 0 0 0,-1 0 1 0 0,1 0-1 0 0,-1 0 0 0 0,-1 0 0 0 0,1 0 1 0 0,-1 8-1 0 0,-4 73-1337 0 0,3-76 1353 0 0,-14 87-63 0 0,-4 0 0 0 0,-4-1-1 0 0,-44 115 1 0 0,64-203 291 0 0,-1 0 0 0 0,1 0 0 0 0,-1 0 0 0 0,-10 13 0 0 0,14-20-79 0 0,-1-1 0 0 0,1 1 0 0 0,-1-1 1 0 0,1 1-1 0 0,-1 0 0 0 0,1-1 1 0 0,-1 1-1 0 0,1-1 0 0 0,-1 1 1 0 0,1-1-1 0 0,-1 0 0 0 0,0 1 1 0 0,1-1-1 0 0,-1 0 0 0 0,0 1 0 0 0,1-1 1 0 0,-1 0-1 0 0,0 0 0 0 0,0 1 1 0 0,1-1-1 0 0,-1 0 0 0 0,0 0 1 0 0,0 0-1 0 0,1 0 0 0 0,-2 0 1 0 0,1-1 17 0 0,0 0 0 0 0,0 0 0 0 0,-1 0 0 0 0,1 0 0 0 0,0 0 0 0 0,1 0 0 0 0,-1-1 0 0 0,0 1 0 0 0,0 0 0 0 0,0 0 0 0 0,1-1 0 0 0,-1 1 0 0 0,1-1 0 0 0,-1 1 0 0 0,1 0 0 0 0,-1-1 0 0 0,1 1 0 0 0,0-3 0 0 0,-4-20-112 0 0,1 0-1 0 0,2 1 1 0 0,1-41-1 0 0,3 14-1577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10.291"/>
    </inkml:context>
    <inkml:brush xml:id="br0">
      <inkml:brushProperty name="width" value="0.035" units="cm"/>
      <inkml:brushProperty name="height" value="0.035" units="cm"/>
      <inkml:brushProperty name="color" value="#FF0066"/>
    </inkml:brush>
  </inkml:definitions>
  <inkml:trace contextRef="#ctx0" brushRef="#br0">89 421 976 0 0,'-4'7'1070'0'0,"0"-1"-1"0"0,0 1 1 0 0,1 0 0 0 0,0 0-1 0 0,0 0 1 0 0,1 0-1 0 0,0 0 1 0 0,0 1 0 0 0,1-1-1 0 0,0 0 1 0 0,0 9-1 0 0,-7 27-484 0 0,-13 14-584 0 0,16-45 224 0 0,0 0 0 0 0,0 1-1 0 0,1-1 1 0 0,1 1 0 0 0,0 0-1 0 0,-1 18 1 0 0,4-31-200 0 0,0 0 0 0 0,0 1 0 0 0,0-1 0 0 0,0 0 0 0 0,0 0 1 0 0,0 0-1 0 0,0 0 0 0 0,0 0 0 0 0,0 0 0 0 0,0 1 0 0 0,0-1 0 0 0,0 0 0 0 0,0 0 0 0 0,0 0 0 0 0,0 0 0 0 0,0 0 0 0 0,0 0 1 0 0,0 1-1 0 0,0-1 0 0 0,0 0 0 0 0,0 0 0 0 0,0 0 0 0 0,1 0 0 0 0,-1 0 0 0 0,0 0 0 0 0,0 0 0 0 0,0 0 0 0 0,0 0 0 0 0,0 1 1 0 0,0-1-1 0 0,0 0 0 0 0,1 0 0 0 0,-1 0 0 0 0,0 0 0 0 0,0 0 0 0 0,0 0 0 0 0,0 0 0 0 0,0 0 0 0 0,0 0 0 0 0,1 0 0 0 0,-1 0 1 0 0,0 0-1 0 0,0 0 0 0 0,0 0 0 0 0,0 0 0 0 0,0 0 0 0 0,1 0 0 0 0,-1 0 0 0 0,0 0 0 0 0,0 0 0 0 0,0 0 0 0 0,0 0 0 0 0,0-1 1 0 0,0 1-1 0 0,1 0 0 0 0,10-8 416 0 0,7-10-228 0 0,17-29 16 0 0,-3-1 1 0 0,31-62-1 0 0,-31 54-194 0 0,51-72 1 0 0,-33 66-36 0 0,2 2 0 0 0,113-97 0 0 0,-161 153 26 0 0,1 0 0 0 0,0 1 0 0 0,0 0 1 0 0,0 0-1 0 0,0 0 0 0 0,0 0 0 0 0,7-1 0 0 0,-11 3-26 0 0,-1 1 0 0 0,1 0 0 0 0,0 0-1 0 0,0 0 1 0 0,-1-1 0 0 0,1 1 0 0 0,0 0-1 0 0,0 0 1 0 0,-1 0 0 0 0,1 0 0 0 0,0 1-1 0 0,0-1 1 0 0,-1 0 0 0 0,1 0 0 0 0,0 0-1 0 0,0 1 1 0 0,-1-1 0 0 0,1 0 0 0 0,0 1-1 0 0,-1-1 1 0 0,1 0 0 0 0,0 1 0 0 0,0 0-1 0 0,0 0-4 0 0,0 1-1 0 0,-1-1 0 0 0,1 0 1 0 0,-1 1-1 0 0,1-1 0 0 0,-1 1 1 0 0,0-1-1 0 0,1 1 0 0 0,-1-1 1 0 0,0 1-1 0 0,0-1 0 0 0,0 1 1 0 0,0-1-1 0 0,0 0 0 0 0,0 1 1 0 0,0-1-1 0 0,-1 3 0 0 0,-3 11-157 0 0,0-1 0 0 0,-1 1 0 0 0,0-1-1 0 0,-2 1 1 0 0,1-2 0 0 0,-2 1 0 0 0,-15 22 0 0 0,13-22 218 0 0,1 1 1 0 0,0 0-1 0 0,1 0 1 0 0,1 1 0 0 0,-9 29-1 0 0,15-43-63 0 0,1-1-1 0 0,0 0 1 0 0,0 0-1 0 0,0 0 1 0 0,0 0-1 0 0,0 0 1 0 0,0 1-1 0 0,0-1 1 0 0,0 0-1 0 0,0 0 1 0 0,0 0-1 0 0,1 0 1 0 0,-1 0-1 0 0,1 0 1 0 0,-1 1-1 0 0,0-1 1 0 0,1 0-1 0 0,0 0 1 0 0,-1 0-1 0 0,1 0 1 0 0,0-1-1 0 0,-1 1 1 0 0,1 0-1 0 0,0 0 1 0 0,0 0-1 0 0,0-1 1 0 0,0 1 0 0 0,0 0-1 0 0,0-1 1 0 0,0 1-1 0 0,0 0 1 0 0,0-1-1 0 0,0 0 1 0 0,0 1-1 0 0,0-1 1 0 0,0 1-1 0 0,2-1 1 0 0,58 6-590 0 0,-19-3 357 0 0,-36-1 225 0 0,0-1 0 0 0,-1 1 0 0 0,1 0 0 0 0,0 1 0 0 0,-1-1 0 0 0,0 1 0 0 0,0 1 0 0 0,1-1 0 0 0,-2 0 0 0 0,1 1 0 0 0,0 0 0 0 0,-1 0 0 0 0,0 1 0 0 0,0-1 0 0 0,0 1 0 0 0,0 0 0 0 0,-1 0 0 0 0,0 0 0 0 0,0 0 0 0 0,0 1 0 0 0,2 8 0 0 0,-3-6-8 0 0,0 1 1 0 0,-1 0-1 0 0,0 0 1 0 0,0 0-1 0 0,-1 0 1 0 0,0-1-1 0 0,-1 1 1 0 0,0 0-1 0 0,0 0 1 0 0,-1 0-1 0 0,0 0 1 0 0,0-1-1 0 0,-1 1 1 0 0,-4 7-1 0 0,-2 4 1 0 0,-2 0 0 0 0,0 0 0 0 0,-1-2-1 0 0,-1 1 1 0 0,0-2 0 0 0,-2 1-1 0 0,0-2 1 0 0,-1 0 0 0 0,0-1 0 0 0,-1-1-1 0 0,-1 0 1 0 0,0-1 0 0 0,-1-1-1 0 0,-1-1 1 0 0,0-1 0 0 0,0 0 0 0 0,0-2-1 0 0,-1 0 1 0 0,-1-1 0 0 0,1-2-1 0 0,-1 0 1 0 0,0-1 0 0 0,0-1 0 0 0,-1-1-1 0 0,-37-2 1 0 0,30-3-1403 0 0,2-3-3680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22.510"/>
    </inkml:context>
    <inkml:brush xml:id="br0">
      <inkml:brushProperty name="width" value="0.035" units="cm"/>
      <inkml:brushProperty name="height" value="0.035" units="cm"/>
      <inkml:brushProperty name="color" value="#FF0066"/>
    </inkml:brush>
  </inkml:definitions>
  <inkml:trace contextRef="#ctx0" brushRef="#br0">8 1 5785 0 0,'-3'13'512'0'0,"0"-2"-408"0"0,2 2-104 0 0,1 0 0 0 0,1-4 80 0 0,2-3-8 0 0,0 3 0 0 0,2 7 0 0 0,5 10 208 0 0,3 3 41 0 0,2-5-1 0 0,0-6 8 0 0,1-10-976 0 0,2-10-201 0 0,1-10-39 0 0,-6-6-8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32.625"/>
    </inkml:context>
    <inkml:brush xml:id="br0">
      <inkml:brushProperty name="width" value="0.035" units="cm"/>
      <inkml:brushProperty name="height" value="0.035" units="cm"/>
      <inkml:brushProperty name="color" value="#FF0066"/>
    </inkml:brush>
  </inkml:definitions>
  <inkml:trace contextRef="#ctx0" brushRef="#br0">732 6 2272 0 0,'-4'-2'-2'0'0,"-1"1"0"0"0,0 0 0 0 0,0 0-1 0 0,0 1 1 0 0,0 0 0 0 0,0-1-1 0 0,0 1 1 0 0,0 1 0 0 0,1-1 0 0 0,-1 1-1 0 0,0 0 1 0 0,0 0 0 0 0,0 1-1 0 0,0-1 1 0 0,1 1 0 0 0,-1 0 0 0 0,1 0-1 0 0,0 0 1 0 0,-1 1 0 0 0,-7 6-1 0 0,-8 6-76 0 0,0 2-1 0 0,-32 35 0 0 0,22-21 829 0 0,-6 6 144 0 0,2 0 0 0 0,2 3 1 0 0,-49 79-1 0 0,-60 140-73 0 0,5-5-705 0 0,131-246-122 0 0,3-4 0 0 0,0-1 0 0 0,1 0 1 0 0,-1 1-1 0 0,-1-1 0 0 0,1 0 0 0 0,0 0 0 0 0,-1 0 0 0 0,0 0 0 0 0,1-1 0 0 0,-1 1 0 0 0,0-1 0 0 0,-5 3 1 0 0,6-20 9 0 0,10-22-179 0 0,13-35-921 0 0,-8 24-1074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0:32.872"/>
    </inkml:context>
    <inkml:brush xml:id="br0">
      <inkml:brushProperty name="width" value="0.035" units="cm"/>
      <inkml:brushProperty name="height" value="0.035" units="cm"/>
      <inkml:brushProperty name="color" value="#FF0066"/>
    </inkml:brush>
  </inkml:definitions>
  <inkml:trace contextRef="#ctx0" brushRef="#br0">415 0 776 0 0,'-17'43'1738'0'0,"-23"72"-213"0"0,-6-2 0 0 0,-4-3 0 0 0,-125 202 0 0 0,160-290-1264 0 0,4-7 54 0 0,1 0 0 0 0,1 0 0 0 0,0 1 0 0 0,1 1-1 0 0,1-1 1 0 0,1 1 0 0 0,-6 20 0 0 0,12-37-293 0 0,0 1-1 0 0,0-1 0 0 0,0 0 0 0 0,0 0 0 0 0,0 1 0 0 0,0-1 0 0 0,0 0 0 0 0,0 1 0 0 0,1-1 1 0 0,-1 0-1 0 0,0 1 0 0 0,0-1 0 0 0,0 0 0 0 0,0 0 0 0 0,0 1 0 0 0,0-1 0 0 0,1 0 1 0 0,-1 1-1 0 0,0-1 0 0 0,0 0 0 0 0,0 0 0 0 0,1 0 0 0 0,-1 1 0 0 0,0-1 0 0 0,0 0 0 0 0,1 0 1 0 0,-1 0-1 0 0,0 1 0 0 0,1-1 0 0 0,-1 0 0 0 0,0 0 0 0 0,0 0 0 0 0,1 0 0 0 0,-1 0 1 0 0,0 0-1 0 0,1 0 0 0 0,-1 0 0 0 0,0 0 0 0 0,1 0 0 0 0,-1 0 0 0 0,0 0 0 0 0,0 0 0 0 0,1 0 1 0 0,-1 0-1 0 0,0 0 0 0 0,1 0 0 0 0,-1 0 0 0 0,0 0 0 0 0,1 0 0 0 0,-1-1 0 0 0,0 1 0 0 0,0 0 1 0 0,1 0-1 0 0,-1 0 0 0 0,0 0 0 0 0,0-1 0 0 0,1 1 0 0 0,-1 0 0 0 0,0 0 0 0 0,0-1 1 0 0,1 1-1 0 0,19-13 430 0 0,44-39-157 0 0,-3-2 1 0 0,66-75 0 0 0,17-16 142 0 0,-37 54-802 0 0,4 5 0 0 0,158-92-1 0 0,-179 122-4476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0.530"/>
    </inkml:context>
    <inkml:brush xml:id="br0">
      <inkml:brushProperty name="width" value="0.035" units="cm"/>
      <inkml:brushProperty name="height" value="0.035" units="cm"/>
      <inkml:brushProperty name="color" value="#FF0066"/>
    </inkml:brush>
  </inkml:definitions>
  <inkml:trace contextRef="#ctx0" brushRef="#br0">568 736 5785 0 0,'-3'5'6'0'0,"0"0"-1"0"0,1 0 0 0 0,-1 0 1 0 0,1 0-1 0 0,0 0 0 0 0,1 1 1 0 0,-1-1-1 0 0,1 1 1 0 0,-1 6-1 0 0,1-5 1432 0 0,0-2-898 0 0,1-1 0 0 0,0 1 0 0 0,0-1 0 0 0,0 1-1 0 0,0-1 1 0 0,1 1 0 0 0,2 6 0 0 0,1 28 275 0 0,-15 27 121 0 0,-37 121-1 0 0,6-31-293 0 0,-30 227 830 0 0,-33 137-828 0 0,80-431-641 0 0,10-44 180 0 0,3 1-1 0 0,-11 77 1 0 0,23-121-183 0 0,-1 0-1 0 0,1 1 1 0 0,-1-1 0 0 0,1 0 0 0 0,0 0 0 0 0,0 0-1 0 0,0 0 1 0 0,1 0 0 0 0,-1 1 0 0 0,0-1-1 0 0,1 0 1 0 0,-1 0 0 0 0,1 0 0 0 0,0 0 0 0 0,-1 0-1 0 0,1 0 1 0 0,0 0 0 0 0,1 0 0 0 0,-1-1 0 0 0,0 1-1 0 0,0 0 1 0 0,1 0 0 0 0,-1-1 0 0 0,1 1 0 0 0,-1-1-1 0 0,1 0 1 0 0,0 1 0 0 0,-1-1 0 0 0,1 0 0 0 0,0 0-1 0 0,0 0 1 0 0,0 0 0 0 0,0 0 0 0 0,0 0 0 0 0,0-1-1 0 0,0 1 1 0 0,0-1 0 0 0,0 1 0 0 0,0-1 0 0 0,5 0-1 0 0,7 0-9 0 0,0-1-1 0 0,1-1 0 0 0,-1 0 0 0 0,0-1 1 0 0,17-5-1 0 0,-1 0 4 0 0,106-17 74 0 0,268-12 0 0 0,139 50 66 0 0,-79 35-18 0 0,49 3 20 0 0,-394-47-95 0 0,1-6-1 0 0,234-34 1 0 0,230-83 157 0 0,881-251 769 0 0,-1307 328-967 0 0,263-35-1 0 0,-335 74 53 0 0,-1 4-1 0 0,1 3 0 0 0,109 20 1 0 0,-52-5 12 0 0,-74-11-66 0 0,104 8-24 0 0,-166-16 27 0 0,0-1-1 0 0,1 0 0 0 0,-1 0 1 0 0,0 0-1 0 0,0-1 0 0 0,0 0 1 0 0,0 0-1 0 0,-1-1 0 0 0,1 0 1 0 0,-1 0-1 0 0,12-8 0 0 0,-14 9 33 0 0,-1-1 0 0 0,0 1 0 0 0,0-1 0 0 0,-1 1 0 0 0,1-1 0 0 0,0 0 0 0 0,-1 0 0 0 0,0 0 0 0 0,0-1 0 0 0,0 1 0 0 0,0 0 0 0 0,0-1 0 0 0,-1 1 0 0 0,1-1 0 0 0,-1 0 0 0 0,0 1 0 0 0,0-1 0 0 0,-1 0 0 0 0,1 0 0 0 0,-1 0 0 0 0,1 0 0 0 0,-1 1 0 0 0,-1-5 0 0 0,0-10-141 0 0,1 1-1 0 0,1 0 1 0 0,0 0-1 0 0,8-34 0 0 0,1-13-16 0 0,-9 40 102 0 0,-1 0-1 0 0,-5-36 0 0 0,0-27-102 0 0,33-194-313 0 0,-3 49 159 0 0,49-341-633 0 0,-27 272-769 0 0,-46 293 1615 0 0,4-62-334 0 0,-5 67 354 0 0,0 1 0 0 0,0-1 0 0 0,0 0 0 0 0,0 1 0 0 0,0-1-1 0 0,-1 1 1 0 0,1-1 0 0 0,-1 1 0 0 0,0-1 0 0 0,0 1 0 0 0,0-1 0 0 0,0 1-1 0 0,0-1 1 0 0,0 1 0 0 0,0 0 0 0 0,-1 0 0 0 0,1 0 0 0 0,-1 0 0 0 0,0 0-1 0 0,0 0 1 0 0,0 0 0 0 0,-3-2 0 0 0,3 4-30 0 0,-1-1 1 0 0,1 1-1 0 0,-1 0 0 0 0,1-1 0 0 0,-1 1 1 0 0,1 1-1 0 0,-1-1 0 0 0,1 0 0 0 0,-1 0 1 0 0,1 1-1 0 0,-1 0 0 0 0,1-1 0 0 0,0 1 1 0 0,-1 0-1 0 0,1 0 0 0 0,0 0 0 0 0,-1 1 1 0 0,1-1-1 0 0,0 0 0 0 0,0 1 0 0 0,0 0 1 0 0,0-1-1 0 0,-3 5 0 0 0,-43 47-1908 0 0,44-47 1765 0 0,-9 10 70 0 0,-6 10 525 0 0,-45 43 0 0 0,56-61-142 0 0,-2-1-1 0 0,1 0 1 0 0,-1 0 0 0 0,0-1 0 0 0,0 0-1 0 0,-1-1 1 0 0,0 0 0 0 0,-20 6 0 0 0,-707 168 2757 0 0,-266-8 261 0 0,-211-32-1445 0 0,-608-27-1639 0 0,1747-111-184 0 0,-533 24-1016 0 0,512-15 819 0 0,1 4-1 0 0,1 5 0 0 0,1 4 1 0 0,-116 43-1 0 0,169-48-270 0 0,0 1 1 0 0,2 3-1 0 0,0 1 0 0 0,-38 29 1 0 0,-63 64-5999 0 0,92-74 2104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1.436"/>
    </inkml:context>
    <inkml:brush xml:id="br0">
      <inkml:brushProperty name="width" value="0.035" units="cm"/>
      <inkml:brushProperty name="height" value="0.035" units="cm"/>
      <inkml:brushProperty name="color" value="#FF0066"/>
    </inkml:brush>
  </inkml:definitions>
  <inkml:trace contextRef="#ctx0" brushRef="#br0">165 0 6193 0 0,'-1'1'-6'0'0,"-1"0"-1"0"0,0 0 0 0 0,1 0 0 0 0,-1 0 0 0 0,1 1 1 0 0,0-1-1 0 0,-1 1 0 0 0,1-1 0 0 0,0 0 1 0 0,0 1-1 0 0,0 0 0 0 0,0-1 0 0 0,0 1 1 0 0,0 0-1 0 0,0 0 0 0 0,1-1 0 0 0,-1 1 0 0 0,0 0 1 0 0,1 0-1 0 0,0 0 0 0 0,-1 0 0 0 0,1 0 1 0 0,0 0-1 0 0,0-1 0 0 0,0 5 0 0 0,1 66-2020 0 0,0-47 1844 0 0,-1-15 357 0 0,0 1 213 0 0,0 0 0 0 0,0 0 0 0 0,1 0-1 0 0,0-1 1 0 0,1 1 0 0 0,5 16 0 0 0,-7-25-347 0 0,1 0 1 0 0,0 0-1 0 0,0-1 0 0 0,0 1 1 0 0,1 0-1 0 0,-1 0 1 0 0,0-1-1 0 0,1 1 0 0 0,-1-1 1 0 0,1 1-1 0 0,-1-1 1 0 0,1 1-1 0 0,0-1 0 0 0,-1 0 1 0 0,1 0-1 0 0,2 1 1 0 0,-1-1-107 0 0,1 0 0 0 0,-1 0 0 0 0,0-1 0 0 0,0 1 0 0 0,1-1 0 0 0,-1 0 1 0 0,0 0-1 0 0,0 0 0 0 0,1-1 0 0 0,-1 1 0 0 0,0-1 0 0 0,0 1 0 0 0,6-3 0 0 0,36-12-707 0 0,-25 7 589 0 0,0 1-1 0 0,0 2 1 0 0,0 0 0 0 0,1 0-1 0 0,37-1 1 0 0,-54 6 168 0 0,1 0 0 0 0,-1 0 1 0 0,0 1-1 0 0,0 0 1 0 0,0-1-1 0 0,0 2 0 0 0,0-1 1 0 0,0 0-1 0 0,0 1 1 0 0,0 0-1 0 0,0 0 1 0 0,-1 0-1 0 0,1 0 0 0 0,4 4 1 0 0,-4-2-3 0 0,-1 0 0 0 0,0 0 0 0 0,0 0 0 0 0,0 0 0 0 0,-1 1 0 0 0,1-1 1 0 0,-1 1-1 0 0,0-1 0 0 0,0 1 0 0 0,-1 0 0 0 0,0 0 0 0 0,1 0 0 0 0,-2 0 0 0 0,2 9 1 0 0,-1 3 136 0 0,-1 0 1 0 0,-1 1 0 0 0,0-1 0 0 0,-2 0-1 0 0,1-1 1 0 0,-2 1 0 0 0,0 0 0 0 0,-2-1 0 0 0,1 0-1 0 0,-2 0 1 0 0,0-1 0 0 0,-1 1 0 0 0,0-2 0 0 0,-1 1-1 0 0,-1-1 1 0 0,-14 15 0 0 0,4-6 152 0 0,-1 0 1 0 0,-2-1-1 0 0,0-2 1 0 0,-1 0-1 0 0,-1-2 1 0 0,-1 0-1 0 0,-1-2 1 0 0,-30 14-1 0 0,51-27-225 0 0,0 0 0 0 0,0-1 0 0 0,-1 1 0 0 0,1-1 0 0 0,-1-1 0 0 0,1 1 0 0 0,-1-1 0 0 0,1 0 0 0 0,-1-1 0 0 0,0 1 0 0 0,0-1 0 0 0,0-1 0 0 0,-8-1 0 0 0,11 1-210 0 0,-1-1 0 0 0,1 1 1 0 0,-1-1-1 0 0,1 0 0 0 0,0-1 1 0 0,0 1-1 0 0,0-1 0 0 0,0 0 1 0 0,0 0-1 0 0,0 0 0 0 0,1-1 0 0 0,0 1 1 0 0,0-1-1 0 0,0 1 0 0 0,0-1 1 0 0,0 0-1 0 0,1-1 0 0 0,-1 1 1 0 0,-1-6-1 0 0,-10-24-2416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1.664"/>
    </inkml:context>
    <inkml:brush xml:id="br0">
      <inkml:brushProperty name="width" value="0.035" units="cm"/>
      <inkml:brushProperty name="height" value="0.035" units="cm"/>
      <inkml:brushProperty name="color" value="#FF0066"/>
    </inkml:brush>
  </inkml:definitions>
  <inkml:trace contextRef="#ctx0" brushRef="#br0">10 90 5409 0 0,'-1'1'29'0'0,"0"1"0"0"0,0-1-1 0 0,0 0 1 0 0,1 1 0 0 0,-1-1 0 0 0,0 1-1 0 0,0-1 1 0 0,1 1 0 0 0,-1-1 0 0 0,1 1-1 0 0,-1 0 1 0 0,1-1 0 0 0,0 1 0 0 0,0-1-1 0 0,0 1 1 0 0,0 0 0 0 0,0-1 0 0 0,0 1-1 0 0,0 0 1 0 0,0-1 0 0 0,1 1 0 0 0,-1 0-1 0 0,1 1 1 0 0,1 1 45 0 0,0 0 1 0 0,0-1-1 0 0,0 1 0 0 0,1 0 0 0 0,-1-1 1 0 0,1 1-1 0 0,0-1 0 0 0,6 6 0 0 0,1-1 60 0 0,0 0 0 0 0,1 0-1 0 0,0-1 1 0 0,0-1 0 0 0,17 8 0 0 0,-14-10-68 0 0,0 0 0 0 0,1 0 1 0 0,-1-1-1 0 0,1-1 0 0 0,0-1 1 0 0,0 0-1 0 0,-1-1 0 0 0,1 0 1 0 0,0-2-1 0 0,0 1 0 0 0,15-5 1 0 0,25-7 253 0 0,83-32 1 0 0,-83 26-9 0 0,20-10-2071 0 0,139-76-1 0 0,-178 90-101 0 0,-35 14 1788 0 0,0 1 1 0 0,0 0-1 0 0,0-1 0 0 0,1 1 1 0 0,-1 0-1 0 0,0 0 1 0 0,0 0-1 0 0,0 0 1 0 0,0 0-1 0 0,0 0 1 0 0,0 0-1 0 0,0 0 0 0 0,0 1 1 0 0,0-1-1 0 0,0 0 1 0 0,0 1-1 0 0,0-1 1 0 0,0 1-1 0 0,0-1 1 0 0,0 1-1 0 0,0-1 0 0 0,0 1 1 0 0,0-1-1 0 0,-1 1 1 0 0,1 0-1 0 0,0 0 1 0 0,0-1-1 0 0,-1 1 1 0 0,1 0-1 0 0,0 0 0 0 0,-1 0 1 0 0,1 1-1 0 0,4 9-343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2.306"/>
    </inkml:context>
    <inkml:brush xml:id="br0">
      <inkml:brushProperty name="width" value="0.035" units="cm"/>
      <inkml:brushProperty name="height" value="0.035" units="cm"/>
      <inkml:brushProperty name="color" value="#FF0066"/>
    </inkml:brush>
  </inkml:definitions>
  <inkml:trace contextRef="#ctx0" brushRef="#br0">11 246 7458 0 0,'-9'-1'499'0'0,"8"1"670"0"0,3 1-1135 0 0,0-1 0 0 0,0 1 1 0 0,0 0-1 0 0,0 1 0 0 0,-1-1 1 0 0,1 0-1 0 0,0 0 1 0 0,-1 1-1 0 0,1-1 0 0 0,0 1 1 0 0,1 2-1 0 0,2 5 7 0 0,-1 1-1 0 0,0-1 1 0 0,0 1 0 0 0,-1 0-1 0 0,-1 0 1 0 0,1 0 0 0 0,1 20-1 0 0,-3 76 590 0 0,-2-60-521 0 0,39-104 1116 0 0,-35 53-1171 0 0,145-223 727 0 0,-118 188-1424 0 0,1 1 0 0 0,2 2 0 0 0,55-49 0 0 0,-86 84 611 0 0,-1 1 1 0 0,1-1-1 0 0,0 1 0 0 0,-1-1 0 0 0,1 1 0 0 0,0 0 1 0 0,0-1-1 0 0,0 1 0 0 0,0 0 0 0 0,0 0 1 0 0,1 0-1 0 0,-1 1 0 0 0,0-1 0 0 0,0 0 0 0 0,0 1 1 0 0,3-1-1 0 0,-3 2 70 0 0,-1 0 0 0 0,0 0 1 0 0,0 0-1 0 0,0 0 0 0 0,0 0 1 0 0,0 0-1 0 0,0 0 0 0 0,0 1 0 0 0,-1-1 1 0 0,1 0-1 0 0,0 0 0 0 0,-1 1 0 0 0,1-1 1 0 0,-1 1-1 0 0,1-1 0 0 0,-1 0 0 0 0,0 1 1 0 0,1-1-1 0 0,-1 1 0 0 0,0-1 1 0 0,0 1-1 0 0,0-1 0 0 0,0 0 0 0 0,0 1 1 0 0,-1 2-1 0 0,0 41 344 0 0,-2 0 0 0 0,-3 0 0 0 0,-1 0 0 0 0,-16 54 0 0 0,21-92-315 0 0,0 7 48 0 0,-2 0-1 0 0,0 0 1 0 0,0 0-1 0 0,-1 0 1 0 0,-1 0 0 0 0,0-1-1 0 0,-1 0 1 0 0,-17 23 1105 0 0,38-60 116 0 0,45-91-2259 0 0,-48 89 672 0 0,2-1 0 0 0,0 2 0 0 0,2-1 0 0 0,1 2 1 0 0,1 0-1 0 0,23-24 0 0 0,-40 48 250 0 0,0 0 0 0 0,0-1-1 0 0,1 1 1 0 0,-1 0 0 0 0,0-1-1 0 0,1 1 1 0 0,-1 0 0 0 0,0 0-1 0 0,1-1 1 0 0,-1 1 0 0 0,1 0 0 0 0,-1 0-1 0 0,0 0 1 0 0,1 0 0 0 0,-1 0-1 0 0,1 0 1 0 0,-1-1 0 0 0,1 1-1 0 0,-1 0 1 0 0,0 0 0 0 0,1 0 0 0 0,-1 0-1 0 0,1 1 1 0 0,-1-1 0 0 0,1 0-1 0 0,-1 0 1 0 0,0 0 0 0 0,1 0-1 0 0,-1 0 1 0 0,1 0 0 0 0,-1 1-1 0 0,0-1 1 0 0,1 0 0 0 0,-1 0 0 0 0,0 1-1 0 0,1-1 1 0 0,-1 0 0 0 0,1 1-1 0 0,12 21-53 0 0,4 32-15 0 0,-16-51 69 0 0,4 29-178 0 0,0 0 0 0 0,-2 0 1 0 0,-2 57-1 0 0,2 23-290 0 0,4-93-408 0 0,4-22 125 0 0,9-28-2496 0 0,-11 8 195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2.814"/>
    </inkml:context>
    <inkml:brush xml:id="br0">
      <inkml:brushProperty name="width" value="0.035" units="cm"/>
      <inkml:brushProperty name="height" value="0.035" units="cm"/>
      <inkml:brushProperty name="color" value="#FF0066"/>
    </inkml:brush>
  </inkml:definitions>
  <inkml:trace contextRef="#ctx0" brushRef="#br0">87 187 776 0 0,'7'-17'17'0'0,"1"0"0"0"0,1 1 0 0 0,0 1 1 0 0,2-1-1 0 0,-1 1 0 0 0,2 1 0 0 0,0 0 0 0 0,0 1 0 0 0,2 0 0 0 0,23-18 0 0 0,-36 31 8 0 0,-1-1 0 0 0,0 1 0 0 0,1-1 1 0 0,-1 1-1 0 0,1-1 0 0 0,-1 1 0 0 0,1 0 0 0 0,-1-1 0 0 0,1 1 0 0 0,0 0 0 0 0,-1-1 0 0 0,1 1 0 0 0,-1 0 1 0 0,1 0-1 0 0,0 0 0 0 0,-1-1 0 0 0,1 1 0 0 0,0 0 0 0 0,-1 0 0 0 0,1 0 0 0 0,0 0 0 0 0,-1 0 0 0 0,1 0 0 0 0,-1 0 1 0 0,1 1-1 0 0,0-1 0 0 0,-1 0 0 0 0,1 0 0 0 0,0 0 0 0 0,-1 1 0 0 0,1-1 0 0 0,-1 0 0 0 0,1 0 0 0 0,-1 1 1 0 0,2 0-1 0 0,-1 1 32 0 0,0 0 0 0 0,0 0 1 0 0,0-1-1 0 0,0 1 1 0 0,0 1-1 0 0,-1-1 0 0 0,1 0 1 0 0,-1 0-1 0 0,1 0 1 0 0,-1 0-1 0 0,0 3 0 0 0,-3 70 883 0 0,3-67-801 0 0,-13 112 660 0 0,-4 0-1 0 0,-6-1 1 0 0,-72 220-1 0 0,87-316-471 0 0,-19 45-309 0 0,3-31 3540 0 0,42-62 758 0 0,8-23-4126 0 0,-7 12-281 0 0,1 2-184 0 0,13-24-374 0 0,43-56 0 0 0,-64 99 302 0 0,0 1 1 0 0,0 0-1 0 0,2 0 1 0 0,-1 1-1 0 0,2 1 1 0 0,0 1-1 0 0,0 0 1 0 0,27-15 0 0 0,-39 25 278 0 0,0-1 0 0 0,0 0 1 0 0,0 1-1 0 0,0 0 1 0 0,0 0-1 0 0,0 0 1 0 0,0 0-1 0 0,1 0 1 0 0,-1 1-1 0 0,0-1 1 0 0,0 1-1 0 0,1 0 0 0 0,-1 0 1 0 0,0 0-1 0 0,1 1 1 0 0,-1-1-1 0 0,0 1 1 0 0,0-1-1 0 0,1 1 1 0 0,-1 0-1 0 0,0 0 1 0 0,0 1-1 0 0,0-1 0 0 0,0 1 1 0 0,0-1-1 0 0,-1 1 1 0 0,1 0-1 0 0,0 0 1 0 0,2 3-1 0 0,0 1 21 0 0,-1 0 0 0 0,0 0 0 0 0,0 0 0 0 0,-1 1 1 0 0,0 0-1 0 0,0 0 0 0 0,0-1 0 0 0,-1 1 0 0 0,0 1 0 0 0,0-1 0 0 0,-1 0 0 0 0,1 10 0 0 0,0 2 141 0 0,-2 1-1 0 0,0 0 1 0 0,-1-1-1 0 0,-1 1 1 0 0,-1-1-1 0 0,-1 0 1 0 0,0 0 0 0 0,-2 0-1 0 0,0 0 1 0 0,-1-1-1 0 0,-1 0 1 0 0,0 0-1 0 0,-1-1 1 0 0,-1 0-1 0 0,-1-1 1 0 0,-20 24 0 0 0,9-15 400 0 0,0-2 0 0 0,-1 0 1 0 0,-2-2-1 0 0,0-1 1 0 0,-1-1-1 0 0,-1-1 0 0 0,0-1 1 0 0,-2-1-1 0 0,-41 16 1 0 0,64-29-349 0 0,0-1 1 0 0,-1 0 0 0 0,1 0-1 0 0,-1 0 1 0 0,0 0 0 0 0,0-1 0 0 0,0-1-1 0 0,-12 1 1 0 0,17-1-213 0 0,0-1 1 0 0,0 1-1 0 0,0-1 0 0 0,0 0 1 0 0,0 1-1 0 0,0-1 0 0 0,-1 0 0 0 0,2 0 1 0 0,-1-1-1 0 0,0 1 0 0 0,0 0 1 0 0,0 0-1 0 0,1-1 0 0 0,-1 1 1 0 0,0-1-1 0 0,1 0 0 0 0,-1 0 1 0 0,1 1-1 0 0,0-1 0 0 0,0 0 0 0 0,0 0 1 0 0,0 0-1 0 0,0 0 0 0 0,0 0 1 0 0,0 0-1 0 0,1 0 0 0 0,-1-1 1 0 0,1 1-1 0 0,-1 0 0 0 0,1-3 1 0 0,-3-55-4619 0 0,7 23 795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3.098"/>
    </inkml:context>
    <inkml:brush xml:id="br0">
      <inkml:brushProperty name="width" value="0.035" units="cm"/>
      <inkml:brushProperty name="height" value="0.035" units="cm"/>
      <inkml:brushProperty name="color" value="#FF0066"/>
    </inkml:brush>
  </inkml:definitions>
  <inkml:trace contextRef="#ctx0" brushRef="#br0">563 2 12675 0 0,'-2'0'61'0'0,"1"-1"1"0"0,-1 1-1 0 0,0 0 1 0 0,0 0-1 0 0,0 0 1 0 0,0 0-1 0 0,0 0 1 0 0,1 0-1 0 0,-1 1 1 0 0,0-1-1 0 0,0 0 1 0 0,0 1-1 0 0,1 0 1 0 0,-1-1-1 0 0,0 1 1 0 0,1 0-1 0 0,-1 0 1 0 0,1 0-1 0 0,-1 0 1 0 0,1 0-1 0 0,-1 0 1 0 0,1 1-1 0 0,-2 0 1 0 0,0 3-143 0 0,1 0 1 0 0,-1 0-1 0 0,1 0 1 0 0,0 0-1 0 0,0 0 1 0 0,-1 9 0 0 0,0-3-62 0 0,-138 436-4876 0 0,63-238 4969 0 0,-120 228 0 0 0,117-294 784 0 0,79-139-698 0 0,7-10-3242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3.549"/>
    </inkml:context>
    <inkml:brush xml:id="br0">
      <inkml:brushProperty name="width" value="0.035" units="cm"/>
      <inkml:brushProperty name="height" value="0.035" units="cm"/>
      <inkml:brushProperty name="color" value="#FF0066"/>
    </inkml:brush>
  </inkml:definitions>
  <inkml:trace contextRef="#ctx0" brushRef="#br0">563 1 4001 0 0,'0'1'108'0'0,"0"1"0"0"0,-1 0-1 0 0,1-1 1 0 0,0 1 0 0 0,0 0 0 0 0,0-1 0 0 0,0 1 0 0 0,0-1 0 0 0,1 1 0 0 0,-1 0 0 0 0,0-1-1 0 0,1 1 1 0 0,-1-1 0 0 0,1 1 0 0 0,0 0 0 0 0,-1-1 0 0 0,1 0 0 0 0,0 1 0 0 0,0-1-1 0 0,0 1 1 0 0,0-1 0 0 0,0 0 0 0 0,0 0 0 0 0,0 0 0 0 0,1 1 0 0 0,1 0 0 0 0,11 17-263 0 0,-65-25 4433 0 0,27 5-3630 0 0,0 0-1 0 0,0 1 1 0 0,0 1-1 0 0,-43 9 1 0 0,58-8-778 0 0,1 1-1 0 0,-1 0 1 0 0,1 0-1 0 0,0 1 1 0 0,-1 0 0 0 0,2 0-1 0 0,-1 1 1 0 0,0 0 0 0 0,1 0-1 0 0,0 1 1 0 0,1 0-1 0 0,-1 0 1 0 0,1 1 0 0 0,0 0-1 0 0,0 0 1 0 0,-4 9 0 0 0,3-7 14 0 0,2 2 0 0 0,-1-1-1 0 0,1 1 1 0 0,1-1 0 0 0,-4 14 0 0 0,7-23 102 0 0,1 1-1 0 0,-1-1 1 0 0,1 0-1 0 0,-1 1 1 0 0,1-1-1 0 0,0 1 1 0 0,-1-1-1 0 0,1 1 1 0 0,0-1 0 0 0,0 1-1 0 0,0-1 1 0 0,0 1-1 0 0,1-1 1 0 0,-1 1-1 0 0,0-1 1 0 0,1 0-1 0 0,-1 1 1 0 0,0-1-1 0 0,1 1 1 0 0,0-1-1 0 0,-1 0 1 0 0,1 1-1 0 0,0-1 1 0 0,0 0-1 0 0,0 0 1 0 0,0 0-1 0 0,0 0 1 0 0,0 1-1 0 0,0-1 1 0 0,0 0-1 0 0,0-1 1 0 0,0 1-1 0 0,0 0 1 0 0,1 0-1 0 0,-1 0 1 0 0,0-1-1 0 0,1 1 1 0 0,-1-1-1 0 0,1 1 1 0 0,-1-1-1 0 0,0 0 1 0 0,1 1-1 0 0,-1-1 1 0 0,1 0-1 0 0,-1 0 1 0 0,1 0 0 0 0,-1 0-1 0 0,1 0 1 0 0,-1 0-1 0 0,3-1 1 0 0,18-2-231 0 0,0 0 0 0 0,0-2 0 0 0,32-10 0 0 0,-38 9 95 0 0,0 1-1 0 0,1 0 1 0 0,0 2 0 0 0,-1 0 0 0 0,1 1-1 0 0,0 1 1 0 0,18 0 0 0 0,-32 1 116 0 0,-1 0 1 0 0,1 0 0 0 0,0 1-1 0 0,0-1 1 0 0,-1 1 0 0 0,1-1-1 0 0,0 1 1 0 0,-1 0-1 0 0,1 0 1 0 0,-1 0 0 0 0,1 0-1 0 0,-1 1 1 0 0,0-1 0 0 0,1 1-1 0 0,-1-1 1 0 0,0 1-1 0 0,0 0 1 0 0,0 0 0 0 0,0 0-1 0 0,0 0 1 0 0,2 4 0 0 0,-3-3 22 0 0,0 0 0 0 0,0 0 0 0 0,0 1 0 0 0,-1-1 0 0 0,1 0 0 0 0,-1 0 0 0 0,0 0 0 0 0,0 1 0 0 0,0-1 0 0 0,-1 0 0 0 0,1 0 0 0 0,-1 0 0 0 0,1 0 0 0 0,-1 1 0 0 0,-3 4 0 0 0,-5 12 208 0 0,0-1 1 0 0,-2 0 0 0 0,0-1-1 0 0,-19 23 1 0 0,27-37-107 0 0,-35 45 603 0 0,-2-1 0 0 0,-83 78 1 0 0,104-109-606 0 0,-2 0 1 0 0,0-2-1 0 0,0 0 1 0 0,-2-1-1 0 0,0-1 1 0 0,0-2-1 0 0,-1 0 1 0 0,0-1 0 0 0,-39 9-1 0 0,21-11-348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7.670"/>
    </inkml:context>
    <inkml:brush xml:id="br0">
      <inkml:brushProperty name="width" value="0.035" units="cm"/>
      <inkml:brushProperty name="height" value="0.035" units="cm"/>
      <inkml:brushProperty name="color" value="#FF0066"/>
    </inkml:brush>
  </inkml:definitions>
  <inkml:trace contextRef="#ctx0" brushRef="#br0">1703 786 13883 0 0,'-8'-4'280'0'0,"1"0"-59"0"0,0 0 0 0 0,0 1 0 0 0,0-1 1 0 0,0 2-1 0 0,0-1 0 0 0,-9-1 0 0 0,12 4-169 0 0,0 0-1 0 0,1 0 1 0 0,-1 0-1 0 0,0 0 1 0 0,1 1 0 0 0,-1 0-1 0 0,1 0 1 0 0,-1 0-1 0 0,1 0 1 0 0,0 0-1 0 0,-1 1 1 0 0,1-1-1 0 0,0 1 1 0 0,0 0-1 0 0,0 0 1 0 0,-4 3 0 0 0,-69 54 523 0 0,-103 105 0 0 0,-55 85-1065 0 0,66-67 159 0 0,-231 252-103 0 0,35 28 1243 0 0,341-429-668 0 0,1 0 0 0 0,2 1 1 0 0,1 2-1 0 0,1 0 0 0 0,3 0 0 0 0,-12 41 1 0 0,24-65-159 0 0,0 0 1 0 0,1 1-1 0 0,1-1 1 0 0,0 1-1 0 0,1 0 1 0 0,0 0-1 0 0,0-1 1 0 0,2 1-1 0 0,4 22 1 0 0,-2-25-74 0 0,-1 0-1 0 0,1-1 1 0 0,1 1 0 0 0,0-1-1 0 0,0 0 1 0 0,0-1 0 0 0,1 1-1 0 0,1-1 1 0 0,0 0 0 0 0,0 0 0 0 0,0-1-1 0 0,1 0 1 0 0,13 9 0 0 0,4 0-169 0 0,0-1 1 0 0,1-1-1 0 0,1-1 1 0 0,0-2-1 0 0,0-1 1 0 0,1-1-1 0 0,58 11 1 0 0,210 13-633 0 0,-272-32 881 0 0,577 11-219 0 0,-41-2-258 0 0,-545-9 460 0 0,922 92-4587 0 0,-913-88 4551 0 0,1 1 1 0 0,-1 2-1 0 0,0 0 1 0 0,33 17-1 0 0,-24-7 1155 0 0,0 1 0 0 0,38 31 0 0 0,-63-45-1017 0 0,0 0 1 0 0,0-1-1 0 0,0 0 1 0 0,0 0-1 0 0,0-1 0 0 0,1 0 1 0 0,0-1-1 0 0,-1 0 0 0 0,1 0 1 0 0,0-1-1 0 0,0 0 0 0 0,0-1 1 0 0,0 1-1 0 0,0-2 0 0 0,0 1 1 0 0,0-1-1 0 0,0-1 0 0 0,-1 0 1 0 0,1 0-1 0 0,15-6 0 0 0,15-8 146 0 0,-1 0-1 0 0,0-3 0 0 0,43-29 0 0 0,-43 25-14 0 0,77-49 314 0 0,-4-5 0 0 0,119-107 1 0 0,180-209 450 0 0,169-255 67 0 0,-442 472-1163 0 0,215-363 0 0 0,-310 462-511 0 0,-3-1 0 0 0,47-141 0 0 0,-74 179 103 0 0,-1 0-1 0 0,-2-1 0 0 0,-2 0 0 0 0,-1 0 0 0 0,-3 0 0 0 0,-1-1 1 0 0,-7-70-1 0 0,3 95 785 0 0,0 0 0 0 0,-2 1 1 0 0,0-1-1 0 0,-1 1 1 0 0,-1 0-1 0 0,0 0 0 0 0,-1 1 1 0 0,-1 0-1 0 0,0 0 0 0 0,-1 1 1 0 0,-1 0-1 0 0,0 0 0 0 0,-22-21 1 0 0,22 25-53 0 0,-1 1 1 0 0,0 1 0 0 0,0 0-1 0 0,-1 1 1 0 0,0 0 0 0 0,-1 1-1 0 0,1 0 1 0 0,-1 1-1 0 0,0 0 1 0 0,-1 1 0 0 0,1 0-1 0 0,-1 2 1 0 0,0-1-1 0 0,1 2 1 0 0,-1 0 0 0 0,0 0-1 0 0,-17 2 1 0 0,1 2-364 0 0,1 2 0 0 0,-1 1-1 0 0,0 1 1 0 0,1 2 0 0 0,1 0 0 0 0,0 2 0 0 0,0 1-1 0 0,1 2 1 0 0,-35 22 0 0 0,-11 14-884 0 0,-126 112 0 0 0,124-94 137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2.993"/>
    </inkml:context>
    <inkml:brush xml:id="br0">
      <inkml:brushProperty name="width" value="0.035" units="cm"/>
      <inkml:brushProperty name="height" value="0.035" units="cm"/>
      <inkml:brushProperty name="color" value="#FF0066"/>
    </inkml:brush>
  </inkml:definitions>
  <inkml:trace contextRef="#ctx0" brushRef="#br0">544 135 600 0 0,'10'60'4089'0'0,"-10"-66"-3925"0"0,-1 0-1 0 0,0-1 1 0 0,0 1-1 0 0,0 0 1 0 0,-1 0-1 0 0,0 0 1 0 0,0 0-1 0 0,-1 0 1 0 0,1 1 0 0 0,-1-1-1 0 0,-1 1 1 0 0,1-1-1 0 0,-5-4 1 0 0,1 1 424 0 0,-1 0 1 0 0,0 1 0 0 0,-1 0 0 0 0,1 1-1 0 0,-2 0 1 0 0,1 0 0 0 0,-12-6-1 0 0,11 7-191 0 0,0 1 0 0 0,0 0 0 0 0,-1 0 0 0 0,1 1 0 0 0,-1 1 0 0 0,0 0 0 0 0,0 0 0 0 0,-1 1 0 0 0,1 1 0 0 0,0-1-1 0 0,-1 2 1 0 0,1 0 0 0 0,0 0 0 0 0,-1 1 0 0 0,1 0 0 0 0,-18 5 0 0 0,18-2-397 0 0,0 1 0 0 0,-1 1 0 0 0,2-1 0 0 0,-1 2 0 0 0,1-1 0 0 0,0 2 0 0 0,0-1 0 0 0,1 1 0 0 0,0 1 0 0 0,-13 14 0 0 0,11-8 0 0 0,0 0 0 0 0,1 1 0 0 0,1 0 0 0 0,0 0 0 0 0,2 1 0 0 0,-9 26 0 0 0,5-5 0 0 0,2 1 0 0 0,2 1 0 0 0,1 0 0 0 0,2 0 0 0 0,3 75 0 0 0,2-98 9 0 0,1-1 0 0 0,0 1 0 0 0,1-1 0 0 0,1 0 0 0 0,1 0 0 0 0,0 0 0 0 0,1-1 0 0 0,0 0 0 0 0,1 0 0 0 0,1 0 0 0 0,1-1 0 0 0,0 0 0 0 0,12 13 0 0 0,-16-21-4 0 0,0-1 0 0 0,0 1 1 0 0,0-1-1 0 0,1 0 0 0 0,0-1 0 0 0,0 1 1 0 0,1-1-1 0 0,-1 0 0 0 0,1-1 0 0 0,0 0 0 0 0,0 0 1 0 0,0 0-1 0 0,0-1 0 0 0,0 0 0 0 0,0 0 1 0 0,1-1-1 0 0,-1 0 0 0 0,1 0 0 0 0,-1-1 1 0 0,1 0-1 0 0,-1 0 0 0 0,1-1 0 0 0,-1 0 0 0 0,1 0 1 0 0,-1 0-1 0 0,1-1 0 0 0,-1-1 0 0 0,0 1 1 0 0,0-1-1 0 0,10-5 0 0 0,2-3 55 0 0,-1-1-1 0 0,0-1 1 0 0,0 0 0 0 0,-1-1-1 0 0,-1-1 1 0 0,-1-1 0 0 0,0 0-1 0 0,-1-1 1 0 0,0 0 0 0 0,-2-1-1 0 0,20-37 1 0 0,-15 21 45 0 0,-1-1 0 0 0,-2 0 0 0 0,-1-1 0 0 0,-2-1 0 0 0,13-75 0 0 0,-24 107-174 0 0,4-22 15 0 0,1-45 0 0 0,-5 65-186 0 0,0 1 1 0 0,0 0 0 0 0,-1 0 0 0 0,0-1 0 0 0,0 1 0 0 0,0 0 0 0 0,-1 0 0 0 0,0 0-1 0 0,0 0 1 0 0,0 1 0 0 0,-1-1 0 0 0,0 0 0 0 0,-5-6 0 0 0,1 6-3323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6.634"/>
    </inkml:context>
    <inkml:brush xml:id="br0">
      <inkml:brushProperty name="width" value="0.035" units="cm"/>
      <inkml:brushProperty name="height" value="0.035" units="cm"/>
      <inkml:brushProperty name="color" value="#FF0066"/>
    </inkml:brush>
  </inkml:definitions>
  <inkml:trace contextRef="#ctx0" brushRef="#br0">375 0 5785 0 0,'0'0'444'0'0,"7"41"-748"0"0,-8 8 951 0 0,-3 0 1 0 0,-1-1-1 0 0,-3 1 0 0 0,-17 62 0 0 0,9-43-97 0 0,-180 640 1464 0 0,150-586-2487 0 0,28-80-153 0 0,2 1 0 0 0,2 0 0 0 0,2 1 0 0 0,-7 47 0 0 0,19-89 544 0 0,-2 35-972 0 0,2-36 974 0 0,0 0 1 0 0,0 0-1 0 0,0 0 0 0 0,0 1 0 0 0,1-1 1 0 0,-1 0-1 0 0,0 0 0 0 0,0 0 1 0 0,1 1-1 0 0,-1-1 0 0 0,1 0 0 0 0,-1 0 1 0 0,1 0-1 0 0,-1 0 0 0 0,1 0 1 0 0,0 0-1 0 0,0 0 0 0 0,-1 0 0 0 0,1 0 1 0 0,0 0-1 0 0,0 0 0 0 0,0-1 1 0 0,0 1-1 0 0,2 1 0 0 0,8-2-744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7.071"/>
    </inkml:context>
    <inkml:brush xml:id="br0">
      <inkml:brushProperty name="width" value="0.035" units="cm"/>
      <inkml:brushProperty name="height" value="0.035" units="cm"/>
      <inkml:brushProperty name="color" value="#FF0066"/>
    </inkml:brush>
  </inkml:definitions>
  <inkml:trace contextRef="#ctx0" brushRef="#br0">678 474 5785 0 0,'4'-14'56'0'0,"1"0"-1"0"0,1 1 1 0 0,0-1 0 0 0,0 1-1 0 0,1 1 1 0 0,13-19-1 0 0,-10 17 26 0 0,0-1-1 0 0,-2-1 0 0 0,0 0 0 0 0,9-24 1 0 0,-15 35-106 0 0,-1 0 1 0 0,0 0-1 0 0,0 0 1 0 0,-1 0-1 0 0,0 0 1 0 0,1 1-1 0 0,-2-1 1 0 0,1 0-1 0 0,0 0 1 0 0,-1 0-1 0 0,0 0 1 0 0,0 0-1 0 0,-1 0 1 0 0,1 1-1 0 0,-1-1 1 0 0,0 1-1 0 0,0-1 1 0 0,0 1-1 0 0,-1 0 1 0 0,-4-6-1 0 0,-6-5 381 0 0,0 1-1 0 0,-2 0 0 0 0,0 1 0 0 0,0 0 0 0 0,-1 2 1 0 0,-1 0-1 0 0,0 0 0 0 0,0 2 0 0 0,-1 0 0 0 0,0 1 1 0 0,0 1-1 0 0,-1 0 0 0 0,-33-6 0 0 0,44 12-347 0 0,1 1 0 0 0,-1 0 0 0 0,1 0 0 0 0,-1 1 0 0 0,1-1 0 0 0,-1 2 0 0 0,1-1 0 0 0,0 1 0 0 0,0 0 0 0 0,0 1 0 0 0,0 0 0 0 0,0 0 0 0 0,0 0 0 0 0,0 1 0 0 0,1 0 0 0 0,0 0 0 0 0,0 1 0 0 0,0-1 0 0 0,0 1 0 0 0,1 1 0 0 0,-6 6 0 0 0,-11 15-215 0 0,1 0 1 0 0,1 1-1 0 0,-21 42 0 0 0,28-48 194 0 0,-34 61 515 0 0,5 2 0 0 0,2 1 1 0 0,-47 160-1 0 0,83-231-277 0 0,0 1 1 0 0,2-1-1 0 0,0 1 1 0 0,0 0 0 0 0,2 0-1 0 0,0 0 1 0 0,1 0-1 0 0,5 31 1 0 0,-5-43-176 0 0,0 0 0 0 0,0 1 0 0 0,0-1-1 0 0,0 0 1 0 0,1 0 0 0 0,0 1 0 0 0,0-1 0 0 0,0 0 0 0 0,0-1 0 0 0,1 1-1 0 0,0 0 1 0 0,-1-1 0 0 0,1 1 0 0 0,0-1 0 0 0,1 0 0 0 0,-1 0-1 0 0,0 0 1 0 0,1-1 0 0 0,0 1 0 0 0,0-1 0 0 0,0 0 0 0 0,0 0-1 0 0,0 0 1 0 0,0 0 0 0 0,0-1 0 0 0,0 0 0 0 0,1 0 0 0 0,-1 0 0 0 0,1 0-1 0 0,-1-1 1 0 0,1 1 0 0 0,-1-1 0 0 0,0 0 0 0 0,1-1 0 0 0,6 0-1 0 0,0-1-52 0 0,-1-1-1 0 0,0 0 1 0 0,0-1-1 0 0,0 0 0 0 0,0 0 1 0 0,0-1-1 0 0,-1 0 1 0 0,0-1-1 0 0,0 0 1 0 0,0 0-1 0 0,-1-1 0 0 0,8-8 1 0 0,13-14-16 0 0,44-58 0 0 0,-60 70 23 0 0,57-77-502 0 0,-4-4 0 0 0,-4-2 0 0 0,82-185 0 0 0,-108 200-1414 0 0,-8 1-2697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7.387"/>
    </inkml:context>
    <inkml:brush xml:id="br0">
      <inkml:brushProperty name="width" value="0.035" units="cm"/>
      <inkml:brushProperty name="height" value="0.035" units="cm"/>
      <inkml:brushProperty name="color" value="#FF0066"/>
    </inkml:brush>
  </inkml:definitions>
  <inkml:trace contextRef="#ctx0" brushRef="#br0">170 48 12099 0 0,'-8'-33'786'0'0,"10"19"-422"0"0,-2 14-358 0 0,1 0 0 0 0,0 0-1 0 0,-1 0 1 0 0,1 0 0 0 0,-1-1-1 0 0,1 1 1 0 0,0 0 0 0 0,-1 1 0 0 0,1-1-1 0 0,-1 0 1 0 0,1 0 0 0 0,0 0-1 0 0,-1 0 1 0 0,1 0 0 0 0,-1 1-1 0 0,1-1 1 0 0,-1 0 0 0 0,1 0-1 0 0,-1 1 1 0 0,1-1 0 0 0,-1 0-1 0 0,1 1 1 0 0,-1-1 0 0 0,1 1-1 0 0,-1-1 1 0 0,1 1 0 0 0,2 2-87 0 0,-1 0 1 0 0,0 1 0 0 0,1-1-1 0 0,-1 0 1 0 0,0 1 0 0 0,-1-1-1 0 0,1 1 1 0 0,-1-1-1 0 0,1 1 1 0 0,-1 0 0 0 0,0 0-1 0 0,-1 0 1 0 0,1-1 0 0 0,-1 1-1 0 0,0 0 1 0 0,1 0-1 0 0,-2 7 1 0 0,-9 71-1930 0 0,9-79 1958 0 0,-19 86-2242 0 0,-49 127 1 0 0,44-146 2304 0 0,2 0 1 0 0,4 2 0 0 0,-14 95-1 0 0,31-154-1931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7.588"/>
    </inkml:context>
    <inkml:brush xml:id="br0">
      <inkml:brushProperty name="width" value="0.035" units="cm"/>
      <inkml:brushProperty name="height" value="0.035" units="cm"/>
      <inkml:brushProperty name="color" value="#FF0066"/>
    </inkml:brush>
  </inkml:definitions>
  <inkml:trace contextRef="#ctx0" brushRef="#br0">7 200 2272 0 0,'-7'3'216'0'0,"16"5"120"0"0,18 5 289 0 0,2-3-104 0 0,2-1 0 0 0,0-2 1 0 0,0-1-1 0 0,0-1 1 0 0,33 0-1 0 0,-27-3-817 0 0,0-3 1 0 0,0-1-1 0 0,74-13 0 0 0,-94 11-239 0 0,1-1-1 0 0,0-1 0 0 0,-1-1 0 0 0,0 0 1 0 0,28-17-1 0 0,-30 15 473 0 0,-1-1 0 0 0,-1-1 0 0 0,0 0 0 0 0,0-1 1 0 0,-1 0-1 0 0,-1-1 0 0 0,0 0 0 0 0,-1-1 0 0 0,0 0 0 0 0,11-22 0 0 0,0-6 63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1:27.929"/>
    </inkml:context>
    <inkml:brush xml:id="br0">
      <inkml:brushProperty name="width" value="0.035" units="cm"/>
      <inkml:brushProperty name="height" value="0.035" units="cm"/>
      <inkml:brushProperty name="color" value="#FF0066"/>
    </inkml:brush>
  </inkml:definitions>
  <inkml:trace contextRef="#ctx0" brushRef="#br0">69 1 1144 0 0,'3'10'157'0'0,"0"1"0"0"0,2-1-1 0 0,-1 0 1 0 0,1 0-1 0 0,0-1 1 0 0,1 1 0 0 0,0-1-1 0 0,1 0 1 0 0,0-1 0 0 0,0 1-1 0 0,1-1 1 0 0,14 11 0 0 0,-18-16 354 0 0,0 1 0 0 0,0-1 0 0 0,0 0 0 0 0,-1 1 0 0 0,0 0 1 0 0,0 0-1 0 0,0 0 0 0 0,0 0 0 0 0,0 1 0 0 0,-1-1 0 0 0,3 7 0 0 0,-3-4-184 0 0,0-1-1 0 0,-1 0 1 0 0,0 1-1 0 0,0-1 1 0 0,0 1-1 0 0,-1-1 1 0 0,-1 13-1 0 0,-2 4-146 0 0,-2-1-1 0 0,0 0 1 0 0,-2 0 0 0 0,-9 23-1 0 0,7-21 154 0 0,-14 31-507 0 0,-3 0 0 0 0,-60 94-1 0 0,76-133 24 0 0,8-13 164 0 0,0-1 0 0 0,1 1 0 0 0,-1 0 0 0 0,1 0-1 0 0,-1 0 1 0 0,1 0 0 0 0,0 0 0 0 0,1 0 0 0 0,-1 1 0 0 0,0-1 0 0 0,1 0 0 0 0,0 0 0 0 0,-1 5 0 0 0,2-7-4 0 0,-1 0-1 0 0,0 0 1 0 0,0-1 0 0 0,0 1-1 0 0,1 0 1 0 0,-1-1-1 0 0,0 1 1 0 0,1-1 0 0 0,-1 1-1 0 0,1 0 1 0 0,-1-1-1 0 0,1 1 1 0 0,-1-1-1 0 0,1 1 1 0 0,-1-1 0 0 0,1 1-1 0 0,-1-1 1 0 0,1 0-1 0 0,-1 1 1 0 0,1-1 0 0 0,0 0-1 0 0,-1 1 1 0 0,2-1-1 0 0,1 1-37 0 0,-1-1 0 0 0,0 0-1 0 0,1 1 1 0 0,-1-1-1 0 0,1 0 1 0 0,-1-1-1 0 0,0 1 1 0 0,1 0 0 0 0,-1-1-1 0 0,5-1 1 0 0,7-3-166 0 0,0 0-1 0 0,0-2 1 0 0,-1 1 0 0 0,0-2 0 0 0,0 0 0 0 0,0 0 0 0 0,11-12-1 0 0,81-78-1041 0 0,-64 57 763 0 0,42-40-940 0 0,3 4 0 0 0,4 4 0 0 0,2 4 0 0 0,107-61 0 0 0,-195 128 1393 0 0,-1 0-1 0 0,1 0 1 0 0,0 0-1 0 0,-1 1 1 0 0,1 0-1 0 0,0-1 1 0 0,0 1-1 0 0,0 0 1 0 0,0 1-1 0 0,0-1 1 0 0,0 1-1 0 0,6 0 1 0 0,-8 0 58 0 0,-1 1 1 0 0,1-1 0 0 0,0 1 0 0 0,-1 0-1 0 0,1 0 1 0 0,0 0 0 0 0,-1 0 0 0 0,1 0 0 0 0,-1 0-1 0 0,1 1 1 0 0,-1-1 0 0 0,0 0 0 0 0,1 1-1 0 0,-1-1 1 0 0,0 1 0 0 0,0-1 0 0 0,0 1 0 0 0,0-1-1 0 0,0 1 1 0 0,-1 0 0 0 0,1 0 0 0 0,0-1 0 0 0,-1 1-1 0 0,1 0 1 0 0,-1 0 0 0 0,0 0 0 0 0,0 0-1 0 0,1 0 1 0 0,-2 2 0 0 0,3 26 457 0 0,-2 0 0 0 0,-1 0 0 0 0,-1 1 1 0 0,-2-1-1 0 0,-12 48 0 0 0,5-24-321 0 0,-31 154-230 0 0,20-101-2106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8.572"/>
    </inkml:context>
    <inkml:brush xml:id="br0">
      <inkml:brushProperty name="width" value="0.035" units="cm"/>
      <inkml:brushProperty name="height" value="0.035" units="cm"/>
      <inkml:brushProperty name="color" value="#FF0066"/>
    </inkml:brush>
  </inkml:definitions>
  <inkml:trace contextRef="#ctx0" brushRef="#br0">1104 66 1152 0 0,'0'0'1'0'0,"-1"-1"0"0"0,1 1 1 0 0,-1-1-1 0 0,1 0 0 0 0,0 1 0 0 0,-1-1 0 0 0,1 0 0 0 0,0 0 0 0 0,-1 1 0 0 0,1-1 0 0 0,0 0 0 0 0,0 0 1 0 0,0 1-1 0 0,0-1 0 0 0,0 0 0 0 0,-1 0 0 0 0,2 0 0 0 0,-1 1 0 0 0,0-1 0 0 0,0 0 0 0 0,0 0 0 0 0,0 1 1 0 0,0-1-1 0 0,1 0 0 0 0,-1 0 0 0 0,0 1 0 0 0,0-1 0 0 0,1 0 0 0 0,-1 0 0 0 0,1 1 0 0 0,-1-1 0 0 0,1 1 1 0 0,-1-1-1 0 0,1 0 0 0 0,0 0 0 0 0,6-12 95 0 0,-6 12-85 0 0,-1 0-1 0 0,0 0 1 0 0,0 0-1 0 0,1 0 1 0 0,-1 0-1 0 0,0 0 1 0 0,0 0-1 0 0,0 0 1 0 0,0 0-1 0 0,0 0 1 0 0,0 0-1 0 0,-1 0 1 0 0,1 0-1 0 0,0 0 1 0 0,0 0-1 0 0,-1 0 1 0 0,1 0-1 0 0,0 0 1 0 0,-1 0-1 0 0,1 0 1 0 0,-1 0-1 0 0,0 0 1 0 0,1 1-1 0 0,-1-1 1 0 0,0-1-1 0 0,0 2 18 0 0,0 0 0 0 0,0 0 0 0 0,0-1 0 0 0,0 1 0 0 0,0 0 0 0 0,-1 0 0 0 0,1 0 0 0 0,0 1 0 0 0,0-1 0 0 0,0 0 0 0 0,0 0 0 0 0,0 1 0 0 0,0-1 0 0 0,0 0 0 0 0,0 1 0 0 0,0-1 0 0 0,0 1 0 0 0,0-1-1 0 0,0 2 1 0 0,-6 2 106 0 0,0 1-1 0 0,1-1 1 0 0,0 2-1 0 0,0-1 0 0 0,-6 7 1 0 0,-96 141 24 0 0,70-96 15 0 0,-89 102 1 0 0,-45 11 538 0 0,-86 94 797 0 0,89-95-544 0 0,92-98-434 0 0,68-61-655 0 0,0 0 0 0 0,0 0 1 0 0,1 1-1 0 0,0 0 0 0 0,1 1 0 0 0,0-1 0 0 0,1 1 1 0 0,1 0-1 0 0,0 1 0 0 0,0 0 0 0 0,1 0 1 0 0,1 0-1 0 0,0 0 0 0 0,1 0 0 0 0,-2 27 0 0 0,34-61 1227 0 0,432-385-294 0 0,-127 132-978 0 0,23 27 1 0 0,-334 231 168 0 0,162-101-20 0 0,-153 98 12 0 0,0 3-1 0 0,1 0 1 0 0,65-18 0 0 0,-96 32 6 0 0,-1 1-1 0 0,1 1 1 0 0,-1-1 0 0 0,1 0-1 0 0,0 1 1 0 0,0-1-1 0 0,-1 1 1 0 0,1 0 0 0 0,0 0-1 0 0,-1 0 1 0 0,1 0 0 0 0,0 0-1 0 0,0 0 1 0 0,-1 1-1 0 0,1 0 1 0 0,0-1 0 0 0,-1 1-1 0 0,1 0 1 0 0,-1 0 0 0 0,1 1-1 0 0,-1-1 1 0 0,1 0-1 0 0,-1 1 1 0 0,2 1 0 0 0,-2 0 1 0 0,0 1 0 0 0,-1-1 0 0 0,0 0 0 0 0,0 0 0 0 0,0 1 0 0 0,0-1 0 0 0,0 1 0 0 0,-1-1 0 0 0,1 1 0 0 0,-1-1-1 0 0,0 1 1 0 0,0-1 0 0 0,0 1 0 0 0,-1-1 0 0 0,1 1 0 0 0,-1-1 0 0 0,0 1 0 0 0,-2 4 0 0 0,-6 22 59 0 0,-1-1-1 0 0,-1-1 0 0 0,-1 0 1 0 0,-2-1-1 0 0,-21 31 1 0 0,-97 120 410 0 0,-287 311 270 0 0,180-246-223 0 0,143-151 476 0 0,-121 150 1 0 0,210-227-583 0 0,18-19-404 0 0,19-19-595 0 0,246-270-1870 0 0,-136 138 1626 0 0,-4 5-49 0 0,105-109-257 0 0,-166 185 644 0 0,113-85 0 0 0,-184 155 471 0 0,1 1 0 0 0,0-1 1 0 0,-1 1-1 0 0,1 1 0 0 0,0-1 0 0 0,1 1 1 0 0,7-3-1 0 0,-13 5 24 0 0,1 0 1 0 0,-1 0-1 0 0,1 0 0 0 0,-1 0 1 0 0,0 0-1 0 0,1 0 0 0 0,-1 0 1 0 0,1 0-1 0 0,-1 0 0 0 0,0 0 1 0 0,1 0-1 0 0,-1 0 0 0 0,1 0 1 0 0,-1 0-1 0 0,0 0 0 0 0,1 0 1 0 0,-1 1-1 0 0,1-1 0 0 0,-1 0 1 0 0,0 0-1 0 0,1 1 0 0 0,-1-1 1 0 0,0 0-1 0 0,1 0 1 0 0,-1 1-1 0 0,0-1 0 0 0,0 0 1 0 0,1 1-1 0 0,-1-1 0 0 0,0 0 1 0 0,0 1-1 0 0,0-1 0 0 0,1 0 1 0 0,-1 1-1 0 0,0 0 0 0 0,-5 29 79 0 0,-25 42 952 0 0,-70 119 1 0 0,66-130-670 0 0,-68 111 856 0 0,-196 251 1 0 0,295-419-1223 0 0,1 0-3 0 0,-1 0 0 0 0,0 0 0 0 0,0 0 0 0 0,0-1 0 0 0,0 0 0 0 0,-1 1 0 0 0,-7 4 0 0 0,9-11-603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09.933"/>
    </inkml:context>
    <inkml:brush xml:id="br0">
      <inkml:brushProperty name="width" value="0.035" units="cm"/>
      <inkml:brushProperty name="height" value="0.035" units="cm"/>
      <inkml:brushProperty name="color" value="#FF0066"/>
    </inkml:brush>
  </inkml:definitions>
  <inkml:trace contextRef="#ctx0" brushRef="#br0">4193 340 1152 0 0,'-4'-3'72'0'0,"0"0"0"0"0,0-1 0 0 0,0 0 0 0 0,0 0 0 0 0,1 0 0 0 0,-1 0-1 0 0,1 0 1 0 0,0-1 0 0 0,0 0 0 0 0,1 1 0 0 0,0-1 0 0 0,-1 0 0 0 0,1 0 0 0 0,1 0-1 0 0,-2-8 1 0 0,1 3-156 0 0,1 0-1 0 0,1 0 0 0 0,0 0 0 0 0,0 0 1 0 0,1 0-1 0 0,0 0 0 0 0,4-14 0 0 0,0 4 27 0 0,-6 22 344 0 0,-13 34 371 0 0,-64 94 1713 0 0,-114 146-1 0 0,90-150-1525 0 0,-5-5 0 0 0,-186 165-1 0 0,284-278-761 0 0,-40 36 810 0 0,-2-3 1 0 0,-67 42 0 0 0,114-83 399 0 0,7-6-531 0 0,18-18-338 0 0,31-33-524 0 0,987-919-5950 0 0,-998 940 5345 0 0,1 1 1 0 0,2 3-1 0 0,83-46 0 0 0,-105 71 173 0 0,-22 8 522 0 0,1-1 0 0 0,-1 0 0 0 0,0 0 0 0 0,0 0 0 0 0,0 0 0 0 0,1 1 0 0 0,-1-1 0 0 0,0 0 0 0 0,0 0-1 0 0,0 0 1 0 0,1 1 0 0 0,-1-1 0 0 0,0 0 0 0 0,0 0 0 0 0,0 1 0 0 0,0-1 0 0 0,0 0 0 0 0,0 0 0 0 0,0 1-1 0 0,0-1 1 0 0,0 0 0 0 0,0 1 0 0 0,0-1 0 0 0,0 0 0 0 0,0 0 0 0 0,0 1 0 0 0,0-1 0 0 0,0 0-1 0 0,0 0 1 0 0,0 1 0 0 0,0-1 0 0 0,0 0 0 0 0,0 0 0 0 0,0 1 0 0 0,0-1 0 0 0,0 0 0 0 0,-1 0 0 0 0,1 1-1 0 0,0-1 1 0 0,-26 34-38 0 0,-137 106 2177 0 0,-24 22 413 0 0,61-40-1092 0 0,-300 276 1906 0 0,389-366-3168 0 0,-141 124 949 0 0,-267 180 0 0 0,432-327-1078 0 0,-28 17 105 0 0,39-25-146 0 0,0 0 0 0 0,0 0-1 0 0,0 0 1 0 0,0 0 0 0 0,0 0 0 0 0,0-1-1 0 0,0 1 1 0 0,0-1 0 0 0,0 1 0 0 0,0-1-1 0 0,-1 0 1 0 0,1 0 0 0 0,0 0 0 0 0,0 0-1 0 0,0 0 1 0 0,-3-1 0 0 0,4 1-13 0 0,1-1 1 0 0,0 0-1 0 0,-1 1 1 0 0,1-1-1 0 0,0 0 0 0 0,0 1 1 0 0,0-1-1 0 0,-1 0 1 0 0,1 0-1 0 0,0 1 1 0 0,0-1-1 0 0,0 0 1 0 0,0 0-1 0 0,0 1 1 0 0,0-1-1 0 0,0 0 0 0 0,1 1 1 0 0,-1-1-1 0 0,0 0 1 0 0,0 0-1 0 0,1 1 1 0 0,-1-1-1 0 0,0 0 1 0 0,1 1-1 0 0,-1-1 0 0 0,1 0 1 0 0,11-24-95 0 0,-11 23 80 0 0,251-387-2252 0 0,-106 196 980 0 0,105-149-1177 0 0,-18 10-1020 0 0,-157 229 1922 0 0,-67 91 1274 0 0,-5 8 172 0 0,-1-1 0 0 0,0 1 0 0 0,0 0 0 0 0,0-1 1 0 0,0 0-1 0 0,0 0 0 0 0,-1 0 0 0 0,0 0 0 0 0,0 0 0 0 0,1-7 0 0 0,-3 11 100 0 0,0 1-1 0 0,0 0 0 0 0,0 0 1 0 0,0-1-1 0 0,0 1 0 0 0,0 0 1 0 0,0 0-1 0 0,0 0 0 0 0,0-1 1 0 0,0 1-1 0 0,0 0 0 0 0,0 0 1 0 0,-1-1-1 0 0,1 1 0 0 0,0 0 1 0 0,0 0-1 0 0,0 0 0 0 0,0 0 1 0 0,0-1-1 0 0,0 1 0 0 0,-1 0 1 0 0,1 0-1 0 0,0 0 0 0 0,0 0 1 0 0,0 0-1 0 0,-1-1 0 0 0,1 1 1 0 0,0 0-1 0 0,0 0 0 0 0,0 0 1 0 0,-1 0-1 0 0,1 0 1 0 0,0 0-1 0 0,0 0 0 0 0,-1 0 1 0 0,1 0-1 0 0,0 0 0 0 0,0 0 1 0 0,0 0-1 0 0,-1 0 0 0 0,1 0 1 0 0,0 0-1 0 0,0 0 0 0 0,-1 0 1 0 0,-16 5-26 0 0,-14 11 289 0 0,-33 29 407 0 0,1 3 0 0 0,-79 79 0 0 0,75-65-280 0 0,-87 79 342 0 0,-507 436 3153 0 0,320-286-1582 0 0,-6 5-301 0 0,181-148-1298 0 0,4-3-29 0 0,144-135-558 0 0,21-19-110 0 0,25-31-432 0 0,-23 33 218 0 0,70-96-1244 0 0,117-148-1719 0 0,56-43 164 0 0,122-140-403 0 0,29 29 1214 0 0,-372 381 2129 0 0,-14 9 47 0 0,2 2 0 0 0,0 0 0 0 0,0 0 0 0 0,1 2-1 0 0,0 0 1 0 0,1 0 0 0 0,1 2 0 0 0,20-9 0 0 0,-37 18 54 0 0,0-1 0 0 0,0 1 0 0 0,0-1 0 0 0,0 1 0 0 0,-1 0 1 0 0,1-1-1 0 0,0 1 0 0 0,0 0 0 0 0,0 0 0 0 0,0 0 0 0 0,0 0 0 0 0,0 0 0 0 0,0 0 0 0 0,0 0 0 0 0,0 0 0 0 0,0 0 1 0 0,0 0-1 0 0,0 0 0 0 0,0 1 0 0 0,0-1 0 0 0,0 0 0 0 0,0 1 0 0 0,0-1 0 0 0,-1 1 0 0 0,1-1 0 0 0,0 1 0 0 0,0-1 0 0 0,0 1 1 0 0,-1-1-1 0 0,1 1 0 0 0,0 0 0 0 0,0 0 0 0 0,0 1 37 0 0,-1 0 0 0 0,0 0 0 0 0,0 0 0 0 0,0 0 1 0 0,0 0-1 0 0,0 0 0 0 0,0 0 0 0 0,-1 0 0 0 0,1 0 0 0 0,0 0 0 0 0,-1 0 0 0 0,0 0 1 0 0,1 0-1 0 0,-2 2 0 0 0,-5 9 339 0 0,0 0 0 0 0,0 0 0 0 0,-10 12 1 0 0,2-6-3 0 0,-217 270 4400 0 0,172-222-3973 0 0,-4-2 0 0 0,-77 61 0 0 0,17-23-29 0 0,26-20-115 0 0,-166 106 1 0 0,229-169-567 0 0,-50 22 0 0 0,71-36 15 0 0,0-1 1 0 0,-1 0-1 0 0,0-1 1 0 0,0-1 0 0 0,0 0-1 0 0,-27 1 1 0 0,40-3-118 0 0,1-1-1 0 0,-1 0 1 0 0,1 0-1 0 0,-1 0 1 0 0,0 0-1 0 0,1-1 1 0 0,-1 1-1 0 0,1 0 1 0 0,-1-1-1 0 0,0 1 1 0 0,1-1-1 0 0,-1 1 1 0 0,1-1-1 0 0,0 0 1 0 0,-1 0-1 0 0,1 1 1 0 0,-1-1-1 0 0,1 0 1 0 0,0 0-1 0 0,0 0 1 0 0,-1-1-1 0 0,1 1 1 0 0,0 0 0 0 0,0 0-1 0 0,0-1 1 0 0,-1-1-1 0 0,1 0 30 0 0,1 0 0 0 0,-1-1 0 0 0,1 1 1 0 0,-1 0-1 0 0,1 0 0 0 0,0 0 0 0 0,0 0 0 0 0,1-1 0 0 0,-1 1 0 0 0,1 0 0 0 0,-1 0 0 0 0,3-6 1 0 0,5-11-37 0 0,0 0 0 0 0,2 1 1 0 0,14-23-1 0 0,-19 32-314 0 0,49-71-1137 0 0,3 3 0 0 0,4 2 0 0 0,76-75 0 0 0,17-19-890 0 0,35-37-97 0 0,-165 184 2327 0 0,2 1-1 0 0,0 1 0 0 0,1 2 0 0 0,1 0 1 0 0,1 2-1 0 0,42-18 0 0 0,-155 92 716 0 0,-310 216 3160 0 0,56-35-1333 0 0,-405 292 1627 0 0,332-227-3123 0 0,233-166-779 0 0,-20 16 8 0 0,195-151-179 0 0,0 0 0 0 0,0 0 0 0 0,-1 0 0 0 0,1 0 0 0 0,0 0 1 0 0,-1-1-1 0 0,1 0 0 0 0,-8 3 0 0 0,10-4 3 0 0,1 0 0 0 0,0 0-1 0 0,0 0 1 0 0,0 0 0 0 0,-1-1 0 0 0,1 1-1 0 0,0 0 1 0 0,0 0 0 0 0,0 0 0 0 0,-1 0 0 0 0,1 0-1 0 0,0 0 1 0 0,0 0 0 0 0,0 0 0 0 0,0 0-1 0 0,-1-1 1 0 0,1 1 0 0 0,0 0 0 0 0,0 0-1 0 0,0 0 1 0 0,0 0 0 0 0,-1 0 0 0 0,1-1-1 0 0,0 1 1 0 0,0 0 0 0 0,0 0 0 0 0,0 0-1 0 0,0-1 1 0 0,0 1 0 0 0,0 0 0 0 0,0 0 0 0 0,0 0-1 0 0,0-1 1 0 0,0 1 0 0 0,0 0 0 0 0,0 0-1 0 0,0 0 1 0 0,0-1 0 0 0,0 1 0 0 0,0 0-1 0 0,0 0 1 0 0,0 0 0 0 0,0-1 0 0 0,0 1-1 0 0,0 0 1 0 0,11-23-358 0 0,375-505-6188 0 0,-217 321 4674 0 0,147-173-1381 0 0,22 24 1017 0 0,-293 319 1871 0 0,-39 34 113 0 0,-28 25 239 0 0,-1133 1111 7371 0 0,727-698-7024 0 0,380-388-4327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10.790"/>
    </inkml:context>
    <inkml:brush xml:id="br0">
      <inkml:brushProperty name="width" value="0.035" units="cm"/>
      <inkml:brushProperty name="height" value="0.035" units="cm"/>
      <inkml:brushProperty name="color" value="#FF0066"/>
    </inkml:brush>
  </inkml:definitions>
  <inkml:trace contextRef="#ctx0" brushRef="#br0">32 929 3681 0 0,'-29'9'1206'0'0,"26"-6"-484"0"0,21-5-402 0 0,19-6-307 0 0,0-1-1 0 0,0-3 1 0 0,41-18 0 0 0,26-8 67 0 0,2 5 760 0 0,3 6-1 0 0,0 4 1 0 0,1 5 0 0 0,120-4-1 0 0,203 10 1167 0 0,418-34-324 0 0,306-169-285 0 0,249-51-2536 0 0,-1363 259 30 0 0,1-2-1 0 0,52-18 0 0 0,-84 23 690 0 0,0-1 1 0 0,0 0-1 0 0,-1-1 0 0 0,1 0 0 0 0,-1 0 0 0 0,-1-1 0 0 0,1-1 0 0 0,-1 0 1 0 0,-1 0-1 0 0,0-1 0 0 0,0 0 0 0 0,11-15 0 0 0,-2-8-972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11.146"/>
    </inkml:context>
    <inkml:brush xml:id="br0">
      <inkml:brushProperty name="width" value="0.035" units="cm"/>
      <inkml:brushProperty name="height" value="0.035" units="cm"/>
      <inkml:brushProperty name="color" value="#FF0066"/>
    </inkml:brush>
  </inkml:definitions>
  <inkml:trace contextRef="#ctx0" brushRef="#br0">971 1 9362 0 0,'-13'0'376'0'0,"-30"0"81"0"0,42 0-406 0 0,-1 1-1 0 0,1-1 1 0 0,-1 0-1 0 0,1 0 0 0 0,-1 1 1 0 0,1-1-1 0 0,0 1 1 0 0,-1-1-1 0 0,1 1 0 0 0,0-1 1 0 0,-1 1-1 0 0,1 0 1 0 0,0 0-1 0 0,0 0 0 0 0,0 0 1 0 0,0 0-1 0 0,-1 0 1 0 0,1 0-1 0 0,1 0 0 0 0,-1 0 1 0 0,0 0-1 0 0,0 1 1 0 0,-1 1-1 0 0,2-2-5 0 0,0 1-1 0 0,1-1 1 0 0,-1 0-1 0 0,0 1 1 0 0,1-1 0 0 0,-1 0-1 0 0,0 1 1 0 0,1-1-1 0 0,0 0 1 0 0,-1 0 0 0 0,1 0-1 0 0,0 1 1 0 0,-1-1-1 0 0,1 0 1 0 0,0 0 0 0 0,0 0-1 0 0,0 0 1 0 0,0 0-1 0 0,0 0 1 0 0,0-1 0 0 0,0 1-1 0 0,0 0 1 0 0,1 0-1 0 0,-1-1 1 0 0,0 1-1 0 0,0-1 1 0 0,1 1 0 0 0,1 0-1 0 0,39 15 186 0 0,-7-9-288 0 0,-1-1 0 0 0,1-1-1 0 0,50 0 1 0 0,111-12 817 0 0,-77 2-618 0 0,-46 3-102 0 0,13-2-271 0 0,1 4 0 0 0,87 12 1 0 0,-167-11 170 0 0,0 0 1 0 0,0 1 0 0 0,-1 0 0 0 0,1 0-1 0 0,0 0 1 0 0,-1 1 0 0 0,8 4-1 0 0,-13-7 55 0 0,1 1 0 0 0,-1 0 0 0 0,0 0-1 0 0,0 0 1 0 0,0 0 0 0 0,0 0 0 0 0,0 0-1 0 0,0 0 1 0 0,0 0 0 0 0,0 0 0 0 0,-1 0 0 0 0,1 0-1 0 0,0 0 1 0 0,-1 1 0 0 0,1-1 0 0 0,-1 0-1 0 0,1 1 1 0 0,-1-1 0 0 0,0 0 0 0 0,1 1-1 0 0,-1-1 1 0 0,0 1 0 0 0,0-1 0 0 0,0 0 0 0 0,0 1-1 0 0,0-1 1 0 0,0 1 0 0 0,0-1 0 0 0,-1 0-1 0 0,1 1 1 0 0,0-1 0 0 0,-1 0 0 0 0,1 1-1 0 0,-1-1 1 0 0,0 0 0 0 0,1 0 0 0 0,-1 1 0 0 0,0-1-1 0 0,0 0 1 0 0,0 0 0 0 0,-1 2 0 0 0,-39 44 382 0 0,-1-1 0 0 0,-3-2 1 0 0,-1-2-1 0 0,-64 45 0 0 0,-204 149 649 0 0,-282 229 763 0 0,399-302-1144 0 0,79-70-128 0 0,4 6-1 0 0,-120 134 1 0 0,215-210-829 0 0,2 0-1 0 0,-21 36 1 0 0,26-37-71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15.573"/>
    </inkml:context>
    <inkml:brush xml:id="br0">
      <inkml:brushProperty name="width" value="0.035" units="cm"/>
      <inkml:brushProperty name="height" value="0.035" units="cm"/>
      <inkml:brushProperty name="color" value="#FF0066"/>
    </inkml:brush>
  </inkml:definitions>
  <inkml:trace contextRef="#ctx0" brushRef="#br0">1077 334 9362 0 0,'-1'-1'2'0'0,"-1"-1"-1"0"0,1 1 1 0 0,0 0 0 0 0,-1 0 0 0 0,1-1-1 0 0,0 1 1 0 0,0-1 0 0 0,0 1-1 0 0,0-1 1 0 0,0 0 0 0 0,0 1 0 0 0,0-1-1 0 0,1 0 1 0 0,-1 0 0 0 0,1 1-1 0 0,-1-1 1 0 0,1 0 0 0 0,0 0 0 0 0,-1 0-1 0 0,1 0 1 0 0,0 1 0 0 0,0-1 0 0 0,0 0-1 0 0,1 0 1 0 0,-1 0 0 0 0,1-2-1 0 0,16-67-219 0 0,-5 21-242 0 0,-11 45 490 0 0,-1 0 0 0 0,0 0-1 0 0,0-1 1 0 0,-1 1 0 0 0,1 0 0 0 0,-1 0 0 0 0,-1-1-1 0 0,1 1 1 0 0,-1 0 0 0 0,1 0 0 0 0,-1 1 0 0 0,-1-1 0 0 0,1 0-1 0 0,-1 1 1 0 0,0-1 0 0 0,0 1 0 0 0,-4-5 0 0 0,1 3 140 0 0,0 0 1 0 0,-1 1-1 0 0,0 0 1 0 0,0 0 0 0 0,0 0-1 0 0,0 1 1 0 0,-1 0-1 0 0,0 0 1 0 0,-14-4-1 0 0,2 3 96 0 0,0 0 0 0 0,-1 1-1 0 0,0 1 1 0 0,1 1 0 0 0,-1 1-1 0 0,0 1 1 0 0,-39 4-1 0 0,39 0-192 0 0,1 2 0 0 0,0 0 0 0 0,0 1 0 0 0,1 1 0 0 0,-1 0 0 0 0,2 2 0 0 0,-1 0 0 0 0,2 1 0 0 0,-1 1 0 0 0,2 1 0 0 0,-1 0 0 0 0,-17 20 0 0 0,-14 18-373 0 0,3 2 0 0 0,-53 79 1 0 0,52-61 299 0 0,3 3 0 0 0,3 1 0 0 0,4 2 0 0 0,3 2 0 0 0,4 0 0 0 0,-33 145 0 0 0,57-204 56 0 0,-4 21 147 0 0,-6 57 0 0 0,14-89-150 0 0,0 0 0 0 0,1 1-1 0 0,0-1 1 0 0,0 1 0 0 0,1-1 0 0 0,1 0 0 0 0,-1 0 0 0 0,2 1 0 0 0,-1-1 0 0 0,1 0 0 0 0,0-1-1 0 0,6 11 1 0 0,-6-15-62 0 0,0 0 0 0 0,0-1 0 0 0,0 1 0 0 0,1-1 0 0 0,-1 0 0 0 0,1 0-1 0 0,0 0 1 0 0,0 0 0 0 0,0-1 0 0 0,0 1 0 0 0,1-1 0 0 0,-1 0 0 0 0,0-1 0 0 0,1 1-1 0 0,0-1 1 0 0,-1 1 0 0 0,1-2 0 0 0,0 1 0 0 0,0 0 0 0 0,-1-1 0 0 0,1 0-1 0 0,0 0 1 0 0,0 0 0 0 0,0-1 0 0 0,-1 1 0 0 0,1-1 0 0 0,0 0 0 0 0,7-3 0 0 0,5-2-113 0 0,0 0 0 0 0,0-1 1 0 0,0 0-1 0 0,-1-2 0 0 0,0 1 1 0 0,19-16-1 0 0,-11 4 9 0 0,-1 0 0 0 0,0-2 0 0 0,-2 0 1 0 0,-1-1-1 0 0,0-2 0 0 0,-2 0 0 0 0,20-35 0 0 0,-11 9-196 0 0,-2 0 1 0 0,-2-1-1 0 0,17-60 0 0 0,-35 95 154 0 0,0 0 0 0 0,-1 0 0 0 0,-1-1 0 0 0,-1 1 0 0 0,0-1 0 0 0,-1 0 0 0 0,-1 1-1 0 0,-4-29 1 0 0,4 41 153 0 0,-1 0 0 0 0,0 0-1 0 0,-1 0 1 0 0,1 0 0 0 0,-1 1 0 0 0,0-1-1 0 0,0 1 1 0 0,0-1 0 0 0,-1 1-1 0 0,0 0 1 0 0,0-1 0 0 0,0 1-1 0 0,0 1 1 0 0,0-1 0 0 0,-1 0 0 0 0,0 1-1 0 0,1 0 1 0 0,-1 0 0 0 0,-1 0-1 0 0,1 0 1 0 0,0 1 0 0 0,-1-1 0 0 0,1 1-1 0 0,-1 0 1 0 0,0 1 0 0 0,1-1-1 0 0,-1 1 1 0 0,0 0 0 0 0,0 0 0 0 0,0 0-1 0 0,0 1 1 0 0,0 0 0 0 0,0 0-1 0 0,-6 0 1 0 0,-4 2 169 0 0,-1 0 1 0 0,1 1-1 0 0,0 1 0 0 0,0 0 1 0 0,0 1-1 0 0,1 1 0 0 0,0 0 1 0 0,0 1-1 0 0,0 0 0 0 0,1 2 0 0 0,-16 11 1 0 0,-8 8 333 0 0,2 2 1 0 0,-48 50 0 0 0,74-70-561 0 0,-58 67 425 0 0,63-72-520 0 0,0 0 0 0 0,1 1 0 0 0,-1-1-1 0 0,1 1 1 0 0,0 0 0 0 0,1 0 0 0 0,-1 0-1 0 0,1 0 1 0 0,0 0 0 0 0,1 0 0 0 0,-1 1-1 0 0,0 9 1 0 0,5-3-4001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3.349"/>
    </inkml:context>
    <inkml:brush xml:id="br0">
      <inkml:brushProperty name="width" value="0.035" units="cm"/>
      <inkml:brushProperty name="height" value="0.035" units="cm"/>
      <inkml:brushProperty name="color" value="#FF0066"/>
    </inkml:brush>
  </inkml:definitions>
  <inkml:trace contextRef="#ctx0" brushRef="#br0">165 24 2529 0 0,'-6'-15'1469'0'0,"2"6"1380"0"0,-7 28-1006 0 0,-7 31-1250 0 0,2 2 1 0 0,1-1-1 0 0,4 2 1 0 0,-9 84-1 0 0,5-34-628 0 0,-4-6-213 0 0,10-56-182 0 0,1 0 1 0 0,2 1-1 0 0,2 0 1 0 0,1 47-1 0 0,10-55-478 0 0,-1-21 216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16.535"/>
    </inkml:context>
    <inkml:brush xml:id="br0">
      <inkml:brushProperty name="width" value="0.035" units="cm"/>
      <inkml:brushProperty name="height" value="0.035" units="cm"/>
      <inkml:brushProperty name="color" value="#FF0066"/>
    </inkml:brush>
  </inkml:definitions>
  <inkml:trace contextRef="#ctx0" brushRef="#br0">62 140 9362 0 0,'3'1'-197'0'0,"0"0"0"0"0,0 1 0 0 0,0-1 0 0 0,0 1 1 0 0,0 0-1 0 0,-1-1 0 0 0,1 1 0 0 0,-1 0 0 0 0,1 1 0 0 0,-1-1 0 0 0,0 0 0 0 0,1 1 0 0 0,-1-1 1 0 0,0 1-1 0 0,-1 0 0 0 0,1 0 0 0 0,2 4 0 0 0,-2 0 108 0 0,1 0 0 0 0,-1 1 0 0 0,0-1 0 0 0,-1 1 0 0 0,0-1 0 0 0,0 1 0 0 0,-1 10 0 0 0,-1 14 343 0 0,-3-1 0 0 0,-13 59 0 0 0,15-81-345 0 0,-33 128 536 0 0,30-119-83 0 0,-2-1-1 0 0,0 1 1 0 0,-1-1 0 0 0,-1 0 0 0 0,-16 22-1 0 0,37-59 79 0 0,-1 0 0 0 0,-1-1-1 0 0,11-29 1 0 0,-4 7-77 0 0,23-53-376 0 0,32-70-43 0 0,-59 141 49 0 0,1 0 0 0 0,1 1 0 0 0,2 0 0 0 0,22-25 0 0 0,-37 46 12 0 0,1 0 0 0 0,-1 1-1 0 0,1-1 1 0 0,-1 1 0 0 0,1 0-1 0 0,0 0 1 0 0,0 0 0 0 0,0 0-1 0 0,0 0 1 0 0,0 0 0 0 0,0 1-1 0 0,0 0 1 0 0,0-1 0 0 0,1 1-1 0 0,-1 1 1 0 0,1-1 0 0 0,-1 0-1 0 0,6 0 1 0 0,-7 2-5 0 0,0 0-1 0 0,1-1 1 0 0,-1 1 0 0 0,0 0-1 0 0,0 0 1 0 0,1 0 0 0 0,-1 1-1 0 0,0-1 1 0 0,0 0-1 0 0,0 1 1 0 0,-1-1 0 0 0,1 1-1 0 0,0 0 1 0 0,0 0 0 0 0,-1 0-1 0 0,1 0 1 0 0,-1 0 0 0 0,0 0-1 0 0,1 0 1 0 0,-1 0-1 0 0,0 0 1 0 0,0 0 0 0 0,-1 1-1 0 0,1-1 1 0 0,0 0 0 0 0,-1 1-1 0 0,1 2 1 0 0,5 22-27 0 0,-1 1-1 0 0,-2-1 1 0 0,0 1 0 0 0,-2 0-1 0 0,-3 31 1 0 0,-22 139-106 0 0,21-183 211 0 0,1 4 193 0 0,-2 0-1 0 0,0-1 0 0 0,-1 1 0 0 0,-10 21 0 0 0,54-92 796 0 0,25-63-1365 0 0,-26 44 0 0 0,3 1-1 0 0,3 3 1 0 0,66-80-1 0 0,-85 118 11 0 0,-17 18 80 0 0,1 0 0 0 0,0 0 0 0 0,1 1 0 0 0,0 0 0 0 0,0 0-1 0 0,1 2 1 0 0,0-1 0 0 0,1 1 0 0 0,14-7 0 0 0,-25 15 181 0 0,-1-1 1 0 0,1 1 0 0 0,0 0-1 0 0,0 0 1 0 0,0 0-1 0 0,0-1 1 0 0,0 1 0 0 0,0 0-1 0 0,0 0 1 0 0,0 0-1 0 0,-1 0 1 0 0,1 0-1 0 0,0 1 1 0 0,0-1 0 0 0,0 0-1 0 0,0 0 1 0 0,0 1-1 0 0,0-1 1 0 0,-1 0-1 0 0,1 1 1 0 0,0-1 0 0 0,0 1-1 0 0,0-1 1 0 0,-1 1-1 0 0,1-1 1 0 0,0 1 0 0 0,-1 0-1 0 0,2 0 1 0 0,-1 2 5 0 0,1-1 0 0 0,-1 1 0 0 0,0-1 0 0 0,1 1 0 0 0,-1 0 0 0 0,-1-1 0 0 0,1 1 0 0 0,0 0 0 0 0,0 4 0 0 0,-1 63 318 0 0,0-68-279 0 0,-37 255 2184 0 0,-1 11 405 0 0,37-255-2738 0 0,2-10-1166 0 0,1-8-2223 0 0,0-4 78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17.069"/>
    </inkml:context>
    <inkml:brush xml:id="br0">
      <inkml:brushProperty name="width" value="0.035" units="cm"/>
      <inkml:brushProperty name="height" value="0.035" units="cm"/>
      <inkml:brushProperty name="color" value="#FF0066"/>
    </inkml:brush>
  </inkml:definitions>
  <inkml:trace contextRef="#ctx0" brushRef="#br0">180 225 2793 0 0,'5'-22'68'0'0,"2"1"1"0"0,0 0-1 0 0,1 1 1 0 0,1-1-1 0 0,1 2 0 0 0,14-21 1 0 0,9-20 1355 0 0,-34 66 898 0 0,-14 121 909 0 0,-231 961-797 0 0,240-1068-2361 0 0,3-12 16 0 0,0 1 1 0 0,1 0-1 0 0,-1 0 0 0 0,0 18 1 0 0,30-54-269 0 0,47-95-602 0 0,-45 71 629 0 0,70-92 0 0 0,-96 140 141 0 0,124-141-592 0 0,-107 124 209 0 0,1 0 0 0 0,1 2 1 0 0,1 0-1 0 0,40-23 1 0 0,-59 38 314 0 0,1 1 0 0 0,-1 0 0 0 0,1 0 0 0 0,-1 0 0 0 0,1 1 0 0 0,0-1 0 0 0,0 1 0 0 0,0 0 0 0 0,0 1 0 0 0,0-1 0 0 0,0 1 1 0 0,0 0-1 0 0,-1 0 0 0 0,1 0 0 0 0,0 1 0 0 0,0 0 0 0 0,0 0 0 0 0,5 2 0 0 0,-6-1 30 0 0,0 0-1 0 0,0 0 0 0 0,-1 0 1 0 0,1 1-1 0 0,-1-1 1 0 0,0 1-1 0 0,0 0 1 0 0,0 0-1 0 0,0 0 0 0 0,0 0 1 0 0,0 1-1 0 0,-1-1 1 0 0,0 1-1 0 0,0 0 1 0 0,0-1-1 0 0,0 1 1 0 0,0 0-1 0 0,-1 0 0 0 0,0 0 1 0 0,0 0-1 0 0,1 7 1 0 0,0 5 129 0 0,-1 0 1 0 0,0 0 0 0 0,-2 0-1 0 0,0 0 1 0 0,0 0 0 0 0,-2 0-1 0 0,0-1 1 0 0,0 1 0 0 0,-2-1-1 0 0,0 0 1 0 0,-1 0-1 0 0,0 0 1 0 0,-1-1 0 0 0,0 1-1 0 0,-17 20 1 0 0,5-7 509 0 0,-2-1-1 0 0,-1-1 1 0 0,-1-1 0 0 0,-1-1 0 0 0,-1-1 0 0 0,-39 27-1 0 0,47-39-181 0 0,1 0 0 0 0,-1-1 0 0 0,-1-1 0 0 0,0-1 0 0 0,0 0-1 0 0,-37 9 1 0 0,51-15-364 0 0,0-1 0 0 0,-1 0 0 0 0,1-1 0 0 0,0 1 0 0 0,-1-1 0 0 0,1 0-1 0 0,-1 0 1 0 0,1 0 0 0 0,0 0 0 0 0,-1-1 0 0 0,1 1 0 0 0,0-1 0 0 0,0-1 0 0 0,-1 1-1 0 0,1 0 1 0 0,0-1 0 0 0,0 0 0 0 0,0 0 0 0 0,1 0 0 0 0,-1 0 0 0 0,0-1-1 0 0,1 0 1 0 0,-1 0 0 0 0,1 1 0 0 0,0-2 0 0 0,0 1 0 0 0,0 0 0 0 0,1-1 0 0 0,-1 1-1 0 0,1-1 1 0 0,0 0 0 0 0,0 0 0 0 0,0 0 0 0 0,0 0 0 0 0,1 0 0 0 0,-3-7 0 0 0,-3-24-1415 0 0,3-6-4160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39.602"/>
    </inkml:context>
    <inkml:brush xml:id="br0">
      <inkml:brushProperty name="width" value="0.035" units="cm"/>
      <inkml:brushProperty name="height" value="0.035" units="cm"/>
      <inkml:brushProperty name="color" value="#FF0066"/>
    </inkml:brush>
  </inkml:definitions>
  <inkml:trace contextRef="#ctx0" brushRef="#br0">74 1053 6593 0 0,'-1'0'6'0'0,"-6"0"152"0"0,0 0-1 0 0,0 0 1 0 0,0 0 0 0 0,0-1 0 0 0,0 0 0 0 0,0-1 0 0 0,-7-1-1 0 0,14 2-150 0 0,-1 1-1 0 0,0 0 1 0 0,1-1-1 0 0,-1 1 1 0 0,0-1-1 0 0,1 1 1 0 0,-1 0-1 0 0,1-1 1 0 0,-1 0-1 0 0,1 1 1 0 0,-1-1-1 0 0,1 1 1 0 0,0-1-1 0 0,-1 1 1 0 0,1-1-1 0 0,0 0 1 0 0,-1 1-1 0 0,1-1 1 0 0,0 0-1 0 0,0 0 1 0 0,-1 1-1 0 0,1-1 1 0 0,0 0-1 0 0,0 1 1 0 0,0-1-1 0 0,0-1 1 0 0,1-1-70 0 0,-1 0 1 0 0,1 1 0 0 0,0-1 0 0 0,0 0 0 0 0,0 1 0 0 0,0-1 0 0 0,1 0 0 0 0,-1 1 0 0 0,1 0 0 0 0,2-4 0 0 0,13-18-840 0 0,-9 12 1388 0 0,0 1 1 0 0,1 0-1 0 0,10-11 1 0 0,-15 18-196 0 0,0 1 0 0 0,0 0 0 0 0,1 0 0 0 0,-1 0 0 0 0,1 0 0 0 0,-1 1 0 0 0,1 0 0 0 0,0 0 0 0 0,0 0 0 0 0,0 0 1 0 0,10-1-1 0 0,484-120 3709 0 0,220-51-2143 0 0,-121 34-1953 0 0,-31-24 409 0 0,-15-46-1092 0 0,-470 173-208 0 0,-2 0-321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45.204"/>
    </inkml:context>
    <inkml:brush xml:id="br0">
      <inkml:brushProperty name="width" value="0.035" units="cm"/>
      <inkml:brushProperty name="height" value="0.035" units="cm"/>
      <inkml:brushProperty name="color" value="#FF0066"/>
    </inkml:brush>
  </inkml:definitions>
  <inkml:trace contextRef="#ctx0" brushRef="#br0">11023 2729 4665 0 0,'7'-51'687'0'0,"-4"41"-565"0"0,-2 0 1 0 0,1 1 0 0 0,-1-1 0 0 0,0 0 0 0 0,-1-14 0 0 0,-8-23 2397 0 0,-2 1 0 0 0,-19-59-1 0 0,-12-48 2692 0 0,25 77-4709 0 0,-2-1-1 0 0,-59-145 1 0 0,55 172-477 0 0,-3 0 0 0 0,-2 2 0 0 0,-2 1 0 0 0,-2 1 0 0 0,-40-45 0 0 0,-99-95 689 0 0,-360-302 0 0 0,503 466-534 0 0,-215-170 509 0 0,186 154-758 0 0,0 2 0 0 0,-100-47-1 0 0,48 38-213 0 0,-131-35 0 0 0,-119-14-292 0 0,-10-2 64 0 0,313 80 483 0 0,-379-101-25 0 0,346 98 185 0 0,-2 5-1 0 0,-179-6 1 0 0,-412 67-442 0 0,385-19 143 0 0,-347 48 17 0 0,-37 3 20 0 0,29 10 178 0 0,9 50-22 0 0,455-90-54 0 0,2 9 1 0 0,-296 135-1 0 0,208-72 7 0 0,-65 31 17 0 0,196-79-47 0 0,-184 127 0 0 0,77-45-76 0 0,143-92 52 0 0,-171 131 0 0 0,-326 376 302 0 0,391-348-61 0 0,-90 89 124 0 0,282-292-254 0 0,8-9-85 0 0,1 0 0 0 0,0 1 0 0 0,1 0-1 0 0,0 1 1 0 0,1 0 0 0 0,0 0 0 0 0,-9 18-1 0 0,18-30 19 0 0,-1 1-1 0 0,1-1 1 0 0,0 1-1 0 0,-1-1 0 0 0,1 1 1 0 0,0-1-1 0 0,0 1 1 0 0,-1-1-1 0 0,1 1 0 0 0,0-1 1 0 0,0 1-1 0 0,0 0 1 0 0,0-1-1 0 0,0 1 1 0 0,0-1-1 0 0,0 1 0 0 0,0-1 1 0 0,0 1-1 0 0,0 0 1 0 0,0-1-1 0 0,0 1 0 0 0,0-1 1 0 0,0 1-1 0 0,1-1 1 0 0,-1 1-1 0 0,0-1 0 0 0,0 1 1 0 0,1-1-1 0 0,-1 1 1 0 0,0-1-1 0 0,1 1 0 0 0,-1-1 1 0 0,0 1-1 0 0,1-1 1 0 0,-1 0-1 0 0,1 1 1 0 0,-1-1-1 0 0,1 1 0 0 0,-1-1 1 0 0,1 0-1 0 0,-1 0 1 0 0,1 1-1 0 0,-1-1 0 0 0,1 0 1 0 0,-1 0-1 0 0,1 0 1 0 0,-1 0-1 0 0,1 1 0 0 0,-1-1 1 0 0,1 0-1 0 0,0 0 1 0 0,-1 0-1 0 0,1 0 0 0 0,-1 0 1 0 0,1 0-1 0 0,-1 0 1 0 0,2-1-1 0 0,0 1-196 0 0,1 0 0 0 0,-1-1-1 0 0,0 1 1 0 0,1-1 0 0 0,-1 0 0 0 0,0 0-1 0 0,1 0 1 0 0,-1 0 0 0 0,0 0-1 0 0,0 0 1 0 0,0-1 0 0 0,4-2 0 0 0,11-17-3161 0 0,-9 8-1257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45.490"/>
    </inkml:context>
    <inkml:brush xml:id="br0">
      <inkml:brushProperty name="width" value="0.035" units="cm"/>
      <inkml:brushProperty name="height" value="0.035" units="cm"/>
      <inkml:brushProperty name="color" value="#FF0066"/>
    </inkml:brush>
  </inkml:definitions>
  <inkml:trace contextRef="#ctx0" brushRef="#br0">646 1 1808 0 0,'-28'20'1394'0'0,"-21"25"233"0"0,-408 455 5640 0 0,446-486-7033 0 0,-55 73 1155 0 0,62-81-1222 0 0,-1 2 0 0 0,1-1 0 0 0,0 0 0 0 0,1 1 0 0 0,0 0-1 0 0,0-1 1 0 0,1 1 0 0 0,0 1 0 0 0,0-1 0 0 0,-1 12 0 0 0,3-18-125 0 0,0 1-1 0 0,0-1 1 0 0,1 1 0 0 0,-1-1-1 0 0,0 1 1 0 0,1-1-1 0 0,0 1 1 0 0,-1-1-1 0 0,1 0 1 0 0,0 1-1 0 0,0-1 1 0 0,0 0 0 0 0,1 0-1 0 0,-1 0 1 0 0,1 0-1 0 0,-1 0 1 0 0,1 0-1 0 0,-1 0 1 0 0,1 0-1 0 0,3 2 1 0 0,-1-1-20 0 0,0-1 0 0 0,0 0 0 0 0,1 0 0 0 0,-1 0 0 0 0,0-1 0 0 0,1 1 0 0 0,-1-1 0 0 0,1 0 0 0 0,0 0 0 0 0,6 0 0 0 0,6-1-54 0 0,-1 0-1 0 0,1-1 1 0 0,0-1-1 0 0,-1-1 1 0 0,20-4 0 0 0,-2-4-57 0 0,-1 0 1 0 0,0-2-1 0 0,42-24 1 0 0,94-63-334 0 0,-66 37 148 0 0,271-155-2364 0 0,-246 142-2060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0.515"/>
    </inkml:context>
    <inkml:brush xml:id="br0">
      <inkml:brushProperty name="width" value="0.035" units="cm"/>
      <inkml:brushProperty name="height" value="0.035" units="cm"/>
      <inkml:brushProperty name="color" value="#FF0066"/>
    </inkml:brush>
  </inkml:definitions>
  <inkml:trace contextRef="#ctx0" brushRef="#br0">12 1093 7058 0 0,'0'0'24'0'0,"-1"0"1"0"0,1 0 0 0 0,0 1 0 0 0,-1-1 0 0 0,1 0 0 0 0,0 0-1 0 0,0 0 1 0 0,-1 0 0 0 0,1 0 0 0 0,0 0 0 0 0,-1 0 0 0 0,1 0-1 0 0,0 0 1 0 0,-1 0 0 0 0,1 0 0 0 0,0 0 0 0 0,-1 0 0 0 0,1 0-1 0 0,0 0 1 0 0,-1 0 0 0 0,1 0 0 0 0,0 0 0 0 0,0 0 0 0 0,-1-1-1 0 0,1 1 1 0 0,0 0 0 0 0,0 0 0 0 0,-1 0 0 0 0,1 0 0 0 0,0-1-1 0 0,0 1 1 0 0,-1 0 0 0 0,1 0 0 0 0,0-1 0 0 0,0 1 0 0 0,0 0-1 0 0,-1 0 1 0 0,1-1 0 0 0,0 1 0 0 0,0 0 0 0 0,0-1 0 0 0,0 1-1 0 0,0 0 1 0 0,0 0 0 0 0,0-1 0 0 0,0 1 0 0 0,0 0 0 0 0,0-1-1 0 0,0 1 1 0 0,0 0 0 0 0,0-1 0 0 0,0 1 0 0 0,0 0 0 0 0,0-1-1 0 0,0 1 1 0 0,0 0 0 0 0,0-1 0 0 0,0 1 0 0 0,22-21 449 0 0,-15 16-397 0 0,-1 1 1 0 0,1 0 0 0 0,0 0-1 0 0,0 1 1 0 0,0 0 0 0 0,1 0-1 0 0,10-3 1 0 0,-8 7 266 0 0,0-1 1 0 0,0 2-1 0 0,0-1 1 0 0,0 1-1 0 0,-1 1 1 0 0,1 0-1 0 0,-1 0 0 0 0,11 6 1 0 0,47 12 1564 0 0,-20-15-1084 0 0,-1-2 1 0 0,1-2-1 0 0,73-6 0 0 0,142-30-29 0 0,-166 19-555 0 0,121-15 138 0 0,996-178 1313 0 0,-714 81-935 0 0,-306 77-513 0 0,1065-234 892 0 0,751-17 456 0 0,-998 266-1374 0 0,3 82-20 0 0,-702-29-182 0 0,684 46 191 0 0,-209-12-14 0 0,-484-33 57 0 0,1735 73 751 0 0,-584-87-485 0 0,711 15-6 0 0,-36 110 198 0 0,-1 138 36 0 0,-732 19-683 0 0,-1009-202-58 0 0,-80-13-46 0 0,184 36-63 0 0,-481-106 88 0 0,1 1-101 0 0,-1-1-1 0 0,0 0 1 0 0,0-1-1 0 0,1 0 0 0 0,-1-1 1 0 0,0 0-1 0 0,1-1 0 0 0,-1 0 1 0 0,1 0-1 0 0,13-5 0 0 0,-23 6 67 0 0,0-1-1 0 0,0 0 1 0 0,-1 1 0 0 0,1-1-1 0 0,0 0 1 0 0,-1 0-1 0 0,1 1 1 0 0,0-1-1 0 0,-1 0 1 0 0,1 0 0 0 0,-1 0-1 0 0,1 0 1 0 0,-1 0-1 0 0,0 0 1 0 0,1 0-1 0 0,-1 0 1 0 0,0 0 0 0 0,0 0-1 0 0,0 0 1 0 0,0 0-1 0 0,0 0 1 0 0,0 0-1 0 0,0 0 1 0 0,0 0 0 0 0,0 0-1 0 0,0 0 1 0 0,-1 0-1 0 0,1 0 1 0 0,0 0-1 0 0,-1 0 1 0 0,1 0 0 0 0,0 0-1 0 0,-1 0 1 0 0,0-1-1 0 0,-21-36-1028 0 0,20 36 1020 0 0,-58-74-1597 0 0,16 31 622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17.848"/>
    </inkml:context>
    <inkml:brush xml:id="br0">
      <inkml:brushProperty name="width" value="0.035" units="cm"/>
      <inkml:brushProperty name="height" value="0.035" units="cm"/>
      <inkml:brushProperty name="color" value="#FF0066"/>
    </inkml:brush>
  </inkml:definitions>
  <inkml:trace contextRef="#ctx0" brushRef="#br0">1075 321 5785 0 0,'0'0'444'0'0,"36"-13"-945"0"0,-6-3-1699 0 0,-26 13 2765 0 0,1 0 0 0 0,-1 0-1 0 0,0-1 1 0 0,0 1 0 0 0,0-1 0 0 0,0 0 0 0 0,3-4-1 0 0,-6 6-273 0 0,0 0 0 0 0,0 0-1 0 0,0 0 1 0 0,0 0-1 0 0,0 0 1 0 0,-1 0-1 0 0,1 0 1 0 0,0 0 0 0 0,-1-1-1 0 0,0 1 1 0 0,1 0-1 0 0,-1 0 1 0 0,0 0 0 0 0,0-1-1 0 0,0 1 1 0 0,-1 0-1 0 0,1 0 1 0 0,0-1 0 0 0,-1 1-1 0 0,0 0 1 0 0,1 0-1 0 0,-1 0 1 0 0,0 0 0 0 0,0 0-1 0 0,0 0 1 0 0,0 0-1 0 0,-1 0 1 0 0,1 0 0 0 0,0 0-1 0 0,-1 1 1 0 0,1-1-1 0 0,-1 1 1 0 0,0-1 0 0 0,-1-1-1 0 0,-7-5-51 0 0,0 0 0 0 0,-1 1-1 0 0,0 0 1 0 0,0 1 0 0 0,0 0-1 0 0,-1 1 1 0 0,1 0 0 0 0,-1 1-1 0 0,-15-4 1 0 0,-51-21 859 0 0,41 10-486 0 0,-1 2-1 0 0,-1 2 1 0 0,-54-14 0 0 0,71 24-513 0 0,-1 1 0 0 0,0 1 0 0 0,0 1 0 0 0,-1 1 0 0 0,1 1 0 0 0,0 1 0 0 0,-35 7 0 0 0,41-6-57 0 0,-1 1 0 0 0,1 1 0 0 0,-1 1 0 0 0,1 1 0 0 0,1 0 0 0 0,-1 1 0 0 0,1 1 0 0 0,0 0 0 0 0,1 1 0 0 0,0 1 0 0 0,0 1 0 0 0,1 0 0 0 0,-17 17 0 0 0,6-3-49 0 0,5-7 6 0 0,0 1 1 0 0,2 1-1 0 0,0 1 0 0 0,1 1 1 0 0,2 0-1 0 0,-21 37 0 0 0,33-53-22 0 0,0 0-1 0 0,-1-1 1 0 0,0 0-1 0 0,0 0 0 0 0,-7 7 1 0 0,-15 22-52 0 0,22-23-275 0 0,8-13-271 0 0,10-27-168 0 0,-13 21 733 0 0,0 1 1 0 0,-1-1-1 0 0,1 1 0 0 0,-1 0 1 0 0,-1-1-1 0 0,0 1 0 0 0,-2-13 1 0 0,-4-33-175 0 0,8 32 241 0 0,0 16-55 0 0,-1 0 0 0 0,0-1 0 0 0,0 1 0 0 0,0 0 0 0 0,0 0 0 0 0,-1-1 0 0 0,-2-8 0 0 0,2 13 42 0 0,0-1-1 0 0,0 0 1 0 0,0 1-1 0 0,0-1 1 0 0,-1 1-1 0 0,1 0 0 0 0,0-1 1 0 0,0 1-1 0 0,-1 0 1 0 0,1 0-1 0 0,-1 0 0 0 0,1 0 1 0 0,-1 0-1 0 0,0 0 1 0 0,1 0-1 0 0,-1 0 0 0 0,0 1 1 0 0,0-1-1 0 0,1 1 1 0 0,-1-1-1 0 0,0 1 0 0 0,0 0 1 0 0,0-1-1 0 0,0 1 1 0 0,1 0-1 0 0,-1 0 0 0 0,-3 1 1 0 0,5 6-102 0 0,3-1 106 0 0,-2 0 0 0 0,1 0 0 0 0,-1 1 0 0 0,1-1 0 0 0,-2 0 0 0 0,1 1 0 0 0,-1-1 0 0 0,0 0 0 0 0,-1 8 0 0 0,-12 66 209 0 0,0 0-218 0 0,10-59 39 0 0,2-16-43 0 0,0-1 0 0 0,0 0 0 0 0,0 1 0 0 0,1-1 1 0 0,-1 1-1 0 0,1-1 0 0 0,0 0 0 0 0,0 1 0 0 0,1-1 0 0 0,-1 1 0 0 0,1-1 1 0 0,0 1-1 0 0,3 7 0 0 0,-3-12 12 0 0,0 1 0 0 0,0-1 0 0 0,0 1 1 0 0,1-1-1 0 0,-1 1 0 0 0,0-1 0 0 0,0 1 0 0 0,0-1 1 0 0,1 0-1 0 0,-1 0 0 0 0,0 0 0 0 0,0 1 0 0 0,1-1 0 0 0,-1-1 1 0 0,0 1-1 0 0,0 0 0 0 0,1 0 0 0 0,-1 0 0 0 0,0-1 1 0 0,0 1-1 0 0,0 0 0 0 0,1-1 0 0 0,-1 1 0 0 0,0-1 1 0 0,1 0-1 0 0,35-21 198 0 0,-24 13-101 0 0,62-30-264 0 0,36-23-703 0 0,-110 62 847 0 0,-1 0 1 0 0,0 0-1 0 0,0 0 0 0 0,0 0 1 0 0,1 0-1 0 0,-1 0 0 0 0,0 0 1 0 0,0 0-1 0 0,0 0 0 0 0,1-1 1 0 0,-1 1-1 0 0,0 0 0 0 0,0 0 1 0 0,0 0-1 0 0,1 0 0 0 0,-1 0 1 0 0,0-1-1 0 0,0 1 1 0 0,0 0-1 0 0,0 0 0 0 0,0 0 1 0 0,0-1-1 0 0,1 1 0 0 0,-1 0 1 0 0,0 0-1 0 0,0 0 0 0 0,0-1 1 0 0,0 1-1 0 0,0 0 0 0 0,0 0 1 0 0,0 0-1 0 0,0-1 0 0 0,0 1 1 0 0,0 0-1 0 0,0 0 0 0 0,0-1 1 0 0,0 1-1 0 0,0 0 0 0 0,0 0 1 0 0,0 0-1 0 0,0-1 0 0 0,0 1 1 0 0,0 0-1 0 0,-1 0 0 0 0,1 0 1 0 0,0-1-1 0 0,0 1 0 0 0,0 0 1 0 0,0 0-1 0 0,0 0 1 0 0,0 0-1 0 0,-1-1 0 0 0,1 1 1 0 0,0 0-1 0 0,0 0 0 0 0,-13-4-1228 0 0,6 4 683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4.624"/>
    </inkml:context>
    <inkml:brush xml:id="br0">
      <inkml:brushProperty name="width" value="0.035" units="cm"/>
      <inkml:brushProperty name="height" value="0.035" units="cm"/>
      <inkml:brushProperty name="color" value="#FF0066"/>
    </inkml:brush>
  </inkml:definitions>
  <inkml:trace contextRef="#ctx0" brushRef="#br0">237 55 6193 0 0,'-1'-22'438'0'0,"1"1"-2024"0"0,-7 13 10037 0 0,-2 5-3345 0 0,-14 4-1831 0 0,19 0-3220 0 0,-1 1 0 0 0,1-1 0 0 0,1 1 0 0 0,-1-1 1 0 0,0 1-1 0 0,0 0 0 0 0,1 1 0 0 0,-6 3 0 0 0,8-3 100 0 0,0 0 0 0 0,1 1 0 0 0,-1-1 0 0 0,1 0 1 0 0,-1 1-1 0 0,1-1 0 0 0,0 0 0 0 0,0 1 0 0 0,0-1 0 0 0,2 6 0 0 0,-1 5 195 0 0,-3 9-115 0 0,0-1 0 0 0,-8 37 0 0 0,5-38-25 0 0,2-1 1 0 0,0 1 0 0 0,0 34-1 0 0,3 90-413 0 0,-20 151-1 0 0,4-108 104 0 0,16-105 107 0 0,-2 29-272 0 0,1-102 77 0 0,0 0-1 0 0,-1 0 1 0 0,0-1 0 0 0,-1 1-1 0 0,0 0 1 0 0,-1-1-1 0 0,1 0 1 0 0,-9 14 0 0 0,-14 8-1330 0 0,26-31 1452 0 0,-1 1 1 0 0,1-1-1 0 0,-1 1 0 0 0,1-1 1 0 0,-1 0-1 0 0,0 1 0 0 0,1-1 1 0 0,-1 1-1 0 0,1-1 0 0 0,-1 0 1 0 0,0 0-1 0 0,1 1 0 0 0,-1-1 1 0 0,0 0-1 0 0,1 0 0 0 0,-1 0 1 0 0,0 1-1 0 0,1-1 0 0 0,-1 0 1 0 0,0 0-1 0 0,0 0 0 0 0,1 0 1 0 0,-1-1-1 0 0,0 1 0 0 0,1 0 1 0 0,-1 0-1 0 0,0 0 0 0 0,1 0 1 0 0,-1-1-1 0 0,0 1 0 0 0,1 0 1 0 0,-1-1-1 0 0,1 1 0 0 0,-1 0 1 0 0,0-1-1 0 0,1 1 0 0 0,-1-1 1 0 0,1 1-1 0 0,-1-1 0 0 0,1 1 1 0 0,0-1-1 0 0,-1 1 0 0 0,1-1 1 0 0,-1 0-1 0 0,1 1 0 0 0,0-1 1 0 0,0 0-1 0 0,-1 1 0 0 0,1-1 1 0 0,0 0-1 0 0,0 1 0 0 0,0-1 1 0 0,-1-1-1 0 0,-3-12-1006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5.077"/>
    </inkml:context>
    <inkml:brush xml:id="br0">
      <inkml:brushProperty name="width" value="0.035" units="cm"/>
      <inkml:brushProperty name="height" value="0.035" units="cm"/>
      <inkml:brushProperty name="color" value="#FF0066"/>
    </inkml:brush>
  </inkml:definitions>
  <inkml:trace contextRef="#ctx0" brushRef="#br0">257 1 7946 0 0,'-9'7'657'0'0,"1"0"0"0"0,0 1 0 0 0,0 0 0 0 0,0 0 0 0 0,1 1 0 0 0,1 0-1 0 0,-1 0 1 0 0,-5 13 0 0 0,-3 6 1032 0 0,-18 50 0 0 0,27-56-1199 0 0,2 0 0 0 0,0 1 0 0 0,1-1 0 0 0,1 1 0 0 0,2 29 0 0 0,-3 22-103 0 0,-44 376 998 0 0,27-273-946 0 0,19-163-557 0 0,-5 33 80 0 0,6-45-76 0 0,-1 1 0 0 0,1-1 1 0 0,-1 0-1 0 0,0 1 0 0 0,1-1 0 0 0,-1 1 0 0 0,0-1 0 0 0,-1 0 0 0 0,1 0 0 0 0,0 0 1 0 0,-1 0-1 0 0,1 0 0 0 0,-1 0 0 0 0,-2 2 0 0 0,-9-4-1586 0 0,4-4 433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6.138"/>
    </inkml:context>
    <inkml:brush xml:id="br0">
      <inkml:brushProperty name="width" value="0.035" units="cm"/>
      <inkml:brushProperty name="height" value="0.035" units="cm"/>
      <inkml:brushProperty name="color" value="#FF0066"/>
    </inkml:brush>
  </inkml:definitions>
  <inkml:trace contextRef="#ctx0" brushRef="#br0">650 2 976 0 0,'-16'50'1254'0'0,"16"-50"-1304"0"0,0 1 0 0 0,0 0 0 0 0,0 0 0 0 0,0-1 0 0 0,0 1 0 0 0,0 0 0 0 0,-1 0-1 0 0,1 0 1 0 0,0-1 0 0 0,0 1 0 0 0,-1 0 0 0 0,1-1 0 0 0,0 1 0 0 0,-1 0 0 0 0,1 0 0 0 0,0-1 0 0 0,-1 1 0 0 0,1-1 0 0 0,-1 1 0 0 0,1 0 0 0 0,-1-1 0 0 0,0 1 0 0 0,1-1 0 0 0,-1 1 0 0 0,1-1 0 0 0,-2 1 0 0 0,-10-14 5622 0 0,10 10-4793 0 0,1 1-1 0 0,-1 0 1 0 0,0-1 0 0 0,1 1 0 0 0,-1 0 0 0 0,0 0 0 0 0,0 0 0 0 0,0 1 0 0 0,0-1 0 0 0,-1 0 0 0 0,1 1 0 0 0,-5-3 0 0 0,-18-3-293 0 0,0 0 1 0 0,-1 2-1 0 0,1 1 1 0 0,-53-2-1 0 0,68 7-433 0 0,-1 0 0 0 0,0 0 0 0 0,1 0 0 0 0,-1 2 0 0 0,1-1 0 0 0,0 1 0 0 0,-1 1 0 0 0,1 0 0 0 0,1 0 0 0 0,-1 1 0 0 0,1 0 0 0 0,0 1 0 0 0,0 0 0 0 0,-14 12 0 0 0,2 3-29 0 0,1 1-1 0 0,2 0 1 0 0,0 1 0 0 0,2 1-1 0 0,0 1 1 0 0,-12 27 0 0 0,5-4 48 0 0,2 0 1 0 0,-20 74 0 0 0,36-104-72 0 0,1 0 1 0 0,1 0-1 0 0,0 0 0 0 0,2 0 0 0 0,0 1 0 0 0,1-1 0 0 0,2 22 0 0 0,-1-35-21 0 0,0 1-1 0 0,0-2 0 0 0,0 1 0 0 0,1 0 0 0 0,0 0 0 0 0,0 0 0 0 0,0-1 0 0 0,0 1 1 0 0,1-1-1 0 0,-1 1 0 0 0,1-1 0 0 0,1 0 0 0 0,3 4 0 0 0,-4-6-17 0 0,0 1 0 0 0,0-1 0 0 0,1 0-1 0 0,-1 0 1 0 0,1 0 0 0 0,0-1 0 0 0,-1 1-1 0 0,1-1 1 0 0,0 0 0 0 0,0 0 0 0 0,0 0-1 0 0,0 0 1 0 0,0-1 0 0 0,0 0 0 0 0,0 0-1 0 0,0 0 1 0 0,0 0 0 0 0,8-2 0 0 0,2-1-42 0 0,1-1 0 0 0,-1 0-1 0 0,0-1 1 0 0,-1-1 0 0 0,1 0 0 0 0,-1-1 0 0 0,0-1 0 0 0,-1 0 0 0 0,1 0-1 0 0,17-17 1 0 0,-18 14 44 0 0,1-1-1 0 0,-2 0 1 0 0,0 0-1 0 0,0-1 1 0 0,-1-1-1 0 0,-1 0 0 0 0,0 0 1 0 0,-1-1-1 0 0,8-18 1 0 0,-15 30 58 0 0,1 1 1 0 0,-1-1 0 0 0,0 0-1 0 0,-1 1 1 0 0,1-1 0 0 0,0 0-1 0 0,-1 0 1 0 0,0 1 0 0 0,1-1-1 0 0,-1 0 1 0 0,0 0-1 0 0,0 0 1 0 0,-1 0 0 0 0,1 1-1 0 0,-1-1 1 0 0,1 0 0 0 0,-1 0-1 0 0,0 1 1 0 0,0-1 0 0 0,0 0-1 0 0,0 1 1 0 0,0-1-1 0 0,-1 1 1 0 0,1 0 0 0 0,-1-1-1 0 0,0 1 1 0 0,0 0 0 0 0,0 0-1 0 0,0 0 1 0 0,0 0-1 0 0,0 0 1 0 0,0 0 0 0 0,0 1-1 0 0,-4-3 1 0 0,1 3 20 0 0,0-1 0 0 0,0 0 0 0 0,0 1 0 0 0,0 0 0 0 0,0 0 0 0 0,0 0 0 0 0,0 1 0 0 0,0 0 0 0 0,0 0 0 0 0,0 0 0 0 0,0 0-1 0 0,0 1 1 0 0,0 0 0 0 0,0 0 0 0 0,0 1 0 0 0,0-1 0 0 0,0 1 0 0 0,-6 3 0 0 0,-1 1-280 0 0,1 1-1 0 0,-1 1 0 0 0,1 0 1 0 0,1 0-1 0 0,-1 1 0 0 0,2 1 1 0 0,-1-1-1 0 0,1 1 1 0 0,1 1-1 0 0,-11 15 0 0 0,14-17-1365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3.790"/>
    </inkml:context>
    <inkml:brush xml:id="br0">
      <inkml:brushProperty name="width" value="0.035" units="cm"/>
      <inkml:brushProperty name="height" value="0.035" units="cm"/>
      <inkml:brushProperty name="color" value="#FF0066"/>
    </inkml:brush>
  </inkml:definitions>
  <inkml:trace contextRef="#ctx0" brushRef="#br0">1 13 3681 0 0,'4'-2'639'0'0,"0"0"0"0"0,0 0 0 0 0,0 1 0 0 0,0-1 0 0 0,0 1 1 0 0,1 0-1 0 0,-1 1 0 0 0,0-1 0 0 0,1 1 0 0 0,-1-1 0 0 0,0 1 0 0 0,1 0 0 0 0,-1 1 0 0 0,6 0 1 0 0,1 3 219 0 0,0 0 0 0 0,0 0 0 0 0,0 1 0 0 0,11 7 0 0 0,-14-8-933 0 0,22 9 376 0 0,0-1-1 0 0,0-1 1 0 0,42 9 0 0 0,-34-10-279 0 0,53 21 1 0 0,-87-30-40 0 0,-1 1 1 0 0,1-1-1 0 0,-1 1 1 0 0,0 0-1 0 0,0 0 1 0 0,0 0-1 0 0,0 1 1 0 0,0-1-1 0 0,0 1 1 0 0,-1-1-1 0 0,1 1 1 0 0,-1 0-1 0 0,0 0 1 0 0,0 0-1 0 0,0 0 0 0 0,0 1 1 0 0,0-1-1 0 0,-1 0 1 0 0,1 1-1 0 0,-1-1 1 0 0,0 1-1 0 0,0 0 1 0 0,-1-1-1 0 0,1 1 1 0 0,-1 0-1 0 0,1 0 1 0 0,-1-1-1 0 0,0 1 1 0 0,-1 0-1 0 0,1-1 1 0 0,-1 1-1 0 0,1 0 1 0 0,-1-1-1 0 0,0 1 1 0 0,-2 4-1 0 0,-5 13-222 0 0,0 0-1 0 0,-2 0 1 0 0,-1-1 0 0 0,-20 30-1 0 0,20-32 173 0 0,-97 139-867 0 0,-12 21 191 0 0,118-176 758 0 0,1 0 0 0 0,0-1-1 0 0,0 1 1 0 0,0 0 0 0 0,0 0 0 0 0,0 0-1 0 0,0 0 1 0 0,0 0 0 0 0,1 0-1 0 0,-1 1 1 0 0,1-1 0 0 0,0 0 0 0 0,-1 0-1 0 0,1 0 1 0 0,0 0 0 0 0,0 1-1 0 0,0-1 1 0 0,1 0 0 0 0,-1 0 0 0 0,0 0-1 0 0,1 0 1 0 0,0 0 0 0 0,1 4 0 0 0,0-4-22 0 0,0 1 0 0 0,0-1 0 0 0,0 0 0 0 0,0-1 0 0 0,0 1 1 0 0,1 0-1 0 0,-1 0 0 0 0,1-1 0 0 0,-1 0 0 0 0,1 1 0 0 0,-1-1 1 0 0,1 0-1 0 0,0 0 0 0 0,0-1 0 0 0,4 2 0 0 0,10 0-126 0 0,0 0 0 0 0,0 0 0 0 0,0-2 0 0 0,32-3 0 0 0,-14-1-84 0 0,0-3 0 0 0,0 0 0 0 0,-1-2 0 0 0,53-22-1 0 0,-47 14-2217 0 0,60-37 0 0 0,-46 20-1427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6.928"/>
    </inkml:context>
    <inkml:brush xml:id="br0">
      <inkml:brushProperty name="width" value="0.035" units="cm"/>
      <inkml:brushProperty name="height" value="0.035" units="cm"/>
      <inkml:brushProperty name="color" value="#FF0066"/>
    </inkml:brush>
  </inkml:definitions>
  <inkml:trace contextRef="#ctx0" brushRef="#br0">124 240 15059 0 0,'-4'0'2883'0'0,"4"1"-2203"0"0,-4 8-1171 0 0,-13 22 69 0 0,-42 52 0 0 0,23-33 667 0 0,32-43-780 0 0,7-8 41 0 0,17-15-332 0 0,26-29 80 0 0,-18 13 508 0 0,119-126-76 0 0,-126 139 294 0 0,0 1 0 0 0,1 0 0 0 0,1 2 0 0 0,0 1 0 0 0,41-20 0 0 0,-60 33 52 0 0,-1 0 1 0 0,1 1-1 0 0,-1-1 0 0 0,1 1 0 0 0,0 0 1 0 0,0 0-1 0 0,-1 1 0 0 0,1-1 0 0 0,0 1 1 0 0,0 0-1 0 0,6 0 0 0 0,-9 0 11 0 0,0 1 1 0 0,0 0-1 0 0,1-1 0 0 0,-1 1 0 0 0,0 0 0 0 0,0 0 1 0 0,0-1-1 0 0,0 1 0 0 0,0 0 0 0 0,0 0 0 0 0,0 0 1 0 0,0 1-1 0 0,0-1 0 0 0,0 0 0 0 0,-1 0 1 0 0,1 0-1 0 0,-1 0 0 0 0,1 1 0 0 0,0-1 0 0 0,-1 0 1 0 0,0 1-1 0 0,1-1 0 0 0,-1 0 0 0 0,0 1 0 0 0,0-1 1 0 0,0 0-1 0 0,0 1 0 0 0,0-1 0 0 0,0 1 1 0 0,0-1-1 0 0,0 0 0 0 0,0 1 0 0 0,-2 2 0 0 0,0 12 92 0 0,-1 1-1 0 0,-1-1 0 0 0,-1 1 0 0 0,-1-1 1 0 0,0 0-1 0 0,-1-1 0 0 0,-13 24 0 0 0,5-15 224 0 0,0-1-1 0 0,-2-1 0 0 0,-35 38 1 0 0,108-123-729 0 0,85-92 20 0 0,-108 126 243 0 0,37-27 0 0 0,-59 48 48 0 0,0 1 0 0 0,0 1 0 0 0,0 0-1 0 0,1 0 1 0 0,0 1 0 0 0,0 0 0 0 0,0 1 0 0 0,17-3 0 0 0,-27 7 71 0 0,-1-1 0 0 0,0 1 1 0 0,0 0-1 0 0,1 0 0 0 0,-1 0 0 0 0,0 0 1 0 0,0 0-1 0 0,1 0 0 0 0,-1 0 1 0 0,0 0-1 0 0,1 1 0 0 0,-1-1 1 0 0,0 0-1 0 0,0 1 0 0 0,0-1 1 0 0,1 1-1 0 0,-1-1 0 0 0,0 1 0 0 0,0 0 1 0 0,0-1-1 0 0,0 1 0 0 0,0 0 1 0 0,0 0-1 0 0,0 0 0 0 0,0 0 1 0 0,0 0-1 0 0,0 1 0 0 0,0 0-17 0 0,1 1 0 0 0,-2-1 0 0 0,1 1 0 0 0,0 0 0 0 0,-1 0 0 0 0,1-1-1 0 0,-1 1 1 0 0,0 0 0 0 0,0 0 0 0 0,0 0 0 0 0,0-1 0 0 0,-1 4 0 0 0,-2 11-8 0 0,-1 0 0 0 0,0 0 0 0 0,-9 19 0 0 0,11-31 101 0 0,-100 230 1208 0 0,100-224-1434 0 0,11-21-5181 0 0,-2-3-378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7.796"/>
    </inkml:context>
    <inkml:brush xml:id="br0">
      <inkml:brushProperty name="width" value="0.035" units="cm"/>
      <inkml:brushProperty name="height" value="0.035" units="cm"/>
      <inkml:brushProperty name="color" value="#FF0066"/>
    </inkml:brush>
  </inkml:definitions>
  <inkml:trace contextRef="#ctx0" brushRef="#br0">208 106 6193 0 0,'-1'-6'137'0'0,"1"0"-1"0"0,-1 0 0 0 0,1 0 1 0 0,0-1-1 0 0,0 1 0 0 0,1 0 1 0 0,0 0-1 0 0,0 0 1 0 0,0 0-1 0 0,1 0 0 0 0,0 0 1 0 0,0 1-1 0 0,1-1 0 0 0,-1 0 1 0 0,8-9-1 0 0,-15 29 4331 0 0,3 21-2238 0 0,1-25-1310 0 0,-3 23 861 0 0,-15 52 0 0 0,-4 22-942 0 0,-15 152-714 0 0,-81 293 0 0 0,113-533-20 0 0,4-13-61 0 0,-1 0-1 0 0,1 0 1 0 0,0 0-1 0 0,1 0 1 0 0,0 1-1 0 0,0-1 1 0 0,0 1-1 0 0,1-1 1 0 0,0 0-1 0 0,0 1 1 0 0,0-1-1 0 0,2 8 1 0 0,-2-14-48 0 0,0 0 0 0 0,0 0 0 0 0,0 0 0 0 0,0 0 0 0 0,1 1 0 0 0,-1-1 1 0 0,0 0-1 0 0,0 0 0 0 0,0 0 0 0 0,0 0 0 0 0,0 1 0 0 0,1-1 0 0 0,-1 0 1 0 0,0 0-1 0 0,0 0 0 0 0,0 0 0 0 0,1 0 0 0 0,-1 0 0 0 0,0 0 1 0 0,0 0-1 0 0,0 1 0 0 0,1-1 0 0 0,-1 0 0 0 0,0 0 0 0 0,0 0 0 0 0,0 0 1 0 0,1 0-1 0 0,-1 0 0 0 0,0 0 0 0 0,0 0 0 0 0,0 0 0 0 0,1 0 1 0 0,-1-1-1 0 0,0 1 0 0 0,0 0 0 0 0,0 0 0 0 0,1 0 0 0 0,-1 0 0 0 0,0 0 1 0 0,0 0-1 0 0,0 0 0 0 0,1 0 0 0 0,-1-1 0 0 0,0 1 0 0 0,0 0 0 0 0,11-12-517 0 0,5-16-537 0 0,13-60-1453 0 0,-25 72 1573 0 0,9-33-4960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8.848"/>
    </inkml:context>
    <inkml:brush xml:id="br0">
      <inkml:brushProperty name="width" value="0.035" units="cm"/>
      <inkml:brushProperty name="height" value="0.035" units="cm"/>
      <inkml:brushProperty name="color" value="#FF0066"/>
    </inkml:brush>
  </inkml:definitions>
  <inkml:trace contextRef="#ctx0" brushRef="#br0">0 56 3857 0 0,'1'-2'67'0'0,"0"1"0"0"0,0-1 1 0 0,0 0-1 0 0,1 1 0 0 0,-1-1 0 0 0,0 1 1 0 0,1-1-1 0 0,-1 1 0 0 0,1 0 0 0 0,-1 0 0 0 0,1 0 1 0 0,0 0-1 0 0,0 0 0 0 0,-1 0 0 0 0,1 0 1 0 0,0 0-1 0 0,0 1 0 0 0,2-2 0 0 0,38-12 1915 0 0,-14 8-678 0 0,1 1-1 0 0,0 1 1 0 0,0 2-1 0 0,36 1 1 0 0,-42 2-1506 0 0,-1 1 1 0 0,0 1-1 0 0,0 1 1 0 0,0 0 0 0 0,0 2-1 0 0,23 9 1 0 0,-44-14 177 0 0,0-1 0 0 0,0 0 1 0 0,0 1-1 0 0,0 0 0 0 0,-1-1 0 0 0,1 1 1 0 0,0-1-1 0 0,0 1 0 0 0,0 0 0 0 0,0 0 1 0 0,-1-1-1 0 0,1 1 0 0 0,0 0 0 0 0,-1 0 1 0 0,1 0-1 0 0,-1 0 0 0 0,1 0 0 0 0,-1 0 1 0 0,1 0-1 0 0,-1 0 0 0 0,0 0 0 0 0,1 0 1 0 0,-1 0-1 0 0,0 0 0 0 0,0 0 0 0 0,0 0 1 0 0,0 0-1 0 0,0 0 0 0 0,0 0 0 0 0,0 0 1 0 0,0 0-1 0 0,0 1 0 0 0,0-1 0 0 0,-1 0 1 0 0,1 0-1 0 0,0 0 0 0 0,-1 0 0 0 0,1 0 1 0 0,-1 0-1 0 0,1 0 0 0 0,-1-1 0 0 0,0 1 1 0 0,1 0-1 0 0,-2 1 0 0 0,-6 9 451 0 0,0-1-1 0 0,0 0 1 0 0,-13 11-1 0 0,1 1 127 0 0,19-21-575 0 0,-1 0 1 0 0,1 0 0 0 0,0 1-1 0 0,0-1 1 0 0,0 0 0 0 0,0 1 0 0 0,0-1-1 0 0,0 1 1 0 0,1-1 0 0 0,-1 1 0 0 0,0-1-1 0 0,1 1 1 0 0,-1-1 0 0 0,1 1 0 0 0,-1 0-1 0 0,1-1 1 0 0,0 1 0 0 0,0 0-1 0 0,0 0 1 0 0,0-1 0 0 0,0 1 0 0 0,0 0-1 0 0,0-1 1 0 0,1 1 0 0 0,-1 0 0 0 0,1 2-1 0 0,1-2-230 0 0,1 0 0 0 0,-1 0-1 0 0,0 0 1 0 0,1-1-1 0 0,-1 1 1 0 0,1-1 0 0 0,0 0-1 0 0,-1 0 1 0 0,1 0 0 0 0,0 0-1 0 0,0 0 1 0 0,0 0 0 0 0,0-1-1 0 0,5 1 1 0 0,-4 0 177 0 0,-1-1 0 0 0,1 1-1 0 0,0 0 1 0 0,-1 0 0 0 0,1 0 0 0 0,-1 1-1 0 0,1-1 1 0 0,-1 1 0 0 0,0 0 0 0 0,0 0 0 0 0,1 0-1 0 0,-1 0 1 0 0,4 4 0 0 0,-7-5 94 0 0,1 1 1 0 0,0-1-1 0 0,-1 0 1 0 0,1 1-1 0 0,-1-1 1 0 0,1 0-1 0 0,-1 1 1 0 0,0-1-1 0 0,1 1 0 0 0,-1-1 1 0 0,0 1-1 0 0,0-1 1 0 0,0 0-1 0 0,0 1 1 0 0,0-1-1 0 0,-1 1 1 0 0,1-1-1 0 0,0 1 0 0 0,-1-1 1 0 0,1 0-1 0 0,-1 1 1 0 0,1-1-1 0 0,-1 0 1 0 0,1 1-1 0 0,-1-1 1 0 0,0 0-1 0 0,0 0 1 0 0,0 0-1 0 0,0 1 0 0 0,0-1 1 0 0,0 0-1 0 0,0 0 1 0 0,0 0-1 0 0,0-1 1 0 0,0 1-1 0 0,-2 1 1 0 0,-23 22 522 0 0,-1-1 1 0 0,0-2 0 0 0,-2 0 0 0 0,-1-2-1 0 0,-37 19 1 0 0,65-37-668 0 0,1-1-26 0 0,0 1-1 0 0,0-1 0 0 0,0 1 0 0 0,0 0 0 0 0,0-1 0 0 0,0 1 0 0 0,0-1 1 0 0,0 0-1 0 0,0 1 0 0 0,0-1 0 0 0,0 0 0 0 0,-1 0 0 0 0,1 0 1 0 0,0 0-1 0 0,0 0 0 0 0,0 0 0 0 0,0 0 0 0 0,0 0 0 0 0,0 0 0 0 0,-1 0 1 0 0,1-1-1 0 0,0 1 0 0 0,0 0 0 0 0,0-1 0 0 0,-2 0 0 0 0,3-2-951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2:59.467"/>
    </inkml:context>
    <inkml:brush xml:id="br0">
      <inkml:brushProperty name="width" value="0.035" units="cm"/>
      <inkml:brushProperty name="height" value="0.035" units="cm"/>
      <inkml:brushProperty name="color" value="#FF0066"/>
    </inkml:brush>
  </inkml:definitions>
  <inkml:trace contextRef="#ctx0" brushRef="#br0">31 9 13251 0 0,'-1'2'22'0'0,"-1"-1"1"0"0,1 1 0 0 0,0-1-1 0 0,-1 1 1 0 0,1-1 0 0 0,0 1-1 0 0,0 0 1 0 0,0 0-1 0 0,0-1 1 0 0,0 1 0 0 0,1 0-1 0 0,-1 0 1 0 0,1 0-1 0 0,-1 0 1 0 0,1 0 0 0 0,0 0-1 0 0,-1 0 1 0 0,1 0 0 0 0,0 0-1 0 0,1 4 1 0 0,16 36-4552 0 0,-13-33 3422 0 0,-15 2-606 0 0,-14 18 6702 0 0,25-29-5007 0 0,0 0 0 0 0,0 1 0 0 0,-1-1 0 0 0,1 0-1 0 0,0 0 1 0 0,0 1 0 0 0,0-1 0 0 0,0 0-1 0 0,0 0 1 0 0,0 1 0 0 0,0-1 0 0 0,1 0 0 0 0,-1 0-1 0 0,0 0 1 0 0,0 1 0 0 0,0-1 0 0 0,0 0-1 0 0,0 0 1 0 0,0 1 0 0 0,0-1 0 0 0,0 0 0 0 0,1 0-1 0 0,-1 0 1 0 0,0 1 0 0 0,0-1 0 0 0,0 0-1 0 0,0 0 1 0 0,1 0 0 0 0,-1 0 0 0 0,0 0 0 0 0,0 1-1 0 0,0-1 1 0 0,1 0 0 0 0,-1 0 0 0 0,0 0-1 0 0,0 0 1 0 0,0 0 0 0 0,1 0 0 0 0,-1 0 0 0 0,0 0-1 0 0,0 0 1 0 0,1 0 0 0 0,-1 0 0 0 0,0 0-1 0 0,0 0 1 0 0,1 0 0 0 0,-1 0 0 0 0,0 0-1 0 0,19-5-538 0 0,17-12 51 0 0,67-61-290 0 0,-42 30 2327 0 0,-61 58 2940 0 0,-14 46-3708 0 0,-16 28-409 0 0,15-47-375 0 0,2 0 1 0 0,1 1-1 0 0,-12 75 0 0 0,23-112-1 0 0,1 1 0 0 0,0 0 0 0 0,-1 0 0 0 0,1 0 0 0 0,0 0 0 0 0,0 0 1 0 0,1 0-1 0 0,-1-1 0 0 0,0 1 0 0 0,0 0 0 0 0,1 0 0 0 0,-1 0 0 0 0,1 0 0 0 0,0-1 0 0 0,0 1 0 0 0,-1 0 0 0 0,1 0 0 0 0,0-1 1 0 0,2 3-1 0 0,-2-4-53 0 0,0 1 0 0 0,0-1 0 0 0,0 1 0 0 0,0-1 0 0 0,0 0 0 0 0,0 1 0 0 0,0-1 0 0 0,0 0 0 0 0,1 0 0 0 0,-1 1 0 0 0,0-1 0 0 0,0 0 0 0 0,0 0 0 0 0,0 0 0 0 0,0-1 0 0 0,1 1 0 0 0,-1 0 0 0 0,0 0 0 0 0,0-1 0 0 0,0 1 0 0 0,0 0 1 0 0,2-2-1 0 0,4-1-324 0 0,0-1 0 0 0,0 0 1 0 0,0-1-1 0 0,-1 0 0 0 0,1 0 1 0 0,-1 0-1 0 0,7-8 0 0 0,56-78-1480 0 0,-54 67 1720 0 0,2 2 1 0 0,1 0-1 0 0,0 0 0 0 0,30-24 1 0 0,-48 45 178 0 0,0 1 0 0 0,0 0 0 0 0,0 0 0 0 0,1 0 1 0 0,-1-1-1 0 0,0 1 0 0 0,0 0 0 0 0,1 0 0 0 0,-1 0 0 0 0,0-1 1 0 0,0 1-1 0 0,1 0 0 0 0,-1 0 0 0 0,0 0 0 0 0,1 0 1 0 0,-1 0-1 0 0,0 0 0 0 0,0 0 0 0 0,1 0 0 0 0,-1-1 0 0 0,0 1 1 0 0,1 0-1 0 0,-1 0 0 0 0,0 0 0 0 0,1 1 0 0 0,-1-1 0 0 0,0 0 1 0 0,1 0-1 0 0,-1 0 0 0 0,0 0 0 0 0,0 0 0 0 0,1 0 1 0 0,-1 0-1 0 0,0 0 0 0 0,0 1 0 0 0,1-1 0 0 0,-1 0 0 0 0,0 0 1 0 0,1 1-1 0 0,3 15 662 0 0,-7 23 247 0 0,3-37-867 0 0,-8 45 659 0 0,-20 65 1 0 0,16-71-1744 0 0,2 0 0 0 0,-6 55 0 0 0,16-88 261 0 0,0-2-2048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00.617"/>
    </inkml:context>
    <inkml:brush xml:id="br0">
      <inkml:brushProperty name="width" value="0.035" units="cm"/>
      <inkml:brushProperty name="height" value="0.035" units="cm"/>
      <inkml:brushProperty name="color" value="#FF0066"/>
    </inkml:brush>
  </inkml:definitions>
  <inkml:trace contextRef="#ctx0" brushRef="#br0">1 31 5785 0 0,'9'-5'149'0'0,"0"0"-1"0"0,0 1 0 0 0,0 0 1 0 0,1 1-1 0 0,0-1 1 0 0,15-2-1 0 0,-24 6-68 0 0,0 0 0 0 0,0 0 0 0 0,0 0-1 0 0,0 0 1 0 0,-1 1 0 0 0,1-1 0 0 0,0 0 0 0 0,0 0 0 0 0,0 1-1 0 0,0-1 1 0 0,0 0 0 0 0,0 1 0 0 0,-1-1 0 0 0,1 1-1 0 0,0-1 1 0 0,0 1 0 0 0,-1 0 0 0 0,1-1 0 0 0,0 1 0 0 0,-1 0-1 0 0,1-1 1 0 0,-1 1 0 0 0,1 0 0 0 0,-1 0 0 0 0,1-1 0 0 0,-1 1-1 0 0,1 0 1 0 0,-1 0 0 0 0,0 0 0 0 0,1 0 0 0 0,-1-1-1 0 0,0 1 1 0 0,0 0 0 0 0,0 0 0 0 0,0 0 0 0 0,0 0 0 0 0,0 0-1 0 0,0 0 1 0 0,0 0 0 0 0,0 1 0 0 0,-2 50 2180 0 0,1-39-1928 0 0,-52 581 3637 0 0,26-323-4609 0 0,26-259 514 0 0,-1-2-180 0 0,1 0 0 0 0,0 0 1 0 0,1 1-1 0 0,0-1 1 0 0,1 0-1 0 0,0 0 0 0 0,4 16 1 0 0,0-17-1460 0 0,3-5-2627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01.219"/>
    </inkml:context>
    <inkml:brush xml:id="br0">
      <inkml:brushProperty name="width" value="0.035" units="cm"/>
      <inkml:brushProperty name="height" value="0.035" units="cm"/>
      <inkml:brushProperty name="color" value="#FF0066"/>
    </inkml:brush>
  </inkml:definitions>
  <inkml:trace contextRef="#ctx0" brushRef="#br0">0 1 13883 0 0,'2'23'-879'0'0,"0"0"1"0"0,2-1-1 0 0,0 1 0 0 0,14 38 1 0 0,-11-43 622 0 0,-2 1 1 0 0,0-1-1 0 0,-1 1 1 0 0,-1 0-1 0 0,-1 0 1 0 0,0 0-1 0 0,-2 35 1 0 0,-38 160 1081 0 0,30-176-1616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02.530"/>
    </inkml:context>
    <inkml:brush xml:id="br0">
      <inkml:brushProperty name="width" value="0.035" units="cm"/>
      <inkml:brushProperty name="height" value="0.035" units="cm"/>
      <inkml:brushProperty name="color" value="#FF0066"/>
    </inkml:brush>
  </inkml:definitions>
  <inkml:trace contextRef="#ctx0" brushRef="#br0">1 1 9362 0 0,'10'42'10'0'0,"0"-14"-517"0"0,-1 20 638 0 0,-2 1 1 0 0,-2 0 0 0 0,-2 71 0 0 0,-22 148 349 0 0,1 62 2362 0 0,18-299-2885 0 0,2 29-303 0 0,5-24-2643 0 0,-4-29-552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03.542"/>
    </inkml:context>
    <inkml:brush xml:id="br0">
      <inkml:brushProperty name="width" value="0.035" units="cm"/>
      <inkml:brushProperty name="height" value="0.035" units="cm"/>
      <inkml:brushProperty name="color" value="#FF0066"/>
    </inkml:brush>
  </inkml:definitions>
  <inkml:trace contextRef="#ctx0" brushRef="#br0">394 153 9906 0 0,'-8'0'705'0'0,"0"1"0"0"0,0 0 0 0 0,1 1 1 0 0,-1-1-1 0 0,0 2 0 0 0,-7 2 0 0 0,-78 41-1971 0 0,73-34 1165 0 0,20-12 100 0 0,-24 13 8 0 0,-36 26 1 0 0,55-36 42 0 0,0 1 1 0 0,0 0 0 0 0,0 0 0 0 0,1 1-1 0 0,-1 0 1 0 0,1-1 0 0 0,0 1 0 0 0,1 0-1 0 0,-1 1 1 0 0,1-1 0 0 0,0 1 0 0 0,1 0-1 0 0,-4 8 1 0 0,6-13-99 0 0,0-1 0 0 0,0 1 0 0 0,1 0-1 0 0,-1 0 1 0 0,0 0 0 0 0,0 0 0 0 0,1 0 0 0 0,-1-1 0 0 0,0 1-1 0 0,1 0 1 0 0,-1 0 0 0 0,1-1 0 0 0,-1 1 0 0 0,1 0 0 0 0,0 0-1 0 0,-1-1 1 0 0,1 1 0 0 0,-1-1 0 0 0,1 1 0 0 0,0-1 0 0 0,0 1-1 0 0,-1-1 1 0 0,1 1 0 0 0,0-1 0 0 0,0 1 0 0 0,0-1 0 0 0,-1 0-1 0 0,1 0 1 0 0,0 1 0 0 0,0-1 0 0 0,0 0 0 0 0,0 0 0 0 0,0 0-1 0 0,-1 0 1 0 0,1 0 0 0 0,0 0 0 0 0,1 0 0 0 0,45 1-1046 0 0,-38-1 1093 0 0,14 0-218 0 0,0 1 0 0 0,0 2 0 0 0,-1 0 0 0 0,1 1-1 0 0,-1 1 1 0 0,0 2 0 0 0,28 10 0 0 0,-37-11 46 0 0,-1 0 0 0 0,1 1 0 0 0,-1 1 0 0 0,0-1 0 0 0,0 2 0 0 0,-1 0 0 0 0,0 0 0 0 0,-1 1 0 0 0,0 0 0 0 0,-1 1 0 0 0,0 0 0 0 0,14 22 0 0 0,-21-30 174 0 0,-1 1-1 0 0,1-1 1 0 0,-1 0-1 0 0,0 1 1 0 0,0-1 0 0 0,0 1-1 0 0,0-1 1 0 0,0 1-1 0 0,-1-1 1 0 0,0 1-1 0 0,0 0 1 0 0,0-1 0 0 0,0 1-1 0 0,0 0 1 0 0,-1-1-1 0 0,-1 6 1 0 0,0-2 109 0 0,0-1 0 0 0,-1 1 0 0 0,0-1 0 0 0,-1 0 0 0 0,1 0 0 0 0,-1 0 1 0 0,0 0-1 0 0,-6 5 0 0 0,-6 6 333 0 0,0-2 1 0 0,-2 0 0 0 0,0-1 0 0 0,-24 15 0 0 0,-283 166 5298 0 0,324-195-5737 0 0,-40 17 1089 0 0,40-17-1070 0 0,1 0-1 0 0,-1 0 1 0 0,0 1-1 0 0,1-1 1 0 0,-1 0-1 0 0,0 0 1 0 0,1 0-1 0 0,-1 0 1 0 0,0 0-1 0 0,1-1 1 0 0,-1 1-1 0 0,1 0 1 0 0,-1 0-1 0 0,0 0 1 0 0,1 0-1 0 0,-1-1 1 0 0,1 1-1 0 0,-1 0 1 0 0,1-1-1 0 0,-1 1 1 0 0,1 0-1 0 0,-1-1 1 0 0,0 0-1 0 0,0 0-15 0 0,1 0 0 0 0,-1 0-1 0 0,1 0 1 0 0,0-1-1 0 0,0 1 1 0 0,0 0-1 0 0,0 0 1 0 0,0 0 0 0 0,0-1-1 0 0,0 1 1 0 0,0 0-1 0 0,0 0 1 0 0,0-1-1 0 0,0 1 1 0 0,1 0-1 0 0,-1 0 1 0 0,1 0 0 0 0,0-1-1 0 0,14-38-119 0 0,1 1 0 0 0,44-72 0 0 0,60-69 404 0 0,-76 115-302 0 0,179-233-1173 0 0,-122 174-3294 0 0,-27 32-825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12.061"/>
    </inkml:context>
    <inkml:brush xml:id="br0">
      <inkml:brushProperty name="width" value="0.035" units="cm"/>
      <inkml:brushProperty name="height" value="0.035" units="cm"/>
      <inkml:brushProperty name="color" value="#FF0066"/>
    </inkml:brush>
  </inkml:definitions>
  <inkml:trace contextRef="#ctx0" brushRef="#br0">0 1 144 0 0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12.615"/>
    </inkml:context>
    <inkml:brush xml:id="br0">
      <inkml:brushProperty name="width" value="0.035" units="cm"/>
      <inkml:brushProperty name="height" value="0.035" units="cm"/>
      <inkml:brushProperty name="color" value="#FF0066"/>
    </inkml:brush>
  </inkml:definitions>
  <inkml:trace contextRef="#ctx0" brushRef="#br0">1 389 2064 0 0,'8'-9'57'0'0,"-7"8"118"0"0,0-1-1 0 0,-1 1 1 0 0,1 0 0 0 0,0 0 0 0 0,0 0 0 0 0,0 1 0 0 0,0-1 0 0 0,0 0 0 0 0,0 0 0 0 0,1 0 0 0 0,-1 1 0 0 0,0-1 0 0 0,0 1 0 0 0,0-1 0 0 0,1 1-1 0 0,-1-1 1 0 0,0 1 0 0 0,1 0 0 0 0,-1-1 0 0 0,0 1 0 0 0,1 0 0 0 0,-1 0 0 0 0,0 0 0 0 0,1 0 0 0 0,-1 0 0 0 0,0 0 0 0 0,1 1 0 0 0,-1-1 0 0 0,0 0-1 0 0,1 1 1 0 0,-1-1 0 0 0,0 1 0 0 0,0-1 0 0 0,2 2 0 0 0,7 0-62 0 0,-1 0 0 0 0,0-1 0 0 0,0 0-1 0 0,1-1 1 0 0,-1 0 0 0 0,0 0 0 0 0,1-1 0 0 0,12-2 0 0 0,79-23 1130 0 0,-57 13-480 0 0,27-5-219 0 0,0 4 0 0 0,1 3-1 0 0,1 3 1 0 0,0 3 0 0 0,-1 3-1 0 0,100 11 1 0 0,-172-9-543 0 0,245 19 164 0 0,-198-18 107 0 0,1-2-1 0 0,-1-2 1 0 0,55-11-1 0 0,-203 15 898 0 0,-236 45-2036 0 0,109-13 2526 0 0,123-20-1271 0 0,-14 1-282 0 0,-170 42 0 0 0,257-47-70 0 0,55-12 0 0 0,65-20-5 0 0,-1-3 0 0 0,-1-4 1 0 0,103-53-1 0 0,-144 63-28 0 0,299-137-275 0 0,-199 86-4861 0 0,-59 26-744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4.320"/>
    </inkml:context>
    <inkml:brush xml:id="br0">
      <inkml:brushProperty name="width" value="0.035" units="cm"/>
      <inkml:brushProperty name="height" value="0.035" units="cm"/>
      <inkml:brushProperty name="color" value="#FF0066"/>
    </inkml:brush>
  </inkml:definitions>
  <inkml:trace contextRef="#ctx0" brushRef="#br0">141 0 600 0 0,'-16'9'2915'0'0,"8"-1"5896"0"0,22 11-3486 0 0,-14-19-5324 0 0,7 9 61 0 0,0 0 1 0 0,0 0 0 0 0,1-1-1 0 0,0-1 1 0 0,1 1-1 0 0,-1-1 1 0 0,1 0 0 0 0,1-1-1 0 0,0 0 1 0 0,-1-1-1 0 0,2 0 1 0 0,-1 0 0 0 0,0-1-1 0 0,1-1 1 0 0,0 0-1 0 0,19 3 1 0 0,-14-3-234 0 0,0 0 0 0 0,1-2 0 0 0,-1 0 0 0 0,0-1 0 0 0,31-3 0 0 0,-67 56-1822 0 0,18-48 2028 0 0,0 1 1 0 0,0-1-1 0 0,1 1 1 0 0,-1-1 0 0 0,1 1-1 0 0,0 0 1 0 0,1-1 0 0 0,-1 1-1 0 0,1 0 1 0 0,0 0-1 0 0,1 0 1 0 0,-1-1 0 0 0,3 10-1 0 0,1-2 129 0 0,1 0 0 0 0,1 0 0 0 0,0-1 0 0 0,8 13 0 0 0,17 38 137 0 0,-29-58-309 0 0,0 0 1 0 0,0 0 0 0 0,-1 0 0 0 0,0 0-1 0 0,0 1 1 0 0,0-1 0 0 0,-1 0 0 0 0,1 1-1 0 0,-1-1 1 0 0,-1 0 0 0 0,1 1 0 0 0,-1-1-1 0 0,0 0 1 0 0,0 0 0 0 0,0 1 0 0 0,-1-1-1 0 0,0 0 1 0 0,0 0 0 0 0,0 0 0 0 0,0-1-1 0 0,-1 1 1 0 0,0-1 0 0 0,0 1 0 0 0,0-1 0 0 0,0 0-1 0 0,-1 0 1 0 0,0 0 0 0 0,0 0 0 0 0,0-1-1 0 0,0 0 1 0 0,0 0 0 0 0,-6 3 0 0 0,-15 9-46 0 0,0-2 0 0 0,-1-1 1 0 0,-1-1-1 0 0,-47 14 1 0 0,50-18 52 0 0,-4 3 11 0 0,-56 15 6 0 0,78-24-23 0 0,-1 1 1 0 0,1-1 0 0 0,0-1-1 0 0,-1 1 1 0 0,1-1-1 0 0,-1 0 1 0 0,1-1-1 0 0,-1 0 1 0 0,1 0 0 0 0,-10-2-1 0 0,15 2-125 0 0,-1 1-1 0 0,1-1 1 0 0,0 0 0 0 0,-1 1-1 0 0,1-1 1 0 0,-1 0-1 0 0,1 0 1 0 0,0 0-1 0 0,0 0 1 0 0,0 0 0 0 0,-1 0-1 0 0,1 0 1 0 0,0 0-1 0 0,0 0 1 0 0,1-1-1 0 0,-1 1 1 0 0,0 0 0 0 0,0-1-1 0 0,0 1 1 0 0,1-1-1 0 0,-1 1 1 0 0,1-1-1 0 0,-1 1 1 0 0,1-1-1 0 0,0 1 1 0 0,0-1 0 0 0,-1 1-1 0 0,1-3 1 0 0,3-12-4718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14.513"/>
    </inkml:context>
    <inkml:brush xml:id="br0">
      <inkml:brushProperty name="width" value="0.035" units="cm"/>
      <inkml:brushProperty name="height" value="0.035" units="cm"/>
      <inkml:brushProperty name="color" value="#FF0066"/>
    </inkml:brush>
  </inkml:definitions>
  <inkml:trace contextRef="#ctx0" brushRef="#br0">230 27 3369 0 0,'20'-6'-2749'0'0,"4"-11"7995"0"0,-19 14 591 0 0,-20 24-3581 0 0,14-19-2308 0 0,-40 44 937 0 0,34-38-813 0 0,-1-1-1 0 0,1 1 1 0 0,0 0-1 0 0,0 1 1 0 0,1-1-1 0 0,0 2 1 0 0,1-1-1 0 0,0 0 1 0 0,-4 13-1 0 0,9-22-90 0 0,0 0 0 0 0,0 1 0 0 0,0-1 0 0 0,0 0 0 0 0,0 0 0 0 0,0 1 0 0 0,0-1-1 0 0,0 0 1 0 0,0 1 0 0 0,0-1 0 0 0,0 0 0 0 0,0 0 0 0 0,0 1 0 0 0,0-1 0 0 0,0 0 0 0 0,0 0-1 0 0,0 1 1 0 0,1-1 0 0 0,-1 0 0 0 0,0 0 0 0 0,0 1 0 0 0,0-1 0 0 0,0 0 0 0 0,1 0 0 0 0,-1 1 0 0 0,0-1-1 0 0,0 0 1 0 0,1 0 0 0 0,-1 0 0 0 0,0 0 0 0 0,0 0 0 0 0,1 1 0 0 0,-1-1 0 0 0,0 0 0 0 0,0 0-1 0 0,1 0 1 0 0,-1 0 0 0 0,0 0 0 0 0,1 0 0 0 0,-1 0 0 0 0,0 0 0 0 0,1 0 0 0 0,21-1-556 0 0,21-11-13 0 0,-41 12 565 0 0,1-2-19 0 0,1 1-1 0 0,0 0 1 0 0,0 0-1 0 0,0 0 1 0 0,0 0-1 0 0,1 1 1 0 0,-1 0-1 0 0,0-1 1 0 0,0 1-1 0 0,0 1 1 0 0,0-1-1 0 0,0 1 1 0 0,0 0-1 0 0,0-1 1 0 0,7 4-1 0 0,-9-2-41 0 0,1-1 1 0 0,-1 1-1 0 0,0 0 0 0 0,0 1 0 0 0,0-1 1 0 0,0 0-1 0 0,0 1 0 0 0,0-1 0 0 0,0 1 0 0 0,-1-1 1 0 0,1 1-1 0 0,-1 0 0 0 0,0 0 0 0 0,0 0 0 0 0,0 0 1 0 0,0 0-1 0 0,0 0 0 0 0,-1 0 0 0 0,1 0 0 0 0,-1 0 1 0 0,0 0-1 0 0,0 4 0 0 0,0 11-96 0 0,-1 1 1 0 0,-1-1-1 0 0,-1 0 1 0 0,0 0-1 0 0,-1 0 1 0 0,-1 0-1 0 0,-1-1 1 0 0,0 0-1 0 0,-15 28 1 0 0,7-19 216 0 0,-1-1 1 0 0,0-1-1 0 0,-2 0 0 0 0,-1-1 1 0 0,-30 29-1 0 0,41-45 236 0 0,-1 0-1 0 0,0 0 1 0 0,-1-1-1 0 0,1 0 1 0 0,-1-1 0 0 0,-13 6-1 0 0,20-10-231 0 0,0 0-1 0 0,0 0 1 0 0,0 0-1 0 0,0-1 1 0 0,1 1-1 0 0,-1-1 1 0 0,0 1-1 0 0,0-1 1 0 0,0 1-1 0 0,0-1 1 0 0,0 0-1 0 0,0 0 1 0 0,0 0-1 0 0,0-1 1 0 0,0 1-1 0 0,0 0 1 0 0,0-1-1 0 0,0 1 1 0 0,0-1-1 0 0,0 1 1 0 0,0-1-1 0 0,0 0 1 0 0,0 0 0 0 0,1 0-1 0 0,-1 0 1 0 0,0 0-1 0 0,1 0 1 0 0,-1-1-1 0 0,1 1 1 0 0,-1-1-1 0 0,1 1 1 0 0,0-1-1 0 0,-1 1 1 0 0,1-1-1 0 0,0 0 1 0 0,0 1-1 0 0,0-1 1 0 0,0 0-1 0 0,0-3 1 0 0,-7-25-3083 0 0,2-9-1158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14.721"/>
    </inkml:context>
    <inkml:brush xml:id="br0">
      <inkml:brushProperty name="width" value="0.035" units="cm"/>
      <inkml:brushProperty name="height" value="0.035" units="cm"/>
      <inkml:brushProperty name="color" value="#FF0066"/>
    </inkml:brush>
  </inkml:definitions>
  <inkml:trace contextRef="#ctx0" brushRef="#br0">6 92 13883 0 0,'-1'1'36'0'0,"1"-1"-1"0"0,-1 0 1 0 0,1 1-1 0 0,0-1 1 0 0,-1 0-1 0 0,1 1 1 0 0,-1-1-1 0 0,1 1 1 0 0,0-1-1 0 0,0 1 1 0 0,-1-1 0 0 0,1 1-1 0 0,0-1 1 0 0,0 1-1 0 0,0-1 1 0 0,-1 1-1 0 0,1-1 1 0 0,0 1-1 0 0,0-1 1 0 0,0 1 0 0 0,0-1-1 0 0,0 1 1 0 0,0-1-1 0 0,0 1 1 0 0,0-1-1 0 0,0 1 1 0 0,0-1-1 0 0,1 1 1 0 0,-1-1 0 0 0,0 1-1 0 0,0-1 1 0 0,0 1-1 0 0,1-1 1 0 0,-1 1-1 0 0,0-1 1 0 0,0 1-1 0 0,1-1 1 0 0,-1 1 0 0 0,1 0-1 0 0,26 12-320 0 0,-16-9-126 0 0,0-2 1 0 0,1 0-1 0 0,18 2 1 0 0,14-8-260 0 0,0-2 0 0 0,-1-1 0 0 0,0-3 0 0 0,0-1 0 0 0,81-33 0 0 0,-37 3-202 0 0,-62 27-2189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22.534"/>
    </inkml:context>
    <inkml:brush xml:id="br0">
      <inkml:brushProperty name="width" value="0.035" units="cm"/>
      <inkml:brushProperty name="height" value="0.035" units="cm"/>
      <inkml:brushProperty name="color" value="#FF0066"/>
    </inkml:brush>
  </inkml:definitions>
  <inkml:trace contextRef="#ctx0" brushRef="#br0">136 248 6825 0 0,'0'1'29'0'0,"0"-1"0"0"0,-1 1-1 0 0,1-1 1 0 0,0 1-1 0 0,0 0 1 0 0,0-1-1 0 0,0 1 1 0 0,0-1-1 0 0,0 1 1 0 0,0 0-1 0 0,0-1 1 0 0,0 1-1 0 0,0-1 1 0 0,0 1 0 0 0,0-1-1 0 0,0 1 1 0 0,0 0-1 0 0,1-1 1 0 0,-1 1-1 0 0,0-1 1 0 0,0 1-1 0 0,1-1 1 0 0,-1 1-1 0 0,0-1 1 0 0,1 1 0 0 0,-1-1-1 0 0,0 1 1 0 0,1-1-1 0 0,-1 1 1 0 0,1-1-1 0 0,-1 0 1 0 0,1 1-1 0 0,-1-1 1 0 0,1 0-1 0 0,-1 1 1 0 0,1-1-1 0 0,-1 0 1 0 0,1 0 0 0 0,-1 0-1 0 0,1 1 1 0 0,-1-1-1 0 0,1 0 1 0 0,0 0-1 0 0,-1 0 1 0 0,1 0-1 0 0,-1 0 1 0 0,1 0-1 0 0,1 0 1 0 0,40 2 4261 0 0,-33-3-1185 0 0,-4-8 85 0 0,-5-13-2798 0 0,0 20-362 0 0,0-9 41 0 0,0 0 0 0 0,-1 0 0 0 0,0 0 0 0 0,-1 0 0 0 0,0 1 0 0 0,0-1 0 0 0,-1 0 0 0 0,-1 1 0 0 0,0 0 0 0 0,0-1 0 0 0,-7-10 0 0 0,10 17-65 0 0,0 0 1 0 0,0 0-1 0 0,0 0 1 0 0,1 0-1 0 0,-1 0 0 0 0,1 0 1 0 0,0 0-1 0 0,1-1 0 0 0,-1 1 1 0 0,1 0-1 0 0,0 0 1 0 0,0 0-1 0 0,0 0 0 0 0,0 0 1 0 0,1 0-1 0 0,-1 0 1 0 0,1 1-1 0 0,0-1 0 0 0,0 0 1 0 0,1 1-1 0 0,-1 0 1 0 0,1-1-1 0 0,3-2 0 0 0,-4 44-678 0 0,-8 20 632 0 0,-3 0-1 0 0,-22 79 1 0 0,0-4 497 0 0,28-113-462 0 0,2-12 15 0 0,0 1 1 0 0,0-1-1 0 0,-1 0 0 0 0,0 0 0 0 0,-1 0 0 0 0,0 0 0 0 0,-4 9 0 0 0,4-63 442 0 0,4 2-438 0 0,3 0-1 0 0,1 0 0 0 0,3 0 1 0 0,1 1-1 0 0,21-58 0 0 0,-25 93-88 0 0,-6 22-48 0 0,0 3 96 0 0,-1 4 159 0 0,-1-1 0 0 0,-1 0 0 0 0,0 0 0 0 0,-2 0 0 0 0,-13 32 0 0 0,-1 7-74 0 0,-23 64-117 0 0,-12 45-35 0 0,56-168 95 0 0,-1 0 0 0 0,0 0 0 0 0,0 0 0 0 0,0 0-1 0 0,0 0 1 0 0,0 0 0 0 0,0 0 0 0 0,0 0-1 0 0,1 0 1 0 0,-1 0 0 0 0,0 0 0 0 0,0-1-1 0 0,0 1 1 0 0,0 0 0 0 0,0 0 0 0 0,0 0-1 0 0,1 0 1 0 0,-1 0 0 0 0,0 0 0 0 0,0 0-1 0 0,0 1 1 0 0,0-1 0 0 0,0 0 0 0 0,0 0 0 0 0,0 0-1 0 0,1 0 1 0 0,-1 0 0 0 0,0 0 0 0 0,0 0-1 0 0,0 0 1 0 0,0 0 0 0 0,0 0 0 0 0,0 0-1 0 0,0 0 1 0 0,0 0 0 0 0,1 0 0 0 0,-1 1-1 0 0,0-1 1 0 0,0 0 0 0 0,0 0 0 0 0,0 0-1 0 0,0 0 1 0 0,0 0 0 0 0,0 0 0 0 0,0 0 0 0 0,0 1-1 0 0,0-1 1 0 0,0 0 0 0 0,0 0 0 0 0,0 0-1 0 0,0 0 1 0 0,0 0 0 0 0,0 0 0 0 0,0 1-1 0 0,0-1 1 0 0,16-16 91 0 0,16-26 20 0 0,-2-17-281 0 0,-2-1-1 0 0,-3-1 1 0 0,-3-1 0 0 0,-2-1-1 0 0,-4-1 1 0 0,-2 0 0 0 0,8-89-1 0 0,-23 122-194 0 0,-2 26 162 0 0,-4 19 125 0 0,-40 151-3061 0 0,34-120-2735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23.434"/>
    </inkml:context>
    <inkml:brush xml:id="br0">
      <inkml:brushProperty name="width" value="0.035" units="cm"/>
      <inkml:brushProperty name="height" value="0.035" units="cm"/>
      <inkml:brushProperty name="color" value="#FF0066"/>
    </inkml:brush>
  </inkml:definitions>
  <inkml:trace contextRef="#ctx0" brushRef="#br0">1 87 9362 0 0,'6'-5'523'0'0,"1"-1"1"0"0,-1 1-1 0 0,1 0 0 0 0,13-7 1 0 0,-3 3 203 0 0,2 1 0 0 0,-1 0 1 0 0,1 2-1 0 0,0 0 0 0 0,1 1 1 0 0,-1 1-1 0 0,41-3 0 0 0,144 6 3 0 0,-164 3-597 0 0,263 20 231 0 0,-49-2-1071 0 0,-86-17-3984 0 0,-130-3-1157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25.131"/>
    </inkml:context>
    <inkml:brush xml:id="br0">
      <inkml:brushProperty name="width" value="0.035" units="cm"/>
      <inkml:brushProperty name="height" value="0.035" units="cm"/>
      <inkml:brushProperty name="color" value="#FF0066"/>
    </inkml:brush>
  </inkml:definitions>
  <inkml:trace contextRef="#ctx0" brushRef="#br0">73 65 2040 0 0,'-2'-3'213'0'0,"-1"0"0"0"0,1 0-1 0 0,0 0 1 0 0,0-1 0 0 0,0 1-1 0 0,0-1 1 0 0,0 1 0 0 0,-1-7-1 0 0,-16-18 14709 0 0,22 48-14070 0 0,5 27-1409 0 0,-10-13 508 0 0,-2 0-1 0 0,-13 60 1 0 0,8-53 3 0 0,-3 44 1 0 0,12-83 48 0 0,1 1 0 0 0,-1-1 0 0 0,1 1 0 0 0,-1-1 0 0 0,1 0 0 0 0,0 1 0 0 0,0-1 0 0 0,0 0 0 0 0,0 0 0 0 0,1 1 0 0 0,-1-1 0 0 0,0 0 0 0 0,1 0 0 0 0,0-1 0 0 0,-1 1 0 0 0,1 0 0 0 0,0 0 0 0 0,0-1 0 0 0,0 1 0 0 0,0-1 0 0 0,0 0 0 0 0,0 1 0 0 0,3 0 0 0 0,62 28 57 0 0,-48-23-59 0 0,-2 0-31 0 0,0-1 1 0 0,1-1-1 0 0,0 0 1 0 0,0-2 0 0 0,0 0-1 0 0,0-1 1 0 0,35 0-1 0 0,-44-2-250 0 0,-1 0 0 0 0,1-1-1 0 0,0-1 1 0 0,0 1 0 0 0,-1-1 0 0 0,1-1-1 0 0,-1 1 1 0 0,0-1 0 0 0,1-1-1 0 0,-1 0 1 0 0,-1 0 0 0 0,1 0 0 0 0,-1-1-1 0 0,0 0 1 0 0,0-1 0 0 0,0 1-1 0 0,0-1 1 0 0,7-10 0 0 0,2-7-4752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25.360"/>
    </inkml:context>
    <inkml:brush xml:id="br0">
      <inkml:brushProperty name="width" value="0.035" units="cm"/>
      <inkml:brushProperty name="height" value="0.035" units="cm"/>
      <inkml:brushProperty name="color" value="#FF0066"/>
    </inkml:brush>
  </inkml:definitions>
  <inkml:trace contextRef="#ctx0" brushRef="#br0">439 1 10946 0 0,'-5'3'139'0'0,"1"1"-1"0"0,-1 0 0 0 0,1 0 0 0 0,0 0 0 0 0,1 1 1 0 0,-1 0-1 0 0,1-1 0 0 0,0 1 0 0 0,0 0 1 0 0,0 1-1 0 0,1-1 0 0 0,-2 7 0 0 0,-19 75 1130 0 0,11-36-900 0 0,-190 517 2416 0 0,156-451-2737 0 0,-26 55-455 0 0,35-103-4291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41.165"/>
    </inkml:context>
    <inkml:brush xml:id="br0">
      <inkml:brushProperty name="width" value="0.035" units="cm"/>
      <inkml:brushProperty name="height" value="0.035" units="cm"/>
      <inkml:brushProperty name="color" value="#FF0066"/>
    </inkml:brush>
  </inkml:definitions>
  <inkml:trace contextRef="#ctx0" brushRef="#br0">1132 345 1152 0 0,'8'-10'6988'0'0,"20"-34"-7289"0"0,-26 41 558 0 0,-1 0-1 0 0,1 0 1 0 0,-1 1 0 0 0,0-1-1 0 0,0 0 1 0 0,0 0 0 0 0,0 0-1 0 0,0 0 1 0 0,-1 0 0 0 0,1-1-1 0 0,-1 1 1 0 0,0 0 0 0 0,0 0-1 0 0,0 0 1 0 0,0 0 0 0 0,-1 0-1 0 0,1-1 1 0 0,-1 1 0 0 0,0 0-1 0 0,0 0 1 0 0,0 0-1 0 0,0 0 1 0 0,0 1 0 0 0,-1-1-1 0 0,1 0 1 0 0,-1 0 0 0 0,0 1-1 0 0,1-1 1 0 0,-1 1 0 0 0,-1-1-1 0 0,-3-3 1 0 0,-7-3 233 0 0,0 0 0 0 0,0 0 0 0 0,-1 1 0 0 0,0 1 1 0 0,-19-7-1 0 0,-12-8-319 0 0,1 0 184 0 0,-1 2 1 0 0,0 1-1 0 0,-2 3 0 0 0,-57-13 0 0 0,89 26-352 0 0,0 0 0 0 0,1 1-1 0 0,-1 1 1 0 0,0 0-1 0 0,0 1 1 0 0,0 1-1 0 0,0 1 1 0 0,0 0 0 0 0,0 0-1 0 0,1 2 1 0 0,-1 0-1 0 0,1 0 1 0 0,-20 10-1 0 0,5 2 6 0 0,0 1-1 0 0,1 1 0 0 0,1 1 0 0 0,-48 45 0 0 0,10-3-47 0 0,38-33 101 0 0,-2-1 0 0 0,-1-1 0 0 0,-2-2 0 0 0,-61 38 0 0 0,68-42-1626 0 0,24-20 1419 0 0,1 0 0 0 0,-1 1-1 0 0,1-1 1 0 0,-1 0 0 0 0,1 1 0 0 0,-1-1 0 0 0,1 1-1 0 0,-1-1 1 0 0,1 0 0 0 0,-1 1 0 0 0,1-1 0 0 0,0 1 0 0 0,-1 0-1 0 0,1-1 1 0 0,0 1 0 0 0,0-1 0 0 0,-1 1 0 0 0,1-1-1 0 0,0 1 1 0 0,0 0 0 0 0,0-1 0 0 0,-1 1 0 0 0,1-1 0 0 0,0 1-1 0 0,0 0 1 0 0,0-1 0 0 0,0 1 0 0 0,0 0 0 0 0,1-1-1 0 0,-1 1 1 0 0,0 0 0 0 0,0-1 0 0 0,0 1 0 0 0,0-1 0 0 0,1 1-1 0 0,-1-1 1 0 0,0 1 0 0 0,1 0 0 0 0,-1-1 0 0 0,0 1-1 0 0,1-1 1 0 0,-1 1 0 0 0,0-1 0 0 0,1 1 0 0 0,-1-1 0 0 0,2 1-1 0 0,-2-1-97 0 0,1 0-1 0 0,0 0 1 0 0,0 0-1 0 0,-1 0 1 0 0,1 0-1 0 0,0-1 1 0 0,-1 1-1 0 0,1 0 1 0 0,0 0-1 0 0,-1 0 1 0 0,1-1-1 0 0,0 1 1 0 0,-1 0-1 0 0,1-1 1 0 0,-1 1-1 0 0,1-1 1 0 0,0 1-1 0 0,-1-1 1 0 0,1 1-1 0 0,-1-1 1 0 0,1 1-1 0 0,-1-1 1 0 0,0 1-1 0 0,1-1 1 0 0,0-1 0 0 0,12-19-838 0 0,-11 19 963 0 0,12-23 83 0 0,-1 0 0 0 0,-1 0 0 0 0,12-37 0 0 0,-11 16-31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41.461"/>
    </inkml:context>
    <inkml:brush xml:id="br0">
      <inkml:brushProperty name="width" value="0.035" units="cm"/>
      <inkml:brushProperty name="height" value="0.035" units="cm"/>
      <inkml:brushProperty name="color" value="#FF0066"/>
    </inkml:brush>
  </inkml:definitions>
  <inkml:trace contextRef="#ctx0" brushRef="#br0">438 1 144 0 0,'-28'19'-49'0'0,"-1"0"6746"0"0,-45 40 0 0 0,36-18-6483 0 0,-1 15 991 0 0,-60 116 0 0 0,37-59 592 0 0,52-95-1541 0 0,-31 57 436 0 0,38-69-620 0 0,0 1 0 0 0,1 0 1 0 0,-1 0-1 0 0,1 0 0 0 0,1 0 0 0 0,0 0 0 0 0,0 1 1 0 0,0-1-1 0 0,0 7 0 0 0,1-12-72 0 0,1-1-1 0 0,-1 1 1 0 0,0-1-1 0 0,0 1 1 0 0,1-1-1 0 0,-1 1 1 0 0,1-1-1 0 0,-1 1 1 0 0,1-1-1 0 0,0 0 1 0 0,-1 1-1 0 0,1-1 1 0 0,0 0-1 0 0,0 0 1 0 0,0 0-1 0 0,0 1 1 0 0,0-1-1 0 0,0 0 1 0 0,0 0-1 0 0,1 0 1 0 0,-1-1-1 0 0,0 1 1 0 0,3 1-1 0 0,0 0-15 0 0,-1-1 0 0 0,1 0 1 0 0,0 0-1 0 0,0-1 0 0 0,0 1 0 0 0,0-1 0 0 0,0 0 0 0 0,-1 0 0 0 0,6 0 0 0 0,7-2-35 0 0,0-1 0 0 0,0 0-1 0 0,21-8 1 0 0,33-16-1360 0 0,-2-3-1 0 0,66-40 1 0 0,-96 49-4125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3:48.791"/>
    </inkml:context>
    <inkml:brush xml:id="br0">
      <inkml:brushProperty name="width" value="0.035" units="cm"/>
      <inkml:brushProperty name="height" value="0.035" units="cm"/>
      <inkml:brushProperty name="color" value="#FF0066"/>
    </inkml:brush>
  </inkml:definitions>
  <inkml:trace contextRef="#ctx0" brushRef="#br0">5396 1043 10946 0 0,'-3'-11'397'0'0,"1"0"-1"0"0,0 0 0 0 0,0-1 0 0 0,2 1 0 0 0,0-22 0 0 0,-2-13 28 0 0,-2 15 9 0 0,-1 1-1 0 0,-1 0 1 0 0,-2 0 0 0 0,-2 1-1 0 0,0 0 1 0 0,-2 0 0 0 0,-1 1-1 0 0,-1 1 1 0 0,-29-41 0 0 0,18 33-203 0 0,-3 2 0 0 0,0 1 0 0 0,-2 2 1 0 0,-2 1-1 0 0,0 1 0 0 0,-47-31 1 0 0,8 16-209 0 0,-1 3 1 0 0,-2 3 0 0 0,-1 3-1 0 0,-2 4 1 0 0,-1 3 0 0 0,-140-29-1 0 0,97 32 183 0 0,-2 6 0 0 0,-1 6 0 0 0,0 5 0 0 0,0 5 0 0 0,0 5 0 0 0,1 6-1 0 0,-162 33 1 0 0,-74 39 55 0 0,3 15 0 0 0,6 16 0 0 0,5 15-1 0 0,-423 219 1 0 0,651-284-109 0 0,-180 129 0 0 0,226-138-127 0 0,3 4 0 0 0,3 2 1 0 0,-87 101-1 0 0,125-127-34 0 0,2 2 1 0 0,2 1-1 0 0,1 1 0 0 0,1 1 0 0 0,2 1 1 0 0,-15 45-1 0 0,17-30 0 0 0,1 1-1 0 0,4 1 1 0 0,1 0 0 0 0,-3 65-1 0 0,11-30-45 0 0,3 0-1 0 0,5-1 0 0 0,3 1 0 0 0,5-1 1 0 0,41 153-1 0 0,-28-152 36 0 0,5 0 0 0 0,4-3 1 0 0,3 0-1 0 0,5-3 0 0 0,3-2 0 0 0,86 118 0 0 0,-79-132 236 0 0,3-3-1 0 0,3-2 0 0 0,2-3 0 0 0,4-3 0 0 0,1-3 0 0 0,3-2 0 0 0,105 59 0 0 0,-80-61-96 0 0,3-5 0 0 0,2-4 0 0 0,1-5 0 0 0,2-4-1 0 0,2-4 1 0 0,0-5 0 0 0,2-5 0 0 0,0-4 0 0 0,0-5 0 0 0,2-4 0 0 0,197-16 0 0 0,-187-5 56 0 0,-1-4 0 0 0,-1-6 0 0 0,-2-5 0 0 0,0-5 0 0 0,123-57 0 0 0,-17-10 276 0 0,308-195-1 0 0,-395 212-499 0 0,-4-7-1 0 0,-4-4 1 0 0,-5-7 0 0 0,-3-4-1 0 0,-6-5 1 0 0,113-148 0 0 0,-41 17-682 0 0,-12-8 0 0 0,-10-8-1 0 0,164-358 1 0 0,-282 519 325 0 0,38-131 0 0 0,-66 176 333 0 0,-2-1 1 0 0,-3-1 0 0 0,-2 0 0 0 0,1-69 0 0 0,-9 103 2 0 0,0-1 0 0 0,-1 1 0 0 0,-2 0 0 0 0,0 0 0 0 0,-1 0-1 0 0,-1 0 1 0 0,0 1 0 0 0,-2 0 0 0 0,-1 0 0 0 0,0 0 0 0 0,-2 1 0 0 0,0 0 0 0 0,-1 1 0 0 0,0 0 0 0 0,-2 1-1 0 0,0 1 1 0 0,-1-1 0 0 0,-1 2 0 0 0,0 0 0 0 0,-1 1 0 0 0,0 1 0 0 0,-1 0 0 0 0,-1 1 0 0 0,0 1 0 0 0,-22-10 0 0 0,2 5-276 0 0,0 2 1 0 0,-1 1-1 0 0,-1 2 1 0 0,0 1 0 0 0,0 3-1 0 0,-72-5 1 0 0,30 10-1257 0 0,0 2 1 0 0,-115 17-1 0 0,-165 50-3427 0 0,173-25 4158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2.171"/>
    </inkml:context>
    <inkml:brush xml:id="br0">
      <inkml:brushProperty name="width" value="0.035" units="cm"/>
      <inkml:brushProperty name="height" value="0.035" units="cm"/>
      <inkml:brushProperty name="color" value="#FF0066"/>
    </inkml:brush>
  </inkml:definitions>
  <inkml:trace contextRef="#ctx0" brushRef="#br0">153 0 1152 0 0,'-19'12'577'0'0,"1"0"0"0"0,0 2 0 0 0,1 0 0 0 0,0 1 0 0 0,1 0 0 0 0,-26 33-1 0 0,41-46-416 0 0,0 0 0 0 0,0 0 0 0 0,1 1 0 0 0,-1-1 0 0 0,0 0 0 0 0,1 1 0 0 0,0-1-1 0 0,0 1 1 0 0,-1-1 0 0 0,2 0 0 0 0,-1 1 0 0 0,0-1 0 0 0,0 1 0 0 0,1-1-1 0 0,-1 0 1 0 0,1 1 0 0 0,0-1 0 0 0,-1 0 0 0 0,1 0 0 0 0,0 1 0 0 0,1-1 0 0 0,-1 0-1 0 0,0 0 1 0 0,1 0 0 0 0,-1 0 0 0 0,1 0 0 0 0,-1-1 0 0 0,5 4 0 0 0,0 2 202 0 0,1 0 0 0 0,0-1 0 0 0,1 0 0 0 0,0 0 1 0 0,15 8-1 0 0,-8-7 9 0 0,1-1 1 0 0,-1-1-1 0 0,1 0 1 0 0,0-2-1 0 0,1 1 1 0 0,19 0 0 0 0,105 1 1608 0 0,-76-4-1533 0 0,370-27 1139 0 0,-292 12-1198 0 0,162 4 1 0 0,-62 28-68 0 0,-110-6-181 0 0,-129-12-178 0 0,0 0 0 0 0,0 0 0 0 0,0-1 0 0 0,0 0 1 0 0,0 1-1 0 0,0-1 0 0 0,0-1 0 0 0,0 1 0 0 0,3-2 0 0 0,9-6-5563 0 0,-8 3-365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4.990"/>
    </inkml:context>
    <inkml:brush xml:id="br0">
      <inkml:brushProperty name="width" value="0.035" units="cm"/>
      <inkml:brushProperty name="height" value="0.035" units="cm"/>
      <inkml:brushProperty name="color" value="#FF0066"/>
    </inkml:brush>
  </inkml:definitions>
  <inkml:trace contextRef="#ctx0" brushRef="#br0">1 157 1152 0 0,'6'-10'519'0'0,"0"0"0"0"0,1 0 0 0 0,0 0 0 0 0,12-12 0 0 0,20-8 8211 0 0,-39 30-8706 0 0,0-1 0 0 0,1 1-1 0 0,-1 0 1 0 0,0 0-1 0 0,1-1 1 0 0,-1 1 0 0 0,0 0-1 0 0,1 0 1 0 0,-1 0 0 0 0,1 0-1 0 0,-1-1 1 0 0,0 1 0 0 0,1 0-1 0 0,-1 0 1 0 0,1 0-1 0 0,-1 0 1 0 0,1 0 0 0 0,-1 0-1 0 0,1 0 1 0 0,-1 0 0 0 0,0 0-1 0 0,1 0 1 0 0,-1 0 0 0 0,1 1-1 0 0,-1-1 1 0 0,0 0-1 0 0,1 0 1 0 0,-1 0 0 0 0,1 0-1 0 0,-1 1 1 0 0,0-1 0 0 0,1 0-1 0 0,-1 0 1 0 0,0 1-1 0 0,1 0 1 0 0,0 16 1505 0 0,-16 20 586 0 0,15-37-2112 0 0,0 0 0 0 0,0 0 1 0 0,0 1-1 0 0,-1-1 1 0 0,1 0-1 0 0,0 0 0 0 0,0 0 1 0 0,0 1-1 0 0,0-1 0 0 0,0 0 1 0 0,0 0-1 0 0,0 1 1 0 0,0-1-1 0 0,0 0 0 0 0,0 0 1 0 0,-1 0-1 0 0,1 0 1 0 0,0 1-1 0 0,0-1 0 0 0,0 0 1 0 0,0 0-1 0 0,-1 0 0 0 0,1 0 1 0 0,0 0-1 0 0,0 1 1 0 0,0-1-1 0 0,-1 0 0 0 0,1 0 1 0 0,0 0-1 0 0,0 0 0 0 0,-1 0 1 0 0,1 0-1 0 0,0 0 1 0 0,0 0-1 0 0,0 0 0 0 0,-1 0 1 0 0,1 0-1 0 0,0 0 1 0 0,0 0-1 0 0,-1 0 0 0 0,1 0 1 0 0,0 0-1 0 0,0 0 0 0 0,0 0 1 0 0,-1 0-1 0 0,1 0 1 0 0,0 0-1 0 0,0-1 0 0 0,0 1 1 0 0,-1 0-1 0 0,1 0 1 0 0,0 0-1 0 0,0 0 0 0 0,0 0 1 0 0,-1-1-1 0 0,1 1 0 0 0,0 0 1 0 0,0 0-1 0 0,0 0 1 0 0,0 0-1 0 0,0-1 0 0 0,0 1 1 0 0,-1 0-1 0 0,1 0 1 0 0,0 0-1 0 0,0-1 0 0 0,0 1 1 0 0,3-16 262 0 0,-3 15 6 0 0,3-4-120 0 0,3-7-41 0 0,0 2-6 0 0,0 1 0 0 0,-1-1-1 0 0,-1 0 1 0 0,1-1 0 0 0,-2 1 0 0 0,4-16 0 0 0,-8 26-77 0 0,1 0 0 0 0,-1 0 0 0 0,0 0-1 0 0,0-1 1 0 0,0 1 0 0 0,1 0 0 0 0,-1 0-1 0 0,0 0 1 0 0,0 1 0 0 0,1-1 0 0 0,-1 0 0 0 0,0 0-1 0 0,0 0 1 0 0,0 1 0 0 0,1-1 0 0 0,-1 0-1 0 0,0 1 1 0 0,1-1 0 0 0,-1 0 0 0 0,0 1-1 0 0,1-1 1 0 0,-1 1 0 0 0,0-1 0 0 0,1 1 0 0 0,-1-1-1 0 0,1 1 1 0 0,-1 0 0 0 0,-22 16 259 0 0,0 8-48 0 0,22-24-253 0 0,0 0 0 0 0,0 0 1 0 0,0 0-1 0 0,1 1 1 0 0,-1-1-1 0 0,0 0 0 0 0,1 0 1 0 0,-1 0-1 0 0,0 1 1 0 0,1-1-1 0 0,-1 0 0 0 0,1 1 1 0 0,0-1-1 0 0,0 0 0 0 0,-1 1 1 0 0,1-1-1 0 0,0 1 1 0 0,0-1-1 0 0,0 0 0 0 0,1 3 1 0 0,0-4-109 0 0,0 0 0 0 0,0 0 0 0 0,0 0 0 0 0,0 0 0 0 0,0 0 0 0 0,0-1 0 0 0,0 1 0 0 0,0 0-1 0 0,0-1 1 0 0,-1 1 0 0 0,1 0 0 0 0,0-1 0 0 0,0 0 0 0 0,0 1 0 0 0,0-1 0 0 0,0 1 0 0 0,-1-1 0 0 0,1 0 0 0 0,1-1 0 0 0,-1 1-431 0 0,6-5-997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04.312"/>
    </inkml:context>
    <inkml:brush xml:id="br0">
      <inkml:brushProperty name="width" value="0.035" units="cm"/>
      <inkml:brushProperty name="height" value="0.035" units="cm"/>
      <inkml:brushProperty name="color" value="#FF0066"/>
    </inkml:brush>
  </inkml:definitions>
  <inkml:trace contextRef="#ctx0" brushRef="#br0">88 20 4665 0 0,'-1'-1'32'0'0,"1"0"-1"0"0,0 1 1 0 0,0-1-1 0 0,1 0 1 0 0,-1 0-1 0 0,0 1 1 0 0,0-1 0 0 0,0 0-1 0 0,0 0 1 0 0,1 1-1 0 0,-1-1 1 0 0,0 0-1 0 0,1 1 1 0 0,-1-1 0 0 0,0 0-1 0 0,1 1 1 0 0,-1-1-1 0 0,1 0 1 0 0,-1 1 0 0 0,1-1-1 0 0,-1 1 1 0 0,1-1-1 0 0,0 1 1 0 0,-1-1-1 0 0,1 1 1 0 0,0-1 0 0 0,-1 1-1 0 0,1 0 1 0 0,0 0-1 0 0,-1-1 1 0 0,2 1-1 0 0,9 6 7453 0 0,23 39-5966 0 0,-25-36-1367 0 0,-2 1 0 0 0,1 0 0 0 0,-1 0-1 0 0,-1 1 1 0 0,0 0 0 0 0,0 0 0 0 0,7 22-1 0 0,-8-10-16 0 0,-1 0-1 0 0,-1 1 0 0 0,-1-1 0 0 0,-1 46 0 0 0,-19 98 291 0 0,6-68-75 0 0,5-28-334 0 0,-59 851 571 0 0,63-857-500 0 0,-3 1 1 0 0,-3-1 0 0 0,-3-1 0 0 0,-3 0 0 0 0,-37 100 0 0 0,47-152-92 0 0,-9 28-81 0 0,13-38 96 0 0,1 0 1 0 0,-1 0 0 0 0,1 0-1 0 0,0 0 1 0 0,-1 0 0 0 0,1 0 0 0 0,0 0-1 0 0,0 0 1 0 0,0 0 0 0 0,0 0-1 0 0,1 0 1 0 0,-1 0 0 0 0,0 0 0 0 0,1 0-1 0 0,0 2 1 0 0,1-2 0 0 0,-1 0 0 0 0,1 0 0 0 0,0 0 0 0 0,0 0 1 0 0,0 0-1 0 0,0-1 0 0 0,0 1 0 0 0,0-1 0 0 0,0 1 0 0 0,0-1 0 0 0,0 0 0 0 0,1 0 0 0 0,-1 0 0 0 0,0 0 1 0 0,1 0-1 0 0,-1-1 0 0 0,1 1 0 0 0,-1-1 0 0 0,5 1 0 0 0,52-6 730 0 0,-19 0-772 0 0,-25 7 138 0 0,1 0 0 0 0,-1 2 0 0 0,23 8 0 0 0,10 0-26 0 0,1-1 0 0 0,1-3 0 0 0,77 3 0 0 0,20 4-179 0 0,20 13 109 0 0,186 19 88 0 0,-258-45 7 0 0,1-5 0 0 0,-1-4-1 0 0,119-23 1 0 0,271-85 615 0 0,-142 29-476 0 0,-282 74-237 0 0,0 3 0 0 0,0 2 1 0 0,1 3-1 0 0,-1 3 1 0 0,1 2-1 0 0,0 4 0 0 0,-1 1 1 0 0,0 4-1 0 0,74 21 1 0 0,-111-25-64 0 0,1-1 0 0 0,0-1 0 0 0,1-1 0 0 0,40-1 0 0 0,-57-2-146 0 0,0 0 1 0 0,1-1 0 0 0,-1 0 0 0 0,0-1-1 0 0,0 0 1 0 0,0 0 0 0 0,0-1-1 0 0,0 0 1 0 0,0-1 0 0 0,-1 0 0 0 0,0 0-1 0 0,0-1 1 0 0,0 0 0 0 0,0 0 0 0 0,12-12-1 0 0,-11 4-6402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6.472"/>
    </inkml:context>
    <inkml:brush xml:id="br0">
      <inkml:brushProperty name="width" value="0.035" units="cm"/>
      <inkml:brushProperty name="height" value="0.035" units="cm"/>
      <inkml:brushProperty name="color" value="#FF0066"/>
    </inkml:brush>
  </inkml:definitions>
  <inkml:trace contextRef="#ctx0" brushRef="#br0">82 251 1808 0 0,'18'-33'1449'0'0,"-7"22"-671"0"0,-11 26 1895 0 0,-1-7-2169 0 0,1-1 1 0 0,0 0-1 0 0,1 0 0 0 0,-1 0 0 0 0,1 0 0 0 0,1 1 1 0 0,-1-1-1 0 0,1 0 0 0 0,0-1 0 0 0,5 10 0 0 0,8 38 1378 0 0,-11-1-700 0 0,-6 86-1 0 0,-1-38-596 0 0,0-2 21 0 0,-24 149 1 0 0,-38 95-500 0 0,24-144 437 0 0,40-191-549 0 0,0 0-1 0 0,0 1 1 0 0,1-1-1 0 0,0 0 1 0 0,1 0 0 0 0,-1 1-1 0 0,2-1 1 0 0,-1 0-1 0 0,1 0 1 0 0,0 0-1 0 0,6 12 1 0 0,-7-16-2 0 0,1-1-1 0 0,0 1 1 0 0,0-1-1 0 0,0 1 1 0 0,0-1-1 0 0,0 0 1 0 0,1 0-1 0 0,0 0 1 0 0,-1 0 0 0 0,1-1-1 0 0,0 1 1 0 0,0-1-1 0 0,1 1 1 0 0,-1-1-1 0 0,0 0 1 0 0,1 0-1 0 0,0-1 1 0 0,-1 1-1 0 0,1-1 1 0 0,0 0 0 0 0,-1 0-1 0 0,1 0 1 0 0,0 0-1 0 0,0 0 1 0 0,6-1-1 0 0,182-14 42 0 0,-55 2-1 0 0,611-59-33 0 0,-660 61 0 0 0,507-54 0 0 0,-37 7 416 0 0,-355 38-318 0 0,117-16 132 0 0,288-37-62 0 0,-551 72-117 0 0,-42 1-30 0 0,0 0 0 0 0,0-2 1 0 0,21-3-1 0 0,-36 4-16 0 0,1 0-1 0 0,0-1 0 0 0,0 1 1 0 0,-1-1-1 0 0,1 0 1 0 0,0 1-1 0 0,-1-1 1 0 0,1 1-1 0 0,0-1 0 0 0,-1 0 1 0 0,1 0-1 0 0,-1 1 1 0 0,1-1-1 0 0,-1 0 0 0 0,0 0 1 0 0,1 0-1 0 0,-1 1 1 0 0,0-1-1 0 0,1 0 0 0 0,-1 0 1 0 0,0 0-1 0 0,0 0 1 0 0,0 0-1 0 0,0 0 0 0 0,0 0 1 0 0,0 1-1 0 0,0-1 1 0 0,0 0-1 0 0,0 0 0 0 0,0 0 1 0 0,-1 0-1 0 0,1 0 1 0 0,0 0-1 0 0,-1 1 1 0 0,1-2-1 0 0,-16-44 240 0 0,10 30-199 0 0,-3-23-56 0 0,1-1-1 0 0,-4-53 1 0 0,7 46-120 0 0,-14-59 0 0 0,-2 24 100 0 0,-51-229-261 0 0,65 265 130 0 0,1 1 0 0 0,3-1 0 0 0,1 0 0 0 0,9-86 0 0 0,28-35-2306 0 0,-35 165 2474 0 0,0 1 0 0 0,-1 0 0 0 0,1 0 0 0 0,0 0 0 0 0,0-1 0 0 0,0 1 0 0 0,-1 0 0 0 0,1 0 0 0 0,-1 0 0 0 0,1 0 0 0 0,-1-1 0 0 0,1 1 0 0 0,-1 0 0 0 0,0 0 0 0 0,1 0-1 0 0,-1 0 1 0 0,0 0 0 0 0,0 1 0 0 0,0-1 0 0 0,0 0 0 0 0,0 0 0 0 0,0 1 0 0 0,0-1 0 0 0,0 0 0 0 0,0 1 0 0 0,0-1 0 0 0,0 1 0 0 0,0-1 0 0 0,-1 0 0 0 0,-45-14 288 0 0,29 10-214 0 0,6 1-77 0 0,0 0 0 0 0,0 2 0 0 0,-1-1 0 0 0,1 1 0 0 0,-1 1 1 0 0,1 0-1 0 0,-1 1 0 0 0,-17 2 0 0 0,-10 4 21 0 0,-51 13 0 0 0,-13 3 4 0 0,32-12 118 0 0,-1-3 0 0 0,-117-3 0 0 0,128-7 161 0 0,-350-14 524 0 0,-2 35-335 0 0,-1 39 401 0 0,72-10-154 0 0,63-28-503 0 0,178-15-392 0 0,-191 31 0 0 0,219-20-480 0 0,0 4-1 0 0,2 3 1 0 0,-125 56 0 0 0,186-73-786 0 0,4-2-2556 0 0,2-2-1515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32.268"/>
    </inkml:context>
    <inkml:brush xml:id="br0">
      <inkml:brushProperty name="width" value="0.035" units="cm"/>
      <inkml:brushProperty name="height" value="0.035" units="cm"/>
      <inkml:brushProperty name="color" value="#FF0066"/>
    </inkml:brush>
  </inkml:definitions>
  <inkml:trace contextRef="#ctx0" brushRef="#br0">167 573 3681 0 0,'-1'0'167'0'0,"-1"0"0"0"0,0 1 1 0 0,1-1-1 0 0,-1 0 0 0 0,1 0 0 0 0,-1-1 1 0 0,1 1-1 0 0,-1 0 0 0 0,1 0 0 0 0,-1-1 1 0 0,0 1-1 0 0,1-1 0 0 0,0 1 1 0 0,-1-1-1 0 0,1 0 0 0 0,-1 1 0 0 0,1-1 1 0 0,0 0-1 0 0,-1 0 0 0 0,1 0 0 0 0,0 0 1 0 0,0 0-1 0 0,0 0 0 0 0,0 0 1 0 0,-1-2-1 0 0,-8-8 317 0 0,10 11-385 0 0,-1-1 0 0 0,1 1-1 0 0,-1-1 1 0 0,1 1 0 0 0,-1 0 0 0 0,1-1 0 0 0,-1 1 0 0 0,1 0 0 0 0,-1-1 0 0 0,0 1-1 0 0,1 0 1 0 0,-1 0 0 0 0,1-1 0 0 0,-1 1 0 0 0,0 0 0 0 0,1 0 0 0 0,-1 0 0 0 0,0 0-1 0 0,1 0 1 0 0,-1 0 0 0 0,0 0 0 0 0,1 0 0 0 0,-1 0 0 0 0,0 0 0 0 0,1 1 0 0 0,-1-1-1 0 0,1 0 1 0 0,-1 0 0 0 0,0 0 0 0 0,1 1 0 0 0,-1-1 0 0 0,1 0 0 0 0,-1 1 0 0 0,1-1-1 0 0,-1 1 1 0 0,1-1 0 0 0,-1 1 0 0 0,1-1 0 0 0,-1 1 0 0 0,1-1 0 0 0,-1 1-1 0 0,1-1 1 0 0,0 1 0 0 0,-1-1 0 0 0,1 1 0 0 0,0 0 0 0 0,0-1 0 0 0,-1 1 0 0 0,1-1-1 0 0,0 1 1 0 0,0 1 0 0 0,-8 33 1157 0 0,15 68 185 0 0,-10 173-1 0 0,-33 101-575 0 0,4-77-739 0 0,28-260-63 0 0,2 0 1 0 0,2 0-1 0 0,1 1 1 0 0,10 59-1 0 0,-9-98-64 0 0,-1 1 0 0 0,1-1 1 0 0,0 1-1 0 0,0-1 0 0 0,0 0 0 0 0,1 1 0 0 0,-1-1 0 0 0,0 0 1 0 0,1-1-1 0 0,-1 1 0 0 0,1 0 0 0 0,0-1 0 0 0,-1 1 0 0 0,1-1 1 0 0,0 0-1 0 0,0 0 0 0 0,0 0 0 0 0,0 0 0 0 0,0-1 0 0 0,0 1 1 0 0,0-1-1 0 0,6 0 0 0 0,5 2 24 0 0,0-1 1 0 0,0 0-1 0 0,27-3 1 0 0,115-29-53 0 0,-101 18 22 0 0,82-9 0 0 0,220 19 28 0 0,-52 3 11 0 0,826 15 347 0 0,-413 28-143 0 0,-680-40-259 0 0,0-1 0 0 0,0-1 0 0 0,0-2 0 0 0,-1-2-1 0 0,1-2 1 0 0,0-1 0 0 0,40-13 0 0 0,22-16 23 0 0,-44 15 29 0 0,96-24 0 0 0,-136 41-29 0 0,1 0 1 0 0,0 1-1 0 0,0 1 0 0 0,-1 1 0 0 0,1 0 1 0 0,0 1-1 0 0,0 1 0 0 0,0 0 1 0 0,-1 1-1 0 0,25 8 0 0 0,22 28 64 0 0,-62-39-52 0 0,-1 1-1 0 0,0-1 1 0 0,0 0 0 0 0,1 0-1 0 0,-1 0 1 0 0,0 0-1 0 0,0 0 1 0 0,1 0 0 0 0,-1 0-1 0 0,0 0 1 0 0,1 0-1 0 0,-1 0 1 0 0,0 0 0 0 0,0 0-1 0 0,1 0 1 0 0,-1 0-1 0 0,0 0 1 0 0,0 0-1 0 0,1 0 1 0 0,-1 0 0 0 0,0 0-1 0 0,0 0 1 0 0,1 0-1 0 0,-1 0 1 0 0,0-1 0 0 0,0 1-1 0 0,1 0 1 0 0,-1 0-1 0 0,0 0 1 0 0,0 0 0 0 0,0-1-1 0 0,1 1 1 0 0,-1 0-1 0 0,0 0 1 0 0,0 0 0 0 0,0-1-1 0 0,0 1 1 0 0,1 0-1 0 0,-1 0 1 0 0,0-1 0 0 0,3-16-397 0 0,-5-16 378 0 0,-26-90 227 0 0,17 81-459 0 0,2 0 1 0 0,-6-68-1 0 0,28-504-326 0 0,24 69-402 0 0,-32 495 690 0 0,-1 26-146 0 0,-2 1 0 0 0,0-1 0 0 0,-1 0-1 0 0,-2 0 1 0 0,0 0 0 0 0,-1 0 0 0 0,-10-40 0 0 0,11 61 420 0 0,0 1 0 0 0,-1-1 0 0 0,1 0 0 0 0,0 1 0 0 0,-1-1 1 0 0,1 1-1 0 0,-1 0 0 0 0,0-1 0 0 0,0 1 0 0 0,0 0 0 0 0,0 0 0 0 0,0 0 1 0 0,-1 1-1 0 0,1-1 0 0 0,0 0 0 0 0,-1 1 0 0 0,0-1 0 0 0,1 1 0 0 0,-1 0 1 0 0,0 0-1 0 0,1 0 0 0 0,-1 0 0 0 0,0 1 0 0 0,0-1 0 0 0,0 1 1 0 0,0 0-1 0 0,1-1 0 0 0,-1 1 0 0 0,0 0 0 0 0,-4 1 0 0 0,-10 1-38 0 0,0 1-1 0 0,1 0 0 0 0,-1 1 1 0 0,-18 8-1 0 0,7-3-68 0 0,-45 9 915 0 0,-1-4 0 0 0,0-2 0 0 0,-140 3 1 0 0,-222 20-589 0 0,-51 1 953 0 0,-406 6-230 0 0,710-21-78 0 0,33-4-804 0 0,-190 45 1 0 0,107 3 107 0 0,-86 22-14 0 0,292-81-236 0 0,-1-1 1 0 0,-46 2-1 0 0,67-6 56 0 0,0-1 1 0 0,-1 0 0 0 0,1-1-1 0 0,-1 0 1 0 0,1 0 0 0 0,0 0-1 0 0,0-1 1 0 0,-1 0-1 0 0,1 0 1 0 0,1-1 0 0 0,-1 0-1 0 0,0 0 1 0 0,1 0 0 0 0,-1-1-1 0 0,-6-6 1 0 0,11 9-76 0 0,0-1 0 0 0,0-1 0 0 0,0 1 0 0 0,0 0 0 0 0,1 0 0 0 0,-1-1 0 0 0,1 1 0 0 0,-1-1 0 0 0,1 1 0 0 0,0-1 0 0 0,0 0 0 0 0,0 1 0 0 0,0-1 0 0 0,1 0 0 0 0,-1-3 0 0 0,0-15-864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2.302"/>
    </inkml:context>
    <inkml:brush xml:id="br0">
      <inkml:brushProperty name="width" value="0.035" units="cm"/>
      <inkml:brushProperty name="height" value="0.035" units="cm"/>
      <inkml:brushProperty name="color" value="#FF0066"/>
    </inkml:brush>
  </inkml:definitions>
  <inkml:trace contextRef="#ctx0" brushRef="#br0">1204 246 1584 0 0,'-18'-47'255'0'0,"16"38"204"0"0,-1 1 0 0 0,0-1 0 0 0,0 1 0 0 0,0 0 0 0 0,-1 0 0 0 0,-1 0 1 0 0,1 1-1 0 0,-1 0 0 0 0,0-1 0 0 0,-1 2 0 0 0,0-1 0 0 0,0 1 0 0 0,0-1 0 0 0,-1 2 1 0 0,-10-8-1 0 0,-1 2 412 0 0,-1 2 0 0 0,1 0 0 0 0,-2 1 1 0 0,1 1-1 0 0,-37-9 0 0 0,26 11-448 0 0,0 0 0 0 0,0 2 0 0 0,-47 1 0 0 0,36 4-327 0 0,1 2-1 0 0,-1 2 0 0 0,1 1 1 0 0,1 2-1 0 0,0 2 0 0 0,-44 18 1 0 0,60-18-51 0 0,0 0 0 0 0,1 2 0 0 0,0 0 0 0 0,1 1 0 0 0,1 2 0 0 0,0 0 0 0 0,1 1 0 0 0,1 1 0 0 0,1 0 1 0 0,-30 42-1 0 0,23-24 27 0 0,2 1 0 0 0,1 2 0 0 0,2 0 0 0 0,2 1 0 0 0,-20 69 0 0 0,18-44-57 0 0,4 1 1 0 0,2 1 0 0 0,3 0-1 0 0,3 0 1 0 0,3 1-1 0 0,3 0 1 0 0,3 0 0 0 0,3-1-1 0 0,26 128 1 0 0,-26-175 0 0 0,1 0 0 0 0,1-1 0 0 0,0 0 0 0 0,1 0 0 0 0,2 0 0 0 0,-1-1 0 0 0,2-1 0 0 0,1 1 0 0 0,0-2 1 0 0,22 24-1 0 0,-26-33-24 0 0,-1 0 0 0 0,2 0 0 0 0,-1-1 1 0 0,1 0-1 0 0,0 0 0 0 0,0-1 0 0 0,0-1 1 0 0,1 1-1 0 0,0-1 0 0 0,0-1 0 0 0,0 0 1 0 0,0-1-1 0 0,0 1 0 0 0,1-2 0 0 0,-1 0 1 0 0,1 0-1 0 0,-1-1 0 0 0,1 0 0 0 0,-1 0 1 0 0,1-1-1 0 0,-1-1 0 0 0,14-3 0 0 0,0-3-28 0 0,0 0 0 0 0,-1-2 0 0 0,0 0 0 0 0,-1-2 0 0 0,0-1 0 0 0,-1 0 0 0 0,0-1 0 0 0,-1-2 0 0 0,-1 0 0 0 0,0-1 0 0 0,24-29 0 0 0,1-6 30 0 0,-3-2 0 0 0,-2-1-1 0 0,33-66 1 0 0,63-133 346 0 0,-109 198-206 0 0,-3-2 1 0 0,27-97-1 0 0,-46 136-148 0 0,0-1 1 0 0,-1 0-1 0 0,-1 0 0 0 0,-1 0 1 0 0,-1 0-1 0 0,-1 0 1 0 0,0 0-1 0 0,-2 0 0 0 0,0 0 1 0 0,-1 0-1 0 0,-1 1 1 0 0,-1 0-1 0 0,-1 0 0 0 0,0 0 1 0 0,-2 1-1 0 0,0 0 1 0 0,-1 0-1 0 0,0 1 0 0 0,-26-31 1 0 0,-35-34-1179 0 0,33 49 119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2.624"/>
    </inkml:context>
    <inkml:brush xml:id="br0">
      <inkml:brushProperty name="width" value="0.035" units="cm"/>
      <inkml:brushProperty name="height" value="0.035" units="cm"/>
      <inkml:brushProperty name="color" value="#FF0066"/>
    </inkml:brush>
  </inkml:definitions>
  <inkml:trace contextRef="#ctx0" brushRef="#br0">50 0 5785 0 0,'-3'1'61'0'0,"-1"0"-1"0"0,1-1 1 0 0,0 1-1 0 0,0 1 1 0 0,-1-1-1 0 0,1 0 1 0 0,0 1-1 0 0,0-1 0 0 0,0 1 1 0 0,1 0-1 0 0,-1 0 1 0 0,0 0-1 0 0,-3 4 1 0 0,5-3 7 0 0,0-1 1 0 0,1 0 0 0 0,-1 1-1 0 0,1-1 1 0 0,0 1-1 0 0,-1-1 1 0 0,1 1-1 0 0,0-1 1 0 0,0 1-1 0 0,1-1 1 0 0,-1 1 0 0 0,1-1-1 0 0,-1 0 1 0 0,1 1-1 0 0,-1-1 1 0 0,1 1-1 0 0,0-1 1 0 0,0 0-1 0 0,3 4 1 0 0,19 39 890 0 0,2-2 0 0 0,2-1-1 0 0,48 59 1 0 0,-18-27-744 0 0,-41-50-302 0 0,2-1 1 0 0,1-1-1 0 0,28 27 0 0 0,-38-42-814 0 0,0 0 1 0 0,1 0-1 0 0,17 9 0 0 0,-5-6-2593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2.970"/>
    </inkml:context>
    <inkml:brush xml:id="br0">
      <inkml:brushProperty name="width" value="0.035" units="cm"/>
      <inkml:brushProperty name="height" value="0.035" units="cm"/>
      <inkml:brushProperty name="color" value="#FF0066"/>
    </inkml:brush>
  </inkml:definitions>
  <inkml:trace contextRef="#ctx0" brushRef="#br0">133 83 1152 0 0,'-4'0'395'0'0,"1"1"0"0"0,-1-1 0 0 0,0 1 0 0 0,1 1 0 0 0,-1-1 0 0 0,1 0 0 0 0,0 1 0 0 0,-1-1 0 0 0,1 1 1 0 0,0 0-1 0 0,0 0 0 0 0,0 1 0 0 0,0-1 0 0 0,0 0 0 0 0,1 1 0 0 0,-1 0 0 0 0,1 0 0 0 0,-3 3 0 0 0,-1 2 235 0 0,0 1 0 0 0,1-1 1 0 0,0 1-1 0 0,1 0 1 0 0,-6 14-1 0 0,0 20-343 0 0,1 1 0 0 0,2 0 0 0 0,2 1 0 0 0,3-1 1 0 0,1 1-1 0 0,7 63 0 0 0,-6-96-230 0 0,2 1-1 0 0,-1-1 1 0 0,2 0 0 0 0,0 0 0 0 0,0 0-1 0 0,1 0 1 0 0,10 20 0 0 0,-13-30-35 0 0,0 0-1 0 0,0 0 1 0 0,1 0-1 0 0,-1 0 1 0 0,1 0 0 0 0,-1-1-1 0 0,1 1 1 0 0,0 0 0 0 0,-1-1-1 0 0,1 0 1 0 0,0 1 0 0 0,0-1-1 0 0,0 0 1 0 0,0 0 0 0 0,0 0-1 0 0,1 0 1 0 0,-1 0 0 0 0,0 0-1 0 0,3 0 1 0 0,-2-1 7 0 0,0-1 1 0 0,1 1-1 0 0,-1 0 1 0 0,0-1-1 0 0,0 0 1 0 0,0 0-1 0 0,0 0 1 0 0,1 0-1 0 0,-1 0 1 0 0,-1-1-1 0 0,1 1 1 0 0,0-1-1 0 0,0 0 0 0 0,0 0 1 0 0,-1 0-1 0 0,1 0 1 0 0,3-5-1 0 0,17-17 159 0 0,0-1 0 0 0,-2-1 0 0 0,-1-1 0 0 0,-1 0-1 0 0,17-34 1 0 0,66-155 574 0 0,-77 160-714 0 0,-10 27-289 0 0,-3 0 1 0 0,0-1-1 0 0,-1-1 1 0 0,9-50-1 0 0,-19 70-441 0 0,-2 6-770 0 0,-6 9-7518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3.545"/>
    </inkml:context>
    <inkml:brush xml:id="br0">
      <inkml:brushProperty name="width" value="0.035" units="cm"/>
      <inkml:brushProperty name="height" value="0.035" units="cm"/>
      <inkml:brushProperty name="color" value="#FF0066"/>
    </inkml:brush>
  </inkml:definitions>
  <inkml:trace contextRef="#ctx0" brushRef="#br0">98 166 1224 0 0,'-29'27'-713'0'0,"23"-23"1330"0"0,1 0 1 0 0,0 0-1 0 0,0 1 0 0 0,0 0 1 0 0,1 0-1 0 0,0 0 0 0 0,0 0 1 0 0,0 1-1 0 0,0 0 1 0 0,1-1-1 0 0,0 1 0 0 0,0 1 1 0 0,1-1-1 0 0,0 0 1 0 0,-3 11-1 0 0,4-11-310 0 0,0 1-1 0 0,0-1 1 0 0,0 1-1 0 0,1 0 1 0 0,0-1 0 0 0,0 1-1 0 0,1-1 1 0 0,0 1-1 0 0,0 0 1 0 0,0-1 0 0 0,1 0-1 0 0,0 1 1 0 0,0-1-1 0 0,1 0 1 0 0,0 0 0 0 0,0 0-1 0 0,6 10 1 0 0,-3-11-203 0 0,-1 1 0 0 0,0-1 1 0 0,1 0-1 0 0,0 0 0 0 0,0-1 0 0 0,1 0 1 0 0,-1 0-1 0 0,1 0 0 0 0,0-1 0 0 0,0 0 1 0 0,0 0-1 0 0,0-1 0 0 0,0 1 0 0 0,1-2 1 0 0,11 2-1 0 0,-4-1-78 0 0,1-2 0 0 0,-1 0 0 0 0,1-1 0 0 0,-1 0 1 0 0,0-1-1 0 0,0-1 0 0 0,0 0 0 0 0,0-1 0 0 0,0-1 1 0 0,-1 0-1 0 0,0-1 0 0 0,0-1 0 0 0,0 0 0 0 0,-1-1 0 0 0,0 0 1 0 0,18-16-1 0 0,-21 17-9 0 0,-1-1 0 0 0,0 0 0 0 0,-1 0 0 0 0,0-1 0 0 0,0 0 0 0 0,-1 0 0 0 0,0 0 0 0 0,-1-1 0 0 0,0-1 0 0 0,-1 1 0 0 0,0-1 0 0 0,0 1 0 0 0,-1-1 1 0 0,0-1-1 0 0,-1 1 0 0 0,-1-1 0 0 0,0 1 0 0 0,0-1 0 0 0,-1 1 0 0 0,0-1 0 0 0,-3-23 0 0 0,1 28-43 0 0,-1 1 1 0 0,0-1 0 0 0,-1 1-1 0 0,0 0 1 0 0,0 0-1 0 0,0 0 1 0 0,0 0-1 0 0,-1 1 1 0 0,0-1-1 0 0,0 1 1 0 0,-1 0-1 0 0,1 0 1 0 0,-1 0-1 0 0,0 1 1 0 0,0 0-1 0 0,-1 0 1 0 0,0 0-1 0 0,1 0 1 0 0,-9-3-1 0 0,1 1-41 0 0,0 0 0 0 0,0 1 0 0 0,0 0-1 0 0,-1 1 1 0 0,0 1 0 0 0,0 0 0 0 0,0 1-1 0 0,-17-1 1 0 0,27 3 2 0 0,0 0 0 0 0,-1 0 1 0 0,1 1-1 0 0,0-1 0 0 0,-1 1 0 0 0,1 0 0 0 0,0 1 0 0 0,0-1 1 0 0,0 1-1 0 0,0-1 0 0 0,0 1 0 0 0,0 0 0 0 0,0 1 0 0 0,1-1 1 0 0,-7 6-1 0 0,4-2-81 0 0,0 0 0 0 0,1 1 0 0 0,0 0 0 0 0,0-1 0 0 0,0 2 0 0 0,1-1 0 0 0,-6 14 1 0 0,1 4-87 0 0,1 0 0 0 0,1 0 0 0 0,1 1 0 0 0,-4 34 1 0 0,7-30 198 0 0,1 0 1 0 0,2 0-1 0 0,0 1 0 0 0,3-1 1 0 0,0 0-1 0 0,8 32 1 0 0,-7-46-1 0 0,0-1 1 0 0,1 1 0 0 0,0-2 0 0 0,1 1-1 0 0,1 0 1 0 0,1-1 0 0 0,0-1-1 0 0,0 1 1 0 0,1-1 0 0 0,1-1-1 0 0,0 1 1 0 0,1-2 0 0 0,16 15-1 0 0,-23-23-72 0 0,0-1 0 0 0,0 1 0 0 0,0-1-1 0 0,0 1 1 0 0,0-1 0 0 0,0-1-1 0 0,1 1 1 0 0,-1 0 0 0 0,1-1-1 0 0,-1 0 1 0 0,1 0 0 0 0,-1 0-1 0 0,1-1 1 0 0,0 0 0 0 0,-1 0-1 0 0,10-1 1 0 0,-6 0-238 0 0,0-1 1 0 0,0 0-1 0 0,0-1 0 0 0,-1 0 1 0 0,1 0-1 0 0,-1-1 0 0 0,0 0 1 0 0,13-9-1 0 0,11-9-2843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3.775"/>
    </inkml:context>
    <inkml:brush xml:id="br0">
      <inkml:brushProperty name="width" value="0.035" units="cm"/>
      <inkml:brushProperty name="height" value="0.035" units="cm"/>
      <inkml:brushProperty name="color" value="#FF0066"/>
    </inkml:brush>
  </inkml:definitions>
  <inkml:trace contextRef="#ctx0" brushRef="#br0">101 0 2040 0 0,'-8'17'708'0'0,"0"-1"-1"0"0,1 2 0 0 0,1-1 0 0 0,1 0 0 0 0,-6 35 0 0 0,3-20 286 0 0,-32 184 3910 0 0,36-177-4524 0 0,1 0 0 0 0,2-1 0 0 0,7 64 0 0 0,-6-98-420 0 0,1 1 1 0 0,0-1-1 0 0,0 0 1 0 0,0 0-1 0 0,1 0 0 0 0,-1 0 1 0 0,5 8-1 0 0,-6-12 10 0 0,0 1-1 0 0,1-1 1 0 0,-1 1 0 0 0,0-1-1 0 0,1 0 1 0 0,-1 1-1 0 0,1-1 1 0 0,-1 1 0 0 0,1-1-1 0 0,-1 0 1 0 0,1 1 0 0 0,-1-1-1 0 0,1 0 1 0 0,-1 0-1 0 0,1 1 1 0 0,-1-1 0 0 0,1 0-1 0 0,-1 0 1 0 0,1 0 0 0 0,-1 0-1 0 0,1 0 1 0 0,0 0-1 0 0,-1 0 1 0 0,2 0 0 0 0,-1 0-66 0 0,0-1 0 0 0,1 1 0 0 0,-1-1 1 0 0,0 0-1 0 0,0 1 0 0 0,0-1 0 0 0,0 0 0 0 0,0 0 1 0 0,1 0-1 0 0,-2 0 0 0 0,1 0 0 0 0,0 0 0 0 0,0 0 1 0 0,0 0-1 0 0,1-2 0 0 0,8-15-1525 0 0,1-7-1968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5.219"/>
    </inkml:context>
    <inkml:brush xml:id="br0">
      <inkml:brushProperty name="width" value="0.035" units="cm"/>
      <inkml:brushProperty name="height" value="0.035" units="cm"/>
      <inkml:brushProperty name="color" value="#FF0066"/>
    </inkml:brush>
  </inkml:definitions>
  <inkml:trace contextRef="#ctx0" brushRef="#br0">36 727 1152 0 0,'-6'-3'-141'0'0,"-22"-8"2258"0"0,28 12-2021 0 0,-1 0 0 0 0,1 0 0 0 0,0 0 0 0 0,0 0 0 0 0,0 1 0 0 0,0-1 0 0 0,0 0 0 0 0,0 0 0 0 0,0 0 0 0 0,0 0 0 0 0,0 0 1 0 0,0 0-1 0 0,1 0 0 0 0,-1 0 0 0 0,0 0 0 0 0,1 0 0 0 0,-1 0 0 0 0,1 0 0 0 0,-1 0 0 0 0,1 0 0 0 0,-1 0 0 0 0,1 0 0 0 0,0 0 0 0 0,0 0 0 0 0,22 46 636 0 0,32 51 0 0 0,-45-84-576 0 0,0 1 1 0 0,0-1-1 0 0,2-1 0 0 0,-1 0 0 0 0,2-1 1 0 0,0 0-1 0 0,18 13 0 0 0,-27-23-119 0 0,-1 0 0 0 0,1 0 0 0 0,0 0 0 0 0,-1-1 1 0 0,1 1-1 0 0,0-1 0 0 0,0 0 0 0 0,0 0 0 0 0,0 0 0 0 0,0-1 0 0 0,0 1 0 0 0,1-1 0 0 0,-1 0 0 0 0,0 0 0 0 0,0 0 0 0 0,0-1 0 0 0,0 0 1 0 0,0 1-1 0 0,0-2 0 0 0,0 1 0 0 0,0 0 0 0 0,0-1 0 0 0,-1 1 0 0 0,1-1 0 0 0,0 0 0 0 0,-1 0 0 0 0,1-1 0 0 0,-1 1 0 0 0,0-1 1 0 0,0 0-1 0 0,5-5 0 0 0,7-9 147 0 0,0-1 1 0 0,0 0-1 0 0,-2-1 1 0 0,16-29-1 0 0,-19 30 28 0 0,58-95 979 0 0,67-154 0 0 0,-118 226-1471 0 0,-2 0 0 0 0,-1 0 0 0 0,-3-2 0 0 0,-1 1 0 0 0,-2-1 0 0 0,-2-1 0 0 0,1-80 0 0 0,-7 115-234 0 0,-5-26-3423 0 0,3 33 1211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5.607"/>
    </inkml:context>
    <inkml:brush xml:id="br0">
      <inkml:brushProperty name="width" value="0.035" units="cm"/>
      <inkml:brushProperty name="height" value="0.035" units="cm"/>
      <inkml:brushProperty name="color" value="#FF0066"/>
    </inkml:brush>
  </inkml:definitions>
  <inkml:trace contextRef="#ctx0" brushRef="#br0">47 7 3081 0 0,'0'0'27'0'0,"0"0"1"0"0,0-1-1 0 0,0 1 1 0 0,0 0-1 0 0,0 0 1 0 0,0 0-1 0 0,0-1 1 0 0,0 1-1 0 0,0 0 0 0 0,0 0 1 0 0,0-1-1 0 0,0 1 1 0 0,0 0-1 0 0,0 0 1 0 0,0-1-1 0 0,0 1 1 0 0,0 0-1 0 0,0 0 1 0 0,-1 0-1 0 0,1-1 1 0 0,0 1-1 0 0,0 0 1 0 0,0 0-1 0 0,0 0 1 0 0,-1 0-1 0 0,1 0 1 0 0,0-1-1 0 0,0 1 1 0 0,0 0-1 0 0,-1 0 1 0 0,1 0-1 0 0,0 0 1 0 0,0 0-1 0 0,0 0 0 0 0,-1 0 1 0 0,1 0-1 0 0,0-1 1 0 0,0 1-1 0 0,-1 0 1 0 0,1 0-1 0 0,0 0 1 0 0,0 0-1 0 0,-1 0 1 0 0,1 0-1 0 0,0 1 1 0 0,0-1-1 0 0,0 0 1 0 0,-1 0-1 0 0,-6 13 1098 0 0,-1 20 526 0 0,-3 40-641 0 0,3 1 1 0 0,3 114-1 0 0,9-166-1797 0 0,3-37-818 0 0,2-37-490 0 0,-7 27 1461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5.592"/>
    </inkml:context>
    <inkml:brush xml:id="br0">
      <inkml:brushProperty name="width" value="0.035" units="cm"/>
      <inkml:brushProperty name="height" value="0.035" units="cm"/>
      <inkml:brushProperty name="color" value="#FF0066"/>
    </inkml:brush>
  </inkml:definitions>
  <inkml:trace contextRef="#ctx0" brushRef="#br0">91 33 9362 0 0,'29'-31'2363'0'0,"-21"29"-1910"0"0,-19 22-59 0 0,-5 2 147 0 0,4-6-260 0 0,0 0 1 0 0,1 0 0 0 0,1 1 0 0 0,0 1-1 0 0,2-1 1 0 0,0 2 0 0 0,1-1 0 0 0,0 1-1 0 0,-5 30 1 0 0,11-41-334 0 0,0 0 1 0 0,0 0-1 0 0,1 0 0 0 0,0 0 0 0 0,0 0 1 0 0,1 0-1 0 0,0-1 0 0 0,1 1 0 0 0,0 0 1 0 0,0 0-1 0 0,4 9 0 0 0,-3-12 124 0 0,0 0 0 0 0,0-1 0 0 0,0 1 0 0 0,1-1-1 0 0,0 0 1 0 0,0 0 0 0 0,0 0 0 0 0,0-1 0 0 0,0 1 0 0 0,1-1-1 0 0,-1 0 1 0 0,1 0 0 0 0,0-1 0 0 0,0 1 0 0 0,0-1 0 0 0,0 0-1 0 0,8 2 1 0 0,10 1 34 0 0,1 0 0 0 0,-1-1-1 0 0,1-1 1 0 0,0-2 0 0 0,0 0 0 0 0,30-3-1 0 0,-16-2-428 0 0,0-1 0 0 0,0-2 0 0 0,41-13 0 0 0,-43 5-2137 0 0,-23 4-2560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5.899"/>
    </inkml:context>
    <inkml:brush xml:id="br0">
      <inkml:brushProperty name="width" value="0.035" units="cm"/>
      <inkml:brushProperty name="height" value="0.035" units="cm"/>
      <inkml:brushProperty name="color" value="#FF0066"/>
    </inkml:brush>
  </inkml:definitions>
  <inkml:trace contextRef="#ctx0" brushRef="#br0">1 4 1152 0 0,'0'-3'1956'0'0,"0"5"-677"0"0,4 14-117 0 0,5 33 42 0 0,-8-40-1154 0 0,0-1-1 0 0,1 1 1 0 0,0-1-1 0 0,0 1 1 0 0,1-1-1 0 0,0 0 1 0 0,1 0-1 0 0,0 0 1 0 0,0 0-1 0 0,1-1 1 0 0,0 0-1 0 0,0 0 1 0 0,0 0-1 0 0,1 0 1 0 0,0-1-1 0 0,13 11 1 0 0,-1-3-708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6.325"/>
    </inkml:context>
    <inkml:brush xml:id="br0">
      <inkml:brushProperty name="width" value="0.035" units="cm"/>
      <inkml:brushProperty name="height" value="0.035" units="cm"/>
      <inkml:brushProperty name="color" value="#FF0066"/>
    </inkml:brush>
  </inkml:definitions>
  <inkml:trace contextRef="#ctx0" brushRef="#br0">138 199 5785 0 0,'-2'0'129'0'0,"1"1"-1"0"0,-1 0 1 0 0,1 0-1 0 0,-1-1 0 0 0,1 1 1 0 0,-1 0-1 0 0,1 0 1 0 0,0 0-1 0 0,-1 1 1 0 0,1-1-1 0 0,0 0 1 0 0,0 0-1 0 0,0 1 1 0 0,0-1-1 0 0,0 0 0 0 0,0 1 1 0 0,0-1-1 0 0,-1 3 1 0 0,-17 37 1546 0 0,15-31-1055 0 0,-12 27 786 0 0,2 0 1 0 0,1 0-1 0 0,-8 43 1 0 0,11-29-1123 0 0,3 1 1 0 0,1 0-1 0 0,3 96 1 0 0,4-140-300 0 0,-1-2 2 0 0,0 1 0 0 0,0-1 0 0 0,1 1 0 0 0,0-1 0 0 0,0 0 0 0 0,0 1 0 0 0,1-1 0 0 0,0 0 0 0 0,5 10 0 0 0,-7-16 3 0 0,1 0 1 0 0,-1 1 0 0 0,1-1-1 0 0,-1 0 1 0 0,1 1 0 0 0,0-1-1 0 0,-1 0 1 0 0,1 0-1 0 0,-1 0 1 0 0,1 0 0 0 0,0 1-1 0 0,-1-1 1 0 0,1 0 0 0 0,0 0-1 0 0,-1 0 1 0 0,1 0 0 0 0,0 0-1 0 0,-1-1 1 0 0,1 1 0 0 0,0 0-1 0 0,-1 0 1 0 0,1 0 0 0 0,-1 0-1 0 0,1-1 1 0 0,0 1-1 0 0,-1 0 1 0 0,1-1 0 0 0,-1 1-1 0 0,1 0 1 0 0,-1-1 0 0 0,1 1-1 0 0,-1-1 1 0 0,1 1 0 0 0,-1-1-1 0 0,1 1 1 0 0,-1-1 0 0 0,0 1-1 0 0,1-1 1 0 0,-1 1 0 0 0,0-1-1 0 0,1-1 1 0 0,19-25-555 0 0,-19 26 552 0 0,123-222-781 0 0,8-14 596 0 0,-110 202 124 0 0,92-132-764 0 0,-95 143-15 0 0,1 1 1 0 0,0 1 0 0 0,2 1-1 0 0,37-30 1 0 0,-58 50 803 0 0,0 1 0 0 0,-1-1 0 0 0,1 0 0 0 0,0 1 0 0 0,0-1-1 0 0,0 0 1 0 0,0 1 0 0 0,0-1 0 0 0,0 1 0 0 0,0-1 0 0 0,0 1 0 0 0,0 0 0 0 0,0-1-1 0 0,0 1 1 0 0,0 0 0 0 0,1 0 0 0 0,-1 0 0 0 0,0 0 0 0 0,0 0 0 0 0,0 0 0 0 0,0 0 0 0 0,0 0-1 0 0,0 0 1 0 0,1 0 0 0 0,-1 1 0 0 0,0-1 0 0 0,0 0 0 0 0,0 1 0 0 0,1 0 0 0 0,-1 0-7 0 0,1 1 1 0 0,-1 0-1 0 0,0-1 1 0 0,0 1 0 0 0,0 0-1 0 0,0 0 1 0 0,0 0 0 0 0,0 0-1 0 0,0 0 1 0 0,-1 0-1 0 0,1 0 1 0 0,-1 0 0 0 0,1 0-1 0 0,-1 3 1 0 0,1 11-202 0 0,0 1 0 0 0,-3 32 1 0 0,1-46 210 0 0,-48 423-113 0 0,48-421 144 0 0,1 0 0 0 0,-1 0-1 0 0,2 1 1 0 0,-1-1-1 0 0,0 0 1 0 0,1 0-1 0 0,0 1 1 0 0,2 5 0 0 0,-2-9-30 0 0,-1-1 1 0 0,1 0 0 0 0,-1 0-1 0 0,1 0 1 0 0,0 0 0 0 0,-1-1-1 0 0,1 1 1 0 0,0 0 0 0 0,0 0-1 0 0,0 0 1 0 0,0-1 0 0 0,-1 1-1 0 0,1 0 1 0 0,0-1 0 0 0,0 1-1 0 0,0-1 1 0 0,1 1 0 0 0,-1-1-1 0 0,0 1 1 0 0,0-1 0 0 0,0 0-1 0 0,0 1 1 0 0,0-1 0 0 0,0 0-1 0 0,1 0 1 0 0,-1 0 0 0 0,0 0-1 0 0,0 0 1 0 0,0 0 0 0 0,0 0-1 0 0,0-1 1 0 0,1 1 0 0 0,-1 0-1 0 0,0-1 1 0 0,0 1 0 0 0,0-1-1 0 0,0 1 1 0 0,0-1 0 0 0,0 1-1 0 0,0-1 1 0 0,0 0 0 0 0,0 1-1 0 0,1-3 1 0 0,11-5-745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6.869"/>
    </inkml:context>
    <inkml:brush xml:id="br0">
      <inkml:brushProperty name="width" value="0.035" units="cm"/>
      <inkml:brushProperty name="height" value="0.035" units="cm"/>
      <inkml:brushProperty name="color" value="#FF0066"/>
    </inkml:brush>
  </inkml:definitions>
  <inkml:trace contextRef="#ctx0" brushRef="#br0">476 208 1152 0 0,'-11'12'12101'0'0,"7"-16"-11827"0"0,1-1-1 0 0,0 1 1 0 0,0-1-1 0 0,0 0 0 0 0,0 0 1 0 0,0 0-1 0 0,1 0 0 0 0,0-1 1 0 0,0 1-1 0 0,1-1 0 0 0,0 1 1 0 0,-2-11-1 0 0,2 9-260 0 0,0 0-1 0 0,0 0 1 0 0,-1 0 0 0 0,0 1-1 0 0,0-1 1 0 0,-1 1 0 0 0,0-1-1 0 0,0 1 1 0 0,0 0 0 0 0,-1 0-1 0 0,0 0 1 0 0,-6-6 0 0 0,3 6-32 0 0,0 0 0 0 0,0 1 0 0 0,-1 0 0 0 0,1 0 0 0 0,-1 1 0 0 0,0 0 0 0 0,0 1 0 0 0,-1-1 1 0 0,1 1-1 0 0,-1 1 0 0 0,-13-3 0 0 0,18 5-33 0 0,0-1 1 0 0,0 1-1 0 0,0 0 0 0 0,0 0 1 0 0,0 0-1 0 0,-1 0 1 0 0,1 1-1 0 0,0 0 0 0 0,0-1 1 0 0,0 2-1 0 0,0-1 0 0 0,1 0 1 0 0,-1 1-1 0 0,0 0 1 0 0,0-1-1 0 0,1 2 0 0 0,-1-1 1 0 0,1 0-1 0 0,0 1 1 0 0,0-1-1 0 0,0 1 0 0 0,0 0 1 0 0,0 0-1 0 0,0 0 1 0 0,1 1-1 0 0,-5 6 0 0 0,-3 10-162 0 0,1 1-1 0 0,0 1 0 0 0,2-1 1 0 0,0 1-1 0 0,-5 38 1 0 0,5-14 107 0 0,1 83 1 0 0,5-125 112 0 0,1-1-1 0 0,0 1 1 0 0,0 0 0 0 0,1 0-1 0 0,-1 0 1 0 0,1-1 0 0 0,0 1-1 0 0,0 0 1 0 0,0-1 0 0 0,0 1 0 0 0,1 0-1 0 0,-1-1 1 0 0,1 0 0 0 0,4 6-1 0 0,-4-7 23 0 0,-1-1 0 0 0,1 0 0 0 0,0 0 0 0 0,0-1-1 0 0,-1 1 1 0 0,1 0 0 0 0,0-1 0 0 0,0 1 0 0 0,0-1 0 0 0,0 1-1 0 0,0-1 1 0 0,0 0 0 0 0,0 0 0 0 0,0 0 0 0 0,0 0 0 0 0,0 0-1 0 0,0 0 1 0 0,0-1 0 0 0,0 1 0 0 0,0-1 0 0 0,0 1 0 0 0,0-1-1 0 0,0 0 1 0 0,-1 1 0 0 0,1-1 0 0 0,0 0 0 0 0,0 0-1 0 0,-1-1 1 0 0,3-1 0 0 0,11-6 185 0 0,0-1-1 0 0,-1 0 0 0 0,0-1 1 0 0,-1-1-1 0 0,21-23 1 0 0,50-75 553 0 0,-69 86-701 0 0,1 1-1 0 0,1 1 1 0 0,1 1-1 0 0,1 0 0 0 0,1 1 1 0 0,0 1-1 0 0,29-19 1 0 0,-47 37-66 0 0,-1 0 1 0 0,0 0 0 0 0,0 0 0 0 0,1 0 0 0 0,-1 0-1 0 0,1 0 1 0 0,-1 1 0 0 0,1-1 0 0 0,-1 1-1 0 0,1-1 1 0 0,0 1 0 0 0,-1 0 0 0 0,1-1-1 0 0,-1 1 1 0 0,1 0 0 0 0,0 0 0 0 0,-1 0-1 0 0,1 0 1 0 0,0 0 0 0 0,-1 1 0 0 0,1-1 0 0 0,1 1-1 0 0,-2 0-4 0 0,0 0 0 0 0,0 0 0 0 0,0 0 0 0 0,0 0-1 0 0,0 0 1 0 0,0 1 0 0 0,0-1 0 0 0,0 0 0 0 0,0 0 0 0 0,-1 1-1 0 0,1-1 1 0 0,0 1 0 0 0,-1-1 0 0 0,0 1 0 0 0,1-1-1 0 0,-1 1 1 0 0,0-1 0 0 0,1 3 0 0 0,-1 11-34 0 0,0 0 0 0 0,-1 0 0 0 0,-4 27 1 0 0,3-29 58 0 0,-14 63 55 0 0,-3 0 1 0 0,-3-2-1 0 0,-4 0 1 0 0,-59 121-1 0 0,60-144-27 0 0,-2-1-1 0 0,-2-1 0 0 0,-2-1 1 0 0,-3-2-1 0 0,-1-2 0 0 0,-2-1 1 0 0,-53 48-1 0 0,86-88-5 0 0,0 1 1 0 0,0-1-1 0 0,0 0 1 0 0,-1 0-1 0 0,1-1 0 0 0,-1 1 1 0 0,1-1-1 0 0,-1 0 0 0 0,0 0 1 0 0,-6 1-1 0 0,9-2-43 0 0,0-1 1 0 0,0 0-1 0 0,1 0 1 0 0,-1 0-1 0 0,0-1 1 0 0,1 1-1 0 0,-1 0 0 0 0,0-1 1 0 0,1 1-1 0 0,-1-1 1 0 0,1 1-1 0 0,-1-1 1 0 0,0 0-1 0 0,1 1 1 0 0,-1-1-1 0 0,1 0 0 0 0,0 0 1 0 0,-1 0-1 0 0,1 0 1 0 0,0-1-1 0 0,0 1 1 0 0,-1 0-1 0 0,1 0 1 0 0,0-1-1 0 0,0 1 0 0 0,1-1 1 0 0,-1 1-1 0 0,0-1 1 0 0,0 1-1 0 0,1-1 1 0 0,-1 1-1 0 0,1-1 0 0 0,-1-2 1 0 0,-4-13-667 0 0,1 1-1 0 0,-4-32 1 0 0,3 13-5221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8.676"/>
    </inkml:context>
    <inkml:brush xml:id="br0">
      <inkml:brushProperty name="width" value="0.035" units="cm"/>
      <inkml:brushProperty name="height" value="0.035" units="cm"/>
      <inkml:brushProperty name="color" value="#FF0066"/>
    </inkml:brush>
  </inkml:definitions>
  <inkml:trace contextRef="#ctx0" brushRef="#br0">22 460 288 0 0,'8'-50'2486'0'0,"-7"45"-2040"0"0,1-1-1 0 0,-1 1 0 0 0,0-1 1 0 0,0 1-1 0 0,-1-1 1 0 0,1 0-1 0 0,-1 1 0 0 0,0-1 1 0 0,-1 0-1 0 0,-1-10 1 0 0,3 26 3312 0 0,0 11-2308 0 0,1 10-1460 0 0,43 376 584 0 0,-42-334-539 0 0,-4 0 0 0 0,-2 0 1 0 0,-21 114-1 0 0,23-182-25 0 0,0 4 16 0 0,0-1-1 0 0,-1 0 1 0 0,0 0 0 0 0,0 0 0 0 0,-1 0 0 0 0,0 0 0 0 0,0 0 0 0 0,-1 0 0 0 0,0-1 0 0 0,-1 0 0 0 0,-8 11 0 0 0,13-18-6 0 0,0 0 0 0 0,-1 0 0 0 0,1 0 0 0 0,0 0 0 0 0,-1 0 0 0 0,1 0 0 0 0,0 0 0 0 0,-1 0 0 0 0,1 0 0 0 0,0 0 0 0 0,-1-1 0 0 0,1 1 0 0 0,0 0 0 0 0,0 0 0 0 0,-1 0 0 0 0,1-1 0 0 0,0 1 0 0 0,-1 0 0 0 0,1 0 0 0 0,0-1 0 0 0,0 1 0 0 0,0 0 0 0 0,-1 0 0 0 0,1-1 0 0 0,0 1 0 0 0,0 0-1 0 0,0-1 1 0 0,0 1 0 0 0,0 0 0 0 0,-1-1 0 0 0,1 1 0 0 0,0 0 0 0 0,0-1 0 0 0,0 1 0 0 0,0 0 0 0 0,0-1 0 0 0,0 1 0 0 0,0 0 0 0 0,0-1 0 0 0,0 1 0 0 0,0-1 0 0 0,-2-17 426 0 0,-1-99 253 0 0,6 0 1 0 0,18-118 0 0 0,-5 68-316 0 0,-10 90-614 0 0,4 1 1 0 0,20-81 0 0 0,-23 130 150 0 0,1 0 1 0 0,2 1-1 0 0,0 0 1 0 0,2 1 0 0 0,1 0-1 0 0,0 1 1 0 0,2 0-1 0 0,1 1 1 0 0,22-25-1 0 0,-32 42 17 0 0,-1 0-1 0 0,1-1 0 0 0,1 2 0 0 0,-1-1 0 0 0,1 1 0 0 0,0 0 0 0 0,0 0 0 0 0,1 1 0 0 0,-1 0 0 0 0,1 0 0 0 0,0 1 0 0 0,0 0 0 0 0,0 0 0 0 0,0 1 0 0 0,1 0 0 0 0,-1 1 0 0 0,0 0 0 0 0,1 0 0 0 0,0 0 1 0 0,-1 1-1 0 0,1 1 0 0 0,-1-1 0 0 0,1 2 0 0 0,-1-1 0 0 0,0 1 0 0 0,1 0 0 0 0,-1 1 0 0 0,0-1 0 0 0,0 2 0 0 0,0-1 0 0 0,-1 1 0 0 0,1 0 0 0 0,-1 1 0 0 0,9 7 0 0 0,0 2-109 0 0,0 2 0 0 0,-1 0 1 0 0,0 1-1 0 0,-2 0 0 0 0,0 1 0 0 0,0 1 0 0 0,-2 0 0 0 0,-1 0 0 0 0,0 1 0 0 0,-1 1 0 0 0,-2-1 0 0 0,0 1 0 0 0,7 36 0 0 0,-6-16 153 0 0,-2 0 0 0 0,-2 1 0 0 0,-2-1-1 0 0,-1 1 1 0 0,-3 0 0 0 0,-8 54-1 0 0,2-55 104 0 0,-2 1 0 0 0,-1-2 1 0 0,-3 1-1 0 0,-1-2 0 0 0,-2 0 0 0 0,-30 50 0 0 0,8-25 416 0 0,-2-3 0 0 0,-89 100 0 0 0,94-122-145 0 0,-42 35-1 0 0,62-60-260 0 0,-1-1-1 0 0,0-1 0 0 0,-1 0 1 0 0,0-1-1 0 0,-31 13 0 0 0,47-23-96 0 0,0 0-1 0 0,-1 0 1 0 0,1-1-1 0 0,0 1 1 0 0,-1-1-1 0 0,1 1 0 0 0,0-1 1 0 0,-1 0-1 0 0,1 1 1 0 0,-1-1-1 0 0,1-1 1 0 0,-1 1-1 0 0,1 0 0 0 0,-1-1 1 0 0,1 1-1 0 0,0-1 1 0 0,-1 1-1 0 0,1-1 1 0 0,0 0-1 0 0,0 0 0 0 0,-4-2 1 0 0,3 0-49 0 0,0 0 0 0 0,1 1 1 0 0,-1-1-1 0 0,0 0 0 0 0,1 0 0 0 0,0-1 1 0 0,0 1-1 0 0,0 0 0 0 0,0-1 0 0 0,0 1 0 0 0,1-1 1 0 0,-2-5-1 0 0,-2-12-363 0 0,1 1 1 0 0,1-1-1 0 0,1 0 1 0 0,0-22-1 0 0,1 29 120 0 0,0-19-610 0 0,1 0 0 0 0,4-35 0 0 0,-2 56 539 0 0,0 0-1 0 0,1 0 1 0 0,0 0 0 0 0,0 1-1 0 0,1 0 1 0 0,1-1 0 0 0,0 1-1 0 0,1 1 1 0 0,7-13-1 0 0,9-3-630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8.959"/>
    </inkml:context>
    <inkml:brush xml:id="br0">
      <inkml:brushProperty name="width" value="0.035" units="cm"/>
      <inkml:brushProperty name="height" value="0.035" units="cm"/>
      <inkml:brushProperty name="color" value="#FF0066"/>
    </inkml:brush>
  </inkml:definitions>
  <inkml:trace contextRef="#ctx0" brushRef="#br0">43 90 600 0 0,'-32'-89'7004'0'0,"32"102"-3174"0"0,-3 18-2577 0 0,0-8-604 0 0,2-12-550 0 0,-1 13-94 0 0,0 1 0 0 0,2-1 0 0 0,1 1 0 0 0,4 26 0 0 0,-4-51-81 0 0,-1 0-1 0 0,0-1 0 0 0,0 1 1 0 0,0 0-1 0 0,0 0 0 0 0,1-1 1 0 0,-1 1-1 0 0,0 0 0 0 0,0 0 0 0 0,0 0 1 0 0,1-1-1 0 0,-1 1 0 0 0,0 0 1 0 0,0 0-1 0 0,1 0 0 0 0,-1 0 1 0 0,0-1-1 0 0,1 1 0 0 0,-1 0 1 0 0,0 0-1 0 0,0 0 0 0 0,1 0 1 0 0,-1 0-1 0 0,0 0 0 0 0,1 0 1 0 0,-1 0-1 0 0,0 0 0 0 0,1 0 1 0 0,-1 0-1 0 0,0 0 0 0 0,0 0 1 0 0,1 0-1 0 0,-1 0 0 0 0,0 0 1 0 0,1 0-1 0 0,-1 1 0 0 0,0-1 1 0 0,0 0-1 0 0,1 0 0 0 0,-1 0 1 0 0,0 0-1 0 0,0 1 0 0 0,1-1 1 0 0,-1 0-1 0 0,0 0 0 0 0,0 0 1 0 0,0 1-1 0 0,1-1 0 0 0,-1 0 1 0 0,0 0-1 0 0,0 1 0 0 0,0-1 1 0 0,0 0-1 0 0,0 1 0 0 0,1-1 1 0 0,-1 0-1 0 0,0 0 0 0 0,0 1 1 0 0,0-1-1 0 0,0 0 0 0 0,0 1 1 0 0,0-1-1 0 0,0 0 0 0 0,0 1 0 0 0,2-10-3166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9.191"/>
    </inkml:context>
    <inkml:brush xml:id="br0">
      <inkml:brushProperty name="width" value="0.035" units="cm"/>
      <inkml:brushProperty name="height" value="0.035" units="cm"/>
      <inkml:brushProperty name="color" value="#FF0066"/>
    </inkml:brush>
  </inkml:definitions>
  <inkml:trace contextRef="#ctx0" brushRef="#br0">28 115 600 0 0,'-3'1'201'0'0,"1"1"1"0"0,0-1-1 0 0,0 1 0 0 0,0-1 1 0 0,0 1-1 0 0,0 0 0 0 0,0 0 1 0 0,0 0-1 0 0,1 0 0 0 0,-1 0 0 0 0,1 1 1 0 0,-3 2-1 0 0,4-4-153 0 0,0-1-1 0 0,0 0 1 0 0,0 0 0 0 0,0 1-1 0 0,0-1 1 0 0,0 0 0 0 0,0 0-1 0 0,0 1 1 0 0,0-1 0 0 0,0 0-1 0 0,0 0 1 0 0,0 1 0 0 0,0-1-1 0 0,0 0 1 0 0,0 0 0 0 0,0 1-1 0 0,0-1 1 0 0,0 0 0 0 0,0 0-1 0 0,0 1 1 0 0,1-1 0 0 0,-1 0-1 0 0,0 0 1 0 0,0 1 0 0 0,0-1-1 0 0,0 0 1 0 0,1 0 0 0 0,-1 0-1 0 0,0 0 1 0 0,0 1 0 0 0,0-1-1 0 0,1 0 1 0 0,-1 0 0 0 0,0 0-1 0 0,0 0 1 0 0,0 0 0 0 0,1 0-1 0 0,-1 1 1 0 0,1-1 0 0 0,22-3 1044 0 0,59-22 1536 0 0,93-33-942 0 0,-128 39-2655 0 0,75-19-1 0 0,-90 30-2196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9.392"/>
    </inkml:context>
    <inkml:brush xml:id="br0">
      <inkml:brushProperty name="width" value="0.035" units="cm"/>
      <inkml:brushProperty name="height" value="0.035" units="cm"/>
      <inkml:brushProperty name="color" value="#FF0066"/>
    </inkml:brush>
  </inkml:definitions>
  <inkml:trace contextRef="#ctx0" brushRef="#br0">11 169 4665 0 0,'-1'0'24'0'0,"0"1"0"0"0,0-1 0 0 0,1 1 0 0 0,-1-1 1 0 0,0 1-1 0 0,1 0 0 0 0,-1-1 0 0 0,1 1 0 0 0,-1 0 0 0 0,1-1 0 0 0,-1 1 0 0 0,1 0 1 0 0,-1 0-1 0 0,1 0 0 0 0,0-1 0 0 0,-1 1 0 0 0,1 0 0 0 0,0 0 0 0 0,0 0 0 0 0,0 0 1 0 0,0 0-1 0 0,0 0 0 0 0,0-1 0 0 0,0 1 0 0 0,0 0 0 0 0,0 0 0 0 0,0 0 0 0 0,0 0 1 0 0,0 0-1 0 0,1 0 0 0 0,-1-1 0 0 0,0 1 0 0 0,1 0 0 0 0,-1 0 0 0 0,0 0 0 0 0,1-1 1 0 0,-1 1-1 0 0,1 0 0 0 0,-1 0 0 0 0,1-1 0 0 0,0 1 0 0 0,-1-1 0 0 0,1 1 0 0 0,0 0 1 0 0,1 0-1 0 0,2 1 74 0 0,0-1 0 0 0,0 0 1 0 0,0 1-1 0 0,0-1 0 0 0,0 0 0 0 0,0-1 1 0 0,1 1-1 0 0,-1-1 0 0 0,4 0 0 0 0,15-3 148 0 0,-1-1 0 0 0,0 0 0 0 0,0-2 0 0 0,-1 0 0 0 0,0-2 0 0 0,0 0 0 0 0,22-13 0 0 0,3 1-17 0 0,191-85-1611 0 0,-177 78-1413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09.867"/>
    </inkml:context>
    <inkml:brush xml:id="br0">
      <inkml:brushProperty name="width" value="0.035" units="cm"/>
      <inkml:brushProperty name="height" value="0.035" units="cm"/>
      <inkml:brushProperty name="color" value="#FF0066"/>
    </inkml:brush>
  </inkml:definitions>
  <inkml:trace contextRef="#ctx0" brushRef="#br0">311 53 3681 0 0,'-15'-16'4491'0'0,"12"12"-3749"0"0,-1 0 1 0 0,1 0 0 0 0,-1 1-1 0 0,0-1 1 0 0,0 1-1 0 0,0 0 1 0 0,-1 0-1 0 0,-6-3 1 0 0,8 5-736 0 0,1 1 0 0 0,-1-1 1 0 0,0 1-1 0 0,1 0 0 0 0,-1 0 1 0 0,1 0-1 0 0,-1 0 0 0 0,1 1 0 0 0,-1-1 1 0 0,1 1-1 0 0,-1 0 0 0 0,1-1 1 0 0,-1 1-1 0 0,1 0 0 0 0,-1 0 0 0 0,1 1 1 0 0,0-1-1 0 0,0 0 0 0 0,0 1 1 0 0,0-1-1 0 0,-3 4 0 0 0,-27 20-470 0 0,1 1 0 0 0,2 2-1 0 0,1 1 1 0 0,-36 46 0 0 0,64-75 462 0 0,0 0 1 0 0,0 1 0 0 0,0-1 0 0 0,0 0-1 0 0,-1 0 1 0 0,1 0 0 0 0,0 0 0 0 0,0 1-1 0 0,0-1 1 0 0,0 0 0 0 0,0 0 0 0 0,0 0-1 0 0,0 1 1 0 0,0-1 0 0 0,0 0-1 0 0,0 0 1 0 0,0 0 0 0 0,0 1 0 0 0,0-1-1 0 0,0 0 1 0 0,0 0 0 0 0,0 0 0 0 0,0 0-1 0 0,0 1 1 0 0,0-1 0 0 0,1 0 0 0 0,-1 0-1 0 0,0 0 1 0 0,0 0 0 0 0,0 1 0 0 0,0-1-1 0 0,0 0 1 0 0,0 0 0 0 0,1 0-1 0 0,-1 0 1 0 0,0 0 0 0 0,0 1 0 0 0,0-1-1 0 0,0 0 1 0 0,0 0 0 0 0,1 0 0 0 0,-1 0-1 0 0,0 0 1 0 0,0 0 0 0 0,0 0 0 0 0,1 0-1 0 0,-1 0 1 0 0,0 0 0 0 0,0 0-1 0 0,0 0 1 0 0,1 0 0 0 0,-1 0 0 0 0,0 0-1 0 0,0 0 1 0 0,21 1-107 0 0,22-6-115 0 0,-10 0 83 0 0,56-1-1 0 0,-80 6 83 0 0,0 0 1 0 0,0 0-1 0 0,0 1 0 0 0,0 0 0 0 0,0 1 0 0 0,0 0 0 0 0,-1 0 0 0 0,1 1 0 0 0,0 0 0 0 0,-1 1 0 0 0,11 5 0 0 0,-17-7 23 0 0,0 0 0 0 0,0 0-1 0 0,0 0 1 0 0,0 1 0 0 0,-1-1-1 0 0,1 0 1 0 0,-1 1 0 0 0,1-1 0 0 0,-1 1-1 0 0,0 0 1 0 0,0-1 0 0 0,0 1-1 0 0,0 0 1 0 0,-1 0 0 0 0,1 0-1 0 0,-1 0 1 0 0,1-1 0 0 0,-1 1 0 0 0,0 0-1 0 0,0 0 1 0 0,0 0 0 0 0,-1 0-1 0 0,1 0 1 0 0,-1 0 0 0 0,0-1 0 0 0,1 1-1 0 0,-1 0 1 0 0,-2 3 0 0 0,-3 11-112 0 0,-1 0 1 0 0,-1-1-1 0 0,-12 20 0 0 0,13-24 76 0 0,-7 11-52 0 0,0-1 1 0 0,-2 0-1 0 0,-1-1 0 0 0,-18 18 0 0 0,26-30 73 0 0,0 0 0 0 0,0-1 0 0 0,0-1-1 0 0,-1 1 1 0 0,0-2 0 0 0,-1 1-1 0 0,0-1 1 0 0,1-1 0 0 0,-2 0-1 0 0,1-1 1 0 0,-14 4 0 0 0,22-7-29 0 0,0-1 0 0 0,0 0-1 0 0,0 1 1 0 0,0-1 0 0 0,-1 0 0 0 0,1-1 0 0 0,0 1 0 0 0,0 0 0 0 0,0-1-1 0 0,0 0 1 0 0,-5-1 0 0 0,7 1 13 0 0,0 1 0 0 0,0-1 0 0 0,1 1-1 0 0,-1-1 1 0 0,0 0 0 0 0,0 1 0 0 0,0-1 0 0 0,1 0 0 0 0,-1 1-1 0 0,0-1 1 0 0,1 0 0 0 0,-1 0 0 0 0,1 0 0 0 0,-1 0-1 0 0,1 0 1 0 0,-1 0 0 0 0,1 0 0 0 0,0 0 0 0 0,-1 0 0 0 0,1 0-1 0 0,0 0 1 0 0,0 0 0 0 0,0 0 0 0 0,0 0 0 0 0,0 0 0 0 0,0 0-1 0 0,0 0 1 0 0,0 0 0 0 0,0 0 0 0 0,0 0 0 0 0,0 0-1 0 0,1 0 1 0 0,-1 0 0 0 0,0 0 0 0 0,1 0 0 0 0,-1 0 0 0 0,1 0-1 0 0,-1 1 1 0 0,2-2 0 0 0,6-13-1831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0.175"/>
    </inkml:context>
    <inkml:brush xml:id="br0">
      <inkml:brushProperty name="width" value="0.035" units="cm"/>
      <inkml:brushProperty name="height" value="0.035" units="cm"/>
      <inkml:brushProperty name="color" value="#FF0066"/>
    </inkml:brush>
  </inkml:definitions>
  <inkml:trace contextRef="#ctx0" brushRef="#br0">577 17 1808 0 0,'0'0'83'0'0,"-1"0"-6"0"0,-64-8 9514 0 0,51 5-8199 0 0,0 1 0 0 0,0 0 0 0 0,-17 1 1 0 0,16 1-1372 0 0,1 1 1 0 0,0 1-1 0 0,-1 0 0 0 0,1 1 1 0 0,0 1-1 0 0,0 0 1 0 0,1 1-1 0 0,-1 0 1 0 0,1 1-1 0 0,0 0 1 0 0,1 1-1 0 0,-1 1 1 0 0,1 0-1 0 0,1 1 0 0 0,0 0 1 0 0,0 1-1 0 0,0 0 1 0 0,2 0-1 0 0,-1 1 1 0 0,1 0-1 0 0,1 1 1 0 0,-13 21-1 0 0,-2 8-35 0 0,2 0 1 0 0,2 2-1 0 0,1 0 0 0 0,2 1 1 0 0,3 0-1 0 0,1 2 0 0 0,-11 80 1 0 0,23-120 22 0 0,-1 0 0 0 0,1 1 0 0 0,0-1 0 0 0,0 1 0 0 0,1-1 0 0 0,0 1 0 0 0,0-1 0 0 0,0 0 0 0 0,1 1 0 0 0,0-1 0 0 0,0 0 0 0 0,4 8 0 0 0,-4-12-6 0 0,0 1-1 0 0,0-1 1 0 0,1 0 0 0 0,-1 0 0 0 0,0 0 0 0 0,1 0 0 0 0,-1 0-1 0 0,1 0 1 0 0,-1-1 0 0 0,1 1 0 0 0,0-1 0 0 0,0 0-1 0 0,0 0 1 0 0,0 0 0 0 0,0 0 0 0 0,0 0 0 0 0,0-1 0 0 0,0 1-1 0 0,0-1 1 0 0,0 0 0 0 0,0 0 0 0 0,0 0 0 0 0,0 0-1 0 0,0-1 1 0 0,0 1 0 0 0,0-1 0 0 0,5-1 0 0 0,14-3 23 0 0,0-2 0 0 0,-1 0 0 0 0,0-2 0 0 0,38-20 0 0 0,77-56 81 0 0,-122 75-116 0 0,47-33-543 0 0,54-51 1 0 0,-65 47-471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0.647"/>
    </inkml:context>
    <inkml:brush xml:id="br0">
      <inkml:brushProperty name="width" value="0.035" units="cm"/>
      <inkml:brushProperty name="height" value="0.035" units="cm"/>
      <inkml:brushProperty name="color" value="#FF0066"/>
    </inkml:brush>
  </inkml:definitions>
  <inkml:trace contextRef="#ctx0" brushRef="#br0">75 53 976 0 0,'68'-53'3556'0'0,"-73"102"224"0"0,-39 200-1392 0 0,-32 151-2538 0 0,58-344-1639 0 0,19-59 838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5.820"/>
    </inkml:context>
    <inkml:brush xml:id="br0">
      <inkml:brushProperty name="width" value="0.035" units="cm"/>
      <inkml:brushProperty name="height" value="0.035" units="cm"/>
      <inkml:brushProperty name="color" value="#FF0066"/>
    </inkml:brush>
  </inkml:definitions>
  <inkml:trace contextRef="#ctx0" brushRef="#br0">147 1 7058 0 0,'-6'9'347'0'0,"0"1"0"0"0,1-1 1 0 0,1 2-1 0 0,-1-1 1 0 0,2 0-1 0 0,-1 1 1 0 0,2-1-1 0 0,-1 1 1 0 0,1 0-1 0 0,0 19 0 0 0,-6 17 336 0 0,-32 113 1861 0 0,22-95-2241 0 0,-20 133 0 0 0,38-197-357 0 0,0 36-851 0 0,0-37 811 0 0,0 1 0 0 0,0 0 0 0 0,0 0 0 0 0,0 0 0 0 0,1 0 0 0 0,-1 0 0 0 0,0-1 0 0 0,0 1 0 0 0,1 0 0 0 0,-1 0 0 0 0,0 0 0 0 0,1-1 0 0 0,-1 1 0 0 0,1 0 0 0 0,-1 0 0 0 0,1-1-1 0 0,-1 1 1 0 0,1 0 0 0 0,0-1 0 0 0,-1 1 0 0 0,1-1 0 0 0,0 1 0 0 0,-1-1 0 0 0,1 1 0 0 0,0-1 0 0 0,0 0 0 0 0,0 1 0 0 0,-1-1 0 0 0,1 0 0 0 0,0 1 0 0 0,0-1 0 0 0,0 0 0 0 0,0 0 0 0 0,-1 0 0 0 0,1 0 0 0 0,0 0 0 0 0,1 0 0 0 0,11-4-3757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0.859"/>
    </inkml:context>
    <inkml:brush xml:id="br0">
      <inkml:brushProperty name="width" value="0.035" units="cm"/>
      <inkml:brushProperty name="height" value="0.035" units="cm"/>
      <inkml:brushProperty name="color" value="#FF0066"/>
    </inkml:brush>
  </inkml:definitions>
  <inkml:trace contextRef="#ctx0" brushRef="#br0">6 1 3081 0 0,'-1'0'21'0'0,"1"0"-1"0"0,0 0 1 0 0,-1 0 0 0 0,1 1 0 0 0,0-1 0 0 0,-1 0 0 0 0,1 0-1 0 0,0 1 1 0 0,-1-1 0 0 0,1 0 0 0 0,0 1 0 0 0,0-1 0 0 0,0 0-1 0 0,-1 1 1 0 0,1-1 0 0 0,0 0 0 0 0,0 1 0 0 0,0-1 0 0 0,-1 0 0 0 0,1 1-1 0 0,0-1 1 0 0,0 1 0 0 0,0-1 0 0 0,0 0 0 0 0,0 1 0 0 0,0-1-1 0 0,0 1 1 0 0,0-1 0 0 0,0 0 0 0 0,0 1 0 0 0,0-1 0 0 0,0 1 0 0 0,1-1-1 0 0,-1 0 1 0 0,0 1 0 0 0,0-1 0 0 0,0 0 0 0 0,0 1 0 0 0,1-1-1 0 0,-1 0 1 0 0,0 1 0 0 0,1-1 0 0 0,18 24 791 0 0,29 16 1012 0 0,-35-31-1541 0 0,1 0 0 0 0,1-1 0 0 0,0-1 0 0 0,0 0 0 0 0,0-1 0 0 0,1-1 0 0 0,0 0 0 0 0,0-1 0 0 0,0-1 0 0 0,24 2 0 0 0,10-3-817 0 0,0-2-1 0 0,54-8 1 0 0,-49 4-868 0 0,-26 2-1158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1.051"/>
    </inkml:context>
    <inkml:brush xml:id="br0">
      <inkml:brushProperty name="width" value="0.035" units="cm"/>
      <inkml:brushProperty name="height" value="0.035" units="cm"/>
      <inkml:brushProperty name="color" value="#FF0066"/>
    </inkml:brush>
  </inkml:definitions>
  <inkml:trace contextRef="#ctx0" brushRef="#br0">22 638 1152 0 0,'-21'18'366'0'0,"21"-14"646"0"0,17-9 444 0 0,56-29-147 0 0,-2-3-1 0 0,-2-2 1 0 0,84-65-1 0 0,-80 54-785 0 0,-64 44-411 0 0,144-99-1469 0 0,287-147-1 0 0,-379 224 1324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1.629"/>
    </inkml:context>
    <inkml:brush xml:id="br0">
      <inkml:brushProperty name="width" value="0.035" units="cm"/>
      <inkml:brushProperty name="height" value="0.035" units="cm"/>
      <inkml:brushProperty name="color" value="#FF0066"/>
    </inkml:brush>
  </inkml:definitions>
  <inkml:trace contextRef="#ctx0" brushRef="#br0">142 362 1584 0 0,'-5'39'4404'0'0,"14"139"3249"0"0,-2 61-5443 0 0,-9-211-2194 0 0,0-1 1 0 0,-2 0-1 0 0,-1 1 1 0 0,-2-1-1 0 0,0-1 1 0 0,-18 42-1 0 0,-5-15 41 0 0,29-51-57 0 0,0 0-1 0 0,0 0 1 0 0,0 0 0 0 0,-1-1 0 0 0,1 1 0 0 0,0 0 0 0 0,-1-1 0 0 0,0 1-1 0 0,1-1 1 0 0,-1 1 0 0 0,0-1 0 0 0,1 0 0 0 0,-1 0 0 0 0,0 0 0 0 0,0 0 0 0 0,0 0-1 0 0,0 0 1 0 0,0-1 0 0 0,0 1 0 0 0,-1 0 0 0 0,1-1 0 0 0,0 0 0 0 0,0 0 0 0 0,-4 1-1 0 0,5-2 7 0 0,-1 0-1 0 0,1 0 0 0 0,-1 0 0 0 0,1-1 0 0 0,0 1 0 0 0,0 0 0 0 0,-1 0 0 0 0,1-1 0 0 0,0 1 0 0 0,0-1 0 0 0,0 1 1 0 0,0-1-1 0 0,0 1 0 0 0,1-1 0 0 0,-1 1 0 0 0,0-1 0 0 0,1 0 0 0 0,-1 0 0 0 0,1 1 0 0 0,0-1 0 0 0,0 0 1 0 0,-1-2-1 0 0,-2-44 161 0 0,3 45-144 0 0,2-80 55 0 0,3 0 0 0 0,4 1 0 0 0,29-127 1 0 0,-24 157-175 0 0,1 1 0 0 0,3 1 0 0 0,2 0 0 0 0,2 1 0 0 0,2 2 0 0 0,49-72 0 0 0,-59 99 102 0 0,1 1 0 0 0,1 1 0 0 0,1 0 0 0 0,0 1 0 0 0,2 1-1 0 0,28-20 1 0 0,-42 33 7 0 0,1 0-1 0 0,-1 0 0 0 0,1 0 1 0 0,0 0-1 0 0,0 1 1 0 0,0 0-1 0 0,0 1 0 0 0,0-1 1 0 0,0 1-1 0 0,1 0 1 0 0,-1 0-1 0 0,12 1 0 0 0,-14 1-16 0 0,1 0-1 0 0,0 0 0 0 0,-1 1 1 0 0,1-1-1 0 0,-1 1 0 0 0,0 0 1 0 0,1 0-1 0 0,-1 1 0 0 0,0-1 0 0 0,0 1 1 0 0,0 0-1 0 0,-1 0 0 0 0,1 0 1 0 0,-1 0-1 0 0,0 1 0 0 0,0 0 1 0 0,0-1-1 0 0,0 1 0 0 0,3 6 0 0 0,-1-1-70 0 0,-1 0-1 0 0,0 0 0 0 0,-1 1 0 0 0,1 0 0 0 0,-2 0 1 0 0,1 0-1 0 0,-2 0 0 0 0,1 0 0 0 0,-1 0 1 0 0,-1 0-1 0 0,0 0 0 0 0,0 1 0 0 0,-1-1 0 0 0,0 0 1 0 0,-1 0-1 0 0,0 0 0 0 0,-1 0 0 0 0,-6 16 0 0 0,0-2-19 0 0,-1 0 0 0 0,-2-1 0 0 0,0 0 0 0 0,-1-1 0 0 0,-1-1 0 0 0,-24 28 0 0 0,13-21 34 0 0,-56 49-1 0 0,66-65 106 0 0,0 0 1 0 0,0-2-1 0 0,-1 0 0 0 0,-1-1 1 0 0,-34 14-1 0 0,48-22-81 0 0,0 0 0 0 0,0 0 0 0 0,-1 0-1 0 0,1-1 1 0 0,-1 0 0 0 0,1 1 0 0 0,0-1 0 0 0,-1-1 0 0 0,1 1-1 0 0,0 0 1 0 0,-1-1 0 0 0,1 0 0 0 0,0 0 0 0 0,-1 0 0 0 0,1 0-1 0 0,0 0 1 0 0,0 0 0 0 0,0-1 0 0 0,0 0 0 0 0,0 0 0 0 0,0 0-1 0 0,0 0 1 0 0,1 0 0 0 0,-1 0 0 0 0,1-1 0 0 0,0 1 0 0 0,-1-1-1 0 0,1 1 1 0 0,0-1 0 0 0,1 0 0 0 0,-1 0 0 0 0,0 0 0 0 0,0-3 0 0 0,-4-5-515 0 0,2 1 0 0 0,0-1 1 0 0,0 0-1 0 0,1 0 1 0 0,0-1-1 0 0,1 1 0 0 0,0-1 1 0 0,0-19-1 0 0,4 0-2482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2.040"/>
    </inkml:context>
    <inkml:brush xml:id="br0">
      <inkml:brushProperty name="width" value="0.035" units="cm"/>
      <inkml:brushProperty name="height" value="0.035" units="cm"/>
      <inkml:brushProperty name="color" value="#FF0066"/>
    </inkml:brush>
  </inkml:definitions>
  <inkml:trace contextRef="#ctx0" brushRef="#br0">260 49 1152 0 0,'-6'-31'2075'0'0,"6"31"-1826"0"0,0-1-1 0 0,-1 0 1 0 0,1 0-1 0 0,0 0 1 0 0,0 0-1 0 0,-1 1 1 0 0,1-1-1 0 0,0 0 1 0 0,-1 0-1 0 0,1 1 1 0 0,-1-1-1 0 0,1 0 1 0 0,-1 1-1 0 0,1-1 1 0 0,-1 0-1 0 0,1 1 1 0 0,-1-1-1 0 0,0 1 1 0 0,1-1-1 0 0,-1 1 0 0 0,0-1 1 0 0,0 1-1 0 0,1 0 1 0 0,-1-1-1 0 0,0 1 1 0 0,0 0-1 0 0,0-1 1 0 0,1 1-1 0 0,-1 0 1 0 0,0 0-1 0 0,0 0 1 0 0,0 0-1 0 0,-1 0 1 0 0,1 2 26 0 0,-1 0 1 0 0,1 0-1 0 0,0 0 1 0 0,-1 0-1 0 0,1 0 1 0 0,0 1-1 0 0,0-1 0 0 0,0 0 1 0 0,1 1-1 0 0,-1-1 1 0 0,1 1-1 0 0,-1-1 1 0 0,1 5-1 0 0,-2 1 36 0 0,-80 352 1535 0 0,-26 100-2097 0 0,103-440 245 0 0,-15 64-26 0 0,19-79-3 0 0,0 1 1 0 0,0-1-1 0 0,1 1 0 0 0,0-1 1 0 0,0 0-1 0 0,1 1 0 0 0,-1-1 0 0 0,1 0 1 0 0,0 1-1 0 0,1-1 0 0 0,-1 0 1 0 0,4 9-1 0 0,-3-12 20 0 0,0 0 0 0 0,0 0 0 0 0,-1-1 0 0 0,1 1 0 0 0,0 0 0 0 0,1-1 0 0 0,-1 1 0 0 0,0-1 0 0 0,0 0 0 0 0,1 0 0 0 0,-1 1 0 0 0,0-2 0 0 0,1 1 0 0 0,-1 0 0 0 0,1 0 0 0 0,0-1 0 0 0,-1 1 0 0 0,1-1 0 0 0,-1 0-1 0 0,1 0 1 0 0,0 0 0 0 0,-1 0 0 0 0,1 0 0 0 0,3-2 0 0 0,10 0 17 0 0,0-1 0 0 0,26-9 0 0 0,-28 8 71 0 0,274-76-846 0 0,-95 30-3337 0 0,-152 40 2807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2.285"/>
    </inkml:context>
    <inkml:brush xml:id="br0">
      <inkml:brushProperty name="width" value="0.035" units="cm"/>
      <inkml:brushProperty name="height" value="0.035" units="cm"/>
      <inkml:brushProperty name="color" value="#FF0066"/>
    </inkml:brush>
  </inkml:definitions>
  <inkml:trace contextRef="#ctx0" brushRef="#br0">183 0 5409 0 0,'-2'0'140'0'0,"0"0"0"0"0,1 0 1 0 0,-1 0-1 0 0,0 0 0 0 0,0 1 0 0 0,0-1 0 0 0,0 0 0 0 0,0 1 0 0 0,0 0 1 0 0,1-1-1 0 0,-1 1 0 0 0,0 0 0 0 0,1 0 0 0 0,-1 0 0 0 0,0 0 0 0 0,1 0 1 0 0,-1 0-1 0 0,1 0 0 0 0,-2 3 0 0 0,-2 1 291 0 0,1 0 0 0 0,0 0 0 0 0,0 1 0 0 0,0-1 0 0 0,-4 11 0 0 0,-2 7 706 0 0,1 1 0 0 0,-6 24-1 0 0,-10 44-966 0 0,5 1-1 0 0,4 1 0 0 0,-6 149 1 0 0,22-242-273 0 0,0 26-1013 0 0,5-11-3166 0 0,-1-10 218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2.502"/>
    </inkml:context>
    <inkml:brush xml:id="br0">
      <inkml:brushProperty name="width" value="0.035" units="cm"/>
      <inkml:brushProperty name="height" value="0.035" units="cm"/>
      <inkml:brushProperty name="color" value="#FF0066"/>
    </inkml:brush>
  </inkml:definitions>
  <inkml:trace contextRef="#ctx0" brushRef="#br0">4 38 2529 0 0,'0'0'100'0'0,"-1"0"0"0"0,1-1 0 0 0,0 1 0 0 0,-1 0 0 0 0,1 0 0 0 0,0-1 0 0 0,0 1 1 0 0,0 0-1 0 0,-1-1 0 0 0,1 1 0 0 0,0-1 0 0 0,0 1 0 0 0,0 0 0 0 0,0-1 0 0 0,0 1 1 0 0,0 0-1 0 0,0-1 0 0 0,0 1 0 0 0,0-1 0 0 0,0 1 0 0 0,0 0 0 0 0,0-1 0 0 0,0 1 1 0 0,0-1-1 0 0,0 1 0 0 0,0 0 0 0 0,0-1 0 0 0,0 1 0 0 0,0-1 0 0 0,0 1 0 0 0,1 0 1 0 0,-1-1-1 0 0,0 1 0 0 0,0 0 0 0 0,1-1 0 0 0,-1 1 0 0 0,0 0 0 0 0,0 0 1 0 0,1-1-1 0 0,21-1 3002 0 0,40 17 470 0 0,-46-10-3101 0 0,16 1-114 0 0,0-1 0 0 0,0-1 0 0 0,1-2 0 0 0,61-3-1 0 0,-48-4-1370 0 0,0-1-1 0 0,81-23 1 0 0,-91 19-824 0 0,-2 3-2199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2.707"/>
    </inkml:context>
    <inkml:brush xml:id="br0">
      <inkml:brushProperty name="width" value="0.035" units="cm"/>
      <inkml:brushProperty name="height" value="0.035" units="cm"/>
      <inkml:brushProperty name="color" value="#FF0066"/>
    </inkml:brush>
  </inkml:definitions>
  <inkml:trace contextRef="#ctx0" brushRef="#br0">65 265 5785 0 0,'-15'10'300'0'0,"10"-7"-268"0"0,0-1 1 0 0,0 1 0 0 0,0 0 0 0 0,1 1-1 0 0,0-1 1 0 0,-1 1 0 0 0,1 0 0 0 0,1 0-1 0 0,-6 7 1 0 0,9-11 0 0 0,-1 0 1 0 0,1 1-1 0 0,0-1 1 0 0,0 0-1 0 0,0 0 1 0 0,1 0-1 0 0,-1 1 1 0 0,0-1-1 0 0,0 0 1 0 0,0 0-1 0 0,0 0 0 0 0,0 0 1 0 0,0 1-1 0 0,0-1 1 0 0,0 0-1 0 0,0 0 1 0 0,0 0-1 0 0,0 0 1 0 0,1 1-1 0 0,-1-1 0 0 0,0 0 1 0 0,0 0-1 0 0,0 0 1 0 0,0 0-1 0 0,0 0 1 0 0,1 0-1 0 0,-1 1 1 0 0,0-1-1 0 0,0 0 0 0 0,0 0 1 0 0,0 0-1 0 0,1 0 1 0 0,-1 0-1 0 0,0 0 1 0 0,0 0-1 0 0,0 0 1 0 0,1 0-1 0 0,-1 0 1 0 0,0 0-1 0 0,0 0 0 0 0,0 0 1 0 0,1 0-1 0 0,-1 0 1 0 0,0 0-1 0 0,0 0 1 0 0,0 0-1 0 0,0 0 1 0 0,1 0-1 0 0,-1 0 0 0 0,0 0 1 0 0,0 0-1 0 0,0-1 1 0 0,0 1-1 0 0,1 0 1 0 0,-1 0-1 0 0,0 0 1 0 0,0 0-1 0 0,0 0 0 0 0,0 0 1 0 0,1-1-1 0 0,11-4 861 0 0,140-100 2328 0 0,-104 68-3275 0 0,2 3 1 0 0,74-38 0 0 0,-17 26-2035 0 0,-53 27-1748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3.182"/>
    </inkml:context>
    <inkml:brush xml:id="br0">
      <inkml:brushProperty name="width" value="0.035" units="cm"/>
      <inkml:brushProperty name="height" value="0.035" units="cm"/>
      <inkml:brushProperty name="color" value="#FF0066"/>
    </inkml:brush>
  </inkml:definitions>
  <inkml:trace contextRef="#ctx0" brushRef="#br0">7 1246 4001 0 0,'-1'-1'208'0'0,"0"-1"0"0"0,0 1 0 0 0,1-1 0 0 0,-1 0-1 0 0,1 1 1 0 0,-1-1 0 0 0,1 0 0 0 0,-1 1 0 0 0,1-1 0 0 0,0 0 0 0 0,0 1 0 0 0,0-1 0 0 0,0 0 0 0 0,0 0 0 0 0,0 1 0 0 0,1-1 0 0 0,-1-1-1 0 0,9-37 2356 0 0,-6 29-1791 0 0,14-53 2168 0 0,38-96-1 0 0,100-153-1676 0 0,-2-23-1161 0 0,-74 149-870 0 0,-29 84-1673 0 0,-135 303 1238 0 0,-76 250 1320 0 0,89-243-56 0 0,65-187-30 0 0,-49 153 233 0 0,48-142 80 0 0,0 1-1 0 0,3 1 1 0 0,-3 46 0 0 0,7-77-283 0 0,1 1-1 0 0,0 0 1 0 0,0-1-1 0 0,0 1 1 0 0,1 0-1 0 0,-1-1 1 0 0,0 1 0 0 0,1-1-1 0 0,0 1 1 0 0,0 0-1 0 0,0-1 1 0 0,0 1-1 0 0,0-1 1 0 0,0 0-1 0 0,0 1 1 0 0,1-1 0 0 0,-1 0-1 0 0,1 0 1 0 0,0 0-1 0 0,0 0 1 0 0,-1 0-1 0 0,4 2 1 0 0,-2-3-40 0 0,-1 0 1 0 0,1 0-1 0 0,0 0 1 0 0,0 0-1 0 0,-1 0 1 0 0,1-1-1 0 0,0 0 0 0 0,0 1 1 0 0,0-1-1 0 0,-1 0 1 0 0,1 0-1 0 0,0-1 1 0 0,0 1-1 0 0,0-1 0 0 0,-1 1 1 0 0,1-1-1 0 0,0 0 1 0 0,-1 0-1 0 0,1 0 1 0 0,0 0-1 0 0,2-2 0 0 0,12-6 43 0 0,-1-2-1 0 0,0 1 1 0 0,0-2-1 0 0,-1 0 1 0 0,-1-1-1 0 0,0 0 1 0 0,-1-1-1 0 0,14-18 1 0 0,84-134 268 0 0,-100 147-350 0 0,291-480 266 0 0,-268 440-1839 0 0,-2-1 0 0 0,-3-2 0 0 0,34-105 0 0 0,-56 143-3751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4.220"/>
    </inkml:context>
    <inkml:brush xml:id="br0">
      <inkml:brushProperty name="width" value="0.035" units="cm"/>
      <inkml:brushProperty name="height" value="0.035" units="cm"/>
      <inkml:brushProperty name="color" value="#FF0066"/>
    </inkml:brush>
  </inkml:definitions>
  <inkml:trace contextRef="#ctx0" brushRef="#br0">194 348 3081 0 0,'-2'-1'102'0'0,"1"0"0"0"0,-1 0 1 0 0,0 0-1 0 0,0 0 0 0 0,0 1 1 0 0,0-1-1 0 0,0 1 0 0 0,0-1 1 0 0,0 1-1 0 0,0-1 0 0 0,0 1 1 0 0,0 0-1 0 0,0 0 0 0 0,0 0 1 0 0,0 0-1 0 0,0 0 0 0 0,0 1 1 0 0,0-1-1 0 0,0 1 1 0 0,0-1-1 0 0,0 1 0 0 0,-3 1 1 0 0,2-1 155 0 0,0 0 0 0 0,0 0 0 0 0,1 0 0 0 0,-1 1 1 0 0,0-1-1 0 0,1 1 0 0 0,-1 0 0 0 0,1 0 1 0 0,0 0-1 0 0,-1 0 0 0 0,1 0 0 0 0,0 0 0 0 0,0 0 1 0 0,0 1-1 0 0,-1 2 0 0 0,-2 12 91 0 0,1 1-1 0 0,1 0 1 0 0,0 0 0 0 0,2 0-1 0 0,0 0 1 0 0,2 30 0 0 0,-1 8-1 0 0,-2 15-129 0 0,-3 1 0 0 0,-4-2 0 0 0,-2 1 1 0 0,-36 121-1 0 0,35-171-155 0 0,9-36 456 0 0,6-37 624 0 0,20-126-935 0 0,9 0 0 0 0,7 3-1 0 0,75-207 1 0 0,-111 373-246 0 0,0-1 0 0 0,1 1 0 0 0,1-1 0 0 0,-1 1 0 0 0,2 1-1 0 0,6-11 1 0 0,-10 16 14 0 0,1 1-1 0 0,0-1 1 0 0,-1 1-1 0 0,1 0 0 0 0,0 0 1 0 0,0 0-1 0 0,0 0 1 0 0,0 0-1 0 0,1 0 1 0 0,-1 1-1 0 0,0 0 0 0 0,1-1 1 0 0,-1 1-1 0 0,1 1 1 0 0,0-1-1 0 0,-1 0 1 0 0,1 1-1 0 0,-1 0 0 0 0,1 0 1 0 0,5 0-1 0 0,97 10-58 0 0,-66-5 49 0 0,-1-2 0 0 0,1-1 0 0 0,57-5 0 0 0,-77 0-365 0 0,17-1-244 0 0,-13 0-3336 0 0,-10 3-344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4.515"/>
    </inkml:context>
    <inkml:brush xml:id="br0">
      <inkml:brushProperty name="width" value="0.035" units="cm"/>
      <inkml:brushProperty name="height" value="0.035" units="cm"/>
      <inkml:brushProperty name="color" value="#FF0066"/>
    </inkml:brush>
  </inkml:definitions>
  <inkml:trace contextRef="#ctx0" brushRef="#br0">0 194 5785 0 0,'30'-10'579'0'0,"139"-49"2143"0"0,77-30-4616 0 0,-219 78 1432 0 0,45-12 0 0 0,-63 21 555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6.206"/>
    </inkml:context>
    <inkml:brush xml:id="br0">
      <inkml:brushProperty name="width" value="0.035" units="cm"/>
      <inkml:brushProperty name="height" value="0.035" units="cm"/>
      <inkml:brushProperty name="color" value="#FF0066"/>
    </inkml:brush>
  </inkml:definitions>
  <inkml:trace contextRef="#ctx0" brushRef="#br0">234 0 13251 0 0,'-4'5'400'0'0,"0"0"1"0"0,0 0-1 0 0,0 0 0 0 0,0 0 1 0 0,1 1-1 0 0,0 0 0 0 0,-4 9 1 0 0,-16 26-179 0 0,-6-4-1525 0 0,6-9 811 0 0,0 1 1 0 0,2 1-1 0 0,2 1 1 0 0,1 1-1 0 0,-24 55 1 0 0,42-86 466 0 0,-1 0-1 0 0,1 0 1 0 0,0 0-1 0 0,-1 0 1 0 0,1 0 0 0 0,0 0-1 0 0,0 0 1 0 0,0 0-1 0 0,-1 0 1 0 0,1 0-1 0 0,0 1 1 0 0,1-1 0 0 0,-1 0-1 0 0,0 0 1 0 0,0 0-1 0 0,0 0 1 0 0,1 0 0 0 0,-1 0-1 0 0,0 0 1 0 0,1 0-1 0 0,-1 0 1 0 0,1 0 0 0 0,-1-1-1 0 0,1 1 1 0 0,-1 0-1 0 0,1 0 1 0 0,1 1-1 0 0,0-1-47 0 0,0 0 0 0 0,0 0 0 0 0,0 0 0 0 0,0 0 0 0 0,0 0 0 0 0,0-1 0 0 0,0 1 0 0 0,0-1-1 0 0,1 1 1 0 0,-1-1 0 0 0,0 0 0 0 0,4 0 0 0 0,9-1-242 0 0,0 0 1 0 0,0-1-1 0 0,16-5 1 0 0,-24 6 333 0 0,91-23-449 0 0,-57 13 156 0 0,0 1 0 0 0,1 2 0 0 0,-1 2 0 0 0,1 2 0 0 0,57 0 1 0 0,-98 4 252 0 0,0 0 0 0 0,1 0 0 0 0,-1 0 0 0 0,1 0 0 0 0,-1 0 1 0 0,1 1-1 0 0,-1-1 0 0 0,1 0 0 0 0,-1 1 0 0 0,0-1 0 0 0,1 0 1 0 0,-1 1-1 0 0,0 0 0 0 0,1-1 0 0 0,-1 1 0 0 0,0 0 0 0 0,0 0 1 0 0,0 0-1 0 0,0 0 0 0 0,1 0 0 0 0,-1 0 0 0 0,-1 0 0 0 0,3 2 1 0 0,-3-2 33 0 0,0 1 0 0 0,0-1 0 0 0,0 1 0 0 0,0-1 0 0 0,0 0 0 0 0,0 1 0 0 0,-1-1 0 0 0,1 0 0 0 0,0 1 0 0 0,-1-1 0 0 0,1 0 0 0 0,-1 1 0 0 0,0-1 0 0 0,1 0 0 0 0,-1 0 0 0 0,0 0 0 0 0,0 1 0 0 0,0-1 0 0 0,-1 1 0 0 0,-8 9 326 0 0,-1-1-1 0 0,0-1 1 0 0,-16 12-1 0 0,-10 4 400 0 0,-2-1 0 0 0,-1-2 0 0 0,-80 31 0 0 0,70-34-2741 0 0,-67 14 1 0 0,91-28-1236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4.687"/>
    </inkml:context>
    <inkml:brush xml:id="br0">
      <inkml:brushProperty name="width" value="0.035" units="cm"/>
      <inkml:brushProperty name="height" value="0.035" units="cm"/>
      <inkml:brushProperty name="color" value="#FF0066"/>
    </inkml:brush>
  </inkml:definitions>
  <inkml:trace contextRef="#ctx0" brushRef="#br0">68 233 6193 0 0,'-12'11'97'0'0,"7"-7"-46"0"0,-1 0 1 0 0,1 1-1 0 0,-1 0 1 0 0,1 0 0 0 0,1 0-1 0 0,-1 1 1 0 0,1 0 0 0 0,0 0-1 0 0,0 0 1 0 0,-3 8-1 0 0,7-12 61 0 0,-1 0 0 0 0,1 0 0 0 0,0 0 0 0 0,0 0 0 0 0,0 0 0 0 0,0 0 0 0 0,1 0 0 0 0,-1 0 0 0 0,0 1 0 0 0,1-1 0 0 0,0 0 0 0 0,-1 0 0 0 0,1 0 0 0 0,0-1 0 0 0,0 1 0 0 0,0 0 0 0 0,0 0 0 0 0,1 0 0 0 0,-1-1 0 0 0,0 1 0 0 0,1-1 0 0 0,-1 1 0 0 0,1-1 0 0 0,-1 1 0 0 0,1-1 0 0 0,0 0 0 0 0,0 0 0 0 0,-1 0 0 0 0,1 0 0 0 0,0 0 0 0 0,2 1 0 0 0,2 1 97 0 0,0-1 0 0 0,0 0 0 0 0,0 0 0 0 0,0 0 0 0 0,0-1 0 0 0,0 0 1 0 0,1 0-1 0 0,11 0 0 0 0,-1-3 112 0 0,-1-1 0 0 0,1 0-1 0 0,-1-1 1 0 0,1-1 0 0 0,-1 0 0 0 0,-1-1 0 0 0,21-11 0 0 0,104-68 810 0 0,-74 42-660 0 0,191-112-1846 0 0,-174 103-4068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6.144"/>
    </inkml:context>
    <inkml:brush xml:id="br0">
      <inkml:brushProperty name="width" value="0.035" units="cm"/>
      <inkml:brushProperty name="height" value="0.035" units="cm"/>
      <inkml:brushProperty name="color" value="#FF0066"/>
    </inkml:brush>
  </inkml:definitions>
  <inkml:trace contextRef="#ctx0" brushRef="#br0">1281 651 432 0 0,'0'0'44'0'0,"0"1"0"0"0,0-1 0 0 0,1 0 0 0 0,-1 1 0 0 0,0-1 0 0 0,1 0 0 0 0,-1 1 0 0 0,0-1 0 0 0,1 0 0 0 0,-1 1 0 0 0,0-1 0 0 0,1 0-1 0 0,-1 1 1 0 0,1-1 0 0 0,-1 0 0 0 0,1 0 0 0 0,-1 0 0 0 0,1 0 0 0 0,-1 1 0 0 0,1-1 0 0 0,-1 0 0 0 0,0 0 0 0 0,1 0 0 0 0,-1 0 0 0 0,1 0 0 0 0,-1 0 0 0 0,1 0 0 0 0,-1 0 0 0 0,1 0 0 0 0,-1 0 0 0 0,1-1 0 0 0,-1 1-1 0 0,1 0 1 0 0,-1 0 0 0 0,1 0 0 0 0,-1-1 0 0 0,1 1 0 0 0,0-1 0 0 0,7-22 3853 0 0,-5-38 2975 0 0,-3 56-6656 0 0,0-15 71 0 0,-2 1 0 0 0,-1 0 0 0 0,0 0 0 0 0,-1 0 0 0 0,-1 0 1 0 0,-1 1-1 0 0,0-1 0 0 0,-2 1 0 0 0,0 1 0 0 0,-1 0 0 0 0,-21-31 0 0 0,-8-2 83 0 0,-1 2-1 0 0,-63-58 0 0 0,90 95-324 0 0,1 0 0 0 0,-2 1 0 0 0,1 1 0 0 0,-1 0 0 0 0,-1 0-1 0 0,0 2 1 0 0,0 0 0 0 0,0 0 0 0 0,-1 1 0 0 0,0 1 0 0 0,0 0 0 0 0,0 1 0 0 0,-1 1 0 0 0,0 1 0 0 0,1 0 0 0 0,-1 1 0 0 0,-31 1 0 0 0,27 2-6 0 0,1 1-1 0 0,-1 1 1 0 0,1 1 0 0 0,0 0-1 0 0,0 1 1 0 0,1 2 0 0 0,0-1 0 0 0,0 2-1 0 0,0 1 1 0 0,2 0 0 0 0,-1 1-1 0 0,1 0 1 0 0,1 2 0 0 0,-15 14-1 0 0,-14 17 9 0 0,3 1 0 0 0,1 3-1 0 0,3 1 1 0 0,1 2 0 0 0,3 1-1 0 0,3 2 1 0 0,1 1 0 0 0,3 1 0 0 0,-20 66-1 0 0,13-21-94 0 0,-30 167-1 0 0,55-222 44 0 0,3 0 1 0 0,1 0 0 0 0,3 0-1 0 0,2 0 1 0 0,1 0 0 0 0,11 56-1 0 0,-10-86 6 0 0,1-1-1 0 0,0 1 1 0 0,2-1 0 0 0,-1 0-1 0 0,2 0 1 0 0,0-1-1 0 0,1 0 1 0 0,0 0 0 0 0,1-1-1 0 0,16 19 1 0 0,-17-23 11 0 0,1-1 0 0 0,1 1 0 0 0,-1-2 0 0 0,1 1 0 0 0,1-2 0 0 0,-1 1 0 0 0,1-1 0 0 0,0-1 0 0 0,1 0 0 0 0,-1 0 0 0 0,1-1 0 0 0,0-1 0 0 0,0 0 0 0 0,14 2 0 0 0,5-3 13 0 0,0-1 0 0 0,0-1 0 0 0,0-1-1 0 0,-1-2 1 0 0,1-1 0 0 0,0-1 0 0 0,-1-2 0 0 0,-1-1 0 0 0,1-2 0 0 0,30-13 0 0 0,1-5 84 0 0,-2-2 0 0 0,-1-3-1 0 0,88-66 1 0 0,-106 68-22 0 0,-1-3 0 0 0,-1-1 0 0 0,-2-1 0 0 0,-2-2-1 0 0,45-65 1 0 0,-56 69-19 0 0,-2-1 0 0 0,-2-1 0 0 0,-1 0 1 0 0,-1-2-1 0 0,-3 0 0 0 0,-1 0 0 0 0,12-59 0 0 0,-22 77-149 0 0,-1 1 0 0 0,-1-1 0 0 0,-1 1 0 0 0,-1 0 0 0 0,0-1 0 0 0,-1 1 0 0 0,-2 0 0 0 0,0 0 0 0 0,0 0 0 0 0,-2 0 0 0 0,-1 1 0 0 0,0 0 0 0 0,-1 0 0 0 0,-1 1 0 0 0,0 0 0 0 0,-2 0 0 0 0,0 1 0 0 0,0 1 0 0 0,-2 0 0 0 0,0 0 0 0 0,0 1 0 0 0,-2 1 0 0 0,1 0 0 0 0,-2 1 0 0 0,0 1 0 0 0,0 0 0 0 0,-1 1 0 0 0,0 1 0 0 0,0 1 0 0 0,-1 0 0 0 0,-1 1 0 0 0,1 1 0 0 0,-1 1 0 0 0,0 1 0 0 0,0 0 0 0 0,-29-1 0 0 0,33 5-315 0 0,1 0-1 0 0,0 1 0 0 0,0 1 1 0 0,0 0-1 0 0,0 1 0 0 0,0 0 1 0 0,1 2-1 0 0,-21 7 0 0 0,-10 11-1487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6.447"/>
    </inkml:context>
    <inkml:brush xml:id="br0">
      <inkml:brushProperty name="width" value="0.035" units="cm"/>
      <inkml:brushProperty name="height" value="0.035" units="cm"/>
      <inkml:brushProperty name="color" value="#FF0066"/>
    </inkml:brush>
  </inkml:definitions>
  <inkml:trace contextRef="#ctx0" brushRef="#br0">12 0 600 0 0,'-1'1'71'0'0,"0"0"0"0"0,0 0 0 0 0,0 0 0 0 0,1 0-1 0 0,-1 0 1 0 0,0 0 0 0 0,0 0 0 0 0,0 0 0 0 0,1 0 0 0 0,-1 1-1 0 0,1-1 1 0 0,-1 0 0 0 0,1 1 0 0 0,-1-1 0 0 0,1 0 0 0 0,0 0 0 0 0,0 1-1 0 0,0-1 1 0 0,-1 0 0 0 0,1 1 0 0 0,1-1 0 0 0,-1 1 0 0 0,0-1-1 0 0,0 0 1 0 0,1 3 0 0 0,2 38 2177 0 0,14 45-389 0 0,4-1 0 0 0,4 0 0 0 0,63 145-1 0 0,-7-57-1279 0 0,-71-154-764 0 0,2-1 0 0 0,0 0 0 0 0,1-1 0 0 0,1-1 0 0 0,0 0 0 0 0,25 22 0 0 0,-34-35-46 0 0,-1 0-1 0 0,0-1 1 0 0,1 0-1 0 0,-1 0 1 0 0,1 0-1 0 0,0 0 1 0 0,0-1-1 0 0,0 0 1 0 0,1 0-1 0 0,-1 0 1 0 0,0-1-1 0 0,1 0 1 0 0,-1 0-1 0 0,1 0 1 0 0,-1 0-1 0 0,1-1 1 0 0,-1 0-1 0 0,1 0 1 0 0,-1-1-1 0 0,1 1 1 0 0,5-3-1 0 0,21-9-2323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7.102"/>
    </inkml:context>
    <inkml:brush xml:id="br0">
      <inkml:brushProperty name="width" value="0.035" units="cm"/>
      <inkml:brushProperty name="height" value="0.035" units="cm"/>
      <inkml:brushProperty name="color" value="#FF0066"/>
    </inkml:brush>
  </inkml:definitions>
  <inkml:trace contextRef="#ctx0" brushRef="#br0">35 494 3369 0 0,'0'0'150'0'0,"3"3"2667"0"0,0 3 2655 0 0,9 25-5145 0 0,-2 1 1 0 0,0 0 0 0 0,-3 0-1 0 0,-1 1 1 0 0,-1 0 0 0 0,-1 0-1 0 0,-3 55 1 0 0,-29 240 105 0 0,22-276-129 0 0,-56 299 1902 0 0,91-465-777 0 0,12-130-1352 0 0,68-295 226 0 0,-91 476-277 0 0,2 0 0 0 0,4 2 0 0 0,2 1 1 0 0,3 1-1 0 0,2 1 0 0 0,51-71 0 0 0,-68 111-30 0 0,0 0 0 0 0,1 1 0 0 0,0 1 1 0 0,2 0-1 0 0,34-26 0 0 0,-46 38 2 0 0,1 1 0 0 0,-1-1 1 0 0,1 1-1 0 0,0 0 0 0 0,-1 1 1 0 0,1 0-1 0 0,0-1 0 0 0,1 2 1 0 0,-1-1-1 0 0,0 1 0 0 0,0 0 1 0 0,1 0-1 0 0,-1 1 0 0 0,1-1 1 0 0,-1 2-1 0 0,0-1 0 0 0,1 1 1 0 0,-1 0-1 0 0,0 0 0 0 0,1 0 1 0 0,-1 1-1 0 0,0 0 0 0 0,0 1 1 0 0,0-1-1 0 0,6 5 0 0 0,7 5-32 0 0,-1 2-1 0 0,0 0 0 0 0,-2 1 0 0 0,0 0 0 0 0,0 2 0 0 0,-1 0 1 0 0,-1 0-1 0 0,-1 2 0 0 0,-1-1 0 0 0,19 38 0 0 0,-13-15 7 0 0,-1 0-1 0 0,-2 1 1 0 0,-1 1-1 0 0,11 66 1 0 0,-9-13-11 0 0,5 123 0 0 0,-20-173 49 0 0,-1-1 0 0 0,-3 1 0 0 0,-1-1-1 0 0,-3 0 1 0 0,-12 45 0 0 0,12-69 11 0 0,0 0 0 0 0,-2-1 0 0 0,0 0 0 0 0,-2-1 0 0 0,0 0 0 0 0,-1 0-1 0 0,-1-1 1 0 0,0-1 0 0 0,-2 0 0 0 0,0-1 0 0 0,-17 15 0 0 0,1-6 67 0 0,-1-1 1 0 0,-1-1 0 0 0,-1-2 0 0 0,-1-1-1 0 0,-44 19 1 0 0,61-32-66 0 0,-1 1 0 0 0,0-2 1 0 0,0-1-1 0 0,-1 0 0 0 0,0-1 0 0 0,1-2 0 0 0,-1 0 0 0 0,0 0 0 0 0,0-2 0 0 0,0-1 0 0 0,-36-5 1 0 0,41 3-102 0 0,1-1 0 0 0,0 0 0 0 0,0-1 0 0 0,0 0 0 0 0,1-1 0 0 0,0-1 0 0 0,0 0 0 0 0,0-1 0 0 0,1 0 0 0 0,0-1 0 0 0,1 0 0 0 0,0-1 0 0 0,0-1 0 0 0,1 1 0 0 0,1-2 0 0 0,-14-19 0 0 0,16 22-175 0 0,2 0 0 0 0,-1 0 0 0 0,1-1 0 0 0,0 0 0 0 0,1 0 0 0 0,0 0 0 0 0,-2-12 0 0 0,5 19 80 0 0,1 0 1 0 0,0 0-1 0 0,0-1 1 0 0,0 1-1 0 0,0 0 1 0 0,0 0 0 0 0,1 0-1 0 0,-1 0 1 0 0,1 0-1 0 0,0 0 1 0 0,0 0-1 0 0,0 0 1 0 0,0 0-1 0 0,0 0 1 0 0,1 0 0 0 0,-1 1-1 0 0,1-1 1 0 0,0 1-1 0 0,0-1 1 0 0,0 1-1 0 0,0 0 1 0 0,0-1 0 0 0,1 1-1 0 0,-1 0 1 0 0,0 0-1 0 0,1 1 1 0 0,0-1-1 0 0,-1 0 1 0 0,4 0-1 0 0,76-35-3306 0 0,-45 23 2133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7.401"/>
    </inkml:context>
    <inkml:brush xml:id="br0">
      <inkml:brushProperty name="width" value="0.035" units="cm"/>
      <inkml:brushProperty name="height" value="0.035" units="cm"/>
      <inkml:brushProperty name="color" value="#FF0066"/>
    </inkml:brush>
  </inkml:definitions>
  <inkml:trace contextRef="#ctx0" brushRef="#br0">122 67 600 0 0,'31'-63'7394'0'0,"-29"59"-4270"0"0,-5 13-620 0 0,-6 24-1143 0 0,-49 239 921 0 0,19-78-1918 0 0,30-158-319 0 0,-21 112 151 0 0,27-129-188 0 0,1 0 0 0 0,1 1-1 0 0,1-1 1 0 0,0 0 0 0 0,5 30 0 0 0,-5-48-68 0 0,0 0 0 0 0,0 0 1 0 0,0 0-1 0 0,0 1 0 0 0,0-1 0 0 0,0 0 0 0 0,0 0 0 0 0,1 0 1 0 0,-1 0-1 0 0,0 0 0 0 0,0 0 0 0 0,1 0 0 0 0,-1 0 0 0 0,1 0 1 0 0,-1 0-1 0 0,1-1 0 0 0,-1 1 0 0 0,1 0 0 0 0,0 0 0 0 0,-1 0 0 0 0,1 0 1 0 0,0-1-1 0 0,0 1 0 0 0,-1 0 0 0 0,1-1 0 0 0,0 1 0 0 0,0-1 1 0 0,1 1-1 0 0,0-2-195 0 0,-1 0 0 0 0,0 0 0 0 0,0-1 0 0 0,0 1 0 0 0,0-1 0 0 0,-1 1 0 0 0,1-1 0 0 0,0 1 0 0 0,0-1 0 0 0,-1 1 0 0 0,1-1 1 0 0,-1 1-1 0 0,1-1 0 0 0,-1 0 0 0 0,0 0 0 0 0,0-3 0 0 0,4-16-4199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7.604"/>
    </inkml:context>
    <inkml:brush xml:id="br0">
      <inkml:brushProperty name="width" value="0.035" units="cm"/>
      <inkml:brushProperty name="height" value="0.035" units="cm"/>
      <inkml:brushProperty name="color" value="#FF0066"/>
    </inkml:brush>
  </inkml:definitions>
  <inkml:trace contextRef="#ctx0" brushRef="#br0">2 76 3369 0 0,'-1'-2'98'0'0,"1"-1"1"0"0,0 0-1 0 0,-1 1 1 0 0,2-1-1 0 0,-1 0 1 0 0,0 0 0 0 0,0 1-1 0 0,1-1 1 0 0,-1 0-1 0 0,1 1 1 0 0,0-1-1 0 0,0 1 1 0 0,0-1-1 0 0,0 1 1 0 0,0-1 0 0 0,1 1-1 0 0,-1 0 1 0 0,1 0-1 0 0,-1 0 1 0 0,1 0-1 0 0,0 0 1 0 0,3-3-1 0 0,-1 3 245 0 0,0-1-1 0 0,1 1 0 0 0,-1 0 1 0 0,1 0-1 0 0,0 1 0 0 0,-1 0 1 0 0,1-1-1 0 0,0 1 0 0 0,0 1 1 0 0,0-1-1 0 0,9 1 0 0 0,23 2 702 0 0,-2 2-1 0 0,1 2 0 0 0,0 1 0 0 0,-1 1 0 0 0,52 21 0 0 0,20 4-678 0 0,-62-22-463 0 0,0-2-1 0 0,1-2 1 0 0,65 2-1 0 0,-74-9-1465 0 0,0-1 0 0 0,56-10 0 0 0,-62 4-2732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7.821"/>
    </inkml:context>
    <inkml:brush xml:id="br0">
      <inkml:brushProperty name="width" value="0.035" units="cm"/>
      <inkml:brushProperty name="height" value="0.035" units="cm"/>
      <inkml:brushProperty name="color" value="#FF0066"/>
    </inkml:brush>
  </inkml:definitions>
  <inkml:trace contextRef="#ctx0" brushRef="#br0">25 192 6193 0 0,'-5'4'200'0'0,"-14"15"67"0"0,19-18-231 0 0,0-1 1 0 0,0 1-1 0 0,0 0 1 0 0,0-1-1 0 0,0 1 0 0 0,0-1 1 0 0,0 1-1 0 0,0 0 1 0 0,0-1-1 0 0,0 1 0 0 0,1-1 1 0 0,-1 1-1 0 0,0 0 0 0 0,0-1 1 0 0,1 1-1 0 0,-1-1 1 0 0,0 1-1 0 0,1-1 0 0 0,-1 1 1 0 0,1-1-1 0 0,-1 1 1 0 0,0-1-1 0 0,1 1 0 0 0,-1-1 1 0 0,1 0-1 0 0,-1 1 1 0 0,1-1-1 0 0,0 0 0 0 0,-1 0 1 0 0,1 1-1 0 0,-1-1 1 0 0,1 0-1 0 0,-1 0 0 0 0,1 0 1 0 0,0 1-1 0 0,-1-1 0 0 0,1 0 1 0 0,0 0-1 0 0,-1 0 1 0 0,1 0-1 0 0,0 0 0 0 0,20 5 704 0 0,0-1 0 0 0,1-1 0 0 0,-1-1 0 0 0,0 0 0 0 0,1-2 0 0 0,-1-1 0 0 0,1 0 0 0 0,-1-2 0 0 0,1 0 0 0 0,31-10 0 0 0,20-10-247 0 0,116-53 1 0 0,-18 5-987 0 0,-59 33-1898 0 0,-55 19-2918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8.340"/>
    </inkml:context>
    <inkml:brush xml:id="br0">
      <inkml:brushProperty name="width" value="0.035" units="cm"/>
      <inkml:brushProperty name="height" value="0.035" units="cm"/>
      <inkml:brushProperty name="color" value="#FF0066"/>
    </inkml:brush>
  </inkml:definitions>
  <inkml:trace contextRef="#ctx0" brushRef="#br0">1207 1 4665 0 0,'-3'4'434'0'0,"0"0"0"0"0,-1 0 0 0 0,0-1 0 0 0,1 1 0 0 0,-1-1 0 0 0,0 0 0 0 0,-1 0 0 0 0,-4 3 0 0 0,8-5-323 0 0,-28 17 2098 0 0,-1-1 0 0 0,-57 24-1 0 0,-69 15-372 0 0,94-36-1856 0 0,1 3 1 0 0,-70 37-1 0 0,118-53-1 0 0,-78 48-543 0 0,82-49 508 0 0,0 1 0 0 0,1 0 0 0 0,0 1 0 0 0,0 0 0 0 0,1 0 0 0 0,-1 0-1 0 0,-7 15 1 0 0,14-23 57 0 0,1 0 0 0 0,0 1-1 0 0,-1-1 1 0 0,1 0 0 0 0,0 0-1 0 0,0 1 1 0 0,0-1 0 0 0,-1 0-1 0 0,1 1 1 0 0,0-1 0 0 0,0 0-1 0 0,0 1 1 0 0,0-1 0 0 0,0 0-1 0 0,-1 1 1 0 0,1-1-1 0 0,0 0 1 0 0,0 1 0 0 0,0-1-1 0 0,0 1 1 0 0,0-1 0 0 0,0 0-1 0 0,0 1 1 0 0,0-1 0 0 0,0 0-1 0 0,1 1 1 0 0,-1-1 0 0 0,0 0-1 0 0,0 1 1 0 0,0-1 0 0 0,0 0-1 0 0,0 1 1 0 0,1-1-1 0 0,-1 0 1 0 0,0 1 0 0 0,0-1-1 0 0,1 1 1 0 0,15-2 56 0 0,25-14 58 0 0,-37 14-106 0 0,20-9 6 0 0,1 1 0 0 0,0 2 0 0 0,1 1 0 0 0,0 0 0 0 0,0 2 0 0 0,0 1 0 0 0,45 1 0 0 0,-61 2-87 0 0,1 1 0 0 0,0 0-1 0 0,-1 0 1 0 0,1 1 0 0 0,-1 0 0 0 0,0 1-1 0 0,0 1 1 0 0,0-1 0 0 0,0 2 0 0 0,0-1-1 0 0,-1 1 1 0 0,0 1 0 0 0,0-1-1 0 0,0 2 1 0 0,-1-1 0 0 0,0 1 0 0 0,0 0-1 0 0,0 1 1 0 0,-1 0 0 0 0,-1 0-1 0 0,12 17 1 0 0,-14-18-4 0 0,-1 1-1 0 0,0-1 0 0 0,0 1 1 0 0,0 0-1 0 0,-1 0 1 0 0,0 0-1 0 0,0 0 1 0 0,-1 0-1 0 0,0 0 0 0 0,-1 0 1 0 0,-1 15-1 0 0,0-9-35 0 0,-1 0-1 0 0,-1-1 1 0 0,-1 1 0 0 0,0-1-1 0 0,0 0 1 0 0,-10 17-1 0 0,-6 7-178 0 0,-2-2-1 0 0,-1 0 0 0 0,-44 50 1 0 0,14-24 201 0 0,-2-2 1 0 0,-3-3-1 0 0,-91 69 1 0 0,107-95 459 0 0,-1-1 0 0 0,-1-3 0 0 0,-2-1 1 0 0,0-2-1 0 0,-1-3 0 0 0,-73 22 0 0 0,116-41-307 0 0,0 1-1 0 0,0-1 1 0 0,0 0 0 0 0,0 0-1 0 0,0-1 1 0 0,0 1-1 0 0,-1-1 1 0 0,1 0-1 0 0,0 0 1 0 0,0 0-1 0 0,-1-1 1 0 0,1 1-1 0 0,0-1 1 0 0,0 0 0 0 0,0-1-1 0 0,0 1 1 0 0,0 0-1 0 0,0-1 1 0 0,-4-2-1 0 0,6 1-94 0 0,-1 0 0 0 0,1 0 0 0 0,-1 0 0 0 0,1 0 0 0 0,0-1 0 0 0,0 1 0 0 0,1-1 0 0 0,-1 1 0 0 0,1-1 0 0 0,0 1 0 0 0,0-1-1 0 0,0 0 1 0 0,0 0 0 0 0,0 1 0 0 0,1-1 0 0 0,0 0 0 0 0,0 0 0 0 0,0 0 0 0 0,0 0 0 0 0,2-7 0 0 0,3-25-593 0 0,1 1 0 0 0,1-1 0 0 0,25-66 0 0 0,57-95-3749 0 0,-45 118 979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5:18.786"/>
    </inkml:context>
    <inkml:brush xml:id="br0">
      <inkml:brushProperty name="width" value="0.035" units="cm"/>
      <inkml:brushProperty name="height" value="0.035" units="cm"/>
      <inkml:brushProperty name="color" value="#FF0066"/>
    </inkml:brush>
  </inkml:definitions>
  <inkml:trace contextRef="#ctx0" brushRef="#br0">740 128 1152 0 0,'212'-58'1550'0'0,"4"-1"5896"0"0,-216 59-7385 0 0,0 0 0 0 0,0 0 1 0 0,0 0-1 0 0,0 0 1 0 0,1 0-1 0 0,-1 0 1 0 0,0 0-1 0 0,0 0 1 0 0,0 0-1 0 0,1 0 1 0 0,-1 0-1 0 0,0 0 1 0 0,0 0-1 0 0,1 0 1 0 0,-1 0-1 0 0,0 0 1 0 0,0 0-1 0 0,0 0 0 0 0,1 0 1 0 0,-1 0-1 0 0,0 0 1 0 0,0 0-1 0 0,0-1 1 0 0,0 1-1 0 0,1 0 1 0 0,-1 0-1 0 0,0 0 1 0 0,0 0-1 0 0,0 0 1 0 0,0-1-1 0 0,1 1 1 0 0,-1 0-1 0 0,0 0 1 0 0,0 0-1 0 0,0 0 1 0 0,0-1-1 0 0,0 1 0 0 0,0 0 1 0 0,0 0-1 0 0,0 0 1 0 0,0-1-1 0 0,0 1 1 0 0,0 0-1 0 0,0 0 1 0 0,1 0-1 0 0,-1-1 1 0 0,0 1-1 0 0,-1 0 1 0 0,1 0-1 0 0,0 0 1 0 0,0-1-1 0 0,0 1 1 0 0,0 0-1 0 0,0 0 1 0 0,0-1-1 0 0,-16-2 1631 0 0,-25 3-110 0 0,6 7-1430 0 0,-145 37 814 0 0,151-35-816 0 0,0 2 0 0 0,1 1-1 0 0,0 1 1 0 0,-28 18 0 0 0,-6 10-110 0 0,2 4 1 0 0,1 2-1 0 0,3 2 1 0 0,2 3-1 0 0,3 2 1 0 0,1 3-1 0 0,4 1 1 0 0,2 3-1 0 0,2 1 1 0 0,3 2-1 0 0,4 2 0 0 0,2 1 1 0 0,-36 103-1 0 0,61-145 22 0 0,2 1 0 0 0,0-1-1 0 0,1 1 1 0 0,2 0 0 0 0,1 0 0 0 0,1 0-1 0 0,3 39 1 0 0,-1-57-35 0 0,0 1 1 0 0,1 0-1 0 0,0-1 0 0 0,1 1 1 0 0,0-1-1 0 0,0 0 1 0 0,1 0-1 0 0,-1 0 0 0 0,2 0 1 0 0,-1-1-1 0 0,8 9 1 0 0,-7-11-20 0 0,0 0 1 0 0,0 0 0 0 0,0-1 0 0 0,1 0-1 0 0,-1 0 1 0 0,1-1 0 0 0,0 1 0 0 0,0-1-1 0 0,1 0 1 0 0,-1-1 0 0 0,0 0 0 0 0,1 0-1 0 0,0 0 1 0 0,-1 0 0 0 0,1-1 0 0 0,9 0-1 0 0,1-1 10 0 0,0 0-1 0 0,1-1 0 0 0,-1-1 0 0 0,0 0 1 0 0,0-1-1 0 0,28-10 0 0 0,96-42 157 0 0,-140 55-173 0 0,110-52 141 0 0,129-82 0 0 0,93-85-119 0 0,55-33-366 0 0,-270 186 19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7.570"/>
    </inkml:context>
    <inkml:brush xml:id="br0">
      <inkml:brushProperty name="width" value="0.035" units="cm"/>
      <inkml:brushProperty name="height" value="0.035" units="cm"/>
      <inkml:brushProperty name="color" value="#FF0066"/>
    </inkml:brush>
  </inkml:definitions>
  <inkml:trace contextRef="#ctx0" brushRef="#br0">171 1109 5785 0 0,'-2'-6'12'0'0,"0"1"-1"0"0,0-1 1 0 0,0 0 0 0 0,1 0-1 0 0,0 0 1 0 0,1 0-1 0 0,-1 0 1 0 0,1 0 0 0 0,0 0-1 0 0,1-9 1 0 0,14-68 1256 0 0,-5 37-455 0 0,-2-41 927 0 0,-8 70-1286 0 0,1-1 0 0 0,1 1 0 0 0,0-1 0 0 0,1 1 1 0 0,1 0-1 0 0,1 0 0 0 0,0 0 0 0 0,2 0 0 0 0,9-19 0 0 0,0 10-549 0 0,1 1 0 0 0,2 0 0 0 0,0 1 0 0 0,1 1 0 0 0,2 1 0 0 0,0 1 0 0 0,1 1 0 0 0,32-22 0 0 0,-36 31 120 0 0,0 0-1 0 0,0 1 1 0 0,1 1-1 0 0,0 0 1 0 0,1 2-1 0 0,0 1 1 0 0,0 0-1 0 0,1 2 1 0 0,-1 0-1 0 0,1 1 1 0 0,0 1-1 0 0,30 2 1 0 0,255 31 365 0 0,-45-3-196 0 0,549-23 1602 0 0,-606-10-1437 0 0,1233-23 1660 0 0,331-81-1163 0 0,-1657 96-769 0 0,1193-128 485 0 0,7 71-369 0 0,737 100 443 0 0,-1043-6-308 0 0,1499-4 24 0 0,-1829-19-581 0 0,1765-25 1242 0 0,-774-11-927 0 0,-125 34 225 0 0,-1248-3-434 0 0,175 3 657 0 0,-439 3-557 0 0,1 1 0 0 0,-1 1 0 0 0,0 1 0 0 0,0 2 1 0 0,-1 1-1 0 0,0 1 0 0 0,0 2 0 0 0,-1 1 0 0 0,0 1 0 0 0,-1 1 0 0 0,-1 1 0 0 0,0 2 0 0 0,-2 0 0 0 0,1 2 1 0 0,-2 1-1 0 0,-1 1 0 0 0,0 0 0 0 0,-2 2 0 0 0,0 0 0 0 0,25 41 0 0 0,-21-25-34 0 0,-2 0 0 0 0,-2 2-1 0 0,-2 0 1 0 0,-1 1 0 0 0,-2 1 0 0 0,17 82-1 0 0,69 689 181 0 0,-86-650-239 0 0,14 315 149 0 0,-19-274-23 0 0,-6-64 172 0 0,-20 184 1 0 0,-41 140 572 0 0,-11 139-163 0 0,50 362 6 0 0,18-894-600 0 0,44 1007 459 0 0,-23-641-325 0 0,42 440 179 0 0,64 704-282 0 0,-123-1222-39 0 0,-2 616 0 0 0,15 571 1423 0 0,-2-803-1517 0 0,-3-542-213 0 0,51 271-1 0 0,-30-257 210 0 0,11 176-192 0 0,-41-319 212 0 0,-3 0 0 0 0,-3 0 0 0 0,-18 101 0 0 0,12-139 110 0 0,-1-1 0 0 0,-1-1 0 0 0,-2 0 0 0 0,-2 0 0 0 0,-1-2 0 0 0,-22 33 0 0 0,17-29 26 0 0,11-18-296 0 0,0 1 0 0 0,0-1 0 0 0,-8 24-1 0 0,16-39 164 0 0,0-1 0 0 0,0 0 0 0 0,0 0-1 0 0,0 0 1 0 0,0 0 0 0 0,-1-1-1 0 0,1 1 1 0 0,0-1 0 0 0,-1 1 0 0 0,1-1-1 0 0,0 0 1 0 0,-1 0 0 0 0,1 0 0 0 0,-3 0-1 0 0,-58 1 91 0 0,36-1-168 0 0,-150-3-540 0 0,-272-39 0 0 0,-88-4 835 0 0,-190 75 191 0 0,46 0 30 0 0,-681-87-159 0 0,-131 1 353 0 0,401 95-55 0 0,32 1-595 0 0,143-66 578 0 0,2-49-421 0 0,824 67-70 0 0,-1313-48-390 0 0,36 4 1070 0 0,385-19-417 0 0,-2 67-968 0 0,-237 100 796 0 0,753-52-132 0 0,-1512 204-534 0 0,1264-159 388 0 0,192-57 126 0 0,364-29 64 0 0,-203-23 1 0 0,11 2-43 0 0,72 8-191 0 0,213 5-55 0 0,1-4 0 0 0,-73-18 0 0 0,134 26 288 0 0,-1-1 1 0 0,1 1-1 0 0,0-1 1 0 0,0 0-1 0 0,0-1 0 0 0,0 1 1 0 0,1-1-1 0 0,-1 0 1 0 0,1-1-1 0 0,0 1 0 0 0,0-1 1 0 0,1 0-1 0 0,0 0 1 0 0,-1-1-1 0 0,2 1 0 0 0,-1-1 1 0 0,1 0-1 0 0,0 0 1 0 0,0 0-1 0 0,-3-11 0 0 0,-3-11 23 0 0,1-1 0 0 0,2 0 0 0 0,-4-44 0 0 0,5 36-5 0 0,-125-706 369 0 0,-160-968 1046 0 0,95 94-1308 0 0,81 814-104 0 0,-12-91 276 0 0,33-84 3 0 0,42-2-223 0 0,22-741 461 0 0,108 591-536 0 0,-5 144 193 0 0,-89 295-80 0 0,-59 3-192 0 0,55 489-254 0 0,9-2 0 0 0,20-270 0 0 0,-4 393-94 0 0,27-126 1 0 0,-22 162-497 0 0,20-54 0 0 0,-20 69-1436 0 0,2 0 1 0 0,27-43-1 0 0,-24 46-4436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6.393"/>
    </inkml:context>
    <inkml:brush xml:id="br0">
      <inkml:brushProperty name="width" value="0.035" units="cm"/>
      <inkml:brushProperty name="height" value="0.035" units="cm"/>
      <inkml:brushProperty name="color" value="#FF0066"/>
    </inkml:brush>
  </inkml:definitions>
  <inkml:trace contextRef="#ctx0" brushRef="#br0">0 1 7458 0 0,'1'4'346'0'0,"-1"0"1"0"0,1-1 0 0 0,0 1 0 0 0,0 0 0 0 0,0-1-1 0 0,1 1 1 0 0,-1-1 0 0 0,1 1 0 0 0,0-1 0 0 0,3 5 0 0 0,-1-1-116 0 0,5 12-243 0 0,0-1 1 0 0,2 1-1 0 0,0-2 0 0 0,21 26 1 0 0,-26-37-385 0 0,-1-1 0 0 0,0 1 0 0 0,1-1 0 0 0,0 0 0 0 0,0-1 0 0 0,1 0 0 0 0,-1 0 0 0 0,1 0 0 0 0,0-1 0 0 0,0 1 0 0 0,0-2 0 0 0,0 1 0 0 0,1-1 0 0 0,-1 0 0 0 0,14 1 0 0 0,-2-2-1617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9.640"/>
    </inkml:context>
    <inkml:brush xml:id="br0">
      <inkml:brushProperty name="width" value="0.035" units="cm"/>
      <inkml:brushProperty name="height" value="0.035" units="cm"/>
      <inkml:brushProperty name="color" value="#FF0066"/>
    </inkml:brush>
  </inkml:definitions>
  <inkml:trace contextRef="#ctx0" brushRef="#br0">0 71 1288 0 0,'14'-24'112'0'0,"-10"13"-112"0"0,1 2 0 0 0,-2 2 0 0 0,-2 2 0 0 0,-1 2 0 0 0,0 2 0 0 0,-4-4 0 0 0,1-1 0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0.045"/>
    </inkml:context>
    <inkml:brush xml:id="br0">
      <inkml:brushProperty name="width" value="0.035" units="cm"/>
      <inkml:brushProperty name="height" value="0.035" units="cm"/>
      <inkml:brushProperty name="color" value="#FF0066"/>
    </inkml:brush>
  </inkml:definitions>
  <inkml:trace contextRef="#ctx0" brushRef="#br0">643 134 1152 0 0,'0'0'80'0'0,"0"-20"637"0"0,1 18-483 0 0,-1-1 1 0 0,1 1-1 0 0,-1 0 0 0 0,0 0 1 0 0,0 0-1 0 0,0-1 1 0 0,0 1-1 0 0,0 0 1 0 0,0 0-1 0 0,-1 0 0 0 0,1-1 1 0 0,-1 1-1 0 0,1 0 1 0 0,-1 0-1 0 0,0 0 0 0 0,0 0 1 0 0,0 0-1 0 0,0 0 1 0 0,0 0-1 0 0,0 0 0 0 0,-1 1 1 0 0,1-1-1 0 0,-1 0 1 0 0,1 1-1 0 0,-1-1 1 0 0,1 1-1 0 0,-1-1 0 0 0,0 1 1 0 0,0 0-1 0 0,0 0 1 0 0,-3-2-1 0 0,-30-16 2144 0 0,29 15-2125 0 0,0 0 0 0 0,-1 0 0 0 0,0 1-1 0 0,1 0 1 0 0,-1 0 0 0 0,0 0-1 0 0,0 1 1 0 0,-1 0 0 0 0,1 1 0 0 0,0-1-1 0 0,-1 1 1 0 0,1 1 0 0 0,0-1 0 0 0,-11 2-1 0 0,-1 2-165 0 0,1 1 0 0 0,0 1-1 0 0,0 0 1 0 0,1 1 0 0 0,-1 1-1 0 0,2 1 1 0 0,-1 1-1 0 0,1 0 1 0 0,0 1 0 0 0,1 0-1 0 0,0 2 1 0 0,-15 13 0 0 0,4-1 73 0 0,1 2 0 0 0,1 1 1 0 0,2 0-1 0 0,0 2 0 0 0,-24 42 1 0 0,36-54-168 0 0,1 0 0 0 0,1 0 1 0 0,1 1-1 0 0,0 0 0 0 0,1 0 0 0 0,1 1 1 0 0,1-1-1 0 0,0 1 0 0 0,2 0 1 0 0,0 0-1 0 0,1 0 0 0 0,1 1 0 0 0,0-1 1 0 0,2 0-1 0 0,0 0 0 0 0,2 0 1 0 0,0 0-1 0 0,0-1 0 0 0,2 0 0 0 0,0 0 1 0 0,2 0-1 0 0,0 0 0 0 0,0-1 0 0 0,13 17 1 0 0,-6-10-63 0 0,1-2 1 0 0,1 0-1 0 0,1-1 1 0 0,0-1-1 0 0,2 0 1 0 0,0-2 0 0 0,2 0-1 0 0,32 20 1 0 0,-45-32 43 0 0,1 0 0 0 0,0-1 1 0 0,0-1-1 0 0,1 0 0 0 0,-1 0 1 0 0,1-1-1 0 0,0 0 0 0 0,0-1 1 0 0,0 0-1 0 0,0-1 0 0 0,0 0 1 0 0,0 0-1 0 0,0-2 0 0 0,0 1 1 0 0,1-1-1 0 0,-1-1 0 0 0,0 0 1 0 0,-1 0-1 0 0,1-2 0 0 0,0 1 0 0 0,-1-1 1 0 0,1 0-1 0 0,12-9 0 0 0,-7 4 60 0 0,0-2-1 0 0,-1 0 0 0 0,-1 0 0 0 0,0-2 0 0 0,0 0 0 0 0,-2 0 0 0 0,1-1 0 0 0,-2-1 0 0 0,0 0 0 0 0,16-28 0 0 0,-16 21 70 0 0,-1 0-1 0 0,-1-1 0 0 0,-1 0 1 0 0,-1-1-1 0 0,-1 1 0 0 0,-1-1 1 0 0,4-45-1 0 0,-7 45-35 0 0,-2-1-1 0 0,0 0 1 0 0,-2 1 0 0 0,0-1-1 0 0,-2 1 1 0 0,-1 0 0 0 0,-1 0-1 0 0,0 0 1 0 0,-2 0 0 0 0,-1 1-1 0 0,-1 1 1 0 0,-1 0-1 0 0,-1 0 1 0 0,0 1 0 0 0,-2 0-1 0 0,-1 1 1 0 0,-22-24 0 0 0,32 39-144 0 0,-20-20-52 0 0,-42-31-1 0 0,60 51-217 0 0,1 0 1 0 0,-1 0-1 0 0,0 1 0 0 0,0 0 0 0 0,-1 1 0 0 0,1 0 1 0 0,-1 0-1 0 0,0 0 0 0 0,0 1 0 0 0,1 0 1 0 0,-1 1-1 0 0,-14-1 0 0 0,1 5-1992 0 0,1 8-2157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0.705"/>
    </inkml:context>
    <inkml:brush xml:id="br0">
      <inkml:brushProperty name="width" value="0.035" units="cm"/>
      <inkml:brushProperty name="height" value="0.035" units="cm"/>
      <inkml:brushProperty name="color" value="#FF0066"/>
    </inkml:brush>
  </inkml:definitions>
  <inkml:trace contextRef="#ctx0" brushRef="#br0">5 0 4001 0 0,'-1'4'587'0'0,"0"0"1"0"0,0 0 0 0 0,1 0-1 0 0,-1 0 1 0 0,1 0-1 0 0,0 0 1 0 0,0 0-1 0 0,1 4 1 0 0,-1-6-348 0 0,2 27 945 0 0,2-1 0 0 0,1 1 0 0 0,12 41 0 0 0,0-18-918 0 0,2-2 0 0 0,37 72 0 0 0,-51-113-407 0 0,0-1 0 0 0,0 0 1 0 0,1 0-1 0 0,0 0 0 0 0,0-1 0 0 0,1 0 0 0 0,0 0 1 0 0,9 7-1 0 0,-14-13 16 0 0,0 1 0 0 0,-1-1 1 0 0,1 0-1 0 0,0 0 0 0 0,0 0 1 0 0,0 0-1 0 0,0 0 0 0 0,0 0 1 0 0,0-1-1 0 0,0 1 0 0 0,0-1 1 0 0,0 0-1 0 0,1 1 0 0 0,-1-1 1 0 0,0 0-1 0 0,0 0 0 0 0,0 0 1 0 0,0 0-1 0 0,1-1 0 0 0,-1 1 1 0 0,0-1-1 0 0,0 1 0 0 0,0-1 1 0 0,0 0-1 0 0,0 1 0 0 0,0-1 1 0 0,0 0-1 0 0,0-1 0 0 0,0 1 1 0 0,-1 0-1 0 0,1 0 0 0 0,0-1 1 0 0,-1 1-1 0 0,1-1 0 0 0,-1 1 1 0 0,1-1-1 0 0,-1 0 0 0 0,0 0 1 0 0,0 1-1 0 0,0-1 0 0 0,0 0 1 0 0,1-3-1 0 0,13-32-2178 0 0,-8 13 1135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1.742"/>
    </inkml:context>
    <inkml:brush xml:id="br0">
      <inkml:brushProperty name="width" value="0.035" units="cm"/>
      <inkml:brushProperty name="height" value="0.035" units="cm"/>
      <inkml:brushProperty name="color" value="#FF0066"/>
    </inkml:brush>
  </inkml:definitions>
  <inkml:trace contextRef="#ctx0" brushRef="#br0">5 57 3081 0 0,'5'-20'1322'0'0,"0"5"4013"0"0,-2 35-2181 0 0,12 715-1180 0 0,-20-666-1813 0 0,-23 113 1 0 0,41-272 1140 0 0,2-103 0 0 0,-7 77-996 0 0,-1-33-206 0 0,-7 94-53 0 0,2 0 1 0 0,3 0-1 0 0,2 1 0 0 0,27-102 1 0 0,-32 149-35 0 0,1 0-1 0 0,0-1 1 0 0,0 2 0 0 0,1-1 0 0 0,-1 0-1 0 0,1 1 1 0 0,1-1 0 0 0,-1 1 0 0 0,1 0-1 0 0,0 1 1 0 0,1-1 0 0 0,9-7 0 0 0,-11 11-7 0 0,-1 0 0 0 0,1 0 1 0 0,0 1-1 0 0,-1-1 0 0 0,1 1 0 0 0,0 0 1 0 0,0 0-1 0 0,0 0 0 0 0,0 1 1 0 0,0 0-1 0 0,0-1 0 0 0,0 1 0 0 0,0 1 1 0 0,0-1-1 0 0,0 0 0 0 0,0 1 1 0 0,0 0-1 0 0,0 0 0 0 0,0 0 1 0 0,0 1-1 0 0,0-1 0 0 0,0 1 0 0 0,-1 0 1 0 0,1 0-1 0 0,3 3 0 0 0,6 4-49 0 0,0 1 0 0 0,-1 1 0 0 0,0 0 0 0 0,0 1-1 0 0,-2 0 1 0 0,1 1 0 0 0,-2 0 0 0 0,0 0 0 0 0,0 1 0 0 0,-1 0-1 0 0,-1 1 1 0 0,0 0 0 0 0,7 25 0 0 0,-3-4 16 0 0,-1 1 0 0 0,-1 1-1 0 0,-3-1 1 0 0,4 66 0 0 0,-9-69 18 0 0,-2-1-1 0 0,-1 0 1 0 0,-2 0-1 0 0,-1-1 1 0 0,-2 1-1 0 0,-12 36 0 0 0,12-48 6 0 0,-1 0-1 0 0,-1 0 1 0 0,-1-1-1 0 0,-1 0 0 0 0,0-1 1 0 0,-2 0-1 0 0,0-1 1 0 0,-1-1-1 0 0,-1 0 0 0 0,-17 15 1 0 0,31-31-2 0 0,0 0 0 0 0,0 0-1 0 0,0 0 1 0 0,0-1 0 0 0,0 1 0 0 0,0 0 0 0 0,0-1 0 0 0,0 1 0 0 0,0-1 0 0 0,-1 1 0 0 0,1-1-1 0 0,0 1 1 0 0,0-1 0 0 0,-1 0 0 0 0,1 0 0 0 0,0 1 0 0 0,0-1 0 0 0,-1 0 0 0 0,1 0-1 0 0,0 0 1 0 0,0-1 0 0 0,-1 1 0 0 0,1 0 0 0 0,0 0 0 0 0,-2-1 0 0 0,0-1-29 0 0,1 1 0 0 0,-1-1 0 0 0,1 1 0 0 0,0-1 0 0 0,-1 0 0 0 0,1 0 0 0 0,0 0 1 0 0,0 0-1 0 0,0-1 0 0 0,-2-4 0 0 0,-5-7-187 0 0,1-1 1 0 0,1 0 0 0 0,-6-19 0 0 0,9 25 118 0 0,-95-220-7927 0 0,92 209 4756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2.043"/>
    </inkml:context>
    <inkml:brush xml:id="br0">
      <inkml:brushProperty name="width" value="0.035" units="cm"/>
      <inkml:brushProperty name="height" value="0.035" units="cm"/>
      <inkml:brushProperty name="color" value="#FF0066"/>
    </inkml:brush>
  </inkml:definitions>
  <inkml:trace contextRef="#ctx0" brushRef="#br0">84 73 1152 0 0,'-8'-12'-134'0'0,"-18"-25"2573"0"0,25 35-1937 0 0,-1 0-1 0 0,0 0 1 0 0,0 0-1 0 0,0 0 1 0 0,-1 0-1 0 0,1 0 1 0 0,0 0-1 0 0,-1 1 1 0 0,1 0-1 0 0,-1-1 1 0 0,1 1-1 0 0,-5-1 1 0 0,7 2-353 0 0,-1 0 0 0 0,0 0-1 0 0,0 0 1 0 0,1 1 0 0 0,-1-1 0 0 0,0 0 0 0 0,0 1 0 0 0,1-1 0 0 0,-1 1-1 0 0,0-1 1 0 0,1 1 0 0 0,-1-1 0 0 0,0 1 0 0 0,1-1 0 0 0,-1 1 0 0 0,1-1-1 0 0,-1 1 1 0 0,1 0 0 0 0,-1-1 0 0 0,1 1 0 0 0,-1 0 0 0 0,1 0 0 0 0,0-1-1 0 0,-1 1 1 0 0,1 0 0 0 0,0 0 0 0 0,0-1 0 0 0,0 1 0 0 0,-1 0 0 0 0,1 0-1 0 0,0 0 1 0 0,0-1 0 0 0,0 1 0 0 0,0 0 0 0 0,1 0 0 0 0,-1 0 0 0 0,0 1-1 0 0,2 38 1081 0 0,-2-38-1107 0 0,17 150 943 0 0,-5-58-1259 0 0,-1 169-1 0 0,-18-225-1042 0 0,-1-30-536 0 0,-3-25-180 0 0,0-29-703 0 0,5 14 1001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2.207"/>
    </inkml:context>
    <inkml:brush xml:id="br0">
      <inkml:brushProperty name="width" value="0.035" units="cm"/>
      <inkml:brushProperty name="height" value="0.035" units="cm"/>
      <inkml:brushProperty name="color" value="#FF0066"/>
    </inkml:brush>
  </inkml:definitions>
  <inkml:trace contextRef="#ctx0" brushRef="#br0">6 143 1352 0 0,'-1'-1'105'0'0,"0"0"-1"0"0,1 0 0 0 0,-1 0 0 0 0,0 0 1 0 0,1-1-1 0 0,0 1 0 0 0,-1 0 1 0 0,1 0-1 0 0,0-1 0 0 0,-1 1 1 0 0,1 0-1 0 0,0-1 0 0 0,0 1 1 0 0,0 0-1 0 0,0-1 0 0 0,0 1 0 0 0,1 0 1 0 0,-1-1-1 0 0,0 1 0 0 0,0 0 1 0 0,1 0-1 0 0,-1-1 0 0 0,1 1 1 0 0,-1 0-1 0 0,1 0 0 0 0,0 0 0 0 0,0 0 1 0 0,-1 0-1 0 0,1 0 0 0 0,0 0 1 0 0,0 0-1 0 0,0 0 0 0 0,0 0 1 0 0,0 0-1 0 0,0 0 0 0 0,0 1 0 0 0,0-1 1 0 0,0 0-1 0 0,0 1 0 0 0,1-1 1 0 0,-1 1-1 0 0,0-1 0 0 0,3 0 1 0 0,8-3 1629 0 0,1 0 1 0 0,0 0-1 0 0,22-2 1 0 0,-13 2-628 0 0,227-41 2685 0 0,3 16-4305 0 0,-207 30-1095 0 0,-27 2 137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2.419"/>
    </inkml:context>
    <inkml:brush xml:id="br0">
      <inkml:brushProperty name="width" value="0.035" units="cm"/>
      <inkml:brushProperty name="height" value="0.035" units="cm"/>
      <inkml:brushProperty name="color" value="#FF0066"/>
    </inkml:brush>
  </inkml:definitions>
  <inkml:trace contextRef="#ctx0" brushRef="#br0">20 191 9362 0 0,'-3'5'50'0'0,"1"1"0"0"0,-1 0 1 0 0,1 0-1 0 0,0 0 0 0 0,0 0 0 0 0,0 0 1 0 0,1 0-1 0 0,0 0 0 0 0,0 1 0 0 0,1-1 1 0 0,0 0-1 0 0,0 8 0 0 0,1-10 23 0 0,0-1-1 0 0,0 1 1 0 0,1-1-1 0 0,-1 1 1 0 0,1-1-1 0 0,0 0 1 0 0,-1 0-1 0 0,1 0 1 0 0,1 0-1 0 0,-1 0 1 0 0,0 0-1 0 0,1 0 1 0 0,-1-1-1 0 0,1 1 1 0 0,0-1-1 0 0,0 0 1 0 0,0 0-1 0 0,0 0 1 0 0,0 0-1 0 0,1 0 1 0 0,-1-1-1 0 0,6 2 0 0 0,-1-1 5 0 0,-1 0 0 0 0,0-1-1 0 0,0 0 1 0 0,1 0-1 0 0,-1-1 1 0 0,0 0-1 0 0,1 0 1 0 0,-1-1-1 0 0,0 0 1 0 0,1 0-1 0 0,-1 0 1 0 0,0-1-1 0 0,0-1 1 0 0,0 1-1 0 0,10-6 1 0 0,11-5 187 0 0,0-2 0 0 0,30-21 0 0 0,272-192-3718 0 0,-280 193-414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2.877"/>
    </inkml:context>
    <inkml:brush xml:id="br0">
      <inkml:brushProperty name="width" value="0.035" units="cm"/>
      <inkml:brushProperty name="height" value="0.035" units="cm"/>
      <inkml:brushProperty name="color" value="#FF0066"/>
    </inkml:brush>
  </inkml:definitions>
  <inkml:trace contextRef="#ctx0" brushRef="#br0">565 39 1152 0 0,'-11'-8'7528'0'0,"-17"-2"-2286"0"0,-48-8-775 0 0,64 16-4273 0 0,1 2 1 0 0,0-1-1 0 0,-1 2 0 0 0,-14 1 0 0 0,16 0-233 0 0,0 0-1 0 0,0 1 0 0 0,0 0 0 0 0,0 1 1 0 0,1 0-1 0 0,-1 0 0 0 0,1 1 1 0 0,0 0-1 0 0,1 1 0 0 0,-1 0 0 0 0,1 0 1 0 0,-11 12-1 0 0,-21 18-147 0 0,23-22 6 0 0,0 1 0 0 0,2 1 0 0 0,-18 21 0 0 0,33-36 157 0 0,1 0 1 0 0,-1 0-1 0 0,1 0 0 0 0,0 0 0 0 0,-1 0 1 0 0,1-1-1 0 0,0 1 0 0 0,0 0 0 0 0,-1-1 0 0 0,1 1 1 0 0,0 0-1 0 0,0-1 0 0 0,0 1 0 0 0,0-1 1 0 0,0 0-1 0 0,0 1 0 0 0,0-1 0 0 0,0 0 1 0 0,0 1-1 0 0,0-1 0 0 0,0 0 0 0 0,0 0 0 0 0,0 0 1 0 0,0 0-1 0 0,0 0 0 0 0,1 0 0 0 0,34 6-414 0 0,-33-6 406 0 0,44 5-330 0 0,-1 2 0 0 0,90 26 0 0 0,-125-30 361 0 0,-1 0 0 0 0,1 1-1 0 0,-1 1 1 0 0,0 0 0 0 0,0 0 0 0 0,0 1-1 0 0,-1 0 1 0 0,0 0 0 0 0,0 1 0 0 0,-1 1-1 0 0,0-1 1 0 0,0 1 0 0 0,-1 1 0 0 0,0-1-1 0 0,0 1 1 0 0,-1 0 0 0 0,0 1 0 0 0,8 16-1 0 0,-12-17-60 0 0,0 0 0 0 0,0 0-1 0 0,-1 1 1 0 0,0-1 0 0 0,-1 0 0 0 0,0 1-1 0 0,0-1 1 0 0,-1 0 0 0 0,0 1-1 0 0,0-1 1 0 0,-1 0 0 0 0,-1 0 0 0 0,1 0-1 0 0,-2 0 1 0 0,1-1 0 0 0,-1 1-1 0 0,0-1 1 0 0,-1 0 0 0 0,0 0-1 0 0,-9 11 1 0 0,-2 1-10 0 0,0 0 0 0 0,-2 0 0 0 0,0-2 0 0 0,-2 0 0 0 0,0-1 0 0 0,-25 16 0 0 0,31-24 73 0 0,0 0 0 0 0,0-1 1 0 0,0-1-1 0 0,-1 0 0 0 0,0-1 0 0 0,-1 0 1 0 0,-17 3-1 0 0,27-8-36 0 0,-1 0-1 0 0,0 0 1 0 0,0-1-1 0 0,1 0 1 0 0,-1 0-1 0 0,0 0 1 0 0,0-1-1 0 0,1 0 1 0 0,-1-1 0 0 0,0 1-1 0 0,1-1 1 0 0,0-1-1 0 0,-1 1 1 0 0,1-1-1 0 0,0 0 1 0 0,0 0-1 0 0,0-1 1 0 0,1 0 0 0 0,-10-8-1 0 0,3 1-445 0 0,0 0 0 0 0,1 0-1 0 0,1-2 1 0 0,0 1 0 0 0,0-1-1 0 0,1-1 1 0 0,1 1 0 0 0,0-2-1 0 0,1 1 1 0 0,1-1 0 0 0,-7-21-1 0 0,8 10-2421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43.344"/>
    </inkml:context>
    <inkml:brush xml:id="br0">
      <inkml:brushProperty name="width" value="0.035" units="cm"/>
      <inkml:brushProperty name="height" value="0.035" units="cm"/>
      <inkml:brushProperty name="color" value="#FF0066"/>
    </inkml:brush>
  </inkml:definitions>
  <inkml:trace contextRef="#ctx0" brushRef="#br0">640 222 2272 0 0,'1'-1'175'0'0,"1"0"-1"0"0,-1 0 0 0 0,0 0 0 0 0,1 0 0 0 0,-1 0 0 0 0,0 0 1 0 0,1-1-1 0 0,-1 1 0 0 0,0 0 0 0 0,0-1 0 0 0,0 1 0 0 0,0-1 1 0 0,0 1-1 0 0,0-1 0 0 0,-1 1 0 0 0,1-1 0 0 0,0 1 0 0 0,-1-1 0 0 0,1-3 1 0 0,9-33 4433 0 0,-10 31-4430 0 0,0 1 1 0 0,0 0-1 0 0,-1 0 1 0 0,0 0 0 0 0,0 0-1 0 0,0 0 1 0 0,-1 0-1 0 0,0 0 1 0 0,0 0 0 0 0,0 1-1 0 0,-1-1 1 0 0,0 1 0 0 0,0 0-1 0 0,0-1 1 0 0,-1 1-1 0 0,0 1 1 0 0,0-1 0 0 0,0 0-1 0 0,0 1 1 0 0,-1 0-1 0 0,1 0 1 0 0,-1 0 0 0 0,0 1-1 0 0,-7-4 1 0 0,6 4-12 0 0,0 0 0 0 0,0 0-1 0 0,0 1 1 0 0,-1 0 0 0 0,1 0 0 0 0,-1 0 0 0 0,1 1 0 0 0,-1 0 0 0 0,0 0 0 0 0,1 1-1 0 0,-1 0 1 0 0,0 0 0 0 0,0 0 0 0 0,1 1 0 0 0,-1 0 0 0 0,0 0 0 0 0,1 1-1 0 0,-1 0 1 0 0,1 0 0 0 0,-1 1 0 0 0,-9 4 0 0 0,-1 5-210 0 0,1 0 1 0 0,0 0 0 0 0,1 2-1 0 0,0 0 1 0 0,1 0-1 0 0,0 2 1 0 0,2 0-1 0 0,-20 30 1 0 0,-5 17-186 0 0,-30 71 0 0 0,55-108 218 0 0,-24 52-115 0 0,4 2 0 0 0,3 1 0 0 0,3 1 0 0 0,-23 134 1 0 0,48-206 130 0 0,0-1 0 0 0,0 1 0 0 0,0 0 0 0 0,1 0 0 0 0,1-1 1 0 0,0 1-1 0 0,0 0 0 0 0,1-1 0 0 0,0 1 0 0 0,4 12 0 0 0,-4-18 0 0 0,0 0-1 0 0,0 0 1 0 0,1 0-1 0 0,-1 0 1 0 0,1-1-1 0 0,-1 0 0 0 0,1 1 1 0 0,0-1-1 0 0,0 0 1 0 0,1 0-1 0 0,-1 0 1 0 0,1-1-1 0 0,-1 1 1 0 0,1-1-1 0 0,0 0 1 0 0,0 0-1 0 0,0 0 0 0 0,0-1 1 0 0,0 1-1 0 0,0-1 1 0 0,1 0-1 0 0,-1 0 1 0 0,0-1-1 0 0,1 1 1 0 0,4-1-1 0 0,8 0 52 0 0,-1-1 1 0 0,0-1-1 0 0,0 0 1 0 0,0-1-1 0 0,-1 0 0 0 0,1-2 1 0 0,-1 0-1 0 0,0 0 1 0 0,0-2-1 0 0,16-9 0 0 0,21-14 208 0 0,64-48-1 0 0,-96 63-202 0 0,189-146 309 0 0,-169 126-1104 0 0,-2-2 0 0 0,64-80-1 0 0,-70 73-5278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5.405"/>
    </inkml:context>
    <inkml:brush xml:id="br0">
      <inkml:brushProperty name="width" value="0.035" units="cm"/>
      <inkml:brushProperty name="height" value="0.035" units="cm"/>
      <inkml:brushProperty name="color" value="#FF0066"/>
    </inkml:brush>
  </inkml:definitions>
  <inkml:trace contextRef="#ctx0" brushRef="#br0">684 41 2272 0 0,'-5'-5'208'0'0,"-1"1"-1"0"0,1 1 0 0 0,-1-1 0 0 0,0 1 0 0 0,-1 0 0 0 0,1 0 1 0 0,0 0-1 0 0,-1 1 0 0 0,1 0 0 0 0,-1 1 0 0 0,-12-2 0 0 0,-3 0 617 0 0,-1 1-1 0 0,-28 2 0 0 0,27 1-185 0 0,-1 1 0 0 0,1 1-1 0 0,0 1 1 0 0,-43 12 0 0 0,56-11-558 0 0,-1-1 1 0 0,1 1 0 0 0,0 1 0 0 0,1 0-1 0 0,-1 1 1 0 0,1 0 0 0 0,0 0-1 0 0,1 1 1 0 0,0 0 0 0 0,0 1-1 0 0,-11 14 1 0 0,-4 11-40 0 0,1 1 0 0 0,2 1 0 0 0,2 0 0 0 0,1 2 1 0 0,1 0-1 0 0,-13 48 0 0 0,16-35-80 0 0,2-1 1 0 0,2 2-1 0 0,3 0 0 0 0,-2 78 1 0 0,9-98 9 0 0,2 0 0 0 0,0 0 0 0 0,3-1 1 0 0,0 0-1 0 0,2 0 0 0 0,2 0 0 0 0,1-1 1 0 0,1 0-1 0 0,1-1 0 0 0,18 31 0 0 0,-21-44-122 0 0,0-1-1 0 0,1 0 1 0 0,1-1-1 0 0,1 0 0 0 0,0-1 1 0 0,0-1-1 0 0,1 1 0 0 0,1-2 1 0 0,0 0-1 0 0,0-1 1 0 0,1 0-1 0 0,1-1 0 0 0,-1-1 1 0 0,1 0-1 0 0,1-1 1 0 0,0-1-1 0 0,-1-1 0 0 0,2 0 1 0 0,25 4-1 0 0,-17-7-170 0 0,1-1-1 0 0,0-2 1 0 0,-1 0-1 0 0,1-2 1 0 0,-1 0-1 0 0,0-2 1 0 0,0-1-1 0 0,0-2 1 0 0,-1 0-1 0 0,44-21 1 0 0,-4-5-213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6.854"/>
    </inkml:context>
    <inkml:brush xml:id="br0">
      <inkml:brushProperty name="width" value="0.035" units="cm"/>
      <inkml:brushProperty name="height" value="0.035" units="cm"/>
      <inkml:brushProperty name="color" value="#FF0066"/>
    </inkml:brush>
  </inkml:definitions>
  <inkml:trace contextRef="#ctx0" brushRef="#br0">598 135 1808 0 0,'18'17'2136'0'0,"-21"-33"1086"0"0,-21-35 92 0 0,20 44-2868 0 0,-1 0 0 0 0,1 0 0 0 0,-2 1 0 0 0,1 0 1 0 0,0 0-1 0 0,-1 0 0 0 0,0 1 0 0 0,-1 0 0 0 0,1 0 1 0 0,-1 0-1 0 0,0 1 0 0 0,-13-6 0 0 0,16 8-351 0 0,0 1 0 0 0,0 0-1 0 0,0 1 1 0 0,-1-1 0 0 0,1 1-1 0 0,0 0 1 0 0,-1 0 0 0 0,1 0-1 0 0,0 0 1 0 0,0 1 0 0 0,-1-1-1 0 0,1 1 1 0 0,0 0-1 0 0,0 1 1 0 0,0-1 0 0 0,0 1-1 0 0,0 0 1 0 0,0 0 0 0 0,0 0-1 0 0,1 0 1 0 0,-1 1 0 0 0,1-1-1 0 0,0 1 1 0 0,-1 0 0 0 0,-3 5-1 0 0,-10 10-164 0 0,2 0 1 0 0,1 1-1 0 0,0 0 0 0 0,-18 36 0 0 0,-37 93-541 0 0,32-63 263 0 0,-16 20-400 0 0,30-64 410 0 0,2 0 1 0 0,2 1 0 0 0,2 2-1 0 0,-13 50 1 0 0,29-91 397 0 0,1 0 0 0 0,-1-1 0 0 0,1 1 0 0 0,0 0 1 0 0,0 0-1 0 0,0 0 0 0 0,0 0 0 0 0,1-1 0 0 0,-1 1 0 0 0,1 0 0 0 0,0 0 0 0 0,-1-1 1 0 0,1 1-1 0 0,0 0 0 0 0,1-1 0 0 0,-1 1 0 0 0,0-1 0 0 0,1 1 0 0 0,-1-1 1 0 0,1 0-1 0 0,3 4 0 0 0,-4-6-66 0 0,0 1 1 0 0,-1 0 0 0 0,1-1-1 0 0,0 1 1 0 0,0-1 0 0 0,0 1-1 0 0,0-1 1 0 0,0 1 0 0 0,0-1-1 0 0,0 0 1 0 0,0 1 0 0 0,0-1-1 0 0,0 0 1 0 0,0 0 0 0 0,0 0-1 0 0,1 0 1 0 0,-1 0 0 0 0,0 0-1 0 0,0 0 1 0 0,0 0 0 0 0,0-1-1 0 0,1 1 1 0 0,0-1-28 0 0,0 0 0 0 0,0 0-1 0 0,0 0 1 0 0,0-1 0 0 0,0 1 0 0 0,-1-1-1 0 0,1 1 1 0 0,0-1 0 0 0,-1 1 0 0 0,0-1-1 0 0,1 0 1 0 0,-1 0 0 0 0,0 0 0 0 0,2-3-1 0 0,2-5 111 0 0,0 0-1 0 0,-1-1 0 0 0,0 1 0 0 0,-1-1 0 0 0,0 0 1 0 0,-1 0-1 0 0,0 0 0 0 0,0-14 0 0 0,-1 20-49 0 0,-1 0 0 0 0,0 0 0 0 0,0 0-1 0 0,0 0 1 0 0,-1 1 0 0 0,0-1 0 0 0,0 0-1 0 0,0 0 1 0 0,0 1 0 0 0,-1-1 0 0 0,1 1 0 0 0,-1-1-1 0 0,-1 1 1 0 0,1 0 0 0 0,-1-1 0 0 0,1 1-1 0 0,-1 0 1 0 0,0 1 0 0 0,0-1 0 0 0,-1 1 0 0 0,-3-4-1 0 0,4 5 3 0 0,0 1 0 0 0,1 0 0 0 0,-1 0-1 0 0,0 0 1 0 0,0 0 0 0 0,0 0 0 0 0,1 1-1 0 0,-1-1 1 0 0,0 1 0 0 0,0 0 0 0 0,0 0-1 0 0,0 0 1 0 0,0 0 0 0 0,0 1 0 0 0,0-1-1 0 0,0 1 1 0 0,1-1 0 0 0,-5 3 0 0 0,5-3-192 0 0,0 1 0 0 0,1-1 0 0 0,-1 1 0 0 0,0 0 0 0 0,1 0 0 0 0,-1 0 0 0 0,0-1 0 0 0,1 2 0 0 0,0-1 1 0 0,-1 0-1 0 0,1 0 0 0 0,-1 0 0 0 0,1 1 0 0 0,0-1 0 0 0,0 0 0 0 0,0 1 0 0 0,0 0 0 0 0,0-1 0 0 0,0 1 1 0 0,0-1-1 0 0,1 1 0 0 0,-1 0 0 0 0,1-1 0 0 0,-1 1 0 0 0,1 0 0 0 0,-1 0 0 0 0,1 0 0 0 0,0-1 0 0 0,0 1 1 0 0,0 2-1 0 0,1 2-1354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6.512"/>
    </inkml:context>
    <inkml:brush xml:id="br0">
      <inkml:brushProperty name="width" value="0.035" units="cm"/>
      <inkml:brushProperty name="height" value="0.035" units="cm"/>
      <inkml:brushProperty name="color" value="#FF0066"/>
    </inkml:brush>
  </inkml:definitions>
  <inkml:trace contextRef="#ctx0" brushRef="#br0">53 57 2793 0 0,'-16'-21'1833'0'0,"14"17"-1294"0"0,0 1 1 0 0,0 0-1 0 0,0 0 1 0 0,-1 0-1 0 0,1 0 1 0 0,-1 0-1 0 0,0 0 0 0 0,1 1 1 0 0,-1-1-1 0 0,-6-3 1 0 0,6 43 3993 0 0,22 401-2034 0 0,8 218-2865 0 0,-26-642 245 0 0,-2-9-80 0 0,1 0 1 0 0,0 0 0 0 0,0 1 0 0 0,0-1 0 0 0,1 0-1 0 0,0 0 1 0 0,0 0 0 0 0,0 0 0 0 0,1 0 0 0 0,-1 0-1 0 0,1 0 1 0 0,1 0 0 0 0,3 7 0 0 0,-5-12 168 0 0,-1 0 0 0 0,0 0 0 0 0,0 1 0 0 0,1-1 0 0 0,-1 0 0 0 0,0 0 0 0 0,0 0 0 0 0,1 0 0 0 0,-1 0 0 0 0,0 0 0 0 0,1 1 0 0 0,-1-1 0 0 0,0 0 0 0 0,0 0 0 0 0,1 0 0 0 0,-1 0 0 0 0,0 0 0 0 0,1 0 0 0 0,-1 0 0 0 0,0 0 0 0 0,1 0 0 0 0,-1 0 0 0 0,0 0 0 0 0,1-1 0 0 0,-1 1 0 0 0,0 0 0 0 0,0 0 0 0 0,1 0 0 0 0,-1 0 0 0 0,0 0 0 0 0,0 0 0 0 0,1-1 0 0 0,-1 1 0 0 0,0 0 0 0 0,0 0 0 0 0,1 0 0 0 0,-1-1 0 0 0,0 1 0 0 0,0 0 0 0 0,0 0 0 0 0,1-1 0 0 0,-1 1 0 0 0,0 0 0 0 0,0-1 0 0 0,0 1 0 0 0,0 0 0 0 0,0 0 0 0 0,0-1 0 0 0,0 0 0 0 0,6-16-3293 0 0,-1-6-723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7.188"/>
    </inkml:context>
    <inkml:brush xml:id="br0">
      <inkml:brushProperty name="width" value="0.035" units="cm"/>
      <inkml:brushProperty name="height" value="0.035" units="cm"/>
      <inkml:brushProperty name="color" value="#FF0066"/>
    </inkml:brush>
  </inkml:definitions>
  <inkml:trace contextRef="#ctx0" brushRef="#br0">389 60 432 0 0,'-4'-1'379'0'0,"0"0"0"0"0,0 0 0 0 0,0 0 0 0 0,1-1-1 0 0,-1 1 1 0 0,0-1 0 0 0,1 0 0 0 0,0 0 0 0 0,-1 0 0 0 0,1-1 0 0 0,0 1 0 0 0,0-1-1 0 0,-4-3 1 0 0,4 3 113 0 0,-1-1 0 0 0,1 1 0 0 0,-1 0 1 0 0,0 1-1 0 0,0-1 0 0 0,0 1 0 0 0,0 0 0 0 0,-1 0 0 0 0,-7-3 0 0 0,6 4-210 0 0,1 1 0 0 0,-1-1 0 0 0,0 1 0 0 0,0 0-1 0 0,1 1 1 0 0,-1 0 0 0 0,0-1 0 0 0,1 2 0 0 0,-1-1 0 0 0,0 1 0 0 0,1 0 0 0 0,0 0 0 0 0,-1 0-1 0 0,-5 4 1 0 0,2 0-171 0 0,0 0-1 0 0,1 1 1 0 0,0 0-1 0 0,0 0 1 0 0,1 0 0 0 0,0 1-1 0 0,-8 12 1 0 0,0 3-202 0 0,0 1 1 0 0,2 1-1 0 0,1 0 1 0 0,1 1 0 0 0,-8 28-1 0 0,6-13-32 0 0,-10 64 0 0 0,20-89 111 0 0,1 1 1 0 0,1-1-1 0 0,0 1 1 0 0,1-1-1 0 0,1 1 1 0 0,1-1-1 0 0,4 17 1 0 0,-6-30 24 0 0,1 0 1 0 0,-1 0 0 0 0,1 0 0 0 0,0 0 0 0 0,0-1 0 0 0,0 1-1 0 0,0 0 1 0 0,1-1 0 0 0,-1 1 0 0 0,1-1 0 0 0,0 1 0 0 0,0-1-1 0 0,-1 0 1 0 0,2 0 0 0 0,-1 0 0 0 0,0 0 0 0 0,0 0 0 0 0,0 0-1 0 0,1 0 1 0 0,-1-1 0 0 0,1 1 0 0 0,3 0 0 0 0,-2-1 2 0 0,0 0 0 0 0,0-1 1 0 0,0 1-1 0 0,0-1 0 0 0,0 0 1 0 0,1-1-1 0 0,-1 1 0 0 0,0-1 0 0 0,0 1 1 0 0,0-1-1 0 0,0 0 0 0 0,0-1 1 0 0,-1 1-1 0 0,5-3 0 0 0,8-4 85 0 0,-1 0 0 0 0,0-1 0 0 0,-1-1-1 0 0,0-1 1 0 0,-1 0 0 0 0,16-16 0 0 0,-2-5 126 0 0,-1 0 1 0 0,-2-1 0 0 0,-1-2-1 0 0,-2 0 1 0 0,-1-2-1 0 0,-2 0 1 0 0,-2-1 0 0 0,14-48-1 0 0,-27 76-217 0 0,-1 0 0 0 0,0 0 0 0 0,0 0 1 0 0,-1-12-1 0 0,0 20-9 0 0,-1 0 0 0 0,0 0 0 0 0,0 0 0 0 0,0 0 0 0 0,0 0 0 0 0,0-1 0 0 0,-1 1 0 0 0,1 0 0 0 0,0 0 0 0 0,-1 0 0 0 0,0 0 0 0 0,1 0 0 0 0,-1 0 0 0 0,0 1 0 0 0,0-1 0 0 0,0 0 0 0 0,0 0 0 0 0,-1 0 0 0 0,1 1 0 0 0,0-1 0 0 0,-1 1 0 0 0,1-1 0 0 0,-1 1 0 0 0,1 0 0 0 0,-1-1 0 0 0,0 1 0 0 0,-2-1 0 0 0,3 2-2 0 0,0 1-1 0 0,1-1 1 0 0,-1 1 0 0 0,0 0 0 0 0,0-1-1 0 0,0 1 1 0 0,0 0 0 0 0,1 0 0 0 0,-1 0 0 0 0,0-1-1 0 0,0 1 1 0 0,1 0 0 0 0,-1 0 0 0 0,1 0-1 0 0,-1 0 1 0 0,1 0 0 0 0,0 0 0 0 0,-1 0-1 0 0,1 0 1 0 0,0 0 0 0 0,-1 0 0 0 0,1 0 0 0 0,0 1-1 0 0,0-1 1 0 0,0 0 0 0 0,0 1 0 0 0,-5 34-89 0 0,1 19-167 0 0,3 1 0 0 0,2 0 0 0 0,3-1 0 0 0,17 91 0 0 0,-20-140 117 0 0,1 0 0 0 0,0 1 1 0 0,0-1-1 0 0,0 0 1 0 0,1 0-1 0 0,0 0 0 0 0,0 0 1 0 0,0 0-1 0 0,1-1 1 0 0,4 6-1 0 0,-6-9 32 0 0,-1-1 0 0 0,1 1-1 0 0,0-1 1 0 0,-1 0 0 0 0,1 0 0 0 0,0 0-1 0 0,0 0 1 0 0,0 0 0 0 0,0 0 0 0 0,-1 0-1 0 0,1-1 1 0 0,0 1 0 0 0,1-1 0 0 0,-1 1 0 0 0,0-1-1 0 0,0 0 1 0 0,0 0 0 0 0,0 0 0 0 0,0 0-1 0 0,0 0 1 0 0,0 0 0 0 0,0-1 0 0 0,0 1 0 0 0,0-1-1 0 0,0 1 1 0 0,0-1 0 0 0,0 0 0 0 0,0 0-1 0 0,0 0 1 0 0,0 0 0 0 0,-1 0 0 0 0,1 0-1 0 0,0 0 1 0 0,-1-1 0 0 0,3-1 0 0 0,27-27-2613 0 0,-16 11-625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7.656"/>
    </inkml:context>
    <inkml:brush xml:id="br0">
      <inkml:brushProperty name="width" value="0.035" units="cm"/>
      <inkml:brushProperty name="height" value="0.035" units="cm"/>
      <inkml:brushProperty name="color" value="#FF0066"/>
    </inkml:brush>
  </inkml:definitions>
  <inkml:trace contextRef="#ctx0" brushRef="#br0">244 19 976 0 0,'18'-13'2791'0'0,"-18"13"-2711"0"0,0 0 0 0 0,0-1 0 0 0,1 1 0 0 0,-1-1 0 0 0,0 1 0 0 0,1 0 0 0 0,-1-1 0 0 0,0 1 0 0 0,0 0 0 0 0,1 0 0 0 0,-1-1 0 0 0,1 1 0 0 0,-1 0 0 0 0,0 0 1 0 0,1 0-1 0 0,-1-1 0 0 0,1 1 0 0 0,-1 0 0 0 0,0 0 0 0 0,1 0 0 0 0,-1 0 0 0 0,8 4 8749 0 0,-12-4-5374 0 0,-16 0-3443 0 0,15 0 28 0 0,0 1-1 0 0,0 0 1 0 0,0 0 0 0 0,0 0 0 0 0,0 1 0 0 0,1 0 0 0 0,-1 0-1 0 0,1 0 1 0 0,-1 1 0 0 0,1-1 0 0 0,0 1 0 0 0,0 0-1 0 0,0 0 1 0 0,0 0 0 0 0,-5 7 0 0 0,-6 5-118 0 0,2 1 0 0 0,-14 21 0 0 0,23-31 64 0 0,-113 151-1139 0 0,127-164 1144 0 0,0-1-1 0 0,0 2 1 0 0,1 0 0 0 0,0 0 0 0 0,0 1 0 0 0,19-7 0 0 0,-28 12 9 0 0,23-10 10 0 0,1 1 1 0 0,48-10 0 0 0,-66 18-9 0 0,-1-1 0 0 0,0 1 0 0 0,1 1 0 0 0,-1-1 0 0 0,1 1 0 0 0,-1 1 0 0 0,1-1 0 0 0,-1 1 0 0 0,1 0 0 0 0,-1 1 0 0 0,0 0 0 0 0,1 0 0 0 0,-1 1 0 0 0,0-1 0 0 0,8 6 0 0 0,-13-6-2 0 0,0 0 0 0 0,0 0 0 0 0,0 1 0 0 0,0-1 0 0 0,0 1 0 0 0,0-1 0 0 0,-1 1 0 0 0,1 0 0 0 0,-1 0 0 0 0,0 0 0 0 0,1 0 0 0 0,-2-1 0 0 0,1 1 0 0 0,0 1 0 0 0,0-1 0 0 0,-1 0 0 0 0,0 0 0 0 0,1 0 0 0 0,-1 0 0 0 0,-1 0 0 0 0,1 0 0 0 0,0 0 0 0 0,-1 1 0 0 0,1-1 0 0 0,-1 0 0 0 0,0 0 0 0 0,0 0 0 0 0,0-1 0 0 0,-3 6 0 0 0,-3 8 0 0 0,0 0 0 0 0,-2 0 0 0 0,-18 25 0 0 0,9-16-203 0 0,-38 41 1 0 0,48-59 146 0 0,1 1 0 0 0,-1-1 0 0 0,0-1 0 0 0,0 0-1 0 0,-1 0 1 0 0,0 0 0 0 0,0-1 0 0 0,0 0 0 0 0,-12 3 0 0 0,18-7-76 0 0,0-1 0 0 0,1 1-1 0 0,-1-1 1 0 0,0 0 0 0 0,0 0-1 0 0,0 0 1 0 0,0 0 0 0 0,0 0-1 0 0,0-1 1 0 0,0 1 0 0 0,0-1 0 0 0,0 0-1 0 0,1 0 1 0 0,-1 0 0 0 0,0 0-1 0 0,1 0 1 0 0,-1-1 0 0 0,-2-1-1 0 0,4 2 24 0 0,0 0 0 0 0,0 1-1 0 0,0-1 1 0 0,0 0-1 0 0,0 0 1 0 0,1 0 0 0 0,-1 0-1 0 0,0 0 1 0 0,0-1-1 0 0,1 1 1 0 0,-1 0-1 0 0,1 0 1 0 0,-1 0 0 0 0,1-1-1 0 0,0 1 1 0 0,-1 0-1 0 0,1 0 1 0 0,0-1-1 0 0,0 1 1 0 0,0 0 0 0 0,0-1-1 0 0,0 1 1 0 0,0 0-1 0 0,0 0 1 0 0,0-1-1 0 0,1 1 1 0 0,-1 0 0 0 0,0 0-1 0 0,1-1 1 0 0,-1 1-1 0 0,1 0 1 0 0,-1 0-1 0 0,1 0 1 0 0,0 0 0 0 0,-1-1-1 0 0,1 1 1 0 0,0 0-1 0 0,0 0 1 0 0,0 1-1 0 0,0-1 1 0 0,2-1 0 0 0,103-96-4580 0 0,-82 76 4074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8.069"/>
    </inkml:context>
    <inkml:brush xml:id="br0">
      <inkml:brushProperty name="width" value="0.035" units="cm"/>
      <inkml:brushProperty name="height" value="0.035" units="cm"/>
      <inkml:brushProperty name="color" value="#FF0066"/>
    </inkml:brush>
  </inkml:definitions>
  <inkml:trace contextRef="#ctx0" brushRef="#br0">491 1 432 0 0,'-32'12'5458'0'0,"-16"6"4051"0"0,19-4-6625 0 0,-3 5-2739 0 0,-56 44 0 0 0,76-52-171 0 0,0-1 1 0 0,0 1-1 0 0,2 1 0 0 0,-1 0 1 0 0,2 0-1 0 0,-1 1 1 0 0,-8 16-1 0 0,18-28 23 0 0,0 0 1 0 0,0-1-1 0 0,-1 1 1 0 0,1-1-1 0 0,0 1 1 0 0,0 0-1 0 0,0-1 0 0 0,0 1 1 0 0,0-1-1 0 0,0 1 1 0 0,0 0-1 0 0,0-1 1 0 0,0 1-1 0 0,0-1 1 0 0,1 1-1 0 0,-1-1 1 0 0,0 1-1 0 0,0 0 0 0 0,0-1 1 0 0,1 1-1 0 0,-1-1 1 0 0,0 1-1 0 0,1-1 1 0 0,-1 1-1 0 0,0-1 1 0 0,1 1-1 0 0,-1-1 0 0 0,1 0 1 0 0,-1 1-1 0 0,1-1 1 0 0,-1 1-1 0 0,1-1 1 0 0,-1 0-1 0 0,1 1 1 0 0,-1-1-1 0 0,1 0 0 0 0,-1 0 1 0 0,1 0-1 0 0,-1 1 1 0 0,1-1-1 0 0,0 0 1 0 0,-1 0-1 0 0,1 0 1 0 0,-1 0-1 0 0,1 0 0 0 0,0 0 1 0 0,-1 0-1 0 0,1 0 1 0 0,-1 0-1 0 0,1 0 1 0 0,0 0-1 0 0,-1-1 1 0 0,2 1-1 0 0,44-4-254 0 0,-37 3 176 0 0,64-7-99 0 0,79-5 68 0 0,-133 12 113 0 0,-1 2-1 0 0,0 0 1 0 0,0 1-1 0 0,0 1 1 0 0,0 1-1 0 0,21 7 1 0 0,-36-10-2 0 0,1 0 0 0 0,-1 0 0 0 0,0 1 0 0 0,1-1 0 0 0,-1 1 1 0 0,0 0-1 0 0,0 0 0 0 0,0 0 0 0 0,0 1 0 0 0,0-1 0 0 0,0 1 0 0 0,-1-1 1 0 0,1 1-1 0 0,-1 0 0 0 0,0 0 0 0 0,0 0 0 0 0,0 0 0 0 0,0 1 0 0 0,0-1 1 0 0,0 4-1 0 0,0-2 18 0 0,-1 1 0 0 0,-1-1 0 0 0,1 1 0 0 0,-1-1 0 0 0,0 1 0 0 0,0-1 1 0 0,0 0-1 0 0,-1 1 0 0 0,0-1 0 0 0,0 1 0 0 0,-1-1 0 0 0,-2 7 0 0 0,-3 6 66 0 0,-1-1 0 0 0,-1 0 0 0 0,0 0 0 0 0,-2 0-1 0 0,0-2 1 0 0,-21 25 0 0 0,12-18-47 0 0,0-1 0 0 0,-1-1 0 0 0,-1-2 0 0 0,-1 0 0 0 0,-1-1 0 0 0,0-1 0 0 0,-29 14 0 0 0,45-26-34 0 0,-1 0 0 0 0,1-1 0 0 0,-1 0 0 0 0,1 0 0 0 0,-1-1 0 0 0,0 0 0 0 0,0-1-1 0 0,0 0 1 0 0,0 0 0 0 0,0-1 0 0 0,0 0 0 0 0,0-1 0 0 0,0 0 0 0 0,0 0 0 0 0,0-1 0 0 0,0 0 0 0 0,0 0 0 0 0,1-1 0 0 0,-1-1 0 0 0,1 1 0 0 0,0-1 0 0 0,0-1 0 0 0,0 1 0 0 0,1-1 0 0 0,-1-1 0 0 0,-10-9 0 0 0,2-1-334 0 0,1 0 0 0 0,0-1 0 0 0,1 0-1 0 0,1-1 1 0 0,1-1 0 0 0,-10-21 0 0 0,-3-10-5606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8.638"/>
    </inkml:context>
    <inkml:brush xml:id="br0">
      <inkml:brushProperty name="width" value="0.035" units="cm"/>
      <inkml:brushProperty name="height" value="0.035" units="cm"/>
      <inkml:brushProperty name="color" value="#FF0066"/>
    </inkml:brush>
  </inkml:definitions>
  <inkml:trace contextRef="#ctx0" brushRef="#br0">103 6 4321 0 0,'-1'-1'152'0'0,"0"1"-1"0"0,0-1 1 0 0,0 0 0 0 0,0 1-1 0 0,0-1 1 0 0,0 1 0 0 0,0-1-1 0 0,-1 1 1 0 0,1 0 0 0 0,0 0-1 0 0,0-1 1 0 0,-1 1 0 0 0,1 0 0 0 0,0 0-1 0 0,0 0 1 0 0,-1 0 0 0 0,1 0-1 0 0,0 1 1 0 0,0-1 0 0 0,-1 0-1 0 0,1 0 1 0 0,0 1 0 0 0,0-1-1 0 0,0 1 1 0 0,0-1 0 0 0,0 1-1 0 0,-1 0 1 0 0,1-1 0 0 0,0 1-1 0 0,0 0 1 0 0,-1 1 0 0 0,-2 1 111 0 0,1 0 0 0 0,-1 0 0 0 0,1 1 0 0 0,0-1 0 0 0,0 1 0 0 0,0-1-1 0 0,-3 7 1 0 0,-1 5 122 0 0,1 1-1 0 0,0 0 0 0 0,2 1 0 0 0,0-1 1 0 0,0 1-1 0 0,2 0 0 0 0,0 0 0 0 0,1 0 1 0 0,2 27-1 0 0,4 21 29 0 0,15 71 1 0 0,-17-115-335 0 0,28 215-2734 0 0,-21 1-6959 0 0,-11-235 9565 0 0,-1-8 56 0 0,0 3-10 0 0,-3-8 3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9.042"/>
    </inkml:context>
    <inkml:brush xml:id="br0">
      <inkml:brushProperty name="width" value="0.035" units="cm"/>
      <inkml:brushProperty name="height" value="0.035" units="cm"/>
      <inkml:brushProperty name="color" value="#FF0066"/>
    </inkml:brush>
  </inkml:definitions>
  <inkml:trace contextRef="#ctx0" brushRef="#br0">1 17 2040 0 0,'3'-17'9929'0'0,"48"55"-12037"0"0,-43-33 945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29.360"/>
    </inkml:context>
    <inkml:brush xml:id="br0">
      <inkml:brushProperty name="width" value="0.035" units="cm"/>
      <inkml:brushProperty name="height" value="0.035" units="cm"/>
      <inkml:brushProperty name="color" value="#FF0066"/>
    </inkml:brush>
  </inkml:definitions>
  <inkml:trace contextRef="#ctx0" brushRef="#br0">33 90 1584 0 0,'-2'0'98'0'0,"1"-1"0"0"0,-1 1 0 0 0,1 0-1 0 0,0 0 1 0 0,-1-1 0 0 0,1 1-1 0 0,0-1 1 0 0,0 1 0 0 0,-1-1 0 0 0,1 0-1 0 0,0 1 1 0 0,0-1 0 0 0,0 0 0 0 0,0 0-1 0 0,0 0 1 0 0,0 0 0 0 0,0 0 0 0 0,0 0-1 0 0,0 0 1 0 0,0 0 0 0 0,1 0 0 0 0,-1-1-1 0 0,0 1 1 0 0,1 0 0 0 0,-1 0 0 0 0,1-1-1 0 0,-1 1 1 0 0,1 0 0 0 0,0-1-1 0 0,-1 1 1 0 0,1 0 0 0 0,0-1 0 0 0,0 1-1 0 0,0-2 1 0 0,-1-2 764 0 0,0 1 0 0 0,1-1-1 0 0,0 1 1 0 0,-1-1 0 0 0,2 1 0 0 0,-1 0-1 0 0,0-1 1 0 0,1 1 0 0 0,0-1 0 0 0,2-5-1 0 0,8 16-83 0 0,-10-5-1116 0 0,1 0 1 0 0,-1 0-1 0 0,0 0 0 0 0,1 0 1 0 0,-1-1-1 0 0,0 1 1 0 0,1 0-1 0 0,-1 0 1 0 0,1-1-1 0 0,-1 1 0 0 0,1-1 1 0 0,-1 0-1 0 0,1 1 1 0 0,3-1-1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30.041"/>
    </inkml:context>
    <inkml:brush xml:id="br0">
      <inkml:brushProperty name="width" value="0.035" units="cm"/>
      <inkml:brushProperty name="height" value="0.035" units="cm"/>
      <inkml:brushProperty name="color" value="#FF0066"/>
    </inkml:brush>
  </inkml:definitions>
  <inkml:trace contextRef="#ctx0" brushRef="#br0">492 445 776 0 0,'-1'-13'1801'0'0,"0"0"-1"0"0,0 0 0 0 0,-1 0 1 0 0,0 0-1 0 0,-1 0 0 0 0,-7-17 1 0 0,6 20-1219 0 0,-1 0 1 0 0,0 0-1 0 0,0 1 0 0 0,-1 0 1 0 0,0 0-1 0 0,0 0 1 0 0,-14-12-1 0 0,14 15-548 0 0,0 1-1 0 0,0 0 0 0 0,-1 0 0 0 0,0 0 0 0 0,0 1 1 0 0,0 0-1 0 0,0 0 0 0 0,-1 1 0 0 0,0 0 0 0 0,1 1 0 0 0,-1-1 1 0 0,0 1-1 0 0,0 1 0 0 0,0 0 0 0 0,-1 0 0 0 0,1 0 1 0 0,0 1-1 0 0,0 0 0 0 0,0 1 0 0 0,-1 0 0 0 0,1 0 0 0 0,0 1 1 0 0,0-1-1 0 0,-9 5 0 0 0,8-3-16 0 0,0 1 0 0 0,0 0-1 0 0,0 0 1 0 0,1 1 0 0 0,-1 0 0 0 0,1 1 0 0 0,0-1-1 0 0,1 2 1 0 0,-1-1 0 0 0,1 1 0 0 0,-9 11-1 0 0,7-5-31 0 0,0 0-1 0 0,1 0 0 0 0,0 1 0 0 0,1 1 0 0 0,0-1 0 0 0,-6 22 0 0 0,1 14-138 0 0,1 0 0 0 0,3 0 0 0 0,-2 69 0 0 0,9-109 128 0 0,-1 18-57 0 0,-2 14-127 0 0,4 81 0 0 0,1-114 190 0 0,-1 0 1 0 0,2 1-1 0 0,-1-1 1 0 0,1 0-1 0 0,1 0 0 0 0,0 0 1 0 0,0 0-1 0 0,0 0 1 0 0,1 0-1 0 0,1-1 1 0 0,-1 0-1 0 0,2 0 1 0 0,-1 0-1 0 0,10 10 1 0 0,-10-13 48 0 0,1-1 0 0 0,-1 0 1 0 0,1-1-1 0 0,0 0 0 0 0,0 0 0 0 0,0 0 1 0 0,0 0-1 0 0,1-1 0 0 0,-1 0 1 0 0,1 0-1 0 0,-1-1 0 0 0,1 0 0 0 0,-1 0 1 0 0,1-1-1 0 0,0 1 0 0 0,0-2 1 0 0,-1 1-1 0 0,1-1 0 0 0,0 0 0 0 0,-1 0 1 0 0,1 0-1 0 0,-1-1 0 0 0,1 0 1 0 0,-1-1-1 0 0,10-4 0 0 0,7-4 89 0 0,-1-1 0 0 0,-1-1 0 0 0,0 0-1 0 0,0-2 1 0 0,28-27 0 0 0,-10 5 47 0 0,-2-1 0 0 0,-2-2 0 0 0,-1-2 0 0 0,-2-1 0 0 0,-2-1-1 0 0,31-62 1 0 0,-45 74-157 0 0,-2-1-1 0 0,-1 0 1 0 0,-1 0-1 0 0,-2-1 1 0 0,-1-1-1 0 0,-2 1 1 0 0,-1-1-1 0 0,-2-1 0 0 0,-2 1 1 0 0,-2-54-1 0 0,-2 72-74 0 0,0 0-1 0 0,-1 0 0 0 0,-1 0 0 0 0,-6-16 1 0 0,-9-12-343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8.190"/>
    </inkml:context>
    <inkml:brush xml:id="br0">
      <inkml:brushProperty name="width" value="0.035" units="cm"/>
      <inkml:brushProperty name="height" value="0.035" units="cm"/>
      <inkml:brushProperty name="color" value="#FF0066"/>
    </inkml:brush>
  </inkml:definitions>
  <inkml:trace contextRef="#ctx0" brushRef="#br0">712 41 144 0 0,'-2'-36'7099'0'0,"2"35"-8069"0"0,-1-3 1073 0 0,10 10 4267 0 0,2 23-1529 0 0,-14-20-2758 0 0,3-8-67 0 0,0 0-1 0 0,0 0 0 0 0,0 0 0 0 0,-1 0 0 0 0,1 1 1 0 0,0-1-1 0 0,-1 0 0 0 0,1 0 0 0 0,-1 0 0 0 0,1 0 1 0 0,-1 0-1 0 0,1 0 0 0 0,-1 0 0 0 0,0 0 0 0 0,-1 1 1 0 0,-20 16 856 0 0,19-15-773 0 0,0 0 0 0 0,1 0 0 0 0,-2-1 0 0 0,1 1 1 0 0,0-1-1 0 0,0 0 0 0 0,-1 0 0 0 0,-6 3 0 0 0,6-4-55 0 0,1-1 0 0 0,0 1 0 0 0,0-1 0 0 0,-1 1 0 0 0,1-1 0 0 0,0 0 0 0 0,0 0 0 0 0,-1 0-1 0 0,-5-2 1 0 0,-20-1 146 0 0,28 4-171 0 0,0-1 267 0 0,-27-9-165 0 0,-6-1 0 0 0,22 9-77 0 0,-1 1 0 0 0,1 0 1 0 0,0 1-1 0 0,-1 0 0 0 0,1 1 0 0 0,0 1 0 0 0,0 0 0 0 0,0 0 0 0 0,0 1 0 0 0,1 1 0 0 0,-1 0 0 0 0,1 0 0 0 0,0 1 1 0 0,1 0-1 0 0,-1 1 0 0 0,-11 11 0 0 0,4-2-28 0 0,-38 27 0 0 0,36-29 0 0 0,-35 32 0 0 0,13-7 38 0 0,32-32-28 0 0,1 1 0 0 0,0 0 0 0 0,0 1 0 0 0,1-1 0 0 0,0 2 0 0 0,1-1 0 0 0,0 1 0 0 0,0 0 0 0 0,1 0 0 0 0,0 1 0 0 0,1 0 0 0 0,-7 22 0 0 0,4-2-36 0 0,2-1 0 0 0,2 1-1 0 0,0 0 1 0 0,2 1 0 0 0,1-1 0 0 0,2 0 0 0 0,1 0 0 0 0,2 1 0 0 0,0-2 0 0 0,3 1-1 0 0,0 0 1 0 0,2-1 0 0 0,1-1 0 0 0,26 53 0 0 0,-27-65 30 0 0,1-1 1 0 0,1-1 0 0 0,0 0-1 0 0,1-1 1 0 0,1 0 0 0 0,0 0-1 0 0,1-2 1 0 0,0 1-1 0 0,1-2 1 0 0,1 0 0 0 0,-1-1-1 0 0,26 12 1 0 0,-30-17-8 0 0,0-1-1 0 0,0 0 1 0 0,1-1 0 0 0,-1 0 0 0 0,1-1-1 0 0,-1 0 1 0 0,1-1 0 0 0,0 0 0 0 0,0-1 0 0 0,-1 0-1 0 0,1-1 1 0 0,0 0 0 0 0,0-1 0 0 0,-1 0-1 0 0,1-1 1 0 0,-1 0 0 0 0,0-1 0 0 0,0-1-1 0 0,0 1 1 0 0,19-13 0 0 0,28-18 98 0 0,108-69 52 0 0,-137 84-201 0 0,-2-2-1 0 0,0-1 1 0 0,35-38-1 0 0,-49 47 42 0 0,-2-1 0 0 0,0 0 0 0 0,0 0 0 0 0,-2-1 0 0 0,0-1 0 0 0,-1 1 1 0 0,0-1-1 0 0,9-35 0 0 0,-13 37-20 0 0,-2 0 0 0 0,0 0 0 0 0,0 0 1 0 0,-2 0-1 0 0,0-1 0 0 0,0 1 0 0 0,-2 0 1 0 0,0 0-1 0 0,0 0 0 0 0,-2 0 0 0 0,-5-18 1 0 0,0 9-88 0 0,-1 0 0 0 0,-1 1 0 0 0,-1 0 0 0 0,-1 1 0 0 0,-1 1 0 0 0,-1 0 0 0 0,-1 0 0 0 0,-1 2 0 0 0,0 0 0 0 0,-26-21 0 0 0,32 30 48 0 0,0 1 0 0 0,-1 0-1 0 0,-1 1 1 0 0,1 0 0 0 0,-1 1 0 0 0,0 0 0 0 0,-1 1 0 0 0,0 1-1 0 0,0 0 1 0 0,0 1 0 0 0,0 0 0 0 0,-1 2 0 0 0,1-1 0 0 0,-1 2-1 0 0,0 0 1 0 0,1 0 0 0 0,-1 1 0 0 0,0 1 0 0 0,-18 4-1 0 0,29-3-138 0 0,-1 0-1 0 0,0 0 0 0 0,0 0 1 0 0,1 1-1 0 0,-1 0 0 0 0,1 0 0 0 0,0 0 1 0 0,0 1-1 0 0,0-1 0 0 0,0 1 1 0 0,1 0-1 0 0,-1 0 0 0 0,1 0 1 0 0,0 1-1 0 0,0-1 0 0 0,1 1 0 0 0,-1-1 1 0 0,1 1-1 0 0,0 0 0 0 0,0 0 1 0 0,1 0-1 0 0,0 0 0 0 0,-2 9 0 0 0,-1 9-885 0 0,0-1-1 0 0,2 1 0 0 0,0 0 0 0 0,2 25 0 0 0,3-4-342 0 0,0 0 0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8.659"/>
    </inkml:context>
    <inkml:brush xml:id="br0">
      <inkml:brushProperty name="width" value="0.035" units="cm"/>
      <inkml:brushProperty name="height" value="0.035" units="cm"/>
      <inkml:brushProperty name="color" value="#FF0066"/>
    </inkml:brush>
  </inkml:definitions>
  <inkml:trace contextRef="#ctx0" brushRef="#br0">0 0 5409 0 0,'5'4'73'0'0,"-1"-1"0"0"0,0 1 0 0 0,-1 0 0 0 0,1 0 0 0 0,-1 1 0 0 0,1-1-1 0 0,-1 1 1 0 0,4 8 0 0 0,98 208 2744 0 0,-48-93-2398 0 0,-51-115-433 0 0,1-1 1 0 0,0 1-1 0 0,0-2 1 0 0,1 1-1 0 0,11 11 1 0 0,-16-19-142 0 0,1-1 0 0 0,0 1 0 0 0,0 0 0 0 0,0-1 0 0 0,1 0 0 0 0,-1 0-1 0 0,1-1 1 0 0,0 1 0 0 0,0-1 0 0 0,0 0 0 0 0,0 0 0 0 0,0 0 0 0 0,0-1 0 0 0,0 0 0 0 0,1 0 0 0 0,6 0 0 0 0,7-1-636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8.638"/>
    </inkml:context>
    <inkml:brush xml:id="br0">
      <inkml:brushProperty name="width" value="0.035" units="cm"/>
      <inkml:brushProperty name="height" value="0.035" units="cm"/>
      <inkml:brushProperty name="color" value="#FF0066"/>
    </inkml:brush>
  </inkml:definitions>
  <inkml:trace contextRef="#ctx0" brushRef="#br0">0 595 2793 0 0,'257'-80'1025'0'0,"-48"16"206"0"0,-107 32-649 0 0,2 3 0 0 0,1 6-1 0 0,0 4 1 0 0,176-9 0 0 0,510 27-553 0 0,-349 6-41 0 0,596-63 182 0 0,-432 14 504 0 0,819 7 1523 0 0,-3 135-1983 0 0,-944-28-202 0 0,179 22-11 0 0,7-49-2 0 0,68-75 254 0 0,1-38 348 0 0,-336 29-69 0 0,-125 15 84 0 0,2729-224 2407 0 0,128 181-1290 0 0,-269 211-1180 0 0,-1036-36-377 0 0,-725-96-444 0 0,-631-30-3419 0 0,-421 18-75 0 0,-8-1-1001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7.284"/>
    </inkml:context>
    <inkml:brush xml:id="br0">
      <inkml:brushProperty name="width" value="0.035" units="cm"/>
      <inkml:brushProperty name="height" value="0.035" units="cm"/>
      <inkml:brushProperty name="color" value="#FF0066"/>
    </inkml:brush>
  </inkml:definitions>
  <inkml:trace contextRef="#ctx0" brushRef="#br0">129 41 600 0 0,'0'-1'171'0'0,"-1"1"0"0"0,1-1 0 0 0,-1 0-1 0 0,1 1 1 0 0,-1-1 0 0 0,1 1 0 0 0,-1-1 0 0 0,1 1 0 0 0,-1 0-1 0 0,0-1 1 0 0,1 1 0 0 0,-1-1 0 0 0,0 1 0 0 0,1 0 0 0 0,-1 0-1 0 0,0-1 1 0 0,1 1 0 0 0,-1 0 0 0 0,0 0 0 0 0,0 0 0 0 0,1 0-1 0 0,-1 0 1 0 0,0 0 0 0 0,1 0 0 0 0,-1 0 0 0 0,0 0 0 0 0,0 0-1 0 0,1 0 1 0 0,-1 1 0 0 0,0-1 0 0 0,1 0 0 0 0,-1 0-1 0 0,0 1 1 0 0,1-1 0 0 0,-1 0 0 0 0,0 1 0 0 0,1-1 0 0 0,-1 1-1 0 0,1-1 1 0 0,-1 1 0 0 0,1-1 0 0 0,-1 1 0 0 0,1-1 0 0 0,-1 2-1 0 0,0-2-5 0 0,0 1-1 0 0,0-1 0 0 0,0 1 1 0 0,1 0-1 0 0,-1 0 0 0 0,0-1 0 0 0,1 1 1 0 0,-1 0-1 0 0,0 0 0 0 0,1 0 0 0 0,-1 0 1 0 0,1-1-1 0 0,0 1 0 0 0,-1 0 1 0 0,1 0-1 0 0,0 0 0 0 0,-1 0 0 0 0,1 0 1 0 0,0 0-1 0 0,0 0 0 0 0,0 0 1 0 0,0 0-1 0 0,0 0 0 0 0,0 0 0 0 0,0 0 1 0 0,0 0-1 0 0,0 0 0 0 0,1 0 1 0 0,-1 0-1 0 0,0 0 0 0 0,1 0 0 0 0,-1 0 1 0 0,0 0-1 0 0,1 0 0 0 0,-1 0 0 0 0,1 0 1 0 0,0 0-1 0 0,-1-1 0 0 0,1 1 1 0 0,0 0-1 0 0,-1 0 0 0 0,1-1 0 0 0,0 1 1 0 0,0 0-1 0 0,0-1 0 0 0,-1 1 1 0 0,3 0-1 0 0,6 5-79 0 0,0-1 0 0 0,0 0 0 0 0,1 0 0 0 0,0 0 0 0 0,0-2 0 0 0,0 1-1 0 0,1-1 1 0 0,-1-1 0 0 0,1 0 0 0 0,-1 0 0 0 0,1-1 0 0 0,0 0 0 0 0,16-2 0 0 0,10-1-268 0 0,-1-1-1 0 0,59-14 1 0 0,-46 4-286 0 0,0-3 1 0 0,-1-1 0 0 0,77-39 0 0 0,-145 65 513 0 0,0 2-1 0 0,0 0 1 0 0,1 2-1 0 0,-32 27 1 0 0,1 14-86 0 0,2 2-1 0 0,3 1 1 0 0,-66 114 0 0 0,62-93-1184 0 0,-98 121 1 0 0,123-171 711 0 0,9-13 280 0 0,1 0 1 0 0,0 2-1 0 0,2 0 1 0 0,0 0-1 0 0,-14 28 1 0 0,22-36-614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9.269"/>
    </inkml:context>
    <inkml:brush xml:id="br0">
      <inkml:brushProperty name="width" value="0.035" units="cm"/>
      <inkml:brushProperty name="height" value="0.035" units="cm"/>
      <inkml:brushProperty name="color" value="#FF0066"/>
    </inkml:brush>
  </inkml:definitions>
  <inkml:trace contextRef="#ctx0" brushRef="#br0">161 182 5785 0 0,'-2'0'43'0'0,"-22"7"832"0"0,24-7-850 0 0,1 0 0 0 0,-1 0 0 0 0,0 0 0 0 0,0 0 0 0 0,1 0-1 0 0,-1 0 1 0 0,0 0 0 0 0,0 1 0 0 0,0-1 0 0 0,1 0 0 0 0,-1 0-1 0 0,0 0 1 0 0,0 0 0 0 0,0 1 0 0 0,1-1 0 0 0,-1 0 0 0 0,0 0-1 0 0,0 0 1 0 0,0 1 0 0 0,0-1 0 0 0,0 0 0 0 0,0 0 0 0 0,0 0-1 0 0,1 1 1 0 0,-1-1 0 0 0,0 0 0 0 0,0 0 0 0 0,0 1 0 0 0,0-1-1 0 0,0 0 1 0 0,0 0 0 0 0,0 1 0 0 0,0-1 0 0 0,0 0 0 0 0,0 0-1 0 0,0 1 1 0 0,0-1 0 0 0,-1 0 0 0 0,1 0 0 0 0,0 1 0 0 0,0-1 0 0 0,0 0-1 0 0,0 0 1 0 0,0 0 0 0 0,0 1 0 0 0,-1-1 0 0 0,1 0 0 0 0,0 0-1 0 0,0 0 1 0 0,0 1 0 0 0,0-1 0 0 0,-1 0 0 0 0,1 0 0 0 0,0 0-1 0 0,0 0 1 0 0,-1 1 0 0 0,3-1-127 0 0,-1 0 0 0 0,0 0 0 0 0,1 0 0 0 0,-1 0-1 0 0,1 0 1 0 0,-1 0 0 0 0,0-1 0 0 0,1 1 0 0 0,-1 0 0 0 0,0-1 0 0 0,1 1-1 0 0,-1-1 1 0 0,0 1 0 0 0,1-1 0 0 0,-1 0 0 0 0,0 1 0 0 0,0-1 0 0 0,0 0 0 0 0,1 0-1 0 0,-1 0 1 0 0,0 0 0 0 0,0 0 0 0 0,-1 0 0 0 0,1 0 0 0 0,1-2 0 0 0,13-9-1579 0 0,-14 56 2030 0 0,-3-10-113 0 0,-1-1 0 0 0,-2 0 0 0 0,-17 64 0 0 0,17-81-234 0 0,-1 0 0 0 0,0-1 1 0 0,-1 0-1 0 0,0 0 0 0 0,-2 0 0 0 0,1-1 1 0 0,-2 0-1 0 0,0 0 0 0 0,-22 22 0 0 0,32-35 59 0 0,-1-1-1 0 0,1 1 0 0 0,-1 0 0 0 0,1-1 0 0 0,0 1 1 0 0,-1-1-1 0 0,1 1 0 0 0,-1-1 0 0 0,1 1 0 0 0,-1-1 1 0 0,0 1-1 0 0,1-1 0 0 0,-1 0 0 0 0,1 1 0 0 0,-1-1 1 0 0,0 0-1 0 0,1 0 0 0 0,-1 1 0 0 0,0-1 0 0 0,1 0 0 0 0,-1 0 1 0 0,0 0-1 0 0,1 0 0 0 0,-1 0 0 0 0,0 0 0 0 0,1 0 1 0 0,-1 0-1 0 0,0 0 0 0 0,0 0 0 0 0,1 0 0 0 0,-1 0 1 0 0,0 0-1 0 0,1-1 0 0 0,-1 1 0 0 0,0 0 0 0 0,0-2 43 0 0,0 0-1 0 0,1 0 1 0 0,-1 1-1 0 0,1-1 1 0 0,-1 0-1 0 0,1 0 1 0 0,0 1-1 0 0,0-1 1 0 0,0 0-1 0 0,0 0 0 0 0,0 0 1 0 0,0 1-1 0 0,0-3 1 0 0,15-69 921 0 0,-13 69-1042 0 0,10-43 192 0 0,3 1 0 0 0,2 1-1 0 0,38-74 1 0 0,-42 97 68 0 0,0 0 0 0 0,1 1 0 0 0,1 0 0 0 0,1 1 0 0 0,1 1 0 0 0,1 1 0 0 0,0 0 0 0 0,38-27 0 0 0,-52 42-239 0 0,0 0-1 0 0,1 0 1 0 0,-1 1 0 0 0,1 0 0 0 0,0 0 0 0 0,0 0 0 0 0,0 0-1 0 0,0 1 1 0 0,0 0 0 0 0,0 0 0 0 0,0 0 0 0 0,0 0 0 0 0,0 1-1 0 0,0 0 1 0 0,0 0 0 0 0,1 1 0 0 0,7 1 0 0 0,-7 0-33 0 0,0 0 0 0 0,1 1 0 0 0,-1-1 1 0 0,0 1-1 0 0,0 1 0 0 0,-1-1 0 0 0,1 1 1 0 0,-1 0-1 0 0,0 1 0 0 0,0-1 0 0 0,9 11 1 0 0,-3 0-28 0 0,0 0 0 0 0,-1 0 1 0 0,0 2-1 0 0,-1-1 0 0 0,-1 1 1 0 0,-1 0-1 0 0,-1 1 0 0 0,8 30 1 0 0,-7-14-63 0 0,-2 0 0 0 0,-2 0 1 0 0,0 1-1 0 0,-3-1 1 0 0,-1 1-1 0 0,-1-1 1 0 0,-14 67-1 0 0,10-78 163 0 0,0 1 1 0 0,-2-2-1 0 0,0 1 0 0 0,-1-1 0 0 0,-2 0 0 0 0,0-1 0 0 0,-1 0 0 0 0,-2-1 0 0 0,0-1 0 0 0,0 0 1 0 0,-2 0-1 0 0,-23 20 0 0 0,29-31 100 0 0,-1 1 0 0 0,0-2 0 0 0,0 1 0 0 0,-1-2 1 0 0,0 1-1 0 0,0-2 0 0 0,0 1 0 0 0,-1-2 0 0 0,0 0 0 0 0,0 0 0 0 0,0-1 1 0 0,-17 2-1 0 0,23-5-100 0 0,1 1 0 0 0,-1-1 0 0 0,0-1 0 0 0,0 1 1 0 0,1-1-1 0 0,-1 0 0 0 0,0 0 0 0 0,1-1 0 0 0,-1 0 0 0 0,1 0 0 0 0,0-1 1 0 0,-1 1-1 0 0,1-2 0 0 0,1 1 0 0 0,-1 0 0 0 0,0-1 0 0 0,1 0 0 0 0,0-1 1 0 0,-1 1-1 0 0,2-1 0 0 0,-1 0 0 0 0,1 0 0 0 0,-1 0 0 0 0,1-1 0 0 0,1 1 1 0 0,-4-8-1 0 0,-8-17-551 0 0,2 0 1 0 0,1-2-1 0 0,2 1 0 0 0,1-1 1 0 0,2-1-1 0 0,0 0 0 0 0,3 0 1 0 0,-2-48-1 0 0,13 26-3396 0 0,1 33 1281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9.567"/>
    </inkml:context>
    <inkml:brush xml:id="br0">
      <inkml:brushProperty name="width" value="0.035" units="cm"/>
      <inkml:brushProperty name="height" value="0.035" units="cm"/>
      <inkml:brushProperty name="color" value="#FF0066"/>
    </inkml:brush>
  </inkml:definitions>
  <inkml:trace contextRef="#ctx0" brushRef="#br0">0 6 3081 0 0,'44'-6'4893'0'0,"-42"7"-4825"0"0,0-1 1 0 0,0 1 0 0 0,0 0-1 0 0,1 0 1 0 0,-2 0 0 0 0,1 0-1 0 0,0 0 1 0 0,0 1-1 0 0,0-1 1 0 0,0 0 0 0 0,-1 1-1 0 0,1-1 1 0 0,-1 1 0 0 0,1 0-1 0 0,-1 0 1 0 0,0-1 0 0 0,1 1-1 0 0,-1 0 1 0 0,0 0-1 0 0,0 0 1 0 0,0 0 0 0 0,-1 0-1 0 0,1 1 1 0 0,0-1 0 0 0,0 3-1 0 0,9 66 584 0 0,-8-48-373 0 0,11 45 152 0 0,-8-45-1000 0 0,0 1 0 0 0,1 41 0 0 0,-6-53-2875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9.736"/>
    </inkml:context>
    <inkml:brush xml:id="br0">
      <inkml:brushProperty name="width" value="0.035" units="cm"/>
      <inkml:brushProperty name="height" value="0.035" units="cm"/>
      <inkml:brushProperty name="color" value="#FF0066"/>
    </inkml:brush>
  </inkml:definitions>
  <inkml:trace contextRef="#ctx0" brushRef="#br0">1 169 3681 0 0,'39'-6'1842'0'0,"395"-76"4275"0"0,-52 7-6329 0 0,-340 69-838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49.979"/>
    </inkml:context>
    <inkml:brush xml:id="br0">
      <inkml:brushProperty name="width" value="0.035" units="cm"/>
      <inkml:brushProperty name="height" value="0.035" units="cm"/>
      <inkml:brushProperty name="color" value="#FF0066"/>
    </inkml:brush>
  </inkml:definitions>
  <inkml:trace contextRef="#ctx0" brushRef="#br0">60 136 1152 0 0,'-57'39'466'0'0,"55"-29"8408"0"0,7 5-6410 0 0,12 7-2028 0 0,-13-19-471 0 0,0 0-1 0 0,1 0 0 0 0,0-1 0 0 0,0 1 1 0 0,0-1-1 0 0,0 0 0 0 0,0 0 1 0 0,0 0-1 0 0,0-1 0 0 0,1 0 1 0 0,-1 0-1 0 0,0-1 0 0 0,1 1 1 0 0,-1-1-1 0 0,1 0 0 0 0,-1 0 1 0 0,0-1-1 0 0,1 0 0 0 0,-1 0 1 0 0,0 0-1 0 0,1 0 0 0 0,-1-1 1 0 0,0 0-1 0 0,6-3 0 0 0,13-6-543 0 0,0-2 0 0 0,-1 0 0 0 0,34-26-1 0 0,-50 34 483 0 0,140-108-3889 0 0,-96 73 1343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0.770"/>
    </inkml:context>
    <inkml:brush xml:id="br0">
      <inkml:brushProperty name="width" value="0.035" units="cm"/>
      <inkml:brushProperty name="height" value="0.035" units="cm"/>
      <inkml:brushProperty name="color" value="#FF0066"/>
    </inkml:brush>
  </inkml:definitions>
  <inkml:trace contextRef="#ctx0" brushRef="#br0">586 99 3081 0 0,'4'-6'-84'0'0,"0"-2"225"0"0,-1 1 1 0 0,1-1-1 0 0,-1 1 0 0 0,-1-1 1 0 0,4-12-1 0 0,-6 19-60 0 0,0-1-1 0 0,0 1 1 0 0,0 0 0 0 0,0 0-1 0 0,0-1 1 0 0,0 1-1 0 0,0 0 1 0 0,0 0 0 0 0,-1-1-1 0 0,1 1 1 0 0,0 0 0 0 0,-1 0-1 0 0,1 0 1 0 0,-1-1 0 0 0,1 1-1 0 0,-1 0 1 0 0,0 0-1 0 0,1 0 1 0 0,-1 0 0 0 0,0 0-1 0 0,0 0 1 0 0,1 0 0 0 0,-1 0-1 0 0,0 1 1 0 0,0-1 0 0 0,0 0-1 0 0,0 1 1 0 0,-1-1-1 0 0,1 0 1 0 0,0 1 0 0 0,0-1-1 0 0,0 1 1 0 0,0-1 0 0 0,-1 1-1 0 0,1 0 1 0 0,0 0 0 0 0,0-1-1 0 0,0 1 1 0 0,-1 0-1 0 0,1 0 1 0 0,0 0 0 0 0,0 0-1 0 0,-1 1 1 0 0,-1-1 0 0 0,-1 1 40 0 0,0-1 0 0 0,0 1 0 0 0,1 0 0 0 0,-1 1 1 0 0,0-1-1 0 0,1 0 0 0 0,-1 1 0 0 0,1 0 0 0 0,-1 0 1 0 0,1 0-1 0 0,-5 5 0 0 0,-38 33-263 0 0,31-26 37 0 0,-227 207-1325 0 0,242-221 1449 0 0,-1 0 0 0 0,1 0 0 0 0,0 0 0 0 0,0 0 0 0 0,0 0 0 0 0,-1 0 0 0 0,1 0-1 0 0,0 0 1 0 0,0 0 0 0 0,-1 0 0 0 0,1 0 0 0 0,0 0 0 0 0,0 0 0 0 0,0 0 0 0 0,0 0 0 0 0,-1 0 0 0 0,1 1 0 0 0,0-1 0 0 0,0 0 0 0 0,0 0 0 0 0,0 0 0 0 0,-1 0 0 0 0,1 0 0 0 0,0 1 0 0 0,0-1 0 0 0,0 0 0 0 0,0 0-1 0 0,0 0 1 0 0,0 0 0 0 0,0 1 0 0 0,-1-1 0 0 0,1 0 0 0 0,0 0 0 0 0,0 0 0 0 0,0 1 0 0 0,0-1 0 0 0,0 0 0 0 0,0 0 0 0 0,0 1 0 0 0,0-1 0 0 0,0 0 0 0 0,0 0 0 0 0,0 0 0 0 0,0 1 0 0 0,0-1 0 0 0,0 0-1 0 0,0 0 1 0 0,1 0 0 0 0,-1 1 0 0 0,0-1 0 0 0,0 0 0 0 0,0 0 0 0 0,0 0 0 0 0,0 0 0 0 0,0 1 0 0 0,0-1 0 0 0,1 0 0 0 0,-1 0 0 0 0,0 0 0 0 0,0 0 0 0 0,0 0 0 0 0,0 1 0 0 0,1-1 0 0 0,-1 0 0 0 0,0 0 0 0 0,22-3 211 0 0,26-12-630 0 0,-21 6 211 0 0,0 1 0 0 0,0 1 0 0 0,0 2-1 0 0,1 1 1 0 0,0 0 0 0 0,29 2 0 0 0,-47 2 172 0 0,0 1 0 0 0,0 0 0 0 0,0 0 0 0 0,0 1 0 0 0,0 1 0 0 0,0 0 0 0 0,-1 0 0 0 0,18 9 0 0 0,-22-9 52 0 0,0 0 0 0 0,0 0 0 0 0,0 1 0 0 0,-1 0 0 0 0,1 0 0 0 0,-1 0 0 0 0,0 0 0 0 0,0 1 0 0 0,-1 0 0 0 0,1 0 0 0 0,-1 0 0 0 0,0 0 0 0 0,-1 0 0 0 0,1 0 0 0 0,-1 1 0 0 0,2 7 0 0 0,-2-4 137 0 0,-1 0 1 0 0,0-1 0 0 0,-1 1 0 0 0,0 0 0 0 0,0 0 0 0 0,-1-1 0 0 0,0 1-1 0 0,0 0 1 0 0,-1-1 0 0 0,0 1 0 0 0,-1-1 0 0 0,0 1 0 0 0,0-1 0 0 0,-1 0-1 0 0,0-1 1 0 0,0 1 0 0 0,-1 0 0 0 0,-8 9 0 0 0,-4 5 164 0 0,-1 0 0 0 0,0-2 0 0 0,-2 0 0 0 0,-35 27 0 0 0,26-26-275 0 0,0-1 0 0 0,-1-2 1 0 0,-1 0-1 0 0,-40 15 1 0 0,51-25-30 0 0,-1 0 1 0 0,0-2 0 0 0,0-1 0 0 0,0 0 0 0 0,-1-1-1 0 0,0-2 1 0 0,0 0 0 0 0,-22-1 0 0 0,38-2-141 0 0,1 0 0 0 0,-1 0-1 0 0,1 0 1 0 0,-1 0 0 0 0,1-1 0 0 0,0 0 0 0 0,0 0 0 0 0,0-1 0 0 0,0 1 0 0 0,0-1 0 0 0,0 0-1 0 0,0 0 1 0 0,1-1 0 0 0,0 1 0 0 0,-5-5 0 0 0,7 5-91 0 0,-1 0 0 0 0,1 0 0 0 0,0 0 0 0 0,0 0 0 0 0,0 0 0 0 0,0 0 0 0 0,1-1 0 0 0,-1 1 0 0 0,1 0 0 0 0,0-1 0 0 0,0 0-1 0 0,0 1 1 0 0,0-1 0 0 0,0 1 0 0 0,1-1 0 0 0,0 0 0 0 0,0 0 0 0 0,0 1 0 0 0,0-1 0 0 0,1 0 0 0 0,-1 1 0 0 0,1-1 0 0 0,2-5 0 0 0,4-9-921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1.126"/>
    </inkml:context>
    <inkml:brush xml:id="br0">
      <inkml:brushProperty name="width" value="0.035" units="cm"/>
      <inkml:brushProperty name="height" value="0.035" units="cm"/>
      <inkml:brushProperty name="color" value="#FF0066"/>
    </inkml:brush>
  </inkml:definitions>
  <inkml:trace contextRef="#ctx0" brushRef="#br0">721 1 10426 0 0,'-33'1'-299'0'0,"0"3"0"0"0,0 0-1 0 0,0 2 1 0 0,1 2 0 0 0,0 1-1 0 0,0 1 1 0 0,1 2 0 0 0,1 0-1 0 0,0 3 1 0 0,1 0 0 0 0,-28 20-1 0 0,27-14 655 0 0,0 0-1 0 0,2 2 0 0 0,0 1 0 0 0,2 1 1 0 0,0 2-1 0 0,2 0 0 0 0,1 2 0 0 0,2 0 1 0 0,-34 60-1 0 0,51-82-182 0 0,1 0 1 0 0,0 0-1 0 0,0 0 1 0 0,0 1-1 0 0,1-1 0 0 0,0 1 1 0 0,1-1-1 0 0,-1 1 1 0 0,1 0-1 0 0,1 0 1 0 0,0 10-1 0 0,1-14-80 0 0,0 1 0 0 0,0-1 0 0 0,0 0 0 0 0,1 0 0 0 0,0 0 0 0 0,0 0 0 0 0,0-1 0 0 0,0 1 0 0 0,0 0 0 0 0,1-1 0 0 0,0 0 0 0 0,-1 1 0 0 0,1-1 0 0 0,1 0 0 0 0,-1-1 0 0 0,0 1 0 0 0,1 0 0 0 0,-1-1 0 0 0,1 0 0 0 0,0 0 0 0 0,0 0 0 0 0,4 2 0 0 0,9 2-5 0 0,0 0-1 0 0,0-1 1 0 0,1-1 0 0 0,0 0 0 0 0,0-1 0 0 0,0-1 0 0 0,0-1 0 0 0,0-1-1 0 0,0 0 1 0 0,0-1 0 0 0,0-1 0 0 0,0-1 0 0 0,27-8 0 0 0,21-8 71 0 0,-2-3 0 0 0,73-35-1 0 0,184-83-1708 0 0,-214 92-3747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3.699"/>
    </inkml:context>
    <inkml:brush xml:id="br0">
      <inkml:brushProperty name="width" value="0.035" units="cm"/>
      <inkml:brushProperty name="height" value="0.035" units="cm"/>
      <inkml:brushProperty name="color" value="#FF0066"/>
    </inkml:brush>
  </inkml:definitions>
  <inkml:trace contextRef="#ctx0" brushRef="#br0">209 674 432 0 0,'-5'0'258'0'0,"1"0"-1"0"0,-1 1 0 0 0,1-2 1 0 0,-1 1-1 0 0,1 0 1 0 0,0-1-1 0 0,-1 0 1 0 0,1 0-1 0 0,0 0 1 0 0,-1 0-1 0 0,1-1 1 0 0,0 0-1 0 0,0 0 1 0 0,-6-3-1 0 0,-19-10 742 0 0,28 15-924 0 0,0 0 1 0 0,1 0-1 0 0,-1-1 1 0 0,0 1-1 0 0,0 0 0 0 0,1 0 1 0 0,-1 0-1 0 0,0 0 0 0 0,1 0 1 0 0,-1 0-1 0 0,0 0 0 0 0,0 0 1 0 0,1 0-1 0 0,-1 0 0 0 0,0 0 1 0 0,1 1-1 0 0,-1-1 1 0 0,0 0-1 0 0,0 1 0 0 0,1-1 1 0 0,-1 0-1 0 0,1 1 0 0 0,-1-1 1 0 0,0 0-1 0 0,1 1 0 0 0,-1-1 1 0 0,1 1-1 0 0,-1-1 0 0 0,1 1 1 0 0,-1 0-1 0 0,1-1 1 0 0,0 1-1 0 0,-1-1 0 0 0,1 1 1 0 0,-1 0-1 0 0,1-1 0 0 0,0 1 1 0 0,0 0-1 0 0,0-1 0 0 0,-1 1 1 0 0,1 0-1 0 0,0 0 0 0 0,0-1 1 0 0,0 1-1 0 0,0 0 0 0 0,0 0 1 0 0,0-1-1 0 0,0 1 1 0 0,0 0-1 0 0,0-1 0 0 0,1 2 1 0 0,4 55 2035 0 0,-2-34-1687 0 0,10 213 3986 0 0,-10 121-2595 0 0,-31 100-1373 0 0,8-145-220 0 0,-37 474-131 0 0,54-741-107 0 0,1 0 0 0 0,3-1 0 0 0,1 1 0 0 0,3 0 0 0 0,1-1 1 0 0,2 0-1 0 0,18 57 0 0 0,-24-97 12 0 0,0 0 0 0 0,0 1 1 0 0,0-1-1 0 0,0 0 0 0 0,1 0 0 0 0,0 0 1 0 0,0 0-1 0 0,0 0 0 0 0,0-1 0 0 0,0 1 1 0 0,1-1-1 0 0,-1 0 0 0 0,1 0 0 0 0,0 0 1 0 0,8 3-1 0 0,-5-3-1 0 0,-1 0 0 0 0,1-1 0 0 0,0 0 0 0 0,0-1 0 0 0,0 1 0 0 0,0-1 0 0 0,0-1 0 0 0,0 1 0 0 0,12-2 0 0 0,10-3-5 0 0,0-1-1 0 0,0-1 0 0 0,-1-2 1 0 0,33-13-1 0 0,-37 12 10 0 0,-15 7 1 0 0,95-35 91 0 0,3 5-1 0 0,145-25 1 0 0,747-67-132 0 0,-371 50 170 0 0,744-94 83 0 0,169-35-88 0 0,-1422 188-124 0 0,900-92 0 0 0,-797 100 0 0 0,280 28 0 0 0,-430-17 0 0 0,0-3 0 0 0,142-18 0 0 0,136-47 0 0 0,-130 20 0 0 0,-155 37-1 0 0,1 3-1 0 0,0 2 0 0 0,0 3 1 0 0,100 16-1 0 0,-125-13 2 0 0,40 0-13 0 0,120-8 0 0 0,62 2 203 0 0,-243 3-138 0 0,1-1 1 0 0,-1-2-1 0 0,34-6 1 0 0,9 0 13 0 0,-19 2-28 0 0,-1-1 0 0 0,0-2-1 0 0,-1-2 1 0 0,0-2 0 0 0,-1-1 0 0 0,59-31-1 0 0,-67 29 62 0 0,1 2 0 0 0,56-18-1 0 0,-139-30 369 0 0,9-4-305 0 0,3-2 0 0 0,-39-98 0 0 0,68 147-106 0 0,-22-56-65 0 0,4-2 0 0 0,3-1 0 0 0,4-1 0 0 0,-17-147 0 0 0,25 86-346 0 0,14-274 0 0 0,4 338 16 0 0,3-76 335 0 0,-10 134 49 0 0,-1-1 1 0 0,-1 1-1 0 0,0 0 1 0 0,-1 0 0 0 0,-1 1-1 0 0,-7-19 1 0 0,6 25-160 0 0,-1 1 0 0 0,0 0 1 0 0,-1 0-1 0 0,0 1 0 0 0,-1-1 1 0 0,1 2-1 0 0,-2-1 0 0 0,1 1 1 0 0,-1 0-1 0 0,-1 1 0 0 0,1 0 1 0 0,-19-10-1 0 0,5 9 117 0 0,1 1-1 0 0,-1 1 1 0 0,-1 0-1 0 0,-33-2 1 0 0,-32-7 27 0 0,27-1 23 0 0,-44-11 211 0 0,-188-22 0 0 0,-714-21 491 0 0,641 46-240 0 0,-73 11-402 0 0,126 6-56 0 0,151 4-35 0 0,0 6 0 0 0,0 8 0 0 0,-162 31 0 0 0,-739 105 595 0 0,541-74-206 0 0,-301 22 622 0 0,737-93-931 0 0,-543 8 471 0 0,-61-37 68 0 0,584 24-669 0 0,0 5 0 0 0,0 5 0 0 0,1 4-1 0 0,0 5 1 0 0,-161 46 0 0 0,-242 125-995 0 0,449-162 783 0 0,0 3-120 0 0,-3-3-1 0 0,0-3 1 0 0,-100 22-1 0 0,163-44 343 0 0,-31 2-596 0 0,30-2 511 0 0,0 0-1 0 0,0 0 1 0 0,0 0-1 0 0,0 0 1 0 0,0 0-1 0 0,0 0 1 0 0,0-1-1 0 0,0 1 1 0 0,1 0-1 0 0,-1-1 1 0 0,0 1-1 0 0,0-1 1 0 0,0 1 0 0 0,0-1-1 0 0,0 1 1 0 0,1-1-1 0 0,-1 0 1 0 0,0 1-1 0 0,1-1 1 0 0,-1 0-1 0 0,0 0 1 0 0,1 1-1 0 0,-1-1 1 0 0,1 0-1 0 0,-1 0 1 0 0,0-2-1 0 0,0-12-6495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5.390"/>
    </inkml:context>
    <inkml:brush xml:id="br0">
      <inkml:brushProperty name="width" value="0.035" units="cm"/>
      <inkml:brushProperty name="height" value="0.035" units="cm"/>
      <inkml:brushProperty name="color" value="#FF0066"/>
    </inkml:brush>
  </inkml:definitions>
  <inkml:trace contextRef="#ctx0" brushRef="#br0">24 1 8866 0 0,'-2'0'123'0'0,"1"1"1"0"0,-1 0-1 0 0,1 0 1 0 0,0 0-1 0 0,-1 0 1 0 0,1 0-1 0 0,0 0 1 0 0,0 0-1 0 0,-1 1 1 0 0,1-1-1 0 0,0 0 1 0 0,0 1-1 0 0,0-1 1 0 0,1 1-1 0 0,-1-1 1 0 0,0 1-1 0 0,0-1 1 0 0,1 1-1 0 0,-1 0 1 0 0,1-1-1 0 0,0 1 1 0 0,-1 0-1 0 0,1-1 1 0 0,0 1-1 0 0,0 0 1 0 0,0-1-1 0 0,0 1 1 0 0,0 0-1 0 0,0-1 1 0 0,1 1-1 0 0,-1 0 1 0 0,1-1-1 0 0,-1 1 1 0 0,1 0-1 0 0,-1-1 1 0 0,2 3-1 0 0,4 8 274 0 0,1 0 0 0 0,-1-1 0 0 0,2 0 1 0 0,8 10-1 0 0,4 8 487 0 0,-9-6-761 0 0,-1 1 1 0 0,-1-1-1 0 0,-1 2 1 0 0,-1-1-1 0 0,-1 1 0 0 0,2 27 1 0 0,7 158-1354 0 0,-12-150 701 0 0,-2 31-1492 0 0,-2-52-92 0 0,3 0 0 0 0,5 42 0 0 0,1-61 202 0 0,-8-20 1871 0 0,0 1 0 0 0,1-1 0 0 0,-1 0 0 0 0,0 0 0 0 0,1 1 0 0 0,-1-1-1 0 0,0 0 1 0 0,1 1 0 0 0,-1-1 0 0 0,1 0 0 0 0,-1 0 0 0 0,1 0 0 0 0,-1 0 0 0 0,0 1 0 0 0,1-1 0 0 0,-1 0 0 0 0,1 0 0 0 0,-1 0 0 0 0,1 0 0 0 0,-1 0 0 0 0,1 0 0 0 0,-1 0 0 0 0,1 0 0 0 0,-1 0 0 0 0,0 0 0 0 0,1-1-1 0 0,-1 1 1 0 0,1 0 0 0 0,-1 0 0 0 0,1 0 0 0 0,-1 0 0 0 0,0-1 0 0 0,1 1 0 0 0,-1 0 0 0 0,1 0 0 0 0,-1-1 0 0 0,0 1 0 0 0,1 0 0 0 0,-1-1 0 0 0,1 0 0 0 0,9-9-632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5.662"/>
    </inkml:context>
    <inkml:brush xml:id="br0">
      <inkml:brushProperty name="width" value="0.035" units="cm"/>
      <inkml:brushProperty name="height" value="0.035" units="cm"/>
      <inkml:brushProperty name="color" value="#FF0066"/>
    </inkml:brush>
  </inkml:definitions>
  <inkml:trace contextRef="#ctx0" brushRef="#br0">1 7 5785 0 0,'5'-7'2931'0'0,"1"9"-5439"0"0,9 213-859 0 0,-14-173 3367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5.864"/>
    </inkml:context>
    <inkml:brush xml:id="br0">
      <inkml:brushProperty name="width" value="0.035" units="cm"/>
      <inkml:brushProperty name="height" value="0.035" units="cm"/>
      <inkml:brushProperty name="color" value="#FF0066"/>
    </inkml:brush>
  </inkml:definitions>
  <inkml:trace contextRef="#ctx0" brushRef="#br0">72 0 3681 0 0,'-17'10'2267'0'0,"-22"14"3330"0"0,38-23-5522 0 0,-1-1 1 0 0,1 1-1 0 0,0 0 0 0 0,0 0 0 0 0,0 0 1 0 0,1 0-1 0 0,-1 0 0 0 0,0 0 0 0 0,0 0 0 0 0,0 0 1 0 0,1 0-1 0 0,-1 0 0 0 0,1 1 0 0 0,-1-1 1 0 0,1 0-1 0 0,-1 0 0 0 0,1 1 0 0 0,-1-1 0 0 0,1 0 1 0 0,0 1-1 0 0,0-1 0 0 0,0 0 0 0 0,0 1 1 0 0,0-1-1 0 0,0 0 0 0 0,1 3 0 0 0,-1-4-158 0 0,0 0 0 0 0,1 0 0 0 0,-1 0 0 0 0,0 0-1 0 0,1 0 1 0 0,-1 0 0 0 0,0 0 0 0 0,1 0 0 0 0,-1 0 0 0 0,0 0-1 0 0,1 0 1 0 0,-1 0 0 0 0,0-1 0 0 0,1 1 0 0 0,-1 0 0 0 0,0 0 0 0 0,0 0-1 0 0,1 0 1 0 0,-1 0 0 0 0,0-1 0 0 0,1 1 0 0 0,-1 0 0 0 0,0 0-1 0 0,0-1 1 0 0,0 1 0 0 0,1 0 0 0 0,-1 0 0 0 0,0-1 0 0 0,0 1-1 0 0,0 0 1 0 0,1-1 0 0 0,-1 1 0 0 0,0 0 36 0 0,7-9-3961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7.505"/>
    </inkml:context>
    <inkml:brush xml:id="br0">
      <inkml:brushProperty name="width" value="0.035" units="cm"/>
      <inkml:brushProperty name="height" value="0.035" units="cm"/>
      <inkml:brushProperty name="color" value="#FF0066"/>
    </inkml:brush>
  </inkml:definitions>
  <inkml:trace contextRef="#ctx0" brushRef="#br0">19 0 8866 0 0,'-1'1'77'0'0,"-1"0"-1"0"0,1 1 1 0 0,0-1 0 0 0,-1 0 0 0 0,1 1-1 0 0,0-1 1 0 0,0 1 0 0 0,0-1 0 0 0,0 1 0 0 0,0-1-1 0 0,0 1 1 0 0,0 0 0 0 0,0 0 0 0 0,1-1-1 0 0,-1 1 1 0 0,1 0 0 0 0,-1 0 0 0 0,1 0-1 0 0,0 0 1 0 0,0-1 0 0 0,0 1 0 0 0,0 0-1 0 0,0 0 1 0 0,1 3 0 0 0,1-3 125 0 0,0 0 1 0 0,0 1-1 0 0,0-1 0 0 0,1 0 0 0 0,-1-1 1 0 0,1 1-1 0 0,-1 0 0 0 0,1-1 1 0 0,0 1-1 0 0,0-1 0 0 0,-1 0 0 0 0,1 0 1 0 0,0 0-1 0 0,0 0 0 0 0,4 0 1 0 0,6 2 86 0 0,-1-1 0 0 0,0 0 0 0 0,1 0 1 0 0,-1-2-1 0 0,13 0 0 0 0,66-8-3444 0 0,-59 4-623 0 0,45 0 0 0 0,-31 8 2952 0 0,-25 1 807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6.232"/>
    </inkml:context>
    <inkml:brush xml:id="br0">
      <inkml:brushProperty name="width" value="0.035" units="cm"/>
      <inkml:brushProperty name="height" value="0.035" units="cm"/>
      <inkml:brushProperty name="color" value="#FF0066"/>
    </inkml:brush>
  </inkml:definitions>
  <inkml:trace contextRef="#ctx0" brushRef="#br0">78 49 1144 0 0,'1'-3'116'0'0,"0"0"0"0"0,-1 1-1 0 0,1-1 1 0 0,0 1 0 0 0,0 0-1 0 0,1-1 1 0 0,-1 1 0 0 0,0 0-1 0 0,1-1 1 0 0,0 1 0 0 0,-1 0-1 0 0,1 0 1 0 0,0 1 0 0 0,0-1-1 0 0,0 0 1 0 0,0 0 0 0 0,0 1-1 0 0,1-1 1 0 0,-1 1 0 0 0,0 0 0 0 0,1 0-1 0 0,-1 0 1 0 0,1 0 0 0 0,-1 0-1 0 0,1 0 1 0 0,2 0 0 0 0,-4 2-16 0 0,0-1 0 0 0,-1 1 0 0 0,1-1 0 0 0,0 1 0 0 0,-1 0 1 0 0,1-1-1 0 0,-1 1 0 0 0,1 0 0 0 0,0-1 0 0 0,-1 1 1 0 0,0 0-1 0 0,1 0 0 0 0,-1-1 0 0 0,1 1 0 0 0,-1 0 0 0 0,0 0 1 0 0,0 0-1 0 0,1 0 0 0 0,-1 0 0 0 0,0-1 0 0 0,0 1 1 0 0,0 0-1 0 0,0 0 0 0 0,0 0 0 0 0,0 0 0 0 0,0 1 0 0 0,-2 27 1121 0 0,2-26-1012 0 0,-10 67 1566 0 0,-4 0 0 0 0,-38 119 0 0 0,-3 8-1523 0 0,53-189-271 0 0,1-1 1 0 0,0 1-1 0 0,0 0 0 0 0,1-1 1 0 0,-1 1-1 0 0,2 0 0 0 0,-1-1 1 0 0,1 1-1 0 0,2 9 0 0 0,-2-15-23 0 0,-1 0-1 0 0,1-1 1 0 0,-1 1-1 0 0,1-1 1 0 0,0 0-1 0 0,0 1 1 0 0,0-1-1 0 0,0 0 1 0 0,0 1-1 0 0,0-1 0 0 0,0 0 1 0 0,0 0-1 0 0,0 0 1 0 0,0 0-1 0 0,1 0 1 0 0,-1 0-1 0 0,0 0 1 0 0,1 0-1 0 0,1 0 1 0 0,0 0-80 0 0,0 0 0 0 0,0-1 0 0 0,0 0 0 0 0,0 0 0 0 0,-1 0 0 0 0,1 0 0 0 0,0 0 0 0 0,0-1 0 0 0,0 1 0 0 0,-1-1 0 0 0,1 1 0 0 0,0-1 0 0 0,0 0 0 0 0,-1 0 0 0 0,4-2 0 0 0,40-25-3734 0 0,-22 12 755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6.651"/>
    </inkml:context>
    <inkml:brush xml:id="br0">
      <inkml:brushProperty name="width" value="0.035" units="cm"/>
      <inkml:brushProperty name="height" value="0.035" units="cm"/>
      <inkml:brushProperty name="color" value="#FF0066"/>
    </inkml:brush>
  </inkml:definitions>
  <inkml:trace contextRef="#ctx0" brushRef="#br0">237 395 600 0 0,'2'1'58'0'0,"-1"0"-1"0"0,1 0 1 0 0,0-1-1 0 0,-1 1 1 0 0,1 0-1 0 0,0-1 1 0 0,-1 1-1 0 0,1-1 1 0 0,0 0-1 0 0,0 1 1 0 0,-1-1-1 0 0,1 0 1 0 0,0 0-1 0 0,0 0 1 0 0,0 0-1 0 0,-1-1 1 0 0,1 1 0 0 0,0 0-1 0 0,0-1 1 0 0,-1 1-1 0 0,1-1 1 0 0,0 0-1 0 0,-1 1 1 0 0,3-3-1 0 0,-1 1 190 0 0,-1 0-1 0 0,0-1 1 0 0,0 1-1 0 0,0-1 1 0 0,0 0-1 0 0,0 1 1 0 0,0-1-1 0 0,-1 0 1 0 0,1 0 0 0 0,-1 0-1 0 0,0 0 1 0 0,1-5-1 0 0,1-4 597 0 0,-1-1-1 0 0,0 1 1 0 0,0 0-1 0 0,-2-1 1 0 0,-1-24-1 0 0,-2 17-83 0 0,-1 0 0 0 0,0 0 0 0 0,-2 0 0 0 0,0 1 0 0 0,-11-22 0 0 0,13 31-695 0 0,-1 1 0 0 0,0-1 0 0 0,-1 1 0 0 0,0 0 1 0 0,-1 0-1 0 0,0 1 0 0 0,0-1 0 0 0,-1 2 0 0 0,0-1 1 0 0,0 1-1 0 0,-12-8 0 0 0,19 14-48 0 0,0 1 0 0 0,-1-1 0 0 0,1 0 0 0 0,0 1 0 0 0,0-1 0 0 0,-1 1-1 0 0,1 0 1 0 0,-1-1 0 0 0,1 1 0 0 0,0 0 0 0 0,-1 0 0 0 0,1 0 0 0 0,-1 0 0 0 0,1 0 0 0 0,0 0 0 0 0,-1 0 0 0 0,1 1 0 0 0,0-1 0 0 0,-1 0 0 0 0,1 1-1 0 0,0-1 1 0 0,-1 1 0 0 0,-1 0 0 0 0,0 2 5 0 0,0-1 1 0 0,0 0-1 0 0,0 1 0 0 0,0 0 0 0 0,0-1 1 0 0,0 1-1 0 0,1 0 0 0 0,-4 5 0 0 0,-2 7-4 0 0,0 0-1 0 0,-12 30 0 0 0,20-43-18 0 0,-19 52-412 0 0,2 2 0 0 0,3 0 1 0 0,2 0-1 0 0,3 2 0 0 0,-3 72 0 0 0,11-121 467 0 0,1-1 0 0 0,1 0 0 0 0,-1 0 1 0 0,1 0-1 0 0,1 0 0 0 0,-1 0 0 0 0,2 0 0 0 0,-1 0 0 0 0,1 0 1 0 0,0-1-1 0 0,7 14 0 0 0,-7-18 34 0 0,-1 0-1 0 0,1 1 1 0 0,-1-1 0 0 0,1 0 0 0 0,0 0-1 0 0,0-1 1 0 0,1 1 0 0 0,-1-1 0 0 0,0 1 0 0 0,1-1-1 0 0,0 0 1 0 0,-1 0 0 0 0,1-1 0 0 0,0 1-1 0 0,0-1 1 0 0,0 0 0 0 0,0 0 0 0 0,0 0-1 0 0,0-1 1 0 0,0 1 0 0 0,0-1 0 0 0,0 0 0 0 0,0 0-1 0 0,1 0 1 0 0,3-1 0 0 0,8-2-10 0 0,-1-1 1 0 0,1-1-1 0 0,-1 0 1 0 0,0-1-1 0 0,-1 0 1 0 0,1-1-1 0 0,-1-1 1 0 0,-1 0-1 0 0,0-1 1 0 0,0 0-1 0 0,0-1 1 0 0,-1-1-1 0 0,-1 0 1 0 0,12-14-1 0 0,2-4 110 0 0,-2-1-1 0 0,0-2 1 0 0,-2 0-1 0 0,29-61 1 0 0,-41 71-377 0 0,0 1 0 0 0,-1-1 1 0 0,-1-1-1 0 0,-1 1 0 0 0,3-25 0 0 0,-7 39 100 0 0,-1 1-1 0 0,-1 0 1 0 0,1-1-1 0 0,-1 1 1 0 0,0 0-1 0 0,-1-1 1 0 0,0 1-1 0 0,0 0 1 0 0,-1 0-1 0 0,1 0 1 0 0,-2-1-1 0 0,1 2 1 0 0,-1-1-1 0 0,0 0 1 0 0,0 0-1 0 0,-1 1 1 0 0,0 0-1 0 0,0 0 1 0 0,0 0-1 0 0,-6-6 1 0 0,-11-2-1451 0 0,-4 8-16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8.327"/>
    </inkml:context>
    <inkml:brush xml:id="br0">
      <inkml:brushProperty name="width" value="0.035" units="cm"/>
      <inkml:brushProperty name="height" value="0.035" units="cm"/>
      <inkml:brushProperty name="color" value="#FF0066"/>
    </inkml:brush>
  </inkml:definitions>
  <inkml:trace contextRef="#ctx0" brushRef="#br0">83 41 4321 0 0,'1'-2'359'0'0,"-1"-1"-1"0"0,0 1 1 0 0,-1 0 0 0 0,1-1 0 0 0,0 1 0 0 0,-1 0-1 0 0,1-1 1 0 0,-1 1 0 0 0,0 0 0 0 0,1 0-1 0 0,-1 0 1 0 0,0 0 0 0 0,0 0 0 0 0,-1 0-1 0 0,-1-3 1 0 0,2 4-255 0 0,1 1-1 0 0,0 0 1 0 0,-1 0 0 0 0,1-1-1 0 0,-1 1 1 0 0,1 0 0 0 0,0 0 0 0 0,-1 0-1 0 0,1 0 1 0 0,-1-1 0 0 0,1 1-1 0 0,-1 0 1 0 0,1 0 0 0 0,-1 0-1 0 0,1 0 1 0 0,-1 0 0 0 0,1 0-1 0 0,0 0 1 0 0,-1 0 0 0 0,1 0-1 0 0,-1 0 1 0 0,1 1 0 0 0,-1-1-1 0 0,1 0 1 0 0,-1 0 0 0 0,1 0-1 0 0,0 0 1 0 0,-1 1 0 0 0,-15 19 876 0 0,9-2-862 0 0,1 1 0 0 0,1-1 0 0 0,1 1 0 0 0,0 0 0 0 0,2 1 0 0 0,0-1-1 0 0,1 0 1 0 0,2 24 0 0 0,-2-3-16 0 0,-5 72-41 0 0,1-51-632 0 0,5 91 0 0 0,0-150 501 0 0,0 0 0 0 0,0 0 0 0 0,0 0 0 0 0,0-1 0 0 0,0 1 0 0 0,0 0 0 0 0,1 0 0 0 0,-1 0 0 0 0,0 0 0 0 0,1 0 0 0 0,0-1 0 0 0,0 1 0 0 0,-1 0 0 0 0,1-1 0 0 0,0 1 1 0 0,0 0-1 0 0,0-1 0 0 0,1 1 0 0 0,-1-1 0 0 0,0 0 0 0 0,0 1 0 0 0,1-1 0 0 0,-1 0 0 0 0,1 0 0 0 0,-1 0 0 0 0,1 0 0 0 0,0 0 0 0 0,-1 0 0 0 0,1 0 0 0 0,3 1 0 0 0,-2-3-168 0 0,-1 1 0 0 0,1 0 0 0 0,-1-1-1 0 0,1 1 1 0 0,-1-1 0 0 0,1 0-1 0 0,-1 0 1 0 0,0 0 0 0 0,1 0 0 0 0,-1 0-1 0 0,0-1 1 0 0,0 1 0 0 0,0-1 0 0 0,0 1-1 0 0,0-1 1 0 0,0 0 0 0 0,0 1 0 0 0,0-1-1 0 0,-1 0 1 0 0,1 0 0 0 0,-1-1 0 0 0,2-2-1 0 0,9-14-2569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8.724"/>
    </inkml:context>
    <inkml:brush xml:id="br0">
      <inkml:brushProperty name="width" value="0.035" units="cm"/>
      <inkml:brushProperty name="height" value="0.035" units="cm"/>
      <inkml:brushProperty name="color" value="#FF0066"/>
    </inkml:brush>
  </inkml:definitions>
  <inkml:trace contextRef="#ctx0" brushRef="#br0">1 196 3081 0 0,'26'-23'1089'0'0,"2"1"0"0"0,0 2 0 0 0,2 1 0 0 0,0 1 0 0 0,1 1 0 0 0,0 2 0 0 0,2 1 0 0 0,-1 1 0 0 0,2 2 0 0 0,43-8 1 0 0,-75 18-1073 0 0,0 0 0 0 0,1 0 0 0 0,-1 1 0 0 0,0 0 0 0 0,1-1 0 0 0,-1 1 0 0 0,1 0 0 0 0,-1 0 0 0 0,0 0 0 0 0,1 0 0 0 0,-1 1 0 0 0,1-1 0 0 0,-1 1 0 0 0,0-1 0 0 0,1 1 0 0 0,-1 0 0 0 0,0 0 0 0 0,0 0 0 0 0,3 2 0 0 0,-4-2-45 0 0,0 1 1 0 0,0-1 0 0 0,-1 1-1 0 0,1 0 1 0 0,0-1 0 0 0,-1 1-1 0 0,0 0 1 0 0,1-1 0 0 0,-1 1-1 0 0,0 0 1 0 0,0 0 0 0 0,0-1-1 0 0,0 1 1 0 0,0 0 0 0 0,0-1-1 0 0,-1 1 1 0 0,1 0-1 0 0,0 0 1 0 0,-1-1 0 0 0,1 1-1 0 0,-1-1 1 0 0,0 1 0 0 0,0 0-1 0 0,0-1 1 0 0,1 1 0 0 0,-1-1-1 0 0,-2 2 1 0 0,-14 23-331 0 0,-1-1-1 0 0,-2-1 1 0 0,0 0-1 0 0,-1-2 1 0 0,-36 30-1 0 0,-48 52-258 0 0,95-92 681 0 0,1 1 1 0 0,-1 0-1 0 0,2 0 0 0 0,0 1 1 0 0,1 0-1 0 0,0 0 0 0 0,-6 19 0 0 0,13-32-10 0 0,-1 1 0 0 0,0-1 0 0 0,1 1-1 0 0,0-1 1 0 0,-1 1 0 0 0,1-1 0 0 0,0 1 0 0 0,0-1-1 0 0,0 1 1 0 0,0-1 0 0 0,0 1 0 0 0,0-1 0 0 0,0 1-1 0 0,0-1 1 0 0,1 1 0 0 0,-1-1 0 0 0,1 1 0 0 0,-1-1-1 0 0,1 1 1 0 0,-1-1 0 0 0,1 0 0 0 0,0 1 0 0 0,0-1-1 0 0,0 0 1 0 0,1 2 0 0 0,0-1 13 0 0,0-1-1 0 0,1 0 1 0 0,-1 1 0 0 0,0-1 0 0 0,1 0-1 0 0,-1 0 1 0 0,1 0 0 0 0,-1-1 0 0 0,1 1-1 0 0,0-1 1 0 0,-1 1 0 0 0,1-1 0 0 0,3 0-1 0 0,6 0 44 0 0,-1-1-1 0 0,1 0 0 0 0,-1 0 0 0 0,1-2 1 0 0,16-4-1 0 0,8-8 17 0 0,0-1 0 0 0,-2-1 0 0 0,0-2-1 0 0,-1-1 1 0 0,51-42 0 0 0,-31 16-1724 0 0,-2-1-1 0 0,57-70 0 0 0,-97 103 368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7:59.439"/>
    </inkml:context>
    <inkml:brush xml:id="br0">
      <inkml:brushProperty name="width" value="0.035" units="cm"/>
      <inkml:brushProperty name="height" value="0.035" units="cm"/>
      <inkml:brushProperty name="color" value="#FF0066"/>
    </inkml:brush>
  </inkml:definitions>
  <inkml:trace contextRef="#ctx0" brushRef="#br0">286 220 2529 0 0,'16'5'3312'0'0,"-38"-3"-2776"0"0,1 2 0 0 0,0 0-1 0 0,0 1 1 0 0,0 1 0 0 0,-32 15 0 0 0,43-16-518 0 0,1 0 0 0 0,0 1 0 0 0,0 0 1 0 0,0 1-1 0 0,0-1 0 0 0,1 2 0 0 0,1-1 1 0 0,-1 1-1 0 0,1 1 0 0 0,0-1 1 0 0,1 1-1 0 0,0 0 0 0 0,-7 14 0 0 0,9-14-27 0 0,0-1 0 0 0,0 1 0 0 0,0 1-1 0 0,1-1 1 0 0,1 0 0 0 0,-2 12 0 0 0,3-20 9 0 0,1 1 0 0 0,0 0 0 0 0,0-1 0 0 0,0 1 0 0 0,0 0 0 0 0,1-1 0 0 0,-1 1 0 0 0,0 0 0 0 0,1-1 0 0 0,-1 1 0 0 0,1-1 0 0 0,-1 1 0 0 0,1-1 0 0 0,0 1 0 0 0,0-1 0 0 0,0 1 0 0 0,1 1 0 0 0,0-1 0 0 0,0-1 0 0 0,0 0 0 0 0,0 0 1 0 0,0 0-1 0 0,0 0 0 0 0,0 0 0 0 0,0 0 0 0 0,0 0 0 0 0,0-1 1 0 0,0 1-1 0 0,0-1 0 0 0,0 0 0 0 0,1 1 0 0 0,-1-1 0 0 0,0 0 1 0 0,0 0-1 0 0,3-1 0 0 0,15-1 0 0 0,-1-2 0 0 0,0 0 0 0 0,26-9 0 0 0,-33 9 0 0 0,0 0 0 0 0,0 0 0 0 0,0 1 0 0 0,0 1 0 0 0,0 0 0 0 0,1 0 0 0 0,-1 1 0 0 0,1 1 0 0 0,-1 0 0 0 0,1 1 0 0 0,15 3 0 0 0,-26-4-11 0 0,0 1 0 0 0,0 0 1 0 0,1 0-1 0 0,-1 0 0 0 0,0 0 1 0 0,0 0-1 0 0,0 0 0 0 0,0 0 0 0 0,0 1 1 0 0,0-1-1 0 0,-1 1 0 0 0,1-1 0 0 0,0 1 1 0 0,-1 0-1 0 0,1-1 0 0 0,-1 1 0 0 0,0 0 1 0 0,1 0-1 0 0,-1 0 0 0 0,0 0 0 0 0,1 3 1 0 0,-1-1-34 0 0,0 0 1 0 0,-1 0 0 0 0,1 0-1 0 0,-1 0 1 0 0,0 0 0 0 0,0 0-1 0 0,0 0 1 0 0,-1 0 0 0 0,1 1-1 0 0,-1-1 1 0 0,-1 4 0 0 0,-4 8-83 0 0,1-1 0 0 0,-2-1 0 0 0,0 1 0 0 0,-1-1 0 0 0,-9 14 0 0 0,-42 49 181 0 0,53-71-7 0 0,1 0 0 0 0,-1 0 0 0 0,0-1 0 0 0,0 0 0 0 0,0 0 0 0 0,-1-1 0 0 0,0 0 0 0 0,0 0 0 0 0,0 0 0 0 0,-9 3-1 0 0,15-7-21 0 0,0 0 0 0 0,0 1 0 0 0,0-1-1 0 0,0 0 1 0 0,0 0 0 0 0,0 0-1 0 0,0 0 1 0 0,0 0 0 0 0,0 0-1 0 0,0 0 1 0 0,0 0 0 0 0,0 0 0 0 0,0 0-1 0 0,0-1 1 0 0,0 1 0 0 0,0 0-1 0 0,0-1 1 0 0,0 1 0 0 0,0-1-1 0 0,0 1 1 0 0,1-1 0 0 0,-1 1-1 0 0,0-1 1 0 0,0 0 0 0 0,0 1 0 0 0,1-1-1 0 0,-2-1 1 0 0,0-1 59 0 0,1 0 0 0 0,-1 1 1 0 0,1-1-1 0 0,0 0 0 0 0,0 0 0 0 0,0 0 1 0 0,0 0-1 0 0,0 0 0 0 0,0-5 0 0 0,0-65 1031 0 0,1 71-1107 0 0,3-20 189 0 0,0-1 1 0 0,2 2-1 0 0,0-1 0 0 0,1 0 1 0 0,2 1-1 0 0,0 0 0 0 0,18-33 0 0 0,11-8 326 0 0,47-60 0 0 0,-1 0 4 0 0,-64 92-700 0 0,26-40 190 0 0,-9 30-4210 0 0,-22 29-48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0.238"/>
    </inkml:context>
    <inkml:brush xml:id="br0">
      <inkml:brushProperty name="width" value="0.035" units="cm"/>
      <inkml:brushProperty name="height" value="0.035" units="cm"/>
      <inkml:brushProperty name="color" value="#FF0066"/>
    </inkml:brush>
  </inkml:definitions>
  <inkml:trace contextRef="#ctx0" brushRef="#br0">45 0 3081 0 0,'8'21'5835'0'0,"-7"-14"-5694"0"0,2 13 13 0 0,-1-1 231 0 0,-1 1 0 0 0,-1 0 0 0 0,-1 0 0 0 0,-1 0 0 0 0,-4 23 0 0 0,0-2-193 0 0,-11 91-211 0 0,4-55-562 0 0,5 1 0 0 0,1 148 0 0 0,8-222 339 0 0,3 32-690 0 0,-4-35 796 0 0,0 0 1 0 0,0 1 0 0 0,0-1-1 0 0,1 1 1 0 0,-1-1 0 0 0,1 0-1 0 0,-1 0 1 0 0,1 1 0 0 0,-1-1-1 0 0,1 0 1 0 0,0 0 0 0 0,-1 0-1 0 0,1 0 1 0 0,0 1 0 0 0,0-1-1 0 0,0 0 1 0 0,0-1 0 0 0,0 1-1 0 0,0 0 1 0 0,2 1 0 0 0,3-2-783 0 0,0-5-2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0.588"/>
    </inkml:context>
    <inkml:brush xml:id="br0">
      <inkml:brushProperty name="width" value="0.035" units="cm"/>
      <inkml:brushProperty name="height" value="0.035" units="cm"/>
      <inkml:brushProperty name="color" value="#FF0066"/>
    </inkml:brush>
  </inkml:definitions>
  <inkml:trace contextRef="#ctx0" brushRef="#br0">319 1 5785 0 0,'-12'1'197'0'0,"-1"1"-1"0"0,1 0 1 0 0,0 0-1 0 0,0 2 0 0 0,0-1 1 0 0,0 2-1 0 0,0 0 1 0 0,1 0-1 0 0,0 1 1 0 0,0 0-1 0 0,0 1 0 0 0,1 0 1 0 0,0 0-1 0 0,1 2 1 0 0,-16 15-1 0 0,10-9-281 0 0,1 1 0 0 0,1 0 0 0 0,1 1 0 0 0,0 1 0 0 0,1 0 0 0 0,1 0 0 0 0,1 1 0 0 0,-12 34 0 0 0,19-48 167 0 0,1-1-1 0 0,0 1 1 0 0,0-1 0 0 0,0 1-1 0 0,1 0 1 0 0,0 0-1 0 0,0 0 1 0 0,0-1 0 0 0,0 1-1 0 0,1 0 1 0 0,-1 0 0 0 0,1-1-1 0 0,1 1 1 0 0,-1-1-1 0 0,1 1 1 0 0,-1-1 0 0 0,4 5-1 0 0,-2-3 22 0 0,1 0 1 0 0,0-1-1 0 0,1 0 0 0 0,-1 0 0 0 0,1 0 0 0 0,0 0 1 0 0,1-1-1 0 0,-1 0 0 0 0,1 0 0 0 0,10 6 0 0 0,-1-3-66 0 0,0-1 0 0 0,0 0 0 0 0,1-1 0 0 0,0 0 0 0 0,-1-2 0 0 0,2 0 0 0 0,-1 0 0 0 0,0-2 0 0 0,20 0 0 0 0,63-1-2041 0 0,-85-3 1001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1.120"/>
    </inkml:context>
    <inkml:brush xml:id="br0">
      <inkml:brushProperty name="width" value="0.035" units="cm"/>
      <inkml:brushProperty name="height" value="0.035" units="cm"/>
      <inkml:brushProperty name="color" value="#FF0066"/>
    </inkml:brush>
  </inkml:definitions>
  <inkml:trace contextRef="#ctx0" brushRef="#br0">102 1 2793 0 0,'-1'0'106'0'0,"1"0"1"0"0,0 0-1 0 0,0 0 1 0 0,-1 0 0 0 0,1 0-1 0 0,0 0 1 0 0,-1 0-1 0 0,1 0 1 0 0,0 0 0 0 0,0 0-1 0 0,-1 0 1 0 0,1 0 0 0 0,0 0-1 0 0,0 0 1 0 0,-1 1-1 0 0,1-1 1 0 0,0 0 0 0 0,0 0-1 0 0,0 0 1 0 0,-1 0-1 0 0,1 1 1 0 0,0-1 0 0 0,0 0-1 0 0,0 0 1 0 0,0 1-1 0 0,-1-1 1 0 0,1 0 0 0 0,0 0-1 0 0,0 1 1 0 0,0-1-1 0 0,0 0 1 0 0,0 0 0 0 0,0 1-1 0 0,0-1 1 0 0,0 0-1 0 0,0 0 1 0 0,0 1 0 0 0,0-1-1 0 0,0 0 1 0 0,0 0 0 0 0,0 1-1 0 0,0-1 1 0 0,0 0-1 0 0,0 1 1 0 0,-2 11-6 0 0,-12 107 2616 0 0,-12 87-2068 0 0,17-151-2132 0 0,-30 91-1 0 0,35-124 408 0 0,12-33 571 0 0,15-32 93 0 0,-5-1 195 0 0,2-5 59 0 0,34-62 0 0 0,-46 98 183 0 0,1-1 1 0 0,0 1 0 0 0,0 0-1 0 0,2 1 1 0 0,-1 1 0 0 0,1-1-1 0 0,1 1 1 0 0,25-17 0 0 0,-35 26-19 0 0,1 0 0 0 0,-1 1 0 0 0,1-1 0 0 0,-1 1 0 0 0,1 0 0 0 0,-1-1 0 0 0,1 1 0 0 0,0 1 0 0 0,0-1 0 0 0,0 0 0 0 0,-1 0 0 0 0,1 1 0 0 0,0 0 0 0 0,0 0 0 0 0,0 0 0 0 0,0 0 0 0 0,0 0 0 0 0,4 1 0 0 0,-5 0 4 0 0,0 0-1 0 0,0 0 1 0 0,0 0 0 0 0,0 0-1 0 0,-1 1 1 0 0,1-1 0 0 0,-1 0-1 0 0,1 1 1 0 0,-1 0-1 0 0,1-1 1 0 0,-1 1 0 0 0,0 0-1 0 0,0 0 1 0 0,1-1 0 0 0,-1 1-1 0 0,-1 0 1 0 0,1 0 0 0 0,0 0-1 0 0,0 3 1 0 0,2 5 21 0 0,-1 1-1 0 0,-1-1 1 0 0,0 1-1 0 0,0-1 1 0 0,-1 1 0 0 0,-1-1-1 0 0,0 1 1 0 0,-3 16-1 0 0,-4 4-16 0 0,-1 0 0 0 0,-2-1 0 0 0,-1 0 0 0 0,-1-1 0 0 0,-2-1 0 0 0,0 0 0 0 0,-2-1 0 0 0,-2-1 0 0 0,-33 40 0 0 0,51-65-25 0 0,0 0 1 0 0,1 0-1 0 0,-1 0 1 0 0,0-1-1 0 0,0 1 1 0 0,0 0 0 0 0,0 0-1 0 0,0 0 1 0 0,0-1-1 0 0,0 1 1 0 0,0 0-1 0 0,0-1 1 0 0,0 1-1 0 0,0-1 1 0 0,0 1-1 0 0,-1-1 1 0 0,1 0 0 0 0,0 1-1 0 0,0-1 1 0 0,0 0-1 0 0,-2 0 1 0 0,2 0-18 0 0,0-1 1 0 0,0 1-1 0 0,1-1 0 0 0,-1 1 1 0 0,0-1-1 0 0,1 0 0 0 0,-1 1 1 0 0,1-1-1 0 0,-1 0 0 0 0,1 1 1 0 0,-1-1-1 0 0,1 0 1 0 0,-1 0-1 0 0,1 0 0 0 0,0 1 1 0 0,-1-1-1 0 0,1 0 0 0 0,0 0 1 0 0,0 0-1 0 0,0 0 1 0 0,0 0-1 0 0,-1 0 0 0 0,2-62-1597 0 0,0 57 1423 0 0,1-25-463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1.432"/>
    </inkml:context>
    <inkml:brush xml:id="br0">
      <inkml:brushProperty name="width" value="0.035" units="cm"/>
      <inkml:brushProperty name="height" value="0.035" units="cm"/>
      <inkml:brushProperty name="color" value="#FF0066"/>
    </inkml:brush>
  </inkml:definitions>
  <inkml:trace contextRef="#ctx0" brushRef="#br0">262 6 5785 0 0,'3'-6'5394'0'0,"-14"18"-4129"0"0,-17 32-490 0 0,-43 166 758 0 0,42-113-1370 0 0,-85 266-2181 0 0,104-327 1163 0 0,10-35 706 0 0,-1 0-1 0 0,1 0 1 0 0,0 0-1 0 0,0 0 1 0 0,-1 0 0 0 0,1 0-1 0 0,0 0 1 0 0,0 0-1 0 0,0 0 1 0 0,0 0 0 0 0,0 0-1 0 0,1 0 1 0 0,-1 0 0 0 0,0 0-1 0 0,0-1 1 0 0,1 1-1 0 0,-1 0 1 0 0,0 0 0 0 0,1 0-1 0 0,-1 0 1 0 0,1 0-1 0 0,-1 0 1 0 0,1-1 0 0 0,-1 1-1 0 0,1 0 1 0 0,0 0 0 0 0,-1-1-1 0 0,1 1 1 0 0,0 0-1 0 0,0-1 1 0 0,0 1 0 0 0,1 0-1 0 0,5 0-2937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1.905"/>
    </inkml:context>
    <inkml:brush xml:id="br0">
      <inkml:brushProperty name="width" value="0.035" units="cm"/>
      <inkml:brushProperty name="height" value="0.035" units="cm"/>
      <inkml:brushProperty name="color" value="#FF0066"/>
    </inkml:brush>
  </inkml:definitions>
  <inkml:trace contextRef="#ctx0" brushRef="#br0">423 3 3081 0 0,'-2'0'4303'0'0,"-29"-2"2488"0"0,25 1-6894 0 0,1 1 0 0 0,0 0 0 0 0,-1 0 0 0 0,1 1 0 0 0,0 0 0 0 0,-1-1 0 0 0,1 2-1 0 0,0-1 1 0 0,-7 3 0 0 0,4 2-367 0 0,0 0 0 0 0,0 0 0 0 0,1 1 0 0 0,0 0-1 0 0,0 0 1 0 0,1 1 0 0 0,0 0 0 0 0,0 0 0 0 0,1 0 0 0 0,-6 11-1 0 0,12-18 483 0 0,-1 0 0 0 0,0-1 0 0 0,0 1 0 0 0,1-1 0 0 0,-1 1 0 0 0,0-1-1 0 0,1 1 1 0 0,-1-1 0 0 0,1 1 0 0 0,-1-1 0 0 0,1 0 0 0 0,-1 1-1 0 0,1-1 1 0 0,-1 0 0 0 0,1 1 0 0 0,-1-1 0 0 0,1 0 0 0 0,-1 1 0 0 0,1-1-1 0 0,-1 0 1 0 0,1 0 0 0 0,0 0 0 0 0,-1 0 0 0 0,1 1 0 0 0,-1-1 0 0 0,1 0-1 0 0,0 0 1 0 0,-1 0 0 0 0,1 0 0 0 0,-1 0 0 0 0,2-1 0 0 0,27 3 191 0 0,-25-1-108 0 0,50 0 109 0 0,-39-2-127 0 0,1 1 0 0 0,-1 0 0 0 0,0 2 1 0 0,0 0-1 0 0,-1 0 0 0 0,1 1 0 0 0,15 6 0 0 0,-30-9-75 0 0,1 0-1 0 0,-1 0 1 0 0,0 0-1 0 0,1 1 1 0 0,-1-1-1 0 0,1 0 1 0 0,-1 0-1 0 0,1 1 1 0 0,-1-1-1 0 0,0 0 1 0 0,1 1-1 0 0,-1-1 1 0 0,0 0-1 0 0,1 1 1 0 0,-1-1-1 0 0,0 1 1 0 0,1-1-1 0 0,-1 1 1 0 0,0-1-1 0 0,0 1 1 0 0,0-1-1 0 0,1 1 1 0 0,-1-1-1 0 0,0 1 1 0 0,0-1-1 0 0,0 1 1 0 0,0-1-1 0 0,0 1 1 0 0,0-1-1 0 0,0 1 0 0 0,0-1 1 0 0,0 1-1 0 0,-12 18 19 0 0,-28 14-4 0 0,35-29-7 0 0,-44 32 242 0 0,-88 48 0 0 0,107-68-350 0 0,-2-1 1 0 0,0-2 0 0 0,0-1 0 0 0,-47 10-1 0 0,50-19 106 0 0,28-3-47 0 0,1 0 1 0 0,-1 0 0 0 0,0 0 0 0 0,1 0 0 0 0,-1 0-1 0 0,0 0 1 0 0,0 0 0 0 0,1 0 0 0 0,-1 0-1 0 0,0 0 1 0 0,0 0 0 0 0,1-1 0 0 0,-1 1 0 0 0,0 0-1 0 0,1-1 1 0 0,-1 1 0 0 0,0 0 0 0 0,1-1 0 0 0,-1 1-1 0 0,1-1 1 0 0,-1 1 0 0 0,1-1 0 0 0,-1 1 0 0 0,1-1-1 0 0,-1 1 1 0 0,1-1 0 0 0,-1 0 0 0 0,1 1-1 0 0,-1-1 1 0 0,1 1 0 0 0,0-1 0 0 0,0 0 0 0 0,-1-1-1 0 0,2-5-2959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7.793"/>
    </inkml:context>
    <inkml:brush xml:id="br0">
      <inkml:brushProperty name="width" value="0.035" units="cm"/>
      <inkml:brushProperty name="height" value="0.035" units="cm"/>
      <inkml:brushProperty name="color" value="#FF0066"/>
    </inkml:brush>
  </inkml:definitions>
  <inkml:trace contextRef="#ctx0" brushRef="#br0">27 0 8410 0 0,'11'47'6097'0'0,"-12"-34"-6088"0"0,-2 0-1 0 0,0 0 1 0 0,0-1-1 0 0,-5 13 1 0 0,4-15-962 0 0,0 0 0 0 0,1-1 0 0 0,1 2 0 0 0,0-1 0 0 0,0 0 0 0 0,1 0 0 0 0,0 12-1 0 0,1-22 901 0 0,0 0 0 0 0,0 0 0 0 0,0 0 0 0 0,0 0 0 0 0,0 1 0 0 0,0-1 0 0 0,0 0 0 0 0,0 0 0 0 0,0 0 0 0 0,0 1 0 0 0,0-1 0 0 0,0 0 0 0 0,0 0 0 0 0,0 0 0 0 0,0 1 0 0 0,0-1 0 0 0,0 0 0 0 0,0 0 0 0 0,0 0 0 0 0,0 0 0 0 0,0 1 0 0 0,0-1 0 0 0,1 0 0 0 0,-1 0 0 0 0,0 0 0 0 0,0 0 0 0 0,0 0 0 0 0,0 1 0 0 0,0-1 0 0 0,0 0 0 0 0,1 0 0 0 0,-1 0 0 0 0,0 0 0 0 0,0 0 0 0 0,0 0 0 0 0,0 0 0 0 0,1 1 0 0 0,-1-1 0 0 0,0 0-1 0 0,0 0 1 0 0,0 0 0 0 0,1 0 0 0 0,-1 0 0 0 0,0 0 0 0 0,0 0 0 0 0,0 0 0 0 0,0 0 0 0 0,1 0 0 0 0,-1 0 0 0 0,0 0 0 0 0,0 0 0 0 0,0 0 0 0 0,1 0 0 0 0,-1-1 0 0 0,0 1 0 0 0,0 0 0 0 0,0 0 0 0 0,0 0 0 0 0,1 0 0 0 0,-1 0 0 0 0,0 0 0 0 0,9-10-1443 0 0,2-8 930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4.623"/>
    </inkml:context>
    <inkml:brush xml:id="br0">
      <inkml:brushProperty name="width" value="0.035" units="cm"/>
      <inkml:brushProperty name="height" value="0.035" units="cm"/>
      <inkml:brushProperty name="color" value="#FF0066"/>
    </inkml:brush>
  </inkml:definitions>
  <inkml:trace contextRef="#ctx0" brushRef="#br0">36 265 1152 0 0,'-1'0'323'0'0,"0"0"-1"0"0,0 0 0 0 0,0 0 1 0 0,1 0-1 0 0,-1 0 1 0 0,0 0-1 0 0,0 0 0 0 0,0 1 1 0 0,1-1-1 0 0,-1 0 0 0 0,0 1 1 0 0,1-1-1 0 0,-1 0 1 0 0,0 1-1 0 0,0-1 0 0 0,1 1 1 0 0,-1-1-1 0 0,1 1 0 0 0,-1-1 1 0 0,1 1-1 0 0,-1 0 1 0 0,0-1-1 0 0,1 1 0 0 0,0-1 1 0 0,-1 1-1 0 0,0 1 0 0 0,-2 27 2646 0 0,21 45-4408 0 0,-10-43 2260 0 0,-2 18-626 0 0,0 87 0 0 0,-7-147-55 0 0,-1-1 0 0 0,0 1 0 0 0,-7-21 0 0 0,-1-4-79 0 0,0-10-78 0 0,3 0 0 0 0,-3-56 0 0 0,10 90 4 0 0,-1 0 1 0 0,2 0 0 0 0,-1 0 0 0 0,2 0-1 0 0,0 0 1 0 0,0 1 0 0 0,1-1 0 0 0,0 1-1 0 0,1-1 1 0 0,1 1 0 0 0,0 0 0 0 0,0 1-1 0 0,1-1 1 0 0,8-11 0 0 0,-11 20 7 0 0,-1 0 1 0 0,0 0 0 0 0,1 0 0 0 0,0 0-1 0 0,-1 1 1 0 0,1-1 0 0 0,0 1-1 0 0,0 0 1 0 0,0 0 0 0 0,0 0 0 0 0,0 0-1 0 0,0 0 1 0 0,0 1 0 0 0,0-1 0 0 0,0 1-1 0 0,0 0 1 0 0,5 0 0 0 0,64 7-393 0 0,-30-3 259 0 0,-12-3 116 0 0,0-1 0 0 0,0-2 0 0 0,56-11 0 0 0,-75 11-97 0 0,-1 0 0 0 0,1-2 0 0 0,-1 1 0 0 0,1-1 0 0 0,-1-1-1 0 0,0 0 1 0 0,-1 0 0 0 0,1-1 0 0 0,-1 0 0 0 0,0 0 0 0 0,-1-1 0 0 0,0 0 0 0 0,0-1 0 0 0,7-9 0 0 0,-11 11-452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4.857"/>
    </inkml:context>
    <inkml:brush xml:id="br0">
      <inkml:brushProperty name="width" value="0.035" units="cm"/>
      <inkml:brushProperty name="height" value="0.035" units="cm"/>
      <inkml:brushProperty name="color" value="#FF0066"/>
    </inkml:brush>
  </inkml:definitions>
  <inkml:trace contextRef="#ctx0" brushRef="#br0">1 153 9362 0 0,'69'-47'1220'0'0,"36"-20"-2720"0"0,-32 32-2285 0 0,-64 32 3081 0 0,-1 3 0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5.037"/>
    </inkml:context>
    <inkml:brush xml:id="br0">
      <inkml:brushProperty name="width" value="0.035" units="cm"/>
      <inkml:brushProperty name="height" value="0.035" units="cm"/>
      <inkml:brushProperty name="color" value="#FF0066"/>
    </inkml:brush>
  </inkml:definitions>
  <inkml:trace contextRef="#ctx0" brushRef="#br0">27 184 5785 0 0,'-25'32'793'0'0,"25"-31"-763"0"0,-1 0 0 0 0,1-1-1 0 0,0 1 1 0 0,0-1-1 0 0,0 1 1 0 0,-1-1 0 0 0,1 1-1 0 0,0-1 1 0 0,0 1 0 0 0,0 0-1 0 0,0-1 1 0 0,0 1 0 0 0,0-1-1 0 0,0 1 1 0 0,0 0 0 0 0,0-1-1 0 0,0 1 1 0 0,1-1 0 0 0,-1 1-1 0 0,0-1 1 0 0,0 1 0 0 0,0 0-1 0 0,1-1 1 0 0,-1 1 0 0 0,1 0 15 0 0,1 0 1 0 0,-1-1-1 0 0,0 1 1 0 0,0-1 0 0 0,0 1-1 0 0,0-1 1 0 0,0 1-1 0 0,0-1 1 0 0,1 0 0 0 0,-1 1-1 0 0,0-1 1 0 0,0 0-1 0 0,1 0 1 0 0,-1 0 0 0 0,0 0-1 0 0,0 0 1 0 0,2-1-1 0 0,11-1 250 0 0,0-2-1 0 0,0 0 0 0 0,-1-1 0 0 0,1 0 0 0 0,-1-1 0 0 0,0 0 0 0 0,21-15 0 0 0,5-1 175 0 0,225-117-474 0 0,-227 117-782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5.534"/>
    </inkml:context>
    <inkml:brush xml:id="br0">
      <inkml:brushProperty name="width" value="0.035" units="cm"/>
      <inkml:brushProperty name="height" value="0.035" units="cm"/>
      <inkml:brushProperty name="color" value="#FF0066"/>
    </inkml:brush>
  </inkml:definitions>
  <inkml:trace contextRef="#ctx0" brushRef="#br0">265 207 1152 0 0,'10'-59'1852'0'0,"1"-2"1511"0"0,-11 57-2770 0 0,0 0 0 0 0,0 1 0 0 0,0-1 0 0 0,0 0 0 0 0,-1 0 0 0 0,1 1 0 0 0,-1-1-1 0 0,0 1 1 0 0,0-1 0 0 0,0 1 0 0 0,-1-1 0 0 0,-3-6 0 0 0,3 7-472 0 0,-1 1 1 0 0,1-1-1 0 0,-1 0 1 0 0,0 1-1 0 0,0 0 1 0 0,0-1-1 0 0,-1 1 0 0 0,1 0 1 0 0,0 1-1 0 0,-1-1 1 0 0,0 1-1 0 0,1-1 1 0 0,-1 1-1 0 0,0 0 0 0 0,1 0 1 0 0,-1 1-1 0 0,0-1 1 0 0,0 1-1 0 0,0 0 1 0 0,1 0-1 0 0,-1 0 0 0 0,0 0 1 0 0,0 1-1 0 0,0 0 1 0 0,-5 1-1 0 0,2-1-227 0 0,0 1 0 0 0,0 0 0 0 0,0 1 0 0 0,1-1 0 0 0,-1 1-1 0 0,1 0 1 0 0,-1 1 0 0 0,1 0 0 0 0,0 0 0 0 0,0 0 0 0 0,1 1 0 0 0,-9 8 0 0 0,3 1 156 0 0,1 1 0 0 0,1 0 0 0 0,0 0 0 0 0,1 1 0 0 0,1 0 1 0 0,0 1-1 0 0,1 0 0 0 0,1 0 0 0 0,1 0 0 0 0,0 1 0 0 0,-1 23 0 0 0,3-18-90 0 0,2-1 0 0 0,0 1 0 0 0,2 0 0 0 0,0 0-1 0 0,1 0 1 0 0,2-1 0 0 0,0 1 0 0 0,11 27 0 0 0,-8-26-748 0 0,3 13-1047 0 0,1-19-3900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5.725"/>
    </inkml:context>
    <inkml:brush xml:id="br0">
      <inkml:brushProperty name="width" value="0.035" units="cm"/>
      <inkml:brushProperty name="height" value="0.035" units="cm"/>
      <inkml:brushProperty name="color" value="#FF0066"/>
    </inkml:brush>
  </inkml:definitions>
  <inkml:trace contextRef="#ctx0" brushRef="#br0">0 48 5785 0 0,'94'-18'5543'0'0,"13"6"-964"0"0,61-5-4791 0 0,-155 17-1425 0 0,-2 0-3531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7.306"/>
    </inkml:context>
    <inkml:brush xml:id="br0">
      <inkml:brushProperty name="width" value="0.035" units="cm"/>
      <inkml:brushProperty name="height" value="0.035" units="cm"/>
      <inkml:brushProperty name="color" value="#FF0066"/>
    </inkml:brush>
  </inkml:definitions>
  <inkml:trace contextRef="#ctx0" brushRef="#br0">2 328 1152 0 0,'0'0'7'0'0,"-1"-4"252"0"0,1 0 0 0 0,0 0 0 0 0,0 0 0 0 0,0-1 0 0 0,0 1 0 0 0,1 0 0 0 0,0 0 0 0 0,0 0 0 0 0,0 0-1 0 0,0 1 1 0 0,0-1 0 0 0,1 0 0 0 0,0 0 0 0 0,0 1 0 0 0,0-1 0 0 0,4-5 0 0 0,-5 21 3366 0 0,7 23-2786 0 0,-3-16-34 0 0,5 39-372 0 0,-3 1 0 0 0,-2 0 0 0 0,-3 0 0 0 0,-8 85 0 0 0,1-123-16 0 0,1-46 289 0 0,3 8-493 0 0,-8-47-136 0 0,1 14 99 0 0,2-1 0 0 0,2 0-1 0 0,4-54 1 0 0,1 88-141 0 0,1 1-1 0 0,1 0 1 0 0,1-1-1 0 0,0 1 1 0 0,1 0 0 0 0,0 1-1 0 0,1-1 1 0 0,1 1-1 0 0,1 1 1 0 0,0-1 0 0 0,1 1-1 0 0,0 0 1 0 0,18-18-1 0 0,-16 19 12 0 0,2 0-1 0 0,0 2 1 0 0,0-1-1 0 0,1 1 1 0 0,0 1-1 0 0,1 1 0 0 0,0 0 1 0 0,1 1-1 0 0,30-12 1 0 0,-39 18-32 0 0,-1 0 0 0 0,1 1 1 0 0,-1-1-1 0 0,1 1 1 0 0,0 0-1 0 0,-1 1 0 0 0,1 0 1 0 0,0 0-1 0 0,-1 1 0 0 0,1-1 1 0 0,0 1-1 0 0,-1 1 0 0 0,1-1 1 0 0,-1 1-1 0 0,1 0 1 0 0,-1 1-1 0 0,0-1 0 0 0,0 1 1 0 0,0 1-1 0 0,0-1 0 0 0,-1 1 1 0 0,1 0-1 0 0,-1 0 0 0 0,0 0 1 0 0,0 1-1 0 0,-1 0 0 0 0,1 0 1 0 0,5 9-1 0 0,-5-8-48 0 0,-1 1-1 0 0,0 0 0 0 0,0 1 1 0 0,-1-1-1 0 0,1 1 1 0 0,-2-1-1 0 0,1 1 0 0 0,-1 0 1 0 0,0 0-1 0 0,-1 0 1 0 0,0 0-1 0 0,0 1 0 0 0,-1-1 1 0 0,0 0-1 0 0,0 0 1 0 0,-1 0-1 0 0,0 0 0 0 0,0 0 1 0 0,-1 0-1 0 0,0 0 1 0 0,-1 0-1 0 0,1 0 0 0 0,-2-1 1 0 0,1 1-1 0 0,-1-1 1 0 0,0 0-1 0 0,0 0 0 0 0,-1 0 1 0 0,0-1-1 0 0,0 1 1 0 0,-1-1-1 0 0,0-1 0 0 0,0 1 1 0 0,0-1-1 0 0,0 0 0 0 0,-1 0 1 0 0,0-1-1 0 0,0 0 1 0 0,0 0-1 0 0,-1 0 0 0 0,1-1 1 0 0,-1 0-1 0 0,0-1 1 0 0,0 0-1 0 0,0 0 0 0 0,0-1 1 0 0,0 1-1 0 0,0-2 1 0 0,0 1-1 0 0,-1-1 0 0 0,1-1 1 0 0,0 1-1 0 0,0-2 1 0 0,0 1-1 0 0,-9-3 0 0 0,6 0-125 0 0,-1 0 0 0 0,1 0-1 0 0,0-2 1 0 0,0 1-1 0 0,1-1 1 0 0,-18-14 0 0 0,24 18-23 0 0,1 0 1 0 0,-1-1-1 0 0,1 0 1 0 0,0 1-1 0 0,0-1 1 0 0,1-1 0 0 0,-1 1-1 0 0,1 0 1 0 0,-1-1-1 0 0,1 1 1 0 0,0-1-1 0 0,0 1 1 0 0,1-1 0 0 0,-1 0-1 0 0,1 0 1 0 0,0 0-1 0 0,0 0 1 0 0,0 0-1 0 0,0 0 1 0 0,1 0 0 0 0,-1 0-1 0 0,1-1 1 0 0,1-4-1 0 0,1 2-3211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7.924"/>
    </inkml:context>
    <inkml:brush xml:id="br0">
      <inkml:brushProperty name="width" value="0.035" units="cm"/>
      <inkml:brushProperty name="height" value="0.035" units="cm"/>
      <inkml:brushProperty name="color" value="#FF0066"/>
    </inkml:brush>
  </inkml:definitions>
  <inkml:trace contextRef="#ctx0" brushRef="#br0">495 168 1584 0 0,'-7'-16'5547'0'0,"-30"-15"-3421"0"0,-40-26 1 0 0,62 47-1572 0 0,-1 1 0 0 0,1 0-1 0 0,-1 1 1 0 0,-1 1 0 0 0,0 0 0 0 0,-23-5-1 0 0,37 11-563 0 0,0 1 0 0 0,-1 0 0 0 0,1-1 0 0 0,-1 1 0 0 0,1 1 0 0 0,0-1 0 0 0,-1 0 0 0 0,1 1 0 0 0,0 0-1 0 0,-1-1 1 0 0,1 1 0 0 0,0 1 0 0 0,0-1 0 0 0,0 0 0 0 0,0 1 0 0 0,-3 2 0 0 0,-1 0-41 0 0,1 1-1 0 0,0 0 1 0 0,1 0 0 0 0,0 0 0 0 0,-1 1-1 0 0,-7 11 1 0 0,-1 6-159 0 0,1 0 0 0 0,-21 50 0 0 0,34-72 206 0 0,-15 36 34 0 0,2 0-1 0 0,2 1 1 0 0,2 0 0 0 0,1 0-1 0 0,2 1 1 0 0,1 0 0 0 0,2 0-1 0 0,2 0 1 0 0,2 0 0 0 0,8 63-1 0 0,-8-96 26 0 0,0-1 0 0 0,0 0 0 0 0,1 0 0 0 0,-1 0 0 0 0,1 0 0 0 0,0-1 0 0 0,0 1 0 0 0,1 0 0 0 0,0-1 0 0 0,-1 0 0 0 0,1 1 0 0 0,1-1 0 0 0,-1 0 0 0 0,1-1 0 0 0,-1 1 0 0 0,1 0 0 0 0,0-1-1 0 0,0 0 1 0 0,1 0 0 0 0,-1 0 0 0 0,1-1 0 0 0,-1 1 0 0 0,1-1 0 0 0,0 0 0 0 0,0-1 0 0 0,5 2 0 0 0,-2-2 7 0 0,0 0 0 0 0,0 0 0 0 0,0-1 0 0 0,0-1 0 0 0,0 1 0 0 0,0-1 0 0 0,0 0 0 0 0,0-1 0 0 0,-1 0 0 0 0,1 0 0 0 0,-1-1 0 0 0,1 0 0 0 0,-1 0 0 0 0,0-1 0 0 0,0 0 0 0 0,9-6 0 0 0,4-5 50 0 0,-1-1 0 0 0,-1-1 0 0 0,0-1 0 0 0,-1 0 0 0 0,-1-1 0 0 0,-1-1 0 0 0,0 0 0 0 0,-2-1 0 0 0,0-1 0 0 0,11-28 0 0 0,-17 35-103 0 0,-1 0 0 0 0,0 0 0 0 0,-2 0 1 0 0,1-1-1 0 0,-2 0 0 0 0,0 0 0 0 0,-1 0 0 0 0,-1 0 0 0 0,0 0 0 0 0,-1 0 0 0 0,-1 0 0 0 0,0 0 0 0 0,-1 0 0 0 0,-1 0 0 0 0,0 0 0 0 0,-11-27 0 0 0,12 38-56 0 0,-1 1 0 0 0,0-1 1 0 0,0 1-1 0 0,0-1 0 0 0,0 1 0 0 0,-1 0 1 0 0,1 0-1 0 0,-1 1 0 0 0,0-1 0 0 0,0 1 1 0 0,-1 0-1 0 0,-8-5 0 0 0,11 7-109 0 0,0 0 0 0 0,1 0 1 0 0,-1 0-1 0 0,0 1 0 0 0,0-1 0 0 0,1 1 0 0 0,-1-1 0 0 0,0 1 1 0 0,0 0-1 0 0,0 0 0 0 0,0 0 0 0 0,0 0 0 0 0,1 0 0 0 0,-1 0 1 0 0,0 0-1 0 0,0 1 0 0 0,0-1 0 0 0,0 1 0 0 0,1-1 0 0 0,-1 1 1 0 0,0 0-1 0 0,0-1 0 0 0,1 1 0 0 0,-1 0 0 0 0,0 0 0 0 0,1 0 1 0 0,-1 1-1 0 0,1-1 0 0 0,0 0 0 0 0,-1 0 0 0 0,1 1 0 0 0,0-1 1 0 0,0 1-1 0 0,0-1 0 0 0,0 1 0 0 0,0 0 0 0 0,0-1 0 0 0,0 1 1 0 0,0 2-1 0 0,-4 7-1631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08.307"/>
    </inkml:context>
    <inkml:brush xml:id="br0">
      <inkml:brushProperty name="width" value="0.035" units="cm"/>
      <inkml:brushProperty name="height" value="0.035" units="cm"/>
      <inkml:brushProperty name="color" value="#FF0066"/>
    </inkml:brush>
  </inkml:definitions>
  <inkml:trace contextRef="#ctx0" brushRef="#br0">16 0 7058 0 0,'-1'0'88'0'0,"0"0"1"0"0,1 0 0 0 0,-1 0 0 0 0,1 0 0 0 0,-1 0 0 0 0,0 1 0 0 0,1-1 0 0 0,-1 0 0 0 0,1 0 0 0 0,-1 0 0 0 0,0 1 0 0 0,1-1 0 0 0,-1 0 0 0 0,1 0 0 0 0,-1 1 0 0 0,1-1 0 0 0,-1 1 0 0 0,1-1 0 0 0,-1 0-1 0 0,1 1 1 0 0,0-1 0 0 0,-1 1 0 0 0,1-1 0 0 0,0 1 0 0 0,-1-1 0 0 0,1 1 0 0 0,0 0 0 0 0,-1-1 0 0 0,1 1 0 0 0,0-1 0 0 0,0 1 0 0 0,0 0 0 0 0,0 0 0 0 0,2 30 947 0 0,24 39-651 0 0,-22-62 3 0 0,2 8-309 0 0,7 15 956 0 0,32 58 0 0 0,-39-80-1259 0 0,1 1 0 0 0,0-1 0 0 0,14 13 1 0 0,-16-17-427 0 0,0 0 0 0 0,1-1-1 0 0,0 0 1 0 0,0 0 0 0 0,0 0 0 0 0,13 5 0 0 0,-6-4-3063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5.118"/>
    </inkml:context>
    <inkml:brush xml:id="br0">
      <inkml:brushProperty name="width" value="0.035" units="cm"/>
      <inkml:brushProperty name="height" value="0.035" units="cm"/>
      <inkml:brushProperty name="color" value="#FF0066"/>
    </inkml:brush>
  </inkml:definitions>
  <inkml:trace contextRef="#ctx0" brushRef="#br0">611 1468 1792 0 0,'0'0'28'0'0,"0"-1"-1"0"0,0 1 1 0 0,0 0-1 0 0,0-1 0 0 0,0 1 1 0 0,0 0-1 0 0,0-1 1 0 0,0 1-1 0 0,0-1 0 0 0,0 1 1 0 0,0 0-1 0 0,0-1 1 0 0,0 1-1 0 0,-1 0 0 0 0,1-1 1 0 0,0 1-1 0 0,0 0 1 0 0,0-1-1 0 0,-1 1 1 0 0,1 0-1 0 0,0 0 0 0 0,0-1 1 0 0,-1 1-1 0 0,1 0 1 0 0,0 0-1 0 0,-1-1 0 0 0,1 1 1 0 0,0 0-1 0 0,0 0 1 0 0,-1 0-1 0 0,1 0 0 0 0,-1-1 1 0 0,1 1-1 0 0,0 0 1 0 0,-1 0-1 0 0,1 0 0 0 0,0 0 1 0 0,-1 0-1 0 0,1 0 1 0 0,-1 0-1 0 0,1 0 0 0 0,0 0 1 0 0,-1 0-1 0 0,1 0 1 0 0,0 0-1 0 0,-1 0 0 0 0,1 1 1 0 0,0-1-1 0 0,-1 0 1 0 0,1 0-1 0 0,0 0 0 0 0,-1 0 1 0 0,1 1-1 0 0,0-1 1 0 0,-1 0-1 0 0,1 0 1 0 0,0 1-1 0 0,0-1 0 0 0,-1 1 1 0 0,-18 14 1744 0 0,10-6-760 0 0,1 1 0 0 0,1 0 0 0 0,0 1 0 0 0,-11 21 0 0 0,16-26-777 0 0,-1 0 0 0 0,2 0 1 0 0,-1 0-1 0 0,1 0 1 0 0,0 1-1 0 0,0-1 0 0 0,0 0 1 0 0,1 1-1 0 0,0-1 1 0 0,1 0-1 0 0,1 12 0 0 0,12 76 400 0 0,-4 0-1 0 0,-4 1 1 0 0,-10 157-1 0 0,-57 129 890 0 0,12-111-837 0 0,42-227-618 0 0,3-27-3 0 0,1 0 0 0 0,1 1 0 0 0,0-1 0 0 0,1 1 0 0 0,1 0 0 0 0,1 0-1 0 0,0-1 1 0 0,1 1 0 0 0,0-1 0 0 0,9 28 0 0 0,-6-30-66 0 0,1-1 0 0 0,1 1 0 0 0,0-1 0 0 0,13 18 0 0 0,-15-25 0 0 0,1 1 0 0 0,0-2 0 0 0,0 1 0 0 0,0-1 0 0 0,0 0 0 0 0,1 0 0 0 0,0-1 0 0 0,0 0 0 0 0,14 6 0 0 0,-9-5 13 0 0,0-2 0 0 0,0 1-1 0 0,1-2 1 0 0,-1 0 0 0 0,1 0 0 0 0,-1-1 0 0 0,23-1 0 0 0,93-14 136 0 0,-81 8-129 0 0,372-64 98 0 0,-109 15 89 0 0,-80 30-114 0 0,245 5-1 0 0,-263 15-66 0 0,1583-119 318 0 0,-1502 88-280 0 0,392-44 256 0 0,3 44-128 0 0,-416 27-115 0 0,0-11 0 0 0,362-75 0 0 0,250-43 244 0 0,-425 113-321 0 0,-343 26 0 0 0,225 33 0 0 0,234 53-605 0 0,-117-57 66 0 0,-345-29 539 0 0,1-4 0 0 0,177-28 0 0 0,-250 21 95 0 0,68-24 0 0 0,16-4 51 0 0,-92 34-114 0 0,-28 5-25 0 0,0-1 1 0 0,0-1-1 0 0,0 1 1 0 0,0-1-1 0 0,-1 0 1 0 0,1 0-1 0 0,0 0 1 0 0,0-1-1 0 0,0 0 1 0 0,-1 0-1 0 0,1 0 0 0 0,-1 0 1 0 0,5-4-1 0 0,-9 5 21 0 0,0-1-1 0 0,0 1 1 0 0,0 0-1 0 0,-1 0 0 0 0,1-1 1 0 0,0 1-1 0 0,-1 0 1 0 0,1 0-1 0 0,-1-1 0 0 0,1 1 1 0 0,-1 0-1 0 0,0 0 1 0 0,0 0-1 0 0,1 0 0 0 0,-1 0 1 0 0,0 0-1 0 0,0 0 1 0 0,0 0-1 0 0,0 0 0 0 0,-1-1 1 0 0,-23-21-4 0 0,15 14-43 0 0,1 1-1 0 0,0-1 0 0 0,0-1 1 0 0,1 1-1 0 0,0-1 0 0 0,0-1 1 0 0,1 0-1 0 0,1 0 0 0 0,0 0 1 0 0,0-1-1 0 0,-4-13 0 0 0,5 5 38 0 0,0 0 0 0 0,1-1 0 0 0,1 1-1 0 0,1-1 1 0 0,1 1 0 0 0,1-26-1 0 0,7-265-140 0 0,10-239 21 0 0,36 3-241 0 0,-44 486 67 0 0,1-90-1 0 0,-10 120 138 0 0,-2 0 0 0 0,-1 0 0 0 0,-1 0 0 0 0,-16-55 0 0 0,1 24 122 0 0,1-1-97 0 0,-36-85 0 0 0,52 146 71 0 0,1-1 1 0 0,-1 1 0 0 0,0-1 0 0 0,0 1-1 0 0,0 0 1 0 0,0 0 0 0 0,0 0 0 0 0,-1 0 0 0 0,1 1-1 0 0,0-1 1 0 0,-1 0 0 0 0,0 1 0 0 0,1 0-1 0 0,-1 0 1 0 0,0-1 0 0 0,0 2 0 0 0,1-1-1 0 0,-1 0 1 0 0,0 0 0 0 0,0 1 0 0 0,0 0-1 0 0,0 0 1 0 0,0 0 0 0 0,0 0 0 0 0,-6 1-1 0 0,-4 0 98 0 0,0 1-1 0 0,0 0 0 0 0,0 1 1 0 0,-20 7-1 0 0,-62 23 55 0 0,-124 26-1 0 0,-522 99 782 0 0,339-107-351 0 0,239-35-258 0 0,-387 53-45 0 0,165-19-239 0 0,-1077 189 665 0 0,1438-234-668 0 0,-1306 320 459 0 0,843-214-398 0 0,365-87-50 0 0,-395 73 23 0 0,-383 87 76 0 0,187 58 158 0 0,378-118-184 0 0,218-86-34 0 0,-1-6 0 0 0,-2-4 0 0 0,-159 15 0 0 0,118-30 25 0 0,0-7 0 0 0,-167-15 1 0 0,246 2-5 0 0,-229-7-307 0 0,266 15-34 0 0,0 2-1 0 0,0 2 0 0 0,0 2 0 0 0,-77 22 0 0 0,60-5-320 0 0,59-23 495 0 0,-1 1 0 0 0,1 0 0 0 0,0 0 0 0 0,0 0 0 0 0,0 1 0 0 0,0-1 0 0 0,0 1 0 0 0,0-1 0 0 0,0 1-1 0 0,1 0 1 0 0,0 0 0 0 0,-1 0 0 0 0,1 1 0 0 0,-2 4 0 0 0,3-7 22 0 0,1-1 1 0 0,0 1-1 0 0,0-1 0 0 0,0 1 1 0 0,0-1-1 0 0,0 1 0 0 0,0 0 0 0 0,-1-1 1 0 0,1 1-1 0 0,0-1 0 0 0,0 1 1 0 0,1-1-1 0 0,-1 1 0 0 0,0-1 1 0 0,0 1-1 0 0,0-1 0 0 0,0 1 1 0 0,0-1-1 0 0,1 1 0 0 0,-1-1 1 0 0,0 1-1 0 0,0-1 0 0 0,1 1 1 0 0,-1-1-1 0 0,0 1 0 0 0,1-1 0 0 0,0 1 1 0 0,6 3-5796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6.180"/>
    </inkml:context>
    <inkml:brush xml:id="br0">
      <inkml:brushProperty name="width" value="0.035" units="cm"/>
      <inkml:brushProperty name="height" value="0.035" units="cm"/>
      <inkml:brushProperty name="color" value="#FF0066"/>
    </inkml:brush>
  </inkml:definitions>
  <inkml:trace contextRef="#ctx0" brushRef="#br0">115 611 976 0 0,'-46'11'1845'0'0,"35"-8"-278"0"0,0 0 1 0 0,0 0-1 0 0,-1-1 1 0 0,-12 0-1 0 0,49-43 3274 0 0,29-29-3805 0 0,47-81-1 0 0,0 0-749 0 0,-66 101-275 0 0,-19 24-11 0 0,2 1 0 0 0,2 0 0 0 0,0 1 0 0 0,1 1 1 0 0,28-23-1 0 0,-48 46-1 0 0,-1-1 1 0 0,0 1-1 0 0,1 0 1 0 0,-1 0-1 0 0,1-1 1 0 0,-1 1-1 0 0,1 0 1 0 0,-1 0-1 0 0,1 0 1 0 0,-1 0-1 0 0,0 0 0 0 0,1 0 1 0 0,-1 0-1 0 0,1 0 1 0 0,-1 0-1 0 0,1 0 1 0 0,-1 0-1 0 0,1 0 1 0 0,-1 0-1 0 0,1 0 1 0 0,-1 0-1 0 0,1 0 1 0 0,-1 0-1 0 0,1 1 1 0 0,-1-1-1 0 0,0 0 0 0 0,1 0 1 0 0,-1 0-1 0 0,1 1 1 0 0,-1-1-1 0 0,0 0 1 0 0,1 1-1 0 0,-1-1 1 0 0,0 0-1 0 0,1 1 1 0 0,-1-1-1 0 0,0 1 1 0 0,0-1-1 0 0,1 0 1 0 0,-1 1-1 0 0,0-1 1 0 0,0 1-1 0 0,0-1 0 0 0,1 1 1 0 0,-1-1-1 0 0,0 1 1 0 0,0-1-1 0 0,0 0 1 0 0,0 1-1 0 0,0-1 1 0 0,0 1-1 0 0,0-1 1 0 0,0 1-1 0 0,0-1 1 0 0,0 2-1 0 0,2 35-39 0 0,-2-31 38 0 0,-1 67-27 0 0,-14 98 0 0 0,6-107 6 0 0,4 0-1 0 0,4 90 1 0 0,13-115-1479 0 0,-2-26 328 0 0,-10-13 1149 0 0,1 0 1 0 0,-1 0-1 0 0,1 0 1 0 0,-1 0-1 0 0,1-1 1 0 0,-1 1-1 0 0,0 0 1 0 0,1 0-1 0 0,-1 0 1 0 0,1-1-1 0 0,-1 1 1 0 0,1 0-1 0 0,-1-1 1 0 0,0 1-1 0 0,1 0 1 0 0,-1-1-1 0 0,0 1 1 0 0,1 0-1 0 0,-1-1 1 0 0,0 1-1 0 0,0-1 1 0 0,1 1 0 0 0,-1-1-1 0 0,0 1 1 0 0,0 0-1 0 0,0-1 1 0 0,0 1-1 0 0,0-1 1 0 0,1 1-1 0 0,-1-1 1 0 0,0 1-1 0 0,0-1 1 0 0,0 0-1 0 0,3-40-4515 0 0,-5 19 818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8.624"/>
    </inkml:context>
    <inkml:brush xml:id="br0">
      <inkml:brushProperty name="width" value="0.035" units="cm"/>
      <inkml:brushProperty name="height" value="0.035" units="cm"/>
      <inkml:brushProperty name="color" value="#FF0066"/>
    </inkml:brush>
  </inkml:definitions>
  <inkml:trace contextRef="#ctx0" brushRef="#br0">267 151 3081 0 0,'0'-3'322'0'0,"1"-1"1"0"0,0 1 0 0 0,0-1 0 0 0,0 1 0 0 0,0 0 0 0 0,1 0-1 0 0,-1 0 1 0 0,1-1 0 0 0,0 1 0 0 0,-1 1 0 0 0,5-6-1 0 0,31-33 3554 0 0,-23 25-2941 0 0,13-21 833 0 0,-27 37-1734 0 0,1-1-1 0 0,-1 1 1 0 0,0-1-1 0 0,0 1 1 0 0,0 0-1 0 0,0-1 0 0 0,0 1 1 0 0,0-1-1 0 0,0 1 1 0 0,0 0-1 0 0,0-1 1 0 0,0 1-1 0 0,0-1 1 0 0,0 1-1 0 0,0 0 0 0 0,0-1 1 0 0,0 1-1 0 0,0 0 1 0 0,0-1-1 0 0,-1 1 1 0 0,1 0-1 0 0,0-1 1 0 0,0 1-1 0 0,0-1 1 0 0,-1 1-1 0 0,1 0 0 0 0,0 0 1 0 0,0-1-1 0 0,-1 1 1 0 0,1 0-1 0 0,0 0 1 0 0,-1-1-1 0 0,-25 0 789 0 0,10 5-1104 0 0,1 1 0 0 0,0 1 0 0 0,0 1-1 0 0,1 0 1 0 0,-1 0 0 0 0,2 2 0 0 0,-1 0-1 0 0,1 0 1 0 0,-13 13 0 0 0,-6 3-192 0 0,15-12 305 0 0,2 0 0 0 0,0 1 0 0 0,-25 31 1 0 0,32-35 96 0 0,1 0 1 0 0,0 0-1 0 0,0 0 1 0 0,1 1-1 0 0,0 0 1 0 0,1 1-1 0 0,-6 21 1 0 0,10-31 145 0 0,1 1 1 0 0,-1 0 0 0 0,1 0-1 0 0,0 0 1 0 0,0-1-1 0 0,0 1 1 0 0,0 0 0 0 0,0 0-1 0 0,1 0 1 0 0,-1-1-1 0 0,1 1 1 0 0,0 0 0 0 0,0-1-1 0 0,0 1 1 0 0,0-1 0 0 0,0 1-1 0 0,1-1 1 0 0,1 4-1 0 0,1-2 6 0 0,0 0 0 0 0,-1 0 0 0 0,2 0-1 0 0,-1-1 1 0 0,0 1 0 0 0,1-1-1 0 0,-1 0 1 0 0,10 4 0 0 0,7 2-21 0 0,1-1 0 0 0,0-2 0 0 0,35 7 0 0 0,-47-10-71 0 0,71 12-95 0 0,-34-7 1 0 0,-1 2 0 0 0,0 1 0 0 0,60 25 0 0 0,-102-34 104 0 0,-1-1 0 0 0,0 1 0 0 0,1-1-1 0 0,-1 1 1 0 0,0 0 0 0 0,0 0 0 0 0,-1 0 0 0 0,1 1 0 0 0,0-1 0 0 0,-1 1-1 0 0,1-1 1 0 0,-1 1 0 0 0,0 0 0 0 0,3 5 0 0 0,-4-7 39 0 0,-1 1-1 0 0,0 0 1 0 0,0 0 0 0 0,0-1 0 0 0,0 1-1 0 0,0 0 1 0 0,0-1 0 0 0,0 1-1 0 0,0 0 1 0 0,-1-1 0 0 0,1 1 0 0 0,-1 0-1 0 0,1-1 1 0 0,-1 1 0 0 0,0-1-1 0 0,0 1 1 0 0,1-1 0 0 0,-1 1 0 0 0,0-1-1 0 0,0 1 1 0 0,0-1 0 0 0,-1 0-1 0 0,1 0 1 0 0,0 0 0 0 0,0 1 0 0 0,-1-1-1 0 0,1 0 1 0 0,-1-1 0 0 0,1 1 0 0 0,-1 0-1 0 0,-2 1 1 0 0,-20 12 860 0 0,-1-1 1 0 0,-51 19-1 0 0,43-20-917 0 0,-1-3 0 0 0,-1 0 0 0 0,-68 6 1 0 0,100-14-57 0 0,1-1 1 0 0,-1 0 0 0 0,0 0 0 0 0,1 0 0 0 0,-1 0-1 0 0,0 0 1 0 0,1 0 0 0 0,-1-1 0 0 0,0 1 0 0 0,1-1-1 0 0,-1 0 1 0 0,1 0 0 0 0,-1 0 0 0 0,1 0 0 0 0,-1 0-1 0 0,1 0 1 0 0,0-1 0 0 0,-1 1 0 0 0,1-1 0 0 0,0 1-1 0 0,0-1 1 0 0,0 0 0 0 0,0 0 0 0 0,1 0 0 0 0,-1 0-1 0 0,0 0 1 0 0,-1-5 0 0 0,1 2-129 0 0,0-1-1 0 0,1 1 1 0 0,0-1-1 0 0,0 1 1 0 0,0-1-1 0 0,1 0 1 0 0,-1 0-1 0 0,1 1 1 0 0,1-1-1 0 0,-1 0 1 0 0,1 1-1 0 0,2-9 1 0 0,2-2 51 0 0,0 0 0 0 0,1 1 1 0 0,0 0-1 0 0,1 0 0 0 0,1 0 0 0 0,0 1 1 0 0,1 0-1 0 0,1 1 0 0 0,0 0 0 0 0,16-16 1 0 0,18-13 513 0 0,73-55 1 0 0,-26 23 718 0 0,-43 28-283 0 0,21-19-495 0 0,-20 33-3543 0 0,-41 29-427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6.349"/>
    </inkml:context>
    <inkml:brush xml:id="br0">
      <inkml:brushProperty name="width" value="0.035" units="cm"/>
      <inkml:brushProperty name="height" value="0.035" units="cm"/>
      <inkml:brushProperty name="color" value="#FF0066"/>
    </inkml:brush>
  </inkml:definitions>
  <inkml:trace contextRef="#ctx0" brushRef="#br0">6 1 3369 0 0,'0'0'31'0'0,"0"0"1"0"0,-1 0-1 0 0,1 0 1 0 0,0 0-1 0 0,0 0 1 0 0,-1 0-1 0 0,1 0 1 0 0,0 1-1 0 0,0-1 1 0 0,-1 0-1 0 0,1 0 0 0 0,0 0 1 0 0,0 0-1 0 0,-1 1 1 0 0,1-1-1 0 0,0 0 1 0 0,0 0-1 0 0,0 0 1 0 0,0 1-1 0 0,-1-1 1 0 0,1 0-1 0 0,0 0 1 0 0,0 1-1 0 0,0-1 1 0 0,0 0-1 0 0,0 0 1 0 0,0 1-1 0 0,0-1 1 0 0,0 0-1 0 0,0 0 1 0 0,0 1-1 0 0,0-1 1 0 0,0 0-1 0 0,0 0 1 0 0,0 1-1 0 0,0-1 1 0 0,0 0-1 0 0,0 0 0 0 0,0 1 1 0 0,0-1-1 0 0,0 0 1 0 0,0 1-1 0 0,0-1 1 0 0,0 0-1 0 0,1 0 1 0 0,-1 0-1 0 0,0 1 1 0 0,0-1-1 0 0,0 0 1 0 0,0 0-1 0 0,1 0 1 0 0,-1 1-1 0 0,0-1 1 0 0,0 0-1 0 0,0 0 1 0 0,1 0-1 0 0,23 13 1525 0 0,31 2 201 0 0,-24-9-1452 0 0,52 2-1 0 0,-71-8-634 0 0,0 0-1 0 0,-1-1 0 0 0,1 0 1 0 0,-1-1-1 0 0,1 0 0 0 0,-1-1 1 0 0,21-7-1 0 0,-11 0-2108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6.625"/>
    </inkml:context>
    <inkml:brush xml:id="br0">
      <inkml:brushProperty name="width" value="0.035" units="cm"/>
      <inkml:brushProperty name="height" value="0.035" units="cm"/>
      <inkml:brushProperty name="color" value="#FF0066"/>
    </inkml:brush>
  </inkml:definitions>
  <inkml:trace contextRef="#ctx0" brushRef="#br0">38 171 1152 0 0,'-10'51'8650'0'0,"5"-39"-7857"0"0,1-1 0 0 0,0 0-1 0 0,1 1 1 0 0,-4 20 0 0 0,5-20-738 0 0,1 0 0 0 0,0 0-1 0 0,0 0 1 0 0,1 0 0 0 0,1 0 0 0 0,0 0-1 0 0,1 0 1 0 0,3 15 0 0 0,-4-25-49 0 0,-1-1 1 0 0,1 1-1 0 0,-1 0 1 0 0,1-1-1 0 0,0 1 0 0 0,0-1 1 0 0,0 1-1 0 0,0-1 0 0 0,0 1 1 0 0,0-1-1 0 0,0 0 0 0 0,0 1 1 0 0,0-1-1 0 0,1 0 1 0 0,-1 0-1 0 0,1 0 0 0 0,-1 0 1 0 0,1 0-1 0 0,-1 0 0 0 0,1 0 1 0 0,-1-1-1 0 0,1 1 0 0 0,0 0 1 0 0,-1-1-1 0 0,3 1 1 0 0,0-1 45 0 0,-1 0 0 0 0,1 0 0 0 0,-1-1 0 0 0,1 1 0 0 0,-1-1 0 0 0,1 0 0 0 0,-1 0 1 0 0,1 0-1 0 0,-1-1 0 0 0,0 1 0 0 0,6-4 0 0 0,7-6 203 0 0,0 0-1 0 0,0-1 0 0 0,20-21 1 0 0,-34 31-256 0 0,44-44 225 0 0,-1-3 0 0 0,69-100 0 0 0,-43 33-6747 0 0,-64 104 2100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7.154"/>
    </inkml:context>
    <inkml:brush xml:id="br0">
      <inkml:brushProperty name="width" value="0.035" units="cm"/>
      <inkml:brushProperty name="height" value="0.035" units="cm"/>
      <inkml:brushProperty name="color" value="#FF0066"/>
    </inkml:brush>
  </inkml:definitions>
  <inkml:trace contextRef="#ctx0" brushRef="#br0">1 814 776 0 0,'7'3'245'0'0,"0"0"-1"0"0,0 0 1 0 0,0-1-1 0 0,0 0 0 0 0,1 0 1 0 0,-1-1-1 0 0,1 0 1 0 0,-1 0-1 0 0,10 0 1 0 0,-15-1-137 0 0,0 0 0 0 0,0-1 1 0 0,0 1-1 0 0,0 0 1 0 0,0 0-1 0 0,0-1 0 0 0,0 1 1 0 0,-1-1-1 0 0,1 0 0 0 0,0 1 1 0 0,0-1-1 0 0,-1 0 0 0 0,1 0 1 0 0,0 0-1 0 0,-1 0 0 0 0,1 0 1 0 0,-1-1-1 0 0,1 1 0 0 0,-1 0 1 0 0,0-1-1 0 0,1 1 1 0 0,-1-1-1 0 0,0 1 0 0 0,0-1 1 0 0,0 0-1 0 0,0 0 0 0 0,-1 1 1 0 0,1-1-1 0 0,0 0 0 0 0,-1 0 1 0 0,1 0-1 0 0,-1 0 0 0 0,1 1 1 0 0,-1-1-1 0 0,0 0 1 0 0,0 0-1 0 0,0 0 0 0 0,0 0 1 0 0,-1-3-1 0 0,0-14 468 0 0,-1 0 0 0 0,-1 0 0 0 0,-1 0-1 0 0,0 0 1 0 0,-2 1 0 0 0,0 0 0 0 0,-1 0 0 0 0,0 0 0 0 0,-2 1 0 0 0,-14-23 0 0 0,23 40-564 0 0,-1 0 0 0 0,1-1 0 0 0,0 1 0 0 0,-1 0 0 0 0,1 0 0 0 0,0 0-1 0 0,-1 0 1 0 0,1 0 0 0 0,0 0 0 0 0,-1-1 0 0 0,1 1 0 0 0,0 0 0 0 0,-1 0 0 0 0,1 0 0 0 0,0 0 0 0 0,-1 0 0 0 0,1 0 0 0 0,0 0 0 0 0,-1 0 0 0 0,1 1 0 0 0,0-1 0 0 0,-1 0 0 0 0,1 0 0 0 0,0 0 0 0 0,-1 0 0 0 0,1 0 0 0 0,0 0 0 0 0,0 1 0 0 0,-1-1 0 0 0,1 0 0 0 0,0 0 0 0 0,-1 1 0 0 0,1-1 0 0 0,0 0 0 0 0,0 0 0 0 0,0 1 0 0 0,-1-1 0 0 0,1 0 0 0 0,0 0 0 0 0,0 1 0 0 0,0-1 0 0 0,0 0 0 0 0,0 1 0 0 0,-1-1 0 0 0,1 0 0 0 0,0 1 0 0 0,0-1 0 0 0,0 0 0 0 0,0 1 0 0 0,0-1 0 0 0,0 0 0 0 0,0 1 0 0 0,0-1 0 0 0,0 1-1 0 0,-7 24 120 0 0,7-22-108 0 0,-6 21-175 0 0,1-7-12 0 0,1 1-1 0 0,1-1 1 0 0,0 1 0 0 0,1-1 0 0 0,1 1-1 0 0,2 32 1 0 0,-1-49 206 0 0,1 1-1 0 0,-1-1 1 0 0,0 0-1 0 0,0 0 1 0 0,0 1-1 0 0,1-1 1 0 0,-1 0-1 0 0,0 1 1 0 0,1-1-1 0 0,0 0 1 0 0,-1 0-1 0 0,1 0 1 0 0,-1 0-1 0 0,1 0 1 0 0,0 0-1 0 0,0 0 1 0 0,0 0-1 0 0,0 0 1 0 0,0 0-1 0 0,0 0 1 0 0,0 0-1 0 0,0 0 1 0 0,0-1-1 0 0,0 1 1 0 0,0 0-1 0 0,0-1 1 0 0,3 1-1 0 0,-2-1 38 0 0,0 0 0 0 0,1 0 0 0 0,-1 0 0 0 0,0-1 0 0 0,0 1 0 0 0,0-1 0 0 0,1 0 0 0 0,-1 0 0 0 0,0 1-1 0 0,0-1 1 0 0,0-1 0 0 0,0 1 0 0 0,0 0 0 0 0,2-3 0 0 0,6-4 180 0 0,0-1 1 0 0,-1 0 0 0 0,0 0-1 0 0,11-16 1 0 0,17-35-91 0 0,-3-1 0 0 0,-2-1 1 0 0,-3-2-1 0 0,-3-1 0 0 0,34-132 1 0 0,-57 184-188 0 0,19-89 57 0 0,-20 91-91 0 0,-1 1 1 0 0,0-1-1 0 0,-1 0 0 0 0,0 0 1 0 0,-1 1-1 0 0,0-1 0 0 0,-3-13 1 0 0,4 23 48 0 0,0 1 1 0 0,0 0 0 0 0,0 0-1 0 0,0 0 1 0 0,0 0-1 0 0,0 0 1 0 0,0 0-1 0 0,0 0 1 0 0,0 0 0 0 0,0-1-1 0 0,0 1 1 0 0,0 0-1 0 0,0 0 1 0 0,0 0 0 0 0,0 0-1 0 0,0 0 1 0 0,0 0-1 0 0,0 0 1 0 0,0 0 0 0 0,-1 0-1 0 0,1 0 1 0 0,0-1-1 0 0,0 1 1 0 0,0 0 0 0 0,0 0-1 0 0,0 0 1 0 0,0 0-1 0 0,0 0 1 0 0,0 0-1 0 0,0 0 1 0 0,0 0 0 0 0,-1 0-1 0 0,1 0 1 0 0,0 0-1 0 0,0 0 1 0 0,0 0 0 0 0,0 0-1 0 0,0 0 1 0 0,0 0-1 0 0,0 0 1 0 0,0 0 0 0 0,-1 0-1 0 0,1 0 1 0 0,0 0-1 0 0,0 0 1 0 0,0 0 0 0 0,0 0-1 0 0,0 0 1 0 0,0 0-1 0 0,0 0 1 0 0,0 0-1 0 0,0 0 1 0 0,-1 0 0 0 0,1 1-1 0 0,0-1 1 0 0,0 0-1 0 0,0 0 1 0 0,0 0 0 0 0,0 0-1 0 0,0 0 1 0 0,0 0-1 0 0,0 0 1 0 0,0 0 0 0 0,0 0-1 0 0,-7 11-68 0 0,-2 13-95 0 0,-23 107-701 0 0,-18 168-1 0 0,48-290 860 0 0,2-2-88 0 0,-5 22 156 0 0,2 1 0 0 0,1 49 0 0 0,2-73-228 0 0,0 0 0 0 0,0 0 0 0 0,1 0 1 0 0,0 0-1 0 0,0 0 0 0 0,0-1 0 0 0,1 1 0 0 0,0 0 0 0 0,0 0 0 0 0,1-1 0 0 0,-1 0 0 0 0,1 1 1 0 0,0-1-1 0 0,1 0 0 0 0,-1 0 0 0 0,1-1 0 0 0,0 1 0 0 0,0-1 0 0 0,10 8 0 0 0,-3-7-992 0 0,2 0-151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7.357"/>
    </inkml:context>
    <inkml:brush xml:id="br0">
      <inkml:brushProperty name="width" value="0.035" units="cm"/>
      <inkml:brushProperty name="height" value="0.035" units="cm"/>
      <inkml:brushProperty name="color" value="#FF0066"/>
    </inkml:brush>
  </inkml:definitions>
  <inkml:trace contextRef="#ctx0" brushRef="#br0">74 0 1584 0 0,'-11'39'6819'0'0,"-24"52"-3300"0"0,34-90-3426 0 0,-23 53 428 0 0,22-49-1133 0 0,3-7-409 0 0,14-28-2475 0 0,-3 5 298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7.510"/>
    </inkml:context>
    <inkml:brush xml:id="br0">
      <inkml:brushProperty name="width" value="0.035" units="cm"/>
      <inkml:brushProperty name="height" value="0.035" units="cm"/>
      <inkml:brushProperty name="color" value="#FF0066"/>
    </inkml:brush>
  </inkml:definitions>
  <inkml:trace contextRef="#ctx0" brushRef="#br0">27 0 1152 0 0,'3'2'0'0'0,"-3"-1"96"0"0,0 2-96 0 0,0 2 0 0 0,0-1 0 0 0,0 2 0 0 0,-1 2-96 0 0,-1 7-32 0 0,-2 8-16 0 0,-1 5 0 0 0,1 6 144 0 0,-1-3 0 0 0,1-2 0 0 0,2-5 0 0 0,1-1 0 0 0,-1-5 0 0 0,2-4 0 0 0,0-5 0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7.842"/>
    </inkml:context>
    <inkml:brush xml:id="br0">
      <inkml:brushProperty name="width" value="0.035" units="cm"/>
      <inkml:brushProperty name="height" value="0.035" units="cm"/>
      <inkml:brushProperty name="color" value="#FF0066"/>
    </inkml:brush>
  </inkml:definitions>
  <inkml:trace contextRef="#ctx0" brushRef="#br0">100 162 432 0 0,'1'0'75'0'0,"1"1"-1"0"0,-1 0 1 0 0,1-1 0 0 0,-1 1 0 0 0,1-1-1 0 0,-1 1 1 0 0,1-1 0 0 0,0 0-1 0 0,-1 0 1 0 0,1 0 0 0 0,0 0-1 0 0,-1 0 1 0 0,1 0 0 0 0,0 0-1 0 0,-1 0 1 0 0,1-1 0 0 0,-1 1 0 0 0,1 0-1 0 0,0-1 1 0 0,-1 0 0 0 0,1 1-1 0 0,-1-1 1 0 0,1 0 0 0 0,-1 0-1 0 0,0 0 1 0 0,1 0 0 0 0,-1 0-1 0 0,0 0 1 0 0,0 0 0 0 0,0 0-1 0 0,1-1 1 0 0,-1 1 0 0 0,-1 0 0 0 0,1-1-1 0 0,0 1 1 0 0,0 0 0 0 0,0-1-1 0 0,-1 1 1 0 0,1-1 0 0 0,-1 0-1 0 0,1 1 1 0 0,-1-1 0 0 0,1 1-1 0 0,-1-1 1 0 0,0 0 0 0 0,0-2 0 0 0,0-4 307 0 0,1 1 1 0 0,-1 0 0 0 0,-1-1 0 0 0,0 1 0 0 0,0 0 0 0 0,0 0-1 0 0,-1 0 1 0 0,0 0 0 0 0,-4-9 0 0 0,5 13-253 0 0,0 0 0 0 0,0 0-1 0 0,-1 0 1 0 0,1 0 0 0 0,-1 1 0 0 0,0-1 0 0 0,0 0 0 0 0,0 1-1 0 0,0 0 1 0 0,0-1 0 0 0,-1 1 0 0 0,1 0 0 0 0,-1 0-1 0 0,1 0 1 0 0,-1 1 0 0 0,0-1 0 0 0,0 1 0 0 0,-3-2 0 0 0,4 3-91 0 0,0 0 0 0 0,0 0 0 0 0,-1 0 1 0 0,1 0-1 0 0,0 1 0 0 0,0-1 1 0 0,0 0-1 0 0,0 1 0 0 0,0 0 0 0 0,0 0 1 0 0,0-1-1 0 0,0 1 0 0 0,0 0 1 0 0,0 1-1 0 0,0-1 0 0 0,1 0 0 0 0,-1 0 1 0 0,0 1-1 0 0,1-1 0 0 0,-1 1 1 0 0,1-1-1 0 0,-1 1 0 0 0,1 0 1 0 0,0 0-1 0 0,0-1 0 0 0,-2 5 0 0 0,-4 7-49 0 0,0 0 0 0 0,0 0 0 0 0,2 1 0 0 0,-1-1-1 0 0,2 2 1 0 0,-3 14 0 0 0,5-21-12 0 0,0 1 0 0 0,1 0 0 0 0,0-1 0 0 0,0 1 0 0 0,1 0 0 0 0,0 0 0 0 0,1 0 0 0 0,0 0 0 0 0,0-1-1 0 0,1 1 1 0 0,3 10 0 0 0,-4-17 35 0 0,1 0 0 0 0,-1 0-1 0 0,0 0 1 0 0,0 0 0 0 0,1 0-1 0 0,-1 0 1 0 0,1 0 0 0 0,-1-1-1 0 0,1 1 1 0 0,0-1 0 0 0,0 1-1 0 0,0-1 1 0 0,0 0 0 0 0,0 0-1 0 0,0 1 1 0 0,0-1 0 0 0,0-1-1 0 0,0 1 1 0 0,1 0 0 0 0,-1 0-1 0 0,0-1 1 0 0,0 0 0 0 0,1 1 0 0 0,-1-1-1 0 0,0 0 1 0 0,1 0 0 0 0,-1 0-1 0 0,0 0 1 0 0,1-1 0 0 0,-1 1-1 0 0,0-1 1 0 0,1 1 0 0 0,-1-1-1 0 0,0 0 1 0 0,0 0 0 0 0,4-2-1 0 0,4-1 89 0 0,0 0 0 0 0,-1-1 0 0 0,1-1 0 0 0,-1 0 0 0 0,-1 0 1 0 0,15-13-1 0 0,-6 3-175 0 0,-2-2 1 0 0,0 0 0 0 0,15-23 0 0 0,7-29-4109 0 0,-31 53 2165 0 0,-7 2-21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19.751"/>
    </inkml:context>
    <inkml:brush xml:id="br0">
      <inkml:brushProperty name="width" value="0.035" units="cm"/>
      <inkml:brushProperty name="height" value="0.035" units="cm"/>
      <inkml:brushProperty name="color" value="#FF0066"/>
    </inkml:brush>
  </inkml:definitions>
  <inkml:trace contextRef="#ctx0" brushRef="#br0">0 1496 1584 0 0,'8'-6'-483'0'0,"-1"-11"4322"0"0,-4 11 422 0 0,-2 24-2492 0 0,-1-15-1581 0 0,1 1-1 0 0,-1-1 1 0 0,1 0 0 0 0,0 0-1 0 0,0 1 1 0 0,0-1-1 0 0,0 0 1 0 0,0 0-1 0 0,1 0 1 0 0,0 0-1 0 0,-1 0 1 0 0,1 0 0 0 0,0 0-1 0 0,0-1 1 0 0,1 1-1 0 0,-1-1 1 0 0,0 0-1 0 0,5 4 1 0 0,4 2 61 0 0,1 0 0 0 0,0 0 0 0 0,14 5 0 0 0,-7-3 40 0 0,59 33 75 0 0,2-3 0 0 0,2-5-1 0 0,2-2 1 0 0,89 21-1 0 0,-103-37-147 0 0,1-4 0 0 0,0-2 0 0 0,1-4 0 0 0,-1-3-1 0 0,109-7 1 0 0,-125-1-131 0 0,71-15 0 0 0,-109 15 17 0 0,1 0-1 0 0,-1-2 1 0 0,0 0 0 0 0,-1 0 0 0 0,1-2 0 0 0,-2 0 0 0 0,1-1 0 0 0,16-12 0 0 0,-31 20-95 0 0,-1 0 0 0 0,1 1 0 0 0,-1-1 0 0 0,1 0 0 0 0,-1 0-1 0 0,1 0 1 0 0,-1 0 0 0 0,0 1 0 0 0,1-1 0 0 0,-1 0 0 0 0,0 0 0 0 0,0 0 0 0 0,1 0 0 0 0,-1 0 0 0 0,0 0 0 0 0,0 0 0 0 0,0 0-1 0 0,0 0 1 0 0,0 0 0 0 0,0 0 0 0 0,-1 0 0 0 0,1 0 0 0 0,0 0 0 0 0,0 1 0 0 0,-1-1 0 0 0,1 0 0 0 0,-1 0 0 0 0,1 0-1 0 0,-1-1 1 0 0,-21-34 517 0 0,6 10-302 0 0,11 13-212 0 0,0-1-1 0 0,1-1 0 0 0,1 1 1 0 0,0-1-1 0 0,-1-26 0 0 0,4-79 59 0 0,1 80-69 0 0,21-384-67 0 0,-3 109 48 0 0,-19 259-259 0 0,-10-73 1 0 0,4 79 152 0 0,3 0 1 0 0,3-50 0 0 0,0 97 179 0 0,4-22 155 0 0,-4 24-223 0 0,0 1-1 0 0,0 0 0 0 0,0-1 0 0 0,1 1 1 0 0,-1 0-1 0 0,0-1 0 0 0,0 1 1 0 0,1-1-1 0 0,-1 1 0 0 0,0 0 0 0 0,1 0 1 0 0,-1-1-1 0 0,0 1 0 0 0,1 0 1 0 0,-1 0-1 0 0,0-1 0 0 0,1 1 1 0 0,-1 0-1 0 0,1 0 0 0 0,-1 0 0 0 0,0 0 1 0 0,1-1-1 0 0,-1 1 0 0 0,1 0 1 0 0,-1 0-1 0 0,1 0 0 0 0,-1 0 0 0 0,0 0 1 0 0,1 0-1 0 0,-1 0 0 0 0,1 0 1 0 0,-1 0-1 0 0,1 1 0 0 0,-1-1 0 0 0,0 0 1 0 0,1 0-1 0 0,-1 0 0 0 0,1 0 1 0 0,-1 1-1 0 0,0-1 0 0 0,1 0 1 0 0,-1 0-1 0 0,1 1 0 0 0,-1-1 0 0 0,0 0 1 0 0,0 1-1 0 0,1-1 0 0 0,-1 0 1 0 0,0 1-1 0 0,1-1 0 0 0,-1 0 0 0 0,0 1 1 0 0,0-1-1 0 0,0 0 0 0 0,0 1 1 0 0,1-1-1 0 0,-1 1 0 0 0,15 17 22 0 0,1-2 1 0 0,1 0-1 0 0,1 0 0 0 0,0-2 0 0 0,1 0 1 0 0,0-1-1 0 0,1-1 0 0 0,1-1 0 0 0,-1-1 0 0 0,2-1 1 0 0,24 8-1 0 0,-6-8 124 0 0,2-1 0 0 0,-1-2 0 0 0,76 1 0 0 0,128-15 522 0 0,370-61-177 0 0,-250 23-215 0 0,451-103 193 0 0,-266 40-89 0 0,-451 91-344 0 0,-26 5-1078 0 0,0 3 0 0 0,144-1 1 0 0,-199 12-5872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6.655"/>
    </inkml:context>
    <inkml:brush xml:id="br0">
      <inkml:brushProperty name="width" value="0.035" units="cm"/>
      <inkml:brushProperty name="height" value="0.035" units="cm"/>
      <inkml:brushProperty name="color" value="#FF0066"/>
    </inkml:brush>
  </inkml:definitions>
  <inkml:trace contextRef="#ctx0" brushRef="#br0">11 50 1152 0 0,'0'0'67'0'0,"-1"0"0"0"0,1-1-1 0 0,-1 1 1 0 0,1 0 0 0 0,-1 0-1 0 0,1 0 1 0 0,-1-1 0 0 0,1 1-1 0 0,-1 0 1 0 0,1-1 0 0 0,-1 1 0 0 0,1 0-1 0 0,-1-1 1 0 0,1 1 0 0 0,0-1-1 0 0,-1 1 1 0 0,1 0 0 0 0,0-1-1 0 0,-1 1 1 0 0,1-1 0 0 0,0 1 0 0 0,0-1-1 0 0,-1 1 1 0 0,1-1 0 0 0,0 1-1 0 0,0-1 1 0 0,0 0 0 0 0,0 1-1 0 0,0-1 1 0 0,0 1 0 0 0,0-1-1 0 0,0 1 1 0 0,0-1 0 0 0,0 0 0 0 0,13-18 1445 0 0,-12 18-1454 0 0,-1 0-1 0 0,1 0 1 0 0,1 0 0 0 0,-1 0 0 0 0,0 0 0 0 0,0 0 0 0 0,0 1 0 0 0,0-1 0 0 0,1 0 0 0 0,-1 1 0 0 0,0-1 0 0 0,0 1-1 0 0,1-1 1 0 0,-1 1 0 0 0,0 0 0 0 0,1-1 0 0 0,-1 1 0 0 0,1 0 0 0 0,-1 0 0 0 0,0 0 0 0 0,1 0 0 0 0,-1 0 0 0 0,1 1-1 0 0,-1-1 1 0 0,0 0 0 0 0,1 1 0 0 0,-1-1 0 0 0,0 1 0 0 0,1-1 0 0 0,-1 1 0 0 0,0-1 0 0 0,0 1 0 0 0,0 0 0 0 0,3 1 0 0 0,-1 6 85 0 0,0 0 1 0 0,0 0 0 0 0,0 0 0 0 0,-1 0 0 0 0,0 0 0 0 0,0 1-1 0 0,-1-1 1 0 0,-1 1 0 0 0,1-1 0 0 0,-1 0 0 0 0,-2 17 0 0 0,2 10 102 0 0,0 13 6 0 0,2 43 142 0 0,-1-85-340 0 0,0 1 1 0 0,0 0-1 0 0,1-1 1 0 0,0 1-1 0 0,0-1 1 0 0,0 0-1 0 0,1 0 1 0 0,-1 0-1 0 0,2 0 1 0 0,4 8 0 0 0,-6-12 21 0 0,0 0 1 0 0,0 0-1 0 0,0 0 1 0 0,1-1 0 0 0,-1 1-1 0 0,0-1 1 0 0,1 1 0 0 0,-1-1-1 0 0,1 0 1 0 0,-1 0 0 0 0,1 0-1 0 0,-1 0 1 0 0,1 0-1 0 0,0-1 1 0 0,0 1 0 0 0,-1-1-1 0 0,1 0 1 0 0,0 0 0 0 0,0 0-1 0 0,-1 0 1 0 0,1 0 0 0 0,0-1-1 0 0,-1 1 1 0 0,1-1-1 0 0,0 0 1 0 0,-1 0 0 0 0,1 1-1 0 0,-1-2 1 0 0,1 1 0 0 0,-1 0-1 0 0,1 0 1 0 0,-1-1 0 0 0,4-2-1 0 0,7-6 273 0 0,1 1-1 0 0,-2-2 1 0 0,1 1 0 0 0,12-16-1 0 0,12-17 588 0 0,59-92-1 0 0,-3 3-3503 0 0,-84 125-939 0 0,-8 13 442 0 0,-7 18-98 0 0,5-22 3192 0 0,-3 12-825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6.875"/>
    </inkml:context>
    <inkml:brush xml:id="br0">
      <inkml:brushProperty name="width" value="0.035" units="cm"/>
      <inkml:brushProperty name="height" value="0.035" units="cm"/>
      <inkml:brushProperty name="color" value="#FF0066"/>
    </inkml:brush>
  </inkml:definitions>
  <inkml:trace contextRef="#ctx0" brushRef="#br0">79 1 600 0 0,'-3'3'212'0'0,"0"0"0"0"0,0 0 0 0 0,0 1 0 0 0,1-1 1 0 0,0 1-1 0 0,-1-1 0 0 0,1 1 0 0 0,0 0 0 0 0,1 0 0 0 0,-3 7 0 0 0,3-9-135 0 0,-9 22 390 0 0,1 0 0 0 0,2 0 1 0 0,0 1-1 0 0,1 0 0 0 0,-4 49 0 0 0,14-67-440 0 0,5-14-294 0 0,6-15-433 0 0,-2-1-27 0 0,1-7-858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7.044"/>
    </inkml:context>
    <inkml:brush xml:id="br0">
      <inkml:brushProperty name="width" value="0.035" units="cm"/>
      <inkml:brushProperty name="height" value="0.035" units="cm"/>
      <inkml:brushProperty name="color" value="#FF0066"/>
    </inkml:brush>
  </inkml:definitions>
  <inkml:trace contextRef="#ctx0" brushRef="#br0">5 1 144 0 0,'-1'2'45'0'0,"1"0"0"0"0,-1 0 0 0 0,0 0 0 0 0,1 0 0 0 0,-1 0-1 0 0,1 1 1 0 0,0-1 0 0 0,0 0 0 0 0,0 0 0 0 0,0 1 0 0 0,0-1 0 0 0,0 0 0 0 0,1 0 0 0 0,-1 1 0 0 0,1-1 0 0 0,-1 0 0 0 0,2 3-1 0 0,15 38 596 0 0,-16-40-641 0 0,0-1-1 0 0,1 0 0 0 0,-1 0 0 0 0,0 0 1 0 0,1-1-1 0 0,-1 1 0 0 0,1 0 0 0 0,-1 0 1 0 0,1-1-1 0 0,0 1 0 0 0,0-1 0 0 0,0 1 1 0 0,0-1-1 0 0,0 0 0 0 0,0 0 0 0 0,0 0 0 0 0,0 0 1 0 0,0 0-1 0 0,1 0 0 0 0,-1-1 0 0 0,0 1 1 0 0,0-1-1 0 0,1 0 0 0 0,-1 1 0 0 0,1-1 1 0 0,-1 0-1 0 0,0 0 0 0 0,1-1 0 0 0,-1 1 1 0 0,0 0-1 0 0,1-1 0 0 0,-1 1 0 0 0,0-1 1 0 0,0 0-1 0 0,0 0 0 0 0,1 0 0 0 0,-1 0 1 0 0,0 0-1 0 0,0 0 0 0 0,2-3 0 0 0,2-2 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9.163"/>
    </inkml:context>
    <inkml:brush xml:id="br0">
      <inkml:brushProperty name="width" value="0.035" units="cm"/>
      <inkml:brushProperty name="height" value="0.035" units="cm"/>
      <inkml:brushProperty name="color" value="#FF0066"/>
    </inkml:brush>
  </inkml:definitions>
  <inkml:trace contextRef="#ctx0" brushRef="#br0">7 361 2793 0 0,'39'-61'5665'0'0,"-31"49"-5186"0"0,0 0 0 0 0,0 0-1 0 0,-1 0 1 0 0,-1-1 0 0 0,7-18-1 0 0,-9 18-511 0 0,0 0 0 0 0,-2 0 0 0 0,0-1 0 0 0,0 1 0 0 0,-1-1 0 0 0,-1 1-1 0 0,0-1 1 0 0,-1 0 0 0 0,0 1 0 0 0,-1 0 0 0 0,0-1 0 0 0,-6-15 0 0 0,8 28 128 0 0,0 1 0 0 0,-1-1 0 0 0,1 0 0 0 0,-1 0 0 0 0,1 0 0 0 0,0 0 0 0 0,-1 0 0 0 0,1 0 0 0 0,-1 0 0 0 0,0 1 0 0 0,1-1 0 0 0,-1 0 0 0 0,0 0 0 0 0,1 1 0 0 0,-1-1 0 0 0,0 0 0 0 0,0 1 0 0 0,0-1 1 0 0,1 1-1 0 0,-1-1 0 0 0,0 1 0 0 0,0 0 0 0 0,0-1 0 0 0,0 1 0 0 0,0 0 0 0 0,0 0 0 0 0,0-1 0 0 0,0 1 0 0 0,0 0 0 0 0,0 0 0 0 0,0 0 0 0 0,0 0 0 0 0,0 0 0 0 0,0 0 0 0 0,0 1 0 0 0,0-1 0 0 0,0 0 0 0 0,0 0 0 0 0,0 1 1 0 0,0-1-1 0 0,0 0 0 0 0,1 1 0 0 0,-1-1 0 0 0,0 1 0 0 0,0 0 0 0 0,0-1 0 0 0,0 1 0 0 0,1-1 0 0 0,-1 1 0 0 0,0 0 0 0 0,1 0 0 0 0,-2 1 0 0 0,-2 2-52 0 0,0 1 1 0 0,0-1-1 0 0,1 1 0 0 0,-1 0 1 0 0,1 0-1 0 0,1 0 0 0 0,-4 8 0 0 0,-1 14 167 0 0,1 1 0 0 0,1 0 0 0 0,2 0 0 0 0,0 0 0 0 0,2 0-1 0 0,1 0 1 0 0,2 0 0 0 0,6 39 0 0 0,-6-59-184 0 0,-1 0 1 0 0,1 0-1 0 0,0 0 1 0 0,1-1 0 0 0,0 1-1 0 0,0-1 1 0 0,1 0-1 0 0,-1 0 1 0 0,2 0-1 0 0,-1 0 1 0 0,1-1-1 0 0,0 0 1 0 0,0 0-1 0 0,1 0 1 0 0,-1 0-1 0 0,1-1 1 0 0,1 0-1 0 0,-1 0 1 0 0,1-1 0 0 0,0 0-1 0 0,0 0 1 0 0,0-1-1 0 0,0 1 1 0 0,1-1-1 0 0,-1-1 1 0 0,1 0-1 0 0,0 0 1 0 0,0 0-1 0 0,0-1 1 0 0,-1 0-1 0 0,1-1 1 0 0,0 1-1 0 0,0-2 1 0 0,0 1 0 0 0,0-1-1 0 0,0 0 1 0 0,15-5-1 0 0,-11 3-55 0 0,-8 3 8 0 0,1-1 1 0 0,0 0 0 0 0,0-1 0 0 0,0 1-1 0 0,-1-1 1 0 0,1 0 0 0 0,0 0 0 0 0,-1 0-1 0 0,0 0 1 0 0,1-1 0 0 0,-1 0 0 0 0,0 0-1 0 0,-1 0 1 0 0,5-5 0 0 0,-38 41-935 0 0,17 6-1011 0 0,1 1 0 0 0,1 0 1 0 0,3 0-1 0 0,1 1 0 0 0,-2 64 0 0 0,8-99 1680 0 0,1 0 0 0 0,0 0-1 0 0,0 0 1 0 0,1 0 0 0 0,0 0 0 0 0,0 0-1 0 0,0 0 1 0 0,4 10 0 0 0,-4-14 284 0 0,-1-1 1 0 0,1 0-1 0 0,0 1 1 0 0,-1-1-1 0 0,1 0 1 0 0,0 1-1 0 0,0-1 1 0 0,0 0-1 0 0,0 0 1 0 0,1 0-1 0 0,-1 0 1 0 0,0 0-1 0 0,0 0 1 0 0,1 0-1 0 0,-1-1 1 0 0,0 1-1 0 0,1 0 1 0 0,-1-1-1 0 0,1 1 1 0 0,-1-1-1 0 0,0 1 1 0 0,1-1-1 0 0,0 0 1 0 0,-1 1-1 0 0,1-1 1 0 0,-1 0-1 0 0,1 0 1 0 0,-1 0-1 0 0,1 0 1 0 0,-1-1-1 0 0,1 1 1 0 0,-1 0-1 0 0,1-1 1 0 0,-1 1-1 0 0,1-1 1 0 0,-1 1-1 0 0,1-1 1 0 0,2-1-1 0 0,11-6-51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7.620"/>
    </inkml:context>
    <inkml:brush xml:id="br0">
      <inkml:brushProperty name="width" value="0.035" units="cm"/>
      <inkml:brushProperty name="height" value="0.035" units="cm"/>
      <inkml:brushProperty name="color" value="#FF0066"/>
    </inkml:brush>
  </inkml:definitions>
  <inkml:trace contextRef="#ctx0" brushRef="#br0">329 821 1584 0 0,'-2'-6'191'0'0,"1"0"-1"0"0,0 0 0 0 0,0 0 1 0 0,0-1-1 0 0,1 1 0 0 0,0 0 0 0 0,0-1 1 0 0,0 1-1 0 0,2-9 0 0 0,-1 5 196 0 0,-1 1 156 0 0,0-1 0 0 0,-1 1 0 0 0,-1-1 0 0 0,1 1 0 0 0,-1-1 0 0 0,-1 1 0 0 0,0 0 0 0 0,0 0 1 0 0,-1 0-1 0 0,-8-14 0 0 0,11 21-536 0 0,0 0 1 0 0,0-1 0 0 0,-1 1-1 0 0,1 0 1 0 0,0 0 0 0 0,-1 0 0 0 0,0 0-1 0 0,1 0 1 0 0,-1 1 0 0 0,0-1-1 0 0,0 0 1 0 0,0 1 0 0 0,0-1-1 0 0,0 1 1 0 0,-1 0 0 0 0,1 0-1 0 0,0 0 1 0 0,0 0 0 0 0,-1 0 0 0 0,1 0-1 0 0,-1 0 1 0 0,1 1 0 0 0,-1 0-1 0 0,1-1 1 0 0,-1 1 0 0 0,1 0-1 0 0,-1 0 1 0 0,1 0 0 0 0,-1 0-1 0 0,1 1 1 0 0,-1-1 0 0 0,1 1 0 0 0,-1-1-1 0 0,1 1 1 0 0,0 0 0 0 0,-1 0-1 0 0,1 0 1 0 0,0 0 0 0 0,0 1-1 0 0,-1-1 1 0 0,1 1 0 0 0,0-1-1 0 0,1 1 1 0 0,-3 1 0 0 0,-12 12-112 0 0,2 1 0 0 0,0 0 0 0 0,0 0 0 0 0,1 2 0 0 0,2-1 1 0 0,0 2-1 0 0,0-1 0 0 0,-11 30 0 0 0,2 6 834 0 0,-27 106-1 0 0,45-153-520 0 0,1 1-1 0 0,0-1 1 0 0,0 0-1 0 0,0 1 1 0 0,1-1-1 0 0,1 0 1 0 0,-1 1 0 0 0,2 8-1 0 0,-1-14-127 0 0,-1-1 1 0 0,0 0-1 0 0,1 1 1 0 0,-1-1-1 0 0,1 0 1 0 0,0 1-1 0 0,-1-1 0 0 0,1 0 1 0 0,0 0-1 0 0,0 0 1 0 0,0 0-1 0 0,0 1 1 0 0,0-1-1 0 0,0 0 0 0 0,0-1 1 0 0,0 1-1 0 0,0 0 1 0 0,0 0-1 0 0,2 1 1 0 0,-1-2-14 0 0,0 1 1 0 0,0-1-1 0 0,1 0 1 0 0,-1 0-1 0 0,0 0 1 0 0,0 0-1 0 0,0 0 1 0 0,0 0-1 0 0,0-1 1 0 0,1 1-1 0 0,-1 0 1 0 0,0-1-1 0 0,0 0 1 0 0,0 0-1 0 0,0 1 1 0 0,0-1-1 0 0,2-2 1 0 0,6-3 39 0 0,0 0-1 0 0,-1-1 1 0 0,0 0 0 0 0,0-1 0 0 0,0 0-1 0 0,-1 0 1 0 0,0-1 0 0 0,8-11-1 0 0,52-85 193 0 0,-54 81-207 0 0,168-306 339 0 0,-146 254-417 0 0,-3-3 0 0 0,32-115 0 0 0,-59 174-122 0 0,-1 0 0 0 0,-1 0-1 0 0,0-1 1 0 0,-2 1 0 0 0,0-1-1 0 0,-1 0 1 0 0,-3-27-1 0 0,2 48 109 0 0,0-1 0 0 0,0 0 0 0 0,0 0-1 0 0,0 1 1 0 0,0-1 0 0 0,0 0-1 0 0,-1 0 1 0 0,1 0 0 0 0,0 1-1 0 0,0-1 1 0 0,-1 0 0 0 0,1 1-1 0 0,0-1 1 0 0,-1 0 0 0 0,1 1-1 0 0,-1-1 1 0 0,1 0 0 0 0,-1 1-1 0 0,1-1 1 0 0,-1 1 0 0 0,1-1-1 0 0,-1 1 1 0 0,-1-2 0 0 0,-7 13 291 0 0,-5 27 135 0 0,-104 583-2392 0 0,109-556 1870 0 0,4-38 124 0 0,2 0 0 0 0,1 0 0 0 0,1 0 0 0 0,2 0 0 0 0,7 50 0 0 0,2-60-1244 0 0,-7-17-1621 0 0,-7-10-633 0 0,1 4 2447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8.318"/>
    </inkml:context>
    <inkml:brush xml:id="br0">
      <inkml:brushProperty name="width" value="0.035" units="cm"/>
      <inkml:brushProperty name="height" value="0.035" units="cm"/>
      <inkml:brushProperty name="color" value="#FF0066"/>
    </inkml:brush>
  </inkml:definitions>
  <inkml:trace contextRef="#ctx0" brushRef="#br0">13 374 600 0 0,'-13'-11'1070'0'0,"22"5"1459"0"0,35 1 2814 0 0,-32 5-4549 0 0,-3-2-690 0 0,-1 0 1 0 0,0 0-1 0 0,0-1 1 0 0,1 0 0 0 0,-1 0-1 0 0,-1-1 1 0 0,1 0 0 0 0,-1 0-1 0 0,1-1 1 0 0,-1 0 0 0 0,8-8-1 0 0,-11 10-52 0 0,0 0 0 0 0,-1 0 0 0 0,0 0-1 0 0,0-1 1 0 0,0 0 0 0 0,0 0 0 0 0,0 1 0 0 0,-1-2-1 0 0,1 1 1 0 0,-1 0 0 0 0,0 0 0 0 0,-1-1 0 0 0,1 1-1 0 0,-1-1 1 0 0,0 1 0 0 0,0-1 0 0 0,0 0 0 0 0,-1 1-1 0 0,1-1 1 0 0,-1 0 0 0 0,-1-9 0 0 0,1 13-46 0 0,0-1 1 0 0,0 1-1 0 0,0-1 0 0 0,-1 1 1 0 0,1 0-1 0 0,0-1 1 0 0,-1 1-1 0 0,1-1 1 0 0,-1 1-1 0 0,0 0 1 0 0,1-1-1 0 0,-1 1 0 0 0,0 0 1 0 0,0 0-1 0 0,0 0 1 0 0,0 0-1 0 0,0-1 1 0 0,0 1-1 0 0,0 0 0 0 0,0 0 1 0 0,0 1-1 0 0,0-1 1 0 0,0 0-1 0 0,-1 0 1 0 0,1 1-1 0 0,0-1 1 0 0,-1 0-1 0 0,1 1 0 0 0,-1 0 1 0 0,1-1-1 0 0,0 1 1 0 0,-1 0-1 0 0,1-1 1 0 0,-1 1-1 0 0,1 0 0 0 0,-1 0 1 0 0,1 0-1 0 0,-1 1 1 0 0,1-1-1 0 0,0 0 1 0 0,-1 0-1 0 0,1 1 0 0 0,-1-1 1 0 0,1 1-1 0 0,-3 0 1 0 0,0 1 20 0 0,0 0 0 0 0,0 1-1 0 0,0-1 1 0 0,0 1 0 0 0,0-1 0 0 0,1 1 0 0 0,-1 1 0 0 0,1-1 0 0 0,0 0-1 0 0,0 1 1 0 0,0-1 0 0 0,0 1 0 0 0,-2 5 0 0 0,-1 3 8 0 0,2 1 0 0 0,0 0 0 0 0,0 0 1 0 0,2 0-1 0 0,-1 0 0 0 0,0 22 0 0 0,2-27-122 0 0,1 0 0 0 0,0 1 0 0 0,1-1-1 0 0,0 0 1 0 0,0 1 0 0 0,0-1 0 0 0,1 0 0 0 0,0 0-1 0 0,1 0 1 0 0,0 0 0 0 0,6 11 0 0 0,-8-16 40 0 0,1-1 0 0 0,0 1 0 0 0,0-1 0 0 0,0 1 0 0 0,0-1 0 0 0,0 0 0 0 0,1 0 0 0 0,-1 0 0 0 0,1 0 0 0 0,-1 0 0 0 0,1-1 0 0 0,-1 1 0 0 0,1-1 0 0 0,0 0 0 0 0,0 0 0 0 0,0 0 0 0 0,0 0 0 0 0,0 0 0 0 0,5 0 0 0 0,-2-1-69 0 0,-1 0-1 0 0,1 0 1 0 0,-1-1 0 0 0,0 0-1 0 0,1 0 1 0 0,-1 0 0 0 0,0-1-1 0 0,1 1 1 0 0,-1-1 0 0 0,6-4-1 0 0,5-3-425 0 0,-1 0 0 0 0,-1-2-1 0 0,0 1 1 0 0,0-2 0 0 0,22-23 0 0 0,137-164-259 0 0,-168 194 800 0 0,2-4-26 0 0,0 1 0 0 0,1 0 1 0 0,0 0-1 0 0,0 1 0 0 0,17-12 0 0 0,-22 18 21 0 0,-1 0 1 0 0,1 0-1 0 0,0 0 0 0 0,-1 0 0 0 0,1 0 0 0 0,0 0 0 0 0,0 1 1 0 0,-1-1-1 0 0,1 1 0 0 0,0 0 0 0 0,0 0 0 0 0,0 0 0 0 0,-1 0 1 0 0,1 1-1 0 0,0-1 0 0 0,0 1 0 0 0,-1-1 0 0 0,1 1 0 0 0,0 0 1 0 0,-1 0-1 0 0,1 0 0 0 0,-1 1 0 0 0,1-1 0 0 0,-1 0 0 0 0,1 1 1 0 0,-1 0-1 0 0,4 3 0 0 0,3 3 57 0 0,34 25 1064 0 0,-42-32-1080 0 0,0-1 0 0 0,1 1 1 0 0,-1 0-1 0 0,0 0 0 0 0,1-1 0 0 0,-1 1 0 0 0,0-1 0 0 0,1 1 0 0 0,-1-1 0 0 0,1 0 0 0 0,-1 1 1 0 0,1-1-1 0 0,-1 0 0 0 0,1 0 0 0 0,-1 0 0 0 0,1 0 0 0 0,-1 0 0 0 0,1 0 0 0 0,-1-1 0 0 0,1 1 1 0 0,-1 0-1 0 0,0-1 0 0 0,1 1 0 0 0,-1-1 0 0 0,0 1 0 0 0,1-1 0 0 0,-1 0 0 0 0,3-1 0 0 0,-3 0 42 0 0,0 0 0 0 0,0 0-1 0 0,-1 1 1 0 0,1-1-1 0 0,0 0 1 0 0,-1 0 0 0 0,1 0-1 0 0,-1 0 1 0 0,1 0-1 0 0,-1 0 1 0 0,0 0 0 0 0,0 0-1 0 0,0 0 1 0 0,0 0-1 0 0,0 0 1 0 0,-1 0 0 0 0,1 0-1 0 0,-1 0 1 0 0,1 1-1 0 0,-1-1 1 0 0,1 0 0 0 0,-1 0-1 0 0,0 0 1 0 0,0 1-1 0 0,-2-4 1 0 0,-29-43 1754 0 0,28 42-1682 0 0,0 1 0 0 0,-1 0 0 0 0,0 0-1 0 0,0 0 1 0 0,-1 1 0 0 0,1 0 0 0 0,-1 0 0 0 0,0 0 0 0 0,0 1 0 0 0,0-1 0 0 0,0 1 0 0 0,-1 1 0 0 0,1-1 0 0 0,-1 1 0 0 0,-7-1 0 0 0,10 3-134 0 0,0-1 0 0 0,0 1 0 0 0,1 0 0 0 0,-1 1 0 0 0,0-1 0 0 0,0 1 0 0 0,0-1 0 0 0,0 1 0 0 0,0 0 0 0 0,1 1 0 0 0,-1-1 0 0 0,1 1 0 0 0,-1-1 1 0 0,1 1-1 0 0,-1 0 0 0 0,1 1 0 0 0,0-1 0 0 0,0 0 0 0 0,0 1 0 0 0,0 0 0 0 0,0-1 0 0 0,1 1 0 0 0,-1 0 0 0 0,1 1 0 0 0,0-1 0 0 0,0 0 0 0 0,0 1 0 0 0,-2 3 0 0 0,-1 3-119 0 0,1 1-1 0 0,0-1 1 0 0,0 1 0 0 0,1 0 0 0 0,0 0-1 0 0,1 0 1 0 0,0 0 0 0 0,0 13 0 0 0,1-22 87 0 0,1 1 1 0 0,0 0 0 0 0,0-1 0 0 0,0 1-1 0 0,1-1 1 0 0,-1 1 0 0 0,1 0 0 0 0,-1-1 0 0 0,1 1-1 0 0,0-1 1 0 0,0 0 0 0 0,0 1 0 0 0,0-1 0 0 0,0 0-1 0 0,1 0 1 0 0,-1 1 0 0 0,1-1 0 0 0,-1 0-1 0 0,1 0 1 0 0,0-1 0 0 0,0 1 0 0 0,0 0 0 0 0,0 0-1 0 0,0-1 1 0 0,0 0 0 0 0,0 1 0 0 0,1-1 0 0 0,-1 0-1 0 0,0 0 1 0 0,1 0 0 0 0,-1 0 0 0 0,1 0 0 0 0,-1-1-1 0 0,1 1 1 0 0,-1-1 0 0 0,1 0 0 0 0,0 0-1 0 0,-1 0 1 0 0,1 0 0 0 0,4 0 0 0 0,4-1 91 0 0,0-1 0 0 0,-1 0 1 0 0,1 0-1 0 0,0-1 0 0 0,-1 0 1 0 0,0-1-1 0 0,0 0 0 0 0,0-1 1 0 0,0 0-1 0 0,15-11 0 0 0,-9 5-214 0 0,0-2 1 0 0,-1 1-1 0 0,-1-2 0 0 0,0 0 1 0 0,12-17-1 0 0,-7 6-769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29.717"/>
    </inkml:context>
    <inkml:brush xml:id="br0">
      <inkml:brushProperty name="width" value="0.035" units="cm"/>
      <inkml:brushProperty name="height" value="0.035" units="cm"/>
      <inkml:brushProperty name="color" value="#FF0066"/>
    </inkml:brush>
  </inkml:definitions>
  <inkml:trace contextRef="#ctx0" brushRef="#br0">454 21 80 0 0,'8'-6'441'0'0,"-8"9"538"0"0,0-2-919 0 0,-1-1 0 0 0,0 1 0 0 0,1-1 0 0 0,-1 1 0 0 0,0-1 0 0 0,0 0 1 0 0,0 1-1 0 0,1-1 0 0 0,-1 0 0 0 0,0 1 0 0 0,0-1 0 0 0,0 0 0 0 0,0 0 0 0 0,1 0 0 0 0,-1 0 0 0 0,0 0 0 0 0,0 0 0 0 0,0 0 0 0 0,0 0 1 0 0,0 0-1 0 0,0 0 0 0 0,1 0 0 0 0,-1-1 0 0 0,-1 0 0 0 0,-3 0 89 0 0,0-1 1 0 0,1 1-1 0 0,-1-1 1 0 0,1 1-1 0 0,-1 1 0 0 0,0-1 1 0 0,0 1-1 0 0,0 0 1 0 0,1 0-1 0 0,-1 0 0 0 0,-5 1 1 0 0,3 2 94 0 0,0-1 0 0 0,1 1 1 0 0,-1 0-1 0 0,1 1 1 0 0,0 0-1 0 0,-10 7 0 0 0,-53 28 1104 0 0,58-34-1026 0 0,0 0 0 0 0,0 1 0 0 0,0 1 0 0 0,0 0 1 0 0,1 0-1 0 0,0 1 0 0 0,1 0 0 0 0,0 1 0 0 0,-9 9 0 0 0,0 7-226 0 0,1 0 0 0 0,2 1 0 0 0,0 0 0 0 0,1 1 0 0 0,2 1 0 0 0,1 0 1 0 0,1 0-1 0 0,2 1 0 0 0,0 1 0 0 0,2-1 0 0 0,-3 42 0 0 0,9-65-32 0 0,-1 1 0 0 0,1-1 1 0 0,1 1-1 0 0,-1-1 1 0 0,1 1-1 0 0,0-1 1 0 0,1 1-1 0 0,-1-1 0 0 0,1 0 1 0 0,0 0-1 0 0,1 0 1 0 0,0 0-1 0 0,0 0 0 0 0,0 0 1 0 0,0-1-1 0 0,1 1 1 0 0,0-1-1 0 0,0 0 1 0 0,1 0-1 0 0,-1-1 0 0 0,1 1 1 0 0,0-1-1 0 0,0 0 1 0 0,1 0-1 0 0,-1-1 1 0 0,1 0-1 0 0,0 0 0 0 0,-1 0 1 0 0,1 0-1 0 0,1-1 1 0 0,-1 0-1 0 0,0 0 0 0 0,0-1 1 0 0,1 0-1 0 0,-1 0 1 0 0,1 0-1 0 0,-1-1 1 0 0,1 0-1 0 0,-1 0 0 0 0,1-1 1 0 0,-1 0-1 0 0,1 0 1 0 0,-1 0-1 0 0,1-1 1 0 0,9-4-1 0 0,0-1 9 0 0,-1-1 0 0 0,1 0-1 0 0,-2-1 1 0 0,1-1 0 0 0,-1 0 0 0 0,-1-1 0 0 0,0-1 0 0 0,-1 0-1 0 0,0 0 1 0 0,18-25 0 0 0,2-7 75 0 0,-2-2 0 0 0,25-53 1 0 0,-51 91-157 0 0,15-28-162 0 0,-1-1 0 0 0,16-48 0 0 0,-31 76-96 0 0,0 0 0 0 0,0-1 1 0 0,-1 1-1 0 0,-1-1 0 0 0,1 1 0 0 0,-1-1 1 0 0,-1 0-1 0 0,0 0 0 0 0,0 1 1 0 0,-1-1-1 0 0,-1 0 0 0 0,1 1 1 0 0,-1-1-1 0 0,-1 1 0 0 0,-5-14 1 0 0,8 21 70 0 0,-1 0 1 0 0,-1 0-1 0 0,1 0 1 0 0,0 0-1 0 0,0 0 1 0 0,-1 0-1 0 0,1 0 1 0 0,-1 0-1 0 0,1 0 1 0 0,-1 1-1 0 0,0-1 1 0 0,0 1-1 0 0,0-1 1 0 0,0 1-1 0 0,-3-2 1 0 0,4 3 95 0 0,0-1-1 0 0,0 1 1 0 0,0 0 0 0 0,-1 0-1 0 0,1 0 1 0 0,0 0 0 0 0,0 0 0 0 0,0 0-1 0 0,0 0 1 0 0,0 1 0 0 0,0-1-1 0 0,0 0 1 0 0,-1 1 0 0 0,1-1-1 0 0,0 1 1 0 0,0-1 0 0 0,0 1-1 0 0,0-1 1 0 0,0 1 0 0 0,1-1 0 0 0,-1 1-1 0 0,-2 1 1 0 0,-2 5-11 0 0,-1-1 0 0 0,1 1 0 0 0,0 1 0 0 0,1-1 0 0 0,0 1 0 0 0,-5 11 0 0 0,1-2 98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0.109"/>
    </inkml:context>
    <inkml:brush xml:id="br0">
      <inkml:brushProperty name="width" value="0.035" units="cm"/>
      <inkml:brushProperty name="height" value="0.035" units="cm"/>
      <inkml:brushProperty name="color" value="#FF0066"/>
    </inkml:brush>
  </inkml:definitions>
  <inkml:trace contextRef="#ctx0" brushRef="#br0">8 0 5785 0 0,'0'0'14'0'0,"-1"0"0"0"0,1 0 0 0 0,0 0 0 0 0,-1 1 0 0 0,1-1 0 0 0,0 0 0 0 0,-1 0 0 0 0,1 0 0 0 0,0 0 0 0 0,0 0 0 0 0,-1 1 0 0 0,1-1 0 0 0,0 0 0 0 0,-1 0 0 0 0,1 0 0 0 0,0 1 0 0 0,0-1 0 0 0,0 0 0 0 0,-1 1 0 0 0,1-1 0 0 0,0 0 0 0 0,0 0-1 0 0,0 1 1 0 0,0-1 0 0 0,-1 0 0 0 0,1 1 0 0 0,0-1 0 0 0,0 0 0 0 0,0 1 0 0 0,0-1 0 0 0,0 0 0 0 0,0 1 0 0 0,0-1 0 0 0,0 0 0 0 0,0 1 0 0 0,0-1 0 0 0,0 0 0 0 0,0 1 0 0 0,9 18 137 0 0,25 23-340 0 0,-26-32 168 0 0,30 42-582 0 0,-2 2 0 0 0,-2 1 1 0 0,32 74-1 0 0,-65-126 610 0 0,1 1-35 0 0,0 0-45 0 0,0 0-1 0 0,0 0 0 0 0,0 0 1 0 0,1 0-1 0 0,-1 0 1 0 0,1 0-1 0 0,0-1 1 0 0,0 1-1 0 0,1-1 1 0 0,3 4-1 0 0,0-4-123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0.704"/>
    </inkml:context>
    <inkml:brush xml:id="br0">
      <inkml:brushProperty name="width" value="0.035" units="cm"/>
      <inkml:brushProperty name="height" value="0.035" units="cm"/>
      <inkml:brushProperty name="color" value="#FF0066"/>
    </inkml:brush>
  </inkml:definitions>
  <inkml:trace contextRef="#ctx0" brushRef="#br0">2 276 2272 0 0,'-1'-2'42'0'0,"1"1"0"0"0,0 0 0 0 0,0-1 0 0 0,0 1 0 0 0,0-1 0 0 0,0 1 0 0 0,0 0-1 0 0,0-1 1 0 0,0 1 0 0 0,1-1 0 0 0,-1 1 0 0 0,0 0 0 0 0,1-1 0 0 0,-1 1-1 0 0,1 0 1 0 0,0 0 0 0 0,-1-1 0 0 0,1 1 0 0 0,0 0 0 0 0,0 0 0 0 0,0 0-1 0 0,0 0 1 0 0,0 0 0 0 0,0 0 0 0 0,0 0 0 0 0,0 0 0 0 0,0 0 0 0 0,0 0 0 0 0,0 1-1 0 0,1-1 1 0 0,-1 0 0 0 0,0 1 0 0 0,0-1 0 0 0,1 1 0 0 0,-1 0 0 0 0,1-1-1 0 0,-1 1 1 0 0,0 0 0 0 0,1 0 0 0 0,-1 0 0 0 0,1 0 0 0 0,-1 0 0 0 0,0 0-1 0 0,1 0 1 0 0,-1 0 0 0 0,0 1 0 0 0,1-1 0 0 0,-1 0 0 0 0,1 1 0 0 0,-1-1 0 0 0,0 1-1 0 0,0 0 1 0 0,1-1 0 0 0,-1 1 0 0 0,0 0 0 0 0,0 0 0 0 0,0-1 0 0 0,0 1-1 0 0,0 0 1 0 0,0 0 0 0 0,0 1 0 0 0,0-1 0 0 0,0 0 0 0 0,-1 0 0 0 0,1 0 0 0 0,0 0-1 0 0,-1 1 1 0 0,2 1 0 0 0,10 48 622 0 0,-1 1-1 0 0,4 61 1 0 0,-5-29 50 0 0,-6-71-131 0 0,3-11-53 0 0,8-25 349 0 0,9-39 5 0 0,-24 61-874 0 0,142-392 953 0 0,-141 391-986 0 0,26-53-621 0 0,-25 52 525 0 0,-1 1 1 0 0,1-1-1 0 0,0 0 1 0 0,-1 1 0 0 0,1 0-1 0 0,0-1 1 0 0,1 1-1 0 0,-1 0 1 0 0,0 0-1 0 0,1 0 1 0 0,-1 0-1 0 0,1 1 1 0 0,-1-1-1 0 0,1 1 1 0 0,0-1-1 0 0,5-1 1 0 0,-7 3 64 0 0,0 1 0 0 0,0-1 0 0 0,0 0 0 0 0,0 1 0 0 0,0-1 0 0 0,0 1 0 0 0,0-1 0 0 0,0 1 0 0 0,-1-1 0 0 0,1 1 0 0 0,0-1-1 0 0,0 1 1 0 0,0 0 0 0 0,-1 0 0 0 0,1-1 0 0 0,0 1 0 0 0,-1 0 0 0 0,1 0 0 0 0,-1 0 0 0 0,1 0 0 0 0,-1 0 0 0 0,1 0 0 0 0,-1 0 0 0 0,1 0 0 0 0,-1 1 0 0 0,11 31-301 0 0,-9-28 252 0 0,6 28 229 0 0,0 1 0 0 0,-2-1 0 0 0,-2 1 0 0 0,0 1 0 0 0,-3-1 0 0 0,-4 53 0 0 0,2-68-119 0 0,-2 1 0 0 0,0-1 0 0 0,-1 0 0 0 0,-1 0 0 0 0,-1 0 0 0 0,0 0 0 0 0,-1-1 0 0 0,-2 0 0 0 0,1-1 0 0 0,-2 0 0 0 0,-1 0 0 0 0,-22 27 0 0 0,28-38 62 0 0,-1 0-1 0 0,-1 0 1 0 0,1-1-1 0 0,-1 0 1 0 0,0 0-1 0 0,-1-1 1 0 0,1 0-1 0 0,-1 0 0 0 0,1-1 1 0 0,-1 0-1 0 0,-12 3 1 0 0,16-5-82 0 0,0 0 0 0 0,0 0 0 0 0,0-1 0 0 0,0 1-1 0 0,0-1 1 0 0,0 0 0 0 0,0-1 0 0 0,-1 1 0 0 0,1-1 0 0 0,0 1 0 0 0,0-1 0 0 0,0 0 0 0 0,0-1 0 0 0,1 1 0 0 0,-1-1 0 0 0,0 0 0 0 0,0 0-1 0 0,1 0 1 0 0,-1 0 0 0 0,1 0 0 0 0,0-1 0 0 0,0 0 0 0 0,0 1 0 0 0,0-1 0 0 0,-3-4 0 0 0,-4-7-746 0 0,1 0 0 0 0,0-1 0 0 0,0 0 1 0 0,-9-24-1 0 0,8 10-1344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0.955"/>
    </inkml:context>
    <inkml:brush xml:id="br0">
      <inkml:brushProperty name="width" value="0.035" units="cm"/>
      <inkml:brushProperty name="height" value="0.035" units="cm"/>
      <inkml:brushProperty name="color" value="#FF0066"/>
    </inkml:brush>
  </inkml:definitions>
  <inkml:trace contextRef="#ctx0" brushRef="#br0">0 50 2040 0 0,'44'-16'290'0'0,"-28"10"-223"0"0,0 0-1 0 0,0 0 1 0 0,0 2 0 0 0,0 0-1 0 0,1 1 1 0 0,18-1 0 0 0,-34 4 109 0 0,0 0 1 0 0,-1 1-1 0 0,1-1 0 0 0,-1 1 1 0 0,0-1-1 0 0,1 1 1 0 0,-1-1-1 0 0,1 1 1 0 0,-1-1-1 0 0,0 1 1 0 0,1-1-1 0 0,-1 1 0 0 0,0-1 1 0 0,1 1-1 0 0,-1 0 1 0 0,0-1-1 0 0,0 1 1 0 0,0-1-1 0 0,0 1 1 0 0,0 0-1 0 0,1-1 1 0 0,-1 1-1 0 0,0 0 0 0 0,0-1 1 0 0,-1 1-1 0 0,1 0 1 0 0,0-1-1 0 0,0 2 1 0 0,-2 27 1226 0 0,1-21-821 0 0,0 17 273 0 0,-1-3-535 0 0,0 1 0 0 0,2-1 0 0 0,1 1 0 0 0,0-1 0 0 0,2 0 0 0 0,1 1 0 0 0,10 36 0 0 0,-14-58-402 0 0,0 0 0 0 0,0 0 0 0 0,1-1 1 0 0,-1 1-1 0 0,0 0 0 0 0,0 0 1 0 0,1-1-1 0 0,-1 1 0 0 0,1 0 1 0 0,-1-1-1 0 0,0 1 0 0 0,1 0 1 0 0,-1-1-1 0 0,1 1 0 0 0,0 0 1 0 0,-1-1-1 0 0,1 1 0 0 0,-1-1 1 0 0,1 1-1 0 0,0-1 0 0 0,-1 0 1 0 0,1 1-1 0 0,0-1 0 0 0,0 1 1 0 0,-1-1-1 0 0,1 0 0 0 0,0 0 0 0 0,0 0 1 0 0,0 1-1 0 0,-1-1 0 0 0,1 0 1 0 0,0 0-1 0 0,0 0 0 0 0,0 0 1 0 0,-1 0-1 0 0,1 0 0 0 0,0 0 1 0 0,0-1-1 0 0,0 1 0 0 0,-1 0 1 0 0,1 0-1 0 0,0-1 0 0 0,0 1 1 0 0,-1 0-1 0 0,1-1 0 0 0,0 1 1 0 0,-1-1-1 0 0,1 1 0 0 0,0-1 1 0 0,-1 1-1 0 0,1-1 0 0 0,-1 1 1 0 0,1-1-1 0 0,-1 0 0 0 0,1 1 0 0 0,-1-1 1 0 0,1 0-1 0 0,-1 1 0 0 0,0-1 1 0 0,1-1-1 0 0,2-9-1280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1.142"/>
    </inkml:context>
    <inkml:brush xml:id="br0">
      <inkml:brushProperty name="width" value="0.035" units="cm"/>
      <inkml:brushProperty name="height" value="0.035" units="cm"/>
      <inkml:brushProperty name="color" value="#FF0066"/>
    </inkml:brush>
  </inkml:definitions>
  <inkml:trace contextRef="#ctx0" brushRef="#br0">0 1 3081 0 0,'1'0'29'0'0,"-1"1"1"0"0,0 0-1 0 0,0 0 0 0 0,0-1 1 0 0,0 1-1 0 0,1-1 1 0 0,-1 1-1 0 0,0 0 1 0 0,1-1-1 0 0,-1 1 0 0 0,0-1 1 0 0,1 1-1 0 0,-1 0 1 0 0,1-1-1 0 0,-1 1 1 0 0,1-1-1 0 0,-1 0 0 0 0,1 1 1 0 0,-1-1-1 0 0,1 1 1 0 0,0-1-1 0 0,-1 0 1 0 0,1 1-1 0 0,-1-1 0 0 0,1 0 1 0 0,0 0-1 0 0,-1 1 1 0 0,1-1-1 0 0,0 0 1 0 0,-1 0-1 0 0,1 0 0 0 0,1 0 1 0 0,29 13 700 0 0,-9-6-182 0 0,0-2-1 0 0,0 0 0 0 0,1-1 1 0 0,0-2-1 0 0,-1 0 0 0 0,1-1 0 0 0,31-3 1 0 0,-15-3-1247 0 0,0-1-1 0 0,-1-2 1 0 0,55-20 0 0 0,-80 24-1752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1.307"/>
    </inkml:context>
    <inkml:brush xml:id="br0">
      <inkml:brushProperty name="width" value="0.035" units="cm"/>
      <inkml:brushProperty name="height" value="0.035" units="cm"/>
      <inkml:brushProperty name="color" value="#FF0066"/>
    </inkml:brush>
  </inkml:definitions>
  <inkml:trace contextRef="#ctx0" brushRef="#br0">17 251 9362 0 0,'-16'18'838'0'0,"16"-7"-939"0"0,2-10 27 0 0,1-1-1 0 0,-1 1 1 0 0,0 0 0 0 0,1-1 0 0 0,-1 0 0 0 0,0 1 0 0 0,1-1 0 0 0,-1 0 0 0 0,1 0-1 0 0,-1 0 1 0 0,1-1 0 0 0,-1 1 0 0 0,0-1 0 0 0,1 1 0 0 0,2-2 0 0 0,6-1-26 0 0,-1-1 1 0 0,1-1 0 0 0,-1 1 0 0 0,0-2-1 0 0,0 1 1 0 0,0-1 0 0 0,-1-1 0 0 0,0 0-1 0 0,0 0 1 0 0,-1-1 0 0 0,10-11 0 0 0,10-13-1765 0 0,39-58 0 0 0,-42 51 1501 0 0,-5 1 325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1.775"/>
    </inkml:context>
    <inkml:brush xml:id="br0">
      <inkml:brushProperty name="width" value="0.035" units="cm"/>
      <inkml:brushProperty name="height" value="0.035" units="cm"/>
      <inkml:brushProperty name="color" value="#FF0066"/>
    </inkml:brush>
  </inkml:definitions>
  <inkml:trace contextRef="#ctx0" brushRef="#br0">423 43 3081 0 0,'-12'-2'507'0'0,"0"-1"1"0"0,0 0-1 0 0,-21-9 1 0 0,-29-8 3179 0 0,58 19-3727 0 0,1 0 0 0 0,-1 1 1 0 0,0-1-1 0 0,0 1 0 0 0,0 0 1 0 0,0 0-1 0 0,0 1 0 0 0,1-1 1 0 0,-1 1-1 0 0,0-1 0 0 0,0 1 0 0 0,-6 3 1 0 0,6-1-207 0 0,-1 0 0 0 0,1 0-1 0 0,0 0 1 0 0,-1 1 0 0 0,1 0 0 0 0,1 0 0 0 0,-1 0 0 0 0,1 0 0 0 0,-1 1 0 0 0,1 0 0 0 0,-4 8-1 0 0,-26 63-542 0 0,24-55 1406 0 0,8-18-452 0 0,-1 0 0 0 0,1 0 1 0 0,0 0-1 0 0,0 0 0 0 0,0 1 0 0 0,1-1 1 0 0,-1 0-1 0 0,1 0 0 0 0,0 1 0 0 0,-1-1 1 0 0,2 1-1 0 0,-1-1 0 0 0,1 5 1 0 0,0-7-141 0 0,-1 1 1 0 0,1-1 0 0 0,0 0 0 0 0,0 0 0 0 0,0 0 0 0 0,0 0 0 0 0,0 0 0 0 0,0 0-1 0 0,0 0 1 0 0,0 0 0 0 0,0 0 0 0 0,1-1 0 0 0,-1 1 0 0 0,0 0 0 0 0,0-1-1 0 0,1 1 1 0 0,-1-1 0 0 0,0 0 0 0 0,1 1 0 0 0,-1-1 0 0 0,1 0 0 0 0,-1 0-1 0 0,0 0 1 0 0,1 0 0 0 0,-1 0 0 0 0,1 0 0 0 0,-1 0 0 0 0,1 0 0 0 0,-1 0 0 0 0,0-1-1 0 0,1 1 1 0 0,1-1 0 0 0,29-6-333 0 0,46-16 0 0 0,-51 13-59 0 0,0 2-1 0 0,47-7 0 0 0,-73 15 335 0 0,1-1-1 0 0,0 1 0 0 0,-1 0 0 0 0,1 0 0 0 0,-1 0 0 0 0,1 0 1 0 0,0 0-1 0 0,-1 0 0 0 0,1 0 0 0 0,-1 1 0 0 0,1-1 0 0 0,-1 1 0 0 0,1-1 1 0 0,-1 1-1 0 0,1-1 0 0 0,-1 1 0 0 0,1 0 0 0 0,-1 0 0 0 0,0 0 1 0 0,1 0-1 0 0,-1 0 0 0 0,0 0 0 0 0,0 0 0 0 0,2 2 0 0 0,-2 0 3 0 0,0-1 0 0 0,0 0 0 0 0,0 1 0 0 0,0-1 0 0 0,-1 1 0 0 0,1-1 0 0 0,-1 1 0 0 0,1 0 0 0 0,-1-1 0 0 0,0 1 0 0 0,0-1 0 0 0,-1 1 0 0 0,0 4 0 0 0,-1 5-15 0 0,-1-1 0 0 0,0 0 0 0 0,-1 0-1 0 0,-1 0 1 0 0,-9 18 0 0 0,0-8 102 0 0,-1-2 0 0 0,-1 0 0 0 0,0-1 0 0 0,-1 0 1 0 0,-1-2-1 0 0,-1 0 0 0 0,-1-1 0 0 0,0 0 0 0 0,0-2 0 0 0,-1-1 0 0 0,-1 0 0 0 0,0-2 0 0 0,-1 0 0 0 0,0-2 1 0 0,-26 7-1 0 0,47-14-94 0 0,-1 0 1 0 0,0-1-1 0 0,0 1 1 0 0,0-1 0 0 0,0 0-1 0 0,0 1 1 0 0,0-1-1 0 0,0 0 1 0 0,0-1 0 0 0,0 1-1 0 0,0-1 1 0 0,0 1-1 0 0,0-1 1 0 0,0 0-1 0 0,0 0 1 0 0,0 0 0 0 0,1 0-1 0 0,-1-1 1 0 0,0 1-1 0 0,1-1 1 0 0,-1 1 0 0 0,1-1-1 0 0,0 0 1 0 0,-1 0-1 0 0,1 0 1 0 0,0-1 0 0 0,0 1-1 0 0,0 0 1 0 0,1-1-1 0 0,-1 1 1 0 0,0-1-1 0 0,1 1 1 0 0,0-1 0 0 0,-1 0-1 0 0,1 0 1 0 0,1 0-1 0 0,-1 0 1 0 0,0 0 0 0 0,0 1-1 0 0,1-1 1 0 0,0 0-1 0 0,0-4 1 0 0,-2-18-1880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2.101"/>
    </inkml:context>
    <inkml:brush xml:id="br0">
      <inkml:brushProperty name="width" value="0.035" units="cm"/>
      <inkml:brushProperty name="height" value="0.035" units="cm"/>
      <inkml:brushProperty name="color" value="#FF0066"/>
    </inkml:brush>
  </inkml:definitions>
  <inkml:trace contextRef="#ctx0" brushRef="#br0">89 9 2793 0 0,'-14'-5'-230'0'0,"-10"1"3883"0"0,23 5-3588 0 0,1-1 0 0 0,-1 1 1 0 0,0-1-1 0 0,0 1 1 0 0,0 0-1 0 0,1-1 1 0 0,-1 1-1 0 0,0 0 0 0 0,1 0 1 0 0,-1-1-1 0 0,1 1 1 0 0,-1 0-1 0 0,1 0 0 0 0,-1 0 1 0 0,1 0-1 0 0,0 0 1 0 0,-1 0-1 0 0,1 0 1 0 0,0 0-1 0 0,0 0 0 0 0,0 0 1 0 0,-1 0-1 0 0,1 1 1 0 0,-10 68 3449 0 0,-2 100 1 0 0,2-13-2547 0 0,9-145-972 0 0,-4 52 238 0 0,5-61-284 0 0,0 1 0 0 0,0-1 0 0 0,0 0 0 0 0,1 1 0 0 0,-1-1 0 0 0,1 1 0 0 0,0-1 0 0 0,0 0 0 0 0,0 1 0 0 0,0-1 0 0 0,0 0 0 0 0,1 0 0 0 0,0 0 0 0 0,2 4 0 0 0,-3-6-68 0 0,-1-1-1 0 0,1 0 0 0 0,-1 0 0 0 0,1 0 1 0 0,-1 0-1 0 0,1 0 0 0 0,-1 0 1 0 0,1 1-1 0 0,-1-1 0 0 0,1 0 1 0 0,-1 0-1 0 0,1 0 0 0 0,-1-1 0 0 0,1 1 1 0 0,-1 0-1 0 0,1 0 0 0 0,-1 0 1 0 0,1 0-1 0 0,-1 0 0 0 0,1-1 1 0 0,-1 1-1 0 0,1 0 0 0 0,-1 0 0 0 0,0-1 1 0 0,1 1-1 0 0,-1 0 0 0 0,1-1 1 0 0,-1 1-1 0 0,0 0 0 0 0,1-1 1 0 0,-1 1-1 0 0,0-1 0 0 0,1 1 0 0 0,-1 0 1 0 0,0-1-1 0 0,0 1 0 0 0,0-1 1 0 0,1 0-1 0 0,3-6-3966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29.819"/>
    </inkml:context>
    <inkml:brush xml:id="br0">
      <inkml:brushProperty name="width" value="0.035" units="cm"/>
      <inkml:brushProperty name="height" value="0.035" units="cm"/>
      <inkml:brushProperty name="color" value="#FF0066"/>
    </inkml:brush>
  </inkml:definitions>
  <inkml:trace contextRef="#ctx0" brushRef="#br0">3 1016 1152 0 0,'-3'20'1555'0'0,"14"-26"2975"0"0,15-27 2549 0 0,52-109-2623 0 0,26-81-3326 0 0,-3 6-764 0 0,-40 98-230 0 0,74-160-128 0 0,-134 277 4 0 0,4-12 118 0 0,-6 18-39 0 0,-5 27-290 0 0,-41 207-1245 0 0,32-176 1375 0 0,2 0 1 0 0,3 1-1 0 0,-5 125 1 0 0,25-90-3573 0 0,-10-89 2125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2.937"/>
    </inkml:context>
    <inkml:brush xml:id="br0">
      <inkml:brushProperty name="width" value="0.035" units="cm"/>
      <inkml:brushProperty name="height" value="0.035" units="cm"/>
      <inkml:brushProperty name="color" value="#FF0066"/>
    </inkml:brush>
  </inkml:definitions>
  <inkml:trace contextRef="#ctx0" brushRef="#br0">505 0 600 0 0,'1'2'0'0'0,"-1"-1"56"0"0,1 0 0 0 0,-1 0-1 0 0,0 0 1 0 0,0 0 0 0 0,0 1 0 0 0,0-1-1 0 0,0 0 1 0 0,0 0 0 0 0,0 0 0 0 0,0 0-1 0 0,-1 0 1 0 0,1 0 0 0 0,0 1 0 0 0,-1-1-1 0 0,1 0 1 0 0,0 0 0 0 0,-1 0 0 0 0,0 0-1 0 0,1 0 1 0 0,-1 0 0 0 0,1 0-1 0 0,-1-1 1 0 0,0 1 0 0 0,0 0 0 0 0,0 0-1 0 0,1 0 1 0 0,-1-1 0 0 0,0 1 0 0 0,0 0-1 0 0,-2 0 1 0 0,1 1 144 0 0,-1 0 1 0 0,1-1-1 0 0,-1 1 0 0 0,0-1 0 0 0,0 0 0 0 0,1 0 1 0 0,-1 1-1 0 0,0-2 0 0 0,-5 2 0 0 0,-10-2 1349 0 0,-8 0-62 0 0,0 0-1 0 0,-43 8 1 0 0,60-7-1453 0 0,0 2 0 0 0,1-1-1 0 0,-1 1 1 0 0,0 1 0 0 0,1 0 0 0 0,-1 0 0 0 0,1 0 0 0 0,1 1-1 0 0,-1 0 1 0 0,0 1 0 0 0,-7 8 0 0 0,-2 3 9 0 0,1 1 0 0 0,1 1 0 0 0,1 1 0 0 0,0 0 0 0 0,-19 40-1 0 0,-39 116 606 0 0,65-159-456 0 0,1 0-1 0 0,1 0 1 0 0,1 0-1 0 0,0 1 0 0 0,1 0 1 0 0,0 22-1 0 0,3-36-119 0 0,0 0 1 0 0,0-1-1 0 0,0 1 0 0 0,1 0 0 0 0,0 0 1 0 0,0 0-1 0 0,0 0 0 0 0,0 0 1 0 0,1-1-1 0 0,-1 1 0 0 0,1-1 0 0 0,0 1 1 0 0,0-1-1 0 0,0 0 0 0 0,1 1 0 0 0,-1-1 1 0 0,1 0-1 0 0,-1 0 0 0 0,1-1 0 0 0,0 1 1 0 0,0-1-1 0 0,0 1 0 0 0,1-1 0 0 0,-1 0 1 0 0,1 0-1 0 0,-1 0 0 0 0,1-1 0 0 0,-1 1 1 0 0,1-1-1 0 0,0 0 0 0 0,0 0 1 0 0,0 0-1 0 0,0-1 0 0 0,6 1 0 0 0,6 0-2 0 0,1-1 1 0 0,-1 0-1 0 0,0-2 0 0 0,0 1 0 0 0,0-2 0 0 0,0 0 0 0 0,0-1 0 0 0,0-1 0 0 0,-1 0 0 0 0,24-12 1 0 0,-10 3-318 0 0,-1-2 1 0 0,-1-1-1 0 0,0 0 0 0 0,34-31 1 0 0,14-25-4355 0 0,-43 38 89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5.661"/>
    </inkml:context>
    <inkml:brush xml:id="br0">
      <inkml:brushProperty name="width" value="0.035" units="cm"/>
      <inkml:brushProperty name="height" value="0.035" units="cm"/>
      <inkml:brushProperty name="color" value="#FF0066"/>
    </inkml:brush>
  </inkml:definitions>
  <inkml:trace contextRef="#ctx0" brushRef="#br0">101 1 1152 0 0,'0'0'71'0'0,"-1"0"-1"0"0,1 0 1 0 0,-1 0-1 0 0,0 0 0 0 0,1 0 1 0 0,-1 0-1 0 0,0 0 1 0 0,1 0-1 0 0,-1 0 1 0 0,0 0-1 0 0,1 1 1 0 0,-1-1-1 0 0,1 0 0 0 0,-1 0 1 0 0,0 1-1 0 0,1-1 1 0 0,-1 0-1 0 0,1 1 1 0 0,-1-1-1 0 0,1 0 1 0 0,-1 1-1 0 0,1-1 0 0 0,-1 1 1 0 0,1-1-1 0 0,0 1 1 0 0,-1-1-1 0 0,1 1 1 0 0,0-1-1 0 0,-1 1 1 0 0,1-1-1 0 0,-1 2 0 0 0,-12 25-229 0 0,9-18 585 0 0,-8 20 258 0 0,2 1 1 0 0,2 0-1 0 0,0 0 1 0 0,-5 49-1 0 0,7-38 9 0 0,3-27-765 0 0,-4 38 1134 0 0,10-19-3757 0 0,-1-29 77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6.081"/>
    </inkml:context>
    <inkml:brush xml:id="br0">
      <inkml:brushProperty name="width" value="0.035" units="cm"/>
      <inkml:brushProperty name="height" value="0.035" units="cm"/>
      <inkml:brushProperty name="color" value="#FF0066"/>
    </inkml:brush>
  </inkml:definitions>
  <inkml:trace contextRef="#ctx0" brushRef="#br0">203 309 2529 0 0,'-1'-1'19'0'0,"0"1"1"0"0,-1-1 0 0 0,1 0 0 0 0,0 1 0 0 0,0-1 0 0 0,0 0 0 0 0,-1 0 0 0 0,1 0 0 0 0,0 0 0 0 0,0 0-1 0 0,0 0 1 0 0,1 0 0 0 0,-1 0 0 0 0,0 0 0 0 0,0 0 0 0 0,0-1 0 0 0,1 1 0 0 0,-1 0 0 0 0,1-1 0 0 0,-1 1-1 0 0,1 0 1 0 0,0-1 0 0 0,-1 1 0 0 0,1-3 0 0 0,-10-46-181 0 0,8 37 78 0 0,1 5-40 0 0,-2-12 596 0 0,-1-1-1 0 0,0 1 1 0 0,-2 0 0 0 0,0 1 0 0 0,-1-1-1 0 0,-1 1 1 0 0,-1 1 0 0 0,-12-21-1 0 0,20 38-471 0 0,1 0 0 0 0,-1 0-1 0 0,1 1 1 0 0,-1-1-1 0 0,1 0 1 0 0,-1 0 0 0 0,1 1-1 0 0,-1-1 1 0 0,0 0-1 0 0,1 1 1 0 0,-1-1 0 0 0,0 1-1 0 0,0-1 1 0 0,0 1-1 0 0,1-1 1 0 0,-1 1-1 0 0,0 0 1 0 0,0-1 0 0 0,0 1-1 0 0,0 0 1 0 0,0 0-1 0 0,0-1 1 0 0,1 1 0 0 0,-1 0-1 0 0,0 0 1 0 0,0 0-1 0 0,0 0 1 0 0,0 0-1 0 0,0 0 1 0 0,-1 1 0 0 0,0 0 0 0 0,1 0 0 0 0,-1 0 0 0 0,1 0-1 0 0,-1 1 1 0 0,1-1 0 0 0,0 1 0 0 0,-1-1 0 0 0,1 1 0 0 0,0-1 0 0 0,0 1 0 0 0,0 0 0 0 0,0-1 0 0 0,-1 4 0 0 0,-19 63-73 0 0,21-66 60 0 0,-12 55 137 0 0,2 0 0 0 0,-3 108 0 0 0,13-164-80 0 0,0 0 0 0 0,0 0 0 0 0,0 0 0 0 0,0 0 0 0 0,0 0 0 0 0,0 0 0 0 0,0 1 0 0 0,0-1-1 0 0,0 0 1 0 0,0 0 0 0 0,1 0 0 0 0,-1 0 0 0 0,0 0 0 0 0,1 0 0 0 0,-1 0 0 0 0,1 0 0 0 0,-1 0 0 0 0,1 0 0 0 0,0 0 0 0 0,-1 0-1 0 0,1 0 1 0 0,0 0 0 0 0,0-1 0 0 0,0 1 0 0 0,1 1 0 0 0,-1-2 35 0 0,0 0 1 0 0,0 0-1 0 0,1 0 1 0 0,-1 0-1 0 0,0 0 1 0 0,0 0-1 0 0,1 0 0 0 0,-1-1 1 0 0,0 1-1 0 0,0 0 1 0 0,0-1-1 0 0,1 1 0 0 0,-1-1 1 0 0,0 0-1 0 0,0 1 1 0 0,0-1-1 0 0,0 0 1 0 0,1-1-1 0 0,6-4 171 0 0,-1 0 0 0 0,-1 0 0 0 0,1-1 1 0 0,8-12-1 0 0,5-13 178 0 0,-2 0 0 0 0,21-48 0 0 0,0-22-2531 0 0,-33 82 795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6.951"/>
    </inkml:context>
    <inkml:brush xml:id="br0">
      <inkml:brushProperty name="width" value="0.035" units="cm"/>
      <inkml:brushProperty name="height" value="0.035" units="cm"/>
      <inkml:brushProperty name="color" value="#FF0066"/>
    </inkml:brush>
  </inkml:definitions>
  <inkml:trace contextRef="#ctx0" brushRef="#br0">1 240 3369 0 0,'0'-2'83'0'0,"0"1"1"0"0,0-1-1 0 0,1 0 0 0 0,-1 1 1 0 0,0-1-1 0 0,1 1 1 0 0,-1-1-1 0 0,1 0 0 0 0,0 1 1 0 0,-1-1-1 0 0,1 1 1 0 0,0-1-1 0 0,0 1 1 0 0,0 0-1 0 0,0-1 0 0 0,0 1 1 0 0,1 0-1 0 0,-1 0 1 0 0,0 0-1 0 0,0 0 0 0 0,1 0 1 0 0,-1 0-1 0 0,1 0 1 0 0,-1 0-1 0 0,4-1 0 0 0,-4 1-119 0 0,0 1-1 0 0,-1-1 0 0 0,1 0 0 0 0,0 1 0 0 0,0-1 0 0 0,0 0 1 0 0,1 1-1 0 0,-1-1 0 0 0,0 1 0 0 0,0 0 0 0 0,0-1 0 0 0,0 1 0 0 0,0 0 1 0 0,0 0-1 0 0,1 0 0 0 0,-1 0 0 0 0,0 0 0 0 0,0 0 0 0 0,0 0 0 0 0,0 0 1 0 0,1 0-1 0 0,-1 0 0 0 0,0 1 0 0 0,0-1 0 0 0,0 0 0 0 0,0 1 0 0 0,0-1 1 0 0,0 1-1 0 0,0-1 0 0 0,0 1 0 0 0,0 0 0 0 0,0-1 0 0 0,0 1 1 0 0,0 0-1 0 0,0 0 0 0 0,-1 0 0 0 0,1 0 0 0 0,0 0 0 0 0,0 0 0 0 0,-1-1 1 0 0,1 2-1 0 0,0 0 0 0 0,3 16 421 0 0,-1-1 0 0 0,-1 1 0 0 0,-1 0 0 0 0,0-1 0 0 0,-1 1 0 0 0,-1 0-1 0 0,-1 0 1 0 0,-1-1 0 0 0,-6 26 0 0 0,21-86 1015 0 0,28-68 0 0 0,-33 93-1574 0 0,1 0 0 0 0,1 1 1 0 0,1 1-1 0 0,0-1 1 0 0,1 2-1 0 0,1-1 0 0 0,20-19 1 0 0,-32 35 138 0 0,0 0-1 0 0,0-1 1 0 0,1 1 0 0 0,-1-1 0 0 0,0 1 0 0 0,1 0 0 0 0,-1 0 0 0 0,0-1 0 0 0,1 1-1 0 0,-1 0 1 0 0,0 0 0 0 0,1-1 0 0 0,-1 1 0 0 0,0 0 0 0 0,1 0 0 0 0,-1 0 0 0 0,1 0-1 0 0,-1-1 1 0 0,1 1 0 0 0,-1 0 0 0 0,0 0 0 0 0,1 0 0 0 0,-1 0 0 0 0,1 0 0 0 0,-1 0-1 0 0,1 0 1 0 0,-1 0 0 0 0,0 0 0 0 0,1 0 0 0 0,-1 1 0 0 0,1-1 0 0 0,-1 0 0 0 0,1 0-1 0 0,-1 0 1 0 0,0 0 0 0 0,1 1 0 0 0,-1-1 0 0 0,0 0 0 0 0,1 0 0 0 0,-1 1 0 0 0,0-1-1 0 0,1 0 1 0 0,-1 1 0 0 0,1-1 0 0 0,5 27-760 0 0,-6 31 725 0 0,-16 56 2868 0 0,42-147-1293 0 0,6-32-1094 0 0,-16 30-536 0 0,28-47 0 0 0,-38 74 109 0 0,-1-1-1 0 0,2 1 0 0 0,-1 0 1 0 0,1 0-1 0 0,1 1 0 0 0,-1 0 1 0 0,1 0-1 0 0,0 1 0 0 0,1 0 1 0 0,9-5-1 0 0,-17 10-1 0 0,1 0 1 0 0,-1 0-1 0 0,0 1 0 0 0,0-1 0 0 0,1 1 1 0 0,-1-1-1 0 0,0 1 0 0 0,1-1 1 0 0,-1 1-1 0 0,0 0 0 0 0,1 0 0 0 0,-1 0 1 0 0,0 0-1 0 0,1 0 0 0 0,-1 0 1 0 0,0 0-1 0 0,1 0 0 0 0,-1 0 0 0 0,0 1 1 0 0,1-1-1 0 0,-1 0 0 0 0,0 1 0 0 0,1-1 1 0 0,-1 1-1 0 0,0 0 0 0 0,0-1 1 0 0,0 1-1 0 0,1 0 0 0 0,-1 0 0 0 0,0 0 1 0 0,0 0-1 0 0,0 0 0 0 0,0 0 1 0 0,-1 0-1 0 0,1 0 0 0 0,0 0 0 0 0,0 0 1 0 0,-1 0-1 0 0,1 0 0 0 0,0 1 1 0 0,-1-1-1 0 0,1 0 0 0 0,-1 1 0 0 0,0-1 1 0 0,1 0-1 0 0,-1 1 0 0 0,0-1 0 0 0,0 0 1 0 0,0 1-1 0 0,0 1 0 0 0,2 12-170 0 0,-1-1 0 0 0,-1 1-1 0 0,-2 24 1 0 0,1-31 206 0 0,-13 89 350 0 0,8-66-394 0 0,1-1-1 0 0,0 36 0 0 0,13-74-2733 0 0,-5-2 169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7.747"/>
    </inkml:context>
    <inkml:brush xml:id="br0">
      <inkml:brushProperty name="width" value="0.035" units="cm"/>
      <inkml:brushProperty name="height" value="0.035" units="cm"/>
      <inkml:brushProperty name="color" value="#FF0066"/>
    </inkml:brush>
  </inkml:definitions>
  <inkml:trace contextRef="#ctx0" brushRef="#br0">219 0 3681 0 0,'-7'18'2675'0'0,"0"35"-2957"0"0,6-47 401 0 0,-21 205-256 0 0,-7 51 2288 0 0,23-215-1919 0 0,5-28-117 0 0,-2 1 1 0 0,0-1-1 0 0,0 0 0 0 0,-2 1 1 0 0,0-2-1 0 0,-2 1 1 0 0,-11 26-1 0 0,26-62 473 0 0,-1 0 0 0 0,0 0 0 0 0,7-32 0 0 0,-10 31-943 0 0,0 1 0 0 0,1 0 1 0 0,1 0-1 0 0,1 1 0 0 0,0 0 1 0 0,1 0-1 0 0,1 0 0 0 0,1 1 1 0 0,11-14-1 0 0,-21 28 345 0 0,1 0 0 0 0,-1 1 1 0 0,1-1-1 0 0,0 1 0 0 0,-1-1 0 0 0,1 0 1 0 0,-1 1-1 0 0,1-1 0 0 0,0 1 0 0 0,0-1 0 0 0,-1 1 1 0 0,1 0-1 0 0,0-1 0 0 0,0 1 0 0 0,0 0 0 0 0,-1-1 1 0 0,1 1-1 0 0,0 0 0 0 0,0 0 0 0 0,0 0 1 0 0,0 0-1 0 0,-1 0 0 0 0,1 0 0 0 0,0 0 0 0 0,0 0 1 0 0,0 0-1 0 0,0 0 0 0 0,0 0 0 0 0,-1 1 0 0 0,1-1 1 0 0,0 0-1 0 0,1 1 0 0 0,-1 1-21 0 0,1-1-1 0 0,0 1 1 0 0,-1 0 0 0 0,1-1-1 0 0,-1 1 1 0 0,0 0 0 0 0,0 0 0 0 0,1 0-1 0 0,-1 0 1 0 0,0 0 0 0 0,1 5-1 0 0,1 5-86 0 0,0 0-1 0 0,0 0 0 0 0,1 18 0 0 0,-3-17 103 0 0,-1-1 0 0 0,0 1 0 0 0,-1 0 0 0 0,-1-1 0 0 0,1 1 0 0 0,-2-1-1 0 0,0 1 1 0 0,-1-1 0 0 0,-8 20 0 0 0,10-28 5 0 0,1-1-1 0 0,-1 1 1 0 0,0-1-1 0 0,-1 0 1 0 0,1 1-1 0 0,0-1 1 0 0,-1 0 0 0 0,0 0-1 0 0,0-1 1 0 0,0 1-1 0 0,0-1 1 0 0,0 1-1 0 0,0-1 1 0 0,-1 0 0 0 0,1 0-1 0 0,-1 0 1 0 0,1-1-1 0 0,-1 1 1 0 0,0-1-1 0 0,1 0 1 0 0,-1 0 0 0 0,0 0-1 0 0,0-1 1 0 0,0 1-1 0 0,0-1 1 0 0,0 0-1 0 0,0 0 1 0 0,0 0 0 0 0,0-1-1 0 0,0 1 1 0 0,0-1-1 0 0,1 0 1 0 0,-1 0-1 0 0,-7-3 1 0 0,4 1-82 0 0,-1 0 0 0 0,0-1 0 0 0,1 0 0 0 0,0 0 0 0 0,0-1 0 0 0,0 1 0 0 0,1-2 0 0 0,-1 1-1 0 0,1-1 1 0 0,0 0 0 0 0,1 0 0 0 0,0 0 0 0 0,0-1 0 0 0,0 0 0 0 0,0 0 0 0 0,1 0 0 0 0,0 0 0 0 0,1-1 0 0 0,0 0 0 0 0,0 0 0 0 0,1 0 0 0 0,-2-9 0 0 0,0-3-1518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8.125"/>
    </inkml:context>
    <inkml:brush xml:id="br0">
      <inkml:brushProperty name="width" value="0.035" units="cm"/>
      <inkml:brushProperty name="height" value="0.035" units="cm"/>
      <inkml:brushProperty name="color" value="#FF0066"/>
    </inkml:brush>
  </inkml:definitions>
  <inkml:trace contextRef="#ctx0" brushRef="#br0">177 21 1584 0 0,'0'-4'-183'0'0,"1"-9"1082"0"0,-1 12-865 0 0,0 1-1 0 0,0 0 1 0 0,0 0-1 0 0,1 0 1 0 0,-1-1-1 0 0,0 1 1 0 0,0 0-1 0 0,0 0 1 0 0,0 0-1 0 0,0 0 0 0 0,1-1 1 0 0,-1 1-1 0 0,0 0 1 0 0,0 0-1 0 0,0 0 1 0 0,1 0-1 0 0,-1 0 1 0 0,0 0-1 0 0,0 0 1 0 0,0 0-1 0 0,1-1 1 0 0,-1 1-1 0 0,0 0 1 0 0,0 0-1 0 0,1 0 1 0 0,-1 0-1 0 0,0 0 1 0 0,0 0-1 0 0,0 0 1 0 0,1 0-1 0 0,-1 0 1 0 0,0 1-1 0 0,0-1 1 0 0,0 0-1 0 0,1 0 1 0 0,-1 0-1 0 0,0 0 1 0 0,0 0-1 0 0,0 0 0 0 0,1 0 1 0 0,-1 0-1 0 0,0 1 1 0 0,0-1-1 0 0,0 0 1 0 0,1 0-1 0 0,-1 0 1 0 0,0 0-1 0 0,0 1 1 0 0,1-1 690 0 0,1 6-403 0 0,1 7-229 0 0,0 1 0 0 0,0 0 0 0 0,-2 0-1 0 0,0 0 1 0 0,0 0 0 0 0,-1 0-1 0 0,-1 0 1 0 0,0 0 0 0 0,-1 0-1 0 0,-6 21 1 0 0,-50 147 2065 0 0,50-161-1790 0 0,-114 342 3017 0 0,120-350-3573 0 0,8-13-492 0 0,12-18-3206 0 0,-10 7 798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38.600"/>
    </inkml:context>
    <inkml:brush xml:id="br0">
      <inkml:brushProperty name="width" value="0.035" units="cm"/>
      <inkml:brushProperty name="height" value="0.035" units="cm"/>
      <inkml:brushProperty name="color" value="#FF0066"/>
    </inkml:brush>
  </inkml:definitions>
  <inkml:trace contextRef="#ctx0" brushRef="#br0">235 97 3081 0 0,'2'0'32'0'0,"1"-1"0"0"0,0-1 0 0 0,-1 1 0 0 0,1 0 0 0 0,-1-1 0 0 0,1 1 0 0 0,-1-1 1 0 0,0 1-1 0 0,0-1 0 0 0,1 0 0 0 0,-1 0 0 0 0,-1 0 0 0 0,1-1 0 0 0,0 1 0 0 0,2-4 1 0 0,-3 5-8 0 0,0-1 0 0 0,0 1 1 0 0,0 0-1 0 0,0-1 0 0 0,0 1 1 0 0,0 0-1 0 0,0-1 0 0 0,0 1 1 0 0,-1-1-1 0 0,1 0 1 0 0,-1 1-1 0 0,1-1 0 0 0,-1 1 1 0 0,1-1-1 0 0,-1 0 0 0 0,0 1 1 0 0,0-1-1 0 0,0 0 1 0 0,0 1-1 0 0,0-1 0 0 0,0 0 1 0 0,-1 1-1 0 0,1-1 0 0 0,0 0 1 0 0,-1 1-1 0 0,0-1 1 0 0,0-1-1 0 0,-2 0 158 0 0,0 1 0 0 0,0 0 0 0 0,0 0 0 0 0,0 0 0 0 0,0 0 0 0 0,-1 1 0 0 0,1-1 0 0 0,-1 1 0 0 0,1 0 1 0 0,-1 0-1 0 0,1 0 0 0 0,-1 0 0 0 0,0 1 0 0 0,0 0 0 0 0,1-1 0 0 0,-1 1 0 0 0,0 1 0 0 0,1-1 0 0 0,-1 0 0 0 0,0 1 0 0 0,1 0 0 0 0,-1 0 0 0 0,0 0 0 0 0,1 0 1 0 0,0 0-1 0 0,-5 3 0 0 0,1-1-66 0 0,1 1 1 0 0,-1-1-1 0 0,1 1 1 0 0,0 0-1 0 0,0 0 1 0 0,1 1-1 0 0,0 0 1 0 0,-1 0-1 0 0,2 0 1 0 0,-1 1 0 0 0,0-1-1 0 0,-5 12 1 0 0,-14 22-481 0 0,18-30 457 0 0,0 1-1 0 0,0-1 0 0 0,1 1 1 0 0,1 0-1 0 0,-1 1 0 0 0,-4 17 0 0 0,9-27-69 0 0,0 0-1 0 0,0-1 0 0 0,1 1 0 0 0,-1 0 0 0 0,0-1 1 0 0,0 1-1 0 0,1 0 0 0 0,-1-1 0 0 0,0 1 1 0 0,1 0-1 0 0,-1-1 0 0 0,0 1 0 0 0,1-1 1 0 0,-1 1-1 0 0,1-1 0 0 0,-1 1 0 0 0,1-1 0 0 0,-1 1 1 0 0,1-1-1 0 0,0 0 0 0 0,-1 1 0 0 0,1-1 1 0 0,-1 0-1 0 0,1 1 0 0 0,0-1 0 0 0,-1 0 0 0 0,1 0 1 0 0,0 0-1 0 0,-1 1 0 0 0,1-1 0 0 0,0 0 1 0 0,-1 0-1 0 0,1 0 0 0 0,0 0 0 0 0,-1 0 1 0 0,1 0-1 0 0,0 0 0 0 0,0-1 0 0 0,-1 1 0 0 0,1 0 1 0 0,0 0-1 0 0,-1 0 0 0 0,1-1 0 0 0,-1 1 1 0 0,2-1-1 0 0,35-9-53 0 0,-37 10 45 0 0,56-22 193 0 0,51-16-127 0 0,-98 36-208 0 0,0-1 0 0 0,0 2-1 0 0,1-1 1 0 0,-1 1-1 0 0,0 1 1 0 0,1 0 0 0 0,-1 0-1 0 0,1 1 1 0 0,12 2 0 0 0,-21-3 90 0 0,1 1 0 0 0,0-1-1 0 0,-1 0 1 0 0,1 1 0 0 0,0-1 0 0 0,-1 1 0 0 0,1 0 0 0 0,0-1 0 0 0,-1 1 0 0 0,1 0 0 0 0,-1 0 0 0 0,0 0 0 0 0,1 0 0 0 0,-1 0 0 0 0,0 0-1 0 0,1 1 1 0 0,-1-1 0 0 0,0 0 0 0 0,0 1 0 0 0,0-1 0 0 0,0 1 0 0 0,0-1 0 0 0,-1 1 0 0 0,1-1 0 0 0,0 1 0 0 0,-1-1 0 0 0,1 1 0 0 0,-1 0-1 0 0,1-1 1 0 0,-1 1 0 0 0,0 0 0 0 0,0 0 0 0 0,0-1 0 0 0,0 1 0 0 0,0 0 0 0 0,0 0 0 0 0,0-1 0 0 0,-1 1 0 0 0,1 0 0 0 0,-1-1-1 0 0,1 1 1 0 0,-1 0 0 0 0,1-1 0 0 0,-1 1 0 0 0,0-1 0 0 0,0 1 0 0 0,0-1 0 0 0,-1 2 0 0 0,-3 5 33 0 0,0 0 0 0 0,0 0 0 0 0,-1-1-1 0 0,0 0 1 0 0,-1 0 0 0 0,1 0 0 0 0,-14 9 0 0 0,5-6 49 0 0,-1-1 0 0 0,-1-1 1 0 0,1 0-1 0 0,-2-1 0 0 0,1-1 0 0 0,-21 5 0 0 0,-112 17-2255 0 0,124-25 930 0 0,2 1-1359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3.489"/>
    </inkml:context>
    <inkml:brush xml:id="br0">
      <inkml:brushProperty name="width" value="0.035" units="cm"/>
      <inkml:brushProperty name="height" value="0.035" units="cm"/>
      <inkml:brushProperty name="color" value="#FF0066"/>
    </inkml:brush>
  </inkml:definitions>
  <inkml:trace contextRef="#ctx0" brushRef="#br0">11 127 2216 0 0,'12'-127'7946'0'0,"-13"134"-2314"0"0,-3 4-4017 0 0,-6 23-2012 0 0,6 5 401 0 0,1 1 1 0 0,2 1 0 0 0,2-1 0 0 0,1 0-1 0 0,3 0 1 0 0,17 73 0 0 0,-20-106 6 0 0,1 1-1 0 0,0-1 1 0 0,0 0-1 0 0,1 0 1 0 0,-1 0-1 0 0,2 0 1 0 0,-1-1-1 0 0,1 1 1 0 0,0-1-1 0 0,0 0 1 0 0,1-1-1 0 0,0 1 1 0 0,0-1 0 0 0,0 0-1 0 0,0-1 1 0 0,1 0-1 0 0,0 0 1 0 0,0 0-1 0 0,0 0 1 0 0,9 2-1 0 0,-7-4-21 0 0,1 1 0 0 0,-1-2 0 0 0,0 1 0 0 0,1-1 0 0 0,0-1 0 0 0,-1 0 0 0 0,1 0 0 0 0,-1-1 1 0 0,1 0-1 0 0,-1 0 0 0 0,1-1 0 0 0,-1-1 0 0 0,0 1 0 0 0,0-2 0 0 0,0 1 0 0 0,11-7 0 0 0,-12 6-243 0 0,47-29-218 0 0,-26 3-5701 0 0,-22 21 1761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3.881"/>
    </inkml:context>
    <inkml:brush xml:id="br0">
      <inkml:brushProperty name="width" value="0.035" units="cm"/>
      <inkml:brushProperty name="height" value="0.035" units="cm"/>
      <inkml:brushProperty name="color" value="#FF0066"/>
    </inkml:brush>
  </inkml:definitions>
  <inkml:trace contextRef="#ctx0" brushRef="#br0">42 15 3081 0 0,'-4'-11'646'0'0,"-1"8"5013"0"0,4 3-5495 0 0,-1 0 0 0 0,1 0 0 0 0,0 0 0 0 0,0 0 1 0 0,0 0-1 0 0,0 0 0 0 0,0 0 0 0 0,0 1 0 0 0,-1-1 0 0 0,1 0 0 0 0,0 1 0 0 0,0-1 1 0 0,0 1-1 0 0,0-1 0 0 0,0 1 0 0 0,0-1 0 0 0,0 1 0 0 0,0 0 0 0 0,1 0 0 0 0,-1-1 0 0 0,0 1 1 0 0,0 0-1 0 0,0 0 0 0 0,1 0 0 0 0,-2 1 0 0 0,1 2 158 0 0,0-1-1 0 0,0 1 1 0 0,0 0-1 0 0,1-1 1 0 0,-1 1 0 0 0,1 0-1 0 0,0 0 1 0 0,0 5 0 0 0,0-4-316 0 0,14 321 764 0 0,-14-322-766 0 0,1 0 1 0 0,-1 1 0 0 0,1-1 0 0 0,0 0 0 0 0,0 0-1 0 0,1 0 1 0 0,-1 0 0 0 0,1-1 0 0 0,0 1-1 0 0,0 0 1 0 0,0-1 0 0 0,1 1 0 0 0,-1-1 0 0 0,1 0-1 0 0,-1 1 1 0 0,1-1 0 0 0,0-1 0 0 0,1 1 0 0 0,-1 0-1 0 0,0-1 1 0 0,1 0 0 0 0,-1 1 0 0 0,8 2-1 0 0,-4-3-1 0 0,-1-1 0 0 0,0 1 0 0 0,1-1 0 0 0,-1-1 0 0 0,1 1-1 0 0,-1-1 1 0 0,1 0 0 0 0,0-1 0 0 0,-1 0 0 0 0,1 0 0 0 0,-1 0 0 0 0,0 0-1 0 0,1-1 1 0 0,10-5 0 0 0,-9 3-119 0 0,-1 0 0 0 0,0 0 0 0 0,0-1 0 0 0,0 1 0 0 0,0-2 0 0 0,-1 1 0 0 0,0-1 0 0 0,0 0 0 0 0,-1 0 0 0 0,9-12 0 0 0,-4 3-1101 0 0,-1 0 0 0 0,0-1 0 0 0,13-33 0 0 0,-16 31-3046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5.724"/>
    </inkml:context>
    <inkml:brush xml:id="br0">
      <inkml:brushProperty name="width" value="0.035" units="cm"/>
      <inkml:brushProperty name="height" value="0.035" units="cm"/>
      <inkml:brushProperty name="color" value="#FF0066"/>
    </inkml:brush>
  </inkml:definitions>
  <inkml:trace contextRef="#ctx0" brushRef="#br0">357 193 1152 0 0,'-1'0'20'0'0,"0"1"0"0"0,0 0 0 0 0,0 0 0 0 0,-1-1 0 0 0,1 1 0 0 0,0-1 0 0 0,0 1 1 0 0,-1-1-1 0 0,1 0 0 0 0,-1 0 0 0 0,1 1 0 0 0,0-1 0 0 0,-1 0 0 0 0,1 0 0 0 0,0 0 0 0 0,-1 0 0 0 0,1-1 0 0 0,0 1 0 0 0,-1 0 0 0 0,1-1 0 0 0,0 1 0 0 0,-1 0 0 0 0,1-1 0 0 0,0 0 0 0 0,-1 1 0 0 0,1-1 0 0 0,0 0 0 0 0,0 1 0 0 0,0-1 0 0 0,0 0 0 0 0,0 0 0 0 0,-1-2 0 0 0,-1-1 140 0 0,0-1-1 0 0,0 0 0 0 0,1 0 0 0 0,0 0 0 0 0,0 0 1 0 0,-3-8-1 0 0,2 2 354 0 0,2 7-49 0 0,-2-6 738 0 0,-1-1-1 0 0,0 1 1 0 0,-1 0-1 0 0,0 0 1 0 0,-9-14-1 0 0,-8 5 522 0 0,22 19-1671 0 0,-1-1 1 0 0,0 1-1 0 0,1 0 1 0 0,-1-1 0 0 0,0 1-1 0 0,0 0 1 0 0,0 0-1 0 0,1-1 1 0 0,-1 1-1 0 0,0 0 1 0 0,0 0-1 0 0,0 0 1 0 0,1 0-1 0 0,-1 0 1 0 0,0 0-1 0 0,0 0 1 0 0,0 0-1 0 0,0 1 1 0 0,1-1-1 0 0,-1 0 1 0 0,0 0-1 0 0,0 1 1 0 0,1-1-1 0 0,-1 0 1 0 0,0 1-1 0 0,0-1 1 0 0,1 1-1 0 0,-1-1 1 0 0,0 1-1 0 0,-1 0 1467 0 0,2 0-1503 0 0,0 0-1 0 0,-1 0 0 0 0,1 0 1 0 0,-1 0-1 0 0,1 0 0 0 0,-1 0 1 0 0,1 0-1 0 0,-1 0 0 0 0,1 0 0 0 0,-1 0 1 0 0,0 0-1 0 0,0 0 0 0 0,0 0 1 0 0,0-1-1 0 0,1 1 0 0 0,-1 0 1 0 0,0-1-1 0 0,0 1 0 0 0,0 0 1 0 0,0-1-1 0 0,0 1 0 0 0,-2-1 0 0 0,0 0 74 0 0,0-1 0 0 0,-1 0 0 0 0,1 1 0 0 0,0-1 0 0 0,0 1 0 0 0,-1 0 0 0 0,1 0 0 0 0,0 0 0 0 0,-1 1 0 0 0,-4 0 0 0 0,-17 2 70 0 0,25-3 64 0 0,0 0-170 0 0,-1 0-54 0 0,0 0-58 0 0,-3 1-177 0 0,-12 3 247 0 0,11-3-11 0 0,3-1 741 0 0,-1 3-685 0 0,-4 9-30 0 0,0 0-1 0 0,0 1 1 0 0,1 0-1 0 0,1 1 1 0 0,0-1-1 0 0,0 1 1 0 0,-3 27-1 0 0,-7 13 70 0 0,8-30-95 0 0,1 0 0 0 0,1 1 0 0 0,-3 49 0 0 0,7-63 0 0 0,1-1 0 0 0,0 0 0 0 0,1 0 0 0 0,0 0 0 0 0,0 0 0 0 0,1 0 0 0 0,1 0 0 0 0,0 0 0 0 0,0 0 0 0 0,1-1 0 0 0,0 0 0 0 0,9 16 0 0 0,-5-14-1 0 0,0 0 0 0 0,1-1 0 0 0,0 0 0 0 0,1-1 0 0 0,0 0 0 0 0,0 0 0 0 0,17 10 0 0 0,-24-17 12 0 0,0 0 0 0 0,0-1 0 0 0,0 1 0 0 0,0-1 0 0 0,1 1 0 0 0,-1-1 0 0 0,0 0 0 0 0,1 0 0 0 0,-1 0 0 0 0,1-1 0 0 0,-1 0 0 0 0,1 1 0 0 0,-1-1 0 0 0,1 0 0 0 0,-1 0 0 0 0,1-1 0 0 0,-1 1 0 0 0,1-1 0 0 0,-1 0 0 0 0,0 0 0 0 0,1 0 0 0 0,-1 0 0 0 0,0-1 0 0 0,0 1 0 0 0,1-1 0 0 0,-1 0 0 0 0,0 0 0 0 0,-1 0 0 0 0,1 0 0 0 0,0 0 0 0 0,-1-1 0 0 0,5-4 0 0 0,12-17 43 0 0,-1-1 0 0 0,-1-1 0 0 0,-1 0 0 0 0,-1-2 0 0 0,-1 0 1 0 0,-2 0-1 0 0,-1-1 0 0 0,-1 0 0 0 0,7-36 0 0 0,-15 53-116 0 0,0 0 0 0 0,0 0-1 0 0,-2 0 1 0 0,1 0 0 0 0,-1 0-1 0 0,-1-1 1 0 0,0 1 0 0 0,-1 0 0 0 0,0 0-1 0 0,-1 0 1 0 0,0 0 0 0 0,-1 1-1 0 0,0-1 1 0 0,-1 1 0 0 0,0 0 0 0 0,-1 0-1 0 0,0 1 1 0 0,-1 0 0 0 0,0 0-1 0 0,0 0 1 0 0,-1 1 0 0 0,-1 0 0 0 0,1 0-1 0 0,-1 1 1 0 0,-1 1 0 0 0,-20-14-1 0 0,29 20-55 0 0,0 1 0 0 0,0-1 0 0 0,0 0-1 0 0,0 1 1 0 0,0-1 0 0 0,0 1-1 0 0,-1 0 1 0 0,1-1 0 0 0,0 1 0 0 0,0 0-1 0 0,0-1 1 0 0,-1 1 0 0 0,1 0-1 0 0,0 0 1 0 0,0 0 0 0 0,-1 0 0 0 0,1 0-1 0 0,0 1 1 0 0,0-1 0 0 0,-1 0 0 0 0,1 1-1 0 0,0-1 1 0 0,0 0 0 0 0,-2 2-1 0 0,1-1-228 0 0,1 0 0 0 0,0 1 0 0 0,0-1 0 0 0,0 0 0 0 0,1 1 0 0 0,-1-1 0 0 0,0 1 0 0 0,0-1 0 0 0,1 1 0 0 0,-1-1 0 0 0,1 1 0 0 0,-1-1 0 0 0,1 1 0 0 0,0 0 0 0 0,0-1 0 0 0,0 1 0 0 0,0 0 0 0 0,0 2 0 0 0,0 9-3200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30.026"/>
    </inkml:context>
    <inkml:brush xml:id="br0">
      <inkml:brushProperty name="width" value="0.035" units="cm"/>
      <inkml:brushProperty name="height" value="0.035" units="cm"/>
      <inkml:brushProperty name="color" value="#FF0066"/>
    </inkml:brush>
  </inkml:definitions>
  <inkml:trace contextRef="#ctx0" brushRef="#br0">1 67 7946 0 0,'57'5'6253'0'0,"-21"-5"-5276"0"0,-1-3-1 0 0,50-9 1 0 0,-8-8-3940 0 0,-6-10-3689 0 0,-56 23 3691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6.068"/>
    </inkml:context>
    <inkml:brush xml:id="br0">
      <inkml:brushProperty name="width" value="0.035" units="cm"/>
      <inkml:brushProperty name="height" value="0.035" units="cm"/>
      <inkml:brushProperty name="color" value="#FF0066"/>
    </inkml:brush>
  </inkml:definitions>
  <inkml:trace contextRef="#ctx0" brushRef="#br0">4 1 5041 0 0,'-1'0'50'0'0,"1"0"0"0"0,0 1 0 0 0,0-1 0 0 0,-1 0 0 0 0,1 1 0 0 0,0-1 0 0 0,0 0-1 0 0,0 1 1 0 0,-1-1 0 0 0,1 1 0 0 0,0-1 0 0 0,0 0 0 0 0,0 1 0 0 0,0-1 0 0 0,0 1 0 0 0,0-1 0 0 0,0 1 0 0 0,0-1 0 0 0,0 0 0 0 0,0 1 0 0 0,0-1-1 0 0,0 1 1 0 0,0-1 0 0 0,0 1 0 0 0,1-1 0 0 0,-1 0 0 0 0,0 1 0 0 0,0-1 0 0 0,0 0 0 0 0,1 1 0 0 0,-1-1 0 0 0,0 1 0 0 0,1-1 0 0 0,16 22 1729 0 0,26 18 1794 0 0,-41-38-3292 0 0,5 4-146 0 0,67 54 2435 0 0,-18-30-7585 0 0,-48-27 682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7.359"/>
    </inkml:context>
    <inkml:brush xml:id="br0">
      <inkml:brushProperty name="width" value="0.035" units="cm"/>
      <inkml:brushProperty name="height" value="0.035" units="cm"/>
      <inkml:brushProperty name="color" value="#FF0066"/>
    </inkml:brush>
  </inkml:definitions>
  <inkml:trace contextRef="#ctx0" brushRef="#br0">3 0 3681 0 0,'0'4'8227'0'0,"0"7"-4498"0"0,-3 56-3009 0 0,25 146-329 0 0,-11-131-455 0 0,0 86 1 0 0,-12-134-110 0 0,0-22-13 0 0,0-1 0 0 0,1 1 1 0 0,0-1-1 0 0,1 0 0 0 0,1 1 0 0 0,3 12 0 0 0,-5-24 127 0 0,0 0-1 0 0,1 0 1 0 0,-1 0-1 0 0,0 0 0 0 0,1 0 1 0 0,-1 0-1 0 0,0-1 1 0 0,1 1-1 0 0,-1 0 1 0 0,1 0-1 0 0,-1 0 0 0 0,0 0 1 0 0,1 0-1 0 0,-1-1 1 0 0,0 1-1 0 0,1 0 1 0 0,-1 0-1 0 0,0 0 0 0 0,0-1 1 0 0,1 1-1 0 0,-1 0 1 0 0,0 0-1 0 0,0-1 1 0 0,1 1-1 0 0,-1 0 0 0 0,0-1 1 0 0,0 1-1 0 0,0 0 1 0 0,0-1-1 0 0,1 1 1 0 0,-1 0-1 0 0,0-1 0 0 0,0 1 1 0 0,0-1-1 0 0,0 1 1 0 0,0 0-1 0 0,0-1 1 0 0,0 1-1 0 0,0 0 0 0 0,0-1 1 0 0,9-20-3473 0 0,-3 2-432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7.648"/>
    </inkml:context>
    <inkml:brush xml:id="br0">
      <inkml:brushProperty name="width" value="0.035" units="cm"/>
      <inkml:brushProperty name="height" value="0.035" units="cm"/>
      <inkml:brushProperty name="color" value="#FF0066"/>
    </inkml:brush>
  </inkml:definitions>
  <inkml:trace contextRef="#ctx0" brushRef="#br0">34 1 976 0 0,'-9'0'39'0'0,"-8"3"5530"0"0,17-3-5401 0 0,-1 0-1 0 0,1 0 1 0 0,0 0-1 0 0,-1 1 1 0 0,1-1-1 0 0,-1 0 1 0 0,1 0-1 0 0,0 0 1 0 0,-1 0-1 0 0,1 1 1 0 0,0-1-1 0 0,-1 0 1 0 0,1 0-1 0 0,0 1 1 0 0,0-1-1 0 0,-1 0 1 0 0,1 1-1 0 0,0-1 1 0 0,0 0-1 0 0,0 1 1 0 0,-1-1-1 0 0,1 0 1 0 0,0 1-1 0 0,0-1 1 0 0,0 0-1 0 0,0 1 1 0 0,0-1-1 0 0,0 1 1 0 0,-1 0-1 0 0,8 9-1096 0 0,-6-9 770 0 0,0-1 0 0 0,0 1 0 0 0,-1-1 1 0 0,1 1-1 0 0,0-1 0 0 0,0 1 0 0 0,0-1 1 0 0,0 0-1 0 0,0 0 0 0 0,0 0 0 0 0,0 1 1 0 0,0-1-1 0 0,0 0 0 0 0,0 0 0 0 0,0 0 1 0 0,1 0-1 0 0,-1-1 0 0 0,0 1 0 0 0,0 0 0 0 0,0 0 1 0 0,0-1-1 0 0,-1 1 0 0 0,3-1 0 0 0,2-2-605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7.897"/>
    </inkml:context>
    <inkml:brush xml:id="br0">
      <inkml:brushProperty name="width" value="0.035" units="cm"/>
      <inkml:brushProperty name="height" value="0.035" units="cm"/>
      <inkml:brushProperty name="color" value="#FF0066"/>
    </inkml:brush>
  </inkml:definitions>
  <inkml:trace contextRef="#ctx0" brushRef="#br0">12 158 3369 0 0,'0'0'78'0'0,"0"0"-1"0"0,-1 1 1 0 0,1-1 0 0 0,0 0 0 0 0,0 0 0 0 0,0 0-1 0 0,-1 0 1 0 0,1 1 0 0 0,0-1 0 0 0,0 0 0 0 0,-1 0-1 0 0,1 0 1 0 0,0 0 0 0 0,-1 0 0 0 0,1 0 0 0 0,0 0 0 0 0,0 0-1 0 0,-1 0 1 0 0,1 0 0 0 0,0 0 0 0 0,-1 0 0 0 0,1 0-1 0 0,0 0 1 0 0,0 0 0 0 0,-1 0 0 0 0,1 0 0 0 0,0 0-1 0 0,-1 0 1 0 0,1 0 0 0 0,0 0 0 0 0,0 0 0 0 0,-1-1-1 0 0,1 1 1 0 0,0 0 0 0 0,0 0 0 0 0,-1 0 0 0 0,1 0 0 0 0,0-1-1 0 0,0 1 1 0 0,0 0 0 0 0,-1 0 0 0 0,1-1 0 0 0,0 1-1 0 0,0 0 1 0 0,0 0 0 0 0,0-1 0 0 0,0 1 0 0 0,0 0-1 0 0,-1 0 1 0 0,1-1 0 0 0,0 1 0 0 0,1-26 2240 0 0,16-44-465 0 0,-13 56-1446 0 0,3-21-2938 0 0,-6 26-1010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8.397"/>
    </inkml:context>
    <inkml:brush xml:id="br0">
      <inkml:brushProperty name="width" value="0.035" units="cm"/>
      <inkml:brushProperty name="height" value="0.035" units="cm"/>
      <inkml:brushProperty name="color" value="#FF0066"/>
    </inkml:brush>
  </inkml:definitions>
  <inkml:trace contextRef="#ctx0" brushRef="#br0">1 112 2793 0 0,'0'-1'162'0'0,"0"0"1"0"0,1 1-1 0 0,-1-1 0 0 0,0 0 1 0 0,1 1-1 0 0,-1-1 1 0 0,1 1-1 0 0,-1-1 1 0 0,1 0-1 0 0,-1 1 1 0 0,1-1-1 0 0,-1 1 1 0 0,1-1-1 0 0,0 1 1 0 0,-1-1-1 0 0,1 1 1 0 0,0 0-1 0 0,-1-1 1 0 0,1 1-1 0 0,0 0 0 0 0,-1 0 1 0 0,1-1-1 0 0,0 1 1 0 0,0 0-1 0 0,1 0 1 0 0,28-11 787 0 0,-26 10-579 0 0,259-82 8791 0 0,-261 82-9166 0 0,0 0 0 0 0,0 1 0 0 0,-1-1-1 0 0,1 1 1 0 0,0-1 0 0 0,0 1 0 0 0,0 0 0 0 0,0 0 0 0 0,0 0 0 0 0,0 0 0 0 0,-1 0 0 0 0,1 0 0 0 0,0 0 0 0 0,0 1 0 0 0,0-1 0 0 0,0 1 0 0 0,-1-1 0 0 0,1 1-1 0 0,0 0 1 0 0,0 0 0 0 0,2 1 0 0 0,-3 0-32 0 0,0-1 0 0 0,0 1-1 0 0,-1-1 1 0 0,1 1 0 0 0,-1-1-1 0 0,1 1 1 0 0,-1-1-1 0 0,1 1 1 0 0,-1-1 0 0 0,0 1-1 0 0,0-1 1 0 0,0 1 0 0 0,0 0-1 0 0,0-1 1 0 0,0 1 0 0 0,0-1-1 0 0,-1 1 1 0 0,1 0 0 0 0,-1-1-1 0 0,0 2 1 0 0,-5 14-340 0 0,-1-2-1 0 0,0 1 1 0 0,-16 24 0 0 0,17-30 348 0 0,-69 106-2341 0 0,46-75 2125 0 0,2 1 1 0 0,2 2 0 0 0,-32 74 0 0 0,55-114 329 0 0,1 0 1 0 0,0 0 0 0 0,0 0-1 0 0,0 1 1 0 0,0-1 0 0 0,1 0-1 0 0,-1 1 1 0 0,1-1-1 0 0,0 0 1 0 0,0 0 0 0 0,1 1-1 0 0,0-1 1 0 0,-1 0 0 0 0,3 5-1 0 0,-3-8-56 0 0,1 1 0 0 0,0-1 0 0 0,0 1 0 0 0,0-1 0 0 0,1 0 0 0 0,-1 0 0 0 0,0 1 0 0 0,0-1 0 0 0,1 0 0 0 0,-1 0 0 0 0,0 0 1 0 0,1 0-1 0 0,-1-1 0 0 0,1 1 0 0 0,-1 0 0 0 0,1 0 0 0 0,0-1 0 0 0,-1 1 0 0 0,1-1 0 0 0,0 0 0 0 0,-1 1 0 0 0,1-1 0 0 0,0 0 0 0 0,-1 0 0 0 0,1 0 0 0 0,0 0 0 0 0,0-1 0 0 0,-1 1 0 0 0,1 0 0 0 0,0-1 0 0 0,-1 1 0 0 0,1-1 0 0 0,-1 1 0 0 0,1-1 0 0 0,0 0 0 0 0,-1 1 0 0 0,2-2 0 0 0,16-8 82 0 0,0 0 1 0 0,-1-1-1 0 0,-1 0 0 0 0,1-2 0 0 0,-2 0 0 0 0,16-16 0 0 0,31-23-2050 0 0,-44 36-1343 0 0,0 1-936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8:58.771"/>
    </inkml:context>
    <inkml:brush xml:id="br0">
      <inkml:brushProperty name="width" value="0.035" units="cm"/>
      <inkml:brushProperty name="height" value="0.035" units="cm"/>
      <inkml:brushProperty name="color" value="#FF0066"/>
    </inkml:brush>
  </inkml:definitions>
  <inkml:trace contextRef="#ctx0" brushRef="#br0">368 372 4665 0 0,'2'-2'86'0'0,"0"0"0"0"0,0 0 0 0 0,0 0 0 0 0,0 0 0 0 0,-1 0 0 0 0,1-1 0 0 0,0 1 1 0 0,-1 0-1 0 0,0-1 0 0 0,1 1 0 0 0,-1-1 0 0 0,0 0 0 0 0,0 1 0 0 0,0-1 0 0 0,0-3 0 0 0,1 1 32 0 0,1-6 60 0 0,0 0-1 0 0,-1 0 1 0 0,0 0-1 0 0,-1-1 1 0 0,0 1-1 0 0,0 0 1 0 0,-1-1-1 0 0,-1 1 1 0 0,0 0 0 0 0,0-1-1 0 0,-2 1 1 0 0,1 0-1 0 0,-1 0 1 0 0,-1 0-1 0 0,-7-17 1 0 0,7 20-85 0 0,0 0 1 0 0,0 0-1 0 0,-1 0 1 0 0,0 1-1 0 0,0-1 1 0 0,-1 1-1 0 0,0 1 1 0 0,0-1-1 0 0,-1 1 1 0 0,1 0-1 0 0,-2 0 0 0 0,1 1 1 0 0,0 0-1 0 0,-1 0 1 0 0,0 1-1 0 0,0 0 1 0 0,0 0-1 0 0,-1 1 1 0 0,1 0-1 0 0,-14-2 1 0 0,18 4-127 0 0,0 1 0 0 0,-1 0 1 0 0,1 1-1 0 0,0-1 1 0 0,0 1-1 0 0,0 0 0 0 0,0 0 1 0 0,0 0-1 0 0,0 0 1 0 0,0 1-1 0 0,0-1 0 0 0,1 1 1 0 0,-1 0-1 0 0,0 0 1 0 0,1 1-1 0 0,0-1 0 0 0,-1 1 1 0 0,1 0-1 0 0,0-1 1 0 0,0 1-1 0 0,1 1 0 0 0,-1-1 1 0 0,0 0-1 0 0,1 1 0 0 0,-3 4 1 0 0,-6 12-121 0 0,1 0 0 0 0,0 0 0 0 0,-9 30 0 0 0,17-43 166 0 0,-61 204 91 0 0,56-181 162 0 0,2 1 0 0 0,1 0 1 0 0,1 0-1 0 0,2 0 0 0 0,2 33 0 0 0,-1-62-165 0 0,0 1-1 0 0,0-1 1 0 0,1 0-1 0 0,-1 0 0 0 0,0 1 1 0 0,1-1-1 0 0,0 0 1 0 0,-1 0-1 0 0,1 0 0 0 0,0 0 1 0 0,0 0-1 0 0,0 0 1 0 0,0 0-1 0 0,0 0 0 0 0,1 0 1 0 0,-1 0-1 0 0,1 0 1 0 0,-1-1-1 0 0,1 1 1 0 0,-1-1-1 0 0,1 1 0 0 0,4 2 1 0 0,-4-4 26 0 0,1 1 0 0 0,0 0 0 0 0,-1-1 0 0 0,1 0 0 0 0,0 0 0 0 0,0 0 0 0 0,0 0 0 0 0,-1 0 0 0 0,1 0 0 0 0,0 0 0 0 0,0-1-1 0 0,-1 0 1 0 0,1 1 0 0 0,-1-1 0 0 0,6-3 0 0 0,5-2 150 0 0,-1-1 0 0 0,0 0 0 0 0,0-1 0 0 0,-1 0-1 0 0,0-1 1 0 0,12-12 0 0 0,1-6-139 0 0,-2 0 1 0 0,-1-2-1 0 0,0 0 0 0 0,-3-1 1 0 0,0-1-1 0 0,18-47 1 0 0,-1-11-1925 0 0,24-105 1 0 0,-46 146-3708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09.435"/>
    </inkml:context>
    <inkml:brush xml:id="br0">
      <inkml:brushProperty name="width" value="0.035" units="cm"/>
      <inkml:brushProperty name="height" value="0.035" units="cm"/>
      <inkml:brushProperty name="color" value="#FF0066"/>
    </inkml:brush>
  </inkml:definitions>
  <inkml:trace contextRef="#ctx0" brushRef="#br0">310 2102 3081 0 0,'-7'0'367'0'0,"-29"3"-784"0"0,34-3 501 0 0,1 1-1 0 0,0-1 1 0 0,-1 0-1 0 0,1 0 1 0 0,-1 0-1 0 0,1-1 1 0 0,0 1-1 0 0,-1 0 1 0 0,1-1-1 0 0,0 1 1 0 0,0 0-1 0 0,-1-1 1 0 0,1 1-1 0 0,0-1 1 0 0,0 0-1 0 0,0 0 1 0 0,-1 1-1 0 0,1-1 1 0 0,0 0 0 0 0,-1-1-1 0 0,1-4 1796 0 0,7 10 2326 0 0,4 6-689 0 0,-6-4-4717 0 0,0 17 1710 0 0,-16-15 3108 0 0,-7 4-1747 0 0,12-4-1811 0 0,0 1-1 0 0,1 0 1 0 0,-1 0 0 0 0,2 0-1 0 0,-1 1 1 0 0,1 0 0 0 0,1 0-1 0 0,0 0 1 0 0,0 0 0 0 0,1 1-1 0 0,-2 11 1 0 0,-2 19-107 0 0,-3 68-1 0 0,5-41-6 0 0,-25 680 107 0 0,27-552-84 0 0,-28 181 68 0 0,7-140 60 0 0,23-236-96 0 0,1 0 0 0 0,0 0 0 0 0,-1 0 0 0 0,1 0 0 0 0,0 1 0 0 0,0-1 0 0 0,0 0 0 0 0,0 0 0 0 0,0 0 0 0 0,0 1 0 0 0,1-1 0 0 0,-1 0 0 0 0,0 0 0 0 0,0 0 0 0 0,1 0 0 0 0,-1 0 0 0 0,1 0 0 0 0,-1 0 0 0 0,1 1 0 0 0,-1-1 0 0 0,1-1 0 0 0,0 1 0 0 0,0 0 0 0 0,-1 0 0 0 0,1 0 0 0 0,0 0 0 0 0,0 0 0 0 0,0-1 0 0 0,1 2 0 0 0,1-2-1 0 0,0 1 1 0 0,0-1-1 0 0,0 0 0 0 0,0 0 1 0 0,0 0-1 0 0,0 0 0 0 0,-1-1 1 0 0,1 1-1 0 0,5-2 0 0 0,16-3 0 0 0,3 5 2 0 0,1 0 0 0 0,-1 2 0 0 0,0 1 0 0 0,31 7 0 0 0,-25-3-20 0 0,0-2-1 0 0,37 0 1 0 0,354-40 94 0 0,-293 19-89 0 0,192-24 14 0 0,365-32 0 0 0,155 0 0 0 0,-682 56 84 0 0,282 8 0 0 0,-295 19-108 0 0,88 1 85 0 0,-200-13-34 0 0,0-1 1 0 0,0-2-1 0 0,0-1 0 0 0,56-17 1 0 0,-60 12 207 0 0,-5 0-206 0 0,1 2 0 0 0,0 1 1 0 0,0 1-1 0 0,0 1 0 0 0,34 0 0 0 0,-31 3 92 0 0,1-1 0 0 0,41-10 0 0 0,-44 7-61 0 0,0 2 0 0 0,0 0 0 0 0,38 1 0 0 0,217 24-46 0 0,-164-13 119 0 0,124-8 1 0 0,120-24 428 0 0,164-2-335 0 0,-234 36-152 0 0,58 0-84 0 0,-250-12 55 0 0,148-21-1 0 0,42-24 292 0 0,507-70 150 0 0,-543 92-452 0 0,1 12-1 0 0,302 22 0 0 0,864 43-19 0 0,-1090-36-77 0 0,94 0-63 0 0,-200-30 265 0 0,-185 9-105 0 0,-1-2 0 0 0,0-2 0 0 0,56-20 0 0 0,-81 24-51 0 0,-12 4 9 0 0,0 1 0 0 0,0-1 1 0 0,0 0-1 0 0,0-1 0 0 0,0 1 1 0 0,-1-1-1 0 0,1 1 1 0 0,-1-1-1 0 0,1 0 0 0 0,-1-1 1 0 0,6-4-1 0 0,-9 6 7 0 0,-32-21 421 0 0,6 1-433 0 0,1-1-1 0 0,1-1 1 0 0,1-1-1 0 0,1 0 1 0 0,-20-30-1 0 0,-79-141-186 0 0,85 126 167 0 0,4-3 1 0 0,2 0 0 0 0,4-2 0 0 0,3-1 0 0 0,3-1-1 0 0,-17-140 1 0 0,18-2-597 0 0,11-252 0 0 0,4 181-589 0 0,-69-485 0 0 0,27 415 1177 0 0,31 175-447 0 0,4 62 379 0 0,11 119 120 0 0,0 1 0 0 0,0 0 0 0 0,0 0 0 0 0,-1 0 0 0 0,1 0 0 0 0,-1-1 0 0 0,1 1 0 0 0,-1 0-1 0 0,0 0 1 0 0,0 0 0 0 0,0 0 0 0 0,0 0 0 0 0,0 0 0 0 0,-2-2 0 0 0,1 4 5 0 0,1-1-1 0 0,0 0 1 0 0,0 0-1 0 0,0 1 0 0 0,-1-1 1 0 0,1 1-1 0 0,0-1 1 0 0,-1 1-1 0 0,1-1 1 0 0,-1 1-1 0 0,1 0 1 0 0,0 0-1 0 0,-1 0 1 0 0,1 0-1 0 0,-1 0 1 0 0,1 0-1 0 0,0 0 1 0 0,-4 1-1 0 0,-3-1-10 0 0,0 0 0 0 0,0 0 1 0 0,0-1-1 0 0,0 0 0 0 0,0-1 0 0 0,0 0 0 0 0,0 0 0 0 0,-8-4 0 0 0,-28-5 3 0 0,-47 4 62 0 0,-1 4-1 0 0,1 5 1 0 0,-127 17 0 0 0,-5 0 14 0 0,-188 16 300 0 0,58-5-50 0 0,-249-7 1106 0 0,405-23-1295 0 0,0 9 1 0 0,0 9 0 0 0,-212 47 0 0 0,130 1-106 0 0,-436 81 11 0 0,-373-23 248 0 0,261-66 39 0 0,261-55-378 0 0,455-7 76 0 0,-334-5 195 0 0,15 7-562 0 0,274 0 250 0 0,-531-21-3 0 0,-209 8-229 0 0,384 21 312 0 0,353 5-165 0 0,-252 51-1 0 0,236-18-204 0 0,-25 4-1 0 0,153-43 299 0 0,37-5 10 0 0,1 1 1 0 0,-1-1-1 0 0,0 2 0 0 0,1-1 1 0 0,-1 2-1 0 0,1-1 0 0 0,0 1 1 0 0,-1 0-1 0 0,-13 8 0 0 0,19-5 21 0 0,1 0 0 0 0,0 0-1 0 0,-1 0 1 0 0,2 0 0 0 0,-1 0-1 0 0,1 1 1 0 0,0 0 0 0 0,0-1-1 0 0,1 1 1 0 0,0 0 0 0 0,-1 9-1 0 0,-2 7 28 0 0,-1 0 0 0 0,-1-1-1 0 0,-1 1 1 0 0,-1-1-1 0 0,-19 34 1 0 0,-66 97 183 0 0,64-108-22 0 0,26-39-116 0 0,-1 0 1 0 0,2 0 0 0 0,-1 1-1 0 0,1-1 1 0 0,0 1-1 0 0,0 0 1 0 0,1-1 0 0 0,-1 1-1 0 0,2 0 1 0 0,-1 0-1 0 0,1 0 1 0 0,0 0-1 0 0,0 0 1 0 0,1-1 0 0 0,3 14-1 0 0,3 8-71 0 0,1 0-1 0 0,19 42 0 0 0,1 2 74 0 0,-16-26-32 0 0,-1 1 0 0 0,-3-1 0 0 0,-1 2 0 0 0,-3-1 0 0 0,-2 59 0 0 0,-30 233-19 0 0,15-231 17 0 0,12-103-4 0 0,-1 6-80 0 0,1 0-1 0 0,0 1 1 0 0,1-1-1 0 0,0 0 1 0 0,1 0-1 0 0,0 0 1 0 0,3 14-1 0 0,1-22-1314 0 0,1-11 97 0 0,3-11-1129 0 0,-6 3 176 0 0,1-5-2747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0.277"/>
    </inkml:context>
    <inkml:brush xml:id="br0">
      <inkml:brushProperty name="width" value="0.035" units="cm"/>
      <inkml:brushProperty name="height" value="0.035" units="cm"/>
      <inkml:brushProperty name="color" value="#FF0066"/>
    </inkml:brush>
  </inkml:definitions>
  <inkml:trace contextRef="#ctx0" brushRef="#br0">422 144 5041 0 0,'1'-1'-39'0'0,"-1"1"0"0"0,1 0 0 0 0,-1-1 0 0 0,1 1 0 0 0,-1-1 0 0 0,0 1 0 0 0,1-1 1 0 0,-1 1-1 0 0,0-1 0 0 0,0 1 0 0 0,1-1 0 0 0,-1 1 0 0 0,0-1 0 0 0,0 1 0 0 0,0-1 0 0 0,1 1 0 0 0,-1-1 0 0 0,0 0 0 0 0,0 1 0 0 0,0-1 0 0 0,0 1 0 0 0,0-1 0 0 0,0 1 0 0 0,0-1 0 0 0,-1 0 0 0 0,1 1 1 0 0,0-1-1 0 0,0 1 0 0 0,0-1 0 0 0,-1 1 0 0 0,1-1 0 0 0,0 1 0 0 0,0-1 0 0 0,-1 1 0 0 0,1-1 0 0 0,0 1 0 0 0,-1-1 0 0 0,0 0 0 0 0,-14-23 79 0 0,-8 7 889 0 0,0 2-1 0 0,-1 1 0 0 0,-1 1 1 0 0,-1 1-1 0 0,-29-10 1 0 0,51 21-897 0 0,0 0 1 0 0,0 0 0 0 0,0 0 0 0 0,0 0 0 0 0,-1 1 0 0 0,1-1 0 0 0,0 1 0 0 0,-1 0-1 0 0,1 0 1 0 0,0 1 0 0 0,0-1 0 0 0,0 1 0 0 0,-1 0 0 0 0,1 0 0 0 0,0 0 0 0 0,0 1-1 0 0,0 0 1 0 0,-4 2 0 0 0,2 0-35 0 0,0 0 0 0 0,0 1 0 0 0,1 0 0 0 0,0 0 0 0 0,-1 0 0 0 0,2 0 0 0 0,-1 1-1 0 0,1 0 1 0 0,-7 12 0 0 0,-1 7 19 0 0,0 1 0 0 0,2 0 0 0 0,2 0 0 0 0,-10 42 0 0 0,9-25 422 0 0,1 0 1 0 0,2 1 0 0 0,-1 58-1 0 0,7-88-195 0 0,0-1 0 0 0,1 1 1 0 0,1-1-1 0 0,0 1 0 0 0,0-1 0 0 0,1 0 0 0 0,1 0 1 0 0,1 0-1 0 0,0 0 0 0 0,0-1 0 0 0,1 0 0 0 0,1 0 0 0 0,0 0 1 0 0,0-1-1 0 0,11 13 0 0 0,-15-21-218 0 0,0 0 0 0 0,0 0 0 0 0,0 0 0 0 0,0-1 0 0 0,1 1 0 0 0,-1-1 1 0 0,1 0-1 0 0,-1 0 0 0 0,1 0 0 0 0,0 0 0 0 0,0-1 0 0 0,0 1 0 0 0,0-1 0 0 0,0 0 0 0 0,0 0 0 0 0,0 0 0 0 0,0-1 0 0 0,9 0 0 0 0,-7 0 2 0 0,-1-1 0 0 0,1-1 0 0 0,0 1 0 0 0,-1-1 0 0 0,1 0-1 0 0,-1-1 1 0 0,1 1 0 0 0,-1-1 0 0 0,0 0 0 0 0,0 0 0 0 0,9-8-1 0 0,3-6 48 0 0,0 0 1 0 0,-1-1-1 0 0,-1-1 0 0 0,-1 0 0 0 0,16-29 0 0 0,-5 6 204 0 0,25-59-1 0 0,-44 88-455 0 0,-1-1 0 0 0,0 0 0 0 0,-1 0 0 0 0,-1 0-1 0 0,0-1 1 0 0,0 0 0 0 0,-2 1 0 0 0,0-27 0 0 0,-1 39 69 0 0,0 1 0 0 0,0-1 0 0 0,0 0 0 0 0,-1 0 0 0 0,1 1 1 0 0,-1-1-1 0 0,1 0 0 0 0,-1 1 0 0 0,1-1 0 0 0,-1 0 0 0 0,0 1 1 0 0,0-1-1 0 0,0 1 0 0 0,0 0 0 0 0,0-1 0 0 0,-2-1 0 0 0,2 2-103 0 0,0 1-1 0 0,0-1 1 0 0,0 1-1 0 0,0-1 1 0 0,-1 1 0 0 0,1 0-1 0 0,0 0 1 0 0,0-1-1 0 0,0 1 1 0 0,0 0-1 0 0,-1 0 1 0 0,1 0-1 0 0,0 0 1 0 0,0 0-1 0 0,0 1 1 0 0,-1-1-1 0 0,1 0 1 0 0,0 0-1 0 0,0 1 1 0 0,0-1-1 0 0,0 1 1 0 0,0-1-1 0 0,0 1 1 0 0,-2 1 0 0 0,-11 6-3517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1.181"/>
    </inkml:context>
    <inkml:brush xml:id="br0">
      <inkml:brushProperty name="width" value="0.035" units="cm"/>
      <inkml:brushProperty name="height" value="0.035" units="cm"/>
      <inkml:brushProperty name="color" value="#FF0066"/>
    </inkml:brush>
  </inkml:definitions>
  <inkml:trace contextRef="#ctx0" brushRef="#br0">203 156 1152 0 0,'-15'18'6154'0'0,"1"26"-5429"0"0,8-21-13 0 0,-12 39-25 0 0,3 0-1 0 0,-11 90 0 0 0,25-145-244 0 0,-1-9 375 0 0,1-8 11 0 0,1 9-594 0 0,-1-5-138 0 0,-3-23-127 0 0,1-1 0 0 0,1 1 0 0 0,2-1 0 0 0,0 1 0 0 0,3-1 0 0 0,0 1 0 0 0,14-53 0 0 0,-17 80 59 0 0,9-26 612 0 0,19-44-1 0 0,-26 65-641 0 0,1 1 1 0 0,0 1-1 0 0,0-1 1 0 0,1 0-1 0 0,0 1 1 0 0,0-1-1 0 0,0 1 1 0 0,0 1-1 0 0,1-1 0 0 0,0 0 1 0 0,0 1-1 0 0,0 0 1 0 0,12-6-1 0 0,-10 7-71 0 0,1 1 0 0 0,1 1 0 0 0,-1-1-1 0 0,0 1 1 0 0,0 1 0 0 0,10 0-1 0 0,36-5 38 0 0,-49 4 57 0 0,15-5 67 0 0,1 1 0 0 0,0 1 1 0 0,0 1-1 0 0,41-1 1 0 0,-57 4-90 0 0,0 1 1 0 0,1-1 0 0 0,-1 1 0 0 0,0 0-1 0 0,0 1 1 0 0,0-1 0 0 0,0 1 0 0 0,0 0-1 0 0,0 0 1 0 0,-1 0 0 0 0,1 1 0 0 0,-1 0-1 0 0,1 0 1 0 0,-1 0 0 0 0,0 0 0 0 0,0 1-1 0 0,0-1 1 0 0,-1 1 0 0 0,1 0 0 0 0,-1 0-1 0 0,0 0 1 0 0,0 1 0 0 0,-1-1 0 0 0,1 1-1 0 0,2 7 1 0 0,0 2-64 0 0,-1 0 0 0 0,0 0 0 0 0,-1 1 0 0 0,0 0 0 0 0,-2-1 0 0 0,0 1 0 0 0,0 0 0 0 0,-1 0 0 0 0,-1 0 0 0 0,0-1 0 0 0,-2 1 0 0 0,1 0 0 0 0,-2-1 0 0 0,0 1 0 0 0,0-1 0 0 0,-1 0 0 0 0,-1-1 0 0 0,-1 1 0 0 0,-7 12 0 0 0,-5 5-91 0 0,-1-1 1 0 0,-2-1-1 0 0,-1 0 1 0 0,0-2-1 0 0,-3-1 1 0 0,-46 39-1 0 0,40-38 363 0 0,8-6 219 0 0,0-2 0 0 0,-27 17 0 0 0,45-32-308 0 0,-1 0 1 0 0,1-1-1 0 0,-1 0 1 0 0,0 0 0 0 0,0 0-1 0 0,0-1 1 0 0,0 0-1 0 0,0-1 1 0 0,0 1-1 0 0,0-1 1 0 0,-1-1-1 0 0,1 1 1 0 0,-15-2-1 0 0,18 0-232 0 0,-1 0-1 0 0,1-1 0 0 0,0 1 1 0 0,-1-1-1 0 0,1 0 0 0 0,0-1 1 0 0,0 1-1 0 0,0 0 0 0 0,1-1 1 0 0,-1 0-1 0 0,0 0 0 0 0,1 0 1 0 0,-6-7-1 0 0,-34-53-3527 0 0,33 47 2137 0 0,-3-4-1730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1.837"/>
    </inkml:context>
    <inkml:brush xml:id="br0">
      <inkml:brushProperty name="width" value="0.035" units="cm"/>
      <inkml:brushProperty name="height" value="0.035" units="cm"/>
      <inkml:brushProperty name="color" value="#FF0066"/>
    </inkml:brush>
  </inkml:definitions>
  <inkml:trace contextRef="#ctx0" brushRef="#br0">1 27 1152 0 0,'1'-2'271'0'0,"1"-1"0"0"0,1 1-1 0 0,-1 0 1 0 0,0 0 0 0 0,0 0-1 0 0,1 1 1 0 0,-1-1-1 0 0,1 0 1 0 0,-1 1 0 0 0,1 0-1 0 0,0 0 1 0 0,0-1 0 0 0,-1 2-1 0 0,1-1 1 0 0,0 0 0 0 0,0 0-1 0 0,0 1 1 0 0,0 0 0 0 0,0 0-1 0 0,0-1 1 0 0,0 2 0 0 0,3-1-1 0 0,-3 1-68 0 0,0 1 0 0 0,0-1 0 0 0,0 1 0 0 0,0 0 1 0 0,0 0-1 0 0,-1 0 0 0 0,1 0 0 0 0,-1 0 0 0 0,1 0 0 0 0,-1 1 0 0 0,0-1 0 0 0,0 1 0 0 0,0 0 0 0 0,0-1 0 0 0,0 1 0 0 0,0 0 0 0 0,-1 0 0 0 0,0 0 0 0 0,2 4 0 0 0,23 83 324 0 0,-22-73-712 0 0,0 0 0 0 0,2 1-1 0 0,-1-2 1 0 0,2 1 0 0 0,10 19-1 0 0,-15-33-19 0 0,0-1-1 0 0,0 1 1 0 0,-1-1-1 0 0,2 1 1 0 0,-1-1-1 0 0,0 0 1 0 0,0 0-1 0 0,1 0 1 0 0,-1 0-1 0 0,1 0 1 0 0,0 0-1 0 0,-1-1 1 0 0,6 3-1 0 0,1-2-2767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30.746"/>
    </inkml:context>
    <inkml:brush xml:id="br0">
      <inkml:brushProperty name="width" value="0.035" units="cm"/>
      <inkml:brushProperty name="height" value="0.035" units="cm"/>
      <inkml:brushProperty name="color" value="#FF0066"/>
    </inkml:brush>
  </inkml:definitions>
  <inkml:trace contextRef="#ctx0" brushRef="#br0">485 284 1152 0 0,'0'29'727'0'0,"8"-4"3589"0"0,2 4 5543 0 0,-8-6-9295 0 0,0 1 0 0 0,-2 0 0 0 0,-1 0 1 0 0,0-1-1 0 0,-8 33 0 0 0,5-40-554 0 0,0 0 0 0 0,-1 0 0 0 0,-1-1 1 0 0,-1 0-1 0 0,-14 25 0 0 0,4-6 336 0 0,68-109 540 0 0,-17 28-774 0 0,29-47 14 0 0,124-139-1 0 0,-160 204-109 0 0,1 1 1 0 0,1 2 0 0 0,2 0-1 0 0,0 2 1 0 0,2 2 0 0 0,0 1-1 0 0,2 1 1 0 0,51-21 0 0 0,-84 40-26 0 0,-1 0 1 0 0,1 0-1 0 0,0 1 1 0 0,0-1 0 0 0,0 0-1 0 0,0 1 1 0 0,0-1-1 0 0,0 1 1 0 0,0 0 0 0 0,0 0-1 0 0,0 0 1 0 0,0 0-1 0 0,0 0 1 0 0,0 0-1 0 0,0 0 1 0 0,4 2 0 0 0,-5-2-4 0 0,-1 1 0 0 0,1-1 1 0 0,-1 1-1 0 0,0 0 0 0 0,1 0 1 0 0,-1-1-1 0 0,0 1 0 0 0,1 0 1 0 0,-1 0-1 0 0,0-1 0 0 0,0 1 1 0 0,1 0-1 0 0,-1 0 0 0 0,0-1 1 0 0,0 1-1 0 0,0 0 0 0 0,0 0 1 0 0,0 0-1 0 0,0-1 0 0 0,0 1 1 0 0,-1 0-1 0 0,1 0 0 0 0,0 0 1 0 0,0-1-1 0 0,-1 1 0 0 0,1 0 1 0 0,-1 1-1 0 0,-5 11-136 0 0,-1 0 0 0 0,-1 0-1 0 0,-11 16 1 0 0,12-20 122 0 0,-38 51 26 0 0,-95 98 0 0 0,36-45 86 0 0,102-111-35 0 0,0 0 1 0 0,0 0-1 0 0,0 1 1 0 0,0-1-1 0 0,1 1 0 0 0,-1-1 1 0 0,1 1-1 0 0,0 0 1 0 0,-1 0-1 0 0,1 0 1 0 0,0-1-1 0 0,1 1 1 0 0,-2 6-1 0 0,2-8-42 0 0,0 0 0 0 0,0-1 0 0 0,0 1 0 0 0,1 0 0 0 0,-1 0 0 0 0,0-1 0 0 0,0 1 0 0 0,1 0 0 0 0,-1-1 0 0 0,0 1 0 0 0,1-1 0 0 0,-1 1 0 0 0,0 0 0 0 0,1-1 0 0 0,-1 1 0 0 0,1-1 0 0 0,-1 1 0 0 0,1-1 0 0 0,-1 1 0 0 0,1-1 0 0 0,0 0 0 0 0,0 1 0 0 0,27 3-262 0 0,154-23-614 0 0,-117 10 823 0 0,122-1 1 0 0,-185 10 58 0 0,1 0 0 0 0,0 0 0 0 0,0 0 0 0 0,0 0 1 0 0,0 1-1 0 0,-1-1 0 0 0,1 1 0 0 0,0 0 1 0 0,0 0-1 0 0,-1 0 0 0 0,1 0 0 0 0,-1 0 0 0 0,1 1 1 0 0,-1-1-1 0 0,1 1 0 0 0,2 2 0 0 0,-4-2-3 0 0,0-1 0 0 0,-1 1 0 0 0,1-1 1 0 0,-1 1-1 0 0,0-1 0 0 0,1 1 0 0 0,-1 0 0 0 0,0-1 0 0 0,0 1 0 0 0,0 0 0 0 0,0-1 0 0 0,0 1 0 0 0,0-1 0 0 0,-1 1 0 0 0,1 0 0 0 0,0-1 0 0 0,-1 1 0 0 0,1-1 0 0 0,-1 1 0 0 0,0-1 0 0 0,1 1 0 0 0,-1-1 0 0 0,0 0 0 0 0,0 1 1 0 0,0-1-1 0 0,0 0 0 0 0,0 1 0 0 0,0-1 0 0 0,-3 2 0 0 0,-15 17 135 0 0,0 0-1 0 0,-2-1 1 0 0,0-1 0 0 0,-1-1 0 0 0,0-1 0 0 0,-32 17 0 0 0,-157 69 153 0 0,172-85-277 0 0,29-13-28 0 0,-339 138 771 0 0,298-125-740 0 0,-2-2 1 0 0,0-2-1 0 0,0-3 1 0 0,-104 7-1 0 0,152-17-152 0 0,-1 0-1 0 0,1 0 0 0 0,0 0 1 0 0,-1-1-1 0 0,1 1 1 0 0,0-1-1 0 0,-1-1 0 0 0,1 1 1 0 0,0-1-1 0 0,0 0 1 0 0,0 0-1 0 0,0 0 0 0 0,0-1 1 0 0,1 0-1 0 0,-1 0 0 0 0,1 0 1 0 0,0 0-1 0 0,-6-6 1 0 0,6 4-620 0 0,1 1 1 0 0,0-1 0 0 0,0 0 0 0 0,0 1 0 0 0,0-1-1 0 0,1 0 1 0 0,-2-6 0 0 0,-7-25-5496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2.443"/>
    </inkml:context>
    <inkml:brush xml:id="br0">
      <inkml:brushProperty name="width" value="0.035" units="cm"/>
      <inkml:brushProperty name="height" value="0.035" units="cm"/>
      <inkml:brushProperty name="color" value="#FF0066"/>
    </inkml:brush>
  </inkml:definitions>
  <inkml:trace contextRef="#ctx0" brushRef="#br0">22 0 5785 0 0,'-2'1'53'0'0,"1"-1"0"0"0,0 1 0 0 0,-1 0 0 0 0,1 0 0 0 0,0 0 0 0 0,0 0 0 0 0,-1 0 0 0 0,1 0 0 0 0,0 0 0 0 0,0 0 0 0 0,0 0 0 0 0,0 0 0 0 0,1 1 0 0 0,-1-1 0 0 0,0 0 0 0 0,0 1 1 0 0,1-1-1 0 0,-1 1 0 0 0,1-1 0 0 0,-1 1 0 0 0,1-1 0 0 0,0 0 0 0 0,-1 1 0 0 0,1 0 0 0 0,0-1 0 0 0,0 1 0 0 0,0-1 0 0 0,1 4 0 0 0,3 56-1116 0 0,-1-38 732 0 0,-3 87 1660 0 0,-2-81-721 0 0,2-1-1 0 0,1 1 1 0 0,0-1-1 0 0,3 0 1 0 0,7 35 0 0 0,-11-64-659 0 0,0 1 1 0 0,0 0 0 0 0,0-1 0 0 0,0 1 0 0 0,1 0-1 0 0,-1-1 1 0 0,0 1 0 0 0,0 0 0 0 0,0 0 0 0 0,0-1 0 0 0,1 1-1 0 0,-1 0 1 0 0,0 0 0 0 0,0-1 0 0 0,0 1 0 0 0,1 0-1 0 0,-1 0 1 0 0,0-1 0 0 0,0 1 0 0 0,1 0 0 0 0,-1 0-1 0 0,0 0 1 0 0,1 0 0 0 0,-1 0 0 0 0,0-1 0 0 0,1 1-1 0 0,-1 0 1 0 0,0 0 0 0 0,1 0 0 0 0,-1 0 0 0 0,0 0-1 0 0,1 0 1 0 0,-1 0 0 0 0,0 0 0 0 0,1 0 0 0 0,-1 0-1 0 0,0 0 1 0 0,0 0 0 0 0,1 0 0 0 0,-1 0 0 0 0,0 1 0 0 0,1-1-1 0 0,-1 0 1 0 0,0 0 0 0 0,1 0 0 0 0,-1 0 0 0 0,0 1-1 0 0,0-1 1 0 0,1 0 0 0 0,-1 0 0 0 0,0 0 0 0 0,0 1-1 0 0,1-1 1 0 0,-1 0 0 0 0,0 1 0 0 0,0-1 0 0 0,0 0-1 0 0,0 0 1 0 0,1 1 0 0 0,-1-1 0 0 0,0 0 0 0 0,0 1-1 0 0,0-1 1 0 0,0 0 0 0 0,0 1 0 0 0,0-1 0 0 0,0 0-1 0 0,0 1 1 0 0,3-9-2797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2.653"/>
    </inkml:context>
    <inkml:brush xml:id="br0">
      <inkml:brushProperty name="width" value="0.035" units="cm"/>
      <inkml:brushProperty name="height" value="0.035" units="cm"/>
      <inkml:brushProperty name="color" value="#FF0066"/>
    </inkml:brush>
  </inkml:definitions>
  <inkml:trace contextRef="#ctx0" brushRef="#br0">3 94 8410 0 0,'0'0'17'0'0,"0"0"0"0"0,0 1 1 0 0,-1-1-1 0 0,1 0 0 0 0,0 0 0 0 0,0 0 1 0 0,0 1-1 0 0,-1-1 0 0 0,1 0 0 0 0,0 0 1 0 0,0 1-1 0 0,0-1 0 0 0,0 0 0 0 0,0 0 1 0 0,-1 1-1 0 0,1-1 0 0 0,0 0 0 0 0,0 1 1 0 0,0-1-1 0 0,0 0 0 0 0,0 0 0 0 0,0 1 1 0 0,0-1-1 0 0,0 0 0 0 0,0 1 0 0 0,0-1 1 0 0,0 0-1 0 0,0 1 0 0 0,0-1 0 0 0,0 0 1 0 0,1 0-1 0 0,-1 1 0 0 0,0-1 0 0 0,0 0 0 0 0,0 0 1 0 0,0 1-1 0 0,0-1 0 0 0,1 0 0 0 0,-1 0 1 0 0,0 1-1 0 0,0-1 0 0 0,1 0 0 0 0,16 8 153 0 0,23-3 482 0 0,-14-8-350 0 0,1-1-1 0 0,-1 0 1 0 0,0-2 0 0 0,0-1-1 0 0,-1-2 1 0 0,0 0 0 0 0,26-14-1 0 0,-9 5-655 0 0,47-13-1 0 0,-88 30 199 0 0,1 1 1 0 0,0-1-1 0 0,0 1 0 0 0,0-1 0 0 0,0 1 0 0 0,0 0 1 0 0,0 0-1 0 0,0-1 0 0 0,0 2 0 0 0,0-1 0 0 0,0 0 1 0 0,0 0-1 0 0,-1 1 0 0 0,1-1 0 0 0,0 1 0 0 0,2 0 1 0 0,1 4-1040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2.817"/>
    </inkml:context>
    <inkml:brush xml:id="br0">
      <inkml:brushProperty name="width" value="0.035" units="cm"/>
      <inkml:brushProperty name="height" value="0.035" units="cm"/>
      <inkml:brushProperty name="color" value="#FF0066"/>
    </inkml:brush>
  </inkml:definitions>
  <inkml:trace contextRef="#ctx0" brushRef="#br0">31 89 2272 0 0,'-9'7'-539'0'0,"-13"12"2871"0"0,23-11-150 0 0,16-3-75 0 0,-7-4-1807 0 0,0-1 0 0 0,0-1 1 0 0,0 1-1 0 0,0-2 0 0 0,0 1 0 0 0,-1-2 1 0 0,1 1-1 0 0,13-6 0 0 0,78-38-954 0 0,-49 20-323 0 0,9-2-833 0 0,-35 16 556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3.302"/>
    </inkml:context>
    <inkml:brush xml:id="br0">
      <inkml:brushProperty name="width" value="0.035" units="cm"/>
      <inkml:brushProperty name="height" value="0.035" units="cm"/>
      <inkml:brushProperty name="color" value="#FF0066"/>
    </inkml:brush>
  </inkml:definitions>
  <inkml:trace contextRef="#ctx0" brushRef="#br0">443 164 9362 0 0,'-1'-1'10'0'0,"0"0"1"0"0,0 1-1 0 0,0-1 0 0 0,0 0 0 0 0,0 0 1 0 0,1 0-1 0 0,-1 0 0 0 0,0 0 0 0 0,0 1 1 0 0,0-2-1 0 0,1 1 0 0 0,-1 0 1 0 0,1 0-1 0 0,-1 0 0 0 0,1 0 0 0 0,-1 0 1 0 0,1 0-1 0 0,0 0 0 0 0,-1-1 1 0 0,1 1-1 0 0,0 0 0 0 0,0 0 0 0 0,0-2 1 0 0,-3-41-1576 0 0,2 16 867 0 0,0 24 578 0 0,1 1 0 0 0,-1-1 0 0 0,0 1 1 0 0,0 0-1 0 0,0-1 0 0 0,0 1 1 0 0,-1 0-1 0 0,1 0 0 0 0,-1 0 0 0 0,0 0 1 0 0,0 0-1 0 0,0 0 0 0 0,0 1 1 0 0,0-1-1 0 0,-1 1 0 0 0,1-1 0 0 0,-1 1 1 0 0,0 0-1 0 0,0 0 0 0 0,-5-3 0 0 0,6 4 184 0 0,-1 1 0 0 0,1-1-1 0 0,-1 1 1 0 0,0 0 0 0 0,1 0-1 0 0,-1 0 1 0 0,0 0 0 0 0,1 1-1 0 0,-1-1 1 0 0,1 1 0 0 0,-1-1-1 0 0,1 1 1 0 0,-1 0-1 0 0,1 0 1 0 0,-1 0 0 0 0,1 0-1 0 0,0 0 1 0 0,-1 1 0 0 0,1-1-1 0 0,0 1 1 0 0,0-1 0 0 0,0 1-1 0 0,0 0 1 0 0,0 0-1 0 0,1 0 1 0 0,-1 0 0 0 0,-2 4-1 0 0,-42 56 2378 0 0,-47 96-2692 0 0,76-127 1002 0 0,16-30-677 0 0,1-1 0 0 0,0 0 0 0 0,0 1 1 0 0,-1-1-1 0 0,1 1 0 0 0,0-1 0 0 0,0 1 0 0 0,0-1 0 0 0,0 1 1 0 0,-1-1-1 0 0,1 1 0 0 0,0-1 0 0 0,0 1 0 0 0,0-1 0 0 0,0 1 0 0 0,0-1 1 0 0,0 1-1 0 0,1-1 0 0 0,-1 1 0 0 0,0-1 0 0 0,0 0 0 0 0,0 1 1 0 0,0-1-1 0 0,0 1 0 0 0,1-1 0 0 0,-1 1 0 0 0,0-1 0 0 0,1 1 0 0 0,-1-1 1 0 0,0 0-1 0 0,0 1 0 0 0,1-1 0 0 0,19 9 443 0 0,35-4-1478 0 0,-43-4 1119 0 0,-3-1-192 0 0,1 2 0 0 0,-1-1 0 0 0,0 1 1 0 0,0 1-1 0 0,1 0 0 0 0,-2 0 0 0 0,14 6 1 0 0,-20-8 7 0 0,-1 0 1 0 0,1 0-1 0 0,0 0 1 0 0,-1 1-1 0 0,1-1 1 0 0,-1 0-1 0 0,1 1 1 0 0,-1-1-1 0 0,0 1 1 0 0,1-1-1 0 0,-1 1 0 0 0,0 0 1 0 0,0-1-1 0 0,0 1 1 0 0,0 0-1 0 0,-1 0 1 0 0,1 0-1 0 0,0 0 1 0 0,-1 0-1 0 0,1-1 1 0 0,-1 1-1 0 0,0 0 1 0 0,1 0-1 0 0,-1 0 1 0 0,0 0-1 0 0,0 0 1 0 0,-1 0-1 0 0,1 0 1 0 0,0 0-1 0 0,-1 0 1 0 0,1 0-1 0 0,-1 0 1 0 0,1 0-1 0 0,-1 0 1 0 0,0 0-1 0 0,0 0 0 0 0,0-1 1 0 0,0 1-1 0 0,0 0 1 0 0,0-1-1 0 0,-2 2 1 0 0,-10 16-66 0 0,-2-1 0 0 0,1-1 0 0 0,-2 0 0 0 0,0-2 1 0 0,-1 1-1 0 0,-1-2 0 0 0,0-1 0 0 0,-1 0 0 0 0,-1-1 0 0 0,1-1 0 0 0,-2-1 1 0 0,1 0-1 0 0,-2-2 0 0 0,-43 12 0 0 0,42-20-269 0 0,22 0 329 0 0,1 0 1 0 0,-1 0-1 0 0,1 0 1 0 0,-1-1-1 0 0,1 1 0 0 0,-1 0 1 0 0,1 0-1 0 0,-1-1 1 0 0,1 1-1 0 0,0 0 1 0 0,-1-1-1 0 0,1 1 0 0 0,-1 0 1 0 0,1-1-1 0 0,0 1 1 0 0,-1-1-1 0 0,1 1 1 0 0,0-1-1 0 0,-1 1 0 0 0,1 0 1 0 0,0-1-1 0 0,0 1 1 0 0,0-1-1 0 0,-1 1 0 0 0,1-1 1 0 0,0 1-1 0 0,0-1 1 0 0,0 0-1 0 0,0 1 1 0 0,0-1-1 0 0,0 1 0 0 0,0-1 1 0 0,0 1-1 0 0,0-1 1 0 0,0 1-1 0 0,0-1 1 0 0,1 1-1 0 0,-1-1 0 0 0,0 0 1 0 0,4-12-724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3.627"/>
    </inkml:context>
    <inkml:brush xml:id="br0">
      <inkml:brushProperty name="width" value="0.035" units="cm"/>
      <inkml:brushProperty name="height" value="0.035" units="cm"/>
      <inkml:brushProperty name="color" value="#FF0066"/>
    </inkml:brush>
  </inkml:definitions>
  <inkml:trace contextRef="#ctx0" brushRef="#br0">401 1 5409 0 0,'3'22'1127'0'0,"-3"-5"209"0"0,-1-16-1331 0 0,-1 1-1 0 0,1-1 0 0 0,-1 0 1 0 0,1 0-1 0 0,-1 0 0 0 0,0 0 0 0 0,1-1 1 0 0,-1 1-1 0 0,0 0 0 0 0,0-1 1 0 0,1 1-1 0 0,-5 0 0 0 0,-82 18 1328 0 0,-35 9 1759 0 0,110-24-2858 0 0,0 1 0 0 0,0 0 1 0 0,1 0-1 0 0,-1 2 1 0 0,1-1-1 0 0,-18 15 0 0 0,24-16-191 0 0,1 0-1 0 0,0 0 1 0 0,0 1-1 0 0,0 0 0 0 0,1 0 1 0 0,0 0-1 0 0,0 0 1 0 0,0 1-1 0 0,1-1 0 0 0,0 1 1 0 0,0 0-1 0 0,1 0 1 0 0,0 0-1 0 0,0 0 0 0 0,0 0 1 0 0,1 1-1 0 0,0-1 1 0 0,1 1-1 0 0,0-1 0 0 0,1 10 1 0 0,-1-11 13 0 0,1 0 0 0 0,0-1 1 0 0,0 1-1 0 0,1-1 0 0 0,-1 1 1 0 0,1-1-1 0 0,0 0 0 0 0,1 0 1 0 0,0 0-1 0 0,-1 0 0 0 0,1 0 1 0 0,1 0-1 0 0,-1-1 0 0 0,1 1 1 0 0,0-1-1 0 0,0 0 0 0 0,0 0 1 0 0,0-1-1 0 0,1 1 0 0 0,-1-1 1 0 0,1 0-1 0 0,0 0 0 0 0,0-1 1 0 0,0 1-1 0 0,0-1 0 0 0,11 3 0 0 0,-2-2 5 0 0,0-1 0 0 0,0-1 0 0 0,1 0-1 0 0,-1 0 1 0 0,1-2 0 0 0,-1 0-1 0 0,0 0 1 0 0,1-2 0 0 0,-1 1-1 0 0,0-2 1 0 0,0 0 0 0 0,19-9-1 0 0,1-2-467 0 0,-1-1 0 0 0,-1-2 0 0 0,51-36 0 0 0,-32 15-5161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6.583"/>
    </inkml:context>
    <inkml:brush xml:id="br0">
      <inkml:brushProperty name="width" value="0.035" units="cm"/>
      <inkml:brushProperty name="height" value="0.035" units="cm"/>
      <inkml:brushProperty name="color" value="#FF0066"/>
    </inkml:brush>
  </inkml:definitions>
  <inkml:trace contextRef="#ctx0" brushRef="#br0">183 0 2593 0 0,'0'1'37'0'0,"1"-1"0"0"0,-1 1 0 0 0,0 0 0 0 0,1-1 0 0 0,-1 1 0 0 0,0 0 1 0 0,0-1-1 0 0,0 1 0 0 0,0 0 0 0 0,0-1 0 0 0,0 1 0 0 0,0 0 0 0 0,0-1 0 0 0,0 1 1 0 0,0 0-1 0 0,0-1 0 0 0,0 1 0 0 0,0 0 0 0 0,0 0 0 0 0,-1-1 0 0 0,1 1 1 0 0,0-1-1 0 0,-1 1 0 0 0,1 0 0 0 0,0-1 0 0 0,-1 1 0 0 0,0 0 0 0 0,-14 35 1103 0 0,8-18-575 0 0,-110 261-866 0 0,116-279 308 0 0,1 0 1 0 0,0 0 0 0 0,-1 0-1 0 0,1 1 1 0 0,0-1 0 0 0,0 0 0 0 0,-1 0-1 0 0,1 1 1 0 0,0-1 0 0 0,0 0-1 0 0,0 0 1 0 0,-1 1 0 0 0,1-1-1 0 0,0 0 1 0 0,0 1 0 0 0,0-1-1 0 0,0 0 1 0 0,0 0 0 0 0,-1 1-1 0 0,1-1 1 0 0,0 0 0 0 0,0 1 0 0 0,0-1-1 0 0,0 0 1 0 0,0 1 0 0 0,0-1-1 0 0,0 0 1 0 0,0 1 0 0 0,0-1-1 0 0,0 0 1 0 0,0 1 0 0 0,1-1-1 0 0,-1 0 1 0 0,0 1 0 0 0,0-1-1 0 0,0 0 1 0 0,0 1 0 0 0,0-1-1 0 0,1 0 1 0 0,-1 1 0 0 0,0-1 0 0 0,0 0-1 0 0,0 0 1 0 0,1 1 0 0 0,-1-1-1 0 0,0 0 1 0 0,1 0 0 0 0,-1 0-1 0 0,0 0 1 0 0,0 1 0 0 0,1-1-1 0 0,20-11 821 0 0,22-24 359 0 0,-36 28-1191 0 0,0 0 0 0 0,0 1 1 0 0,1 0-1 0 0,0 0 0 0 0,0 1 1 0 0,1 0-1 0 0,-1 0 0 0 0,1 1 1 0 0,0 0-1 0 0,0 0 1 0 0,15-3-1 0 0,-19 6-4 0 0,0 1 1 0 0,-1-1-1 0 0,1 1 0 0 0,0 0 1 0 0,0 1-1 0 0,-1-1 1 0 0,1 1-1 0 0,-1 0 0 0 0,1 0 1 0 0,0 0-1 0 0,-1 1 0 0 0,0-1 1 0 0,1 1-1 0 0,-1 0 1 0 0,0 1-1 0 0,0-1 0 0 0,0 1 1 0 0,0 0-1 0 0,0-1 1 0 0,-1 2-1 0 0,1-1 0 0 0,-1 0 1 0 0,0 1-1 0 0,0-1 0 0 0,0 1 1 0 0,2 5-1 0 0,-1-4-20 0 0,-1 1 0 0 0,-1 0 0 0 0,1-1 0 0 0,-1 1-1 0 0,0 0 1 0 0,0 0 0 0 0,0 0 0 0 0,-1 1 0 0 0,0-1 0 0 0,0 0 0 0 0,-1 1-1 0 0,0-1 1 0 0,0 0 0 0 0,0 0 0 0 0,-1 1 0 0 0,0-1 0 0 0,0 0-1 0 0,-1 0 1 0 0,0 0 0 0 0,0 0 0 0 0,0 0 0 0 0,0 0 0 0 0,-1 0 0 0 0,0-1-1 0 0,-1 1 1 0 0,-4 5 0 0 0,0 1 85 0 0,-1 0 1 0 0,0-1-1 0 0,-1-1 0 0 0,0 0 1 0 0,0 0-1 0 0,-1-1 0 0 0,-1 0 1 0 0,0-1-1 0 0,0 0 1 0 0,-20 9-1 0 0,26-14-36 0 0,-1 0 0 0 0,1-1 0 0 0,-1 0-1 0 0,0 0 1 0 0,0-1 0 0 0,0 1 0 0 0,0-2 0 0 0,0 1 0 0 0,0-1 0 0 0,0 0 0 0 0,0 0 0 0 0,0-1 0 0 0,-9-1 0 0 0,11 0-97 0 0,1 1 0 0 0,-1-1 0 0 0,1 0 1 0 0,0 0-1 0 0,-1-1 0 0 0,1 1 0 0 0,0-1 1 0 0,1 0-1 0 0,-1 0 0 0 0,0 0 1 0 0,1-1-1 0 0,0 1 0 0 0,0-1 0 0 0,0 0 1 0 0,0 0-1 0 0,0 0 0 0 0,1 0 0 0 0,0 0 1 0 0,-1 0-1 0 0,-1-7 0 0 0,-5-14-2080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6.791"/>
    </inkml:context>
    <inkml:brush xml:id="br0">
      <inkml:brushProperty name="width" value="0.035" units="cm"/>
      <inkml:brushProperty name="height" value="0.035" units="cm"/>
      <inkml:brushProperty name="color" value="#FF0066"/>
    </inkml:brush>
  </inkml:definitions>
  <inkml:trace contextRef="#ctx0" brushRef="#br0">0 116 6193 0 0,'11'1'723'0'0,"0"0"0"0"0,0-1 1 0 0,0 0-1 0 0,11-2 0 0 0,134-43-13 0 0,55-11-1371 0 0,-177 50-616 0 0,-1 2-1 0 0,46-1 0 0 0,-61 6-1034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7.194"/>
    </inkml:context>
    <inkml:brush xml:id="br0">
      <inkml:brushProperty name="width" value="0.035" units="cm"/>
      <inkml:brushProperty name="height" value="0.035" units="cm"/>
      <inkml:brushProperty name="color" value="#FF0066"/>
    </inkml:brush>
  </inkml:definitions>
  <inkml:trace contextRef="#ctx0" brushRef="#br0">348 233 2529 0 0,'-1'1'125'0'0,"0"0"1"0"0,0 0 0 0 0,0 0 0 0 0,0 0 0 0 0,0-1 0 0 0,0 1 0 0 0,0-1 0 0 0,0 1-1 0 0,0-1 1 0 0,0 1 0 0 0,-1-1 0 0 0,1 1 0 0 0,0-1 0 0 0,0 0 0 0 0,-1 0 0 0 0,1 0 0 0 0,0 1-1 0 0,0-1 1 0 0,-1 0 0 0 0,1-1 0 0 0,0 1 0 0 0,0 0 0 0 0,-1 0 0 0 0,1 0 0 0 0,0-1 0 0 0,0 1-1 0 0,0-1 1 0 0,-1 1 0 0 0,1-1 0 0 0,0 1 0 0 0,0-1 0 0 0,-1-1 0 0 0,-1-1 394 0 0,1-1 0 0 0,-1 0 0 0 0,1 1 0 0 0,0-1 1 0 0,0-1-1 0 0,0 1 0 0 0,-2-7 0 0 0,-2-3-1955 0 0,-3-7 1976 0 0,-1 0 1 0 0,-26-38 0 0 0,30 51-399 0 0,0-1 1 0 0,-1 1-1 0 0,0 0 0 0 0,0 1 1 0 0,0-1-1 0 0,-1 2 0 0 0,-1-1 1 0 0,-15-9-1 0 0,23 15-184 0 0,-1 0-1 0 0,0 1 1 0 0,1-1-1 0 0,-1 0 1 0 0,0 1 0 0 0,1 0-1 0 0,-1-1 1 0 0,0 1 0 0 0,0 0-1 0 0,1 0 1 0 0,-1 0 0 0 0,0 0-1 0 0,0 0 1 0 0,1 0-1 0 0,-1 1 1 0 0,0-1 0 0 0,0 0-1 0 0,1 1 1 0 0,-1-1 0 0 0,0 1-1 0 0,1 0 1 0 0,-3 1-1 0 0,0 1-7 0 0,1-1 0 0 0,0 1 0 0 0,-1 0-1 0 0,1 0 1 0 0,0 0 0 0 0,1 1-1 0 0,-1-1 1 0 0,1 1 0 0 0,-3 3 0 0 0,-3 8-52 0 0,1 1 0 0 0,1-1 0 0 0,-9 30 0 0 0,5-8 496 0 0,1 0 1 0 0,2 1 0 0 0,-4 72 0 0 0,11-108-323 0 0,0 0 0 0 0,0 0 0 0 0,0 0 1 0 0,0 0-1 0 0,0 0 0 0 0,0-1 0 0 0,1 1 1 0 0,-1 0-1 0 0,1 0 0 0 0,-1 0 0 0 0,1 0 1 0 0,0 0-1 0 0,0-1 0 0 0,-1 1 1 0 0,1 0-1 0 0,1-1 0 0 0,-1 1 0 0 0,0-1 1 0 0,0 1-1 0 0,0-1 0 0 0,1 1 0 0 0,-1-1 1 0 0,2 1-1 0 0,0-1 1 0 0,-1 0 1 0 0,1 0-1 0 0,-1 0 1 0 0,1-1-1 0 0,-1 1 1 0 0,1-1-1 0 0,0 0 1 0 0,-1 1-1 0 0,1-1 0 0 0,-1-1 1 0 0,1 1-1 0 0,0 0 1 0 0,-1-1-1 0 0,5 0 1 0 0,7-4 25 0 0,-1 1 1 0 0,-1-2-1 0 0,1 0 1 0 0,-1 0-1 0 0,14-10 1 0 0,-10 4-126 0 0,0 0 0 0 0,-1-2 0 0 0,0 1 1 0 0,-1-2-1 0 0,21-28 0 0 0,5-11-6349 0 0,-38 50 5688 0 0,2 1-2657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7.634"/>
    </inkml:context>
    <inkml:brush xml:id="br0">
      <inkml:brushProperty name="width" value="0.035" units="cm"/>
      <inkml:brushProperty name="height" value="0.035" units="cm"/>
      <inkml:brushProperty name="color" value="#FF0066"/>
    </inkml:brush>
  </inkml:definitions>
  <inkml:trace contextRef="#ctx0" brushRef="#br0">192 343 1152 0 0,'15'-21'3571'0'0,"12"-30"-2666"0"0,-24 44-594 0 0,2-2-199 0 0,0-1 0 0 0,-1 1 0 0 0,0-1 0 0 0,-1 0 1 0 0,0 0-1 0 0,-1 0 0 0 0,0-1 0 0 0,-1 1 0 0 0,0-1 1 0 0,0 1-1 0 0,-1-1 0 0 0,-2-12 0 0 0,1 16 94 0 0,-1 1 0 0 0,0-1 0 0 0,0 1 0 0 0,0 0 0 0 0,-1 0 0 0 0,0 0 0 0 0,0 0 0 0 0,-1 1 0 0 0,1-1 0 0 0,-1 1 0 0 0,0 0 0 0 0,-1 0 0 0 0,1 0 0 0 0,-1 1 0 0 0,0-1 0 0 0,0 1 0 0 0,-1 0 0 0 0,1 1 0 0 0,-1-1 0 0 0,-9-3 0 0 0,13 6-233 0 0,0 0 0 0 0,0 0 1 0 0,-1 0-1 0 0,1 0 0 0 0,0 1 1 0 0,-1-1-1 0 0,1 1 0 0 0,-1-1 1 0 0,1 1-1 0 0,0 0 0 0 0,-1 0 1 0 0,1 0-1 0 0,-1 0 0 0 0,1 1 1 0 0,-1-1-1 0 0,1 1 0 0 0,0-1 1 0 0,-1 1-1 0 0,1 0 1 0 0,-3 1-1 0 0,0 1 3 0 0,1 0 0 0 0,-1 0 0 0 0,1 0 0 0 0,0 1 1 0 0,0 0-1 0 0,1-1 0 0 0,-1 1 0 0 0,1 1 0 0 0,-4 3 0 0 0,-3 8 72 0 0,1 1-1 0 0,0 0 1 0 0,2 0 0 0 0,-8 23-1 0 0,9-23 88 0 0,1-5 235 0 0,1 1 0 0 0,-1 0 0 0 0,2 0 0 0 0,0 0 0 0 0,1 0 0 0 0,0 1 0 0 0,1-1 0 0 0,1 18 0 0 0,0-30-350 0 0,0 0 0 0 0,0 0 0 0 0,0 0 0 0 0,1 0 0 0 0,-1 1 0 0 0,1-1 0 0 0,-1 0 0 0 0,1 0 0 0 0,-1 0 0 0 0,1-1 0 0 0,-1 1 0 0 0,1 0 0 0 0,0 0 0 0 0,-1 0 0 0 0,1 0 0 0 0,0-1 1 0 0,0 1-1 0 0,0 0 0 0 0,0 0 0 0 0,0-1 0 0 0,0 1 0 0 0,0-1 0 0 0,0 1 0 0 0,0-1 0 0 0,0 0 0 0 0,1 1 0 0 0,1 0 70 0 0,1-1 0 0 0,-1 1 0 0 0,0-1 0 0 0,1 0 0 0 0,-1 0 0 0 0,0-1-1 0 0,1 1 1 0 0,5-2 0 0 0,3-2 175 0 0,0 1 0 0 0,-1-2-1 0 0,21-10 1 0 0,-13 3-828 0 0,1 0 0 0 0,-2-1 0 0 0,0-1 0 0 0,-1-1 1 0 0,0-1-1 0 0,-1 0 0 0 0,-1-1 0 0 0,-1 0 1 0 0,22-35-1 0 0,-28 30-2701 0 0,-5 11 1609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8.719"/>
    </inkml:context>
    <inkml:brush xml:id="br0">
      <inkml:brushProperty name="width" value="0.035" units="cm"/>
      <inkml:brushProperty name="height" value="0.035" units="cm"/>
      <inkml:brushProperty name="color" value="#FF0066"/>
    </inkml:brush>
  </inkml:definitions>
  <inkml:trace contextRef="#ctx0" brushRef="#br0">20 100 4665 0 0,'7'36'2409'0'0,"-4"-9"-1639"0"0,-2 1 0 0 0,-1 0 0 0 0,-2-1 0 0 0,0 1 0 0 0,-2-1 1 0 0,-1 0-1 0 0,-12 42 0 0 0,60-136 531 0 0,-1-15-1640 0 0,-24 44-124 0 0,1 1 0 0 0,2 1 0 0 0,44-58 0 0 0,-65 94 455 0 0,0-1 0 0 0,0 1-1 0 0,1 0 1 0 0,-1-1-1 0 0,0 1 1 0 0,0 0 0 0 0,0 0-1 0 0,0-1 1 0 0,1 1 0 0 0,-1 0-1 0 0,0 0 1 0 0,0-1 0 0 0,1 1-1 0 0,-1 0 1 0 0,0 0-1 0 0,1 0 1 0 0,-1 0 0 0 0,0-1-1 0 0,0 1 1 0 0,1 0 0 0 0,-1 0-1 0 0,0 0 1 0 0,1 0-1 0 0,-1 0 1 0 0,0 0 0 0 0,1 0-1 0 0,-1 0 1 0 0,0 0 0 0 0,1 0-1 0 0,-1 0 1 0 0,0 0 0 0 0,1 0-1 0 0,-1 0 1 0 0,0 0-1 0 0,0 0 1 0 0,1 0 0 0 0,-1 1-1 0 0,0-1 1 0 0,1 0 0 0 0,-1 0-1 0 0,0 0 1 0 0,0 0 0 0 0,1 1-1 0 0,-1-1 1 0 0,7 19-163 0 0,-5 25-25 0 0,-2-44 188 0 0,-1 59 345 0 0,-17 105 0 0 0,18-164-302 0 0,0 0-1 0 0,0 0 1 0 0,0 0-1 0 0,0 0 1 0 0,0 0 0 0 0,0 0-1 0 0,0 1 1 0 0,0-1-1 0 0,-1 0 1 0 0,1 0-1 0 0,0 0 1 0 0,0 0 0 0 0,0 0-1 0 0,0 0 1 0 0,0 0-1 0 0,0 0 1 0 0,0 1 0 0 0,0-1-1 0 0,0 0 1 0 0,0 0-1 0 0,0 0 1 0 0,0 0 0 0 0,0 0-1 0 0,1 0 1 0 0,-1 0-1 0 0,0 1 1 0 0,0-1 0 0 0,0 0-1 0 0,0 0 1 0 0,0 0-1 0 0,0 0 1 0 0,0 0 0 0 0,0 0-1 0 0,0 0 1 0 0,0 0-1 0 0,0 0 1 0 0,0 0 0 0 0,0 0-1 0 0,1 1 1 0 0,-1-1-1 0 0,0 0 1 0 0,0 0-1 0 0,0 0 1 0 0,0 0 0 0 0,0 0-1 0 0,0 0 1 0 0,0 0-1 0 0,0 0 1 0 0,1 0 0 0 0,-1 0-1 0 0,0 0 1 0 0,0 0-1 0 0,0 0 1 0 0,0 0 0 0 0,0 0-1 0 0,0 0 1 0 0,0 0-1 0 0,1 0 1 0 0,-1 0 0 0 0,0 0-1 0 0,0 0 1 0 0,0 0-1 0 0,0 0 1 0 0,0 0 0 0 0,0-1-1 0 0,0 1 1 0 0,11-8 725 0 0,8-13-591 0 0,44-86-8 0 0,-41 68-184 0 0,36-51 0 0 0,-50 79-204 0 0,-6 6 58 0 0,1 1-1 0 0,0 0 1 0 0,0-1 0 0 0,0 1 0 0 0,0 0-1 0 0,1 0 1 0 0,-1 1 0 0 0,1-1 0 0 0,0 1 0 0 0,0 0-1 0 0,1 0 1 0 0,5-3 0 0 0,3 58-1031 0 0,-8-16 1438 0 0,3 49 0 0 0,-7-51-172 0 0,12 57 0 0 0,-10-82 10 0 0,0-9-1185 0 0,1-16-1572 0 0,-4 2 1498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48.103"/>
    </inkml:context>
    <inkml:brush xml:id="br0">
      <inkml:brushProperty name="width" value="0.035" units="cm"/>
      <inkml:brushProperty name="height" value="0.035" units="cm"/>
      <inkml:brushProperty name="color" value="#FF0066"/>
    </inkml:brush>
  </inkml:definitions>
  <inkml:trace contextRef="#ctx0" brushRef="#br0">746 331 2040 0 0,'2'0'154'0'0,"-2"-2"130"0"0,1 1 0 0 0,0-1 1 0 0,0 0-1 0 0,-1 0 0 0 0,1 0 1 0 0,-1 1-1 0 0,0-1 0 0 0,0 0 1 0 0,1 0-1 0 0,-1 0 1 0 0,0 0-1 0 0,0 0 0 0 0,-1 0 1 0 0,1 1-1 0 0,0-1 0 0 0,-1 0 1 0 0,0-2-1 0 0,-9-30 2190 0 0,4 20-2057 0 0,-1 1 1 0 0,0 0-1 0 0,-1 0 0 0 0,0 1 0 0 0,-1 0 1 0 0,-1 0-1 0 0,0 1 0 0 0,0 0 0 0 0,-1 1 1 0 0,-1 0-1 0 0,0 1 0 0 0,0 0 0 0 0,-26-13 1 0 0,27 15-308 0 0,-1 1 0 0 0,0 0 0 0 0,-1 1 0 0 0,1 1 0 0 0,-1 0 0 0 0,0 0 0 0 0,0 1 0 0 0,0 1 0 0 0,0 0 0 0 0,0 1 0 0 0,0 0 0 0 0,-1 1 0 0 0,1 1 0 0 0,0 0 0 0 0,-25 5 0 0 0,24 0-67 0 0,1 0-1 0 0,0 0 1 0 0,0 2 0 0 0,1-1 0 0 0,0 1 0 0 0,1 1 0 0 0,-1 0 0 0 0,2 1 0 0 0,-1 0 0 0 0,1 1-1 0 0,1 0 1 0 0,-11 15 0 0 0,0 5-203 0 0,0 0-1 0 0,2 1 1 0 0,-23 58 0 0 0,16-25-309 0 0,-20 78 0 0 0,39-117 498 0 0,0 0-1 0 0,2 0 1 0 0,1 1 0 0 0,1-1-1 0 0,1 1 1 0 0,4 32-1 0 0,-3-56 2 0 0,0 0 0 0 0,0 0 0 0 0,0 0 0 0 0,1 0 0 0 0,-1 0 0 0 0,1 0 0 0 0,0-1-1 0 0,0 1 1 0 0,0 0 0 0 0,0 0 0 0 0,1-1 0 0 0,-1 1 0 0 0,1-1 0 0 0,-1 1 0 0 0,1-1 0 0 0,0 1-1 0 0,0-1 1 0 0,0 0 0 0 0,0 0 0 0 0,0 0 0 0 0,1 0 0 0 0,-1-1 0 0 0,1 1 0 0 0,-1 0 0 0 0,1-1 0 0 0,-1 0-1 0 0,1 0 1 0 0,0 1 0 0 0,0-2 0 0 0,-1 1 0 0 0,1 0 0 0 0,0 0 0 0 0,0-1 0 0 0,0 0 0 0 0,0 0 0 0 0,0 1-1 0 0,0-2 1 0 0,0 1 0 0 0,0 0 0 0 0,0-1 0 0 0,0 1 0 0 0,4-2 0 0 0,7-2 31 0 0,0-1 0 0 0,0 0 0 0 0,-1-1 0 0 0,1 0 0 0 0,-1-1 0 0 0,-1 0 0 0 0,17-13 0 0 0,4-7 26 0 0,-2-2 0 0 0,-1-1 0 0 0,-1-1 0 0 0,48-68 1 0 0,79-152 300 0 0,-150 241-399 0 0,66-124 63 0 0,-63 116-137 0 0,-1 0-1 0 0,-2-1 1 0 0,0 0-1 0 0,0-1 1 0 0,3-28-1 0 0,-9 47-53 0 0,1-1 1 0 0,-1 1-1 0 0,0-1 0 0 0,1 1 1 0 0,-1-1-1 0 0,0 1 0 0 0,0-1 0 0 0,0 1 1 0 0,0-1-1 0 0,0 1 0 0 0,0-1 1 0 0,0 1-1 0 0,-1-1 0 0 0,1 1 1 0 0,0-1-1 0 0,-1 1 0 0 0,0 0 0 0 0,1-1 1 0 0,-1 1-1 0 0,0-1 0 0 0,1 1 1 0 0,-1 0-1 0 0,0 0 0 0 0,0 0 1 0 0,0-1-1 0 0,0 1 0 0 0,0 0 0 0 0,0 0 1 0 0,-1 0-1 0 0,1 0 0 0 0,-2 0 1 0 0,-5 0-5194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9.361"/>
    </inkml:context>
    <inkml:brush xml:id="br0">
      <inkml:brushProperty name="width" value="0.035" units="cm"/>
      <inkml:brushProperty name="height" value="0.035" units="cm"/>
      <inkml:brushProperty name="color" value="#FF0066"/>
    </inkml:brush>
  </inkml:definitions>
  <inkml:trace contextRef="#ctx0" brushRef="#br0">79 16 2040 0 0,'18'-13'151'0'0,"-17"13"-80"0"0,0-1-1 0 0,-1 1 0 0 0,1 0 1 0 0,0 0-1 0 0,-1-1 0 0 0,1 1 1 0 0,0 0-1 0 0,0 0 0 0 0,-1 0 1 0 0,1 0-1 0 0,0 0 0 0 0,0 0 0 0 0,-1 0 1 0 0,1 0-1 0 0,0 0 0 0 0,0 0 1 0 0,-1 0-1 0 0,1 0 0 0 0,0 0 1 0 0,-1 1-1 0 0,1-1 0 0 0,0 0 0 0 0,-1 1 1 0 0,1-1-1 0 0,0 0 0 0 0,-1 1 1 0 0,1-1-1 0 0,0 1 0 0 0,-1-1 1 0 0,1 1-1 0 0,-1-1 0 0 0,1 1 1 0 0,-1 0-1 0 0,1-1 0 0 0,-1 1 0 0 0,0-1 1 0 0,1 1-1 0 0,-1 0 0 0 0,0-1 1 0 0,1 1-1 0 0,-1 0 0 0 0,0 0 1 0 0,0-1-1 0 0,0 1 0 0 0,0 0 1 0 0,0 0-1 0 0,4 17 650 0 0,-2 0-1 0 0,-1 0 1 0 0,0-1 0 0 0,-1 1-1 0 0,-1 0 1 0 0,0 0 0 0 0,-6 21 0 0 0,-33 124 618 0 0,39-158-1181 0 0,-44 150 1672 0 0,54-187-1986 0 0,2 0 1 0 0,20-43-1 0 0,-24 60 112 0 0,1 0 0 0 0,0 1 0 0 0,1 0 0 0 0,1 0-1 0 0,0 1 1 0 0,0 0 0 0 0,20-17 0 0 0,-29 28 17 0 0,0 1 0 0 0,1 0 0 0 0,-1 0 0 0 0,1 0 0 0 0,-1 0 0 0 0,1 0 0 0 0,-1 0 0 0 0,1 0 1 0 0,-1 0-1 0 0,1 0 0 0 0,0 1 0 0 0,0-1 0 0 0,-1 1 0 0 0,1-1 0 0 0,0 1 0 0 0,0-1 0 0 0,0 1 0 0 0,-1 0 0 0 0,1 0 0 0 0,0 0 0 0 0,0 0 0 0 0,0 1 0 0 0,-1-1 0 0 0,4 1 1 0 0,-3 1-32 0 0,0-1 0 0 0,0 1 0 0 0,0-1 0 0 0,-1 1 1 0 0,1 0-1 0 0,-1-1 0 0 0,1 1 0 0 0,-1 0 1 0 0,0 0-1 0 0,0 0 0 0 0,0 0 0 0 0,0 0 1 0 0,0 0-1 0 0,0 1 0 0 0,0-1 0 0 0,0 4 1 0 0,1 5-92 0 0,0 1 1 0 0,-1 0-1 0 0,0 0 1 0 0,-1 0 0 0 0,0 0-1 0 0,-2 16 1 0 0,-1-18 158 0 0,0-1 0 0 0,0 1 1 0 0,0 0-1 0 0,-2-1 1 0 0,1 0-1 0 0,-1 0 0 0 0,0 0 1 0 0,-1-1-1 0 0,0 0 0 0 0,0 0 1 0 0,-1 0-1 0 0,0-1 1 0 0,-12 11-1 0 0,16-16-18 0 0,0 1 1 0 0,0 0 0 0 0,-1-1-1 0 0,0 0 1 0 0,1 1-1 0 0,-1-2 1 0 0,0 1-1 0 0,0 0 1 0 0,0-1-1 0 0,0 1 1 0 0,0-1-1 0 0,0 0 1 0 0,0-1-1 0 0,-1 1 1 0 0,1-1-1 0 0,0 0 1 0 0,0 0-1 0 0,-1 0 1 0 0,1 0-1 0 0,0-1 1 0 0,0 0 0 0 0,0 1-1 0 0,-1-2 1 0 0,1 1-1 0 0,0 0 1 0 0,0-1-1 0 0,1 0 1 0 0,-1 0-1 0 0,0 0 1 0 0,1 0-1 0 0,-1-1 1 0 0,1 1-1 0 0,0-1 1 0 0,-6-5-1 0 0,-10-19-2094 0 0,11 11-1183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19.666"/>
    </inkml:context>
    <inkml:brush xml:id="br0">
      <inkml:brushProperty name="width" value="0.035" units="cm"/>
      <inkml:brushProperty name="height" value="0.035" units="cm"/>
      <inkml:brushProperty name="color" value="#FF0066"/>
    </inkml:brush>
  </inkml:definitions>
  <inkml:trace contextRef="#ctx0" brushRef="#br0">239 42 4001 0 0,'1'-3'98'0'0,"0"1"-1"0"0,0-1 1 0 0,0 1 0 0 0,0 0 0 0 0,0-1-1 0 0,1 1 1 0 0,-1 0 0 0 0,1 0-1 0 0,-1 0 1 0 0,1 0 0 0 0,0 0 0 0 0,0 0-1 0 0,0 0 1 0 0,0 1 0 0 0,0-1 0 0 0,0 1-1 0 0,0-1 1 0 0,1 1 0 0 0,-1 0 0 0 0,4-2-1 0 0,-5 6-220 0 0,-1 0 0 0 0,0 0 1 0 0,0 0-1 0 0,0 0 0 0 0,-1 0 0 0 0,1-1 0 0 0,-1 1 0 0 0,1 0 0 0 0,-1 0 0 0 0,0-1 0 0 0,-2 5 0 0 0,-42 107 1857 0 0,9-20 735 0 0,-75 141 0 0 0,108-231-2518 0 0,-1 5-119 0 0,-1-1 0 0 0,1 0 0 0 0,-2 0-1 0 0,1 0 1 0 0,-1-1 0 0 0,0 1 0 0 0,-1-2 0 0 0,0 1 0 0 0,-14 11-1 0 0,20-19 90 0 0,1 1 0 0 0,0 0 0 0 0,0 0 0 0 0,-1 0 0 0 0,1 0-1 0 0,0 0 1 0 0,-1 0 0 0 0,1 0 0 0 0,0-1 0 0 0,0 1 0 0 0,-1 0-1 0 0,1 0 1 0 0,0 0 0 0 0,0-1 0 0 0,0 1 0 0 0,-1 0 0 0 0,1 0-1 0 0,0 0 1 0 0,0-1 0 0 0,0 1 0 0 0,0 0 0 0 0,0 0 0 0 0,-1-1-1 0 0,1 1 1 0 0,0 0 0 0 0,0-1 0 0 0,0 1 0 0 0,0 0 0 0 0,0 0-1 0 0,0-1 1 0 0,0 1 0 0 0,0 0 0 0 0,0-1 0 0 0,0 1 0 0 0,0 0-1 0 0,0 0 1 0 0,0-1 0 0 0,0 1 0 0 0,0 0 0 0 0,1-1 0 0 0,-1 1-1 0 0,0-1 1 0 0,0 1-28 0 0,1-9-2492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0.116"/>
    </inkml:context>
    <inkml:brush xml:id="br0">
      <inkml:brushProperty name="width" value="0.035" units="cm"/>
      <inkml:brushProperty name="height" value="0.035" units="cm"/>
      <inkml:brushProperty name="color" value="#FF0066"/>
    </inkml:brush>
  </inkml:definitions>
  <inkml:trace contextRef="#ctx0" brushRef="#br0">358 9 3681 0 0,'-5'8'1222'0'0,"4"-16"257"0"0,0 7-1438 0 0,0 0-1 0 0,1 0 1 0 0,-1 1-1 0 0,0-1 0 0 0,0 0 1 0 0,0 1-1 0 0,0-1 0 0 0,0 1 1 0 0,0-1-1 0 0,0 1 1 0 0,0-1-1 0 0,0 1 0 0 0,0 0 1 0 0,0-1-1 0 0,0 1 0 0 0,-1 0 1 0 0,1 0-1 0 0,-2 0 1 0 0,-6 0 248 0 0,1 1 0 0 0,-1 0 0 0 0,0 0 0 0 0,1 1 0 0 0,-1 0 0 0 0,1 0 0 0 0,-1 1 1 0 0,1 0-1 0 0,0 0 0 0 0,0 1 0 0 0,1 0 0 0 0,-1 1 0 0 0,1 0 0 0 0,0 0 1 0 0,0 0-1 0 0,-8 9 0 0 0,-7 7-394 0 0,2 0-1 0 0,0 2 1 0 0,-23 34 0 0 0,43-57 141 0 0,-1 0-1 0 0,1 1 1 0 0,0-1 0 0 0,-1 0 0 0 0,1 0 0 0 0,0 1-1 0 0,-1-1 1 0 0,1 0 0 0 0,0 1 0 0 0,0-1 0 0 0,-1 0-1 0 0,1 1 1 0 0,0-1 0 0 0,0 0 0 0 0,-1 1 0 0 0,1-1-1 0 0,0 1 1 0 0,0-1 0 0 0,0 0 0 0 0,0 1-1 0 0,0-1 1 0 0,0 1 0 0 0,0-1 0 0 0,0 0 0 0 0,0 1-1 0 0,0-1 1 0 0,0 1 0 0 0,0-1 0 0 0,0 1 0 0 0,0-1-1 0 0,0 0 1 0 0,0 1 0 0 0,0-1 0 0 0,0 1 0 0 0,1-1-1 0 0,-1 0 1 0 0,0 1 0 0 0,0-1 0 0 0,1 0 0 0 0,-1 1-1 0 0,1 0 1 0 0,20-4 69 0 0,31-19-1162 0 0,-49 21 1030 0 0,-2 0-13 0 0,1 0 0 0 0,0-1 0 0 0,0 1 1 0 0,0 0-1 0 0,0 1 0 0 0,0-1 0 0 0,0 0 0 0 0,0 1 0 0 0,0-1 0 0 0,0 1 1 0 0,1 0-1 0 0,-1-1 0 0 0,0 1 0 0 0,0 0 0 0 0,0 0 0 0 0,0 1 1 0 0,1-1-1 0 0,-1 0 0 0 0,0 1 0 0 0,0-1 0 0 0,0 1 0 0 0,0 0 0 0 0,0-1 1 0 0,4 3-1 0 0,-5-1-10 0 0,0 0 0 0 0,0 1 0 0 0,1-1 0 0 0,-1 0 0 0 0,-1 0 0 0 0,1 1 0 0 0,0-1 0 0 0,0 0 0 0 0,-1 1 0 0 0,0-1 0 0 0,1 1 0 0 0,-1-1 0 0 0,0 1 0 0 0,0-1 0 0 0,0 1 0 0 0,-1-1 0 0 0,1 0 0 0 0,0 1 0 0 0,-1-1 0 0 0,0 1 0 0 0,-1 3-1 0 0,-2 6 84 0 0,0-1-1 0 0,-1 1 0 0 0,0-1 1 0 0,-1 0-1 0 0,0-1 0 0 0,-1 0 1 0 0,0 0-1 0 0,-1 0 0 0 0,-10 10 1 0 0,12-13 202 0 0,-1-1 1 0 0,0 1 0 0 0,0-1 0 0 0,-1-1-1 0 0,0 0 1 0 0,0 0 0 0 0,0 0-1 0 0,0-1 1 0 0,-1 0 0 0 0,0-1-1 0 0,0 1 1 0 0,-14 2 0 0 0,22-6-255 0 0,0 0 0 0 0,0 0-1 0 0,0 0 1 0 0,1 0 0 0 0,-1 0 0 0 0,0 0 0 0 0,0 0 0 0 0,0-1 0 0 0,0 1 0 0 0,0 0-1 0 0,0 0 1 0 0,0-1 0 0 0,0 1 0 0 0,0-1 0 0 0,1 1 0 0 0,-1-1 0 0 0,0 1-1 0 0,0-1 1 0 0,1 1 0 0 0,-1-1 0 0 0,0 1 0 0 0,0-1 0 0 0,1 0 0 0 0,-1 0-1 0 0,1 1 1 0 0,-1-1 0 0 0,1 0 0 0 0,-1 0 0 0 0,0-1 0 0 0,-3-18-3763 0 0,3 3-144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3.962"/>
    </inkml:context>
    <inkml:brush xml:id="br0">
      <inkml:brushProperty name="width" value="0.035" units="cm"/>
      <inkml:brushProperty name="height" value="0.035" units="cm"/>
      <inkml:brushProperty name="color" value="#FF0066"/>
    </inkml:brush>
  </inkml:definitions>
  <inkml:trace contextRef="#ctx0" brushRef="#br0">0 59 4321 0 0,'0'-5'250'0'0,"1"0"0"0"0,-1-1 0 0 0,1 1 0 0 0,0 0 0 0 0,0 0 0 0 0,4-10 1 0 0,2 3 230 0 0,-8 38 292 0 0,-5 37-192 0 0,2 1 0 0 0,5 70 1 0 0,-1-132-550 0 0,1-1 1 0 0,-1 1-1 0 0,0-1 0 0 0,0 1 0 0 0,1-1 1 0 0,-1 1-1 0 0,0-1 0 0 0,1 0 1 0 0,-1 1-1 0 0,1-1 0 0 0,0 0 0 0 0,0 1 1 0 0,-1-1-1 0 0,1 0 0 0 0,0 0 1 0 0,0 0-1 0 0,0 0 0 0 0,0 0 0 0 0,0 0 1 0 0,0 0-1 0 0,1 0 0 0 0,-1 0 1 0 0,0 0-1 0 0,0 0 0 0 0,1-1 1 0 0,-1 1-1 0 0,0-1 0 0 0,1 1 0 0 0,-1-1 1 0 0,1 1-1 0 0,-1-1 0 0 0,1 0 1 0 0,-1 0-1 0 0,1 1 0 0 0,-1-1 0 0 0,0 0 1 0 0,2-1-1 0 0,9 1 46 0 0,0-2 1 0 0,0 1-1 0 0,-1-2 0 0 0,13-3 0 0 0,18-3-230 0 0,-28 8-169 0 0,-1 1 0 0 0,0 1 0 0 0,0 0 0 0 0,1 1 1 0 0,19 4-1 0 0,-23-3-488 0 0,-1 1 0 0 0,0 0-1 0 0,0 0 1 0 0,16 10 0 0 0,-12-5-1179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4.240"/>
    </inkml:context>
    <inkml:brush xml:id="br0">
      <inkml:brushProperty name="width" value="0.035" units="cm"/>
      <inkml:brushProperty name="height" value="0.035" units="cm"/>
      <inkml:brushProperty name="color" value="#FF0066"/>
    </inkml:brush>
  </inkml:definitions>
  <inkml:trace contextRef="#ctx0" brushRef="#br0">106 1 7058 0 0,'-4'5'9'0'0,"0"0"0"0"0,0 1 0 0 0,0-1 0 0 0,1 1 0 0 0,-1 0 0 0 0,1 0 0 0 0,1 0 0 0 0,-1 1 0 0 0,1-1 0 0 0,0 0 0 0 0,1 1 0 0 0,0 0 0 0 0,0-1 0 0 0,0 1 0 0 0,0 9 0 0 0,-1 7-242 0 0,-5 18-501 0 0,-19 60 0 0 0,-3 19 3579 0 0,29-120-2903 0 0,0 1 0 0 0,-1-1 0 0 0,1 1 0 0 0,0-1 0 0 0,0 1 1 0 0,0-1-1 0 0,0 1 0 0 0,0-1 0 0 0,0 1 0 0 0,0-1 0 0 0,0 1 0 0 0,0-1 1 0 0,0 1-1 0 0,0-1 0 0 0,0 1 0 0 0,0-1 0 0 0,0 1 0 0 0,0-1 0 0 0,0 1 1 0 0,1-1-1 0 0,-1 1 0 0 0,0-1 0 0 0,0 1 0 0 0,1-1 0 0 0,-1 1 0 0 0,0-1 1 0 0,0 1-1 0 0,1-1 0 0 0,-1 0 0 0 0,1 1 0 0 0,2-4-2413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4.720"/>
    </inkml:context>
    <inkml:brush xml:id="br0">
      <inkml:brushProperty name="width" value="0.035" units="cm"/>
      <inkml:brushProperty name="height" value="0.035" units="cm"/>
      <inkml:brushProperty name="color" value="#FF0066"/>
    </inkml:brush>
  </inkml:definitions>
  <inkml:trace contextRef="#ctx0" brushRef="#br0">80 125 1152 0 0,'13'-15'586'0'0,"-2"-1"0"0"0,1-1-1 0 0,-2 0 1 0 0,14-30 0 0 0,-18 35-238 0 0,-14 41 4584 0 0,7 26-3758 0 0,1-7-1591 0 0,-14 36-174 0 0,14-84 568 0 0,0-1-1 0 0,0 1 0 0 0,0-1 0 0 0,0 1 1 0 0,0-1-1 0 0,0 1 0 0 0,1 0 0 0 0,-1-1 1 0 0,0 1-1 0 0,0-1 0 0 0,0 1 0 0 0,1-1 1 0 0,-1 1-1 0 0,0 0 0 0 0,1-1 0 0 0,-1 1 0 0 0,0-1 1 0 0,1 1-1 0 0,-1 0 0 0 0,0-1 0 0 0,1 1 1 0 0,-1 0-1 0 0,0 0 0 0 0,1-1 0 0 0,-1 1 1 0 0,1 0-1 0 0,-1 0 0 0 0,1 0 0 0 0,-1 0 1 0 0,1-1-1 0 0,-1 1 0 0 0,1 0 0 0 0,-1 0 1 0 0,1 0-1 0 0,-1 0 0 0 0,1 0 0 0 0,-1 0 1 0 0,0 0-1 0 0,1 0 0 0 0,-1 0 0 0 0,1 0 0 0 0,-1 1 1 0 0,1-1-1 0 0,-1 0 0 0 0,1 0 0 0 0,-1 0 1 0 0,1 1-1 0 0,0-1 0 0 0,0 1-21 0 0,1-1 0 0 0,-1 1 0 0 0,0 0 0 0 0,1 0 0 0 0,-1-1 1 0 0,0 1-1 0 0,0 0 0 0 0,0 0 0 0 0,1 0 0 0 0,-1 0 0 0 0,0 1 0 0 0,0-1 0 0 0,-1 0 0 0 0,1 0 0 0 0,0 1 0 0 0,0-1 0 0 0,0 0 0 0 0,-1 1 0 0 0,1 1 0 0 0,6 28-557 0 0,-1 1 0 0 0,2 39 0 0 0,-8-57 951 0 0,0-1-1 0 0,-1 1 1 0 0,0 0 0 0 0,-4 19 0 0 0,-27-74-29 0 0,19 24-1663 0 0,0 0-1 0 0,-22-20 1 0 0,24 26 1269 0 0,0 1 0 0 0,-1 1-1 0 0,-1 0 1 0 0,-15-9 0 0 0,10 9 74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5.028"/>
    </inkml:context>
    <inkml:brush xml:id="br0">
      <inkml:brushProperty name="width" value="0.035" units="cm"/>
      <inkml:brushProperty name="height" value="0.035" units="cm"/>
      <inkml:brushProperty name="color" value="#FF0066"/>
    </inkml:brush>
  </inkml:definitions>
  <inkml:trace contextRef="#ctx0" brushRef="#br0">1 14 4001 0 0,'99'8'4511'0'0,"-58"-8"-2902"0"0,20-2-1271 0 0,-22-12-4492 0 0,-30 8 1418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5.387"/>
    </inkml:context>
    <inkml:brush xml:id="br0">
      <inkml:brushProperty name="width" value="0.035" units="cm"/>
      <inkml:brushProperty name="height" value="0.035" units="cm"/>
      <inkml:brushProperty name="color" value="#FF0066"/>
    </inkml:brush>
  </inkml:definitions>
  <inkml:trace contextRef="#ctx0" brushRef="#br0">246 224 4665 0 0,'-1'-1'48'0'0,"0"0"1"0"0,0-1-1 0 0,0 1 0 0 0,1-1 1 0 0,-1 1-1 0 0,0-1 0 0 0,1 0 0 0 0,-1 1 1 0 0,1-1-1 0 0,-1 0 0 0 0,1 1 1 0 0,0-1-1 0 0,0 0 0 0 0,0 1 1 0 0,0-1-1 0 0,0-2 0 0 0,2-38 865 0 0,-2 32-807 0 0,1 2-199 0 0,-1-1 0 0 0,0 1 0 0 0,0-1 0 0 0,-1 1 0 0 0,0 0-1 0 0,-1 0 1 0 0,1-1 0 0 0,-2 1 0 0 0,1 0 0 0 0,-6-11 0 0 0,6 16 55 0 0,-1 0 0 0 0,1 0 0 0 0,-1 0 1 0 0,1 0-1 0 0,-1 1 0 0 0,0-1 0 0 0,0 1 1 0 0,0-1-1 0 0,0 1 0 0 0,0 0 1 0 0,-1 1-1 0 0,1-1 0 0 0,-1 0 0 0 0,1 1 1 0 0,-1 0-1 0 0,0 0 0 0 0,1 0 0 0 0,-1 0 1 0 0,0 1-1 0 0,0-1 0 0 0,0 1 1 0 0,1 0-1 0 0,-1 0 0 0 0,0 0 0 0 0,-4 2 1 0 0,4-2 40 0 0,1 2 1 0 0,-1-1 0 0 0,1 0 0 0 0,-1 1-1 0 0,1 0 1 0 0,0-1 0 0 0,0 1 0 0 0,0 0-1 0 0,0 1 1 0 0,0-1 0 0 0,0 1 0 0 0,1-1-1 0 0,-1 1 1 0 0,1 0 0 0 0,0 0 0 0 0,-1 0-1 0 0,1 0 1 0 0,1 0 0 0 0,-1 0 0 0 0,0 1-1 0 0,-1 4 1 0 0,-6 13-242 0 0,2 0 1 0 0,-7 26-1 0 0,13-43 210 0 0,-10 34 610 0 0,1 0 0 0 0,3 0 0 0 0,-6 69 0 0 0,13-106-467 0 0,0 0-1 0 0,0 0 1 0 0,0 0-1 0 0,0 0 1 0 0,0 0-1 0 0,0-1 1 0 0,0 1-1 0 0,0 0 1 0 0,1 0-1 0 0,-1 0 1 0 0,0 0-1 0 0,0 0 1 0 0,1 0-1 0 0,-1 0 0 0 0,1-1 1 0 0,-1 1-1 0 0,1 0 1 0 0,-1 0-1 0 0,1-1 1 0 0,-1 1-1 0 0,1 0 1 0 0,0-1-1 0 0,-1 1 1 0 0,1 0-1 0 0,0-1 1 0 0,-1 1-1 0 0,1-1 1 0 0,0 1-1 0 0,0-1 1 0 0,0 0-1 0 0,0 1 1 0 0,1 0-1 0 0,0-1 58 0 0,1 0 1 0 0,0 0-1 0 0,0 0 0 0 0,-1-1 0 0 0,1 1 0 0 0,0-1 1 0 0,0 1-1 0 0,-1-1 0 0 0,1 0 0 0 0,0 0 1 0 0,2-1-1 0 0,10-6 373 0 0,1 0 0 0 0,21-16 0 0 0,-35 22-471 0 0,104-81 886 0 0,-43 19-5852 0 0,-46 44 678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6.031"/>
    </inkml:context>
    <inkml:brush xml:id="br0">
      <inkml:brushProperty name="width" value="0.035" units="cm"/>
      <inkml:brushProperty name="height" value="0.035" units="cm"/>
      <inkml:brushProperty name="color" value="#FF0066"/>
    </inkml:brush>
  </inkml:definitions>
  <inkml:trace contextRef="#ctx0" brushRef="#br0">1 134 6449 0 0,'0'-9'304'0'0,"0"0"-1"0"0,0 1 1 0 0,1-1-1 0 0,0 0 1 0 0,0 0-1 0 0,1 1 1 0 0,0-1-1 0 0,0 1 1 0 0,1-1-1 0 0,5-9 0 0 0,-8 17-254 0 0,1 1 0 0 0,-1 0-1 0 0,0 0 1 0 0,0-1 0 0 0,0 1-1 0 0,1 0 1 0 0,-1 0 0 0 0,0-1-1 0 0,0 1 1 0 0,0 0-1 0 0,1 0 1 0 0,-1 0 0 0 0,0 0-1 0 0,1-1 1 0 0,-1 1 0 0 0,0 0-1 0 0,0 0 1 0 0,1 0 0 0 0,-1 0-1 0 0,0 0 1 0 0,1 0-1 0 0,-1 0 1 0 0,0 0 0 0 0,1 0-1 0 0,-1 0 1 0 0,0 0 0 0 0,1 0-1 0 0,-1 0 1 0 0,0 0 0 0 0,0 0-1 0 0,1 0 1 0 0,-1 0-1 0 0,0 0 1 0 0,1 0 0 0 0,-1 0-1 0 0,0 0 1 0 0,0 1 0 0 0,1-1-1 0 0,-1 0 1 0 0,0 0 0 0 0,0 0-1 0 0,1 1 1 0 0,-1-1-1 0 0,0 0 1 0 0,10 19 441 0 0,-2 22-777 0 0,-6-24-7 0 0,-2 0-1 0 0,0 0 1 0 0,0 0 0 0 0,-2 0 0 0 0,0 0 0 0 0,-1-1 0 0 0,-7 21 0 0 0,11-37 350 0 0,45-123 3577 0 0,-40 107-3981 0 0,1 2 1 0 0,1-1-1 0 0,1 1 1 0 0,0 0-1 0 0,1 1 1 0 0,12-14-1 0 0,-22 27 286 0 0,0-1 0 0 0,1 1 0 0 0,-1 0 0 0 0,0-1 0 0 0,0 1 0 0 0,1 0 0 0 0,-1-1 0 0 0,0 1 0 0 0,1 0 0 0 0,-1-1 0 0 0,0 1 0 0 0,1 0 1 0 0,-1 0-1 0 0,0 0 0 0 0,1-1 0 0 0,-1 1 0 0 0,1 0 0 0 0,-1 0 0 0 0,0 0 0 0 0,1 0 0 0 0,-1 0 0 0 0,1 0 0 0 0,-1 0 0 0 0,1 0 0 0 0,-1 0 0 0 0,0 0 0 0 0,1 0 0 0 0,-1 0 0 0 0,1 0 0 0 0,-1 0 0 0 0,1 0 0 0 0,-1 0 0 0 0,0 0 0 0 0,1 0 0 0 0,-1 1 0 0 0,0-1 0 0 0,1 0 0 0 0,-1 0 0 0 0,1 0 0 0 0,-1 1 0 0 0,0-1 0 0 0,1 1 0 0 0,7 23-905 0 0,-5 39 964 0 0,-3-59-58 0 0,-2 37-84 0 0,0-29 144 0 0,1-1 0 0 0,1 1 0 0 0,0-1 0 0 0,0 1 1 0 0,1 0-1 0 0,3 12 0 0 0,-4-24 57 0 0,0 0 0 0 0,0 1 0 0 0,1-1 0 0 0,-1 0 0 0 0,0 0 0 0 0,0 0-1 0 0,0 0 1 0 0,0 0 0 0 0,0 1 0 0 0,0-1 0 0 0,1 0 0 0 0,-1 0 0 0 0,0 0 0 0 0,0 0 0 0 0,0 0 0 0 0,0 0 0 0 0,1 0 0 0 0,-1 0 0 0 0,0 0 0 0 0,0 1 0 0 0,0-1 0 0 0,0 0 0 0 0,1 0-1 0 0,-1 0 1 0 0,0 0 0 0 0,0 0 0 0 0,0 0 0 0 0,1 0 0 0 0,-1 0 0 0 0,0 0 0 0 0,0-1 0 0 0,0 1 0 0 0,1 0 0 0 0,-1 0 0 0 0,0 0 0 0 0,0 0 0 0 0,0 0 0 0 0,0 0 0 0 0,1 0 0 0 0,-1 0-1 0 0,0 0 1 0 0,0 0 0 0 0,0-1 0 0 0,0 1 0 0 0,0 0 0 0 0,1 0 0 0 0,11-12 1079 0 0,8-12-189 0 0,-10 8-678 0 0,63-89 366 0 0,-16 45-3215 0 0,-53 61 1027 0 0,-3 12 1050 0 0,-4 25 1038 0 0,1-21-313 0 0,-1 50 446 0 0,0-27-605 0 0,1 1 1 0 0,7 63 0 0 0,-5-104-65 0 0,0 0 0 0 0,0 0 0 0 0,0 1 0 0 0,0-1 0 0 0,0 0 0 0 0,0 0 0 0 0,0 0-1 0 0,1 1 1 0 0,-1-1 0 0 0,0 0 0 0 0,0 0 0 0 0,0 1 0 0 0,0-1 0 0 0,0 0 0 0 0,0 0 0 0 0,1 0 0 0 0,-1 1 0 0 0,0-1 0 0 0,0 0-1 0 0,0 0 1 0 0,0 0 0 0 0,1 0 0 0 0,-1 0 0 0 0,0 1 0 0 0,0-1 0 0 0,1 0 0 0 0,-1 0 0 0 0,0 0 0 0 0,0 0 0 0 0,1 0 0 0 0,-1 0 0 0 0,0 0-1 0 0,0 0 1 0 0,0 0 0 0 0,1 0 0 0 0,-1 0 0 0 0,0 0 0 0 0,0 0 0 0 0,1 0 0 0 0,-1 0 0 0 0,0 0 0 0 0,0 0 0 0 0,1 0 0 0 0,-1 0-1 0 0,0 0 1 0 0,0 0 0 0 0,1 0 0 0 0,-1-1 0 0 0,0 1 0 0 0,0 0 0 0 0,0 0 0 0 0,1 0 0 0 0,-1 0 0 0 0,0-1 0 0 0,0 1 0 0 0,0 0 0 0 0,0 0-1 0 0,1 0 1 0 0,-1-1 0 0 0,0 1 0 0 0,0 0 0 0 0,0-1 0 0 0,11-13-1147 0 0,-7 4-1956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6.715"/>
    </inkml:context>
    <inkml:brush xml:id="br0">
      <inkml:brushProperty name="width" value="0.035" units="cm"/>
      <inkml:brushProperty name="height" value="0.035" units="cm"/>
      <inkml:brushProperty name="color" value="#FF0066"/>
    </inkml:brush>
  </inkml:definitions>
  <inkml:trace contextRef="#ctx0" brushRef="#br0">159 4 5785 0 0,'-4'-3'475'0'0,"-1"9"-1286"0"0,-15 47 1980 0 0,2 2 0 0 0,2 0-1 0 0,-11 75 1 0 0,13-59-332 0 0,-40 142 311 0 0,54-203-1426 0 0,4-9-1182 0 0,8-14-2652 0 0,-4 2 1382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48.635"/>
    </inkml:context>
    <inkml:brush xml:id="br0">
      <inkml:brushProperty name="width" value="0.035" units="cm"/>
      <inkml:brushProperty name="height" value="0.035" units="cm"/>
      <inkml:brushProperty name="color" value="#FF0066"/>
    </inkml:brush>
  </inkml:definitions>
  <inkml:trace contextRef="#ctx0" brushRef="#br0">879 276 6593 0 0,'-1'-4'158'0'0,"0"1"-1"0"0,1-1 0 0 0,0 1 0 0 0,0-1 0 0 0,0 1 0 0 0,0-1 0 0 0,0 1 0 0 0,1-1 0 0 0,0 1 0 0 0,0-4 1 0 0,2-8 349 0 0,-4 9-244 0 0,1 0 1 0 0,-1-1-1 0 0,0 1 1 0 0,-1 0-1 0 0,1 0 0 0 0,-1 0 1 0 0,-1 1-1 0 0,1-1 1 0 0,-1 0-1 0 0,0 1 1 0 0,0 0-1 0 0,0-1 1 0 0,-1 1-1 0 0,0 1 1 0 0,0-1-1 0 0,0 0 1 0 0,0 1-1 0 0,-1 0 1 0 0,0 0-1 0 0,0 0 1 0 0,-8-4-1 0 0,-13-8 277 0 0,0 1 1 0 0,-1 2-1 0 0,-29-11 0 0 0,53 22-530 0 0,-11-3 3 0 0,0-1 1 0 0,0 2-1 0 0,0 0 1 0 0,0 1 0 0 0,-1 0-1 0 0,1 1 1 0 0,-1 0-1 0 0,0 2 1 0 0,1-1-1 0 0,-1 2 1 0 0,0 0 0 0 0,1 1-1 0 0,-1 0 1 0 0,1 1-1 0 0,-1 1 1 0 0,1 0 0 0 0,0 1-1 0 0,1 1 1 0 0,-1 0-1 0 0,1 0 1 0 0,0 2-1 0 0,1-1 1 0 0,0 2 0 0 0,0 0-1 0 0,1 0 1 0 0,-12 12-1 0 0,-13 16-619 0 0,0 2 0 0 0,3 2 0 0 0,-40 62-1 0 0,55-75 403 0 0,2 1 0 0 0,1 1 0 0 0,2 0 0 0 0,1 1-1 0 0,1 0 1 0 0,-11 51 0 0 0,21-74 279 0 0,-1 0 1 0 0,1 0-1 0 0,1-1 0 0 0,-1 1 1 0 0,2 0-1 0 0,-1 0 0 0 0,1 0 0 0 0,0 0 1 0 0,0 0-1 0 0,1 0 0 0 0,0-1 1 0 0,1 1-1 0 0,3 8 0 0 0,-3-12 10 0 0,-1 0-1 0 0,1 0 0 0 0,0-1 1 0 0,0 1-1 0 0,0-1 0 0 0,0 0 1 0 0,1 0-1 0 0,-1 0 1 0 0,1 0-1 0 0,0 0 0 0 0,0-1 1 0 0,0 0-1 0 0,0 1 1 0 0,0-2-1 0 0,1 1 0 0 0,-1 0 1 0 0,1-1-1 0 0,-1 0 1 0 0,1 0-1 0 0,-1 0 0 0 0,1-1 1 0 0,0 1-1 0 0,7-1 1 0 0,8-2 9 0 0,1 1 1 0 0,-1-2-1 0 0,1-1 1 0 0,-1-1-1 0 0,0 0 1 0 0,0-2-1 0 0,-1 0 1 0 0,0-1-1 0 0,0-1 1 0 0,-1 0 0 0 0,0-2-1 0 0,-1 0 1 0 0,0-1-1 0 0,27-25 1 0 0,-8 4 106 0 0,-1-3 0 0 0,-2-1 0 0 0,-1-1 0 0 0,-2-2 0 0 0,25-44 0 0 0,-54 82-203 0 0,5-6-559 0 0,0-1-1 0 0,0-1 1 0 0,-1 1-1 0 0,-1-1 1 0 0,1 0-1 0 0,-2 0 0 0 0,1-1 1 0 0,-1 1-1 0 0,-1-1 1 0 0,1-10-1 0 0,-3 14-4965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7.058"/>
    </inkml:context>
    <inkml:brush xml:id="br0">
      <inkml:brushProperty name="width" value="0.035" units="cm"/>
      <inkml:brushProperty name="height" value="0.035" units="cm"/>
      <inkml:brushProperty name="color" value="#FF0066"/>
    </inkml:brush>
  </inkml:definitions>
  <inkml:trace contextRef="#ctx0" brushRef="#br0">61 16 3081 0 0,'-5'0'317'0'0,"0"0"0"0"0,0-1 0 0 0,0 1 0 0 0,1-1 0 0 0,-1 0 1 0 0,0 0-1 0 0,0 0 0 0 0,1-1 0 0 0,-1 0 0 0 0,-7-4 0 0 0,12 6-222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7.712"/>
    </inkml:context>
    <inkml:brush xml:id="br0">
      <inkml:brushProperty name="width" value="0.035" units="cm"/>
      <inkml:brushProperty name="height" value="0.035" units="cm"/>
      <inkml:brushProperty name="color" value="#FF0066"/>
    </inkml:brush>
  </inkml:definitions>
  <inkml:trace contextRef="#ctx0" brushRef="#br0">127 35 5785 0 0,'0'0'21'0'0,"0"0"0"0"0,0 1 0 0 0,-1-1 0 0 0,1 0-1 0 0,0 0 1 0 0,0 0 0 0 0,-1 0 0 0 0,1 1 0 0 0,0-1 0 0 0,0 0 0 0 0,-1 0-1 0 0,1 0 1 0 0,0 0 0 0 0,-1 0 0 0 0,1 0 0 0 0,0 0 0 0 0,-1 0 0 0 0,1 0-1 0 0,0 0 1 0 0,-1 0 0 0 0,1 0 0 0 0,0 0 0 0 0,-1 0 0 0 0,1 0-1 0 0,0 0 1 0 0,0 0 0 0 0,-1 0 0 0 0,1 0 0 0 0,0 0 0 0 0,-1 0 0 0 0,1-1-1 0 0,0 1 1 0 0,0 0 0 0 0,-1 0 0 0 0,1 0 0 0 0,0-1 0 0 0,0 1-1 0 0,-1 0 1 0 0,1 0 0 0 0,0-1 0 0 0,0 1 0 0 0,0 0 0 0 0,-1 0 0 0 0,1-1-1 0 0,2-16-2110 0 0,7 3 1594 0 0,-8 14 598 0 0,-1 0 0 0 0,0-1 0 0 0,0 1 1 0 0,0 0-1 0 0,1 0 0 0 0,-1 0 0 0 0,0 0 0 0 0,0 0 0 0 0,0 0 0 0 0,1 0 1 0 0,-1 0-1 0 0,0 0 0 0 0,0 0 0 0 0,0 0 0 0 0,1 0 0 0 0,-1 0 0 0 0,0 0 1 0 0,0 0-1 0 0,0 0 0 0 0,1 0 0 0 0,-1 0 0 0 0,0 0 0 0 0,0 0 0 0 0,0 0 1 0 0,1 0-1 0 0,-1 0 0 0 0,0 0 0 0 0,0 0 0 0 0,0 0 0 0 0,1 0 0 0 0,-1 1 0 0 0,0-1 1 0 0,0 0-1 0 0,0 0 0 0 0,0 0 0 0 0,1 0 0 0 0,-1 0 0 0 0,0 1 0 0 0,0-1 1 0 0,0 0-1 0 0,0 0 0 0 0,0 0 0 0 0,0 1 0 0 0,0-1 0 0 0,1 0 0 0 0,-1 0 1 0 0,0 0-1 0 0,0 1 0 0 0,0-1 0 0 0,0 0 0 0 0,0 0 0 0 0,0 0 0 0 0,0 1 1 0 0,0-1-1 0 0,0 0 0 0 0,3 16 170 0 0,-1 1 1 0 0,0-1 0 0 0,-1 0-1 0 0,0 1 1 0 0,-4 26 0 0 0,-17 93 1422 0 0,8-63-679 0 0,5-23-717 0 0,-3 1 0 0 0,-1-2 0 0 0,-3 0-1 0 0,-2 0 1 0 0,-34 69 0 0 0,52-125-94 0 0,0-1 0 0 0,0 1 0 0 0,-1-1 0 0 0,0 0 0 0 0,0 0 0 0 0,-1-11 0 0 0,3-15-231 0 0,-1 22-49 0 0,24-122-777 0 0,-23 122 582 0 0,0 1 1 0 0,1 0-1 0 0,1 0 0 0 0,0 0 1 0 0,0 1-1 0 0,1-1 1 0 0,0 1-1 0 0,1 1 1 0 0,10-13-1 0 0,-15 20 220 0 0,1 0 1 0 0,-1 0-1 0 0,1 0 1 0 0,-1 0-1 0 0,1 1 1 0 0,0-1-1 0 0,0 1 0 0 0,0 0 1 0 0,0 0-1 0 0,0 0 1 0 0,0 0-1 0 0,0 0 1 0 0,0 1-1 0 0,0-1 1 0 0,0 1-1 0 0,0 0 0 0 0,1 0 1 0 0,-1 0-1 0 0,0 0 1 0 0,0 0-1 0 0,0 1 1 0 0,0 0-1 0 0,0-1 0 0 0,0 1 1 0 0,0 0-1 0 0,0 1 1 0 0,0-1-1 0 0,3 2 1 0 0,-3-1-3 0 0,0 0 1 0 0,0 0 0 0 0,0 0 0 0 0,0 0 0 0 0,0 0 0 0 0,0 1-1 0 0,-1-1 1 0 0,1 1 0 0 0,-1 0 0 0 0,0-1 0 0 0,0 1 0 0 0,0 0-1 0 0,0 0 1 0 0,-1 1 0 0 0,1-1 0 0 0,-1 0 0 0 0,0 1 0 0 0,1-1-1 0 0,-2 0 1 0 0,1 1 0 0 0,0-1 0 0 0,-1 1 0 0 0,1 0 0 0 0,-1 5-1 0 0,-3 4 51 0 0,1-1 0 0 0,-2 1-1 0 0,1-1 1 0 0,-2 0 0 0 0,0 0-1 0 0,0 0 1 0 0,-1-1 0 0 0,0 1-1 0 0,-1-2 1 0 0,-1 1 0 0 0,0-1-1 0 0,0 0 1 0 0,0 0 0 0 0,-2-1-1 0 0,1 0 1 0 0,-1-1 0 0 0,-19 12-1 0 0,28-19 15 0 0,-1 0-1 0 0,1 0 1 0 0,-1-1-1 0 0,0 1 0 0 0,1 0 1 0 0,-1-1-1 0 0,0 0 1 0 0,1 1-1 0 0,-1-1 0 0 0,0 0 1 0 0,0 0-1 0 0,1 0 1 0 0,-1 0-1 0 0,0 0 1 0 0,0 0-1 0 0,1-1 0 0 0,-1 1 1 0 0,0-1-1 0 0,1 1 1 0 0,-1-1-1 0 0,0 1 0 0 0,1-1 1 0 0,-1 0-1 0 0,1 0 1 0 0,-1 0-1 0 0,1 0 1 0 0,-1 0-1 0 0,1 0 0 0 0,0 0 1 0 0,0-1-1 0 0,-1 1 1 0 0,1 0-1 0 0,0-1 0 0 0,0 1 1 0 0,0-1-1 0 0,0 1 1 0 0,1-1-1 0 0,-1 1 0 0 0,0-1 1 0 0,1 0-1 0 0,-2-2 1 0 0,-1-6-693 0 0,0-1 0 0 0,1 0 0 0 0,0 1 0 0 0,0-1 0 0 0,0-15 0 0 0,2 8-2251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8.195"/>
    </inkml:context>
    <inkml:brush xml:id="br0">
      <inkml:brushProperty name="width" value="0.035" units="cm"/>
      <inkml:brushProperty name="height" value="0.035" units="cm"/>
      <inkml:brushProperty name="color" value="#FF0066"/>
    </inkml:brush>
  </inkml:definitions>
  <inkml:trace contextRef="#ctx0" brushRef="#br0">172 50 1352 0 0,'3'0'236'0'0,"1"-1"0"0"0,0 0-1 0 0,-1-1 1 0 0,1 1-1 0 0,-1-1 1 0 0,1 1 0 0 0,-1-1-1 0 0,0 0 1 0 0,1 0-1 0 0,-1 0 1 0 0,0-1 0 0 0,-1 1-1 0 0,1-1 1 0 0,0 0-1 0 0,-1 0 1 0 0,1 0 0 0 0,3-6-1 0 0,-6 9-213 0 0,0 0 0 0 0,0 0 0 0 0,0-1-1 0 0,0 1 1 0 0,0 0 0 0 0,0-1 0 0 0,0 1 0 0 0,0 0-1 0 0,0 0 1 0 0,0-1 0 0 0,0 1 0 0 0,0 0 0 0 0,-1-1 0 0 0,1 1-1 0 0,0 0 1 0 0,0 0 0 0 0,0-1 0 0 0,0 1 0 0 0,0 0-1 0 0,-1 0 1 0 0,1-1 0 0 0,0 1 0 0 0,0 0 0 0 0,0 0-1 0 0,-1 0 1 0 0,1 0 0 0 0,0-1 0 0 0,0 1 0 0 0,-1 0 0 0 0,1 0-1 0 0,0 0 1 0 0,0 0 0 0 0,-1 0 0 0 0,1 0 0 0 0,0-1-1 0 0,0 1 1 0 0,-1 0 0 0 0,1 0 0 0 0,0 0 0 0 0,-1 0-1 0 0,-18 1 1308 0 0,-14 9 966 0 0,24-5-2237 0 0,0 1-1 0 0,0 0 0 0 0,1 0 0 0 0,-1 1 0 0 0,1 0 0 0 0,1 1 0 0 0,-9 10 0 0 0,-43 65 327 0 0,47-65 563 0 0,20-24-915 0 0,1-1 0 0 0,1 1 1 0 0,-1 0-1 0 0,1 1 0 0 0,0 0 1 0 0,18-6-1 0 0,-19 9-153 0 0,0 0 1 0 0,0 0-1 0 0,-1 1 0 0 0,1 1 0 0 0,0 0 0 0 0,0 0 0 0 0,0 0 0 0 0,0 1 1 0 0,-1 0-1 0 0,14 4 0 0 0,-20-4 81 0 0,1 0 0 0 0,-1 0 0 0 0,0 0 0 0 0,1 0 0 0 0,-1 0 0 0 0,0 0 0 0 0,0 1 0 0 0,0-1 0 0 0,0 1 0 0 0,0-1 0 0 0,0 1 0 0 0,-1 0 0 0 0,1 0 0 0 0,-1 0 0 0 0,1 0 0 0 0,-1 0 0 0 0,2 2 0 0 0,-2-1 16 0 0,-1-1-1 0 0,1 1 0 0 0,-1 0 0 0 0,1 0 0 0 0,-1-1 0 0 0,0 1 0 0 0,0 0 0 0 0,0 0 0 0 0,-1-1 0 0 0,1 1 0 0 0,-1 0 0 0 0,1-1 1 0 0,-1 1-1 0 0,0 0 0 0 0,0-1 0 0 0,0 1 0 0 0,0-1 0 0 0,0 0 0 0 0,-3 4 0 0 0,-2 4-29 0 0,-1 0 0 0 0,0 0 1 0 0,-1-1-1 0 0,0 0 0 0 0,0 0 0 0 0,-1 0 0 0 0,-1-2 1 0 0,-9 8-1 0 0,12-10 74 0 0,0 0 0 0 0,0-1 0 0 0,0 0 0 0 0,0 0 0 0 0,0-1 0 0 0,-1 0 0 0 0,0-1 0 0 0,0 1 0 0 0,0-1 0 0 0,0-1 0 0 0,0 1 0 0 0,-15-1 0 0 0,20-1-61 0 0,1-1 1 0 0,-1 1-1 0 0,1-1 0 0 0,-1 1 1 0 0,1-1-1 0 0,0 0 1 0 0,-1 0-1 0 0,1 0 0 0 0,0-1 1 0 0,0 1-1 0 0,0 0 0 0 0,0-1 1 0 0,0 0-1 0 0,0 1 0 0 0,0-1 1 0 0,0 0-1 0 0,1 0 0 0 0,-3-3 1 0 0,-5-9-3045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9.024"/>
    </inkml:context>
    <inkml:brush xml:id="br0">
      <inkml:brushProperty name="width" value="0.035" units="cm"/>
      <inkml:brushProperty name="height" value="0.035" units="cm"/>
      <inkml:brushProperty name="color" value="#FF0066"/>
    </inkml:brush>
  </inkml:definitions>
  <inkml:trace contextRef="#ctx0" brushRef="#br0">482 1 5409 0 0,'-3'0'-14'0'0,"-1"0"0"0"0,0 1-1 0 0,1 0 1 0 0,-1 0 0 0 0,1 0-1 0 0,-1 0 1 0 0,1 1 0 0 0,0-1-1 0 0,0 1 1 0 0,-1 0 0 0 0,1 0-1 0 0,0 0 1 0 0,0 0 0 0 0,1 1 0 0 0,-1-1-1 0 0,-4 6 1 0 0,-39 55-907 0 0,22-28 1853 0 0,-25 22 661 0 0,36-43-1196 0 0,0 0 1 0 0,0 1-1 0 0,2 1 0 0 0,-1 0 1 0 0,-10 23-1 0 0,22-39-361 0 0,-1 0 0 0 0,1 1 0 0 0,0-1 0 0 0,0 0 0 0 0,0 1 0 0 0,0-1 0 0 0,0 0 0 0 0,0 1 0 0 0,0-1 0 0 0,0 0 0 0 0,-1 1 0 0 0,1-1 0 0 0,0 0 0 0 0,0 1 0 0 0,1-1 0 0 0,-1 0 0 0 0,0 1 0 0 0,0-1 1 0 0,0 0-1 0 0,0 1 0 0 0,0-1 0 0 0,0 0 0 0 0,0 1 0 0 0,0-1 0 0 0,1 0 0 0 0,-1 0 0 0 0,0 1 0 0 0,0-1 0 0 0,0 0 0 0 0,1 0 0 0 0,-1 1 0 0 0,0-1 0 0 0,0 0 0 0 0,1 0 0 0 0,-1 0 0 0 0,0 1 0 0 0,0-1 0 0 0,1 0 0 0 0,-1 0 0 0 0,1 0 0 0 0,19 2 441 0 0,19-9-591 0 0,-21 1-117 0 0,69-17-452 0 0,-82 22 598 0 0,1 0 1 0 0,-1 0 0 0 0,0 1 0 0 0,0 0 0 0 0,0 0 0 0 0,0 0 0 0 0,0 0 0 0 0,1 1 0 0 0,-1 0-1 0 0,0 0 1 0 0,0 1 0 0 0,0-1 0 0 0,-1 1 0 0 0,7 3 0 0 0,-9-4 66 0 0,0 1 0 0 0,-1 0 1 0 0,1 0-1 0 0,-1 0 0 0 0,1 0 0 0 0,-1 0 0 0 0,0 0 1 0 0,0 0-1 0 0,0 1 0 0 0,0-1 0 0 0,0 0 1 0 0,0 1-1 0 0,-1-1 0 0 0,1 0 0 0 0,-1 1 1 0 0,1-1-1 0 0,-1 1 0 0 0,0-1 0 0 0,0 1 0 0 0,0-1 1 0 0,0 1-1 0 0,-1-1 0 0 0,1 1 0 0 0,-1-1 1 0 0,1 0-1 0 0,-1 1 0 0 0,0-1 0 0 0,0 0 1 0 0,0 1-1 0 0,-2 1 0 0 0,-2 9 160 0 0,0-2 1 0 0,-2 1-1 0 0,1-1 1 0 0,-12 15-1 0 0,2-8-56 0 0,0 0-1 0 0,-2-1 1 0 0,0 0-1 0 0,-1-2 0 0 0,0 0 1 0 0,-1-1-1 0 0,-1-1 1 0 0,0-1-1 0 0,0-1 1 0 0,-2-1-1 0 0,1-1 1 0 0,-1-1-1 0 0,-25 6 1 0 0,43-13-144 0 0,1 0 1 0 0,-1 0 0 0 0,1-1 0 0 0,-1 0 0 0 0,1 0 0 0 0,-1 0 0 0 0,1 0-1 0 0,-1-1 1 0 0,1 0 0 0 0,-1 0 0 0 0,1 0 0 0 0,-1 0 0 0 0,1-1 0 0 0,0 1-1 0 0,0-1 1 0 0,0 0 0 0 0,0-1 0 0 0,0 1 0 0 0,0-1 0 0 0,0 0 0 0 0,1 1-1 0 0,-1-2 1 0 0,1 1 0 0 0,0 0 0 0 0,0-1 0 0 0,0 1 0 0 0,1-1 0 0 0,-1 0 0 0 0,1 0-1 0 0,0 0 1 0 0,-3-6 0 0 0,-5-14-3065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9.517"/>
    </inkml:context>
    <inkml:brush xml:id="br0">
      <inkml:brushProperty name="width" value="0.035" units="cm"/>
      <inkml:brushProperty name="height" value="0.035" units="cm"/>
      <inkml:brushProperty name="color" value="#FF0066"/>
    </inkml:brush>
  </inkml:definitions>
  <inkml:trace contextRef="#ctx0" brushRef="#br0">178 0 9362 0 0,'-1'1'28'0'0,"1"0"-1"0"0,0 0 1 0 0,0 1 0 0 0,0-1 0 0 0,0 0-1 0 0,0 0 1 0 0,0 0 0 0 0,0 0-1 0 0,0 0 1 0 0,1 0 0 0 0,-1 0 0 0 0,0 1-1 0 0,1-1 1 0 0,-1 0 0 0 0,1 0-1 0 0,-1 0 1 0 0,1 0 0 0 0,1 1 0 0 0,-2-1-83 0 0,1 0 1 0 0,0 1 0 0 0,-1-1-1 0 0,1 0 1 0 0,0 0 0 0 0,-1 1 0 0 0,1-1-1 0 0,-1 0 1 0 0,0 0 0 0 0,1 1-1 0 0,-1-1 1 0 0,0 1 0 0 0,0-1 0 0 0,0 0-1 0 0,0 1 1 0 0,0-1 0 0 0,0 0 0 0 0,0 1-1 0 0,-1-1 1 0 0,1 0 0 0 0,0 1-1 0 0,-1-1 1 0 0,0 2 0 0 0,-15 32 1590 0 0,0 1 0 0 0,3 0 1 0 0,-10 39-1 0 0,-11 64-72 0 0,-34 65-3647 0 0,65-196 2155 0 0,1-5 69 0 0,0 0-1 0 0,1 0 0 0 0,-1 0 0 0 0,1 0 0 0 0,0 0 1 0 0,0 1-1 0 0,1-1 0 0 0,-1 0 0 0 0,0 1 0 0 0,1-1 1 0 0,0 0-1 0 0,0 6 0 0 0,33-38 586 0 0,-10-1-1274 0 0,-2-1 0 0 0,21-40 0 0 0,-28 46 49 0 0,0 0 0 0 0,2 0 0 0 0,1 2 0 0 0,0 0 0 0 0,27-26 0 0 0,-44 50 567 0 0,0-1-1 0 0,0 1 0 0 0,0-1 1 0 0,0 1-1 0 0,0-1 0 0 0,0 1 1 0 0,0 0-1 0 0,0-1 0 0 0,0 1 1 0 0,0-1-1 0 0,0 1 0 0 0,0-1 0 0 0,0 1 1 0 0,0-1-1 0 0,1 1 0 0 0,-1-1 1 0 0,0 1-1 0 0,0-1 0 0 0,1 1 1 0 0,-1-1-1 0 0,0 1 0 0 0,1-1 1 0 0,-1 1-1 0 0,0-1 0 0 0,1 0 1 0 0,-1 1-1 0 0,0-1 0 0 0,1 0 0 0 0,-1 1 1 0 0,1-1-1 0 0,-1 0 0 0 0,1 1 1 0 0,-1-1-1 0 0,1 0 0 0 0,-1 0 1 0 0,1 0-1 0 0,-1 1 0 0 0,1-1 1 0 0,0 0-1 0 0,-1 0 0 0 0,1 0 1 0 0,-1 0-1 0 0,1 0 0 0 0,-1 0 0 0 0,1 0 1 0 0,-1 0-1 0 0,1 0 0 0 0,0 0 1 0 0,-1-1-1 0 0,1 1 0 0 0,-1 0 1 0 0,1 0-1 0 0,-1 0 0 0 0,1-1 1 0 0,-1 1-1 0 0,1 0 0 0 0,-1-1 1 0 0,0 1-1 0 0,1 0 0 0 0,-1-1 0 0 0,1 1 1 0 0,-1 0-1 0 0,0-1 0 0 0,1 1 1 0 0,-1-1-1 0 0,0 1 0 0 0,1-1 1 0 0,-1 0-1 0 0,-5 57 1106 0 0,3-42-988 0 0,-9 65 617 0 0,5-43-1206 0 0,-2 60-1 0 0,8-96 419 0 0,0 0 0 0 0,1-1-1 0 0,-1 1 1 0 0,0 0 0 0 0,1 0 0 0 0,-1 0-1 0 0,0 0 1 0 0,1 0 0 0 0,-1 0 0 0 0,0-1-1 0 0,1 1 1 0 0,-1 0 0 0 0,0 0 0 0 0,0-1-1 0 0,1 1 1 0 0,-1 0 0 0 0,0 0 0 0 0,0-1 0 0 0,1 1-1 0 0,-1 0 1 0 0,0-1 0 0 0,0 1 0 0 0,0 0-1 0 0,1-1 1 0 0,-1 1 0 0 0,0 0 0 0 0,0-1-1 0 0,0 1 1 0 0,0 0 0 0 0,0-1 0 0 0,0 1-1 0 0,0 0 1 0 0,0-1 0 0 0,0 1 0 0 0,0-1-1 0 0,3-8-1870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9.986"/>
    </inkml:context>
    <inkml:brush xml:id="br0">
      <inkml:brushProperty name="width" value="0.035" units="cm"/>
      <inkml:brushProperty name="height" value="0.035" units="cm"/>
      <inkml:brushProperty name="color" value="#FF0066"/>
    </inkml:brush>
  </inkml:definitions>
  <inkml:trace contextRef="#ctx0" brushRef="#br0">120 77 3081 0 0,'3'5'220'0'0,"1"-1"0"0"0,-1 0 0 0 0,1 0 0 0 0,0 0 0 0 0,0-1 0 0 0,1 1 0 0 0,-1-1 0 0 0,7 3 0 0 0,-8-3-359 0 0,-7-8 856 0 0,-1 0 0 0 0,1 0 0 0 0,0 0 0 0 0,1-1-1 0 0,-1 1 1 0 0,-3-11 0 0 0,-22-29 484 0 0,28 43-1229 0 0,0 0 0 0 0,0 0 1 0 0,-1 1-1 0 0,1-1 0 0 0,-1 1 0 0 0,1-1 1 0 0,-1 1-1 0 0,0-1 0 0 0,1 1 0 0 0,-1 0 0 0 0,0 0 1 0 0,0 0-1 0 0,0 0 0 0 0,0 0 0 0 0,0 1 1 0 0,0-1-1 0 0,0 0 0 0 0,0 1 0 0 0,0-1 0 0 0,0 1 1 0 0,0 0-1 0 0,-3 0 0 0 0,2 1 5 0 0,1 1-1 0 0,0-1 0 0 0,0 1 1 0 0,0-1-1 0 0,0 1 1 0 0,1 0-1 0 0,-1 0 1 0 0,0 0-1 0 0,1 0 1 0 0,-1 0-1 0 0,1 0 1 0 0,0 0-1 0 0,0 0 1 0 0,0 1-1 0 0,0-1 1 0 0,0 1-1 0 0,0-1 1 0 0,0 0-1 0 0,1 3 0 0 0,-8 18 48 0 0,1-1 0 0 0,2 1-1 0 0,0 0 1 0 0,2 0 0 0 0,0 0-1 0 0,2 45 1 0 0,1-67 25 0 0,-1 0 1 0 0,1 0-1 0 0,0 1 1 0 0,0-1-1 0 0,0 0 1 0 0,0 0-1 0 0,1 0 1 0 0,-1 0-1 0 0,0 1 0 0 0,0-1 1 0 0,1 0-1 0 0,-1 0 1 0 0,1 0-1 0 0,-1 0 1 0 0,1 0-1 0 0,-1 0 1 0 0,1 0-1 0 0,0 0 1 0 0,-1 0-1 0 0,1 0 0 0 0,0 0 1 0 0,0 0-1 0 0,0 0 1 0 0,0 0-1 0 0,0-1 1 0 0,0 1-1 0 0,0 0 1 0 0,0-1-1 0 0,0 1 1 0 0,0-1-1 0 0,0 1 0 0 0,0-1 1 0 0,0 0-1 0 0,0 1 1 0 0,0-1-1 0 0,1 0 1 0 0,-1 0-1 0 0,0 0 1 0 0,0 1-1 0 0,0-1 1 0 0,1-1-1 0 0,-1 1 1 0 0,0 0-1 0 0,0 0 0 0 0,0 0 1 0 0,0-1-1 0 0,1 1 1 0 0,-1 0-1 0 0,0-1 1 0 0,0 1-1 0 0,0-1 1 0 0,2-1-1 0 0,2-1 35 0 0,0 0 1 0 0,0-1-1 0 0,0 1 0 0 0,-1-1 0 0 0,1 0 0 0 0,-1-1 1 0 0,0 1-1 0 0,0-1 0 0 0,4-7 0 0 0,57-111-669 0 0,-65 123 618 0 0,1-1-1 0 0,-1 1 1 0 0,1 0 0 0 0,-1 0 0 0 0,1 0 0 0 0,-1 0-1 0 0,1 0 1 0 0,0 0 0 0 0,-1 0 0 0 0,1 0 0 0 0,-1 0-1 0 0,1 0 1 0 0,-1 0 0 0 0,1 1 0 0 0,-1-1 0 0 0,1 0-1 0 0,-1 0 1 0 0,1 0 0 0 0,-1 1 0 0 0,1-1 0 0 0,-1 0 0 0 0,0 0-1 0 0,1 1 1 0 0,-1-1 0 0 0,1 0 0 0 0,-1 1 0 0 0,0-1-1 0 0,1 1 1 0 0,-1-1 0 0 0,0 1 0 0 0,1-1 0 0 0,-1 0-1 0 0,0 1 1 0 0,0-1 0 0 0,1 1 0 0 0,-1-1 0 0 0,0 1-1 0 0,0-1 1 0 0,0 1 0 0 0,0-1 0 0 0,0 2 0 0 0,12 23-266 0 0,-3 19-274 0 0,-8-36 273 0 0,0 0-1 0 0,1 0 1 0 0,-1 0-1 0 0,2 0 1 0 0,-1 0-1 0 0,1-1 1 0 0,0 1-1 0 0,6 8 0 0 0,-9-16 197 0 0,0 1 0 0 0,0-1-1 0 0,0 0 1 0 0,0 0-1 0 0,0 0 1 0 0,1 0 0 0 0,-1 0-1 0 0,0 1 1 0 0,0-1-1 0 0,0 0 1 0 0,1 0-1 0 0,-1 0 1 0 0,0 0 0 0 0,0 0-1 0 0,1 0 1 0 0,-1 0-1 0 0,0 0 1 0 0,0 0-1 0 0,1 0 1 0 0,-1 0 0 0 0,0 0-1 0 0,0 0 1 0 0,0 0-1 0 0,1 0 1 0 0,-1 0 0 0 0,0 0-1 0 0,0 0 1 0 0,1 0-1 0 0,-1 0 1 0 0,0 0-1 0 0,0 0 1 0 0,0 0 0 0 0,1 0-1 0 0,-1 0 1 0 0,0-1-1 0 0,0 1 1 0 0,0 0-1 0 0,1 0 1 0 0,-1 0 0 0 0,0 0-1 0 0,0-1 1 0 0,0 1-1 0 0,0 0 1 0 0,0 0 0 0 0,1 0-1 0 0,-1-1 1 0 0,0 1-1 0 0,0 0 1 0 0,0 0-1 0 0,0 0 1 0 0,0-1 0 0 0,0 1-1 0 0,0 0 1 0 0,0 0-1 0 0,0-1 1 0 0,0 1-1 0 0,6-16-1947 0 0,-6 15 1479 0 0,3-7-2139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0.397"/>
    </inkml:context>
    <inkml:brush xml:id="br0">
      <inkml:brushProperty name="width" value="0.035" units="cm"/>
      <inkml:brushProperty name="height" value="0.035" units="cm"/>
      <inkml:brushProperty name="color" value="#FF0066"/>
    </inkml:brush>
  </inkml:definitions>
  <inkml:trace contextRef="#ctx0" brushRef="#br0">1 207 288 0 0,'21'-46'1570'0'0,"-21"44"-1480"0"0,1 1 0 0 0,1-1 0 0 0,-1 0 0 0 0,0 0 0 0 0,0 0 0 0 0,1 0-1 0 0,-1 1 1 0 0,1-1 0 0 0,-1 1 0 0 0,1-1 0 0 0,0 1 0 0 0,-1 0 0 0 0,1 0 0 0 0,0-1 0 0 0,0 1 0 0 0,0 0 0 0 0,0 1-1 0 0,0-1 1 0 0,0 0 0 0 0,3 0 0 0 0,-4 1 39 0 0,-1 1 0 0 0,1-1-1 0 0,0 1 1 0 0,0-1 0 0 0,0 1 0 0 0,-1-1 0 0 0,1 1-1 0 0,0-1 1 0 0,-1 1 0 0 0,1 0 0 0 0,0 0-1 0 0,-1-1 1 0 0,1 1 0 0 0,-1 0 0 0 0,1 0-1 0 0,-1-1 1 0 0,0 1 0 0 0,1 0 0 0 0,-1 0 0 0 0,0 0-1 0 0,0 0 1 0 0,1 0 0 0 0,-1 0 0 0 0,0 0-1 0 0,0-1 1 0 0,0 1 0 0 0,0 0 0 0 0,0 0-1 0 0,0 0 1 0 0,0 0 0 0 0,-1 0 0 0 0,1 1 0 0 0,-5 39 857 0 0,4-37-698 0 0,-42 359 4057 0 0,89-611-3229 0 0,-45 244-1096 0 0,6-50-936 0 0,15-53 0 0 0,-18 91 659 0 0,1 1-1 0 0,0-1 1 0 0,1 1 0 0 0,1 1 0 0 0,1-1-1 0 0,0 1 1 0 0,0 0 0 0 0,13-13 0 0 0,-21 26 269 0 0,0 1 0 0 0,0 0 1 0 0,0-1-1 0 0,1 1 1 0 0,-1 0-1 0 0,0-1 1 0 0,0 1-1 0 0,1 0 1 0 0,-1-1-1 0 0,0 1 1 0 0,1 0-1 0 0,-1 0 0 0 0,0-1 1 0 0,1 1-1 0 0,-1 0 1 0 0,0 0-1 0 0,1-1 1 0 0,-1 1-1 0 0,1 0 1 0 0,-1 0-1 0 0,0 0 0 0 0,1 0 1 0 0,-1 0-1 0 0,1 0 1 0 0,-1 0-1 0 0,1 0 1 0 0,-1 0-1 0 0,0 0 1 0 0,1 0-1 0 0,-1 0 0 0 0,1 0 1 0 0,-1 0-1 0 0,0 0 1 0 0,1 0-1 0 0,-1 0 1 0 0,1 1-1 0 0,-1-1 1 0 0,0 0-1 0 0,1 0 0 0 0,-1 0 1 0 0,1 1-1 0 0,8 20-82 0 0,-3 27-254 0 0,-6-33 359 0 0,-1 1 0 0 0,0-1 1 0 0,-1 0-1 0 0,-1 0 1 0 0,0 0-1 0 0,-1-1 1 0 0,0 1-1 0 0,-2-1 0 0 0,1 0 1 0 0,-2 0-1 0 0,0 0 1 0 0,0-1-1 0 0,-2 0 1 0 0,1-1-1 0 0,-13 13 0 0 0,21-24-70 0 0,0-1-1 0 0,0 1 0 0 0,0-1 0 0 0,0 0 1 0 0,-1 1-1 0 0,1-1 0 0 0,0 1 0 0 0,0-1 1 0 0,-1 0-1 0 0,1 1 0 0 0,0-1 0 0 0,-1 1 0 0 0,1-1 1 0 0,0 0-1 0 0,-1 0 0 0 0,1 1 0 0 0,0-1 1 0 0,-1 0-1 0 0,1 0 0 0 0,-1 1 0 0 0,1-1 1 0 0,-1 0-1 0 0,1 0 0 0 0,0 0 0 0 0,-1 0 0 0 0,1 1 1 0 0,-1-1-1 0 0,1 0 0 0 0,-1 0 0 0 0,1 0 1 0 0,-1 0-1 0 0,1 0 0 0 0,-1 0 0 0 0,1 0 1 0 0,-1-1-1 0 0,1 1 0 0 0,-1 0 0 0 0,1 0 0 0 0,0 0 1 0 0,-1 0-1 0 0,1 0 0 0 0,-2-1 0 0 0,1-21-2908 0 0,4 7 1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0.742"/>
    </inkml:context>
    <inkml:brush xml:id="br0">
      <inkml:brushProperty name="width" value="0.035" units="cm"/>
      <inkml:brushProperty name="height" value="0.035" units="cm"/>
      <inkml:brushProperty name="color" value="#FF0066"/>
    </inkml:brush>
  </inkml:definitions>
  <inkml:trace contextRef="#ctx0" brushRef="#br0">61 167 776 0 0,'1'0'42'0'0,"1"0"0"0"0,-1 0 0 0 0,1 0 0 0 0,-1 0-1 0 0,1 0 1 0 0,-1 0 0 0 0,1 0 0 0 0,-1 0 0 0 0,1 1 0 0 0,-1-1-1 0 0,1 1 1 0 0,-1-1 0 0 0,0 1 0 0 0,1 0 0 0 0,-1-1 0 0 0,0 1-1 0 0,1 0 1 0 0,-1 0 0 0 0,0 0 0 0 0,0 0 0 0 0,0 0 0 0 0,0 0 0 0 0,0 0-1 0 0,2 2 1 0 0,21 41 2097 0 0,-22-39-1961 0 0,0-1 0 0 0,0 1 1 0 0,0-1-1 0 0,0 0 0 0 0,1 1 1 0 0,0-1-1 0 0,0 0 0 0 0,0-1 1 0 0,0 1-1 0 0,5 3 1 0 0,-7-6-106 0 0,0-1 1 0 0,0 1-1 0 0,1-1 1 0 0,-1 0 0 0 0,0 1-1 0 0,0-1 1 0 0,1 0-1 0 0,-1 0 1 0 0,0 0-1 0 0,0 0 1 0 0,1 0 0 0 0,-1 0-1 0 0,0 0 1 0 0,0 0-1 0 0,1-1 1 0 0,-1 1 0 0 0,0 0-1 0 0,0-1 1 0 0,0 1-1 0 0,0-1 1 0 0,1 0-1 0 0,-1 1 1 0 0,0-1 0 0 0,0 0-1 0 0,0 1 1 0 0,0-1-1 0 0,0 0 1 0 0,-1 0 0 0 0,1 0-1 0 0,0 0 1 0 0,0 0-1 0 0,0 0 1 0 0,-1 0 0 0 0,1 0-1 0 0,-1 0 1 0 0,1 0-1 0 0,-1-1 1 0 0,1 1-1 0 0,-1 0 1 0 0,1 0 0 0 0,-1-2-1 0 0,16-58 966 0 0,-15 56-894 0 0,3-16-215 0 0,-1 0 0 0 0,1-35 0 0 0,-4 52-69 0 0,1 0-1 0 0,-1 0 1 0 0,-1 0 0 0 0,1-1 0 0 0,-1 1 0 0 0,1 0 0 0 0,-1 0 0 0 0,0 0 0 0 0,-1 0 0 0 0,1 0 0 0 0,-1 0-1 0 0,0 0 1 0 0,0 0 0 0 0,0 1 0 0 0,0-1 0 0 0,-1 1 0 0 0,1-1 0 0 0,-1 1 0 0 0,0 0 0 0 0,-5-4 0 0 0,6 6 83 0 0,0 0 0 0 0,0 1 0 0 0,0-1 0 0 0,0 1 0 0 0,0-1 0 0 0,0 1 0 0 0,0 0 0 0 0,0 0 0 0 0,0 0 1 0 0,0 0-1 0 0,0 0 0 0 0,0 0 0 0 0,0 1 0 0 0,0-1 0 0 0,0 1 0 0 0,0-1 0 0 0,0 1 0 0 0,0 0 0 0 0,0 0 1 0 0,1 0-1 0 0,-1 0 0 0 0,0 0 0 0 0,1 0 0 0 0,-1 0 0 0 0,0 1 0 0 0,1-1 0 0 0,-1 1 0 0 0,1-1 1 0 0,0 1-1 0 0,0-1 0 0 0,-1 1 0 0 0,0 3 0 0 0,-8 8 136 0 0,0 1 0 0 0,-13 28 1 0 0,19-34-14 0 0,-9 18 265 0 0,1 1 0 0 0,1 1 0 0 0,1-1 0 0 0,1 2 0 0 0,2-1 0 0 0,1 1 0 0 0,1 0 0 0 0,2 0 0 0 0,0 1 0 0 0,2-1 0 0 0,4 42 0 0 0,-3-70-313 0 0,0 1 0 0 0,0 0 0 0 0,0 0 1 0 0,1 0-1 0 0,-1 0 0 0 0,0-1 0 0 0,1 1 1 0 0,-1 0-1 0 0,1 0 0 0 0,-1-1 0 0 0,1 1 1 0 0,0 0-1 0 0,0-1 0 0 0,0 1 1 0 0,0 0-1 0 0,0-1 0 0 0,0 0 0 0 0,0 1 1 0 0,1-1-1 0 0,-1 0 0 0 0,0 1 0 0 0,1-1 1 0 0,-1 0-1 0 0,1 0 0 0 0,-1 0 0 0 0,1 0 1 0 0,0 0-1 0 0,-1-1 0 0 0,1 1 0 0 0,0 0 1 0 0,3 0-1 0 0,-1-1 26 0 0,0-1 0 0 0,0 0-1 0 0,0 1 1 0 0,1-1 0 0 0,-1-1 0 0 0,0 1 0 0 0,0-1 0 0 0,-1 1 0 0 0,1-1-1 0 0,0 0 1 0 0,-1-1 0 0 0,1 1 0 0 0,3-4 0 0 0,13-10-238 0 0,0-1 1 0 0,-2-1-1 0 0,19-23 0 0 0,3-7-3400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2.473"/>
    </inkml:context>
    <inkml:brush xml:id="br0">
      <inkml:brushProperty name="width" value="0.035" units="cm"/>
      <inkml:brushProperty name="height" value="0.035" units="cm"/>
      <inkml:brushProperty name="color" value="#FF0066"/>
    </inkml:brush>
  </inkml:definitions>
  <inkml:trace contextRef="#ctx0" brushRef="#br0">22 1 4001 0 0,'0'0'305'0'0,"33"8"654"0"0,-32-5-924 0 0,1 0-1 0 0,-1 1 1 0 0,1-1 0 0 0,-1 1-1 0 0,0-1 1 0 0,0 1 0 0 0,-1-1-1 0 0,1 1 1 0 0,-1 0-1 0 0,1-1 1 0 0,-2 7 0 0 0,-4 49 1928 0 0,1-29-588 0 0,-24 185 3634 0 0,2-30-4834 0 0,26-184-197 0 0,0 1-1 0 0,-1 0 1 0 0,1-1 0 0 0,0 1-1 0 0,0 0 1 0 0,0-1 0 0 0,0 1-1 0 0,0 0 1 0 0,0-1 0 0 0,1 1 0 0 0,-1 0-1 0 0,1-1 1 0 0,-1 1 0 0 0,1 0-1 0 0,-1-1 1 0 0,2 2 0 0 0,-2-3 6 0 0,1 0 1 0 0,0 0-1 0 0,-1 0 1 0 0,1 0 0 0 0,-1 0-1 0 0,1 0 1 0 0,-1 0-1 0 0,1 0 1 0 0,0 0-1 0 0,-1 0 1 0 0,1 0 0 0 0,-1-1-1 0 0,1 1 1 0 0,-1 0-1 0 0,1 0 1 0 0,-1-1 0 0 0,1 1-1 0 0,-1 0 1 0 0,1-1-1 0 0,-1 1 1 0 0,1 0 0 0 0,-1-1-1 0 0,0 1 1 0 0,1-1-1 0 0,-1 1 1 0 0,1-1-1 0 0,-1 1 1 0 0,1-2 0 0 0,30-49-1788 0 0,12-43-2249 0 0,-18 34 787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2.674"/>
    </inkml:context>
    <inkml:brush xml:id="br0">
      <inkml:brushProperty name="width" value="0.035" units="cm"/>
      <inkml:brushProperty name="height" value="0.035" units="cm"/>
      <inkml:brushProperty name="color" value="#FF0066"/>
    </inkml:brush>
  </inkml:definitions>
  <inkml:trace contextRef="#ctx0" brushRef="#br0">46 1 3369 0 0,'-4'2'220'0'0,"0"1"7"0"0,1 0 1 0 0,-1-1-1 0 0,1 1 0 0 0,-1-1 0 0 0,0 0 1 0 0,0-1-1 0 0,1 1 0 0 0,-8 1 1 0 0,11-3-261 0 0,0 0 1 0 0,0 0-1 0 0,-1 0 1 0 0,1 0-1 0 0,0 0 1 0 0,0-1 0 0 0,0 1-1 0 0,0 0 1 0 0,0 0-1 0 0,0 0 1 0 0,0 0-1 0 0,0-1 1 0 0,0 1 0 0 0,0 0-1 0 0,0 0 1 0 0,0 0-1 0 0,0 0 1 0 0,0-1-1 0 0,0 1 1 0 0,0 0 0 0 0,0 0-1 0 0,0 0 1 0 0,0 0-1 0 0,0-1 1 0 0,0 1-1 0 0,0 0 1 0 0,0 0 0 0 0,0 0-1 0 0,0 0 1 0 0,0-1-1 0 0,0 1 1 0 0,0 0-1 0 0,1 0 1 0 0,-1 0 0 0 0,0 0-1 0 0,0 0 1 0 0,0-1-1 0 0,0 1 1 0 0,0 0-1 0 0,0 0 1 0 0,1 0 0 0 0,-1 0-1 0 0,0 0 1 0 0,0 0-1 0 0,0 0 1 0 0,0 0-1 0 0,1 0 1 0 0,-1-1 0 0 0,0 1-1 0 0,0 0 1 0 0,0 0-1 0 0,1 0 1 0 0,-1 0-1 0 0,0 0 1 0 0,0 0 0 0 0,0 0-1 0 0,11 24-1256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9.014"/>
    </inkml:context>
    <inkml:brush xml:id="br0">
      <inkml:brushProperty name="width" value="0.035" units="cm"/>
      <inkml:brushProperty name="height" value="0.035" units="cm"/>
      <inkml:brushProperty name="color" value="#FF0066"/>
    </inkml:brush>
  </inkml:definitions>
  <inkml:trace contextRef="#ctx0" brushRef="#br0">253 67 10426 0 0,'0'0'7'0'0,"0"-7"195"0"0,0 1 1 0 0,0 0-1 0 0,1-1 1 0 0,0 1-1 0 0,0 0 1 0 0,3-10-1 0 0,-4 15-174 0 0,0 0-1 0 0,1 1 0 0 0,-1-1 1 0 0,0 0-1 0 0,1 1 1 0 0,-1-1-1 0 0,1 0 0 0 0,-1 1 1 0 0,1-1-1 0 0,0 1 1 0 0,-1-1-1 0 0,1 0 0 0 0,0 1 1 0 0,-1-1-1 0 0,1 1 1 0 0,0 0-1 0 0,-1-1 0 0 0,1 1 1 0 0,0 0-1 0 0,0-1 1 0 0,-1 1-1 0 0,3 0 0 0 0,-1 0-32 0 0,0 0 0 0 0,0 0 0 0 0,0 1-1 0 0,0-1 1 0 0,0 0 0 0 0,0 1 0 0 0,0 0-1 0 0,0 0 1 0 0,-1-1 0 0 0,1 1-1 0 0,0 0 1 0 0,0 0 0 0 0,2 3 0 0 0,0-1-27 0 0,0 1 0 0 0,0-1 1 0 0,-1 1-1 0 0,1 0 0 0 0,-1 0 1 0 0,0 0-1 0 0,-1 1 1 0 0,1-1-1 0 0,-1 1 0 0 0,1 0 1 0 0,-1-1-1 0 0,-1 1 0 0 0,1 0 1 0 0,1 10-1 0 0,1 8 190 0 0,3 48 0 0 0,-6-53-153 0 0,1 97 576 0 0,-4-1 0 0 0,-32 217 0 0 0,-79 224 405 0 0,72-368-813 0 0,-7 22-211 0 0,-67 398-2559 0 0,107-519 1031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49.261"/>
    </inkml:context>
    <inkml:brush xml:id="br0">
      <inkml:brushProperty name="width" value="0.035" units="cm"/>
      <inkml:brushProperty name="height" value="0.035" units="cm"/>
      <inkml:brushProperty name="color" value="#FF0066"/>
    </inkml:brush>
  </inkml:definitions>
  <inkml:trace contextRef="#ctx0" brushRef="#br0">659 174 7058 0 0,'-2'-3'339'0'0,"0"1"1"0"0,0-1 0 0 0,0 0-1 0 0,0 0 1 0 0,1 1 0 0 0,-1-1-1 0 0,1 0 1 0 0,0 0 0 0 0,0-1 0 0 0,-2-4-1 0 0,-14-29 2433 0 0,8 27-2451 0 0,-1 1 0 0 0,0 0 1 0 0,0 1-1 0 0,-1 0 1 0 0,0 1-1 0 0,0 0 0 0 0,-1 0 1 0 0,0 2-1 0 0,0-1 0 0 0,0 1 1 0 0,-1 1-1 0 0,0 0 1 0 0,0 1-1 0 0,-24-3 0 0 0,26 5-298 0 0,0 1-1 0 0,0 0 0 0 0,0 0 0 0 0,0 1 1 0 0,0 0-1 0 0,0 1 0 0 0,0 1 1 0 0,0-1-1 0 0,1 2 0 0 0,-1-1 0 0 0,1 2 1 0 0,0-1-1 0 0,0 1 0 0 0,0 1 0 0 0,1 0 1 0 0,0 0-1 0 0,0 1 0 0 0,-8 7 0 0 0,-9 15-45 0 0,1 1 0 0 0,1 1 0 0 0,2 0 0 0 0,1 2 0 0 0,1 1 0 0 0,2 0 0 0 0,2 2-1 0 0,-23 69 1 0 0,36-94 21 0 0,0-1-1 0 0,1 0 0 0 0,0 1 0 0 0,1 0 1 0 0,1-1-1 0 0,-1 1 0 0 0,2-1 1 0 0,-1 1-1 0 0,2 0 0 0 0,-1-1 1 0 0,1 0-1 0 0,1 1 0 0 0,0-1 0 0 0,0 0 1 0 0,1 0-1 0 0,8 14 0 0 0,-8-18 9 0 0,0 1-1 0 0,1-1 1 0 0,0 0 0 0 0,0 0-1 0 0,1 0 1 0 0,0-1-1 0 0,0 1 1 0 0,0-1 0 0 0,0-1-1 0 0,1 1 1 0 0,0-1-1 0 0,0-1 1 0 0,0 1 0 0 0,0-1-1 0 0,0 0 1 0 0,1-1-1 0 0,0 0 1 0 0,-1 0 0 0 0,1 0-1 0 0,0-1 1 0 0,0 0-1 0 0,13-1 1 0 0,1-1 7 0 0,-1-2-1 0 0,0 0 1 0 0,0-1 0 0 0,0-2 0 0 0,0 0-1 0 0,-1-1 1 0 0,0-1 0 0 0,0 0 0 0 0,-1-2-1 0 0,0 0 1 0 0,-1-1 0 0 0,33-27 0 0 0,-27 19 23 0 0,-1-1 1 0 0,-1-2 0 0 0,-1 0 0 0 0,-1-1-1 0 0,-2 0 1 0 0,0-2 0 0 0,-1 0-1 0 0,21-44 1 0 0,-30 50-80 0 0,-1 0 0 0 0,-1 0 0 0 0,-1-1 0 0 0,0 1 0 0 0,-2-1 0 0 0,0 0-1 0 0,-1-26 1 0 0,-4-35-3382 0 0,1 65-2247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2.897"/>
    </inkml:context>
    <inkml:brush xml:id="br0">
      <inkml:brushProperty name="width" value="0.035" units="cm"/>
      <inkml:brushProperty name="height" value="0.035" units="cm"/>
      <inkml:brushProperty name="color" value="#FF0066"/>
    </inkml:brush>
  </inkml:definitions>
  <inkml:trace contextRef="#ctx0" brushRef="#br0">58 0 4665 0 0,'-7'6'1240'0'0,"1"0"1"0"0,-1 0-1 0 0,2 1 0 0 0,-11 13 0 0 0,2-2-726 0 0,11-17-2234 0 0,5-7-1835 0 0,3-6 2961 0 0,2-2-1420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3.412"/>
    </inkml:context>
    <inkml:brush xml:id="br0">
      <inkml:brushProperty name="width" value="0.035" units="cm"/>
      <inkml:brushProperty name="height" value="0.035" units="cm"/>
      <inkml:brushProperty name="color" value="#FF0066"/>
    </inkml:brush>
  </inkml:definitions>
  <inkml:trace contextRef="#ctx0" brushRef="#br0">32 72 2272 0 0,'-28'4'600'0'0,"28"-5"-548"0"0,1 1 1 0 0,-1 0 0 0 0,0 0 0 0 0,0 0-1 0 0,0-1 1 0 0,0 1 0 0 0,0 0 0 0 0,1 0-1 0 0,-1-1 1 0 0,0 1 0 0 0,0 0 0 0 0,0 0-1 0 0,0-1 1 0 0,0 1 0 0 0,0 0 0 0 0,0-1-1 0 0,0 1 1 0 0,0 0 0 0 0,0 0-1 0 0,0-1 1 0 0,0 1 0 0 0,0 0 0 0 0,0 0-1 0 0,0-1 1 0 0,0 1 0 0 0,0 0 0 0 0,-1-1-1 0 0,1 1 1 0 0,0 0 0 0 0,0 0 0 0 0,0 0-1 0 0,0-1 1 0 0,0 1 0 0 0,-1 0 0 0 0,1 0-1 0 0,0-1 1 0 0,0 1 0 0 0,0 0-1 0 0,-1 0 1 0 0,1 0 0 0 0,0 0 0 0 0,0 0-1 0 0,-1-1 1 0 0,1 1 0 0 0,0 0 0 0 0,0 0-1 0 0,-1 0 1 0 0,1 0 0 0 0,0-1 236 0 0,25-8 338 0 0,12-5 1707 0 0,70-16 0 0 0,-86 26-2832 0 0,1 1-1 0 0,32 0 1 0 0,-52 7-1952 0 0,-11 5 1605 0 0,-28 18 1869 0 0,5-2 88 0 0,31-24-1097 0 0,1-1 0 0 0,0 0 1 0 0,-1 1-1 0 0,1-1 1 0 0,0 0-1 0 0,-1 1 0 0 0,1-1 1 0 0,0 1-1 0 0,0-1 0 0 0,0 1 1 0 0,0-1-1 0 0,-1 0 0 0 0,1 1 1 0 0,0-1-1 0 0,0 1 0 0 0,0-1 1 0 0,0 1-1 0 0,0-1 0 0 0,0 1 1 0 0,0-1-1 0 0,0 1 0 0 0,0-1 1 0 0,0 1-1 0 0,1-1 0 0 0,-1 1 1 0 0,0-1-1 0 0,0 0 0 0 0,0 1 1 0 0,0-1-1 0 0,1 1 0 0 0,-1-1 1 0 0,0 1-1 0 0,0-1 0 0 0,1 0 1 0 0,-1 1-1 0 0,0-1 0 0 0,1 0 1 0 0,-1 1-1 0 0,1-1 0 0 0,-1 0 1 0 0,0 0-1 0 0,1 1 1 0 0,-1-1-1 0 0,1 0 0 0 0,-1 0 1 0 0,0 0-1 0 0,1 1 0 0 0,-1-1 1 0 0,1 0-1 0 0,-1 0 0 0 0,1 0 1 0 0,-1 0-1 0 0,1 0 0 0 0,-1 0 1 0 0,1 0-1 0 0,0 0 0 0 0,41 9 186 0 0,-22-5-180 0 0,-18-4-35 0 0,1 1 1 0 0,0 1-1 0 0,0-1 1 0 0,-1 0-1 0 0,1 1 1 0 0,-1-1-1 0 0,1 1 1 0 0,-1 0-1 0 0,1-1 1 0 0,-1 1-1 0 0,0 1 0 0 0,0-1 1 0 0,0 0-1 0 0,0 0 1 0 0,-1 1-1 0 0,1-1 1 0 0,0 1-1 0 0,-1-1 1 0 0,0 1-1 0 0,0 0 1 0 0,2 5-1 0 0,-2-3 33 0 0,-1 0-1 0 0,1 1 1 0 0,-1-1-1 0 0,0 0 1 0 0,-1 0 0 0 0,1 0-1 0 0,-1 1 1 0 0,0-1-1 0 0,0 0 1 0 0,-1 0 0 0 0,-3 8-1 0 0,-1 1 157 0 0,-1-1-1 0 0,-1 0 0 0 0,0 0 1 0 0,0-1-1 0 0,-1 0 1 0 0,-1 0-1 0 0,-21 20 0 0 0,29-30-157 0 0,-1 0 0 0 0,1 0-1 0 0,-1 0 1 0 0,1-1-1 0 0,-1 1 1 0 0,0-1 0 0 0,1 1-1 0 0,-1-1 1 0 0,0 0 0 0 0,0 0-1 0 0,-5 0 1 0 0,7 0-17 0 0,-1-1 0 0 0,1 0 1 0 0,0 0-1 0 0,-1-1 0 0 0,1 1 1 0 0,0 0-1 0 0,-1 0 0 0 0,1-1 1 0 0,0 1-1 0 0,0 0 0 0 0,0-1 1 0 0,-1 0-1 0 0,1 1 0 0 0,0-1 1 0 0,0 1-1 0 0,0-1 0 0 0,0 0 0 0 0,0 0 1 0 0,-2-2-1 0 0,1 0-188 0 0,0 0-1 0 0,0-1 1 0 0,1 1-1 0 0,-1-1 1 0 0,1 1-1 0 0,-1-1 1 0 0,1 0-1 0 0,0 0 1 0 0,1 1 0 0 0,-1-1-1 0 0,1 0 1 0 0,-1 0-1 0 0,1 0 1 0 0,0 0-1 0 0,1 0 1 0 0,0-6-1 0 0,2-7-2774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3.801"/>
    </inkml:context>
    <inkml:brush xml:id="br0">
      <inkml:brushProperty name="width" value="0.035" units="cm"/>
      <inkml:brushProperty name="height" value="0.035" units="cm"/>
      <inkml:brushProperty name="color" value="#FF0066"/>
    </inkml:brush>
  </inkml:definitions>
  <inkml:trace contextRef="#ctx0" brushRef="#br0">138 0 1808 0 0,'11'1'534'0'0,"0"1"1"0"0,0 0-1 0 0,0 0 0 0 0,0 1 0 0 0,0 1 0 0 0,0 0 0 0 0,-1 0 0 0 0,0 1 0 0 0,0 0 0 0 0,0 1 0 0 0,0 0 0 0 0,-1 0 0 0 0,0 1 0 0 0,-1 0 1 0 0,1 1-1 0 0,-1 0 0 0 0,-1 0 0 0 0,10 14 0 0 0,-16-20-537 0 0,-1 0 0 0 0,1-1 0 0 0,-1 1 0 0 0,0 0 0 0 0,1-1 0 0 0,-1 1 0 0 0,0 0 0 0 0,0 0 0 0 0,0-1-1 0 0,0 1 1 0 0,-1 0 0 0 0,1-1 0 0 0,0 1 0 0 0,-1 0 0 0 0,1-1 0 0 0,-1 1 0 0 0,0-1 0 0 0,1 1 0 0 0,-1-1 0 0 0,0 1 0 0 0,0-1 0 0 0,0 1 0 0 0,0-1 0 0 0,0 0 0 0 0,0 1 0 0 0,-1-1 0 0 0,1 0 0 0 0,0 0 0 0 0,-1 0 0 0 0,1 0 0 0 0,-1 0 0 0 0,-1 1 0 0 0,-57 31-1156 0 0,53-29 1096 0 0,-89 34-851 0 0,63-26 793 0 0,1 1 0 0 0,-32 18 0 0 0,46-14 754 0 0,18-17-614 0 0,0 0 1 0 0,0 1 0 0 0,-1-1-1 0 0,1 1 1 0 0,0-1-1 0 0,0 1 1 0 0,0-1 0 0 0,0 1-1 0 0,0-1 1 0 0,0 1-1 0 0,0-1 1 0 0,0 1-1 0 0,0-1 1 0 0,0 1 0 0 0,0 0-1 0 0,0-1 1 0 0,0 1-1 0 0,0-1 1 0 0,1 0-1 0 0,-1 1 1 0 0,0-1 0 0 0,0 1-1 0 0,1-1 1 0 0,-1 1-1 0 0,0-1 1 0 0,1 1 0 0 0,0 0 33 0 0,1 0 1 0 0,-1 0-1 0 0,1 0 1 0 0,0 0-1 0 0,-1 0 1 0 0,1-1-1 0 0,0 1 1 0 0,0 0-1 0 0,0-1 1 0 0,-1 0-1 0 0,1 1 1 0 0,0-1-1 0 0,0 0 1 0 0,0 0-1 0 0,0 0 1 0 0,-1 0-1 0 0,1 0 1 0 0,0 0-1 0 0,0-1 1 0 0,2 0-1 0 0,59-15 1253 0 0,95-38 0 0 0,55-39-3086 0 0,-144 62 262 0 0,-35 17 1220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5.334"/>
    </inkml:context>
    <inkml:brush xml:id="br0">
      <inkml:brushProperty name="width" value="0.035" units="cm"/>
      <inkml:brushProperty name="height" value="0.035" units="cm"/>
      <inkml:brushProperty name="color" value="#FF0066"/>
    </inkml:brush>
  </inkml:definitions>
  <inkml:trace contextRef="#ctx0" brushRef="#br0">173 0 3369 0 0,'-3'3'185'0'0,"1"-1"1"0"0,-1 1 0 0 0,1-1 0 0 0,0 1 0 0 0,0 0-1 0 0,1 0 1 0 0,-1 0 0 0 0,0 0 0 0 0,1 0-1 0 0,0 0 1 0 0,0 0 0 0 0,0 1 0 0 0,0-1-1 0 0,0 0 1 0 0,0 6 0 0 0,-7 17 635 0 0,-89 208 1192 0 0,56-126-2873 0 0,41-108 862 0 0,0 0-1 0 0,0 0 1 0 0,0-1 0 0 0,1 1-1 0 0,-1 0 1 0 0,0 0-1 0 0,0 0 1 0 0,0 0 0 0 0,0 0-1 0 0,0 0 1 0 0,1 0 0 0 0,-1-1-1 0 0,0 1 1 0 0,0 0-1 0 0,0 0 1 0 0,1 0 0 0 0,-1 0-1 0 0,0 0 1 0 0,0 0 0 0 0,0 0-1 0 0,1 0 1 0 0,-1 0-1 0 0,0 0 1 0 0,0 0 0 0 0,0 0-1 0 0,0 0 1 0 0,1 0 0 0 0,-1 0-1 0 0,0 0 1 0 0,0 0-1 0 0,0 1 1 0 0,1-1 0 0 0,-1 0-1 0 0,0 0 1 0 0,0 0 0 0 0,0 0-1 0 0,0 0 1 0 0,0 0-1 0 0,1 0 1 0 0,-1 1 0 0 0,0-1-1 0 0,0 0 1 0 0,0 0 0 0 0,0 0-1 0 0,0 0 1 0 0,0 1-1 0 0,0-1 1 0 0,1 0 0 0 0,-1 0-1 0 0,0 0 1 0 0,0 0 0 0 0,0 1-1 0 0,0-1 1 0 0,0 0-1 0 0,0 0 1 0 0,0 0 0 0 0,0 1-1 0 0,0-1 1 0 0,0 0-1 0 0,0 0 1 0 0,29-19-47 0 0,32-31-128 0 0,-44 35 13 0 0,0 0-1 0 0,2 1 0 0 0,0 1 0 0 0,28-15 0 0 0,-43 26 68 0 0,1-1-1 0 0,-1 1 1 0 0,1 0 0 0 0,0 0-1 0 0,0 1 1 0 0,0-1-1 0 0,0 1 1 0 0,0 0-1 0 0,0 1 1 0 0,0-1-1 0 0,1 1 1 0 0,-1 0-1 0 0,0 0 1 0 0,0 1-1 0 0,0-1 1 0 0,0 1 0 0 0,0 0-1 0 0,0 1 1 0 0,0-1-1 0 0,0 1 1 0 0,0 0-1 0 0,0 0 1 0 0,-1 0-1 0 0,1 1 1 0 0,7 6-1 0 0,-9-7 97 0 0,-1 0 0 0 0,0 0 0 0 0,1 1 0 0 0,-1-1 0 0 0,0 1 0 0 0,-1 0 0 0 0,1 0 0 0 0,0-1 0 0 0,-1 1 0 0 0,0 0 0 0 0,1 0 0 0 0,-1 0 0 0 0,0 1 0 0 0,-1-1 0 0 0,1 0 0 0 0,0 0 0 0 0,-1 0 0 0 0,0 1 0 0 0,0-1 0 0 0,0 0 0 0 0,0 1 0 0 0,0-1 0 0 0,-1 0 0 0 0,1 0 0 0 0,-1 0-1 0 0,0 1 1 0 0,0-1 0 0 0,0 0 0 0 0,-1 0 0 0 0,1 0 0 0 0,-1-1 0 0 0,1 1 0 0 0,-5 5 0 0 0,0 1 67 0 0,-1-1 0 0 0,1 0 0 0 0,-1 0 0 0 0,-1 0 0 0 0,0-1 0 0 0,0 0 0 0 0,0-1 0 0 0,-1 1 0 0 0,-10 4 0 0 0,-25 8-649 0 0,20-13-1300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5.580"/>
    </inkml:context>
    <inkml:brush xml:id="br0">
      <inkml:brushProperty name="width" value="0.035" units="cm"/>
      <inkml:brushProperty name="height" value="0.035" units="cm"/>
      <inkml:brushProperty name="color" value="#FF0066"/>
    </inkml:brush>
  </inkml:definitions>
  <inkml:trace contextRef="#ctx0" brushRef="#br0">0 217 6193 0 0,'41'-8'4223'0'0,"29"-19"-3331"0"0,-30 11-439 0 0,91-34-123 0 0,46-16-1277 0 0,-58 24-2590 0 0,-97 35 2427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5.949"/>
    </inkml:context>
    <inkml:brush xml:id="br0">
      <inkml:brushProperty name="width" value="0.035" units="cm"/>
      <inkml:brushProperty name="height" value="0.035" units="cm"/>
      <inkml:brushProperty name="color" value="#FF0066"/>
    </inkml:brush>
  </inkml:definitions>
  <inkml:trace contextRef="#ctx0" brushRef="#br0">325 64 2529 0 0,'0'3'125'0'0,"0"-1"0"0"0,0 1 0 0 0,0-1 0 0 0,0 1 0 0 0,0-1 0 0 0,0 1 0 0 0,1-1 0 0 0,-1 0 0 0 0,1 1 0 0 0,1 3 0 0 0,-1-4 46 0 0,0 0-1 0 0,0 0 1 0 0,-1 0 0 0 0,1 0-1 0 0,-1 0 1 0 0,1 1 0 0 0,-1-1-1 0 0,0 0 1 0 0,0 0 0 0 0,0 0-1 0 0,0 0 1 0 0,0 0 0 0 0,-1 4-1 0 0,-37-42 3721 0 0,26 25-3604 0 0,0 0 1 0 0,-1 0 0 0 0,0 2 0 0 0,-1 0 0 0 0,-15-8-1 0 0,22 13-271 0 0,0 0 0 0 0,-1 1-1 0 0,1 0 1 0 0,-1 1-1 0 0,0 0 1 0 0,0 0 0 0 0,0 1-1 0 0,0-1 1 0 0,0 2-1 0 0,0-1 1 0 0,0 1 0 0 0,-10 1-1 0 0,15 0-67 0 0,-1 1 1 0 0,1-1-1 0 0,-1 1 0 0 0,1 0 0 0 0,0 0 1 0 0,-1 0-1 0 0,1 0 0 0 0,0 0 0 0 0,0 1 1 0 0,0-1-1 0 0,1 1 0 0 0,-1 0 0 0 0,1 0 1 0 0,-1 0-1 0 0,1 0 0 0 0,0 0 0 0 0,0 1 1 0 0,1-1-1 0 0,-1 1 0 0 0,0-1 0 0 0,1 1 0 0 0,-1 4 1 0 0,-5 14-182 0 0,2-1 1 0 0,-5 35-1 0 0,8-46 160 0 0,-1 7 113 0 0,1 0 0 0 0,1 0 1 0 0,1 0-1 0 0,0 0 1 0 0,1 0-1 0 0,1 0 1 0 0,4 17-1 0 0,-5-30 41 0 0,0-1 0 0 0,0 1 0 0 0,0 0-1 0 0,0-1 1 0 0,0 1 0 0 0,1-1 0 0 0,-1 1 0 0 0,1-1 0 0 0,0 0-1 0 0,0 0 1 0 0,1 1 0 0 0,-1-2 0 0 0,0 1 0 0 0,1 0 0 0 0,0 0 0 0 0,0-1-1 0 0,0 1 1 0 0,0-1 0 0 0,0 0 0 0 0,0 0 0 0 0,0 0 0 0 0,1-1-1 0 0,-1 1 1 0 0,1-1 0 0 0,-1 1 0 0 0,1-1 0 0 0,0 0 0 0 0,-1-1-1 0 0,1 1 1 0 0,0-1 0 0 0,0 1 0 0 0,0-1 0 0 0,-1 0 0 0 0,1-1-1 0 0,0 1 1 0 0,0-1 0 0 0,3 0 0 0 0,6-3 110 0 0,1 1 0 0 0,-2-2 1 0 0,1 0-1 0 0,0 0 0 0 0,-1-1 0 0 0,0-1 1 0 0,0 0-1 0 0,-1-1 0 0 0,0 0 0 0 0,0 0 0 0 0,12-14 1 0 0,38-49-554 0 0,-13-5-3764 0 0,-31 42-755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6.928"/>
    </inkml:context>
    <inkml:brush xml:id="br0">
      <inkml:brushProperty name="width" value="0.035" units="cm"/>
      <inkml:brushProperty name="height" value="0.035" units="cm"/>
      <inkml:brushProperty name="color" value="#FF0066"/>
    </inkml:brush>
  </inkml:definitions>
  <inkml:trace contextRef="#ctx0" brushRef="#br0">6 110 2529 0 0,'-1'-2'186'0'0,"0"0"0"0"0,1 1 0 0 0,-1-1 1 0 0,0 0-1 0 0,1 0 0 0 0,-1 1 0 0 0,1-1 1 0 0,0 0-1 0 0,-1 0 0 0 0,1 0 1 0 0,0 0-1 0 0,0 1 0 0 0,0-1 0 0 0,0 0 1 0 0,1 0-1 0 0,-1 0 0 0 0,0 0 0 0 0,1 1 1 0 0,-1-1-1 0 0,2-3 0 0 0,16-40 1335 0 0,-14 37-1148 0 0,-4 8-314 0 0,0-1 1 0 0,0 0 0 0 0,1 0-1 0 0,-1 1 1 0 0,0-1-1 0 0,0 0 1 0 0,1 0-1 0 0,-1 1 1 0 0,0-1 0 0 0,1 0-1 0 0,-1 1 1 0 0,1-1-1 0 0,-1 0 1 0 0,1 1-1 0 0,-1-1 1 0 0,1 1 0 0 0,0-1-1 0 0,-1 1 1 0 0,1-1-1 0 0,0 1 1 0 0,-1-1-1 0 0,1 1 1 0 0,0 0 0 0 0,-1-1-1 0 0,1 1 1 0 0,0 0-1 0 0,1 0 1 0 0,-1 0-10 0 0,0 1 1 0 0,0-1-1 0 0,-1 1 0 0 0,1 0 1 0 0,0-1-1 0 0,0 1 1 0 0,-1 0-1 0 0,1 0 0 0 0,0-1 1 0 0,-1 1-1 0 0,1 0 1 0 0,-1 0-1 0 0,1 0 0 0 0,-1 0 1 0 0,0 0-1 0 0,1 0 1 0 0,-1 1-1 0 0,11 48 406 0 0,-8-19-641 0 0,-2 59 0 0 0,-2-77 129 0 0,0 0 1 0 0,-1 1 0 0 0,-1-1-1 0 0,0 0 1 0 0,-1 0 0 0 0,-10 24 0 0 0,15-47 2689 0 0,2-19-2820 0 0,-2 23 338 0 0,8-58-581 0 0,-7 44 112 0 0,1 0-1 0 0,1 0 1 0 0,0 1-1 0 0,1-1 1 0 0,15-32-1 0 0,-22 121-942 0 0,-6 6 1122 0 0,4-54 329 0 0,2 1 1 0 0,0 0 0 0 0,1 0 0 0 0,1-1-1 0 0,4 29 1 0 0,-4-50-148 0 0,0 1-1 0 0,0 0 0 0 0,0-1 1 0 0,0 1-1 0 0,0-1 0 0 0,0 1 1 0 0,0-1-1 0 0,1 1 0 0 0,-1-1 0 0 0,0 1 1 0 0,0-1-1 0 0,1 1 0 0 0,-1-1 1 0 0,0 1-1 0 0,1-1 0 0 0,-1 0 1 0 0,0 1-1 0 0,1-1 0 0 0,-1 1 1 0 0,1-1-1 0 0,-1 0 0 0 0,1 1 1 0 0,-1-1-1 0 0,1 0 0 0 0,-1 0 1 0 0,1 1-1 0 0,-1-1 0 0 0,1 0 1 0 0,-1 0-1 0 0,1 0 0 0 0,-1 0 1 0 0,2 1-1 0 0,18-10 498 0 0,14-22-361 0 0,-9-1-97 0 0,-2 0 0 0 0,31-61-1 0 0,18-24-1650 0 0,-70 114 1606 0 0,20-23-1733 0 0,-21 25 1674 0 0,-1 1-1 0 0,0 0 0 0 0,1-1 0 0 0,-1 1 0 0 0,1-1 0 0 0,-1 1 1 0 0,1 0-1 0 0,0-1 0 0 0,-1 1 0 0 0,1 0 0 0 0,-1 0 0 0 0,1 0 1 0 0,-1-1-1 0 0,1 1 0 0 0,0 0 0 0 0,-1 0 0 0 0,1 0 1 0 0,0 0-1 0 0,-1 0 0 0 0,1 0 0 0 0,-1 0 0 0 0,1 0 0 0 0,0 0 1 0 0,-1 0-1 0 0,1 1 0 0 0,-1-1 0 0 0,1 0 0 0 0,0 0 1 0 0,-1 0-1 0 0,1 1 0 0 0,-1-1 0 0 0,1 0 0 0 0,-1 1 0 0 0,1-1 1 0 0,-1 1-1 0 0,1-1 0 0 0,-1 0 0 0 0,1 1 0 0 0,-1-1 0 0 0,0 1 1 0 0,1-1-1 0 0,-1 1 0 0 0,0-1 0 0 0,1 1 0 0 0,-1 0 1 0 0,9 14 597 0 0,-1 1 1 0 0,0-1 0 0 0,-2 1 0 0 0,9 30 0 0 0,-13-41-674 0 0,-1 1-1 0 0,0-1 1 0 0,-1 0-1 0 0,1 1 0 0 0,-1-1 1 0 0,0 1-1 0 0,-1-1 1 0 0,1 1-1 0 0,-1-1 1 0 0,0 1-1 0 0,0-1 1 0 0,-1 0-1 0 0,1 1 0 0 0,-1-1 1 0 0,-1 0-1 0 0,1 0 1 0 0,-1 0-1 0 0,1-1 1 0 0,-6 7-1 0 0,2-8-1088 0 0,3-4 404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7.419"/>
    </inkml:context>
    <inkml:brush xml:id="br0">
      <inkml:brushProperty name="width" value="0.035" units="cm"/>
      <inkml:brushProperty name="height" value="0.035" units="cm"/>
      <inkml:brushProperty name="color" value="#FF0066"/>
    </inkml:brush>
  </inkml:definitions>
  <inkml:trace contextRef="#ctx0" brushRef="#br0">120 0 1352 0 0,'2'27'6319'0'0,"1"60"-4292"0"0,-4 4 43 0 0,-7 92-979 0 0,6-161-1211 0 0,-2 0 0 0 0,0 0 0 0 0,-2-1 0 0 0,0 1 0 0 0,-2-1 0 0 0,-9 21 0 0 0,26-131-473 0 0,-4 66 339 0 0,2-1-1 0 0,1 2 1 0 0,0-1-1 0 0,2 1 1 0 0,23-41-1 0 0,-29 57 152 0 0,0 1-1 0 0,0 0 1 0 0,0 0-1 0 0,0 1 1 0 0,1-1 0 0 0,0 1-1 0 0,0 0 1 0 0,0 0-1 0 0,0 1 1 0 0,1-1-1 0 0,11-4 1 0 0,-12 7 30 0 0,-1-1 1 0 0,1 1-1 0 0,0 1 0 0 0,0-1 1 0 0,0 1-1 0 0,0-1 1 0 0,0 2-1 0 0,-1-1 0 0 0,1 0 1 0 0,0 1-1 0 0,0 0 1 0 0,0 0-1 0 0,-1 0 0 0 0,1 1 1 0 0,0 0-1 0 0,-1 0 1 0 0,8 4-1 0 0,-9-5 70 0 0,0 1 1 0 0,0 0-1 0 0,-1-1 1 0 0,1 1-1 0 0,-1 0 1 0 0,1 0-1 0 0,-1 0 1 0 0,0 1-1 0 0,0-1 1 0 0,0 0-1 0 0,0 1 0 0 0,0 0 1 0 0,0-1-1 0 0,-1 1 1 0 0,1 0-1 0 0,-1 0 1 0 0,0 0-1 0 0,0 0 1 0 0,2 5-1 0 0,-3-3 29 0 0,0 0-1 0 0,1 0 1 0 0,-2 0-1 0 0,1 1 0 0 0,-1-1 1 0 0,1 0-1 0 0,-1 0 1 0 0,-1 0-1 0 0,1 0 1 0 0,-1-1-1 0 0,-3 7 1 0 0,-2 4 32 0 0,-1-1-1 0 0,-1 0 1 0 0,0-1 0 0 0,-1 0 0 0 0,0 0 0 0 0,-22 19 0 0 0,9-11-118 0 0,-42 28 0 0 0,57-43 106 0 0,-1-1 0 0 0,0 0 0 0 0,0 0 0 0 0,0-1 0 0 0,-1 0 0 0 0,1-1 1 0 0,-1 0-1 0 0,-19 3 0 0 0,26-6-65 0 0,1 0 1 0 0,-1 0-1 0 0,1 0 1 0 0,-1 0-1 0 0,0-1 0 0 0,1 1 1 0 0,-1-1-1 0 0,1 0 1 0 0,-1 1-1 0 0,1-1 1 0 0,-1-1-1 0 0,1 1 1 0 0,0 0-1 0 0,-1 0 1 0 0,1-1-1 0 0,0 1 0 0 0,0-1 1 0 0,0 0-1 0 0,0 0 1 0 0,1 0-1 0 0,-1 0 1 0 0,0 0-1 0 0,1 0 1 0 0,-1 0-1 0 0,1 0 1 0 0,0-1-1 0 0,-1 1 0 0 0,1 0 1 0 0,0-1-1 0 0,1 1 1 0 0,-1-1-1 0 0,0 1 1 0 0,1-1-1 0 0,-1 0 1 0 0,1 1-1 0 0,0-1 1 0 0,0 1-1 0 0,0-1 0 0 0,0 0 1 0 0,1 1-1 0 0,-1-1 1 0 0,2-3-1 0 0,0-11-2784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7.802"/>
    </inkml:context>
    <inkml:brush xml:id="br0">
      <inkml:brushProperty name="width" value="0.035" units="cm"/>
      <inkml:brushProperty name="height" value="0.035" units="cm"/>
      <inkml:brushProperty name="color" value="#FF0066"/>
    </inkml:brush>
  </inkml:definitions>
  <inkml:trace contextRef="#ctx0" brushRef="#br0">210 0 432 0 0,'-3'1'226'0'0,"1"1"0"0"0,-1-1-1 0 0,1 1 1 0 0,0-1 0 0 0,0 1-1 0 0,-1 0 1 0 0,1 0 0 0 0,1 0 0 0 0,-1 0-1 0 0,0 0 1 0 0,0 0 0 0 0,1 0 0 0 0,-1 1-1 0 0,1-1 1 0 0,0 1 0 0 0,0-1 0 0 0,0 1-1 0 0,-1 4 1 0 0,-14 61 6907 0 0,7-27-5045 0 0,-27 92-2486 0 0,-75 181 1 0 0,109-311 381 0 0,1 0-802 0 0,4-8-274 0 0,3-3-7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8.610"/>
    </inkml:context>
    <inkml:brush xml:id="br0">
      <inkml:brushProperty name="width" value="0.035" units="cm"/>
      <inkml:brushProperty name="height" value="0.035" units="cm"/>
      <inkml:brushProperty name="color" value="#FF0066"/>
    </inkml:brush>
  </inkml:definitions>
  <inkml:trace contextRef="#ctx0" brushRef="#br0">427 25 4001 0 0,'10'6'5865'0'0,"-12"-9"-5822"0"0,-1 1-1 0 0,1-1 1 0 0,-1 1-1 0 0,0-1 1 0 0,0 1-1 0 0,0 0 1 0 0,0 0-1 0 0,0 0 1 0 0,0 1-1 0 0,0-1 1 0 0,-1 1-1 0 0,1 0 1 0 0,0 0-1 0 0,-1 0 1 0 0,1 0-1 0 0,-1 0 1 0 0,0 1 0 0 0,1 0-1 0 0,-1-1 1 0 0,1 1-1 0 0,-1 1 1 0 0,0-1-1 0 0,1 0 1 0 0,-1 1-1 0 0,1 0 1 0 0,-1 0-1 0 0,1 0 1 0 0,0 0-1 0 0,-1 1 1 0 0,1-1-1 0 0,0 1 1 0 0,0 0-1 0 0,0 0 1 0 0,-3 2-1 0 0,-2 2 46 0 0,1 0 0 0 0,-1 1 0 0 0,2 0 1 0 0,-1 0-1 0 0,1 0 0 0 0,0 1 0 0 0,0 0 0 0 0,1 0 0 0 0,0 1 0 0 0,0 0 0 0 0,1-1 0 0 0,-3 11 0 0 0,-5 5 99 0 0,10-21-139 0 0,0 0-1 0 0,0 0 1 0 0,1 0 0 0 0,-1 1-1 0 0,1-1 1 0 0,-1 1 0 0 0,1-1-1 0 0,-1 7 1 0 0,4-7 36 0 0,-1 0 0 0 0,1 0 0 0 0,-1 0 0 0 0,1-1 0 0 0,0 1 0 0 0,0 0 0 0 0,0-1 1 0 0,1 0-1 0 0,2 3 0 0 0,12 15 19 0 0,-16-17-111 0 0,0 0 0 0 0,1 0 0 0 0,-1 0-1 0 0,-1 0 1 0 0,1 1 0 0 0,0-1 0 0 0,-1 0 0 0 0,1 0 0 0 0,-1 1-1 0 0,0-1 1 0 0,0 0 0 0 0,-1 1 0 0 0,1-1 0 0 0,-1 0 0 0 0,1 1-1 0 0,-1-1 1 0 0,-2 4 0 0 0,1 0 7 0 0,-2-1-1 0 0,1 0 1 0 0,0 0-1 0 0,-1 0 1 0 0,0-1-1 0 0,-1 1 1 0 0,1-1 0 0 0,-6 5-1 0 0,1-1-61 0 0,-1-1 1 0 0,0-1-1 0 0,0 0 1 0 0,0 0-1 0 0,0-1 1 0 0,-1 0-1 0 0,0-1 1 0 0,-1 0-1 0 0,-14 4 0 0 0,24-8 33 0 0,-1-1-1 0 0,0 1 0 0 0,0-1 1 0 0,0 1-1 0 0,0-1 0 0 0,0 0 1 0 0,0 0-1 0 0,0 0 0 0 0,0-1 0 0 0,0 1 1 0 0,0-1-1 0 0,0 1 0 0 0,1-1 1 0 0,-1 0-1 0 0,0 0 0 0 0,0 0 1 0 0,1-1-1 0 0,-1 1 0 0 0,-4-4 0 0 0,4 2-140 0 0,0 0 0 0 0,1 0 0 0 0,-1 0 0 0 0,1-1 0 0 0,-1 1 0 0 0,1-1 0 0 0,0 1 0 0 0,0-1 0 0 0,1 0 0 0 0,-1 0 0 0 0,1 0 0 0 0,-1-6 0 0 0,-1-7-374 0 0,1 0 0 0 0,1 0 0 0 0,0 0 0 0 0,1 0 0 0 0,5-29 0 0 0,-1 17 485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49.574"/>
    </inkml:context>
    <inkml:brush xml:id="br0">
      <inkml:brushProperty name="width" value="0.035" units="cm"/>
      <inkml:brushProperty name="height" value="0.035" units="cm"/>
      <inkml:brushProperty name="color" value="#FF0066"/>
    </inkml:brush>
  </inkml:definitions>
  <inkml:trace contextRef="#ctx0" brushRef="#br0">171 0 5409 0 0,'-2'1'660'0'0,"-1"0"0"0"0,1 0-1 0 0,0 0 1 0 0,0 0 0 0 0,0 1 0 0 0,1-1-1 0 0,-1 1 1 0 0,0-1 0 0 0,0 1 0 0 0,1 0-1 0 0,-1-1 1 0 0,-1 4 0 0 0,-15 33 2942 0 0,-3 46-2726 0 0,18-69-471 0 0,-11 49-259 0 0,-22 113-852 0 0,-17 204 1 0 0,53-343-1433 0 0,2-21 411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59.599"/>
    </inkml:context>
    <inkml:brush xml:id="br0">
      <inkml:brushProperty name="width" value="0.035" units="cm"/>
      <inkml:brushProperty name="height" value="0.035" units="cm"/>
      <inkml:brushProperty name="color" value="#FF0066"/>
    </inkml:brush>
  </inkml:definitions>
  <inkml:trace contextRef="#ctx0" brushRef="#br0">78 547 7458 0 0,'0'0'37'0'0,"-1"0"0"0"0,1 0 0 0 0,0 0 0 0 0,-1 0 1 0 0,1 0-1 0 0,-1 0 0 0 0,1 0 0 0 0,0 0 1 0 0,-1 0-1 0 0,1-1 0 0 0,-1 1 0 0 0,1 0 0 0 0,0 0 1 0 0,-1 0-1 0 0,1-1 0 0 0,0 1 0 0 0,-1 0 0 0 0,1-1 1 0 0,0 1-1 0 0,0 0 0 0 0,-1 0 0 0 0,1-1 1 0 0,0 1-1 0 0,0-1 0 0 0,-1 1 0 0 0,1 0 0 0 0,0-1 1 0 0,0 1-1 0 0,0 0 0 0 0,0-1 0 0 0,0 1 1 0 0,0-1-1 0 0,-1 1 0 0 0,1 0 0 0 0,0-1 0 0 0,0 1 1 0 0,0-1-1 0 0,0 1 0 0 0,0 0 0 0 0,1-2 0 0 0,8-17-1480 0 0,-5 24 7869 0 0,3 11-7205 0 0,-7-15 1315 0 0,5 13-596 0 0,-2 1-1 0 0,0-1 1 0 0,-1 1 0 0 0,0 0 0 0 0,-1 0-1 0 0,0 0 1 0 0,-3 17 0 0 0,-1 2-75 0 0,-14 64 0 0 0,16-94 153 0 0,-15 52-36 0 0,15-52 107 0 0,0-1-1 0 0,0 0 1 0 0,-1 0-1 0 0,1 1 1 0 0,-1-1 0 0 0,0 0-1 0 0,0 0 1 0 0,0-1-1 0 0,0 1 1 0 0,-1 0-1 0 0,1-1 1 0 0,-1 1-1 0 0,-4 3 1 0 0,6-7-45 0 0,0 1 0 0 0,0 0 0 0 0,1-1-1 0 0,-1 1 1 0 0,0-1 0 0 0,0 1 0 0 0,1-1 0 0 0,-1 1 0 0 0,0-1 0 0 0,1 0-1 0 0,-1 1 1 0 0,0-1 0 0 0,1 0 0 0 0,-1 0 0 0 0,1 1 0 0 0,-1-1 0 0 0,1 0-1 0 0,0 0 1 0 0,-1 0 0 0 0,1 0 0 0 0,0 1 0 0 0,-1-1 0 0 0,1 0 0 0 0,0 0-1 0 0,0 0 1 0 0,0 0 0 0 0,0-1 0 0 0,-7-29 366 0 0,0-24-277 0 0,2-1 0 0 0,2 1 0 0 0,6-66 1 0 0,0 96-115 0 0,1 0 1 0 0,0 0-1 0 0,2 1 1 0 0,1 0-1 0 0,1 0 1 0 0,1 0-1 0 0,1 1 1 0 0,1 0-1 0 0,19-28 1 0 0,-8 20 58 0 0,1 0 0 0 0,1 2 0 0 0,2 1 0 0 0,35-30 0 0 0,-40 40-202 0 0,1 1 0 0 0,0 1 0 0 0,2 1-1 0 0,0 1 1 0 0,0 1 0 0 0,39-15 0 0 0,-62 27 93 0 0,1 1 0 0 0,0-1 0 0 0,0 0 0 0 0,-1 1 0 0 0,1-1-1 0 0,0 1 1 0 0,0 0 0 0 0,0-1 0 0 0,0 1 0 0 0,0 0 0 0 0,0 0 0 0 0,-1 0 0 0 0,1 0 0 0 0,0 1-1 0 0,0-1 1 0 0,0 0 0 0 0,0 1 0 0 0,0-1 0 0 0,2 2 0 0 0,-3-1-3 0 0,0 0 1 0 0,0 0-1 0 0,0 0 1 0 0,-1 0-1 0 0,1 0 1 0 0,0 1-1 0 0,-1-1 1 0 0,1 0-1 0 0,-1 0 0 0 0,1 0 1 0 0,-1 1-1 0 0,1-1 1 0 0,-1 0-1 0 0,0 1 1 0 0,0-1-1 0 0,0 0 1 0 0,0 0-1 0 0,0 1 1 0 0,0-1-1 0 0,0 0 0 0 0,0 2 1 0 0,-2 8-133 0 0,-1-1 0 0 0,0 0 0 0 0,0 0 0 0 0,-1 0 0 0 0,-7 14 0 0 0,-5 6-106 0 0,-1 0 0 0 0,-1-2 0 0 0,-2 0 0 0 0,-30 32 0 0 0,38-47 174 0 0,-1 1 0 0 0,-1-2 0 0 0,0 0 0 0 0,0 0 0 0 0,-1-2 0 0 0,-1 0 0 0 0,0 0 0 0 0,0-2 0 0 0,-27 11 0 0 0,40-17 18 0 0,-1-1 0 0 0,1 0 0 0 0,0 0 0 0 0,0 0 0 0 0,-1-1 0 0 0,1 1 0 0 0,0-1 0 0 0,-1 0 0 0 0,1 1 0 0 0,-1-2 0 0 0,1 1 0 0 0,0 0 0 0 0,-1-1 0 0 0,1 1 0 0 0,0-1 0 0 0,0 0 0 0 0,-1 0 0 0 0,-2-2 0 0 0,-3-4-1104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0.016"/>
    </inkml:context>
    <inkml:brush xml:id="br0">
      <inkml:brushProperty name="width" value="0.035" units="cm"/>
      <inkml:brushProperty name="height" value="0.035" units="cm"/>
      <inkml:brushProperty name="color" value="#FF0066"/>
    </inkml:brush>
  </inkml:definitions>
  <inkml:trace contextRef="#ctx0" brushRef="#br0">132 277 4001 0 0,'16'-61'-39'0'0,"-13"49"63"0"0,0 1 0 0 0,-1-1-1 0 0,0-1 1 0 0,-1 1-1 0 0,-1 0 1 0 0,1 0 0 0 0,-4-19-1 0 0,3 26 165 0 0,-1-1-1 0 0,0 1 0 0 0,-1-1 1 0 0,1 1-1 0 0,-1 0 1 0 0,0-1-1 0 0,0 1 0 0 0,-1 0 1 0 0,1 0-1 0 0,-1 1 0 0 0,-1-1 1 0 0,1 1-1 0 0,0-1 0 0 0,-1 1 1 0 0,0 0-1 0 0,0 0 0 0 0,0 0 1 0 0,-9-5-1 0 0,12 9-219 0 0,0-1 0 0 0,0 0 0 0 0,0 1 0 0 0,0-1 0 0 0,0 1-1 0 0,0 0 1 0 0,0-1 0 0 0,0 1 0 0 0,0 0 0 0 0,-1 0 0 0 0,1 0 0 0 0,0-1 0 0 0,0 1 0 0 0,0 0 0 0 0,0 1 0 0 0,-1-1 0 0 0,1 0 0 0 0,0 0-1 0 0,0 0 1 0 0,0 1 0 0 0,0-1 0 0 0,0 1 0 0 0,0-1 0 0 0,0 0 0 0 0,0 1 0 0 0,0 0 0 0 0,-2 1 0 0 0,0 0-28 0 0,0 1 1 0 0,1 0 0 0 0,-1 0 0 0 0,1 0-1 0 0,0 0 1 0 0,0 0 0 0 0,0 1 0 0 0,-3 5-1 0 0,-1 7 93 0 0,0 1-1 0 0,-6 30 0 0 0,6-19 152 0 0,3-19-1 0 0,0 0-1 0 0,1 1 1 0 0,0-1-1 0 0,1 1 1 0 0,0-1-1 0 0,1 1 1 0 0,0 13-1 0 0,0-23-125 0 0,0 1 0 0 0,0-1-1 0 0,0 0 1 0 0,1 0-1 0 0,-1 0 1 0 0,0 0-1 0 0,0 1 1 0 0,0-1-1 0 0,0 0 1 0 0,0 0 0 0 0,0 0-1 0 0,0 0 1 0 0,0 1-1 0 0,1-1 1 0 0,-1 0-1 0 0,0 0 1 0 0,0 0 0 0 0,0 0-1 0 0,0 0 1 0 0,0 0-1 0 0,1 1 1 0 0,-1-1-1 0 0,0 0 1 0 0,0 0 0 0 0,0 0-1 0 0,1 0 1 0 0,-1 0-1 0 0,0 0 1 0 0,0 0-1 0 0,0 0 1 0 0,0 0-1 0 0,1 0 1 0 0,-1 0 0 0 0,0 0-1 0 0,0 0 1 0 0,0 0-1 0 0,1 0 1 0 0,-1 0-1 0 0,0 0 1 0 0,0 0 0 0 0,0 0-1 0 0,1 0 1 0 0,-1 0-1 0 0,0 0 1 0 0,0 0-1 0 0,0-1 1 0 0,1 1 0 0 0,12-10 1450 0 0,9-13-396 0 0,-12 6-1030 0 0,0 1 1 0 0,13-32-1 0 0,-2-11-5708 0 0,-18 47 2177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0.353"/>
    </inkml:context>
    <inkml:brush xml:id="br0">
      <inkml:brushProperty name="width" value="0.035" units="cm"/>
      <inkml:brushProperty name="height" value="0.035" units="cm"/>
      <inkml:brushProperty name="color" value="#FF0066"/>
    </inkml:brush>
  </inkml:definitions>
  <inkml:trace contextRef="#ctx0" brushRef="#br0">85 1 2529 0 0,'-1'0'154'0'0,"-1"1"1"0"0,1 0 0 0 0,0-1 0 0 0,0 1 0 0 0,0 0 0 0 0,0 0 0 0 0,1-1-1 0 0,-1 1 1 0 0,0 0 0 0 0,0 0 0 0 0,0 0 0 0 0,1 0 0 0 0,-1 0 0 0 0,0 0-1 0 0,1 1 1 0 0,-1-1 0 0 0,1 0 0 0 0,-1 0 0 0 0,1 0 0 0 0,0 0 0 0 0,0 1-1 0 0,-1-1 1 0 0,1 0 0 0 0,0 0 0 0 0,0 1 0 0 0,0-1 0 0 0,0 0 0 0 0,0 0-1 0 0,1 1 1 0 0,-1 0 0 0 0,3 63 131 0 0,-1-33 734 0 0,-6 52 628 0 0,-3 0 0 0 0,-4-1 0 0 0,-39 147 0 0 0,49-222-1983 0 0,3-8-617 0 0,6-12-2476 0 0,-4 0-1099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2.218"/>
    </inkml:context>
    <inkml:brush xml:id="br0">
      <inkml:brushProperty name="width" value="0.035" units="cm"/>
      <inkml:brushProperty name="height" value="0.035" units="cm"/>
      <inkml:brushProperty name="color" value="#FF0066"/>
    </inkml:brush>
  </inkml:definitions>
  <inkml:trace contextRef="#ctx0" brushRef="#br0">0 1 7458 0 0,'1'5'110'0'0,"0"1"0"0"0,1-1 1 0 0,0 0-1 0 0,-1 0 0 0 0,2 0 0 0 0,-1 0 1 0 0,1 0-1 0 0,-1 0 0 0 0,1-1 1 0 0,1 1-1 0 0,5 6 0 0 0,2 5 216 0 0,15 26 921 0 0,34 73 1 0 0,-53-98-833 0 0,-1 0 0 0 0,-1 1 0 0 0,0 0 0 0 0,-1 0 0 0 0,-1 0 0 0 0,-1 0 0 0 0,0 33 0 0 0,-43 432 2561 0 0,3-84-2769 0 0,38 1216-143 0 0,26-1348 384 0 0,-18-216-331 0 0,3-1-1 0 0,2-1 1 0 0,22 58 0 0 0,-31-96-132 0 0,1-1 0 0 0,0 0 1 0 0,0 0-1 0 0,1 0 0 0 0,0-1 0 0 0,1 0 0 0 0,0 0 1 0 0,0-1-1 0 0,11 10 0 0 0,-14-15 9 0 0,-1 0-1 0 0,1-1 1 0 0,0 1 0 0 0,0-1-1 0 0,0 0 1 0 0,1 0 0 0 0,-1-1 0 0 0,0 1-1 0 0,1-1 1 0 0,-1 0 0 0 0,0 0-1 0 0,1 0 1 0 0,0-1 0 0 0,-1 0-1 0 0,1 0 1 0 0,-1 0 0 0 0,1 0-1 0 0,-1-1 1 0 0,1 1 0 0 0,-1-1 0 0 0,1 0-1 0 0,-1-1 1 0 0,1 1 0 0 0,-1-1-1 0 0,6-3 1 0 0,84-40 35 0 0,142-60 191 0 0,-195 90-190 0 0,0 2 1 0 0,1 2-1 0 0,0 1 0 0 0,46-3 0 0 0,-1 5-18 0 0,144-19 59 0 0,323-50 575 0 0,-277 43-505 0 0,-137 15-70 0 0,-1 6 1 0 0,2 7 0 0 0,175 13-1 0 0,-253-1-102 0 0,153 11 249 0 0,-177-16-306 0 0,-1-2 1 0 0,0-2-1 0 0,60-11 0 0 0,-95 13-119 0 0,1 0-1 0 0,-1 1 1 0 0,0-1-1 0 0,0-1 0 0 0,0 1 1 0 0,0 0-1 0 0,0-1 1 0 0,0 0-1 0 0,-1 0 0 0 0,1 0 1 0 0,0 0-1 0 0,-1 0 1 0 0,0 0-1 0 0,5-5 0 0 0,1-7-6008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3.322"/>
    </inkml:context>
    <inkml:brush xml:id="br0">
      <inkml:brushProperty name="width" value="0.035" units="cm"/>
      <inkml:brushProperty name="height" value="0.035" units="cm"/>
      <inkml:brushProperty name="color" value="#FF0066"/>
    </inkml:brush>
  </inkml:definitions>
  <inkml:trace contextRef="#ctx0" brushRef="#br0">0 29 3681 0 0,'0'0'284'0'0,"40"-22"4218"0"0,-35 21-4113 0 0,1-1 1 0 0,0 2-1 0 0,0-1 0 0 0,0 1 1 0 0,0 0-1 0 0,-1 0 0 0 0,1 1 0 0 0,0-1 1 0 0,7 3-1 0 0,36 1 2422 0 0,115-14 460 0 0,-130 10-3212 0 0,0 2 1 0 0,0 1-1 0 0,0 2 1 0 0,-1 1-1 0 0,39 12 1 0 0,17 11 37 0 0,-31-8 12 0 0,0-4 1 0 0,2-1 0 0 0,85 9 0 0 0,-90-21-16 0 0,0-3 0 0 0,-1-3 0 0 0,78-12 0 0 0,156-43 359 0 0,-9 1-27 0 0,-265 53-455 0 0,66-5 208 0 0,-76 8-215 0 0,-1-1 0 0 0,1 1 0 0 0,-1 1 1 0 0,1-1-1 0 0,-1 0 0 0 0,0 1 1 0 0,1 0-1 0 0,-1 0 0 0 0,0 0 1 0 0,1 0-1 0 0,-1 0 0 0 0,0 1 1 0 0,0-1-1 0 0,0 1 0 0 0,0 0 1 0 0,0 0-1 0 0,-1 0 0 0 0,6 5 1 0 0,-7-5-147 0 0,0 1 1 0 0,1-1 0 0 0,-1 1-1 0 0,-1-1 1 0 0,1 1 0 0 0,0-1-1 0 0,-1 1 1 0 0,1 0 0 0 0,-1 0-1 0 0,0 2 1 0 0,6 23-4495 0 0,0-19-409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4.967"/>
    </inkml:context>
    <inkml:brush xml:id="br0">
      <inkml:brushProperty name="width" value="0.035" units="cm"/>
      <inkml:brushProperty name="height" value="0.035" units="cm"/>
      <inkml:brushProperty name="color" value="#FF0066"/>
    </inkml:brush>
  </inkml:definitions>
  <inkml:trace contextRef="#ctx0" brushRef="#br0">14 121 144 0 0,'1'-2'61'0'0,"0"0"-1"0"0,0-1 1 0 0,1 1-1 0 0,-2 0 1 0 0,1-1 0 0 0,0 1-1 0 0,0 0 1 0 0,-1-1-1 0 0,1 1 1 0 0,-1-1 0 0 0,0 1-1 0 0,0-1 1 0 0,0 0-1 0 0,0 1 1 0 0,0-1-1 0 0,-1-2 1 0 0,-6-43 1798 0 0,-6 21-710 0 0,11 25-1250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5.655"/>
    </inkml:context>
    <inkml:brush xml:id="br0">
      <inkml:brushProperty name="width" value="0.035" units="cm"/>
      <inkml:brushProperty name="height" value="0.035" units="cm"/>
      <inkml:brushProperty name="color" value="#FF0066"/>
    </inkml:brush>
  </inkml:definitions>
  <inkml:trace contextRef="#ctx0" brushRef="#br0">1 123 9362 0 0,'50'9'1227'0'0,"129"28"1176"0"0,-112-21-1180 0 0,-1-3-1 0 0,81 5 1 0 0,37-15 0 0 0,-160-4-1225 0 0,0-1 0 0 0,0-1 1 0 0,0-1-1 0 0,-1-2 0 0 0,39-13 0 0 0,-50 14-448 0 0,0-2 1 0 0,0 0-1 0 0,-1 0 1 0 0,0-1-1 0 0,0 0 1 0 0,-1-1-1 0 0,0 0 1 0 0,0-1-1 0 0,-1 0 1 0 0,-1-1-1 0 0,1 0 1 0 0,-2 0-1 0 0,0 0 1 0 0,12-25-1 0 0,-11 13 403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27.903"/>
    </inkml:context>
    <inkml:brush xml:id="br0">
      <inkml:brushProperty name="width" value="0.035" units="cm"/>
      <inkml:brushProperty name="height" value="0.035" units="cm"/>
      <inkml:brushProperty name="color" value="#FF0066"/>
    </inkml:brush>
  </inkml:definitions>
  <inkml:trace contextRef="#ctx0" brushRef="#br0">25 1 8866 0 0,'-20'3'1144'0'0,"15"8"256"0"0,23 21-142 0 0,-14-25-1511 0 0,8 8 442 0 0,1-1 0 0 0,0 0 0 0 0,1-1 0 0 0,0 0 0 0 0,1-1 1 0 0,0 0-1 0 0,1-2 0 0 0,0 0 0 0 0,1 0 0 0 0,0-2 0 0 0,22 9 1 0 0,12 1 811 0 0,1-1 0 0 0,91 15 0 0 0,-34-16-472 0 0,0-5 1 0 0,216-5-1 0 0,221-51 419 0 0,-201 12-143 0 0,663-30-397 0 0,-928 56-780 0 0,36-2-1100 0 0,-39 7-3670 0 0,-59 7 3322 0 0,-16-4 1776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28.310"/>
    </inkml:context>
    <inkml:brush xml:id="br0">
      <inkml:brushProperty name="width" value="0.035" units="cm"/>
      <inkml:brushProperty name="height" value="0.035" units="cm"/>
      <inkml:brushProperty name="color" value="#FF0066"/>
    </inkml:brush>
  </inkml:definitions>
  <inkml:trace contextRef="#ctx0" brushRef="#br0">46 20 13883 0 0,'1'-1'75'0'0,"0"-1"0"0"0,0 1-1 0 0,0 0 1 0 0,0-1 0 0 0,0 1 0 0 0,0 0 0 0 0,1 0-1 0 0,-1 0 1 0 0,0 0 0 0 0,1 0 0 0 0,-1 0 0 0 0,1 0 0 0 0,-1 1-1 0 0,1-1 1 0 0,-1 0 0 0 0,1 1 0 0 0,0-1 0 0 0,-1 1-1 0 0,1 0 1 0 0,0-1 0 0 0,-1 1 0 0 0,1 0 0 0 0,0 0-1 0 0,1 0 1 0 0,56 0-92 0 0,-39 1-12 0 0,40-2-547 0 0,483 0-396 0 0,-384 8 3154 0 0,221 38 1 0 0,-372-44-2066 0 0,3 1-233 0 0,0 0 0 0 0,0 1 1 0 0,0 0-1 0 0,19 8 0 0 0,-28-10 64 0 0,0 0 1 0 0,-1 0-1 0 0,1 0 1 0 0,0 0-1 0 0,-1 0 1 0 0,1 0-1 0 0,-1 0 0 0 0,1 1 1 0 0,-1-1-1 0 0,0 0 1 0 0,1 1-1 0 0,-1-1 0 0 0,0 1 1 0 0,0 0-1 0 0,0-1 1 0 0,0 1-1 0 0,0 0 0 0 0,-1-1 1 0 0,1 1-1 0 0,0 0 1 0 0,-1 0-1 0 0,0 0 0 0 0,1 0 1 0 0,-1 0-1 0 0,0 0 1 0 0,0 0-1 0 0,0 0 1 0 0,0-1-1 0 0,0 1 0 0 0,0 0 1 0 0,-1 0-1 0 0,1 0 1 0 0,0 0-1 0 0,-1 0 0 0 0,-1 3 1 0 0,-5 9-86 0 0,0 0 0 0 0,-1 0 0 0 0,0-1 0 0 0,-1 0 0 0 0,-1 0 0 0 0,0-1 0 0 0,-15 15 0 0 0,-90 73-128 0 0,101-88 211 0 0,-812 584 307 0 0,763-556-322 0 0,-120 80 2051 0 0,71-27-6173 0 0,100-81-1276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29.478"/>
    </inkml:context>
    <inkml:brush xml:id="br0">
      <inkml:brushProperty name="width" value="0.035" units="cm"/>
      <inkml:brushProperty name="height" value="0.035" units="cm"/>
      <inkml:brushProperty name="color" value="#FF0066"/>
    </inkml:brush>
  </inkml:definitions>
  <inkml:trace contextRef="#ctx0" brushRef="#br0">0 387 6193 0 0,'2'3'42'0'0,"1"1"0"0"0,-1-1 0 0 0,1 0 0 0 0,0 0 0 0 0,0 0 0 0 0,0 0 0 0 0,0 0 0 0 0,0-1 0 0 0,1 1 0 0 0,-1-1 0 0 0,1 0 1 0 0,7 3-1 0 0,-6-2-22 0 0,5 3 23 0 0,1-1-1 0 0,0 0 1 0 0,0-1-1 0 0,0 0 1 0 0,0-1 0 0 0,0 0-1 0 0,1 0 1 0 0,0-2-1 0 0,-1 1 1 0 0,18-1-1 0 0,-9-2 231 0 0,-1-1 0 0 0,1 0-1 0 0,-1-1 1 0 0,0-2-1 0 0,33-10 1 0 0,-12-2 446 0 0,0-2-1 0 0,0-1 1 0 0,-2-2 0 0 0,65-49-1 0 0,-92 63-724 0 0,0-1-1 0 0,-1 0 0 0 0,0 0 1 0 0,-1-1-1 0 0,0-1 1 0 0,-1 1-1 0 0,0-1 0 0 0,0-1 1 0 0,7-15-1 0 0,-13 23-28 0 0,0-1-1 0 0,-1 1 1 0 0,1-1 0 0 0,-1 0-1 0 0,0 1 1 0 0,-1-1 0 0 0,1 0-1 0 0,-1 0 1 0 0,0 1 0 0 0,0-1-1 0 0,0 0 1 0 0,0 0 0 0 0,-1 1-1 0 0,0-1 1 0 0,0 0-1 0 0,0 1 1 0 0,-1-1 0 0 0,0 1-1 0 0,0-1 1 0 0,0 1 0 0 0,0 0-1 0 0,0 0 1 0 0,-1 0 0 0 0,0 0-1 0 0,0 0 1 0 0,0 1 0 0 0,0-1-1 0 0,-1 1 1 0 0,-5-5-1 0 0,5 4 19 0 0,-1 0 0 0 0,0 0 0 0 0,0 1 0 0 0,-1 0 0 0 0,1 0-1 0 0,-1 0 1 0 0,1 0 0 0 0,-1 1 0 0 0,0 0 0 0 0,0 0 0 0 0,0 1-1 0 0,0 0 1 0 0,0 0 0 0 0,0 0 0 0 0,-1 1 0 0 0,-9 0-1 0 0,6 1 7 0 0,-1 1-1 0 0,1 0 1 0 0,0 1-1 0 0,0 0 0 0 0,0 1 1 0 0,0 0-1 0 0,0 0 0 0 0,1 1 1 0 0,-10 6-1 0 0,-7 8 44 0 0,0 0 0 0 0,2 2 0 0 0,0 1 0 0 0,2 1 0 0 0,-30 38 0 0 0,6-1 150 0 0,3 1-1 0 0,2 3 0 0 0,4 1 1 0 0,-38 89-1 0 0,72-147-99 0 0,-1 1 0 0 0,2 0 0 0 0,-1 0 0 0 0,1 0 0 0 0,1 0 0 0 0,-1 0-1 0 0,1 0 1 0 0,1 1 0 0 0,-1-1 0 0 0,1 0 0 0 0,1 1 0 0 0,1 9 0 0 0,0-14-12 0 0,-1 1 1 0 0,1-1-1 0 0,0 0 1 0 0,0 0-1 0 0,0 0 0 0 0,0-1 1 0 0,1 1-1 0 0,0 0 1 0 0,0-1-1 0 0,0 0 1 0 0,0 0-1 0 0,0 1 1 0 0,0-2-1 0 0,1 1 0 0 0,0 0 1 0 0,-1-1-1 0 0,1 0 1 0 0,0 0-1 0 0,0 0 1 0 0,0 0-1 0 0,0 0 1 0 0,1-1-1 0 0,7 2 0 0 0,11 1-21 0 0,-1-1 0 0 0,1-1-1 0 0,0 0 1 0 0,0-2 0 0 0,0-1-1 0 0,-1-1 1 0 0,1-1 0 0 0,0 0-1 0 0,40-13 1 0 0,4-6-608 0 0,119-55 1 0 0,-149 58-250 0 0,41-26-1 0 0,-27 10-470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0.372"/>
    </inkml:context>
    <inkml:brush xml:id="br0">
      <inkml:brushProperty name="width" value="0.035" units="cm"/>
      <inkml:brushProperty name="height" value="0.035" units="cm"/>
      <inkml:brushProperty name="color" value="#FF0066"/>
    </inkml:brush>
  </inkml:definitions>
  <inkml:trace contextRef="#ctx0" brushRef="#br0">108 0 6193 0 0,'-1'1'205'0'0,"0"-1"0"0"0,1 1 0 0 0,-1 0 0 0 0,0 0 0 0 0,0-1 0 0 0,0 1 0 0 0,0 0 0 0 0,0 0 0 0 0,1 0 0 0 0,-1 0 0 0 0,0 0 0 0 0,1 0 0 0 0,-1 0 0 0 0,1 0 0 0 0,-1 0 0 0 0,1 0 0 0 0,0 0 0 0 0,-1 1 0 0 0,1-1 0 0 0,0 0 0 0 0,0 0 0 0 0,0 0 0 0 0,-1 1 0 0 0,1-1 0 0 0,1 0 0 0 0,-1 0 0 0 0,0 0 0 0 0,0 0 0 0 0,0 1 0 0 0,1-1 0 0 0,-1 0 0 0 0,0 0 0 0 0,1 0 0 0 0,-1 0 0 0 0,1 0 0 0 0,0 0 0 0 0,-1 0 0 0 0,1 0 0 0 0,0 0 0 0 0,-1 0 0 0 0,1 0 0 0 0,0 0 0 0 0,0 0 0 0 0,0-1 0 0 0,0 1 0 0 0,0 0 0 0 0,0-1 0 0 0,0 1 1 0 0,1 0 1808 0 0,-5-3-1908 0 0,1 0-122 0 0,-1 0 1 0 0,1 1 0 0 0,-1 0 0 0 0,0-1-1 0 0,0 1 1 0 0,0 0 0 0 0,1 0-1 0 0,-1 1 1 0 0,0-1 0 0 0,0 1 0 0 0,0-1-1 0 0,0 1 1 0 0,-1 0 0 0 0,1 0 0 0 0,0 0-1 0 0,0 1 1 0 0,0-1 0 0 0,0 1-1 0 0,0 0 1 0 0,1-1 0 0 0,-1 1 0 0 0,0 0-1 0 0,0 1 1 0 0,0-1 0 0 0,1 1 0 0 0,-1-1-1 0 0,1 1 1 0 0,-1 0 0 0 0,1-1 0 0 0,-1 2-1 0 0,1-1 1 0 0,0 0 0 0 0,0 0-1 0 0,0 0 1 0 0,0 1 0 0 0,1-1 0 0 0,-1 1-1 0 0,1 0 1 0 0,-3 5 0 0 0,4-8 114 0 0,-2 2 716 0 0,11-26-249 0 0,-8 24-726 0 0,-1 0-1 0 0,0-1 1 0 0,1 1 0 0 0,-1-1-1 0 0,1 1 1 0 0,-1-1 0 0 0,1 1-1 0 0,-1 0 1 0 0,0-1 0 0 0,1 1-1 0 0,-1 0 1 0 0,1 0 0 0 0,-1-1-1 0 0,1 1 1 0 0,0 0 0 0 0,-1 0-1 0 0,1 0 1 0 0,-1 0 0 0 0,1 0-1 0 0,-1 0 1 0 0,1-1 0 0 0,-1 1-1 0 0,1 0 1 0 0,0 1 0 0 0,-1-1-1 0 0,1 0 1 0 0,-1 0 0 0 0,1 0-1 0 0,-1 0 1 0 0,2 1 0 0 0,4 0-6584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0.218"/>
    </inkml:context>
    <inkml:brush xml:id="br0">
      <inkml:brushProperty name="width" value="0.035" units="cm"/>
      <inkml:brushProperty name="height" value="0.035" units="cm"/>
      <inkml:brushProperty name="color" value="#FF0066"/>
    </inkml:brush>
  </inkml:definitions>
  <inkml:trace contextRef="#ctx0" brushRef="#br0">328 195 1352 0 0,'-1'-2'488'0'0,"1"0"1"0"0,-1 0-1 0 0,1 0 0 0 0,0 0 0 0 0,0 0 0 0 0,0 0 0 0 0,0 0 1 0 0,0 0-1 0 0,0 0 0 0 0,1 0 0 0 0,-1 0 0 0 0,1-1 0 0 0,0 2 0 0 0,-1-1 1 0 0,1 0-1 0 0,1-2 0 0 0,0 0-359 0 0,-1 1-1 0 0,0-1 1 0 0,0 1 0 0 0,0-1 0 0 0,0 0-1 0 0,-1 1 1 0 0,1-8 0 0 0,-2 4 39 0 0,-1 1 0 0 0,1 0 1 0 0,-1 0-1 0 0,0 0 0 0 0,-1 0 0 0 0,1 0 1 0 0,-1 0-1 0 0,0 0 0 0 0,-1 1 0 0 0,1-1 1 0 0,-1 1-1 0 0,0 0 0 0 0,-1 0 1 0 0,1 1-1 0 0,-1-1 0 0 0,0 1 0 0 0,0 0 1 0 0,-9-5-1 0 0,10 6-112 0 0,-1 1 1 0 0,1 0-1 0 0,0 0 1 0 0,-1 1-1 0 0,0-1 1 0 0,1 1 0 0 0,-1 0-1 0 0,0 0 1 0 0,0 1-1 0 0,0-1 1 0 0,1 1-1 0 0,-1 0 1 0 0,0 0-1 0 0,0 1 1 0 0,0-1-1 0 0,1 1 1 0 0,-1 0 0 0 0,0 1-1 0 0,0-1 1 0 0,1 1-1 0 0,-1 0 1 0 0,1 0-1 0 0,0 0 1 0 0,-8 6-1 0 0,-1 2-79 0 0,1 1-1 0 0,0 0 1 0 0,1 0-1 0 0,0 1 1 0 0,1 1-1 0 0,0 0 0 0 0,-13 23 1 0 0,17-25 69 0 0,0 0 0 0 0,1 0 0 0 0,0 1 0 0 0,0-1 0 0 0,2 1 0 0 0,-1 1 1 0 0,1-1-1 0 0,1 0 0 0 0,0 1 0 0 0,1 15 0 0 0,1-24-19 0 0,0 0 1 0 0,1 0-1 0 0,-1 0 0 0 0,1 0 0 0 0,0 0 1 0 0,0 0-1 0 0,1 0 0 0 0,-1-1 1 0 0,1 1-1 0 0,0-1 0 0 0,0 1 0 0 0,0-1 1 0 0,0 1-1 0 0,1-1 0 0 0,-1 0 1 0 0,1 0-1 0 0,0 0 0 0 0,0-1 1 0 0,0 1-1 0 0,0 0 0 0 0,0-1 0 0 0,1 0 1 0 0,-1 0-1 0 0,1 0 0 0 0,-1 0 1 0 0,1-1-1 0 0,0 1 0 0 0,0-1 0 0 0,-1 0 1 0 0,1 0-1 0 0,0-1 0 0 0,0 1 1 0 0,8 0-1 0 0,3-1 77 0 0,1 1 0 0 0,-1-2 1 0 0,0 0-1 0 0,0 0 0 0 0,0-2 0 0 0,0 0 0 0 0,24-8 1 0 0,-14 1-105 0 0,46-27 0 0 0,-55 27 0 0 0,0 1 0 0 0,0 1 0 0 0,1 0 0 0 0,-1 1 0 0 0,2 1 0 0 0,28-6 0 0 0,-42 11-20 0 0,0 1 1 0 0,0-1 0 0 0,0 1-1 0 0,0 0 1 0 0,0 0-1 0 0,0 1 1 0 0,1-1 0 0 0,-1 1-1 0 0,0 0 1 0 0,0 0 0 0 0,0 0-1 0 0,-1 0 1 0 0,1 1-1 0 0,0 0 1 0 0,0 0 0 0 0,-1 0-1 0 0,1 0 1 0 0,-1 0 0 0 0,6 5-1 0 0,-5-2-52 0 0,0 0 1 0 0,0 0-1 0 0,-1 1 0 0 0,0-1 0 0 0,0 1 0 0 0,0 0 0 0 0,0-1 0 0 0,-1 1 1 0 0,0 0-1 0 0,0 1 0 0 0,1 9 0 0 0,0 5-120 0 0,-1 1 0 0 0,-2 0-1 0 0,0-1 1 0 0,-1 1 0 0 0,-1 0 0 0 0,-6 29-1 0 0,0-21 161 0 0,-1 0 0 0 0,-1-1-1 0 0,-2 0 1 0 0,0-1-1 0 0,-2 0 1 0 0,-2-1 0 0 0,0-1-1 0 0,-1 0 1 0 0,-34 37-1 0 0,37-47 223 0 0,-1 0 0 0 0,0-1 0 0 0,-1-1 0 0 0,-1-1 0 0 0,0 0-1 0 0,-1-1 1 0 0,-1-1 0 0 0,1 0 0 0 0,-2-2 0 0 0,1 0-1 0 0,-1-1 1 0 0,-1-1 0 0 0,1-1 0 0 0,-36 5 0 0 0,53-10-167 0 0,-1 0 1 0 0,1-1 0 0 0,-1 0-1 0 0,0 0 1 0 0,1 0-1 0 0,-1 0 1 0 0,1 0 0 0 0,-1-1-1 0 0,0 1 1 0 0,1-1-1 0 0,-1 0 1 0 0,1 0 0 0 0,0-1-1 0 0,-1 1 1 0 0,1-1-1 0 0,0 1 1 0 0,0-1 0 0 0,0 0-1 0 0,0 0 1 0 0,0-1 0 0 0,0 1-1 0 0,0-1 1 0 0,1 1-1 0 0,-1-1 1 0 0,1 0 0 0 0,-3-4-1 0 0,2-1-105 0 0,-1 0 0 0 0,1-1 1 0 0,1 1-1 0 0,-1-1 0 0 0,1 0 0 0 0,1 0 0 0 0,0 0 0 0 0,0 1 0 0 0,1-18 0 0 0,1-20-976 0 0,1-1-1 0 0,3 1 0 0 0,20-84 0 0 0,-18 104 137 0 0,1-1 0 0 0,1 1-1 0 0,2 0 1 0 0,1 1 0 0 0,0 1 0 0 0,2 0-1 0 0,31-41 1 0 0,-12 28-670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0.606"/>
    </inkml:context>
    <inkml:brush xml:id="br0">
      <inkml:brushProperty name="width" value="0.035" units="cm"/>
      <inkml:brushProperty name="height" value="0.035" units="cm"/>
      <inkml:brushProperty name="color" value="#FF0066"/>
    </inkml:brush>
  </inkml:definitions>
  <inkml:trace contextRef="#ctx0" brushRef="#br0">162 266 9098 0 0,'20'-2'824'0'0,"-4"3"4076"0"0,-16 0-4741 0 0,0 1 0 0 0,0-1 0 0 0,0 1 0 0 0,0 0 1 0 0,0-1-1 0 0,-1 1 0 0 0,1-1 0 0 0,-1 1 1 0 0,1-1-1 0 0,-1 1 0 0 0,0-1 0 0 0,1 0 0 0 0,-1 1 1 0 0,0-1-1 0 0,-1 2 0 0 0,-15 31-423 0 0,-2 0 1 0 0,-2-1-1 0 0,0-2 0 0 0,-3 0 1 0 0,0-1-1 0 0,-39 37 0 0 0,82-72 2141 0 0,17-13-2017 0 0,129-141-40 0 0,-126 116 213 0 0,3 3 0 0 0,0 1 0 0 0,70-49 0 0 0,61-13-1941 0 0,-52 48-3044 0 0,-121 53 4874 0 0,0 0 0 0 0,1-1 0 0 0,-1 1 0 0 0,0 0 0 0 0,0-1 1 0 0,1 1-1 0 0,-1 0 0 0 0,1 0 0 0 0,-1 0 0 0 0,0-1 1 0 0,1 1-1 0 0,-1 0 0 0 0,0 0 0 0 0,1 0 0 0 0,-1 0 0 0 0,1 0 1 0 0,-1 0-1 0 0,1 0 0 0 0,-1 0 0 0 0,0 0 0 0 0,1 0 1 0 0,-1 0-1 0 0,1 0 0 0 0,-1 0 0 0 0,0 0 0 0 0,1 0 1 0 0,-1 0-1 0 0,1 0 0 0 0,-1 1 0 0 0,0-1 0 0 0,1 0 0 0 0,-1 0 1 0 0,0 0-1 0 0,1 1 0 0 0,-1-1 0 0 0,0 0 0 0 0,1 0 1 0 0,-1 1-1 0 0,0-1 0 0 0,1 0 0 0 0,-1 1 0 0 0,0-1 0 0 0,0 0 1 0 0,0 1-1 0 0,1 0 0 0 0,-7 17-2497 0 0,4-14 2235 0 0,-4 11-1341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0.952"/>
    </inkml:context>
    <inkml:brush xml:id="br0">
      <inkml:brushProperty name="width" value="0.035" units="cm"/>
      <inkml:brushProperty name="height" value="0.035" units="cm"/>
      <inkml:brushProperty name="color" value="#FF0066"/>
    </inkml:brush>
  </inkml:definitions>
  <inkml:trace contextRef="#ctx0" brushRef="#br0">239 239 2529 0 0,'28'-5'1162'0'0,"-1"-1"1"0"0,-1-1-1 0 0,1-2 1 0 0,35-15-1 0 0,-50 18-878 0 0,-1 0 0 0 0,0 0 0 0 0,0-1-1 0 0,-1 0 1 0 0,1-1 0 0 0,-2-1 0 0 0,1 1-1 0 0,-1-1 1 0 0,0-1 0 0 0,-1 0 0 0 0,13-20 0 0 0,-20 28-280 0 0,1 0 0 0 0,-1 0 0 0 0,0 0 0 0 0,0-1 1 0 0,0 1-1 0 0,0 0 0 0 0,-1-1 0 0 0,1 1 1 0 0,0-1-1 0 0,-1 1 0 0 0,0-1 0 0 0,0 1 1 0 0,0-1-1 0 0,0 0 0 0 0,0-3 0 0 0,-1 4-3 0 0,1 1-1 0 0,-1-1 1 0 0,0 1-1 0 0,1 0 1 0 0,-1-1-1 0 0,0 1 1 0 0,0 0-1 0 0,0-1 1 0 0,0 1 0 0 0,0 0-1 0 0,0 0 1 0 0,0 0-1 0 0,0 0 1 0 0,-1 0-1 0 0,1 0 1 0 0,0 0-1 0 0,-1 1 1 0 0,1-1-1 0 0,-2-1 1 0 0,-2 1-2 0 0,0 0 1 0 0,0 0 0 0 0,1 0-1 0 0,-1 0 1 0 0,0 0-1 0 0,0 1 1 0 0,0 0-1 0 0,0 0 1 0 0,0 1 0 0 0,0-1-1 0 0,0 1 1 0 0,0 0-1 0 0,0 1 1 0 0,-5 1 0 0 0,-11 6 11 0 0,1 2 0 0 0,0 0 0 0 0,1 1 0 0 0,0 1 0 0 0,1 0 1 0 0,1 2-1 0 0,-25 24 0 0 0,-99 129 316 0 0,118-140-279 0 0,8-8-34 0 0,2-6 239 0 0,1 1 0 0 0,1 0 0 0 0,0 1 0 0 0,1 0 0 0 0,0 1 0 0 0,2 0 0 0 0,-9 24-1 0 0,16-39-172 0 0,1-1 0 0 0,-1 1-1 0 0,1 0 1 0 0,0 0 0 0 0,-1-1-1 0 0,1 1 1 0 0,0 0 0 0 0,0 0-1 0 0,0 0 1 0 0,1 0 0 0 0,-1-1-1 0 0,0 1 1 0 0,1 0 0 0 0,-1 0-1 0 0,1-1 1 0 0,-1 1-1 0 0,1 0 1 0 0,0-1 0 0 0,0 1-1 0 0,0 0 1 0 0,0-1 0 0 0,0 1-1 0 0,0-1 1 0 0,0 0 0 0 0,2 2-1 0 0,0-1-10 0 0,-1 0 0 0 0,1-1-1 0 0,0 0 1 0 0,0 1 0 0 0,1-1-1 0 0,-1 0 1 0 0,0 0-1 0 0,0-1 1 0 0,0 1 0 0 0,1-1-1 0 0,-1 0 1 0 0,7 0 0 0 0,6-1-22 0 0,-1-1 1 0 0,1 0 0 0 0,0-1 0 0 0,24-9-1 0 0,10-8-747 0 0,-2-2 0 0 0,0-2 0 0 0,-2-3 0 0 0,43-31 0 0 0,-46 27-4464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1.541"/>
    </inkml:context>
    <inkml:brush xml:id="br0">
      <inkml:brushProperty name="width" value="0.035" units="cm"/>
      <inkml:brushProperty name="height" value="0.035" units="cm"/>
      <inkml:brushProperty name="color" value="#FF0066"/>
    </inkml:brush>
  </inkml:definitions>
  <inkml:trace contextRef="#ctx0" brushRef="#br0">542 80 4001 0 0,'1'-3'132'0'0,"-1"-1"1"0"0,0 1 0 0 0,-1 0-1 0 0,1 0 1 0 0,0 0-1 0 0,-1-1 1 0 0,0 1-1 0 0,0 0 1 0 0,0 0-1 0 0,0 0 1 0 0,0 0-1 0 0,-1 0 1 0 0,1 1 0 0 0,-1-1-1 0 0,0 0 1 0 0,1 1-1 0 0,-1-1 1 0 0,-1 1-1 0 0,1-1 1 0 0,0 1-1 0 0,0 0 1 0 0,-1 0 0 0 0,0 0-1 0 0,1 0 1 0 0,-6-2-1 0 0,4 2 86 0 0,0 1 0 0 0,0 0 0 0 0,-1 0 0 0 0,1 0 0 0 0,-1 1 0 0 0,1-1 0 0 0,-1 1 0 0 0,1 0 0 0 0,-1 0 0 0 0,1 1 0 0 0,-1-1 0 0 0,1 1 0 0 0,0 0 0 0 0,-1 0 0 0 0,1 1 0 0 0,0-1-1 0 0,-7 4 1 0 0,-48 27-1049 0 0,-99 73 1 0 0,10-7 411 0 0,144-95 484 0 0,0-2 56 0 0,1 1 0 0 0,-1 0 1 0 0,1 0-1 0 0,-1 0 0 0 0,1 1 0 0 0,0-1 0 0 0,0 1 0 0 0,0 0 0 0 0,0 0 0 0 0,0 0 0 0 0,1 0 0 0 0,-1 0 0 0 0,-2 6 0 0 0,5-8-93 0 0,0-1 0 0 0,1 1 0 0 0,-1-1 0 0 0,1 1 0 0 0,-1 0 0 0 0,1-1 0 0 0,-1 1 0 0 0,1-1 0 0 0,0 0 0 0 0,-1 1 0 0 0,1-1 0 0 0,-1 1 0 0 0,1-1 0 0 0,0 0 0 0 0,0 1 0 0 0,-1-1 0 0 0,1 0 0 0 0,0 0 0 0 0,-1 0 0 0 0,1 0 0 0 0,0 0 0 0 0,0 1 0 0 0,-1-1 0 0 0,1 0 0 0 0,0-1 0 0 0,0 1 0 0 0,-1 0 0 0 0,1 0 0 0 0,0 0 0 0 0,-1 0 0 0 0,1 0-1 0 0,0-1 1 0 0,1 0 0 0 0,26-5-104 0 0,93-38-329 0 0,-84 28 171 0 0,1 2 0 0 0,1 2 1 0 0,75-14-1 0 0,-111 25 189 0 0,0 0 1 0 0,-1 1-1 0 0,1 0 0 0 0,0-1 1 0 0,-1 1-1 0 0,1 0 0 0 0,0 0 0 0 0,-1 1 1 0 0,1-1-1 0 0,0 0 0 0 0,-1 1 1 0 0,1 0-1 0 0,-1-1 0 0 0,1 1 1 0 0,-1 0-1 0 0,1 1 0 0 0,-1-1 1 0 0,1 0-1 0 0,-1 1 0 0 0,0-1 1 0 0,0 1-1 0 0,0-1 0 0 0,0 1 1 0 0,0 0-1 0 0,0 0 0 0 0,0 0 1 0 0,-1 0-1 0 0,1 1 0 0 0,-1-1 0 0 0,1 0 1 0 0,-1 1-1 0 0,0-1 0 0 0,0 0 1 0 0,0 1-1 0 0,0 0 0 0 0,0-1 1 0 0,-1 1-1 0 0,1-1 0 0 0,-1 1 1 0 0,0 0-1 0 0,0-1 0 0 0,0 1 1 0 0,0 5-1 0 0,-1 4 72 0 0,0-1 1 0 0,-1 0-1 0 0,-1 1 1 0 0,1-1-1 0 0,-2 0 1 0 0,1 0-1 0 0,-1-1 1 0 0,-1 1-1 0 0,-6 10 1 0 0,-3-1 414 0 0,0 0-1 0 0,-1-1 1 0 0,-1 0-1 0 0,0-1 1 0 0,-2-1 0 0 0,0-1-1 0 0,-1 0 1 0 0,0-2-1 0 0,-1 0 1 0 0,-1-1 0 0 0,0-1-1 0 0,-1-1 1 0 0,0-1-1 0 0,-30 9 1 0 0,51-19-420 0 0,1 1 0 0 0,-1-1-1 0 0,1 0 1 0 0,0 0 0 0 0,-1 1 0 0 0,1-1 0 0 0,-1 0-1 0 0,1 0 1 0 0,-1 0 0 0 0,1 0 0 0 0,-1 0 0 0 0,1 0-1 0 0,-1 0 1 0 0,1 0 0 0 0,-1 0 0 0 0,1 0 0 0 0,-1 0-1 0 0,1 0 1 0 0,-1 0 0 0 0,1 0 0 0 0,-1 0 0 0 0,1-1-1 0 0,-1 1 1 0 0,1 0 0 0 0,-1 0 0 0 0,1-1 0 0 0,0 1 0 0 0,-1 0-1 0 0,1 0 1 0 0,-1-1 0 0 0,1 1 0 0 0,0 0 0 0 0,-1-1-1 0 0,1 1 1 0 0,0-1 0 0 0,-1 1 0 0 0,1-1 0 0 0,5-22-226 0 0,30-32-1630 0 0,-29 47 1377 0 0,40-60-3121 0 0,-18 31-407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6:31.976"/>
    </inkml:context>
    <inkml:brush xml:id="br0">
      <inkml:brushProperty name="width" value="0.035" units="cm"/>
      <inkml:brushProperty name="height" value="0.035" units="cm"/>
      <inkml:brushProperty name="color" value="#FF0066"/>
    </inkml:brush>
  </inkml:definitions>
  <inkml:trace contextRef="#ctx0" brushRef="#br0">593 38 1584 0 0,'30'5'3331'0'0,"-25"-3"-2960"0"0,-1-1 0 0 0,0 0 1 0 0,0 0-1 0 0,0-1 0 0 0,1 1 0 0 0,-1-1 1 0 0,0 0-1 0 0,1 0 0 0 0,-1 0 1 0 0,0 0-1 0 0,1-1 0 0 0,-1 0 1 0 0,7-2-1 0 0,-10 3-264 0 0,-1-1 0 0 0,0 0 1 0 0,1 1-1 0 0,-1-1 0 0 0,0 0 0 0 0,0 1 0 0 0,0-1 1 0 0,0 0-1 0 0,1 1 0 0 0,-1-1 0 0 0,0 0 1 0 0,0 1-1 0 0,0-1 0 0 0,0 0 0 0 0,0 1 1 0 0,-1-1-1 0 0,1 0 0 0 0,0 1 0 0 0,0-1 1 0 0,0 0-1 0 0,-1 1 0 0 0,1-1 0 0 0,0 1 0 0 0,-1-1 1 0 0,1 0-1 0 0,0 1 0 0 0,-1-1 0 0 0,1 1 1 0 0,-1-1-1 0 0,1 1 0 0 0,-1-1 0 0 0,1 1 1 0 0,-1 0-1 0 0,1-1 0 0 0,-1 1 0 0 0,1-1 0 0 0,-1 1 1 0 0,1 0-1 0 0,-1 0 0 0 0,0-1 0 0 0,1 1 1 0 0,-2 0-1 0 0,-25-16 2033 0 0,18 14-2103 0 0,-1 1 0 0 0,1 0 1 0 0,-1 0-1 0 0,1 1 0 0 0,-1 0 1 0 0,1 1-1 0 0,-1 0 1 0 0,1 1-1 0 0,-1 0 0 0 0,1 0 1 0 0,0 0-1 0 0,0 2 0 0 0,0-1 1 0 0,0 1-1 0 0,-9 5 0 0 0,-6 4-127 0 0,1 1 1 0 0,0 1-1 0 0,2 1 0 0 0,-23 21 0 0 0,27-23 94 0 0,10-9 0 0 0,0 1 1 0 0,0-1-1 0 0,1 1 1 0 0,-1 0-1 0 0,1 1 1 0 0,1 0-1 0 0,-1 0 1 0 0,1 0-1 0 0,0 1 1 0 0,-5 11-1 0 0,10-18 2 0 0,0 0 0 0 0,0 0 0 0 0,0 0 0 0 0,0 0 0 0 0,1 0 0 0 0,-1 0 0 0 0,0-1 0 0 0,0 1 0 0 0,1 0 0 0 0,-1 0 1 0 0,0 0-1 0 0,1 0 0 0 0,-1-1 0 0 0,1 1 0 0 0,-1 0 0 0 0,1-1 0 0 0,0 1 0 0 0,-1 0 0 0 0,1-1 0 0 0,0 1 0 0 0,-1 0 0 0 0,1-1 0 0 0,0 1 0 0 0,-1-1 0 0 0,1 0 0 0 0,0 1 0 0 0,0-1 0 0 0,0 0 0 0 0,0 1 0 0 0,0-1 0 0 0,-1 0 1 0 0,1 0-1 0 0,0 1 0 0 0,0-1 0 0 0,0 0 0 0 0,0 0 0 0 0,0 0 0 0 0,0 0 0 0 0,0-1 0 0 0,-1 1 0 0 0,1 0 0 0 0,1 0 0 0 0,40-6-223 0 0,53-24-376 0 0,-55 16 336 0 0,0 1-1 0 0,42-6 1 0 0,-71 17 99 0 0,-1 0-1 0 0,1 1 1 0 0,0 1-1 0 0,0 0 1 0 0,0 0-1 0 0,-1 1 1 0 0,1 0-1 0 0,0 1 1 0 0,-1 0-1 0 0,1 1 1 0 0,-1 0-1 0 0,18 8 1 0 0,-25-10 90 0 0,0 1-1 0 0,0-1 1 0 0,0 1 0 0 0,0 0 0 0 0,0-1-1 0 0,0 1 1 0 0,-1 1 0 0 0,1-1 0 0 0,-1 0-1 0 0,1 1 1 0 0,-1-1 0 0 0,0 1 0 0 0,0-1-1 0 0,0 1 1 0 0,0 0 0 0 0,0 0 0 0 0,-1 0-1 0 0,1 0 1 0 0,-1 0 0 0 0,0 1 0 0 0,0-1-1 0 0,0 0 1 0 0,0 1 0 0 0,-1-1-1 0 0,1 0 1 0 0,-1 1 0 0 0,0-1 0 0 0,0 1-1 0 0,0-1 1 0 0,-1 0 0 0 0,1 1 0 0 0,-1-1-1 0 0,1 0 1 0 0,-1 1 0 0 0,0-1 0 0 0,-1 0-1 0 0,1 0 1 0 0,0 0 0 0 0,-4 5 0 0 0,-3 6 33 0 0,-1-1-1 0 0,-1 0 1 0 0,0 0 0 0 0,0-1 0 0 0,-1-1 0 0 0,-1 0 0 0 0,-15 12 0 0 0,-39 29 516 0 0,-2-3 1 0 0,-91 50 0 0 0,132-85-451 0 0,0-1 0 0 0,-1 0 0 0 0,0-3 0 0 0,-1 0 0 0 0,0-2 0 0 0,-1 0 0 0 0,0-3 0 0 0,0 0 0 0 0,-50 1 0 0 0,75-6-135 0 0,0-1 1 0 0,0 1 0 0 0,0-1-1 0 0,0 0 1 0 0,0 0 0 0 0,1 0-1 0 0,-10-4 1 0 0,-2-6-4031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1.096"/>
    </inkml:context>
    <inkml:brush xml:id="br0">
      <inkml:brushProperty name="width" value="0.035" units="cm"/>
      <inkml:brushProperty name="height" value="0.035" units="cm"/>
      <inkml:brushProperty name="color" value="#FF0066"/>
    </inkml:brush>
  </inkml:definitions>
  <inkml:trace contextRef="#ctx0" brushRef="#br0">0 17 4665 0 0,'0'-1'68'0'0,"0"0"1"0"0,0 1-1 0 0,1-1 0 0 0,-1 1 0 0 0,0-1 1 0 0,0 1-1 0 0,0-1 0 0 0,1 0 0 0 0,-1 1 1 0 0,0-1-1 0 0,1 1 0 0 0,-1 0 1 0 0,0-1-1 0 0,1 1 0 0 0,-1-1 0 0 0,1 1 1 0 0,-1-1-1 0 0,0 1 0 0 0,1 0 0 0 0,-1-1 1 0 0,1 1-1 0 0,-1 0 0 0 0,1 0 1 0 0,0-1-1 0 0,-1 1 0 0 0,1 0 0 0 0,-1 0 1 0 0,1 0-1 0 0,-1 0 0 0 0,1-1 0 0 0,1 1 1 0 0,-1 0 32 0 0,0-1 0 0 0,0 1 1 0 0,0-1-1 0 0,1 1 0 0 0,-1 0 1 0 0,0-1-1 0 0,1 1 0 0 0,-1 0 1 0 0,0 0-1 0 0,1 0 0 0 0,-1 0 1 0 0,0 0-1 0 0,1 0 1 0 0,-1 0-1 0 0,0 0 0 0 0,1 1 1 0 0,1 0-1 0 0,0 2 219 0 0,0 0 1 0 0,0 1-1 0 0,-1-1 1 0 0,1 1-1 0 0,-1 0 1 0 0,0 0-1 0 0,0-1 0 0 0,0 1 1 0 0,0 1-1 0 0,-1-1 1 0 0,0 0-1 0 0,0 0 1 0 0,1 5-1 0 0,6 62 1179 0 0,-7-58-1247 0 0,0 39 139 0 0,-2-1 1 0 0,-13 81-1 0 0,1-14 96 0 0,13-116-480 0 0,0 0 1 0 0,0 0-1 0 0,0 0 1 0 0,0 0 0 0 0,0 0-1 0 0,0-1 1 0 0,0 1-1 0 0,1 0 1 0 0,-1 0 0 0 0,0 0-1 0 0,1 0 1 0 0,0-1-1 0 0,-1 1 1 0 0,1 0 0 0 0,0 0-1 0 0,0-1 1 0 0,0 1-1 0 0,0-1 1 0 0,2 3 0 0 0,-2-4-77 0 0,0 1 0 0 0,1-1 1 0 0,-1 1-1 0 0,0-1 0 0 0,0 0 0 0 0,0 0 1 0 0,0 0-1 0 0,0 0 0 0 0,1 0 1 0 0,-1 0-1 0 0,0 0 0 0 0,0 0 1 0 0,0 0-1 0 0,0 0 0 0 0,0-1 0 0 0,1 1 1 0 0,-1 0-1 0 0,0-1 0 0 0,0 1 1 0 0,0-1-1 0 0,0 1 0 0 0,0-1 0 0 0,0 0 1 0 0,0 1-1 0 0,0-1 0 0 0,-1 0 1 0 0,1 0-1 0 0,0 1 0 0 0,0-1 1 0 0,0 0-1 0 0,-1 0 0 0 0,2-2 0 0 0,11-12-5185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1.545"/>
    </inkml:context>
    <inkml:brush xml:id="br0">
      <inkml:brushProperty name="width" value="0.035" units="cm"/>
      <inkml:brushProperty name="height" value="0.035" units="cm"/>
      <inkml:brushProperty name="color" value="#FF0066"/>
    </inkml:brush>
  </inkml:definitions>
  <inkml:trace contextRef="#ctx0" brushRef="#br0">1 1 8866 0 0,'33'4'3057'0'0,"-31"-4"-3242"0"0,0 1 0 0 0,0 0 1 0 0,0 0-1 0 0,0 0 0 0 0,0 0 0 0 0,0 0 0 0 0,0 1 1 0 0,0-1-1 0 0,-1 1 0 0 0,1-1 0 0 0,-1 1 0 0 0,1-1 1 0 0,-1 1-1 0 0,1 0 0 0 0,-1 0 0 0 0,0 0 0 0 0,0-1 1 0 0,0 1-1 0 0,0 0 0 0 0,0 1 0 0 0,0-1 0 0 0,-1 0 1 0 0,1 0-1 0 0,-1 0 0 0 0,1 0 0 0 0,-1 4 0 0 0,1 13-175 0 0,0 0-1 0 0,-5 37 0 0 0,0-17-1289 0 0,3-13-158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1.733"/>
    </inkml:context>
    <inkml:brush xml:id="br0">
      <inkml:brushProperty name="width" value="0.035" units="cm"/>
      <inkml:brushProperty name="height" value="0.035" units="cm"/>
      <inkml:brushProperty name="color" value="#FF0066"/>
    </inkml:brush>
  </inkml:definitions>
  <inkml:trace contextRef="#ctx0" brushRef="#br0">61 79 5785 0 0,'-2'-1'56'0'0,"1"0"-1"0"0,-1 0 1 0 0,0 0-1 0 0,1 0 1 0 0,-1 0-1 0 0,1 0 1 0 0,-1-1-1 0 0,1 1 1 0 0,-1-1-1 0 0,1 1 1 0 0,0-1-1 0 0,0 1 1 0 0,0-1-1 0 0,0 0 1 0 0,0 1-1 0 0,0-1 1 0 0,0 0-1 0 0,1 0 1 0 0,-1 0-1 0 0,1 1 1 0 0,-1-1-1 0 0,1 0 1 0 0,0 0-1 0 0,-1-2 1 0 0,1 2-162 0 0,0 1 0 0 0,0-1 0 0 0,0 0-1 0 0,0 1 1 0 0,0-1 0 0 0,-1 1 0 0 0,1-1 0 0 0,-1 1 0 0 0,1-1 0 0 0,-1 1 0 0 0,1-1 0 0 0,-1 1 0 0 0,0-1 0 0 0,0 1 0 0 0,0 0 0 0 0,0 0 0 0 0,0-1 0 0 0,0 1 0 0 0,0 0 0 0 0,0 0-1 0 0,-1 0 1 0 0,1 0 0 0 0,0 0 0 0 0,-1 0 0 0 0,1 0 0 0 0,0 1 0 0 0,-1-1 0 0 0,1 0 0 0 0,-1 1 0 0 0,1-1 0 0 0,-1 1 0 0 0,-2-1 0 0 0,3 1 34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2.310"/>
    </inkml:context>
    <inkml:brush xml:id="br0">
      <inkml:brushProperty name="width" value="0.035" units="cm"/>
      <inkml:brushProperty name="height" value="0.035" units="cm"/>
      <inkml:brushProperty name="color" value="#FF0066"/>
    </inkml:brush>
  </inkml:definitions>
  <inkml:trace contextRef="#ctx0" brushRef="#br0">12 125 3081 0 0,'-1'-1'164'0'0,"-1"-1"0"0"0,1 1 0 0 0,0-1 0 0 0,0 0 0 0 0,0 1 0 0 0,0-1 0 0 0,1 0 0 0 0,-1 0 0 0 0,0 0 0 0 0,1 1 0 0 0,0-1 0 0 0,-1 0 0 0 0,1 0 0 0 0,0 0 0 0 0,0 0 0 0 0,0 0 0 0 0,0 0 0 0 0,0 0 0 0 0,0 0 0 0 0,0 0 0 0 0,1 0 0 0 0,-1 1 0 0 0,1-1 0 0 0,-1 0 0 0 0,1 0 0 0 0,0 0 0 0 0,0 1 0 0 0,0-1 0 0 0,0 0 0 0 0,0 1 0 0 0,2-3 0 0 0,-1 1 32 0 0,0 0 1 0 0,0 0 0 0 0,1 0 0 0 0,0 1-1 0 0,-1-1 1 0 0,1 0 0 0 0,0 1-1 0 0,0 0 1 0 0,0 0 0 0 0,1 0-1 0 0,-1 0 1 0 0,0 0 0 0 0,1 1-1 0 0,-1-1 1 0 0,7 0 0 0 0,57-10 1669 0 0,-39 6-1771 0 0,1 1-1 0 0,-1 2 1 0 0,58 0-1 0 0,-85 3-171 0 0,0 0 0 0 0,0 0 0 0 0,0 0-1 0 0,0 0 1 0 0,0 0 0 0 0,0 1 0 0 0,0-1-1 0 0,0 0 1 0 0,-1 0 0 0 0,1 1 0 0 0,0-1-1 0 0,0 0 1 0 0,0 1 0 0 0,0-1 0 0 0,0 1 0 0 0,0 0-1 0 0,-1-1 1 0 0,1 1 0 0 0,0-1 0 0 0,-1 1-1 0 0,1 0 1 0 0,0 0 0 0 0,-1-1 0 0 0,1 1-1 0 0,-1 0 1 0 0,1 0 0 0 0,-1 0 0 0 0,1 0 0 0 0,-1 0-1 0 0,0 0 1 0 0,1 1 0 0 0,-1 0 14 0 0,0 1 0 0 0,0 0 0 0 0,0 0 0 0 0,-1 0 1 0 0,1-1-1 0 0,-1 1 0 0 0,0 0 0 0 0,1-1 0 0 0,-1 1 0 0 0,0-1 0 0 0,-2 4 1 0 0,-4 6-56 0 0,0 0 1 0 0,0-1-1 0 0,-14 16 1 0 0,-78 92-1754 0 0,99-119 1859 0 0,0 0 0 0 0,-1 0 1 0 0,1 1-1 0 0,0-1 0 0 0,-1 0 0 0 0,1 0 1 0 0,0 1-1 0 0,0-1 0 0 0,-1 0 0 0 0,1 1 1 0 0,0-1-1 0 0,0 0 0 0 0,0 1 1 0 0,0-1-1 0 0,-1 0 0 0 0,1 1 0 0 0,0-1 1 0 0,0 1-1 0 0,0-1 0 0 0,0 0 0 0 0,0 1 1 0 0,0-1-1 0 0,0 0 0 0 0,0 1 1 0 0,0-1-1 0 0,0 1 0 0 0,0-1 0 0 0,0 0 1 0 0,0 1-1 0 0,0-1 0 0 0,0 0 0 0 0,1 1 1 0 0,-1-1-1 0 0,0 1 0 0 0,0-1 0 0 0,14 2-993 0 0,-9-2 318 0 0,-4 0 480 0 0,2 2 56 0 0,4 4 214 0 0,-1 0 0 0 0,-1 1 0 0 0,1-1 0 0 0,-1 1 0 0 0,-1 0 1 0 0,1 1-1 0 0,-1-1 0 0 0,0 1 0 0 0,-1 0 0 0 0,0 0 0 0 0,0 0 0 0 0,0 0 0 0 0,-1 0 0 0 0,-1 1 0 0 0,1-1 0 0 0,-1 1 0 0 0,-1-1 0 0 0,0 11 0 0 0,1-8-2 0 0,-1-1 0 0 0,-1 0-1 0 0,0 0 1 0 0,0 0 0 0 0,-1 1-1 0 0,-1-1 1 0 0,1-1-1 0 0,-1 1 1 0 0,-1 0 0 0 0,0-1-1 0 0,0 1 1 0 0,-1-1 0 0 0,0-1-1 0 0,-1 1 1 0 0,-10 12 0 0 0,14-19-32 0 0,1 0 0 0 0,-1 0 1 0 0,0 0-1 0 0,0 0 1 0 0,-1-1-1 0 0,1 1 0 0 0,0 0 1 0 0,-1-1-1 0 0,1 0 1 0 0,0 1-1 0 0,-1-1 0 0 0,0 0 1 0 0,1 0-1 0 0,-1-1 1 0 0,0 1-1 0 0,1-1 0 0 0,-1 1 1 0 0,0-1-1 0 0,0 0 0 0 0,1 0 1 0 0,-1 0-1 0 0,0 0 1 0 0,0 0-1 0 0,1-1 0 0 0,-1 1 1 0 0,0-1-1 0 0,1 0 1 0 0,-1 0-1 0 0,0 0 0 0 0,1 0 1 0 0,-4-2-1 0 0,1 0-156 0 0,1-1 0 0 0,-1 0 0 0 0,1 0 0 0 0,0 0 0 0 0,0 0 0 0 0,1-1 0 0 0,-1 1 0 0 0,1-1 0 0 0,0 0 0 0 0,0 0 0 0 0,1 0 0 0 0,-1-1 0 0 0,-2-10 0 0 0,-3-9-2484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22.717"/>
    </inkml:context>
    <inkml:brush xml:id="br0">
      <inkml:brushProperty name="width" value="0.035" units="cm"/>
      <inkml:brushProperty name="height" value="0.035" units="cm"/>
      <inkml:brushProperty name="color" value="#FF0066"/>
    </inkml:brush>
  </inkml:definitions>
  <inkml:trace contextRef="#ctx0" brushRef="#br0">563 339 8410 0 0,'-1'0'94'0'0,"0"0"-1"0"0,0-1 1 0 0,0 1 0 0 0,1-1 0 0 0,-1 1-1 0 0,0-1 1 0 0,0 0 0 0 0,0 1 0 0 0,0-1-1 0 0,0 0 1 0 0,1 1 0 0 0,-1-1 0 0 0,0 0 0 0 0,1 0-1 0 0,-1 0 1 0 0,0 0 0 0 0,1 0 0 0 0,-1 0-1 0 0,1 0 1 0 0,0 0 0 0 0,-1 0 0 0 0,1 0-1 0 0,0 0 1 0 0,-1-1 0 0 0,-8-38-32 0 0,3 17-433 0 0,-4-3 523 0 0,-2 0-1 0 0,0 1 1 0 0,-22-33 0 0 0,26 46-137 0 0,-1 0-1 0 0,0 1 1 0 0,-1 0 0 0 0,0 0-1 0 0,-1 1 1 0 0,0 1-1 0 0,-1-1 1 0 0,-14-8 0 0 0,22 16-50 0 0,0-1 1 0 0,0 1 0 0 0,-1 1-1 0 0,1-1 1 0 0,0 1 0 0 0,-1-1-1 0 0,1 1 1 0 0,0 0 0 0 0,-1 1-1 0 0,1-1 1 0 0,-1 1 0 0 0,0 0-1 0 0,1 0 1 0 0,-1 0-1 0 0,1 1 1 0 0,-1 0 0 0 0,-7 2-1 0 0,5-1 140 0 0,0 1 0 0 0,0 1 0 0 0,1-1 0 0 0,-1 1 0 0 0,1 1 0 0 0,0-1 0 0 0,0 1 0 0 0,0 0 0 0 0,-9 10 0 0 0,-2 6 392 0 0,2 0 0 0 0,0 1-1 0 0,1 1 1 0 0,-22 48 0 0 0,17-29-188 0 0,2 1 1 0 0,2 1-1 0 0,1 0 1 0 0,3 1-1 0 0,-11 88 0 0 0,22-130-252 0 0,-1 0 0 0 0,1 0 0 0 0,0 1 0 0 0,0-1-1 0 0,0 0 1 0 0,0 0 0 0 0,1 1 0 0 0,-1-1 0 0 0,1 0-1 0 0,0 0 1 0 0,-1 0 0 0 0,2 0 0 0 0,-1 0 0 0 0,0 0-1 0 0,1 0 1 0 0,-1 0 0 0 0,1 0 0 0 0,0 0 0 0 0,0-1-1 0 0,0 1 1 0 0,0-1 0 0 0,0 1 0 0 0,1-1-1 0 0,-1 0 1 0 0,1 0 0 0 0,-1 0 0 0 0,1 0 0 0 0,0-1-1 0 0,0 1 1 0 0,0-1 0 0 0,0 1 0 0 0,0-1 0 0 0,0 0-1 0 0,0 0 1 0 0,0-1 0 0 0,0 1 0 0 0,1-1 0 0 0,-1 1-1 0 0,0-1 1 0 0,0 0 0 0 0,1 0 0 0 0,-1 0 0 0 0,4-1-1 0 0,7-1-40 0 0,-1 0-1 0 0,1 0 0 0 0,0-1 0 0 0,-1-1 1 0 0,0 0-1 0 0,0-1 0 0 0,0 0 0 0 0,-1-1 0 0 0,13-8 1 0 0,-2-2-163 0 0,0-2 1 0 0,-2 0-1 0 0,0-2 1 0 0,-1 0-1 0 0,-1-1 1 0 0,-1-1-1 0 0,-1-1 1 0 0,0 0-1 0 0,-2-1 1 0 0,-1-1-1 0 0,16-40 1 0 0,-11 14-1268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2.639"/>
    </inkml:context>
    <inkml:brush xml:id="br0">
      <inkml:brushProperty name="width" value="0.035" units="cm"/>
      <inkml:brushProperty name="height" value="0.035" units="cm"/>
      <inkml:brushProperty name="color" value="#FF0066"/>
    </inkml:brush>
  </inkml:definitions>
  <inkml:trace contextRef="#ctx0" brushRef="#br0">489 164 2793 0 0,'14'-25'3848'0'0,"-13"22"-3630"0"0,0 0 0 0 0,0 0 1 0 0,0-1-1 0 0,-1 1 0 0 0,1 0 0 0 0,-1-1 0 0 0,0 1 0 0 0,0 0 0 0 0,0-1 0 0 0,-1 1 0 0 0,1 0 0 0 0,-1-1 0 0 0,1 1 0 0 0,-1 0 0 0 0,0 0 0 0 0,-1-1 0 0 0,1 1 0 0 0,0 0 0 0 0,-1 0 0 0 0,0 0 0 0 0,1 1 0 0 0,-1-1 0 0 0,0 0 0 0 0,-1 1 0 0 0,1-1 0 0 0,0 1 0 0 0,-1 0 0 0 0,1 0 0 0 0,-1-1 1 0 0,0 2-1 0 0,0-1 0 0 0,-3-1 0 0 0,-3-3 175 0 0,-1 0 0 0 0,0 1 1 0 0,0 0-1 0 0,-1 1 1 0 0,1 0-1 0 0,-1 0 0 0 0,0 2 1 0 0,-20-4-1 0 0,23 6-389 0 0,-1 0 1 0 0,1 0-1 0 0,0 1 1 0 0,-1 1-1 0 0,1-1 0 0 0,0 1 1 0 0,-1 0-1 0 0,1 1 0 0 0,0 0 1 0 0,1 1-1 0 0,-1-1 1 0 0,1 1-1 0 0,-1 1 0 0 0,1-1 1 0 0,0 1-1 0 0,1 1 1 0 0,-1-1-1 0 0,-7 9 0 0 0,-8 10-196 0 0,1 1 0 0 0,2 1 0 0 0,-24 40 0 0 0,28-40 245 0 0,2 0-1 0 0,2 0 1 0 0,0 2 0 0 0,1-1 0 0 0,2 1 0 0 0,1 0 0 0 0,1 1 0 0 0,1 0 0 0 0,2-1 0 0 0,1 2 0 0 0,1-1 0 0 0,5 48 0 0 0,-3-70-18 0 0,0 1-1 0 0,1-1 1 0 0,0 0 0 0 0,0 0 0 0 0,0-1 0 0 0,1 1 0 0 0,0 0-1 0 0,0-1 1 0 0,0 1 0 0 0,1-1 0 0 0,0 0 0 0 0,0-1 0 0 0,1 1-1 0 0,0-1 1 0 0,0 1 0 0 0,7 5 0 0 0,-7-8-6 0 0,-1-1 0 0 0,1 1-1 0 0,0-1 1 0 0,0 0 0 0 0,0 0 0 0 0,0-1 0 0 0,1 0 0 0 0,-1 1 0 0 0,0-2 0 0 0,1 1-1 0 0,-1-1 1 0 0,0 1 0 0 0,1-1 0 0 0,-1-1 0 0 0,0 1 0 0 0,1-1 0 0 0,-1 0 0 0 0,0 0-1 0 0,0-1 1 0 0,0 1 0 0 0,0-1 0 0 0,8-4 0 0 0,10-6 54 0 0,-1 0 0 0 0,0-1 0 0 0,-1-2 0 0 0,-1 0 0 0 0,0-1 0 0 0,-2 0 0 0 0,1-2 0 0 0,-2 0 0 0 0,0-2 0 0 0,18-27 0 0 0,-13 15-516 0 0,-2-2-1 0 0,30-66 1 0 0,-9-16-4396 0 0,-34 92-941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1.432"/>
    </inkml:context>
    <inkml:brush xml:id="br0">
      <inkml:brushProperty name="width" value="0.035" units="cm"/>
      <inkml:brushProperty name="height" value="0.035" units="cm"/>
      <inkml:brushProperty name="color" value="#FF0066"/>
    </inkml:brush>
  </inkml:definitions>
  <inkml:trace contextRef="#ctx0" brushRef="#br0">5 0 432 0 0,'2'0'0'0'0,"-1"0"0"0"0,-1 2 0 0 0,2-1 0 0 0,-2 1 0 0 0,3-1 0 0 0,-2 2-96 0 0,1 3 96 0 0,-4 0 0 0 0,-1 3 0 0 0,-1-1 0 0 0,-2 1 0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1.778"/>
    </inkml:context>
    <inkml:brush xml:id="br0">
      <inkml:brushProperty name="width" value="0.035" units="cm"/>
      <inkml:brushProperty name="height" value="0.035" units="cm"/>
      <inkml:brushProperty name="color" value="#FF0066"/>
    </inkml:brush>
  </inkml:definitions>
  <inkml:trace contextRef="#ctx0" brushRef="#br0">79 31 776 0 0,'-1'-3'805'0'0,"1"1"-1"0"0,-1 0 0 0 0,1-1 1 0 0,0 1-1 0 0,0 0 1 0 0,0-1-1 0 0,1 1 0 0 0,-1 0 1 0 0,0-1-1 0 0,1 1 1 0 0,1-3-1 0 0,-7 18-713 0 0,1 0 1 0 0,1 0-1 0 0,0 0 1 0 0,1 1-1 0 0,0-1 1 0 0,1 1-1 0 0,1 22 1 0 0,-2 19 191 0 0,-29 150 496 0 0,3-25 210 0 0,31-174-254 0 0,7-14-342 0 0,6-14-730 0 0,7-29-1713 0 0,-10 17-2357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2.073"/>
    </inkml:context>
    <inkml:brush xml:id="br0">
      <inkml:brushProperty name="width" value="0.035" units="cm"/>
      <inkml:brushProperty name="height" value="0.035" units="cm"/>
      <inkml:brushProperty name="color" value="#FF0066"/>
    </inkml:brush>
  </inkml:definitions>
  <inkml:trace contextRef="#ctx0" brushRef="#br0">39 3 2793 0 0,'-5'0'78'0'0,"5"-1"-43"0"0,-1 1-1 0 0,1 0 1 0 0,-1 0-1 0 0,1 0 1 0 0,-1-1-1 0 0,1 1 1 0 0,-1 0-1 0 0,1 0 1 0 0,-1 0-1 0 0,1 0 0 0 0,-1 0 1 0 0,1 0-1 0 0,-1 0 1 0 0,1 0-1 0 0,-1 0 1 0 0,1 0-1 0 0,-1 0 1 0 0,1 1-1 0 0,-1-1 1 0 0,1 0-1 0 0,-1 0 1 0 0,1 0-1 0 0,-1 1 1 0 0,1-1-1 0 0,-1 0 1 0 0,1 0-1 0 0,-1 1 1 0 0,1-1-1 0 0,0 1 1 0 0,-1-1-1 0 0,1 0 1 0 0,0 1-1 0 0,-1-1 1 0 0,1 1-1 0 0,0-1 1 0 0,-1 1-1 0 0,1-1 1 0 0,0 1-1 0 0,0-1 1 0 0,0 1-1 0 0,-1-1 1 0 0,1 1-1 0 0,0-1 1 0 0,0 1-1 0 0,0-1 1 0 0,0 1-1 0 0,0-1 1 0 0,0 1-1 0 0,0 0 1 0 0,-1 5-335 0 0,-4 18-221 0 0,2-14 576 0 0,1 0 1 0 0,0-1-1 0 0,1 1 0 0 0,0 0 1 0 0,0 0-1 0 0,2 18 0 0 0,0-27-54 0 0,-1-1-1 0 0,0 0 1 0 0,0 0-1 0 0,0 0 1 0 0,1 1-1 0 0,-1-1 1 0 0,0 0-1 0 0,0 0 1 0 0,1 0-1 0 0,-1 0 1 0 0,0 1-1 0 0,1-1 1 0 0,-1 0-1 0 0,0 0 1 0 0,0 0-1 0 0,1 0 1 0 0,-1 0-1 0 0,0 0 1 0 0,1 0 0 0 0,-1 0-1 0 0,0 0 1 0 0,1 0-1 0 0,-1 0 1 0 0,0 0-1 0 0,1 0 1 0 0,-1 0-1 0 0,0 0 1 0 0,1 0-1 0 0,-1 0 1 0 0,0 0-1 0 0,0 0 1 0 0,1-1-1 0 0,-1 1 1 0 0,0 0-1 0 0,0 0 1 0 0,1 0-1 0 0,-1 0 1 0 0,0-1-1 0 0,0 1 1 0 0,1 0-1 0 0,-1 0 1 0 0,0-1-1 0 0,0 1 1 0 0,0 0-1 0 0,1 0 1 0 0,-1-1-1 0 0,0 1 1 0 0,0 0-1 0 0,0-1 1 0 0,0 1-1 0 0,0 0 1 0 0,0 0-1 0 0,0-1 1 0 0,0 1 0 0 0,0 0-1 0 0,1-1 1 0 0,2-5-1528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2.280"/>
    </inkml:context>
    <inkml:brush xml:id="br0">
      <inkml:brushProperty name="width" value="0.035" units="cm"/>
      <inkml:brushProperty name="height" value="0.035" units="cm"/>
      <inkml:brushProperty name="color" value="#FF0066"/>
    </inkml:brush>
  </inkml:definitions>
  <inkml:trace contextRef="#ctx0" brushRef="#br0">12 87 3369 0 0,'0'0'47'0'0,"-1"0"1"0"0,1 0 0 0 0,-1 0-1 0 0,1 0 1 0 0,-1 0 0 0 0,1 0-1 0 0,-1 0 1 0 0,1 0-1 0 0,-1-1 1 0 0,1 1 0 0 0,0 0-1 0 0,-1 0 1 0 0,1 0 0 0 0,-1 0-1 0 0,1-1 1 0 0,0 1 0 0 0,-1 0-1 0 0,1 0 1 0 0,-1-1-1 0 0,1 1 1 0 0,0 0 0 0 0,0-1-1 0 0,-1 1 1 0 0,1 0 0 0 0,0-1-1 0 0,-1 1 1 0 0,1-1 0 0 0,0 1-1 0 0,0 0 1 0 0,0-1 0 0 0,0 1-1 0 0,-1-1 1 0 0,1 1-1 0 0,0-1 1 0 0,0 1 0 0 0,0-1-1 0 0,0 1 1 0 0,0 0 0 0 0,0-1-1 0 0,7-25 1096 0 0,-4 20-1111 0 0,0 0 0 0 0,1 0 1 0 0,-1 0-1 0 0,1 1 0 0 0,0 0 0 0 0,6-6 1 0 0,-7 9-219 0 0,1 0-254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2.787"/>
    </inkml:context>
    <inkml:brush xml:id="br0">
      <inkml:brushProperty name="width" value="0.035" units="cm"/>
      <inkml:brushProperty name="height" value="0.035" units="cm"/>
      <inkml:brushProperty name="color" value="#FF0066"/>
    </inkml:brush>
  </inkml:definitions>
  <inkml:trace contextRef="#ctx0" brushRef="#br0">40 1 3681 0 0,'21'0'-1390'0'0,"39"13"3554"0"0,-34-6-939 0 0,47 5-1 0 0,-70-12-1173 0 0,1 0-213 0 0,0 0 1 0 0,0 0-1 0 0,0 0 0 0 0,0 1 0 0 0,0-1 0 0 0,0 1 1 0 0,-1 0-1 0 0,1 0 0 0 0,0 0 0 0 0,0 1 0 0 0,-1-1 1 0 0,6 4-1 0 0,-12-1 46 0 0,0-1 0 0 0,-1 0 0 0 0,1-1 0 0 0,-1 1 0 0 0,0 0 0 0 0,0-1 0 0 0,0 0 0 0 0,-4 2 0 0 0,1-1-87 0 0,-42 24-721 0 0,17-10 1 0 0,-46 32-1 0 0,71-44 1005 0 0,0 0 0 0 0,1 0 1 0 0,-1 1-1 0 0,1 0 0 0 0,0 1 1 0 0,1-1-1 0 0,-1 1 0 0 0,1 0 1 0 0,1 1-1 0 0,0-1 0 0 0,-7 15 1 0 0,11-21-58 0 0,0-1 0 0 0,0 1 1 0 0,0 0-1 0 0,0-1 0 0 0,0 1 1 0 0,0 0-1 0 0,0-1 1 0 0,0 1-1 0 0,1-1 0 0 0,-1 1 1 0 0,0 0-1 0 0,0-1 0 0 0,0 1 1 0 0,1-1-1 0 0,-1 1 0 0 0,0-1 1 0 0,1 1-1 0 0,-1-1 0 0 0,1 1 1 0 0,-1-1-1 0 0,0 1 0 0 0,1-1 1 0 0,-1 1-1 0 0,1-1 1 0 0,-1 0-1 0 0,1 1 0 0 0,0-1 1 0 0,-1 0-1 0 0,1 1 0 0 0,-1-1 1 0 0,1 0-1 0 0,-1 0 0 0 0,1 0 1 0 0,0 0-1 0 0,-1 1 0 0 0,1-1 1 0 0,0 0-1 0 0,-1 0 1 0 0,1 0-1 0 0,-1 0 0 0 0,1 0 1 0 0,0 0-1 0 0,-1-1 0 0 0,1 1 1 0 0,-1 0-1 0 0,1 0 0 0 0,0 0 1 0 0,0-1-1 0 0,45-5 435 0 0,-33 4-168 0 0,-7 1-228 0 0,0 0 0 0 0,1 1 0 0 0,-1 0 1 0 0,0 0-1 0 0,0 1 0 0 0,1 0 0 0 0,-1 0 0 0 0,0 0 0 0 0,0 1 1 0 0,0 0-1 0 0,0 0 0 0 0,0 0 0 0 0,-1 1 0 0 0,1 0 1 0 0,7 5-1 0 0,-10-5-84 0 0,0 0 0 0 0,0 0-1 0 0,0 0 1 0 0,-1 1 0 0 0,1-1 0 0 0,-1 1 0 0 0,0-1 0 0 0,0 1 0 0 0,0 0 0 0 0,-1 0-1 0 0,1 0 1 0 0,-1 0 0 0 0,0 0 0 0 0,0 0 0 0 0,0 0 0 0 0,-1 0 0 0 0,0 1 0 0 0,1-1 0 0 0,-1 0-1 0 0,-1 0 1 0 0,1 0 0 0 0,-1 0 0 0 0,-1 8 0 0 0,0-4 106 0 0,0 1 1 0 0,-1-1-1 0 0,0 0 0 0 0,-6 12 1 0 0,8-19-40 0 0,1 1 1 0 0,-1-1-1 0 0,1 1 1 0 0,-1-1-1 0 0,0 0 1 0 0,0 1-1 0 0,0-1 1 0 0,1 0-1 0 0,-1 0 1 0 0,0 0-1 0 0,-1 1 1 0 0,1-1-1 0 0,0 0 1 0 0,0 0-1 0 0,0-1 1 0 0,-1 1-1 0 0,1 0 1 0 0,0 0-1 0 0,-1-1 1 0 0,1 1 0 0 0,-1-1-1 0 0,1 1 1 0 0,0-1-1 0 0,-1 1 1 0 0,1-1-1 0 0,-1 0 1 0 0,1 0-1 0 0,-1 0 1 0 0,0 0-1 0 0,1 0 1 0 0,-1 0-1 0 0,1 0 1 0 0,-3-1-1 0 0,2-1-62 0 0,1 0-1 0 0,-1-1 1 0 0,1 1-1 0 0,0 0 1 0 0,0-1-1 0 0,0 1 1 0 0,0-1-1 0 0,0 0 1 0 0,0 1-1 0 0,0-1 1 0 0,1 0-1 0 0,0 1 1 0 0,-1-1-1 0 0,1 0 1 0 0,0 0-1 0 0,0 1 1 0 0,1-1-1 0 0,0-5 1 0 0,-1 4-140 0 0,1-19-495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49:43.007"/>
    </inkml:context>
    <inkml:brush xml:id="br0">
      <inkml:brushProperty name="width" value="0.035" units="cm"/>
      <inkml:brushProperty name="height" value="0.035" units="cm"/>
      <inkml:brushProperty name="color" value="#FF0066"/>
    </inkml:brush>
  </inkml:definitions>
  <inkml:trace contextRef="#ctx0" brushRef="#br0">1 1 7058 0 0,'4'0'117'0'0,"0"0"1"0"0,0 0-1 0 0,0 0 1 0 0,0 1 0 0 0,0-1-1 0 0,0 1 1 0 0,0 0-1 0 0,0 0 1 0 0,0 1 0 0 0,0-1-1 0 0,0 1 1 0 0,-1 0-1 0 0,1 0 1 0 0,0 0 0 0 0,-1 0-1 0 0,0 1 1 0 0,0-1-1 0 0,1 1 1 0 0,-2 0 0 0 0,1 0-1 0 0,0 0 1 0 0,0 0-1 0 0,-1 1 1 0 0,0-1 0 0 0,0 1-1 0 0,0-1 1 0 0,0 1-1 0 0,0 0 1 0 0,-1 0 0 0 0,0 0-1 0 0,1-1 1 0 0,-1 1-1 0 0,-1 1 1 0 0,1-1 0 0 0,0 6-1 0 0,0 15-61 0 0,-1 1 0 0 0,-1-1 0 0 0,-1 1 0 0 0,-10 42 1 0 0,5-25 831 0 0,-20 196-633 0 0,23-205-1143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8.086"/>
    </inkml:context>
    <inkml:brush xml:id="br0">
      <inkml:brushProperty name="width" value="0.035" units="cm"/>
      <inkml:brushProperty name="height" value="0.035" units="cm"/>
      <inkml:brushProperty name="color" value="#FF0066"/>
    </inkml:brush>
  </inkml:definitions>
  <inkml:trace contextRef="#ctx0" brushRef="#br0">46 153 3081 0 0,'-2'-1'-3'0'0,"0"1"0"0"0,0 0 0 0 0,0 0 0 0 0,0 1-1 0 0,0-1 1 0 0,0 0 0 0 0,1 1 0 0 0,-1-1 0 0 0,0 1 0 0 0,0-1 0 0 0,0 1 0 0 0,1 0 0 0 0,-1 0 0 0 0,0 0 0 0 0,1 0 0 0 0,-1 0 0 0 0,1 0 0 0 0,-1 0 0 0 0,1 0 0 0 0,-1 1 0 0 0,1-1 0 0 0,0 0 0 0 0,0 1 0 0 0,0-1 0 0 0,0 1 0 0 0,0 0 0 0 0,0-1 0 0 0,-1 3 0 0 0,5-3 157 0 0,-1-1 0 0 0,0 1 1 0 0,1 0-1 0 0,-1-1 1 0 0,1 0-1 0 0,-1 0 1 0 0,1 0-1 0 0,-1 0 0 0 0,1 0 1 0 0,-1 0-1 0 0,1 0 1 0 0,-1-1-1 0 0,3 0 1 0 0,0 0 135 0 0,195-12 5632 0 0,29-3-3967 0 0,531-37 1415 0 0,-732 52-3315 0 0,1282-68 1674 0 0,-974 41-1429 0 0,666 34 0 0 0,-496 48-251 0 0,-205-18-45 0 0,320-3-1 0 0,-571-36 314 0 0,78-14 0 0 0,23-3 251 0 0,-102 26-753 0 0,-46-5 183 0 0,-1-1-1 0 0,1 1 0 0 0,-1 0 0 0 0,1 0 1 0 0,-1 0-1 0 0,1 0 0 0 0,-1 1 0 0 0,0-1 1 0 0,0 1-1 0 0,1-1 0 0 0,-1 1 1 0 0,0 0-1 0 0,0-1 0 0 0,0 1 0 0 0,-1 0 1 0 0,3 3-1 0 0,-14-1 228 0 0,-6 18-254 0 0,1 1-1 0 0,1 1 0 0 0,1 0 1 0 0,1 1-1 0 0,1 0 0 0 0,-9 34 1 0 0,-4 3-104 0 0,13-33 39 0 0,-108 281-310 0 0,97-239 279 0 0,2 1 1 0 0,-15 105-1 0 0,33-167 98 0 0,1 1 0 0 0,1 0 0 0 0,-1 0 0 0 0,2 0 0 0 0,0-1 0 0 0,0 1 0 0 0,3 12 0 0 0,-3-20 27 0 0,0 0 1 0 0,0-1 0 0 0,0 1 0 0 0,0-1 0 0 0,0 1 0 0 0,0-1 0 0 0,1 1 0 0 0,-1-1 0 0 0,1 0 0 0 0,0 1 0 0 0,0-1 0 0 0,0 0 0 0 0,0 0 0 0 0,0-1 0 0 0,0 1-1 0 0,0 0 1 0 0,0-1 0 0 0,1 1 0 0 0,-1-1 0 0 0,1 0 0 0 0,-1 1 0 0 0,1-1 0 0 0,0 0 0 0 0,-1-1 0 0 0,1 1 0 0 0,0 0 0 0 0,0-1 0 0 0,-1 0 0 0 0,1 0 0 0 0,0 0-1 0 0,5 0 1 0 0,18-3 157 0 0,-1-1 0 0 0,1-2 0 0 0,-1 0 0 0 0,41-17 0 0 0,37-10 111 0 0,-28 18-217 0 0,1 3 0 0 0,0 4-1 0 0,0 3 1 0 0,0 3-1 0 0,1 3 1 0 0,101 16 0 0 0,64 15-147 0 0,219 26-597 0 0,-406-54 308 0 0,0-1 0 0 0,62-6 0 0 0,-22-11-5251 0 0,-66 8 133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09.227"/>
    </inkml:context>
    <inkml:brush xml:id="br0">
      <inkml:brushProperty name="width" value="0.035" units="cm"/>
      <inkml:brushProperty name="height" value="0.035" units="cm"/>
      <inkml:brushProperty name="color" value="#FF0066"/>
    </inkml:brush>
  </inkml:definitions>
  <inkml:trace contextRef="#ctx0" brushRef="#br0">0 2423 8410 0 0,'8'-2'163'0'0,"1"0"1"0"0,-1 1 0 0 0,0 0 0 0 0,1 0-1 0 0,-1 0 1 0 0,1 1 0 0 0,-1 1-1 0 0,9 1 1 0 0,6-1-173 0 0,6 1-68 0 0,0 0 0 0 0,-1 2 0 0 0,1 2 0 0 0,53 17-1 0 0,104 53 884 0 0,-134-51-7 0 0,2-3-1 0 0,0-2 1 0 0,72 17-1 0 0,-40-23-106 0 0,1-4 0 0 0,109-1 0 0 0,180-21 385 0 0,-246 6-796 0 0,330-18 643 0 0,649-6 383 0 0,-855 41-1365 0 0,545 2-384 0 0,-689-18 344 0 0,277-5 97 0 0,-293 12 29 0 0,0 4 0 0 0,102 21-1 0 0,-189-26-17 0 0,0 0-1 0 0,0 1 0 0 0,0 0 0 0 0,0 1 0 0 0,0-1 1 0 0,-1 1-1 0 0,1 1 0 0 0,-1-1 0 0 0,0 1 1 0 0,0 0-1 0 0,7 6 0 0 0,-21-17 12 0 0,-1 1 1 0 0,1 0-1 0 0,-1 0 1 0 0,-11-5-1 0 0,11 6 25 0 0,-1 0 0 0 0,1-1 0 0 0,0 0 1 0 0,-15-13-1 0 0,22 16-39 0 0,-1 0 0 0 0,1 0 1 0 0,0 0-1 0 0,0 0 1 0 0,0-1-1 0 0,0 1 0 0 0,0 0 1 0 0,1-1-1 0 0,-1 1 0 0 0,1-1 1 0 0,0 0-1 0 0,0 1 0 0 0,0-1 1 0 0,1 0-1 0 0,0 0 0 0 0,-1 1 1 0 0,1-1-1 0 0,1-5 0 0 0,1-40 77 0 0,-3-1 0 0 0,-1 1 0 0 0,-3 0-1 0 0,-2 1 1 0 0,-25-93 0 0 0,-100-232-33 0 0,55 175-267 0 0,33 71 151 0 0,5-2 0 0 0,-26-160 0 0 0,54 216 147 0 0,3 0 1 0 0,3 0 0 0 0,4 0 0 0 0,3-1-1 0 0,18-120 1 0 0,5 73-231 0 0,-12 63-1006 0 0,-2-1 0 0 0,3-70 0 0 0,-17 78-1976 0 0,3 49 2811 0 0,-1-1 1 0 0,0 0 0 0 0,1 0-1 0 0,-1 1 1 0 0,0-1 0 0 0,0 1 0 0 0,-1-1-1 0 0,1 1 1 0 0,0-1 0 0 0,-1 1-1 0 0,0 0 1 0 0,1 0 0 0 0,-1 0-1 0 0,0 0 1 0 0,0 0 0 0 0,-2-2-1 0 0,-16-5-1760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10.293"/>
    </inkml:context>
    <inkml:brush xml:id="br0">
      <inkml:brushProperty name="width" value="0.035" units="cm"/>
      <inkml:brushProperty name="height" value="0.035" units="cm"/>
      <inkml:brushProperty name="color" value="#FF0066"/>
    </inkml:brush>
  </inkml:definitions>
  <inkml:trace contextRef="#ctx0" brushRef="#br0">0 3511 4665 0 0,'35'-5'403'0'0,"-1"-2"1"0"0,-1-2-1 0 0,62-22 0 0 0,-13 3-306 0 0,24-1 356 0 0,190-27 1 0 0,-21 35 3680 0 0,29-2-536 0 0,150-41-2372 0 0,43-6-981 0 0,369-13 1906 0 0,-566 65-1963 0 0,106-12-1178 0 0,-311 12 357 0 0,-61 10 453 0 0,46-4 0 0 0,-68 12 85 0 0,-1-1 1 0 0,1 1-1 0 0,-1 1 0 0 0,1 0 1 0 0,-1 1-1 0 0,0 0 0 0 0,0 1 0 0 0,12 4 1 0 0,-22-7 93 0 0,-1 0 1 0 0,1 0 0 0 0,-1 1 0 0 0,1-1-1 0 0,-1 0 1 0 0,1 0 0 0 0,-1 0-1 0 0,1 0 1 0 0,-1 0 0 0 0,1 0 0 0 0,-1 0-1 0 0,1 0 1 0 0,-1 0 0 0 0,1 0-1 0 0,-1 0 1 0 0,1 0 0 0 0,-1 0 0 0 0,1 0-1 0 0,-1 0 1 0 0,1 0 0 0 0,-1-1-1 0 0,0 1 1 0 0,1 0 0 0 0,-1 0 0 0 0,1-1-1 0 0,-1 1 1 0 0,1 0 0 0 0,-1-1-1 0 0,0 1 1 0 0,1-1 0 0 0,4-18 48 0 0,-13-33 300 0 0,6 39-118 0 0,-28-157 1193 0 0,9 54-1040 0 0,-8-130 1 0 0,45-603-384 0 0,0 7 0 0 0,-26 711 160 0 0,-39-179 0 0 0,10 124-4321 0 0,28 134 1677 0 0,6 28-2881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57.219"/>
    </inkml:context>
    <inkml:brush xml:id="br0">
      <inkml:brushProperty name="width" value="0.035" units="cm"/>
      <inkml:brushProperty name="height" value="0.035" units="cm"/>
      <inkml:brushProperty name="color" value="#004F8B"/>
    </inkml:brush>
  </inkml:definitions>
  <inkml:trace contextRef="#ctx0" brushRef="#br0">2 143 1584 0 0,'0'-2'168'0'0,"-1"-1"-1"0"0,1 1 0 0 0,0-1 0 0 0,0 1 0 0 0,0-1 0 0 0,0 1 1 0 0,0 0-1 0 0,1-1 0 0 0,-1 1 0 0 0,1-1 0 0 0,-1 1 0 0 0,1 0 1 0 0,2-4-1 0 0,15-37 2801 0 0,-12 31-1807 0 0,-3 1 190 0 0,-2 7-660 0 0,0 1 1 0 0,0-1 0 0 0,0 0-1 0 0,0 0 1 0 0,1 0 0 0 0,0 1 0 0 0,0-1-1 0 0,4-5 1 0 0,-6 41 2265 0 0,-19 392-1476 0 0,19-362-1481 0 0,-2-11 0 0 0,3 0 0 0 0,10 65 0 0 0,-11-114-43 0 0,0 1 0 0 0,1-1-1 0 0,-1 1 1 0 0,1-1-1 0 0,0 0 1 0 0,-1 0 0 0 0,1 1-1 0 0,0-1 1 0 0,1 0 0 0 0,-1 0-1 0 0,0 0 1 0 0,0 0-1 0 0,1 0 1 0 0,-1 0 0 0 0,1 0-1 0 0,0-1 1 0 0,0 1 0 0 0,-1 0-1 0 0,4 1 1 0 0,-4-3 18 0 0,-1 0-1 0 0,1 1 1 0 0,0-1 0 0 0,-1 0 0 0 0,1 0-1 0 0,0 0 1 0 0,-1 0 0 0 0,1 0 0 0 0,-1 0 0 0 0,1 0-1 0 0,0 0 1 0 0,-1 0 0 0 0,1-1 0 0 0,0 1 0 0 0,-1 0-1 0 0,1 0 1 0 0,-1 0 0 0 0,1-1 0 0 0,-1 1-1 0 0,1 0 1 0 0,0-1 0 0 0,-1 1 0 0 0,1 0 0 0 0,-1-1-1 0 0,0 1 1 0 0,1-1 0 0 0,1-1-19 0 0,-1 0-1 0 0,1 0 1 0 0,-1 0 0 0 0,0-1 0 0 0,0 1-1 0 0,0 0 1 0 0,0-1 0 0 0,0 1 0 0 0,0 0-1 0 0,0-4 1 0 0,3-21-1166 0 0,-1-1 0 0 0,-2 1 0 0 0,0 0 0 0 0,-5-36 0 0 0,0 20-3363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3.151"/>
    </inkml:context>
    <inkml:brush xml:id="br0">
      <inkml:brushProperty name="width" value="0.035" units="cm"/>
      <inkml:brushProperty name="height" value="0.035" units="cm"/>
      <inkml:brushProperty name="color" value="#FF0066"/>
    </inkml:brush>
  </inkml:definitions>
  <inkml:trace contextRef="#ctx0" brushRef="#br0">630 296 1584 0 0,'2'-7'294'0'0,"0"0"1"0"0,0-1-1 0 0,-1 1 0 0 0,1-1 0 0 0,-2 1 0 0 0,1-1 0 0 0,-1 0 1 0 0,0 1-1 0 0,-1-1 0 0 0,0 0 0 0 0,0 1 0 0 0,0-1 0 0 0,-1 1 0 0 0,0-1 1 0 0,-1 1-1 0 0,0 0 0 0 0,0 0 0 0 0,0 0 0 0 0,-1 0 0 0 0,0 1 1 0 0,0 0-1 0 0,-1-1 0 0 0,0 1 0 0 0,0 1 0 0 0,-7-8 0 0 0,0 2 172 0 0,0 0 1 0 0,-1 1-1 0 0,1 0 0 0 0,-2 1 0 0 0,0 0 0 0 0,0 1 0 0 0,0 1 0 0 0,-1 0 0 0 0,0 1 1 0 0,0 1-1 0 0,-20-5 0 0 0,25 9-504 0 0,1 1-1 0 0,-1 0 1 0 0,1 0 0 0 0,-1 0 0 0 0,0 2-1 0 0,1-1 1 0 0,0 1 0 0 0,-1 0 0 0 0,1 1-1 0 0,0 0 1 0 0,0 1 0 0 0,0-1-1 0 0,1 2 1 0 0,-1-1 0 0 0,1 1 0 0 0,0 1-1 0 0,1-1 1 0 0,-1 1 0 0 0,1 1 0 0 0,-8 8-1 0 0,-2 2-423 0 0,1 1 0 0 0,1 0-1 0 0,1 1 1 0 0,0 1 0 0 0,2 1 0 0 0,-20 41-1 0 0,9-7 64 0 0,-17 63-1 0 0,35-99 395 0 0,0 0 1 0 0,1 1 0 0 0,1 0-1 0 0,1 0 1 0 0,1 0-1 0 0,1 0 1 0 0,2 22-1 0 0,-2-39 90 0 0,1 1 0 0 0,-1-1-1 0 0,1 0 1 0 0,0 0-1 0 0,0 1 1 0 0,0-1-1 0 0,0 0 1 0 0,1 0-1 0 0,-1 0 1 0 0,1 0 0 0 0,-1 0-1 0 0,1-1 1 0 0,0 1-1 0 0,0 0 1 0 0,1-1-1 0 0,-1 0 1 0 0,0 1-1 0 0,1-1 1 0 0,-1 0-1 0 0,1 0 1 0 0,5 3 0 0 0,-3-3 39 0 0,0-1 1 0 0,0 1-1 0 0,1-1 1 0 0,-1 0-1 0 0,0-1 1 0 0,1 1-1 0 0,-1-1 1 0 0,1 0-1 0 0,-1 0 1 0 0,0 0-1 0 0,1-1 1 0 0,6-2-1 0 0,5-1 155 0 0,0-1 0 0 0,0-1-1 0 0,0-1 1 0 0,-1 0-1 0 0,0-1 1 0 0,-1-1 0 0 0,18-13-1 0 0,16-17 528 0 0,-2-2-1 0 0,83-94 0 0 0,-100 99-1677 0 0,-2-2 0 0 0,32-56 0 0 0,-47 69-4761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57.469"/>
    </inkml:context>
    <inkml:brush xml:id="br0">
      <inkml:brushProperty name="width" value="0.035" units="cm"/>
      <inkml:brushProperty name="height" value="0.035" units="cm"/>
      <inkml:brushProperty name="color" value="#004F8B"/>
    </inkml:brush>
  </inkml:definitions>
  <inkml:trace contextRef="#ctx0" brushRef="#br0">83 65 2529 0 0,'-7'2'1'0'0,"-44"11"1521"0"0,49-12-1134 0 0,0 0 0 0 0,0 0 1 0 0,0 0-1 0 0,0 0 0 0 0,0 0 0 0 0,0 1 1 0 0,1-1-1 0 0,-1 1 0 0 0,0-1 1 0 0,1 1-1 0 0,-4 3 0 0 0,6-5-263 0 0,-1 1 1 0 0,0 0-1 0 0,0-1 0 0 0,0 1 0 0 0,0-1 0 0 0,0 1 1 0 0,1 0-1 0 0,-1-1 0 0 0,0 1 0 0 0,0-1 1 0 0,1 1-1 0 0,-1-1 0 0 0,1 1 0 0 0,-1-1 0 0 0,0 1 1 0 0,1-1-1 0 0,-1 1 0 0 0,1-1 0 0 0,-1 0 0 0 0,1 1 1 0 0,-1-1-1 0 0,1 0 0 0 0,-1 1 0 0 0,1-1 1 0 0,-1 0-1 0 0,1 0 0 0 0,0 0 0 0 0,-1 1 0 0 0,1-1 1 0 0,-1 0-1 0 0,1 0 0 0 0,0 0 0 0 0,-1 0 1 0 0,1 0-1 0 0,0 0 0 0 0,0 0 0 0 0,26 4 1085 0 0,8-1-537 0 0,0-2 0 0 0,0-1 1 0 0,-1-2-1 0 0,53-10 0 0 0,132-41-255 0 0,-40 7-640 0 0,-133 40-1068 0 0,-31 7-5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57.799"/>
    </inkml:context>
    <inkml:brush xml:id="br0">
      <inkml:brushProperty name="width" value="0.035" units="cm"/>
      <inkml:brushProperty name="height" value="0.035" units="cm"/>
      <inkml:brushProperty name="color" value="#004F8B"/>
    </inkml:brush>
  </inkml:definitions>
  <inkml:trace contextRef="#ctx0" brushRef="#br0">1 222 4665 0 0,'0'1'29'0'0,"0"0"0"0"0,0-1-1 0 0,1 1 1 0 0,-1-1 0 0 0,0 1 0 0 0,0-1 0 0 0,1 1-1 0 0,-1-1 1 0 0,0 1 0 0 0,1-1 0 0 0,-1 1 0 0 0,0-1-1 0 0,1 1 1 0 0,-1-1 0 0 0,1 1 0 0 0,-1-1-1 0 0,1 0 1 0 0,-1 1 0 0 0,1-1 0 0 0,-1 0 0 0 0,1 1-1 0 0,0-1 1 0 0,-1 0 0 0 0,1 0 0 0 0,-1 0 0 0 0,1 1-1 0 0,0-1 1 0 0,-1 0 0 0 0,1 0 0 0 0,-1 0 0 0 0,1 0-1 0 0,0 0 1 0 0,-1 0 0 0 0,1 0 0 0 0,-1 0 0 0 0,1-1-1 0 0,0 1 1 0 0,-1 0 0 0 0,1 0 0 0 0,0-1-1 0 0,38-3 1557 0 0,-32 2-1365 0 0,53-10 1265 0 0,-1-3 1 0 0,0-2-1 0 0,105-48 1 0 0,-51 20-1083 0 0,-57 24-338 0 0,54-22-2911 0 0,-96 35-1310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58.201"/>
    </inkml:context>
    <inkml:brush xml:id="br0">
      <inkml:brushProperty name="width" value="0.035" units="cm"/>
      <inkml:brushProperty name="height" value="0.035" units="cm"/>
      <inkml:brushProperty name="color" value="#004F8B"/>
    </inkml:brush>
  </inkml:definitions>
  <inkml:trace contextRef="#ctx0" brushRef="#br0">444 80 3081 0 0,'0'-3'494'0'0,"0"-1"0"0"0,0 1-1 0 0,-1-1 1 0 0,1 1 0 0 0,-1 0 0 0 0,1-1 0 0 0,-1 1 0 0 0,0 0 0 0 0,0-1 0 0 0,-1 1 0 0 0,1 0 0 0 0,-1 0 0 0 0,1 0 0 0 0,-1 0 0 0 0,0 1-1 0 0,0-1 1 0 0,-3-3 0 0 0,2 4-162 0 0,0 0 0 0 0,0 0-1 0 0,0 0 1 0 0,0 0 0 0 0,0 0 0 0 0,0 1-1 0 0,0 0 1 0 0,-1 0 0 0 0,1-1-1 0 0,0 2 1 0 0,-1-1 0 0 0,1 0-1 0 0,-1 1 1 0 0,-4-1 0 0 0,0 1-163 0 0,0 1 0 0 0,0 0 1 0 0,-1 0-1 0 0,1 0 0 0 0,0 1 0 0 0,0 0 0 0 0,1 1 1 0 0,-1 0-1 0 0,0 0 0 0 0,1 1 0 0 0,-1-1 1 0 0,1 2-1 0 0,-8 6 0 0 0,-3 4-112 0 0,2 1 0 0 0,0 1 0 0 0,1 1 0 0 0,0 1 0 0 0,-22 39-1 0 0,15-19 16 0 0,2 1 1 0 0,-17 48-1 0 0,24-51-92 0 0,2 0 1 0 0,2 0 0 0 0,1 0 0 0 0,2 1-1 0 0,-2 71 1 0 0,7-91-12 0 0,2 1 0 0 0,0-1 0 0 0,1 0 0 0 0,0 0-1 0 0,2 0 1 0 0,0-1 0 0 0,1 1 0 0 0,1-1 0 0 0,0 0 0 0 0,2 0-1 0 0,0-1 1 0 0,0 0 0 0 0,2 0 0 0 0,15 20 0 0 0,19 4-513 0 0,-42-38 251 0 0,0 0-1 0 0,0 0 0 0 0,0 0 0 0 0,1-1 1 0 0,-1 1-1 0 0,1-1 0 0 0,-1 0 1 0 0,1 0-1 0 0,0 0 0 0 0,-1 0 0 0 0,1 0 1 0 0,0 0-1 0 0,0-1 0 0 0,0 1 0 0 0,-1-1 1 0 0,1 0-1 0 0,5 0 0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0:58.407"/>
    </inkml:context>
    <inkml:brush xml:id="br0">
      <inkml:brushProperty name="width" value="0.035" units="cm"/>
      <inkml:brushProperty name="height" value="0.035" units="cm"/>
      <inkml:brushProperty name="color" value="#004F8B"/>
    </inkml:brush>
  </inkml:definitions>
  <inkml:trace contextRef="#ctx0" brushRef="#br0">2 15 9362 0 0,'-1'0'53'0'0,"1"0"1"0"0,0 0-1 0 0,0 0 0 0 0,0 1 1 0 0,0-1-1 0 0,0 0 0 0 0,0 0 1 0 0,0 1-1 0 0,-1-1 0 0 0,1 0 1 0 0,0 0-1 0 0,0 1 0 0 0,0-1 1 0 0,0 0-1 0 0,0 0 0 0 0,0 1 1 0 0,0-1-1 0 0,0 0 0 0 0,0 0 1 0 0,0 1-1 0 0,0-1 0 0 0,1 0 1 0 0,-1 0-1 0 0,0 1 0 0 0,0-1 1 0 0,0 0-1 0 0,0 0 0 0 0,0 0 1 0 0,0 1-1 0 0,0-1 0 0 0,1 0 1 0 0,-1 0-1 0 0,0 0 0 0 0,0 1 1 0 0,0-1-1 0 0,1 0 0 0 0,-1 0 1 0 0,0 0-1 0 0,0 0 0 0 0,1 1 0 0 0,15 8 1838 0 0,21 5 331 0 0,-36-13-2173 0 0,30 8 480 0 0,0-1 1 0 0,1-1-1 0 0,-1-1 0 0 0,1-2 0 0 0,1-2 1 0 0,36-1-1 0 0,-44-2-745 0 0,0-2 0 0 0,-1 0 0 0 0,1-1 0 0 0,-1-2 0 0 0,0 0 0 0 0,0-2 0 0 0,-1 0-1 0 0,37-20 1 0 0,-31 11-1003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0.495"/>
    </inkml:context>
    <inkml:brush xml:id="br0">
      <inkml:brushProperty name="width" value="0.035" units="cm"/>
      <inkml:brushProperty name="height" value="0.035" units="cm"/>
      <inkml:brushProperty name="color" value="#004F8B"/>
    </inkml:brush>
  </inkml:definitions>
  <inkml:trace contextRef="#ctx0" brushRef="#br0">304 116 776 0 0,'0'-6'360'0'0,"0"1"0"0"0,0-1 0 0 0,-1 0 0 0 0,0 1 0 0 0,0-1-1 0 0,0 0 1 0 0,0 1 0 0 0,-1-1 0 0 0,0 1 0 0 0,0 0 0 0 0,-1 0 0 0 0,1 0 0 0 0,-1 0-1 0 0,0 0 1 0 0,-6-7 0 0 0,6 10-111 0 0,0-1-1 0 0,0 1 1 0 0,0 0-1 0 0,0 0 1 0 0,-1 0-1 0 0,1 1 1 0 0,0-1-1 0 0,-1 1 1 0 0,0-1-1 0 0,1 1 1 0 0,-1 0-1 0 0,0 1 1 0 0,1-1-1 0 0,-1 1 1 0 0,0-1-1 0 0,0 1 1 0 0,1 0-1 0 0,-1 1 1 0 0,0-1-1 0 0,0 1 1 0 0,1-1-1 0 0,-1 1 1 0 0,0 0-1 0 0,-4 2 1 0 0,-1 1-100 0 0,-1 0 0 0 0,1 1 0 0 0,0 0 0 0 0,0 0 0 0 0,1 1 1 0 0,0 0-1 0 0,0 1 0 0 0,0 0 0 0 0,1 0 0 0 0,0 0 0 0 0,0 1 0 0 0,1 0 1 0 0,0 0-1 0 0,0 1 0 0 0,1 0 0 0 0,0 0 0 0 0,1 0 0 0 0,0 0 0 0 0,-6 20 0 0 0,1 2-247 0 0,1 1 0 0 0,2 0-1 0 0,1 0 1 0 0,1 0 0 0 0,1 33-1 0 0,3-41-37 0 0,1 0 1 0 0,0 0-1 0 0,10 44 0 0 0,-10-62 49 0 0,1 1-1 0 0,0 0 0 0 0,0 0 0 0 0,1-1 1 0 0,-1 0-1 0 0,2 1 0 0 0,-1-1 1 0 0,0 0-1 0 0,1 0 0 0 0,0-1 0 0 0,1 1 1 0 0,-1-1-1 0 0,1 0 0 0 0,0 0 1 0 0,0 0-1 0 0,1-1 0 0 0,10 7 0 0 0,-15-10 20 0 0,0-1 0 0 0,0 1 0 0 0,0-1-1 0 0,0 1 1 0 0,-1-1 0 0 0,1 0-1 0 0,0 1 1 0 0,0-1 0 0 0,0 0-1 0 0,0 0 1 0 0,0 0 0 0 0,0 1-1 0 0,0-1 1 0 0,0 0 0 0 0,0 0 0 0 0,0-1-1 0 0,0 1 1 0 0,0 0 0 0 0,0 0-1 0 0,0 0 1 0 0,0-1 0 0 0,0 1-1 0 0,0 0 1 0 0,-1-1 0 0 0,1 1 0 0 0,0-1-1 0 0,0 1 1 0 0,0-1 0 0 0,0 1-1 0 0,-1-1 1 0 0,1 0 0 0 0,0 0-1 0 0,1-1-164 0 0,-1 0 0 0 0,0 0 0 0 0,0 0 0 0 0,0 0 0 0 0,0-1 0 0 0,-1 1 0 0 0,1 0 0 0 0,-1 0 0 0 0,1-1 0 0 0,-1 1 0 0 0,0 0 0 0 0,1-5 0 0 0,-1-7-788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0.689"/>
    </inkml:context>
    <inkml:brush xml:id="br0">
      <inkml:brushProperty name="width" value="0.035" units="cm"/>
      <inkml:brushProperty name="height" value="0.035" units="cm"/>
      <inkml:brushProperty name="color" value="#004F8B"/>
    </inkml:brush>
  </inkml:definitions>
  <inkml:trace contextRef="#ctx0" brushRef="#br0">6 0 1152 0 0,'0'1'66'0'0,"-1"-1"0"0"0,1 0-1 0 0,0 1 1 0 0,-1-1-1 0 0,1 1 1 0 0,0-1 0 0 0,-1 1-1 0 0,1-1 1 0 0,0 0 0 0 0,-1 1-1 0 0,1-1 1 0 0,0 1 0 0 0,0-1-1 0 0,0 1 1 0 0,-1 0 0 0 0,1-1-1 0 0,0 1 1 0 0,0-1-1 0 0,0 1 1 0 0,0-1 0 0 0,0 1-1 0 0,0-1 1 0 0,0 1 0 0 0,0-1-1 0 0,0 1 1 0 0,0 0 0 0 0,0-1-1 0 0,1 1 1 0 0,-1-1 0 0 0,0 1-1 0 0,0-1 1 0 0,0 1-1 0 0,1-1 1 0 0,-1 1 0 0 0,0-1-1 0 0,1 1 1 0 0,-1-1 0 0 0,25 15 2071 0 0,35 0 153 0 0,-41-15-2383 0 0,0 0 1 0 0,0-1-1 0 0,0 0 0 0 0,0-2 1 0 0,-1 0-1 0 0,36-12 1 0 0,-35 9-2645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1.032"/>
    </inkml:context>
    <inkml:brush xml:id="br0">
      <inkml:brushProperty name="width" value="0.035" units="cm"/>
      <inkml:brushProperty name="height" value="0.035" units="cm"/>
      <inkml:brushProperty name="color" value="#004F8B"/>
    </inkml:brush>
  </inkml:definitions>
  <inkml:trace contextRef="#ctx0" brushRef="#br0">1 164 432 0 0,'0'1'0'0'0,"17"17"2554"0"0,-15-17-2293 0 0,-1 0 1 0 0,1 0 0 0 0,-1 0-1 0 0,1 1 1 0 0,-1-1 0 0 0,0 0 0 0 0,0 1-1 0 0,1-1 1 0 0,-1 1 0 0 0,0 0-1 0 0,0-1 1 0 0,0 1 0 0 0,1 3-1 0 0,8 26 339 0 0,-2 1-1 0 0,-1 0 0 0 0,4 45 1 0 0,-10-59-882 0 0,0 0 0 0 0,-1 0 1 0 0,-1 0-1 0 0,0 0 0 0 0,-2 0 1 0 0,0 0-1 0 0,-9 27 0 0 0,10-42 367 0 0,0-9 156 0 0,0-21 510 0 0,2-35 433 0 0,2-5-524 0 0,9-117 914 0 0,-8 158-1578 0 0,1 1 0 0 0,1 0 1 0 0,1 1-1 0 0,2-1 0 0 0,10-24 0 0 0,-17 47-79 0 0,-1 1 0 0 0,0-1 0 0 0,1 1 0 0 0,-1-1 0 0 0,1 0 0 0 0,0 1 0 0 0,0 0 0 0 0,-1-1 0 0 0,1 1 0 0 0,0-1 0 0 0,0 1 0 0 0,0 0 0 0 0,0 0 0 0 0,1-1 0 0 0,-1 1 0 0 0,0 0 0 0 0,1 0 0 0 0,-1 0 0 0 0,0 1 0 0 0,1-1-1 0 0,-1 0 1 0 0,1 0 0 0 0,-1 1 0 0 0,1-1 0 0 0,-1 1 0 0 0,1-1 0 0 0,0 1 0 0 0,-1 0 0 0 0,1-1 0 0 0,-1 1 0 0 0,1 0 0 0 0,2 0 0 0 0,1 2-282 0 0,0 1-1 0 0,-1-1 1 0 0,0 1-1 0 0,1 0 1 0 0,-1 0-1 0 0,0 0 1 0 0,-1 0-1 0 0,1 1 1 0 0,5 6-1 0 0,97 107 129 0 0,-93-102 237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1.346"/>
    </inkml:context>
    <inkml:brush xml:id="br0">
      <inkml:brushProperty name="width" value="0.035" units="cm"/>
      <inkml:brushProperty name="height" value="0.035" units="cm"/>
      <inkml:brushProperty name="color" value="#004F8B"/>
    </inkml:brush>
  </inkml:definitions>
  <inkml:trace contextRef="#ctx0" brushRef="#br0">349 308 776 0 0,'1'0'70'0'0,"0"0"0"0"0,0-1 0 0 0,0 1-1 0 0,0-1 1 0 0,0 1 0 0 0,0-1 0 0 0,0 1 0 0 0,-1-1 0 0 0,1 0-1 0 0,0 1 1 0 0,0-1 0 0 0,0 0 0 0 0,-1 0 0 0 0,1 1 0 0 0,0-1-1 0 0,-1 0 1 0 0,1 0 0 0 0,-1 0 0 0 0,1 0 0 0 0,-1 0 0 0 0,1 0-1 0 0,-1 0 1 0 0,0 0 0 0 0,1 0 0 0 0,-1 0 0 0 0,0 0 0 0 0,0 0-1 0 0,0 0 1 0 0,0 0 0 0 0,0 0 0 0 0,0 0 0 0 0,0 0 0 0 0,0-1-1 0 0,0 1 1 0 0,-1-1 0 0 0,-5-44 3127 0 0,5 44-3117 0 0,-3-12 435 0 0,0 1 0 0 0,-1-1 0 0 0,-1 1 1 0 0,0-1-1 0 0,-1 2 0 0 0,0-1 1 0 0,-1 1-1 0 0,-1 0 0 0 0,0 1 0 0 0,-14-15 1 0 0,16 19-475 0 0,1 0 1 0 0,-1 0 0 0 0,-1 1-1 0 0,1 1 1 0 0,-1-1-1 0 0,0 1 1 0 0,-1 0 0 0 0,1 1-1 0 0,-1 0 1 0 0,0 0 0 0 0,0 1-1 0 0,0 0 1 0 0,0 1 0 0 0,-1 0-1 0 0,1 0 1 0 0,-16 0 0 0 0,20 3-61 0 0,1-1-1 0 0,0 1 1 0 0,0 1 0 0 0,0-1-1 0 0,0 1 1 0 0,0-1 0 0 0,0 1 0 0 0,0 0-1 0 0,0 1 1 0 0,1-1 0 0 0,-1 1 0 0 0,1-1-1 0 0,-1 1 1 0 0,1 0 0 0 0,0 0 0 0 0,0 1-1 0 0,1-1 1 0 0,-1 0 0 0 0,1 1 0 0 0,0 0-1 0 0,-1 0 1 0 0,2-1 0 0 0,-1 1 0 0 0,0 0-1 0 0,-1 7 1 0 0,-3 8-222 0 0,0 1-1 0 0,2-1 0 0 0,0 1 1 0 0,-1 23-1 0 0,2-11-368 0 0,2 0-1 0 0,4 54 0 0 0,-2-76 419 0 0,0 0 0 0 0,1-1 0 0 0,0 1 0 0 0,0 0 0 0 0,1-1 0 0 0,1 1 0 0 0,-1-1 0 0 0,2 0 0 0 0,-1 0 0 0 0,1-1 0 0 0,0 1 0 0 0,1-1 0 0 0,6 7-1 0 0,-8-11 178 0 0,1-1-1 0 0,-1 1 0 0 0,1-1 0 0 0,-1 0 0 0 0,1-1 0 0 0,0 1 0 0 0,0-1 0 0 0,0 0 0 0 0,0 0 0 0 0,1-1 0 0 0,-1 1 1 0 0,0-1-1 0 0,1-1 0 0 0,-1 1 0 0 0,1-1 0 0 0,-1 1 0 0 0,1-2 0 0 0,-1 1 0 0 0,1-1 0 0 0,-1 1 0 0 0,0-1 1 0 0,1-1-1 0 0,-1 1 0 0 0,0-1 0 0 0,0 0 0 0 0,0 0 0 0 0,6-4 0 0 0,2 0 75 0 0,0-1 0 0 0,-1-1 0 0 0,0 0 0 0 0,0-1 0 0 0,0 0 0 0 0,-1-1 0 0 0,0 0 0 0 0,17-22 0 0 0,-17 15-236 0 0,0-1 1 0 0,0 0-1 0 0,-2 0 1 0 0,0 0-1 0 0,-2-1 1 0 0,0-1-1 0 0,-1 1 1 0 0,0-1-1 0 0,-2 0 1 0 0,0-1-1 0 0,0-24 1 0 0,-4 23 256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1.967"/>
    </inkml:context>
    <inkml:brush xml:id="br0">
      <inkml:brushProperty name="width" value="0.035" units="cm"/>
      <inkml:brushProperty name="height" value="0.035" units="cm"/>
      <inkml:brushProperty name="color" value="#004F8B"/>
    </inkml:brush>
  </inkml:definitions>
  <inkml:trace contextRef="#ctx0" brushRef="#br0">1 246 976 0 0,'0'2'380'0'0,"0"1"0"0"0,1 0 1 0 0,0-1-1 0 0,-1 1 0 0 0,1-1 0 0 0,0 1 0 0 0,0-1 0 0 0,1 0 0 0 0,-1 1 0 0 0,0-1 1 0 0,1 0-1 0 0,0 0 0 0 0,-1 0 0 0 0,4 3 0 0 0,12 20 3024 0 0,-11-7-3221 0 0,-1 1-1 0 0,0-1 0 0 0,-2 1 1 0 0,0 0-1 0 0,-1 0 1 0 0,-1 0-1 0 0,-2 27 0 0 0,1-33-185 0 0,20-85 652 0 0,-13 37-60 0 0,26-101 864 0 0,-28 121-1319 0 0,1 0-1 0 0,0 0 1 0 0,1 1 0 0 0,0 0-1 0 0,2 0 1 0 0,15-20 0 0 0,-24 33-112 0 0,0 0 1 0 0,1 1 0 0 0,-1-1-1 0 0,1 0 1 0 0,-1 1 0 0 0,1-1 0 0 0,-1 0-1 0 0,1 1 1 0 0,-1-1 0 0 0,1 1-1 0 0,-1-1 1 0 0,1 1 0 0 0,0 0-1 0 0,-1-1 1 0 0,1 1 0 0 0,0 0 0 0 0,-1-1-1 0 0,1 1 1 0 0,0 0 0 0 0,0 0-1 0 0,-1-1 1 0 0,1 1 0 0 0,0 0-1 0 0,0 0 1 0 0,-1 0 0 0 0,1 0 0 0 0,0 0-1 0 0,0 0 1 0 0,0 0 0 0 0,-1 0-1 0 0,1 1 1 0 0,0-1 0 0 0,0 0 0 0 0,0 1-1 0 0,1 0-7 0 0,0 1 0 0 0,-1 0 0 0 0,0-1 0 0 0,1 1 0 0 0,-1 0-1 0 0,0 0 1 0 0,0 0 0 0 0,0 0 0 0 0,0 0 0 0 0,0 0 0 0 0,0 0 0 0 0,0 3-1 0 0,13 75-221 0 0,-13-71 228 0 0,6 53-992 0 0,-2 0-1 0 0,-8 122 1 0 0,9-188 1292 0 0,7-19 21 0 0,12-30 181 0 0,31-108 138 0 0,-40 106-566 0 0,3 1 1 0 0,29-58-1 0 0,-48 111-108 0 0,31-51-375 0 0,-29 49 353 0 0,1 0 0 0 0,-1 1 0 0 0,0-1 0 0 0,1 0 0 0 0,-1 1 0 0 0,1-1-1 0 0,0 1 1 0 0,0 0 0 0 0,0 0 0 0 0,0 0 0 0 0,0 0 0 0 0,0 0 0 0 0,1 1 0 0 0,3-2 0 0 0,-6 3 10 0 0,0 0 1 0 0,0 0 0 0 0,1 1 0 0 0,-1-1-1 0 0,0 0 1 0 0,0 0 0 0 0,0 1 0 0 0,0-1-1 0 0,0 1 1 0 0,0-1 0 0 0,0 1-1 0 0,0-1 1 0 0,0 1 0 0 0,0 0 0 0 0,0-1-1 0 0,0 1 1 0 0,0 0 0 0 0,-1 0 0 0 0,1 0-1 0 0,0 0 1 0 0,0-1 0 0 0,-1 1-1 0 0,1 0 1 0 0,-1 0 0 0 0,1 0 0 0 0,-1 1-1 0 0,1-1 1 0 0,-1 0 0 0 0,1 2 0 0 0,11 39-553 0 0,-11-35 417 0 0,7 42-394 0 0,-1 1 0 0 0,-2 96 0 0 0,-4-75-133 0 0,-2-2-322 0 0,0-42-306 0 0,0 0-1 0 0,6 40 1 0 0,-5-66 1302 0 0,0-1-1 0 0,0 1 1 0 0,0 0-1 0 0,0 0 1 0 0,0-1-1 0 0,0 1 1 0 0,0 0-1 0 0,0-1 1 0 0,1 1-1 0 0,-1 0 1 0 0,0-1-1 0 0,0 1 0 0 0,1 0 1 0 0,-1-1-1 0 0,0 1 1 0 0,1 0-1 0 0,-1-1 1 0 0,0 1-1 0 0,1-1 1 0 0,-1 1-1 0 0,1-1 1 0 0,-1 1-1 0 0,1-1 1 0 0,-1 1-1 0 0,1-1 1 0 0,0 1-1 0 0,-1-1 1 0 0,1 0-1 0 0,0 1 1 0 0,-1-1-1 0 0,1 0 1 0 0,0 0-1 0 0,-1 1 1 0 0,1-1-1 0 0,0 0 1 0 0,-1 0-1 0 0,1 0 1 0 0,0 0-1 0 0,-1 0 1 0 0,1 0-1 0 0,0 0 1 0 0,0 0-1 0 0,-1 0 1 0 0,1 0-1 0 0,0 0 0 0 0,-1-1 1 0 0,1 1-1 0 0,0 0 1 0 0,-1 0-1 0 0,1-1 1 0 0,0 1-1 0 0,-1-1 1 0 0,1 1-1 0 0,-1 0 1 0 0,1-1-1 0 0,-1 1 1 0 0,1-1-1 0 0,-1 1 1 0 0,1-1-1 0 0,-1 1 1 0 0,1-1-1 0 0,-1 0 1 0 0,1 1-1 0 0,-1-1 1 0 0,0 1-1 0 0,1-2 1 0 0,9-12-218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2.690"/>
    </inkml:context>
    <inkml:brush xml:id="br0">
      <inkml:brushProperty name="width" value="0.035" units="cm"/>
      <inkml:brushProperty name="height" value="0.035" units="cm"/>
      <inkml:brushProperty name="color" value="#004F8B"/>
    </inkml:brush>
  </inkml:definitions>
  <inkml:trace contextRef="#ctx0" brushRef="#br0">74 8 2529 0 0,'-2'-7'11530'0'0,"-3"10"-11298"0"0,1 0-1 0 0,0 0 1 0 0,0 0 0 0 0,0 1-1 0 0,1 0 1 0 0,-1 0 0 0 0,1 0-1 0 0,0 0 1 0 0,0 0 0 0 0,0 1-1 0 0,0-1 1 0 0,1 1 0 0 0,0 0 0 0 0,0-1-1 0 0,0 1 1 0 0,0 0 0 0 0,1 0-1 0 0,0 1 1 0 0,0-1 0 0 0,1 0-1 0 0,-1 5 1 0 0,-1 23-336 0 0,0-1-1 0 0,5 44 1 0 0,0-35 345 0 0,-11 206-239 0 0,-1-41-19 0 0,10-203-623 0 0,-1-13-228 0 0,1-18-1300 0 0,-1 16 722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3.746"/>
    </inkml:context>
    <inkml:brush xml:id="br0">
      <inkml:brushProperty name="width" value="0.035" units="cm"/>
      <inkml:brushProperty name="height" value="0.035" units="cm"/>
      <inkml:brushProperty name="color" value="#FF0066"/>
    </inkml:brush>
  </inkml:definitions>
  <inkml:trace contextRef="#ctx0" brushRef="#br0">548 211 5785 0 0,'-37'-65'4035'0'0,"29"48"-2948"0"0,-1 1 1 0 0,-1 0-1 0 0,0 0 0 0 0,-16-18 0 0 0,22 29-945 0 0,-1 1 0 0 0,1 0 1 0 0,-1 0-1 0 0,0 0 0 0 0,0 1 0 0 0,0 0 1 0 0,-1 0-1 0 0,1 0 0 0 0,-1 1 0 0 0,1-1 0 0 0,-1 1 1 0 0,0 1-1 0 0,0-1 0 0 0,0 1 0 0 0,0 0 0 0 0,0 0 1 0 0,-10 1-1 0 0,8 1-125 0 0,0 0 1 0 0,1 0 0 0 0,-1 1-1 0 0,1 1 1 0 0,-1-1 0 0 0,1 1-1 0 0,0 0 1 0 0,0 1 0 0 0,0 0-1 0 0,0 0 1 0 0,1 0 0 0 0,0 1-1 0 0,0 0 1 0 0,0 0-1 0 0,0 1 1 0 0,1 0 0 0 0,-9 11-1 0 0,-7 12-506 0 0,0 0-1 0 0,-22 46 1 0 0,-35 87-608 0 0,67-136 926 0 0,2 1 1 0 0,1 0-1 0 0,1 1 1 0 0,-4 36-1 0 0,10-59 238 0 0,0 0 0 0 0,1 0 1 0 0,0 0-1 0 0,0 0 0 0 0,0 0 0 0 0,1 0 0 0 0,0 0 0 0 0,0 0 1 0 0,0 0-1 0 0,0 0 0 0 0,1-1 0 0 0,0 1 0 0 0,0 0 0 0 0,0-1 1 0 0,0 0-1 0 0,1 1 0 0 0,0-1 0 0 0,0 0 0 0 0,0 0 0 0 0,6 5 0 0 0,-5-6 0 0 0,0 0-1 0 0,0-1 1 0 0,0 0-1 0 0,0 0 1 0 0,1 0-1 0 0,-1 0 1 0 0,1-1-1 0 0,-1 0 1 0 0,1 0-1 0 0,-1 0 1 0 0,1 0-1 0 0,0-1 1 0 0,0 0-1 0 0,-1 0 0 0 0,1 0 1 0 0,0 0-1 0 0,0-1 1 0 0,-1 0-1 0 0,1 0 1 0 0,0 0-1 0 0,7-3 1 0 0,7-4 10 0 0,-1 0 1 0 0,0-1-1 0 0,0 0 1 0 0,-1-2 0 0 0,-1 0-1 0 0,0-1 1 0 0,0-1-1 0 0,-1 0 1 0 0,-1-1 0 0 0,0 0-1 0 0,-1-2 1 0 0,0 1-1 0 0,16-29 1 0 0,-12 16-135 0 0,-1-1 0 0 0,-2-1 1 0 0,-1 0-1 0 0,-1-1 0 0 0,-2-1 0 0 0,-1 0 1 0 0,8-48-1 0 0,-8 11-935 0 0,-1 8-5028 0 0,-5 42 1173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4.343"/>
    </inkml:context>
    <inkml:brush xml:id="br0">
      <inkml:brushProperty name="width" value="0.035" units="cm"/>
      <inkml:brushProperty name="height" value="0.035" units="cm"/>
      <inkml:brushProperty name="color" value="#004F8B"/>
    </inkml:brush>
  </inkml:definitions>
  <inkml:trace contextRef="#ctx0" brushRef="#br0">51 8 2040 0 0,'-12'-8'12186'0'0,"16"177"-10525"0"0,2-23-1406 0 0,-14-20-268 0 0,-32 164-1 0 0,40-261 7 0 0,12-41 26 0 0,15-43 57 0 0,-2-5 183 0 0,2 2-1 0 0,3 1 0 0 0,2 2 0 0 0,2 1 0 0 0,64-77 0 0 0,-96 128-246 0 0,0 1 0 0 0,1-1 0 0 0,-1 1 1 0 0,0 0-1 0 0,1-1 0 0 0,-1 1 0 0 0,1 0 0 0 0,0 0 0 0 0,-1 1 1 0 0,1-1-1 0 0,0 1 0 0 0,0-1 0 0 0,0 1 0 0 0,0 0 1 0 0,7-1-1 0 0,-8 2 14 0 0,0 1 1 0 0,0-1-1 0 0,0 1 0 0 0,-1 0 1 0 0,1 0-1 0 0,0 0 1 0 0,0 0-1 0 0,-1 1 0 0 0,1-1 1 0 0,-1 0-1 0 0,1 1 1 0 0,-1-1-1 0 0,1 1 1 0 0,-1-1-1 0 0,0 1 0 0 0,0 0 1 0 0,0-1-1 0 0,0 1 1 0 0,0 0-1 0 0,0 0 0 0 0,0 0 1 0 0,-1 0-1 0 0,1 0 1 0 0,-1 0-1 0 0,1 0 1 0 0,-1 2-1 0 0,8 25-84 0 0,-1 0 1 0 0,-1 1-1 0 0,-2 0 0 0 0,-1-1 0 0 0,-1 2 1 0 0,-3 31-1 0 0,-27 178-1810 0 0,17-166 603 0 0,11-62 627 0 0,4-14-17 0 0,7-17-971 0 0,-5 4 288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6.589"/>
    </inkml:context>
    <inkml:brush xml:id="br0">
      <inkml:brushProperty name="width" value="0.035" units="cm"/>
      <inkml:brushProperty name="height" value="0.035" units="cm"/>
      <inkml:brushProperty name="color" value="#004F8B"/>
    </inkml:brush>
  </inkml:definitions>
  <inkml:trace contextRef="#ctx0" brushRef="#br0">263 26 976 0 0,'0'0'78'0'0,"0"0"0"0"0,-1 1 0 0 0,1-1 0 0 0,0 0 0 0 0,0 1 0 0 0,0-1 1 0 0,0 0-1 0 0,-1 0 0 0 0,1 1 0 0 0,0-1 0 0 0,0 0 0 0 0,-1 0 0 0 0,1 0 0 0 0,0 1 0 0 0,0-1 0 0 0,-1 0 0 0 0,1 0 0 0 0,0 0 0 0 0,-1 0 0 0 0,1 0 0 0 0,0 0 0 0 0,-1 1 0 0 0,1-1 0 0 0,0 0 0 0 0,0 0 0 0 0,-1 0 0 0 0,1 0 0 0 0,0 0 0 0 0,-1 0 1 0 0,1 0-1 0 0,0 0 0 0 0,-1 0 0 0 0,1-1 0 0 0,0 1 0 0 0,-1 0 0 0 0,1 0 0 0 0,0 0 0 0 0,-1 0 0 0 0,1 0 0 0 0,0 0 0 0 0,0-1 0 0 0,-1 1 0 0 0,1 0 0 0 0,0 0 0 0 0,0 0 0 0 0,-1-1 0 0 0,1 1 0 0 0,0-1 0 0 0,-26-13 2410 0 0,9 4-1376 0 0,14 10-973 0 0,0-1-1 0 0,0 0 1 0 0,0 1-1 0 0,0-1 1 0 0,0 1-1 0 0,0 0 1 0 0,0 0-1 0 0,0 0 1 0 0,0 1-1 0 0,0-1 1 0 0,0 1-1 0 0,0 0 1 0 0,0-1-1 0 0,0 1 1 0 0,0 0-1 0 0,1 1 1 0 0,-1-1-1 0 0,0 0 1 0 0,1 1-1 0 0,-1 0 1 0 0,1-1-1 0 0,-1 1 1 0 0,1 0-1 0 0,0 0 1 0 0,0 1-1 0 0,0-1 0 0 0,0 0 1 0 0,-3 6-1 0 0,-5 7-221 0 0,1 1 0 0 0,0 0-1 0 0,-11 32 1 0 0,4-10 96 0 0,-3-5-116 0 0,14-26 128 0 0,0 1 1 0 0,0 0 0 0 0,0 1 0 0 0,1-1 0 0 0,0 1 0 0 0,1 0 0 0 0,0 0 0 0 0,1 0 0 0 0,-1 0 0 0 0,2 0 0 0 0,-2 13 0 0 0,3-22-9 0 0,0 1-1 0 0,0 0 1 0 0,1 0 0 0 0,-1-1-1 0 0,0 1 1 0 0,0 0 0 0 0,0-1 0 0 0,1 1-1 0 0,-1 0 1 0 0,0-1 0 0 0,1 1-1 0 0,-1 0 1 0 0,0-1 0 0 0,1 1 0 0 0,-1-1-1 0 0,1 1 1 0 0,-1-1 0 0 0,1 1-1 0 0,-1-1 1 0 0,1 1 0 0 0,-1-1-1 0 0,1 1 1 0 0,0-1 0 0 0,-1 0 0 0 0,1 1-1 0 0,0-1 1 0 0,-1 0 0 0 0,1 0-1 0 0,0 1 1 0 0,0-1 0 0 0,26-5 254 0 0,20-22 286 0 0,-34 14-392 0 0,0-1 0 0 0,-1 0 0 0 0,0-1 1 0 0,-1 0-1 0 0,0 0 0 0 0,-2-1 0 0 0,0-1 1 0 0,0 1-1 0 0,-2-2 0 0 0,9-26 0 0 0,-19 41 157 0 0,2 15-284 0 0,8 51-978 0 0,-3-15 625 0 0,3 0 0 0 0,23 86 0 0 0,-30-132 309 0 0,0-1 0 0 0,1 1 1 0 0,-1-1-1 0 0,1 1 0 0 0,0 0 0 0 0,-1-1 1 0 0,1 1-1 0 0,0-1 0 0 0,0 0 1 0 0,0 1-1 0 0,0-1 0 0 0,0 0 1 0 0,0 1-1 0 0,0-1 0 0 0,0 0 1 0 0,1 0-1 0 0,-1 0 0 0 0,2 1 0 0 0,-2-2-16 0 0,0 0-1 0 0,0 0 0 0 0,-1 0 1 0 0,1 0-1 0 0,0 0 0 0 0,0 0 1 0 0,0 0-1 0 0,-1 0 0 0 0,1-1 0 0 0,0 1 1 0 0,0 0-1 0 0,-1-1 0 0 0,1 1 1 0 0,0 0-1 0 0,-1-1 0 0 0,1 1 0 0 0,0-1 1 0 0,-1 1-1 0 0,1-1 0 0 0,0 1 1 0 0,-1-1-1 0 0,1 0 0 0 0,-1 1 0 0 0,1-1 1 0 0,-1-1-1 0 0,5-5-231 0 0,-1 0-1 0 0,0-1 0 0 0,-1 1 1 0 0,1-1-1 0 0,2-11 1 0 0,9-38-1688 0 0,-9 25-1687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7.037"/>
    </inkml:context>
    <inkml:brush xml:id="br0">
      <inkml:brushProperty name="width" value="0.035" units="cm"/>
      <inkml:brushProperty name="height" value="0.035" units="cm"/>
      <inkml:brushProperty name="color" value="#004F8B"/>
    </inkml:brush>
  </inkml:definitions>
  <inkml:trace contextRef="#ctx0" brushRef="#br0">1 82 1152 0 0,'1'1'228'0'0,"0"-1"0"0"0,0 1 0 0 0,0 0 0 0 0,0-1 0 0 0,0 1-1 0 0,0-1 1 0 0,0 0 0 0 0,0 1 0 0 0,0-1 0 0 0,0 0 0 0 0,1 1 0 0 0,-1-1 0 0 0,0 0-1 0 0,0 0 1 0 0,0 0 0 0 0,0 0 0 0 0,0 0 0 0 0,3-1 0 0 0,-4 1-126 0 0,1 0-1 0 0,0-1 1 0 0,0 1 0 0 0,-1 0-1 0 0,1 0 1 0 0,0 0 0 0 0,0 0-1 0 0,-1 0 1 0 0,1 0 0 0 0,0 0-1 0 0,0 0 1 0 0,-1 0 0 0 0,1 1-1 0 0,0-1 1 0 0,0 0 0 0 0,-1 0-1 0 0,1 1 1 0 0,0-1 0 0 0,-1 0-1 0 0,1 1 1 0 0,0-1 0 0 0,-1 0 0 0 0,1 1-1 0 0,-1-1 1 0 0,1 1 0 0 0,0 0-1 0 0,-1-1 1 0 0,1 1 0 0 0,-1-1-1 0 0,0 1 1 0 0,1 0 0 0 0,-1-1-1 0 0,1 1 1 0 0,-1 0 0 0 0,0-1-1 0 0,0 1 1 0 0,1 0 0 0 0,-1 0-1 0 0,0-1 1 0 0,0 1 0 0 0,0 0-1 0 0,0 0 1 0 0,0-1 0 0 0,0 1 0 0 0,0 0-1 0 0,0 0 1 0 0,0-1 0 0 0,0 1-1 0 0,0 0 1 0 0,-1 0 0 0 0,-1 56-513 0 0,-14 77 1 0 0,12-106 252 0 0,4-28 146 0 0,0 0-1 0 0,0 0 1 0 0,0 0 0 0 0,0 0 0 0 0,0-1-1 0 0,0 1 1 0 0,0 0 0 0 0,0 0 0 0 0,0 0-1 0 0,0 0 1 0 0,1 0 0 0 0,-1 0 0 0 0,0 0-1 0 0,0 0 1 0 0,0 0 0 0 0,0 0 0 0 0,0 0 0 0 0,0 0-1 0 0,0 0 1 0 0,0 0 0 0 0,0 0 0 0 0,0 0-1 0 0,1 0 1 0 0,-1 0 0 0 0,0 0 0 0 0,0 0-1 0 0,0 0 1 0 0,0 0 0 0 0,0 0 0 0 0,0 0-1 0 0,0 0 1 0 0,0 0 0 0 0,0 0 0 0 0,1 0 0 0 0,-1 0-1 0 0,0 0 1 0 0,0 0 0 0 0,0 0 0 0 0,0 0-1 0 0,0 0 1 0 0,0 0 0 0 0,0 0 0 0 0,0 0-1 0 0,0 0 1 0 0,0 0 0 0 0,0 0 0 0 0,0 0 0 0 0,1 0-1 0 0,-1 1 1 0 0,0-1 0 0 0,0 0 0 0 0,0 0-1 0 0,0 0 1 0 0,11-15-369 0 0,10-20-322 0 0,2-15 1027 0 0,4-9 115 0 0,63-101 0 0 0,-90 159-435 0 0,0 1 1 0 0,1-1-1 0 0,-1 1 1 0 0,0-1-1 0 0,0 1 1 0 0,0 0-1 0 0,1-1 1 0 0,-1 1 0 0 0,0-1-1 0 0,1 1 1 0 0,-1 0-1 0 0,0-1 1 0 0,1 1-1 0 0,-1 0 1 0 0,0-1-1 0 0,1 1 1 0 0,-1 0-1 0 0,1-1 1 0 0,-1 1-1 0 0,1 0 1 0 0,-1 0-1 0 0,1 0 1 0 0,-1 0-1 0 0,1-1 1 0 0,-1 1-1 0 0,1 0 1 0 0,-1 0-1 0 0,1 0 1 0 0,-1 0-1 0 0,1 0 1 0 0,0 0-1 0 0,5 16 38 0 0,-5 36-27 0 0,-1-44 21 0 0,-10 255-1717 0 0,9-263 1651 0 0,1 0 1 0 0,0 0-1 0 0,0 0 1 0 0,0 1-1 0 0,0-1 1 0 0,0 0 0 0 0,0 0-1 0 0,0 0 1 0 0,-1 1-1 0 0,1-1 1 0 0,0 0-1 0 0,0 0 1 0 0,0 1-1 0 0,0-1 1 0 0,0 0-1 0 0,0 0 1 0 0,0 1 0 0 0,0-1-1 0 0,0 0 1 0 0,0 0-1 0 0,0 1 1 0 0,1-1-1 0 0,-1 0 1 0 0,0 0-1 0 0,0 0 1 0 0,0 1 0 0 0,0-1-1 0 0,0 0 1 0 0,0 0-1 0 0,0 0 1 0 0,1 1-1 0 0,-1-1 1 0 0,0 0-1 0 0,0 0 1 0 0,0 0 0 0 0,0 1-1 0 0,1-1 1 0 0,-1 0-1 0 0,0 0 1 0 0,0 0-1 0 0,0 0 1 0 0,1 0-1 0 0,-1 0 1 0 0,0 0-1 0 0,0 1 1 0 0,1-1 0 0 0,-1 0-1 0 0,0 0 1 0 0,1 0-1 0 0,9-9-1649 0 0,-5 3-38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7.582"/>
    </inkml:context>
    <inkml:brush xml:id="br0">
      <inkml:brushProperty name="width" value="0.035" units="cm"/>
      <inkml:brushProperty name="height" value="0.035" units="cm"/>
      <inkml:brushProperty name="color" value="#004F8B"/>
    </inkml:brush>
  </inkml:definitions>
  <inkml:trace contextRef="#ctx0" brushRef="#br0">140 910 144 0 0,'1'-1'267'0'0,"-1"1"1"0"0,1-1-1 0 0,-1 0 0 0 0,1 1 1 0 0,-1-1-1 0 0,1 1 1 0 0,-1-1-1 0 0,1 0 0 0 0,-1 0 1 0 0,0 1-1 0 0,1-1 0 0 0,-1 0 1 0 0,0 1-1 0 0,0-1 0 0 0,1 0 1 0 0,-1 0-1 0 0,0 0 0 0 0,0 1 1 0 0,0-1-1 0 0,0 0 0 0 0,0 0 1 0 0,0 1-1 0 0,0-1 1 0 0,0 0-1 0 0,-1-1 0 0 0,-7-30 2191 0 0,4 23-2037 0 0,1 0 0 0 0,-1 1 0 0 0,-1-1 0 0 0,-9-13 0 0 0,13 21-389 0 0,0-1 0 0 0,0 0 0 0 0,0 1 0 0 0,-1-1 0 0 0,1 0-1 0 0,-1 1 1 0 0,1 0 0 0 0,-1-1 0 0 0,1 1 0 0 0,-1 0 0 0 0,0 0-1 0 0,1 0 1 0 0,-1 0 0 0 0,0 0 0 0 0,0 0 0 0 0,0 0-1 0 0,0 1 1 0 0,0-1 0 0 0,0 1 0 0 0,0 0 0 0 0,0-1 0 0 0,0 1-1 0 0,0 0 1 0 0,0 0 0 0 0,0 0 0 0 0,0 0 0 0 0,0 1 0 0 0,0-1-1 0 0,-3 1 1 0 0,2 1-47 0 0,1 1 0 0 0,-1-1 0 0 0,0 1 0 0 0,1 0 0 0 0,0 0 0 0 0,-1 0 0 0 0,1 0 0 0 0,0 0 0 0 0,1 0-1 0 0,-1 0 1 0 0,0 1 0 0 0,1-1 0 0 0,0 1 0 0 0,0-1 0 0 0,-1 6 0 0 0,-4 16-146 0 0,1 1 0 0 0,1-1 0 0 0,1 1-1 0 0,1 0 1 0 0,2 0 0 0 0,0 0 0 0 0,2 0 0 0 0,1 0 0 0 0,1-1 0 0 0,7 27 0 0 0,-11-51 141 0 0,1 1 1 0 0,-1 0-1 0 0,1 0 1 0 0,-1-1 0 0 0,1 1-1 0 0,-1-1 1 0 0,1 1-1 0 0,0 0 1 0 0,0-1-1 0 0,0 1 1 0 0,0-1 0 0 0,0 0-1 0 0,0 1 1 0 0,1-1-1 0 0,-1 0 1 0 0,0 0 0 0 0,1 1-1 0 0,-1-1 1 0 0,0 0-1 0 0,1-1 1 0 0,-1 1-1 0 0,1 0 1 0 0,3 1 0 0 0,-3-2 41 0 0,0 0 0 0 0,0 0 0 0 0,0-1 1 0 0,0 1-1 0 0,0 0 0 0 0,0-1 0 0 0,0 0 1 0 0,0 1-1 0 0,0-1 0 0 0,0 0 1 0 0,0 0-1 0 0,0 0 0 0 0,-1 0 0 0 0,1 0 1 0 0,0-1-1 0 0,2-1 0 0 0,6-7 268 0 0,-1 0 1 0 0,0 0-1 0 0,-1 0 1 0 0,14-23-1 0 0,12-32 576 0 0,-3-3 1 0 0,-3 0-1 0 0,-3-2 1 0 0,-3 0-1 0 0,17-95 0 0 0,-30 119-811 0 0,-1 0-1 0 0,-3 0 0 0 0,-1-1 0 0 0,-3 1 1 0 0,-2-1-1 0 0,-1 0 0 0 0,-3 1 1 0 0,-2 0-1 0 0,-13-50 0 0 0,18 92-36 0 0,1-1-26 0 0,0 0 0 0 0,0 0 0 0 0,-1 0 0 0 0,0 1 0 0 0,0-1 0 0 0,0 1 0 0 0,0-1 0 0 0,-1 1 0 0 0,0 0 1 0 0,0 0-1 0 0,0 0 0 0 0,-7-6 0 0 0,10 10 11 0 0,-1 0 0 0 0,1 0 0 0 0,-1 0 0 0 0,1 0 0 0 0,-1 0 0 0 0,1 0 0 0 0,-1 0 0 0 0,0 1 0 0 0,1-1 0 0 0,0 0 0 0 0,-1 0 0 0 0,1 1 0 0 0,-1-1 0 0 0,1 0 0 0 0,-1 1 0 0 0,1-1 0 0 0,-1 0 1 0 0,1 1-1 0 0,0-1 0 0 0,-1 1 0 0 0,1-1 0 0 0,0 0 0 0 0,0 1 0 0 0,-1-1 0 0 0,1 1 0 0 0,0-1 0 0 0,0 1 0 0 0,-1-1 0 0 0,1 1 0 0 0,0-1 0 0 0,0 1 0 0 0,0-1 0 0 0,0 1 0 0 0,0 0 0 0 0,0-1 0 0 0,0 2 0 0 0,-6 24 154 0 0,6-25-164 0 0,-10 98-795 0 0,4 0-1 0 0,7 107 0 0 0,0-20-751 0 0,-11 3-572 0 0,0 30 506 0 0,10-213 1685 0 0,0 0 1 0 0,0 0-1 0 0,1-1 0 0 0,0 1 0 0 0,0 0 1 0 0,0 0-1 0 0,4 8 0 0 0,-5-13-80 0 0,0-1 0 0 0,1 1-1 0 0,-1-1 1 0 0,0 1 0 0 0,1 0 0 0 0,-1-1 0 0 0,1 1-1 0 0,-1-1 1 0 0,0 1 0 0 0,1-1 0 0 0,-1 0 0 0 0,1 1-1 0 0,-1-1 1 0 0,1 1 0 0 0,0-1 0 0 0,-1 0 0 0 0,1 1-1 0 0,-1-1 1 0 0,1 0 0 0 0,0 0 0 0 0,-1 1 0 0 0,1-1-1 0 0,0 0 1 0 0,-1 0 0 0 0,1 0 0 0 0,1 0 0 0 0,-1 0-103 0 0,1-1 1 0 0,0 0 0 0 0,0 0 0 0 0,-1 1-1 0 0,1-1 1 0 0,-1 0 0 0 0,1 0 0 0 0,-1 0-1 0 0,1-1 1 0 0,-1 1 0 0 0,0 0 0 0 0,1 0 0 0 0,-1-1-1 0 0,2-2 1 0 0,9-11-2078 0 0,1-4-544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8.319"/>
    </inkml:context>
    <inkml:brush xml:id="br0">
      <inkml:brushProperty name="width" value="0.035" units="cm"/>
      <inkml:brushProperty name="height" value="0.035" units="cm"/>
      <inkml:brushProperty name="color" value="#004F8B"/>
    </inkml:brush>
  </inkml:definitions>
  <inkml:trace contextRef="#ctx0" brushRef="#br0">108 376 3081 0 0,'-6'7'582'0'0,"0"1"1"0"0,1 0-1 0 0,0 0 1 0 0,0 0-1 0 0,0 0 1 0 0,1 1 0 0 0,1-1-1 0 0,-1 1 1 0 0,-2 14-1 0 0,-17 93 306 0 0,14-59-376 0 0,1-18-210 0 0,2-15 421 0 0,2 1-1 0 0,-4 46 1 0 0,20-115 600 0 0,8-109-835 0 0,5-71 558 0 0,-24 198-649 0 0,-2 0-1 0 0,-1 0 1 0 0,0 1-1 0 0,-2-1 0 0 0,-1 1 1 0 0,-15-43-1 0 0,15 55-307 0 0,-12-35 81 0 0,17 46-168 0 0,-1 0 0 0 0,1 0 0 0 0,-1 0 0 0 0,1 1 0 0 0,0-1 0 0 0,-1 0 0 0 0,1 0 0 0 0,0 0 0 0 0,0 0 0 0 0,0 0 0 0 0,1 0 0 0 0,-1 0 0 0 0,0 0 1 0 0,1 0-1 0 0,-1 0 0 0 0,1 1 0 0 0,0-1 0 0 0,0 0 0 0 0,1-3 0 0 0,3 3-7 0 0,0 1 0 0 0,0 0 0 0 0,1 0 0 0 0,-1 0 0 0 0,0 0 0 0 0,0 1 0 0 0,1 0 0 0 0,-1 0 0 0 0,0 0 0 0 0,1 0 0 0 0,-1 1 0 0 0,5 2 0 0 0,8-2-5 0 0,6 0-46 0 0,-1-2-1 0 0,1-1 1 0 0,0-1-1 0 0,-1-1 1 0 0,0-1 0 0 0,1-1-1 0 0,-2-1 1 0 0,43-20-1 0 0,-56 25-1879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8.532"/>
    </inkml:context>
    <inkml:brush xml:id="br0">
      <inkml:brushProperty name="width" value="0.035" units="cm"/>
      <inkml:brushProperty name="height" value="0.035" units="cm"/>
      <inkml:brushProperty name="color" value="#004F8B"/>
    </inkml:brush>
  </inkml:definitions>
  <inkml:trace contextRef="#ctx0" brushRef="#br0">24 29 2793 0 0,'-23'-7'720'0'0,"23"7"-684"0"0,0-1 1 0 0,0 1 0 0 0,0 0 0 0 0,0 0-1 0 0,0-1 1 0 0,0 1 0 0 0,0 0 0 0 0,0-1-1 0 0,0 1 1 0 0,0 0 0 0 0,0 0 0 0 0,0-1-1 0 0,0 1 1 0 0,0 0 0 0 0,0 0 0 0 0,0-1-1 0 0,0 1 1 0 0,0 0 0 0 0,0 0 0 0 0,0-1-1 0 0,0 1 1 0 0,1 0 0 0 0,-1 0 0 0 0,0-1-1 0 0,0 1 1 0 0,0 0 0 0 0,0 0-1 0 0,1 0 1 0 0,-1-1 0 0 0,0 1 0 0 0,0 0-1 0 0,1 0 1 0 0,-1 0 0 0 0,0 0 0 0 0,0-1-1 0 0,0 1 1 0 0,1 0 0 0 0,-1 0 0 0 0,0 0-1 0 0,1 0 1 0 0,3-2 234 0 0,1 0 0 0 0,0 0-1 0 0,-1 1 1 0 0,1-1 0 0 0,0 1 0 0 0,0 0 0 0 0,6 0 0 0 0,-2 1-433 0 0,0 0 1 0 0,0 1-1 0 0,-1 0 1 0 0,1 1 0 0 0,0 0-1 0 0,-1 0 1 0 0,1 1 0 0 0,-1 0-1 0 0,11 5 1 0 0,-8-2-1914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8.790"/>
    </inkml:context>
    <inkml:brush xml:id="br0">
      <inkml:brushProperty name="width" value="0.035" units="cm"/>
      <inkml:brushProperty name="height" value="0.035" units="cm"/>
      <inkml:brushProperty name="color" value="#004F8B"/>
    </inkml:brush>
  </inkml:definitions>
  <inkml:trace contextRef="#ctx0" brushRef="#br0">43 51 1808 0 0,'-6'8'187'0'0,"0"1"-1"0"0,1 0 0 0 0,0 0 0 0 0,1 0 0 0 0,0 1 0 0 0,-4 12 0 0 0,7-18-42 0 0,0 0-1 0 0,0-1 0 0 0,1 1 1 0 0,-1 0-1 0 0,1 0 0 0 0,0 0 0 0 0,0 0 1 0 0,0 0-1 0 0,0 0 0 0 0,1 0 1 0 0,-1 0-1 0 0,1-1 0 0 0,0 1 1 0 0,0 0-1 0 0,1 0 0 0 0,-1-1 0 0 0,1 1 1 0 0,0-1-1 0 0,4 7 0 0 0,-4-8-51 0 0,1 0-1 0 0,-1-1 0 0 0,1 1 1 0 0,0 0-1 0 0,-1-1 0 0 0,1 1 1 0 0,0-1-1 0 0,0 0 0 0 0,0 0 1 0 0,0 0-1 0 0,0-1 1 0 0,0 1-1 0 0,0-1 0 0 0,1 1 1 0 0,-1-1-1 0 0,0 0 0 0 0,0 0 1 0 0,0-1-1 0 0,0 1 0 0 0,1-1 1 0 0,-1 1-1 0 0,0-1 0 0 0,5-2 1 0 0,11-3 150 0 0,-2 0-1 0 0,27-14 1 0 0,-44 20-239 0 0,16-9-261 0 0,0-1 0 0 0,-1-1 1 0 0,0 0-1 0 0,-1-1 0 0 0,0-1 0 0 0,-1 0 1 0 0,0-1-1 0 0,-1 0 0 0 0,-1-1 0 0 0,16-27 1 0 0,-12 18-2037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9.215"/>
    </inkml:context>
    <inkml:brush xml:id="br0">
      <inkml:brushProperty name="width" value="0.035" units="cm"/>
      <inkml:brushProperty name="height" value="0.035" units="cm"/>
      <inkml:brushProperty name="color" value="#004F8B"/>
    </inkml:brush>
  </inkml:definitions>
  <inkml:trace contextRef="#ctx0" brushRef="#br0">410 150 1320 0 0,'-2'-1'44'0'0,"1"-1"0"0"0,0 1 0 0 0,0-1 1 0 0,0 1-1 0 0,0-1 0 0 0,0 1 0 0 0,0-1 0 0 0,0 0 0 0 0,0 1 0 0 0,1-1 0 0 0,-1 0 0 0 0,1 0 0 0 0,-1 1 0 0 0,1-1 0 0 0,0 0 0 0 0,0-2 0 0 0,-2-40 2748 0 0,1 19-401 0 0,1 22-2291 0 0,0 1 1 0 0,0-1-1 0 0,0 1 0 0 0,0 0 0 0 0,-1-1 0 0 0,1 1 0 0 0,-1 0 1 0 0,0 0-1 0 0,0-1 0 0 0,0 1 0 0 0,0 0 0 0 0,0 0 0 0 0,0 0 1 0 0,-1 0-1 0 0,1 0 0 0 0,0 0 0 0 0,-1 1 0 0 0,0-1 0 0 0,1 0 1 0 0,-1 1-1 0 0,-3-3 0 0 0,3 4 122 0 0,0-1-1 0 0,0 1 1 0 0,-1-1 0 0 0,1 1-1 0 0,0 0 1 0 0,0 0 0 0 0,-1 0-1 0 0,1 0 1 0 0,0 0 0 0 0,-1 0-1 0 0,1 1 1 0 0,0-1 0 0 0,0 1-1 0 0,0-1 1 0 0,0 1 0 0 0,-1 0 0 0 0,-2 2-1 0 0,-8 4 702 0 0,1 1-1 0 0,1 0 0 0 0,-1 1 0 0 0,1 0 1 0 0,-14 17-1 0 0,-8 10-988 0 0,1 1 1 0 0,2 2-1 0 0,-48 81 0 0 0,67-100 37 0 0,1 0 0 0 0,1 0 1 0 0,1 2-1 0 0,1-1 0 0 0,0 1 0 0 0,2 0 0 0 0,0 0 0 0 0,2 0 1 0 0,0 1-1 0 0,2 39 0 0 0,1-55 16 0 0,0-1 0 0 0,1 1-1 0 0,0 0 1 0 0,0-1 0 0 0,1 1 0 0 0,0-1 0 0 0,0 1 0 0 0,0-1-1 0 0,1 0 1 0 0,0 0 0 0 0,0 0 0 0 0,1 0 0 0 0,-1-1-1 0 0,1 1 1 0 0,9 8 0 0 0,-8-10-182 0 0,0 0 0 0 0,0 0 0 0 0,0-1-1 0 0,0 0 1 0 0,0 0 0 0 0,1 0 0 0 0,5 2 0 0 0,-1-2-1049 0 0,0 0 0 0 0,0-1 0 0 0,0 0 0 0 0,12 1 0 0 0,-14-3-3251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09.456"/>
    </inkml:context>
    <inkml:brush xml:id="br0">
      <inkml:brushProperty name="width" value="0.035" units="cm"/>
      <inkml:brushProperty name="height" value="0.035" units="cm"/>
      <inkml:brushProperty name="color" value="#004F8B"/>
    </inkml:brush>
  </inkml:definitions>
  <inkml:trace contextRef="#ctx0" brushRef="#br0">4 42 2040 0 0,'-1'5'259'0'0,"0"0"-1"0"0,0 0 0 0 0,1 0 1 0 0,0 0-1 0 0,0 0 0 0 0,0 1 0 0 0,0-1 1 0 0,1 0-1 0 0,0 0 0 0 0,0 0 1 0 0,1 0-1 0 0,-1 0 0 0 0,1 0 1 0 0,0-1-1 0 0,0 1 0 0 0,1 0 0 0 0,-1-1 1 0 0,1 0-1 0 0,4 5 0 0 0,-5-5 5 0 0,0-1 1 0 0,1 0-1 0 0,-1 0 0 0 0,1 0 0 0 0,0-1 0 0 0,0 1 0 0 0,0 0 1 0 0,0-1-1 0 0,0 0 0 0 0,1 0 0 0 0,-1 0 0 0 0,1 0 0 0 0,-1-1 0 0 0,1 1 1 0 0,0-1-1 0 0,0 0 0 0 0,-1 0 0 0 0,1 0 0 0 0,0-1 0 0 0,0 1 1 0 0,0-1-1 0 0,0 0 0 0 0,0 0 0 0 0,0 0 0 0 0,6-2 0 0 0,9-5-121 0 0,0-2 0 0 0,0 0 0 0 0,-1-2 0 0 0,-1 0 0 0 0,1 0 0 0 0,-2-2 0 0 0,0 0 0 0 0,18-19 0 0 0,30-23-5358 0 0,-48 43 851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6.830"/>
    </inkml:context>
    <inkml:brush xml:id="br0">
      <inkml:brushProperty name="width" value="0.035" units="cm"/>
      <inkml:brushProperty name="height" value="0.035" units="cm"/>
      <inkml:brushProperty name="color" value="#004F8B"/>
    </inkml:brush>
  </inkml:definitions>
  <inkml:trace contextRef="#ctx0" brushRef="#br0">51 1 776 0 0,'-14'6'449'0'0,"13"-6"-51"0"0,0 1-1 0 0,-1 0 0 0 0,1 0 1 0 0,1-1-1 0 0,-1 1 1 0 0,0 0-1 0 0,0 0 1 0 0,0 0-1 0 0,0 0 0 0 0,1 0 1 0 0,-1 0-1 0 0,0 0 1 0 0,1 0-1 0 0,-1 1 0 0 0,1-1 1 0 0,-1 0-1 0 0,1 0 1 0 0,0 0-1 0 0,-1 1 0 0 0,1-1 1 0 0,0 0-1 0 0,0 2 1 0 0,-1 14 512 0 0,1-9-2065 0 0,-10 104 1407 0 0,5-73-193 0 0,1-1 1 0 0,2 0-1 0 0,2 1 1 0 0,6 41-1 0 0,-6-79-73 0 0,9 33-688 0 0,-1-23-2198 0 0,-3-8-137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4.540"/>
    </inkml:context>
    <inkml:brush xml:id="br0">
      <inkml:brushProperty name="width" value="0.035" units="cm"/>
      <inkml:brushProperty name="height" value="0.035" units="cm"/>
      <inkml:brushProperty name="color" value="#FF0066"/>
    </inkml:brush>
  </inkml:definitions>
  <inkml:trace contextRef="#ctx0" brushRef="#br0">11 25 2272 0 0,'-11'-24'11240'0'0,"18"37"-9854"0"0,1 14-1026 0 0,-2 0 0 0 0,0 1 0 0 0,-2-1 0 0 0,-1 1 1 0 0,0 54-1 0 0,-2-41-183 0 0,-1 94-166 0 0,5 71-590 0 0,-2-177-1544 0 0,2-1 0 0 0,13 47-1 0 0,-14-64-1789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7.032"/>
    </inkml:context>
    <inkml:brush xml:id="br0">
      <inkml:brushProperty name="width" value="0.035" units="cm"/>
      <inkml:brushProperty name="height" value="0.035" units="cm"/>
      <inkml:brushProperty name="color" value="#004F8B"/>
    </inkml:brush>
  </inkml:definitions>
  <inkml:trace contextRef="#ctx0" brushRef="#br0">0 1 3081 0 0,'1'3'158'0'0,"0"-1"0"0"0,1 1 0 0 0,-1 0 1 0 0,1-1-1 0 0,0 1 0 0 0,0-1 0 0 0,0 1 1 0 0,0-1-1 0 0,0 0 0 0 0,0 0 0 0 0,1 0 0 0 0,-1 0 1 0 0,1 0-1 0 0,-1-1 0 0 0,1 1 0 0 0,0-1 1 0 0,-1 0-1 0 0,1 1 0 0 0,0-1 0 0 0,0-1 1 0 0,0 1-1 0 0,0 0 0 0 0,3 0 0 0 0,12 3 518 0 0,-1-1 0 0 0,29 1 0 0 0,-34-3-779 0 0,0-1 1 0 0,0-1-1 0 0,0 0 1 0 0,0 0-1 0 0,0-1 0 0 0,-1-1 1 0 0,1 0-1 0 0,-1-1 1 0 0,1 0-1 0 0,-1 0 1 0 0,20-13-1 0 0,-17 8-2763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7.302"/>
    </inkml:context>
    <inkml:brush xml:id="br0">
      <inkml:brushProperty name="width" value="0.035" units="cm"/>
      <inkml:brushProperty name="height" value="0.035" units="cm"/>
      <inkml:brushProperty name="color" value="#004F8B"/>
    </inkml:brush>
  </inkml:definitions>
  <inkml:trace contextRef="#ctx0" brushRef="#br0">49 33 5409 0 0,'-8'10'225'0'0,"-24"33"1144"0"0,31-42-1341 0 0,0 0 0 0 0,0 0 1 0 0,0 0-1 0 0,1 0 0 0 0,-1 1 0 0 0,0-1 0 0 0,1 0 1 0 0,-1 0-1 0 0,1 0 0 0 0,-1 0 0 0 0,1 1 0 0 0,0-1 1 0 0,0 0-1 0 0,-1 1 0 0 0,1-1 0 0 0,0 0 1 0 0,0 0-1 0 0,0 1 0 0 0,0-1 0 0 0,0 0 0 0 0,1 1 1 0 0,-1-1-1 0 0,0 0 0 0 0,1 0 0 0 0,-1 1 0 0 0,1-1 1 0 0,-1 0-1 0 0,1 0 0 0 0,-1 0 0 0 0,1 0 0 0 0,1 2 1 0 0,-1-3-46 0 0,1 1 1 0 0,0-1 0 0 0,-1 1-1 0 0,1-1 1 0 0,-1 0-1 0 0,1 1 1 0 0,-1-1 0 0 0,1 0-1 0 0,0 0 1 0 0,-1 0-1 0 0,1-1 1 0 0,0 1 0 0 0,-1 0-1 0 0,1-1 1 0 0,-1 1 0 0 0,1-1-1 0 0,2 0 1 0 0,31-14-523 0 0,-26 10 379 0 0,219-87-1791 0 0,-196 79 1527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7.597"/>
    </inkml:context>
    <inkml:brush xml:id="br0">
      <inkml:brushProperty name="width" value="0.035" units="cm"/>
      <inkml:brushProperty name="height" value="0.035" units="cm"/>
      <inkml:brushProperty name="color" value="#004F8B"/>
    </inkml:brush>
  </inkml:definitions>
  <inkml:trace contextRef="#ctx0" brushRef="#br0">200 6 5409 0 0,'-9'0'326'0'0,"1"1"-1"0"0,0-1 1 0 0,-1-1-1 0 0,-13-1 1 0 0,16 0 142 0 0,0 2-1 0 0,-1-1 1 0 0,1 0-1 0 0,-1 1 1 0 0,1 1-1 0 0,-1-1 1 0 0,1 1 0 0 0,-8 1-1 0 0,12 0-392 0 0,0-1-1 0 0,0 0 1 0 0,0 1-1 0 0,0-1 1 0 0,0 1-1 0 0,1 0 1 0 0,-1 0-1 0 0,1-1 1 0 0,-1 1-1 0 0,1 0 1 0 0,-1 0-1 0 0,1 1 1 0 0,0-1-1 0 0,0 0 1 0 0,0 0 0 0 0,0 1-1 0 0,0-1 1 0 0,1 0-1 0 0,-1 1 1 0 0,1-1-1 0 0,-1 5 1 0 0,-3 61 477 0 0,4-53-289 0 0,-17 251 166 0 0,-10-90-5580 0 0,25-166 4287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7.787"/>
    </inkml:context>
    <inkml:brush xml:id="br0">
      <inkml:brushProperty name="width" value="0.035" units="cm"/>
      <inkml:brushProperty name="height" value="0.035" units="cm"/>
      <inkml:brushProperty name="color" value="#004F8B"/>
    </inkml:brush>
  </inkml:definitions>
  <inkml:trace contextRef="#ctx0" brushRef="#br0">6 1 5009 0 0,'0'1'19'0'0,"-1"0"1"0"0,0-1-1 0 0,1 1 0 0 0,-1 0 1 0 0,1 0-1 0 0,-1 0 0 0 0,1 0 0 0 0,-1 0 1 0 0,1 0-1 0 0,0 0 0 0 0,0 0 1 0 0,-1 0-1 0 0,1 1 0 0 0,0-1 0 0 0,0 0 1 0 0,0 0-1 0 0,0 0 0 0 0,0 0 1 0 0,0 0-1 0 0,0 0 0 0 0,1 0 1 0 0,-1 0-1 0 0,0 0 0 0 0,1 0 0 0 0,-1 0 1 0 0,1 0-1 0 0,-1 0 0 0 0,1 0 1 0 0,0 2-1 0 0,30 20 1750 0 0,-27-21-1390 0 0,4 3-59 0 0,0-1 0 0 0,0-1 0 0 0,1 1 0 0 0,-1-1 0 0 0,1-1 0 0 0,-1 0 0 0 0,1 0 0 0 0,0 0 0 0 0,0-1 0 0 0,0-1 0 0 0,0 1 0 0 0,14-3 0 0 0,0-1-657 0 0,-1-1 0 0 0,1-1 1 0 0,36-13-1 0 0,-25 6-3523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8.702"/>
    </inkml:context>
    <inkml:brush xml:id="br0">
      <inkml:brushProperty name="width" value="0.035" units="cm"/>
      <inkml:brushProperty name="height" value="0.035" units="cm"/>
      <inkml:brushProperty name="color" value="#004F8B"/>
    </inkml:brush>
  </inkml:definitions>
  <inkml:trace contextRef="#ctx0" brushRef="#br0">178 122 3081 0 0,'-2'-3'306'0'0,"0"0"1"0"0,0 0 0 0 0,0 0-1 0 0,1 0 1 0 0,-1 0 0 0 0,1 0 0 0 0,0 0-1 0 0,0 0 1 0 0,0 0 0 0 0,0-1-1 0 0,1 1 1 0 0,0 0 0 0 0,-1-1-1 0 0,1-4 1 0 0,0 2 185 0 0,-1-1 0 0 0,0 1 0 0 0,0 0-1 0 0,-1-1 1 0 0,1 1 0 0 0,-1 0 0 0 0,-3-6 0 0 0,4 11-389 0 0,0 0 0 0 0,0 0-1 0 0,0 0 1 0 0,0 0 0 0 0,0 0 0 0 0,0 0 0 0 0,0 0 0 0 0,-1 0 0 0 0,1 1 0 0 0,0-1 0 0 0,0 0 0 0 0,-1 1 0 0 0,1-1 0 0 0,0 1 0 0 0,-1-1 0 0 0,1 1 0 0 0,-1 0 0 0 0,1 0 0 0 0,0-1 0 0 0,-1 1 0 0 0,1 0-1 0 0,-1 0 1 0 0,1 0 0 0 0,-1 1 0 0 0,1-1 0 0 0,0 0 0 0 0,-1 0 0 0 0,1 1 0 0 0,0-1 0 0 0,-1 1 0 0 0,1-1 0 0 0,0 1 0 0 0,-1 0 0 0 0,1 0 0 0 0,0-1 0 0 0,-2 3 0 0 0,-3 0-48 0 0,1 1 0 0 0,0 0 0 0 0,0 1 1 0 0,0-1-1 0 0,0 1 0 0 0,1 0 1 0 0,0 0-1 0 0,0 0 0 0 0,0 1 0 0 0,1-1 1 0 0,-1 1-1 0 0,1 0 0 0 0,1 0 1 0 0,-3 7-1 0 0,-2 5-226 0 0,1 0 1 0 0,1 1-1 0 0,-4 29 0 0 0,5-15 200 0 0,2 0 0 0 0,1 0 0 0 0,1 0 0 0 0,9 56 0 0 0,-7-74-227 0 0,2 0 0 0 0,0-1 0 0 0,0 1 0 0 0,1-1 0 0 0,11 20 0 0 0,-12-27-342 0 0,0 0 1 0 0,1 0-1 0 0,0-1 0 0 0,0 1 0 0 0,0-1 1 0 0,1 0-1 0 0,0 0 0 0 0,0-1 1 0 0,0 0-1 0 0,14 8 0 0 0,-8-6-3186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8.954"/>
    </inkml:context>
    <inkml:brush xml:id="br0">
      <inkml:brushProperty name="width" value="0.035" units="cm"/>
      <inkml:brushProperty name="height" value="0.035" units="cm"/>
      <inkml:brushProperty name="color" value="#004F8B"/>
    </inkml:brush>
  </inkml:definitions>
  <inkml:trace contextRef="#ctx0" brushRef="#br0">0 62 6593 0 0,'3'3'164'0'0,"-1"-1"-1"0"0,1 1 1 0 0,0-1 0 0 0,0 0-1 0 0,0 0 1 0 0,0-1-1 0 0,0 1 1 0 0,0 0-1 0 0,0-1 1 0 0,1 0-1 0 0,-1 0 1 0 0,0 0-1 0 0,1 0 1 0 0,-1 0 0 0 0,1-1-1 0 0,5 1 1 0 0,58 0 1301 0 0,-67-1-1464 0 0,18-1 177 0 0,0-2 1 0 0,0 1-1 0 0,0-2 1 0 0,0-1-1 0 0,23-8 0 0 0,39-21-2491 0 0,-25 10-2564 0 0,-48 21 3118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9.473"/>
    </inkml:context>
    <inkml:brush xml:id="br0">
      <inkml:brushProperty name="width" value="0.035" units="cm"/>
      <inkml:brushProperty name="height" value="0.035" units="cm"/>
      <inkml:brushProperty name="color" value="#004F8B"/>
    </inkml:brush>
  </inkml:definitions>
  <inkml:trace contextRef="#ctx0" brushRef="#br0">25 220 2040 0 0,'0'7'466'0'0,"0"-1"0"0"0,-1 1 0 0 0,0 0-1 0 0,0 0 1 0 0,-1-1 0 0 0,1 1 0 0 0,-2-1-1 0 0,-4 13 1 0 0,5-23-16 0 0,1-1 1 0 0,-1 1-1 0 0,1 0 0 0 0,1-1 1 0 0,-1 1-1 0 0,1 0 1 0 0,-1-7-1 0 0,1 8-528 0 0,0-16 269 0 0,1-1 1 0 0,0 1-1 0 0,2 0 1 0 0,0 0-1 0 0,10-30 1 0 0,-11 42-263 0 0,1 0 0 0 0,1 0 0 0 0,-1 0 0 0 0,1 0 0 0 0,0 1-1 0 0,0-1 1 0 0,1 1 0 0 0,0 0 0 0 0,5-5 0 0 0,-5 7-310 0 0,-1 1 0 0 0,0 0 0 0 0,1 0 0 0 0,-1 0 1 0 0,1 0-1 0 0,0 1 0 0 0,0-1 0 0 0,8-1 0 0 0,-4 1-2545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19.774"/>
    </inkml:context>
    <inkml:brush xml:id="br0">
      <inkml:brushProperty name="width" value="0.035" units="cm"/>
      <inkml:brushProperty name="height" value="0.035" units="cm"/>
      <inkml:brushProperty name="color" value="#004F8B"/>
    </inkml:brush>
  </inkml:definitions>
  <inkml:trace contextRef="#ctx0" brushRef="#br0">113 207 1152 0 0,'3'-5'266'0'0,"0"0"1"0"0,-1 0-1 0 0,0 0 0 0 0,1 0 0 0 0,-2-1 0 0 0,1 1 0 0 0,-1 0 1 0 0,0-1-1 0 0,1-7 0 0 0,-1 9-78 0 0,1-8 279 0 0,0-1 0 0 0,-1 0 1 0 0,0 0-1 0 0,-2-21 0 0 0,1 31-418 0 0,0 1 0 0 0,0 0 0 0 0,0-1 0 0 0,0 1 0 0 0,-1 0 0 0 0,1 0 0 0 0,-1-1 0 0 0,0 1 0 0 0,1 0 1 0 0,-1 0-1 0 0,0 0 0 0 0,0 0 0 0 0,0 0 0 0 0,-1 0 0 0 0,1 0 0 0 0,0 0 0 0 0,-1 0 0 0 0,1 0 0 0 0,-1 1 0 0 0,0-1 0 0 0,0 1 0 0 0,1-1 0 0 0,-1 1 0 0 0,0 0 0 0 0,0-1 1 0 0,0 1-1 0 0,0 0 0 0 0,-1 1 0 0 0,1-1 0 0 0,0 0 0 0 0,0 0 0 0 0,0 1 0 0 0,-1-1 0 0 0,-2 1 0 0 0,2 0 11 0 0,0 1 0 0 0,1 0 0 0 0,-1-1 1 0 0,1 1-1 0 0,-1 0 0 0 0,1 0 0 0 0,0 1 0 0 0,-1-1 0 0 0,1 1 0 0 0,0-1 0 0 0,0 1 0 0 0,0-1 1 0 0,0 1-1 0 0,0 0 0 0 0,0 0 0 0 0,0 0 0 0 0,0 0 0 0 0,1 0 0 0 0,-1 1 0 0 0,1-1 1 0 0,0 0-1 0 0,0 1 0 0 0,0-1 0 0 0,-1 5 0 0 0,-5 9-287 0 0,2 0 0 0 0,-6 27 0 0 0,9-32-4 0 0,2-11 226 0 0,-4 12-260 0 0,1-1 0 0 0,1 1 1 0 0,0-1-1 0 0,1 1 0 0 0,0 0 0 0 0,0 0 0 0 0,2-1 0 0 0,2 23 0 0 0,-3-33 276 0 0,1 0-1 0 0,-1-1 0 0 0,1 1 1 0 0,-1 0-1 0 0,1-1 0 0 0,0 1 1 0 0,-1-1-1 0 0,1 1 0 0 0,-1-1 1 0 0,1 1-1 0 0,0-1 1 0 0,0 0-1 0 0,-1 1 0 0 0,1-1 1 0 0,0 0-1 0 0,0 1 0 0 0,-1-1 1 0 0,1 0-1 0 0,0 0 0 0 0,0 0 1 0 0,0 0-1 0 0,-1 0 0 0 0,1 0 1 0 0,0 0-1 0 0,0 0 0 0 0,0 0 1 0 0,-1 0-1 0 0,1 0 1 0 0,0 0-1 0 0,0-1 0 0 0,-1 1 1 0 0,1 0-1 0 0,0-1 0 0 0,0 1 1 0 0,-1 0-1 0 0,1-1 0 0 0,0 1 1 0 0,-1-1-1 0 0,1 1 0 0 0,0-1 1 0 0,-1 1-1 0 0,1-1 0 0 0,0 0 1 0 0,30-25 352 0 0,-3 0-1214 0 0,-14 11-1421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0.272"/>
    </inkml:context>
    <inkml:brush xml:id="br0">
      <inkml:brushProperty name="width" value="0.035" units="cm"/>
      <inkml:brushProperty name="height" value="0.035" units="cm"/>
      <inkml:brushProperty name="color" value="#004F8B"/>
    </inkml:brush>
  </inkml:definitions>
  <inkml:trace contextRef="#ctx0" brushRef="#br0">76 166 3081 0 0,'1'0'154'0'0,"-1"-1"0"0"0,0 1-1 0 0,0 0 1 0 0,1 0 0 0 0,-1 0 0 0 0,0 0 0 0 0,1 0 0 0 0,-1 0 0 0 0,0 0 0 0 0,0 0 0 0 0,1 0 0 0 0,-1 0 0 0 0,0 0 0 0 0,1 0 0 0 0,-1 0 0 0 0,0 0 0 0 0,0 1 0 0 0,1-1 0 0 0,-1 0-1 0 0,0 0 1 0 0,0 0 0 0 0,1 0 0 0 0,-1 0 0 0 0,0 1 0 0 0,0-1 0 0 0,1 0 0 0 0,-1 0 0 0 0,0 0 0 0 0,0 1 0 0 0,0-1 0 0 0,1 0 0 0 0,-1 0 0 0 0,0 1 0 0 0,0-1 0 0 0,0 0-1 0 0,0 0 1 0 0,0 1 0 0 0,0-1 0 0 0,1 0 0 0 0,-1 0 0 0 0,0 1 0 0 0,0-1 0 0 0,0 0 0 0 0,0 1 0 0 0,0-1 0 0 0,0 0 0 0 0,0 1 0 0 0,0 26 1908 0 0,-7 28-1410 0 0,4-39-807 0 0,0 1 1 0 0,-1-1-1 0 0,-1 1 0 0 0,0-1 1 0 0,-2-1-1 0 0,0 1 0 0 0,0-1 1 0 0,-1 0-1 0 0,-1-1 0 0 0,-11 14 0 0 0,62-126-693 0 0,-26 68 1064 0 0,2 0-1 0 0,0 1 1 0 0,2 1 0 0 0,1 1-1 0 0,37-38 1 0 0,-57 64-169 0 0,0 0 0 0 0,0 0 0 0 0,0 0 0 0 0,0 0 0 0 0,0 0 0 0 0,1 0 0 0 0,-1 0 0 0 0,0 1 0 0 0,0-1 0 0 0,0 0 0 0 0,1 1 0 0 0,-1-1 0 0 0,0 1 0 0 0,1-1 0 0 0,-1 1 0 0 0,1 0 0 0 0,-1 0 0 0 0,0-1 0 0 0,1 1 0 0 0,-1 0 0 0 0,3 0 1 0 0,-3 1-24 0 0,0 0 1 0 0,0-1 0 0 0,0 1 0 0 0,0 0 0 0 0,0 0 0 0 0,0-1 0 0 0,0 1 0 0 0,-1 0 0 0 0,1 0 0 0 0,0 0 0 0 0,0 0 0 0 0,-1 0 0 0 0,1 0 0 0 0,-1 0 0 0 0,1 0 0 0 0,-1 0 0 0 0,1 1 0 0 0,-1-1 0 0 0,1 2 0 0 0,1 10 19 0 0,0 0-1 0 0,0 0 1 0 0,-1 23 0 0 0,-1-22-30 0 0,1 17-101 0 0,8 128-1951 0 0,-9-158 2042 0 0,0-1 0 0 0,0 0 0 0 0,0 0 0 0 0,0 0-1 0 0,0 1 1 0 0,0-1 0 0 0,0 0 0 0 0,0 0-1 0 0,0 0 1 0 0,0 0 0 0 0,0 1 0 0 0,0-1-1 0 0,0 0 1 0 0,0 0 0 0 0,0 0 0 0 0,0 0-1 0 0,1 1 1 0 0,-1-1 0 0 0,0 0 0 0 0,0 0-1 0 0,0 0 1 0 0,0 0 0 0 0,0 0 0 0 0,0 0 0 0 0,1 1-1 0 0,-1-1 1 0 0,0 0 0 0 0,0 0 0 0 0,0 0-1 0 0,0 0 1 0 0,1 0 0 0 0,-1 0 0 0 0,0 0-1 0 0,0 0 1 0 0,0 0 0 0 0,0 0 0 0 0,1 0-1 0 0,-1 0 1 0 0,0 0 0 0 0,0 0 0 0 0,0 0-1 0 0,1 0 1 0 0,-1 0 0 0 0,0 0 0 0 0,0 0 0 0 0,0 0-1 0 0,0 0 1 0 0,1 0 0 0 0,-1 0 0 0 0,0 0-1 0 0,0 0 1 0 0,0 0 0 0 0,0-1 0 0 0,1 1-1 0 0,-1 0 1 0 0,13-12 482 0 0,9-18 64 0 0,41-104-78 0 0,-47 94-621 0 0,1 1 0 0 0,3 2-1 0 0,0 0 1 0 0,39-50 0 0 0,-59 86 112 0 0,0 1 0 0 0,0-1 0 0 0,0 1 0 0 0,1-1 1 0 0,-1 1-1 0 0,0 0 0 0 0,1-1 0 0 0,-1 1 0 0 0,0 0 0 0 0,1-1 1 0 0,-1 1-1 0 0,0 0 0 0 0,1-1 0 0 0,-1 1 0 0 0,1 0 1 0 0,-1 0-1 0 0,1-1 0 0 0,-1 1 0 0 0,1 0 0 0 0,-1 0 0 0 0,0 0 1 0 0,1 0-1 0 0,-1 0 0 0 0,1-1 0 0 0,-1 1 0 0 0,1 0 0 0 0,-1 0 1 0 0,1 0-1 0 0,-1 0 0 0 0,1 1 0 0 0,-1-1 0 0 0,1 0 1 0 0,0 0-1 0 0,6 16-1070 0 0,-4 33-586 0 0,-3-46 1513 0 0,-2 44-1655 0 0,1-21-612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0.722"/>
    </inkml:context>
    <inkml:brush xml:id="br0">
      <inkml:brushProperty name="width" value="0.035" units="cm"/>
      <inkml:brushProperty name="height" value="0.035" units="cm"/>
      <inkml:brushProperty name="color" value="#004F8B"/>
    </inkml:brush>
  </inkml:definitions>
  <inkml:trace contextRef="#ctx0" brushRef="#br0">18 78 432 0 0,'16'-30'4061'0'0,"-13"27"-3310"0"0,-1-1-1 0 0,1 1 1 0 0,-1-1 0 0 0,0 0 0 0 0,0 0 0 0 0,-1 0 0 0 0,1 0-1 0 0,-1 0 1 0 0,0 0 0 0 0,1-6 0 0 0,-8 121 5123 0 0,-16 60-6020 0 0,6-54 403 0 0,10-72-377 0 0,2 0 0 0 0,3 79 0 0 0,3-103-1603 0 0,2 0-1 0 0,7 29 1 0 0,-10-46 375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5.230"/>
    </inkml:context>
    <inkml:brush xml:id="br0">
      <inkml:brushProperty name="width" value="0.035" units="cm"/>
      <inkml:brushProperty name="height" value="0.035" units="cm"/>
      <inkml:brushProperty name="color" value="#FF0066"/>
    </inkml:brush>
  </inkml:definitions>
  <inkml:trace contextRef="#ctx0" brushRef="#br0">475 438 1808 0 0,'4'-4'960'0'0,"0"-1"0"0"0,-1 1 0 0 0,1-1 0 0 0,-1 0 0 0 0,0 0 0 0 0,0 0-1 0 0,3-7 1 0 0,-4 7-703 0 0,0 1-1 0 0,0-1 0 0 0,-1 0 0 0 0,1-1 0 0 0,-1 1 1 0 0,0 0-1 0 0,-1 0 0 0 0,1-1 0 0 0,-1 1 0 0 0,0 0 1 0 0,0 0-1 0 0,-1-1 0 0 0,0 1 0 0 0,0 0 0 0 0,0 0 1 0 0,0 0-1 0 0,-1 0 0 0 0,0 0 0 0 0,-2-6 0 0 0,-6-8 552 0 0,-1 1 0 0 0,0 1 0 0 0,-23-27 0 0 0,7 9-46 0 0,10 12-566 0 0,0 2 0 0 0,-32-31 0 0 0,44 46-159 0 0,-1 1 0 0 0,-1 0 0 0 0,1 0 0 0 0,-1 0-1 0 0,0 1 1 0 0,0 0 0 0 0,0 0 0 0 0,0 1-1 0 0,-1-1 1 0 0,1 2 0 0 0,-1-1 0 0 0,0 1-1 0 0,-11-2 1 0 0,13 5-72 0 0,1-1 1 0 0,0 1-1 0 0,0 0 0 0 0,0 1 0 0 0,0-1 0 0 0,0 1 0 0 0,0 0 1 0 0,0 0-1 0 0,0 0 0 0 0,1 1 0 0 0,-1 0 0 0 0,1 0 0 0 0,-1 0 1 0 0,1 0-1 0 0,0 1 0 0 0,1-1 0 0 0,-1 1 0 0 0,1 0 1 0 0,-1 0-1 0 0,-2 6 0 0 0,-6 8-209 0 0,0-1 0 0 0,2 2 0 0 0,-14 33 0 0 0,8-12-328 0 0,-21 77 0 0 0,34-105 564 0 0,0 0 0 0 0,1 0 0 0 0,1 0 0 0 0,0 0 1 0 0,0 1-1 0 0,1-1 0 0 0,1 0 0 0 0,0 0 0 0 0,1 0 0 0 0,0 0 0 0 0,6 18 0 0 0,-6-26 49 0 0,-1 0-1 0 0,2 0 1 0 0,-1 0-1 0 0,0 0 1 0 0,1 0-1 0 0,0 0 1 0 0,0 0-1 0 0,0-1 1 0 0,0 0-1 0 0,1 1 1 0 0,-1-1-1 0 0,1-1 1 0 0,0 1-1 0 0,0 0 1 0 0,0-1-1 0 0,6 3 1 0 0,-2-2 1 0 0,0-1 1 0 0,-1 1-1 0 0,1-2 1 0 0,0 1-1 0 0,0-1 1 0 0,0-1-1 0 0,0 1 0 0 0,16-3 1 0 0,1-1 29 0 0,0-2 0 0 0,0-1 0 0 0,-1 0 0 0 0,0-2 0 0 0,24-12 0 0 0,88-44-468 0 0,-49 15-5482 0 0,-54 29 712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1.282"/>
    </inkml:context>
    <inkml:brush xml:id="br0">
      <inkml:brushProperty name="width" value="0.035" units="cm"/>
      <inkml:brushProperty name="height" value="0.035" units="cm"/>
      <inkml:brushProperty name="color" value="#004F8B"/>
    </inkml:brush>
  </inkml:definitions>
  <inkml:trace contextRef="#ctx0" brushRef="#br0">29 23 1152 0 0,'3'-22'4296'0'0,"3"32"1791"0"0,3 22-1180 0 0,-6-13-5795 0 0,-1 28 1270 0 0,-1 0-1 0 0,-3 0 1 0 0,-2 0 0 0 0,-19 93-1 0 0,-1 13-458 0 0,24-153 68 0 0,0 0-1 0 0,0-1 1 0 0,0 1-1 0 0,1 0 1 0 0,-1 0-1 0 0,0 0 1 0 0,0 0-1 0 0,0 0 1 0 0,0 0-1 0 0,0 0 1 0 0,0 0-1 0 0,1 0 1 0 0,-1 0-1 0 0,0 0 1 0 0,0 0-1 0 0,0 0 1 0 0,0 0-1 0 0,0 0 1 0 0,0 0-1 0 0,1 0 1 0 0,-1 0-1 0 0,0 0 1 0 0,0 0-1 0 0,0 0 1 0 0,0 0-1 0 0,0 0 1 0 0,0 0-1 0 0,0 0 1 0 0,1 0-1 0 0,-1 0 1 0 0,0 0-1 0 0,0 0 1 0 0,0 1-1 0 0,0-1 1 0 0,0 0-1 0 0,0 0 1 0 0,0 0-1 0 0,0 0 1 0 0,1 0-1 0 0,-1 0 1 0 0,0 0-1 0 0,0 0 1 0 0,0 1-1 0 0,0-1 1 0 0,0 0 0 0 0,0 0-1 0 0,0 0 1 0 0,0 0-1 0 0,0 0 1 0 0,0 0-1 0 0,0 1 1 0 0,0-1-1 0 0,0 0 1 0 0,0 0-1 0 0,0 0 1 0 0,0 0-1 0 0,0 0 1 0 0,14-17-438 0 0,11-26-96 0 0,-7 6 519 0 0,1 1-1 0 0,39-56 1 0 0,-47 78 77 0 0,0 0 0 0 0,0 0-1 0 0,2 1 1 0 0,-1 1 0 0 0,2 0-1 0 0,-1 1 1 0 0,2 1-1 0 0,25-15 1 0 0,-40 24-61 0 0,1 1 0 0 0,0-1 0 0 0,0 1 0 0 0,0-1 0 0 0,-1 1 0 0 0,1 0 0 0 0,0-1 0 0 0,0 1 0 0 0,0 0 0 0 0,0 0 0 0 0,0-1 0 0 0,0 1 0 0 0,0 0 0 0 0,0 0 0 0 0,-1 0 0 0 0,1 0 0 0 0,0 0 0 0 0,0 0 0 0 0,0 0-1 0 0,0 1 1 0 0,0-1 0 0 0,0 0 0 0 0,0 0 0 0 0,0 1 0 0 0,0-1 0 0 0,-1 0 0 0 0,1 1 0 0 0,0-1 0 0 0,0 1 0 0 0,0-1 0 0 0,-1 1 0 0 0,1 0 0 0 0,0-1 0 0 0,-1 1 0 0 0,1 0 0 0 0,0-1 0 0 0,-1 1 0 0 0,1 0 0 0 0,-1 0 0 0 0,1 0 0 0 0,-1-1 0 0 0,0 1 0 0 0,1 0 0 0 0,-1 0 0 0 0,0 0 0 0 0,0 0 0 0 0,1 0 0 0 0,-1 0 0 0 0,0 0-1 0 0,0 0 1 0 0,0-1 0 0 0,0 1 0 0 0,0 0 0 0 0,0 0 0 0 0,0 0 0 0 0,-1 2 0 0 0,1 9-172 0 0,-1 1-1 0 0,0 0 1 0 0,-5 15-1 0 0,4-19 110 0 0,-33 156-1212 0 0,28-141 318 0 0,0-1 0 0 0,-2-1 0 0 0,0 1 1 0 0,-2-2-1 0 0,-12 22 0 0 0,19-38 244 0 0,1-3 0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2.361"/>
    </inkml:context>
    <inkml:brush xml:id="br0">
      <inkml:brushProperty name="width" value="0.035" units="cm"/>
      <inkml:brushProperty name="height" value="0.035" units="cm"/>
      <inkml:brushProperty name="color" value="#004F8B"/>
    </inkml:brush>
  </inkml:definitions>
  <inkml:trace contextRef="#ctx0" brushRef="#br0">330 42 432 0 0,'-1'0'84'0'0,"0"0"0"0"0,0-1 0 0 0,0 1 0 0 0,1-1 0 0 0,-1 1 0 0 0,0-1 0 0 0,1 0 0 0 0,-1 1 0 0 0,0-1 0 0 0,1 0 0 0 0,-1 1 0 0 0,1-1 0 0 0,-1 0 0 0 0,1 0 0 0 0,-1 1-1 0 0,1-1 1 0 0,0 0 0 0 0,-1 0 0 0 0,1 0 0 0 0,0 0 0 0 0,0-1 0 0 0,-1 1 31 0 0,1 0-1 0 0,0 0 1 0 0,0 0-1 0 0,-1 0 1 0 0,1 0-1 0 0,-1 0 1 0 0,1 0-1 0 0,-1 0 1 0 0,1 0 0 0 0,-1 1-1 0 0,0-1 1 0 0,1 0-1 0 0,-1 0 1 0 0,0 0-1 0 0,0 1 1 0 0,1-1-1 0 0,-1 0 1 0 0,0 1-1 0 0,0-1 1 0 0,0 0-1 0 0,0 1 1 0 0,0-1-1 0 0,0 1 1 0 0,-2-1-1 0 0,-8-1 1369 0 0,0 0 0 0 0,-1 1 0 0 0,0 0 0 0 0,-13 2 0 0 0,3 0-753 0 0,1 1-1 0 0,-1 1 0 0 0,-23 7 0 0 0,39-8-705 0 0,1 1 0 0 0,-1 0 0 0 0,1 0 0 0 0,0 0 0 0 0,0 1 0 0 0,0-1 0 0 0,0 1 0 0 0,0 0 0 0 0,1 1 0 0 0,0-1 0 0 0,0 1 0 0 0,0 0 0 0 0,0 0 0 0 0,1 0 0 0 0,0 1 0 0 0,0-1 0 0 0,-3 8 0 0 0,-1 5-207 0 0,0-1 0 0 0,1 1 0 0 0,1 0 0 0 0,-4 28 0 0 0,9-44 159 0 0,-1 1-1 0 0,1 0 0 0 0,-1 0 1 0 0,1-1-1 0 0,0 1 1 0 0,0 0-1 0 0,1 0 0 0 0,-1 0 1 0 0,0-1-1 0 0,1 1 1 0 0,0 0-1 0 0,0-1 0 0 0,-1 1 1 0 0,2 0-1 0 0,-1-1 1 0 0,0 1-1 0 0,0-1 0 0 0,1 1 1 0 0,-1-1-1 0 0,1 0 1 0 0,2 3-1 0 0,-1-3 8 0 0,0 0 1 0 0,0 0-1 0 0,1 0 0 0 0,-1 0 1 0 0,0-1-1 0 0,1 1 0 0 0,0-1 1 0 0,-1 0-1 0 0,1 0 0 0 0,-1 0 0 0 0,1 0 1 0 0,0 0-1 0 0,7-1 0 0 0,-1 0-29 0 0,0 0 0 0 0,0-1 0 0 0,1 0 0 0 0,-1-1 0 0 0,0 0 0 0 0,0-1 0 0 0,0 0 0 0 0,-1 0 0 0 0,1-1 0 0 0,14-8 0 0 0,-18 8 54 0 0,0 0 1 0 0,0-1 0 0 0,0 0 0 0 0,0 0 0 0 0,-1-1-1 0 0,0 1 1 0 0,0-1 0 0 0,-1 0 0 0 0,1 0-1 0 0,-1-1 1 0 0,0 0 0 0 0,-1 1 0 0 0,0-1 0 0 0,0 0-1 0 0,0 0 1 0 0,2-12 0 0 0,-6 19-2 0 0,1 0 0 0 0,0 0 0 0 0,0 1 0 0 0,0-1 0 0 0,-1 0 0 0 0,1 0 0 0 0,0 0 0 0 0,0 0-1 0 0,-1 0 1 0 0,1 0 0 0 0,0 0 0 0 0,0 0 0 0 0,0 1 0 0 0,-1-1 0 0 0,1 0 0 0 0,0 0 0 0 0,0 0 0 0 0,-1 0 0 0 0,1 0 0 0 0,0 0 0 0 0,0 0 0 0 0,-1 0 0 0 0,1-1 0 0 0,0 1 0 0 0,0 0-1 0 0,-1 0 1 0 0,1 0 0 0 0,0 0 0 0 0,0 0 0 0 0,0 0 0 0 0,-1 0 0 0 0,1 0 0 0 0,0-1 0 0 0,0 1 0 0 0,0 0 0 0 0,-1 0 0 0 0,1 0 0 0 0,0-1 0 0 0,0 1 0 0 0,0 0 0 0 0,0 0 0 0 0,0 0 0 0 0,-1-1-1 0 0,1 1 1 0 0,0 0 0 0 0,0 0 0 0 0,0 0 0 0 0,0-1 0 0 0,0 1 0 0 0,0 0 0 0 0,0 0 0 0 0,0-1 0 0 0,0 1 0 0 0,0 0 0 0 0,0 0 0 0 0,0-1 0 0 0,0 1 0 0 0,0 0 0 0 0,0 0 0 0 0,0-1-1 0 0,0 1 1 0 0,-13 18 363 0 0,10-6-469 0 0,1 1 0 0 0,0-1 0 0 0,0 0 1 0 0,2 1-1 0 0,-1 0 0 0 0,2-1 0 0 0,-1 1 0 0 0,2-1 0 0 0,0 1 0 0 0,0-1 0 0 0,1 0 1 0 0,1 0-1 0 0,5 15 0 0 0,-8-26-24 0 0,0-1 0 0 0,0 1 0 0 0,0 0 1 0 0,0 0-1 0 0,0 0 0 0 0,0-1 0 0 0,0 1 1 0 0,0 0-1 0 0,0-1 0 0 0,0 1 0 0 0,0-1 0 0 0,1 1 1 0 0,-1-1-1 0 0,0 0 0 0 0,0 1 0 0 0,0-1 1 0 0,1 0-1 0 0,-1 0 0 0 0,0 0 0 0 0,0 0 0 0 0,1 0 1 0 0,-1 0-1 0 0,0 0 0 0 0,0 0 0 0 0,1-1 0 0 0,-1 1 1 0 0,0 0-1 0 0,0-1 0 0 0,0 1 0 0 0,0-1 1 0 0,0 1-1 0 0,1-1 0 0 0,-1 0 0 0 0,0 1 0 0 0,0-1 1 0 0,0 0-1 0 0,-1 0 0 0 0,1 0 0 0 0,0 0 1 0 0,0 0-1 0 0,0 0 0 0 0,-1 0 0 0 0,2-1 0 0 0,5-7-2884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2.729"/>
    </inkml:context>
    <inkml:brush xml:id="br0">
      <inkml:brushProperty name="width" value="0.035" units="cm"/>
      <inkml:brushProperty name="height" value="0.035" units="cm"/>
      <inkml:brushProperty name="color" value="#004F8B"/>
    </inkml:brush>
  </inkml:definitions>
  <inkml:trace contextRef="#ctx0" brushRef="#br0">0 151 976 0 0,'0'0'45'0'0,"1"-1"0"0"0,-1 1-1 0 0,0 0 1 0 0,0-1 0 0 0,1 1 0 0 0,-1-1-1 0 0,0 1 1 0 0,0 0 0 0 0,1-1-1 0 0,-1 1 1 0 0,0 0 0 0 0,1-1 0 0 0,-1 1-1 0 0,1 0 1 0 0,-1 0 0 0 0,0-1 0 0 0,1 1-1 0 0,-1 0 1 0 0,1 0 0 0 0,-1 0-1 0 0,1-1 1 0 0,-1 1 0 0 0,1 0 0 0 0,-1 0-1 0 0,1 0 1 0 0,-1 0 0 0 0,0 0 0 0 0,1 0-1 0 0,0 0 1 0 0,7 6 4908 0 0,-4 0-4687 0 0,-1 1 0 0 0,1 0 0 0 0,-1 0 0 0 0,0 1 0 0 0,-1-1 0 0 0,0 0 0 0 0,0 1 0 0 0,-1-1 0 0 0,0 1 0 0 0,0 0 0 0 0,-1-1 1 0 0,0 12-1 0 0,-3 11 83 0 0,0-1 0 0 0,-9 29 1 0 0,6-28-498 0 0,50-104-816 0 0,-22 30 999 0 0,15-48 0 0 0,-23 55 16 0 0,2 0 1 0 0,30-52-1 0 0,-45 87-58 0 0,0 0 0 0 0,1-1 0 0 0,-1 1-1 0 0,1 0 1 0 0,-1 0 0 0 0,1 0 0 0 0,0 0 0 0 0,0 1-1 0 0,-1-1 1 0 0,1 0 0 0 0,0 1 0 0 0,1-1-1 0 0,-1 1 1 0 0,4-2 0 0 0,-5 3 4 0 0,-1 0 0 0 0,1 0 0 0 0,-1 0 0 0 0,0 0 0 0 0,1 0 0 0 0,-1 0 0 0 0,1 0-1 0 0,-1 0 1 0 0,0 0 0 0 0,1 1 0 0 0,-1-1 0 0 0,0 0 0 0 0,1 0 0 0 0,-1 0 0 0 0,0 1 0 0 0,1-1 0 0 0,-1 0 0 0 0,0 1 0 0 0,1-1 0 0 0,-1 0 0 0 0,0 0 0 0 0,0 1-1 0 0,1-1 1 0 0,-1 1 0 0 0,0-1 0 0 0,0 0 0 0 0,0 1 0 0 0,0-1 0 0 0,1 1 0 0 0,1 25-75 0 0,-17 119 375 0 0,7-88-2052 0 0,0 62 1 0 0,8-116 766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3.296"/>
    </inkml:context>
    <inkml:brush xml:id="br0">
      <inkml:brushProperty name="width" value="0.035" units="cm"/>
      <inkml:brushProperty name="height" value="0.035" units="cm"/>
      <inkml:brushProperty name="color" value="#004F8B"/>
    </inkml:brush>
  </inkml:definitions>
  <inkml:trace contextRef="#ctx0" brushRef="#br0">169 739 976 0 0,'9'21'3666'0'0,"-18"-33"386"0"0,6 8-3780 0 0,1 0 0 0 0,-1 0 1 0 0,0 0-1 0 0,0 0 0 0 0,-1 1 1 0 0,1-1-1 0 0,-1 1 0 0 0,1 0 0 0 0,-1 0 1 0 0,0 0-1 0 0,0 1 0 0 0,-1-1 0 0 0,1 1 1 0 0,-6-2-1 0 0,8 3-243 0 0,0 1 1 0 0,-1 0-1 0 0,1-1 0 0 0,-1 1 0 0 0,1 0 1 0 0,-1 0-1 0 0,1 1 0 0 0,0-1 0 0 0,-1 0 1 0 0,1 1-1 0 0,-1 0 0 0 0,1-1 1 0 0,0 1-1 0 0,-1 0 0 0 0,1 0 0 0 0,0 0 1 0 0,0 0-1 0 0,0 1 0 0 0,0-1 1 0 0,0 1-1 0 0,0-1 0 0 0,0 1 0 0 0,1 0 1 0 0,-1-1-1 0 0,0 1 0 0 0,1 0 0 0 0,0 0 1 0 0,-1 0-1 0 0,-1 4 0 0 0,-4 6-299 0 0,0 0-1 0 0,1 1 1 0 0,1 0-1 0 0,-7 22 0 0 0,10-28 229 0 0,0 0 0 0 0,0 0 0 0 0,1 1-1 0 0,0-1 1 0 0,1 1 0 0 0,-1-1 0 0 0,1 1-1 0 0,1-1 1 0 0,-1 1 0 0 0,4 9 0 0 0,-4-16 78 0 0,0 0 1 0 0,0 0 0 0 0,0 0 0 0 0,0 0 0 0 0,1 0-1 0 0,-1-1 1 0 0,0 1 0 0 0,1 0 0 0 0,-1 0 0 0 0,1 0-1 0 0,-1-1 1 0 0,1 1 0 0 0,-1 0 0 0 0,1-1 0 0 0,0 1-1 0 0,-1 0 1 0 0,1-1 0 0 0,0 1 0 0 0,-1-1 0 0 0,1 1 0 0 0,0-1-1 0 0,0 1 1 0 0,-1-1 0 0 0,1 0 0 0 0,0 1 0 0 0,0-1-1 0 0,0 0 1 0 0,0 0 0 0 0,-1 0 0 0 0,3 1 0 0 0,-1-2 36 0 0,1 1 1 0 0,-1-1-1 0 0,0 1 1 0 0,0-1-1 0 0,0 0 1 0 0,1 0-1 0 0,-1 0 1 0 0,0 0-1 0 0,0-1 1 0 0,-1 1-1 0 0,4-3 1 0 0,4-4 192 0 0,-1 1 1 0 0,-1-2 0 0 0,13-16 0 0 0,7-18 133 0 0,-3-2 0 0 0,-1 0 0 0 0,28-84 0 0 0,30-151 347 0 0,-71 233-669 0 0,-1 0-1 0 0,-3 0 1 0 0,-2-1 0 0 0,-2-71 0 0 0,-3 108 230 0 0,-2 13-118 0 0,-5 27-80 0 0,-7 47-414 0 0,-44 376-1650 0 0,10-65-2379 0 0,47-374 4044 0 0,0-7 393 0 0,1 1-1 0 0,0-1 1 0 0,0 0 0 0 0,0 0-1 0 0,1 0 1 0 0,0 0 0 0 0,1 1 0 0 0,-1-1-1 0 0,1 0 1 0 0,0 0 0 0 0,2 6-1 0 0,-3-11-137 0 0,0-1 0 0 0,0 0 1 0 0,0 0-1 0 0,1 1 0 0 0,-1-1 0 0 0,0 0 0 0 0,0 0 0 0 0,0 1 0 0 0,0-1 0 0 0,1 0 0 0 0,-1 0 0 0 0,0 0 0 0 0,0 1 0 0 0,0-1 0 0 0,1 0 0 0 0,-1 0 0 0 0,0 0 0 0 0,0 0 0 0 0,1 1 0 0 0,-1-1 0 0 0,0 0 1 0 0,0 0-1 0 0,1 0 0 0 0,-1 0 0 0 0,0 0 0 0 0,1 0 0 0 0,-1 0 0 0 0,0 0 0 0 0,0 0 0 0 0,1 0 0 0 0,-1 0 0 0 0,0 0 0 0 0,1 0 0 0 0,-1 0 0 0 0,0 0 0 0 0,0 0 0 0 0,1 0 0 0 0,-1 0 0 0 0,0 0 1 0 0,1-1-1 0 0,-1 1 0 0 0,0 0 0 0 0,0 0 0 0 0,0 0 0 0 0,1 0 0 0 0,-1-1 0 0 0,0 1 0 0 0,0 0 0 0 0,1 0 0 0 0,-1 0 0 0 0,0-1 0 0 0,0 1 0 0 0,0 0 0 0 0,0-1 0 0 0,6-7-3919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5.104"/>
    </inkml:context>
    <inkml:brush xml:id="br0">
      <inkml:brushProperty name="width" value="0.035" units="cm"/>
      <inkml:brushProperty name="height" value="0.035" units="cm"/>
      <inkml:brushProperty name="color" value="#004F8B"/>
    </inkml:brush>
  </inkml:definitions>
  <inkml:trace contextRef="#ctx0" brushRef="#br0">18 126 4321 0 0,'0'0'176'0'0,"-1"0"-1"0"0,0 0 1 0 0,0 0-1 0 0,0-1 1 0 0,0 1 0 0 0,1 0-1 0 0,-1-1 1 0 0,0 1-1 0 0,0-1 1 0 0,0 1 0 0 0,1-1-1 0 0,-1 1 1 0 0,0-1-1 0 0,1 1 1 0 0,-1-1 0 0 0,1 0-1 0 0,-1 1 1 0 0,1-1 0 0 0,-1 0-1 0 0,1 0 1 0 0,-1 1-1 0 0,1-1 1 0 0,-1 0 0 0 0,1 0-1 0 0,0 0 1 0 0,0 0-1 0 0,-1 1 1 0 0,1-1 0 0 0,0 0-1 0 0,0 0 1 0 0,0 0-1 0 0,0 0 1 0 0,0 0 0 0 0,0 0-1 0 0,0-1 1 0 0,0-1 60 0 0,0 1-1 0 0,1-1 1 0 0,-1 0 0 0 0,0 0-1 0 0,1 0 1 0 0,-1 1 0 0 0,1-1 0 0 0,0 0-1 0 0,2-4 1 0 0,2 2-97 0 0,0-1-1 0 0,1 0 1 0 0,0 1-1 0 0,0 0 1 0 0,0 1 0 0 0,0-1-1 0 0,1 1 1 0 0,-1 1-1 0 0,1-1 1 0 0,0 1 0 0 0,0 0-1 0 0,1 0 1 0 0,-1 1-1 0 0,0 0 1 0 0,13-1 0 0 0,-1 0-28 0 0,-1 1 0 0 0,1 1 0 0 0,-1 1 0 0 0,1 0 1 0 0,24 4-1 0 0,-41-4-132 0 0,0 0 1 0 0,0 0 0 0 0,1 1 0 0 0,-1-1 0 0 0,0 0-1 0 0,1 1 1 0 0,-1 0 0 0 0,0-1 0 0 0,0 1-1 0 0,0 0 1 0 0,0 0 0 0 0,0 0 0 0 0,0 0-1 0 0,0 1 1 0 0,0-1 0 0 0,0 1 0 0 0,0-1-1 0 0,-1 1 1 0 0,1-1 0 0 0,-1 1 0 0 0,1 0-1 0 0,-1 0 1 0 0,2 3 0 0 0,-2-1-35 0 0,-1-1-1 0 0,0 1 1 0 0,0 0-1 0 0,0 0 1 0 0,0-1-1 0 0,-1 1 1 0 0,1 0-1 0 0,-1-1 1 0 0,0 1-1 0 0,0 0 1 0 0,0-1-1 0 0,-1 1 1 0 0,1-1 0 0 0,-4 5-1 0 0,0 3-195 0 0,0 0 0 0 0,-1 0 0 0 0,0 0 0 0 0,-1-1 0 0 0,0 1 0 0 0,0-2 0 0 0,-1 1 0 0 0,-1-1 0 0 0,0 0 0 0 0,-11 8 1 0 0,88-54-1511 0 0,-67 36 1763 0 0,1 0-1 0 0,0 0 1 0 0,-1 0 0 0 0,1 0-1 0 0,0 1 1 0 0,-1-1-1 0 0,1 1 1 0 0,0-1 0 0 0,0 1-1 0 0,0 0 1 0 0,-1 0-1 0 0,1 0 1 0 0,0 0 0 0 0,0 0-1 0 0,0 0 1 0 0,0 0 0 0 0,-1 0-1 0 0,1 1 1 0 0,0-1-1 0 0,3 2 1 0 0,0 0 27 0 0,0 1 0 0 0,-1 0 1 0 0,1-1-1 0 0,-1 2 0 0 0,0-1 0 0 0,0 0 1 0 0,5 5-1 0 0,3 6 159 0 0,0 0 0 0 0,-1 0 0 0 0,11 20 0 0 0,-16-25-139 0 0,-2-1 0 0 0,1 1-1 0 0,-1 0 1 0 0,0 0-1 0 0,-1 1 1 0 0,0-1 0 0 0,-1 1-1 0 0,0-1 1 0 0,0 1 0 0 0,-1 0-1 0 0,0 0 1 0 0,-1 0-1 0 0,0-1 1 0 0,-1 1 0 0 0,0 0-1 0 0,-3 15 1 0 0,0-14-1 0 0,1 0 1 0 0,-2 0-1 0 0,0 0 1 0 0,0 0-1 0 0,-1-1 0 0 0,0 0 1 0 0,-1 0-1 0 0,0-1 1 0 0,-1 1-1 0 0,0-2 0 0 0,0 1 1 0 0,-1-1-1 0 0,-13 10 1 0 0,15-12 2 0 0,0-1 1 0 0,0 0-1 0 0,-1 0 1 0 0,1-1-1 0 0,-1 0 1 0 0,-1 0-1 0 0,1-1 1 0 0,0 0-1 0 0,-10 3 1 0 0,14-6-61 0 0,1 0 1 0 0,-1 0-1 0 0,1 0 1 0 0,0 0-1 0 0,-1 0 1 0 0,1-1-1 0 0,-1 1 1 0 0,1-1-1 0 0,0 0 1 0 0,0 0-1 0 0,-1 0 1 0 0,1-1-1 0 0,0 1 1 0 0,0-1-1 0 0,0 0 1 0 0,0 0-1 0 0,1 0 1 0 0,-1 0-1 0 0,0 0 1 0 0,1 0-1 0 0,-1-1 1 0 0,1 1-1 0 0,0-1 1 0 0,0 0-1 0 0,0 1 1 0 0,-3-7-1 0 0,2 4-182 0 0,-1 0 1 0 0,1-1-1 0 0,0 0 0 0 0,0 0 0 0 0,1 0 0 0 0,0 0 1 0 0,0 0-1 0 0,0-1 0 0 0,1 1 0 0 0,0-1 1 0 0,0 1-1 0 0,0-1 0 0 0,1 1 0 0 0,0-1 0 0 0,0 1 1 0 0,1-1-1 0 0,0 1 0 0 0,0-1 0 0 0,3-8 1 0 0,5-2-1001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25.514"/>
    </inkml:context>
    <inkml:brush xml:id="br0">
      <inkml:brushProperty name="width" value="0.035" units="cm"/>
      <inkml:brushProperty name="height" value="0.035" units="cm"/>
      <inkml:brushProperty name="color" value="#004F8B"/>
    </inkml:brush>
  </inkml:definitions>
  <inkml:trace contextRef="#ctx0" brushRef="#br0">35 15 2272 0 0,'7'-3'702'0'0,"1"0"-1"0"0,-1 1 0 0 0,0 0 0 0 0,1 0 0 0 0,-1 1 0 0 0,1 0 0 0 0,-1 0 0 0 0,1 1 0 0 0,0 0 1 0 0,-1 0-1 0 0,1 1 0 0 0,11 2 0 0 0,11 4 2154 0 0,52 19 1 0 0,-52-16-2333 0 0,-30-10-512 0 0,0 0 0 0 0,0 0 0 0 0,1 0 0 0 0,-1 0 0 0 0,0 0 0 0 0,0 0 0 0 0,0 1 0 0 0,0-1 0 0 0,1 0 0 0 0,-1 0 0 0 0,0 0 0 0 0,0 0 0 0 0,0 0 0 0 0,0 1 0 0 0,0-1 0 0 0,1 0 0 0 0,-1 0 0 0 0,0 0 0 0 0,0 0 0 0 0,0 1 0 0 0,0-1 0 0 0,0 0-1 0 0,0 0 1 0 0,0 0 0 0 0,0 1 0 0 0,0-1 0 0 0,0 0 0 0 0,0 0 0 0 0,0 0 0 0 0,0 1 0 0 0,0-1 0 0 0,0 0 0 0 0,0 0 0 0 0,0 0 0 0 0,0 1 0 0 0,0-1 0 0 0,0 0 0 0 0,0 0 0 0 0,0 0 0 0 0,0 1 0 0 0,0-1 0 0 0,0 0 0 0 0,0 0 0 0 0,0 0 0 0 0,-1 1 0 0 0,1-1 0 0 0,0 0 0 0 0,0 0 0 0 0,0 0 0 0 0,-1 0 0 0 0,-14 15 261 0 0,-39 21-144 0 0,25-17 15 0 0,19-11-139 0 0,-18 13-73 0 0,1 1 1 0 0,-44 45 0 0 0,66-62 58 0 0,0 0-1 0 0,0 1 1 0 0,1 0 0 0 0,-1 0-1 0 0,1 0 1 0 0,1 0 0 0 0,-1 1-1 0 0,1-1 1 0 0,0 1 0 0 0,1 0-1 0 0,-1 0 1 0 0,2 0-1 0 0,-1 0 1 0 0,1 0 0 0 0,0 1-1 0 0,0-1 1 0 0,1 0 0 0 0,0 1-1 0 0,1 12 1 0 0,0-17 11 0 0,1 0 1 0 0,-1 0-1 0 0,1 1 0 0 0,-1-1 1 0 0,1 0-1 0 0,0 0 0 0 0,0-1 1 0 0,1 1-1 0 0,-1 0 0 0 0,0-1 1 0 0,1 1-1 0 0,0-1 1 0 0,-1 0-1 0 0,1 0 0 0 0,0 0 1 0 0,0 0-1 0 0,0 0 0 0 0,1-1 1 0 0,-1 1-1 0 0,0-1 0 0 0,1 0 1 0 0,-1 0-1 0 0,0 0 0 0 0,5 0 1 0 0,13 3 11 0 0,1-1 0 0 0,40 1 0 0 0,-26-2-17 0 0,108 7-856 0 0,-49-11-2723 0 0,-69-2-1589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37.360"/>
    </inkml:context>
    <inkml:brush xml:id="br0">
      <inkml:brushProperty name="width" value="0.035" units="cm"/>
      <inkml:brushProperty name="height" value="0.035" units="cm"/>
      <inkml:brushProperty name="color" value="#004F8B"/>
    </inkml:brush>
  </inkml:definitions>
  <inkml:trace contextRef="#ctx0" brushRef="#br0">66 414 5409 0 0,'-65'27'4873'0'0,"67"-28"-4880"0"0,0 1-1 0 0,0 0 0 0 0,0 0 0 0 0,0-1 1 0 0,0 1-1 0 0,0 1 0 0 0,0-1 1 0 0,0 0-1 0 0,0 0 0 0 0,0 1 1 0 0,0-1-1 0 0,-1 1 0 0 0,1 0 1 0 0,0-1-1 0 0,2 2 0 0 0,33 15-762 0 0,-32-15 703 0 0,70 38-177 0 0,-47-24 613 0 0,0-1-1 0 0,2-2 0 0 0,35 12 0 0 0,-55-22-260 0 0,0 0 1 0 0,1-1-1 0 0,-1-1 0 0 0,1 1 0 0 0,-1-2 1 0 0,1 0-1 0 0,-1 0 0 0 0,1-1 0 0 0,-1 0 1 0 0,1 0-1 0 0,-1-2 0 0 0,0 1 0 0 0,19-8 1 0 0,-14 3-45 0 0,0-1 0 0 0,-1 0 0 0 0,-1-1 0 0 0,1-1 0 0 0,-1 0 1 0 0,-1-1-1 0 0,0 0 0 0 0,-1 0 0 0 0,0-2 0 0 0,0 1 0 0 0,-2-1 1 0 0,11-18-1 0 0,-5 5 58 0 0,-1-1 0 0 0,-2 0 1 0 0,0 0-1 0 0,-2-1 1 0 0,12-55-1 0 0,-20 74-215 0 0,0 1 0 0 0,-1-1 0 0 0,0 0 0 0 0,0 1 0 0 0,-1-1 1 0 0,-1 0-1 0 0,1 1 0 0 0,-1-1 0 0 0,-1 1 0 0 0,-3-13 0 0 0,4 16 28 0 0,-2 1-1 0 0,1-1 1 0 0,0 1-1 0 0,-1 0 1 0 0,0 0 0 0 0,0 0-1 0 0,0 0 1 0 0,0 0-1 0 0,-1 1 1 0 0,1-1 0 0 0,-1 1-1 0 0,0 0 1 0 0,0 0-1 0 0,0 0 1 0 0,0 1 0 0 0,-1-1-1 0 0,1 1 1 0 0,-1 0-1 0 0,-7-2 1 0 0,2 1 37 0 0,0-1 0 0 0,-1 2 0 0 0,1-1-1 0 0,0 2 1 0 0,-1-1 0 0 0,0 1 0 0 0,1 1 0 0 0,-1 0 0 0 0,1 1 0 0 0,-1-1-1 0 0,1 2 1 0 0,-1 0 0 0 0,1 0 0 0 0,0 1 0 0 0,0 0 0 0 0,0 1-1 0 0,0 0 1 0 0,0 0 0 0 0,1 1 0 0 0,0 1 0 0 0,0-1 0 0 0,0 1 0 0 0,1 1-1 0 0,0 0 1 0 0,0 0 0 0 0,1 0 0 0 0,0 1 0 0 0,0 0 0 0 0,0 1-1 0 0,1-1 1 0 0,1 1 0 0 0,0 1 0 0 0,0-1 0 0 0,0 1 0 0 0,-3 11 0 0 0,-4 19 198 0 0,2 2-1 0 0,1-1 1 0 0,3 1 0 0 0,1 1 0 0 0,2-1 0 0 0,2 0 0 0 0,2 1 0 0 0,1-1 0 0 0,3 1 0 0 0,13 59 0 0 0,-16-96-60 0 0,-1 1 0 0 0,1-1-1 0 0,1 0 1 0 0,-1 0-1 0 0,1 0 1 0 0,0 0 0 0 0,0-1-1 0 0,1 1 1 0 0,0-1 0 0 0,0 0-1 0 0,0 0 1 0 0,8 7-1 0 0,-9-10-54 0 0,0 0 0 0 0,1 0 0 0 0,0 0 0 0 0,-1 0-1 0 0,1-1 1 0 0,0 0 0 0 0,0 0 0 0 0,0 0-1 0 0,-1 0 1 0 0,1 0 0 0 0,0-1 0 0 0,0 1-1 0 0,0-1 1 0 0,0 0 0 0 0,0-1 0 0 0,0 1-1 0 0,0-1 1 0 0,0 0 0 0 0,0 1 0 0 0,0-2-1 0 0,6-1 1 0 0,12-6 63 0 0,0-1 1 0 0,0-2-1 0 0,-1 0 1 0 0,-1 0-1 0 0,0-2 0 0 0,0-1 1 0 0,-2 0-1 0 0,0-2 0 0 0,0 0 1 0 0,18-24-1 0 0,18-28-352 0 0,65-108 1 0 0,-116 171 172 0 0,34-56-3715 0 0,-2 3-1292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37.687"/>
    </inkml:context>
    <inkml:brush xml:id="br0">
      <inkml:brushProperty name="width" value="0.035" units="cm"/>
      <inkml:brushProperty name="height" value="0.035" units="cm"/>
      <inkml:brushProperty name="color" value="#004F8B"/>
    </inkml:brush>
  </inkml:definitions>
  <inkml:trace contextRef="#ctx0" brushRef="#br0">428 1 7458 0 0,'-5'1'219'0'0,"-1"0"1"0"0,1 1 0 0 0,0 0 0 0 0,0 0-1 0 0,0 0 1 0 0,0 1 0 0 0,0 0 0 0 0,0 0-1 0 0,1 0 1 0 0,0 0 0 0 0,-1 1 0 0 0,1 0-1 0 0,0 0 1 0 0,1 0 0 0 0,-1 0 0 0 0,1 0-1 0 0,0 1 1 0 0,0 0 0 0 0,0-1 0 0 0,1 1-1 0 0,-1 0 1 0 0,-1 7 0 0 0,-8 15-286 0 0,1 2-1 0 0,1-1 1 0 0,-11 59-1 0 0,-4 96-2307 0 0,8-53 1443 0 0,-95 351 1641 0 0,65-309-731 0 0,-26 185 0 0 0,69-319-3475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38.161"/>
    </inkml:context>
    <inkml:brush xml:id="br0">
      <inkml:brushProperty name="width" value="0.035" units="cm"/>
      <inkml:brushProperty name="height" value="0.035" units="cm"/>
      <inkml:brushProperty name="color" value="#004F8B"/>
    </inkml:brush>
  </inkml:definitions>
  <inkml:trace contextRef="#ctx0" brushRef="#br0">422 32 7058 0 0,'5'-11'5187'0'0,"0"-5"-5474"0"0,-5 16 237 0 0,-1-1-1 0 0,0 1 1 0 0,0-1-1 0 0,1 1 1 0 0,-1 0-1 0 0,0-1 1 0 0,0 1-1 0 0,0 0 1 0 0,1 0-1 0 0,-1-1 1 0 0,0 1-1 0 0,0 0 1 0 0,0 0-1 0 0,0 0 0 0 0,1 0 1 0 0,-1 0-1 0 0,0 0 1 0 0,0 0-1 0 0,0 0 1 0 0,0 0-1 0 0,0 1 1 0 0,1-1-1 0 0,-1 0 1 0 0,0 0-1 0 0,0 1 1 0 0,1-1-1 0 0,-2 1 1 0 0,-16 4-260 0 0,1 2 1 0 0,-1-1-1 0 0,2 2 1 0 0,-1 0-1 0 0,-23 17 0 0 0,7-3 914 0 0,-46 42-1 0 0,26-11-1368 0 0,-61 76 1 0 0,113-128 739 0 0,1-1 36 0 0,-1 0-1 0 0,1 1 0 0 0,0-1 1 0 0,0 0-1 0 0,0 0 1 0 0,0 0-1 0 0,0 0 0 0 0,0 0 1 0 0,0 0-1 0 0,-1 0 1 0 0,1 1-1 0 0,0-1 1 0 0,0 0-1 0 0,0 0 0 0 0,0 0 1 0 0,0 0-1 0 0,0 0 1 0 0,0 1-1 0 0,0-1 0 0 0,0 0 1 0 0,0 0-1 0 0,0 0 1 0 0,0 0-1 0 0,0 0 1 0 0,0 1-1 0 0,0-1 0 0 0,0 0 1 0 0,0 0-1 0 0,0 0 1 0 0,0 0-1 0 0,0 1 1 0 0,0-1-1 0 0,0 0 0 0 0,0 0 1 0 0,0 0-1 0 0,0 0 1 0 0,0 0-1 0 0,0 1 0 0 0,1-1 1 0 0,-1 0-1 0 0,0 0 1 0 0,0 0-1 0 0,0 0 1 0 0,0 0-1 0 0,0 0 0 0 0,0 0 1 0 0,0 0-1 0 0,1 1 1 0 0,-1-1-1 0 0,0 0 0 0 0,0 0 1 0 0,0 0-1 0 0,0 0 1 0 0,0 0-1 0 0,1 0 1 0 0,-1 0-1 0 0,0 0 0 0 0,0 0 1 0 0,16 0 316 0 0,15-5-86 0 0,-7-3-315 0 0,45-20 0 0 0,-56 21-179 0 0,1 0 0 0 0,-1 1-1 0 0,1 1 1 0 0,1 0 0 0 0,-1 1-1 0 0,1 0 1 0 0,0 2 0 0 0,0-1 0 0 0,16 1-1 0 0,-30 2 198 0 0,0 0 0 0 0,0 0-1 0 0,0 0 1 0 0,0 0 0 0 0,0 0-1 0 0,0 1 1 0 0,0-1 0 0 0,0 0-1 0 0,-1 0 1 0 0,1 1 0 0 0,0-1-1 0 0,0 1 1 0 0,0-1 0 0 0,0 1-1 0 0,-1-1 1 0 0,1 1 0 0 0,0-1-1 0 0,-1 1 1 0 0,1 0-1 0 0,0-1 1 0 0,-1 1 0 0 0,1 0-1 0 0,-1 0 1 0 0,1-1 0 0 0,-1 1-1 0 0,1 0 1 0 0,-1 0 0 0 0,1 1-1 0 0,-1 0-21 0 0,1 1-1 0 0,-1-1 0 0 0,0 1 0 0 0,0-1 1 0 0,0 0-1 0 0,0 1 0 0 0,-1-1 1 0 0,1 1-1 0 0,-1-1 0 0 0,0 5 0 0 0,-4 4-106 0 0,1 0-1 0 0,-1-1 1 0 0,-10 16-1 0 0,4-9 348 0 0,-1-1 0 0 0,0-1-1 0 0,-25 24 1 0 0,32-34-5 0 0,-1 0 0 0 0,1 0 0 0 0,-1 0 0 0 0,-1-1 0 0 0,1 0 0 0 0,0 0 1 0 0,-1 0-1 0 0,0-1 0 0 0,0 0 0 0 0,0 0 0 0 0,0-1 0 0 0,-13 3 0 0 0,19-5-171 0 0,-1-1 0 0 0,1 1 0 0 0,-1 0 0 0 0,0-1 0 0 0,1 1 0 0 0,-1-1 0 0 0,1 1 0 0 0,-1-1 1 0 0,1 0-1 0 0,0 1 0 0 0,-1-1 0 0 0,1 0 0 0 0,0 0 0 0 0,-1 0 0 0 0,1 0 0 0 0,0 0 0 0 0,0-1 0 0 0,0 1 0 0 0,0 0 0 0 0,0 0 0 0 0,0-1 0 0 0,0 1 0 0 0,1 0 0 0 0,-1-1 0 0 0,0 1 1 0 0,1-1-1 0 0,-1 1 0 0 0,1-1 0 0 0,-1 0 0 0 0,1 1 0 0 0,0-1 0 0 0,0-1 0 0 0,-2-11-2117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1:38.537"/>
    </inkml:context>
    <inkml:brush xml:id="br0">
      <inkml:brushProperty name="width" value="0.035" units="cm"/>
      <inkml:brushProperty name="height" value="0.035" units="cm"/>
      <inkml:brushProperty name="color" value="#004F8B"/>
    </inkml:brush>
  </inkml:definitions>
  <inkml:trace contextRef="#ctx0" brushRef="#br0">1 274 1296 0 0,'42'7'489'0'0,"-1"-1"-1"0"0,1-2 1 0 0,1-3 0 0 0,59-4-1 0 0,-82 1-273 0 0,0-2 0 0 0,0 0 0 0 0,0-2 0 0 0,0 0 1 0 0,-1-1-1 0 0,0 0 0 0 0,-1-2 0 0 0,0 0 0 0 0,0-1 0 0 0,-1-1 0 0 0,21-17 0 0 0,-21 14 89 0 0,0-1 1 0 0,18-21-1 0 0,-30 30-217 0 0,-1 1 1 0 0,0-1-1 0 0,0 0 1 0 0,0 0-1 0 0,0 0 0 0 0,-1 0 1 0 0,0-1-1 0 0,0 1 1 0 0,-1-1-1 0 0,0 0 0 0 0,2-8 1 0 0,-4 13-81 0 0,0 1 1 0 0,0 0 0 0 0,0 0 0 0 0,0 0-1 0 0,0-1 1 0 0,0 1 0 0 0,0 0-1 0 0,0 0 1 0 0,0-1 0 0 0,-1 1-1 0 0,1 0 1 0 0,0 0 0 0 0,-1 0-1 0 0,1-1 1 0 0,-1 1 0 0 0,1 0-1 0 0,-1 0 1 0 0,0 0 0 0 0,1 0 0 0 0,-1 0-1 0 0,0 0 1 0 0,0 0 0 0 0,0 0-1 0 0,0 1 1 0 0,0-1 0 0 0,0 0-1 0 0,-1 0 1 0 0,-1-1-24 0 0,0 1-1 0 0,0 0 1 0 0,0 1-1 0 0,0-1 1 0 0,-1 0-1 0 0,1 1 1 0 0,0 0-1 0 0,0 0 1 0 0,0 0-1 0 0,-6 0 1 0 0,-4 2-134 0 0,0 0 1 0 0,0 1-1 0 0,0 1 1 0 0,-14 5-1 0 0,-2 4 122 0 0,1 1 1 0 0,1 1-1 0 0,1 1 0 0 0,0 2 0 0 0,1 0 1 0 0,0 2-1 0 0,2 1 0 0 0,1 0 0 0 0,0 2 0 0 0,-22 30 1 0 0,29-33 256 0 0,1 0 1 0 0,1 1 0 0 0,1 0 0 0 0,1 1 0 0 0,1 0 0 0 0,1 1 0 0 0,1 0 0 0 0,1 0-1 0 0,1 1 1 0 0,1 0 0 0 0,1 0 0 0 0,1 0 0 0 0,0 40 0 0 0,3-58-227 0 0,0-1 0 0 0,0 0 1 0 0,1 1-1 0 0,0-1 0 0 0,0 0 0 0 0,0 0 1 0 0,1 1-1 0 0,-1-1 0 0 0,1 0 0 0 0,0-1 1 0 0,1 1-1 0 0,-1 0 0 0 0,1-1 0 0 0,0 1 1 0 0,0-1-1 0 0,0 0 0 0 0,1 0 0 0 0,0 0 0 0 0,0 0 1 0 0,0 0-1 0 0,0-1 0 0 0,0 0 0 0 0,0 0 1 0 0,1 0-1 0 0,0-1 0 0 0,0 1 0 0 0,-1-1 1 0 0,1 0-1 0 0,9 2 0 0 0,-3-2-3 0 0,0 0-1 0 0,0-1 0 0 0,0-1 1 0 0,0 0-1 0 0,1 0 1 0 0,-1-1-1 0 0,0 0 1 0 0,0-1-1 0 0,-1 0 1 0 0,1-1-1 0 0,0-1 0 0 0,-1 1 1 0 0,15-8-1 0 0,26-17-116 0 0,-2-3-1 0 0,87-70 0 0 0,-29 20-841 0 0,-32 27-2386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5.663"/>
    </inkml:context>
    <inkml:brush xml:id="br0">
      <inkml:brushProperty name="width" value="0.035" units="cm"/>
      <inkml:brushProperty name="height" value="0.035" units="cm"/>
      <inkml:brushProperty name="color" value="#FF0066"/>
    </inkml:brush>
  </inkml:definitions>
  <inkml:trace contextRef="#ctx0" brushRef="#br0">313 353 10426 0 0,'0'17'1323'0'0,"7"-20"1371"0"0,9-22-468 0 0,-12 16-2196 0 0,0-1 1 0 0,-1 0-1 0 0,-1 0 0 0 0,0 0 1 0 0,0-1-1 0 0,-1 1 0 0 0,0 0 1 0 0,-1-1-1 0 0,0 1 0 0 0,0-1 1 0 0,-5-19-1 0 0,1 7 101 0 0,-2 1 0 0 0,0 0 0 0 0,-2 1 0 0 0,-12-27 0 0 0,17 42-28 0 0,0 0-1 0 0,0 0 1 0 0,0 0 0 0 0,-1 0 0 0 0,0 0-1 0 0,0 1 1 0 0,-8-8 0 0 0,10 12-107 0 0,1-1 1 0 0,-1 2 0 0 0,0-1-1 0 0,1 0 1 0 0,-1 0 0 0 0,0 0-1 0 0,1 1 1 0 0,-1-1 0 0 0,0 1-1 0 0,0-1 1 0 0,0 1 0 0 0,1 0-1 0 0,-1 0 1 0 0,0 0 0 0 0,0 0-1 0 0,0 0 1 0 0,0 0 0 0 0,1 0-1 0 0,-1 0 1 0 0,0 1-1 0 0,0-1 1 0 0,0 1 0 0 0,1 0-1 0 0,-1-1 1 0 0,0 1 0 0 0,1 0-1 0 0,-1 0 1 0 0,1 0 0 0 0,-1 0-1 0 0,1 0 1 0 0,-1 0 0 0 0,1 1-1 0 0,-2 1 1 0 0,-11 10-342 0 0,1 1 0 0 0,0 0 0 0 0,1 1 0 0 0,1 0 1 0 0,0 1-1 0 0,-12 23 0 0 0,-44 109-2471 0 0,59-130 2477 0 0,-24 72-932 0 0,31-84 1391 0 0,-1 1-1 0 0,1 1 1 0 0,-1-1 0 0 0,2 0-1 0 0,-1 0 1 0 0,1 0 0 0 0,0 0-1 0 0,1 1 1 0 0,0-1 0 0 0,0 0-1 0 0,2 7 1 0 0,-2-12-3 0 0,0 0-1 0 0,-1 0 1 0 0,1 0 0 0 0,0-1 0 0 0,0 1-1 0 0,0 0 1 0 0,0 0 0 0 0,0-1-1 0 0,1 1 1 0 0,-1-1 0 0 0,0 1-1 0 0,1-1 1 0 0,-1 1 0 0 0,1-1-1 0 0,0 0 1 0 0,-1 0 0 0 0,1 0-1 0 0,0 0 1 0 0,0 0 0 0 0,0 0-1 0 0,0 0 1 0 0,3 0 0 0 0,0 0-12 0 0,-1-1-1 0 0,0 0 1 0 0,1 0 0 0 0,-1 0-1 0 0,0 0 1 0 0,1-1 0 0 0,-1 0 0 0 0,0 0-1 0 0,0 0 1 0 0,6-2 0 0 0,6-4-80 0 0,0-1 1 0 0,-1 0-1 0 0,0-1 1 0 0,17-13 0 0 0,121-103-3829 0 0,-130 106-1068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2:07.932"/>
    </inkml:context>
    <inkml:brush xml:id="br0">
      <inkml:brushProperty name="width" value="0.035" units="cm"/>
      <inkml:brushProperty name="height" value="0.035" units="cm"/>
      <inkml:brushProperty name="color" value="#004F8B"/>
    </inkml:brush>
  </inkml:definitions>
  <inkml:trace contextRef="#ctx0" brushRef="#br0">2040 38 288 0 0,'0'-2'66'0'0,"-1"0"69"0"0,0 0 1 0 0,0 0-1 0 0,1 0 1 0 0,-1-1-1 0 0,1 1 1 0 0,-1 0-1 0 0,1-1 1 0 0,0 1-1 0 0,0 0 1 0 0,0-1 0 0 0,0 1-1 0 0,0 0 1 0 0,1-4-1 0 0,-1 6-135 0 0,1 0 0 0 0,-1 0 0 0 0,0 0 1 0 0,0 0-1 0 0,1 1 0 0 0,-1-1 0 0 0,0 0 0 0 0,0 0 0 0 0,0 0 0 0 0,1 0 0 0 0,-1 1 1 0 0,0-1-1 0 0,0 0 0 0 0,0 0 0 0 0,0 0 0 0 0,1 1 0 0 0,-1-1 0 0 0,0 0 0 0 0,0 0 0 0 0,0 1 1 0 0,0-1-1 0 0,0 0 0 0 0,0 0 0 0 0,0 1 0 0 0,0-1 0 0 0,0 0 0 0 0,0 0 0 0 0,0 1 0 0 0,0-1 1 0 0,0 0-1 0 0,0 1 0 0 0,0-1 0 0 0,0 0 0 0 0,0 0 0 0 0,0 1 0 0 0,0-1 0 0 0,0 0 0 0 0,0 0 1 0 0,0 1-1 0 0,0-1 0 0 0,-1 0 0 0 0,1 0 0 0 0,0 0 0 0 0,0 1 0 0 0,0-1 0 0 0,0 0 1 0 0,-1 0-1 0 0,1 0 0 0 0,0 1 0 0 0,0-1 0 0 0,0 0 0 0 0,-1 0 0 0 0,1 0 0 0 0,0 0 0 0 0,0 0 1 0 0,-1 0-1 0 0,1 0 0 0 0,0 1 0 0 0,-15 15 70 0 0,14-15-13 0 0,-138 106 3555 0 0,-190 121-2696 0 0,260-183-649 0 0,-101 86-1 0 0,-51 71 312 0 0,70-62-208 0 0,-201 229-69 0 0,121-118-713 0 0,-43 30-1708 0 0,267-274 1937 0 0,-26 24-566 0 0,32-30 690 0 0,0 0 1 0 0,0 0 0 0 0,0 0 0 0 0,0 0 0 0 0,-1 0 0 0 0,1-1 0 0 0,0 1-1 0 0,0-1 1 0 0,-1 1 0 0 0,1 0 0 0 0,-1-1 0 0 0,1 0 0 0 0,0 1-1 0 0,-1-1 1 0 0,1 0 0 0 0,-1 0 0 0 0,1 0 0 0 0,-1 0 0 0 0,1 0 0 0 0,0 0-1 0 0,-1 0 1 0 0,1-1 0 0 0,-1 1 0 0 0,-1-1 0 0 0,-6-6-118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1:52:08.197"/>
    </inkml:context>
    <inkml:brush xml:id="br0">
      <inkml:brushProperty name="width" value="0.035" units="cm"/>
      <inkml:brushProperty name="height" value="0.035" units="cm"/>
      <inkml:brushProperty name="color" value="#004F8B"/>
    </inkml:brush>
  </inkml:definitions>
  <inkml:trace contextRef="#ctx0" brushRef="#br0">139 0 8410 0 0,'-3'3'66'0'0,"0"0"1"0"0,1 0 0 0 0,0 0 0 0 0,0 0-1 0 0,0 0 1 0 0,0 0 0 0 0,0 0-1 0 0,0 1 1 0 0,1-1 0 0 0,-1 0-1 0 0,1 1 1 0 0,0 0 0 0 0,0-1-1 0 0,1 1 1 0 0,-1 0 0 0 0,1 6-1 0 0,-5 12 4 0 0,-15 45-225 0 0,-7 24-825 0 0,-30 174 0 0 0,56-254 1145 0 0,0 0 0 0 0,0 0 0 0 0,1 0 1 0 0,1 0-1 0 0,0 0 0 0 0,0 1 1 0 0,7 19-1 0 0,-7-27-100 0 0,0 0-1 0 0,1 0 1 0 0,0 0-1 0 0,0 0 1 0 0,0 0 0 0 0,1 0-1 0 0,-1-1 1 0 0,1 1-1 0 0,0-1 1 0 0,0 0 0 0 0,0 0-1 0 0,0 0 1 0 0,0 0 0 0 0,1 0-1 0 0,-1-1 1 0 0,1 0-1 0 0,0 1 1 0 0,0-1 0 0 0,0 0-1 0 0,0-1 1 0 0,0 1 0 0 0,8 1-1 0 0,1-1 25 0 0,1 0-1 0 0,0-1 0 0 0,0-1 1 0 0,-1 0-1 0 0,1-1 0 0 0,0-1 1 0 0,-1 0-1 0 0,1 0 0 0 0,20-8 1 0 0,15-7 99 0 0,56-27 0 0 0,-71 28-70 0 0,595-297 480 0 0,-489 240-1145 0 0,-3-1-2309 0 0,-6-3-958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3.358"/>
    </inkml:context>
    <inkml:brush xml:id="br0">
      <inkml:brushProperty name="width" value="0.035" units="cm"/>
      <inkml:brushProperty name="height" value="0.035" units="cm"/>
      <inkml:brushProperty name="color" value="#004F8B"/>
    </inkml:brush>
  </inkml:definitions>
  <inkml:trace contextRef="#ctx0" brushRef="#br0">2347 1315 4665 0 0,'15'-1'498'0'0,"-1"-1"0"0"0,1 0 0 0 0,-1-2 1 0 0,0 1-1 0 0,0-2 0 0 0,0 1 0 0 0,17-10 0 0 0,-26 12-224 0 0,-1-1-1 0 0,1 0 0 0 0,-1 0 1 0 0,0 0-1 0 0,1-1 0 0 0,-2 1 0 0 0,1-1 1 0 0,0 0-1 0 0,-1 0 0 0 0,1-1 1 0 0,-1 1-1 0 0,-1-1 0 0 0,1 1 1 0 0,0-1-1 0 0,-1 0 0 0 0,0 0 1 0 0,0 0-1 0 0,-1 0 0 0 0,1 0 1 0 0,-1-1-1 0 0,0 1 0 0 0,0-11 1 0 0,-2-19 584 0 0,-1 0 1 0 0,-2 1-1 0 0,-9-36 1 0 0,-2-17-418 0 0,6 21-502 0 0,-2 1-1 0 0,-4 0 1 0 0,-2 1 0 0 0,-3 1-1 0 0,-3 1 1 0 0,-41-79 0 0 0,49 113 62 0 0,-1 1 0 0 0,-2 0 1 0 0,0 1-1 0 0,-2 1 0 0 0,-1 1 1 0 0,0 1-1 0 0,-2 1 0 0 0,-1 1 1 0 0,-1 0-1 0 0,0 2 0 0 0,-1 1 1 0 0,-1 2-1 0 0,-1 0 0 0 0,-1 2 1 0 0,-39-15-1 0 0,45 22 19 0 0,0 1 0 0 0,0 1 1 0 0,-1 1-1 0 0,0 1 0 0 0,0 1 0 0 0,1 1 1 0 0,-37 3-1 0 0,24 2-8 0 0,1 2-1 0 0,0 1 1 0 0,1 2 0 0 0,-50 19 0 0 0,17 1-11 0 0,1 3-1 0 0,2 3 1 0 0,2 3-1 0 0,-78 60 1 0 0,40-21 131 0 0,3 4-1 0 0,4 4 1 0 0,4 5 0 0 0,4 3-1 0 0,4 4 1 0 0,-97 150 0 0 0,98-116 209 0 0,-77 170 0 0 0,129-237-213 0 0,3 1-1 0 0,3 2 1 0 0,2 0 0 0 0,4 1-1 0 0,-8 72 1 0 0,21-109-47 0 0,1 1 1 0 0,1-1 0 0 0,2 1-1 0 0,2-1 1 0 0,0 1-1 0 0,2-1 1 0 0,2 0-1 0 0,20 59 1 0 0,-17-65-25 0 0,1-1 0 0 0,2 0-1 0 0,0 0 1 0 0,1-1 0 0 0,2-1 0 0 0,0 0 0 0 0,1-2-1 0 0,2 0 1 0 0,0 0 0 0 0,37 28 0 0 0,-18-21 39 0 0,1-3 0 0 0,1-1 0 0 0,1-1 1 0 0,1-3-1 0 0,1-1 0 0 0,0-3 0 0 0,88 20 1 0 0,-35-17 139 0 0,1-5 1 0 0,167 3 0 0 0,-193-16-205 0 0,0-2 0 0 0,-1-4-1 0 0,0-2 1 0 0,0-4 0 0 0,0-3-1 0 0,-2-2 1 0 0,0-4 0 0 0,90-41-1 0 0,-98 34 106 0 0,-1-3-1 0 0,-2-2 0 0 0,-2-3 0 0 0,-1-2 0 0 0,-1-3 0 0 0,-3-2 1 0 0,-1-2-1 0 0,-3-2 0 0 0,-1-2 0 0 0,41-59 0 0 0,-45 47-120 0 0,-2-2-1 0 0,-3-1 0 0 0,-3-1 1 0 0,-3-2-1 0 0,-2-2 1 0 0,-4 0-1 0 0,-3-2 1 0 0,-2 0-1 0 0,11-99 0 0 0,-24 113-177 0 0,-2 0-1 0 0,-3-1 1 0 0,-2 1-1 0 0,-3 0 1 0 0,-2 0-1 0 0,-3 0 0 0 0,-2 1 1 0 0,-3 0-1 0 0,-2 1 1 0 0,-2 1-1 0 0,-3 0 1 0 0,-43-78-1 0 0,42 93-58 0 0,-2 2 0 0 0,-2 0 0 0 0,-2 1 0 0 0,-1 2 0 0 0,-1 1 0 0 0,-53-44 0 0 0,67 63 51 0 0,-1 1 1 0 0,0 1-1 0 0,-1 1 1 0 0,0 0 0 0 0,-1 1-1 0 0,0 1 1 0 0,0 1-1 0 0,-1 1 1 0 0,0 0-1 0 0,-1 2 1 0 0,1 0 0 0 0,-1 1-1 0 0,0 2 1 0 0,0 0-1 0 0,0 1 1 0 0,-24 2-1 0 0,3 6-1581 0 0,3 6-4617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3.704"/>
    </inkml:context>
    <inkml:brush xml:id="br0">
      <inkml:brushProperty name="width" value="0.035" units="cm"/>
      <inkml:brushProperty name="height" value="0.035" units="cm"/>
      <inkml:brushProperty name="color" value="#004F8B"/>
    </inkml:brush>
  </inkml:definitions>
  <inkml:trace contextRef="#ctx0" brushRef="#br0">4 0 15723 0 0,'0'0'26'0'0,"0"0"-1"0"0,-1 0 0 0 0,1 0 1 0 0,0 0-1 0 0,0 0 1 0 0,0 0-1 0 0,0 0 0 0 0,0 0 1 0 0,0 0-1 0 0,0 0 0 0 0,-1 0 1 0 0,1 0-1 0 0,0 0 0 0 0,0 0 1 0 0,0 0-1 0 0,0 0 1 0 0,0 0-1 0 0,0 0 0 0 0,0 0 1 0 0,-1 0-1 0 0,1 0 0 0 0,0 0 1 0 0,0 0-1 0 0,0 0 1 0 0,0 1-1 0 0,0-1 0 0 0,0 0 1 0 0,0 0-1 0 0,0 0 0 0 0,0 0 1 0 0,0 0-1 0 0,-1 0 0 0 0,1 0 1 0 0,0 0-1 0 0,0 0 1 0 0,0 0-1 0 0,0 1 0 0 0,0-1 1 0 0,0 0-1 0 0,0 0 0 0 0,0 0 1 0 0,0 0-1 0 0,0 0 0 0 0,0 0 1 0 0,0 0-1 0 0,0 1 1 0 0,0-1-1 0 0,0 0 0 0 0,0 0 1 0 0,0 0-1 0 0,0 0 0 0 0,0 0 1 0 0,0 0-1 0 0,0 0 1 0 0,0 1-1 0 0,0-1 0 0 0,0 0 1 0 0,0 0-1 0 0,0 0 0 0 0,0 0 1 0 0,1 0-1 0 0,-1 0 0 0 0,0 0 1 0 0,6 16 728 0 0,19 34-673 0 0,-4-10-14 0 0,142 382 113 0 0,-6-16 427 0 0,-71-203-366 0 0,86 186-486 0 0,-154-354-141 0 0,2 0 0 0 0,2-1 0 0 0,28 35-1 0 0,88 81-6926 0 0,-118-130 6005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3.944"/>
    </inkml:context>
    <inkml:brush xml:id="br0">
      <inkml:brushProperty name="width" value="0.035" units="cm"/>
      <inkml:brushProperty name="height" value="0.035" units="cm"/>
      <inkml:brushProperty name="color" value="#004F8B"/>
    </inkml:brush>
  </inkml:definitions>
  <inkml:trace contextRef="#ctx0" brushRef="#br0">236 2423 7458 0 0,'-36'12'526'0'0,"24"-7"-340"0"0,-1 0-1 0 0,0-1 1 0 0,0 0 0 0 0,0-1 0 0 0,0-1-1 0 0,-1 0 1 0 0,-15 0 0 0 0,26-2 135 0 0,-1 0-1 0 0,1-1 1 0 0,-1 1-1 0 0,1-1 1 0 0,-1 0 0 0 0,1 0-1 0 0,-1 0 1 0 0,1 0-1 0 0,0 0 1 0 0,0-1-1 0 0,0 0 1 0 0,-1 0 0 0 0,2 0-1 0 0,-1 0 1 0 0,0 0-1 0 0,0 0 1 0 0,1-1-1 0 0,-1 1 1 0 0,1-1 0 0 0,0 0-1 0 0,-4-4 1 0 0,4 2-145 0 0,1 0 0 0 0,-1 0 0 0 0,1 0 0 0 0,0 0 0 0 0,0 0 0 0 0,0 0 0 0 0,1 0 1 0 0,-1-1-1 0 0,1 1 0 0 0,1 0 0 0 0,-1 0 0 0 0,1 0 0 0 0,1-6 0 0 0,5-14-18 0 0,1 0 0 0 0,1 1 1 0 0,0 1-1 0 0,23-39 0 0 0,37-53 569 0 0,115-148 1 0 0,106-91 307 0 0,400-365 506 0 0,66 65-5995 0 0,-655 572-2659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4.450"/>
    </inkml:context>
    <inkml:brush xml:id="br0">
      <inkml:brushProperty name="width" value="0.035" units="cm"/>
      <inkml:brushProperty name="height" value="0.035" units="cm"/>
      <inkml:brushProperty name="color" value="#004F8B"/>
    </inkml:brush>
  </inkml:definitions>
  <inkml:trace contextRef="#ctx0" brushRef="#br0">17 2294 15059 0 0,'-1'0'77'0'0,"1"0"0"0"0,-1 0 0 0 0,0 0 0 0 0,1 0 0 0 0,-1 0 0 0 0,0 0 0 0 0,0-1 0 0 0,1 1 0 0 0,-1 0 0 0 0,0-1 0 0 0,1 1-1 0 0,-1 0 1 0 0,0-1 0 0 0,1 1 0 0 0,-1-1 0 0 0,1 1 0 0 0,-1-1 0 0 0,1 1 0 0 0,-1-1 0 0 0,1 1 0 0 0,-1-1 0 0 0,1 0 0 0 0,0 1 0 0 0,-1-1 0 0 0,1 0 0 0 0,0 1 0 0 0,-1-1-1 0 0,1 0 1 0 0,0 1 0 0 0,-1-3 0 0 0,10-22 971 0 0,-6 18-1067 0 0,10-20 79 0 0,2 1 0 0 0,1 1-1 0 0,0 1 1 0 0,2 0 0 0 0,1 1-1 0 0,1 1 1 0 0,37-33 0 0 0,12-2 694 0 0,94-59 0 0 0,1162-663 528 0 0,-943 564-2219 0 0,364-272 1 0 0,-358 165-1319 0 0,-339 277 1502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5.120"/>
    </inkml:context>
    <inkml:brush xml:id="br0">
      <inkml:brushProperty name="width" value="0.035" units="cm"/>
      <inkml:brushProperty name="height" value="0.035" units="cm"/>
      <inkml:brushProperty name="color" value="#004F8B"/>
    </inkml:brush>
  </inkml:definitions>
  <inkml:trace contextRef="#ctx0" brushRef="#br0">0 32 5785 0 0,'26'-8'483'0'0,"0"1"1"0"0,0 2-1 0 0,0 0 0 0 0,29 0 0 0 0,-39 4-182 0 0,0 1-1 0 0,0 0 1 0 0,0 2 0 0 0,0-1-1 0 0,0 2 1 0 0,0 0-1 0 0,0 1 1 0 0,15 7-1 0 0,-27-9-212 0 0,0 0-1 0 0,0 1 1 0 0,0-1-1 0 0,0 1 1 0 0,-1 0-1 0 0,1 1 0 0 0,-1-1 1 0 0,0 0-1 0 0,0 1 1 0 0,0 0-1 0 0,0 0 1 0 0,-1 0-1 0 0,1 0 0 0 0,-1 0 1 0 0,0 0-1 0 0,0 1 1 0 0,-1-1-1 0 0,1 1 1 0 0,-1-1-1 0 0,0 1 0 0 0,0-1 1 0 0,0 8-1 0 0,1 12 492 0 0,-1 1 0 0 0,-1 0-1 0 0,-4 28 1 0 0,2-19-64 0 0,-8 107 513 0 0,0 138-230 0 0,11-246-731 0 0,2 1 0 0 0,2-1 1 0 0,1 1-1 0 0,1-1 0 0 0,2-1 1 0 0,17 42-1 0 0,-5-28 33 0 0,2-2 1 0 0,2-1-1 0 0,31 40 1 0 0,98 113 111 0 0,44 64-162 0 0,-58-17-928 0 0,6 10 653 0 0,-84-146 924 0 0,-49-80-589 0 0,0-1 1 0 0,2-1-1 0 0,2-1 1 0 0,0 0-1 0 0,1-1 1 0 0,1 0 0 0 0,34 29-1 0 0,-34-39-34 0 0,0 0 0 0 0,1-2 0 0 0,0 0 0 0 0,1-1 0 0 0,0-1 1 0 0,1-1-1 0 0,0-1 0 0 0,0-1 0 0 0,1-1 0 0 0,-1 0 0 0 0,1-2 0 0 0,33 0 0 0 0,-23-2-38 0 0,-1-2 0 0 0,1-1 0 0 0,0-2 0 0 0,-1-1 0 0 0,0-2 0 0 0,0 0 0 0 0,0-3 0 0 0,35-15 0 0 0,-46 15-219 0 0,-1-1 0 0 0,-1-1 1 0 0,0-1-1 0 0,0-1 0 0 0,-1-1 0 0 0,-1 0 1 0 0,-1-1-1 0 0,0-1 0 0 0,-1 0 0 0 0,-1-1 0 0 0,0-1 1 0 0,-2 0-1 0 0,0 0 0 0 0,-1-2 0 0 0,14-35 0 0 0,-6 9-529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6.200"/>
    </inkml:context>
    <inkml:brush xml:id="br0">
      <inkml:brushProperty name="width" value="0.035" units="cm"/>
      <inkml:brushProperty name="height" value="0.035" units="cm"/>
      <inkml:brushProperty name="color" value="#004F8B"/>
    </inkml:brush>
  </inkml:definitions>
  <inkml:trace contextRef="#ctx0" brushRef="#br0">38 17 2040 0 0,'1'-2'242'0'0,"0"1"0"0"0,0 0 0 0 0,0 0 0 0 0,1-1 0 0 0,-1 1 0 0 0,0 0 0 0 0,1 0 0 0 0,-1 0 0 0 0,1 0 0 0 0,-1 0 0 0 0,1 1 0 0 0,-1-1 0 0 0,1 0 0 0 0,0 1 0 0 0,3-1 0 0 0,-5 1-36 0 0,1 1 0 0 0,-1-1 0 0 0,1 1 0 0 0,-1 0 0 0 0,1 0-1 0 0,-1-1 1 0 0,1 1 0 0 0,-1 0 0 0 0,0 0 0 0 0,1-1 0 0 0,-1 1-1 0 0,0 0 1 0 0,0 0 0 0 0,0 0 0 0 0,0-1 0 0 0,1 1 0 0 0,-1 0-1 0 0,0 0 1 0 0,0 0 0 0 0,-1 0 0 0 0,1-1 0 0 0,0 1 0 0 0,0 0-1 0 0,0 0 1 0 0,0 0 0 0 0,-1-1 0 0 0,1 1 0 0 0,0 0 0 0 0,-1 0-1 0 0,0 0 1 0 0,-40 268 4585 0 0,25-139-4466 0 0,13-111-423 0 0,1-12-120 0 0,1 1 0 0 0,-1 0 1 0 0,2 0-1 0 0,-1 0 1 0 0,1 0-1 0 0,0 0 1 0 0,1 0-1 0 0,1 8 1 0 0,4-16-3888 0 0,5-12 1893 0 0,6-16-247 0 0,-7 4 1811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6.873"/>
    </inkml:context>
    <inkml:brush xml:id="br0">
      <inkml:brushProperty name="width" value="0.035" units="cm"/>
      <inkml:brushProperty name="height" value="0.035" units="cm"/>
      <inkml:brushProperty name="color" value="#004F8B"/>
    </inkml:brush>
  </inkml:definitions>
  <inkml:trace contextRef="#ctx0" brushRef="#br0">417 184 2040 0 0,'-1'-3'116'0'0,"1"-1"-1"0"0,-1 0 1 0 0,0 1-1 0 0,1-1 0 0 0,0 1 1 0 0,0-1-1 0 0,0 0 1 0 0,0 1-1 0 0,1-1 0 0 0,-1 0 1 0 0,1 1-1 0 0,0-1 1 0 0,0 1-1 0 0,0-1 0 0 0,1 1 1 0 0,-1 0-1 0 0,4-6 1 0 0,-3 6 107 0 0,0-1 0 0 0,0 0 0 0 0,-1 0 0 0 0,1 0 0 0 0,-1 1 0 0 0,0-2 1 0 0,0 1-1 0 0,0 0 0 0 0,-1 0 0 0 0,1 0 0 0 0,-1 0 0 0 0,0 0 0 0 0,0-1 1 0 0,-1 1-1 0 0,1 0 0 0 0,-3-8 0 0 0,3 10 39 0 0,-1 0 0 0 0,0 0 1 0 0,1 0-1 0 0,-1 0 0 0 0,0 0 0 0 0,0 0 0 0 0,0 0 0 0 0,0 1 1 0 0,-1-1-1 0 0,1 0 0 0 0,0 1 0 0 0,-1-1 0 0 0,1 1 1 0 0,-1-1-1 0 0,0 1 0 0 0,1-1 0 0 0,-1 1 0 0 0,0 0 0 0 0,0 0 1 0 0,0 0-1 0 0,0 0 0 0 0,0 0 0 0 0,0 1 0 0 0,0-1 0 0 0,0 0 1 0 0,-2 1-1 0 0,0 0-258 0 0,0 2 1 0 0,0-1-1 0 0,0 0 1 0 0,0 1-1 0 0,1 0 1 0 0,-1 0-1 0 0,0 0 1 0 0,1 0-1 0 0,0 0 1 0 0,-1 1-1 0 0,1 0 1 0 0,0-1-1 0 0,-3 5 1 0 0,5-6-6 0 0,-19 18 144 0 0,1 0-1 0 0,-18 25 1 0 0,33-40-37 0 0,1 0 0 0 0,0 0 0 0 0,0 1 0 0 0,0-1 1 0 0,1 1-1 0 0,-1-1 0 0 0,1 1 0 0 0,0 0 0 0 0,0 0 1 0 0,1 0-1 0 0,0 0 0 0 0,0 1 0 0 0,0-1 0 0 0,0 0 0 0 0,1 0 1 0 0,0 1-1 0 0,0-1 0 0 0,1 8 0 0 0,0-11-88 0 0,0 0 1 0 0,0 0-1 0 0,0 0 1 0 0,0 0-1 0 0,0-1 1 0 0,0 1-1 0 0,1 0 0 0 0,-1-1 1 0 0,1 1-1 0 0,-1-1 1 0 0,1 0-1 0 0,0 1 0 0 0,-1-1 1 0 0,1 0-1 0 0,0 0 1 0 0,0 0-1 0 0,0 0 0 0 0,0 0 1 0 0,0-1-1 0 0,0 1 1 0 0,0 0-1 0 0,0-1 0 0 0,0 0 1 0 0,0 1-1 0 0,0-1 1 0 0,0 0-1 0 0,0 0 0 0 0,0 0 1 0 0,0 0-1 0 0,0-1 1 0 0,1 1-1 0 0,1-1 0 0 0,11-2 41 0 0,1 0-1 0 0,-1-1 0 0 0,18-8 1 0 0,-19 7 12 0 0,-11 4-96 0 0,-1 0 0 0 0,1 0 0 0 0,-1 0 0 0 0,1 1 0 0 0,-1-1 0 0 0,1 1 0 0 0,0-1 0 0 0,-1 1 0 0 0,1 0-1 0 0,0 0 1 0 0,-1 0 0 0 0,1 0 0 0 0,0 0 0 0 0,-1 1 0 0 0,1-1 0 0 0,0 1 0 0 0,-1 0 0 0 0,1 0 0 0 0,-1 0 0 0 0,1 0 0 0 0,-1 0 0 0 0,0 1-1 0 0,1-1 1 0 0,-1 1 0 0 0,4 2 0 0 0,-4 0-10 0 0,1 0 0 0 0,-1 0 0 0 0,0 0 0 0 0,0 0 0 0 0,0 0-1 0 0,0 1 1 0 0,-1-1 0 0 0,0 1 0 0 0,0-1 0 0 0,0 1 0 0 0,0-1 0 0 0,-1 1 0 0 0,1 0-1 0 0,-2 6 1 0 0,0 5 56 0 0,0 0-1 0 0,-2 0 1 0 0,0 0-1 0 0,0 0 1 0 0,-2-1-1 0 0,0 0 0 0 0,-1 0 1 0 0,0 0-1 0 0,-1 0 1 0 0,-1-1-1 0 0,0 0 1 0 0,-1-1-1 0 0,0 0 1 0 0,-22 22-1 0 0,22-25 14 0 0,0 0 0 0 0,-1-2-1 0 0,0 1 1 0 0,-1-1 0 0 0,0 0 0 0 0,0-1 0 0 0,0 0 0 0 0,-1-1 0 0 0,0-1-1 0 0,0 0 1 0 0,-1 0 0 0 0,1-1 0 0 0,-1-1 0 0 0,0 0 0 0 0,0 0-1 0 0,0-2 1 0 0,0 1 0 0 0,-20-2 0 0 0,27 0-41 0 0,1-1 0 0 0,0 0 0 0 0,0 0 0 0 0,-1 0 1 0 0,1-1-1 0 0,0 0 0 0 0,0 1 0 0 0,0-2 0 0 0,0 1 0 0 0,1-1 0 0 0,-1 1 0 0 0,1-2 1 0 0,-1 1-1 0 0,1 0 0 0 0,0-1 0 0 0,0 1 0 0 0,1-1 0 0 0,-1 0 0 0 0,1-1 0 0 0,0 1 1 0 0,0 0-1 0 0,0-1 0 0 0,1 0 0 0 0,-1 1 0 0 0,-2-9 0 0 0,0-3-969 0 0,1-1 0 0 0,0 0 0 0 0,1 0 0 0 0,1-1 0 0 0,1 1 0 0 0,1-28 0 0 0,1-4-3856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7.450"/>
    </inkml:context>
    <inkml:brush xml:id="br0">
      <inkml:brushProperty name="width" value="0.035" units="cm"/>
      <inkml:brushProperty name="height" value="0.035" units="cm"/>
      <inkml:brushProperty name="color" value="#004F8B"/>
    </inkml:brush>
  </inkml:definitions>
  <inkml:trace contextRef="#ctx0" brushRef="#br0">61 92 776 0 0,'1'-3'193'0'0,"-1"0"0"0"0,1 0 0 0 0,0 0-1 0 0,1 0 1 0 0,-1 0 0 0 0,0 1 0 0 0,1-1-1 0 0,-1 0 1 0 0,1 1 0 0 0,0-1 0 0 0,0 1 0 0 0,0 0-1 0 0,0 0 1 0 0,1 0 0 0 0,-1 0 0 0 0,0 0-1 0 0,1 0 1 0 0,-1 0 0 0 0,1 1 0 0 0,0-1 0 0 0,0 1-1 0 0,0 0 1 0 0,3-1 0 0 0,14-7 1392 0 0,1 2-1 0 0,22-6 1 0 0,-31 10-1028 0 0,-9 2-258 0 0,1 0 0 0 0,0 0 0 0 0,0 0 0 0 0,0 0 0 0 0,-1 1 0 0 0,1 0 0 0 0,0 0-1 0 0,0 0 1 0 0,0 0 0 0 0,0 0 0 0 0,0 1 0 0 0,0-1 0 0 0,-1 1 0 0 0,1 0 0 0 0,0 1 0 0 0,0-1 0 0 0,4 3-1 0 0,-7-3-198 0 0,1 1-1 0 0,0 0 1 0 0,0 0-1 0 0,0 0 0 0 0,-1 0 1 0 0,1 0-1 0 0,-1 1 1 0 0,0-1-1 0 0,1 0 0 0 0,-1 1 1 0 0,0-1-1 0 0,-1 1 1 0 0,1-1-1 0 0,0 1 0 0 0,-1-1 1 0 0,1 1-1 0 0,-1-1 1 0 0,0 1-1 0 0,0 0 0 0 0,0-1 1 0 0,0 1-1 0 0,0 0 0 0 0,-1-1 1 0 0,1 1-1 0 0,-2 4 1 0 0,-21 81-76 0 0,-4-1 0 0 0,-3-1 0 0 0,-62 121 0 0 0,41-93-142 0 0,42-96 97 0 0,4-8 44 0 0,1-1 0 0 0,0 1 0 0 0,0 0 0 0 0,1 0-1 0 0,0 0 1 0 0,-3 19 0 0 0,41-66 425 0 0,-7 0-358 0 0,128-154-229 0 0,-138 173-23 0 0,0 0 0 0 0,1 1-1 0 0,1 0 1 0 0,1 2 0 0 0,0 0 0 0 0,1 2-1 0 0,32-15 1 0 0,-53 27 152 0 0,0 0 1 0 0,1 0-1 0 0,-1 0 0 0 0,1 1 1 0 0,-1-1-1 0 0,1 0 0 0 0,0 1 1 0 0,-1-1-1 0 0,1 1 0 0 0,0 0 1 0 0,-1 0-1 0 0,1-1 0 0 0,0 1 1 0 0,-1 0-1 0 0,1 0 0 0 0,0 1 1 0 0,-1-1-1 0 0,1 0 0 0 0,0 0 1 0 0,-1 1-1 0 0,1-1 0 0 0,0 1 1 0 0,-1 0-1 0 0,1-1 0 0 0,-1 1 1 0 0,2 1-1 0 0,-2 0-14 0 0,0 0 1 0 0,0-1-1 0 0,0 1 1 0 0,-1 0-1 0 0,1 0 1 0 0,0 0-1 0 0,-1 0 1 0 0,0 0-1 0 0,1 0 1 0 0,-1 0-1 0 0,0 1 1 0 0,0-1-1 0 0,0 0 0 0 0,0 0 1 0 0,-1 0-1 0 0,1 0 1 0 0,-1 3-1 0 0,-3 11-118 0 0,-1 0 0 0 0,-1 0 0 0 0,-14 29 0 0 0,1-13 278 0 0,-2 0 1 0 0,-1-1-1 0 0,-2 0 1 0 0,0-2 0 0 0,-2-2-1 0 0,-2 0 1 0 0,0-1 0 0 0,-1-2-1 0 0,-2-1 1 0 0,0-2 0 0 0,-2 0-1 0 0,-39 17 1 0 0,70-36-127 0 0,-1-1-1 0 0,0 1 1 0 0,0-1 0 0 0,0 0 0 0 0,-1 0 0 0 0,1 0-1 0 0,0 0 1 0 0,0-1 0 0 0,0 1 0 0 0,-1-1-1 0 0,1 0 1 0 0,0 0 0 0 0,-1 0 0 0 0,1 0-1 0 0,-4-1 1 0 0,5 0-113 0 0,1 0 1 0 0,0 0-1 0 0,-1 0 0 0 0,1 0 0 0 0,0 0 1 0 0,-1-1-1 0 0,1 1 0 0 0,0 0 1 0 0,0-1-1 0 0,0 1 0 0 0,0-1 0 0 0,0 1 1 0 0,1-1-1 0 0,-1 1 0 0 0,0-1 0 0 0,1 0 1 0 0,-1 1-1 0 0,1-1 0 0 0,-1 0 0 0 0,1 1 1 0 0,0-1-1 0 0,0 0 0 0 0,0 1 0 0 0,0-1 1 0 0,0 0-1 0 0,0 0 0 0 0,0 1 0 0 0,1-1 1 0 0,0-3-1 0 0,3-19-5589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6.103"/>
    </inkml:context>
    <inkml:brush xml:id="br0">
      <inkml:brushProperty name="width" value="0.035" units="cm"/>
      <inkml:brushProperty name="height" value="0.035" units="cm"/>
      <inkml:brushProperty name="color" value="#FF0066"/>
    </inkml:brush>
  </inkml:definitions>
  <inkml:trace contextRef="#ctx0" brushRef="#br0">337 421 432 0 0,'4'0'206'0'0,"0"0"0"0"0,0 0 1 0 0,1 0-1 0 0,-1-1 0 0 0,0 1 0 0 0,0-1 0 0 0,0 0 1 0 0,0 0-1 0 0,0-1 0 0 0,0 1 0 0 0,0-1 0 0 0,0 0 1 0 0,0 0-1 0 0,-1 0 0 0 0,1 0 0 0 0,-1-1 0 0 0,1 1 1 0 0,-1-1-1 0 0,0 0 0 0 0,0 0 0 0 0,3-4 0 0 0,11-11 1353 0 0,-2-1 0 0 0,17-25 0 0 0,-27 38-1529 0 0,0-1 0 0 0,-1 0 0 0 0,0 0 0 0 0,-1 0 0 0 0,1-1 0 0 0,-1 0 0 0 0,-1 1 1 0 0,0-1-1 0 0,0 0 0 0 0,0 0 0 0 0,-1 0 0 0 0,0 0 0 0 0,0-13 0 0 0,-2 15 80 0 0,0-1 0 0 0,0 1 0 0 0,-1 0-1 0 0,0 0 1 0 0,0 0 0 0 0,-1 0 0 0 0,1 0 0 0 0,-1 0-1 0 0,0 0 1 0 0,-1 1 0 0 0,0 0 0 0 0,1-1 0 0 0,-2 1-1 0 0,1 1 1 0 0,0-1 0 0 0,-1 1 0 0 0,-8-7 0 0 0,0 1 452 0 0,1 0 1 0 0,-1 1 0 0 0,0 1-1 0 0,-1 0 1 0 0,0 1 0 0 0,-1 0 0 0 0,-21-6-1 0 0,29 11-516 0 0,0 1 0 0 0,0 0-1 0 0,0 0 1 0 0,0 1 0 0 0,0-1 0 0 0,0 2-1 0 0,0-1 1 0 0,0 1 0 0 0,0 0-1 0 0,0 1 1 0 0,1-1 0 0 0,-1 1-1 0 0,0 1 1 0 0,1-1 0 0 0,-1 1 0 0 0,1 0-1 0 0,0 1 1 0 0,0-1 0 0 0,-6 6-1 0 0,-6 6-391 0 0,1 0 0 0 0,1 2 0 0 0,0 0 0 0 0,1 0 0 0 0,1 1 0 0 0,1 1 0 0 0,1 1-1 0 0,0-1 1 0 0,1 2 0 0 0,2 0 0 0 0,0 0 0 0 0,1 1 0 0 0,1-1 0 0 0,-5 29 0 0 0,11-44 282 0 0,0-1 0 0 0,0 1 1 0 0,0 0-1 0 0,1 0 1 0 0,0-1-1 0 0,0 1 1 0 0,0 0-1 0 0,1 0 1 0 0,0-1-1 0 0,0 1 0 0 0,0 0 1 0 0,1-1-1 0 0,0 1 1 0 0,0-1-1 0 0,3 6 1 0 0,-3-9 110 0 0,0 1 0 0 0,0-1 0 0 0,1 1 0 0 0,-1-1 1 0 0,1 0-1 0 0,-1 0 0 0 0,1 0 0 0 0,-1 0 0 0 0,1-1 1 0 0,0 1-1 0 0,0-1 0 0 0,0 1 0 0 0,0-1 1 0 0,0 0-1 0 0,0 0 0 0 0,1-1 0 0 0,-1 1 0 0 0,0 0 1 0 0,0-1-1 0 0,1 0 0 0 0,-1 0 0 0 0,0 0 0 0 0,0 0 1 0 0,1-1-1 0 0,-1 1 0 0 0,0-1 0 0 0,0 0 0 0 0,3-1 1 0 0,14-3 217 0 0,-2-1 0 0 0,1-2 0 0 0,-1 0 0 0 0,0 0 0 0 0,31-22 0 0 0,80-66 839 0 0,-113 83-1014 0 0,84-75-356 0 0,-40 23-2799 0 0,-41 42-1445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7.948"/>
    </inkml:context>
    <inkml:brush xml:id="br0">
      <inkml:brushProperty name="width" value="0.035" units="cm"/>
      <inkml:brushProperty name="height" value="0.035" units="cm"/>
      <inkml:brushProperty name="color" value="#004F8B"/>
    </inkml:brush>
  </inkml:definitions>
  <inkml:trace contextRef="#ctx0" brushRef="#br0">574 1 5409 0 0,'0'0'416'0'0,"15"29"3157"0"0,-13-20-3108 0 0,-1 0 0 0 0,1 1 0 0 0,-2-1 0 0 0,1 0 0 0 0,-1 1 0 0 0,0-1 0 0 0,-1 1 0 0 0,0-1 0 0 0,-1 0 0 0 0,0 0 0 0 0,-1 0 0 0 0,-3 12 0 0 0,-9 15 784 0 0,-29 55 0 0 0,31-67-937 0 0,-254 403 993 0 0,97-169-1603 0 0,156-237 127 0 0,-26 47-164 0 0,37-63 186 0 0,1 0 0 0 0,0 0 0 0 0,0 0 0 0 0,0 1 0 0 0,0-1 1 0 0,1 1-1 0 0,0-1 0 0 0,0 1 0 0 0,1-1 0 0 0,-1 11 0 0 0,2-16 50 0 0,-1 1 0 0 0,0 0 1 0 0,0 0-1 0 0,1 0 0 0 0,-1 0 1 0 0,0-1-1 0 0,1 1 0 0 0,-1 0 0 0 0,1 0 1 0 0,-1-1-1 0 0,1 1 0 0 0,-1 0 1 0 0,1 0-1 0 0,-1-1 0 0 0,1 1 1 0 0,0-1-1 0 0,-1 1 0 0 0,1-1 1 0 0,0 1-1 0 0,0-1 0 0 0,-1 1 1 0 0,1-1-1 0 0,0 0 0 0 0,0 1 0 0 0,0-1 1 0 0,-1 0-1 0 0,1 1 0 0 0,0-1 1 0 0,0 0-1 0 0,0 0 0 0 0,0 0 1 0 0,0 0-1 0 0,0 0 0 0 0,-1 0 1 0 0,1 0-1 0 0,0 0 0 0 0,0-1 1 0 0,0 1-1 0 0,0 0 0 0 0,0 0 0 0 0,-1-1 1 0 0,1 1-1 0 0,0 0 0 0 0,0-1 1 0 0,1 0-1 0 0,16-7-4627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08.344"/>
    </inkml:context>
    <inkml:brush xml:id="br0">
      <inkml:brushProperty name="width" value="0.035" units="cm"/>
      <inkml:brushProperty name="height" value="0.035" units="cm"/>
      <inkml:brushProperty name="color" value="#004F8B"/>
    </inkml:brush>
  </inkml:definitions>
  <inkml:trace contextRef="#ctx0" brushRef="#br0">676 0 7058 0 0,'-3'2'256'0'0,"0"0"1"0"0,0 1-1 0 0,1-1 1 0 0,-1 1 0 0 0,1 0-1 0 0,0 0 1 0 0,0-1-1 0 0,-2 5 1 0 0,3-5-15 0 0,-1 0 1 0 0,1 0-1 0 0,0 0 0 0 0,-1 0 1 0 0,1 0-1 0 0,-1 0 1 0 0,1-1-1 0 0,-1 1 0 0 0,0-1 1 0 0,0 1-1 0 0,0-1 0 0 0,0 1 1 0 0,0-1-1 0 0,0 0 1 0 0,0 0-1 0 0,0 0 0 0 0,0 0 1 0 0,0-1-1 0 0,-1 1 0 0 0,1 0 1 0 0,-3-1-1 0 0,-75 5 3127 0 0,58-6-3073 0 0,0 2-1 0 0,1 1 0 0 0,-41 8 0 0 0,57-9-300 0 0,-1 1-1 0 0,1-1 0 0 0,0 1 0 0 0,0 1 0 0 0,0-1 0 0 0,0 1 1 0 0,1 0-1 0 0,-1 0 0 0 0,1 0 0 0 0,0 0 0 0 0,0 1 0 0 0,0 0 0 0 0,0 0 1 0 0,0 0-1 0 0,1 0 0 0 0,0 1 0 0 0,0-1 0 0 0,0 1 0 0 0,0 0 1 0 0,-2 6-1 0 0,5-10-4 0 0,-1 1-1 0 0,1 0 1 0 0,-1 0 0 0 0,1 0 0 0 0,0 0 0 0 0,0 0-1 0 0,0 0 1 0 0,0 0 0 0 0,0 0 0 0 0,1 0 0 0 0,-1 0-1 0 0,0 0 1 0 0,1 0 0 0 0,0 0 0 0 0,-1 0 0 0 0,1 0-1 0 0,0-1 1 0 0,0 1 0 0 0,0 0 0 0 0,0 0 0 0 0,1 1-1 0 0,35 37-184 0 0,-8-8 23 0 0,-23-24 166 0 0,-1 0 1 0 0,-1 1 0 0 0,1 0 0 0 0,-1 0 0 0 0,-1 0-1 0 0,0 0 1 0 0,0 1 0 0 0,-1-1 0 0 0,0 1 0 0 0,0-1-1 0 0,-1 1 1 0 0,-1 0 0 0 0,0 0 0 0 0,0-1-1 0 0,-1 1 1 0 0,0 0 0 0 0,0 0 0 0 0,-1-1 0 0 0,-6 18-1 0 0,3-16 23 0 0,0 1-1 0 0,-1-1 0 0 0,0 0 0 0 0,0 0 0 0 0,-2-1 0 0 0,1 0 1 0 0,-1 0-1 0 0,-1-1 0 0 0,1 0 0 0 0,-2 0 0 0 0,1-1 1 0 0,-1 0-1 0 0,0-1 0 0 0,-1 0 0 0 0,-12 6 0 0 0,16-9-8 0 0,0 0 1 0 0,0-1-1 0 0,0 0 0 0 0,-1 0 0 0 0,1-1 0 0 0,-1 0 0 0 0,0 0 0 0 0,1-1 0 0 0,-1 0 0 0 0,0 0 1 0 0,0-1-1 0 0,0 0 0 0 0,1 0 0 0 0,-1-1 0 0 0,0 0 0 0 0,0 0 0 0 0,0-1 0 0 0,1 0 0 0 0,-1 0 1 0 0,1-1-1 0 0,0 0 0 0 0,-1 0 0 0 0,-11-8 0 0 0,10 5-500 0 0,1-1 0 0 0,1 0 0 0 0,-1 0 0 0 0,1 0 0 0 0,0-1-1 0 0,1 0 1 0 0,-6-9 0 0 0,-3-9-5061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0.490"/>
    </inkml:context>
    <inkml:brush xml:id="br0">
      <inkml:brushProperty name="width" value="0.035" units="cm"/>
      <inkml:brushProperty name="height" value="0.035" units="cm"/>
      <inkml:brushProperty name="color" value="#004F8B"/>
    </inkml:brush>
  </inkml:definitions>
  <inkml:trace contextRef="#ctx0" brushRef="#br0">309 68 4321 0 0,'-1'-1'245'0'0,"0"-1"1"0"0,1 1-1 0 0,-1 0 0 0 0,0-1 1 0 0,1 1-1 0 0,-1 0 1 0 0,1-1-1 0 0,-1 1 0 0 0,1-1 1 0 0,-1 1-1 0 0,1-1 0 0 0,0 1 1 0 0,0-1-1 0 0,0 1 1 0 0,0-1-1 0 0,0 1 0 0 0,0-1 1 0 0,1 1-1 0 0,0-3 0 0 0,-1-18 2322 0 0,0 22-2535 0 0,0-1 1 0 0,0 0-1 0 0,0 1 1 0 0,0-1-1 0 0,0 1 1 0 0,0-1 0 0 0,0 0-1 0 0,-1 1 1 0 0,1-1-1 0 0,0 1 1 0 0,0-1 0 0 0,-1 0-1 0 0,1 1 1 0 0,0-1-1 0 0,-1 1 1 0 0,1-1-1 0 0,-1 1 1 0 0,1-1 0 0 0,0 1-1 0 0,-1-1 1 0 0,1 1-1 0 0,-1 0 1 0 0,0-1 0 0 0,1 1-1 0 0,-1 0 1 0 0,1-1-1 0 0,-1 1 1 0 0,1 0-1 0 0,-1 0 1 0 0,0-1 0 0 0,0 1-1 0 0,-19 10 2262 0 0,-11 27 1043 0 0,24-21-3339 0 0,-9 11-22 0 0,3 2 1 0 0,0-1-1 0 0,1 2 0 0 0,2-1 1 0 0,-11 55-1 0 0,21-82 23 0 0,0-1 1 0 0,0 1-1 0 0,0 0 1 0 0,0 0 0 0 0,0-1-1 0 0,0 1 1 0 0,1 0-1 0 0,-1 0 1 0 0,0 0-1 0 0,1-1 1 0 0,0 1-1 0 0,-1 0 1 0 0,1-1-1 0 0,0 1 1 0 0,0-1-1 0 0,0 1 1 0 0,0-1-1 0 0,0 1 1 0 0,0-1-1 0 0,0 1 1 0 0,0-1-1 0 0,1 0 1 0 0,-1 0-1 0 0,0 0 1 0 0,1 0-1 0 0,-1 0 1 0 0,1 0-1 0 0,-1 0 1 0 0,1 0 0 0 0,0 0-1 0 0,2 0 1 0 0,7 2-9 0 0,-1 0 1 0 0,1-1 0 0 0,0-1 0 0 0,16 1 0 0 0,18 3-33 0 0,-37-3-43 0 0,-1 1 0 0 0,1-1 0 0 0,0 1 1 0 0,-1 0-1 0 0,0 1 0 0 0,0 0 0 0 0,0 0 1 0 0,0 1-1 0 0,-1-1 0 0 0,1 2 0 0 0,-1-1 1 0 0,8 10-1 0 0,-12-12 49 0 0,0 0 0 0 0,0 0 0 0 0,0 1 0 0 0,-1-1 1 0 0,1 0-1 0 0,-1 1 0 0 0,0-1 0 0 0,0 1 0 0 0,0 0 0 0 0,-1-1 0 0 0,1 1 0 0 0,-1 0 0 0 0,0 0 1 0 0,0-1-1 0 0,0 1 0 0 0,0 0 0 0 0,-1 0 0 0 0,0-1 0 0 0,1 1 0 0 0,-1 0 0 0 0,0-1 1 0 0,-1 1-1 0 0,1-1 0 0 0,-1 0 0 0 0,0 1 0 0 0,0-1 0 0 0,0 0 0 0 0,0 0 0 0 0,-3 4 0 0 0,-3 1-25 0 0,1 1-1 0 0,-2-1 0 0 0,1 0 0 0 0,-1 0 0 0 0,-1-1 0 0 0,1-1 0 0 0,-1 1 1 0 0,0-2-1 0 0,-1 1 0 0 0,1-1 0 0 0,-1-1 0 0 0,0 0 0 0 0,0-1 0 0 0,0 0 0 0 0,-1 0 1 0 0,1-1-1 0 0,-13 0 0 0 0,16-1-63 0 0,1 0 1 0 0,-1 0-1 0 0,1-1 1 0 0,-1-1-1 0 0,1 1 0 0 0,-1-1 1 0 0,1 0-1 0 0,0-1 1 0 0,-1 0-1 0 0,1 0 1 0 0,0 0-1 0 0,0-1 0 0 0,0 0 1 0 0,1 0-1 0 0,-1-1 1 0 0,1 0-1 0 0,0 0 1 0 0,0-1-1 0 0,0 1 0 0 0,0-1 1 0 0,1-1-1 0 0,0 1 1 0 0,0-1-1 0 0,0 0 1 0 0,1 0-1 0 0,0 0 0 0 0,-5-10 1 0 0,-2-14-4852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0.664"/>
    </inkml:context>
    <inkml:brush xml:id="br0">
      <inkml:brushProperty name="width" value="0.035" units="cm"/>
      <inkml:brushProperty name="height" value="0.035" units="cm"/>
      <inkml:brushProperty name="color" value="#004F8B"/>
    </inkml:brush>
  </inkml:definitions>
  <inkml:trace contextRef="#ctx0" brushRef="#br0">1 17 432 0 0,'6'-3'318'0'0,"0"1"0"0"0,0-1-1 0 0,1 1 1 0 0,-1 1 0 0 0,0-1-1 0 0,1 1 1 0 0,0 0 0 0 0,-1 0 0 0 0,1 1-1 0 0,-1 0 1 0 0,1 0 0 0 0,0 1-1 0 0,-1 0 1 0 0,1 0 0 0 0,-1 0 0 0 0,13 5-1 0 0,10 4 2717 0 0,-1 2 0 0 0,42 23 0 0 0,7 3-167 0 0,-68-35-3028 0 0,0 0 0 0 0,0-1 0 0 0,0 1-1 0 0,1-2 1 0 0,-1 0 0 0 0,0 0-1 0 0,1 0 1 0 0,12-2 0 0 0,-12 0-687 0 0,0-1 0 0 0,0 0 1 0 0,0 0-1 0 0,13-5 0 0 0,-1-2-3758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1.093"/>
    </inkml:context>
    <inkml:brush xml:id="br0">
      <inkml:brushProperty name="width" value="0.035" units="cm"/>
      <inkml:brushProperty name="height" value="0.035" units="cm"/>
      <inkml:brushProperty name="color" value="#004F8B"/>
    </inkml:brush>
  </inkml:definitions>
  <inkml:trace contextRef="#ctx0" brushRef="#br0">465 245 5041 0 0,'0'21'878'0'0,"-1"-20"-769"0"0,1-1-1 0 0,0 0 1 0 0,0 1-1 0 0,0-1 1 0 0,0 0-1 0 0,0 1 1 0 0,0-1 0 0 0,0 1-1 0 0,0-1 1 0 0,0 0-1 0 0,0 1 1 0 0,0-1-1 0 0,0 0 1 0 0,0 1 0 0 0,0-1-1 0 0,0 0 1 0 0,0 1-1 0 0,0-1 1 0 0,0 1-1 0 0,0-1 1 0 0,0 0-1 0 0,1 1 1 0 0,-1-1 0 0 0,0 0-1 0 0,0 0 1 0 0,0 1-1 0 0,1-1 1 0 0,-1 0-1 0 0,0 1 1 0 0,0-1 0 0 0,1 0-1 0 0,-1 0 1 0 0,0 1-1 0 0,1-1 1 0 0,-1 0-1 0 0,0 0 1 0 0,1 0-1 0 0,-1 0 1 0 0,0 0 0 0 0,1 1-1 0 0,-1-1 1 0 0,0 0-1 0 0,1 0 1 0 0,-1 0-1 0 0,0 0 1 0 0,1 0 0 0 0,-1 0-1 0 0,1 0 1 0 0,-1 0-1 0 0,0 0 1 0 0,1 0-1 0 0,-1 0 1 0 0,0 0-1 0 0,1-1 1 0 0,0 1 0 0 0,0-1 227 0 0,0-1 1 0 0,0 0 0 0 0,0 0-1 0 0,0 1 1 0 0,0-1 0 0 0,0 0-1 0 0,0 0 1 0 0,-1 0 0 0 0,1 0-1 0 0,0 0 1 0 0,-1 0 0 0 0,0 0-1 0 0,0 0 1 0 0,1 0 0 0 0,-1 0-1 0 0,0 0 1 0 0,0 0 0 0 0,-1-3-1 0 0,-5-43 226 0 0,5 40-311 0 0,-2-9-147 0 0,-1 0 0 0 0,0-1 0 0 0,-2 1 0 0 0,-8-20 0 0 0,12 32-107 0 0,0 0 0 0 0,-1 0 0 0 0,1 0 0 0 0,-1 0 0 0 0,0 1 0 0 0,0 0 0 0 0,0-1 0 0 0,-1 1 0 0 0,1 0 0 0 0,-1 1 0 0 0,0-1 0 0 0,0 1 0 0 0,-1-1 0 0 0,1 1 0 0 0,-1 0 0 0 0,1 1 0 0 0,-1-1 0 0 0,-7-2 0 0 0,7 5-25 0 0,1 0-1 0 0,0 0 1 0 0,0 0 0 0 0,0 1 0 0 0,0 0-1 0 0,0-1 1 0 0,0 2 0 0 0,0-1 0 0 0,0 0-1 0 0,0 1 1 0 0,0-1 0 0 0,0 1-1 0 0,1 0 1 0 0,-1 1 0 0 0,1-1 0 0 0,-1 0-1 0 0,1 1 1 0 0,0 0 0 0 0,0 0 0 0 0,-3 3-1 0 0,-10 12-139 0 0,0 0 0 0 0,-15 23-1 0 0,22-29 105 0 0,-29 40-297 0 0,2 1-1 0 0,3 1 1 0 0,2 2-1 0 0,-40 101 1 0 0,69-152 413 0 0,0 1 0 0 0,1 0 1 0 0,-1-1-1 0 0,1 1 0 0 0,1 0 0 0 0,-1 0 1 0 0,1 0-1 0 0,0-1 0 0 0,0 1 0 0 0,0 0 1 0 0,1 0-1 0 0,0 0 0 0 0,0-1 1 0 0,1 1-1 0 0,1 6 0 0 0,-1-9-12 0 0,0 0 0 0 0,0-1-1 0 0,0 1 1 0 0,0 0 0 0 0,0-1 0 0 0,0 0-1 0 0,0 1 1 0 0,1-1 0 0 0,0 0 0 0 0,-1 0 0 0 0,1 0-1 0 0,0 0 1 0 0,0-1 0 0 0,0 1 0 0 0,0-1-1 0 0,0 0 1 0 0,0 0 0 0 0,0 0 0 0 0,0 0-1 0 0,0 0 1 0 0,1-1 0 0 0,-1 1 0 0 0,0-1 0 0 0,1 0-1 0 0,-1 0 1 0 0,0 0 0 0 0,7-2 0 0 0,7 0-10 0 0,1-2 1 0 0,-1 0-1 0 0,0-1 0 0 0,0-1 1 0 0,-1-1-1 0 0,0 0 1 0 0,0-1-1 0 0,0 0 1 0 0,-1-2-1 0 0,25-19 0 0 0,11-14-726 0 0,68-73-1 0 0,-101 97 219 0 0,24-26-1658 0 0,-23 27 425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1.453"/>
    </inkml:context>
    <inkml:brush xml:id="br0">
      <inkml:brushProperty name="width" value="0.035" units="cm"/>
      <inkml:brushProperty name="height" value="0.035" units="cm"/>
      <inkml:brushProperty name="color" value="#004F8B"/>
    </inkml:brush>
  </inkml:definitions>
  <inkml:trace contextRef="#ctx0" brushRef="#br0">220 510 1584 0 0,'2'1'128'0'0,"1"-1"-1"0"0,-1 1 0 0 0,0-1 1 0 0,1 1-1 0 0,-1-1 0 0 0,1 0 0 0 0,-1 0 1 0 0,0 0-1 0 0,1 0 0 0 0,-1-1 1 0 0,1 1-1 0 0,-1 0 0 0 0,0-1 1 0 0,1 0-1 0 0,-1 0 0 0 0,0 0 0 0 0,4-2 1 0 0,41-24 2396 0 0,-33 18-2484 0 0,5-3 205 0 0,0-1 0 0 0,-1 0 0 0 0,0-1 0 0 0,-1-1 0 0 0,-1-1 1 0 0,0 0-1 0 0,-1-1 0 0 0,13-19 0 0 0,-22 26 14 0 0,0 1-1 0 0,-1-1 1 0 0,-1 0 0 0 0,1 0 0 0 0,-2-1 0 0 0,1 1-1 0 0,-1-1 1 0 0,-1 0 0 0 0,0 0 0 0 0,0 0 0 0 0,-1 0-1 0 0,-1 0 1 0 0,0 0 0 0 0,0 0 0 0 0,-1 0 0 0 0,-1 0-1 0 0,0 0 1 0 0,-4-15 0 0 0,3 15 230 0 0,0 1 1 0 0,-1-1-1 0 0,0 1 1 0 0,-1 0-1 0 0,-8-14 0 0 0,12 23-453 0 0,-1-1-1 0 0,1 0 1 0 0,0 1-1 0 0,0-1 1 0 0,-1 1-1 0 0,1-1 0 0 0,-1 1 1 0 0,1-1-1 0 0,-1 1 1 0 0,0 0-1 0 0,1 0 1 0 0,-1 0-1 0 0,0 0 0 0 0,0 0 1 0 0,0 0-1 0 0,0 1 1 0 0,0-1-1 0 0,0 1 1 0 0,0-1-1 0 0,0 1 1 0 0,0 0-1 0 0,0 0 0 0 0,0 0 1 0 0,0 0-1 0 0,0 0 1 0 0,0 0-1 0 0,0 0 1 0 0,0 1-1 0 0,0-1 0 0 0,0 1 1 0 0,0-1-1 0 0,0 1 1 0 0,0 0-1 0 0,0 0 1 0 0,1 0-1 0 0,-4 2 0 0 0,-9 6 4 0 0,0 1-1 0 0,1 1 1 0 0,1 0-1 0 0,0 1 0 0 0,0 0 1 0 0,-17 25-1 0 0,-53 91-128 0 0,64-98 68 0 0,-27 45-75 0 0,1-5 25 0 0,3 2-1 0 0,-33 80 1 0 0,71-145 126 0 0,1 0-1 0 0,0-1 0 0 0,0 2 1 0 0,0-1-1 0 0,1 0 1 0 0,0 0-1 0 0,1 0 1 0 0,-1 1-1 0 0,1-1 0 0 0,1 0 1 0 0,1 12-1 0 0,-1-17-38 0 0,0 1 0 0 0,0 0 0 0 0,0-1 0 0 0,0 1 0 0 0,0-1 0 0 0,1 1 0 0 0,-1-1 0 0 0,1 0 0 0 0,-1 0 0 0 0,1 1 0 0 0,0-1 0 0 0,0 0 0 0 0,0 0 0 0 0,0-1 0 0 0,1 1 0 0 0,-1 0 0 0 0,0-1 0 0 0,1 0 0 0 0,-1 1-1 0 0,1-1 1 0 0,-1 0 0 0 0,1 0 0 0 0,0 0 0 0 0,-1-1 0 0 0,1 1 0 0 0,0 0 0 0 0,0-1 0 0 0,-1 0 0 0 0,1 0 0 0 0,0 0 0 0 0,0 0 0 0 0,4-1 0 0 0,3 0-33 0 0,0-1-1 0 0,-1 0 1 0 0,1-1 0 0 0,-1 0-1 0 0,1-1 1 0 0,-1 0 0 0 0,0 0-1 0 0,0-1 1 0 0,0 0 0 0 0,-1 0-1 0 0,0-1 1 0 0,0 0 0 0 0,0-1-1 0 0,8-9 1 0 0,7-7-559 0 0,-2-2 1 0 0,-1 0-1 0 0,19-30 0 0 0,-16 20-4603 0 0,-12 19 411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2.077"/>
    </inkml:context>
    <inkml:brush xml:id="br0">
      <inkml:brushProperty name="width" value="0.035" units="cm"/>
      <inkml:brushProperty name="height" value="0.035" units="cm"/>
      <inkml:brushProperty name="color" value="#004F8B"/>
    </inkml:brush>
  </inkml:definitions>
  <inkml:trace contextRef="#ctx0" brushRef="#br0">35 95 1808 0 0,'19'-12'2948'0'0,"20"-9"3118"0"0,-38 20-5762 0 0,1 0 1 0 0,0 0-1 0 0,0 0 0 0 0,0 1 1 0 0,0-1-1 0 0,0 1 0 0 0,0-1 1 0 0,0 1-1 0 0,0 0 0 0 0,0 0 1 0 0,0 0-1 0 0,0 0 0 0 0,0 0 1 0 0,1 0-1 0 0,2 1 0 0 0,-4 0-239 0 0,0 0 0 0 0,-1-1-1 0 0,1 1 1 0 0,-1 0-1 0 0,1 0 1 0 0,-1 0-1 0 0,1 0 1 0 0,-1 0 0 0 0,1 0-1 0 0,-1 0 1 0 0,0 0-1 0 0,1 0 1 0 0,-1 0-1 0 0,0 0 1 0 0,0 0 0 0 0,0 0-1 0 0,0 0 1 0 0,0 0-1 0 0,0 0 1 0 0,0 0-1 0 0,0 0 1 0 0,0 0 0 0 0,0 0-1 0 0,-1 0 1 0 0,1 0-1 0 0,0 0 1 0 0,-1 0-1 0 0,1 0 1 0 0,-1 0 0 0 0,0 1-1 0 0,-17 37 280 0 0,15-33-218 0 0,-107 185 323 0 0,168-253-305 0 0,-27 27-144 0 0,1 2 0 0 0,2 1 0 0 0,1 2 0 0 0,2 1 0 0 0,71-43 0 0 0,-107 72 1 0 0,0-1 1 0 0,-1 0-1 0 0,1 1 1 0 0,0-1-1 0 0,0 1 0 0 0,0-1 1 0 0,0 1-1 0 0,0-1 1 0 0,-1 1-1 0 0,1-1 0 0 0,0 1 1 0 0,0 0-1 0 0,0-1 1 0 0,0 1-1 0 0,0 0 0 0 0,0 0 1 0 0,0 0-1 0 0,0 0 1 0 0,0 0-1 0 0,0 0 0 0 0,0 0 1 0 0,0 0-1 0 0,0 0 1 0 0,0 1-1 0 0,0-1 0 0 0,0 0 1 0 0,0 1-1 0 0,0-1 1 0 0,0 0-1 0 0,0 1 0 0 0,0-1 1 0 0,1 2-1 0 0,-1 0 7 0 0,0 0-1 0 0,-1 0 0 0 0,1 1 0 0 0,-1-1 1 0 0,1 0-1 0 0,-1 0 0 0 0,0 0 0 0 0,0 0 1 0 0,0 1-1 0 0,0-1 0 0 0,0 0 1 0 0,0 0-1 0 0,-2 5 0 0 0,-2 11 42 0 0,-1 1 1 0 0,-11 23-1 0 0,-6 5 145 0 0,-2-2 0 0 0,-48 68-1 0 0,56-89-142 0 0,69-86 533 0 0,89-104-823 0 0,-116 140 73 0 0,1 2-1 0 0,1 0 1 0 0,61-38 0 0 0,-88 61 158 0 0,0 0 1 0 0,-1 0-1 0 0,1 1 0 0 0,0-1 1 0 0,0 1-1 0 0,0-1 0 0 0,0 1 1 0 0,0-1-1 0 0,0 1 0 0 0,0 0 0 0 0,0-1 1 0 0,0 1-1 0 0,0 0 0 0 0,0 0 1 0 0,0-1-1 0 0,0 1 0 0 0,0 0 0 0 0,0 0 1 0 0,0 0-1 0 0,0 0 0 0 0,0 1 1 0 0,0-1-1 0 0,0 0 0 0 0,0 0 1 0 0,0 1-1 0 0,0-1 0 0 0,0 0 0 0 0,1 2 1 0 0,-1-1-3 0 0,0 0 1 0 0,-1 1-1 0 0,1-1 1 0 0,-1 1-1 0 0,1-1 1 0 0,-1 0-1 0 0,1 1 1 0 0,-1 0-1 0 0,0-1 1 0 0,0 1-1 0 0,0-1 0 0 0,0 1 1 0 0,0-1-1 0 0,0 1 1 0 0,0-1-1 0 0,-1 3 1 0 0,-17 62-126 0 0,2-19 118 0 0,6-18-88 0 0,-1 0-1 0 0,-1 0 1 0 0,-26 43-1 0 0,38-72 49 0 0,0 0-1 0 0,0 0 0 0 0,0-1 0 0 0,0 1 1 0 0,0 0-1 0 0,0 0 0 0 0,0 0 0 0 0,0 0 1 0 0,0 0-1 0 0,0 0 0 0 0,0 0 0 0 0,-1 0 1 0 0,1 0-1 0 0,0 0 0 0 0,0 0 1 0 0,0 0-1 0 0,0-1 0 0 0,0 1 0 0 0,0 0 1 0 0,0 0-1 0 0,0 0 0 0 0,0 0 0 0 0,0 0 1 0 0,0 0-1 0 0,0 0 0 0 0,0 0 1 0 0,-1 0-1 0 0,1 0 0 0 0,0 0 0 0 0,0 0 1 0 0,0 0-1 0 0,0 0 0 0 0,0 0 0 0 0,0 0 1 0 0,0 0-1 0 0,0 0 0 0 0,0 0 1 0 0,-1 0-1 0 0,4-11-2736 0 0,0 3 1020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2.727"/>
    </inkml:context>
    <inkml:brush xml:id="br0">
      <inkml:brushProperty name="width" value="0.035" units="cm"/>
      <inkml:brushProperty name="height" value="0.035" units="cm"/>
      <inkml:brushProperty name="color" value="#004F8B"/>
    </inkml:brush>
  </inkml:definitions>
  <inkml:trace contextRef="#ctx0" brushRef="#br0">387 124 9362 0 0,'5'-13'755'0'0,"0"1"-1"0"0,1 0 1 0 0,1 0-1 0 0,0 0 1 0 0,0 1-1 0 0,1 0 1 0 0,0 1-1 0 0,1-1 1 0 0,11-9 0 0 0,-20 21-750 0 0,0-1 1 0 0,1 0 0 0 0,-1 0 0 0 0,0 0-1 0 0,0 1 1 0 0,1-1 0 0 0,-1 0 0 0 0,0 0-1 0 0,0 1 1 0 0,1-1 0 0 0,-1 0 0 0 0,0 1-1 0 0,0-1 1 0 0,0 0 0 0 0,1 0 0 0 0,-1 1-1 0 0,0-1 1 0 0,0 0 0 0 0,0 1-1 0 0,0-1 1 0 0,0 1 0 0 0,0-1 0 0 0,0 0-1 0 0,0 1 1 0 0,0-1 0 0 0,0 0 0 0 0,0 1-1 0 0,0-1 1 0 0,0 0 0 0 0,0 1 0 0 0,0-1-1 0 0,0 1 1 0 0,0-1 0 0 0,0 0 0 0 0,0 1-1 0 0,-1-1 1 0 0,1 0 0 0 0,0 0 0 0 0,0 1-1 0 0,0-1 1 0 0,-1 0 0 0 0,1 1 0 0 0,0-1-1 0 0,-5 23 132 0 0,-202 518 1049 0 0,143-390-1033 0 0,-21 50 7 0 0,96-233-143 0 0,2 1 0 0 0,30-52 0 0 0,-26 60-12 0 0,1 1 0 0 0,1 1 0 0 0,25-21 0 0 0,-36 35-5 0 0,1-1 0 0 0,1 1 1 0 0,-1 1-1 0 0,1 0 0 0 0,0 0 0 0 0,0 1 0 0 0,1 0 0 0 0,-1 1 0 0 0,1 0 0 0 0,18-4 0 0 0,-27 8-17 0 0,1 0 1 0 0,-1-1-1 0 0,0 1 1 0 0,0 0-1 0 0,1 0 1 0 0,-1 0-1 0 0,0 1 1 0 0,0-1-1 0 0,0 0 1 0 0,1 1-1 0 0,-1 0 1 0 0,0-1-1 0 0,0 1 1 0 0,0 0-1 0 0,0 0 1 0 0,0 0-1 0 0,0 0 1 0 0,0 0-1 0 0,0 1 0 0 0,-1-1 1 0 0,1 1-1 0 0,0-1 1 0 0,-1 1-1 0 0,1 0 1 0 0,-1-1-1 0 0,1 1 1 0 0,-1 0-1 0 0,0 0 1 0 0,0 0-1 0 0,0 0 1 0 0,0 0-1 0 0,0 0 1 0 0,-1 0-1 0 0,1 0 1 0 0,0 1-1 0 0,-1-1 1 0 0,0 0-1 0 0,1 0 0 0 0,-1 0 1 0 0,0 1-1 0 0,0 1 1 0 0,0 4-56 0 0,0 1-1 0 0,0-1 1 0 0,-1 0 0 0 0,0 0 0 0 0,-1 0 0 0 0,0 0 0 0 0,0 0-1 0 0,0 0 1 0 0,-1-1 0 0 0,-5 11 0 0 0,-3-1-2 0 0,0 0 0 0 0,-1-1 0 0 0,-1 0 0 0 0,-1-1 0 0 0,0 0 0 0 0,-1-1-1 0 0,0-1 1 0 0,-20 13 0 0 0,21-17 150 0 0,1 0 0 0 0,-1-2 0 0 0,-1 1 0 0 0,1-2 0 0 0,-1 0 0 0 0,0-1-1 0 0,-1 0 1 0 0,1-1 0 0 0,-1-1 0 0 0,-30 2 0 0 0,42-4-90 0 0,0-1 1 0 0,0 0 0 0 0,-1-1-1 0 0,1 1 1 0 0,0-1-1 0 0,0 0 1 0 0,0 1 0 0 0,0-2-1 0 0,0 1 1 0 0,0-1-1 0 0,0 1 1 0 0,0-1 0 0 0,0 0-1 0 0,1 0 1 0 0,-1-1-1 0 0,1 1 1 0 0,0-1 0 0 0,-1 0-1 0 0,1 1 1 0 0,0-1-1 0 0,1-1 1 0 0,-1 1 0 0 0,0 0-1 0 0,1-1 1 0 0,0 1-1 0 0,0-1 1 0 0,0 0 0 0 0,0 0-1 0 0,-2-8 1 0 0,2 3-611 0 0,0-1 1 0 0,0 0 0 0 0,1 0-1 0 0,0 0 1 0 0,0 0-1 0 0,2 0 1 0 0,-1 0-1 0 0,1 0 1 0 0,0 0 0 0 0,1 0-1 0 0,5-16 1 0 0,6-9-3577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2.990"/>
    </inkml:context>
    <inkml:brush xml:id="br0">
      <inkml:brushProperty name="width" value="0.035" units="cm"/>
      <inkml:brushProperty name="height" value="0.035" units="cm"/>
      <inkml:brushProperty name="color" value="#004F8B"/>
    </inkml:brush>
  </inkml:definitions>
  <inkml:trace contextRef="#ctx0" brushRef="#br0">248 132 600 0 0,'144'-85'1736'0'0,"-128"77"-1473"0"0,1 1 1 0 0,0 0-1 0 0,1 1 0 0 0,-1 1 0 0 0,1 1 1 0 0,0 0-1 0 0,20-1 0 0 0,-38 5-197 0 0,1 0 0 0 0,-1 0 0 0 0,1 0-1 0 0,-1 0 1 0 0,1-1 0 0 0,-1 1-1 0 0,0 0 1 0 0,1 0 0 0 0,-1 0 0 0 0,1 0-1 0 0,-1 0 1 0 0,1 1 0 0 0,-1-1 0 0 0,1 0-1 0 0,-1 0 1 0 0,1 0 0 0 0,-1 0 0 0 0,0 0-1 0 0,1 1 1 0 0,-1-1 0 0 0,1 0 0 0 0,-1 0-1 0 0,0 1 1 0 0,1-1 0 0 0,-1 0 0 0 0,0 0-1 0 0,1 1 1 0 0,-1-1 0 0 0,0 1 0 0 0,1-1-1 0 0,-1 0 1 0 0,0 1 0 0 0,0-1-1 0 0,1 1 1 0 0,-1-1 0 0 0,0 0 0 0 0,0 1-1 0 0,-8 18 1862 0 0,-24 18 325 0 0,30-36-2130 0 0,-52 55 2769 0 0,-81 109 1 0 0,102-118-2367 0 0,3 2 0 0 0,1 1 0 0 0,-22 56 0 0 0,-16 42-318 0 0,-51 135-2041 0 0,113-266 118 0 0,5-4-4063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12:02:13.451"/>
    </inkml:context>
    <inkml:brush xml:id="br0">
      <inkml:brushProperty name="width" value="0.035" units="cm"/>
      <inkml:brushProperty name="height" value="0.035" units="cm"/>
      <inkml:brushProperty name="color" value="#004F8B"/>
    </inkml:brush>
  </inkml:definitions>
  <inkml:trace contextRef="#ctx0" brushRef="#br0">380 87 9362 0 0,'32'-6'3466'0'0,"-31"6"-3335"0"0,0-1 1 0 0,1 1-1 0 0,-1 0 0 0 0,0-1 1 0 0,1 1-1 0 0,-1-1 0 0 0,0 1 1 0 0,1-1-1 0 0,-1 0 0 0 0,0 1 0 0 0,0-1 1 0 0,0 0-1 0 0,0 0 0 0 0,0 0 1 0 0,0 0-1 0 0,0 0 0 0 0,0 0 1 0 0,0 0-1 0 0,0 0 0 0 0,0 0 1 0 0,0 0-1 0 0,-1-1 0 0 0,1 1 1 0 0,-1 0-1 0 0,1 0 0 0 0,-1-1 0 0 0,1 1 1 0 0,-1 0-1 0 0,0-1 0 0 0,0 1 1 0 0,1-1-1 0 0,-1 1 0 0 0,0 0 1 0 0,0-3-1 0 0,-2 0 116 0 0,0 0 0 0 0,0 0 0 0 0,-1 0 0 0 0,1 0 0 0 0,-1 0 1 0 0,1 1-1 0 0,-1-1 0 0 0,-1 1 0 0 0,-4-6 0 0 0,7 9-287 0 0,-1 0 0 0 0,1-1 0 0 0,0 1 0 0 0,-1 0 0 0 0,1 0 0 0 0,0 0 0 0 0,-1 0 0 0 0,1 0 0 0 0,0 0 0 0 0,-1 0 0 0 0,1 0 0 0 0,0 0 0 0 0,-1 1 0 0 0,1-1 0 0 0,0 0 0 0 0,-1 1-1 0 0,1-1 1 0 0,0 1 0 0 0,0 0 0 0 0,0-1 0 0 0,-1 1 0 0 0,1 0 0 0 0,0 0 0 0 0,0 0 0 0 0,-1 1 0 0 0,-29 23-249 0 0,-38 38-131 0 0,18-17 293 0 0,2 2 0 0 0,-43 54 0 0 0,91-101 154 0 0,0 1 0 0 0,1-1 0 0 0,-1 0 0 0 0,0 1 0 0 0,0-1 0 0 0,1 0-1 0 0,-1 1 1 0 0,1-1 0 0 0,-1 1 0 0 0,1-1 0 0 0,0 1 0 0 0,0-1 0 0 0,-1 1 0 0 0,1-1 0 0 0,0 1 0 0 0,0-1 0 0 0,0 1 0 0 0,1-1 0 0 0,-1 1 0 0 0,0-1 0 0 0,1 1 0 0 0,-1-1 0 0 0,1 1 0 0 0,-1-1 0 0 0,1 0 0 0 0,-1 1 0 0 0,1-1 0 0 0,2 3-1 0 0,37 37 41 0 0,-35-37-58 0 0,0 1 0 0 0,0-1 0 0 0,0 1 0 0 0,-1 0 0 0 0,1 0 0 0 0,-1 1 0 0 0,5 9 0 0 0,-8-12-13 0 0,-1 0-1 0 0,0 0 1 0 0,0 0-1 0 0,0 0 1 0 0,0 0-1 0 0,0 0 1 0 0,-1 0-1 0 0,0 0 1 0 0,1 0 0 0 0,-1 0-1 0 0,0 0 1 0 0,-1 0-1 0 0,1 0 1 0 0,0 0-1 0 0,-1 0 1 0 0,0-1-1 0 0,1 1 1 0 0,-1-1 0 0 0,0 1-1 0 0,0-1 1 0 0,-1 0-1 0 0,1 0 1 0 0,0 0-1 0 0,-1 0 1 0 0,1 0-1 0 0,-1 0 1 0 0,0-1 0 0 0,-3 2-1 0 0,3 0-68 0 0,-1-1 0 0 0,0 1-1 0 0,0-1 1 0 0,0 0 0 0 0,0 0 0 0 0,0-1-1 0 0,0 1 1 0 0,0-1 0 0 0,-1 0 0 0 0,1 0-1 0 0,0 0 1 0 0,-1 0 0 0 0,1-1 0 0 0,-1 0 0 0 0,1 0-1 0 0,-1 0 1 0 0,1-1 0 0 0,-1 1 0 0 0,-6-3-1 0 0,-12-15-5089 0 0,14 3 21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9.502"/>
    </inkml:context>
    <inkml:brush xml:id="br0">
      <inkml:brushProperty name="width" value="0.035" units="cm"/>
      <inkml:brushProperty name="height" value="0.035" units="cm"/>
      <inkml:brushProperty name="color" value="#FF0066"/>
    </inkml:brush>
  </inkml:definitions>
  <inkml:trace contextRef="#ctx0" brushRef="#br0">157 59 10426 0 0,'-1'-9'403'0'0,"1"5"-351"0"0,0 0 0 0 0,0 1 0 0 0,0-1 1 0 0,1 0-1 0 0,-1 0 0 0 0,1 0 0 0 0,0 0 1 0 0,1-4-1 0 0,-1 7-94 0 0,-1 1-1 0 0,1-1 1 0 0,0 0-1 0 0,0 0 1 0 0,0 0-1 0 0,-1 1 1 0 0,1-1-1 0 0,0 0 1 0 0,0 1-1 0 0,0-1 1 0 0,0 1 0 0 0,0-1-1 0 0,0 1 1 0 0,0 0-1 0 0,1-1 1 0 0,-1 1-1 0 0,0 0 1 0 0,0 0-1 0 0,0-1 1 0 0,0 1-1 0 0,0 0 1 0 0,0 0-1 0 0,0 0 1 0 0,1 1 0 0 0,-1-1-1 0 0,0 0 1 0 0,0 0-1 0 0,0 1 1 0 0,0-1-1 0 0,0 0 1 0 0,0 1-1 0 0,0-1 1 0 0,1 2-1 0 0,3-1 41 0 0,0 2-1 0 0,-1-1 1 0 0,0 0-1 0 0,1 1 1 0 0,-1 0-1 0 0,0 0 1 0 0,0 0-1 0 0,-1 1 1 0 0,1-1-1 0 0,-1 1 1 0 0,1 0-1 0 0,-1 0 1 0 0,0 0-1 0 0,-1 0 0 0 0,1 1 1 0 0,-1-1-1 0 0,0 1 1 0 0,0-1-1 0 0,0 1 1 0 0,2 8-1 0 0,2 10 276 0 0,-2 1-1 0 0,0-1 1 0 0,1 27 0 0 0,-4-37-270 0 0,4 95 444 0 0,-4 0 1 0 0,-22 180-1 0 0,-61 212-77 0 0,45-296-231 0 0,36-200-163 0 0,-9 51 31 0 0,-19 64 0 0 0,24-101-621 0 0,-2-2 1 0 0,0 1-1 0 0,-1-1 0 0 0,0 0 0 0 0,-1 0 1 0 0,-1-1-1 0 0,-21 25 0 0 0,2-11-2772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6.413"/>
    </inkml:context>
    <inkml:brush xml:id="br0">
      <inkml:brushProperty name="width" value="0.035" units="cm"/>
      <inkml:brushProperty name="height" value="0.035" units="cm"/>
      <inkml:brushProperty name="color" value="#FF0066"/>
    </inkml:brush>
  </inkml:definitions>
  <inkml:trace contextRef="#ctx0" brushRef="#br0">154 29 15059 0 0,'2'-1'293'0'0,"0"0"-1"0"0,0 0 1 0 0,0 0-1 0 0,0 0 1 0 0,0-1 0 0 0,-1 1-1 0 0,1 0 1 0 0,0-1-1 0 0,-1 1 1 0 0,1-1-1 0 0,2-3 1 0 0,6-4 391 0 0,-16 30-887 0 0,-59 178-2128 0 0,-45 236 1 0 0,109-431 2248 0 0,0-1-35 0 0,0 1 0 0 0,0-1-1 0 0,0 1 1 0 0,1 0 0 0 0,-1 0 0 0 0,1-1 0 0 0,0 1 0 0 0,0 0 0 0 0,0 0 0 0 0,0-1 0 0 0,1 1 0 0 0,0 0 0 0 0,0-1 0 0 0,0 1 0 0 0,2 7 0 0 0,4-9-371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07.514"/>
    </inkml:context>
    <inkml:brush xml:id="br0">
      <inkml:brushProperty name="width" value="0.035" units="cm"/>
      <inkml:brushProperty name="height" value="0.035" units="cm"/>
      <inkml:brushProperty name="color" value="#008C3A"/>
    </inkml:brush>
  </inkml:definitions>
  <inkml:trace contextRef="#ctx0" brushRef="#br0">34 222 432 0 0,'0'-1'50'0'0,"0"-1"0"0"0,-1 1 0 0 0,1 0 0 0 0,0 0 0 0 0,0 0 0 0 0,0 0 0 0 0,1-1 0 0 0,-1 1 0 0 0,0 0 0 0 0,0 0 0 0 0,1 0 0 0 0,-1 0 0 0 0,0 0 0 0 0,1-1 0 0 0,-1 1 0 0 0,1 0 0 0 0,0 0 0 0 0,-1 0 0 0 0,1 0 0 0 0,0 0 0 0 0,-1 1 0 0 0,1-1 0 0 0,0 0 0 0 0,0 0 0 0 0,0 0 0 0 0,1 0 0 0 0,0-2 373 0 0,-7 6-210 0 0,5-3-200 0 0,-26 20 353 0 0,25-19-294 0 0,0 0 0 0 0,0 0 0 0 0,-1-1 0 0 0,1 1 1 0 0,0 0-1 0 0,0 0 0 0 0,0 0 0 0 0,1 1 0 0 0,-1-1 1 0 0,0 0-1 0 0,0 0 0 0 0,0 0 0 0 0,1 1 0 0 0,-1-1 0 0 0,1 0 1 0 0,-1 1-1 0 0,1-1 0 0 0,0 0 0 0 0,-1 1 0 0 0,1-1 1 0 0,0 1-1 0 0,0 2 0 0 0,0-4 2 0 0,1 1 0 0 0,-1-1 0 0 0,0 0 0 0 0,1 1 0 0 0,-1-1 0 0 0,1 0-1 0 0,-1 1 1 0 0,1-1 0 0 0,-1 0 0 0 0,1 1 0 0 0,0-1 0 0 0,-1 0 0 0 0,1 0 0 0 0,-1 0 0 0 0,1 0 0 0 0,-1 1 0 0 0,1-1 0 0 0,0 0 0 0 0,-1 0-1 0 0,1 0 1 0 0,-1 0 0 0 0,1 0 0 0 0,0-1 0 0 0,-1 1 0 0 0,1 0 0 0 0,-1 0 0 0 0,1 0 0 0 0,0 0 0 0 0,-1-1 0 0 0,2 1 0 0 0,-2-1 7 0 0,1 1 0 0 0,0 0 0 0 0,0-1 0 0 0,-1 1 0 0 0,1 0 0 0 0,0 0 0 0 0,0-1 0 0 0,-1 1 0 0 0,1 0 0 0 0,0 0 0 0 0,0 0 0 0 0,0 0 0 0 0,-1 0 0 0 0,1 0 1 0 0,0 0-1 0 0,0 1 0 0 0,0-1 0 0 0,-1 0 0 0 0,1 0 0 0 0,0 1 0 0 0,0-1 0 0 0,-1 0 0 0 0,1 1 0 0 0,0-1 0 0 0,-1 1 0 0 0,1-1 0 0 0,0 1 0 0 0,-1-1 0 0 0,1 1 0 0 0,-1-1 1 0 0,1 1-1 0 0,-1-1 0 0 0,1 2 0 0 0,0-2 303 0 0,38 20 465 0 0,-24-19-539 0 0,-13-1-217 0 0,0 0 0 0 0,0-1 0 0 0,0 1 0 0 0,-1 1 0 0 0,1-1 0 0 0,0 0 0 0 0,0 0 0 0 0,0 1 0 0 0,-1-1 0 0 0,1 1-1 0 0,0-1 1 0 0,0 1 0 0 0,-1 0 0 0 0,1 0 0 0 0,0 0 0 0 0,-1 0 0 0 0,1 0 0 0 0,-1 0 0 0 0,0 0 0 0 0,1 0 0 0 0,-1 1 0 0 0,0-1 0 0 0,1 0 0 0 0,-1 1 0 0 0,0-1-1 0 0,0 1 1 0 0,0 0 0 0 0,0-1 0 0 0,-1 1 0 0 0,1 0 0 0 0,0-1 0 0 0,0 4 0 0 0,0-2-57 0 0,1 0 0 0 0,0-1-1 0 0,0 1 1 0 0,0 0 0 0 0,0-1 0 0 0,1 1 0 0 0,-1-1-1 0 0,1 1 1 0 0,-1-1 0 0 0,1 0 0 0 0,0 0 0 0 0,0-1-1 0 0,0 1 1 0 0,0 0 0 0 0,0-1 0 0 0,0 0 0 0 0,0 0 0 0 0,0 0-1 0 0,1 0 1 0 0,-1 0 0 0 0,0-1 0 0 0,1 1 0 0 0,-1-1-1 0 0,1 0 1 0 0,3 0 0 0 0,13-1 441 0 0,0 0-1 0 0,0-1 1 0 0,23-6-1 0 0,-8 1-154 0 0,59-4 107 0 0,98 0 0 0 0,-180 12-374 0 0,-1 0 0 0 0,0 1 0 0 0,0 0 0 0 0,0 1 0 0 0,0 1 0 0 0,17 6 0 0 0,-17-5-57 0 0,1 0 1 0 0,0-2-1 0 0,0 1 1 0 0,0-2-1 0 0,19 3 1 0 0,13-5 11 0 0,1-3-1 0 0,0-1 1 0 0,67-16-1 0 0,4 0 141 0 0,-82 17-122 0 0,0 2 0 0 0,55 5-1 0 0,-59-2-29 0 0,0-1 1 0 0,0-1-1 0 0,56-7 0 0 0,-8-6 2 0 0,80-2 0 0 0,-154 14 0 0 0,19 1 0 0 0,0-2 0 0 0,0-1 0 0 0,1-1 0 0 0,41-12 0 0 0,-52 13 4 0 0,-12 3-2 0 0,0 0 0 0 0,0 0 0 0 0,0 0 0 0 0,1 0 0 0 0,-1 0 0 0 0,0 0 0 0 0,0-1 0 0 0,0 1 0 0 0,0 0 0 0 0,0-1 0 0 0,0 1 0 0 0,0-1 0 0 0,0 1 0 0 0,0-1 0 0 0,0 0 0 0 0,0 1 0 0 0,0-1 0 0 0,0 0 0 0 0,0 0 0 0 0,0 1 0 0 0,0-1 0 0 0,-1 0 0 0 0,1 0 0 0 0,0 0 0 0 0,-1 0 0 0 0,1 0 0 0 0,-1 0 0 0 0,1 0 0 0 0,-1 0 0 0 0,1 0 0 0 0,-1-1 0 0 0,0 1 0 0 0,1 0 0 0 0,-1 0 0 0 0,0-1 0 0 0,0 1 122 0 0,6-12-51 0 0,-6 12-67 0 0,0-1 1 0 0,1 1 0 0 0,-1 0 0 0 0,0 0-1 0 0,0-1 1 0 0,1 1 0 0 0,-1 0 0 0 0,1 0 0 0 0,0 0-1 0 0,-1 0 1 0 0,1 0 0 0 0,0-1 0 0 0,-1 1-1 0 0,1 0 1 0 0,0 0 0 0 0,0 1 0 0 0,0-1 0 0 0,0 0-1 0 0,1-1 1 0 0,0 1-4 0 0,-1 1 0 0 0,1-1 0 0 0,-1 0 1 0 0,1 0-1 0 0,-1 0 0 0 0,1 0 0 0 0,-1 0 0 0 0,0 0 0 0 0,1 0 0 0 0,-1 0 0 0 0,0 0 1 0 0,0-1-1 0 0,0 1 0 0 0,0-1 0 0 0,0 1 0 0 0,0-1 0 0 0,0 1 0 0 0,-1-1 0 0 0,1 1 1 0 0,-1-1-1 0 0,2-3 0 0 0,9-36 3 0 0,-12 3 222 0 0,0 35-229 0 0,1-1 1 0 0,-1 0 0 0 0,1 1 0 0 0,0-1 0 0 0,0 0 0 0 0,0 1 0 0 0,1-1-1 0 0,-1 0 1 0 0,1 1 0 0 0,0-1 0 0 0,0 0 0 0 0,0 1 0 0 0,1-1 0 0 0,-1 1-1 0 0,1 0 1 0 0,2-4 0 0 0,2-4-193 0 0,-8 13-70 0 0,2-1 259 0 0,0-1 0 0 0,0 1 0 0 0,-1 0 0 0 0,1-1 0 0 0,0 1 0 0 0,0 0 0 0 0,0-1 1 0 0,0 1-1 0 0,0 0 0 0 0,0-1 0 0 0,0 1 0 0 0,0 0 0 0 0,1-1 0 0 0,-1 1 0 0 0,0-1 1 0 0,0 1-1 0 0,0 0 0 0 0,1-1 0 0 0,-1 1 0 0 0,0-1 0 0 0,1 1 0 0 0,-1 0 0 0 0,1-1 1 0 0,-1 1-1 0 0,0-1 0 0 0,1 1 0 0 0,-1-1 0 0 0,1 0 0 0 0,-1 1 0 0 0,1-1 0 0 0,0 1 1 0 0,-1-1-1 0 0,1 0 0 0 0,-1 0 0 0 0,2 1 0 0 0,0 1 3 0 0,0-1-1 0 0,-1 1 0 0 0,1 0 1 0 0,0-1-1 0 0,-1 1 1 0 0,1 0-1 0 0,-1 0 1 0 0,0 0-1 0 0,1 0 1 0 0,-1 0-1 0 0,0 1 1 0 0,0-1-1 0 0,-1 0 1 0 0,1 1-1 0 0,0 2 1 0 0,10 46-137 0 0,-5-23-15 0 0,3 0 111 0 0,-6-19 24 0 0,1 0 0 0 0,-2 1-1 0 0,1-1 1 0 0,1 16 0 0 0,-4-25 32 0 0,-1 1 0 0 0,1 0 0 0 0,0-1 1 0 0,0 1-1 0 0,0-1 0 0 0,0 1 0 0 0,0-1 0 0 0,-1 1 1 0 0,1-1-1 0 0,0 0 0 0 0,0 1 0 0 0,-1-1 0 0 0,1 1 0 0 0,0-1 1 0 0,-1 1-1 0 0,1-1 0 0 0,-1 0 0 0 0,1 1 0 0 0,0-1 0 0 0,-1 0 1 0 0,1 1-1 0 0,-1-1 0 0 0,1 0 0 0 0,-1 0 0 0 0,1 0 1 0 0,-1 1-1 0 0,1-1 0 0 0,-1 0 0 0 0,-5 4 172 0 0,9-8-185 0 0,0 0 0 0 0,1 0 0 0 0,0 1 0 0 0,-1 0-1 0 0,1 0 1 0 0,1 0 0 0 0,-1 0 0 0 0,0 0 0 0 0,1 1 0 0 0,-1 0-1 0 0,1 0 1 0 0,0 0 0 0 0,0 0 0 0 0,8-1 0 0 0,87-13-4 0 0,-32 7-56 0 0,-7-4 38 0 0,2 3 0 0 0,-1 3 0 0 0,119 2 0 0 0,328-18-38 0 0,-410 15 54 0 0,213-5-208 0 0,-242 15 136 0 0,0 3-1 0 0,100 19 1 0 0,-130-17 59 0 0,-1-1 0 0 0,2-3 0 0 0,64-2 0 0 0,120-26 12 0 0,-167 20-216 0 0,1 3 0 0 0,-1 2 0 0 0,108 14 0 0 0,-164-14 225 0 0,48 6-3 0 0,0 1 0 0 0,-1 3 0 0 0,0 2 0 0 0,67 26 0 0 0,-73-28 73 0 0,-37-9-57 0 0,1 0 0 0 0,-1 0 0 0 0,0 0-1 0 0,0 1 1 0 0,0 0 0 0 0,0 0 0 0 0,0 1 0 0 0,-1 0 0 0 0,10 6 0 0 0,-12-14 241 0 0,0 1-1 0 0,0 0 1 0 0,-1 0 0 0 0,1-1 0 0 0,-1 1 0 0 0,2-8-1 0 0,-1 2-211 0 0,0 0 0 0 0,0 0 0 0 0,1 1-1 0 0,1-1 1 0 0,-1 1 0 0 0,7-9-1 0 0,7-15-50 0 0,-13 14 175 0 0,-6 31-146 0 0,10 82-343 0 0,-9-92 320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11.272"/>
    </inkml:context>
    <inkml:brush xml:id="br0">
      <inkml:brushProperty name="width" value="0.035" units="cm"/>
      <inkml:brushProperty name="height" value="0.035" units="cm"/>
      <inkml:brushProperty name="color" value="#008C3A"/>
    </inkml:brush>
  </inkml:definitions>
  <inkml:trace contextRef="#ctx0" brushRef="#br0">26 36 432 0 0,'1'0'0'0'0,"-7"7"64"0"0,7-11-64 0 0,1 0 0 0 0,-1 0 0 0 0,0 0 0 0 0,0 0 0 0 0,0 0 0 0 0,-1 0 0 0 0,0 0 0 0 0,1-6 0 0 0,-18 47 0 0 0,8-20 0 0 0,7-11 0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15.207"/>
    </inkml:context>
    <inkml:brush xml:id="br0">
      <inkml:brushProperty name="width" value="0.035" units="cm"/>
      <inkml:brushProperty name="height" value="0.035" units="cm"/>
      <inkml:brushProperty name="color" value="#008C3A"/>
    </inkml:brush>
  </inkml:definitions>
  <inkml:trace contextRef="#ctx0" brushRef="#br0">0 163 776 0 0,'7'-2'120'0'0,"-1"1"0"0"0,1 0 0 0 0,-1 0 0 0 0,1 1 0 0 0,-1-1 0 0 0,12 2 0 0 0,-16 0-88 0 0,27 4 265 0 0,-28-4-310 0 0,0-1 1 0 0,0 0-1 0 0,0 0 1 0 0,0 1 0 0 0,0-1-1 0 0,0 1 1 0 0,-1-1-1 0 0,1 1 1 0 0,0-1 0 0 0,0 1-1 0 0,-1-1 1 0 0,1 1 0 0 0,0 0-1 0 0,-1-1 1 0 0,1 1-1 0 0,0 0 1 0 0,-1-1 0 0 0,1 1-1 0 0,-1 0 1 0 0,1 0-1 0 0,-1 0 1 0 0,0 0 0 0 0,1-1-1 0 0,-1 1 1 0 0,0 0-1 0 0,0 0 1 0 0,1 1 0 0 0,-6 5 2678 0 0,11-6-2619 0 0,0-1 0 0 0,0 1 1 0 0,0 0-1 0 0,0 1 1 0 0,0-1-1 0 0,-1 1 1 0 0,8 3-1 0 0,8 3 23 0 0,1-3-29 0 0,0-1 0 0 0,0-1 1 0 0,0-1-1 0 0,1 0 0 0 0,39-4 0 0 0,21 1 40 0 0,19 3 82 0 0,-60-3-6 0 0,0 2-1 0 0,78 12 0 0 0,-91-7-125 0 0,-1-2 0 0 0,1 0 0 0 0,0-2 0 0 0,0-2 0 0 0,0 0 1 0 0,35-6-1 0 0,-47 5-12 0 0,-1 1 1 0 0,1 1 0 0 0,-1 1-1 0 0,1 0 1 0 0,-1 1 0 0 0,0 0-1 0 0,16 7 1 0 0,-10-4-6 0 0,1-1 0 0 0,40 4-1 0 0,-6-8 301 0 0,-1-3 0 0 0,1-3 1 0 0,60-12-1 0 0,-68 8-233 0 0,0 3 0 0 0,0 2 0 0 0,0 1 0 0 0,1 3 0 0 0,-1 3 1 0 0,74 11-1 0 0,-59-1-196 0 0,0 2-1 0 0,65 26 1 0 0,-56-21 136 0 0,-68-19-1 0 0,1 0-1 0 0,-1-1 1 0 0,1 1-1 0 0,-1-1 0 0 0,1 0 1 0 0,0 0-1 0 0,-1-1 0 0 0,1 0 1 0 0,-1 0-1 0 0,1 0 0 0 0,6-3 1 0 0,67-46 192 0 0,-75 47-256 0 0,1 0-1 0 0,0-1 1 0 0,-1 1 0 0 0,1-1 0 0 0,-1 0 0 0 0,0 0 0 0 0,0-1 0 0 0,-1 1 0 0 0,1-1 0 0 0,-1 0-1 0 0,0 0 1 0 0,-1 0 0 0 0,1 0 0 0 0,-1 0 0 0 0,0-1 0 0 0,0 1 0 0 0,0-1 0 0 0,1-9-1 0 0,-2 11 44 0 0,4-10-180 0 0,0 2 1 0 0,0-1-1 0 0,1 0 1 0 0,1 1-1 0 0,0 0 1 0 0,1 1-1 0 0,0-1 1 0 0,19-19-1 0 0,-25 31 148 0 0,-1-1-1 0 0,0 1 0 0 0,1-1 1 0 0,-1 1-1 0 0,1 0 0 0 0,-1 0 1 0 0,1 0-1 0 0,-1 0 1 0 0,1 0-1 0 0,-1 0 0 0 0,0 0 1 0 0,1 0-1 0 0,-1 1 0 0 0,1-1 1 0 0,-1 0-1 0 0,1 1 0 0 0,-1-1 1 0 0,0 1-1 0 0,1 0 1 0 0,-1-1-1 0 0,0 1 0 0 0,0 0 1 0 0,2 1-1 0 0,-1-1 99 0 0,1 1-1 0 0,-1-1 1 0 0,1 1 0 0 0,-1 0-1 0 0,1 0 1 0 0,-1 0 0 0 0,0 0-1 0 0,0 0 1 0 0,0 0 0 0 0,3 5-1 0 0,4 30 181 0 0,-8-32-251 0 0,0 1-1 0 0,0-1 1 0 0,1 0 0 0 0,-1 0-1 0 0,1 0 1 0 0,0 0 0 0 0,0 0-1 0 0,1-1 1 0 0,-1 1 0 0 0,1-1 0 0 0,0 1-1 0 0,0-1 1 0 0,1 0 0 0 0,-1 0-1 0 0,5 4 1 0 0,4 3 23 0 0,-1 1 0 0 0,0 1 0 0 0,13 21 0 0 0,-16-22 10 0 0,0-1 1 0 0,1 0-1 0 0,0 0 1 0 0,17 15-1 0 0,-21-22-22 0 0,-1-1-1 0 0,0 0 0 0 0,1-1 1 0 0,0 1-1 0 0,-1-1 1 0 0,1 0-1 0 0,0 0 0 0 0,0-1 1 0 0,0 1-1 0 0,1-1 1 0 0,-1 0-1 0 0,0-1 1 0 0,0 1-1 0 0,1-1 0 0 0,-1 0 1 0 0,9-1-1 0 0,0 0-116 0 0,-7 0-217 0 0,-9 0-87 0 0,-16-10-147 0 0,18 11 488 0 0,4-2-18 0 0,0 0 64 0 0,1 1 1 0 0,-1 0 0 0 0,0-1 0 0 0,1 1-1 0 0,-1 1 1 0 0,1-1 0 0 0,-1 1 0 0 0,1 0-1 0 0,7 0 1 0 0,22 4 612 0 0,7 2 211 0 0,1-3 0 0 0,-1-1 0 0 0,59-5 0 0 0,34-7 579 0 0,203 11 0 0 0,-243-2-1208 0 0,131-17 0 0 0,48-2 117 0 0,-221 22-190 0 0,1 3 1 0 0,63 14-1 0 0,-43-6-92 0 0,-49-11 59 0 0,0-1 0 0 0,-1-1 0 0 0,1-1 0 0 0,0-1 0 0 0,0-1 0 0 0,-1-1 0 0 0,33-11-1 0 0,61-8-33 0 0,-107 23-38 0 0,0-1 1 0 0,0 1 0 0 0,0 1 0 0 0,0 0-1 0 0,0 0 1 0 0,0 1 0 0 0,-1 1 0 0 0,11 3 0 0 0,18 4-538 0 0,-17-7 549 0 0,1 0 1 0 0,0-1-1 0 0,0-1 0 0 0,42-3 0 0 0,88-21 40 0 0,-134 20-40 0 0,43-10-44 0 0,-39 7 7 0 0,0 1 0 0 0,1 1 0 0 0,0 1-1 0 0,0 1 1 0 0,0 0 0 0 0,0 2 0 0 0,27 4 0 0 0,-31 0-99 0 0,-12-2 83 0 0,0-1 0 0 0,0 0 1 0 0,1 0-1 0 0,-1 0 0 0 0,1 0 1 0 0,10-2-1 0 0,-15 0 47 0 0,0 0-1 0 0,0 0 1 0 0,1 0-1 0 0,-1 0 1 0 0,0 0-1 0 0,0-1 1 0 0,0 0-1 0 0,0 1 1 0 0,0-1-1 0 0,-1 0 1 0 0,1-1-1 0 0,-1 1 1 0 0,1 0-1 0 0,-1-1 1 0 0,0 1-1 0 0,0-1 1 0 0,0 0-1 0 0,2-3 1 0 0,41-57-531 0 0,80-90 0 0 0,-116 143 469 0 0,-8 8 55 0 0,1-1 1 0 0,-1 1-1 0 0,1 0 1 0 0,0 0-1 0 0,0 0 1 0 0,0 0-1 0 0,0 0 1 0 0,0 0-1 0 0,1 0 1 0 0,-1 1-1 0 0,0-1 1 0 0,1 1-1 0 0,-1 0 0 0 0,1 0 1 0 0,-1 0-1 0 0,6-2 1 0 0,-7 7-28 0 0,-1-1-1 0 0,1 1 1 0 0,0-1 0 0 0,0 1-1 0 0,0-1 1 0 0,1 0 0 0 0,-1 0-1 0 0,1 1 1 0 0,0-1 0 0 0,-1 0-1 0 0,1-1 1 0 0,5 6 0 0 0,20 8 174 0 0,-5-4-45 0 0,-1 0 0 0 0,0 2 0 0 0,-1 0 0 0 0,0 1 1 0 0,-1 1-1 0 0,-1 1 0 0 0,0 0 0 0 0,17 24 0 0 0,-15-12-136 0 0,1-1 1 0 0,1 0-1 0 0,1-2 0 0 0,2-1 1 0 0,0-1-1 0 0,2-1 0 0 0,40 27 1 0 0,-63-49 154 0 0,-1-1 1 0 0,1 0 0 0 0,0 0 0 0 0,-1 0-1 0 0,1 0 1 0 0,-1 0 0 0 0,1-1 0 0 0,0 1-1 0 0,-1-1 1 0 0,1 0 0 0 0,-1 0-1 0 0,1 0 1 0 0,4-3 0 0 0,21-5-120 0 0,42 0 205 0 0,113 0 1 0 0,-30 3 473 0 0,42-12-749 0 0,273-12 175 0 0,-391 34-351 0 0,0 4 0 0 0,102 24 0 0 0,-117-20-164 0 0,150 43 551 0 0,-162-39-185 0 0,1-1-1 0 0,1-3 1 0 0,0-2-1 0 0,0-3 1 0 0,61 2 0 0 0,7-16 464 0 0,1-5 0 0 0,-2-5 1 0 0,140-39-1 0 0,-28 7-199 0 0,-156 34 66 0 0,-61 11-213 0 0,-1 1 1 0 0,1 1 0 0 0,-1 0 0 0 0,1 1-1 0 0,0 0 1 0 0,-1 1 0 0 0,1 1-1 0 0,28 5 1 0 0,-26 2-1647 0 0,-29-16 303 0 0,9 5 943 0 0,0 1 0 0 0,0 1 0 0 0,0-1 0 0 0,-1 0 0 0 0,1 1 0 0 0,-1 0 0 0 0,1 0 0 0 0,-1 0 0 0 0,0 0 0 0 0,-5 0 0 0 0,-1-1-677 0 0,-4-1-1089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26.923"/>
    </inkml:context>
    <inkml:brush xml:id="br0">
      <inkml:brushProperty name="width" value="0.035" units="cm"/>
      <inkml:brushProperty name="height" value="0.035" units="cm"/>
      <inkml:brushProperty name="color" value="#FF0066"/>
    </inkml:brush>
  </inkml:definitions>
  <inkml:trace contextRef="#ctx0" brushRef="#br0">6 1 1096 0 0,'-3'1'0'0'0,"2"0"0"0"0,-1-1 0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32.954"/>
    </inkml:context>
    <inkml:brush xml:id="br0">
      <inkml:brushProperty name="width" value="0.035" units="cm"/>
      <inkml:brushProperty name="height" value="0.035" units="cm"/>
      <inkml:brushProperty name="color" value="#FF0066"/>
    </inkml:brush>
  </inkml:definitions>
  <inkml:trace contextRef="#ctx0" brushRef="#br0">5 492 920 0 0,'1'-1'0'0'0,"-1"1"0"0"0,0 0 0 0 0,0 0 0 0 0,0 0 0 0 0,0 0 0 0 0,0-1 0 0 0,1 1 0 0 0,-1 0 0 0 0,0 0 0 0 0,0 0 0 0 0,0-1 0 0 0,0 1 0 0 0,0 0 0 0 0,0 0 0 0 0,0 0 0 0 0,0-1 0 0 0,0 1 0 0 0,0 0 0 0 0,0 0 0 0 0,0 0 0 0 0,0-1 0 0 0,0 1 0 0 0,0 0 0 0 0,0 0 0 0 0,0-1 0 0 0,0 1 0 0 0,0 0 0 0 0,0 0 0 0 0,0 0 0 0 0,0-1 0 0 0,0 1 0 0 0,0 0 0 0 0,0 0 0 0 0,0 0 0 0 0,-1 0 0 0 0,1-1 0 0 0,0 1 0 0 0,0 0 0 0 0,0 0 0 0 0,0 0 0 0 0,0 0 0 0 0,-1-1 0 0 0,1 1 0 0 0,0 0 0 0 0,0 0 0 0 0,0 0 0 0 0,-1 0 0 0 0,1 0 0 0 0,0 0 0 0 0,0 0 0 0 0,0 0 0 0 0,-1 0 0 0 0,1 0 0 0 0,0 0 0 0 0,0 0 0 0 0,-1-1 0 0 0,1 1 0 0 0,0 1 0 0 0,0-1 0 0 0,0 0 0 0 0,-1 0 0 0 0,1 0 0 0 0,17-13 0 0 0,-15 11 0 0 0,28-8 0 0 0,-26 9 0 0 0,-1 0 0 0 0,1 0 0 0 0,0 0 0 0 0,-1-1 0 0 0,1 1 0 0 0,-1-1 0 0 0,0 0 0 0 0,1 0 0 0 0,-1 0 0 0 0,6-5 0 0 0,-5 4 0 0 0,1 0 0 0 0,-1 0 0 0 0,1 1 0 0 0,0-1 0 0 0,0 1 0 0 0,0 0 0 0 0,1 1 0 0 0,-1-1 0 0 0,0 1 0 0 0,6 0 0 0 0,34-13 0 0 0,-7-1 0 0 0,0 0 0 0 0,1 3 0 0 0,51-10 0 0 0,4-1 0 0 0,-41 10 0 0 0,89-8 0 0 0,17-4 0 0 0,-147 22 0 0 0,1 0 0 0 0,-1 1 0 0 0,1 1 0 0 0,-1 0 0 0 0,1 0 0 0 0,0 2 0 0 0,-1-1 0 0 0,1 2 0 0 0,23 4 0 0 0,-22-1 0 0 0,-1 0 0 0 0,0 0 0 0 0,0 1 0 0 0,-1 0 0 0 0,0 2 0 0 0,22 15 0 0 0,-22-14 0 0 0,0 0 0 0 0,0-2 0 0 0,0 1 0 0 0,1-2 0 0 0,0 0 0 0 0,27 9 0 0 0,23-1 0 0 0,0-2 0 0 0,1-4 0 0 0,0-2 0 0 0,82-3 0 0 0,29-19 0 0 0,-32 2 0 0 0,-120 14 0 0 0,1 1 0 0 0,-1 1 0 0 0,-1 1 0 0 0,36 10 0 0 0,-31-6 0 0 0,1-2 0 0 0,39 3 0 0 0,70-9 0 0 0,-76-1 0 0 0,0 3 0 0 0,70 10 0 0 0,-70-5 0 0 0,0-3 0 0 0,1-3 0 0 0,-1-3 0 0 0,81-13 0 0 0,-134 15 0 0 0,36-1 0 0 0,0 2 0 0 0,-1 1 0 0 0,83 14 0 0 0,-76-7 0 0 0,1-3 0 0 0,72-1 0 0 0,-46-9 0 0 0,315-5 0 0 0,-307 14 0 0 0,0-5 0 0 0,95-12 0 0 0,168-47 0 0 0,-300 55 0 0 0,0 2 0 0 0,93 8 0 0 0,-92-2 0 0 0,-1-1 0 0 0,91-10 0 0 0,-123 5-7 0 0,1 1-1 0 0,0 0 0 0 0,0 1 1 0 0,0 1-1 0 0,0 1 1 0 0,-1 0-1 0 0,1 1 0 0 0,0 1 1 0 0,-1 0-1 0 0,1 2 1 0 0,-1 0-1 0 0,0 0 0 0 0,0 2 1 0 0,-1 0-1 0 0,0 0 1 0 0,0 2-1 0 0,-1 0 0 0 0,0 0 1 0 0,13 13-1 0 0,61 51 168 0 0,96 105 0 0 0,-165-159-166 0 0,1 0 0 0 0,1-2 1 0 0,0 0-1 0 0,1-1 0 0 0,1-2 0 0 0,45 23 0 0 0,159 50-59 0 0,-62-27 54 0 0,-102-34 32 0 0,-26-12-2 0 0,0 1 1 0 0,0 2-1 0 0,-2 2 0 0 0,44 30 0 0 0,-50-26-35 0 0,-2 0 0 0 0,-1 2 0 0 0,39 47 0 0 0,-52-56 16 0 0,1 0 0 0 0,0-1 0 0 0,1-1 0 0 0,1 0 0 0 0,0-1 0 0 0,1 0 0 0 0,0-2 0 0 0,1 0 0 0 0,0-1 0 0 0,1-1 0 0 0,0 0 0 0 0,22 6 0 0 0,-23-9 0 0 0,0 2 0 0 0,-1 0 0 0 0,0 0 0 0 0,0 2 0 0 0,23 17 0 0 0,38 21 0 0 0,-48-31 0 0 0,51 38 0 0 0,-75-51 0 0 0,1 0 0 0 0,0 0 0 0 0,0-1 0 0 0,1 1 0 0 0,-1-2 0 0 0,1 1 0 0 0,0-1 0 0 0,-1 0 0 0 0,1-1 0 0 0,12 1 0 0 0,90-2 0 0 0,-26-1 0 0 0,-41 0 0 0 0,1-1 0 0 0,-1-3 0 0 0,0-1 0 0 0,0-3 0 0 0,75-24 0 0 0,-95 27 0 0 0,10-2 0 0 0,0 2 0 0 0,62-2 0 0 0,-19 2 0 0 0,267-21 0 0 0,-306 28 0 0 0,1 2 0 0 0,-1 1 0 0 0,63 15 0 0 0,34 4 0 0 0,-125-22 0 0 0,35 5 0 0 0,1-3 0 0 0,75-4 0 0 0,-100 0 0 0 0,0 2 0 0 0,0 0 0 0 0,36 7 0 0 0,-35-4 0 0 0,1-1 0 0 0,-1-1 0 0 0,28-1 0 0 0,25-3 0 0 0,0 4 0 0 0,1 3 0 0 0,-1 3 0 0 0,88 21 0 0 0,-135-22 18 0 0,0-1-1 0 0,0-1 1 0 0,1-2 0 0 0,0 0-1 0 0,-1-2 1 0 0,1-1-1 0 0,0-1 1 0 0,0-2 0 0 0,33-7-1 0 0,-15 1-2 0 0,0 1 1 0 0,1 3-1 0 0,-1 2 0 0 0,86 4 0 0 0,66-5-73 0 0,17 0-528 0 0,-179 6 605 0 0,14 3 72 0 0,1-3 0 0 0,0-2-1 0 0,-1-3 1 0 0,86-14-1 0 0,101-19 392 0 0,-160 27-126 0 0,147-35 0 0 0,-139 19-343 0 0,-8 4-12 0 0,145-60-1 0 0,-140 36 50 0 0,-1-4 0 0 0,77-61-1 0 0,44-29-169 0 0,42 10 60 0 0,-123 69 59 0 0,-96 48 1 0 0,0-1 0 0 0,0-1 0 0 0,-2-2 0 0 0,0 0 0 0 0,-1-1 0 0 0,0-2 0 0 0,-2 0 0 0 0,21-25 0 0 0,-21 19-2 0 0,1 0-1 0 0,1 1 0 0 0,1 1 1 0 0,2 1-1 0 0,0 1 0 0 0,1 2 1 0 0,0 0-1 0 0,31-15 0 0 0,61-21-387 0 0,-73 36 208 0 0,-1-3 0 0 0,54-34 0 0 0,-52 25 87 0 0,69-35 0 0 0,-99 58 11 0 0,1 0-1 0 0,0 2 1 0 0,0 0 0 0 0,1 0 0 0 0,0 2 0 0 0,0 0-1 0 0,0 2 1 0 0,22-2 0 0 0,67 13 10 0 0,-56-2 56 0 0,4 6 305 0 0,-48-10-235 0 0,-1 0 0 0 0,1-1 0 0 0,0-1 1 0 0,0 1-1 0 0,0-1 0 0 0,0 0 0 0 0,1 0 0 0 0,-1-1 0 0 0,13-1 0 0 0,212-22-80 0 0,-141 17 6 0 0,128-25 0 0 0,-144 19 53 0 0,0 4-1 0 0,1 4 1 0 0,125 7 0 0 0,-140-1-26 0 0,215-7-5 0 0,-220 3 0 0 0,210 3-64 0 0,-39 4 64 0 0,-100-5 0 0 0,174-22 0 0 0,-187 11 0 0 0,184-23 0 0 0,136-10 0 0 0,-195 34 0 0 0,153-10 0 0 0,-368 18 0 0 0,35-4 0 0 0,2 2 0 0 0,-1 2 0 0 0,0 4 0 0 0,67 9 0 0 0,-13 7 0 0 0,-46-9 0 0 0,1 4 0 0 0,71 22 0 0 0,-103-19 0 0 0,0 1 0 0 0,0 2 0 0 0,-2 2 0 0 0,-1 1 0 0 0,48 39 0 0 0,-36-26 0 0 0,91 52 0 0 0,-106-70 0 0 0,308 142 0 0 0,-326-154-27 0 0,477 194-138 0 0,-312-105 215 0 0,47 22-92 0 0,-137-79 224 0 0,-2 4 0 0 0,-2 4 0 0 0,137 96 0 0 0,-154-78 753 0 0,-57-51-849 0 0,2 0 0 0 0,-1-1 0 0 0,1 0 0 0 0,1-1 0 0 0,0 0 0 0 0,24 13 0 0 0,-17-16-3 0 0,0-1-1 0 0,0-1 1 0 0,1-1 0 0 0,24 3 0 0 0,29 5-49 0 0,17 6-113 0 0,0-3 0 0 0,1-5 1 0 0,1-4-1 0 0,-1-4 0 0 0,108-12 1 0 0,-50 6 3 0 0,246 25 0 0 0,-350-17 73 0 0,42 4 14 0 0,37 3-54 0 0,161-5 0 0 0,-259-7 42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3.724"/>
    </inkml:context>
    <inkml:brush xml:id="br0">
      <inkml:brushProperty name="width" value="0.035" units="cm"/>
      <inkml:brushProperty name="height" value="0.035" units="cm"/>
      <inkml:brushProperty name="color" value="#FF0066"/>
    </inkml:brush>
  </inkml:definitions>
  <inkml:trace contextRef="#ctx0" brushRef="#br0">184 0 288 0 0,'0'1'19'0'0,"1"0"1"0"0,0-1-1 0 0,-1 1 1 0 0,1 0-1 0 0,0-1 1 0 0,-1 1-1 0 0,1 0 0 0 0,-1 0 1 0 0,1 0-1 0 0,-1 0 1 0 0,1-1-1 0 0,-1 1 0 0 0,0 0 1 0 0,0 0-1 0 0,1 0 1 0 0,-1 0-1 0 0,0 0 1 0 0,0 0-1 0 0,0 0 0 0 0,0 0 1 0 0,0 0-1 0 0,0 0 1 0 0,0 1-1 0 0,-7 37 1060 0 0,-24 50 1010 0 0,26-74-1930 0 0,-26 65-11 0 0,-43 124 106 0 0,62-164-496 0 0,2 1 0 0 0,1-1-1 0 0,-3 46 1 0 0,12-82 156 0 0,0-1-4 0 0,-1 0 0 0 0,1-1 0 0 0,0 1 0 0 0,0 0 0 0 0,0 0 0 0 0,1-1 0 0 0,-1 1 0 0 0,0 0 0 0 0,1-1 0 0 0,1 4 0 0 0,2 0-212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4.131"/>
    </inkml:context>
    <inkml:brush xml:id="br0">
      <inkml:brushProperty name="width" value="0.035" units="cm"/>
      <inkml:brushProperty name="height" value="0.035" units="cm"/>
      <inkml:brushProperty name="color" value="#FF0066"/>
    </inkml:brush>
  </inkml:definitions>
  <inkml:trace contextRef="#ctx0" brushRef="#br0">354 1 2529 0 0,'-2'0'41'0'0,"-1"0"0"0"0,0-1 0 0 0,0 1 0 0 0,0 1 0 0 0,0-1 0 0 0,1 0 0 0 0,-1 1 0 0 0,0-1 0 0 0,0 1 1 0 0,0 0-1 0 0,1 0 0 0 0,-1 0 0 0 0,0 0 0 0 0,1 0 0 0 0,-1 0 0 0 0,1 1 0 0 0,-4 2 0 0 0,0 2-16 0 0,1 0 0 0 0,0 0-1 0 0,0 1 1 0 0,0 0-1 0 0,-4 7 1 0 0,9-12-51 0 0,-25 38-269 0 0,-2-1 1 0 0,-2 0-1 0 0,-51 52 0 0 0,60-71 670 0 0,10-12-216 0 0,0 1 0 0 0,1 0 0 0 0,0 1 0 0 0,1 0 0 0 0,0 1 0 0 0,0-1 0 0 0,1 2 0 0 0,-8 16 0 0 0,14-25-148 0 0,1 1-1 0 0,0 0 1 0 0,-1-1 0 0 0,1 1-1 0 0,1 0 1 0 0,-1-1 0 0 0,0 1-1 0 0,1 0 1 0 0,0-1 0 0 0,0 1-1 0 0,0-1 1 0 0,0 1 0 0 0,0-1-1 0 0,1 0 1 0 0,0 1 0 0 0,0-1-1 0 0,0 0 1 0 0,0 0 0 0 0,0 0-1 0 0,0 0 1 0 0,1-1 0 0 0,-1 1-1 0 0,1-1 1 0 0,0 1 0 0 0,0-1-1 0 0,0 0 1 0 0,5 3 0 0 0,8 5-2 0 0,-1-1 1 0 0,1 0-1 0 0,1-2 1 0 0,20 8 0 0 0,-12-8-106 0 0,0-1 0 0 0,0-1 0 0 0,1-1 0 0 0,-1-1-1 0 0,1-1 1 0 0,0-1 0 0 0,0-2 0 0 0,0 0 0 0 0,47-10 0 0 0,-37 3-1179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4.672"/>
    </inkml:context>
    <inkml:brush xml:id="br0">
      <inkml:brushProperty name="width" value="0.035" units="cm"/>
      <inkml:brushProperty name="height" value="0.035" units="cm"/>
      <inkml:brushProperty name="color" value="#FF0066"/>
    </inkml:brush>
  </inkml:definitions>
  <inkml:trace contextRef="#ctx0" brushRef="#br0">314 2 2529 0 0,'-4'-1'87'0'0,"0"1"1"0"0,0-1-1 0 0,-1 1 1 0 0,1 0-1 0 0,0 1 1 0 0,0-1-1 0 0,0 1 1 0 0,-1-1-1 0 0,1 1 1 0 0,0 1-1 0 0,0-1 1 0 0,0 0-1 0 0,1 1 1 0 0,-8 4-1 0 0,9-4-59 0 0,-1 1-1 0 0,1-1 0 0 0,0 1 1 0 0,-1 0-1 0 0,2 0 0 0 0,-1 0 1 0 0,0 0-1 0 0,0 0 0 0 0,1 0 1 0 0,0 0-1 0 0,0 0 1 0 0,0 1-1 0 0,0-1 0 0 0,0 0 1 0 0,0 1-1 0 0,1-1 0 0 0,0 1 1 0 0,0 6-1 0 0,1 48-508 0 0,12 84 0 0 0,-1-27 435 0 0,-8 2 480 0 0,-4-117-430 0 0,0 0 0 0 0,0 0-1 0 0,0 1 1 0 0,0-1 0 0 0,0 0-1 0 0,0 0 1 0 0,0 0-1 0 0,0 0 1 0 0,0 1 0 0 0,0-1-1 0 0,0 0 1 0 0,0 0 0 0 0,0 0-1 0 0,0 0 1 0 0,1 0 0 0 0,-1 1-1 0 0,0-1 1 0 0,0 0-1 0 0,0 0 1 0 0,0 0 0 0 0,0 0-1 0 0,0 0 1 0 0,0 0 0 0 0,0 0-1 0 0,1 0 1 0 0,-1 1-1 0 0,0-1 1 0 0,0 0 0 0 0,0 0-1 0 0,0 0 1 0 0,0 0 0 0 0,1 0-1 0 0,-1 0 1 0 0,0 0-1 0 0,0 0 1 0 0,0 0 0 0 0,0 0-1 0 0,0 0 1 0 0,1 0 0 0 0,-1 0-1 0 0,0 0 1 0 0,0 0-1 0 0,0 0 1 0 0,0 0 0 0 0,0 0-1 0 0,1 0 1 0 0,-1 0 0 0 0,0 0-1 0 0,0 0 1 0 0,0 0-1 0 0,0 0 1 0 0,1-1 0 0 0,9-7 120 0 0,6-14 72 0 0,3-7 51 0 0,-3 3-83 0 0,36-43 0 0 0,-47 63-182 0 0,0 1 1 0 0,0 0-1 0 0,0 0 0 0 0,0 1 0 0 0,1-1 1 0 0,0 1-1 0 0,0 0 0 0 0,0 1 0 0 0,0 0 0 0 0,1 0 1 0 0,-1 0-1 0 0,1 0 0 0 0,11-2 0 0 0,-17 5 2 0 0,0 0 0 0 0,0-1 0 0 0,1 1 0 0 0,-1 0 0 0 0,0 0 0 0 0,0 0 0 0 0,1 0 0 0 0,-1 0 0 0 0,0 0 0 0 0,1 0 1 0 0,-1 0-1 0 0,0 0 0 0 0,0 1 0 0 0,1-1 0 0 0,-1 1 0 0 0,0-1 0 0 0,0 1 0 0 0,0-1 0 0 0,0 1 0 0 0,1-1 0 0 0,-1 1 0 0 0,0 0 0 0 0,0 0 0 0 0,0 0 0 0 0,0-1 0 0 0,0 2 0 0 0,0 0-17 0 0,0 0 1 0 0,-1 0-1 0 0,1-1 0 0 0,-1 1 1 0 0,0 0-1 0 0,1 0 1 0 0,-1 0-1 0 0,0 0 0 0 0,0 0 1 0 0,0-1-1 0 0,-1 1 1 0 0,1 0-1 0 0,0 0 0 0 0,-1 0 1 0 0,0 2-1 0 0,-2 7-56 0 0,-1-1-1 0 0,-1 0 1 0 0,0-1-1 0 0,-10 18 1 0 0,-3-5 255 0 0,0-1 0 0 0,-1 0 0 0 0,-1-2 0 0 0,-1 0 0 0 0,0-1 0 0 0,-2-1 0 0 0,0-1 0 0 0,-1-2 0 0 0,0 0 0 0 0,-1-1-1 0 0,0-1 1 0 0,-1-2 0 0 0,-1 0 0 0 0,0-2 0 0 0,-30 5 0 0 0,53-12-100 0 0,-1 0 1 0 0,1 0-1 0 0,0-1 0 0 0,0 1 0 0 0,0-1 0 0 0,-1 0 1 0 0,1 0-1 0 0,0-1 0 0 0,-7-1 0 0 0,10 2-83 0 0,0-1 0 0 0,0 1 0 0 0,0-1 0 0 0,0 0-1 0 0,0 0 1 0 0,0 1 0 0 0,0-1 0 0 0,0 0 0 0 0,0 0 0 0 0,1 0-1 0 0,-1 0 1 0 0,0 0 0 0 0,1 0 0 0 0,-1 0 0 0 0,0 0 0 0 0,1-1-1 0 0,0 1 1 0 0,-1 0 0 0 0,1 0 0 0 0,0 0 0 0 0,-1 0-1 0 0,1-1 1 0 0,0 1 0 0 0,0 0 0 0 0,0 0 0 0 0,0-1 0 0 0,0 1-1 0 0,0 0 1 0 0,1 0 0 0 0,-1 0 0 0 0,0-1 0 0 0,1 1 0 0 0,-1 0-1 0 0,0 0 1 0 0,1 0 0 0 0,1-2 0 0 0,63-165-2960 0 0,-53 119 2951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6.605"/>
    </inkml:context>
    <inkml:brush xml:id="br0">
      <inkml:brushProperty name="width" value="0.035" units="cm"/>
      <inkml:brushProperty name="height" value="0.035" units="cm"/>
      <inkml:brushProperty name="color" value="#FF0066"/>
    </inkml:brush>
  </inkml:definitions>
  <inkml:trace contextRef="#ctx0" brushRef="#br0">220 0 144 0 0,'-6'3'30'0'0,"1"0"1"0"0,0 0-1 0 0,0 1 1 0 0,0-1-1 0 0,0 1 1 0 0,1 0-1 0 0,-1 0 0 0 0,1 1 1 0 0,0 0-1 0 0,0-1 1 0 0,1 1-1 0 0,0 0 1 0 0,-1 1-1 0 0,2-1 0 0 0,-4 7 1 0 0,23 23 1162 0 0,-5-15-1067 0 0,-10-14-128 0 0,0 1 1 0 0,-1-1-1 0 0,0 1 1 0 0,0 0 0 0 0,0-1-1 0 0,-1 1 1 0 0,0 0-1 0 0,0-1 1 0 0,-1 1-1 0 0,-1 7 1 0 0,-20 73-49 0 0,8-35 50 0 0,-96 356-1100 0 0,109-405 1100 0 0,1 1-4 0 0,-1-1 0 0 0,0 0 0 0 0,-1 0 1 0 0,1 0-1 0 0,0 0 0 0 0,-1 0 0 0 0,0 0 1 0 0,0 0-1 0 0,0 0 0 0 0,0-1 0 0 0,0 1 0 0 0,0-1 1 0 0,-3 3-1 0 0,-6 1-7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7.387"/>
    </inkml:context>
    <inkml:brush xml:id="br0">
      <inkml:brushProperty name="width" value="0.035" units="cm"/>
      <inkml:brushProperty name="height" value="0.035" units="cm"/>
      <inkml:brushProperty name="color" value="#FF0066"/>
    </inkml:brush>
  </inkml:definitions>
  <inkml:trace contextRef="#ctx0" brushRef="#br0">0 231 976 0 0,'0'-1'43'0'0,"0"0"0"0"0,0 0 0 0 0,0 0 0 0 0,0 0 0 0 0,1 0 0 0 0,-1 0 0 0 0,0 0 0 0 0,0 0 0 0 0,1 0 0 0 0,-1 0 0 0 0,0 0 0 0 0,1 1 0 0 0,-1-1 0 0 0,1 0 0 0 0,-1 0 0 0 0,1 0 0 0 0,0 1 0 0 0,-1-1 0 0 0,1 0 0 0 0,0 1 0 0 0,-1-1 0 0 0,1 0 0 0 0,0 1 0 0 0,0-1 0 0 0,1 0 0 0 0,32-21-108 0 0,-18 11 144 0 0,27-23-50 0 0,-12 9 39 0 0,0 2 1 0 0,2 1 0 0 0,0 1 0 0 0,44-20 0 0 0,-74 40-142 0 0,20-6 1 0 0,-25 6 72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7.052"/>
    </inkml:context>
    <inkml:brush xml:id="br0">
      <inkml:brushProperty name="width" value="0.035" units="cm"/>
      <inkml:brushProperty name="height" value="0.035" units="cm"/>
      <inkml:brushProperty name="color" value="#FF0066"/>
    </inkml:brush>
  </inkml:definitions>
  <inkml:trace contextRef="#ctx0" brushRef="#br0">1 36 13251 0 0,'-1'3'3560'0'0,"8"-5"-2444"0"0,11-4-1698 0 0,-16 5 849 0 0,19-19-2822 0 0,-18 16-609 0 0,1-2-1952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7.950"/>
    </inkml:context>
    <inkml:brush xml:id="br0">
      <inkml:brushProperty name="width" value="0.035" units="cm"/>
      <inkml:brushProperty name="height" value="0.035" units="cm"/>
      <inkml:brushProperty name="color" value="#FF0066"/>
    </inkml:brush>
  </inkml:definitions>
  <inkml:trace contextRef="#ctx0" brushRef="#br0">0 8 776 0 0,'3'-1'9'0'0,"-1"0"-1"0"0,0 0 1 0 0,0 0 0 0 0,0 0-1 0 0,1 0 1 0 0,-1 1 0 0 0,0-1-1 0 0,1 1 1 0 0,-1 0 0 0 0,1 0-1 0 0,-1-1 1 0 0,0 1 0 0 0,1 1-1 0 0,-1-1 1 0 0,1 0 0 0 0,-1 1-1 0 0,0-1 1 0 0,1 1 0 0 0,-1 0-1 0 0,0-1 1 0 0,4 3 0 0 0,-3-2 1 0 0,0 0 0 0 0,0 0 0 0 0,0 0 0 0 0,0 1 0 0 0,0 0 0 0 0,-1-1 0 0 0,1 1 0 0 0,0 0 1 0 0,-1 0-1 0 0,1 0 0 0 0,-1 1 0 0 0,0-1 0 0 0,0 1 0 0 0,0-1 0 0 0,3 5 0 0 0,-3 0 32 0 0,-1 0 0 0 0,0-1 0 0 0,-1 1 0 0 0,1 0 0 0 0,-1 0 0 0 0,-1-1 0 0 0,1 1 0 0 0,-2 8 0 0 0,0-7 106 0 0,1 0-1 0 0,1 0 0 0 0,0 1 0 0 0,0-1 1 0 0,2 11-1 0 0,-2-14-213 0 0,1 0 1 0 0,-1 1 0 0 0,0-1-1 0 0,0 0 1 0 0,0 0-1 0 0,-1 0 1 0 0,1 1 0 0 0,-2-1-1 0 0,1 0 1 0 0,0 0-1 0 0,-1 0 1 0 0,0 0 0 0 0,0-1-1 0 0,0 1 1 0 0,-1 0-1 0 0,1-1 1 0 0,-1 1 0 0 0,0-1-1 0 0,-1 0 1 0 0,1 0 0 0 0,-1 0-1 0 0,0-1 1 0 0,0 1-1 0 0,0-1 1 0 0,0 0 0 0 0,-6 4-1 0 0,1-3 66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8.404"/>
    </inkml:context>
    <inkml:brush xml:id="br0">
      <inkml:brushProperty name="width" value="0.035" units="cm"/>
      <inkml:brushProperty name="height" value="0.035" units="cm"/>
      <inkml:brushProperty name="color" value="#FF0066"/>
    </inkml:brush>
  </inkml:definitions>
  <inkml:trace contextRef="#ctx0" brushRef="#br0">172 313 144 0 0,'117'-75'1064'0'0,"-117"74"-1053"0"0,0 1-1 0 0,0 0 1 0 0,1 0-1 0 0,-1 0 1 0 0,0 0-1 0 0,0-1 1 0 0,0 1-1 0 0,1 0 0 0 0,-1 0 1 0 0,0 0-1 0 0,0-1 1 0 0,0 1-1 0 0,0 0 1 0 0,0 0-1 0 0,0-1 1 0 0,1 1-1 0 0,-1 0 1 0 0,0 0-1 0 0,0-1 1 0 0,0 1-1 0 0,0 0 0 0 0,0-1 1 0 0,0 1-1 0 0,0 0 1 0 0,0 0-1 0 0,0-1 1 0 0,0 1-1 0 0,0 0 1 0 0,0 0-1 0 0,0-1 1 0 0,0 1-1 0 0,-1 0 1 0 0,1-1-1 0 0,0 1 1 0 0,0 0-1 0 0,0 0 0 0 0,0 0 1 0 0,0-1-1 0 0,0 1 1 0 0,-1 0-1 0 0,1 0 1 0 0,0-1-1 0 0,0 1 1 0 0,0 0-1 0 0,-1 0 1 0 0,1 0-1 0 0,0 0 1 0 0,0-1-1 0 0,-1 1 0 0 0,1 0 1 0 0,0 0-1 0 0,0 0 1 0 0,-1 0-1 0 0,-25-11 143 0 0,-31-3 307 0 0,50 14-364 0 0,0 0-1 0 0,0 0 1 0 0,0 0 0 0 0,0 1-1 0 0,1 0 1 0 0,-1 1 0 0 0,0-1-1 0 0,1 1 1 0 0,-1 1 0 0 0,1-1-1 0 0,0 1 1 0 0,-1 0 0 0 0,1 1 0 0 0,1-1-1 0 0,-1 1 1 0 0,0 0 0 0 0,1 1-1 0 0,0-1 1 0 0,0 1 0 0 0,0 0-1 0 0,1 0 1 0 0,0 1 0 0 0,-6 8-1 0 0,3-5-85 0 0,1 0-1 0 0,0 1 1 0 0,0 0-1 0 0,1 0 1 0 0,0 0-1 0 0,1 1 0 0 0,0-1 1 0 0,1 1-1 0 0,0 0 1 0 0,1 0-1 0 0,0 0 1 0 0,1 1-1 0 0,0 19 0 0 0,1-30-2 0 0,0 1 0 0 0,0 0 0 0 0,0-1 0 0 0,0 1 0 0 0,0 0-1 0 0,1 0 1 0 0,-1-1 0 0 0,1 1 0 0 0,-1 0 0 0 0,1-1 0 0 0,0 1 0 0 0,0-1-1 0 0,0 1 1 0 0,-1-1 0 0 0,1 1 0 0 0,1-1 0 0 0,-1 0 0 0 0,0 1 0 0 0,0-1-1 0 0,0 0 1 0 0,1 0 0 0 0,-1 0 0 0 0,1 0 0 0 0,-1 0 0 0 0,1 0 0 0 0,2 1-1 0 0,-1-2 2 0 0,0 1 0 0 0,0-1 0 0 0,1 0-1 0 0,-1 0 1 0 0,0 0 0 0 0,0 0 0 0 0,0-1-1 0 0,0 1 1 0 0,1-1 0 0 0,-1 0 0 0 0,0 0-1 0 0,0 0 1 0 0,4-2 0 0 0,7-5 103 0 0,-1 1 1 0 0,1-2-1 0 0,-2 1 1 0 0,23-21-1 0 0,-14 8 22 0 0,-1-1 1 0 0,0 0-1 0 0,-2-2 0 0 0,-1 0 0 0 0,-1-1 1 0 0,-1-1-1 0 0,-1 0 0 0 0,-2-1 0 0 0,0-1 1 0 0,-2 0-1 0 0,10-41 0 0 0,-21 23-764 0 0,-7 24-64 0 0,8 22 648 0 0,-1 0 0 0 0,1-1-1 0 0,0 1 1 0 0,-1-1 0 0 0,1 1-1 0 0,-1 0 1 0 0,1 0 0 0 0,0-1-1 0 0,-1 1 1 0 0,1 0 0 0 0,-1 0 0 0 0,1-1-1 0 0,-1 1 1 0 0,1 0 0 0 0,-1 0-1 0 0,1 0 1 0 0,-1 0 0 0 0,1 0 0 0 0,-1 0-1 0 0,1 0 1 0 0,-1 0 0 0 0,1 0-1 0 0,-1 0 1 0 0,1 0 0 0 0,-1 0 0 0 0,1 0-1 0 0,-1 0 1 0 0,1 0 0 0 0,-1 1-1 0 0,1-1 1 0 0,-1 0 0 0 0,1 0 0 0 0,-2 1-1 0 0,-5 3-497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9.131"/>
    </inkml:context>
    <inkml:brush xml:id="br0">
      <inkml:brushProperty name="width" value="0.035" units="cm"/>
      <inkml:brushProperty name="height" value="0.035" units="cm"/>
      <inkml:brushProperty name="color" value="#FF0066"/>
    </inkml:brush>
  </inkml:definitions>
  <inkml:trace contextRef="#ctx0" brushRef="#br0">47 43 1152 0 0,'0'0'12'0'0,"0"0"-1"0"0,0 0 1 0 0,0 0-1 0 0,1 0 1 0 0,-1 0 0 0 0,0 0-1 0 0,0 0 1 0 0,0 0-1 0 0,0 0 1 0 0,0 0-1 0 0,0 0 1 0 0,0 0 0 0 0,1 0-1 0 0,-1 0 1 0 0,0 0-1 0 0,0 0 1 0 0,0 0-1 0 0,0 0 1 0 0,0 0-1 0 0,0 0 1 0 0,0-1 0 0 0,0 1-1 0 0,1 0 1 0 0,-1 0-1 0 0,0 0 1 0 0,0 0-1 0 0,0 0 1 0 0,0 0 0 0 0,0 0-1 0 0,0 0 1 0 0,0 0-1 0 0,0-1 1 0 0,0 1-1 0 0,0 0 1 0 0,0 0-1 0 0,0 0 1 0 0,0 0 0 0 0,0 0-1 0 0,0 0 1 0 0,0 0-1 0 0,0-1 1 0 0,0 1-1 0 0,0 0 1 0 0,0 0 0 0 0,0 0-1 0 0,0 0 1 0 0,0 0-1 0 0,0 0 1 0 0,0-1-1 0 0,0 1 1 0 0,0 0-1 0 0,0 0 1 0 0,0 0 0 0 0,0 0-1 0 0,0 0 1 0 0,0 0-1 0 0,0 0 1 0 0,-1 0-1 0 0,1-1 1 0 0,18 9-66 0 0,19 14-339 0 0,-36-21 394 0 0,1 0 0 0 0,-1 0 1 0 0,0 0-1 0 0,1 1 0 0 0,-1-1 0 0 0,0 0 1 0 0,0 0-1 0 0,0 1 0 0 0,0-1 0 0 0,0 1 1 0 0,0-1-1 0 0,-1 1 0 0 0,1-1 0 0 0,0 1 1 0 0,-1-1-1 0 0,1 1 0 0 0,-1 0 0 0 0,0-1 1 0 0,1 1-1 0 0,-1 0 0 0 0,0 1 0 0 0,0 2 37 0 0,-1-1-1 0 0,1 0 0 0 0,-1 1 1 0 0,0-1-1 0 0,0 0 0 0 0,0 0 1 0 0,-1 0-1 0 0,-1 5 1 0 0,-5 6 189 0 0,-1-1 0 0 0,0 1 0 0 0,-12 13 0 0 0,21-28-225 0 0,-5 8 168 0 0,0-1 1 0 0,-1-1 0 0 0,0 1-1 0 0,0-1 1 0 0,-1 0 0 0 0,0 0-1 0 0,0-1 1 0 0,-8 6 0 0 0,74-30-1035 0 0,-7-14 944 0 0,-1-2 0 0 0,-2-2 0 0 0,65-63 0 0 0,-120 105 491 0 0,-1 1-545 0 0,1 0 0 0 0,0 0 1 0 0,0 0-1 0 0,1 1 0 0 0,0 0 1 0 0,0 0-1 0 0,0 0 0 0 0,1 1 1 0 0,0 0-1 0 0,0 0 0 0 0,-3 10 1 0 0,7-18-31 0 0,0 1 1 0 0,0-1-1 0 0,0 1 1 0 0,0-1 0 0 0,0 1-1 0 0,0-1 1 0 0,0 0-1 0 0,0 1 1 0 0,0-1-1 0 0,0 1 1 0 0,0-1 0 0 0,0 0-1 0 0,0 1 1 0 0,0-1-1 0 0,1 1 1 0 0,-1-1 0 0 0,0 0-1 0 0,0 1 1 0 0,0-1-1 0 0,1 1 1 0 0,-1-1 0 0 0,0 0-1 0 0,0 1 1 0 0,1-1-1 0 0,-1 0 1 0 0,0 0-1 0 0,1 1 1 0 0,-1-1 0 0 0,0 0-1 0 0,1 0 1 0 0,-1 1-1 0 0,0-1 1 0 0,1 0 0 0 0,-1 0-1 0 0,0 0 1 0 0,1 0-1 0 0,-1 1 1 0 0,1-1-1 0 0,0 0 1 0 0,22-4-166 0 0,19-16-64 0 0,33-40-10 0 0,-57 44 182 0 0,1 0 0 0 0,1 1 0 0 0,35-20 0 0 0,-55 36 66 0 0,0-1 0 0 0,1 1-1 0 0,-1-1 1 0 0,0 1 0 0 0,0 0 0 0 0,0-1 0 0 0,1 1 0 0 0,-1 0-1 0 0,0-1 1 0 0,0 1 0 0 0,0 0 0 0 0,0-1 0 0 0,0 1-1 0 0,0 0 1 0 0,0-1 0 0 0,0 1 0 0 0,0-1 0 0 0,-1 1-1 0 0,1 0 1 0 0,0-1 0 0 0,0 1 0 0 0,-1 0 0 0 0,1-1-1 0 0,0 1 1 0 0,0-1 0 0 0,-1 1 0 0 0,1-1 0 0 0,-1 1-1 0 0,1-1 1 0 0,-1 2 0 0 0,-12 27 99 0 0,-17 30 44 0 0,19-40-140 0 0,1 1 0 0 0,0 0 0 0 0,2 1 0 0 0,-12 39 1 0 0,21-60-20 0 0,-1 0 1 0 0,0 0 0 0 0,0 0 0 0 0,0 0-1 0 0,1-1 1 0 0,-1 1 0 0 0,0 0 0 0 0,0 0-1 0 0,0 0 1 0 0,1 0 0 0 0,-1 0 0 0 0,0 0-1 0 0,0 0 1 0 0,0 0 0 0 0,1 0 0 0 0,-1 0 0 0 0,0 0-1 0 0,0 1 1 0 0,0-1 0 0 0,0 0 0 0 0,1 0-1 0 0,-1 0 1 0 0,0 0 0 0 0,0 0 0 0 0,0 0-1 0 0,0 0 1 0 0,1 0 0 0 0,-1 1 0 0 0,0-1-1 0 0,0 0 1 0 0,0 0 0 0 0,0 0 0 0 0,0 0 0 0 0,1 0-1 0 0,-1 1 1 0 0,0-1 0 0 0,0 0 0 0 0,0 0-1 0 0,0 0 1 0 0,0 1 0 0 0,0-1 0 0 0,0 0-1 0 0,0 0 1 0 0,0 0 0 0 0,0 0 0 0 0,0 1-1 0 0,0-1 1 0 0,0 0 0 0 0,0 0 0 0 0,0 0 0 0 0,0 1-1 0 0,0-1 1 0 0,0 0 0 0 0,0 0 0 0 0,0 0-1 0 0,0 1 1 0 0,0-1 0 0 0,14-15-586 0 0,-13 14 601 0 0,11-14-299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49.733"/>
    </inkml:context>
    <inkml:brush xml:id="br0">
      <inkml:brushProperty name="width" value="0.035" units="cm"/>
      <inkml:brushProperty name="height" value="0.035" units="cm"/>
      <inkml:brushProperty name="color" value="#FF0066"/>
    </inkml:brush>
  </inkml:definitions>
  <inkml:trace contextRef="#ctx0" brushRef="#br0">173 30 776 0 0,'-8'-5'141'0'0,"4"1"113"0"0,-1 0 0 0 0,0 1 0 0 0,-1 0 0 0 0,1 0 0 0 0,-1 1 0 0 0,-5-3 0 0 0,10 9-311 0 0,1 0 0 0 0,0 1-1 0 0,0-1 1 0 0,0 0 0 0 0,1 0-1 0 0,0 1 1 0 0,-1-1 0 0 0,3 5-1 0 0,-2-1-41 0 0,0 12 148 0 0,-2-1-1 0 0,0 1 1 0 0,-1-1-1 0 0,-1 1 1 0 0,-1-1-1 0 0,-1 0 0 0 0,-11 29 1 0 0,-2 11 338 0 0,10-33-166 0 0,-19 41 0 0 0,18-50-151 0 0,2 1 1 0 0,0 0 0 0 0,1 0-1 0 0,1 1 1 0 0,-4 19 0 0 0,9-37-72 0 0,0 0 1 0 0,0-1-1 0 0,0 1 0 0 0,0 0 1 0 0,0-1-1 0 0,0 1 1 0 0,0 0-1 0 0,0-1 0 0 0,0 1 1 0 0,0 0-1 0 0,0-1 1 0 0,0 1-1 0 0,0-1 0 0 0,0 1 1 0 0,1 0-1 0 0,-1-1 1 0 0,0 1-1 0 0,1 0 0 0 0,-1-1 1 0 0,0 1-1 0 0,1-1 1 0 0,-1 1-1 0 0,0-1 0 0 0,1 1 1 0 0,-1-1-1 0 0,1 1 1 0 0,-1-1-1 0 0,1 0 0 0 0,-1 1 1 0 0,1-1-1 0 0,0 0 1 0 0,-1 1-1 0 0,1-1 0 0 0,-1 0 1 0 0,2 1-1 0 0,28-6-204 0 0,26-23-235 0 0,-34 14 489 0 0,-1-1 1 0 0,-1-1-1 0 0,0-1 0 0 0,-1 0 1 0 0,-1-2-1 0 0,-1 0 0 0 0,27-37 1 0 0,-38 42 313 0 0,-14 18 371 0 0,-15 22-386 0 0,-16 28-628 0 0,-1-2 0 0 0,-73 71 0 0 0,96-101 363 0 0,15-17-80 0 0,14-13-298 0 0,0-4 51 0 0,3-6-4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50.109"/>
    </inkml:context>
    <inkml:brush xml:id="br0">
      <inkml:brushProperty name="width" value="0.035" units="cm"/>
      <inkml:brushProperty name="height" value="0.035" units="cm"/>
      <inkml:brushProperty name="color" value="#FF0066"/>
    </inkml:brush>
  </inkml:definitions>
  <inkml:trace contextRef="#ctx0" brushRef="#br0">367 60 2040 0 0,'-7'-11'209'0'0,"5"8"-109"0"0,0 0 1 0 0,0 0-1 0 0,0 0 1 0 0,0-1-1 0 0,0 1 1 0 0,1 0-1 0 0,-1-1 1 0 0,1 0-1 0 0,0 1 1 0 0,0-1-1 0 0,1 0 1 0 0,-1-4-1 0 0,6 50-670 0 0,-9-20 325 0 0,-1 0 1 0 0,-1-1 0 0 0,-1 1-1 0 0,-16 35 1 0 0,-50 82 289 0 0,19-41 203 0 0,-2 12 102 0 0,-58 122 314 0 0,111-216-648 0 0,13-17-81 0 0,16-20-158 0 0,-11 5-30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4:50.604"/>
    </inkml:context>
    <inkml:brush xml:id="br0">
      <inkml:brushProperty name="width" value="0.035" units="cm"/>
      <inkml:brushProperty name="height" value="0.035" units="cm"/>
      <inkml:brushProperty name="color" value="#FF0066"/>
    </inkml:brush>
  </inkml:definitions>
  <inkml:trace contextRef="#ctx0" brushRef="#br0">409 0 288 0 0,'1'0'6'0'0,"-1"0"0"0"0,0 0 0 0 0,0 0 0 0 0,0 0 0 0 0,0 0-1 0 0,0 0 1 0 0,0 0 0 0 0,1 0 0 0 0,-1 0 0 0 0,0 0 0 0 0,0 0 0 0 0,0 0 0 0 0,0 0 0 0 0,0 0 0 0 0,0 0 0 0 0,1 0-1 0 0,-1 0 1 0 0,0 1 0 0 0,0-1 0 0 0,0 0 0 0 0,0 0 0 0 0,0 0 0 0 0,0 0 0 0 0,0 0 0 0 0,0 0 0 0 0,0 0 0 0 0,1 0-1 0 0,-1 0 1 0 0,0 1 0 0 0,0-1 0 0 0,0 0 0 0 0,0 0 0 0 0,0 0 0 0 0,0 0 0 0 0,0 0 0 0 0,0 0 0 0 0,0 1-1 0 0,0-1 1 0 0,0 0 0 0 0,0 0 0 0 0,0 0 0 0 0,0 0 0 0 0,0 0 0 0 0,0 0 0 0 0,0 1 0 0 0,0-1 0 0 0,0 0 0 0 0,0 0-1 0 0,0 0 1 0 0,0 0 0 0 0,0 0 0 0 0,0 0 0 0 0,0 1 0 0 0,0-1 0 0 0,-1 0 0 0 0,1 0 0 0 0,0 0 0 0 0,0 0-1 0 0,-12 7 862 0 0,-33 7 1348 0 0,13-4-1140 0 0,21-5-1005 0 0,1 0-1 0 0,0 1 1 0 0,0 0-1 0 0,0 0 1 0 0,0 1-1 0 0,1 0 1 0 0,0 1-1 0 0,1 0 1 0 0,0 0 0 0 0,0 1-1 0 0,0 0 1 0 0,-8 13-1 0 0,16-21-73 0 0,0-1-1 0 0,-1 1 0 0 0,1 0 1 0 0,-1 0-1 0 0,1-1 0 0 0,0 1 1 0 0,-1 0-1 0 0,1 0 0 0 0,0-1 1 0 0,0 1-1 0 0,0 0 1 0 0,0 0-1 0 0,-1 0 0 0 0,1-1 1 0 0,0 1-1 0 0,0 0 0 0 0,1 0 1 0 0,-1 0-1 0 0,0-1 0 0 0,0 1 1 0 0,0 0-1 0 0,0 0 1 0 0,1-1-1 0 0,-1 1 0 0 0,0 0 1 0 0,1 0-1 0 0,-1-1 0 0 0,1 1 1 0 0,-1 0-1 0 0,0-1 0 0 0,2 2 1 0 0,-1-2-20 0 0,1 1 1 0 0,0 0-1 0 0,-1-1 1 0 0,1 1 0 0 0,0-1-1 0 0,-1 0 1 0 0,1 1-1 0 0,0-1 1 0 0,0 0-1 0 0,-1 0 1 0 0,1 0-1 0 0,0 0 1 0 0,2-1-1 0 0,51-14-472 0 0,-49 13 518 0 0,0 0 1 0 0,-1 1 0 0 0,1-1 0 0 0,0 1-1 0 0,0 0 1 0 0,0 0 0 0 0,-1 1 0 0 0,1 0-1 0 0,0 0 1 0 0,0 0 0 0 0,0 1 0 0 0,0 0-1 0 0,0 0 1 0 0,-1 1 0 0 0,1-1 0 0 0,10 6-1 0 0,-13-6-12 0 0,0 1 0 0 0,0 0 0 0 0,0 1 0 0 0,-1-1 0 0 0,1 0 0 0 0,-1 1 0 0 0,1 0 0 0 0,-1-1 0 0 0,0 1 0 0 0,0 0 0 0 0,0 0 0 0 0,-1 0 0 0 0,1 0 0 0 0,-1 1 0 0 0,0-1 0 0 0,0 0 0 0 0,0 1 0 0 0,0-1 0 0 0,0 0 0 0 0,-1 1 0 0 0,1-1-1 0 0,-1 1 1 0 0,0-1 0 0 0,0 1 0 0 0,0-1 0 0 0,-1 1 0 0 0,1-1 0 0 0,-1 1 0 0 0,-2 5 0 0 0,0 0 21 0 0,-1 0 0 0 0,1 0-1 0 0,-1-1 1 0 0,-1 1 0 0 0,0-1 0 0 0,0 0-1 0 0,-1-1 1 0 0,0 1 0 0 0,0-1 0 0 0,0 0-1 0 0,-1-1 1 0 0,0 0 0 0 0,-1 0 0 0 0,1 0-1 0 0,-1-1 1 0 0,0 0 0 0 0,-16 7-1 0 0,1-1 100 0 0,0-2-1 0 0,-1 0 0 0 0,0-1 0 0 0,0-1 0 0 0,-37 4 0 0 0,54-9-102 0 0,-1-2-1 0 0,1 1 0 0 0,0-1 0 0 0,0 0 0 0 0,0 0 0 0 0,0-1 1 0 0,0 0-1 0 0,-1 0 0 0 0,-9-4 0 0 0,14 4-76 0 0,1 0 1 0 0,-1 0-1 0 0,1-1 0 0 0,0 1 1 0 0,-1-1-1 0 0,1 1 0 0 0,0-1 1 0 0,0 0-1 0 0,0 0 0 0 0,0 0 1 0 0,1 0-1 0 0,-1 0 0 0 0,1-1 0 0 0,-1 1 1 0 0,1 0-1 0 0,0-1 0 0 0,-1 1 1 0 0,1-1-1 0 0,1 1 0 0 0,-1-1 1 0 0,0 0-1 0 0,0 1 0 0 0,1-1 1 0 0,0 0-1 0 0,0 0 0 0 0,-1 1 1 0 0,2-5-1 0 0,-1-15-2029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0.272"/>
    </inkml:context>
    <inkml:brush xml:id="br0">
      <inkml:brushProperty name="width" value="0.035" units="cm"/>
      <inkml:brushProperty name="height" value="0.035" units="cm"/>
      <inkml:brushProperty name="color" value="#FF0066"/>
    </inkml:brush>
  </inkml:definitions>
  <inkml:trace contextRef="#ctx0" brushRef="#br0">71 2496 1152 0 0,'-2'-6'-65'0'0,"0"0"0"0"0,0-1-1 0 0,0 1 1 0 0,1 0 0 0 0,0-1-1 0 0,0 1 1 0 0,0-1-1 0 0,1 1 1 0 0,1-14 0 0 0,-1 13 158 0 0,0 4-84 0 0,3-45 50 0 0,-3 47-58 0 0,0-1 0 0 0,0 1 0 0 0,0 0-1 0 0,0-1 1 0 0,1 1 0 0 0,-1 0-1 0 0,0-1 1 0 0,1 1 0 0 0,-1 0-1 0 0,1-1 1 0 0,-1 1 0 0 0,1 0-1 0 0,0 0 1 0 0,-1-1 0 0 0,1 1-1 0 0,0 0 1 0 0,0 0 0 0 0,0 0-1 0 0,0 0 1 0 0,0 0 0 0 0,0 0-1 0 0,0 0 1 0 0,0 1 0 0 0,0-1-1 0 0,0 0 1 0 0,0 1 0 0 0,1-1-1 0 0,1 0 1 0 0,-3 2 5 0 0,0 1 0 0 0,0 0 0 0 0,-1 0 0 0 0,1-1 0 0 0,-1 1 0 0 0,0 0 0 0 0,1 0 0 0 0,-1-1 0 0 0,0 1 0 0 0,0-1 0 0 0,0 1 0 0 0,0-1 0 0 0,0 1 0 0 0,0-1 0 0 0,0 1-1 0 0,-1-1 1 0 0,-1 2 0 0 0,-3 4 21 0 0,-4 8-59 0 0,-33 42 1897 0 0,43-56-1780 0 0,-1 0 0 0 0,0 1 0 0 0,1-1 0 0 0,0 0-1 0 0,-1 1 1 0 0,1-1 0 0 0,0 1 0 0 0,-1-1 0 0 0,1 1 0 0 0,0-1 0 0 0,0 1-1 0 0,0-1 1 0 0,1 1 0 0 0,-1-1 0 0 0,0 1 0 0 0,0-1 0 0 0,1 0-1 0 0,-1 1 1 0 0,1-1 0 0 0,-1 1 0 0 0,1-1 0 0 0,0 0 0 0 0,1 3 0 0 0,26 43-715 0 0,-13-22 74 0 0,-38-47 3676 0 0,-10-10-1908 0 0,44 48-896 0 0,2 22-500 0 0,-10-27 113 0 0,0 1-1 0 0,1-1 1 0 0,1 0 0 0 0,-1-1 0 0 0,1 1 0 0 0,1-1 0 0 0,0 0 0 0 0,1 0 0 0 0,14 16 0 0 0,-20-25 68 0 0,0 0 0 0 0,1-1 0 0 0,-1 0 0 0 0,0 1 0 0 0,0-1 0 0 0,0 0 0 0 0,1 1 0 0 0,-1-1 0 0 0,0 0 0 0 0,0 0 0 0 0,1 0 0 0 0,-1 0 0 0 0,0 0 1 0 0,1 0-1 0 0,-1-1 0 0 0,0 1 0 0 0,0 0 0 0 0,0-1 0 0 0,1 1 0 0 0,-1-1 0 0 0,0 1 0 0 0,0-1 0 0 0,0 1 0 0 0,0-1 0 0 0,0 0 0 0 0,0 0 0 0 0,0 1 0 0 0,0-1 0 0 0,0 0 0 0 0,0 0 0 0 0,0 0 0 0 0,-1 0 0 0 0,1 0 0 0 0,0 0 1 0 0,-1 0-1 0 0,2-2 0 0 0,24-45-81 0 0,-24 46 84 0 0,8-21-6 0 0,19-39-143 0 0,-2-1 0 0 0,-2-2 0 0 0,16-72 0 0 0,-40 109-606 0 0,-2 27 741 0 0,1 1 0 0 0,0 0 0 0 0,0 0 0 0 0,0-1 0 0 0,-1 1 0 0 0,1 0 0 0 0,0 0 0 0 0,0 0 0 0 0,0-1 0 0 0,-1 1 0 0 0,1 0 0 0 0,0 0 0 0 0,0 0 0 0 0,-1 0 0 0 0,1 0 0 0 0,0 0 0 0 0,-1 0 0 0 0,1 0 0 0 0,0-1 0 0 0,0 1 0 0 0,-1 0 0 0 0,1 0 0 0 0,0 0 0 0 0,-1 0 0 0 0,1 0 0 0 0,0 0 0 0 0,0 1 0 0 0,-1-1 0 0 0,1 0 0 0 0,0 0 0 0 0,-1 0 0 0 0,1 0 0 0 0,0 0 0 0 0,0 0 0 0 0,-1 0 0 0 0,1 1 0 0 0,0-1 0 0 0,0 0 0 0 0,-1 0 0 0 0,1 0 0 0 0,0 1 0 0 0,-1-1 0 0 0,-2 3 33 0 0,0 0-1 0 0,0 1 1 0 0,0-1 0 0 0,1 1-1 0 0,-1-1 1 0 0,1 1-1 0 0,0 0 1 0 0,0 0 0 0 0,-3 7-1 0 0,-2 11 141 0 0,0 1 1 0 0,2 0-1 0 0,1 1 0 0 0,0-1 0 0 0,2 1 0 0 0,1 0 1 0 0,1-1-1 0 0,4 37 0 0 0,-2-41-174 0 0,2 1 0 0 0,0-1 0 0 0,1 1 0 0 0,1-2 0 0 0,1 1 0 0 0,0-1 0 0 0,1 0 0 0 0,2 0 0 0 0,-1-1 0 0 0,21 26 0 0 0,-30-42 1 0 0,0 0-1 0 0,1 0 1 0 0,-1-1-1 0 0,1 1 1 0 0,0 0-1 0 0,-1 0 1 0 0,1 0-1 0 0,0-1 1 0 0,0 1-1 0 0,-1 0 1 0 0,1-1-1 0 0,0 1 1 0 0,0-1 0 0 0,0 1-1 0 0,0-1 1 0 0,0 1-1 0 0,-1-1 1 0 0,1 1-1 0 0,0-1 1 0 0,0 0-1 0 0,0 0 1 0 0,0 0-1 0 0,0 1 1 0 0,0-1-1 0 0,0 0 1 0 0,0 0-1 0 0,0 0 1 0 0,2-1-1 0 0,-2 0 1 0 0,1 0-1 0 0,-1 0 1 0 0,0 0 0 0 0,0 0-1 0 0,0 0 1 0 0,0 0-1 0 0,0-1 1 0 0,0 1-1 0 0,0 0 1 0 0,0-1 0 0 0,-1 1-1 0 0,1-1 1 0 0,0 1-1 0 0,-1-1 1 0 0,1-2 0 0 0,2-5 65 0 0,-1-1 1 0 0,-1 1-1 0 0,0-1 1 0 0,0-17-1 0 0,-2 5 174 0 0,-3-31 603 0 0,-19-97 1 0 0,23 151-831 0 0,0-1 0 0 0,0 0 0 0 0,0 0 0 0 0,0 0 0 0 0,0 0 0 0 0,0 0 1 0 0,0 0-1 0 0,0 0 0 0 0,0 0 0 0 0,0 0 0 0 0,0 0 0 0 0,0 0 0 0 0,0 0 0 0 0,-1 0 1 0 0,1 1-1 0 0,0-1 0 0 0,0 0 0 0 0,0 0 0 0 0,0 0 0 0 0,0 0 0 0 0,0 0 0 0 0,0 0 1 0 0,0 0-1 0 0,0 0 0 0 0,0 0 0 0 0,-1 0 0 0 0,1 0 0 0 0,0 0 0 0 0,0 0 0 0 0,0 0 1 0 0,0 0-1 0 0,0 0 0 0 0,0 0 0 0 0,0 0 0 0 0,0 0 0 0 0,0 0 0 0 0,0 0 0 0 0,-1 0 1 0 0,1 0-1 0 0,0 0 0 0 0,0 0 0 0 0,0-1 0 0 0,0 1 0 0 0,0 0 0 0 0,0 0 0 0 0,0 0 1 0 0,0 0-1 0 0,0 0 0 0 0,0 0 0 0 0,0 0 0 0 0,0 0 0 0 0,0 0 0 0 0,0 0 0 0 0,-1 0 1 0 0,1 0-1 0 0,0 0 0 0 0,0-1 0 0 0,0 1 0 0 0,0 0 0 0 0,0 0 0 0 0,0 0 0 0 0,0 0 1 0 0,0 0-1 0 0,0 0 0 0 0,0 0 0 0 0,0 0 0 0 0,0 0 0 0 0,0-1 0 0 0,0 1 0 0 0,-5 11-68 0 0,-2 11 4 0 0,-1 36-2 0 0,3 1 0 0 0,3 0 0 0 0,2 0 0 0 0,12 89 0 0 0,-11-141 105 0 0,5 32 56 0 0,-6-37-86 0 0,1-1-1 0 0,-1 1 0 0 0,0 0 0 0 0,1-1 1 0 0,0 1-1 0 0,-1 0 0 0 0,1-1 0 0 0,0 1 0 0 0,0-1 1 0 0,0 1-1 0 0,0-1 0 0 0,0 1 0 0 0,0-1 0 0 0,0 0 1 0 0,0 1-1 0 0,0-1 0 0 0,2 1 0 0 0,-2-2-1 0 0,0 0 0 0 0,-1 0 0 0 0,1 0 0 0 0,-1-1 0 0 0,1 1 0 0 0,-1 0 0 0 0,1 0 0 0 0,-1-1-1 0 0,1 1 1 0 0,-1 0 0 0 0,1-1 0 0 0,-1 1 0 0 0,1 0 0 0 0,-1-1 0 0 0,0 1 0 0 0,1-1 0 0 0,-1 1 0 0 0,1-1 0 0 0,-1 1-1 0 0,0-1 1 0 0,0 1 0 0 0,1-1 0 0 0,-1 1 0 0 0,0-1 0 0 0,0 1 0 0 0,0-1 0 0 0,1 1 0 0 0,-1-1 0 0 0,0 1 0 0 0,0-1-1 0 0,0 0 1 0 0,0 1 0 0 0,0-1 0 0 0,0 1 0 0 0,0-1 0 0 0,0 0 0 0 0,0 1 0 0 0,-1-1 0 0 0,1 1 0 0 0,0-2 0 0 0,-2-30 80 0 0,2 31-70 0 0,-8-79 372 0 0,-40-353 267 0 0,48 433-670 0 0,0 0-1 0 0,0 1 0 0 0,0-1 0 0 0,0 0 0 0 0,0 0 1 0 0,0 0-1 0 0,0 0 0 0 0,-1 0 0 0 0,1 0 1 0 0,0 0-1 0 0,0 0 0 0 0,0 0 0 0 0,0 0 1 0 0,0 0-1 0 0,0 0 0 0 0,0 0 0 0 0,0 0 0 0 0,0 0 1 0 0,-1 0-1 0 0,1 0 0 0 0,0 0 0 0 0,0-1 1 0 0,0 1-1 0 0,0 0 0 0 0,0 0 0 0 0,0 0 1 0 0,0 0-1 0 0,0 0 0 0 0,0 0 0 0 0,0 0 0 0 0,0 0 1 0 0,0 0-1 0 0,-1 0 0 0 0,1 0 0 0 0,0 0 1 0 0,0 0-1 0 0,-3 19 40 0 0,-2 27 357 0 0,30 222-724 0 0,-1-21-32 0 0,-23-219 371 0 0,5 66-34 0 0,-5-89 37 0 0,-1 0 0 0 0,1 0 0 0 0,1 0 0 0 0,-1 0 0 0 0,1 0 1 0 0,0 0-1 0 0,0 0 0 0 0,0 0 0 0 0,1-1 0 0 0,0 1 0 0 0,0-1 0 0 0,0 0 0 0 0,0 0 1 0 0,5 5-1 0 0,-8-9-3 0 0,1 1 0 0 0,-1-1 1 0 0,1 0-1 0 0,0 1 1 0 0,-1-1-1 0 0,1 0 0 0 0,0 0 1 0 0,-1 1-1 0 0,1-1 0 0 0,0 0 1 0 0,0 0-1 0 0,-1 0 0 0 0,1 0 1 0 0,0 0-1 0 0,-1 0 0 0 0,1 0 1 0 0,0 0-1 0 0,0 0 1 0 0,-1 0-1 0 0,1 0 0 0 0,0-1 1 0 0,-1 1-1 0 0,1 0 0 0 0,0 0 1 0 0,-1-1-1 0 0,1 1 0 0 0,0 0 1 0 0,-1-1-1 0 0,1 1 1 0 0,-1-1-1 0 0,1 1 0 0 0,-1-1 1 0 0,1 1-1 0 0,-1-1 0 0 0,1 1 1 0 0,-1-1-1 0 0,1 1 0 0 0,-1-1 1 0 0,0 0-1 0 0,1 1 1 0 0,-1-1-1 0 0,0 0 0 0 0,0 1 1 0 0,1-1-1 0 0,-1 0 0 0 0,0 1 1 0 0,0-1-1 0 0,0 0 0 0 0,0 0 1 0 0,0 0-1 0 0,9-41-126 0 0,3-119 621 0 0,-11-228 0 0 0,-3 275-323 0 0,-38-657 11 0 0,32 744-350 0 0,8 27 172 0 0,0-1 0 0 0,0 1 1 0 0,0 0-1 0 0,-1 0 0 0 0,1 0 0 0 0,0-1 0 0 0,0 1 0 0 0,0 0 0 0 0,-1 0 0 0 0,1 0 0 0 0,0 0 1 0 0,0 0-1 0 0,-1 0 0 0 0,1 0 0 0 0,0 0 0 0 0,0 0 0 0 0,-1-1 0 0 0,1 1 0 0 0,0 0 1 0 0,0 0-1 0 0,-1 0 0 0 0,1 0 0 0 0,0 1 0 0 0,0-1 0 0 0,-1 0 0 0 0,1 0 0 0 0,0 0 0 0 0,0 0 1 0 0,-1 0-1 0 0,1 0 0 0 0,0 0 0 0 0,0 0 0 0 0,-1 0 0 0 0,1 1 0 0 0,0-1 0 0 0,0 0 1 0 0,0 0-1 0 0,-1 0 0 0 0,1 0 0 0 0,0 1 0 0 0,0-1 0 0 0,0 0 0 0 0,0 0 0 0 0,-1 1 1 0 0,-1 3 77 0 0,-1 0 0 0 0,1 0 0 0 0,0 1 0 0 0,0-1 0 0 0,0 1 1 0 0,1-1-1 0 0,-2 10 0 0 0,-24 158 430 0 0,-5 249 1 0 0,24-273-414 0 0,-3 101-14 0 0,11 0-1 0 0,12-1 0 0 0,71 414 1 0 0,-80-645-103 0 0,24 101-229 0 0,-24-105 166 0 0,2-1 0 0 0,-1 1 0 0 0,2-1 0 0 0,0-1 1 0 0,0 1-1 0 0,15 19 0 0 0,-20-29 57 0 0,0 0 0 0 0,0-1 0 0 0,1 1 1 0 0,-1-1-1 0 0,1 0 0 0 0,-1 1 0 0 0,1-1 0 0 0,-1 0 1 0 0,1 0-1 0 0,0 0 0 0 0,0 0 0 0 0,-1 0 1 0 0,1 0-1 0 0,0 0 0 0 0,0-1 0 0 0,4 2 0 0 0,-5-2-6 0 0,0 0 0 0 0,1-1 0 0 0,-1 1 0 0 0,0 0-1 0 0,1 0 1 0 0,-1-1 0 0 0,0 1 0 0 0,0-1-1 0 0,0 1 1 0 0,1-1 0 0 0,-1 1 0 0 0,0-1 0 0 0,0 0-1 0 0,0 0 1 0 0,0 1 0 0 0,0-1 0 0 0,0 0 0 0 0,0 0-1 0 0,1-2 1 0 0,1-2-73 0 0,1 0 1 0 0,-1-1-1 0 0,-1 1 1 0 0,1-1-1 0 0,-1 0 0 0 0,0 0 1 0 0,0 0-1 0 0,-1 0 0 0 0,2-9 1 0 0,2-55-124 0 0,-3 0 1 0 0,-10-105-1 0 0,2 87 203 0 0,-44-658 1420 0 0,-3-64-615 0 0,39 2-540 0 0,34 468 617 0 0,-11 265 119 0 0,4 1 1 0 0,33-108-1 0 0,-40 172-427 0 0,-3 25-407 0 0,-3 41-196 0 0,-1-45 152 0 0,-7 370 352 0 0,3 684-473 0 0,202 1187-2582 0 0,-117-1485-1442 0 0,-76-759 4306 0 0,2-19-84 0 0,6-28 184 0 0,-2-40 127 0 0,-3-1 0 0 0,-6-124 1 0 0,-2 87-48 0 0,32-1017 2693 0 0,-6 370-1493 0 0,-18 438-1344 0 0,13-444 57 0 0,34 4-1354 0 0,0 386-1462 0 0,-54 379 2470 0 0,1 1 0 0 0,-1-1 0 0 0,0 1 0 0 0,0 0 0 0 0,0-1 0 0 0,1 1 0 0 0,-1 0 0 0 0,0-1 0 0 0,0 1 0 0 0,0-1 0 0 0,0 1 0 0 0,0-1 0 0 0,0 1 0 0 0,0 0 0 0 0,0-1 0 0 0,0 1 0 0 0,0-1 0 0 0,0 1 0 0 0,0-1 0 0 0,0 1 0 0 0,0 0 0 0 0,0-1 0 0 0,0 1 0 0 0,0-1 1 0 0,0 1-1 0 0,-1 0 0 0 0,1-1 0 0 0,0 1 0 0 0,0-1 0 0 0,0 1 0 0 0,-1 0 0 0 0,1-1 0 0 0,0 1 0 0 0,-1 0 0 0 0,1-1 0 0 0,0 1 0 0 0,-1 0 0 0 0,1 0 0 0 0,0-1 0 0 0,-1 1 0 0 0,1 0 0 0 0,-1 0 0 0 0,1 0 0 0 0,0 0 0 0 0,-1-1 0 0 0,1 1 0 0 0,-1 0 0 0 0,-20 18 693 0 0,-17 34 516 0 0,13 0-766 0 0,3 1 0 0 0,2 0 0 0 0,3 2 0 0 0,-20 109 0 0 0,-9 232-5 0 0,30-102-265 0 0,45 554-1 0 0,112 282-167 0 0,-116-954-374 0 0,60 216 0 0 0,-48-287-298 0 0,-33-96 570 0 0,0-1-1 0 0,1 1 1 0 0,0-1-1 0 0,0 0 1 0 0,1 0-1 0 0,0 0 0 0 0,0-1 1 0 0,14 12-1 0 0,-19-18 78 0 0,1 1-1 0 0,0-1 0 0 0,-1 0 1 0 0,1 0-1 0 0,0 0 0 0 0,0 0 1 0 0,0 0-1 0 0,0 0 0 0 0,0-1 1 0 0,0 1-1 0 0,0 0 0 0 0,0-1 1 0 0,0 0-1 0 0,0 1 0 0 0,0-1 0 0 0,0 0 1 0 0,1 0-1 0 0,-1-1 0 0 0,0 1 1 0 0,0 0-1 0 0,0 0 0 0 0,0-1 1 0 0,0 0-1 0 0,0 1 0 0 0,0-1 1 0 0,0 0-1 0 0,0 0 0 0 0,0 0 1 0 0,-1 0-1 0 0,1 0 0 0 0,0 0 1 0 0,-1-1-1 0 0,1 1 0 0 0,-1-1 1 0 0,1 1-1 0 0,2-4 0 0 0,2-2-79 0 0,0-1 1 0 0,-1 0-1 0 0,0-1 0 0 0,0 0 0 0 0,0 1 0 0 0,4-17 0 0 0,4-16-127 0 0,-2 0 0 0 0,-1-1 0 0 0,4-48 1 0 0,3-134-85 0 0,-15 179 251 0 0,29-1191 1102 0 0,-15 304-168 0 0,50 1-2492 0 0,-60 873 1348 0 0,-1-3 50 0 0,3 1-1 0 0,3 1 1 0 0,32-108 0 0 0,-29 141 200 0 0,-14 26 18 0 0,1 0 0 0 0,-1 0-1 0 0,0 0 1 0 0,1 0 0 0 0,-1 1-1 0 0,0-1 1 0 0,1 0 0 0 0,-1 0 0 0 0,0 0-1 0 0,0 1 1 0 0,1-1 0 0 0,-1 0-1 0 0,0 0 1 0 0,0 0 0 0 0,0 1 0 0 0,1-1-1 0 0,-1 0 1 0 0,0 1 0 0 0,0-1 0 0 0,0 0-1 0 0,0 1 1 0 0,1-1 0 0 0,-1 0-1 0 0,0 0 1 0 0,0 1 0 0 0,0-1 0 0 0,0 0-1 0 0,0 1 1 0 0,0-1 0 0 0,0 1 0 0 0,0-1-1 0 0,0 0 1 0 0,0 1 0 0 0,0-1-1 0 0,0 0 1 0 0,0 1 0 0 0,0-1 0 0 0,-1 1-1 0 0,-1 64 172 0 0,1-47-162 0 0,-18 370 1216 0 0,-30 763 112 0 0,39-4-809 0 0,13-1009-467 0 0,35 999-795 0 0,-36-1096 622 0 0,7 79-378 0 0,-7-109 456 0 0,-1-1 0 0 0,2 1 0 0 0,0 0 1 0 0,0-1-1 0 0,1 0 0 0 0,0 0 0 0 0,0 0 0 0 0,7 10 1 0 0,-10-19 40 0 0,0 0 1 0 0,-1 0 0 0 0,1 0 0 0 0,0 0 0 0 0,0 0-1 0 0,0 0 1 0 0,0 0 0 0 0,0 0 0 0 0,0 0 0 0 0,1 0-1 0 0,-1 0 1 0 0,0-1 0 0 0,0 1 0 0 0,1 0 0 0 0,-1-1-1 0 0,0 1 1 0 0,1-1 0 0 0,-1 0 0 0 0,0 1 0 0 0,1-1-1 0 0,-1 0 1 0 0,1 0 0 0 0,-1 0 0 0 0,0 0 0 0 0,1 0-1 0 0,-1 0 1 0 0,1 0 0 0 0,-1 0 0 0 0,0-1 0 0 0,1 1-1 0 0,-1 0 1 0 0,0-1 0 0 0,1 1 0 0 0,-1-1 0 0 0,0 0-1 0 0,3-1 1 0 0,0-1-28 0 0,1 0 1 0 0,-1-1-1 0 0,0 0 0 0 0,0 1 0 0 0,0-1 1 0 0,0-1-1 0 0,-1 1 0 0 0,6-9 0 0 0,4-11-120 0 0,-1-1 0 0 0,-1 0 0 0 0,-1-1 0 0 0,-1 0 0 0 0,5-28 1 0 0,22-148-290 0 0,-25 134 340 0 0,138-1022-126 0 0,-16 103 771 0 0,-51 544-1241 0 0,-57 341 42 0 0,4 2 0 0 0,53-122 0 0 0,-77 210 518 0 0,25-49-269 0 0,-27 56 389 0 0,-1 1 0 0 0,1 0 1 0 0,0 1-1 0 0,0-1 0 0 0,0 0 0 0 0,1 1 1 0 0,-1 0-1 0 0,1 0 0 0 0,0 0 1 0 0,0 0-1 0 0,4-2 0 0 0,-6 4 11 0 0,-1 1 0 0 0,0-1-1 0 0,0 1 1 0 0,1 0 0 0 0,-1-1-1 0 0,0 1 1 0 0,0 0 0 0 0,1 0 0 0 0,-1 0-1 0 0,0 0 1 0 0,1 0 0 0 0,-1 0-1 0 0,0 0 1 0 0,1 0 0 0 0,-1 1 0 0 0,0-1-1 0 0,0 0 1 0 0,1 1 0 0 0,-1-1-1 0 0,0 1 1 0 0,0 0 0 0 0,0-1 0 0 0,0 1-1 0 0,0 0 1 0 0,0-1 0 0 0,0 1-1 0 0,0 0 1 0 0,0 0 0 0 0,0 0 0 0 0,0 0-1 0 0,0 0 1 0 0,-1 0 0 0 0,1 0-1 0 0,0 0 1 0 0,-1 1 0 0 0,1-1 0 0 0,-1 0-1 0 0,1 2 1 0 0,15 52 265 0 0,-7 10 129 0 0,2 126 1 0 0,-19 70 412 0 0,3-145-500 0 0,-14 365 1175 0 0,-20 888-797 0 0,39-1342-727 0 0,-1 1-48 0 0,2-1 1 0 0,1 1 0 0 0,6 32 0 0 0,-8-59 69 0 0,0 1 0 0 0,0-1 0 0 0,1 1 0 0 0,-1-1 0 0 0,1 1 0 0 0,-1-1 0 0 0,1 1 0 0 0,-1-1 0 0 0,1 0 0 0 0,0 1 0 0 0,0-1 0 0 0,0 0 0 0 0,0 0 0 0 0,0 1 0 0 0,0-1 0 0 0,2 2 0 0 0,-2-3 2 0 0,0 0-1 0 0,0 1 0 0 0,-1-1 0 0 0,1 0 0 0 0,0 0 0 0 0,0 0 0 0 0,0 0 0 0 0,0 0 0 0 0,-1 0 1 0 0,1 0-1 0 0,0 0 0 0 0,0 0 0 0 0,0 0 0 0 0,0 0 0 0 0,-1 0 0 0 0,1-1 0 0 0,0 1 0 0 0,0 0 1 0 0,-1 0-1 0 0,1-1 0 0 0,0 1 0 0 0,0-1 0 0 0,4-2-43 0 0,-1-1 0 0 0,0 1 0 0 0,0-1 0 0 0,-1 0 0 0 0,1 0 0 0 0,-1 0 0 0 0,6-9 0 0 0,2-7-294 0 0,-1-1-1 0 0,0 0 0 0 0,-2-1 1 0 0,10-36-1 0 0,14-98-701 0 0,-28 130 931 0 0,80-544-220 0 0,29-151 323 0 0,-77 537-16 0 0,96-289 0 0 0,-128 460 69 0 0,15-33-115 0 0,-18 43 109 0 0,0 1 0 0 0,0 0 0 0 0,0 0-1 0 0,0 0 1 0 0,1 0 0 0 0,-1 0-1 0 0,1 0 1 0 0,0 0 0 0 0,-1 0 0 0 0,1 0-1 0 0,0 1 1 0 0,0-1 0 0 0,0 1-1 0 0,4-3 1 0 0,-5 7 156 0 0,-1 0-1 0 0,1 0 1 0 0,-1 0 0 0 0,0 0-1 0 0,0 0 1 0 0,0 0-1 0 0,0 0 1 0 0,0 0 0 0 0,-1 3-1 0 0,1-4-53 0 0,-10 717 2975 0 0,13-597-3220 0 0,14 357-164 0 0,36-4-207 0 0,-53-474 478 0 0,2 14-140 0 0,1-1 1 0 0,1 1-1 0 0,0-1 1 0 0,10 25-1 0 0,-13-37 110 0 0,0 0 0 0 0,0 0 0 0 0,0 0 0 0 0,0 0 0 0 0,0-1 0 0 0,0 1 0 0 0,1 0 0 0 0,-1 0 0 0 0,1-1 0 0 0,-1 1 0 0 0,1-1 0 0 0,-1 1 0 0 0,1-1 0 0 0,0 0 0 0 0,0 0 0 0 0,0 0 0 0 0,-1 0 0 0 0,1 0 0 0 0,0 0 0 0 0,0 0 0 0 0,1 0 0 0 0,-1-1 0 0 0,0 1 0 0 0,0-1 0 0 0,0 0 0 0 0,0 1-1 0 0,0-1 1 0 0,1 0 0 0 0,-1 0 0 0 0,0-1 0 0 0,0 1 0 0 0,0 0 0 0 0,0-1 0 0 0,0 1 0 0 0,0-1 0 0 0,1 0 0 0 0,-1 1 0 0 0,0-1 0 0 0,-1 0 0 0 0,1 0 0 0 0,0-1 0 0 0,2 0 0 0 0,4-4-143 0 0,0 0-1 0 0,0-1 1 0 0,-1 0 0 0 0,0 0 0 0 0,0-1-1 0 0,-1 0 1 0 0,0 0 0 0 0,0 0 0 0 0,-1-1-1 0 0,0 0 1 0 0,5-12 0 0 0,6-17-354 0 0,16-56-1 0 0,-27 77 438 0 0,104-469-1143 0 0,10-31 1507 0 0,-110 487-176 0 0,6-18 262 0 0,2 1 1 0 0,25-49-1 0 0,-41 181 4441 0 0,13 245-2714 0 0,1 70-5578 0 0,-16-339 2786 0 0,-1-24-12 0 0,2 0 0 0 0,2 0 0 0 0,9 54 0 0 0,-11-89 665 0 0,0-1-1 0 0,0 0 0 0 0,0 0 1 0 0,1 0-1 0 0,-1 0 1 0 0,0 1-1 0 0,1-1 0 0 0,-1 0 1 0 0,0 0-1 0 0,1 0 0 0 0,-1 0 1 0 0,1 0-1 0 0,0 0 1 0 0,-1 0-1 0 0,1 0 0 0 0,0 0 1 0 0,0 0-1 0 0,0-1 0 0 0,0 1 1 0 0,-1 0-1 0 0,1 0 1 0 0,0-1-1 0 0,2 1 0 0 0,-2-1 4 0 0,0 0-1 0 0,0 0 1 0 0,0 0-1 0 0,0 0 0 0 0,0-1 1 0 0,0 1-1 0 0,0 0 1 0 0,-1-1-1 0 0,1 1 1 0 0,0-1-1 0 0,0 1 0 0 0,0-1 1 0 0,0 1-1 0 0,0-1 1 0 0,-1 0-1 0 0,1 1 0 0 0,0-1 1 0 0,-1 0-1 0 0,1 0 1 0 0,0-1-1 0 0,30-49-962 0 0,4-32 1113 0 0,-24 51 348 0 0,3 0 0 0 0,0 1 0 0 0,2 1 0 0 0,1 0 1 0 0,34-43-1 0 0,-50 71-359 0 0,1 1 0 0 0,-1-1 1 0 0,0 1-1 0 0,1-1 0 0 0,-1 1 1 0 0,0 0-1 0 0,1 0 0 0 0,-1 0 1 0 0,1 0-1 0 0,0 0 0 0 0,-1 0 0 0 0,1 0 1 0 0,0 0-1 0 0,0 1 0 0 0,0-1 1 0 0,-1 1-1 0 0,4-1 0 0 0,-4 1-21 0 0,1 0-1 0 0,-1 0 0 0 0,0 1 0 0 0,0-1 0 0 0,0 1 0 0 0,1-1 0 0 0,-1 1 0 0 0,0-1 1 0 0,0 1-1 0 0,0-1 0 0 0,0 1 0 0 0,0 0 0 0 0,0 0 0 0 0,0 0 0 0 0,0-1 1 0 0,0 1-1 0 0,-1 0 0 0 0,1 0 0 0 0,0 0 0 0 0,0 2 0 0 0,5 7 234 0 0,-2 0-1 0 0,1 0 1 0 0,-2 1-1 0 0,6 20 1 0 0,-2-6-339 0 0,-4-15 144 0 0,1 0 1 0 0,0 0-1 0 0,0-1 0 0 0,1 0 1 0 0,0 0-1 0 0,7 9 0 0 0,-11-17-111 0 0,1 1-1 0 0,-1 0 0 0 0,1-1 0 0 0,-1 1 0 0 0,1-1 1 0 0,-1 0-1 0 0,1 1 0 0 0,0-1 0 0 0,0 0 0 0 0,0 0 1 0 0,-1 0-1 0 0,1 0 0 0 0,0 0 0 0 0,0-1 0 0 0,0 1 0 0 0,0-1 1 0 0,0 1-1 0 0,1-1 0 0 0,-1 0 0 0 0,0 1 0 0 0,0-1 1 0 0,0 0-1 0 0,0-1 0 0 0,0 1 0 0 0,0 0 0 0 0,0 0 1 0 0,1-1-1 0 0,-1 0 0 0 0,0 1 0 0 0,0-1 0 0 0,0 0 0 0 0,-1 0 1 0 0,1 0-1 0 0,0 0 0 0 0,0 0 0 0 0,2-2 0 0 0,4-3-119 0 0,-1 0-1 0 0,0 0 0 0 0,0 0 1 0 0,-1-1-1 0 0,0 0 0 0 0,0 0 1 0 0,-1-1-1 0 0,1 0 0 0 0,7-16 1 0 0,-2-3-124 0 0,16-51 0 0 0,-20 51 188 0 0,23-51 0 0 0,-37 96 598 0 0,1-1 0 0 0,1 1-1 0 0,0 0 1 0 0,2 0 0 0 0,0 1 0 0 0,-1 30-1 0 0,4 121-220 0 0,0-159-291 0 0,6 64 236 0 0,-5-69-311 0 0,0 0 0 0 0,0 0 0 0 0,1 0 1 0 0,0 0-1 0 0,0 0 0 0 0,0 0 0 0 0,1 0 0 0 0,0-1 1 0 0,4 8-1 0 0,-6-12-4 0 0,0 0 1 0 0,0 0-1 0 0,-1-1 1 0 0,1 1-1 0 0,0 0 1 0 0,0 0-1 0 0,0 0 1 0 0,0-1-1 0 0,0 1 1 0 0,0 0-1 0 0,0-1 1 0 0,0 1-1 0 0,0-1 1 0 0,1 1-1 0 0,-1-1 1 0 0,0 0-1 0 0,0 0 1 0 0,0 1-1 0 0,1-1 1 0 0,-1 0-1 0 0,0 0 1 0 0,0 0-1 0 0,0 0 1 0 0,1 0-1 0 0,1-1 1 0 0,0 0-88 0 0,1 0 1 0 0,-1 0 0 0 0,0-1 0 0 0,0 1 0 0 0,0-1 0 0 0,-1 0 0 0 0,1 0 0 0 0,0 0 0 0 0,3-4 0 0 0,4-4-409 0 0,-1 0 0 0 0,0-1 0 0 0,11-17 0 0 0,7-21 138 0 0,16-25 155 0 0,-39 68 299 0 0,0 1 1 0 0,1 0-1 0 0,-1 0 0 0 0,1 0 0 0 0,0 0 0 0 0,0 1 1 0 0,0 0-1 0 0,1 0 0 0 0,11-6 0 0 0,-16 9 10 0 0,0 1 0 0 0,0 0 1 0 0,1 0-1 0 0,-1 0 0 0 0,0 0 0 0 0,0 0 0 0 0,0 0 0 0 0,1 0 0 0 0,-1 0 0 0 0,0 0 0 0 0,0 1 0 0 0,1-1 0 0 0,-1 0 0 0 0,0 1 1 0 0,0-1-1 0 0,0 1 0 0 0,0-1 0 0 0,0 1 0 0 0,0 0 0 0 0,0-1 0 0 0,0 1 0 0 0,0 0 0 0 0,0 0 0 0 0,0 0 0 0 0,0 0 0 0 0,0-1 1 0 0,-1 1-1 0 0,1 0 0 0 0,0 1 0 0 0,-1-1 0 0 0,1 0 0 0 0,0 2 0 0 0,20 43 1012 0 0,-19-39-934 0 0,15 39 566 0 0,33 77 275 0 0,-43-107-965 0 0,1-1 0 0 0,1-1 1 0 0,0 0-1 0 0,1 0 0 0 0,19 21 0 0 0,-27-33-76 0 0,1 1 1 0 0,-1 0-1 0 0,1 0 0 0 0,0-1 1 0 0,0 0-1 0 0,0 1 0 0 0,0-1 1 0 0,1 0-1 0 0,-1-1 0 0 0,0 1 0 0 0,1 0 1 0 0,-1-1-1 0 0,1 0 0 0 0,-1 0 1 0 0,1 0-1 0 0,0 0 0 0 0,0-1 1 0 0,-1 1-1 0 0,1-1 0 0 0,0 0 1 0 0,0 0-1 0 0,-1 0 0 0 0,1-1 1 0 0,0 1-1 0 0,0-1 0 0 0,-1 0 1 0 0,1 0-1 0 0,0-1 0 0 0,-1 1 1 0 0,0 0-1 0 0,1-1 0 0 0,-1 0 1 0 0,0 0-1 0 0,1 0 0 0 0,-1 0 1 0 0,5-5-1 0 0,1-3-135 0 0,0 1 0 0 0,-1-1 0 0 0,1-1 0 0 0,-2 1 1 0 0,0-1-1 0 0,0-1 0 0 0,-1 1 0 0 0,0-1 0 0 0,5-17 0 0 0,2-16-244 0 0,15-94-1 0 0,5-20 1013 0 0,-35 170 48 0 0,1-1 0 0 0,0 1 0 0 0,0 0 0 0 0,1-1 0 0 0,0 1 1 0 0,2 11-1 0 0,13 80 748 0 0,-9-66-1137 0 0,-4-29-185 0 0,28 150 81 0 0,-25-139-414 0 0,0 0-1 0 0,1-1 1 0 0,1 0 0 0 0,1 0 0 0 0,0-1-1 0 0,18 26 1 0 0,-24-40 246 0 0,0 1-1 0 0,0-1 1 0 0,0 0 0 0 0,0 0 0 0 0,0 0-1 0 0,1 0 1 0 0,-1-1 0 0 0,0 1-1 0 0,1-1 1 0 0,0 1 0 0 0,-1-1 0 0 0,1 0-1 0 0,0 0 1 0 0,0 0 0 0 0,-1 0-1 0 0,1-1 1 0 0,0 1 0 0 0,0-1 0 0 0,0 0-1 0 0,0 1 1 0 0,0-1 0 0 0,0-1 0 0 0,0 1-1 0 0,0 0 1 0 0,0-1 0 0 0,0 1-1 0 0,0-1 1 0 0,-1 0 0 0 0,1 0 0 0 0,0 0-1 0 0,-1 0 1 0 0,1-1 0 0 0,0 1-1 0 0,-1-1 1 0 0,1 0 0 0 0,2-2 0 0 0,7-5-161 0 0,-1 0 1 0 0,0-1 0 0 0,0 0 0 0 0,-1 0 0 0 0,-1-1 0 0 0,11-15 0 0 0,9-21 12 0 0,-2-2 1 0 0,-3 0 0 0 0,36-104-1 0 0,30-61 668 0 0,-88 209-437 0 0,0 1-19 0 0,0-1-1 0 0,0 1 1 0 0,1 0-1 0 0,-1 0 0 0 0,1 0 1 0 0,0 0-1 0 0,0 0 0 0 0,0 0 1 0 0,0 1-1 0 0,1-1 1 0 0,-1 1-1 0 0,9-5 0 0 0,-11 8 6 0 0,-1 0-1 0 0,1 0 0 0 0,-1 0 1 0 0,1 0-1 0 0,0 0 0 0 0,-1 1 1 0 0,1-1-1 0 0,-1 0 0 0 0,1 0 1 0 0,-1 1-1 0 0,1-1 0 0 0,-1 0 1 0 0,1 1-1 0 0,-1-1 1 0 0,1 1-1 0 0,-1-1 0 0 0,1 1 1 0 0,-1-1-1 0 0,0 1 0 0 0,1-1 1 0 0,-1 1-1 0 0,0-1 0 0 0,1 1 1 0 0,-1-1-1 0 0,0 1 0 0 0,0-1 1 0 0,1 1-1 0 0,-1 0 0 0 0,0-1 1 0 0,0 1-1 0 0,0-1 1 0 0,0 1-1 0 0,0 0 0 0 0,0-1 1 0 0,0 1-1 0 0,0 0 0 0 0,3 32 427 0 0,-3-26-325 0 0,7 123 1683 0 0,-6-68-1508 0 0,3 0-1 0 0,2-1 0 0 0,29 119 0 0 0,-35-179-356 0 0,0 0 0 0 0,0 0 1 0 0,0 0-1 0 0,1 0 0 0 0,-1 0 0 0 0,0-1 1 0 0,0 1-1 0 0,1 0 0 0 0,-1 0 0 0 0,1 0 1 0 0,-1 0-1 0 0,1 0 0 0 0,-1-1 0 0 0,1 1 1 0 0,0 0-1 0 0,-1 0 0 0 0,1-1 0 0 0,0 1 1 0 0,-1 0-1 0 0,1-1 0 0 0,0 1 1 0 0,0-1-1 0 0,0 1 0 0 0,0-1 0 0 0,0 1 1 0 0,-1-1-1 0 0,3 1 0 0 0,-2-2-16 0 0,0 1 0 0 0,0-1 0 0 0,0 1 0 0 0,1-1 0 0 0,-1 1 0 0 0,0-1 0 0 0,0 0 0 0 0,0 1 0 0 0,0-1 0 0 0,0 0 0 0 0,0 0 0 0 0,0 0 0 0 0,-1 0-1 0 0,1 0 1 0 0,0 0 0 0 0,0 0 0 0 0,0-2 0 0 0,25-52-1210 0 0,34-157 195 0 0,-43 141 1130 0 0,47-124-1 0 0,-64 195-15 0 0,0 0 0 0 0,-1 0 0 0 0,1 0 0 0 0,0 0 0 0 0,0 0 0 0 0,0 1 0 0 0,0-1 0 0 0,0 0 0 0 0,0 0 0 0 0,0 0 0 0 0,0 0 0 0 0,0 0 0 0 0,0 0 0 0 0,1 0 0 0 0,-1 0 0 0 0,0 1 0 0 0,0-1 0 0 0,0 0 0 0 0,0 0 0 0 0,0 0 0 0 0,0 0 0 0 0,0 0 0 0 0,0 0 0 0 0,0 0 0 0 0,0 0 0 0 0,0 0 1 0 0,0 1-1 0 0,0-1 0 0 0,0 0 0 0 0,0 0 0 0 0,1 0 0 0 0,-1 0 0 0 0,0 0 0 0 0,0 0 0 0 0,0 0 0 0 0,0 0 0 0 0,0 0 0 0 0,0 0 0 0 0,0 0 0 0 0,0 0 0 0 0,1 0 0 0 0,-1 0 0 0 0,0 0 0 0 0,0 0 0 0 0,0 0 0 0 0,0 0 0 0 0,0 0 0 0 0,0 0 0 0 0,0 0 0 0 0,1 0 0 0 0,-1 0 0 0 0,0 0 0 0 0,0 0 0 0 0,0 0 0 0 0,0 0 0 0 0,0 0 0 0 0,0 0 0 0 0,0 0 0 0 0,0 0 0 0 0,0 0 0 0 0,1-1 0 0 0,-1 1 0 0 0,0 0 0 0 0,0 0 0 0 0,0 0 0 0 0,0 0 0 0 0,0 0 0 0 0,0 0 0 0 0,0 0 0 0 0,6 17 1130 0 0,4 31 570 0 0,-7-36-1359 0 0,12 66 1421 0 0,-6-27-1872 0 0,2 0 0 0 0,2 0 0 0 0,2-1 0 0 0,41 90 0 0 0,-54-137 10 0 0,0 1-1 0 0,0-1 1 0 0,0 0-1 0 0,0 1 1 0 0,0-1-1 0 0,1 0 0 0 0,-1 0 1 0 0,1-1-1 0 0,0 1 1 0 0,0-1-1 0 0,0 1 0 0 0,0-1 1 0 0,0 0-1 0 0,1 0 1 0 0,-1 0-1 0 0,0 0 0 0 0,1-1 1 0 0,0 0-1 0 0,-1 1 1 0 0,1-1-1 0 0,6 0 0 0 0,-6-1-36 0 0,1 0-1 0 0,-1-1 0 0 0,1 1 1 0 0,-1-1-1 0 0,1 0 0 0 0,-1-1 0 0 0,0 1 1 0 0,0-1-1 0 0,1 0 0 0 0,-1 0 1 0 0,0 0-1 0 0,0 0 0 0 0,-1-1 0 0 0,1 0 1 0 0,-1 0-1 0 0,1 0 0 0 0,-1 0 1 0 0,3-4-1 0 0,5-6 20 0 0,0-1-1 0 0,-2 0 1 0 0,15-28 0 0 0,-18 30 240 0 0,0 1-1 0 0,1-1 1 0 0,0 1-1 0 0,1 1 1 0 0,0-1 0 0 0,0 1-1 0 0,16-13 1 0 0,-23 22-102 0 0,1 0 0 0 0,0 0 0 0 0,-1 1 0 0 0,1-1 0 0 0,0 0 0 0 0,0 1 0 0 0,-1-1 0 0 0,1 1 0 0 0,0-1 0 0 0,0 1 0 0 0,-1 0 0 0 0,1 0 0 0 0,0 0 0 0 0,0 0 0 0 0,0 0 0 0 0,0 0 0 0 0,-1 1 1 0 0,1-1-1 0 0,0 1 0 0 0,0-1 0 0 0,-1 1 0 0 0,1-1 0 0 0,0 1 0 0 0,-1 0 0 0 0,1 0 0 0 0,0 0 0 0 0,-1 0 0 0 0,1 0 0 0 0,-1 0 0 0 0,0 1 0 0 0,1-1 0 0 0,-1 0 0 0 0,0 1 0 0 0,1 1 0 0 0,8 8 207 0 0,0 1 0 0 0,-1 1 0 0 0,9 17 0 0 0,-3-7-87 0 0,1-1-60 0 0,0-2 1 0 0,27 27-1 0 0,-36-41-132 0 0,-1 0 0 0 0,0 0 0 0 0,1-1 1 0 0,0 0-1 0 0,1 0 0 0 0,-1-1 0 0 0,1 0 0 0 0,-1 0 0 0 0,1-1 1 0 0,1 0-1 0 0,10 3 0 0 0,-13-6-25 0 0,0 0 0 0 0,0 0 0 0 0,-1-1 0 0 0,1 1 0 0 0,0-1 0 0 0,0-1 0 0 0,-1 1 0 0 0,1-1 0 0 0,-1 0 0 0 0,1 0 0 0 0,-1-1 0 0 0,0 1 0 0 0,0-1 0 0 0,0 0 0 0 0,0-1 0 0 0,-1 1-1 0 0,1-1 1 0 0,-1 0 0 0 0,6-7 0 0 0,8-9-223 0 0,0-2 0 0 0,25-40 0 0 0,-36 51 218 0 0,19-31 175 0 0,-19 29-36 0 0,0 0-1 0 0,1 0 0 0 0,0 0 1 0 0,1 1-1 0 0,1 1 0 0 0,0-1 1 0 0,0 2-1 0 0,1-1 0 0 0,22-15 1 0 0,-31 25-56 0 0,0 1 1 0 0,-1-1 0 0 0,1 1-1 0 0,0-1 1 0 0,0 1 0 0 0,-1 0-1 0 0,1 0 1 0 0,0 0 0 0 0,0 0-1 0 0,-1 0 1 0 0,1 0 0 0 0,0 0-1 0 0,0 1 1 0 0,0-1 0 0 0,-1 0-1 0 0,1 1 1 0 0,0 0 0 0 0,-1-1-1 0 0,1 1 1 0 0,0 0-1 0 0,-1 0 1 0 0,1 0 0 0 0,-1 0-1 0 0,0 0 1 0 0,1 0 0 0 0,-1 0-1 0 0,0 1 1 0 0,1-1 0 0 0,-1 0-1 0 0,0 1 1 0 0,0-1 0 0 0,0 1-1 0 0,0-1 1 0 0,0 3 0 0 0,7 9 239 0 0,0 1 0 0 0,-2 0 0 0 0,7 17 0 0 0,-5-11-40 0 0,-4-12-79 0 0,2 8-134 0 0,0-2 0 0 0,2 1-1 0 0,0 0 1 0 0,0-2 0 0 0,1 1 0 0 0,1-1-1 0 0,0 0 1 0 0,23 21 0 0 0,-31-32-36 0 0,0-1 1 0 0,0 0-1 0 0,0 0 1 0 0,0 0 0 0 0,0 0-1 0 0,0-1 1 0 0,1 1-1 0 0,-1 0 1 0 0,0-1-1 0 0,0 0 1 0 0,1 1 0 0 0,-1-1-1 0 0,0 0 1 0 0,1 0-1 0 0,-1-1 1 0 0,0 1-1 0 0,0 0 1 0 0,1-1 0 0 0,-1 1-1 0 0,0-1 1 0 0,0 0-1 0 0,1 0 1 0 0,-1 0-1 0 0,0 0 1 0 0,0 0-1 0 0,0 0 1 0 0,0 0 0 0 0,-1-1-1 0 0,1 1 1 0 0,0-1-1 0 0,0 1 1 0 0,-1-1-1 0 0,1 0 1 0 0,-1 0 0 0 0,0 1-1 0 0,1-1 1 0 0,0-3-1 0 0,7-7-112 0 0,-1-2-1 0 0,0 0 0 0 0,-1 0 0 0 0,6-16 0 0 0,64-205 196 0 0,-14 36 342 0 0,-67 402 1775 0 0,3-86-2271 0 0,5 0-1 0 0,6 0 1 0 0,4-1-1 0 0,6 0 0 0 0,41 135 1 0 0,-59-246 0 0 0,0 1 0 0 0,0-1 0 0 0,0 0 1 0 0,0 0-1 0 0,1 0 0 0 0,0-1 0 0 0,0 1 0 0 0,0-1 0 0 0,1 1 1 0 0,0-1-1 0 0,4 4 0 0 0,-6-7 55 0 0,-1 0 0 0 0,1 0 0 0 0,0 0 0 0 0,-1 0 0 0 0,1 0 0 0 0,0-1 0 0 0,0 1 0 0 0,-1-1 1 0 0,1 1-1 0 0,0-1 0 0 0,0 0 0 0 0,0 1 0 0 0,0-1 0 0 0,0 0 0 0 0,0 0 0 0 0,-1-1 0 0 0,1 1 0 0 0,0 0 0 0 0,0-1 0 0 0,0 1 0 0 0,0-1 1 0 0,-1 1-1 0 0,1-1 0 0 0,0 0 0 0 0,0 0 0 0 0,-1 0 0 0 0,1 0 0 0 0,-1 0 0 0 0,1 0 0 0 0,-1 0 0 0 0,1 0 0 0 0,-1-1 0 0 0,0 1 0 0 0,1-1 0 0 0,1-2 1 0 0,2-3-59 0 0,1-1 1 0 0,-1 0 0 0 0,0 0 0 0 0,-1 0 0 0 0,0-1 0 0 0,0 1 0 0 0,-1-1-1 0 0,0 0 1 0 0,2-11 0 0 0,15-93-220 0 0,-16 82 332 0 0,40-605 1223 0 0,-55-3 1223 0 0,5 424-2047 0 0,3 99-118 0 0,5-850 1684 0 0,49 598 455 0 0,-60 424-2246 0 0,-2 87 0 0 0,4-45-158 0 0,0-21-85 0 0,-50 633-685 0 0,38 2 69 0 0,72 312-2619 0 0,42-2-4445 0 0,-92-984 7341 0 0,-3-23 295 0 0,1 1 0 0 0,1 0 0 0 0,0-1 0 0 0,1 1-1 0 0,1-1 1 0 0,0 0 0 0 0,9 20 0 0 0,-13-35 115 0 0,0 1 1 0 0,1-1-1 0 0,-1 1 1 0 0,0-1-1 0 0,1 1 1 0 0,-1-1-1 0 0,0 0 1 0 0,1 1-1 0 0,-1-1 1 0 0,0 0-1 0 0,1 1 1 0 0,-1-1-1 0 0,1 0 0 0 0,-1 1 1 0 0,1-1-1 0 0,-1 0 1 0 0,1 0-1 0 0,-1 0 1 0 0,1 1-1 0 0,-1-1 1 0 0,1 0-1 0 0,-1 0 1 0 0,1 0-1 0 0,-1 0 1 0 0,1 0-1 0 0,-1 0 1 0 0,1 0-1 0 0,-1 0 1 0 0,1 0-1 0 0,0 0 0 0 0,-1 0 1 0 0,1 0-1 0 0,-1-1 1 0 0,1 1-1 0 0,-1 0 1 0 0,1 0-1 0 0,-1 0 1 0 0,0-1-1 0 0,1 1 1 0 0,-1 0-1 0 0,1-1 1 0 0,-1 1-1 0 0,1 0 1 0 0,-1-1-1 0 0,0 1 0 0 0,1-1 1 0 0,-1 1-1 0 0,0 0 1 0 0,1-1-1 0 0,-1 1 1 0 0,0-1-1 0 0,1 0 1 0 0,14-27 870 0 0,-4-8-775 0 0,-3 0 1 0 0,-1-1 0 0 0,-1 0 0 0 0,-3 0 0 0 0,-1-73 0 0 0,-1 45 65 0 0,8-296 2393 0 0,49-919 4389 0 0,-31 1008-6370 0 0,13 1 0 0 0,125-447 1 0 0,-156 689-630 0 0,72-214-261 0 0,-65 203-84 0 0,1 1 0 0 0,2 1-1 0 0,48-69 1 0 0,-43 81-533 0 0,-17 26 305 0 0,-10 19 758 0 0,-95 435 2643 0 0,36 10-2771 0 0,56-419 56 0 0,-29 330-177 0 0,15 1 0 0 0,18 0 0 0 0,15 0 0 0 0,86 512 0 0 0,-93-847-12 0 0,2 20-274 0 0,3 0 1 0 0,3-1 0 0 0,40 113 0 0 0,-51-167 326 0 0,0 1-1 0 0,0-1 1 0 0,1 0 0 0 0,0 0 0 0 0,0 0 0 0 0,0 0 0 0 0,0-1 0 0 0,1 0 0 0 0,0 0 0 0 0,0 0 0 0 0,1 0 0 0 0,-1-1 0 0 0,10 6 0 0 0,-10-8 25 0 0,0 0 1 0 0,-1-1-1 0 0,1 1 1 0 0,0-1 0 0 0,-1 0-1 0 0,1-1 1 0 0,0 1-1 0 0,0-1 1 0 0,0 0 0 0 0,0 0-1 0 0,0 0 1 0 0,0-1-1 0 0,-1 0 1 0 0,1 0 0 0 0,0 0-1 0 0,0 0 1 0 0,-1-1-1 0 0,1 0 1 0 0,-1 0 0 0 0,7-3-1 0 0,3-4-48 0 0,1-1 0 0 0,-1 0-1 0 0,-1-1 1 0 0,0 0 0 0 0,0-1-1 0 0,-2 0 1 0 0,1-1 0 0 0,-1-1-1 0 0,-1 1 1 0 0,0-2 0 0 0,10-21 0 0 0,3-10-219 0 0,-2 0 0 0 0,24-81 0 0 0,77-362 543 0 0,-32-14 1175 0 0,-49 262-872 0 0,-25 154-275 0 0,159-877 1623 0 0,37 6-1649 0 0,-210 951-245 0 0,103-350-288 0 0,-89 316 97 0 0,1 0 0 0 0,2 1-1 0 0,2 0 1 0 0,1 2 0 0 0,2 1 0 0 0,37-44 0 0 0,-54 73 94 0 0,0 0 0 0 0,0 1 0 0 0,1-1 1 0 0,0 2-1 0 0,0-1 0 0 0,17-9 0 0 0,-23 15 86 0 0,-1 1 0 0 0,1-1 0 0 0,0 0 0 0 0,-1 1-1 0 0,1-1 1 0 0,0 1 0 0 0,0 0 0 0 0,0-1 0 0 0,-1 1-1 0 0,1 0 1 0 0,0 0 0 0 0,0 0 0 0 0,0 0 0 0 0,-1 1-1 0 0,1-1 1 0 0,0 0 0 0 0,0 1 0 0 0,2 0 0 0 0,-2 1 1 0 0,1 0 0 0 0,-1-1 0 0 0,0 1 1 0 0,0 0-1 0 0,0 0 0 0 0,-1 0 0 0 0,1 0 1 0 0,0 0-1 0 0,-1 1 0 0 0,1-1 0 0 0,-1 0 1 0 0,0 1-1 0 0,0-1 0 0 0,0 1 0 0 0,0-1 1 0 0,1 4-1 0 0,10 45 68 0 0,-2 0 0 0 0,-3 0 0 0 0,3 100 0 0 0,-7-91 218 0 0,3 793 1371 0 0,-9-301-1436 0 0,72 997-1851 0 0,-46-1155-169 0 0,-22-340 1609 0 0,-1-35 149 0 0,0 1 0 0 0,1-1 0 0 0,1 0 0 0 0,1 0 0 0 0,0 0 0 0 0,2 0 0 0 0,6 20 0 0 0,-10-38 72 0 0,-1 0 0 0 0,1 0 0 0 0,-1-1 0 0 0,0 1-1 0 0,1 0 1 0 0,-1-1 0 0 0,1 1 0 0 0,-1 0 0 0 0,1-1 0 0 0,0 1-1 0 0,-1 0 1 0 0,1-1 0 0 0,0 1 0 0 0,-1-1 0 0 0,1 0-1 0 0,0 1 1 0 0,0-1 0 0 0,-1 1 0 0 0,1-1 0 0 0,0 0 0 0 0,0 0-1 0 0,0 1 1 0 0,-1-1 0 0 0,1 0 0 0 0,0 0 0 0 0,0 0-1 0 0,0 0 1 0 0,0 0 0 0 0,0 0 0 0 0,-1 0 0 0 0,1 0 0 0 0,0 0-1 0 0,0-1 1 0 0,0 1 0 0 0,0 0 0 0 0,-1 0 0 0 0,1-1-1 0 0,0 1 1 0 0,0-1 0 0 0,-1 1 0 0 0,1-1 0 0 0,0 1 0 0 0,-1-1-1 0 0,1 1 1 0 0,0-1 0 0 0,-1 1 0 0 0,1-1 0 0 0,-1 0-1 0 0,2 0 1 0 0,29-38 316 0 0,-12 6-468 0 0,0-2-1 0 0,-2 0 1 0 0,21-65-1 0 0,24-121 53 0 0,-51 176 213 0 0,172-851 1968 0 0,-48 204 255 0 0,14 128-1342 0 0,-93 398-989 0 0,102-211 0 0 0,-152 367-46 0 0,3-10-159 0 0,1 0 0 0 0,1 0 0 0 0,0 1 0 0 0,24-27-1 0 0,-35 45 182 0 0,0 1-1 0 0,0-1 0 0 0,0 1 0 0 0,0 0 1 0 0,0-1-1 0 0,1 1 0 0 0,-1 0 0 0 0,0-1 1 0 0,0 1-1 0 0,1 0 0 0 0,-1-1 0 0 0,0 1 1 0 0,0 0-1 0 0,1-1 0 0 0,-1 1 1 0 0,0 0-1 0 0,1 0 0 0 0,-1-1 0 0 0,0 1 1 0 0,1 0-1 0 0,-1 0 0 0 0,1 0 0 0 0,-1-1 1 0 0,0 1-1 0 0,1 0 0 0 0,-1 0 0 0 0,1 0 1 0 0,-1 0-1 0 0,0 0 0 0 0,1 0 0 0 0,-1 0 1 0 0,1 0-1 0 0,-1 0 0 0 0,1 0 0 0 0,-1 0 1 0 0,0 0-1 0 0,1 0 0 0 0,-1 0 0 0 0,1 1 1 0 0,-1-1-1 0 0,0 0 0 0 0,1 0 0 0 0,-1 0 1 0 0,0 1-1 0 0,1-1 0 0 0,-1 0 0 0 0,0 0 1 0 0,1 1-1 0 0,-1-1 0 0 0,0 0 0 0 0,1 1 1 0 0,-1-1-1 0 0,0 0 0 0 0,0 1 0 0 0,1-1 1 0 0,-1 0-1 0 0,0 1 0 0 0,0-1 0 0 0,0 1 1 0 0,0-1-1 0 0,0 0 0 0 0,1 1 0 0 0,-1-1 1 0 0,0 1-1 0 0,0 0 0 0 0,2 34-511 0 0,-2-27 477 0 0,-11 916-821 0 0,-3-271 182 0 0,-23 582-4564 0 0,35-1208 5134 0 0,-1 5-78 0 0,2 48-1 0 0,1-80 205 0 0,1-1 0 0 0,-1 1 0 0 0,0 0-1 0 0,0 0 1 0 0,1-1 0 0 0,-1 1 0 0 0,0 0-1 0 0,1 0 1 0 0,-1 0 0 0 0,0-1 0 0 0,0 1-1 0 0,1 0 1 0 0,-1 0 0 0 0,0 0 0 0 0,1 0-1 0 0,-1 0 1 0 0,0 0 0 0 0,1 0 0 0 0,-1-1-1 0 0,1 1 1 0 0,-1 0 0 0 0,0 0 0 0 0,1 0-1 0 0,-1 0 1 0 0,0 1 0 0 0,1-1 0 0 0,-1 0-1 0 0,0 0 1 0 0,1 0 0 0 0,-1 0 0 0 0,0 0-1 0 0,1 0 1 0 0,-1 0 0 0 0,0 1 0 0 0,1-1-1 0 0,-1 0 1 0 0,0 0 0 0 0,0 0 0 0 0,1 1-1 0 0,-1-1 1 0 0,0 0 0 0 0,0 1 0 0 0,1-1-1 0 0,-1 0 1 0 0,0 0 0 0 0,0 1 0 0 0,0-1-1 0 0,0 0 1 0 0,1 1 0 0 0,-1-1 0 0 0,0 0-1 0 0,0 1 1 0 0,0-1 0 0 0,0 0 0 0 0,0 1-1 0 0,0-1 1 0 0,0 0 0 0 0,0 1 0 0 0,18-32 189 0 0,5-31-137 0 0,-3-2 1 0 0,-2 0-1 0 0,16-123 0 0 0,-22 120 36 0 0,21-132 40 0 0,74-378 2196 0 0,-69 414-982 0 0,89-238 0 0 0,-105 346-1215 0 0,11-37 152 0 0,5 1-1 0 0,3 3 1 0 0,60-94-1 0 0,-93 170-312 0 0,0 1 0 0 0,0 0-1 0 0,1 1 1 0 0,1 0 0 0 0,18-16-1 0 0,-26 25-6 0 0,-1-1 0 0 0,1 1 1 0 0,0 0-1 0 0,0-1 0 0 0,0 1 0 0 0,0 0 0 0 0,0 0 0 0 0,0 0 0 0 0,0 1 0 0 0,1-1 0 0 0,-1 0 0 0 0,0 1 1 0 0,0 0-1 0 0,0-1 0 0 0,1 1 0 0 0,-1 0 0 0 0,0 0 0 0 0,1 0 0 0 0,-1 0 0 0 0,0 1 0 0 0,0-1 1 0 0,1 1-1 0 0,-1-1 0 0 0,0 1 0 0 0,0 0 0 0 0,0 0 0 0 0,0-1 0 0 0,0 2 0 0 0,0-1 0 0 0,0 0 0 0 0,0 0 1 0 0,0 1-1 0 0,0-1 0 0 0,-1 1 0 0 0,1-1 0 0 0,-1 1 0 0 0,1 0 0 0 0,-1 0 0 0 0,0-1 0 0 0,1 1 1 0 0,-1 0-1 0 0,2 4 0 0 0,8 15-210 0 0,-1 0 1 0 0,-1 1-1 0 0,-1 0 0 0 0,8 34 1 0 0,13 97-150 0 0,-23-121 339 0 0,70 885-3311 0 0,-59-552 2312 0 0,14 144-371 0 0,-31-506 1421 0 0,0 6-96 0 0,1 1 1 0 0,0 0 0 0 0,0 0-1 0 0,6 14 1 0 0,-7-23 90 0 0,0 0-1 0 0,0-1 1 0 0,1 1 0 0 0,-1 0-1 0 0,0 0 1 0 0,1-1 0 0 0,-1 1 0 0 0,0 0-1 0 0,1-1 1 0 0,-1 1 0 0 0,1-1-1 0 0,0 1 1 0 0,-1-1 0 0 0,1 1 0 0 0,-1-1-1 0 0,1 1 1 0 0,0-1 0 0 0,-1 1-1 0 0,1-1 1 0 0,0 0 0 0 0,-1 1 0 0 0,1-1-1 0 0,0 0 1 0 0,0 0 0 0 0,1 1-1 0 0,-1-2 42 0 0,1 1 0 0 0,0-1 0 0 0,-1 1 0 0 0,1-1 0 0 0,0 0 0 0 0,-1 0 0 0 0,1 0 0 0 0,-1 0 1 0 0,1 0-1 0 0,-1 0 0 0 0,0 0 0 0 0,1 0 0 0 0,-1 0 0 0 0,0-1 0 0 0,0 1 0 0 0,2-3 0 0 0,8-11 116 0 0,0 0 0 0 0,-1-1 0 0 0,-1 0 0 0 0,0 0 0 0 0,-1-1 0 0 0,8-28 0 0 0,26-114-625 0 0,-35 128 455 0 0,72-392 561 0 0,-12 55 587 0 0,-41 250-623 0 0,47-124-1 0 0,111-203 489 0 0,-178 431-1000 0 0,-4 10 0 0 0,0-1 0 0 0,-1 1 0 0 0,2 0 0 0 0,-1 0 0 0 0,0 0 0 0 0,1 0 0 0 0,0 1 0 0 0,0-1 0 0 0,0 1 0 0 0,5-5 0 0 0,-7 8 12 0 0,-1 0-1 0 0,1 0 1 0 0,-1 0 0 0 0,1 0-1 0 0,-1 0 1 0 0,1 0-1 0 0,-1 0 1 0 0,1 1-1 0 0,-1-1 1 0 0,1 0-1 0 0,-1 0 1 0 0,1 1-1 0 0,-1-1 1 0 0,1 0-1 0 0,-1 1 1 0 0,0-1-1 0 0,1 0 1 0 0,-1 1-1 0 0,0-1 1 0 0,1 1-1 0 0,-1-1 1 0 0,0 0-1 0 0,1 1 1 0 0,-1-1-1 0 0,0 1 1 0 0,0-1-1 0 0,1 1 1 0 0,-1-1-1 0 0,0 1 1 0 0,0-1-1 0 0,0 1 1 0 0,0-1-1 0 0,0 1 1 0 0,0-1 0 0 0,0 1-1 0 0,0 0 1 0 0,0-1-1 0 0,0 1 1 0 0,6 31 607 0 0,-5-25-511 0 0,41 288 2123 0 0,9 398-6497 0 0,-49-647 4014 0 0,0 22-520 0 0,20 118-1 0 0,-22-183 737 0 0,0 0 0 0 0,1 0 0 0 0,-1-1 0 0 0,1 1 0 0 0,0 0 0 0 0,0-1 0 0 0,0 1-1 0 0,0-1 1 0 0,1 1 0 0 0,-1-1 0 0 0,1 1 0 0 0,-1-1 0 0 0,1 0 0 0 0,0 0 0 0 0,0 0 0 0 0,0 0 0 0 0,0 0-1 0 0,3 2 1 0 0,-4-4 15 0 0,1 1 0 0 0,0-1-1 0 0,0 0 1 0 0,0 0-1 0 0,0 0 1 0 0,0 0 0 0 0,0 0-1 0 0,0-1 1 0 0,0 1 0 0 0,0 0-1 0 0,-1-1 1 0 0,1 1 0 0 0,0-1-1 0 0,0 0 1 0 0,0 0-1 0 0,-1 0 1 0 0,1 0 0 0 0,-1 0-1 0 0,1 0 1 0 0,0 0 0 0 0,-1 0-1 0 0,0-1 1 0 0,1 1-1 0 0,-1-1 1 0 0,0 1 0 0 0,0-1-1 0 0,2-1 1 0 0,23-31-149 0 0,-2-1 0 0 0,-1 0 0 0 0,-2-2 1 0 0,22-49-1 0 0,-10 19 458 0 0,52-111 514 0 0,-39 79 375 0 0,86-138 0 0 0,-127 229-1031 0 0,0 0 0 0 0,1 1 0 0 0,0 0 0 0 0,0-1 0 0 0,1 2 0 0 0,9-8 0 0 0,-15 13-97 0 0,0 0 0 0 0,1 0 0 0 0,0 0 0 0 0,-1 0 0 0 0,1 0 0 0 0,0 1 1 0 0,-1-1-1 0 0,1 1 0 0 0,0-1 0 0 0,0 1 0 0 0,-1-1 0 0 0,1 1 1 0 0,0 0-1 0 0,0 0 0 0 0,0 0 0 0 0,-1 0 0 0 0,1 1 0 0 0,0-1 0 0 0,0 0 1 0 0,0 1-1 0 0,-1-1 0 0 0,1 1 0 0 0,0-1 0 0 0,-1 1 0 0 0,1 0 0 0 0,0 0 1 0 0,-1 0-1 0 0,1 0 0 0 0,-1 0 0 0 0,0 0 0 0 0,1 0 0 0 0,-1 0 0 0 0,0 1 1 0 0,1-1-1 0 0,-1 1 0 0 0,0-1 0 0 0,0 1 0 0 0,0-1 0 0 0,1 3 0 0 0,8 11-70 0 0,-1 0 0 0 0,0 1-1 0 0,-1 0 1 0 0,-1 1-1 0 0,10 32 1 0 0,12 90-1973 0 0,0-2-471 0 0,-29-135 2427 0 0,0 0 0 0 0,0-1 0 0 0,1 1 1 0 0,-1 0-1 0 0,1 0 0 0 0,-1-1 0 0 0,1 1 0 0 0,0 0 1 0 0,0-1-1 0 0,0 1 0 0 0,0-1 0 0 0,0 1 0 0 0,0-1 1 0 0,0 0-1 0 0,0 1 0 0 0,0-1 0 0 0,1 0 0 0 0,-1 0 1 0 0,1 0-1 0 0,-1 0 0 0 0,1 0 0 0 0,-1 0 0 0 0,1 0 1 0 0,-1 0-1 0 0,3 0 0 0 0,-2-1 1 0 0,1 0 0 0 0,-1-1 0 0 0,0 1-1 0 0,0-1 1 0 0,0 1 0 0 0,0-1 0 0 0,0 0 0 0 0,0 0 0 0 0,0 0 0 0 0,0 0-1 0 0,0 0 1 0 0,0 0 0 0 0,0 0 0 0 0,-1-1 0 0 0,1 1 0 0 0,-1-1 0 0 0,3-1-1 0 0,6-10-57 0 0,1 1 0 0 0,-2-1-1 0 0,0-1 1 0 0,10-18-1 0 0,82-200 1054 0 0,11-20 692 0 0,-99 226-1511 0 0,-9 15-74 0 0,2 1 1 0 0,-1 0 0 0 0,1 0-1 0 0,0 0 1 0 0,1 1 0 0 0,13-14-1 0 0,-20 23-56 0 0,0 0 0 0 0,0-1 0 0 0,1 1 0 0 0,-1 0 0 0 0,0 0 0 0 0,0-1 0 0 0,1 1 0 0 0,-1 0 0 0 0,0 0 0 0 0,1-1-1 0 0,-1 1 1 0 0,0 0 0 0 0,1 0 0 0 0,-1 0 0 0 0,0 0 0 0 0,1 0 0 0 0,-1 0 0 0 0,1-1 0 0 0,-1 1 0 0 0,0 0 0 0 0,1 0 0 0 0,-1 0-1 0 0,1 0 1 0 0,-1 0 0 0 0,0 0 0 0 0,1 0 0 0 0,-1 1 0 0 0,0-1 0 0 0,1 0 0 0 0,-1 0 0 0 0,1 0 0 0 0,-1 0 0 0 0,0 0 0 0 0,1 1-1 0 0,-1-1 1 0 0,0 0 0 0 0,1 0 0 0 0,-1 1 0 0 0,0-1 0 0 0,0 0 0 0 0,1 0 0 0 0,-1 1 0 0 0,0-1 0 0 0,0 0 0 0 0,1 1 0 0 0,-1-1-1 0 0,0 0 1 0 0,0 1 0 0 0,0-1 0 0 0,1 0 0 0 0,-1 1 0 0 0,0-1 0 0 0,0 0 0 0 0,0 1 0 0 0,0-1 0 0 0,0 1 0 0 0,0-1 0 0 0,0 0-1 0 0,0 1 1 0 0,0-1 0 0 0,0 1 0 0 0,0-1 0 0 0,1 32 723 0 0,-1-27-679 0 0,-3 75 1359 0 0,3 166 562 0 0,2-221-2036 0 0,1 0 1 0 0,1-1-1 0 0,1 1 0 0 0,2-1 1 0 0,0 0-1 0 0,1 0 1 0 0,19 36-1 0 0,-26-57-30 0 0,1 0 0 0 0,0 0 1 0 0,0 0-1 0 0,0 0 0 0 0,0 0 0 0 0,0 0 0 0 0,0-1 1 0 0,1 1-1 0 0,-1-1 0 0 0,1 1 0 0 0,0-1 0 0 0,0 0 1 0 0,0 0-1 0 0,0 0 0 0 0,0-1 0 0 0,0 1 1 0 0,0-1-1 0 0,0 1 0 0 0,1-1 0 0 0,-1 0 0 0 0,1-1 1 0 0,-1 1-1 0 0,1 0 0 0 0,6-1 0 0 0,-5-1-101 0 0,0 0 0 0 0,0 0 0 0 0,0 0 0 0 0,0-1 0 0 0,0 0 0 0 0,0 0 0 0 0,0 0 0 0 0,-1-1-1 0 0,1 1 1 0 0,-1-1 0 0 0,1 0 0 0 0,-1-1 0 0 0,0 1 0 0 0,0-1 0 0 0,-1 0 0 0 0,5-5 0 0 0,14-21-299 0 0,-2-1 0 0 0,0-1 0 0 0,-3-1 0 0 0,0-1 0 0 0,15-48 0 0 0,28-54-140 0 0,-58 132 625 0 0,5-9-24 0 0,-1 0-1 0 0,2 0 0 0 0,-1 1 0 0 0,2 0 1 0 0,0 0-1 0 0,18-18 0 0 0,-27 29 53 0 0,1 1 0 0 0,-1 0 0 0 0,0-1 0 0 0,1 1 0 0 0,-1 0 1 0 0,1 0-1 0 0,-1-1 0 0 0,0 1 0 0 0,1 0 0 0 0,-1 0 0 0 0,1 0 0 0 0,-1 0 0 0 0,1-1 0 0 0,-1 1 0 0 0,1 0 0 0 0,-1 0 1 0 0,1 0-1 0 0,-1 0 0 0 0,0 0 0 0 0,1 0 0 0 0,-1 0 0 0 0,1 0 0 0 0,-1 0 0 0 0,1 0 0 0 0,-1 1 0 0 0,1-1 0 0 0,-1 0 1 0 0,1 0-1 0 0,-1 0 0 0 0,0 1 0 0 0,1-1 0 0 0,-1 0 0 0 0,1 0 0 0 0,-1 1 0 0 0,0-1 0 0 0,1 0 0 0 0,-1 1 0 0 0,0-1 1 0 0,1 0-1 0 0,-1 1 0 0 0,0-1 0 0 0,0 0 0 0 0,1 1 0 0 0,-1-1 0 0 0,0 1 0 0 0,0-1 0 0 0,0 1 0 0 0,0-1 0 0 0,1 0 1 0 0,-1 1-1 0 0,0-1 0 0 0,0 1 0 0 0,0-1 0 0 0,0 1 0 0 0,0 0 0 0 0,5 33 1329 0 0,-5-28-1196 0 0,9 213 4821 0 0,-9-151-4732 0 0,3 0 0 0 0,22 128-1 0 0,-24-190-278 0 0,0 0 0 0 0,1-1 0 0 0,0 1 0 0 0,0 0 0 0 0,0-1 0 0 0,1 1 0 0 0,-1-1 0 0 0,1 0 0 0 0,8 9 0 0 0,-10-12-15 0 0,1-1 0 0 0,-1 0 1 0 0,1 0-1 0 0,0 0 0 0 0,0 0 0 0 0,-1 0 1 0 0,1 0-1 0 0,0 0 0 0 0,0 0 0 0 0,0-1 1 0 0,0 1-1 0 0,0-1 0 0 0,0 0 0 0 0,0 1 1 0 0,0-1-1 0 0,0 0 0 0 0,0 0 0 0 0,0 0 1 0 0,0-1-1 0 0,0 1 0 0 0,0 0 0 0 0,0-1 1 0 0,0 1-1 0 0,0-1 0 0 0,0 0 0 0 0,0 0 1 0 0,-1 1-1 0 0,1-1 0 0 0,0 0 1 0 0,0-1-1 0 0,-1 1 0 0 0,3-2 0 0 0,8-6-233 0 0,-1 0 0 0 0,0-1 0 0 0,0 0 0 0 0,-1-1 0 0 0,-1 0 0 0 0,0 0 0 0 0,0-1 0 0 0,10-20 0 0 0,52-115-837 0 0,-45 88 966 0 0,-20 46 134 0 0,67-132-440 0 0,-63 128 413 0 0,1 1 0 0 0,0 0 1 0 0,2 0-1 0 0,-1 1 0 0 0,2 1 0 0 0,17-15 0 0 0,-29 27 89 0 0,-1 1-1 0 0,1-1 0 0 0,0 1 1 0 0,0-1-1 0 0,0 1 0 0 0,0 0 1 0 0,0 0-1 0 0,0 0 0 0 0,0 0 0 0 0,1 0 1 0 0,-1 0-1 0 0,0 1 0 0 0,0-1 1 0 0,1 1-1 0 0,-1 0 0 0 0,0-1 1 0 0,1 1-1 0 0,-1 0 0 0 0,1 0 1 0 0,-1 1-1 0 0,0-1 0 0 0,1 0 1 0 0,-1 1-1 0 0,0-1 0 0 0,0 1 1 0 0,1 0-1 0 0,-1 0 0 0 0,0 0 0 0 0,0 0 1 0 0,0 0-1 0 0,0 0 0 0 0,0 1 1 0 0,0-1-1 0 0,0 1 0 0 0,0-1 1 0 0,-1 1-1 0 0,1 0 0 0 0,-1-1 1 0 0,1 1-1 0 0,-1 0 0 0 0,2 4 1 0 0,7 8 436 0 0,-2 2 1 0 0,0-1 0 0 0,-1 1 0 0 0,8 28-1 0 0,-9-27-268 0 0,12 34 610 0 0,51 129 116 0 0,-60-161-1071 0 0,1 0 0 0 0,1-1 1 0 0,0-1-1 0 0,1 1 0 0 0,1-2 0 0 0,29 30 1 0 0,-38-43 52 0 0,-1 0 0 0 0,1 0 0 0 0,0 0 0 0 0,-1 0-1 0 0,1-1 1 0 0,0 0 0 0 0,1 0 0 0 0,-1 0 0 0 0,0 0 0 0 0,1 0 0 0 0,-1-1 0 0 0,0 0 0 0 0,1 0 0 0 0,0 0 0 0 0,-1-1 0 0 0,1 1 0 0 0,-1-1 0 0 0,1 0 0 0 0,0-1 0 0 0,-1 1 0 0 0,1-1 0 0 0,0 0-1 0 0,-1 0 1 0 0,1 0 0 0 0,-1 0 0 0 0,0-1 0 0 0,1 0 0 0 0,-1 0 0 0 0,0 0 0 0 0,0 0 0 0 0,0-1 0 0 0,-1 0 0 0 0,1 0 0 0 0,5-5 0 0 0,11-11-182 0 0,-2-1-1 0 0,0 0 1 0 0,-1-1 0 0 0,24-41-1 0 0,-30 46 310 0 0,38-61-190 0 0,64-90 142 0 0,-95 143-45 0 0,1 1-1 0 0,2 1 1 0 0,0 1 0 0 0,37-29-1 0 0,-56 49 54 0 0,0-1 0 0 0,0 1-1 0 0,0-1 1 0 0,0 1 0 0 0,0 0-1 0 0,0 0 1 0 0,0 0 0 0 0,0 0-1 0 0,1 0 1 0 0,-1 0 0 0 0,1 1-1 0 0,-1-1 1 0 0,0 1-1 0 0,1 0 1 0 0,-1-1 0 0 0,1 1-1 0 0,-1 0 1 0 0,4 1 0 0 0,-4 0 21 0 0,0 0 1 0 0,0-1 0 0 0,0 1-1 0 0,0 0 1 0 0,-1 1 0 0 0,1-1-1 0 0,0 0 1 0 0,-1 0 0 0 0,1 1-1 0 0,0-1 1 0 0,-1 1-1 0 0,0 0 1 0 0,1-1 0 0 0,-1 1-1 0 0,0 0 1 0 0,0 0 0 0 0,1 2-1 0 0,4 10 352 0 0,-1 0 0 0 0,-1 0 0 0 0,0 1 0 0 0,4 29 0 0 0,-4-21 320 0 0,7 43 964 0 0,-8-37-1406 0 0,2 0 0 0 0,1-1 1 0 0,1 0-1 0 0,1 0 0 0 0,1-1 0 0 0,25 49 1 0 0,-33-74-321 0 0,0 0 0 0 0,0 0 1 0 0,1-1-1 0 0,-1 1 1 0 0,0 0-1 0 0,1-1 0 0 0,0 1 1 0 0,-1-1-1 0 0,1 1 1 0 0,0-1-1 0 0,0 0 0 0 0,-1 1 1 0 0,1-1-1 0 0,0 0 1 0 0,0 0-1 0 0,0-1 0 0 0,0 1 1 0 0,1 0-1 0 0,-1-1 1 0 0,0 1-1 0 0,0-1 0 0 0,0 1 1 0 0,0-1-1 0 0,1 0 1 0 0,-1 0-1 0 0,0 0 0 0 0,0-1 1 0 0,0 1-1 0 0,1 0 1 0 0,-1-1-1 0 0,0 1 0 0 0,0-1 1 0 0,0 0-1 0 0,0 0 1 0 0,0 0-1 0 0,0 0 0 0 0,0 0 1 0 0,0 0-1 0 0,0 0 1 0 0,-1-1-1 0 0,1 1 0 0 0,2-3 1 0 0,10-9-317 0 0,0 0 0 0 0,-1-1 0 0 0,-1 0 0 0 0,12-18 0 0 0,-11 15 265 0 0,8-9 8 0 0,-12 12 95 0 0,0 2 1 0 0,1-1-1 0 0,1 1 0 0 0,0 1 1 0 0,0 0-1 0 0,1 0 1 0 0,1 1-1 0 0,26-16 1 0 0,-36 25 31 0 0,-1 0 0 0 0,0 0 1 0 0,0 1-1 0 0,1-1 1 0 0,-1 1-1 0 0,1-1 0 0 0,-1 1 1 0 0,1 0-1 0 0,-1 0 0 0 0,0 0 1 0 0,1 0-1 0 0,-1 1 0 0 0,1-1 1 0 0,-1 1-1 0 0,0-1 0 0 0,1 1 1 0 0,-1 0-1 0 0,0 0 1 0 0,0 0-1 0 0,1 0 0 0 0,-1 0 1 0 0,0 1-1 0 0,0-1 0 0 0,0 0 1 0 0,-1 1-1 0 0,1 0 0 0 0,0-1 1 0 0,0 1-1 0 0,-1 0 0 0 0,1 0 1 0 0,-1 0-1 0 0,0 0 1 0 0,2 4-1 0 0,5 8 348 0 0,0 0 1 0 0,-2 1-1 0 0,10 30 0 0 0,-11-30-35 0 0,6 17 301 0 0,-4-8-331 0 0,1 0 1 0 0,1 0-1 0 0,2-1 0 0 0,0 0 0 0 0,15 21 1 0 0,-23-39-312 0 0,0-1 0 0 0,0 0 0 0 0,1 1 0 0 0,0-2 1 0 0,0 1-1 0 0,0 0 0 0 0,0-1 0 0 0,0 0 0 0 0,1 1 0 0 0,-1-2 1 0 0,1 1-1 0 0,0-1 0 0 0,0 1 0 0 0,0-1 0 0 0,0-1 0 0 0,0 1 1 0 0,0-1-1 0 0,1 0 0 0 0,-1 0 0 0 0,0 0 0 0 0,1-1 0 0 0,-1 0 1 0 0,1 0-1 0 0,-1 0 0 0 0,1-1 0 0 0,-1 1 0 0 0,0-1 0 0 0,0-1 1 0 0,9-2-1 0 0,4-3-131 0 0,-1-1 1 0 0,1 0 0 0 0,-1-2-1 0 0,-1 0 1 0 0,0-1 0 0 0,0 0-1 0 0,-1-1 1 0 0,-1-1-1 0 0,25-27 1 0 0,7-16-142 0 0,51-79-1 0 0,-56 76 284 0 0,9-15 206 0 0,-30 40-70 0 0,2 2-1 0 0,1 0 1 0 0,2 1 0 0 0,1 2 0 0 0,55-49 0 0 0,-80 76-136 0 0,1 1 1 0 0,-1-1-1 0 0,1 1 1 0 0,-1 0-1 0 0,1 0 1 0 0,-1 0-1 0 0,1 0 1 0 0,0 0-1 0 0,-1 0 1 0 0,1 0 0 0 0,0 1-1 0 0,0-1 1 0 0,0 0-1 0 0,0 1 1 0 0,0 0-1 0 0,-1-1 1 0 0,1 1-1 0 0,0 0 1 0 0,0 0-1 0 0,0 0 1 0 0,0 0-1 0 0,0 0 1 0 0,0 1 0 0 0,0-1-1 0 0,0 1 1 0 0,0-1-1 0 0,-1 1 1 0 0,1 0-1 0 0,0-1 1 0 0,0 1-1 0 0,-1 0 1 0 0,1 0-1 0 0,0 0 1 0 0,-1 0 0 0 0,1 1-1 0 0,-1-1 1 0 0,1 0-1 0 0,1 3 1 0 0,2 4-478 0 0,0 1 1 0 0,-1-1-1 0 0,0 0 1 0 0,-1 1-1 0 0,0 0 1 0 0,4 18 0 0 0,9 42-3298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9.718"/>
    </inkml:context>
    <inkml:brush xml:id="br0">
      <inkml:brushProperty name="width" value="0.035" units="cm"/>
      <inkml:brushProperty name="height" value="0.035" units="cm"/>
      <inkml:brushProperty name="color" value="#008C3A"/>
    </inkml:brush>
  </inkml:definitions>
  <inkml:trace contextRef="#ctx0" brushRef="#br0">82 0 4321 0 0,'3'14'6119'0'0,"-9"33"-4378"0"0,2-20-931 0 0,-20 427 1685 0 0,6-88-1699 0 0,-15 1523 1574 0 0,107-438-3521 0 0,-67-1381-399 0 0,25 119 1 0 0,-21-151 502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8.299"/>
    </inkml:context>
    <inkml:brush xml:id="br0">
      <inkml:brushProperty name="width" value="0.035" units="cm"/>
      <inkml:brushProperty name="height" value="0.035" units="cm"/>
      <inkml:brushProperty name="color" value="#008C3A"/>
    </inkml:brush>
  </inkml:definitions>
  <inkml:trace contextRef="#ctx0" brushRef="#br0">152 0 6593 0 0,'-2'3'134'0'0,"-1"0"-1"0"0,1 0 0 0 0,-1 0 0 0 0,1 0 1 0 0,0 0-1 0 0,0 1 0 0 0,1-1 0 0 0,-1 0 0 0 0,1 1 1 0 0,0 0-1 0 0,-1-1 0 0 0,1 1 0 0 0,1 0 1 0 0,-1 4-1 0 0,-9 65 330 0 0,9-63-437 0 0,-17 297 1812 0 0,1-25-958 0 0,-63 1577 3703 0 0,105-1123-4049 0 0,66-7-1159 0 0,-80-679-1248 0 0,21 67 0 0 0,-23-96-2806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9.019"/>
    </inkml:context>
    <inkml:brush xml:id="br0">
      <inkml:brushProperty name="width" value="0.035" units="cm"/>
      <inkml:brushProperty name="height" value="0.035" units="cm"/>
      <inkml:brushProperty name="color" value="#008C3A"/>
    </inkml:brush>
  </inkml:definitions>
  <inkml:trace contextRef="#ctx0" brushRef="#br0">367 0 4665 0 0,'-4'2'303'0'0,"-1"1"-1"0"0,1-1 1 0 0,0 0 0 0 0,0 1-1 0 0,0 0 1 0 0,0 0 0 0 0,0 1-1 0 0,0-1 1 0 0,1 1 0 0 0,0-1-1 0 0,-6 9 1 0 0,-29 49 1223 0 0,37-58-1467 0 0,-11 21 353 0 0,1 0-1 0 0,1 1 0 0 0,1 0 1 0 0,1 1-1 0 0,-6 43 1 0 0,-9 139 727 0 0,19-155-897 0 0,-129 1674 3171 0 0,82-830-2984 0 0,50-668-222 0 0,56 438 0 0 0,-43-588-372 0 0,3-1 0 0 0,4 0 0 0 0,46 120 0 0 0,-63-191-226 0 0,1 1 0 0 0,1-1 0 0 0,-1 0 0 0 0,1-1 0 0 0,0 1 0 0 0,1-1 0 0 0,0 0 1 0 0,10 11-1 0 0,-2-12-4737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1:59.842"/>
    </inkml:context>
    <inkml:brush xml:id="br0">
      <inkml:brushProperty name="width" value="0.035" units="cm"/>
      <inkml:brushProperty name="height" value="0.035" units="cm"/>
      <inkml:brushProperty name="color" value="#FF0066"/>
    </inkml:brush>
  </inkml:definitions>
  <inkml:trace contextRef="#ctx0" brushRef="#br0">6 11 3681 0 0,'-6'-10'15496'0'0,"19"75"-14998"0"0,-4 0-1 0 0,-2 1 1 0 0,-4 0-1 0 0,-4 76 1 0 0,7 122-284 0 0,-6-262-262 0 0,0 0 0 0 0,0 0 0 0 0,0 0 0 0 0,0 0 0 0 0,0 0 0 0 0,1 0-1 0 0,-1-1 1 0 0,1 1 0 0 0,0 0 0 0 0,-1 0 0 0 0,1-1 0 0 0,0 1 0 0 0,0 0-1 0 0,0-1 1 0 0,0 1 0 0 0,0-1 0 0 0,1 1 0 0 0,1 1 0 0 0,-2-3-89 0 0,0 0 1 0 0,0 0-1 0 0,0 0 1 0 0,0 0 0 0 0,0 0-1 0 0,1 0 1 0 0,-1-1-1 0 0,0 1 1 0 0,0 0-1 0 0,0-1 1 0 0,0 1-1 0 0,0 0 1 0 0,0-1 0 0 0,0 0-1 0 0,0 1 1 0 0,0-1-1 0 0,-1 1 1 0 0,1-1-1 0 0,0 0 1 0 0,0 0-1 0 0,0 1 1 0 0,-1-1 0 0 0,1 0-1 0 0,0 0 1 0 0,-1 0-1 0 0,1 0 1 0 0,-1 0-1 0 0,1 0 1 0 0,-1 0-1 0 0,1 0 1 0 0,-1 0 0 0 0,0-1-1 0 0,6-9-5899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05.814"/>
    </inkml:context>
    <inkml:brush xml:id="br0">
      <inkml:brushProperty name="width" value="0.035" units="cm"/>
      <inkml:brushProperty name="height" value="0.035" units="cm"/>
      <inkml:brushProperty name="color" value="#008C3A"/>
    </inkml:brush>
  </inkml:definitions>
  <inkml:trace contextRef="#ctx0" brushRef="#br0">1498 297 5409 0 0,'-2'-5'107'0'0,"0"0"0"0"0,0 0 0 0 0,1 0 0 0 0,-1-1 0 0 0,1 1 0 0 0,0-11 0 0 0,1 14 45 0 0,1-1 1 0 0,0 0 0 0 0,-1 1-1 0 0,1-1 1 0 0,0 1 0 0 0,0-1 0 0 0,0 1-1 0 0,1-1 1 0 0,-1 1 0 0 0,0 0 0 0 0,1 0-1 0 0,0 0 1 0 0,-1 0 0 0 0,1 0-1 0 0,0 0 1 0 0,4-3 0 0 0,33-26-376 0 0,24-21-533 0 0,-59 48 448 0 0,0-1 0 0 0,0 1-1 0 0,0-1 1 0 0,0 0 0 0 0,-1 0-1 0 0,0 0 1 0 0,0 0 0 0 0,0 0-1 0 0,0-1 1 0 0,1-6 0 0 0,-3 10 245 0 0,-1 0 0 0 0,1 0-1 0 0,-1 0 1 0 0,0 0 0 0 0,0 0 0 0 0,0 0 0 0 0,0 0 0 0 0,0 0 0 0 0,0 0 0 0 0,-1 0 0 0 0,1 0 0 0 0,-1 0 0 0 0,1 0 0 0 0,-1 0 0 0 0,0 0 0 0 0,1 0 0 0 0,-1 0 0 0 0,0 1 0 0 0,0-1 0 0 0,-1 0 0 0 0,1 1 0 0 0,0-1 0 0 0,0 1 0 0 0,-1-1-1 0 0,1 1 1 0 0,-1-1 0 0 0,1 1 0 0 0,-1 0 0 0 0,0 0 0 0 0,0 0 0 0 0,1 0 0 0 0,-1 0 0 0 0,0 0 0 0 0,0 1 0 0 0,0-1 0 0 0,0 0 0 0 0,0 1 0 0 0,0 0 0 0 0,-2-1 0 0 0,-3 0 198 0 0,0 0 1 0 0,0 0 0 0 0,-1 0-1 0 0,1 1 1 0 0,0 0 0 0 0,-1 1-1 0 0,1-1 1 0 0,0 2-1 0 0,-12 2 1 0 0,-3 5 168 0 0,1 0 0 0 0,0 2 0 0 0,0 0 0 0 0,1 2 0 0 0,1 0 1 0 0,-28 24-1 0 0,-99 108 576 0 0,113-111-810 0 0,-552 648 2348 0 0,439-504-1545 0 0,-97 135-579 0 0,242-312-284 0 0,-12 18-75 0 0,1 2 0 0 0,-14 30 0 0 0,24-47 90 0 0,0 0 0 0 0,0 0 0 0 0,1 0 0 0 0,-1 1 0 0 0,1-1 0 0 0,0 0 0 0 0,0 1 0 0 0,1-1 0 0 0,-1 0 0 0 0,1 1 0 0 0,0-1 0 0 0,0 1 0 0 0,1-1 0 0 0,-1 0 0 0 0,1 1 0 0 0,0-1 0 0 0,0 0 0 0 0,1 1 0 0 0,-1-1 0 0 0,4 6 0 0 0,-3-8 19 0 0,-1 0-1 0 0,1 0 0 0 0,0-1 1 0 0,0 1-1 0 0,0-1 0 0 0,0 0 1 0 0,0 1-1 0 0,0-1 0 0 0,0 0 1 0 0,1 0-1 0 0,-1 0 0 0 0,0-1 1 0 0,0 1-1 0 0,1 0 0 0 0,-1-1 1 0 0,1 0-1 0 0,-1 1 0 0 0,1-1 1 0 0,-1 0-1 0 0,0 0 0 0 0,1-1 1 0 0,-1 1-1 0 0,4-1 0 0 0,60-18 142 0 0,-61 18-150 0 0,111-49-62 0 0,217-127-1 0 0,-120 58 484 0 0,-127 73-273 0 0,10-6 116 0 0,1 3 0 0 0,196-67 0 0 0,-281 113-260 0 0,48-12 93 0 0,-57 15-109 0 0,0-1 0 0 0,0 1 0 0 0,0-1 0 0 0,0 1 0 0 0,0 0 0 0 0,0 0-1 0 0,0 1 1 0 0,-1-1 0 0 0,1 0 0 0 0,0 1 0 0 0,0 0 0 0 0,0 0 0 0 0,0 0-1 0 0,-1 0 1 0 0,1 0 0 0 0,3 2 0 0 0,-5-2-11 0 0,0 0 0 0 0,0 1 0 0 0,-1-1 0 0 0,1 0 0 0 0,0 0 0 0 0,-1 1 0 0 0,1-1 0 0 0,-1 0 0 0 0,1 1 1 0 0,-1-1-1 0 0,0 1 0 0 0,0-1 0 0 0,1 0 0 0 0,-1 1 0 0 0,0-1 0 0 0,0 1 0 0 0,-1-1 0 0 0,1 1 0 0 0,0-1 0 0 0,0 0 0 0 0,-1 1 0 0 0,1-1 0 0 0,-1 0 0 0 0,1 1 0 0 0,-1-1 1 0 0,1 0-1 0 0,-1 1 0 0 0,-1 1 0 0 0,-26 38-73 0 0,27-40 60 0 0,-51 57 77 0 0,-107 93 0 0 0,61-62 108 0 0,-617 605 902 0 0,493-494-1035 0 0,-51 55 36 0 0,266-248-89 0 0,-40 47 132 0 0,45-51-87 0 0,-1 1-1 0 0,1-1 0 0 0,-1 1 0 0 0,1 0 1 0 0,0 0-1 0 0,0 0 0 0 0,1 0 0 0 0,-1 0 1 0 0,1 0-1 0 0,0 0 0 0 0,0 1 0 0 0,0 7 1 0 0,1-11-33 0 0,0 0 1 0 0,0 0-1 0 0,1 0 1 0 0,-1 0-1 0 0,0-1 1 0 0,1 1-1 0 0,-1 0 1 0 0,1 0-1 0 0,-1 0 1 0 0,1-1-1 0 0,0 1 1 0 0,-1 0-1 0 0,1-1 1 0 0,0 1-1 0 0,-1 0 1 0 0,1-1-1 0 0,0 1 1 0 0,0-1-1 0 0,-1 1 1 0 0,1-1-1 0 0,0 0 1 0 0,0 1-1 0 0,0-1 1 0 0,0 0-1 0 0,0 1 1 0 0,-1-1-1 0 0,1 0 1 0 0,0 0-1 0 0,0 0 1 0 0,0 0-1 0 0,0 0 1 0 0,0 0-1 0 0,0 0 0 0 0,0 0 1 0 0,0 0-1 0 0,0 0 1 0 0,0-1-1 0 0,0 1 1 0 0,-1 0-1 0 0,1-1 1 0 0,0 1-1 0 0,1-1 1 0 0,42-16-526 0 0,-42 16 465 0 0,194-113-1099 0 0,9-5 1264 0 0,-156 96-88 0 0,188-78 201 0 0,-212 92-209 0 0,1 2 0 0 0,0 0 0 0 0,0 2 0 0 0,0 1 0 0 0,1 1 0 0 0,0 1-1 0 0,38 3 1 0 0,-62-2-31 0 0,-1 1-1 0 0,1 0 1 0 0,-1 1-1 0 0,0-1 1 0 0,1 0-1 0 0,-1 1 1 0 0,1 0-1 0 0,-1-1 0 0 0,0 1 1 0 0,1 0-1 0 0,-1 0 1 0 0,0 0-1 0 0,0 0 1 0 0,0 1-1 0 0,0-1 1 0 0,0 1-1 0 0,0-1 1 0 0,0 1-1 0 0,0 0 1 0 0,-1-1-1 0 0,4 5 1 0 0,-5-4-6 0 0,1 1 0 0 0,-1-1 0 0 0,0 1 0 0 0,0-1 1 0 0,0 1-1 0 0,0-1 0 0 0,0 1 0 0 0,0 0 0 0 0,-1-1 1 0 0,1 1-1 0 0,-1-1 0 0 0,0 1 0 0 0,0-1 0 0 0,0 0 1 0 0,0 1-1 0 0,0-1 0 0 0,0 0 0 0 0,0 0 0 0 0,-1 0 1 0 0,-3 4-1 0 0,-27 36-111 0 0,-58 59 1 0 0,21-26 290 0 0,-348 422 1366 0 0,33 24-1106 0 0,371-501-410 0 0,7-12 8 0 0,-1 0 0 0 0,1 1 0 0 0,1 0 0 0 0,0 1 0 0 0,0-1 0 0 0,1 1 1 0 0,0 0-1 0 0,0 0 0 0 0,1 0 0 0 0,1 0 0 0 0,-2 12 0 0 0,4-20-3 0 0,0 0 0 0 0,0 0 0 0 0,0 0 0 0 0,0 0-1 0 0,1 0 1 0 0,-1-1 0 0 0,1 1 0 0 0,-1 0 0 0 0,1 0 0 0 0,0 0-1 0 0,0-1 1 0 0,0 1 0 0 0,0 0 0 0 0,0-1 0 0 0,0 1 0 0 0,0-1-1 0 0,0 1 1 0 0,1-1 0 0 0,-1 0 0 0 0,3 2 0 0 0,0 0 19 0 0,0-1 0 0 0,0 0 0 0 0,0 0 0 0 0,0-1 0 0 0,0 1 0 0 0,0-1 0 0 0,0 0 0 0 0,8 1 0 0 0,4-1 81 0 0,-1 0 0 0 0,0-1-1 0 0,0 0 1 0 0,20-4 0 0 0,24-7 131 0 0,0-2 0 0 0,76-29 0 0 0,110-55-244 0 0,-116 43 16 0 0,363-135 111 0 0,11 41-77 0 0,-475 141-97 0 0,-9 2-14 0 0,0 0 0 0 0,1 1-1 0 0,-1 1 1 0 0,1 1 0 0 0,0 1 0 0 0,-1 1-1 0 0,24 2 1 0 0,-42-2 9 0 0,1 0 0 0 0,-1 0 0 0 0,0 0 1 0 0,0 0-1 0 0,0 0 0 0 0,0 1 0 0 0,0-1 0 0 0,1 0 0 0 0,-1 1 1 0 0,0-1-1 0 0,0 1 0 0 0,0-1 0 0 0,0 1 0 0 0,0 0 1 0 0,0-1-1 0 0,0 1 0 0 0,-1 0 0 0 0,1 0 0 0 0,0-1 0 0 0,0 1 1 0 0,0 0-1 0 0,-1 0 0 0 0,1 0 0 0 0,1 2 0 0 0,-2-2-6 0 0,-1 1 0 0 0,1-1 0 0 0,0 0 0 0 0,0 1 0 0 0,0-1 0 0 0,-1 0 0 0 0,1 1 0 0 0,-1-1 0 0 0,1 0 0 0 0,-1 0 0 0 0,1 0-1 0 0,-1 1 1 0 0,0-1 0 0 0,1 0 0 0 0,-1 0 0 0 0,0 0 0 0 0,0 0 0 0 0,-1 1 0 0 0,-8 7-237 0 0,0 0 0 0 0,-1 0-1 0 0,-14 8 1 0 0,20-13 258 0 0,-258 161-1287 0 0,129-83 2115 0 0,-169 132 0 0 0,215-141-1004 0 0,3 3 0 0 0,3 4 1 0 0,4 4-1 0 0,-120 166 1 0 0,106-104-635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3.530"/>
    </inkml:context>
    <inkml:brush xml:id="br0">
      <inkml:brushProperty name="width" value="0.035" units="cm"/>
      <inkml:brushProperty name="height" value="0.035" units="cm"/>
      <inkml:brushProperty name="color" value="#008C3A"/>
    </inkml:brush>
  </inkml:definitions>
  <inkml:trace contextRef="#ctx0" brushRef="#br0">31 6 1584 0 0,'-1'0'35'0'0,"1"0"0"0"0,0-1 0 0 0,0 1 0 0 0,-1-1-1 0 0,1 1 1 0 0,0 0 0 0 0,-1-1 0 0 0,1 1-1 0 0,-1 0 1 0 0,1-1 0 0 0,0 1 0 0 0,-1 0 0 0 0,1 0-1 0 0,-1-1 1 0 0,1 1 0 0 0,-1 0 0 0 0,1 0 0 0 0,-1 0-1 0 0,1 0 1 0 0,-1 0 0 0 0,1-1 0 0 0,-1 1 0 0 0,1 0-1 0 0,-1 0 1 0 0,1 0 0 0 0,-1 0 0 0 0,1 0 0 0 0,-1 1-1 0 0,1-1 1 0 0,-1 0 0 0 0,1 0 0 0 0,-1 0 0 0 0,1 0-1 0 0,-1 1 1 0 0,1-1 0 0 0,-1 0 0 0 0,1 0-1 0 0,-1 1 1 0 0,-8 22 911 0 0,5 30 467 0 0,15 10-375 0 0,29 99 0 0 0,-21-99-569 0 0,14 96 0 0 0,-11 297 998 0 0,-20-293-1030 0 0,7 257 531 0 0,47 1196 2100 0 0,17-1002-768 0 0,-18-196-1338 0 0,-45-321-1145 0 0,-5 0 0 0 0,-4 0 0 0 0,-4 1 0 0 0,-5-1 0 0 0,-21 105 0 0 0,29-202 100 0 0,-1 1 0 0 0,1 0-1 0 0,0 0 1 0 0,0-1 0 0 0,-1 1 0 0 0,1 0-1 0 0,0 0 1 0 0,0 0 0 0 0,0-1 0 0 0,0 1-1 0 0,0 0 1 0 0,0 0 0 0 0,0 0 0 0 0,0-1-1 0 0,1 1 1 0 0,-1 0 0 0 0,0 0 0 0 0,0-1-1 0 0,1 1 1 0 0,-1 0 0 0 0,0 0 0 0 0,1 0-1 0 0,13-5-2844 0 0,13-27-885 0 0,-16 12 2564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6.077"/>
    </inkml:context>
    <inkml:brush xml:id="br0">
      <inkml:brushProperty name="width" value="0.035" units="cm"/>
      <inkml:brushProperty name="height" value="0.035" units="cm"/>
      <inkml:brushProperty name="color" value="#008C3A"/>
    </inkml:brush>
  </inkml:definitions>
  <inkml:trace contextRef="#ctx0" brushRef="#br0">112 0 3081 0 0,'-12'14'366'0'0,"0"0"0"0"0,1 1 0 0 0,0 0 0 0 0,2 1 0 0 0,-16 31 0 0 0,19-35-136 0 0,1 0 0 0 0,1 1 0 0 0,0-1 0 0 0,1 1 0 0 0,0 0 0 0 0,0 0 0 0 0,2 0 0 0 0,0 0 1 0 0,0 14-1 0 0,4-11 211 0 0,1 0 0 0 0,0-1 0 0 0,1 0 1 0 0,1 0-1 0 0,0 0 0 0 0,1 0 1 0 0,12 18-1 0 0,16 38-271 0 0,-16-20-86 0 0,-3 2 0 0 0,-2 0 0 0 0,12 92 0 0 0,1 171 606 0 0,-21-222-335 0 0,54 1044 2113 0 0,-19-322-1552 0 0,-29-586-791 0 0,75 795-508 0 0,-82-994 366 0 0,-3-11 5 0 0,0 1-1 0 0,2-1 0 0 0,1 0 1 0 0,0 0-1 0 0,1 0 1 0 0,1-1-1 0 0,13 25 0 0 0,-19-43 3 0 0,-1 0-1 0 0,1 1 1 0 0,-1-1-1 0 0,1 0 1 0 0,0 0 0 0 0,0 0-1 0 0,0 0 1 0 0,0 0-1 0 0,0 0 1 0 0,0 0-1 0 0,0 0 1 0 0,0 0-1 0 0,0-1 1 0 0,0 1-1 0 0,0 0 1 0 0,0 0-1 0 0,0-1 1 0 0,1 1-1 0 0,-1-1 1 0 0,0 0 0 0 0,1 1-1 0 0,-1-1 1 0 0,0 0-1 0 0,1 0 1 0 0,-1 1-1 0 0,0-1 1 0 0,1 0-1 0 0,-1 0 1 0 0,0-1-1 0 0,1 1 1 0 0,-1 0-1 0 0,0 0 1 0 0,1-1-1 0 0,-1 1 1 0 0,0 0-1 0 0,0-1 1 0 0,1 0 0 0 0,-1 1-1 0 0,0-1 1 0 0,0 0-1 0 0,0 1 1 0 0,0-1-1 0 0,0 0 1 0 0,0 0-1 0 0,0 0 1 0 0,0 0-1 0 0,0 0 1 0 0,1-1-1 0 0,4-6-136 0 0,0 1 0 0 0,-1-1 0 0 0,0 0-1 0 0,0 0 1 0 0,5-15 0 0 0,5-15-864 0 0,-2-2-1 0 0,-2 0 1 0 0,6-46 0 0 0,-13 67 704 0 0,15-84-1306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6.791"/>
    </inkml:context>
    <inkml:brush xml:id="br0">
      <inkml:brushProperty name="width" value="0.035" units="cm"/>
      <inkml:brushProperty name="height" value="0.035" units="cm"/>
      <inkml:brushProperty name="color" value="#008C3A"/>
    </inkml:brush>
  </inkml:definitions>
  <inkml:trace contextRef="#ctx0" brushRef="#br0">87 1 3081 0 0,'-70'4'3942'0'0,"58"-4"-2482"0"0,12 0-1385 0 0,-1 1 0 0 0,1-1-1 0 0,0 0 1 0 0,-1 0 0 0 0,1 1 0 0 0,0-1 0 0 0,-1 0-1 0 0,1 1 1 0 0,0-1 0 0 0,0 1 0 0 0,-1-1-1 0 0,1 0 1 0 0,0 1 0 0 0,0-1 0 0 0,0 1 0 0 0,0-1-1 0 0,-1 0 1 0 0,1 1 0 0 0,0-1 0 0 0,0 1 0 0 0,0-1-1 0 0,0 1 1 0 0,0-1 0 0 0,0 1 0 0 0,0-1-1 0 0,0 1 1 0 0,0-1 0 0 0,1 0 0 0 0,-1 1 0 0 0,0-1-1 0 0,0 1 1 0 0,0-1 0 0 0,1 1 0 0 0,5 22 56 0 0,-5-19 98 0 0,48 222 849 0 0,23 262-1 0 0,-15 237 867 0 0,-45-543-1947 0 0,29 1572 700 0 0,-39-1279-160 0 0,-2-409-507 0 0,14 280 218 0 0,-10-306-266 0 0,2-2 0 0 0,2 1-1 0 0,2-1 1 0 0,1 0 0 0 0,2-1 0 0 0,29 60-1 0 0,-38-88-7 0 0,2 1 0 0 0,-1-1 0 0 0,2 0 0 0 0,-1-1 0 0 0,1 1 1 0 0,0-1-1 0 0,1-1 0 0 0,0 1 0 0 0,15 10 0 0 0,-19-16-224 0 0,0 0 0 0 0,0 0 0 0 0,0 0 1 0 0,1 0-1 0 0,-1-1 0 0 0,1 1 1 0 0,-1-1-1 0 0,1-1 0 0 0,-1 1 0 0 0,1-1 1 0 0,0 1-1 0 0,-1-1 0 0 0,1 0 1 0 0,0-1-1 0 0,-1 1 0 0 0,1-1 0 0 0,-1 0 1 0 0,1 0-1 0 0,-1-1 0 0 0,1 1 0 0 0,-1-1 1 0 0,0 0-1 0 0,0 0 0 0 0,7-5 1 0 0,29-20-4226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7.557"/>
    </inkml:context>
    <inkml:brush xml:id="br0">
      <inkml:brushProperty name="width" value="0.035" units="cm"/>
      <inkml:brushProperty name="height" value="0.035" units="cm"/>
      <inkml:brushProperty name="color" value="#008C3A"/>
    </inkml:brush>
  </inkml:definitions>
  <inkml:trace contextRef="#ctx0" brushRef="#br0">185 1 5785 0 0,'-17'4'306'0'0,"1"1"0"0"0,-1 1 0 0 0,1 0-1 0 0,-25 15 1 0 0,36-18-162 0 0,0 0 0 0 0,0 1 1 0 0,0 0-1 0 0,0 0 0 0 0,1 0 0 0 0,0 1 0 0 0,0 0 0 0 0,0-1 0 0 0,1 1 1 0 0,-1 1-1 0 0,1-1 0 0 0,1 0 0 0 0,-1 1 0 0 0,1 0 0 0 0,-1-1 0 0 0,2 1 1 0 0,-2 6-1 0 0,-2 16 324 0 0,1 1-1 0 0,1-1 1 0 0,2 1 0 0 0,3 32-1 0 0,18 119-52 0 0,-8-80-138 0 0,66 895 1497 0 0,-36 2-447 0 0,11 186-527 0 0,-50-1128-782 0 0,18 223 211 0 0,-12-209-147 0 0,34 133 1 0 0,-38-185-300 0 0,1 0 1 0 0,1 0-1 0 0,0 0 0 0 0,15 23 1 0 0,-20-36 100 0 0,1 0 0 0 0,-1 0-1 0 0,1 0 1 0 0,0-1 0 0 0,0 0 0 0 0,0 1 0 0 0,0-1 0 0 0,0 0 0 0 0,1 0-1 0 0,-1-1 1 0 0,1 1 0 0 0,0-1 0 0 0,0 0 0 0 0,0 0 0 0 0,0 0 0 0 0,0 0-1 0 0,0-1 1 0 0,0 0 0 0 0,1 1 0 0 0,-1-2 0 0 0,0 1 0 0 0,1 0 0 0 0,7-1 0 0 0,9-4-4872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02.987"/>
    </inkml:context>
    <inkml:brush xml:id="br0">
      <inkml:brushProperty name="width" value="0.035" units="cm"/>
      <inkml:brushProperty name="height" value="0.035" units="cm"/>
      <inkml:brushProperty name="color" value="#008C3A"/>
    </inkml:brush>
  </inkml:definitions>
  <inkml:trace contextRef="#ctx0" brushRef="#br0">1372 0 3081 0 0,'-1'1'10'0'0,"-1"-1"-1"0"0,1 1 1 0 0,0-1 0 0 0,0 1 0 0 0,0 0 0 0 0,0-1 0 0 0,0 1 0 0 0,0 0 0 0 0,0 0-1 0 0,0 0 1 0 0,1 0 0 0 0,-1 0 0 0 0,0 0 0 0 0,0 0 0 0 0,1 0 0 0 0,-1 0 0 0 0,1 0-1 0 0,-1 1 1 0 0,0 0 0 0 0,-22 40 112 0 0,15-27-105 0 0,-54 90-501 0 0,-5-2 0 0 0,-124 146 1 0 0,-350 381 1448 0 0,443-520-518 0 0,56-66-93 0 0,1 2 0 0 0,3 2 0 0 0,-58 95 0 0 0,94-141-332 0 0,1 0 0 0 0,0 0 0 0 0,0 0-1 0 0,0 0 1 0 0,0 0 0 0 0,0 0 0 0 0,0 0 0 0 0,0 0-1 0 0,1 1 1 0 0,-1-1 0 0 0,1 0 0 0 0,0 0-1 0 0,-1 1 1 0 0,1-1 0 0 0,0 0 0 0 0,0 1-1 0 0,1-1 1 0 0,-1 0 0 0 0,0 0 0 0 0,1 1 0 0 0,-1-1-1 0 0,1 0 1 0 0,0 0 0 0 0,0 0 0 0 0,0 0-1 0 0,2 4 1 0 0,-1-5-12 0 0,0 0-1 0 0,0 0 1 0 0,1 1-1 0 0,-1-1 1 0 0,0-1-1 0 0,1 1 1 0 0,-1 0-1 0 0,1 0 1 0 0,-1-1-1 0 0,1 0 1 0 0,-1 1-1 0 0,1-1 1 0 0,-1 0-1 0 0,1 0 1 0 0,-1 0-1 0 0,1-1 1 0 0,-1 1-1 0 0,1-1 1 0 0,-1 1-1 0 0,1-1 1 0 0,-1 0-1 0 0,0 0 1 0 0,1 0-1 0 0,2-2 1 0 0,80-37-35 0 0,-1-3 0 0 0,110-78 1 0 0,-180 112 23 0 0,388-266 58 0 0,1 0-20 0 0,-287 202-260 0 0,133-60 1 0 0,-214 121 161 0 0,-26 17 35 0 0,-14 12 16 0 0,-16 16 84 0 0,-1-1 1 0 0,-2-1-1 0 0,-1-2 0 0 0,-2 0 1 0 0,-32 27-1 0 0,4-2 106 0 0,-473 525 1633 0 0,356-383-1459 0 0,-322 372 670 0 0,476-548-980 0 0,-75 84 619 0 0,-137 195 0 0 0,227-293-563 0 0,-1 0 0 0 0,1 0 0 0 0,0 0 0 0 0,1 0 0 0 0,-1 1 0 0 0,1-1 0 0 0,1 1 0 0 0,-3 9 0 0 0,4-15-74 0 0,0 0 1 0 0,0 0 0 0 0,0 0 0 0 0,0 0 0 0 0,0 0 0 0 0,0 0 0 0 0,0-1 0 0 0,1 1 0 0 0,-1 0 0 0 0,0 0 0 0 0,0 0 0 0 0,1 0 0 0 0,-1 0 0 0 0,1-1 0 0 0,-1 1 0 0 0,1 0 0 0 0,-1 0-1 0 0,1-1 1 0 0,-1 1 0 0 0,1 0 0 0 0,-1 0 0 0 0,1-1 0 0 0,0 1 0 0 0,-1-1 0 0 0,2 2 0 0 0,0-2-11 0 0,1 1 1 0 0,-1-1-1 0 0,0 0 1 0 0,0 0-1 0 0,0 1 0 0 0,1-1 1 0 0,-1 0-1 0 0,0-1 1 0 0,0 1-1 0 0,0 0 1 0 0,0-1-1 0 0,1 1 0 0 0,-1-1 1 0 0,0 0-1 0 0,3-1 1 0 0,14-6-36 0 0,0-1 1 0 0,-1-1-1 0 0,0 0 1 0 0,27-22-1 0 0,64-61-773 0 0,-48 38 451 0 0,366-332-570 0 0,9 18 467 0 0,-315 271 344 0 0,-101 82 105 0 0,-2 0-34 0 0,1 1 1 0 0,40-23 0 0 0,-59 38 28 0 0,0-1 0 0 0,1 1 0 0 0,-1 0 0 0 0,0-1 0 0 0,1 1 0 0 0,-1 0 0 0 0,1-1 0 0 0,-1 1 0 0 0,0 0 0 0 0,1 0 0 0 0,-1 0 1 0 0,1-1-1 0 0,-1 1 0 0 0,1 0 0 0 0,-1 0 0 0 0,1 0 0 0 0,-1 0 0 0 0,1 0 0 0 0,-1 0 0 0 0,1 0 0 0 0,-1 0 0 0 0,1 0 0 0 0,-1 0 0 0 0,1 0 0 0 0,-1 0 0 0 0,1 0 0 0 0,-1 0 0 0 0,1 0 0 0 0,-1 1 0 0 0,1-1 0 0 0,-1 0 0 0 0,1 0 0 0 0,-1 1 1 0 0,0-1-1 0 0,1 0 0 0 0,-1 1 0 0 0,1 0 0 0 0,-4 20-7 0 0,-21 26-61 0 0,-58 74 341 0 0,-118 135 1 0 0,106-141 156 0 0,-215 276 621 0 0,-108 135-77 0 0,394-497-912 0 0,-102 132 307 0 0,105-133-165 0 0,1 2 1 0 0,2 0-1 0 0,-23 55 0 0 0,39-83-183 0 0,0 0 0 0 0,0 0 0 0 0,1 0 1 0 0,-1 0-1 0 0,0 0 0 0 0,1 1 0 0 0,0-1 0 0 0,-1 0 1 0 0,1 0-1 0 0,0 0 0 0 0,0 0 0 0 0,0 0 0 0 0,0 1 1 0 0,1-1-1 0 0,-1 0 0 0 0,1 2 0 0 0,0-3-7 0 0,-1 0-1 0 0,1-1 1 0 0,0 1-1 0 0,-1 0 1 0 0,1-1-1 0 0,0 1 1 0 0,-1 0-1 0 0,1-1 0 0 0,0 1 1 0 0,0-1-1 0 0,-1 1 1 0 0,1-1-1 0 0,0 0 1 0 0,0 1-1 0 0,0-1 1 0 0,0 0-1 0 0,0 1 1 0 0,0-1-1 0 0,0 0 1 0 0,-1 0-1 0 0,1 0 1 0 0,0 0-1 0 0,0 0 1 0 0,2 0-1 0 0,4-1 20 0 0,0 0 1 0 0,0-1-1 0 0,0 0 1 0 0,-1 0-1 0 0,1-1 0 0 0,0 0 1 0 0,10-6-1 0 0,51-36-469 0 0,-2-3 0 0 0,111-105 0 0 0,-117 99 260 0 0,93-83-50 0 0,714-598-1221 0 0,-775 665 1184 0 0,-20 13-269 0 0,124-73-1 0 0,-193 129 505 0 0,37-19-233 0 0,-39 19 254 0 0,1 1 0 0 0,-1-1-1 0 0,0 1 1 0 0,0-1 0 0 0,0 1-1 0 0,0-1 1 0 0,1 1 0 0 0,-1 0-1 0 0,0-1 1 0 0,0 1 0 0 0,1 0 0 0 0,-1 0-1 0 0,0 0 1 0 0,0 0 0 0 0,1 0-1 0 0,-1 0 1 0 0,0 0 0 0 0,0 1-1 0 0,1-1 1 0 0,-1 0 0 0 0,0 1 0 0 0,0-1-1 0 0,0 1 1 0 0,1-1 0 0 0,-1 1-1 0 0,0 0 1 0 0,1 0 0 0 0,-2 1 4 0 0,1-1 0 0 0,-1 1 0 0 0,0-1 0 0 0,0 1 0 0 0,0-1 0 0 0,0 1 0 0 0,0-1 0 0 0,-1 1 0 0 0,1-1 1 0 0,0 0-1 0 0,-1 1 0 0 0,1-1 0 0 0,-1 1 0 0 0,1-1 0 0 0,-1 0 0 0 0,0 0 0 0 0,1 1 0 0 0,-1-1 0 0 0,-1 2 0 0 0,-23 31 86 0 0,16-22 5 0 0,-421 521 2974 0 0,47-65-810 0 0,-176 326-1262 0 0,401-571-950 0 0,-9 13-43 0 0,131-178-282 0 0,1 1 0 0 0,-29 73 0 0 0,50-83-592 0 0,13-48 818 0 0,1-1 0 0 0,0 1 0 0 0,-1 0 0 0 0,1-1 0 0 0,0 1 0 0 0,0 0 0 0 0,0 0 0 0 0,0-1 0 0 0,0 1 0 0 0,0 0 0 0 0,0 0 0 0 0,0-1 0 0 0,0 1 0 0 0,0 0 0 0 0,0 0 0 0 0,1-1 0 0 0,-1 1 0 0 0,0 0 0 0 0,0-1 0 0 0,1 1 0 0 0,-1 0 0 0 0,0-1 0 0 0,1 1 0 0 0,-1 0 0 0 0,1-1 0 0 0,-1 1 0 0 0,1-1 0 0 0,-1 1 0 0 0,1-1 0 0 0,-1 1 0 0 0,1-1 0 0 0,0 1 0 0 0,-1-1-1 0 0,1 1 1 0 0,0-1 0 0 0,-1 0 0 0 0,1 1 0 0 0,0-1 0 0 0,0 0 0 0 0,-1 0 0 0 0,1 0 0 0 0,0 0 0 0 0,-1 1 0 0 0,1-1 0 0 0,0 0 0 0 0,0 0 0 0 0,-1 0 0 0 0,1-1 0 0 0,0 1 0 0 0,0 0 0 0 0,-1 0 0 0 0,1 0 0 0 0,0 0 0 0 0,0-1 0 0 0,-1 1 0 0 0,2-1 0 0 0,21-12-1137 0 0,4-12 720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04.300"/>
    </inkml:context>
    <inkml:brush xml:id="br0">
      <inkml:brushProperty name="width" value="0.035" units="cm"/>
      <inkml:brushProperty name="height" value="0.035" units="cm"/>
      <inkml:brushProperty name="color" value="#008C3A"/>
    </inkml:brush>
  </inkml:definitions>
  <inkml:trace contextRef="#ctx0" brushRef="#br0">1330 214 3081 0 0,'22'-20'952'0'0,"2"1"1"0"0,26-18-1 0 0,-29 24-498 0 0,-2-1 0 0 0,0-1 0 0 0,-1-1-1 0 0,22-24 1 0 0,-39 39-405 0 0,0 0 0 0 0,0 0 1 0 0,0 0-1 0 0,0 0 0 0 0,0-1 0 0 0,0 1 0 0 0,0 0 1 0 0,0-1-1 0 0,0 1 0 0 0,-1-1 0 0 0,1 1 0 0 0,-1-1 1 0 0,1 1-1 0 0,-1-1 0 0 0,1 1 0 0 0,-1-1 0 0 0,0 1 1 0 0,0-1-1 0 0,0 0 0 0 0,0 1 0 0 0,0-1 0 0 0,0 1 1 0 0,-1-3-1 0 0,1 3-2 0 0,0 1 1 0 0,-1 0-1 0 0,1-1 0 0 0,-1 1 1 0 0,1 0-1 0 0,0 0 0 0 0,-1-1 1 0 0,1 1-1 0 0,-1 0 1 0 0,1 0-1 0 0,0 0 0 0 0,-1 0 1 0 0,1-1-1 0 0,-1 1 1 0 0,1 0-1 0 0,-1 0 0 0 0,1 0 1 0 0,0 0-1 0 0,-1 0 0 0 0,1 0 1 0 0,-1 0-1 0 0,1 0 1 0 0,-1 0-1 0 0,1 0 0 0 0,-1 1 1 0 0,1-1-1 0 0,-1 0 0 0 0,-22 14 777 0 0,-25 33-658 0 0,-67 85 0 0 0,76-85-181 0 0,-357 457-209 0 0,38-46 67 0 0,318-412 163 0 0,9-9 41 0 0,1 0 1 0 0,-39 64-1 0 0,66-95 3 0 0,1-1-1 0 0,-1 1 0 0 0,1 0 0 0 0,0 0 1 0 0,0 0-1 0 0,0 1 0 0 0,1-1 0 0 0,0 0 0 0 0,1 0 1 0 0,-1 9-1 0 0,1-13-36 0 0,0 0 1 0 0,1 0-1 0 0,-1 0 1 0 0,0 0-1 0 0,1 0 1 0 0,-1 0 0 0 0,1 0-1 0 0,0 0 1 0 0,0 0-1 0 0,0-1 1 0 0,0 1-1 0 0,0 0 1 0 0,0 0-1 0 0,0-1 1 0 0,0 1-1 0 0,1-1 1 0 0,-1 1-1 0 0,1-1 1 0 0,-1 0-1 0 0,1 1 1 0 0,-1-1-1 0 0,1 0 1 0 0,0 0-1 0 0,0 0 1 0 0,-1 0-1 0 0,1 0 1 0 0,0-1 0 0 0,0 1-1 0 0,0-1 1 0 0,0 1-1 0 0,0-1 1 0 0,0 1-1 0 0,0-1 1 0 0,0 0-1 0 0,3 0 1 0 0,6 0-38 0 0,0-1 0 0 0,0 0 0 0 0,-1-1 0 0 0,1 0-1 0 0,0 0 1 0 0,-1-1 0 0 0,0-1 0 0 0,11-4 0 0 0,83-46-436 0 0,-67 32 359 0 0,864-520-1191 0 0,-787 470 1129 0 0,-70 43 56 0 0,1 2-1 0 0,1 2 0 0 0,1 2 1 0 0,1 2-1 0 0,52-15 1 0 0,-133 71 651 0 0,-384 345 2806 0 0,-147 210-1904 0 0,455-470-1341 0 0,13-16 56 0 0,-107 152-1 0 0,195-244-134 0 0,0-1-1 0 0,1 2 1 0 0,1-1 0 0 0,-6 17-1 0 0,11-28-23 0 0,0 1 0 0 0,0-1 0 0 0,1 1 0 0 0,-1 0 0 0 0,1-1 0 0 0,-1 1 0 0 0,1 0 0 0 0,-1-1-1 0 0,1 1 1 0 0,0 0 0 0 0,0-1 0 0 0,0 1 0 0 0,0 0 0 0 0,0-1 0 0 0,1 1 0 0 0,-1 0 0 0 0,0-1 0 0 0,1 1 0 0 0,-1 0 0 0 0,1-1-1 0 0,0 1 1 0 0,-1-1 0 0 0,1 1 0 0 0,0-1 0 0 0,0 1 0 0 0,0-1 0 0 0,0 0 0 0 0,0 1 0 0 0,0-1 0 0 0,0 0 0 0 0,1 0 0 0 0,-1 0-1 0 0,0 0 1 0 0,1 0 0 0 0,-1 0 0 0 0,1 0 0 0 0,-1 0 0 0 0,1-1 0 0 0,-1 1 0 0 0,1 0 0 0 0,-1-1 0 0 0,1 1 0 0 0,0-1 0 0 0,-1 0-1 0 0,4 1 1 0 0,6-1-36 0 0,0 0-1 0 0,0 0 0 0 0,-1-1 1 0 0,1 0-1 0 0,0 0 0 0 0,0-2 1 0 0,-1 1-1 0 0,1-1 0 0 0,11-5 1 0 0,91-45-757 0 0,202-143-502 0 0,-124 71 1216 0 0,-80 55 64 0 0,200-111 13 0 0,-284 172-2 0 0,-27 9 3 0 0,1 0 1 0 0,-1 0-1 0 0,0 1 0 0 0,0-1 1 0 0,0 0-1 0 0,0 0 0 0 0,1 0 1 0 0,-1 0-1 0 0,0 0 0 0 0,0 1 1 0 0,0-1-1 0 0,0 0 0 0 0,0 0 1 0 0,0 0-1 0 0,1 1 0 0 0,-1-1 1 0 0,0 0-1 0 0,0 0 0 0 0,0 0 1 0 0,0 1-1 0 0,0-1 0 0 0,0 0 1 0 0,0 0-1 0 0,0 0 1 0 0,0 1-1 0 0,0-1 0 0 0,0 0 1 0 0,0 0-1 0 0,0 0 0 0 0,0 1 1 0 0,0-1-1 0 0,0 0 0 0 0,0 0 1 0 0,-1 0-1 0 0,1 1 0 0 0,0-1 1 0 0,0 0-1 0 0,0 0 0 0 0,0 0 1 0 0,0 1-1 0 0,0-1 0 0 0,-1 0 1 0 0,1 0-1 0 0,0 0 0 0 0,0 0 1 0 0,0 0-1 0 0,0 0 0 0 0,-1 1 1 0 0,1-1-1 0 0,0 0 0 0 0,0 0 1 0 0,-1 0-1 0 0,-38 40 198 0 0,28-30-163 0 0,-596 614 2363 0 0,439-421-2066 0 0,-168 263 0 0 0,314-435-333 0 0,1 1 0 0 0,2 1 0 0 0,1 0 0 0 0,2 2 0 0 0,1 0 0 0 0,-15 56 0 0 0,29-87-4 0 0,0 0 0 0 0,0 1 0 0 0,0-1 1 0 0,1 0-1 0 0,-1 1 0 0 0,1-1 0 0 0,0 0 1 0 0,1 1-1 0 0,-1-1 0 0 0,1 0 0 0 0,0 0 1 0 0,0 1-1 0 0,0-1 0 0 0,1 0 0 0 0,-1 0 1 0 0,1 0-1 0 0,3 6 0 0 0,-2-8-20 0 0,-1 1 0 0 0,1 0 0 0 0,0-1-1 0 0,0 1 1 0 0,0-1 0 0 0,0 0 0 0 0,0 0-1 0 0,0 0 1 0 0,1-1 0 0 0,-1 1 0 0 0,1-1-1 0 0,-1 0 1 0 0,1 0 0 0 0,-1 0 0 0 0,1 0 0 0 0,0 0-1 0 0,-1-1 1 0 0,1 0 0 0 0,0 0 0 0 0,5 0-1 0 0,15-2-124 0 0,1 0 0 0 0,-1-2 0 0 0,1-1 0 0 0,-1-1 0 0 0,0-1 0 0 0,26-11-1 0 0,6-6-533 0 0,73-44-1 0 0,301-200-1526 0 0,124-70 1341 0 0,-460 283 607 0 0,-56 32-44 0 0,63-30 0 0 0,-179 113 716 0 0,-428 337 2717 0 0,27 41-461 0 0,263-210-2121 0 0,9 9-1 0 0,12 9 0 0 0,-198 324 1 0 0,381-552-514 0 0,1 1 0 0 0,0 0 1 0 0,1 1-1 0 0,2 0 0 0 0,0 1 0 0 0,-8 31 1 0 0,16-49-32 0 0,-1-1 1 0 0,0 1 0 0 0,1-1 0 0 0,0 1 0 0 0,-1 0 0 0 0,1-1 0 0 0,0 1 0 0 0,0 0 0 0 0,1-1-1 0 0,-1 1 1 0 0,0-1 0 0 0,1 1 0 0 0,0-1 0 0 0,0 1 0 0 0,-1-1 0 0 0,1 1 0 0 0,1-1-1 0 0,-1 1 1 0 0,0-1 0 0 0,1 0 0 0 0,-1 0 0 0 0,1 0 0 0 0,-1 0 0 0 0,1 0 0 0 0,0 0 0 0 0,0 0-1 0 0,0 0 1 0 0,0-1 0 0 0,0 1 0 0 0,1-1 0 0 0,-1 0 0 0 0,0 1 0 0 0,1-1 0 0 0,-1 0-1 0 0,3 0 1 0 0,4 1-69 0 0,1 0 0 0 0,-1-1 0 0 0,0 0 0 0 0,1-1 0 0 0,-1 0 0 0 0,1-1-1 0 0,-1 0 1 0 0,0 0 0 0 0,10-3 0 0 0,15-5-460 0 0,-1-2 0 0 0,-1-1 0 0 0,0-2 0 0 0,53-31 0 0 0,55-39-4995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4.282"/>
    </inkml:context>
    <inkml:brush xml:id="br0">
      <inkml:brushProperty name="width" value="0.035" units="cm"/>
      <inkml:brushProperty name="height" value="0.035" units="cm"/>
      <inkml:brushProperty name="color" value="#008C3A"/>
    </inkml:brush>
  </inkml:definitions>
  <inkml:trace contextRef="#ctx0" brushRef="#br0">91 1 1352 0 0,'-5'4'678'0'0,"1"0"1"0"0,0 0-1 0 0,0 0 0 0 0,1 1 0 0 0,-1 0 0 0 0,1-1 1 0 0,0 1-1 0 0,1 1 0 0 0,-4 6 0 0 0,-32 67 1684 0 0,34-67-1930 0 0,1 0 0 0 0,1 1 1 0 0,-1-1-1 0 0,2 1 1 0 0,0-1-1 0 0,0 1 1 0 0,1 0-1 0 0,2 16 1 0 0,22 105 543 0 0,-9-67-726 0 0,129 1071 1843 0 0,-123-927-1892 0 0,195 2119 282 0 0,-212-2278-472 0 0,16 299 152 0 0,-20-278-89 0 0,-3 0 1 0 0,-22 129-1 0 0,24-194-74 0 0,1-5 0 0 0,-1 0 0 0 0,1 0 0 0 0,-1 0 0 0 0,1 0 0 0 0,-1 0 0 0 0,0 0 0 0 0,0 0 0 0 0,0-1 0 0 0,-1 1 0 0 0,1 0 0 0 0,-1 0 0 0 0,1-1 0 0 0,-4 4 0 0 0,14-45-856 0 0,3-17-1223 0 0,-4 16 133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5:35.171"/>
    </inkml:context>
    <inkml:brush xml:id="br0">
      <inkml:brushProperty name="width" value="0.035" units="cm"/>
      <inkml:brushProperty name="height" value="0.035" units="cm"/>
      <inkml:brushProperty name="color" value="#008C3A"/>
    </inkml:brush>
  </inkml:definitions>
  <inkml:trace contextRef="#ctx0" brushRef="#br0">142 1 2040 0 0,'0'0'51'0'0,"0"1"-1"0"0,0-1 0 0 0,0 1 0 0 0,0-1 0 0 0,0 1 1 0 0,1-1-1 0 0,-1 1 0 0 0,0-1 0 0 0,0 1 0 0 0,1-1 1 0 0,-1 0-1 0 0,0 1 0 0 0,0-1 0 0 0,1 1 0 0 0,-1-1 0 0 0,0 0 1 0 0,1 0-1 0 0,-1 1 0 0 0,1-1 0 0 0,-1 0 0 0 0,0 1 1 0 0,1-1-1 0 0,-1 0 0 0 0,1 0 0 0 0,-1 0 0 0 0,1 0 1 0 0,-1 1-1 0 0,1-1 0 0 0,-1 0 0 0 0,1 0 0 0 0,-1 0 1 0 0,1 0-1 0 0,-1 0 0 0 0,1 0 0 0 0,-1 0 0 0 0,1 0 0 0 0,-1 0 1 0 0,1 0-1 0 0,0-1 0 0 0,2 2 1031 0 0,-15 7 30 0 0,3-1-771 0 0,0 0 0 0 0,1 1 0 0 0,0 0 1 0 0,0 0-1 0 0,1 0 0 0 0,0 1 0 0 0,0 0 0 0 0,1 1 0 0 0,0-1 1 0 0,1 1-1 0 0,0 0 0 0 0,1 1 0 0 0,0-1 0 0 0,-4 17 0 0 0,-3 18 185 0 0,1 0 0 0 0,-3 55 0 0 0,11-77-183 0 0,-6 99 353 0 0,6 1 1 0 0,15 140-1 0 0,-4-122-373 0 0,152 2080-306 0 0,16-1118 248 0 0,-166-1045-261 0 0,-4-20-7 0 0,1 0-1 0 0,1 0 0 0 0,3-1 1 0 0,24 56-1 0 0,-35-91-5 0 0,-1-1-1 0 0,1 1 0 0 0,0-1 0 0 0,-1 0 0 0 0,1 0 0 0 0,0 1 0 0 0,0-1 1 0 0,0 0-1 0 0,0 0 0 0 0,0 0 0 0 0,0 0 0 0 0,0 0 0 0 0,0 0 0 0 0,0 0 1 0 0,0 0-1 0 0,1 0 0 0 0,-1-1 0 0 0,0 1 0 0 0,1 0 0 0 0,-1-1 0 0 0,0 1 1 0 0,1-1-1 0 0,2 1 0 0 0,-3-1-8 0 0,1-1 1 0 0,-1 1 0 0 0,1-1-1 0 0,-1 0 1 0 0,1 1-1 0 0,-1-1 1 0 0,0 0-1 0 0,0 0 1 0 0,1 0 0 0 0,-1 0-1 0 0,0 0 1 0 0,0 0-1 0 0,0 0 1 0 0,0 0-1 0 0,0 0 1 0 0,0-1 0 0 0,0 1-1 0 0,0-2 1 0 0,4-7-254 0 0,0 0 0 0 0,-1 0-1 0 0,0 0 1 0 0,0-1 0 0 0,1-11 0 0 0,1-19-1290 0 0,2-50 0 0 0,-5 3-52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11.295"/>
    </inkml:context>
    <inkml:brush xml:id="br0">
      <inkml:brushProperty name="width" value="0.035" units="cm"/>
      <inkml:brushProperty name="height" value="0.035" units="cm"/>
      <inkml:brushProperty name="color" value="#008C3A"/>
    </inkml:brush>
  </inkml:definitions>
  <inkml:trace contextRef="#ctx0" brushRef="#br0">159 54 288 0 0,'-2'-2'17'0'0,"0"0"0"0"0,0 1 0 0 0,0-1 0 0 0,0 0 0 0 0,0 1 0 0 0,0-1 0 0 0,0 1 0 0 0,-1-1 0 0 0,1 1 0 0 0,-1 0 0 0 0,1 0 0 0 0,-1 0 0 0 0,1 1 0 0 0,-1-1 0 0 0,0 0 0 0 0,1 1 0 0 0,-1 0 0 0 0,0 0 0 0 0,1 0 0 0 0,-1 0 0 0 0,0 0 0 0 0,1 0 0 0 0,-1 0 0 0 0,0 1 0 0 0,1 0 0 0 0,-1-1 0 0 0,1 1 0 0 0,-1 0 0 0 0,1 0 0 0 0,-1 1 0 0 0,-2 1 0 0 0,-4 1 57 0 0,1 0 0 0 0,-1 1 1 0 0,1 0-1 0 0,1 1 0 0 0,-1 0 0 0 0,1 0 0 0 0,-13 14 1 0 0,20-20-57 0 0,-1 0 0 0 0,1 0 0 0 0,0 0 0 0 0,0 1 0 0 0,0-1 1 0 0,0 0-1 0 0,0 0 0 0 0,0 0 0 0 0,-1 1 0 0 0,1-1 0 0 0,0 0 0 0 0,0 0 1 0 0,0 0-1 0 0,0 1 0 0 0,0-1 0 0 0,0 0 0 0 0,0 0 0 0 0,0 1 0 0 0,0-1 1 0 0,0 0-1 0 0,0 0 0 0 0,0 0 0 0 0,0 1 0 0 0,0-1 0 0 0,0 0 1 0 0,0 0-1 0 0,0 1 0 0 0,0-1 0 0 0,1 0 0 0 0,-1 0 0 0 0,0 0 0 0 0,0 1 1 0 0,0-1-1 0 0,0 0 0 0 0,0 0 0 0 0,0 0 0 0 0,1 0 0 0 0,-1 1 1 0 0,0-1-1 0 0,0 0 0 0 0,0 0 0 0 0,1 0 0 0 0,-1 0 0 0 0,0 0 0 0 0,0 0 1 0 0,0 0-1 0 0,1 1 0 0 0,17 3 504 0 0,18-4 82 0 0,4-6-15 0 0,0-1-1 0 0,70-24 0 0 0,-71 18-183 0 0,21-13 337 0 0,-50 20-434 0 0,-1 1 0 0 0,1 1 0 0 0,1 0 0 0 0,12-4 0 0 0,-18 7-255 0 0,-1 1 0 0 0,0-1 0 0 0,0 1 0 0 0,0 0 0 0 0,0 0 0 0 0,0 1 0 0 0,1-1 0 0 0,-1 1 0 0 0,0 0-1 0 0,0 0 1 0 0,0 0 0 0 0,0 0 0 0 0,0 1 0 0 0,0-1 0 0 0,4 4 0 0 0,182 93 651 0 0,-138-69 215 0 0,78 57-1 0 0,-71-44-516 0 0,-17-15 19 0 0,-29-20-341 0 0,-1 1 1 0 0,0 0 0 0 0,-1 0-1 0 0,1 1 1 0 0,-2 1-1 0 0,1 0 1 0 0,14 19 0 0 0,-12-15 50 0 0,0 0 0 0 0,0-1 0 0 0,2 0 0 0 0,-1-2 0 0 0,2 1 1 0 0,-1-2-1 0 0,2 0 0 0 0,29 14 0 0 0,-26-15-76 0 0,-2 0 1 0 0,1 2-1 0 0,-1 1 0 0 0,-1 0 1 0 0,0 1-1 0 0,-1 0 0 0 0,14 17 1 0 0,30 50 299 0 0,-43-55-94 0 0,0-1 0 0 0,2-1 1 0 0,31 30-1 0 0,-17-20 55 0 0,-1 2 0 0 0,-2 1 0 0 0,39 61-1 0 0,-20-27-102 0 0,-32-50-100 0 0,1-1-1 0 0,1-1 1 0 0,1-1-1 0 0,0 0 1 0 0,1-2-1 0 0,28 17 1 0 0,-12-8 94 0 0,34 30 1 0 0,-38-29-149 0 0,2-1 1 0 0,0-2-1 0 0,1-2 0 0 0,72 30 0 0 0,-56-27-37 0 0,80 48-1 0 0,-101-45 261 0 0,-30-25-448 0 0,0 0 0 0 0,1 1 0 0 0,-1-1 0 0 0,-1 0 0 0 0,1 1 0 0 0,0-1 0 0 0,0 0 0 0 0,0 1 0 0 0,-1-1 0 0 0,1 1 0 0 0,-1-1-1 0 0,1 1 1 0 0,-1-1 0 0 0,1 1 0 0 0,-1-1 0 0 0,0 1 0 0 0,0 0 0 0 0,0-1 0 0 0,0 1 0 0 0,0-1 0 0 0,0 1 0 0 0,0 0 0 0 0,-1 1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0.533"/>
    </inkml:context>
    <inkml:brush xml:id="br0">
      <inkml:brushProperty name="width" value="0.035" units="cm"/>
      <inkml:brushProperty name="height" value="0.035" units="cm"/>
      <inkml:brushProperty name="color" value="#FF0066"/>
    </inkml:brush>
  </inkml:definitions>
  <inkml:trace contextRef="#ctx0" brushRef="#br0">102 88 1584 0 0,'1'1'13127'0'0,"7"10"-13010"0"0,-7-9-72 0 0,0-1 0 0 0,-1 1 0 0 0,1 0 0 0 0,-1-1 0 0 0,0 1 0 0 0,1 0-1 0 0,-1 0 1 0 0,0-1 0 0 0,0 1 0 0 0,0 0 0 0 0,-1 0 0 0 0,1 0 0 0 0,0-1-1 0 0,-1 1 1 0 0,1 0 0 0 0,-1-1 0 0 0,1 1 0 0 0,-1 0 0 0 0,0-1-1 0 0,1 1 1 0 0,-1-1 0 0 0,0 1 0 0 0,0-1 0 0 0,0 1 0 0 0,0-1 0 0 0,-1 0-1 0 0,-1 2 1 0 0,-43 38 1589 0 0,31-29-1388 0 0,14-11-242 0 0,-1 1-1 0 0,0 0 1 0 0,0-1 0 0 0,0 1-1 0 0,0-1 1 0 0,0 0 0 0 0,-1 0-1 0 0,1 0 1 0 0,0 0 0 0 0,-1 0-1 0 0,1 0 1 0 0,-4 0 0 0 0,6-1-3 0 0,-1 0 0 0 0,1 0 0 0 0,0 0 0 0 0,-1 0 0 0 0,1 0 0 0 0,0 0 0 0 0,-1 0 0 0 0,1 0 0 0 0,0 0 0 0 0,-1 0 0 0 0,1 0 0 0 0,0-1 0 0 0,0 1 0 0 0,-1 0 0 0 0,1 0 0 0 0,0 0 0 0 0,-1-1 0 0 0,1 1 0 0 0,0 0 0 0 0,0 0 1 0 0,0-1-1 0 0,-1 1 0 0 0,1 0 0 0 0,0 0 0 0 0,0-1 0 0 0,0 1 0 0 0,0 0 0 0 0,0-1 0 0 0,-1 1 0 0 0,1 0 0 0 0,0-1 0 0 0,4-22 14 0 0,2 10-11 0 0,1-1 0 0 0,0 1 1 0 0,1 0-1 0 0,1 0 0 0 0,0 1 0 0 0,1 0 1 0 0,0 0-1 0 0,0 2 0 0 0,2-1 1 0 0,-1 1-1 0 0,1 1 0 0 0,1 0 0 0 0,-1 0 1 0 0,28-12-1 0 0,-39 20-4 0 0,0 1 0 0 0,0-1 0 0 0,0 1 1 0 0,0-1-1 0 0,0 1 0 0 0,0-1 0 0 0,0 1 0 0 0,0-1 0 0 0,0 1 1 0 0,0 0-1 0 0,0 0 0 0 0,0-1 0 0 0,0 1 0 0 0,0 0 1 0 0,0 0-1 0 0,1 0 0 0 0,-1 0 0 0 0,0 0 0 0 0,0 1 0 0 0,0-1 1 0 0,0 0-1 0 0,0 0 0 0 0,0 1 0 0 0,0-1 0 0 0,2 1 1 0 0,-3 1 8 0 0,0-1 0 0 0,0 0 1 0 0,1 0-1 0 0,-1 0 0 0 0,0 0 1 0 0,0 1-1 0 0,0-1 0 0 0,-1 0 1 0 0,1 0-1 0 0,0 0 0 0 0,0 0 1 0 0,-1 1-1 0 0,1-1 0 0 0,-1 0 1 0 0,1 0-1 0 0,-1 0 0 0 0,1 0 1 0 0,-2 2-1 0 0,-3 6 47 0 0,-1 0-1 0 0,0-1 1 0 0,-1 1-1 0 0,-9 9 1 0 0,6-10 83 0 0,-1 1 1 0 0,0-1-1 0 0,-13 7 1 0 0,21-14-127 0 0,0 1 0 0 0,1-1 0 0 0,-1 0 0 0 0,0 0 0 0 0,0 0 1 0 0,0 0-1 0 0,0-1 0 0 0,0 1 0 0 0,-4 0 0 0 0,6-2-13 0 0,0 1 0 0 0,-1 0 0 0 0,1 0 0 0 0,0 0 0 0 0,0 0 0 0 0,0-1 0 0 0,0 1 0 0 0,0-1 0 0 0,0 1 0 0 0,0-1 0 0 0,0 1 0 0 0,0-1 0 0 0,0 1 0 0 0,0-1 0 0 0,1 0 0 0 0,-1 1 0 0 0,0-1 0 0 0,0 0 0 0 0,1 0 0 0 0,-1 0 0 0 0,0 0 0 0 0,1 0 0 0 0,-1 1 0 0 0,1-1 0 0 0,-2-2 0 0 0,2 1-102 0 0,0 1 0 0 0,0-1-1 0 0,0 1 1 0 0,0-1-1 0 0,0 1 1 0 0,0-1-1 0 0,0 1 1 0 0,0-1 0 0 0,0 1-1 0 0,0 0 1 0 0,1-1-1 0 0,-1 1 1 0 0,1-1-1 0 0,-1 1 1 0 0,1 0-1 0 0,0-1 1 0 0,-1 1 0 0 0,1 0-1 0 0,0 0 1 0 0,0 0-1 0 0,0-1 1 0 0,0 1-1 0 0,0 0 1 0 0,2-1-1 0 0,35-29-4875 0 0,-24 20 2674 0 0,0-2 1701 0 0,0 2 538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12.168"/>
    </inkml:context>
    <inkml:brush xml:id="br0">
      <inkml:brushProperty name="width" value="0.035" units="cm"/>
      <inkml:brushProperty name="height" value="0.035" units="cm"/>
      <inkml:brushProperty name="color" value="#008C3A"/>
    </inkml:brush>
  </inkml:definitions>
  <inkml:trace contextRef="#ctx0" brushRef="#br0">1 1023 784 0 0,'7'-12'131'0'0,"0"1"1"0"0,0-2-1 0 0,-1 1 0 0 0,-1-1 0 0 0,0 1 1 0 0,-1-1-1 0 0,0-1 0 0 0,3-24 0 0 0,-4 21 348 0 0,1 0 0 0 0,1 0-1 0 0,0 0 1 0 0,1 1-1 0 0,11-22 1 0 0,-4 19-307 0 0,1-1 0 0 0,1 2 0 0 0,0 0 0 0 0,1 1 0 0 0,1 1 0 0 0,1 0 0 0 0,0 1 0 0 0,1 1 0 0 0,0 1 0 0 0,1 1-1 0 0,1 1 1 0 0,0 0 0 0 0,0 2 0 0 0,37-12 0 0 0,-23 8-509 0 0,-2-2 0 0 0,0-1 1 0 0,41-27-1 0 0,87-72 815 0 0,-99 67-182 0 0,107-60 1 0 0,-104 72-773 0 0,101-49 1009 0 0,-142 74-218 0 0,0 2 0 0 0,0 1 0 0 0,1 1 0 0 0,0 1 0 0 0,27-4 0 0 0,-49 10-402 0 0,-1-1-1 0 0,1 1 1 0 0,-1-1 0 0 0,1 1-1 0 0,-1 0 1 0 0,1 0-1 0 0,-1 0 1 0 0,1 0-1 0 0,-1 1 1 0 0,1-1-1 0 0,-1 1 1 0 0,0-1 0 0 0,1 1-1 0 0,-1 0 1 0 0,1 0-1 0 0,-1 0 1 0 0,0 0-1 0 0,0 0 1 0 0,0 1 0 0 0,0-1-1 0 0,0 0 1 0 0,0 1-1 0 0,0 0 1 0 0,0-1-1 0 0,0 1 1 0 0,-1 0 0 0 0,1 0-1 0 0,-1 0 1 0 0,1 0-1 0 0,-1 1 1 0 0,1 1-1 0 0,-1 9-2224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24.327"/>
    </inkml:context>
    <inkml:brush xml:id="br0">
      <inkml:brushProperty name="width" value="0.035" units="cm"/>
      <inkml:brushProperty name="height" value="0.035" units="cm"/>
      <inkml:brushProperty name="color" value="#008C3A"/>
    </inkml:brush>
  </inkml:definitions>
  <inkml:trace contextRef="#ctx0" brushRef="#br0">91 2280 656 0 0,'-3'-5'74'0'0,"3"5"-52"0"0,0 0 0 0 0,0-1 0 0 0,0 1-1 0 0,0 0 1 0 0,0 0 0 0 0,0-1 0 0 0,0 1-1 0 0,0 0 1 0 0,0-1 0 0 0,0 1 0 0 0,0 0 0 0 0,0-1-1 0 0,0 1 1 0 0,0 0 0 0 0,-1 0 0 0 0,1-1-1 0 0,0 1 1 0 0,0 0 0 0 0,0 0 0 0 0,-1-1 0 0 0,1 1-1 0 0,0 0 1 0 0,0 0 0 0 0,0-1 0 0 0,-1 1-1 0 0,1 0 1 0 0,0 0 0 0 0,0 0 0 0 0,-1 0-1 0 0,1 0 1 0 0,0-1 0 0 0,-1 1 0 0 0,1 0 0 0 0,0 0-1 0 0,-1 0 1 0 0,1 0 0 0 0,-1 0 0 0 0,-11 0 321 0 0,0 0 0 0 0,-1 1 0 0 0,1 0 0 0 0,-19 5 0 0 0,32-6-284 0 0,-1 0 1 0 0,1 0-1 0 0,0 1 0 0 0,0-1 1 0 0,0 0-1 0 0,-1 0 1 0 0,1 1-1 0 0,0-1 1 0 0,0 1-1 0 0,-1-1 1 0 0,1 1-1 0 0,0-1 0 0 0,-1 1 1 0 0,1-1-1 0 0,0 1 1 0 0,-1 0-1 0 0,1-1 1 0 0,-1 1-1 0 0,1 0 1 0 0,-1 0-1 0 0,0-1 0 0 0,1 1 1 0 0,-1 0-1 0 0,0 0 1 0 0,1-1-1 0 0,-1 3 1 0 0,2 7 81 0 0,-9-9 2570 0 0,11 1-3014 0 0,-3-1 369 0 0,1 0-1 0 0,-1 0 1 0 0,1 0-1 0 0,-1 0 0 0 0,1 0 1 0 0,-1 0-1 0 0,1 0 0 0 0,-1-1 1 0 0,1 1-1 0 0,0-1 1 0 0,-1 1-1 0 0,1-1 0 0 0,0 0 1 0 0,-1 0-1 0 0,1 1 0 0 0,0-1 1 0 0,0 0-1 0 0,-1-1 1 0 0,1 1-1 0 0,0 0 0 0 0,0 0 1 0 0,-1-1-1 0 0,1 1 1 0 0,0-1-1 0 0,-1 1 0 0 0,3-2 1 0 0,-1 0-76 0 0,0 1-1 0 0,0 0 1 0 0,-1 0 0 0 0,1 1 0 0 0,0-1 0 0 0,0 1 0 0 0,0-1 0 0 0,0 1-1 0 0,0 0 1 0 0,0 0 0 0 0,0 0 0 0 0,0 0 0 0 0,0 1 0 0 0,0-1 0 0 0,0 1 0 0 0,0 0-1 0 0,0 0 1 0 0,0 0 0 0 0,0 0 0 0 0,-1 0 0 0 0,1 1 0 0 0,-1-1 0 0 0,1 1 0 0 0,-1 0-1 0 0,4 2 1 0 0,4 2-269 0 0,-6-5 292 0 0,1 0 1 0 0,0-1 0 0 0,0 1-1 0 0,-1-1 1 0 0,1-1-1 0 0,0 1 1 0 0,0 0-1 0 0,0-1 1 0 0,-1 0 0 0 0,1 0-1 0 0,-1-1 1 0 0,1 1-1 0 0,7-5 1 0 0,13-2 299 0 0,55-2 244 0 0,-60 9-488 0 0,-1-1 0 0 0,33-8 0 0 0,-45 8-42 0 0,0 0 1 0 0,-1-1 0 0 0,1 1 0 0 0,-1-2 0 0 0,0 1-1 0 0,0-1 1 0 0,0 0 0 0 0,0 0 0 0 0,-1 0 0 0 0,1-1-1 0 0,5-7 1 0 0,29-43 2409 0 0,-32 42-2300 0 0,1-1 0 0 0,1 2 0 0 0,11-13 0 0 0,-15 18-52 0 0,0-1 0 0 0,0 0 0 0 0,-1 0 0 0 0,0-1 0 0 0,0 1 1 0 0,-1-1-1 0 0,0 0 0 0 0,4-17 0 0 0,17-82 968 0 0,-19 78-960 0 0,-4 11-10 0 0,-1 0 1 0 0,-1 0-1 0 0,-1 0 0 0 0,0 0 0 0 0,-1 0 0 0 0,-7-28 0 0 0,-5-54 258 0 0,15 66-121 0 0,0 0-1 0 0,3 0 1 0 0,1 1 0 0 0,1-1-1 0 0,18-52 1 0 0,-16 51-164 0 0,-1-1 1 0 0,3-66-1 0 0,-8 69-2 0 0,1 0 1 0 0,1 0-1 0 0,17-59 0 0 0,26-35 275 0 0,75-144-1 0 0,-84 198-291 0 0,57-83 0 0 0,-70 121-52 0 0,2 2 0 0 0,1 1 0 0 0,2 1 0 0 0,36-30 1 0 0,-37 38-127 0 0,0 1 1 0 0,2 2 0 0 0,1 0 0 0 0,0 3 0 0 0,1 1-1 0 0,54-20 1 0 0,-81 35 91 0 0,0 1 0 0 0,1 0 0 0 0,-1 1-1 0 0,1-1 1 0 0,0 1 0 0 0,-1 1 0 0 0,1-1 0 0 0,-1 1 0 0 0,1 0 0 0 0,-1 0-1 0 0,0 1 1 0 0,1 0 0 0 0,-1 0 0 0 0,9 5 0 0 0,12 6-374 0 0,48 32 1 0 0,-41-24 337 0 0,-25-14 23 0 0,1 0 0 0 0,-1 0 0 0 0,0 1 0 0 0,-1 0 0 0 0,0 1 0 0 0,0 0 0 0 0,-1 0-1 0 0,0 1 1 0 0,0 0 0 0 0,-1 0 0 0 0,5 13 0 0 0,25 37-140 0 0,18 8 202 0 0,-41-53 0 0 0,1 1 0 0 0,-2 1 0 0 0,0 0 0 0 0,-1 0 0 0 0,-1 1 0 0 0,8 20 0 0 0,-12-23 0 0 0,0 0 0 0 0,1-1 0 0 0,0 0 0 0 0,1 0 0 0 0,1-1 0 0 0,0 0 0 0 0,1 0 0 0 0,1-1 0 0 0,0 0 0 0 0,0-1 0 0 0,1 0 0 0 0,0-1 0 0 0,1-1 0 0 0,0 0 0 0 0,1 0 0 0 0,0-2 0 0 0,0 1 0 0 0,1-2 0 0 0,17 6 0 0 0,-32-12-4 0 0,0 0 0 0 0,0 0 0 0 0,0 0 0 0 0,0 0 0 0 0,0 0 0 0 0,0-1 0 0 0,0 1 0 0 0,0 0 0 0 0,0 0-1 0 0,0 0 1 0 0,0 0 0 0 0,0 0 0 0 0,0-1 0 0 0,0 1 0 0 0,0 0 0 0 0,0 0 0 0 0,0 0 0 0 0,0 0 0 0 0,0 0 0 0 0,0 0 0 0 0,1-1 0 0 0,-1 1-1 0 0,0 0 1 0 0,0 0 0 0 0,0 0 0 0 0,0 0 0 0 0,0 0 0 0 0,0 0 0 0 0,0 0 0 0 0,0 0 0 0 0,1-1 0 0 0,-1 1 0 0 0,0 0 0 0 0,0 0 0 0 0,0 0 0 0 0,0 0-1 0 0,0 0 1 0 0,0 0 0 0 0,1 0 0 0 0,-1 0 0 0 0,0 0 0 0 0,0 0 0 0 0,0 0 0 0 0,0 0 0 0 0,0 0 0 0 0,1 0 0 0 0,-1 0 0 0 0,0 0 0 0 0,0 0-1 0 0,0 0 1 0 0,0 0 0 0 0,0 0 0 0 0,0 0 0 0 0,1 0 0 0 0,-1 0 0 0 0,0 0 0 0 0,0 1 0 0 0,0-1 0 0 0,0 0 0 0 0,0 0 0 0 0,0 0 0 0 0,1 0 0 0 0,-8-7-1478 0 0,7 6 1126 0 0,-6-4-4279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25.760"/>
    </inkml:context>
    <inkml:brush xml:id="br0">
      <inkml:brushProperty name="width" value="0.035" units="cm"/>
      <inkml:brushProperty name="height" value="0.035" units="cm"/>
      <inkml:brushProperty name="color" value="#008C3A"/>
    </inkml:brush>
  </inkml:definitions>
  <inkml:trace contextRef="#ctx0" brushRef="#br0">12 140 976 0 0,'-11'-7'-30'0'0,"29"24"-211"0"0,-3-2 288 0 0,11-68 3525 0 0,-21 45-3250 0 0,1 0 1 0 0,0 1-1 0 0,0-1 1 0 0,1 1-1 0 0,0 0 1 0 0,1 1-1 0 0,-1 0 1 0 0,1 0 0 0 0,0 0-1 0 0,1 1 1 0 0,16-7-1 0 0,-12 6-389 0 0,2 2-1 0 0,-1 0 1 0 0,0 0-1 0 0,1 1 1 0 0,0 1-1 0 0,-1 0 1 0 0,19 1-1 0 0,-1 3-141 0 0,0 0 0 0 0,-1 3 0 0 0,1 0 0 0 0,-1 2 0 0 0,0 1 0 0 0,51 21 0 0 0,-59-19 687 0 0,0 1-1 0 0,-1 1 1 0 0,0 1 0 0 0,0 1 0 0 0,25 23 0 0 0,-42-32-561 0 0,0 1-1 0 0,0 0 1 0 0,-1 0 0 0 0,0 0-1 0 0,0 1 1 0 0,-1 0 0 0 0,1-1 0 0 0,-1 1-1 0 0,-1 0 1 0 0,0 1 0 0 0,0-1-1 0 0,0 0 1 0 0,0 1 0 0 0,-1 7-1 0 0,2 17 197 0 0,-2 0-1 0 0,-4 33 0 0 0,1-8-321 0 0,-3 53 421 0 0,-36 202-1 0 0,37-290-336 0 0,-1 4 225 0 0,2 0 1 0 0,0 1 0 0 0,2 0-1 0 0,2 32 1 0 0,0-51-31 0 0,0 1 1 0 0,0-1-1 0 0,1 0 1 0 0,1 1-1 0 0,-1-1 0 0 0,1 0 1 0 0,1 0-1 0 0,-1-1 1 0 0,1 1-1 0 0,1-1 1 0 0,-1 0-1 0 0,1 0 1 0 0,1 0-1 0 0,-1 0 0 0 0,1-1 1 0 0,0 0-1 0 0,8 6 1 0 0,32 21 453 0 0,1-3 1 0 0,2-1-1 0 0,1-3 0 0 0,91 35 1 0 0,-119-53-404 0 0,0-2 1 0 0,1 0 0 0 0,0-2-1 0 0,0 0 1 0 0,1-2-1 0 0,-1-1 1 0 0,1 0 0 0 0,-1-2-1 0 0,0-1 1 0 0,1 0 0 0 0,-1-2-1 0 0,0-1 1 0 0,41-14-1 0 0,9-9 537 0 0,-2-4 0 0 0,122-74 0 0 0,-84 43-141 0 0,-71 42-393 0 0,29-15-204 0 0,-1-3 0 0 0,64-50 0 0 0,-107 63-1517 0 0,-22 25 1356 0 0,-1 0 0 0 0,1 0 0 0 0,-1 0 0 0 0,1 0 0 0 0,-1 0 0 0 0,0 0 0 0 0,1-1 0 0 0,-1 1 0 0 0,0 0-1 0 0,0 0 1 0 0,0 0 0 0 0,0-1 0 0 0,0 1 0 0 0,0 0 0 0 0,0 0 0 0 0,-1-2 0 0 0,-1-4-3943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31.605"/>
    </inkml:context>
    <inkml:brush xml:id="br0">
      <inkml:brushProperty name="width" value="0.035" units="cm"/>
      <inkml:brushProperty name="height" value="0.035" units="cm"/>
      <inkml:brushProperty name="color" value="#008C3A"/>
    </inkml:brush>
  </inkml:definitions>
  <inkml:trace contextRef="#ctx0" brushRef="#br0">68 5 1152 0 0,'2'-5'2801'0'0,"-12"20"-2522"0"0,6-8-147 0 0,0-1 0 0 0,-1 1 0 0 0,0-1 0 0 0,0 0-1 0 0,0 0 1 0 0,-1 0 0 0 0,0-1 0 0 0,0 0 0 0 0,-8 6 0 0 0,14-10 19 0 0,0 0 0 0 0,0 0 1 0 0,0 0-1 0 0,1 0 1 0 0,-1 1-1 0 0,0-1 0 0 0,1 0 1 0 0,-1 0-1 0 0,0 0 1 0 0,1 0-1 0 0,-1 0 1 0 0,1 0-1 0 0,0 0 0 0 0,-1 0 1 0 0,1 0-1 0 0,0 0 1 0 0,0 0-1 0 0,0 0 0 0 0,-1-1 1 0 0,2 2-1 0 0,-1-2-95 0 0,21 38 18 0 0,-20-34-74 0 0,0 1 0 0 0,1-1 0 0 0,-1 0 0 0 0,1 0-1 0 0,0 0 1 0 0,0 0 0 0 0,5 4 0 0 0,-6-6 67 0 0,1-1-1 0 0,-1 0 1 0 0,0 1-1 0 0,1-1 1 0 0,-1 0-1 0 0,1-1 1 0 0,-1 1-1 0 0,1 0 1 0 0,-1-1 0 0 0,1 1-1 0 0,-1-1 1 0 0,1 0-1 0 0,0 0 1 0 0,-1 0-1 0 0,1 0 1 0 0,-1-1-1 0 0,1 1 1 0 0,2-1-1 0 0,14-1 143 0 0,-1 0 0 0 0,1 2 0 0 0,0 0 0 0 0,0 1-1 0 0,0 1 1 0 0,-1 1 0 0 0,1 1 0 0 0,29 9 0 0 0,-32-10-136 0 0,0-1 0 0 0,-1-1 0 0 0,1-1 1 0 0,0 0-1 0 0,0-1 0 0 0,-1 0 0 0 0,1-1 1 0 0,0-1-1 0 0,-1-1 0 0 0,0 0 0 0 0,25-11 1 0 0,-20 8 21 0 0,1 0 1 0 0,0 2 0 0 0,0 0 0 0 0,1 2-1 0 0,27-2 1 0 0,112 23-13 0 0,226-19-51 0 0,-334 1 236 0 0,0 2 1 0 0,0 2-1 0 0,76 17 1 0 0,-66-10-109 0 0,120 6 1 0 0,377-2 1717 0 0,-554-15-1933 0 0,45-3-2236 0 0,-50 3 2163 0 0,0 0 1 0 0,1 0-1 0 0,-1 0 0 0 0,0-1 0 0 0,1 1 1 0 0,-1 0-1 0 0,0-1 0 0 0,1 1 1 0 0,-1 0-1 0 0,0-1 0 0 0,0 0 1 0 0,1 1-1 0 0,-1-1 0 0 0,0 0 1 0 0,0 0-1 0 0,0 1 0 0 0,0-1 1 0 0,0 0-1 0 0,0 0 0 0 0,0 0 0 0 0,0 0 1 0 0,-1 0-1 0 0,1-1 0 0 0,0 1 1 0 0,-1 0-1 0 0,1 0 0 0 0,0 0 1 0 0,-1-1-1 0 0,0 1 0 0 0,1-2 1 0 0,-2-4-4428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32.430"/>
    </inkml:context>
    <inkml:brush xml:id="br0">
      <inkml:brushProperty name="width" value="0.035" units="cm"/>
      <inkml:brushProperty name="height" value="0.035" units="cm"/>
      <inkml:brushProperty name="color" value="#008C3A"/>
    </inkml:brush>
  </inkml:definitions>
  <inkml:trace contextRef="#ctx0" brushRef="#br0">1 0 1152 0 0,'39'25'-186'0'0,"-11"-13"196"0"0,0-1-1 0 0,36 8 1 0 0,24 9 1820 0 0,-32-8-718 0 0,1-2 0 0 0,1-3 0 0 0,0-3 1 0 0,1-2-1 0 0,63 3 0 0 0,305 43 561 0 0,-4 0-1191 0 0,-252-44 624 0 0,316-16 1 0 0,-428-1-817 0 0,0 2 1 0 0,0 3-1 0 0,63 8 1 0 0,-91-4-269 0 0,0 2 0 0 0,0 1 0 0 0,0 1 0 0 0,-1 2 0 0 0,-1 1-1 0 0,1 1 1 0 0,38 24 0 0 0,-1 8-491 0 0,-67-45 357 0 0,0 1 0 0 0,1-1 0 0 0,-1 1 0 0 0,0-1 0 0 0,0 1 0 0 0,0-1 0 0 0,0 1 0 0 0,0-1 0 0 0,1 1 0 0 0,-1-1 0 0 0,0 0 0 0 0,0 1 0 0 0,0-1 0 0 0,-1 1 0 0 0,1-1 0 0 0,0 1 0 0 0,0-1 0 0 0,0 1 0 0 0,0-1 0 0 0,0 1 0 0 0,-1-1 0 0 0,1 1 0 0 0,0-1 0 0 0,0 1 0 0 0,-1-1 0 0 0,1 1 0 0 0,0-1 0 0 0,-1 1 0 0 0,1-1 0 0 0,-2-4-930 0 0,-2-7-2841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34.025"/>
    </inkml:context>
    <inkml:brush xml:id="br0">
      <inkml:brushProperty name="width" value="0.035" units="cm"/>
      <inkml:brushProperty name="height" value="0.035" units="cm"/>
      <inkml:brushProperty name="color" value="#008C3A"/>
    </inkml:brush>
  </inkml:definitions>
  <inkml:trace contextRef="#ctx0" brushRef="#br0">1 180 2040 0 0,'2'-3'31'0'0,"1"-1"-1"0"0,0 1 0 0 0,0-1 1 0 0,0 1-1 0 0,0 0 0 0 0,0 0 1 0 0,0 0-1 0 0,6-2 0 0 0,7-10-189 0 0,13-25 440 0 0,-28 40-193 0 0,0 0-1 0 0,0 0 0 0 0,0 0 1 0 0,0 1-1 0 0,-1-1 0 0 0,1 0 1 0 0,0 0-1 0 0,0 1 0 0 0,0-1 1 0 0,0 1-1 0 0,0-1 0 0 0,0 1 1 0 0,0-1-1 0 0,0 1 0 0 0,-1-1 1 0 0,1 1-1 0 0,0 0 0 0 0,-1-1 1 0 0,1 1-1 0 0,0 0 0 0 0,-1 0 1 0 0,1-1-1 0 0,0 2 0 0 0,17 23 868 0 0,-17-23-836 0 0,12 19 2 0 0,-1 0 1 0 0,-1 1-1 0 0,-1 0 0 0 0,11 38 1 0 0,18 99 205 0 0,0 1-506 0 0,-39-158 197 0 0,0-1 0 0 0,0 0 0 0 0,0 0 0 0 0,1 1 0 0 0,-1-1-1 0 0,1 0 1 0 0,-1 0 0 0 0,1 1 0 0 0,-1-1 0 0 0,1 0 0 0 0,0 0 0 0 0,-1 0 0 0 0,1 0 0 0 0,0 0 0 0 0,0 0-1 0 0,0 0 1 0 0,0 0 0 0 0,0 0 0 0 0,0 0 0 0 0,0 0 0 0 0,0-1 0 0 0,0 1 0 0 0,0 0 0 0 0,0-1 0 0 0,1 1-1 0 0,-1-1 1 0 0,0 1 0 0 0,0-1 0 0 0,1 0 0 0 0,-1 1 0 0 0,0-1 0 0 0,1 0 0 0 0,-1 0 0 0 0,0 0 0 0 0,1 0-1 0 0,-1 0 1 0 0,0 0 0 0 0,1-1 0 0 0,-1 1 0 0 0,0 0 0 0 0,0 0 0 0 0,1-1 0 0 0,-1 1 0 0 0,0-1 0 0 0,2 0 0 0 0,6-5 40 0 0,-1 0 0 0 0,1 0 1 0 0,-1 0-1 0 0,15-16 1 0 0,-9 9 309 0 0,56-50 472 0 0,188-162-28 0 0,-194 175-830 0 0,3 2-1 0 0,84-45 1 0 0,-146 90 40 0 0,55-25 15 0 0,-57 27-61 0 0,0 0-1 0 0,0 0 0 0 0,0 0 1 0 0,0 1-1 0 0,0-1 1 0 0,0 1-1 0 0,0-1 0 0 0,1 1 1 0 0,-1 0-1 0 0,0 0 0 0 0,0 0 1 0 0,0 1-1 0 0,0-1 0 0 0,0 1 1 0 0,0 0-1 0 0,1 0 0 0 0,4 2 1 0 0,-7-1-3 0 0,1-1 1 0 0,0 1 0 0 0,-1 0 0 0 0,1-1 0 0 0,-1 1 0 0 0,0 0-1 0 0,0 0 1 0 0,0 0 0 0 0,0 0 0 0 0,0 0 0 0 0,0 1 0 0 0,0-1 0 0 0,-1 0-1 0 0,1 0 1 0 0,-1 1 0 0 0,0-1 0 0 0,1 0 0 0 0,-1 0 0 0 0,0 1-1 0 0,0-1 1 0 0,-1 3 0 0 0,-8 54 162 0 0,7-48-18 0 0,-19 72 1019 0 0,12-52-802 0 0,1 0 1 0 0,2 0-1 0 0,-4 58 0 0 0,10-87-330 0 0,0-1-1 0 0,0 1 1 0 0,0 0-1 0 0,0 0 1 0 0,0-1-1 0 0,1 1 1 0 0,-1 0 0 0 0,1-1-1 0 0,-1 1 1 0 0,1 0-1 0 0,-1-1 1 0 0,1 1-1 0 0,0-1 1 0 0,0 1-1 0 0,0-1 1 0 0,0 1 0 0 0,0-1-1 0 0,0 0 1 0 0,0 1-1 0 0,0-1 1 0 0,1 0-1 0 0,-1 0 1 0 0,2 1-1 0 0,0 0 6 0 0,0-1-1 0 0,0 0 1 0 0,0 0-1 0 0,0 0 0 0 0,0-1 1 0 0,0 1-1 0 0,0-1 1 0 0,0 1-1 0 0,0-1 1 0 0,0 0-1 0 0,6-1 0 0 0,5-1 36 0 0,-1-1 0 0 0,0 0-1 0 0,0-1 1 0 0,22-9-1 0 0,28-18 117 0 0,-2-3-1 0 0,-2-3 0 0 0,58-46 0 0 0,-44 30-188 0 0,85-46 0 0 0,-83 56 40 0 0,-33 18-18 0 0,61-26 0 0 0,-93 66-684 0 0,-8-11 182 0 0,2 3-327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48.076"/>
    </inkml:context>
    <inkml:brush xml:id="br0">
      <inkml:brushProperty name="width" value="0.035" units="cm"/>
      <inkml:brushProperty name="height" value="0.035" units="cm"/>
      <inkml:brushProperty name="color" value="#008C3A"/>
    </inkml:brush>
  </inkml:definitions>
  <inkml:trace contextRef="#ctx0" brushRef="#br0">384 205 1808 0 0,'-2'0'128'0'0,"0"-1"-1"0"0,1 0 1 0 0,-1 1-1 0 0,0-1 0 0 0,0 1 1 0 0,0 0-1 0 0,0 0 1 0 0,0 0-1 0 0,0 0 1 0 0,0 0-1 0 0,1 0 0 0 0,-1 0 1 0 0,0 0-1 0 0,0 1 1 0 0,0-1-1 0 0,0 1 1 0 0,0 0-1 0 0,1-1 0 0 0,-1 1 1 0 0,0 0-1 0 0,1 0 1 0 0,-1 0-1 0 0,0 0 1 0 0,1 0-1 0 0,-1 1 0 0 0,1-1 1 0 0,0 0-1 0 0,-1 1 1 0 0,1-1-1 0 0,0 1 0 0 0,0-1 1 0 0,0 1-1 0 0,-1 2 1 0 0,-1 4 568 0 0,0 0 1 0 0,1 1 0 0 0,0-1-1 0 0,1 1 1 0 0,0 0 0 0 0,0 10-1 0 0,-3 15-568 0 0,-87 371 2127 0 0,-47 408-737 0 0,75-420-1321 0 0,57-361-165 0 0,1-1 0 0 0,1 1 0 0 0,2-1 0 0 0,1 1 0 0 0,2 0 0 0 0,8 58 0 0 0,-8-88-54 0 0,0 0 0 0 0,-1 0 0 0 0,1 0 0 0 0,0 0 0 0 0,0 1 0 0 0,0-1-1 0 0,0 0 1 0 0,1-1 0 0 0,-1 1 0 0 0,0 0 0 0 0,1 0 0 0 0,0-1 0 0 0,-1 1 0 0 0,1 0-1 0 0,0-1 1 0 0,0 0 0 0 0,0 1 0 0 0,0-1 0 0 0,0 0 0 0 0,0 0 0 0 0,0 0 0 0 0,0 0-1 0 0,0-1 1 0 0,0 1 0 0 0,0 0 0 0 0,1-1 0 0 0,-1 0 0 0 0,0 1 0 0 0,1-1 0 0 0,-1 0-1 0 0,0 0 1 0 0,0 0 0 0 0,1-1 0 0 0,-1 1 0 0 0,0 0 0 0 0,4-2 0 0 0,12-2-51 0 0,-1-1 1 0 0,0-1 0 0 0,31-14 0 0 0,-21 9 270 0 0,92-31 13 0 0,3 5 0 0 0,1 5 1 0 0,1 6-1 0 0,1 6 0 0 0,1 5 1 0 0,0 5-1 0 0,1 6 0 0 0,126 12 0 0 0,-40 18-743 0 0,-119-12 66 0 0,123 2 0 0 0,-212-16 530 0 0,0-1 1 0 0,0 0-1 0 0,0 0 0 0 0,0 0 1 0 0,0-1-1 0 0,-1 1 0 0 0,1-1 1 0 0,0 0-1 0 0,-1-1 0 0 0,0 1 1 0 0,0-1-1 0 0,1 0 0 0 0,-1 0 1 0 0,-1 0-1 0 0,1 0 0 0 0,0-1 1 0 0,-1 0-1 0 0,0 0 0 0 0,0 1 0 0 0,0-2 1 0 0,4-7-1 0 0,5-10 387 0 0,-1 0 0 0 0,0-1 0 0 0,7-27 0 0 0,-10 27-365 0 0,13-41-235 0 0,-3-1-1 0 0,15-95 1 0 0,2-139-404 0 0,-29 229 522 0 0,6-61-488 0 0,-12-248-1 0 0,-6 306 293 0 0,-3 0-1 0 0,-3 0 0 0 0,-3 1 1 0 0,-48-134-1 0 0,52 176-288 0 0,-2 1 0 0 0,-32-54 1 0 0,42 78 462 0 0,-1-1 1 0 0,0 0 0 0 0,0 1-1 0 0,0-1 1 0 0,-1 1 0 0 0,1 0-1 0 0,-1 1 1 0 0,0-1 0 0 0,-1 1 0 0 0,1 0-1 0 0,-1 1 1 0 0,0-1 0 0 0,0 1-1 0 0,0 0 1 0 0,0 0 0 0 0,-1 1 0 0 0,1 0-1 0 0,-1 0 1 0 0,1 0 0 0 0,-13 0-1 0 0,2 4 370 0 0,0 1-1 0 0,0 1 0 0 0,0 0 0 0 0,1 1 1 0 0,-1 1-1 0 0,1 1 0 0 0,-25 14 1 0 0,-6 1-50 0 0,-50 13 637 0 0,-1-5-1 0 0,-153 28 0 0 0,122-30-212 0 0,-79 22 346 0 0,-137 28-310 0 0,187-57-2054 0 0,53-18-2990 0 0,74-4-1165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49.398"/>
    </inkml:context>
    <inkml:brush xml:id="br0">
      <inkml:brushProperty name="width" value="0.035" units="cm"/>
      <inkml:brushProperty name="height" value="0.035" units="cm"/>
      <inkml:brushProperty name="color" value="#008C3A"/>
    </inkml:brush>
  </inkml:definitions>
  <inkml:trace contextRef="#ctx0" brushRef="#br0">295 63 8410 0 0,'-8'1'357'0'0,"1"0"1"0"0,0 0-1 0 0,0 0 1 0 0,0 1-1 0 0,0 1 1 0 0,-12 5 0 0 0,17-6-404 0 0,-1 0-1 0 0,0 0 1 0 0,1 1 0 0 0,-1-1 0 0 0,1 1 0 0 0,0-1 0 0 0,0 1 0 0 0,0 0 0 0 0,0 0 0 0 0,1 0 0 0 0,-1 0 0 0 0,1 1 0 0 0,0-1 0 0 0,-1 0 0 0 0,2 0 0 0 0,-2 6 0 0 0,-37 130 297 0 0,-21 103 4411 0 0,-19 278-2231 0 0,64-382-2341 0 0,8 247 0 0 0,9-348-49 0 0,1-1-1 0 0,2 1 0 0 0,1-1 0 0 0,3-1 1 0 0,17 52-1 0 0,-19-70-57 0 0,0-1 0 0 0,2 1 0 0 0,0-1 1 0 0,0-1-1 0 0,2 1 0 0 0,0-2 0 0 0,0 1 0 0 0,2-2 0 0 0,-1 0 1 0 0,2 0-1 0 0,0-1 0 0 0,27 18 0 0 0,3-2-45 0 0,176 101-631 0 0,-186-113 596 0 0,-1-1 0 0 0,2-2-1 0 0,0-1 1 0 0,70 14 0 0 0,-44-19 201 0 0,0-2 1 0 0,0-2-1 0 0,0-3 1 0 0,0-3 0 0 0,0-3-1 0 0,81-17 1 0 0,348-118 1167 0 0,-109 26-796 0 0,-355 108-495 0 0,-10 2-104 0 0,0 0 1 0 0,0 2 0 0 0,0 0-1 0 0,0 0 1 0 0,0 1 0 0 0,0 1-1 0 0,1 1 1 0 0,19 2 0 0 0,-31 1-50 0 0,-4-8 1332 0 0,73-148-1322 0 0,-13 31 88 0 0,-19 22-209 0 0,-4-1 0 0 0,-4-1-1 0 0,-5-2 1 0 0,-5-1 0 0 0,-4-1 0 0 0,-5-1-1 0 0,2-167 1 0 0,-17 243-242 0 0,-2 0-1 0 0,-1 0 1 0 0,-1 1-1 0 0,-2-1 1 0 0,-1 1 0 0 0,-1 0-1 0 0,-21-48 1 0 0,19 58 381 0 0,0 1 1 0 0,-1 0 0 0 0,-1 1-1 0 0,-24-28 1 0 0,22 31 745 0 0,-1 0 0 0 0,-1 0-1 0 0,-1 2 1 0 0,0 0 0 0 0,-21-13 0 0 0,-172-77 3165 0 0,159 80-4287 0 0,47 22 295 0 0,1 0-1 0 0,-1-1 1 0 0,1 0 0 0 0,-1 0 0 0 0,1 0 0 0 0,0 0-1 0 0,0 0 1 0 0,0-1 0 0 0,0 1 0 0 0,0-1-1 0 0,0 0 1 0 0,1 0 0 0 0,-1 0 0 0 0,1 0 0 0 0,0-1-1 0 0,-3-4 1 0 0,2-4-1107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0.337"/>
    </inkml:context>
    <inkml:brush xml:id="br0">
      <inkml:brushProperty name="width" value="0.035" units="cm"/>
      <inkml:brushProperty name="height" value="0.035" units="cm"/>
      <inkml:brushProperty name="color" value="#008C3A"/>
    </inkml:brush>
  </inkml:definitions>
  <inkml:trace contextRef="#ctx0" brushRef="#br0">1 439 8866 0 0,'4'1'109'0'0,"0"1"0"0"0,0-1 0 0 0,0 1 0 0 0,-1 0 0 0 0,1 0 0 0 0,0 1 0 0 0,-1-1 0 0 0,1 1 0 0 0,-1 0 0 0 0,0 0 0 0 0,0 0 0 0 0,0 0 0 0 0,0 0 0 0 0,-1 0 0 0 0,4 7 0 0 0,1 1 0 0 0,-1 1 0 0 0,-1 0 0 0 0,0 0-1 0 0,0 1 1 0 0,2 13 0 0 0,2 21 933 0 0,-1 0 0 0 0,1 51 1 0 0,-6 69 1006 0 0,-34 306 0 0 0,1-112-1808 0 0,26-293-205 0 0,-2 21 44 0 0,4 0-1 0 0,4 1 1 0 0,15 99 0 0 0,-16-181-78 0 0,0-1-1 0 0,1 0 1 0 0,0 0-1 0 0,0 1 1 0 0,1-1-1 0 0,-1-1 1 0 0,2 1-1 0 0,-1 0 1 0 0,1-1 0 0 0,0 0-1 0 0,0 1 1 0 0,1-2-1 0 0,0 1 1 0 0,0 0-1 0 0,0-1 1 0 0,1 0-1 0 0,-1 0 1 0 0,1-1-1 0 0,1 0 1 0 0,-1 0-1 0 0,0 0 1 0 0,1-1 0 0 0,0 1-1 0 0,0-2 1 0 0,0 1-1 0 0,0-1 1 0 0,0 0-1 0 0,0-1 1 0 0,1 1-1 0 0,-1-1 1 0 0,10 0-1 0 0,76 2-140 0 0,0-4 0 0 0,132-17 0 0 0,73-2-93 0 0,105 48 249 0 0,-4 35 17 0 0,-365-57-32 0 0,393 56 112 0 0,-331-54-82 0 0,1-3 1 0 0,140-12-1 0 0,-230 7-49 0 0,-1-1 1 0 0,1 0-1 0 0,-1 0 0 0 0,1-1 1 0 0,-1 1-1 0 0,0-1 0 0 0,1-1 1 0 0,-1 1-1 0 0,0-1 1 0 0,-1 0-1 0 0,1 0 0 0 0,0-1 1 0 0,-1 0-1 0 0,9-8 0 0 0,-11 9 9 0 0,0-1 0 0 0,-1 0 0 0 0,0 1 0 0 0,0-1 0 0 0,0 0 0 0 0,0-1 0 0 0,-1 1 0 0 0,1 0 0 0 0,-1 0 0 0 0,0-1 0 0 0,0 1 0 0 0,-1-1 0 0 0,1 1 0 0 0,-1 0 0 0 0,0-1 1 0 0,-1 1-1 0 0,1-1 0 0 0,-1 1 0 0 0,1-1 0 0 0,-1 1 0 0 0,-1 0 0 0 0,-1-7 0 0 0,-28-72 648 0 0,-72-142 0 0 0,30 73-255 0 0,39 78-385 0 0,4-2 0 0 0,3 0 0 0 0,4-2 0 0 0,3-1 0 0 0,3 0 0 0 0,4-1 0 0 0,3-1 0 0 0,1-87 0 0 0,13 70-212 0 0,4 0 1 0 0,34-162-1 0 0,76-183-2145 0 0,-117 439 2330 0 0,8-23-1064 0 0,-1 0 0 0 0,-1-1 0 0 0,-1 1 0 0 0,-2-1 0 0 0,0-1 0 0 0,-2 1 0 0 0,-2-30-1 0 0,-3 40-2043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1.276"/>
    </inkml:context>
    <inkml:brush xml:id="br0">
      <inkml:brushProperty name="width" value="0.035" units="cm"/>
      <inkml:brushProperty name="height" value="0.035" units="cm"/>
      <inkml:brushProperty name="color" value="#008C3A"/>
    </inkml:brush>
  </inkml:definitions>
  <inkml:trace contextRef="#ctx0" brushRef="#br0">1 1 6593 0 0,'29'11'905'0'0,"12"9"-675"0"0,0 1 0 0 0,-1 2 0 0 0,50 39 0 0 0,-62-40 551 0 0,2-1 0 0 0,1-1-1 0 0,0-2 1 0 0,1-1 0 0 0,1-2-1 0 0,65 21 1 0 0,-28-21-505 0 0,0-4 1 0 0,1-3-1 0 0,142-3 1 0 0,212-41 1213 0 0,-20 0-789 0 0,-378 35-760 0 0,-1 1 0 0 0,1 2 0 0 0,0 0 0 0 0,-1 2 0 0 0,1 0 0 0 0,34 12 1 0 0,-53-14 36 0 0,0 1 0 0 0,0 1 0 0 0,0-1 0 0 0,0 1 0 0 0,-1 0 1 0 0,1 1-1 0 0,-1 0 0 0 0,0 0 0 0 0,-1 1 0 0 0,1 0 0 0 0,-1 0 1 0 0,0 0-1 0 0,0 1 0 0 0,-1 0 0 0 0,0 0 0 0 0,0 0 0 0 0,-1 0 1 0 0,0 1-1 0 0,0 0 0 0 0,-1 0 0 0 0,0 0 0 0 0,0 0 0 0 0,1 11 0 0 0,3 23 4 0 0,-3 0 0 0 0,-2 0-1 0 0,-4 74 1 0 0,-26 128 59 0 0,24-222-41 0 0,-49 287 399 0 0,-11 76 616 0 0,56-307-822 0 0,3 0 0 0 0,11 154 0 0 0,-5-224-180 0 0,0-1 0 0 0,1 0 1 0 0,0 1-1 0 0,1-1 0 0 0,0 0 1 0 0,0 0-1 0 0,0 0 0 0 0,1-1 0 0 0,0 1 1 0 0,6 7-1 0 0,15 26 52 0 0,-24-38-63 0 0,0 1 1 0 0,0-1-1 0 0,0 1 0 0 0,-1-1 1 0 0,1 1-1 0 0,0 0 1 0 0,-1-1-1 0 0,0 1 1 0 0,0 0-1 0 0,0-1 1 0 0,0 1-1 0 0,0 0 0 0 0,0-1 1 0 0,-1 1-1 0 0,1 0 1 0 0,-1-1-1 0 0,0 1 1 0 0,-1 4-1 0 0,-1-2 9 0 0,0 1-1 0 0,0-1 0 0 0,-1 0 1 0 0,0 0-1 0 0,0 0 1 0 0,0-1-1 0 0,-9 9 1 0 0,-1-2 21 0 0,-1 0 1 0 0,-1 0 0 0 0,0-2-1 0 0,-27 13 1 0 0,-43 11 349 0 0,0-3 0 0 0,-158 32 0 0 0,-189 7 817 0 0,274-47-773 0 0,74-9-320 0 0,-232 27 388 0 0,252-35-776 0 0,-1-3 1 0 0,-119-12 0 0 0,182 10 156 0 0,0 0-1 0 0,0 0 0 0 0,1 0 1 0 0,-1 0-1 0 0,0-1 1 0 0,0 0-1 0 0,1 1 0 0 0,-1-1 1 0 0,1 0-1 0 0,-1 0 1 0 0,1 0-1 0 0,-1-1 1 0 0,1 1-1 0 0,-1-1 0 0 0,1 1 1 0 0,0-1-1 0 0,0 0 1 0 0,0 0-1 0 0,0 1 0 0 0,0-2 1 0 0,0 1-1 0 0,-2-4 1 0 0,2-4-1162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0.945"/>
    </inkml:context>
    <inkml:brush xml:id="br0">
      <inkml:brushProperty name="width" value="0.035" units="cm"/>
      <inkml:brushProperty name="height" value="0.035" units="cm"/>
      <inkml:brushProperty name="color" value="#FF0066"/>
    </inkml:brush>
  </inkml:definitions>
  <inkml:trace contextRef="#ctx0" brushRef="#br0">45 5 6481 0 0,'-8'-4'9746'0'0,"5"15"-9559"0"0,0 1 0 0 0,1 0-1 0 0,1-1 1 0 0,0 1 0 0 0,0 0-1 0 0,1 0 1 0 0,1 0-1 0 0,-1 0 1 0 0,5 16 0 0 0,0 30-85 0 0,-7 112-1452 0 0,-29 213 1 0 0,30-380 1232 0 0,0 2-62 0 0,1-1 0 0 0,-1 1 0 0 0,1 0 0 0 0,-1-1 0 0 0,1 1 0 0 0,1 0 0 0 0,-1-1 0 0 0,1 1 0 0 0,-1 0-1 0 0,1-1 1 0 0,1 1 0 0 0,2 7 0 0 0,0-7-990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2.171"/>
    </inkml:context>
    <inkml:brush xml:id="br0">
      <inkml:brushProperty name="width" value="0.035" units="cm"/>
      <inkml:brushProperty name="height" value="0.035" units="cm"/>
      <inkml:brushProperty name="color" value="#008C3A"/>
    </inkml:brush>
  </inkml:definitions>
  <inkml:trace contextRef="#ctx0" brushRef="#br0">1341 0 6593 0 0,'2'3'443'0'0,"0"0"0"0"0,0 0 0 0 0,0 0 0 0 0,0 0 0 0 0,1-1 0 0 0,-1 1 0 0 0,1-1 0 0 0,0 0 0 0 0,5 4 0 0 0,3 4 546 0 0,9 8-259 0 0,-1 0 0 0 0,-1 2 1 0 0,-1 0-1 0 0,0 2 0 0 0,-2-1 0 0 0,0 2 1 0 0,-2 0-1 0 0,20 46 0 0 0,-9 5-387 0 0,-4 2 0 0 0,-3 1-1 0 0,-3 0 1 0 0,4 94 0 0 0,-10 316 417 0 0,-10-247-733 0 0,4-16-30 0 0,0 381-355 0 0,-6-552 243 0 0,-13 73-1 0 0,1-10 738 0 0,15-59-702 0 0,-2-57-39 0 0,0-1-1 0 0,0 1 0 0 0,0-1 1 0 0,0 1-1 0 0,0-1 1 0 0,0 0-1 0 0,0 0 1 0 0,0-1-1 0 0,-3-1 1 0 0,6 3 107 0 0,-63-24-3 0 0,-1 3 0 0 0,-1 2 0 0 0,-1 3-1 0 0,0 4 1 0 0,-1 2 0 0 0,-82-2 0 0 0,79 11 130 0 0,-1 4 0 0 0,-97 15 0 0 0,-136 41 572 0 0,77-12 860 0 0,200-42-1438 0 0,10-1-71 0 0,-1-1 1 0 0,1 0-1 0 0,-1-1 0 0 0,0-1 1 0 0,0-1-1 0 0,-31-3 0 0 0,48 3-74 0 0,0 0-1 0 0,0-1 0 0 0,0 1 1 0 0,1 0-1 0 0,-1-1 0 0 0,0 1 1 0 0,0-1-1 0 0,0 1 0 0 0,0-1 1 0 0,1 1-1 0 0,-1-1 0 0 0,0 0 1 0 0,1 1-1 0 0,-1-1 0 0 0,0 0 1 0 0,1 1-1 0 0,-1-1 0 0 0,1 0 1 0 0,-1 0-1 0 0,1 0 0 0 0,-1 1 1 0 0,1-1-1 0 0,0 0 0 0 0,-1 0 1 0 0,1 0-1 0 0,0 0 0 0 0,0 0 1 0 0,0 0-1 0 0,-1 0 0 0 0,1 0 1 0 0,0 0-1 0 0,1-1 0 0 0,5-35-884 0 0,-3 25 680 0 0,8-34-1632 0 0,2-15-4845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2.926"/>
    </inkml:context>
    <inkml:brush xml:id="br0">
      <inkml:brushProperty name="width" value="0.035" units="cm"/>
      <inkml:brushProperty name="height" value="0.035" units="cm"/>
      <inkml:brushProperty name="color" value="#008C3A"/>
    </inkml:brush>
  </inkml:definitions>
  <inkml:trace contextRef="#ctx0" brushRef="#br0">0 8 8410 0 0,'4'-1'194'0'0,"1"0"0"0"0,-1 0 0 0 0,0 0 0 0 0,0 0 0 0 0,1 1 0 0 0,-1-1 0 0 0,0 1 0 0 0,1 0 0 0 0,-1 0 0 0 0,5 2 0 0 0,6-2-101 0 0,33-3 553 0 0,0 3-1 0 0,1 1 1 0 0,-1 3 0 0 0,62 13 0 0 0,145 58 282 0 0,-153-42-319 0 0,174 33-1 0 0,-179-54-460 0 0,1-5 0 0 0,121-6 0 0 0,196-32 611 0 0,-122 7-500 0 0,-231 19-287 0 0,-7 0-147 0 0,93 5-1 0 0,-147 0 155 0 0,-1 0-1 0 0,1 0 0 0 0,0 1 0 0 0,-1-1 1 0 0,1 0-1 0 0,0 0 0 0 0,-1 1 0 0 0,1-1 1 0 0,-1 0-1 0 0,1 1 0 0 0,-1-1 0 0 0,1 1 1 0 0,-1-1-1 0 0,1 1 0 0 0,-1-1 0 0 0,1 1 1 0 0,-1-1-1 0 0,1 1 0 0 0,-1-1 0 0 0,0 1 1 0 0,1-1-1 0 0,-1 1 0 0 0,0 0 0 0 0,1-1 0 0 0,-1 1 1 0 0,0 0-1 0 0,0-1 0 0 0,0 1 0 0 0,0 0 1 0 0,0-1-1 0 0,0 1 0 0 0,0 0 0 0 0,0-1 1 0 0,0 1-1 0 0,0 0 0 0 0,0-1 0 0 0,0 1 1 0 0,0 0-1 0 0,0-1 0 0 0,-1 1 0 0 0,1-1 1 0 0,0 1-1 0 0,0 0 0 0 0,-1-1 0 0 0,1 1 1 0 0,0-1-1 0 0,-1 1 0 0 0,1-1 0 0 0,-1 1 1 0 0,0 0-1 0 0,-29 48 1870 0 0,14-25-1370 0 0,-11 26-376 0 0,2 2 1 0 0,3 0 0 0 0,2 1-1 0 0,2 1 1 0 0,3 1 0 0 0,2 1-1 0 0,-11 106 1 0 0,12 606 553 0 0,7-129-146 0 0,-14-303-1006 0 0,-5 251-398 0 0,24-573 872 0 0,-1-6-69 0 0,1-1 1 0 0,0 1 0 0 0,0-1 0 0 0,0 1 0 0 0,1 0 0 0 0,1-1 0 0 0,-1 0-1 0 0,1 1 1 0 0,0-1 0 0 0,1 0 0 0 0,3 9 0 0 0,-6-16 61 0 0,0 0 0 0 0,1 0 0 0 0,-1 0 0 0 0,0 1 0 0 0,0-1 0 0 0,0 0 0 0 0,0 0 0 0 0,0 0 0 0 0,0 1 1 0 0,1-1-1 0 0,-1 0 0 0 0,0 0 0 0 0,0 0 0 0 0,0 0 0 0 0,0 1 0 0 0,1-1 0 0 0,-1 0 0 0 0,0 0 0 0 0,0 0 0 0 0,0 0 0 0 0,1 0 0 0 0,-1 0 0 0 0,0 0 1 0 0,0 0-1 0 0,1 0 0 0 0,-1 0 0 0 0,0 0 0 0 0,0 0 0 0 0,0 0 0 0 0,1 0 0 0 0,-1 0 0 0 0,0 0 0 0 0,0 0 0 0 0,1 0 0 0 0,-1 0 0 0 0,0 0 0 0 0,0 0 1 0 0,0 0-1 0 0,1 0 0 0 0,-1 0 0 0 0,0 0 0 0 0,0-1 0 0 0,0 1 0 0 0,1 0 0 0 0,-1 0 0 0 0,0 0 0 0 0,0 0 0 0 0,0 0 0 0 0,0-1 0 0 0,1 1 0 0 0,-1 0 0 0 0,3-11-1203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3.773"/>
    </inkml:context>
    <inkml:brush xml:id="br0">
      <inkml:brushProperty name="width" value="0.035" units="cm"/>
      <inkml:brushProperty name="height" value="0.035" units="cm"/>
      <inkml:brushProperty name="color" value="#008C3A"/>
    </inkml:brush>
  </inkml:definitions>
  <inkml:trace contextRef="#ctx0" brushRef="#br0">1954 113 5785 0 0,'-5'-3'299'0'0,"1"0"0"0"0,-1 0-1 0 0,1-1 1 0 0,0 0 0 0 0,0 1 0 0 0,0-1-1 0 0,1 0 1 0 0,0-1 0 0 0,0 1 0 0 0,0-1-1 0 0,0 1 1 0 0,0-1 0 0 0,1 0 0 0 0,0 0-1 0 0,-3-10 1 0 0,3 10 208 0 0,1 3-352 0 0,-1-1 0 0 0,1 1 0 0 0,-1 0 0 0 0,0 0 0 0 0,0 0 0 0 0,0 0 0 0 0,0 0 1 0 0,0 1-1 0 0,0-1 0 0 0,0 1 0 0 0,0-1 0 0 0,-1 1 0 0 0,1 0 0 0 0,-1-1 0 0 0,1 1 0 0 0,-1 1 1 0 0,1-1-1 0 0,-1 0 0 0 0,1 1 0 0 0,-1-1 0 0 0,0 1 0 0 0,1 0 0 0 0,-1-1 0 0 0,0 1 0 0 0,1 1 1 0 0,-1-1-1 0 0,0 0 0 0 0,1 1 0 0 0,-5 1 0 0 0,-13 1 178 0 0,0 2 0 0 0,-36 14-1 0 0,40-14 93 0 0,-112 39 11 0 0,-2-6 1 0 0,-2-6-1 0 0,0-6 1 0 0,-2-5-1 0 0,-158 3 1 0 0,-151-38-74 0 0,199 2-889 0 0,170 12 1022 0 0,80 5-780 0 0,0-1 0 0 0,-1 1 0 0 0,1 0 0 0 0,-1 0 0 0 0,0 0 0 0 0,0 1 0 0 0,7 11 0 0 0,2 6 179 0 0,-1 1 0 0 0,0 1 1 0 0,-2 0-1 0 0,-1 0 0 0 0,10 40 1 0 0,23 139-236 0 0,-33-153 284 0 0,17 112 79 0 0,-7 1 1 0 0,0 192-1 0 0,-21-351-4 0 0,1 0-1 0 0,0 0 0 0 0,1 0 1 0 0,-1 0-1 0 0,1 0 0 0 0,0 0 1 0 0,0 0-1 0 0,1 0 1 0 0,0 0-1 0 0,-1-1 0 0 0,1 1 1 0 0,1 0-1 0 0,-1-1 0 0 0,1 0 1 0 0,3 5-1 0 0,-1-5-51 0 0,-1 0-1 0 0,2 0 1 0 0,-1 0 0 0 0,0 0-1 0 0,1-1 1 0 0,0 0-1 0 0,-1 0 1 0 0,1-1 0 0 0,0 1-1 0 0,1-1 1 0 0,7 1 0 0 0,34 8 122 0 0,1-2 1 0 0,0-2 0 0 0,69 1 0 0 0,152-13 661 0 0,-197 2-697 0 0,311-3-28 0 0,2 0-3234 0 0,-333 4 1295 0 0,-3-2-2906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4.579"/>
    </inkml:context>
    <inkml:brush xml:id="br0">
      <inkml:brushProperty name="width" value="0.035" units="cm"/>
      <inkml:brushProperty name="height" value="0.035" units="cm"/>
      <inkml:brushProperty name="color" value="#008C3A"/>
    </inkml:brush>
  </inkml:definitions>
  <inkml:trace contextRef="#ctx0" brushRef="#br0">93 1 5409 0 0,'-5'0'179'0'0,"0"1"0"0"0,0 0-1 0 0,-1 1 1 0 0,1-1 0 0 0,0 1-1 0 0,0 0 1 0 0,1 1 0 0 0,-1-1-1 0 0,0 1 1 0 0,1 0 0 0 0,-1 0-1 0 0,-4 4 1 0 0,6-3 98 0 0,0 0-1 0 0,1 0 1 0 0,-1 0 0 0 0,1 1 0 0 0,0-1-1 0 0,0 0 1 0 0,1 1 0 0 0,-1-1-1 0 0,1 1 1 0 0,0 0 0 0 0,0 0-1 0 0,1-1 1 0 0,-1 1 0 0 0,1 5 0 0 0,0 97 1592 0 0,4-1 0 0 0,20 113 0 0 0,-5-55-1380 0 0,43 917 16 0 0,-61-1049-676 0 0,1 1 0 0 0,2 0 1 0 0,1-1-1 0 0,1 0 0 0 0,14 42 0 0 0,-16-63 117 0 0,1 0 0 0 0,0 0 0 0 0,0-1 0 0 0,1 1 0 0 0,1-1 0 0 0,0 0 0 0 0,0-1 0 0 0,1 0 0 0 0,0 0 0 0 0,0 0 0 0 0,1-1-1 0 0,0-1 1 0 0,0 1 0 0 0,1-1 0 0 0,0-1 0 0 0,1 0 0 0 0,19 8 0 0 0,2-2 258 0 0,1-2 1 0 0,0-1-1 0 0,67 8 0 0 0,107-4 549 0 0,-116-9-441 0 0,767 6 76 0 0,-571-26-2175 0 0,-247 12 1354 0 0,-1-3 1 0 0,0-1-1 0 0,0-2 1 0 0,-1-1-1 0 0,44-20 1 0 0,-44 11-1198 0 0,-8-3-16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6:55.235"/>
    </inkml:context>
    <inkml:brush xml:id="br0">
      <inkml:brushProperty name="width" value="0.035" units="cm"/>
      <inkml:brushProperty name="height" value="0.035" units="cm"/>
      <inkml:brushProperty name="color" value="#008C3A"/>
    </inkml:brush>
  </inkml:definitions>
  <inkml:trace contextRef="#ctx0" brushRef="#br0">185 0 13883 0 0,'-1'1'64'0'0,"1"-1"1"0"0,-1 1-1 0 0,0 0 0 0 0,1 0 1 0 0,-1 0-1 0 0,0-1 0 0 0,1 1 0 0 0,-1 0 1 0 0,1 0-1 0 0,-1 0 0 0 0,1 0 1 0 0,0 0-1 0 0,-1 0 0 0 0,1 0 1 0 0,0 0-1 0 0,0 0 0 0 0,-1 0 1 0 0,1 0-1 0 0,0 0 0 0 0,0 0 1 0 0,0 0-1 0 0,0 0 0 0 0,0 0 0 0 0,1 0 1 0 0,-1 0-1 0 0,0 0 0 0 0,1 2 1 0 0,11 42 28 0 0,-3-12-476 0 0,-5 25 730 0 0,-3 1 0 0 0,-2-1 0 0 0,-13 92 0 0 0,2-24 348 0 0,-127 944 624 0 0,130-1028-1296 0 0,-2 6 93 0 0,-4 52 1 0 0,14-88-29 0 0,0 0 1 0 0,1 0-1 0 0,0 1 1 0 0,1-1-1 0 0,0 0 0 0 0,1 0 1 0 0,1 0-1 0 0,0 0 1 0 0,7 19-1 0 0,-5-23-105 0 0,0 0 0 0 0,1 0-1 0 0,0 0 1 0 0,0-1 0 0 0,1 0-1 0 0,0 0 1 0 0,0 0 0 0 0,0-1-1 0 0,1 0 1 0 0,0-1 0 0 0,0 0-1 0 0,1 0 1 0 0,-1 0 0 0 0,14 4-1 0 0,1 0-72 0 0,0-1 0 0 0,0-1 0 0 0,1-2 0 0 0,39 6-1 0 0,-28-9 15 0 0,0-1-1 0 0,0-2 0 0 0,0-1 0 0 0,61-13 0 0 0,135-44 80 0 0,157-66-77 0 0,51-16 76 0 0,-291 105-625 0 0,-83 28-4983 0 0,-44 7 201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15.315"/>
    </inkml:context>
    <inkml:brush xml:id="br0">
      <inkml:brushProperty name="width" value="0.035" units="cm"/>
      <inkml:brushProperty name="height" value="0.035" units="cm"/>
      <inkml:brushProperty name="color" value="#008C3A"/>
    </inkml:brush>
  </inkml:definitions>
  <inkml:trace contextRef="#ctx0" brushRef="#br0">456 772 5785 0 0,'-6'0'203'0'0,"0"1"0"0"0,0 0 0 0 0,0 0 0 0 0,1 0 0 0 0,-1 0 0 0 0,1 1-1 0 0,-1 0 1 0 0,1 1 0 0 0,0-1 0 0 0,0 1 0 0 0,0 0 0 0 0,0 0 0 0 0,0 0 0 0 0,0 1-1 0 0,1 0 1 0 0,0-1 0 0 0,0 2 0 0 0,0-1 0 0 0,0 0 0 0 0,0 1 0 0 0,1 0 0 0 0,-5 10 0 0 0,-222 300-2057 0 0,227-311 1875 0 0,-9 12 169 0 0,-2 1 159 0 0,1 0 0 0 0,1 0 0 0 0,0 1-1 0 0,2 0 1 0 0,0 1 0 0 0,-12 33-1 0 0,22-52-327 0 0,-1 1 0 0 0,1-1 0 0 0,0 1-1 0 0,0-1 1 0 0,0 1 0 0 0,0-1 0 0 0,0 1-1 0 0,0-1 1 0 0,0 1 0 0 0,0 0 0 0 0,0-1-1 0 0,0 1 1 0 0,0-1 0 0 0,0 1 0 0 0,0-1-1 0 0,0 1 1 0 0,0-1 0 0 0,1 1 0 0 0,-1-1-1 0 0,0 1 1 0 0,0-1 0 0 0,1 0 0 0 0,-1 1-1 0 0,0-1 1 0 0,1 1 0 0 0,-1-1 0 0 0,0 1-1 0 0,1-1 1 0 0,-1 0 0 0 0,0 1 0 0 0,1-1 0 0 0,-1 0-1 0 0,1 0 1 0 0,-1 1 0 0 0,1-1 0 0 0,-1 0-1 0 0,1 0 1 0 0,-1 0 0 0 0,1 1 0 0 0,-1-1-1 0 0,1 0 1 0 0,-1 0 0 0 0,1 0 0 0 0,-1 0-1 0 0,1 0 1 0 0,-1 0 0 0 0,1 0 0 0 0,-1 0-1 0 0,1 0 1 0 0,-1 0 0 0 0,1 0 0 0 0,-1-1-1 0 0,1 1 1 0 0,-1 0 0 0 0,1 0 0 0 0,0-1-1 0 0,31-10 288 0 0,2-7-396 0 0,-1-2 0 0 0,-1-1-1 0 0,48-41 1 0 0,80-87 198 0 0,-125 115-11 0 0,736-652 1447 0 0,-626 581-1443 0 0,200-110-1 0 0,-331 208-139 0 0,-9 3-70 0 0,0 1 1 0 0,0 0-1 0 0,0 0 0 0 0,1 1 1 0 0,-1-1-1 0 0,1 1 0 0 0,-1 0 1 0 0,1 1-1 0 0,0-1 0 0 0,8 0 0 0 0,-14 2 82 0 0,1 0-1 0 0,-1 0 0 0 0,1 1 0 0 0,-1-1 0 0 0,0 0 0 0 0,1 0 0 0 0,-1 0 0 0 0,1 0 0 0 0,-1 1 0 0 0,0-1 0 0 0,1 0 0 0 0,-1 0 0 0 0,1 1 0 0 0,-1-1 0 0 0,0 0 0 0 0,0 0 0 0 0,1 1 0 0 0,-1-1 0 0 0,0 0 0 0 0,1 1 0 0 0,-1-1 0 0 0,0 1 0 0 0,0-1 0 0 0,0 0 0 0 0,1 1 0 0 0,-1-1 0 0 0,0 1 0 0 0,0-1 0 0 0,0 0 0 0 0,0 1 0 0 0,0-1 0 0 0,0 1 0 0 0,0-1 0 0 0,0 1 1 0 0,0-1-1 0 0,0 0 0 0 0,0 1 0 0 0,0-1 0 0 0,0 1 0 0 0,0-1 0 0 0,0 1 0 0 0,-1-1 0 0 0,1 0 0 0 0,0 1 0 0 0,-9 21-363 0 0,9-22 381 0 0,-34 58-138 0 0,-71 93 1 0 0,49-74 696 0 0,-288 371 2119 0 0,32-46-496 0 0,260-335-1781 0 0,25-33-74 0 0,-28 45 1 0 0,55-78-306 0 0,-1-1-1 0 0,1 1 1 0 0,-1 0 0 0 0,1-1 0 0 0,-1 1 0 0 0,1 0-1 0 0,-1 0 1 0 0,1-1 0 0 0,0 1 0 0 0,-1 0 0 0 0,1 0-1 0 0,0 0 1 0 0,0-1 0 0 0,0 1 0 0 0,0 0 0 0 0,0 0-1 0 0,0 0 1 0 0,0 0 0 0 0,0 0 0 0 0,0-1 0 0 0,0 1-1 0 0,0 0 1 0 0,0 0 0 0 0,0 0 0 0 0,1 1-1 0 0,0-2 0 0 0,0 1 0 0 0,0-1-1 0 0,0 1 1 0 0,0-1-1 0 0,-1 1 1 0 0,1-1-1 0 0,0 0 1 0 0,0 0-1 0 0,0 1 1 0 0,0-1 0 0 0,0 0-1 0 0,0 0 1 0 0,0 0-1 0 0,0 0 1 0 0,0 0-1 0 0,0 0 1 0 0,0 0-1 0 0,1-1 1 0 0,47-13 30 0 0,-28 5-106 0 0,0-1 1 0 0,-1-1-1 0 0,0-1 0 0 0,-1-1 1 0 0,22-18-1 0 0,86-86-142 0 0,-62 55 106 0 0,487-438 411 0 0,-535 484-276 0 0,-10 9-29 0 0,1 0 1 0 0,0 0-1 0 0,0 1 0 0 0,1 0 1 0 0,10-6-1 0 0,-26 20 65 0 0,-1 0 1 0 0,2 0-1 0 0,-1 1 0 0 0,-10 18 0 0 0,2-4 71 0 0,-56 87 66 0 0,-58 119 0 0 0,-39 125 117 0 0,159-335-330 0 0,4-12-1 0 0,2 0 0 0 0,-1 1 0 0 0,1-1 1 0 0,0 1-1 0 0,0-1 0 0 0,1 1 0 0 0,0 0 0 0 0,0 0 0 0 0,1 0 0 0 0,0 0 1 0 0,0 0-1 0 0,1 0 0 0 0,1 12 0 0 0,0-18 5 0 0,0 0 0 0 0,0 0 0 0 0,0 0 0 0 0,0-1 0 0 0,1 1 0 0 0,-1 0 0 0 0,0 0 0 0 0,1-1 0 0 0,0 1 0 0 0,-1-1 0 0 0,1 0 0 0 0,0 1 0 0 0,0-1 0 0 0,-1 0 0 0 0,1 0 0 0 0,0 0 0 0 0,0 0 0 0 0,0 0 0 0 0,1-1 0 0 0,-1 1 0 0 0,0 0 0 0 0,0-1 0 0 0,0 0 0 0 0,0 1 0 0 0,5-1 0 0 0,2 0 0 0 0,0 0 0 0 0,-1 0 0 0 0,1-1 0 0 0,0 0 0 0 0,10-2 0 0 0,3-3 0 0 0,-1-2 0 0 0,0 0 0 0 0,0-1 0 0 0,-1-1 0 0 0,0-1 0 0 0,20-14 0 0 0,108-89 0 0 0,-111 83 0 0 0,24-18 18 0 0,-2-2 0 0 0,-2-4 0 0 0,54-64 0 0 0,-111 118-19 0 0,0 1 0 0 0,1 0 1 0 0,-1 0-1 0 0,0 0 0 0 0,1-1 0 0 0,-1 1 0 0 0,0 0 0 0 0,1 0 0 0 0,-1-1 1 0 0,0 1-1 0 0,0 0 0 0 0,1-1 0 0 0,-1 1 0 0 0,0 0 0 0 0,0-1 0 0 0,0 1 0 0 0,1 0 1 0 0,-1-1-1 0 0,0 1 0 0 0,0 0 0 0 0,0-1 0 0 0,0 1 0 0 0,0-1 0 0 0,0 1 1 0 0,0 0-1 0 0,0-1 0 0 0,0 1 0 0 0,0-1 0 0 0,0 1 0 0 0,0 0 0 0 0,0-1 1 0 0,0 1-1 0 0,0 0 0 0 0,0-1 0 0 0,0 1 0 0 0,0-1 0 0 0,-1 1 0 0 0,1 0 1 0 0,0-1-1 0 0,0 1 0 0 0,-19 3-79 0 0,-26 20-50 0 0,5 4 254 0 0,1 2 1 0 0,2 2-1 0 0,1 1 0 0 0,-58 68 1 0 0,39-33-95 0 0,-83 135 1 0 0,124-179-59 0 0,2 1 0 0 0,-14 32 0 0 0,24-52-65 0 0,0 1-1 0 0,0 0 1 0 0,0-1 0 0 0,1 1-1 0 0,0 0 1 0 0,0 0-1 0 0,0 0 1 0 0,1 0-1 0 0,-1 0 1 0 0,1 0-1 0 0,1 0 1 0 0,-1 0-1 0 0,0 0 1 0 0,1 0-1 0 0,0 0 1 0 0,1 0 0 0 0,-1 0-1 0 0,1-1 1 0 0,3 9-1 0 0,21 8-6305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16.223"/>
    </inkml:context>
    <inkml:brush xml:id="br0">
      <inkml:brushProperty name="width" value="0.035" units="cm"/>
      <inkml:brushProperty name="height" value="0.035" units="cm"/>
      <inkml:brushProperty name="color" value="#008C3A"/>
    </inkml:brush>
  </inkml:definitions>
  <inkml:trace contextRef="#ctx0" brushRef="#br0">473 380 17628 0 0,'-1'-3'91'0'0,"0"1"0"0"0,1-1 1 0 0,0 0-1 0 0,-1 0 0 0 0,1 0 0 0 0,0 0 1 0 0,0 1-1 0 0,1-1 0 0 0,-1 0 1 0 0,0 0-1 0 0,1 1 0 0 0,0-1 1 0 0,0 0-1 0 0,0 0 0 0 0,2-3 0 0 0,25-43-2186 0 0,-14 27 1894 0 0,1-6-618 0 0,2 0 0 0 0,1 2 0 0 0,1-1 0 0 0,1 2 0 0 0,1 1 1 0 0,27-24-1 0 0,-34 39 3907 0 0,-23 24-2831 0 0,-4 6-132 0 0,-494 891 899 0 0,443-814-826 0 0,-21 35 863 0 0,83-130-1002 0 0,1 0 0 0 0,-1 0 0 0 0,0 0 0 0 0,1 1 0 0 0,0-1-1 0 0,0 0 1 0 0,0 1 0 0 0,0-1 0 0 0,0 1 0 0 0,1-1 0 0 0,0 1 0 0 0,-1-1 0 0 0,1 1 0 0 0,1-1 0 0 0,-1 1 0 0 0,0-1 0 0 0,2 7-1 0 0,-1-8-25 0 0,1 0 0 0 0,-1 0 0 0 0,1 0-1 0 0,0-1 1 0 0,-1 1 0 0 0,1 0-1 0 0,0 0 1 0 0,0-1 0 0 0,0 1 0 0 0,0-1-1 0 0,0 0 1 0 0,0 0 0 0 0,1 0-1 0 0,-1 0 1 0 0,0 0 0 0 0,0 0 0 0 0,1 0-1 0 0,-1-1 1 0 0,1 1 0 0 0,-1-1-1 0 0,1 0 1 0 0,-1 1 0 0 0,1-1 0 0 0,-1 0-1 0 0,5-1 1 0 0,11-1-54 0 0,0 0-1 0 0,0-1 1 0 0,0 0-1 0 0,0-2 1 0 0,0 0 0 0 0,-1-1-1 0 0,0-1 1 0 0,0 0-1 0 0,26-17 1 0 0,16-13-138 0 0,61-51-1 0 0,-104 76 141 0 0,168-144-173 0 0,175-190 1 0 0,-209 195 150 0 0,226-264 215 0 0,-359 384-96 0 0,-17 31-64 0 0,0-1 1 0 0,0 1-1 0 0,0-1 0 0 0,0 0 0 0 0,0 1 0 0 0,0-1 0 0 0,0 0 0 0 0,0 1 0 0 0,0-1 0 0 0,0 1 0 0 0,0-1 0 0 0,0 0 0 0 0,0 1 0 0 0,0-1 0 0 0,-1 1 0 0 0,1-1 0 0 0,0 0 0 0 0,0 1 0 0 0,-1-1 0 0 0,1 1 0 0 0,0-1 0 0 0,-1 1 0 0 0,1-1 0 0 0,-1 1 0 0 0,1-1 0 0 0,-1 1 0 0 0,0-1 0 0 0,-2 0 39 0 0,1 1 1 0 0,-1-1-1 0 0,0 1 0 0 0,0-1 0 0 0,0 1 0 0 0,0 0 0 0 0,0 0 0 0 0,0 1 0 0 0,0-1 0 0 0,0 0 0 0 0,1 1 0 0 0,-1 0 0 0 0,0 0 0 0 0,0 0 0 0 0,0 0 0 0 0,1 0 0 0 0,-5 3 0 0 0,-9 4 27 0 0,1 0-1 0 0,0 2 1 0 0,0 0-1 0 0,1 1 1 0 0,0 0-1 0 0,-21 22 1 0 0,-68 91 464 0 0,78-92-509 0 0,-331 458-804 0 0,-13 18-73 0 0,347-481 852 0 0,-8 8-2 0 0,2 1 1 0 0,1 2-1 0 0,2 1 0 0 0,2 0 1 0 0,-22 51-1 0 0,44-87 18 0 0,-1 1 0 0 0,1-1-1 0 0,0 0 1 0 0,0 1 0 0 0,1-1-1 0 0,-1 1 1 0 0,1-1-1 0 0,-1 1 1 0 0,1-1 0 0 0,0 1-1 0 0,0-1 1 0 0,1 1 0 0 0,-1-1-1 0 0,1 1 1 0 0,0-1 0 0 0,0 1-1 0 0,0-1 1 0 0,3 6-1 0 0,-3-7-29 0 0,1 0 0 0 0,0 0 0 0 0,0 0 0 0 0,1 0 0 0 0,-1 0 0 0 0,0 0 0 0 0,1-1 0 0 0,-1 1 0 0 0,1-1 0 0 0,-1 0 0 0 0,1 0 0 0 0,-1 0 0 0 0,1 0 0 0 0,0 0 0 0 0,0 0 0 0 0,-1-1 0 0 0,1 1 0 0 0,0-1 0 0 0,0 0 0 0 0,0 0 0 0 0,0 0 0 0 0,0 0 0 0 0,4-1 0 0 0,12-2-153 0 0,0-1-1 0 0,0 0 1 0 0,0-2-1 0 0,0 0 1 0 0,-1-1-1 0 0,0-1 0 0 0,-1 0 1 0 0,1-2-1 0 0,-2 0 1 0 0,19-14-1 0 0,16-15-539 0 0,79-79 0 0 0,128-151-871 0 0,-156 161 1283 0 0,-9 8 223 0 0,131-180-1 0 0,-224 279 80 0 0,1 1 1 0 0,0-1-1 0 0,-1 1 0 0 0,1-1 1 0 0,-1 1-1 0 0,1-1 1 0 0,-1 0-1 0 0,1 1 0 0 0,-1-1 1 0 0,1 0-1 0 0,-1 0 0 0 0,0 1 1 0 0,1-1-1 0 0,-1 0 0 0 0,0 0 1 0 0,0 1-1 0 0,0-1 1 0 0,1 0-1 0 0,-1 0 0 0 0,0 0 1 0 0,0 1-1 0 0,0-1 0 0 0,0 0 1 0 0,0 0-1 0 0,-1 0 0 0 0,1 1 1 0 0,0-1-1 0 0,0 0 1 0 0,0 0-1 0 0,-1 0 0 0 0,1 1 1 0 0,-1-2-1 0 0,0 2 35 0 0,-1-1 1 0 0,1 1-1 0 0,-1 0 1 0 0,0-1-1 0 0,1 1 1 0 0,-1 0-1 0 0,1 0 0 0 0,-1 0 1 0 0,0 0-1 0 0,1 1 1 0 0,-1-1-1 0 0,0 0 0 0 0,1 1 1 0 0,-3 0-1 0 0,-59 24 1410 0 0,25-3-1159 0 0,2 0 1 0 0,0 3-1 0 0,1 1 1 0 0,-49 48-1 0 0,37-27 73 0 0,2 3-1 0 0,-49 69 1 0 0,71-87-390 0 0,2 0 0 0 0,-30 65-1 0 0,45-85 6 0 0,2-1 0 0 0,-1 1-1 0 0,1 1 1 0 0,1-1 0 0 0,1 0-1 0 0,-1 1 1 0 0,2 0 0 0 0,0-1-1 0 0,0 1 1 0 0,2 0 0 0 0,-1-1-1 0 0,4 21 1 0 0,-2-27-194 0 0,0 0 1 0 0,-1 0-1 0 0,2 0 0 0 0,-1-1 1 0 0,1 1-1 0 0,5 8 0 0 0,29 23-6296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17.110"/>
    </inkml:context>
    <inkml:brush xml:id="br0">
      <inkml:brushProperty name="width" value="0.035" units="cm"/>
      <inkml:brushProperty name="height" value="0.035" units="cm"/>
      <inkml:brushProperty name="color" value="#008C3A"/>
    </inkml:brush>
  </inkml:definitions>
  <inkml:trace contextRef="#ctx0" brushRef="#br0">136 119 6593 0 0,'7'-8'97'0'0,"-1"-1"-1"0"0,2 1 0 0 0,-1 0 0 0 0,1 1 1 0 0,0 0-1 0 0,1 0 0 0 0,-1 1 1 0 0,1 0-1 0 0,1 0 0 0 0,-1 1 0 0 0,1 0 1 0 0,0 1-1 0 0,0 0 0 0 0,0 0 0 0 0,12-1 1 0 0,-18 5-25 0 0,-1 0 0 0 0,1 1 0 0 0,-1-1 0 0 0,1 1 0 0 0,-1 0 0 0 0,0 0 0 0 0,1 0 0 0 0,-1 0 0 0 0,0 1 0 0 0,0-1 0 0 0,0 1 0 0 0,0 0 0 0 0,0 0 0 0 0,0 0 0 0 0,0 0 0 0 0,-1 0 0 0 0,1 1 0 0 0,-1-1 0 0 0,0 1 0 0 0,0 0 0 0 0,0 0 0 0 0,0 0 0 0 0,0 0 0 0 0,0 0 0 0 0,1 4 0 0 0,3 7 370 0 0,0-1 1 0 0,-1 1-1 0 0,0-1 1 0 0,4 27 0 0 0,-4-2-195 0 0,-2 0 1 0 0,-1 0-1 0 0,-2 0 1 0 0,-2 0-1 0 0,-1 0 1 0 0,-2 0 0 0 0,-14 53-1 0 0,-93 252-476 0 0,76-252 141 0 0,-4-2 0 0 0,-53 87 1 0 0,1-33 2883 0 0,92-143-2769 0 0,0 0 0 0 0,0 0 0 0 0,1 0 0 0 0,-1 0 1 0 0,0 0-1 0 0,0 0 0 0 0,0 0 0 0 0,0 0 0 0 0,0 0 1 0 0,0 0-1 0 0,0 1 0 0 0,1-1 0 0 0,-1 0 0 0 0,0 0 1 0 0,0 0-1 0 0,0 0 0 0 0,0 0 0 0 0,0 0 0 0 0,0 0 1 0 0,0 0-1 0 0,0 0 0 0 0,0 0 0 0 0,0 0 0 0 0,1 1 1 0 0,-1-1-1 0 0,0 0 0 0 0,0 0 0 0 0,0 0 0 0 0,0 0 1 0 0,0 0-1 0 0,0 0 0 0 0,0 1 0 0 0,0-1 0 0 0,0 0 1 0 0,0 0-1 0 0,0 0 0 0 0,0 0 0 0 0,0 0 0 0 0,0 0 1 0 0,0 0-1 0 0,0 1 0 0 0,0-1 0 0 0,0 0 0 0 0,0 0 1 0 0,0 0-1 0 0,0 0 0 0 0,0 0 0 0 0,0 0 0 0 0,-1 0 1 0 0,1 1-1 0 0,0-1 0 0 0,0 0 0 0 0,0 0 0 0 0,0 0 1 0 0,0 0-1 0 0,0 0 0 0 0,0 0 0 0 0,0 0 0 0 0,0 0 1 0 0,-1 0-1 0 0,1 0 0 0 0,0 1 0 0 0,16-8 563 0 0,19-16-463 0 0,32-36-214 0 0,-3-3 0 0 0,107-134 0 0 0,-119 133 37 0 0,7-7 18 0 0,540-587-486 0 0,-342 424-409 0 0,-322 289-726 0 0,-53 48 2388 0 0,-53 75 43 0 0,8 8 1 0 0,-147 221-1 0 0,170-216-591 0 0,-115 180 421 0 0,247-358-530 0 0,1-4 25 0 0,1 0-1 0 0,0 1 1 0 0,1 0-1 0 0,0 0 1 0 0,1 0-1 0 0,0 0 1 0 0,-3 19-1 0 0,7-29-87 0 0,0 1 1 0 0,0-1-1 0 0,0 0 0 0 0,0 0 0 0 0,0 1 0 0 0,1-1 0 0 0,-1 0 1 0 0,0 0-1 0 0,1 1 0 0 0,-1-1 0 0 0,1 0 0 0 0,-1 0 0 0 0,1 0 0 0 0,-1 0 1 0 0,1 0-1 0 0,0 1 0 0 0,0-1 0 0 0,0 0 0 0 0,0-1 0 0 0,-1 1 0 0 0,1 0 1 0 0,0 0-1 0 0,0 0 0 0 0,1 0 0 0 0,-1-1 0 0 0,0 1 0 0 0,0-1 1 0 0,0 1-1 0 0,0-1 0 0 0,1 1 0 0 0,-1-1 0 0 0,0 0 0 0 0,0 1 0 0 0,1-1 1 0 0,-1 0-1 0 0,0 0 0 0 0,0 0 0 0 0,1 0 0 0 0,1 0 0 0 0,54-5 27 0 0,-57 5-46 0 0,29-7-97 0 0,0-1 1 0 0,0-2 0 0 0,-1 0-1 0 0,0-2 1 0 0,-1-1-1 0 0,37-25 1 0 0,145-113-347 0 0,280-275 153 0 0,-77 62 45 0 0,-380 339 236 0 0,-19 17-5 0 0,-1-1 0 0 0,-1-1 1 0 0,0 0-1 0 0,0 0 0 0 0,-1-1 1 0 0,0-1-1 0 0,10-15 0 0 0,-20 27 11 0 0,1-1-1 0 0,-1 1 0 0 0,0-1 0 0 0,1 1 1 0 0,-1-1-1 0 0,0 1 0 0 0,0-1 0 0 0,1 1 1 0 0,-1-1-1 0 0,0 1 0 0 0,0-1 0 0 0,0 1 0 0 0,0-1 1 0 0,1 1-1 0 0,-1-1 0 0 0,0 1 0 0 0,0-1 1 0 0,0 0-1 0 0,0 1 0 0 0,-1-1 0 0 0,1 1 0 0 0,0-1 1 0 0,0 1-1 0 0,0-1 0 0 0,0 1 0 0 0,0-1 1 0 0,-1 1-1 0 0,1-1 0 0 0,0 1 0 0 0,0-1 1 0 0,-1 1-1 0 0,1-1 0 0 0,0 1 0 0 0,-1-1 0 0 0,1 1 1 0 0,-1 0-1 0 0,1-1 0 0 0,0 1 0 0 0,-1-1 1 0 0,1 1-1 0 0,-1 0 0 0 0,1 0 0 0 0,-1-1 1 0 0,1 1-1 0 0,-1 0 0 0 0,0 0 0 0 0,-29-3 1024 0 0,18 2 238 0 0,27-7 187 0 0,46-23-2261 0 0,-2-2 0 0 0,82-62 0 0 0,-76 47 399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18.109"/>
    </inkml:context>
    <inkml:brush xml:id="br0">
      <inkml:brushProperty name="width" value="0.035" units="cm"/>
      <inkml:brushProperty name="height" value="0.035" units="cm"/>
      <inkml:brushProperty name="color" value="#008C3A"/>
    </inkml:brush>
  </inkml:definitions>
  <inkml:trace contextRef="#ctx0" brushRef="#br0">521 146 12099 0 0,'-2'1'200'0'0,"0"-1"1"0"0,0 1-1 0 0,0-1 0 0 0,0 1 1 0 0,0-1-1 0 0,1 1 1 0 0,-1 0-1 0 0,0 0 1 0 0,0 0-1 0 0,0 0 1 0 0,1 0-1 0 0,-1 1 1 0 0,1-1-1 0 0,-1 0 1 0 0,1 1-1 0 0,-1-1 1 0 0,1 1-1 0 0,0 0 1 0 0,-1-1-1 0 0,1 1 0 0 0,0 0 1 0 0,0 0-1 0 0,1-1 1 0 0,-1 1-1 0 0,0 0 1 0 0,0 0-1 0 0,0 3 1 0 0,-13 67-1664 0 0,11-47 1277 0 0,-115 415-2487 0 0,-35-11 2419 0 0,133-373 221 0 0,-87 193 115 0 0,43-107 1157 0 0,64-139 491 0 0,5-6-653 0 0,14-13-283 0 0,23-28-488 0 0,29-54-199 0 0,87-159 1 0 0,-88 137-157 0 0,69-117 34 0 0,117-190 17 0 0,-190 335-418 0 0,108-119 0 0 0,-92 116 126 0 0,-173 207 551 0 0,4 3-1 0 0,6 5 1 0 0,-110 214-1 0 0,181-313-258 0 0,-214 478 476 0 0,221-491-441 0 0,0-1 0 0 0,0 1-1 0 0,1 0 1 0 0,0 1 0 0 0,1-1 0 0 0,-1 0 0 0 0,1 16 0 0 0,1-22-24 0 0,0-1 0 0 0,0 1 0 0 0,1-1 0 0 0,-1 1 1 0 0,1-1-1 0 0,-1 0 0 0 0,1 1 0 0 0,-1-1 0 0 0,1 1 1 0 0,0-1-1 0 0,-1 0 0 0 0,1 0 0 0 0,0 1 0 0 0,0-1 1 0 0,0 0-1 0 0,0 0 0 0 0,0 0 0 0 0,1 0 0 0 0,0 1 1 0 0,1-1 2 0 0,0 0 0 0 0,-1 0 0 0 0,1 0 0 0 0,0 0 0 0 0,0 0 0 0 0,0-1 0 0 0,0 1 0 0 0,0-1 0 0 0,-1 0 0 0 0,1 0 0 0 0,0 0 0 0 0,0 0 0 0 0,5-2 0 0 0,7-1-66 0 0,-1-1 1 0 0,0 0-1 0 0,0-1 0 0 0,0-1 1 0 0,0 0-1 0 0,-1-1 0 0 0,0 0 1 0 0,0-1-1 0 0,18-16 0 0 0,15-14-46 0 0,41-47-1 0 0,-67 65 107 0 0,401-421-46 0 0,-277 287-39 0 0,-115 125-223 0 0,-25 28-467 0 0,-7 7-189 0 0,-39 56-1395 0 0,-349 520 855 0 0,337-493 2199 0 0,-54 118-1 0 0,88-161-232 0 0,2 0 0 0 0,2 2 0 0 0,2 0 0 0 0,-12 82 0 0 0,24-120-409 0 0,1 0 0 0 0,0 1 0 0 0,1-1-1 0 0,0 0 1 0 0,1 0 0 0 0,3 17 0 0 0,-4-26-61 0 0,1 1 0 0 0,0 0 0 0 0,-1 0 0 0 0,1 0-1 0 0,0-1 1 0 0,0 1 0 0 0,-1 0 0 0 0,2-1 0 0 0,-1 1 0 0 0,0-1 0 0 0,0 1-1 0 0,0-1 1 0 0,1 0 0 0 0,-1 1 0 0 0,0-1 0 0 0,1 0 0 0 0,-1 0-1 0 0,1 0 1 0 0,0 0 0 0 0,-1 0 0 0 0,1 0 0 0 0,0 0 0 0 0,0-1 0 0 0,-1 1-1 0 0,1-1 1 0 0,0 1 0 0 0,0-1 0 0 0,0 0 0 0 0,0 1 0 0 0,0-1 0 0 0,0 0-1 0 0,-1 0 1 0 0,1-1 0 0 0,0 1 0 0 0,0 0 0 0 0,0-1 0 0 0,0 1-1 0 0,0-1 1 0 0,-1 1 0 0 0,4-3 0 0 0,4 0-193 0 0,-1 0 1 0 0,0-1-1 0 0,0 0 0 0 0,13-8 0 0 0,50-43-1129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18.859"/>
    </inkml:context>
    <inkml:brush xml:id="br0">
      <inkml:brushProperty name="width" value="0.035" units="cm"/>
      <inkml:brushProperty name="height" value="0.035" units="cm"/>
      <inkml:brushProperty name="color" value="#008C3A"/>
    </inkml:brush>
  </inkml:definitions>
  <inkml:trace contextRef="#ctx0" brushRef="#br0">951 127 18948 0 0,'-1'-3'10'0'0,"0"-1"0"0"0,1 1 0 0 0,0 0 0 0 0,-1 0 0 0 0,1 0 0 0 0,0 0 0 0 0,1 0 0 0 0,-1 0 1 0 0,1 0-1 0 0,-1-1 0 0 0,1 1 0 0 0,0 0 0 0 0,0 0 0 0 0,0 1 0 0 0,1-1 0 0 0,-1 0 0 0 0,1 0 0 0 0,2-3 0 0 0,34-50-3411 0 0,-24 46 483 0 0,-15 23 292 0 0,-15 25 1653 0 0,-148 214 4234 0 0,54-91-1828 0 0,-143 268-289 0 0,-68 104-1330 0 0,291-489 154 0 0,-82 135 2444 0 0,111-178-2373 0 0,0 1 0 0 0,0-1-1 0 0,0 1 1 0 0,1-1 0 0 0,-1 1 0 0 0,0-1 0 0 0,1 1-1 0 0,0-1 1 0 0,-1 1 0 0 0,1 0 0 0 0,0-1 0 0 0,0 1-1 0 0,-1 0 1 0 0,1-1 0 0 0,1 1 0 0 0,-1 2 0 0 0,0-4-7 0 0,1 1 0 0 0,-1-1 0 0 0,1 1 1 0 0,-1-1-1 0 0,0 1 0 0 0,1-1 0 0 0,-1 1 1 0 0,1-1-1 0 0,-1 1 0 0 0,1-1 0 0 0,0 0 1 0 0,-1 1-1 0 0,1-1 0 0 0,-1 0 1 0 0,1 0-1 0 0,0 1 0 0 0,-1-1 0 0 0,1 0 1 0 0,0 0-1 0 0,-1 0 0 0 0,1 0 0 0 0,0 0 1 0 0,-1 0-1 0 0,1 0 0 0 0,0 0 0 0 0,0 0 1 0 0,7-1 147 0 0,0-1 1 0 0,0 0 0 0 0,0 0 0 0 0,0-1-1 0 0,8-4 1 0 0,19-10-233 0 0,0-2-1 0 0,-1-1 1 0 0,-2-2 0 0 0,0-1-1 0 0,44-41 1 0 0,135-154-443 0 0,-172 175 432 0 0,129-142-205 0 0,211-224 70 0 0,22 30 45 0 0,-192 201-2389 0 0,-285 244 3354 0 0,3 3-1 0 0,3 3 0 0 0,-95 127 0 0 0,94-102-520 0 0,4 4 0 0 0,4 2 0 0 0,-49 115 0 0 0,-170 457-228 0 0,276-656-69 0 0,0-5 16 0 0,1 0 0 0 0,0 0-1 0 0,1 1 1 0 0,-3 29 0 0 0,6-42-9 0 0,1 1 1 0 0,0-1-1 0 0,0 1 1 0 0,0 0-1 0 0,1-1 1 0 0,-1 1-1 0 0,1 0 1 0 0,-1-1-1 0 0,1 1 1 0 0,0-1-1 0 0,0 1 1 0 0,0-1-1 0 0,0 0 1 0 0,0 1-1 0 0,0-1 1 0 0,1 0-1 0 0,-1 0 0 0 0,1 1 1 0 0,0-1-1 0 0,0-1 1 0 0,-1 1-1 0 0,1 0 1 0 0,0 0-1 0 0,1-1 1 0 0,-1 1-1 0 0,0-1 1 0 0,0 0-1 0 0,1 1 1 0 0,-1-1-1 0 0,1 0 1 0 0,-1 0-1 0 0,1-1 1 0 0,-1 1-1 0 0,4 0 1 0 0,8 1-40 0 0,1-1 0 0 0,-1 0 0 0 0,1-1 0 0 0,-1-1 1 0 0,1 0-1 0 0,-1-1 0 0 0,0 0 0 0 0,0-1 0 0 0,0-1 1 0 0,0-1-1 0 0,0 1 0 0 0,-1-2 0 0 0,0 0 0 0 0,0-1 1 0 0,13-9-1 0 0,21-15-221 0 0,-1-2 0 0 0,61-57 0 0 0,235-232-1027 0 0,-99 91-405 0 0,-198 193 376 0 0,-40 35 577 0 0,-6 4 93 0 0,-21 24 141 0 0,-36 39 1628 0 0,2 3 0 0 0,-87 138 0 0 0,75-89 49 0 0,-61 144 0 0 0,100-195-984 0 0,2 1 1 0 0,4 1 0 0 0,2 1-1 0 0,-15 95 1 0 0,36-163-189 0 0,-2 9 40 0 0,1 0 1 0 0,1 0 0 0 0,-1 0 0 0 0,3 17-1 0 0,-2-24-36 0 0,0-1-1 0 0,1 1 0 0 0,-1 0 0 0 0,1 0 0 0 0,-1-1 0 0 0,1 1 1 0 0,-1 0-1 0 0,1-1 0 0 0,0 1 0 0 0,0-1 0 0 0,0 1 0 0 0,0-1 1 0 0,0 1-1 0 0,0-1 0 0 0,1 0 0 0 0,-1 0 0 0 0,0 1 0 0 0,1-1 0 0 0,-1 0 1 0 0,0 0-1 0 0,1 0 0 0 0,0 0 0 0 0,-1-1 0 0 0,1 1 0 0 0,-1 0 1 0 0,1-1-1 0 0,0 1 0 0 0,0-1 0 0 0,-1 1 0 0 0,1-1 0 0 0,2 0 1 0 0,9 0-19 0 0,0 0 1 0 0,-1-1 0 0 0,1-1 0 0 0,0 0 0 0 0,0 0 0 0 0,-1-2 0 0 0,1 1 0 0 0,-1-2 0 0 0,0 0 0 0 0,0 0 0 0 0,14-9-1 0 0,14-10-91 0 0,71-56-1 0 0,-23 5-531 0 0,105-113 0 0 0,-18-6-3778 0 0,5-16-1519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1.521"/>
    </inkml:context>
    <inkml:brush xml:id="br0">
      <inkml:brushProperty name="width" value="0.035" units="cm"/>
      <inkml:brushProperty name="height" value="0.035" units="cm"/>
      <inkml:brushProperty name="color" value="#FF0066"/>
    </inkml:brush>
  </inkml:definitions>
  <inkml:trace contextRef="#ctx0" brushRef="#br0">14 90 3081 0 0,'0'0'136'0'0,"1"1"1"0"0,-1-1-1 0 0,0 0 1 0 0,1 1-1 0 0,-1-1 1 0 0,1 0-1 0 0,-1 0 1 0 0,1 1 0 0 0,-1-1-1 0 0,1 0 1 0 0,-1 0-1 0 0,0 0 1 0 0,1 0-1 0 0,-1 0 1 0 0,1 0-1 0 0,-1 1 1 0 0,1-1 0 0 0,0 0-1 0 0,-1 0 1 0 0,1-1-1 0 0,-1 1 1 0 0,1 0-1 0 0,-1 0 1 0 0,1 0-1 0 0,-1 0 1 0 0,0 0-1 0 0,1 0 1 0 0,-1-1 0 0 0,1 1-1 0 0,-1 0 1 0 0,1 0-1 0 0,-1-1 1 0 0,1 1-1 0 0,-1 0 1 0 0,0-1-1 0 0,1 1 1 0 0,-1 0-1 0 0,0-1 1 0 0,1 1 0 0 0,-1-1-1 0 0,0 1 1 0 0,0-1-1 0 0,1 1 1 0 0,-1 0-1 0 0,0-1 1 0 0,0 1-1 0 0,1-1 1 0 0,12-24 2824 0 0,-17 17 603 0 0,-4 17-2452 0 0,-7 20-1556 0 0,1-6 385 0 0,14-23 65 0 0,-1 0 0 0 0,1 0 1 0 0,0 0-1 0 0,-1 0 0 0 0,1-1 0 0 0,0 1 0 0 0,0 0 1 0 0,-1 0-1 0 0,1 0 0 0 0,0 0 0 0 0,0-1 0 0 0,-1 1 1 0 0,1 0-1 0 0,0 0 0 0 0,0-1 0 0 0,-1 1 0 0 0,1 0 1 0 0,0 0-1 0 0,0-1 0 0 0,0 1 0 0 0,0 0 0 0 0,-1-1 1 0 0,1 1-1 0 0,0 0 0 0 0,0-1 0 0 0,0 1 0 0 0,0 0 1 0 0,0-1-1 0 0,0 1 0 0 0,0 0 0 0 0,0-1 0 0 0,0 1 1 0 0,0 0-1 0 0,0-1 0 0 0,0 1 0 0 0,0 0 0 0 0,1-1 1 0 0,0-61 698 0 0,1 40-561 0 0,-3 22-470 0 0,2-1 628 0 0,19-17-10730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21.419"/>
    </inkml:context>
    <inkml:brush xml:id="br0">
      <inkml:brushProperty name="width" value="0.035" units="cm"/>
      <inkml:brushProperty name="height" value="0.035" units="cm"/>
      <inkml:brushProperty name="color" value="#008C3A"/>
    </inkml:brush>
  </inkml:definitions>
  <inkml:trace contextRef="#ctx0" brushRef="#br0">78 25 2272 0 0,'-19'-6'380'0'0,"23"-12"-809"0"0,-3 17 166 0 0,-19 18 397 0 0,13-12 39 0 0,0 1 0 0 0,0 0 1 0 0,1 1-1 0 0,-1-1 0 0 0,2 1 1 0 0,-6 10-1 0 0,8-14-111 0 0,-1 0 0 0 0,1 0 0 0 0,0 0 0 0 0,0 0 0 0 0,0 0 0 0 0,0 1 0 0 0,1-1 0 0 0,-1 0 0 0 0,1 0 0 0 0,0 1 0 0 0,0-1 0 0 0,0 0 0 0 0,0 1 0 0 0,0-1 0 0 0,1 0 0 0 0,1 5 0 0 0,7 3 2413 0 0,-8-10-2330 0 0,0 0 1 0 0,0 0-1 0 0,0 0 1 0 0,0 0-1 0 0,0 0 1 0 0,-1 1-1 0 0,1-1 1 0 0,0 0-1 0 0,0 0 1 0 0,-1 1-1 0 0,1-1 1 0 0,-1 1-1 0 0,1-1 0 0 0,0 3 1 0 0,-1 1-103 0 0,2 0 0 0 0,-1 0 1 0 0,0 0-1 0 0,1-1 0 0 0,0 1 0 0 0,0 0 1 0 0,0-1-1 0 0,1 0 0 0 0,0 1 0 0 0,5 6 0 0 0,-5-9 7 0 0,-1 0 0 0 0,1 0-1 0 0,0 0 1 0 0,0 0-1 0 0,0 0 1 0 0,0-1 0 0 0,0 0-1 0 0,0 1 1 0 0,0-1 0 0 0,0 0-1 0 0,1 0 1 0 0,-1-1-1 0 0,0 1 1 0 0,1-1 0 0 0,-1 0-1 0 0,7 0 1 0 0,-8 0 56 0 0,1 1 0 0 0,0-1 0 0 0,0 1 0 0 0,-1-1 1 0 0,1 1-1 0 0,0 0 0 0 0,-1 0 0 0 0,1 0 0 0 0,-1 0 0 0 0,1 0 0 0 0,-1 1 1 0 0,0-1-1 0 0,0 1 0 0 0,1-1 0 0 0,-1 1 0 0 0,2 3 0 0 0,30 39-6 0 0,-30-38-136 0 0,0 0 0 0 0,0 0 0 0 0,0 0 1 0 0,1-1-1 0 0,0 1 0 0 0,0-1 0 0 0,10 7 1 0 0,56 24 174 0 0,-52-28-35 0 0,-2 0 0 0 0,1 2 0 0 0,-1 0 0 0 0,-1 0 1 0 0,20 17-1 0 0,10 14 278 0 0,-28-28-70 0 0,-2 1 0 0 0,0 1-1 0 0,-1 0 1 0 0,0 1 0 0 0,-1 1 0 0 0,-1 0 0 0 0,15 27-1 0 0,-8-5-267 0 0,1-1 0 0 0,3-2 0 0 0,0 0 0 0 0,3-2 0 0 0,0 0 0 0 0,2-2 0 0 0,58 49 0 0 0,240 152 489 0 0,-135-101-297 0 0,-115-80-166 0 0,65 51 116 0 0,-141-102-188 0 0,1 0-235 0 0,1 1 0 0 0,-1-1-1 0 0,0 1 1 0 0,0 0 0 0 0,0 0-1 0 0,0 0 1 0 0,0 0 0 0 0,0 0-1 0 0,0 1 1 0 0,-1-1 0 0 0,1 1-1 0 0,-1-1 1 0 0,0 1 0 0 0,1-1-1 0 0,-1 1 1 0 0,-1 0 0 0 0,1-1-1 0 0,0 1 1 0 0,-1 0 0 0 0,1 0 0 0 0,-1 3-1 0 0,-2-1-4189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21.872"/>
    </inkml:context>
    <inkml:brush xml:id="br0">
      <inkml:brushProperty name="width" value="0.035" units="cm"/>
      <inkml:brushProperty name="height" value="0.035" units="cm"/>
      <inkml:brushProperty name="color" value="#008C3A"/>
    </inkml:brush>
  </inkml:definitions>
  <inkml:trace contextRef="#ctx0" brushRef="#br0">1 1523 9362 0 0,'0'-1'91'0'0,"0"-1"0"0"0,0 1-1 0 0,0 0 1 0 0,0 0 0 0 0,0 0 0 0 0,0-1 0 0 0,0 1 0 0 0,1 0-1 0 0,-1 0 1 0 0,0 0 0 0 0,1 0 0 0 0,-1-1 0 0 0,1 1-1 0 0,-1 0 1 0 0,1 0 0 0 0,-1 0 0 0 0,1 0 0 0 0,0 0-1 0 0,0 0 1 0 0,-1 0 0 0 0,1 1 0 0 0,0-1 0 0 0,0 0 0 0 0,0 0-1 0 0,0 1 1 0 0,0-1 0 0 0,2-1 0 0 0,40-32 281 0 0,-32 26-200 0 0,52-40 689 0 0,167-142 2995 0 0,51-82-2236 0 0,587-539-1485 0 0,-789 742-1708 0 0,-9 9-4709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23.643"/>
    </inkml:context>
    <inkml:brush xml:id="br0">
      <inkml:brushProperty name="width" value="0.035" units="cm"/>
      <inkml:brushProperty name="height" value="0.035" units="cm"/>
      <inkml:brushProperty name="color" value="#008C3A"/>
    </inkml:brush>
  </inkml:definitions>
  <inkml:trace contextRef="#ctx0" brushRef="#br0">1 1452 2040 0 0,'0'-6'24'0'0,"1"1"0"0"0,0 0 0 0 0,0-1 0 0 0,1 1 0 0 0,0 0 0 0 0,0 0 0 0 0,0 0 0 0 0,0 0 0 0 0,5-6 0 0 0,-4 3-16 0 0,13-19 1319 0 0,0 1-1 0 0,1 0 0 0 0,2 1 0 0 0,23-24 0 0 0,24-34 1603 0 0,-37 49-1650 0 0,1 1 1 0 0,2 2 0 0 0,0 0-1 0 0,60-40 1 0 0,-46 36-1012 0 0,81-81-1 0 0,-78 56-40 0 0,-2-1-1 0 0,42-77 1 0 0,-57 85-3 0 0,2 1 0 0 0,2 1 0 0 0,3 2-1 0 0,59-58 1 0 0,-72 85-309 0 0,1 2 0 0 0,1 1-1 0 0,1 2 1 0 0,37-18 0 0 0,-25 13-85 0 0,15-17-4 0 0,-47 31 190 0 0,1 0 0 0 0,0 1 0 0 0,0 0 0 0 0,1 1 1 0 0,12-6-1 0 0,-19 11-126 0 0,-1 0-1 0 0,1 0 1 0 0,0 0 0 0 0,0 0 0 0 0,0 1 0 0 0,0 0 0 0 0,0-1 0 0 0,0 2 0 0 0,0-1 0 0 0,-1 0-1 0 0,1 1 1 0 0,0-1 0 0 0,0 1 0 0 0,0 0 0 0 0,0 0 0 0 0,-1 1 0 0 0,1-1 0 0 0,-1 1 0 0 0,1 0 0 0 0,4 3-1 0 0,9 4 218 0 0,1 0 0 0 0,0-1 0 0 0,36 10-1 0 0,-35-13 15 0 0,-1 1 0 0 0,0 1 0 0 0,-1 1-1 0 0,27 15 1 0 0,6 12-185 0 0,-2 2 0 0 0,-2 3-1 0 0,-1 1 1 0 0,-2 2 0 0 0,-2 2-1 0 0,-2 1 1 0 0,53 85 0 0 0,-35-40 292 0 0,4-3 1 0 0,142 158-1 0 0,-181-224-152 0 0,-1 2 0 0 0,-2 0 1 0 0,0 2-1 0 0,16 27 0 0 0,-3 19-2982 0 0,-31-68 929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24.958"/>
    </inkml:context>
    <inkml:brush xml:id="br0">
      <inkml:brushProperty name="width" value="0.035" units="cm"/>
      <inkml:brushProperty name="height" value="0.035" units="cm"/>
      <inkml:brushProperty name="color" value="#008C3A"/>
    </inkml:brush>
  </inkml:definitions>
  <inkml:trace contextRef="#ctx0" brushRef="#br0">1260 10 2793 0 0,'-13'-3'402'0'0,"9"2"52"0"0,-1-1 1 0 0,0 1-1 0 0,0 0 1 0 0,0 0-1 0 0,0 1 1 0 0,0-1-1 0 0,0 1 1 0 0,0 0-1 0 0,0 0 1 0 0,0 1-1 0 0,0 0 1 0 0,-7 1-1 0 0,6 18 3850 0 0,-2 4-3741 0 0,-68 89 1199 0 0,2-4-369 0 0,-51 84-585 0 0,-8-5-1 0 0,-239 261 1 0 0,311-380-830 0 0,-188 190 498 0 0,247-256-440 0 0,-1-1 0 0 0,0 0 0 0 0,1 1 0 0 0,-1-1 1 0 0,0 0-1 0 0,0 0 0 0 0,0-1 0 0 0,-1 1 0 0 0,1-1 1 0 0,0 1-1 0 0,-1-1 0 0 0,1 0 0 0 0,-7 1 0 0 0,-8 33 449 0 0,18-34-504 0 0,-1 2-3 0 0,0 1 1 0 0,0 0-1 0 0,0-1 0 0 0,1 1 1 0 0,0 0-1 0 0,0-1 0 0 0,0 1 1 0 0,0 0-1 0 0,0-1 0 0 0,1 1 1 0 0,-1 0-1 0 0,1-1 0 0 0,0 1 1 0 0,0-1-1 0 0,1 1 0 0 0,-1-1 1 0 0,1 1-1 0 0,-1-1 0 0 0,1 0 1 0 0,0 0-1 0 0,0 0 0 0 0,1 0 1 0 0,-1 0-1 0 0,4 3 0 0 0,8 8-67 0 0,0-2 1 0 0,1 0-1 0 0,26 17 0 0 0,-20-15 36 0 0,12 6 68 0 0,0-1-1 0 0,1-2 1 0 0,40 15-1 0 0,-37-18 11 0 0,-1 2 0 0 0,63 39-1 0 0,-46-16-153 0 0,-2 3 0 0 0,-2 1 0 0 0,78 90 0 0 0,105 169-443 0 0,-218-281 364 0 0,1-1 0 0 0,2 0 0 0 0,0-1 0 0 0,0-1 0 0 0,2-1 0 0 0,31 23 0 0 0,-50-40 159 0 0,0 1 0 0 0,1-1 0 0 0,-1 0 0 0 0,0 1-1 0 0,1-1 1 0 0,-1 0 0 0 0,0 0 0 0 0,1 1 0 0 0,-1-1 0 0 0,0 0 0 0 0,1 0 0 0 0,-1 0 0 0 0,0 1 0 0 0,1-1 0 0 0,-1 0 0 0 0,1 0 0 0 0,-1 0 0 0 0,0 0 0 0 0,1 0 0 0 0,-1 0-1 0 0,1 0 1 0 0,-1 0 0 0 0,0 0 0 0 0,1 0 0 0 0,-1 0 0 0 0,1 0 0 0 0,-1 0 0 0 0,0 0 0 0 0,1 0 0 0 0,-1-1 0 0 0,1 1 0 0 0,-1 0 0 0 0,0 0 0 0 0,1 0 0 0 0,-1-1 0 0 0,0 1-1 0 0,1 0 1 0 0,-1 0 0 0 0,0-1 0 0 0,1 1 0 0 0,-1 0 0 0 0,0-1 0 0 0,0 1 0 0 0,1 0 0 0 0,-1-1 0 0 0,0 1 0 0 0,0-1 0 0 0,2-23-2591 0 0,-6-3 1145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7:25.739"/>
    </inkml:context>
    <inkml:brush xml:id="br0">
      <inkml:brushProperty name="width" value="0.035" units="cm"/>
      <inkml:brushProperty name="height" value="0.035" units="cm"/>
      <inkml:brushProperty name="color" value="#008C3A"/>
    </inkml:brush>
  </inkml:definitions>
  <inkml:trace contextRef="#ctx0" brushRef="#br0">1 335 1584 0 0,'33'10'885'0'0,"-25"-8"-550"0"0,0 0 0 0 0,0 0 0 0 0,-1 0 0 0 0,1 1 0 0 0,-1 0 0 0 0,1 1 0 0 0,-1 0 0 0 0,0 0 0 0 0,-1 0 0 0 0,1 1-1 0 0,-1 0 1 0 0,0 0 0 0 0,0 1 0 0 0,0-1 0 0 0,-1 1 0 0 0,5 8 0 0 0,77 139 5874 0 0,-70-116-5504 0 0,2-1-1 0 0,2-1 1 0 0,1-1 0 0 0,36 42 0 0 0,92 69 140 0 0,-110-112-834 0 0,-2 3 0 0 0,-1 1 0 0 0,-2 1 0 0 0,59 85 0 0 0,-57-52-10 0 0,-30-53 13 0 0,1-1-1 0 0,1 0 1 0 0,1-1-1 0 0,1 0 1 0 0,0 0 0 0 0,23 24-1 0 0,-30-37 11 0 0,0 0 0 0 0,0 0 1 0 0,0-1-1 0 0,1 0 0 0 0,-1 0 0 0 0,1 0 1 0 0,0 0-1 0 0,-1-1 0 0 0,1 0 0 0 0,0 0 0 0 0,0 0 1 0 0,0 0-1 0 0,0-1 0 0 0,0 0 0 0 0,0 0 0 0 0,0 0 1 0 0,-1-1-1 0 0,1 0 0 0 0,0 0 0 0 0,0 0 1 0 0,0 0-1 0 0,-1-1 0 0 0,1 0 0 0 0,0 0 0 0 0,-1 0 1 0 0,8-5-1 0 0,11-7 130 0 0,0 0-1 0 0,0-2 1 0 0,30-29 0 0 0,-42 36-88 0 0,399-411 1142 0 0,-227 219-824 0 0,-127 143-391 0 0,19-20-127 0 0,91-121 0 0 0,-146 171-686 0 0,-1-1 0 0 0,-2-1 0 0 0,-1 0 0 0 0,-1-1 0 0 0,-2-1-1 0 0,-1 0 1 0 0,-1 0 0 0 0,10-57 0 0 0,-17 57-652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25.105"/>
    </inkml:context>
    <inkml:brush xml:id="br0">
      <inkml:brushProperty name="width" value="0.035" units="cm"/>
      <inkml:brushProperty name="height" value="0.035" units="cm"/>
      <inkml:brushProperty name="color" value="#008C3A"/>
    </inkml:brush>
  </inkml:definitions>
  <inkml:trace contextRef="#ctx0" brushRef="#br0">1 252 1808 0 0,'0'1'53'0'0,"0"0"-1"0"0,0 0 0 0 0,0 0 0 0 0,0 0 0 0 0,0 0 0 0 0,0 1 0 0 0,0-1 1 0 0,1 0-1 0 0,-1 0 0 0 0,0 0 0 0 0,1 0 0 0 0,-1 0 0 0 0,1 0 1 0 0,-1 0-1 0 0,1 0 0 0 0,-1 0 0 0 0,1 0 0 0 0,0 0 0 0 0,1 2 1 0 0,20 27 629 0 0,-17-23-279 0 0,8 12 53 0 0,-2 1 0 0 0,0 0 0 0 0,-1 1 0 0 0,-1 0 0 0 0,-1 0 0 0 0,0 1 0 0 0,7 42 0 0 0,11 163 393 0 0,-26-219-819 0 0,5 735 1258 0 0,-55 3 428 0 0,37-586-1308 0 0,-66 1080 2684 0 0,95 4-484 0 0,165 536-1208 0 0,-103-1226-1325 0 0,44 344-79 0 0,-54 6 93 0 0,-64 218 488 0 0,17 411 586 0 0,33-829-1010 0 0,-1-14-682 0 0,-40-1-269 0 0,-93 37 418 0 0,21-282 403 0 0,45-297 186 0 0,7 152 0 0 0,11-270-417 0 0,1 0 0 0 0,1 0 0 0 0,1 0 0 0 0,1-1 1 0 0,2 0-1 0 0,1 0 0 0 0,22 39 0 0 0,-22-46 159 0 0,0 0 0 0 0,2-1 0 0 0,0 0 0 0 0,2-1 0 0 0,0-1 0 0 0,1 0 0 0 0,0-1-1 0 0,2-1 1 0 0,30 23 0 0 0,-20-20 78 0 0,1-2-1 0 0,1 0 1 0 0,1-2-1 0 0,0-1 1 0 0,1-2-1 0 0,34 9 1 0 0,9-4 73 0 0,0-4 1 0 0,0-3 0 0 0,1-3 0 0 0,0-3 0 0 0,100-9-1 0 0,490-52 229 0 0,-81 5-399 0 0,2 43 119 0 0,-266 32-24 0 0,-2 13 1 0 0,317 80-1 0 0,274 78 756 0 0,-518-113-1016 0 0,-29-14 61 0 0,693 37 1 0 0,-1025-103 149 0 0,173 0-368 0 0,-174-2 332 0 0,0-2-1 0 0,0-1 1 0 0,0-2-1 0 0,47-15 1 0 0,-73 20 76 0 0,1 0 0 0 0,-1-1 0 0 0,1 0 0 0 0,-1 0 0 0 0,0 0 0 0 0,0 0 0 0 0,0-1 0 0 0,0 1 0 0 0,0-1-1 0 0,-1 0 1 0 0,1-1 0 0 0,-1 1 0 0 0,0 0 0 0 0,0-1 0 0 0,0 0 0 0 0,0 0 0 0 0,-1 0 0 0 0,0 0 0 0 0,4-8 0 0 0,-4 5 16 0 0,-1-1 1 0 0,0 1-1 0 0,0-1 1 0 0,-1 0-1 0 0,0 1 1 0 0,0-1-1 0 0,-1 0 0 0 0,0 1 1 0 0,0-1-1 0 0,-1 1 1 0 0,-3-10-1 0 0,-34-103 505 0 0,24 81-610 0 0,2-1 1 0 0,2-1-1 0 0,2 0 1 0 0,-6-53 0 0 0,28-753-3929 0 0,5 466 3449 0 0,0-402 1090 0 0,44-889 2921 0 0,87-168-2020 0 0,6-96-4308 0 0,-76 407-8836 0 0,-63 875 10251 0 0,-34-20 5157 0 0,-37 5 3390 0 0,23 215-3968 0 0,7-226-2732 0 0,20 322-923 0 0,-25-512-1977 0 0,-27 311 3350 0 0,-17-256 790 0 0,73 802-1643 0 0,-18-267-1534 0 0,11 215 1047 0 0,-2-1 1 0 0,-24-77 0 0 0,17 86-12 0 0,-45-100-1 0 0,52 137 323 0 0,-1 0-1 0 0,-1 1 1 0 0,-1 0-1 0 0,0 1 0 0 0,-1 1 1 0 0,-1 0-1 0 0,-1 1 1 0 0,-20-16-1 0 0,-145-129 804 0 0,165 148-609 0 0,0 2 1 0 0,-1 0 0 0 0,0 1-1 0 0,-1 1 1 0 0,0 0-1 0 0,0 2 1 0 0,-1 0 0 0 0,0 1-1 0 0,0 0 1 0 0,-1 2 0 0 0,1 1-1 0 0,-1 0 1 0 0,-21 0-1 0 0,-23 2 40 0 0,-1 2-1 0 0,-108 17 0 0 0,-1026 183 843 0 0,439-67 1505 0 0,-423 70 62 0 0,900-154-2293 0 0,-753 115 1025 0 0,272-97 384 0 0,617-64-1358 0 0,0-6 1 0 0,0-7-1 0 0,-172-33 1 0 0,251 27-1079 0 0,1-3 0 0 0,-122-50 0 0 0,121 38-6402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07.616"/>
    </inkml:context>
    <inkml:brush xml:id="br0">
      <inkml:brushProperty name="width" value="0.035" units="cm"/>
      <inkml:brushProperty name="height" value="0.035" units="cm"/>
      <inkml:brushProperty name="color" value="#008C3A"/>
    </inkml:brush>
  </inkml:definitions>
  <inkml:trace contextRef="#ctx0" brushRef="#br0">1 469 7058 0 0,'8'-6'318'0'0,"0"1"1"0"0,0 0-1 0 0,1 0 1 0 0,0 1-1 0 0,0 0 1 0 0,16-4 0 0 0,8-5 387 0 0,-32 13-700 0 0,275-115 1037 0 0,-218 95-1081 0 0,1 2 0 0 0,114-18 0 0 0,75 6 1579 0 0,362 2 0 0 0,776 4 1257 0 0,-1216 18-2785 0 0,667-49 49 0 0,-799 50-127 0 0,-10 3-171 0 0,0-2 0 0 0,-1 0 0 0 0,0-2 0 0 0,0-1 0 0 0,-1-1 0 0 0,42-19 0 0 0,-51 16-1461 0 0,-8-1-3291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0.534"/>
    </inkml:context>
    <inkml:brush xml:id="br0">
      <inkml:brushProperty name="width" value="0.035" units="cm"/>
      <inkml:brushProperty name="height" value="0.035" units="cm"/>
      <inkml:brushProperty name="color" value="#008C3A"/>
    </inkml:brush>
  </inkml:definitions>
  <inkml:trace contextRef="#ctx0" brushRef="#br0">180 571 2272 0 0,'-1'-3'280'0'0,"-1"0"0"0"0,1 0-1 0 0,-1 0 1 0 0,1 0-1 0 0,0 0 1 0 0,0-1-1 0 0,0 1 1 0 0,1 0-1 0 0,-1-1 1 0 0,1 1-1 0 0,0 0 1 0 0,0-1-1 0 0,0 1 1 0 0,1-4-1 0 0,0-2 3089 0 0,-4 38-1229 0 0,-9 97 535 0 0,4 139 0 0 0,1-11-2366 0 0,-68 504-281 0 0,34-401 2 0 0,34-294-5 0 0,-1-6 11 0 0,2 0 0 0 0,3 0 0 0 0,3 0 1 0 0,7 64-1 0 0,-6-114-26 0 0,0 0 0 0 0,0 0 1 0 0,1 0-1 0 0,0-1 0 0 0,1 1 0 0 0,-1 0 1 0 0,1-1-1 0 0,1 0 0 0 0,-1 1 1 0 0,1-1-1 0 0,0-1 0 0 0,0 1 0 0 0,1 0 1 0 0,0-1-1 0 0,0 0 0 0 0,5 4 1 0 0,-4-5-1 0 0,-1-1 0 0 0,1 0 1 0 0,0 0-1 0 0,0-1 1 0 0,0 0-1 0 0,0 0 1 0 0,0 0-1 0 0,1-1 1 0 0,-1 0-1 0 0,0 0 1 0 0,1 0-1 0 0,-1-1 1 0 0,1 0-1 0 0,-1 0 1 0 0,1-1-1 0 0,-1 0 0 0 0,11-2 1 0 0,43-13 12 0 0,99-42 0 0 0,-34 11-2 0 0,-63 29-55 0 0,0 3 1 0 0,0 2-1 0 0,109-7 0 0 0,195 13-119 0 0,702 40 511 0 0,-333-5 80 0 0,-354-23-609 0 0,473-53-1 0 0,-725 30-478 0 0,241-65 0 0 0,-361 80 621 0 0,42-14-335 0 0,-47 16 357 0 0,-1-1 0 0 0,0 1 0 0 0,0-1 0 0 0,0 1 1 0 0,0-1-1 0 0,0 0 0 0 0,0 0 0 0 0,-1 0 0 0 0,1 0 1 0 0,-1-1-1 0 0,5-4 0 0 0,-7 6 43 0 0,0-1 0 0 0,0 1-1 0 0,0 0 1 0 0,0 0 0 0 0,0 0 0 0 0,0 0 0 0 0,0 0 0 0 0,0 0-1 0 0,0 0 1 0 0,-1 0 0 0 0,1 0 0 0 0,0 0 0 0 0,-1 0 0 0 0,1 0-1 0 0,-1 0 1 0 0,1 0 0 0 0,-1 0 0 0 0,1 0 0 0 0,-1 0 0 0 0,0 0-1 0 0,0 0 1 0 0,1 0 0 0 0,-1 1 0 0 0,0-1 0 0 0,0 0 0 0 0,0 1-1 0 0,0-1 1 0 0,0 1 0 0 0,0-1 0 0 0,0 1 0 0 0,0-1-1 0 0,-2 0 1 0 0,-34-15 626 0 0,23 12-867 0 0,0 2-1 0 0,0 0 1 0 0,0 1 0 0 0,-1 0 0 0 0,1 1 0 0 0,0 1 0 0 0,-15 2 0 0 0,-35 1-377 0 0,63-4 605 0 0,1-1-1 0 0,-1 1 0 0 0,0-1 1 0 0,1 1-1 0 0,-1-1 0 0 0,0 1 0 0 0,1-1 1 0 0,-1 1-1 0 0,0-1 0 0 0,1 1 0 0 0,-1-1 1 0 0,1 0-1 0 0,-1 1 0 0 0,1-1 1 0 0,0 0-1 0 0,-1 0 0 0 0,1 1 0 0 0,0-1 1 0 0,-1 0-1 0 0,1 0 0 0 0,0 1 1 0 0,0-1-1 0 0,0 0 0 0 0,0 0 0 0 0,0 0 1 0 0,0 0-1 0 0,0 1 0 0 0,0-1 0 0 0,0 0 1 0 0,0 0-1 0 0,0 0 0 0 0,1 0 1 0 0,2-38 980 0 0,-1 30-887 0 0,8-100-401 0 0,55-480-55 0 0,78-435-575 0 0,-127 920 885 0 0,27-300-1567 0 0,-43 385 1384 0 0,0 1 0 0 0,-6-35 0 0 0,6 49 210 0 0,-1 0-1 0 0,0 0 1 0 0,0 0 0 0 0,0 0-1 0 0,-1-1 1 0 0,1 2-1 0 0,-1-1 1 0 0,0 0 0 0 0,0 0-1 0 0,0 1 1 0 0,-1-1-1 0 0,1 1 1 0 0,-1-1 0 0 0,0 1-1 0 0,0 0 1 0 0,0 0-1 0 0,0 0 1 0 0,-6-3 0 0 0,8 5 50 0 0,-1 0 1 0 0,1 1 0 0 0,0-1 0 0 0,-1 1-1 0 0,1 0 1 0 0,-1-1 0 0 0,1 1 0 0 0,0 0 0 0 0,-1 0-1 0 0,1 0 1 0 0,-1 0 0 0 0,1 0 0 0 0,-1 0-1 0 0,1 0 1 0 0,0 0 0 0 0,-1 1 0 0 0,1-1-1 0 0,-1 1 1 0 0,1-1 0 0 0,0 1 0 0 0,0-1-1 0 0,-3 2 1 0 0,1 0-13 0 0,0 1 0 0 0,0-1 1 0 0,0 1-1 0 0,1 0 0 0 0,-1 0 0 0 0,1 0 0 0 0,0 0 0 0 0,-4 5 0 0 0,0 4-185 0 0,0 1-1 0 0,0 1 1 0 0,-6 20-1 0 0,7-1-277 0 0,-5 10-673 0 0,9-41 1094 0 0,1-1 1 0 0,-1 1 0 0 0,0-1 0 0 0,0 0-1 0 0,0 1 1 0 0,0-1 0 0 0,0 0 0 0 0,-1 0 0 0 0,1 1-1 0 0,0-1 1 0 0,0 0 0 0 0,-1 0 0 0 0,1 0-1 0 0,-1-1 1 0 0,1 1 0 0 0,-1 0 0 0 0,1 0-1 0 0,-1-1 1 0 0,1 1 0 0 0,-1-1 0 0 0,0 1-1 0 0,-3-1 1 0 0,-39 3 723 0 0,0-3 0 0 0,-1-1 0 0 0,-57-9 0 0 0,20 1-463 0 0,-256-8 176 0 0,0 14 0 0 0,0 15 0 0 0,1 14-1 0 0,-480 101 1 0 0,229 4-194 0 0,-223 42 365 0 0,744-161-561 0 0,0-4-1 0 0,-112 2 1 0 0,153-11-103 0 0,1-1-1 0 0,0-1 1 0 0,0-1-1 0 0,0-1 1 0 0,0-1-1 0 0,1-1 1 0 0,0-1-1 0 0,0-2 1 0 0,1 0-1 0 0,-29-18 1 0 0,43 23-294 0 0,1-1 0 0 0,0 0 0 0 0,0 0 0 0 0,1-1 1 0 0,0 0-1 0 0,0 0 0 0 0,0-1 0 0 0,1 1 0 0 0,-5-10 1 0 0,-5-14-5250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1.320"/>
    </inkml:context>
    <inkml:brush xml:id="br0">
      <inkml:brushProperty name="width" value="0.035" units="cm"/>
      <inkml:brushProperty name="height" value="0.035" units="cm"/>
      <inkml:brushProperty name="color" value="#008C3A"/>
    </inkml:brush>
  </inkml:definitions>
  <inkml:trace contextRef="#ctx0" brushRef="#br0">213 8 5041 0 0,'-7'-6'637'0'0,"10"4"1044"0"0,8 8 2068 0 0,-11 16-2960 0 0,-2 0 0 0 0,-1-1 1 0 0,0 1-1 0 0,-2 0 0 0 0,-12 36 1 0 0,-2 11-192 0 0,-50 179-166 0 0,37-145-179 0 0,-35 205 0 0 0,66-298-242 0 0,0-1-1 0 0,0 1 1 0 0,1 0 0 0 0,1 0 0 0 0,-1 0 0 0 0,2 0 0 0 0,-1 0-1 0 0,1-1 1 0 0,1 1 0 0 0,0-1 0 0 0,0 0 0 0 0,1 1 0 0 0,0-1-1 0 0,1-1 1 0 0,-1 1 0 0 0,2-1 0 0 0,-1 0 0 0 0,1 0 0 0 0,1 0 0 0 0,-1-1-1 0 0,1 0 1 0 0,0 0 0 0 0,1-1 0 0 0,0 0 0 0 0,0 0 0 0 0,0 0-1 0 0,1-1 1 0 0,14 6 0 0 0,0-2 16 0 0,0 0-1 0 0,0-2 1 0 0,1 0-1 0 0,0-2 1 0 0,0-1 0 0 0,0 0-1 0 0,1-2 1 0 0,-1-1-1 0 0,1-1 1 0 0,36-4 0 0 0,-9-4-650 0 0,-1-1 0 0 0,0-3 0 0 0,85-31 0 0 0,-98 27-5006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1.693"/>
    </inkml:context>
    <inkml:brush xml:id="br0">
      <inkml:brushProperty name="width" value="0.035" units="cm"/>
      <inkml:brushProperty name="height" value="0.035" units="cm"/>
      <inkml:brushProperty name="color" value="#008C3A"/>
    </inkml:brush>
  </inkml:definitions>
  <inkml:trace contextRef="#ctx0" brushRef="#br0">273 1 9362 0 0,'-1'0'17'0'0,"0"1"-1"0"0,0-1 1 0 0,1 1 0 0 0,-1-1-1 0 0,0 1 1 0 0,0 0 0 0 0,1 0-1 0 0,-1-1 1 0 0,1 1 0 0 0,-1 0-1 0 0,0 0 1 0 0,1 0 0 0 0,-1-1-1 0 0,1 1 1 0 0,0 0-1 0 0,-1 0 1 0 0,1 0 0 0 0,0 0-1 0 0,-1 0 1 0 0,1 0 0 0 0,0 0-1 0 0,0 0 1 0 0,0 0 0 0 0,0 0-1 0 0,0 2 1 0 0,1 34-1918 0 0,0-19 1999 0 0,-5 38 836 0 0,-2 0 0 0 0,-3 0 0 0 0,-24 82-1 0 0,-67 156 1943 0 0,9-27-1656 0 0,86-252-1178 0 0,1 1 0 0 0,0 0 0 0 0,1 0 0 0 0,1 0 0 0 0,1 0 0 0 0,0 19 0 0 0,1-31-16 0 0,0-1 0 0 0,1 1 0 0 0,-1-1 0 0 0,1 0 0 0 0,0 1 0 0 0,0-1 0 0 0,0 1 0 0 0,0-1 0 0 0,1 0 0 0 0,-1 0 0 0 0,1 0 0 0 0,0 0 0 0 0,0 0-1 0 0,0 0 1 0 0,0 0 0 0 0,0 0 0 0 0,1-1 0 0 0,-1 1 0 0 0,1-1 0 0 0,0 0 0 0 0,-1 0 0 0 0,1 0 0 0 0,0 0 0 0 0,0 0 0 0 0,1-1 0 0 0,-1 1 0 0 0,0-1-1 0 0,0 0 1 0 0,1 0 0 0 0,-1 0 0 0 0,1 0 0 0 0,-1-1 0 0 0,1 0 0 0 0,3 1 0 0 0,16-1 13 0 0,0 0 0 0 0,0-2 0 0 0,-1 0 0 0 0,1-2 1 0 0,-1 0-1 0 0,0-1 0 0 0,0-2 0 0 0,33-14 0 0 0,19-12-1043 0 0,72-46 0 0 0,-96 50-366 0 0,-3 3-3779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1.815"/>
    </inkml:context>
    <inkml:brush xml:id="br0">
      <inkml:brushProperty name="width" value="0.035" units="cm"/>
      <inkml:brushProperty name="height" value="0.035" units="cm"/>
      <inkml:brushProperty name="color" value="#FF0066"/>
    </inkml:brush>
  </inkml:definitions>
  <inkml:trace contextRef="#ctx0" brushRef="#br0">202 25 12099 0 0,'5'-25'4029'0'0,"-8"42"-1851"0"0,-7 40-1696 0 0,-152 609-715 0 0,147-612 450 0 0,13-45-226 0 0,-11 49 29 0 0,13-56-24 0 0,-1 0-1 0 0,1-1 1 0 0,0 1 0 0 0,0 0 0 0 0,0-1 0 0 0,0 1 0 0 0,0 0 0 0 0,0 0-1 0 0,0-1 1 0 0,0 1 0 0 0,1 0 0 0 0,-1-1 0 0 0,1 1 0 0 0,-1-1 0 0 0,1 1-1 0 0,0 0 1 0 0,-1-1 0 0 0,1 1 0 0 0,0-1 0 0 0,0 0 0 0 0,0 1 0 0 0,0-1 0 0 0,0 0-1 0 0,1 1 1 0 0,-1-1 0 0 0,0 0 0 0 0,1 0 0 0 0,1 1 0 0 0,-2-2-156 0 0,1 1 0 0 0,-1-1 1 0 0,0 0-1 0 0,1 0 0 0 0,-1 0 0 0 0,0 0 1 0 0,1 0-1 0 0,-1 0 0 0 0,0-1 1 0 0,1 1-1 0 0,-1 0 0 0 0,0-1 1 0 0,0 1-1 0 0,1-1 0 0 0,-1 1 0 0 0,0-1 1 0 0,0 1-1 0 0,0-1 0 0 0,2-1 1 0 0,9-9-5532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2.312"/>
    </inkml:context>
    <inkml:brush xml:id="br0">
      <inkml:brushProperty name="width" value="0.035" units="cm"/>
      <inkml:brushProperty name="height" value="0.035" units="cm"/>
      <inkml:brushProperty name="color" value="#008C3A"/>
    </inkml:brush>
  </inkml:definitions>
  <inkml:trace contextRef="#ctx0" brushRef="#br0">1045 602 1808 0 0,'18'-16'846'0'0,"0"0"0"0"0,-1-2 0 0 0,-1 0 0 0 0,0-1-1 0 0,20-34 1 0 0,-32 45-628 0 0,1 0 1 0 0,-2-1-1 0 0,1 0 0 0 0,-1 0 0 0 0,-1 1 0 0 0,1-2 0 0 0,-2 1 1 0 0,1 0-1 0 0,-1 0 0 0 0,-1-1 0 0 0,1 1 0 0 0,-2 0 0 0 0,1-1 1 0 0,-1 1-1 0 0,-1 0 0 0 0,1 0 0 0 0,-6-16 0 0 0,-1 4-6 0 0,-1 1-1 0 0,0 0 1 0 0,-2 0-1 0 0,0 1 1 0 0,-1 1-1 0 0,-1-1 1 0 0,0 2-1 0 0,-2 0 1 0 0,-26-24 0 0 0,34 34-82 0 0,-1 0 0 0 0,0 0 0 0 0,-1 1 1 0 0,0 0-1 0 0,0 0 0 0 0,0 1 1 0 0,0 1-1 0 0,-1-1 0 0 0,0 1 0 0 0,1 1 1 0 0,-2 0-1 0 0,1 0 0 0 0,0 1 0 0 0,0 1 1 0 0,-1 0-1 0 0,1 0 0 0 0,-1 1 1 0 0,1 0-1 0 0,-1 0 0 0 0,1 1 0 0 0,-1 1 1 0 0,-11 3-1 0 0,-3 4 183 0 0,-1 2 0 0 0,1 1 0 0 0,1 0 0 0 0,-37 26 0 0 0,-84 75-156 0 0,129-100-173 0 0,-40 37 163 0 0,2 3 0 0 0,3 1 1 0 0,3 3-1 0 0,1 2 1 0 0,4 2-1 0 0,2 2 0 0 0,-57 118 1 0 0,90-163-76 0 0,0 0 1 0 0,1 1 0 0 0,1 0-1 0 0,1 0 1 0 0,1 0 0 0 0,0 1-1 0 0,2-1 1 0 0,0 1 0 0 0,1 0-1 0 0,3 29 1 0 0,-1-40-59 0 0,0 0-1 0 0,1 1 0 0 0,0-1 1 0 0,0 0-1 0 0,1-1 0 0 0,1 1 1 0 0,-1 0-1 0 0,1-1 0 0 0,1 0 1 0 0,0 0-1 0 0,0 0 1 0 0,0 0-1 0 0,1-1 0 0 0,0 0 1 0 0,1 0-1 0 0,-1-1 0 0 0,1 0 1 0 0,0 0-1 0 0,1 0 0 0 0,0-1 1 0 0,-1 0-1 0 0,2-1 1 0 0,-1 0-1 0 0,11 4 0 0 0,4 0-27 0 0,0-2-1 0 0,1 0 1 0 0,0-1 0 0 0,1-2-1 0 0,-1-1 1 0 0,1 0-1 0 0,-1-2 1 0 0,1-1 0 0 0,26-4-1 0 0,-25 1 24 0 0,0 0 0 0 0,0-2 0 0 0,0-1 0 0 0,-1-1 0 0 0,0-2 0 0 0,-1 0 1 0 0,0-1-1 0 0,29-19 0 0 0,-38 19 3 0 0,0-1 0 0 0,0-1 0 0 0,-1 0 0 0 0,-1-1 1 0 0,-1-1-1 0 0,0 0 0 0 0,0-1 0 0 0,-2 0 1 0 0,0 0-1 0 0,-1-1 0 0 0,0 0 0 0 0,-1-1 0 0 0,-2 0 1 0 0,1 0-1 0 0,-2-1 0 0 0,-1 0 0 0 0,0 0 1 0 0,-1 0-1 0 0,-1 0 0 0 0,-1 0 0 0 0,-1 0 1 0 0,0-1-1 0 0,-2 1 0 0 0,0 0 0 0 0,-1 0 0 0 0,-1 0 1 0 0,0 1-1 0 0,-2-1 0 0 0,-11-26 0 0 0,3 12-185 0 0,-49-99 493 0 0,56 119-502 0 0,-1 0 1 0 0,-1 0-1 0 0,0 1 0 0 0,0 1 0 0 0,-1-1 1 0 0,-1 2-1 0 0,-16-14 0 0 0,25 22 85 0 0,0 1 0 0 0,1-1-1 0 0,-1 1 1 0 0,0 0 0 0 0,0 0-1 0 0,-1 0 1 0 0,1 0-1 0 0,0 0 1 0 0,0 1 0 0 0,0-1-1 0 0,-3 0 1 0 0,4 1-85 0 0,0 0 1 0 0,0 0-1 0 0,0 0 1 0 0,1 1-1 0 0,-1-1 1 0 0,0 0-1 0 0,0 0 1 0 0,0 0-1 0 0,1 1 1 0 0,-1-1-1 0 0,0 0 1 0 0,1 1-1 0 0,-1-1 1 0 0,0 1-1 0 0,1-1 1 0 0,-1 1-1 0 0,0-1 1 0 0,1 1-1 0 0,-1-1 1 0 0,1 1-1 0 0,-2 1 1 0 0,0 2-652 0 0,0 1 0 0 0,0 0 1 0 0,0 0-1 0 0,1 0 1 0 0,0 0-1 0 0,0 0 1 0 0,-1 9-1 0 0,1-7 877 0 0,-3 11-178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2.546"/>
    </inkml:context>
    <inkml:brush xml:id="br0">
      <inkml:brushProperty name="width" value="0.035" units="cm"/>
      <inkml:brushProperty name="height" value="0.035" units="cm"/>
      <inkml:brushProperty name="color" value="#008C3A"/>
    </inkml:brush>
  </inkml:definitions>
  <inkml:trace contextRef="#ctx0" brushRef="#br0">1 1 10426 0 0,'5'4'497'0'0,"-1"1"1"0"0,1-1-1 0 0,-1 1 0 0 0,0 0 0 0 0,0 1 0 0 0,0-1 0 0 0,4 9 0 0 0,33 57 1030 0 0,148 235 789 0 0,-156-262-2337 0 0,2-1 0 0 0,2-1 0 0 0,2-2 0 0 0,64 51 0 0 0,-55-56-740 0 0,-2-2-223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5.894"/>
    </inkml:context>
    <inkml:brush xml:id="br0">
      <inkml:brushProperty name="width" value="0.035" units="cm"/>
      <inkml:brushProperty name="height" value="0.035" units="cm"/>
      <inkml:brushProperty name="color" value="#008C3A"/>
    </inkml:brush>
  </inkml:definitions>
  <inkml:trace contextRef="#ctx0" brushRef="#br0">264 269 3081 0 0,'8'-3'131'0'0,"0"0"0"0"0,0 0 0 0 0,0 1 0 0 0,1 0 0 0 0,-1 0 0 0 0,1 1 0 0 0,-1 0 1 0 0,1 0-1 0 0,-1 1 0 0 0,1 0 0 0 0,10 2 0 0 0,13 3 714 0 0,53 16 0 0 0,11 1 518 0 0,-21-14-123 0 0,1-3-1 0 0,126-9 1 0 0,152-35 1002 0 0,-344 37-2194 0 0,123-15 273 0 0,1018-105 1307 0 0,-40 77-443 0 0,-529-2 85 0 0,-489 37-1117 0 0,108-7 310 0 0,-148 12-471 0 0,-38 2 12 0 0,1 2-1 0 0,-1-1 0 0 0,0 2 0 0 0,1 0 1 0 0,16 3-1 0 0,-30-1-12 0 0,1-1-1 0 0,-1 1 1 0 0,0 0 0 0 0,0 0 0 0 0,0 0-1 0 0,0 0 1 0 0,-1 0 0 0 0,1 0-1 0 0,0 0 1 0 0,-1 1 0 0 0,0-1 0 0 0,1 1-1 0 0,-1-1 1 0 0,0 1 0 0 0,1 3-1 0 0,8 13-41 0 0,-1-5 47 0 0,0 1 1 0 0,0 0-1 0 0,-2 0 1 0 0,0 1-1 0 0,0 0 1 0 0,-2 0-1 0 0,0 1 1 0 0,3 20-1 0 0,15 144 333 0 0,-17-112-378 0 0,22 863-18 0 0,-28-853 39 0 0,-8 124-113 0 0,7-188 178 0 0,1 0-1 0 0,1 0 1 0 0,3 22-1 0 0,2 22-325 0 0,-45-87 591 0 0,29 20-298 0 0,-2 1 0 0 0,1 0 1 0 0,-1 1-1 0 0,0 0 0 0 0,-1 1 1 0 0,1 0-1 0 0,-1 1 0 0 0,0 0 1 0 0,-26-3-1 0 0,-5 2-246 0 0,-74 0 1 0 0,-252 26-705 0 0,187-6 649 0 0,29-5 346 0 0,-701 37 792 0 0,288-13-134 0 0,-745 139 0 0 0,641-96-1211 0 0,554-76 482 0 0,82-3 11 0 0,0 2 1 0 0,0 2-1 0 0,-37 6 1 0 0,62-6-120 0 0,0 1 0 0 0,0 0 0 0 0,0 1 0 0 0,0 0 0 0 0,1 0 1 0 0,-1 1-1 0 0,1 0 0 0 0,0 1 0 0 0,1 0 0 0 0,-1 0 0 0 0,-9 10 0 0 0,18-16 133 0 0,0 1 0 0 0,-1-1 0 0 0,1 0 0 0 0,0 0 0 0 0,-1 1 0 0 0,1-1 0 0 0,-1 0-1 0 0,1 0 1 0 0,0 0 0 0 0,-1 1 0 0 0,1-1 0 0 0,-1 0 0 0 0,1 0 0 0 0,-1 0 0 0 0,1 0 0 0 0,-1 0 0 0 0,1 0 0 0 0,-1 0 0 0 0,1 0 0 0 0,0 0 0 0 0,-1 0 0 0 0,1 0 0 0 0,-1 0-1 0 0,1 0 1 0 0,-1 0 0 0 0,1-1 0 0 0,0 1 0 0 0,-1 0 0 0 0,1 0 0 0 0,-1 0 0 0 0,1-1 0 0 0,0 1 0 0 0,-1 0 0 0 0,1-1 0 0 0,0 1 0 0 0,-1 0 0 0 0,1-1 0 0 0,0 1-1 0 0,-1 0 1 0 0,1-1 0 0 0,0 1 0 0 0,0 0 0 0 0,-1-1 0 0 0,1 1 0 0 0,0-1 0 0 0,0 1 0 0 0,0-1 0 0 0,0 1 0 0 0,0 0 0 0 0,-1-1 0 0 0,1 1 0 0 0,0-1 0 0 0,0 0-1 0 0,-6-26-9 0 0,6-73 115 0 0,4 1 0 0 0,4-1 1 0 0,24-115-1 0 0,9-90-27 0 0,-28 140 52 0 0,-8 0-1 0 0,-24-251 1 0 0,15 371-51 0 0,2 1-1 0 0,2-1 1 0 0,2 0-1 0 0,8-48 1 0 0,-10 90-106 0 0,0 0-1 0 0,0-1 1 0 0,1 1-1 0 0,-1 0 1 0 0,1 0-1 0 0,0 0 1 0 0,0 0-1 0 0,0-1 1 0 0,1 1-1 0 0,1-3 1 0 0,-2 5 27 0 0,1 1 0 0 0,-1-1-1 0 0,0 1 1 0 0,1 0 0 0 0,-1-1 0 0 0,1 1 0 0 0,-1 0-1 0 0,0 0 1 0 0,1 0 0 0 0,-1 0 0 0 0,1 0 0 0 0,-1 0-1 0 0,0 1 1 0 0,1-1 0 0 0,-1 0 0 0 0,0 1-1 0 0,1-1 1 0 0,1 2 0 0 0,14 1-27 0 0,66 9-24 0 0,1-4 0 0 0,0-3-1 0 0,131-11 1 0 0,-187 5 5 0 0,550-35 399 0 0,-447 21-1250 0 0,-2-6-1 0 0,180-53 1 0 0,-228 48-4873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7.161"/>
    </inkml:context>
    <inkml:brush xml:id="br0">
      <inkml:brushProperty name="width" value="0.035" units="cm"/>
      <inkml:brushProperty name="height" value="0.035" units="cm"/>
      <inkml:brushProperty name="color" value="#008C3A"/>
    </inkml:brush>
  </inkml:definitions>
  <inkml:trace contextRef="#ctx0" brushRef="#br0">52 607 3681 0 0,'-4'13'128'0'0,"1"-6"266"0"0,0 0 0 0 0,0 0 0 0 0,1 0 0 0 0,0 0 0 0 0,0 0-1 0 0,1 1 1 0 0,-1-1 0 0 0,2 0 0 0 0,-1 1 0 0 0,1-1 0 0 0,0 1-1 0 0,1-1 1 0 0,0 0 0 0 0,0 1 0 0 0,1-1 0 0 0,-1 0 0 0 0,6 13-1 0 0,52 122 3313 0 0,-47-109-3564 0 0,-3 0-1 0 0,9 47 0 0 0,-15-62-243 0 0,-1 0 0 0 0,-1 1 0 0 0,0-1 0 0 0,-2 0 0 0 0,0 1 0 0 0,-1-1 1 0 0,0 0-1 0 0,-2 0 0 0 0,0 0 0 0 0,-1 0 0 0 0,-1-1 0 0 0,0 1 0 0 0,-2-1 0 0 0,-13 23 0 0 0,21-39 115 0 0,-1 0 0 0 0,1 1 1 0 0,-1-1-1 0 0,1 0 0 0 0,-1 0 0 0 0,0 0 1 0 0,0 0-1 0 0,1 0 0 0 0,-1 0 0 0 0,0 0 1 0 0,0 0-1 0 0,0 0 0 0 0,0 0 0 0 0,0 0 1 0 0,0 0-1 0 0,-1-1 0 0 0,1 1 1 0 0,0 0-1 0 0,0-1 0 0 0,0 1 0 0 0,-1-1 1 0 0,1 1-1 0 0,0-1 0 0 0,-1 0 0 0 0,1 0 1 0 0,0 1-1 0 0,-1-1 0 0 0,0 0 0 0 0,0-1 73 0 0,0 0 1 0 0,0 0-1 0 0,1 0 0 0 0,-1-1 0 0 0,0 1 0 0 0,1 0 0 0 0,-1-1 0 0 0,1 1 1 0 0,0-1-1 0 0,-1 1 0 0 0,1-1 0 0 0,0 0 0 0 0,0 1 0 0 0,0-1 0 0 0,0 0 1 0 0,0-2-1 0 0,-5-10 464 0 0,1 0 0 0 0,0-1 0 0 0,-4-27 0 0 0,5 5-399 0 0,1 0-1 0 0,2-1 1 0 0,2 1 0 0 0,7-46 0 0 0,34-148 327 0 0,-27 165-515 0 0,2 0 0 0 0,4 1 0 0 0,49-109 0 0 0,-55 145 22 0 0,2 1 0 0 0,0 0 1 0 0,2 1-1 0 0,0 1 0 0 0,2 0 0 0 0,1 2 0 0 0,1 1 1 0 0,2 0-1 0 0,49-34 0 0 0,-56 44 12 0 0,21-13-63 0 0,50-26 1 0 0,-78 46 49 0 0,1 1 1 0 0,0 0 0 0 0,0 0-1 0 0,0 2 1 0 0,1-1-1 0 0,-1 2 1 0 0,1-1 0 0 0,0 2-1 0 0,17-1 1 0 0,-28 2-13 0 0,0 0 1 0 0,0 0-1 0 0,0 0 0 0 0,0 0 1 0 0,0 0-1 0 0,0 0 1 0 0,-1 0-1 0 0,1 1 0 0 0,0-1 1 0 0,0 1-1 0 0,0 0 1 0 0,0-1-1 0 0,0 1 0 0 0,-1 0 1 0 0,1 0-1 0 0,0 0 0 0 0,-1 0 1 0 0,1 0-1 0 0,-1 1 1 0 0,1-1-1 0 0,-1 0 0 0 0,0 1 1 0 0,1-1-1 0 0,-1 1 1 0 0,0-1-1 0 0,0 1 0 0 0,0 0 1 0 0,0 0-1 0 0,0-1 0 0 0,0 1 1 0 0,-1 0-1 0 0,1 0 1 0 0,-1 0-1 0 0,1 0 0 0 0,-1 0 1 0 0,0 0-1 0 0,1-1 1 0 0,-1 1-1 0 0,0 0 0 0 0,0 0 1 0 0,-1 0-1 0 0,0 4 0 0 0,0 2-102 0 0,-1-1-1 0 0,0 1 0 0 0,-1-1 0 0 0,0 1 0 0 0,0-1 0 0 0,-1 0 0 0 0,1 0 0 0 0,-2-1 0 0 0,-6 11 0 0 0,-19 16-12 0 0,0-2 0 0 0,-2 0 0 0 0,-2-2 0 0 0,0-2 0 0 0,-61 37-1 0 0,44-35 182 0 0,-1-1 0 0 0,-1-3-1 0 0,-96 31 1 0 0,144-55 3 0 0,-1 1 0 0 0,1-1-1 0 0,0 0 1 0 0,-1 0-1 0 0,1 0 1 0 0,-1-1 0 0 0,-7 0-1 0 0,12 0-125 0 0,-1 0 0 0 0,1 0 0 0 0,0-1 0 0 0,-1 1-1 0 0,1-1 1 0 0,0 1 0 0 0,0-1 0 0 0,0 1 0 0 0,-1-1-1 0 0,1 0 1 0 0,0 0 0 0 0,0 1 0 0 0,0-1 0 0 0,0 0-1 0 0,0 0 1 0 0,0 0 0 0 0,1 0 0 0 0,-1 0 0 0 0,0 0-1 0 0,0-1 1 0 0,1 1 0 0 0,-1 0 0 0 0,1 0 0 0 0,-1 0-1 0 0,1-1 1 0 0,-1 1 0 0 0,1 0 0 0 0,0 0 0 0 0,-1-1-1 0 0,1 1 1 0 0,0 0 0 0 0,0-1 0 0 0,0 1 0 0 0,0 0-1 0 0,1-2 1 0 0,0-16-4466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7.870"/>
    </inkml:context>
    <inkml:brush xml:id="br0">
      <inkml:brushProperty name="width" value="0.035" units="cm"/>
      <inkml:brushProperty name="height" value="0.035" units="cm"/>
      <inkml:brushProperty name="color" value="#008C3A"/>
    </inkml:brush>
  </inkml:definitions>
  <inkml:trace contextRef="#ctx0" brushRef="#br0">931 438 1152 0 0,'10'-19'908'0'0,"0"0"0"0"0,-2-1-1 0 0,-1 0 1 0 0,7-28 0 0 0,-12 40-531 0 0,-1 0 0 0 0,-1 0 0 0 0,1 0 0 0 0,-1 0 0 0 0,-1-1 0 0 0,1 1 0 0 0,-2 0 0 0 0,1 0 0 0 0,-1 0 0 0 0,0 0 0 0 0,0 1 0 0 0,-1-1 0 0 0,0 0 0 0 0,-8-11 0 0 0,4 6-217 0 0,-1 0-1 0 0,0 1 0 0 0,-1 0 1 0 0,0 1-1 0 0,-1-1 0 0 0,-1 2 1 0 0,0 0-1 0 0,0 0 0 0 0,-1 1 0 0 0,0 0 1 0 0,0 1-1 0 0,-1 0 0 0 0,0 1 1 0 0,0 1-1 0 0,-1 0 0 0 0,0 1 1 0 0,0 0-1 0 0,0 1 0 0 0,-1 1 1 0 0,0 0-1 0 0,1 1 0 0 0,-1 0 0 0 0,0 1 1 0 0,0 1-1 0 0,0 1 0 0 0,0 0 1 0 0,1 0-1 0 0,-1 2 0 0 0,0 0 1 0 0,1 1-1 0 0,0 0 0 0 0,-26 12 1 0 0,8 2-70 0 0,0 1 0 0 0,2 2 1 0 0,0 1-1 0 0,1 2 1 0 0,1 1-1 0 0,2 1 0 0 0,0 1 1 0 0,-28 40-1 0 0,21-22 82 0 0,3 2 0 0 0,2 1-1 0 0,2 1 1 0 0,-38 102 0 0 0,55-123-132 0 0,0 1 0 0 0,2 0 0 0 0,0 1 0 0 0,3-1 0 0 0,0 1 0 0 0,2 0 0 0 0,3 58 0 0 0,0-75-22 0 0,1-1 1 0 0,1 0-1 0 0,0 1 0 0 0,0-1 1 0 0,2 0-1 0 0,-1-1 0 0 0,1 1 1 0 0,1-1-1 0 0,9 14 0 0 0,-9-17-12 0 0,0 0 0 0 0,0-1 0 0 0,1 0-1 0 0,0-1 1 0 0,0 1 0 0 0,1-1 0 0 0,-1-1-1 0 0,1 0 1 0 0,1 0 0 0 0,-1 0 0 0 0,1-1-1 0 0,0 0 1 0 0,14 4 0 0 0,-2-3-24 0 0,1-1 0 0 0,-1-1 0 0 0,1-1 0 0 0,0-1 0 0 0,0-1 0 0 0,0 0 1 0 0,-1-2-1 0 0,1-1 0 0 0,0 0 0 0 0,-1-2 0 0 0,0-1 0 0 0,23-8 0 0 0,-18 4-7 0 0,0 0 0 0 0,-1-2 0 0 0,0-1 0 0 0,-1 0-1 0 0,0-2 1 0 0,-1-1 0 0 0,-1-1 0 0 0,-1-1 0 0 0,22-22 0 0 0,-30 24 50 0 0,0-1 0 0 0,0 0 1 0 0,-2-1-1 0 0,0 0 0 0 0,-1 0 0 0 0,-1-1 1 0 0,-1-1-1 0 0,-1 1 0 0 0,0-1 0 0 0,-1-1 1 0 0,-2 1-1 0 0,0-1 0 0 0,-1 0 0 0 0,-1 0 1 0 0,-1-24-1 0 0,-2 17-35 0 0,-1 0 0 0 0,-1 0 0 0 0,-2 0 0 0 0,-1 1 0 0 0,-1 0 0 0 0,-1 0 0 0 0,-2 0 0 0 0,0 1 1 0 0,-2 0-1 0 0,-27-43 0 0 0,31 57-150 0 0,-1 1 0 0 0,1 0 0 0 0,-1 1 0 0 0,-1 0 1 0 0,0 1-1 0 0,-16-13 0 0 0,20 18-186 0 0,0 0 1 0 0,-1 0-1 0 0,1 0 0 0 0,-1 1 1 0 0,1 0-1 0 0,-1 0 1 0 0,0 1-1 0 0,0 0 0 0 0,0 0 1 0 0,0 0-1 0 0,-1 1 1 0 0,1 0-1 0 0,-13 0 0 0 0,2 6-1397 0 0,-1 3-2402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8.265"/>
    </inkml:context>
    <inkml:brush xml:id="br0">
      <inkml:brushProperty name="width" value="0.035" units="cm"/>
      <inkml:brushProperty name="height" value="0.035" units="cm"/>
      <inkml:brushProperty name="color" value="#008C3A"/>
    </inkml:brush>
  </inkml:definitions>
  <inkml:trace contextRef="#ctx0" brushRef="#br0">18 0 5409 0 0,'-1'0'126'0'0,"0"1"0"0"0,0-1 0 0 0,0 1 0 0 0,0 0 0 0 0,0-1-1 0 0,0 1 1 0 0,0 0 0 0 0,0 0 0 0 0,0-1 0 0 0,0 1 0 0 0,0 0 0 0 0,1 0 0 0 0,-1 0-1 0 0,0 0 1 0 0,1 0 0 0 0,-1 0 0 0 0,1 0 0 0 0,-1 0 0 0 0,1 0 0 0 0,-1 0 0 0 0,1 0-1 0 0,0 1 1 0 0,-1-1 0 0 0,1 0 0 0 0,0 0 0 0 0,0 0 0 0 0,0 0 0 0 0,0 1 0 0 0,0-1-1 0 0,0 0 1 0 0,0 0 0 0 0,1 0 0 0 0,-1 0 0 0 0,0 1 0 0 0,1-1 0 0 0,-1 0 0 0 0,1 2 0 0 0,1 2 409 0 0,0 0-1 0 0,0 0 1 0 0,0-1 0 0 0,0 1 0 0 0,1 0 0 0 0,-1-1 0 0 0,5 5 0 0 0,63 74 1485 0 0,-46-51-2016 0 0,3-1 0 0 0,0-1 0 0 0,2-1 0 0 0,1-1 0 0 0,1-2 0 0 0,36 23 0 0 0,-39-34-474 0 0,-1 0-129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56.298"/>
    </inkml:context>
    <inkml:brush xml:id="br0">
      <inkml:brushProperty name="width" value="0.035" units="cm"/>
      <inkml:brushProperty name="height" value="0.035" units="cm"/>
      <inkml:brushProperty name="color" value="#008C3A"/>
    </inkml:brush>
  </inkml:definitions>
  <inkml:trace contextRef="#ctx0" brushRef="#br0">279 0 5785 0 0,'-2'2'325'0'0,"1"0"-1"0"0,0 0 0 0 0,0 0 1 0 0,0-1-1 0 0,0 1 1 0 0,0 0-1 0 0,1 0 1 0 0,-1 1-1 0 0,0-1 0 0 0,1 0 1 0 0,0 0-1 0 0,-1 0 1 0 0,1 4-1 0 0,0-5-773 0 0,-39 159 975 0 0,-61 158 1 0 0,-12 39-785 0 0,107-337 64 0 0,1-1 0 0 0,1 1 0 0 0,-1 37 0 0 0,4-53 125 0 0,0 0 1 0 0,0-1-1 0 0,1 1 0 0 0,-1-1 0 0 0,1 1 0 0 0,0 0 0 0 0,0-1 0 0 0,0 0 0 0 0,0 1 0 0 0,1-1 1 0 0,-1 0-1 0 0,1 1 0 0 0,2 2 0 0 0,-2-5 7 0 0,-1 1-1 0 0,1-1 1 0 0,-1 0-1 0 0,1 0 1 0 0,0 0 0 0 0,0 0-1 0 0,-1 0 1 0 0,1-1-1 0 0,0 1 1 0 0,0 0 0 0 0,0-1-1 0 0,0 1 1 0 0,-1-1-1 0 0,1 0 1 0 0,0 0 0 0 0,0 0-1 0 0,0 0 1 0 0,0 0-1 0 0,0 0 1 0 0,0 0 0 0 0,0 0-1 0 0,0-1 1 0 0,0 1-1 0 0,0-1 1 0 0,-1 0 0 0 0,4-1-1 0 0,2-1-209 0 0,1 0 0 0 0,-1-1 0 0 0,0 0 0 0 0,0 0 0 0 0,0-1 0 0 0,10-9 0 0 0,22-22-703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56.711"/>
    </inkml:context>
    <inkml:brush xml:id="br0">
      <inkml:brushProperty name="width" value="0.035" units="cm"/>
      <inkml:brushProperty name="height" value="0.035" units="cm"/>
      <inkml:brushProperty name="color" value="#008C3A"/>
    </inkml:brush>
  </inkml:definitions>
  <inkml:trace contextRef="#ctx0" brushRef="#br0">488 0 5785 0 0,'-6'3'9'0'0,"1"-1"0"0"0,0 1 0 0 0,1 0 0 0 0,-1 0 0 0 0,0 1 0 0 0,1-1 0 0 0,0 1 0 0 0,-6 6 0 0 0,-21 17 574 0 0,-332 208 2755 0 0,360-233-3190 0 0,0 0 0 0 0,-1 0 0 0 0,2 0-1 0 0,-1 0 1 0 0,0 1 0 0 0,0-1-1 0 0,1 1 1 0 0,-1 0 0 0 0,1-1-1 0 0,0 1 1 0 0,0 0 0 0 0,0 1-1 0 0,0-1 1 0 0,0 0 0 0 0,1 0 0 0 0,0 1-1 0 0,-1-1 1 0 0,1 1 0 0 0,0-1-1 0 0,1 1 1 0 0,-2 6 0 0 0,3-6-33 0 0,0 1 1 0 0,0-1-1 0 0,1 1 1 0 0,-1-1-1 0 0,1 0 1 0 0,0 0-1 0 0,0 1 1 0 0,0-1-1 0 0,1-1 0 0 0,-1 1 1 0 0,1 0-1 0 0,0-1 1 0 0,0 1-1 0 0,0-1 1 0 0,1 0-1 0 0,-1 0 1 0 0,5 3-1 0 0,36 29-80 0 0,67 42 0 0 0,-89-64-627 0 0,1-1-1 0 0,0 0 1 0 0,0-2 0 0 0,1-1 0 0 0,37 9 0 0 0,-57-17 401 0 0,-1 0 0 0 0,1-1 0 0 0,-1 1 0 0 0,0-1 0 0 0,1 0 0 0 0,-1 0 0 0 0,1 0 0 0 0,-1 0 0 0 0,1-1 0 0 0,-1 1 0 0 0,1-1 0 0 0,-1 0 0 0 0,0 0 0 0 0,0 0 0 0 0,1-1 0 0 0,-1 1 0 0 0,0-1 0 0 0,0 1 0 0 0,0-1 0 0 0,0 0 0 0 0,-1 0 0 0 0,1-1 0 0 0,0 1 0 0 0,2-3 0 0 0,9-14-897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57.484"/>
    </inkml:context>
    <inkml:brush xml:id="br0">
      <inkml:brushProperty name="width" value="0.035" units="cm"/>
      <inkml:brushProperty name="height" value="0.035" units="cm"/>
      <inkml:brushProperty name="color" value="#008C3A"/>
    </inkml:brush>
  </inkml:definitions>
  <inkml:trace contextRef="#ctx0" brushRef="#br0">231 22 976 0 0,'1'-2'55'0'0,"0"1"0"0"0,0-1 0 0 0,1 1 0 0 0,-1-1 1 0 0,0 1-1 0 0,1-1 0 0 0,-1 1 0 0 0,1 0 0 0 0,-1 0 0 0 0,1 0 0 0 0,0 0 0 0 0,-1 0 0 0 0,1 0 0 0 0,0 1 0 0 0,0-1 0 0 0,0 0 0 0 0,0 1 0 0 0,0-1 0 0 0,0 1 0 0 0,-1 0 1 0 0,1 0-1 0 0,0 0 0 0 0,0 0 0 0 0,0 0 0 0 0,0 0 0 0 0,0 0 0 0 0,3 1 0 0 0,-2-1 84 0 0,0 1 0 0 0,0-1 0 0 0,1 1 0 0 0,-1-1 0 0 0,0 1 0 0 0,0 0 0 0 0,0 0 0 0 0,0 0 0 0 0,0 1 0 0 0,0-1 0 0 0,-1 1 0 0 0,1 0 0 0 0,0-1 0 0 0,-1 1 0 0 0,1 0 0 0 0,3 4 0 0 0,-1 5 231 0 0,0 0 0 0 0,-1 0 0 0 0,0 0 0 0 0,-1 1 0 0 0,0-1 0 0 0,-1 1 0 0 0,0 0-1 0 0,0 18 1 0 0,-4 99 1419 0 0,2-126-1765 0 0,-8 79 290 0 0,-3-1 0 0 0,-4 0-1 0 0,-37 118 1 0 0,-103 224 172 0 0,103-291-111 0 0,39-94-45 0 0,11-32 465 0 0,8-27 54 0 0,-5 17-759 0 0,17-61 491 0 0,2 0-1 0 0,4 2 1 0 0,56-107 0 0 0,-62 137-718 0 0,2 1 1 0 0,1 1 0 0 0,1 1 0 0 0,2 1-1 0 0,1 1 1 0 0,1 1 0 0 0,1 1 0 0 0,43-31-1 0 0,-65 54 122 0 0,0 0 0 0 0,0 0 1 0 0,0 1-1 0 0,0-1 0 0 0,0 1 0 0 0,0 0 0 0 0,1 1 0 0 0,-1-1 0 0 0,1 1 0 0 0,-1 0 0 0 0,1 1 0 0 0,0-1 0 0 0,-1 1 0 0 0,1 0 0 0 0,0 1 0 0 0,7 0 1 0 0,-10 0-26 0 0,0 0 1 0 0,0 0 0 0 0,0 0 0 0 0,0 0 0 0 0,-1 1 0 0 0,1-1 0 0 0,0 1 0 0 0,-1 0 0 0 0,1-1 0 0 0,-1 1 0 0 0,0 0 0 0 0,1 0 0 0 0,-1 1-1 0 0,0-1 1 0 0,0 0 0 0 0,0 1 0 0 0,-1-1 0 0 0,1 1 0 0 0,-1 0 0 0 0,1 0 0 0 0,-1-1 0 0 0,0 1 0 0 0,0 0 0 0 0,0 0 0 0 0,0 0-1 0 0,-1 0 1 0 0,1 0 0 0 0,-1 0 0 0 0,0 0 0 0 0,0 0 0 0 0,0 5 0 0 0,-1 4-105 0 0,0 1 0 0 0,-1 0 0 0 0,-1-1 0 0 0,0 0 1 0 0,0 1-1 0 0,-1-1 0 0 0,-1 0 0 0 0,0-1 0 0 0,0 1 0 0 0,-2-1 0 0 0,1 0 0 0 0,-1-1 0 0 0,-1 1 1 0 0,1-1-1 0 0,-2-1 0 0 0,0 0 0 0 0,0 0 0 0 0,0 0 0 0 0,-18 11 0 0 0,2-3 321 0 0,-1-1 0 0 0,0-1 0 0 0,0-1 0 0 0,-2-2 0 0 0,0-1 0 0 0,0-1 0 0 0,-37 9 0 0 0,57-17-21 0 0,-93 16 1187 0 0,94-17-1236 0 0,-1 0-1 0 0,1-1 1 0 0,-1 0-1 0 0,1 0 1 0 0,-1-1 0 0 0,1 0-1 0 0,0 0 1 0 0,-1-1-1 0 0,1 0 1 0 0,0 0 0 0 0,-8-4-1 0 0,13 5-122 0 0,0 0 0 0 0,1-1 0 0 0,-1 1-1 0 0,1 0 1 0 0,-1 0 0 0 0,1-1 0 0 0,0 1-1 0 0,0-1 1 0 0,0 1 0 0 0,-1-1 0 0 0,1 1-1 0 0,1-1 1 0 0,-1 0 0 0 0,0 1 0 0 0,0-1 0 0 0,1 0-1 0 0,-1 0 1 0 0,1 0 0 0 0,-1 0 0 0 0,1 1-1 0 0,0-1 1 0 0,0 0 0 0 0,0 0 0 0 0,0 0-1 0 0,0 0 1 0 0,0 0 0 0 0,1-2 0 0 0,0-4-458 0 0,1 1 1 0 0,0 0 0 0 0,0 0 0 0 0,1 0-1 0 0,6-11 1 0 0,1-1-814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57.854"/>
    </inkml:context>
    <inkml:brush xml:id="br0">
      <inkml:brushProperty name="width" value="0.035" units="cm"/>
      <inkml:brushProperty name="height" value="0.035" units="cm"/>
      <inkml:brushProperty name="color" value="#008C3A"/>
    </inkml:brush>
  </inkml:definitions>
  <inkml:trace contextRef="#ctx0" brushRef="#br0">524 1 9362 0 0,'16'14'-1870'0'0,"-17"-8"2207"0"0,-1-1-1 0 0,1 1 1 0 0,-2-1-1 0 0,1 1 1 0 0,0-1-1 0 0,-1 0 1 0 0,0 0-1 0 0,-1 0 1 0 0,1 0-1 0 0,-1 0 1 0 0,1-1-1 0 0,-7 6 1 0 0,-11 16 217 0 0,-75 125-8 0 0,7 4 0 0 0,-113 274 0 0 0,172-364-218 0 0,20-47-220 0 0,1 1 0 0 0,0 0 0 0 0,2 0 0 0 0,0 1 0 0 0,1 0 0 0 0,1 0 0 0 0,-3 28 0 0 0,8-44-150 0 0,0-1-1 0 0,0 1 0 0 0,1-1 1 0 0,-1 1-1 0 0,1-1 0 0 0,0 1 1 0 0,0-1-1 0 0,0 0 1 0 0,0 1-1 0 0,0-1 0 0 0,1 0 1 0 0,0 0-1 0 0,-1 0 0 0 0,1 0 1 0 0,5 6-1 0 0,-6-8-105 0 0,1 0 0 0 0,-1 1 0 0 0,1-1 0 0 0,0 0 0 0 0,-1 0 0 0 0,1 0 0 0 0,0 0 0 0 0,0 0 0 0 0,0 0 0 0 0,0-1-1 0 0,0 1 1 0 0,0 0 0 0 0,0-1 0 0 0,0 0 0 0 0,0 1 0 0 0,0-1 0 0 0,0 0 0 0 0,0 0 0 0 0,0 0 0 0 0,0-1 0 0 0,0 1 0 0 0,0 0 0 0 0,0-1 0 0 0,0 1 0 0 0,0-1 0 0 0,0 0 0 0 0,0 1 0 0 0,2-3 0 0 0,18-9-3783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7.284"/>
    </inkml:context>
    <inkml:brush xml:id="br0">
      <inkml:brushProperty name="width" value="0.035" units="cm"/>
      <inkml:brushProperty name="height" value="0.035" units="cm"/>
      <inkml:brushProperty name="color" value="#FF0066"/>
    </inkml:brush>
  </inkml:definitions>
  <inkml:trace contextRef="#ctx0" brushRef="#br0">90 0 3081 0 0,'-52'23'914'0'0,"15"-17"2477"0"0,48 35 409 0 0,28 86-2460 0 0,33 189 0 0 0,-63-287-2610 0 0,-8-28 1072 0 0,0-1 1 0 0,0 1-1 0 0,-1 0 0 0 0,1-1 0 0 0,0 1 0 0 0,0-1 0 0 0,0 1 0 0 0,0-1 0 0 0,0 0 1 0 0,0 1-1 0 0,0-1 0 0 0,0 0 0 0 0,0 1 0 0 0,0-1 0 0 0,0 0 0 0 0,0 0 0 0 0,0 0 0 0 0,0 0 1 0 0,0 0-1 0 0,0 0 0 0 0,0-1 0 0 0,0 1 0 0 0,0 0 0 0 0,0 0 0 0 0,0-1 0 0 0,2 0 1 0 0,5-1-2640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58.356"/>
    </inkml:context>
    <inkml:brush xml:id="br0">
      <inkml:brushProperty name="width" value="0.035" units="cm"/>
      <inkml:brushProperty name="height" value="0.035" units="cm"/>
      <inkml:brushProperty name="color" value="#008C3A"/>
    </inkml:brush>
  </inkml:definitions>
  <inkml:trace contextRef="#ctx0" brushRef="#br0">547 1 1144 0 0,'0'4'145'0'0,"-1"-1"1"0"0,1 1-1 0 0,-1 0 0 0 0,1 0 0 0 0,0-1 0 0 0,1 1 1 0 0,-1 0-1 0 0,1 0 0 0 0,-1 0 0 0 0,1-1 0 0 0,0 1 1 0 0,0-1-1 0 0,1 1 0 0 0,-1-1 0 0 0,1 1 0 0 0,0-1 1 0 0,0 0-1 0 0,0 1 0 0 0,0-1 0 0 0,1 0 0 0 0,4 4 1 0 0,12 22 3573 0 0,-21-30-3467 0 0,0 0 0 0 0,0 0 1 0 0,0-1-1 0 0,0 1 1 0 0,0 0-1 0 0,0 0 0 0 0,0 1 1 0 0,0-1-1 0 0,0 0 0 0 0,0 1 1 0 0,0-1-1 0 0,-1 1 0 0 0,1 0 1 0 0,0 0-1 0 0,-3 0 1 0 0,-39-1 339 0 0,25 3-348 0 0,1 1-1 0 0,-1 0 1 0 0,1 1-1 0 0,0 1 1 0 0,0 1 0 0 0,0 1-1 0 0,1 0 1 0 0,0 1 0 0 0,0 1-1 0 0,1 1 1 0 0,0 0-1 0 0,1 1 1 0 0,0 1 0 0 0,-26 26-1 0 0,40-38-241 0 0,1 1 1 0 0,-1-1-1 0 0,1 0 0 0 0,0 0 1 0 0,-1 1-1 0 0,1-1 0 0 0,-1 1 1 0 0,1-1-1 0 0,0 0 0 0 0,-1 1 1 0 0,1-1-1 0 0,0 1 0 0 0,0-1 1 0 0,-1 1-1 0 0,1-1 0 0 0,0 1 1 0 0,0-1-1 0 0,0 1 0 0 0,-1-1 0 0 0,1 1 1 0 0,0-1-1 0 0,0 1 0 0 0,0-1 1 0 0,0 1-1 0 0,0-1 0 0 0,0 1 1 0 0,0-1-1 0 0,0 1 0 0 0,0 0 1 0 0,1-1-1 0 0,-1 1 0 0 0,0-1 1 0 0,0 1-1 0 0,0-1 0 0 0,1 1 1 0 0,-1 0-1 0 0,23 4-446 0 0,35-12-422 0 0,-54 6 894 0 0,7 0-67 0 0,37-7-197 0 0,67-2 0 0 0,-102 9 191 0 0,-1 1 0 0 0,1 1 0 0 0,-1 0-1 0 0,1 1 1 0 0,-1 0 0 0 0,0 1 0 0 0,0 0 0 0 0,0 1 0 0 0,0 0 0 0 0,20 11 0 0 0,-30-14 23 0 0,0 0 1 0 0,0 0-1 0 0,0 1 0 0 0,0-1 0 0 0,-1 1 1 0 0,1-1-1 0 0,0 1 0 0 0,-1 0 0 0 0,0 0 1 0 0,1-1-1 0 0,-1 1 0 0 0,0 0 1 0 0,0 0-1 0 0,0 0 0 0 0,0 1 0 0 0,0-1 1 0 0,0 0-1 0 0,-1 0 0 0 0,1 0 0 0 0,-1 1 1 0 0,1 1-1 0 0,-1 1 6 0 0,-1-1-1 0 0,1 1 1 0 0,-1-1-1 0 0,0 0 1 0 0,0 1 0 0 0,0-1-1 0 0,0 0 1 0 0,-1 0-1 0 0,0 0 1 0 0,-2 5 0 0 0,-6 7 56 0 0,-1-1 1 0 0,0 0-1 0 0,0 0 0 0 0,-17 14 1 0 0,-15 13 209 0 0,-2-2 0 0 0,-2-3 0 0 0,-1-1 0 0 0,-1-2 0 0 0,-3-3 0 0 0,0-2 0 0 0,-2-2 0 0 0,-60 21 0 0 0,111-47-210 0 0,-1 1-1 0 0,1-1 1 0 0,0 0 0 0 0,-1-1 0 0 0,0 1 0 0 0,1-1 0 0 0,-1 1 0 0 0,1-1 0 0 0,-1 0-1 0 0,0 0 1 0 0,1-1 0 0 0,-1 1 0 0 0,-4-2 0 0 0,6 1-232 0 0,1 0-1 0 0,-1 0 1 0 0,0 0-1 0 0,1 0 1 0 0,0 0 0 0 0,-1 0-1 0 0,1-1 1 0 0,0 1-1 0 0,0 0 1 0 0,-1-1 0 0 0,1 1-1 0 0,0-1 1 0 0,0 0-1 0 0,1 1 1 0 0,-1-1 0 0 0,0 0-1 0 0,1 1 1 0 0,-1-1-1 0 0,1 0 1 0 0,-1 0 0 0 0,1 0-1 0 0,0 1 1 0 0,-1-1-1 0 0,1 0 1 0 0,0 0 0 0 0,1 0-1 0 0,-1-2 1 0 0,1-24-4591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00.835"/>
    </inkml:context>
    <inkml:brush xml:id="br0">
      <inkml:brushProperty name="width" value="0.035" units="cm"/>
      <inkml:brushProperty name="height" value="0.035" units="cm"/>
      <inkml:brushProperty name="color" value="#008C3A"/>
    </inkml:brush>
  </inkml:definitions>
  <inkml:trace contextRef="#ctx0" brushRef="#br0">82 34 5785 0 0,'-3'-4'317'0'0,"-2"1"0"0"0,1-1 0 0 0,0 1 0 0 0,-1 0 0 0 0,1 0 0 0 0,-1 1 0 0 0,0-1 0 0 0,0 1 0 0 0,0 0 0 0 0,0 0 0 0 0,-7-1 0 0 0,23 53 2577 0 0,-3 2-2758 0 0,-2 0 0 0 0,-2 86 0 0 0,-17 108 292 0 0,6-159-416 0 0,-22 222-2039 0 0,29-267-2641 0 0,2-36 1785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01.353"/>
    </inkml:context>
    <inkml:brush xml:id="br0">
      <inkml:brushProperty name="width" value="0.035" units="cm"/>
      <inkml:brushProperty name="height" value="0.035" units="cm"/>
      <inkml:brushProperty name="color" value="#008C3A"/>
    </inkml:brush>
  </inkml:definitions>
  <inkml:trace contextRef="#ctx0" brushRef="#br0">478 36 5785 0 0,'-9'-17'209'0'0,"8"5"1693"0"0,7 9 3238 0 0,-26 1-4969 0 0,17 2-186 0 0,0-1-1 0 0,1 1 1 0 0,-1 0 0 0 0,0 0-1 0 0,0 0 1 0 0,1 0 0 0 0,-1 0-1 0 0,0 0 1 0 0,1 1 0 0 0,-1-1-1 0 0,0 1 1 0 0,1 0-1 0 0,-5 1 1 0 0,-5 5-59 0 0,-1 1 0 0 0,1 0 0 0 0,1 1 0 0 0,0 0 0 0 0,0 0 0 0 0,0 1 0 0 0,2 1 0 0 0,-1 0 0 0 0,1 0 0 0 0,1 1 0 0 0,0 0 0 0 0,-11 22 0 0 0,-5 14 695 0 0,-33 102-1 0 0,45-114-348 0 0,-44 145 932 0 0,50-157-977 0 0,1 1-1 0 0,2-1 1 0 0,0 0-1 0 0,2 1 1 0 0,1 38-1 0 0,1-56-226 0 0,0 1 1 0 0,1-1-1 0 0,0 1 0 0 0,0-1 0 0 0,0 0 0 0 0,1 0 1 0 0,0 0-1 0 0,0 0 0 0 0,1 0 0 0 0,0-1 0 0 0,0 1 1 0 0,1-1-1 0 0,-1 0 0 0 0,1-1 0 0 0,0 1 0 0 0,1-1 1 0 0,0 0-1 0 0,0 0 0 0 0,0 0 0 0 0,0-1 0 0 0,1 0 1 0 0,-1 0-1 0 0,1-1 0 0 0,0 0 0 0 0,0 0 0 0 0,0-1 1 0 0,1 0-1 0 0,-1 0 0 0 0,0 0 0 0 0,1-1 0 0 0,0 0 1 0 0,-1-1-1 0 0,1 1 0 0 0,-1-2 0 0 0,1 1 0 0 0,-1-1 1 0 0,1 0-1 0 0,10-3 0 0 0,23-10-188 0 0,-1-1-1 0 0,-1-2 1 0 0,0-2-1 0 0,-1-1 1 0 0,61-45-1 0 0,-83 53-12 0 0,0 0 0 0 0,-2-1 1 0 0,1-1-1 0 0,-2-1 0 0 0,0 0 0 0 0,-1 0 0 0 0,0-1 0 0 0,-1-1 0 0 0,10-21 0 0 0,-18 32 153 0 0,0-1 0 0 0,-1 0 0 0 0,1 1 0 0 0,-2-1 0 0 0,1 0 0 0 0,-1 0 0 0 0,0 0 0 0 0,0 0 0 0 0,-1 0 0 0 0,0 0 0 0 0,0 0 0 0 0,-2-11 0 0 0,0 12 60 0 0,0 1-1 0 0,0-1 1 0 0,0 1-1 0 0,-1-1 1 0 0,0 1-1 0 0,0 0 0 0 0,0 0 1 0 0,0 0-1 0 0,-1 1 1 0 0,0-1-1 0 0,0 1 0 0 0,0 0 1 0 0,-1 0-1 0 0,1 0 1 0 0,-1 0-1 0 0,0 1 1 0 0,-5-3-1 0 0,-2 0 147 0 0,0 1 0 0 0,0 0 0 0 0,0 1 0 0 0,-1 0 0 0 0,1 1 0 0 0,-1 0 0 0 0,0 1 0 0 0,0 0 0 0 0,0 1 0 0 0,0 1 0 0 0,0 0 0 0 0,0 1 0 0 0,0 0 1 0 0,0 1-1 0 0,-14 4 0 0 0,-1 1 170 0 0,0 1 1 0 0,1 1-1 0 0,1 1 1 0 0,0 2-1 0 0,-47 28 1 0 0,40-18-317 0 0,1 3 0 0 0,1 0 0 0 0,1 2 0 0 0,2 1 0 0 0,1 1 1 0 0,1 2-1 0 0,-32 49 0 0 0,53-74-289 0 0,4-4 108 0 0,-1 0 1 0 0,1 0-1 0 0,-1 0 1 0 0,1 0-1 0 0,0 0 1 0 0,0 1 0 0 0,0-1-1 0 0,0 0 1 0 0,0 1-1 0 0,1-1 1 0 0,-1 0-1 0 0,1 3 1 0 0,2 0-1363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24.853"/>
    </inkml:context>
    <inkml:brush xml:id="br0">
      <inkml:brushProperty name="width" value="0.035" units="cm"/>
      <inkml:brushProperty name="height" value="0.035" units="cm"/>
      <inkml:brushProperty name="color" value="#008C3A"/>
    </inkml:brush>
  </inkml:definitions>
  <inkml:trace contextRef="#ctx0" brushRef="#br0">1358 1 3681 0 0,'-74'56'452'0'0,"-97"97"0"0"0,63-53-348 0 0,30-32-187 0 0,-26 22 1996 0 0,-96 110 0 0 0,164-165-1779 0 0,-2-2-1 0 0,0-1 0 0 0,-2-2 0 0 0,-2-2 0 0 0,-55 29 0 0 0,-62 43-47 0 0,133-81 99 0 0,1 1 1 0 0,0 1-1 0 0,-39 45 0 0 0,61-63-392 0 0,-1 2 0 0 0,1-1-1 0 0,-1 0 1 0 0,1 1 0 0 0,1-1-1 0 0,-1 1 1 0 0,1 0 0 0 0,-1 0-1 0 0,1 0 1 0 0,-1 6 0 0 0,8-11-1642 0 0,1-5 769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25.137"/>
    </inkml:context>
    <inkml:brush xml:id="br0">
      <inkml:brushProperty name="width" value="0.035" units="cm"/>
      <inkml:brushProperty name="height" value="0.035" units="cm"/>
      <inkml:brushProperty name="color" value="#008C3A"/>
    </inkml:brush>
  </inkml:definitions>
  <inkml:trace contextRef="#ctx0" brushRef="#br0">481 1 1152 0 0,'-5'1'20'0'0,"1"1"-1"0"0,0 0 0 0 0,0 0 1 0 0,0 0-1 0 0,0 1 0 0 0,0-1 1 0 0,0 1-1 0 0,1 0 0 0 0,-1 0 1 0 0,1 0-1 0 0,0 1 0 0 0,0-1 1 0 0,0 1-1 0 0,-3 4 0 0 0,-37 64 624 0 0,31-50-279 0 0,-2 2 214 0 0,-2-1 1 0 0,0 0-1 0 0,-1-2 1 0 0,-2 0 0 0 0,0-1-1 0 0,-32 26 1 0 0,-2-6 1368 0 0,-89 50 0 0 0,123-74-1117 0 0,19-16-787 0 0,0 0 0 0 0,0 0 0 0 0,0 1 0 0 0,-1-1-1 0 0,1 0 1 0 0,0 0 0 0 0,0 1 0 0 0,0-1 0 0 0,0 0 0 0 0,0 0 0 0 0,0 1-1 0 0,0-1 1 0 0,0 0 0 0 0,0 0 0 0 0,0 1 0 0 0,0-1 0 0 0,0 0 0 0 0,0 1-1 0 0,0-1 1 0 0,0 0 0 0 0,0 0 0 0 0,0 1 0 0 0,0-1 0 0 0,0 0-1 0 0,0 1 1 0 0,0-1 0 0 0,0 0 0 0 0,1 0 0 0 0,-1 1 0 0 0,0-1 0 0 0,0 0-1 0 0,0 0 1 0 0,0 0 0 0 0,1 1 0 0 0,-1-1 0 0 0,0 0 0 0 0,1 0-1 0 0,2 2 120 0 0,1-1 0 0 0,0 1-1 0 0,0-1 1 0 0,0 0-1 0 0,0 0 1 0 0,0-1 0 0 0,0 0-1 0 0,7 1 1 0 0,19-1-72 0 0,1-1 0 0 0,-1-1 0 0 0,1-2 1 0 0,-1 0-1 0 0,32-11 0 0 0,147-53-4253 0 0,-196 63 3424 0 0,50-19-3541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27"/>
    </inkml:context>
    <inkml:brush xml:id="br0">
      <inkml:brushProperty name="width" value="0.035" units="cm"/>
      <inkml:brushProperty name="height" value="0.035" units="cm"/>
      <inkml:brushProperty name="color" value="#008C3A"/>
    </inkml:brush>
  </inkml:definitions>
  <inkml:trace contextRef="#ctx0" brushRef="#br0">240 171 976 0 0,'-10'-7'-849'0'0,"-25"-22"4007"0"0,33 28-2908 0 0,1 0 1 0 0,0 0-1 0 0,0 0 0 0 0,0 0 1 0 0,0 0-1 0 0,0 0 1 0 0,1 0-1 0 0,-1 0 0 0 0,0-1 1 0 0,0 1-1 0 0,1 0 1 0 0,-1-1-1 0 0,1 1 0 0 0,-1 0 1 0 0,1-1-1 0 0,-1 1 1 0 0,1-1-1 0 0,0 1 0 0 0,0-1 1 0 0,0 1-1 0 0,0-1 1 0 0,0 1-1 0 0,0-1 0 0 0,0-1 1 0 0,1 3-241 0 0,-1 0 1 0 0,0-1-1 0 0,0 1 1 0 0,0 0-1 0 0,0-1 1 0 0,0 1-1 0 0,0 0 1 0 0,0-1-1 0 0,0 1 1 0 0,1 0-1 0 0,-1 0 1 0 0,0-1 0 0 0,0 1-1 0 0,0 0 1 0 0,1 0-1 0 0,-1 0 1 0 0,0-1-1 0 0,0 1 1 0 0,1 0-1 0 0,-1 0 1 0 0,0 0-1 0 0,0-1 1 0 0,1 1-1 0 0,-1 0 1 0 0,0 0-1 0 0,0 0 1 0 0,1 0-1 0 0,-1 0 1 0 0,0 0-1 0 0,1 0 1 0 0,-1 0 0 0 0,0 0-1 0 0,1 0 1 0 0,-1 0-1 0 0,0 0 1 0 0,1 0-1 0 0,-1 0 1 0 0,0 0-1 0 0,0 0 1 0 0,1 0-1 0 0,11 12 318 0 0,3 17 1116 0 0,-13-16-778 0 0,-1 0 0 0 0,0 0 0 0 0,-1 0 0 0 0,0 1 1 0 0,-4 20-1 0 0,2-20-372 0 0,1-1-1 0 0,0 1 1 0 0,1-1 0 0 0,1 0 0 0 0,3 25 0 0 0,11 40 615 0 0,5 90 0 0 0,4 28-673 0 0,-17-150-200 0 0,-1 0 0 0 0,-3 0 0 0 0,-2 0 0 0 0,-1 1 0 0 0,-3-1 0 0 0,-2 0 0 0 0,-19 85 0 0 0,-16 4 75 0 0,-89 207 1 0 0,86-237 19 0 0,38-94-130 0 0,-3 8 8 0 0,0 0 0 0 0,1 1 0 0 0,1 0 0 0 0,0 1 0 0 0,2-1 0 0 0,-2 27 0 0 0,6-45-8 0 0,-1-1 0 0 0,1 1 0 0 0,1-1-1 0 0,-1 1 1 0 0,0-1 0 0 0,0 1 0 0 0,1-1 0 0 0,-1 1-1 0 0,0-1 1 0 0,1 1 0 0 0,0-1 0 0 0,-1 1 0 0 0,1-1-1 0 0,0 0 1 0 0,0 0 0 0 0,0 1 0 0 0,-1-1 0 0 0,1 0-1 0 0,0 0 1 0 0,1 0 0 0 0,-1 0 0 0 0,0 0 0 0 0,2 1-1 0 0,0 0 4 0 0,0-1-1 0 0,-1 0 0 0 0,1 0 1 0 0,0-1-1 0 0,0 1 0 0 0,0-1 1 0 0,0 1-1 0 0,0-1 0 0 0,0 0 1 0 0,0 0-1 0 0,4-1 0 0 0,4 0 4 0 0,1-2 0 0 0,-1 1 0 0 0,0-1 0 0 0,0-1 0 0 0,11-5-1 0 0,57-30-156 0 0,-58 26 148 0 0,2 2 0 0 0,-1 0 0 0 0,1 1 0 0 0,1 2 0 0 0,0 0 0 0 0,0 2 0 0 0,37-6 0 0 0,2 9-92 0 0,101 10 0 0 0,-13 0 4 0 0,-150-7 96 0 0,-1 0-1 0 0,1-1 1 0 0,0 1-1 0 0,-1 0 1 0 0,1 0 0 0 0,-1-1-1 0 0,1 1 1 0 0,-1-1-1 0 0,1 1 1 0 0,0 0-1 0 0,-1-1 1 0 0,0 1-1 0 0,1-1 1 0 0,-1 1-1 0 0,1-1 1 0 0,-1 1 0 0 0,0-1-1 0 0,1 1 1 0 0,-1-1-1 0 0,0 0 1 0 0,1 1-1 0 0,-1-1 1 0 0,0 1-1 0 0,0-1 1 0 0,0 0 0 0 0,0 1-1 0 0,1-1 1 0 0,-1 0-1 0 0,0 1 1 0 0,0-1-1 0 0,0 0 1 0 0,0 1-1 0 0,-1-1 1 0 0,1 0-1 0 0,0 1 1 0 0,0-1 0 0 0,0 1-1 0 0,0-1 1 0 0,-1 0-1 0 0,1 1 1 0 0,0-1-1 0 0,-1 0 1 0 0,-14-45 413 0 0,5 18-254 0 0,7 12-144 0 0,2 0 0 0 0,0 0-1 0 0,0 0 1 0 0,2 0 0 0 0,0 0 0 0 0,6-30 0 0 0,31-100-184 0 0,-12 58 53 0 0,-10 14-125 0 0,-3-1-1 0 0,-3 0 0 0 0,0-116 0 0 0,-14 80-200 0 0,-29-194-1 0 0,21 233 418 0 0,-44-346-282 0 0,39 306 605 0 0,16 116-320 0 0,1 0-1 0 0,-2 0 1 0 0,1 0 0 0 0,0-1-1 0 0,-1 1 1 0 0,1 0 0 0 0,-1-1-1 0 0,0 1 1 0 0,0-1 0 0 0,-1 0-1 0 0,1 0 1 0 0,-1 0 0 0 0,1 0-1 0 0,-1 0 1 0 0,0 0 0 0 0,0-1-1 0 0,0 1 1 0 0,0-1 0 0 0,-1 0-1 0 0,1 0 1 0 0,-1 0 0 0 0,1-1-1 0 0,-8 3 1 0 0,-17-1 113 0 0,0-1 1 0 0,1-2-1 0 0,-47-5 0 0 0,55 2-32 0 0,1 1 0 0 0,-1 1 0 0 0,0 1 0 0 0,1 0 0 0 0,-1 1 0 0 0,0 1 0 0 0,1 1 0 0 0,-1 1 0 0 0,1 1 0 0 0,-20 7 0 0 0,29-9-59 0 0,1 2 0 0 0,-1-1 0 0 0,1 1 0 0 0,0 0 0 0 0,0 1 0 0 0,1 0 0 0 0,-9 9 0 0 0,14-14-5 0 0,1 1-1 0 0,-1 0 1 0 0,1 0-1 0 0,-1 0 1 0 0,1 1-1 0 0,0-1 0 0 0,0 0 1 0 0,0 0-1 0 0,0 1 1 0 0,1-1-1 0 0,-1 0 1 0 0,1 1-1 0 0,-1-1 1 0 0,1 1-1 0 0,0-1 1 0 0,0 1-1 0 0,0-1 1 0 0,0 1-1 0 0,0-1 1 0 0,1 1-1 0 0,-1-1 1 0 0,1 0-1 0 0,0 1 0 0 0,-1-1 1 0 0,1 0-1 0 0,0 1 1 0 0,0-1-1 0 0,1 0 1 0 0,-1 0-1 0 0,0 0 1 0 0,1 0-1 0 0,-1 0 1 0 0,4 3-1 0 0,0 3 7 0 0,0 0 1 0 0,0 0-1 0 0,-1 0 0 0 0,0 1 0 0 0,-1-1 0 0 0,0 1 1 0 0,0 0-1 0 0,-1 0 0 0 0,0 0 0 0 0,-1 1 0 0 0,1 16 1 0 0,-1 13 62 0 0,-7 58 0 0 0,3-55-41 0 0,-22 499 35 0 0,7-203 110 0 0,12-285-134 0 0,-3-1-1 0 0,-3 0 0 0 0,-1 0 1 0 0,-28 66-1 0 0,20-70-64 0 0,4-10 99 0 0,1 2-1 0 0,-14 55 1 0 0,27-86-41 0 0,1 1 1 0 0,0 0 0 0 0,1 1-1 0 0,0-1 1 0 0,0 0-1 0 0,1 0 1 0 0,1 0 0 0 0,0 1-1 0 0,0-1 1 0 0,1 0-1 0 0,0 0 1 0 0,1 0 0 0 0,0-1-1 0 0,0 1 1 0 0,6 10-1 0 0,-4-13-38 0 0,0 1-1 0 0,1-1 0 0 0,0 0 1 0 0,0 0-1 0 0,8 6 0 0 0,-11-10 2 0 0,-1-1 0 0 0,1 0 0 0 0,0 1 0 0 0,0-1 0 0 0,0 0 0 0 0,0-1 0 0 0,0 1 0 0 0,0 0-1 0 0,0-1 1 0 0,1 0 0 0 0,-1 0 0 0 0,0 0 0 0 0,1 0 0 0 0,-1 0 0 0 0,1-1 0 0 0,3 1-1 0 0,-5-2 22 0 0,-1 0 0 0 0,1 1 0 0 0,-1-1-1 0 0,1 0 1 0 0,-1 0 0 0 0,1 0 0 0 0,-1 0-1 0 0,0 0 1 0 0,1 0 0 0 0,-1-1-1 0 0,0 1 1 0 0,0 0 0 0 0,0-1 0 0 0,0 1-1 0 0,0 0 1 0 0,0-1 0 0 0,-1 1 0 0 0,1-1-1 0 0,1-2 1 0 0,13-42 573 0 0,-7 21-356 0 0,-7 21-233 0 0,1 0-1 0 0,0 0 0 0 0,1 1 1 0 0,-1-1-1 0 0,1 1 0 0 0,-1-1 1 0 0,1 1-1 0 0,0 0 0 0 0,0 0 1 0 0,0 1-1 0 0,1-1 0 0 0,-1 0 1 0 0,1 1-1 0 0,-1 0 0 0 0,1 0 1 0 0,0 0-1 0 0,0 0 0 0 0,0 1 1 0 0,0-1-1 0 0,0 1 0 0 0,0 0 1 0 0,6 0-1 0 0,7-1-87 0 0,1 1 0 0 0,0 1 1 0 0,0 1-1 0 0,21 4 0 0 0,33 0-208 0 0,-53-5 113 0 0,0-1 0 0 0,-1-1-1 0 0,1-1 1 0 0,-1-1 0 0 0,1 0 0 0 0,30-12 0 0 0,-40 12-190 0 0,0-1 1 0 0,-1 1-1 0 0,1-1 1 0 0,-1-1 0 0 0,0 1-1 0 0,-1-2 1 0 0,1 1-1 0 0,-1-1 1 0 0,-1 0-1 0 0,1 0 1 0 0,-1-1-1 0 0,0 0 1 0 0,-1 0 0 0 0,9-16-1 0 0,20-49-1416 0 0,-20 34 1744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2.186"/>
    </inkml:context>
    <inkml:brush xml:id="br0">
      <inkml:brushProperty name="width" value="0.035" units="cm"/>
      <inkml:brushProperty name="height" value="0.035" units="cm"/>
      <inkml:brushProperty name="color" value="#008C3A"/>
    </inkml:brush>
  </inkml:definitions>
  <inkml:trace contextRef="#ctx0" brushRef="#br0">0 219 3369 0 0,'0'0'257'0'0,"36"-1"1081"0"0,211-31-382 0 0,-43 4 2126 0 0,-22 13-573 0 0,464-43 1563 0 0,640-12-2243 0 0,-1023 61-1693 0 0,-31 11-1483 0 0,104-7-2710 0 0,-318 2-485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32.623"/>
    </inkml:context>
    <inkml:brush xml:id="br0">
      <inkml:brushProperty name="width" value="0.035" units="cm"/>
      <inkml:brushProperty name="height" value="0.035" units="cm"/>
      <inkml:brushProperty name="color" value="#008C3A"/>
    </inkml:brush>
  </inkml:definitions>
  <inkml:trace contextRef="#ctx0" brushRef="#br0">528 10 8410 0 0,'9'-3'100'0'0,"0"1"0"0"0,0 0-1 0 0,0 1 1 0 0,0 0 0 0 0,0 0 0 0 0,0 1 0 0 0,0 1 0 0 0,18 1 0 0 0,13 0-280 0 0,-10-2 48 0 0,321 4-1871 0 0,-285 0 2395 0 0,0 4 0 0 0,-1 2 1 0 0,85 25-1 0 0,-136-31-179 0 0,-1 0-1 0 0,0 1 0 0 0,-1 1 1 0 0,1 0-1 0 0,-1 1 0 0 0,14 9 1 0 0,-23-14-226 0 0,-1-1 0 0 0,0 1 0 0 0,0 0 0 0 0,0-1 0 0 0,-1 1 0 0 0,1 0 0 0 0,0 0 0 0 0,-1 0 0 0 0,1 1-1 0 0,-1-1 1 0 0,1 0 0 0 0,-1 1 0 0 0,0-1 0 0 0,0 0 0 0 0,0 1 0 0 0,-1-1 0 0 0,1 1 0 0 0,0-1 0 0 0,-1 1 0 0 0,0 0 0 0 0,0-1 0 0 0,0 1 0 0 0,0 0 0 0 0,0-1 0 0 0,0 1 0 0 0,0-1 0 0 0,-1 1 0 0 0,1-1 0 0 0,-1 1 0 0 0,0-1 0 0 0,0 1 0 0 0,0-1 0 0 0,0 1 0 0 0,0-1 0 0 0,-1 0 0 0 0,1 0 0 0 0,-1 1-1 0 0,1-1 1 0 0,-1 0 0 0 0,-2 1 0 0 0,-18 23-71 0 0,-2-2 0 0 0,-1 0 0 0 0,0-2-1 0 0,-37 25 1 0 0,-123 69 111 0 0,144-92 26 0 0,-1059 637 1551 0 0,1078-649-5373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31.174"/>
    </inkml:context>
    <inkml:brush xml:id="br0">
      <inkml:brushProperty name="width" value="0.035" units="cm"/>
      <inkml:brushProperty name="height" value="0.035" units="cm"/>
      <inkml:brushProperty name="color" value="#008C3A"/>
    </inkml:brush>
  </inkml:definitions>
  <inkml:trace contextRef="#ctx0" brushRef="#br0">11 0 1736 0 0,'-3'4'160'0'0,"0"-1"-160"0"0,2 1 0 0 0,-1-1 0 0 0,1-1 0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32.284"/>
    </inkml:context>
    <inkml:brush xml:id="br0">
      <inkml:brushProperty name="width" value="0.035" units="cm"/>
      <inkml:brushProperty name="height" value="0.035" units="cm"/>
      <inkml:brushProperty name="color" value="#008C3A"/>
    </inkml:brush>
  </inkml:definitions>
  <inkml:trace contextRef="#ctx0" brushRef="#br0">90 379 2793 0 0,'-2'-2'-17'0'0,"0"1"0"0"0,0 0 0 0 0,0 0 0 0 0,-1 0 0 0 0,1 0 1 0 0,0 0-1 0 0,-1 0 0 0 0,1 0 0 0 0,-1 1 0 0 0,1-1 0 0 0,-1 1 1 0 0,1 0-1 0 0,-1 0 0 0 0,1 0 0 0 0,-1 0 0 0 0,1 0 0 0 0,-1 0 1 0 0,1 1-1 0 0,0-1 0 0 0,-5 2 0 0 0,-15 3-36 0 0,10-9-356 0 0,10 2 1547 0 0,11 1 2388 0 0,23 3-3173 0 0,9 2 621 0 0,0-3-1 0 0,65-5 0 0 0,236-60 1879 0 0,11-2-1975 0 0,-207 50-54 0 0,176 3 1 0 0,-230 11-432 0 0,159-23 0 0 0,89-39 284 0 0,-321 60-632 0 0,481-91 1158 0 0,-461 86-1145 0 0,21-1 179 0 0,-136 8 258 0 0,31 0-512 0 0,0 2 0 0 0,-44 6 0 0 0,-492 118 80 0 0,517-107-57 0 0,-246 73-5 0 0,44-10 0 0 0,258-77 1 0 0,-188 43 192 0 0,163-41-156 0 0,1-1-1 0 0,-2-2 0 0 0,1-1 1 0 0,-35-3-1 0 0,-1 0-8 0 0,64 3-25 0 0,0-1-1 0 0,-1 1 1 0 0,1 0-1 0 0,0 0 1 0 0,0 0-1 0 0,0 1 1 0 0,0 0-1 0 0,0 0 1 0 0,0 0 0 0 0,-7 5-1 0 0,30-4-194 0 0,11-5 0 0 0,305-59 519 0 0,3 0 10 0 0,174 19-89 0 0,2 32-28 0 0,-383 9-208 0 0,-12-1-328 0 0,213-32-1 0 0,-330 33 298 0 0,36-10-630 0 0,-36 10 531 0 0,0 1 0 0 0,0-1 0 0 0,0 0 1 0 0,0 1-1 0 0,0-1 0 0 0,-1 0 1 0 0,1 0-1 0 0,0 0 0 0 0,-1 0 1 0 0,1 1-1 0 0,0-1 0 0 0,-1 0 1 0 0,1 0-1 0 0,-1 0 0 0 0,0-1 1 0 0,1 1-1 0 0,-1 0 0 0 0,0 0 1 0 0,0 0-1 0 0,1 0 0 0 0,-1 0 1 0 0,0 0-1 0 0,0 0 0 0 0,0 0 1 0 0,0 0-1 0 0,-1-1 0 0 0,1 1 1 0 0,0 0-1 0 0,0 0 0 0 0,-1 0 1 0 0,1 0-1 0 0,-1-1 0 0 0,-3-9-5339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7.538"/>
    </inkml:context>
    <inkml:brush xml:id="br0">
      <inkml:brushProperty name="width" value="0.035" units="cm"/>
      <inkml:brushProperty name="height" value="0.035" units="cm"/>
      <inkml:brushProperty name="color" value="#FF0066"/>
    </inkml:brush>
  </inkml:definitions>
  <inkml:trace contextRef="#ctx0" brushRef="#br0">52 41 1152 0 0,'-2'1'76'0'0,"0"-1"-1"0"0,1 0 0 0 0,-1 0 1 0 0,0 0-1 0 0,0 0 1 0 0,0 0-1 0 0,0 0 1 0 0,0 0-1 0 0,1 0 0 0 0,-1-1 1 0 0,0 1-1 0 0,0-1 1 0 0,0 1-1 0 0,1-1 0 0 0,-1 0 1 0 0,0 1-1 0 0,1-1 1 0 0,-1 0-1 0 0,0 0 0 0 0,-1-2 1 0 0,-10-4 4196 0 0,20-2-4997 0 0,8-6-1565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32.897"/>
    </inkml:context>
    <inkml:brush xml:id="br0">
      <inkml:brushProperty name="width" value="0.035" units="cm"/>
      <inkml:brushProperty name="height" value="0.035" units="cm"/>
      <inkml:brushProperty name="color" value="#008C3A"/>
    </inkml:brush>
  </inkml:definitions>
  <inkml:trace contextRef="#ctx0" brushRef="#br0">526 68 13883 0 0,'-1'-4'93'0'0,"0"-1"-1"0"0,0 0 1 0 0,0 1-1 0 0,1-1 1 0 0,-1 0 0 0 0,1 0-1 0 0,0 1 1 0 0,1-7-1 0 0,0 9-137 0 0,0 1 0 0 0,-1 0 0 0 0,1 0 0 0 0,0 0-1 0 0,0 0 1 0 0,0-1 0 0 0,0 1 0 0 0,0 0-1 0 0,0 1 1 0 0,0-1 0 0 0,0 0 0 0 0,0 0 0 0 0,0 0-1 0 0,0 1 1 0 0,1-1 0 0 0,-1 0 0 0 0,0 1-1 0 0,0-1 1 0 0,1 1 0 0 0,-1 0 0 0 0,0-1 0 0 0,1 1-1 0 0,-1 0 1 0 0,1 0 0 0 0,-1 0 0 0 0,0 0-1 0 0,1 0 1 0 0,-1 0 0 0 0,1 0 0 0 0,-1 0 0 0 0,0 1-1 0 0,1-1 1 0 0,1 1 0 0 0,39 13-3618 0 0,17 24 3324 0 0,-3-1 1670 0 0,-15-20-974 0 0,1-1 1 0 0,1-2 0 0 0,0-3-1 0 0,72 11 1 0 0,54 15 754 0 0,-162-35-1044 0 0,-1-1-1 0 0,0 1 1 0 0,0 1 0 0 0,-1-1-1 0 0,1 1 1 0 0,0 0 0 0 0,8 6-1 0 0,-13-7-32 0 0,0-1-1 0 0,0 0 0 0 0,0 0 1 0 0,0 0-1 0 0,0 1 1 0 0,0-1-1 0 0,0 0 0 0 0,-1 1 1 0 0,1-1-1 0 0,0 1 0 0 0,-1-1 1 0 0,1 1-1 0 0,-1-1 1 0 0,0 1-1 0 0,1 0 0 0 0,-1-1 1 0 0,0 1-1 0 0,0-1 1 0 0,0 1-1 0 0,0-1 0 0 0,0 1 1 0 0,0 0-1 0 0,-1-1 1 0 0,1 1-1 0 0,0-1 0 0 0,-1 1 1 0 0,0-1-1 0 0,1 1 0 0 0,-1-1 1 0 0,0 1-1 0 0,1-1 1 0 0,-1 0-1 0 0,0 1 0 0 0,0-1 1 0 0,-1 1-1 0 0,-14 17 185 0 0,-1 0 0 0 0,0-2 0 0 0,-1 0 0 0 0,0-1 0 0 0,-2 0 0 0 0,-22 12 0 0 0,-10 11 49 0 0,-172 130 786 0 0,-225 181 92 0 0,423-328-1077 0 0,-36 32-730 0 0,-3-3 0 0 0,-89 53 0 0 0,150-101 11 0 0,-1-1-1 0 0,1 1 1 0 0,-1-1-1 0 0,1-1 0 0 0,-1 1 1 0 0,-8 1-1 0 0,1-2-1027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37.279"/>
    </inkml:context>
    <inkml:brush xml:id="br0">
      <inkml:brushProperty name="width" value="0.035" units="cm"/>
      <inkml:brushProperty name="height" value="0.035" units="cm"/>
      <inkml:brushProperty name="color" value="#008C3A"/>
    </inkml:brush>
  </inkml:definitions>
  <inkml:trace contextRef="#ctx0" brushRef="#br0">65 148 8410 0 0,'-7'-11'-15'0'0,"-37"-71"-5160"0"0,35 54 6631 0 0,5 1 4440 0 0,8 31-1125 0 0,7 16-4480 0 0,-7-14 46 0 0,10 45 110 0 0,4-1 0 0 0,1-1 0 0 0,2 0 0 0 0,3-2 0 0 0,1-1 0 0 0,50 69 0 0 0,74 94 271 0 0,-129-174-650 0 0,-2 0 0 0 0,-1 1-1 0 0,-2 0 1 0 0,17 59-1 0 0,-6 24-39 0 0,13 163-1 0 0,12 57 92 0 0,-40-297-51 0 0,1 0 0 0 0,2 0 0 0 0,2-2 0 0 0,1 0 0 0 0,3-1 0 0 0,1 0 0 0 0,43 58 0 0 0,-29-52 118 0 0,3-2-1 0 0,1-1 1 0 0,2-2-1 0 0,1-2 1 0 0,67 45-1 0 0,372 225 1071 0 0,-365-245-1107 0 0,3-5 1 0 0,169 57 0 0 0,-70-47 108 0 0,248 46 0 0 0,-331-90-179 0 0,2-7 1 0 0,0-5-1 0 0,158-8 0 0 0,40-25-149 0 0,-266 13-142 0 0,-1-3 1 0 0,122-37-1 0 0,-178 44-268 0 0,67-27 842 0 0,-45 7-2169 0 0,-32 22 1295 0 0,0 0 0 0 0,-1 1 0 0 0,1-2 0 0 0,-1 1 0 0 0,1 0 0 0 0,-1 0 0 0 0,0 0 0 0 0,1-1 0 0 0,-1 1 0 0 0,-1-1 0 0 0,3-4 0 0 0,-2-8-6277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37.702"/>
    </inkml:context>
    <inkml:brush xml:id="br0">
      <inkml:brushProperty name="width" value="0.035" units="cm"/>
      <inkml:brushProperty name="height" value="0.035" units="cm"/>
      <inkml:brushProperty name="color" value="#008C3A"/>
    </inkml:brush>
  </inkml:definitions>
  <inkml:trace contextRef="#ctx0" brushRef="#br0">659 1 16355 0 0,'5'7'206'0'0,"1"1"0"0"0,1 0-1 0 0,-1-1 1 0 0,1 0-1 0 0,1-1 1 0 0,-1 0 0 0 0,12 8-1 0 0,13 10-284 0 0,83 76-1478 0 0,140 92-1 0 0,-198-155 1371 0 0,1-2 0 0 0,2-4 0 0 0,1-2 0 0 0,1-2 0 0 0,69 18 0 0 0,-49-25 783 0 0,-32-9-633 0 0,-38-7-418 0 0,-13-3-426 0 0,-24 2 1238 0 0,0 0 1 0 0,0 2-1 0 0,1 1 0 0 0,0 1 1 0 0,0 0-1 0 0,-39 20 1 0 0,23-11 64 0 0,-76 34 289 0 0,1 6-1 0 0,-195 128 1 0 0,-177 192-1000 0 0,423-319 84 0 0,-84 95 0 0 0,115-112-78 0 0,3 0 0 0 0,1 3 0 0 0,-42 80-1 0 0,26-28-180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5.159"/>
    </inkml:context>
    <inkml:brush xml:id="br0">
      <inkml:brushProperty name="width" value="0.035" units="cm"/>
      <inkml:brushProperty name="height" value="0.035" units="cm"/>
      <inkml:brushProperty name="color" value="#008C3A"/>
    </inkml:brush>
  </inkml:definitions>
  <inkml:trace contextRef="#ctx0" brushRef="#br0">84 34 1352 0 0,'0'0'71'0'0,"-1"-1"-1"0"0,0 1 0 0 0,1-1 1 0 0,-1 1-1 0 0,0-1 0 0 0,1 1 1 0 0,-1-1-1 0 0,1 1 0 0 0,-1-1 1 0 0,1 0-1 0 0,-1 1 0 0 0,1-1 1 0 0,-1 0-1 0 0,1 1 0 0 0,0-1 1 0 0,-1 0-1 0 0,1 0 1 0 0,0 1-1 0 0,0-1 0 0 0,-1 0 1 0 0,1 0-1 0 0,0 0 0 0 0,0 1 1 0 0,0-1-1 0 0,0 0 0 0 0,0 0 1 0 0,0 0-1 0 0,0 0 0 0 0,0 0 13 0 0,0 1 0 0 0,0-1-1 0 0,1 1 1 0 0,-1-1 0 0 0,0 1-1 0 0,0-1 1 0 0,0 1-1 0 0,0-1 1 0 0,0 1 0 0 0,1-1-1 0 0,-1 1 1 0 0,0-1 0 0 0,0 1-1 0 0,1-1 1 0 0,-1 1 0 0 0,0-1-1 0 0,1 1 1 0 0,-1 0 0 0 0,0-1-1 0 0,1 1 1 0 0,-1-1-1 0 0,1 1 1 0 0,-1 0 0 0 0,0 0-1 0 0,1-1 1 0 0,-1 1 0 0 0,1 0-1 0 0,-1 0 1 0 0,1-1 0 0 0,-1 1-1 0 0,1 0 1 0 0,-1 0 0 0 0,1 0-1 0 0,-1 0 1 0 0,1 0-1 0 0,0 0 1 0 0,-1 0 0 0 0,1 0-1 0 0,-1 0 1 0 0,1 0 0 0 0,-1 0-1 0 0,1 0 1 0 0,-1 0 0 0 0,1 1-1 0 0,-1-1 1 0 0,1 0 0 0 0,-1 0-1 0 0,1 0 1 0 0,-1 1-1 0 0,1-1 1 0 0,-1 0 0 0 0,0 1-1 0 0,2 0 1 0 0,-1 1 257 0 0,0 0 1 0 0,0 0-1 0 0,0 0 1 0 0,0 0-1 0 0,0 1 1 0 0,0-1-1 0 0,-1 0 0 0 0,1 1 1 0 0,-1-1-1 0 0,0 0 1 0 0,1 1-1 0 0,-1-1 1 0 0,0 1-1 0 0,0-1 0 0 0,-1 4 1 0 0,-2 62-536 0 0,0-31 587 0 0,2 89-892 0 0,-6 0 1 0 0,-39 206-1 0 0,42-316-587 0 0,-1 0-1 0 0,-1-1 1 0 0,-14 28 0 0 0,12-27-1867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6.432"/>
    </inkml:context>
    <inkml:brush xml:id="br0">
      <inkml:brushProperty name="width" value="0.035" units="cm"/>
      <inkml:brushProperty name="height" value="0.035" units="cm"/>
      <inkml:brushProperty name="color" value="#008C3A"/>
    </inkml:brush>
  </inkml:definitions>
  <inkml:trace contextRef="#ctx0" brushRef="#br0">663 262 3081 0 0,'-13'-68'568'0'0,"12"57"-684"0"0,0 0 1 0 0,-1 0-1 0 0,-1 1 1 0 0,1-1-1 0 0,-1 1 1 0 0,-1 0-1 0 0,-6-13 1 0 0,6 16 182 0 0,-1 0-1 0 0,1 0 1 0 0,-1 1 0 0 0,0 0 0 0 0,-1 0 0 0 0,1 0 0 0 0,-1 1 0 0 0,-1 0 0 0 0,1 0 0 0 0,-1 0 0 0 0,1 1 0 0 0,-1 0 0 0 0,-1 0-1 0 0,1 1 1 0 0,0 0 0 0 0,-1 0 0 0 0,0 1 0 0 0,1-1 0 0 0,-10 0 0 0 0,6 2 201 0 0,0 0-1 0 0,0 1 1 0 0,0 0-1 0 0,0 1 1 0 0,0 0 0 0 0,0 0-1 0 0,0 1 1 0 0,0 1 0 0 0,0 0-1 0 0,1 0 1 0 0,0 1-1 0 0,-1 1 1 0 0,-11 6 0 0 0,-1 3-167 0 0,1 0 0 0 0,1 1 0 0 0,0 0 0 0 0,1 2 1 0 0,1 1-1 0 0,1 0 0 0 0,0 1 0 0 0,2 1 0 0 0,0 1 0 0 0,1 0 1 0 0,1 1-1 0 0,1 1 0 0 0,1 0 0 0 0,-16 45 0 0 0,17-38 299 0 0,2 0-1 0 0,0 0 1 0 0,2 1 0 0 0,2 0-1 0 0,1 0 1 0 0,-1 54-1 0 0,6-75-289 0 0,0 0 0 0 0,0-1 0 0 0,1 1 0 0 0,0 0 0 0 0,0-1 1 0 0,1 1-1 0 0,0-1 0 0 0,1 0 0 0 0,0 0 0 0 0,1 0 0 0 0,5 8 0 0 0,-5-11-77 0 0,0 0-1 0 0,0-1 1 0 0,0 0 0 0 0,1 0 0 0 0,-1 0 0 0 0,1-1 0 0 0,0 0-1 0 0,1 0 1 0 0,-1-1 0 0 0,1 1 0 0 0,0-1 0 0 0,-1-1 0 0 0,1 1-1 0 0,0-1 1 0 0,1 0 0 0 0,11 1 0 0 0,-1-2-20 0 0,0 0 0 0 0,0-1 0 0 0,-1-1 0 0 0,1-1-1 0 0,0 0 1 0 0,-1-1 0 0 0,1-1 0 0 0,-1-1 0 0 0,0 0 0 0 0,0-1 0 0 0,-1-1 0 0 0,18-10 0 0 0,12-9 45 0 0,-1-2 1 0 0,74-60 0 0 0,-78 55-165 0 0,-2-2 0 0 0,-1-1 0 0 0,-2-2 0 0 0,33-46 0 0 0,-57 68-362 0 0,-1 0-1 0 0,-1 0 1 0 0,0-1 0 0 0,-1 0 0 0 0,-1-1 0 0 0,0 0 0 0 0,-2 0 0 0 0,0-1 0 0 0,-1 1-1 0 0,-1-1 1 0 0,-1-1 0 0 0,0 1 0 0 0,-2 0 0 0 0,0-25 0 0 0,-1 39 316 0 0,-1 1 0 0 0,1 0 0 0 0,-1-1 1 0 0,0 1-1 0 0,0 0 0 0 0,-1 0 0 0 0,1-1 1 0 0,-1 1-1 0 0,0 0 0 0 0,0 1 0 0 0,0-1 1 0 0,-1 0-1 0 0,1 0 0 0 0,-6-4 0 0 0,-1-1-277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7.136"/>
    </inkml:context>
    <inkml:brush xml:id="br0">
      <inkml:brushProperty name="width" value="0.035" units="cm"/>
      <inkml:brushProperty name="height" value="0.035" units="cm"/>
      <inkml:brushProperty name="color" value="#008C3A"/>
    </inkml:brush>
  </inkml:definitions>
  <inkml:trace contextRef="#ctx0" brushRef="#br0">177 132 4321 0 0,'-15'-5'2'0'0,"11"4"93"0"0,0-1-1 0 0,-1 1 1 0 0,1 0-1 0 0,-1 0 1 0 0,1 0-1 0 0,-1 1 1 0 0,1-1 0 0 0,-6 1-1 0 0,8 1-88 0 0,0-1-1 0 0,1 1 1 0 0,-1 0 0 0 0,1-1 0 0 0,-1 1-1 0 0,0 0 1 0 0,1 0 0 0 0,0 0-1 0 0,-1 0 1 0 0,1 0 0 0 0,0 0-1 0 0,-1 1 1 0 0,1-1 0 0 0,0 0-1 0 0,0 1 1 0 0,0-1 0 0 0,0 1 0 0 0,0-1-1 0 0,0 1 1 0 0,1-1 0 0 0,-1 1-1 0 0,0 0 1 0 0,1-1 0 0 0,-1 1-1 0 0,1 0 1 0 0,0 2 0 0 0,-10 42-593 0 0,-8 86 0 0 0,-3 22 1762 0 0,15-127-1041 0 0,-1 4 63 0 0,-18 54 0 0 0,48-158 3112 0 0,6 14-1865 0 0,2 2 0 0 0,73-98 0 0 0,-80 123-1712 0 0,2 2 1 0 0,2 0 0 0 0,0 2-1 0 0,2 1 1 0 0,62-42-1 0 0,-86 65-81 0 0,0 0 0 0 0,0 0 0 0 0,1 1 0 0 0,0 0 0 0 0,-1 0 0 0 0,13-3 0 0 0,-18 6 270 0 0,0 0 1 0 0,0 0 0 0 0,0 0 0 0 0,0 0 0 0 0,0 0 0 0 0,0 0 0 0 0,0 0 0 0 0,0 0 0 0 0,0 0 0 0 0,0 1 0 0 0,0-1 0 0 0,0 0-1 0 0,0 1 1 0 0,0-1 0 0 0,0 0 0 0 0,0 1 0 0 0,0-1 0 0 0,0 1 0 0 0,0 0 0 0 0,0-1 0 0 0,0 2 0 0 0,0-1 36 0 0,0 1 1 0 0,0-1-1 0 0,0 1 1 0 0,-1 0-1 0 0,1-1 1 0 0,0 1-1 0 0,-1 0 1 0 0,0 0 0 0 0,1-1-1 0 0,-1 1 1 0 0,0 0-1 0 0,0 0 1 0 0,0 0-1 0 0,0-1 1 0 0,0 1-1 0 0,-1 2 1 0 0,-2 21 206 0 0,-1 0 1 0 0,-1 0-1 0 0,-1-1 0 0 0,-15 39 1 0 0,-49 88 2232 0 0,60-132-1957 0 0,9-17-355 0 0,0-1 1 0 0,0 1-1 0 0,1 0 0 0 0,-1-1 0 0 0,0 1 1 0 0,0 0-1 0 0,1 0 0 0 0,-1 0 0 0 0,1 0 1 0 0,0-1-1 0 0,0 1 0 0 0,-1 0 1 0 0,1 0-1 0 0,0 0 0 0 0,1 3 0 0 0,-1-5-52 0 0,1 1-1 0 0,-1-1 1 0 0,0 0-1 0 0,1 1 1 0 0,-1-1-1 0 0,1 1 0 0 0,-1-1 1 0 0,0 0-1 0 0,1 1 1 0 0,-1-1-1 0 0,1 0 0 0 0,-1 0 1 0 0,1 1-1 0 0,0-1 1 0 0,-1 0-1 0 0,1 0 1 0 0,-1 0-1 0 0,1 0 0 0 0,-1 0 1 0 0,1 0-1 0 0,0 0 1 0 0,-1 0-1 0 0,1 0 1 0 0,-1 0-1 0 0,1 0 0 0 0,-1 0 1 0 0,1 0-1 0 0,-1 0 1 0 0,1 0-1 0 0,1-1 1 0 0,4-1 27 0 0,-1 0 0 0 0,1-1 1 0 0,0 0-1 0 0,0 0 0 0 0,-1 0 1 0 0,0 0-1 0 0,8-7 0 0 0,17-20-433 0 0,-1-2-1 0 0,-1 0 1 0 0,-2-2-1 0 0,-1-1 1 0 0,-2-2-1 0 0,-1 0 1 0 0,-2-1-1 0 0,24-64 1 0 0,-45 120 1065 0 0,1-1 1 0 0,3 31 0 0 0,0 15 388 0 0,-6-3-1064 0 0,2 54 55 0 0,1-105-69 0 0,1 0 1 0 0,1 0-1 0 0,-1 0 1 0 0,1 0-1 0 0,1 0 1 0 0,0-1-1 0 0,0 1 1 0 0,0-1-1 0 0,8 13 1 0 0,-10-19-45 0 0,0-1 0 0 0,0 1 0 0 0,0 0-1 0 0,0-1 1 0 0,0 1 0 0 0,0-1 0 0 0,1 0 0 0 0,-1 1 0 0 0,0-1 0 0 0,1 0 0 0 0,-1 0 0 0 0,1 0-1 0 0,-1 0 1 0 0,1 0 0 0 0,-1 0 0 0 0,1 0 0 0 0,0 0 0 0 0,0-1 0 0 0,-1 1 0 0 0,1-1 0 0 0,0 1-1 0 0,0-1 1 0 0,0 0 0 0 0,-1 1 0 0 0,1-1 0 0 0,0 0 0 0 0,0 0 0 0 0,0-1 0 0 0,0 1-1 0 0,-1 0 1 0 0,1-1 0 0 0,0 1 0 0 0,0-1 0 0 0,0 1 0 0 0,-1-1 0 0 0,1 0 0 0 0,0 1 0 0 0,-1-1-1 0 0,1 0 1 0 0,-1 0 0 0 0,1-1 0 0 0,-1 1 0 0 0,1 0 0 0 0,-1 0 0 0 0,0-1 0 0 0,0 1 0 0 0,2-3-1 0 0,8-9-484 0 0,-1 1 0 0 0,-1-2 0 0 0,0 1 0 0 0,8-20 0 0 0,-14 28 418 0 0,18-35-951 0 0,-2-1 0 0 0,-2 0 1 0 0,-1-2-1 0 0,-3 0 1 0 0,11-54-1 0 0,-16 24 587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7.840"/>
    </inkml:context>
    <inkml:brush xml:id="br0">
      <inkml:brushProperty name="width" value="0.035" units="cm"/>
      <inkml:brushProperty name="height" value="0.035" units="cm"/>
      <inkml:brushProperty name="color" value="#008C3A"/>
    </inkml:brush>
  </inkml:definitions>
  <inkml:trace contextRef="#ctx0" brushRef="#br0">118 198 1152 0 0,'1'-15'38'0'0,"1"-1"0"0"0,0 1 0 0 0,1 0 0 0 0,1 0-1 0 0,0 0 1 0 0,1 0 0 0 0,1 1 0 0 0,0-1 0 0 0,1 1 0 0 0,10-15-1 0 0,-17 28 38 0 0,1 0 0 0 0,-1 0-1 0 0,0 0 1 0 0,1 0 0 0 0,-1 0-1 0 0,1 0 1 0 0,0 0-1 0 0,-1 0 1 0 0,1 0 0 0 0,0 0-1 0 0,-1 1 1 0 0,1-1 0 0 0,0 0-1 0 0,0 0 1 0 0,0 1 0 0 0,0-1-1 0 0,0 0 1 0 0,0 1-1 0 0,0-1 1 0 0,0 1 0 0 0,0-1-1 0 0,0 1 1 0 0,0 0 0 0 0,0-1-1 0 0,0 1 1 0 0,0 0 0 0 0,0 0-1 0 0,0 0 1 0 0,0 0-1 0 0,0 0 1 0 0,1 0 0 0 0,-1 0-1 0 0,0 0 1 0 0,0 0 0 0 0,0 0-1 0 0,0 1 1 0 0,0-1 0 0 0,0 0-1 0 0,0 1 1 0 0,0-1-1 0 0,0 1 1 0 0,0-1 0 0 0,0 1-1 0 0,0 0 1 0 0,0-1 0 0 0,0 1-1 0 0,0 0 1 0 0,-1-1 0 0 0,1 1-1 0 0,0 0 1 0 0,0 0-1 0 0,-1 0 1 0 0,1 0 0 0 0,-1 0-1 0 0,2 2 1 0 0,1 2 338 0 0,0 0-1 0 0,0 1 1 0 0,0-1-1 0 0,-1 1 1 0 0,1 0 0 0 0,-1-1-1 0 0,-1 1 1 0 0,1 0-1 0 0,0 7 1 0 0,-3 61 981 0 0,-3 0-1 0 0,-3 0 1 0 0,-34 142 0 0 0,-8 72-1162 0 0,46-259-226 0 0,-4 37 33 0 0,7-61-31 0 0,0-1-1 0 0,0 1 1 0 0,1-1 0 0 0,-1 1 0 0 0,1-1 0 0 0,0 0-1 0 0,0 1 1 0 0,0-1 0 0 0,1 0 0 0 0,0 0 0 0 0,2 5-1 0 0,-4-8-23 0 0,0-1 0 0 0,0 0 1 0 0,0 0-1 0 0,1 0 0 0 0,-1 1 0 0 0,0-1 0 0 0,0 0 0 0 0,0 0 0 0 0,0 0 0 0 0,0 0 0 0 0,1 1 0 0 0,-1-1 0 0 0,0 0 0 0 0,0 0 0 0 0,0 0 0 0 0,0 0 0 0 0,1 0 0 0 0,-1 0 0 0 0,0 0 0 0 0,0 1 0 0 0,0-1 1 0 0,1 0-1 0 0,-1 0 0 0 0,0 0 0 0 0,0 0 0 0 0,1 0 0 0 0,-1 0 0 0 0,0 0 0 0 0,0 0 0 0 0,0 0 0 0 0,1 0 0 0 0,-1 0 0 0 0,0 0 0 0 0,0 0 0 0 0,1 0 0 0 0,-1-1 0 0 0,0 1 0 0 0,0 0 0 0 0,0 0 0 0 0,1 0 0 0 0,6-11-632 0 0,4-19-273 0 0,-10 26 840 0 0,6-22-48 0 0,2 1-1 0 0,1-1 1 0 0,1 1-1 0 0,1 1 1 0 0,17-25 0 0 0,-25 43 192 0 0,-1 1-1 0 0,2-1 1 0 0,-1 1 0 0 0,0-1 0 0 0,1 1 0 0 0,0 1 0 0 0,0-1 0 0 0,1 1 0 0 0,-1 0 0 0 0,1 0-1 0 0,0 0 1 0 0,0 1 0 0 0,0 0 0 0 0,1 0 0 0 0,-1 1 0 0 0,1 0 0 0 0,-1 0 0 0 0,1 0 0 0 0,0 1-1 0 0,-1 0 1 0 0,1 0 0 0 0,0 1 0 0 0,0 0 0 0 0,0 0 0 0 0,12 2 0 0 0,-15-2-67 0 0,0 1 0 0 0,0 0-1 0 0,0 0 1 0 0,0 1 0 0 0,0-1 0 0 0,0 1 0 0 0,-1 0 0 0 0,1 0 0 0 0,0 0 0 0 0,-1 0 0 0 0,1 1-1 0 0,-1 0 1 0 0,0-1 0 0 0,0 1 0 0 0,0 0 0 0 0,0 1 0 0 0,-1-1 0 0 0,4 5 0 0 0,-3-2-37 0 0,-1 0 0 0 0,1 0 0 0 0,-1 0 0 0 0,0 0 1 0 0,-1 0-1 0 0,1 0 0 0 0,-1 1 0 0 0,-1-1 0 0 0,1 1 1 0 0,-1-1-1 0 0,-1 7 0 0 0,0 2-26 0 0,-1-1 0 0 0,0 0-1 0 0,-1 0 1 0 0,-1 0 0 0 0,0-1 0 0 0,-1 1 0 0 0,0-1-1 0 0,-1 0 1 0 0,-1 0 0 0 0,-9 13 0 0 0,4-11 77 0 0,-1 0 1 0 0,0-1-1 0 0,-1-1 1 0 0,0 0-1 0 0,-1-1 0 0 0,-1 0 1 0 0,0-2-1 0 0,0 0 1 0 0,-23 11-1 0 0,26-15 151 0 0,0-1 0 0 0,-1 0 1 0 0,1 0-1 0 0,-1-1 0 0 0,0-1 0 0 0,0-1 0 0 0,0 0 0 0 0,-1 0 1 0 0,1-2-1 0 0,0 0 0 0 0,-1 0 0 0 0,1-1 0 0 0,-17-4 0 0 0,28 4-113 0 0,-1 1-1 0 0,1-1 1 0 0,0 0 0 0 0,0-1-1 0 0,-1 1 1 0 0,1 0-1 0 0,0-1 1 0 0,0 0 0 0 0,0 0-1 0 0,1 0 1 0 0,-1 0-1 0 0,0 0 1 0 0,1 0 0 0 0,-1-1-1 0 0,1 1 1 0 0,0-1-1 0 0,0 0 1 0 0,0 0 0 0 0,0 1-1 0 0,-1-5 1 0 0,1 1-76 0 0,0 1 1 0 0,1-1 0 0 0,0 1-1 0 0,0-1 1 0 0,0 1 0 0 0,1-1-1 0 0,0 0 1 0 0,0 1 0 0 0,0-1-1 0 0,1 1 1 0 0,2-8 0 0 0,3-12-518 0 0,2 1 1 0 0,0 0-1 0 0,2 0 1 0 0,16-28-1 0 0,37-61-2889 0 0,-26 50-419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8.127"/>
    </inkml:context>
    <inkml:brush xml:id="br0">
      <inkml:brushProperty name="width" value="0.035" units="cm"/>
      <inkml:brushProperty name="height" value="0.035" units="cm"/>
      <inkml:brushProperty name="color" value="#008C3A"/>
    </inkml:brush>
  </inkml:definitions>
  <inkml:trace contextRef="#ctx0" brushRef="#br0">549 0 144 0 0,'-1'1'107'0'0,"0"0"1"0"0,0 0-1 0 0,0-1 0 0 0,0 1 1 0 0,0 0-1 0 0,0 0 0 0 0,1 0 1 0 0,-1 0-1 0 0,0 0 0 0 0,1 0 0 0 0,-1 0 1 0 0,0 0-1 0 0,1 1 0 0 0,0-1 1 0 0,-1 0-1 0 0,1 0 0 0 0,0 0 1 0 0,-1 1-1 0 0,1-1 0 0 0,0 0 1 0 0,0 0-1 0 0,0 2 0 0 0,0 37 1954 0 0,0-23-2078 0 0,-2 25 933 0 0,-2 0 0 0 0,-1-1 0 0 0,-3 1-1 0 0,-1-2 1 0 0,-2 1 0 0 0,-2-1 0 0 0,-1-1 0 0 0,-2 0 0 0 0,-2-1 0 0 0,-40 63 0 0 0,-277 395 293 0 0,323-478-1154 0 0,7-12-54 0 0,1 0-1 0 0,1 0 0 0 0,-1 1 0 0 0,1-1 1 0 0,0 1-1 0 0,1 0 0 0 0,0 0 0 0 0,-2 10 1 0 0,4-16-11 0 0,-1 0 1 0 0,1 0 0 0 0,0 0-1 0 0,0 0 1 0 0,0 0-1 0 0,0 0 1 0 0,0 0 0 0 0,1 0-1 0 0,-1 0 1 0 0,0 0-1 0 0,0 0 1 0 0,1 0-1 0 0,-1 0 1 0 0,0-1 0 0 0,1 1-1 0 0,-1 0 1 0 0,1 0-1 0 0,0 0 1 0 0,-1 0 0 0 0,1 0-1 0 0,-1-1 1 0 0,1 1-1 0 0,0 0 1 0 0,1 1 0 0 0,0-2-27 0 0,1 1 0 0 0,-1 0 0 0 0,0-1 0 0 0,1 1 0 0 0,-1-1 0 0 0,1 0 0 0 0,-1 0 1 0 0,0 0-1 0 0,1 0 0 0 0,-1 0 0 0 0,1-1 0 0 0,-1 1 0 0 0,0-1 0 0 0,1 1 0 0 0,3-3 1 0 0,20-7-725 0 0,0-2 0 0 0,-1-1 0 0 0,-1-1 0 0 0,0-1 0 0 0,0-1 0 0 0,-2-1 1 0 0,0-1-1 0 0,32-35 0 0 0,0-11 708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48.528"/>
    </inkml:context>
    <inkml:brush xml:id="br0">
      <inkml:brushProperty name="width" value="0.035" units="cm"/>
      <inkml:brushProperty name="height" value="0.035" units="cm"/>
      <inkml:brushProperty name="color" value="#008C3A"/>
    </inkml:brush>
  </inkml:definitions>
  <inkml:trace contextRef="#ctx0" brushRef="#br0">489 0 5785 0 0,'3'9'2'0'0,"0"-1"0"0"0,0 0 1 0 0,1 0-1 0 0,-1 0 0 0 0,2 0 0 0 0,-1 0 0 0 0,1-1 0 0 0,1 0 0 0 0,7 8 1 0 0,-8-10-94 0 0,0 0 1 0 0,-1 0 0 0 0,0 1 0 0 0,0 0-1 0 0,0-1 1 0 0,0 1 0 0 0,-1 0 0 0 0,0 1 0 0 0,0-1-1 0 0,-1 0 1 0 0,0 1 0 0 0,0 0 0 0 0,0-1 0 0 0,-1 1-1 0 0,0 0 1 0 0,0 11 0 0 0,-1-18 190 0 0,0 1 0 0 0,-1-1 0 0 0,1 1 0 0 0,0 0 0 0 0,-1-1 0 0 0,1 1 0 0 0,0-1 0 0 0,-1 1 0 0 0,1-1 0 0 0,-1 1 0 0 0,1-1 0 0 0,-1 1 0 0 0,1-1 0 0 0,-1 1 0 0 0,0-1 0 0 0,1 0 0 0 0,-1 1 0 0 0,1-1 0 0 0,-1 0 0 0 0,0 1 0 0 0,1-1 0 0 0,-1 0 0 0 0,0 0 0 0 0,1 0 0 0 0,-1 0 0 0 0,0 1 0 0 0,1-1 0 0 0,-1 0 0 0 0,0 0 0 0 0,1 0 0 0 0,-1 0 0 0 0,0-1 0 0 0,1 1 0 0 0,-1 0 0 0 0,0 0 0 0 0,1 0 0 0 0,-1-1 0 0 0,0 1 0 0 0,1 0 0 0 0,-1 0 0 0 0,1-1 0 0 0,-2 0 0 0 0,-35-15 2731 0 0,30 12-2530 0 0,-12-4 118 0 0,-1 0-1 0 0,1 1 0 0 0,-1 1 1 0 0,-1 1-1 0 0,1 1 0 0 0,-38-3 1 0 0,47 6-223 0 0,1 1 1 0 0,0 0 0 0 0,0 0-1 0 0,-1 1 1 0 0,1 1-1 0 0,0 0 1 0 0,0 0 0 0 0,0 1-1 0 0,0 0 1 0 0,0 0 0 0 0,1 1-1 0 0,0 1 1 0 0,-1 0 0 0 0,2 0-1 0 0,-16 11 1 0 0,22-14-205 0 0,-1-1 1 0 0,1 1 0 0 0,0 0-1 0 0,-1 0 1 0 0,1 1 0 0 0,0-1-1 0 0,0 0 1 0 0,1 1 0 0 0,-1-1-1 0 0,0 1 1 0 0,1 0 0 0 0,-1 0-1 0 0,1-1 1 0 0,0 1 0 0 0,0 0-1 0 0,0 0 1 0 0,0 0 0 0 0,1 0-1 0 0,-1 0 1 0 0,1 0 0 0 0,0 0-1 0 0,0 0 1 0 0,0 0 0 0 0,0 1-1 0 0,0-1 1 0 0,1 0-1 0 0,-1 0 1 0 0,1 0 0 0 0,0 0-1 0 0,0 0 1 0 0,0-1 0 0 0,0 1-1 0 0,3 3 1 0 0,-1-1-138 0 0,1 0 0 0 0,0-1 1 0 0,0 0-1 0 0,1 0 0 0 0,-1 0 0 0 0,1 0 0 0 0,0-1 1 0 0,0 1-1 0 0,0-1 0 0 0,1-1 0 0 0,-1 1 1 0 0,1-1-1 0 0,-1 0 0 0 0,1 0 0 0 0,0 0 0 0 0,7 0 1 0 0,20 2-982 0 0,54 1 0 0 0,-62-6 827 0 0,0 2 1 0 0,0 1-1 0 0,-1 1 0 0 0,40 10 1 0 0,-62-12 313 0 0,0-1 0 0 0,0 0 0 0 0,-1 1 1 0 0,1 0-1 0 0,0-1 0 0 0,0 1 0 0 0,-1 0 0 0 0,1 0 0 0 0,-1 0 1 0 0,1 0-1 0 0,0 0 0 0 0,-1 0 0 0 0,0 0 0 0 0,1 1 1 0 0,-1-1-1 0 0,0 0 0 0 0,0 1 0 0 0,1-1 0 0 0,-1 1 1 0 0,0 0-1 0 0,-1-1 0 0 0,1 1 0 0 0,0 0 0 0 0,0-1 1 0 0,-1 1-1 0 0,1 0 0 0 0,-1 0 0 0 0,1 0 0 0 0,-1 0 0 0 0,0-1 1 0 0,0 1-1 0 0,0 0 0 0 0,0 0 0 0 0,0 0 0 0 0,0 0 1 0 0,-1 0-1 0 0,1 0 0 0 0,0-1 0 0 0,-1 1 0 0 0,0 0 1 0 0,1 0-1 0 0,-1-1 0 0 0,0 1 0 0 0,0 0 0 0 0,0-1 1 0 0,0 1-1 0 0,-2 1 0 0 0,-4 9 360 0 0,-2 0 0 0 0,0-1 0 0 0,0 0 0 0 0,-21 18 0 0 0,-17 8 296 0 0,-1-3-1 0 0,-2-1 1 0 0,-1-3-1 0 0,-65 28 0 0 0,38-19-597 0 0,65-32-300 0 0,-24 12 31 0 0,10-11-4306 0 0,11-6-836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57.653"/>
    </inkml:context>
    <inkml:brush xml:id="br0">
      <inkml:brushProperty name="width" value="0.035" units="cm"/>
      <inkml:brushProperty name="height" value="0.035" units="cm"/>
      <inkml:brushProperty name="color" value="#008C3A"/>
    </inkml:brush>
  </inkml:definitions>
  <inkml:trace contextRef="#ctx0" brushRef="#br0">2689 3 3081 0 0,'-4'-1'38'0'0,"0"1"1"0"0,0-1-1 0 0,1 1 1 0 0,-1-1-1 0 0,0 1 1 0 0,0 1-1 0 0,0-1 1 0 0,0 0-1 0 0,0 1 1 0 0,1 0-1 0 0,-1 0 1 0 0,0 0-1 0 0,1 0 1 0 0,-1 1-1 0 0,-3 1 1 0 0,-60 33 90 0 0,53-28-74 0 0,-139 85-359 0 0,-76 41 691 0 0,164-97 867 0 0,-111 82 0 0 0,-48 65-54 0 0,64-51-760 0 0,-168 145-65 0 0,18-13-467 0 0,-21-26-659 0 0,132-108 9 0 0,-112 67-1186 0 0,265-176 1075 0 0,35-17 421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7.756"/>
    </inkml:context>
    <inkml:brush xml:id="br0">
      <inkml:brushProperty name="width" value="0.035" units="cm"/>
      <inkml:brushProperty name="height" value="0.035" units="cm"/>
      <inkml:brushProperty name="color" value="#FF0066"/>
    </inkml:brush>
  </inkml:definitions>
  <inkml:trace contextRef="#ctx0" brushRef="#br0">51 1 2272 0 0,'-14'14'97'0'0,"5"-4"31"0"0,3-1-128 0 0,2-3 0 0 0,1-3 0 0 0,3-2 0 0 0,-1 2 0 0 0,-1 4-120 0 0,-1 4 23 0 0,0 0 9 0 0,0-1-232 0 0,1 0-40 0 0,2-2-16 0 0,1-1 0 0 0,0-1 296 0 0,-2 2 80 0 0,0 1 0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0:57.943"/>
    </inkml:context>
    <inkml:brush xml:id="br0">
      <inkml:brushProperty name="width" value="0.035" units="cm"/>
      <inkml:brushProperty name="height" value="0.035" units="cm"/>
      <inkml:brushProperty name="color" value="#008C3A"/>
    </inkml:brush>
  </inkml:definitions>
  <inkml:trace contextRef="#ctx0" brushRef="#br0">820 5 4001 0 0,'-2'-1'49'0'0,"0"0"0"0"0,0 0 0 0 0,0 1-1 0 0,0-1 1 0 0,0 1 0 0 0,0 0 0 0 0,-1-1 0 0 0,1 1 0 0 0,0 0 0 0 0,0 0 0 0 0,0 0 0 0 0,0 1 0 0 0,-1-1 0 0 0,1 0-1 0 0,0 1 1 0 0,0 0 0 0 0,0-1 0 0 0,0 1 0 0 0,-3 2 0 0 0,1 0 125 0 0,0 0 0 0 0,0 1-1 0 0,0 0 1 0 0,1 0 0 0 0,0 0 0 0 0,-5 8-1 0 0,-2 2-108 0 0,-47 66 92 0 0,-2-3 1 0 0,-5-3-1 0 0,-2-3 0 0 0,-125 105 1 0 0,142-138 35 0 0,14-9 557 0 0,0-2 1 0 0,-2-1 0 0 0,-1-2-1 0 0,-66 31 1 0 0,201-66 715 0 0,846-181-3198 0 0,-898 182 1449 0 0,70-16-751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0.263"/>
    </inkml:context>
    <inkml:brush xml:id="br0">
      <inkml:brushProperty name="width" value="0.035" units="cm"/>
      <inkml:brushProperty name="height" value="0.035" units="cm"/>
      <inkml:brushProperty name="color" value="#008C3A"/>
    </inkml:brush>
  </inkml:definitions>
  <inkml:trace contextRef="#ctx0" brushRef="#br0">225 190 1152 0 0,'-19'6'294'0'0,"0"1"0"0"0,1 0 0 0 0,0 2 0 0 0,0 0 1 0 0,1 1-1 0 0,0 0 0 0 0,0 2 0 0 0,1 0 0 0 0,-28 28 0 0 0,42-36-115 0 0,-1 0-1 0 0,0 0 1 0 0,1 0 0 0 0,0 0-1 0 0,0 1 1 0 0,0-1-1 0 0,1 1 1 0 0,0 0 0 0 0,-1-1-1 0 0,2 1 1 0 0,-1 0 0 0 0,0 0-1 0 0,1-1 1 0 0,0 1 0 0 0,0 0-1 0 0,1 0 1 0 0,-1 0 0 0 0,1-1-1 0 0,0 1 1 0 0,3 8 0 0 0,3 9 570 0 0,1-1 0 0 0,1 0 0 0 0,15 23 1 0 0,-7-11-119 0 0,3 9-105 0 0,2-1 1 0 0,37 51-1 0 0,-51-81-488 0 0,0-1 0 0 0,0 0 1 0 0,1 0-1 0 0,0-1 0 0 0,1 0 1 0 0,0 0-1 0 0,1-1 0 0 0,-1-1 1 0 0,1 0-1 0 0,1 0 0 0 0,-1-1 1 0 0,1-1-1 0 0,17 6 0 0 0,-22-10 16 0 0,-1 0 0 0 0,1 0 0 0 0,-1 0-1 0 0,1-1 1 0 0,-1 0 0 0 0,1-1 0 0 0,-1 1 0 0 0,1-1-1 0 0,-1-1 1 0 0,1 1 0 0 0,-1-1 0 0 0,0 0 0 0 0,0 0-1 0 0,0-1 1 0 0,0 0 0 0 0,0 0 0 0 0,-1 0 0 0 0,1-1-1 0 0,-1 0 1 0 0,0 0 0 0 0,0 0 0 0 0,0 0 0 0 0,-1-1-1 0 0,1 0 1 0 0,4-8 0 0 0,9-11 228 0 0,-1-2-1 0 0,-1 0 1 0 0,-2 0 0 0 0,12-31 0 0 0,-3 1-130 0 0,-2-2 0 0 0,-2 0 0 0 0,-3-1 0 0 0,-3-1 0 0 0,10-103 0 0 0,-21 136-534 0 0,7-55-367 0 0,5 31-4634 0 0,-7 36 726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0.714"/>
    </inkml:context>
    <inkml:brush xml:id="br0">
      <inkml:brushProperty name="width" value="0.035" units="cm"/>
      <inkml:brushProperty name="height" value="0.035" units="cm"/>
      <inkml:brushProperty name="color" value="#008C3A"/>
    </inkml:brush>
  </inkml:definitions>
  <inkml:trace contextRef="#ctx0" brushRef="#br0">549 414 3081 0 0,'-11'6'157'0'0,"11"-9"2042"0"0,4-5-771 0 0,0-4-1223 0 0,0 1-1 0 0,0-1 0 0 0,-1 0 0 0 0,-1 0 0 0 0,0 0 0 0 0,0 0 0 0 0,-1 0 0 0 0,-1 0 0 0 0,0-1 0 0 0,-1 1 0 0 0,0 0 0 0 0,-1 0 0 0 0,0 0 0 0 0,-1 0 0 0 0,0 0 0 0 0,-1 0 0 0 0,0 1 0 0 0,-1 0 0 0 0,0 0 0 0 0,-1 0 0 0 0,0 0 0 0 0,-1 1 0 0 0,0 0 1 0 0,0 1-1 0 0,-1-1 0 0 0,-1 1 0 0 0,1 1 0 0 0,-2 0 0 0 0,-13-10 0 0 0,10 8 54 0 0,0 0-1 0 0,0 2 1 0 0,-1-1 0 0 0,0 2 0 0 0,-25-10 0 0 0,35 15-217 0 0,-1 1 1 0 0,1 0-1 0 0,-1 0 1 0 0,1 0 0 0 0,-1 1-1 0 0,1-1 1 0 0,-1 1-1 0 0,0 0 1 0 0,1 1-1 0 0,-1-1 1 0 0,1 1 0 0 0,-1 0-1 0 0,1 0 1 0 0,-1 0-1 0 0,1 0 1 0 0,0 1-1 0 0,-1 0 1 0 0,1 0-1 0 0,0 0 1 0 0,0 0 0 0 0,0 1-1 0 0,1 0 1 0 0,-7 5-1 0 0,-6 8 90 0 0,2 1 0 0 0,0 0 0 0 0,1 1-1 0 0,1 0 1 0 0,0 1 0 0 0,-9 22 0 0 0,-49 128 38 0 0,53-123-309 0 0,9-25 123 0 0,1 0 0 0 0,1 1 0 0 0,0 0 0 0 0,2 0 0 0 0,1 0 0 0 0,1 0 0 0 0,0 28 0 0 0,3-44 10 0 0,-1 1-1 0 0,1-1 0 0 0,0 1 1 0 0,1-1-1 0 0,-1 0 1 0 0,1 0-1 0 0,1 1 0 0 0,-1-1 1 0 0,1-1-1 0 0,0 1 1 0 0,0 0-1 0 0,7 8 0 0 0,-6-10-1 0 0,0 0-1 0 0,0-1 1 0 0,0 1-1 0 0,1-1 1 0 0,-1 0-1 0 0,1-1 1 0 0,-1 1-1 0 0,1-1 1 0 0,0 0-1 0 0,0 0 1 0 0,0 0-1 0 0,1-1 1 0 0,-1 0-1 0 0,0 0 1 0 0,0 0-1 0 0,1-1 1 0 0,9 0-1 0 0,1 0 52 0 0,1-2-1 0 0,0 0 1 0 0,0-1 0 0 0,-1-1-1 0 0,1-1 1 0 0,-1 0-1 0 0,0-1 1 0 0,0 0 0 0 0,-1-2-1 0 0,21-12 1 0 0,16-14 191 0 0,68-57 0 0 0,-118 89-229 0 0,42-35 101 0 0,-1-1-1 0 0,-2-3 1 0 0,39-49-1 0 0,-59 63-567 0 0,-1-2 0 0 0,19-38 0 0 0,-28 45-830 0 0,0 0-1 0 0,-2-1 1 0 0,11-44-1 0 0,-17 52-1652 0 0,-3 5-496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0.961"/>
    </inkml:context>
    <inkml:brush xml:id="br0">
      <inkml:brushProperty name="width" value="0.035" units="cm"/>
      <inkml:brushProperty name="height" value="0.035" units="cm"/>
      <inkml:brushProperty name="color" value="#008C3A"/>
    </inkml:brush>
  </inkml:definitions>
  <inkml:trace contextRef="#ctx0" brushRef="#br0">0 54 1152 0 0,'12'-17'-192'0'0,"-10"14"727"0"0,0 0 0 0 0,0 0 0 0 0,0 0 0 0 0,1 0 0 0 0,-1 0 0 0 0,1 0 0 0 0,-1 1 0 0 0,1-1 0 0 0,0 1 0 0 0,0 0 0 0 0,0-1 0 0 0,5-1 0 0 0,-17 53 4869 0 0,-4 4-4944 0 0,3 0 0 0 0,2 1 0 0 0,3 0 0 0 0,2 87 0 0 0,3-136-631 0 0,0 0 0 0 0,1-1 0 0 0,-1 1 0 0 0,1 0-1 0 0,1-1 1 0 0,-1 1 0 0 0,1-1 0 0 0,2 6 0 0 0,-4-10 119 0 0,1 1 0 0 0,-1 0 0 0 0,1 0 0 0 0,0 0 0 0 0,-1 0 0 0 0,1-1 0 0 0,0 1 0 0 0,0 0 0 0 0,0-1 0 0 0,-1 1 0 0 0,1-1 0 0 0,0 1 0 0 0,0-1 0 0 0,0 1 0 0 0,0-1 0 0 0,0 1 0 0 0,0-1 0 0 0,0 0 0 0 0,0 0 0 0 0,0 1 0 0 0,0-1 0 0 0,0 0 0 0 0,0 0 0 0 0,0 0 0 0 0,0 0 0 0 0,0 0 0 0 0,0-1 0 0 0,0 1 0 0 0,0 0 1 0 0,0 0-1 0 0,0-1 0 0 0,0 1 0 0 0,0 0 0 0 0,0-1 0 0 0,0 1 0 0 0,0-1 0 0 0,0 1 0 0 0,0-1 0 0 0,0 0 0 0 0,0 1 0 0 0,-1-1 0 0 0,2-1 0 0 0,16-13-1382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1.154"/>
    </inkml:context>
    <inkml:brush xml:id="br0">
      <inkml:brushProperty name="width" value="0.035" units="cm"/>
      <inkml:brushProperty name="height" value="0.035" units="cm"/>
      <inkml:brushProperty name="color" value="#008C3A"/>
    </inkml:brush>
  </inkml:definitions>
  <inkml:trace contextRef="#ctx0" brushRef="#br0">36 1 5785 0 0,'-3'1'98'0'0,"1"1"0"0"0,-1-1 0 0 0,1 1 0 0 0,0 0 0 0 0,0 0 0 0 0,0 0-1 0 0,0 0 1 0 0,0 0 0 0 0,0 1 0 0 0,0-1 0 0 0,1 1 0 0 0,-1-1 0 0 0,1 1 0 0 0,0-1-1 0 0,-1 1 1 0 0,1 0 0 0 0,1 0 0 0 0,-1-1 0 0 0,0 1 0 0 0,1 0 0 0 0,-1 4 0 0 0,2-3 160 0 0,-1 0 0 0 0,1 0 0 0 0,0 0 0 0 0,1 0 0 0 0,-1 0 0 0 0,1 0 0 0 0,-1 0 0 0 0,1-1 0 0 0,0 1 0 0 0,1-1 0 0 0,-1 1 1 0 0,0-1-1 0 0,1 0 0 0 0,0 0 0 0 0,4 4 0 0 0,-3-3-118 0 0,1 0 0 0 0,0 0 0 0 0,0-1 1 0 0,0 1-1 0 0,0-1 0 0 0,1 0 0 0 0,-1 0 0 0 0,1-1 1 0 0,0 1-1 0 0,0-1 0 0 0,0-1 0 0 0,0 1 0 0 0,0-1 1 0 0,8 1-1 0 0,-2-2-40 0 0,0 0 0 0 0,0 0 0 0 0,0-1 0 0 0,0-1 0 0 0,-1 0 0 0 0,23-7-1 0 0,0-3-729 0 0,0-2 0 0 0,-1-2 0 0 0,56-36-1 0 0,-53 30-501 0 0,-3 1-11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1.352"/>
    </inkml:context>
    <inkml:brush xml:id="br0">
      <inkml:brushProperty name="width" value="0.035" units="cm"/>
      <inkml:brushProperty name="height" value="0.035" units="cm"/>
      <inkml:brushProperty name="color" value="#008C3A"/>
    </inkml:brush>
  </inkml:definitions>
  <inkml:trace contextRef="#ctx0" brushRef="#br0">0 238 13883 0 0,'1'1'53'0'0,"-1"0"0"0"0,1 0 0 0 0,-1-1 0 0 0,1 1-1 0 0,0 0 1 0 0,-1 0 0 0 0,1-1 0 0 0,0 1 0 0 0,-1 0 0 0 0,1-1 0 0 0,0 1 0 0 0,0-1 0 0 0,0 1-1 0 0,0-1 1 0 0,-1 1 0 0 0,1-1 0 0 0,0 1 0 0 0,0-1 0 0 0,0 0 0 0 0,0 0 0 0 0,0 1 0 0 0,0-1 0 0 0,0 0-1 0 0,0 0 1 0 0,0 0 0 0 0,0 0 0 0 0,0 0 0 0 0,2-1 0 0 0,37 0-506 0 0,-33 1 606 0 0,21-3 101 0 0,0-1 0 0 0,0-1 0 0 0,-1-2 0 0 0,0 0 0 0 0,0-2 0 0 0,35-17 0 0 0,150-86-3097 0 0,-208 109 2685 0 0,68-44-2288 0 0,-42 22 2000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1.682"/>
    </inkml:context>
    <inkml:brush xml:id="br0">
      <inkml:brushProperty name="width" value="0.035" units="cm"/>
      <inkml:brushProperty name="height" value="0.035" units="cm"/>
      <inkml:brushProperty name="color" value="#008C3A"/>
    </inkml:brush>
  </inkml:definitions>
  <inkml:trace contextRef="#ctx0" brushRef="#br0">485 71 1584 0 0,'1'-5'5277'0'0,"-12"-2"-1578"0"0,-33-11 197 0 0,-54-13-1508 0 0,91 29-2360 0 0,-1 0 0 0 0,1 0 0 0 0,0 1 0 0 0,-1 0 0 0 0,1 0 0 0 0,-1 1 1 0 0,1 0-1 0 0,-1 0 0 0 0,1 1 0 0 0,0 0 0 0 0,-1 0 0 0 0,1 1 1 0 0,0 0-1 0 0,0 0 0 0 0,0 1 0 0 0,0 0 0 0 0,0 0 0 0 0,-10 6 0 0 0,7-1-30 0 0,1 0-1 0 0,-1 0 1 0 0,1 1-1 0 0,1 0 1 0 0,0 0-1 0 0,0 1 1 0 0,1 0-1 0 0,0 1 0 0 0,1 0 1 0 0,-8 17-1 0 0,-3 11-36 0 0,2 0-1 0 0,1 1 0 0 0,2 1 1 0 0,2 0-1 0 0,2 0 1 0 0,-3 48-1 0 0,10-82 22 0 0,1 0 1 0 0,0-1-1 0 0,0 1 0 0 0,1 0 0 0 0,-1 0 1 0 0,2 0-1 0 0,-1 0 0 0 0,1 0 0 0 0,0-1 1 0 0,0 1-1 0 0,1-1 0 0 0,0 0 1 0 0,0 1-1 0 0,0-1 0 0 0,1-1 0 0 0,0 1 1 0 0,0 0-1 0 0,1-1 0 0 0,-1 0 1 0 0,7 6-1 0 0,-4-6-19 0 0,1 0 0 0 0,-1-1 0 0 0,0 0 0 0 0,1 0 0 0 0,0 0 0 0 0,0-1 0 0 0,0 0 0 0 0,1-1 0 0 0,-1 0 0 0 0,0 0 0 0 0,1-1 0 0 0,0 0 0 0 0,-1 0 0 0 0,1-1 0 0 0,15-1 0 0 0,-1-2-116 0 0,0-1-1 0 0,0-1 1 0 0,0-1 0 0 0,-1-2 0 0 0,0 0 0 0 0,26-14 0 0 0,119-75-4849 0 0,-112 60 672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2.122"/>
    </inkml:context>
    <inkml:brush xml:id="br0">
      <inkml:brushProperty name="width" value="0.035" units="cm"/>
      <inkml:brushProperty name="height" value="0.035" units="cm"/>
      <inkml:brushProperty name="color" value="#008C3A"/>
    </inkml:brush>
  </inkml:definitions>
  <inkml:trace contextRef="#ctx0" brushRef="#br0">36 491 288 0 0,'6'3'1186'0'0,"-1"1"-1"0"0,1-1 1 0 0,-1 1-1 0 0,0 0 1 0 0,0 1 0 0 0,-1-1-1 0 0,1 1 1 0 0,-1 0-1 0 0,0 0 1 0 0,0 1 0 0 0,6 10-1 0 0,-9-8-1046 0 0,-1 0-1 0 0,0 0 1 0 0,0 1-1 0 0,0-1 1 0 0,-1 0 0 0 0,0 0-1 0 0,-1 0 1 0 0,-3 11-1 0 0,-27 66 1067 0 0,26-69-1144 0 0,-47 96-726 0 0,92-167 257 0 0,13-40 607 0 0,66-169 0 0 0,-76 161 26 0 0,80-143 1 0 0,-113 230-206 0 0,-6 10-3 0 0,0-1 1 0 0,0 1 0 0 0,1 0-1 0 0,0 1 1 0 0,0-1 0 0 0,0 1-1 0 0,1-1 1 0 0,-1 1 0 0 0,1 0-1 0 0,1 1 1 0 0,9-8 0 0 0,-14 12-59 0 0,0 0 0 0 0,0 0 0 0 0,1 1 1 0 0,-1-1-1 0 0,0 0 0 0 0,0 0 1 0 0,0 1-1 0 0,0-1 0 0 0,0 0 0 0 0,0 1 1 0 0,0-1-1 0 0,0 1 0 0 0,0 0 1 0 0,0-1-1 0 0,0 1 0 0 0,0 0 0 0 0,0 0 1 0 0,0-1-1 0 0,0 1 0 0 0,-1 0 0 0 0,1 0 1 0 0,0 0-1 0 0,-1 0 0 0 0,1 0 1 0 0,0 0-1 0 0,-1 0 0 0 0,0 0 0 0 0,1 2 1 0 0,16 35-1844 0 0,-15-33 1632 0 0,2 7-726 0 0,-1-2 286 0 0,0-1 0 0 0,1 0 0 0 0,0 1 0 0 0,0-1 0 0 0,1-1 0 0 0,1 1 0 0 0,-1-1 0 0 0,1 0 0 0 0,0 0 0 0 0,8 7 0 0 0,-4-9-316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2.333"/>
    </inkml:context>
    <inkml:brush xml:id="br0">
      <inkml:brushProperty name="width" value="0.035" units="cm"/>
      <inkml:brushProperty name="height" value="0.035" units="cm"/>
      <inkml:brushProperty name="color" value="#008C3A"/>
    </inkml:brush>
  </inkml:definitions>
  <inkml:trace contextRef="#ctx0" brushRef="#br0">0 249 9362 0 0,'47'-2'1521'0'0,"1"-3"0"0"0,-1-1 0 0 0,-1-3 0 0 0,84-26 0 0 0,-46 6-1200 0 0,144-72 0 0 0,-147 58-1755 0 0,-44 25-4379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2.516"/>
    </inkml:context>
    <inkml:brush xml:id="br0">
      <inkml:brushProperty name="width" value="0.035" units="cm"/>
      <inkml:brushProperty name="height" value="0.035" units="cm"/>
      <inkml:brushProperty name="color" value="#008C3A"/>
    </inkml:brush>
  </inkml:definitions>
  <inkml:trace contextRef="#ctx0" brushRef="#br0">3 278 13883 0 0,'0'0'25'0'0,"0"0"0"0"0,0 0 0 0 0,0 0-1 0 0,-1 0 1 0 0,1 1 0 0 0,0-1 0 0 0,0 0 0 0 0,0 0 0 0 0,0 0 0 0 0,0 0 0 0 0,-1 0-1 0 0,1 1 1 0 0,0-1 0 0 0,0 0 0 0 0,0 0 0 0 0,0 0 0 0 0,0 0 0 0 0,0 1-1 0 0,0-1 1 0 0,0 0 0 0 0,0 0 0 0 0,0 0 0 0 0,0 1 0 0 0,-1-1 0 0 0,1 0 0 0 0,0 0-1 0 0,0 0 1 0 0,0 1 0 0 0,0-1 0 0 0,0 0 0 0 0,1 0 0 0 0,-1 0 0 0 0,0 0-1 0 0,0 1 1 0 0,0-1 0 0 0,0 0 0 0 0,0 0 0 0 0,0 0 0 0 0,0 1 0 0 0,0-1 0 0 0,0 0-1 0 0,0 0 1 0 0,1 0 0 0 0,-1 0 0 0 0,0 0 0 0 0,0 1 0 0 0,0-1 0 0 0,0 0-1 0 0,0 0 1 0 0,1 0 0 0 0,-1 0 0 0 0,0 0 0 0 0,0 0 0 0 0,0 0 0 0 0,1 1 0 0 0,17 1 407 0 0,25-5-238 0 0,-41 3-125 0 0,34-6 323 0 0,0-1-1 0 0,0-1 1 0 0,-1-2-1 0 0,57-24 1 0 0,127-76-325 0 0,-97 46-1820 0 0,-36 28-1975 0 0,-60 25 1807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49.952"/>
    </inkml:context>
    <inkml:brush xml:id="br0">
      <inkml:brushProperty name="width" value="0.035" units="cm"/>
      <inkml:brushProperty name="height" value="0.035" units="cm"/>
      <inkml:brushProperty name="color" value="#FF0066"/>
    </inkml:brush>
  </inkml:definitions>
  <inkml:trace contextRef="#ctx0" brushRef="#br0">229 0 5785 0 0,'-2'0'22'0'0,"-1"0"-1"0"0,0 0 1 0 0,1 0-1 0 0,-1 0 1 0 0,1 1 0 0 0,-1-1-1 0 0,1 1 1 0 0,-1-1-1 0 0,1 1 1 0 0,-1 0-1 0 0,1 0 1 0 0,-1 0-1 0 0,1 0 1 0 0,0 0 0 0 0,0 1-1 0 0,-1-1 1 0 0,1 1-1 0 0,0-1 1 0 0,0 1-1 0 0,1 0 1 0 0,-1 0-1 0 0,0 0 1 0 0,1 0-1 0 0,-1 0 1 0 0,1 0 0 0 0,-1 0-1 0 0,1 1 1 0 0,0-1-1 0 0,0 0 1 0 0,-1 4-1 0 0,-8 11 29 0 0,-13 26 296 0 0,2 2-1 0 0,2 0 1 0 0,2 1 0 0 0,2 1 0 0 0,2 0 0 0 0,2 1-1 0 0,-7 81 1 0 0,1 351 1990 0 0,17-453-2236 0 0,5 158-693 0 0,32 204-1 0 0,-26-318-3275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8.509"/>
    </inkml:context>
    <inkml:brush xml:id="br0">
      <inkml:brushProperty name="width" value="0.035" units="cm"/>
      <inkml:brushProperty name="height" value="0.035" units="cm"/>
      <inkml:brushProperty name="color" value="#FF0066"/>
    </inkml:brush>
  </inkml:definitions>
  <inkml:trace contextRef="#ctx0" brushRef="#br0">140 172 776 0 0,'-9'-10'284'0'0,"1"-1"1"0"0,0 0-1 0 0,1 0 0 0 0,-9-18 0 0 0,-21-30 1281 0 0,34 56-1244 0 0,-22-25 940 0 0,25 27-1153 0 0,0 1-1 0 0,0-1 1 0 0,-1 1 0 0 0,1-1 0 0 0,-1 1 0 0 0,1-1-1 0 0,0 1 1 0 0,-1-1 0 0 0,1 1 0 0 0,-1-1 0 0 0,1 1-1 0 0,-1 0 1 0 0,1-1 0 0 0,-1 1 0 0 0,0 0 0 0 0,1-1 0 0 0,-1 1-1 0 0,1 0 1 0 0,-1 0 0 0 0,0-1 0 0 0,1 1 0 0 0,-1 0-1 0 0,0 0 1 0 0,1 0 0 0 0,-1 0 0 0 0,1 0 0 0 0,-1 0-1 0 0,0 0 1 0 0,1 0 0 0 0,-1 0 0 0 0,0 0 0 0 0,1 0 0 0 0,-1 1-1 0 0,0-1 1 0 0,1 0 0 0 0,-1 0 0 0 0,1 1 0 0 0,-1-1-1 0 0,1 0 1 0 0,-1 1 0 0 0,0-1 0 0 0,1 1 0 0 0,-1 0-1 0 0,0 4 199 0 0,0 0 0 0 0,1 0-1 0 0,0 1 1 0 0,0-1-1 0 0,0 0 1 0 0,1 1 0 0 0,0-1-1 0 0,0 0 1 0 0,0 0-1 0 0,0 1 1 0 0,1-1 0 0 0,4 8-1 0 0,0 6-9 0 0,17 70 299 0 0,107 338 225 0 0,-130-425-866 0 0,1-1-1 0 0,-1 0 0 0 0,0 0 1 0 0,1 0-1 0 0,-1 1 0 0 0,1-1 1 0 0,0 0-1 0 0,-1 0 0 0 0,1 0 1 0 0,0 0-1 0 0,0 0 1 0 0,-1 0-1 0 0,1 0 0 0 0,0-1 1 0 0,0 1-1 0 0,0 0 0 0 0,1 1 1 0 0,-1-3 5 0 0,0 1 0 0 0,-1 0 1 0 0,1 0-1 0 0,-1 0 0 0 0,0 0 1 0 0,1 0-1 0 0,-1 0 0 0 0,1-1 1 0 0,-1 1-1 0 0,1 0 0 0 0,-1 0 1 0 0,1-1-1 0 0,-1 1 0 0 0,0 0 1 0 0,1-1-1 0 0,-1 1 0 0 0,1-1 1 0 0,-1 1-1 0 0,0 0 0 0 0,0-1 1 0 0,1 1-1 0 0,-1-1 0 0 0,0 1 1 0 0,0-1-1 0 0,1 1 0 0 0,-1-1 1 0 0,0 0-1 0 0,14-50-3295 0 0,-12 38 1834 0 0,3-8-1996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3.264"/>
    </inkml:context>
    <inkml:brush xml:id="br0">
      <inkml:brushProperty name="width" value="0.035" units="cm"/>
      <inkml:brushProperty name="height" value="0.035" units="cm"/>
      <inkml:brushProperty name="color" value="#008C3A"/>
    </inkml:brush>
  </inkml:definitions>
  <inkml:trace contextRef="#ctx0" brushRef="#br0">13 446 5409 0 0,'-1'1'249'0'0,"1"-1"1"0"0,-1 0-1 0 0,0 1 0 0 0,1-1 1 0 0,-1 1-1 0 0,0-1 0 0 0,1 1 1 0 0,-1-1-1 0 0,0 1 0 0 0,1-1 0 0 0,-1 1 1 0 0,1-1-1 0 0,-1 1 0 0 0,1 0 1 0 0,-1-1-1 0 0,1 1 0 0 0,0 0 1 0 0,-1 0-1 0 0,1-1 0 0 0,0 1 1 0 0,0 0-1 0 0,-1 0 0 0 0,1-1 0 0 0,0 1 1 0 0,0 0-1 0 0,0 0 0 0 0,0 0 1 0 0,0-1-1 0 0,0 1 0 0 0,0 0 1 0 0,0 0-1 0 0,0 0 0 0 0,0-1 0 0 0,1 1 1 0 0,-1 0-1 0 0,0 0 0 0 0,1 1 1 0 0,16 38 3024 0 0,-12-29-3411 0 0,30 74 396 0 0,-3 2-1 0 0,33 147 1 0 0,-63-223-262 0 0,1 0 0 0 0,0-1 0 0 0,0 1 0 0 0,2-1 0 0 0,-1 0 0 0 0,1 0 0 0 0,11 16 0 0 0,-14-23 2 0 0,0 0 0 0 0,1-1 0 0 0,-1 1 0 0 0,1-1 1 0 0,0 1-1 0 0,0-1 0 0 0,0 0 0 0 0,0 0 0 0 0,0 0 0 0 0,1 0 0 0 0,-1-1 0 0 0,0 0 0 0 0,1 1 1 0 0,-1-1-1 0 0,1 0 0 0 0,0-1 0 0 0,-1 1 0 0 0,1-1 0 0 0,0 1 0 0 0,-1-1 0 0 0,1 0 0 0 0,0 0 1 0 0,-1-1-1 0 0,1 1 0 0 0,0-1 0 0 0,5-1 0 0 0,2-2 25 0 0,1 0 1 0 0,-2-1-1 0 0,1 0 0 0 0,0-1 1 0 0,-1 0-1 0 0,0-1 0 0 0,-1 0 1 0 0,1 0-1 0 0,-1-1 0 0 0,-1 0 1 0 0,0-1-1 0 0,10-12 1 0 0,10-16 169 0 0,40-70 0 0 0,-63 98-187 0 0,50-88-306 0 0,-6-3 0 0 0,-3-3-1 0 0,-5 0 1 0 0,50-202 0 0 0,-91 304 272 0 0,3-13-1092 0 0,1 0-1 0 0,0 1 1 0 0,0 0-1 0 0,12-22 1 0 0,-9 24-3603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3.500"/>
    </inkml:context>
    <inkml:brush xml:id="br0">
      <inkml:brushProperty name="width" value="0.035" units="cm"/>
      <inkml:brushProperty name="height" value="0.035" units="cm"/>
      <inkml:brushProperty name="color" value="#008C3A"/>
    </inkml:brush>
  </inkml:definitions>
  <inkml:trace contextRef="#ctx0" brushRef="#br0">0 124 288 0 0,'5'-6'784'0'0,"0"-1"0"0"0,0 0 1 0 0,-1 0-1 0 0,0 0 0 0 0,0-1 0 0 0,-1 1 0 0 0,0-1 0 0 0,0 0 1 0 0,-1 0-1 0 0,0 0 0 0 0,0-1 0 0 0,-1 1 0 0 0,0 0 0 0 0,0-10 1 0 0,2 66 4534 0 0,10 31-4543 0 0,1 12-1309 0 0,-10-22 215 0 0,-3-43-383 0 0,1 0 0 0 0,1-1-1 0 0,7 33 1 0 0,-4-42-634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3.708"/>
    </inkml:context>
    <inkml:brush xml:id="br0">
      <inkml:brushProperty name="width" value="0.035" units="cm"/>
      <inkml:brushProperty name="height" value="0.035" units="cm"/>
      <inkml:brushProperty name="color" value="#008C3A"/>
    </inkml:brush>
  </inkml:definitions>
  <inkml:trace contextRef="#ctx0" brushRef="#br0">9 159 10826 0 0,'-9'5'603'0'0,"13"-1"-15"0"0,26 2 526 0 0,46-3 716 0 0,-38-8-1566 0 0,-1-2 0 0 0,-1-2 0 0 0,0-1 1 0 0,0-1-1 0 0,66-32 0 0 0,-60 25-216 0 0,79-39-2631 0 0,-90 40-2554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3.914"/>
    </inkml:context>
    <inkml:brush xml:id="br0">
      <inkml:brushProperty name="width" value="0.035" units="cm"/>
      <inkml:brushProperty name="height" value="0.035" units="cm"/>
      <inkml:brushProperty name="color" value="#008C3A"/>
    </inkml:brush>
  </inkml:definitions>
  <inkml:trace contextRef="#ctx0" brushRef="#br0">34 256 6593 0 0,'-4'5'407'0'0,"0"1"-1"0"0,0-1 1 0 0,1 1-1 0 0,0 0 1 0 0,0 0-1 0 0,1 0 1 0 0,0 0-1 0 0,-2 9 1 0 0,3-12-244 0 0,0 0 1 0 0,0 0-1 0 0,1 0 0 0 0,-1 0 1 0 0,1 0-1 0 0,0 0 1 0 0,0 0-1 0 0,0 0 0 0 0,0 0 1 0 0,0 0-1 0 0,1 0 0 0 0,-1 0 1 0 0,1 0-1 0 0,0 0 1 0 0,0 0-1 0 0,0 0 0 0 0,0-1 1 0 0,1 1-1 0 0,-1 0 1 0 0,3 3-1 0 0,-2-5-121 0 0,0 0 0 0 0,0 0 1 0 0,-1 0-1 0 0,1 0 0 0 0,0 0 0 0 0,0 0 1 0 0,1-1-1 0 0,-1 1 0 0 0,0 0 0 0 0,0-1 1 0 0,0 0-1 0 0,0 0 0 0 0,0 1 0 0 0,0-1 1 0 0,1-1-1 0 0,-1 1 0 0 0,0 0 0 0 0,0 0 0 0 0,0-1 1 0 0,0 1-1 0 0,0-1 0 0 0,0 0 0 0 0,4-1 1 0 0,47-25 116 0 0,-52 27-157 0 0,94-63-287 0 0,110-95 1 0 0,-105 77-718 0 0,-27 25-138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4.395"/>
    </inkml:context>
    <inkml:brush xml:id="br0">
      <inkml:brushProperty name="width" value="0.035" units="cm"/>
      <inkml:brushProperty name="height" value="0.035" units="cm"/>
      <inkml:brushProperty name="color" value="#008C3A"/>
    </inkml:brush>
  </inkml:definitions>
  <inkml:trace contextRef="#ctx0" brushRef="#br0">136 487 3081 0 0,'-12'-34'164'0'0,"3"5"3176"0"0,-4 7 5185 0 0,10 56-5226 0 0,1-18-3121 0 0,2-14-177 0 0,-23 283-575 0 0,14-211-410 0 0,-35 131 0 0 0,23-139 229 0 0,53-129 1773 0 0,204-567 1077 0 0,-213 573-2122 0 0,48-83 0 0 0,-59 120-3 0 0,1 0 1 0 0,1 1-1 0 0,0 1 1 0 0,2 0-1 0 0,0 1 0 0 0,1 0 1 0 0,23-17-1 0 0,-35 31 25 0 0,-1-1 0 0 0,1 1 1 0 0,0 0-1 0 0,0 0 0 0 0,1 1 0 0 0,-1-1 0 0 0,0 1 0 0 0,1 1 0 0 0,-1-1 1 0 0,1 1-1 0 0,0 0 0 0 0,0 0 0 0 0,-1 0 0 0 0,1 1 0 0 0,0 0 0 0 0,0 0 1 0 0,0 0-1 0 0,-1 1 0 0 0,1 0 0 0 0,0 0 0 0 0,-1 1 0 0 0,12 3 0 0 0,-10-1 8 0 0,0 0-1 0 0,0 1 0 0 0,0 0 0 0 0,0 0 0 0 0,-1 1 0 0 0,0 0 1 0 0,0 0-1 0 0,-1 0 0 0 0,1 0 0 0 0,-1 1 0 0 0,0 0 0 0 0,-1 0 0 0 0,0 1 1 0 0,0-1-1 0 0,3 11 0 0 0,-1-3-2 0 0,-1 1 0 0 0,0 0 0 0 0,-2 0 0 0 0,0 0 0 0 0,0 0 0 0 0,-2 0 0 0 0,0 1 0 0 0,0-1 0 0 0,-5 33 0 0 0,0-24 0 0 0,-2 0 0 0 0,0 0 0 0 0,-2-1 0 0 0,0 0 0 0 0,-22 43 0 0 0,2-19 0 0 0,-2-1 0 0 0,-2-2 0 0 0,-1-1 0 0 0,-3-1 0 0 0,-51 46 0 0 0,81-82 4 0 0,-104 90-24 0 0,100-89 16 0 0,0 0 1 0 0,-1-1-1 0 0,0-1 0 0 0,0 0 0 0 0,-1 0 1 0 0,0-1-1 0 0,0 0 0 0 0,0-1 0 0 0,-14 2 1 0 0,22-5 6 0 0,0 0 1 0 0,-1-1 0 0 0,1 0 0 0 0,0 0-1 0 0,0 0 1 0 0,0 0 0 0 0,0-1 0 0 0,0 0-1 0 0,0 1 1 0 0,0-1 0 0 0,0-1 0 0 0,0 1-1 0 0,0-1 1 0 0,1 1 0 0 0,-1-1 0 0 0,0 0-1 0 0,1 0 1 0 0,0-1 0 0 0,-6-3 0 0 0,5 1 1 0 0,0 0 0 0 0,0 0 0 0 0,0-1 0 0 0,0 1 0 0 0,1-1 0 0 0,0 0 0 0 0,0 0 0 0 0,1 0 0 0 0,0 0 0 0 0,0 0 1 0 0,-2-9-1 0 0,1-1-350 0 0,1 1 0 0 0,0-1 0 0 0,2 0 0 0 0,-1 0 0 0 0,2 0 0 0 0,0 1 0 0 0,1-1 1 0 0,1 0-1 0 0,6-22 0 0 0,2 9-1682 0 0,2-1-2758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4.885"/>
    </inkml:context>
    <inkml:brush xml:id="br0">
      <inkml:brushProperty name="width" value="0.035" units="cm"/>
      <inkml:brushProperty name="height" value="0.035" units="cm"/>
      <inkml:brushProperty name="color" value="#008C3A"/>
    </inkml:brush>
  </inkml:definitions>
  <inkml:trace contextRef="#ctx0" brushRef="#br0">244 397 5785 0 0,'0'0'205'0'0,"0"-1"-1"0"0,0 1 0 0 0,0-1 1 0 0,0 1-1 0 0,0 0 0 0 0,0-1 1 0 0,0 1-1 0 0,0-1 0 0 0,0 1 1 0 0,0 0-1 0 0,0-1 1 0 0,-1 1-1 0 0,1 0 0 0 0,0-1 1 0 0,0 1-1 0 0,0 0 0 0 0,-1-1 1 0 0,1 1-1 0 0,0 0 0 0 0,-1-1 1 0 0,1 1-1 0 0,0 0 0 0 0,0 0 1 0 0,-1-1-1 0 0,1 1 1 0 0,-1 0-1 0 0,1 0 0 0 0,0 0 1 0 0,-1-1-1 0 0,1 1 0 0 0,0 0 1 0 0,-1 0-1 0 0,1 0 0 0 0,-1 0 1 0 0,1 0-1 0 0,0 0 0 0 0,-1 0 1 0 0,1 0-1 0 0,-1 0 1 0 0,1 0-1 0 0,0 0 0 0 0,-1 0 1 0 0,0 0-1 0 0,-1 0 35 0 0,0 0 0 0 0,0-1 0 0 0,0 1 0 0 0,1 0 0 0 0,-1 0 1 0 0,0 0-1 0 0,0 0 0 0 0,0 0 0 0 0,0 1 0 0 0,0-1 0 0 0,0 0 0 0 0,-2 2 0 0 0,0 0-168 0 0,1 1 1 0 0,0 0-1 0 0,0 0 0 0 0,0 0 1 0 0,0 0-1 0 0,0 1 0 0 0,1-1 1 0 0,-1 1-1 0 0,1 0 0 0 0,0 0 0 0 0,0-1 1 0 0,-2 6-1 0 0,-17 56-282 0 0,16-48 299 0 0,-134 456-1429 0 0,137-454 958 0 0,10-29 316 0 0,13-29-93 0 0,11-45 366 0 0,31-133 0 0 0,2-92 294 0 0,-36 156-496 0 0,-25 137 39 0 0,16-68-54 0 0,-18 77 35 0 0,0 1 0 0 0,0 1-1 0 0,0-1 1 0 0,1 0 0 0 0,0 0-1 0 0,1 1 1 0 0,-1 0 0 0 0,1-1-1 0 0,0 1 1 0 0,7-7 0 0 0,-8 10-20 0 0,0 1 0 0 0,0-1 0 0 0,0 1 1 0 0,0-1-1 0 0,0 1 0 0 0,0 0 1 0 0,1 0-1 0 0,-1 0 0 0 0,0 1 0 0 0,1-1 1 0 0,-1 1-1 0 0,0 0 0 0 0,1 0 1 0 0,-1 0-1 0 0,0 0 0 0 0,1 0 0 0 0,-1 1 1 0 0,0 0-1 0 0,6 1 0 0 0,8 4 17 0 0,0 0 1 0 0,26 14-1 0 0,-7-3-9 0 0,-18-10-59 0 0,0-2 1 0 0,0 0-1 0 0,0-1 1 0 0,1-1-1 0 0,-1 0 1 0 0,1-2-1 0 0,0 0 0 0 0,0-1 1 0 0,-1-1-1 0 0,27-5 1 0 0,-13 0-333 0 0,0-2 0 0 0,-1-1 1 0 0,0-2-1 0 0,-1-1 0 0 0,33-18 0 0 0,-34 15-5190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5.105"/>
    </inkml:context>
    <inkml:brush xml:id="br0">
      <inkml:brushProperty name="width" value="0.035" units="cm"/>
      <inkml:brushProperty name="height" value="0.035" units="cm"/>
      <inkml:brushProperty name="color" value="#008C3A"/>
    </inkml:brush>
  </inkml:definitions>
  <inkml:trace contextRef="#ctx0" brushRef="#br0">0 205 13883 0 0,'8'-2'352'0'0,"0"1"1"0"0,0-2-1 0 0,0 1 0 0 0,0-1 1 0 0,-1-1-1 0 0,13-6 0 0 0,-5 2-12 0 0,14-8 165 0 0,0-1 1 0 0,48-39 0 0 0,-45 32-1358 0 0,48-29 0 0 0,-79 52 673 0 0,0 1-1 0 0,1-1 1 0 0,-1 0 0 0 0,0 1-1 0 0,0-1 1 0 0,1 1 0 0 0,-1 0-1 0 0,0-1 1 0 0,1 1-1 0 0,-1 0 1 0 0,0 0 0 0 0,1-1-1 0 0,-1 1 1 0 0,0 0 0 0 0,3 1-1 0 0,4 4-1305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5.323"/>
    </inkml:context>
    <inkml:brush xml:id="br0">
      <inkml:brushProperty name="width" value="0.035" units="cm"/>
      <inkml:brushProperty name="height" value="0.035" units="cm"/>
      <inkml:brushProperty name="color" value="#008C3A"/>
    </inkml:brush>
  </inkml:definitions>
  <inkml:trace contextRef="#ctx0" brushRef="#br0">216 172 3081 0 0,'-70'44'925'0'0,"52"-31"478"0"0,0 0-1 0 0,1 2 0 0 0,1 0 1 0 0,0 1-1 0 0,1 1 1 0 0,-21 29-1 0 0,35-45-1313 0 0,0 0 1 0 0,0 0-1 0 0,0 0 0 0 0,1 0 1 0 0,-1 1-1 0 0,0-1 1 0 0,1 0-1 0 0,-1 0 0 0 0,1 1 1 0 0,-1-1-1 0 0,1 0 0 0 0,-1 1 1 0 0,1-1-1 0 0,0 0 1 0 0,0 1-1 0 0,0-1 0 0 0,-1 0 1 0 0,1 1-1 0 0,1-1 1 0 0,-1 0-1 0 0,0 1 0 0 0,0-1 1 0 0,0 1-1 0 0,1-1 0 0 0,-1 0 1 0 0,1 2-1 0 0,1-2-46 0 0,-1 0 0 0 0,1 1 0 0 0,-1-1 0 0 0,1 0 0 0 0,-1-1 0 0 0,1 1-1 0 0,-1 0 1 0 0,1 0 0 0 0,0-1 0 0 0,0 1 0 0 0,-1-1 0 0 0,1 1 0 0 0,0-1 0 0 0,0 0 0 0 0,0 0 0 0 0,3 0-1 0 0,7 0-135 0 0,1-1 0 0 0,0-1 0 0 0,-1 0 0 0 0,19-5 0 0 0,29-16-663 0 0,-2-2 0 0 0,0-3 1 0 0,75-48-1 0 0,-44 24-776 0 0,-72 42 1222 0 0,258-136-6168 0 0,-217 120 4226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5.708"/>
    </inkml:context>
    <inkml:brush xml:id="br0">
      <inkml:brushProperty name="width" value="0.035" units="cm"/>
      <inkml:brushProperty name="height" value="0.035" units="cm"/>
      <inkml:brushProperty name="color" value="#008C3A"/>
    </inkml:brush>
  </inkml:definitions>
  <inkml:trace contextRef="#ctx0" brushRef="#br0">575 426 432 0 0,'27'-9'1772'0'0,"-24"8"-1156"0"0,-1 0 0 0 0,1 0 0 0 0,-1-1 0 0 0,0 1 1 0 0,1-1-1 0 0,-1 0 0 0 0,0 1 0 0 0,0-1 0 0 0,0 0 1 0 0,2-3-1 0 0,-2 3-248 0 0,-1-1 0 0 0,0 1 1 0 0,0 0-1 0 0,-1-1 0 0 0,1 1 0 0 0,0 0 1 0 0,-1-1-1 0 0,1 1 0 0 0,-1-1 0 0 0,0 1 1 0 0,0-1-1 0 0,0 1 0 0 0,0-1 0 0 0,0 1 1 0 0,-1-1-1 0 0,1 1 0 0 0,-1 0 0 0 0,0-1 1 0 0,1 1-1 0 0,-1 0 0 0 0,0-1 0 0 0,0 1 1 0 0,-2-3-1 0 0,-77-151 1784 0 0,68 134-2127 0 0,-2 1-1 0 0,-1 1 1 0 0,0 0-1 0 0,-35-34 1 0 0,46 49-22 0 0,-1 1 0 0 0,0 0 1 0 0,0 0-1 0 0,-1 1 0 0 0,1-1 0 0 0,-1 1 0 0 0,1 0 0 0 0,-1 1 1 0 0,0-1-1 0 0,0 1 0 0 0,0 0 0 0 0,0 1 0 0 0,-1 0 1 0 0,1 0-1 0 0,0 0 0 0 0,-1 1 0 0 0,1-1 0 0 0,0 1 0 0 0,-1 1 1 0 0,1 0-1 0 0,0-1 0 0 0,-1 2 0 0 0,1-1 0 0 0,0 1 1 0 0,0 0-1 0 0,0 0 0 0 0,0 1 0 0 0,1 0 0 0 0,-1 0 1 0 0,-5 4-1 0 0,-4 3-29 0 0,1 1 1 0 0,0 1-1 0 0,1 0 1 0 0,1 0-1 0 0,0 1 1 0 0,1 1-1 0 0,0 0 1 0 0,1 1-1 0 0,-14 27 1 0 0,0 5-163 0 0,2 2 1 0 0,-21 71-1 0 0,35-93 117 0 0,1 0-1 0 0,2 0 1 0 0,1 1 0 0 0,1-1-1 0 0,1 1 1 0 0,2 37-1 0 0,0-59 79 0 0,0-1-1 0 0,1 0 1 0 0,0 1 0 0 0,0-1-1 0 0,0 0 1 0 0,0 1-1 0 0,1-1 1 0 0,0 0 0 0 0,0 0-1 0 0,0 0 1 0 0,1-1 0 0 0,-1 1-1 0 0,1 0 1 0 0,0-1-1 0 0,1 0 1 0 0,-1 0 0 0 0,1 0-1 0 0,0 0 1 0 0,0 0 0 0 0,0-1-1 0 0,0 1 1 0 0,1-1 0 0 0,-1 0-1 0 0,1-1 1 0 0,0 1-1 0 0,0-1 1 0 0,0 0 0 0 0,0 0-1 0 0,0-1 1 0 0,0 1 0 0 0,0-1-1 0 0,1 0 1 0 0,-1 0-1 0 0,9-1 1 0 0,6 0 25 0 0,0-1 0 0 0,-1-1 0 0 0,1 0 0 0 0,0-2 0 0 0,-1 0 0 0 0,1-2 0 0 0,-1 0 0 0 0,19-9 0 0 0,-10 2 38 0 0,-1 0 0 0 0,0-2 0 0 0,-1-2 0 0 0,-1 0 0 0 0,0-1 0 0 0,-2-2 0 0 0,0 0 0 0 0,-1-2 1 0 0,24-30-1 0 0,-29 31-75 0 0,-1-1 1 0 0,-2-1 0 0 0,0 0 0 0 0,-1-1-1 0 0,-1 0 1 0 0,-2-1 0 0 0,0 0-1 0 0,-2 0 1 0 0,0-1 0 0 0,6-50 0 0 0,-12 62-351 0 0,-2-1 1 0 0,0 1-1 0 0,0-1 1 0 0,-5-23-1 0 0,-5-10-6223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07.069"/>
    </inkml:context>
    <inkml:brush xml:id="br0">
      <inkml:brushProperty name="width" value="0.035" units="cm"/>
      <inkml:brushProperty name="height" value="0.035" units="cm"/>
      <inkml:brushProperty name="color" value="#008C3A"/>
    </inkml:brush>
  </inkml:definitions>
  <inkml:trace contextRef="#ctx0" brushRef="#br0">61 2343 1152 0 0,'-5'4'-3'0'0,"-1"1"0"0"0,1-1 0 0 0,1 1 0 0 0,-1 0 0 0 0,1 0 0 0 0,0 1-1 0 0,0-1 1 0 0,0 1 0 0 0,1 0 0 0 0,0 0 0 0 0,0 0 0 0 0,-3 9 0 0 0,5-6 1 0 0,-1 0 1 0 0,1 0 0 0 0,1-1-1 0 0,0 1 1 0 0,0 0-1 0 0,0 0 1 0 0,1 0-1 0 0,1 0 1 0 0,2 9 0 0 0,-2-10 73 0 0,0 0 0 0 0,1 0 1 0 0,0 0-1 0 0,1 0 1 0 0,0 0-1 0 0,0-1 0 0 0,1 0 1 0 0,0 0-1 0 0,0 0 0 0 0,0 0 1 0 0,1-1-1 0 0,0 0 1 0 0,0 0-1 0 0,1 0 0 0 0,0-1 1 0 0,0 0-1 0 0,0 0 1 0 0,12 5-1 0 0,12 4 649 0 0,1 0 0 0 0,1-3-1 0 0,45 11 1 0 0,-12-3 474 0 0,353 79 2774 0 0,-292-72-3375 0 0,351 59 1345 0 0,-336-67-860 0 0,199-2 0 0 0,-182-23-318 0 0,241-41 0 0 0,149-65 611 0 0,23-29-666 0 0,-266 64-498 0 0,-216 52-75 0 0,-1-4-1 0 0,-1-3 1 0 0,94-52 0 0 0,237-154 495 0 0,-151 81-375 0 0,-137 81-235 0 0,-3-7 0 0 0,138-117-1 0 0,-254 191 77 0 0,1-1-1 0 0,-1-1 0 0 0,-1 0 1 0 0,0 0-1 0 0,0-1 0 0 0,-1 0 1 0 0,-1-1-1 0 0,-1 0 1 0 0,0-1-1 0 0,0 1 0 0 0,-2-2 1 0 0,0 1-1 0 0,0-1 0 0 0,-2 1 1 0 0,0-2-1 0 0,0 1 0 0 0,-2 0 1 0 0,0-1-1 0 0,-1 1 0 0 0,0-1 1 0 0,-2 1-1 0 0,0-1 0 0 0,-4-20 1 0 0,-3-13-15 0 0,-3 1 0 0 0,-1 0-1 0 0,-3 0 1 0 0,-2 1 0 0 0,-2 1 0 0 0,-2 1 0 0 0,-2 1 0 0 0,-2 1-1 0 0,-55-73 1 0 0,41 68-285 0 0,-2 1-1 0 0,-3 2 0 0 0,-1 2 1 0 0,-2 2-1 0 0,-2 3 1 0 0,-2 1-1 0 0,-81-45 1 0 0,27 28 151 0 0,-3 5 1 0 0,-1 5-1 0 0,-3 4 1 0 0,-129-28-1 0 0,107 39 31 0 0,-1 7 0 0 0,-1 5 1 0 0,-178 0-1 0 0,206 21-31 0 0,1 4 0 0 0,-163 32 1 0 0,-206 83-280 0 0,241-46 228 0 0,-353 164-1 0 0,475-183 188 0 0,2 4 1 0 0,3 5-1 0 0,4 5 0 0 0,-189 166 1 0 0,267-211-38 0 0,2 1 1 0 0,0 1 0 0 0,2 1 0 0 0,0 1 0 0 0,3 0-1 0 0,0 2 1 0 0,2 0 0 0 0,2 1 0 0 0,0 1 0 0 0,3 1 0 0 0,1-1-1 0 0,1 2 1 0 0,-8 58 0 0 0,15-63-68 0 0,0 1 1 0 0,2 0-1 0 0,2-1 0 0 0,1 1 0 0 0,1-1 1 0 0,2 1-1 0 0,1-1 0 0 0,1 0 1 0 0,2-1-1 0 0,1 0 0 0 0,1 0 0 0 0,2-1 1 0 0,1-1-1 0 0,1 0 0 0 0,37 51 1 0 0,-23-46-106 0 0,0 0 1 0 0,2-3 0 0 0,2 0 0 0 0,0-2 0 0 0,2-1 0 0 0,1-2 0 0 0,1-2 0 0 0,1-1 0 0 0,1-2 0 0 0,0-2 0 0 0,2-1 0 0 0,58 16 0 0 0,-16-12-607 0 0,1-3 1 0 0,1-4 0 0 0,0-3 0 0 0,0-4 0 0 0,121-6 0 0 0,-79-8-506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8.723"/>
    </inkml:context>
    <inkml:brush xml:id="br0">
      <inkml:brushProperty name="width" value="0.035" units="cm"/>
      <inkml:brushProperty name="height" value="0.035" units="cm"/>
      <inkml:brushProperty name="color" value="#FF0066"/>
    </inkml:brush>
  </inkml:definitions>
  <inkml:trace contextRef="#ctx0" brushRef="#br0">91 1 2529 0 0,'-26'22'2248'0'0,"18"-16"-1462"0"0,0 1-1 0 0,0-1 1 0 0,0 2-1 0 0,1-1 0 0 0,-9 13 1 0 0,15-18-683 0 0,-1 0 1 0 0,1 0 0 0 0,0 0-1 0 0,0 0 1 0 0,1 0-1 0 0,-1 0 1 0 0,0 1-1 0 0,1-1 1 0 0,-1 0-1 0 0,1 0 1 0 0,-1 1 0 0 0,1-1-1 0 0,0 0 1 0 0,0 0-1 0 0,0 1 1 0 0,1-1-1 0 0,-1 0 1 0 0,0 1-1 0 0,1-1 1 0 0,0 0 0 0 0,-1 0-1 0 0,1 0 1 0 0,0 0-1 0 0,0 1 1 0 0,0-1-1 0 0,0-1 1 0 0,1 1-1 0 0,-1 0 1 0 0,0 0-1 0 0,3 2 1 0 0,-3-3-207 0 0,-1-1 1 0 0,1 1-1 0 0,0-1 1 0 0,-1 1-1 0 0,1-1 0 0 0,0 1 1 0 0,-1-1-1 0 0,1 0 0 0 0,0 1 1 0 0,0-1-1 0 0,-1 0 1 0 0,1 1-1 0 0,0-1 0 0 0,0 0 1 0 0,0 0-1 0 0,0 0 1 0 0,-1 0-1 0 0,1 0 0 0 0,0 0 1 0 0,0 0-1 0 0,0 0 0 0 0,0 0 1 0 0,-1 0-1 0 0,1-1 1 0 0,0 1-1 0 0,0 0 0 0 0,-1 0 1 0 0,1-1-1 0 0,0 1 1 0 0,0-1-1 0 0,-1 1 0 0 0,1 0 1 0 0,0-1-1 0 0,-1 1 0 0 0,1-1 1 0 0,0 0-1 0 0,0 0 1 0 0,5-6-3266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4.231"/>
    </inkml:context>
    <inkml:brush xml:id="br0">
      <inkml:brushProperty name="width" value="0.035" units="cm"/>
      <inkml:brushProperty name="height" value="0.035" units="cm"/>
      <inkml:brushProperty name="color" value="#008C3A"/>
    </inkml:brush>
  </inkml:definitions>
  <inkml:trace contextRef="#ctx0" brushRef="#br0">156 686 10426 0 0,'27'40'2745'0'0,"-23"-19"-2334"0"0,-1 0 0 0 0,-1 1 0 0 0,-1-1 1 0 0,-1 1-1 0 0,0-1 0 0 0,-2 0 0 0 0,-5 23 1 0 0,1 12 203 0 0,-43 661 1844 0 0,-28 303-2086 0 0,60-865-360 0 0,-1-4-203 0 0,1 195-1 0 0,17-331 173 0 0,1 0 0 0 0,1 0 0 0 0,0 0 0 0 0,0-1 0 0 0,2 1 0 0 0,0-1 0 0 0,0 0-1 0 0,2 0 1 0 0,7 16 0 0 0,-8-22 27 0 0,0 0 0 0 0,1 0 0 0 0,0-1 0 0 0,0 0 0 0 0,1 0 0 0 0,0-1 0 0 0,0 1 0 0 0,0-1 0 0 0,1-1 0 0 0,0 1 0 0 0,0-2 0 0 0,0 1 0 0 0,1-1 0 0 0,-1 0 0 0 0,15 4 0 0 0,5-1 35 0 0,1 0 0 0 0,0-2 0 0 0,0-1 0 0 0,0-2 0 0 0,0-1 0 0 0,1-1 0 0 0,56-7 1 0 0,206-54 317 0 0,-256 52-304 0 0,200-50 53 0 0,438-104 628 0 0,11 57-244 0 0,-384 89-501 0 0,1 14 1 0 0,477 55 0 0 0,57 14 437 0 0,-695-66-171 0 0,-127-1-182 0 0,1 0 1 0 0,-1-1-1 0 0,0-1 0 0 0,0 0 0 0 0,0-2 0 0 0,0 1 0 0 0,21-11 1 0 0,-35 15-71 0 0,0 0 0 0 0,1 0 0 0 0,-1-1 0 0 0,0 1 1 0 0,1 0-1 0 0,-1 0 0 0 0,0-1 0 0 0,1 1 0 0 0,-1 0 1 0 0,0-1-1 0 0,1 1 0 0 0,-1 0 0 0 0,0-1 0 0 0,0 1 1 0 0,1 0-1 0 0,-1-1 0 0 0,0 1 0 0 0,0 0 0 0 0,0-1 1 0 0,1 1-1 0 0,-1-1 0 0 0,0 1 0 0 0,0 0 0 0 0,0-1 1 0 0,0 1-1 0 0,0-1 0 0 0,0 1 0 0 0,0-1 0 0 0,0 1 1 0 0,0 0-1 0 0,0-1 0 0 0,0 1 0 0 0,0-1 0 0 0,0 1 1 0 0,-1 0-1 0 0,1-1 0 0 0,0 1 0 0 0,0-1 0 0 0,0 1 1 0 0,-1 0-1 0 0,1-1 0 0 0,0 0 0 0 0,-22-17 137 0 0,-29-10-369 0 0,15 16-461 0 0,28 10 525 0 0,0 0 0 0 0,0-1 0 0 0,1 0-1 0 0,-1 0 1 0 0,1-1 0 0 0,-1 0 0 0 0,-12-9 0 0 0,18 8 178 0 0,-1-1 0 0 0,1 0 0 0 0,0 1 0 0 0,1-1 0 0 0,-1 0 0 0 0,1 0 0 0 0,0 0 0 0 0,1-1 1 0 0,-1 1-1 0 0,1 0 0 0 0,1 0 0 0 0,0-8 0 0 0,-2-25 85 0 0,-18-96-214 0 0,-33-358-795 0 0,99-411-474 0 0,-7 383-574 0 0,51-349 2193 0 0,-87 848-229 0 0,-2 13-52 0 0,0-1-1 0 0,0 0 0 0 0,-1 0 0 0 0,0 0 1 0 0,-1 1-1 0 0,0-1 0 0 0,-1 0 1 0 0,0 0-1 0 0,0 0 0 0 0,-6-17 0 0 0,6 26 47 0 0,1 0 0 0 0,-1 0 0 0 0,0 1 0 0 0,0-1 0 0 0,0 1 0 0 0,0-1 0 0 0,0 1 0 0 0,0-1 0 0 0,1 1 0 0 0,-1-1 0 0 0,0 1-1 0 0,0 0 1 0 0,0 0 0 0 0,-1-1 0 0 0,1 1 0 0 0,0 0 0 0 0,0 0 0 0 0,0 0 0 0 0,0 0 0 0 0,0 0 0 0 0,0 0 0 0 0,0 0 0 0 0,0 1 0 0 0,0-1 0 0 0,0 0-1 0 0,0 1 1 0 0,0-1 0 0 0,0 0 0 0 0,0 1 0 0 0,0-1 0 0 0,1 1 0 0 0,-1 0 0 0 0,0-1 0 0 0,0 1 0 0 0,0 0 0 0 0,0 0 0 0 0,-36 27-20 0 0,35-26 9 0 0,-40 32-202 0 0,-1-2 0 0 0,-1-2 0 0 0,-1-2-1 0 0,-73 33 1 0 0,50-32 673 0 0,-3-3 0 0 0,-120 28-1 0 0,-375 44 789 0 0,-8-36-676 0 0,90-12-488 0 0,123-3 969 0 0,-522 137 1 0 0,693-127-797 0 0,58-16-892 0 0,-239 41 0 0 0,365-81 505 0 0,1 0 0 0 0,-1-1 0 0 0,1 0 0 0 0,0 0 0 0 0,-1 0 0 0 0,1-1 0 0 0,-10-2 1 0 0,13 3-1 0 0,0-1 1 0 0,0 0 0 0 0,0 0 0 0 0,0 0-1 0 0,1 0 1 0 0,-1 0 0 0 0,0 0 0 0 0,1 0 0 0 0,-1-1-1 0 0,1 1 1 0 0,-1 0 0 0 0,1-1 0 0 0,-1 0 0 0 0,1 1-1 0 0,0-1 1 0 0,0 0 0 0 0,0 1 0 0 0,0-1-1 0 0,0 0 1 0 0,1 0 0 0 0,-1 0 0 0 0,0 0 0 0 0,1 0-1 0 0,-1-3 1 0 0,-3-24-1099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5.150"/>
    </inkml:context>
    <inkml:brush xml:id="br0">
      <inkml:brushProperty name="width" value="0.035" units="cm"/>
      <inkml:brushProperty name="height" value="0.035" units="cm"/>
      <inkml:brushProperty name="color" value="#008C3A"/>
    </inkml:brush>
  </inkml:definitions>
  <inkml:trace contextRef="#ctx0" brushRef="#br0">102 286 10426 0 0,'31'26'307'0'0,"-24"-18"-373"0"0,-1 1 0 0 0,0 1-1 0 0,0-1 1 0 0,-1 1 0 0 0,-1 0 0 0 0,1 0 0 0 0,-1 1 0 0 0,-1-1-1 0 0,0 1 1 0 0,-1 0 0 0 0,3 19 0 0 0,-2 11 1062 0 0,-5 76 1 0 0,0-69-165 0 0,-3 61 499 0 0,-4 0-1 0 0,-42 190 1 0 0,49-291-1232 0 0,-1-1 0 0 0,1 1 1 0 0,-1 0-1 0 0,-1-1 1 0 0,0 1-1 0 0,0-1 0 0 0,-9 12 1 0 0,12-17-73 0 0,0-1 1 0 0,0 0 0 0 0,0 0 0 0 0,0 0 0 0 0,0 1-1 0 0,0-1 1 0 0,-1 0 0 0 0,1-1 0 0 0,0 1-1 0 0,-1 0 1 0 0,1 0 0 0 0,0 0 0 0 0,-1-1-1 0 0,1 1 1 0 0,-1-1 0 0 0,0 1 0 0 0,1-1 0 0 0,-1 0-1 0 0,1 1 1 0 0,-1-1 0 0 0,1 0 0 0 0,-1 0-1 0 0,0 0 1 0 0,1 0 0 0 0,-1-1 0 0 0,1 1 0 0 0,-1 0-1 0 0,1-1 1 0 0,-1 1 0 0 0,1-1 0 0 0,-1 1-1 0 0,1-1 1 0 0,-1 0 0 0 0,1 1 0 0 0,-1-1-1 0 0,1 0 1 0 0,0 0 0 0 0,0 0 0 0 0,-1 0 0 0 0,1 0-1 0 0,0-1 1 0 0,0 1 0 0 0,0 0 0 0 0,0 0-1 0 0,0-1 1 0 0,-1-2 0 0 0,-1-1 14 0 0,0 0 0 0 0,0 0 0 0 0,1-1 0 0 0,-1 1 0 0 0,1-1 0 0 0,0 0-1 0 0,1 0 1 0 0,-1 0 0 0 0,1 1 0 0 0,0-1 0 0 0,1 0 0 0 0,-1-9 0 0 0,9-77 41 0 0,-6 71-55 0 0,6-36-87 0 0,2 1 0 0 0,3 0 0 0 0,2 0 1 0 0,2 2-1 0 0,3 0 0 0 0,47-90 0 0 0,-42 101 22 0 0,1 1 1 0 0,2 2 0 0 0,2 1-1 0 0,2 1 1 0 0,1 1-1 0 0,2 2 1 0 0,1 2-1 0 0,49-35 1 0 0,-29 26 121 0 0,2 3 0 0 0,2 2 0 0 0,68-30 0 0 0,-125 66-92 0 0,-1-1 0 0 0,0 1-1 0 0,1 0 1 0 0,-1 0 0 0 0,1 1-1 0 0,-1-1 1 0 0,1 1 0 0 0,0-1 0 0 0,-1 1-1 0 0,1 0 1 0 0,-1 0 0 0 0,6 0 0 0 0,-2 10-127 0 0,-11 13 6 0 0,-23 36-89 0 0,-3-1-1 0 0,-3-1 1 0 0,-49 63 0 0 0,9-13 22 0 0,55-78 206 0 0,5-10 20 0 0,1 1 1 0 0,0 1-1 0 0,2 0 1 0 0,0 0 0 0 0,2 1-1 0 0,-12 38 1 0 0,20-58-8 0 0,1-1 1 0 0,-1 1 0 0 0,1 0-1 0 0,0 0 1 0 0,0 0-1 0 0,0 0 1 0 0,0 0-1 0 0,0 0 1 0 0,0 0-1 0 0,1 0 1 0 0,-1 0 0 0 0,1-1-1 0 0,-1 1 1 0 0,1 0-1 0 0,0 0 1 0 0,-1 0-1 0 0,1-1 1 0 0,0 1 0 0 0,0 0-1 0 0,0-1 1 0 0,0 1-1 0 0,1-1 1 0 0,0 2-1 0 0,1-1-24 0 0,0 0-1 0 0,0 0 0 0 0,1 0 0 0 0,-1 0 0 0 0,0-1 1 0 0,1 1-1 0 0,-1-1 0 0 0,0 0 0 0 0,1 0 0 0 0,0 0 1 0 0,4 0-1 0 0,9 0-164 0 0,0-1 0 0 0,0 0 0 0 0,0-1-1 0 0,17-4 1 0 0,-13 2-46 0 0,13-3-230 0 0,0 2 1 0 0,0 1 0 0 0,0 1 0 0 0,50 5 0 0 0,-75-2 250 0 0,-1 1 0 0 0,1 0 1 0 0,-1 0-1 0 0,1 0 0 0 0,-1 1 0 0 0,0 1 0 0 0,0-1 0 0 0,0 1 1 0 0,13 10-1 0 0,-16-10 8 0 0,-1 0 0 0 0,1 0 0 0 0,-1 1 0 0 0,0 0 1 0 0,0 0-1 0 0,-1 0 0 0 0,1 0 0 0 0,-1 0 0 0 0,0 1 0 0 0,0 0 0 0 0,-1-1 1 0 0,0 1-1 0 0,0 0 0 0 0,0 0 0 0 0,0 9 0 0 0,-1-6 173 0 0,0 0 0 0 0,-1 0-1 0 0,-1 1 1 0 0,0-1 0 0 0,0 0-1 0 0,-1 0 1 0 0,0 0 0 0 0,0 0 0 0 0,-1 0-1 0 0,0-1 1 0 0,-1 1 0 0 0,0-1-1 0 0,0 0 1 0 0,-7 9 0 0 0,-10 15 1001 0 0,-49 57-1 0 0,69-89-984 0 0,-38 44 1222 0 0,-2-2 0 0 0,-67 52-1 0 0,78-70-626 0 0,-2-2 0 0 0,-1-1 0 0 0,-1-2-1 0 0,-60 26 1 0 0,85-42-463 0 0,0 1 0 0 0,0-1-1 0 0,0-1 1 0 0,-1 0 0 0 0,1 0 0 0 0,-1-1 0 0 0,-12 0 0 0 0,19-1-143 0 0,0 0 1 0 0,1 0-1 0 0,-1-1 0 0 0,0 1 1 0 0,0-1-1 0 0,1 0 1 0 0,-1 0-1 0 0,0 0 1 0 0,1 0-1 0 0,-1 0 1 0 0,1-1-1 0 0,-1 1 1 0 0,1-1-1 0 0,0 1 1 0 0,-1-1-1 0 0,1 0 1 0 0,0 0-1 0 0,0 0 1 0 0,0 0-1 0 0,1 0 0 0 0,-1-1 1 0 0,0 1-1 0 0,1-1 1 0 0,0 1-1 0 0,-1-1 1 0 0,1 1-1 0 0,0-1 1 0 0,-1-4-1 0 0,-2-9-424 0 0,1 0 0 0 0,1 0 0 0 0,0 0 0 0 0,1 0 0 0 0,1-1 0 0 0,3-31 0 0 0,3-1-5770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5.584"/>
    </inkml:context>
    <inkml:brush xml:id="br0">
      <inkml:brushProperty name="width" value="0.035" units="cm"/>
      <inkml:brushProperty name="height" value="0.035" units="cm"/>
      <inkml:brushProperty name="color" value="#008C3A"/>
    </inkml:brush>
  </inkml:definitions>
  <inkml:trace contextRef="#ctx0" brushRef="#br0">152 403 9362 0 0,'1'2'282'0'0,"-1"0"0"0"0,0-1 0 0 0,0 1 0 0 0,1-1 0 0 0,-1 1 0 0 0,1-1 0 0 0,-1 1 0 0 0,1-1-1 0 0,-1 0 1 0 0,1 1 0 0 0,0-1 0 0 0,0 0 0 0 0,1 2 0 0 0,-1-2-175 0 0,0 0-1 0 0,0 0 1 0 0,-1 1-1 0 0,1-1 1 0 0,0 0 0 0 0,-1 0-1 0 0,1 0 1 0 0,-1 0-1 0 0,1 1 1 0 0,-1-1 0 0 0,0 0-1 0 0,1 0 1 0 0,-1 1-1 0 0,0-1 1 0 0,0 0 0 0 0,0 1-1 0 0,0-1 1 0 0,0 0-1 0 0,0 0 1 0 0,0 1 0 0 0,0-1-1 0 0,-1 3 1 0 0,-56 169 3015 0 0,20-65-2895 0 0,-22 111-1 0 0,44-386 492 0 0,28-97-289 0 0,-9 229-368 0 0,2 1 0 0 0,1 0-1 0 0,2 0 1 0 0,1 1-1 0 0,22-50 1 0 0,-27 72-58 0 0,1 0 0 0 0,0 1 0 0 0,0 0 0 0 0,1 0 0 0 0,1 0-1 0 0,-1 1 1 0 0,2 0 0 0 0,-1 1 0 0 0,1-1 0 0 0,0 2 0 0 0,1-1 0 0 0,0 1 0 0 0,0 1 0 0 0,0 0-1 0 0,1 0 1 0 0,0 1 0 0 0,0 0 0 0 0,0 1 0 0 0,1 1 0 0 0,0-1 0 0 0,-1 2 0 0 0,1 0 0 0 0,19-1-1 0 0,45-6-40 0 0,269-34-316 0 0,-120-4-4456 0 0,-199 39-982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5.805"/>
    </inkml:context>
    <inkml:brush xml:id="br0">
      <inkml:brushProperty name="width" value="0.035" units="cm"/>
      <inkml:brushProperty name="height" value="0.035" units="cm"/>
      <inkml:brushProperty name="color" value="#008C3A"/>
    </inkml:brush>
  </inkml:definitions>
  <inkml:trace contextRef="#ctx0" brushRef="#br0">1 245 24133 0 0,'12'-2'-1127'0'0,"-1"-1"-1"0"0,1 0 1 0 0,-1 0-1 0 0,1-1 1 0 0,-1-1-1 0 0,14-7 1 0 0,8-3 764 0 0,106-44-510 0 0,-41 15-4648 0 0,155-45 1 0 0,-229 83 5029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59:46.023"/>
    </inkml:context>
    <inkml:brush xml:id="br0">
      <inkml:brushProperty name="width" value="0.035" units="cm"/>
      <inkml:brushProperty name="height" value="0.035" units="cm"/>
      <inkml:brushProperty name="color" value="#008C3A"/>
    </inkml:brush>
  </inkml:definitions>
  <inkml:trace contextRef="#ctx0" brushRef="#br0">152 1 9362 0 0,'-32'14'640'0'0,"20"-9"-384"0"0,-1 1 0 0 0,1 0 0 0 0,0 1 0 0 0,1 0 0 0 0,-20 16 0 0 0,29-22-15 0 0,0 1-1 0 0,-1 0 1 0 0,1 0-1 0 0,0 0 1 0 0,1 0-1 0 0,-1 0 0 0 0,0 1 1 0 0,0-1-1 0 0,1 0 1 0 0,-1 1-1 0 0,1 0 0 0 0,0-1 1 0 0,0 1-1 0 0,0-1 1 0 0,0 1-1 0 0,0 0 0 0 0,1 0 1 0 0,-1 0-1 0 0,1-1 1 0 0,0 1-1 0 0,0 0 1 0 0,0 0-1 0 0,0 0 0 0 0,0 0 1 0 0,1 0-1 0 0,-1-1 1 0 0,1 1-1 0 0,1 4 0 0 0,0-4-207 0 0,1 0-1 0 0,0 1 0 0 0,0-1 0 0 0,0 0 1 0 0,0 0-1 0 0,1-1 0 0 0,-1 1 0 0 0,1-1 0 0 0,-1 0 1 0 0,1 1-1 0 0,0-2 0 0 0,0 1 0 0 0,0 0 1 0 0,0-1-1 0 0,0 0 0 0 0,0 0 0 0 0,0 0 1 0 0,6 0-1 0 0,30 5 263 0 0,1-3 0 0 0,-1-1 0 0 0,1-2 0 0 0,45-6 0 0 0,162-30 677 0 0,-246 35-969 0 0,437-88-1433 0 0,-371 71 475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17.226"/>
    </inkml:context>
    <inkml:brush xml:id="br0">
      <inkml:brushProperty name="width" value="0.035" units="cm"/>
      <inkml:brushProperty name="height" value="0.035" units="cm"/>
      <inkml:brushProperty name="color" value="#008C3A"/>
    </inkml:brush>
  </inkml:definitions>
  <inkml:trace contextRef="#ctx0" brushRef="#br0">113 839 5785 0 0,'-68'-5'1600'0'0,"24"10"2994"0"0,54-8-3973 0 0,1 0 0 0 0,-1-1 1 0 0,0 0-1 0 0,0 0 1 0 0,10-7-1 0 0,45-35 146 0 0,-2-2 1 0 0,-2-4-1 0 0,61-65 0 0 0,144-194-1019 0 0,-137 152-1204 0 0,-66 82-33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17.551"/>
    </inkml:context>
    <inkml:brush xml:id="br0">
      <inkml:brushProperty name="width" value="0.035" units="cm"/>
      <inkml:brushProperty name="height" value="0.035" units="cm"/>
      <inkml:brushProperty name="color" value="#008C3A"/>
    </inkml:brush>
  </inkml:definitions>
  <inkml:trace contextRef="#ctx0" brushRef="#br0">26 270 8410 0 0,'-4'2'84'0'0,"-18"13"651"0"0,22-7-437 0 0,15-1-127 0 0,-3-4 3 0 0,0-1 0 0 0,0-1 0 0 0,0 0 0 0 0,0 0 0 0 0,0-2-1 0 0,0 1 1 0 0,0-1 0 0 0,-1-1 0 0 0,1 0 0 0 0,18-6 0 0 0,16-7 1378 0 0,55-26-1 0 0,-76 30-1206 0 0,16-7-42 0 0,0-1-1 0 0,-1-2 1 0 0,-1-1-1 0 0,-1-3 1 0 0,66-55-1 0 0,-102 79-371 0 0,-1-1-1 0 0,1 0 1 0 0,0 0-1 0 0,0 0 1 0 0,-1 0-1 0 0,1 0 1 0 0,-1 0-1 0 0,0 0 1 0 0,0 0-1 0 0,0-1 0 0 0,0 1 1 0 0,0 0-1 0 0,0-1 1 0 0,0-2-1 0 0,-1 5 42 0 0,0-1 0 0 0,0 1 1 0 0,0-1-1 0 0,0 1 0 0 0,0 0 0 0 0,0-1 0 0 0,0 1 0 0 0,0-1 0 0 0,-1 1 0 0 0,1 0 0 0 0,0-1 0 0 0,0 1 0 0 0,0 0 0 0 0,-1-1 0 0 0,1 1 0 0 0,0 0 0 0 0,0-1 0 0 0,-1 1 0 0 0,1 0 0 0 0,0-1 0 0 0,-1 1 1 0 0,1 0-1 0 0,0 0 0 0 0,-1 0 0 0 0,1-1 0 0 0,0 1 0 0 0,-1 0 0 0 0,1 0 0 0 0,-1 0 0 0 0,1 0 0 0 0,-26 2 10 0 0,13 2 121 0 0,1 1-1 0 0,-1 0 1 0 0,1 1-1 0 0,0 1 1 0 0,0 0-1 0 0,1 0 1 0 0,0 1-1 0 0,0 1 1 0 0,-16 16-1 0 0,-7 11 166 0 0,-36 51 0 0 0,64-79-262 0 0,4-6-4 0 0,-18 24 97 0 0,0 2 0 0 0,-16 31 0 0 0,32-52-69 0 0,1 0-1 0 0,-1 0 1 0 0,1 0 0 0 0,0 1-1 0 0,1 0 1 0 0,0 0-1 0 0,0-1 1 0 0,1 1-1 0 0,0 0 1 0 0,0 0 0 0 0,0 1-1 0 0,1-1 1 0 0,1 0-1 0 0,1 12 1 0 0,0-16-54 0 0,-1 0 0 0 0,1 0 0 0 0,0 0 0 0 0,0-1 0 0 0,0 1 0 0 0,0-1 0 0 0,1 1 0 0 0,-1-1 0 0 0,1 0 1 0 0,0 0-1 0 0,0 0 0 0 0,0 0 0 0 0,0-1 0 0 0,0 1 0 0 0,1-1 0 0 0,-1 0 0 0 0,1 0 0 0 0,0 0 0 0 0,0 0 0 0 0,-1-1 0 0 0,1 0 0 0 0,0 1 0 0 0,5-1 0 0 0,27 5-783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19.332"/>
    </inkml:context>
    <inkml:brush xml:id="br0">
      <inkml:brushProperty name="width" value="0.035" units="cm"/>
      <inkml:brushProperty name="height" value="0.035" units="cm"/>
      <inkml:brushProperty name="color" value="#008C3A"/>
    </inkml:brush>
  </inkml:definitions>
  <inkml:trace contextRef="#ctx0" brushRef="#br0">75 26 2040 0 0,'-1'0'16'0'0,"0"0"-1"0"0,0 0 0 0 0,0 0 0 0 0,0-1 1 0 0,0 1-1 0 0,0 0 0 0 0,0-1 0 0 0,0 1 1 0 0,1-1-1 0 0,-1 0 0 0 0,0 1 0 0 0,0-1 1 0 0,0 1-1 0 0,1-1 0 0 0,-1 0 0 0 0,0 0 1 0 0,1 1-1 0 0,-1-1 0 0 0,0 0 0 0 0,1 0 1 0 0,-1 0-1 0 0,0-1 0 0 0,1 1 51 0 0,0 1-1 0 0,0-1 1 0 0,1 1 0 0 0,-1-1-1 0 0,0 1 1 0 0,0-1 0 0 0,0 1-1 0 0,0-1 1 0 0,1 1 0 0 0,-1-1-1 0 0,0 1 1 0 0,0 0-1 0 0,1-1 1 0 0,-1 1 0 0 0,0-1-1 0 0,1 1 1 0 0,-1 0 0 0 0,1-1-1 0 0,-1 1 1 0 0,0 0-1 0 0,1-1 1 0 0,-1 1 0 0 0,1 0-1 0 0,-1 0 1 0 0,1 0 0 0 0,-1-1-1 0 0,1 1 1 0 0,-1 0 0 0 0,1 0-1 0 0,-1 0 1 0 0,1 0-1 0 0,-1 0 1 0 0,1 0 0 0 0,-1 0-1 0 0,1 0 1 0 0,-1 0 0 0 0,1 0-1 0 0,-1 0 1 0 0,1 0 0 0 0,-1 0-1 0 0,1 0 1 0 0,0 1 60 0 0,0 0 1 0 0,0-1-1 0 0,0 1 1 0 0,0 0-1 0 0,0-1 1 0 0,0 1-1 0 0,0 0 1 0 0,0 0-1 0 0,-1 0 1 0 0,1 0-1 0 0,0 0 1 0 0,-1 0-1 0 0,1 0 1 0 0,-1 0-1 0 0,1 0 1 0 0,-1 0-1 0 0,1 0 1 0 0,-1 0-1 0 0,0 0 1 0 0,1 0-1 0 0,-1 1 1 0 0,0-1-1 0 0,0 0 1 0 0,0 0-1 0 0,0 0 1 0 0,0 1-1 0 0,0 0 1 0 0,0 35-47 0 0,-3-12-233 0 0,-1 0 1 0 0,-1 0-1 0 0,-1-1 1 0 0,-1 0-1 0 0,-13 28 1 0 0,7-19-299 0 0,-13 57 0 0 0,26-90 479 0 0,-1 2-1 0 0,1-1 1 0 0,0 0-1 0 0,-1 0 1 0 0,1 0-1 0 0,0 0 1 0 0,0 0-1 0 0,0 0 0 0 0,0 0 1 0 0,0 0-1 0 0,0 0 1 0 0,0 0-1 0 0,0 0 1 0 0,0 0-1 0 0,0 0 0 0 0,1 0 1 0 0,-1 0-1 0 0,0 0 1 0 0,1 0-1 0 0,-1 0 1 0 0,1 0-1 0 0,-1 0 0 0 0,1 0 1 0 0,0 0-1 0 0,-1 0 1 0 0,1 0-1 0 0,0 0 1 0 0,-1-1-1 0 0,1 1 1 0 0,0 0-1 0 0,0-1 0 0 0,0 1 1 0 0,0 0-1 0 0,0-1 1 0 0,0 1-1 0 0,0-1 1 0 0,0 0-1 0 0,0 1 0 0 0,0-1 1 0 0,0 0-1 0 0,0 1 1 0 0,0-1-1 0 0,0 0 1 0 0,0 0-1 0 0,0 0 0 0 0,0 0 1 0 0,0 0-1 0 0,0 0 1 0 0,0 0-1 0 0,1 0 1 0 0,-1-1-1 0 0,0 1 1 0 0,0 0-1 0 0,0-1 0 0 0,0 1 1 0 0,1-1-1 0 0,11-3 78 0 0,0 0-1 0 0,0-1 1 0 0,19-10-1 0 0,-21 10-245 0 0,1 0 79 0 0,1 0 0 0 0,0 1 0 0 0,0 0 1 0 0,0 1-1 0 0,1 0 0 0 0,-1 1 0 0 0,1 1 0 0 0,0 0 0 0 0,-1 1 1 0 0,16 1-1 0 0,-23 0-4 0 0,0 0 1 0 0,0 0-1 0 0,0 0 1 0 0,0 1 0 0 0,-1-1-1 0 0,1 1 1 0 0,0 1-1 0 0,-1-1 1 0 0,1 1 0 0 0,-1 0-1 0 0,0 1 1 0 0,0-1-1 0 0,0 1 1 0 0,0 0 0 0 0,-1 0-1 0 0,0 0 1 0 0,1 1 0 0 0,-1-1-1 0 0,-1 1 1 0 0,1 0-1 0 0,-1 0 1 0 0,0 0 0 0 0,0 1-1 0 0,4 10 1 0 0,-6-11-1 0 0,1 0 0 0 0,-1 0 0 0 0,0 0 1 0 0,0 1-1 0 0,0-1 0 0 0,-1 0 0 0 0,1 1 1 0 0,-1-1-1 0 0,-1 0 0 0 0,1 0 1 0 0,-1 1-1 0 0,0-1 0 0 0,0 0 0 0 0,0 0 1 0 0,-1 0-1 0 0,0 0 0 0 0,-3 7 0 0 0,0-5 151 0 0,1 1 0 0 0,-2-1 0 0 0,1 0 0 0 0,-1-1-1 0 0,0 1 1 0 0,0-1 0 0 0,-1 0 0 0 0,0-1 0 0 0,-13 9-1 0 0,1-3 299 0 0,-1-1 0 0 0,0-1 0 0 0,0 0 0 0 0,-1-2-1 0 0,0 0 1 0 0,-1-1 0 0 0,-33 4 0 0 0,48-9-409 0 0,-1 0-1 0 0,1-1 1 0 0,-1 0 0 0 0,0 0-1 0 0,1-1 1 0 0,-1 0 0 0 0,1 0-1 0 0,-1-1 1 0 0,1 0 0 0 0,0 0-1 0 0,-11-5 1 0 0,-3-6-374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19.535"/>
    </inkml:context>
    <inkml:brush xml:id="br0">
      <inkml:brushProperty name="width" value="0.035" units="cm"/>
      <inkml:brushProperty name="height" value="0.035" units="cm"/>
      <inkml:brushProperty name="color" value="#008C3A"/>
    </inkml:brush>
  </inkml:definitions>
  <inkml:trace contextRef="#ctx0" brushRef="#br0">1 53 6625 0 0,'1'-2'215'0'0,"1"1"0"0"0,-1-1 0 0 0,1 1 0 0 0,0 0 0 0 0,-1 0 0 0 0,1 0-1 0 0,0 0 1 0 0,0 0 0 0 0,0 0 0 0 0,0 0 0 0 0,0 1 0 0 0,0-1 0 0 0,0 1 0 0 0,0-1-1 0 0,0 1 1 0 0,3 0 0 0 0,51-15 1619 0 0,12 5-1008 0 0,1 2 1 0 0,-1 4-1 0 0,90 5 0 0 0,-1 0-5663 0 0,-131-2 786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19.908"/>
    </inkml:context>
    <inkml:brush xml:id="br0">
      <inkml:brushProperty name="width" value="0.035" units="cm"/>
      <inkml:brushProperty name="height" value="0.035" units="cm"/>
      <inkml:brushProperty name="color" value="#008C3A"/>
    </inkml:brush>
  </inkml:definitions>
  <inkml:trace contextRef="#ctx0" brushRef="#br0">363 65 432 0 0,'-2'1'465'0'0,"0"0"0"0"0,0 0 0 0 0,1 0 0 0 0,-1 0 0 0 0,0 1 0 0 0,0-1 0 0 0,1 0 0 0 0,-1 1 0 0 0,1-1 0 0 0,-1 1 0 0 0,1 0 0 0 0,0-1 0 0 0,-1 1 0 0 0,1 0 0 0 0,0 0 0 0 0,0 0 0 0 0,-1 3 4820 0 0,-17-37-4077 0 0,15 26-1220 0 0,-1 1 1 0 0,1 0 0 0 0,-1 0-1 0 0,0 1 1 0 0,0-1-1 0 0,0 1 1 0 0,-1 0 0 0 0,1 1-1 0 0,-1-1 1 0 0,0 1-1 0 0,0 0 1 0 0,0 1 0 0 0,-1-1-1 0 0,-8-1 1 0 0,10 3-5 0 0,1 1 0 0 0,-1-1 0 0 0,0 1 0 0 0,0 0 0 0 0,1 0 0 0 0,-1 1 0 0 0,0-1 0 0 0,1 1 0 0 0,-1 0 0 0 0,0 0 0 0 0,1 1 0 0 0,-1-1 0 0 0,1 1 0 0 0,0 0 0 0 0,0 0 0 0 0,-1 1 0 0 0,1-1 0 0 0,1 1 0 0 0,-1 0 0 0 0,-5 5 0 0 0,-3 5 25 0 0,1 0 1 0 0,1 0-1 0 0,0 1 0 0 0,1 0 0 0 0,1 1 1 0 0,0-1-1 0 0,1 2 0 0 0,-10 28 0 0 0,8-14 176 0 0,1 0-1 0 0,2 0 0 0 0,-6 58 0 0 0,12-81-86 0 0,0 0-1 0 0,0-1 0 0 0,0 1 1 0 0,1 0-1 0 0,0-1 0 0 0,0 1 1 0 0,0 0-1 0 0,1-1 0 0 0,0 0 0 0 0,1 1 1 0 0,-1-1-1 0 0,1 0 0 0 0,0 0 1 0 0,1 0-1 0 0,-1-1 0 0 0,1 1 1 0 0,7 7-1 0 0,-8-10-39 0 0,1-1-1 0 0,-1 1 1 0 0,1-1 0 0 0,-1 0-1 0 0,1 1 1 0 0,0-2 0 0 0,0 1 0 0 0,0 0-1 0 0,0-1 1 0 0,0 0 0 0 0,0 0-1 0 0,0 0 1 0 0,1 0 0 0 0,-1-1-1 0 0,0 0 1 0 0,0 0 0 0 0,1 0-1 0 0,-1 0 1 0 0,0 0 0 0 0,0-1-1 0 0,0 0 1 0 0,1 0 0 0 0,-1 0 0 0 0,0 0-1 0 0,0-1 1 0 0,0 0 0 0 0,-1 0-1 0 0,6-3 1 0 0,1-1-39 0 0,0 0 1 0 0,-1-1-1 0 0,0-1 1 0 0,-1 1-1 0 0,0-1 1 0 0,0-1-1 0 0,0 1 1 0 0,-1-1-1 0 0,0-1 1 0 0,-1 1-1 0 0,0-1 1 0 0,8-19-1 0 0,-10 19-247 0 0,0 1 1 0 0,-1-1-1 0 0,0 0 0 0 0,0 0 0 0 0,-1 0 0 0 0,0 0 0 0 0,-1 0 0 0 0,0 0 1 0 0,-1 0-1 0 0,0 0 0 0 0,-1-1 0 0 0,0 1 0 0 0,0 0 0 0 0,-5-17 0 0 0,5 24-222 0 0,0 1 0 0 0,0-1 0 0 0,0 1 0 0 0,-1-1 0 0 0,1 1 0 0 0,-1-1 0 0 0,1 1 0 0 0,-1 0 0 0 0,0 0 0 0 0,0 0 0 0 0,0 0 0 0 0,0 0 0 0 0,0 0 0 0 0,-3-1 0 0 0,-5-3-3322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09.002"/>
    </inkml:context>
    <inkml:brush xml:id="br0">
      <inkml:brushProperty name="width" value="0.035" units="cm"/>
      <inkml:brushProperty name="height" value="0.035" units="cm"/>
      <inkml:brushProperty name="color" value="#FF0066"/>
    </inkml:brush>
  </inkml:definitions>
  <inkml:trace contextRef="#ctx0" brushRef="#br0">36 1 5409 0 0,'-5'7'543'0'0,"1"0"0"0"0,-1 1-1 0 0,2-1 1 0 0,-1 1 0 0 0,1 0 0 0 0,0 0 0 0 0,1 0-1 0 0,0 1 1 0 0,0-1 0 0 0,1 0 0 0 0,0 1 0 0 0,0-1-1 0 0,1 1 1 0 0,1 11 0 0 0,3 12 645 0 0,1 0 1 0 0,13 47-1 0 0,-3-17-1398 0 0,90 467-1455 0 0,-99-516 728 0 0,0-17-392 0 0,4-23-1130 0 0,-4-3-1504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0.588"/>
    </inkml:context>
    <inkml:brush xml:id="br0">
      <inkml:brushProperty name="width" value="0.035" units="cm"/>
      <inkml:brushProperty name="height" value="0.035" units="cm"/>
      <inkml:brushProperty name="color" value="#008C3A"/>
    </inkml:brush>
  </inkml:definitions>
  <inkml:trace contextRef="#ctx0" brushRef="#br0">486 191 144 0 0,'-1'-1'66'0'0,"-1"1"0"0"0,1-1 0 0 0,-1 0 0 0 0,1 1 0 0 0,-1-1 0 0 0,1 0 0 0 0,0 0 0 0 0,0 0 0 0 0,-1 0 0 0 0,1-1 0 0 0,0 1 0 0 0,0 0 0 0 0,0 0 0 0 0,0-1 0 0 0,0 1 0 0 0,0 0 0 0 0,-1-4 0 0 0,-15-35 1201 0 0,0 2-509 0 0,13 32-363 0 0,-1-1 0 0 0,1 2 0 0 0,-1-1 0 0 0,0 1 1 0 0,0-1-1 0 0,-1 2 0 0 0,1-1 0 0 0,-1 0 0 0 0,0 1 0 0 0,-1 0 1 0 0,1 1-1 0 0,-1-1 0 0 0,0 1 0 0 0,-7-2 0 0 0,8 4-136 0 0,-1 0 0 0 0,0 0 0 0 0,0 1 0 0 0,0-1 0 0 0,0 2 0 0 0,0-1 0 0 0,0 1 0 0 0,0 0 0 0 0,0 1 0 0 0,0-1 0 0 0,1 1 0 0 0,-1 1 0 0 0,1-1 0 0 0,-13 7 0 0 0,3-1-459 0 0,-12 6 42 0 0,-1 1-1 0 0,-40 30 0 0 0,62-40 313 0 0,1 0 0 0 0,-1 1 0 0 0,1 0 0 0 0,0 0 0 0 0,0 0 0 0 0,1 1 0 0 0,0 0 0 0 0,0 0-1 0 0,1 0 1 0 0,0 1 0 0 0,0-1 0 0 0,0 1 0 0 0,1 0 0 0 0,-4 16 0 0 0,7-22-136 0 0,-1 0 0 0 0,1 1 0 0 0,0-1-1 0 0,-1 0 1 0 0,1 1 0 0 0,0-1 0 0 0,1 0 0 0 0,-1 1 0 0 0,0-1 0 0 0,1 1 0 0 0,-1-1 0 0 0,1 0 0 0 0,0 0 0 0 0,-1 1 0 0 0,1-1-1 0 0,0 0 1 0 0,1 0 0 0 0,-1 0 0 0 0,0 0 0 0 0,3 3 0 0 0,-1-2 33 0 0,0-1 0 0 0,0 0 0 0 0,0 0 0 0 0,0 0 0 0 0,0 0 0 0 0,1 0 0 0 0,-1-1 0 0 0,0 1 0 0 0,1-1 1 0 0,-1 0-1 0 0,1 0 0 0 0,4 0 0 0 0,6 1 79 0 0,-1-1 1 0 0,1-1-1 0 0,-1 0 1 0 0,1-1-1 0 0,0-1 1 0 0,14-3 0 0 0,11-4-120 0 0,0-3 0 0 0,-1-1 0 0 0,-1-1 0 0 0,54-30 0 0 0,-66 29-6 0 0,0 0 0 0 0,0-1 0 0 0,-2-2 1 0 0,0 0-1 0 0,-1-2 0 0 0,37-42 1 0 0,-44 27 423 0 0,-17 24 386 0 0,-15 19-119 0 0,8 3-710 0 0,-1-1 0 0 0,2 1 1 0 0,0 1-1 0 0,0-1 0 0 0,1 1 0 0 0,0 1 0 0 0,1 0 1 0 0,-5 16-1 0 0,-24 43 146 0 0,-29 31 76 0 0,-113 199-695 0 0,175-299 271 0 0,0 1-1 0 0,1-1 1 0 0,-1 1-1 0 0,1 0 1 0 0,0 0-1 0 0,0-1 1 0 0,0 1-1 0 0,0 0 0 0 0,1 0 1 0 0,-1 7-1 0 0,1-11 106 0 0,0 1 0 0 0,1-1 0 0 0,-1 1-1 0 0,0-1 1 0 0,0 1 0 0 0,0-1 0 0 0,0 1-1 0 0,1-1 1 0 0,-1 1 0 0 0,0-1 0 0 0,1 1-1 0 0,-1-1 1 0 0,0 1 0 0 0,1-1 0 0 0,-1 0-1 0 0,0 1 1 0 0,1-1 0 0 0,-1 0 0 0 0,1 1-1 0 0,-1-1 1 0 0,1 0 0 0 0,-1 1-1 0 0,1-1 1 0 0,-1 0 0 0 0,1 0 0 0 0,-1 0-1 0 0,1 1 1 0 0,0-1 0 0 0,1 0-201 0 0,1 0 0 0 0,-1 0 0 0 0,0 0 0 0 0,1-1 0 0 0,-1 1 1 0 0,0-1-1 0 0,1 1 0 0 0,-1-1 0 0 0,0 0 0 0 0,4-2 0 0 0,14-6-1776 0 0,3-5-917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0.995"/>
    </inkml:context>
    <inkml:brush xml:id="br0">
      <inkml:brushProperty name="width" value="0.035" units="cm"/>
      <inkml:brushProperty name="height" value="0.035" units="cm"/>
      <inkml:brushProperty name="color" value="#008C3A"/>
    </inkml:brush>
  </inkml:definitions>
  <inkml:trace contextRef="#ctx0" brushRef="#br0">479 74 3337 0 0,'-9'-3'6450'0'0,"-22"-23"-3978"0"0,6 4-1602 0 0,20 19-773 0 0,0 0 0 0 0,-1 0 0 0 0,1 1 0 0 0,-1 0 0 0 0,0 0 0 0 0,1 0 0 0 0,-1 0 0 0 0,0 1 0 0 0,0 0 0 0 0,0 0 0 0 0,0 1 0 0 0,-1 0 0 0 0,1 0-1 0 0,0 0 1 0 0,-9 2 0 0 0,5 0 20 0 0,1 1 1 0 0,-1 0-1 0 0,0 1 0 0 0,1 0 0 0 0,0 1 0 0 0,0-1 1 0 0,0 2-1 0 0,-12 9 0 0 0,-4 6-16 0 0,1 1 0 0 0,1 2 0 0 0,1 0 0 0 0,-33 48-1 0 0,45-58-36 0 0,0 1 0 0 0,1 0 0 0 0,0 1 0 0 0,1 0-1 0 0,-8 24 1 0 0,15-38-37 0 0,0 1 0 0 0,0-1 1 0 0,1 1-1 0 0,-1 0 0 0 0,1-1 0 0 0,0 1 0 0 0,0 0 0 0 0,0-1 0 0 0,0 1 0 0 0,0-1 1 0 0,1 1-1 0 0,-1 0 0 0 0,1-1 0 0 0,0 1 0 0 0,0-1 0 0 0,0 1 0 0 0,0-1 0 0 0,2 4 1 0 0,-1-3-8 0 0,1-1 0 0 0,-1 0 1 0 0,1 0-1 0 0,0 0 1 0 0,0-1-1 0 0,-1 1 1 0 0,1 0-1 0 0,0-1 1 0 0,1 0-1 0 0,-1 0 0 0 0,0 0 1 0 0,0 0-1 0 0,0 0 1 0 0,1-1-1 0 0,-1 1 1 0 0,0-1-1 0 0,1 0 1 0 0,-1 0-1 0 0,4-1 0 0 0,15 0-4 0 0,-1-1-1 0 0,0-1 1 0 0,0-1-1 0 0,-1-1 1 0 0,1-1-1 0 0,-1-1 0 0 0,0 0 1 0 0,-1-2-1 0 0,31-17 1 0 0,-14 4-108 0 0,-1-1-1 0 0,-1-2 1 0 0,58-57 0 0 0,-39 27-1183 0 0,-5-3-4492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3.149"/>
    </inkml:context>
    <inkml:brush xml:id="br0">
      <inkml:brushProperty name="width" value="0.035" units="cm"/>
      <inkml:brushProperty name="height" value="0.035" units="cm"/>
      <inkml:brushProperty name="color" value="#008C3A"/>
    </inkml:brush>
  </inkml:definitions>
  <inkml:trace contextRef="#ctx0" brushRef="#br0">22 1 3081 0 0,'-1'0'49'0'0,"1"0"0"0"0,0 0 0 0 0,0 0 0 0 0,0 0 0 0 0,-1 0 1 0 0,1 0-1 0 0,0 0 0 0 0,0 0 0 0 0,0 0 0 0 0,-1 0 0 0 0,1 1 1 0 0,0-1-1 0 0,0 0 0 0 0,0 0 0 0 0,-1 0 0 0 0,1 0 0 0 0,0 0 1 0 0,0 1-1 0 0,0-1 0 0 0,0 0 0 0 0,-1 0 0 0 0,1 0 0 0 0,0 0 0 0 0,0 1 1 0 0,0-1-1 0 0,0 0 0 0 0,0 0 0 0 0,0 1 0 0 0,0-1 0 0 0,0 0 1 0 0,0 0-1 0 0,0 0 0 0 0,0 1 0 0 0,0-1 0 0 0,0 0 0 0 0,0 0 1 0 0,0 1-1 0 0,0-1 0 0 0,0 0 0 0 0,0 0 0 0 0,0 0 0 0 0,0 1 0 0 0,0-1 1 0 0,0 0-1 0 0,0 0 0 0 0,0 0 0 0 0,0 1 0 0 0,1-1 0 0 0,3 24 1195 0 0,13 24 65 0 0,-9-25-675 0 0,-1 0-1 0 0,-1 0 1 0 0,-2 0 0 0 0,0 1 0 0 0,-1 0 0 0 0,-1 46 0 0 0,-19 148 339 0 0,10-155-997 0 0,-14 106-767 0 0,1-59-2605 0 0,13-74-140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3.513"/>
    </inkml:context>
    <inkml:brush xml:id="br0">
      <inkml:brushProperty name="width" value="0.035" units="cm"/>
      <inkml:brushProperty name="height" value="0.035" units="cm"/>
      <inkml:brushProperty name="color" value="#008C3A"/>
    </inkml:brush>
  </inkml:definitions>
  <inkml:trace contextRef="#ctx0" brushRef="#br0">44 1 5041 0 0,'-1'0'43'0'0,"-1"0"1"0"0,1 0-1 0 0,0 0 0 0 0,-1 0 0 0 0,1 0 1 0 0,0 1-1 0 0,-1-1 0 0 0,1 1 0 0 0,0-1 0 0 0,0 1 1 0 0,-1-1-1 0 0,1 1 0 0 0,0 0 0 0 0,0-1 1 0 0,0 1-1 0 0,0 0 0 0 0,0 0 0 0 0,0 0 1 0 0,0 0-1 0 0,0 0 0 0 0,0 0 0 0 0,0 0 1 0 0,1 0-1 0 0,-1 0 0 0 0,0 1 0 0 0,1-1 1 0 0,-1 0-1 0 0,1 0 0 0 0,-1 1 0 0 0,1-1 1 0 0,0 0-1 0 0,-1 1 0 0 0,1-1 0 0 0,0 0 0 0 0,0 1 1 0 0,0-1-1 0 0,0 0 0 0 0,0 3 0 0 0,-8 27 130 0 0,7-30-241 0 0,1 0 0 0 0,0-1 0 0 0,-1 1 0 0 0,1 0-1 0 0,-1 0 1 0 0,1 0 0 0 0,0 0 0 0 0,0 0 0 0 0,-1-1 0 0 0,1 1 0 0 0,0 0-1 0 0,0 0 1 0 0,0 0 0 0 0,0 0 0 0 0,0 0 0 0 0,0 0 0 0 0,0 0-1 0 0,1 0 1 0 0,-1 1 0 0 0,3 1-2308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3.765"/>
    </inkml:context>
    <inkml:brush xml:id="br0">
      <inkml:brushProperty name="width" value="0.035" units="cm"/>
      <inkml:brushProperty name="height" value="0.035" units="cm"/>
      <inkml:brushProperty name="color" value="#008C3A"/>
    </inkml:brush>
  </inkml:definitions>
  <inkml:trace contextRef="#ctx0" brushRef="#br0">35 73 1152 0 0,'-2'-2'73'0'0,"-1"0"0"0"0,0 0 0 0 0,1 0 0 0 0,0 0 0 0 0,-1-1 0 0 0,1 1-1 0 0,0-1 1 0 0,0 1 0 0 0,0-1 0 0 0,1 0 0 0 0,-1 0 0 0 0,1 1 0 0 0,-3-7 0 0 0,4 7 170 0 0,-1 0 1 0 0,0 0 0 0 0,1 0-1 0 0,-1 0 1 0 0,1-1 0 0 0,0 1-1 0 0,-1 0 1 0 0,1 0 0 0 0,0-1-1 0 0,1 1 1 0 0,-1 0 0 0 0,0 0-1 0 0,1-3 1 0 0,2 6-50 0 0,1 0 0 0 0,-1 0-1 0 0,0 0 1 0 0,0 1 0 0 0,0-1 0 0 0,0 1 0 0 0,0-1 0 0 0,0 1 0 0 0,-1 0-1 0 0,6 4 1 0 0,-5-3-295 0 0,24 14-1007 0 0,-17-12 394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4.196"/>
    </inkml:context>
    <inkml:brush xml:id="br0">
      <inkml:brushProperty name="width" value="0.035" units="cm"/>
      <inkml:brushProperty name="height" value="0.035" units="cm"/>
      <inkml:brushProperty name="color" value="#008C3A"/>
    </inkml:brush>
  </inkml:definitions>
  <inkml:trace contextRef="#ctx0" brushRef="#br0">105 6 1352 0 0,'0'-1'317'0'0,"-1"1"-1"0"0,0-1 1 0 0,1 1-1 0 0,-1-1 1 0 0,0 1-1 0 0,0-1 1 0 0,0 1-1 0 0,1 0 1 0 0,-1-1-1 0 0,0 1 1 0 0,0 0-1 0 0,0 0 1 0 0,0-1-1 0 0,1 1 1 0 0,-1 0-1 0 0,0 0 1 0 0,0 0-1 0 0,0 0 1 0 0,0 0-1 0 0,0 0 0 0 0,0 0 1 0 0,0 1-1 0 0,1-1 1 0 0,-1 0-1 0 0,0 0 1 0 0,0 1-1 0 0,-1 0 1 0 0,0 0 9 0 0,0 1 0 0 0,1-1-1 0 0,-1 1 1 0 0,1 0 0 0 0,-1-1 0 0 0,1 1 0 0 0,0 0 0 0 0,0 0 0 0 0,-1 0-1 0 0,2 0 1 0 0,-2 3 0 0 0,-4 12 9 0 0,1 0 0 0 0,-4 27 0 0 0,5-21 282 0 0,-9 26-623 0 0,4 1 0 0 0,1 0 0 0 0,2 0 0 0 0,3 1 0 0 0,3 51 0 0 0,0-99-8 0 0,0 1 0 0 0,0-1 0 0 0,1 0 0 0 0,-1 1-1 0 0,1-1 1 0 0,0 0 0 0 0,0 1 0 0 0,0-1 0 0 0,0 0 0 0 0,1 0 0 0 0,-1 0-1 0 0,1 0 1 0 0,0 0 0 0 0,0 0 0 0 0,0-1 0 0 0,0 1 0 0 0,0-1 0 0 0,1 1 0 0 0,-1-1-1 0 0,1 0 1 0 0,3 3 0 0 0,-2-4-40 0 0,1 1 0 0 0,-1-1-1 0 0,1 0 1 0 0,-1 0 0 0 0,1 0-1 0 0,-1 0 1 0 0,1-1-1 0 0,-1 0 1 0 0,1 0 0 0 0,0 0-1 0 0,-1-1 1 0 0,1 1 0 0 0,-1-1-1 0 0,1 0 1 0 0,5-3 0 0 0,38-13-65 0 0,0-3 1 0 0,-2-1-1 0 0,0-3 1 0 0,66-46-1 0 0,-101 63-2 0 0,83-58-3948 0 0,-52 33-133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4.376"/>
    </inkml:context>
    <inkml:brush xml:id="br0">
      <inkml:brushProperty name="width" value="0.035" units="cm"/>
      <inkml:brushProperty name="height" value="0.035" units="cm"/>
      <inkml:brushProperty name="color" value="#008C3A"/>
    </inkml:brush>
  </inkml:definitions>
  <inkml:trace contextRef="#ctx0" brushRef="#br0">223 1 10426 0 0,'-7'1'138'0'0,"1"0"-1"0"0,0 0 0 0 0,-1 1 1 0 0,1 0-1 0 0,0 0 0 0 0,0 1 1 0 0,0 0-1 0 0,0 0 0 0 0,0 0 1 0 0,1 1-1 0 0,-1 0 1 0 0,1 0-1 0 0,0 0 0 0 0,0 0 1 0 0,1 1-1 0 0,-1 0 0 0 0,1 0 1 0 0,-4 7-1 0 0,-7 13-77 0 0,2 0 0 0 0,0 1-1 0 0,2 0 1 0 0,1 1 0 0 0,1 1 0 0 0,1 0 0 0 0,-6 45-1 0 0,4 11 114 0 0,-1 110-1 0 0,11-120-1020 0 0,4 4-3777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8.146"/>
    </inkml:context>
    <inkml:brush xml:id="br0">
      <inkml:brushProperty name="width" value="0.035" units="cm"/>
      <inkml:brushProperty name="height" value="0.035" units="cm"/>
      <inkml:brushProperty name="color" value="#008C3A"/>
    </inkml:brush>
  </inkml:definitions>
  <inkml:trace contextRef="#ctx0" brushRef="#br0">43 20 4321 0 0,'-7'4'1590'0'0,"16"1"-306"0"0,28 4 963 0 0,-24-6-959 0 0,19 4-534 0 0,1 0 0 0 0,-1-2 0 0 0,1-1-1 0 0,41-2 1 0 0,-41-3-734 0 0,0-1 0 0 0,0-2 0 0 0,0-2 0 0 0,-1-1 0 0 0,0-1 0 0 0,-1-2 0 0 0,41-17 0 0 0,-85 34 61 0 0,0 1 1 0 0,1 1-1 0 0,0 0 0 0 0,1 0 1 0 0,0 1-1 0 0,0 1 0 0 0,1 0 1 0 0,-12 17-1 0 0,-75 113 451 0 0,90-130-548 0 0,-371 574 593 0 0,442-705-6787 0 0,-42 67 2225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8.301"/>
    </inkml:context>
    <inkml:brush xml:id="br0">
      <inkml:brushProperty name="width" value="0.035" units="cm"/>
      <inkml:brushProperty name="height" value="0.035" units="cm"/>
      <inkml:brushProperty name="color" value="#008C3A"/>
    </inkml:brush>
  </inkml:definitions>
  <inkml:trace contextRef="#ctx0" brushRef="#br0">12 0 288 0 0,'-2'5'337'0'0,"0"-1"0"0"0,0 1 0 0 0,1 0 0 0 0,-1 0 0 0 0,1 0 0 0 0,1 0 0 0 0,-1 1 0 0 0,1-1 0 0 0,-1 0-1 0 0,2 0 1 0 0,-1 0 0 0 0,0 0 0 0 0,1 0 0 0 0,0 0 0 0 0,0 0 0 0 0,1 0 0 0 0,2 7 0 0 0,0 0 578 0 0,0-1-1 0 0,1 0 1 0 0,1 0 0 0 0,-1 0 0 0 0,2-1-1 0 0,10 15 1 0 0,-14-22-851 0 0,-1 0-1 0 0,1-1 1 0 0,0 0-1 0 0,0 1 1 0 0,0-1-1 0 0,0 0 1 0 0,0-1-1 0 0,0 1 1 0 0,1 0 0 0 0,-1-1-1 0 0,0 0 1 0 0,1 0-1 0 0,-1 0 1 0 0,1 0-1 0 0,-1 0 1 0 0,1-1-1 0 0,5 0 1 0 0,-3 0-809 0 0,0 0-1 0 0,0 0 1 0 0,0-1-1 0 0,0 0 1 0 0,0-1-1 0 0,6-1 1 0 0,8-4-3016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8.627"/>
    </inkml:context>
    <inkml:brush xml:id="br0">
      <inkml:brushProperty name="width" value="0.035" units="cm"/>
      <inkml:brushProperty name="height" value="0.035" units="cm"/>
      <inkml:brushProperty name="color" value="#008C3A"/>
    </inkml:brush>
  </inkml:definitions>
  <inkml:trace contextRef="#ctx0" brushRef="#br0">462 50 5785 0 0,'-1'1'42'0'0,"0"0"0"0"0,1-1-1 0 0,-1 1 1 0 0,1 0 0 0 0,-1 0-1 0 0,0-1 1 0 0,0 1 0 0 0,1-1-1 0 0,-1 1 1 0 0,0 0 0 0 0,0-1-1 0 0,0 1 1 0 0,0-1 0 0 0,0 0-1 0 0,0 1 1 0 0,0-1 0 0 0,0 0-1 0 0,0 0 1 0 0,0 1 0 0 0,1-1-1 0 0,-1 0 1 0 0,0 0 0 0 0,0 0-1 0 0,0 0 1 0 0,0 0 0 0 0,0 0-1 0 0,0-1 1 0 0,0 1 0 0 0,0 0-1 0 0,0 0 1 0 0,0-1 0 0 0,0 1-1 0 0,0-1 1 0 0,0 1 0 0 0,0 0-1 0 0,0-1 1 0 0,1 0 0 0 0,-1 1-1 0 0,0-1 1 0 0,0 0 0 0 0,1 1-1 0 0,-2-2 1 0 0,-14-7 263 0 0,1 1 37 0 0,-1 1-1 0 0,0 1 1 0 0,-1 1 0 0 0,1 0 0 0 0,-1 1 0 0 0,0 1-1 0 0,-32-2 1 0 0,41 5-214 0 0,1 0 1 0 0,-1 1-1 0 0,1 0 0 0 0,-1 0 0 0 0,1 0 0 0 0,0 1 0 0 0,0 0 0 0 0,0 1 0 0 0,0-1 0 0 0,0 2 1 0 0,0-1-1 0 0,1 0 0 0 0,-1 1 0 0 0,1 1 0 0 0,0-1 0 0 0,0 1 0 0 0,1 0 0 0 0,-1 0 1 0 0,1 0-1 0 0,-7 11 0 0 0,-3 5-170 0 0,2 1-1 0 0,0 0 1 0 0,1 1 0 0 0,-8 25 0 0 0,14-35 142 0 0,2 1-1 0 0,0 0 1 0 0,0 1 0 0 0,2-1 0 0 0,-1 0 0 0 0,2 1 0 0 0,0 0 0 0 0,1 22 0 0 0,1-34-40 0 0,-1 0 0 0 0,0 0 0 0 0,1 0 0 0 0,0 0 0 0 0,-1 0 0 0 0,1 0 0 0 0,0 0 0 0 0,1 0 0 0 0,-1 0 0 0 0,0 0 0 0 0,1-1-1 0 0,-1 1 1 0 0,1 0 0 0 0,0-1 0 0 0,0 0 0 0 0,0 1 0 0 0,0-1 0 0 0,1 0 0 0 0,-1 0 0 0 0,1 0 0 0 0,-1 0 0 0 0,1-1 0 0 0,-1 1 0 0 0,1-1 0 0 0,0 1 0 0 0,0-1 0 0 0,0 0 0 0 0,0 0 0 0 0,0 0 0 0 0,0-1 0 0 0,0 1 0 0 0,0-1 0 0 0,0 0 0 0 0,0 1 0 0 0,0-2-1 0 0,0 1 1 0 0,0 0 0 0 0,5-1 0 0 0,3-1-49 0 0,1 0-1 0 0,-1-1 0 0 0,0 0 0 0 0,0-1 0 0 0,0 0 1 0 0,-1 0-1 0 0,1-1 0 0 0,-1-1 0 0 0,11-7 1 0 0,2-5-312 0 0,1-1 1 0 0,-2-1 0 0 0,24-28 0 0 0,18-34-4279 0 0,-26 26-12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0.083"/>
    </inkml:context>
    <inkml:brush xml:id="br0">
      <inkml:brushProperty name="width" value="0.035" units="cm"/>
      <inkml:brushProperty name="height" value="0.035" units="cm"/>
      <inkml:brushProperty name="color" value="#FF0066"/>
    </inkml:brush>
  </inkml:definitions>
  <inkml:trace contextRef="#ctx0" brushRef="#br0">37 137 1992 0 0,'-2'-5'-67'0'0,"1"0"-1"0"0,-1 0 1 0 0,0 0-1 0 0,-1 0 0 0 0,1 1 1 0 0,-6-9-1 0 0,6 11 169 0 0,0 0-1 0 0,1 1 1 0 0,0-1 0 0 0,-1 0 0 0 0,1 0-1 0 0,0 0 1 0 0,0 0 0 0 0,0 0 0 0 0,0 0-1 0 0,0 0 1 0 0,1 0 0 0 0,-1 0-1 0 0,1-1 1 0 0,-1 1 0 0 0,1 0 0 0 0,0 0-1 0 0,0-1 1 0 0,0 1 0 0 0,0 0 0 0 0,0 0-1 0 0,0-1 1 0 0,1 1 0 0 0,-1 0-1 0 0,1 0 1 0 0,-1 0 0 0 0,1-1 0 0 0,0 1-1 0 0,0 0 1 0 0,0 0 0 0 0,0 0-1 0 0,0 0 1 0 0,1 1 0 0 0,-1-1 0 0 0,1 0-1 0 0,2-2 1 0 0,-2 2 61 0 0,0 0-1 0 0,0 1 0 0 0,0-1 1 0 0,0 0-1 0 0,0 1 1 0 0,1 0-1 0 0,-1 0 0 0 0,1-1 1 0 0,-1 1-1 0 0,1 1 1 0 0,-1-1-1 0 0,1 0 0 0 0,-1 1 1 0 0,1-1-1 0 0,0 1 1 0 0,-1 0-1 0 0,1 0 1 0 0,0 0-1 0 0,0 0 0 0 0,-1 0 1 0 0,1 1-1 0 0,4 0 1 0 0,8 3 256 0 0,0 0-1 0 0,28 13 1 0 0,-2-1-289 0 0,-35-15-134 0 0,1 1 0 0 0,0 0 0 0 0,-1 1 1 0 0,0 0-1 0 0,1 0 0 0 0,-1 0 1 0 0,0 0-1 0 0,-1 1 0 0 0,1 0 1 0 0,6 6-1 0 0,-10-8-39 0 0,-1 1 0 0 0,1-1 0 0 0,-1 1 1 0 0,0-1-1 0 0,1 1 0 0 0,-1-1 0 0 0,0 1 1 0 0,-1 0-1 0 0,1-1 0 0 0,0 1 0 0 0,-1 0 0 0 0,0 0 1 0 0,1 0-1 0 0,-1-1 0 0 0,0 1 0 0 0,0 0 1 0 0,-1 0-1 0 0,1 0 0 0 0,-1-1 0 0 0,1 1 0 0 0,-1 0 1 0 0,0-1-1 0 0,0 1 0 0 0,0 0 0 0 0,0-1 0 0 0,-1 1 1 0 0,-1 3-1 0 0,-67 111-1230 0 0,49-86 1687 0 0,2 0-1 0 0,1 2 1 0 0,-23 58-1 0 0,41-91-385 0 0,-1 1-1 0 0,1-1 1 0 0,0 1-1 0 0,0 0 1 0 0,-1-1-1 0 0,1 1 1 0 0,0-1 0 0 0,0 1-1 0 0,0 0 1 0 0,0-1-1 0 0,0 1 1 0 0,0 0 0 0 0,0-1-1 0 0,0 1 1 0 0,0 0-1 0 0,0-1 1 0 0,0 1-1 0 0,0 0 1 0 0,0-1 0 0 0,0 1-1 0 0,0 0 1 0 0,1-1-1 0 0,-1 1 1 0 0,0-1 0 0 0,1 1-1 0 0,-1-1 1 0 0,0 1-1 0 0,1 0 1 0 0,-1-1-1 0 0,1 1 1 0 0,-1-1 0 0 0,1 0-1 0 0,-1 1 1 0 0,1-1-1 0 0,-1 1 1 0 0,1-1-1 0 0,-1 0 1 0 0,1 1 0 0 0,-1-1-1 0 0,1 0 1 0 0,0 1-1 0 0,-1-1 1 0 0,1 0 0 0 0,0 0-1 0 0,-1 0 1 0 0,1 0-1 0 0,0 0 1 0 0,-1 0-1 0 0,1 0 1 0 0,0 0 0 0 0,-1 0-1 0 0,1 0 1 0 0,0 0-1 0 0,-1 0 1 0 0,1 0-1 0 0,-1 0 1 0 0,1-1 0 0 0,0 1-1 0 0,-1 0 1 0 0,1 0-1 0 0,-1-1 1 0 0,2 0 0 0 0,53-20 184 0 0,-43 16-147 0 0,32-13-272 0 0,82-21 1 0 0,-50 27-3562 0 0,-51 10 706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9.315"/>
    </inkml:context>
    <inkml:brush xml:id="br0">
      <inkml:brushProperty name="width" value="0.035" units="cm"/>
      <inkml:brushProperty name="height" value="0.035" units="cm"/>
      <inkml:brushProperty name="color" value="#008C3A"/>
    </inkml:brush>
  </inkml:definitions>
  <inkml:trace contextRef="#ctx0" brushRef="#br0">269 68 3369 0 0,'-19'17'890'0'0,"19"-16"-626"0"0,-1 0 0 0 0,0 0 0 0 0,1 0-1 0 0,-1 0 1 0 0,0 0 0 0 0,0 0 0 0 0,1 0-1 0 0,-1-1 1 0 0,0 1 0 0 0,0 0 0 0 0,0 0-1 0 0,0-1 1 0 0,0 1 0 0 0,0 0 0 0 0,0-1-1 0 0,0 1 1 0 0,-1-1 0 0 0,1 1-1 0 0,0-1 1 0 0,0 0 0 0 0,0 0 0 0 0,0 1-1 0 0,-1-1 1 0 0,1 0 0 0 0,0 0 0 0 0,0 0-1 0 0,-1 0 1 0 0,1 0 0 0 0,0 0 0 0 0,0-1-1 0 0,0 1 1 0 0,-1 0 0 0 0,1-1 0 0 0,0 1-1 0 0,0-1 1 0 0,0 1 0 0 0,0-1 0 0 0,0 1-1 0 0,0-1 1 0 0,0 0 0 0 0,0 0 0 0 0,0 1-1 0 0,0-1 1 0 0,0 0 0 0 0,-1-2 0 0 0,1 2-252 0 0,-1-1 1 0 0,0 1 0 0 0,1 0 0 0 0,-1 0 0 0 0,0-1 0 0 0,0 1 0 0 0,1 0 0 0 0,-1 1 0 0 0,0-1 0 0 0,0 0 0 0 0,0 0 0 0 0,0 1 0 0 0,0-1 0 0 0,0 1 0 0 0,-1 0 0 0 0,1 0 0 0 0,0 0-1 0 0,0 0 1 0 0,0 0 0 0 0,-4 0 0 0 0,1 2 19 0 0,0-1-1 0 0,0 1 1 0 0,1-1-1 0 0,-1 1 1 0 0,1 1-1 0 0,-1-1 1 0 0,1 1-1 0 0,-7 5 1 0 0,2-1 7 0 0,0 0 0 0 0,1 1 0 0 0,0 0 0 0 0,1 1 0 0 0,-1 0 0 0 0,2 0 1 0 0,-9 13-1 0 0,14-19-27 0 0,-1 0 1 0 0,0-1-1 0 0,1 1 1 0 0,-1 0 0 0 0,1 0-1 0 0,0 0 1 0 0,0 0-1 0 0,0 1 1 0 0,1-1 0 0 0,-1 0-1 0 0,1 0 1 0 0,0 0-1 0 0,-1 1 1 0 0,2-1-1 0 0,-1 0 1 0 0,0 0 0 0 0,0 0-1 0 0,1 1 1 0 0,0-1-1 0 0,0 0 1 0 0,0 0 0 0 0,0 0-1 0 0,0 0 1 0 0,0 0-1 0 0,1 0 1 0 0,0-1-1 0 0,-1 1 1 0 0,1 0 0 0 0,0-1-1 0 0,0 1 1 0 0,0-1-1 0 0,1 0 1 0 0,-1 1 0 0 0,1-1-1 0 0,-1 0 1 0 0,1-1-1 0 0,0 1 1 0 0,-1 0 0 0 0,7 1-1 0 0,-1 1 23 0 0,0-1-1 0 0,1-1 1 0 0,-1 1-1 0 0,1-2 1 0 0,0 1-1 0 0,0-1 1 0 0,0 0-1 0 0,-1-1 1 0 0,1 0-1 0 0,0-1 1 0 0,0 0 0 0 0,0 0-1 0 0,13-4 1 0 0,-8 0-85 0 0,0 0 1 0 0,-1-2-1 0 0,0 1 1 0 0,0-2 0 0 0,-1 0-1 0 0,1 0 1 0 0,-2-1 0 0 0,1 0-1 0 0,-2-1 1 0 0,18-20 0 0 0,-23 25 26 0 0,-1 0 0 0 0,0 0 1 0 0,0-1-1 0 0,0 1 1 0 0,-1-1-1 0 0,1 0 0 0 0,-1 0 1 0 0,-1-1-1 0 0,1 1 0 0 0,-1-1 1 0 0,0 1-1 0 0,-1-1 1 0 0,0 1-1 0 0,0-1 0 0 0,0 0 1 0 0,-1 0-1 0 0,0 1 1 0 0,0-1-1 0 0,0 0 0 0 0,-1 0 1 0 0,0 1-1 0 0,-1-1 0 0 0,1 0 1 0 0,-1 1-1 0 0,-4-9 1 0 0,6 14 80 0 0,-1 0-1 0 0,1-1 1 0 0,-1 1 0 0 0,0 0 0 0 0,0-1 0 0 0,0 1 0 0 0,0 0 0 0 0,0 0 0 0 0,0 0 0 0 0,0 0 0 0 0,0 0 0 0 0,0 0 0 0 0,0 0-1 0 0,0 0 1 0 0,-1 0 0 0 0,1 0 0 0 0,0 1 0 0 0,-4-2 0 0 0,4 2-40 0 0,0 0 0 0 0,0 0 1 0 0,0 0-1 0 0,0 0 0 0 0,0 0 0 0 0,0 0 0 0 0,1 0 1 0 0,-1 1-1 0 0,0-1 0 0 0,0 0 0 0 0,0 1 0 0 0,0-1 0 0 0,0 1 1 0 0,0-1-1 0 0,0 1 0 0 0,0-1 0 0 0,1 1 0 0 0,-1-1 1 0 0,0 1-1 0 0,1 0 0 0 0,-2 1 0 0 0,0 0-27 0 0,0 0-1 0 0,1 1 0 0 0,-1-1 1 0 0,1 1-1 0 0,0-1 0 0 0,-1 1 1 0 0,1-1-1 0 0,1 1 1 0 0,-1 0-1 0 0,0 0 0 0 0,1-1 1 0 0,-1 1-1 0 0,1 0 1 0 0,0 0-1 0 0,0 0 0 0 0,0 0 1 0 0,0-1-1 0 0,0 1 1 0 0,1 4-1 0 0,0-5 23 0 0,0 1 0 0 0,0 0 0 0 0,0 0-1 0 0,0-1 1 0 0,1 1 0 0 0,-1 0 0 0 0,1-1 0 0 0,-1 0 0 0 0,1 1-1 0 0,0-1 1 0 0,0 0 0 0 0,0 0 0 0 0,0 0 0 0 0,0 0 0 0 0,1 0 0 0 0,-1 0-1 0 0,0-1 1 0 0,1 1 0 0 0,0-1 0 0 0,5 3 0 0 0,-3-3-35 0 0,1 0 1 0 0,-1 0-1 0 0,1 0 1 0 0,0-1-1 0 0,-1 0 1 0 0,1 0-1 0 0,-1 0 1 0 0,1-1-1 0 0,0 0 1 0 0,6-1-1 0 0,9-4-310 0 0,0-1 0 0 0,-1-1-1 0 0,0-1 1 0 0,30-17 0 0 0,-38 16-77 0 0,-21 10 741 0 0,-24 11 586 0 0,12 1-764 0 0,0 1-1 0 0,1 1 1 0 0,0 1-1 0 0,1 0 1 0 0,1 2-1 0 0,0 0 1 0 0,-23 29-1 0 0,-96 151-296 0 0,73-99 217 0 0,11-26-127 0 0,29-42-170 0 0,2 1 1 0 0,2 0-1 0 0,-28 57 0 0 0,47-87 158 0 0,0 0 1 0 0,1 1 0 0 0,0-1-1 0 0,-1 0 1 0 0,1 0-1 0 0,-1 0 1 0 0,1 0-1 0 0,0 1 1 0 0,0-1 0 0 0,0 0-1 0 0,0 0 1 0 0,0 1-1 0 0,0-1 1 0 0,0 0 0 0 0,0 0-1 0 0,0 1 1 0 0,1-1-1 0 0,-1 1 1 0 0,1-1-19 0 0,0-1 0 0 0,-1 0 0 0 0,1 1-1 0 0,0-1 1 0 0,-1 0 0 0 0,1 0 0 0 0,0 1 0 0 0,-1-1 0 0 0,1 0 0 0 0,0 0 0 0 0,-1 0-1 0 0,1 0 1 0 0,0 0 0 0 0,-1 0 0 0 0,1 0 0 0 0,0 0 0 0 0,-1 0 0 0 0,1 0 0 0 0,0-1-1 0 0,-1 1 1 0 0,1 0 0 0 0,0 0 0 0 0,-1-1 0 0 0,1 1 0 0 0,0 0 0 0 0,-1-1 0 0 0,1 1-1 0 0,-1-1 1 0 0,1 1 0 0 0,-1 0 0 0 0,1-1 0 0 0,-1 1 0 0 0,2-2 0 0 0,16-14-1180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29.702"/>
    </inkml:context>
    <inkml:brush xml:id="br0">
      <inkml:brushProperty name="width" value="0.035" units="cm"/>
      <inkml:brushProperty name="height" value="0.035" units="cm"/>
      <inkml:brushProperty name="color" value="#008C3A"/>
    </inkml:brush>
  </inkml:definitions>
  <inkml:trace contextRef="#ctx0" brushRef="#br0">435 247 2529 0 0,'6'-1'50'0'0,"10"-11"-456"0"0,15-19-367 0 0,-28 27 835 0 0,0 0 0 0 0,-1-1 0 0 0,1 0-1 0 0,-1 1 1 0 0,0-1 0 0 0,-1 0 0 0 0,1 0 0 0 0,-1 0-1 0 0,0 0 1 0 0,0 0 0 0 0,0-1 0 0 0,-1 1-1 0 0,0 0 1 0 0,0 0 0 0 0,0 0 0 0 0,-1-1 0 0 0,1 1-1 0 0,-1 0 1 0 0,-1 0 0 0 0,1 0 0 0 0,-1 0 0 0 0,0 0-1 0 0,0 0 1 0 0,0 1 0 0 0,0-1 0 0 0,-1 1-1 0 0,0-1 1 0 0,0 1 0 0 0,0 0 0 0 0,-1 0 0 0 0,1 0-1 0 0,-6-4 1 0 0,5 4 34 0 0,-1 0 1 0 0,0 0-1 0 0,0 0 1 0 0,0 1-1 0 0,0 0 0 0 0,-1 0 1 0 0,1 0-1 0 0,-1 0 1 0 0,0 1-1 0 0,0 0 0 0 0,0 0 1 0 0,0 1-1 0 0,0-1 0 0 0,0 2 1 0 0,0-1-1 0 0,0 0 1 0 0,-1 1-1 0 0,1 0 0 0 0,0 1 1 0 0,0-1-1 0 0,-1 1 0 0 0,1 1 1 0 0,0-1-1 0 0,0 1 1 0 0,0 0-1 0 0,-10 5 0 0 0,-1 3-300 0 0,1 2 1 0 0,0 0-1 0 0,1 1 0 0 0,1 1 0 0 0,0 0 0 0 0,0 0 0 0 0,-17 26 1 0 0,-4 12-164 0 0,-31 57 1 0 0,54-88 516 0 0,1-1 216 0 0,-18 41 1 0 0,27-57-137 0 0,0 1 0 0 0,0-1 0 0 0,1 1 0 0 0,0 0 1 0 0,0-1-1 0 0,0 1 0 0 0,1 0 0 0 0,0 0 0 0 0,0 0 0 0 0,0 0 0 0 0,0 0 1 0 0,1-1-1 0 0,-1 1 0 0 0,1 0 0 0 0,2 5 0 0 0,-2-9-133 0 0,0 1 1 0 0,0 0-1 0 0,0-1 0 0 0,0 1 1 0 0,0-1-1 0 0,0 1 0 0 0,0-1 1 0 0,0 0-1 0 0,1 0 0 0 0,-1 1 1 0 0,0-1-1 0 0,1 0 0 0 0,-1 0 0 0 0,1 0 1 0 0,-1 0-1 0 0,1-1 0 0 0,0 1 1 0 0,-1 0-1 0 0,1-1 0 0 0,0 1 1 0 0,0-1-1 0 0,-1 1 0 0 0,1-1 1 0 0,0 0-1 0 0,0 0 0 0 0,0 0 1 0 0,-1 0-1 0 0,1 0 0 0 0,0 0 0 0 0,0 0 1 0 0,-1-1-1 0 0,1 1 0 0 0,0-1 1 0 0,0 1-1 0 0,-1-1 0 0 0,4-1 1 0 0,3-2-83 0 0,-1 1 0 0 0,1-1 0 0 0,-1 0 0 0 0,0-1 0 0 0,0 0 0 0 0,10-9 0 0 0,1-4-481 0 0,-1-1 0 0 0,-1-1 0 0 0,-1-1 0 0 0,-1 0 0 0 0,15-29 0 0 0,-3-1-2958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0.187"/>
    </inkml:context>
    <inkml:brush xml:id="br0">
      <inkml:brushProperty name="width" value="0.035" units="cm"/>
      <inkml:brushProperty name="height" value="0.035" units="cm"/>
      <inkml:brushProperty name="color" value="#008C3A"/>
    </inkml:brush>
  </inkml:definitions>
  <inkml:trace contextRef="#ctx0" brushRef="#br0">165 0 9362 0 0,'-3'6'180'0'0,"1"0"0"0"0,0 0 0 0 0,1-1-1 0 0,-1 1 1 0 0,1 0 0 0 0,0 0 0 0 0,1 0 0 0 0,-1 1 0 0 0,2 8-1 0 0,-2 3-150 0 0,-19 121 421 0 0,-39 137-1 0 0,-5 29 1889 0 0,62-295-2266 0 0,1-3-72 0 0,-1 0 0 0 0,1 0 0 0 0,0 0 0 0 0,0 1 0 0 0,1-1 0 0 0,0 0 0 0 0,0 1 1 0 0,1-1-1 0 0,0 0 0 0 0,0 0 0 0 0,5 14 0 0 0,-6-20-33 0 0,0-1-1 0 0,0 0 1 0 0,0 0 0 0 0,0 1-1 0 0,1-1 1 0 0,-1 0 0 0 0,0 0-1 0 0,0 1 1 0 0,0-1-1 0 0,1 0 1 0 0,-1 0 0 0 0,0 0-1 0 0,0 1 1 0 0,1-1 0 0 0,-1 0-1 0 0,0 0 1 0 0,0 0-1 0 0,1 0 1 0 0,-1 0 0 0 0,0 0-1 0 0,1 1 1 0 0,-1-1 0 0 0,0 0-1 0 0,0 0 1 0 0,1 0-1 0 0,-1 0 1 0 0,0 0 0 0 0,1 0-1 0 0,-1 0 1 0 0,0 0 0 0 0,0 0-1 0 0,1 0 1 0 0,-1 0 0 0 0,0-1-1 0 0,1 1 1 0 0,-1 0-1 0 0,0 0 1 0 0,0 0 0 0 0,1 0-1 0 0,-1 0 1 0 0,0-1 0 0 0,0 1-1 0 0,1 0 1 0 0,-1 0-1 0 0,8-9-1433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0.360"/>
    </inkml:context>
    <inkml:brush xml:id="br0">
      <inkml:brushProperty name="width" value="0.035" units="cm"/>
      <inkml:brushProperty name="height" value="0.035" units="cm"/>
      <inkml:brushProperty name="color" value="#008C3A"/>
    </inkml:brush>
  </inkml:definitions>
  <inkml:trace contextRef="#ctx0" brushRef="#br0">40 0 4321 0 0,'-7'7'-1328'0'0,"-20"25"6661"0"0,26-31-5093 0 0,0 0-1 0 0,1 1 1 0 0,-1-1 0 0 0,1 0 0 0 0,-1 1 0 0 0,1-1-1 0 0,-1 0 1 0 0,1 1 0 0 0,0-1 0 0 0,0 0 0 0 0,0 1-1 0 0,0-1 1 0 0,0 1 0 0 0,0-1 0 0 0,0 0 0 0 0,0 1-1 0 0,0-1 1 0 0,1 1 0 0 0,-1-1 0 0 0,0 0 0 0 0,1 1-1 0 0,0-1 1 0 0,-1 0 0 0 0,1 0 0 0 0,0 1 0 0 0,1 1-1 0 0,9-3-6915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0.533"/>
    </inkml:context>
    <inkml:brush xml:id="br0">
      <inkml:brushProperty name="width" value="0.035" units="cm"/>
      <inkml:brushProperty name="height" value="0.035" units="cm"/>
      <inkml:brushProperty name="color" value="#008C3A"/>
    </inkml:brush>
  </inkml:definitions>
  <inkml:trace contextRef="#ctx0" brushRef="#br0">14 63 9362 0 0,'-13'4'1572'0'0,"16"-10"-5508"0"0,7-14 846 0 0,-4 2 3071 0 0,-1-5 19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0.977"/>
    </inkml:context>
    <inkml:brush xml:id="br0">
      <inkml:brushProperty name="width" value="0.035" units="cm"/>
      <inkml:brushProperty name="height" value="0.035" units="cm"/>
      <inkml:brushProperty name="color" value="#008C3A"/>
    </inkml:brush>
  </inkml:definitions>
  <inkml:trace contextRef="#ctx0" brushRef="#br0">30 0 13883 0 0,'1'1'124'0'0,"-1"0"0"0"0,0 0 0 0 0,1 0 0 0 0,-1 0 0 0 0,1 0 0 0 0,-1 0 0 0 0,1 0 1 0 0,0 0-1 0 0,-1 0 0 0 0,1 0 0 0 0,0 0 0 0 0,0-1 0 0 0,-1 1 0 0 0,1 0 0 0 0,0-1 0 0 0,0 1 0 0 0,0 0 0 0 0,0-1 0 0 0,0 1 0 0 0,0-1 0 0 0,0 1 0 0 0,0-1 1 0 0,0 0-1 0 0,0 1 0 0 0,0-1 0 0 0,2 0 0 0 0,39 17 174 0 0,-40-16-152 0 0,191 55 1350 0 0,-53-18-4427 0 0,-139-37 2769 0 0,0-1 0 0 0,0 0 1 0 0,0 0-1 0 0,0 0 0 0 0,0 1 0 0 0,0-1 0 0 0,-1 0 0 0 0,1 1 0 0 0,0-1 1 0 0,0 1-1 0 0,0-1 0 0 0,-1 1 0 0 0,1-1 0 0 0,0 1 0 0 0,0 0 0 0 0,-1-1 0 0 0,1 1 1 0 0,0 0-1 0 0,-1 0 0 0 0,1-1 0 0 0,-1 1 0 0 0,1 0 0 0 0,-1 0 0 0 0,0 0 1 0 0,1 0-1 0 0,-1-1 0 0 0,0 1 0 0 0,1 0 0 0 0,-1 2 0 0 0,0-1-15 0 0,-1 0 1 0 0,0 0-1 0 0,1-1 0 0 0,-1 1 0 0 0,0 0 0 0 0,0 0 0 0 0,0 0 1 0 0,0-1-1 0 0,0 1 0 0 0,0-1 0 0 0,0 1 0 0 0,-1-1 0 0 0,-2 3 1 0 0,-9 8-377 0 0,0-1 0 0 0,-25 15-1 0 0,30-21 259 0 0,-132 74-913 0 0,92-54 2473 0 0,-87 60 0 0 0,131-82-967 0 0,0 0-1 0 0,1 0 1 0 0,-1 0 0 0 0,1 0 0 0 0,0 0 0 0 0,0 1 0 0 0,0-1 0 0 0,0 1-1 0 0,1 0 1 0 0,-4 6 0 0 0,6-10-245 0 0,0 1 0 0 0,0-1 0 0 0,0 1 0 0 0,0-1 0 0 0,0 1 1 0 0,0 0-1 0 0,0-1 0 0 0,0 1 0 0 0,0-1 0 0 0,0 1 0 0 0,0-1 0 0 0,0 1 0 0 0,0-1 0 0 0,0 1 0 0 0,0 0 0 0 0,1-1 0 0 0,-1 1 0 0 0,0-1 0 0 0,0 1 0 0 0,1-1 1 0 0,-1 1-1 0 0,0-1 0 0 0,1 0 0 0 0,-1 1 0 0 0,0-1 0 0 0,1 1 0 0 0,-1-1 0 0 0,1 0 0 0 0,0 1 0 0 0,1 0-73 0 0,1 0-1 0 0,-1 0 1 0 0,1 0-1 0 0,0 0 1 0 0,-1-1 0 0 0,1 1-1 0 0,0-1 1 0 0,-1 0-1 0 0,1 1 1 0 0,3-2-1 0 0,18 1-306 0 0,-1 0-1 0 0,1 2 0 0 0,-1 0 1 0 0,1 2-1 0 0,36 10 0 0 0,-53-12 426 0 0,-1 0 1 0 0,0 1-1 0 0,0 0 0 0 0,0 0 1 0 0,0 1-1 0 0,0-1 0 0 0,-1 1 1 0 0,0 0-1 0 0,1 1 0 0 0,-2-1 1 0 0,1 1-1 0 0,0 0 0 0 0,-1 0 1 0 0,0 1-1 0 0,0-1 0 0 0,-1 1 1 0 0,0 0-1 0 0,1 0 1 0 0,-2 0-1 0 0,1 0 0 0 0,-1 0 1 0 0,0 1-1 0 0,0-1 0 0 0,1 13 1 0 0,-2-1 55 0 0,0 1 1 0 0,-1-1 0 0 0,-1 1 0 0 0,-1-1 0 0 0,-1 0-1 0 0,0 1 1 0 0,-1-1 0 0 0,-1-1 0 0 0,-1 1 0 0 0,0-1-1 0 0,-2 0 1 0 0,0 0 0 0 0,0-1 0 0 0,-13 17 0 0 0,-2 3-428 0 0,-45 51 1 0 0,-33 20-3857 0 0,80-87-628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3.135"/>
    </inkml:context>
    <inkml:brush xml:id="br0">
      <inkml:brushProperty name="width" value="0.035" units="cm"/>
      <inkml:brushProperty name="height" value="0.035" units="cm"/>
      <inkml:brushProperty name="color" value="#008C3A"/>
    </inkml:brush>
  </inkml:definitions>
  <inkml:trace contextRef="#ctx0" brushRef="#br0">346 95 2425 0 0,'4'-3'355'0'0,"-1"0"1"0"0,1-1-1 0 0,-1 1 1 0 0,0-1 0 0 0,0 0-1 0 0,0 0 1 0 0,-1 0 0 0 0,1 0-1 0 0,-1-1 1 0 0,3-8-1 0 0,-5 12-173 0 0,0 0 0 0 0,1 0-1 0 0,-1 0 1 0 0,-1 0-1 0 0,1 0 1 0 0,0 0 0 0 0,0 0-1 0 0,0 0 1 0 0,0 0 0 0 0,-1 0-1 0 0,1 0 1 0 0,0 0-1 0 0,-1 0 1 0 0,1 0 0 0 0,-1 0-1 0 0,1 0 1 0 0,-1 0-1 0 0,0 1 1 0 0,1-1 0 0 0,-2-1-1 0 0,-1 0 61 0 0,1 0 0 0 0,-1 0 0 0 0,0 0 0 0 0,0 0 0 0 0,0 1 1 0 0,0-1-1 0 0,0 1 0 0 0,0 0 0 0 0,-4-1 0 0 0,1 1-228 0 0,-1-1 1 0 0,1 1 0 0 0,-1 0-1 0 0,0 1 1 0 0,1 0-1 0 0,-1 0 1 0 0,0 0 0 0 0,1 1-1 0 0,-1 0 1 0 0,0 1-1 0 0,1-1 1 0 0,-1 1 0 0 0,1 0-1 0 0,0 1 1 0 0,0-1-1 0 0,-1 1 1 0 0,2 0 0 0 0,-1 1-1 0 0,0 0 1 0 0,1 0 0 0 0,0 0-1 0 0,0 0 1 0 0,0 1-1 0 0,0 0 1 0 0,-5 6 0 0 0,0 2-310 0 0,0 0 0 0 0,0 1 0 0 0,2 0 0 0 0,-1 0 0 0 0,2 1 1 0 0,0 0-1 0 0,1 1 0 0 0,0-1 0 0 0,-4 22 0 0 0,9-34 296 0 0,1 0 1 0 0,0 0-1 0 0,-1 1 0 0 0,1-1 1 0 0,1 0-1 0 0,-1 0 0 0 0,0 0 0 0 0,1 0 1 0 0,-1 1-1 0 0,1-1 0 0 0,0 0 0 0 0,0 0 1 0 0,0 0-1 0 0,1 0 0 0 0,-1-1 1 0 0,1 1-1 0 0,2 4 0 0 0,4 2 88 0 0,0 1 1 0 0,0-2-1 0 0,14 12 0 0 0,23 27-186 0 0,-37-36-3 0 0,-1 1 0 0 0,-1 1 0 0 0,0-1 1 0 0,0 1-1 0 0,-2 0 0 0 0,1 0 0 0 0,-2 1 0 0 0,0-1 1 0 0,0 1-1 0 0,-1 0 0 0 0,-1 0 0 0 0,0 0 0 0 0,-1-1 1 0 0,-1 1-1 0 0,0 0 0 0 0,-1 0 0 0 0,0 0 1 0 0,-8 23-1 0 0,4-20 176 0 0,0 1 1 0 0,-2-1-1 0 0,0 0 1 0 0,0-1-1 0 0,-2 0 1 0 0,0 0-1 0 0,-1-1 1 0 0,0 0-1 0 0,-1-1 0 0 0,-1-1 1 0 0,0 0-1 0 0,-1 0 1 0 0,-26 17-1 0 0,39-29 75 0 0,-1 1-1 0 0,0-1 0 0 0,0 1 1 0 0,0-1-1 0 0,0 0 0 0 0,0 0 1 0 0,0 0-1 0 0,0 0 1 0 0,0 0-1 0 0,-1 0 0 0 0,1-1 1 0 0,0 1-1 0 0,0-1 0 0 0,-1 1 1 0 0,1-1-1 0 0,0 0 0 0 0,-1 0 1 0 0,1 0-1 0 0,0 0 0 0 0,-1-1 1 0 0,1 1-1 0 0,-3-1 0 0 0,4-1-18 0 0,-1 1-1 0 0,1-1 0 0 0,-1 0 0 0 0,1 0 0 0 0,0 0 1 0 0,0 0-1 0 0,0 0 0 0 0,0 0 0 0 0,0 0 0 0 0,0 0 1 0 0,1 0-1 0 0,-1 0 0 0 0,1 0 0 0 0,-1-1 0 0 0,1 1 1 0 0,0 0-1 0 0,0 0 0 0 0,0 0 0 0 0,0-1 0 0 0,0 1 1 0 0,0 0-1 0 0,1 0 0 0 0,0-3 0 0 0,3-24-334 0 0,1 0 0 0 0,2 0 0 0 0,1 1 0 0 0,1 0 0 0 0,1 0-1 0 0,1 1 1 0 0,2 0 0 0 0,24-37 0 0 0,-18 36-623 0 0,1 0 0 0 0,2 1 0 0 0,1 2 0 0 0,1 0 0 0 0,1 1 0 0 0,56-40 0 0 0,-20 25-1909 0 0,-43 29 1815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3.518"/>
    </inkml:context>
    <inkml:brush xml:id="br0">
      <inkml:brushProperty name="width" value="0.035" units="cm"/>
      <inkml:brushProperty name="height" value="0.035" units="cm"/>
      <inkml:brushProperty name="color" value="#008C3A"/>
    </inkml:brush>
  </inkml:definitions>
  <inkml:trace contextRef="#ctx0" brushRef="#br0">304 120 5409 0 0,'-4'8'488'0'0,"0"1"0"0"0,0-1 0 0 0,1 0 0 0 0,1 1 0 0 0,-1 0 0 0 0,2-1 0 0 0,-1 1 0 0 0,1 0 0 0 0,0 16 0 0 0,-4 26-223 0 0,5-50-237 0 0,0-1 0 0 0,0 1 0 0 0,0-1 0 0 0,0 1-1 0 0,0-1 1 0 0,0 0 0 0 0,0 1 0 0 0,0-1 0 0 0,0 1-1 0 0,0-1 1 0 0,-1 1 0 0 0,1-1 0 0 0,0 0 0 0 0,0 1 0 0 0,0-1-1 0 0,-1 1 1 0 0,1-1 0 0 0,0 0 0 0 0,0 1 0 0 0,-1-1-1 0 0,1 0 1 0 0,0 1 0 0 0,-1-1 0 0 0,1 0 0 0 0,0 1 0 0 0,-1-1-1 0 0,1 0 1 0 0,0 0 0 0 0,-1 0 0 0 0,1 1 0 0 0,-1-1-1 0 0,1 0 1 0 0,-1 0 0 0 0,1 0 0 0 0,-1 0 0 0 0,-13-10 2261 0 0,-8-24 260 0 0,-6-42-2195 0 0,23 58-516 0 0,-1 1 1 0 0,0 0 0 0 0,-2 0-1 0 0,0 0 1 0 0,0 1-1 0 0,-2 0 1 0 0,0 1 0 0 0,-13-16-1 0 0,22 31 146 0 0,1 0 0 0 0,-1 0 0 0 0,1-1 0 0 0,-1 1-1 0 0,1 0 1 0 0,-1 0 0 0 0,1 0 0 0 0,-1 0 0 0 0,1 0-1 0 0,-1 0 1 0 0,1 0 0 0 0,-1 0 0 0 0,1 0 0 0 0,-1 1 0 0 0,1-1-1 0 0,-1 0 1 0 0,1 0 0 0 0,-1 0 0 0 0,1 0 0 0 0,-1 1 0 0 0,1-1-1 0 0,0 0 1 0 0,-1 1 0 0 0,1-1 0 0 0,-1 0 0 0 0,1 1-1 0 0,0-1 1 0 0,-1 0 0 0 0,1 1 0 0 0,0-1 0 0 0,-1 1 0 0 0,1-1-1 0 0,0 0 1 0 0,0 1 0 0 0,-1-1 0 0 0,1 1 0 0 0,0-1-1 0 0,0 1 1 0 0,0-1 0 0 0,0 1 0 0 0,0-1 0 0 0,-1 1 0 0 0,1 0-1 0 0,-10 28-1169 0 0,9-27 996 0 0,-83 270-3708 0 0,83-268 4059 0 0,0-1 1 0 0,0 1 0 0 0,0 0 0 0 0,1 0 0 0 0,-1 0-1 0 0,1-1 1 0 0,0 1 0 0 0,0 0 0 0 0,0 0 0 0 0,1 0-1 0 0,-1 0 1 0 0,1-1 0 0 0,0 1 0 0 0,0 0 0 0 0,2 4-1 0 0,-2-7-58 0 0,1 1 0 0 0,-1-1 0 0 0,0 0 1 0 0,1 1-1 0 0,0-1 0 0 0,-1 0 0 0 0,1 0 0 0 0,0 0 0 0 0,0 0 0 0 0,-1 0 0 0 0,1 0 0 0 0,0 0 0 0 0,0-1 0 0 0,0 1 0 0 0,0-1 0 0 0,0 1 0 0 0,0-1 0 0 0,0 0 0 0 0,0 0 0 0 0,0 0 0 0 0,0 0 0 0 0,0 0 0 0 0,0 0 0 0 0,0 0 0 0 0,0-1 0 0 0,0 1 0 0 0,0-1 0 0 0,0 0 0 0 0,0 1 0 0 0,2-2 0 0 0,7-2-60 0 0,0 0-1 0 0,0-1 0 0 0,-1-1 1 0 0,1 0-1 0 0,-1 0 1 0 0,-1-1-1 0 0,1 0 0 0 0,13-13 1 0 0,63-74-2038 0 0,-74 80 1400 0 0,22-27-4150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4.122"/>
    </inkml:context>
    <inkml:brush xml:id="br0">
      <inkml:brushProperty name="width" value="0.035" units="cm"/>
      <inkml:brushProperty name="height" value="0.035" units="cm"/>
      <inkml:brushProperty name="color" value="#008C3A"/>
    </inkml:brush>
  </inkml:definitions>
  <inkml:trace contextRef="#ctx0" brushRef="#br0">276 285 1584 0 0,'-3'-3'190'0'0,"0"-1"1"0"0,1 0-1 0 0,0 0 0 0 0,0 0 0 0 0,0 0 0 0 0,0 0 0 0 0,0 0 0 0 0,1-1 0 0 0,0 1 0 0 0,0 0 0 0 0,0-6 1 0 0,-3-2 75 0 0,-10-44 874 0 0,10 37-717 0 0,0 0 0 0 0,-1 1 0 0 0,-1 0 0 0 0,-1 0 0 0 0,-1 0 1 0 0,-11-18-1 0 0,19 34-300 0 0,-1 1 0 0 0,0 0 1 0 0,1 0-1 0 0,-1 0 0 0 0,0 0 0 0 0,0 0 1 0 0,0 0-1 0 0,0 1 0 0 0,0-1 0 0 0,0 0 1 0 0,0 0-1 0 0,0 1 0 0 0,0-1 0 0 0,0 1 1 0 0,0-1-1 0 0,0 1 0 0 0,-1-1 0 0 0,1 1 1 0 0,0 0-1 0 0,0-1 0 0 0,-1 1 0 0 0,1 0 1 0 0,0 0-1 0 0,0 0 0 0 0,-1 0 1 0 0,-1 0-1 0 0,1 1 51 0 0,-1 0 0 0 0,0 0 0 0 0,1 0 1 0 0,-1 1-1 0 0,1-1 0 0 0,0 0 0 0 0,0 1 0 0 0,-1 0 0 0 0,1 0 1 0 0,0-1-1 0 0,-3 5 0 0 0,-5 7 126 0 0,1 0 0 0 0,0 0 0 0 0,-9 19 0 0 0,15-28-362 0 0,-8 16 131 0 0,-35 73 284 0 0,43-86-258 0 0,0-1-1 0 0,1 0 1 0 0,0 1-1 0 0,1-1 1 0 0,-1 1-1 0 0,1-1 1 0 0,1 1-1 0 0,-1 0 1 0 0,1-1-1 0 0,0 1 1 0 0,1 0-1 0 0,1 8 1 0 0,-2-13-102 0 0,0 0-1 0 0,1 0 1 0 0,0 0 0 0 0,-1 0 0 0 0,1-1 0 0 0,0 1-1 0 0,0 0 1 0 0,0 0 0 0 0,0-1 0 0 0,0 1 0 0 0,0-1-1 0 0,1 1 1 0 0,-1-1 0 0 0,0 1 0 0 0,1-1 0 0 0,-1 0-1 0 0,1 0 1 0 0,-1 0 0 0 0,1 0 0 0 0,0 0 0 0 0,0 0-1 0 0,-1 0 1 0 0,1 0 0 0 0,3 0 0 0 0,-2 0-34 0 0,1-1 1 0 0,0 0 0 0 0,0 0-1 0 0,-1 0 1 0 0,1-1-1 0 0,0 1 1 0 0,0-1 0 0 0,-1 0-1 0 0,1 0 1 0 0,-1 0-1 0 0,7-4 1 0 0,5-2-107 0 0,0-2 1 0 0,-1 0-1 0 0,0 0 1 0 0,18-17-1 0 0,8-11 400 0 0,-25 23-12 0 0,-1 0 0 0 0,1 0 1 0 0,1 2-1 0 0,1 0 0 0 0,0 1 0 0 0,0 0 0 0 0,1 2 0 0 0,0 0 1 0 0,21-7-1 0 0,47-16 13 0 0,-68 24-461 0 0,0 0 1 0 0,1 1-1 0 0,0 1 0 0 0,0 1 1 0 0,0 1-1 0 0,38-4 1 0 0,-57 8 189 0 0,0 0 0 0 0,0 0 1 0 0,0 0-1 0 0,0 0 0 0 0,0 0 1 0 0,1 0-1 0 0,-1 0 0 0 0,0 0 1 0 0,0 0-1 0 0,0 0 0 0 0,0 0 1 0 0,1 0-1 0 0,-1 0 0 0 0,0 0 1 0 0,0 0-1 0 0,0 0 0 0 0,0 0 1 0 0,0 0-1 0 0,1 0 0 0 0,-1 1 1 0 0,0-1-1 0 0,0 0 0 0 0,0 0 1 0 0,0 0-1 0 0,0 0 0 0 0,0 0 1 0 0,0 0-1 0 0,1 0 0 0 0,-1 1 1 0 0,0-1-1 0 0,0 0 0 0 0,0 0 1 0 0,0 0-1 0 0,0 0 0 0 0,0 0 1 0 0,0 0-1 0 0,0 1 0 0 0,0-1 1 0 0,0 0-1 0 0,0 0 0 0 0,0 0 1 0 0,0 0-1 0 0,0 1 0 0 0,0-1 1 0 0,0 0-1 0 0,0 0 0 0 0,0 0 1 0 0,0 0-1 0 0,0 0 0 0 0,0 1 1 0 0,0-1-1 0 0,0 0 0 0 0,0 0 1 0 0,0 0-1 0 0,0 0 0 0 0,0 0 1 0 0,-1 1-1 0 0,-9 12-37 0 0,-24 19 891 0 0,25-25-773 0 0,-74 77 393 0 0,-96 126 0 0 0,32-35-995 0 0,57-67-760 0 0,58-58-3544 0 0,26-39 259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4.492"/>
    </inkml:context>
    <inkml:brush xml:id="br0">
      <inkml:brushProperty name="width" value="0.035" units="cm"/>
      <inkml:brushProperty name="height" value="0.035" units="cm"/>
      <inkml:brushProperty name="color" value="#008C3A"/>
    </inkml:brush>
  </inkml:definitions>
  <inkml:trace contextRef="#ctx0" brushRef="#br0">410 155 5041 0 0,'3'0'51'0'0,"-1"-1"1"0"0,0 0-1 0 0,1 0 1 0 0,-1 0-1 0 0,0 0 0 0 0,0 0 1 0 0,0-1-1 0 0,1 1 1 0 0,-2-1-1 0 0,1 1 0 0 0,0-1 1 0 0,0 0-1 0 0,0 0 1 0 0,1-2-1 0 0,24-31-318 0 0,-26 33 234 0 0,1 0 138 0 0,0 0 0 0 0,-1 0 0 0 0,1 0 0 0 0,-1 0 0 0 0,0-1 0 0 0,1 1 0 0 0,-1 0 0 0 0,0-1 0 0 0,0 1 0 0 0,-1-1-1 0 0,1 1 1 0 0,0-1 0 0 0,-1 1 0 0 0,0-1 0 0 0,1 1 0 0 0,-1-1 0 0 0,0 1 0 0 0,0-1 0 0 0,-1 0 0 0 0,1 1 0 0 0,0-1 0 0 0,-1 1 0 0 0,0-1 0 0 0,1 1 0 0 0,-1-1 0 0 0,0 1 0 0 0,0 0 0 0 0,-1-1 0 0 0,1 1 0 0 0,0 0 0 0 0,-3-4 0 0 0,1 5-108 0 0,1-1 1 0 0,-1 0 0 0 0,0 0-1 0 0,1 1 1 0 0,-1 0 0 0 0,0 0-1 0 0,0-1 1 0 0,0 1 0 0 0,0 1-1 0 0,0-1 1 0 0,0 0 0 0 0,0 1-1 0 0,0 0 1 0 0,0-1-1 0 0,0 1 1 0 0,0 1 0 0 0,0-1-1 0 0,0 0 1 0 0,0 1 0 0 0,0-1-1 0 0,0 1 1 0 0,0 0 0 0 0,0 0-1 0 0,0 0 1 0 0,1 0 0 0 0,-5 3-1 0 0,-8 4-66 0 0,1 1 0 0 0,0 1 0 0 0,0 0 0 0 0,1 1 0 0 0,-19 20 0 0 0,-55 71-261 0 0,64-73 254 0 0,-10 11 272 0 0,3-4 483 0 0,1 1 0 0 0,1 1 0 0 0,-24 47 1 0 0,51-84-564 0 0,0 0 0 0 0,1 0 0 0 0,-1 0 0 0 0,0 1 1 0 0,1-1-1 0 0,-1 0 0 0 0,1 0 0 0 0,-1 1 0 0 0,1-1 1 0 0,-1 0-1 0 0,1 0 0 0 0,0 1 0 0 0,0-1 0 0 0,0 0 1 0 0,0 1-1 0 0,0-1 0 0 0,0 0 0 0 0,0 1 0 0 0,0-1 0 0 0,0 0 1 0 0,1 1-1 0 0,-1-1 0 0 0,0 0 0 0 0,1 0 0 0 0,0 2 1 0 0,0-2-27 0 0,0-1 1 0 0,1 1-1 0 0,-1 0 1 0 0,0-1-1 0 0,1 1 0 0 0,-1-1 1 0 0,0 0-1 0 0,1 1 1 0 0,-1-1-1 0 0,0 0 1 0 0,1 0-1 0 0,-1 0 1 0 0,1 0-1 0 0,-1 0 1 0 0,0 0-1 0 0,1 0 1 0 0,-1 0-1 0 0,3-2 1 0 0,8 0 22 0 0,-1-2 0 0 0,0 0 1 0 0,1 0-1 0 0,11-8 0 0 0,0-2-493 0 0,-2-1 0 0 0,0-1-1 0 0,0-1 1 0 0,-2-1 0 0 0,0-1 0 0 0,-1 0 0 0 0,-1-2-1 0 0,15-23 1 0 0,1-6-681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0.300"/>
    </inkml:context>
    <inkml:brush xml:id="br0">
      <inkml:brushProperty name="width" value="0.035" units="cm"/>
      <inkml:brushProperty name="height" value="0.035" units="cm"/>
      <inkml:brushProperty name="color" value="#FF0066"/>
    </inkml:brush>
  </inkml:definitions>
  <inkml:trace contextRef="#ctx0" brushRef="#br0">1 1 2793 0 0,'1'0'337'0'0,"1"1"1"0"0,-1 0-1 0 0,1-1 1 0 0,-1 1 0 0 0,0 0-1 0 0,0 0 1 0 0,1 0-1 0 0,-1 0 1 0 0,0 0 0 0 0,0 1-1 0 0,0-1 1 0 0,0 0-1 0 0,0 0 1 0 0,1 3-1 0 0,0-1-464 0 0,-1-1-1 0 0,1 0 0 0 0,0 0 0 0 0,-1 0 0 0 0,1 0 0 0 0,0 0 1 0 0,0 0-1 0 0,0 0 0 0 0,1-1 0 0 0,-1 1 0 0 0,0-1 0 0 0,4 2 1 0 0,-3-3-2195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4.953"/>
    </inkml:context>
    <inkml:brush xml:id="br0">
      <inkml:brushProperty name="width" value="0.035" units="cm"/>
      <inkml:brushProperty name="height" value="0.035" units="cm"/>
      <inkml:brushProperty name="color" value="#008C3A"/>
    </inkml:brush>
  </inkml:definitions>
  <inkml:trace contextRef="#ctx0" brushRef="#br0">182 0 9362 0 0,'-3'3'69'0'0,"0"-1"0"0"0,0 1 0 0 0,0-1 1 0 0,1 1-1 0 0,-1 0 0 0 0,1 0 0 0 0,0 0 0 0 0,0 1 0 0 0,0-1 0 0 0,0 0 0 0 0,0 1 1 0 0,-1 4-1 0 0,-13 50-562 0 0,9-33 627 0 0,-91 444 84 0 0,88-411 107 0 0,6-39-236 0 0,-1 13 388 0 0,-4 48 0 0 0,8-73-434 0 0,1-1 1 0 0,0 1-1 0 0,0-1 0 0 0,1 1 0 0 0,0-1 1 0 0,0 1-1 0 0,0-1 0 0 0,1 0 1 0 0,0 1-1 0 0,0-1 0 0 0,1 0 0 0 0,0 0 1 0 0,0-1-1 0 0,4 7 0 0 0,4-3-562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5.149"/>
    </inkml:context>
    <inkml:brush xml:id="br0">
      <inkml:brushProperty name="width" value="0.035" units="cm"/>
      <inkml:brushProperty name="height" value="0.035" units="cm"/>
      <inkml:brushProperty name="color" value="#008C3A"/>
    </inkml:brush>
  </inkml:definitions>
  <inkml:trace contextRef="#ctx0" brushRef="#br0">1 130 13251 0 0,'0'-3'193'0'0,"0"1"0"0"0,0 0 0 0 0,0-1 0 0 0,1 1 0 0 0,-1 0 0 0 0,1 0 0 0 0,-1-1 0 0 0,1 1 0 0 0,0 0 0 0 0,0 0 0 0 0,0 0 0 0 0,0 0 0 0 0,0 0 0 0 0,1 0 0 0 0,2-3 0 0 0,28-46-2669 0 0,-31 49 2384 0 0,33-31-5093 0 0,-33 32 5028 0 0,0 1-1 0 0,0-1 0 0 0,0 0 0 0 0,0 1 1 0 0,0-1-1 0 0,0 1 0 0 0,1 0 1 0 0,-1-1-1 0 0,0 1 0 0 0,0 0 0 0 0,0-1 1 0 0,1 1-1 0 0,-1 0 0 0 0,0 0 0 0 0,0 0 1 0 0,0 0-1 0 0,1 0 0 0 0,-1 1 1 0 0,0-1-1 0 0,0 0 0 0 0,0 0 0 0 0,1 1 1 0 0,-1-1-1 0 0,0 1 0 0 0,0-1 0 0 0,0 1 1 0 0,0 0-1 0 0,0-1 0 0 0,0 1 1 0 0,0 0-1 0 0,0-1 0 0 0,0 1 0 0 0,0 0 1 0 0,1 2-1 0 0,6 9-812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5.354"/>
    </inkml:context>
    <inkml:brush xml:id="br0">
      <inkml:brushProperty name="width" value="0.035" units="cm"/>
      <inkml:brushProperty name="height" value="0.035" units="cm"/>
      <inkml:brushProperty name="color" value="#008C3A"/>
    </inkml:brush>
  </inkml:definitions>
  <inkml:trace contextRef="#ctx0" brushRef="#br0">51 1 5041 0 0,'-3'1'30'0'0,"0"-1"0"0"0,0 1 0 0 0,1 0 0 0 0,-1 0 0 0 0,1 1-1 0 0,-1-1 1 0 0,1 1 0 0 0,-1-1 0 0 0,1 1 0 0 0,0 0 0 0 0,0-1 0 0 0,0 1 0 0 0,0 0 0 0 0,0 1 0 0 0,0-1-1 0 0,1 0 1 0 0,-1 0 0 0 0,1 1 0 0 0,-1-1 0 0 0,1 1 0 0 0,0-1 0 0 0,0 1 0 0 0,0 0 0 0 0,0-1 0 0 0,1 1 0 0 0,-1 0-1 0 0,1 0 1 0 0,-1 0 0 0 0,1-1 0 0 0,0 1 0 0 0,0 0 0 0 0,0 0 0 0 0,1 0 0 0 0,-1-1 0 0 0,1 1 0 0 0,-1 0-1 0 0,3 4 1 0 0,1 1-2270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5.825"/>
    </inkml:context>
    <inkml:brush xml:id="br0">
      <inkml:brushProperty name="width" value="0.035" units="cm"/>
      <inkml:brushProperty name="height" value="0.035" units="cm"/>
      <inkml:brushProperty name="color" value="#008C3A"/>
    </inkml:brush>
  </inkml:definitions>
  <inkml:trace contextRef="#ctx0" brushRef="#br0">0 1 2529 0 0,'76'4'7073'0'0,"-50"-1"-5049"0"0,-1 1 0 0 0,42 14 0 0 0,-26-7-1098 0 0,-29-9-831 0 0,-1 1 1 0 0,1 0-1 0 0,-1 1 1 0 0,0 0-1 0 0,0 0 1 0 0,-1 1-1 0 0,1 1 0 0 0,-1-1 1 0 0,0 2-1 0 0,-1-1 1 0 0,14 14-1 0 0,-21-19-115 0 0,-1 1 0 0 0,-1 0-1 0 0,1 0 1 0 0,0-1 0 0 0,0 1 0 0 0,-1 0-1 0 0,1 0 1 0 0,-1 0 0 0 0,1 0 0 0 0,-1-1-1 0 0,0 1 1 0 0,0 0 0 0 0,0 0 0 0 0,0 0-1 0 0,0 0 1 0 0,0 0 0 0 0,0 0 0 0 0,-1 0-1 0 0,1 0 1 0 0,-1 0 0 0 0,1-1 0 0 0,-1 1-1 0 0,0 0 1 0 0,0 0 0 0 0,0-1-1 0 0,0 1 1 0 0,0 0 0 0 0,0-1 0 0 0,0 1-1 0 0,-3 1 1 0 0,-5 8 103 0 0,0-1-1 0 0,-1 0 1 0 0,-15 11 0 0 0,12-10 209 0 0,-33 29 106 0 0,3-3-104 0 0,2 1 0 0 0,-39 47 0 0 0,70-73-224 0 0,0 0 1 0 0,1 1-1 0 0,1 0 0 0 0,0 1 0 0 0,1-1 0 0 0,1 1 0 0 0,0 1 0 0 0,0-1 1 0 0,1 1-1 0 0,1 0 0 0 0,1 0 0 0 0,-2 22 0 0 0,4-32-64 0 0,1 0 0 0 0,0 0 0 0 0,0-1-1 0 0,1 1 1 0 0,0 0 0 0 0,0-1 0 0 0,0 1-1 0 0,0 0 1 0 0,0-1 0 0 0,1 0 0 0 0,0 1-1 0 0,0-1 1 0 0,0 0 0 0 0,1 0 0 0 0,-1 0-1 0 0,1 0 1 0 0,5 5 0 0 0,-2-4-23 0 0,0 1 0 0 0,0-2 1 0 0,0 1-1 0 0,1-1 0 0 0,0 0 0 0 0,0 0 1 0 0,0-1-1 0 0,0 0 0 0 0,13 4 0 0 0,5-1-129 0 0,0-2 1 0 0,0 0-1 0 0,0-2 0 0 0,1 0 0 0 0,36-3 0 0 0,146-28-2850 0 0,-156 19 1078 0 0,0 2-3351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7.322"/>
    </inkml:context>
    <inkml:brush xml:id="br0">
      <inkml:brushProperty name="width" value="0.035" units="cm"/>
      <inkml:brushProperty name="height" value="0.035" units="cm"/>
      <inkml:brushProperty name="color" value="#008C3A"/>
    </inkml:brush>
  </inkml:definitions>
  <inkml:trace contextRef="#ctx0" brushRef="#br0">339 285 776 0 0,'-2'-7'52'0'0,"1"0"1"0"0,-1 0-1 0 0,1 0 0 0 0,0-1 1 0 0,0 1-1 0 0,1 0 0 0 0,1-8 1 0 0,-2-18 231 0 0,-1 22-84 0 0,0 0 0 0 0,-1 0 0 0 0,0 1 0 0 0,0-1 0 0 0,-1 1 0 0 0,-1-1 0 0 0,1 1 0 0 0,-2 1 0 0 0,1-1 0 0 0,-10-11 0 0 0,11 16 135 0 0,0 0 0 0 0,-1 0 1 0 0,1 1-1 0 0,-1-1 1 0 0,0 1-1 0 0,0 0 0 0 0,-1 0 1 0 0,1 1-1 0 0,-1-1 0 0 0,0 1 1 0 0,0 1-1 0 0,0-1 1 0 0,0 1-1 0 0,0 0 0 0 0,0 0 1 0 0,-1 1-1 0 0,1 0 0 0 0,-1 0 1 0 0,-6 0-1 0 0,10 1-246 0 0,0 1 1 0 0,1 0-1 0 0,-1 0 0 0 0,0 0 0 0 0,0 0 0 0 0,1 0 0 0 0,-1 0 1 0 0,1 1-1 0 0,-1-1 0 0 0,1 1 0 0 0,0-1 0 0 0,-1 1 1 0 0,1 0-1 0 0,0 0 0 0 0,0 0 0 0 0,0 1 0 0 0,1-1 0 0 0,-1 0 1 0 0,0 1-1 0 0,1-1 0 0 0,0 1 0 0 0,-1-1 0 0 0,0 5 0 0 0,-6 11-518 0 0,1 0-1 0 0,-6 27 1 0 0,9-27 273 0 0,-5 12-343 0 0,-55 217-2118 0 0,64-246 2687 0 0,-1 1 1 0 0,1-1-1 0 0,-1 1 1 0 0,1 0 0 0 0,0-1-1 0 0,-1 1 1 0 0,1-1-1 0 0,0 1 1 0 0,0 0-1 0 0,0-1 1 0 0,0 1-1 0 0,0-1 1 0 0,1 1 0 0 0,-1 0-1 0 0,0-1 1 0 0,1 1-1 0 0,-1-1 1 0 0,1 1-1 0 0,-1-1 1 0 0,1 1 0 0 0,0-1-1 0 0,0 1 1 0 0,1 1-1 0 0,0-3 7 0 0,-1 0-1 0 0,1 1 0 0 0,-1-1 0 0 0,1-1 1 0 0,-1 1-1 0 0,0 0 0 0 0,1 0 0 0 0,-1 0 1 0 0,1-1-1 0 0,-1 1 0 0 0,0-1 1 0 0,1 1-1 0 0,-1-1 0 0 0,0 0 0 0 0,0 1 1 0 0,1-1-1 0 0,-1 0 0 0 0,0 0 0 0 0,0 0 1 0 0,1-1-1 0 0,13-10 210 0 0,-1-1 0 0 0,18-23 0 0 0,122-168 252 0 0,-63 80-1066 0 0,-85 116 496 0 0,10-10-930 0 0,-16 18 951 0 0,1 0 0 0 0,-1 0 1 0 0,1 0-1 0 0,-1 1 0 0 0,1-1 1 0 0,-1 0-1 0 0,0 0 0 0 0,1 0 1 0 0,-1 0-1 0 0,1 0 0 0 0,-1 1 1 0 0,1-1-1 0 0,-1 0 0 0 0,1 0 1 0 0,-1 1-1 0 0,0-1 0 0 0,1 0 1 0 0,-1 1-1 0 0,0-1 0 0 0,1 0 1 0 0,-1 1-1 0 0,0-1 0 0 0,1 0 1 0 0,-1 1-1 0 0,0-1 0 0 0,0 1 0 0 0,0-1 1 0 0,1 1-1 0 0,-1-1 0 0 0,0 0 1 0 0,0 1-1 0 0,0-1 0 0 0,0 1 1 0 0,0-1-1 0 0,0 1 0 0 0,0-1 1 0 0,0 1-1 0 0,0-1 0 0 0,0 1 1 0 0,0-1-1 0 0,0 1 0 0 0,0-1 1 0 0,0 1-1 0 0,-1 0 0 0 0,10 83 539 0 0,-4 0-1 0 0,-7 94 0 0 0,0-114-756 0 0,-3 39-149 0 0,1-54-403 0 0,4 88 0 0 0,0-135 722 0 0,0 0 0 0 0,0 0 1 0 0,0-1-1 0 0,0 1 1 0 0,0 0 0 0 0,1 0-1 0 0,-1-1 1 0 0,0 1-1 0 0,1 0 1 0 0,-1 0-1 0 0,1-1 1 0 0,0 1 0 0 0,-1-1-1 0 0,1 1 1 0 0,0 0-1 0 0,0-1 1 0 0,0 0 0 0 0,0 1-1 0 0,1-1 1 0 0,1 2-1 0 0,5-1-3139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8.262"/>
    </inkml:context>
    <inkml:brush xml:id="br0">
      <inkml:brushProperty name="width" value="0.035" units="cm"/>
      <inkml:brushProperty name="height" value="0.035" units="cm"/>
      <inkml:brushProperty name="color" value="#008C3A"/>
    </inkml:brush>
  </inkml:definitions>
  <inkml:trace contextRef="#ctx0" brushRef="#br0">505 20 4321 0 0,'-14'1'311'0'0,"1"-1"1"0"0,0-1-1 0 0,-1 0 1 0 0,1 0-1 0 0,-15-4 1 0 0,-29-4-718 0 0,45 9 172 0 0,-19-3 944 0 0,1 2 1 0 0,0 1-1 0 0,0 2 1 0 0,-53 8-1 0 0,76-8-573 0 0,0 0 0 0 0,0 0 1 0 0,0 0-1 0 0,0 1 0 0 0,1-1 0 0 0,0 2 0 0 0,-1-1 0 0 0,1 1 0 0 0,0 0 0 0 0,0 0 0 0 0,1 1 0 0 0,0-1 0 0 0,-1 1 0 0 0,1 0 0 0 0,1 1 0 0 0,-1-1 0 0 0,1 1 0 0 0,0 0 0 0 0,0 0 0 0 0,1 0 0 0 0,0 1 0 0 0,0-1 1 0 0,0 1-1 0 0,1 0 0 0 0,0 0 0 0 0,-1 8 0 0 0,2-10-81 0 0,0-1 0 0 0,0 1 0 0 0,1 0 1 0 0,-1 0-1 0 0,1-1 0 0 0,0 1 0 0 0,1 0 0 0 0,-1 0 0 0 0,1-1 1 0 0,0 1-1 0 0,0 0 0 0 0,1-1 0 0 0,-1 1 0 0 0,1-1 1 0 0,0 1-1 0 0,0-1 0 0 0,0 0 0 0 0,1 0 0 0 0,-1 0 1 0 0,1 0-1 0 0,0 0 0 0 0,0-1 0 0 0,1 1 0 0 0,6 5 1 0 0,-5-6-55 0 0,1 0 1 0 0,-1 0-1 0 0,1 0 0 0 0,0 0 1 0 0,0-1-1 0 0,0 0 1 0 0,0 0-1 0 0,1-1 1 0 0,-1 0-1 0 0,1 0 1 0 0,-1 0-1 0 0,0-1 1 0 0,1 0-1 0 0,-1 0 1 0 0,1-1-1 0 0,-1 0 1 0 0,13-3-1 0 0,1-1-84 0 0,-1-2 0 0 0,0 0 0 0 0,0-1 0 0 0,-1-1-1 0 0,0-1 1 0 0,0 0 0 0 0,-1-1 0 0 0,-1-1 0 0 0,0-1-1 0 0,0 0 1 0 0,-1-1 0 0 0,-1-1 0 0 0,14-18-1 0 0,-25 27 345 0 0,5-8-522 0 0,-8 14 341 0 0,0 0-1 0 0,0 0 1 0 0,1-1-1 0 0,-1 1 1 0 0,0 0-1 0 0,0 0 1 0 0,0 0-1 0 0,0-1 1 0 0,1 1-1 0 0,-1 0 1 0 0,0 0-1 0 0,0 0 1 0 0,0 0-1 0 0,1 0 1 0 0,-1 0-1 0 0,0-1 1 0 0,0 1-1 0 0,0 0 1 0 0,1 0-1 0 0,-1 0 0 0 0,0 0 1 0 0,0 0-1 0 0,1 0 1 0 0,-1 0-1 0 0,0 0 1 0 0,0 0-1 0 0,1 0 1 0 0,-1 0-1 0 0,0 0 1 0 0,0 0-1 0 0,1 0 1 0 0,-1 0-1 0 0,0 0 1 0 0,0 0-1 0 0,0 1 1 0 0,1-1-1 0 0,-1 0 1 0 0,0 0-1 0 0,0 0 1 0 0,1 0-1 0 0,-1 0 1 0 0,0 1-1 0 0,0-1 1 0 0,0 0-1 0 0,0 0 1 0 0,1 0-1 0 0,-1 0 1 0 0,0 1-1 0 0,0-1 1 0 0,2 3-63 0 0,-1-1 1 0 0,1 1 0 0 0,0-1 0 0 0,0 0 0 0 0,0 0-1 0 0,0 0 1 0 0,0 0 0 0 0,1 0 0 0 0,-1 0-1 0 0,1-1 1 0 0,-1 1 0 0 0,1-1 0 0 0,0 0-1 0 0,-1 1 1 0 0,1-1 0 0 0,0 0 0 0 0,0-1 0 0 0,0 1-1 0 0,-1 0 1 0 0,1-1 0 0 0,0 0 0 0 0,0 1-1 0 0,0-1 1 0 0,0-1 0 0 0,0 1 0 0 0,0 0-1 0 0,0-1 1 0 0,0 1 0 0 0,0-1 0 0 0,0 0 0 0 0,-1 0-1 0 0,1 0 1 0 0,0 0 0 0 0,0 0 0 0 0,-1-1-1 0 0,1 1 1 0 0,-1-1 0 0 0,0 0 0 0 0,4-3-1 0 0,-47 13 724 0 0,31-2-738 0 0,0-1 1 0 0,1 2-1 0 0,0-1 1 0 0,0 2-1 0 0,1-1 0 0 0,0 1 1 0 0,0 0-1 0 0,0 1 1 0 0,1-1-1 0 0,1 2 0 0 0,-7 11 1 0 0,-10 19 4 0 0,-24 61 0 0 0,28-57-8 0 0,19-43-4 0 0,0-1 0 0 0,-1 1 0 0 0,1-1 0 0 0,0 1 0 0 0,-1-1 0 0 0,1 0 1 0 0,-1 1-1 0 0,1-1 0 0 0,0 1 0 0 0,-1-1 0 0 0,1 0 0 0 0,-1 1 0 0 0,1-1 0 0 0,-1 0 0 0 0,1 0 0 0 0,-1 1 0 0 0,1-1 0 0 0,-1 0 1 0 0,0 0-1 0 0,1 0 0 0 0,-1 0 0 0 0,1 0 0 0 0,-1 1 0 0 0,1-1 0 0 0,-1 0 0 0 0,0 0 0 0 0,1-1 0 0 0,-1 1 0 0 0,1 0 0 0 0,-1 0 0 0 0,1 0 1 0 0,-1 0-1 0 0,1 0 0 0 0,-1-1 0 0 0,1 1 0 0 0,-2 0 0 0 0,-26-20-237 0 0,23 16 199 0 0,0-1-1 0 0,0 0 1 0 0,1 0 0 0 0,0 0-1 0 0,0-1 1 0 0,0 1 0 0 0,1-1-1 0 0,-5-11 1 0 0,5 7-83 0 0,2 0 1 0 0,0-1 0 0 0,0 1-1 0 0,0 0 1 0 0,1 0-1 0 0,1-1 1 0 0,0 1-1 0 0,1 0 1 0 0,4-20-1 0 0,-2 21-703 0 0,-1 0-1 0 0,1 0 1 0 0,0 0-1 0 0,1 1 0 0 0,0 0 1 0 0,0 0-1 0 0,1 0 0 0 0,0 0 1 0 0,0 1-1 0 0,13-11 1 0 0,-2 3-678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8.728"/>
    </inkml:context>
    <inkml:brush xml:id="br0">
      <inkml:brushProperty name="width" value="0.035" units="cm"/>
      <inkml:brushProperty name="height" value="0.035" units="cm"/>
      <inkml:brushProperty name="color" value="#008C3A"/>
    </inkml:brush>
  </inkml:definitions>
  <inkml:trace contextRef="#ctx0" brushRef="#br0">578 1 3081 0 0,'-17'8'1014'0'0,"1"-1"0"0"0,-1-1 0 0 0,0-1-1 0 0,-1 0 1 0 0,1-1 0 0 0,-1-1 0 0 0,0-1 0 0 0,-32 0 0 0 0,20 0 185 0 0,0 1-1 0 0,-31 7 0 0 0,52-8-944 0 0,0 1 0 0 0,0 0 0 0 0,0 0 0 0 0,0 1 0 0 0,1 0 0 0 0,0 1 0 0 0,0 0 0 0 0,0 0 0 0 0,0 1 0 0 0,-11 10 0 0 0,10-5-194 0 0,0-1 1 0 0,1 1 0 0 0,0 1 0 0 0,1-1 0 0 0,1 1-1 0 0,-1 1 1 0 0,2-1 0 0 0,-7 22 0 0 0,-23 115-123 0 0,22-85 102 0 0,1-14-28 0 0,3-15 138 0 0,1 0 0 0 0,1 0 0 0 0,2 1 0 0 0,2 0 0 0 0,2 67 0 0 0,1-99-138 0 0,0 0-1 0 0,1 0 1 0 0,-1 0 0 0 0,1 0-1 0 0,0-1 1 0 0,1 1-1 0 0,-1 0 1 0 0,0-1-1 0 0,1 1 1 0 0,0-1-1 0 0,0 1 1 0 0,0-1 0 0 0,0 0-1 0 0,1 0 1 0 0,-1 0-1 0 0,1 0 1 0 0,0 0-1 0 0,0-1 1 0 0,0 1-1 0 0,0-1 1 0 0,0 0 0 0 0,0 0-1 0 0,1 0 1 0 0,-1 0-1 0 0,7 2 1 0 0,-3-2-33 0 0,-1-1 1 0 0,0 0-1 0 0,1-1 1 0 0,-1 1-1 0 0,1-1 1 0 0,-1-1-1 0 0,0 1 1 0 0,1-1-1 0 0,-1 0 0 0 0,0-1 1 0 0,0 1-1 0 0,1-1 1 0 0,-1 0-1 0 0,-1-1 1 0 0,8-3-1 0 0,13-9-35 0 0,-1 0 0 0 0,0-2 0 0 0,-2-1 0 0 0,0-1 0 0 0,-1-1 0 0 0,-1-1 0 0 0,0 0 0 0 0,29-43 0 0 0,-16 15 9 0 0,-2-2 1 0 0,-3-1-1 0 0,31-74 0 0 0,-54 111-3 0 0,10-22-202 0 0,21-73-1 0 0,-35 102 196 0 0,0-1 0 0 0,0 0 1 0 0,0 0-1 0 0,-2 0 0 0 0,1 0 1 0 0,-1 0-1 0 0,0 0 0 0 0,-1 0 1 0 0,0 0-1 0 0,0 0 0 0 0,-1 1 1 0 0,0-1-1 0 0,-1 0 0 0 0,-5-12 1 0 0,5 17 55 0 0,0-1-1 0 0,-1 1 1 0 0,0-1 0 0 0,0 1 0 0 0,0 0 0 0 0,0 1-1 0 0,-1-1 1 0 0,0 1 0 0 0,0 0 0 0 0,-9-5 0 0 0,12 7-88 0 0,1 0 0 0 0,-1 0 0 0 0,0 0 0 0 0,0 0 0 0 0,1 0 0 0 0,-1 1 0 0 0,0-1 0 0 0,0 1 0 0 0,0-1 0 0 0,0 1 0 0 0,0 0 0 0 0,0 0 0 0 0,0 0 0 0 0,0 0 0 0 0,0 0 0 0 0,1 0 0 0 0,-1 0 1 0 0,0 1-1 0 0,0-1 0 0 0,0 1 0 0 0,0-1 0 0 0,0 1 0 0 0,0 0 0 0 0,1-1 0 0 0,-1 1 0 0 0,0 0 0 0 0,1 0 0 0 0,-1 1 0 0 0,1-1 0 0 0,-1 0 0 0 0,1 0 0 0 0,-1 1 0 0 0,1-1 0 0 0,0 1 0 0 0,-2 1 0 0 0,2 4-1900 0 0,0 0-2808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9.418"/>
    </inkml:context>
    <inkml:brush xml:id="br0">
      <inkml:brushProperty name="width" value="0.035" units="cm"/>
      <inkml:brushProperty name="height" value="0.035" units="cm"/>
      <inkml:brushProperty name="color" value="#008C3A"/>
    </inkml:brush>
  </inkml:definitions>
  <inkml:trace contextRef="#ctx0" brushRef="#br0">394 81 5785 0 0,'-4'-1'516'0'0,"1"-1"1"0"0,-1 0-1 0 0,1 0 0 0 0,-1 0 1 0 0,1 0-1 0 0,0-1 0 0 0,0 1 0 0 0,0-1 1 0 0,-4-4-1 0 0,-15-10 1265 0 0,12 11-1434 0 0,0 1-1 0 0,0 0 1 0 0,-1 1-1 0 0,1 0 0 0 0,-1 1 1 0 0,0 0-1 0 0,0 0 1 0 0,-1 1-1 0 0,-15 0 0 0 0,21 2-402 0 0,-1 0 0 0 0,1 1 0 0 0,0 0-1 0 0,-1 0 1 0 0,1 0 0 0 0,0 1-1 0 0,0 0 1 0 0,0 0 0 0 0,0 0-1 0 0,0 1 1 0 0,0 0 0 0 0,1 0-1 0 0,-1 0 1 0 0,1 1 0 0 0,0 0-1 0 0,0 0 1 0 0,0 0 0 0 0,-4 6-1 0 0,-3 5-178 0 0,0 0 0 0 0,0 1 0 0 0,-16 30 0 0 0,25-40 299 0 0,0 0 1 0 0,0 1 0 0 0,0-1 0 0 0,1 1 0 0 0,0-1 0 0 0,0 1 0 0 0,0 0 0 0 0,1 0 0 0 0,0 0 0 0 0,1-1 0 0 0,0 1 0 0 0,0 0 0 0 0,0 0 0 0 0,2 8 0 0 0,-2-13-3 0 0,1 1 0 0 0,0-1 0 0 0,-1 0 0 0 0,1 0 0 0 0,0 1 0 0 0,1-1 1 0 0,-1 0-1 0 0,0 0 0 0 0,0 0 0 0 0,1 0 0 0 0,0-1 0 0 0,-1 1 0 0 0,1 0 1 0 0,0 0-1 0 0,0-1 0 0 0,-1 1 0 0 0,1-1 0 0 0,1 0 0 0 0,-1 0 0 0 0,0 0 1 0 0,3 1-1 0 0,-1 0-58 0 0,1-1 1 0 0,0 0 0 0 0,0-1 0 0 0,-1 1 0 0 0,1-1 0 0 0,0 0-1 0 0,0 0 1 0 0,0 0 0 0 0,0-1 0 0 0,4-1 0 0 0,8-2-112 0 0,-1-1 1 0 0,0 0-1 0 0,0-1 1 0 0,-1-1-1 0 0,16-9 1 0 0,59-43-402 0 0,-55 35 784 0 0,66-34-1 0 0,-100 57-220 0 0,0 0 0 0 0,1 0 0 0 0,-1 0 1 0 0,1 0-1 0 0,-1 1 0 0 0,1-1 0 0 0,-1 0 0 0 0,1 1 0 0 0,0 0 1 0 0,-1-1-1 0 0,1 1 0 0 0,0 0 0 0 0,-1 0 0 0 0,1-1 1 0 0,0 1-1 0 0,-1 1 0 0 0,1-1 0 0 0,0 0 0 0 0,-1 0 1 0 0,1 1-1 0 0,0-1 0 0 0,-1 1 0 0 0,1-1 0 0 0,0 1 1 0 0,2 1-1 0 0,-3 0-24 0 0,0 0-1 0 0,0-1 1 0 0,-1 1 0 0 0,1 0 0 0 0,0 0-1 0 0,-1 0 1 0 0,1 0 0 0 0,-1 0 0 0 0,1 0 0 0 0,-1 0-1 0 0,0 0 1 0 0,0 0 0 0 0,0 0 0 0 0,0 0 0 0 0,0 0-1 0 0,-1 0 1 0 0,0 3 0 0 0,-4 14 136 0 0,0-1-1 0 0,-1 1 0 0 0,-11 20 1 0 0,-5 2-51 0 0,-1-1 1 0 0,-2-1-1 0 0,-3-2 0 0 0,-31 36 0 0 0,-47 65 103 0 0,73-88-146 0 0,0-2-163 0 0,1 1 0 0 0,3 2 0 0 0,-31 71 0 0 0,54-96-478 0 0,6-26 494 0 0,-1 1 1 0 0,1-1-1 0 0,0 1 1 0 0,0-1-1 0 0,-1 0 1 0 0,1 1-1 0 0,0-1 1 0 0,0 1-1 0 0,0-1 0 0 0,-1 1 1 0 0,1-1-1 0 0,0 1 1 0 0,0-1-1 0 0,0 1 1 0 0,0-1-1 0 0,0 1 1 0 0,0-1-1 0 0,0 1 1 0 0,0-1-1 0 0,0 1 0 0 0,0-1 1 0 0,1 1-1 0 0,-1-1 1 0 0,0 1-1 0 0,0-1 1 0 0,0 0-1 0 0,1 1 1 0 0,-1-1-1 0 0,0 1 0 0 0,0-1 1 0 0,1 0-1 0 0,-1 1 1 0 0,0-1-1 0 0,1 1 1 0 0,-1-1-1 0 0,0 0 1 0 0,1 0-1 0 0,-1 1 1 0 0,1-1-1 0 0,-1 0 0 0 0,0 0 1 0 0,1 1-1 0 0,-1-1 1 0 0,1 0-1 0 0,7-4-1746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39.813"/>
    </inkml:context>
    <inkml:brush xml:id="br0">
      <inkml:brushProperty name="width" value="0.035" units="cm"/>
      <inkml:brushProperty name="height" value="0.035" units="cm"/>
      <inkml:brushProperty name="color" value="#008C3A"/>
    </inkml:brush>
  </inkml:definitions>
  <inkml:trace contextRef="#ctx0" brushRef="#br0">381 97 3081 0 0,'-8'13'526'0'0,"-13"23"-1430"0"0,15-12 5573 0 0,7-30-1723 0 0,5-22-2519 0 0,-6 20-451 0 0,-1-1 0 0 0,1 1 0 0 0,-2 0 1 0 0,1 0-1 0 0,-1 0 0 0 0,0 0 0 0 0,-1 0 0 0 0,0 0 1 0 0,0 1-1 0 0,0-1 0 0 0,-8-10 0 0 0,9 16-32 0 0,1-1 0 0 0,-1 1 0 0 0,0 0 0 0 0,0 0 0 0 0,0 0 0 0 0,0 0 0 0 0,-1 0 0 0 0,1 1 0 0 0,-1-1 0 0 0,1 1 0 0 0,-1-1 0 0 0,1 1 0 0 0,-1 0 0 0 0,0 0 0 0 0,1 0 0 0 0,-1 0-1 0 0,0 1 1 0 0,0-1 0 0 0,0 1 0 0 0,1 0 0 0 0,-1 0 0 0 0,0 0 0 0 0,0 0 0 0 0,0 0 0 0 0,0 0 0 0 0,0 1 0 0 0,1 0 0 0 0,-1-1 0 0 0,0 1 0 0 0,0 0 0 0 0,1 0 0 0 0,-1 0 0 0 0,1 1 0 0 0,-1-1 0 0 0,1 1 0 0 0,-4 2 0 0 0,-10 7 72 0 0,1 1 1 0 0,0 0-1 0 0,1 1 0 0 0,0 1 1 0 0,1 0-1 0 0,0 1 0 0 0,1 1 1 0 0,-17 29-1 0 0,14-20 332 0 0,2 1-1 0 0,1 0 1 0 0,1 1-1 0 0,1 0 1 0 0,-8 37-1 0 0,17-61-209 0 0,0 1 0 0 0,0 0-1 0 0,0-1 1 0 0,1 1-1 0 0,0 0 1 0 0,0 0 0 0 0,0 0-1 0 0,0-1 1 0 0,0 1 0 0 0,1 0-1 0 0,0 0 1 0 0,0-1 0 0 0,0 1-1 0 0,0-1 1 0 0,0 1-1 0 0,1-1 1 0 0,-1 1 0 0 0,1-1-1 0 0,3 5 1 0 0,-2-6-8 0 0,0 1 0 0 0,0-1 0 0 0,0 1 0 0 0,0-1 0 0 0,1 0 0 0 0,-1 0-1 0 0,1 0 1 0 0,-1-1 0 0 0,1 1 0 0 0,0-1 0 0 0,0 0 0 0 0,-1 0 0 0 0,1 0 0 0 0,0-1 0 0 0,0 1 0 0 0,0-1 0 0 0,0 0-1 0 0,6-1 1 0 0,3 1-52 0 0,-1-2-1 0 0,0 0 1 0 0,0 0-1 0 0,0-1 0 0 0,0 0 1 0 0,-1-1-1 0 0,1-1 1 0 0,-1 0-1 0 0,0 0 1 0 0,0-1-1 0 0,-1-1 0 0 0,0 0 1 0 0,0 0-1 0 0,0-1 1 0 0,12-12-1 0 0,-12 9-306 0 0,0 0 0 0 0,-1 0 0 0 0,0-1-1 0 0,-1-1 1 0 0,0 1 0 0 0,-1-1 0 0 0,0-1 0 0 0,-1 1 0 0 0,-1-1-1 0 0,0 0 1 0 0,-1 0 0 0 0,4-22 0 0 0,-2-18-4956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40.554"/>
    </inkml:context>
    <inkml:brush xml:id="br0">
      <inkml:brushProperty name="width" value="0.035" units="cm"/>
      <inkml:brushProperty name="height" value="0.035" units="cm"/>
      <inkml:brushProperty name="color" value="#008C3A"/>
    </inkml:brush>
  </inkml:definitions>
  <inkml:trace contextRef="#ctx0" brushRef="#br0">0 5 9362 0 0,'34'1'1606'0'0,"105"-4"1990"0"0,-40 1-1869 0 0,114 10-1 0 0,-211-8-1780 0 0,0 0 0 0 0,0 0 0 0 0,0 1 0 0 0,1-1 0 0 0,-1 1 1 0 0,0-1-1 0 0,0 1 0 0 0,0 0 0 0 0,0 0 0 0 0,-1 0 0 0 0,1 0 0 0 0,0 0 0 0 0,3 2 0 0 0,-5-2-27 0 0,1 0 0 0 0,-1-1 0 0 0,1 1 0 0 0,-1 0 1 0 0,0-1-1 0 0,1 1 0 0 0,-1 0 0 0 0,0 0 0 0 0,1 0 0 0 0,-1-1 0 0 0,0 1 0 0 0,0 0 0 0 0,0 0 1 0 0,0 0-1 0 0,0 0 0 0 0,0-1 0 0 0,0 1 0 0 0,0 0 0 0 0,0 0 0 0 0,0 0 0 0 0,0 0 0 0 0,-1-1 1 0 0,1 2-1 0 0,-3 5-294 0 0,-1-1 1 0 0,0 0-1 0 0,0 1 1 0 0,0-2-1 0 0,0 1 1 0 0,-8 6-1 0 0,10-9 419 0 0,-61 62 314 0 0,-133 107-1 0 0,141-127 535 0 0,47-38-685 0 0,-57 53 1412 0 0,62-57-1511 0 0,0 0 1 0 0,0 1-1 0 0,0-1 0 0 0,0 1 0 0 0,1 0 1 0 0,-1 0-1 0 0,1 0 0 0 0,0 0 0 0 0,0 0 0 0 0,1 1 1 0 0,-1-1-1 0 0,1 0 0 0 0,0 1 0 0 0,0-1 1 0 0,0 10-1 0 0,1-12-90 0 0,1-1 1 0 0,0 1 0 0 0,0 0-1 0 0,0 0 1 0 0,0 0 0 0 0,0 0-1 0 0,0 0 1 0 0,0-1 0 0 0,0 1-1 0 0,1-1 1 0 0,-1 1 0 0 0,0-1-1 0 0,1 1 1 0 0,0-1 0 0 0,-1 0-1 0 0,1 1 1 0 0,0-1 0 0 0,0 0-1 0 0,-1 0 1 0 0,1-1 0 0 0,0 1-1 0 0,0 0 1 0 0,0 0 0 0 0,0-1-1 0 0,0 0 1 0 0,3 1 0 0 0,4 1-31 0 0,0 0 1 0 0,1-1-1 0 0,-1 0 1 0 0,14-1 0 0 0,-7-2-82 0 0,-1 0 1 0 0,0-1 0 0 0,0-1 0 0 0,0 0-1 0 0,0-1 1 0 0,0 0 0 0 0,-1-1 0 0 0,23-14-1 0 0,-14 6-677 0 0,-1-1-1 0 0,0-2 1 0 0,-1 0 0 0 0,22-23-1 0 0,-4-2-4323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0.723"/>
    </inkml:context>
    <inkml:brush xml:id="br0">
      <inkml:brushProperty name="width" value="0.035" units="cm"/>
      <inkml:brushProperty name="height" value="0.035" units="cm"/>
      <inkml:brushProperty name="color" value="#FF0066"/>
    </inkml:brush>
  </inkml:definitions>
  <inkml:trace contextRef="#ctx0" brushRef="#br0">19 56 3081 0 0,'-18'-6'627'0'0,"29"1"2615"0"0,32 0 654 0 0,-25 5-3674 0 0,-1-1 0 0 0,1-1 0 0 0,0-1 0 0 0,-1-1-1 0 0,21-6 1 0 0,-24 5-474 0 0,1 1 0 0 0,-1 1 0 0 0,1 0-1 0 0,0 1 1 0 0,0 0 0 0 0,1 1 0 0 0,26 3 0 0 0,-41-2 163 0 0,0 0 1 0 0,0 0 0 0 0,1 0 0 0 0,-1 1-1 0 0,0-1 1 0 0,0 0 0 0 0,0 1 0 0 0,1-1 0 0 0,-1 1-1 0 0,0-1 1 0 0,0 1 0 0 0,0 0 0 0 0,0-1 0 0 0,0 1-1 0 0,0 0 1 0 0,0 0 0 0 0,0 0 0 0 0,-1 0 0 0 0,1 0-1 0 0,0 0 1 0 0,0 0 0 0 0,-1 0 0 0 0,1 0 0 0 0,0 0-1 0 0,-1 0 1 0 0,1 2 0 0 0,-1 0 5 0 0,1 0 0 0 0,-1-1 0 0 0,0 1 0 0 0,0 0 0 0 0,-1 0 0 0 0,1-1 0 0 0,0 1-1 0 0,-1 0 1 0 0,0-1 0 0 0,0 1 0 0 0,-1 4 0 0 0,-6 9 46 0 0,0-1 0 0 0,-1 0 0 0 0,-11 15 0 0 0,14-22-1 0 0,-40 53 721 0 0,22-32 301 0 0,-26 44 0 0 0,45-65-672 0 0,0 1 0 0 0,1 0-1 0 0,0 0 1 0 0,0 0 0 0 0,1 1-1 0 0,1-1 1 0 0,-1 1 0 0 0,1 0-1 0 0,1-1 1 0 0,-1 12 0 0 0,2-20-257 0 0,0 1 0 0 0,0-1 0 0 0,0 1 0 0 0,0 0 0 0 0,0-1 0 0 0,0 1 0 0 0,0 0 0 0 0,1-1 0 0 0,-1 1 0 0 0,1-1 0 0 0,-1 1 0 0 0,1-1 0 0 0,-1 1 0 0 0,1-1 0 0 0,0 1 0 0 0,0-1 0 0 0,0 0 0 0 0,0 1 0 0 0,0-1 0 0 0,0 0 0 0 0,0 0 0 0 0,0 0 0 0 0,0 1 0 0 0,0-1 0 0 0,1-1 0 0 0,-1 1 0 0 0,3 2 0 0 0,-1-3-17 0 0,1 1 0 0 0,-1-1 0 0 0,0 1 0 0 0,1-1 0 0 0,-1 0 0 0 0,0 0-1 0 0,1-1 1 0 0,-1 1 0 0 0,0-1 0 0 0,0 1 0 0 0,1-1 0 0 0,5-2 0 0 0,7-4-107 0 0,0-1-1 0 0,0 0 1 0 0,-1-1 0 0 0,16-11 0 0 0,-8 3-125 0 0,-5 2-774 0 0,1 1-1 0 0,1 2 1 0 0,0 0-1 0 0,41-18 1 0 0,-45 25-300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40.771"/>
    </inkml:context>
    <inkml:brush xml:id="br0">
      <inkml:brushProperty name="width" value="0.035" units="cm"/>
      <inkml:brushProperty name="height" value="0.035" units="cm"/>
      <inkml:brushProperty name="color" value="#008C3A"/>
    </inkml:brush>
  </inkml:definitions>
  <inkml:trace contextRef="#ctx0" brushRef="#br0">21 18 7226 0 0,'-20'6'524'0'0,"25"-15"1068"0"0,-4 7-1570 0 0,1 1 0 0 0,0-1-1 0 0,-1 1 1 0 0,1 0 0 0 0,0 0-1 0 0,0 0 1 0 0,0 0 0 0 0,0 0-1 0 0,0 0 1 0 0,0 1-1 0 0,0-1 1 0 0,0 1 0 0 0,1-1-1 0 0,-1 1 1 0 0,0 0 0 0 0,0 0-1 0 0,0 0 1 0 0,1 0 0 0 0,2 0-1 0 0,1 3-164 0 0,0 0 0 0 0,-1 1 0 0 0,1-1-1 0 0,-1 1 1 0 0,0 0 0 0 0,0 1 0 0 0,0-1-1 0 0,-1 1 1 0 0,7 9 0 0 0,-2-5-624 0 0,2 4-2032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40.963"/>
    </inkml:context>
    <inkml:brush xml:id="br0">
      <inkml:brushProperty name="width" value="0.035" units="cm"/>
      <inkml:brushProperty name="height" value="0.035" units="cm"/>
      <inkml:brushProperty name="color" value="#008C3A"/>
    </inkml:brush>
  </inkml:definitions>
  <inkml:trace contextRef="#ctx0" brushRef="#br0">127 5 5785 0 0,'-4'1'200'0'0,"0"-1"-1"0"0,1 1 0 0 0,-1-1 1 0 0,0 1-1 0 0,0-1 0 0 0,0 0 1 0 0,0 0-1 0 0,1-1 0 0 0,-1 1 1 0 0,-7-3-1 0 0,-34-1 597 0 0,43 4-755 0 0,1 0 0 0 0,-1 1 0 0 0,1-1 1 0 0,-1 0-1 0 0,1 1 0 0 0,-1-1 0 0 0,1 1 0 0 0,-1 0 1 0 0,1-1-1 0 0,0 1 0 0 0,-1 0 0 0 0,1 0 0 0 0,0 0 1 0 0,0 0-1 0 0,0 0 0 0 0,-1 0 0 0 0,1 0 0 0 0,0 0 0 0 0,0 1 1 0 0,1-1-1 0 0,-1 0 0 0 0,0 1 0 0 0,0-1 0 0 0,1 0 1 0 0,-1 2-1 0 0,-1 3-2326 0 0,3-1-946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1:41.476"/>
    </inkml:context>
    <inkml:brush xml:id="br0">
      <inkml:brushProperty name="width" value="0.035" units="cm"/>
      <inkml:brushProperty name="height" value="0.035" units="cm"/>
      <inkml:brushProperty name="color" value="#008C3A"/>
    </inkml:brush>
  </inkml:definitions>
  <inkml:trace contextRef="#ctx0" brushRef="#br0">165 1 5785 0 0,'-6'5'-1161'0'0,"-7"5"6284"0"0,28-10 1467 0 0,9-5-6565 0 0,-16 2 100 0 0,0 1 0 0 0,1 0 0 0 0,-1 1 0 0 0,1 0 0 0 0,-1 0 0 0 0,1 1 0 0 0,-1 0 0 0 0,1 0 0 0 0,-1 1 0 0 0,1 0 0 0 0,14 4 0 0 0,9 3 81 0 0,1-2 0 0 0,0-1-1 0 0,1-2 1 0 0,47-2 0 0 0,-50-1-263 0 0,-1 0 0 0 0,0 2-1 0 0,1 1 1 0 0,-1 2 0 0 0,49 14 0 0 0,-78-19 34 0 0,1 0 1 0 0,-1 0-1 0 0,0 1 1 0 0,1-1-1 0 0,-1 1 1 0 0,0-1-1 0 0,0 1 1 0 0,1-1-1 0 0,-1 1 0 0 0,0 0 1 0 0,0-1-1 0 0,0 1 1 0 0,0 0-1 0 0,0 0 1 0 0,0 0-1 0 0,0 0 1 0 0,0 0-1 0 0,0 0 1 0 0,0 0-1 0 0,-1 0 0 0 0,1 0 1 0 0,0 0-1 0 0,-1 1 1 0 0,1-1-1 0 0,-1 0 1 0 0,1 0-1 0 0,-1 1 1 0 0,1-1-1 0 0,-1 0 1 0 0,0 1-1 0 0,0-1 0 0 0,0 0 1 0 0,0 1-1 0 0,0-1 1 0 0,0 0-1 0 0,0 1 1 0 0,0-1-1 0 0,0 0 1 0 0,-1 1-1 0 0,1-1 1 0 0,-1 0-1 0 0,1 1 0 0 0,-1-1 1 0 0,1 0-1 0 0,-1 0 1 0 0,0 0-1 0 0,1 1 1 0 0,-3 1-1 0 0,-4 6-170 0 0,-2 1-1 0 0,1-1 0 0 0,-1 0 1 0 0,-15 11-1 0 0,9-7 93 0 0,-62 56-417 0 0,-261 244 1634 0 0,351-313-1129 0 0,0 0-1 0 0,0-1 1 0 0,0-1 0 0 0,13-3 0 0 0,-11 2 27 0 0,-1 1 0 0 0,1 0 0 0 0,0 1-1 0 0,0 1 1 0 0,-1 0 0 0 0,1 1 0 0 0,15 3 0 0 0,-26-3 24 0 0,-1-1 0 0 0,1 1 1 0 0,-1 0-1 0 0,0 0 0 0 0,0 1 0 0 0,1-1 1 0 0,-1 0-1 0 0,0 1 0 0 0,0 0 0 0 0,-1 0 1 0 0,1 0-1 0 0,0 0 0 0 0,0 0 1 0 0,-1 1-1 0 0,0-1 0 0 0,1 1 0 0 0,-1 0 1 0 0,0-1-1 0 0,0 1 0 0 0,0 0 0 0 0,-1 0 1 0 0,1 0-1 0 0,-1 1 0 0 0,0-1 1 0 0,0 0-1 0 0,0 0 0 0 0,0 1 0 0 0,0-1 1 0 0,-1 1-1 0 0,1-1 0 0 0,-1 1 0 0 0,0-1 1 0 0,0 0-1 0 0,0 1 0 0 0,-2 6 1 0 0,-1 5 13 0 0,0 0 0 0 0,-1 0 0 0 0,-1 0 1 0 0,-1 0-1 0 0,0-1 0 0 0,0 0 0 0 0,-11 16 1 0 0,-65 90 205 0 0,78-116-245 0 0,-27 38 151 0 0,-3-1-1 0 0,-57 54 1 0 0,78-83-193 0 0,0 0-1 0 0,-1-1 1 0 0,-1-1 0 0 0,1 0 0 0 0,-2-1 0 0 0,1-1 0 0 0,-1 0 0 0 0,-1-1 0 0 0,1-1 0 0 0,-1-1 0 0 0,-22 5-1 0 0,11-8-1550 0 0,-3-5-4799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01.919"/>
    </inkml:context>
    <inkml:brush xml:id="br0">
      <inkml:brushProperty name="width" value="0.035" units="cm"/>
      <inkml:brushProperty name="height" value="0.035" units="cm"/>
      <inkml:brushProperty name="color" value="#008C3A"/>
    </inkml:brush>
  </inkml:definitions>
  <inkml:trace contextRef="#ctx0" brushRef="#br0">15 930 13251 0 0,'-1'-1'67'0'0,"0"0"0"0"0,-1 0 1 0 0,1 0-1 0 0,0-1 0 0 0,0 1 1 0 0,0 0-1 0 0,0-1 0 0 0,0 1 1 0 0,1-1-1 0 0,-1 1 0 0 0,0-1 1 0 0,1 1-1 0 0,-1-1 0 0 0,1 1 1 0 0,-1-1-1 0 0,1 1 0 0 0,0-1 0 0 0,-1 0 1 0 0,1 1-1 0 0,0-1 0 0 0,0 0 1 0 0,1 1-1 0 0,-1-1 0 0 0,0 0 1 0 0,0 1-1 0 0,1-1 0 0 0,-1 1 1 0 0,1-1-1 0 0,-1 0 0 0 0,1 1 0 0 0,0-1 1 0 0,1-2-1 0 0,36-61 1133 0 0,-24 42-952 0 0,334-531 1196 0 0,-242 423-1184 0 0,-94 119-239 0 0,0 0 1 0 0,1 0-1 0 0,0 1 1 0 0,1 0-1 0 0,0 2 1 0 0,1-1 0 0 0,26-11-1 0 0,-39 20-22 0 0,1 0 0 0 0,0 0 0 0 0,0 0 0 0 0,0 0 1 0 0,0 1-1 0 0,0-1 0 0 0,0 1 0 0 0,0 0 0 0 0,0 0 0 0 0,0 0 0 0 0,0 0 0 0 0,0 0 0 0 0,0 1 1 0 0,0-1-1 0 0,0 1 0 0 0,-1 0 0 0 0,1 0 0 0 0,0 0 0 0 0,5 3 0 0 0,-4-1 7 0 0,1 0 0 0 0,-1 0-1 0 0,0 1 1 0 0,-1 0 0 0 0,1 0 0 0 0,-1 0 0 0 0,1 0-1 0 0,-1 0 1 0 0,0 1 0 0 0,3 6 0 0 0,3 11 68 0 0,0 0 0 0 0,-1 1 0 0 0,9 44 0 0 0,-17-64-64 0 0,20 113 261 0 0,7 156-1 0 0,-4-15-11 0 0,-12-208-782 0 0,-7-41-42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02.479"/>
    </inkml:context>
    <inkml:brush xml:id="br0">
      <inkml:brushProperty name="width" value="0.035" units="cm"/>
      <inkml:brushProperty name="height" value="0.035" units="cm"/>
      <inkml:brushProperty name="color" value="#008C3A"/>
    </inkml:brush>
  </inkml:definitions>
  <inkml:trace contextRef="#ctx0" brushRef="#br0">1202 10 9906 0 0,'-1'-1'15'0'0,"0"0"1"0"0,1 1-1 0 0,-1-1 0 0 0,0 0 1 0 0,0 1-1 0 0,1-1 0 0 0,-1 0 0 0 0,0 1 1 0 0,0-1-1 0 0,0 1 0 0 0,0-1 1 0 0,0 1-1 0 0,0-1 0 0 0,0 1 1 0 0,0 0-1 0 0,0 0 0 0 0,0-1 0 0 0,0 1 1 0 0,0 0-1 0 0,0 0 0 0 0,0 0 1 0 0,0 0-1 0 0,0 0 0 0 0,0 0 1 0 0,0 0-1 0 0,0 1 0 0 0,-1-1 0 0 0,-11 26-1771 0 0,10-19 1730 0 0,-359 1264 3999 0 0,-3 10-1836 0 0,358-1261-2109 0 0,-174 486 370 0 0,-32-15 601 0 0,204-474-743 0 0,6-12-121 0 0,0-1 1 0 0,0 1 0 0 0,1 1 0 0 0,-1-1 0 0 0,1 0 0 0 0,1 0-1 0 0,-1 1 1 0 0,0 7 0 0 0,4-8-225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7.855"/>
    </inkml:context>
    <inkml:brush xml:id="br0">
      <inkml:brushProperty name="width" value="0.035" units="cm"/>
      <inkml:brushProperty name="height" value="0.035" units="cm"/>
      <inkml:brushProperty name="color" value="#008C3A"/>
    </inkml:brush>
  </inkml:definitions>
  <inkml:trace contextRef="#ctx0" brushRef="#br0">350 79 4001 0 0,'-2'-2'67'0'0,"1"1"0"0"0,-1-1-1 0 0,1 0 1 0 0,-1 1 0 0 0,1-1 0 0 0,0 0 0 0 0,0 0 0 0 0,0 0-1 0 0,0 0 1 0 0,0 0 0 0 0,1 0 0 0 0,-1 0 0 0 0,0 0 0 0 0,1 0 0 0 0,-1 0-1 0 0,1 0 1 0 0,0 0 0 0 0,0-1 0 0 0,0 1 0 0 0,0 0 0 0 0,0 0 0 0 0,1 0-1 0 0,-1 0 1 0 0,0 0 0 0 0,1-1 0 0 0,0 1 0 0 0,-1 0 0 0 0,1 0-1 0 0,0 0 1 0 0,0 0 0 0 0,0 1 0 0 0,0-1 0 0 0,1 0 0 0 0,-1 0 0 0 0,0 1-1 0 0,1-1 1 0 0,-1 1 0 0 0,1-1 0 0 0,3-2 0 0 0,-16 16 798 0 0,0 1 1 0 0,1 0 0 0 0,-14 25-1 0 0,-42 98-1650 0 0,42-84 1131 0 0,18-40-285 0 0,-16 38-43 0 0,21-48 45 0 0,0 0 1 0 0,0 0-1 0 0,0 1 0 0 0,1-1 0 0 0,-1 0 1 0 0,1 0-1 0 0,-1 1 0 0 0,1-1 0 0 0,0 0 1 0 0,0 1-1 0 0,0-1 0 0 0,0 0 0 0 0,0 1 1 0 0,1-1-1 0 0,-1 0 0 0 0,1 1 0 0 0,0 2 1 0 0,1-3-20 0 0,0-1 0 0 0,0 1 0 0 0,0-1 0 0 0,0 1 0 0 0,1-1 0 0 0,-1 0 0 0 0,0 0 1 0 0,0 0-1 0 0,1 0 0 0 0,-1 0 0 0 0,1-1 0 0 0,-1 1 0 0 0,1-1 0 0 0,-1 0 0 0 0,1 1 0 0 0,-1-1 1 0 0,1 0-1 0 0,-1 0 0 0 0,1-1 0 0 0,4 0 0 0 0,51-12-740 0 0,-25 1 232 0 0,0-1 0 0 0,37-23 0 0 0,-38 19 16 0 0,1 1 0 0 0,37-12 0 0 0,-69 28 431 0 0,1-1 0 0 0,0 1 1 0 0,-1-1-1 0 0,1 1 0 0 0,0-1 0 0 0,0 1 1 0 0,-1 0-1 0 0,1 0 0 0 0,0 0 0 0 0,0 0 1 0 0,0 0-1 0 0,-1 0 0 0 0,1 1 0 0 0,0-1 1 0 0,0 1-1 0 0,-1-1 0 0 0,1 1 0 0 0,0 0 1 0 0,-1-1-1 0 0,1 1 0 0 0,-1 0 0 0 0,1 0 1 0 0,-1 0-1 0 0,1 0 0 0 0,-1 0 0 0 0,2 2 1 0 0,0 1-1 0 0,-1 0 0 0 0,1 0 0 0 0,-1 0-1 0 0,0 0 1 0 0,-1 0 0 0 0,1 0 0 0 0,-1 0 0 0 0,1 0 0 0 0,-1 1 0 0 0,0 6 0 0 0,1 6 71 0 0,-1 0 0 0 0,-1 1 0 0 0,0-1 0 0 0,-6 32 0 0 0,0-24 191 0 0,-2-1 0 0 0,0 1 0 0 0,-1-2-1 0 0,-2 1 1 0 0,0-1 0 0 0,-2-1 0 0 0,0 0-1 0 0,-1-1 1 0 0,-27 31 0 0 0,18-27 38 0 0,0-1-1 0 0,-2 0 1 0 0,0-2 0 0 0,-2-1-1 0 0,0-1 1 0 0,-54 28 0 0 0,73-43-390 0 0,-1-1 0 0 0,0 0 1 0 0,0-1-1 0 0,0 0 1 0 0,0 0-1 0 0,0-1 0 0 0,-1 0 1 0 0,1 0-1 0 0,-20-1 0 0 0,24-1-94 0 0,1-1-1 0 0,-1 0 1 0 0,0 0 0 0 0,0 0-1 0 0,0 0 1 0 0,1-1-1 0 0,-1 0 1 0 0,1 0-1 0 0,-1 0 1 0 0,1-1-1 0 0,0 1 1 0 0,0-1-1 0 0,0 0 1 0 0,0 0-1 0 0,0-1 1 0 0,1 1-1 0 0,-1-1 1 0 0,1 0-1 0 0,0 1 1 0 0,-5-10 0 0 0,0-2-15 0 0,0-1 1 0 0,0 0-1 0 0,2-1 1 0 0,0 1-1 0 0,1-1 1 0 0,0-1-1 0 0,2 1 1 0 0,0 0 0 0 0,-1-33-1 0 0,4 15-115 0 0,1 1 0 0 0,2-1 0 0 0,1 1 1 0 0,9-36-1 0 0,-5 40 331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8.075"/>
    </inkml:context>
    <inkml:brush xml:id="br0">
      <inkml:brushProperty name="width" value="0.035" units="cm"/>
      <inkml:brushProperty name="height" value="0.035" units="cm"/>
      <inkml:brushProperty name="color" value="#008C3A"/>
    </inkml:brush>
  </inkml:definitions>
  <inkml:trace contextRef="#ctx0" brushRef="#br0">5 118 6593 0 0,'-1'0'105'0'0,"1"-1"0"0"0,0 1-1 0 0,-1-1 1 0 0,1 1-1 0 0,0-1 1 0 0,-1 1-1 0 0,1-1 1 0 0,0 1 0 0 0,0-1-1 0 0,0 1 1 0 0,-1-1-1 0 0,1 1 1 0 0,0-1-1 0 0,0 0 1 0 0,0 1 0 0 0,0-1-1 0 0,0 1 1 0 0,0-1-1 0 0,0 0 1 0 0,0 1-1 0 0,0-1 1 0 0,0 1 0 0 0,0-1-1 0 0,1 1 1 0 0,-1-1-1 0 0,0 1 1 0 0,0-1-1 0 0,1 0 1 0 0,-1 1 0 0 0,0-1-1 0 0,1 0 1 0 0,20-19 1817 0 0,29-8-446 0 0,-24 18-1377 0 0,1 2 1 0 0,0 1 0 0 0,0 1-1 0 0,35-3 1 0 0,113-1-5125 0 0,-140 9 1223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8.466"/>
    </inkml:context>
    <inkml:brush xml:id="br0">
      <inkml:brushProperty name="width" value="0.035" units="cm"/>
      <inkml:brushProperty name="height" value="0.035" units="cm"/>
      <inkml:brushProperty name="color" value="#008C3A"/>
    </inkml:brush>
  </inkml:definitions>
  <inkml:trace contextRef="#ctx0" brushRef="#br0">545 363 2529 0 0,'17'63'856'0'0,"-40"-85"592"0"0,-72-106 3997 0 0,62 80-4492 0 0,-1 2 1 0 0,-3 1-1 0 0,-68-65 0 0 0,102 108-937 0 0,1-1 0 0 0,-1 1 1 0 0,0 0-1 0 0,0-1 0 0 0,0 1 0 0 0,0 1 1 0 0,-1-1-1 0 0,1 0 0 0 0,0 1 0 0 0,-1 0 0 0 0,1-1 1 0 0,-1 1-1 0 0,1 1 0 0 0,-1-1 0 0 0,1 0 1 0 0,-1 1-1 0 0,0 0 0 0 0,1 0 0 0 0,-1 0 1 0 0,0 0-1 0 0,-4 2 0 0 0,3-1 0 0 0,0 2-1 0 0,1-1 1 0 0,0 1 0 0 0,-1-1-1 0 0,1 1 1 0 0,0 1 0 0 0,0-1-1 0 0,0 0 1 0 0,1 1 0 0 0,-1 0-1 0 0,1 0 1 0 0,0 0 0 0 0,0 0-1 0 0,-4 9 1 0 0,-7 12-61 0 0,0 0 0 0 0,2 2 0 0 0,1-1 0 0 0,2 1 0 0 0,0 1 0 0 0,2 0 0 0 0,1 0 0 0 0,1 0 0 0 0,1 1 0 0 0,2-1 0 0 0,1 1 0 0 0,3 33 0 0 0,-1-53 68 0 0,1 0 0 0 0,0-1 1 0 0,0 0-1 0 0,1 1 0 0 0,1-1 1 0 0,-1 0-1 0 0,1 0 0 0 0,1-1 1 0 0,-1 1-1 0 0,1-1 0 0 0,0 0 1 0 0,1 0-1 0 0,0 0 0 0 0,0-1 1 0 0,0 0-1 0 0,1 0 0 0 0,0-1 1 0 0,0 0-1 0 0,1 0 0 0 0,-1-1 0 0 0,1 1 1 0 0,0-2-1 0 0,0 1 0 0 0,0-1 1 0 0,0 0-1 0 0,1-1 0 0 0,-1 0 1 0 0,1 0-1 0 0,0-1 0 0 0,0 0 1 0 0,-1-1-1 0 0,1 0 0 0 0,0 0 1 0 0,0 0-1 0 0,-1-2 0 0 0,1 1 1 0 0,0-1-1 0 0,-1 0 0 0 0,1 0 1 0 0,-1-1-1 0 0,0-1 0 0 0,0 1 1 0 0,0-1-1 0 0,12-8 0 0 0,0-4-201 0 0,0-1-1 0 0,-1-1 0 0 0,-1-1 1 0 0,0 0-1 0 0,-2-1 0 0 0,18-28 1 0 0,75-143-3273 0 0,-70 117 608 0 0,-20 41-175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8.865"/>
    </inkml:context>
    <inkml:brush xml:id="br0">
      <inkml:brushProperty name="width" value="0.035" units="cm"/>
      <inkml:brushProperty name="height" value="0.035" units="cm"/>
      <inkml:brushProperty name="color" value="#008C3A"/>
    </inkml:brush>
  </inkml:definitions>
  <inkml:trace contextRef="#ctx0" brushRef="#br0">272 521 1152 0 0,'1'1'-7'0'0,"4"8"141"0"0,1 1 0 0 0,0-1 0 0 0,0 0 0 0 0,1 0 0 0 0,1-1 0 0 0,8 9 0 0 0,-14-16-56 0 0,0 1 0 0 0,0-1 0 0 0,1 0 0 0 0,-1 1 0 0 0,0-1 0 0 0,0 0 0 0 0,1-1 0 0 0,-1 1 0 0 0,0 0 1 0 0,1-1-1 0 0,-1 1 0 0 0,1-1 0 0 0,-1 0 0 0 0,1 0 0 0 0,-1 0 0 0 0,1 0 0 0 0,-1 0 0 0 0,1 0 0 0 0,-1-1 0 0 0,1 1 0 0 0,-1-1 0 0 0,0 0 0 0 0,1 1 0 0 0,-1-1 0 0 0,0 0 1 0 0,1-1-1 0 0,-1 1 0 0 0,0 0 0 0 0,0-1 0 0 0,0 1 0 0 0,0-1 0 0 0,0 1 0 0 0,1-3 0 0 0,8-7 104 0 0,-1 1-1 0 0,0-2 1 0 0,-1 1-1 0 0,0-2 1 0 0,-1 1-1 0 0,0-1 1 0 0,-1 0-1 0 0,9-22 1 0 0,-8 14-56 0 0,-1-1-1 0 0,0 1 1 0 0,-2-1 0 0 0,-1 0 0 0 0,2-23 0 0 0,-5 26 170 0 0,-1 0 0 0 0,-1 0 1 0 0,0 1-1 0 0,-2-1 1 0 0,0 1-1 0 0,-9-29 0 0 0,9 36 88 0 0,-1 0 0 0 0,-1 0-1 0 0,0 0 1 0 0,0 1-1 0 0,-1 0 1 0 0,0 0-1 0 0,0 0 1 0 0,-2 1-1 0 0,1 0 1 0 0,-1 0-1 0 0,-15-12 1 0 0,22 19-293 0 0,-1 1-1 0 0,0 0 1 0 0,0 0-1 0 0,1 0 1 0 0,-1 0-1 0 0,0 0 1 0 0,0 0-1 0 0,0 1 1 0 0,0-1-1 0 0,0 1 1 0 0,0-1 0 0 0,0 1-1 0 0,0 0 1 0 0,0 0-1 0 0,0 0 1 0 0,0 0-1 0 0,0 0 1 0 0,0 0-1 0 0,0 0 1 0 0,-2 1 0 0 0,0 1-18 0 0,1-1 0 0 0,-1 1 0 0 0,0 0 0 0 0,1 0 0 0 0,0 0 0 0 0,-1 0 0 0 0,1 0 0 0 0,0 1 0 0 0,-5 5 0 0 0,-5 7-115 0 0,1 1 0 0 0,1 0 0 0 0,-14 26 0 0 0,12-21 9 0 0,5-8 11 0 0,-137 232-1060 0 0,119-195 901 0 0,3 1 0 0 0,1 1 0 0 0,-15 57 0 0 0,35-100 233 0 0,0 0 0 0 0,0 0 0 0 0,0 0 0 0 0,1 0 0 0 0,1 0 1 0 0,0 1-1 0 0,0-1 0 0 0,1 0 0 0 0,0 0 0 0 0,0 0 0 0 0,6 17 0 0 0,-6-21-30 0 0,1-1-1 0 0,1 1 0 0 0,-1-1 1 0 0,0 0-1 0 0,1 0 0 0 0,0 0 1 0 0,0 0-1 0 0,0 0 0 0 0,1-1 1 0 0,-1 1-1 0 0,1-1 0 0 0,0 0 1 0 0,0 0-1 0 0,0 0 0 0 0,0-1 1 0 0,0 1-1 0 0,0-1 0 0 0,1 0 1 0 0,-1-1-1 0 0,1 1 0 0 0,0-1 1 0 0,0 1-1 0 0,8 0 0 0 0,3-1-156 0 0,0-1-1 0 0,-1 0 1 0 0,1-1-1 0 0,0 0 1 0 0,0-2-1 0 0,-1 0 1 0 0,0 0-1 0 0,1-2 1 0 0,-1 0-1 0 0,-1 0 1 0 0,1-2-1 0 0,-1 0 1 0 0,0 0-1 0 0,0-1 0 0 0,-1-1 1 0 0,15-13-1 0 0,-2 1-437 0 0,0-2-1 0 0,-2 0 1 0 0,0-2-1 0 0,-2 0 1 0 0,-1-2-1 0 0,29-46 1 0 0,12-42-2538 0 0,-57 104 2726 0 0,-1 0 1 0 0,0 0 0 0 0,0 0 0 0 0,-1 0 0 0 0,-1-1 0 0 0,0 1 0 0 0,0-1 0 0 0,-1 0 0 0 0,0-12-1 0 0,-1 23 366 0 0,0 0 0 0 0,0 0 0 0 0,0 0 0 0 0,0 0-1 0 0,0 0 1 0 0,0 0 0 0 0,-1 0 0 0 0,1 0-1 0 0,0 0 1 0 0,0 0 0 0 0,-1 0 0 0 0,1 0-1 0 0,-1 0 1 0 0,1 0 0 0 0,-1 1 0 0 0,1-1 0 0 0,-1 0-1 0 0,1 0 1 0 0,-1 0 0 0 0,0 0 0 0 0,1 1-1 0 0,-1-1 1 0 0,0 0 0 0 0,0 1 0 0 0,0-1 0 0 0,0 1-1 0 0,1-1 1 0 0,-1 1 0 0 0,0-1 0 0 0,-2 0-1 0 0,-2 4 112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9.441"/>
    </inkml:context>
    <inkml:brush xml:id="br0">
      <inkml:brushProperty name="width" value="0.035" units="cm"/>
      <inkml:brushProperty name="height" value="0.035" units="cm"/>
      <inkml:brushProperty name="color" value="#008C3A"/>
    </inkml:brush>
  </inkml:definitions>
  <inkml:trace contextRef="#ctx0" brushRef="#br0">1 371 432 0 0,'2'-1'203'0'0,"0"0"0"0"0,0 1 0 0 0,0-1-1 0 0,0 0 1 0 0,0 0 0 0 0,0 0 0 0 0,0-1 0 0 0,0 1-1 0 0,-1 0 1 0 0,1-1 0 0 0,0 1 0 0 0,-1-1 0 0 0,1 0-1 0 0,1-2 1 0 0,24-31 4395 0 0,-21 27-3883 0 0,14-15 3759 0 0,-17 28-2857 0 0,-6 16-2103 0 0,-24 63-565 0 0,18-63 623 0 0,2 0 1 0 0,-8 40 0 0 0,14-60 429 0 0,1 0 1 0 0,0 0-1 0 0,0 0 1 0 0,0 0-1 0 0,0 0 1 0 0,0-1 0 0 0,0 1-1 0 0,0 0 1 0 0,0 0-1 0 0,0 0 1 0 0,0 0-1 0 0,0 0 1 0 0,1 0 0 0 0,-1-1-1 0 0,0 1 1 0 0,0 0-1 0 0,1 0 1 0 0,-1 0-1 0 0,1 0 1 0 0,-1-1 0 0 0,1 1-1 0 0,-1 0 1 0 0,1-1-1 0 0,-1 1 1 0 0,1 0-1 0 0,0-1 1 0 0,-1 1 0 0 0,2 0-1 0 0,0 0 9 0 0,0-1 1 0 0,-1 1-1 0 0,1-1 0 0 0,0 0 0 0 0,0 1 1 0 0,0-1-1 0 0,-1 0 0 0 0,1 0 0 0 0,0 0 1 0 0,0-1-1 0 0,0 1 0 0 0,-1 0 0 0 0,3-1 1 0 0,5-2 21 0 0,0 0 1 0 0,0 0-1 0 0,-1-1 1 0 0,13-7 0 0 0,12-12-86 0 0,0-1-1 0 0,-2-1 1 0 0,37-37 0 0 0,76-99-274 0 0,46-42 84 0 0,-208 229 723 0 0,1 1 0 0 0,2 1 0 0 0,-21 49-1 0 0,-4 6 62 0 0,16-41-732 0 0,-14 30 124 0 0,38-72 61 0 0,0 0 0 0 0,0 1 1 0 0,0-1-1 0 0,0 0 0 0 0,0 0 0 0 0,0 1 1 0 0,1-1-1 0 0,-1 0 0 0 0,0 0 0 0 0,0 1 1 0 0,0-1-1 0 0,0 0 0 0 0,1 0 0 0 0,-1 0 0 0 0,0 0 1 0 0,0 1-1 0 0,1-1 0 0 0,-1 0 0 0 0,0 0 1 0 0,0 0-1 0 0,1 0 0 0 0,-1 0 0 0 0,0 0 1 0 0,1 0-1 0 0,-1 1 0 0 0,0-1 0 0 0,0 0 0 0 0,1 0 1 0 0,-1 0-1 0 0,0 0 0 0 0,1 0 0 0 0,-1 0 1 0 0,0 0-1 0 0,1-1 0 0 0,-1 1 0 0 0,0 0 1 0 0,0 0-1 0 0,1 0 0 0 0,-1 0 0 0 0,0 0 0 0 0,0 0 1 0 0,1 0-1 0 0,-1-1 0 0 0,0 1 0 0 0,0 0 1 0 0,1 0-1 0 0,-1 0 0 0 0,0-1 0 0 0,0 1 1 0 0,0 0-1 0 0,1 0 0 0 0,-1-1 0 0 0,18-7-358 0 0,11-17-119 0 0,-1-1-1 0 0,-2-1 1 0 0,30-38 0 0 0,-39 43 422 0 0,1 1 0 0 0,0 0 0 0 0,1 1 0 0 0,2 2 0 0 0,0 0 0 0 0,0 1 0 0 0,49-28 0 0 0,-70 44 56 0 0,1 1-1 0 0,0-1 1 0 0,-1 1-1 0 0,1-1 1 0 0,0 1-1 0 0,-1-1 1 0 0,1 1-1 0 0,0 0 1 0 0,0-1-1 0 0,0 1 1 0 0,-1 0-1 0 0,1 0 1 0 0,0 0-1 0 0,0 0 1 0 0,0 0-1 0 0,0 0 1 0 0,0 0-1 0 0,-1 0 1 0 0,1 0 0 0 0,0 0-1 0 0,0 0 1 0 0,0 0-1 0 0,0 0 1 0 0,-1 1-1 0 0,1-1 1 0 0,0 0-1 0 0,0 1 1 0 0,-1-1-1 0 0,1 1 1 0 0,1 0-1 0 0,-1 0 13 0 0,-1 1-1 0 0,1 0 1 0 0,-1-1-1 0 0,0 1 1 0 0,0-1 0 0 0,1 1-1 0 0,-1 0 1 0 0,0-1-1 0 0,0 1 1 0 0,0-1 0 0 0,-1 1-1 0 0,1 0 1 0 0,0-1-1 0 0,-1 1 1 0 0,0 1 0 0 0,-29 74 421 0 0,24-63-391 0 0,-35 70 218 0 0,26-55-508 0 0,1 1-1 0 0,1 1 1 0 0,-12 42-1 0 0,25-57-2486 0 0,5-19-227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0.909"/>
    </inkml:context>
    <inkml:brush xml:id="br0">
      <inkml:brushProperty name="width" value="0.035" units="cm"/>
      <inkml:brushProperty name="height" value="0.035" units="cm"/>
      <inkml:brushProperty name="color" value="#FF0066"/>
    </inkml:brush>
  </inkml:definitions>
  <inkml:trace contextRef="#ctx0" brushRef="#br0">1 123 5785 0 0,'2'-4'359'0'0,"0"0"0"0"0,0 0-1 0 0,0 0 1 0 0,0 0 0 0 0,1 0 0 0 0,0 0-1 0 0,0 1 1 0 0,0 0 0 0 0,5-5 0 0 0,7-9 1618 0 0,6-21-1554 0 0,-10 18-4468 0 0,-7 14 702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19.682"/>
    </inkml:context>
    <inkml:brush xml:id="br0">
      <inkml:brushProperty name="width" value="0.035" units="cm"/>
      <inkml:brushProperty name="height" value="0.035" units="cm"/>
      <inkml:brushProperty name="color" value="#008C3A"/>
    </inkml:brush>
  </inkml:definitions>
  <inkml:trace contextRef="#ctx0" brushRef="#br0">724 1 4321 0 0,'-3'4'72'0'0,"-1"1"1"0"0,1 0 0 0 0,0 0-1 0 0,1 0 1 0 0,-1 1-1 0 0,1-1 1 0 0,0 1-1 0 0,0-1 1 0 0,1 1 0 0 0,0-1-1 0 0,-1 12 1 0 0,-6 14 168 0 0,-12 24 196 0 0,-2 0 0 0 0,-3-2 0 0 0,-42 69 0 0 0,-112 142 2321 0 0,41-65 248 0 0,71-106-2425 0 0,-90 97 0 0 0,156-188-610 0 0,0-1-19 0 0,0 0 0 0 0,0 0 0 0 0,0 0-1 0 0,0 0 1 0 0,0 0 0 0 0,1 1 0 0 0,-1-1-1 0 0,0 0 1 0 0,1 1 0 0 0,-1-1 0 0 0,0 1 0 0 0,1-1-1 0 0,0 0 1 0 0,-1 3 0 0 0,3 0-976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20.201"/>
    </inkml:context>
    <inkml:brush xml:id="br0">
      <inkml:brushProperty name="width" value="0.035" units="cm"/>
      <inkml:brushProperty name="height" value="0.035" units="cm"/>
      <inkml:brushProperty name="color" value="#008C3A"/>
    </inkml:brush>
  </inkml:definitions>
  <inkml:trace contextRef="#ctx0" brushRef="#br0">620 8 3681 0 0,'19'-7'1752'0'0,"-63"10"3896"0"0,-25 8-6179 0 0,26-3 99 0 0,21-4 853 0 0,-1 1 0 0 0,-41 15 0 0 0,57-18-183 0 0,1 0 0 0 0,0 1 0 0 0,0 0 0 0 0,0 0 0 0 0,1 0 0 0 0,-1 1 0 0 0,1 0 0 0 0,0 0 0 0 0,0 0 0 0 0,0 1 0 0 0,0 0 0 0 0,1 0 0 0 0,0 0 0 0 0,-7 10 0 0 0,11-14-246 0 0,0 0 0 0 0,-1-1 0 0 0,1 1 0 0 0,0 0 0 0 0,-1 0 0 0 0,1-1 0 0 0,0 1 0 0 0,0 0 0 0 0,0 0 0 0 0,0 0 0 0 0,0-1 0 0 0,0 1 0 0 0,0 0 0 0 0,0 0 0 0 0,0 0 0 0 0,0-1 0 0 0,0 1-1 0 0,1 0 1 0 0,-1 0 0 0 0,0 0 0 0 0,0-1 0 0 0,1 1 0 0 0,-1 0 0 0 0,1-1 0 0 0,-1 1 0 0 0,1 0 0 0 0,-1-1 0 0 0,1 1 0 0 0,0 0 0 0 0,26 11-274 0 0,-18-10 3 0 0,0-1 0 0 0,1 0-1 0 0,0-1 1 0 0,11 0 0 0 0,88-21-2072 0 0,-88 15 1867 0 0,1 1 0 0 0,0 0-1 0 0,1 2 1 0 0,-1 1 0 0 0,0 1-1 0 0,31 1 1 0 0,-52 0 443 0 0,0 0 0 0 0,-1 0 0 0 0,1 0 0 0 0,0 0-1 0 0,0 1 1 0 0,-1-1 0 0 0,1 0 0 0 0,0 0 0 0 0,0 0 0 0 0,-1 1 0 0 0,1-1 0 0 0,0 0 0 0 0,0 1 0 0 0,-1-1 0 0 0,1 1-1 0 0,-1-1 1 0 0,1 1 0 0 0,0-1 0 0 0,-1 1 0 0 0,1-1 0 0 0,-1 1 0 0 0,2 1 0 0 0,-9 11-128 0 0,-30 14 814 0 0,30-23-520 0 0,-233 144 4524 0 0,-137 47-2555 0 0,356-186-2701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20.833"/>
    </inkml:context>
    <inkml:brush xml:id="br0">
      <inkml:brushProperty name="width" value="0.035" units="cm"/>
      <inkml:brushProperty name="height" value="0.035" units="cm"/>
      <inkml:brushProperty name="color" value="#008C3A"/>
    </inkml:brush>
  </inkml:definitions>
  <inkml:trace contextRef="#ctx0" brushRef="#br0">0 1 2272 0 0,'107'18'2529'0'0,"-92"-13"-1427"0"0,3 1-203 0 0,0 1 0 0 0,-1 0 1 0 0,0 1-1 0 0,29 19 0 0 0,-42-25-743 0 0,0 1-1 0 0,-1 0 1 0 0,1 0 0 0 0,-1 1-1 0 0,0-1 1 0 0,0 1 0 0 0,0 0-1 0 0,-1-1 1 0 0,1 1 0 0 0,-1 0-1 0 0,0 1 1 0 0,0-1 0 0 0,0 0-1 0 0,0 1 1 0 0,-1-1 0 0 0,0 1 0 0 0,0-1-1 0 0,0 1 1 0 0,0-1 0 0 0,-1 1-1 0 0,0 0 1 0 0,0-1 0 0 0,0 1-1 0 0,-2 8 1 0 0,-19 109 3211 0 0,-15 61-3058 0 0,16-88-558 0 0,11-55 287 0 0,-1 0 0 0 0,-3-1-1 0 0,-1 0 1 0 0,-20 38-1 0 0,36-100 209 0 0,6-61 438 0 0,-4 73-743 0 0,0 0-1 0 0,1 1 1 0 0,0 0 0 0 0,1 0-1 0 0,0 0 1 0 0,1 0 0 0 0,0 1-1 0 0,0 0 1 0 0,1 0 0 0 0,0 1-1 0 0,1 0 1 0 0,0 1 0 0 0,0 0-1 0 0,13-8 1 0 0,-1 2-105 0 0,0 1 0 0 0,1 1 1 0 0,1 0-1 0 0,0 2 0 0 0,40-11 1 0 0,-60 19 80 0 0,-1 0 0 0 0,0 1 0 0 0,0-1 0 0 0,1 1 0 0 0,-1-1 1 0 0,0 1-1 0 0,1 0 0 0 0,-1 0 0 0 0,0 0 0 0 0,1 0 0 0 0,-1 0 1 0 0,0 1-1 0 0,1-1 0 0 0,-1 1 0 0 0,0-1 0 0 0,0 1 0 0 0,1 0 0 0 0,-1 0 1 0 0,0 0-1 0 0,0 0 0 0 0,0 0 0 0 0,0 1 0 0 0,0-1 0 0 0,2 3 1 0 0,-3-2-1 0 0,0 0 1 0 0,0 0 0 0 0,0 0 0 0 0,0 1 0 0 0,0-1 0 0 0,-1 0 0 0 0,1 1 0 0 0,-1-1 0 0 0,0 1 0 0 0,0-1 0 0 0,1 1 0 0 0,-2-1 0 0 0,1 0 0 0 0,0 1-1 0 0,0-1 1 0 0,-1 1 0 0 0,1-1 0 0 0,-1 0 0 0 0,0 1 0 0 0,0-1 0 0 0,0 0 0 0 0,0 0 0 0 0,-2 4 0 0 0,-5 7 245 0 0,0 0 1 0 0,-1 0 0 0 0,0-1 0 0 0,-1 0-1 0 0,0 0 1 0 0,-1-1 0 0 0,-1 0 0 0 0,1-1-1 0 0,-19 11 1 0 0,-4 1 383 0 0,-1 0 0 0 0,-48 20 0 0 0,80-41-832 0 0,-14 5 559 0 0,6-7-4935 0 0,7-2-299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47.845"/>
    </inkml:context>
    <inkml:brush xml:id="br0">
      <inkml:brushProperty name="width" value="0.035" units="cm"/>
      <inkml:brushProperty name="height" value="0.035" units="cm"/>
      <inkml:brushProperty name="color" value="#008C3A"/>
    </inkml:brush>
  </inkml:definitions>
  <inkml:trace contextRef="#ctx0" brushRef="#br0">1706 21 1584 0 0,'-66'-9'1597'0'0,"0"2"0"0"0,-1 3-1 0 0,1 3 1 0 0,-1 3 0 0 0,1 3-1 0 0,-88 17 1 0 0,-80 40 716 0 0,193-46-2106 0 0,2 1 1 0 0,-1 2 0 0 0,2 1-1 0 0,1 2 1 0 0,-58 46-1 0 0,-156 155 26 0 0,221-194-183 0 0,-3 6-2 0 0,1 0-1 0 0,2 2 1 0 0,2 1-1 0 0,1 2 1 0 0,2 0-1 0 0,2 2 1 0 0,2 1-1 0 0,-26 73 1 0 0,27-56 14 0 0,3 2 1 0 0,3 0-1 0 0,2 0 0 0 0,3 1 0 0 0,-2 125 1 0 0,13-143-23 0 0,1 0 0 0 0,2-1 0 0 0,2 0 0 0 0,2 0 1 0 0,2 0-1 0 0,2-2 0 0 0,1 1 0 0 0,3-2 0 0 0,1 0 0 0 0,2-1 1 0 0,2-1-1 0 0,1-1 0 0 0,2-1 0 0 0,2-1 0 0 0,1-1 0 0 0,65 61 1 0 0,-14-26 92 0 0,2-3 1 0 0,147 91 0 0 0,-187-134-72 0 0,2-2 0 0 0,0-2-1 0 0,1-1 1 0 0,1-3 0 0 0,1-2 0 0 0,0-1 0 0 0,1-3-1 0 0,57 6 1 0 0,-51-12-11 0 0,1-3 0 0 0,-1-2 0 0 0,0-2 0 0 0,0-2 1 0 0,-1-3-1 0 0,0-1 0 0 0,0-4 0 0 0,-1-1 0 0 0,0-3 0 0 0,-2-2 0 0 0,0-2 0 0 0,54-31 0 0 0,-26 5-6 0 0,-1-4-1 0 0,-3-3 1 0 0,-2-2-1 0 0,-2-4 0 0 0,-4-3 1 0 0,-2-3-1 0 0,-3-2 1 0 0,70-104-1 0 0,-95 118-19 0 0,-3-3 0 0 0,-2 0-1 0 0,-2-2 1 0 0,-3-1-1 0 0,-3-1 1 0 0,-3-1 0 0 0,-2 0-1 0 0,-3-2 1 0 0,-2 0 0 0 0,-4 0-1 0 0,-2-1 1 0 0,-4-81-1 0 0,-5 104-7 0 0,-2 1 0 0 0,-2 1 0 0 0,-2-1 0 0 0,-1 1 0 0 0,-3 0 0 0 0,-1 1 0 0 0,-1 1 0 0 0,-3 0 0 0 0,-1 1 0 0 0,-1 1 0 0 0,-2 1-1 0 0,-2 1 1 0 0,-1 1 0 0 0,-1 1 0 0 0,-2 2 0 0 0,-1 0 0 0 0,-52-40 0 0 0,45 43-42 0 0,0 1 0 0 0,-2 2 0 0 0,0 1 0 0 0,-2 2 0 0 0,0 2 0 0 0,-1 1 0 0 0,-1 3 0 0 0,-1 1 0 0 0,0 2 0 0 0,0 2 0 0 0,-1 2 0 0 0,-1 2 0 0 0,1 1 0 0 0,-1 3 0 0 0,1 2 0 0 0,-54 6 0 0 0,-1 9-215 0 0,1 5 0 0 0,1 4 0 0 0,1 5 0 0 0,-146 63 0 0 0,228-86 164 0 0,-37 18-258 0 0,-2-3 0 0 0,-1-1 0 0 0,-1-4 0 0 0,-57 11 0 0 0,95-25-1305 0 0,5-3-4098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48.577"/>
    </inkml:context>
    <inkml:brush xml:id="br0">
      <inkml:brushProperty name="width" value="0.035" units="cm"/>
      <inkml:brushProperty name="height" value="0.035" units="cm"/>
      <inkml:brushProperty name="color" value="#008C3A"/>
    </inkml:brush>
  </inkml:definitions>
  <inkml:trace contextRef="#ctx0" brushRef="#br0">32 0 2040 0 0,'-13'3'-633'0'0,"-6"1"4297"0"0,21-1-754 0 0,13 1 111 0 0,-13-3-2838 0 0,1 0-1 0 0,-1 0 0 0 0,0 0 1 0 0,1 0-1 0 0,-1 0 0 0 0,0 0 1 0 0,0 1-1 0 0,0-1 0 0 0,0 1 1 0 0,0 0-1 0 0,0-1 1 0 0,0 1-1 0 0,-1 0 0 0 0,1 0 1 0 0,-1 0-1 0 0,1 0 0 0 0,-1 1 1 0 0,0-1-1 0 0,1 0 0 0 0,-1 1 1 0 0,-1-1-1 0 0,3 5 0 0 0,0 7 653 0 0,1 0 0 0 0,-2 1 0 0 0,1 14 0 0 0,1 0-736 0 0,55 644 1715 0 0,0-5-746 0 0,-17-451-904 0 0,9-3 0 0 0,10-2 0 0 0,110 255 0 0 0,-17-51-1385 0 0,-139-361 989 0 0,-1 0-1 0 0,-4 1 0 0 0,-1 0 1 0 0,-3 0-1 0 0,-3 102 0 0 0,-11-93-304 0 0,7-60 416 0 0,0-1 0 0 0,0 1 1 0 0,0-1-1 0 0,-1 0 0 0 0,1 0 0 0 0,-1 0 1 0 0,0 0-1 0 0,0 0 0 0 0,-1 0 0 0 0,1 0 1 0 0,-1-1-1 0 0,-4 6 0 0 0,6-9-119 0 0,1 1 0 0 0,-1-1 0 0 0,0 1-1 0 0,1-1 1 0 0,-1 0 0 0 0,0 1 0 0 0,1-1 0 0 0,-1 0 0 0 0,0 1-1 0 0,0-1 1 0 0,1 0 0 0 0,-1 0 0 0 0,0 0 0 0 0,0 0-1 0 0,1 0 1 0 0,-1 0 0 0 0,0 0 0 0 0,0 0 0 0 0,1 0 0 0 0,-1 0-1 0 0,-1 0 1 0 0,-8-5-5004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49.566"/>
    </inkml:context>
    <inkml:brush xml:id="br0">
      <inkml:brushProperty name="width" value="0.035" units="cm"/>
      <inkml:brushProperty name="height" value="0.035" units="cm"/>
      <inkml:brushProperty name="color" value="#008C3A"/>
    </inkml:brush>
  </inkml:definitions>
  <inkml:trace contextRef="#ctx0" brushRef="#br0">0 207 2272 0 0,'8'7'10381'0'0,"-2"50"-7938"0"0,-6-48-2308 0 0,0 0 0 0 0,1 0 0 0 0,0 0 1 0 0,0-1-1 0 0,1 1 0 0 0,0 0 0 0 0,1-1 1 0 0,-1 1-1 0 0,2-1 0 0 0,-1 0 0 0 0,1 0 1 0 0,0 0-1 0 0,1 0 0 0 0,0-1 0 0 0,10 12 1 0 0,4 1-30 0 0,0-2-1 0 0,1 0 1 0 0,1-1 0 0 0,1-1 0 0 0,1-1 0 0 0,0-1 0 0 0,0-1 0 0 0,1-1-1 0 0,1-2 1 0 0,0 0 0 0 0,0-1 0 0 0,47 9 0 0 0,69 7-73 0 0,300 38 181 0 0,-282-47-222 0 0,54 3 203 0 0,-189-18-138 0 0,1-2 0 0 0,0-1 0 0 0,-1-1 0 0 0,0-1-1 0 0,0-1 1 0 0,34-11 0 0 0,-41 10 12 0 0,-1-1-1 0 0,-1-1 1 0 0,1 0 0 0 0,-1-1-1 0 0,-1 0 1 0 0,1-2-1 0 0,-2 1 1 0 0,0-2 0 0 0,0 0-1 0 0,19-23 1 0 0,-16 13 59 0 0,-1-1-1 0 0,-1-1 1 0 0,-1 0 0 0 0,-1-1-1 0 0,-1 0 1 0 0,9-30 0 0 0,37-97-339 0 0,15-43-3387 0 0,-65 169 2325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0.096"/>
    </inkml:context>
    <inkml:brush xml:id="br0">
      <inkml:brushProperty name="width" value="0.035" units="cm"/>
      <inkml:brushProperty name="height" value="0.035" units="cm"/>
      <inkml:brushProperty name="color" value="#008C3A"/>
    </inkml:brush>
  </inkml:definitions>
  <inkml:trace contextRef="#ctx0" brushRef="#br0">1143 5 9362 0 0,'-4'-1'178'0'0,"0"0"1"0"0,-1 0-1 0 0,1 0 0 0 0,-1 1 1 0 0,1 0-1 0 0,-1 0 0 0 0,1 0 1 0 0,0 0-1 0 0,-1 1 0 0 0,1 0 1 0 0,-7 2-1 0 0,7-1-32 0 0,0 0 0 0 0,1 1 0 0 0,-1 0 0 0 0,1 0 0 0 0,0 0 0 0 0,0 0 0 0 0,0 0 0 0 0,0 1 0 0 0,0-1 0 0 0,1 1 0 0 0,-4 7 0 0 0,-23 42 536 0 0,2 1 0 0 0,2 1 0 0 0,3 0 0 0 0,-27 109 1 0 0,-27 244 1323 0 0,64-333-2010 0 0,-94 690 310 0 0,-76 425-316 0 0,-159 131-1735 0 0,238-928-697 0 0,44-130-4150 0 0,48-208 3025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1.426"/>
    </inkml:context>
    <inkml:brush xml:id="br0">
      <inkml:brushProperty name="width" value="0.035" units="cm"/>
      <inkml:brushProperty name="height" value="0.035" units="cm"/>
      <inkml:brushProperty name="color" value="#008C3A"/>
    </inkml:brush>
  </inkml:definitions>
  <inkml:trace contextRef="#ctx0" brushRef="#br0">0 159 4665 0 0,'7'-2'95'0'0,"0"1"0"0"0,-1-1 0 0 0,1 0 0 0 0,-1 0-1 0 0,1-1 1 0 0,-1 0 0 0 0,7-4 0 0 0,14-6 90 0 0,36-11 221 0 0,86-32-643 0 0,-49 27 3126 0 0,-77 24-2549 0 0,-1 1 0 0 0,1 2 0 0 0,0 0 0 0 0,0 1 0 0 0,0 1 1 0 0,0 1-1 0 0,0 1 0 0 0,0 1 0 0 0,36 10 0 0 0,-27-3-229 0 0,-1 1 0 0 0,0 2 0 0 0,-1 1 1 0 0,0 2-1 0 0,52 36 0 0 0,-28-12-276 0 0,-2 3 1 0 0,49 52-1 0 0,77 99 83 0 0,-171-185 115 0 0,33 36-284 0 0,-2 3 0 0 0,61 100 0 0 0,-84-120 162 0 0,-1 0-1 0 0,-2 1 0 0 0,0 0 1 0 0,-2 0-1 0 0,-2 1 1 0 0,0 1-1 0 0,4 49 0 0 0,-9-38 117 0 0,-3 0 0 0 0,-1 1-1 0 0,-9 56 1 0 0,-33 123 630 0 0,-5 33-388 0 0,47-248-426 0 0,0 0 1 0 0,0 1 0 0 0,1-1 0 0 0,0 0 0 0 0,0 1-1 0 0,1-1 1 0 0,0 0 0 0 0,3 11 0 0 0,2-5-3600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1.753"/>
    </inkml:context>
    <inkml:brush xml:id="br0">
      <inkml:brushProperty name="width" value="0.035" units="cm"/>
      <inkml:brushProperty name="height" value="0.035" units="cm"/>
      <inkml:brushProperty name="color" value="#008C3A"/>
    </inkml:brush>
  </inkml:definitions>
  <inkml:trace contextRef="#ctx0" brushRef="#br0">28 1 13883 0 0,'-25'18'1213'0'0,"22"-9"-1315"0"0,20-1-873 0 0,-9-9 131 0 0,-7 2 1315 0 0,-2 10 2469 0 0,34 395-1402 0 0,-32-392-1557 0 0,1-1 0 0 0,0 0 0 0 0,1 0 0 0 0,1-1 0 0 0,8 21 0 0 0,-11-30 20 0 0,0-1 1 0 0,1 1 0 0 0,-1-1-1 0 0,1 0 1 0 0,-1 1 0 0 0,1-1-1 0 0,0 0 1 0 0,0 0 0 0 0,0 0-1 0 0,0 0 1 0 0,0-1 0 0 0,0 1-1 0 0,0 0 1 0 0,1-1 0 0 0,-1 0-1 0 0,1 1 1 0 0,-1-1 0 0 0,1 0-1 0 0,-1 0 1 0 0,1 0 0 0 0,0-1-1 0 0,0 1 1 0 0,-1-1 0 0 0,1 1-1 0 0,0-1 1 0 0,0 0 0 0 0,-1 0-1 0 0,1 0 1 0 0,0-1 0 0 0,0 1-1 0 0,-1-1 1 0 0,1 1 0 0 0,3-2 0 0 0,8-3 59 0 0,-1 0 0 0 0,0-1 1 0 0,0 0-1 0 0,-1-1 1 0 0,0-1-1 0 0,0 0 0 0 0,-1-1 1 0 0,19-16-1 0 0,76-91 97 0 0,-96 103-163 0 0,138-181-1253 0 0,-62 68-5030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4.455"/>
    </inkml:context>
    <inkml:brush xml:id="br0">
      <inkml:brushProperty name="width" value="0.035" units="cm"/>
      <inkml:brushProperty name="height" value="0.035" units="cm"/>
      <inkml:brushProperty name="color" value="#008C3A"/>
    </inkml:brush>
  </inkml:definitions>
  <inkml:trace contextRef="#ctx0" brushRef="#br0">129 0 1352 0 0,'-44'13'1015'0'0,"-21"-10"4973"0"0,46 0 2386 0 0,19 4-5415 0 0,3 12-2579 0 0,1-9-263 0 0,-1 1-1 0 0,2-1 1 0 0,-1 0-1 0 0,1 0 0 0 0,1-1 1 0 0,0 1-1 0 0,0-1 1 0 0,1 0-1 0 0,0-1 0 0 0,0 0 1 0 0,1 0-1 0 0,0 0 1 0 0,0-1-1 0 0,15 9 0 0 0,14 8-27 0 0,1-1-1 0 0,50 21 1 0 0,-55-28 52 0 0,74 37-60 0 0,221 102 602 0 0,-249-123-524 0 0,2-3-1 0 0,102 23 1 0 0,-161-47-167 0 0,192 48-595 0 0,-180-43 465 0 0,-1 2 1 0 0,-1 2-1 0 0,0 1 1 0 0,37 22-1 0 0,-51-22-152 0 0,0 0 0 0 0,-1 1 0 0 0,0 1 1 0 0,-1 0-1 0 0,-1 1 0 0 0,-1 1 0 0 0,-1 0 0 0 0,13 24 0 0 0,36 48-1226 0 0,-62-91 1437 0 0,0 1 1 0 0,0-1-1 0 0,0 0 0 0 0,1 1 0 0 0,-1-1 0 0 0,0 0 1 0 0,0 1-1 0 0,0-1 0 0 0,1 0 0 0 0,-1 0 0 0 0,0 1 1 0 0,0-1-1 0 0,1 0 0 0 0,-1 0 0 0 0,0 1 0 0 0,1-1 1 0 0,-1 0-1 0 0,0 0 0 0 0,1 0 0 0 0,-1 1 0 0 0,0-1 0 0 0,1 0 1 0 0,-1 0-1 0 0,1 0 0 0 0,-1 0 0 0 0,0 0 0 0 0,1 0 1 0 0,-1 0-1 0 0,0 0 0 0 0,1 0 0 0 0,-1 0 0 0 0,1 0 1 0 0,-1 0-1 0 0,0 0 0 0 0,1 0 0 0 0,-1 0 0 0 0,0-1 1 0 0,1 1-1 0 0,-1 0 0 0 0,0 0 0 0 0,1 0 0 0 0,-1 0 1 0 0,0-1-1 0 0,1 1 0 0 0,-1 0 0 0 0,0 0 0 0 0,0-1 1 0 0,1 1-1 0 0,-1 0 0 0 0,0-1 0 0 0,1 1 0 0 0,7-21-3338 0 0,-4 2-624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1.316"/>
    </inkml:context>
    <inkml:brush xml:id="br0">
      <inkml:brushProperty name="width" value="0.035" units="cm"/>
      <inkml:brushProperty name="height" value="0.035" units="cm"/>
      <inkml:brushProperty name="color" value="#FF0066"/>
    </inkml:brush>
  </inkml:definitions>
  <inkml:trace contextRef="#ctx0" brushRef="#br0">32 137 4001 0 0,'1'-1'160'0'0,"-1"0"-1"0"0,1 0 1 0 0,-1 0 0 0 0,1 0 0 0 0,0 0-1 0 0,-1 0 1 0 0,1 0 0 0 0,0 1 0 0 0,0-1-1 0 0,-1 0 1 0 0,1 1 0 0 0,0-1 0 0 0,0 0-1 0 0,0 1 1 0 0,0-1 0 0 0,0 1 0 0 0,0 0-1 0 0,0-1 1 0 0,0 1 0 0 0,0 0 0 0 0,2-1-1 0 0,31-13 2360 0 0,79-27 1295 0 0,57-16-3688 0 0,-164 55-400 0 0,0 0 1 0 0,1 0-1 0 0,-1 1 0 0 0,1 0 1 0 0,8 0-1 0 0,-14 1 190 0 0,0 0 0 0 0,-1 0 1 0 0,1 0-1 0 0,0 0 0 0 0,-1 0 0 0 0,1 0 0 0 0,0 0 0 0 0,-1 1 0 0 0,1-1 0 0 0,-1 0 0 0 0,1 0 0 0 0,0 1 0 0 0,-1-1 1 0 0,1 0-1 0 0,-1 1 0 0 0,1-1 0 0 0,-1 0 0 0 0,1 1 0 0 0,-1-1 0 0 0,1 1 0 0 0,-1-1 0 0 0,1 1 0 0 0,-1-1 0 0 0,1 2 1 0 0,-1-1-30 0 0,0 0 0 0 0,0 1 0 0 0,0-1 0 0 0,0 0 1 0 0,0 1-1 0 0,0-1 0 0 0,0 0 0 0 0,-1 1 0 0 0,1-1 1 0 0,0 0-1 0 0,-1 0 0 0 0,1 1 0 0 0,-1-1 1 0 0,1 0-1 0 0,-1 0 0 0 0,0 0 0 0 0,-1 2 0 0 0,-47 70-1387 0 0,-79 93 0 0 0,72-99 3060 0 0,-68 108-1 0 0,111-151-963 0 0,0 0 0 0 0,-11 30 1 0 0,21-46-376 0 0,0 0 1 0 0,0 0-1 0 0,1 0 1 0 0,0 1 0 0 0,1-1-1 0 0,0 0 1 0 0,0 1-1 0 0,1-1 1 0 0,0 0 0 0 0,0 1-1 0 0,3 11 1 0 0,-2-18-165 0 0,-1 0 0 0 0,1 0 0 0 0,0 0 0 0 0,0-1 0 0 0,1 1 0 0 0,-1 0 0 0 0,0 0 1 0 0,1-1-1 0 0,-1 1 0 0 0,1-1 0 0 0,-1 1 0 0 0,1-1 0 0 0,-1 0 0 0 0,1 0 0 0 0,0 0 0 0 0,0 0 1 0 0,0 0-1 0 0,0 0 0 0 0,0 0 0 0 0,0 0 0 0 0,0-1 0 0 0,0 1 0 0 0,0-1 0 0 0,0 1 0 0 0,0-1 0 0 0,0 0 1 0 0,0 0-1 0 0,0 0 0 0 0,0 0 0 0 0,0 0 0 0 0,4-1 0 0 0,6-1 108 0 0,1 0 1 0 0,-1 0-1 0 0,23-9 0 0 0,21-11 95 0 0,0-3 0 0 0,53-33-1 0 0,-69 34-721 0 0,2 2 1 0 0,0 1-1 0 0,2 3 0 0 0,78-22 1 0 0,-79 33-4571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6.370"/>
    </inkml:context>
    <inkml:brush xml:id="br0">
      <inkml:brushProperty name="width" value="0.035" units="cm"/>
      <inkml:brushProperty name="height" value="0.035" units="cm"/>
      <inkml:brushProperty name="color" value="#008C3A"/>
    </inkml:brush>
  </inkml:definitions>
  <inkml:trace contextRef="#ctx0" brushRef="#br0">245 16 1152 0 0,'5'-1'11451'0'0,"-8"2"-11163"0"0,-1-1 1 0 0,0 1-1 0 0,0-1 0 0 0,0 0 1 0 0,0 0-1 0 0,0 0 1 0 0,1 0-1 0 0,-1-1 1 0 0,-4 0-1 0 0,5 0-210 0 0,1 0 0 0 0,-1 0 0 0 0,1 1 0 0 0,-1-1 0 0 0,0 1 0 0 0,0 0 0 0 0,1 0 0 0 0,-1 0 0 0 0,0 0 0 0 0,1 0 0 0 0,-1 1 0 0 0,0-1 0 0 0,1 1 0 0 0,-1 0 0 0 0,1 0 1 0 0,-1 0-1 0 0,1 0 0 0 0,-1 0 0 0 0,1 0 0 0 0,-1 1 0 0 0,1-1 0 0 0,0 1 0 0 0,0 0 0 0 0,0-1 0 0 0,-4 5 0 0 0,1 2-86 0 0,1 0 1 0 0,-1 0 0 0 0,2 0-1 0 0,-1 1 1 0 0,1 0-1 0 0,0-1 1 0 0,0 1 0 0 0,1 0-1 0 0,1 0 1 0 0,-1 1-1 0 0,2-1 1 0 0,-1 10 0 0 0,1-8-4 0 0,0 0 0 0 0,0 0 0 0 0,2 0 0 0 0,-1-1 0 0 0,1 1 0 0 0,1 0 0 0 0,0-1 0 0 0,0 1 1 0 0,1-1-1 0 0,5 10 0 0 0,-7-16 21 0 0,0 0 1 0 0,1 0 0 0 0,-1-1 0 0 0,1 1-1 0 0,0-1 1 0 0,0 1 0 0 0,0-1-1 0 0,0 0 1 0 0,1 0 0 0 0,-1 0 0 0 0,1-1-1 0 0,0 1 1 0 0,-1-1 0 0 0,1 0 0 0 0,0 0-1 0 0,1 0 1 0 0,-1 0 0 0 0,0-1-1 0 0,0 0 1 0 0,1 0 0 0 0,-1 0 0 0 0,1 0-1 0 0,-1-1 1 0 0,1 0 0 0 0,8 0-1 0 0,-6-1 8 0 0,0-1-1 0 0,-1 0 0 0 0,1 0 1 0 0,0-1-1 0 0,-1 0 0 0 0,0 0 1 0 0,0 0-1 0 0,0-1 0 0 0,0 0 1 0 0,0 0-1 0 0,-1 0 0 0 0,0-1 1 0 0,1 1-1 0 0,-2-2 0 0 0,1 1 1 0 0,4-7-1 0 0,-3 5-13 0 0,-1-1 1 0 0,-1 0-1 0 0,1 0 0 0 0,-1 0 0 0 0,-1 0 1 0 0,0 0-1 0 0,0-1 0 0 0,0 0 0 0 0,-1 1 1 0 0,0-1-1 0 0,-1 0 0 0 0,0 0 1 0 0,-1 0-1 0 0,1 0 0 0 0,-2 0 0 0 0,1 0 1 0 0,-4-17-1 0 0,2 21 7 0 0,1-1 1 0 0,-1 0-1 0 0,-1 1 1 0 0,1 0-1 0 0,-1-1 0 0 0,0 1 1 0 0,0 0-1 0 0,0 0 1 0 0,-1 1-1 0 0,0-1 1 0 0,1 1-1 0 0,-2-1 0 0 0,1 1 1 0 0,0 0-1 0 0,-1 1 1 0 0,0-1-1 0 0,0 1 1 0 0,0 0-1 0 0,0 0 0 0 0,-1 1 1 0 0,1 0-1 0 0,-1 0 1 0 0,1 0-1 0 0,-1 0 1 0 0,0 1-1 0 0,0 0 0 0 0,1 0 1 0 0,-9 0-1 0 0,6 1 3 0 0,-1 1 0 0 0,0 0-1 0 0,0 0 1 0 0,1 1 0 0 0,-1 0 0 0 0,1 0-1 0 0,-1 1 1 0 0,1 0 0 0 0,0 1-1 0 0,0 0 1 0 0,1 0 0 0 0,-1 0 0 0 0,1 1-1 0 0,0 0 1 0 0,0 1 0 0 0,0 0 0 0 0,-9 10-1 0 0,6-5-82 0 0,0 0-1 0 0,1 0 0 0 0,0 0 0 0 0,1 1 1 0 0,1 1-1 0 0,0-1 0 0 0,0 1 0 0 0,1 0 1 0 0,1 1-1 0 0,-4 15 0 0 0,7-24 83 0 0,1 1 1 0 0,0 0-1 0 0,0 0 1 0 0,1 0-1 0 0,0 0 0 0 0,0 0 1 0 0,0 0-1 0 0,1 0 0 0 0,0 0 1 0 0,0 0-1 0 0,0 0 0 0 0,1 0 1 0 0,0 0-1 0 0,0-1 1 0 0,0 1-1 0 0,1-1 0 0 0,0 1 1 0 0,0-1-1 0 0,0 0 0 0 0,0 0 1 0 0,1 0-1 0 0,0-1 0 0 0,0 0 1 0 0,1 1-1 0 0,9 6 1 0 0,-9-7-1 0 0,1-1 0 0 0,-1 0 0 0 0,1-1 0 0 0,0 1 0 0 0,0-1 0 0 0,0 0 0 0 0,1 0 0 0 0,-1-1 0 0 0,0 0 0 0 0,1 0 1 0 0,-1-1-1 0 0,1 1 0 0 0,-1-1 0 0 0,1-1 0 0 0,-1 1 0 0 0,0-1 0 0 0,1 0 0 0 0,-1-1 0 0 0,0 0 0 0 0,1 0 1 0 0,-1 0-1 0 0,0 0 0 0 0,-1-1 0 0 0,8-4 0 0 0,-1-2-25 0 0,-1 1 0 0 0,0-1 0 0 0,0-1 0 0 0,-1 0 0 0 0,0-1 0 0 0,-1 0 0 0 0,0 0 0 0 0,-1-1 0 0 0,0 0 0 0 0,-1 0 0 0 0,0-1 0 0 0,-1 0 0 0 0,6-18 0 0 0,-10 24 2 0 0,1-1 1 0 0,-1 0-1 0 0,-1 0 0 0 0,0 0 1 0 0,0 0-1 0 0,0 0 1 0 0,-1 0-1 0 0,0-1 0 0 0,-1 1 1 0 0,0 0-1 0 0,-2-8 0 0 0,2 10 7 0 0,-1 1 1 0 0,0 0-1 0 0,-1 0 0 0 0,1 0 0 0 0,-1 0 0 0 0,0 0 0 0 0,0 1 0 0 0,0-1 0 0 0,-1 1 0 0 0,1 0 0 0 0,-1 0 0 0 0,0 0 0 0 0,0 0 1 0 0,-1 1-1 0 0,1 0 0 0 0,-1 0 0 0 0,-8-4 0 0 0,10 5 38 0 0,-1 0 0 0 0,0 1 1 0 0,0-1-1 0 0,0 1 0 0 0,0 0 1 0 0,0 0-1 0 0,-1 0 0 0 0,1 1 0 0 0,0-1 1 0 0,0 1-1 0 0,0 0 0 0 0,-1 0 1 0 0,1 1-1 0 0,0-1 0 0 0,0 1 0 0 0,-8 2 1 0 0,4 0-21 0 0,1 0 0 0 0,0 1 1 0 0,0 0-1 0 0,1 0 0 0 0,-1 0 0 0 0,1 1 1 0 0,-1 0-1 0 0,-8 9 0 0 0,4-1-46 0 0,-1 0 0 0 0,2 1-1 0 0,0 0 1 0 0,1 0 0 0 0,0 1-1 0 0,1 0 1 0 0,-11 28 0 0 0,17-35 16 0 0,-1 0 1 0 0,1 0 0 0 0,1 0 0 0 0,0-1 0 0 0,0 1 0 0 0,0 1 0 0 0,1-1-1 0 0,0 0 1 0 0,0 0 0 0 0,1 0 0 0 0,0 0 0 0 0,1 0 0 0 0,0-1-1 0 0,5 16 1 0 0,-5-18 33 0 0,1 0-1 0 0,0 0 1 0 0,0 0 0 0 0,1-1-1 0 0,-1 1 1 0 0,1-1 0 0 0,0 0-1 0 0,0 0 1 0 0,0 0-1 0 0,1-1 1 0 0,-1 0 0 0 0,1 1-1 0 0,0-1 1 0 0,0-1 0 0 0,0 1-1 0 0,0-1 1 0 0,0 0 0 0 0,1 0-1 0 0,-1-1 1 0 0,1 1-1 0 0,10 0 1 0 0,-9-1-17 0 0,0 0 0 0 0,0-1 0 0 0,0 1 0 0 0,0-2 0 0 0,0 1 0 0 0,0-1 0 0 0,0 0 0 0 0,0 0 0 0 0,0-1 0 0 0,-1 0 0 0 0,1 0 0 0 0,-1-1 0 0 0,1 0 0 0 0,-1 0 1 0 0,0-1-1 0 0,10-6 0 0 0,-6 2-220 0 0,-1-1 1 0 0,0 0-1 0 0,0 0 1 0 0,-1-1 0 0 0,0-1-1 0 0,0 1 1 0 0,-1-1 0 0 0,7-15-1 0 0,4-11-5858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2:57.671"/>
    </inkml:context>
    <inkml:brush xml:id="br0">
      <inkml:brushProperty name="width" value="0.035" units="cm"/>
      <inkml:brushProperty name="height" value="0.035" units="cm"/>
      <inkml:brushProperty name="color" value="#008C3A"/>
    </inkml:brush>
  </inkml:definitions>
  <inkml:trace contextRef="#ctx0" brushRef="#br0">142 1 1152 0 0,'-67'28'1464'0'0,"61"-26"-848"0"0,0-1 0 0 0,0 1 1 0 0,-1-1-1 0 0,1-1 0 0 0,0 1 0 0 0,0-1 0 0 0,0 0 1 0 0,-1 0-1 0 0,-9-2 0 0 0,16 2-524 0 0,0 0-1 0 0,0 0 1 0 0,0 0 0 0 0,-1 0-1 0 0,1 0 1 0 0,0 0 0 0 0,0 0 0 0 0,0 0-1 0 0,0-1 1 0 0,0 1 0 0 0,0 0 0 0 0,0 0-1 0 0,0 0 1 0 0,-1 0 0 0 0,1 0-1 0 0,0 0 1 0 0,0 0 0 0 0,0 0 0 0 0,0 0-1 0 0,0-1 1 0 0,0 1 0 0 0,0 0-1 0 0,0 0 1 0 0,0 0 0 0 0,0 0 0 0 0,0 0-1 0 0,0 0 1 0 0,0 0 0 0 0,0-1-1 0 0,0 1 1 0 0,0 0 0 0 0,0 0 0 0 0,0 0-1 0 0,0 0 1 0 0,0 0 0 0 0,0 0 0 0 0,0-1-1 0 0,0 1 1 0 0,0 0 0 0 0,0 0-1 0 0,0 0 1 0 0,0 0 0 0 0,0 0 0 0 0,0 0-1 0 0,0 0 1 0 0,0-1 0 0 0,0 1-1 0 0,0 0 1 0 0,0 0 0 0 0,1 0 0 0 0,-1 0-1 0 0,0 0 1 0 0,0 0 0 0 0,0 0-1 0 0,0 0 1 0 0,0 0 0 0 0,0 0 0 0 0,0 0-1 0 0,0-1 1 0 0,1 1 0 0 0,-1 0 0 0 0,0 0-1 0 0,0 0 1 0 0,0 0 0 0 0,0 0-1 0 0,1 0 1 0 0,15-1 4088 0 0,12 13-4029 0 0,-1 0 1 0 0,0 2 0 0 0,-1 1 0 0 0,-1 1-1 0 0,0 1 1 0 0,28 27 0 0 0,43 27-790 0 0,63 27 961 0 0,5-7 0 0 0,279 112 0 0 0,-283-138-211 0 0,279 107 509 0 0,-324-133-421 0 0,223 43 0 0 0,-286-73-934 0 0,1-2 1 0 0,73 0 0 0 0,-108-7 268 0 0,0-1 0 0 0,0-1-1 0 0,0-1 1 0 0,0 0 0 0 0,-1-2 0 0 0,1 0 0 0 0,-1 0 0 0 0,0-2 0 0 0,-1 0 0 0 0,29-17-1 0 0,-5-3-5692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0.709"/>
    </inkml:context>
    <inkml:brush xml:id="br0">
      <inkml:brushProperty name="width" value="0.035" units="cm"/>
      <inkml:brushProperty name="height" value="0.035" units="cm"/>
      <inkml:brushProperty name="color" value="#008C3A"/>
    </inkml:brush>
  </inkml:definitions>
  <inkml:trace contextRef="#ctx0" brushRef="#br0">124 98 1608 0 0,'-2'-2'462'0'0,"1"-1"0"0"0,-1 0 0 0 0,0 0 0 0 0,1 1 0 0 0,0-1 0 0 0,0 0 0 0 0,0 0 0 0 0,0 0 0 0 0,0-1 0 0 0,1 1 0 0 0,-1 0 0 0 0,1 0 0 0 0,0 0 0 0 0,0 0 0 0 0,0-1 0 0 0,0 1 0 0 0,0 0 0 0 0,1 0 0 0 0,0 0 0 0 0,1-5 0 0 0,1-19 2183 0 0,-3 27-2576 0 0,0 0 1 0 0,0 0-1 0 0,0-1 0 0 0,-1 1 1 0 0,1 0-1 0 0,0 0 0 0 0,0 0 1 0 0,0 0-1 0 0,0-1 0 0 0,-1 1 1 0 0,1 0-1 0 0,0 0 0 0 0,0 0 1 0 0,0 0-1 0 0,-1 0 0 0 0,1 0 1 0 0,0 0-1 0 0,0-1 0 0 0,-1 1 1 0 0,1 0-1 0 0,0 0 0 0 0,0 0 1 0 0,0 0-1 0 0,-1 0 0 0 0,1 0 1 0 0,0 0-1 0 0,0 0 0 0 0,-1 0 1 0 0,1 0-1 0 0,0 1 0 0 0,0-1 1 0 0,-1 0-1 0 0,1 0 0 0 0,0 0 1 0 0,0 0-1 0 0,0 0 0 0 0,-1 0 1 0 0,1 0-1 0 0,0 0 0 0 0,0 1 1 0 0,0-1-1 0 0,-1 0 0 0 0,1 0 1 0 0,0 0-1 0 0,0 0 0 0 0,0 1 1 0 0,0-1-1 0 0,0 0 1 0 0,-1 0-1 0 0,1 1 0 0 0,0-1 1 0 0,0 0-1 0 0,0 0 0 0 0,0 0 1 0 0,0 1-1 0 0,0-1 0 0 0,-16 16-69 0 0,14-14 94 0 0,-9 19-323 0 0,2 0-1 0 0,0 1 1 0 0,1 0-1 0 0,2 0 0 0 0,0 1 1 0 0,-4 28-1 0 0,6-31 126 0 0,-3 15-213 0 0,0-4-261 0 0,-4 44 0 0 0,10-65-68 0 0,1-1 0 0 0,0 1 1 0 0,1-1-1 0 0,0 1 0 0 0,3 10 0 0 0,1-12-3105 0 0,-1-9 945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1.133"/>
    </inkml:context>
    <inkml:brush xml:id="br0">
      <inkml:brushProperty name="width" value="0.035" units="cm"/>
      <inkml:brushProperty name="height" value="0.035" units="cm"/>
      <inkml:brushProperty name="color" value="#008C3A"/>
    </inkml:brush>
  </inkml:definitions>
  <inkml:trace contextRef="#ctx0" brushRef="#br0">224 548 144 0 0,'6'-2'194'0'0,"0"0"0"0"0,0 0 0 0 0,-1-1-1 0 0,1 0 1 0 0,-1 0 0 0 0,0 0 0 0 0,0-1 0 0 0,0 0 0 0 0,-1 0 0 0 0,1 0-1 0 0,-1-1 1 0 0,6-6 0 0 0,-4 3 269 0 0,0 0 1 0 0,0-1-1 0 0,0 1 0 0 0,-1-1 0 0 0,-1 0 0 0 0,7-16 1 0 0,-7 6 243 0 0,0 1 1 0 0,-1 0 0 0 0,-1-1-1 0 0,-1 1 1 0 0,-1-1 0 0 0,0 0-1 0 0,-2 1 1 0 0,-3-24-1 0 0,0 17-233 0 0,-1 1-1 0 0,0 0 0 0 0,-2 0 1 0 0,-1 0-1 0 0,-18-34 0 0 0,25 54-408 0 0,0 0 0 0 0,0 1-1 0 0,0-1 1 0 0,-1 1 0 0 0,1-1-1 0 0,-1 1 1 0 0,0 0 0 0 0,0 0-1 0 0,0 0 1 0 0,0 1 0 0 0,-1-1-1 0 0,1 1 1 0 0,-1-1 0 0 0,1 1-1 0 0,-1 0 1 0 0,0 1 0 0 0,-4-2-1 0 0,5 2-19 0 0,1 1-1 0 0,-1 0 0 0 0,0 0 0 0 0,1 1 0 0 0,-1-1 0 0 0,0 0 1 0 0,1 1-1 0 0,-1 0 0 0 0,0-1 0 0 0,1 1 0 0 0,-1 0 0 0 0,1 0 0 0 0,0 1 1 0 0,-1-1-1 0 0,1 0 0 0 0,0 1 0 0 0,0-1 0 0 0,0 1 0 0 0,0 0 1 0 0,0 0-1 0 0,0 0 0 0 0,0 0 0 0 0,0 0 0 0 0,1 0 0 0 0,-1 0 0 0 0,1 1 1 0 0,-2 2-1 0 0,-18 37-390 0 0,1 0-1 0 0,2 1 1 0 0,2 0 0 0 0,-15 64 0 0 0,14-48-284 0 0,6-24 274 0 0,-14 54-143 0 0,24-82 510 0 0,-1 0 1 0 0,2-1-1 0 0,-1 1 0 0 0,1 0 0 0 0,0 0 1 0 0,0 0-1 0 0,1 0 0 0 0,-1 0 1 0 0,2 0-1 0 0,1 8 0 0 0,-2-13 51 0 0,0 0-1 0 0,0 1 0 0 0,0-1 1 0 0,0 0-1 0 0,0 0 0 0 0,0 0 1 0 0,0 0-1 0 0,1 0 0 0 0,-1-1 1 0 0,1 1-1 0 0,-1 0 0 0 0,1 0 1 0 0,0-1-1 0 0,0 1 1 0 0,0-1-1 0 0,0 0 0 0 0,0 0 1 0 0,0 0-1 0 0,0 1 0 0 0,0-2 1 0 0,0 1-1 0 0,3 1 0 0 0,-1-2 0 0 0,0 1 0 0 0,0-1 0 0 0,0 0 0 0 0,0-1-1 0 0,0 1 1 0 0,0-1 0 0 0,0 1 0 0 0,0-1 0 0 0,0-1 0 0 0,-1 1-1 0 0,1 0 1 0 0,4-3 0 0 0,5-3 4 0 0,-1 0 1 0 0,1-1-1 0 0,-1-1 1 0 0,0 0-1 0 0,-1 0 0 0 0,10-12 1 0 0,12-18-249 0 0,-2-2-1 0 0,36-63 1 0 0,-25 38-1069 0 0,-15 27-123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1.805"/>
    </inkml:context>
    <inkml:brush xml:id="br0">
      <inkml:brushProperty name="width" value="0.035" units="cm"/>
      <inkml:brushProperty name="height" value="0.035" units="cm"/>
      <inkml:brushProperty name="color" value="#008C3A"/>
    </inkml:brush>
  </inkml:definitions>
  <inkml:trace contextRef="#ctx0" brushRef="#br0">0 177 4001 0 0,'0'0'183'0'0,"22"-25"1837"0"0,-15 19-1559 0 0,6-9 737 0 0,-8 8-398 0 0,1 0 1 0 0,1 0-1 0 0,-1 0 1 0 0,1 1-1 0 0,0 0 1 0 0,1 0-1 0 0,-1 1 0 0 0,1 0 1 0 0,9-5-1 0 0,-16 11-746 0 0,0-1 0 0 0,-1 0 0 0 0,1 0 0 0 0,0 1 0 0 0,0-1 0 0 0,-1 1 0 0 0,1-1 0 0 0,-1 0 0 0 0,1 1 0 0 0,0-1 0 0 0,-1 1 0 0 0,1 0 0 0 0,-1-1-1 0 0,1 1 1 0 0,-1-1 0 0 0,0 1 0 0 0,1 0 0 0 0,-1-1 0 0 0,1 1 0 0 0,-1 0 0 0 0,0-1 0 0 0,0 1 0 0 0,1 0 0 0 0,-1 0 0 0 0,0-1 0 0 0,0 1 0 0 0,0 0 0 0 0,0 0-1 0 0,0-1 1 0 0,0 1 0 0 0,0 0 0 0 0,0 1 0 0 0,1 31-603 0 0,-1-30 611 0 0,-2 25-729 0 0,-1 0-1 0 0,-1 0 1 0 0,-2 0 0 0 0,0 0 0 0 0,-17 41 0 0 0,-4 16 223 0 0,27-85 479 0 0,0 0-1 0 0,0 1 0 0 0,0-1 0 0 0,0 0 0 0 0,-1 0 1 0 0,1 0-1 0 0,0 1 0 0 0,0-1 0 0 0,0 0 0 0 0,0 0 1 0 0,0 0-1 0 0,0 1 0 0 0,0-1 0 0 0,0 0 0 0 0,0 0 1 0 0,0 1-1 0 0,0-1 0 0 0,0 0 0 0 0,0 0 0 0 0,0 0 1 0 0,0 1-1 0 0,0-1 0 0 0,0 0 0 0 0,0 0 0 0 0,0 1 1 0 0,0-1-1 0 0,0 0 0 0 0,0 0 0 0 0,0 1 0 0 0,0-1 1 0 0,1 0-1 0 0,-1 0 0 0 0,0 0 0 0 0,0 0 0 0 0,0 1 1 0 0,0-1-1 0 0,0 0 0 0 0,1 0 0 0 0,-1 0 0 0 0,0 0 1 0 0,0 1-1 0 0,0-1 0 0 0,1 0 0 0 0,-1 0 0 0 0,0 0 0 0 0,0 0 1 0 0,0 0-1 0 0,1 0 0 0 0,-1 0 0 0 0,0 0 0 0 0,0 0 1 0 0,1 0-1 0 0,15-8 876 0 0,15-17-320 0 0,135-173 380 0 0,-64 71-746 0 0,-83 103-135 0 0,-12 15 86 0 0,-12 34-79 0 0,-81 247-3074 0 0,86-272 2989 0 0,0 0 0 0 0,0 0 0 0 0,1 0 0 0 0,-1 0 0 0 0,0 0 0 0 0,0 0 0 0 0,0 0 1 0 0,0 0-1 0 0,0 0 0 0 0,0 0 0 0 0,0 0 0 0 0,0 0 0 0 0,1 0 0 0 0,-1 0 0 0 0,0 0 0 0 0,0 0 0 0 0,0 0 1 0 0,0 0-1 0 0,0 0 0 0 0,0 0 0 0 0,0 0 0 0 0,0 0 0 0 0,0 0 0 0 0,1 0 0 0 0,-1 0 0 0 0,0 0 0 0 0,0 0 1 0 0,0 0-1 0 0,0 0 0 0 0,0 1 0 0 0,0-1 0 0 0,0 0 0 0 0,0 0 0 0 0,0 0 0 0 0,0 0 0 0 0,0 0 0 0 0,0 0 1 0 0,0 0-1 0 0,0 0 0 0 0,0 0 0 0 0,1 0 0 0 0,-1 1 0 0 0,0-1 0 0 0,0 0 0 0 0,0 0 0 0 0,0 0 0 0 0,0 0 1 0 0,0 0-1 0 0,0 0 0 0 0,0 0 0 0 0,0 0 0 0 0,0 0 0 0 0,0 1 0 0 0,0-1 0 0 0,-1 0 0 0 0,1 0 0 0 0,0 0 1 0 0,0 0-1 0 0,0 0 0 0 0,0 0 0 0 0,0 0 0 0 0,0 0 0 0 0,0 1 0 0 0,12-9 14 0 0,11-13-256 0 0,35-42 185 0 0,72-71 537 0 0,-112 117-436 0 0,2 0-1 0 0,0 2 1 0 0,2 0 0 0 0,-1 1 0 0 0,26-11-1 0 0,-46 24-86 0 0,0 1 1 0 0,0-1-1 0 0,0 1 0 0 0,0-1 0 0 0,0 1 0 0 0,0-1 0 0 0,0 1 0 0 0,0 0 0 0 0,0-1 0 0 0,0 1 0 0 0,0 0 0 0 0,0 0 0 0 0,0 0 0 0 0,0 0 0 0 0,0 0 0 0 0,0 0 1 0 0,0 0-1 0 0,0 0 0 0 0,0 0 0 0 0,0 0 0 0 0,0 1 0 0 0,0-1 0 0 0,0 0 0 0 0,0 1 0 0 0,0-1 0 0 0,2 2 0 0 0,-3-1-15 0 0,1 0-1 0 0,0 0 0 0 0,-1 1 1 0 0,1-1-1 0 0,-1 0 1 0 0,0 1-1 0 0,1-1 0 0 0,-1 0 1 0 0,0 1-1 0 0,0-1 0 0 0,0 1 1 0 0,0-1-1 0 0,0 0 1 0 0,0 1-1 0 0,0-1 0 0 0,0 1 1 0 0,-1 1-1 0 0,-3 11-249 0 0,0 0-1 0 0,-11 26 0 0 0,13-35 330 0 0,-19 45-94 0 0,0 6 519 0 0,-4-1-1 0 0,-46 78 1 0 0,69-131-1202 0 0,3-6-271 0 0,4-8-2363 0 0,2-1-703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2.280"/>
    </inkml:context>
    <inkml:brush xml:id="br0">
      <inkml:brushProperty name="width" value="0.035" units="cm"/>
      <inkml:brushProperty name="height" value="0.035" units="cm"/>
      <inkml:brushProperty name="color" value="#008C3A"/>
    </inkml:brush>
  </inkml:definitions>
  <inkml:trace contextRef="#ctx0" brushRef="#br0">304 256 2040 0 0,'8'-10'262'0'0,"-1"-1"-1"0"0,-1 0 0 0 0,0 0 1 0 0,-1-1-1 0 0,0 0 0 0 0,7-23 0 0 0,13-81 4803 0 0,-21 92-3744 0 0,-3 24-1247 0 0,-1 0 1 0 0,0 0-1 0 0,0-1 0 0 0,0 1 1 0 0,1 0-1 0 0,-1-1 1 0 0,0 1-1 0 0,0 0 0 0 0,0-1 1 0 0,0 1-1 0 0,1 0 1 0 0,-1-1-1 0 0,0 1 0 0 0,0 0 1 0 0,0-1-1 0 0,0 1 1 0 0,0 0-1 0 0,0-1 0 0 0,0 1 1 0 0,0 0-1 0 0,0-1 1 0 0,0 1-1 0 0,0 0 1 0 0,-1-1-1 0 0,1 1 0 0 0,0 0 1 0 0,0-1-1 0 0,0 1 1 0 0,0 0-1 0 0,0-1 0 0 0,-1 1 1 0 0,1 0-1 0 0,0-1 1 0 0,0 1-1 0 0,0 0 0 0 0,-1 0 1 0 0,1-1-1 0 0,0 1 1 0 0,-1 0-1 0 0,1 0 0 0 0,0-1 1 0 0,0 1-1 0 0,-1 0 1 0 0,0 0-1 0 0,-14 13 2111 0 0,-14 27-498 0 0,-12 42-1158 0 0,-59 166 0 0 0,-3 96-2017 0 0,102-338 1336 0 0,-12 56-624 0 0,12-60 689 0 0,1-1 0 0 0,-1 1 0 0 0,1 0 0 0 0,0 0 0 0 0,0 0 0 0 0,0-1 1 0 0,0 1-1 0 0,0 0 0 0 0,0 0 0 0 0,0 0 0 0 0,0-1 0 0 0,1 1 0 0 0,-1 0 1 0 0,1 0-1 0 0,0-1 0 0 0,-1 1 0 0 0,1 0 0 0 0,0-1 0 0 0,0 1 1 0 0,0-1-1 0 0,0 1 0 0 0,0-1 0 0 0,0 1 0 0 0,1-1 0 0 0,-1 0 0 0 0,0 1 1 0 0,1-1-1 0 0,1 1 0 0 0,-1-2-97 0 0,1 0-1 0 0,-1 0 1 0 0,0 0-1 0 0,1 0 1 0 0,-1 0 0 0 0,0-1-1 0 0,1 1 1 0 0,-1-1 0 0 0,0 1-1 0 0,0-1 1 0 0,0 0 0 0 0,1 0-1 0 0,-1 0 1 0 0,0 0 0 0 0,0-1-1 0 0,0 1 1 0 0,2-2-1 0 0,36-31-272 0 0,-33 27 208 0 0,19-16 193 0 0,66-56 157 0 0,-80 71-79 0 0,0-1 1 0 0,0 1-1 0 0,1 1 1 0 0,0 0 0 0 0,27-9-1 0 0,-39 16-21 0 0,1-1 1 0 0,-1 0-1 0 0,1 1 0 0 0,-1-1 0 0 0,1 1 1 0 0,-1 0-1 0 0,1-1 0 0 0,0 1 1 0 0,-1 0-1 0 0,1 0 0 0 0,-1 0 0 0 0,1 0 1 0 0,-1 0-1 0 0,1 1 0 0 0,0-1 1 0 0,-1 0-1 0 0,1 1 0 0 0,-1-1 0 0 0,1 1 1 0 0,-1-1-1 0 0,0 1 0 0 0,1 0 1 0 0,-1 0-1 0 0,2 1 0 0 0,-2-1 13 0 0,0 1 0 0 0,0 0 0 0 0,0-1 0 0 0,-1 1-1 0 0,1 0 1 0 0,-1-1 0 0 0,1 1 0 0 0,-1 0 0 0 0,0 0 0 0 0,1-1 0 0 0,-1 1 0 0 0,0 0 0 0 0,0 0-1 0 0,0 0 1 0 0,-1-1 0 0 0,1 1 0 0 0,-1 3 0 0 0,-1 4 95 0 0,-1 0-1 0 0,0 0 1 0 0,-1 0-1 0 0,1-1 1 0 0,-2 1 0 0 0,-9 14-1 0 0,-1-6 11 0 0,0 0 0 0 0,-1-1-1 0 0,-1-1 1 0 0,0-1 0 0 0,-1 0 0 0 0,-30 16-1 0 0,34-21-82 0 0,-1-2-1 0 0,0 0 1 0 0,0 0-1 0 0,0-2 0 0 0,-1 0 1 0 0,0 0-1 0 0,0-2 1 0 0,0 0-1 0 0,-27 1 1 0 0,40-3-53 0 0,0-1 1 0 0,-1 0 0 0 0,1-1 0 0 0,0 1 0 0 0,0 0 0 0 0,-1-1 0 0 0,1 0 0 0 0,0 0 0 0 0,0 0 0 0 0,0 0 0 0 0,0 0 0 0 0,0-1 0 0 0,0 1 0 0 0,0-1 0 0 0,0 0 0 0 0,1 0-1 0 0,-1 0 1 0 0,1 0 0 0 0,-1 0 0 0 0,1-1 0 0 0,0 1 0 0 0,0-1 0 0 0,0 1 0 0 0,0-1 0 0 0,0 0 0 0 0,1 0 0 0 0,-1 0 0 0 0,1 0 0 0 0,-2-4 0 0 0,1-1-232 0 0,1 0 1 0 0,-1-1-1 0 0,2 1 0 0 0,-1-1 1 0 0,1 1-1 0 0,0-1 1 0 0,1 1-1 0 0,0-1 1 0 0,0 1-1 0 0,3-12 0 0 0,8-16-2970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2.625"/>
    </inkml:context>
    <inkml:brush xml:id="br0">
      <inkml:brushProperty name="width" value="0.035" units="cm"/>
      <inkml:brushProperty name="height" value="0.035" units="cm"/>
      <inkml:brushProperty name="color" value="#008C3A"/>
    </inkml:brush>
  </inkml:definitions>
  <inkml:trace contextRef="#ctx0" brushRef="#br0">592 55 976 0 0,'-3'-9'490'0'0,"1"-8"7998"0"0,0-3 1414 0 0,-2 12-10923 0 0,2 8 1034 0 0,1 0 1 0 0,0 0-1 0 0,0 0 0 0 0,0 1 1 0 0,0-1-1 0 0,0 0 1 0 0,0 1-1 0 0,-1-1 0 0 0,1 1 1 0 0,0-1-1 0 0,0 1 1 0 0,0-1-1 0 0,0 1 1 0 0,0 0-1 0 0,1-1 0 0 0,-1 1 1 0 0,0 0-1 0 0,0 0 1 0 0,0 0-1 0 0,1 0 1 0 0,-2 1-1 0 0,-20 22 165 0 0,22-24-170 0 0,-76 99-305 0 0,-85 144-1 0 0,113-167 5 0 0,-92 164-1517 0 0,114-190-428 0 0,3 2 0 0 0,-31 102 1 0 0,53-152 2009 0 0,-5 30-1695 0 0,6-32 1843 0 0,0 1 1 0 0,0 0 0 0 0,0 0-1 0 0,0 0 1 0 0,0 0 0 0 0,0-1-1 0 0,0 1 1 0 0,0 0 0 0 0,0 0-1 0 0,0 0 1 0 0,1 0 0 0 0,-1-1-1 0 0,0 1 1 0 0,1 0-1 0 0,-1 0 1 0 0,0-1 0 0 0,1 1-1 0 0,-1 0 1 0 0,1 0 0 0 0,-1-1-1 0 0,1 1 1 0 0,-1-1 0 0 0,1 1-1 0 0,-1 0 1 0 0,1-1 0 0 0,0 1-1 0 0,-1-1 1 0 0,1 1 0 0 0,0-1-1 0 0,0 0 1 0 0,1 1-1 0 0,8-1-1949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03.058"/>
    </inkml:context>
    <inkml:brush xml:id="br0">
      <inkml:brushProperty name="width" value="0.035" units="cm"/>
      <inkml:brushProperty name="height" value="0.035" units="cm"/>
      <inkml:brushProperty name="color" value="#008C3A"/>
    </inkml:brush>
  </inkml:definitions>
  <inkml:trace contextRef="#ctx0" brushRef="#br0">541 1 1584 0 0,'0'0'331'0'0,"1"0"-1"0"0,0 0 0 0 0,-1 0 1 0 0,1 1-1 0 0,-1-1 0 0 0,1 0 1 0 0,-1 0-1 0 0,1 1 0 0 0,-1-1 1 0 0,1 0-1 0 0,0 1 0 0 0,-1-1 0 0 0,0 1 1 0 0,1-1-1 0 0,-1 1 0 0 0,1-1 1 0 0,-1 1-1 0 0,0-1 0 0 0,1 1 1 0 0,-1-1-1 0 0,0 1 0 0 0,1-1 1 0 0,-1 1-1 0 0,0-1 0 0 0,0 1 1 0 0,0 0-1 0 0,1-1 0 0 0,-1 1 1 0 0,0 0-1 0 0,0-1 0 0 0,0 1 1 0 0,0-1-1 0 0,0 1 0 0 0,0 1 0 0 0,-19 13 3706 0 0,-35 2-1193 0 0,36-16-2690 0 0,1 1 0 0 0,-1 1 1 0 0,0 1-1 0 0,-27 9 0 0 0,40-11-205 0 0,0 0 0 0 0,-1 1 0 0 0,1 0 0 0 0,0 0 0 0 0,0 0 0 0 0,1 0 1 0 0,-1 1-1 0 0,1-1 0 0 0,0 1 0 0 0,0 0 0 0 0,0 1 0 0 0,0-1 0 0 0,1 1 1 0 0,-1 0-1 0 0,1 0 0 0 0,0 0 0 0 0,1 0 0 0 0,-4 9 0 0 0,6-13 30 0 0,-1-1 0 0 0,1 1 0 0 0,0-1 1 0 0,0 1-1 0 0,0-1 0 0 0,0 1 0 0 0,0-1 0 0 0,0 1 0 0 0,0-1 0 0 0,0 1 0 0 0,0-1 0 0 0,0 1 0 0 0,0-1 0 0 0,0 1 0 0 0,0-1 0 0 0,0 1 0 0 0,1-1 0 0 0,-1 1 1 0 0,0-1-1 0 0,0 1 0 0 0,1-1 0 0 0,-1 0 0 0 0,0 1 0 0 0,0-1 0 0 0,1 1 0 0 0,-1-1 0 0 0,0 0 0 0 0,1 1 0 0 0,-1-1 0 0 0,1 0 0 0 0,-1 1 0 0 0,0-1 0 0 0,1 0 1 0 0,0 1-1 0 0,23 4-181 0 0,24-9 132 0 0,-42 3 60 0 0,1 0 0 0 0,-1 0 0 0 0,1 1 0 0 0,-1 0 0 0 0,0 0 0 0 0,1 1 0 0 0,-1-1 0 0 0,0 1 0 0 0,1 1 0 0 0,-1-1-1 0 0,0 1 1 0 0,0 0 0 0 0,0 1 0 0 0,0-1 0 0 0,7 5 0 0 0,-9-3-3 0 0,1 0 1 0 0,-1-1-1 0 0,0 2 0 0 0,0-1 0 0 0,-1 0 0 0 0,1 1 0 0 0,-1 0 0 0 0,0 0 0 0 0,0 0 0 0 0,-1 0 0 0 0,0 0 0 0 0,1 0 0 0 0,-2 1 1 0 0,1-1-1 0 0,0 1 0 0 0,-1-1 0 0 0,1 10 0 0 0,-1 2-59 0 0,-1 1 1 0 0,0-1 0 0 0,-1 1-1 0 0,-1-1 1 0 0,-1 1-1 0 0,0-1 1 0 0,-1 0-1 0 0,-1 0 1 0 0,-1-1-1 0 0,0 1 1 0 0,-1-1-1 0 0,-1-1 1 0 0,0 1-1 0 0,-1-1 1 0 0,-20 24 0 0 0,12-17-92 0 0,-1-1 0 0 0,-1-1 1 0 0,0-1-1 0 0,-2 0 1 0 0,0-2-1 0 0,-1 0 0 0 0,-1-1 1 0 0,0-2-1 0 0,-35 17 1 0 0,43-25 126 0 0,-1 1 0 0 0,0-2 0 0 0,-19 4 0 0 0,30-7-21 0 0,0-1 0 0 0,0-1 0 0 0,0 1 0 0 0,0-1-1 0 0,-1 0 1 0 0,1 0 0 0 0,0-1 0 0 0,0 1 0 0 0,0-1 0 0 0,0 0 0 0 0,0 0 0 0 0,0-1-1 0 0,1 1 1 0 0,-1-1 0 0 0,-5-3 0 0 0,-11-12-5091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2.225"/>
    </inkml:context>
    <inkml:brush xml:id="br0">
      <inkml:brushProperty name="width" value="0.035" units="cm"/>
      <inkml:brushProperty name="height" value="0.035" units="cm"/>
      <inkml:brushProperty name="color" value="#008C3A"/>
    </inkml:brush>
  </inkml:definitions>
  <inkml:trace contextRef="#ctx0" brushRef="#br0">367 547 1808 0 0,'-25'-13'-442'0'0,"17"8"1104"0"0,0 1 0 0 0,0 0 0 0 0,-1 0 0 0 0,0 1 0 0 0,-13-4 0 0 0,18 6-316 0 0,1 1 0 0 0,0 0 1 0 0,-1 0-1 0 0,1 0 0 0 0,-1 0 0 0 0,1 1 0 0 0,-1-1 0 0 0,1 1 0 0 0,0 0 0 0 0,-1 0 1 0 0,1 0-1 0 0,0 1 0 0 0,0-1 0 0 0,0 1 0 0 0,0-1 0 0 0,0 1 0 0 0,0 0 0 0 0,-5 5 1 0 0,-11 9 293 0 0,0 2 1 0 0,1 1 0 0 0,1 0-1 0 0,1 1 1 0 0,1 1 0 0 0,1 0-1 0 0,-19 37 1 0 0,23-36-545 0 0,0 2 0 0 0,1-1-1 0 0,2 1 1 0 0,0 1 0 0 0,2-1 0 0 0,0 1-1 0 0,2 0 1 0 0,0 0 0 0 0,2 0 0 0 0,1 0 0 0 0,1 0-1 0 0,7 39 1 0 0,4-7-17 0 0,4 0-1 0 0,1-1 1 0 0,3-1-1 0 0,3-1 1 0 0,37 66-1 0 0,-53-108-69 0 0,1 0 0 0 0,0 0 1 0 0,1-1-1 0 0,0 0 0 0 0,1 0 0 0 0,0-1 0 0 0,1-1 1 0 0,0 1-1 0 0,1-2 0 0 0,0 0 0 0 0,14 8 0 0 0,-6-6 26 0 0,1-1 1 0 0,0-1-1 0 0,0-1 0 0 0,0-1 0 0 0,1-1 0 0 0,35 4 0 0 0,-4-5 30 0 0,0-3-1 0 0,0-2 1 0 0,-1-2 0 0 0,1-3-1 0 0,67-16 1 0 0,-86 15 40 0 0,1-2 1 0 0,-1-2-1 0 0,-1-1 0 0 0,0-2 0 0 0,0-1 0 0 0,-2-1 0 0 0,0-2 0 0 0,-1-1 1 0 0,-1-2-1 0 0,0 0 0 0 0,-2-2 0 0 0,-1-1 0 0 0,35-40 0 0 0,-35 33-54 0 0,-1-1-1 0 0,-2 0 0 0 0,36-66 0 0 0,-49 74-41 0 0,0 1 0 0 0,-1-1 0 0 0,-1 0 0 0 0,-2-1 0 0 0,0 0 0 0 0,-1 0 0 0 0,1-31 0 0 0,-5 10-4 0 0,-2 1 1 0 0,-2 0-1 0 0,-2-1 1 0 0,-2 1-1 0 0,-1 1 1 0 0,-3 0-1 0 0,-1 0 1 0 0,-3 1 0 0 0,-1 0-1 0 0,-2 2 1 0 0,-2 0-1 0 0,-2 1 1 0 0,-2 1-1 0 0,-1 1 1 0 0,-1 1-1 0 0,-3 2 1 0 0,-45-45 0 0 0,57 64-61 0 0,-2 2 1 0 0,1 0 0 0 0,-2 1 0 0 0,0 0 0 0 0,0 2 0 0 0,-1 1 0 0 0,-1 0-1 0 0,1 2 1 0 0,-2 0 0 0 0,1 1 0 0 0,-1 2 0 0 0,0 0 0 0 0,0 1 0 0 0,-31 0 0 0 0,26 3 43 0 0,0 2 0 0 0,-1 1 0 0 0,2 2 1 0 0,-1 0-1 0 0,0 2 0 0 0,1 1 1 0 0,0 1-1 0 0,1 2 0 0 0,0 0 1 0 0,0 2-1 0 0,-38 22 0 0 0,2 6-115 0 0,-90 72 0 0 0,129-92 94 0 0,0 1-1 0 0,2 1 1 0 0,1 1-1 0 0,0 1 0 0 0,2 1 1 0 0,-24 41-1 0 0,25-33 23 0 0,1 1 0 0 0,1 1 0 0 0,2 0 0 0 0,1 1 0 0 0,2 1 0 0 0,2-1-1 0 0,1 1 1 0 0,2 1 0 0 0,1-1 0 0 0,2 1 0 0 0,2-1 0 0 0,1 1 0 0 0,2 0 0 0 0,2-1-1 0 0,1 0 1 0 0,12 37 0 0 0,-10-45-14 0 0,1 0 0 0 0,1-1 0 0 0,2 0 0 0 0,0-1 0 0 0,2 0 0 0 0,1-1 0 0 0,27 35 0 0 0,-32-49 5 0 0,0 0 0 0 0,1-1-1 0 0,1 0 1 0 0,0-1-1 0 0,0 0 1 0 0,1-1-1 0 0,0 0 1 0 0,0-1-1 0 0,1-1 1 0 0,0 0 0 0 0,1 0-1 0 0,-1-2 1 0 0,1 0-1 0 0,0-1 1 0 0,31 5-1 0 0,-30-7 40 0 0,0-1 0 0 0,0-1 0 0 0,0 0 0 0 0,0-1 0 0 0,0-1 0 0 0,0 0-1 0 0,-1-2 1 0 0,1 1 0 0 0,-1-2 0 0 0,1 0 0 0 0,14-8 0 0 0,-9 2 18 0 0,0 0 0 0 0,-1-2 0 0 0,0-1 0 0 0,-1 0 0 0 0,-1-2 0 0 0,29-29 0 0 0,-10 0-301 0 0,-1-1 0 0 0,-2-2 0 0 0,-3-1 0 0 0,-2-1 0 0 0,29-69 0 0 0,-13 16-2603 0 0,-28 56-2794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2.927"/>
    </inkml:context>
    <inkml:brush xml:id="br0">
      <inkml:brushProperty name="width" value="0.035" units="cm"/>
      <inkml:brushProperty name="height" value="0.035" units="cm"/>
      <inkml:brushProperty name="color" value="#008C3A"/>
    </inkml:brush>
  </inkml:definitions>
  <inkml:trace contextRef="#ctx0" brushRef="#br0">990 3299 7458 0 0,'-3'-3'574'0'0,"0"-1"0"0"0,1 0 0 0 0,0 0 0 0 0,-1 0 0 0 0,2-1 0 0 0,-1 1 0 0 0,0 0 0 0 0,1-1 1 0 0,0 1-1 0 0,0-1 0 0 0,0-4 0 0 0,-4-9 216 0 0,-6-14 33 0 0,-2 0 0 0 0,-1 1 1 0 0,-28-46-1 0 0,-67-82-216 0 0,64 96-260 0 0,-53-94 1 0 0,65 87-222 0 0,3-2 0 0 0,4 0 0 0 0,2-2 0 0 0,3-1 0 0 0,-11-90 0 0 0,-23-389-140 0 0,15 91-138 0 0,28 395-85 0 0,-2 0 1 0 0,-41-114 0 0 0,-68-120-872 0 0,5 17 300 0 0,106 251 568 0 0,1 0-1 0 0,-8-45 0 0 0,14 14-3574 0 0,5 52-1087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2.047"/>
    </inkml:context>
    <inkml:brush xml:id="br0">
      <inkml:brushProperty name="width" value="0.035" units="cm"/>
      <inkml:brushProperty name="height" value="0.035" units="cm"/>
      <inkml:brushProperty name="color" value="#FF0066"/>
    </inkml:brush>
  </inkml:definitions>
  <inkml:trace contextRef="#ctx0" brushRef="#br0">0 216 7058 0 0,'2'-8'468'0'0,"0"0"0"0"0,0 1 0 0 0,1 0 1 0 0,0-1-1 0 0,0 1 0 0 0,1 0 0 0 0,-1 0 1 0 0,6-6-1 0 0,2-4 287 0 0,-3 2-423 0 0,1 0 0 0 0,1 1 1 0 0,0 1-1 0 0,13-14 1 0 0,-20 23-350 0 0,1 0 1 0 0,-1 1-1 0 0,0 0 0 0 0,1 0 1 0 0,0 0-1 0 0,0 0 1 0 0,0 0-1 0 0,0 1 1 0 0,0 0-1 0 0,0 0 1 0 0,0 0-1 0 0,1 0 0 0 0,-1 1 1 0 0,1-1-1 0 0,0 1 1 0 0,-1 0-1 0 0,1 1 1 0 0,0-1-1 0 0,6 1 1 0 0,-9 1-92 0 0,0-1 1 0 0,0 1 0 0 0,0 0 0 0 0,0 0 0 0 0,0 0 0 0 0,0 1 0 0 0,0-1 0 0 0,0 0-1 0 0,0 1 1 0 0,-1-1 0 0 0,1 1 0 0 0,-1 0 0 0 0,1-1 0 0 0,-1 1 0 0 0,0 0 0 0 0,1 0 0 0 0,-1 0-1 0 0,0 0 1 0 0,0 0 0 0 0,0 0 0 0 0,-1 0 0 0 0,1 0 0 0 0,0 1 0 0 0,-1-1 0 0 0,1 0-1 0 0,-1 0 1 0 0,0 1 0 0 0,0-1 0 0 0,0 0 0 0 0,0 0 0 0 0,0 1 0 0 0,-1 2 0 0 0,0 9-565 0 0,0 0 1 0 0,-1-1 0 0 0,-8 26 0 0 0,-29 73-1660 0 0,33-98 2538 0 0,0-1-1 0 0,-1 0 0 0 0,-1-1 1 0 0,0 0-1 0 0,0 0 1 0 0,-11 12-1 0 0,31-35 742 0 0,0 0-1 0 0,1 1 1 0 0,0 0-1 0 0,1 2 1 0 0,22-12 0 0 0,-31 17-950 0 0,0 1 1 0 0,1-1 0 0 0,0 1 0 0 0,0 0 0 0 0,-1 0-1 0 0,1 1 1 0 0,0-1 0 0 0,0 1 0 0 0,0 1-1 0 0,1-1 1 0 0,-1 1 0 0 0,0 0 0 0 0,0 1 0 0 0,0-1-1 0 0,0 1 1 0 0,0 0 0 0 0,0 1 0 0 0,7 1 0 0 0,-12-1-78 0 0,1-1 1 0 0,-1 0 0 0 0,1 1 0 0 0,-1-1 0 0 0,1 1 0 0 0,-1-1 0 0 0,0 1 0 0 0,1 0 0 0 0,-1 0 0 0 0,0-1 0 0 0,0 1 0 0 0,-1 0 0 0 0,1 0-1 0 0,0 0 1 0 0,0 0 0 0 0,-1 0 0 0 0,0 0 0 0 0,1 0 0 0 0,-1 0 0 0 0,0 0 0 0 0,0 0 0 0 0,0 0 0 0 0,0 0 0 0 0,0 0 0 0 0,0 1 0 0 0,-1 2-1 0 0,-15 57-752 0 0,14-58 806 0 0,-8 24-28 0 0,-1 0 0 0 0,-1-1 0 0 0,-24 38 0 0 0,28-52-21 0 0,0-1 1 0 0,-2 1-1 0 0,0-1 1 0 0,0-1-1 0 0,-1 0 1 0 0,0 0-1 0 0,-1-1 1 0 0,-19 13-1 0 0,13-16-274 0 0,18-7 313 0 0,-1 0-1 0 0,1 0 1 0 0,0 1 0 0 0,0-1-1 0 0,-1 0 1 0 0,1 0 0 0 0,0 0-1 0 0,-1 0 1 0 0,1 0 0 0 0,0 0-1 0 0,-1 0 1 0 0,1 0 0 0 0,0 0 0 0 0,0 0-1 0 0,-1 0 1 0 0,1 0 0 0 0,0 0-1 0 0,-1 0 1 0 0,1 0 0 0 0,0 0-1 0 0,-1 0 1 0 0,1 0 0 0 0,0 0-1 0 0,0 0 1 0 0,-1-1 0 0 0,1 1-1 0 0,0 0 1 0 0,0 0 0 0 0,-1 0 0 0 0,1 0-1 0 0,0-1 1 0 0,0 1 0 0 0,-1 0-1 0 0,1 0 1 0 0,0 0 0 0 0,0-1-1 0 0,0 1 1 0 0,0 0 0 0 0,-1-1-1 0 0,1 1 1 0 0,0 0 0 0 0,0 0-1 0 0,0-1 1 0 0,0 1 0 0 0,0 0 0 0 0,0-1-1 0 0,0 1 1 0 0,0 0 0 0 0,0 0-1 0 0,0-1 1 0 0,0 1 0 0 0,0 0-1 0 0,0-1 1 0 0,0 1 0 0 0,0 0-1 0 0,0-1 1 0 0,0 1 0 0 0,0 0-1 0 0,0-1 1 0 0,3-5-2077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3.892"/>
    </inkml:context>
    <inkml:brush xml:id="br0">
      <inkml:brushProperty name="width" value="0.035" units="cm"/>
      <inkml:brushProperty name="height" value="0.035" units="cm"/>
      <inkml:brushProperty name="color" value="#008C3A"/>
    </inkml:brush>
  </inkml:definitions>
  <inkml:trace contextRef="#ctx0" brushRef="#br0">3 703 1584 0 0,'-1'2'115'0'0,"1"1"0"0"0,-1-1-1 0 0,1 0 1 0 0,-1 1-1 0 0,1-1 1 0 0,0 0 0 0 0,0 1-1 0 0,0-1 1 0 0,0 1 0 0 0,1-1-1 0 0,-1 0 1 0 0,1 1-1 0 0,-1-1 1 0 0,1 0 0 0 0,0 1-1 0 0,0-1 1 0 0,0 0 0 0 0,0 0-1 0 0,0 0 1 0 0,0 0-1 0 0,1 0 1 0 0,-1 0 0 0 0,1 0-1 0 0,1 2 1 0 0,43 45 2188 0 0,124 124 3068 0 0,10 9-4009 0 0,-89-104-1170 0 0,108 73 1 0 0,-149-119 69 0 0,1-2-1 0 0,2-2 1 0 0,0-3 0 0 0,71 24-1 0 0,-69-31-32 0 0,2-3-1 0 0,0-2 0 0 0,0-2 1 0 0,1-3-1 0 0,0-3 0 0 0,1-2 1 0 0,-1-2-1 0 0,86-11 0 0 0,-105 6-142 0 0,0-2-1 0 0,0-2 1 0 0,0-1-1 0 0,-1-2 1 0 0,0-2-1 0 0,-1-1 1 0 0,0-2-1 0 0,-2-1 1 0 0,0-2-1 0 0,60-44 1 0 0,-16 0 144 0 0,-3-4 0 0 0,-3-3 1 0 0,114-141-1 0 0,-150 161-205 0 0,-1-1 1 0 0,-3-2-1 0 0,-2-1 1 0 0,-3-1 0 0 0,-2-2-1 0 0,-2 0 1 0 0,22-86-1 0 0,-42 124-33 0 0,0 0 0 0 0,-1-1 0 0 0,-1 1 0 0 0,0 0 1 0 0,-2-1-1 0 0,0 1 0 0 0,-2-1 0 0 0,0 1 0 0 0,-8-35 0 0 0,6 41-19 0 0,-1-1 1 0 0,0 1-1 0 0,-1 0 1 0 0,0 0-1 0 0,-1 1 1 0 0,-1 0-1 0 0,0 0 1 0 0,0 1-1 0 0,-1 0 0 0 0,-1 0 1 0 0,0 1-1 0 0,0 0 1 0 0,-1 1-1 0 0,-13-9 1 0 0,-1 3-5 0 0,1 2 0 0 0,-2 0 0 0 0,0 2 0 0 0,0 1 0 0 0,-1 1 0 0 0,0 1 0 0 0,-1 2 0 0 0,1 0 0 0 0,-1 2 0 0 0,-43-1 0 0 0,0 4-215 0 0,0 3 0 0 0,1 3 0 0 0,-73 15 0 0 0,-93 28 88 0 0,3 10-1 0 0,-425 167 0 0 0,542-179 136 0 0,-24 9 717 0 0,-209 112 1 0 0,342-163-686 0 0,-12 7 65 0 0,-1 0 1 0 0,2 2-1 0 0,0 0 1 0 0,0 1-1 0 0,-16 17 1 0 0,30-27-64 0 0,1 0 1 0 0,0-1-1 0 0,0 1 1 0 0,0 0 0 0 0,0 1-1 0 0,1-1 1 0 0,0 1-1 0 0,-1-1 1 0 0,2 1 0 0 0,-1-1-1 0 0,1 1 1 0 0,-1 0-1 0 0,1 0 1 0 0,0 0 0 0 0,1 0-1 0 0,0 0 1 0 0,-1 0-1 0 0,1 0 1 0 0,1 0 0 0 0,-1 0-1 0 0,1 0 1 0 0,0 0-1 0 0,0-1 1 0 0,0 1 0 0 0,1 0-1 0 0,0 0 1 0 0,0-1-1 0 0,4 9 1 0 0,2-1-27 0 0,1 0 0 0 0,0 0 0 0 0,0-1-1 0 0,1 0 1 0 0,0-1 0 0 0,1 0 0 0 0,0 0 0 0 0,21 12 0 0 0,112 60-170 0 0,-76-46 74 0 0,-3 0 13 0 0,350 176-2199 0 0,-364-190 1126 0 0,2-3-1 0 0,0-3 1 0 0,1-1-1 0 0,0-3 1 0 0,1-2-1 0 0,74 3 0 0 0,-26-13-2387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4.376"/>
    </inkml:context>
    <inkml:brush xml:id="br0">
      <inkml:brushProperty name="width" value="0.035" units="cm"/>
      <inkml:brushProperty name="height" value="0.035" units="cm"/>
      <inkml:brushProperty name="color" value="#008C3A"/>
    </inkml:brush>
  </inkml:definitions>
  <inkml:trace contextRef="#ctx0" brushRef="#br0">835 0 2272 0 0,'0'1'29'0'0,"12"2"541"0"0,0 1 1 0 0,0 1-1 0 0,0 0 0 0 0,-1 0 0 0 0,0 1 0 0 0,13 10 0 0 0,-25-11 385 0 0,-1 0 0 0 0,0 1-1 0 0,0-1 1 0 0,-1 0 0 0 0,1-1 0 0 0,-1 1 0 0 0,-5 7-1 0 0,2-3-357 0 0,-79 161 1163 0 0,-118 343 1 0 0,-269 1309-1309 0 0,348-1179-2978 0 0,108-566 1179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5.526"/>
    </inkml:context>
    <inkml:brush xml:id="br0">
      <inkml:brushProperty name="width" value="0.035" units="cm"/>
      <inkml:brushProperty name="height" value="0.035" units="cm"/>
      <inkml:brushProperty name="color" value="#008C3A"/>
    </inkml:brush>
  </inkml:definitions>
  <inkml:trace contextRef="#ctx0" brushRef="#br0">204 1 6593 0 0,'8'36'1704'0'0,"-7"-33"-1651"0"0,0 0 1 0 0,1 0-1 0 0,-1 0 0 0 0,-1 1 1 0 0,1-1-1 0 0,0 0 0 0 0,-1 1 0 0 0,0-1 1 0 0,0 0-1 0 0,0 1 0 0 0,0-1 1 0 0,0 1-1 0 0,-1-1 0 0 0,1 0 1 0 0,-1 0-1 0 0,-1 5 0 0 0,-19 33 851 0 0,-1 0-1 0 0,-38 51 0 0 0,32-52-662 0 0,-43 85 0 0 0,69-121-242 0 0,0 0 0 0 0,1 0 1 0 0,-1 0-1 0 0,1 0 1 0 0,0 0-1 0 0,0 0 1 0 0,0 1-1 0 0,0-1 0 0 0,1 1 1 0 0,0-1-1 0 0,0 0 1 0 0,0 1-1 0 0,0-1 0 0 0,1 1 1 0 0,0-1-1 0 0,-1 0 1 0 0,2 0-1 0 0,-1 1 0 0 0,4 6 1 0 0,-3-7 30 0 0,1-1 0 0 0,-1 0 0 0 0,1 0 0 0 0,0 0 0 0 0,0 0 0 0 0,0 0 0 0 0,0-1 0 0 0,1 0 0 0 0,-1 1 0 0 0,1-1 0 0 0,0 0 1 0 0,-1-1-1 0 0,1 1 0 0 0,0-1 0 0 0,0 1 0 0 0,0-1 0 0 0,0 0 0 0 0,0-1 0 0 0,0 1 0 0 0,0-1 0 0 0,6 0 0 0 0,12 0 109 0 0,-1-1 0 0 0,0-1 0 0 0,0-1 0 0 0,0-1-1 0 0,0-1 1 0 0,0-1 0 0 0,-1 0 0 0 0,0-2 0 0 0,26-13 0 0 0,3-5 61 0 0,-1-3 0 0 0,62-47 0 0 0,-57 34-1239 0 0,83-81 1 0 0,-79 58-3684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5.805"/>
    </inkml:context>
    <inkml:brush xml:id="br0">
      <inkml:brushProperty name="width" value="0.035" units="cm"/>
      <inkml:brushProperty name="height" value="0.035" units="cm"/>
      <inkml:brushProperty name="color" value="#008C3A"/>
    </inkml:brush>
  </inkml:definitions>
  <inkml:trace contextRef="#ctx0" brushRef="#br0">406 1 5785 0 0,'-9'0'2343'0'0,"14"4"2456"0"0,2 2-2651 0 0,-6-2-1760 0 0,1 2-399 0 0,0 1-1 0 0,-1-1 1 0 0,0 1-1 0 0,0-1 1 0 0,-1 1 0 0 0,1-1-1 0 0,-2 1 1 0 0,1 0-1 0 0,-1-1 1 0 0,0 1-1 0 0,0-1 1 0 0,0 1-1 0 0,-1-1 1 0 0,-5 12-1 0 0,-7 15-441 0 0,-28 49 0 0 0,21-42 182 0 0,-137 248-779 0 0,38-75 647 0 0,112-198 327 0 0,-23 48-278 0 0,29-59 303 0 0,1 1 0 0 0,-1-1 1 0 0,1 0-1 0 0,0 1 0 0 0,0-1 1 0 0,0 0-1 0 0,1 1 0 0 0,0-1 0 0 0,0 1 1 0 0,0-1-1 0 0,0 1 0 0 0,2 5 1 0 0,-2-8 22 0 0,0-1 1 0 0,1 1 0 0 0,0-1-1 0 0,-1 1 1 0 0,1-1 0 0 0,0 0-1 0 0,0 1 1 0 0,0-1 0 0 0,0 0-1 0 0,0 0 1 0 0,0 0 0 0 0,0 1-1 0 0,0-1 1 0 0,0 0 0 0 0,0 0-1 0 0,1-1 1 0 0,-1 1 0 0 0,0 0-1 0 0,1 0 1 0 0,-1-1 0 0 0,3 2-1 0 0,0-1-19 0 0,0-1 0 0 0,0 1 0 0 0,-1-1 0 0 0,1 1 0 0 0,0-1 0 0 0,0-1 0 0 0,0 1 0 0 0,7-2 0 0 0,1-1-230 0 0,1 0 0 0 0,-1-2 0 0 0,0 1 0 0 0,17-10 0 0 0,22-17-3068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6.221"/>
    </inkml:context>
    <inkml:brush xml:id="br0">
      <inkml:brushProperty name="width" value="0.035" units="cm"/>
      <inkml:brushProperty name="height" value="0.035" units="cm"/>
      <inkml:brushProperty name="color" value="#008C3A"/>
    </inkml:brush>
  </inkml:definitions>
  <inkml:trace contextRef="#ctx0" brushRef="#br0">761 93 3081 0 0,'-5'9'674'0'0,"1"0"1"0"0,1 0 0 0 0,-1 1-1 0 0,1 0 1 0 0,1-1 0 0 0,-3 20 0 0 0,-4 14 2377 0 0,9-43-3016 0 0,0 1 0 0 0,0 0-1 0 0,0-1 1 0 0,0 1 0 0 0,0-1 0 0 0,0 1 0 0 0,0 0 0 0 0,0-1 0 0 0,0 1 0 0 0,-1-1 0 0 0,1 1 0 0 0,0 0 0 0 0,0-1 0 0 0,-1 1 0 0 0,1-1 0 0 0,0 1 0 0 0,-1-1 0 0 0,1 1-1 0 0,0-1 1 0 0,-1 1 0 0 0,1-1 0 0 0,-1 0 0 0 0,1 1 0 0 0,-1-1 0 0 0,1 1 0 0 0,-1-1 0 0 0,1 0 0 0 0,-1 0 0 0 0,1 1 0 0 0,-1-1 0 0 0,0 0 0 0 0,-12-15 627 0 0,7 5-504 0 0,-32-60 1117 0 0,34 59-1099 0 0,-1-1 0 0 0,-1 1 0 0 0,0 0 0 0 0,0 0-1 0 0,-1 1 1 0 0,-1 0 0 0 0,0 0 0 0 0,0 1 0 0 0,0-1 0 0 0,-1 2-1 0 0,-19-15 1 0 0,25 22-165 0 0,0 0 0 0 0,0 0 0 0 0,0 1 0 0 0,0-1 1 0 0,0 1-1 0 0,0-1 0 0 0,0 1 0 0 0,0 0 0 0 0,0 0 0 0 0,0 0 0 0 0,0 1 0 0 0,0-1 0 0 0,0 1 0 0 0,0 0 0 0 0,0 0 0 0 0,0 0 0 0 0,0 0 0 0 0,0 0 1 0 0,1 0-1 0 0,-1 1 0 0 0,0-1 0 0 0,1 1 0 0 0,-1 0 0 0 0,1 0 0 0 0,-3 3 0 0 0,-9 7-49 0 0,0 1 0 0 0,-23 28-1 0 0,29-30-36 0 0,-67 76-438 0 0,4 4 1 0 0,4 3-1 0 0,-75 138 0 0 0,134-214 696 0 0,0-1 0 0 0,1 1 0 0 0,0 0 0 0 0,2 0 0 0 0,0 1 0 0 0,1-1 0 0 0,-2 23 0 0 0,6-37-150 0 0,0 0-1 0 0,0 0 0 0 0,0 0 1 0 0,0 0-1 0 0,0 0 1 0 0,1 0-1 0 0,-1 0 0 0 0,1 0 1 0 0,0 0-1 0 0,1 0 0 0 0,-1-1 1 0 0,1 1-1 0 0,-1 0 1 0 0,1-1-1 0 0,0 1 0 0 0,0-1 1 0 0,1 0-1 0 0,-1 0 0 0 0,1 0 1 0 0,-1 0-1 0 0,1 0 1 0 0,0 0-1 0 0,0-1 0 0 0,1 1 1 0 0,-1-1-1 0 0,0 0 0 0 0,1 0 1 0 0,-1 0-1 0 0,1 0 1 0 0,0-1-1 0 0,-1 0 0 0 0,1 1 1 0 0,0-1-1 0 0,0 0 0 0 0,0-1 1 0 0,0 1-1 0 0,0-1 1 0 0,0 0-1 0 0,0 0 0 0 0,5-1 1 0 0,10 0-21 0 0,-1-1 0 0 0,0 0 0 0 0,1-2 0 0 0,-2 0 0 0 0,1-1 1 0 0,0-1-1 0 0,-1-1 0 0 0,0 0 0 0 0,-1-1 0 0 0,1-1 0 0 0,17-13 0 0 0,8-6 66 0 0,-2-3 0 0 0,68-67-1 0 0,-62 52 70 0 0,-3-2-1 0 0,61-87 1 0 0,-89 112-321 0 0,-1 0 0 0 0,-1-1 0 0 0,0-1 0 0 0,-2 0 0 0 0,-1 0 0 0 0,-2-1-1 0 0,0 0 1 0 0,8-53 0 0 0,-15 71-64 0 0,-1-1 0 0 0,1 1 0 0 0,-1-1 0 0 0,-1 1 0 0 0,0-1 0 0 0,0 1 0 0 0,-1-1 0 0 0,1 1 0 0 0,-5-9 0 0 0,-4-5-1032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6.725"/>
    </inkml:context>
    <inkml:brush xml:id="br0">
      <inkml:brushProperty name="width" value="0.035" units="cm"/>
      <inkml:brushProperty name="height" value="0.035" units="cm"/>
      <inkml:brushProperty name="color" value="#008C3A"/>
    </inkml:brush>
  </inkml:definitions>
  <inkml:trace contextRef="#ctx0" brushRef="#br0">274 29 4001 0 0,'3'-3'153'0'0,"-1"1"1"0"0,1-1 0 0 0,0 1-1 0 0,0-1 1 0 0,0 1-1 0 0,0 0 1 0 0,1 0-1 0 0,-1 1 1 0 0,1-1-1 0 0,-1 1 1 0 0,1-1 0 0 0,-1 1-1 0 0,8-1 1 0 0,-10 2-99 0 0,1-1 1 0 0,-1 1-1 0 0,0 0 1 0 0,0 0-1 0 0,1 0 1 0 0,-1 1-1 0 0,0-1 1 0 0,0 0-1 0 0,0 0 1 0 0,1 1-1 0 0,-1-1 1 0 0,0 1-1 0 0,0-1 1 0 0,0 1-1 0 0,0-1 1 0 0,0 1-1 0 0,0-1 1 0 0,0 1 0 0 0,0 0-1 0 0,0 0 1 0 0,0 0-1 0 0,0 0 1 0 0,0-1-1 0 0,-1 1 1 0 0,1 0-1 0 0,0 0 1 0 0,-1 0-1 0 0,1 1 1 0 0,-1-1-1 0 0,1 0 1 0 0,-1 0-1 0 0,1 0 1 0 0,-1 0-1 0 0,0 0 1 0 0,1 1-1 0 0,-1-1 1 0 0,0 0-1 0 0,0 0 1 0 0,0 1-1 0 0,0-1 1 0 0,0 0-1 0 0,0 0 1 0 0,0 0-1 0 0,-1 1 1 0 0,0 1 0 0 0,-5 37 497 0 0,-3-1 1 0 0,-1 1-1 0 0,-2-2 1 0 0,-33 74-1 0 0,0 1 754 0 0,-29 83 183 0 0,29-85-1252 0 0,-55 220-1 0 0,99-325-321 0 0,-8 43-67 0 0,9-46 79 0 0,0-1 0 0 0,-1 0 1 0 0,1 0-1 0 0,0 0 1 0 0,0 0-1 0 0,0 0 0 0 0,1 1 1 0 0,-1-1-1 0 0,0 0 1 0 0,1 0-1 0 0,-1 0 0 0 0,1 0 1 0 0,0 0-1 0 0,0 0 1 0 0,0 0-1 0 0,0 0 0 0 0,0 0 1 0 0,1 2-1 0 0,-1-4 35 0 0,0 0-1 0 0,0 0 1 0 0,0 0-1 0 0,-1 0 1 0 0,1 0 0 0 0,0 0-1 0 0,0 0 1 0 0,0 0-1 0 0,0 0 1 0 0,-1 0-1 0 0,1 0 1 0 0,0 0 0 0 0,0-1-1 0 0,-1 1 1 0 0,1 0-1 0 0,0-1 1 0 0,0 1-1 0 0,-1-1 1 0 0,1 1 0 0 0,0 0-1 0 0,-1-1 1 0 0,1 0-1 0 0,0 1 1 0 0,-1-1-1 0 0,1 1 1 0 0,-1-1 0 0 0,1-1-1 0 0,19-21-144 0 0,-17 19 132 0 0,32-39 293 0 0,11-17 192 0 0,86-84 0 0 0,-116 129-405 0 0,0 1 0 0 0,1 0 0 0 0,0 2 1 0 0,1 0-1 0 0,1 1 0 0 0,0 0 0 0 0,0 2 1 0 0,1 0-1 0 0,0 1 0 0 0,28-7 1 0 0,-44 14 19 0 0,0 0 1 0 0,0 1 0 0 0,1-1 0 0 0,-1 1 0 0 0,1 0 0 0 0,-1 0-1 0 0,0 0 1 0 0,1 0 0 0 0,-1 1 0 0 0,0-1 0 0 0,1 1 0 0 0,-1 1-1 0 0,0-1 1 0 0,0 0 0 0 0,0 1 0 0 0,0 0 0 0 0,7 4 0 0 0,-8-3-80 0 0,-1-1 1 0 0,1 0 0 0 0,-1 1 0 0 0,0 0 0 0 0,0 0 0 0 0,-1-1-1 0 0,1 1 1 0 0,0 0 0 0 0,-1 0 0 0 0,0 1 0 0 0,1-1-1 0 0,-1 0 1 0 0,-1 0 0 0 0,1 0 0 0 0,0 1 0 0 0,-1-1 0 0 0,0 1-1 0 0,1-1 1 0 0,-1 0 0 0 0,-1 1 0 0 0,1-1 0 0 0,0 0-1 0 0,-2 7 1 0 0,-3 8-149 0 0,-1 1 0 0 0,0-1 0 0 0,-1 0 0 0 0,-1 0 0 0 0,-1-1 0 0 0,0 0 0 0 0,-1-1 1 0 0,-1 0-1 0 0,-17 19 0 0 0,-3 1 126 0 0,-2-1 0 0 0,-59 48 0 0 0,68-63 346 0 0,0-1 0 0 0,-1-1 0 0 0,0-1 0 0 0,-2-2 0 0 0,0 0 0 0 0,-1-2 0 0 0,-35 12 0 0 0,62-24-261 0 0,0-1 0 0 0,0 1 1 0 0,0-1-1 0 0,-1 0 1 0 0,1 0-1 0 0,0 1 0 0 0,0-1 1 0 0,0 0-1 0 0,0 0 1 0 0,0 0-1 0 0,0 0 0 0 0,-1 0 1 0 0,1-1-1 0 0,0 1 0 0 0,0 0 1 0 0,0 0-1 0 0,0-1 1 0 0,0 1-1 0 0,0-1 0 0 0,0 1 1 0 0,0-1-1 0 0,0 1 1 0 0,0-1-1 0 0,0 1 0 0 0,0-1 1 0 0,0 0-1 0 0,0 0 1 0 0,1 1-1 0 0,-1-1 0 0 0,0 0 1 0 0,0 0-1 0 0,1 0 0 0 0,-1 0 1 0 0,1 0-1 0 0,-1 0 1 0 0,1 0-1 0 0,-1 0 0 0 0,1 0 1 0 0,-1 0-1 0 0,1 0 1 0 0,0 0-1 0 0,0-1 0 0 0,0 1 1 0 0,0 0-1 0 0,0 0 0 0 0,0 0 1 0 0,0 0-1 0 0,0-2 1 0 0,1-8-361 0 0,0 0 0 0 0,1 0 0 0 0,0 0 0 0 0,4-12 0 0 0,-3 11-244 0 0,21-80-4212 0 0,-9 35 1010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7.989"/>
    </inkml:context>
    <inkml:brush xml:id="br0">
      <inkml:brushProperty name="width" value="0.035" units="cm"/>
      <inkml:brushProperty name="height" value="0.035" units="cm"/>
      <inkml:brushProperty name="color" value="#008C3A"/>
    </inkml:brush>
  </inkml:definitions>
  <inkml:trace contextRef="#ctx0" brushRef="#br0">230 1 5785 0 0,'2'2'129'0'0,"-1"1"0"0"0,1 0 0 0 0,0 0 0 0 0,-1 0 0 0 0,0 0 0 0 0,0 0 0 0 0,0 0 0 0 0,0 0 0 0 0,0 0 0 0 0,0 0 0 0 0,-1 0-1 0 0,1 0 1 0 0,-1 1 0 0 0,0-1 0 0 0,0 0 0 0 0,0 0 0 0 0,-1 0 0 0 0,1 1 0 0 0,-1-1 0 0 0,-1 3 0 0 0,-23 72 608 0 0,17-58-113 0 0,-16 49 1144 0 0,-52 132 748 0 0,61-168-1870 0 0,-1-1 1 0 0,-2-1-1 0 0,-40 56 1 0 0,82-177 233 0 0,1 20-676 0 0,4 0 0 0 0,2 3 0 0 0,66-107 0 0 0,-97 174-198 0 0,0-1-1 0 0,1 1 1 0 0,-1 0 0 0 0,0 0 0 0 0,0 0-1 0 0,0 0 1 0 0,0 0 0 0 0,0-1-1 0 0,0 1 1 0 0,1 0 0 0 0,-1 0 0 0 0,0 0-1 0 0,0 0 1 0 0,0 0 0 0 0,0 0 0 0 0,1 0-1 0 0,-1-1 1 0 0,0 1 0 0 0,0 0 0 0 0,0 0-1 0 0,1 0 1 0 0,-1 0 0 0 0,0 0-1 0 0,0 0 1 0 0,0 0 0 0 0,1 0 0 0 0,-1 0-1 0 0,0 0 1 0 0,0 0 0 0 0,0 0 0 0 0,1 0-1 0 0,-1 0 1 0 0,0 0 0 0 0,0 0-1 0 0,0 1 1 0 0,0-1 0 0 0,1 0 0 0 0,-1 0-1 0 0,0 0 1 0 0,0 0 0 0 0,0 0 0 0 0,0 0-1 0 0,1 0 1 0 0,-1 1 0 0 0,0-1-1 0 0,0 0 1 0 0,0 0 0 0 0,0 0 0 0 0,0 0-1 0 0,0 1 1 0 0,1-1 0 0 0,-1 0 0 0 0,0 0-1 0 0,0 0 1 0 0,0 1 0 0 0,8 18-164 0 0,3 28-452 0 0,-11-45 593 0 0,8 47-67 0 0,-3 0 0 0 0,-2 1 0 0 0,-6 95 0 0 0,3-143 84 0 0,-1 0 1 0 0,1 0-1 0 0,0 0 1 0 0,0 0-1 0 0,0 0 1 0 0,0 0-1 0 0,0 0 1 0 0,1 0-1 0 0,-1-1 1 0 0,1 1-1 0 0,-1 0 0 0 0,1 0 1 0 0,-1 0-1 0 0,1 0 1 0 0,0-1-1 0 0,0 1 1 0 0,0 0-1 0 0,0-1 1 0 0,0 1-1 0 0,2 1 1 0 0,-2-2 0 0 0,1 0 0 0 0,-1-1 0 0 0,0 1 0 0 0,1-1 0 0 0,-1 0 0 0 0,0 1 0 0 0,1-1 0 0 0,-1 0 0 0 0,0 0 0 0 0,1 0 0 0 0,-1 0 0 0 0,1 0 0 0 0,-1 0 0 0 0,0 0 0 0 0,1 0 0 0 0,-1 0 0 0 0,0-1 0 0 0,1 1 0 0 0,-1-1 0 0 0,0 1 0 0 0,2-2 0 0 0,3-1 2 0 0,0 0 0 0 0,0 0 0 0 0,-1-1-1 0 0,1 0 1 0 0,-1 0 0 0 0,0 0 0 0 0,0-1 0 0 0,0 0 0 0 0,-1 0 0 0 0,7-9 0 0 0,-9 9 99 0 0,-6 9 14 0 0,-7 15-97 0 0,9-10-101 0 0,-9 26-426 0 0,3 1 0 0 0,0 0 0 0 0,3 0 0 0 0,-2 49 0 0 0,7-81 371 0 0,1-1-1 0 0,-1 1 1 0 0,1 0-1 0 0,-1 0 1 0 0,1-1-1 0 0,0 1 1 0 0,1 0-1 0 0,-1-1 1 0 0,1 0-1 0 0,1 4 1 0 0,-2-6 43 0 0,0 0 0 0 0,-1 0 0 0 0,1 0 0 0 0,0-1 0 0 0,-1 1 0 0 0,1 0 0 0 0,0 0 0 0 0,0-1 0 0 0,0 1 0 0 0,0 0 0 0 0,0-1 1 0 0,0 1-1 0 0,0-1 0 0 0,0 0 0 0 0,0 1 0 0 0,0-1 0 0 0,0 0 0 0 0,0 1 0 0 0,0-1 0 0 0,0 0 0 0 0,0 0 0 0 0,0 0 0 0 0,1 0 0 0 0,-1 0 0 0 0,0 0 1 0 0,0 0-1 0 0,0 0 0 0 0,0-1 0 0 0,0 1 0 0 0,0 0 0 0 0,0-1 0 0 0,0 1 0 0 0,0-1 0 0 0,0 1 0 0 0,0-1 0 0 0,0 1 0 0 0,0-1 0 0 0,1-1 0 0 0,11-8-3660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28.741"/>
    </inkml:context>
    <inkml:brush xml:id="br0">
      <inkml:brushProperty name="width" value="0.035" units="cm"/>
      <inkml:brushProperty name="height" value="0.035" units="cm"/>
      <inkml:brushProperty name="color" value="#008C3A"/>
    </inkml:brush>
  </inkml:definitions>
  <inkml:trace contextRef="#ctx0" brushRef="#br0">318 49 288 0 0,'9'-5'232'0'0,"20"-13"1135"0"0,-28 18-1334 0 0,-1 0 1 0 0,1-1-1 0 0,0 1 0 0 0,-1-1 0 0 0,1 1 1 0 0,0 0-1 0 0,-1-1 0 0 0,1 1 0 0 0,-1-1 1 0 0,1 1-1 0 0,-1-1 0 0 0,1 0 0 0 0,-1 1 1 0 0,1-1-1 0 0,-1 1 0 0 0,1-1 0 0 0,-1 0 1 0 0,0 1-1 0 0,0-1 0 0 0,1 0 0 0 0,-1 0 1 0 0,0 1-1 0 0,0-1 0 0 0,0 0 0 0 0,0 1 1 0 0,1-1-1 0 0,-1 0 0 0 0,0 0 0 0 0,-1 1 1 0 0,1-2-1 0 0,-1 1 111 0 0,1 1 1 0 0,-1-1-1 0 0,0 0 0 0 0,0 1 1 0 0,0-1-1 0 0,0 1 1 0 0,0-1-1 0 0,-1 1 0 0 0,1 0 1 0 0,0-1-1 0 0,0 1 0 0 0,0 0 1 0 0,0 0-1 0 0,0 0 1 0 0,0-1-1 0 0,-1 1 0 0 0,1 1 1 0 0,0-1-1 0 0,0 0 1 0 0,0 0-1 0 0,0 0 0 0 0,0 1 1 0 0,0-1-1 0 0,-2 1 0 0 0,-35 13 1895 0 0,26-9-1454 0 0,-59 14 545 0 0,45-13 112 0 0,0 1 1 0 0,-36 15 0 0 0,55-19-1072 0 0,0 1 0 0 0,0-1 0 0 0,0 1 1 0 0,0 1-1 0 0,1-1 0 0 0,0 1 1 0 0,0 1-1 0 0,1-1 0 0 0,-1 1 1 0 0,1 0-1 0 0,0 0 0 0 0,-8 13 0 0 0,13-19-172 0 0,0 0-1 0 0,0 0 1 0 0,0 1-1 0 0,-1-1 0 0 0,1 0 1 0 0,0 1-1 0 0,0-1 0 0 0,0 0 1 0 0,0 1-1 0 0,0-1 0 0 0,-1 0 1 0 0,1 1-1 0 0,0-1 0 0 0,0 1 1 0 0,0-1-1 0 0,0 0 0 0 0,0 1 1 0 0,0-1-1 0 0,0 0 0 0 0,0 1 1 0 0,1-1-1 0 0,-1 0 0 0 0,0 1 1 0 0,0-1-1 0 0,0 0 1 0 0,0 1-1 0 0,0-1 0 0 0,1 0 1 0 0,-1 1-1 0 0,0-1 0 0 0,0 0 1 0 0,0 1-1 0 0,1-1 0 0 0,-1 0 1 0 0,0 0-1 0 0,0 1 0 0 0,1-1 1 0 0,-1 0-1 0 0,0 0 0 0 0,1 0 1 0 0,-1 1-1 0 0,22 2-153 0 0,22-7-98 0 0,4-4 341 0 0,0 2-1 0 0,84 0 1 0 0,-120 6-67 0 0,1 0 0 0 0,-1 1 1 0 0,1 1-1 0 0,-1 0 1 0 0,1 1-1 0 0,-1 0 1 0 0,0 1-1 0 0,0 0 0 0 0,-1 1 1 0 0,1 0-1 0 0,-1 1 1 0 0,0 1-1 0 0,-1-1 1 0 0,1 2-1 0 0,-1-1 0 0 0,9 11 1 0 0,-15-15-30 0 0,-1 2 0 0 0,1-1 0 0 0,-1 0 1 0 0,0 1-1 0 0,-1-1 0 0 0,1 1 0 0 0,-1 0 0 0 0,0 0 0 0 0,0 0 1 0 0,0 0-1 0 0,0 0 0 0 0,-1 0 0 0 0,0 1 0 0 0,0-1 0 0 0,0 11 1 0 0,-2-8-29 0 0,0 1 1 0 0,0-1 0 0 0,-1 0-1 0 0,0 1 1 0 0,0-1 0 0 0,-1 0-1 0 0,0 0 1 0 0,-1-1 0 0 0,-5 10-1 0 0,-9 11-54 0 0,-1-2 0 0 0,-1 0-1 0 0,-1-2 1 0 0,-28 26-1 0 0,47-48 96 0 0,-43 38 44 0 0,-1-2 0 0 0,-101 63 0 0 0,-10 6-4325 0 0,153-103-589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0.192"/>
    </inkml:context>
    <inkml:brush xml:id="br0">
      <inkml:brushProperty name="width" value="0.035" units="cm"/>
      <inkml:brushProperty name="height" value="0.035" units="cm"/>
      <inkml:brushProperty name="color" value="#008C3A"/>
    </inkml:brush>
  </inkml:definitions>
  <inkml:trace contextRef="#ctx0" brushRef="#br0">639 44 3081 0 0,'-35'-26'2160'0'0,"35"25"-2065"0"0,-1 1-1 0 0,1 0 1 0 0,-1-1-1 0 0,1 1 1 0 0,-1-1-1 0 0,1 1 1 0 0,-1 0-1 0 0,0-1 0 0 0,1 1 1 0 0,-1 0-1 0 0,0 0 1 0 0,1-1-1 0 0,-1 1 1 0 0,0 0-1 0 0,1 0 1 0 0,-1 0-1 0 0,0 0 1 0 0,1 0-1 0 0,-1 0 0 0 0,0 0 1 0 0,1 0-1 0 0,-1 0 1 0 0,0 0-1 0 0,1 0 1 0 0,-1 1-1 0 0,0-1 1 0 0,1 0-1 0 0,-1 0 1 0 0,1 1-1 0 0,-1-1 1 0 0,0 0-1 0 0,1 1 0 0 0,-1-1 1 0 0,1 1-1 0 0,-1-1 1 0 0,1 1-1 0 0,-1-1 1 0 0,1 1-1 0 0,-1-1 1 0 0,1 1-1 0 0,0-1 1 0 0,-1 1-1 0 0,1-1 0 0 0,0 1 1 0 0,-1 0-1 0 0,1-1 1 0 0,0 1-1 0 0,0 0 1 0 0,0-1-1 0 0,0 1 1 0 0,-1 0-1 0 0,1-1 1 0 0,0 1-1 0 0,0 0 0 0 0,0-1 1 0 0,0 1-1 0 0,0 0 1 0 0,1 1-1 0 0,-15-3 3556 0 0,-14-6-2503 0 0,12 2-959 0 0,0 0 0 0 0,0 2 0 0 0,0 0-1 0 0,0 1 1 0 0,-1 0 0 0 0,1 1 0 0 0,0 1-1 0 0,-1 1 1 0 0,1 0 0 0 0,0 1 0 0 0,-1 1 0 0 0,1 0-1 0 0,0 2 1 0 0,1 0 0 0 0,-1 0 0 0 0,1 1-1 0 0,-16 9 1 0 0,15-5-157 0 0,0 0 0 0 0,1 1 0 0 0,0 1 0 0 0,1 0 0 0 0,0 1 0 0 0,1 0-1 0 0,1 1 1 0 0,0 0 0 0 0,1 1 0 0 0,0 1 0 0 0,1 0 0 0 0,1 0 0 0 0,0 1 0 0 0,-11 33 0 0 0,12-26-50 0 0,1 0 0 0 0,1 1 1 0 0,1 0-1 0 0,1 0 0 0 0,2 0 1 0 0,0 0-1 0 0,1 1 0 0 0,2-1 1 0 0,4 30-1 0 0,-4-45 16 0 0,1-1-1 0 0,0 0 1 0 0,1 1 0 0 0,-1-1-1 0 0,2 0 1 0 0,-1 0-1 0 0,1 0 1 0 0,1-1 0 0 0,0 0-1 0 0,0 0 1 0 0,0 0 0 0 0,1 0-1 0 0,0-1 1 0 0,1 0-1 0 0,0 0 1 0 0,0 0 0 0 0,0-1-1 0 0,1 0 1 0 0,0-1-1 0 0,0 0 1 0 0,0 0 0 0 0,0 0-1 0 0,1-1 1 0 0,0-1 0 0 0,0 1-1 0 0,0-1 1 0 0,12 1-1 0 0,-7-2 63 0 0,0-1 0 0 0,1 0 0 0 0,0-1 0 0 0,-1-1 0 0 0,1 0 0 0 0,-1-1 0 0 0,0-1 0 0 0,0 0 0 0 0,0-1 0 0 0,0 0 0 0 0,0-1 0 0 0,-1-1 0 0 0,0 0 0 0 0,23-15 0 0 0,-5 1 24 0 0,0-2-1 0 0,-1-1 1 0 0,-1-1-1 0 0,39-44 1 0 0,-53 52-49 0 0,-1-1 0 0 0,-2 0 0 0 0,1-1 1 0 0,-2 0-1 0 0,0-1 0 0 0,-2-1 0 0 0,0 0 0 0 0,-1 0 0 0 0,-1 0 0 0 0,-1-1 0 0 0,6-34 1 0 0,-10 44-25 0 0,-1 0 1 0 0,0-1 0 0 0,-1 1-1 0 0,0 0 1 0 0,-1-1 0 0 0,0 1 0 0 0,0 0-1 0 0,-2 0 1 0 0,1 0 0 0 0,-1 0 0 0 0,-1 0-1 0 0,0 0 1 0 0,-1 1 0 0 0,0 0-1 0 0,0 0 1 0 0,-1 0 0 0 0,0 0 0 0 0,-1 1-1 0 0,0 0 1 0 0,-1 1 0 0 0,1 0-1 0 0,-2 0 1 0 0,-15-12 0 0 0,19 16-35 0 0,-1 0 1 0 0,1 1-1 0 0,-1-1 1 0 0,0 1-1 0 0,0 1 0 0 0,-1-1 1 0 0,1 1-1 0 0,0 0 1 0 0,-1 0-1 0 0,0 1 1 0 0,1 0-1 0 0,-1 0 1 0 0,0 1-1 0 0,1-1 0 0 0,-1 1 1 0 0,0 1-1 0 0,0-1 1 0 0,1 1-1 0 0,-1 1 1 0 0,1-1-1 0 0,-1 1 0 0 0,1 0 1 0 0,-1 1-1 0 0,1-1 1 0 0,0 1-1 0 0,0 0 1 0 0,-7 6-1 0 0,-12 8-144 0 0,1 2-1 0 0,1 1 1 0 0,1 1 0 0 0,-35 41 0 0 0,34-35 135 0 0,10-12 51 0 0,1 2 0 0 0,1-1 1 0 0,0 2-1 0 0,1-1 0 0 0,1 2 0 0 0,1-1 0 0 0,0 1 0 0 0,2 0 0 0 0,0 1 1 0 0,1-1-1 0 0,1 1 0 0 0,1 0 0 0 0,1 0 0 0 0,0 29 0 0 0,2-35 2 0 0,1 0 0 0 0,0 1 0 0 0,1-1 0 0 0,1 0-1 0 0,0 0 1 0 0,1 0 0 0 0,1 0 0 0 0,0-1 0 0 0,9 17 0 0 0,-8-20-12 0 0,0-1 0 0 0,0 0 0 0 0,1-1 0 0 0,0 0 0 0 0,0 0 0 0 0,1 0 0 0 0,0-1 1 0 0,0 0-1 0 0,1 0 0 0 0,0-1 0 0 0,0 0 0 0 0,0-1 0 0 0,14 6 0 0 0,-17-8-7 0 0,0-1 1 0 0,1 0-1 0 0,-1 0 0 0 0,1 0 0 0 0,-1-1 0 0 0,1 0 0 0 0,0 0 0 0 0,-1-1 0 0 0,1 0 0 0 0,0 0 0 0 0,-1 0 1 0 0,1-1-1 0 0,-1 0 0 0 0,1 0 0 0 0,-1-1 0 0 0,8-2 0 0 0,-5 0 40 0 0,0 0 1 0 0,-1-1-1 0 0,1 0 0 0 0,-1-1 1 0 0,0 0-1 0 0,0 0 0 0 0,-1 0 1 0 0,0-1-1 0 0,12-15 0 0 0,-4 2 52 0 0,-2 0 0 0 0,0-1 0 0 0,-1 0 0 0 0,-1-1 1 0 0,-1-1-1 0 0,-1 1 0 0 0,11-49 0 0 0,-14 45-106 0 0,-2 0 0 0 0,-1 0 0 0 0,-1-1 1 0 0,-2 1-1 0 0,0-1 0 0 0,-7-45 0 0 0,4 54-60 0 0,-1 1 1 0 0,0 0-1 0 0,-2 0 0 0 0,0 0 0 0 0,0 0 0 0 0,-2 1 1 0 0,0 0-1 0 0,-1 1 0 0 0,0 0 0 0 0,-1 0 0 0 0,-13-14 1 0 0,22 28 29 0 0,0 0 1 0 0,0 0-1 0 0,-1-1 0 0 0,1 1 1 0 0,0 0-1 0 0,0 0 1 0 0,-1 0-1 0 0,1 0 1 0 0,0 1-1 0 0,-1-1 0 0 0,1 0 1 0 0,-1 0-1 0 0,-2 0 1 0 0,-7 4-5804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2.079"/>
    </inkml:context>
    <inkml:brush xml:id="br0">
      <inkml:brushProperty name="width" value="0.035" units="cm"/>
      <inkml:brushProperty name="height" value="0.035" units="cm"/>
      <inkml:brushProperty name="color" value="#008C3A"/>
    </inkml:brush>
  </inkml:definitions>
  <inkml:trace contextRef="#ctx0" brushRef="#br0">128 130 1152 0 0,'-1'-5'23'0'0,"0"-1"0"0"0,0 1-1 0 0,-1 0 1 0 0,0-1 0 0 0,0 1 0 0 0,-1 0-1 0 0,1 0 1 0 0,-1 1 0 0 0,0-1 0 0 0,0 0-1 0 0,-1 1 1 0 0,-6-7 0 0 0,6 6 838 0 0,0 0-1 0 0,-1 1 1 0 0,1 0 0 0 0,-1 0 0 0 0,0 0-1 0 0,0 1 1 0 0,0-1 0 0 0,0 1 0 0 0,-1 0 0 0 0,1 1-1 0 0,-11-4 1 0 0,-5 7 4365 0 0,37 4-2258 0 0,20-13-1829 0 0,-11 1-764 0 0,-12 6-329 0 0,1 0 1 0 0,-1 1-1 0 0,1 0 1 0 0,-1 1 0 0 0,1 1-1 0 0,-1 0 1 0 0,0 1-1 0 0,0 0 1 0 0,0 1 0 0 0,0 1-1 0 0,-1 0 1 0 0,0 0-1 0 0,0 1 1 0 0,0 1 0 0 0,0 0-1 0 0,-1 1 1 0 0,12 10-1 0 0,128 91-56 0 0,221 177 530 0 0,-317-240-439 0 0,-22-19 28 0 0,0 1 1 0 0,-2 1-1 0 0,-2 2 1 0 0,40 51-1 0 0,-55-57-109 0 0,0 0 0 0 0,-2 1 0 0 0,-1 0 0 0 0,0 1 0 0 0,-3 0 0 0 0,0 1 0 0 0,-1 0 0 0 0,4 42 0 0 0,-4 26 0 0 0,-5 117 0 0 0,5 59 0 0 0,5-173-229 0 0,-4-53-75 0 0,-2 0-1 0 0,-3 1 0 0 0,-1-1 0 0 0,-9 85 1 0 0,4-128-1257 0 0,-2-13 678 0 0,-1-15-4722 0 0,7 8-277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2.251"/>
    </inkml:context>
    <inkml:brush xml:id="br0">
      <inkml:brushProperty name="width" value="0.035" units="cm"/>
      <inkml:brushProperty name="height" value="0.035" units="cm"/>
      <inkml:brushProperty name="color" value="#FF0066"/>
    </inkml:brush>
  </inkml:definitions>
  <inkml:trace contextRef="#ctx0" brushRef="#br0">0 0 5785 0 0,'5'16'718'0'0,"0"-1"0"0"0,0 0 0 0 0,2 0 0 0 0,0 0 0 0 0,0-1-1 0 0,11 14 1 0 0,-18-27-787 0 0,1-1 0 0 0,-1 1 0 0 0,0-1 0 0 0,0 0 0 0 0,1 1 0 0 0,-1-1 0 0 0,1 0 0 0 0,-1 1 0 0 0,0-1 0 0 0,1 0 0 0 0,-1 1 0 0 0,1-1 0 0 0,-1 0 0 0 0,1 0 0 0 0,-1 0 1 0 0,1 1-1 0 0,-1-1 0 0 0,1 0 0 0 0,-1 0 0 0 0,0 0 0 0 0,1 0 0 0 0,0 0 0 0 0,-1 0 0 0 0,1 0 0 0 0,-1 0 0 0 0,1 0 0 0 0,-1 0 0 0 0,0 0 0 0 0,1 0 0 0 0,-1-1 0 0 0,1 1 0 0 0,-1 0 0 0 0,1 0 0 0 0,-1 0 0 0 0,1-1 0 0 0,-1 1 0 0 0,1 0 0 0 0,-1 0 0 0 0,0-1 0 0 0,1 1 0 0 0,-1 0 0 0 0,0-1 0 0 0,1 1 0 0 0,-1-1 0 0 0,0 1 0 0 0,1 0 0 0 0,-1-1 0 0 0,0 1 0 0 0,0-1 0 0 0,1 1 0 0 0,-1-1 0 0 0,0 1 0 0 0,0-1 0 0 0,0 1 0 0 0,0-1 0 0 0,0 1 0 0 0,0-1 0 0 0,0 1 0 0 0,0-1 0 0 0,0 1 0 0 0,0-1 0 0 0,0 0 0 0 0,3-13-1370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2.436"/>
    </inkml:context>
    <inkml:brush xml:id="br0">
      <inkml:brushProperty name="width" value="0.035" units="cm"/>
      <inkml:brushProperty name="height" value="0.035" units="cm"/>
      <inkml:brushProperty name="color" value="#008C3A"/>
    </inkml:brush>
  </inkml:definitions>
  <inkml:trace contextRef="#ctx0" brushRef="#br0">49 4 1152 0 0,'-25'-2'-211'0'0,"24"2"448"0"0,0 0 1 0 0,0-1-1 0 0,0 1 1 0 0,0 0 0 0 0,0 0-1 0 0,0 0 1 0 0,0 0-1 0 0,0 0 1 0 0,1 0-1 0 0,-1 0 1 0 0,0 0 0 0 0,0 0-1 0 0,0 0 1 0 0,0 1-1 0 0,0-1 1 0 0,0 0-1 0 0,0 1 1 0 0,1-1-1 0 0,-1 0 1 0 0,-2 2 0 0 0,3 0 42 0 0,-1 1 0 0 0,0-1 0 0 0,1 1 1 0 0,0 0-1 0 0,0-1 0 0 0,0 1 0 0 0,0-1 1 0 0,0 1-1 0 0,0 0 0 0 0,0-1 0 0 0,2 3 1 0 0,4 84 2975 0 0,-7 116 1 0 0,-2-116-2312 0 0,11 113 1 0 0,-7-189-873 0 0,1-1 0 0 0,0 0 0 0 0,1 0 0 0 0,1 0-1 0 0,-1 0 1 0 0,2-1 0 0 0,0 1 0 0 0,7 12 0 0 0,-9-20-60 0 0,-1 0 0 0 0,1-1-1 0 0,0 1 1 0 0,0-1 0 0 0,0 0 0 0 0,0 0 0 0 0,0 0 0 0 0,1 0 0 0 0,0-1-1 0 0,-1 1 1 0 0,1-1 0 0 0,0 0 0 0 0,0 0 0 0 0,0 0 0 0 0,0-1 0 0 0,0 1-1 0 0,1-1 1 0 0,-1 0 0 0 0,0 0 0 0 0,1-1 0 0 0,-1 1 0 0 0,1-1 0 0 0,-1 0-1 0 0,0 0 1 0 0,1-1 0 0 0,4 0 0 0 0,9-3 37 0 0,-1-1 0 0 0,-1 0-1 0 0,1-1 1 0 0,-1-1 0 0 0,0 0 0 0 0,0-1-1 0 0,-1-1 1 0 0,0-1 0 0 0,-1 0 0 0 0,16-14-1 0 0,2-5-15 0 0,-1-1-1 0 0,-1-1 0 0 0,27-37 0 0 0,-23 20-14 0 0,54-97 1 0 0,-23 7-5296 0 0,-26 46-785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5.772"/>
    </inkml:context>
    <inkml:brush xml:id="br0">
      <inkml:brushProperty name="width" value="0.035" units="cm"/>
      <inkml:brushProperty name="height" value="0.035" units="cm"/>
      <inkml:brushProperty name="color" value="#008C3A"/>
    </inkml:brush>
  </inkml:definitions>
  <inkml:trace contextRef="#ctx0" brushRef="#br0">275 127 288 0 0,'22'-43'664'0'0,"-22"41"-568"0"0,0 1 0 0 0,-1-1 0 0 0,1 0 0 0 0,-1 1 0 0 0,1-1 0 0 0,-1 0 0 0 0,0 1 0 0 0,0-1 1 0 0,0 1-1 0 0,1-1 0 0 0,-1 1 0 0 0,-1 0 0 0 0,1-1 0 0 0,0 1 0 0 0,0 0 0 0 0,0 0 0 0 0,-1-1 0 0 0,1 1 0 0 0,-1 0 0 0 0,1 0 0 0 0,-1 1 0 0 0,-2-3 0 0 0,-48-17 1641 0 0,16 7-636 0 0,33 11-804 0 0,-1-1 1 0 0,0 1-1 0 0,0 0 1 0 0,0 1-1 0 0,0-1 0 0 0,-1 1 1 0 0,1-1-1 0 0,0 1 1 0 0,-1 0-1 0 0,-6 0 1 0 0,9 2-171 0 0,0-1 0 0 0,0 1 0 0 0,0 0 0 0 0,0 0 0 0 0,0 0 1 0 0,0 0-1 0 0,0 0 0 0 0,0 0 0 0 0,0 0 0 0 0,1 1 0 0 0,-1-1 0 0 0,0 1 0 0 0,1-1 1 0 0,-1 1-1 0 0,1 0 0 0 0,0 0 0 0 0,-1-1 0 0 0,1 1 0 0 0,0 0 0 0 0,0 0 0 0 0,0 0 0 0 0,0 3 1 0 0,-22 41-431 0 0,-24 71 0 0 0,41-99 523 0 0,1 1-1 0 0,1 0 0 0 0,0 0 0 0 0,1 0 0 0 0,1 0 0 0 0,1 1 1 0 0,2 20-1 0 0,-1-36-148 0 0,0 0 0 0 0,1 0 0 0 0,-1 0 1 0 0,1 1-1 0 0,0-1 0 0 0,0 0 0 0 0,1 0 0 0 0,-1 0 1 0 0,1 0-1 0 0,0-1 0 0 0,0 1 0 0 0,0 0 0 0 0,0-1 1 0 0,1 1-1 0 0,0-1 0 0 0,-1 0 0 0 0,1 0 0 0 0,0 0 1 0 0,1 0-1 0 0,-1-1 0 0 0,0 1 0 0 0,1-1 0 0 0,5 3 0 0 0,-4-3 13 0 0,1 0-1 0 0,0-1 1 0 0,0 1-1 0 0,0-1 1 0 0,0-1-1 0 0,0 1 1 0 0,0-1-1 0 0,0 0 1 0 0,0 0-1 0 0,0-1 1 0 0,0 0-1 0 0,0 0 1 0 0,0 0 0 0 0,0-1-1 0 0,10-4 1 0 0,-5 1 46 0 0,-2 0 0 0 0,1-1 0 0 0,-1 0 0 0 0,1 0 0 0 0,-2-1 0 0 0,1-1 0 0 0,-1 1 0 0 0,0-1 0 0 0,-1 0 0 0 0,1-1 0 0 0,-2 0 0 0 0,1 0 0 0 0,-1-1 0 0 0,-1 0 0 0 0,5-11 0 0 0,-4 9-104 0 0,-1-1 0 0 0,0 1 0 0 0,-1-1 0 0 0,0 0-1 0 0,-1-1 1 0 0,-1 1 0 0 0,0-1 0 0 0,-1 1 0 0 0,0-1 0 0 0,-1 1-1 0 0,-1-1 1 0 0,-2-15 0 0 0,2 24-160 0 0,0 1-1 0 0,0-1 1 0 0,0 1 0 0 0,-1-1 0 0 0,0 1-1 0 0,0 0 1 0 0,0 0 0 0 0,-1 0 0 0 0,1 0-1 0 0,-1 0 1 0 0,0 0 0 0 0,0 1-1 0 0,0-1 1 0 0,-1 1 0 0 0,1 0 0 0 0,-1 0-1 0 0,0 0 1 0 0,-6-3 0 0 0,-9-2-1292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6.433"/>
    </inkml:context>
    <inkml:brush xml:id="br0">
      <inkml:brushProperty name="width" value="0.035" units="cm"/>
      <inkml:brushProperty name="height" value="0.035" units="cm"/>
      <inkml:brushProperty name="color" value="#008C3A"/>
    </inkml:brush>
  </inkml:definitions>
  <inkml:trace contextRef="#ctx0" brushRef="#br0">313 652 3081 0 0,'-2'2'137'0'0,"1"-1"-1"0"0,-1 1 1 0 0,1 0 0 0 0,0-1 0 0 0,0 1 0 0 0,-1 0 0 0 0,1 0 0 0 0,0 0 0 0 0,1 0-1 0 0,-1 0 1 0 0,0 0 0 0 0,1 0 0 0 0,-1 0 0 0 0,1 0 0 0 0,-1 0 0 0 0,1 1 0 0 0,0-1-1 0 0,0 0 1 0 0,0 0 0 0 0,1 4 0 0 0,-1-5-44 0 0,-14-26 5825 0 0,4 8-4425 0 0,-14-44 357 0 0,-22-46-579 0 0,40 94-1137 0 0,0 2 0 0 0,-1-1-1 0 0,-1 1 1 0 0,0 0-1 0 0,-1 0 1 0 0,-11-11 0 0 0,19 21-119 0 0,0 0 1 0 0,0 0 0 0 0,0 0-1 0 0,-1 0 1 0 0,1 0 0 0 0,0 0 0 0 0,0 0-1 0 0,-1 1 1 0 0,1-1 0 0 0,0 0-1 0 0,-1 1 1 0 0,1-1 0 0 0,-1 1-1 0 0,1 0 1 0 0,-1-1 0 0 0,1 1-1 0 0,-1 0 1 0 0,1 0 0 0 0,-1 0-1 0 0,1 0 1 0 0,-1 0 0 0 0,1 0-1 0 0,-1 0 1 0 0,1 1 0 0 0,-1-1-1 0 0,1 0 1 0 0,-2 1 0 0 0,0 1-48 0 0,0 0 0 0 0,0 0 0 0 0,0 1 1 0 0,0-1-1 0 0,1 1 0 0 0,-1-1 0 0 0,1 1 1 0 0,0 0-1 0 0,0 0 0 0 0,0-1 0 0 0,-2 6 1 0 0,-5 9-248 0 0,1 1 1 0 0,1 0 0 0 0,-5 24-1 0 0,11-41 275 0 0,-7 29-17 0 0,0 0 0 0 0,-5 53 0 0 0,12-75 57 0 0,1-1 0 0 0,-1 1 0 0 0,1-1 1 0 0,1 1-1 0 0,-1-1 0 0 0,2 1 0 0 0,-1 0 0 0 0,1-1 0 0 0,0 0 0 0 0,0 0 1 0 0,1 1-1 0 0,0-1 0 0 0,0-1 0 0 0,1 1 0 0 0,-1 0 0 0 0,2-1 0 0 0,4 7 1 0 0,-7-11 2 0 0,1 0 1 0 0,-1 1-1 0 0,1-1 1 0 0,0 0 0 0 0,-1 0-1 0 0,1 0 1 0 0,0-1-1 0 0,0 1 1 0 0,0-1 0 0 0,1 1-1 0 0,-1-1 1 0 0,0 0-1 0 0,0-1 1 0 0,1 1-1 0 0,-1 0 1 0 0,0-1 0 0 0,6 0-1 0 0,-3 0 11 0 0,0-1 0 0 0,1 0-1 0 0,-1 0 1 0 0,0 0 0 0 0,0-1-1 0 0,0 0 1 0 0,0-1 0 0 0,10-5 0 0 0,2-3 25 0 0,-1-1 0 0 0,0 0 0 0 0,0-2 0 0 0,22-23 0 0 0,-13 10-46 0 0,-1-2 1 0 0,-2 0 0 0 0,-1-1-1 0 0,-1-1 1 0 0,-2-1 0 0 0,-1-1 0 0 0,22-59-1 0 0,-31 67-349 0 0,-2 1 0 0 0,-1-2 0 0 0,-1 1 0 0 0,4-51 1 0 0,-9 55-384 0 0,0 1 1 0 0,-1-1-1 0 0,-1 1 1 0 0,-2 0 0 0 0,0 0-1 0 0,-12-37 1 0 0,1 25-1189 0 0,-4 6-12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36.936"/>
    </inkml:context>
    <inkml:brush xml:id="br0">
      <inkml:brushProperty name="width" value="0.035" units="cm"/>
      <inkml:brushProperty name="height" value="0.035" units="cm"/>
      <inkml:brushProperty name="color" value="#008C3A"/>
    </inkml:brush>
  </inkml:definitions>
  <inkml:trace contextRef="#ctx0" brushRef="#br0">308 486 5041 0 0,'-10'-9'492'0'0,"0"0"-1"0"0,1-1 1 0 0,0 0-1 0 0,0-1 1 0 0,1 0-1 0 0,1 0 1 0 0,0 0 0 0 0,-10-23-1 0 0,6 14 52 0 0,0 0 0 0 0,-14-18 0 0 0,11 20-29 0 0,-36-41 1761 0 0,47 55-2061 0 0,-2 0 1 0 0,1 0-1 0 0,0 1 1 0 0,-1 0-1 0 0,1 0 1 0 0,-1 0-1 0 0,0 0 1 0 0,0 1-1 0 0,0-1 1 0 0,0 1-1 0 0,-6-1 1 0 0,9 3-191 0 0,1 0 0 0 0,-1 0 1 0 0,1 0-1 0 0,-1 1 0 0 0,1-1 0 0 0,-1 0 0 0 0,1 1 1 0 0,-1-1-1 0 0,1 1 0 0 0,0-1 0 0 0,-1 1 1 0 0,1 0-1 0 0,0 0 0 0 0,-1 0 0 0 0,1 0 1 0 0,0-1-1 0 0,0 2 0 0 0,0-1 0 0 0,0 0 1 0 0,0 0-1 0 0,0 0 0 0 0,0 0 0 0 0,0 1 0 0 0,0-1 1 0 0,1 0-1 0 0,-1 1 0 0 0,0-1 0 0 0,1 0 1 0 0,-1 1-1 0 0,1-1 0 0 0,0 1 0 0 0,-1 1 1 0 0,-10 55-635 0 0,10-53 615 0 0,0 3-67 0 0,0-1 1 0 0,1 1 0 0 0,0-1 0 0 0,0 1-1 0 0,1-1 1 0 0,0 1 0 0 0,0-1-1 0 0,1 0 1 0 0,-1 0 0 0 0,2 1 0 0 0,-1-1-1 0 0,6 11 1 0 0,-6-15 60 0 0,0 0-1 0 0,0-1 1 0 0,1 1-1 0 0,-1 0 0 0 0,0-1 1 0 0,1 0-1 0 0,-1 0 1 0 0,1 1-1 0 0,0-1 1 0 0,0-1-1 0 0,0 1 1 0 0,0 0-1 0 0,0-1 0 0 0,0 0 1 0 0,0 0-1 0 0,0 1 1 0 0,1-2-1 0 0,-1 1 1 0 0,0 0-1 0 0,1-1 1 0 0,-1 0-1 0 0,0 1 1 0 0,1-1-1 0 0,-1-1 0 0 0,1 1 1 0 0,-1 0-1 0 0,0-1 1 0 0,1 0-1 0 0,5-2 1 0 0,7-2 167 0 0,0-1 0 0 0,-1-1 0 0 0,0 0 1 0 0,0-1-1 0 0,0-1 0 0 0,-1 0 0 0 0,-1-1 0 0 0,1-1 1 0 0,-2 0-1 0 0,13-14 0 0 0,9-12-202 0 0,-2-1-1 0 0,30-47 1 0 0,-8 1-1635 0 0,-34 47-2942 0 0,-10 15-238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54.825"/>
    </inkml:context>
    <inkml:brush xml:id="br0">
      <inkml:brushProperty name="width" value="0.035" units="cm"/>
      <inkml:brushProperty name="height" value="0.035" units="cm"/>
      <inkml:brushProperty name="color" value="#008C3A"/>
    </inkml:brush>
  </inkml:definitions>
  <inkml:trace contextRef="#ctx0" brushRef="#br0">16 331 1152 0 0,'0'-4'-13'0'0,"1"0"1"0"0,0 0-1 0 0,0 1 0 0 0,0-1 0 0 0,0 1 0 0 0,1-1 1 0 0,-1 1-1 0 0,1-1 0 0 0,0 1 0 0 0,3-4 0 0 0,-3 5 5 0 0,-1-1-1 0 0,1 1 0 0 0,0-1 0 0 0,-1 0 0 0 0,1 1 1 0 0,-1-1-1 0 0,0 0 0 0 0,0 0 0 0 0,0 0 0 0 0,-1 0 1 0 0,1 0-1 0 0,-1 0 0 0 0,1-6 0 0 0,-2 8 7 0 0,1-1 0 0 0,-1 1 0 0 0,1-1 0 0 0,-1 1 0 0 0,0 0 0 0 0,0-1 0 0 0,0 1 0 0 0,0 0 0 0 0,0 0 0 0 0,0-1 0 0 0,0 1 0 0 0,0 0 0 0 0,0 0 0 0 0,0 0 0 0 0,-1 0 0 0 0,1 1 0 0 0,0-1 0 0 0,-1 0 0 0 0,1 0 0 0 0,0 1 0 0 0,-1-1 0 0 0,1 1 0 0 0,-4-1 0 0 0,-15-9 1743 0 0,20 9-1652 0 0,1 1 1 0 0,-1 0 0 0 0,0-1 0 0 0,0 1-1 0 0,0 0 1 0 0,0 0 0 0 0,0-1 0 0 0,0 1-1 0 0,0 0 1 0 0,0 0 0 0 0,0 0 0 0 0,1-1-1 0 0,-1 1 1 0 0,0 0 0 0 0,0 0 0 0 0,0-1-1 0 0,1 1 1 0 0,-1 0 0 0 0,0 0 0 0 0,0 0 0 0 0,0 0-1 0 0,1 0 1 0 0,-1-1 0 0 0,0 1 0 0 0,0 0-1 0 0,1 0 1 0 0,-1 0 0 0 0,0 0 0 0 0,0 0-1 0 0,1 0 1 0 0,-1 0 0 0 0,0 0 0 0 0,0 0-1 0 0,1 0 1 0 0,-1 0 0 0 0,0 0 0 0 0,1 0-1 0 0,-1 0 1 0 0,0 0 0 0 0,0 0 0 0 0,1 0-1 0 0,-1 0 1 0 0,0 0 0 0 0,0 0 0 0 0,1 1 0 0 0,-1-1-1 0 0,0 0 1 0 0,0 0 0 0 0,161-28 7643 0 0,85-40-4752 0 0,-57 14-2690 0 0,-135 39-291 0 0,1 3 1 0 0,0 2 0 0 0,1 3-1 0 0,0 2 1 0 0,0 2-1 0 0,103 9 1 0 0,164 44-65 0 0,-256-36 42 0 0,0 4 1 0 0,110 44 0 0 0,-155-52 20 0 0,-1 1-1 0 0,0 1 1 0 0,-1 0 0 0 0,0 2 0 0 0,-1 1 0 0 0,0 0-1 0 0,-1 1 1 0 0,18 22 0 0 0,-15-11 26 0 0,0 0 0 0 0,-2 1 0 0 0,-1 1 0 0 0,-1 1 0 0 0,14 34 0 0 0,4 33 283 0 0,-4 1-1 0 0,35 188 0 0 0,-43-175 61 0 0,84 395 939 0 0,-93-416-1004 0 0,-3 0 0 0 0,-2 108 0 0 0,-5-81 591 0 0,6-4-705 0 0,29 127 0 0 0,8 84-257 0 0,-44-165 317 0 0,-27 258-1 0 0,-2 16 375 0 0,28-380-432 0 0,2-1 1 0 0,2 0-1 0 0,16 60 0 0 0,52 151 89 0 0,-67-241-277 0 0,24 68 126 0 0,76 154 1 0 0,68 77 433 0 0,-118-222-552 0 0,458 678 834 0 0,-434-671-716 0 0,5-3 0 0 0,103 95 0 0 0,221 156 223 0 0,-329-291-255 0 0,146 120-43 0 0,-179-139-56 0 0,-3 1-1 0 0,65 82 1 0 0,-49-39-8 0 0,-3 3 1 0 0,-4 2-1 0 0,78 189 0 0 0,74 320-265 0 0,-185-531 232 0 0,3-2 0 0 0,3 0 0 0 0,4-1-1 0 0,2-2 1 0 0,3-2 0 0 0,62 84 0 0 0,-68-109-17 0 0,-2 1 0 0 0,-1 1 0 0 0,-3 1 0 0 0,-1 2 0 0 0,-2 0 0 0 0,-2 1 0 0 0,-2 1 1 0 0,-2 0-1 0 0,-2 2 0 0 0,8 57 0 0 0,3 121-795 0 0,-22-190 640 0 0,-2 0-1 0 0,-2 0 0 0 0,-1 0 0 0 0,-11 46 0 0 0,14-82 210 0 0,-6 18-532 0 0,6-18 388 0 0,0 0 1 0 0,0 0 0 0 0,-1 0 0 0 0,1 0 0 0 0,0 1-1 0 0,0-1 1 0 0,-1 0 0 0 0,1 0 0 0 0,0 0 0 0 0,-1 0 0 0 0,1 0-1 0 0,0 0 1 0 0,0 0 0 0 0,-1 0 0 0 0,1 0 0 0 0,0 0-1 0 0,-1 0 1 0 0,1 0 0 0 0,0 0 0 0 0,-1 0 0 0 0,1 0 0 0 0,0 0-1 0 0,0-1 1 0 0,-1 1 0 0 0,1 0 0 0 0,0 0 0 0 0,0 0 0 0 0,-1 0-1 0 0,1 0 1 0 0,0-1 0 0 0,0 1 0 0 0,-1 0 0 0 0,1 0-1 0 0,0 0 1 0 0,0-1 0 0 0,0 1 0 0 0,0 0 0 0 0,-1 0 0 0 0,1-1-1 0 0,0 1 1 0 0,0 0 0 0 0,0-1 0 0 0,0 1 0 0 0,0 0-1 0 0,0 0 1 0 0,0-1 0 0 0,0 1 0 0 0,0 0 0 0 0,0-1 0 0 0,0 1-1 0 0,0 0 1 0 0,0-1 0 0 0,-7-11-6651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56.466"/>
    </inkml:context>
    <inkml:brush xml:id="br0">
      <inkml:brushProperty name="width" value="0.035" units="cm"/>
      <inkml:brushProperty name="height" value="0.035" units="cm"/>
      <inkml:brushProperty name="color" value="#008C3A"/>
    </inkml:brush>
  </inkml:definitions>
  <inkml:trace contextRef="#ctx0" brushRef="#br0">1097 12 12099 0 0,'-5'-2'-74'0'0,"0"0"1"0"0,0 0 0 0 0,-1 1-1 0 0,1 0 1 0 0,0 0 0 0 0,-1 0 0 0 0,1 0-1 0 0,-1 1 1 0 0,0 0 0 0 0,1 0-1 0 0,-1 1 1 0 0,1-1 0 0 0,-1 1-1 0 0,1 0 1 0 0,0 1 0 0 0,-1-1 0 0 0,1 1-1 0 0,0 0 1 0 0,0 1 0 0 0,0-1-1 0 0,0 1 1 0 0,-5 4 0 0 0,-12 8-246 0 0,2 1 1 0 0,-1 1-1 0 0,-25 28 1 0 0,22-21 722 0 0,-103 99 646 0 0,5 5-1 0 0,-140 192 1 0 0,-33 98 996 0 0,272-379-1822 0 0,22-39-232 0 0,0 1 0 0 0,0 0-1 0 0,1 0 1 0 0,-1 0 0 0 0,0 0 0 0 0,1 0 0 0 0,-1 0 0 0 0,1 0-1 0 0,-1 1 1 0 0,1-1 0 0 0,0 0 0 0 0,0 0 0 0 0,-1 0-1 0 0,1 0 1 0 0,0 1 0 0 0,0-1 0 0 0,0 0 0 0 0,0 0 0 0 0,0 0-1 0 0,0 0 1 0 0,1 1 0 0 0,-1-1 0 0 0,0 0 0 0 0,0 0 0 0 0,1 0-1 0 0,-1 0 1 0 0,1 0 0 0 0,-1 0 0 0 0,1 0 0 0 0,0 2-1 0 0,7-3-889 0 0,4-5-277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56.695"/>
    </inkml:context>
    <inkml:brush xml:id="br0">
      <inkml:brushProperty name="width" value="0.035" units="cm"/>
      <inkml:brushProperty name="height" value="0.035" units="cm"/>
      <inkml:brushProperty name="color" value="#008C3A"/>
    </inkml:brush>
  </inkml:definitions>
  <inkml:trace contextRef="#ctx0" brushRef="#br0">649 0 13251 0 0,'-22'10'278'0'0,"1"0"0"0"0,1 2-1 0 0,0 0 1 0 0,0 1 0 0 0,1 1 0 0 0,-29 29 0 0 0,19-18 69 0 0,-26 23-53 0 0,2 1-1 0 0,2 3 0 0 0,-79 107 1 0 0,109-130-202 0 0,1 1 1 0 0,2 1 0 0 0,1 1-1 0 0,1 0 1 0 0,2 1 0 0 0,1 1 0 0 0,2 0-1 0 0,1 1 1 0 0,-8 60 0 0 0,17-89-99 0 0,0 0 0 0 0,1-1 0 0 0,0 1 0 0 0,0 0 0 0 0,0-1 0 0 0,1 1 0 0 0,0 0 1 0 0,0-1-1 0 0,0 1 0 0 0,1-1 0 0 0,-1 0 0 0 0,2 1 0 0 0,-1-1 0 0 0,0 0 0 0 0,7 9 0 0 0,-6-11 0 0 0,0 0-1 0 0,0 0 0 0 0,1 0 0 0 0,0-1 0 0 0,-1 1 0 0 0,1-1 0 0 0,0 1 0 0 0,0-1 1 0 0,0-1-1 0 0,1 1 0 0 0,-1 0 0 0 0,0-1 0 0 0,1 0 0 0 0,-1 0 0 0 0,1 0 0 0 0,-1-1 1 0 0,1 0-1 0 0,-1 0 0 0 0,1 0 0 0 0,5-1 0 0 0,16-1-82 0 0,-1-2 0 0 0,1-1 1 0 0,-1-1-1 0 0,46-17 0 0 0,95-49-276 0 0,-146 62 334 0 0,269-129-188 0 0,-110 53-4058 0 0,-41 20-911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57.898"/>
    </inkml:context>
    <inkml:brush xml:id="br0">
      <inkml:brushProperty name="width" value="0.035" units="cm"/>
      <inkml:brushProperty name="height" value="0.035" units="cm"/>
      <inkml:brushProperty name="color" value="#008C3A"/>
    </inkml:brush>
  </inkml:definitions>
  <inkml:trace contextRef="#ctx0" brushRef="#br0">1373 3 5041 0 0,'-6'-1'22'0'0,"0"0"0"0"0,-1 0 0 0 0,1 1 0 0 0,-1 0 0 0 0,0 1 1 0 0,1-1-1 0 0,0 1 0 0 0,-1 1 0 0 0,1-1 0 0 0,0 1 0 0 0,-1 0 0 0 0,1 0 0 0 0,-10 6 0 0 0,2 1 122 0 0,0 0 1 0 0,0 2-1 0 0,0-1 1 0 0,-12 14-1 0 0,-16 21 407 0 0,2 2 0 0 0,2 1 0 0 0,-41 70 1 0 0,22-33 421 0 0,-235 308 936 0 0,34-47-1932 0 0,160-217-2252 0 0,-136 138-1 0 0,204-235 1203 0 0,7-5-1062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3:58.190"/>
    </inkml:context>
    <inkml:brush xml:id="br0">
      <inkml:brushProperty name="width" value="0.035" units="cm"/>
      <inkml:brushProperty name="height" value="0.035" units="cm"/>
      <inkml:brushProperty name="color" value="#008C3A"/>
    </inkml:brush>
  </inkml:definitions>
  <inkml:trace contextRef="#ctx0" brushRef="#br0">569 6 13883 0 0,'-2'-1'64'0'0,"1"1"-1"0"0,-1-1 1 0 0,0 0 0 0 0,1 1-1 0 0,-1-1 1 0 0,1 1 0 0 0,-1-1-1 0 0,0 1 1 0 0,1 0 0 0 0,-1 0-1 0 0,0 0 1 0 0,1 0 0 0 0,-1 0 0 0 0,0 0-1 0 0,1 0 1 0 0,-1 0 0 0 0,0 1-1 0 0,1-1 1 0 0,-1 1 0 0 0,0-1-1 0 0,1 1 1 0 0,-1 0 0 0 0,-2 1-1 0 0,0 1-56 0 0,1 1 1 0 0,0 0-1 0 0,-1-1 0 0 0,1 1 0 0 0,1 0 0 0 0,-5 9 0 0 0,-1-1 393 0 0,-34 47-142 0 0,-81 90 0 0 0,-6 5-589 0 0,129-154 331 0 0,-58 78-233 0 0,-68 122-1 0 0,124-197 256 0 0,0 1 0 0 0,0 0-1 0 0,0-1 1 0 0,1 1-1 0 0,-1 0 1 0 0,1 0 0 0 0,0 0-1 0 0,1 0 1 0 0,-1 0-1 0 0,0 0 1 0 0,1 8 0 0 0,0-11-1 0 0,1 0 0 0 0,-1 0 0 0 0,0 0 1 0 0,0-1-1 0 0,1 1 0 0 0,-1 0 0 0 0,1 0 0 0 0,-1 0 1 0 0,1 0-1 0 0,-1-1 0 0 0,1 1 0 0 0,-1 0 1 0 0,1 0-1 0 0,0-1 0 0 0,-1 1 0 0 0,1 0 0 0 0,0-1 1 0 0,0 1-1 0 0,0-1 0 0 0,0 1 0 0 0,2 0 10 0 0,-1 0 0 0 0,1-1 0 0 0,-1 1-1 0 0,0-1 1 0 0,1 1 0 0 0,-1-1-1 0 0,1 0 1 0 0,-1 0 0 0 0,1 0-1 0 0,4-1 1 0 0,12-2-21 0 0,1-1-1 0 0,-1-1 0 0 0,-1-1 0 0 0,1 0 1 0 0,17-10-1 0 0,90-50-17 0 0,-85 42 6 0 0,246-149-203 0 0,-102 58-161 0 0,-55 39-248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7.394"/>
    </inkml:context>
    <inkml:brush xml:id="br0">
      <inkml:brushProperty name="width" value="0.035" units="cm"/>
      <inkml:brushProperty name="height" value="0.035" units="cm"/>
      <inkml:brushProperty name="color" value="#008C3A"/>
    </inkml:brush>
  </inkml:definitions>
  <inkml:trace contextRef="#ctx0" brushRef="#br0">1098 299 7058 0 0,'1'1'135'0'0,"0"-1"1"0"0,-1 0 0 0 0,1 1 0 0 0,0-1 0 0 0,0 0 0 0 0,0 0 0 0 0,0 0 0 0 0,0 0 0 0 0,0 0 0 0 0,0 0 0 0 0,0 0 0 0 0,0 0 0 0 0,0 0 0 0 0,-1 0 0 0 0,1 0 0 0 0,0-1 0 0 0,0 1 0 0 0,0 0 0 0 0,0-1 0 0 0,0 1 0 0 0,-1-1 0 0 0,1 1 0 0 0,1-1 0 0 0,25-11 47 0 0,-15 6 59 0 0,32-23 4325 0 0,-62 23 8 0 0,4 1-4515 0 0,-17-12 147 0 0,0-1-1 0 0,-47-36 0 0 0,56 37-209 0 0,-2 0 0 0 0,0 2 0 0 0,0 1-1 0 0,-51-22 1 0 0,44 25 20 0 0,-1 1 0 0 0,-1 2 0 0 0,1 0 0 0 0,-1 3-1 0 0,0 1 1 0 0,-57-1 0 0 0,75 6 1 0 0,1 0 0 0 0,0 1 0 0 0,0 1 0 0 0,0 0 0 0 0,0 0 0 0 0,0 2-1 0 0,1 0 1 0 0,-1 0 0 0 0,1 1 0 0 0,1 1 0 0 0,-1 0 0 0 0,1 1 0 0 0,0 0 0 0 0,1 1-1 0 0,0 0 1 0 0,0 1 0 0 0,-18 21 0 0 0,4 4 5 0 0,1 1 0 0 0,1 0 0 0 0,2 2 0 0 0,2 1 0 0 0,2 0 0 0 0,-15 48 0 0 0,-55 255 62 0 0,58-199-101 0 0,6 2 1 0 0,6 0 0 0 0,7 1 0 0 0,12 216 0 0 0,0-331 54 0 0,1-1 0 0 0,2 0 0 0 0,1 0 0 0 0,2 0 1 0 0,11 31-1 0 0,-15-51-19 0 0,0-1 1 0 0,1 1-1 0 0,0-1 1 0 0,0 0 0 0 0,1-1-1 0 0,0 1 1 0 0,1-1-1 0 0,0-1 1 0 0,0 1-1 0 0,0-1 1 0 0,1 0-1 0 0,0-1 1 0 0,1 0-1 0 0,-1 0 1 0 0,1 0-1 0 0,0-1 1 0 0,1-1-1 0 0,15 6 1 0 0,-12-6-11 0 0,0-1-1 0 0,0 0 1 0 0,1-1 0 0 0,-1-1-1 0 0,0 0 1 0 0,1 0 0 0 0,-1-1-1 0 0,1-1 1 0 0,-1-1 0 0 0,17-3-1 0 0,-11 0 2 0 0,1-1 0 0 0,-1-1-1 0 0,-1 0 1 0 0,1-2-1 0 0,-1 0 1 0 0,19-14-1 0 0,5-7 64 0 0,-1-3-1 0 0,-2-1 0 0 0,-1-2 0 0 0,48-60 1 0 0,-33 30 107 0 0,-2-4 0 0 0,-4-1 0 0 0,-2-2 0 0 0,39-92 1 0 0,-37 58 148 0 0,-5-2 0 0 0,43-173 0 0 0,-75 238-441 0 0,-2 0 0 0 0,-1 0 0 0 0,-3-1 0 0 0,-2-84 0 0 0,-3 109 0 0 0,-1 1 1 0 0,-1 0 0 0 0,0 0 0 0 0,-1 0-1 0 0,-1 0 1 0 0,-1 0 0 0 0,-1 1 0 0 0,-1 0-1 0 0,0 0 1 0 0,-1 1 0 0 0,-1 0 0 0 0,0 1-1 0 0,-22-25 1 0 0,25 34 79 0 0,0 0-1 0 0,-1 1 1 0 0,1 0-1 0 0,-2 0 1 0 0,1 0-1 0 0,-1 1 1 0 0,1 1-1 0 0,-1 0 1 0 0,-1 0-1 0 0,1 0 1 0 0,0 1-1 0 0,-1 1 1 0 0,0 0-1 0 0,0 0 1 0 0,1 0-1 0 0,-1 2 1 0 0,0-1-1 0 0,0 1 0 0 0,-17 2 1 0 0,19-1-118 0 0,1 1 0 0 0,-1-1 0 0 0,0 1 0 0 0,1 1 1 0 0,0-1-1 0 0,-1 1 0 0 0,1 1 0 0 0,0-1 0 0 0,1 1 0 0 0,-1 0 0 0 0,1 1 0 0 0,-1 0 1 0 0,1 0-1 0 0,1 0 0 0 0,-1 1 0 0 0,1-1 0 0 0,0 1 0 0 0,0 1 0 0 0,0-1 0 0 0,1 1 1 0 0,0-1-1 0 0,1 1 0 0 0,-1 0 0 0 0,1 1 0 0 0,-2 9 0 0 0,-3 13-6262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3.561"/>
    </inkml:context>
    <inkml:brush xml:id="br0">
      <inkml:brushProperty name="width" value="0.035" units="cm"/>
      <inkml:brushProperty name="height" value="0.035" units="cm"/>
      <inkml:brushProperty name="color" value="#FF0066"/>
    </inkml:brush>
  </inkml:definitions>
  <inkml:trace contextRef="#ctx0" brushRef="#br0">358 1176 8410 0 0,'-8'-16'-14'0'0,"1"0"-1"0"0,1 0 1 0 0,0 0 0 0 0,1-1-1 0 0,1 0 1 0 0,1 0 0 0 0,-2-28 0 0 0,0 9 445 0 0,-1-18 282 0 0,1-71 0 0 0,5 84-1115 0 0,-1 0 1 0 0,-2 1-1 0 0,-16-76 0 0 0,17 110 265 0 0,0 0-1 0 0,0 0 1 0 0,0 0 0 0 0,-1 0 0 0 0,0 0-1 0 0,0 1 1 0 0,0-1 0 0 0,-1 1 0 0 0,0 0-1 0 0,-5-7 1 0 0,7 11 160 0 0,0 0 0 0 0,1 0 0 0 0,-1 0 0 0 0,0 0 0 0 0,1 0 0 0 0,-1 0 0 0 0,0 0 0 0 0,0 0 0 0 0,0 1 0 0 0,0-1 0 0 0,0 1 0 0 0,0-1 0 0 0,0 1 0 0 0,0 0 0 0 0,0 0 0 0 0,0 0 0 0 0,0 0 0 0 0,0 0 0 0 0,0 1 0 0 0,0-1 0 0 0,0 0 0 0 0,0 1 0 0 0,0-1 0 0 0,0 1 0 0 0,1 0 0 0 0,-1 0 0 0 0,0 0 0 0 0,0 0 0 0 0,1 0 0 0 0,-1 0 0 0 0,0 0 0 0 0,1 0 0 0 0,-1 1 0 0 0,1-1 0 0 0,0 1 0 0 0,-2 2 0 0 0,-3 1 268 0 0,1 2 1 0 0,1-1-1 0 0,-1 0 1 0 0,1 1-1 0 0,0 0 1 0 0,1 0-1 0 0,0 0 1 0 0,0 1-1 0 0,0-1 1 0 0,1 1-1 0 0,0-1 1 0 0,0 1-1 0 0,1 0 1 0 0,0 0-1 0 0,1 15 0 0 0,0 11 310 0 0,2 1-1 0 0,9 44 0 0 0,-7-51-481 0 0,4 48-50 0 0,-3 0-1 0 0,-4 0 1 0 0,-12 120 0 0 0,-54 226 466 0 0,8-73-390 0 0,47-270 210 0 0,3 1 0 0 0,5 94 1 0 0,3-147-238 0 0,2 0 1 0 0,0-1 0 0 0,2 1-1 0 0,1-1 1 0 0,1 0 0 0 0,2-1-1 0 0,0 0 1 0 0,1 0-1 0 0,2-1 1 0 0,19 31 0 0 0,-25-44-147 0 0,0-2 1 0 0,1 1-1 0 0,0-1 0 0 0,1 0 1 0 0,0 0-1 0 0,0-1 0 0 0,1 0 1 0 0,0-1-1 0 0,0 0 0 0 0,1 0 1 0 0,0-1-1 0 0,0 0 0 0 0,0-1 1 0 0,1 0-1 0 0,-1-1 1 0 0,1 0-1 0 0,1 0 0 0 0,-1-1 1 0 0,0-1-1 0 0,1 0 0 0 0,18 1 1 0 0,11-2 82 0 0,1-1 0 0 0,0-3 0 0 0,-1-1 0 0 0,74-17 0 0 0,161-62 631 0 0,-112 31-180 0 0,350-103 502 0 0,338-97-1830 0 0,-799 237 783 0 0,170-40 94 0 0,-200 51-120 0 0,1 1-1 0 0,0 1 1 0 0,-1 2-1 0 0,1 0 1 0 0,0 1-1 0 0,-1 1 1 0 0,33 7-1 0 0,-51-7 54 0 0,-1-1 0 0 0,1 1 0 0 0,-1 0-1 0 0,1 0 1 0 0,-1 0 0 0 0,0 1 0 0 0,1-1 0 0 0,-1 1 0 0 0,-1 0-1 0 0,1 1 1 0 0,0-1 0 0 0,-1 0 0 0 0,1 1 0 0 0,-1 0-1 0 0,0 0 1 0 0,-1 0 0 0 0,1 0 0 0 0,-1 0 0 0 0,1 1-1 0 0,-1-1 1 0 0,-1 1 0 0 0,1-1 0 0 0,1 8 0 0 0,-1-4 80 0 0,-1 0 0 0 0,0-1 1 0 0,0 1-1 0 0,-1 0 0 0 0,0-1 1 0 0,-1 1-1 0 0,1 0 0 0 0,-1-1 0 0 0,-1 1 1 0 0,0 0-1 0 0,0-1 0 0 0,0 0 1 0 0,-1 1-1 0 0,-5 10 0 0 0,8-18-57 0 0,0 1-1 0 0,-1 0 0 0 0,1-1 0 0 0,0 1 1 0 0,0 0-1 0 0,0-1 0 0 0,-1 1 0 0 0,1-1 1 0 0,0 1-1 0 0,-1-1 0 0 0,1 1 0 0 0,0-1 0 0 0,-1 1 1 0 0,1-1-1 0 0,-1 1 0 0 0,1-1 0 0 0,-1 1 1 0 0,1-1-1 0 0,-1 0 0 0 0,1 1 0 0 0,-1-1 1 0 0,1 0-1 0 0,-1 1 0 0 0,0-1 0 0 0,1 0 0 0 0,-1 0 1 0 0,1 0-1 0 0,-1 0 0 0 0,0 1 0 0 0,0-1 1 0 0,-6-18 139 0 0,7-30-127 0 0,75-432-872 0 0,-28 214 465 0 0,-39 215 255 0 0,51-379-1010 0 0,-51 339 152 0 0,-5 0-1 0 0,-14-160 0 0 0,7 215 809 0 0,-2 0 0 0 0,-1 0 0 0 0,-2 0 0 0 0,-1 1 0 0 0,-2 0-1 0 0,-17-34 1 0 0,19 51 438 0 0,0 1 0 0 0,-1-1 0 0 0,0 2 0 0 0,-2-1 0 0 0,0 2-1 0 0,-1 0 1 0 0,0 0 0 0 0,-1 1 0 0 0,-1 1 0 0 0,0 1 0 0 0,0 0 0 0 0,-26-13-1 0 0,-1 4 364 0 0,-2 2 0 0 0,0 2 0 0 0,-89-21 0 0 0,43 19-17 0 0,-102-6-1 0 0,-50 10-24 0 0,0 11 1 0 0,0 10-1 0 0,-419 65 0 0 0,638-67-570 0 0,-322 59-509 0 0,266-45 219 0 0,0 5 0 0 0,-91 38 0 0 0,159-57 74 0 0,1 2-1 0 0,-1-1 1 0 0,1 2-1 0 0,0-1 0 0 0,1 1 1 0 0,0 1-1 0 0,0 0 1 0 0,0 0-1 0 0,1 1 0 0 0,1 1 1 0 0,-13 16-1 0 0,3 2-6443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2.803"/>
    </inkml:context>
    <inkml:brush xml:id="br0">
      <inkml:brushProperty name="width" value="0.035" units="cm"/>
      <inkml:brushProperty name="height" value="0.035" units="cm"/>
      <inkml:brushProperty name="color" value="#FF0066"/>
    </inkml:brush>
  </inkml:definitions>
  <inkml:trace contextRef="#ctx0" brushRef="#br0">16 115 776 0 0,'-15'7'4932'0'0,"24"-1"-897"0"0,-6-5-3884 0 0,1-1 0 0 0,-1 1 0 0 0,0-1-1 0 0,1 0 1 0 0,-1 0 0 0 0,0 0 0 0 0,0 0 0 0 0,1 0 0 0 0,-1-1 0 0 0,4-1-1 0 0,88-49-1064 0 0,-68 34 467 0 0,1 2-1 0 0,0 1 0 0 0,40-14 1 0 0,-67 28 446 0 0,-1 0 0 0 0,1-1 0 0 0,-1 1 0 0 0,0 0 0 0 0,1 0 0 0 0,-1 0 1 0 0,1 0-1 0 0,-1 0 0 0 0,1 0 0 0 0,-1 0 0 0 0,1 0 0 0 0,-1 0 0 0 0,1 0 0 0 0,-1 0 0 0 0,1 0 0 0 0,-1 0 1 0 0,1 0-1 0 0,-1 0 0 0 0,0 0 0 0 0,1 0 0 0 0,-1 1 0 0 0,1-1 0 0 0,-1 0 0 0 0,1 0 0 0 0,-1 0 0 0 0,0 1 1 0 0,1-1-1 0 0,-1 0 0 0 0,0 1 0 0 0,1-1 0 0 0,-1 0 0 0 0,0 1 0 0 0,1-1 0 0 0,-1 1 0 0 0,0-1 0 0 0,0 0 1 0 0,1 1-1 0 0,-2 22-84 0 0,-16 28-132 0 0,16-49 198 0 0,-20 47 295 0 0,-2-1 0 0 0,-3-1 0 0 0,-49 70 0 0 0,86-127 3648 0 0,19-10-2949 0 0,-2 1-710 0 0,-15 9-227 0 0,1 1 0 0 0,0 1-1 0 0,1 0 1 0 0,16-6 0 0 0,-26 11-113 0 0,0 1 1 0 0,0 1-1 0 0,0-1 0 0 0,0 1 0 0 0,1 0 1 0 0,-1 0-1 0 0,1 1 0 0 0,-1-1 0 0 0,0 1 1 0 0,1 0-1 0 0,-1 1 0 0 0,1-1 0 0 0,-1 1 1 0 0,0 0-1 0 0,1 1 0 0 0,5 1 1 0 0,-9-1 13 0 0,1-1 1 0 0,-1 1-1 0 0,0 0 1 0 0,0 0-1 0 0,0 0 1 0 0,0 0-1 0 0,-1 0 1 0 0,1 0-1 0 0,0 1 1 0 0,-1-1-1 0 0,0 0 1 0 0,1 1-1 0 0,-1-1 1 0 0,0 1-1 0 0,0-1 1 0 0,-1 1-1 0 0,1 0 1 0 0,0-1-1 0 0,-1 1 1 0 0,0 0-1 0 0,0 0 1 0 0,1-1-1 0 0,-2 1 1 0 0,1 0-1 0 0,-1 4 1 0 0,0 8-160 0 0,-1 1 0 0 0,-8 30 0 0 0,9-46 213 0 0,-10 40 171 0 0,-2-1 0 0 0,-26 55 0 0 0,29-75-200 0 0,0 0 0 0 0,-1-1-1 0 0,0-1 1 0 0,-2 1 0 0 0,0-2-1 0 0,-25 25 1 0 0,37-40-25 0 0,0 0 0 0 0,0 0 0 0 0,0 0 0 0 0,0 0 0 0 0,0 0 0 0 0,0 0-1 0 0,0 0 1 0 0,0-1 0 0 0,0 1 0 0 0,0-1 0 0 0,0 1 0 0 0,-1 0 0 0 0,1-1 0 0 0,0 0 0 0 0,0 1 0 0 0,-1-1 0 0 0,1 0 0 0 0,0 0 0 0 0,0 0 0 0 0,-1 1 0 0 0,1-1 0 0 0,0-1 0 0 0,-1 1 0 0 0,1 0 0 0 0,0 0 0 0 0,-2-1 0 0 0,2 0-92 0 0,0 0 0 0 0,1 0 0 0 0,-1 0 1 0 0,0 0-1 0 0,1 0 0 0 0,-1 0 0 0 0,1 0 0 0 0,-1-1 1 0 0,1 1-1 0 0,0 0 0 0 0,-1 0 0 0 0,1 0 0 0 0,0-1 1 0 0,0 1-1 0 0,0 0 0 0 0,0 0 0 0 0,0-1 1 0 0,0 1-1 0 0,0 0 0 0 0,0 0 0 0 0,1-1 0 0 0,-1 1 1 0 0,0 0-1 0 0,1 0 0 0 0,-1-1 0 0 0,2 0 1 0 0,3-12-2346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7.767"/>
    </inkml:context>
    <inkml:brush xml:id="br0">
      <inkml:brushProperty name="width" value="0.035" units="cm"/>
      <inkml:brushProperty name="height" value="0.035" units="cm"/>
      <inkml:brushProperty name="color" value="#008C3A"/>
    </inkml:brush>
  </inkml:definitions>
  <inkml:trace contextRef="#ctx0" brushRef="#br0">47 1 16355 0 0,'-3'2'91'0'0,"-1"0"-1"0"0,1 1 1 0 0,-1 0-1 0 0,1 0 0 0 0,0 0 1 0 0,0 0-1 0 0,1 1 1 0 0,-1-1-1 0 0,1 1 0 0 0,-1-1 1 0 0,1 1-1 0 0,0 0 1 0 0,0 0-1 0 0,1 0 0 0 0,-1 0 1 0 0,1 0-1 0 0,0 0 1 0 0,0 1-1 0 0,0-1 0 0 0,1 0 1 0 0,0 1-1 0 0,-1-1 0 0 0,2 0 1 0 0,-1 1-1 0 0,0-1 1 0 0,2 6-1 0 0,9 92 228 0 0,39 162 1 0 0,-26-150-140 0 0,-14-63-138 0 0,35 148 99 0 0,-36-165-127 0 0,3 0 0 0 0,0 0-1 0 0,28 50 1 0 0,-35-75-39 0 0,1 0 0 0 0,0 0 0 0 0,0-1 0 0 0,9 9 0 0 0,-13-15-26 0 0,-1-1 0 0 0,1 1 1 0 0,-1-1-1 0 0,1 1 0 0 0,0-1 1 0 0,-1 1-1 0 0,1-1 0 0 0,0 0 1 0 0,0 0-1 0 0,0 0 0 0 0,0 0 1 0 0,0 0-1 0 0,0 0 0 0 0,0-1 1 0 0,0 1-1 0 0,1-1 0 0 0,-1 1 1 0 0,0-1-1 0 0,0 0 0 0 0,0 0 1 0 0,1 0-1 0 0,-1 0 0 0 0,0 0 1 0 0,0-1-1 0 0,0 1 0 0 0,4-1 1 0 0,6-9-864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8.503"/>
    </inkml:context>
    <inkml:brush xml:id="br0">
      <inkml:brushProperty name="width" value="0.035" units="cm"/>
      <inkml:brushProperty name="height" value="0.035" units="cm"/>
      <inkml:brushProperty name="color" value="#008C3A"/>
    </inkml:brush>
  </inkml:definitions>
  <inkml:trace contextRef="#ctx0" brushRef="#br0">7 336 5785 0 0,'-1'1'429'0'0,"0"1"-1"0"0,0-1 1 0 0,1 1-1 0 0,-1 0 1 0 0,0-1-1 0 0,1 1 1 0 0,-1 0-1 0 0,1-1 0 0 0,0 1 1 0 0,0 0-1 0 0,-1 0 1 0 0,1 0-1 0 0,0-1 1 0 0,1 1-1 0 0,-1 0 1 0 0,1 3-1 0 0,7 40 3308 0 0,-1-15-2328 0 0,-5 16-500 0 0,-8 92-1 0 0,0-4-235 0 0,30 351-346 0 0,-5 241 101 0 0,-26-655-199 0 0,4-47-32 0 0,0 0-1 0 0,2 1 0 0 0,3 41 0 0 0,3-162 1468 0 0,-5 27-1426 0 0,25-607 1192 0 0,-15 591-1397 0 0,3 0 0 0 0,5 1-1 0 0,3 1 1 0 0,3 1 0 0 0,67-149 0 0 0,64-59 806 0 0,-123 240-993 0 0,1 2 0 0 0,2 1 0 0 0,65-67 0 0 0,-84 98 38 0 0,1 1 0 0 0,1 0-1 0 0,0 1 1 0 0,1 0 0 0 0,1 2 0 0 0,0 1-1 0 0,1 0 1 0 0,27-10 0 0 0,-39 18 60 0 0,-1 1 1 0 0,0-1 0 0 0,1 2 0 0 0,-1-1 0 0 0,1 1 0 0 0,-1 1-1 0 0,1-1 1 0 0,0 1 0 0 0,-1 1 0 0 0,1 0 0 0 0,-1 0-1 0 0,1 0 1 0 0,-1 1 0 0 0,1 1 0 0 0,-1-1 0 0 0,0 1-1 0 0,0 1 1 0 0,0 0 0 0 0,-1 0 0 0 0,1 0 0 0 0,-1 1-1 0 0,0 0 1 0 0,0 0 0 0 0,-1 1 0 0 0,7 7 0 0 0,4 6-44 0 0,-2 0-1 0 0,0 2 1 0 0,-1-1 0 0 0,-2 2 0 0 0,0 0 0 0 0,-1 1 0 0 0,-1 0 0 0 0,-1 0 0 0 0,-1 1 0 0 0,-2 0-1 0 0,6 33 1 0 0,-3 5-67 0 0,-2 1 0 0 0,-3-1-1 0 0,-6 88 1 0 0,-6-47 115 0 0,-3-1-1 0 0,-6 0 1 0 0,-3-1 0 0 0,-5-1 0 0 0,-61 154 0 0 0,58-186 412 0 0,-3-1 0 0 0,-3-1-1 0 0,-4-1 1 0 0,-1-3 0 0 0,-4-1 0 0 0,-2-2 0 0 0,-3-2 0 0 0,-83 78 0 0 0,118-124-256 0 0,-1 1 1 0 0,1-2-1 0 0,-2 0 1 0 0,1 0 0 0 0,-2-2-1 0 0,-15 8 1 0 0,26-14-59 0 0,0 0 0 0 0,0-1 0 0 0,-1 1 1 0 0,1-1-1 0 0,0 0 0 0 0,0 0 0 0 0,-1-1 0 0 0,1 0 0 0 0,-1 0 1 0 0,1 0-1 0 0,0 0 0 0 0,-1-1 0 0 0,1 0 0 0 0,0 0 1 0 0,0-1-1 0 0,0 1 0 0 0,0-1 0 0 0,0 0 0 0 0,0 0 0 0 0,0-1 1 0 0,0 1-1 0 0,1-1 0 0 0,-7-5 0 0 0,-9-11-186 0 0,0 0 0 0 0,1-1 0 0 0,1-1 0 0 0,1 0 1 0 0,1-2-1 0 0,-21-39 0 0 0,15 20-115 0 0,3 0 1 0 0,1-1 0 0 0,-13-50 0 0 0,22 63-231 0 0,3-1 0 0 0,0 1 0 0 0,2-1 0 0 0,1 0 0 0 0,2 0 0 0 0,3-36 0 0 0,0 48-1262 0 0,0-1 0 0 0,2 2 0 0 0,9-29 0 0 0,-1 17-4379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8.832"/>
    </inkml:context>
    <inkml:brush xml:id="br0">
      <inkml:brushProperty name="width" value="0.035" units="cm"/>
      <inkml:brushProperty name="height" value="0.035" units="cm"/>
      <inkml:brushProperty name="color" value="#008C3A"/>
    </inkml:brush>
  </inkml:definitions>
  <inkml:trace contextRef="#ctx0" brushRef="#br0">275 133 28974 0 0,'1'-20'3292'0'0,"3"-2"-4254"0"0,-1 11-1680 0 0,0-1 0 0 0,1 1 1 0 0,0 0-1 0 0,7-11 1 0 0,3-2 2135 0 0,-12 68 340 0 0,-90 505 2349 0 0,20-151-1498 0 0,32-147-445 0 0,-81 485-224 0 0,116-728-25 0 0,-8 52 30 0 0,9-59-25 0 0,-1 0 0 0 0,1 1 0 0 0,0-1-1 0 0,0 1 1 0 0,0-1 0 0 0,0 0 0 0 0,0 1-1 0 0,0-1 1 0 0,0 1 0 0 0,0-1 0 0 0,1 1-1 0 0,-1-1 1 0 0,1 0 0 0 0,-1 1 0 0 0,1-1-1 0 0,-1 0 1 0 0,1 1 0 0 0,0-1 0 0 0,-1 0-1 0 0,1 0 1 0 0,0 0 0 0 0,0 0 0 0 0,0 0-1 0 0,0 0 1 0 0,0 0 0 0 0,0 0 0 0 0,0 0-1 0 0,0 0 1 0 0,0 0 0 0 0,1-1 0 0 0,1 2-1 0 0,-1-2-23 0 0,-1 0 1 0 0,0 0-1 0 0,0 0 0 0 0,0-1 0 0 0,1 1 0 0 0,-1-1 0 0 0,0 1 0 0 0,0-1 0 0 0,0 1 0 0 0,0-1 0 0 0,0 1 0 0 0,0-1 1 0 0,0 0-1 0 0,0 0 0 0 0,0 1 0 0 0,0-1 0 0 0,0 0 0 0 0,0 0 0 0 0,0 0 0 0 0,-1 0 0 0 0,1 0 0 0 0,1-2 0 0 0,13-28-1658 0 0,0-12-4864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9.082"/>
    </inkml:context>
    <inkml:brush xml:id="br0">
      <inkml:brushProperty name="width" value="0.035" units="cm"/>
      <inkml:brushProperty name="height" value="0.035" units="cm"/>
      <inkml:brushProperty name="color" value="#008C3A"/>
    </inkml:brush>
  </inkml:definitions>
  <inkml:trace contextRef="#ctx0" brushRef="#br0">74 209 18260 0 0,'-19'17'555'0'0,"10"-10"-271"0"0,1 0 1 0 0,0 1-1 0 0,0 0 0 0 0,-13 17 0 0 0,21-24-263 0 0,0 0 0 0 0,0 0 0 0 0,0-1 0 0 0,0 1 0 0 0,0 0-1 0 0,0 0 1 0 0,0 0 0 0 0,0 0 0 0 0,0 0 0 0 0,0 0 0 0 0,1 0-1 0 0,-1 0 1 0 0,0 0 0 0 0,1 0 0 0 0,-1-1 0 0 0,0 1 0 0 0,1 0-1 0 0,-1 0 1 0 0,1 0 0 0 0,0-1 0 0 0,-1 1 0 0 0,1 0 0 0 0,0 0 0 0 0,-1-1-1 0 0,1 1 1 0 0,0-1 0 0 0,-1 1 0 0 0,1-1 0 0 0,0 1 0 0 0,0-1-1 0 0,0 1 1 0 0,0-1 0 0 0,0 0 0 0 0,0 1 0 0 0,32 12 812 0 0,-22-13-753 0 0,-1 0 0 0 0,1 0 1 0 0,-1-1-1 0 0,1-1 0 0 0,-1 1 0 0 0,0-2 0 0 0,0 0 0 0 0,0 0 0 0 0,17-8 0 0 0,13-8 331 0 0,36-24 0 0 0,-31 17-112 0 0,5-3-299 0 0,191-93-9 0 0,-215 111-161 0 0,0 1 1 0 0,1 1-1 0 0,0 2 1 0 0,1 1-1 0 0,0 1 1 0 0,0 1-1 0 0,39 0 0 0 0,-61 3-63 0 0,1 2-1 0 0,-1-1 1 0 0,1 1-1 0 0,-1 0 1 0 0,0 0-1 0 0,1 1 0 0 0,-1-1 1 0 0,0 1-1 0 0,0 1 1 0 0,0-1-1 0 0,0 1 1 0 0,0 0-1 0 0,6 5 0 0 0,10 16-6728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9.316"/>
    </inkml:context>
    <inkml:brush xml:id="br0">
      <inkml:brushProperty name="width" value="0.035" units="cm"/>
      <inkml:brushProperty name="height" value="0.035" units="cm"/>
      <inkml:brushProperty name="color" value="#008C3A"/>
    </inkml:brush>
  </inkml:definitions>
  <inkml:trace contextRef="#ctx0" brushRef="#br0">46 564 16355 0 0,'-14'22'469'0'0,"8"-13"-142"0"0,0 1 0 0 0,0 0 0 0 0,-7 18 0 0 0,13-28-305 0 0,1 1 0 0 0,-1 0 0 0 0,1-1 0 0 0,-1 1 0 0 0,1 0 0 0 0,-1-1 0 0 0,1 1 0 0 0,0 0 0 0 0,-1-1 0 0 0,1 1 0 0 0,0-1 0 0 0,-1 1 0 0 0,1-1 0 0 0,0 0 1 0 0,0 1-1 0 0,-1-1 0 0 0,1 0 0 0 0,0 1 0 0 0,0-1 0 0 0,0 0 0 0 0,-1 0 0 0 0,1 0 0 0 0,0 0 0 0 0,0 0 0 0 0,0 0 0 0 0,0 0 0 0 0,1 0 0 0 0,26 3 353 0 0,-12-5-305 0 0,-1 0 1 0 0,1-1-1 0 0,-1-1 0 0 0,0 0 1 0 0,0-1-1 0 0,0 0 0 0 0,-1-1 1 0 0,16-10-1 0 0,110-72 511 0 0,-117 72-451 0 0,170-126 503 0 0,-107 76-764 0 0,160-95 0 0 0,-49 57-2476 0 0,-135 73-4007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09.836"/>
    </inkml:context>
    <inkml:brush xml:id="br0">
      <inkml:brushProperty name="width" value="0.035" units="cm"/>
      <inkml:brushProperty name="height" value="0.035" units="cm"/>
      <inkml:brushProperty name="color" value="#008C3A"/>
    </inkml:brush>
  </inkml:definitions>
  <inkml:trace contextRef="#ctx0" brushRef="#br0">1366 91 9362 0 0,'-22'-13'1641'0'0,"0"1"-1"0"0,-1 1 1 0 0,0 1-1 0 0,-40-11 1 0 0,40 14-1405 0 0,0 2 0 0 0,-1 1 1 0 0,0 0-1 0 0,1 2 0 0 0,-1 1 0 0 0,0 1 0 0 0,0 1 1 0 0,-36 6-1 0 0,34-1-213 0 0,1 2 0 0 0,0 1 0 0 0,1 1 0 0 0,-1 1 1 0 0,2 1-1 0 0,0 2 0 0 0,0 0 0 0 0,1 1 0 0 0,1 1 0 0 0,1 1 0 0 0,-21 22 1 0 0,-2 6 163 0 0,2 2 0 0 0,2 2-1 0 0,-53 86 1 0 0,17 0-31 0 0,68-121-208 0 0,1 0 1 0 0,0 1 0 0 0,1 0 0 0 0,1 0-1 0 0,1 1 1 0 0,0-1 0 0 0,-2 27 0 0 0,5-39 67 0 0,0 0 0 0 0,0 0 0 0 0,0 0 0 0 0,0 0 0 0 0,1 0 0 0 0,-1 0 0 0 0,1-1 0 0 0,0 1 0 0 0,0 0-1 0 0,0 0 1 0 0,0-1 0 0 0,1 1 0 0 0,-1 0 0 0 0,0-1 0 0 0,1 1 0 0 0,0-1 0 0 0,0 0 0 0 0,0 1 0 0 0,0-1 0 0 0,0 0 0 0 0,3 2 0 0 0,-1-2-29 0 0,0 0-1 0 0,0 0 1 0 0,1 0-1 0 0,-1 0 1 0 0,1-1 0 0 0,-1 0-1 0 0,1 0 1 0 0,0 0-1 0 0,-1 0 1 0 0,1-1-1 0 0,9 0 1 0 0,10-2 0 0 0,-1-1 0 0 0,0-1-1 0 0,0-2 1 0 0,25-8 0 0 0,-41 12 87 0 0,94-34-317 0 0,62-17 164 0 0,-147 49-13 0 0,1 1 1 0 0,0 0-1 0 0,0 1 0 0 0,0 1 0 0 0,1 1 1 0 0,-1 0-1 0 0,27 5 0 0 0,-40-4 61 0 0,1 0-1 0 0,-1 0 1 0 0,0 0-1 0 0,0 0 1 0 0,0 1-1 0 0,0-1 1 0 0,0 1-1 0 0,-1 0 0 0 0,1 1 1 0 0,0-1-1 0 0,-1 0 1 0 0,0 1-1 0 0,0 0 1 0 0,1 0-1 0 0,-2 0 1 0 0,1 0-1 0 0,4 6 1 0 0,-4-4 68 0 0,-1 0 0 0 0,0 1 0 0 0,1-1 1 0 0,-1 1-1 0 0,-1 0 0 0 0,1 0 0 0 0,-1 0 0 0 0,0-1 1 0 0,-1 1-1 0 0,1 0 0 0 0,-2 7 0 0 0,-1 13 106 0 0,-2 1-1 0 0,0-1 0 0 0,-2-1 1 0 0,-14 38-1 0 0,19-59-177 0 0,-25 68-188 0 0,-3-2 0 0 0,-3 0-1 0 0,-73 115 1 0 0,24-66 688 0 0,-103 116-1 0 0,43-79 426 0 0,118-134-601 0 0,-1-1 0 0 0,-1-1 0 0 0,-1 0-1 0 0,-41 22 1 0 0,62-39-246 0 0,1 0 0 0 0,-1-1 0 0 0,0 0-1 0 0,0 0 1 0 0,0 0 0 0 0,0-1 0 0 0,0 0-1 0 0,-1 0 1 0 0,1 0 0 0 0,0-1 0 0 0,-1 1 0 0 0,1-1-1 0 0,0 0 1 0 0,-1-1 0 0 0,1 1 0 0 0,0-1-1 0 0,0 0 1 0 0,-1-1 0 0 0,-4-1 0 0 0,3-1-58 0 0,0 0 0 0 0,1 0 0 0 0,-1 0 0 0 0,1-1 0 0 0,0 0 0 0 0,0 0 0 0 0,1-1 0 0 0,0 0 0 0 0,0 0 0 0 0,0 0 1 0 0,0 0-1 0 0,-5-11 0 0 0,-6-14-342 0 0,1-2 0 0 0,1 0 0 0 0,2-1 0 0 0,2 0 0 0 0,0 0 0 0 0,3-1 0 0 0,1-1 0 0 0,1 1 1 0 0,2-1-1 0 0,1 1 0 0 0,3-1 0 0 0,5-46 0 0 0,4 9-6424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10.243"/>
    </inkml:context>
    <inkml:brush xml:id="br0">
      <inkml:brushProperty name="width" value="0.035" units="cm"/>
      <inkml:brushProperty name="height" value="0.035" units="cm"/>
      <inkml:brushProperty name="color" value="#008C3A"/>
    </inkml:brush>
  </inkml:definitions>
  <inkml:trace contextRef="#ctx0" brushRef="#br0">1220 315 12675 0 0,'18'-52'2119'0'0,"-16"45"-2027"0"0,0-1 0 0 0,0 1 1 0 0,-1 0-1 0 0,0-1 0 0 0,0 0 1 0 0,0 1-1 0 0,-1-1 0 0 0,-1 1 0 0 0,1-1 1 0 0,-1 1-1 0 0,0-1 0 0 0,-1 1 1 0 0,0-1-1 0 0,0 1 0 0 0,-1 0 1 0 0,0 0-1 0 0,0 0 0 0 0,0 0 0 0 0,-1 1 1 0 0,0-1-1 0 0,0 1 0 0 0,-1 0 1 0 0,0 0-1 0 0,0 0 0 0 0,0 1 0 0 0,-1 0 1 0 0,1 0-1 0 0,-1 0 0 0 0,0 1 1 0 0,-1 0-1 0 0,1 0 0 0 0,-1 0 1 0 0,-14-5-1 0 0,4 2 91 0 0,-2 0 1 0 0,1 1-1 0 0,-1 0 0 0 0,0 2 1 0 0,0 0-1 0 0,0 1 1 0 0,0 1-1 0 0,-1 1 0 0 0,1 1 1 0 0,0 0-1 0 0,-1 2 0 0 0,-27 5 1 0 0,25-2-45 0 0,1 2 0 0 0,0 0 0 0 0,0 1 0 0 0,0 1 0 0 0,1 1 0 0 0,1 1 1 0 0,0 1-1 0 0,0 0 0 0 0,1 1 0 0 0,-27 27 0 0 0,7-1-75 0 0,2 1 1 0 0,2 2-1 0 0,1 2 1 0 0,3 1-1 0 0,-40 77 0 0 0,17-11-507 0 0,-54 162 0 0 0,53-108 252 0 0,6 3-1 0 0,8 1 1 0 0,-22 213-1 0 0,59-362 260 0 0,2-1-1 0 0,0 0 1 0 0,1 1-1 0 0,1-1 1 0 0,6 38-1 0 0,-6-52-25 0 0,1 0 0 0 0,0 1 0 0 0,0-1 0 0 0,0 0 0 0 0,0-1 0 0 0,1 1 0 0 0,0 0 0 0 0,0-1 0 0 0,0 1 0 0 0,0-1 0 0 0,1 0-1 0 0,0 0 1 0 0,-1 0 0 0 0,2-1 0 0 0,-1 1 0 0 0,0-1 0 0 0,1 0 0 0 0,-1 0 0 0 0,1-1 0 0 0,0 1 0 0 0,0-1 0 0 0,0 0 0 0 0,0-1 0 0 0,0 1-1 0 0,9 1 1 0 0,2-1-8 0 0,1-1 0 0 0,0 0-1 0 0,0-1 1 0 0,0-1 0 0 0,0 0-1 0 0,0-2 1 0 0,-1 0-1 0 0,1 0 1 0 0,-1-2 0 0 0,28-11-1 0 0,17-10 126 0 0,77-45 0 0 0,-121 61-152 0 0,614-387-20 0 0,-581 364-70 0 0,123-86-683 0 0,-50 33-5879 0 0,-65 47 64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11.128"/>
    </inkml:context>
    <inkml:brush xml:id="br0">
      <inkml:brushProperty name="width" value="0.035" units="cm"/>
      <inkml:brushProperty name="height" value="0.035" units="cm"/>
      <inkml:brushProperty name="color" value="#008C3A"/>
    </inkml:brush>
  </inkml:definitions>
  <inkml:trace contextRef="#ctx0" brushRef="#br0">1 43 10426 0 0,'1'1'131'0'0,"-1"-1"0"0"0,1 0 0 0 0,0 1-1 0 0,-1-1 1 0 0,1 1 0 0 0,0-1 0 0 0,0 0-1 0 0,-1 0 1 0 0,1 1 0 0 0,0-1 0 0 0,0 0-1 0 0,-1 0 1 0 0,1 0 0 0 0,0 0 0 0 0,0 0-1 0 0,0 0 1 0 0,-1 0 0 0 0,1 0 0 0 0,0 0-1 0 0,0-1 1 0 0,-1 1 0 0 0,1 0 0 0 0,0 0-1 0 0,0-1 1 0 0,-1 1 0 0 0,1 0 0 0 0,1-1 0 0 0,33-7 904 0 0,-16 1-591 0 0,1 0 0 0 0,-1 1-1 0 0,1 2 1 0 0,0 0 0 0 0,0 1 0 0 0,0 0-1 0 0,1 2 1 0 0,-1 1 0 0 0,0 0 0 0 0,38 6-1 0 0,7 11 76 0 0,-1 2-1 0 0,88 38 1 0 0,-51-16 6 0 0,25 3-316 0 0,2-5 1 0 0,2-6 0 0 0,0-5 0 0 0,2-6 0 0 0,1-6-1 0 0,0-5 1 0 0,1-7 0 0 0,-1-5 0 0 0,143-20 0 0 0,374-69 378 0 0,192-22 845 0 0,-567 88-1028 0 0,298 13 0 0 0,-447 19-602 0 0,0 7 0 0 0,-1 4 0 0 0,-2 6 0 0 0,0 6 0 0 0,-2 5 0 0 0,211 93 0 0 0,-257-92-501 0 0,125 83 1 0 0,-89-43-2309 0 0,-32-22-2259 0 0,-36-28-1622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3.044"/>
    </inkml:context>
    <inkml:brush xml:id="br0">
      <inkml:brushProperty name="width" value="0.035" units="cm"/>
      <inkml:brushProperty name="height" value="0.035" units="cm"/>
      <inkml:brushProperty name="color" value="#008C3A"/>
    </inkml:brush>
  </inkml:definitions>
  <inkml:trace contextRef="#ctx0" brushRef="#br0">726 10 7058 0 0,'-4'-2'4'0'0,"-1"0"1"0"0,1 1 0 0 0,-1 0 0 0 0,1 0 0 0 0,-1 0 0 0 0,1 0 0 0 0,-1 0 0 0 0,0 1 0 0 0,1 0 0 0 0,-1 0 0 0 0,0 0 0 0 0,1 1 0 0 0,-1 0 0 0 0,1 0 0 0 0,-1 0 0 0 0,1 0 0 0 0,-1 0 0 0 0,1 1 0 0 0,0 0 0 0 0,-1 0 0 0 0,1 0 0 0 0,-7 6 0 0 0,-16 14 178 0 0,1 2 0 0 0,1 0 0 0 0,1 2 0 0 0,1 0 0 0 0,1 2 0 0 0,-24 40 0 0 0,13-12 77 0 0,3 1 1 0 0,-37 96-1 0 0,-85 288 581 0 0,87-245-1306 0 0,-4 12-3233 0 0,62-190 1419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3.330"/>
    </inkml:context>
    <inkml:brush xml:id="br0">
      <inkml:brushProperty name="width" value="0.035" units="cm"/>
      <inkml:brushProperty name="height" value="0.035" units="cm"/>
      <inkml:brushProperty name="color" value="#008C3A"/>
    </inkml:brush>
  </inkml:definitions>
  <inkml:trace contextRef="#ctx0" brushRef="#br0">32 23 5785 0 0,'-1'-1'29'0'0,"1"0"0"0"0,0-1 0 0 0,0 1-1 0 0,0 0 1 0 0,0 0 0 0 0,0 0 0 0 0,1 0 0 0 0,-1 0-1 0 0,0-1 1 0 0,0 1 0 0 0,1 0 0 0 0,-1 0 0 0 0,1 0-1 0 0,-1 0 1 0 0,1 0 0 0 0,-1 0 0 0 0,2-2-1 0 0,-1 3-25 0 0,-1 0 0 0 0,1 0 0 0 0,-1 0 0 0 0,1 0 0 0 0,-1 0 0 0 0,1 0 0 0 0,-1 0 0 0 0,1 0 0 0 0,-1 0 0 0 0,1 0 0 0 0,-1 0 0 0 0,1 0 0 0 0,-1 0 0 0 0,1 0 0 0 0,-1 0 0 0 0,1 0 0 0 0,-1 0 0 0 0,0 1 1 0 0,1-1-1 0 0,-1 0 0 0 0,1 0 0 0 0,-1 1 0 0 0,1-1 0 0 0,-1 0 0 0 0,0 0 0 0 0,1 1 0 0 0,0 0 0 0 0,1 1 59 0 0,0 1 0 0 0,1-1 1 0 0,-1 1-1 0 0,0 0 1 0 0,0 0-1 0 0,0 0 1 0 0,-1 0-1 0 0,1 0 1 0 0,-1 0-1 0 0,2 7 1 0 0,-1 10 240 0 0,-2 0 1 0 0,0 0-1 0 0,-1 0 1 0 0,-1-1-1 0 0,-1 1 1 0 0,0 0-1 0 0,-10 26 1 0 0,1 6 83 0 0,-1 7 14 0 0,5-27-164 0 0,1 0 1 0 0,2 0-1 0 0,1 1 1 0 0,0 66-1 0 0,4-97-229 0 0,0 1 0 0 0,0-1 0 0 0,0 1-1 0 0,1-1 1 0 0,-1 1 0 0 0,1-1-1 0 0,-1 0 1 0 0,1 1 0 0 0,0-1 0 0 0,0 0-1 0 0,0 1 1 0 0,0-1 0 0 0,0 0 0 0 0,0 0-1 0 0,1 0 1 0 0,-1 0 0 0 0,1 0-1 0 0,-1 0 1 0 0,1 0 0 0 0,0 0 0 0 0,0-1-1 0 0,0 1 1 0 0,0-1 0 0 0,0 1-1 0 0,0-1 1 0 0,0 0 0 0 0,0 0 0 0 0,1 0-1 0 0,-1 0 1 0 0,0 0 0 0 0,1 0 0 0 0,-1-1-1 0 0,1 1 1 0 0,-1-1 0 0 0,0 1-1 0 0,1-1 1 0 0,-1 0 0 0 0,1 0 0 0 0,-1 0-1 0 0,1-1 1 0 0,-1 1 0 0 0,5-1-1 0 0,8-3-2 0 0,1-1 0 0 0,-1 0 0 0 0,-1-1-1 0 0,1-1 1 0 0,16-9 0 0 0,24-16 56 0 0,76-58 1 0 0,-15-2-3174 0 0,-34 25-681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3.004"/>
    </inkml:context>
    <inkml:brush xml:id="br0">
      <inkml:brushProperty name="width" value="0.035" units="cm"/>
      <inkml:brushProperty name="height" value="0.035" units="cm"/>
      <inkml:brushProperty name="color" value="#FF0066"/>
    </inkml:brush>
  </inkml:definitions>
  <inkml:trace contextRef="#ctx0" brushRef="#br0">9 1 5785 0 0,'-2'5'693'0'0,"0"0"-1"0"0,1 0 0 0 0,0 0 1 0 0,0 0-1 0 0,0 0 0 0 0,0 0 1 0 0,1 0-1 0 0,0 1 0 0 0,0-1 1 0 0,1 0-1 0 0,-1 0 0 0 0,3 9 1 0 0,0 19-1341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3.845"/>
    </inkml:context>
    <inkml:brush xml:id="br0">
      <inkml:brushProperty name="width" value="0.035" units="cm"/>
      <inkml:brushProperty name="height" value="0.035" units="cm"/>
      <inkml:brushProperty name="color" value="#008C3A"/>
    </inkml:brush>
  </inkml:definitions>
  <inkml:trace contextRef="#ctx0" brushRef="#br0">183 28 12675 0 0,'-7'-26'2295'0'0,"8"24"-2168"0"0,2 16-126 0 0,0 21-339 0 0,-2 1 0 0 0,-2-1 1 0 0,-1 0-1 0 0,-13 68 0 0 0,5-40 58 0 0,-69 343-1330 0 0,9-68-299 0 0,68-322 1580 0 0,-1 1-1 0 0,2-1 1 0 0,0 1-1 0 0,1 0 1 0 0,1 0 0 0 0,0-1-1 0 0,7 31 1 0 0,-2-26-2245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4.062"/>
    </inkml:context>
    <inkml:brush xml:id="br0">
      <inkml:brushProperty name="width" value="0.035" units="cm"/>
      <inkml:brushProperty name="height" value="0.035" units="cm"/>
      <inkml:brushProperty name="color" value="#008C3A"/>
    </inkml:brush>
  </inkml:definitions>
  <inkml:trace contextRef="#ctx0" brushRef="#br0">0 181 4665 0 0,'0'2'66'0'0,"1"-1"1"0"0,-1 0-1 0 0,1 0 0 0 0,-1 1 1 0 0,1-1-1 0 0,0 0 1 0 0,-1 0-1 0 0,1 0 0 0 0,0 0 1 0 0,0 0-1 0 0,0 0 0 0 0,0 0 1 0 0,0 0-1 0 0,0 0 0 0 0,0-1 1 0 0,0 1-1 0 0,0 0 0 0 0,0 0 1 0 0,0-1-1 0 0,0 1 1 0 0,1-1-1 0 0,-1 1 0 0 0,0-1 1 0 0,0 0-1 0 0,1 1 0 0 0,-1-1 1 0 0,3 0-1 0 0,42 6 1837 0 0,-39-6-1551 0 0,11 1 410 0 0,0-1 0 0 0,1-1 0 0 0,-1-1 1 0 0,0 0-1 0 0,0-1 0 0 0,0-2 0 0 0,0 1 0 0 0,-1-2 0 0 0,1 0 1 0 0,18-11-1 0 0,-3 0-750 0 0,-2-2 1 0 0,0-1-1 0 0,-1-1 0 0 0,30-28 1 0 0,-27 23-5337 0 0,-18 13 193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4.594"/>
    </inkml:context>
    <inkml:brush xml:id="br0">
      <inkml:brushProperty name="width" value="0.035" units="cm"/>
      <inkml:brushProperty name="height" value="0.035" units="cm"/>
      <inkml:brushProperty name="color" value="#008C3A"/>
    </inkml:brush>
  </inkml:definitions>
  <inkml:trace contextRef="#ctx0" brushRef="#br0">79 1 15059 0 0,'-21'0'1234'0'0,"-21"2"-1248"0"0,41-2-32 0 0,0 0 1 0 0,0 0-1 0 0,1 1 0 0 0,-1-1 1 0 0,0 1-1 0 0,0-1 0 0 0,1 1 1 0 0,-1-1-1 0 0,0 1 0 0 0,0-1 1 0 0,1 1-1 0 0,-1 0 0 0 0,1-1 1 0 0,-1 1-1 0 0,1 0 0 0 0,-1-1 1 0 0,1 1-1 0 0,-1 0 1 0 0,1 0-1 0 0,-1 0 0 0 0,1-1 1 0 0,0 1-1 0 0,0 0 0 0 0,-1 0 1 0 0,1 0-1 0 0,0 0 0 0 0,0 0 1 0 0,0-1-1 0 0,0 1 0 0 0,0 0 1 0 0,0 0-1 0 0,0 0 0 0 0,0 0 1 0 0,0 0-1 0 0,1 0 0 0 0,-1-1 1 0 0,0 1-1 0 0,1 0 0 0 0,-1 0 1 0 0,1 1-1 0 0,30 81-1406 0 0,53 102 1 0 0,14 35 1413 0 0,30 218 357 0 0,-55-169-1460 0 0,-44-182-1147 0 0,-18-58-883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4.777"/>
    </inkml:context>
    <inkml:brush xml:id="br0">
      <inkml:brushProperty name="width" value="0.035" units="cm"/>
      <inkml:brushProperty name="height" value="0.035" units="cm"/>
      <inkml:brushProperty name="color" value="#008C3A"/>
    </inkml:brush>
  </inkml:definitions>
  <inkml:trace contextRef="#ctx0" brushRef="#br0">53 0 14483 0 0,'-12'6'434'0'0,"9"-5"-330"0"0,-1 1 0 0 0,1-1 0 0 0,-1 1 0 0 0,1 0-1 0 0,0 0 1 0 0,0 0 0 0 0,0 0 0 0 0,0 0 0 0 0,0 1 0 0 0,-4 4-1 0 0,7-5-57 0 0,-1 0 0 0 0,1 0 0 0 0,0 0 0 0 0,0 0 0 0 0,0 0-1 0 0,0 0 1 0 0,0 0 0 0 0,0 0 0 0 0,1 0 0 0 0,-1 0 0 0 0,1 0-1 0 0,-1 0 1 0 0,1 0 0 0 0,0 0 0 0 0,0 0 0 0 0,0-1 0 0 0,0 1 0 0 0,0 0-1 0 0,0-1 1 0 0,0 1 0 0 0,1-1 0 0 0,-1 1 0 0 0,1-1 0 0 0,-1 1-1 0 0,1-1 1 0 0,-1 0 0 0 0,1 0 0 0 0,2 1 0 0 0,2 3 156 0 0,0-2 1 0 0,0 1 0 0 0,1-1 0 0 0,0 0 0 0 0,0 0-1 0 0,9 2 1 0 0,8 0-160 0 0,1-2 0 0 0,1 0 0 0 0,-1-2 1 0 0,0 0-1 0 0,1-2 0 0 0,-1-1 0 0 0,0-1 0 0 0,0-1 0 0 0,0-1 0 0 0,28-10 1 0 0,-24 5-1948 0 0,0-1 0 0 0,34-18 0 0 0,-26 10-3929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39.999"/>
    </inkml:context>
    <inkml:brush xml:id="br0">
      <inkml:brushProperty name="width" value="0.035" units="cm"/>
      <inkml:brushProperty name="height" value="0.035" units="cm"/>
      <inkml:brushProperty name="color" value="#008C3A"/>
    </inkml:brush>
  </inkml:definitions>
  <inkml:trace contextRef="#ctx0" brushRef="#br0">141 0 4665 0 0,'-13'1'823'0'0,"-1"0"-1"0"0,1 0 1 0 0,-1 2 0 0 0,-13 3 0 0 0,24-6-727 0 0,0 1 1 0 0,0 0 0 0 0,-1 0 0 0 0,1 0-1 0 0,0 0 1 0 0,0 1 0 0 0,0-1-1 0 0,0 1 1 0 0,0 0 0 0 0,1-1 0 0 0,-1 2-1 0 0,0-1 1 0 0,1 0 0 0 0,-1 0-1 0 0,1 1 1 0 0,0-1 0 0 0,0 1-1 0 0,0 0 1 0 0,0-1 0 0 0,0 1 0 0 0,-2 5-1 0 0,4-5 128 0 0,0 0-1 0 0,1-1 1 0 0,-1 1-1 0 0,0 0 0 0 0,1-1 1 0 0,0 1-1 0 0,-1 0 0 0 0,1-1 1 0 0,0 1-1 0 0,0-1 1 0 0,1 0-1 0 0,-1 1 0 0 0,0-1 1 0 0,1 0-1 0 0,0 0 1 0 0,-1 0-1 0 0,1 0 0 0 0,0 0 1 0 0,0 0-1 0 0,0 0 1 0 0,4 2-1 0 0,49 32 1588 0 0,-12-14-1545 0 0,1-2-1 0 0,1-3 1 0 0,1-1 0 0 0,83 17 0 0 0,-36-16-61 0 0,140 6 1 0 0,137-30 439 0 0,1-30-291 0 0,-76 5 55 0 0,1227 3 1888 0 0,-1393 31-2246 0 0,136 7-134 0 0,-206-4 49 0 0,1 3-1 0 0,83 21 1 0 0,-125-22-214 0 0,0 0 1 0 0,0 1-1 0 0,-1 1 0 0 0,0 0 0 0 0,0 2 0 0 0,20 16 1 0 0,4 1-885 0 0,-13-11 205 0 0,18 14-5317 0 0,-37-24 1349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40.398"/>
    </inkml:context>
    <inkml:brush xml:id="br0">
      <inkml:brushProperty name="width" value="0.035" units="cm"/>
      <inkml:brushProperty name="height" value="0.035" units="cm"/>
      <inkml:brushProperty name="color" value="#008C3A"/>
    </inkml:brush>
  </inkml:definitions>
  <inkml:trace contextRef="#ctx0" brushRef="#br0">241 8 15059 0 0,'0'0'35'0'0,"0"0"-1"0"0,0 0 1 0 0,0 0 0 0 0,0 0-1 0 0,0 0 1 0 0,1-1 0 0 0,-1 1-1 0 0,0 0 1 0 0,0 0-1 0 0,0 0 1 0 0,0 0 0 0 0,0 0-1 0 0,0 0 1 0 0,0 0-1 0 0,1 0 1 0 0,-1 0 0 0 0,0 0-1 0 0,0-1 1 0 0,0 1 0 0 0,0 0-1 0 0,0 0 1 0 0,0 0-1 0 0,0 0 1 0 0,0 0 0 0 0,0 0-1 0 0,0-1 1 0 0,0 1-1 0 0,0 0 1 0 0,0 0 0 0 0,0 0-1 0 0,0 0 1 0 0,0 0-1 0 0,0 0 1 0 0,0-1 0 0 0,0 1-1 0 0,0 0 1 0 0,0 0 0 0 0,0 0-1 0 0,0 0 1 0 0,0 0-1 0 0,0 0 1 0 0,0-1 0 0 0,0 1-1 0 0,0 0 1 0 0,0 0-1 0 0,0 0 1 0 0,0 0 0 0 0,0 0-1 0 0,27-3 320 0 0,38 4-605 0 0,287 45-368 0 0,-271-31-68 0 0,-1 4 0 0 0,101 39 0 0 0,-168-53 480 0 0,-1 0 1 0 0,0 1-1 0 0,0 0 0 0 0,-1 1 1 0 0,0 0-1 0 0,0 1 1 0 0,19 18-1 0 0,-27-24 196 0 0,-1 1 0 0 0,1 1 0 0 0,0-1 0 0 0,-1 0 0 0 0,0 0 0 0 0,0 1 0 0 0,0 0 0 0 0,0-1 0 0 0,0 1 0 0 0,-1 0 0 0 0,0 0 0 0 0,0 0 0 0 0,0 0 0 0 0,0 0 0 0 0,0 0 0 0 0,-1 0 0 0 0,0 0 0 0 0,0 0 0 0 0,0 0 0 0 0,0 0 0 0 0,-1 0 0 0 0,1 0 0 0 0,-1 0 0 0 0,0 0 0 0 0,0 0 0 0 0,-1 0 0 0 0,1 0 0 0 0,-1 0 0 0 0,-3 5 0 0 0,-5 6 403 0 0,-1 0 0 0 0,0-1 0 0 0,-1 0 0 0 0,0-1 0 0 0,-1 0 0 0 0,-22 16 0 0 0,-94 60 1715 0 0,111-77-2048 0 0,-162 101 932 0 0,-18 10-641 0 0,-180 149 0 0 0,357-255-665 0 0,2 0-1 0 0,0 1 1 0 0,1 2-1 0 0,1-1 1 0 0,-18 29 0 0 0,16-16-5779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57.405"/>
    </inkml:context>
    <inkml:brush xml:id="br0">
      <inkml:brushProperty name="width" value="0.035" units="cm"/>
      <inkml:brushProperty name="height" value="0.035" units="cm"/>
      <inkml:brushProperty name="color" value="#008C3A"/>
    </inkml:brush>
  </inkml:definitions>
  <inkml:trace contextRef="#ctx0" brushRef="#br0">377 519 2272 0 0,'-5'0'52'0'0,"-63"-3"239"0"0,64 3-89 0 0,-1-1-1 0 0,1 0 1 0 0,-1 0-1 0 0,1 0 0 0 0,0 0 1 0 0,-1-1-1 0 0,1 0 0 0 0,0 0 1 0 0,0 0-1 0 0,0 0 0 0 0,0-1 1 0 0,-4-2-1 0 0,-1-3 8827 0 0,10 24-8775 0 0,-44 443 3177 0 0,-49 222-2691 0 0,2-23-626 0 0,90-652-108 0 0,-5 31-8 0 0,1 0 1 0 0,2 0-1 0 0,2 0 1 0 0,5 40-1 0 0,-4-68 34 0 0,0 0 0 0 0,0-1-1 0 0,2 1 1 0 0,-1-1-1 0 0,1 1 1 0 0,0-1 0 0 0,0 0-1 0 0,1 0 1 0 0,0-1-1 0 0,1 1 1 0 0,0-1 0 0 0,0 0-1 0 0,0 0 1 0 0,1 0-1 0 0,0-1 1 0 0,0 0 0 0 0,1 0-1 0 0,0 0 1 0 0,0-1-1 0 0,0 0 1 0 0,1-1 0 0 0,-1 1-1 0 0,10 2 1 0 0,3 0-11 0 0,1-1-1 0 0,0-1 1 0 0,1-1 0 0 0,-1 0 0 0 0,1-2-1 0 0,0-1 1 0 0,0 0 0 0 0,40-5 0 0 0,15-7 105 0 0,83-22 1 0 0,-147 30-127 0 0,574-126 574 0 0,8 36-125 0 0,-313 71-361 0 0,-1 11 0 0 0,321 31 0 0 0,-136 26-22 0 0,45 3 47 0 0,1-42-53 0 0,432-73 261 0 0,-899 62-320 0 0,49 2 0 0 0,-80 3 0 0 0,1 0 0 0 0,-1 0 0 0 0,0 2 0 0 0,0 0 0 0 0,0 0 0 0 0,0 1 0 0 0,20 10 0 0 0,-86-34 317 0 0,34 16-176 0 0,1-2 0 0 0,0 0-1 0 0,0-1 1 0 0,1-1 0 0 0,0 0 0 0 0,0-2-1 0 0,1 1 1 0 0,-23-20 0 0 0,20 7-217 0 0,0 0 1 0 0,1-2-1 0 0,1 0 0 0 0,2-1 1 0 0,0-1-1 0 0,2 0 0 0 0,1 0 1 0 0,0-1-1 0 0,3-1 0 0 0,-8-33 1 0 0,-2-37-449 0 0,-9-159 0 0 0,24 210 485 0 0,-17-929-1107 0 0,34 694 845 0 0,-1-27-878 0 0,-13 297 1126 0 0,-2-46-308 0 0,2 55 367 0 0,-1 1-1 0 0,1-1 0 0 0,-1 1 0 0 0,1-1 0 0 0,-1 1 1 0 0,0-1-1 0 0,1 1 0 0 0,-2-1 0 0 0,1 1 0 0 0,0 0 1 0 0,0-1-1 0 0,-1 1 0 0 0,1 0 0 0 0,-1 0 0 0 0,1 0 1 0 0,-1 0-1 0 0,-3-2 0 0 0,4 4 0 0 0,0-1 0 0 0,0 1 0 0 0,0 0 0 0 0,-1 0-1 0 0,1 0 1 0 0,0 0 0 0 0,0 0 0 0 0,0 0 0 0 0,-1 0 0 0 0,1 0 0 0 0,0 1 0 0 0,0-1 0 0 0,0 0-1 0 0,0 1 1 0 0,0-1 0 0 0,0 1 0 0 0,-1-1 0 0 0,1 1 0 0 0,0-1 0 0 0,-1 2 0 0 0,-28 19 141 0 0,12-8-91 0 0,-24 4-22 0 0,-1-1 0 0 0,-1-2 0 0 0,0-2 0 0 0,-90 12-1 0 0,85-15-12 0 0,-155 17 248 0 0,-242 0 0 0 0,397-24-230 0 0,-1498 112 1541 0 0,257-62-580 0 0,1051-49-934 0 0,232-2-65 0 0,-363 13-324 0 0,303-7 209 0 0,1 2 1 0 0,0 4 0 0 0,-95 29-1 0 0,111-18-764 0 0,48-23 679 0 0,1 0 1 0 0,-1 0-1 0 0,0 0 0 0 0,1 0 1 0 0,-1 0-1 0 0,0 1 1 0 0,1-1-1 0 0,0 0 0 0 0,-1 1 1 0 0,1-1-1 0 0,0 1 1 0 0,0 0-1 0 0,0-1 0 0 0,0 1 1 0 0,0 0-1 0 0,0-1 1 0 0,0 1-1 0 0,1 0 1 0 0,-1 0-1 0 0,0 0 0 0 0,1 0 1 0 0,0 0-1 0 0,-1 0 1 0 0,1 3-1 0 0,5 6-5592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58.998"/>
    </inkml:context>
    <inkml:brush xml:id="br0">
      <inkml:brushProperty name="width" value="0.035" units="cm"/>
      <inkml:brushProperty name="height" value="0.035" units="cm"/>
      <inkml:brushProperty name="color" value="#008C3A"/>
    </inkml:brush>
  </inkml:definitions>
  <inkml:trace contextRef="#ctx0" brushRef="#br0">158 414 2040 0 0,'-2'-2'127'0'0,"1"0"-1"0"0,-1 0 1 0 0,1 0-1 0 0,0 0 1 0 0,-1 0-1 0 0,1-1 1 0 0,0 1-1 0 0,0 0 1 0 0,1-1-1 0 0,-1 1 1 0 0,0-1-1 0 0,1 1 1 0 0,0 0-1 0 0,-1-1 1 0 0,1 0-1 0 0,0 1 1 0 0,0-1-1 0 0,1-2 1 0 0,-1-1-213 0 0,-52-1-1698 0 0,49 7 2109 0 0,0-1 0 0 0,-1 0 1 0 0,1 0-1 0 0,0 0 0 0 0,-1-1 0 0 0,1 1 1 0 0,0-1-1 0 0,0 0 0 0 0,0 1 0 0 0,0-1 1 0 0,0-1-1 0 0,1 1 0 0 0,-1 0 0 0 0,1-1 1 0 0,-1 1-1 0 0,1-1 0 0 0,0 0 0 0 0,0 0 1 0 0,0 0-1 0 0,0 0 0 0 0,0 0 0 0 0,1 0 1 0 0,0 0-1 0 0,-1-1 0 0 0,1 1 0 0 0,-1-6 1 0 0,1 6-216 0 0,-5-8 344 0 0,5 10-254 0 0,0 0-1 0 0,0 0 1 0 0,0-1 0 0 0,0 1 0 0 0,1-1-1 0 0,-1 1 1 0 0,0-1 0 0 0,1 1 0 0 0,-1-1-1 0 0,0 1 1 0 0,1-1 0 0 0,0 1 0 0 0,-1-1-1 0 0,1 0 1 0 0,0 1 0 0 0,0-1 0 0 0,1-3 936 0 0,1 9-1083 0 0,6 15 13 0 0,-1 0 0 0 0,0 1 0 0 0,-2 0 1 0 0,6 30-1 0 0,1 8 22 0 0,13 59-14 0 0,-5 0 0 0 0,-5 2 0 0 0,-2 197 0 0 0,-17-319 60 0 0,-1 0 0 0 0,1 0 1 0 0,0 0-1 0 0,1-1 0 0 0,-1 0 1 0 0,0 0-1 0 0,-4-8 1 0 0,-6-9-73 0 0,1-2-1 0 0,2 1 1 0 0,0-2 0 0 0,1 0 0 0 0,2 0 0 0 0,0 0 0 0 0,2-1 0 0 0,0 0 0 0 0,2-1 0 0 0,1 1 0 0 0,1-1 0 0 0,1 1 0 0 0,1-1 0 0 0,1 0 0 0 0,2 1 0 0 0,0-1 0 0 0,2 1 0 0 0,1 0 0 0 0,1 0 0 0 0,0 1 0 0 0,2 0 0 0 0,1 0 0 0 0,1 1 0 0 0,1 0 0 0 0,23-31 0 0 0,4 7-186 0 0,2 1 0 0 0,3 3 0 0 0,1 1-1 0 0,2 2 1 0 0,1 2 0 0 0,3 3 0 0 0,58-32 0 0 0,-98 61 88 0 0,0 0-1 0 0,0 0 0 0 0,0 1 1 0 0,1 1-1 0 0,0 0 0 0 0,-1 0 0 0 0,1 1 1 0 0,1 1-1 0 0,-1 0 0 0 0,0 1 1 0 0,14 0-1 0 0,-18 1 0 0 0,-1 1 1 0 0,0 0 0 0 0,0 1-1 0 0,0 0 1 0 0,0 0-1 0 0,0 1 1 0 0,0-1-1 0 0,-1 1 1 0 0,1 1 0 0 0,-1-1-1 0 0,0 1 1 0 0,0 1-1 0 0,0-1 1 0 0,0 1-1 0 0,-1 0 1 0 0,0 0 0 0 0,0 0-1 0 0,0 1 1 0 0,-1-1-1 0 0,5 9 1 0 0,4 7-111 0 0,-2 0 1 0 0,-1 1-1 0 0,0 0 1 0 0,-2 1 0 0 0,-1 0-1 0 0,0 0 1 0 0,-2 0-1 0 0,5 48 1 0 0,-6-8-4 0 0,-2 1 0 0 0,-9 75-1 0 0,3-93 120 0 0,-3 0-1 0 0,-1-1 0 0 0,-3 0 0 0 0,-2-1 0 0 0,-1 0 0 0 0,-2-1 0 0 0,-29 54 0 0 0,31-70 182 0 0,-2-1 0 0 0,-1 0-1 0 0,-1-1 1 0 0,-1-1-1 0 0,-1-1 1 0 0,0 0 0 0 0,-2-2-1 0 0,-1 0 1 0 0,-1-2-1 0 0,0 0 1 0 0,-53 29 0 0 0,68-44-61 0 0,-1 1 1 0 0,1-1-1 0 0,-1-1 1 0 0,0 1-1 0 0,0-2 1 0 0,0 1-1 0 0,-1-2 1 0 0,1 1-1 0 0,0-1 1 0 0,-1-1-1 0 0,1 0 1 0 0,-20-2-1 0 0,23 0-72 0 0,0 0 0 0 0,1 0 0 0 0,-1 0 0 0 0,0-1 0 0 0,1 1 1 0 0,0-2-1 0 0,-1 1 0 0 0,1-1 0 0 0,0 0 0 0 0,1 0 0 0 0,-1-1 0 0 0,1 1 0 0 0,0-1 0 0 0,0 0 0 0 0,0-1 0 0 0,1 1 0 0 0,0-1 0 0 0,0 0 0 0 0,-5-10 0 0 0,-6-16-433 0 0,0-1 1 0 0,3 0-1 0 0,-16-60 0 0 0,23 67-1190 0 0,0 0 0 0 0,2-1 0 0 0,0-27 0 0 0,3 51 1258 0 0,0 1-1 0 0,0 0 1 0 0,0 0 0 0 0,1-1-1 0 0,-1 1 1 0 0,1 0 0 0 0,-1 0-1 0 0,1 0 1 0 0,0 0 0 0 0,0-1-1 0 0,0 1 1 0 0,0 0-1 0 0,0 0 1 0 0,0 1 0 0 0,2-4-1 0 0,-1 3 163 0 0,0 1 0 0 0,0-1-1 0 0,1 0 1 0 0,-1 1 0 0 0,0-1-1 0 0,1 1 1 0 0,-1 0 0 0 0,1 0-1 0 0,-1-1 1 0 0,1 2 0 0 0,3-2-1 0 0,7 0 207 0 0,-1 0-1 0 0,1 1 0 0 0,0 1 0 0 0,21 2 1 0 0,-1-1-302 0 0,1-2 269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59.543"/>
    </inkml:context>
    <inkml:brush xml:id="br0">
      <inkml:brushProperty name="width" value="0.035" units="cm"/>
      <inkml:brushProperty name="height" value="0.035" units="cm"/>
      <inkml:brushProperty name="color" value="#008C3A"/>
    </inkml:brush>
  </inkml:definitions>
  <inkml:trace contextRef="#ctx0" brushRef="#br0">712 94 3081 0 0,'-1'-5'230'0'0,"-1"0"0"0"0,1 0 1 0 0,-1 0-1 0 0,0 0 1 0 0,-1 1-1 0 0,1-1 1 0 0,-1 1-1 0 0,0-1 0 0 0,0 1 1 0 0,0 0-1 0 0,0 0 1 0 0,-1 0-1 0 0,0 1 0 0 0,0-1 1 0 0,0 1-1 0 0,0 0 1 0 0,0 0-1 0 0,-1 1 0 0 0,1-1 1 0 0,-1 1-1 0 0,0 0 1 0 0,0 0-1 0 0,0 0 1 0 0,0 1-1 0 0,0-1 0 0 0,0 1 1 0 0,0 1-1 0 0,0-1 1 0 0,0 1-1 0 0,0 0 0 0 0,-1 0 1 0 0,1 0-1 0 0,0 1 1 0 0,-10 2-1 0 0,-11 2-202 0 0,0 2 1 0 0,0 0-1 0 0,0 2 0 0 0,1 1 0 0 0,1 1 0 0 0,0 1 1 0 0,0 1-1 0 0,1 1 0 0 0,1 1 0 0 0,0 1 1 0 0,1 1-1 0 0,1 1 0 0 0,1 1 0 0 0,0 0 1 0 0,2 1-1 0 0,-27 40 0 0 0,42-58 61 0 0,1 0 0 0 0,-1 1-1 0 0,1-1 1 0 0,-1 1 0 0 0,1-1 0 0 0,0 1 0 0 0,0 0-1 0 0,0 0 1 0 0,0-1 0 0 0,0 1 0 0 0,1 0-1 0 0,-1 0 1 0 0,1 0 0 0 0,0 0 0 0 0,0 0 0 0 0,0 0-1 0 0,0 5 1 0 0,1-6-95 0 0,1-1 0 0 0,-1 1 0 0 0,0-1 0 0 0,0 0 0 0 0,0 1 0 0 0,1-1 0 0 0,-1 0 0 0 0,1 0 0 0 0,-1 0 0 0 0,1 0 0 0 0,-1 0 0 0 0,1 0 0 0 0,0 0 0 0 0,-1-1 0 0 0,1 1 0 0 0,0 0 0 0 0,0-1 0 0 0,-1 0 0 0 0,1 1 0 0 0,0-1 0 0 0,0 0 0 0 0,0 0 0 0 0,-1 0 0 0 0,1 0 0 0 0,0 0 0 0 0,0 0 0 0 0,0-1 0 0 0,0 1 0 0 0,2-1 0 0 0,101-17-832 0 0,-71 11 591 0 0,1 1 0 0 0,53-1 0 0 0,-73 6 226 0 0,0 2 0 0 0,-1 0 0 0 0,1 0 0 0 0,-1 2 0 0 0,0 0 1 0 0,1 0-1 0 0,-1 1 0 0 0,-1 1 0 0 0,18 8 0 0 0,-26-10 14 0 0,0 0 0 0 0,0 1-1 0 0,0-1 1 0 0,0 1 0 0 0,-1 0 0 0 0,1 0-1 0 0,-1 1 1 0 0,0-1 0 0 0,-1 1-1 0 0,1 0 1 0 0,-1 0 0 0 0,0 0 0 0 0,0 0-1 0 0,0 0 1 0 0,-1 1 0 0 0,0 0 0 0 0,0-1-1 0 0,0 1 1 0 0,-1 0 0 0 0,0 0 0 0 0,0 0-1 0 0,0 0 1 0 0,-1 0 0 0 0,0 0 0 0 0,0 7-1 0 0,-3 7 78 0 0,0 0 0 0 0,-1 0 0 0 0,-1 0 0 0 0,-1-1 0 0 0,0 1-1 0 0,-2-1 1 0 0,0-1 0 0 0,-1 1 0 0 0,-1-2 0 0 0,-17 24 0 0 0,-4 3 236 0 0,-2-3 1 0 0,-67 66 0 0 0,49-59 426 0 0,-1-3 0 0 0,-2-2 0 0 0,-2-2 0 0 0,-85 46 0 0 0,139-85-715 0 0,0-1 1 0 0,0 0 0 0 0,0 0 0 0 0,0 0-1 0 0,0 0 1 0 0,0 0 0 0 0,0 0 0 0 0,0 0 0 0 0,0-1-1 0 0,-1 1 1 0 0,1-1 0 0 0,0 0 0 0 0,0 0-1 0 0,-1 0 1 0 0,1 0 0 0 0,0 0 0 0 0,-1 0 0 0 0,1 0-1 0 0,0-1 1 0 0,0 1 0 0 0,-1-1 0 0 0,1 0-1 0 0,0 0 1 0 0,0 1 0 0 0,0-1 0 0 0,-3-2 0 0 0,3 0-157 0 0,0 1 0 0 0,0-1 1 0 0,0 0-1 0 0,1 0 1 0 0,-1 0-1 0 0,1 0 0 0 0,-1 0 1 0 0,1 0-1 0 0,0 0 1 0 0,0 0-1 0 0,0 0 0 0 0,1 0 1 0 0,-1-1-1 0 0,1 1 1 0 0,0 0-1 0 0,0-1 0 0 0,0-5 1 0 0,3-21-3519 0 0,4-4-1009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1:59.903"/>
    </inkml:context>
    <inkml:brush xml:id="br0">
      <inkml:brushProperty name="width" value="0.035" units="cm"/>
      <inkml:brushProperty name="height" value="0.035" units="cm"/>
      <inkml:brushProperty name="color" value="#008C3A"/>
    </inkml:brush>
  </inkml:definitions>
  <inkml:trace contextRef="#ctx0" brushRef="#br0">746 111 2272 0 0,'118'-72'4137'0'0,"-117"71"-4068"0"0,-1 1 0 0 0,1 0-1 0 0,-1 0 1 0 0,1 0 0 0 0,-1-1 0 0 0,1 1-1 0 0,-1 0 1 0 0,1-1 0 0 0,-1 1-1 0 0,0 0 1 0 0,1-1 0 0 0,-1 1-1 0 0,1-1 1 0 0,-1 1 0 0 0,0 0-1 0 0,1-1 1 0 0,-1 1 0 0 0,0-1 0 0 0,0 1-1 0 0,1-1 1 0 0,-1 1 0 0 0,0-1-1 0 0,0 1 1 0 0,0-1 0 0 0,0 1-1 0 0,0-1 1 0 0,0 0 0 0 0,0 1-1 0 0,0-1 1 0 0,0 1 0 0 0,0-1 0 0 0,0 1-1 0 0,0-1 1 0 0,0 1 0 0 0,0-1-1 0 0,0 0 1 0 0,-1 0 0 0 0,-20-10 1604 0 0,-31 2 341 0 0,31 10-1879 0 0,0 1 1 0 0,0 0 0 0 0,0 2 0 0 0,0 0 0 0 0,1 2-1 0 0,0 0 1 0 0,0 1 0 0 0,1 1 0 0 0,0 1-1 0 0,-26 16 1 0 0,-16 14-98 0 0,-93 76-1 0 0,122-89 151 0 0,2 3 0 0 0,1 0 0 0 0,1 1 0 0 0,1 2 0 0 0,2 1 0 0 0,1 1 0 0 0,2 1 0 0 0,1 1 0 0 0,2 1 0 0 0,1 0 0 0 0,2 2 1 0 0,2 0-1 0 0,-10 44 0 0 0,22-72-152 0 0,0-1 1 0 0,1 1-1 0 0,0-1 1 0 0,1 1-1 0 0,0-1 1 0 0,0 1-1 0 0,1 0 1 0 0,0-1-1 0 0,1 1 1 0 0,1-1-1 0 0,3 12 1 0 0,-3-17-25 0 0,-1 0 0 0 0,0 0 0 0 0,1-1 0 0 0,0 1 0 0 0,0-1 0 0 0,1 0 0 0 0,-1 1 0 0 0,1-1 0 0 0,0-1 1 0 0,0 1-1 0 0,0-1 0 0 0,1 1 0 0 0,-1-1 0 0 0,1-1 0 0 0,0 1 0 0 0,-1 0 0 0 0,1-1 0 0 0,0 0 0 0 0,1 0 0 0 0,-1-1 1 0 0,0 0-1 0 0,0 1 0 0 0,8-1 0 0 0,7 1-62 0 0,0-2 1 0 0,0 0-1 0 0,0-2 0 0 0,0 0 1 0 0,-1-1-1 0 0,1-1 1 0 0,-1 0-1 0 0,34-14 0 0 0,144-72-451 0 0,-195 89 499 0 0,476-265-2809 0 0,-422 228-698 0 0,-10 3-968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3.521"/>
    </inkml:context>
    <inkml:brush xml:id="br0">
      <inkml:brushProperty name="width" value="0.035" units="cm"/>
      <inkml:brushProperty name="height" value="0.035" units="cm"/>
      <inkml:brushProperty name="color" value="#FF0066"/>
    </inkml:brush>
  </inkml:definitions>
  <inkml:trace contextRef="#ctx0" brushRef="#br0">1 272 2793 0 0,'0'-5'770'0'0,"1"1"1"0"0,0-1-1 0 0,0 1 1 0 0,1 0-1 0 0,-1 0 1 0 0,1 0 0 0 0,0 0-1 0 0,0 0 1 0 0,4-5-1 0 0,6-6 464 0 0,1 0 0 0 0,0 0 0 0 0,28-22 0 0 0,-10 13-1332 0 0,1 1-1 0 0,52-27 1 0 0,-76 45-3 0 0,62-27-1023 0 0,-66 30 887 0 0,1 1 0 0 0,-1-1-1 0 0,1 1 1 0 0,-1 0 0 0 0,1 0 0 0 0,-1 1-1 0 0,1-1 1 0 0,0 1 0 0 0,-1 0 0 0 0,1 1 0 0 0,0-1-1 0 0,-1 1 1 0 0,9 1 0 0 0,-13-1 143 0 0,1 0-1 0 0,0-1 1 0 0,0 1 0 0 0,0 0 0 0 0,0 0-1 0 0,-1-1 1 0 0,1 1 0 0 0,0 0 0 0 0,0 0-1 0 0,-1 0 1 0 0,1 0 0 0 0,-1 0 0 0 0,1 0 0 0 0,-1 0-1 0 0,0 0 1 0 0,1 0 0 0 0,-1 0 0 0 0,0 0-1 0 0,1 0 1 0 0,-1 1 0 0 0,0-1 0 0 0,0 0-1 0 0,0 0 1 0 0,0 0 0 0 0,0 0 0 0 0,0 0-1 0 0,-1 0 1 0 0,1 0 0 0 0,0 0 0 0 0,-1 1-1 0 0,1-1 1 0 0,0 0 0 0 0,-1 0 0 0 0,1 0-1 0 0,-2 1 1 0 0,-21 45-643 0 0,17-38 450 0 0,-165 259 2293 0 0,160-254-1769 0 0,-24 38 1621 0 0,32-45 92 0 0,23-34-630 0 0,-4 5-1226 0 0,1 1 0 0 0,1 1 0 0 0,1 0 0 0 0,24-19 0 0 0,-36 33-133 0 0,1 0 0 0 0,0 1 0 0 0,0 0 0 0 0,0 0 0 0 0,1 1 0 0 0,0 0 1 0 0,-1 0-1 0 0,2 1 0 0 0,-1 0 0 0 0,0 1 0 0 0,0 0 0 0 0,1 0 0 0 0,-1 1 1 0 0,1 0-1 0 0,13 1 0 0 0,-20 0 16 0 0,0 1-1 0 0,0-1 1 0 0,0 1 0 0 0,0 0 0 0 0,0 0 0 0 0,0 0-1 0 0,0 0 1 0 0,0 1 0 0 0,0-1 0 0 0,0 1-1 0 0,-1 0 1 0 0,1 0 0 0 0,-1 0 0 0 0,1 0 0 0 0,-1 0-1 0 0,0 0 1 0 0,0 1 0 0 0,0-1 0 0 0,0 1-1 0 0,0-1 1 0 0,0 1 0 0 0,-1 0 0 0 0,0 0 0 0 0,1 0-1 0 0,-1 0 1 0 0,0 0 0 0 0,0 0 0 0 0,0 0-1 0 0,-1 0 1 0 0,1 0 0 0 0,-1 0 0 0 0,0 0 0 0 0,0 1-1 0 0,0 4 1 0 0,-1 12 58 0 0,0 0-1 0 0,-1 0 1 0 0,-2 0 0 0 0,-5 22 0 0 0,9-41-32 0 0,-21 75 600 0 0,-3-1 0 0 0,-46 100 1 0 0,-34 32-2133 0 0,88-176 122 0 0,1-3-2888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0.404"/>
    </inkml:context>
    <inkml:brush xml:id="br0">
      <inkml:brushProperty name="width" value="0.035" units="cm"/>
      <inkml:brushProperty name="height" value="0.035" units="cm"/>
      <inkml:brushProperty name="color" value="#008C3A"/>
    </inkml:brush>
  </inkml:definitions>
  <inkml:trace contextRef="#ctx0" brushRef="#br0">29 612 432 0 0,'9'-13'475'0'0,"1"1"-1"0"0,0 1 0 0 0,0-1 1 0 0,2 2-1 0 0,-1-1 1 0 0,1 2-1 0 0,0 0 1 0 0,1 0-1 0 0,0 1 1 0 0,1 1-1 0 0,0 0 1 0 0,0 0-1 0 0,0 2 0 0 0,1 0 1 0 0,-1 1-1 0 0,26-5 1 0 0,-38 9-376 0 0,1-1-1 0 0,0 1 1 0 0,-1 0 0 0 0,1 0-1 0 0,-1 0 1 0 0,1 1 0 0 0,-1-1 0 0 0,1 0-1 0 0,-1 1 1 0 0,1 0 0 0 0,-1-1 0 0 0,0 1-1 0 0,1 0 1 0 0,-1 0 0 0 0,0 1-1 0 0,1-1 1 0 0,-1 0 0 0 0,0 1 0 0 0,0-1-1 0 0,0 1 1 0 0,2 2 0 0 0,-2 0 4 0 0,0-1 0 0 0,0 0 0 0 0,0 0 0 0 0,-1 1 0 0 0,0-1 0 0 0,1 1-1 0 0,-1-1 1 0 0,-1 1 0 0 0,1 0 0 0 0,0-1 0 0 0,-1 1 0 0 0,0 0 0 0 0,0 4 0 0 0,-1 9 167 0 0,-1 0-1 0 0,-1 0 1 0 0,0 0-1 0 0,-2 0 1 0 0,-6 17-1 0 0,-41 94 989 0 0,-6-4 0 0 0,-76 123 0 0 0,118-220-980 0 0,-18 32 238 0 0,20-37-240 0 0,13-22-189 0 0,5-8-54 0 0,81-179-54 0 0,55-110-75 0 0,-95 211 34 0 0,78-110 0 0 0,-72 125-118 0 0,3 1 0 0 0,91-90 1 0 0,-125 140 236 0 0,1 1 0 0 0,1 1 0 0 0,1 1 0 0 0,0 1 0 0 0,1 1 0 0 0,1 1 0 0 0,0 1 0 0 0,1 2 0 0 0,1 0 0 0 0,-1 2 0 0 0,48-11 0 0 0,-70 19-63 0 0,1 0 0 0 0,0 1 0 0 0,-1-1 0 0 0,1 1 0 0 0,-1 0 0 0 0,1 0 0 0 0,0 0 0 0 0,-1 1 0 0 0,1 0 0 0 0,-1 0 0 0 0,1 0 0 0 0,-1 0 0 0 0,1 1 0 0 0,-1 0 0 0 0,0 0 0 0 0,0 0 0 0 0,0 0 1 0 0,4 3-1 0 0,-5-2-34 0 0,1 1 0 0 0,-2-1 0 0 0,1 1 0 0 0,0 0 0 0 0,-1 0 0 0 0,1 0 0 0 0,-1 0 0 0 0,0 0 0 0 0,-1 1 0 0 0,1-1 0 0 0,-1 1 0 0 0,0-1 0 0 0,0 1 0 0 0,0-1 1 0 0,0 1-1 0 0,-1-1 0 0 0,0 1 0 0 0,0 5 0 0 0,-2 12-50 0 0,0 0 1 0 0,-1 0 0 0 0,-1 0-1 0 0,-1-1 1 0 0,-2 0 0 0 0,0 0-1 0 0,0 0 1 0 0,-22 37 0 0 0,10-24-40 0 0,-1-1 0 0 0,-2-1 0 0 0,-1-1 0 0 0,-34 33 0 0 0,23-30 192 0 0,-1-2 0 0 0,-2-2 0 0 0,-2-1 0 0 0,0-2-1 0 0,-2-2 1 0 0,-1-2 0 0 0,0-1 0 0 0,-2-3 0 0 0,0-1-1 0 0,-1-2 1 0 0,-69 14 0 0 0,104-27-238 0 0,1-1 0 0 0,-1 0 0 0 0,0-1 0 0 0,0 0 1 0 0,0-1-1 0 0,0 0 0 0 0,0 0 0 0 0,0-1 0 0 0,0 0 0 0 0,0-1 0 0 0,0-1 0 0 0,0 1 1 0 0,1-1-1 0 0,-17-8 0 0 0,2-6-5125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2.178"/>
    </inkml:context>
    <inkml:brush xml:id="br0">
      <inkml:brushProperty name="width" value="0.035" units="cm"/>
      <inkml:brushProperty name="height" value="0.035" units="cm"/>
      <inkml:brushProperty name="color" value="#008C3A"/>
    </inkml:brush>
  </inkml:definitions>
  <inkml:trace contextRef="#ctx0" brushRef="#br0">72 100 1808 0 0,'-3'-7'353'0'0,"1"0"-1"0"0,0 1 0 0 0,0-1 0 0 0,0 0 0 0 0,1 0 0 0 0,0 0 1 0 0,1 0-1 0 0,-1-1 0 0 0,1 1 0 0 0,1 0 0 0 0,0 0 1 0 0,1-8-1 0 0,-1 15-283 0 0,0 0 0 0 0,-1 0 0 0 0,1 0 0 0 0,0 0 0 0 0,0 0 0 0 0,-1 0 0 0 0,1 0 0 0 0,0 0 0 0 0,0 0 0 0 0,-1 1 0 0 0,1-1 0 0 0,0 0 0 0 0,-1 1 0 0 0,1-1 0 0 0,0 0 0 0 0,-1 1 0 0 0,1-1 0 0 0,0 1 0 0 0,-1-1 0 0 0,1 1 0 0 0,-1-1 0 0 0,1 1 0 0 0,-1-1 0 0 0,1 1 0 0 0,-1 0 0 0 0,1-1 0 0 0,-1 1 0 0 0,1 1 1 0 0,16 19 455 0 0,0 8-317 0 0,-2 0 0 0 0,-2 1-1 0 0,0 1 1 0 0,-2 0 0 0 0,-2 0 0 0 0,-1 1 0 0 0,-1 1 0 0 0,-1-1-1 0 0,-2 1 1 0 0,0 39 0 0 0,-5 40-115 0 0,-23 180 0 0 0,-57 212 100 0 0,-15 172-114 0 0,94-643-67 0 0,4 61-1 0 0,-1-83-65 0 0,1-1 1 0 0,0 1-1 0 0,0-1 1 0 0,1 0 0 0 0,0 0-1 0 0,0 0 1 0 0,1 0-1 0 0,1-1 1 0 0,10 17-1 0 0,-14-24-42 0 0,0 0 0 0 0,1 0 0 0 0,-1 0 0 0 0,1-1-1 0 0,0 1 1 0 0,0-1 0 0 0,-1 1 0 0 0,1-1 0 0 0,0 1 0 0 0,0-1-1 0 0,0 0 1 0 0,0 0 0 0 0,0 0 0 0 0,1 0 0 0 0,3 1-1 0 0,16-4-3429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3.667"/>
    </inkml:context>
    <inkml:brush xml:id="br0">
      <inkml:brushProperty name="width" value="0.035" units="cm"/>
      <inkml:brushProperty name="height" value="0.035" units="cm"/>
      <inkml:brushProperty name="color" value="#008C3A"/>
    </inkml:brush>
  </inkml:definitions>
  <inkml:trace contextRef="#ctx0" brushRef="#br0">237 430 1152 0 0,'-26'-5'795'0'0,"0"1"1"0"0,0 2-1 0 0,-30 0 0 0 0,54 6-581 0 0,-1 0 0 0 0,1 1-1 0 0,0-1 1 0 0,0 1 0 0 0,1-1 0 0 0,-1 1 0 0 0,1 0-1 0 0,0 0 1 0 0,-1 9 0 0 0,1-6-70 0 0,-13 45 257 0 0,-2 0 0 0 0,-38 84 0 0 0,58-170 1867 0 0,9-28-1569 0 0,2 11-466 0 0,84-240 11 0 0,-86 258-187 0 0,2 0 0 0 0,2 1-1 0 0,0 1 1 0 0,2 1-1 0 0,1 1 1 0 0,41-44-1 0 0,-58 68-57 0 0,0 1 0 0 0,1-1-1 0 0,-1 1 1 0 0,1 0-1 0 0,0 1 1 0 0,0-1-1 0 0,0 1 1 0 0,1-1-1 0 0,-1 1 1 0 0,9-3-1 0 0,-12 5-21 0 0,0 0-1 0 0,0 0 1 0 0,0 0-1 0 0,0 0 1 0 0,0 0-1 0 0,-1 0 1 0 0,1 0 0 0 0,0 0-1 0 0,0 1 1 0 0,0-1-1 0 0,0 0 1 0 0,0 0-1 0 0,0 1 1 0 0,0-1-1 0 0,-1 0 1 0 0,1 1-1 0 0,0-1 1 0 0,0 1 0 0 0,-1-1-1 0 0,1 1 1 0 0,0 0-1 0 0,1 0 1 0 0,-1 2-33 0 0,0-1 0 0 0,0 0 0 0 0,1 0 0 0 0,-1 1 0 0 0,-1-1 0 0 0,1 1-1 0 0,0-1 1 0 0,0 0 0 0 0,-1 1 0 0 0,0 0 0 0 0,1-1 0 0 0,-1 3 0 0 0,0 13 6 0 0,-1 1 1 0 0,-1-1-1 0 0,0 0 0 0 0,-1 0 0 0 0,-1-1 0 0 0,-1 1 0 0 0,-1-1 1 0 0,0 0-1 0 0,-1 0 0 0 0,-13 23 0 0 0,-14 19 849 0 0,-57 75-1 0 0,86-127-759 0 0,-16 16-91 0 0,18-26-491 0 0,10-14-554 0 0,13-24-1426 0 0,-6 14-291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4.404"/>
    </inkml:context>
    <inkml:brush xml:id="br0">
      <inkml:brushProperty name="width" value="0.035" units="cm"/>
      <inkml:brushProperty name="height" value="0.035" units="cm"/>
      <inkml:brushProperty name="color" value="#008C3A"/>
    </inkml:brush>
  </inkml:definitions>
  <inkml:trace contextRef="#ctx0" brushRef="#br0">60 380 144 0 0,'-2'-7'286'0'0,"0"0"0"0"0,0 0 0 0 0,1 0 0 0 0,0 0 0 0 0,1 0 0 0 0,-1 0 0 0 0,1 0 0 0 0,1 0 0 0 0,-1 0 0 0 0,1 0 0 0 0,3-11-1 0 0,-2 4 4127 0 0,1 52-4190 0 0,-1 67 0 0 0,-3-92-199 0 0,0 1 1 0 0,-1 0-1 0 0,-1-1 1 0 0,0 1-1 0 0,0-1 1 0 0,-2 0-1 0 0,1 0 0 0 0,-12 20 1 0 0,16-33 19 0 0,0 1 0 0 0,0-1 0 0 0,0 1 0 0 0,0-1 0 0 0,0 1 0 0 0,0-1 0 0 0,-1 0 0 0 0,1 1 0 0 0,0-1 0 0 0,0 0 0 0 0,-1 1 0 0 0,1-1 0 0 0,0 1 0 0 0,-1-1 0 0 0,1 0 0 0 0,0 0 0 0 0,-1 1 1 0 0,1-1-1 0 0,0 0 0 0 0,-1 0 0 0 0,1 1 0 0 0,0-1 0 0 0,-1 0 0 0 0,1 0 0 0 0,-1 0 0 0 0,1 0 0 0 0,-1 1 0 0 0,1-1 0 0 0,0 0 0 0 0,-1 0 0 0 0,1 0 0 0 0,-1 0 0 0 0,1 0 0 0 0,-1 0 0 0 0,1 0 0 0 0,-1 0 0 0 0,1 0 0 0 0,-1-1 0 0 0,-7-16 1710 0 0,3-28 208 0 0,7 9-1879 0 0,1 1 1 0 0,2 0 0 0 0,2 0 0 0 0,1 0 0 0 0,21-56-1 0 0,-22 72-329 0 0,1 1 0 0 0,1 0-1 0 0,0 0 1 0 0,2 1-1 0 0,0 0 1 0 0,0 1-1 0 0,2 0 1 0 0,0 1-1 0 0,1 0 1 0 0,0 2 0 0 0,26-20-1 0 0,-36 30 179 0 0,0 1-1 0 0,0 0 1 0 0,0 0 0 0 0,0 0-1 0 0,0 1 1 0 0,1-1-1 0 0,-1 1 1 0 0,0 0 0 0 0,1 1-1 0 0,-1-1 1 0 0,1 1-1 0 0,-1-1 1 0 0,1 1 0 0 0,-1 1-1 0 0,0-1 1 0 0,6 2-1 0 0,-8-2 50 0 0,-1 1 0 0 0,1-1-1 0 0,0 1 1 0 0,-1 0 0 0 0,1-1 0 0 0,-1 1-1 0 0,1 0 1 0 0,-1 0 0 0 0,1 0-1 0 0,-1 0 1 0 0,0 1 0 0 0,0-1-1 0 0,1 0 1 0 0,-1 0 0 0 0,0 1-1 0 0,0-1 1 0 0,0 1 0 0 0,0-1-1 0 0,0 1 1 0 0,-1-1 0 0 0,1 1-1 0 0,0 0 1 0 0,-1-1 0 0 0,1 1-1 0 0,-1 0 1 0 0,0-1 0 0 0,0 1-1 0 0,1 0 1 0 0,-1-1 0 0 0,0 1-1 0 0,0 0 1 0 0,0 0 0 0 0,-1-1-1 0 0,1 1 1 0 0,0 0 0 0 0,-1 0-1 0 0,1-1 1 0 0,-1 1 0 0 0,0-1-1 0 0,1 1 1 0 0,-1 0 0 0 0,-2 2-1 0 0,-1 4 290 0 0,-1 0 0 0 0,1-1-1 0 0,-2 1 1 0 0,1-1 0 0 0,-1 0-1 0 0,0-1 1 0 0,0 1 0 0 0,-1-1-1 0 0,0 0 1 0 0,0-1 0 0 0,0 0-1 0 0,-1 0 1 0 0,-9 4-1 0 0,9-4-129 0 0,0-1-1 0 0,0 1 0 0 0,0 0 0 0 0,1 1 1 0 0,0 0-1 0 0,0 0 0 0 0,1 1 0 0 0,-1 0 1 0 0,1 0-1 0 0,1 0 0 0 0,-10 16 0 0 0,8-4-178 0 0,0 1 1 0 0,1 1-1 0 0,1-1 0 0 0,1 1 0 0 0,0 0 0 0 0,2 0 1 0 0,1 0-1 0 0,0 1 0 0 0,2-1 0 0 0,0 0 1 0 0,8 38-1 0 0,-8-54 25 0 0,0-1 0 0 0,0 1 0 0 0,1-1 0 0 0,0 0 0 0 0,-1 0 0 0 0,1 0 0 0 0,1 0 0 0 0,-1 0 0 0 0,0 0 0 0 0,1 0 1 0 0,0-1-1 0 0,0 1 0 0 0,0-1 0 0 0,0 0 0 0 0,1 0 0 0 0,-1 0 0 0 0,1 0 0 0 0,0-1 0 0 0,0 0 0 0 0,0 1 0 0 0,7 2 0 0 0,-1-3-114 0 0,0 1-1 0 0,0-1 0 0 0,1-1 0 0 0,-1 0 0 0 0,0-1 1 0 0,1 0-1 0 0,-1 0 0 0 0,14-3 0 0 0,-24 3 38 0 0,1 0-1 0 0,-1 0 0 0 0,0 0 0 0 0,1 0 0 0 0,-1 0 0 0 0,0 0 0 0 0,1 1 0 0 0,-1-1 0 0 0,1 0 1 0 0,-1 0-1 0 0,0 0 0 0 0,0 0 0 0 0,1 0 0 0 0,-1 1 0 0 0,0-1 0 0 0,1 0 0 0 0,-1 0 1 0 0,0 1-1 0 0,0-1 0 0 0,1 0 0 0 0,-1 0 0 0 0,0 1 0 0 0,0-1 0 0 0,1 0 0 0 0,-1 1 0 0 0,0-1 1 0 0,0 0-1 0 0,0 1 0 0 0,0-1 0 0 0,0 0 0 0 0,0 1 0 0 0,0-1 0 0 0,1 0 0 0 0,-1 1 1 0 0,0-1-1 0 0,0 0 0 0 0,0 1 0 0 0,0-1 0 0 0,0 0 0 0 0,0 1 0 0 0,-1-1 0 0 0,1 1 0 0 0,0-1 1 0 0,0 0-1 0 0,0 1 0 0 0,0-1 0 0 0,0 0 0 0 0,0 0 0 0 0,-1 1 0 0 0,1 0 0 0 0,-5 10-1442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4.745"/>
    </inkml:context>
    <inkml:brush xml:id="br0">
      <inkml:brushProperty name="width" value="0.035" units="cm"/>
      <inkml:brushProperty name="height" value="0.035" units="cm"/>
      <inkml:brushProperty name="color" value="#008C3A"/>
    </inkml:brush>
  </inkml:definitions>
  <inkml:trace contextRef="#ctx0" brushRef="#br0">29 27 5785 0 0,'-21'-10'682'0'0,"20"10"-647"0"0,1 0 1 0 0,0 0-1 0 0,-1 0 1 0 0,1 0-1 0 0,0 0 1 0 0,-1 0 0 0 0,1 0-1 0 0,-1-1 1 0 0,1 1-1 0 0,0 0 1 0 0,0 0-1 0 0,-1-1 1 0 0,1 1-1 0 0,0 0 1 0 0,-1 0 0 0 0,1-1-1 0 0,0 1 1 0 0,0 0-1 0 0,-1-1 1 0 0,1 1-1 0 0,0 0 1 0 0,0-1-1 0 0,0 1 1 0 0,0 0 0 0 0,0-1-1 0 0,-1 1 1 0 0,1-1-1 0 0,0 1 1 0 0,0 0-1 0 0,0-1 1 0 0,0 1-1 0 0,0 0 1 0 0,0-1 0 0 0,0 1-1 0 0,0-1 1 0 0,0 1-1 0 0,0 0 1 0 0,0-1-1 0 0,1 1 1 0 0,-1-1-1 0 0,0 1 1 0 0,0 0 0 0 0,0-1-1 0 0,0 1 1 0 0,1 0-1 0 0,-1-1 1 0 0,0 1-1 0 0,0 0 1 0 0,1 0-1 0 0,-1-1 1 0 0,0 1 0 0 0,0 0-1 0 0,1 0 1 0 0,-1-1-1 0 0,1 1 1 0 0,0 0 5 0 0,-1 0 0 0 0,1 0 0 0 0,-1 0 0 0 0,1 0 0 0 0,0 0 0 0 0,-1 0 0 0 0,1 0 0 0 0,-1 0-1 0 0,1 0 1 0 0,0 0 0 0 0,-1 1 0 0 0,1-1 0 0 0,-1 0 0 0 0,1 0 0 0 0,-1 1 0 0 0,1-1 0 0 0,-1 0 0 0 0,1 1 0 0 0,-1-1 0 0 0,1 1 0 0 0,-1-1 0 0 0,1 1 0 0 0,-1-1 0 0 0,0 0 0 0 0,1 1 0 0 0,-1 0 0 0 0,0-1 0 0 0,1 1 0 0 0,-1-1 0 0 0,0 1 0 0 0,1 0 0 0 0,8 19 32 0 0,-5 3 21 0 0,-1 1 0 0 0,-2-1 0 0 0,0 1 0 0 0,-3 28 0 0 0,0-34 21 0 0,2 1-1 0 0,0 0 0 0 0,0 0 0 0 0,2 0 1 0 0,0 0-1 0 0,2 0 0 0 0,5 20 0 0 0,-7-36-120 0 0,-1 1-1 0 0,0-1 0 0 0,1 0 0 0 0,0 0 0 0 0,0 0 0 0 0,0 0 0 0 0,0 0 1 0 0,4 3-1 0 0,-5-5-62 0 0,-1 0 1 0 0,1-1-1 0 0,0 1 1 0 0,0-1-1 0 0,0 1 1 0 0,0-1-1 0 0,-1 1 1 0 0,1-1-1 0 0,0 1 1 0 0,0-1-1 0 0,0 0 1 0 0,0 1-1 0 0,0-1 1 0 0,0 0-1 0 0,0 0 0 0 0,0 0 1 0 0,0 0-1 0 0,0 0 1 0 0,0 0-1 0 0,0 0 1 0 0,0 0-1 0 0,0 0 1 0 0,0-1-1 0 0,0 1 1 0 0,0 0-1 0 0,0 0 1 0 0,0-1-1 0 0,0 1 1 0 0,0-1-1 0 0,0 1 1 0 0,-1-1-1 0 0,1 1 1 0 0,1-2-1 0 0,8-8-3213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4.914"/>
    </inkml:context>
    <inkml:brush xml:id="br0">
      <inkml:brushProperty name="width" value="0.035" units="cm"/>
      <inkml:brushProperty name="height" value="0.035" units="cm"/>
      <inkml:brushProperty name="color" value="#008C3A"/>
    </inkml:brush>
  </inkml:definitions>
  <inkml:trace contextRef="#ctx0" brushRef="#br0">13 208 2272 0 0,'-13'-10'189'0'0,"15"3"988"0"0,25 0 1677 0 0,-9 4-2449 0 0,26-10 1204 0 0,-1-3 0 0 0,58-29 0 0 0,-11 4-589 0 0,37-11-3028 0 0,-89 38-1943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5.111"/>
    </inkml:context>
    <inkml:brush xml:id="br0">
      <inkml:brushProperty name="width" value="0.035" units="cm"/>
      <inkml:brushProperty name="height" value="0.035" units="cm"/>
      <inkml:brushProperty name="color" value="#008C3A"/>
    </inkml:brush>
  </inkml:definitions>
  <inkml:trace contextRef="#ctx0" brushRef="#br0">121 0 5785 0 0,'-12'7'145'0'0,"-3"0"-6"0"0,0 1 0 0 0,0 1 0 0 0,-15 12 0 0 0,28-19-69 0 0,-1 0-1 0 0,0 0 0 0 0,1 0 1 0 0,0 0-1 0 0,-1 1 0 0 0,1-1 1 0 0,0 1-1 0 0,0-1 1 0 0,1 1-1 0 0,-1 0 0 0 0,0 0 1 0 0,1 0-1 0 0,0 0 0 0 0,0 0 1 0 0,0 0-1 0 0,0 0 0 0 0,0 0 1 0 0,0 0-1 0 0,1 1 1 0 0,0-1-1 0 0,0 0 0 0 0,0 0 1 0 0,0 4-1 0 0,1-5 20 0 0,-1 0 1 0 0,1 0-1 0 0,0 0 0 0 0,0 0 0 0 0,0-1 1 0 0,0 1-1 0 0,0 0 0 0 0,1-1 0 0 0,-1 1 1 0 0,1-1-1 0 0,-1 1 0 0 0,1-1 1 0 0,-1 0-1 0 0,1 1 0 0 0,0-1 0 0 0,-1 0 1 0 0,1 0-1 0 0,0 0 0 0 0,0 0 0 0 0,0-1 1 0 0,0 1-1 0 0,0 0 0 0 0,0-1 0 0 0,3 1 1 0 0,54 4 638 0 0,-53-5-686 0 0,21-1-137 0 0,0-1-1 0 0,0-2 1 0 0,0 0-1 0 0,0-2 1 0 0,0-1-1 0 0,36-15 1 0 0,-12 2-3693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5.850"/>
    </inkml:context>
    <inkml:brush xml:id="br0">
      <inkml:brushProperty name="width" value="0.035" units="cm"/>
      <inkml:brushProperty name="height" value="0.035" units="cm"/>
      <inkml:brushProperty name="color" value="#008C3A"/>
    </inkml:brush>
  </inkml:definitions>
  <inkml:trace contextRef="#ctx0" brushRef="#br0">117 73 2016 0 0,'-1'-3'103'0'0,"0"0"-1"0"0,1 0 1 0 0,0 0-1 0 0,0 0 0 0 0,0 0 1 0 0,0 0-1 0 0,0 0 1 0 0,0 0-1 0 0,2-4 1 0 0,-1 5 135 0 0,-1 0 1 0 0,1 0 0 0 0,-1 0 0 0 0,0 1 0 0 0,1-1-1 0 0,-1 0 1 0 0,0 0 0 0 0,0 0 0 0 0,0 0-1 0 0,0 0 1 0 0,-1 0 0 0 0,1 0 0 0 0,0 1 0 0 0,-1-1-1 0 0,0 0 1 0 0,1 0 0 0 0,-1 0 0 0 0,-1-2 0 0 0,1 4-164 0 0,1 0 1 0 0,-1 0 0 0 0,1 0 0 0 0,-1 0-1 0 0,1 0 1 0 0,-1 0 0 0 0,1 0 0 0 0,-1 1-1 0 0,1-1 1 0 0,-1 0 0 0 0,1 0 0 0 0,0 0-1 0 0,-1 1 1 0 0,1-1 0 0 0,-1 0 0 0 0,1 1-1 0 0,0-1 1 0 0,-1 0 0 0 0,1 1 0 0 0,0-1-1 0 0,-1 1 1 0 0,1-1 0 0 0,0 0 0 0 0,0 1-1 0 0,-1-1 1 0 0,1 1 0 0 0,0-1 0 0 0,0 1-1 0 0,0-1 1 0 0,0 1 0 0 0,0-1 0 0 0,-1 1-1 0 0,1-1 1 0 0,0 1 0 0 0,0 0 0 0 0,-6 24 517 0 0,5-23-401 0 0,-16 96 1236 0 0,-8 183-1 0 0,13-115-689 0 0,10-138-739 0 0,-37 476-232 0 0,41 2-2 0 0,0-332-91 0 0,-1-16-4689 0 0,0-147 1639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09.360"/>
    </inkml:context>
    <inkml:brush xml:id="br0">
      <inkml:brushProperty name="width" value="0.035" units="cm"/>
      <inkml:brushProperty name="height" value="0.035" units="cm"/>
      <inkml:brushProperty name="color" value="#008C3A"/>
    </inkml:brush>
  </inkml:definitions>
  <inkml:trace contextRef="#ctx0" brushRef="#br0">33 1 9362 0 0,'17'11'-2558'0'0,"23"10"3748"0"0,-26-13-774 0 0,7 1 163 0 0,0-1 0 0 0,1 0 0 0 0,-1-2 0 0 0,41 6 0 0 0,-42-8-513 0 0,1 0 0 0 0,-1 1-1 0 0,0 0 1 0 0,0 2 0 0 0,-1 1-1 0 0,19 10 1 0 0,-36-18-88 0 0,-1 1 0 0 0,0-1-1 0 0,1 1 1 0 0,-1 0 0 0 0,0-1 0 0 0,0 1 0 0 0,1 0-1 0 0,-1 0 1 0 0,0 0 0 0 0,0 0 0 0 0,0 0-1 0 0,0 0 1 0 0,0 0 0 0 0,0 0 0 0 0,-1 1-1 0 0,1-1 1 0 0,0 0 0 0 0,-1 1 0 0 0,1-1-1 0 0,0 0 1 0 0,-1 1 0 0 0,0-1 0 0 0,1 0 0 0 0,-1 1-1 0 0,0-1 1 0 0,0 1 0 0 0,1-1 0 0 0,-1 1-1 0 0,0-1 1 0 0,-1 1 0 0 0,1-1 0 0 0,0 1-1 0 0,0-1 1 0 0,-1 0 0 0 0,1 1 0 0 0,-1-1 0 0 0,1 1-1 0 0,-1-1 1 0 0,1 0 0 0 0,-1 1 0 0 0,0-1-1 0 0,0 0 1 0 0,-1 2 0 0 0,-5 5-183 0 0,-1 0 0 0 0,1-1 1 0 0,-1 0-1 0 0,-1 0 0 0 0,-10 5 0 0 0,2 1 1 0 0,-293 230 23 0 0,287-229 229 0 0,8-4-41 0 0,38-13-25 0 0,26-9-94 0 0,-20 4 268 0 0,1 1 0 0 0,38-4 0 0 0,-57 10-157 0 0,0 1 0 0 0,0 0 0 0 0,0 1 0 0 0,0 0 0 0 0,0 1 0 0 0,0 0 0 0 0,-1 1-1 0 0,1 0 1 0 0,-1 0 0 0 0,12 6 0 0 0,-11-4-47 0 0,-1 1 0 0 0,0 0 0 0 0,0 0 0 0 0,-1 1 0 0 0,1 0 1 0 0,-2 1-1 0 0,1 0 0 0 0,-1 0 0 0 0,0 1 0 0 0,-1 0 0 0 0,1 0 0 0 0,-2 1 0 0 0,0-1 0 0 0,0 2 0 0 0,7 16 0 0 0,-8-12-39 0 0,0 1 0 0 0,-2-1 1 0 0,1 1-1 0 0,-2 0 0 0 0,0 0 0 0 0,-1 0 0 0 0,-1 0 0 0 0,0 0 0 0 0,-1 0 0 0 0,-6 29 0 0 0,2-21 74 0 0,-2-1-1 0 0,0 0 1 0 0,-1-1-1 0 0,-2 0 1 0 0,0 0-1 0 0,-26 39 1 0 0,26-46 262 0 0,0 0 1 0 0,-2-1 0 0 0,1 0-1 0 0,-2-1 1 0 0,0-1-1 0 0,0 0 1 0 0,-1 0 0 0 0,-1-1-1 0 0,-29 16 1 0 0,42-25-157 0 0,-1-1 1 0 0,0 0-1 0 0,0 1 1 0 0,0-1-1 0 0,1 0 0 0 0,-1 0 1 0 0,0 0-1 0 0,0-1 1 0 0,0 1-1 0 0,-1-1 0 0 0,1 0 1 0 0,0 0-1 0 0,0 0 1 0 0,0 0-1 0 0,0 0 0 0 0,0-1 1 0 0,0 1-1 0 0,0-1 1 0 0,0 0-1 0 0,0 0 1 0 0,0 0-1 0 0,-4-2 0 0 0,4 0-282 0 0,0 0-1 0 0,0 1 0 0 0,1-1 1 0 0,-1 0-1 0 0,1-1 0 0 0,0 1 1 0 0,0 0-1 0 0,0-1 0 0 0,0 1 1 0 0,0-1-1 0 0,1 1 0 0 0,0-1 1 0 0,0 0-1 0 0,0 0 0 0 0,0 0 1 0 0,0 1-1 0 0,1-8 0 0 0,-3-24-3672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10.052"/>
    </inkml:context>
    <inkml:brush xml:id="br0">
      <inkml:brushProperty name="width" value="0.035" units="cm"/>
      <inkml:brushProperty name="height" value="0.035" units="cm"/>
      <inkml:brushProperty name="color" value="#008C3A"/>
    </inkml:brush>
  </inkml:definitions>
  <inkml:trace contextRef="#ctx0" brushRef="#br0">367 31 5785 0 0,'-10'-13'233'0'0,"10"13"-69"0"0,0-1 0 0 0,-1 1-1 0 0,1-1 1 0 0,0 1 0 0 0,0-1-1 0 0,0 1 1 0 0,0-1-1 0 0,0 1 1 0 0,0-1 0 0 0,0 1-1 0 0,0-1 1 0 0,0 1 0 0 0,0-1-1 0 0,0 1 1 0 0,0-1-1 0 0,0 1 1 0 0,0-1 0 0 0,1 1-1 0 0,-1-1 1 0 0,0 1-1 0 0,0-1 1 0 0,0 1 0 0 0,1-1-1 0 0,-1 1 1 0 0,0-1 0 0 0,1 1-1 0 0,0-1 1 0 0,15-2 4034 0 0,-2 9-4646 0 0,-12-3 376 0 0,0 0 1 0 0,0 0 0 0 0,0 0 0 0 0,-1 0-1 0 0,1 0 1 0 0,-1 0 0 0 0,1 1 0 0 0,-1-1-1 0 0,0 0 1 0 0,-1 1 0 0 0,1-1-1 0 0,0 0 1 0 0,-1 1 0 0 0,0-1 0 0 0,0 1-1 0 0,0-1 1 0 0,0 4 0 0 0,-1 5-319 0 0,0-1 0 0 0,0 1 0 0 0,-6 20-1 0 0,4-26 346 0 0,1 0-1 0 0,-1 0 0 0 0,0-1 1 0 0,0 1-1 0 0,-1-1 0 0 0,0 0 0 0 0,0 0 1 0 0,0 0-1 0 0,0-1 0 0 0,-1 1 1 0 0,0-1-1 0 0,-10 7 0 0 0,-16 16-549 0 0,30-27 541 0 0,1 0-1 0 0,0 0 1 0 0,0 1 0 0 0,0-1 0 0 0,-1 0-1 0 0,1 0 1 0 0,0 1 0 0 0,0-1-1 0 0,0 0 1 0 0,0 0 0 0 0,-1 1 0 0 0,1-1-1 0 0,0 0 1 0 0,0 1 0 0 0,0-1 0 0 0,0 0-1 0 0,0 0 1 0 0,0 1 0 0 0,0-1-1 0 0,0 0 1 0 0,0 1 0 0 0,0-1 0 0 0,0 0-1 0 0,0 1 1 0 0,0-1 0 0 0,0 0 0 0 0,0 0-1 0 0,0 1 1 0 0,0-1 0 0 0,1 0-1 0 0,-1 1 1 0 0,0-1 0 0 0,0 0 0 0 0,0 0-1 0 0,0 1 1 0 0,1-1 0 0 0,-1 0 0 0 0,0 0-1 0 0,0 1 1 0 0,0-1 0 0 0,1 0-1 0 0,-1 0 1 0 0,19 10-1104 0 0,20-2 206 0 0,1-7 683 0 0,0-2 0 0 0,43-6 0 0 0,-57 3 460 0 0,1 1-1 0 0,-1 2 1 0 0,1 0 0 0 0,-1 2 0 0 0,1 1 0 0 0,-1 1-1 0 0,33 7 1 0 0,-55-8-159 0 0,1-1 1 0 0,0 1-1 0 0,0 0 0 0 0,-1 0 0 0 0,1 0 1 0 0,-1 0-1 0 0,0 1 0 0 0,0 0 0 0 0,0 0 1 0 0,0 0-1 0 0,0 0 0 0 0,-1 1 0 0 0,1-1 0 0 0,-1 1 1 0 0,0 0-1 0 0,0 0 0 0 0,0 0 0 0 0,-1 1 1 0 0,4 6-1 0 0,-5-6 23 0 0,1 1 1 0 0,-1-1 0 0 0,0 1-1 0 0,-1 0 1 0 0,1-1-1 0 0,-1 1 1 0 0,0 0-1 0 0,-1-1 1 0 0,1 1-1 0 0,-1 0 1 0 0,0-1-1 0 0,0 1 1 0 0,-1-1-1 0 0,0 0 1 0 0,0 1-1 0 0,0-1 1 0 0,-3 5-1 0 0,-11 19 295 0 0,-1-1-1 0 0,-2-1 1 0 0,0 0-1 0 0,-2-2 1 0 0,0 0-1 0 0,-2-2 1 0 0,-1 0-1 0 0,-1-1 0 0 0,-27 18 1 0 0,-34 17 876 0 0,-141 69 1 0 0,216-120-1136 0 0,8-4-99 0 0,-16 8 335 0 0,-1 0-1 0 0,0-2 1 0 0,0 0-1 0 0,-34 8 1 0 0,50-14-390 0 0,-1-1-1 0 0,1-1 1 0 0,0 1 0 0 0,0-1 0 0 0,0 1 0 0 0,0-1-1 0 0,-1 0 1 0 0,1-1 0 0 0,0 1 0 0 0,0-1-1 0 0,0 0 1 0 0,0 0 0 0 0,0 0 0 0 0,0 0 0 0 0,0-1-1 0 0,0 1 1 0 0,0-1 0 0 0,1 0 0 0 0,-1 0-1 0 0,1-1 1 0 0,-1 1 0 0 0,1-1 0 0 0,0 0 0 0 0,0 1-1 0 0,0-1 1 0 0,0-1 0 0 0,1 1 0 0 0,-1 0 0 0 0,1-1-1 0 0,0 1 1 0 0,0-1 0 0 0,-2-4 0 0 0,-10-40-3431 0 0,2-12-961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4.159"/>
    </inkml:context>
    <inkml:brush xml:id="br0">
      <inkml:brushProperty name="width" value="0.035" units="cm"/>
      <inkml:brushProperty name="height" value="0.035" units="cm"/>
      <inkml:brushProperty name="color" value="#FF0066"/>
    </inkml:brush>
  </inkml:definitions>
  <inkml:trace contextRef="#ctx0" brushRef="#br0">0 27 5785 0 0,'3'-27'11091'0'0,"-3"40"-11379"0"0,0 39-1486 0 0,2 1 0 0 0,12 65 0 0 0,-11-100 1671 0 0,1-1 1 0 0,1 0-1 0 0,0 0 1 0 0,1-1-1 0 0,1 1 1 0 0,0-1-1 0 0,2-1 1 0 0,0 1-1 0 0,0-2 1 0 0,17 21-1 0 0,-25-33 135 0 0,1 0 0 0 0,0 0 0 0 0,0-1 0 0 0,0 1 0 0 0,0 0-1 0 0,0-1 1 0 0,0 1 0 0 0,0-1 0 0 0,0 0 0 0 0,1 0 0 0 0,-1 0 0 0 0,1 0 0 0 0,-1 0 0 0 0,0 0-1 0 0,1-1 1 0 0,0 1 0 0 0,-1-1 0 0 0,1 1 0 0 0,-1-1 0 0 0,1 0 0 0 0,-1 0 0 0 0,1 0 0 0 0,-1-1-1 0 0,1 1 1 0 0,0-1 0 0 0,-1 1 0 0 0,1-1 0 0 0,-1 0 0 0 0,0 0 0 0 0,1 0 0 0 0,-1 0 0 0 0,0 0-1 0 0,1 0 1 0 0,-1-1 0 0 0,0 1 0 0 0,0-1 0 0 0,0 0 0 0 0,3-3 0 0 0,8-8 547 0 0,0-1 1 0 0,0 0-1 0 0,-2-1 1 0 0,14-22-1 0 0,-10 14-142 0 0,54-73 991 0 0,58-80-4306 0 0,-106 149-2026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14.916"/>
    </inkml:context>
    <inkml:brush xml:id="br0">
      <inkml:brushProperty name="width" value="0.035" units="cm"/>
      <inkml:brushProperty name="height" value="0.035" units="cm"/>
      <inkml:brushProperty name="color" value="#008C3A"/>
    </inkml:brush>
  </inkml:definitions>
  <inkml:trace contextRef="#ctx0" brushRef="#br0">206 99 5785 0 0,'-3'-6'1446'0'0,"5"32"-80"0"0,-8 31-958 0 0,-3-1 0 0 0,-2 0 1 0 0,-3-1-1 0 0,-2 0 1 0 0,-2-1-1 0 0,-3-1 0 0 0,-33 62 1 0 0,54-190 3370 0 0,4 39-3706 0 0,2 1 0 0 0,1 0-1 0 0,2 0 1 0 0,1 1-1 0 0,2 0 1 0 0,2 1 0 0 0,0 0-1 0 0,3 1 1 0 0,0 1 0 0 0,2 0-1 0 0,1 2 1 0 0,39-44 0 0 0,-54 67-93 0 0,1-1 1 0 0,0 1-1 0 0,0 1 1 0 0,1-1 0 0 0,0 1-1 0 0,0 0 1 0 0,0 0 0 0 0,0 1-1 0 0,1 0 1 0 0,0 0-1 0 0,0 1 1 0 0,0 0 0 0 0,0 1-1 0 0,0-1 1 0 0,1 2 0 0 0,-1-1-1 0 0,16 0 1 0 0,-13 2-45 0 0,0 1-1 0 0,0 0 1 0 0,-1 1-1 0 0,1 0 1 0 0,0 1 0 0 0,-1 0-1 0 0,0 0 1 0 0,0 1 0 0 0,0 1-1 0 0,0 0 1 0 0,-1 0 0 0 0,0 1-1 0 0,16 12 1 0 0,-15-10-17 0 0,-1 0 0 0 0,1 1 0 0 0,-2 0 0 0 0,1 0 1 0 0,-1 1-1 0 0,-1 0 0 0 0,0 0 0 0 0,0 1 0 0 0,-1 0 0 0 0,0 0 0 0 0,-1 0 0 0 0,6 21 0 0 0,-9-24 39 0 0,0 1 0 0 0,-1-1-1 0 0,0 1 1 0 0,0-1-1 0 0,-1 1 1 0 0,0-1-1 0 0,-1 1 1 0 0,0 0-1 0 0,0-1 1 0 0,-1 1 0 0 0,0-1-1 0 0,-1 0 1 0 0,0 0-1 0 0,0 0 1 0 0,0 0-1 0 0,-1 0 1 0 0,0-1-1 0 0,-1 1 1 0 0,-7 8 0 0 0,-29 33-106 0 0,-3-1-1 0 0,-1-3 1 0 0,-3-1 0 0 0,-1-3 0 0 0,-2-2 0 0 0,-76 44 0 0 0,106-70 359 0 0,0-1-1 0 0,-36 13 0 0 0,53-23-166 0 0,0-1-1 0 0,-1 1 0 0 0,0 0 1 0 0,1-1-1 0 0,-1 0 0 0 0,0 0 1 0 0,0 0-1 0 0,0-1 0 0 0,1 0 1 0 0,-1 0-1 0 0,0 0 0 0 0,0 0 1 0 0,0-1-1 0 0,0 0 0 0 0,1 0 1 0 0,-1 0-1 0 0,0-1 0 0 0,1 1 1 0 0,-9-5-1 0 0,10 3-119 0 0,0 0 1 0 0,1 0-1 0 0,-1 0 1 0 0,1-1-1 0 0,0 1 1 0 0,0-1-1 0 0,0 1 1 0 0,0-1-1 0 0,1 0 1 0 0,-1 1-1 0 0,1-1 0 0 0,0 0 1 0 0,0 0-1 0 0,0 0 1 0 0,1 0-1 0 0,0 0 1 0 0,-1 0-1 0 0,1 0 1 0 0,1 0-1 0 0,-1 0 1 0 0,1 0-1 0 0,-1 0 1 0 0,1 0-1 0 0,2-7 0 0 0,3-7-616 0 0,-1 0 0 0 0,2 1 0 0 0,16-31 0 0 0,21-21-2651 0 0,-19 38 773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15.507"/>
    </inkml:context>
    <inkml:brush xml:id="br0">
      <inkml:brushProperty name="width" value="0.035" units="cm"/>
      <inkml:brushProperty name="height" value="0.035" units="cm"/>
      <inkml:brushProperty name="color" value="#008C3A"/>
    </inkml:brush>
  </inkml:definitions>
  <inkml:trace contextRef="#ctx0" brushRef="#br0">211 370 2505 0 0,'-25'13'652'0'0,"23"-12"-618"0"0,1 0 0 0 0,0 0 0 0 0,0 0 0 0 0,0-1 0 0 0,-1 1 1 0 0,1 0-1 0 0,0 0 0 0 0,-1-1 0 0 0,1 1 0 0 0,-1-1 0 0 0,1 0 0 0 0,-1 1 0 0 0,1-1 0 0 0,-1 0 0 0 0,1 0 0 0 0,-1 1 0 0 0,1-1 1 0 0,-1 0-1 0 0,1-1 0 0 0,-1 1 0 0 0,1 0 0 0 0,-1 0 0 0 0,1-1 0 0 0,-1 1 0 0 0,1-1 0 0 0,0 1 0 0 0,-1-1 0 0 0,1 0 0 0 0,-2 0 1 0 0,2 1 8 0 0,0-1-1 0 0,0 1 1 0 0,0 0 0 0 0,-1 0 0 0 0,1 0 0 0 0,0 0 0 0 0,0 0 0 0 0,0 0 0 0 0,-1 0 0 0 0,1 0 0 0 0,0 0 0 0 0,0 1 0 0 0,0-1 0 0 0,0 0 0 0 0,-1 1 0 0 0,1-1 0 0 0,0 1 0 0 0,0-1 0 0 0,0 1 0 0 0,0 0 0 0 0,0 0 0 0 0,0-1 0 0 0,0 1 0 0 0,0 0 0 0 0,1 0 0 0 0,-1 0 0 0 0,0 0 0 0 0,0 0 0 0 0,1 0 0 0 0,-1 0 0 0 0,1 0 0 0 0,-1 0 0 0 0,0 1 0 0 0,-24 45 1100 0 0,20-37-748 0 0,-5 13 301 0 0,2 1 1 0 0,0 0-1 0 0,1 1 0 0 0,-4 31 1 0 0,-12 41 1125 0 0,15-79-1541 0 0,6-32 331 0 0,6-33 139 0 0,7 6-659 0 0,3-1 0 0 0,1 2-1 0 0,2 0 1 0 0,2 1 0 0 0,1 1 0 0 0,44-61-1 0 0,-16 35-77 0 0,2 3-1 0 0,102-96 1 0 0,-144 149-40 0 0,-4 3-160 0 0,0 1 1 0 0,1 0-1 0 0,-1 0 1 0 0,1 1-1 0 0,-1-1 0 0 0,1 1 1 0 0,0 0-1 0 0,10-4 0 0 0,-38 46-2961 0 0,-23 17 2900 0 0,-4-2 0 0 0,-94 82 0 0 0,12-14 4078 0 0,129-118-3680 0 0,10-8-885 0 0,12-12-1681 0 0,-5-1-1378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16.568"/>
    </inkml:context>
    <inkml:brush xml:id="br0">
      <inkml:brushProperty name="width" value="0.035" units="cm"/>
      <inkml:brushProperty name="height" value="0.035" units="cm"/>
      <inkml:brushProperty name="color" value="#008C3A"/>
    </inkml:brush>
  </inkml:definitions>
  <inkml:trace contextRef="#ctx0" brushRef="#br0">172 78 4001 0 0,'16'-78'6265'0'0,"-23"250"-4166"0"0,8 88-2222 0 0,-9 575-1284 0 0,-65-6 181 0 0,65-781 943 0 0,-15 51 1 0 0,19-84 83 0 0,-1-1 0 0 0,0 0 0 0 0,-2 0 1 0 0,1 0-1 0 0,-2-1 0 0 0,1 0 0 0 0,-17 21 1 0 0,20-32-859 0 0,5-10-398 0 0,-1 8 1414 0 0,3-18-2091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19.864"/>
    </inkml:context>
    <inkml:brush xml:id="br0">
      <inkml:brushProperty name="width" value="0.035" units="cm"/>
      <inkml:brushProperty name="height" value="0.035" units="cm"/>
      <inkml:brushProperty name="color" value="#008C3A"/>
    </inkml:brush>
  </inkml:definitions>
  <inkml:trace contextRef="#ctx0" brushRef="#br0">240 102 1808 0 0,'-66'-46'11539'0'0,"47"32"-11323"0"0,19 13-292 0 0,-9-5 314 0 0,1 1 0 0 0,-1 0 0 0 0,0 1 1 0 0,0-1-1 0 0,-17-4 0 0 0,21 7-138 0 0,1 1-1 0 0,-1 0 1 0 0,1 0-1 0 0,-1 0 1 0 0,0 1 0 0 0,1-1-1 0 0,-1 1 1 0 0,0 0 0 0 0,1 1-1 0 0,-1-1 1 0 0,0 1-1 0 0,1 0 1 0 0,-1 0 0 0 0,-6 3-1 0 0,10-3-68 0 0,0 0 1 0 0,0 1-1 0 0,0-1 0 0 0,0 1 0 0 0,1-1 0 0 0,-1 1 0 0 0,0-1 1 0 0,1 1-1 0 0,-1-1 0 0 0,1 1 0 0 0,0 0 0 0 0,0-1 0 0 0,0 1 1 0 0,-1-1-1 0 0,1 1 0 0 0,1 0 0 0 0,-1-1 0 0 0,0 1 0 0 0,0 0 1 0 0,1-1-1 0 0,0 3 0 0 0,10 46-143 0 0,-8-40 174 0 0,10 48 186 0 0,6 17-950 0 0,14 135 0 0 0,-32-128-104 0 0,1 13-3277 0 0,6-76 308 0 0,-5-16 2726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0.449"/>
    </inkml:context>
    <inkml:brush xml:id="br0">
      <inkml:brushProperty name="width" value="0.035" units="cm"/>
      <inkml:brushProperty name="height" value="0.035" units="cm"/>
      <inkml:brushProperty name="color" value="#008C3A"/>
    </inkml:brush>
  </inkml:definitions>
  <inkml:trace contextRef="#ctx0" brushRef="#br0">54 158 3081 0 0,'-9'-15'540'0'0,"7"11"-480"0"0,0 0 0 0 0,0 1-1 0 0,0-1 1 0 0,0 1 0 0 0,-1 0 0 0 0,1-1 0 0 0,-1 1 0 0 0,0 0-1 0 0,0 1 1 0 0,0-1 0 0 0,0 0 0 0 0,-1 1 0 0 0,1 0-1 0 0,-5-3 1 0 0,21 8 258 0 0,0 0 0 0 0,0-1 0 0 0,-1-1-1 0 0,1 0 1 0 0,0-1 0 0 0,0-1 0 0 0,0 1-1 0 0,21-6 1 0 0,109-28 1108 0 0,-121 28-1289 0 0,125-44-938 0 0,-129 43 191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1.027"/>
    </inkml:context>
    <inkml:brush xml:id="br0">
      <inkml:brushProperty name="width" value="0.035" units="cm"/>
      <inkml:brushProperty name="height" value="0.035" units="cm"/>
      <inkml:brushProperty name="color" value="#008C3A"/>
    </inkml:brush>
  </inkml:definitions>
  <inkml:trace contextRef="#ctx0" brushRef="#br0">24 381 5785 0 0,'-4'-23'-118'0'0,"2"1"0"0"0,0-1 0 0 0,1 0 0 0 0,2-1 0 0 0,5-40 0 0 0,1-37 3275 0 0,-7 101-2956 0 0,-1 24 1038 0 0,1 57-1168 0 0,-3 0 0 0 0,-22 124 0 0 0,37-295 2210 0 0,2-21-3715 0 0,-11 100 1158 0 0,-1 0-1 0 0,2 0 1 0 0,-1 0-1 0 0,2 1 0 0 0,-1-1 1 0 0,1 1-1 0 0,10-14 1 0 0,-4 12 311 0 0,1 0 1 0 0,0 1-1 0 0,1 1 0 0 0,0 0 1 0 0,1 1-1 0 0,0 0 0 0 0,18-8 1 0 0,14-10 393 0 0,-31 17-151 0 0,56-33 1029 0 0,-65 40-1329 0 0,1 0 1 0 0,0 0-1 0 0,0 0 0 0 0,0 1 0 0 0,0 0 1 0 0,1 0-1 0 0,-1 0 0 0 0,10 0 1 0 0,-4 6-3149 0 0,-10 2-43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1.279"/>
    </inkml:context>
    <inkml:brush xml:id="br0">
      <inkml:brushProperty name="width" value="0.035" units="cm"/>
      <inkml:brushProperty name="height" value="0.035" units="cm"/>
      <inkml:brushProperty name="color" value="#008C3A"/>
    </inkml:brush>
  </inkml:definitions>
  <inkml:trace contextRef="#ctx0" brushRef="#br0">0 66 1152 0 0,'12'-5'324'0'0,"0"1"1"0"0,0 1-1 0 0,0 0 0 0 0,24-3 0 0 0,24-5-64 0 0,16-22-2189 0 0,-82 37 1929 0 0,-2 0 0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1.434"/>
    </inkml:context>
    <inkml:brush xml:id="br0">
      <inkml:brushProperty name="width" value="0.035" units="cm"/>
      <inkml:brushProperty name="height" value="0.035" units="cm"/>
      <inkml:brushProperty name="color" value="#008C3A"/>
    </inkml:brush>
  </inkml:definitions>
  <inkml:trace contextRef="#ctx0" brushRef="#br0">96 2 1152 0 0,'-12'7'75'0'0,"1"-1"78"0"0,0 0 0 0 0,0 0 0 0 0,1 1 1 0 0,0 1-1 0 0,1 0 0 0 0,-11 11 0 0 0,20-19-127 0 0,0 0 0 0 0,0 0 0 0 0,0 0 0 0 0,0 0 0 0 0,0 0 0 0 0,0 0 0 0 0,0 0 0 0 0,-1 0 0 0 0,1 0 0 0 0,0 0 0 0 0,0 0 0 0 0,0 0 0 0 0,0 1 0 0 0,0-1 0 0 0,0 0 0 0 0,0 0 0 0 0,0 0 0 0 0,0 0 0 0 0,0 0 0 0 0,0 0 0 0 0,0 0 0 0 0,0 0 0 0 0,0 1 0 0 0,0-1 0 0 0,0 0 0 0 0,0 0 0 0 0,0 0 0 0 0,0 0 0 0 0,0 0 0 0 0,0 0 0 0 0,0 0 0 0 0,0 0 0 0 0,0 1 0 0 0,0-1 0 0 0,0 0 0 0 0,0 0 0 0 0,0 0 0 0 0,0 0 0 0 0,0 0 0 0 0,0 0 0 0 0,0 0 0 0 0,1 0 0 0 0,-1 0 0 0 0,0 1 0 0 0,0-1 0 0 0,0 0 0 0 0,0 0 0 0 0,0 0 0 0 0,0 0 0 0 0,0 0 0 0 0,0 0 0 0 0,0 0 0 0 0,0 0 0 0 0,1 0 0 0 0,-1 0 0 0 0,0 0 0 0 0,0 0 0 0 0,0 0 0 0 0,0 0 0 0 0,0 0 0 0 0,0 0 0 0 0,0 0 0 0 0,1 0 0 0 0,-1 0 0 0 0,13-1 887 0 0,21-9-180 0 0,-28 9-512 0 0,39-12 448 0 0,5-2-972 0 0,95-16 1 0 0,-121 29-369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1.904"/>
    </inkml:context>
    <inkml:brush xml:id="br0">
      <inkml:brushProperty name="width" value="0.035" units="cm"/>
      <inkml:brushProperty name="height" value="0.035" units="cm"/>
      <inkml:brushProperty name="color" value="#008C3A"/>
    </inkml:brush>
  </inkml:definitions>
  <inkml:trace contextRef="#ctx0" brushRef="#br0">321 189 1584 0 0,'1'-34'1330'0'0,"0"24"-885"0"0,0-1 1 0 0,-1 0 0 0 0,-1 0-1 0 0,0 1 1 0 0,-4-20-1 0 0,3 26-340 0 0,0 0 0 0 0,1 0-1 0 0,-1 0 1 0 0,-1 0-1 0 0,1 0 1 0 0,0 1 0 0 0,-1-1-1 0 0,0 1 1 0 0,0 0-1 0 0,0-1 1 0 0,0 1 0 0 0,-1 1-1 0 0,1-1 1 0 0,-1 0 0 0 0,1 1-1 0 0,-1 0 1 0 0,0 0-1 0 0,-6-2 1 0 0,6 2-80 0 0,1 0 0 0 0,-1 1 0 0 0,0 0 0 0 0,0 0-1 0 0,0 0 1 0 0,0 0 0 0 0,0 1 0 0 0,0 0 0 0 0,0-1 0 0 0,0 1 0 0 0,0 1 0 0 0,0-1 0 0 0,0 1 0 0 0,0-1-1 0 0,0 1 1 0 0,0 0 0 0 0,-5 3 0 0 0,3-1 52 0 0,0 0 1 0 0,0 1-1 0 0,0 0 0 0 0,1 0 1 0 0,-1 0-1 0 0,1 1 0 0 0,0-1 0 0 0,0 1 1 0 0,-5 8-1 0 0,-4 7 134 0 0,1 0 1 0 0,1 1-1 0 0,1 1 0 0 0,-15 40 1 0 0,15-30-124 0 0,1 0 0 0 0,-6 41 0 0 0,13-60-54 0 0,1-1-1 0 0,1 1 1 0 0,0 0 0 0 0,1 0-1 0 0,1 0 1 0 0,0 0-1 0 0,0-1 1 0 0,7 25 0 0 0,-7-34-21 0 0,0 0 0 0 0,1 0 1 0 0,-1 0-1 0 0,1-1 0 0 0,0 1 0 0 0,0-1 1 0 0,0 1-1 0 0,0-1 0 0 0,0 1 1 0 0,1-1-1 0 0,-1 0 0 0 0,1 0 1 0 0,-1 0-1 0 0,1-1 0 0 0,0 1 1 0 0,-1-1-1 0 0,1 1 0 0 0,0-1 1 0 0,0 0-1 0 0,0 0 0 0 0,0 0 1 0 0,1-1-1 0 0,-1 1 0 0 0,0-1 0 0 0,0 1 1 0 0,0-1-1 0 0,0 0 0 0 0,1 0 1 0 0,-1-1-1 0 0,0 1 0 0 0,0-1 1 0 0,6-1-1 0 0,5-1-205 0 0,0-1 1 0 0,-1 0-1 0 0,1-1 1 0 0,-1 0-1 0 0,0-1 1 0 0,13-8-1 0 0,7-7-960 0 0,3-5-1973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5.668"/>
    </inkml:context>
    <inkml:brush xml:id="br0">
      <inkml:brushProperty name="width" value="0.035" units="cm"/>
      <inkml:brushProperty name="height" value="0.035" units="cm"/>
      <inkml:brushProperty name="color" value="#008C3A"/>
    </inkml:brush>
  </inkml:definitions>
  <inkml:trace contextRef="#ctx0" brushRef="#br0">0 562 632 0 0,'17'-82'2351'0'0,"-10"44"-40"0"0,18-58 1 0 0,-16 67-1743 0 0,2 0 0 0 0,0 1 0 0 0,2 0 0 0 0,2 1 0 0 0,27-41 0 0 0,-41 142-2387 0 0,-3-33 1671 0 0,-1 21 394 0 0,3 0-1 0 0,12 99 0 0 0,-12-160-180 0 0,0 1 0 0 0,0-1 0 0 0,0 1 0 0 0,0-1-1 0 0,1 1 1 0 0,-1-1 0 0 0,0 1 0 0 0,1-1 0 0 0,-1 1 0 0 0,1-1 0 0 0,0 0-1 0 0,-1 1 1 0 0,1-1 0 0 0,0 0 0 0 0,0 0 0 0 0,0 1 0 0 0,0-1 0 0 0,0 0-1 0 0,0 0 1 0 0,0 0 0 0 0,0 0 0 0 0,0 0 0 0 0,0 0 0 0 0,1 0 0 0 0,-1-1 0 0 0,3 2-1 0 0,-2-2 24 0 0,0 0-1 0 0,0 0 1 0 0,0-1-1 0 0,1 1 1 0 0,-1-1-1 0 0,0 1 1 0 0,0-1-1 0 0,-1 0 1 0 0,1 0-1 0 0,0 0 1 0 0,0 0-1 0 0,0 0 1 0 0,0 0-1 0 0,-1-1 1 0 0,1 1-1 0 0,2-3 1 0 0,8-8 291 0 0,-1-1 1 0 0,0-1-1 0 0,14-20 1 0 0,14-30 241 0 0,60-135 0 0 0,-33 15-5560 0 0,-57 149 738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4.413"/>
    </inkml:context>
    <inkml:brush xml:id="br0">
      <inkml:brushProperty name="width" value="0.035" units="cm"/>
      <inkml:brushProperty name="height" value="0.035" units="cm"/>
      <inkml:brushProperty name="color" value="#FF0066"/>
    </inkml:brush>
  </inkml:definitions>
  <inkml:trace contextRef="#ctx0" brushRef="#br0">31 0 7458 0 0,'-2'1'119'0'0,"0"-1"1"0"0,0 0-1 0 0,1 1 1 0 0,-1 0 0 0 0,0-1-1 0 0,1 1 1 0 0,-1 0-1 0 0,0 0 1 0 0,1 0 0 0 0,-1 0-1 0 0,1 0 1 0 0,0 0-1 0 0,-1 0 1 0 0,1 1 0 0 0,0-1-1 0 0,0 0 1 0 0,-2 2-1 0 0,3 1 91 0 0,-1-1-1 0 0,1 0 0 0 0,0 0 0 0 0,-1 0 1 0 0,2 0-1 0 0,-1 0 0 0 0,0 1 0 0 0,1-1 1 0 0,0 4-1 0 0,-1-5-205 0 0,48 328-4373 0 0,-46-315 4013 0 0,-1 2-231 0 0,1 0-1 0 0,0 0 1 0 0,2-1-1 0 0,0 0 0 0 0,7 18 1 0 0,-7-26-29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6.643"/>
    </inkml:context>
    <inkml:brush xml:id="br0">
      <inkml:brushProperty name="width" value="0.035" units="cm"/>
      <inkml:brushProperty name="height" value="0.035" units="cm"/>
      <inkml:brushProperty name="color" value="#008C3A"/>
    </inkml:brush>
  </inkml:definitions>
  <inkml:trace contextRef="#ctx0" brushRef="#br0">30 271 3081 0 0,'0'-7'196'0'0,"0"0"1"0"0,0 0 0 0 0,1 0-1 0 0,0 0 1 0 0,0 0 0 0 0,1 0-1 0 0,-1 0 1 0 0,2 1 0 0 0,-1-1-1 0 0,1 1 1 0 0,0-1 0 0 0,0 1-1 0 0,0 0 1 0 0,9-10 0 0 0,-12 15-162 0 0,0 1 0 0 0,1 0 1 0 0,-1 0-1 0 0,0-1 0 0 0,0 1 0 0 0,0 0 1 0 0,1 0-1 0 0,-1 0 0 0 0,0-1 1 0 0,0 1-1 0 0,1 0 0 0 0,-1 0 1 0 0,0 0-1 0 0,0 0 0 0 0,1-1 0 0 0,-1 1 1 0 0,0 0-1 0 0,1 0 0 0 0,-1 0 1 0 0,0 0-1 0 0,0 0 0 0 0,1 0 1 0 0,-1 0-1 0 0,0 0 0 0 0,1 0 0 0 0,-1 0 1 0 0,0 0-1 0 0,1 0 0 0 0,-1 0 1 0 0,0 0-1 0 0,0 0 0 0 0,1 1 1 0 0,-1-1-1 0 0,0 0 0 0 0,1 0 0 0 0,-1 0 1 0 0,0 0-1 0 0,0 0 0 0 0,1 1 1 0 0,-1-1-1 0 0,7 15 642 0 0,-3 23-274 0 0,-4-36-339 0 0,1 37 142 0 0,-2 0 1 0 0,-2 0-1 0 0,-1-1 1 0 0,-2 1 0 0 0,-2-1-1 0 0,-1 0 1 0 0,-18 45-1 0 0,76-278 3680 0 0,-8 19-5189 0 0,-32 144 990 0 0,18-56-1289 0 0,-24 81 1500 0 0,0 0 0 0 0,0-1 0 0 0,1 2 0 0 0,0-1 0 0 0,0 0 0 0 0,1 1 0 0 0,0 0 0 0 0,0 0 0 0 0,6-6 0 0 0,-11 12 100 0 0,1 0 1 0 0,-1-1-1 0 0,0 1 1 0 0,0 0-1 0 0,1 0 0 0 0,-1-1 1 0 0,0 1-1 0 0,1 0 0 0 0,-1 0 1 0 0,1 0-1 0 0,-1 0 0 0 0,0-1 1 0 0,1 1-1 0 0,-1 0 0 0 0,0 0 1 0 0,1 0-1 0 0,-1 0 0 0 0,1 0 1 0 0,-1 0-1 0 0,1 0 0 0 0,-1 0 1 0 0,0 0-1 0 0,1 0 0 0 0,-1 0 1 0 0,1 0-1 0 0,-1 0 0 0 0,0 0 1 0 0,1 1-1 0 0,-1-1 0 0 0,0 0 1 0 0,1 0-1 0 0,-1 0 1 0 0,0 1-1 0 0,1-1 0 0 0,0 1 1 0 0,7 16-144 0 0,-1 22-188 0 0,-6-26 165 0 0,-1 0 0 0 0,-1 0 0 0 0,0 0-1 0 0,0-1 1 0 0,-1 1 0 0 0,-1 0 0 0 0,0-1 0 0 0,-1 1 0 0 0,-9 21 0 0 0,-3-4 738 0 0,-1-1 0 0 0,-30 40 0 0 0,47-69-522 0 0,-1 0 0 0 0,1 1 1 0 0,-1-1-1 0 0,1 0 0 0 0,-1 1 0 0 0,1-1 0 0 0,0 1 1 0 0,-1-1-1 0 0,1 1 0 0 0,-1-1 0 0 0,1 1 0 0 0,0-1 1 0 0,0 1-1 0 0,-1 0 0 0 0,1-1 0 0 0,0 1 0 0 0,0-1 1 0 0,0 1-1 0 0,0 0 0 0 0,-1-1 0 0 0,1 1 0 0 0,0-1 0 0 0,0 1 1 0 0,0 0-1 0 0,0-1 0 0 0,1 1 0 0 0,-1 0 0 0 0,0-1 1 0 0,0 1-1 0 0,0-1 0 0 0,0 1 0 0 0,1 0 0 0 0,-1-1 1 0 0,0 1-1 0 0,0-1 0 0 0,1 1 0 0 0,24-1-179 0 0,42-23-1345 0 0,-61 21 1553 0 0,8-4-250 0 0,1 1-1 0 0,0 1 0 0 0,1 0 0 0 0,-1 1 0 0 0,25-1 0 0 0,-35 4 65 0 0,0-1 0 0 0,0 1-1 0 0,0 0 1 0 0,1 1 0 0 0,-1 0 0 0 0,0-1-1 0 0,0 1 1 0 0,0 1 0 0 0,0-1-1 0 0,0 1 1 0 0,0 0 0 0 0,-1 0 0 0 0,1 0-1 0 0,-1 1 1 0 0,1 0 0 0 0,-1 0-1 0 0,0 0 1 0 0,0 0 0 0 0,0 1 0 0 0,5 5-1 0 0,-7-5 59 0 0,0-1-1 0 0,-1 1 0 0 0,0-1 0 0 0,0 0 0 0 0,0 1 0 0 0,0 0 1 0 0,-1-1-1 0 0,1 1 0 0 0,-1-1 0 0 0,0 1 0 0 0,0 0 1 0 0,0-1-1 0 0,-1 1 0 0 0,1 0 0 0 0,-1-1 0 0 0,0 1 1 0 0,0-1-1 0 0,0 1 0 0 0,0-1 0 0 0,-1 1 0 0 0,1-1 0 0 0,-1 0 1 0 0,0 0-1 0 0,0 0 0 0 0,-2 3 0 0 0,-8 12 127 0 0,-1-1 1 0 0,-27 28-1 0 0,12-16 125 0 0,-1-2 0 0 0,-61 44 0 0 0,75-60-100 0 0,-1-1 1 0 0,0-1-1 0 0,0-1 0 0 0,-1 0 0 0 0,0-1 1 0 0,-1 0-1 0 0,1-2 0 0 0,-28 5 1 0 0,42-9-163 0 0,1-1-22 0 0,1 1 0 0 0,-1-1 0 0 0,1 0 0 0 0,-1 1 1 0 0,1-1-1 0 0,-1 0 0 0 0,1 0 0 0 0,-1 0 0 0 0,1 0 0 0 0,-1-1 0 0 0,1 1 0 0 0,-1 0 0 0 0,1 0 0 0 0,0-1 0 0 0,-1 1 0 0 0,1-1 0 0 0,-1 0 0 0 0,1 1 0 0 0,0-1 0 0 0,-1 0 0 0 0,-1-1 0 0 0,1-1-1757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7.165"/>
    </inkml:context>
    <inkml:brush xml:id="br0">
      <inkml:brushProperty name="width" value="0.035" units="cm"/>
      <inkml:brushProperty name="height" value="0.035" units="cm"/>
      <inkml:brushProperty name="color" value="#008C3A"/>
    </inkml:brush>
  </inkml:definitions>
  <inkml:trace contextRef="#ctx0" brushRef="#br0">99 333 3081 0 0,'-6'-2'239'0'0,"1"0"1"0"0,-1 1-1 0 0,1-2 1 0 0,0 1 0 0 0,0-1-1 0 0,0 1 1 0 0,0-2-1 0 0,0 1 1 0 0,-5-5 0 0 0,9 7-227 0 0,-1-1 1 0 0,1 0 0 0 0,-1 1 0 0 0,1-1 0 0 0,0 0-1 0 0,0 0 1 0 0,0 0 0 0 0,0 0 0 0 0,0 0-1 0 0,0 0 1 0 0,0-1 0 0 0,1 1 0 0 0,-1 0-1 0 0,1 0 1 0 0,0 0 0 0 0,-1-1 0 0 0,1 1-1 0 0,0 0 1 0 0,0-1 0 0 0,1 1 0 0 0,-1 0 0 0 0,0 0-1 0 0,1 0 1 0 0,-1-1 0 0 0,2-2 0 0 0,-14 112 2736 0 0,4-73-2428 0 0,6-25-105 0 0,-1 1 0 0 0,2 0 0 0 0,-1-1 0 0 0,1 1 0 0 0,1 19 0 0 0,0-28-181 0 0,0-1 1 0 0,0 0-1 0 0,0 0 0 0 0,0 1 1 0 0,0-1-1 0 0,0 0 0 0 0,0 0 1 0 0,0 1-1 0 0,0-1 0 0 0,0 0 1 0 0,0 0-1 0 0,0 0 0 0 0,0 1 1 0 0,0-1-1 0 0,0 0 0 0 0,0 0 1 0 0,0 1-1 0 0,0-1 0 0 0,0 0 1 0 0,1 0-1 0 0,-1 0 0 0 0,0 1 1 0 0,0-1-1 0 0,0 0 0 0 0,0 0 1 0 0,1 0-1 0 0,-1 0 0 0 0,0 0 1 0 0,0 1-1 0 0,0-1 0 0 0,1 0 1 0 0,-1 0-1 0 0,0 0 0 0 0,0 0 1 0 0,0 0-1 0 0,1 0 0 0 0,-1 0 1 0 0,0 0-1 0 0,0 0 0 0 0,1 0 1 0 0,-1 0-1 0 0,0 0 0 0 0,0 0 1 0 0,0 0-1 0 0,1 0 1 0 0,-1 0-1 0 0,0 0 0 0 0,0 0 1 0 0,1 0-1 0 0,-1 0 0 0 0,13-12 589 0 0,6-19-708 0 0,1-20 13 0 0,-2 0 1 0 0,17-80-1 0 0,13-42-2111 0 0,-48 172 2153 0 0,0 0 0 0 0,1 0 0 0 0,-1 0 0 0 0,0 0 0 0 0,0 0-1 0 0,1 0 1 0 0,-1 0 0 0 0,0 1 0 0 0,1-1 0 0 0,-1 0 0 0 0,1 0 0 0 0,-1 0 0 0 0,1 0 0 0 0,0 1-1 0 0,-1-1 1 0 0,1 0 0 0 0,0 1 0 0 0,-1-1 0 0 0,1 0 0 0 0,0 1 0 0 0,0-1 0 0 0,0 1 0 0 0,0-1-1 0 0,-1 1 1 0 0,1 0 0 0 0,0-1 0 0 0,0 1 0 0 0,0 0 0 0 0,0-1 0 0 0,0 1 0 0 0,0 0 0 0 0,0 0-1 0 0,0 0 1 0 0,0 0 0 0 0,0 0 0 0 0,0 0 0 0 0,0 0 0 0 0,1 1 0 0 0,3 1-104 0 0,0 1-1 0 0,0-1 1 0 0,-1 1 0 0 0,1 0 0 0 0,-1 1 0 0 0,5 5 0 0 0,27 16-466 0 0,-26-22 609 0 0,-1-1 1 0 0,1 0-1 0 0,0-1 0 0 0,0 0 1 0 0,0 0-1 0 0,0-1 0 0 0,0-1 0 0 0,-1 1 1 0 0,1-2-1 0 0,16-3 0 0 0,11-5-732 0 0,47-18 1 0 0,-77 26 475 0 0,13-5-1979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7.382"/>
    </inkml:context>
    <inkml:brush xml:id="br0">
      <inkml:brushProperty name="width" value="0.035" units="cm"/>
      <inkml:brushProperty name="height" value="0.035" units="cm"/>
      <inkml:brushProperty name="color" value="#008C3A"/>
    </inkml:brush>
  </inkml:definitions>
  <inkml:trace contextRef="#ctx0" brushRef="#br0">31 153 3081 0 0,'-13'1'-625'0'0,"-4"0"3476"0"0,34-15 234 0 0,94-48-2388 0 0,1 4-4026 0 0,-105 54 3141 0 0,0 1 0 0 0,0 0 0 0 0,0 1 0 0 0,0-1 1 0 0,0 1-1 0 0,12-1 0 0 0,-8 3 128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7.557"/>
    </inkml:context>
    <inkml:brush xml:id="br0">
      <inkml:brushProperty name="width" value="0.035" units="cm"/>
      <inkml:brushProperty name="height" value="0.035" units="cm"/>
      <inkml:brushProperty name="color" value="#008C3A"/>
    </inkml:brush>
  </inkml:definitions>
  <inkml:trace contextRef="#ctx0" brushRef="#br0">89 53 432 0 0,'-4'2'27'0'0,"-5"3"491"0"0,-1-1 1 0 0,0 0-1 0 0,0-1 1 0 0,0 0 0 0 0,0 0-1 0 0,-15 1 1 0 0,63-34 3863 0 0,-19 21-3901 0 0,0 1-1 0 0,0 2 0 0 0,0-1 1 0 0,1 2-1 0 0,-1 1 0 0 0,24-2 1 0 0,3 2-2775 0 0,72 2 0 0 0,-97 2-487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7.950"/>
    </inkml:context>
    <inkml:brush xml:id="br0">
      <inkml:brushProperty name="width" value="0.035" units="cm"/>
      <inkml:brushProperty name="height" value="0.035" units="cm"/>
      <inkml:brushProperty name="color" value="#008C3A"/>
    </inkml:brush>
  </inkml:definitions>
  <inkml:trace contextRef="#ctx0" brushRef="#br0">374 266 4001 0 0,'-2'-1'176'0'0,"0"1"-1"0"0,0-1 1 0 0,0 0-1 0 0,1 0 1 0 0,-1 0 0 0 0,0 0-1 0 0,0 0 1 0 0,1 0 0 0 0,-1-1-1 0 0,1 1 1 0 0,-1 0 0 0 0,1-1-1 0 0,-1 1 1 0 0,1-1 0 0 0,0 0-1 0 0,0 1 1 0 0,0-1 0 0 0,0 0-1 0 0,0 0 1 0 0,0 0-1 0 0,0 0 1 0 0,1 0 0 0 0,-1 1-1 0 0,1-1 1 0 0,-1 0 0 0 0,1 0-1 0 0,0-1 1 0 0,0 1 0 0 0,0 0-1 0 0,0 0 1 0 0,0 0 0 0 0,0-2-1 0 0,-1-9-811 0 0,0-4 286 0 0,-2 0 0 0 0,0 1 0 0 0,-1-1 0 0 0,0 1 0 0 0,-1 0 0 0 0,-15-30 0 0 0,18 42 241 0 0,0 0-1 0 0,0 1 1 0 0,0 0-1 0 0,0 0 1 0 0,-1-1-1 0 0,1 1 1 0 0,-1 0-1 0 0,0 1 1 0 0,0-1-1 0 0,0 1 1 0 0,0-1-1 0 0,0 1 1 0 0,-1 0-1 0 0,1 0 1 0 0,-1 0-1 0 0,1 0 1 0 0,-1 1-1 0 0,0 0 0 0 0,1 0 1 0 0,-1 0-1 0 0,0 0 1 0 0,0 0-1 0 0,0 1 1 0 0,0-1-1 0 0,0 1 1 0 0,0 0-1 0 0,0 0 1 0 0,0 1-1 0 0,0-1 1 0 0,0 1-1 0 0,0 0 1 0 0,1 0-1 0 0,-1 0 1 0 0,0 1-1 0 0,-5 2 1 0 0,-1 1 329 0 0,1 1 0 0 0,-1 0 1 0 0,1 0-1 0 0,0 1 1 0 0,0 0-1 0 0,1 0 1 0 0,0 1-1 0 0,1 0 0 0 0,0 1 1 0 0,0-1-1 0 0,0 2 1 0 0,1-1-1 0 0,1 1 1 0 0,-1-1-1 0 0,2 1 0 0 0,-1 1 1 0 0,-3 14-1 0 0,-2 7 333 0 0,2 0-1 0 0,1 1 1 0 0,2 0 0 0 0,-2 51-1 0 0,6-70-370 0 0,0 1-1 0 0,1 0 0 0 0,1 0 0 0 0,0 0 1 0 0,1 0-1 0 0,6 19 0 0 0,-7-30-143 0 0,0-1-1 0 0,1 0 0 0 0,-1 0 1 0 0,1 1-1 0 0,0-1 1 0 0,-1 0-1 0 0,2-1 0 0 0,-1 1 1 0 0,0 0-1 0 0,0 0 0 0 0,1-1 1 0 0,-1 0-1 0 0,1 1 0 0 0,0-1 1 0 0,0 0-1 0 0,0 0 0 0 0,0-1 1 0 0,0 1-1 0 0,0-1 1 0 0,1 1-1 0 0,-1-1 0 0 0,0 0 1 0 0,1 0-1 0 0,-1 0 0 0 0,1-1 1 0 0,-1 1-1 0 0,1-1 0 0 0,-1 0 1 0 0,1 0-1 0 0,-1 0 1 0 0,1 0-1 0 0,4-2 0 0 0,10-1-90 0 0,0 0 0 0 0,0-1 0 0 0,-1-2 1 0 0,0 1-1 0 0,0-2 0 0 0,0 0 0 0 0,27-17 0 0 0,101-78-2656 0 0,-144 101 2665 0 0,28-20-795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28.545"/>
    </inkml:context>
    <inkml:brush xml:id="br0">
      <inkml:brushProperty name="width" value="0.035" units="cm"/>
      <inkml:brushProperty name="height" value="0.035" units="cm"/>
      <inkml:brushProperty name="color" value="#008C3A"/>
    </inkml:brush>
  </inkml:definitions>
  <inkml:trace contextRef="#ctx0" brushRef="#br0">77 699 5785 0 0,'-4'1'382'0'0,"-1"-1"0"0"0,0 0-1 0 0,0 0 1 0 0,1 0 0 0 0,-1 0 0 0 0,0-1-1 0 0,1 0 1 0 0,-1 0 0 0 0,1 0 0 0 0,-1-1-1 0 0,-3-1 1 0 0,6 2-258 0 0,1 0-1 0 0,0 0 1 0 0,-1 0-1 0 0,1 0 1 0 0,0 0 0 0 0,0-1-1 0 0,0 1 1 0 0,0 0-1 0 0,0-1 1 0 0,1 1-1 0 0,-1 0 1 0 0,0-1 0 0 0,0 1-1 0 0,1-1 1 0 0,-1 1-1 0 0,1-1 1 0 0,0 0-1 0 0,-1 1 1 0 0,1-1 0 0 0,0 1-1 0 0,0-1 1 0 0,0 0-1 0 0,0 1 1 0 0,0-1-1 0 0,0 1 1 0 0,1-1 0 0 0,-1 0-1 0 0,0 1 1 0 0,1-1-1 0 0,-1 1 1 0 0,1-1-1 0 0,0 1 1 0 0,-1-1 0 0 0,2-1-1 0 0,35-76 902 0 0,3 2 0 0 0,76-110-1 0 0,-52 87-516 0 0,-57 86-436 0 0,-10 16-99 0 0,-15 23 41 0 0,-2 29-143 0 0,1 1-1 0 0,3 0 1 0 0,2 1-1 0 0,3 1 1 0 0,-7 110 0 0 0,17-163 167 0 0,1 0-1 0 0,0 0 1 0 0,0 1 0 0 0,0-1 0 0 0,0 0 0 0 0,1 0-1 0 0,-1 0 1 0 0,1 0 0 0 0,2 4 0 0 0,-3-7-26 0 0,0-1 0 0 0,1 1 0 0 0,-1-1-1 0 0,0 1 1 0 0,1-1 0 0 0,-1 1 0 0 0,0-1 0 0 0,1 1 0 0 0,-1-1 0 0 0,1 1 0 0 0,-1-1 0 0 0,1 0 0 0 0,-1 1 0 0 0,1-1-1 0 0,-1 0 1 0 0,1 1 0 0 0,-1-1 0 0 0,1 0 0 0 0,0 0 0 0 0,-1 0 0 0 0,1 0 0 0 0,-1 1 0 0 0,2-1 0 0 0,22-9 172 0 0,-9-2-92 0 0,-2 0 0 0 0,1-1 0 0 0,-1 0 0 0 0,-1-1 0 0 0,21-27 1 0 0,46-81 601 0 0,-49 73-597 0 0,3-4-182 0 0,10-13-632 0 0,-3-2 0 0 0,55-124 0 0 0,-85 161-449 0 0,-4 5-9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43.344"/>
    </inkml:context>
    <inkml:brush xml:id="br0">
      <inkml:brushProperty name="width" value="0.035" units="cm"/>
      <inkml:brushProperty name="height" value="0.035" units="cm"/>
      <inkml:brushProperty name="color" value="#008C3A"/>
    </inkml:brush>
  </inkml:definitions>
  <inkml:trace contextRef="#ctx0" brushRef="#br0">0 61 432 0 0,'3'-4'-15'0'0,"0"0"0"0"0,0 0 0 0 0,0 0 0 0 0,1 0 0 0 0,-1 1 1 0 0,1-1-1 0 0,0 1 0 0 0,0 0 0 0 0,0 0 0 0 0,6-3 0 0 0,3-3-13 0 0,-13 8 99 0 0,1 0-1 0 0,0 1 1 0 0,-1-1-1 0 0,1 0 1 0 0,0 0-1 0 0,0 1 1 0 0,0-1-1 0 0,0 1 1 0 0,0-1-1 0 0,-1 1 1 0 0,1-1-1 0 0,0 1 1 0 0,0-1-1 0 0,0 1 1 0 0,0 0-1 0 0,0 0 1 0 0,0-1 0 0 0,0 1-1 0 0,2 0 1 0 0,2 14 2950 0 0,-5-13-2873 0 0,0 1 1 0 0,0 0-1 0 0,0-1 0 0 0,0 1 0 0 0,1 0 0 0 0,-1-1 1 0 0,1 1-1 0 0,-1-1 0 0 0,1 1 0 0 0,-1-1 1 0 0,1 1-1 0 0,0-1 0 0 0,0 1 0 0 0,0-1 1 0 0,0 0-1 0 0,0 1 0 0 0,0-1 0 0 0,0 0 0 0 0,0 0 1 0 0,0 0-1 0 0,1 0 0 0 0,-1 0 0 0 0,0 0 1 0 0,3 1-1 0 0,-3-1-96 0 0,1-1 1 0 0,0 1-1 0 0,0 1 1 0 0,0-1-1 0 0,-1 0 1 0 0,1 0-1 0 0,0 1 1 0 0,-1-1-1 0 0,1 0 0 0 0,-1 1 1 0 0,0 0-1 0 0,1-1 1 0 0,-1 1-1 0 0,0 0 1 0 0,0 0-1 0 0,0-1 1 0 0,0 1-1 0 0,0 0 1 0 0,-1 0-1 0 0,1 0 1 0 0,-1 0-1 0 0,1 0 1 0 0,-1 0-1 0 0,0 0 0 0 0,1 0 1 0 0,-1 1-1 0 0,0-1 1 0 0,-1 0-1 0 0,1 0 1 0 0,0 0-1 0 0,0 0 1 0 0,-2 4-1 0 0,-2 9 301 0 0,0-1 0 0 0,-2 0 0 0 0,-11 25 0 0 0,0 0 617 0 0,-32 125-356 0 0,49-162-570 0 0,0 0-1 0 0,0 0 1 0 0,0 0-1 0 0,1 0 1 0 0,-1 0-1 0 0,1 0 0 0 0,-1 0 1 0 0,1-1-1 0 0,0 1 1 0 0,0 0-1 0 0,0 0 1 0 0,0-1-1 0 0,0 1 1 0 0,0 0-1 0 0,0-1 0 0 0,1 0 1 0 0,-1 1-1 0 0,0-1 1 0 0,1 0-1 0 0,-1 1 1 0 0,1-1-1 0 0,0 0 0 0 0,-1 0 1 0 0,1 0-1 0 0,0 0 1 0 0,-1-1-1 0 0,1 1 1 0 0,0 0-1 0 0,0-1 0 0 0,2 1 1 0 0,60 16 176 0 0,-40-15-90 0 0,1-1 0 0 0,-1-1-1 0 0,1-2 1 0 0,-1 0-1 0 0,0-1 1 0 0,0-1-1 0 0,25-8 1 0 0,166-64 483 0 0,-159 54-620 0 0,190-58-583 0 0,-137 58-5610 0 0,-97 20 2084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43.599"/>
    </inkml:context>
    <inkml:brush xml:id="br0">
      <inkml:brushProperty name="width" value="0.035" units="cm"/>
      <inkml:brushProperty name="height" value="0.035" units="cm"/>
      <inkml:brushProperty name="color" value="#008C3A"/>
    </inkml:brush>
  </inkml:definitions>
  <inkml:trace contextRef="#ctx0" brushRef="#br0">102 1 8866 0 0,'-3'0'77'0'0,"1"0"-1"0"0,-1 0 1 0 0,0 0 0 0 0,1 1 0 0 0,-1-1-1 0 0,0 1 1 0 0,1-1 0 0 0,-1 1 0 0 0,1 0 0 0 0,-1 0-1 0 0,1 0 1 0 0,0 1 0 0 0,-1-1 0 0 0,1 0-1 0 0,-4 4 1 0 0,3-1-77 0 0,-1 0-1 0 0,1 0 1 0 0,0 1-1 0 0,0-1 1 0 0,0 1-1 0 0,0 0 1 0 0,-2 6-1 0 0,0 4-111 0 0,0-1 0 0 0,0 1 0 0 0,1 1 0 0 0,1-1 0 0 0,1 0 0 0 0,-1 19 0 0 0,4 99-1587 0 0,1-70 880 0 0,-5 53 567 0 0,1-69 433 0 0,1 0-1 0 0,2 0 0 0 0,11 68 1 0 0,-11-108-198 0 0,0-1 0 0 0,1 1 0 0 0,-1-1 0 0 0,1 0 0 0 0,1 0 1 0 0,-1 0-1 0 0,1 0 0 0 0,0 0 0 0 0,0 0 0 0 0,1-1 0 0 0,-1 1 1 0 0,1-1-1 0 0,1 0 0 0 0,-1 0 0 0 0,10 7 0 0 0,6-2-2490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12:44.444"/>
    </inkml:context>
    <inkml:brush xml:id="br0">
      <inkml:brushProperty name="width" value="0.035" units="cm"/>
      <inkml:brushProperty name="height" value="0.035" units="cm"/>
      <inkml:brushProperty name="color" value="#008C3A"/>
    </inkml:brush>
  </inkml:definitions>
  <inkml:trace contextRef="#ctx0" brushRef="#br0">902 111 1352 0 0,'14'0'98'0'0,"-1"1"-1"0"0,1 0 0 0 0,0 1 1 0 0,-1 1-1 0 0,0 0 0 0 0,0 1 1 0 0,0 1-1 0 0,0 0 0 0 0,-1 0 1 0 0,1 1-1 0 0,22 16 1 0 0,-33-18 486 0 0,-14-9 290 0 0,-18-14 836 0 0,-1-9 403 0 0,3 2 31 0 0,-37-25 0 0 0,58 45-1791 0 0,-1 1 1 0 0,1 0-1 0 0,-1 1 1 0 0,-1 0-1 0 0,1 0 1 0 0,-1 1-1 0 0,1 0 1 0 0,-1 0-1 0 0,0 1 1 0 0,-13-1-1 0 0,18 3-312 0 0,0 0-1 0 0,0 1 0 0 0,-1-1 1 0 0,1 1-1 0 0,0 0 1 0 0,0 1-1 0 0,0-1 1 0 0,0 1-1 0 0,0-1 1 0 0,1 1-1 0 0,-1 1 1 0 0,0-1-1 0 0,1 0 1 0 0,-1 1-1 0 0,1 0 0 0 0,-6 5 1 0 0,-5 8-248 0 0,1-1 0 0 0,-16 24-1 0 0,8-10-259 0 0,-61 71-45 0 0,26-35-143 0 0,-73 114 0 0 0,71-82 1591 0 0,-86 197 0 0 0,140-283-835 0 0,0-1 0 0 0,1 1 1 0 0,0 0-1 0 0,1 0 0 0 0,1 0 0 0 0,-1 0 0 0 0,2 0 0 0 0,-1 1 0 0 0,2-1 0 0 0,1 14 0 0 0,-1-21-82 0 0,-1 0-1 0 0,1 0 0 0 0,1 0 1 0 0,-1 0-1 0 0,0-1 0 0 0,1 1 1 0 0,0-1-1 0 0,0 1 1 0 0,0-1-1 0 0,0 1 0 0 0,0-1 1 0 0,1 0-1 0 0,0 0 1 0 0,-1 0-1 0 0,1-1 0 0 0,0 1 1 0 0,0-1-1 0 0,1 1 1 0 0,-1-1-1 0 0,0 0 0 0 0,1 0 1 0 0,0-1-1 0 0,-1 1 1 0 0,1-1-1 0 0,0 1 0 0 0,-1-1 1 0 0,1 0-1 0 0,0-1 0 0 0,0 1 1 0 0,0-1-1 0 0,7 0 1 0 0,2 0-6 0 0,0-1 1 0 0,0 0-1 0 0,1-1 0 0 0,-1-1 1 0 0,0 0-1 0 0,-1-1 1 0 0,1 0-1 0 0,-1-1 1 0 0,19-10-1 0 0,14-10 28 0 0,46-34 0 0 0,-62 39-16 0 0,-15 11-2 0 0,18-12-47 0 0,35-31 1 0 0,-60 46 36 0 0,0 0 0 0 0,0-1-1 0 0,-1 0 1 0 0,0-1 0 0 0,0 1 0 0 0,0-1-1 0 0,-1 0 1 0 0,0 0 0 0 0,-1-1-1 0 0,5-12 1 0 0,-8 19-8 0 0,0 0 1 0 0,-1 0-1 0 0,1 0 0 0 0,-1 0 1 0 0,0 0-1 0 0,1 0 0 0 0,-1-1 0 0 0,0 1 1 0 0,0 0-1 0 0,0 0 0 0 0,-1 0 1 0 0,1 0-1 0 0,0 0 0 0 0,-1-1 1 0 0,1 1-1 0 0,-1 0 0 0 0,0 0 0 0 0,0 0 1 0 0,0 0-1 0 0,0 1 0 0 0,0-1 1 0 0,0 0-1 0 0,-2-2 0 0 0,0 2-13 0 0,0-1 0 0 0,0 1-1 0 0,0 0 1 0 0,0 0 0 0 0,-1 0 0 0 0,1 0-1 0 0,0 1 1 0 0,-1-1 0 0 0,0 1-1 0 0,1 0 1 0 0,-1 0 0 0 0,-4 0 0 0 0,-9-1 40 0 0,1 1 1 0 0,-1 0 0 0 0,0 1-1 0 0,-30 5 1 0 0,18 1-10 0 0,0 1 1 0 0,0 1-1 0 0,0 1 1 0 0,1 2-1 0 0,1 1 0 0 0,0 1 1 0 0,0 2-1 0 0,-45 33 1 0 0,-2 9 176 0 0,-100 102 1 0 0,164-150-285 0 0,6-5 12 0 0,-1-1 0 0 0,1 1 0 0 0,0 0 1 0 0,0 0-1 0 0,1 0 0 0 0,-1 1 0 0 0,1-1 0 0 0,0 1 0 0 0,-4 8 0 0 0,8-12-60 0 0,0-1 0 0 0,-1 0 0 0 0,1 1 0 0 0,0-1 0 0 0,0 0 0 0 0,0 0 0 0 0,0 1 0 0 0,0-1 0 0 0,0 0 0 0 0,0 0 0 0 0,0 0 0 0 0,0 0 0 0 0,0 0 0 0 0,0 0 0 0 0,0-1 0 0 0,-1 1 0 0 0,1 0 0 0 0,0 0 0 0 0,0-1 0 0 0,0 1 0 0 0,0-1-1 0 0,0 1 1 0 0,0 0 0 0 0,1-2 0 0 0,17-9-5178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44.997"/>
    </inkml:context>
    <inkml:brush xml:id="br0">
      <inkml:brushProperty name="width" value="0.035" units="cm"/>
      <inkml:brushProperty name="height" value="0.035" units="cm"/>
      <inkml:brushProperty name="color" value="#008C3A"/>
    </inkml:brush>
  </inkml:definitions>
  <inkml:trace contextRef="#ctx0" brushRef="#br0">1 6 3081 0 0,'0'-1'47'0'0,"0"1"1"0"0,1 0-1 0 0,-1-1 1 0 0,1 1-1 0 0,-1-1 1 0 0,1 1-1 0 0,-1 0 0 0 0,1-1 1 0 0,-1 1-1 0 0,1 0 1 0 0,0 0-1 0 0,-1-1 1 0 0,1 1-1 0 0,-1 0 1 0 0,1 0-1 0 0,0 0 1 0 0,-1 0-1 0 0,1 0 1 0 0,-1 0-1 0 0,1 0 1 0 0,0 0-1 0 0,-1 0 1 0 0,1 0-1 0 0,0 0 1 0 0,-1 0-1 0 0,1 0 0 0 0,-1 0 1 0 0,1 1-1 0 0,0-1 1 0 0,-1 0-1 0 0,1 0 1 0 0,-1 1-1 0 0,1-1 1 0 0,-1 0-1 0 0,1 1 1 0 0,0 0-1 0 0,23 11 2135 0 0,-22-10-2061 0 0,0 0-1 0 0,-1 0 1 0 0,1 1 0 0 0,-1-1 0 0 0,0 0-1 0 0,0 1 1 0 0,0-1 0 0 0,0 1-1 0 0,0-1 1 0 0,0 1 0 0 0,-1-1 0 0 0,1 1-1 0 0,-1 0 1 0 0,0-1 0 0 0,1 1 0 0 0,-1-1-1 0 0,-1 5 1 0 0,-9 47-557 0 0,6-38-206 0 0,2-8-2303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4.629"/>
    </inkml:context>
    <inkml:brush xml:id="br0">
      <inkml:brushProperty name="width" value="0.035" units="cm"/>
      <inkml:brushProperty name="height" value="0.035" units="cm"/>
      <inkml:brushProperty name="color" value="#FF0066"/>
    </inkml:brush>
  </inkml:definitions>
  <inkml:trace contextRef="#ctx0" brushRef="#br0">29 34 7058 0 0,'-3'4'288'0'0,"0"1"0"0"0,0-1 0 0 0,0 1 1 0 0,0 0-1 0 0,1 0 0 0 0,0 0 0 0 0,0 0 1 0 0,0 0-1 0 0,1 0 0 0 0,-1 1 0 0 0,1-1 1 0 0,1 0-1 0 0,-1 1 0 0 0,1-1 0 0 0,0 1 1 0 0,0-1-1 0 0,0 1 0 0 0,1-1 0 0 0,0 1 1 0 0,2 7-1 0 0,-3-12-313 0 0,0-1 1 0 0,0 1-1 0 0,1-1 1 0 0,-1 0-1 0 0,0 1 0 0 0,0-1 1 0 0,0 0-1 0 0,0 1 1 0 0,0-1-1 0 0,1 0 1 0 0,-1 1-1 0 0,0-1 0 0 0,0 0 1 0 0,1 1-1 0 0,-1-1 1 0 0,0 0-1 0 0,0 0 1 0 0,1 1-1 0 0,-1-1 0 0 0,0 0 1 0 0,1 0-1 0 0,-1 0 1 0 0,0 1-1 0 0,1-1 1 0 0,-1 0-1 0 0,0 0 0 0 0,1 0 1 0 0,-1 0-1 0 0,1 0 1 0 0,-1 0-1 0 0,0 0 1 0 0,1 0-1 0 0,-1 0 0 0 0,1 0 1 0 0,-1 0-1 0 0,0 0 1 0 0,1 0-1 0 0,-1 0 1 0 0,0 0-1 0 0,1 0 0 0 0,-1 0 1 0 0,1 0-1 0 0,-1-1 1 0 0,13-18-2353 0 0,2-27-1376 0 0,-7-11 1126 0 0,-5 23 1314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13.514"/>
    </inkml:context>
    <inkml:brush xml:id="br0">
      <inkml:brushProperty name="width" value="0.035" units="cm"/>
      <inkml:brushProperty name="height" value="0.035" units="cm"/>
      <inkml:brushProperty name="color" value="#008C3A"/>
    </inkml:brush>
  </inkml:definitions>
  <inkml:trace contextRef="#ctx0" brushRef="#br0">1 12 3369 0 0,'60'-6'794'0'0,"-45"4"-272"0"0,0 0 0 0 0,0 1 0 0 0,-1 1-1 0 0,23 1 1 0 0,31 13 929 0 0,-1 3 0 0 0,103 39 0 0 0,36 10-703 0 0,-113-45-458 0 0,0-5 1 0 0,1-3-1 0 0,0-5 0 0 0,1-4 0 0 0,-1-4 1 0 0,1-4-1 0 0,157-27 0 0 0,-153 11-248 0 0,-44 9-920 0 0,79-8 0 0 0,-100 18-449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8.325"/>
    </inkml:context>
    <inkml:brush xml:id="br0">
      <inkml:brushProperty name="width" value="0.035" units="cm"/>
      <inkml:brushProperty name="height" value="0.035" units="cm"/>
      <inkml:brushProperty name="color" value="#008C3A"/>
    </inkml:brush>
  </inkml:definitions>
  <inkml:trace contextRef="#ctx0" brushRef="#br0">117 618 6593 0 0,'0'2'41'0'0,"1"-1"1"0"0,-1 0-1 0 0,0 0 0 0 0,0 1 0 0 0,1-1 0 0 0,-1 0 0 0 0,1 0 0 0 0,0 0 0 0 0,-1 0 0 0 0,1 0 0 0 0,0 0 0 0 0,-1 0 0 0 0,1 0 0 0 0,0 0 0 0 0,0 0 0 0 0,0 0 0 0 0,0 0 1 0 0,0 0-1 0 0,1 0 0 0 0,25 24 58 0 0,-25-23 33 0 0,1 0 6 0 0,0 0 1 0 0,-1 0 0 0 0,1 1 0 0 0,-1-1-1 0 0,0 1 1 0 0,0-1 0 0 0,0 1 0 0 0,0 0 0 0 0,0 0-1 0 0,-1 0 1 0 0,0 0 0 0 0,1 0 0 0 0,-1 0-1 0 0,0 0 1 0 0,0 1 0 0 0,0-1 0 0 0,-1 0 0 0 0,1 7-1 0 0,-2-1 424 0 0,0 0-1 0 0,-1 0 1 0 0,0 0-1 0 0,-1 0 0 0 0,-6 15 1 0 0,8-21-541 0 0,-165 405 1804 0 0,165-404-1798 0 0,0-1 1 0 0,0 1-1 0 0,0 0 1 0 0,0-1 0 0 0,0 1-1 0 0,1 0 1 0 0,0-1 0 0 0,0 1-1 0 0,0 5 1 0 0,0-8-15 0 0,0-1 1 0 0,0 0 0 0 0,0 0-1 0 0,0 1 1 0 0,0-1-1 0 0,0 0 1 0 0,0 1 0 0 0,0-1-1 0 0,1 0 1 0 0,-1 1-1 0 0,0-1 1 0 0,0 0 0 0 0,0 0-1 0 0,0 1 1 0 0,0-1-1 0 0,1 0 1 0 0,-1 0 0 0 0,0 1-1 0 0,0-1 1 0 0,0 0-1 0 0,1 0 1 0 0,-1 1-1 0 0,0-1 1 0 0,0 0 0 0 0,1 0-1 0 0,-1 0 1 0 0,0 0-1 0 0,1 0 1 0 0,-1 1 0 0 0,0-1-1 0 0,0 0 1 0 0,1 0-1 0 0,-1 0 1 0 0,0 0 0 0 0,1 0-1 0 0,-1 0 1 0 0,17-16 382 0 0,11-28-259 0 0,-2-2 0 0 0,-2-1 0 0 0,28-81 0 0 0,-10 25 3 0 0,22-40-85 0 0,6 3 1 0 0,103-153-1 0 0,-144 251 41 0 0,2 2 0 0 0,50-52 0 0 0,-68 79-115 0 0,2-1 0 0 0,-1 2 1 0 0,2 0-1 0 0,0 0 0 0 0,0 2 0 0 0,1 0 1 0 0,0 1-1 0 0,1 1 0 0 0,23-8 0 0 0,-37 14-73 0 0,0 1-1 0 0,0 0 0 0 0,0 0 1 0 0,1 0-1 0 0,-1 1 0 0 0,0-1 0 0 0,0 1 1 0 0,1 0-1 0 0,-1 0 0 0 0,0 1 1 0 0,1-1-1 0 0,-1 1 0 0 0,0 0 0 0 0,0 0 1 0 0,0 0-1 0 0,0 1 0 0 0,0 0 0 0 0,0-1 1 0 0,0 1-1 0 0,4 4 0 0 0,-3-2-21 0 0,-1 0 0 0 0,0 0 1 0 0,0 1-1 0 0,-1-1 0 0 0,1 1 0 0 0,-1 0 0 0 0,0 0 0 0 0,0 1 0 0 0,-1-1 0 0 0,1 1 0 0 0,-1-1 0 0 0,2 12 0 0 0,0 3-104 0 0,-1-1-1 0 0,-1 1 0 0 0,0 0 0 0 0,-2-1 0 0 0,0 1 1 0 0,-2 0-1 0 0,-6 34 0 0 0,2-29 277 0 0,-2-1 0 0 0,-1 0 0 0 0,-1-1 0 0 0,-1 0 0 0 0,-1 0 0 0 0,-1-1 1 0 0,-1-1-1 0 0,0 0 0 0 0,-2-1 0 0 0,0-1 0 0 0,-2 0 0 0 0,0-2 0 0 0,-1 0 0 0 0,0 0 0 0 0,-2-2 0 0 0,1-1 0 0 0,-2 0 0 0 0,0-2 0 0 0,-44 19 1 0 0,65-31-34 0 0,0 1 1 0 0,0 0-1 0 0,-1-1 1 0 0,1 0 0 0 0,0 1-1 0 0,0-1 1 0 0,-1 0 0 0 0,1 1-1 0 0,0-1 1 0 0,-1 0 0 0 0,1 0-1 0 0,0 0 1 0 0,-1 0 0 0 0,1 0-1 0 0,0 0 1 0 0,0-1-1 0 0,-1 1 1 0 0,1 0 0 0 0,0-1-1 0 0,0 1 1 0 0,-1-1 0 0 0,1 1-1 0 0,0-1 1 0 0,0 1 0 0 0,0-1-1 0 0,-2-1 1 0 0,2 0-76 0 0,0 0 0 0 0,0 0 1 0 0,0 1-1 0 0,0-1 0 0 0,1 0 1 0 0,-1 0-1 0 0,0 0 0 0 0,1 0 0 0 0,-1 0 1 0 0,1-1-1 0 0,0 1 0 0 0,0 0 0 0 0,0 0 1 0 0,0-4-1 0 0,2-9-626 0 0,0 1 0 0 0,1-1 0 0 0,7-21-1 0 0,-9 33 560 0 0,12-36-1579 0 0,3-5-1781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8.697"/>
    </inkml:context>
    <inkml:brush xml:id="br0">
      <inkml:brushProperty name="width" value="0.035" units="cm"/>
      <inkml:brushProperty name="height" value="0.035" units="cm"/>
      <inkml:brushProperty name="color" value="#008C3A"/>
    </inkml:brush>
  </inkml:definitions>
  <inkml:trace contextRef="#ctx0" brushRef="#br0">168 398 4665 0 0,'10'-9'180'0'0,"0"-1"1"0"0,0-1-1 0 0,-1 0 1 0 0,-1 0-1 0 0,0-1 1 0 0,0 0-1 0 0,-2 0 1 0 0,1-1-1 0 0,-1 1 1 0 0,-1-2-1 0 0,0 1 1 0 0,-1 0-1 0 0,-1-1 0 0 0,0 0 1 0 0,0 0-1 0 0,-2 0 1 0 0,0 0-1 0 0,-1-26 1 0 0,-1 30 185 0 0,-1 1 1 0 0,-1-1-1 0 0,1 1 1 0 0,-1 0 0 0 0,-1 0-1 0 0,0 0 1 0 0,0 0-1 0 0,-1 0 1 0 0,-9-12 0 0 0,13 19-340 0 0,0 0 0 0 0,0 0 0 0 0,-1 0 1 0 0,1 0-1 0 0,-1 0 0 0 0,0 0 0 0 0,0 0 1 0 0,0 1-1 0 0,1-1 0 0 0,-1 1 0 0 0,-1-1 1 0 0,1 1-1 0 0,0 0 0 0 0,0 0 0 0 0,0 0 1 0 0,-1 0-1 0 0,1 0 0 0 0,-1 0 0 0 0,1 1 1 0 0,0-1-1 0 0,-1 1 0 0 0,1 0 0 0 0,-1 0 1 0 0,1-1-1 0 0,-1 2 0 0 0,1-1 0 0 0,-1 0 1 0 0,1 0-1 0 0,-1 1 0 0 0,1-1 0 0 0,-1 1 1 0 0,1 0-1 0 0,0 0 0 0 0,-1 0 0 0 0,1 0 1 0 0,0 0-1 0 0,0 0 0 0 0,0 1 0 0 0,0-1 1 0 0,0 1-1 0 0,-3 2 0 0 0,-6 8-61 0 0,1 0 0 0 0,0 0-1 0 0,0 1 1 0 0,1 0 0 0 0,1 0-1 0 0,0 1 1 0 0,1 0 0 0 0,1 1 0 0 0,-7 18-1 0 0,-2 18-100 0 0,-14 72 0 0 0,28-115 293 0 0,-1-1 1 0 0,1 1 0 0 0,1 0 0 0 0,-1 0-1 0 0,1 0 1 0 0,1 0 0 0 0,-1 0 0 0 0,2 0-1 0 0,-1-1 1 0 0,3 10 0 0 0,-3-15-107 0 0,0 0-1 0 0,0 0 1 0 0,0 0-1 0 0,1 0 1 0 0,-1 0-1 0 0,0 0 1 0 0,1 0-1 0 0,-1 0 1 0 0,1-1-1 0 0,0 1 1 0 0,-1-1-1 0 0,1 1 1 0 0,0-1 0 0 0,0 0-1 0 0,0 0 1 0 0,0 0-1 0 0,0 0 1 0 0,0 0-1 0 0,0 0 1 0 0,1 0-1 0 0,-1-1 1 0 0,0 1-1 0 0,0-1 1 0 0,1 1-1 0 0,-1-1 1 0 0,0 0 0 0 0,1 0-1 0 0,-1 0 1 0 0,0 0-1 0 0,1-1 1 0 0,-1 1-1 0 0,0 0 1 0 0,0-1-1 0 0,1 0 1 0 0,-1 0-1 0 0,0 1 1 0 0,4-4-1 0 0,11-3 78 0 0,0 0-1 0 0,-1-2 1 0 0,0 0-1 0 0,0-1 0 0 0,-1 0 1 0 0,0-2-1 0 0,-1 0 1 0 0,0 0-1 0 0,-1-1 1 0 0,0-1-1 0 0,20-29 0 0 0,-10 8-878 0 0,-1 0 1 0 0,-2-1-1 0 0,-2-1 0 0 0,18-51 0 0 0,-21 45-4379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9.013"/>
    </inkml:context>
    <inkml:brush xml:id="br0">
      <inkml:brushProperty name="width" value="0.035" units="cm"/>
      <inkml:brushProperty name="height" value="0.035" units="cm"/>
      <inkml:brushProperty name="color" value="#008C3A"/>
    </inkml:brush>
  </inkml:definitions>
  <inkml:trace contextRef="#ctx0" brushRef="#br0">105 1 2040 0 0,'3'2'71'0'0,"0"1"-1"0"0,0-1 1 0 0,0 1-1 0 0,0 0 1 0 0,-1 0-1 0 0,1 0 1 0 0,-1 0-1 0 0,1 0 0 0 0,-1 1 1 0 0,0-1-1 0 0,-1 1 1 0 0,1 0-1 0 0,-1-1 1 0 0,1 1-1 0 0,-1 0 0 0 0,0 0 1 0 0,0 0-1 0 0,-1 0 1 0 0,1 0-1 0 0,-1 7 1 0 0,1 8 604 0 0,-1 0 1 0 0,-4 37 0 0 0,-74 331 6812 0 0,26-149-7003 0 0,48-225-946 0 0,2 1-1 0 0,0-1 1 0 0,0 0-1 0 0,2 0 1 0 0,-1 1 0 0 0,2-1-1 0 0,0 1 1 0 0,0-1-1 0 0,5 18 1 0 0,-1-20-2884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9.237"/>
    </inkml:context>
    <inkml:brush xml:id="br0">
      <inkml:brushProperty name="width" value="0.035" units="cm"/>
      <inkml:brushProperty name="height" value="0.035" units="cm"/>
      <inkml:brushProperty name="color" value="#008C3A"/>
    </inkml:brush>
  </inkml:definitions>
  <inkml:trace contextRef="#ctx0" brushRef="#br0">145 1 1584 0 0,'-2'13'1259'0'0,"0"0"-1"0"0,-1 0 0 0 0,-5 14 0 0 0,3-12-706 0 0,-1-1 0 0 0,0 0-1 0 0,-1 0 1 0 0,0-1-1 0 0,-1 0 1 0 0,0 0-1 0 0,-1 0 1 0 0,-1-1-1 0 0,0-1 1 0 0,-1 0 0 0 0,-20 18-1 0 0,31-29-545 0 0,-1 0 0 0 0,1 0 0 0 0,0 0 0 0 0,0 1 0 0 0,0-1 0 0 0,-1 0 0 0 0,1 0 0 0 0,0 0-1 0 0,0 0 1 0 0,-1 1 0 0 0,1-1 0 0 0,0 0 0 0 0,0 0 0 0 0,-1 0 0 0 0,1 0 0 0 0,0 0 0 0 0,0 0 0 0 0,-1 0 0 0 0,1 0 0 0 0,0 0-1 0 0,0 0 1 0 0,-1 0 0 0 0,1 0 0 0 0,0 0 0 0 0,-1 0 0 0 0,1 0 0 0 0,0 0 0 0 0,0 0 0 0 0,-1 0 0 0 0,1 0 0 0 0,0 0 0 0 0,0 0-1 0 0,-1 0 1 0 0,1 0 0 0 0,0-1 0 0 0,0 1 0 0 0,-1 0 0 0 0,1 0 0 0 0,0 0 0 0 0,0-1 0 0 0,0 1 0 0 0,-1 0 0 0 0,1 0 0 0 0,0 0 0 0 0,0-1-1 0 0,0 1 1 0 0,0 0 0 0 0,0 0 0 0 0,-1-1 0 0 0,1 1 0 0 0,0 0 0 0 0,1-22-700 0 0,12-23-3303 0 0,-2 14 169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9.431"/>
    </inkml:context>
    <inkml:brush xml:id="br0">
      <inkml:brushProperty name="width" value="0.035" units="cm"/>
      <inkml:brushProperty name="height" value="0.035" units="cm"/>
      <inkml:brushProperty name="color" value="#008C3A"/>
    </inkml:brush>
  </inkml:definitions>
  <inkml:trace contextRef="#ctx0" brushRef="#br0">105 0 1808 0 0,'-1'31'167'0'0,"-1"0"-1"0"0,-2 0 0 0 0,-1-1 1 0 0,-2 1-1 0 0,0-1 0 0 0,-3-1 1 0 0,0 1-1 0 0,-2-2 0 0 0,0 1 1 0 0,-19 27-1 0 0,27-46-1510 0 0,12-11 650 0 0,15-1 630 0 0,55 24 64 0 0,-54-18 0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9.680"/>
    </inkml:context>
    <inkml:brush xml:id="br0">
      <inkml:brushProperty name="width" value="0.035" units="cm"/>
      <inkml:brushProperty name="height" value="0.035" units="cm"/>
      <inkml:brushProperty name="color" value="#008C3A"/>
    </inkml:brush>
  </inkml:definitions>
  <inkml:trace contextRef="#ctx0" brushRef="#br0">217 217 576 0 0,'1'0'23'0'0,"-1"0"-1"0"0,1 0 1 0 0,0 0-1 0 0,-1 0 1 0 0,1 1-1 0 0,0-1 1 0 0,-1 0-1 0 0,1 0 1 0 0,0-1 0 0 0,-1 1-1 0 0,1 0 1 0 0,0 0-1 0 0,-1 0 1 0 0,1 0-1 0 0,0-1 1 0 0,-1 1-1 0 0,1 0 1 0 0,0 0-1 0 0,-1-1 1 0 0,1 1-1 0 0,-1-1 1 0 0,1 1 0 0 0,-1 0-1 0 0,1-1 1 0 0,-1 1-1 0 0,1-1 1 0 0,-1 1-1 0 0,1-2 1 0 0,11-24 1033 0 0,-5-27 642 0 0,-7 42-1333 0 0,0 1 1 0 0,-1-1 0 0 0,-1 1 0 0 0,1-1 0 0 0,-5-11 0 0 0,5 19-199 0 0,0 0 0 0 0,0 0 0 0 0,0-1 0 0 0,0 1 0 0 0,0 0 0 0 0,-1 0-1 0 0,1 1 1 0 0,-1-1 0 0 0,0 0 0 0 0,0 0 0 0 0,0 1 0 0 0,0-1 0 0 0,-1 1-1 0 0,1 0 1 0 0,0-1 0 0 0,-1 1 0 0 0,0 0 0 0 0,0 1 0 0 0,1-1 0 0 0,-5-1-1 0 0,5 3-97 0 0,0 0 0 0 0,0 0-1 0 0,-1 0 1 0 0,1 1 0 0 0,0-1 0 0 0,0 1-1 0 0,-1-1 1 0 0,1 1 0 0 0,0 0-1 0 0,0 0 1 0 0,0 0 0 0 0,0 0-1 0 0,0 0 1 0 0,0 1 0 0 0,0-1-1 0 0,1 0 1 0 0,-1 1 0 0 0,0-1-1 0 0,1 1 1 0 0,-1 0 0 0 0,-1 3 0 0 0,-33 44 133 0 0,34-45-157 0 0,-16 25 75 0 0,1 1-1 0 0,2 0 0 0 0,1 1 0 0 0,1 1 0 0 0,2 0 1 0 0,1 1-1 0 0,-6 42 0 0 0,15-72-46 0 0,0 0 0 0 0,1 0 0 0 0,0 0 0 0 0,0 0 1 0 0,0 0-1 0 0,0 0 0 0 0,0 0 0 0 0,0 0 0 0 0,1 0 0 0 0,0 0 0 0 0,-1 0 1 0 0,1 0-1 0 0,0 0 0 0 0,1 0 0 0 0,-1 0 0 0 0,0 0 0 0 0,1-1 0 0 0,0 1 0 0 0,2 2 1 0 0,-2-3-89 0 0,0 0 0 0 0,1-1 0 0 0,-1 0 0 0 0,1 1 0 0 0,-1-1 0 0 0,1 0 0 0 0,-1 0 0 0 0,1 0 0 0 0,0-1 0 0 0,0 1 0 0 0,-1-1 0 0 0,1 1 0 0 0,0-1 0 0 0,0 0 0 0 0,0 0 0 0 0,-1 0 0 0 0,1-1 0 0 0,0 1 0 0 0,0 0 0 0 0,0-1 1 0 0,2-1-1 0 0,23-6-1654 0 0,53-21 1 0 0,-51 16-2140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30.054"/>
    </inkml:context>
    <inkml:brush xml:id="br0">
      <inkml:brushProperty name="width" value="0.035" units="cm"/>
      <inkml:brushProperty name="height" value="0.035" units="cm"/>
      <inkml:brushProperty name="color" value="#008C3A"/>
    </inkml:brush>
  </inkml:definitions>
  <inkml:trace contextRef="#ctx0" brushRef="#br0">284 233 3081 0 0,'0'0'17'0'0,"-1"0"1"0"0,1 0 0 0 0,0 1 0 0 0,-1-1 0 0 0,1 0 0 0 0,0 0-1 0 0,-1 1 1 0 0,1-1 0 0 0,0 0 0 0 0,-1 1 0 0 0,1-1 0 0 0,0 1-1 0 0,-1-1 1 0 0,1 0 0 0 0,0 1 0 0 0,0-1 0 0 0,0 1-1 0 0,-1-1 1 0 0,1 1 0 0 0,0-1 0 0 0,0 1 0 0 0,0-1 0 0 0,0 1-1 0 0,0-1 1 0 0,0 0 0 0 0,0 1 0 0 0,0-1 0 0 0,0 1 0 0 0,0-1-1 0 0,0 1 1 0 0,0-1 0 0 0,0 1 0 0 0,0-1 0 0 0,1 1-1 0 0,-1-1 1 0 0,0 1 0 0 0,0-1 0 0 0,0 0 0 0 0,1 1 0 0 0,-1-1-1 0 0,0 1 1 0 0,1-1 0 0 0,-1 0 0 0 0,0 1 0 0 0,1-1 0 0 0,-1 0-1 0 0,0 1 1 0 0,1-1 0 0 0,-1 0 0 0 0,1 0 0 0 0,-1 1-1 0 0,0-1 1 0 0,1 0 0 0 0,-1 0 0 0 0,1 0 0 0 0,-1 0 0 0 0,1 0-1 0 0,-1 1 1 0 0,1-1 0 0 0,-1 0 0 0 0,1 0 0 0 0,-1 0 0 0 0,0 0-1 0 0,1 0 1 0 0,-1 0 0 0 0,1-1 0 0 0,0 1 0 0 0,3 0-26 0 0,0 1 1 0 0,-1-1-1 0 0,1 0 1 0 0,0-1-1 0 0,-1 1 0 0 0,1-1 1 0 0,0 1-1 0 0,5-3 1 0 0,4-5 108 0 0,1 0 1 0 0,-1-1-1 0 0,0 0 0 0 0,-1-2 1 0 0,0 1-1 0 0,-1-1 0 0 0,0-1 1 0 0,-1 0-1 0 0,0 0 0 0 0,-1-1 1 0 0,0 0-1 0 0,-1-1 1 0 0,0 0-1 0 0,9-26 0 0 0,-16 38-101 0 0,0 1-1 0 0,-1-1 1 0 0,1 0-1 0 0,-1 0 1 0 0,1 0-1 0 0,-1 0 1 0 0,0 1-1 0 0,1-1 1 0 0,-1 0-1 0 0,0 0 1 0 0,0 0-1 0 0,-1 0 1 0 0,1 0-1 0 0,0 0 1 0 0,-1 0-1 0 0,1 0 1 0 0,-1 1-1 0 0,1-1 1 0 0,-1 0-1 0 0,-1-2 1 0 0,1 3-6 0 0,0 0 0 0 0,-1 0 0 0 0,1 0 0 0 0,0 0 0 0 0,-1 0 1 0 0,1 0-1 0 0,-1 1 0 0 0,1-1 0 0 0,0 0 0 0 0,-1 1 0 0 0,0-1 0 0 0,1 1 0 0 0,-1 0 1 0 0,1-1-1 0 0,-1 1 0 0 0,1 0 0 0 0,-1 0 0 0 0,-3 0 0 0 0,-3 1-18 0 0,0 0 1 0 0,0 1-1 0 0,0-1 0 0 0,0 2 0 0 0,0-1 1 0 0,0 1-1 0 0,-14 8 0 0 0,-3 4 216 0 0,1 2 0 0 0,1 1 0 0 0,0 1 0 0 0,1 1 0 0 0,-35 43 0 0 0,-81 123 1307 0 0,133-179-1361 0 0,-7 10 276 0 0,1 0-1 0 0,0 1 1 0 0,1 0-1 0 0,-12 34 0 0 0,20-49-328 0 0,1 0-1 0 0,0 0 0 0 0,0 0 0 0 0,0 0 0 0 0,1 0 0 0 0,-1 1 0 0 0,1-1 1 0 0,0 0-1 0 0,0 0 0 0 0,0 1 0 0 0,0-1 0 0 0,0 0 0 0 0,1 1 0 0 0,-1-1 1 0 0,1 0-1 0 0,0 0 0 0 0,0 0 0 0 0,0 0 0 0 0,1 0 0 0 0,-1 0 0 0 0,1 0 1 0 0,0 0-1 0 0,-1-1 0 0 0,1 1 0 0 0,0 0 0 0 0,1-1 0 0 0,-1 0 0 0 0,0 1 1 0 0,1-1-1 0 0,-1 0 0 0 0,1 0 0 0 0,0 0 0 0 0,-1-1 0 0 0,1 1 0 0 0,0-1 0 0 0,0 1 1 0 0,0-1-1 0 0,4 1 0 0 0,7 2 137 0 0,1-1 0 0 0,0 0-1 0 0,-1-1 1 0 0,1-1 0 0 0,0 0 0 0 0,0-1 0 0 0,0-1 0 0 0,0 0 0 0 0,0-1-1 0 0,25-7 1 0 0,11-5 156 0 0,81-33-1 0 0,166-85-857 0 0,-108 31-4997 0 0,-117 57 821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4.512"/>
    </inkml:context>
    <inkml:brush xml:id="br0">
      <inkml:brushProperty name="width" value="0.035" units="cm"/>
      <inkml:brushProperty name="height" value="0.035" units="cm"/>
      <inkml:brushProperty name="color" value="#008C3A"/>
    </inkml:brush>
  </inkml:definitions>
  <inkml:trace contextRef="#ctx0" brushRef="#br0">670 441 3913 0 0,'-4'0'49'0'0,"1"-1"-1"0"0,-1 1 1 0 0,0 0 0 0 0,1-1 0 0 0,-1 0 0 0 0,1 0 0 0 0,-1 0-1 0 0,1 0 1 0 0,0 0 0 0 0,-1-1 0 0 0,1 0 0 0 0,0 1-1 0 0,0-1 1 0 0,0 0 0 0 0,0-1 0 0 0,0 1 0 0 0,-2-3-1 0 0,1-1 22 0 0,1 0 0 0 0,0 0-1 0 0,0 0 1 0 0,0 0 0 0 0,1 0-1 0 0,0-1 1 0 0,0 1 0 0 0,-1-10-1 0 0,-1-2 28 0 0,-1 0-1 0 0,0 1 0 0 0,-1 0 0 0 0,-1 0 0 0 0,-1 0 1 0 0,-16-25-1 0 0,16 31-62 0 0,0 1 0 0 0,0-1 0 0 0,-2 2 0 0 0,1-1 1 0 0,-1 2-1 0 0,0-1 0 0 0,-1 1 0 0 0,0 1 0 0 0,-23-13 0 0 0,-9 1 576 0 0,-1 1 0 0 0,0 2 0 0 0,-1 2 0 0 0,-1 2 0 0 0,-71-9 0 0 0,115 21-522 0 0,0 0-1 0 0,0-1 1 0 0,0 1 0 0 0,-1 0 0 0 0,1 0 0 0 0,0 0 0 0 0,0 1-1 0 0,0-1 1 0 0,0 0 0 0 0,-1 1 0 0 0,1-1 0 0 0,0 1-1 0 0,0 0 1 0 0,0 0 0 0 0,0 0 0 0 0,0 0 0 0 0,0 0-1 0 0,1 0 1 0 0,-1 0 0 0 0,0 1 0 0 0,-2 1 0 0 0,2 0-8 0 0,0 0 0 0 0,0 1 0 0 0,0-1 0 0 0,0 0 0 0 0,1 1 0 0 0,-1-1 1 0 0,1 1-1 0 0,0-1 0 0 0,0 1 0 0 0,0-1 0 0 0,0 8 0 0 0,0 9 8 0 0,1 0 0 0 0,1 0-1 0 0,6 36 1 0 0,-5-41-89 0 0,0 2-11 0 0,1-1-1 0 0,1 1 0 0 0,0-1 1 0 0,1 1-1 0 0,1-1 1 0 0,10 21-1 0 0,-13-31-13 0 0,1-1 1 0 0,0 1-1 0 0,0 0 0 0 0,0-1 1 0 0,1 0-1 0 0,0 0 0 0 0,0 0 1 0 0,0-1-1 0 0,0 0 0 0 0,1 0 1 0 0,-1 0-1 0 0,1 0 0 0 0,0-1 0 0 0,0 0 1 0 0,1 0-1 0 0,-1-1 0 0 0,1 0 1 0 0,10 3-1 0 0,-1-3-37 0 0,0 0 0 0 0,1-1 0 0 0,-1-1 0 0 0,0 0-1 0 0,0-1 1 0 0,1-1 0 0 0,-1 0 0 0 0,0-2 0 0 0,-1 1 0 0 0,1-2 0 0 0,0 0 0 0 0,-1-1-1 0 0,0-1 1 0 0,14-8 0 0 0,-14 6-2 0 0,0 0 1 0 0,0-1-1 0 0,-1 0 0 0 0,-1-2 0 0 0,0 1 0 0 0,0-2 0 0 0,-1 0 1 0 0,0 0-1 0 0,-2-1 0 0 0,1 0 0 0 0,-2-1 0 0 0,15-29 0 0 0,-20 33 137 0 0,0 1 0 0 0,-1 0-1 0 0,4-21 1 0 0,-6 28-44 0 0,-1-1 0 0 0,0 1 0 0 0,1-1 0 0 0,-1 1 0 0 0,0-1 0 0 0,0 1 0 0 0,-1-1-1 0 0,1 1 1 0 0,-1-1 0 0 0,0 1 0 0 0,0 0 0 0 0,0-1 0 0 0,0 1 0 0 0,0 0 0 0 0,-4-5 0 0 0,5 7 30 0 0,-1 1 0 0 0,0-1-1 0 0,1 0 1 0 0,-1 1 0 0 0,1 0 0 0 0,-1-1 0 0 0,0 1 0 0 0,0-1 0 0 0,1 1 0 0 0,-1 0 0 0 0,0 0-1 0 0,1-1 1 0 0,-1 1 0 0 0,0 0 0 0 0,0 0 0 0 0,0 0 0 0 0,1 0 0 0 0,-1 0 0 0 0,0 0-1 0 0,0 0 1 0 0,0 0 0 0 0,1 0 0 0 0,-1 0 0 0 0,0 0 0 0 0,0 1 0 0 0,1-1 0 0 0,-1 0-1 0 0,0 0 1 0 0,0 1 0 0 0,1-1 0 0 0,-1 1 0 0 0,0-1 0 0 0,1 1 0 0 0,-1-1 0 0 0,1 1-1 0 0,-1-1 1 0 0,0 1 0 0 0,1-1 0 0 0,-1 2 0 0 0,-23 27 750 0 0,23-28-752 0 0,-24 37 119 0 0,3 0 0 0 0,1 1 0 0 0,-20 53 0 0 0,-38 133 501 0 0,55-151-612 0 0,15-46-64 0 0,-73 236 0 0 0,66-201 0 0 0,3 0 0 0 0,-7 82 0 0 0,18-122-99 0 0,1-1-1 0 0,2 0 0 0 0,0 0 0 0 0,5 28 0 0 0,-5-44 59 0 0,1 0 0 0 0,-1-1 1 0 0,1 1-1 0 0,0-1 0 0 0,1 0 0 0 0,-1 1 1 0 0,1-1-1 0 0,0 0 0 0 0,6 7 1 0 0,-7-9 24 0 0,0-1 0 0 0,1 0 0 0 0,-1-1 0 0 0,0 1 0 0 0,1 0 0 0 0,-1-1 0 0 0,1 1 0 0 0,0-1 0 0 0,-1 0 0 0 0,1 1 0 0 0,0-2 0 0 0,0 1 0 0 0,0 0 0 0 0,0 0 1 0 0,0-1-1 0 0,0 0 0 0 0,0 1 0 0 0,0-1 0 0 0,5-1 0 0 0,-3 0-106 0 0,-1 0-1 0 0,0 0 1 0 0,0 0 0 0 0,0-1-1 0 0,0 0 1 0 0,0 0 0 0 0,0 0-1 0 0,0 0 1 0 0,0-1 0 0 0,-1 1-1 0 0,1-1 1 0 0,-1 0 0 0 0,0 0 0 0 0,0 0-1 0 0,0-1 1 0 0,0 1 0 0 0,-1-1-1 0 0,4-5 1 0 0,5-10-164 0 0,-1 1 0 0 0,12-30-1 0 0,-20 41 288 0 0,58-165-725 0 0,-43 96-2550 0 0,-10 38-139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5.201"/>
    </inkml:context>
    <inkml:brush xml:id="br0">
      <inkml:brushProperty name="width" value="0.035" units="cm"/>
      <inkml:brushProperty name="height" value="0.035" units="cm"/>
      <inkml:brushProperty name="color" value="#008C3A"/>
    </inkml:brush>
  </inkml:definitions>
  <inkml:trace contextRef="#ctx0" brushRef="#br0">539 1317 5785 0 0,'-4'-2'-160'0'0,"0"-1"0"0"0,0 1 0 0 0,1-1 1 0 0,-1 0-1 0 0,0 0 0 0 0,1 0 0 0 0,0-1 0 0 0,0 1 0 0 0,0-1 0 0 0,-4-6 0 0 0,-27-49 1110 0 0,10 14-790 0 0,12 27-94 0 0,-51-78 1008 0 0,-84-97 0 0 0,143 187-1010 0 0,-1 1 0 0 0,0 0 0 0 0,0 0 0 0 0,0 1 0 0 0,0-1 0 0 0,-1 1 0 0 0,0 0 0 0 0,0 1-1 0 0,0 0 1 0 0,0-1 0 0 0,-7-1 0 0 0,10 5 31 0 0,0-1 0 0 0,0 1 0 0 0,0-1-1 0 0,0 1 1 0 0,0 0 0 0 0,0 1 0 0 0,0-1-1 0 0,0 0 1 0 0,0 1 0 0 0,0 0 0 0 0,0-1-1 0 0,0 1 1 0 0,0 0 0 0 0,0 1 0 0 0,1-1-1 0 0,-1 0 1 0 0,0 1 0 0 0,1 0 0 0 0,-1-1-1 0 0,1 1 1 0 0,0 0 0 0 0,0 0 0 0 0,-1 0-1 0 0,1 1 1 0 0,0-1 0 0 0,1 1 0 0 0,-3 2-1 0 0,-5 9 47 0 0,0 1 0 0 0,1-1-1 0 0,1 1 1 0 0,0 1-1 0 0,1-1 1 0 0,1 1 0 0 0,0 0-1 0 0,1 0 1 0 0,1 1-1 0 0,0-1 1 0 0,2 1 0 0 0,0 0-1 0 0,0-1 1 0 0,2 1 0 0 0,4 30-1 0 0,-4-43-128 0 0,0 1 0 0 0,1 0 0 0 0,-1-1 0 0 0,1 1 0 0 0,0-1 0 0 0,1 1 0 0 0,-1-1 0 0 0,1 0 0 0 0,0 0 1 0 0,0 0-1 0 0,0-1 0 0 0,0 1 0 0 0,1-1 0 0 0,0 1 0 0 0,-1-1 0 0 0,1 0 0 0 0,0-1 0 0 0,0 1 0 0 0,1-1 0 0 0,-1 1 0 0 0,0-1 0 0 0,1-1 0 0 0,0 1 0 0 0,-1-1 0 0 0,1 1 0 0 0,0-1 0 0 0,0-1 0 0 0,0 1 0 0 0,-1-1 0 0 0,1 1 0 0 0,0-1 0 0 0,0-1 0 0 0,5 0 0 0 0,6-1-1 0 0,1-1 0 0 0,-1-1 0 0 0,0-1 0 0 0,0 0 0 0 0,-1-1 0 0 0,0 0 0 0 0,0-1 0 0 0,24-16 0 0 0,17-17-109 0 0,-2-2 0 0 0,-3-2 0 0 0,-1-2 0 0 0,-2-3-1 0 0,-2-1 1 0 0,-3-3 0 0 0,-2-1 0 0 0,-2-2 0 0 0,48-95 0 0 0,-69 115-113 0 0,-2-1 0 0 0,-1-1 0 0 0,-2 0 1 0 0,14-68-1 0 0,-23 86 141 0 0,-1 0 0 0 0,-1 0 0 0 0,-1 0 0 0 0,-1 0 0 0 0,-1 0 1 0 0,-1 0-1 0 0,0 0 0 0 0,-2 1 0 0 0,0-1 0 0 0,-1 1 0 0 0,-10-27 0 0 0,14 43 106 0 0,0 0 0 0 0,0 0-1 0 0,-1 1 1 0 0,1-1 0 0 0,-1 0-1 0 0,1 0 1 0 0,-1 1 0 0 0,0-1-1 0 0,0 1 1 0 0,0 0 0 0 0,0-1 0 0 0,0 1-1 0 0,-1 0 1 0 0,1 0 0 0 0,-1 0-1 0 0,1 1 1 0 0,-1-1 0 0 0,0 1-1 0 0,1-1 1 0 0,-1 1 0 0 0,0 0-1 0 0,0 0 1 0 0,0 0 0 0 0,0 0-1 0 0,-5 0 1 0 0,3 2 111 0 0,0-1 0 0 0,0 1 0 0 0,1 0-1 0 0,-1 1 1 0 0,0-1 0 0 0,0 1 0 0 0,1 0 0 0 0,-1 1-1 0 0,1-1 1 0 0,-1 1 0 0 0,1-1 0 0 0,0 1 0 0 0,0 0-1 0 0,1 1 1 0 0,-6 4 0 0 0,-15 18 252 0 0,0 0 0 0 0,2 2 0 0 0,2 0 0 0 0,0 2 0 0 0,-19 39 0 0 0,-66 167-32 0 0,-10 93-387 0 0,99-273-35 0 0,3 0-1 0 0,2 0 0 0 0,3 1 0 0 0,-2 60 0 0 0,10-88-239 0 0,1 0 0 0 0,9 52 0 0 0,-8-70-301 0 0,1 0 0 0 0,0-1 0 0 0,0 1 0 0 0,1-1 0 0 0,0 0 0 0 0,1 0 0 0 0,0-1-1 0 0,0 1 1 0 0,1-1 0 0 0,11 13 0 0 0,-6-12-2914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4.925"/>
    </inkml:context>
    <inkml:brush xml:id="br0">
      <inkml:brushProperty name="width" value="0.035" units="cm"/>
      <inkml:brushProperty name="height" value="0.035" units="cm"/>
      <inkml:brushProperty name="color" value="#FF0066"/>
    </inkml:brush>
  </inkml:definitions>
  <inkml:trace contextRef="#ctx0" brushRef="#br0">1 0 3369 0 0,'0'2'751'0'0,"0"1"1"0"0,0-1 0 0 0,0 0-1 0 0,1 0 1 0 0,-1 0-1 0 0,1 0 1 0 0,-1 0-1 0 0,1 0 1 0 0,0 0 0 0 0,0 0-1 0 0,1 3 1 0 0,5 12-537 0 0,11 81-181 0 0,-14-70-489 0 0,1 1 1 0 0,10 31-1 0 0,-13-54 381 0 0,3 9-157 0 0,0 0 1 0 0,0-1 0 0 0,2 1-1 0 0,0-2 1 0 0,11 18 0 0 0,-17-29 251 0 0,1 1 0 0 0,0-1 1 0 0,0 1-1 0 0,0-1 1 0 0,1 0-1 0 0,-1 0 0 0 0,0 0 1 0 0,1 0-1 0 0,0-1 1 0 0,-1 1-1 0 0,1-1 0 0 0,0 1 1 0 0,0-1-1 0 0,-1 0 0 0 0,1 0 1 0 0,0 0-1 0 0,0-1 1 0 0,0 1-1 0 0,0 0 0 0 0,0-1 1 0 0,1 0-1 0 0,-1 0 0 0 0,0 0 1 0 0,0 0-1 0 0,0-1 1 0 0,0 1-1 0 0,0-1 0 0 0,0 0 1 0 0,0 1-1 0 0,0-1 0 0 0,0-1 1 0 0,4-1-1 0 0,5-4 190 0 0,-1 1 0 0 0,0-1-1 0 0,0-1 1 0 0,-1 0 0 0 0,0 0-1 0 0,-1-1 1 0 0,1 0 0 0 0,-2-1-1 0 0,11-14 1 0 0,-5 3-719 0 0,0 0 0 0 0,-1-1 0 0 0,17-44 0 0 0,-18 33-3384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5.407"/>
    </inkml:context>
    <inkml:brush xml:id="br0">
      <inkml:brushProperty name="width" value="0.035" units="cm"/>
      <inkml:brushProperty name="height" value="0.035" units="cm"/>
      <inkml:brushProperty name="color" value="#008C3A"/>
    </inkml:brush>
  </inkml:definitions>
  <inkml:trace contextRef="#ctx0" brushRef="#br0">2 84 3681 0 0,'-1'-4'160'0'0,"1"0"-1"0"0,0 0 1 0 0,-1 1 0 0 0,1-1 0 0 0,0 0 0 0 0,1 0-1 0 0,-1 0 1 0 0,1 0 0 0 0,0 0 0 0 0,2-6-1 0 0,3-25 3860 0 0,-10 74-3994 0 0,0-16-1748 0 0,1-12-1179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5.580"/>
    </inkml:context>
    <inkml:brush xml:id="br0">
      <inkml:brushProperty name="width" value="0.035" units="cm"/>
      <inkml:brushProperty name="height" value="0.035" units="cm"/>
      <inkml:brushProperty name="color" value="#008C3A"/>
    </inkml:brush>
  </inkml:definitions>
  <inkml:trace contextRef="#ctx0" brushRef="#br0">0 1 1152 0 0,'6'-1'96'0'0,"-2"1"-96"0"0,-1 1 0 0 0,-2 2 0 0 0,1 0 0 0 0,0 1-120 0 0,4 3 24 0 0,2 4 8 0 0,4 5 88 0 0,-3 5 0 0 0,1 1 0 0 0,-2-1 0 0 0,1-3 0 0 0,-4-7 0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5.990"/>
    </inkml:context>
    <inkml:brush xml:id="br0">
      <inkml:brushProperty name="width" value="0.035" units="cm"/>
      <inkml:brushProperty name="height" value="0.035" units="cm"/>
      <inkml:brushProperty name="color" value="#008C3A"/>
    </inkml:brush>
  </inkml:definitions>
  <inkml:trace contextRef="#ctx0" brushRef="#br0">484 1 144 0 0,'1'0'78'0'0,"-1"0"0"0"0,0 0 0 0 0,1 0-1 0 0,-1 0 1 0 0,1 0 0 0 0,-1 0 0 0 0,1 0 0 0 0,-1 0 0 0 0,0 0 0 0 0,1 0 0 0 0,-1 0-1 0 0,1 0 1 0 0,-1 1 0 0 0,0-1 0 0 0,1 0 0 0 0,-1 0 0 0 0,1 0 0 0 0,-1 1-1 0 0,0-1 1 0 0,1 0 0 0 0,-1 0 0 0 0,0 1 0 0 0,1-1 0 0 0,-1 0 0 0 0,0 1-1 0 0,0-1 1 0 0,1 0 0 0 0,-1 1 0 0 0,0-1 0 0 0,0 0 0 0 0,0 1 0 0 0,1-1-1 0 0,-1 1 1 0 0,0 0 0 0 0,-5 16 1887 0 0,-19 14-191 0 0,-21 0-1490 0 0,-1-2-1 0 0,-1-2 1 0 0,-65 26 0 0 0,23-11-48 0 0,80-34 818 0 0,26-8-885 0 0,29-9-568 0 0,-21 3 280 0 0,0 2 1 0 0,0 0-1 0 0,0 2 0 0 0,1 0 0 0 0,26 3 0 0 0,-43-1 106 0 0,-1 1 0 0 0,1 0 0 0 0,0 0 0 0 0,0 1 0 0 0,0 0 0 0 0,-1 1 0 0 0,1 0 0 0 0,-1 0 0 0 0,0 1-1 0 0,0 0 1 0 0,0 1 0 0 0,-1-1 0 0 0,1 1 0 0 0,-1 1 0 0 0,0-1 0 0 0,0 1 0 0 0,-1 1 0 0 0,6 6 0 0 0,-10-10-1 0 0,0-1 0 0 0,-1 1 0 0 0,1 0 0 0 0,-1 0 0 0 0,1 0 0 0 0,-1 0 1 0 0,0 0-1 0 0,0 1 0 0 0,0-1 0 0 0,0 0 0 0 0,-1 0 0 0 0,0 1 0 0 0,1-1 0 0 0,-1 0 0 0 0,0 1 1 0 0,-1-1-1 0 0,1 0 0 0 0,0 0 0 0 0,-2 4 0 0 0,0 0 23 0 0,0-1 0 0 0,-1 0 0 0 0,0 0 0 0 0,0 0 1 0 0,-1 0-1 0 0,1 0 0 0 0,-1-1 0 0 0,-9 10 0 0 0,-6 4 192 0 0,-1-1 0 0 0,0-2 0 0 0,-38 25 0 0 0,-99 50 1097 0 0,134-80-845 0 0,0-1 1 0 0,-1-1-1 0 0,0-1 0 0 0,-1-1 1 0 0,-27 4-1 0 0,50-11-465 0 0,1 0 1 0 0,-1 1-1 0 0,0-1 0 0 0,0 0 0 0 0,1 0 1 0 0,-1 0-1 0 0,0 0 0 0 0,0 0 1 0 0,1 0-1 0 0,-1-1 0 0 0,0 1 0 0 0,1 0 1 0 0,-1-1-1 0 0,0 1 0 0 0,1-1 1 0 0,-1 0-1 0 0,1 0 0 0 0,-1 0 0 0 0,1 1 1 0 0,-1-1-1 0 0,1-1 0 0 0,0 1 1 0 0,-1 0-1 0 0,0-2 0 0 0,1 1-231 0 0,0 0-1 0 0,0 0 1 0 0,0 0-1 0 0,1 0 1 0 0,-1 0-1 0 0,1 0 1 0 0,0 0-1 0 0,-1-1 1 0 0,1 1-1 0 0,0 0 1 0 0,0 0-1 0 0,1 0 1 0 0,-1 0-1 0 0,0-1 1 0 0,1 1-1 0 0,-1 0 1 0 0,1 0 0 0 0,0 0-1 0 0,0-2 1 0 0,8-17-2926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6.599"/>
    </inkml:context>
    <inkml:brush xml:id="br0">
      <inkml:brushProperty name="width" value="0.035" units="cm"/>
      <inkml:brushProperty name="height" value="0.035" units="cm"/>
      <inkml:brushProperty name="color" value="#008C3A"/>
    </inkml:brush>
  </inkml:definitions>
  <inkml:trace contextRef="#ctx0" brushRef="#br0">711 154 776 0 0,'-46'-8'4450'0'0,"26"5"-3980"0"0,0 0 0 0 0,0-2 0 0 0,1 0 0 0 0,0-1 0 0 0,0-1 0 0 0,-21-12 0 0 0,35 17-274 0 0,-26-16 885 0 0,0 1 1 0 0,-1 2-1 0 0,0 2 0 0 0,-37-11 0 0 0,61 22-998 0 0,0 0 0 0 0,0 0 0 0 0,0 1 0 0 0,-1 0-1 0 0,1 0 1 0 0,0 1 0 0 0,0 0 0 0 0,-1 1 0 0 0,1 0 0 0 0,0 0-1 0 0,0 0 1 0 0,0 1 0 0 0,0 0 0 0 0,0 1 0 0 0,0 0-1 0 0,1 0 1 0 0,-1 1 0 0 0,1 0 0 0 0,0 0 0 0 0,0 1 0 0 0,0 0-1 0 0,1 0 1 0 0,-8 7 0 0 0,2 3-50 0 0,0 0 1 0 0,0 1-1 0 0,2 0 0 0 0,0 1 1 0 0,1 0-1 0 0,1 1 0 0 0,0-1 1 0 0,2 2-1 0 0,0-1 0 0 0,0 1 1 0 0,2 0-1 0 0,-3 27 0 0 0,5-30-33 0 0,1-1-1 0 0,0 1 0 0 0,1-1 0 0 0,0 1 0 0 0,2-1 1 0 0,0 1-1 0 0,0-1 0 0 0,1 0 0 0 0,1 0 0 0 0,1 0 0 0 0,0 0 1 0 0,1-1-1 0 0,1 0 0 0 0,0 0 0 0 0,16 24 0 0 0,-15-30 9 0 0,-1 0-1 0 0,1-1 0 0 0,1 0 0 0 0,-1 0 1 0 0,1-1-1 0 0,0 0 0 0 0,1-1 1 0 0,-1 0-1 0 0,1 0 0 0 0,0-1 1 0 0,1 0-1 0 0,-1-1 0 0 0,1 0 0 0 0,-1 0 1 0 0,1-2-1 0 0,0 1 0 0 0,0-1 1 0 0,13-1-1 0 0,10 0-25 0 0,-1-3 0 0 0,1 0 0 0 0,-1-3 0 0 0,54-14 1 0 0,4-11-435 0 0,-1-4 1 0 0,-3-3 0 0 0,85-52 0 0 0,-168 88 382 0 0,111-59-5239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6.866"/>
    </inkml:context>
    <inkml:brush xml:id="br0">
      <inkml:brushProperty name="width" value="0.035" units="cm"/>
      <inkml:brushProperty name="height" value="0.035" units="cm"/>
      <inkml:brushProperty name="color" value="#008C3A"/>
    </inkml:brush>
  </inkml:definitions>
  <inkml:trace contextRef="#ctx0" brushRef="#br0">187 1 11522 0 0,'-3'0'102'0'0,"0"1"-1"0"0,-1 0 0 0 0,1 0 0 0 0,0 0 0 0 0,0 0 1 0 0,0 1-1 0 0,0-1 0 0 0,0 1 0 0 0,0 0 0 0 0,0 0 1 0 0,0 0-1 0 0,-4 4 0 0 0,-37 38-410 0 0,27-25 341 0 0,5-8-163 0 0,-36 40-722 0 0,27-15-3919 0 0,20-33 3368 0 0,1-1-4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7.116"/>
    </inkml:context>
    <inkml:brush xml:id="br0">
      <inkml:brushProperty name="width" value="0.035" units="cm"/>
      <inkml:brushProperty name="height" value="0.035" units="cm"/>
      <inkml:brushProperty name="color" value="#008C3A"/>
    </inkml:brush>
  </inkml:definitions>
  <inkml:trace contextRef="#ctx0" brushRef="#br0">1 61 13883 0 0,'0'0'1068'0'0,"17"9"-1861"0"0,-16-8 682 0 0,0 0 0 0 0,0 0 0 0 0,0 0 0 0 0,0-1 0 0 0,0 1 1 0 0,1-1-1 0 0,-1 1 0 0 0,0-1 0 0 0,0 1 0 0 0,1-1 0 0 0,-1 1 0 0 0,0-1 0 0 0,1 0 0 0 0,2 0 0 0 0,-3-1-80 0 0,0 0 0 0 0,0 1 0 0 0,0-1 0 0 0,0-1 0 0 0,0 1 0 0 0,0 0 0 0 0,0 0-1 0 0,0 0 1 0 0,0 0 0 0 0,0-1 0 0 0,-1 1 0 0 0,1 0 0 0 0,0-1 0 0 0,-1 1 0 0 0,0 0 0 0 0,1-1-1 0 0,-1 1 1 0 0,1-3 0 0 0,7-25 154 0 0,-4 6 37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7.369"/>
    </inkml:context>
    <inkml:brush xml:id="br0">
      <inkml:brushProperty name="width" value="0.035" units="cm"/>
      <inkml:brushProperty name="height" value="0.035" units="cm"/>
      <inkml:brushProperty name="color" value="#008C3A"/>
    </inkml:brush>
  </inkml:definitions>
  <inkml:trace contextRef="#ctx0" brushRef="#br0">24 141 5785 0 0,'-7'-11'512'0'0,"3"1"-408"0"0,3 5-104 0 0,2 2 0 0 0,0 1 0 0 0,-1-2 64 0 0,0-5-64 0 0,-2-8 0 0 0,0-4-448 0 0,1 0-128 0 0,-1 1-32 0 0,-5 2-8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7.881"/>
    </inkml:context>
    <inkml:brush xml:id="br0">
      <inkml:brushProperty name="width" value="0.035" units="cm"/>
      <inkml:brushProperty name="height" value="0.035" units="cm"/>
      <inkml:brushProperty name="color" value="#008C3A"/>
    </inkml:brush>
  </inkml:definitions>
  <inkml:trace contextRef="#ctx0" brushRef="#br0">302 57 5785 0 0,'-33'-22'337'0'0,"33"22"-296"0"0,-1-1-1 0 0,0 1 1 0 0,0-1-1 0 0,1 1 0 0 0,-1-1 1 0 0,0 0-1 0 0,1 0 1 0 0,-1 1-1 0 0,0-1 1 0 0,1 0-1 0 0,-1 0 1 0 0,1 0-1 0 0,0 0 1 0 0,-1 1-1 0 0,1-1 1 0 0,0 0-1 0 0,-1 0 1 0 0,1 0-1 0 0,0 0 0 0 0,0 0 1 0 0,0 0-1 0 0,0 0 1 0 0,0 0-1 0 0,0 0 1 0 0,0 0-1 0 0,0 0 1 0 0,0 0-1 0 0,0 0 1 0 0,1 0-1 0 0,-1 0 1 0 0,0 1-1 0 0,1-1 1 0 0,-1 0-1 0 0,0 0 0 0 0,1 0 1 0 0,-1 0-1 0 0,1 0 1 0 0,1-1-1 0 0,-1 2 61 0 0,0 0-1 0 0,-1 0 1 0 0,1 0-1 0 0,0 0 1 0 0,0 0-1 0 0,0 0 1 0 0,0 0 0 0 0,-1 0-1 0 0,1 0 1 0 0,0 1-1 0 0,0-1 1 0 0,0 0-1 0 0,-1 0 1 0 0,1 1-1 0 0,0-1 1 0 0,0 0-1 0 0,-1 1 1 0 0,1-1-1 0 0,0 1 1 0 0,-1-1-1 0 0,1 1 1 0 0,0 0-1 0 0,-1-1 1 0 0,1 1 0 0 0,-1-1-1 0 0,1 1 1 0 0,-1 0-1 0 0,1 0 1 0 0,-1-1-1 0 0,1 1 1 0 0,-1 0-1 0 0,0 0 1 0 0,0-1-1 0 0,1 1 1 0 0,-1 1-1 0 0,15 30 913 0 0,-12-18-645 0 0,-1 1 0 0 0,0-1 0 0 0,-1 1 0 0 0,-1-1 0 0 0,0 1 0 0 0,-1 0 0 0 0,-4 21 0 0 0,-30 104 1394 0 0,21-91-1444 0 0,-23 69 264 0 0,-55 116 0 0 0,-20 58-1564 0 0,112-291 965 0 0,-3 10-892 0 0,-1-1 0 0 0,2 1 1 0 0,0-1-1 0 0,-2 20 0 0 0,5-19-3970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4:58.383"/>
    </inkml:context>
    <inkml:brush xml:id="br0">
      <inkml:brushProperty name="width" value="0.035" units="cm"/>
      <inkml:brushProperty name="height" value="0.035" units="cm"/>
      <inkml:brushProperty name="color" value="#008C3A"/>
    </inkml:brush>
  </inkml:definitions>
  <inkml:trace contextRef="#ctx0" brushRef="#br0">805 322 2385 0 0,'16'5'156'0'0,"0"-2"1"0"0,0 0 0 0 0,0 0 0 0 0,1-2-1 0 0,-1 0 1 0 0,1-1 0 0 0,-1 0 0 0 0,26-5-1 0 0,-41 5-127 0 0,1 0 0 0 0,-1 0 0 0 0,0-1 0 0 0,0 1-1 0 0,1 0 1 0 0,-1-1 0 0 0,0 1 0 0 0,0 0 0 0 0,0-1-1 0 0,0 0 1 0 0,1 1 0 0 0,-1-1 0 0 0,0 0 0 0 0,0 1-1 0 0,0-1 1 0 0,0 0 0 0 0,-1 0 0 0 0,1 0 0 0 0,0 0 0 0 0,0 0-1 0 0,0 0 1 0 0,-1 0 0 0 0,1 0 0 0 0,0 0 0 0 0,-1 0-1 0 0,1 0 1 0 0,0-3 0 0 0,-1 2 58 0 0,0-1 0 0 0,0 1 0 0 0,-1-1 1 0 0,1 0-1 0 0,0 1 0 0 0,-1-1 0 0 0,0 1 0 0 0,1-1 1 0 0,-1 1-1 0 0,0 0 0 0 0,0-1 0 0 0,-3-3 0 0 0,-4-6 380 0 0,0 0 0 0 0,-1 0 0 0 0,-18-17 0 0 0,7 11 388 0 0,-2 0 0 0 0,0 2 0 0 0,0 0 0 0 0,-2 2 0 0 0,0 0 0 0 0,-32-13 0 0 0,-1 4 1293 0 0,-102-27 0 0 0,147 46-2093 0 0,-1 1-1 0 0,0 1 1 0 0,0 0 0 0 0,0 1-1 0 0,0 0 1 0 0,0 1 0 0 0,0 0-1 0 0,0 1 1 0 0,0 0 0 0 0,0 1-1 0 0,0 1 1 0 0,1 0 0 0 0,-1 1-1 0 0,1 0 1 0 0,0 1 0 0 0,0 0-1 0 0,0 1 1 0 0,0 1 0 0 0,1-1-1 0 0,0 2 1 0 0,1 0 0 0 0,0 0-1 0 0,0 0 1 0 0,-9 12 0 0 0,-6 7 3 0 0,0 1 0 0 0,3 2 0 0 0,0 0 1 0 0,2 1-1 0 0,1 1 0 0 0,1 1 0 0 0,2 1 0 0 0,2 0 1 0 0,1 1-1 0 0,-12 48 0 0 0,23-72-40 0 0,0-1 0 0 0,1 1 0 0 0,0 0 0 0 0,0 0 0 0 0,1 0 0 0 0,1 0 0 0 0,0 0 0 0 0,0 0 0 0 0,1-1 0 0 0,1 1 0 0 0,-1 0 0 0 0,2-1 0 0 0,0 0 0 0 0,0 0 0 0 0,0 0 0 0 0,1 0 0 0 0,12 16 0 0 0,-9-16-3 0 0,0-1 0 0 0,1 1 0 0 0,0-1 0 0 0,1-1 0 0 0,0 0 0 0 0,0 0 0 0 0,1-1 0 0 0,0 0 0 0 0,0-1 0 0 0,0 0 0 0 0,1-1 0 0 0,0 0 0 0 0,0-1 0 0 0,24 6 0 0 0,-5-6-3 0 0,0 0 0 0 0,0-2-1 0 0,0-1 1 0 0,0-2 0 0 0,0-1-1 0 0,0-1 1 0 0,0-2 0 0 0,46-13-1 0 0,-26 3 5 0 0,-1-2 0 0 0,0-3 0 0 0,-1-2 0 0 0,55-32-1 0 0,-65 30-27 0 0,0 0 0 0 0,-2-3-1 0 0,0-1 1 0 0,39-40-1 0 0,-65 57-51 0 0,0-1 1 0 0,-1 0-1 0 0,0-1 0 0 0,-1 0 0 0 0,0 0 0 0 0,-2-1 0 0 0,1 0 0 0 0,-1 0 0 0 0,-1-1 0 0 0,-1 0 1 0 0,0 0-1 0 0,-1-1 0 0 0,-1 1 0 0 0,0-1 0 0 0,1-29 0 0 0,-5 23-115 0 0,0 0-1 0 0,-2 0 1 0 0,-7-31 0 0 0,-8-9-288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3.966"/>
    </inkml:context>
    <inkml:brush xml:id="br0">
      <inkml:brushProperty name="width" value="0.035" units="cm"/>
      <inkml:brushProperty name="height" value="0.035" units="cm"/>
      <inkml:brushProperty name="color" value="#008C3A"/>
    </inkml:brush>
  </inkml:definitions>
  <inkml:trace contextRef="#ctx0" brushRef="#br0">301 0 432 0 0,'-19'19'2783'0'0,"18"-19"-2711"0"0,1 1 1 0 0,0-1-1 0 0,-1 1 1 0 0,1-1-1 0 0,0 0 0 0 0,-1 1 1 0 0,1-1-1 0 0,0 1 1 0 0,0-1-1 0 0,-1 1 1 0 0,1 0-1 0 0,0-1 1 0 0,0 1-1 0 0,0-1 1 0 0,0 1-1 0 0,0-1 0 0 0,0 1 1 0 0,0-1-1 0 0,0 1 1 0 0,0 0-1 0 0,0-1 1 0 0,0 1-1 0 0,0-1 1 0 0,0 1-1 0 0,0-1 1 0 0,1 1-1 0 0,-1-1 0 0 0,0 1 1 0 0,0-1-1 0 0,1 1 1 0 0,-1-1-1 0 0,0 1 1 0 0,0-1-1 0 0,1 1 1 0 0,-1-1-1 0 0,1 1 1 0 0,-1-1-1 0 0,0 0 0 0 0,1 1 1 0 0,0-1-1 0 0,-27 32 560 0 0,8-3-216 0 0,7-12-106 0 0,0 0 0 0 0,1 1 0 0 0,0 1 1 0 0,2 0-1 0 0,-8 25 0 0 0,15-40-319 0 0,0 0 0 0 0,0 0 0 0 0,0 0 0 0 0,1 0-1 0 0,0 1 1 0 0,0-1 0 0 0,0 0 0 0 0,0 0 0 0 0,0 0 0 0 0,1 0 0 0 0,0 0-1 0 0,0 1 1 0 0,0-1 0 0 0,1 0 0 0 0,-1-1 0 0 0,1 1 0 0 0,0 0 0 0 0,0 0 0 0 0,0-1-1 0 0,0 1 1 0 0,1-1 0 0 0,-1 0 0 0 0,1 0 0 0 0,0 1 0 0 0,0-2 0 0 0,0 1 0 0 0,0 0-1 0 0,1-1 1 0 0,-1 1 0 0 0,1-1 0 0 0,7 3 0 0 0,3 1-289 0 0,1-1 0 0 0,0 0 1 0 0,0-1-1 0 0,0 0 0 0 0,0-2 0 0 0,0 1 0 0 0,26-1 1 0 0,-21-1 2 0 0,0 1 1 0 0,0 0 0 0 0,35 10-1 0 0,-53-11 270 0 0,1 0 0 0 0,-1 0 0 0 0,0-1 0 0 0,1 2 0 0 0,-1-1-1 0 0,0 0 1 0 0,0 0 0 0 0,0 1 0 0 0,0-1 0 0 0,0 1 0 0 0,0-1-1 0 0,0 1 1 0 0,-1 0 0 0 0,1 0 0 0 0,0 0 0 0 0,-1 0-1 0 0,0 0 1 0 0,1 0 0 0 0,-1 0 0 0 0,0 0 0 0 0,1 5 0 0 0,-1-3 36 0 0,0 0 0 0 0,-1 0 0 0 0,0 0 0 0 0,0 0 0 0 0,0 0 0 0 0,-1 0 0 0 0,1 0 0 0 0,-1 0 0 0 0,0 0 0 0 0,0-1 0 0 0,0 1 0 0 0,-3 5 0 0 0,-3 6 183 0 0,-1 0-1 0 0,0-1 1 0 0,-2 0 0 0 0,1 0 0 0 0,-17 16 0 0 0,1-3 197 0 0,-1-2 1 0 0,-2 0 0 0 0,0-2 0 0 0,-49 30-1 0 0,61-43-116 0 0,-2 0 0 0 0,1-1 0 0 0,-1-1-1 0 0,0-1 1 0 0,0 0 0 0 0,-1-2 0 0 0,0 0-1 0 0,0-1 1 0 0,-1-1 0 0 0,-24 1 0 0 0,43-4-246 0 0,-1 0 0 0 0,0 1 0 0 0,1-1 0 0 0,-1-1 1 0 0,0 1-1 0 0,1 0 0 0 0,-1 0 0 0 0,0-1 0 0 0,1 1 1 0 0,-1-1-1 0 0,0 1 0 0 0,1-1 0 0 0,-1 0 1 0 0,1 0-1 0 0,-1 1 0 0 0,1-1 0 0 0,0 0 0 0 0,-1 0 1 0 0,1-1-1 0 0,0 1 0 0 0,-1 0 0 0 0,1 0 0 0 0,0-1 1 0 0,0 1-1 0 0,0 0 0 0 0,0-1 0 0 0,1 1 0 0 0,-1-1 1 0 0,0 1-1 0 0,0-1 0 0 0,1 0 0 0 0,-1 1 0 0 0,1-1 1 0 0,0 1-1 0 0,-1-1 0 0 0,1 0 0 0 0,0 0 0 0 0,0 1 1 0 0,0-1-1 0 0,0 0 0 0 0,0 1 0 0 0,1-3 0 0 0,1-8-797 0 0,0 0 0 0 0,0 0-1 0 0,2 1 1 0 0,7-20 0 0 0,-10 27 348 0 0,14-32-3021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5.161"/>
    </inkml:context>
    <inkml:brush xml:id="br0">
      <inkml:brushProperty name="width" value="0.035" units="cm"/>
      <inkml:brushProperty name="height" value="0.035" units="cm"/>
      <inkml:brushProperty name="color" value="#FF0066"/>
    </inkml:brush>
  </inkml:definitions>
  <inkml:trace contextRef="#ctx0" brushRef="#br0">31 0 3081 0 0,'-3'2'296'0'0,"1"-1"0"0"0,0 1 0 0 0,-1-1 0 0 0,1 1 0 0 0,0 0 0 0 0,0 0 0 0 0,0 0 0 0 0,1 0 0 0 0,-1 0 0 0 0,0 0 0 0 0,1 0 0 0 0,-1 1 0 0 0,1-1 0 0 0,-2 5 0 0 0,2 19 3783 0 0,6-3-4193 0 0,7 36 400 0 0,-2 1 0 0 0,2 77-1 0 0,-9-82-1008 0 0,2-1 0 0 0,2-1 0 0 0,19 67 0 0 0,-26-120 687 0 0,0 0 0 0 0,0-1 0 0 0,0 1 0 0 0,1 0 0 0 0,-1 0 0 0 0,0 0 0 0 0,0-1 0 0 0,0 1 0 0 0,0 0 0 0 0,1 0 0 0 0,-1 0 0 0 0,0 0 0 0 0,0 0 0 0 0,1-1 0 0 0,-1 1 0 0 0,0 0 0 0 0,0 0 0 0 0,1 0 0 0 0,-1 0 0 0 0,0 0 0 0 0,0 0 0 0 0,1 0 0 0 0,-1 0 0 0 0,0 0 0 0 0,0 0 0 0 0,1 0 0 0 0,-1 0 0 0 0,0 0 0 0 0,0 0 0 0 0,1 0 0 0 0,-1 0 0 0 0,0 0 0 0 0,0 0 0 0 0,0 1 0 0 0,1-1 0 0 0,-1 0 0 0 0,0 0 0 0 0,0 0 0 0 0,1 0 0 0 0,-1 0 0 0 0,0 1 0 0 0,0-1 0 0 0,0 0 0 0 0,0 0 0 0 0,1 0 0 0 0,-1 1 0 0 0,0-1 0 0 0,0 0 0 0 0,0 0 0 0 0,0 0 0 0 0,0 1-1 0 0,0-1 1 0 0,1 0 0 0 0,-1 0 0 0 0,0 1 0 0 0,0-1 0 0 0,0 0 0 0 0,0 0 0 0 0,0 1 0 0 0,0-1 0 0 0,0 0 0 0 0,8-24-2040 0 0,-7 21 1782 0 0,3-16-1633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4.173"/>
    </inkml:context>
    <inkml:brush xml:id="br0">
      <inkml:brushProperty name="width" value="0.035" units="cm"/>
      <inkml:brushProperty name="height" value="0.035" units="cm"/>
      <inkml:brushProperty name="color" value="#008C3A"/>
    </inkml:brush>
  </inkml:definitions>
  <inkml:trace contextRef="#ctx0" brushRef="#br0">1 1 12099 0 0,'39'25'1415'0'0,"4"-2"-1232"0"0,2-1 1 0 0,0-3-1 0 0,1-2 1 0 0,1-2-1 0 0,1-2 1 0 0,56 9-1 0 0,-63-17-1004 0 0,1-2 1 0 0,-1-1-1 0 0,1-3 0 0 0,61-7 0 0 0,-45 1-845 0 0,-20 3 895 0 0,58-14 0 0 0,-56 5 759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4.593"/>
    </inkml:context>
    <inkml:brush xml:id="br0">
      <inkml:brushProperty name="width" value="0.035" units="cm"/>
      <inkml:brushProperty name="height" value="0.035" units="cm"/>
      <inkml:brushProperty name="color" value="#008C3A"/>
    </inkml:brush>
  </inkml:definitions>
  <inkml:trace contextRef="#ctx0" brushRef="#br0">487 532 11522 0 0,'33'-35'1021'0'0,"-32"28"-1032"0"0,1 0 0 0 0,-1 0 0 0 0,-1-1 0 0 0,1 1 1 0 0,-2 0-1 0 0,1 0 0 0 0,-1-1 0 0 0,0 1 0 0 0,0 0 0 0 0,0 0 1 0 0,-1 0-1 0 0,-1 0 0 0 0,1 0 0 0 0,-7-11 0 0 0,-5-11-157 0 0,-36-52 0 0 0,45 74 164 0 0,-39-57 1365 0 0,-89-102 0 0 0,131 163-1288 0 0,-1 0 0 0 0,1 1 0 0 0,-1-1 0 0 0,1 1 1 0 0,-1 0-1 0 0,0 0 0 0 0,0 0 0 0 0,0 0 0 0 0,0 0 0 0 0,-1 1 1 0 0,1-1-1 0 0,0 1 0 0 0,0 0 0 0 0,-1 0 0 0 0,1 0 0 0 0,-6 0 1 0 0,6 1-50 0 0,1 0 1 0 0,-1 1 0 0 0,0 0-1 0 0,0 0 1 0 0,1 0 0 0 0,-1 0-1 0 0,0 0 1 0 0,1 0 0 0 0,-1 1-1 0 0,1-1 1 0 0,-1 1 0 0 0,1 0-1 0 0,0-1 1 0 0,0 1 0 0 0,0 0-1 0 0,0 1 1 0 0,0-1 0 0 0,0 0-1 0 0,0 0 1 0 0,-1 5 0 0 0,-19 29-32 0 0,1 0 0 0 0,3 2 0 0 0,1 0 0 0 0,1 1 0 0 0,3 0 0 0 0,1 1 0 0 0,1 1 0 0 0,-6 64 0 0 0,15-91 72 0 0,1-1-1 0 0,0 1 1 0 0,2 0 0 0 0,-1-1 0 0 0,2 1-1 0 0,-1-1 1 0 0,2 1 0 0 0,7 21 0 0 0,-8-29-21 0 0,0-1 0 0 0,0 0 0 0 0,1 0 0 0 0,0 0 0 0 0,0 0 0 0 0,1 0 0 0 0,-1-1 0 0 0,1 1 0 0 0,0-1 0 0 0,0 0 0 0 0,0 0 0 0 0,1-1 0 0 0,-1 1 0 0 0,1-1 0 0 0,0 0 0 0 0,0 0 0 0 0,0 0 0 0 0,0-1 0 0 0,0 0 0 0 0,1 0 0 0 0,-1 0 0 0 0,12 1 0 0 0,3 0-12 0 0,1-2 0 0 0,-1-1 0 0 0,1 0 0 0 0,-1-1 0 0 0,1-1 0 0 0,-1-1 0 0 0,0-1 0 0 0,0-1 0 0 0,-1-1 0 0 0,1 0 0 0 0,-1-2 0 0 0,0 0 0 0 0,32-20 0 0 0,-15 6-137 0 0,-1-2-1 0 0,-1-1 1 0 0,-2-2-1 0 0,0-1 1 0 0,47-56 0 0 0,34-55-1995 0 0,-43 51-4719 0 0,-55 70 2931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5.103"/>
    </inkml:context>
    <inkml:brush xml:id="br0">
      <inkml:brushProperty name="width" value="0.035" units="cm"/>
      <inkml:brushProperty name="height" value="0.035" units="cm"/>
      <inkml:brushProperty name="color" value="#008C3A"/>
    </inkml:brush>
  </inkml:definitions>
  <inkml:trace contextRef="#ctx0" brushRef="#br0">550 325 5041 0 0,'2'-4'212'0'0,"1"0"0"0"0,-1 1 0 0 0,0-1 0 0 0,-1 0 0 0 0,1 0 0 0 0,-1-1 0 0 0,1 1 0 0 0,-1 0 0 0 0,0 0 0 0 0,-1-1 0 0 0,1 1 0 0 0,-1 0 0 0 0,0-1 0 0 0,0 1-1 0 0,0 0 1 0 0,-1-1 0 0 0,-1-5 0 0 0,0 2 58 0 0,-1 0-1 0 0,0 1 1 0 0,0-1-1 0 0,-1 1 1 0 0,0 0-1 0 0,0 0 1 0 0,-1 0-1 0 0,-9-11 0 0 0,-4-1 360 0 0,-1 1 0 0 0,-1 1 0 0 0,-1 1-1 0 0,0 1 1 0 0,-23-13 0 0 0,30 19-360 0 0,-1 1-1 0 0,1 0 1 0 0,-1 1 0 0 0,-1 1 0 0 0,-23-7-1 0 0,34 12-246 0 0,0 0 1 0 0,0 1-1 0 0,0-1 0 0 0,0 1 0 0 0,0 0 0 0 0,-1 0 0 0 0,1 1 0 0 0,0 0 0 0 0,0-1 1 0 0,0 2-1 0 0,0-1 0 0 0,0 1 0 0 0,0-1 0 0 0,1 1 0 0 0,-1 1 0 0 0,0-1 0 0 0,1 1 1 0 0,0-1-1 0 0,-1 1 0 0 0,1 0 0 0 0,-6 7 0 0 0,-6 7 15 0 0,0 1 1 0 0,1 1-1 0 0,1 0 0 0 0,1 1 0 0 0,0 1 1 0 0,2 0-1 0 0,-10 23 0 0 0,14-28-30 0 0,1 0 0 0 0,1 0 0 0 0,0 0 0 0 0,2 1-1 0 0,-1 0 1 0 0,2-1 0 0 0,0 1 0 0 0,1 0 0 0 0,1 0 0 0 0,3 29-1 0 0,-2-39 11 0 0,0-1-1 0 0,1 1 0 0 0,0 0 0 0 0,0-1 0 0 0,1 0 0 0 0,0 1 0 0 0,0-1 1 0 0,0 0-1 0 0,1 0 0 0 0,-1-1 0 0 0,2 1 0 0 0,-1-1 0 0 0,0 0 0 0 0,1 0 1 0 0,0 0-1 0 0,7 4 0 0 0,-4-3-13 0 0,0-2 0 0 0,1 1 0 0 0,0-1 0 0 0,0 0 0 0 0,0-1 0 0 0,0 0 0 0 0,0-1 0 0 0,1 0 0 0 0,-1 0 0 0 0,14 0 0 0 0,4-1-80 0 0,-1-2 1 0 0,0-1-1 0 0,0-1 0 0 0,1-1 0 0 0,-2-1 0 0 0,1-1 1 0 0,37-15-1 0 0,-14 1-188 0 0,-1-3-1 0 0,0-1 1 0 0,-2-3 0 0 0,51-38 0 0 0,-66 42-554 0 0,-1-2 0 0 0,-1-1 0 0 0,-1-2 1 0 0,-1 0-1 0 0,-2-2 0 0 0,31-47 0 0 0,-27 19-2678 0 0,-22 36 793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5.821"/>
    </inkml:context>
    <inkml:brush xml:id="br0">
      <inkml:brushProperty name="width" value="0.035" units="cm"/>
      <inkml:brushProperty name="height" value="0.035" units="cm"/>
      <inkml:brushProperty name="color" value="#008C3A"/>
    </inkml:brush>
  </inkml:definitions>
  <inkml:trace contextRef="#ctx0" brushRef="#br0">1 137 5785 0 0,'5'-8'229'0'0,"0"0"-1"0"0,0 1 1 0 0,1 0-1 0 0,0 0 1 0 0,1 0 0 0 0,-1 1-1 0 0,1-1 1 0 0,1 2-1 0 0,10-8 1 0 0,76-39 2388 0 0,-94 51-2615 0 0,2 0 93 0 0,0 0-1 0 0,0 0 0 0 0,0 0 1 0 0,0 0-1 0 0,0 0 0 0 0,0 1 1 0 0,0-1-1 0 0,0 1 0 0 0,0-1 1 0 0,0 1-1 0 0,1 0 0 0 0,-1 0 1 0 0,0 0-1 0 0,0 0 0 0 0,1 0 1 0 0,-1 0-1 0 0,0 0 0 0 0,0 1 1 0 0,0-1-1 0 0,0 1 0 0 0,1 0 1 0 0,2 1-1 0 0,-3 0-34 0 0,0 0 1 0 0,0 0-1 0 0,0 0 1 0 0,0 0-1 0 0,-1 0 0 0 0,1 0 1 0 0,0 1-1 0 0,-1-1 1 0 0,0 1-1 0 0,1-1 1 0 0,-1 1-1 0 0,0-1 0 0 0,-1 1 1 0 0,1 0-1 0 0,1 3 1 0 0,0 9-67 0 0,0 1 0 0 0,-1 0 1 0 0,-1 0-1 0 0,0-1 0 0 0,-3 19 0 0 0,-3 2-49 0 0,-1 1 0 0 0,-15 40-1 0 0,-7 35-327 0 0,29-111 404 0 0,0 0 0 0 0,0-1 0 0 0,-1 1 0 0 0,1 0-1 0 0,0-1 1 0 0,0 1 0 0 0,0 0 0 0 0,0-1 0 0 0,0 1 0 0 0,0 0 0 0 0,0 0 0 0 0,0-1 0 0 0,0 1 0 0 0,0 0 0 0 0,0-1 0 0 0,1 1-1 0 0,-1 0 1 0 0,0-1 0 0 0,0 1 0 0 0,1 0 0 0 0,-1-1 0 0 0,0 1 0 0 0,1 0 0 0 0,-1-1 0 0 0,1 1 0 0 0,-1-1 0 0 0,1 1 0 0 0,-1-1 0 0 0,1 1-1 0 0,-1-1 1 0 0,1 1 0 0 0,0 0 0 0 0,1-1 27 0 0,0 0-1 0 0,0 0 1 0 0,0 1-1 0 0,-1-1 0 0 0,1 0 1 0 0,0-1-1 0 0,0 1 1 0 0,-1 0-1 0 0,1 0 1 0 0,0-1-1 0 0,0 1 0 0 0,2-2 1 0 0,49-26 669 0 0,-2-10-723 0 0,-1-2 0 0 0,-3-3-1 0 0,57-63 1 0 0,51-48-2277 0 0,-210 252 1023 0 0,-98 107 1814 0 0,37-79 2654 0 0,133-136-262 0 0,29-23-2878 0 0,62-78-1472 0 0,-84 82 826 0 0,2 1 0 0 0,1 1 1 0 0,1 1-1 0 0,1 2 0 0 0,34-21 0 0 0,-62 44 535 0 0,0 0 0 0 0,0 0 0 0 0,0 1-1 0 0,1-1 1 0 0,-1 0 0 0 0,0 1 0 0 0,0-1 0 0 0,0 1-1 0 0,1 0 1 0 0,-1-1 0 0 0,0 1 0 0 0,1 0 0 0 0,-1 0-1 0 0,0 0 1 0 0,1-1 0 0 0,-1 1 0 0 0,0 1 0 0 0,1-1-1 0 0,-1 0 1 0 0,0 0 0 0 0,2 1 0 0 0,-2 0 35 0 0,0 0 0 0 0,0-1 0 0 0,0 1 0 0 0,-1 0 0 0 0,1 0 0 0 0,0 0 0 0 0,-1 0 0 0 0,1 0 0 0 0,0 0 0 0 0,-1 0 0 0 0,0 0 0 0 0,1 0 0 0 0,-1 0 0 0 0,1 0 0 0 0,-1 0 1 0 0,0 0-1 0 0,0 1 0 0 0,0-1 0 0 0,0 2 0 0 0,0 9 162 0 0,-1 1 0 0 0,0-1 0 0 0,-5 22 0 0 0,3-18-62 0 0,-18 81 464 0 0,13-67-536 0 0,2 0 0 0 0,0 0 0 0 0,2 0 0 0 0,0 58 0 0 0,4-86-98 0 0,0 1 1 0 0,1-1-1 0 0,-1 0 0 0 0,0 1 1 0 0,1-1-1 0 0,0 0 0 0 0,-1 0 1 0 0,1 0-1 0 0,0 1 0 0 0,0-1 1 0 0,0 0-1 0 0,0 0 0 0 0,1 0 1 0 0,-1-1-1 0 0,0 1 0 0 0,3 2 1 0 0,-3-3-22 0 0,0-1 0 0 0,0 0 1 0 0,0 1-1 0 0,0-1 1 0 0,0 0-1 0 0,0 1 1 0 0,0-1-1 0 0,1 0 0 0 0,-1 0 1 0 0,0 0-1 0 0,0 0 1 0 0,0 0-1 0 0,0 0 1 0 0,0 0-1 0 0,0-1 0 0 0,0 1 1 0 0,1 0-1 0 0,-1 0 1 0 0,0-1-1 0 0,0 1 1 0 0,0-1-1 0 0,0 1 0 0 0,0-1 1 0 0,0 0-1 0 0,0 1 1 0 0,-1-1-1 0 0,1 0 1 0 0,0 1-1 0 0,0-1 0 0 0,0 0 1 0 0,-1 0-1 0 0,1 0 1 0 0,0 0-1 0 0,0-1 1 0 0,11-13-981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6.318"/>
    </inkml:context>
    <inkml:brush xml:id="br0">
      <inkml:brushProperty name="width" value="0.035" units="cm"/>
      <inkml:brushProperty name="height" value="0.035" units="cm"/>
      <inkml:brushProperty name="color" value="#008C3A"/>
    </inkml:brush>
  </inkml:definitions>
  <inkml:trace contextRef="#ctx0" brushRef="#br0">267 1 7946 0 0,'7'40'912'0'0,"0"-9"-771"0"0,-2 0 1 0 0,-1 0 0 0 0,-2 0-1 0 0,-1 0 1 0 0,-1 1-1 0 0,-6 47 1 0 0,-13-3-736 0 0,-2-2 0 0 0,-50 115 0 0 0,12-34 986 0 0,45-120 130 0 0,-8 29 1789 0 0,21-64-2264 0 0,1 1 0 0 0,0-1-1 0 0,0 0 1 0 0,0 1 0 0 0,0-1 0 0 0,0 0 0 0 0,0 1 0 0 0,0-1 0 0 0,0 0 0 0 0,0 1 0 0 0,0-1 0 0 0,0 0 0 0 0,0 1 0 0 0,0-1-1 0 0,0 0 1 0 0,0 1 0 0 0,0-1 0 0 0,0 0 0 0 0,0 1 0 0 0,0-1 0 0 0,0 0 0 0 0,0 1 0 0 0,1-1 0 0 0,-1 0 0 0 0,0 0 0 0 0,0 1-1 0 0,0-1 1 0 0,1 0 0 0 0,-1 1 0 0 0,0-1 0 0 0,0 0 0 0 0,1 0 0 0 0,-1 0 0 0 0,0 1 0 0 0,0-1 0 0 0,1 0 0 0 0,-1 0-1 0 0,0 0 1 0 0,1 0 0 0 0,-1 0 0 0 0,1 1 0 0 0,17-7 946 0 0,15-15-872 0 0,76-85-2100 0 0,-82 77 1223 0 0,1 0 0 0 0,2 3 1 0 0,0 0-1 0 0,59-36 0 0 0,-51 39-16 0 0,1 3 0 0 0,2 1-1 0 0,81-26 1 0 0,-121 44 763 0 0,-1 1 0 0 0,1 0 0 0 0,0-1-1 0 0,-1 1 1 0 0,1 0 0 0 0,0 0 0 0 0,0-1 0 0 0,-1 1 0 0 0,1 0-1 0 0,0 0 1 0 0,0 0 0 0 0,-1 0 0 0 0,1 0 0 0 0,0 0 0 0 0,0 0-1 0 0,-1 0 1 0 0,1 0 0 0 0,0 0 0 0 0,-1 1 0 0 0,1-1-1 0 0,0 0 1 0 0,0 0 0 0 0,-1 1 0 0 0,1-1 0 0 0,0 1 0 0 0,-1-1-1 0 0,1 0 1 0 0,-1 1 0 0 0,1-1 0 0 0,0 1 0 0 0,-1 1 12 0 0,0-1 0 0 0,0 0 1 0 0,0 0-1 0 0,0 0 0 0 0,0 1 1 0 0,0-1-1 0 0,-1 0 0 0 0,1 0 0 0 0,0 0 1 0 0,-1 0-1 0 0,1 1 0 0 0,-1-1 1 0 0,1 0-1 0 0,-1 0 0 0 0,-1 2 1 0 0,-30 38 379 0 0,10-21 152 0 0,-1 0-1 0 0,0-1 1 0 0,-2-2-1 0 0,-49 28 1 0 0,-118 45 1932 0 0,114-55-1312 0 0,20-8-40 0 0,24-10 481 0 0,-70 25-1 0 0,102-42-1581 0 0,0 1-1 0 0,1-1 1 0 0,-1 1-1 0 0,0-1 1 0 0,1 1-1 0 0,-1-1 1 0 0,0 0-1 0 0,0 0 1 0 0,1 0-1 0 0,-1 0 1 0 0,0 0-1 0 0,0-1 1 0 0,1 1-1 0 0,-1 0 1 0 0,0-1-1 0 0,-2 0 1 0 0,3 0-91 0 0,1 1 1 0 0,-1-1 0 0 0,0 0-1 0 0,1 1 1 0 0,-1-1 0 0 0,1 0-1 0 0,-1 0 1 0 0,0 1 0 0 0,1-1-1 0 0,0 0 1 0 0,-1 0 0 0 0,1 0-1 0 0,-1 1 1 0 0,1-1-1 0 0,0 0 1 0 0,0 0 0 0 0,-1 0-1 0 0,1 0 1 0 0,0 0 0 0 0,0 0-1 0 0,0 0 1 0 0,0-1 0 0 0,1-2-284 0 0,-1 0 1 0 0,1 0 0 0 0,0 0-1 0 0,0 1 1 0 0,0-1 0 0 0,1 0 0 0 0,-1 0-1 0 0,1 1 1 0 0,0-1 0 0 0,0 0-1 0 0,0 1 1 0 0,4-4 0 0 0,6-7-964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6.811"/>
    </inkml:context>
    <inkml:brush xml:id="br0">
      <inkml:brushProperty name="width" value="0.035" units="cm"/>
      <inkml:brushProperty name="height" value="0.035" units="cm"/>
      <inkml:brushProperty name="color" value="#008C3A"/>
    </inkml:brush>
  </inkml:definitions>
  <inkml:trace contextRef="#ctx0" brushRef="#br0">469 0 13883 0 0,'-6'4'-281'0'0,"0"0"-1"0"0,0 1 1 0 0,1-1 0 0 0,0 1-1 0 0,-1 0 1 0 0,1 0 0 0 0,-6 10-1 0 0,4-7 902 0 0,-62 73 180 0 0,4 3 0 0 0,4 2 0 0 0,4 3 0 0 0,-53 112-1 0 0,105-190-791 0 0,-30 66 92 0 0,33-71-124 0 0,0-1-1 0 0,1 1 1 0 0,-1 0-1 0 0,1 0 1 0 0,0 0-1 0 0,1 0 1 0 0,-1 0-1 0 0,1 0 0 0 0,0 0 1 0 0,1 0-1 0 0,1 7 1 0 0,-2-11-42 0 0,1-1-1 0 0,-1 0 1 0 0,1 1 0 0 0,-1-1 0 0 0,1 0 0 0 0,0 0-1 0 0,0 1 1 0 0,0-1 0 0 0,0 0 0 0 0,-1 0 0 0 0,1 0-1 0 0,1 0 1 0 0,-1 0 0 0 0,0 0 0 0 0,0 0-1 0 0,0-1 1 0 0,0 1 0 0 0,1 0 0 0 0,-1-1 0 0 0,0 1-1 0 0,1-1 1 0 0,-1 1 0 0 0,0-1 0 0 0,1 0 0 0 0,-1 1-1 0 0,1-1 1 0 0,-1 0 0 0 0,1 0 0 0 0,-1 0 0 0 0,0 0-1 0 0,1 0 1 0 0,-1 0 0 0 0,1-1 0 0 0,-1 1 0 0 0,0 0-1 0 0,1-1 1 0 0,-1 1 0 0 0,3-2 0 0 0,5-1-956 0 0,0-1 0 0 0,1 0 0 0 0,-2 0 0 0 0,10-7-1 0 0,11-7-2612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07.189"/>
    </inkml:context>
    <inkml:brush xml:id="br0">
      <inkml:brushProperty name="width" value="0.035" units="cm"/>
      <inkml:brushProperty name="height" value="0.035" units="cm"/>
      <inkml:brushProperty name="color" value="#008C3A"/>
    </inkml:brush>
  </inkml:definitions>
  <inkml:trace contextRef="#ctx0" brushRef="#br0">549 4 1808 0 0,'28'5'883'0'0,"8"4"4804"0"0,-30-8-1999 0 0,-24-5-1937 0 0,2 0-1973 0 0,1 1 418 0 0,0 0 0 0 0,0 1 1 0 0,0 0-1 0 0,-1 2 0 0 0,1 0 0 0 0,0 0 0 0 0,0 2 0 0 0,0 0 1 0 0,-1 0-1 0 0,2 1 0 0 0,-1 1 0 0 0,0 1 0 0 0,1 0 1 0 0,0 1-1 0 0,0 0 0 0 0,-20 14 0 0 0,32-20-171 0 0,1 1 1 0 0,-1 0-1 0 0,1 0 0 0 0,0 0 0 0 0,-1 0 0 0 0,1 0 1 0 0,0 0-1 0 0,0 0 0 0 0,0 0 0 0 0,0 0 0 0 0,0 0 0 0 0,0 1 1 0 0,0-1-1 0 0,0 0 0 0 0,0 1 0 0 0,0-1 0 0 0,1 1 0 0 0,-1-1 1 0 0,1 1-1 0 0,-1-1 0 0 0,1 1 0 0 0,0-1 0 0 0,-1 4 1 0 0,2-4-18 0 0,-1 0 1 0 0,1 1 0 0 0,0-1 0 0 0,0 0 0 0 0,0 0 0 0 0,0 1 0 0 0,0-1 0 0 0,0 0 0 0 0,0 0 0 0 0,0 0 0 0 0,0 0 0 0 0,0 0 0 0 0,1 0 0 0 0,-1-1 0 0 0,0 1 0 0 0,1 0 0 0 0,-1-1 0 0 0,0 1 0 0 0,3 0 0 0 0,10 3-105 0 0,0 0 1 0 0,0-1-1 0 0,23 3 1 0 0,4-3-158 0 0,-10-1 111 0 0,48 10 1 0 0,-72-11 80 0 0,0 1 1 0 0,-1 0-1 0 0,1 0 1 0 0,0 0 0 0 0,-1 1-1 0 0,0 0 1 0 0,1 1-1 0 0,-1-1 1 0 0,0 1-1 0 0,-1 0 1 0 0,1 1 0 0 0,7 8-1 0 0,-11-11 33 0 0,-1 0 1 0 0,1 0-1 0 0,-1 0 0 0 0,0 1 1 0 0,0-1-1 0 0,0 0 1 0 0,0 1-1 0 0,0-1 0 0 0,-1 1 1 0 0,1-1-1 0 0,-1 1 0 0 0,1-1 1 0 0,-1 1-1 0 0,0 0 0 0 0,0-1 1 0 0,0 1-1 0 0,-1-1 0 0 0,1 1 1 0 0,-1-1-1 0 0,1 1 1 0 0,-1-1-1 0 0,0 1 0 0 0,0-1 1 0 0,0 1-1 0 0,0-1 0 0 0,0 0 1 0 0,0 0-1 0 0,-1 1 0 0 0,1-1 1 0 0,-1 0-1 0 0,0 0 0 0 0,1 0 1 0 0,-4 2-1 0 0,-6 7-16 0 0,-1 1-1 0 0,-1-2 0 0 0,-26 18 0 0 0,36-25 40 0 0,-30 17 325 0 0,-1 0 0 0 0,0-2 1 0 0,-1-2-1 0 0,-1-1 0 0 0,-38 10 0 0 0,41-16-496 0 0,-1-1-1 0 0,-62 5 1 0 0,71-11-1130 0 0,0-2 1 0 0,-30-3-1 0 0,24-2-3997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7.374"/>
    </inkml:context>
    <inkml:brush xml:id="br0">
      <inkml:brushProperty name="width" value="0.035" units="cm"/>
      <inkml:brushProperty name="height" value="0.035" units="cm"/>
      <inkml:brushProperty name="color" value="#008C3A"/>
    </inkml:brush>
  </inkml:definitions>
  <inkml:trace contextRef="#ctx0" brushRef="#br0">1109 18 5785 0 0,'0'-1'93'0'0,"-1"0"-1"0"0,0-1 1 0 0,0 1-1 0 0,0 0 1 0 0,1 0-1 0 0,-1 0 1 0 0,-1 0-1 0 0,1 0 1 0 0,0 0-1 0 0,0 1 0 0 0,0-1 1 0 0,0 0-1 0 0,-1 0 1 0 0,1 1-1 0 0,0-1 1 0 0,0 1-1 0 0,-1-1 1 0 0,1 1-1 0 0,-1-1 1 0 0,1 1-1 0 0,0 0 1 0 0,-1 0-1 0 0,1 0 1 0 0,-1 0-1 0 0,1 0 1 0 0,-1 0-1 0 0,1 0 1 0 0,0 0-1 0 0,-3 1 1 0 0,-47 3 805 0 0,32 0-662 0 0,-1 1 0 0 0,1 1 0 0 0,0 0-1 0 0,0 2 1 0 0,1 0 0 0 0,0 1 0 0 0,0 1 0 0 0,1 0 0 0 0,0 2-1 0 0,1 0 1 0 0,1 0 0 0 0,0 2 0 0 0,-22 24 0 0 0,-7 15 1235 0 0,3 2 0 0 0,-57 99 0 0 0,40-60-976 0 0,-257 401-495 0 0,152-251-388 0 0,162-243 293 0 0,1 0-24 0 0,0 0 0 0 0,-1 0 0 0 0,1 0 1 0 0,0 0-1 0 0,-1-1 0 0 0,1 1 0 0 0,-1 0 0 0 0,0 0 1 0 0,1-1-1 0 0,-1 1 0 0 0,1 0 0 0 0,-1-1 0 0 0,0 1 1 0 0,0 0-1 0 0,1-1 0 0 0,-1 1 0 0 0,0-1 0 0 0,0 1 1 0 0,0-1-1 0 0,0 0 0 0 0,0 1 0 0 0,1-1 0 0 0,-1 0 1 0 0,0 1-1 0 0,0-1 0 0 0,0 0 0 0 0,0 0 0 0 0,0 0 1 0 0,0 0-1 0 0,0 0 0 0 0,0 0 0 0 0,0 0 0 0 0,-1-1 0 0 0,-5-5-1512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27.612"/>
    </inkml:context>
    <inkml:brush xml:id="br0">
      <inkml:brushProperty name="width" value="0.035" units="cm"/>
      <inkml:brushProperty name="height" value="0.035" units="cm"/>
      <inkml:brushProperty name="color" value="#008C3A"/>
    </inkml:brush>
  </inkml:definitions>
  <inkml:trace contextRef="#ctx0" brushRef="#br0">174 1 1120 0 0,'-7'0'147'0'0,"0"1"-1"0"0,0 1 1 0 0,1-1-1 0 0,-1 1 1 0 0,1 0-1 0 0,-1 0 1 0 0,1 1-1 0 0,0 0 1 0 0,0 0-1 0 0,0 1 1 0 0,0 0-1 0 0,1 0 1 0 0,-1 0-1 0 0,1 0 1 0 0,-5 7-1 0 0,3-3 431 0 0,0 0-1 0 0,1 1 0 0 0,1 0 1 0 0,0 0-1 0 0,0 1 0 0 0,0-1 0 0 0,1 1 1 0 0,-5 20-1 0 0,3 0 727 0 0,1 1 1 0 0,2-1-1 0 0,0 1 1 0 0,3 0-1 0 0,4 54 1 0 0,-3-71-1176 0 0,1 0 0 0 0,1 0 0 0 0,0-1 0 0 0,0 1 0 0 0,1-1 1 0 0,1 0-1 0 0,0 0 0 0 0,8 13 0 0 0,-10-21-109 0 0,1 0-1 0 0,-1 0 1 0 0,1 0-1 0 0,0 0 1 0 0,0-1-1 0 0,0 0 1 0 0,1 0-1 0 0,0 0 1 0 0,0 0-1 0 0,0-1 1 0 0,0 0-1 0 0,0 0 1 0 0,0 0-1 0 0,1 0 0 0 0,-1-1 1 0 0,1 0-1 0 0,0-1 1 0 0,0 1-1 0 0,0-1 1 0 0,0 0-1 0 0,6 0 1 0 0,9-1-65 0 0,0-1 1 0 0,0 0 0 0 0,-1-2-1 0 0,1-1 1 0 0,-1 0-1 0 0,0-2 1 0 0,0 0-1 0 0,0-1 1 0 0,-1-1-1 0 0,0-1 1 0 0,0-1 0 0 0,-1 0-1 0 0,-1-1 1 0 0,19-16-1 0 0,27-23-231 0 0,-3-3 0 0 0,68-79 0 0 0,-114 118 180 0 0,62-68-498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54.635"/>
    </inkml:context>
    <inkml:brush xml:id="br0">
      <inkml:brushProperty name="width" value="0.035" units="cm"/>
      <inkml:brushProperty name="height" value="0.035" units="cm"/>
      <inkml:brushProperty name="color" value="#008C3A"/>
    </inkml:brush>
  </inkml:definitions>
  <inkml:trace contextRef="#ctx0" brushRef="#br0">11699 1533 2793 0 0,'-53'-18'418'0'0,"1"-3"1"0"0,-98-53 0 0 0,-85-75 1944 0 0,189 119-1770 0 0,-47-29 496 0 0,-145-65-1 0 0,-112-26 832 0 0,178 79-955 0 0,-156-61 253 0 0,-6 16 0 0 0,-4 14 0 0 0,-549-92 1 0 0,-67 88-88 0 0,447 58-718 0 0,147 7-263 0 0,-348-33 401 0 0,-5 51-116 0 0,259 47-435 0 0,1 20 0 0 0,3 20 0 0 0,-668 184 0 0 0,598-96-4 0 0,14 37 62 0 0,322-104-52 0 0,4 9 0 0 0,-169 116 0 0 0,219-120-27 0 0,4 6 1 0 0,4 5-1 0 0,-121 131 1 0 0,200-187 2 0 0,2 3 0 0 0,2 1 0 0 0,3 2 0 0 0,1 2 0 0 0,-32 68 0 0 0,51-88-9 0 0,3 0 0 0 0,1 1 0 0 0,1 0 0 0 0,1 1 0 0 0,3 0 0 0 0,1 1 0 0 0,1-1-1 0 0,2 1 1 0 0,1 0 0 0 0,5 55 0 0 0,4-47-44 0 0,1-1-1 0 0,1 0 1 0 0,3-1-1 0 0,2-1 1 0 0,1 1-1 0 0,2-2 1 0 0,31 53 0 0 0,-13-35-19 0 0,1-3 1 0 0,4-1 0 0 0,1-1 0 0 0,59 56 0 0 0,-54-67 48 0 0,1-2 1 0 0,3-2-1 0 0,1-2 1 0 0,2-3-1 0 0,98 47 1 0 0,301 95 227 0 0,156-10 134 0 0,13-47-110 0 0,1063 155-76 0 0,332 55-61 0 0,-1276-193-22 0 0,746 116 364 0 0,435-72 656 0 0,-885-149-794 0 0,-2-66-52 0 0,-275-48-205 0 0,-594 56-8 0 0,-2-7 0 0 0,247-87 0 0 0,-341 95 5 0 0,-1-2-1 0 0,-2-4 0 0 0,-1-2 0 0 0,91-66 1 0 0,-118 72-10 0 0,-1-2 0 0 0,-1-1 0 0 0,-2-2 0 0 0,-1-2 0 0 0,-2 0 0 0 0,-2-3 0 0 0,48-81 0 0 0,-51 70 51 0 0,-1-1 0 0 0,-3 0-1 0 0,-3-2 1 0 0,-1-1 0 0 0,-3 0-1 0 0,14-104 1 0 0,-25 122-26 0 0,-2 0 0 0 0,-1 0 0 0 0,-2 1 0 0 0,-2-1-1 0 0,-1 0 1 0 0,-1 1 0 0 0,-3 0 0 0 0,0 0 0 0 0,-3 1 0 0 0,0 0 0 0 0,-31-61 0 0 0,1 26-94 0 0,-2 2 0 0 0,-4 2 1 0 0,-2 2-1 0 0,-112-110 0 0 0,-262-192-306 0 0,378 329 358 0 0,-142-110 226 0 0,-6 9 0 0 0,-6 7 0 0 0,-6 10 0 0 0,-4 8 0 0 0,-6 10 1 0 0,-301-99-1 0 0,172 99-213 0 0,-438-71 1 0 0,-370 33-270 0 0,-204 49-915 0 0,1070 58 293 0 0,201 21 387 0 0,15 3-38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5.442"/>
    </inkml:context>
    <inkml:brush xml:id="br0">
      <inkml:brushProperty name="width" value="0.035" units="cm"/>
      <inkml:brushProperty name="height" value="0.035" units="cm"/>
      <inkml:brushProperty name="color" value="#FF0066"/>
    </inkml:brush>
  </inkml:definitions>
  <inkml:trace contextRef="#ctx0" brushRef="#br0">8 27 2793 0 0,'1'-2'-207'0'0,"13"-22"2455"0"0,-10 23 588 0 0,-5 17-729 0 0,-1-7-1593 0 0,-20 153 2645 0 0,21-141-3230 0 0,0 1-1 0 0,1 0 1 0 0,2 0-1 0 0,0 0 1 0 0,7 29-1 0 0,-9-50 78 0 0,0 1 0 0 0,0-1 0 0 0,0 1-1 0 0,0-1 1 0 0,1 1 0 0 0,-1-1-1 0 0,0 0 1 0 0,1 1 0 0 0,0-1 0 0 0,-1 0-1 0 0,1 0 1 0 0,0 1 0 0 0,-1-1 0 0 0,1 0-1 0 0,0 0 1 0 0,0 0 0 0 0,0 0-1 0 0,0 0 1 0 0,0 0 0 0 0,0 0 0 0 0,0 0-1 0 0,0 0 1 0 0,1 0 0 0 0,-1-1-1 0 0,0 1 1 0 0,1-1 0 0 0,-1 1 0 0 0,0 0-1 0 0,1-1 1 0 0,-1 0 0 0 0,0 1 0 0 0,1-1-1 0 0,-1 0 1 0 0,1 0 0 0 0,-1 0-1 0 0,0 0 1 0 0,1 0 0 0 0,-1 0 0 0 0,1 0-1 0 0,-1-1 1 0 0,0 1 0 0 0,1 0-1 0 0,-1-1 1 0 0,1 1 0 0 0,-1-1 0 0 0,0 1-1 0 0,0-1 1 0 0,1 0 0 0 0,-1 0-1 0 0,2-1 1 0 0,9-6 152 0 0,-1-1 0 0 0,-1 0 0 0 0,1-1 1 0 0,11-13-1 0 0,-12 12-148 0 0,141-171-636 0 0,-89 104-2348 0 0,-43 53-979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56.898"/>
    </inkml:context>
    <inkml:brush xml:id="br0">
      <inkml:brushProperty name="width" value="0.035" units="cm"/>
      <inkml:brushProperty name="height" value="0.035" units="cm"/>
      <inkml:brushProperty name="color" value="#008C3A"/>
    </inkml:brush>
  </inkml:definitions>
  <inkml:trace contextRef="#ctx0" brushRef="#br0">969 180 976 0 0,'-1'-6'180'0'0,"2"0"0"0"0,-1 1-1 0 0,1-1 1 0 0,-1 0 0 0 0,2 0 0 0 0,-1 1-1 0 0,1-1 1 0 0,-1 0 0 0 0,2 1 0 0 0,-1 0-1 0 0,0-1 1 0 0,1 1 0 0 0,5-7-1 0 0,-5 7 45 0 0,1 0-1 0 0,-1 0 0 0 0,-1 0 0 0 0,1-1 1 0 0,-1 0-1 0 0,0 1 0 0 0,0-1 0 0 0,-1 0 0 0 0,1 0 1 0 0,-1 0-1 0 0,-1 0 0 0 0,1 0 0 0 0,-1-9 0 0 0,0 15-190 0 0,0 0 0 0 0,0 0-1 0 0,0-1 1 0 0,0 1 0 0 0,0 0-1 0 0,0 0 1 0 0,0 0 0 0 0,0-1-1 0 0,0 1 1 0 0,0 0 0 0 0,0 0-1 0 0,0 0 1 0 0,0-1 0 0 0,0 1-1 0 0,0 0 1 0 0,0 0 0 0 0,0 0-1 0 0,0-1 1 0 0,0 1-1 0 0,0 0 1 0 0,0 0 0 0 0,0 0-1 0 0,-1 0 1 0 0,1-1 0 0 0,0 1-1 0 0,0 0 1 0 0,0 0 0 0 0,0 0-1 0 0,0 0 1 0 0,-1 0 0 0 0,1-1-1 0 0,0 1 1 0 0,0 0 0 0 0,0 0-1 0 0,0 0 1 0 0,-1 0 0 0 0,1 0-1 0 0,0 0 1 0 0,0 0 0 0 0,0 0-1 0 0,-1 0 1 0 0,1 0 0 0 0,0 0-1 0 0,0 0 1 0 0,0 0-1 0 0,-1 0 1 0 0,1 0 0 0 0,0 0-1 0 0,0 0 1 0 0,0 0 0 0 0,-1 0-1 0 0,1 0 1 0 0,-9 12 858 0 0,-5 17 14 0 0,-85 257 3362 0 0,-58 142-653 0 0,-48 226-2875 0 0,7 8-739 0 0,-21 77 0 0 0,199-668 0 0 0,-14 50 0 0 0,-19 136 0 0 0,52-247-24 0 0,0-7-50 0 0,0 1 1 0 0,0-1-1 0 0,0 1 0 0 0,1-1 0 0 0,-1 1 0 0 0,1 0 1 0 0,0-1-1 0 0,0 1 0 0 0,1 0 0 0 0,-1-1 0 0 0,1 1 1 0 0,0 0-1 0 0,-1-1 0 0 0,4 6 0 0 0,-4-9-97 0 0,1 0 0 0 0,0 0 0 0 0,0-1 0 0 0,0 1 0 0 0,0 0 0 0 0,0-1 0 0 0,-1 1 0 0 0,1 0 0 0 0,0-1 0 0 0,0 1 0 0 0,-1-1 0 0 0,1 1 0 0 0,0-1 0 0 0,-1 0 0 0 0,1 1 0 0 0,-1-1 0 0 0,1 0 0 0 0,0 1 0 0 0,-1-1 0 0 0,0 0 0 0 0,1 0 1 0 0,-1 1-1 0 0,1-1 0 0 0,-1-1 0 0 0,1 1-85 0 0,10-18-4701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5:59.601"/>
    </inkml:context>
    <inkml:brush xml:id="br0">
      <inkml:brushProperty name="width" value="0.035" units="cm"/>
      <inkml:brushProperty name="height" value="0.035" units="cm"/>
      <inkml:brushProperty name="color" value="#008C3A"/>
    </inkml:brush>
  </inkml:definitions>
  <inkml:trace contextRef="#ctx0" brushRef="#br0">431 127 3081 0 0,'-1'0'155'0'0,"-1"-1"1"0"0,0 0 0 0 0,1 0-1 0 0,-1 1 1 0 0,0-1-1 0 0,0 1 1 0 0,0-1 0 0 0,1 1-1 0 0,-1 0 1 0 0,0-1-1 0 0,0 1 1 0 0,0 0 0 0 0,0 1-1 0 0,0-1 1 0 0,0 0 0 0 0,1 0-1 0 0,-1 1 1 0 0,0-1-1 0 0,0 1 1 0 0,0 0 0 0 0,1-1-1 0 0,-4 3 1 0 0,2-1-37 0 0,-1 1 0 0 0,1 0 1 0 0,0 0-1 0 0,1 0 0 0 0,-1 0 0 0 0,1 0 0 0 0,-1 0 1 0 0,1 1-1 0 0,0-1 0 0 0,-2 6 0 0 0,-4 10 27 0 0,0 2 0 0 0,2-1 0 0 0,-5 28 1 0 0,8-34 227 0 0,3-13-371 0 0,-4 12 233 0 0,1 1 0 0 0,1 0-1 0 0,0 0 1 0 0,1 0 0 0 0,0 24-1 0 0,2-35-173 0 0,-1-1 1 0 0,0 1-1 0 0,1-1 0 0 0,0 1 1 0 0,-1-1-1 0 0,1 1 0 0 0,0-1 0 0 0,0 0 1 0 0,1 0-1 0 0,-1 1 0 0 0,0-1 1 0 0,1 0-1 0 0,-1 0 0 0 0,1 0 0 0 0,0 0 1 0 0,-1-1-1 0 0,1 1 0 0 0,0 0 1 0 0,0-1-1 0 0,0 1 0 0 0,0-1 1 0 0,1 0-1 0 0,-1 0 0 0 0,0 0 0 0 0,0 0 1 0 0,1 0-1 0 0,-1 0 0 0 0,1-1 1 0 0,-1 1-1 0 0,1-1 0 0 0,-1 1 0 0 0,1-1 1 0 0,-1 0-1 0 0,1 0 0 0 0,-1 0 1 0 0,1 0-1 0 0,-1-1 0 0 0,1 1 0 0 0,3-2 1 0 0,3 1 15 0 0,0-1 1 0 0,0 0-1 0 0,0 0 0 0 0,0-1 1 0 0,-1 0-1 0 0,1-1 0 0 0,-1 0 1 0 0,0 0-1 0 0,0-1 1 0 0,0 0-1 0 0,0 0 0 0 0,-1-1 1 0 0,0 0-1 0 0,0-1 0 0 0,6-6 1 0 0,-5 3-68 0 0,-1 0-1 0 0,0 0 1 0 0,0-1 0 0 0,-1 1 0 0 0,0-1-1 0 0,-1-1 1 0 0,0 1 0 0 0,-1-1 0 0 0,0 0-1 0 0,3-20 1 0 0,-1 4-29 0 0,2 0-1 0 0,17-44 1 0 0,8-26-863 0 0,-30 89 392 0 0,-4 15 567 0 0,-6 26 376 0 0,7-30-425 0 0,0 1 1 0 0,0 0 0 0 0,1-1 0 0 0,-1 1 0 0 0,0 0-1 0 0,1-1 1 0 0,0 1 0 0 0,-1 0 0 0 0,1-1 0 0 0,0 1-1 0 0,1-1 1 0 0,-1 1 0 0 0,0-1 0 0 0,1 0 0 0 0,-1 0 0 0 0,1 0-1 0 0,-1 1 1 0 0,1-1 0 0 0,0-1 0 0 0,0 1 0 0 0,4 3-1 0 0,6 6 332 0 0,-34 3 2417 0 0,5-5-2438 0 0,12-4-337 0 0,1-1 1 0 0,1 0 0 0 0,-1 1 0 0 0,0 0-1 0 0,1 0 1 0 0,0 0 0 0 0,1 0 0 0 0,-1 0-1 0 0,1 1 1 0 0,0-1 0 0 0,0 1 0 0 0,-2 9-1 0 0,-9 77 68 0 0,9-61-62 0 0,-9 69-40 0 0,-4-1 0 0 0,-5 0 0 0 0,-4-2 0 0 0,-4-1 0 0 0,-4-1 1 0 0,-88 168-1 0 0,77-177 8 0 0,18-32 391 0 0,-39 58 0 0 0,41-89 609 0 0,22-21-942 0 0,0 1 0 0 0,0-1 1 0 0,0 0-1 0 0,0 1 0 0 0,1 0 0 0 0,-1 0 0 0 0,1 0 1 0 0,-4 6-1 0 0,-22 41-141 0 0,3 1 1 0 0,2 1 0 0 0,2 1-1 0 0,-21 84 1 0 0,43-126 97 0 0,9-23-62 0 0,10-25-20 0 0,22-42 99 0 0,3 2 0 0 0,4 2-1 0 0,2 3 1 0 0,4 1 0 0 0,3 3 0 0 0,102-93-1 0 0,-143 146-180 0 0,-9 9-70 0 0,0-1 0 0 0,-1 0 0 0 0,0 0 1 0 0,0-1-1 0 0,0 0 0 0 0,-1 0 0 0 0,0 0 0 0 0,0-1 0 0 0,-1 0 1 0 0,4-11-1 0 0,-11-1-4167 0 0,1 14 2995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0.404"/>
    </inkml:context>
    <inkml:brush xml:id="br0">
      <inkml:brushProperty name="width" value="0.035" units="cm"/>
      <inkml:brushProperty name="height" value="0.035" units="cm"/>
      <inkml:brushProperty name="color" value="#008C3A"/>
    </inkml:brush>
  </inkml:definitions>
  <inkml:trace contextRef="#ctx0" brushRef="#br0">533 1131 2272 0 0,'2'-1'86'0'0,"0"0"0"0"0,0 0 0 0 0,-1 0 0 0 0,1 0 0 0 0,0 0-1 0 0,0 0 1 0 0,-1 0 0 0 0,1-1 0 0 0,-1 1 0 0 0,1-1 0 0 0,-1 1-1 0 0,0-1 1 0 0,1 1 0 0 0,-1-1 0 0 0,0 0 0 0 0,0 0 0 0 0,0 1-1 0 0,0-1 1 0 0,-1 0 0 0 0,1 0 0 0 0,0-3 0 0 0,13-44 1344 0 0,-12 38-1273 0 0,-2-1 0 0 0,1 1 0 0 0,-2-1 0 0 0,0 1 0 0 0,0-1 0 0 0,-1 1 0 0 0,0-1 0 0 0,-1 1 0 0 0,0 0 1 0 0,-1 0-1 0 0,0 0 0 0 0,-1 1 0 0 0,0-1 0 0 0,0 1 0 0 0,-1 0 0 0 0,-1 1 0 0 0,0 0 0 0 0,0 0 0 0 0,-1 0 1 0 0,0 1-1 0 0,0 0 0 0 0,-1 0 0 0 0,-14-9 0 0 0,15 11-10 0 0,0 0 0 0 0,0 1 1 0 0,-1 0-1 0 0,0 0 0 0 0,0 1 0 0 0,-1 0 0 0 0,1 0 1 0 0,-1 1-1 0 0,1 1 0 0 0,-1-1 0 0 0,0 2 0 0 0,0-1 1 0 0,0 2-1 0 0,0-1 0 0 0,0 1 0 0 0,0 0 1 0 0,0 1-1 0 0,0 1 0 0 0,0-1 0 0 0,0 2 0 0 0,0-1 1 0 0,1 1-1 0 0,-1 1 0 0 0,1 0 0 0 0,0 0 0 0 0,0 0 1 0 0,-10 8-1 0 0,9-4-62 0 0,0 2 1 0 0,0-1 0 0 0,1 1-1 0 0,0 1 1 0 0,1 0-1 0 0,0 0 1 0 0,1 0-1 0 0,0 1 1 0 0,1 0 0 0 0,0 1-1 0 0,-7 23 1 0 0,-3 16 439 0 0,-14 87 0 0 0,22-96-466 0 0,3-19-49 0 0,-3 7 71 0 0,2 1 0 0 0,1-1 0 0 0,2 1 0 0 0,1 0 0 0 0,1 0 1 0 0,6 50-1 0 0,-5-79-49 0 0,1 0 1 0 0,-1 0-1 0 0,1 1 0 0 0,0-1 1 0 0,0 0-1 0 0,0 0 1 0 0,0 0-1 0 0,1 0 1 0 0,-1 0-1 0 0,1 0 0 0 0,0-1 1 0 0,0 1-1 0 0,0 0 1 0 0,0-1-1 0 0,0 1 1 0 0,1-1-1 0 0,-1 0 0 0 0,4 3 1 0 0,-3-4 1 0 0,0 0 0 0 0,0 0 0 0 0,0 0 0 0 0,-1 0 0 0 0,1-1 0 0 0,0 1 0 0 0,0-1 0 0 0,0 0 0 0 0,0 0 0 0 0,0 0 0 0 0,0 0 0 0 0,0 0 0 0 0,0-1 1 0 0,0 1-1 0 0,0-1 0 0 0,4-1 0 0 0,6-4 41 0 0,1 0 1 0 0,-1-1 0 0 0,0 0 0 0 0,-1-1 0 0 0,0-1 0 0 0,20-17-1 0 0,11-15 8 0 0,-1-2 0 0 0,-2-2 0 0 0,-2-2 0 0 0,35-57 0 0 0,115-217 349 0 0,-162 273-421 0 0,152-315-1416 0 0,-154 305 1061 0 0,-3-2-1 0 0,-3 0 1 0 0,-2-2-1 0 0,10-86 1 0 0,-23 94-1114 0 0,-3 54 1452 0 0,-1 0-1 0 0,1 0 1 0 0,0 0 0 0 0,-1 0-1 0 0,1 0 1 0 0,0 0 0 0 0,0 0-1 0 0,-1 0 1 0 0,1 0-1 0 0,0 0 1 0 0,-1 0 0 0 0,1 0-1 0 0,0 0 1 0 0,-1 0 0 0 0,1 0-1 0 0,0 1 1 0 0,0-1 0 0 0,-1 0-1 0 0,1 0 1 0 0,0 0 0 0 0,0 0-1 0 0,0 1 1 0 0,-1-1-1 0 0,1 0 1 0 0,0 0 0 0 0,0 1-1 0 0,0-1 1 0 0,-1 0 0 0 0,1 0-1 0 0,0 1 1 0 0,0-1 0 0 0,0 0-1 0 0,0 1 1 0 0,0-1-1 0 0,0 0 1 0 0,0 0 0 0 0,0 1-1 0 0,0-1 1 0 0,0 0 0 0 0,0 1-1 0 0,0-1 1 0 0,0 0 0 0 0,0 1-1 0 0,0-1 1 0 0,-9 20 244 0 0,-49 186 490 0 0,-42 284-1 0 0,54-240-410 0 0,42-227-319 0 0,-30 173 46 0 0,31-165-34 0 0,1-1 0 0 0,1 1 0 0 0,2 0 0 0 0,6 40 0 0 0,-7-67-176 0 0,0 0-1 0 0,1 0 0 0 0,0 0 0 0 0,0-1 0 0 0,0 1 0 0 0,1 0 0 0 0,-1 0 0 0 0,1-1 0 0 0,0 1 0 0 0,0-1 1 0 0,0 0-1 0 0,0 1 0 0 0,0-1 0 0 0,4 4 0 0 0,-4-7 56 0 0,0 1 1 0 0,0 0-1 0 0,-1-1 0 0 0,1 1 0 0 0,0-1 1 0 0,0 1-1 0 0,0-1 0 0 0,-1 0 1 0 0,1 0-1 0 0,0 0 0 0 0,0 0 1 0 0,0 0-1 0 0,0 0 0 0 0,0 0 1 0 0,-1-1-1 0 0,1 1 0 0 0,0-1 1 0 0,0 1-1 0 0,-1-1 0 0 0,1 0 1 0 0,0 0-1 0 0,-1 1 0 0 0,1-1 1 0 0,0 0-1 0 0,-1-1 0 0 0,0 1 1 0 0,1 0-1 0 0,-1 0 0 0 0,0-1 0 0 0,1 1 1 0 0,0-3-1 0 0,15-12-2572 0 0,1-3-495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0.649"/>
    </inkml:context>
    <inkml:brush xml:id="br0">
      <inkml:brushProperty name="width" value="0.035" units="cm"/>
      <inkml:brushProperty name="height" value="0.035" units="cm"/>
      <inkml:brushProperty name="color" value="#008C3A"/>
    </inkml:brush>
  </inkml:definitions>
  <inkml:trace contextRef="#ctx0" brushRef="#br0">70 49 2529 0 0,'0'-1'177'0'0,"0"-1"1"0"0,0 1 0 0 0,0 0 0 0 0,1 0 0 0 0,-1-1 0 0 0,0 1 0 0 0,1 0 0 0 0,-1 0 0 0 0,0-1 0 0 0,1 1 0 0 0,-1 0-1 0 0,1 0 1 0 0,0 0 0 0 0,-1 0 0 0 0,1 0 0 0 0,0 0 0 0 0,0 0 0 0 0,0 0 0 0 0,1-1 0 0 0,19-23 4827 0 0,-29 41-4009 0 0,-21 61-607 0 0,20-51-1282 0 0,-1 0-1 0 0,0-1 1 0 0,-19 30-1 0 0,23-47-343 0 0,5-11-196 0 0,8-13-242 0 0,0-3-98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0.817"/>
    </inkml:context>
    <inkml:brush xml:id="br0">
      <inkml:brushProperty name="width" value="0.035" units="cm"/>
      <inkml:brushProperty name="height" value="0.035" units="cm"/>
      <inkml:brushProperty name="color" value="#008C3A"/>
    </inkml:brush>
  </inkml:definitions>
  <inkml:trace contextRef="#ctx0" brushRef="#br0">0 1 1152 0 0,'2'9'258'0'0,"0"-1"0"0"0,-1 1 0 0 0,0 0 0 0 0,0 17 0 0 0,-2 7-265 0 0,0-16-115 0 0,0 0 0 0 0,1 1 0 0 0,1-1 0 0 0,1 0-1 0 0,5 26 1 0 0,-6-41 99 0 0,0 1 0 0 0,0-1 0 0 0,0 1 0 0 0,0-1 0 0 0,0 0 0 0 0,0 0 0 0 0,1 1 0 0 0,-1-1 0 0 0,1 0-1 0 0,-1 0 1 0 0,1 0 0 0 0,0-1 0 0 0,0 1 0 0 0,0 0 0 0 0,0-1 0 0 0,0 1 0 0 0,4 1 0 0 0,-2-2 12 0 0,-1 0 0 0 0,1 0 1 0 0,-1-1-1 0 0,1 1 0 0 0,-1-1 0 0 0,1 0 1 0 0,-1 0-1 0 0,1 0 0 0 0,0-1 0 0 0,-1 1 1 0 0,1-1-1 0 0,-1 0 0 0 0,0 0 0 0 0,1 0 1 0 0,-1-1-1 0 0,5-2 0 0 0,54-30 1 0 0,-42 22-44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1.201"/>
    </inkml:context>
    <inkml:brush xml:id="br0">
      <inkml:brushProperty name="width" value="0.035" units="cm"/>
      <inkml:brushProperty name="height" value="0.035" units="cm"/>
      <inkml:brushProperty name="color" value="#008C3A"/>
    </inkml:brush>
  </inkml:definitions>
  <inkml:trace contextRef="#ctx0" brushRef="#br0">451 0 976 0 0,'0'0'80'0'0,"0"0"1"0"0,0 0-1 0 0,1 0 0 0 0,-1 0 0 0 0,0 0 1 0 0,0 0-1 0 0,1 0 0 0 0,-1 0 0 0 0,0 0 1 0 0,0 0-1 0 0,1 0 0 0 0,-1 0 0 0 0,0 0 0 0 0,0 0 1 0 0,1 0-1 0 0,-1 0 0 0 0,0 1 0 0 0,0-1 1 0 0,1 0-1 0 0,-1 0 0 0 0,0 0 0 0 0,0 0 0 0 0,0 0 1 0 0,1 1-1 0 0,-1-1 0 0 0,0 0 0 0 0,0 0 1 0 0,0 0-1 0 0,0 0 0 0 0,0 1 0 0 0,1-1 1 0 0,-1 0-1 0 0,0 0 0 0 0,0 1 0 0 0,0-1 0 0 0,0 0 1 0 0,0 0-1 0 0,0 1 0 0 0,0-1 0 0 0,0 0 1 0 0,0 1-1 0 0,-6 10 2239 0 0,-13 9-461 0 0,-27 8 396 0 0,28-18-2004 0 0,1 1 1 0 0,-1 0 0 0 0,2 2 0 0 0,0-1 0 0 0,0 2 0 0 0,1 0 0 0 0,1 1 0 0 0,-15 20 0 0 0,28-35-259 0 0,1 1 0 0 0,-1-1 0 0 0,1 1 0 0 0,0 0 1 0 0,-1-1-1 0 0,1 1 0 0 0,-1 0 0 0 0,1-1 0 0 0,0 1 0 0 0,-1 0 0 0 0,1 0 1 0 0,0-1-1 0 0,0 1 0 0 0,0 0 0 0 0,0 0 0 0 0,0-1 0 0 0,0 1 1 0 0,0 0-1 0 0,0 0 0 0 0,0-1 0 0 0,0 1 0 0 0,0 0 0 0 0,0 0 0 0 0,0-1 1 0 0,1 1-1 0 0,-1 0 0 0 0,0 0 0 0 0,0-1 0 0 0,1 1 0 0 0,-1 0 0 0 0,1-1 1 0 0,-1 1-1 0 0,1 0 0 0 0,1 0-40 0 0,0 0 0 0 0,0 0 0 0 0,0 0 1 0 0,0 0-1 0 0,0 0 0 0 0,0-1 0 0 0,0 1 0 0 0,0-1 0 0 0,0 1 1 0 0,0-1-1 0 0,1 0 0 0 0,1 0 0 0 0,70-6-1230 0 0,-69 5 1186 0 0,8-1 63 0 0,11-2-80 0 0,0 1 1 0 0,0 1-1 0 0,32 1 1 0 0,-50 1 94 0 0,-1 1 0 0 0,1-1 0 0 0,-1 1 0 0 0,0 0 0 0 0,1 1 0 0 0,-1-1 0 0 0,0 1 0 0 0,0 0-1 0 0,1 0 1 0 0,-2 1 0 0 0,1-1 0 0 0,0 1 0 0 0,0 0 0 0 0,-1 0 0 0 0,0 1 0 0 0,0-1 0 0 0,0 1 0 0 0,0 0 0 0 0,0 0 0 0 0,5 8 0 0 0,-8-8 24 0 0,0-1 1 0 0,1 1-1 0 0,-1-1 0 0 0,-1 1 0 0 0,1 0 1 0 0,0-1-1 0 0,-1 1 0 0 0,0 0 0 0 0,0 0 1 0 0,0 0-1 0 0,0-1 0 0 0,-1 1 0 0 0,1 0 1 0 0,-1 0-1 0 0,0-1 0 0 0,0 1 0 0 0,0-1 1 0 0,-1 1-1 0 0,1-1 0 0 0,-1 1 0 0 0,0-1 1 0 0,0 0-1 0 0,-3 4 0 0 0,-5 8 83 0 0,-1 0-1 0 0,-1 0 1 0 0,-18 16-1 0 0,-7 2 389 0 0,-1-1-1 0 0,-2-2 1 0 0,-1-2-1 0 0,-1-1 0 0 0,-1-3 1 0 0,-1-1-1 0 0,-62 21 1 0 0,105-43-481 0 0,-9 3 251 0 0,0-1 1 0 0,-1 1-1 0 0,0-2 0 0 0,-13 3 0 0 0,22-5-235 0 0,1 1 0 0 0,-1-1 0 0 0,1 0 0 0 0,-1 0 0 0 0,0 0 0 0 0,1 0 0 0 0,-1 0 0 0 0,0 0 0 0 0,1 0 0 0 0,-1-1 1 0 0,1 1-1 0 0,-1 0 0 0 0,1-1 0 0 0,-1 0 0 0 0,1 1 0 0 0,-1-1 0 0 0,1 0 0 0 0,-1 1 0 0 0,1-1 0 0 0,0 0 0 0 0,-1 0 0 0 0,1 0 0 0 0,0-1 0 0 0,0 1 0 0 0,0 0 0 0 0,0 0 0 0 0,0 0 0 0 0,0-1 0 0 0,0 1 0 0 0,0-1 0 0 0,0 1 0 0 0,1-1 0 0 0,-1 1 0 0 0,0-1 0 0 0,1 1 0 0 0,0-1 0 0 0,-1 1 0 0 0,1-3 0 0 0,-1-8-478 0 0,1-1-1 0 0,0 1 0 0 0,1 0 0 0 0,1 0 0 0 0,0-1 0 0 0,0 1 0 0 0,2 0 0 0 0,5-16 0 0 0,12-23-1000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1.864"/>
    </inkml:context>
    <inkml:brush xml:id="br0">
      <inkml:brushProperty name="width" value="0.035" units="cm"/>
      <inkml:brushProperty name="height" value="0.035" units="cm"/>
      <inkml:brushProperty name="color" value="#008C3A"/>
    </inkml:brush>
  </inkml:definitions>
  <inkml:trace contextRef="#ctx0" brushRef="#br0">611 142 5785 0 0,'-12'-18'719'0'0,"-2"1"1"0"0,0 1-1 0 0,-1 0 0 0 0,-1 1 0 0 0,-21-17 1 0 0,33 29-636 0 0,-1 0 1 0 0,1 0 0 0 0,0 0 0 0 0,-1 1 0 0 0,0-1 0 0 0,0 1 0 0 0,1 1 0 0 0,-1-1 0 0 0,0 1 0 0 0,0-1 0 0 0,-1 1 0 0 0,1 1 0 0 0,0-1 0 0 0,0 1 0 0 0,0 0 0 0 0,0 0 0 0 0,-1 1 0 0 0,1-1 0 0 0,0 1 0 0 0,0 0 0 0 0,0 0 0 0 0,0 1 0 0 0,0 0 0 0 0,0 0 0 0 0,1 0 0 0 0,-1 0 0 0 0,-7 5 0 0 0,-4 5-63 0 0,1 1 1 0 0,1 0-1 0 0,0 1 0 0 0,1 1 0 0 0,-19 25 1 0 0,-50 87 126 0 0,78-121-132 0 0,-22 37 119 0 0,1 1 0 0 0,3 2 1 0 0,1 0-1 0 0,3 1 0 0 0,1 1 0 0 0,3 0 0 0 0,-9 57 1 0 0,22-99-67 0 0,0 0 0 0 0,0-1-1 0 0,1 1 1 0 0,0 0 0 0 0,1 0 0 0 0,-1 0 0 0 0,1 0 0 0 0,0 0 0 0 0,1 0 0 0 0,-1-1 0 0 0,1 1 0 0 0,0 0 0 0 0,5 8 0 0 0,-4-10 11 0 0,-1-1 0 0 0,1 0 1 0 0,0 0-1 0 0,0 0 0 0 0,0 0 0 0 0,0 0 0 0 0,0-1 1 0 0,1 0-1 0 0,-1 1 0 0 0,1-1 0 0 0,-1 0 0 0 0,1-1 1 0 0,0 1-1 0 0,0-1 0 0 0,0 1 0 0 0,0-1 0 0 0,0 0 1 0 0,0-1-1 0 0,0 1 0 0 0,7-1 0 0 0,8 0 29 0 0,-1-1-1 0 0,1 0 0 0 0,-1-2 1 0 0,1 0-1 0 0,-1-1 1 0 0,0-1-1 0 0,0 0 1 0 0,-1-2-1 0 0,31-15 0 0 0,12-11-1026 0 0,74-54-1 0 0,-78 49-2115 0 0,16-10-2449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2.794"/>
    </inkml:context>
    <inkml:brush xml:id="br0">
      <inkml:brushProperty name="width" value="0.035" units="cm"/>
      <inkml:brushProperty name="height" value="0.035" units="cm"/>
      <inkml:brushProperty name="color" value="#008C3A"/>
    </inkml:brush>
  </inkml:definitions>
  <inkml:trace contextRef="#ctx0" brushRef="#br0">257 101 976 0 0,'-29'-35'1362'0'0,"27"30"-456"0"0,-1 0 1 0 0,1-1-1 0 0,0 1 1 0 0,0 0-1 0 0,0-1 1 0 0,1 1-1 0 0,0-1 1 0 0,0 1-1 0 0,1-1 1 0 0,-1-6-1 0 0,-5 139 35 0 0,-24 131 0 0 0,27-236-873 0 0,-80 411 99 0 0,2-14-30 0 0,79-406-141 0 0,0-7-10 0 0,1 0-1 0 0,0 0 1 0 0,0 0-1 0 0,0 0 0 0 0,1 0 1 0 0,0-1-1 0 0,0 1 1 0 0,1 0-1 0 0,-1 0 0 0 0,1 0 1 0 0,1 0-1 0 0,-1 0 1 0 0,1 0-1 0 0,3 6 0 0 0,-5-12-69 0 0,1 1 0 0 0,0-1 0 0 0,0 1 0 0 0,-1-1 0 0 0,1 1 0 0 0,0-1 0 0 0,0 1 0 0 0,0-1 0 0 0,0 0 0 0 0,0 0 0 0 0,0 1 0 0 0,0-1 0 0 0,-1 0 0 0 0,1 0 0 0 0,0 0 0 0 0,0 0 0 0 0,0 0 0 0 0,0 0 0 0 0,0 0 0 0 0,0 0 0 0 0,0-1 0 0 0,0 1-1 0 0,0 0 1 0 0,0-1 0 0 0,-1 1 0 0 0,1 0 0 0 0,0-1 0 0 0,0 1 0 0 0,0-1 0 0 0,-1 1 0 0 0,1-1 0 0 0,0 1 0 0 0,0-1 0 0 0,-1 0 0 0 0,1 1 0 0 0,0-1 0 0 0,-1 0 0 0 0,1 0 0 0 0,0 0 0 0 0,30-37-3311 0 0,-26 32 2510 0 0,2-5-1669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3.131"/>
    </inkml:context>
    <inkml:brush xml:id="br0">
      <inkml:brushProperty name="width" value="0.035" units="cm"/>
      <inkml:brushProperty name="height" value="0.035" units="cm"/>
      <inkml:brushProperty name="color" value="#008C3A"/>
    </inkml:brush>
  </inkml:definitions>
  <inkml:trace contextRef="#ctx0" brushRef="#br0">39 2 17628 0 0,'-2'0'-14'0'0,"1"-1"0"0"0,-1 1 1 0 0,1 0-1 0 0,-1 0 0 0 0,1 0 0 0 0,-1 0 1 0 0,1 0-1 0 0,-1 0 0 0 0,1 0 0 0 0,-1 0 1 0 0,1 0-1 0 0,-1 1 0 0 0,1-1 0 0 0,-1 0 0 0 0,1 1 1 0 0,-1 0-1 0 0,1-1 0 0 0,0 1 0 0 0,-1 0 1 0 0,1 0-1 0 0,0-1 0 0 0,0 1 0 0 0,-3 2 1 0 0,4 0-252 0 0,-1 0 0 0 0,1-1 1 0 0,0 1-1 0 0,0-1 0 0 0,0 1 0 0 0,0 0 1 0 0,0-1-1 0 0,0 1 0 0 0,1 0 0 0 0,-1-1 1 0 0,1 1-1 0 0,0-1 0 0 0,-1 1 1 0 0,3 2-1 0 0,23 80-4684 0 0,-19-64 4949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3.336"/>
    </inkml:context>
    <inkml:brush xml:id="br0">
      <inkml:brushProperty name="width" value="0.035" units="cm"/>
      <inkml:brushProperty name="height" value="0.035" units="cm"/>
      <inkml:brushProperty name="color" value="#008C3A"/>
    </inkml:brush>
  </inkml:definitions>
  <inkml:trace contextRef="#ctx0" brushRef="#br0">166 0 9362 0 0,'-6'0'341'0'0,"0"1"0"0"0,0 0-1 0 0,0 0 1 0 0,0 0 0 0 0,1 1 0 0 0,-1 0-1 0 0,0 0 1 0 0,0 0 0 0 0,1 1 0 0 0,0-1-1 0 0,-1 1 1 0 0,1 1 0 0 0,0-1 0 0 0,0 1-1 0 0,1 0 1 0 0,-1 0 0 0 0,1 0 0 0 0,-7 10-1 0 0,3-4-392 0 0,1 1-1 0 0,0 0 1 0 0,1 1-1 0 0,0-1 1 0 0,1 1 0 0 0,0 0-1 0 0,-6 22 1 0 0,11-33-50 0 0,-1 0 0 0 0,1 0 0 0 0,0 0 0 0 0,-1 0 0 0 0,1 0 0 0 0,0 0 0 0 0,0 0 0 0 0,-1 1 0 0 0,1-1 0 0 0,0 0 0 0 0,0 0 0 0 0,0 0 0 0 0,0 0 0 0 0,1 0 0 0 0,-1 0 0 0 0,0 1 0 0 0,0-1 0 0 0,1 0 0 0 0,-1 0 0 0 0,0 0 0 0 0,1 0 0 0 0,-1 0 0 0 0,1 0 0 0 0,0 1 0 0 0,0-2-73 0 0,0 0 1 0 0,0 0-1 0 0,0 1 1 0 0,0-1-1 0 0,0 0 1 0 0,0 0 0 0 0,0-1-1 0 0,0 1 1 0 0,0 0-1 0 0,0 0 1 0 0,0 0-1 0 0,0-1 1 0 0,0 1 0 0 0,0 0-1 0 0,0-1 1 0 0,0 1-1 0 0,0-1 1 0 0,0 1-1 0 0,0-1 1 0 0,0 0 0 0 0,45-38-2802 0 0,-24 12 2925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5.646"/>
    </inkml:context>
    <inkml:brush xml:id="br0">
      <inkml:brushProperty name="width" value="0.035" units="cm"/>
      <inkml:brushProperty name="height" value="0.035" units="cm"/>
      <inkml:brushProperty name="color" value="#FF0066"/>
    </inkml:brush>
  </inkml:definitions>
  <inkml:trace contextRef="#ctx0" brushRef="#br0">55 2 5041 0 0,'-1'0'73'0'0,"1"0"0"0"0,-1-1 1 0 0,1 1-1 0 0,0 0 0 0 0,-1 0 0 0 0,1 0 0 0 0,-1 0 0 0 0,1 0 1 0 0,0 0-1 0 0,-1 0 0 0 0,1 0 0 0 0,-1 0 0 0 0,1 0 1 0 0,-1 0-1 0 0,1 0 0 0 0,0 0 0 0 0,-1 1 0 0 0,1-1 0 0 0,-1 0 1 0 0,1 0-1 0 0,0 0 0 0 0,-1 0 0 0 0,1 1 0 0 0,0-1 0 0 0,-1 0 1 0 0,1 0-1 0 0,0 1 0 0 0,-1-1 0 0 0,1 0 0 0 0,0 1 1 0 0,0-1-1 0 0,-1 1 0 0 0,-8 19 1804 0 0,-1 27 397 0 0,10-44-2088 0 0,-12 109 2360 0 0,3 153 1 0 0,8-191-2437 0 0,1-41-92 0 0,1 79 15 0 0,0-100-155 0 0,1-1 0 0 0,-1 1 0 0 0,2-1 0 0 0,0 1 0 0 0,0-1 0 0 0,1 0 0 0 0,6 12 0 0 0,-9-21-12 0 0,0 0-1 0 0,0-1 0 0 0,0 1 0 0 0,0 0 1 0 0,0-1-1 0 0,0 1 0 0 0,1-1 0 0 0,-1 1 1 0 0,1-1-1 0 0,-1 0 0 0 0,1 1 0 0 0,-1-1 0 0 0,1 0 1 0 0,0 0-1 0 0,0 0 0 0 0,-1 0 0 0 0,5 1 1 0 0,11-2-4902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3.577"/>
    </inkml:context>
    <inkml:brush xml:id="br0">
      <inkml:brushProperty name="width" value="0.035" units="cm"/>
      <inkml:brushProperty name="height" value="0.035" units="cm"/>
      <inkml:brushProperty name="color" value="#008C3A"/>
    </inkml:brush>
  </inkml:definitions>
  <inkml:trace contextRef="#ctx0" brushRef="#br0">337 5 7658 0 0,'0'0'57'0'0,"0"0"1"0"0,-1-1-1 0 0,1 1 1 0 0,0 0-1 0 0,-1-1 1 0 0,1 1-1 0 0,-1 0 1 0 0,1-1-1 0 0,0 1 1 0 0,-1 0-1 0 0,1 0 1 0 0,-1-1-1 0 0,1 1 1 0 0,0 0-1 0 0,-1 0 1 0 0,1 0-1 0 0,-1 0 1 0 0,1-1-1 0 0,-1 1 1 0 0,1 0-1 0 0,-1 0 1 0 0,1 0-1 0 0,-1 0 1 0 0,1 0 0 0 0,-1 0-1 0 0,1 0 1 0 0,-1 1-1 0 0,1-1 1 0 0,-1 0-1 0 0,1 0 1 0 0,0 0-1 0 0,-1 0 1 0 0,1 1-1 0 0,-1-1 1 0 0,1 0-1 0 0,-1 0 1 0 0,1 1-1 0 0,0-1 1 0 0,-1 0-1 0 0,1 1 1 0 0,0-1-1 0 0,-1 1 1 0 0,-12 29 1567 0 0,-1 50 64 0 0,13-69-1450 0 0,-50 280 1236 0 0,-60 138-4730 0 0,94-371 1211 0 0,-3 0 0 0 0,-2-2 1 0 0,-44 79-1 0 0,63-130 1108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3.926"/>
    </inkml:context>
    <inkml:brush xml:id="br0">
      <inkml:brushProperty name="width" value="0.035" units="cm"/>
      <inkml:brushProperty name="height" value="0.035" units="cm"/>
      <inkml:brushProperty name="color" value="#008C3A"/>
    </inkml:brush>
  </inkml:definitions>
  <inkml:trace contextRef="#ctx0" brushRef="#br0">492 327 1152 0 0,'14'0'639'0'0,"0"-1"-1"0"0,0-1 1 0 0,0 0 0 0 0,0 0-1 0 0,0-1 1 0 0,-1-1-1 0 0,1 0 1 0 0,-1-1-1 0 0,0-1 1 0 0,0 0-1 0 0,13-9 1 0 0,-21 12-466 0 0,1-1 1 0 0,-1 0-1 0 0,-1 0 0 0 0,1 0 1 0 0,-1-1-1 0 0,1 1 0 0 0,-1-1 1 0 0,-1 0-1 0 0,1 0 0 0 0,-1-1 1 0 0,0 1-1 0 0,0-1 0 0 0,0 1 1 0 0,-1-1-1 0 0,0 0 0 0 0,0 0 1 0 0,0 0-1 0 0,-1 0 0 0 0,0 0 1 0 0,0-1-1 0 0,-1 1 0 0 0,0 0 1 0 0,0-1-1 0 0,0 1 0 0 0,-1 0 1 0 0,1 0-1 0 0,-3-8 0 0 0,1 9-113 0 0,1 0 0 0 0,-1 0-1 0 0,1 0 1 0 0,-1 0 0 0 0,0 1 0 0 0,-1-1-1 0 0,1 1 1 0 0,-1 0 0 0 0,0 0 0 0 0,0 0-1 0 0,-1 0 1 0 0,1 0 0 0 0,-1 0-1 0 0,1 1 1 0 0,-1 0 0 0 0,-5-3 0 0 0,2 1 64 0 0,-1 1 0 0 0,1 1 0 0 0,-1-1 0 0 0,0 1 0 0 0,0 1 0 0 0,-1-1 1 0 0,1 1-1 0 0,0 1 0 0 0,-10-1 0 0 0,2 1 38 0 0,1 0 0 0 0,-1 1 0 0 0,0 1 1 0 0,0 1-1 0 0,0 0 0 0 0,0 2 0 0 0,1-1 0 0 0,-1 2 0 0 0,-27 11 0 0 0,23-4-92 0 0,1 1-1 0 0,0 0 0 0 0,1 1 0 0 0,1 1 0 0 0,0 1 0 0 0,1 1 0 0 0,0 0 0 0 0,2 1 1 0 0,0 0-1 0 0,1 1 0 0 0,-15 30 0 0 0,-5 16-69 0 0,2 1 0 0 0,-26 90 0 0 0,54-150-1 0 0,-15 45 1 0 0,2 1 1 0 0,2 1 0 0 0,-8 62-1 0 0,22-111 11 0 0,-1 1 0 0 0,1-1 0 0 0,0 1 1 0 0,0-1-1 0 0,0 1 0 0 0,1-1 0 0 0,-1 1 0 0 0,1-1 0 0 0,0 1 0 0 0,1-1 0 0 0,-1 0 0 0 0,1 1 0 0 0,0-1 0 0 0,0 0 0 0 0,0 0 0 0 0,0 0 0 0 0,1-1 0 0 0,-1 1 0 0 0,1 0 1 0 0,6 5-1 0 0,-4-6 35 0 0,-1 0 1 0 0,0 0 0 0 0,1-1 0 0 0,0 0 0 0 0,-1 0 0 0 0,1 0 0 0 0,0-1 0 0 0,0 0-1 0 0,0 0 1 0 0,0 0 0 0 0,0 0 0 0 0,0-1 0 0 0,0 1 0 0 0,0-2 0 0 0,0 1 0 0 0,0 0-1 0 0,0-1 1 0 0,7-2 0 0 0,8-2 22 0 0,0-1-1 0 0,0-1 1 0 0,-1-1-1 0 0,0-1 1 0 0,-1-1-1 0 0,0 0 1 0 0,0-2-1 0 0,24-20 1 0 0,121-119-659 0 0,-124 110 399 0 0,-2-2 0 0 0,-1-2 0 0 0,-3-1 0 0 0,-1-1 1 0 0,-3-2-1 0 0,-2-1 0 0 0,-2-1 0 0 0,-2-1 0 0 0,28-100 0 0 0,-39 91-4188 0 0,-7 5-1330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5.716"/>
    </inkml:context>
    <inkml:brush xml:id="br0">
      <inkml:brushProperty name="width" value="0.035" units="cm"/>
      <inkml:brushProperty name="height" value="0.035" units="cm"/>
      <inkml:brushProperty name="color" value="#008C3A"/>
    </inkml:brush>
  </inkml:definitions>
  <inkml:trace contextRef="#ctx0" brushRef="#br0">343 42 976 0 0,'-1'0'169'0'0,"-1"0"-1"0"0,1 0 1 0 0,-1 0 0 0 0,0 0-1 0 0,1 0 1 0 0,-1 1-1 0 0,1-1 1 0 0,0 1 0 0 0,-1-1-1 0 0,1 1 1 0 0,-1 0-1 0 0,1 0 1 0 0,0-1 0 0 0,-1 1-1 0 0,0 1 1 0 0,1 19 4343 0 0,3-1-5270 0 0,-1 88 1436 0 0,-4-1 0 0 0,-5 1 0 0 0,-44 209-1 0 0,5-132 334 0 0,-96 245 0 0 0,136-411-811 0 0,4-7 7 0 0,-2 0 0 0 0,1-1 0 0 0,-1 1 0 0 0,-1-1 0 0 0,0 0 0 0 0,-1-1 1 0 0,-8 11-1 0 0,9-22 680 0 0,4-11-437 0 0,0-15-1 0 0,2 26-410 0 0,5-75 213 0 0,2 0 0 0 0,22-88 0 0 0,-13 72-401 0 0,6-34-380 0 0,53-169-1 0 0,-60 249 211 0 0,2 2 0 0 0,2 0 0 0 0,2 1 0 0 0,2 1 0 0 0,1 1 0 0 0,2 1 0 0 0,33-37 0 0 0,-35 47-14 0 0,2 2 0 0 0,0 1 0 0 0,2 1 0 0 0,49-35 0 0 0,-68 55 281 0 0,0 0 1 0 0,0 1 0 0 0,1 0 0 0 0,-1 1-1 0 0,1 0 1 0 0,1 0 0 0 0,-1 1-1 0 0,0 0 1 0 0,1 1 0 0 0,0 0 0 0 0,-1 1-1 0 0,1 0 1 0 0,0 1 0 0 0,-1 0 0 0 0,1 1-1 0 0,0 0 1 0 0,0 0 0 0 0,-1 1-1 0 0,1 1 1 0 0,18 6 0 0 0,-18-4-53 0 0,0-1 1 0 0,0 2-1 0 0,-1 0 1 0 0,0 0-1 0 0,0 1 1 0 0,0 0-1 0 0,-1 0 1 0 0,0 1-1 0 0,0 1 1 0 0,-1-1-1 0 0,13 19 1 0 0,-18-22 15 0 0,0 0 1 0 0,0 0 0 0 0,-1 0-1 0 0,1 1 1 0 0,-1-1 0 0 0,-1 1-1 0 0,1-1 1 0 0,-1 1 0 0 0,0 0-1 0 0,0-1 1 0 0,0 1-1 0 0,-1 0 1 0 0,0 0 0 0 0,0 0-1 0 0,-1 0 1 0 0,1-1 0 0 0,-1 1-1 0 0,-1 0 1 0 0,1-1 0 0 0,-1 1-1 0 0,0-1 1 0 0,0 1 0 0 0,-1-1-1 0 0,1 0 1 0 0,-1 0-1 0 0,-5 7 1 0 0,-5 6-154 0 0,-2 0 0 0 0,0-1 0 0 0,-1 0 0 0 0,-23 18 0 0 0,-81 56 273 0 0,80-62 278 0 0,18-12 88 0 0,-1-2-1 0 0,0 0 1 0 0,-1-2 0 0 0,-1 0-1 0 0,0-2 1 0 0,-38 12-1 0 0,56-21-189 0 0,0 0-1 0 0,-1-1 0 0 0,1 0 0 0 0,-1 0 0 0 0,1-1 0 0 0,-1 0 0 0 0,0 0 1 0 0,1-1-1 0 0,-1 0 0 0 0,1 0 0 0 0,-1-1 0 0 0,-7-2 0 0 0,10 1-110 0 0,-1 0 0 0 0,1 0 0 0 0,-1 0 0 0 0,1-1 0 0 0,0 0 0 0 0,0 0 0 0 0,0 0 0 0 0,1-1 0 0 0,0 1 0 0 0,-1-1 0 0 0,2 0 0 0 0,-1 0 0 0 0,0-1 0 0 0,1 1-1 0 0,0-1 1 0 0,-3-9 0 0 0,-4-13-942 0 0,7-2-393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06.581"/>
    </inkml:context>
    <inkml:brush xml:id="br0">
      <inkml:brushProperty name="width" value="0.035" units="cm"/>
      <inkml:brushProperty name="height" value="0.035" units="cm"/>
      <inkml:brushProperty name="color" value="#008C3A"/>
    </inkml:brush>
  </inkml:definitions>
  <inkml:trace contextRef="#ctx0" brushRef="#br0">522 154 432 0 0,'-7'-4'456'0'0,"1"0"0"0"0,0-1 0 0 0,-1 0 0 0 0,1 0 1 0 0,1 0-1 0 0,-1-1 0 0 0,1 1 0 0 0,0-2 0 0 0,1 1 0 0 0,-1 0 0 0 0,1-1 0 0 0,0 0 0 0 0,1 0 0 0 0,0 0 1 0 0,0 0-1 0 0,0-1 0 0 0,1 1 0 0 0,0-1 0 0 0,-1-10 0 0 0,2 17-278 0 0,0 0 0 0 0,1 0 0 0 0,-1 0 0 0 0,0 0-1 0 0,0 0 1 0 0,0 0 0 0 0,0 0 0 0 0,0 0 0 0 0,0 0 0 0 0,0 0 0 0 0,0 1 0 0 0,0-1-1 0 0,0 0 1 0 0,0 1 0 0 0,-1-1 0 0 0,1 1 0 0 0,0-1 0 0 0,0 1 0 0 0,-1 0 0 0 0,1 0-1 0 0,0-1 1 0 0,-1 1 0 0 0,1 0 0 0 0,-2 0 0 0 0,-34-3 407 0 0,30 3-556 0 0,0 1 0 0 0,0 0 0 0 0,-1 1 1 0 0,1 0-1 0 0,0 0 0 0 0,0 0 0 0 0,0 1 1 0 0,1 0-1 0 0,-1 0 0 0 0,1 1 0 0 0,-1 0 0 0 0,1 0 1 0 0,0 1-1 0 0,1-1 0 0 0,-1 1 0 0 0,1 0 1 0 0,0 1-1 0 0,0-1 0 0 0,-7 12 0 0 0,-6 10-89 0 0,1 1-1 0 0,1 1 0 0 0,-13 34 1 0 0,19-42-33 0 0,-23 65-62 0 0,4 1-1 0 0,-28 135 0 0 0,37-138 123 0 0,19-81 74 0 0,0-1 0 0 0,1 1 0 0 0,-1-1 0 0 0,1 0 0 0 0,-1 1-1 0 0,1-1 1 0 0,0 1 0 0 0,0 0 0 0 0,0-1 0 0 0,0 1 0 0 0,0-1 0 0 0,1 1 0 0 0,-1-1 0 0 0,1 0 0 0 0,-1 1-1 0 0,1-1 1 0 0,0 1 0 0 0,0-1 0 0 0,0 0 0 0 0,2 3 0 0 0,-1-3 21 0 0,0-1 0 0 0,0 0 0 0 0,0 0 0 0 0,0 0 0 0 0,0-1 0 0 0,0 1 0 0 0,0 0 0 0 0,0-1 0 0 0,1 1 0 0 0,-1-1 0 0 0,0 0 0 0 0,0 0 0 0 0,0 0 0 0 0,1 0 0 0 0,-1 0 0 0 0,0 0 0 0 0,0 0 0 0 0,0-1 0 0 0,0 1 0 0 0,1-1 0 0 0,-1 0 0 0 0,0 0 0 0 0,3-1 0 0 0,8-4 37 0 0,-1 1 0 0 0,1-2 0 0 0,-1 0 0 0 0,0-1 0 0 0,-1 0 0 0 0,0 0 0 0 0,0-1 0 0 0,15-17-1 0 0,71-92 325 0 0,-78 92-375 0 0,-11 16-24 0 0,73-96-50 0 0,74-129 0 0 0,-115 151-254 0 0,-38 79 254 0 0,1-1 1 0 0,-2 1 0 0 0,1-1-1 0 0,-1 0 1 0 0,0 1-1 0 0,0-1 1 0 0,0 0-1 0 0,-1 0 1 0 0,0 0-1 0 0,0 0 1 0 0,-1 1-1 0 0,1-1 1 0 0,-3-8-1 0 0,3 13 47 0 0,0 1 0 0 0,0-1-1 0 0,0 1 1 0 0,0-1 0 0 0,-1 0-1 0 0,1 1 1 0 0,0-1 0 0 0,0 1-1 0 0,0-1 1 0 0,-1 1 0 0 0,1-1-1 0 0,0 1 1 0 0,0-1 0 0 0,-1 1-1 0 0,1 0 1 0 0,0-1 0 0 0,-1 1-1 0 0,1-1 1 0 0,-1 1 0 0 0,1 0-1 0 0,0-1 1 0 0,-1 1 0 0 0,1 0-1 0 0,-1-1 1 0 0,1 1 0 0 0,-1 0-1 0 0,1 0 1 0 0,-1-1 0 0 0,1 1-1 0 0,-1 0 1 0 0,1 0 0 0 0,-1 0-1 0 0,0 0 1 0 0,1 0 0 0 0,-1 0-1 0 0,-13 16 573 0 0,-2 30-239 0 0,-87 351-745 0 0,-135 640 208 0 0,237-1030 177 0 0,-5 42 107 0 0,6-46-82 0 0,0-1-1 0 0,0 0 0 0 0,0 1 0 0 0,0-1 1 0 0,1 0-1 0 0,-1 1 0 0 0,1-1 1 0 0,-1 0-1 0 0,1 1 0 0 0,0-1 1 0 0,0 0-1 0 0,0 0 0 0 0,0 0 0 0 0,0 0 1 0 0,1 0-1 0 0,1 3 0 0 0,-2-4-8 0 0,0-1 0 0 0,0 1 0 0 0,0-1-1 0 0,0 0 1 0 0,0 1 0 0 0,0-1 0 0 0,0 0 0 0 0,0 0-1 0 0,0 0 1 0 0,0 0 0 0 0,0 0 0 0 0,0 0-1 0 0,0 0 1 0 0,0 0 0 0 0,0 0 0 0 0,0 0 0 0 0,0 0-1 0 0,0-1 1 0 0,0 1 0 0 0,0 0 0 0 0,0-1-1 0 0,-1 1 1 0 0,1-1 0 0 0,0 1 0 0 0,0-1 0 0 0,0 1-1 0 0,0-1 1 0 0,-1 0 0 0 0,1 1 0 0 0,0-1 0 0 0,-1 0-1 0 0,2 0 1 0 0,23-28-9 0 0,-24 28-2 0 0,162-260-51 0 0,-101 155 44 0 0,292-485-4630 0 0,-331 554-758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19.593"/>
    </inkml:context>
    <inkml:brush xml:id="br0">
      <inkml:brushProperty name="width" value="0.035" units="cm"/>
      <inkml:brushProperty name="height" value="0.035" units="cm"/>
      <inkml:brushProperty name="color" value="#008C3A"/>
    </inkml:brush>
  </inkml:definitions>
  <inkml:trace contextRef="#ctx0" brushRef="#br0">117 65 2040 0 0,'-21'-30'2592'0'0,"20"29"-2474"0"0,0 0-1 0 0,1 0 1 0 0,-1 0-1 0 0,0 0 1 0 0,1 0-1 0 0,-1 0 1 0 0,1 0-1 0 0,0 0 1 0 0,-1 0-1 0 0,1 0 0 0 0,0 0 1 0 0,0 0-1 0 0,-1 0 1 0 0,1 0-1 0 0,0 0 1 0 0,0 0-1 0 0,0 0 1 0 0,0-1-1 0 0,1 1 1 0 0,-1 0-1 0 0,0 0 0 0 0,0 0 1 0 0,1 0-1 0 0,-1 0 1 0 0,0 0-1 0 0,1 0 1 0 0,-1 0-1 0 0,1 0 1 0 0,-1 0-1 0 0,1 0 1 0 0,0 0-1 0 0,0-1 0 0 0,3 3-90 0 0,-1 0-1 0 0,0 0 1 0 0,0 0-1 0 0,0 0 0 0 0,0 0 1 0 0,0 1-1 0 0,0-1 0 0 0,0 1 1 0 0,0 0-1 0 0,-1 0 0 0 0,1 0 1 0 0,0 0-1 0 0,-1 0 0 0 0,0 0 1 0 0,3 4-1 0 0,9 6-181 0 0,-7-8 122 0 0,0 1-1 0 0,0-1 1 0 0,1-1-1 0 0,0 0 0 0 0,-1 0 1 0 0,1 0-1 0 0,0-1 1 0 0,0 0-1 0 0,11 1 1 0 0,77-1-544 0 0,-79-4 497 0 0,-1 2 1 0 0,1 0-1 0 0,-1 1 0 0 0,1 0 1 0 0,-1 2-1 0 0,30 7 1 0 0,-44-9 73 0 0,0 0 1 0 0,0 1 0 0 0,0-1-1 0 0,-1 0 1 0 0,1 1 0 0 0,-1-1-1 0 0,1 1 1 0 0,-1-1 0 0 0,1 1 0 0 0,-1 0-1 0 0,0-1 1 0 0,0 1 0 0 0,0 0-1 0 0,0 0 1 0 0,0 0 0 0 0,0 0 0 0 0,-1 0-1 0 0,1 0 1 0 0,-1 0 0 0 0,1 0-1 0 0,-1 0 1 0 0,0 0 0 0 0,0 0-1 0 0,0 1 1 0 0,0-1 0 0 0,0 0 0 0 0,0 0-1 0 0,0 0 1 0 0,-1 0 0 0 0,1 0-1 0 0,-1 0 1 0 0,0 0 0 0 0,-1 3 0 0 0,-2 10-52 0 0,-1-1 0 0 0,-1 0-1 0 0,-10 19 1 0 0,-14 15-75 0 0,-2 0 0 0 0,-2-3 0 0 0,-40 44-1 0 0,27-35-42 0 0,-50 76-1 0 0,-65 129 2193 0 0,201-271 1949 0 0,21-7-3971 0 0,0 2 0 0 0,1 3 0 0 0,0 3-1 0 0,1 3 1 0 0,121-2 0 0 0,-169 11-1196 0 0,0 0 0 0 0,0 1 0 0 0,0 1 0 0 0,23 6 0 0 0,-26-6-1394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0.062"/>
    </inkml:context>
    <inkml:brush xml:id="br0">
      <inkml:brushProperty name="width" value="0.035" units="cm"/>
      <inkml:brushProperty name="height" value="0.035" units="cm"/>
      <inkml:brushProperty name="color" value="#008C3A"/>
    </inkml:brush>
  </inkml:definitions>
  <inkml:trace contextRef="#ctx0" brushRef="#br0">455 462 2040 0 0,'0'1'106'0'0,"1"0"0"0"0,-1 0 0 0 0,1-1 0 0 0,0 1 0 0 0,-1 0 0 0 0,1 0 0 0 0,0 0 0 0 0,0 0 0 0 0,-1-1 0 0 0,1 1-1 0 0,0 0 1 0 0,0-1 0 0 0,0 1 0 0 0,0-1 0 0 0,0 1 0 0 0,0-1 0 0 0,0 1 0 0 0,0-1 0 0 0,0 0 0 0 0,0 0 0 0 0,0 1-1 0 0,1-1 1 0 0,-1 0 0 0 0,0 0 0 0 0,0 0 0 0 0,0 0 0 0 0,0 0 0 0 0,0 0 0 0 0,0-1 0 0 0,0 1 0 0 0,0 0 0 0 0,1 0-1 0 0,-1-1 1 0 0,0 1 0 0 0,0-1 0 0 0,0 1 0 0 0,0-1 0 0 0,-1 1 0 0 0,1-1 0 0 0,0 0 0 0 0,0 1 0 0 0,0-1 0 0 0,0 0 0 0 0,0-1-1 0 0,2 0-17 0 0,0 0 0 0 0,0-1 0 0 0,-1 1 0 0 0,1-1 0 0 0,-1 0 0 0 0,0 0 0 0 0,0 0 0 0 0,0 0 0 0 0,0 0 0 0 0,0 0 0 0 0,0 0 0 0 0,1-8 0 0 0,-1-8 408 0 0,-1 0 1 0 0,-1-1-1 0 0,0 1 1 0 0,-2-1-1 0 0,0 1 0 0 0,-1 0 1 0 0,-1 0-1 0 0,-12-32 1 0 0,11 34-439 0 0,-2 1 1 0 0,1 0-1 0 0,-2 0 1 0 0,-1 1-1 0 0,0 0 1 0 0,0 0-1 0 0,-1 1 1 0 0,-1 1-1 0 0,-25-24 1 0 0,32 32-16 0 0,-1 1 1 0 0,0 0-1 0 0,0 0 1 0 0,-1 1-1 0 0,1 0 1 0 0,-1-1 0 0 0,1 2-1 0 0,-1-1 1 0 0,0 1-1 0 0,0 0 1 0 0,-1 0-1 0 0,1 1 1 0 0,0-1-1 0 0,0 1 1 0 0,-1 1-1 0 0,1-1 1 0 0,-1 1-1 0 0,1 0 1 0 0,0 1-1 0 0,-1-1 1 0 0,1 1-1 0 0,0 1 1 0 0,-1-1 0 0 0,1 1-1 0 0,0 0 1 0 0,0 1-1 0 0,0-1 1 0 0,1 1-1 0 0,-1 0 1 0 0,1 0-1 0 0,-1 1 1 0 0,1 0-1 0 0,0 0 1 0 0,0 0-1 0 0,1 1 1 0 0,-1-1-1 0 0,1 1 1 0 0,-4 6-1 0 0,-8 15 45 0 0,1 0-1 0 0,1 2 1 0 0,1 0-1 0 0,2 0 1 0 0,-14 52-1 0 0,-22 154 283 0 0,38-178-320 0 0,2-22 74 0 0,2 1 0 0 0,1 0-1 0 0,1 0 1 0 0,2 0 0 0 0,7 68 0 0 0,-6-100-58 0 0,1 1 0 0 0,0-1 1 0 0,-1 1-1 0 0,1-1 0 0 0,1 1 1 0 0,-1-1-1 0 0,0 0 0 0 0,1 0 1 0 0,0 1-1 0 0,-1-1 1 0 0,1 0-1 0 0,1-1 0 0 0,-1 1 1 0 0,0 0-1 0 0,1 0 0 0 0,-1-1 1 0 0,1 0-1 0 0,3 3 0 0 0,-3-4-10 0 0,0 1-1 0 0,0-1 0 0 0,0-1 0 0 0,0 1 0 0 0,0 0 0 0 0,0-1 0 0 0,0 0 0 0 0,0 1 0 0 0,0-1 0 0 0,0 0 0 0 0,0-1 0 0 0,0 1 0 0 0,0 0 0 0 0,0-1 1 0 0,0 0-1 0 0,0 0 0 0 0,3-1 0 0 0,7-4 39 0 0,0 0 0 0 0,-1-1 1 0 0,0 0-1 0 0,0-1 1 0 0,-1-1-1 0 0,0 0 0 0 0,17-17 1 0 0,7-12-57 0 0,-1-1 0 0 0,-2-2 0 0 0,-2-1 1 0 0,-2-2-1 0 0,-2-1 0 0 0,-2-1 0 0 0,-2-1 0 0 0,-1 0 1 0 0,-3-2-1 0 0,15-64 0 0 0,-29 93-293 0 0,-1-1 1 0 0,2-35-1 0 0,-5 49-132 0 0,0 0 1 0 0,0 0-1 0 0,-1 0 0 0 0,0 1 0 0 0,0-1 0 0 0,-1 0 0 0 0,1 0 0 0 0,-2 1 0 0 0,1-1 0 0 0,-1 1 0 0 0,-6-12 0 0 0,-3 11-2664 0 0,6 6-1248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0.489"/>
    </inkml:context>
    <inkml:brush xml:id="br0">
      <inkml:brushProperty name="width" value="0.035" units="cm"/>
      <inkml:brushProperty name="height" value="0.035" units="cm"/>
      <inkml:brushProperty name="color" value="#008C3A"/>
    </inkml:brush>
  </inkml:definitions>
  <inkml:trace contextRef="#ctx0" brushRef="#br0">232 93 2272 0 0,'-7'-5'168'0'0,"0"-2"-1"0"0,0 1 1 0 0,0-1-1 0 0,1 0 0 0 0,-6-9 1 0 0,6 8 732 0 0,0 1 1 0 0,-1-1-1 0 0,1 1 1 0 0,-11-8-1 0 0,12 28 5125 0 0,1 25-4786 0 0,4-35-952 0 0,-76 502 686 0 0,19-178-993 0 0,56-284-75 0 0,1-43 70 0 0,0 0 0 0 0,0 1 1 0 0,0-1-1 0 0,0 0 0 0 0,0 0 1 0 0,0 1-1 0 0,0-1 0 0 0,0 0 1 0 0,0 0-1 0 0,0 1 0 0 0,0-1 1 0 0,0 0-1 0 0,0 0 0 0 0,0 1 1 0 0,0-1-1 0 0,0 0 0 0 0,1 0 1 0 0,-1 1-1 0 0,0-1 0 0 0,0 0 1 0 0,0 0-1 0 0,0 0 0 0 0,1 1 0 0 0,-1-1 1 0 0,0 0-1 0 0,0 0 0 0 0,0 0 1 0 0,1 0-1 0 0,-1 0 0 0 0,0 1 1 0 0,0-1-1 0 0,1 0 0 0 0,-1 0 1 0 0,0 0-1 0 0,0 0 0 0 0,1 0 1 0 0,-1 0-1 0 0,0 0 0 0 0,1 0 1 0 0,14-18-2480 0 0,-7 3-2207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0.810"/>
    </inkml:context>
    <inkml:brush xml:id="br0">
      <inkml:brushProperty name="width" value="0.035" units="cm"/>
      <inkml:brushProperty name="height" value="0.035" units="cm"/>
      <inkml:brushProperty name="color" value="#008C3A"/>
    </inkml:brush>
  </inkml:definitions>
  <inkml:trace contextRef="#ctx0" brushRef="#br0">430 0 2793 0 0,'-2'2'3452'0'0,"-38"24"616"0"0,-40 13-2223 0 0,32-17-98 0 0,-73 46 1 0 0,109-60-1613 0 0,1 0 0 0 0,0 0 0 0 0,1 1 0 0 0,0 1 0 0 0,0 0 0 0 0,1 0 0 0 0,0 1 0 0 0,0 0 0 0 0,2 0 0 0 0,-1 1 0 0 0,-6 15 0 0 0,11-19-144 0 0,0-1-1 0 0,0 2 1 0 0,1-1 0 0 0,0 0-1 0 0,0 0 1 0 0,1 1 0 0 0,0-1 0 0 0,0 1-1 0 0,1-1 1 0 0,0 1 0 0 0,1-1-1 0 0,0 1 1 0 0,0-1 0 0 0,1 1-1 0 0,0-1 1 0 0,0 0 0 0 0,1 0-1 0 0,0 0 1 0 0,5 9 0 0 0,-4-10 2 0 0,1-1 0 0 0,-1 1-1 0 0,1-1 1 0 0,1 0 0 0 0,-1-1 0 0 0,1 1 0 0 0,0-1 0 0 0,0 0 0 0 0,1-1-1 0 0,-1 1 1 0 0,1-1 0 0 0,0 0 0 0 0,0-1 0 0 0,1 0 0 0 0,-1 0 0 0 0,1-1-1 0 0,-1 0 1 0 0,1 0 0 0 0,0 0 0 0 0,12 0 0 0 0,-3-1-65 0 0,-1-2-1 0 0,0 1 1 0 0,0-2 0 0 0,0 0-1 0 0,0-1 1 0 0,0-1-1 0 0,-1 0 1 0 0,0-1 0 0 0,20-8-1 0 0,-15 3-932 0 0,0 0-1 0 0,-1-1 0 0 0,26-20 1 0 0,-23 13-3560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1.345"/>
    </inkml:context>
    <inkml:brush xml:id="br0">
      <inkml:brushProperty name="width" value="0.035" units="cm"/>
      <inkml:brushProperty name="height" value="0.035" units="cm"/>
      <inkml:brushProperty name="color" value="#008C3A"/>
    </inkml:brush>
  </inkml:definitions>
  <inkml:trace contextRef="#ctx0" brushRef="#br0">358 12 9362 0 0,'0'0'26'0'0,"0"-1"0"0"0,0 1 0 0 0,0-1 0 0 0,0 1 0 0 0,0-1 0 0 0,0 1 0 0 0,0-1 0 0 0,0 1 0 0 0,0-1 0 0 0,0 1 0 0 0,1-1-1 0 0,-1 1 1 0 0,0 0 0 0 0,0-1 0 0 0,1 1 0 0 0,-1-1 0 0 0,0 1 0 0 0,1 0 0 0 0,-1-1 0 0 0,0 1 0 0 0,1 0 0 0 0,-1-1 0 0 0,0 1 0 0 0,1 0 0 0 0,-1 0 0 0 0,1-1 0 0 0,-1 1 0 0 0,1 0 0 0 0,-1 0 0 0 0,0 0 0 0 0,1-1 0 0 0,-1 1 0 0 0,1 0 0 0 0,-1 0 0 0 0,1 0-1 0 0,-1 0 1 0 0,1 0 0 0 0,-1 0 0 0 0,1 0 0 0 0,-1 0 0 0 0,1 0 0 0 0,-1 0 0 0 0,1 1 0 0 0,-1-1 0 0 0,1 0 0 0 0,0 0-12 0 0,0 1 1 0 0,0-1-1 0 0,0 1 0 0 0,0-1 0 0 0,0 1 1 0 0,0-1-1 0 0,0 1 0 0 0,0-1 1 0 0,0 1-1 0 0,-1 0 0 0 0,1 0 0 0 0,0-1 1 0 0,0 1-1 0 0,-1 0 0 0 0,1 0 0 0 0,0 0 1 0 0,-1 0-1 0 0,1 0 0 0 0,-1 0 1 0 0,0 0-1 0 0,1 0 0 0 0,-1 0 0 0 0,0 0 1 0 0,1 1-1 0 0,8 195 3700 0 0,-8-101-3050 0 0,-1 35-342 0 0,-5 0 0 0 0,-7 0-1 0 0,-53 247 1 0 0,60-356-287 0 0,0-4 109 0 0,11-35-57 0 0,1-7-140 0 0,1 0 1 0 0,1 1 0 0 0,2 0 0 0 0,0 1 0 0 0,1 0-1 0 0,18-23 1 0 0,-24 36 22 0 0,2-1 0 0 0,-1 1 0 0 0,1 0-1 0 0,1 0 1 0 0,0 1 0 0 0,0 1 0 0 0,0-1-1 0 0,1 1 1 0 0,0 1 0 0 0,1 0 0 0 0,-1 0-1 0 0,1 1 1 0 0,0 0 0 0 0,23-6 0 0 0,-31 11-40 0 0,1-1 0 0 0,-1 0 0 0 0,1 1 0 0 0,-1-1 0 0 0,0 1-1 0 0,1 0 1 0 0,-1 0 0 0 0,1 1 0 0 0,-1-1 0 0 0,0 1 0 0 0,1-1 0 0 0,-1 1 0 0 0,0 0 0 0 0,0 0 0 0 0,1 1 0 0 0,-1-1 0 0 0,4 3 0 0 0,-5-2 28 0 0,0 0 0 0 0,0 0 0 0 0,0 0 1 0 0,-1 0-1 0 0,1 0 0 0 0,-1 0 0 0 0,1 1 0 0 0,-1-1 0 0 0,0 0 1 0 0,0 1-1 0 0,0-1 0 0 0,0 1 0 0 0,-1 0 0 0 0,1-1 1 0 0,-1 1-1 0 0,1-1 0 0 0,-1 5 0 0 0,0 3 58 0 0,0 0-1 0 0,-1 1 1 0 0,-1-1-1 0 0,0 0 1 0 0,0 0-1 0 0,-1-1 1 0 0,0 1-1 0 0,-1 0 1 0 0,0-1-1 0 0,-6 10 1 0 0,-4 4 192 0 0,-1-1 0 0 0,-2-1 0 0 0,0 0 0 0 0,-1-1 0 0 0,-1-1 0 0 0,0-1 0 0 0,-2-1 0 0 0,-27 18 0 0 0,-2-3 531 0 0,-1-2 0 0 0,-89 37 0 0 0,133-64-656 0 0,0 0 0 0 0,0 0 1 0 0,0-1-1 0 0,0 0 0 0 0,0 0 1 0 0,-1-1-1 0 0,1 0 0 0 0,0 0 1 0 0,-1 0-1 0 0,-12-2 0 0 0,17 0-41 0 0,-1 0-1 0 0,0 0 1 0 0,1 0 0 0 0,-1-1-1 0 0,1 1 1 0 0,0-1-1 0 0,-1 0 1 0 0,1 0-1 0 0,0 0 1 0 0,0-1-1 0 0,0 1 1 0 0,0-1-1 0 0,1 0 1 0 0,-1 1 0 0 0,1-1-1 0 0,-1 0 1 0 0,1 0-1 0 0,0-1 1 0 0,0 1-1 0 0,1 0 1 0 0,-1-1-1 0 0,-1-5 1 0 0,-4-8-369 0 0,2-1-1 0 0,0 0 1 0 0,1 0-1 0 0,1 0 1 0 0,-2-25 0 0 0,1-17-6234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3.897"/>
    </inkml:context>
    <inkml:brush xml:id="br0">
      <inkml:brushProperty name="width" value="0.035" units="cm"/>
      <inkml:brushProperty name="height" value="0.035" units="cm"/>
      <inkml:brushProperty name="color" value="#008C3A"/>
    </inkml:brush>
  </inkml:definitions>
  <inkml:trace contextRef="#ctx0" brushRef="#br0">5489 712 776 0 0,'-1'-11'62'0'0,"0"-5"565"0"0,-1 0 0 0 0,0 0 0 0 0,-2 1 0 0 0,-5-19 0 0 0,7 28-439 0 0,-1 1 0 0 0,0-1 0 0 0,0 1 0 0 0,0 0 0 0 0,-1 0 0 0 0,1 0 0 0 0,-1 0 0 0 0,0 1 0 0 0,-1 0-1 0 0,1-1 1 0 0,-1 2 0 0 0,0-1 0 0 0,0 0 0 0 0,-8-3 0 0 0,-16-6 823 0 0,-1 1 0 0 0,0 2-1 0 0,0 2 1 0 0,-1 0 0 0 0,-57-5 0 0 0,62 9-273 0 0,-162-31 2958 0 0,-87-41-2335 0 0,-623-181 1369 0 0,792 232-2111 0 0,-181-20 0 0 0,227 41-513 0 0,0 3 0 0 0,-1 2 0 0 0,1 3 0 0 0,-96 18 0 0 0,58 0-247 0 0,0 5 0 0 0,3 3 0 0 0,0 5 0 0 0,-91 48 0 0 0,24 5-217 0 0,3 8 1 0 0,-286 227 0 0 0,365-254 357 0 0,-96 107 0 0 0,-57 94-7 0 0,186-215 0 0 0,-278 394-115 0 0,198-263 98 0 0,43-57 37 0 0,5 2 0 0 0,6 4 0 0 0,7 4 0 0 0,-84 248 0 0 0,98-225-68 0 0,8 1 1 0 0,7 3-1 0 0,7 1 0 0 0,-14 307 0 0 0,40-292 37 0 0,38 323 0 0 0,-20-407 11 0 0,5-1 0 0 0,5-1 0 0 0,3-2 0 0 0,79 181-1 0 0,-68-194 51 0 0,4-2-1 0 0,3-2 0 0 0,3-2 1 0 0,4-2-1 0 0,2-2 0 0 0,125 122 1 0 0,-44-74-22 0 0,4-7 0 0 0,285 174 1 0 0,-218-170 68 0 0,6-10 1 0 0,3-8-1 0 0,5-10 1 0 0,3-10-1 0 0,4-10 1 0 0,2-9-1 0 0,291 35 1 0 0,-297-74 97 0 0,1-9 0 0 0,241-20 0 0 0,41-50 459 0 0,-5-41 258 0 0,-384 70-602 0 0,183-72 0 0 0,102-76 237 0 0,-258 107-419 0 0,-2-6 0 0 0,-4-7 1 0 0,-4-5-1 0 0,161-141 1 0 0,-147 98-26 0 0,-5-6 0 0 0,-7-6 0 0 0,135-186 0 0 0,-211 249-100 0 0,-4-1 0 0 0,-4-3 0 0 0,72-159 0 0 0,-67 91-68 0 0,-8-1 1 0 0,-6-2 0 0 0,-8-3 0 0 0,29-304 0 0 0,-57 342-205 0 0,-6 1 0 0 0,-5 0 1 0 0,-38-233-1 0 0,0 153 925 0 0,-100-291 1 0 0,-30 12-102 0 0,-36 16-1352 0 0,-10 96-558 0 0,169 300 1080 0 0,-2 2 1 0 0,-3 2-1 0 0,-71-64 0 0 0,-10 6 611 0 0,-248-169 1 0 0,309 243-189 0 0,-2 3 1 0 0,-2 3 0 0 0,-2 4 0 0 0,-1 3 0 0 0,-129-35 0 0 0,-61 5-443 0 0,-3 12 1 0 0,-289-16-1 0 0,449 63 244 0 0,-1 4 0 0 0,1 5 0 0 0,0 5-1 0 0,0 5 1 0 0,1 5 0 0 0,1 5 0 0 0,-136 48 0 0 0,232-67-152 0 0,-1 2 1 0 0,1 0-1 0 0,-23 14 0 0 0,36-19 9 0 0,-1 1 0 0 0,0-1-1 0 0,1 1 1 0 0,-1 0-1 0 0,1 0 1 0 0,0 0-1 0 0,0 1 1 0 0,0-1 0 0 0,0 1-1 0 0,0-1 1 0 0,1 1-1 0 0,0 0 1 0 0,0 0-1 0 0,0 0 1 0 0,0 0 0 0 0,1 1-1 0 0,-1-1 1 0 0,0 9-1 0 0,2 10-6677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5.341"/>
    </inkml:context>
    <inkml:brush xml:id="br0">
      <inkml:brushProperty name="width" value="0.035" units="cm"/>
      <inkml:brushProperty name="height" value="0.035" units="cm"/>
      <inkml:brushProperty name="color" value="#FF0066"/>
    </inkml:brush>
  </inkml:definitions>
  <inkml:trace contextRef="#ctx0" brushRef="#br0">51 666 3681 0 0,'11'-20'-128'0'0,"1"1"0"0"0,1 0 0 0 0,1 0-1 0 0,17-18 1 0 0,-18 23 116 0 0,0-1 0 0 0,-1-1-1 0 0,-1 0 1 0 0,0-1-1 0 0,15-33 1 0 0,-25 48 213 0 0,-1-1 0 0 0,1 1 0 0 0,-1-1 0 0 0,0 1 0 0 0,0 0 0 0 0,0-1 0 0 0,0 1 0 0 0,0-1 0 0 0,-1 1 0 0 0,1-1 0 0 0,-1 1 0 0 0,0 0 0 0 0,1-1 1 0 0,-1 1-1 0 0,0 0 0 0 0,0-1 0 0 0,-1 1 0 0 0,-1-3 0 0 0,3 5-61 0 0,-1-1 1 0 0,1 0 0 0 0,-1 0 0 0 0,0 0-1 0 0,1 1 1 0 0,-1-1 0 0 0,0 0-1 0 0,1 1 1 0 0,-1-1 0 0 0,0 0-1 0 0,0 1 1 0 0,0-1 0 0 0,1 1 0 0 0,-1-1-1 0 0,0 1 1 0 0,0 0 0 0 0,0-1-1 0 0,0 1 1 0 0,0 0 0 0 0,0 0 0 0 0,0-1-1 0 0,0 1 1 0 0,0 0 0 0 0,0 0-1 0 0,0 0 1 0 0,0 0 0 0 0,0 0-1 0 0,0 1 1 0 0,0-1 0 0 0,0 0 0 0 0,0 0-1 0 0,1 1 1 0 0,-1-1 0 0 0,0 0-1 0 0,0 1 1 0 0,0-1 0 0 0,0 1 0 0 0,0-1-1 0 0,1 1 1 0 0,-1-1 0 0 0,0 1-1 0 0,0 0 1 0 0,1 0 0 0 0,-1-1-1 0 0,0 1 1 0 0,0 1 0 0 0,-2 4-132 0 0,0 1 0 0 0,1-1 0 0 0,-1 1 0 0 0,1-1 0 0 0,1 1 0 0 0,-1 0 0 0 0,1 0 0 0 0,0-1 0 0 0,1 1 0 0 0,0 0 0 0 0,0 0 0 0 0,2 12 0 0 0,-2 5-54 0 0,-1 34-58 0 0,-13 292-764 0 0,8-276 374 0 0,-5 0-1 0 0,-32 121 1 0 0,38-175 328 0 0,-2-1 0 0 0,0 1 0 0 0,-1-2 0 0 0,-1 1 0 0 0,-1-1 0 0 0,-23 33 0 0 0,71-129 2508 0 0,142-229 466 0 0,125-241-3161 0 0,-77 106-3249 0 0,-216 412 2619 0 0,-13 22 840 0 0,-10 19 463 0 0,-69 112-1734 0 0,-117 246-1 0 0,187-348 1373 0 0,-2 0 115 0 0,1 1 1 0 0,1 0 0 0 0,2 1 0 0 0,0 0 0 0 0,1 1 0 0 0,-5 34 0 0 0,11-56-49 0 0,1 1 0 0 0,0-1 0 0 0,0 1 0 0 0,0-1 0 0 0,1 1 0 0 0,-1-1 0 0 0,1 1 0 0 0,-1-1 0 0 0,1 1 0 0 0,0-1 0 0 0,0 0 0 0 0,0 1 0 0 0,0-1 0 0 0,0 0 0 0 0,0 0 0 0 0,1 0 0 0 0,-1 0 0 0 0,1 0 0 0 0,2 3 0 0 0,-1-3-114 0 0,1 1 0 0 0,-1-1 0 0 0,1 1 0 0 0,0-1 0 0 0,-1-1 0 0 0,1 1-1 0 0,0 0 1 0 0,0-1 0 0 0,0 0 0 0 0,8 1 0 0 0,9 1-748 0 0,0-2 0 0 0,0-1 1 0 0,39-3-1 0 0,-34 1 224 0 0,4 0 203 0 0,1 1 1 0 0,0 1-1 0 0,-1 2 0 0 0,1 1 0 0 0,50 12 1 0 0,-73-13 408 0 0,0 1 1 0 0,0-1 0 0 0,-1 2 0 0 0,1-1 0 0 0,0 1 0 0 0,-1 0-1 0 0,0 0 1 0 0,0 1 0 0 0,0 0 0 0 0,-1 0 0 0 0,1 0-1 0 0,-1 1 1 0 0,0 0 0 0 0,-1 1 0 0 0,0-1 0 0 0,0 1 0 0 0,0 0-1 0 0,-1 0 1 0 0,0 0 0 0 0,0 1 0 0 0,0 0 0 0 0,-1-1-1 0 0,-1 1 1 0 0,1 0 0 0 0,1 13 0 0 0,-2-3 106 0 0,0 0-1 0 0,-1 1 1 0 0,-1-1 0 0 0,-1 0 0 0 0,0 0 0 0 0,-2 0 0 0 0,0 0-1 0 0,0 0 1 0 0,-2 0 0 0 0,-8 20 0 0 0,3-15 123 0 0,-1 1 0 0 0,-2-2 1 0 0,0 0-1 0 0,-1 0 1 0 0,-1-1-1 0 0,-30 32 0 0 0,17-25 110 0 0,-1-1 0 0 0,-2-1 1 0 0,-1-2-1 0 0,0-1 0 0 0,-2-1 0 0 0,-1-2 0 0 0,0-2 0 0 0,-1-1 0 0 0,-48 15 0 0 0,54-22 49 0 0,-1-2-1 0 0,0-2 1 0 0,0 0 0 0 0,0-2-1 0 0,-41 0 1 0 0,59-5-245 0 0,-1 0-1 0 0,1 0 1 0 0,0-1 0 0 0,1-1-1 0 0,-1 0 1 0 0,-22-8 0 0 0,29 8-117 0 0,-1-1 0 0 0,0 1 0 0 0,1-1 0 0 0,-1-1 1 0 0,1 1-1 0 0,0-1 0 0 0,1 0 0 0 0,-1 0 0 0 0,1-1 1 0 0,0 1-1 0 0,0-1 0 0 0,-6-11 0 0 0,-3-15-888 0 0,5-6-2775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6.789"/>
    </inkml:context>
    <inkml:brush xml:id="br0">
      <inkml:brushProperty name="width" value="0.035" units="cm"/>
      <inkml:brushProperty name="height" value="0.035" units="cm"/>
      <inkml:brushProperty name="color" value="#FF0066"/>
    </inkml:brush>
  </inkml:definitions>
  <inkml:trace contextRef="#ctx0" brushRef="#br0">44 140 3081 0 0,'-4'-5'325'0'0,"-1"1"1"0"0,1-1 0 0 0,0 0-1 0 0,1 0 1 0 0,-1-1 0 0 0,1 1 0 0 0,0-1-1 0 0,0 1 1 0 0,1-1 0 0 0,-4-10-1 0 0,6 14-82 0 0,-1-1-1 0 0,1 1 0 0 0,-1 0 0 0 0,1 0 0 0 0,0-1 0 0 0,0 1 1 0 0,-1 0-1 0 0,2-1 0 0 0,-1 1 0 0 0,0 0 0 0 0,0 0 1 0 0,1-1-1 0 0,-1 1 0 0 0,1 0 0 0 0,0 0 0 0 0,0 0 0 0 0,0 0 1 0 0,0-1-1 0 0,0 1 0 0 0,0 0 0 0 0,0 1 0 0 0,1-1 0 0 0,-1 0 1 0 0,1 0-1 0 0,-1 1 0 0 0,1-1 0 0 0,0 1 0 0 0,0-1 0 0 0,-1 1 1 0 0,1 0-1 0 0,0-1 0 0 0,4 0 0 0 0,-3 0-166 0 0,0 2-1 0 0,-1-1 1 0 0,1 0 0 0 0,0 0 0 0 0,0 1-1 0 0,0 0 1 0 0,0-1 0 0 0,0 1-1 0 0,0 0 1 0 0,0 0 0 0 0,0 1-1 0 0,0-1 1 0 0,0 1 0 0 0,0-1-1 0 0,0 1 1 0 0,0 0 0 0 0,0 0-1 0 0,-1 1 1 0 0,1-1 0 0 0,0 0-1 0 0,-1 1 1 0 0,1-1 0 0 0,-1 1-1 0 0,1 0 1 0 0,-1 0 0 0 0,0 0 0 0 0,0 0-1 0 0,0 0 1 0 0,0 1 0 0 0,0-1-1 0 0,-1 1 1 0 0,3 2 0 0 0,7 12-131 0 0,-1 1 1 0 0,0 0 0 0 0,12 33 0 0 0,-10-22 175 0 0,10 21-532 0 0,-11-23 141 0 0,2 0 0 0 0,1 0-1 0 0,19 28 1 0 0,-28-48 229 0 0,1 0 1 0 0,-1 0-1 0 0,1-1 0 0 0,1 0 0 0 0,-1 0 1 0 0,1 0-1 0 0,0-1 0 0 0,0 0 1 0 0,1 0-1 0 0,0-1 0 0 0,0 0 1 0 0,0 0-1 0 0,0-1 0 0 0,0 0 1 0 0,10 2-1 0 0,50 8-236 0 0,-36-8 247 0 0,0 1 1 0 0,0 2 0 0 0,-1 1-1 0 0,0 2 1 0 0,31 15-1 0 0,-62-26 58 0 0,1 0-1 0 0,0 0 1 0 0,-1 1-1 0 0,1-1 1 0 0,0 0-1 0 0,-1 1 1 0 0,1-1-1 0 0,-1 0 1 0 0,1 1-1 0 0,-1-1 1 0 0,1 1-1 0 0,-1-1 1 0 0,1 1-1 0 0,-1-1 1 0 0,1 1-1 0 0,-1 0 1 0 0,1-1-1 0 0,-1 1 1 0 0,0-1-1 0 0,1 1 1 0 0,-1 0-1 0 0,0-1 1 0 0,0 1-1 0 0,1 0 1 0 0,-1-1-1 0 0,0 1 0 0 0,0 0 1 0 0,0 0-1 0 0,0-1 1 0 0,0 1-1 0 0,0 0 1 0 0,0-1-1 0 0,0 1 1 0 0,0 0-1 0 0,0-1 1 0 0,-1 1-1 0 0,1 1 1 0 0,-2 0 53 0 0,1 0 1 0 0,-1 1-1 0 0,0-1 1 0 0,0 0-1 0 0,0 0 1 0 0,0 0-1 0 0,0-1 1 0 0,-1 1 0 0 0,1 0-1 0 0,-3 1 1 0 0,-66 29 807 0 0,70-31-888 0 0,-54 19-291 0 0,0-3 0 0 0,0-2 1 0 0,-2-2-1 0 0,-84 8 0 0 0,139-21 170 0 0,-1 1-1 0 0,0-1 1 0 0,0 0-1 0 0,0 0 0 0 0,1 0 1 0 0,-1 0-1 0 0,0 0 1 0 0,0-1-1 0 0,0 1 0 0 0,1-1 1 0 0,-1 0-1 0 0,0 0 1 0 0,1 0-1 0 0,-1 0 0 0 0,1 0 1 0 0,-1-1-1 0 0,1 1 1 0 0,0-1-1 0 0,-1 1 1 0 0,1-1-1 0 0,0 0 0 0 0,0 0 1 0 0,0 0-1 0 0,0 0 1 0 0,1 0-1 0 0,-1-1 0 0 0,0 1 1 0 0,1 0-1 0 0,0-1 1 0 0,-1 1-1 0 0,1-1 0 0 0,0 1 1 0 0,0-1-1 0 0,1 0 1 0 0,-1 0-1 0 0,0 1 0 0 0,1-1 1 0 0,0-5-1 0 0,-1-7-333 0 0,2 1-1 0 0,0-1 0 0 0,1 0 1 0 0,0 1-1 0 0,1-1 0 0 0,6-15 1 0 0,6-18-358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6.080"/>
    </inkml:context>
    <inkml:brush xml:id="br0">
      <inkml:brushProperty name="width" value="0.035" units="cm"/>
      <inkml:brushProperty name="height" value="0.035" units="cm"/>
      <inkml:brushProperty name="color" value="#008C3A"/>
    </inkml:brush>
  </inkml:definitions>
  <inkml:trace contextRef="#ctx0" brushRef="#br0">36 9 3081 0 0,'-17'-7'335'0'0,"2"6"5670"0"0,12 13 84 0 0,6 3-5604 0 0,61 160 1779 0 0,3 13-1632 0 0,38 187-520 0 0,84 280 195 0 0,-123-463-220 0 0,121 249 0 0 0,86 50 236 0 0,-226-417 59 0 0,8 8-497 0 0,-3 3 0 0 0,71 163 0 0 0,-115-224 136 0 0,0 0-1 0 0,-2 0 1 0 0,-1 1 0 0 0,-1 0-1 0 0,-2 0 1 0 0,0 0-1 0 0,-3 50 1 0 0,-1-55-1757 0 0,-1-1 0 0 0,-1 1 0 0 0,-8 25 0 0 0,3-21-3903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28.222"/>
    </inkml:context>
    <inkml:brush xml:id="br0">
      <inkml:brushProperty name="width" value="0.035" units="cm"/>
      <inkml:brushProperty name="height" value="0.035" units="cm"/>
      <inkml:brushProperty name="color" value="#008C3A"/>
    </inkml:brush>
  </inkml:definitions>
  <inkml:trace contextRef="#ctx0" brushRef="#br0">7645 584 5041 0 0,'-2'-7'-63'0'0,"0"-1"0"0"0,0 1 0 0 0,-1-1 0 0 0,0 1 0 0 0,0 0 1 0 0,-1 0-1 0 0,0 0 0 0 0,0 1 0 0 0,0-1 0 0 0,-1 1 0 0 0,0 0 0 0 0,-1 1 0 0 0,-8-9 0 0 0,2 5 388 0 0,1 1 1 0 0,-1 0-1 0 0,0 1 0 0 0,-1 0 1 0 0,0 1-1 0 0,-26-8 1 0 0,-6 2 510 0 0,0 3 0 0 0,0 1 0 0 0,-73-2 0 0 0,-106 4 1238 0 0,-46-2-87 0 0,-306-72 1382 0 0,184 8-2113 0 0,-446-25 0 0 0,-364 79-507 0 0,803 39-559 0 0,-398 74-1 0 0,213 11 164 0 0,297-51-361 0 0,184-37 8 0 0,-402 89 0 0 0,429-86 0 0 0,0 4 0 0 0,2 3 0 0 0,2 3 0 0 0,-102 59 0 0 0,141-67-1 0 0,1 1 0 0 0,2 1 0 0 0,0 2 0 0 0,2 1 0 0 0,0 1 0 0 0,3 2 0 0 0,0 0 0 0 0,2 2 0 0 0,1 0 0 0 0,-28 60 0 0 0,10-6-34 0 0,4 2-1 0 0,4 2 1 0 0,-26 119 0 0 0,32-99-76 0 0,-22 224 1 0 0,45-284 82 0 0,2 0 0 0 0,2-1 0 0 0,3 1 0 0 0,1 0 0 0 0,3-1 0 0 0,27 92 0 0 0,-25-115 49 0 0,1 0-1 0 0,2-1 0 0 0,0-1 1 0 0,2 0-1 0 0,0-1 0 0 0,2-1 1 0 0,1 0-1 0 0,0-1 0 0 0,2-1 1 0 0,0-1-1 0 0,2-1 0 0 0,0-1 1 0 0,1 0-1 0 0,30 16 0 0 0,2-3 34 0 0,1-4 0 0 0,1-1 0 0 0,2-4 0 0 0,0-1 0 0 0,93 18 0 0 0,206 28 122 0 0,426 26 0 0 0,392-68 201 0 0,-459-88-231 0 0,-7-55 42 0 0,-456 73-167 0 0,-8 0-135 0 0,-3-11 0 0 0,-2-11 0 0 0,290-122 0 0 0,-304 90 421 0 0,222-133 0 0 0,-351 174-192 0 0,-3-5 1 0 0,-2-4 0 0 0,-4-4-1 0 0,128-131 1 0 0,-182 163-124 0 0,-2-1-1 0 0,-2-2 1 0 0,-1-2 0 0 0,-2 0-1 0 0,-3-2 1 0 0,-1-1 0 0 0,-2 0-1 0 0,-3-2 1 0 0,20-74 0 0 0,-30 87 13 0 0,-1-1 0 0 0,-3 1 0 0 0,-1-1 1 0 0,-1-1-1 0 0,-2 1 0 0 0,-2 0 1 0 0,-1 0-1 0 0,-2 0 0 0 0,-2 0 0 0 0,-1 1 1 0 0,-2-1-1 0 0,-1 2 0 0 0,-2-1 1 0 0,-18-35-1 0 0,13 37 40 0 0,-2 1 1 0 0,-2 0 0 0 0,-1 2-1 0 0,-1 0 1 0 0,-2 1-1 0 0,-1 2 1 0 0,-32-28-1 0 0,18 23-90 0 0,-1 1-1 0 0,-2 3 0 0 0,-1 1 0 0 0,-79-37 0 0 0,26 26-279 0 0,-2 4 0 0 0,-1 4 0 0 0,-1 5 0 0 0,-179-23 0 0 0,145 35-215 0 0,0 5 0 0 0,-1 6 0 0 0,-258 29 0 0 0,222 0 9 0 0,2 7 1 0 0,-269 89 0 0 0,307-79-136 0 0,-220 84-4649 0 0,268-92 2999 0 0,-3-6-17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1.529"/>
    </inkml:context>
    <inkml:brush xml:id="br0">
      <inkml:brushProperty name="width" value="0.035" units="cm"/>
      <inkml:brushProperty name="height" value="0.035" units="cm"/>
      <inkml:brushProperty name="color" value="#008C3A"/>
    </inkml:brush>
  </inkml:definitions>
  <inkml:trace contextRef="#ctx0" brushRef="#br0">361 151 1152 0 0,'-56'-51'4539'0'0,"8"14"-588"0"0,-5-5-2816 0 0,49 39-973 0 0,-1 1 0 0 0,0-1 1 0 0,0 1-1 0 0,0 0 0 0 0,0 0 0 0 0,0 0 0 0 0,0 1 0 0 0,-1 0 1 0 0,1 0-1 0 0,-1 0 0 0 0,1 1 0 0 0,0-1 0 0 0,-1 1 1 0 0,1 1-1 0 0,-1-1 0 0 0,-9 3 0 0 0,10-1-120 0 0,1 0-1 0 0,-1 0 1 0 0,1 0-1 0 0,0 1 1 0 0,0 0-1 0 0,0 0 1 0 0,0 0-1 0 0,0 0 1 0 0,1 1-1 0 0,0 0 1 0 0,-1-1-1 0 0,1 1 1 0 0,1 0-1 0 0,-1 1 1 0 0,0-1 0 0 0,1 0-1 0 0,0 1 1 0 0,-3 8-1 0 0,-3 9-40 0 0,1-1 0 0 0,1 1 0 0 0,1 1 0 0 0,0-1 0 0 0,2 1 1 0 0,0 29-1 0 0,3-43 33 0 0,0-1 0 0 0,1 1 0 0 0,0-1 0 0 0,0 1 0 0 0,1-1 0 0 0,1 1 0 0 0,-1-1 0 0 0,8 15 0 0 0,-8-19 60 0 0,1 1-1 0 0,0-1 0 0 0,0 0 1 0 0,0 0-1 0 0,1 0 0 0 0,-1-1 0 0 0,1 1 1 0 0,0-1-1 0 0,0 1 0 0 0,0-1 1 0 0,1-1-1 0 0,-1 1 0 0 0,1 0 1 0 0,-1-1-1 0 0,10 3 0 0 0,-9-3-33 0 0,-1-1 0 0 0,0 0 0 0 0,1 0 0 0 0,0 0-1 0 0,-1-1 1 0 0,1 0 0 0 0,-1 0 0 0 0,1 0 0 0 0,0 0 0 0 0,-1 0 0 0 0,5-2 0 0 0,-7 1-10 0 0,0 1 0 0 0,0-1 0 0 0,0 0-1 0 0,0 0 1 0 0,0 0 0 0 0,0 0 0 0 0,0 0 0 0 0,0 0 0 0 0,-1 0 0 0 0,1-1 0 0 0,0 1 0 0 0,-1-1 0 0 0,1 1 0 0 0,-1-1 0 0 0,0 1 0 0 0,0-1 0 0 0,1 0 0 0 0,-1 0 0 0 0,0 0 0 0 0,0 0 0 0 0,-1 0 0 0 0,1 0 0 0 0,0 0 0 0 0,-1 0 0 0 0,1-2 0 0 0,4-13 51 0 0,0 0 0 0 0,1 0 1 0 0,16-29-1 0 0,-16 35-156 0 0,0-1 1 0 0,-1 1-1 0 0,0-2 1 0 0,0 1-1 0 0,-2 0 1 0 0,1-1 0 0 0,-2 0-1 0 0,2-18 1 0 0,-4 25-1719 0 0,0 8 529 0 0,-1 19-390 0 0,1 35-3374 0 0,1-45 1765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2.043"/>
    </inkml:context>
    <inkml:brush xml:id="br0">
      <inkml:brushProperty name="width" value="0.035" units="cm"/>
      <inkml:brushProperty name="height" value="0.035" units="cm"/>
      <inkml:brushProperty name="color" value="#008C3A"/>
    </inkml:brush>
  </inkml:definitions>
  <inkml:trace contextRef="#ctx0" brushRef="#br0">93 18 2793 0 0,'-22'-12'1281'0'0,"17"6"-394"0"0,11 12 2079 0 0,5 11-2416 0 0,1 0-185 0 0,-5 1-28 0 0,-1 0 0 0 0,-1 0 0 0 0,-1 0 0 0 0,0 1 0 0 0,-1 0 0 0 0,-1 0 0 0 0,-1 0 0 0 0,-1-1 0 0 0,0 1 0 0 0,-2 0 0 0 0,-3 19 0 0 0,-8 27 849 0 0,-40 117 1 0 0,3-13-67 0 0,49-166-1099 0 0,1-1 0 0 0,-1 0 0 0 0,1 1-1 0 0,-1-1 1 0 0,1 0 0 0 0,0 1-1 0 0,-1-1 1 0 0,1 1 0 0 0,1-1-1 0 0,-1 1 1 0 0,0-1 0 0 0,1 0-1 0 0,-1 1 1 0 0,1-1 0 0 0,-1 0-1 0 0,1 1 1 0 0,0-1 0 0 0,0 0-1 0 0,2 4 1 0 0,-1-5-9 0 0,0-1 1 0 0,-1 1-1 0 0,1 0 0 0 0,-1-1 1 0 0,1 1-1 0 0,0-1 0 0 0,-1 0 1 0 0,1 1-1 0 0,0-1 0 0 0,0 0 1 0 0,-1 0-1 0 0,1 0 0 0 0,0 0 1 0 0,-1 0-1 0 0,1-1 0 0 0,0 1 1 0 0,-1-1-1 0 0,1 1 0 0 0,0-1 0 0 0,-1 1 1 0 0,1-1-1 0 0,-1 0 0 0 0,1 0 1 0 0,-1 1-1 0 0,1-1 0 0 0,-1 0 1 0 0,0-1-1 0 0,2-1 0 0 0,25-16-65 0 0,-1-2 0 0 0,-2-1-1 0 0,0-1 1 0 0,-1-1 0 0 0,24-32 0 0 0,90-144-4383 0 0,-117 166 1180 0 0,-4 3-706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2.781"/>
    </inkml:context>
    <inkml:brush xml:id="br0">
      <inkml:brushProperty name="width" value="0.035" units="cm"/>
      <inkml:brushProperty name="height" value="0.035" units="cm"/>
      <inkml:brushProperty name="color" value="#008C3A"/>
    </inkml:brush>
  </inkml:definitions>
  <inkml:trace contextRef="#ctx0" brushRef="#br0">335 977 3681 0 0,'1'-37'1171'0'0,"-1"14"-312"0"0,0 1-1 0 0,-1-1 0 0 0,-5-26 0 0 0,4 40-425 0 0,0 1-1 0 0,-1-1 1 0 0,0 1-1 0 0,-1 0 1 0 0,0 0-1 0 0,0 0 1 0 0,0 0-1 0 0,-1 1 1 0 0,0-1-1 0 0,-1 1 0 0 0,-10-10 1 0 0,8 9-92 0 0,0 1-1 0 0,0-1 1 0 0,-1 2 0 0 0,1-1 0 0 0,-2 1-1 0 0,1 1 1 0 0,-1-1 0 0 0,0 2 0 0 0,-11-5-1 0 0,18 8-330 0 0,-1 0-1 0 0,1 0 1 0 0,-1 1-1 0 0,1-1 0 0 0,-1 1 1 0 0,0 0-1 0 0,1 0 1 0 0,-1 0-1 0 0,1 1 0 0 0,-1-1 1 0 0,1 1-1 0 0,-1-1 1 0 0,1 1-1 0 0,-1 1 1 0 0,1-1-1 0 0,0 0 0 0 0,-1 1 1 0 0,1-1-1 0 0,0 1 1 0 0,0 0-1 0 0,0 0 0 0 0,0 0 1 0 0,1 1-1 0 0,-1-1 1 0 0,1 1-1 0 0,-1-1 1 0 0,1 1-1 0 0,0 0 0 0 0,0 0 1 0 0,0 0-1 0 0,-2 3 1 0 0,-6 14 6 0 0,0-1 0 0 0,0 1 1 0 0,2 1-1 0 0,1 0 0 0 0,1 0 1 0 0,0 0-1 0 0,2 1 0 0 0,0-1 1 0 0,1 1-1 0 0,2 0 0 0 0,1 38 1 0 0,0-58 9 0 0,0 0 0 0 0,0 0 0 0 0,0 0 0 0 0,1 0 0 0 0,-1 0 0 0 0,0 0 0 0 0,1 0 0 0 0,0 0 0 0 0,-1 0 0 0 0,1 0 0 0 0,0 0 0 0 0,0 0 0 0 0,0-1 0 0 0,0 1 0 0 0,1 0 0 0 0,-1-1 0 0 0,0 1 0 0 0,1 0 0 0 0,-1-1 0 0 0,1 0 0 0 0,-1 1 0 0 0,1-1 0 0 0,0 0 0 0 0,-1 0 0 0 0,1 0 0 0 0,0 0 0 0 0,0 0 0 0 0,0 0 0 0 0,0-1 0 0 0,0 1 0 0 0,0 0 0 0 0,0-1 0 0 0,0 0 0 0 0,0 1 0 0 0,0-1 0 0 0,0 0 0 0 0,0 0 0 0 0,0 0 0 0 0,0-1 0 0 0,0 1 0 0 0,1 0 0 0 0,-1-1 0 0 0,0 1 0 0 0,3-2 0 0 0,5-2 6 0 0,1 0 0 0 0,-1 0-1 0 0,0-1 1 0 0,0-1 0 0 0,0 0-1 0 0,17-13 1 0 0,8-12 25 0 0,-2-1 0 0 0,-1-2 0 0 0,-2-1 0 0 0,48-71 0 0 0,-25 21-40 0 0,49-109 0 0 0,-75 136-652 0 0,32-98 1 0 0,-52 131 457 0 0,0 0-1 0 0,-2 0 1 0 0,-1-1-1 0 0,-1 0 1 0 0,-1 0-1 0 0,-3-48 1 0 0,-5 50 440 0 0,5 24-245 0 0,1 0 0 0 0,-1 0-1 0 0,1 0 1 0 0,0 0-1 0 0,-1 1 1 0 0,1-1-1 0 0,-1 0 1 0 0,1 0 0 0 0,0 0-1 0 0,-1 0 1 0 0,1 0-1 0 0,0 0 1 0 0,-1 1 0 0 0,1-1-1 0 0,0 0 1 0 0,-1 0-1 0 0,1 1 1 0 0,0-1 0 0 0,0 0-1 0 0,-1 0 1 0 0,1 1-1 0 0,0-1 1 0 0,0 0-1 0 0,-1 1 1 0 0,1-1 0 0 0,0 0-1 0 0,0 1 1 0 0,0-1-1 0 0,0 1 1 0 0,-1-1 0 0 0,1 0-1 0 0,0 1 1 0 0,-15 44 826 0 0,6 1-846 0 0,-22 97 3 0 0,6 1 1 0 0,-8 190 0 0 0,33-311 41 0 0,1 0 0 0 0,1-1 0 0 0,1 1 0 0 0,1 0 0 0 0,10 32 0 0 0,-12-47-96 0 0,1-1 1 0 0,-1 1-1 0 0,2-1 0 0 0,-1 1 0 0 0,1-1 1 0 0,0 0-1 0 0,0-1 0 0 0,1 1 1 0 0,0-1-1 0 0,0 0 0 0 0,0 0 0 0 0,1 0 1 0 0,0-1-1 0 0,0 0 0 0 0,1 0 0 0 0,-1 0 1 0 0,1-1-1 0 0,0 0 0 0 0,7 3 0 0 0,-11-6-198 0 0,-1 0 0 0 0,0-1 0 0 0,0 1 0 0 0,0-1 0 0 0,1 0 0 0 0,-1 1 0 0 0,0-1 0 0 0,0 0 0 0 0,1-1 0 0 0,-1 1-1 0 0,0 0 1 0 0,0 0 0 0 0,1-1 0 0 0,-1 0 0 0 0,0 1 0 0 0,0-1 0 0 0,0 0 0 0 0,0 0 0 0 0,0 0 0 0 0,0 0 0 0 0,2-2 0 0 0,3-5-4282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3.001"/>
    </inkml:context>
    <inkml:brush xml:id="br0">
      <inkml:brushProperty name="width" value="0.035" units="cm"/>
      <inkml:brushProperty name="height" value="0.035" units="cm"/>
      <inkml:brushProperty name="color" value="#008C3A"/>
    </inkml:brush>
  </inkml:definitions>
  <inkml:trace contextRef="#ctx0" brushRef="#br0">16 1 5785 0 0,'3'50'4230'0'0,"-11"-9"-2154"0"0,-2 11-280 0 0,10-49-1838 0 0,0 0-1 0 0,0 0 1 0 0,0 0-1 0 0,0 0 0 0 0,1-1 1 0 0,-1 1-1 0 0,1 0 1 0 0,-1 0-1 0 0,1-1 0 0 0,0 1 1 0 0,0 0-1 0 0,0-1 0 0 0,0 1 1 0 0,3 4-1 0 0,3-3-3202 0 0,2-4-1061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3.180"/>
    </inkml:context>
    <inkml:brush xml:id="br0">
      <inkml:brushProperty name="width" value="0.035" units="cm"/>
      <inkml:brushProperty name="height" value="0.035" units="cm"/>
      <inkml:brushProperty name="color" value="#008C3A"/>
    </inkml:brush>
  </inkml:definitions>
  <inkml:trace contextRef="#ctx0" brushRef="#br0">43 0 9362 0 0,'-4'3'162'0'0,"1"0"0"0"0,0 0 1 0 0,0-1-1 0 0,1 2 0 0 0,-1-1 0 0 0,1 0 1 0 0,-1 0-1 0 0,1 1 0 0 0,0 0 0 0 0,0-1 1 0 0,1 1-1 0 0,-1 0 0 0 0,1 0 0 0 0,-2 8 1 0 0,2-10-344 0 0,0 1 1 0 0,0 0-1 0 0,0 0 1 0 0,0 0-1 0 0,0 0 1 0 0,1 0-1 0 0,0-1 1 0 0,-1 1-1 0 0,1 0 1 0 0,0 0-1 0 0,1 0 1 0 0,-1 0-1 0 0,0 0 1 0 0,1 0-1 0 0,0 0 1 0 0,-1 0-1 0 0,1 0 1 0 0,0-1-1 0 0,1 1 1 0 0,-1 0-1 0 0,0-1 1 0 0,4 5-1 0 0,17 1-2811 0 0,16-11 3147 0 0,-30 1-278 0 0,6 0 136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3.590"/>
    </inkml:context>
    <inkml:brush xml:id="br0">
      <inkml:brushProperty name="width" value="0.035" units="cm"/>
      <inkml:brushProperty name="height" value="0.035" units="cm"/>
      <inkml:brushProperty name="color" value="#008C3A"/>
    </inkml:brush>
  </inkml:definitions>
  <inkml:trace contextRef="#ctx0" brushRef="#br0">387 32 1808 0 0,'1'1'120'0'0,"0"0"-1"0"0,0 0 0 0 0,0 0 0 0 0,0 0 1 0 0,0-1-1 0 0,0 1 0 0 0,0 0 1 0 0,0 0-1 0 0,0-1 0 0 0,0 1 0 0 0,0-1 1 0 0,0 1-1 0 0,1-1 0 0 0,-1 0 1 0 0,0 1-1 0 0,0-1 0 0 0,1 0 0 0 0,-1 0 1 0 0,0 0-1 0 0,0 0 0 0 0,1 0 0 0 0,-1 0 1 0 0,0 0-1 0 0,0 0 0 0 0,1 0 1 0 0,1-1-1 0 0,-3 0-43 0 0,0 1 1 0 0,0 0 0 0 0,1 0-1 0 0,-1 0 1 0 0,0-1-1 0 0,0 1 1 0 0,1 0-1 0 0,-1 0 1 0 0,0-1 0 0 0,0 1-1 0 0,0 0 1 0 0,1-1-1 0 0,-1 1 1 0 0,0 0-1 0 0,0 0 1 0 0,0-1 0 0 0,0 1-1 0 0,0 0 1 0 0,0-1-1 0 0,0 1 1 0 0,0 0 0 0 0,0-1-1 0 0,0 1 1 0 0,0 0-1 0 0,0-1 1 0 0,0 1-1 0 0,0 0 1 0 0,0-1 0 0 0,0 1-1 0 0,0 0 1 0 0,0-1-1 0 0,-1 1 1 0 0,-15-16 2234 0 0,11 13-2018 0 0,-1 1-1 0 0,1-1 1 0 0,-1 1-1 0 0,0 1 0 0 0,1-1 1 0 0,-1 1-1 0 0,0 0 0 0 0,0 1 1 0 0,0-1-1 0 0,0 1 0 0 0,0 0 1 0 0,0 1-1 0 0,0-1 1 0 0,0 1-1 0 0,0 1 0 0 0,0-1 1 0 0,0 1-1 0 0,0 0 0 0 0,1 0 1 0 0,-10 5-1 0 0,2 0-281 0 0,-1 0 1 0 0,2 1-1 0 0,-1 0 0 0 0,1 1 0 0 0,0 0 0 0 0,1 1 1 0 0,-13 14-1 0 0,16-16-67 0 0,1 2 1 0 0,0-1-1 0 0,0 1 1 0 0,1 0-1 0 0,-7 15 1 0 0,12-24 39 0 0,0 1 1 0 0,1-1-1 0 0,-1 0 1 0 0,0 1 0 0 0,1-1-1 0 0,0 1 1 0 0,-1-1 0 0 0,1 1-1 0 0,0 0 1 0 0,0-1-1 0 0,0 1 1 0 0,0-1 0 0 0,0 1-1 0 0,0-1 1 0 0,0 1 0 0 0,0-1-1 0 0,0 1 1 0 0,1-1-1 0 0,-1 1 1 0 0,1-1 0 0 0,-1 1-1 0 0,1-1 1 0 0,0 1-1 0 0,0-1 1 0 0,-1 0 0 0 0,1 1-1 0 0,0-1 1 0 0,0 0 0 0 0,0 0-1 0 0,0 0 1 0 0,1 1-1 0 0,-1-1 1 0 0,0 0 0 0 0,0-1-1 0 0,1 1 1 0 0,-1 0 0 0 0,0 0-1 0 0,1-1 1 0 0,-1 1-1 0 0,1 0 1 0 0,-1-1 0 0 0,1 1-1 0 0,-1-1 1 0 0,1 0-1 0 0,-1 0 1 0 0,1 1 0 0 0,-1-1-1 0 0,1 0 1 0 0,0 0 0 0 0,2-1-1 0 0,16 2-322 0 0,1-2 0 0 0,-1 0 0 0 0,23-5 0 0 0,-29 4 103 0 0,1 0 0 0 0,-1 0 0 0 0,0 1 0 0 0,0 1 0 0 0,1 0 1 0 0,-1 1-1 0 0,0 1 0 0 0,17 3 0 0 0,-29-4 183 0 0,-1-1 0 0 0,1 1 0 0 0,-1-1 0 0 0,1 1 0 0 0,-1 0 0 0 0,1-1 0 0 0,-1 1 0 0 0,0 0 0 0 0,1 0 0 0 0,-1 0 0 0 0,0 0 0 0 0,0 0 0 0 0,1 0 0 0 0,-1 0 0 0 0,0 1 0 0 0,0-1 0 0 0,0 0 0 0 0,-1 1 0 0 0,1-1 0 0 0,0 1 0 0 0,0-1 0 0 0,-1 1 0 0 0,1-1 0 0 0,0 3 0 0 0,-1-1 32 0 0,0-1-1 0 0,0 1 1 0 0,0 0 0 0 0,-1 0-1 0 0,1 0 1 0 0,-1 0-1 0 0,1 0 1 0 0,-1 0 0 0 0,0-1-1 0 0,0 1 1 0 0,0 0-1 0 0,-3 3 1 0 0,-4 7 270 0 0,0-2 1 0 0,-1 1-1 0 0,0-1 0 0 0,-15 15 1 0 0,-3-1 443 0 0,-1-2 1 0 0,-1-1-1 0 0,-1 0 1 0 0,-1-3-1 0 0,-1 0 1 0 0,0-2-1 0 0,-1-2 1 0 0,-38 13-1 0 0,70-28-690 0 0,0 1-1 0 0,-1 0 0 0 0,1-1 1 0 0,0 1-1 0 0,0-1 0 0 0,-1 1 1 0 0,1-1-1 0 0,0 0 0 0 0,-1 0 1 0 0,1 1-1 0 0,0-1 0 0 0,-1 0 0 0 0,1 0 1 0 0,-1 0-1 0 0,1-1 0 0 0,0 1 1 0 0,-1 0-1 0 0,1 0 0 0 0,0-1 1 0 0,-1 1-1 0 0,1-1 0 0 0,0 1 1 0 0,0-1-1 0 0,-1 0 0 0 0,1 1 1 0 0,0-1-1 0 0,0 0 0 0 0,0 0 1 0 0,0 0-1 0 0,0 1 0 0 0,0-1 0 0 0,0-1 1 0 0,0 1-1 0 0,0 0 0 0 0,1 0 1 0 0,-1 0-1 0 0,0 0 0 0 0,1 0 1 0 0,-1-1-1 0 0,1 1 0 0 0,-1 0 1 0 0,1-1-1 0 0,-1 1 0 0 0,1-2 1 0 0,-1-5-568 0 0,1 1 1 0 0,0-1 0 0 0,0 0 0 0 0,1 1 0 0 0,-1-1 0 0 0,5-13 0 0 0,3-7-4541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4.951"/>
    </inkml:context>
    <inkml:brush xml:id="br0">
      <inkml:brushProperty name="width" value="0.035" units="cm"/>
      <inkml:brushProperty name="height" value="0.035" units="cm"/>
      <inkml:brushProperty name="color" value="#008C3A"/>
    </inkml:brush>
  </inkml:definitions>
  <inkml:trace contextRef="#ctx0" brushRef="#br0">262 74 3681 0 0,'-30'-31'2620'0'0,"28"27"-2265"0"0,0 0 1 0 0,-1 1 0 0 0,0-1-1 0 0,0 1 1 0 0,0 0-1 0 0,0 0 1 0 0,-1 0-1 0 0,1 0 1 0 0,-1 0-1 0 0,0 1 1 0 0,-5-3 0 0 0,7 4-155 0 0,1 1 1 0 0,-1-1 0 0 0,0 1 0 0 0,0 0-1 0 0,1-1 1 0 0,-1 1 0 0 0,0 0-1 0 0,0 0 1 0 0,1 0 0 0 0,-1 0 0 0 0,0 0-1 0 0,0 1 1 0 0,1-1 0 0 0,-1 1 0 0 0,0-1-1 0 0,0 1 1 0 0,1-1 0 0 0,-1 1 0 0 0,1 0-1 0 0,-3 1 1 0 0,-1 1-114 0 0,1 1-1 0 0,0-1 1 0 0,1 1-1 0 0,-1-1 1 0 0,1 1 0 0 0,-1 0-1 0 0,-2 6 1 0 0,-5 7-331 0 0,1 2 0 0 0,-12 30 1 0 0,21-47 312 0 0,-14 36 1 0 0,2 1-1 0 0,1 0 1 0 0,2 1-1 0 0,2 0 1 0 0,2 1-1 0 0,1-1 1 0 0,1 60-1 0 0,4-96-55 0 0,0-1-1 0 0,0 1 1 0 0,0-1-1 0 0,1 1 1 0 0,-1-1-1 0 0,1 1 1 0 0,0-1-1 0 0,0 0 0 0 0,0 1 1 0 0,1-1-1 0 0,-1 0 1 0 0,1 0-1 0 0,-1 0 1 0 0,1 0-1 0 0,0 0 1 0 0,0 0-1 0 0,1 0 1 0 0,-1-1-1 0 0,0 1 1 0 0,1-1-1 0 0,0 1 0 0 0,4 2 1 0 0,-1-3 20 0 0,-1 0 0 0 0,1 0 0 0 0,0 0 0 0 0,0-1 0 0 0,0 0 0 0 0,0 0 0 0 0,0 0-1 0 0,1-1 1 0 0,-1 0 0 0 0,0 0 0 0 0,0 0 0 0 0,7-2 0 0 0,31-5 181 0 0,-1-2 0 0 0,0-2 1 0 0,0-1-1 0 0,-1-3 0 0 0,-1-1 0 0 0,60-33 0 0 0,217-155-2276 0 0,-260 163-3621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5.603"/>
    </inkml:context>
    <inkml:brush xml:id="br0">
      <inkml:brushProperty name="width" value="0.035" units="cm"/>
      <inkml:brushProperty name="height" value="0.035" units="cm"/>
      <inkml:brushProperty name="color" value="#008C3A"/>
    </inkml:brush>
  </inkml:definitions>
  <inkml:trace contextRef="#ctx0" brushRef="#br0">184 3 3369 0 0,'-4'-1'294'0'0,"0"0"1"0"0,0 1-1 0 0,1 0 1 0 0,-1 0 0 0 0,0 0-1 0 0,0 0 1 0 0,0 1-1 0 0,0-1 1 0 0,1 1 0 0 0,-1 0-1 0 0,0 0 1 0 0,1 0-1 0 0,-1 1 1 0 0,1-1-1 0 0,-1 1 1 0 0,1 0 0 0 0,0 0-1 0 0,-1 0 1 0 0,1 0-1 0 0,0 1 1 0 0,0-1 0 0 0,1 1-1 0 0,-1 0 1 0 0,1 0-1 0 0,-5 5 1 0 0,4-2-304 0 0,1-1 0 0 0,0 1-1 0 0,-1 0 1 0 0,2-1 0 0 0,-1 1 0 0 0,-1 9 0 0 0,-20 210 3763 0 0,7-53-2586 0 0,3-83-768 0 0,4-36-372 0 0,2 0 1 0 0,3 1-1 0 0,2 0 0 0 0,8 92 1 0 0,-5-140-165 0 0,0 0 1 0 0,0 0 0 0 0,1 0 0 0 0,0 0 0 0 0,0-1-1 0 0,0 1 1 0 0,1-1 0 0 0,0 1 0 0 0,5 6 0 0 0,-7-11 7 0 0,0 0 1 0 0,0 1-1 0 0,0-1 1 0 0,0 0-1 0 0,1 0 1 0 0,-1 0-1 0 0,0 0 1 0 0,1 0-1 0 0,-1 0 1 0 0,1-1-1 0 0,-1 1 1 0 0,1 0-1 0 0,-1-1 1 0 0,1 1 0 0 0,-1-1-1 0 0,1 0 1 0 0,-1 1-1 0 0,1-1 1 0 0,0 0-1 0 0,-1 0 1 0 0,1 0-1 0 0,-1 0 1 0 0,1 0-1 0 0,0 0 1 0 0,-1-1-1 0 0,1 1 1 0 0,-1-1-1 0 0,1 1 1 0 0,0-1-1 0 0,-1 1 1 0 0,1-1 0 0 0,-1 0-1 0 0,0 0 1 0 0,1 1-1 0 0,-1-1 1 0 0,0 0-1 0 0,1 0 1 0 0,-1-1-1 0 0,1 0 1 0 0,12-11-1240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6.943"/>
    </inkml:context>
    <inkml:brush xml:id="br0">
      <inkml:brushProperty name="width" value="0.035" units="cm"/>
      <inkml:brushProperty name="height" value="0.035" units="cm"/>
      <inkml:brushProperty name="color" value="#FF0066"/>
    </inkml:brush>
  </inkml:definitions>
  <inkml:trace contextRef="#ctx0" brushRef="#br0">1 1 3081 0 0,'0'3'200'0'0,"-1"-1"0"0"0,1 1 0 0 0,0-1 1 0 0,0 1-1 0 0,0 0 0 0 0,1-1 0 0 0,-1 1 1 0 0,1 0-1 0 0,-1-1 0 0 0,1 1 0 0 0,0-1 1 0 0,0 1-1 0 0,0-1 0 0 0,0 0 0 0 0,0 1 1 0 0,4 3-1 0 0,-3-2-30 0 0,0 0-1 0 0,1 0 1 0 0,0-1 0 0 0,0 1 0 0 0,0-1 0 0 0,0 1 0 0 0,1-1 0 0 0,-1 0-1 0 0,1 0 1 0 0,0-1 0 0 0,0 1 0 0 0,0-1 0 0 0,0 0 0 0 0,5 2 0 0 0,13 1-159 0 0,1-1 1 0 0,-1-2 0 0 0,0 0-1 0 0,1-1 1 0 0,0-1 0 0 0,-1-1-1 0 0,23-5 1 0 0,26 1-1394 0 0,-35 4 290 0 0,0 0-1431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5.806"/>
    </inkml:context>
    <inkml:brush xml:id="br0">
      <inkml:brushProperty name="width" value="0.035" units="cm"/>
      <inkml:brushProperty name="height" value="0.035" units="cm"/>
      <inkml:brushProperty name="color" value="#008C3A"/>
    </inkml:brush>
  </inkml:definitions>
  <inkml:trace contextRef="#ctx0" brushRef="#br0">1 32 9362 0 0,'0'-1'21'0'0,"0"0"0"0"0,-1-1 0 0 0,1 1 1 0 0,0 0-1 0 0,0 0 0 0 0,1 0 0 0 0,-1 0 0 0 0,0 0 0 0 0,0 0 0 0 0,0-1 1 0 0,1 1-1 0 0,-1 0 0 0 0,1 0 0 0 0,-1 0 0 0 0,1 0 0 0 0,-1 0 0 0 0,1 0 1 0 0,-1 0-1 0 0,1 0 0 0 0,0 0 0 0 0,0 1 0 0 0,-1-1 0 0 0,1 0 0 0 0,0 0 1 0 0,0 1-1 0 0,0-1 0 0 0,0 0 0 0 0,0 1 0 0 0,0-1 0 0 0,0 1 0 0 0,0-1 1 0 0,0 1-1 0 0,0 0 0 0 0,0-1 0 0 0,0 1 0 0 0,1 0 0 0 0,-1 0 0 0 0,0 0 1 0 0,0 0-1 0 0,0 0 0 0 0,0 0 0 0 0,0 0 0 0 0,1 0 0 0 0,-1 0 0 0 0,0 0 1 0 0,0 1-1 0 0,2 0 0 0 0,-1 1-62 0 0,0 1 1 0 0,0 0-1 0 0,0 0 0 0 0,-1 0 0 0 0,1 0 1 0 0,-1 0-1 0 0,1 0 0 0 0,-1 0 1 0 0,0 0-1 0 0,0 1 0 0 0,-1-1 1 0 0,1 0-1 0 0,0 6 0 0 0,2 4-579 0 0,2 1-1644 0 0,0 3-714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6.012"/>
    </inkml:context>
    <inkml:brush xml:id="br0">
      <inkml:brushProperty name="width" value="0.035" units="cm"/>
      <inkml:brushProperty name="height" value="0.035" units="cm"/>
      <inkml:brushProperty name="color" value="#008C3A"/>
    </inkml:brush>
  </inkml:definitions>
  <inkml:trace contextRef="#ctx0" brushRef="#br0">48 42 10426 0 0,'-3'-1'75'0'0,"0"0"0"0"0,0-1 1 0 0,0 0-1 0 0,0 1 0 0 0,0-1 0 0 0,1 0 0 0 0,-1 0 0 0 0,1 0 0 0 0,-1-1 0 0 0,1 1 0 0 0,0-1 0 0 0,-3-3 1 0 0,-5-6 1234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6.835"/>
    </inkml:context>
    <inkml:brush xml:id="br0">
      <inkml:brushProperty name="width" value="0.035" units="cm"/>
      <inkml:brushProperty name="height" value="0.035" units="cm"/>
      <inkml:brushProperty name="color" value="#008C3A"/>
    </inkml:brush>
  </inkml:definitions>
  <inkml:trace contextRef="#ctx0" brushRef="#br0">50 77 4665 0 0,'-4'-1'182'0'0,"-1"-1"0"0"0,1 0 0 0 0,0-1 0 0 0,0 1 0 0 0,0-1 0 0 0,1 0 0 0 0,-1 0 0 0 0,-6-6 0 0 0,9 8-305 0 0,1 0-1 0 0,-1 0 0 0 0,0-1 0 0 0,0 1 1 0 0,1 0-1 0 0,-1 0 0 0 0,1-1 0 0 0,-1 1 1 0 0,1 0-1 0 0,-1-1 0 0 0,1 1 0 0 0,0 0 1 0 0,0-1-1 0 0,0 1 0 0 0,0-1 0 0 0,0 1 1 0 0,0 0-1 0 0,0-1 0 0 0,0 1 0 0 0,0 0 1 0 0,1-1-1 0 0,-1 1 0 0 0,1 0 0 0 0,-1-1 1 0 0,1 1-1 0 0,-1 0 0 0 0,1-1 0 0 0,0 1 1 0 0,-1 0-1 0 0,1 0 0 0 0,0 0 0 0 0,0 0 1 0 0,0 0-1 0 0,0 0 0 0 0,2-2 0 0 0,3 2-188 0 0,-7 4 312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7.683"/>
    </inkml:context>
    <inkml:brush xml:id="br0">
      <inkml:brushProperty name="width" value="0.035" units="cm"/>
      <inkml:brushProperty name="height" value="0.035" units="cm"/>
      <inkml:brushProperty name="color" value="#008C3A"/>
    </inkml:brush>
  </inkml:definitions>
  <inkml:trace contextRef="#ctx0" brushRef="#br0">6 67 3681 0 0,'-5'-3'6363'0'0,"14"-4"-2599"0"0,28-11-553 0 0,-19 9-1874 0 0,-5 4-1272 0 0,-1 0-1 0 0,1 1 1 0 0,0 0-1 0 0,0 1 1 0 0,1 1 0 0 0,18-2-1 0 0,87 2-63 0 0,-82 2 74 0 0,68 6-7 0 0,-98-6-63 0 0,0 1 1 0 0,-1 1-1 0 0,1-1 0 0 0,0 1 0 0 0,-1 0 0 0 0,1 1 1 0 0,-1-1-1 0 0,1 1 0 0 0,-1 1 0 0 0,0-1 1 0 0,0 1-1 0 0,9 8 0 0 0,-13-10-14 0 0,-1 1-1 0 0,1 0 1 0 0,0-1-1 0 0,-1 1 1 0 0,0 0-1 0 0,1 0 1 0 0,-1 0 0 0 0,-1 0-1 0 0,1 0 1 0 0,0 0-1 0 0,-1 1 1 0 0,1-1-1 0 0,-1 0 1 0 0,0 0 0 0 0,0 0-1 0 0,0 0 1 0 0,0 1-1 0 0,-1-1 1 0 0,0 0-1 0 0,1 0 1 0 0,-1 0-1 0 0,0 0 1 0 0,0 0 0 0 0,-1 0-1 0 0,1 0 1 0 0,-1 0-1 0 0,-1 3 1 0 0,-7 11-87 0 0,-1 0 1 0 0,-1-1-1 0 0,-16 18 0 0 0,16-19 55 0 0,-34 35-7 0 0,-1-2 0 0 0,-3-1 1 0 0,-63 44-1 0 0,75-60 215 0 0,29-24-125 0 0,-46 40 222 0 0,52-44-250 0 0,0 0 0 0 0,0 1 0 0 0,0-1 0 0 0,1 1 0 0 0,-1-1 0 0 0,1 1 0 0 0,0 0 0 0 0,0 0 0 0 0,0 0 0 0 0,0 1 0 0 0,1-1 0 0 0,-3 8 0 0 0,4-11-13 0 0,0-1 0 0 0,0 1 0 0 0,0 0 0 0 0,0-1 0 0 0,0 1 0 0 0,1 0 1 0 0,-1-1-1 0 0,0 1 0 0 0,0-1 0 0 0,0 1 0 0 0,0 0 0 0 0,1-1 0 0 0,-1 1 0 0 0,0-1 0 0 0,1 1 0 0 0,-1-1 0 0 0,0 1 0 0 0,1-1 0 0 0,-1 1 0 0 0,1-1 0 0 0,-1 1 1 0 0,0-1-1 0 0,1 1 0 0 0,-1-1 0 0 0,1 0 0 0 0,0 1 0 0 0,-1-1 0 0 0,1 0 0 0 0,-1 0 0 0 0,2 1 0 0 0,24 1 73 0 0,27-11 42 0 0,-51 8-115 0 0,274-90-1283 0 0,-95 27 206 0 0,-152 51-740 0 0,-21 6-5460 0 0,-14 6 7132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38.070"/>
    </inkml:context>
    <inkml:brush xml:id="br0">
      <inkml:brushProperty name="width" value="0.035" units="cm"/>
      <inkml:brushProperty name="height" value="0.035" units="cm"/>
      <inkml:brushProperty name="color" value="#008C3A"/>
    </inkml:brush>
  </inkml:definitions>
  <inkml:trace contextRef="#ctx0" brushRef="#br0">233 580 976 0 0,'25'-4'989'0'0,"1"0"0"0"0,25-9 0 0 0,-27 5-1004 0 0,-1 0 0 0 0,0-2 1 0 0,-1 0-1 0 0,40-25 1 0 0,-51 27 109 0 0,1 0-1 0 0,-2-1 1 0 0,1-1-1 0 0,-1 1 1 0 0,0-2 0 0 0,-1 1-1 0 0,0-1 1 0 0,-1-1 0 0 0,11-18-1 0 0,-15 21 437 0 0,0 0 0 0 0,0 0 0 0 0,-1 0 0 0 0,-1-1 0 0 0,1 1-1 0 0,-1-1 1 0 0,-1 0 0 0 0,1-19 0 0 0,-3 20-115 0 0,0-1 1 0 0,-1 0-1 0 0,0 0 0 0 0,0 1 1 0 0,-1-1-1 0 0,-1 1 0 0 0,1 0 0 0 0,-1-1 1 0 0,-1 2-1 0 0,0-1 0 0 0,0 1 1 0 0,-1-1-1 0 0,0 1 0 0 0,-9-9 1 0 0,0 1-38 0 0,0 2 1 0 0,0 0 0 0 0,-2 0 0 0 0,1 2-1 0 0,-34-19 1 0 0,45 28-370 0 0,-1 0-1 0 0,0 0 1 0 0,1 1-1 0 0,-1 0 1 0 0,0 0-1 0 0,0 1 1 0 0,0-1 0 0 0,-1 1-1 0 0,1 1 1 0 0,0-1-1 0 0,0 1 1 0 0,0 0-1 0 0,-1 1 1 0 0,1-1-1 0 0,-10 3 1 0 0,7 0 11 0 0,0 0 1 0 0,0 1-1 0 0,0 0 0 0 0,1 0 1 0 0,0 1-1 0 0,-1 0 1 0 0,2 1-1 0 0,-1 0 0 0 0,-8 8 1 0 0,-8 11 32 0 0,2 0 1 0 0,0 2-1 0 0,2 1 1 0 0,-26 46-1 0 0,32-51-50 0 0,-46 88 78 0 0,56-102-72 0 0,0 0 1 0 0,0 1-1 0 0,1-1 1 0 0,0 1-1 0 0,1 0 1 0 0,0 0-1 0 0,1 0 1 0 0,0 1-1 0 0,1 17 1 0 0,0-25 13 0 0,0-1 0 0 0,1 1 0 0 0,0 0 1 0 0,-1 0-1 0 0,1-1 0 0 0,0 1 0 0 0,0 0 1 0 0,1-1-1 0 0,-1 1 0 0 0,1-1 0 0 0,-1 1 1 0 0,1-1-1 0 0,0 0 0 0 0,-1 1 0 0 0,1-1 1 0 0,0 0-1 0 0,1 0 0 0 0,-1-1 0 0 0,0 1 1 0 0,3 2-1 0 0,1-2 21 0 0,-1 1 0 0 0,1-1 0 0 0,0 0 0 0 0,0 0 0 0 0,-1-1 0 0 0,1 0-1 0 0,0 0 1 0 0,0 0 0 0 0,8 0 0 0 0,4-2 41 0 0,0 0-1 0 0,0-1 1 0 0,0 0-1 0 0,0-2 0 0 0,28-8 1 0 0,-15 0-67 0 0,-1-1 0 0 0,0-1 1 0 0,-1-1-1 0 0,0-2 1 0 0,-2-1-1 0 0,27-21 0 0 0,-40 27-263 0 0,0-1-1 0 0,0 0 1 0 0,-1 0-1 0 0,-1-1 0 0 0,0-1 1 0 0,-1 0-1 0 0,0-1 0 0 0,-1 0 1 0 0,-1 0-1 0 0,-1-1 0 0 0,0 0 1 0 0,5-18-1 0 0,-7 0-4113 0 0,-6 2-1263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2.200"/>
    </inkml:context>
    <inkml:brush xml:id="br0">
      <inkml:brushProperty name="width" value="0.035" units="cm"/>
      <inkml:brushProperty name="height" value="0.035" units="cm"/>
      <inkml:brushProperty name="color" value="#008C3A"/>
    </inkml:brush>
  </inkml:definitions>
  <inkml:trace contextRef="#ctx0" brushRef="#br0">53 5 1952 0 0,'0'0'66'0'0,"-1"0"-1"0"0,1-1 1 0 0,0 1-1 0 0,-1 0 0 0 0,1-1 1 0 0,-1 1-1 0 0,1 0 1 0 0,-1-1-1 0 0,1 1 0 0 0,-1 0 1 0 0,1 0-1 0 0,-1 0 1 0 0,1-1-1 0 0,-1 1 0 0 0,1 0 1 0 0,-1 0-1 0 0,1 0 1 0 0,-1 0-1 0 0,1 0 0 0 0,-1 0 1 0 0,1 0-1 0 0,-1 0 0 0 0,1 0 1 0 0,-1 0-1 0 0,0 0 1 0 0,1 1-1 0 0,-1-1 0 0 0,1 0 1 0 0,-1 0-1 0 0,1 0 1 0 0,-1 1-1 0 0,1-1 0 0 0,0 0 1 0 0,-1 1-1 0 0,1-1 1 0 0,-1 0-1 0 0,1 1 0 0 0,0-1 1 0 0,-1 0-1 0 0,1 1 1 0 0,0-1-1 0 0,-1 1 0 0 0,1-1 1 0 0,0 1-1 0 0,-1-1 1 0 0,1 1-1 0 0,0-1 0 0 0,0 1 1 0 0,0 0-1 0 0,1 34 5656 0 0,1-10-3503 0 0,-11 52-1391 0 0,-5 35-355 0 0,5 1-1 0 0,7 146 1 0 0,3-237-454 0 0,2-1 0 0 0,1 0 0 0 0,9 30 0 0 0,-11-45-122 0 0,-1 0 1 0 0,2 0-1 0 0,-1 0 0 0 0,1 0 1 0 0,0 0-1 0 0,0-1 1 0 0,0 0-1 0 0,1 1 1 0 0,0-1-1 0 0,0-1 1 0 0,0 1-1 0 0,0 0 1 0 0,1-1-1 0 0,0 0 1 0 0,0 0-1 0 0,6 3 1 0 0,-9-6-56 0 0,-1 0 0 0 0,1-1 0 0 0,-1 0 0 0 0,1 1 0 0 0,0-1 0 0 0,-1 0 0 0 0,1 0 0 0 0,-1 0 0 0 0,1 0 1 0 0,0 0-1 0 0,-1 0 0 0 0,1 0 0 0 0,-1-1 0 0 0,1 1 0 0 0,0-1 0 0 0,-1 1 0 0 0,1-1 0 0 0,-1 1 0 0 0,0-1 0 0 0,1 0 0 0 0,-1 0 0 0 0,1 0 0 0 0,-1 0 0 0 0,0 0 0 0 0,0 0 1 0 0,0 0-1 0 0,2-2 0 0 0,11-13-1216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2.590"/>
    </inkml:context>
    <inkml:brush xml:id="br0">
      <inkml:brushProperty name="width" value="0.035" units="cm"/>
      <inkml:brushProperty name="height" value="0.035" units="cm"/>
      <inkml:brushProperty name="color" value="#008C3A"/>
    </inkml:brush>
  </inkml:definitions>
  <inkml:trace contextRef="#ctx0" brushRef="#br0">90 60 8866 0 0,'-3'-2'116'0'0,"1"-1"0"0"0,0 1-1 0 0,0-1 1 0 0,0 1 0 0 0,0-1 0 0 0,0 0 0 0 0,0 0-1 0 0,1 0 1 0 0,-3-5 0 0 0,4 8-103 0 0,0-1 0 0 0,0 0 1 0 0,0 0-1 0 0,0 0 0 0 0,0 0 0 0 0,0 0 1 0 0,0 0-1 0 0,1 0 0 0 0,-1 0 0 0 0,0 0 0 0 0,0 0 1 0 0,1 0-1 0 0,-1 0 0 0 0,1 0 0 0 0,-1 0 0 0 0,1 0 1 0 0,-1 0-1 0 0,1 1 0 0 0,-1-1 0 0 0,1 0 0 0 0,0 0 1 0 0,0 1-1 0 0,-1-1 0 0 0,1 0 0 0 0,0 1 1 0 0,0-1-1 0 0,0 1 0 0 0,-1-1 0 0 0,1 1 0 0 0,0-1 1 0 0,0 1-1 0 0,0 0 0 0 0,0-1 0 0 0,0 1 0 0 0,0 0 1 0 0,2 0-1 0 0,-3-1-46 0 0,1 1 0 0 0,-1 0 0 0 0,1 0-1 0 0,-1 0 1 0 0,1 0 0 0 0,-1 0 0 0 0,1-1 0 0 0,-1 1 0 0 0,1 0 0 0 0,0 0-1 0 0,-1 1 1 0 0,1-1 0 0 0,-1 0 0 0 0,1 0 0 0 0,-1 0 0 0 0,1 0 0 0 0,-1 0 0 0 0,1 1-1 0 0,-1-1 1 0 0,1 0 0 0 0,-1 0 0 0 0,1 1 0 0 0,-1-1 0 0 0,1 0 0 0 0,-1 1 0 0 0,1-1-1 0 0,-1 0 1 0 0,0 1 0 0 0,1-1 0 0 0,-1 1 0 0 0,1 0 0 0 0,5 22-477 0 0,-8 24 409 0 0,2-47 101 0 0,-43 339 3024 0 0,-22 228 977 0 0,63-450-3589 0 0,3-106-437 0 0,0 0-1 0 0,0 0 0 0 0,1-1 0 0 0,0 1 0 0 0,1-1 0 0 0,0 1 0 0 0,1-1 0 0 0,8 16 0 0 0,7-5-818 0 0,-2-17-3250 0 0,-1-7-685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3.244"/>
    </inkml:context>
    <inkml:brush xml:id="br0">
      <inkml:brushProperty name="width" value="0.035" units="cm"/>
      <inkml:brushProperty name="height" value="0.035" units="cm"/>
      <inkml:brushProperty name="color" value="#008C3A"/>
    </inkml:brush>
  </inkml:definitions>
  <inkml:trace contextRef="#ctx0" brushRef="#br0">294 74 9362 0 0,'-7'-3'89'0'0,"0"0"-1"0"0,0-1 1 0 0,0 0-1 0 0,1 0 1 0 0,-1 0 0 0 0,-9-10-1 0 0,12 10-194 0 0,-1 0 1 0 0,1 0-1 0 0,-1 1 0 0 0,0-1 0 0 0,0 1 0 0 0,0 0 1 0 0,-1 1-1 0 0,1-1 0 0 0,-1 1 0 0 0,1 0 0 0 0,-10-2 1 0 0,13 4 132 0 0,0 1 0 0 0,0-1 0 0 0,0 1 0 0 0,-1-1 0 0 0,1 1 0 0 0,0 0 0 0 0,0 0 0 0 0,0 0 0 0 0,0 0 0 0 0,0 0 0 0 0,0 0 0 0 0,0 0 0 0 0,0 1 0 0 0,1-1 0 0 0,-1 1 0 0 0,0-1 0 0 0,1 1 0 0 0,-1 0 0 0 0,1 0 0 0 0,0 0 0 0 0,0-1 0 0 0,-2 4 0 0 0,-25 51 653 0 0,23-43-692 0 0,-3 3 165 0 0,-50 125 35 0 0,52-124 131 0 0,1 1 1 0 0,1-1-1 0 0,0 1 1 0 0,2 0-1 0 0,0-1 0 0 0,0 26 1 0 0,2-41-180 0 0,0 0 0 0 0,0 0 0 0 0,0 0 0 0 0,1 0 0 0 0,-1 0-1 0 0,1 0 1 0 0,-1 1 0 0 0,1-1 0 0 0,-1 0 0 0 0,1-1 0 0 0,0 1 0 0 0,0 0 0 0 0,0 0 0 0 0,0 0 0 0 0,0 0 0 0 0,1-1 0 0 0,-1 1 0 0 0,1-1 0 0 0,-1 1 0 0 0,1-1 0 0 0,-1 1 0 0 0,4 1 0 0 0,-3-2-45 0 0,1 0 0 0 0,0 0 0 0 0,0 0 0 0 0,0-1-1 0 0,0 1 1 0 0,0-1 0 0 0,0 1 0 0 0,0-1 0 0 0,0 0 0 0 0,0 0 0 0 0,0-1 0 0 0,0 1 0 0 0,6-2 0 0 0,0 0-52 0 0,0-1 0 0 0,0-1 0 0 0,0 1-1 0 0,0-1 1 0 0,-1-1 0 0 0,1 0 0 0 0,-1 0 0 0 0,13-11 0 0 0,-9 4-71 0 0,-1 0-1 0 0,-1-1 1 0 0,0 0-1 0 0,-1-1 1 0 0,-1 0-1 0 0,0 0 1 0 0,-1-1-1 0 0,0 0 1 0 0,-1-1 0 0 0,-1 1-1 0 0,0-1 1 0 0,-1 0-1 0 0,-1 0 1 0 0,2-24-1 0 0,-5 38 51 0 0,0 0 0 0 0,0 0-1 0 0,0 0 1 0 0,-1 0 0 0 0,1 0-1 0 0,0 0 1 0 0,-1 0 0 0 0,1 0-1 0 0,-1 0 1 0 0,0 0 0 0 0,0 0-1 0 0,-1-3 1 0 0,-5 6 460 0 0,1 17-348 0 0,-85 542-770 0 0,90-552 644 0 0,-3 66 393 0 0,3-72-383 0 0,1 1 0 0 0,1 0 0 0 0,-1 0 0 0 0,0 0 1 0 0,1 0-1 0 0,-1 0 0 0 0,1-1 0 0 0,0 1 0 0 0,0 0 0 0 0,0-1 0 0 0,0 1 0 0 0,1 0 0 0 0,-1-1 0 0 0,1 1 0 0 0,-1-1 0 0 0,1 0 0 0 0,0 0 0 0 0,0 0 0 0 0,0 1 0 0 0,0-2 0 0 0,4 4 1 0 0,-4-4 0 0 0,1-1 0 0 0,-1 1 1 0 0,1-1-1 0 0,0 0 0 0 0,-1 1 1 0 0,1-1-1 0 0,-1-1 0 0 0,1 1 1 0 0,0 0-1 0 0,-1-1 0 0 0,1 1 1 0 0,-1-1-1 0 0,1 1 0 0 0,-1-1 1 0 0,1 0-1 0 0,-1 0 0 0 0,0-1 1 0 0,0 1-1 0 0,1 0 0 0 0,-1-1 1 0 0,0 1-1 0 0,0-1 0 0 0,0 0 1 0 0,3-3-1 0 0,42-49 127 0 0,-15 8-450 0 0,-2-2 0 0 0,-2-1 0 0 0,-2-2 0 0 0,-3 0 0 0 0,-2-1 0 0 0,17-63 0 0 0,-36 108-314 0 0,0-1 1 0 0,0 1 0 0 0,0 0 0 0 0,-1-1 0 0 0,0 0 0 0 0,-1 1 0 0 0,0-1 0 0 0,0 1 0 0 0,0-1 0 0 0,-3-13-1 0 0,-1 11-3200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6.182"/>
    </inkml:context>
    <inkml:brush xml:id="br0">
      <inkml:brushProperty name="width" value="0.035" units="cm"/>
      <inkml:brushProperty name="height" value="0.035" units="cm"/>
      <inkml:brushProperty name="color" value="#008C3A"/>
    </inkml:brush>
  </inkml:definitions>
  <inkml:trace contextRef="#ctx0" brushRef="#br0">116 26 976 0 0,'-14'-12'979'0'0,"-3"-1"1089"0"0,16 13-2005 0 0,1 0 1 0 0,-1 0-1 0 0,1 1 0 0 0,-1-1 0 0 0,1 0 0 0 0,-1 0 1 0 0,1 1-1 0 0,-1-1 0 0 0,1 0 0 0 0,0 1 1 0 0,-1-1-1 0 0,1 1 0 0 0,-1-1 0 0 0,1 0 0 0 0,0 1 1 0 0,-1-1-1 0 0,1 1 0 0 0,0-1 0 0 0,0 1 1 0 0,-1-1-1 0 0,1 1 0 0 0,0-1 0 0 0,0 1 0 0 0,0-1 1 0 0,-1 1-1 0 0,1 0 0 0 0,0-1 0 0 0,0 1 1 0 0,0-1-1 0 0,0 1 0 0 0,0-1 0 0 0,0 1 0 0 0,0-1 1 0 0,1 1-1 0 0,-1-1 0 0 0,0 1 0 0 0,0 0 1 0 0,0-1-1 0 0,1 2 0 0 0,-7 138 1139 0 0,-30 165 0 0 0,4-45-2535 0 0,32-259 1292 0 0,-1 26-548 0 0,1-27 531 0 0,0 1 1 0 0,-1-1 0 0 0,1 1 0 0 0,0-1 0 0 0,0 1 0 0 0,0-1-1 0 0,0 1 1 0 0,0-1 0 0 0,0 1 0 0 0,0-1 0 0 0,0 1 0 0 0,0-1 0 0 0,0 1-1 0 0,0-1 1 0 0,0 1 0 0 0,0-1 0 0 0,0 1 0 0 0,0-1 0 0 0,1 1-1 0 0,-1-1 1 0 0,0 1 0 0 0,0-1 0 0 0,1 1 0 0 0,-1-1 0 0 0,0 0 0 0 0,1 1-1 0 0,-1-1 1 0 0,0 1 0 0 0,1-1 0 0 0,-1 0 0 0 0,0 1 0 0 0,1-1-1 0 0,-1 0 1 0 0,1 1 0 0 0,-1-1 0 0 0,1 0 0 0 0,-1 0 0 0 0,1 0-1 0 0,0 1 1 0 0,3-6-1736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6.646"/>
    </inkml:context>
    <inkml:brush xml:id="br0">
      <inkml:brushProperty name="width" value="0.035" units="cm"/>
      <inkml:brushProperty name="height" value="0.035" units="cm"/>
      <inkml:brushProperty name="color" value="#008C3A"/>
    </inkml:brush>
  </inkml:definitions>
  <inkml:trace contextRef="#ctx0" brushRef="#br0">510 285 5785 0 0,'-3'-1'156'0'0,"0"0"-1"0"0,0 0 1 0 0,1-1-1 0 0,-1 1 1 0 0,0-1-1 0 0,1 0 0 0 0,0 1 1 0 0,-1-1-1 0 0,1 0 1 0 0,0-1-1 0 0,0 1 1 0 0,0 0-1 0 0,0-1 1 0 0,0 1-1 0 0,-1-5 1 0 0,-22-49 689 0 0,-1 0-1833 0 0,16 43 1450 0 0,-1 0-1 0 0,-1 1 1 0 0,0 0 0 0 0,0 0 0 0 0,-1 2 0 0 0,-1-1 0 0 0,0 2-1 0 0,0 0 1 0 0,-1 0 0 0 0,0 2 0 0 0,0 0 0 0 0,-22-7 0 0 0,35 14-436 0 0,-1 0 1 0 0,0 0 0 0 0,1 0-1 0 0,-1 0 1 0 0,0 0 0 0 0,1 1-1 0 0,-1-1 1 0 0,1 1 0 0 0,-1 0-1 0 0,0 0 1 0 0,1 0 0 0 0,0 0-1 0 0,-1 0 1 0 0,1 0 0 0 0,0 1-1 0 0,-1-1 1 0 0,1 1 0 0 0,0-1-1 0 0,0 1 1 0 0,0 0 0 0 0,0 0-1 0 0,1 0 1 0 0,-1 0 0 0 0,0 0-1 0 0,-2 5 1 0 0,-4 7 19 0 0,-1 0-1 0 0,-11 29 1 0 0,18-38-47 0 0,-25 63-63 0 0,3 1 0 0 0,3 1 0 0 0,4 1 0 0 0,-15 123 0 0 0,30-181 173 0 0,1 0-1 0 0,0 0 0 0 0,1 0 1 0 0,1 0-1 0 0,0 0 0 0 0,0 0 1 0 0,5 14-1 0 0,-5-23-44 0 0,0-1 1 0 0,0 1-1 0 0,1-1 0 0 0,0 1 0 0 0,-1-1 0 0 0,1 0 0 0 0,1 0 0 0 0,-1 0 1 0 0,0 0-1 0 0,1 0 0 0 0,-1 0 0 0 0,1 0 0 0 0,0-1 0 0 0,0 0 0 0 0,0 1 1 0 0,0-1-1 0 0,0 0 0 0 0,1 0 0 0 0,-1-1 0 0 0,0 1 0 0 0,1-1 0 0 0,0 0 1 0 0,-1 0-1 0 0,1 0 0 0 0,0 0 0 0 0,-1 0 0 0 0,1-1 0 0 0,5 0 0 0 0,4 0-12 0 0,0-1 0 0 0,0-1-1 0 0,0 0 1 0 0,0-1 0 0 0,0-1-1 0 0,-1 0 1 0 0,0 0 0 0 0,0-1-1 0 0,0-1 1 0 0,0 0 0 0 0,-1 0-1 0 0,0-1 1 0 0,0-1 0 0 0,18-16-1 0 0,3-5-76 0 0,-1-2 0 0 0,-2-1 0 0 0,30-41 0 0 0,-52 64-60 0 0,17-23-659 0 0,37-64 0 0 0,-56 87 312 0 0,-1 1 1 0 0,0-1-1 0 0,0 0 0 0 0,-1 0 1 0 0,0-1-1 0 0,0 1 0 0 0,-1-1 1 0 0,-1 1-1 0 0,0-1 0 0 0,0 0 1 0 0,-1 0-1 0 0,0 1 1 0 0,-2-14-1 0 0,-10-3-687 0 0,12 26 1067 0 0,0-1 0 0 0,-1 0-1 0 0,1 1 1 0 0,0-1 0 0 0,-1 0 0 0 0,1 1-1 0 0,-1-1 1 0 0,1 1 0 0 0,-1-1 0 0 0,1 1-1 0 0,-1-1 1 0 0,0 1 0 0 0,1-1 0 0 0,-1 1-1 0 0,1 0 1 0 0,-1-1 0 0 0,0 1 0 0 0,1 0-1 0 0,-1-1 1 0 0,0 1 0 0 0,0 0 0 0 0,1 0 0 0 0,-1 0-1 0 0,0 0 1 0 0,1-1 0 0 0,-1 1 0 0 0,0 0-1 0 0,0 0 1 0 0,1 1 0 0 0,-1-1 0 0 0,0 0-1 0 0,0 0 1 0 0,1 0 0 0 0,-2 1 0 0 0,-2 2-2669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7.164"/>
    </inkml:context>
    <inkml:brush xml:id="br0">
      <inkml:brushProperty name="width" value="0.035" units="cm"/>
      <inkml:brushProperty name="height" value="0.035" units="cm"/>
      <inkml:brushProperty name="color" value="#FF0066"/>
    </inkml:brush>
  </inkml:definitions>
  <inkml:trace contextRef="#ctx0" brushRef="#br0">12 19 1808 0 0,'-12'-6'6032'0'0,"28"8"2310"0"0,-2-7-12397 0 0,-1-5-486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7.314"/>
    </inkml:context>
    <inkml:brush xml:id="br0">
      <inkml:brushProperty name="width" value="0.035" units="cm"/>
      <inkml:brushProperty name="height" value="0.035" units="cm"/>
      <inkml:brushProperty name="color" value="#008C3A"/>
    </inkml:brush>
  </inkml:definitions>
  <inkml:trace contextRef="#ctx0" brushRef="#br0">114 235 5041 0 0,'-5'-5'244'0'0,"0"1"1"0"0,1-1-1 0 0,0 0 1 0 0,0 0-1 0 0,0-1 0 0 0,1 1 1 0 0,-1-1-1 0 0,1 0 1 0 0,1 0-1 0 0,-1 0 0 0 0,1 0 1 0 0,0 0-1 0 0,0 0 0 0 0,1-1 1 0 0,0 1-1 0 0,0-1 1 0 0,0 1-1 0 0,1-1 0 0 0,1-6 1 0 0,14 55 1468 0 0,-13-10-1900 0 0,-1 0-1 0 0,-2 0 0 0 0,-1 0 1 0 0,-1-1-1 0 0,-2 1 0 0 0,-1-1 1 0 0,-2 0-1 0 0,-1-1 0 0 0,-1 1 1 0 0,-16 32-1 0 0,14-40 1119 0 0,15-31 2082 0 0,19-39-493 0 0,14-19-2374 0 0,2 3 0 0 0,54-68 0 0 0,-58 91-1408 0 0,73-70 0 0 0,-44 49-1612 0 0,-70 137 6283 0 0,-5-10-3417 0 0,-23 68 0 0 0,3-12 208 0 0,32-121-155 0 0,-1 1-1 0 0,1-1 1 0 0,-1 1 0 0 0,1-1-1 0 0,-1 0 1 0 0,1 1 0 0 0,0-1-1 0 0,0 1 1 0 0,0-1-1 0 0,0 1 1 0 0,0-1 0 0 0,0 0-1 0 0,0 1 1 0 0,1-1 0 0 0,-1 1-1 0 0,0-1 1 0 0,1 0-1 0 0,-1 1 1 0 0,1-1 0 0 0,0 0-1 0 0,1 3 1 0 0,-1-4-17 0 0,0 1 1 0 0,0-1-1 0 0,0 0 0 0 0,0 0 1 0 0,0 1-1 0 0,0-1 0 0 0,0 0 1 0 0,0 0-1 0 0,0 0 0 0 0,0 0 1 0 0,0 0-1 0 0,0 0 1 0 0,0-1-1 0 0,0 1 0 0 0,0 0 1 0 0,0 0-1 0 0,0-1 0 0 0,0 1 1 0 0,0-1-1 0 0,0 1 0 0 0,0-1 1 0 0,0 0-1 0 0,9-4 9 0 0,-1-1 0 0 0,0 0-1 0 0,-1-1 1 0 0,11-10 0 0 0,7-11-447 0 0,-1-2 0 0 0,-1 0 0 0 0,-2-1 1 0 0,-1-1-1 0 0,-2-1 0 0 0,-1-1 0 0 0,-1-1 0 0 0,-2 0 0 0 0,16-59 1 0 0,-30 92 403 0 0,0-1-1 0 0,-1 1 1 0 0,0 0 0 0 0,1 0 0 0 0,-1 0 0 0 0,0-1 0 0 0,0 1 0 0 0,0 0 0 0 0,0-1 0 0 0,-1 1 0 0 0,1 0 0 0 0,-2-4 0 0 0,-3 8 1649 0 0,0 18-47 0 0,-48 453-2692 0 0,52-463 1029 0 0,0 41-352 0 0,1-49 356 0 0,0 0 1 0 0,1 0-1 0 0,-1 0 0 0 0,0 1 0 0 0,1-1 1 0 0,-1 0-1 0 0,1 0 0 0 0,-1 0 1 0 0,1 0-1 0 0,0 0 0 0 0,0 0 0 0 0,0 0 1 0 0,0-1-1 0 0,1 1 0 0 0,-1 0 1 0 0,0 0-1 0 0,1-1 0 0 0,1 3 0 0 0,-2-4 22 0 0,0 0-1 0 0,0 1 1 0 0,-1-1-1 0 0,1 0 0 0 0,0 0 1 0 0,-1 0-1 0 0,1 0 0 0 0,0 0 1 0 0,0 0-1 0 0,-1 0 0 0 0,1 0 1 0 0,0 0-1 0 0,0 0 1 0 0,-1-1-1 0 0,1 1 0 0 0,0 0 1 0 0,-1 0-1 0 0,1-1 0 0 0,0 1 1 0 0,-1 0-1 0 0,1-1 1 0 0,-1 1-1 0 0,1-1 0 0 0,0 1 1 0 0,-1-1-1 0 0,1 1 0 0 0,-1-1 1 0 0,1 1-1 0 0,-1-1 1 0 0,0 1-1 0 0,2-2 0 0 0,13-23-2709 0 0,-14 23 2232 0 0,13-25-3011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7.911"/>
    </inkml:context>
    <inkml:brush xml:id="br0">
      <inkml:brushProperty name="width" value="0.035" units="cm"/>
      <inkml:brushProperty name="height" value="0.035" units="cm"/>
      <inkml:brushProperty name="color" value="#008C3A"/>
    </inkml:brush>
  </inkml:definitions>
  <inkml:trace contextRef="#ctx0" brushRef="#br0">324 130 976 0 0,'-7'-52'1270'0'0,"5"41"-109"0"0,-1 0 0 0 0,0 0 0 0 0,0 0 0 0 0,-1 1 1 0 0,-6-11-1 0 0,10 20-1118 0 0,0 1 0 0 0,0 0-1 0 0,0 0 1 0 0,0 0 0 0 0,0 0 0 0 0,0 0 0 0 0,0 0 0 0 0,0 0 0 0 0,0-1 0 0 0,0 1 0 0 0,-1 0 0 0 0,1 0 0 0 0,0 0 0 0 0,0 0 0 0 0,0 0 0 0 0,0 0 0 0 0,0 0 0 0 0,0 0 0 0 0,0 0 0 0 0,0 0 0 0 0,-1 0 0 0 0,1 0 0 0 0,0 0-1 0 0,0 0 1 0 0,0 0 0 0 0,0 0 0 0 0,0 0 0 0 0,0 0 0 0 0,0 0 0 0 0,-1 0 0 0 0,1 0 0 0 0,0 0 0 0 0,0 0 0 0 0,0 0 0 0 0,0 0 0 0 0,0 0 0 0 0,0 0 0 0 0,-1 0 0 0 0,1 0 0 0 0,0 0 0 0 0,0 0 0 0 0,0 0 0 0 0,0 0 0 0 0,0 0-1 0 0,0 0 1 0 0,0 0 0 0 0,0 0 0 0 0,-1 0 0 0 0,1 1 0 0 0,0-1 0 0 0,0 0 0 0 0,0 0 0 0 0,0 0 0 0 0,0 0 0 0 0,0 0 0 0 0,0 0 0 0 0,0 0 0 0 0,0 1 0 0 0,0-1 0 0 0,0 0 0 0 0,0 0 0 0 0,0 0 0 0 0,-5 14 916 0 0,-2 18-573 0 0,-95 496 81 0 0,76-420 1 0 0,-6-1-1 0 0,-82 189 1 0 0,138-345 670 0 0,118-214-840 0 0,-120 229-1163 0 0,1 1 1 0 0,1 1-1 0 0,2 1 1 0 0,2 1-1 0 0,44-37 0 0 0,-71 66 848 0 0,0-1-1 0 0,1 1 0 0 0,-1 0 0 0 0,0 0 0 0 0,1 0 1 0 0,-1 0-1 0 0,1 0 0 0 0,-1 0 0 0 0,1 0 0 0 0,0 0 0 0 0,-1 1 1 0 0,1-1-1 0 0,0 1 0 0 0,0-1 0 0 0,0 1 0 0 0,-1 0 1 0 0,1-1-1 0 0,0 1 0 0 0,0 0 0 0 0,0 0 0 0 0,-1 0 0 0 0,4 1 1 0 0,-3 0 25 0 0,-1 0 0 0 0,0 0 0 0 0,1 0 1 0 0,-1 0-1 0 0,0 1 0 0 0,0-1 0 0 0,0 0 1 0 0,1 1-1 0 0,-1-1 0 0 0,-1 1 0 0 0,1-1 1 0 0,0 1-1 0 0,0-1 0 0 0,0 1 0 0 0,-1-1 1 0 0,1 1-1 0 0,-1 0 0 0 0,1 3 0 0 0,1 6-6 0 0,-1-1-1 0 0,0 1 0 0 0,-1 1 0 0 0,0-1 1 0 0,-1 0-1 0 0,-2 13 0 0 0,-3 1-6 0 0,-1 0-1 0 0,-1-1 1 0 0,0 0 0 0 0,-2-1-1 0 0,-1 0 1 0 0,-1 0-1 0 0,-1-1 1 0 0,-23 29-1 0 0,24-35 272 0 0,0-1-1 0 0,-1-1 1 0 0,-1 0-1 0 0,0-1 1 0 0,-1 0-1 0 0,0-1 1 0 0,-1-1-1 0 0,-1-1 1 0 0,1 0-1 0 0,-2-1 1 0 0,-30 12-1 0 0,46-21-235 0 0,1 1-1 0 0,-1 0 1 0 0,0-1 0 0 0,0 1-1 0 0,1-1 1 0 0,-1 0-1 0 0,0 0 1 0 0,0 1 0 0 0,0-1-1 0 0,1 0 1 0 0,-1-1-1 0 0,0 1 1 0 0,0 0 0 0 0,0 0-1 0 0,0-1 1 0 0,1 1 0 0 0,-1-1-1 0 0,0 0 1 0 0,1 1-1 0 0,-1-1 1 0 0,0 0 0 0 0,1 0-1 0 0,-1 0 1 0 0,1 0 0 0 0,-1 0-1 0 0,1-1 1 0 0,0 1-1 0 0,-1 0 1 0 0,1-1 0 0 0,0 1-1 0 0,0-1 1 0 0,0 1-1 0 0,0-1 1 0 0,0 1 0 0 0,0-1-1 0 0,1 0 1 0 0,-1 1 0 0 0,0-1-1 0 0,1 0 1 0 0,-1 0-1 0 0,1 1 1 0 0,0-1 0 0 0,-1-3-1 0 0,-1-9-646 0 0,1-1 0 0 0,0 0 0 0 0,1 0 0 0 0,3-19 0 0 0,-2 22-44 0 0,1-20-1297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8.449"/>
    </inkml:context>
    <inkml:brush xml:id="br0">
      <inkml:brushProperty name="width" value="0.035" units="cm"/>
      <inkml:brushProperty name="height" value="0.035" units="cm"/>
      <inkml:brushProperty name="color" value="#008C3A"/>
    </inkml:brush>
  </inkml:definitions>
  <inkml:trace contextRef="#ctx0" brushRef="#br0">426 0 6193 0 0,'-9'1'57'0'0,"2"1"522"0"0,6 4-3973 0 0,0-5 3474 0 0,1 1 0 0 0,-1 0 0 0 0,1-1-1 0 0,-1 1 1 0 0,0-1 0 0 0,0 1-1 0 0,0-1 1 0 0,0 1 0 0 0,0-1-1 0 0,0 1 1 0 0,0-1 0 0 0,0 0 0 0 0,-1 0-1 0 0,1 0 1 0 0,0 0 0 0 0,-1 0-1 0 0,1 0 1 0 0,-1 0 0 0 0,1 0 0 0 0,-1 0-1 0 0,0 0 1 0 0,1-1 0 0 0,-1 1-1 0 0,0-1 1 0 0,1 0 0 0 0,-1 1 0 0 0,0-1-1 0 0,1 0 1 0 0,-3 0 0 0 0,-52 5 3902 0 0,56-5-3976 0 0,-11 0 314 0 0,-1 0 0 0 0,1 1 0 0 0,0 1-1 0 0,1 0 1 0 0,-1 1 0 0 0,0 0-1 0 0,-18 8 1 0 0,25-10-274 0 0,1 1-1 0 0,0-1 1 0 0,0 1 0 0 0,-1 0-1 0 0,1 0 1 0 0,0 0-1 0 0,1 1 1 0 0,-1-1 0 0 0,0 1-1 0 0,1-1 1 0 0,-1 1 0 0 0,1 0-1 0 0,0 0 1 0 0,0 0 0 0 0,0 0-1 0 0,0 1 1 0 0,1-1-1 0 0,-1 0 1 0 0,1 1 0 0 0,0-1-1 0 0,0 1 1 0 0,0-1 0 0 0,0 1-1 0 0,1 0 1 0 0,-1-1 0 0 0,1 1-1 0 0,0 5 1 0 0,1-7-62 0 0,-1 0 0 0 0,1 0 1 0 0,0 0-1 0 0,0 0 0 0 0,-1-1 0 0 0,1 1 0 0 0,0 0 1 0 0,1 0-1 0 0,-1-1 0 0 0,0 1 0 0 0,0-1 0 0 0,1 1 1 0 0,-1-1-1 0 0,1 0 0 0 0,-1 1 0 0 0,1-1 0 0 0,-1 0 1 0 0,1 0-1 0 0,0 0 0 0 0,0 0 0 0 0,-1 0 1 0 0,1 0-1 0 0,0-1 0 0 0,0 1 0 0 0,0-1 0 0 0,0 1 1 0 0,0-1-1 0 0,3 1 0 0 0,68 4-1361 0 0,-50-5 650 0 0,-11 1 567 0 0,12 0-1014 0 0,47 10 0 0 0,-66-10 1125 0 0,1 0 1 0 0,-1 1-1 0 0,1-1 0 0 0,-1 1 1 0 0,0 1-1 0 0,1-1 1 0 0,-1 1-1 0 0,-1 0 1 0 0,1 0-1 0 0,0 0 1 0 0,-1 1-1 0 0,1 0 0 0 0,-1 0 1 0 0,4 4-1 0 0,-7-5 81 0 0,0 0-1 0 0,0-1 0 0 0,0 1 0 0 0,0 0 1 0 0,0 0-1 0 0,-1 0 0 0 0,1 0 0 0 0,-1 0 1 0 0,0 0-1 0 0,1-1 0 0 0,-2 1 0 0 0,1 0 1 0 0,0 0-1 0 0,0 0 0 0 0,-1 0 0 0 0,0 0 1 0 0,0 0-1 0 0,1 0 0 0 0,-2-1 0 0 0,1 1 1 0 0,0 0-1 0 0,0-1 0 0 0,-1 1 0 0 0,-1 2 1 0 0,-7 11 580 0 0,-1-1 0 0 0,-19 22 0 0 0,25-31-512 0 0,-20 23 223 0 0,-2-2-1 0 0,-1 0 1 0 0,-1-2-1 0 0,0-1 1 0 0,-2-1-1 0 0,-1-2 1 0 0,-1-1-1 0 0,-1-2 0 0 0,-42 18 1 0 0,70-34-350 0 0,1-1 0 0 0,-1 1 0 0 0,1-1 0 0 0,-1 0 0 0 0,1 0 0 0 0,-11 0 0 0 0,-6-4-312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9.358"/>
    </inkml:context>
    <inkml:brush xml:id="br0">
      <inkml:brushProperty name="width" value="0.035" units="cm"/>
      <inkml:brushProperty name="height" value="0.035" units="cm"/>
      <inkml:brushProperty name="color" value="#008C3A"/>
    </inkml:brush>
  </inkml:definitions>
  <inkml:trace contextRef="#ctx0" brushRef="#br0">13 12 1152 0 0,'-13'-1'1478'0'0,"15"-1"-858"0"0,20-4 3817 0 0,-14 4 4768 0 0,-10 6-9176 0 0,1-1 0 0 0,-1 1 0 0 0,1 0 0 0 0,-1 0 0 0 0,1 0 0 0 0,1 0 0 0 0,-1 0 0 0 0,0 1 0 0 0,1-1 0 0 0,0 0 0 0 0,0 0 0 0 0,0 0 0 0 0,2 7 0 0 0,13 66-80 0 0,-5-29 57 0 0,-9-39-8 0 0,6 36-1 0 0,2 64 1 0 0,-9-98 3 0 0,0 0 0 0 0,-1 0 0 0 0,0 0 0 0 0,0 0 1 0 0,-1-1-1 0 0,0 1 0 0 0,-1 0 0 0 0,-1-1 0 0 0,1 0 0 0 0,-2 1 1 0 0,-9 16-1 0 0,28-45 62 0 0,0 1 0 0 0,1 1 1 0 0,24-22-1 0 0,-32 33-123 0 0,-1 0-1 0 0,1 1 1 0 0,0-1 0 0 0,0 1 0 0 0,0 1-1 0 0,1-1 1 0 0,-1 1 0 0 0,1 1-1 0 0,0-1 1 0 0,0 1 0 0 0,0 1-1 0 0,10-2 1 0 0,-14 3 19 0 0,1 0 1 0 0,-1 1-1 0 0,1-1 0 0 0,-1 1 0 0 0,0 0 1 0 0,1 0-1 0 0,-1 1 0 0 0,0-1 0 0 0,0 1 1 0 0,0 0-1 0 0,0 0 0 0 0,0 0 0 0 0,0 1 0 0 0,-1-1 1 0 0,1 1-1 0 0,-1 0 0 0 0,0 0 0 0 0,0 0 1 0 0,0 1-1 0 0,0-1 0 0 0,0 1 0 0 0,-1-1 1 0 0,1 1-1 0 0,1 4 0 0 0,3 7 31 0 0,0 0 0 0 0,-1 1 0 0 0,-1-1 0 0 0,0 1 0 0 0,-2 0 1 0 0,1 1-1 0 0,-2-1 0 0 0,0 0 0 0 0,-1 1 0 0 0,-1-1 0 0 0,0 1 0 0 0,-2-1 0 0 0,0 1 0 0 0,-5 20 0 0 0,3-16 46 0 0,-2 0 0 0 0,0-1 0 0 0,-1 1 0 0 0,-1-2 0 0 0,-1 1 0 0 0,-1-1 0 0 0,0 0 0 0 0,-2-1 0 0 0,0 0 0 0 0,-22 24 0 0 0,29-37 34 0 0,0 0 0 0 0,-1 0 0 0 0,1-1 0 0 0,-1 0 0 0 0,0 0 0 0 0,0 0 0 0 0,-8 3 0 0 0,13-6-58 0 0,0-1-1 0 0,-1 1 1 0 0,1-1-1 0 0,0 1 0 0 0,-1-1 1 0 0,1 0-1 0 0,-1 1 1 0 0,1-1-1 0 0,0 0 1 0 0,-1 0-1 0 0,1 0 0 0 0,-1 0 1 0 0,1 0-1 0 0,-1 0 1 0 0,1-1-1 0 0,0 1 1 0 0,-1 0-1 0 0,1-1 0 0 0,-1 1 1 0 0,1-1-1 0 0,0 1 1 0 0,0-1-1 0 0,-1 0 0 0 0,1 0 1 0 0,0 1-1 0 0,0-1 1 0 0,0 0-1 0 0,0 0 1 0 0,0 0-1 0 0,0 0 0 0 0,0 0 1 0 0,0-1-1 0 0,0 1 1 0 0,0 0-1 0 0,1 0 0 0 0,-1-1 1 0 0,0 1-1 0 0,1 0 1 0 0,-1-1-1 0 0,1 1 1 0 0,-1-2-1 0 0,-3-11-1268 0 0,1 0 0 0 0,0 0 1 0 0,0-22-1 0 0,2 35 1115 0 0,-2-39-4949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49.604"/>
    </inkml:context>
    <inkml:brush xml:id="br0">
      <inkml:brushProperty name="width" value="0.035" units="cm"/>
      <inkml:brushProperty name="height" value="0.035" units="cm"/>
      <inkml:brushProperty name="color" value="#008C3A"/>
    </inkml:brush>
  </inkml:definitions>
  <inkml:trace contextRef="#ctx0" brushRef="#br0">0 299 7058 0 0,'38'-11'4033'0'0,"53"-24"1"0"0,131-70-1830 0 0,-148 69-2305 0 0,-35 16-1265 0 0,-2-1 0 0 0,38-27-1 0 0,-45 25-3544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2.790"/>
    </inkml:context>
    <inkml:brush xml:id="br0">
      <inkml:brushProperty name="width" value="0.035" units="cm"/>
      <inkml:brushProperty name="height" value="0.035" units="cm"/>
      <inkml:brushProperty name="color" value="#008C3A"/>
    </inkml:brush>
  </inkml:definitions>
  <inkml:trace contextRef="#ctx0" brushRef="#br0">967 13 976 0 0,'-2'-2'104'0'0,"0"1"1"0"0,0-1-1 0 0,0 1 0 0 0,-1 0 1 0 0,1 0-1 0 0,-1 0 0 0 0,1 0 0 0 0,0 0 1 0 0,-1 1-1 0 0,1-1 0 0 0,-1 1 0 0 0,0-1 1 0 0,1 1-1 0 0,-1 0 0 0 0,1 0 1 0 0,-1 0-1 0 0,1 1 0 0 0,-1-1 0 0 0,0 1 1 0 0,-2 0-1 0 0,1 1 88 0 0,-1 1 1 0 0,0 0-1 0 0,1 0 0 0 0,0 1 1 0 0,0-1-1 0 0,0 1 1 0 0,-6 6-1 0 0,0 1 763 0 0,4-10 4929 0 0,0-5-3668 0 0,6 4-2207 0 0,-1-1 1 0 0,1 1-1 0 0,-1-1 1 0 0,1 1-1 0 0,-1 0 0 0 0,1-1 1 0 0,-1 1-1 0 0,1 0 1 0 0,-1-1-1 0 0,1 1 1 0 0,-1 0-1 0 0,1 0 1 0 0,-1-1-1 0 0,1 1 1 0 0,-1 0-1 0 0,0 0 1 0 0,1 0-1 0 0,-1 0 1 0 0,1 0-1 0 0,-1 0 1 0 0,0 0-1 0 0,1 0 1 0 0,-1 0-1 0 0,1 0 1 0 0,-1 0-1 0 0,1 0 1 0 0,-1 0-1 0 0,0 1 1 0 0,1-1-1 0 0,-1 0 1 0 0,1 0-1 0 0,-1 1 1 0 0,1-1-1 0 0,-1 0 1 0 0,1 1-1 0 0,-1-1 1 0 0,1 0-1 0 0,-1 1 1 0 0,1-1-1 0 0,0 1 1 0 0,-1-1-1 0 0,1 1 1 0 0,-1-1-1 0 0,1 1 1 0 0,0-1-1 0 0,0 1 1 0 0,-1-1-1 0 0,1 1 1 0 0,0-1-1 0 0,0 1 1 0 0,0-1-1 0 0,0 1 1 0 0,-1 0-1 0 0,1-1 1 0 0,0 2-1 0 0,-51 117 2387 0 0,6-18-647 0 0,-188 637-1593 0 0,90-255 5 0 0,-36-14-73 0 0,152-413 100 0 0,-3-1 0 0 0,-59 80-1 0 0,84-127-1219 0 0,1 0 0 0 0,1 0-1 0 0,-1 0 1 0 0,1 0 0 0 0,1 0 0 0 0,-3 12 0 0 0,3-7-3617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4.351"/>
    </inkml:context>
    <inkml:brush xml:id="br0">
      <inkml:brushProperty name="width" value="0.035" units="cm"/>
      <inkml:brushProperty name="height" value="0.035" units="cm"/>
      <inkml:brushProperty name="color" value="#008C3A"/>
    </inkml:brush>
  </inkml:definitions>
  <inkml:trace contextRef="#ctx0" brushRef="#br0">3861 532 288 0 0,'74'-21'2074'0'0,"117"-50"0"0"0,-191 71-1960 0 0,0 0 1 0 0,1 0 0 0 0,-1 0-1 0 0,0 0 1 0 0,0-1 0 0 0,1 1-1 0 0,-1 0 1 0 0,0 0 0 0 0,0 0-1 0 0,1-1 1 0 0,-1 1 0 0 0,0 0-1 0 0,0 0 1 0 0,1 0 0 0 0,-1-1-1 0 0,0 1 1 0 0,0 0 0 0 0,0-1-1 0 0,0 1 1 0 0,0 0 0 0 0,1 0-1 0 0,-1-1 1 0 0,0 1 0 0 0,0 0-1 0 0,0-1 1 0 0,0 1 0 0 0,0 0-1 0 0,0-1 1 0 0,0 1 0 0 0,0 0-1 0 0,0 0 1 0 0,0-1 0 0 0,0 1-1 0 0,0 0 1 0 0,0-1 0 0 0,0 1-1 0 0,0 0 1 0 0,-1-1 0 0 0,1 1 0 0 0,0 0-1 0 0,0 0 1 0 0,0-1 0 0 0,-1 1-1 0 0,-14-16 2951 0 0,-24-9-328 0 0,-37-6-1889 0 0,-1 4 0 0 0,-2 3 0 0 0,-91-15 0 0 0,-86-25-487 0 0,59 11 1073 0 0,-246-34 1 0 0,285 61-1297 0 0,-1 7 0 0 0,-243 2 1 0 0,337 19-104 0 0,1 2 0 0 0,0 4-1 0 0,0 2 1 0 0,1 3 0 0 0,0 3 0 0 0,1 3 0 0 0,2 2 0 0 0,0 3 0 0 0,-67 37 0 0 0,69-25-58 0 0,1 2 1 0 0,-86 77-1 0 0,-86 108-112 0 0,136-116 0 0 0,4 5-1 0 0,5 2 1 0 0,5 5-1 0 0,-102 205 1 0 0,110-173 115 0 0,6 4 0 0 0,7 2 0 0 0,-64 281 0 0 0,109-380-63 0 0,3 2 1 0 0,3-1 0 0 0,2 1-1 0 0,3 0 1 0 0,3 0-1 0 0,2 0 1 0 0,3 0 0 0 0,2-1-1 0 0,3 0 1 0 0,3 0 0 0 0,2-2-1 0 0,3 1 1 0 0,2-2-1 0 0,2-1 1 0 0,3-1 0 0 0,38 59-1 0 0,-19-48 25 0 0,3-3 0 0 0,3-1 0 0 0,2-3 0 0 0,2-2 0 0 0,3-2 0 0 0,3-3 0 0 0,105 68 0 0 0,-114-87 17 0 0,0-3-1 0 0,2-2 0 0 0,2-3 1 0 0,0-2-1 0 0,1-2 0 0 0,1-3 1 0 0,0-3-1 0 0,116 14 1 0 0,-43-19-24 0 0,0-5 0 0 0,1-6 0 0 0,132-20 1 0 0,216-39 404 0 0,76-7-319 0 0,-147 35 92 0 0,177-20 37 0 0,-417 30-233 0 0,241-66-1 0 0,-332 66 55 0 0,137-60 0 0 0,-169 60-2 0 0,0-2 1 0 0,-1-2-1 0 0,-2-2 1 0 0,41-35-1 0 0,-27 13 30 0 0,-2-2-1 0 0,-2-2 0 0 0,-2-3 0 0 0,-3-2 0 0 0,-3-2 0 0 0,51-93 0 0 0,-66 99 1 0 0,-2-2-1 0 0,-3-1 0 0 0,-3-1 0 0 0,-2-1 0 0 0,-3-1 1 0 0,-3 0-1 0 0,-2-1 0 0 0,3-67 0 0 0,-14 94 60 0 0,-1 1 1 0 0,-3 0-1 0 0,0 0 0 0 0,-3 0 0 0 0,0 0 0 0 0,-3 1 1 0 0,-1 0-1 0 0,-1 0 0 0 0,-2 1 0 0 0,-28-52 0 0 0,-154-277 1210 0 0,145 281-1429 0 0,-4 3 0 0 0,-83-94-1 0 0,71 103 291 0 0,-3 4-1 0 0,-2 2 0 0 0,-3 4 0 0 0,-3 3 1 0 0,-2 4-1 0 0,-99-50 0 0 0,90 57 145 0 0,-3 5 1 0 0,-1 3-1 0 0,-1 5 1 0 0,-2 3-1 0 0,-184-29 0 0 0,-364-4-1914 0 0,597 61 1372 0 0,-18-1-867 0 0,0-3 1 0 0,-68-13-1 0 0,121 15-668 0 0,2 0-4159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5.344"/>
    </inkml:context>
    <inkml:brush xml:id="br0">
      <inkml:brushProperty name="width" value="0.035" units="cm"/>
      <inkml:brushProperty name="height" value="0.035" units="cm"/>
      <inkml:brushProperty name="color" value="#008C3A"/>
    </inkml:brush>
  </inkml:definitions>
  <inkml:trace contextRef="#ctx0" brushRef="#br0">470 125 2529 0 0,'-1'1'103'0'0,"-1"-1"1"0"0,1 0 0 0 0,0 0-1 0 0,-1 0 1 0 0,1 0 0 0 0,0 0-1 0 0,-1 0 1 0 0,1-1 0 0 0,-1 1 0 0 0,1 0-1 0 0,0-1 1 0 0,-1 1 0 0 0,1-1-1 0 0,0 1 1 0 0,0-1 0 0 0,-1 0-1 0 0,1 0 1 0 0,0 1 0 0 0,0-1 0 0 0,-1-1-1 0 0,-31-22 1534 0 0,30 22-1363 0 0,-6-5 254 0 0,0 0 0 0 0,-1 1 0 0 0,1 0 0 0 0,-1 1 0 0 0,0 0 0 0 0,-1 1 0 0 0,1 0-1 0 0,-1 1 1 0 0,0 0 0 0 0,0 0 0 0 0,0 1 0 0 0,0 1 0 0 0,-13-1 0 0 0,16 2-498 0 0,0 1 0 0 0,0 0 0 0 0,1 0 0 0 0,-1 1 1 0 0,0 0-1 0 0,1 0 0 0 0,-1 0 0 0 0,1 1 0 0 0,0 1 0 0 0,0-1 1 0 0,0 1-1 0 0,0 0 0 0 0,1 1 0 0 0,0-1 0 0 0,0 1 0 0 0,0 0 1 0 0,0 1-1 0 0,1 0 0 0 0,-7 9 0 0 0,-2 5-101 0 0,1 2-1 0 0,0 0 1 0 0,2 0 0 0 0,1 1-1 0 0,1 0 1 0 0,1 1-1 0 0,1 0 1 0 0,1 0 0 0 0,1 1-1 0 0,1-1 1 0 0,1 1-1 0 0,1 42 1 0 0,2-64 155 0 0,0 1-1 0 0,1-1 1 0 0,-1 1 0 0 0,0-1 0 0 0,1 1-1 0 0,0-1 1 0 0,0 0 0 0 0,0 1 0 0 0,1-1-1 0 0,-1 0 1 0 0,1 0 0 0 0,-1 0 0 0 0,1 0-1 0 0,0 0 1 0 0,0 0 0 0 0,0 0 0 0 0,1-1-1 0 0,2 3 1 0 0,-2-3-34 0 0,-1-1-1 0 0,1 1 1 0 0,0-1 0 0 0,0 0-1 0 0,0 0 1 0 0,-1 0-1 0 0,1 0 1 0 0,0 0 0 0 0,0-1-1 0 0,1 0 1 0 0,-1 1 0 0 0,0-1-1 0 0,0 0 1 0 0,0 0-1 0 0,0-1 1 0 0,5 0 0 0 0,2-2-35 0 0,0 0 1 0 0,0 0-1 0 0,-1-1 0 0 0,1 0 1 0 0,-1-1-1 0 0,0 0 1 0 0,0 0-1 0 0,0-1 1 0 0,-1 0-1 0 0,14-13 0 0 0,14-23-285 0 0,-1-1-1 0 0,-2-3 1 0 0,38-68-1 0 0,-26 42-630 0 0,-22 32 248 0 0,-17 27 351 0 0,1 0 0 0 0,1 0-1 0 0,1 1 1 0 0,-1 0-1 0 0,2 0 1 0 0,18-17-1 0 0,-33 35 771 0 0,1 0-1 0 0,-1 1 0 0 0,1 0 0 0 0,1 0 0 0 0,0 0 0 0 0,0 0 0 0 0,0 1 0 0 0,-2 7 1 0 0,-2 5 44 0 0,-81 234-182 0 0,-50 116-849 0 0,14-100 2287 0 0,122-267-1730 0 0,1-1 0 0 0,0 0 0 0 0,1 0 0 0 0,-1 1-1 0 0,0-1 1 0 0,0 0 0 0 0,1 1 0 0 0,0-1 0 0 0,-1 1-1 0 0,1-1 1 0 0,0 1 0 0 0,0-1 0 0 0,0 0 0 0 0,2 5-1 0 0,-2-6-31 0 0,0 0 0 0 0,1 0 0 0 0,-1 0-1 0 0,1 0 1 0 0,-1-1 0 0 0,1 1-1 0 0,0 0 1 0 0,-1 0 0 0 0,1-1 0 0 0,0 1-1 0 0,0 0 1 0 0,-1-1 0 0 0,1 1 0 0 0,0-1-1 0 0,0 1 1 0 0,0-1 0 0 0,0 1 0 0 0,0-1-1 0 0,-1 0 1 0 0,1 1 0 0 0,0-1 0 0 0,0 0-1 0 0,0 0 1 0 0,2 1 0 0 0,1-1-28 0 0,0-1 0 0 0,0 1 1 0 0,0-1-1 0 0,0 1 0 0 0,0-1 1 0 0,0 0-1 0 0,0-1 0 0 0,0 1 0 0 0,-1-1 1 0 0,1 1-1 0 0,0-1 0 0 0,-1 0 1 0 0,1-1-1 0 0,-1 1 0 0 0,0-1 1 0 0,3-2-1 0 0,29-34 19 0 0,-2-1 0 0 0,-2-2 0 0 0,-1 0 0 0 0,26-53 0 0 0,-21 35 154 0 0,10-13-202 0 0,135-231-2111 0 0,-151 251 430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6.396"/>
    </inkml:context>
    <inkml:brush xml:id="br0">
      <inkml:brushProperty name="width" value="0.035" units="cm"/>
      <inkml:brushProperty name="height" value="0.035" units="cm"/>
      <inkml:brushProperty name="color" value="#008C3A"/>
    </inkml:brush>
  </inkml:definitions>
  <inkml:trace contextRef="#ctx0" brushRef="#br0">428 778 3369 0 0,'-1'-1'65'0'0,"-1"0"1"0"0,1 0 0 0 0,-1 0 0 0 0,1-1 0 0 0,-1 1-1 0 0,1-1 1 0 0,0 1 0 0 0,0-1 0 0 0,0 1-1 0 0,0-1 1 0 0,0 0 0 0 0,0 1 0 0 0,0-1-1 0 0,0 0 1 0 0,1 0 0 0 0,-1 0 0 0 0,1 0-1 0 0,-1 1 1 0 0,1-5 0 0 0,-8-42 158 0 0,8 43-263 0 0,-2-23-487 0 0,4-53-1 0 0,1 15 1877 0 0,-3 65-1133 0 0,-1 0-1 0 0,1 0 1 0 0,-1 0-1 0 0,1 1 0 0 0,-1-1 1 0 0,0 0-1 0 0,0 0 0 0 0,1 1 1 0 0,-1-1-1 0 0,0 0 0 0 0,0 1 1 0 0,0-1-1 0 0,0 1 0 0 0,0-1 1 0 0,1 1-1 0 0,-1-1 0 0 0,0 1 1 0 0,0 0-1 0 0,0-1 1 0 0,0 1-1 0 0,0 0 0 0 0,0 0 1 0 0,-1 0-1 0 0,1 0 0 0 0,0 0 1 0 0,0 0-1 0 0,-2 0 0 0 0,-40 0-27 0 0,34 0 361 0 0,-10 0-117 0 0,1 1 0 0 0,-1 1 0 0 0,0 0 1 0 0,0 1-1 0 0,1 2 0 0 0,0-1 1 0 0,-30 14-1 0 0,39-14-317 0 0,1 0 0 0 0,-1 1 0 0 0,1-1 0 0 0,0 2 0 0 0,1-1-1 0 0,-1 1 1 0 0,1 1 0 0 0,1-1 0 0 0,-1 1 0 0 0,1 0 0 0 0,0 1 0 0 0,1-1 0 0 0,-1 1 0 0 0,1 0 0 0 0,1 1 0 0 0,0-1 0 0 0,-3 10 0 0 0,1 1-66 0 0,0 1 1 0 0,2-1-1 0 0,0 1 0 0 0,-1 37 1 0 0,4-51-40 0 0,1 0 1 0 0,0 0-1 0 0,0 0 0 0 0,0 0 1 0 0,1 1-1 0 0,0-1 1 0 0,0 0-1 0 0,1 0 0 0 0,0 0 1 0 0,0 0-1 0 0,0-1 1 0 0,0 1-1 0 0,1 0 0 0 0,0-1 1 0 0,1 0-1 0 0,-1 0 1 0 0,1 0-1 0 0,0 0 0 0 0,7 7 1 0 0,-7-10-7 0 0,0 0 0 0 0,0-1 0 0 0,-1 1 0 0 0,1-1 0 0 0,0 0 1 0 0,0 0-1 0 0,0 0 0 0 0,0-1 0 0 0,0 1 0 0 0,0-1 0 0 0,0 0 0 0 0,1 0 1 0 0,-1-1-1 0 0,0 1 0 0 0,0-1 0 0 0,0 0 0 0 0,0 0 0 0 0,-1 0 0 0 0,1 0 0 0 0,0-1 1 0 0,0 0-1 0 0,-1 0 0 0 0,1 0 0 0 0,-1 0 0 0 0,4-3 0 0 0,10-6 33 0 0,-1 0-1 0 0,-1-2 0 0 0,25-24 1 0 0,-21 16-29 0 0,-1-1 0 0 0,-2-1-1 0 0,0 0 1 0 0,-2-1 0 0 0,0-1 0 0 0,10-26 0 0 0,54-163 45 0 0,-71 194-53 0 0,14-57-31 0 0,16-109 1 0 0,-20 90 16 0 0,-15 84-23 0 0,-1 7-24 0 0,0-1 0 0 0,0 1 0 0 0,0 0 0 0 0,1 0 0 0 0,-1 0 0 0 0,5-9 0 0 0,-8 22-136 0 0,0 1 1 0 0,0-1 0 0 0,1 0-1 0 0,0 1 1 0 0,0 8-1 0 0,-2 20 401 0 0,-83 326 621 0 0,-4 21-21 0 0,88-369-782 0 0,0-7-13 0 0,0 0 0 0 0,0 0 0 0 0,1 0 0 0 0,1 0 0 0 0,-1 0 0 0 0,1 0 0 0 0,0 1 0 0 0,1-1-1 0 0,0 0 1 0 0,1 0 0 0 0,2 8 0 0 0,-4-16-41 0 0,0 1-1 0 0,1 0 1 0 0,-1-1-1 0 0,1 1 1 0 0,-1 0-1 0 0,1-1 1 0 0,-1 1-1 0 0,1-1 1 0 0,-1 1-1 0 0,1-1 1 0 0,-1 0-1 0 0,1 1 0 0 0,0-1 1 0 0,-1 1-1 0 0,1-1 1 0 0,0 0-1 0 0,-1 0 1 0 0,1 1-1 0 0,0-1 1 0 0,0 0-1 0 0,-1 0 1 0 0,1 0-1 0 0,0 0 1 0 0,0 0-1 0 0,-1 0 1 0 0,1 0-1 0 0,0 0 1 0 0,-1 0-1 0 0,1 0 0 0 0,0 0 1 0 0,0 0-1 0 0,-1 0 1 0 0,1-1-1 0 0,0 1 1 0 0,-1 0-1 0 0,1-1 1 0 0,0 1-1 0 0,-1 0 1 0 0,1-1-1 0 0,1 0 1 0 0,23-21-2774 0 0,-8 1-2617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6.618"/>
    </inkml:context>
    <inkml:brush xml:id="br0">
      <inkml:brushProperty name="width" value="0.035" units="cm"/>
      <inkml:brushProperty name="height" value="0.035" units="cm"/>
      <inkml:brushProperty name="color" value="#008C3A"/>
    </inkml:brush>
  </inkml:definitions>
  <inkml:trace contextRef="#ctx0" brushRef="#br0">49 1 1584 0 0,'-3'23'-168'0'0,"3"-23"364"0"0,0 1-1 0 0,0 0 1 0 0,0-1-1 0 0,0 1 0 0 0,0 0 1 0 0,0 0-1 0 0,0-1 1 0 0,-1 1-1 0 0,1 0 1 0 0,0-1-1 0 0,0 1 0 0 0,-1 0 1 0 0,1-1-1 0 0,0 1 1 0 0,-1 0-1 0 0,1-1 1 0 0,-1 1-1 0 0,1-1 0 0 0,0 1 1 0 0,-1 0-1 0 0,1-1 1 0 0,-1 0-1 0 0,0 1 1 0 0,1-1-1 0 0,-1 1 0 0 0,1-1 1 0 0,-1 1-1 0 0,0-1 1 0 0,1 0-1 0 0,-1 0 1 0 0,0 1-1 0 0,1-1 0 0 0,-1 0 1 0 0,0 0-1 0 0,1 0 1 0 0,-1 0-1 0 0,0 0 1 0 0,-1 0-1 0 0,-22 12 3701 0 0,20-6-6164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7.552"/>
    </inkml:context>
    <inkml:brush xml:id="br0">
      <inkml:brushProperty name="width" value="0.035" units="cm"/>
      <inkml:brushProperty name="height" value="0.035" units="cm"/>
      <inkml:brushProperty name="color" value="#FF0066"/>
    </inkml:brush>
  </inkml:definitions>
  <inkml:trace contextRef="#ctx0" brushRef="#br0">60 4 1152 0 0,'1'0'82'0'0,"-1"-1"-1"0"0,1 1 1 0 0,0-1-1 0 0,0 1 1 0 0,-1 0 0 0 0,1-1-1 0 0,0 1 1 0 0,0 0-1 0 0,0 0 1 0 0,-1 0-1 0 0,1-1 1 0 0,0 1 0 0 0,0 0-1 0 0,0 0 1 0 0,-1 0-1 0 0,1 0 1 0 0,0 0-1 0 0,0 1 1 0 0,0-1-1 0 0,-1 0 1 0 0,1 0 0 0 0,0 1-1 0 0,0-1 1 0 0,0 0-1 0 0,-1 1 1 0 0,1-1-1 0 0,0 0 1 0 0,-1 1-1 0 0,1-1 1 0 0,1 2 0 0 0,-1 0 209 0 0,0-1 0 0 0,0 1 0 0 0,0 0 0 0 0,0 0 1 0 0,0 0-1 0 0,-1 0 0 0 0,1 0 0 0 0,0 1 0 0 0,-1-1 1 0 0,0 0-1 0 0,1 3 0 0 0,-1 4 482 0 0,1-1 0 0 0,-2 0 1 0 0,1 1-1 0 0,-1-1 0 0 0,-3 12 1 0 0,-3-1 30 0 0,-2 0 0 0 0,-15 28 0 0 0,17-36-954 0 0,0 1 0 0 0,1 0 0 0 0,0 0-1 0 0,1 1 1 0 0,1-1 0 0 0,0 1-1 0 0,1 0 1 0 0,-3 16 0 0 0,6-28 83 0 0,0 0 0 0 0,0-1 1 0 0,0 1-1 0 0,0 0 0 0 0,0 0 1 0 0,0 0-1 0 0,0 0 0 0 0,0 0 1 0 0,0-1-1 0 0,0 1 0 0 0,1 0 1 0 0,-1 0-1 0 0,0 0 1 0 0,1-1-1 0 0,-1 1 0 0 0,0 0 1 0 0,1-1-1 0 0,-1 1 0 0 0,1 0 1 0 0,-1-1-1 0 0,1 1 0 0 0,-1 0 1 0 0,1-1-1 0 0,0 1 0 0 0,-1-1 1 0 0,1 1-1 0 0,1 0 0 0 0,24 0-956 0 0,36-24 421 0 0,-51 19 552 0 0,84-38 108 0 0,96-34 185 0 0,-179 72-214 0 0,0 1 1 0 0,0 1-1 0 0,0 0 0 0 0,0 1 1 0 0,22 0-1 0 0,-33 1-21 0 0,1 0-1 0 0,0 0 1 0 0,0 1-1 0 0,0-1 1 0 0,0 0-1 0 0,0 1 1 0 0,0-1 0 0 0,-1 1-1 0 0,1 0 1 0 0,0 0-1 0 0,-1-1 1 0 0,1 1-1 0 0,0 0 1 0 0,-1 1-1 0 0,1-1 1 0 0,-1 0 0 0 0,1 0-1 0 0,1 3 1 0 0,-2-3-3 0 0,-1 1-1 0 0,1 0 1 0 0,-1 0 0 0 0,0 0 0 0 0,1 0 0 0 0,-1 0 0 0 0,0 0 0 0 0,0-1 0 0 0,0 1 0 0 0,0 0-1 0 0,-1 0 1 0 0,1 0 0 0 0,0 0 0 0 0,-1 0 0 0 0,1 0 0 0 0,-1-1 0 0 0,0 1 0 0 0,0 0 0 0 0,0 0-1 0 0,1-1 1 0 0,-2 1 0 0 0,-1 2 0 0 0,-10 17 140 0 0,-1-1 1 0 0,-1-1-1 0 0,-1-1 0 0 0,-1 0 0 0 0,0-1 1 0 0,-1-1-1 0 0,-1 0 0 0 0,0-2 1 0 0,-1 0-1 0 0,-1-1 0 0 0,0-1 0 0 0,-44 18 1 0 0,59-29-226 0 0,0 1 1 0 0,0 0-1 0 0,0-1 1 0 0,0 0 0 0 0,0-1-1 0 0,0 1 1 0 0,0-1-1 0 0,0 0 1 0 0,0-1 0 0 0,-1 1-1 0 0,-8-3 1 0 0,12 2-119 0 0,0 0 0 0 0,1-1 1 0 0,-1 1-1 0 0,0 0 0 0 0,1-1 0 0 0,0 1 0 0 0,-1-1 0 0 0,1 0 1 0 0,0 0-1 0 0,0 0 0 0 0,0 0 0 0 0,0 0 0 0 0,0 0 1 0 0,0-1-1 0 0,1 1 0 0 0,-1-1 0 0 0,1 1 0 0 0,-1-1 1 0 0,1 1-1 0 0,0-1 0 0 0,0 0 0 0 0,1 0 0 0 0,-1 0 1 0 0,0 1-1 0 0,1-1 0 0 0,-1-4 0 0 0,0-11-2262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6.789"/>
    </inkml:context>
    <inkml:brush xml:id="br0">
      <inkml:brushProperty name="width" value="0.035" units="cm"/>
      <inkml:brushProperty name="height" value="0.035" units="cm"/>
      <inkml:brushProperty name="color" value="#008C3A"/>
    </inkml:brush>
  </inkml:definitions>
  <inkml:trace contextRef="#ctx0" brushRef="#br0">7 1 9010 0 0,'-1'0'30'0'0,"1"1"-1"0"0,-1-1 1 0 0,1 1-1 0 0,0-1 1 0 0,-1 1 0 0 0,1-1-1 0 0,-1 1 1 0 0,1-1 0 0 0,0 1-1 0 0,-1-1 1 0 0,1 1 0 0 0,0 0-1 0 0,0-1 1 0 0,0 1-1 0 0,-1-1 1 0 0,1 1 0 0 0,0 0-1 0 0,0-1 1 0 0,0 1 0 0 0,0 0-1 0 0,0-1 1 0 0,0 1 0 0 0,0 0-1 0 0,0-1 1 0 0,0 1 0 0 0,1 1-1 0 0,1 28 139 0 0,-1-20-172 0 0,2 101 134 0 0,-3-36-5082 0 0,2-70 3011 0 0,2-11 1587 0 0,0-3 354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7.195"/>
    </inkml:context>
    <inkml:brush xml:id="br0">
      <inkml:brushProperty name="width" value="0.035" units="cm"/>
      <inkml:brushProperty name="height" value="0.035" units="cm"/>
      <inkml:brushProperty name="color" value="#008C3A"/>
    </inkml:brush>
  </inkml:definitions>
  <inkml:trace contextRef="#ctx0" brushRef="#br0">289 1 1152 0 0,'4'7'134'0'0,"-1"0"1"0"0,1 0-1 0 0,1 0 0 0 0,-1 0 0 0 0,9 8 1 0 0,-9-11-65 0 0,-1 1 0 0 0,1-1 1 0 0,-1 1-1 0 0,1-1 1 0 0,-2 1-1 0 0,1 0 0 0 0,0 0 1 0 0,-1 0-1 0 0,0 1 0 0 0,0-1 1 0 0,0 1-1 0 0,1 7 1 0 0,-4-11 26 0 0,0 0 0 0 0,1-1 0 0 0,-1 1 0 0 0,0 0 0 0 0,0 0 0 0 0,0 0 0 0 0,0-1 0 0 0,0 1 0 0 0,0-1 0 0 0,0 1 0 0 0,-1-1 0 0 0,1 1 0 0 0,0-1 0 0 0,-1 0 0 0 0,1 1 0 0 0,-1-1 0 0 0,0 0 0 0 0,1 0 0 0 0,-1 0 0 0 0,0 0 0 0 0,0-1 0 0 0,0 1 0 0 0,-3 1 0 0 0,-49 13 2748 0 0,50-14-2476 0 0,-78 9 3167 0 0,65-9-3079 0 0,1 1 0 0 0,-1 0-1 0 0,0 1 1 0 0,-25 8 0 0 0,42-11-464 0 0,0 0 1 0 0,0 0-1 0 0,0 0 1 0 0,0 0-1 0 0,0 0 1 0 0,1 0-1 0 0,-1 0 0 0 0,0 0 1 0 0,0 0-1 0 0,0 0 1 0 0,0 0-1 0 0,0 0 0 0 0,0 0 1 0 0,0 0-1 0 0,0 0 1 0 0,0 0-1 0 0,0 0 1 0 0,0 0-1 0 0,1 0 0 0 0,-1 0 1 0 0,0 0-1 0 0,0 0 1 0 0,0 1-1 0 0,0-1 0 0 0,0 0 1 0 0,0 0-1 0 0,0 0 1 0 0,0 0-1 0 0,0 0 1 0 0,0 0-1 0 0,0 0 0 0 0,0 0 1 0 0,0 0-1 0 0,0 0 1 0 0,0 0-1 0 0,0 1 0 0 0,0-1 1 0 0,0 0-1 0 0,0 0 1 0 0,0 0-1 0 0,0 0 0 0 0,0 0 1 0 0,0 0-1 0 0,19 1-278 0 0,24-3-502 0 0,-25 0 382 0 0,0 0-1 0 0,0 2 1 0 0,-1 0-1 0 0,1 1 0 0 0,0 1 1 0 0,18 4-1 0 0,-29-5 194 0 0,-1 1 0 0 0,1 0 0 0 0,0 0 0 0 0,-1 1 1 0 0,0 0-1 0 0,1 0 0 0 0,-1 0 0 0 0,-1 1 0 0 0,1 0 0 0 0,0 0 0 0 0,-1 1 0 0 0,0-1 0 0 0,0 1 0 0 0,0 0 1 0 0,0 1-1 0 0,-1-1 0 0 0,0 1 0 0 0,5 9 0 0 0,-7-11 173 0 0,-1-1 0 0 0,1 1-1 0 0,-1 0 1 0 0,0 0 0 0 0,0 1 0 0 0,0-1 0 0 0,-1 0 0 0 0,1 0-1 0 0,-1 0 1 0 0,0 0 0 0 0,0 1 0 0 0,-1-1 0 0 0,1 0-1 0 0,-1 0 1 0 0,-1 5 0 0 0,-1-1 110 0 0,0 1 0 0 0,0-2 1 0 0,-1 1-1 0 0,0 0 0 0 0,-1-1 0 0 0,1 0 0 0 0,-7 7 0 0 0,-5 5 359 0 0,-2-1-1 0 0,0-1 1 0 0,-1 0-1 0 0,-24 16 1 0 0,28-22-120 0 0,-16 11 622 0 0,-36 19-1 0 0,59-36-672 0 0,0-1-1 0 0,0 0 1 0 0,-1-1-1 0 0,0 0 1 0 0,0 0-1 0 0,0-1 1 0 0,0 0-1 0 0,0 0 1 0 0,0-1-1 0 0,-10 0 1 0 0,18-1-264 0 0,0 0-1 0 0,0 0 1 0 0,0 0 0 0 0,0 0 0 0 0,0 0 0 0 0,0 0 0 0 0,-1 0-1 0 0,1-1 1 0 0,0 1 0 0 0,0 0 0 0 0,0-1 0 0 0,0 1 0 0 0,0-1-1 0 0,0 1 1 0 0,0-1 0 0 0,1 1 0 0 0,-1-1 0 0 0,0 0-1 0 0,0 1 1 0 0,0-1 0 0 0,1 0 0 0 0,-1 0 0 0 0,0 0 0 0 0,0 1-1 0 0,1-1 1 0 0,-1 0 0 0 0,1 0 0 0 0,-1 0 0 0 0,1 0 0 0 0,-1 0-1 0 0,1 0 1 0 0,0 0 0 0 0,0 0 0 0 0,-1 0 0 0 0,1 0-1 0 0,0-1 1 0 0,0 1 0 0 0,0 0 0 0 0,0 0 0 0 0,0 0 0 0 0,0-2-1 0 0,4-15-4601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7.857"/>
    </inkml:context>
    <inkml:brush xml:id="br0">
      <inkml:brushProperty name="width" value="0.035" units="cm"/>
      <inkml:brushProperty name="height" value="0.035" units="cm"/>
      <inkml:brushProperty name="color" value="#008C3A"/>
    </inkml:brush>
  </inkml:definitions>
  <inkml:trace contextRef="#ctx0" brushRef="#br0">368 78 2040 0 0,'1'0'66'0'0,"0"0"0"0"0,1-1 0 0 0,-1 1 0 0 0,0-1-1 0 0,0 1 1 0 0,0-1 0 0 0,1 0 0 0 0,-1 1 0 0 0,0-1-1 0 0,0 0 1 0 0,0 0 0 0 0,0 0 0 0 0,0 0 0 0 0,0 0-1 0 0,0 0 1 0 0,-1 0 0 0 0,1 0 0 0 0,0 0-1 0 0,0 0 1 0 0,-1-1 0 0 0,1 1 0 0 0,-1 0 0 0 0,1 0-1 0 0,-1-1 1 0 0,0 1 0 0 0,1 0 0 0 0,-1-1 0 0 0,0 1-1 0 0,0 0 1 0 0,0-1 0 0 0,0 1 0 0 0,0 0 0 0 0,0-1-1 0 0,0 1 1 0 0,0 0 0 0 0,-1-1 0 0 0,1 1 0 0 0,0 0-1 0 0,-1-1 1 0 0,1 1 0 0 0,-1 0 0 0 0,0 0-1 0 0,1 0 1 0 0,-1-1 0 0 0,0 1 0 0 0,0 0 0 0 0,0 0-1 0 0,0 0 1 0 0,0 0 0 0 0,0 0 0 0 0,0 1 0 0 0,0-1-1 0 0,-1-1 1 0 0,-16-3 1013 0 0,-1 0 1 0 0,1 1-1 0 0,-1 1 0 0 0,0 1 0 0 0,0 1 0 0 0,1 0 0 0 0,-1 2 1 0 0,0 0-1 0 0,-31 6 0 0 0,43-5-951 0 0,0-1 0 0 0,1 2-1 0 0,-1-1 1 0 0,1 1 0 0 0,0 0 0 0 0,0 0 0 0 0,0 0 0 0 0,0 1 0 0 0,0 0 0 0 0,1 0-1 0 0,0 1 1 0 0,0-1 0 0 0,-7 9 0 0 0,5-3-155 0 0,0-1 0 0 0,1 1-1 0 0,0 0 1 0 0,1 0 0 0 0,0 1 0 0 0,0 0-1 0 0,-4 17 1 0 0,3-5-89 0 0,2 0-1 0 0,0 0 1 0 0,2 1-1 0 0,0-1 1 0 0,2 1-1 0 0,0 0 0 0 0,6 33 1 0 0,-5-51 113 0 0,0-1 1 0 0,0 1-1 0 0,0-1 1 0 0,1 0 0 0 0,0 1-1 0 0,0-1 1 0 0,0 0-1 0 0,0 0 1 0 0,1-1-1 0 0,0 1 1 0 0,0 0-1 0 0,1-1 1 0 0,-1 0-1 0 0,1 1 1 0 0,0-1-1 0 0,0-1 1 0 0,6 5-1 0 0,-5-5-8 0 0,1 0 0 0 0,-1 0-1 0 0,1-1 1 0 0,0 0 0 0 0,0 0 0 0 0,0 0 0 0 0,0-1 0 0 0,0 0-1 0 0,0 0 1 0 0,1-1 0 0 0,-1 1 0 0 0,0-1 0 0 0,0-1-1 0 0,1 1 1 0 0,8-3 0 0 0,8-3-325 0 0,0 0-1 0 0,-1-2 1 0 0,1-1-1 0 0,-2 0 1 0 0,1-2 0 0 0,-1 0-1 0 0,-1-2 1 0 0,28-21 0 0 0,1-4-4716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8.403"/>
    </inkml:context>
    <inkml:brush xml:id="br0">
      <inkml:brushProperty name="width" value="0.035" units="cm"/>
      <inkml:brushProperty name="height" value="0.035" units="cm"/>
      <inkml:brushProperty name="color" value="#008C3A"/>
    </inkml:brush>
  </inkml:definitions>
  <inkml:trace contextRef="#ctx0" brushRef="#br0">360 0 1152 0 0,'-31'7'-774'0'0,"20"-5"2644"0"0,-1 1 0 0 0,1 0 0 0 0,0 0 0 0 0,-11 6-1 0 0,19-8-1398 0 0,0 1 1 0 0,0 0-1 0 0,0 0 0 0 0,1 0 0 0 0,-1 0 0 0 0,0 1 0 0 0,1-1 0 0 0,-1 1 0 0 0,-1 2 0 0 0,-8 21-1003 0 0,-36 221 463 0 0,0-5 1646 0 0,48-240-1570 0 0,-24 99 256 0 0,-4-2 0 0 0,-44 102 0 0 0,107-337-8233 0 0,-19 86 6083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8.639"/>
    </inkml:context>
    <inkml:brush xml:id="br0">
      <inkml:brushProperty name="width" value="0.035" units="cm"/>
      <inkml:brushProperty name="height" value="0.035" units="cm"/>
      <inkml:brushProperty name="color" value="#008C3A"/>
    </inkml:brush>
  </inkml:definitions>
  <inkml:trace contextRef="#ctx0" brushRef="#br0">54 0 13883 0 0,'-3'1'97'0'0,"0"0"1"0"0,1 0-1 0 0,-1 0 1 0 0,1 0-1 0 0,-1 1 1 0 0,1-1-1 0 0,0 1 1 0 0,-1-1-1 0 0,1 1 1 0 0,0 0-1 0 0,0 0 1 0 0,0 0-1 0 0,1 0 1 0 0,-1 0-1 0 0,0 1 1 0 0,1-1-1 0 0,-1 0 1 0 0,1 1-1 0 0,0-1 1 0 0,0 1-1 0 0,0-1 1 0 0,0 1-1 0 0,0 0 1 0 0,0-1-1 0 0,1 1 1 0 0,-1 5-1 0 0,-2 13-1422 0 0,1 1 0 0 0,2 35-1 0 0,0-15-95 0 0,-1-17-2688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8.872"/>
    </inkml:context>
    <inkml:brush xml:id="br0">
      <inkml:brushProperty name="width" value="0.035" units="cm"/>
      <inkml:brushProperty name="height" value="0.035" units="cm"/>
      <inkml:brushProperty name="color" value="#008C3A"/>
    </inkml:brush>
  </inkml:definitions>
  <inkml:trace contextRef="#ctx0" brushRef="#br0">56 50 5785 0 0,'-10'6'199'0'0,"2"0"111"0"0,11-1-650 0 0,6 4-800 0 0,-8-7 982 0 0,-1-1 0 0 0,1 1 0 0 0,0 0 0 0 0,-1-1 0 0 0,1 1 0 0 0,-1 0 0 0 0,0 0 0 0 0,0 0 0 0 0,0-1 0 0 0,0 1 0 0 0,0 0 0 0 0,0 0 0 0 0,0 0 0 0 0,0 0 0 0 0,-1-1 0 0 0,1 1 0 0 0,-1 0 0 0 0,1 0 0 0 0,-1-1 0 0 0,0 1 0 0 0,-1 2 0 0 0,-22 41 163 0 0,18-34 306 0 0,-11 18 1465 0 0,24-50-1353 0 0,67-122-3512 0 0,-54 105 3069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9.269"/>
    </inkml:context>
    <inkml:brush xml:id="br0">
      <inkml:brushProperty name="width" value="0.035" units="cm"/>
      <inkml:brushProperty name="height" value="0.035" units="cm"/>
      <inkml:brushProperty name="color" value="#008C3A"/>
    </inkml:brush>
  </inkml:definitions>
  <inkml:trace contextRef="#ctx0" brushRef="#br0">48 169 3681 0 0,'-32'19'735'0'0,"32"-20"-672"0"0,1 1-1 0 0,-1 0 1 0 0,0-1-1 0 0,0 1 0 0 0,0-1 1 0 0,0 1-1 0 0,1 0 0 0 0,-1-1 1 0 0,0 1-1 0 0,0-1 0 0 0,0 1 1 0 0,0-1-1 0 0,0 1 0 0 0,0-1 1 0 0,0 1-1 0 0,0 0 0 0 0,0-1 1 0 0,0 1-1 0 0,0-1 0 0 0,-1 1 1 0 0,1-1-1 0 0,0 1 0 0 0,0 0 1 0 0,0-1-1 0 0,0 1 0 0 0,-1-1 1 0 0,1 1-1 0 0,0 0 0 0 0,0-1 1 0 0,-1 1-1 0 0,1 0 0 0 0,0-1 1 0 0,-1 1-1 0 0,1 0 1 0 0,0-1-1 0 0,-1 1 0 0 0,1 0 1 0 0,-1 0-1 0 0,1 0 0 0 0,0-1 1 0 0,-1 1-1 0 0,1 0 0 0 0,-1 0 1 0 0,1 0-1 0 0,-1 0 0 0 0,1 0 1 0 0,0 0-1 0 0,-1 0 0 0 0,1 0 1 0 0,-1 0-1 0 0,1 0 0 0 0,-1 0 1 0 0,1 0-1 0 0,-1 0 0 0 0,1 0 1 0 0,0 0-1 0 0,-1 0 0 0 0,1 0 1 0 0,-1 1-1 0 0,1-1 0 0 0,0 0 1 0 0,-1 0-1 0 0,1 0 0 0 0,-1 1 1 0 0,1-1-1 0 0,2-5 623 0 0,0 0 0 0 0,1-1 0 0 0,0 1-1 0 0,0 0 1 0 0,1 1 0 0 0,-1-1 0 0 0,1 1 0 0 0,6-7-1 0 0,-1 3 8 0 0,1 0 0 0 0,-1 1 0 0 0,18-10 0 0 0,0 4-160 0 0,1 0 0 0 0,39-11-1 0 0,-43 16-434 0 0,1 1-1 0 0,1 1 1 0 0,39-5-1 0 0,-60 10-130 0 0,1 1 0 0 0,-1-1-1 0 0,0 1 1 0 0,1 0 0 0 0,-1 0-1 0 0,1 1 1 0 0,-1 0-1 0 0,0 0 1 0 0,1 0 0 0 0,-1 0-1 0 0,0 1 1 0 0,0 0 0 0 0,0 0-1 0 0,0 0 1 0 0,0 1-1 0 0,-1-1 1 0 0,1 1 0 0 0,-1 0-1 0 0,1 1 1 0 0,-1-1-1 0 0,0 1 1 0 0,-1 0 0 0 0,1 0-1 0 0,4 5 1 0 0,-6-4-47 0 0,-1 0-1 0 0,1 0 1 0 0,-1 0-1 0 0,1 0 1 0 0,-1 0-1 0 0,-1 0 1 0 0,1 1 0 0 0,-1-1-1 0 0,0 0 1 0 0,0 0-1 0 0,0 0 1 0 0,-1 1-1 0 0,0-1 1 0 0,0 0 0 0 0,0 0-1 0 0,-1 0 1 0 0,0 0-1 0 0,1 0 1 0 0,-5 6 0 0 0,-2 5-132 0 0,0-1 0 0 0,-1 0 0 0 0,-1 0 0 0 0,-17 19 0 0 0,3-9 72 0 0,-1-1 0 0 0,-1-2-1 0 0,-46 30 1 0 0,48-35 404 0 0,0 0 1 0 0,0 2 0 0 0,2 0-1 0 0,0 2 1 0 0,-24 30 0 0 0,44-49-218 0 0,0 0 0 0 0,0 0 0 0 0,1 0 0 0 0,-1 0 0 0 0,1 1 0 0 0,-1-1 0 0 0,1 0 0 0 0,0 1 0 0 0,0-1 0 0 0,0 1 1 0 0,0 0-1 0 0,0-1 0 0 0,1 1 0 0 0,-1 0 0 0 0,1-1 0 0 0,0 1 0 0 0,0 0 0 0 0,0 0 0 0 0,0-1 0 0 0,0 1 0 0 0,0 0 1 0 0,1 0-1 0 0,-1-1 0 0 0,1 1 0 0 0,2 4 0 0 0,-1-4 16 0 0,1 1-1 0 0,0-1 1 0 0,0 0 0 0 0,0-1 0 0 0,1 1 0 0 0,-1-1-1 0 0,1 1 1 0 0,-1-1 0 0 0,1 0 0 0 0,0 0-1 0 0,0-1 1 0 0,0 1 0 0 0,0-1 0 0 0,0 0 0 0 0,0 0-1 0 0,6 1 1 0 0,8 1-433 0 0,-1-1 0 0 0,1-1 0 0 0,0-1 0 0 0,0-1 1 0 0,-1 0-1 0 0,1-1 0 0 0,0-1 0 0 0,-1 0 0 0 0,1-1 0 0 0,-1-2 0 0 0,-1 1 0 0 0,1-2 0 0 0,-1 0 0 0 0,0-1 1 0 0,0-1-1 0 0,26-19 0 0 0,-18 9-5166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6:59.517"/>
    </inkml:context>
    <inkml:brush xml:id="br0">
      <inkml:brushProperty name="width" value="0.035" units="cm"/>
      <inkml:brushProperty name="height" value="0.035" units="cm"/>
      <inkml:brushProperty name="color" value="#008C3A"/>
    </inkml:brush>
  </inkml:definitions>
  <inkml:trace contextRef="#ctx0" brushRef="#br0">70 50 776 0 0,'2'0'50'0'0,"11"-8"770"0"0,1 1 0 0 0,-1 1-1 0 0,1 0 1 0 0,0 1 0 0 0,1 0 0 0 0,-1 1 0 0 0,1 1 0 0 0,25-3-1 0 0,-39 7-708 0 0,0-1 0 0 0,0 0 0 0 0,0 0 0 0 0,0 1-1 0 0,-1-1 1 0 0,1 1 0 0 0,0-1 0 0 0,0 1-1 0 0,0-1 1 0 0,-1 1 0 0 0,1-1 0 0 0,0 1-1 0 0,0-1 1 0 0,-1 1 0 0 0,1 0 0 0 0,-1 0 0 0 0,1-1-1 0 0,-1 1 1 0 0,1 0 0 0 0,-1 0 0 0 0,1-1-1 0 0,-1 1 1 0 0,1 0 0 0 0,-1 0 0 0 0,0 0 0 0 0,0 0-1 0 0,0 0 1 0 0,1 0 0 0 0,-1 0 0 0 0,0 0-1 0 0,0-1 1 0 0,0 1 0 0 0,0 0 0 0 0,0 0 0 0 0,-1 0-1 0 0,1 0 1 0 0,0 0 0 0 0,0 0 0 0 0,0 0-1 0 0,-1 0 1 0 0,0 1 0 0 0,-15 45 3396 0 0,14-40-2837 0 0,-80 172 2207 0 0,-3 10-3489 0 0,73-157 291 0 0,2 1-1 0 0,1-1 1 0 0,1 2-1 0 0,-3 39 1 0 0,8-22-6017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0.835"/>
    </inkml:context>
    <inkml:brush xml:id="br0">
      <inkml:brushProperty name="width" value="0.035" units="cm"/>
      <inkml:brushProperty name="height" value="0.035" units="cm"/>
      <inkml:brushProperty name="color" value="#008C3A"/>
    </inkml:brush>
  </inkml:definitions>
  <inkml:trace contextRef="#ctx0" brushRef="#br0">242 7 5409 0 0,'-19'-3'1625'0'0,"16"2"-952"0"0,0 0-1 0 0,0 0 1 0 0,-1 1-1 0 0,1-1 1 0 0,0 1-1 0 0,-1 0 1 0 0,1 0-1 0 0,0 0 0 0 0,-5 1 1 0 0,26 54 2704 0 0,-12-12-3121 0 0,-3 0 1 0 0,-1 0 0 0 0,-2 0 0 0 0,-2 0 0 0 0,-11 66 0 0 0,-59 213-228 0 0,51-239-28 0 0,-82 296-866 0 0,100-351 95 0 0,8-22-365 0 0,8-14-703 0 0,2-11-3347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1.140"/>
    </inkml:context>
    <inkml:brush xml:id="br0">
      <inkml:brushProperty name="width" value="0.035" units="cm"/>
      <inkml:brushProperty name="height" value="0.035" units="cm"/>
      <inkml:brushProperty name="color" value="#008C3A"/>
    </inkml:brush>
  </inkml:definitions>
  <inkml:trace contextRef="#ctx0" brushRef="#br0">494 1 8866 0 0,'-8'4'204'0'0,"0"1"0"0"0,0 0 0 0 0,1 1 0 0 0,0-1 0 0 0,0 2-1 0 0,0-1 1 0 0,1 1 0 0 0,0 0 0 0 0,0 0 0 0 0,1 0 0 0 0,0 1 0 0 0,-6 12 0 0 0,-7 16-52 0 0,-20 58 1 0 0,30-72-14 0 0,-65 202 2125 0 0,-57 300-1 0 0,21-69-1042 0 0,99-423-1148 0 0,7-24-32 0 0,0 1 1 0 0,0-1-1 0 0,1 1 0 0 0,0-1 1 0 0,1 1-1 0 0,-1 0 1 0 0,1 11-1 0 0,1-20-57 0 0,0 0 0 0 0,0 0-1 0 0,0 1 1 0 0,0-1 0 0 0,0 0 0 0 0,0 0-1 0 0,0 0 1 0 0,0 0 0 0 0,0 1-1 0 0,0-1 1 0 0,0 0 0 0 0,0 0 0 0 0,1 0-1 0 0,-1 0 1 0 0,0 0 0 0 0,0 1 0 0 0,0-1-1 0 0,0 0 1 0 0,0 0 0 0 0,0 0-1 0 0,0 0 1 0 0,0 0 0 0 0,0 0 0 0 0,0 1-1 0 0,1-1 1 0 0,-1 0 0 0 0,0 0 0 0 0,0 0-1 0 0,0 0 1 0 0,0 0 0 0 0,0 0-1 0 0,1 0 1 0 0,-1 0 0 0 0,0 0 0 0 0,0 0-1 0 0,0 0 1 0 0,0 0 0 0 0,0 1-1 0 0,1-1 1 0 0,-1 0 0 0 0,0 0 0 0 0,0 0-1 0 0,0 0 1 0 0,0 0 0 0 0,1-1 0 0 0,-1 1-1 0 0,0 0 1 0 0,0 0 0 0 0,0 0-1 0 0,0 0 1 0 0,0 0 0 0 0,1 0 0 0 0,-1 0-1 0 0,0 0 1 0 0,0 0 0 0 0,0 0 0 0 0,0 0-1 0 0,0 0 1 0 0,1-1 0 0 0,-1 1-1 0 0,0 0 1 0 0,0 0 0 0 0,0 0 0 0 0,0 0-1 0 0,0 0 1 0 0,0 0 0 0 0,0-1 0 0 0,0 1-1 0 0,7-9-6035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7.724"/>
    </inkml:context>
    <inkml:brush xml:id="br0">
      <inkml:brushProperty name="width" value="0.035" units="cm"/>
      <inkml:brushProperty name="height" value="0.035" units="cm"/>
      <inkml:brushProperty name="color" value="#FF0066"/>
    </inkml:brush>
  </inkml:definitions>
  <inkml:trace contextRef="#ctx0" brushRef="#br0">1 1 2529 0 0,'14'6'948'0'0,"1"1"-1"0"0,-1 0 1 0 0,-1 1 0 0 0,19 13 0 0 0,24 14 617 0 0,-48-31-1824 0 0,-1-1 1 0 0,1 1 0 0 0,-1-2-1 0 0,1 1 1 0 0,0-1 0 0 0,10 1-1 0 0,-2-1-2364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1.805"/>
    </inkml:context>
    <inkml:brush xml:id="br0">
      <inkml:brushProperty name="width" value="0.035" units="cm"/>
      <inkml:brushProperty name="height" value="0.035" units="cm"/>
      <inkml:brushProperty name="color" value="#008C3A"/>
    </inkml:brush>
  </inkml:definitions>
  <inkml:trace contextRef="#ctx0" brushRef="#br0">276 91 1352 0 0,'-6'14'-556'0'0,"2"-8"2078"0"0,1-10 336 0 0,-4-6-1721 0 0,2 3 113 0 0,-1 0 0 0 0,-1 1 0 0 0,1 0 0 0 0,-1 1 0 0 0,0-1 1 0 0,-1 1-1 0 0,1 1 0 0 0,-1-1 0 0 0,-13-5 0 0 0,1 1 1775 0 0,-1 1-1 0 0,-37-8 1 0 0,56 15-1931 0 0,1 1 0 0 0,-1-1 1 0 0,0 1-1 0 0,0 0 0 0 0,1 0 0 0 0,-1 0 0 0 0,0 0 0 0 0,0 0 0 0 0,0 0 1 0 0,1 1-1 0 0,-1-1 0 0 0,0 0 0 0 0,0 1 0 0 0,1 0 0 0 0,-1-1 0 0 0,1 1 1 0 0,-1 0-1 0 0,0 0 0 0 0,1 0 0 0 0,-1 0 0 0 0,-1 1 0 0 0,1 1-43 0 0,0 0 0 0 0,-1-1 0 0 0,1 1 0 0 0,1 0 0 0 0,-1 0 0 0 0,0 0 0 0 0,1 1 0 0 0,-1-1 0 0 0,1 0 1 0 0,-1 6-1 0 0,-2 10-289 0 0,2-1 0 0 0,0 1 0 0 0,1 27 1 0 0,1-23-18 0 0,-2 15-205 0 0,-1 0 523 0 0,2 0 0 0 0,1 0 0 0 0,2 0 1 0 0,8 42-1 0 0,-10-77 12 0 0,1 1 0 0 0,0-1 1 0 0,0 0-1 0 0,0 0 0 0 0,0 0 0 0 0,0 0 1 0 0,1 0-1 0 0,-1 0 0 0 0,1-1 0 0 0,0 1 0 0 0,0 0 1 0 0,0-1-1 0 0,0 1 0 0 0,0-1 0 0 0,1 0 0 0 0,-1 0 1 0 0,1 0-1 0 0,-1 0 0 0 0,6 3 0 0 0,-6-5-31 0 0,0 1 0 0 0,0-1 0 0 0,0 0 0 0 0,0 0 0 0 0,1 0 0 0 0,-1 0 0 0 0,0 0-1 0 0,0 0 1 0 0,0-1 0 0 0,0 1 0 0 0,1-1 0 0 0,-1 1 0 0 0,0-1 0 0 0,0 0 0 0 0,0 0-1 0 0,0 1 1 0 0,0-2 0 0 0,-1 1 0 0 0,1 0 0 0 0,0 0 0 0 0,0-1 0 0 0,-1 1 0 0 0,1-1-1 0 0,-1 1 1 0 0,1-1 0 0 0,-1 1 0 0 0,0-1 0 0 0,1 0 0 0 0,-1 0 0 0 0,1-2 0 0 0,14-24 67 0 0,-1 0 1 0 0,-2-1 0 0 0,0-1-1 0 0,-2 0 1 0 0,9-39 0 0 0,13-35 106 0 0,-48 150 190 0 0,2 0 0 0 0,-8 50 0 0 0,-68 552-992 0 0,89-642 621 0 0,-1 1 0 0 0,1-1 0 0 0,0 0 0 0 0,0 0 0 0 0,0 1 0 0 0,2 7 0 0 0,-2-13-28 0 0,1-1 0 0 0,-1 1 0 0 0,0-1 0 0 0,0 1 0 0 0,0-1 0 0 0,0 1-1 0 0,1-1 1 0 0,-1 1 0 0 0,0-1 0 0 0,0 1 0 0 0,1-1 0 0 0,-1 0 0 0 0,0 1 0 0 0,1-1 0 0 0,-1 1 0 0 0,1-1 0 0 0,-1 0 0 0 0,0 0 0 0 0,1 1-1 0 0,-1-1 1 0 0,1 0 0 0 0,-1 0 0 0 0,1 1 0 0 0,-1-1 0 0 0,1 0 0 0 0,-1 0 0 0 0,1 0 0 0 0,-1 0 0 0 0,1 0 0 0 0,0 1 0 0 0,1-2 9 0 0,-1 0 0 0 0,1 1 1 0 0,0-1-1 0 0,0 0 0 0 0,-1 0 1 0 0,1 0-1 0 0,0 0 0 0 0,-1 0 1 0 0,1 0-1 0 0,-1 0 0 0 0,0 0 1 0 0,1-1-1 0 0,1-2 0 0 0,12-13 15 0 0,0-1 0 0 0,-2-1 0 0 0,0-1 0 0 0,15-31 0 0 0,35-92-660 0 0,-34 74 489 0 0,70-139-4184 0 0,-84 176 2859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6.403"/>
    </inkml:context>
    <inkml:brush xml:id="br0">
      <inkml:brushProperty name="width" value="0.035" units="cm"/>
      <inkml:brushProperty name="height" value="0.035" units="cm"/>
      <inkml:brushProperty name="color" value="#008C3A"/>
    </inkml:brush>
  </inkml:definitions>
  <inkml:trace contextRef="#ctx0" brushRef="#br0">281 1 5785 0 0,'-3'1'146'0'0,"1"0"1"0"0,0 0-1 0 0,0 0 0 0 0,0 0 0 0 0,0 1 0 0 0,0-1 0 0 0,0 1 0 0 0,1 0 0 0 0,-1-1 1 0 0,0 1-1 0 0,1 0 0 0 0,-1 0 0 0 0,1 0 0 0 0,0 0 0 0 0,0 0 0 0 0,0 0 1 0 0,0 0-1 0 0,-1 4 0 0 0,-17 54 588 0 0,10-25-109 0 0,-119 392 1643 0 0,62-194-1430 0 0,60-212-855 0 0,1-7-31 0 0,1-1 0 0 0,0 1 0 0 0,2 0 0 0 0,-3 25-1 0 0,5-39-10 0 0,0 0-1 0 0,0 0 0 0 0,-1 0 1 0 0,1 0-1 0 0,0 1 0 0 0,0-1 0 0 0,0 0 1 0 0,0 0-1 0 0,0 0 0 0 0,0 0 1 0 0,0 0-1 0 0,0 1 0 0 0,0-1 1 0 0,0 0-1 0 0,0 0 0 0 0,0 0 0 0 0,0 1 1 0 0,0-1-1 0 0,0 0 0 0 0,0 0 1 0 0,0 0-1 0 0,0 0 0 0 0,0 0 0 0 0,0 1 1 0 0,1-1-1 0 0,-1 0 0 0 0,0 0 1 0 0,0 0-1 0 0,0 0 0 0 0,0 0 0 0 0,0 1 1 0 0,0-1-1 0 0,0 0 0 0 0,1 0 1 0 0,-1 0-1 0 0,0 0 0 0 0,0 0 1 0 0,0 0-1 0 0,0 0 0 0 0,0 0 0 0 0,1 0 1 0 0,-1 1-1 0 0,0-1 0 0 0,0 0 1 0 0,0 0-1 0 0,0 0 0 0 0,1 0 0 0 0,-1 0 1 0 0,0 0-1 0 0,0 0 0 0 0,0 0 1 0 0,0 0-1 0 0,1 0 0 0 0,-1 0 1 0 0,0 0-1 0 0,0 0 0 0 0,0 0 0 0 0,0-1 1 0 0,1 1-1 0 0,-1 0 0 0 0,4-4-3866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6.861"/>
    </inkml:context>
    <inkml:brush xml:id="br0">
      <inkml:brushProperty name="width" value="0.035" units="cm"/>
      <inkml:brushProperty name="height" value="0.035" units="cm"/>
      <inkml:brushProperty name="color" value="#008C3A"/>
    </inkml:brush>
  </inkml:definitions>
  <inkml:trace contextRef="#ctx0" brushRef="#br0">538 447 1584 0 0,'2'0'152'0'0,"0"-1"0"0"0,-1 0 0 0 0,1 0 0 0 0,0 1 0 0 0,-1-1 0 0 0,1 0 0 0 0,-1-1 0 0 0,1 1 0 0 0,-1 0 0 0 0,0 0 0 0 0,0-1 0 0 0,1 1 0 0 0,-1-1 0 0 0,0 1 0 0 0,0-1 0 0 0,0 1 0 0 0,0-1 0 0 0,-1 1 0 0 0,2-4 0 0 0,14-33 2390 0 0,-13 27-2202 0 0,-1 0 0 0 0,0-1 1 0 0,-1 1-1 0 0,0 0 0 0 0,0-1 1 0 0,-1 1-1 0 0,-1 0 1 0 0,0-1-1 0 0,-1 1 0 0 0,0 0 1 0 0,0 0-1 0 0,-1 0 0 0 0,-1 0 1 0 0,-9-19-1 0 0,4 11-64 0 0,-1 0 1 0 0,0 1-1 0 0,-1 0 0 0 0,-1 1 1 0 0,-1 1-1 0 0,-1 0 0 0 0,-19-18 1 0 0,30 30-207 0 0,-1 1 0 0 0,0-1 0 0 0,0 1 0 0 0,0 0 0 0 0,-1 0 0 0 0,1 1 0 0 0,-1-1 0 0 0,1 1 0 0 0,-1 0 0 0 0,0 0 1 0 0,0 1-1 0 0,0-1 0 0 0,0 1 0 0 0,0 0 0 0 0,0 1 0 0 0,0-1 0 0 0,0 1 0 0 0,0 0 0 0 0,-1 0 0 0 0,1 1 0 0 0,0-1 0 0 0,-6 2 0 0 0,4 1 21 0 0,0 0-1 0 0,0 0 1 0 0,1 1-1 0 0,-1-1 0 0 0,1 1 1 0 0,0 1-1 0 0,0-1 0 0 0,0 1 1 0 0,0 0-1 0 0,1 1 1 0 0,0-1-1 0 0,0 1 0 0 0,0 0 1 0 0,-5 11-1 0 0,-5 9-87 0 0,1 0-1 0 0,1 1 1 0 0,1 1 0 0 0,-7 29 0 0 0,-27 121-12 0 0,17-54-109 0 0,-6-8-73 0 0,-20 89 370 0 0,54-203-126 0 0,0 1 1 0 0,0 0 0 0 0,1-1-1 0 0,-1 1 1 0 0,1 0 0 0 0,0 0-1 0 0,0-1 1 0 0,0 1 0 0 0,0 0-1 0 0,0 0 1 0 0,1-1 0 0 0,-1 1-1 0 0,1 0 1 0 0,0-1 0 0 0,0 1-1 0 0,0 0 1 0 0,0-1 0 0 0,0 1-1 0 0,0-1 1 0 0,4 4 0 0 0,-3-5-10 0 0,0 1 1 0 0,0-2 0 0 0,1 1 0 0 0,-1 0-1 0 0,0 0 1 0 0,1-1 0 0 0,-1 1 0 0 0,0-1-1 0 0,1 0 1 0 0,-1 0 0 0 0,1 0-1 0 0,-1 0 1 0 0,1 0 0 0 0,-1 0 0 0 0,0-1-1 0 0,1 1 1 0 0,-1-1 0 0 0,1 1 0 0 0,-1-1-1 0 0,0 0 1 0 0,0 0 0 0 0,0 0-1 0 0,4-3 1 0 0,9-4-29 0 0,-1 0 1 0 0,0-1-1 0 0,0-1 0 0 0,-1 0 0 0 0,-1-1 0 0 0,0 0 0 0 0,17-21 1 0 0,68-98 29 0 0,-91 123-46 0 0,64-97-1526 0 0,-4-2-1 0 0,69-153 1 0 0,-122 229-4097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8.085"/>
    </inkml:context>
    <inkml:brush xml:id="br0">
      <inkml:brushProperty name="width" value="0.035" units="cm"/>
      <inkml:brushProperty name="height" value="0.035" units="cm"/>
      <inkml:brushProperty name="color" value="#008C3A"/>
    </inkml:brush>
  </inkml:definitions>
  <inkml:trace contextRef="#ctx0" brushRef="#br0">82 98 1808 0 0,'-5'6'980'0'0,"0"1"0"0"0,1 0 0 0 0,-1 0-1 0 0,1 0 1 0 0,-3 10 0 0 0,-11 42-25 0 0,12-19-2149 0 0,0 50 1 0 0,1-23 3584 0 0,-4-6 136 0 0,2-23-375 0 0,7-30-783 0 0,2-13 276 0 0,13-38-1439 0 0,2 1 0 0 0,1 1 0 0 0,2 1 0 0 0,28-41 0 0 0,-38 65-374 0 0,1 0 0 0 0,1 1 0 0 0,0 0 1 0 0,1 1-1 0 0,1 0 0 0 0,0 1 0 0 0,1 1 0 0 0,0 0 1 0 0,1 1-1 0 0,0 1 0 0 0,1 1 0 0 0,22-10 0 0 0,-38 18 172 0 0,0 0 0 0 0,0 1 0 0 0,1-1 0 0 0,-1 0 0 0 0,0 1 0 0 0,1-1 0 0 0,-1 1 0 0 0,0 0 0 0 0,1-1 0 0 0,-1 1 0 0 0,0 0 0 0 0,1 0 0 0 0,-1-1 0 0 0,0 1 0 0 0,1 1 0 0 0,-1-1 0 0 0,1 0 0 0 0,-1 0 0 0 0,0 0 0 0 0,1 1-1 0 0,-1-1 1 0 0,0 0 0 0 0,1 1 0 0 0,-1 0 0 0 0,0-1 0 0 0,0 1 0 0 0,1 0 0 0 0,-1-1 0 0 0,0 1 0 0 0,0 0 0 0 0,0 0 0 0 0,0 0 0 0 0,0 0 0 0 0,0 0 0 0 0,0 0 0 0 0,0 0 0 0 0,-1 0 0 0 0,1 1 0 0 0,0-1 0 0 0,-1 0 0 0 0,1 0 0 0 0,-1 1 0 0 0,1-1 0 0 0,-1 0 0 0 0,1 1 0 0 0,-1-1-1 0 0,0 1 1 0 0,0-1 0 0 0,0 0 0 0 0,0 1 0 0 0,0-1 0 0 0,0 0 0 0 0,0 3 0 0 0,-1 10 85 0 0,-1 1 1 0 0,0-1-1 0 0,-1 0 0 0 0,-5 16 0 0 0,6-25-85 0 0,-13 49-215 0 0,-3-1-1 0 0,-2-1 0 0 0,-3-1 0 0 0,-34 58 0 0 0,55-104 1487 0 0,4-5-463 0 0,13-14-200 0 0,19-25-843 0 0,53-93-996 0 0,-52 76 369 0 0,2 1 1 0 0,2 1-1 0 0,2 3 0 0 0,60-58 0 0 0,-98 107 610 0 0,-1 0 0 0 0,0-1 0 0 0,1 1 0 0 0,0 0 0 0 0,-1 1 0 0 0,1-1 0 0 0,0 0 0 0 0,0 1 0 0 0,0 0 0 0 0,4-2 0 0 0,-6 3 222 0 0,-1 0 0 0 0,1 0-1 0 0,-1 0 1 0 0,0 0 0 0 0,1 0-1 0 0,-1 0 1 0 0,0 0-1 0 0,1 0 1 0 0,-1 0 0 0 0,1 1-1 0 0,-1-1 1 0 0,0 0 0 0 0,1 0-1 0 0,-1 0 1 0 0,0 1 0 0 0,0-1-1 0 0,1 0 1 0 0,-1 0-1 0 0,0 1 1 0 0,1-1 0 0 0,-1 0-1 0 0,0 0 1 0 0,0 1 0 0 0,0-1-1 0 0,1 0 1 0 0,-1 1-1 0 0,0-1 1 0 0,0 0 0 0 0,0 1-1 0 0,0 0 1 0 0,1 23 1042 0 0,-23 149 3094 0 0,-19 85-3255 0 0,11-150-3134 0 0,36-143 1228 0 0,-1 3-2854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8.666"/>
    </inkml:context>
    <inkml:brush xml:id="br0">
      <inkml:brushProperty name="width" value="0.035" units="cm"/>
      <inkml:brushProperty name="height" value="0.035" units="cm"/>
      <inkml:brushProperty name="color" value="#008C3A"/>
    </inkml:brush>
  </inkml:definitions>
  <inkml:trace contextRef="#ctx0" brushRef="#br0">364 0 4001 0 0,'-2'12'8258'0'0,"-10"42"-7246"0"0,-38 222 2593 0 0,-21 96-2587 0 0,45-262-791 0 0,-54 143 0 0 0,62-198 85 0 0,46-91-409 0 0,-16 13-59 0 0,98-163-282 0 0,-97 167 429 0 0,1 1 1 0 0,1-1-1 0 0,0 2 0 0 0,1 0 1 0 0,1 1-1 0 0,1 1 0 0 0,21-14 1 0 0,-37 27-31 0 0,1 0 1 0 0,-1 1-1 0 0,1-1 1 0 0,0 1-1 0 0,0-1 1 0 0,-1 1-1 0 0,1 0 1 0 0,0 0-1 0 0,0 0 1 0 0,0 0 0 0 0,1 1-1 0 0,-1-1 1 0 0,0 1-1 0 0,0 0 1 0 0,0 0-1 0 0,0 0 1 0 0,0 0-1 0 0,0 1 1 0 0,0-1-1 0 0,1 1 1 0 0,-1-1-1 0 0,0 1 1 0 0,0 0-1 0 0,-1 1 1 0 0,4 0-1 0 0,-3 1-23 0 0,0-1 0 0 0,0 1-1 0 0,-1 0 1 0 0,1 0-1 0 0,-1 0 1 0 0,0 0-1 0 0,0 1 1 0 0,0-1 0 0 0,0 0-1 0 0,-1 1 1 0 0,1-1-1 0 0,-1 1 1 0 0,0 0 0 0 0,0-1-1 0 0,0 1 1 0 0,0 0-1 0 0,-1 0 1 0 0,0-1-1 0 0,0 1 1 0 0,0 6 0 0 0,-1 8 117 0 0,-2-1 0 0 0,0 1 0 0 0,0 0 0 0 0,-2-1 0 0 0,0 0 0 0 0,-1 0 1 0 0,-1 0-1 0 0,0-1 0 0 0,-2 0 0 0 0,1-1 0 0 0,-2 1 0 0 0,0-2 0 0 0,-1 1 1 0 0,-14 14-1 0 0,6-9 131 0 0,0 0 0 0 0,-1-1 0 0 0,-2-1 1 0 0,1-1-1 0 0,-2-1 0 0 0,0-1 0 0 0,-1-1 1 0 0,-38 16-1 0 0,54-27-135 0 0,1 0 0 0 0,-1 0-1 0 0,0-1 1 0 0,0 0 0 0 0,0 0 0 0 0,0-1 0 0 0,0 0-1 0 0,0-1 1 0 0,0 0 0 0 0,-14-1 0 0 0,19 0-82 0 0,0 0 1 0 0,0 0-1 0 0,-1 0 1 0 0,1-1-1 0 0,0 1 0 0 0,0-1 1 0 0,0 0-1 0 0,0 1 1 0 0,1-1-1 0 0,-1-1 0 0 0,0 1 1 0 0,1 0-1 0 0,0-1 1 0 0,-1 1-1 0 0,1-1 1 0 0,0 0-1 0 0,0 1 0 0 0,1-1 1 0 0,-1 0-1 0 0,0 0 1 0 0,1 0-1 0 0,0-1 0 0 0,0 1 1 0 0,0 0-1 0 0,0 0 1 0 0,0-1-1 0 0,0-4 0 0 0,-1-6-678 0 0,1 1 0 0 0,0-1 0 0 0,1 1-1 0 0,0-1 1 0 0,3-16 0 0 0,3-9-4388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09.198"/>
    </inkml:context>
    <inkml:brush xml:id="br0">
      <inkml:brushProperty name="width" value="0.035" units="cm"/>
      <inkml:brushProperty name="height" value="0.035" units="cm"/>
      <inkml:brushProperty name="color" value="#008C3A"/>
    </inkml:brush>
  </inkml:definitions>
  <inkml:trace contextRef="#ctx0" brushRef="#br0">794 92 3681 0 0,'-2'-1'520'0'0,"0"0"0"0"0,0 0-1 0 0,-1 0 1 0 0,1-1 0 0 0,0 1 0 0 0,0 0 0 0 0,0-1 0 0 0,1 0 0 0 0,-1 1 0 0 0,0-1 0 0 0,1 0-1 0 0,-1 0 1 0 0,-2-4 0 0 0,0 2 90 0 0,0-1 0 0 0,0 0-1 0 0,0 1 1 0 0,-1 0 0 0 0,0 0 0 0 0,-8-5-1 0 0,-4 2-219 0 0,1 1 0 0 0,0 1 0 0 0,-1 1 0 0 0,0 0 0 0 0,-31-2 0 0 0,38 6-423 0 0,0 1 0 0 0,-1 0 0 0 0,1 0 0 0 0,0 1 0 0 0,-1 0 0 0 0,1 1 0 0 0,1 0 0 0 0,-1 0 0 0 0,0 1-1 0 0,1 1 1 0 0,-10 5 0 0 0,3 0-37 0 0,0 0 1 0 0,-28 25-1 0 0,38-30 129 0 0,0 1-1 0 0,0 0 1 0 0,0 0 0 0 0,1 1 0 0 0,0-1 0 0 0,1 1 0 0 0,0 0-1 0 0,0 0 1 0 0,-5 11 0 0 0,9-17-36 0 0,0 0-1 0 0,1 0 1 0 0,-1 0 0 0 0,0-1-1 0 0,0 1 1 0 0,0 0 0 0 0,0 0-1 0 0,1-1 1 0 0,-1 1 0 0 0,0 0-1 0 0,1 0 1 0 0,-1-1-1 0 0,0 1 1 0 0,1 0 0 0 0,-1-1-1 0 0,1 1 1 0 0,-1-1 0 0 0,1 1-1 0 0,-1-1 1 0 0,1 1 0 0 0,0-1-1 0 0,-1 1 1 0 0,1-1 0 0 0,0 1-1 0 0,-1-1 1 0 0,1 0-1 0 0,0 1 1 0 0,0-1 0 0 0,-1 0-1 0 0,1 0 1 0 0,0 1 0 0 0,0-1-1 0 0,-1 0 1 0 0,1 0 0 0 0,0 0-1 0 0,0 0 1 0 0,0 0 0 0 0,-1 0-1 0 0,1 0 1 0 0,0 0-1 0 0,0 0 1 0 0,0-1 0 0 0,47 0-213 0 0,-39 0 180 0 0,-1 1-12 0 0,20-2-65 0 0,-1 2 1 0 0,1 1-1 0 0,-1 1 1 0 0,52 10-1 0 0,-75-11 72 0 0,1 0-1 0 0,0 0 1 0 0,-1 1-1 0 0,1-1 1 0 0,-1 1-1 0 0,0 0 1 0 0,1 0-1 0 0,-1 1 1 0 0,0-1-1 0 0,0 1 1 0 0,0 0-1 0 0,-1 0 1 0 0,1 0-1 0 0,-1 1 1 0 0,1-1-1 0 0,-1 1 1 0 0,0 0-1 0 0,-1 0 1 0 0,1 0-1 0 0,-1 0 1 0 0,1 0-1 0 0,-1 1 1 0 0,-1-1-1 0 0,1 1 1 0 0,-1-1-1 0 0,1 1 1 0 0,-1 0-1 0 0,0-1 1 0 0,-1 1-1 0 0,1 0 1 0 0,-1 0-1 0 0,0 0 1 0 0,0-1-1 0 0,-1 1 1 0 0,-1 8-1 0 0,-3 11 65 0 0,-1-1 0 0 0,-1 0 1 0 0,-1 0-1 0 0,-1-1 0 0 0,-24 42 0 0 0,3-14 90 0 0,-48 59 1 0 0,45-66-131 0 0,-1-2 0 0 0,-2-1 1 0 0,-2-2-1 0 0,-2-2 0 0 0,-1-1 1 0 0,-62 40-1 0 0,94-70 31 0 0,0-1 0 0 0,0 1 0 0 0,0-1 0 0 0,-1-1 1 0 0,1 0-1 0 0,-1 0 0 0 0,-10 1 0 0 0,15-3-153 0 0,-1-1 1 0 0,1 1-1 0 0,-1-1 0 0 0,1-1 1 0 0,0 1-1 0 0,-1-1 1 0 0,1 0-1 0 0,0 0 0 0 0,-1 0 1 0 0,1-1-1 0 0,0 0 1 0 0,0 0-1 0 0,0 0 0 0 0,-8-5 1 0 0,-17-18-5851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0.518"/>
    </inkml:context>
    <inkml:brush xml:id="br0">
      <inkml:brushProperty name="width" value="0.035" units="cm"/>
      <inkml:brushProperty name="height" value="0.035" units="cm"/>
      <inkml:brushProperty name="color" value="#008C3A"/>
    </inkml:brush>
  </inkml:definitions>
  <inkml:trace contextRef="#ctx0" brushRef="#br0">146 247 776 0 0,'-10'-25'265'0'0,"0"0"-1"0"0,-2 0 1 0 0,-1 2-1 0 0,-31-43 1 0 0,35 54 858 0 0,-1 1 1 0 0,0 0 0 0 0,-15-12-1 0 0,24 23-1026 0 0,1 0-1 0 0,0 0 1 0 0,0 0-1 0 0,0 0 1 0 0,0 0-1 0 0,0-1 1 0 0,-1 1-1 0 0,1 0 0 0 0,0 0 1 0 0,0 0-1 0 0,0 0 1 0 0,0-1-1 0 0,0 1 1 0 0,0 0-1 0 0,0 0 1 0 0,0 0-1 0 0,0-1 0 0 0,0 1 1 0 0,0 0-1 0 0,0 0 1 0 0,0-1-1 0 0,0 1 1 0 0,0 0-1 0 0,0 0 1 0 0,0 0-1 0 0,0-1 1 0 0,0 1-1 0 0,0 0 0 0 0,0 0 1 0 0,0 0-1 0 0,0-1 1 0 0,0 1-1 0 0,0 0 1 0 0,0 0-1 0 0,1 0 1 0 0,-1 0-1 0 0,0-1 0 0 0,0 1 1 0 0,0 0-1 0 0,0 0 1 0 0,0 0-1 0 0,1 0 1 0 0,-1 0-1 0 0,0-1 1 0 0,0 1-1 0 0,0 0 1 0 0,1 0-1 0 0,-1 0 0 0 0,0 0 1 0 0,0 0-1 0 0,19-8 1398 0 0,20 0-892 0 0,-36 7-495 0 0,1 1 0 0 0,-1 0 0 0 0,0 0-1 0 0,0 0 1 0 0,0 1 0 0 0,1-1 0 0 0,-1 1 0 0 0,0-1-1 0 0,0 1 1 0 0,0 0 0 0 0,0 0 0 0 0,0 1 0 0 0,0-1-1 0 0,0 1 1 0 0,-1-1 0 0 0,1 1 0 0 0,0 0 0 0 0,-1 0-1 0 0,1 0 1 0 0,-1 0 0 0 0,0 1 0 0 0,0-1 0 0 0,0 1-1 0 0,0-1 1 0 0,0 1 0 0 0,0 0 0 0 0,-1-1 0 0 0,0 1-1 0 0,1 0 1 0 0,0 4 0 0 0,3 10 179 0 0,-1-1 0 0 0,-1 0 0 0 0,0 1 0 0 0,0 30 0 0 0,1 5 48 0 0,45 219 381 0 0,21 146-335 0 0,-55-292-340 0 0,80 517 87 0 0,-70-523 32 0 0,5 0 0 0 0,6-2 1 0 0,65 147-1 0 0,22-10 558 0 0,26 61 79 0 0,-106-214-705 0 0,34 123 0 0 0,-70-199-230 0 0,-1 0 1 0 0,-1 0-1 0 0,-1 1 0 0 0,-2-1 1 0 0,0 1-1 0 0,-2 0 1 0 0,0 0-1 0 0,-6 32 0 0 0,1-34-1236 0 0,-1 1 0 0 0,-1-1 0 0 0,-1 0 0 0 0,-1-1 0 0 0,-13 26 0 0 0,4-14-4154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1.862"/>
    </inkml:context>
    <inkml:brush xml:id="br0">
      <inkml:brushProperty name="width" value="0.035" units="cm"/>
      <inkml:brushProperty name="height" value="0.035" units="cm"/>
      <inkml:brushProperty name="color" value="#008C3A"/>
    </inkml:brush>
  </inkml:definitions>
  <inkml:trace contextRef="#ctx0" brushRef="#br0">469 860 2040 0 0,'-2'1'-243'0'0,"-9"0"1510"0"0,11-1-1193 0 0,0 0 1 0 0,-1 0-1 0 0,1 0 0 0 0,0 0 0 0 0,0 0 0 0 0,0 0 1 0 0,0 0-1 0 0,-1 0 0 0 0,1-1 0 0 0,0 1 0 0 0,0 0 0 0 0,0 0 1 0 0,0 0-1 0 0,0 0 0 0 0,0 0 0 0 0,0 0 0 0 0,-1 0 0 0 0,1-1 1 0 0,0 1-1 0 0,0 0 0 0 0,0 0 0 0 0,0 0 0 0 0,0 0 1 0 0,0-1-1 0 0,0 1 0 0 0,0 0 0 0 0,0 0 0 0 0,0 0 0 0 0,0 0 1 0 0,0 0-1 0 0,0-1 0 0 0,0 1 0 0 0,0 0 0 0 0,0 0 0 0 0,0 0 1 0 0,0 0-1 0 0,0-1 0 0 0,0 1 0 0 0,0 0 0 0 0,0 0 1 0 0,0 0-1 0 0,0 0 0 0 0,0-1 0 0 0,0 1 0 0 0,0 0 0 0 0,1 0 1 0 0,-1 0-1 0 0,0 0 0 0 0,1-1 1079 0 0,2-1-934 0 0,169-91 6392 0 0,3 5-3513 0 0,365-162-2532 0 0,-417 194 148 0 0,444-161 75 0 0,-426 176-865 0 0,1 6-1 0 0,172-19 0 0 0,-212 43-77 0 0,-1 5 0 0 0,1 5-1 0 0,196 21 1 0 0,-219-7 92 0 0,0 3-1 0 0,-1 4 1 0 0,-1 3 0 0 0,-1 3-1 0 0,116 58 1 0 0,-97-31-60 0 0,-2 3 0 0 0,-3 5 1 0 0,-3 3-1 0 0,-2 4 0 0 0,-4 4 0 0 0,-3 3 1 0 0,-3 4-1 0 0,-4 3 0 0 0,61 90 0 0 0,-81-97 104 0 0,-4 1-1 0 0,72 157 0 0 0,-100-187-203 0 0,-2 2 0 0 0,-3 0 0 0 0,-1 1 0 0 0,-2 1-1 0 0,-3 0 1 0 0,4 85 0 0 0,-13-65 40 0 0,-3 0-1 0 0,-4-1 0 0 0,-2 0 0 0 0,-33 116 1 0 0,14-92-27 0 0,-4-2 0 0 0,-81 158 0 0 0,81-189 174 0 0,-3-2 0 0 0,-2-1 1 0 0,-2-2-1 0 0,-3-2 0 0 0,-2-1 0 0 0,-2-3 0 0 0,-82 66 0 0 0,56-58 38 0 0,-2-3 0 0 0,-3-3-1 0 0,-2-4 1 0 0,-2-3 0 0 0,-135 50-1 0 0,-497 124 3930 0 0,130-45-2496 0 0,428-123-1205 0 0,-2-7-1 0 0,-233 32 1 0 0,290-63-249 0 0,1-5-1 0 0,-1-4 1 0 0,0-4-1 0 0,0-5 1 0 0,-118-23 0 0 0,-117-52 146 0 0,277 62 29 0 0,1-3-1 0 0,1-2 1 0 0,-84-49-1 0 0,117 57-50 0 0,0-1 0 0 0,1-1-1 0 0,1-1 1 0 0,0-1 0 0 0,2-1-1 0 0,0-1 1 0 0,-26-37 0 0 0,24 25 8 0 0,2 0 0 0 0,1-1 0 0 0,2-1 0 0 0,1-1 1 0 0,-11-40-1 0 0,11 17-62 0 0,3-1-1 0 0,2 0 1 0 0,3 0 0 0 0,2-1 0 0 0,3 0-1 0 0,3 0 1 0 0,9-67 0 0 0,66-288-375 0 0,36 6-293 0 0,-25 103 13 0 0,178-490-650 0 0,-229 713 1103 0 0,3 3 0 0 0,4 1 0 0 0,77-111 0 0 0,-91 154 127 0 0,1 0 1 0 0,2 3 0 0 0,2 0 0 0 0,1 2-1 0 0,1 1 1 0 0,2 2 0 0 0,1 2 0 0 0,61-35-1 0 0,-60 42-69 0 0,0 3-1 0 0,2 1 0 0 0,79-23 1 0 0,-92 34-2464 0 0,54-5 1 0 0,-8 9-3275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3.590"/>
    </inkml:context>
    <inkml:brush xml:id="br0">
      <inkml:brushProperty name="width" value="0.035" units="cm"/>
      <inkml:brushProperty name="height" value="0.035" units="cm"/>
      <inkml:brushProperty name="color" value="#008C3A"/>
    </inkml:brush>
  </inkml:definitions>
  <inkml:trace contextRef="#ctx0" brushRef="#br0">459 29 3081 0 0,'-41'-13'697'0'0,"-18"-2"515"0"0,15 15 2595 0 0,31 2-3606 0 0,0 1 0 0 0,0 1 1 0 0,1 0-1 0 0,0 1 0 0 0,0 0 1 0 0,0 0-1 0 0,0 2 0 0 0,1 0 1 0 0,0 0-1 0 0,0 0 0 0 0,1 2 1 0 0,0-1-1 0 0,0 1 0 0 0,1 1 1 0 0,-16 20-1 0 0,7-5 278 0 0,1 1 0 0 0,2 0 0 0 0,0 1-1 0 0,1 1 1 0 0,-16 51 0 0 0,28-75-439 0 0,0 1-1 0 0,1-1 0 0 0,0 1 1 0 0,0-1-1 0 0,0 1 0 0 0,0 0 1 0 0,1-1-1 0 0,0 1 0 0 0,0 0 1 0 0,0 0-1 0 0,0-1 0 0 0,1 1 1 0 0,0 0-1 0 0,0-1 0 0 0,0 1 1 0 0,0-1-1 0 0,4 7 0 0 0,-3-7-5 0 0,1-1 0 0 0,0 0-1 0 0,-1 0 1 0 0,2 0 0 0 0,-1 0 0 0 0,0-1-1 0 0,0 1 1 0 0,1-1 0 0 0,-1 0 0 0 0,1 0-1 0 0,0 0 1 0 0,-1 0 0 0 0,1-1-1 0 0,0 0 1 0 0,0 1 0 0 0,0-1 0 0 0,0-1-1 0 0,1 1 1 0 0,-1 0 0 0 0,5-1-1 0 0,-2 0-21 0 0,0 1-1 0 0,1-1 0 0 0,-1-1 0 0 0,0 0 0 0 0,0 0 0 0 0,0 0 1 0 0,0-1-1 0 0,0 0 0 0 0,0 0 0 0 0,0 0 0 0 0,0-1 0 0 0,-1 0 0 0 0,8-5 1 0 0,-4 1 31 0 0,0 0 0 0 0,-1-1 0 0 0,0 0 0 0 0,0 0 0 0 0,-1-1 0 0 0,0-1 0 0 0,8-12 1 0 0,0-3 42 0 0,-1-1 1 0 0,-1-1-1 0 0,-2 0 1 0 0,0 0-1 0 0,11-47 1 0 0,17-41 637 0 0,-73 117-324 0 0,32-2-390 0 0,1-1-1 0 0,-1 0 1 0 0,0 1 0 0 0,1-1-1 0 0,-1 1 1 0 0,0-1 0 0 0,0 1-1 0 0,1 0 1 0 0,-1-1 0 0 0,0 1-1 0 0,0 0 1 0 0,0-1 0 0 0,0 1-1 0 0,0 0 1 0 0,1 0 0 0 0,-1 0 0 0 0,0 0-1 0 0,0 0 1 0 0,0 0 0 0 0,0 0-1 0 0,0 0 1 0 0,0 0 0 0 0,0 0-1 0 0,1 0 1 0 0,-1 0 0 0 0,0 1-1 0 0,0-1 1 0 0,0 0 0 0 0,0 1-1 0 0,1-1 1 0 0,-1 1 0 0 0,0-1-1 0 0,0 1 1 0 0,1-1 0 0 0,-1 1-1 0 0,0-1 1 0 0,1 1 0 0 0,-1 0 0 0 0,0 1-1 0 0,-1-1-5 0 0,1 1 0 0 0,0 0 0 0 0,0-1 0 0 0,0 1 0 0 0,0 0 0 0 0,0 0 0 0 0,0 0-1 0 0,0 0 1 0 0,1 0 0 0 0,-1 0 0 0 0,1 0 0 0 0,-1 0 0 0 0,1 0 0 0 0,0 0 0 0 0,0 1 0 0 0,0-1 0 0 0,0 0-1 0 0,0 2 1 0 0,2 14 52 0 0,0-1 0 0 0,-2 1 0 0 0,-2 27 0 0 0,-1 4-121 0 0,3 7 84 0 0,-12 369 1 0 0,6-359-37 0 0,-2 0 0 0 0,-4-1 0 0 0,-3 0 0 0 0,-31 86-1 0 0,43-142 56 0 0,2-5-8 0 0,0 0 0 0 0,0-1-1 0 0,-1 1 1 0 0,1 0 0 0 0,-1-1 0 0 0,0 0 0 0 0,0 1 0 0 0,0-1-1 0 0,0 0 1 0 0,0 0 0 0 0,-1 0 0 0 0,-3 4 0 0 0,5-8-2 0 0,1 1-1 0 0,0 0 1 0 0,-1 0 0 0 0,1 0-1 0 0,0-1 1 0 0,0 1 0 0 0,-1 0 0 0 0,1-1-1 0 0,0 1 1 0 0,0 0 0 0 0,-1-1 0 0 0,1 1-1 0 0,0 0 1 0 0,0-1 0 0 0,0 1 0 0 0,0 0-1 0 0,0-1 1 0 0,0 1 0 0 0,-1 0-1 0 0,1-1 1 0 0,0 1 0 0 0,0-1 0 0 0,0 1-1 0 0,0 0 1 0 0,0-1 0 0 0,0 1 0 0 0,1 0-1 0 0,-1-1 1 0 0,0 1 0 0 0,0-1 0 0 0,0 1-1 0 0,0 0 1 0 0,0-1 0 0 0,0 1-1 0 0,1 0 1 0 0,-1-1 0 0 0,0 1 0 0 0,4-19-69 0 0,9-18-7 0 0,2 0 0 0 0,1 1 0 0 0,26-43 1 0 0,72-99-847 0 0,-81 129 639 0 0,81-107-3724 0 0,-90 124-1628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4.340"/>
    </inkml:context>
    <inkml:brush xml:id="br0">
      <inkml:brushProperty name="width" value="0.035" units="cm"/>
      <inkml:brushProperty name="height" value="0.035" units="cm"/>
      <inkml:brushProperty name="color" value="#008C3A"/>
    </inkml:brush>
  </inkml:definitions>
  <inkml:trace contextRef="#ctx0" brushRef="#br0">484 759 5409 0 0,'-1'0'172'0'0,"-1"-1"0"0"0,1 1-1 0 0,0 0 1 0 0,-1-1 0 0 0,1 1 0 0 0,0-1-1 0 0,-1 0 1 0 0,1 1 0 0 0,0-1 0 0 0,0 0-1 0 0,0 0 1 0 0,0 1 0 0 0,-1-1 0 0 0,1 0-1 0 0,0 0 1 0 0,1 0 0 0 0,-1-1 0 0 0,0 1 0 0 0,0 0-1 0 0,0 0 1 0 0,1 0 0 0 0,-1-1 0 0 0,0 1-1 0 0,1 0 1 0 0,0-1 0 0 0,-1 0 0 0 0,-12-49 1296 0 0,7 21-1794 0 0,2 20 167 0 0,-1-1 1 0 0,0 1-1 0 0,0 0 0 0 0,-1 1 1 0 0,0-1-1 0 0,-1 1 0 0 0,0 0 1 0 0,0 1-1 0 0,-17-15 0 0 0,14 14 670 0 0,0 2-1 0 0,-1-1 1 0 0,0 1-1 0 0,0 1 1 0 0,0 0-1 0 0,0 1 1 0 0,-1 0-1 0 0,0 0 1 0 0,0 1-1 0 0,-1 1 1 0 0,1 0-1 0 0,-1 1 1 0 0,1 0-1 0 0,-15 1 1 0 0,23 1-494 0 0,0 0 1 0 0,-1 0-1 0 0,1 1 1 0 0,0 0 0 0 0,-1 0-1 0 0,1 0 1 0 0,0 0-1 0 0,0 1 1 0 0,0 0 0 0 0,0 0-1 0 0,0 0 1 0 0,0 0-1 0 0,1 0 1 0 0,-1 1 0 0 0,-4 4-1 0 0,2-1-18 0 0,0 0 0 0 0,1 1 1 0 0,0-1-1 0 0,0 1 0 0 0,1 0 0 0 0,-1 1 0 0 0,-4 11 0 0 0,-1 8-132 0 0,1 1 1 0 0,2 0-1 0 0,-7 44 1 0 0,13-69 124 0 0,-17 143-344 0 0,17-132 387 0 0,1 0 0 0 0,0-1 0 0 0,1 1-1 0 0,1 0 1 0 0,0-1 0 0 0,1 1 0 0 0,0-1-1 0 0,9 22 1 0 0,-11-32 9 0 0,1 0 0 0 0,-1 0-1 0 0,1 0 1 0 0,0 0 0 0 0,0 0 0 0 0,0-1 0 0 0,0 1-1 0 0,0 0 1 0 0,1-1 0 0 0,-1 0 0 0 0,1 0 0 0 0,0 1-1 0 0,0-1 1 0 0,-1-1 0 0 0,1 1 0 0 0,0 0 0 0 0,1-1-1 0 0,-1 0 1 0 0,0 0 0 0 0,0 0 0 0 0,1 0 0 0 0,-1 0-1 0 0,0 0 1 0 0,1-1 0 0 0,-1 0 0 0 0,0 0 0 0 0,1 0-1 0 0,-1 0 1 0 0,1 0 0 0 0,-1 0 0 0 0,1-1 0 0 0,-1 0-1 0 0,0 0 1 0 0,0 0 0 0 0,1 0 0 0 0,-1 0 0 0 0,4-3 0 0 0,6-2-21 0 0,-1 0 0 0 0,0-1 1 0 0,-1-1-1 0 0,0 0 0 0 0,0 0 1 0 0,0-1-1 0 0,-1 0 1 0 0,10-13-1 0 0,7-13 10 0 0,0-2-1 0 0,-3-1 1 0 0,-1-1 0 0 0,35-84-1 0 0,42-177-2243 0 0,-88 256 969 0 0,-2-1 0 0 0,-2 0 0 0 0,-3 0 0 0 0,1-46 1 0 0,-6 56 1280 0 0,-7-45 0 0 0,8 79 60 0 0,-1 1 0 0 0,0 0 0 0 0,0 0 0 0 0,0-1 0 0 0,0 1 0 0 0,0 0 0 0 0,0-1 0 0 0,0 1 0 0 0,0 0-1 0 0,0 0 1 0 0,1-1 0 0 0,-1 1 0 0 0,0 0 0 0 0,0 0 0 0 0,0-1 0 0 0,-1 1 0 0 0,1 0 0 0 0,0-1 0 0 0,0 1 0 0 0,0 0 0 0 0,0 0 0 0 0,0-1 0 0 0,0 1 0 0 0,0 0 0 0 0,0 0 0 0 0,0-1 0 0 0,-1 1 0 0 0,1 0 0 0 0,0 0 0 0 0,0-1 0 0 0,0 1-1 0 0,-1 0 1 0 0,1 0 0 0 0,0 0 0 0 0,0 0 0 0 0,0-1 0 0 0,-1 1 0 0 0,1 0 0 0 0,0 0 0 0 0,0 0 0 0 0,-1 0 0 0 0,1 0 0 0 0,0 0 0 0 0,-1 0 0 0 0,1-1 0 0 0,0 1 0 0 0,0 0 0 0 0,-1 0 0 0 0,-6 17 1326 0 0,-3 27-1150 0 0,-54 486-2910 0 0,51-405 2351 0 0,11-107 306 0 0,-6 91 645 0 0,8-96-597 0 0,0-1 1 0 0,1 1 0 0 0,0-1-1 0 0,1 0 1 0 0,1 1-1 0 0,5 16 1 0 0,-8-28-155 0 0,3 5-798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8.087"/>
    </inkml:context>
    <inkml:brush xml:id="br0">
      <inkml:brushProperty name="width" value="0.035" units="cm"/>
      <inkml:brushProperty name="height" value="0.035" units="cm"/>
      <inkml:brushProperty name="color" value="#FF0066"/>
    </inkml:brush>
  </inkml:definitions>
  <inkml:trace contextRef="#ctx0" brushRef="#br0">56 1 5785 0 0,'-2'0'498'0'0,"0"0"1"0"0,0 0-1 0 0,0 0 0 0 0,0 1 0 0 0,1-1 0 0 0,-1 0 0 0 0,0 1 1 0 0,0-1-1 0 0,1 1 0 0 0,-1 0 0 0 0,0 0 0 0 0,1-1 1 0 0,-1 1-1 0 0,1 0 0 0 0,-1 1 0 0 0,-2 1 0 0 0,2-1-340 0 0,1 0 0 0 0,-1 0 0 0 0,1 0-1 0 0,-1 1 1 0 0,1-1 0 0 0,0 1 0 0 0,0-1 0 0 0,0 1-1 0 0,0-1 1 0 0,-1 5 0 0 0,0 6-1176 0 0,1 0 1 0 0,0 0-1 0 0,1 0 0 0 0,1 14 0 0 0,-1 7 111 0 0,-5 49-1376 0 0,25-105 3399 0 0,16-55-5107 0 0,-30 68 1892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4.560"/>
    </inkml:context>
    <inkml:brush xml:id="br0">
      <inkml:brushProperty name="width" value="0.035" units="cm"/>
      <inkml:brushProperty name="height" value="0.035" units="cm"/>
      <inkml:brushProperty name="color" value="#008C3A"/>
    </inkml:brush>
  </inkml:definitions>
  <inkml:trace contextRef="#ctx0" brushRef="#br0">31 0 2096 0 0,'2'4'285'0'0,"-1"-1"-1"0"0,1 1 1 0 0,-1 0-1 0 0,1 0 1 0 0,-1 0-1 0 0,0 0 1 0 0,0 0-1 0 0,-1 0 0 0 0,1 0 1 0 0,-1 0-1 0 0,0 0 1 0 0,0 0-1 0 0,0 0 1 0 0,-1 0-1 0 0,0 0 1 0 0,0 5-1 0 0,-25 68 4212 0 0,13-44-3091 0 0,12-30-2429 0 0,3-6-591 0 0,0-5-2186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4.701"/>
    </inkml:context>
    <inkml:brush xml:id="br0">
      <inkml:brushProperty name="width" value="0.035" units="cm"/>
      <inkml:brushProperty name="height" value="0.035" units="cm"/>
      <inkml:brushProperty name="color" value="#008C3A"/>
    </inkml:brush>
  </inkml:definitions>
  <inkml:trace contextRef="#ctx0" brushRef="#br0">9 1 4321 0 0,'-4'9'384'0'0,"1"0"-312"0"0,2-2-72 0 0,2-3 0 0 0,0 0 0 0 0,-1 3 80 0 0,3 6-80 0 0,-3 6 80 0 0,0 5-656 0 0,2 0-128 0 0,0-3-24 0 0,1-5-9 0 0,0-3 577 0 0,-2-9 160 0 0,2-3 0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5.060"/>
    </inkml:context>
    <inkml:brush xml:id="br0">
      <inkml:brushProperty name="width" value="0.035" units="cm"/>
      <inkml:brushProperty name="height" value="0.035" units="cm"/>
      <inkml:brushProperty name="color" value="#008C3A"/>
    </inkml:brush>
  </inkml:definitions>
  <inkml:trace contextRef="#ctx0" brushRef="#br0">418 0 5785 0 0,'42'39'190'0'0,"-35"-34"-378"0"0,-1 0-1 0 0,1 0 0 0 0,-2 1 0 0 0,1 0 0 0 0,0 0 1 0 0,-1 0-1 0 0,7 12 0 0 0,-12-11 1202 0 0,-11-10 1077 0 0,-9-10 1280 0 0,8-2-1643 0 0,10 12-1408 0 0,0 0 0 0 0,0 0 0 0 0,0 0 0 0 0,0 0 0 0 0,-1 0 0 0 0,0 0 0 0 0,1 1 0 0 0,-1 0 0 0 0,0-1 0 0 0,-5-1 0 0 0,7 8-221 0 0,-1 1-1 0 0,0 0 1 0 0,1 0 0 0 0,0 0-1 0 0,0 0 1 0 0,1 0 0 0 0,-1 7-1 0 0,0-6-186 0 0,-3 17-126 0 0,-2 0-1 0 0,-1 0 0 0 0,0-1 1 0 0,-2 0-1 0 0,0-1 0 0 0,-2 0 1 0 0,-15 24-1 0 0,-103 131 918 0 0,107-149-644 0 0,-40 43 413 0 0,57-65-442 0 0,0 0 0 0 0,-1 0 0 0 0,1-1 0 0 0,-1 0 0 0 0,0 0 0 0 0,0-1 0 0 0,0 0 0 0 0,0 0 0 0 0,-1 0 0 0 0,1-1 0 0 0,-9 3 0 0 0,13-5-35 0 0,0 0 1 0 0,0 0 0 0 0,0 1 0 0 0,1-1 0 0 0,-1 0 0 0 0,0 0-1 0 0,0-1 1 0 0,1 1 0 0 0,-1 0 0 0 0,0-1 0 0 0,0 1 0 0 0,1-1 0 0 0,-1 1-1 0 0,1-1 1 0 0,-1 0 0 0 0,0 0 0 0 0,1 0 0 0 0,-1 0 0 0 0,1 0-1 0 0,0 0 1 0 0,-1 0 0 0 0,-2-3 0 0 0,2 1-62 0 0,0 0 1 0 0,1 0-1 0 0,-1 0 1 0 0,0 0-1 0 0,1-1 1 0 0,0 1-1 0 0,0-1 0 0 0,0 1 1 0 0,0-1-1 0 0,0-5 1 0 0,0-7-405 0 0,1 0 0 0 0,0 0 0 0 0,5-31 1 0 0,14-45-4057 0 0,-5 42 429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5.389"/>
    </inkml:context>
    <inkml:brush xml:id="br0">
      <inkml:brushProperty name="width" value="0.035" units="cm"/>
      <inkml:brushProperty name="height" value="0.035" units="cm"/>
      <inkml:brushProperty name="color" value="#008C3A"/>
    </inkml:brush>
  </inkml:definitions>
  <inkml:trace contextRef="#ctx0" brushRef="#br0">122 37 4321 0 0,'-35'-18'1122'0'0,"-4"0"5815"0"0,39 18-6860 0 0,-1 0 0 0 0,0 1 0 0 0,1-1 1 0 0,-1 0-1 0 0,1 1 0 0 0,-1-1 0 0 0,1 1 0 0 0,-1-1 1 0 0,1 1-1 0 0,-1-1 0 0 0,1 1 0 0 0,-1-1 0 0 0,1 1 0 0 0,0-1 1 0 0,-1 1-1 0 0,1 0 0 0 0,0-1 0 0 0,0 1 0 0 0,-1-1 0 0 0,1 1 1 0 0,0 0-1 0 0,0-1 0 0 0,0 1 0 0 0,0 0 0 0 0,0-1 0 0 0,0 1 1 0 0,0 0-1 0 0,0-1 0 0 0,0 1 0 0 0,0 0 0 0 0,0-1 0 0 0,0 2 1 0 0,1 30 474 0 0,-1-29-381 0 0,3 82 697 0 0,2 2-530 0 0,-5-1 0 0 0,-16 144 0 0 0,3-166-270 0 0,8-44-38 0 0,0-1 0 0 0,2 2 0 0 0,0-1 0 0 0,1 0 0 0 0,2 31 0 0 0,3-50-520 0 0,4-11-660 0 0,4-13-1204 0 0,-3-1 923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5.936"/>
    </inkml:context>
    <inkml:brush xml:id="br0">
      <inkml:brushProperty name="width" value="0.035" units="cm"/>
      <inkml:brushProperty name="height" value="0.035" units="cm"/>
      <inkml:brushProperty name="color" value="#008C3A"/>
    </inkml:brush>
  </inkml:definitions>
  <inkml:trace contextRef="#ctx0" brushRef="#br0">147 0 2529 0 0,'2'6'121'0'0,"1"0"1"0"0,-1 0 0 0 0,1-1 0 0 0,1 1-1 0 0,-1-1 1 0 0,1 0 0 0 0,0 0 0 0 0,0 0-1 0 0,1-1 1 0 0,-1 1 0 0 0,1-1 0 0 0,8 5 0 0 0,10 12-89 0 0,-23-21 148 0 0,-1-3 993 0 0,-1 0-1 0 0,0 0 1 0 0,0 0-1 0 0,0 0 1 0 0,-1 0-1 0 0,1 1 1 0 0,-1-1-1 0 0,-3-2 1 0 0,-7-10-35 0 0,10 10-513 0 0,-14-20 1606 0 0,9 21-1979 0 0,5 16-1086 0 0,3-10 796 0 0,0-1 0 0 0,0 1 0 0 0,0 0 0 0 0,0 0-1 0 0,0 0 1 0 0,-1 0 0 0 0,1-1 0 0 0,0 1 0 0 0,-1 0 0 0 0,0 0-1 0 0,1-1 1 0 0,-3 4 0 0 0,3-5 44 0 0,-1 1 0 0 0,1-1-1 0 0,-1 1 1 0 0,1-1 0 0 0,-1 1 0 0 0,0-1-1 0 0,1 0 1 0 0,-1 1 0 0 0,1-1 0 0 0,-1 0 0 0 0,0 1-1 0 0,1-1 1 0 0,-1 0 0 0 0,0 0 0 0 0,1 0-1 0 0,-1 0 1 0 0,0 1 0 0 0,0-1 0 0 0,1 0-1 0 0,-1 0 1 0 0,0-1 0 0 0,1 1 0 0 0,-2 0-1 0 0,-4-2 184 0 0,-1 0 0 0 0,1-1 0 0 0,0 0 0 0 0,0 0 0 0 0,0-1 0 0 0,-5-4 0 0 0,6 5-31 0 0,-1-1 0 0 0,1 1 1 0 0,0 0-1 0 0,-1 0 0 0 0,0 1 0 0 0,-8-3 0 0 0,13 5-154 0 0,1-1 0 0 0,-1 1 0 0 0,0 0-1 0 0,1 0 1 0 0,-1-1 0 0 0,0 1-1 0 0,0 0 1 0 0,1 0 0 0 0,-1 0-1 0 0,0 0 1 0 0,1 0 0 0 0,-1 0 0 0 0,0 0-1 0 0,0 1 1 0 0,1-1 0 0 0,-1 0-1 0 0,0 0 1 0 0,1 0 0 0 0,-1 1 0 0 0,0-1-1 0 0,1 0 1 0 0,-1 1 0 0 0,0-1-1 0 0,1 1 1 0 0,-1-1 0 0 0,1 1 0 0 0,-1-1-1 0 0,1 1 1 0 0,-1-1 0 0 0,1 1-1 0 0,-1-1 1 0 0,1 1 0 0 0,-1-1 0 0 0,1 1-1 0 0,0 0 1 0 0,-1-1 0 0 0,1 1-1 0 0,0 0 1 0 0,0-1 0 0 0,0 1 0 0 0,-1 0-1 0 0,1 0 1 0 0,0-1 0 0 0,0 1-1 0 0,0 0 1 0 0,0 1 0 0 0,-13-1 279 0 0,13-1-317 0 0,0 0 1 0 0,0 0-1 0 0,1 0 1 0 0,-1 0 0 0 0,0 0-1 0 0,0 1 1 0 0,0-1-1 0 0,0 0 1 0 0,0 0 0 0 0,0 0-1 0 0,0 0 1 0 0,0 0-1 0 0,0 1 1 0 0,0-1 0 0 0,0 0-1 0 0,0 0 1 0 0,0 0-1 0 0,1 1 1 0 0,-1-1 0 0 0,0 0-1 0 0,-1 0 1 0 0,1 0 0 0 0,0 0-1 0 0,0 1 1 0 0,0-1-1 0 0,0 0 1 0 0,0 0 0 0 0,0 0-1 0 0,0 0 1 0 0,0 1-1 0 0,0-1 1 0 0,0 0 0 0 0,0 0-1 0 0,0 0 1 0 0,0 0-1 0 0,-1 0 1 0 0,1 1 0 0 0,0-1-1 0 0,0 0 1 0 0,0 0-1 0 0,0 0 1 0 0,0 0 0 0 0,-1 0-1 0 0,1 0 1 0 0,0 0 0 0 0,0 0-1 0 0,0 0 1 0 0,0 0-1 0 0,-1 1 1 0 0,1-1 0 0 0,0 0-1 0 0,0 0 1 0 0,0 0-1 0 0,0 0 1 0 0,-1 0 0 0 0,1 0-1 0 0,0 0 1 0 0,0 0-1 0 0,0 0 1 0 0,0 0 0 0 0,-1 0-1 0 0,1-1 1 0 0,0 1-1 0 0,0 0 1 0 0,13 8-835 0 0,-6-6-162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6.918"/>
    </inkml:context>
    <inkml:brush xml:id="br0">
      <inkml:brushProperty name="width" value="0.035" units="cm"/>
      <inkml:brushProperty name="height" value="0.035" units="cm"/>
      <inkml:brushProperty name="color" value="#008C3A"/>
    </inkml:brush>
  </inkml:definitions>
  <inkml:trace contextRef="#ctx0" brushRef="#br0">372 336 4001 0 0,'0'0'7'0'0,"0"1"-1"0"0,0-1 1 0 0,-1 0 0 0 0,1 0 0 0 0,0 0 0 0 0,-1 0-1 0 0,1 1 1 0 0,0-1 0 0 0,-1 0 0 0 0,1 0 0 0 0,0 0 0 0 0,-1 0-1 0 0,1 0 1 0 0,0 0 0 0 0,-1 0 0 0 0,1 0 0 0 0,-1 0-1 0 0,1 0 1 0 0,0 0 0 0 0,-1 0 0 0 0,1 0 0 0 0,0 0-1 0 0,-1 0 1 0 0,1-1 0 0 0,0 1 0 0 0,-1 0 0 0 0,1 0-1 0 0,0 0 1 0 0,0 0 0 0 0,-1-1 0 0 0,1 1 0 0 0,0 0-1 0 0,-1 0 1 0 0,1-1 0 0 0,0 1 0 0 0,0 0 0 0 0,0 0-1 0 0,-1-1 1 0 0,1 1 0 0 0,0 0 0 0 0,0-1 0 0 0,0 1 0 0 0,-1-1-1 0 0,13-13-2110 0 0,-9 11 2055 0 0,1 0-1 0 0,-1 1 1 0 0,0-1-1 0 0,1 1 1 0 0,0 0-1 0 0,-1 0 0 0 0,1 1 1 0 0,0-1-1 0 0,0 1 1 0 0,6-2-1 0 0,-9 3 266 0 0,-1 1 0 0 0,1-1 0 0 0,0 0 0 0 0,0 0 0 0 0,-1 0 0 0 0,1 0 1 0 0,0 0-1 0 0,0 0 0 0 0,-1 0 0 0 0,1 0 0 0 0,0 0 0 0 0,0 0 0 0 0,-1-1 0 0 0,1 1 0 0 0,0 0 0 0 0,0 0 0 0 0,-1-1 0 0 0,1 1 0 0 0,0 0 0 0 0,-1-1 1 0 0,1 1-1 0 0,-1-1 0 0 0,1 1 0 0 0,0-1 0 0 0,-1 1 0 0 0,1-1 0 0 0,-1 1 0 0 0,1-1 0 0 0,-1 0 0 0 0,0 1 0 0 0,1-1 0 0 0,-1 0 0 0 0,0 1 0 0 0,1-1 0 0 0,-1 0 1 0 0,0 1-1 0 0,1-2 0 0 0,-2-1 146 0 0,1 1 0 0 0,-1 0 0 0 0,0-1 0 0 0,0 1 0 0 0,1 0 0 0 0,-1 0 0 0 0,-1 0 1 0 0,1-1-1 0 0,0 1 0 0 0,-1 0 0 0 0,1 0 0 0 0,-2-1 0 0 0,-2-3 0 0 0,-1 0 0 0 0,1 0 0 0 0,-1 1 0 0 0,0 0 1 0 0,0 0-1 0 0,0 0 0 0 0,-1 1 0 0 0,-7-4 0 0 0,9 7-285 0 0,0 0 0 0 0,0 1 0 0 0,0-1 0 0 0,0 1 0 0 0,0 0 0 0 0,0 0 0 0 0,0 1 0 0 0,0 0 0 0 0,0-1 0 0 0,0 2 0 0 0,0-1 0 0 0,0 1 0 0 0,1-1 0 0 0,-1 1 0 0 0,0 1 0 0 0,1-1 0 0 0,0 0 0 0 0,-1 1 0 0 0,1 0 0 0 0,0 0 0 0 0,-5 6 0 0 0,-9 9-1 0 0,0 0-1 0 0,2 1 0 0 0,-17 23 1 0 0,15-18 296 0 0,-20 23-236 0 0,22-29 16 0 0,0 1 0 0 0,1 1 0 0 0,1 0 0 0 0,0 1 0 0 0,2 1 0 0 0,-11 24 1 0 0,23-43-124 0 0,-1-1 0 0 0,0 1 0 0 0,1 0 1 0 0,-1-1-1 0 0,1 1 0 0 0,0-1 0 0 0,0 1 1 0 0,0 0-1 0 0,0-1 0 0 0,0 1 1 0 0,1 0-1 0 0,-1-1 0 0 0,1 1 0 0 0,0-1 1 0 0,0 1-1 0 0,0-1 0 0 0,0 1 0 0 0,0-1 1 0 0,2 3-1 0 0,0-1-14 0 0,0 1 0 0 0,1-1 1 0 0,0 0-1 0 0,0 0 0 0 0,0 0 0 0 0,1 0 1 0 0,-1-1-1 0 0,9 5 0 0 0,4 1-37 0 0,0-1 0 0 0,1-1 1 0 0,0 0-1 0 0,24 5 0 0 0,-27-8 23 0 0,-1-2 0 0 0,1 0-1 0 0,-1 0 1 0 0,1-1 0 0 0,0-1 0 0 0,-1-1 0 0 0,1 0 0 0 0,0 0-1 0 0,-1-2 1 0 0,1 0 0 0 0,-1 0 0 0 0,0-2 0 0 0,0 0-1 0 0,-1 0 1 0 0,1-1 0 0 0,-1-1 0 0 0,0 0 0 0 0,-1-1-1 0 0,1 0 1 0 0,-2-1 0 0 0,1 0 0 0 0,12-14 0 0 0,-11 12 5 0 0,-16 20 8 0 0,-21 22 6 0 0,9-18-27 0 0,-1 0 0 0 0,0-1 0 0 0,-1-1 0 0 0,0-1 0 0 0,0 0 0 0 0,-29 10 0 0 0,36-16 34 0 0,0-1 1 0 0,0 1-1 0 0,0-2 1 0 0,-1 0-1 0 0,1 0 1 0 0,-1-1-1 0 0,0 0 1 0 0,1-1-1 0 0,-1 0 1 0 0,0-1-1 0 0,1 0 1 0 0,-1 0-1 0 0,-19-6 1 0 0,26 5 21 0 0,-1 0 0 0 0,1 0 0 0 0,0-1 0 0 0,-1 1 1 0 0,1-1-1 0 0,0 0 0 0 0,0 0 0 0 0,1 0 0 0 0,-1 0 0 0 0,1-1 0 0 0,-1 0 1 0 0,1 1-1 0 0,0-1 0 0 0,-3-6 0 0 0,2 2-61 0 0,0-1 0 0 0,0 1 1 0 0,1-1-1 0 0,0 0 0 0 0,0 0 0 0 0,1-1 1 0 0,-1-8-1 0 0,1-5-102 0 0,0 1 0 0 0,2-1 0 0 0,1 0 0 0 0,1 1 1 0 0,6-34-1 0 0,0 25 65 0 0,2 0 1 0 0,0 1-1 0 0,2 0 1 0 0,1 1-1 0 0,2 0 1 0 0,1 1-1 0 0,0 1 1 0 0,2 1-1 0 0,2 0 1 0 0,0 1-1 0 0,1 1 1 0 0,2 1-1 0 0,25-20 1 0 0,-43 39-35 0 0,0 0 1 0 0,1 0-1 0 0,-1 0 1 0 0,1 1-1 0 0,0-1 0 0 0,0 2 1 0 0,1-1-1 0 0,-1 0 1 0 0,9-1-1 0 0,-12 4-49 0 0,-1-1-1 0 0,0 1 1 0 0,0 0-1 0 0,1 0 1 0 0,-1 0-1 0 0,0 1 1 0 0,0-1-1 0 0,1 1 1 0 0,-1-1-1 0 0,0 1 1 0 0,0-1-1 0 0,4 3 1 0 0,-4-1-399 0 0,1-1 0 0 0,0 1 0 0 0,-1 0 1 0 0,1 0-1 0 0,-1 0 0 0 0,0 1 0 0 0,0-1 0 0 0,0 0 0 0 0,0 1 1 0 0,3 5-1 0 0,2 4-5198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7.686"/>
    </inkml:context>
    <inkml:brush xml:id="br0">
      <inkml:brushProperty name="width" value="0.035" units="cm"/>
      <inkml:brushProperty name="height" value="0.035" units="cm"/>
      <inkml:brushProperty name="color" value="#008C3A"/>
    </inkml:brush>
  </inkml:definitions>
  <inkml:trace contextRef="#ctx0" brushRef="#br0">153 4 4665 0 0,'-24'-2'1285'0'0,"19"1"-767"0"0,1 1-1 0 0,-1-1 1 0 0,0 1-1 0 0,1 0 1 0 0,-1 0 0 0 0,0 1-1 0 0,0-1 1 0 0,1 1 0 0 0,-1 0-1 0 0,-5 2 1 0 0,8 0-287 0 0,1 1 0 0 0,-1-1 0 0 0,1 1 0 0 0,0 0 0 0 0,0 0 0 0 0,0-1 0 0 0,0 1-1 0 0,0 0 1 0 0,1 0 0 0 0,0 0 0 0 0,0 0 0 0 0,0 0 0 0 0,1 7 0 0 0,-1 0 118 0 0,-31 305 2591 0 0,4-75-1958 0 0,26-230-947 0 0,0-2 75 0 0,0 1-1 0 0,1 0 1 0 0,0-1 0 0 0,0 1-1 0 0,1 0 1 0 0,1-1 0 0 0,2 12-1 0 0,-4-20-152 0 0,0-1 1 0 0,0 0-1 0 0,1 0 0 0 0,-1 1 0 0 0,0-1 0 0 0,0 0 1 0 0,0 0-1 0 0,0 1 0 0 0,1-1 0 0 0,-1 0 0 0 0,0 0 1 0 0,0 0-1 0 0,1 1 0 0 0,-1-1 0 0 0,0 0 0 0 0,1 0 1 0 0,-1 0-1 0 0,0 0 0 0 0,0 0 0 0 0,1 1 0 0 0,-1-1 1 0 0,0 0-1 0 0,1 0 0 0 0,-1 0 0 0 0,0 0 0 0 0,1 0 1 0 0,-1 0-1 0 0,0 0 0 0 0,1 0 0 0 0,-1 0 0 0 0,0 0 1 0 0,0 0-1 0 0,1 0 0 0 0,-1-1 0 0 0,0 1 0 0 0,1 0 1 0 0,-1 0-1 0 0,0 0 0 0 0,0 0 0 0 0,1 0 0 0 0,-1-1 1 0 0,0 1-1 0 0,1 0 0 0 0,-1 0 0 0 0,0 0 0 0 0,0-1 1 0 0,0 1-1 0 0,1 0 0 0 0,-1 0 0 0 0,0-1 0 0 0,0 1 1 0 0,0 0-1 0 0,0-1 0 0 0,0 1 0 0 0,1 0 0 0 0,-1 0 1 0 0,0-1-1 0 0,0 1 0 0 0,0 0 0 0 0,0-1 0 0 0,0 1 1 0 0,0 0-1 0 0,0-1 0 0 0,4-11-6292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7.955"/>
    </inkml:context>
    <inkml:brush xml:id="br0">
      <inkml:brushProperty name="width" value="0.035" units="cm"/>
      <inkml:brushProperty name="height" value="0.035" units="cm"/>
      <inkml:brushProperty name="color" value="#008C3A"/>
    </inkml:brush>
  </inkml:definitions>
  <inkml:trace contextRef="#ctx0" brushRef="#br0">81 0 13883 0 0,'-5'1'134'0'0,"1"0"1"0"0,0 0-1 0 0,-1 0 1 0 0,1 1-1 0 0,0 0 1 0 0,-1-1-1 0 0,1 1 0 0 0,-5 4 1 0 0,6-3-332 0 0,0 0-1 0 0,0 0 1 0 0,0 0 0 0 0,0 0 0 0 0,1 0 0 0 0,0 1-1 0 0,-1-1 1 0 0,1 1 0 0 0,1 0 0 0 0,-1-1-1 0 0,0 1 1 0 0,1 0 0 0 0,0 0 0 0 0,-2 8 0 0 0,2-3-518 0 0,0 0 1 0 0,0 1-1 0 0,1-1 1 0 0,0 0-1 0 0,1 1 1 0 0,0-1-1 0 0,4 15 1 0 0,-3-14-51 0 0,0 1-1 0 0,-1 0 1 0 0,0 0 0 0 0,-1 17 0 0 0,-5-8-108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8.137"/>
    </inkml:context>
    <inkml:brush xml:id="br0">
      <inkml:brushProperty name="width" value="0.035" units="cm"/>
      <inkml:brushProperty name="height" value="0.035" units="cm"/>
      <inkml:brushProperty name="color" value="#008C3A"/>
    </inkml:brush>
  </inkml:definitions>
  <inkml:trace contextRef="#ctx0" brushRef="#br0">10 85 776 0 0,'0'1'137'0'0,"-1"-1"-1"0"0,1 0 1 0 0,0 0-1 0 0,-1 0 1 0 0,1 0-1 0 0,0 0 1 0 0,-1 0-1 0 0,1 0 1 0 0,0 0-1 0 0,-1 0 1 0 0,1 0-1 0 0,0 0 1 0 0,-1-1-1 0 0,1 1 1 0 0,0 0-1 0 0,-1 0 1 0 0,1 0-1 0 0,0 0 1 0 0,0 0-1 0 0,-1-1 1 0 0,1 1-1 0 0,0 0 1 0 0,0 0-1 0 0,-1 0 1 0 0,1-1-1 0 0,0 1 1 0 0,0 0-1 0 0,-1 0 1 0 0,1-1-1 0 0,0 1 1 0 0,0 0-1 0 0,0-1 1 0 0,0 1-1 0 0,0 0 1 0 0,-1-1-1 0 0,1 1 1 0 0,0 0-1 0 0,0 0 1 0 0,0-1-1 0 0,0 1 1 0 0,0 0-1 0 0,0-1 1 0 0,0 1-1 0 0,0 0 1 0 0,0-1-1 0 0,2-24 1796 0 0,-2 22-1671 0 0,1 1-1 0 0,-1 0 0 0 0,1 0 1 0 0,-1-1-1 0 0,0 1 0 0 0,0 0 1 0 0,0-1-1 0 0,0 1 0 0 0,-1 0 1 0 0,1-1-1 0 0,0 1 0 0 0,-1 0 1 0 0,-1-3-1 0 0,3-4-445 0 0,-1 7-2168 0 0,1-4-1972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8.550"/>
    </inkml:context>
    <inkml:brush xml:id="br0">
      <inkml:brushProperty name="width" value="0.035" units="cm"/>
      <inkml:brushProperty name="height" value="0.035" units="cm"/>
      <inkml:brushProperty name="color" value="#008C3A"/>
    </inkml:brush>
  </inkml:definitions>
  <inkml:trace contextRef="#ctx0" brushRef="#br0">124 1 10946 0 0,'-1'0'64'0'0,"1"1"0"0"0,-1-1 0 0 0,1 0-1 0 0,-1 1 1 0 0,1-1 0 0 0,0 1 0 0 0,-1-1-1 0 0,1 1 1 0 0,0-1 0 0 0,-1 1 0 0 0,1 0-1 0 0,0-1 1 0 0,-1 1 0 0 0,1-1-1 0 0,0 1 1 0 0,0 0 0 0 0,0-1 0 0 0,0 1-1 0 0,0 0 1 0 0,0-1 0 0 0,0 1 0 0 0,0-1-1 0 0,0 1 1 0 0,0 0 0 0 0,0-1 0 0 0,0 1-1 0 0,0 0 1 0 0,0-1 0 0 0,1 1 0 0 0,-1 0-1 0 0,1 0 1 0 0,17 25-1063 0 0,-14-22 1116 0 0,-1-1 1 0 0,1 1-1 0 0,1-1 1 0 0,-1 1-1 0 0,0-1 1 0 0,1-1-1 0 0,0 1 1 0 0,-1-1-1 0 0,11 4 0 0 0,-2-5 243 0 0,0-1 0 0 0,0-1 0 0 0,0 0 0 0 0,0-1 0 0 0,0 0 0 0 0,0-1 0 0 0,-1-1 0 0 0,23-9 0 0 0,-22 8-62 0 0,-1 1-1 0 0,1 0 0 0 0,0 1 1 0 0,1 0-1 0 0,-1 0 0 0 0,0 2 1 0 0,22-1-1 0 0,-34 2-297 0 0,0 0-1 0 0,-1 0 0 0 0,1 0 1 0 0,-1 0-1 0 0,1 0 1 0 0,-1 0-1 0 0,1 0 1 0 0,-1 1-1 0 0,1-1 1 0 0,0 0-1 0 0,-1 0 1 0 0,1 0-1 0 0,-1 1 1 0 0,1-1-1 0 0,-1 0 1 0 0,1 1-1 0 0,-1-1 1 0 0,0 0-1 0 0,1 1 1 0 0,-1-1-1 0 0,1 0 1 0 0,-1 1-1 0 0,0-1 1 0 0,1 1-1 0 0,-1-1 1 0 0,0 1-1 0 0,1-1 1 0 0,-1 1-1 0 0,0-1 1 0 0,0 1-1 0 0,0-1 1 0 0,1 1-1 0 0,-1 0 1 0 0,0-1-1 0 0,0 1 1 0 0,-8 25-48 0 0,-30 24-83 0 0,35-45 109 0 0,-203 220-1499 0 0,1 0 2054 0 0,204-224-524 0 0,1-1 0 0 0,-1 1-1 0 0,0-1 1 0 0,1 0 0 0 0,-1 1-1 0 0,1 0 1 0 0,-1-1 0 0 0,1 1-1 0 0,-1-1 1 0 0,1 1 0 0 0,-1 0 0 0 0,1-1-1 0 0,0 1 1 0 0,-1 0 0 0 0,1-1-1 0 0,0 1 1 0 0,0 0 0 0 0,-1-1 0 0 0,1 1-1 0 0,0 0 1 0 0,0 0 0 0 0,0-1-1 0 0,0 1 1 0 0,0 0 0 0 0,0 0 0 0 0,0-1-1 0 0,0 1 1 0 0,0 0 0 0 0,0 0-1 0 0,0-1 1 0 0,1 1 0 0 0,-1 0-1 0 0,0 0 1 0 0,1-1 0 0 0,-1 2 0 0 0,2-1 27 0 0,0-1 0 0 0,0 1 0 0 0,0-1 0 0 0,0 1 0 0 0,0-1 0 0 0,0 1 0 0 0,-1-1 0 0 0,1 0 0 0 0,0 0 0 0 0,0 0 0 0 0,0 0 0 0 0,0-1 1 0 0,2 1-1 0 0,67-17 640 0 0,-21-1-2170 0 0,85-44-1 0 0,-111 48-4398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8.650"/>
    </inkml:context>
    <inkml:brush xml:id="br0">
      <inkml:brushProperty name="width" value="0.035" units="cm"/>
      <inkml:brushProperty name="height" value="0.035" units="cm"/>
      <inkml:brushProperty name="color" value="#FF0066"/>
    </inkml:brush>
  </inkml:definitions>
  <inkml:trace contextRef="#ctx0" brushRef="#br0">1 4 3681 0 0,'0'-1'34'0'0,"0"1"0"0"0,0 0 1 0 0,0 0-1 0 0,1-1 0 0 0,-1 1 0 0 0,0 0 1 0 0,0 0-1 0 0,0 0 0 0 0,0 0 0 0 0,1-1 1 0 0,-1 1-1 0 0,0 0 0 0 0,0 0 0 0 0,1 0 1 0 0,-1 0-1 0 0,0 0 0 0 0,0-1 0 0 0,1 1 1 0 0,-1 0-1 0 0,0 0 0 0 0,0 0 0 0 0,1 0 1 0 0,-1 0-1 0 0,0 0 0 0 0,0 0 0 0 0,1 0 1 0 0,-1 0-1 0 0,0 0 0 0 0,0 0 0 0 0,1 0 1 0 0,-1 0-1 0 0,0 0 0 0 0,1 0 1 0 0,-1 1-1 0 0,0-1 0 0 0,0 0 0 0 0,0 0 1 0 0,1 0-1 0 0,-1 0 0 0 0,0 0 0 0 0,0 0 1 0 0,1 1-1 0 0,-1-1 0 0 0,0 0 0 0 0,0 0 1 0 0,0 0-1 0 0,0 1 0 0 0,1-1 0 0 0,-1 0 1 0 0,0 0-1 0 0,0 1 0 0 0,0-1 0 0 0,0 0 1 0 0,0 0-1 0 0,0 1 0 0 0,0-1 0 0 0,1 0 1 0 0,11 16 2211 0 0,-11-9-1894 0 0,-1 1 0 0 0,0-1 0 0 0,0 0 0 0 0,0 0 0 0 0,-1 0 1 0 0,0 0-1 0 0,-1 0 0 0 0,-3 11 0 0 0,3-13-372 0 0,0 0 0 0 0,0 0 1 0 0,1 0-1 0 0,0 1 0 0 0,0-1 1 0 0,0 1-1 0 0,1-1 0 0 0,-1 0 0 0 0,1 1 1 0 0,1-1-1 0 0,-1 1 0 0 0,1-1 1 0 0,0 0-1 0 0,0 1 0 0 0,0-1 0 0 0,5 10 1 0 0,-5-14-50 0 0,1 0 0 0 0,-1 0 0 0 0,0 0 0 0 0,1 0-1 0 0,-1 0 1 0 0,1 0 0 0 0,-1 0 0 0 0,1 0 0 0 0,0-1 0 0 0,-1 1 0 0 0,1-1 0 0 0,0 1 0 0 0,0-1 0 0 0,-1 0 0 0 0,1 1 0 0 0,0-1 0 0 0,0 0 0 0 0,-1 0 0 0 0,1 0 0 0 0,0-1 0 0 0,0 1 0 0 0,-1 0 0 0 0,1-1 0 0 0,0 1 0 0 0,-1-1 0 0 0,3 0 0 0 0,55-22-931 0 0,-44 16 878 0 0,5-1 64 0 0,0 1 1 0 0,1 1 0 0 0,0 1 0 0 0,0 1-1 0 0,0 1 1 0 0,1 0 0 0 0,21 1 0 0 0,-29 3 38 0 0,-1-1 0 0 0,1 2 0 0 0,0 0 1 0 0,-1 0-1 0 0,0 1 0 0 0,1 1 1 0 0,-1 0-1 0 0,-1 1 0 0 0,1 0 0 0 0,-1 1 1 0 0,0 1-1 0 0,14 9 0 0 0,-23-14 6 0 0,-1 0-1 0 0,1 0 1 0 0,-1 0 0 0 0,1 0-1 0 0,-1 1 1 0 0,0-1 0 0 0,0 1-1 0 0,0-1 1 0 0,0 1 0 0 0,0 0-1 0 0,-1 0 1 0 0,1 0-1 0 0,-1 0 1 0 0,0 0 0 0 0,0 0-1 0 0,0 0 1 0 0,0 0 0 0 0,-1 1-1 0 0,1 3 1 0 0,-1-1 16 0 0,0 0 0 0 0,-1-1 0 0 0,0 1 0 0 0,0-1-1 0 0,0 1 1 0 0,-1-1 0 0 0,0 0 0 0 0,0 1 0 0 0,0-1 0 0 0,-5 7 0 0 0,-6 10 36 0 0,-2-2 0 0 0,-1 0 0 0 0,-36 36 0 0 0,44-47-67 0 0,-11 11-84 0 0,-1 0 0 0 0,-1-1 0 0 0,-1-1 0 0 0,0-1-1 0 0,-1-1 1 0 0,-49 26 0 0 0,38-30-559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18.937"/>
    </inkml:context>
    <inkml:brush xml:id="br0">
      <inkml:brushProperty name="width" value="0.035" units="cm"/>
      <inkml:brushProperty name="height" value="0.035" units="cm"/>
      <inkml:brushProperty name="color" value="#008C3A"/>
    </inkml:brush>
  </inkml:definitions>
  <inkml:trace contextRef="#ctx0" brushRef="#br0">244 1 1152 0 0,'-7'13'1406'0'0,"5"2"8793"0"0,14-4-2519 0 0,4-4-10753 0 0,76 19 4906 0 0,29 11-1653 0 0,-120-37-221 0 0,0 0-1 0 0,0 1 0 0 0,0-1 0 0 0,0 1 0 0 0,0-1 0 0 0,0 1 0 0 0,0 0 1 0 0,0-1-1 0 0,-1 1 0 0 0,1 0 0 0 0,0 0 0 0 0,0 0 0 0 0,-1-1 0 0 0,1 1 1 0 0,0 0-1 0 0,-1 0 0 0 0,1 0 0 0 0,-1 0 0 0 0,1 0 0 0 0,-1 0 0 0 0,0 0 0 0 0,1 0 1 0 0,-1 0-1 0 0,0 0 0 0 0,0 0 0 0 0,0 0 0 0 0,0 1 0 0 0,0-1 0 0 0,0 0 1 0 0,0 0-1 0 0,0 0 0 0 0,0 0 0 0 0,0 0 0 0 0,-1 0 0 0 0,1 0 0 0 0,0 0 1 0 0,-1 0-1 0 0,1 0 0 0 0,-1 0 0 0 0,1 0 0 0 0,-1 0 0 0 0,1 0 0 0 0,-1 0 0 0 0,0 0 1 0 0,1-1-1 0 0,-3 3 0 0 0,-4 7-238 0 0,-1-1-1 0 0,-1 1 1 0 0,-12 10-1 0 0,10-10-28 0 0,-330 286-2279 0 0,328-286 3056 0 0,4-4-3 0 0,2 0 0 0 0,-1 0 0 0 0,1 0 0 0 0,0 1 0 0 0,0 0 0 0 0,0 0 0 0 0,1 1 0 0 0,-10 16 0 0 0,16-23-427 0 0,0-1 0 0 0,0 1 1 0 0,0 0-1 0 0,0 0 0 0 0,1 0 0 0 0,-1-1 1 0 0,0 1-1 0 0,0 0 0 0 0,0 0 1 0 0,1-1-1 0 0,-1 1 0 0 0,0 0 0 0 0,1-1 1 0 0,-1 1-1 0 0,1 0 0 0 0,-1-1 0 0 0,0 1 1 0 0,1-1-1 0 0,0 1 0 0 0,-1 0 1 0 0,1-1-1 0 0,-1 1 0 0 0,1-1 0 0 0,0 0 1 0 0,-1 1-1 0 0,1-1 0 0 0,0 1 0 0 0,-1-1 1 0 0,1 0-1 0 0,0 0 0 0 0,0 1 1 0 0,-1-1-1 0 0,1 0 0 0 0,0 0 0 0 0,0 0 1 0 0,-1 0-1 0 0,1 0 0 0 0,0 0 0 0 0,0 0 1 0 0,0 0-1 0 0,1 0 0 0 0,40 0 176 0 0,-40 0-176 0 0,71-8 2 0 0,0-3 1 0 0,-1-3-1 0 0,99-34 0 0 0,-17 6-2157 0 0,-97 28-4380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21.350"/>
    </inkml:context>
    <inkml:brush xml:id="br0">
      <inkml:brushProperty name="width" value="0.035" units="cm"/>
      <inkml:brushProperty name="height" value="0.035" units="cm"/>
      <inkml:brushProperty name="color" value="#008C3A"/>
    </inkml:brush>
  </inkml:definitions>
  <inkml:trace contextRef="#ctx0" brushRef="#br0">43 0 2529 0 0,'-2'7'910'0'0,"1"-1"0"0"0,-1 1 1 0 0,1 0-1 0 0,0 0 1 0 0,0 0-1 0 0,1-1 0 0 0,0 1 1 0 0,1 8-1 0 0,18 64 2188 0 0,-13-63-2924 0 0,-2 1 0 0 0,0 0-1 0 0,2 23 1 0 0,-3-4-26 0 0,-2 0 1 0 0,-2 1-1 0 0,-1-1 0 0 0,-1 0 1 0 0,-3 0-1 0 0,-1 0 0 0 0,-1-1 0 0 0,-2 0 1 0 0,-15 35-1 0 0,29-87-91 0 0,0-1 1 0 0,0 0-1 0 0,0-33 0 0 0,3-80-1431 0 0,-6 117 1047 0 0,0 9 175 0 0,0-1-1 0 0,-1 0 1 0 0,0 0-1 0 0,0 0 0 0 0,0 0 1 0 0,-1 0-1 0 0,1 0 1 0 0,-1 0-1 0 0,-1 0 0 0 0,1 0 1 0 0,-1 0-1 0 0,-3-6 1 0 0,5 13 134 0 0,0 0 1 0 0,0-1-1 0 0,0 1 0 0 0,0 0 1 0 0,0-1-1 0 0,0 1 1 0 0,0 0-1 0 0,0-1 0 0 0,0 1 1 0 0,0 0-1 0 0,0-1 1 0 0,0 1-1 0 0,-1 0 1 0 0,1-1-1 0 0,0 1 0 0 0,0-1 1 0 0,-1 1-1 0 0,1 0 1 0 0,-1-1-1 0 0,1 1 0 0 0,0-1 1 0 0,-1 1-1 0 0,1-1 1 0 0,-1 1-1 0 0,1-1 1 0 0,-1 1-1 0 0,1-1 0 0 0,-1 0 1 0 0,0 1-1 0 0,-18 14-4821 0 0,15-12 1728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28.430"/>
    </inkml:context>
    <inkml:brush xml:id="br0">
      <inkml:brushProperty name="width" value="0.035" units="cm"/>
      <inkml:brushProperty name="height" value="0.035" units="cm"/>
      <inkml:brushProperty name="color" value="#008C3A"/>
    </inkml:brush>
  </inkml:definitions>
  <inkml:trace contextRef="#ctx0" brushRef="#br0">213 228 2793 0 0,'-2'-6'282'0'0,"0"0"1"0"0,0 0 0 0 0,0-1-1 0 0,1 1 1 0 0,0 0 0 0 0,0 0-1 0 0,1-1 1 0 0,0 1 0 0 0,1-12-1 0 0,-1-11 710 0 0,0 15-1044 0 0,-1-1 1737 0 0,0 0 1 0 0,0 1-1 0 0,-6-24 1 0 0,7 37-1580 0 0,0-1 1 0 0,0 1-1 0 0,0 0 1 0 0,-1 0 0 0 0,1 0-1 0 0,0-1 1 0 0,-1 1 0 0 0,1 0-1 0 0,-1 0 1 0 0,1 0-1 0 0,-1 0 1 0 0,1 0 0 0 0,-1 0-1 0 0,0 0 1 0 0,0 0-1 0 0,1 0 1 0 0,-1 0 0 0 0,0 0-1 0 0,0 0 1 0 0,0 0-1 0 0,0 1 1 0 0,0-1 0 0 0,0 0-1 0 0,0 1 1 0 0,0-1-1 0 0,0 1 1 0 0,-1-1 0 0 0,1 1-1 0 0,0 0 1 0 0,0-1-1 0 0,0 1 1 0 0,-1 0 0 0 0,1 0-1 0 0,0 0 1 0 0,0 0-1 0 0,0 0 1 0 0,-1 0 0 0 0,1 0-1 0 0,0 0 1 0 0,0 0 0 0 0,-1 1-1 0 0,1-1 1 0 0,0 0-1 0 0,0 1 1 0 0,0-1 0 0 0,0 1-1 0 0,0-1 1 0 0,0 1-1 0 0,0 0 1 0 0,0-1 0 0 0,0 1-1 0 0,0 0 1 0 0,-2 2-1 0 0,-2 1-116 0 0,1 1 0 0 0,0 0 0 0 0,0-1 0 0 0,0 2 0 0 0,0-1 0 0 0,1 0 0 0 0,0 1 0 0 0,0 0 0 0 0,0 0 0 0 0,-3 12 0 0 0,-17 70-378 0 0,18-63 288 0 0,-17 72-231 0 0,3 1 0 0 0,5 1 0 0 0,-2 150 1 0 0,16-241 331 0 0,0-1 0 0 0,1 0 0 0 0,0 1 0 0 0,0-1 0 0 0,0 0 0 0 0,1 1 0 0 0,0-1 0 0 0,1 0 0 0 0,-1 0 0 0 0,7 10 0 0 0,-7-14 22 0 0,0 0 1 0 0,1 0 0 0 0,-1-1-1 0 0,1 1 1 0 0,0-1 0 0 0,0 1 0 0 0,0-1-1 0 0,0 0 1 0 0,0 0 0 0 0,0-1-1 0 0,1 1 1 0 0,-1 0 0 0 0,1-1-1 0 0,-1 0 1 0 0,1 0 0 0 0,-1 0 0 0 0,1 0-1 0 0,0-1 1 0 0,-1 1 0 0 0,1-1-1 0 0,0 0 1 0 0,6-1 0 0 0,42-3-132 0 0,0-3 0 0 0,59-16-1 0 0,-54 11-2838 0 0,83-9-1 0 0,-123 19 339 0 0,-12-1-773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28.695"/>
    </inkml:context>
    <inkml:brush xml:id="br0">
      <inkml:brushProperty name="width" value="0.035" units="cm"/>
      <inkml:brushProperty name="height" value="0.035" units="cm"/>
      <inkml:brushProperty name="color" value="#008C3A"/>
    </inkml:brush>
  </inkml:definitions>
  <inkml:trace contextRef="#ctx0" brushRef="#br0">335 1 13883 0 0,'-8'1'162'0'0,"0"1"1"0"0,0 0-1 0 0,0 1 0 0 0,0 0 1 0 0,0 0-1 0 0,0 1 0 0 0,1 0 0 0 0,0 0 1 0 0,0 1-1 0 0,0 0 0 0 0,0 0 1 0 0,1 0-1 0 0,0 1 0 0 0,0 0 1 0 0,1 1-1 0 0,-1-1 0 0 0,1 1 1 0 0,1 0-1 0 0,-1 0 0 0 0,1 0 1 0 0,0 1-1 0 0,1-1 0 0 0,-4 14 0 0 0,-23 57-136 0 0,5 2-1 0 0,-30 156 0 0 0,0 168 72 0 0,54-397-100 0 0,-6 40-28 0 0,4-31-154 0 0,0 1 0 0 0,2-1 0 0 0,-1 0 1 0 0,2 1-1 0 0,3 30 0 0 0,-3-47 135 0 0,0 1 1 0 0,0-1-1 0 0,0 0 1 0 0,0 1-1 0 0,0-1 1 0 0,0 0-1 0 0,0 1 1 0 0,0-1-1 0 0,0 0 1 0 0,1 1-1 0 0,-1-1 1 0 0,0 0-1 0 0,0 1 1 0 0,0-1-1 0 0,0 0 1 0 0,1 1-1 0 0,-1-1 1 0 0,0 0-1 0 0,0 0 1 0 0,1 1-1 0 0,-1-1 1 0 0,0 0 0 0 0,1 0-1 0 0,-1 0 1 0 0,0 1-1 0 0,1-1 1 0 0,-1 0-1 0 0,0 0 1 0 0,1 0-1 0 0,-1 0 1 0 0,0 0-1 0 0,1 0 1 0 0,-1 0-1 0 0,0 0 1 0 0,1 0-1 0 0,-1 0 1 0 0,0 0-1 0 0,1 0 1 0 0,-1 0-1 0 0,1 0 1 0 0,-1 0-1 0 0,0 0 1 0 0,1 0-1 0 0,-1 0 1 0 0,0 0-1 0 0,1 0 1 0 0,-1-1-1 0 0,0 1 1 0 0,1 0 0 0 0,-1 0-1 0 0,0 0 1 0 0,0-1-1 0 0,1 1 1 0 0,-1 0-1 0 0,0 0 1 0 0,0-1-1 0 0,1 1 1 0 0,8-11-5071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29.115"/>
    </inkml:context>
    <inkml:brush xml:id="br0">
      <inkml:brushProperty name="width" value="0.035" units="cm"/>
      <inkml:brushProperty name="height" value="0.035" units="cm"/>
      <inkml:brushProperty name="color" value="#008C3A"/>
    </inkml:brush>
  </inkml:definitions>
  <inkml:trace contextRef="#ctx0" brushRef="#br0">504 529 7946 0 0,'1'8'2115'0'0,"9"-14"-440"0"0,9-14-242 0 0,-14 11-1250 0 0,-1 0 0 0 0,-1 0 0 0 0,1-1 0 0 0,-2 0 0 0 0,1 1 0 0 0,-1-1 0 0 0,-1 0 0 0 0,0 0 0 0 0,0 0 0 0 0,-1 0 0 0 0,0 0 0 0 0,-1 0 0 0 0,0 0 0 0 0,-1 0 0 0 0,0 0 0 0 0,-3-10 0 0 0,-4-8 48 0 0,0 0 0 0 0,-2 0 0 0 0,-1 1 1 0 0,-19-31-1 0 0,18 35-82 0 0,-1 1 0 0 0,-32-37 0 0 0,42 54-76 0 0,-1-1 0 0 0,0 1 0 0 0,0 0 0 0 0,0 1 0 0 0,-1-1 0 0 0,0 1 0 0 0,1 0 0 0 0,-2 0 1 0 0,1 1-1 0 0,0 0 0 0 0,-1 0 0 0 0,1 0 0 0 0,-1 1 0 0 0,0 0 0 0 0,-11-1 0 0 0,14 3-50 0 0,-1 0-1 0 0,1 1 0 0 0,0 0 1 0 0,-1 0-1 0 0,1 0 1 0 0,0 1-1 0 0,0-1 1 0 0,0 1-1 0 0,0 0 0 0 0,0 0 1 0 0,1 0-1 0 0,-1 1 1 0 0,0-1-1 0 0,1 1 1 0 0,0 0-1 0 0,-1 0 0 0 0,1 0 1 0 0,1 0-1 0 0,-1 1 1 0 0,0-1-1 0 0,-2 6 1 0 0,-6 9-138 0 0,0 1 0 0 0,-16 37 0 0 0,26-53 101 0 0,-40 107-494 0 0,4 1 0 0 0,-41 222 1 0 0,74-318 637 0 0,2 1 1 0 0,0-1-1 0 0,1 1 0 0 0,0-1 1 0 0,3 25-1 0 0,-2-37-91 0 0,1 0-1 0 0,-1 0 1 0 0,1 0 0 0 0,0 0 0 0 0,-1 0-1 0 0,2 0 1 0 0,-1 0 0 0 0,0 0-1 0 0,1-1 1 0 0,-1 1 0 0 0,1 0-1 0 0,0-1 1 0 0,-1 1 0 0 0,1-1-1 0 0,1 0 1 0 0,-1 0 0 0 0,0 1-1 0 0,0-1 1 0 0,1-1 0 0 0,-1 1 0 0 0,1 0-1 0 0,0-1 1 0 0,-1 1 0 0 0,1-1-1 0 0,0 0 1 0 0,0 0 0 0 0,0 0-1 0 0,0 0 1 0 0,0 0 0 0 0,0-1-1 0 0,0 1 1 0 0,0-1 0 0 0,0 0 0 0 0,5 0-1 0 0,7-1-18 0 0,0-1 0 0 0,-1-1-1 0 0,1 0 1 0 0,-1 0 0 0 0,1-2-1 0 0,-1 0 1 0 0,-1 0 0 0 0,1-2-1 0 0,-1 1 1 0 0,0-2 0 0 0,-1 1-1 0 0,1-2 1 0 0,11-10 0 0 0,7-7-112 0 0,-2-2 0 0 0,-1 0 0 0 0,40-52 0 0 0,-42 44-348 0 0,-1-2 0 0 0,30-61 0 0 0,-19 20-5315 0 0,-31 66 884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29.725"/>
    </inkml:context>
    <inkml:brush xml:id="br0">
      <inkml:brushProperty name="width" value="0.035" units="cm"/>
      <inkml:brushProperty name="height" value="0.035" units="cm"/>
      <inkml:brushProperty name="color" value="#008C3A"/>
    </inkml:brush>
  </inkml:definitions>
  <inkml:trace contextRef="#ctx0" brushRef="#br0">32 198 5785 0 0,'-1'-1'230'0'0,"0"1"0"0"0,1-1 0 0 0,-1 1-1 0 0,0-1 1 0 0,0 1 0 0 0,0-1 0 0 0,0 0-1 0 0,0 1 1 0 0,1-1 0 0 0,-1 0 0 0 0,0 0-1 0 0,1 1 1 0 0,-1-1 0 0 0,0 0 0 0 0,1 0-1 0 0,-1 0 1 0 0,1 0 0 0 0,-1 0 0 0 0,1 0-1 0 0,0 0 1 0 0,-1 0 0 0 0,1-1 0 0 0,-6-8 4398 0 0,4 29-2442 0 0,-3 64-3275 0 0,2-52 163 0 0,3 54 0 0 0,-1-85 942 0 0,1 1 0 0 0,0-1 0 0 0,0 0 0 0 0,0 1 0 0 0,0-1 0 0 0,0 0-1 0 0,0 1 1 0 0,0-1 0 0 0,0 1 0 0 0,0-1 0 0 0,1 0 0 0 0,-1 1 0 0 0,0-1 0 0 0,0 0 0 0 0,0 1-1 0 0,0-1 1 0 0,0 0 0 0 0,1 1 0 0 0,-1-1 0 0 0,0 0 0 0 0,0 0 0 0 0,0 1 0 0 0,1-1 0 0 0,-1 0 0 0 0,0 0-1 0 0,0 1 1 0 0,1-1 0 0 0,-1 0 0 0 0,0 0 0 0 0,1 1 0 0 0,-1-1 0 0 0,0 0 0 0 0,1 0 0 0 0,-1 0-1 0 0,0 0 1 0 0,1 0 0 0 0,-1 0 0 0 0,0 0 0 0 0,1 0 0 0 0,-1 0 0 0 0,1 0 0 0 0,-1 0 0 0 0,0 0-1 0 0,1 0 1 0 0,-1 0 0 0 0,1 0 0 0 0,19-14 480 0 0,16-26-198 0 0,59-103-380 0 0,-63 91-545 0 0,42-52-1 0 0,-76 136 1083 0 0,-2 0 0 0 0,-9 42 0 0 0,10-64-552 0 0,-15 50-1152 0 0,17-57 1304 0 0,-1 0 1 0 0,1 1-1 0 0,-1-1 1 0 0,0 0 0 0 0,0 1-1 0 0,0-1 1 0 0,0 0-1 0 0,0 0 1 0 0,-1-1-1 0 0,1 1 1 0 0,-1 0-1 0 0,0-1 1 0 0,-4 3-1 0 0,12-10 210 0 0,0 0 0 0 0,-1 0-1 0 0,0-1 1 0 0,0 0-1 0 0,0 0 1 0 0,-1 0 0 0 0,3-7-1 0 0,8-13-474 0 0,-5 13 42 0 0,70-99-636 0 0,-70 101 713 0 0,1 0 0 0 0,0 0 0 0 0,0 2 1 0 0,1-1-1 0 0,0 1 0 0 0,0 0 0 0 0,18-9 0 0 0,-28 18 46 0 0,0-1 1 0 0,-1 1-1 0 0,1-1 0 0 0,0 1 0 0 0,0 0 0 0 0,0-1 0 0 0,-1 1 0 0 0,1 0 0 0 0,0 0 0 0 0,0-1 0 0 0,0 1 0 0 0,0 0 0 0 0,0 0 0 0 0,0 0 0 0 0,-1 0 0 0 0,1 0 0 0 0,0 0 0 0 0,0 0 0 0 0,0 0 0 0 0,0 1 0 0 0,0-1 0 0 0,0 0 0 0 0,-1 0 0 0 0,1 1 0 0 0,0-1 0 0 0,0 0 0 0 0,0 1 1 0 0,0 0-1 0 0,0 0 1 0 0,0 1 1 0 0,0-1 0 0 0,0 1-1 0 0,-1-1 1 0 0,1 1 0 0 0,-1-1 0 0 0,1 1-1 0 0,-1-1 1 0 0,1 1 0 0 0,-1-1 0 0 0,0 1-1 0 0,0 0 1 0 0,0-1 0 0 0,0 3 0 0 0,-10 64 117 0 0,9-60 96 0 0,-16 85 467 0 0,13-56-914 0 0,-3 1 1 0 0,0-2-1 0 0,-3 1 0 0 0,-1-1 1 0 0,-30 65-1 0 0,34-92-148 0 0,7-24-686 0 0,3-3-3147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30.255"/>
    </inkml:context>
    <inkml:brush xml:id="br0">
      <inkml:brushProperty name="width" value="0.035" units="cm"/>
      <inkml:brushProperty name="height" value="0.035" units="cm"/>
      <inkml:brushProperty name="color" value="#008C3A"/>
    </inkml:brush>
  </inkml:definitions>
  <inkml:trace contextRef="#ctx0" brushRef="#br0">298 126 8410 0 0,'-1'0'14'0'0,"1"0"1"0"0,0 0-1 0 0,-1-1 0 0 0,1 1 1 0 0,-1 0-1 0 0,1 0 1 0 0,-1 0-1 0 0,1 0 0 0 0,-1-1 1 0 0,1 1-1 0 0,0 0 1 0 0,-1-1-1 0 0,1 1 0 0 0,0 0 1 0 0,-1-1-1 0 0,1 1 1 0 0,0 0-1 0 0,-1-1 1 0 0,1 1-1 0 0,0-1 0 0 0,0 1 1 0 0,-1 0-1 0 0,1-1 1 0 0,0 1-1 0 0,0-1 0 0 0,0 1 1 0 0,0-1-1 0 0,0 1 1 0 0,-1-1-1 0 0,1 1 0 0 0,0-1 1 0 0,0 1-1 0 0,0-1 1 0 0,7-24-306 0 0,23-33-1659 0 0,-21 43 1012 0 0,2-1 2063 0 0,-4 19 4301 0 0,-2 15 322 0 0,-3-1-6036 0 0,-2-13-651 0 0,2 33 844 0 0,-1-1 0 0 0,-2 1 0 0 0,-2-1 0 0 0,-14 71 0 0 0,-50 142 310 0 0,51-195-176 0 0,-19 50-45 0 0,-10 32 742 0 0,45-135-718 0 0,0-1 0 0 0,0 0 0 0 0,-1 0 0 0 0,1 1 0 0 0,0-1 0 0 0,0 0 0 0 0,0 1 0 0 0,0-1 0 0 0,-1 0 0 0 0,1 1 0 0 0,0-1 0 0 0,0 1 0 0 0,0-1 0 0 0,0 0 0 0 0,0 1 0 0 0,0-1 0 0 0,0 0 0 0 0,0 1 0 0 0,0-1 0 0 0,0 1 0 0 0,0-1 0 0 0,0 0 0 0 0,0 1 0 0 0,0-1 0 0 0,0 0 0 0 0,1 1 0 0 0,-1-1 0 0 0,0 0 0 0 0,0 1 0 0 0,0-1 0 0 0,0 0 0 0 0,1 1 0 0 0,-1-1 0 0 0,0 0 0 0 0,0 1 0 0 0,1-1 0 0 0,-1 0 0 0 0,0 0 0 0 0,1 1 0 0 0,14-12-191 0 0,21-30-882 0 0,-33 36 998 0 0,95-101 335 0 0,-84 93-257 0 0,0 1 0 0 0,0 0 1 0 0,1 1-1 0 0,1 1 0 0 0,29-15 0 0 0,-44 24-47 0 0,1 1 0 0 0,-1-1-1 0 0,1 0 1 0 0,-1 0 0 0 0,1 1-1 0 0,0-1 1 0 0,-1 1 0 0 0,1-1 0 0 0,0 1-1 0 0,0 0 1 0 0,-1-1 0 0 0,1 1-1 0 0,0 0 1 0 0,0 0 0 0 0,-1 0-1 0 0,1 1 1 0 0,0-1 0 0 0,-1 0-1 0 0,1 1 1 0 0,0-1 0 0 0,2 2-1 0 0,-3-1-28 0 0,0 0-1 0 0,-1 0 0 0 0,1 0 0 0 0,0 0 0 0 0,-1 0 1 0 0,1 1-1 0 0,-1-1 0 0 0,0 0 0 0 0,1 0 0 0 0,-1 1 0 0 0,0-1 1 0 0,0 0-1 0 0,1 0 0 0 0,-1 1 0 0 0,0-1 0 0 0,-1 0 1 0 0,1 1-1 0 0,0-1 0 0 0,0 0 0 0 0,0 0 0 0 0,-1 3 0 0 0,-3 7-194 0 0,0 0 0 0 0,0 0-1 0 0,-1 0 1 0 0,-12 19-1 0 0,-2-3 389 0 0,-2-1 0 0 0,0 0 1 0 0,-2-2-1 0 0,-1-1 0 0 0,-1-1 0 0 0,0-1 0 0 0,-2-1 0 0 0,0-1 1 0 0,-2-2-1 0 0,0-1 0 0 0,0-1 0 0 0,-45 16 0 0 0,70-30-22 0 0,1 1-1 0 0,-1-1 0 0 0,0 0 0 0 0,1-1 1 0 0,-1 1-1 0 0,0-1 0 0 0,1 1 1 0 0,-1-1-1 0 0,0 0 0 0 0,0 0 0 0 0,0-1 1 0 0,1 1-1 0 0,-1-1 0 0 0,0 0 1 0 0,1 0-1 0 0,-7-2 0 0 0,9 2-148 0 0,-1-1-1 0 0,1 1 0 0 0,0 0 1 0 0,-1-1-1 0 0,1 1 1 0 0,0-1-1 0 0,0 1 1 0 0,0-1-1 0 0,0 0 1 0 0,0 1-1 0 0,0-1 0 0 0,1 0 1 0 0,-1 0-1 0 0,0 0 1 0 0,1 1-1 0 0,0-1 1 0 0,-1 0-1 0 0,1 0 1 0 0,0 0-1 0 0,0 0 0 0 0,0 0 1 0 0,0 0-1 0 0,0 0 1 0 0,1 0-1 0 0,-1 1 1 0 0,0-1-1 0 0,1 0 1 0 0,0 0-1 0 0,-1 0 0 0 0,1 0 1 0 0,0 1-1 0 0,0-1 1 0 0,2-2-1 0 0,3-9-981 0 0,0 0 0 0 0,2 1 1 0 0,-1 0-1 0 0,1 1 0 0 0,15-17 0 0 0,2 3-3121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30.680"/>
    </inkml:context>
    <inkml:brush xml:id="br0">
      <inkml:brushProperty name="width" value="0.035" units="cm"/>
      <inkml:brushProperty name="height" value="0.035" units="cm"/>
      <inkml:brushProperty name="color" value="#008C3A"/>
    </inkml:brush>
  </inkml:definitions>
  <inkml:trace contextRef="#ctx0" brushRef="#br0">352 37 600 0 0,'1'0'1'0'0,"8"0"653"0"0,0 1 1 0 0,0-2-1 0 0,0 1 0 0 0,0-1 0 0 0,0 0 0 0 0,-1-1 0 0 0,1 0 1 0 0,0-1-1 0 0,15-6 0 0 0,-24 9-629 0 0,0 0 0 0 0,0 0 0 0 0,0 0 1 0 0,0 0-1 0 0,0 0 0 0 0,1-1 0 0 0,-1 1 0 0 0,0 0 1 0 0,0 0-1 0 0,0 0 0 0 0,0 0 0 0 0,0 0 0 0 0,0 0 1 0 0,0 0-1 0 0,0 0 0 0 0,0-1 0 0 0,0 1 0 0 0,1 0 1 0 0,-1 0-1 0 0,0 0 0 0 0,0 0 0 0 0,0 0 0 0 0,0 0 1 0 0,0-1-1 0 0,0 1 0 0 0,0 0 0 0 0,0 0 0 0 0,0 0 0 0 0,0 0 1 0 0,0 0-1 0 0,0-1 0 0 0,0 1 0 0 0,0 0 0 0 0,0 0 1 0 0,0 0-1 0 0,0 0 0 0 0,-1 0 0 0 0,1 0 0 0 0,0-1 1 0 0,0 1-1 0 0,0 0 0 0 0,0 0 0 0 0,0 0 0 0 0,0 0 1 0 0,0 0-1 0 0,0 0 0 0 0,0 0 0 0 0,0 0 0 0 0,-1-1 1 0 0,1 1-1 0 0,0 0 0 0 0,0 0 0 0 0,0 0 0 0 0,0 0 1 0 0,0 0-1 0 0,0 0 0 0 0,-1 0 0 0 0,1 0 0 0 0,0 0 0 0 0,-15-6 1644 0 0,-15 0 2080 0 0,22 5-3613 0 0,0 1-1 0 0,1 1 0 0 0,-1-1 0 0 0,0 1 1 0 0,1 1-1 0 0,-1-1 0 0 0,1 1 1 0 0,-1 1-1 0 0,1-1 0 0 0,0 1 0 0 0,0 0 1 0 0,0 1-1 0 0,0 0 0 0 0,0 0 0 0 0,1 1 1 0 0,0-1-1 0 0,0 1 0 0 0,0 1 0 0 0,1-1 1 0 0,-1 1-1 0 0,-3 6 0 0 0,-10 11 352 0 0,2 0 1 0 0,1 2-1 0 0,1 0 0 0 0,-16 34 0 0 0,30-58-482 0 0,0 1-1 0 0,0 0 1 0 0,0 0 0 0 0,0 0-1 0 0,0 0 1 0 0,0 0 0 0 0,1 0-1 0 0,-1 0 1 0 0,1 0 0 0 0,-1 0 0 0 0,1 0-1 0 0,0 0 1 0 0,0 0 0 0 0,0 0-1 0 0,0 0 1 0 0,0 0 0 0 0,0 0-1 0 0,0 0 1 0 0,1 0 0 0 0,-1 0-1 0 0,1 0 1 0 0,-1 0 0 0 0,1 0-1 0 0,0 0 1 0 0,1 2 0 0 0,0-2-2 0 0,1-1 1 0 0,-1 1 0 0 0,1-1-1 0 0,-1 0 1 0 0,1 0 0 0 0,-1 0-1 0 0,1-1 1 0 0,0 1 0 0 0,-1 0-1 0 0,1-1 1 0 0,0 0 0 0 0,0 0-1 0 0,-1 0 1 0 0,1 0 0 0 0,0 0-1 0 0,0 0 1 0 0,-1-1 0 0 0,1 1-1 0 0,3-2 1 0 0,69-15-297 0 0,-58 12 219 0 0,0 0 1 0 0,0 1-1 0 0,1 1 0 0 0,-1 1 0 0 0,1 0 1 0 0,-1 2-1 0 0,27 1 0 0 0,-43-1 53 0 0,0 0 0 0 0,1 0 0 0 0,-1 1 0 0 0,0-1 0 0 0,1 0 0 0 0,-1 1 0 0 0,0-1 0 0 0,0 1 0 0 0,0 0 0 0 0,1-1-1 0 0,-1 1 1 0 0,0 0 0 0 0,0-1 0 0 0,0 1 0 0 0,0 0 0 0 0,0 0 0 0 0,0 0 0 0 0,0 0 0 0 0,-1 0 0 0 0,1 0 0 0 0,0 0 0 0 0,0 1 0 0 0,-1-1 0 0 0,2 2 0 0 0,-2 0-8 0 0,1 0 1 0 0,-1 0 0 0 0,1 0-1 0 0,-1-1 1 0 0,0 1 0 0 0,0 0-1 0 0,-1 0 1 0 0,1 0-1 0 0,-1 0 1 0 0,-1 5 0 0 0,-2 6-34 0 0,-2 0 1 0 0,1-1-1 0 0,-12 18 0 0 0,16-29 59 0 0,-70 115-439 0 0,-131 165 1 0 0,186-261 64 0 0,-1-1 0 0 0,-1 0-1 0 0,-1-1 1 0 0,-40 30 0 0 0,19-23-639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3.111"/>
    </inkml:context>
    <inkml:brush xml:id="br0">
      <inkml:brushProperty name="width" value="0.035" units="cm"/>
      <inkml:brushProperty name="height" value="0.035" units="cm"/>
      <inkml:brushProperty name="color" value="#008C3A"/>
    </inkml:brush>
  </inkml:definitions>
  <inkml:trace contextRef="#ctx0" brushRef="#br0">158 87 1592 0 0,'-40'-42'1695'0'0,"-1"-2"3529"0"0,40 44-5009 0 0,1 0-1 0 0,-1 0 1 0 0,1 0-1 0 0,0 0 1 0 0,-1-1-1 0 0,1 1 0 0 0,0 0 1 0 0,-1 0-1 0 0,1 0 1 0 0,-1 1-1 0 0,1-1 1 0 0,0 0-1 0 0,-1 0 1 0 0,1 0-1 0 0,-1 0 1 0 0,1 0-1 0 0,0 0 1 0 0,-1 0-1 0 0,1 1 1 0 0,0-1-1 0 0,-1 0 1 0 0,1 0-1 0 0,0 0 1 0 0,0 1-1 0 0,-1-1 1 0 0,1 0-1 0 0,0 1 0 0 0,-1-1 1 0 0,1 0-1 0 0,0 1 1 0 0,0-1-1 0 0,0 0 1 0 0,-1 1-1 0 0,1-1 1 0 0,0 0-1 0 0,0 1 1 0 0,0-1-1 0 0,0 1 1 0 0,-18 29 1589 0 0,-11 36-910 0 0,25-51-872 0 0,0 0 1 0 0,1 1 0 0 0,0-1 0 0 0,1 0 0 0 0,1 1 0 0 0,0-1-1 0 0,2 18 1 0 0,17 114 30 0 0,-7-73-50 0 0,43 530 215 0 0,-54-581-335 0 0,-1 1 1 0 0,-1 0-1 0 0,-1-1 1 0 0,0 0-1 0 0,-2 0 1 0 0,-1 0-1 0 0,-1 0 1 0 0,-1-1-1 0 0,0 0 1 0 0,-20 34-1 0 0,21-35-3332 0 0,7-16-2200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4.026"/>
    </inkml:context>
    <inkml:brush xml:id="br0">
      <inkml:brushProperty name="width" value="0.035" units="cm"/>
      <inkml:brushProperty name="height" value="0.035" units="cm"/>
      <inkml:brushProperty name="color" value="#008C3A"/>
    </inkml:brush>
  </inkml:definitions>
  <inkml:trace contextRef="#ctx0" brushRef="#br0">55 10 1152 0 0,'-34'-10'10345'0'0,"38"12"-9969"0"0,1 0-152 0 0,-1 1 0 0 0,1 0-1 0 0,-1-1 1 0 0,0 2 0 0 0,0-1 0 0 0,0 0-1 0 0,0 1 1 0 0,-1 0 0 0 0,0 0 0 0 0,1 0-1 0 0,-1 0 1 0 0,0 1 0 0 0,-1-1 0 0 0,1 1-1 0 0,-1-1 1 0 0,0 1 0 0 0,0 0 0 0 0,-1 0-1 0 0,1 0 1 0 0,-1 0 0 0 0,1 10 0 0 0,2 16 85 0 0,-1-1 0 0 0,-3 52 0 0 0,0-38 37 0 0,-5 283 198 0 0,-50 338-1 0 0,19-431-960 0 0,33-226-1066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8.852"/>
    </inkml:context>
    <inkml:brush xml:id="br0">
      <inkml:brushProperty name="width" value="0.035" units="cm"/>
      <inkml:brushProperty name="height" value="0.035" units="cm"/>
      <inkml:brushProperty name="color" value="#FF0066"/>
    </inkml:brush>
  </inkml:definitions>
  <inkml:trace contextRef="#ctx0" brushRef="#br0">0 11 9362 0 0,'3'-1'86'0'0,"-1"-1"0"0"0,0 1 1 0 0,1 0-1 0 0,-1 0 0 0 0,1 0 0 0 0,-1 0 0 0 0,1 0 1 0 0,-1 1-1 0 0,1-1 0 0 0,0 1 0 0 0,-1-1 0 0 0,1 1 1 0 0,0 0-1 0 0,-1 0 0 0 0,5 1 0 0 0,49 6 871 0 0,-34-4-492 0 0,39 4 310 0 0,269 36 2434 0 0,-114 6-5005 0 0,-199-44 1597 0 0,0 0 0 0 0,0 2-1 0 0,-1 0 1 0 0,0 1 0 0 0,0 0 0 0 0,-1 1-1 0 0,0 1 1 0 0,-1 1 0 0 0,19 16 0 0 0,1 10 299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5.042"/>
    </inkml:context>
    <inkml:brush xml:id="br0">
      <inkml:brushProperty name="width" value="0.035" units="cm"/>
      <inkml:brushProperty name="height" value="0.035" units="cm"/>
      <inkml:brushProperty name="color" value="#008C3A"/>
    </inkml:brush>
  </inkml:definitions>
  <inkml:trace contextRef="#ctx0" brushRef="#br0">271 163 10946 0 0,'-2'-1'212'0'0,"0"0"0"0"0,0 0 0 0 0,0 0-1 0 0,0 0 1 0 0,0 0 0 0 0,0 0 0 0 0,1-1 0 0 0,-1 1-1 0 0,0-1 1 0 0,1 1 0 0 0,0-1 0 0 0,-1 0 0 0 0,1 0-1 0 0,0 0 1 0 0,0 1 0 0 0,0-1 0 0 0,0 0 0 0 0,-1-3-1 0 0,-15-48-1165 0 0,3 12 1502 0 0,13 38-411 0 0,-1 0 0 0 0,0 1-1 0 0,0-1 1 0 0,0 1-1 0 0,0-1 1 0 0,0 1-1 0 0,0 0 1 0 0,-1 0-1 0 0,1 0 1 0 0,-1 0-1 0 0,1 1 1 0 0,-1-1-1 0 0,0 1 1 0 0,0-1 0 0 0,0 1-1 0 0,0 0 1 0 0,0 0-1 0 0,0 0 1 0 0,0 1-1 0 0,0-1 1 0 0,0 1-1 0 0,0-1 1 0 0,0 1-1 0 0,0 0 1 0 0,-1 0-1 0 0,1 1 1 0 0,-5 0 0 0 0,4 0-102 0 0,0-1 1 0 0,0 1 0 0 0,1 0 0 0 0,-1 0 0 0 0,0 1 0 0 0,0-1 0 0 0,1 1 0 0 0,-1 0 0 0 0,1 0 0 0 0,0 0-1 0 0,-1 0 1 0 0,1 1 0 0 0,0-1 0 0 0,1 1 0 0 0,-1 0 0 0 0,0 0 0 0 0,1 0 0 0 0,-1 0 0 0 0,1 0 0 0 0,0 0 0 0 0,-3 7-1 0 0,-10 33-5 0 0,2 1 0 0 0,-9 49 0 0 0,19-73-26 0 0,0 0-1 0 0,1 1 1 0 0,2-1 0 0 0,0 1-1 0 0,0 0 1 0 0,2-1-1 0 0,5 22 1 0 0,-7-41-6 0 0,0 1 1 0 0,0 0-1 0 0,0 0 1 0 0,1-1-1 0 0,-1 1 0 0 0,0 0 1 0 0,1 0-1 0 0,0-1 0 0 0,-1 1 1 0 0,1 0-1 0 0,0-1 0 0 0,0 1 1 0 0,0-1-1 0 0,0 1 1 0 0,0-1-1 0 0,0 0 0 0 0,0 1 1 0 0,0-1-1 0 0,1 0 0 0 0,-1 0 1 0 0,1 0-1 0 0,-1 0 0 0 0,0 0 1 0 0,1 0-1 0 0,0 0 0 0 0,-1 0 1 0 0,1-1-1 0 0,0 1 1 0 0,1 0-1 0 0,0-2 56 0 0,-1 1 0 0 0,0-1-1 0 0,1 0 1 0 0,-1 0 0 0 0,1 0 0 0 0,-1 0 0 0 0,0-1-1 0 0,0 1 1 0 0,0-1 0 0 0,0 1 0 0 0,0-1 0 0 0,0 0-1 0 0,0 0 1 0 0,0 0 0 0 0,-1 0 0 0 0,1 0 0 0 0,-1 0-1 0 0,1 0 1 0 0,0-3 0 0 0,13-16-46 0 0,-2-1 0 0 0,0-1 0 0 0,-2 0 1 0 0,0-1-1 0 0,-2 1 0 0 0,0-2 0 0 0,-2 0 0 0 0,7-37 0 0 0,-15 46 412 0 0,-6 39-452 0 0,-10 43-148 0 0,-39 319 192 0 0,27-137-198 0 0,21-207 155 0 0,4-23 20 0 0,1-1 0 0 0,1 1 0 0 0,0 0 0 0 0,1 0-1 0 0,1 19 1 0 0,0-37 13 0 0,0 0 0 0 0,0 1 0 0 0,0-1 0 0 0,0 0 0 0 0,0 0 0 0 0,0 1 0 0 0,0-1 0 0 0,0 0 0 0 0,0 0 0 0 0,0 1 0 0 0,1-1 0 0 0,-1 0 0 0 0,0 0 0 0 0,0 0 0 0 0,0 1 0 0 0,0-1 0 0 0,0 0 0 0 0,0 0 0 0 0,0 0 0 0 0,1 1 0 0 0,-1-1 0 0 0,0 0 0 0 0,0 0 0 0 0,0 0 0 0 0,0 0 0 0 0,1 0-1 0 0,-1 1 1 0 0,0-1 0 0 0,0 0 0 0 0,0 0 0 0 0,1 0 0 0 0,-1 0 0 0 0,0 0 0 0 0,0 0 0 0 0,0 0 0 0 0,1 0 0 0 0,-1 0 0 0 0,0 0 0 0 0,0 0 0 0 0,1 0 0 0 0,-1 0 0 0 0,0 0 0 0 0,0 0 0 0 0,1 0 0 0 0,-1 0 0 0 0,0 0 0 0 0,13-10 201 0 0,7-17 93 0 0,28-55-432 0 0,-3-1 0 0 0,44-122 0 0 0,-27 60-40 0 0,-57 136 92 0 0,4-11-756 0 0,0 0 0 0 0,-1 0 0 0 0,-1-1 1 0 0,7-35-1 0 0,-13 36-5111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7.513"/>
    </inkml:context>
    <inkml:brush xml:id="br0">
      <inkml:brushProperty name="width" value="0.035" units="cm"/>
      <inkml:brushProperty name="height" value="0.035" units="cm"/>
      <inkml:brushProperty name="color" value="#008C3A"/>
    </inkml:brush>
  </inkml:definitions>
  <inkml:trace contextRef="#ctx0" brushRef="#br0">156 1 3369 0 0,'-14'9'2217'0'0,"12"-8"-1967"0"0,-1 0 0 0 0,1 0 0 0 0,0 1 1 0 0,-1-1-1 0 0,1 1 0 0 0,0 0 0 0 0,0 0 0 0 0,0-1 0 0 0,0 1 0 0 0,1 0 0 0 0,-1 1 0 0 0,0-1 0 0 0,1 0 1 0 0,0 0-1 0 0,-1 1 0 0 0,1-1 0 0 0,0 1 0 0 0,0-1 0 0 0,0 1 0 0 0,0 4 0 0 0,-6 29 995 0 0,2 1-1 0 0,2 0 1 0 0,1 54-1 0 0,-3 43-1010 0 0,3-113-314 0 0,3-15 7 0 0,-1 1-1 0 0,-1 0 0 0 0,1-1 0 0 0,-1 1 0 0 0,0 0 0 0 0,-1-1 0 0 0,0 0 0 0 0,0 1 0 0 0,0-1 0 0 0,-1 0 0 0 0,-5 9 0 0 0,8-15 29 0 0,-1 1-1 0 0,1-1 1 0 0,-1 0 0 0 0,1 0-1 0 0,-1 0 1 0 0,0-1 0 0 0,1 1-1 0 0,-1 0 1 0 0,1 0 0 0 0,-1 0-1 0 0,1 0 1 0 0,-1 0-1 0 0,1-1 1 0 0,-1 1 0 0 0,1 0-1 0 0,-1 0 1 0 0,1-1 0 0 0,-1 1-1 0 0,1 0 1 0 0,-1-1-1 0 0,1 1 1 0 0,0-1 0 0 0,-1 1-1 0 0,1 0 1 0 0,-1-1 0 0 0,1 1-1 0 0,0-1 1 0 0,0 1-1 0 0,-1-1 1 0 0,1 1 0 0 0,0-1-1 0 0,0 1 1 0 0,-1-1 0 0 0,1 0-1 0 0,0 1 1 0 0,0-1-1 0 0,0 1 1 0 0,0-1 0 0 0,0 1-1 0 0,0-2 1 0 0,-11-29-1268 0 0,11 28 1172 0 0,-21-74-1090 0 0,7 30 1199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7.684"/>
    </inkml:context>
    <inkml:brush xml:id="br0">
      <inkml:brushProperty name="width" value="0.035" units="cm"/>
      <inkml:brushProperty name="height" value="0.035" units="cm"/>
      <inkml:brushProperty name="color" value="#008C3A"/>
    </inkml:brush>
  </inkml:definitions>
  <inkml:trace contextRef="#ctx0" brushRef="#br0">3 1 12099 0 0,'0'2'64'0'0,"-1"1"0"0"0,0 0 1 0 0,1 0-1 0 0,-1-1 0 0 0,1 1 1 0 0,0 0-1 0 0,0 0 1 0 0,0-1-1 0 0,0 1 0 0 0,1 0 1 0 0,-1 0-1 0 0,1 0 0 0 0,0-1 1 0 0,0 1-1 0 0,0 0 0 0 0,0-1 1 0 0,0 1-1 0 0,0-1 1 0 0,4 5-1 0 0,41 52-2498 0 0,-5-7-6052 0 0,-41-51 8448 0 0,0-1 0 0 0,0 0 0 0 0,0 0-1 0 0,0 0 1 0 0,1 0 0 0 0,-1 1 0 0 0,0-1 0 0 0,0 0 0 0 0,0 0 0 0 0,1 0 0 0 0,-1 0 0 0 0,0 0 0 0 0,0 1-1 0 0,0-1 1 0 0,1 0 0 0 0,-1 0 0 0 0,0 0 0 0 0,0 0 0 0 0,1 0 0 0 0,-1 0 0 0 0,0 0 0 0 0,0 0-1 0 0,1 0 1 0 0,-1 0 0 0 0,0 0 0 0 0,0 0 0 0 0,0 0 0 0 0,1 0 0 0 0,-1 0 0 0 0,0 0 0 0 0,0 0 0 0 0,1 0-1 0 0,-1-1 1 0 0,0 1 0 0 0,0 0 0 0 0,0 0 0 0 0,1 0 0 0 0,-1 0 0 0 0,0 0 0 0 0,0-1 0 0 0,0 1-1 0 0,1 0 1 0 0,-1 0 0 0 0,0 0 0 0 0,0 0 0 0 0,0-1 0 0 0,0 1 0 0 0,0 0 0 0 0,10-13 419 0 0,-8 11-494 0 0,2-3 126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8.059"/>
    </inkml:context>
    <inkml:brush xml:id="br0">
      <inkml:brushProperty name="width" value="0.035" units="cm"/>
      <inkml:brushProperty name="height" value="0.035" units="cm"/>
      <inkml:brushProperty name="color" value="#008C3A"/>
    </inkml:brush>
  </inkml:definitions>
  <inkml:trace contextRef="#ctx0" brushRef="#br0">47 0 3169 0 0,'2'7'173'0'0,"1"0"1"0"0,1-1 0 0 0,-1 1 0 0 0,1-1 0 0 0,0 0-1 0 0,0 0 1 0 0,1-1 0 0 0,8 9 0 0 0,20 26 1766 0 0,-30-35-1715 0 0,-1 1-1 0 0,1 0 1 0 0,-1 1-1 0 0,0-1 0 0 0,0 0 1 0 0,-1 1-1 0 0,0-1 1 0 0,0 1-1 0 0,0-1 0 0 0,-1 1 1 0 0,0-1-1 0 0,0 1 1 0 0,-3 11-1 0 0,-2 11 541 0 0,-16 49 0 0 0,14-51-581 0 0,5-20-98 0 0,-12 43 293 0 0,-34 79 0 0 0,9-62 2434 0 0,49-85-1964 0 0,0 0 1 0 0,-1 0 0 0 0,10-35-1 0 0,-3 11-700 0 0,3-5-541 0 0,51-116 704 0 0,-59 141-1059 0 0,1 1 1 0 0,1 0-1 0 0,1 1 1 0 0,0 1-1 0 0,21-21 1 0 0,-39 50 1153 0 0,1 0 0 0 0,1 1 0 0 0,0 0 1 0 0,0-1-1 0 0,1 1 0 0 0,0 18 0 0 0,1-22-355 0 0,-21 327-2484 0 0,23-324 2857 0 0,4-18-1312 0 0,7-21-1110 0 0,-5 3 846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8.355"/>
    </inkml:context>
    <inkml:brush xml:id="br0">
      <inkml:brushProperty name="width" value="0.035" units="cm"/>
      <inkml:brushProperty name="height" value="0.035" units="cm"/>
      <inkml:brushProperty name="color" value="#008C3A"/>
    </inkml:brush>
  </inkml:definitions>
  <inkml:trace contextRef="#ctx0" brushRef="#br0">333 1 12675 0 0,'-2'2'304'0'0,"1"0"-325"0"0,0 0 0 0 0,1 0-1 0 0,-1-1 1 0 0,0 1 0 0 0,-1-1 0 0 0,1 1-1 0 0,0-1 1 0 0,0 1 0 0 0,-1-1-1 0 0,1 1 1 0 0,-1-1 0 0 0,1 0-1 0 0,-1 0 1 0 0,1 0 0 0 0,-1 0-1 0 0,0 0 1 0 0,1 0 0 0 0,-1 0-1 0 0,0-1 1 0 0,0 1 0 0 0,0-1-1 0 0,0 1 1 0 0,1-1 0 0 0,-1 0-1 0 0,0 0 1 0 0,0 1 0 0 0,0-1 0 0 0,0-1-1 0 0,0 1 1 0 0,0 0 0 0 0,0 0-1 0 0,0-1 1 0 0,-2 0 0 0 0,-9 0 592 0 0,0 0-1 0 0,-1 1 1 0 0,1 1 0 0 0,0 0 0 0 0,0 0 0 0 0,0 2 0 0 0,-15 4 0 0 0,20-4-700 0 0,0 0 0 0 0,0 1 0 0 0,0 0 1 0 0,1 0-1 0 0,0 1 0 0 0,0 0 0 0 0,0 0 0 0 0,1 1 0 0 0,-1 0 1 0 0,1 0-1 0 0,1 1 0 0 0,-7 7 0 0 0,3-1-113 0 0,1 0 0 0 0,0 1 0 0 0,0-1 0 0 0,-7 24 0 0 0,13-33 233 0 0,0 0-1 0 0,1 0 1 0 0,-1 0 0 0 0,1 0-1 0 0,0 0 1 0 0,1 0 0 0 0,-1 0-1 0 0,1 1 1 0 0,-1-1-1 0 0,1 0 1 0 0,1 1 0 0 0,-1-1-1 0 0,0 0 1 0 0,1 0 0 0 0,0 1-1 0 0,0-1 1 0 0,0 0-1 0 0,1 0 1 0 0,0 0 0 0 0,-1 0-1 0 0,4 5 1 0 0,-3-8 16 0 0,1 1 1 0 0,-1 0-1 0 0,0-1 0 0 0,1 1 1 0 0,-1-1-1 0 0,0 0 1 0 0,1 0-1 0 0,0 0 0 0 0,-1 0 1 0 0,1 0-1 0 0,0-1 1 0 0,-1 1-1 0 0,1-1 0 0 0,0 1 1 0 0,0-1-1 0 0,-1 0 0 0 0,1 0 1 0 0,0-1-1 0 0,0 1 1 0 0,-1 0-1 0 0,1-1 0 0 0,0 0 1 0 0,-1 1-1 0 0,1-1 1 0 0,4-3-1 0 0,7-1-94 0 0,-2-1-1 0 0,1 0 1 0 0,20-14 0 0 0,-4-1-2051 0 0,34-31 0 0 0,-31 21-1863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8.652"/>
    </inkml:context>
    <inkml:brush xml:id="br0">
      <inkml:brushProperty name="width" value="0.035" units="cm"/>
      <inkml:brushProperty name="height" value="0.035" units="cm"/>
      <inkml:brushProperty name="color" value="#008C3A"/>
    </inkml:brush>
  </inkml:definitions>
  <inkml:trace contextRef="#ctx0" brushRef="#br0">50 327 8410 0 0,'-10'8'603'0'0,"14"-12"314"0"0,2 28 725 0 0,-6-10-1289 0 0,0 0-1 0 0,-1 0 1 0 0,-1-1 0 0 0,0 1 0 0 0,0 0-1 0 0,-2-1 1 0 0,-8 23 0 0 0,5-12-383 0 0,-7 12-307 0 0,8-18 946 0 0,20-42 534 0 0,48-96-439 0 0,-19 35-999 0 0,4 1 0 0 0,63-84 0 0 0,-76 123-976 0 0,-1 7-389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9.046"/>
    </inkml:context>
    <inkml:brush xml:id="br0">
      <inkml:brushProperty name="width" value="0.035" units="cm"/>
      <inkml:brushProperty name="height" value="0.035" units="cm"/>
      <inkml:brushProperty name="color" value="#008C3A"/>
    </inkml:brush>
  </inkml:definitions>
  <inkml:trace contextRef="#ctx0" brushRef="#br0">25 207 776 0 0,'-3'3'475'0'0,"1"0"1"0"0,-1 0-1 0 0,1 0 0 0 0,0 0 1 0 0,0 0-1 0 0,0 1 0 0 0,1-1 1 0 0,-1 0-1 0 0,1 1 0 0 0,0 0 0 0 0,0-1 1 0 0,0 1-1 0 0,0 0 0 0 0,1-1 1 0 0,0 1-1 0 0,0 5 0 0 0,0-7-234 0 0,1 1 0 0 0,0-1 0 0 0,0 0 0 0 0,0 0 0 0 0,0 0 0 0 0,0 1 0 0 0,1-1 0 0 0,-1 0 0 0 0,1-1 0 0 0,-1 1 0 0 0,1 0 0 0 0,0 0 0 0 0,-1-1 0 0 0,1 1 0 0 0,0-1 0 0 0,0 1 0 0 0,0-1 0 0 0,0 0 0 0 0,1 0 0 0 0,-1 0 0 0 0,0 0 0 0 0,0 0 0 0 0,1-1 0 0 0,-1 1 0 0 0,0 0 0 0 0,5-1 0 0 0,2 2-162 0 0,0-1 1 0 0,0 0-1 0 0,0-1 0 0 0,0 0 0 0 0,0 0 0 0 0,0-1 0 0 0,0 0 1 0 0,0-1-1 0 0,0 1 0 0 0,0-2 0 0 0,-1 0 0 0 0,1 0 0 0 0,-1 0 0 0 0,0-1 1 0 0,0 0-1 0 0,0-1 0 0 0,0 1 0 0 0,-1-2 0 0 0,1 1 0 0 0,7-8 1 0 0,-6 4-120 0 0,0-1 1 0 0,0 1-1 0 0,-1-2 1 0 0,0 1 0 0 0,0-1-1 0 0,-1 0 1 0 0,-1-1-1 0 0,0 1 1 0 0,-1-1 0 0 0,0 0-1 0 0,0-1 1 0 0,-2 1 0 0 0,4-20-1 0 0,-6 29-29 0 0,-1-1 1 0 0,1 1-1 0 0,-1 0 0 0 0,0-1 0 0 0,0 1 0 0 0,0-1 1 0 0,-1 1-1 0 0,1 0 0 0 0,-1-1 0 0 0,0 1 1 0 0,0 0-1 0 0,0 0 0 0 0,0 0 0 0 0,-1-1 0 0 0,1 1 1 0 0,-1 0-1 0 0,0 1 0 0 0,0-1 0 0 0,0 0 0 0 0,0 0 1 0 0,0 1-1 0 0,-4-4 0 0 0,5 5 99 0 0,-1 1-1 0 0,0-1 1 0 0,0 0-1 0 0,0 0 1 0 0,0 1 0 0 0,0-1-1 0 0,0 1 1 0 0,0-1 0 0 0,0 1-1 0 0,0 0 1 0 0,0 0-1 0 0,0 0 1 0 0,-1 0 0 0 0,1 0-1 0 0,0 0 1 0 0,0 1-1 0 0,0-1 1 0 0,0 1 0 0 0,0-1-1 0 0,0 1 1 0 0,0 0-1 0 0,1 0 1 0 0,-1 0 0 0 0,0 0-1 0 0,0 0 1 0 0,0 0-1 0 0,1 1 1 0 0,-1-1 0 0 0,1 0-1 0 0,-1 1 1 0 0,1-1-1 0 0,0 1 1 0 0,-1 0 0 0 0,1-1-1 0 0,0 1 1 0 0,-1 3-1 0 0,-5 6 77 0 0,0 0-1 0 0,1 0 1 0 0,1 0-1 0 0,0 1 0 0 0,1 0 1 0 0,0 0-1 0 0,0 1 0 0 0,-1 16 1 0 0,-9 108-1279 0 0,12-106 917 0 0,1-24 118 0 0,1 1 0 0 0,0-1 0 0 0,0 1-1 0 0,1-1 1 0 0,0 0 0 0 0,0 1 0 0 0,2 6 0 0 0,-2-13 111 0 0,-1 1 0 0 0,1-1 1 0 0,-1 0-1 0 0,1 0 1 0 0,-1 0-1 0 0,1 0 1 0 0,-1 0-1 0 0,1-1 0 0 0,0 1 1 0 0,0 0-1 0 0,-1 0 1 0 0,1 0-1 0 0,0 0 1 0 0,0-1-1 0 0,0 1 0 0 0,0 0 1 0 0,0-1-1 0 0,0 1 1 0 0,0-1-1 0 0,2 1 1 0 0,-1-1 17 0 0,-1 0 0 0 0,1 0 0 0 0,0 0 0 0 0,0 0 0 0 0,0 0 1 0 0,0 0-1 0 0,0-1 0 0 0,0 1 0 0 0,0-1 0 0 0,-1 0 1 0 0,1 1-1 0 0,0-1 0 0 0,0 0 0 0 0,-1 0 0 0 0,1 0 0 0 0,2-2 1 0 0,4-4-476 0 0,1 0 1 0 0,-2 0-1 0 0,1 0 1 0 0,-1-1 0 0 0,11-16-1 0 0,-11 15-112 0 0,20-27-3272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9.424"/>
    </inkml:context>
    <inkml:brush xml:id="br0">
      <inkml:brushProperty name="width" value="0.035" units="cm"/>
      <inkml:brushProperty name="height" value="0.035" units="cm"/>
      <inkml:brushProperty name="color" value="#008C3A"/>
    </inkml:brush>
  </inkml:definitions>
  <inkml:trace contextRef="#ctx0" brushRef="#br0">417 0 7458 0 0,'-1'12'515'0'0,"-1"0"0"0"0,0 0 0 0 0,-1-1 0 0 0,0 0 0 0 0,0 1-1 0 0,-1-1 1 0 0,-1 0 0 0 0,-8 16 0 0 0,10-23-457 0 0,-1 1-1 0 0,1-1 0 0 0,-1 0 0 0 0,1 0 0 0 0,-1-1 0 0 0,0 1 0 0 0,-1-1 0 0 0,1 0 0 0 0,0 0 0 0 0,-1 0 0 0 0,0-1 0 0 0,0 1 0 0 0,1-1 0 0 0,-1 0 0 0 0,-1-1 1 0 0,1 1-1 0 0,0-1 0 0 0,0 0 0 0 0,-1 0 0 0 0,-9 0 0 0 0,-35-1 1426 0 0,35-1-1253 0 0,0 1 0 0 0,1 1 1 0 0,-1 0-1 0 0,-14 3 0 0 0,23-2-199 0 0,1-1-1 0 0,-1 1 0 0 0,1 0 0 0 0,0 1 1 0 0,0-1-1 0 0,0 1 0 0 0,0 0 1 0 0,1 0-1 0 0,-1 1 0 0 0,1 0 0 0 0,0-1 1 0 0,0 1-1 0 0,0 0 0 0 0,-4 7 0 0 0,-4 4 68 0 0,2 1-1 0 0,-17 34 1 0 0,24-46-86 0 0,1 0 0 0 0,0 1 1 0 0,1-1-1 0 0,-1 0 1 0 0,1 1-1 0 0,0-1 1 0 0,0 1-1 0 0,0-1 0 0 0,1 1 1 0 0,-1 0-1 0 0,1-1 1 0 0,0 1-1 0 0,1 0 0 0 0,-1-1 1 0 0,1 1-1 0 0,0-1 1 0 0,0 1-1 0 0,2 4 1 0 0,-3-8 29 0 0,1 1 0 0 0,0-1 1 0 0,0 0-1 0 0,0 1 1 0 0,0-1-1 0 0,0 0 1 0 0,0 0-1 0 0,0 0 0 0 0,0 0 1 0 0,1 0-1 0 0,-1 0 1 0 0,0 0-1 0 0,1 0 1 0 0,-1 0-1 0 0,0-1 0 0 0,1 1 1 0 0,-1 0-1 0 0,1-1 1 0 0,-1 1-1 0 0,1-1 1 0 0,0 0-1 0 0,2 1 0 0 0,0-1-14 0 0,-1-1-1 0 0,1 1 0 0 0,0-1 1 0 0,-1 1-1 0 0,1-1 0 0 0,0 0 0 0 0,-1 0 1 0 0,1-1-1 0 0,4-2 0 0 0,3-2-96 0 0,0-1-1 0 0,0 0 1 0 0,-1 0 0 0 0,17-17-1 0 0,-3-1-498 0 0,-1-1 1 0 0,-1-1-1 0 0,28-46 0 0 0,-40 56-353 0 0,-1-1-1 0 0,0-1 0 0 0,-1 1 1 0 0,6-25-1 0 0,-14 31 594 0 0,-9 21 2270 0 0,-10 21 1863 0 0,13-13-3321 0 0,1 0 1 0 0,0 0-1 0 0,-3 34 1 0 0,4-5-1411 0 0,4 69-1 0 0,6-88 71 0 0,-6-26 788 0 0,1 0 1 0 0,-1-1 0 0 0,1 1-1 0 0,-1 0 1 0 0,1-1 0 0 0,-1 1-1 0 0,1 0 1 0 0,-1-1 0 0 0,1 1 0 0 0,0-1-1 0 0,-1 1 1 0 0,1-1 0 0 0,0 1-1 0 0,0-1 1 0 0,-1 1 0 0 0,1-1 0 0 0,0 0-1 0 0,0 0 1 0 0,0 1 0 0 0,-1-1-1 0 0,1 0 1 0 0,0 0 0 0 0,0 0 0 0 0,0 0-1 0 0,0 0 1 0 0,-1 0 0 0 0,1 0-1 0 0,0 0 1 0 0,0 0 0 0 0,0 0-1 0 0,1-1 1 0 0,11-4-4803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7:59.828"/>
    </inkml:context>
    <inkml:brush xml:id="br0">
      <inkml:brushProperty name="width" value="0.035" units="cm"/>
      <inkml:brushProperty name="height" value="0.035" units="cm"/>
      <inkml:brushProperty name="color" value="#008C3A"/>
    </inkml:brush>
  </inkml:definitions>
  <inkml:trace contextRef="#ctx0" brushRef="#br0">320 0 13251 0 0,'0'2'71'0'0,"-1"0"0"0"0,1 0 1 0 0,-1 0-1 0 0,1 0 0 0 0,-1-1 1 0 0,0 1-1 0 0,0 0 0 0 0,0 0 1 0 0,0-1-1 0 0,0 1 0 0 0,-1-1 1 0 0,1 1-1 0 0,0-1 0 0 0,-1 1 1 0 0,1-1-1 0 0,-1 0 0 0 0,1 0 1 0 0,-1 1-1 0 0,0-1 0 0 0,0 0 1 0 0,1-1-1 0 0,-1 1 0 0 0,-2 1 1 0 0,-53 9 248 0 0,3 1-737 0 0,38-3 355 0 0,1 1 1 0 0,0 0-1 0 0,0 1 1 0 0,1 1 0 0 0,1 0-1 0 0,0 1 1 0 0,0 0-1 0 0,2 1 1 0 0,-1 0-1 0 0,2 1 1 0 0,0 0-1 0 0,-10 21 1 0 0,20-35 83 0 0,0-1-1 0 0,0 0 1 0 0,0 0 0 0 0,0 0-1 0 0,0 0 1 0 0,0 1 0 0 0,0-1 0 0 0,0 0-1 0 0,0 0 1 0 0,0 0 0 0 0,0 0-1 0 0,0 1 1 0 0,0-1 0 0 0,0 0-1 0 0,0 0 1 0 0,0 0 0 0 0,0 0 0 0 0,1 0-1 0 0,-1 1 1 0 0,0-1 0 0 0,0 0-1 0 0,0 0 1 0 0,0 0 0 0 0,0 0-1 0 0,0 0 1 0 0,0 1 0 0 0,1-1 0 0 0,-1 0-1 0 0,0 0 1 0 0,0 0 0 0 0,0 0-1 0 0,0 0 1 0 0,0 0 0 0 0,1 0-1 0 0,-1 0 1 0 0,0 0 0 0 0,0 0 0 0 0,0 0-1 0 0,0 0 1 0 0,1 0 0 0 0,-1 0-1 0 0,0 0 1 0 0,0 0 0 0 0,0 0-1 0 0,0 0 1 0 0,1 0 0 0 0,-1 0 0 0 0,0 0-1 0 0,0 0 1 0 0,0 0 0 0 0,1 0-1 0 0,16-2 309 0 0,15-7-340 0 0,23-14-1923 0 0,-45 17 1461 0 0,0 1 1 0 0,1 0-1 0 0,0 0 0 0 0,0 1 0 0 0,0 1 0 0 0,1 0 1 0 0,-1 1-1 0 0,1 0 0 0 0,-1 1 0 0 0,16-1 0 0 0,-26 2 350 0 0,0 0-1 0 0,0 0 0 0 0,0 0 0 0 0,0 1 1 0 0,0-1-1 0 0,0 0 0 0 0,0 0 0 0 0,1 1 0 0 0,-1-1 1 0 0,0 1-1 0 0,0-1 0 0 0,0 1 0 0 0,0-1 1 0 0,0 1-1 0 0,-1 0 0 0 0,1-1 0 0 0,0 1 0 0 0,0 0 1 0 0,0 0-1 0 0,-1 0 0 0 0,1-1 0 0 0,0 1 1 0 0,-1 0-1 0 0,1 0 0 0 0,0 0 0 0 0,-1 0 0 0 0,1 0 1 0 0,0 2-1 0 0,-1 0 30 0 0,0 0 0 0 0,0-1 0 0 0,0 1 0 0 0,0 0 0 0 0,-1 0 0 0 0,1-1-1 0 0,-1 1 1 0 0,1-1 0 0 0,-1 1 0 0 0,0 0 0 0 0,-2 3 0 0 0,-3 6 324 0 0,-1 0 0 0 0,0-1 0 0 0,-16 20-1 0 0,14-20 202 0 0,-1 2 387 0 0,-1 0-1 0 0,0 0 1 0 0,-1-1-1 0 0,0-1 0 0 0,-1 0 1 0 0,0-1-1 0 0,-1 0 1 0 0,-29 16-1 0 0,43-26-803 0 0,-1 0 0 0 0,1 1 0 0 0,-1-1 0 0 0,1 0 0 0 0,-1 0 0 0 0,1 0 0 0 0,-1 1 0 0 0,1-1 0 0 0,-1 0 0 0 0,1 0 0 0 0,-1 0 0 0 0,1 0 0 0 0,-1 0 0 0 0,0 0 0 0 0,1 0 0 0 0,-1 0 0 0 0,1 0-1 0 0,-1 0 1 0 0,1 0 0 0 0,-1 0 0 0 0,1 0 0 0 0,-1-1 0 0 0,1 1 0 0 0,-1 0 0 0 0,1 0 0 0 0,-1-1 0 0 0,1 1 0 0 0,-1 0 0 0 0,1-1 0 0 0,-1 1 0 0 0,1 0 0 0 0,-1-1 0 0 0,1 1 0 0 0,0 0 0 0 0,-1-1 0 0 0,1 0 0 0 0,1-23-1500 0 0,19-25-2373 0 0,-7 32 2159 0 0,2-1-728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0.113"/>
    </inkml:context>
    <inkml:brush xml:id="br0">
      <inkml:brushProperty name="width" value="0.035" units="cm"/>
      <inkml:brushProperty name="height" value="0.035" units="cm"/>
      <inkml:brushProperty name="color" value="#008C3A"/>
    </inkml:brush>
  </inkml:definitions>
  <inkml:trace contextRef="#ctx0" brushRef="#br0">0 414 296 0 0,'27'-5'891'0'0,"47"-4"-1"0"0,-59 8-200 0 0,1 0-1 0 0,0-1 0 0 0,0-1 1 0 0,-1 0-1 0 0,1-1 1 0 0,-1-1-1 0 0,0 0 0 0 0,16-9 1 0 0,-11 2-461 0 0,-1-1 1 0 0,0-1 0 0 0,-1-1-1 0 0,-1 0 1 0 0,0-1-1 0 0,22-28 1 0 0,-17 15-637 0 0,0-1-1 0 0,-2-1 1 0 0,22-46-1 0 0,-39 72 79 0 0,-1-1-1 0 0,0 1 0 0 0,0-1 1 0 0,0 1-1 0 0,-1-1 1 0 0,1 0-1 0 0,-1-7 1 0 0,-1 13 292 0 0,0-1 0 0 0,0 0 0 0 0,0 1 0 0 0,0-1 0 0 0,0 1 0 0 0,0-1 0 0 0,0 1 0 0 0,0-1 0 0 0,0 1 0 0 0,0-1 0 0 0,0 1 0 0 0,-1-1 0 0 0,1 1 0 0 0,0-1 0 0 0,0 1 1 0 0,-1-1-1 0 0,1 1 0 0 0,0 0 0 0 0,-1-1 0 0 0,1 1 0 0 0,0-1 0 0 0,-1 1 0 0 0,1 0 0 0 0,-1-1 0 0 0,1 1 0 0 0,0 0 0 0 0,-1 0 0 0 0,1-1 0 0 0,-1 1 0 0 0,0 0 0 0 0,-1 0 41 0 0,0 0-1 0 0,0 0 1 0 0,0 0-1 0 0,0 1 1 0 0,0-1-1 0 0,0 1 1 0 0,1-1-1 0 0,-1 1 1 0 0,0 0-1 0 0,0-1 1 0 0,1 1-1 0 0,-1 0 1 0 0,-3 2-1 0 0,-16 12 541 0 0,1 0 0 0 0,1 1-1 0 0,0 2 1 0 0,1-1 0 0 0,-29 37-1 0 0,-67 111 2587 0 0,104-150-2950 0 0,-18 25 559 0 0,2 2-1 0 0,2 1 1 0 0,2 1-1 0 0,2 1 0 0 0,-15 48 1 0 0,35-92-722 0 0,-1 0 1 0 0,1 0-1 0 0,-1 1 1 0 0,1-1-1 0 0,0 0 1 0 0,-1 1-1 0 0,1-1 1 0 0,0 1 0 0 0,0-1-1 0 0,0 0 1 0 0,0 1-1 0 0,0-1 1 0 0,0 1-1 0 0,0-1 1 0 0,0 0-1 0 0,1 1 1 0 0,-1-1-1 0 0,1 0 1 0 0,-1 1 0 0 0,1-1-1 0 0,-1 0 1 0 0,1 0-1 0 0,0 1 1 0 0,-1-1-1 0 0,2 1 1 0 0,0-1 19 0 0,-1-1 0 0 0,1 1 1 0 0,-1-1-1 0 0,1 1 0 0 0,-1-1 0 0 0,1 0 1 0 0,-1 0-1 0 0,1 0 0 0 0,-1 0 0 0 0,1 0 0 0 0,0 0 1 0 0,-1 0-1 0 0,1 0 0 0 0,-1 0 0 0 0,1-1 1 0 0,-1 1-1 0 0,1-1 0 0 0,1 0 0 0 0,11-5-24 0 0,0 0 1 0 0,-1-1-1 0 0,17-11 0 0 0,65-54-2120 0 0,-41 23-3249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9.637"/>
    </inkml:context>
    <inkml:brush xml:id="br0">
      <inkml:brushProperty name="width" value="0.035" units="cm"/>
      <inkml:brushProperty name="height" value="0.035" units="cm"/>
      <inkml:brushProperty name="color" value="#FF0066"/>
    </inkml:brush>
  </inkml:definitions>
  <inkml:trace contextRef="#ctx0" brushRef="#br0">650 161 2529 0 0,'6'-11'750'0'0,"-1"0"1"0"0,0 0 0 0 0,-1 0 0 0 0,0 0-1 0 0,4-23 1 0 0,-7 31-582 0 0,-1 1 0 0 0,0-1 0 0 0,0 1 0 0 0,0-1 0 0 0,0 1 1 0 0,-1-1-1 0 0,1 1 0 0 0,-1 0 0 0 0,1-1 0 0 0,-1 1 0 0 0,0 0 0 0 0,0-1 0 0 0,0 1 0 0 0,0 0 0 0 0,0 0 0 0 0,0 0 1 0 0,-1 0-1 0 0,1 0 0 0 0,-1 0 0 0 0,0 0 0 0 0,1 0 0 0 0,-1 0 0 0 0,0 1 0 0 0,0-1 0 0 0,0 1 0 0 0,0 0 0 0 0,0-1 0 0 0,0 1 1 0 0,-1 0-1 0 0,1 0 0 0 0,0 0 0 0 0,-1 0 0 0 0,1 1 0 0 0,0-1 0 0 0,-5 0 0 0 0,-8-1 40 0 0,0 0 0 0 0,0 1 0 0 0,0 0 0 0 0,0 1-1 0 0,0 1 1 0 0,0 1 0 0 0,1 0 0 0 0,-1 1 0 0 0,0 0 0 0 0,1 1-1 0 0,0 1 1 0 0,0 0 0 0 0,0 1 0 0 0,0 0 0 0 0,1 1 0 0 0,0 1 0 0 0,-20 15-1 0 0,6-2-297 0 0,1 1 0 0 0,0 2 0 0 0,2 0 0 0 0,1 1 0 0 0,1 2 0 0 0,-32 49-1 0 0,-41 90 24 0 0,86-146 55 0 0,0 0 1 0 0,1 1-1 0 0,0 0 1 0 0,2 1-1 0 0,1 0 1 0 0,-4 34-1 0 0,8-51-10 0 0,1 0-1 0 0,0 0 0 0 0,0 0 0 0 0,0 0 0 0 0,1 0 0 0 0,0 0 0 0 0,0 0 1 0 0,0 0-1 0 0,0 0 0 0 0,1-1 0 0 0,0 1 0 0 0,0-1 0 0 0,0 1 0 0 0,0-1 0 0 0,1 1 1 0 0,0-1-1 0 0,0 0 0 0 0,0 0 0 0 0,0-1 0 0 0,1 1 0 0 0,-1-1 0 0 0,1 1 0 0 0,0-1 1 0 0,0 0-1 0 0,0-1 0 0 0,6 4 0 0 0,-3-3-27 0 0,0-1 1 0 0,-1 1-1 0 0,1-1 0 0 0,0-1 1 0 0,1 1-1 0 0,-1-1 0 0 0,0-1 0 0 0,0 1 1 0 0,0-1-1 0 0,1-1 0 0 0,-1 1 1 0 0,0-1-1 0 0,0 0 0 0 0,0-1 1 0 0,0 1-1 0 0,0-2 0 0 0,10-3 0 0 0,-7 1 58 0 0,0 0-1 0 0,-1 0 1 0 0,1-1-1 0 0,-1-1 1 0 0,-1 1-1 0 0,11-11 1 0 0,-16 15-25 0 0,0-1 1 0 0,-1 0-1 0 0,1 0 1 0 0,0 0 0 0 0,-1 0-1 0 0,0 0 1 0 0,0-1-1 0 0,0 1 1 0 0,0-1-1 0 0,0 0 1 0 0,-1 1-1 0 0,0-1 1 0 0,0 0-1 0 0,0 0 1 0 0,0 0-1 0 0,0 0 1 0 0,-1 0-1 0 0,1 0 1 0 0,-1 0 0 0 0,-1-4-1 0 0,1 6-7 0 0,0 1-1 0 0,0 0 1 0 0,-1 0-1 0 0,1-1 1 0 0,0 1-1 0 0,-1 0 1 0 0,1 0-1 0 0,-1 0 1 0 0,1-1 0 0 0,-1 1-1 0 0,0 0 1 0 0,1 0-1 0 0,-1 0 1 0 0,0 0-1 0 0,0 0 1 0 0,0 0-1 0 0,0 1 1 0 0,0-1 0 0 0,0 0-1 0 0,0 0 1 0 0,0 1-1 0 0,0-1 1 0 0,0 0-1 0 0,0 1 1 0 0,-2-1-1 0 0,0 0 9 0 0,0 1-1 0 0,1 0 0 0 0,-1 0 1 0 0,1 0-1 0 0,-1 0 0 0 0,0 0 0 0 0,1 1 1 0 0,-1-1-1 0 0,1 1 0 0 0,-1-1 1 0 0,-4 3-1 0 0,-1 1-39 0 0,0 0 1 0 0,0 0-1 0 0,1 1 1 0 0,-1 0-1 0 0,1 0 0 0 0,-10 10 1 0 0,12-10-122 0 0,1 0 0 0 0,0 1 1 0 0,0-1-1 0 0,0 1 0 0 0,1 0 0 0 0,0 1 0 0 0,-3 7 1 0 0,5-11-132 0 0,0-1 0 0 0,0 1-1 0 0,0 0 1 0 0,0 0 0 0 0,1 0 0 0 0,0 0 0 0 0,-1 0 0 0 0,1 0 0 0 0,0 0 0 0 0,0 0 0 0 0,1 0 0 0 0,-1 0 0 0 0,1 0 0 0 0,-1 0 0 0 0,1 0 0 0 0,0 0 0 0 0,0-1 0 0 0,3 7 0 0 0,3 0-2287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1.061"/>
    </inkml:context>
    <inkml:brush xml:id="br0">
      <inkml:brushProperty name="width" value="0.035" units="cm"/>
      <inkml:brushProperty name="height" value="0.035" units="cm"/>
      <inkml:brushProperty name="color" value="#008C3A"/>
    </inkml:brush>
  </inkml:definitions>
  <inkml:trace contextRef="#ctx0" brushRef="#br0">487 1169 1152 0 0,'-6'-2'8612'0'0,"-3"-9"-3676"0"0,-10-24-2100 0 0,-3-5-2101 0 0,14 32-717 0 0,-1 1 1 0 0,1-1-1 0 0,-1 1 1 0 0,-1 1 0 0 0,1 0-1 0 0,-1 0 1 0 0,0 1-1 0 0,-1 0 1 0 0,1 1 0 0 0,-1 0-1 0 0,-16-3 1 0 0,14 4 6 0 0,0 0-1 0 0,0 1 1 0 0,0 0 0 0 0,0 1 0 0 0,0 1-1 0 0,0 0 1 0 0,-1 1 0 0 0,1 0 0 0 0,-20 5-1 0 0,25-4-5 0 0,1 1-1 0 0,0 0 1 0 0,-1 1 0 0 0,1 0-1 0 0,0 0 1 0 0,1 0-1 0 0,-1 1 1 0 0,1 0-1 0 0,0 0 1 0 0,0 1 0 0 0,1-1-1 0 0,-1 1 1 0 0,1 0-1 0 0,0 1 1 0 0,-3 7-1 0 0,1-3-31 0 0,1 0-1 0 0,1 1 1 0 0,0 0-1 0 0,1 0 1 0 0,0 1-1 0 0,0-1 1 0 0,2 1-1 0 0,0-1 1 0 0,-1 17-1 0 0,2-17-2 0 0,1 0-1 0 0,0 1 0 0 0,1-1 0 0 0,1 0 0 0 0,0 1 0 0 0,0-1 1 0 0,2 0-1 0 0,-1 0 0 0 0,9 18 0 0 0,-9-23 29 0 0,1-1 1 0 0,0 1-1 0 0,0-1 0 0 0,1 1 1 0 0,-1-1-1 0 0,1-1 0 0 0,1 1 1 0 0,-1-1-1 0 0,1 0 0 0 0,0 0 0 0 0,0 0 1 0 0,0-1-1 0 0,1 0 0 0 0,-1 0 1 0 0,14 5-1 0 0,-15-7 2 0 0,1 0 0 0 0,-1-1 0 0 0,1 1 0 0 0,-1-1 0 0 0,1 0 0 0 0,-1-1 0 0 0,1 1 0 0 0,0-1 0 0 0,-1 0 0 0 0,1-1 0 0 0,-1 1 0 0 0,1-1 0 0 0,0 0 0 0 0,-1-1 0 0 0,0 1 0 0 0,1-1 0 0 0,-1 0 0 0 0,0 0 0 0 0,0-1 0 0 0,0 0 0 0 0,0 0 0 0 0,0 0 0 0 0,-1 0 0 0 0,1-1 0 0 0,-1 1 0 0 0,0-1 0 0 0,0 0 0 0 0,0 0 0 0 0,-1-1 0 0 0,1 1 0 0 0,4-10 0 0 0,7-12 83 0 0,-2-1-1 0 0,0 0 1 0 0,-2-1-1 0 0,14-49 1 0 0,-20 62-92 0 0,30-117-1098 0 0,-6-1-1 0 0,-5-1 1 0 0,-7 0-1 0 0,-5-2 0 0 0,-12-263 1 0 0,0 370 488 0 0,1 21 788 0 0,-1 1 0 0 0,1-1 1 0 0,-2 1-1 0 0,1-1 0 0 0,-1 1 0 0 0,0-1 1 0 0,-1 1-1 0 0,1 0 0 0 0,-1 0 1 0 0,-6-13-1 0 0,8 20-117 0 0,-1-1 1 0 0,1 1-1 0 0,-1-1 1 0 0,0 1-1 0 0,1-1 1 0 0,-1 1-1 0 0,1 0 0 0 0,-1-1 1 0 0,0 1-1 0 0,1 0 1 0 0,-1 0-1 0 0,0-1 1 0 0,1 1-1 0 0,-1 0 1 0 0,0 0-1 0 0,1 0 1 0 0,-1 0-1 0 0,0 0 0 0 0,1 0 1 0 0,-1 0-1 0 0,0 0 1 0 0,0 0-1 0 0,1 0 1 0 0,-1 0-1 0 0,0 1 1 0 0,1-1-1 0 0,-1 0 1 0 0,0 0-1 0 0,1 1 0 0 0,-1-1 1 0 0,1 0-1 0 0,-1 1 1 0 0,1-1-1 0 0,-1 1 1 0 0,0-1-1 0 0,1 1 1 0 0,-1-1-1 0 0,1 1 0 0 0,0-1 1 0 0,-1 1-1 0 0,1-1 1 0 0,-1 1-1 0 0,1-1 1 0 0,0 1-1 0 0,-1 0 1 0 0,1-1-1 0 0,0 1 1 0 0,0 0-1 0 0,-1 0 0 0 0,-17 36 223 0 0,18-36-235 0 0,-24 71-172 0 0,3 1 1 0 0,3 1 0 0 0,-9 92 0 0 0,11-64-411 0 0,-4 12 197 0 0,-77 536 1088 0 0,95-634-648 0 0,-2 57 625 0 0,4-69-680 0 0,0 0 0 0 0,0-1 0 0 0,0 1 0 0 0,1-1 0 0 0,-1 1 0 0 0,1-1 0 0 0,0 1-1 0 0,0-1 1 0 0,0 0 0 0 0,1 1 0 0 0,-1-1 0 0 0,1 0 0 0 0,0 0 0 0 0,0 0 0 0 0,0 0 0 0 0,3 4 0 0 0,12-1-1066 0 0,-4-8-3616 0 0,-1-4-1366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1.774"/>
    </inkml:context>
    <inkml:brush xml:id="br0">
      <inkml:brushProperty name="width" value="0.035" units="cm"/>
      <inkml:brushProperty name="height" value="0.035" units="cm"/>
      <inkml:brushProperty name="color" value="#008C3A"/>
    </inkml:brush>
  </inkml:definitions>
  <inkml:trace contextRef="#ctx0" brushRef="#br0">134 361 12099 0 0,'-11'3'2510'0'0,"-5"-9"-2989"0"0,-1 0-81 0 0,5 10 3320 0 0,11-3-2638 0 0,-1 0 0 0 0,1 1-1 0 0,0-1 1 0 0,0 1 0 0 0,0 0-1 0 0,0-1 1 0 0,0 1 0 0 0,1-1-1 0 0,-1 1 1 0 0,0 0 0 0 0,1 0 0 0 0,0 0-1 0 0,-1-1 1 0 0,1 1 0 0 0,0 0-1 0 0,0 2 1 0 0,-1 41-898 0 0,1-22 167 0 0,-2 3-504 0 0,-2 0-1 0 0,-1 0 0 0 0,0 0 1 0 0,-13 32-1 0 0,-13 3 1234 0 0,76-135 2535 0 0,47-109 0 0 0,11-19-3379 0 0,-84 169-41 0 0,2 2-1 0 0,1 0 0 0 0,50-54 0 0 0,-69 83 709 0 0,34-29-2732 0 0,-36 31 2707 0 0,-1-1 1 0 0,1 1-1 0 0,0-1 0 0 0,0 1 1 0 0,0-1-1 0 0,-1 1 1 0 0,1 0-1 0 0,0 0 0 0 0,0-1 1 0 0,0 1-1 0 0,0 0 1 0 0,0 0-1 0 0,0 0 0 0 0,-1 0 1 0 0,1 0-1 0 0,0 0 1 0 0,0 0-1 0 0,0 0 1 0 0,0 0-1 0 0,0 0 0 0 0,0 1 1 0 0,0-1-1 0 0,-1 0 1 0 0,1 1-1 0 0,0-1 0 0 0,0 0 1 0 0,0 1-1 0 0,-1-1 1 0 0,1 1-1 0 0,0 0 0 0 0,0-1 1 0 0,-1 1-1 0 0,1-1 1 0 0,-1 1-1 0 0,1 0 1 0 0,0-1-1 0 0,-1 1 0 0 0,1 0 1 0 0,-1 0-1 0 0,0 0 1 0 0,1-1-1 0 0,-1 1 0 0 0,0 0 1 0 0,1 0-1 0 0,-1 0 1 0 0,0 1-1 0 0,3 10-2277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2.128"/>
    </inkml:context>
    <inkml:brush xml:id="br0">
      <inkml:brushProperty name="width" value="0.035" units="cm"/>
      <inkml:brushProperty name="height" value="0.035" units="cm"/>
      <inkml:brushProperty name="color" value="#008C3A"/>
    </inkml:brush>
  </inkml:definitions>
  <inkml:trace contextRef="#ctx0" brushRef="#br0">370 319 8866 0 0,'2'-6'33'0'0,"0"0"1"0"0,0 0-1 0 0,-1 0 0 0 0,0 0 1 0 0,0 0-1 0 0,-1 0 1 0 0,1 0-1 0 0,-1 0 0 0 0,-1 0 1 0 0,1 0-1 0 0,-1 0 0 0 0,0 0 1 0 0,0 0-1 0 0,-1 0 1 0 0,1 0-1 0 0,-4-6 0 0 0,0-3-268 0 0,-1-1 0 0 0,0 1-1 0 0,-2 1 1 0 0,1-1 0 0 0,-16-21 0 0 0,15 26 592 0 0,-1 0 0 0 0,0 0 0 0 0,0 0 1 0 0,-1 2-1 0 0,0-1 0 0 0,0 1 0 0 0,-1 0 0 0 0,-18-9 1 0 0,26 16-263 0 0,-1-1 0 0 0,1 1 1 0 0,-1 0-1 0 0,0 0 0 0 0,1 0 1 0 0,-1 0-1 0 0,0 0 1 0 0,0 1-1 0 0,0 0 0 0 0,0 0 1 0 0,1 0-1 0 0,-1 0 0 0 0,0 0 1 0 0,0 1-1 0 0,0 0 0 0 0,1 0 1 0 0,-1 0-1 0 0,0 0 1 0 0,1 0-1 0 0,-1 1 0 0 0,1 0 1 0 0,-1 0-1 0 0,1 0 0 0 0,0 0 1 0 0,0 0-1 0 0,0 0 1 0 0,0 1-1 0 0,0 0 0 0 0,1-1 1 0 0,-1 1-1 0 0,1 0 0 0 0,-1 0 1 0 0,-1 4-1 0 0,-7 11-487 0 0,0 0 0 0 0,2 0 0 0 0,0 1 0 0 0,1 1 0 0 0,1-1 1 0 0,-9 37-1 0 0,9-24-123 0 0,2 0 0 0 0,1 1 0 0 0,1 53 1 0 0,3-80 687 0 0,0 0 0 0 0,0 0 0 0 0,1 0 0 0 0,0 0 0 0 0,0 0 0 0 0,1 0 0 0 0,-1-1 0 0 0,1 1 0 0 0,1 0 0 0 0,-1-1 0 0 0,1 1 0 0 0,0-1 0 0 0,0 0-1 0 0,0 0 1 0 0,1 0 0 0 0,0-1 0 0 0,0 1 0 0 0,6 5 0 0 0,-6-8-23 0 0,0 1 0 0 0,0-1-1 0 0,0 0 1 0 0,0 0-1 0 0,1 0 1 0 0,-1-1 0 0 0,1 1-1 0 0,-1-1 1 0 0,1 0 0 0 0,0 0-1 0 0,-1-1 1 0 0,1 0-1 0 0,0 1 1 0 0,0-2 0 0 0,-1 1-1 0 0,1 0 1 0 0,0-1-1 0 0,-1 0 1 0 0,1 0 0 0 0,0 0-1 0 0,-1-1 1 0 0,0 0 0 0 0,9-4-1 0 0,-2 0-329 0 0,1-1-1 0 0,-1 0 1 0 0,-1-1 0 0 0,1 0-1 0 0,-2-1 1 0 0,1 0-1 0 0,-1-1 1 0 0,0 0 0 0 0,-1 0-1 0 0,13-21 1 0 0,0-3-979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2.614"/>
    </inkml:context>
    <inkml:brush xml:id="br0">
      <inkml:brushProperty name="width" value="0.035" units="cm"/>
      <inkml:brushProperty name="height" value="0.035" units="cm"/>
      <inkml:brushProperty name="color" value="#008C3A"/>
    </inkml:brush>
  </inkml:definitions>
  <inkml:trace contextRef="#ctx0" brushRef="#br0">169 434 1152 0 0,'1'0'80'0'0,"-1"0"-1"0"0,1 1 0 0 0,0-1 1 0 0,0 0-1 0 0,0 0 0 0 0,0 1 1 0 0,0-1-1 0 0,0 0 0 0 0,0 0 1 0 0,0 0-1 0 0,0 0 0 0 0,0 0 1 0 0,0 0-1 0 0,0 0 1 0 0,0-1-1 0 0,0 1 0 0 0,0 0 1 0 0,0-1-1 0 0,0 1 0 0 0,0 0 1 0 0,1-1-1 0 0,29-11 2061 0 0,-22 8-1241 0 0,-8 3-708 0 0,0 1 0 0 0,0-1 0 0 0,0 1 0 0 0,-1-1 0 0 0,1 1 0 0 0,0-1-1 0 0,0 1 1 0 0,0 0 0 0 0,0-1 0 0 0,0 1 0 0 0,0 0 0 0 0,0 0 0 0 0,0 0-1 0 0,0 0 1 0 0,0 0 0 0 0,0 0 0 0 0,0 0 0 0 0,0 0 0 0 0,0 0 0 0 0,0 0 0 0 0,0 0-1 0 0,0 1 1 0 0,0-1 0 0 0,0 0 0 0 0,0 1 0 0 0,0-1 0 0 0,-1 1 0 0 0,1-1 0 0 0,1 2-1 0 0,-8 26 5918 0 0,0-11-6575 0 0,-11 37 655 0 0,-60 167-1208 0 0,66-198 1074 0 0,0-1 1 0 0,-1 0 0 0 0,-1 0 0 0 0,-1-1 0 0 0,-1-1 0 0 0,-1-1-1 0 0,-21 21 1 0 0,37-39-7 0 0,-1 0 0 0 0,1-1 0 0 0,-1 1 0 0 0,1 0 0 0 0,-1-1 0 0 0,1 1 0 0 0,-1-1 1 0 0,0 1-1 0 0,1-1 0 0 0,-1 1 0 0 0,0-1 0 0 0,0 1 0 0 0,1-1 0 0 0,-1 0 0 0 0,0 1 0 0 0,0-1 0 0 0,0 0 0 0 0,1 0 0 0 0,-1 1 0 0 0,0-1 0 0 0,0 0 0 0 0,0 0 0 0 0,0 0 0 0 0,1 0 0 0 0,-2 0 0 0 0,1-1-25 0 0,0 0-1 0 0,1 0 1 0 0,-1 0 0 0 0,1 1 0 0 0,0-1-1 0 0,-1 0 1 0 0,1 0 0 0 0,0 0-1 0 0,-1 0 1 0 0,1 0 0 0 0,0 0 0 0 0,0 0-1 0 0,0 0 1 0 0,0 0 0 0 0,0 0-1 0 0,0 1 1 0 0,0-1 0 0 0,0-2-1 0 0,13-60-332 0 0,-10 50 209 0 0,14-65-176 0 0,4 2 0 0 0,39-96 0 0 0,-45 137 167 0 0,2 0-1 0 0,1 2 1 0 0,2 0-1 0 0,1 1 0 0 0,2 1 1 0 0,49-53-1 0 0,-36 48-87 0 0,1 2 0 0 0,2 1 0 0 0,1 2 0 0 0,81-47-1 0 0,-115 75 187 0 0,0 0-1 0 0,0 1 0 0 0,0-1 1 0 0,0 1-1 0 0,1 0 0 0 0,-1 1 0 0 0,0 0 1 0 0,1 0-1 0 0,-1 0 0 0 0,7 1 1 0 0,-10 0 23 0 0,-1 0 0 0 0,0 0 0 0 0,0 1 1 0 0,0-1-1 0 0,0 1 0 0 0,0 0 0 0 0,0 0 0 0 0,0 0 1 0 0,0 0-1 0 0,0 0 0 0 0,0 0 0 0 0,-1 0 0 0 0,1 1 1 0 0,0-1-1 0 0,-1 0 0 0 0,1 1 0 0 0,-1 0 0 0 0,1-1 1 0 0,-1 1-1 0 0,0 0 0 0 0,0 0 0 0 0,0-1 0 0 0,0 1 1 0 0,0 0-1 0 0,0 0 0 0 0,0 0 0 0 0,-1 0 0 0 0,1 1 1 0 0,-1-1-1 0 0,1 0 0 0 0,-1 0 0 0 0,0 0 1 0 0,0 3-1 0 0,1 9 18 0 0,-1 0 0 0 0,-1 1-1 0 0,-1-1 1 0 0,0 0 0 0 0,0 0 0 0 0,-1 0 0 0 0,-1 0 0 0 0,-1-1 0 0 0,0 0 0 0 0,0 0 0 0 0,-10 16-1 0 0,-12 19 96 0 0,-51 65 0 0 0,77-111-123 0 0,-26 34 174 0 0,-1-2 1 0 0,-57 53 0 0 0,69-72-72 0 0,-1-1 1 0 0,-1 0 0 0 0,0-2-1 0 0,-1 0 1 0 0,-1-1 0 0 0,1-1-1 0 0,-32 12 1 0 0,50-22-59 0 0,-1 1 1 0 0,1-1-1 0 0,-1 1 1 0 0,0-1-1 0 0,1 1 1 0 0,-1-1 0 0 0,1 0-1 0 0,-1 1 1 0 0,0-1-1 0 0,1 0 1 0 0,-1 0-1 0 0,0-1 1 0 0,1 1-1 0 0,-1 0 1 0 0,0 0-1 0 0,1-1 1 0 0,-1 1-1 0 0,0-1 1 0 0,1 1-1 0 0,-1-1 1 0 0,1 0 0 0 0,-1 0-1 0 0,1 0 1 0 0,0 0-1 0 0,-1 0 1 0 0,1 0-1 0 0,0 0 1 0 0,0 0-1 0 0,-2-2 1 0 0,1-1-178 0 0,-1 0 0 0 0,2 0 0 0 0,-1-1 0 0 0,0 1-1 0 0,1 0 1 0 0,0-1 0 0 0,0 1 0 0 0,0-1 0 0 0,0-8 0 0 0,0-31-6264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3.346"/>
    </inkml:context>
    <inkml:brush xml:id="br0">
      <inkml:brushProperty name="width" value="0.035" units="cm"/>
      <inkml:brushProperty name="height" value="0.035" units="cm"/>
      <inkml:brushProperty name="color" value="#008C3A"/>
    </inkml:brush>
  </inkml:definitions>
  <inkml:trace contextRef="#ctx0" brushRef="#br0">264 329 9098 0 0,'2'5'7883'0'0,"-1"1"-4535"0"0,-2 10-4799 0 0,0-14 2381 0 0,2 62-819 0 0,-4-1 0 0 0,-2 0 0 0 0,-20 92 0 0 0,1-56-477 0 0,-48 131 0 0 0,66-216 336 0 0,-37 93-183 0 0,37-95 210 0 0,0-1-1 0 0,0-1 1 0 0,-1 1-1 0 0,-1-1 1 0 0,1 0-1 0 0,-2-1 1 0 0,-9 9-1 0 0,18-18 21 0 0,0 1 0 0 0,0-1 0 0 0,-1 1 0 0 0,1-1 0 0 0,0 0 0 0 0,-1 1 0 0 0,1-1 0 0 0,-1 0 0 0 0,1 1-1 0 0,0-1 1 0 0,-1 0 0 0 0,1 1 0 0 0,-1-1 0 0 0,1 0 0 0 0,-1 0 0 0 0,1 0 0 0 0,-1 1 0 0 0,1-1 0 0 0,-1 0-1 0 0,1 0 1 0 0,-1 0 0 0 0,1 0 0 0 0,-1 0 0 0 0,1 0 0 0 0,-1 0 0 0 0,1 0 0 0 0,-1 0 0 0 0,1 0-1 0 0,-1 0 1 0 0,1-1 0 0 0,-1 1 0 0 0,1 0 0 0 0,-1 0 0 0 0,1 0 0 0 0,-1-1 0 0 0,-4-19 242 0 0,12-39-160 0 0,-6 52-60 0 0,20-119-263 0 0,47-152 0 0 0,-43 201 36 0 0,3 1-1 0 0,3 2 0 0 0,45-80 0 0 0,-53 118 113 0 0,1 1-1 0 0,2 1 1 0 0,1 1 0 0 0,2 2-1 0 0,1 0 1 0 0,1 2-1 0 0,2 2 1 0 0,0 1 0 0 0,2 1-1 0 0,59-31 1 0 0,-91 54-16 0 0,0 0 1 0 0,0 1-1 0 0,0-1 1 0 0,0 1-1 0 0,0 0 1 0 0,0 0-1 0 0,0 0 1 0 0,0 0-1 0 0,1 1 1 0 0,-1-1 0 0 0,5 1-1 0 0,-7 0 94 0 0,0 1 0 0 0,0-1 0 0 0,1 1 1 0 0,-1-1-1 0 0,0 1 0 0 0,-1 0 0 0 0,1 0 0 0 0,0-1 0 0 0,0 1 0 0 0,0 0 1 0 0,0 0-1 0 0,-1 0 0 0 0,1 0 0 0 0,0 0 0 0 0,-1 0 0 0 0,1 0 0 0 0,-1 0 1 0 0,1 0-1 0 0,-1 0 0 0 0,1 0 0 0 0,-1 0 0 0 0,0 1 0 0 0,0-1 0 0 0,1 0 1 0 0,-1 0-1 0 0,0 0 0 0 0,0 0 0 0 0,0 1 0 0 0,0-1 0 0 0,0 0 0 0 0,-1 0 1 0 0,1 0-1 0 0,0 0 0 0 0,-1 2 0 0 0,-3 24 92 0 0,0-1 0 0 0,-2 0 0 0 0,-1 0 0 0 0,-1 0 0 0 0,-1-1 0 0 0,-24 47 0 0 0,-3-5 239 0 0,-54 72-1 0 0,-24 11-1193 0 0,95-129 899 0 0,-1 0-1 0 0,-1-2 1 0 0,0 0-1 0 0,-39 25 0 0 0,59-43-5 0 0,0-1-1 0 0,0 1 0 0 0,0 0 0 0 0,0-1 0 0 0,0 1 0 0 0,0 0 0 0 0,0-1 0 0 0,0 1 0 0 0,0-1 0 0 0,0 0 1 0 0,0 1-1 0 0,0-1 0 0 0,0 0 0 0 0,0 0 0 0 0,0 0 0 0 0,-1 0 0 0 0,1 0 0 0 0,0 0 0 0 0,0 0 0 0 0,0 0 1 0 0,0 0-1 0 0,0 0 0 0 0,0-1 0 0 0,-2 1 0 0 0,2-1-24 0 0,1 0 0 0 0,-1 0 0 0 0,0 0 0 0 0,1 0 1 0 0,-1 0-1 0 0,0 0 0 0 0,1 0 0 0 0,-1 0 0 0 0,1 0 0 0 0,-1-1 0 0 0,1 1 0 0 0,0 0 1 0 0,0 0-1 0 0,-1 0 0 0 0,1 0 0 0 0,0-1 0 0 0,0 1 0 0 0,0-2 0 0 0,1-10-932 0 0,1 0 0 0 0,0 0-1 0 0,4-16 1 0 0,-4 21-678 0 0,10-42-4178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3.676"/>
    </inkml:context>
    <inkml:brush xml:id="br0">
      <inkml:brushProperty name="width" value="0.035" units="cm"/>
      <inkml:brushProperty name="height" value="0.035" units="cm"/>
      <inkml:brushProperty name="color" value="#008C3A"/>
    </inkml:brush>
  </inkml:definitions>
  <inkml:trace contextRef="#ctx0" brushRef="#br0">52 132 2529 0 0,'0'2'168'0'0,"1"0"0"0"0,0 0 0 0 0,-1 0 0 0 0,1 0 1 0 0,0-1-1 0 0,0 1 0 0 0,0 0 0 0 0,0 0 0 0 0,1 0 1 0 0,-1-1-1 0 0,0 1 0 0 0,1-1 0 0 0,-1 1 0 0 0,1-1 1 0 0,-1 1-1 0 0,1-1 0 0 0,0 0 0 0 0,0 0 1 0 0,2 2-1 0 0,47 22 4012 0 0,-34-18-818 0 0,-17-6-3176 0 0,1-1 0 0 0,-1 1 0 0 0,0 0 0 0 0,0-1 0 0 0,1 1 0 0 0,-1-1 0 0 0,0 1 0 0 0,0-1 0 0 0,0 1 0 0 0,0 0 0 0 0,1-1 0 0 0,-1 1 0 0 0,0 0 0 0 0,0-1 0 0 0,0 1 0 0 0,0-1 0 0 0,0 1 0 0 0,-1 0 0 0 0,1-1 0 0 0,0 1 0 0 0,0 0 0 0 0,0-1 0 0 0,-1 1 0 0 0,1-1 0 0 0,0 1 0 0 0,0-1 0 0 0,-1 1-1 0 0,1-1 1 0 0,0 1 0 0 0,-1-1 0 0 0,1 1 0 0 0,-1-1 0 0 0,1 1 0 0 0,-1-1 0 0 0,1 1 0 0 0,-1-1 0 0 0,1 0 0 0 0,-1 1 0 0 0,-29 30-649 0 0,15-16 724 0 0,0 1-422 0 0,2 0 1 0 0,0 1 0 0 0,1 0 0 0 0,1 1 0 0 0,1 1-1 0 0,-12 27 1 0 0,23-41 86 0 0,9-11 59 0 0,10-13-49 0 0,12-24-278 0 0,-1-1 1 0 0,-2-1-1 0 0,36-79 1 0 0,-29 54-3865 0 0,2 2-1655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4.069"/>
    </inkml:context>
    <inkml:brush xml:id="br0">
      <inkml:brushProperty name="width" value="0.035" units="cm"/>
      <inkml:brushProperty name="height" value="0.035" units="cm"/>
      <inkml:brushProperty name="color" value="#008C3A"/>
    </inkml:brush>
  </inkml:definitions>
  <inkml:trace contextRef="#ctx0" brushRef="#br0">87 270 2929 0 0,'3'6'9'0'0,"1"0"1"0"0,0-1-1 0 0,0 1 1 0 0,1-1 0 0 0,0 1-1 0 0,0-2 1 0 0,0 1 0 0 0,0 0-1 0 0,1-1 1 0 0,0 0-1 0 0,0 0 1 0 0,9 4 0 0 0,-6-4 274 0 0,-1 1 0 0 0,1-2 0 0 0,1 1 0 0 0,-1-1 0 0 0,0-1 0 0 0,1 1 0 0 0,0-2 0 0 0,14 2 1 0 0,-21-3-30 0 0,1 0 0 0 0,0 0 0 0 0,0 0 0 0 0,0-1 0 0 0,0 1 0 0 0,0-1 0 0 0,-1 0 0 0 0,1 0 0 0 0,0 0 0 0 0,-1-1 1 0 0,1 1-1 0 0,-1-1 0 0 0,1 0 0 0 0,-1 0 0 0 0,0 0 0 0 0,0 0 0 0 0,1-1 0 0 0,-2 1 0 0 0,1-1 0 0 0,4-5 0 0 0,-4 3 66 0 0,0 0 0 0 0,-1 0 0 0 0,1 0 0 0 0,-1 0 0 0 0,-1-1 0 0 0,1 1 0 0 0,-1-1 0 0 0,0 1 0 0 0,0-1 0 0 0,-1 1 0 0 0,1-1 0 0 0,-2-10 0 0 0,0-1 21 0 0,-2 0-1 0 0,0-1 1 0 0,0 2-1 0 0,-2-1 0 0 0,0 0 1 0 0,-1 1-1 0 0,-1 0 1 0 0,-11-20-1 0 0,14 30-262 0 0,0 0 1 0 0,1 0-1 0 0,-2 1 0 0 0,1-1 0 0 0,-1 1 1 0 0,0 0-1 0 0,0 0 0 0 0,0 1 0 0 0,-1-1 1 0 0,1 1-1 0 0,-1 1 0 0 0,0-1 0 0 0,0 1 1 0 0,-1 0-1 0 0,1 0 0 0 0,-1 1 0 0 0,-12-4 1 0 0,14 6-71 0 0,-1 0-1 0 0,1 0 1 0 0,-1 0 0 0 0,1 0 0 0 0,-1 1 0 0 0,1 0 0 0 0,-1 0 0 0 0,1 0-1 0 0,0 1 1 0 0,0-1 0 0 0,0 2 0 0 0,0-1 0 0 0,0 0 0 0 0,0 1 0 0 0,0 0-1 0 0,1 0 1 0 0,-1 0 0 0 0,1 1 0 0 0,0-1 0 0 0,0 1 0 0 0,0 0 0 0 0,1 0-1 0 0,-4 5 1 0 0,-3 5-122 0 0,0 0 0 0 0,2 1 1 0 0,-1 0-1 0 0,2 0 0 0 0,-9 25 0 0 0,12-30 20 0 0,1-1-1 0 0,1 1 1 0 0,0-1 0 0 0,0 1 0 0 0,1 0-1 0 0,0 0 1 0 0,1-1 0 0 0,0 1 0 0 0,0 0-1 0 0,4 19 1 0 0,-3-26 102 0 0,0 1-1 0 0,0-1 0 0 0,0 0 1 0 0,1 0-1 0 0,-1 0 1 0 0,1 0-1 0 0,0 0 0 0 0,-1 0 1 0 0,1-1-1 0 0,1 1 1 0 0,-1-1-1 0 0,0 1 0 0 0,1-1 1 0 0,-1 0-1 0 0,1 0 0 0 0,-1 0 1 0 0,1 0-1 0 0,5 2 1 0 0,-3-2 19 0 0,1 0 1 0 0,-1 0 0 0 0,1-1-1 0 0,0 1 1 0 0,-1-2 0 0 0,1 1-1 0 0,0 0 1 0 0,0-1 0 0 0,-1 0-1 0 0,8-1 1 0 0,-1-1-48 0 0,-1 0 1 0 0,1 0-1 0 0,-1-1 1 0 0,0-1-1 0 0,0 0 1 0 0,0 0-1 0 0,-1-1 1 0 0,0-1-1 0 0,0 1 0 0 0,13-11 1 0 0,-10 4-605 0 0,-1-1 0 0 0,0 0 1 0 0,-1-1-1 0 0,-1 0 0 0 0,16-28 0 0 0,-6 5-4818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4.584"/>
    </inkml:context>
    <inkml:brush xml:id="br0">
      <inkml:brushProperty name="width" value="0.035" units="cm"/>
      <inkml:brushProperty name="height" value="0.035" units="cm"/>
      <inkml:brushProperty name="color" value="#008C3A"/>
    </inkml:brush>
  </inkml:definitions>
  <inkml:trace contextRef="#ctx0" brushRef="#br0">118 1 15723 0 0,'33'0'2314'0'0,"-24"1"-2670"0"0,1 1 0 0 0,-1 0 0 0 0,0 0 0 0 0,17 7 0 0 0,-23-7 249 0 0,-1 0-1 0 0,0 0 1 0 0,1 0 0 0 0,-1 0 0 0 0,0 1-1 0 0,0-1 1 0 0,-1 0 0 0 0,1 1 0 0 0,0 0 0 0 0,-1-1-1 0 0,1 1 1 0 0,-1 0 0 0 0,0 0 0 0 0,0 0-1 0 0,0 0 1 0 0,-1 0 0 0 0,1 0 0 0 0,0 5 0 0 0,1 63 634 0 0,-3-55-495 0 0,-3 69 985 0 0,-22 127-1 0 0,-1-82-1960 0 0,-59 174 1 0 0,1-101 2535 0 0,69-166-188 0 0,61-88-933 0 0,15-54-1824 0 0,-41 68 960 0 0,2 1 0 0 0,1 1 0 0 0,2 1 0 0 0,50-56 0 0 0,-71 87 309 0 0,14-16-776 0 0,1 2 0 0 0,1-1 1 0 0,1 2-1 0 0,1 1 0 0 0,0 0 0 0 0,35-17 0 0 0,-54 31 761 0 0,0 0-1 0 0,0 0 0 0 0,0 0 1 0 0,0 0-1 0 0,0 1 1 0 0,0-1-1 0 0,0 1 0 0 0,0 0 1 0 0,0-1-1 0 0,0 1 1 0 0,0 0-1 0 0,0 0 1 0 0,0 0-1 0 0,1 1 0 0 0,-1-1 1 0 0,0 0-1 0 0,0 1 1 0 0,0-1-1 0 0,0 1 0 0 0,0 0 1 0 0,0 0-1 0 0,-1-1 1 0 0,3 3-1 0 0,-2-1 111 0 0,0 0 0 0 0,-1 0 0 0 0,1 0 0 0 0,0 0-1 0 0,-1 0 1 0 0,0 1 0 0 0,0-1 0 0 0,0 0 0 0 0,0 1 0 0 0,0-1 0 0 0,0 1 0 0 0,0 0 0 0 0,-1-1-1 0 0,1 1 1 0 0,-1 3 0 0 0,1 10 392 0 0,-2-1 0 0 0,0 1 0 0 0,0-1 0 0 0,-7 30 0 0 0,-4 1 10 0 0,-2 0 0 0 0,-2-1 0 0 0,-41 80-1 0 0,43-98-422 0 0,-1-2 0 0 0,-2 1-1 0 0,0-2 1 0 0,-2 0-1 0 0,0-2 1 0 0,-2 0 0 0 0,-30 25-1 0 0,-1-10 1748 0 0,48-35-1528 0 0,0 1-1 0 0,0-1 1 0 0,0 0 0 0 0,-1-1-1 0 0,1 1 1 0 0,0-1 0 0 0,-1 0-1 0 0,1 0 1 0 0,-1 0 0 0 0,1-1-1 0 0,-9 1 1 0 0,12-2-189 0 0,-1 1 0 0 0,1 0 1 0 0,0-1-1 0 0,-1 0 0 0 0,1 1 0 0 0,0-1 0 0 0,0 0 0 0 0,0 0 0 0 0,-1 1 1 0 0,1-1-1 0 0,0 0 0 0 0,0 0 0 0 0,0 0 0 0 0,0 0 0 0 0,0-1 0 0 0,1 1 1 0 0,-1 0-1 0 0,0 0 0 0 0,0 0 0 0 0,1-1 0 0 0,-1 1 0 0 0,1 0 0 0 0,-1-1 1 0 0,1 1-1 0 0,0-1 0 0 0,-1 1 0 0 0,1-3 0 0 0,-2-19-1128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5.068"/>
    </inkml:context>
    <inkml:brush xml:id="br0">
      <inkml:brushProperty name="width" value="0.035" units="cm"/>
      <inkml:brushProperty name="height" value="0.035" units="cm"/>
      <inkml:brushProperty name="color" value="#008C3A"/>
    </inkml:brush>
  </inkml:definitions>
  <inkml:trace contextRef="#ctx0" brushRef="#br0">368 255 12099 0 0,'0'0'-3'0'0,"0"29"1265"0"0,1-21-398 0 0,0-22-620 0 0,-1 6-451 0 0,0 0 0 0 0,-1 1 0 0 0,-1-1 0 0 0,1 1 0 0 0,-1-1 1 0 0,0 1-1 0 0,-1 0 0 0 0,0 0 0 0 0,0 0 0 0 0,0 0 0 0 0,-1 0 0 0 0,0 1 1 0 0,0-1-1 0 0,-1 1 0 0 0,0 0 0 0 0,-8-8 0 0 0,2 4 594 0 0,0-1 0 0 0,-1 1-1 0 0,0 1 1 0 0,0 0 0 0 0,-1 1 0 0 0,0 0-1 0 0,-20-8 1 0 0,30 14-265 0 0,0 1 1 0 0,-1 0-1 0 0,1 0 0 0 0,-1 0 0 0 0,1 0 1 0 0,-1 1-1 0 0,1-1 0 0 0,-1 1 0 0 0,0 0 1 0 0,1 0-1 0 0,-1 0 0 0 0,1 1 1 0 0,-1-1-1 0 0,1 1 0 0 0,-1 0 0 0 0,1 0 1 0 0,-1 0-1 0 0,1 0 0 0 0,-5 3 1 0 0,3-1-125 0 0,0 1 0 0 0,0 0 0 0 0,0 0 1 0 0,1 0-1 0 0,-1 1 0 0 0,1-1 0 0 0,0 1 1 0 0,0 0-1 0 0,1 0 0 0 0,-5 8 1 0 0,-3 11-325 0 0,0 1 1 0 0,2 0-1 0 0,0 0 1 0 0,-4 28-1 0 0,12-50 338 0 0,-2 8-40 0 0,-10 50-481 0 0,12-56 606 0 0,1-1 1 0 0,0 0-1 0 0,-1 1 0 0 0,1-1 1 0 0,1 1-1 0 0,-1-1 0 0 0,1 0 0 0 0,-1 1 1 0 0,1-1-1 0 0,1 0 0 0 0,1 6 1 0 0,-2-9-34 0 0,0 1 0 0 0,0-1 0 0 0,0 0 0 0 0,1 0 0 0 0,-1 0 0 0 0,0 0 1 0 0,1 0-1 0 0,-1 0 0 0 0,0 0 0 0 0,1 0 0 0 0,-1 0 0 0 0,1-1 0 0 0,-1 1 0 0 0,1-1 1 0 0,0 1-1 0 0,-1-1 0 0 0,1 0 0 0 0,-1 1 0 0 0,1-1 0 0 0,0 0 0 0 0,-1 0 0 0 0,1 0 1 0 0,0 0-1 0 0,-1 0 0 0 0,1-1 0 0 0,0 1 0 0 0,-1 0 0 0 0,1-1 0 0 0,-1 1 1 0 0,1-1-1 0 0,-1 0 0 0 0,1 1 0 0 0,-1-1 0 0 0,3-2 0 0 0,5-1-49 0 0,-1-1 1 0 0,-1 1-1 0 0,1-2 0 0 0,-1 1 1 0 0,7-7-1 0 0,3-8-378 0 0,-1 0 1 0 0,-1-1-1 0 0,-1 0 0 0 0,-1-1 0 0 0,0-1 1 0 0,-2 0-1 0 0,-1 0 0 0 0,8-26 1 0 0,-5 14-738 0 0,1 2 1 0 0,36-61-1 0 0,-54 100 2009 0 0,0 1-1 0 0,1 0 0 0 0,0 0 0 0 0,1 0 1 0 0,-1 0-1 0 0,-1 9 0 0 0,-8 90-1394 0 0,8-53 313 0 0,-40 253-5073 0 0,55-357-3141 0 0,6-41 7173 0 0,-12 46 1200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5.517"/>
    </inkml:context>
    <inkml:brush xml:id="br0">
      <inkml:brushProperty name="width" value="0.035" units="cm"/>
      <inkml:brushProperty name="height" value="0.035" units="cm"/>
      <inkml:brushProperty name="color" value="#008C3A"/>
    </inkml:brush>
  </inkml:definitions>
  <inkml:trace contextRef="#ctx0" brushRef="#br0">283 0 13883 0 0,'1'10'372'0'0,"0"0"0"0"0,0-1 0 0 0,1 1 0 0 0,5 14 0 0 0,-4-15-458 0 0,-1 0 0 0 0,0 0 0 0 0,0 1 0 0 0,-1-1 0 0 0,0 12 0 0 0,-7 55 588 0 0,-4-1-1 0 0,-3 0 0 0 0,-23 75 0 0 0,-7 35 1006 0 0,15-29-590 0 0,-32 146-814 0 0,60-302-101 0 0,-1 1 1 0 0,1 0-1 0 0,0-1 0 0 0,-1 1 1 0 0,1 0-1 0 0,0-1 1 0 0,0 1-1 0 0,-1 0 0 0 0,1-1 1 0 0,0 1-1 0 0,0 0 1 0 0,0 0-1 0 0,0-1 0 0 0,0 1 1 0 0,0 0-1 0 0,0 0 1 0 0,0-1-1 0 0,0 1 0 0 0,1 0 1 0 0,-1-1-1 0 0,0 1 0 0 0,0 0 1 0 0,0 0-1 0 0,1-1 1 0 0,-1 1-1 0 0,1 1 0 0 0,14-14-460 0 0,15-31-70 0 0,1-16-6 0 0,-19 34 314 0 0,1 0 1 0 0,0 1-1 0 0,2 0 1 0 0,1 1-1 0 0,1 1 0 0 0,1 1 1 0 0,31-30-1 0 0,-43 46 18 0 0,36-28-560 0 0,-40 31 656 0 0,0 1-1 0 0,0-1 0 0 0,1 1 0 0 0,-1-1 0 0 0,0 1 0 0 0,1 0 0 0 0,-1 0 0 0 0,1 0 0 0 0,0 0 0 0 0,-1 1 0 0 0,1-1 0 0 0,0 1 0 0 0,-1-1 0 0 0,6 1 0 0 0,-9 5 118 0 0,0 0 0 0 0,0 0 0 0 0,-1-1 0 0 0,0 1-1 0 0,0 0 1 0 0,0-1 0 0 0,0 1 0 0 0,-5 5 0 0 0,-274 405 3075 0 0,280-414-3096 0 0,-47 55 0 0 0,46-54 42 0 0,-1 1 0 0 0,0 0 0 0 0,0-1 1 0 0,0 1-1 0 0,0-1 0 0 0,0 0 1 0 0,0 0-1 0 0,-1 0 0 0 0,1 0 0 0 0,-1-1 1 0 0,0 0-1 0 0,1 1 0 0 0,-1-1 1 0 0,0 0-1 0 0,0-1 0 0 0,-3 1 0 0 0,6-1-32 0 0,0 0-1 0 0,0-1 1 0 0,0 1 0 0 0,0-1-1 0 0,0 1 1 0 0,0-1-1 0 0,0 1 1 0 0,0-1-1 0 0,1 1 1 0 0,-1-1-1 0 0,0 0 1 0 0,0 1-1 0 0,1-1 1 0 0,-1 0-1 0 0,0 0 1 0 0,1 0-1 0 0,-1 1 1 0 0,1-1-1 0 0,-1 0 1 0 0,1 0-1 0 0,-1 0 1 0 0,1 0-1 0 0,0 0 1 0 0,0 0 0 0 0,-1 0-1 0 0,1 0 1 0 0,0 0-1 0 0,0 0 1 0 0,0 0-1 0 0,0 0 1 0 0,0 0-1 0 0,0 0 1 0 0,0 0-1 0 0,1-1 1 0 0,4-38-1402 0 0,-5 38 1327 0 0,9-29-1827 0 0,4-5-3415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19.840"/>
    </inkml:context>
    <inkml:brush xml:id="br0">
      <inkml:brushProperty name="width" value="0.035" units="cm"/>
      <inkml:brushProperty name="height" value="0.035" units="cm"/>
      <inkml:brushProperty name="color" value="#FF0066"/>
    </inkml:brush>
  </inkml:definitions>
  <inkml:trace contextRef="#ctx0" brushRef="#br0">75 0 2272 0 0,'-24'30'4478'0'0,"20"-24"-3305"0"0,0-1 0 0 0,0 1 0 0 0,0-1-1 0 0,0 0 1 0 0,-1-1 0 0 0,0 1 0 0 0,0-1-1 0 0,-7 5 1 0 0,9-9-68 0 0,6-10-5001 0 0,9-10 175 0 0,-3 6-951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5.741"/>
    </inkml:context>
    <inkml:brush xml:id="br0">
      <inkml:brushProperty name="width" value="0.035" units="cm"/>
      <inkml:brushProperty name="height" value="0.035" units="cm"/>
      <inkml:brushProperty name="color" value="#008C3A"/>
    </inkml:brush>
  </inkml:definitions>
  <inkml:trace contextRef="#ctx0" brushRef="#br0">49 0 13251 0 0,'-3'5'68'0'0,"1"0"0"0"0,0 0 0 0 0,1 0 0 0 0,-1 0 0 0 0,1 1 0 0 0,0-1 0 0 0,0 0 0 0 0,1 1 0 0 0,-1-1 0 0 0,1 1 0 0 0,0-1 0 0 0,1 0 0 0 0,-1 1 0 0 0,2 5 0 0 0,2 21-1178 0 0,-4-16 697 0 0,-1-1 0 0 0,0 0 0 0 0,-6 26 0 0 0,3-26 1458 0 0,0 0 1 0 0,-1 0 0 0 0,-10 22-1 0 0,10-112-3085 0 0,6 41-85 0 0,-1-5-2295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5.892"/>
    </inkml:context>
    <inkml:brush xml:id="br0">
      <inkml:brushProperty name="width" value="0.035" units="cm"/>
      <inkml:brushProperty name="height" value="0.035" units="cm"/>
      <inkml:brushProperty name="color" value="#008C3A"/>
    </inkml:brush>
  </inkml:definitions>
  <inkml:trace contextRef="#ctx0" brushRef="#br0">1 0 6193 0 0,'6'47'9817'0'0,"-5"-42"-10047"0"0,-1-1 0 0 0,2 0 1 0 0,-1 0-1 0 0,0 0 0 0 0,1 0 0 0 0,0 0 0 0 0,0 0 0 0 0,4 6 1 0 0,0-19-5521 0 0,-5-2 3671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6.161"/>
    </inkml:context>
    <inkml:brush xml:id="br0">
      <inkml:brushProperty name="width" value="0.035" units="cm"/>
      <inkml:brushProperty name="height" value="0.035" units="cm"/>
      <inkml:brushProperty name="color" value="#008C3A"/>
    </inkml:brush>
  </inkml:definitions>
  <inkml:trace contextRef="#ctx0" brushRef="#br0">232 1 776 0 0,'12'63'11507'0'0,"-12"36"-8164"0"0,-9-17-2856 0 0,-3 0 1 0 0,-41 137-1 0 0,24-109 385 0 0,-26 128 18 0 0,-28 272 0 0 0,82-503-913 0 0,0 0 0 0 0,1 0 0 0 0,0 0 0 0 0,0 0 1 0 0,1 0-1 0 0,0 0 0 0 0,3 11 0 0 0,-4-17 14 0 0,1 0 1 0 0,-1 0-1 0 0,0-1 1 0 0,1 1 0 0 0,-1 0-1 0 0,0 0 1 0 0,1-1-1 0 0,-1 1 1 0 0,1 0-1 0 0,-1-1 1 0 0,1 1 0 0 0,0-1-1 0 0,-1 1 1 0 0,1 0-1 0 0,-1-1 1 0 0,1 0 0 0 0,0 1-1 0 0,0-1 1 0 0,-1 1-1 0 0,1-1 1 0 0,0 0-1 0 0,0 1 1 0 0,-1-1 0 0 0,1 0-1 0 0,0 0 1 0 0,1 1-1 0 0,0-2-65 0 0,0 1-1 0 0,0-1 1 0 0,0 0-1 0 0,0 1 1 0 0,0-1-1 0 0,0 0 1 0 0,0 0-1 0 0,0 0 1 0 0,0 0-1 0 0,0-1 1 0 0,-1 1-1 0 0,1-1 1 0 0,0 1-1 0 0,-1-1 1 0 0,2-1-1 0 0,14-18-4363 0 0,1-10-1451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6.340"/>
    </inkml:context>
    <inkml:brush xml:id="br0">
      <inkml:brushProperty name="width" value="0.035" units="cm"/>
      <inkml:brushProperty name="height" value="0.035" units="cm"/>
      <inkml:brushProperty name="color" value="#008C3A"/>
    </inkml:brush>
  </inkml:definitions>
  <inkml:trace contextRef="#ctx0" brushRef="#br0">4 1 5785 0 0,'-1'2'390'0'0,"0"0"-1"0"0,1 0 0 0 0,0 0 1 0 0,-1 0-1 0 0,1 1 1 0 0,0-1-1 0 0,0 0 0 0 0,0 0 1 0 0,0 0-1 0 0,0 1 1 0 0,1-1-1 0 0,-1 0 0 0 0,1 0 1 0 0,-1 0-1 0 0,2 3 1 0 0,16 41 1709 0 0,-7-18-1232 0 0,-6-10-385 0 0,-2 0 0 0 0,0 0 0 0 0,-1 1 0 0 0,0-1 0 0 0,-2 29 1 0 0,-16 92 934 0 0,16-159-8022 0 0,1-1 1136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6.528"/>
    </inkml:context>
    <inkml:brush xml:id="br0">
      <inkml:brushProperty name="width" value="0.035" units="cm"/>
      <inkml:brushProperty name="height" value="0.035" units="cm"/>
      <inkml:brushProperty name="color" value="#008C3A"/>
    </inkml:brush>
  </inkml:definitions>
  <inkml:trace contextRef="#ctx0" brushRef="#br0">6 1 7946 0 0,'-2'4'456'0'0,"1"1"0"0"0,0-1 0 0 0,1 1 0 0 0,-1 0 0 0 0,1-1-1 0 0,0 1 1 0 0,0 0 0 0 0,0-1 0 0 0,1 1 0 0 0,1 7 0 0 0,17 51 1014 0 0,-6-21-3746 0 0,-4 5-1620 0 0,-8-37 3373 0 0,0 0 1 0 0,1 1-1 0 0,0-1 1 0 0,1 0 0 0 0,0 0-1 0 0,1-1 1 0 0,6 14 0 0 0,-9-22 508 0 0,-1 0 0 0 0,1-1 0 0 0,-1 1 0 0 0,1 0 0 0 0,-1-1 1 0 0,1 1-1 0 0,-1-1 0 0 0,1 1 0 0 0,-1 0 0 0 0,1-1 1 0 0,0 0-1 0 0,-1 1 0 0 0,1-1 0 0 0,0 1 0 0 0,-1-1 0 0 0,1 0 1 0 0,0 1-1 0 0,0-1 0 0 0,0 0 0 0 0,-1 0 0 0 0,1 0 0 0 0,0 1 1 0 0,0-1-1 0 0,0 0 0 0 0,-1 0 0 0 0,1 0 0 0 0,0 0 1 0 0,0-1-1 0 0,0 1 0 0 0,-1 0 0 0 0,1 0 0 0 0,0 0 0 0 0,0-1 1 0 0,-1 1-1 0 0,1 0 0 0 0,0-1 0 0 0,0 1 0 0 0,-1 0 1 0 0,1-1-1 0 0,0 1 0 0 0,-1-1 0 0 0,1 0 0 0 0,0 0 0 0 0,10-9-512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6.717"/>
    </inkml:context>
    <inkml:brush xml:id="br0">
      <inkml:brushProperty name="width" value="0.035" units="cm"/>
      <inkml:brushProperty name="height" value="0.035" units="cm"/>
      <inkml:brushProperty name="color" value="#008C3A"/>
    </inkml:brush>
  </inkml:definitions>
  <inkml:trace contextRef="#ctx0" brushRef="#br0">0 157 1376 0 0,'96'-106'286'0'0,"-92"102"63"0"0,37-31 2016 0 0,-39 33-1956 0 0,0 1 1 0 0,0 0 0 0 0,1-1 0 0 0,-1 1 0 0 0,0 0 0 0 0,0 0 0 0 0,1 0 0 0 0,-1 1 0 0 0,1-1 0 0 0,3 0 0 0 0,-5 2-168 0 0,0-1 1 0 0,0 1 0 0 0,0-1 0 0 0,0 1 0 0 0,0-1 0 0 0,-1 1-1 0 0,1 0 1 0 0,0 0 0 0 0,0 0 0 0 0,-1-1 0 0 0,1 1 0 0 0,0 0 0 0 0,-1 0-1 0 0,1 0 1 0 0,-1 0 0 0 0,1 0 0 0 0,-1 0 0 0 0,0 0 0 0 0,1 0-1 0 0,-1 0 1 0 0,0 0 0 0 0,0 0 0 0 0,0 0 0 0 0,0 0 0 0 0,0 0 0 0 0,0 2-1 0 0,3 38 1925 0 0,-3-32-1702 0 0,8 102-147 0 0,4-1-1 0 0,5 0 0 0 0,44 153 1 0 0,-47-235-338 0 0,-3-18-344 0 0,-11-10 332 0 0,0 0 1 0 0,1 0-1 0 0,-1 0 0 0 0,0 0 0 0 0,0 0 0 0 0,1 0 0 0 0,-1 0 1 0 0,0 0-1 0 0,1 0 0 0 0,-1 0 0 0 0,0-1 0 0 0,0 1 0 0 0,1 0 1 0 0,-1 0-1 0 0,0 0 0 0 0,0 0 0 0 0,1-1 0 0 0,-1 1 1 0 0,0 0-1 0 0,0 0 0 0 0,0-1 0 0 0,1 1 0 0 0,-1 0 0 0 0,0 0 1 0 0,0-1-1 0 0,0 1 0 0 0,0 0 0 0 0,0 0 0 0 0,1-1 0 0 0,-1 1 1 0 0,0 0-1 0 0,0-1 0 0 0,0 1 0 0 0,0 0 0 0 0,0 0 1 0 0,0-1-1 0 0,0 1 0 0 0,0 0 0 0 0,0-1 0 0 0,0 0 0 0 0,0-10-1122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6.891"/>
    </inkml:context>
    <inkml:brush xml:id="br0">
      <inkml:brushProperty name="width" value="0.035" units="cm"/>
      <inkml:brushProperty name="height" value="0.035" units="cm"/>
      <inkml:brushProperty name="color" value="#008C3A"/>
    </inkml:brush>
  </inkml:definitions>
  <inkml:trace contextRef="#ctx0" brushRef="#br0">7 278 9362 0 0,'0'1'152'0'0,"-1"0"0"0"0,0 0 0 0 0,0 0 0 0 0,1 1-1 0 0,-1-1 1 0 0,1 0 0 0 0,-1 0 0 0 0,1 0 0 0 0,-1 0 0 0 0,1 1 0 0 0,0-1 0 0 0,0 0 0 0 0,0 1 0 0 0,-1-1-1 0 0,1 0 1 0 0,0 0 0 0 0,1 1 0 0 0,-1-1 0 0 0,0 0 0 0 0,0 0 0 0 0,0 1 0 0 0,1-1 0 0 0,-1 0-1 0 0,1 0 1 0 0,-1 0 0 0 0,1 1 0 0 0,0 0 0 0 0,1 1 153 0 0,0-1-1 0 0,0 1 1 0 0,1-1 0 0 0,-1 0-1 0 0,1 1 1 0 0,0-1 0 0 0,-1 0-1 0 0,1-1 1 0 0,0 1 0 0 0,6 2-1 0 0,1 0-226 0 0,1-1 0 0 0,0 0-1 0 0,1-1 1 0 0,-1 0 0 0 0,0 0-1 0 0,1-1 1 0 0,-1-1 0 0 0,0 0-1 0 0,1-1 1 0 0,-1 0-1 0 0,1-1 1 0 0,12-3 0 0 0,23-6 18 0 0,66-26 1 0 0,-99 32-70 0 0,70-29-5 0 0,-1-4 0 0 0,-2-3 0 0 0,143-98 0 0 0,-164 98-22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7.303"/>
    </inkml:context>
    <inkml:brush xml:id="br0">
      <inkml:brushProperty name="width" value="0.035" units="cm"/>
      <inkml:brushProperty name="height" value="0.035" units="cm"/>
      <inkml:brushProperty name="color" value="#008C3A"/>
    </inkml:brush>
  </inkml:definitions>
  <inkml:trace contextRef="#ctx0" brushRef="#br0">22 1 7058 0 0,'-9'23'7988'0'0,"-3"4"-4210"0"0,11 20-3097 0 0,2 1 0 0 0,3-1 0 0 0,1 0 0 0 0,15 60 0 0 0,-17-89-617 0 0,2 0 0 0 0,0 0-1 0 0,1 0 1 0 0,1-1 0 0 0,0 0 0 0 0,1 0 0 0 0,16 23 0 0 0,-20-34-99 0 0,1 0 0 0 0,0-1-1 0 0,0 1 1 0 0,0-1 0 0 0,0 0 0 0 0,1-1 0 0 0,0 1 0 0 0,0-1-1 0 0,0 0 1 0 0,0-1 0 0 0,1 1 0 0 0,-1-1 0 0 0,1-1 0 0 0,0 1 0 0 0,0-1-1 0 0,0 0 1 0 0,0-1 0 0 0,0 0 0 0 0,1 0 0 0 0,-1 0 0 0 0,0-1-1 0 0,9-1 1 0 0,2-1-121 0 0,-1 0 0 0 0,1-2 0 0 0,-1-1 0 0 0,0 0 0 0 0,-1 0 0 0 0,1-2 0 0 0,26-15 0 0 0,19-15-491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07.441"/>
    </inkml:context>
    <inkml:brush xml:id="br0">
      <inkml:brushProperty name="width" value="0.035" units="cm"/>
      <inkml:brushProperty name="height" value="0.035" units="cm"/>
      <inkml:brushProperty name="color" value="#008C3A"/>
    </inkml:brush>
  </inkml:definitions>
  <inkml:trace contextRef="#ctx0" brushRef="#br0">492 1 18260 0 0,'-56'57'1624'0'0,"16"-15"-1304"0"0,2-5-256 0 0,12-7-64 0 0,12-11 1073 0 0,4-1 199 0 0,-6 9 40 0 0,-11 22 0 0 0,-15 26-1712 0 0,-11 24-344 0 0,-2 13-72 0 0,-6 31-5497 0 0,8-18-1105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12.088"/>
    </inkml:context>
    <inkml:brush xml:id="br0">
      <inkml:brushProperty name="width" value="0.035" units="cm"/>
      <inkml:brushProperty name="height" value="0.035" units="cm"/>
      <inkml:brushProperty name="color" value="#008C3A"/>
    </inkml:brush>
  </inkml:definitions>
  <inkml:trace contextRef="#ctx0" brushRef="#br0">185 687 16355 0 0,'-22'13'761'0'0,"1"0"-1"0"0,-28 24 0 0 0,29-22-1481 0 0,0-1 1 0 0,-32 18-1 0 0,55-29 928 0 0,1 0 0 0 0,0-1-1 0 0,0 1 1 0 0,0-1 0 0 0,0 0-1 0 0,0 0 1 0 0,0 0 0 0 0,0-1 0 0 0,0 0-1 0 0,10 2 1 0 0,2 0-171 0 0,1-1 0 0 0,0-1 0 0 0,0-1-1 0 0,0 0 1 0 0,0-1 0 0 0,0-1 0 0 0,-1 0 0 0 0,1-2 0 0 0,0 0 0 0 0,-1 0 0 0 0,0-2-1 0 0,0 0 1 0 0,-1-1 0 0 0,20-11 0 0 0,22-15 206 0 0,-1-4-1 0 0,66-54 1 0 0,-91 66-199 0 0,3-1 31 0 0,222-183 548 0 0,-214 170-803 0 0,-1-2-1 0 0,-2-2 1 0 0,56-80-1 0 0,-88 114-141 0 0,-1 0-1 0 0,0-1 0 0 0,-1 1 0 0 0,0-1 1 0 0,0-1-1 0 0,-1 1 0 0 0,4-18 0 0 0,-6 5-1555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5.829"/>
    </inkml:context>
    <inkml:brush xml:id="br0">
      <inkml:brushProperty name="width" value="0.035" units="cm"/>
      <inkml:brushProperty name="height" value="0.035" units="cm"/>
      <inkml:brushProperty name="color" value="#FF0066"/>
    </inkml:brush>
  </inkml:definitions>
  <inkml:trace contextRef="#ctx0" brushRef="#br0">1 499 6193 0 0,'29'22'-549'0'0,"-7"-5"1139"0"0,-12-7-229 0 0,0-2 1 0 0,1 1-1 0 0,0-1 1 0 0,0-1-1 0 0,1 0 1 0 0,0 0-1 0 0,0-1 1 0 0,0-1-1 0 0,21 6 1 0 0,-36-17-221 0 0,0 0 0 0 0,-1 1-1 0 0,1-1 1 0 0,-1 1 0 0 0,0 0 0 0 0,-7-7 0 0 0,-2-6 145 0 0,9 12-167 0 0,0 0 0 0 0,0-1 1 0 0,1 0-1 0 0,-1 1 0 0 0,2-1 0 0 0,-1-1 0 0 0,1 1 0 0 0,0 0 0 0 0,1-1 1 0 0,-1 1-1 0 0,2 0 0 0 0,-1-11 0 0 0,1 5-69 0 0,1 0-1 0 0,1 0 1 0 0,0 0-1 0 0,1 0 1 0 0,0 0-1 0 0,8-19 0 0 0,-1 8-184 0 0,1 0-1 0 0,2 1 0 0 0,0 0 0 0 0,2 1 0 0 0,0 0 0 0 0,29-29 0 0 0,-31 36 18 0 0,2 1 1 0 0,0 0-1 0 0,0 1 0 0 0,2 1 0 0 0,-1 0 0 0 0,1 1 0 0 0,1 1 1 0 0,0 1-1 0 0,1 0 0 0 0,-1 2 0 0 0,1 0 0 0 0,1 1 0 0 0,28-5 1 0 0,-46 10 126 0 0,-1 1 1 0 0,1-1 0 0 0,0 1 0 0 0,-1 0-1 0 0,1 0 1 0 0,-1 0 0 0 0,1 0-1 0 0,0 0 1 0 0,-1 0 0 0 0,1 0 0 0 0,-1 1-1 0 0,1-1 1 0 0,-1 0 0 0 0,1 1 0 0 0,0-1-1 0 0,-1 1 1 0 0,0 0 0 0 0,1-1 0 0 0,-1 1-1 0 0,1 0 1 0 0,-1 0 0 0 0,2 2-1 0 0,-2-2 14 0 0,-1 1-1 0 0,0-1 0 0 0,1 0 0 0 0,-1 1 0 0 0,0-1 0 0 0,0 0 1 0 0,0 1-1 0 0,0-1 0 0 0,0 1 0 0 0,0-1 0 0 0,0 1 0 0 0,0-1 1 0 0,-1 0-1 0 0,1 1 0 0 0,-1-1 0 0 0,1 0 0 0 0,-1 1 0 0 0,1-1 0 0 0,-1 0 1 0 0,-1 2-1 0 0,-6 11 183 0 0,-1 0 0 0 0,-1-1 0 0 0,-16 16 0 0 0,19-20-171 0 0,-21 23 294 0 0,-93 116 702 0 0,102-121-901 0 0,1 0 0 0 0,1 1 0 0 0,-23 55-1 0 0,38-79-114 0 0,0 1 0 0 0,1-1 0 0 0,-1 1 0 0 0,1-1 0 0 0,0 1 1 0 0,1 0-1 0 0,-1-1 0 0 0,1 1 0 0 0,-1 0 0 0 0,1 0 0 0 0,1-1 0 0 0,-1 1 0 0 0,1 0 0 0 0,0-1 0 0 0,0 1 0 0 0,0 0 0 0 0,1-1 0 0 0,-1 1 0 0 0,4 5 0 0 0,-1-4-55 0 0,0 0-1 0 0,1-1 1 0 0,0 0-1 0 0,0 0 1 0 0,0 0-1 0 0,0 0 1 0 0,1-1-1 0 0,-1 0 1 0 0,1 0 0 0 0,0 0-1 0 0,12 4 1 0 0,9 2-787 0 0,-1-1-1 0 0,1-1 1 0 0,1-1 0 0 0,0-2 0 0 0,38 3 0 0 0,-4-4-3043 0 0,-46-4 1784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0.277"/>
    </inkml:context>
    <inkml:brush xml:id="br0">
      <inkml:brushProperty name="width" value="0.035" units="cm"/>
      <inkml:brushProperty name="height" value="0.035" units="cm"/>
      <inkml:brushProperty name="color" value="#FF0066"/>
    </inkml:brush>
  </inkml:definitions>
  <inkml:trace contextRef="#ctx0" brushRef="#br0">508 222 2529 0 0,'7'-9'351'0'0,"0"-1"1"0"0,0 0 0 0 0,-1 0 0 0 0,0 0 0 0 0,0 0-1 0 0,-2-1 1 0 0,6-15 0 0 0,-9 22-161 0 0,0 1 1 0 0,0-1-1 0 0,-1 1 1 0 0,1-1-1 0 0,-1 1 1 0 0,0-1 0 0 0,0 0-1 0 0,0 1 1 0 0,-1-1-1 0 0,1 1 1 0 0,-1-1-1 0 0,0 1 1 0 0,0-1-1 0 0,0 1 1 0 0,0-1-1 0 0,-1 1 1 0 0,1 0-1 0 0,-1 0 1 0 0,0 0-1 0 0,0 0 1 0 0,0 0-1 0 0,0 0 1 0 0,-1 0-1 0 0,1 1 1 0 0,-1-1-1 0 0,0 1 1 0 0,1-1-1 0 0,-5-1 1 0 0,2 0 18 0 0,0 1 1 0 0,0-1-1 0 0,0 1 0 0 0,-1 1 1 0 0,0-1-1 0 0,1 1 1 0 0,-1 0-1 0 0,0 0 0 0 0,0 0 1 0 0,0 1-1 0 0,0 0 0 0 0,0 0 1 0 0,0 1-1 0 0,0-1 0 0 0,-1 1 1 0 0,1 1-1 0 0,0-1 0 0 0,0 1 1 0 0,-8 2-1 0 0,6 0-116 0 0,-1 1-1 0 0,0 0 1 0 0,1 1 0 0 0,0-1-1 0 0,0 1 1 0 0,0 1-1 0 0,0 0 1 0 0,1 0 0 0 0,0 0-1 0 0,0 1 1 0 0,-10 14-1 0 0,-15 21-92 0 0,3 1 0 0 0,-42 82 0 0 0,-33 102-122 0 0,94-204 122 0 0,6-13-12 0 0,-6 12 20 0 0,0 0-1 0 0,2 1 1 0 0,-9 44-1 0 0,16-61 4 0 0,0-1 0 0 0,1 1 0 0 0,0-1 0 0 0,0 1 0 0 0,0-1-1 0 0,1 1 1 0 0,-1-1 0 0 0,1 1 0 0 0,4 10 0 0 0,-4-13-2 0 0,1-1 0 0 0,-1 1 0 0 0,1 0 0 0 0,-1-1 0 0 0,1 1 0 0 0,0-1 0 0 0,0 1 0 0 0,1-1 0 0 0,-1 0 1 0 0,0 0-1 0 0,1 0 0 0 0,-1 0 0 0 0,1 0 0 0 0,-1-1 0 0 0,1 1 0 0 0,0-1 0 0 0,0 0 0 0 0,6 2 1 0 0,-5-2 0 0 0,0 0 0 0 0,0-1 1 0 0,1 0-1 0 0,-1 0 0 0 0,1 0 1 0 0,-1 0-1 0 0,0 0 0 0 0,1-1 1 0 0,-1 0-1 0 0,0 0 0 0 0,0 0 1 0 0,1-1-1 0 0,-1 1 0 0 0,0-1 1 0 0,-1 0-1 0 0,1 0 0 0 0,0 0 1 0 0,0-1-1 0 0,-1 1 0 0 0,1-1 1 0 0,-1 0-1 0 0,0 0 0 0 0,0 0 1 0 0,0-1-1 0 0,0 1 0 0 0,-1-1 1 0 0,3-4-1 0 0,3-2 34 0 0,-1-1 0 0 0,-1 0 0 0 0,0-1 0 0 0,0 0-1 0 0,-1 0 1 0 0,0 0 0 0 0,-2 0 0 0 0,4-13 0 0 0,-6 15-27 0 0,0 0 1 0 0,0 0-1 0 0,-1 0 1 0 0,0 0-1 0 0,-1 0 1 0 0,-3-16-1 0 0,3 23-65 0 0,1-1 0 0 0,-1 1-1 0 0,0 0 1 0 0,0 0 0 0 0,0-1-1 0 0,-1 1 1 0 0,1 0 0 0 0,-1 0 0 0 0,1 0-1 0 0,-1 0 1 0 0,0 1 0 0 0,0-1-1 0 0,-1 0 1 0 0,1 1 0 0 0,0 0-1 0 0,-1-1 1 0 0,0 1 0 0 0,1 0-1 0 0,-1 0 1 0 0,0 1 0 0 0,0-1-1 0 0,-6-2 1 0 0,7 4-141 0 0,0-1 0 0 0,0 1-1 0 0,0 0 1 0 0,0 0 0 0 0,0 0 0 0 0,0 1-1 0 0,0-1 1 0 0,0 0 0 0 0,0 1 0 0 0,0-1-1 0 0,0 1 1 0 0,0 0 0 0 0,0 0-1 0 0,0 0 1 0 0,0 0 0 0 0,1 0 0 0 0,-1 0-1 0 0,0 0 1 0 0,1 0 0 0 0,-3 3 0 0 0,-1 0-887 0 0,1 1 1 0 0,0-1 0 0 0,0 1 0 0 0,1-1 0 0 0,-7 12 0 0 0,3-2-1485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12.371"/>
    </inkml:context>
    <inkml:brush xml:id="br0">
      <inkml:brushProperty name="width" value="0.035" units="cm"/>
      <inkml:brushProperty name="height" value="0.035" units="cm"/>
      <inkml:brushProperty name="color" value="#008C3A"/>
    </inkml:brush>
  </inkml:definitions>
  <inkml:trace contextRef="#ctx0" brushRef="#br0">9 199 2793 0 0,'0'0'68'0'0,"-1"0"1"0"0,1 1-1 0 0,-1-1 1 0 0,0 0 0 0 0,1 1-1 0 0,-1-1 1 0 0,1 0 0 0 0,0 1-1 0 0,-1-1 1 0 0,1 1 0 0 0,-1-1-1 0 0,1 1 1 0 0,0-1-1 0 0,-1 1 1 0 0,1-1 0 0 0,0 1-1 0 0,-1-1 1 0 0,1 1 0 0 0,0-1-1 0 0,0 1 1 0 0,0 0 0 0 0,-1-1-1 0 0,1 1 1 0 0,0-1-1 0 0,0 1 1 0 0,0 0 0 0 0,0-1-1 0 0,0 1 1 0 0,0-1 0 0 0,0 1-1 0 0,0 0 1 0 0,1-1-1 0 0,-1 1 1 0 0,0-1 0 0 0,0 1-1 0 0,0-1 1 0 0,1 1 0 0 0,-1 0-1 0 0,0-1 1 0 0,0 1 0 0 0,2 0-1 0 0,0 0 203 0 0,0 0 0 0 0,1 0 0 0 0,-1 0 1 0 0,1-1-1 0 0,-1 1 0 0 0,1-1 0 0 0,-1 1 0 0 0,1-1 0 0 0,-1 0 0 0 0,5 0 0 0 0,68-8 3859 0 0,-35-3-3393 0 0,0-2 1 0 0,-1-1 0 0 0,0-2 0 0 0,61-37-1 0 0,-64 33-151 0 0,1 1 0 0 0,0 2 0 0 0,1 1-1 0 0,75-20 1 0 0,-108 35-586 0 0,0 0-1 0 0,0 0 0 0 0,-1 1 1 0 0,1-1-1 0 0,0 1 0 0 0,0 0 1 0 0,0 1-1 0 0,-1-1 0 0 0,1 1 1 0 0,0 0-1 0 0,-1 0 0 0 0,1 0 1 0 0,0 0-1 0 0,-1 1 1 0 0,1 0-1 0 0,-1 0 0 0 0,0 0 1 0 0,0 1-1 0 0,0-1 0 0 0,0 1 1 0 0,0 0-1 0 0,0 0 0 0 0,-1 1 1 0 0,1-1-1 0 0,-1 1 1 0 0,0-1-1 0 0,0 1 0 0 0,0 0 1 0 0,-1 0-1 0 0,0 0 0 0 0,1 1 1 0 0,-1-1-1 0 0,-1 0 0 0 0,1 1 1 0 0,1 5-1 0 0,3 17-26 0 0,0-1-1 0 0,-2 1 1 0 0,-1 0 0 0 0,0 54 0 0 0,-3-60-7 0 0,0 39-987 0 0,0-21-3683 0 0,-1-5-1092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16.022"/>
    </inkml:context>
    <inkml:brush xml:id="br0">
      <inkml:brushProperty name="width" value="0.035" units="cm"/>
      <inkml:brushProperty name="height" value="0.035" units="cm"/>
      <inkml:brushProperty name="color" value="#008C3A"/>
    </inkml:brush>
  </inkml:definitions>
  <inkml:trace contextRef="#ctx0" brushRef="#br0">17 110 5041 0 0,'-2'-5'208'0'0,"-1"0"-1"0"0,1 0 1 0 0,0 0 0 0 0,0 0-1 0 0,1 0 1 0 0,-1 0 0 0 0,1 0-1 0 0,0 0 1 0 0,1-1-1 0 0,-1 1 1 0 0,1 0 0 0 0,0-1-1 0 0,0 1 1 0 0,2-7 0 0 0,-1-13 1065 0 0,-1 26-872 0 0,0 0 0 0 0,1 1 0 0 0,-1-1 1 0 0,1 0-1 0 0,-1 0 0 0 0,1 0 0 0 0,-1 0 1 0 0,1 1-1 0 0,0-1 0 0 0,0 0 0 0 0,-1 0 0 0 0,1 0 1 0 0,0 0-1 0 0,0-1 0 0 0,0 1 0 0 0,0 0 1 0 0,0 0-1 0 0,2 0 0 0 0,32 19 1119 0 0,43 9-2020 0 0,-75-28 728 0 0,144 47 82 0 0,-3 6 0 0 0,-1 7 0 0 0,193 114 0 0 0,181 181-222 0 0,-302-200-92 0 0,246 136 0 0 0,111-29 369 0 0,22-46 396 0 0,198 83 124 0 0,-564-203-708 0 0,211 94-81 0 0,-17 30-482 0 0,-374-193-434 0 0,-2 2 1 0 0,0 2-1 0 0,67 62 1 0 0,-78-55-5835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17.450"/>
    </inkml:context>
    <inkml:brush xml:id="br0">
      <inkml:brushProperty name="width" value="0.035" units="cm"/>
      <inkml:brushProperty name="height" value="0.035" units="cm"/>
      <inkml:brushProperty name="color" value="#008C3A"/>
    </inkml:brush>
  </inkml:definitions>
  <inkml:trace contextRef="#ctx0" brushRef="#br0">4897 534 2529 0 0,'-1'-3'270'0'0,"0"1"-1"0"0,0-1 1 0 0,0 0 0 0 0,0 0 0 0 0,-1 1 0 0 0,0-1 0 0 0,1 1 0 0 0,-1-1 0 0 0,0 1 0 0 0,0 0 0 0 0,0 0 0 0 0,0 0 0 0 0,-1 0 0 0 0,1 0 0 0 0,0 0 0 0 0,-1 0 0 0 0,-4-1 0 0 0,-51-28 2656 0 0,33 20-1452 0 0,-1 2 0 0 0,0 0 0 0 0,-36-7 0 0 0,35 12-1058 0 0,1 1 0 0 0,-1 1 0 0 0,-40 2 0 0 0,-628 45-633 0 0,-471 127 1212 0 0,877-109-175 0 0,-412 148 0 0 0,550-155-352 0 0,-211 110 1 0 0,321-140-450 0 0,0 1 1 0 0,2 2-1 0 0,2 2 1 0 0,0 1-1 0 0,2 2 1 0 0,-43 55-1 0 0,-161 247-19 0 0,163-209-29 0 0,4 4 0 0 0,-58 152 0 0 0,-83 287 36 0 0,209-560-7 0 0,0 1 0 0 0,-22 60 2 0 0,3 0 0 0 0,3 2 1 0 0,-11 80-1 0 0,28-132 15 0 0,1 0 0 0 0,1 0 0 0 0,1 0 0 0 0,1 0 0 0 0,0 0 0 0 0,2 0-1 0 0,1 0 1 0 0,0-1 0 0 0,1 1 0 0 0,1-1 0 0 0,1 0 0 0 0,1-1 0 0 0,1 0 0 0 0,1 0 0 0 0,22 33 0 0 0,-8-23 24 0 0,2-1 1 0 0,1-1 0 0 0,2-1-1 0 0,0-1 1 0 0,2-2 0 0 0,0-1-1 0 0,1-1 1 0 0,2-2 0 0 0,0-2-1 0 0,49 19 1 0 0,22 2 74 0 0,2-5-1 0 0,138 25 1 0 0,-64-24 8 0 0,0-8-1 0 0,1-8 1 0 0,2-8 0 0 0,-1-9-1 0 0,0-7 1 0 0,294-48 0 0 0,258-101 1269 0 0,-9-32-427 0 0,-657 169-909 0 0,76-23-74 0 0,-3-5-1 0 0,262-126 1 0 0,-309 121-4 0 0,-2-4-1 0 0,-2-4 1 0 0,-4-4 0 0 0,147-136-1 0 0,-129 96 41 0 0,-5-5 0 0 0,-4-4-1 0 0,-5-5 1 0 0,-6-3 0 0 0,108-202-1 0 0,-169 274-83 0 0,-2-2 0 0 0,-3 0 0 0 0,-1-1 0 0 0,-3-1 0 0 0,-2 0 0 0 0,-3-1 0 0 0,-2-1 0 0 0,2-74 0 0 0,-10 80-50 0 0,-2-1 0 0 0,-2 1 1 0 0,-3 0-1 0 0,-1 0 1 0 0,-3 1-1 0 0,-2 0 1 0 0,-1 1-1 0 0,-3 1 1 0 0,-34-68-1 0 0,16 51 18 0 0,-2 2 0 0 0,-3 2-1 0 0,-2 1 1 0 0,-3 2-1 0 0,-2 2 1 0 0,-2 2-1 0 0,-3 3 1 0 0,-1 2-1 0 0,-66-44 1 0 0,43 41-58 0 0,-2 3 0 0 0,-2 3 1 0 0,-2 4-1 0 0,-1 3 0 0 0,-2 5 0 0 0,-149-36 1 0 0,31 26-103 0 0,-2 9 0 0 0,-1 8 0 0 0,-1 10 1 0 0,-1 9-1 0 0,1 9 0 0 0,0 10 1 0 0,-309 58-1 0 0,409-49-123 0 0,1 5 0 0 0,-164 66 0 0 0,173-50-295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19.077"/>
    </inkml:context>
    <inkml:brush xml:id="br0">
      <inkml:brushProperty name="width" value="0.035" units="cm"/>
      <inkml:brushProperty name="height" value="0.035" units="cm"/>
      <inkml:brushProperty name="color" value="#008C3A"/>
    </inkml:brush>
  </inkml:definitions>
  <inkml:trace contextRef="#ctx0" brushRef="#br0">527 63 1352 0 0,'-10'-4'389'0'0,"-1"0"-1"0"0,1 0 1 0 0,-1 1-1 0 0,-16-2 1 0 0,17 4-10 0 0,0-1-1 0 0,0 0 1 0 0,1-1 0 0 0,-1 0 0 0 0,1-1 0 0 0,-17-8 0 0 0,23 10-152 0 0,1 0 0 0 0,0 1 1 0 0,-1-1-1 0 0,1 1 0 0 0,-1 0 1 0 0,1 0-1 0 0,-1-1 0 0 0,1 2 1 0 0,-1-1-1 0 0,0 0 0 0 0,0 1 0 0 0,1-1 1 0 0,-1 1-1 0 0,-5-1 0 0 0,6 2-169 0 0,0 0 0 0 0,1 0-1 0 0,-1 0 1 0 0,1 1 0 0 0,-1-1-1 0 0,1 0 1 0 0,0 0 0 0 0,-1 1-1 0 0,1-1 1 0 0,0 1-1 0 0,0-1 1 0 0,0 1 0 0 0,0 0-1 0 0,0-1 1 0 0,0 1 0 0 0,1 0-1 0 0,-1-1 1 0 0,0 1-1 0 0,1 0 1 0 0,-1 0 0 0 0,1 0-1 0 0,0 0 1 0 0,0 3 0 0 0,-21 111-291 0 0,-10 237 0 0 0,31-353 235 0 0,0 18 7 0 0,0-1 0 0 0,4 28 0 0 0,-3-42 33 0 0,-1 0 0 0 0,1 1 1 0 0,-1-1-1 0 0,1 0 0 0 0,0 0 0 0 0,0 0 0 0 0,0 0 0 0 0,1 0 1 0 0,-1 0-1 0 0,1 0 0 0 0,-1 0 0 0 0,1 0 0 0 0,0-1 0 0 0,0 1 0 0 0,1-1 1 0 0,-1 0-1 0 0,0 1 0 0 0,1-1 0 0 0,-1 0 0 0 0,1 0 0 0 0,4 2 0 0 0,-5-4 28 0 0,1 1 1 0 0,-1-1-1 0 0,0 0 0 0 0,0-1 0 0 0,0 1 0 0 0,1 0 0 0 0,-1-1 0 0 0,0 1 0 0 0,0-1 0 0 0,0 1 0 0 0,0-1 0 0 0,0 0 1 0 0,0 0-1 0 0,0 0 0 0 0,0 0 0 0 0,0 0 0 0 0,0-1 0 0 0,-1 1 0 0 0,1-1 0 0 0,0 1 0 0 0,-1-1 0 0 0,1 1 0 0 0,-1-1 1 0 0,0 0-1 0 0,0 0 0 0 0,1 0 0 0 0,-1 1 0 0 0,1-4 0 0 0,29-57 1037 0 0,-31 62-1099 0 0,12-28 169 0 0,-2-1 0 0 0,-1 0 0 0 0,-1-1-1 0 0,-1 1 1 0 0,-2-2 0 0 0,-1 1 0 0 0,-2 0 0 0 0,-1-1 0 0 0,-1 1 0 0 0,-1-1 0 0 0,-6-33 0 0 0,10 77-148 0 0,2-1 1 0 0,0-1-1 0 0,0 1 0 0 0,1-1 1 0 0,0 0-1 0 0,1 0 0 0 0,11 13 1 0 0,-9-13-40 0 0,-1 1 1 0 0,0 1-1 0 0,0 0 1 0 0,-1 0-1 0 0,-1 0 1 0 0,0 1-1 0 0,5 19 1 0 0,-7-8 49 0 0,-2 0 0 0 0,0 0 1 0 0,-1 0-1 0 0,-2 0 1 0 0,-1 1-1 0 0,-1-1 1 0 0,-1 0-1 0 0,-12 42 1 0 0,1-16 50 0 0,-3-1 0 0 0,-2 0 0 0 0,-29 51 0 0 0,30-66-74 0 0,-1-1 0 0 0,-2-1-1 0 0,-1-1 1 0 0,-1-1 0 0 0,-2 0 0 0 0,-1-2 0 0 0,-1-2 0 0 0,-2 0 0 0 0,0-2 0 0 0,-2-1 0 0 0,-61 34-1 0 0,92-56-4 0 0,-1-1-1 0 0,0 0 0 0 0,1 0 0 0 0,-1-1 0 0 0,0 1 0 0 0,0 0 0 0 0,1 0 0 0 0,-1-1 0 0 0,0 1 0 0 0,0-1 0 0 0,0 0 1 0 0,0 0-1 0 0,0 1 0 0 0,0-1 0 0 0,0 0 0 0 0,0 0 0 0 0,0-1 0 0 0,1 1 0 0 0,-1 0 0 0 0,0-1 0 0 0,0 1 1 0 0,0-1-1 0 0,-2-1 0 0 0,3 1-41 0 0,-1-1 0 0 0,1 0 0 0 0,0 0 0 0 0,0 0 0 0 0,0 0 1 0 0,0 0-1 0 0,0 0 0 0 0,1 0 0 0 0,-1 0 0 0 0,1-1 0 0 0,-1 1 0 0 0,1 0 1 0 0,0 0-1 0 0,0-1 0 0 0,-1 1 0 0 0,2 0 0 0 0,-1 0 0 0 0,0 0 1 0 0,1-5-1 0 0,22-123-3811 0 0,-12 69-1176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0.548"/>
    </inkml:context>
    <inkml:brush xml:id="br0">
      <inkml:brushProperty name="width" value="0.035" units="cm"/>
      <inkml:brushProperty name="height" value="0.035" units="cm"/>
      <inkml:brushProperty name="color" value="#008C3A"/>
    </inkml:brush>
  </inkml:definitions>
  <inkml:trace contextRef="#ctx0" brushRef="#br0">397 118 1152 0 0,'-19'-33'411'0'0,"19"32"-221"0"0,-1-1 1 0 0,1 1 0 0 0,0 0-1 0 0,-1-1 1 0 0,1 1 0 0 0,0 0 0 0 0,0-1-1 0 0,0 1 1 0 0,0 0 0 0 0,0-1 0 0 0,0 1-1 0 0,0 0 1 0 0,0-1 0 0 0,0 1-1 0 0,1 0 1 0 0,-1-1 0 0 0,1 1 0 0 0,-1 0-1 0 0,1 0 1 0 0,-1-1 0 0 0,1 1-1 0 0,0 0 1 0 0,-1 0 0 0 0,1 0 0 0 0,1-1-1 0 0,-14 12 7366 0 0,-2 0-4161 0 0,8-7-3223 0 0,0 1 0 0 0,0 0 0 0 0,1 1-1 0 0,0 0 1 0 0,0-1 0 0 0,0 1 0 0 0,-6 9 0 0 0,8-9-74 0 0,0 0 0 0 0,0 0 0 0 0,1 1 1 0 0,-1 0-1 0 0,1-1 0 0 0,0 1 0 0 0,1 0 0 0 0,0 0 1 0 0,0 0-1 0 0,0 0 0 0 0,0 10 0 0 0,2-2 210 0 0,1 1 0 0 0,1 0-1 0 0,5 19 1 0 0,-2-9-63 0 0,4 50 38 0 0,-10-64-235 0 0,0 0 1 0 0,1 0-1 0 0,1 0 1 0 0,0 0-1 0 0,0 0 1 0 0,1 0-1 0 0,0-1 0 0 0,1 1 1 0 0,0-1-1 0 0,11 19 1 0 0,-22-54 156 0 0,0 0 1 0 0,2-1 0 0 0,-2-26 0 0 0,-17-235-3146 0 0,23 277 2937 0 0,0-1 0 0 0,0 1 0 0 0,-1 0 0 0 0,-4-13 0 0 0,5 21 10 0 0,1 1-1 0 0,-1-1 1 0 0,1 1 0 0 0,-1-1-1 0 0,1 1 1 0 0,-1 0 0 0 0,0-1-1 0 0,1 1 1 0 0,-1 0 0 0 0,0 0-1 0 0,0-1 1 0 0,0 1-1 0 0,0 0 1 0 0,0 0 0 0 0,0 0-1 0 0,-1 0 1 0 0,1 0 0 0 0,0 1-1 0 0,0-1 1 0 0,-1 0 0 0 0,1 0-1 0 0,-1 1 1 0 0,1-1 0 0 0,0 1-1 0 0,-1-1 1 0 0,1 1 0 0 0,-1 0-1 0 0,1 0 1 0 0,-1 0 0 0 0,1-1-1 0 0,-1 1 1 0 0,1 0-1 0 0,-1 1 1 0 0,1-1 0 0 0,-1 0-1 0 0,1 0 1 0 0,-1 1 0 0 0,-2 0-1 0 0,-13 5 83 0 0,1 1 0 0 0,-1 1-1 0 0,1 0 1 0 0,1 1 0 0 0,0 1 0 0 0,0 0-1 0 0,0 1 1 0 0,-22 23 0 0 0,29-25-41 0 0,0 1 1 0 0,0 0 0 0 0,1 1-1 0 0,0-1 1 0 0,1 2 0 0 0,0-1 0 0 0,1 0-1 0 0,0 1 1 0 0,1 0 0 0 0,0 0 0 0 0,1 1-1 0 0,0-1 1 0 0,0 16 0 0 0,1-9-51 0 0,1-1 1 0 0,1 1 0 0 0,1-1 0 0 0,1 1-1 0 0,1-1 1 0 0,0 1 0 0 0,1-1-1 0 0,7 17 1 0 0,-10-29 2 0 0,1 0 1 0 0,1 0-1 0 0,-1 0 0 0 0,1-1 0 0 0,0 1 1 0 0,0-1-1 0 0,1 0 0 0 0,-1 0 0 0 0,1 0 1 0 0,0 0-1 0 0,1-1 0 0 0,-1 0 1 0 0,1 0-1 0 0,0 0 0 0 0,0 0 0 0 0,0-1 1 0 0,0 0-1 0 0,1 0 0 0 0,-1 0 1 0 0,1 0-1 0 0,0-1 0 0 0,0 0 0 0 0,0 0 1 0 0,0-1-1 0 0,0 0 0 0 0,0 0 0 0 0,10 0 1 0 0,-10-2 49 0 0,0 1 0 0 0,0-2 0 0 0,0 1 0 0 0,-1-1 0 0 0,1 0 0 0 0,0 0 0 0 0,-1-1 0 0 0,1 1 0 0 0,-1-1 0 0 0,0 0 0 0 0,1-1 0 0 0,-2 1 0 0 0,1-1 0 0 0,0 0 0 0 0,-1-1 0 0 0,0 1 0 0 0,0-1 0 0 0,0 1 0 0 0,0-1 0 0 0,-1 0 0 0 0,0-1 0 0 0,5-9 0 0 0,1-4 68 0 0,0 0-1 0 0,-1-1 1 0 0,-2 0 0 0 0,0 0 0 0 0,5-29-1 0 0,-9 21 8 0 0,-2 1 0 0 0,0-1 0 0 0,-6-30-1 0 0,6 53-127 0 0,5 83-664 0 0,-10 138 1 0 0,-28 78 659 0 0,4-38-62 0 0,19-175 201 0 0,5-47-144 0 0,1 0-1 0 0,2 1 0 0 0,1-1 1 0 0,4 36-1 0 0,-2-67 21 0 0,-1 0 1 0 0,0 0-1 0 0,1 0 1 0 0,-1-1-1 0 0,1 1 0 0 0,0 0 1 0 0,0 0-1 0 0,0-1 1 0 0,0 1-1 0 0,1 0 1 0 0,-1-1-1 0 0,1 1 0 0 0,2 2 1 0 0,-4-5-6 0 0,0 0-1 0 0,1 1 1 0 0,-1-1 0 0 0,0 0-1 0 0,1 0 1 0 0,-1 0 0 0 0,0 0 0 0 0,1 0-1 0 0,-1 0 1 0 0,1 0 0 0 0,-1 0-1 0 0,0 0 1 0 0,1 0 0 0 0,-1 0 0 0 0,0 0-1 0 0,1 0 1 0 0,-1 0 0 0 0,1 0-1 0 0,-1 0 1 0 0,0 0 0 0 0,1 0-1 0 0,-1-1 1 0 0,0 1 0 0 0,1 0 0 0 0,-1 0-1 0 0,0 0 1 0 0,1-1 0 0 0,-1 1-1 0 0,0 0 1 0 0,0 0 0 0 0,1-1 0 0 0,-1 1-1 0 0,14-24 150 0 0,-3-3 45 0 0,148-355 144 0 0,12 5-4363 0 0,-148 327 2478 0 0,-13 27 759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1.252"/>
    </inkml:context>
    <inkml:brush xml:id="br0">
      <inkml:brushProperty name="width" value="0.035" units="cm"/>
      <inkml:brushProperty name="height" value="0.035" units="cm"/>
      <inkml:brushProperty name="color" value="#008C3A"/>
    </inkml:brush>
  </inkml:definitions>
  <inkml:trace contextRef="#ctx0" brushRef="#br0">424 726 3081 0 0,'1'-3'-70'0'0,"2"-1"356"0"0,0 0 1 0 0,0 0 0 0 0,0 0 0 0 0,-1 0-1 0 0,0-1 1 0 0,0 1 0 0 0,0-1-1 0 0,2-8 1 0 0,-4 10 25 0 0,-1 1 0 0 0,1-1 0 0 0,0 1 1 0 0,-1-1-1 0 0,0 1 0 0 0,0 0 0 0 0,0-1 0 0 0,0 1 0 0 0,0 0 0 0 0,0 0 0 0 0,0 0 0 0 0,-1 0 0 0 0,1 0 1 0 0,-1 0-1 0 0,1 0 0 0 0,-1 0 0 0 0,0 0 0 0 0,0 1 0 0 0,0-1 0 0 0,-3-1 0 0 0,-37-40 3985 0 0,-10-27-2047 0 0,-6-8-1641 0 0,57 76-598 0 0,0 0 0 0 0,-1 1 0 0 0,1-1 0 0 0,0 1 0 0 0,-1-1 0 0 0,0 1 0 0 0,1 0 0 0 0,-1-1 0 0 0,0 1 0 0 0,1 0 0 0 0,-1 0 0 0 0,0 0 0 0 0,0 1 0 0 0,0-1 0 0 0,0 0 0 0 0,0 1 0 0 0,0-1 0 0 0,0 1 0 0 0,0 0 0 0 0,0-1 0 0 0,0 1-1 0 0,0 0 1 0 0,0 0 0 0 0,0 1 0 0 0,0-1 0 0 0,0 0 0 0 0,-1 1 0 0 0,1-1 0 0 0,0 1 0 0 0,1-1 0 0 0,-1 1 0 0 0,0 0 0 0 0,0 0 0 0 0,0 0 0 0 0,0 0 0 0 0,1 0 0 0 0,-1 1 0 0 0,0-1 0 0 0,1 0 0 0 0,-3 4 0 0 0,-6 5-32 0 0,1 2 0 0 0,0-1 0 0 0,0 1 0 0 0,-11 23 1 0 0,13-23 28 0 0,-21 39-209 0 0,-27 65 0 0 0,46-92 137 0 0,0 1 0 0 0,2-1 0 0 0,1 1 0 0 0,0 0-1 0 0,-1 32 1 0 0,6-53 61 0 0,1 1 0 0 0,0-1 0 0 0,-1 0 0 0 0,2 1 0 0 0,-1-1 0 0 0,1 0 0 0 0,-1 0 0 0 0,1 1 0 0 0,0-1 1 0 0,1 0-1 0 0,-1 0 0 0 0,1 0 0 0 0,-1 0 0 0 0,1 0 0 0 0,0 0 0 0 0,1-1 0 0 0,-1 1 0 0 0,1-1 0 0 0,0 1 0 0 0,0-1 0 0 0,0 0 0 0 0,0 0 0 0 0,0 0 0 0 0,0 0 0 0 0,1-1 0 0 0,0 0 0 0 0,-1 1 0 0 0,1-1 0 0 0,0 0 1 0 0,0-1-1 0 0,0 1 0 0 0,0-1 0 0 0,1 0 0 0 0,-1 0 0 0 0,0 0 0 0 0,0 0 0 0 0,1-1 0 0 0,-1 0 0 0 0,0 0 0 0 0,1 0 0 0 0,-1 0 0 0 0,0-1 0 0 0,1 1 0 0 0,-1-1 0 0 0,0 0 0 0 0,6-3 0 0 0,4-1 35 0 0,1 0 0 0 0,-1-2 0 0 0,0 0-1 0 0,-1 0 1 0 0,0-1 0 0 0,0-1-1 0 0,0 0 1 0 0,-1-1 0 0 0,-1 0 0 0 0,1-1-1 0 0,13-17 1 0 0,5-9 274 0 0,-2-2 0 0 0,32-58 0 0 0,-37 56-328 0 0,-2-1-1 0 0,-2-1 1 0 0,-2 0-1 0 0,-2-1 1 0 0,14-67-1 0 0,-23 82 13 0 0,-2 0-1 0 0,0-1 1 0 0,-3 1-1 0 0,0 0 1 0 0,-2-1-1 0 0,-1 1 1 0 0,-1 0-1 0 0,-2 0 1 0 0,-14-50-1 0 0,19 77 16 0 0,-1 0 0 0 0,1 0 1 0 0,-1 0-1 0 0,0 0 0 0 0,0 0 0 0 0,0 0 0 0 0,0 0 0 0 0,0 1 0 0 0,0-1 0 0 0,0 0 0 0 0,-1 1 0 0 0,-1-3 1 0 0,3 4-8 0 0,-1 0 0 0 0,1 0 0 0 0,0 0 1 0 0,-1 0-1 0 0,1 0 0 0 0,-1 0 1 0 0,1 0-1 0 0,0 0 0 0 0,-1 0 0 0 0,1 0 1 0 0,0 0-1 0 0,-1 0 0 0 0,1 0 0 0 0,-1 0 1 0 0,1 0-1 0 0,0 0 0 0 0,-1 1 1 0 0,1-1-1 0 0,0 0 0 0 0,-1 0 0 0 0,1 0 1 0 0,0 1-1 0 0,-1-1 0 0 0,1 0 1 0 0,0 0-1 0 0,-1 1 0 0 0,1-1 0 0 0,0 0 1 0 0,0 1-1 0 0,0-1 0 0 0,-1 0 1 0 0,1 1-1 0 0,0-1 0 0 0,0 0 0 0 0,0 1 1 0 0,-1 0-1 0 0,-15 52-297 0 0,11-36 195 0 0,-161 614-856 0 0,161-607 915 0 0,1 1-1 0 0,-3 45 1 0 0,7-64-3 0 0,0 0 1 0 0,0 0-1 0 0,0 0 0 0 0,1 0 1 0 0,0 0-1 0 0,0 0 1 0 0,1 0-1 0 0,-1-1 0 0 0,1 1 1 0 0,0 0-1 0 0,1-1 0 0 0,0 0 1 0 0,-1 1-1 0 0,2-1 0 0 0,-1 0 1 0 0,0 0-1 0 0,8 7 0 0 0,-8-10-118 0 0,-1-1-1 0 0,0 0 1 0 0,0 1-1 0 0,1-1 0 0 0,-1 0 1 0 0,0 0-1 0 0,1 0 1 0 0,-1-1-1 0 0,1 1 0 0 0,0-1 1 0 0,-1 1-1 0 0,1-1 1 0 0,-1 0-1 0 0,1 0 0 0 0,0 0 1 0 0,-1 0-1 0 0,1 0 0 0 0,-1-1 1 0 0,1 1-1 0 0,-1-1 1 0 0,1 0-1 0 0,-1 0 0 0 0,1 0 1 0 0,-1 0-1 0 0,0 0 1 0 0,1 0-1 0 0,-1-1 0 0 0,0 1 1 0 0,0-1-1 0 0,3-2 1 0 0,8-6-876 0 0,-1-1 1 0 0,-1 0 0 0 0,18-22-1 0 0,-27 30 860 0 0,16-20-899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1.456"/>
    </inkml:context>
    <inkml:brush xml:id="br0">
      <inkml:brushProperty name="width" value="0.035" units="cm"/>
      <inkml:brushProperty name="height" value="0.035" units="cm"/>
      <inkml:brushProperty name="color" value="#008C3A"/>
    </inkml:brush>
  </inkml:definitions>
  <inkml:trace contextRef="#ctx0" brushRef="#br0">167 8 976 0 0,'4'-2'120'0'0,"6"-3"1150"0"0,-8 14 137 0 0,-2-8-255 0 0,-2 4 38 0 0,-50 114 6049 0 0,-13 1-3761 0 0,2 0-1954 0 0,156-270-8464 0 0,-60 99 2517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2.069"/>
    </inkml:context>
    <inkml:brush xml:id="br0">
      <inkml:brushProperty name="width" value="0.035" units="cm"/>
      <inkml:brushProperty name="height" value="0.035" units="cm"/>
      <inkml:brushProperty name="color" value="#008C3A"/>
    </inkml:brush>
  </inkml:definitions>
  <inkml:trace contextRef="#ctx0" brushRef="#br0">174 21 968 0 0,'8'-21'77'0'0,"-11"34"73"0"0,-12 36 218 0 0,4-21-223 0 0,-48 115 297 0 0,49-123-426 0 0,0 1-1 0 0,-2-2 1 0 0,-1 0 0 0 0,-23 29-1 0 0,23-37-288 0 0,18-20-259 0 0,18-22-219 0 0,-9 19 756 0 0,1 0-1 0 0,1 1 1 0 0,0 1-1 0 0,0 1 1 0 0,1 0-1 0 0,0 1 1 0 0,1 1-1 0 0,-1 1 1 0 0,1 0-1 0 0,1 1 1 0 0,-1 1-1 0 0,1 1 1 0 0,-1 0-1 0 0,1 2 1 0 0,0 0 0 0 0,0 1-1 0 0,0 1 1 0 0,0 0-1 0 0,-1 2 1 0 0,1 0-1 0 0,-1 1 1 0 0,32 12-1 0 0,-18 3 1593 0 0,-31-19-1510 0 0,0 1 0 0 0,0 0 1 0 0,1-1-1 0 0,-1 1 1 0 0,0 0-1 0 0,0 0 1 0 0,0 0-1 0 0,0 0 1 0 0,0 0-1 0 0,0 0 1 0 0,0 0-1 0 0,0 1 1 0 0,-1-1-1 0 0,1 0 1 0 0,0 0-1 0 0,-1 1 1 0 0,1-1-1 0 0,-1 0 1 0 0,1 1-1 0 0,-1-1 0 0 0,1 3 1 0 0,-4-3 575 0 0,-1-1 0 0 0,1 0 0 0 0,0 0 0 0 0,0 0 0 0 0,-1-1 0 0 0,1 1 0 0 0,0-1 0 0 0,0 1 0 0 0,0-1 0 0 0,-4-2 0 0 0,1 2 311 0 0,-35-12 2646 0 0,-20-4-1773 0 0,56 16-1764 0 0,1 1 0 0 0,0-1 0 0 0,0 1 0 0 0,0 0 1 0 0,0 0-1 0 0,0 0 0 0 0,0 0 0 0 0,0 1 0 0 0,-1-1 0 0 0,1 1 0 0 0,-5 2 0 0 0,7-2-89 0 0,1-1-1 0 0,0 1 1 0 0,-1 0 0 0 0,1 0-1 0 0,0 0 1 0 0,-1 0 0 0 0,1 0-1 0 0,0 0 1 0 0,0 0 0 0 0,0 0 0 0 0,0 0-1 0 0,0 1 1 0 0,0-1 0 0 0,0 0-1 0 0,1 1 1 0 0,-1-1 0 0 0,0 1-1 0 0,1-1 1 0 0,-1 1 0 0 0,1-1-1 0 0,-1 1 1 0 0,1-1 0 0 0,0 1-1 0 0,0-1 1 0 0,-1 1 0 0 0,1 0-1 0 0,0-1 1 0 0,0 1 0 0 0,1-1-1 0 0,-1 1 1 0 0,0-1 0 0 0,1 1-1 0 0,-1-1 1 0 0,1 1 0 0 0,-1-1-1 0 0,1 1 1 0 0,-1-1 0 0 0,1 1-1 0 0,0-1 1 0 0,0 0 0 0 0,1 2-1 0 0,0 2-74 0 0,1-1 0 0 0,1 1-1 0 0,-1-1 1 0 0,0 0 0 0 0,1 1-1 0 0,0-2 1 0 0,0 1 0 0 0,0 0-1 0 0,0-1 1 0 0,8 5 0 0 0,42 8-1126 0 0,14 4 287 0 0,-65-19 878 0 0,0 0 0 0 0,0 1 0 0 0,-1-1-1 0 0,1 1 1 0 0,0-1 0 0 0,-1 1 0 0 0,0 0 0 0 0,1 0-1 0 0,-1 0 1 0 0,0 1 0 0 0,0-1 0 0 0,0 0-1 0 0,0 1 1 0 0,-1-1 0 0 0,1 1 0 0 0,-1 0 0 0 0,1-1-1 0 0,1 6 1 0 0,-3-5-11 0 0,0 0 0 0 0,0 1-1 0 0,0-1 1 0 0,-1 0 0 0 0,1 0-1 0 0,-1 0 1 0 0,1 1 0 0 0,-1-1-1 0 0,0 0 1 0 0,0 0 0 0 0,-1 0-1 0 0,1 0 1 0 0,0 0 0 0 0,-1-1-1 0 0,0 1 1 0 0,0 0 0 0 0,0-1-1 0 0,0 1 1 0 0,-5 3 0 0 0,-49 45 249 0 0,52-48-126 0 0,-27 21 173 0 0,-2 0 1 0 0,0-2-1 0 0,-2-2 0 0 0,0-1 0 0 0,-1-2 1 0 0,-61 21-1 0 0,96-38-250 0 0,-1 1 0 0 0,0 0 0 0 0,0-1 0 0 0,0 1-1 0 0,1-1 1 0 0,-1 0 0 0 0,0 1 0 0 0,0-1 0 0 0,0 0 0 0 0,0 0 0 0 0,0 0 0 0 0,0 0-1 0 0,0-1 1 0 0,1 1 0 0 0,-1-1 0 0 0,0 1 0 0 0,0-1 0 0 0,0 1 0 0 0,1-1 0 0 0,-1 0-1 0 0,-3-2 1 0 0,5 2-68 0 0,-1 0-1 0 0,0 0 0 0 0,0-1 0 0 0,1 1 1 0 0,-1-1-1 0 0,1 1 0 0 0,-1-1 0 0 0,1 1 1 0 0,-1-1-1 0 0,1 1 0 0 0,0-1 0 0 0,0 1 1 0 0,0-1-1 0 0,0 1 0 0 0,0-1 0 0 0,0 1 1 0 0,0-1-1 0 0,1 1 0 0 0,-1-1 0 0 0,1-1 1 0 0,2-6-382 0 0,0 1 0 0 0,0-1 0 0 0,1 1 0 0 0,0 0 0 0 0,0 0 0 0 0,1 1 0 0 0,9-13 1 0 0,7 0-1098 0 0,0 0 0 0 0,0 1 0 0 0,47-29 0 0 0,-32 26 171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2.350"/>
    </inkml:context>
    <inkml:brush xml:id="br0">
      <inkml:brushProperty name="width" value="0.035" units="cm"/>
      <inkml:brushProperty name="height" value="0.035" units="cm"/>
      <inkml:brushProperty name="color" value="#008C3A"/>
    </inkml:brush>
  </inkml:definitions>
  <inkml:trace contextRef="#ctx0" brushRef="#br0">81 99 288 0 0,'19'-5'314'0'0,"0"1"0"0"0,0 1 0 0 0,1 1 0 0 0,38 1 0 0 0,-55 1-90 0 0,0 1 1 0 0,0-1-1 0 0,0 0 1 0 0,0 0-1 0 0,0 0 1 0 0,0 0-1 0 0,0-1 1 0 0,0 1-1 0 0,0-1 1 0 0,5-1-1 0 0,-5-9 3024 0 0,-16-9-279 0 0,8 15-2293 0 0,1 0 1 0 0,-1 0 0 0 0,-1 0-1 0 0,1 0 1 0 0,-1 1-1 0 0,0 0 1 0 0,1 0 0 0 0,-2 0-1 0 0,-7-3 1 0 0,12 7-629 0 0,-1-1-1 0 0,1 1 0 0 0,0 0 1 0 0,-1-1-1 0 0,1 1 1 0 0,0 0-1 0 0,-1 1 1 0 0,1-1-1 0 0,0 0 1 0 0,-1 1-1 0 0,1-1 1 0 0,0 1-1 0 0,0-1 1 0 0,-1 1-1 0 0,1 0 0 0 0,0 0 1 0 0,0 0-1 0 0,0 1 1 0 0,0-1-1 0 0,0 0 1 0 0,0 1-1 0 0,0-1 1 0 0,1 1-1 0 0,-1 0 1 0 0,0-1-1 0 0,1 1 1 0 0,0 0-1 0 0,-1 0 0 0 0,1 0 1 0 0,-2 4-1 0 0,-20 29-39 0 0,-36 75 0 0 0,52-96-8 0 0,2-1 0 0 0,0 1 0 0 0,0 0 0 0 0,2 1 0 0 0,0-1 0 0 0,0 0-1 0 0,1 1 1 0 0,1 0 0 0 0,1 18 0 0 0,0-30-8 0 0,0 0 1 0 0,0-1-1 0 0,0 1 0 0 0,1 0 1 0 0,-1 0-1 0 0,1-1 0 0 0,0 1 1 0 0,0-1-1 0 0,0 1 0 0 0,0 0 1 0 0,0-1-1 0 0,1 0 0 0 0,-1 1 1 0 0,1-1-1 0 0,-1 0 0 0 0,1 0 1 0 0,0 0-1 0 0,0 0 0 0 0,0 0 1 0 0,0 0-1 0 0,3 1 0 0 0,-2-1-19 0 0,1-1 0 0 0,-1 0 0 0 0,1 0-1 0 0,-1 0 1 0 0,1 0 0 0 0,-1-1-1 0 0,1 1 1 0 0,-1-1 0 0 0,1 0-1 0 0,0 0 1 0 0,-1-1 0 0 0,1 1 0 0 0,-1-1-1 0 0,5-1 1 0 0,12-4-103 0 0,-1 0 0 0 0,0-2 0 0 0,0-1 0 0 0,25-15 0 0 0,-38 21 128 0 0,48-29-544 0 0,0-2 0 0 0,-3-2 0 0 0,-1-2-1 0 0,53-53 1 0 0,-62 48-4847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2.722"/>
    </inkml:context>
    <inkml:brush xml:id="br0">
      <inkml:brushProperty name="width" value="0.035" units="cm"/>
      <inkml:brushProperty name="height" value="0.035" units="cm"/>
      <inkml:brushProperty name="color" value="#008C3A"/>
    </inkml:brush>
  </inkml:definitions>
  <inkml:trace contextRef="#ctx0" brushRef="#br0">292 1 5041 0 0,'1'1'295'0'0,"-1"-1"0"0"0,1 1-1 0 0,0 0 1 0 0,-1 0 0 0 0,0 0 0 0 0,1 0 0 0 0,-1 0-1 0 0,0 0 1 0 0,1 0 0 0 0,-1 0 0 0 0,0 0-1 0 0,0 0 1 0 0,0 0 0 0 0,0 0 0 0 0,0 0 0 0 0,0 0-1 0 0,0 0 1 0 0,0 0 0 0 0,0 0 0 0 0,0 0 0 0 0,-1 1-1 0 0,-12 31 2259 0 0,-34 38-2180 0 0,31-49 650 0 0,-17 30-924 0 0,2 1-1 0 0,3 2 1 0 0,2 0-1 0 0,2 2 1 0 0,3 1-1 0 0,3 1 1 0 0,-14 77-1 0 0,29-120-390 0 0,1-1-1 0 0,1 1 0 0 0,1 19 1 0 0,0-31 77 0 0,0 0 0 0 0,0-1 1 0 0,1 1-1 0 0,-1 0 0 0 0,1-1 0 0 0,0 1 1 0 0,0 0-1 0 0,0-1 0 0 0,0 1 1 0 0,1-1-1 0 0,0 0 0 0 0,-1 1 0 0 0,1-1 1 0 0,0 0-1 0 0,1 0 0 0 0,-1 0 0 0 0,0 0 1 0 0,1-1-1 0 0,4 5 0 0 0,8 0-3862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0.529"/>
    </inkml:context>
    <inkml:brush xml:id="br0">
      <inkml:brushProperty name="width" value="0.035" units="cm"/>
      <inkml:brushProperty name="height" value="0.035" units="cm"/>
      <inkml:brushProperty name="color" value="#FF0066"/>
    </inkml:brush>
  </inkml:definitions>
  <inkml:trace contextRef="#ctx0" brushRef="#br0">62 18 2040 0 0,'18'-17'4306'0'0,"-34"19"1881"0"0,-17 12-935 0 0,18-6-5711 0 0,0 7-476 0 0,32-21-2928 0 0,-12 3-349 0 0,18-13 609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2.942"/>
    </inkml:context>
    <inkml:brush xml:id="br0">
      <inkml:brushProperty name="width" value="0.035" units="cm"/>
      <inkml:brushProperty name="height" value="0.035" units="cm"/>
      <inkml:brushProperty name="color" value="#008C3A"/>
    </inkml:brush>
  </inkml:definitions>
  <inkml:trace contextRef="#ctx0" brushRef="#br0">82 1 5929 0 0,'-2'0'113'0'0,"0"0"0"0"0,0 1 0 0 0,0-1 0 0 0,0 1 0 0 0,0-1 0 0 0,0 1 0 0 0,1 0 0 0 0,-1 0 0 0 0,0 0 0 0 0,0 0 0 0 0,1 0 0 0 0,-1 0 0 0 0,1 0 0 0 0,-1 0 0 0 0,1 1 0 0 0,-1-1 0 0 0,1 1 0 0 0,-2 1 0 0 0,-1 4-121 0 0,0-1 0 0 0,0 1 0 0 0,0-1 0 0 0,-5 15 1 0 0,4-8-696 0 0,1 0-1 0 0,0 1 1 0 0,1 0 0 0 0,0-1 0 0 0,0 21 0 0 0,3-23 294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3.183"/>
    </inkml:context>
    <inkml:brush xml:id="br0">
      <inkml:brushProperty name="width" value="0.035" units="cm"/>
      <inkml:brushProperty name="height" value="0.035" units="cm"/>
      <inkml:brushProperty name="color" value="#008C3A"/>
    </inkml:brush>
  </inkml:definitions>
  <inkml:trace contextRef="#ctx0" brushRef="#br0">122 0 976 0 0,'-5'32'2199'0'0,"5"-30"-1925"0"0,0 0 0 0 0,0 1 0 0 0,0-1 0 0 0,-1 0-1 0 0,1 1 1 0 0,-1-1 0 0 0,1 0 0 0 0,-1 0 0 0 0,0 1-1 0 0,0-1 1 0 0,0 0 0 0 0,0 0 0 0 0,0 0 0 0 0,0 0-1 0 0,-1 0 1 0 0,1 0 0 0 0,-1-1 0 0 0,1 1 0 0 0,-1 0-1 0 0,0-1 1 0 0,0 1 0 0 0,-3 1 0 0 0,-32 21 2179 0 0,27-19-2420 0 0,1 1 0 0 0,-1 0 1 0 0,-14 14-1 0 0,26-24-3465 0 0,4-1 2151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3.748"/>
    </inkml:context>
    <inkml:brush xml:id="br0">
      <inkml:brushProperty name="width" value="0.035" units="cm"/>
      <inkml:brushProperty name="height" value="0.035" units="cm"/>
      <inkml:brushProperty name="color" value="#008C3A"/>
    </inkml:brush>
  </inkml:definitions>
  <inkml:trace contextRef="#ctx0" brushRef="#br0">31 90 1152 0 0,'-2'0'73'0'0,"1"-1"0"0"0,-1 1 1 0 0,1 0-1 0 0,-1 0 0 0 0,1 0 0 0 0,-1 0 0 0 0,1 0 0 0 0,-1 0 0 0 0,0 1 0 0 0,1-1 0 0 0,-1 0 1 0 0,1 1-1 0 0,-1-1 0 0 0,-2 2 0 0 0,4-1 68 0 0,0-1 1 0 0,-1 0-1 0 0,1 1 0 0 0,-1-1 1 0 0,1 1-1 0 0,0-1 0 0 0,-1 1 1 0 0,1-1-1 0 0,0 1 0 0 0,0-1 1 0 0,-1 1-1 0 0,1-1 0 0 0,0 1 1 0 0,0-1-1 0 0,0 1 1 0 0,0-1-1 0 0,0 1 0 0 0,-1-1 1 0 0,1 1-1 0 0,0 0 0 0 0,0-1 1 0 0,0 1-1 0 0,1-1 0 0 0,-1 1 1 0 0,0-1-1 0 0,0 1 0 0 0,0-1 1 0 0,0 1-1 0 0,1 0 0 0 0,0 0 164 0 0,-1-1 0 0 0,1 1 0 0 0,0-1 0 0 0,0 1 0 0 0,0-1 0 0 0,0 0 0 0 0,-1 1 0 0 0,1-1 0 0 0,0 0 0 0 0,0 0 0 0 0,0 0 0 0 0,0 0-1 0 0,0 1 1 0 0,0-1 0 0 0,0-1 0 0 0,0 1 0 0 0,0 0 0 0 0,-1 0 0 0 0,1 0 0 0 0,0 0 0 0 0,0-1 0 0 0,1 1 0 0 0,28-8 2553 0 0,-25 7-2247 0 0,120-40 1103 0 0,-94 29-1698 0 0,1 1-1 0 0,1 1 1 0 0,0 2 0 0 0,0 1 0 0 0,1 1-1 0 0,64-1 1 0 0,-97 7-21 0 0,0 0 0 0 0,0 0 0 0 0,1 0 0 0 0,-1 0 1 0 0,0 0-1 0 0,0 0 0 0 0,0 0 0 0 0,0 0 0 0 0,0 1 0 0 0,0-1 0 0 0,0 0 0 0 0,0 1 1 0 0,1-1-1 0 0,-1 1 0 0 0,0-1 0 0 0,-1 1 0 0 0,1 0 0 0 0,0-1 0 0 0,0 1 0 0 0,0 0 0 0 0,0 0 1 0 0,0 0-1 0 0,0 1 0 0 0,-1-1-14 0 0,0 0 0 0 0,1 0 0 0 0,-1 0 0 0 0,0 0 0 0 0,0 0 1 0 0,-1 0-1 0 0,1 0 0 0 0,0 0 0 0 0,0 0 0 0 0,0 0 0 0 0,-1 1 0 0 0,1-1 0 0 0,0 0 0 0 0,-1 0 1 0 0,1 0-1 0 0,-1-1 0 0 0,0 1 0 0 0,1 0 0 0 0,-2 1 0 0 0,-6 8-169 0 0,0 0 0 0 0,-1-1-1 0 0,-13 10 1 0 0,14-11 144 0 0,-139 110-382 0 0,53-46 504 0 0,94-72-73 0 0,-1 0 1 0 0,1 1 0 0 0,-1-1-1 0 0,1 0 1 0 0,-1 1 0 0 0,1-1-1 0 0,-1 0 1 0 0,1 1-1 0 0,-1-1 1 0 0,1 0 0 0 0,0 1-1 0 0,-1-1 1 0 0,1 1 0 0 0,-1-1-1 0 0,1 1 1 0 0,0-1 0 0 0,0 1-1 0 0,-1-1 1 0 0,1 1-1 0 0,0-1 1 0 0,0 1 0 0 0,0-1-1 0 0,-1 1 1 0 0,1 0 0 0 0,0-1-1 0 0,0 1 1 0 0,0-1 0 0 0,0 1-1 0 0,0 0 1 0 0,0-1 0 0 0,0 1-1 0 0,1 0 1 0 0,17 4-9 0 0,28-9-299 0 0,-23-2 259 0 0,5-1 53 0 0,56-7 0 0 0,-77 14-19 0 0,1-1-1 0 0,-1 1 1 0 0,0 0-1 0 0,0 1 1 0 0,0-1-1 0 0,1 2 1 0 0,-1-1-1 0 0,0 1 1 0 0,0 0-1 0 0,0 0 0 0 0,-1 1 1 0 0,1 0-1 0 0,7 4 1 0 0,-12-5-18 0 0,1-1 0 0 0,0 1 0 0 0,-1 0 0 0 0,1 0 0 0 0,-1 1-1 0 0,0-1 1 0 0,0 0 0 0 0,0 1 0 0 0,0 0 0 0 0,0-1 0 0 0,0 1 0 0 0,-1 0 0 0 0,1 0 0 0 0,-1 0 0 0 0,0 0 0 0 0,0 0 0 0 0,0 0 0 0 0,0 0-1 0 0,-1 0 1 0 0,1 6 0 0 0,-1-3 4 0 0,0-1 0 0 0,-1 1 0 0 0,0 0 0 0 0,0-1 0 0 0,-1 1-1 0 0,0-1 1 0 0,1 1 0 0 0,-2-1 0 0 0,1 0 0 0 0,-6 9 0 0 0,-3 2 34 0 0,0 0 0 0 0,-1-1 0 0 0,-1-1 0 0 0,0 0 1 0 0,-29 23-1 0 0,8-12-9 0 0,-1-1 0 0 0,-1-2 0 0 0,-1-2 0 0 0,-1-1 0 0 0,-1-2 0 0 0,-56 16 0 0 0,93-32-12 0 0,1 0-1 0 0,0-1 1 0 0,-1 1-1 0 0,1-1 0 0 0,0 1 1 0 0,-1-1-1 0 0,1 0 1 0 0,-1 1-1 0 0,1-1 0 0 0,-1 0 1 0 0,1 0-1 0 0,-1 0 0 0 0,1 0 1 0 0,-1-1-1 0 0,1 1 1 0 0,0 0-1 0 0,-1 0 0 0 0,1-1 1 0 0,-1 1-1 0 0,1-1 1 0 0,0 1-1 0 0,-1-1 0 0 0,1 0 1 0 0,0 0-1 0 0,-2-1 1 0 0,2 1-72 0 0,1-1 0 0 0,-1 1 0 0 0,1-1 1 0 0,0 1-1 0 0,-1-1 0 0 0,1 0 0 0 0,0 1 1 0 0,0-1-1 0 0,0 1 0 0 0,0-1 0 0 0,0 0 1 0 0,1 1-1 0 0,-1-1 0 0 0,0 1 0 0 0,1-1 1 0 0,-1 1-1 0 0,1-1 0 0 0,1-2 0 0 0,3-8-594 0 0,1 1 0 0 0,0-1 0 0 0,1 1-1 0 0,12-14 1 0 0,24-19-3082 0 0,-17 19 652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4.147"/>
    </inkml:context>
    <inkml:brush xml:id="br0">
      <inkml:brushProperty name="width" value="0.035" units="cm"/>
      <inkml:brushProperty name="height" value="0.035" units="cm"/>
      <inkml:brushProperty name="color" value="#008C3A"/>
    </inkml:brush>
  </inkml:definitions>
  <inkml:trace contextRef="#ctx0" brushRef="#br0">352 263 1032 0 0,'12'4'417'0'0,"0"1"-1"0"0,-1 0 0 0 0,21 14 1 0 0,20 8 955 0 0,-51-27-1187 0 0,0-1 1 0 0,0 1-1 0 0,0 0 0 0 0,0-1 0 0 0,0 1 0 0 0,0-1 0 0 0,0 1 1 0 0,0-1-1 0 0,0 0 0 0 0,0 1 0 0 0,0-1 0 0 0,-1 0 1 0 0,1 0-1 0 0,0 1 0 0 0,0-1 0 0 0,-1 0 0 0 0,1 0 0 0 0,-1 0 1 0 0,1 0-1 0 0,0 0 0 0 0,-1 0 0 0 0,0 0 0 0 0,1 0 0 0 0,-1 0 1 0 0,0 0-1 0 0,1 0 0 0 0,-1-2 0 0 0,11-33 2833 0 0,-6 7-1681 0 0,0 0 0 0 0,0-35 0 0 0,-5 52-1183 0 0,0 1-1 0 0,-1-1 1 0 0,0 1 0 0 0,0-1-1 0 0,-1 1 1 0 0,-1 0-1 0 0,0 0 1 0 0,-7-18-1 0 0,9 28-147 0 0,0-1 1 0 0,0 1-1 0 0,0-1 0 0 0,0 1 0 0 0,0-1 0 0 0,0 1 0 0 0,-1 0 0 0 0,1 0 0 0 0,0 0 0 0 0,-1 0 0 0 0,1 0 0 0 0,-1 0 0 0 0,1 0 0 0 0,-1 0 0 0 0,1 0 0 0 0,-1 1 0 0 0,0-1 0 0 0,1 1 0 0 0,-1-1 0 0 0,0 1 1 0 0,1-1-1 0 0,-1 1 0 0 0,0 0 0 0 0,0 0 0 0 0,1 0 0 0 0,-1 0 0 0 0,0 0 0 0 0,0 1 0 0 0,1-1 0 0 0,-1 0 0 0 0,0 1 0 0 0,1-1 0 0 0,-1 1 0 0 0,0 0 0 0 0,1-1 0 0 0,-1 1 0 0 0,1 0 0 0 0,-1 0 0 0 0,-1 2 1 0 0,-9 4 44 0 0,0 1 0 0 0,0 1 0 0 0,-17 16 0 0 0,25-21-48 0 0,-48 45-108 0 0,1 1 0 0 0,3 3 1 0 0,3 2-1 0 0,1 2 0 0 0,-42 76 1 0 0,79-122 146 0 0,2 1 0 0 0,0-1 0 0 0,0 1 0 0 0,1 0 0 0 0,1 1 0 0 0,0-1 0 0 0,-3 24 0 0 0,6-33-21 0 0,0 0 0 0 0,0 0 0 0 0,0 0 0 0 0,0 0 0 0 0,0 0 0 0 0,0 0 0 0 0,1 0-1 0 0,0 0 1 0 0,-1 0 0 0 0,1 0 0 0 0,0 0 0 0 0,0 0 0 0 0,1 0 0 0 0,-1-1 0 0 0,1 1 0 0 0,-1 0 0 0 0,1-1 0 0 0,0 1-1 0 0,0-1 1 0 0,0 0 0 0 0,0 0 0 0 0,0 0 0 0 0,0 0 0 0 0,1 0 0 0 0,-1 0 0 0 0,1 0 0 0 0,0-1 0 0 0,-1 0-1 0 0,1 1 1 0 0,0-1 0 0 0,0 0 0 0 0,-1 0 0 0 0,1 0 0 0 0,0-1 0 0 0,0 1 0 0 0,0-1 0 0 0,6 1 0 0 0,2-1-5 0 0,0-1 1 0 0,0 0-1 0 0,0 0 0 0 0,0-1 1 0 0,0-1-1 0 0,0 1 1 0 0,0-2-1 0 0,-1 0 1 0 0,0 0-1 0 0,0-1 0 0 0,0 0 1 0 0,11-7-1 0 0,14-12 78 0 0,57-47 0 0 0,-53 35-121 0 0,69-76-1 0 0,-89 89-925 0 0,-1-1 1 0 0,-1 0-1 0 0,-2-1 0 0 0,0-1 0 0 0,11-29 0 0 0,-15 27-4061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5.512"/>
    </inkml:context>
    <inkml:brush xml:id="br0">
      <inkml:brushProperty name="width" value="0.035" units="cm"/>
      <inkml:brushProperty name="height" value="0.035" units="cm"/>
      <inkml:brushProperty name="color" value="#008C3A"/>
    </inkml:brush>
  </inkml:definitions>
  <inkml:trace contextRef="#ctx0" brushRef="#br0">213 164 2793 0 0,'-11'-5'537'0'0,"-2"4"8352"0"0,12 35-7795 0 0,-2-1 0 0 0,-1 0 1 0 0,-2 0-1 0 0,-12 38 0 0 0,-3 24-645 0 0,-4 36-361 0 0,-78 240 1 0 0,96-349-105 0 0,13-30-22 0 0,14-39-52 0 0,29-139 98 0 0,-31 106 103 0 0,4 0 0 0 0,3 1 0 0 0,58-122 0 0 0,-66 171-54 0 0,0 2-1 0 0,2-1 1 0 0,2 2-1 0 0,39-41 1 0 0,-48 55-35 0 0,1 1 0 0 0,0 1 0 0 0,0 0 0 0 0,2 1 0 0 0,-1 1 1 0 0,1 0-1 0 0,0 1 0 0 0,1 1 0 0 0,0 0 0 0 0,0 1 0 0 0,18-4 0 0 0,-32 9-29 0 0,1 0 0 0 0,0 0 1 0 0,-1 1-1 0 0,1-1 0 0 0,0 1 0 0 0,-1 0 0 0 0,1-1 1 0 0,0 1-1 0 0,0 1 0 0 0,-1-1 0 0 0,1 0 0 0 0,0 1 0 0 0,0-1 1 0 0,-1 1-1 0 0,1 0 0 0 0,-1 0 0 0 0,1 0 0 0 0,-1 0 0 0 0,1 0 1 0 0,-1 1-1 0 0,1-1 0 0 0,-1 1 0 0 0,0 0 0 0 0,0-1 1 0 0,0 1-1 0 0,0 0 0 0 0,3 4 0 0 0,-4-3-6 0 0,1 1 0 0 0,-1 0 0 0 0,0 0 0 0 0,0-1 1 0 0,0 1-1 0 0,-1 0 0 0 0,1 0 0 0 0,-1 0 0 0 0,0 0 0 0 0,0 0 0 0 0,0 0 0 0 0,-1 0 0 0 0,0-1 0 0 0,1 1 1 0 0,-1 0-1 0 0,0 0 0 0 0,-1 0 0 0 0,-2 6 0 0 0,-12 21-285 0 0,-1 1 0 0 0,-1-2 0 0 0,-2 0 0 0 0,-32 37 1 0 0,-32 47-410 0 0,83-113 711 0 0,1 0 1 0 0,-1-1-1 0 0,1 1 1 0 0,-1 0 0 0 0,1 0-1 0 0,-1-1 1 0 0,1 1-1 0 0,-1 0 1 0 0,1 0 0 0 0,0 0-1 0 0,0 0 1 0 0,-1-1 0 0 0,1 1-1 0 0,0 0 1 0 0,0 0-1 0 0,0 0 1 0 0,0 0 0 0 0,0 0-1 0 0,0 0 1 0 0,0 0-1 0 0,0 0 1 0 0,0-1 0 0 0,1 1-1 0 0,-1 0 1 0 0,0 0 0 0 0,0 0-1 0 0,1 0 1 0 0,-1 0-1 0 0,1-1 1 0 0,-1 1 0 0 0,1 0-1 0 0,-1 0 1 0 0,1-1 0 0 0,-1 1-1 0 0,1 0 1 0 0,0-1-1 0 0,-1 1 1 0 0,1-1 0 0 0,0 1-1 0 0,-1-1 1 0 0,1 1-1 0 0,0-1 1 0 0,0 1 0 0 0,0-1-1 0 0,-1 0 1 0 0,1 1 0 0 0,0-1-1 0 0,0 0 1 0 0,0 0-1 0 0,0 1 1 0 0,0-1 0 0 0,1 0-1 0 0,10 2 93 0 0,-1-1-1 0 0,1 0 0 0 0,18-1 0 0 0,-4 0-13 0 0,-20 1-114 0 0,0 0-1 0 0,0 0 1 0 0,1 1 0 0 0,-1 0 0 0 0,0 0 0 0 0,-1 0 0 0 0,1 1 0 0 0,0 0 0 0 0,-1 0 0 0 0,1 0-1 0 0,-1 1 1 0 0,0-1 0 0 0,0 1 0 0 0,0 1 0 0 0,-1-1 0 0 0,0 1 0 0 0,0-1 0 0 0,0 1 0 0 0,0 1-1 0 0,-1-1 1 0 0,4 7 0 0 0,-3-3-33 0 0,-1 0 0 0 0,0 0 0 0 0,0 0-1 0 0,-1 0 1 0 0,0 0 0 0 0,0 1 0 0 0,-1-1 0 0 0,-1 1 0 0 0,0-1-1 0 0,0 1 1 0 0,-1-1 0 0 0,0 1 0 0 0,-4 15 0 0 0,-2 0-149 0 0,-2 0 0 0 0,-1 0 0 0 0,0-1 0 0 0,-2 0 1 0 0,-1-1-1 0 0,-1 0 0 0 0,-1-2 0 0 0,0 1 0 0 0,-24 22 1 0 0,4-6 80 0 0,-2-2-1 0 0,-2-2 1 0 0,-75 51 0 0 0,102-76 237 0 0,-1-1-1 0 0,0-1 0 0 0,0 0 1 0 0,-24 8-1 0 0,35-14-84 0 0,0 0 1 0 0,0 0-1 0 0,-1 0 0 0 0,1-1 0 0 0,0 1 1 0 0,-1-1-1 0 0,1 0 0 0 0,0 1 0 0 0,-1-1 0 0 0,1 0 1 0 0,-1 0-1 0 0,1-1 0 0 0,0 1 0 0 0,-1 0 1 0 0,1-1-1 0 0,0 0 0 0 0,-1 1 0 0 0,1-1 1 0 0,0 0-1 0 0,0 0 0 0 0,0 0 0 0 0,0-1 1 0 0,0 1-1 0 0,0 0 0 0 0,0-1 0 0 0,0 1 0 0 0,0-1 1 0 0,1 0-1 0 0,-1 0 0 0 0,0 1 0 0 0,1-1 1 0 0,0 0-1 0 0,-1 0 0 0 0,1 0 0 0 0,0-1 1 0 0,0 1-1 0 0,-1-3 0 0 0,-3-16-549 0 0,1 0-1 0 0,0 0 1 0 0,2-1 0 0 0,0 1-1 0 0,2-1 1 0 0,0 1 0 0 0,1-1-1 0 0,2 1 1 0 0,0-1 0 0 0,10-33-1 0 0,-5 24-812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5.992"/>
    </inkml:context>
    <inkml:brush xml:id="br0">
      <inkml:brushProperty name="width" value="0.035" units="cm"/>
      <inkml:brushProperty name="height" value="0.035" units="cm"/>
      <inkml:brushProperty name="color" value="#008C3A"/>
    </inkml:brush>
  </inkml:definitions>
  <inkml:trace contextRef="#ctx0" brushRef="#br0">194 630 1352 0 0,'2'2'718'0'0,"-1"-1"0"0"0,1 1-1 0 0,0-1 1 0 0,-1 1 0 0 0,1 0 0 0 0,-1 0-1 0 0,1 0 1 0 0,-1 0 0 0 0,0 0 0 0 0,0 0-1 0 0,0 0 1 0 0,1 4 0 0 0,-2-4-551 0 0,0 0 0 0 0,-1-1 0 0 0,1 1 1 0 0,-1 0-1 0 0,1-1 0 0 0,-1 1 0 0 0,0-1 1 0 0,0 1-1 0 0,0-1 0 0 0,0 1 0 0 0,0-1 0 0 0,0 0 1 0 0,0 1-1 0 0,0-1 0 0 0,0 0 0 0 0,0 0 0 0 0,-1 0 1 0 0,1 0-1 0 0,-3 1 0 0 0,-24 23 1907 0 0,-36 39 1 0 0,50-48-2118 0 0,0 1 1 0 0,2 0-1 0 0,0 0 1 0 0,1 1-1 0 0,0 1 1 0 0,2 0-1 0 0,-9 23 1 0 0,142-374 562 0 0,-87 205-478 0 0,37-102-946 0 0,-63 201 836 0 0,1 1 1 0 0,2 0-1 0 0,0 1 1 0 0,2 0-1 0 0,35-42 1 0 0,-48 63 107 0 0,1 1 0 0 0,0 0 0 0 0,0 0 0 0 0,0 1 1 0 0,0-1-1 0 0,1 1 0 0 0,-1 0 0 0 0,1 0 0 0 0,0 0 0 0 0,0 1 0 0 0,0 0 0 0 0,0 0 1 0 0,0 0-1 0 0,1 0 0 0 0,-1 1 0 0 0,1 0 0 0 0,-1 0 0 0 0,10 0 0 0 0,-7 2-269 0 0,0 0-1 0 0,1 0 1 0 0,-1 1-1 0 0,0 1 1 0 0,0-1 0 0 0,0 1-1 0 0,0 0 1 0 0,-1 1-1 0 0,1 0 1 0 0,-1 0-1 0 0,11 9 1 0 0,-11-8-336 0 0,48 29-1862 0 0,-53-33 2139 0 0,1 1 0 0 0,-1-1 0 0 0,1 0 0 0 0,-1 0-1 0 0,1 0 1 0 0,0-1 0 0 0,-1 1 0 0 0,1 0 0 0 0,0-1-1 0 0,-1 0 1 0 0,1 0 0 0 0,0 0 0 0 0,0 0 0 0 0,0 0 0 0 0,-1 0-1 0 0,1-1 1 0 0,0 1 0 0 0,-1-1 0 0 0,4-1 0 0 0,1-2-2150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6.210"/>
    </inkml:context>
    <inkml:brush xml:id="br0">
      <inkml:brushProperty name="width" value="0.035" units="cm"/>
      <inkml:brushProperty name="height" value="0.035" units="cm"/>
      <inkml:brushProperty name="color" value="#008C3A"/>
    </inkml:brush>
  </inkml:definitions>
  <inkml:trace contextRef="#ctx0" brushRef="#br0">1 211 13883 0 0,'0'0'31'0'0,"0"0"0"0"0,0 0 0 0 0,0 0-1 0 0,0-1 1 0 0,0 1 0 0 0,1 0 0 0 0,-1 0 0 0 0,0 0 0 0 0,0 0-1 0 0,0 0 1 0 0,0 0 0 0 0,0 0 0 0 0,0 0 0 0 0,0 0 0 0 0,0 0 0 0 0,0 0-1 0 0,0 0 1 0 0,0 0 0 0 0,0 0 0 0 0,1 0 0 0 0,-1-1 0 0 0,0 1 0 0 0,0 0-1 0 0,0 0 1 0 0,0 0 0 0 0,0 0 0 0 0,0 0 0 0 0,0 0 0 0 0,0 0-1 0 0,0 0 1 0 0,0 0 0 0 0,0-1 0 0 0,0 1 0 0 0,0 0 0 0 0,0 0 0 0 0,0 0-1 0 0,0 0 1 0 0,0 0 0 0 0,0 0 0 0 0,0 0 0 0 0,0 0 0 0 0,0 0 0 0 0,0-1-1 0 0,0 1 1 0 0,-1 0 0 0 0,1 0 0 0 0,0 0 0 0 0,0 0 0 0 0,0 0-1 0 0,0 0 1 0 0,0 0 0 0 0,0 0 0 0 0,0 0 0 0 0,0 0 0 0 0,0 0 0 0 0,0 0-1 0 0,0-1 1 0 0,16-9 991 0 0,30-14-285 0 0,-34 19-607 0 0,89-50 125 0 0,95-44-5310 0 0,-192 97 4491 0 0,1 0 0 0 0,0 0 0 0 0,0 0-1 0 0,1 1 1 0 0,-1 0 0 0 0,0 0 0 0 0,0 0-1 0 0,11 0 1 0 0,-6 4-2430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26.410"/>
    </inkml:context>
    <inkml:brush xml:id="br0">
      <inkml:brushProperty name="width" value="0.035" units="cm"/>
      <inkml:brushProperty name="height" value="0.035" units="cm"/>
      <inkml:brushProperty name="color" value="#008C3A"/>
    </inkml:brush>
  </inkml:definitions>
  <inkml:trace contextRef="#ctx0" brushRef="#br0">194 193 432 0 0,'-59'28'2370'0'0,"16"-8"2235"0"0,-43 26 0 0 0,80-40-2250 0 0,8-4-767 0 0,16-3-88 0 0,27-10-784 0 0,176-70-43 0 0,57-19-2267 0 0,-41 20-3603 0 0,-175 58 618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0.083"/>
    </inkml:context>
    <inkml:brush xml:id="br0">
      <inkml:brushProperty name="width" value="0.035" units="cm"/>
      <inkml:brushProperty name="height" value="0.035" units="cm"/>
      <inkml:brushProperty name="color" value="#008C3A"/>
    </inkml:brush>
  </inkml:definitions>
  <inkml:trace contextRef="#ctx0" brushRef="#br0">483 88 2529 0 0,'-6'-4'8055'0'0,"-9"-2"-7839"0"0,-27-11 6467 0 0,3-5-4590 0 0,30 16-1986 0 0,-1 1-1 0 0,0-1 1 0 0,0 2-1 0 0,0-1 1 0 0,0 1-1 0 0,-1 1 1 0 0,-12-3-1 0 0,15 6-98 0 0,1 0-1 0 0,0 1 0 0 0,0 0 0 0 0,0 0 1 0 0,0 0-1 0 0,0 1 0 0 0,0 0 1 0 0,0 1-1 0 0,0 0 0 0 0,1 0 0 0 0,-1 0 1 0 0,1 0-1 0 0,-11 9 0 0 0,10-8-50 0 0,0 1 0 0 0,1 1 0 0 0,-1-1 1 0 0,1 1-1 0 0,0 0 0 0 0,0 1 0 0 0,1 0 0 0 0,0-1 0 0 0,0 2 0 0 0,1-1 0 0 0,-5 10 0 0 0,8-15 22 0 0,1-1 1 0 0,-1 1-1 0 0,1 0 1 0 0,-1-1-1 0 0,1 1 1 0 0,0 0-1 0 0,0-1 1 0 0,0 1-1 0 0,0 0 1 0 0,0 0-1 0 0,0-1 1 0 0,1 1-1 0 0,-1 0 1 0 0,0-1-1 0 0,1 1 0 0 0,-1 0 1 0 0,1-1-1 0 0,0 1 1 0 0,0-1-1 0 0,-1 1 1 0 0,1-1-1 0 0,0 1 1 0 0,0-1-1 0 0,0 0 1 0 0,1 0-1 0 0,-1 1 1 0 0,0-1-1 0 0,0 0 1 0 0,1 0-1 0 0,-1 0 0 0 0,0 0 1 0 0,1 0-1 0 0,2 1 1 0 0,7 3-39 0 0,0-1 1 0 0,0 1 0 0 0,0-2-1 0 0,13 3 1 0 0,8 3 93 0 0,-2 2-39 0 0,-1 0 0 0 0,-1 3 0 0 0,0 0 0 0 0,0 1 0 0 0,28 22 0 0 0,-50-32-28 0 0,1 0 0 0 0,-1 1 0 0 0,0 0 0 0 0,-1 0 0 0 0,1 0 0 0 0,-1 0 0 0 0,0 1 0 0 0,-1 0 0 0 0,1 0 0 0 0,-2 0 0 0 0,1 1 0 0 0,-1-1 0 0 0,0 1 0 0 0,0 0 1 0 0,-1 0-1 0 0,0 0 0 0 0,0 0 0 0 0,-1 0 0 0 0,0 0 0 0 0,-1 1 0 0 0,0-1 0 0 0,0 0 0 0 0,-1 0 0 0 0,-2 15 0 0 0,-5 5 52 0 0,-1-1 0 0 0,-1-1-1 0 0,-1 0 1 0 0,-2 0-1 0 0,0-1 1 0 0,-2 0 0 0 0,0-2-1 0 0,-2 1 1 0 0,-1-2 0 0 0,0-1-1 0 0,-2 0 1 0 0,0-1 0 0 0,-1-1-1 0 0,-38 25 1 0 0,50-38 38 0 0,0 0 1 0 0,-1-1 0 0 0,0 0-1 0 0,0-1 1 0 0,0 0-1 0 0,0 0 1 0 0,-21 3-1 0 0,28-7-53 0 0,-1 1-1 0 0,0-1 1 0 0,1 0 0 0 0,-1 0-1 0 0,1 0 1 0 0,-1-1-1 0 0,0 1 1 0 0,1-1-1 0 0,-1 0 1 0 0,1 0 0 0 0,-1 0-1 0 0,1 0 1 0 0,0-1-1 0 0,-1 1 1 0 0,1-1 0 0 0,0 0-1 0 0,0 0 1 0 0,0 0-1 0 0,0-1 1 0 0,0 1 0 0 0,1-1-1 0 0,-1 1 1 0 0,1-1-1 0 0,0 0 1 0 0,-1 0-1 0 0,-2-6 1 0 0,-3-8-299 0 0,0 0 0 0 0,2-1 0 0 0,0 0 1 0 0,1 0-1 0 0,1-1 0 0 0,1 1 0 0 0,-3-35 0 0 0,3-2-1076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0.565"/>
    </inkml:context>
    <inkml:brush xml:id="br0">
      <inkml:brushProperty name="width" value="0.035" units="cm"/>
      <inkml:brushProperty name="height" value="0.035" units="cm"/>
      <inkml:brushProperty name="color" value="#008C3A"/>
    </inkml:brush>
  </inkml:definitions>
  <inkml:trace contextRef="#ctx0" brushRef="#br0">281 85 3681 0 0,'1'-5'684'0'0,"-1"1"0"0"0,0-1-1 0 0,1 0 1 0 0,0 1 0 0 0,0-1 0 0 0,1 1 0 0 0,-1 0 0 0 0,1-1 0 0 0,0 1 0 0 0,0 0-1 0 0,0 0 1 0 0,1 0 0 0 0,0 0 0 0 0,-1 1 0 0 0,1-1 0 0 0,0 1 0 0 0,1-1 0 0 0,-1 1-1 0 0,6-4 1 0 0,-8 8-626 0 0,-1-1 0 0 0,1 1-1 0 0,-1-1 1 0 0,1 1 0 0 0,-1 0-1 0 0,1 0 1 0 0,-1-1-1 0 0,0 1 1 0 0,1 0 0 0 0,-1 0-1 0 0,0-1 1 0 0,1 1 0 0 0,-1 0-1 0 0,0 0 1 0 0,0 0 0 0 0,0-1-1 0 0,0 1 1 0 0,0 0 0 0 0,0 0-1 0 0,0 0 1 0 0,0 0-1 0 0,0-1 1 0 0,0 1 0 0 0,0 0-1 0 0,-1 1 1 0 0,-2 26 113 0 0,-14 82-150 0 0,-6 0 1 0 0,-4-2-1 0 0,-4-1 0 0 0,-6-2 1 0 0,-4-1-1 0 0,-107 192 0 0 0,145-288 106 0 0,5-7-42 0 0,17-15-1 0 0,22-25-6 0 0,77-107-265 0 0,44-48-38 0 0,-141 173 93 0 0,1 0-1 0 0,0 2 1 0 0,2 1-1 0 0,0 0 1 0 0,1 2-1 0 0,37-18 1 0 0,-60 33 111 0 0,0 0 0 0 0,0 0 0 0 0,0 0 0 0 0,0 0 0 0 0,0 0 0 0 0,0 0 0 0 0,1 1 0 0 0,-1-1 0 0 0,0 1 0 0 0,0-1 1 0 0,1 1-1 0 0,-1 0 0 0 0,0 0 0 0 0,1 0 0 0 0,-1 0 0 0 0,0 1 0 0 0,1-1 0 0 0,-1 1 0 0 0,0-1 0 0 0,0 1 0 0 0,1 0 0 0 0,-1 0 0 0 0,3 1 0 0 0,-3 1-17 0 0,0-1 0 0 0,0 0 0 0 0,0 1 0 0 0,0-1 0 0 0,0 1 0 0 0,0-1 0 0 0,-1 1 0 0 0,0 0 0 0 0,1 0 0 0 0,-1 0 0 0 0,0 0 0 0 0,0 0 0 0 0,-1 0 0 0 0,1 0 0 0 0,0 3 0 0 0,0 12-295 0 0,0 1 0 0 0,-1-1-1 0 0,-1 0 1 0 0,-5 31 0 0 0,-4 2-348 0 0,-2 0 1 0 0,-2-2-1 0 0,-3 1 0 0 0,-1-2 0 0 0,-33 60 0 0 0,44-97-938 0 0,1-4-2079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1.203"/>
    </inkml:context>
    <inkml:brush xml:id="br0">
      <inkml:brushProperty name="width" value="0.035" units="cm"/>
      <inkml:brushProperty name="height" value="0.035" units="cm"/>
      <inkml:brushProperty name="color" value="#FF0066"/>
    </inkml:brush>
  </inkml:definitions>
  <inkml:trace contextRef="#ctx0" brushRef="#br0">784 244 1152 0 0,'21'-20'353'0'0,"42"-45"1497"0"0,-59 60-1560 0 0,0 0 0 0 0,-1 0 0 0 0,1 0 0 0 0,-1-1-1 0 0,0 1 1 0 0,-1-1 0 0 0,1 1 0 0 0,-1-1 0 0 0,0 0 0 0 0,0 0 0 0 0,1-8-1 0 0,-3 12-47 0 0,0-1 0 0 0,0 0 0 0 0,0 1 0 0 0,-1-1 0 0 0,1 1 0 0 0,0-1-1 0 0,-1 1 1 0 0,0-1 0 0 0,0 1 0 0 0,1 0 0 0 0,-1-1 0 0 0,-1 1 0 0 0,1 0-1 0 0,0-1 1 0 0,-1 1 0 0 0,1 0 0 0 0,-1 0 0 0 0,-3-3 0 0 0,1 2 56 0 0,0-1 0 0 0,0 1 1 0 0,0 0-1 0 0,-1 1 1 0 0,0-1-1 0 0,1 1 0 0 0,-1 0 1 0 0,-10-3-1 0 0,5 2 3 0 0,0 1 1 0 0,0 0-1 0 0,0 1 0 0 0,-1 0 1 0 0,1 0-1 0 0,0 1 1 0 0,-1 1-1 0 0,-19 2 0 0 0,19 1-272 0 0,0 0-1 0 0,0 1 0 0 0,0 0 0 0 0,1 1 1 0 0,-1 0-1 0 0,2 1 0 0 0,-1 0 0 0 0,1 0 1 0 0,0 1-1 0 0,0 0 0 0 0,1 1 0 0 0,-13 16 1 0 0,-8 15 164 0 0,-42 76 1 0 0,43-67-155 0 0,7-15-45 0 0,-1 2-29 0 0,1 1 1 0 0,-19 48 0 0 0,36-76 27 0 0,0 0 1 0 0,1 1 0 0 0,1-1 0 0 0,-1 1-1 0 0,1 0 1 0 0,1 0 0 0 0,0 0 0 0 0,0 0-1 0 0,1 0 1 0 0,1 0 0 0 0,-1 0 0 0 0,1 0 0 0 0,1 0-1 0 0,5 19 1 0 0,-5-24-5 0 0,1 0-1 0 0,-1 0 1 0 0,1 0 0 0 0,0-1-1 0 0,0 1 1 0 0,0-1 0 0 0,1 1-1 0 0,0-1 1 0 0,0 0 0 0 0,0-1-1 0 0,0 1 1 0 0,0 0 0 0 0,1-1-1 0 0,-1 0 1 0 0,1 0 0 0 0,0-1-1 0 0,0 1 1 0 0,0-1-1 0 0,1 0 1 0 0,-1-1 0 0 0,0 1-1 0 0,1-1 1 0 0,-1 0 0 0 0,1 0-1 0 0,-1-1 1 0 0,1 1 0 0 0,-1-1-1 0 0,1-1 1 0 0,-1 1 0 0 0,9-2-1 0 0,-2 0 38 0 0,0 0 0 0 0,-1-1 0 0 0,1-1 0 0 0,-1 1 0 0 0,0-2 0 0 0,0 0 0 0 0,0 0 0 0 0,-1-1 0 0 0,1 0 0 0 0,-1-1 0 0 0,-1 0 0 0 0,1 0 0 0 0,9-11 0 0 0,-13 12 10 0 0,-1 0 1 0 0,0-1-1 0 0,0 1 1 0 0,-1-1-1 0 0,0 0 1 0 0,0 0-1 0 0,-1-1 1 0 0,1 1-1 0 0,-2-1 0 0 0,1 1 1 0 0,-1-1-1 0 0,0 0 1 0 0,-1 0-1 0 0,0 0 1 0 0,0 0-1 0 0,-1 0 0 0 0,0 0 1 0 0,0 0-1 0 0,-1 0 1 0 0,0 0-1 0 0,0 0 1 0 0,-1 0-1 0 0,0 0 0 0 0,0 0 1 0 0,-1 1-1 0 0,0-1 1 0 0,0 1-1 0 0,-1 0 1 0 0,0 0-1 0 0,0 0 0 0 0,-1 0 1 0 0,0 1-1 0 0,0-1 1 0 0,0 1-1 0 0,-1 1 1 0 0,0-1-1 0 0,0 1 0 0 0,-1 0 1 0 0,1 0-1 0 0,-1 1 1 0 0,0 0-1 0 0,0 0 1 0 0,0 1-1 0 0,-1 0 1 0 0,1 0-1 0 0,-13-3 0 0 0,2 3-81 0 0,1 0 0 0 0,-1 1 1 0 0,0 0-1 0 0,0 2 0 0 0,0 0 0 0 0,0 1 0 0 0,0 1 0 0 0,0 1 0 0 0,0 0 0 0 0,0 1 0 0 0,1 1 0 0 0,0 1 0 0 0,0 0 0 0 0,0 2 0 0 0,-28 16 0 0 0,24-12-270 0 0,0 1-1 0 0,1 1 1 0 0,1 1-1 0 0,0 1 1 0 0,1 0-1 0 0,1 2 1 0 0,0 0-1 0 0,1 1 1 0 0,1 0-1 0 0,1 1 1 0 0,-14 26-1 0 0,26-40-53 0 0,-1-1 0 0 0,0 0 0 0 0,1 1 0 0 0,0-1 0 0 0,0 1 0 0 0,1-1-1 0 0,0 1 1 0 0,0 0 0 0 0,-1 7 0 0 0,5-2-3759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1.021"/>
    </inkml:context>
    <inkml:brush xml:id="br0">
      <inkml:brushProperty name="width" value="0.035" units="cm"/>
      <inkml:brushProperty name="height" value="0.035" units="cm"/>
      <inkml:brushProperty name="color" value="#008C3A"/>
    </inkml:brush>
  </inkml:definitions>
  <inkml:trace contextRef="#ctx0" brushRef="#br0">170 293 1352 0 0,'4'2'121'0'0,"-1"-1"0"0"0,0 0 0 0 0,1 0 0 0 0,-1 0 0 0 0,1 0 0 0 0,0-1 0 0 0,-1 1 0 0 0,1-1 0 0 0,-1 0 0 0 0,1 0 0 0 0,0 0 0 0 0,-1-1 0 0 0,1 1 0 0 0,-1-1 0 0 0,1 0 0 0 0,-1 0 0 0 0,1 0 0 0 0,-1 0 0 0 0,1-1 0 0 0,-1 1 0 0 0,0-1 0 0 0,0 0 0 0 0,0 0 0 0 0,0 0 0 0 0,0 0 0 0 0,0 0 0 0 0,-1-1 0 0 0,1 0 0 0 0,-1 1 0 0 0,0-1 0 0 0,1 0 0 0 0,-1 0 0 0 0,0 0 0 0 0,-1 0 0 0 0,1-1 0 0 0,2-5 0 0 0,-1 2 142 0 0,-1-1 1 0 0,1 1-1 0 0,-1 0 1 0 0,-1 0-1 0 0,1-1 1 0 0,-1 1-1 0 0,0-1 1 0 0,-1 1-1 0 0,0-1 1 0 0,0 0-1 0 0,-1 1 1 0 0,0-1-1 0 0,0 1 1 0 0,-1 0-1 0 0,0-1 1 0 0,0 1-1 0 0,-3-7 1 0 0,3 9-81 0 0,0 1 1 0 0,-1 0 0 0 0,1 0 0 0 0,-1 1-1 0 0,1-1 1 0 0,-1 0 0 0 0,0 1 0 0 0,-1 0-1 0 0,1-1 1 0 0,-1 1 0 0 0,1 1 0 0 0,-1-1-1 0 0,0 0 1 0 0,0 1 0 0 0,-7-3 0 0 0,8 4-83 0 0,0 1 0 0 0,0-1 1 0 0,1 1-1 0 0,-1 0 1 0 0,0 0-1 0 0,0 0 1 0 0,0 0-1 0 0,0 1 0 0 0,0-1 1 0 0,0 1-1 0 0,1 0 1 0 0,-1 0-1 0 0,0 0 1 0 0,1 0-1 0 0,-1 0 0 0 0,0 1 1 0 0,1-1-1 0 0,0 1 1 0 0,-1 0-1 0 0,1-1 1 0 0,0 1-1 0 0,0 0 0 0 0,0 0 1 0 0,0 0-1 0 0,-3 5 1 0 0,-20 25-210 0 0,3 1-1 0 0,0 1 1 0 0,3 1 0 0 0,0 1 0 0 0,-25 73-1 0 0,42-106 133 0 0,1 0 0 0 0,0-1 0 0 0,0 1 0 0 0,1 0 1 0 0,-1 0-1 0 0,1 0 0 0 0,-1 0 0 0 0,1 0 0 0 0,0-1 0 0 0,0 1 0 0 0,0 0 0 0 0,0 0 0 0 0,1 0 0 0 0,-1 0 0 0 0,1 0 0 0 0,0-1 0 0 0,-1 1 0 0 0,1 0 0 0 0,1 0 0 0 0,-1-1 0 0 0,3 5 0 0 0,-2-5 30 0 0,-1-1 0 0 0,1 0 0 0 0,0 0 0 0 0,0 0-1 0 0,0 0 1 0 0,0 0 0 0 0,0 0 0 0 0,0 0 0 0 0,0-1 0 0 0,1 1 0 0 0,-1-1-1 0 0,0 0 1 0 0,0 1 0 0 0,0-1 0 0 0,0 0 0 0 0,1 0 0 0 0,-1-1 0 0 0,0 1-1 0 0,0 0 1 0 0,0-1 0 0 0,0 1 0 0 0,1-1 0 0 0,-1 0 0 0 0,0 0 0 0 0,0 1-1 0 0,0-1 1 0 0,0-1 0 0 0,-1 1 0 0 0,4-2 0 0 0,13-8 13 0 0,-1-1 0 0 0,0-1 0 0 0,-1 0 0 0 0,0-2 0 0 0,-1 1 0 0 0,-1-2 0 0 0,0 0 0 0 0,12-19 0 0 0,85-147-1837 0 0,-63 89 1488 0 0,-58 114 817 0 0,2 2-1 0 0,-7 23 1 0 0,-10 30-1418 0 0,-33 47 112 0 0,35-79-53 0 0,2 0 0 0 0,2 2 0 0 0,-23 85 0 0 0,39-112-508 0 0,1-3-2903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1.557"/>
    </inkml:context>
    <inkml:brush xml:id="br0">
      <inkml:brushProperty name="width" value="0.035" units="cm"/>
      <inkml:brushProperty name="height" value="0.035" units="cm"/>
      <inkml:brushProperty name="color" value="#008C3A"/>
    </inkml:brush>
  </inkml:definitions>
  <inkml:trace contextRef="#ctx0" brushRef="#br0">131 699 2529 0 0,'12'-13'414'0'0,"0"1"0"0"0,1 0 0 0 0,1 1 0 0 0,0 1 0 0 0,1 0 0 0 0,0 1 0 0 0,0 0 0 0 0,1 1 0 0 0,0 1 0 0 0,0 0 1 0 0,18-3-1 0 0,-46 24 7047 0 0,1 15-4760 0 0,-8 48-3788 0 0,9-36 1762 0 0,-1-3-655 0 0,-2-1 1 0 0,-2 0-1 0 0,-1-1 0 0 0,-2-1 1 0 0,-2-1-1 0 0,-1 0 1 0 0,-1-2-1 0 0,-2 0 0 0 0,-53 54 1 0 0,76-84-28 0 0,0-1 1 0 0,0 0 0 0 0,-1 0-1 0 0,1 0 1 0 0,0 0 0 0 0,0 0-1 0 0,0 0 1 0 0,-1 0 0 0 0,1 0-1 0 0,-1 0 1 0 0,1-1 0 0 0,0 1-1 0 0,-1 0 1 0 0,1-1-1 0 0,-1 0 1 0 0,0 1 0 0 0,-2-1-1 0 0,3 0 11 0 0,1 0 0 0 0,-1-1-1 0 0,1 1 1 0 0,-1-1-1 0 0,1 1 1 0 0,-1-1-1 0 0,1 1 1 0 0,0-1-1 0 0,-1 1 1 0 0,1-1 0 0 0,0 0-1 0 0,-1 1 1 0 0,1-1-1 0 0,0 0 1 0 0,0 1-1 0 0,0-1 1 0 0,-1 0-1 0 0,1 1 1 0 0,0-1 0 0 0,0 0-1 0 0,0 1 1 0 0,0-1-1 0 0,0 0 1 0 0,0 1-1 0 0,0-1 1 0 0,1-1-1 0 0,13-59 657 0 0,28-45-465 0 0,5 1 0 0 0,3 3 0 0 0,6 3 0 0 0,101-140 0 0 0,-112 180-272 0 0,2 2 1 0 0,64-59-1 0 0,-81 88 102 0 0,1 1 1 0 0,2 2-1 0 0,0 1 0 0 0,2 2 0 0 0,55-27 0 0 0,-81 45-3 0 0,1 0-1 0 0,0 0 1 0 0,19-3-1 0 0,-28 7-44 0 0,0-1 0 0 0,-1 1 0 0 0,1 0 0 0 0,0-1 0 0 0,0 1 0 0 0,0 0 0 0 0,0 0 0 0 0,0 0-1 0 0,0 0 1 0 0,0 0 0 0 0,-1 0 0 0 0,1 0 0 0 0,0 0 0 0 0,0 0 0 0 0,0 0 0 0 0,0 0 0 0 0,0 1 0 0 0,0-1 0 0 0,0 0 0 0 0,-1 1 0 0 0,1-1 0 0 0,0 0 0 0 0,0 1 0 0 0,0-1 0 0 0,-1 1 0 0 0,1 0 0 0 0,0-1-1 0 0,-1 1 1 0 0,1-1 0 0 0,0 1 0 0 0,-1 0 0 0 0,1 0 0 0 0,-1-1 0 0 0,1 1 0 0 0,-1 0 0 0 0,1 0 0 0 0,-1 0 0 0 0,0-1 0 0 0,1 1 0 0 0,-1 0 0 0 0,0 0 0 0 0,0 0 0 0 0,1 0 0 0 0,-1 0 0 0 0,0 0 0 0 0,0 0-1 0 0,0 0 1 0 0,0-1 0 0 0,0 1 0 0 0,-1 0 0 0 0,1 0 0 0 0,0 0 0 0 0,0 0 0 0 0,0 0 0 0 0,-1 0 0 0 0,1 0 0 0 0,-1-1 0 0 0,1 1 0 0 0,-1 1 0 0 0,-9 21-447 0 0,0 0 1 0 0,-1-1 0 0 0,-1 0-1 0 0,-26 35 1 0 0,-73 77-1 0 0,48-60 424 0 0,15-15-47 0 0,-77 90 87 0 0,106-130-261 0 0,0 0-1 0 0,-1-2 1 0 0,-1 0-1 0 0,-1-1 1 0 0,-25 14-1 0 0,46-29 260 0 0,1-1 0 0 0,-1 1 0 0 0,1-1 0 0 0,-1 1 0 0 0,0-1 0 0 0,1 1 0 0 0,-1-1 0 0 0,0 1 0 0 0,0-1 0 0 0,1 0 0 0 0,-1 1 0 0 0,0-1 0 0 0,0 0 0 0 0,0 1 0 0 0,1-1 0 0 0,-1 0 0 0 0,0 0 0 0 0,0 0 0 0 0,0 0 0 0 0,0 0 0 0 0,1 0 0 0 0,-1 0 0 0 0,0 0 0 0 0,0 0 0 0 0,0-1 0 0 0,0 1 0 0 0,1 0 0 0 0,-1 0 0 0 0,0-1 0 0 0,0 1 0 0 0,1-1-1 0 0,-1 1 1 0 0,0 0 0 0 0,0-1 0 0 0,1 1 0 0 0,-2-2 0 0 0,2 0-141 0 0,-1 0 0 0 0,1 0-1 0 0,0 0 1 0 0,0 0-1 0 0,0 0 1 0 0,0 0 0 0 0,0 0-1 0 0,1 0 1 0 0,-1 0-1 0 0,0 0 1 0 0,1 0 0 0 0,0 0-1 0 0,-1 0 1 0 0,3-3 0 0 0,3-11-3766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1.892"/>
    </inkml:context>
    <inkml:brush xml:id="br0">
      <inkml:brushProperty name="width" value="0.035" units="cm"/>
      <inkml:brushProperty name="height" value="0.035" units="cm"/>
      <inkml:brushProperty name="color" value="#008C3A"/>
    </inkml:brush>
  </inkml:definitions>
  <inkml:trace contextRef="#ctx0" brushRef="#br0">0 286 1808 0 0,'4'-1'241'0'0,"-1"0"-1"0"0,1 1 0 0 0,-1-1 0 0 0,1 1 0 0 0,-1 0 1 0 0,1 0-1 0 0,-1 0 0 0 0,1 1 0 0 0,-1-1 0 0 0,1 1 1 0 0,-1 0-1 0 0,1 0 0 0 0,-1 0 0 0 0,1 1 0 0 0,-1-1 1 0 0,0 1-1 0 0,0-1 0 0 0,0 1 0 0 0,0 0 0 0 0,0 0 1 0 0,0 1-1 0 0,-1-1 0 0 0,1 1 0 0 0,-1-1 1 0 0,4 4-1 0 0,-3-2-99 0 0,0-1 0 0 0,0 0 1 0 0,1 0-1 0 0,-1-1 1 0 0,1 1-1 0 0,0-1 0 0 0,0 0 1 0 0,0 0-1 0 0,0 0 0 0 0,0 0 1 0 0,0-1-1 0 0,1 1 0 0 0,-1-1 1 0 0,1 0-1 0 0,-1-1 0 0 0,0 1 1 0 0,1-1-1 0 0,6 0 1 0 0,-4-1 32 0 0,0 0 0 0 0,0-1 1 0 0,0 0-1 0 0,0 0 1 0 0,0-1-1 0 0,0 1 1 0 0,-1-2-1 0 0,1 1 1 0 0,-1-1-1 0 0,9-6 1 0 0,3-5 244 0 0,-1 0 1 0 0,-1-1-1 0 0,0 0 1 0 0,-1-2-1 0 0,-1 0 1 0 0,16-26-1 0 0,-22 31-279 0 0,-1-1-1 0 0,0 1 0 0 0,-1-2 0 0 0,5-15 0 0 0,-10 27-160 0 0,0 0 0 0 0,0 0 0 0 0,0 0 0 0 0,-1 0 0 0 0,1 0 0 0 0,0 0-1 0 0,-1 0 1 0 0,0 0 0 0 0,0 0 0 0 0,0 0 0 0 0,0-1 0 0 0,-1 1 0 0 0,1 0-1 0 0,-1 0 1 0 0,1 0 0 0 0,-1 0 0 0 0,0 0 0 0 0,-1 0 0 0 0,1 0 0 0 0,0 0 0 0 0,-1 1-1 0 0,1-1 1 0 0,-1 0 0 0 0,0 1 0 0 0,0-1 0 0 0,-4-3 0 0 0,4 5 12 0 0,-1 0-1 0 0,1 0 1 0 0,-1 0 0 0 0,1 1 0 0 0,-1-1 0 0 0,0 1 0 0 0,1-1-1 0 0,-1 1 1 0 0,1 0 0 0 0,-1 0 0 0 0,0 0 0 0 0,1 0-1 0 0,-1 1 1 0 0,0-1 0 0 0,1 1 0 0 0,-1-1 0 0 0,1 1 0 0 0,-1 0-1 0 0,1 0 1 0 0,-1 0 0 0 0,1 0 0 0 0,0 1 0 0 0,0-1 0 0 0,-1 1-1 0 0,1-1 1 0 0,-3 4 0 0 0,-7 4-168 0 0,1 1-1 0 0,0 0 1 0 0,-12 15-1 0 0,-26 40-524 0 0,3 2-1 0 0,-64 122 1 0 0,81-136 89 0 0,22-42 343 0 0,2 0 1 0 0,0 0 0 0 0,0 1 0 0 0,-5 20-1 0 0,9-31 225 0 0,1 1 0 0 0,0-1-1 0 0,-1 1 1 0 0,1-1-1 0 0,0 1 1 0 0,0-1-1 0 0,0 1 1 0 0,0-1-1 0 0,1 1 1 0 0,-1-1 0 0 0,0 0-1 0 0,0 1 1 0 0,1-1-1 0 0,-1 1 1 0 0,1-1-1 0 0,-1 0 1 0 0,1 1-1 0 0,0-1 1 0 0,0 0 0 0 0,0 2-1 0 0,1-2 22 0 0,0 0 1 0 0,0 0-1 0 0,-1-1 0 0 0,1 1 0 0 0,0 0 1 0 0,0-1-1 0 0,0 1 0 0 0,-1-1 0 0 0,1 0 1 0 0,0 0-1 0 0,0 1 0 0 0,0-1 0 0 0,0 0 1 0 0,0-1-1 0 0,0 1 0 0 0,0 0 0 0 0,-1 0 1 0 0,1-1-1 0 0,0 1 0 0 0,3-2 0 0 0,18-7-158 0 0,3-4-117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4.908"/>
    </inkml:context>
    <inkml:brush xml:id="br0">
      <inkml:brushProperty name="width" value="0.035" units="cm"/>
      <inkml:brushProperty name="height" value="0.035" units="cm"/>
      <inkml:brushProperty name="color" value="#008C3A"/>
    </inkml:brush>
  </inkml:definitions>
  <inkml:trace contextRef="#ctx0" brushRef="#br0">197 7 2040 0 0,'-2'-6'16245'0'0,"-26"40"-16174"0"0,2 2 0 0 0,1 1 0 0 0,1 1 0 0 0,3 1 1 0 0,1 0-1 0 0,-23 69 0 0 0,41-106-73 0 0,1 1 0 0 0,0 0 1 0 0,0 0-1 0 0,0 0 1 0 0,0 1-1 0 0,1-1 0 0 0,-1 0 1 0 0,1 0-1 0 0,0 0 0 0 0,0 0 1 0 0,0 0-1 0 0,0 1 1 0 0,1-1-1 0 0,-1 0 0 0 0,1 0 1 0 0,0 0-1 0 0,0 0 1 0 0,0 0-1 0 0,0 0 0 0 0,0 0 1 0 0,1 0-1 0 0,-1-1 0 0 0,3 4 1 0 0,-1-4-1 0 0,0 1 1 0 0,1-1-1 0 0,-1 0 1 0 0,0 0-1 0 0,1 0 1 0 0,-1-1 0 0 0,1 1-1 0 0,0-1 1 0 0,-1 0-1 0 0,1 0 1 0 0,0 0-1 0 0,0-1 1 0 0,0 1-1 0 0,0-1 1 0 0,-1 0-1 0 0,1 0 1 0 0,0 0-1 0 0,5-1 1 0 0,17-1 26 0 0,-1 1-1 0 0,1 1 1 0 0,-1 2-1 0 0,1 0 1 0 0,-1 2-1 0 0,26 6 1 0 0,-39-6-286 0 0,0-1 0 0 0,-1 2 0 0 0,0 0-1 0 0,1 0 1 0 0,-2 1 0 0 0,1 0 0 0 0,-1 1 0 0 0,0 0 0 0 0,0 1 0 0 0,-1 0 0 0 0,0 1 0 0 0,0 0-1 0 0,-1 0 1 0 0,11 16 0 0 0,-18-24 59 0 0,0 1-1 0 0,0-1 1 0 0,0 1-1 0 0,0-1 0 0 0,0 0 1 0 0,0 0-1 0 0,0 0 1 0 0,1 0-1 0 0,-1 0 1 0 0,0 0-1 0 0,1 0 0 0 0,-1 0 1 0 0,1 0-1 0 0,-1 0 1 0 0,1-1-1 0 0,-1 1 1 0 0,3 0-1 0 0,3-2-4000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5.218"/>
    </inkml:context>
    <inkml:brush xml:id="br0">
      <inkml:brushProperty name="width" value="0.035" units="cm"/>
      <inkml:brushProperty name="height" value="0.035" units="cm"/>
      <inkml:brushProperty name="color" value="#008C3A"/>
    </inkml:brush>
  </inkml:definitions>
  <inkml:trace contextRef="#ctx0" brushRef="#br0">220 1 8866 0 0,'-23'0'1053'0'0,"22"0"-612"0"0,3 4 3353 0 0,-4 1 905 0 0,-36 68-4704 0 0,4 1 0 0 0,2 2 0 0 0,5 2 0 0 0,-25 107 0 0 0,49-175-40 0 0,1-4-157 0 0,0 0 1 0 0,1 0-1 0 0,-1 1 1 0 0,1-1 0 0 0,1 0-1 0 0,-1 1 1 0 0,1-1 0 0 0,0 0-1 0 0,0 1 1 0 0,1-1 0 0 0,0 0-1 0 0,0 1 1 0 0,3 9-1 0 0,-3-16 52 0 0,-1 1-1 0 0,1 0 1 0 0,0-1-1 0 0,-1 1 1 0 0,1 0-1 0 0,0-1 1 0 0,0 1-1 0 0,0-1 1 0 0,-1 0-1 0 0,1 1 1 0 0,0-1-1 0 0,0 0 0 0 0,0 1 1 0 0,0-1-1 0 0,0 0 1 0 0,0 0-1 0 0,-1 0 1 0 0,1 0-1 0 0,0 1 1 0 0,0-1-1 0 0,0-1 1 0 0,0 1-1 0 0,0 0 1 0 0,0 0-1 0 0,0 0 1 0 0,0 0-1 0 0,0-1 0 0 0,-1 1 1 0 0,1 0-1 0 0,0-1 1 0 0,1 0-1 0 0,13-6-4130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5.640"/>
    </inkml:context>
    <inkml:brush xml:id="br0">
      <inkml:brushProperty name="width" value="0.035" units="cm"/>
      <inkml:brushProperty name="height" value="0.035" units="cm"/>
      <inkml:brushProperty name="color" value="#008C3A"/>
    </inkml:brush>
  </inkml:definitions>
  <inkml:trace contextRef="#ctx0" brushRef="#br0">340 393 976 0 0,'3'1'177'0'0,"-1"0"-1"0"0,0 0 1 0 0,0 0-1 0 0,1 0 1 0 0,-1-1-1 0 0,1 1 1 0 0,-1-1-1 0 0,0 1 1 0 0,1-1-1 0 0,-1 0 1 0 0,1 0-1 0 0,-1 0 1 0 0,1 0-1 0 0,-1 0 1 0 0,1-1-1 0 0,-1 1 1 0 0,1-1-1 0 0,-1 0 1 0 0,0 1-1 0 0,1-1 1 0 0,-1 0-1 0 0,0 0 1 0 0,0-1-1 0 0,0 1 1 0 0,1 0-1 0 0,-1-1 1 0 0,-1 1-1 0 0,1-1 1 0 0,3-2-1 0 0,0-1 405 0 0,0 1 1 0 0,0-1-1 0 0,-1 0 0 0 0,1-1 0 0 0,-1 1 0 0 0,0-1 0 0 0,-1 1 0 0 0,1-1 0 0 0,4-11 1 0 0,-6 7-144 0 0,0-1 0 0 0,-1 1 0 0 0,0-1 0 0 0,0 1 1 0 0,-1-1-1 0 0,-1 1 0 0 0,0-1 0 0 0,0 1 0 0 0,-1 0 1 0 0,0-1-1 0 0,-1 1 0 0 0,0 0 0 0 0,-8-16 0 0 0,4 10-238 0 0,-1 1-1 0 0,0 0 1 0 0,-1 0-1 0 0,0 1 1 0 0,-1 0 0 0 0,-1 1-1 0 0,-22-22 1 0 0,32 33-203 0 0,-1 1 1 0 0,0-1 0 0 0,0 0-1 0 0,-1 1 1 0 0,1-1 0 0 0,0 1 0 0 0,0 0-1 0 0,-1-1 1 0 0,1 1 0 0 0,-1 0 0 0 0,1 1-1 0 0,-1-1 1 0 0,1 0 0 0 0,-1 1-1 0 0,1-1 1 0 0,-1 1 0 0 0,0 0 0 0 0,1 0-1 0 0,-1 0 1 0 0,0 0 0 0 0,1 1-1 0 0,-1-1 1 0 0,1 1 0 0 0,-1-1 0 0 0,1 1-1 0 0,-1 0 1 0 0,1 0 0 0 0,-1 0 0 0 0,1 0-1 0 0,0 0 1 0 0,-1 1 0 0 0,1-1-1 0 0,0 1 1 0 0,0 0 0 0 0,0-1 0 0 0,0 1-1 0 0,-2 3 1 0 0,-7 8-111 0 0,0 0 0 0 0,1 1 0 0 0,1 0 0 0 0,-13 27 0 0 0,17-32 67 0 0,-39 78-162 0 0,4 2 0 0 0,-55 179 0 0 0,93-261 224 0 0,0 1 1 0 0,0-1-1 0 0,1 1 0 0 0,0-1 1 0 0,0 1-1 0 0,1 0 0 0 0,1 7 1 0 0,-1-13-13 0 0,0 0 0 0 0,0-1 0 0 0,1 1 0 0 0,-1-1 0 0 0,1 1 1 0 0,-1-1-1 0 0,1 0 0 0 0,0 1 0 0 0,-1-1 0 0 0,1 1 0 0 0,0-1 1 0 0,0 0-1 0 0,0 0 0 0 0,0 0 0 0 0,0 1 0 0 0,0-1 0 0 0,0 0 1 0 0,1 0-1 0 0,-1 0 0 0 0,0-1 0 0 0,1 1 0 0 0,-1 0 0 0 0,0 0 1 0 0,1-1-1 0 0,-1 1 0 0 0,1-1 0 0 0,-1 1 0 0 0,1-1 0 0 0,-1 1 1 0 0,1-1-1 0 0,-1 0 0 0 0,1 0 0 0 0,-1 0 0 0 0,1 0 0 0 0,0 0 1 0 0,-1 0-1 0 0,1-1 0 0 0,-1 1 0 0 0,1 0 0 0 0,1-1 0 0 0,9-2 24 0 0,-1-1-1 0 0,0 1 0 0 0,0-2 0 0 0,0 0 0 0 0,-1 0 1 0 0,0-1-1 0 0,0 0 0 0 0,0-1 0 0 0,0 0 0 0 0,-1 0 1 0 0,11-12-1 0 0,13-15-64 0 0,39-53 0 0 0,-68 83 26 0 0,109-152-1755 0 0,-41 53-6816 0 0,-64 94 5152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6.543"/>
    </inkml:context>
    <inkml:brush xml:id="br0">
      <inkml:brushProperty name="width" value="0.035" units="cm"/>
      <inkml:brushProperty name="height" value="0.035" units="cm"/>
      <inkml:brushProperty name="color" value="#008C3A"/>
    </inkml:brush>
  </inkml:definitions>
  <inkml:trace contextRef="#ctx0" brushRef="#br0">554 350 4321 0 0,'2'-5'484'0'0,"0"0"0"0"0,1 1 0 0 0,0-1 1 0 0,-1 1-1 0 0,2-1 0 0 0,4-5 0 0 0,8-11 871 0 0,-10 11-122 0 0,-1-1 0 0 0,-1 0 0 0 0,0 0 1 0 0,0 0-1 0 0,2-14 0 0 0,-4 14-867 0 0,0-1 0 0 0,-1 1 1 0 0,0-1-1 0 0,-1 0 0 0 0,-2-18 0 0 0,1 24-335 0 0,1 0 1 0 0,-1 1-1 0 0,0-1 1 0 0,-1 0-1 0 0,0 1 0 0 0,1-1 1 0 0,-2 1-1 0 0,1 0 1 0 0,-1 0-1 0 0,1 0 0 0 0,-2 0 1 0 0,1 0-1 0 0,0 0 1 0 0,-1 1-1 0 0,0-1 0 0 0,0 1 1 0 0,0 0-1 0 0,0 1 1 0 0,-1-1-1 0 0,0 1 0 0 0,0-1 1 0 0,0 2-1 0 0,0-1 1 0 0,0 0-1 0 0,0 1 0 0 0,-1 0 1 0 0,-9-2-1 0 0,9 3-48 0 0,0 0 0 0 0,0 1 1 0 0,0 0-1 0 0,0 1 0 0 0,-1-1 0 0 0,1 1 0 0 0,0 0 0 0 0,0 1 0 0 0,1 0 0 0 0,-1 0 1 0 0,0 0-1 0 0,0 0 0 0 0,1 1 0 0 0,0 0 0 0 0,-1 0 0 0 0,1 0 0 0 0,-6 6 0 0 0,-10 8-169 0 0,0 1 0 0 0,-26 30 0 0 0,44-44 179 0 0,-56 61-223 0 0,-60 86 0 0 0,91-109 202 0 0,1 1 0 0 0,1 2 1 0 0,-27 68-1 0 0,52-110 39 0 0,-1 0 1 0 0,1 0-1 0 0,0-1 1 0 0,0 1-1 0 0,0 0 0 0 0,1 1 1 0 0,-1-1-1 0 0,1 0 1 0 0,0 0-1 0 0,-1 0 0 0 0,1 0 1 0 0,1 0-1 0 0,-1 0 1 0 0,0 0-1 0 0,1 0 1 0 0,0 0-1 0 0,-1 1 0 0 0,1-2 1 0 0,0 1-1 0 0,3 5 1 0 0,-2-5 7 0 0,0-1-1 0 0,0 0 1 0 0,1 0 0 0 0,-1 0 0 0 0,1 0 0 0 0,-1 0 0 0 0,1 0 0 0 0,0-1 0 0 0,0 1-1 0 0,0-1 1 0 0,0 0 0 0 0,0 0 0 0 0,0 0 0 0 0,0 0 0 0 0,0-1 0 0 0,5 1 0 0 0,6 0 11 0 0,0 0 1 0 0,-1-1 0 0 0,1-1 0 0 0,-1 0-1 0 0,1-1 1 0 0,-1-1 0 0 0,0 0 0 0 0,14-6-1 0 0,4-3 38 0 0,-1-3-1 0 0,-1 0 1 0 0,-1-2-1 0 0,0-1 0 0 0,-1-1 1 0 0,-1-1-1 0 0,44-46 0 0 0,-35 29-538 0 0,-2-2 0 0 0,-2-1-1 0 0,-1-2 1 0 0,34-63 0 0 0,-36 51-1952 0 0,-10 17-2673 0 0,-10 20 928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37.407"/>
    </inkml:context>
    <inkml:brush xml:id="br0">
      <inkml:brushProperty name="width" value="0.035" units="cm"/>
      <inkml:brushProperty name="height" value="0.035" units="cm"/>
      <inkml:brushProperty name="color" value="#008C3A"/>
    </inkml:brush>
  </inkml:definitions>
  <inkml:trace contextRef="#ctx0" brushRef="#br0">140 177 5409 0 0,'8'-25'4505'0'0,"-4"12"-24"0"0,-10 20-1018 0 0,6-7-3248 0 0,-2 5-29 0 0,-135 240-170 0 0,136-245-21 0 0,1 1 1 0 0,-1-1 0 0 0,1 1 0 0 0,-1-1 0 0 0,1 1-1 0 0,-1-1 1 0 0,1 1 0 0 0,0-1 0 0 0,-1 1 0 0 0,1 0-1 0 0,0-1 1 0 0,-1 1 0 0 0,1 0 0 0 0,0-1 0 0 0,0 1-1 0 0,0 0 1 0 0,0-1 0 0 0,-1 1 0 0 0,1 0 0 0 0,0-1-1 0 0,0 1 1 0 0,0 0 0 0 0,0-1 0 0 0,1 1 0 0 0,-1 0-1 0 0,0 0 1 0 0,0-1 0 0 0,0 1 0 0 0,0 0 0 0 0,1-1-1 0 0,-1 1 1 0 0,1 0 0 0 0,20-5 121 0 0,28-23 194 0 0,19-29-248 0 0,95-101 0 0 0,-106 99-193 0 0,-40 36 138 0 0,-17 23 106 0 0,-5 13-13 0 0,-67 210-2060 0 0,70-221 1959 0 0,1 1 0 0 0,0 0 1 0 0,0 0-1 0 0,0 0 1 0 0,1 0-1 0 0,-1 0 0 0 0,1-1 1 0 0,0 1-1 0 0,1 8 1 0 0,-1-12 4 0 0,0 1 1 0 0,0-1-1 0 0,0 1 1 0 0,1-1-1 0 0,-1 1 1 0 0,0-1-1 0 0,0 1 1 0 0,1-1-1 0 0,-1 1 1 0 0,0-1-1 0 0,1 0 1 0 0,-1 1 0 0 0,0-1-1 0 0,1 1 1 0 0,-1-1-1 0 0,1 0 1 0 0,-1 1-1 0 0,1-1 1 0 0,-1 0-1 0 0,1 0 1 0 0,-1 1-1 0 0,0-1 1 0 0,1 0-1 0 0,0 0 1 0 0,-1 0 0 0 0,1 0-1 0 0,0 1 1 0 0,25-10 199 0 0,5-13-77 0 0,-2-1 0 0 0,0-1-1 0 0,-2-2 1 0 0,45-52 0 0 0,0 1 33 0 0,-32 34-145 0 0,-23 24 0 0 0,0 0 0 0 0,36-27 0 0 0,-53 45-16 0 0,0 1 1 0 0,0 0-1 0 0,0 0 0 0 0,0 0 1 0 0,0 0-1 0 0,1 0 0 0 0,-1 0 1 0 0,0 0-1 0 0,0 0 1 0 0,0 0-1 0 0,0 0 0 0 0,0 0 1 0 0,1-1-1 0 0,-1 1 1 0 0,0 0-1 0 0,0 0 0 0 0,0 0 1 0 0,0 0-1 0 0,0 0 0 0 0,1 0 1 0 0,-1 0-1 0 0,0 0 1 0 0,0 0-1 0 0,0 0 0 0 0,0 1 1 0 0,0-1-1 0 0,1 0 0 0 0,-1 0 1 0 0,0 0-1 0 0,0 0 1 0 0,0 0-1 0 0,0 0 0 0 0,0 0 1 0 0,1 0-1 0 0,-1 0 0 0 0,0 0 1 0 0,0 0-1 0 0,0 1 1 0 0,0-1-1 0 0,0 0 0 0 0,0 0 1 0 0,0 0-1 0 0,0 0 0 0 0,0 0 1 0 0,1 0-1 0 0,-1 1 1 0 0,0-1-1 0 0,0 0 0 0 0,0 0 1 0 0,0 0-1 0 0,0 0 0 0 0,0 0 1 0 0,0 1-1 0 0,0-1 1 0 0,0 15 38 0 0,-4 21-41 0 0,3-33-27 0 0,-14 64-594 0 0,-2-1-1 0 0,-4-1 1 0 0,-35 78-1 0 0,18-48-1832 0 0,37-88 1681 0 0,3-7 185 0 0,7-8-818 0 0,3-5-2381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40.413"/>
    </inkml:context>
    <inkml:brush xml:id="br0">
      <inkml:brushProperty name="width" value="0.035" units="cm"/>
      <inkml:brushProperty name="height" value="0.035" units="cm"/>
      <inkml:brushProperty name="color" value="#008C3A"/>
    </inkml:brush>
  </inkml:definitions>
  <inkml:trace contextRef="#ctx0" brushRef="#br0">244 35 7458 0 0,'0'-1'-129'0'0,"-1"1"284"0"0,1 0 0 0 0,0-1 0 0 0,-1 1 0 0 0,1 0 0 0 0,0-1 0 0 0,0 1 0 0 0,-1 0 0 0 0,1-1 0 0 0,0 1 1 0 0,0 0-1 0 0,0-1 0 0 0,-1 1 0 0 0,1 0 0 0 0,0-1 0 0 0,0 1 0 0 0,0-1 0 0 0,0 1 0 0 0,0 0 0 0 0,0-1 0 0 0,0 1 0 0 0,0-1 0 0 0,0 1 0 0 0,0 0 1 0 0,0-1-1 0 0,0 1 0 0 0,0-1 0 0 0,0 1 0 0 0,0 0 0 0 0,0-1 0 0 0,0 1 0 0 0,0 0 0 0 0,4-5 5014 0 0,-7 4-4749 0 0,-21-4 1008 0 0,0 0 0 0 0,-39-2 1 0 0,64 55-722 0 0,-4-19-877 0 0,-1 0 1 0 0,-2 0-1 0 0,0-1 1 0 0,-2 0-1 0 0,-2 0 1 0 0,-15 34-1 0 0,-3 12 23 0 0,23-46 158 0 0,5-28-4 0 0,0 0 1 0 0,0 1-1 0 0,0-1 1 0 0,0 1 0 0 0,0-1-1 0 0,0 0 1 0 0,1 1-1 0 0,-1-1 1 0 0,0 0-1 0 0,0 1 1 0 0,0-1 0 0 0,1 0-1 0 0,-1 1 1 0 0,0-1-1 0 0,0 0 1 0 0,1 1-1 0 0,-1-1 1 0 0,0 0 0 0 0,1 0-1 0 0,-1 1 1 0 0,0-1-1 0 0,1 0 1 0 0,-1 0-1 0 0,0 0 1 0 0,1 0 0 0 0,-1 1-1 0 0,0-1 1 0 0,1 0-1 0 0,-1 0 1 0 0,1 0-1 0 0,-1 0 1 0 0,0 0 0 0 0,1 0-1 0 0,4-1 28 0 0,-1 0 1 0 0,0 0-1 0 0,1-1 1 0 0,-1 0-1 0 0,0 1 1 0 0,0-2-1 0 0,0 1 0 0 0,7-5 1 0 0,28-24-63 0 0,-31 24-53 0 0,-1 1 0 0 0,1-1 1 0 0,0 1-1 0 0,1 1 0 0 0,-1-1 1 0 0,1 2-1 0 0,0-1 0 0 0,0 1 0 0 0,13-4 1 0 0,-21 8 69 0 0,0 0 0 0 0,-1 0 0 0 0,1 0 1 0 0,0 0-1 0 0,0 0 0 0 0,-1 0 0 0 0,1 0 0 0 0,0 0 1 0 0,-1 0-1 0 0,1 0 0 0 0,0 1 0 0 0,-1-1 1 0 0,1 0-1 0 0,0 0 0 0 0,-1 1 0 0 0,1-1 1 0 0,-1 0-1 0 0,1 1 0 0 0,0-1 0 0 0,-1 1 1 0 0,1-1-1 0 0,-1 1 0 0 0,1-1 0 0 0,-1 1 1 0 0,0-1-1 0 0,1 1 0 0 0,-1-1 0 0 0,1 1 1 0 0,-1 0-1 0 0,1 0 0 0 0,3 28-182 0 0,-13 27-50 0 0,0-32 165 0 0,0-1-1 0 0,-1 0 0 0 0,-2-1 0 0 0,-20 30 0 0 0,-65 80 107 0 0,54-78 182 0 0,43-53-214 0 0,-1 0 0 0 0,1 0 0 0 0,-1 0 0 0 0,0 0-1 0 0,1-1 1 0 0,-1 1 0 0 0,0 0 0 0 0,0 0 0 0 0,1 0 0 0 0,-1-1 0 0 0,0 1 0 0 0,0 0 0 0 0,0-1-1 0 0,0 1 1 0 0,0-1 0 0 0,0 1 0 0 0,0-1 0 0 0,0 1 0 0 0,0-1 0 0 0,0 0 0 0 0,-2 1 0 0 0,3-2-13 0 0,-1 1 0 0 0,0-1 0 0 0,1 1 0 0 0,-1-1 0 0 0,1 1 0 0 0,-1-1 0 0 0,1 0 0 0 0,-1 1 1 0 0,1-1-1 0 0,0 0 0 0 0,-1 1 0 0 0,1-1 0 0 0,0 0 0 0 0,0 0 0 0 0,-1 1 0 0 0,1-1 1 0 0,0 0-1 0 0,0 0 0 0 0,0 1 0 0 0,0-1 0 0 0,0 0 0 0 0,0-1 0 0 0,4-62-723 0 0,-3 54 712 0 0,30-182-2873 0 0,-22 146 1388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40.590"/>
    </inkml:context>
    <inkml:brush xml:id="br0">
      <inkml:brushProperty name="width" value="0.035" units="cm"/>
      <inkml:brushProperty name="height" value="0.035" units="cm"/>
      <inkml:brushProperty name="color" value="#008C3A"/>
    </inkml:brush>
  </inkml:definitions>
  <inkml:trace contextRef="#ctx0" brushRef="#br0">51 52 600 0 0,'-2'0'295'0'0,"0"0"0"0"0,-1 0 0 0 0,1 1 0 0 0,0-1 0 0 0,0 1 0 0 0,0-1 0 0 0,0 1 0 0 0,0 0 0 0 0,0-1 0 0 0,0 1 0 0 0,0 0 0 0 0,0 0 0 0 0,0 1 0 0 0,1-1 0 0 0,-1 0 0 0 0,0 0 0 0 0,1 1 0 0 0,-1-1 0 0 0,1 1 0 0 0,-1 0 0 0 0,1-1 0 0 0,0 1 0 0 0,0 0 0 0 0,0 0 0 0 0,0 0 0 0 0,0 0 0 0 0,0 0 0 0 0,0 0 0 0 0,1 0 0 0 0,-1 0 0 0 0,1 0 0 0 0,-1 0 0 0 0,1 0 0 0 0,0 0 0 0 0,0 1 0 0 0,0-1 0 0 0,0 0 0 0 0,0 0 0 0 0,0 0 0 0 0,1 2 0 0 0,0-1-110 0 0,1 0 0 0 0,-1-1 0 0 0,0 1 0 0 0,1-1 0 0 0,0 1 0 0 0,-1-1 0 0 0,1 0 0 0 0,0 0 0 0 0,0 0 0 0 0,0 0 1 0 0,1 0-1 0 0,-1 0 0 0 0,0-1 0 0 0,1 1 0 0 0,-1-1 0 0 0,1 1 0 0 0,-1-1 0 0 0,1 0 0 0 0,0 0 0 0 0,-1 0 0 0 0,1 0 0 0 0,0-1 0 0 0,0 1 1 0 0,0-1-1 0 0,0 0 0 0 0,-1 0 0 0 0,1 0 0 0 0,0 0 0 0 0,5-1 0 0 0,12 0-87 0 0,1-1 1 0 0,38-9-1 0 0,-49 9 83 0 0,87-23-242 0 0,138-57 1 0 0,-210 72-118 0 0,28-11-426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2.077"/>
    </inkml:context>
    <inkml:brush xml:id="br0">
      <inkml:brushProperty name="width" value="0.035" units="cm"/>
      <inkml:brushProperty name="height" value="0.035" units="cm"/>
      <inkml:brushProperty name="color" value="#FF0066"/>
    </inkml:brush>
  </inkml:definitions>
  <inkml:trace contextRef="#ctx0" brushRef="#br0">8 63 13883 0 0,'0'0'-11'0'0,"0"0"0"0"0,0 0 1 0 0,-1 0-1 0 0,1 0 0 0 0,0 0 1 0 0,0 0-1 0 0,-1 0 0 0 0,1 0 0 0 0,0 0 1 0 0,0 0-1 0 0,-1 0 0 0 0,1 0 0 0 0,0 0 1 0 0,0 0-1 0 0,-1 0 0 0 0,1 0 0 0 0,0 1 1 0 0,0-1-1 0 0,-1 0 0 0 0,1 0 1 0 0,0 0-1 0 0,0 0 0 0 0,0 0 0 0 0,-1 1 1 0 0,1-1-1 0 0,0 0 0 0 0,0 0 0 0 0,0 0 1 0 0,0 1-1 0 0,-1-1 0 0 0,1 0 0 0 0,0 0 1 0 0,0 0-1 0 0,0 1 0 0 0,0-1 1 0 0,0 0-1 0 0,0 0 0 0 0,0 1 0 0 0,0-1 1 0 0,0 0-1 0 0,0 0 0 0 0,0 1 0 0 0,0-1 1 0 0,0 1-1 0 0,7 13 232 0 0,20 11 612 0 0,-14-19-694 0 0,0 0-1 0 0,0-2 1 0 0,0 1 0 0 0,1-2 0 0 0,0 0 0 0 0,-1 0-1 0 0,1-2 1 0 0,0 1 0 0 0,25-2 0 0 0,16-4 289 0 0,60-10 0 0 0,-87 10-328 0 0,5-1-231 0 0,-1 0 0 0 0,0-2 0 0 0,0-2 0 0 0,0-1 0 0 0,-1-1 0 0 0,0-2 0 0 0,-1-1 0 0 0,35-22 0 0 0,-53 27-508 0 0,-20 12 292 0 0,-22 15 269 0 0,-10 20 51 0 0,2 2 1 0 0,2 2-1 0 0,1 1 0 0 0,3 2 1 0 0,-44 77-1 0 0,-108 262-13 0 0,114-228-81 0 0,48-112-29 0 0,-16 35-147 0 0,35-72 268 0 0,0 0 1 0 0,1-1-1 0 0,0 2 0 0 0,1-1 0 0 0,-1 0 0 0 0,1 0 0 0 0,1 0 1 0 0,-1 0-1 0 0,2 8 0 0 0,1-5-462 0 0,3-5-138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41.993"/>
    </inkml:context>
    <inkml:brush xml:id="br0">
      <inkml:brushProperty name="width" value="0.035" units="cm"/>
      <inkml:brushProperty name="height" value="0.035" units="cm"/>
      <inkml:brushProperty name="color" value="#008C3A"/>
    </inkml:brush>
  </inkml:definitions>
  <inkml:trace contextRef="#ctx0" brushRef="#br0">179 26 5409 0 0,'0'-1'227'0'0,"0"-1"0"0"0,1 1-1 0 0,-1 0 1 0 0,1-1 0 0 0,0 1 0 0 0,-1-1-1 0 0,1 1 1 0 0,0 0 0 0 0,0-1 0 0 0,0 1-1 0 0,0 0 1 0 0,0 0 0 0 0,0 0 0 0 0,0 0-1 0 0,0 0 1 0 0,0 0 0 0 0,0 0-1 0 0,1 0 1 0 0,-1 0 0 0 0,0 1 0 0 0,3-2-1 0 0,-3 2-104 0 0,-1 0-1 0 0,1 0 0 0 0,0 1 0 0 0,0-1 0 0 0,-1 0 0 0 0,1 0 1 0 0,0 1-1 0 0,0-1 0 0 0,-1 0 0 0 0,1 1 0 0 0,0-1 0 0 0,-1 1 1 0 0,1-1-1 0 0,-1 1 0 0 0,1-1 0 0 0,0 1 0 0 0,-1 0 0 0 0,1-1 1 0 0,-1 1-1 0 0,0-1 0 0 0,1 1 0 0 0,-1 0 0 0 0,1-1 0 0 0,-1 1 1 0 0,0 0-1 0 0,0 0 0 0 0,1-1 0 0 0,-1 1 0 0 0,0 0 0 0 0,0 0 1 0 0,0 0-1 0 0,0-1 0 0 0,0 1 0 0 0,0 0 0 0 0,0 0 1 0 0,0-1-1 0 0,0 3 0 0 0,1 36 481 0 0,-2 0 0 0 0,-2 1 0 0 0,-1-1 0 0 0,-11 44 0 0 0,-47 153-1636 0 0,53-207 1093 0 0,-59 158-518 0 0,12-40 252 0 0,121-241 589 0 0,-50 68-445 0 0,59-92-303 0 0,-65 105 335 0 0,1 0-1 0 0,0 1 1 0 0,1 0 0 0 0,0 1-1 0 0,1 1 1 0 0,21-15 0 0 0,-31 23 45 0 0,1 0 0 0 0,-1 1 1 0 0,1-1-1 0 0,-1 1 0 0 0,1 0 1 0 0,0 0-1 0 0,0 0 0 0 0,0 0 0 0 0,0 0 1 0 0,0 1-1 0 0,0-1 0 0 0,-1 1 1 0 0,1 0-1 0 0,0 0 0 0 0,0 0 0 0 0,0 0 1 0 0,0 0-1 0 0,0 1 0 0 0,0-1 1 0 0,4 2-1 0 0,-3 0-59 0 0,-1 0 0 0 0,1 0 0 0 0,-1 1 0 0 0,1-1 0 0 0,-1 1 0 0 0,0-1 0 0 0,0 1 0 0 0,0 0 0 0 0,0 0 0 0 0,-1 1 0 0 0,1-1 0 0 0,-1 0 0 0 0,2 5 0 0 0,2 3-151 0 0,0 1-1 0 0,-1 0 0 0 0,-1 0 0 0 0,0 1 0 0 0,-1-1 1 0 0,0 1-1 0 0,-1 0 0 0 0,1 17 0 0 0,-3-15 67 0 0,-1-1 0 0 0,-1 0 0 0 0,0 0-1 0 0,0 1 1 0 0,-2-1 0 0 0,0-1 0 0 0,0 1-1 0 0,-1-1 1 0 0,-1 1 0 0 0,0-1 0 0 0,-1-1-1 0 0,0 1 1 0 0,-15 18 0 0 0,11-18 240 0 0,-1 1 0 0 0,0-2 0 0 0,-1 0 0 0 0,0 0 0 0 0,-1-1 1 0 0,0-1-1 0 0,-1 0 0 0 0,0-1 0 0 0,-1 0 0 0 0,-30 11 0 0 0,44-19-17 0 0,-1 0 0 0 0,1 0 0 0 0,-1 0-1 0 0,1-1 1 0 0,-1 1 0 0 0,1 0 0 0 0,-1-1 0 0 0,0 0-1 0 0,1 0 1 0 0,-1 0 0 0 0,1 0 0 0 0,-1 0 0 0 0,0 0 0 0 0,1-1-1 0 0,-1 1 1 0 0,1-1 0 0 0,-1 1 0 0 0,1-1 0 0 0,-1 0-1 0 0,-2-2 1 0 0,3 2-71 0 0,1-1 0 0 0,-1 0 0 0 0,0 0 0 0 0,1 0 0 0 0,-1 0 0 0 0,1 0 0 0 0,-1 0 0 0 0,1 0 0 0 0,0-1 0 0 0,0 1 0 0 0,0 0 0 0 0,0-1 0 0 0,0 1 0 0 0,1-1 0 0 0,-1 1 0 0 0,1-5 0 0 0,-1-11-376 0 0,1 0 0 0 0,1 0 0 0 0,0 0 0 0 0,8-29 0 0 0,-7 34 7 0 0,5-23-441 0 0,2 1 1 0 0,1 0 0 0 0,2 1 0 0 0,1 0 0 0 0,2 1 0 0 0,1 0 0 0 0,2 1 0 0 0,22-30-1 0 0,-27 42 788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42.370"/>
    </inkml:context>
    <inkml:brush xml:id="br0">
      <inkml:brushProperty name="width" value="0.035" units="cm"/>
      <inkml:brushProperty name="height" value="0.035" units="cm"/>
      <inkml:brushProperty name="color" value="#008C3A"/>
    </inkml:brush>
  </inkml:definitions>
  <inkml:trace contextRef="#ctx0" brushRef="#br0">622 54 3681 0 0,'3'-4'704'0'0,"-1"0"1"0"0,0 0-1 0 0,1 0 1 0 0,-1 0-1 0 0,-1 0 0 0 0,1-1 1 0 0,-1 1-1 0 0,2-5 1 0 0,-3 8-587 0 0,0 1 0 0 0,0-1-1 0 0,0 1 1 0 0,0 0 0 0 0,0-1 0 0 0,0 1 0 0 0,0-1 0 0 0,0 1-1 0 0,0 0 1 0 0,0-1 0 0 0,-1 1 0 0 0,1-1 0 0 0,0 1 0 0 0,0 0 0 0 0,0-1-1 0 0,0 1 1 0 0,-1 0 0 0 0,1-1 0 0 0,0 1 0 0 0,0 0 0 0 0,-1-1-1 0 0,1 1 1 0 0,0 0 0 0 0,0-1 0 0 0,-1 1 0 0 0,1 0 0 0 0,0 0 0 0 0,-1 0-1 0 0,1-1 1 0 0,0 1 0 0 0,-1 0 0 0 0,1 0 0 0 0,-1 0 0 0 0,-26 6 1677 0 0,15 1-1628 0 0,0 0 0 0 0,0 1-1 0 0,1 1 1 0 0,0-1-1 0 0,0 2 1 0 0,1 0 0 0 0,-12 14-1 0 0,-60 86 1257 0 0,60-78-1302 0 0,-60 93-311 0 0,6 3 1 0 0,5 4-1 0 0,-88 232 0 0 0,156-357-56 0 0,1-1-1 0 0,0 1 0 0 0,0 0 1 0 0,0-1-1 0 0,0 15 1 0 0,2-21 156 0 0,0 1 0 0 0,0 0 1 0 0,0-1-1 0 0,0 1 0 0 0,0-1 1 0 0,0 1-1 0 0,0 0 0 0 0,0-1 1 0 0,0 1-1 0 0,1 0 0 0 0,-1-1 1 0 0,0 1-1 0 0,0-1 1 0 0,1 1-1 0 0,-1-1 0 0 0,0 1 1 0 0,1-1-1 0 0,-1 1 0 0 0,1-1 1 0 0,-1 1-1 0 0,1-1 0 0 0,-1 1 1 0 0,1-1-1 0 0,-1 0 0 0 0,1 1 1 0 0,0 0-1 0 0,1-1-195 0 0,0 0-1 0 0,-1 0 1 0 0,1 0-1 0 0,0 0 1 0 0,-1 0-1 0 0,1-1 0 0 0,0 1 1 0 0,-1 0-1 0 0,1-1 1 0 0,0 0-1 0 0,-1 1 1 0 0,1-1-1 0 0,-1 0 1 0 0,1 1-1 0 0,1-3 1 0 0,17-7-3819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4:08:42.837"/>
    </inkml:context>
    <inkml:brush xml:id="br0">
      <inkml:brushProperty name="width" value="0.035" units="cm"/>
      <inkml:brushProperty name="height" value="0.035" units="cm"/>
      <inkml:brushProperty name="color" value="#008C3A"/>
    </inkml:brush>
  </inkml:definitions>
  <inkml:trace contextRef="#ctx0" brushRef="#br0">541 108 7946 0 0,'6'-2'490'0'0,"0"0"0"0"0,0-1-1 0 0,0 0 1 0 0,-1 0 0 0 0,1 0 0 0 0,-1-1 0 0 0,8-7 0 0 0,-1 3-339 0 0,-10 6-200 0 0,0 0 0 0 0,0 1 0 0 0,0-1 1 0 0,0 0-1 0 0,0-1 0 0 0,0 1 0 0 0,0 0 0 0 0,-1 0 0 0 0,1-1 1 0 0,-1 1-1 0 0,1-1 0 0 0,-1 1 0 0 0,0-1 0 0 0,1-4 0 0 0,-2 6 150 0 0,0 0-1 0 0,0 0 0 0 0,0 0 0 0 0,0 0 0 0 0,0 0 1 0 0,0-1-1 0 0,0 1 0 0 0,0 0 0 0 0,0 0 1 0 0,-1 0-1 0 0,1 0 0 0 0,0 0 0 0 0,-1 0 0 0 0,1 0 1 0 0,-1 0-1 0 0,1 0 0 0 0,-1 0 0 0 0,0 0 1 0 0,1 0-1 0 0,-1 0 0 0 0,0 1 0 0 0,0-1 1 0 0,1 0-1 0 0,-1 0 0 0 0,0 1 0 0 0,0-1 0 0 0,0 0 1 0 0,0 1-1 0 0,0-1 0 0 0,0 1 0 0 0,0 0 1 0 0,0-1-1 0 0,0 1 0 0 0,0 0 0 0 0,0-1 0 0 0,0 1 1 0 0,-1 0-1 0 0,1 0 0 0 0,0 0 0 0 0,-2 0 1 0 0,1 0 38 0 0,-1 0 1 0 0,1 1 0 0 0,-1-1 0 0 0,1 1 0 0 0,-1-1-1 0 0,1 1 1 0 0,-1 0 0 0 0,1 0 0 0 0,0 0 0 0 0,-1 0-1 0 0,1 0 1 0 0,0 1 0 0 0,0-1 0 0 0,0 1-1 0 0,-3 2 1 0 0,-33 32-328 0 0,25-22 167 0 0,-14 12-144 0 0,6-8 11 0 0,1 1-1 0 0,1 1 0 0 0,1 1 0 0 0,-17 25 0 0 0,35-46 175 0 0,-1 1 1 0 0,1-1-1 0 0,0 0 1 0 0,-1 1-1 0 0,1-1 1 0 0,0 0-1 0 0,0 1 1 0 0,-1-1-1 0 0,1 1 1 0 0,0-1-1 0 0,0 1 1 0 0,0-1-1 0 0,-1 0 1 0 0,1 1-1 0 0,0-1 1 0 0,0 1-1 0 0,0-1 1 0 0,0 1-1 0 0,0-1 1 0 0,0 1-1 0 0,0-1 1 0 0,0 1-1 0 0,0-1 0 0 0,0 1 1 0 0,0-1-1 0 0,1 1 1 0 0,-1-1-1 0 0,0 0 1 0 0,0 1-1 0 0,0-1 1 0 0,0 1-1 0 0,1-1 1 0 0,-1 1-1 0 0,0-1 1 0 0,1 0-1 0 0,-1 1 1 0 0,0-1-1 0 0,1 1 1 0 0,22 1 75 0 0,33-15-545 0 0,-53 12 444 0 0,-2 1 2 0 0,21-7 9 0 0,1 1 0 0 0,33-3-1 0 0,-52 8-14 0 0,1 0-1 0 0,-1 1 1 0 0,0 0-1 0 0,1-1 1 0 0,-1 2-1 0 0,0-1 0 0 0,1 0 1 0 0,-1 1-1 0 0,0 0 1 0 0,0 0-1 0 0,0 0 1 0 0,0 0-1 0 0,0 1 1 0 0,0 0-1 0 0,0 0 1 0 0,0 0-1 0 0,0 0 0 0 0,-1 0 1 0 0,1 1-1 0 0,-1 0 1 0 0,5 4-1 0 0,-7-5-40 0 0,0 1 0 0 0,0 0-1 0 0,0 0 1 0 0,0 0 0 0 0,0-1-1 0 0,0 1 1 0 0,-1 0 0 0 0,1 0 0 0 0,-1 0-1 0 0,0 0 1 0 0,0 0 0 0 0,0 0-1 0 0,-1 0 1 0 0,1 0 0 0 0,-1 0 0 0 0,1 0-1 0 0,-1 0 1 0 0,0 0 0 0 0,0 0-1 0 0,0 0 1 0 0,-1-1 0 0 0,-1 5 0 0 0,-5 7-139 0 0,0-1 0 0 0,-18 23 0 0 0,10-18 189 0 0,-1 0 0 0 0,0-1 0 0 0,-1-1 0 0 0,0-1 0 0 0,-2-1 1 0 0,0 0-1 0 0,0-2 0 0 0,-1 0 0 0 0,-28 11 0 0 0,29-15 221 0 0,0 0 0 0 0,-1-2 0 0 0,0 0 0 0 0,0-1 0 0 0,0-2 0 0 0,0 0 0 0 0,0-1 0 0 0,-1-1 1 0 0,1-1-1 0 0,-35-4 0 0 0,49 3-362 0 0,0 0 1 0 0,1-1 0 0 0,-1 1 0 0 0,1-2-1 0 0,0 1 1 0 0,-1-1 0 0 0,1 0 0 0 0,0 0-1 0 0,1 0 1 0 0,-1-1 0 0 0,1 0 0 0 0,-1 0-1 0 0,1-1 1 0 0,0 1 0 0 0,1-1-1 0 0,-8-8 1 0 0,-6-17-5381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23:03.028"/>
    </inkml:context>
    <inkml:brush xml:id="br0">
      <inkml:brushProperty name="width" value="0.035" units="cm"/>
      <inkml:brushProperty name="height" value="0.035" units="cm"/>
      <inkml:brushProperty name="color" value="#FF0066"/>
    </inkml:brush>
  </inkml:definitions>
  <inkml:trace contextRef="#ctx0" brushRef="#br0">1 0 288 0 0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25:29.081"/>
    </inkml:context>
    <inkml:brush xml:id="br0">
      <inkml:brushProperty name="width" value="0.035" units="cm"/>
      <inkml:brushProperty name="height" value="0.035" units="cm"/>
      <inkml:brushProperty name="color" value="#008C3A"/>
    </inkml:brush>
  </inkml:definitions>
  <inkml:trace contextRef="#ctx0" brushRef="#br0">59 0 5409 0 0,'-2'1'58'0'0,"-41"14"2108"0"0,43-15-2068 0 0,-1 0 0 0 0,0 0 0 0 0,1 0 0 0 0,-1 1 0 0 0,0-1 0 0 0,1 0 0 0 0,-1 1 0 0 0,0-1 0 0 0,1 0 1 0 0,-1 1-1 0 0,0-1 0 0 0,1 1 0 0 0,-1-1 0 0 0,1 1 0 0 0,-1 0 0 0 0,1-1 0 0 0,-1 1 0 0 0,1-1 0 0 0,0 1 0 0 0,-1 0 0 0 0,1-1 0 0 0,0 1 0 0 0,-1 0 0 0 0,1-1 0 0 0,0 1 0 0 0,0 0 0 0 0,0 0 0 0 0,0-1 0 0 0,0 1 0 0 0,0 0 0 0 0,0 0 0 0 0,0-1 1 0 0,0 1-1 0 0,0 0 0 0 0,0-1 0 0 0,0 1 0 0 0,0 0 0 0 0,0 0 0 0 0,1-1 0 0 0,-1 1 0 0 0,0 0 0 0 0,1-1 0 0 0,-1 1 0 0 0,0 0 0 0 0,1-1 0 0 0,-1 1 0 0 0,1-1 0 0 0,-1 1 0 0 0,1 0 0 0 0,-1-1 0 0 0,1 0 0 0 0,-1 1 0 0 0,1-1 0 0 0,1 1 0 0 0,-1 0-201 0 0,1 0-1 0 0,0 0 0 0 0,0 0 0 0 0,0 0 0 0 0,0-1 0 0 0,0 1 1 0 0,0-1-1 0 0,0 1 0 0 0,0-1 0 0 0,1 0 0 0 0,-1 0 0 0 0,0 0 1 0 0,0 0-1 0 0,0 0 0 0 0,0-1 0 0 0,0 1 0 0 0,0-1 0 0 0,0 1 1 0 0,0-1-1 0 0,0 0 0 0 0,0 1 0 0 0,0-1 0 0 0,0 0 0 0 0,0 0 1 0 0,-1-1-1 0 0,1 1 0 0 0,2-2 0 0 0,12-10-3693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30:45.705"/>
    </inkml:context>
    <inkml:brush xml:id="br0">
      <inkml:brushProperty name="width" value="0.035" units="cm"/>
      <inkml:brushProperty name="height" value="0.035" units="cm"/>
      <inkml:brushProperty name="color" value="#008C3A"/>
    </inkml:brush>
  </inkml:definitions>
  <inkml:trace contextRef="#ctx0" brushRef="#br0">62 14 4321 0 0,'-2'0'-68'0'0,"0"-1"94"0"0,0 0-1 0 0,1 0 0 0 0,-1 0 0 0 0,0 1 0 0 0,0-1 1 0 0,0 1-1 0 0,0-1 0 0 0,1 1 0 0 0,-1 0 0 0 0,0 0 1 0 0,0 0-1 0 0,0 0 0 0 0,0 0 0 0 0,0 0 0 0 0,0 0 1 0 0,0 0-1 0 0,0 1 0 0 0,1-1 0 0 0,-1 1 0 0 0,0 0 1 0 0,0-1-1 0 0,0 1 0 0 0,1 0 0 0 0,-1 0 0 0 0,1 0 1 0 0,-1 0-1 0 0,0 0 0 0 0,1 1 0 0 0,0-1 0 0 0,-1 0 1 0 0,1 1-1 0 0,-2 2 0 0 0,3-21-2844 0 0,0 7 2409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48.764"/>
    </inkml:context>
    <inkml:brush xml:id="br0">
      <inkml:brushProperty name="width" value="0.035" units="cm"/>
      <inkml:brushProperty name="height" value="0.035" units="cm"/>
      <inkml:brushProperty name="color" value="#F6630D"/>
    </inkml:brush>
  </inkml:definitions>
  <inkml:trace contextRef="#ctx0" brushRef="#br0">30 490 600 0 0,'-13'25'915'0'0,"11"-22"-732"0"0,0 0 0 0 0,0 0 0 0 0,0 0 0 0 0,0 1 0 0 0,1-1 0 0 0,0 1 0 0 0,-1-1 0 0 0,1 1 0 0 0,0 4 0 0 0,5-3 5803 0 0,12 3-5615 0 0,-6-2 344 0 0,0-1-1 0 0,0-1 1 0 0,1 0-1 0 0,-1 0 1 0 0,1-1 0 0 0,0 0-1 0 0,-1-1 1 0 0,16 2-1 0 0,90 0 1043 0 0,-93-4-1244 0 0,277-20 612 0 0,-116 4-705 0 0,-28 4-197 0 0,-62 3 34 0 0,0 4-1 0 0,100 8 0 0 0,-77 4-184 0 0,152-11-1 0 0,115-31 163 0 0,-217 18-178 0 0,399-14 1285 0 0,-133 13-2029 0 0,-162-3 611 0 0,23-2 1046 0 0,-72-2-1352 0 0,100-13 289 0 0,-147 16 342 0 0,240 0-1 0 0,177 37-319 0 0,-158-28 378 0 0,-2-36-3 0 0,-28 2-543 0 0,111-22 489 0 0,-439 53-457 0 0,-33 6 104 0 0,64-7-1 0 0,-102 17-36 0 0,0-1-1 0 0,0 1 1 0 0,0 0 0 0 0,0 0 0 0 0,0 0-1 0 0,0 1 1 0 0,0 0 0 0 0,0 0 0 0 0,-1 0-1 0 0,1 1 1 0 0,5 1 0 0 0,-43-57-3022 0 0,25 45 2543 0 0,-11-15-4931 0 0,9 13 356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0.460"/>
    </inkml:context>
    <inkml:brush xml:id="br0">
      <inkml:brushProperty name="width" value="0.035" units="cm"/>
      <inkml:brushProperty name="height" value="0.035" units="cm"/>
      <inkml:brushProperty name="color" value="#F6630D"/>
    </inkml:brush>
  </inkml:definitions>
  <inkml:trace contextRef="#ctx0" brushRef="#br0">206 74 5785 0 0,'-6'8'929'0'0,"0"-1"0"0"0,1 1 1 0 0,0 0-1 0 0,0 0 0 0 0,1 1 0 0 0,-1-1 0 0 0,2 1 0 0 0,0 0 0 0 0,0 0 0 0 0,-3 16 1 0 0,-1 14 215 0 0,-2 47 0 0 0,8-74-1517 0 0,-7 626 892 0 0,8-603-520 0 0,5 78 0 0 0,-4-103 0 0 0,0 1 0 0 0,1-1 0 0 0,0 0 0 0 0,1 0 0 0 0,0 0 0 0 0,1 0 0 0 0,0-1 0 0 0,6 11 0 0 0,-8-16-4 0 0,1-1 0 0 0,1 1 0 0 0,-1-1 0 0 0,0 0 0 0 0,1 0 0 0 0,-1 0 0 0 0,1-1 0 0 0,0 1 1 0 0,0-1-1 0 0,0 0 0 0 0,0 0 0 0 0,1 0 0 0 0,-1 0 0 0 0,0-1 0 0 0,1 0 0 0 0,-1 0 0 0 0,1 0 0 0 0,0-1 0 0 0,-1 1 0 0 0,1-1 0 0 0,-1 0 0 0 0,8-1 1 0 0,13-1 46 0 0,-1-2 0 0 0,0 0 1 0 0,27-10-1 0 0,-15 5 106 0 0,143-35-96 0 0,227-43 14 0 0,-351 79-67 0 0,-2-3 0 0 0,70-22 0 0 0,-140 41 9 0 0,1 0 1 0 0,0 0-1 0 0,1 2 0 0 0,-18 13 1 0 0,-15 9 7 0 0,58-43-27 0 0,-1-1-1 0 0,0 0 1 0 0,-1 0 0 0 0,0-1 0 0 0,-1 0-1 0 0,8-19 1 0 0,50-115-62 0 0,-7 11 44 0 0,-20 53-59 0 0,47-158-1 0 0,-78 215 77 0 0,-1 0 1 0 0,-2-1-1 0 0,0 0 0 0 0,-2 0 1 0 0,-1 0-1 0 0,-1 0 1 0 0,-1 0-1 0 0,-1 0 0 0 0,-2 1 1 0 0,-10-43-1 0 0,13 65 2 0 0,0 0 0 0 0,-1 0 0 0 0,1 0 0 0 0,-1 0 0 0 0,0 0 0 0 0,1 0 0 0 0,-2 0-1 0 0,1 1 1 0 0,0-1 0 0 0,-1 1 0 0 0,0-1 0 0 0,1 1 0 0 0,-1 0 0 0 0,-1 0 0 0 0,1 1 0 0 0,0-1 0 0 0,-1 1 0 0 0,-6-4 0 0 0,6 5 1 0 0,0 0 0 0 0,1 0-1 0 0,-1 1 1 0 0,0-1 0 0 0,0 1 0 0 0,0 0 0 0 0,0 0-1 0 0,0 1 1 0 0,0-1 0 0 0,0 1 0 0 0,0 0 0 0 0,0 0-1 0 0,1 0 1 0 0,-1 0 0 0 0,0 1 0 0 0,1-1 0 0 0,-1 1-1 0 0,1 0 1 0 0,-1 0 0 0 0,-3 4 0 0 0,4-4 7 0 0,0 0 0 0 0,0 0 0 0 0,-1 0 0 0 0,1 0 0 0 0,0-1-1 0 0,-1 0 1 0 0,1 1 0 0 0,-1-1 0 0 0,1-1 0 0 0,-1 1 0 0 0,1 0 0 0 0,-1-1 0 0 0,0 0 0 0 0,-5 0 0 0 0,-306 19 484 0 0,125-6-93 0 0,-277 58 1 0 0,448-68-350 0 0,-49 12 209 0 0,48-9-198 0 0,-1-1 0 0 0,0-1 1 0 0,0-1-1 0 0,0-1 0 0 0,-32-1 0 0 0,53-1-62 0 0,0 0 0 0 0,0 0-1 0 0,0 0 1 0 0,0 0 0 0 0,0 0-1 0 0,0 0 1 0 0,1 0 0 0 0,-1 0-1 0 0,0 0 1 0 0,0 0 0 0 0,0 0-1 0 0,0-1 1 0 0,0 1 0 0 0,0 0-1 0 0,0 0 1 0 0,0 0 0 0 0,0 0-1 0 0,0 0 1 0 0,0 0 0 0 0,0 0 0 0 0,0 0-1 0 0,0 0 1 0 0,0-1 0 0 0,0 1-1 0 0,0 0 1 0 0,0 0 0 0 0,0 0-1 0 0,0 0 1 0 0,0 0 0 0 0,0 0-1 0 0,-1 0 1 0 0,1 0 0 0 0,0 0-1 0 0,0-1 1 0 0,0 1 0 0 0,0 0-1 0 0,0 0 1 0 0,0 0 0 0 0,0 0-1 0 0,0 0 1 0 0,0 0 0 0 0,0 0-1 0 0,0 0 1 0 0,0 0 0 0 0,-1 0 0 0 0,1 0-1 0 0,0 0 1 0 0,0 0 0 0 0,0 0-1 0 0,0 0 1 0 0,0 0 0 0 0,0 0-1 0 0,0 0 1 0 0,0 0 0 0 0,0 0-1 0 0,-1 0 1 0 0,1 0 0 0 0,0 0-1 0 0,0 0 1 0 0,13-7-371 0 0,19-4-315 0 0,-8 4-520 0 0,3 0-317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1.282"/>
    </inkml:context>
    <inkml:brush xml:id="br0">
      <inkml:brushProperty name="width" value="0.035" units="cm"/>
      <inkml:brushProperty name="height" value="0.035" units="cm"/>
      <inkml:brushProperty name="color" value="#F6630D"/>
    </inkml:brush>
  </inkml:definitions>
  <inkml:trace contextRef="#ctx0" brushRef="#br0">844 453 7458 0 0,'-4'-3'389'0'0,"0"0"1"0"0,1-1 0 0 0,-1 1-1 0 0,1-1 1 0 0,0 0 0 0 0,0 0 0 0 0,0 0-1 0 0,0 0 1 0 0,-3-7 0 0 0,-12-16 1148 0 0,15 24-1396 0 0,1 0 0 0 0,-1 1-1 0 0,0-1 1 0 0,0 1 0 0 0,0 0-1 0 0,0 0 1 0 0,0 0 0 0 0,0 1-1 0 0,-1-1 1 0 0,1 1 0 0 0,0-1-1 0 0,-1 1 1 0 0,0 0 0 0 0,1 0-1 0 0,-1 1 1 0 0,1-1 0 0 0,-7 1-1 0 0,3 0-115 0 0,-1 1 0 0 0,1 0 0 0 0,0 0 0 0 0,1 1-1 0 0,-1 0 1 0 0,0 0 0 0 0,0 1 0 0 0,-10 5-1 0 0,-6 6-261 0 0,0 1 0 0 0,1 1 0 0 0,-35 32 0 0 0,-199 219 1517 0 0,98-94 183 0 0,144-159-1281 0 0,-49 56 182 0 0,58-64-373 0 0,1-1-1 0 0,0 1 1 0 0,0 1-1 0 0,1-1 1 0 0,0 0-1 0 0,0 1 1 0 0,0 0-1 0 0,1 0 1 0 0,0 0-1 0 0,-2 10 0 0 0,4-14-51 0 0,1 0 0 0 0,-1 0 0 0 0,1 0 0 0 0,-1 0 0 0 0,1 0 0 0 0,0 0 0 0 0,0 0 0 0 0,0 0 0 0 0,1 0 0 0 0,-1 0 0 0 0,1-1 0 0 0,-1 1 0 0 0,1 0 0 0 0,0-1 0 0 0,0 1 0 0 0,0-1-1 0 0,1 0 1 0 0,-1 0 0 0 0,0 0 0 0 0,1 0 0 0 0,-1 0 0 0 0,1 0 0 0 0,5 2 0 0 0,1 1-13 0 0,1 0 0 0 0,0-1 0 0 0,0 0 0 0 0,0 0 0 0 0,17 3 0 0 0,51 4 250 0 0,1-4-1 0 0,124-4 1 0 0,-139-3-26 0 0,58-1 49 0 0,-1-5 0 0 0,0-5 0 0 0,234-53 0 0 0,-343 59-37 0 0,-21 3 205 0 0,6 2-320 0 0,0 0-1 0 0,0-1 1 0 0,0 1-1 0 0,0-1 1 0 0,0 0-1 0 0,0 1 1 0 0,0-2 0 0 0,0 1-1 0 0,0 0 1 0 0,1 0-1 0 0,-1-1 1 0 0,-4-2-1 0 0,6 1-36 0 0,0 1 0 0 0,-1-1 0 0 0,1 0 0 0 0,0 1-1 0 0,0-1 1 0 0,0 0 0 0 0,1 0 0 0 0,-1 0 0 0 0,1 0-1 0 0,0 0 1 0 0,-1 1 0 0 0,1-1 0 0 0,1 0 0 0 0,-1 0-1 0 0,0 0 1 0 0,1 0 0 0 0,-1 0 0 0 0,1 0 0 0 0,0 1-1 0 0,0-1 1 0 0,0 0 0 0 0,2-2 0 0 0,34-66 192 0 0,-30 59-169 0 0,62-110 82 0 0,59-143 1 0 0,-99 194-262 0 0,-4-1 0 0 0,-3-1 0 0 0,22-127 0 0 0,-42 188 60 0 0,-1 1-1 0 0,-1-1 0 0 0,1 0 1 0 0,-2 0-1 0 0,0 0 1 0 0,-2-14-1 0 0,2 24 51 0 0,1 0 0 0 0,-1 1 0 0 0,1-1 0 0 0,-1 0-1 0 0,0 1 1 0 0,1-1 0 0 0,-1 0 0 0 0,0 1-1 0 0,0-1 1 0 0,0 1 0 0 0,0-1 0 0 0,0 1 0 0 0,-1-1-1 0 0,1 1 1 0 0,0 0 0 0 0,-1 0 0 0 0,1 0-1 0 0,-1 0 1 0 0,-1-2 0 0 0,1 3-31 0 0,-1 0 0 0 0,1-1 0 0 0,0 1 0 0 0,0 0-1 0 0,-1 0 1 0 0,1 0 0 0 0,0 1 0 0 0,0-1 0 0 0,-1 0 0 0 0,1 1 0 0 0,0 0 0 0 0,0-1 0 0 0,0 1 0 0 0,0 0-1 0 0,0 0 1 0 0,0 0 0 0 0,0 0 0 0 0,0 1 0 0 0,0-1 0 0 0,-2 2 0 0 0,-22 23-4946 0 0,13-8 208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3.034"/>
    </inkml:context>
    <inkml:brush xml:id="br0">
      <inkml:brushProperty name="width" value="0.035" units="cm"/>
      <inkml:brushProperty name="height" value="0.035" units="cm"/>
      <inkml:brushProperty name="color" value="#F6630D"/>
    </inkml:brush>
  </inkml:definitions>
  <inkml:trace contextRef="#ctx0" brushRef="#br0">270 123 2272 0 0,'-38'4'1679'0'0,"5"-1"4020"0"0,30-2-5488 0 0,1 0-1 0 0,-1 0 1 0 0,1 0-1 0 0,-1 0 1 0 0,1 0 0 0 0,-1 0-1 0 0,1 1 1 0 0,0-1-1 0 0,0 1 1 0 0,0 0 0 0 0,0 0-1 0 0,0 0 1 0 0,0 0-1 0 0,0 0 1 0 0,0 0 0 0 0,1 0-1 0 0,-3 4 1 0 0,-23 41 1586 0 0,14-12-1222 0 0,1 1-1 0 0,2 0 1 0 0,2 1-1 0 0,1 0 1 0 0,-4 66-1 0 0,2-19-103 0 0,-45 358-471 0 0,51-416-98 0 0,1 0 0 0 0,1 1-1 0 0,1-1 1 0 0,6 35 0 0 0,-6-53 75 0 0,2 0 0 0 0,-1 0 1 0 0,1-1-1 0 0,0 1 0 0 0,1 0 0 0 0,-1-1 0 0 0,2 1 1 0 0,-1-1-1 0 0,1 0 0 0 0,0 0 0 0 0,0-1 0 0 0,1 1 1 0 0,0-1-1 0 0,0 0 0 0 0,1 0 0 0 0,0 0 0 0 0,0-1 1 0 0,10 8-1 0 0,-7-9 64 0 0,1 0 0 0 0,-1-1 0 0 0,0 0 1 0 0,1 0-1 0 0,0-1 0 0 0,0-1 0 0 0,0 1 0 0 0,0-1 0 0 0,0-1 0 0 0,0 0 1 0 0,0 0-1 0 0,12-3 0 0 0,19-3 121 0 0,65-19 0 0 0,-65 14-205 0 0,285-53-208 0 0,29-6 191 0 0,-349 69 59 0 0,-1-1 0 0 0,1 1 0 0 0,-1-1 0 0 0,0 0 0 0 0,0 0 0 0 0,0-1 0 0 0,0 1 0 0 0,0-1 0 0 0,0 0 0 0 0,4-5 0 0 0,-7 6 4 0 0,-1 1-1 0 0,0-1 1 0 0,0 0 0 0 0,0 0-1 0 0,-1 0 1 0 0,1 0-1 0 0,0 0 1 0 0,-1 0 0 0 0,1 0-1 0 0,-1 0 1 0 0,0 0-1 0 0,0 0 1 0 0,1 0 0 0 0,-1 0-1 0 0,-1 0 1 0 0,1 0-1 0 0,0 0 1 0 0,0 0-1 0 0,-1 0 1 0 0,1 0 0 0 0,-1 0-1 0 0,0 0 1 0 0,1 0-1 0 0,-1 0 1 0 0,0 0 0 0 0,0 0-1 0 0,0 1 1 0 0,-1-1-1 0 0,-1-2 1 0 0,-4-5 30 0 0,0 1-1 0 0,0 0 1 0 0,0 0 0 0 0,-1 1-1 0 0,0 0 1 0 0,-1 1-1 0 0,0 0 1 0 0,-13-8 0 0 0,14 10-48 0 0,0 0 1 0 0,1-1 0 0 0,-1 0 0 0 0,1 0 0 0 0,0-1 0 0 0,1 0-1 0 0,0 0 1 0 0,0-1 0 0 0,0 1 0 0 0,0-1 0 0 0,1-1 0 0 0,-5-8-1 0 0,8 8 14 0 0,0 0 0 0 0,0 1-1 0 0,1-1 1 0 0,0 0 0 0 0,0 0 0 0 0,1 0-1 0 0,0 0 1 0 0,0 0 0 0 0,3-12-1 0 0,19-79-3 0 0,-9 50-43 0 0,-2 3 40 0 0,-3-1 1 0 0,-2 0 0 0 0,-1 0 0 0 0,-3-1-1 0 0,-4-46 1 0 0,1 76-19 0 0,-1 0 0 0 0,-1 0 0 0 0,-1 1-1 0 0,0-1 1 0 0,-1 1 0 0 0,-1 0 0 0 0,-1 1 0 0 0,0-1 0 0 0,-1 1 0 0 0,-1 1-1 0 0,0 0 1 0 0,-1 0 0 0 0,-1 0 0 0 0,0 2 0 0 0,-1-1 0 0 0,-19-16 0 0 0,22 23-8 0 0,-1 0 0 0 0,1 1-1 0 0,-1 0 1 0 0,-1 0 0 0 0,1 1 0 0 0,-1 0 0 0 0,1 1 0 0 0,-1 0 0 0 0,-1 1 0 0 0,1 0 0 0 0,0 1 0 0 0,-1 0 0 0 0,1 1 0 0 0,-1 0 0 0 0,0 1 0 0 0,-12 1 0 0 0,-27 3 217 0 0,0 2 0 0 0,0 2 0 0 0,1 2 0 0 0,0 3 1 0 0,-54 21-1 0 0,32-11-645 0 0,-97 18 1 0 0,145-41-1173 0 0,20-6-1559 0 0,13-6-1738 0 0,-1 5 1358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2.277"/>
    </inkml:context>
    <inkml:brush xml:id="br0">
      <inkml:brushProperty name="width" value="0.035" units="cm"/>
      <inkml:brushProperty name="height" value="0.035" units="cm"/>
      <inkml:brushProperty name="color" value="#FF0066"/>
    </inkml:brush>
  </inkml:definitions>
  <inkml:trace contextRef="#ctx0" brushRef="#br0">20 119 3681 0 0,'-19'13'1642'0'0,"26"-10"4207"0"0,20-6 770 0 0,-8 0-5834 0 0,-10 1-2377 0 0,27-6 1370 0 0,1-3 0 0 0,-2 0 0 0 0,67-34 0 0 0,-14 7-3906 0 0,-53 25 2154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3.951"/>
    </inkml:context>
    <inkml:brush xml:id="br0">
      <inkml:brushProperty name="width" value="0.035" units="cm"/>
      <inkml:brushProperty name="height" value="0.035" units="cm"/>
      <inkml:brushProperty name="color" value="#F6630D"/>
    </inkml:brush>
  </inkml:definitions>
  <inkml:trace contextRef="#ctx0" brushRef="#br0">387 124 2793 0 0,'-3'-1'-173'0'0,"-6"-4"3104"0"0,8 5-2325 0 0,0-1 0 0 0,0 1 0 0 0,1 0 0 0 0,-1 0 0 0 0,0-1 1 0 0,0 1-1 0 0,0 0 0 0 0,1 0 0 0 0,-1 0 0 0 0,0 0 0 0 0,0 0 1 0 0,0 0-1 0 0,1 0 0 0 0,-1 0 0 0 0,0 0 0 0 0,0 0 0 0 0,0 1 1 0 0,1-1-1 0 0,-1 0 0 0 0,0 1 0 0 0,0-1 0 0 0,-1 1 1 0 0,-4 4 376 0 0,-1 4-3837 0 0,-67 88 2841 0 0,4 4 0 0 0,5 3-1 0 0,-53 114 1 0 0,116-214 3 0 0,0 0-1 0 0,0 0 1 0 0,0 0 0 0 0,1 1-1 0 0,-1-1 1 0 0,1 0 0 0 0,0 1 0 0 0,1-1-1 0 0,-1 8 1 0 0,1-10-5 0 0,1-1-1 0 0,-1 0 1 0 0,1 1 0 0 0,-1-1-1 0 0,1 0 1 0 0,0 0 0 0 0,0 0-1 0 0,0 1 1 0 0,0-1 0 0 0,0 0-1 0 0,0 0 1 0 0,0 0 0 0 0,0-1-1 0 0,0 1 1 0 0,0 0 0 0 0,0 0-1 0 0,1-1 1 0 0,-1 1 0 0 0,0 0-1 0 0,1-1 1 0 0,-1 1 0 0 0,0-1-1 0 0,1 0 1 0 0,-1 1 0 0 0,0-1-1 0 0,1 0 1 0 0,-1 0 0 0 0,1 0 0 0 0,-1 0-1 0 0,1 0 1 0 0,-1 0 0 0 0,0 0-1 0 0,3-1 1 0 0,35 0-255 0 0,-11 0 322 0 0,0 1 0 0 0,0 2 1 0 0,0 0-1 0 0,0 2 0 0 0,43 11 0 0 0,-25-4-138 0 0,33 10-206 0 0,-75-19 281 0 0,0-1-1 0 0,0 1 0 0 0,0 0 1 0 0,0 0-1 0 0,0 0 0 0 0,-1 0 1 0 0,1 1-1 0 0,-1 0 1 0 0,0-1-1 0 0,1 1 0 0 0,-1 1 1 0 0,0-1-1 0 0,-1 0 0 0 0,5 6 1 0 0,2 20 30 0 0,-9-27-18 0 0,0 0 0 0 0,0 0 0 0 0,0 0 0 0 0,1 0 0 0 0,-1-1 0 0 0,1 1 0 0 0,0 0 0 0 0,-1 0 0 0 0,1-1 0 0 0,0 1 0 0 0,0 0 0 0 0,0-1 0 0 0,0 1 0 0 0,0-1 0 0 0,1 1 0 0 0,-1-1 0 0 0,0 1 0 0 0,1-1 0 0 0,-1 0 0 0 0,1 0 0 0 0,-1 0 0 0 0,1 0 0 0 0,-1 0 0 0 0,1 0 0 0 0,0 0 0 0 0,0 0 1 0 0,3 0-1 0 0,4 2 7 0 0,1-1 1 0 0,-1 0-1 0 0,1-1 1 0 0,-1 0 0 0 0,1 0-1 0 0,0-1 1 0 0,0 0 0 0 0,-1-1-1 0 0,1 0 1 0 0,-1-1 0 0 0,1 1-1 0 0,-1-2 1 0 0,1 0 0 0 0,-1 0-1 0 0,0 0 1 0 0,0-1 0 0 0,0-1-1 0 0,-1 1 1 0 0,12-9 0 0 0,11-11 345 0 0,-1 0 0 0 0,-2-2 1 0 0,41-45-1 0 0,-53 54-383 0 0,20-25 75 0 0,54-85-1 0 0,-57 78 249 0 0,54-64 0 0 0,1 14-173 0 0,83-89-53 0 0,-156 174-221 0 0,-10 11-23 0 0,-1 0 1 0 0,0 0-1 0 0,0-1 1 0 0,0 0-1 0 0,-1 0 1 0 0,1 0 0 0 0,-1 0-1 0 0,0 0 1 0 0,0-1-1 0 0,0 1 1 0 0,-1-1-1 0 0,1 0 1 0 0,1-7-1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5.035"/>
    </inkml:context>
    <inkml:brush xml:id="br0">
      <inkml:brushProperty name="width" value="0.035" units="cm"/>
      <inkml:brushProperty name="height" value="0.035" units="cm"/>
      <inkml:brushProperty name="color" value="#F6630D"/>
    </inkml:brush>
  </inkml:definitions>
  <inkml:trace contextRef="#ctx0" brushRef="#br0">0 4 5785 0 0,'3'3'11405'0'0,"-2"-1"-11422"0"0,0 0-1 0 0,0 0 0 0 0,0 0 1 0 0,0 0-1 0 0,-1 1 0 0 0,1-1 0 0 0,-1 0 1 0 0,1 1-1 0 0,-1-1 0 0 0,0 5 1 0 0,0-4 11 0 0,-2 30-19 0 0,1 1 0 0 0,2 0 0 0 0,1-1 0 0 0,7 36 0 0 0,-8-61 38 0 0,1 0-1 0 0,0-1 1 0 0,0 1 0 0 0,1-1-1 0 0,0 0 1 0 0,0 0-1 0 0,0 0 1 0 0,1 0-1 0 0,0 0 1 0 0,1-1-1 0 0,-1 0 1 0 0,1 0-1 0 0,1 0 1 0 0,-1 0-1 0 0,1-1 1 0 0,0 0 0 0 0,0 0-1 0 0,0 0 1 0 0,1-1-1 0 0,-1 0 1 0 0,1-1-1 0 0,0 1 1 0 0,13 3-1 0 0,-4-3 39 0 0,0-1-1 0 0,0-1 1 0 0,1 0-1 0 0,-1-1 0 0 0,0-1 1 0 0,1-1-1 0 0,-1 0 1 0 0,0-1-1 0 0,0-1 0 0 0,0 0 1 0 0,0-2-1 0 0,0 1 1 0 0,-1-2-1 0 0,28-14 0 0 0,-16 7-56 0 0,-2-2 0 0 0,0-1 0 0 0,-1-1 0 0 0,0-1 0 0 0,-1-1 0 0 0,-2-1 0 0 0,29-32 0 0 0,-41 40-75 0 0,1-1 0 0 0,-2 0-1 0 0,1 0 1 0 0,10-26-1 0 0,-17 34 2 0 0,0 0-1 0 0,-1 1 1 0 0,0-1-1 0 0,0 0 1 0 0,0 0-1 0 0,0 1 1 0 0,-1-1-1 0 0,0-10 1 0 0,0 13 16 0 0,0 0 0 0 0,-1 0 0 0 0,1 0 0 0 0,-1 0 1 0 0,1 0-1 0 0,-1 0 0 0 0,0 0 0 0 0,0 0 0 0 0,0 1 0 0 0,0-1 0 0 0,0 0 0 0 0,-1 0 1 0 0,1 1-1 0 0,0-1 0 0 0,-1 1 0 0 0,1-1 0 0 0,-1 1 0 0 0,0 0 0 0 0,1-1 1 0 0,-1 1-1 0 0,-2-1 0 0 0,1 1-190 0 0,1 1 0 0 0,0-1 0 0 0,-1 1 0 0 0,0 0-1 0 0,1 0 1 0 0,-1 0 0 0 0,1 0 0 0 0,-1 0 0 0 0,1 0 0 0 0,-1 1 0 0 0,1-1 0 0 0,-1 1 0 0 0,1 0 0 0 0,0-1-1 0 0,-1 1 1 0 0,1 0 0 0 0,0 1 0 0 0,-1-1 0 0 0,1 0 0 0 0,0 1 0 0 0,0-1 0 0 0,0 1 0 0 0,0 0-1 0 0,1-1 1 0 0,-1 1 0 0 0,0 0 0 0 0,-1 3 0 0 0,-7 7-2976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5.543"/>
    </inkml:context>
    <inkml:brush xml:id="br0">
      <inkml:brushProperty name="width" value="0.035" units="cm"/>
      <inkml:brushProperty name="height" value="0.035" units="cm"/>
      <inkml:brushProperty name="color" value="#F6630D"/>
    </inkml:brush>
  </inkml:definitions>
  <inkml:trace contextRef="#ctx0" brushRef="#br0">119 4 2793 0 0,'1'-1'158'0'0,"0"1"0"0"0,0 0 0 0 0,0 0 1 0 0,1 1-1 0 0,-1-1 0 0 0,0 0 0 0 0,0 0 0 0 0,0 1 1 0 0,0-1-1 0 0,0 0 0 0 0,0 1 0 0 0,1-1 1 0 0,-1 1-1 0 0,0 0 0 0 0,0-1 0 0 0,0 1 0 0 0,-1 0 1 0 0,1-1-1 0 0,0 1 0 0 0,0 0 0 0 0,0 0 1 0 0,-1 0-1 0 0,1 0 0 0 0,0 0 0 0 0,-1 0 1 0 0,2 1-1 0 0,-1 1 306 0 0,0 0-1 0 0,-1 1 1 0 0,1-1 0 0 0,-1 0 0 0 0,1 0 0 0 0,-1 0 0 0 0,0 0 0 0 0,0 0-1 0 0,-1 6 1 0 0,-1 5 419 0 0,-1 0-1 0 0,-1-1 0 0 0,-7 19 1 0 0,-9 11-1035 0 0,-36 60 1 0 0,4-9-632 0 0,52-95 785 0 0,0 1 0 0 0,0 0 0 0 0,0 0 0 0 0,0 0 1 0 0,0 0-1 0 0,0 0 0 0 0,1 0 0 0 0,-1 0 0 0 0,0 0 0 0 0,0 0 0 0 0,0 0 0 0 0,0 0 1 0 0,0 0-1 0 0,0 0 0 0 0,1 0 0 0 0,-1 0 0 0 0,0 0 0 0 0,0 0 0 0 0,0 0 0 0 0,0 0 0 0 0,0 0 1 0 0,0 0-1 0 0,0 0 0 0 0,1 0 0 0 0,-1 0 0 0 0,0 0 0 0 0,0 0 0 0 0,0 0 0 0 0,0 0 0 0 0,0 1 1 0 0,0-1-1 0 0,0 0 0 0 0,0 0 0 0 0,1 0 0 0 0,-1 0 0 0 0,0 0 0 0 0,0 0 0 0 0,0 0 0 0 0,0 0 1 0 0,0 1-1 0 0,0-1 0 0 0,0 0 0 0 0,0 0 0 0 0,0 0 0 0 0,0 0 0 0 0,0 0 0 0 0,0 0 1 0 0,0 0-1 0 0,0 1 0 0 0,0-1 0 0 0,0 0 0 0 0,0 0 0 0 0,0 0 0 0 0,0 0 0 0 0,0 0 0 0 0,0 0 1 0 0,0 1-1 0 0,0-1 0 0 0,0 0 0 0 0,0 0 0 0 0,0 0 0 0 0,0 0 0 0 0,0 0 0 0 0,0 0 0 0 0,0 0 1 0 0,0 0-1 0 0,-1 1 0 0 0,1-1 0 0 0,0 0 0 0 0,16-7 181 0 0,17-12 150 0 0,151-135 886 0 0,-52 40-943 0 0,-98 85-378 0 0,-23 18-50 0 0,1 0-1 0 0,27-17 1 0 0,-48 68 320 0 0,-6 27-973 0 0,3 0 0 0 0,-4 74 0 0 0,16-139 759 0 0,-1 1-1 0 0,1 0 0 0 0,0-1 1 0 0,0 1-1 0 0,0 0 1 0 0,0-1-1 0 0,0 1 0 0 0,0 0 1 0 0,1-1-1 0 0,0 1 1 0 0,-1-1-1 0 0,1 1 0 0 0,0-1 1 0 0,0 1-1 0 0,0-1 1 0 0,1 1-1 0 0,-1-1 0 0 0,0 0 1 0 0,1 0-1 0 0,3 4 1 0 0,-3-5-144 0 0,0 0 1 0 0,0 0 0 0 0,1-1-1 0 0,-1 1 1 0 0,0-1 0 0 0,0 1-1 0 0,0-1 1 0 0,1 0 0 0 0,-1 0-1 0 0,0 0 1 0 0,0 0 0 0 0,1 0-1 0 0,-1 0 1 0 0,0-1 0 0 0,0 1-1 0 0,1-1 1 0 0,-1 0 0 0 0,0 1-1 0 0,0-1 1 0 0,0 0 0 0 0,0 0-1 0 0,0 0 1 0 0,0-1 0 0 0,3-2-1 0 0,38-26-3149 0 0,-28 17 2211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5.746"/>
    </inkml:context>
    <inkml:brush xml:id="br0">
      <inkml:brushProperty name="width" value="0.035" units="cm"/>
      <inkml:brushProperty name="height" value="0.035" units="cm"/>
      <inkml:brushProperty name="color" value="#F6630D"/>
    </inkml:brush>
  </inkml:definitions>
  <inkml:trace contextRef="#ctx0" brushRef="#br0">90 12 1152 0 0,'1'-2'63'0'0,"0"1"0"0"0,0 0 0 0 0,0 0-1 0 0,1 1 1 0 0,-1-1 0 0 0,0 0 0 0 0,1 0 0 0 0,-1 0-1 0 0,0 1 1 0 0,1-1 0 0 0,-1 1 0 0 0,1-1 0 0 0,-1 1-1 0 0,1 0 1 0 0,2-1 0 0 0,-4 2 22 0 0,1-1 1 0 0,-1 0 0 0 0,0 1-1 0 0,1-1 1 0 0,-1 1-1 0 0,0-1 1 0 0,0 0-1 0 0,1 1 1 0 0,-1-1-1 0 0,0 1 1 0 0,0-1-1 0 0,0 1 1 0 0,0-1-1 0 0,1 1 1 0 0,-1-1-1 0 0,0 1 1 0 0,0-1-1 0 0,0 1 1 0 0,0-1-1 0 0,0 1 1 0 0,0-1-1 0 0,0 1 1 0 0,0-1-1 0 0,-1 1 1 0 0,1-1-1 0 0,0 1 1 0 0,0-1-1 0 0,0 1 1 0 0,-1 0-1 0 0,-22 55 5244 0 0,17-44-4714 0 0,3-6-317 0 0,-15 36 1734 0 0,-47 80 1 0 0,109-215-9147 0 0,-30 63 4032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5.891"/>
    </inkml:context>
    <inkml:brush xml:id="br0">
      <inkml:brushProperty name="width" value="0.035" units="cm"/>
      <inkml:brushProperty name="height" value="0.035" units="cm"/>
      <inkml:brushProperty name="color" value="#F6630D"/>
    </inkml:brush>
  </inkml:definitions>
  <inkml:trace contextRef="#ctx0" brushRef="#br0">0 226 976 0 0,'47'-125'74'0'0,"-28"35"1701"0"0,-17 80 512 0 0,-3 17 1870 0 0,0 0-4078 0 0,0 0 0 0 0,0 0 1 0 0,1 1-1 0 0,0-1 0 0 0,0 1 0 0 0,1-1 1 0 0,0 0-1 0 0,0 1 0 0 0,1-1 1 0 0,3 10-1 0 0,-4-14-238 0 0,1-1 1 0 0,-1 1-1 0 0,1 0 0 0 0,0 0 1 0 0,0-1-1 0 0,0 1 0 0 0,1-1 1 0 0,-1 0-1 0 0,1 1 0 0 0,-1-1 1 0 0,1 0-1 0 0,0-1 0 0 0,-1 1 1 0 0,1 0-1 0 0,0-1 0 0 0,0 1 1 0 0,0-1-1 0 0,0 0 1 0 0,1 0-1 0 0,-1 0 0 0 0,0-1 1 0 0,0 1-1 0 0,1-1 0 0 0,-1 0 1 0 0,5 0-1 0 0,10 1-833 0 0,0-2-7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6.242"/>
    </inkml:context>
    <inkml:brush xml:id="br0">
      <inkml:brushProperty name="width" value="0.035" units="cm"/>
      <inkml:brushProperty name="height" value="0.035" units="cm"/>
      <inkml:brushProperty name="color" value="#F6630D"/>
    </inkml:brush>
  </inkml:definitions>
  <inkml:trace contextRef="#ctx0" brushRef="#br0">330 12 288 0 0,'23'6'307'0'0,"-15"-5"-56"0"0,-1 0 0 0 0,1 1 0 0 0,0 0 0 0 0,-1 1 0 0 0,0 0 0 0 0,0 0 0 0 0,0 0 0 0 0,0 1 0 0 0,9 6 0 0 0,-57-16 6038 0 0,0-8-3993 0 0,24 7-1321 0 0,-1 1 0 0 0,0 1 0 0 0,0 1-1 0 0,-22-3 1 0 0,35 6-890 0 0,-1 1-1 0 0,0 0 0 0 0,1 1 0 0 0,-1-1 1 0 0,0 1-1 0 0,1 0 0 0 0,-1 0 0 0 0,1 1 1 0 0,-1-1-1 0 0,1 1 0 0 0,0 1 0 0 0,0-1 1 0 0,0 1-1 0 0,0 0 0 0 0,0 0 0 0 0,0 0 1 0 0,1 1-1 0 0,-5 4 0 0 0,-6 7-82 0 0,1 2 0 0 0,1 0 1 0 0,0 0-1 0 0,2 1 0 0 0,0 1 0 0 0,1 0 0 0 0,0 0 0 0 0,2 1 0 0 0,0 0 0 0 0,2 1 0 0 0,0 0 0 0 0,1 0 0 0 0,-2 25 1 0 0,6-42-28 0 0,1 0 1 0 0,0 0-1 0 0,0 0 1 0 0,1 0 0 0 0,-1 0-1 0 0,1-1 1 0 0,0 1 0 0 0,0 0-1 0 0,0 0 1 0 0,0-1 0 0 0,0 1-1 0 0,1-1 1 0 0,0 1-1 0 0,0-1 1 0 0,0 1 0 0 0,0-1-1 0 0,0 0 1 0 0,5 5 0 0 0,-2-5-37 0 0,0 1 0 0 0,-1-1 1 0 0,1 0-1 0 0,0 0 0 0 0,1 0 0 0 0,-1-1 1 0 0,0 0-1 0 0,1 0 0 0 0,-1 0 1 0 0,1-1-1 0 0,7 1 0 0 0,6 0-102 0 0,0-1 0 0 0,0 0 0 0 0,1-2 0 0 0,-1 0 0 0 0,-1-2 0 0 0,32-6 0 0 0,0-5-321 0 0,1-2 1 0 0,73-35-1 0 0,-95 37-1033 0 0,0-2 0 0 0,48-35 1 0 0,-57 35-290 0 0,-6 2-1360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6.691"/>
    </inkml:context>
    <inkml:brush xml:id="br0">
      <inkml:brushProperty name="width" value="0.035" units="cm"/>
      <inkml:brushProperty name="height" value="0.035" units="cm"/>
      <inkml:brushProperty name="color" value="#F6630D"/>
    </inkml:brush>
  </inkml:definitions>
  <inkml:trace contextRef="#ctx0" brushRef="#br0">175 112 2529 0 0,'1'1'275'0'0,"1"-1"1"0"0,0 0 0 0 0,0 0 0 0 0,0 0 0 0 0,0 0-1 0 0,0-1 1 0 0,0 1 0 0 0,0 0 0 0 0,0-1 0 0 0,0 1 0 0 0,0-1-1 0 0,-1 0 1 0 0,1 0 0 0 0,0 0 0 0 0,0 0 0 0 0,-1 0-1 0 0,1 0 1 0 0,-1 0 0 0 0,4-3 0 0 0,-5 3-78 0 0,1-1 1 0 0,-1 0-1 0 0,1 1 0 0 0,-1-1 1 0 0,0 0-1 0 0,0 0 0 0 0,0 1 1 0 0,0-1-1 0 0,0 0 0 0 0,0 0 1 0 0,0 1-1 0 0,-1-1 1 0 0,1 0-1 0 0,-1 1 0 0 0,1-1 1 0 0,-1 0-1 0 0,0 1 0 0 0,1-1 1 0 0,-1 1-1 0 0,0-1 0 0 0,0 1 1 0 0,0-1-1 0 0,-2-1 0 0 0,0-2 102 0 0,-1-1 0 0 0,1 1 1 0 0,-1 0-1 0 0,0 1 0 0 0,-1-1 0 0 0,1 1 0 0 0,-1 0 0 0 0,0 0 0 0 0,-10-7 0 0 0,13 11-271 0 0,0-1 1 0 0,0 0-1 0 0,0 0 1 0 0,-1 1-1 0 0,1-1 1 0 0,0 1-1 0 0,0 0 1 0 0,-1-1-1 0 0,1 1 1 0 0,0 0 0 0 0,-1 1-1 0 0,1-1 1 0 0,0 0-1 0 0,0 0 1 0 0,-1 1-1 0 0,1 0 1 0 0,0-1-1 0 0,0 1 1 0 0,0 0-1 0 0,0 0 1 0 0,0 0-1 0 0,0 0 1 0 0,0 1-1 0 0,0-1 1 0 0,0 0-1 0 0,0 1 1 0 0,1-1 0 0 0,-1 1-1 0 0,-2 3 1 0 0,-7 8-21 0 0,1-1 0 0 0,0 2 0 0 0,1-1 0 0 0,-14 29 0 0 0,19-33-5 0 0,0-1-1 0 0,1 1 0 0 0,0 0 0 0 0,0 0 1 0 0,1 1-1 0 0,0-1 0 0 0,0 0 1 0 0,1 1-1 0 0,1 17 0 0 0,0-25-1 0 0,0 0-1 0 0,0-1 0 0 0,0 1 1 0 0,1 0-1 0 0,-1-1 1 0 0,0 1-1 0 0,1 0 0 0 0,0-1 1 0 0,-1 1-1 0 0,1 0 1 0 0,0-1-1 0 0,0 1 0 0 0,0-1 1 0 0,0 0-1 0 0,0 1 1 0 0,0-1-1 0 0,0 0 0 0 0,0 1 1 0 0,1-1-1 0 0,-1 0 1 0 0,0 0-1 0 0,1 0 0 0 0,-1 0 1 0 0,1 0-1 0 0,1 0 1 0 0,1 0 0 0 0,-1 0 1 0 0,1 0-1 0 0,0-1 1 0 0,0 0 0 0 0,-1 0-1 0 0,1 0 1 0 0,0 0 0 0 0,-1 0-1 0 0,1-1 1 0 0,0 1-1 0 0,4-3 1 0 0,11-3 33 0 0,-1 0 0 0 0,1-2 0 0 0,23-14 0 0 0,-38 20-20 0 0,80-52 110 0 0,-64 39-82 0 0,0 2 0 0 0,1 0 0 0 0,1 1 0 0 0,0 1 0 0 0,29-10 0 0 0,-51 21-46 0 0,0 0 0 0 0,1-1 0 0 0,-1 1 0 0 0,0 0 1 0 0,0 0-1 0 0,1 0 0 0 0,-1 0 0 0 0,0 0 0 0 0,0-1 1 0 0,1 1-1 0 0,-1 0 0 0 0,0 0 0 0 0,1 0 0 0 0,-1 0 0 0 0,0 0 1 0 0,1 0-1 0 0,-1 0 0 0 0,0 0 0 0 0,0 0 0 0 0,1 0 1 0 0,-1 0-1 0 0,0 0 0 0 0,1 1 0 0 0,-1-1 0 0 0,0 0 0 0 0,0 0 1 0 0,1 0-1 0 0,-1 0 0 0 0,0 0 0 0 0,1 1 0 0 0,-1-1 1 0 0,0 0-1 0 0,0 0 0 0 0,0 0 0 0 0,1 1 0 0 0,-1-1 1 0 0,0 0-1 0 0,0 0 0 0 0,0 1 0 0 0,1-1 0 0 0,-1 0 0 0 0,0 0 1 0 0,0 1-1 0 0,0-1 0 0 0,0 0 0 0 0,0 0 0 0 0,0 1 1 0 0,0-1-1 0 0,0 0 0 0 0,0 1 0 0 0,0-1 0 0 0,0 0 0 0 0,0 1 1 0 0,0-1-1 0 0,0 0 0 0 0,0 0 0 0 0,0 1 0 0 0,0-1 1 0 0,0 0-1 0 0,0 1 0 0 0,-14 29-253 0 0,-30 31-222 0 0,44-61 476 0 0,-23 30-386 0 0,5-8-480 0 0,1 0-1 0 0,-23 41 0 0 0,40-59-603 0 0,7-8 525 0 0,6-6-838 0 0,-1 0-1744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7.120"/>
    </inkml:context>
    <inkml:brush xml:id="br0">
      <inkml:brushProperty name="width" value="0.035" units="cm"/>
      <inkml:brushProperty name="height" value="0.035" units="cm"/>
      <inkml:brushProperty name="color" value="#F6630D"/>
    </inkml:brush>
  </inkml:definitions>
  <inkml:trace contextRef="#ctx0" brushRef="#br0">324 2 600 0 0,'2'-1'121'0'0,"-1"1"0"0"0,1 0 0 0 0,0-1 0 0 0,-1 1 0 0 0,1 0 0 0 0,0 0 1 0 0,-1 0-1 0 0,1 0 0 0 0,0 1 0 0 0,-1-1 0 0 0,1 0 0 0 0,-1 1 0 0 0,3 0 0 0 0,-3-1 25 0 0,-1 1-1 0 0,1-1 1 0 0,-1 0-1 0 0,1 1 1 0 0,-1-1-1 0 0,1 0 1 0 0,-1 1-1 0 0,0-1 1 0 0,1 1-1 0 0,-1-1 1 0 0,0 1 0 0 0,1-1-1 0 0,-1 1 1 0 0,0-1-1 0 0,0 1 1 0 0,1-1-1 0 0,-1 1 1 0 0,0-1-1 0 0,0 1 1 0 0,0-1 0 0 0,0 1-1 0 0,0 0 1 0 0,0-1-1 0 0,0 1 1 0 0,0 0-1 0 0,0 1 118 0 0,0 0-1 0 0,-1-1 1 0 0,0 1-1 0 0,1 0 0 0 0,-1-1 1 0 0,0 1-1 0 0,0 0 1 0 0,0-1-1 0 0,0 1 0 0 0,0-1 1 0 0,0 0-1 0 0,0 1 1 0 0,-1-1-1 0 0,1 0 0 0 0,0 0 1 0 0,-1 0-1 0 0,1 0 1 0 0,-1 0-1 0 0,0 0 0 0 0,1 0 1 0 0,-1 0-1 0 0,-2 0 1 0 0,-26 12 2543 0 0,-47 26 0 0 0,56-27-2865 0 0,1 1 1 0 0,1 1 0 0 0,1 1 0 0 0,0 0-1 0 0,-27 30 1 0 0,45-45 41 0 0,0 0 0 0 0,0 0 0 0 0,0 1 0 0 0,0-1 0 0 0,-1 0 0 0 0,1 0 0 0 0,0 0-1 0 0,0 0 1 0 0,0 0 0 0 0,0 0 0 0 0,0 1 0 0 0,0-1 0 0 0,0 0 0 0 0,0 0 0 0 0,0 0 0 0 0,-1 0 0 0 0,1 1 0 0 0,0-1 0 0 0,0 0 0 0 0,0 0 0 0 0,0 0-1 0 0,0 0 1 0 0,0 1 0 0 0,0-1 0 0 0,0 0 0 0 0,0 0 0 0 0,0 0 0 0 0,0 0 0 0 0,0 1 0 0 0,0-1 0 0 0,0 0 0 0 0,1 0 0 0 0,-1 0 0 0 0,0 0-1 0 0,0 1 1 0 0,0-1 0 0 0,0 0 0 0 0,0 0 0 0 0,0 0 0 0 0,0 0 0 0 0,0 0 0 0 0,0 0 0 0 0,1 1 0 0 0,-1-1 0 0 0,0 0 0 0 0,0 0 0 0 0,0 0 0 0 0,0 0-1 0 0,0 0 1 0 0,1 0 0 0 0,-1 0 0 0 0,0 0 0 0 0,0 0 0 0 0,0 0 0 0 0,0 0 0 0 0,1 0 0 0 0,-1 1 0 0 0,0-1 0 0 0,0 0 0 0 0,19 0-843 0 0,19-7-101 0 0,-20 2 754 0 0,18-5 19 0 0,55-7 0 0 0,-82 16 190 0 0,1 0 0 0 0,0 1 0 0 0,0 0 0 0 0,-1 0 0 0 0,1 1 0 0 0,0 0 0 0 0,0 1 0 0 0,-1 0 0 0 0,1 1 0 0 0,17 7 0 0 0,-25-10-16 0 0,0 1 1 0 0,0 0-1 0 0,0 0 1 0 0,-1 0-1 0 0,1 0 1 0 0,0 1-1 0 0,-1-1 1 0 0,1 0-1 0 0,0 1 1 0 0,-1-1-1 0 0,0 1 1 0 0,1 0-1 0 0,-1-1 1 0 0,0 1-1 0 0,0 0 0 0 0,0 0 1 0 0,0 0-1 0 0,0 0 1 0 0,0 0-1 0 0,-1 0 1 0 0,1 0-1 0 0,0 0 1 0 0,-1 2-1 0 0,0 0-22 0 0,0-1 0 0 0,0 0 0 0 0,-1 1 0 0 0,0-1 0 0 0,0 1 0 0 0,0-1-1 0 0,0 0 1 0 0,0 0 0 0 0,0 1 0 0 0,-1-1 0 0 0,0 0 0 0 0,-3 5 0 0 0,-4 4 2 0 0,-1-1 1 0 0,0 0-1 0 0,0 0 0 0 0,-1-1 0 0 0,-17 11 1 0 0,-8 5 228 0 0,0-3 0 0 0,-2-1-1 0 0,0-1 1 0 0,-2-3 0 0 0,0-1 0 0 0,-53 15 0 0 0,92-31-200 0 0,0-1 0 0 0,1 0 0 0 0,-1 1 0 0 0,0-1 0 0 0,1 0 0 0 0,-1 0 0 0 0,0 0 0 0 0,1 1 0 0 0,-1-1 0 0 0,0 0 0 0 0,1 0 0 0 0,-1 0 0 0 0,0 0 0 0 0,1 0 0 0 0,-1 0 0 0 0,0 0 1 0 0,0 0-1 0 0,1-1 0 0 0,-1 1 0 0 0,0 0 0 0 0,1 0 0 0 0,-1-1 0 0 0,1 1 0 0 0,-1 0 0 0 0,0-1 0 0 0,1 1 0 0 0,-1 0 0 0 0,1-1 0 0 0,-1 1 0 0 0,1-1 0 0 0,-1 1 0 0 0,1-1 0 0 0,-1 1 0 0 0,1-1 0 0 0,-1 0 0 0 0,1-1-82 0 0,0 0 1 0 0,0 0-1 0 0,0 0 1 0 0,0 0-1 0 0,0 0 1 0 0,1 0-1 0 0,-1 1 0 0 0,1-1 1 0 0,0 0-1 0 0,-1 0 1 0 0,1 0-1 0 0,2-2 1 0 0,32-49-2824 0 0,-13 27 1458 0 0,3-3-11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7.361"/>
    </inkml:context>
    <inkml:brush xml:id="br0">
      <inkml:brushProperty name="width" value="0.035" units="cm"/>
      <inkml:brushProperty name="height" value="0.035" units="cm"/>
      <inkml:brushProperty name="color" value="#F6630D"/>
    </inkml:brush>
  </inkml:definitions>
  <inkml:trace contextRef="#ctx0" brushRef="#br0">178 0 3081 0 0,'3'2'286'0'0,"-1"0"0"0"0,1 0 0 0 0,-1 0 1 0 0,0 0-1 0 0,0 0 0 0 0,0 1 1 0 0,0-1-1 0 0,0 1 0 0 0,0-1 0 0 0,-1 1 1 0 0,1 0-1 0 0,-1 0 0 0 0,0 0 0 0 0,1-1 1 0 0,-1 1-1 0 0,-1 0 0 0 0,1 0 0 0 0,0 1 1 0 0,-1-1-1 0 0,0 0 0 0 0,1 0 1 0 0,-1 0-1 0 0,0 0 0 0 0,-1 0 0 0 0,1 0 1 0 0,-1 0-1 0 0,1 0 0 0 0,-3 6 0 0 0,-2 11 998 0 0,0-1-1 0 0,-2 0 1 0 0,-9 21 0 0 0,13-33-1144 0 0,-73 144 677 0 0,-15 40-2360 0 0,88-181 1051 0 0,3-10 410 0 0,1 0 0 0 0,-1 0 0 0 0,0 0 0 0 0,0 0 0 0 0,0 0 0 0 0,0 0 0 0 0,0 0 0 0 0,0 0 0 0 0,0 0 0 0 0,0 0 0 0 0,0 0 0 0 0,0 0 0 0 0,1 0 0 0 0,-1 0 0 0 0,0 0 0 0 0,0 0 0 0 0,0 0 0 0 0,0 0 0 0 0,0 0 0 0 0,0 0 0 0 0,0 0 0 0 0,0 0 0 0 0,0 0 0 0 0,1 1-410 0 0,-1-1 410 0 0,0 0 0 0 0,0 0 0 0 0,0 0 0 0 0,0 0 0 0 0,0 0 0 0 0,0 0 0 0 0,0 0 0 0 0,0 1 0 0 0,0-1 0 0 0,0 0 0 0 0,0 0 0 0 0,0 0 0 0 0,0 0 0 0 0,0 0 0 0 0,0 0 0 0 0,0 0-1 0 0,0 0 1 0 0,0 0 0 0 0,0 1 0 0 0,5-9-4214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7.582"/>
    </inkml:context>
    <inkml:brush xml:id="br0">
      <inkml:brushProperty name="width" value="0.035" units="cm"/>
      <inkml:brushProperty name="height" value="0.035" units="cm"/>
      <inkml:brushProperty name="color" value="#F6630D"/>
    </inkml:brush>
  </inkml:definitions>
  <inkml:trace contextRef="#ctx0" brushRef="#br0">1 19 9362 0 0,'0'7'166'0'0,"1"0"0"0"0,0 1-1 0 0,0-1 1 0 0,1 0 0 0 0,0 1 0 0 0,0-1 0 0 0,0 0 0 0 0,1 0-1 0 0,0-1 1 0 0,1 1 0 0 0,0-1 0 0 0,-1 1 0 0 0,2-1 0 0 0,-1 0-1 0 0,1-1 1 0 0,0 1 0 0 0,0-1 0 0 0,1 0 0 0 0,-1 0-1 0 0,1 0 1 0 0,0-1 0 0 0,1 0 0 0 0,-1 0 0 0 0,1-1 0 0 0,13 6-1 0 0,-3-3 36 0 0,-1 0-1 0 0,1-2 0 0 0,0 1 0 0 0,0-2 0 0 0,0 0 0 0 0,1-2 1 0 0,-1 1-1 0 0,0-2 0 0 0,1 0 0 0 0,19-4 0 0 0,-1-3-734 0 0,0-1 0 0 0,0-2-1 0 0,-1-2 1 0 0,34-16 0 0 0,131-75-3781 0 0,-141 68 4196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2.522"/>
    </inkml:context>
    <inkml:brush xml:id="br0">
      <inkml:brushProperty name="width" value="0.035" units="cm"/>
      <inkml:brushProperty name="height" value="0.035" units="cm"/>
      <inkml:brushProperty name="color" value="#FF0066"/>
    </inkml:brush>
  </inkml:definitions>
  <inkml:trace contextRef="#ctx0" brushRef="#br0">22 5 18948 0 0,'-22'5'1173'0'0,"23"0"-2983"0"0,12 2-784 0 0,-13-7 2371 0 0,1 0 0 0 0,-1 0 0 0 0,1 0 0 0 0,-1 0 0 0 0,1 0-1 0 0,-1 0 1 0 0,1 0 0 0 0,-1 0 0 0 0,1 0 0 0 0,-1 0 0 0 0,1 0 0 0 0,-1-1 0 0 0,1 1 0 0 0,-1 0 0 0 0,1 0 0 0 0,-1 0 0 0 0,1-1 0 0 0,-1 1 0 0 0,1 0 0 0 0,-1-1 0 0 0,0 1 0 0 0,1 0 0 0 0,-1-1 0 0 0,0 1 0 0 0,1 0 0 0 0,-1-1 0 0 0,0 1 0 0 0,0-1 0 0 0,1 1 0 0 0,-1-1 0 0 0,0 1 0 0 0,0-1 0 0 0,0 1 0 0 0,1-1 0 0 0,-1 1 0 0 0,0-1 0 0 0,0 1-1 0 0,0-1 1 0 0,0 1 0 0 0,0-1 0 0 0,0 0 0 0 0,0-7-589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8.871"/>
    </inkml:context>
    <inkml:brush xml:id="br0">
      <inkml:brushProperty name="width" value="0.035" units="cm"/>
      <inkml:brushProperty name="height" value="0.035" units="cm"/>
      <inkml:brushProperty name="color" value="#F6630D"/>
    </inkml:brush>
  </inkml:definitions>
  <inkml:trace contextRef="#ctx0" brushRef="#br0">221 36 9362 0 0,'-22'-14'6125'0'0,"-3"-4"-4432"0"0,21 17-1706 0 0,0 0 0 0 0,-1 0 0 0 0,1 1 0 0 0,0-1 0 0 0,-1 1 0 0 0,1 0 0 0 0,0 0 0 0 0,-1 1 0 0 0,1-1 0 0 0,-1 1-1 0 0,1 0 1 0 0,0 0 0 0 0,0 0 0 0 0,0 1 0 0 0,0 0 0 0 0,0-1 0 0 0,0 1 0 0 0,0 1 0 0 0,0-1 0 0 0,0 0 0 0 0,1 1 0 0 0,0 0 0 0 0,-1 0 0 0 0,1 0 0 0 0,-5 6 0 0 0,1-1-59 0 0,0 0 1 0 0,0 0-1 0 0,1 0 0 0 0,0 1 0 0 0,1 0 0 0 0,-1 0 1 0 0,2 1-1 0 0,-1-1 0 0 0,2 1 0 0 0,-4 11 0 0 0,6-20 66 0 0,1 0-1 0 0,0 0 0 0 0,0 0 0 0 0,-1 1 0 0 0,1-1 0 0 0,0 0 0 0 0,0 0 1 0 0,0 0-1 0 0,0 0 0 0 0,0 0 0 0 0,0 0 0 0 0,1 0 0 0 0,-1 0 0 0 0,0 0 0 0 0,0 1 1 0 0,1-1-1 0 0,-1 0 0 0 0,1 0 0 0 0,-1 0 0 0 0,1-1 0 0 0,-1 1 0 0 0,1 0 1 0 0,0 0-1 0 0,-1 0 0 0 0,1 0 0 0 0,0 0 0 0 0,0-1 0 0 0,1 2 0 0 0,1-1-23 0 0,-1 0-1 0 0,0 0 0 0 0,1-1 1 0 0,-1 1-1 0 0,1-1 0 0 0,-1 1 1 0 0,1-1-1 0 0,-1 0 0 0 0,1 0 1 0 0,-1 0-1 0 0,1 0 0 0 0,2-1 1 0 0,11-3-109 0 0,0 0-1 0 0,-1 0 1 0 0,16-8 0 0 0,-28 11 149 0 0,25-11-280 0 0,1 2 0 0 0,56-11 0 0 0,-78 19 152 0 0,0 1-1 0 0,1 0 1 0 0,-1 0 0 0 0,0 1-1 0 0,0 0 1 0 0,1 0-1 0 0,-1 1 1 0 0,0 0 0 0 0,0 0-1 0 0,0 0 1 0 0,0 1 0 0 0,0 0-1 0 0,0 1 1 0 0,0 0-1 0 0,0 0 1 0 0,-1 0 0 0 0,0 1-1 0 0,7 4 1 0 0,-11-6 49 0 0,0 0 1 0 0,0 0-1 0 0,0 0 1 0 0,0 0-1 0 0,-1 0 1 0 0,1 0-1 0 0,-1 0 1 0 0,0 1-1 0 0,1-1 1 0 0,-1 1-1 0 0,0-1 1 0 0,0 0-1 0 0,-1 1 0 0 0,1 0 1 0 0,0-1-1 0 0,-1 1 1 0 0,0-1-1 0 0,1 1 1 0 0,-1 0-1 0 0,-1 3 1 0 0,1 0 14 0 0,-2-1 1 0 0,1 1 0 0 0,0-1 0 0 0,-1 1-1 0 0,0-1 1 0 0,-1 0 0 0 0,1 1-1 0 0,-1-1 1 0 0,-3 5 0 0 0,-5 4 103 0 0,0 1 0 0 0,-1-2 1 0 0,0 0-1 0 0,-1 0 1 0 0,-15 11-1 0 0,9-10 209 0 0,-1-1 0 0 0,0-1-1 0 0,-1-1 1 0 0,-1-1 0 0 0,1-1 0 0 0,-2-1-1 0 0,1 0 1 0 0,-28 4 0 0 0,19-12-43 0 0,31 0-281 0 0,-1 0 0 0 0,0 0 0 0 0,0-1 0 0 0,1 1 0 0 0,-1 0 0 0 0,0-1 0 0 0,1 1 0 0 0,-1-1 0 0 0,1 1 0 0 0,-1-1 0 0 0,1 1 0 0 0,-1-1 0 0 0,1 1 0 0 0,-1-1 0 0 0,1 0 0 0 0,-1 1 0 0 0,1-1 0 0 0,-1 0 0 0 0,1 1 0 0 0,0-1 0 0 0,0 0 0 0 0,-1-1 0 0 0,1-1-229 0 0,0 0 1 0 0,0 0-1 0 0,1-1 1 0 0,-1 1-1 0 0,1 0 1 0 0,-1 0-1 0 0,1 0 1 0 0,0-1-1 0 0,0 1 1 0 0,1 0-1 0 0,-1 0 1 0 0,1 1-1 0 0,3-6 1 0 0,7-11-825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9.220"/>
    </inkml:context>
    <inkml:brush xml:id="br0">
      <inkml:brushProperty name="width" value="0.035" units="cm"/>
      <inkml:brushProperty name="height" value="0.035" units="cm"/>
      <inkml:brushProperty name="color" value="#F6630D"/>
    </inkml:brush>
  </inkml:definitions>
  <inkml:trace contextRef="#ctx0" brushRef="#br0">21 113 3081 0 0,'1'0'66'0'0,"1"0"1"0"0,-1 0 0 0 0,0 1 0 0 0,0-1 0 0 0,1 0 0 0 0,-1 0-1 0 0,0 1 1 0 0,0-1 0 0 0,0 1 0 0 0,1-1 0 0 0,-1 1 0 0 0,0-1-1 0 0,0 1 1 0 0,0 0 0 0 0,0 0 0 0 0,0-1 0 0 0,0 1 0 0 0,0 0-1 0 0,0 0 1 0 0,-1 0 0 0 0,1 0 0 0 0,0 0 0 0 0,1 2 0 0 0,-1 1 379 0 0,1 0 0 0 0,-1-1 0 0 0,1 1 0 0 0,-1 0 0 0 0,0 0 0 0 0,-1 0 0 0 0,1 8 0 0 0,-1 8 1645 0 0,0-1 0 0 0,-5 29 1 0 0,3-38-1888 0 0,-3 18-320 0 0,-1 0 0 0 0,-1-1 0 0 0,-16 36-1 0 0,17-46 86 0 0,6-17 34 0 0,0 0 0 0 0,0 0 0 0 0,0 0 0 0 0,-1 0 0 0 0,1 0 0 0 0,0 0 0 0 0,0 0 0 0 0,0 1 0 0 0,0-1 0 0 0,-1 0 0 0 0,1 0 0 0 0,0 0 0 0 0,0 0 0 0 0,0 0 0 0 0,0 1-1 0 0,0-1 1 0 0,0 0 0 0 0,0 0 0 0 0,-1 0 0 0 0,1 0 0 0 0,0 1 0 0 0,0-1 0 0 0,0 0 0 0 0,0 0 0 0 0,0 0 0 0 0,0 1 0 0 0,0-1 0 0 0,0 0 0 0 0,0 0 0 0 0,0 0 0 0 0,0 1 0 0 0,0-1 0 0 0,0 0 0 0 0,0 0 0 0 0,0 0 0 0 0,0 1 0 0 0,0-1 0 0 0,0 0 0 0 0,1 0 0 0 0,-1 0 0 0 0,0 0 0 0 0,0 1 0 0 0,0-1-1 0 0,0 0 1 0 0,0 0 0 0 0,0 0 0 0 0,0 0 0 0 0,1 0 0 0 0,-1 1 0 0 0,0-1 0 0 0,0 0 0 0 0,0 0 0 0 0,0 0 0 0 0,1 0 0 0 0,-1 0 0 0 0,0 0 0 0 0,0 0 0 0 0,1 1 0 0 0,11-13 419 0 0,13-20 253 0 0,21-47 452 0 0,-21 32-873 0 0,3 1-1 0 0,2 1 1 0 0,2 1 0 0 0,43-46-1 0 0,-72 87-353 0 0,1-1-157 0 0,0-1-1 0 0,1 1 1 0 0,0 0 0 0 0,0 0 0 0 0,0 1-1 0 0,10-6 1 0 0,-13 8-243 0 0,1 0 0 0 0,0 0 0 0 0,0 0 0 0 0,-1 1-1 0 0,1-1 1 0 0,0 1 0 0 0,0 0 0 0 0,0 0 0 0 0,0 0 0 0 0,0 0 0 0 0,3 1-1 0 0,2 1-3401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2:59.541"/>
    </inkml:context>
    <inkml:brush xml:id="br0">
      <inkml:brushProperty name="width" value="0.035" units="cm"/>
      <inkml:brushProperty name="height" value="0.035" units="cm"/>
      <inkml:brushProperty name="color" value="#F6630D"/>
    </inkml:brush>
  </inkml:definitions>
  <inkml:trace contextRef="#ctx0" brushRef="#br0">184 93 976 0 0,'3'0'437'0'0,"-1"0"0"0"0,0 0 0 0 0,1-1 0 0 0,-1 1 0 0 0,1-1 0 0 0,-1 1 0 0 0,0-1 0 0 0,1 0-1 0 0,-1 0 1 0 0,0 0 0 0 0,0 0 0 0 0,1 0 0 0 0,-1 0 0 0 0,2-3 0 0 0,-3 3-151 0 0,-1-1 0 0 0,0 1 0 0 0,0-1 0 0 0,0 0 0 0 0,0 1 0 0 0,0-1 0 0 0,0 1 0 0 0,0-1 0 0 0,-1 1 0 0 0,1-1 0 0 0,0 1 0 0 0,-1-1 0 0 0,0 1 0 0 0,1 0 0 0 0,-1-1 0 0 0,0 1 0 0 0,1 0 0 0 0,-1-1 0 0 0,0 1 0 0 0,0 0 0 0 0,0 0 0 0 0,0 0 0 0 0,-2-2 0 0 0,0 0-128 0 0,1-1 0 0 0,-1 0 0 0 0,0 1 0 0 0,-1 0 0 0 0,1 0 0 0 0,-1 0 0 0 0,1 0 0 0 0,-1 0 0 0 0,0 1 0 0 0,0 0 0 0 0,0 0 0 0 0,0 0 0 0 0,0 0 0 0 0,-1 0 0 0 0,-6-1 0 0 0,8 3-130 0 0,0 0-1 0 0,0 0 1 0 0,1 0-1 0 0,-1 0 1 0 0,0 0-1 0 0,0 0 1 0 0,1 1 0 0 0,-1-1-1 0 0,0 1 1 0 0,1 0-1 0 0,-1 0 1 0 0,0 0-1 0 0,1 0 1 0 0,-1 0 0 0 0,1 1-1 0 0,0-1 1 0 0,-1 1-1 0 0,1 0 1 0 0,0-1-1 0 0,0 1 1 0 0,0 0 0 0 0,0 0-1 0 0,0 1 1 0 0,1-1-1 0 0,-1 0 1 0 0,-1 4-1 0 0,-10 15-177 0 0,2 0-1 0 0,0 1 0 0 0,1 1 0 0 0,-10 37 0 0 0,16-50 94 0 0,2 0 0 0 0,0 1-1 0 0,0 0 1 0 0,1-1-1 0 0,0 1 1 0 0,1 0 0 0 0,0 0-1 0 0,0 0 1 0 0,2-1-1 0 0,-1 1 1 0 0,1 0 0 0 0,7 18-1 0 0,-8-25-7 0 0,1 0 0 0 0,0 0 0 0 0,0-1 0 0 0,0 1-1 0 0,1-1 1 0 0,-1 1 0 0 0,1-1 0 0 0,0 0 0 0 0,0 0 0 0 0,0 0 0 0 0,0 0-1 0 0,0-1 1 0 0,1 1 0 0 0,-1-1 0 0 0,1 0 0 0 0,6 3 0 0 0,-3-3-35 0 0,0 0-1 0 0,0 0 1 0 0,0 0 0 0 0,1-1 0 0 0,-1 0-1 0 0,1-1 1 0 0,-1 0 0 0 0,13-1 0 0 0,8-3-1060 0 0,1-1 1 0 0,-2-2 0 0 0,49-18-1 0 0,-72 24 892 0 0,76-29-3726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00.567"/>
    </inkml:context>
    <inkml:brush xml:id="br0">
      <inkml:brushProperty name="width" value="0.035" units="cm"/>
      <inkml:brushProperty name="height" value="0.035" units="cm"/>
      <inkml:brushProperty name="color" value="#F6630D"/>
    </inkml:brush>
  </inkml:definitions>
  <inkml:trace contextRef="#ctx0" brushRef="#br0">471 843 7058 0 0,'-3'-1'127'0'0,"1"1"1"0"0,-1-1 0 0 0,0 0 0 0 0,1 0 0 0 0,-1-1 0 0 0,1 1 0 0 0,-1 0 0 0 0,1-1 0 0 0,0 1-1 0 0,0-1 1 0 0,-1 0 0 0 0,1 0 0 0 0,0 0 0 0 0,0 0 0 0 0,1 0 0 0 0,-1 0 0 0 0,0 0 0 0 0,1-1 0 0 0,-3-3-1 0 0,-27-58 1247 0 0,25 52-1185 0 0,-34-76 572 0 0,-67-106-1 0 0,106 191-726 0 0,-1 0 0 0 0,1 1 1 0 0,-1-1-1 0 0,0 0 0 0 0,0 1 1 0 0,0 0-1 0 0,0-1 0 0 0,0 1 0 0 0,0 0 1 0 0,-1 0-1 0 0,1 0 0 0 0,-1 1 1 0 0,1-1-1 0 0,-1 0 0 0 0,0 1 0 0 0,1 0 1 0 0,-1 0-1 0 0,0 0 0 0 0,0 0 1 0 0,0 0-1 0 0,-6-1 0 0 0,6 3 13 0 0,0 0 0 0 0,-1 0-1 0 0,1 0 1 0 0,0 0-1 0 0,0 1 1 0 0,0-1 0 0 0,0 1-1 0 0,0 0 1 0 0,0-1 0 0 0,0 1-1 0 0,1 1 1 0 0,-1-1-1 0 0,1 0 1 0 0,-1 1 0 0 0,1-1-1 0 0,0 1 1 0 0,0 0-1 0 0,0 0 1 0 0,-2 5 0 0 0,-17 27-163 0 0,2 1 0 0 0,2 1 0 0 0,1 1 0 0 0,2 1 0 0 0,2 0 0 0 0,-14 75 0 0 0,25-111 140 0 0,0 1 1 0 0,1-1 0 0 0,-1 1 0 0 0,1-1 0 0 0,0 1 0 0 0,0 0 0 0 0,0-1 0 0 0,1 1 0 0 0,-1-1 0 0 0,1 1 0 0 0,0-1 0 0 0,0 1 0 0 0,0-1 0 0 0,0 1-1 0 0,1-1 1 0 0,-1 0 0 0 0,1 0 0 0 0,0 0 0 0 0,4 5 0 0 0,-4-6-2 0 0,1 0-1 0 0,-1-1 1 0 0,0 0-1 0 0,1 1 1 0 0,-1-1 0 0 0,1 0-1 0 0,0 0 1 0 0,-1-1-1 0 0,1 1 1 0 0,0-1-1 0 0,-1 1 1 0 0,1-1 0 0 0,0 0-1 0 0,0 0 1 0 0,-1 0-1 0 0,1 0 1 0 0,0 0 0 0 0,0-1-1 0 0,-1 1 1 0 0,1-1-1 0 0,0 0 1 0 0,-1 0-1 0 0,1 0 1 0 0,-1 0 0 0 0,1 0-1 0 0,4-3 1 0 0,26-16 176 0 0,-1-2 0 0 0,-1-1 0 0 0,-1-1-1 0 0,-1-2 1 0 0,46-52 0 0 0,-32 34 60 0 0,-2 1-203 0 0,-2-2-1 0 0,-1-1 1 0 0,51-85 0 0 0,-71 99-42 0 0,-2 0 0 0 0,0 0-1 0 0,-3-1 1 0 0,0-1 0 0 0,-3-1 0 0 0,0 1 0 0 0,5-50 0 0 0,-14 82 9 0 0,-1 1 1 0 0,1-1-1 0 0,-1 0 1 0 0,0 0-1 0 0,0 0 1 0 0,1 0-1 0 0,-2 0 1 0 0,1 0-1 0 0,0 0 1 0 0,0 1-1 0 0,0-1 1 0 0,-1 0-1 0 0,1 0 1 0 0,-1 0-1 0 0,0 0 1 0 0,1 1-1 0 0,-1-1 1 0 0,0 0-1 0 0,0 1 1 0 0,0-1-1 0 0,0 1 1 0 0,0-1-1 0 0,-3-1 1 0 0,3 2-2 0 0,-1 1 1 0 0,0 0-1 0 0,0-1 1 0 0,0 1-1 0 0,1 0 1 0 0,-1 0 0 0 0,0 0-1 0 0,0 0 1 0 0,0 1-1 0 0,1-1 1 0 0,-1 1-1 0 0,0-1 1 0 0,0 1 0 0 0,1-1-1 0 0,-1 1 1 0 0,0 0-1 0 0,1 0 1 0 0,-1 0-1 0 0,0 0 1 0 0,1 0-1 0 0,0 0 1 0 0,-1 0 0 0 0,1 0-1 0 0,-2 2 1 0 0,-16 14-112 0 0,1 1 0 0 0,0 0-1 0 0,2 1 1 0 0,-17 24 0 0 0,-53 90-691 0 0,81-124 767 0 0,-238 426-2802 0 0,236-422 2557 0 0,-19 43-878 0 0,25-53 1045 0 0,-1 1-1 0 0,1-1 0 0 0,0 1 1 0 0,1-1-1 0 0,-1 1 1 0 0,1 0-1 0 0,-1-1 1 0 0,1 1-1 0 0,0 0 1 0 0,0-1-1 0 0,1 1 0 0 0,-1-1 1 0 0,2 6-1 0 0,-2-8 4 0 0,1 0-1 0 0,-1-1 0 0 0,1 1 0 0 0,-1 0 1 0 0,0 0-1 0 0,1-1 0 0 0,0 1 0 0 0,-1 0 1 0 0,1-1-1 0 0,-1 1 0 0 0,1-1 0 0 0,0 1 1 0 0,-1 0-1 0 0,1-1 0 0 0,0 0 0 0 0,0 1 1 0 0,-1-1-1 0 0,1 1 0 0 0,0-1 0 0 0,0 0 1 0 0,0 0-1 0 0,0 1 0 0 0,-1-1 0 0 0,1 0 1 0 0,0 0-1 0 0,0 0 0 0 0,0 0 0 0 0,0 0 1 0 0,0 0-1 0 0,0 0 0 0 0,-1 0 0 0 0,1-1 0 0 0,0 1 1 0 0,0 0-1 0 0,0 0 0 0 0,0-1 0 0 0,-1 1 1 0 0,1 0-1 0 0,1-1 0 0 0,12-7-2722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01.081"/>
    </inkml:context>
    <inkml:brush xml:id="br0">
      <inkml:brushProperty name="width" value="0.035" units="cm"/>
      <inkml:brushProperty name="height" value="0.035" units="cm"/>
      <inkml:brushProperty name="color" value="#F6630D"/>
    </inkml:brush>
  </inkml:definitions>
  <inkml:trace contextRef="#ctx0" brushRef="#br0">496 0 1584 0 0,'-1'3'207'0'0,"1"-1"-1"0"0,-1 1 1 0 0,-1-1-1 0 0,1 1 1 0 0,0-1-1 0 0,0 1 1 0 0,-1-1-1 0 0,0 0 1 0 0,1 0 0 0 0,-1 0-1 0 0,0 0 1 0 0,0 0-1 0 0,0 0 1 0 0,0-1-1 0 0,-5 4 1 0 0,-35 22 2626 0 0,24-18-2092 0 0,-1-2 1 0 0,1-1-1 0 0,-1 0 0 0 0,0-1 1 0 0,-1-1-1 0 0,1-1 1 0 0,-32 2-1 0 0,29-4-769 0 0,0 2 0 0 0,0 0 0 0 0,0 1 0 0 0,1 2-1 0 0,-33 11 1 0 0,49-13-366 0 0,7-3 136 0 0,19-4 32 0 0,30-10 67 0 0,-44 10 150 0 0,25-8 52 0 0,52-12-1 0 0,-76 21-81 0 0,0 0 0 0 0,0 1 1 0 0,0 1-1 0 0,0-1 0 0 0,0 1 0 0 0,0 0 0 0 0,0 1 1 0 0,0 0-1 0 0,0 0 0 0 0,0 1 0 0 0,0 0 0 0 0,11 5 1 0 0,-17-7 1 0 0,0 1 1 0 0,0 0 0 0 0,-1 0-1 0 0,1 0 1 0 0,-1 0 0 0 0,1 1-1 0 0,-1-1 1 0 0,0 0 0 0 0,1 1-1 0 0,-1-1 1 0 0,0 0 0 0 0,0 1-1 0 0,0 0 1 0 0,0-1 0 0 0,0 1-1 0 0,0 0 1 0 0,0-1 0 0 0,-1 1 0 0 0,1 0-1 0 0,-1 0 1 0 0,1-1 0 0 0,0 5-1 0 0,-1-2-5 0 0,0 0 0 0 0,-1 0-1 0 0,1 0 1 0 0,-1 0 0 0 0,0 0-1 0 0,0 0 1 0 0,0 0 0 0 0,0 0-1 0 0,-1-1 1 0 0,-2 5 0 0 0,-3 5-10 0 0,-1 0 0 0 0,-1 0 0 0 0,0-1 0 0 0,-17 18 0 0 0,-11 6 312 0 0,-1-1 0 0 0,-2-2 0 0 0,-84 53 0 0 0,118-82-192 0 0,-40 20 323 0 0,44-23-363 0 0,0 0 1 0 0,0 0-1 0 0,0 0 0 0 0,0 0 0 0 0,0 0 1 0 0,0-1-1 0 0,0 1 0 0 0,0-1 1 0 0,0 0-1 0 0,0 1 0 0 0,0-1 0 0 0,0 0 1 0 0,0 0-1 0 0,0 0 0 0 0,-1-1 1 0 0,1 1-1 0 0,0 0 0 0 0,0-1 0 0 0,-3 0 1 0 0,5-1-69 0 0,-1 1 1 0 0,0 0-1 0 0,0 0 1 0 0,1 0-1 0 0,-1 0 1 0 0,1-1-1 0 0,-1 1 1 0 0,1 0 0 0 0,0-1-1 0 0,-1 1 1 0 0,1 0-1 0 0,0-1 1 0 0,0 1-1 0 0,0 0 1 0 0,0-1-1 0 0,0 1 1 0 0,0 0-1 0 0,0-1 1 0 0,1 1 0 0 0,-1 0-1 0 0,0-1 1 0 0,1 1-1 0 0,0-2 1 0 0,15-35-955 0 0,-14 33 724 0 0,27-46-2144 0 0,-11 25-611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01.237"/>
    </inkml:context>
    <inkml:brush xml:id="br0">
      <inkml:brushProperty name="width" value="0.035" units="cm"/>
      <inkml:brushProperty name="height" value="0.035" units="cm"/>
      <inkml:brushProperty name="color" value="#F6630D"/>
    </inkml:brush>
  </inkml:definitions>
  <inkml:trace contextRef="#ctx0" brushRef="#br0">0 133 976 0 0,'16'-11'742'0'0,"-1"-1"1"0"0,-1 0-1 0 0,14-15 0 0 0,-17 16-22 0 0,1 0 0 0 0,0 1 1 0 0,0 0-1 0 0,1 0 0 0 0,15-7 0 0 0,-28 17-623 0 0,0 0 1 0 0,0-1 0 0 0,1 1-1 0 0,-1 0 1 0 0,0 0-1 0 0,1 0 1 0 0,-1 0 0 0 0,0 0-1 0 0,1 0 1 0 0,-1 0 0 0 0,0 0-1 0 0,1 0 1 0 0,-1 0-1 0 0,0 0 1 0 0,1 0 0 0 0,-1 0-1 0 0,0 0 1 0 0,1 0 0 0 0,-1 0-1 0 0,0 0 1 0 0,0 0-1 0 0,1 0 1 0 0,-1 0 0 0 0,0 0-1 0 0,1 1 1 0 0,-1-1 0 0 0,0 0-1 0 0,0 0 1 0 0,1 0-1 0 0,-1 1 1 0 0,0-1 0 0 0,0 0-1 0 0,1 0 1 0 0,-1 1 0 0 0,0-1-1 0 0,0 0 1 0 0,0 0-1 0 0,1 1 1 0 0,-1-1 0 0 0,0 0-1 0 0,0 1 1 0 0,0-1-1 0 0,3 22 1825 0 0,-7 25-544 0 0,3-45-1191 0 0,-31 148 391 0 0,11-62-2413 0 0,6 0-4472 0 0,15-84 2674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01.452"/>
    </inkml:context>
    <inkml:brush xml:id="br0">
      <inkml:brushProperty name="width" value="0.035" units="cm"/>
      <inkml:brushProperty name="height" value="0.035" units="cm"/>
      <inkml:brushProperty name="color" value="#F6630D"/>
    </inkml:brush>
  </inkml:definitions>
  <inkml:trace contextRef="#ctx0" brushRef="#br0">1 42 2793 0 0,'67'24'5818'0'0,"-43"-20"-4844"0"0,0-1 0 0 0,0-1 0 0 0,0-1 0 0 0,0-1 0 0 0,47-7 0 0 0,-34 1-965 0 0,-1-2 0 0 0,0-2 0 0 0,40-16 0 0 0,-30 7-873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2.232"/>
    </inkml:context>
    <inkml:brush xml:id="br0">
      <inkml:brushProperty name="width" value="0.035" units="cm"/>
      <inkml:brushProperty name="height" value="0.035" units="cm"/>
      <inkml:brushProperty name="color" value="#F6630D"/>
    </inkml:brush>
  </inkml:definitions>
  <inkml:trace contextRef="#ctx0" brushRef="#br0">8 175 6593 0 0,'-3'1'6425'0'0,"5"11"-4068"0"0,6 23-2829 0 0,-5-22 1324 0 0,3 26-705 0 0,-3 0 0 0 0,-1 0-1 0 0,-2 0 1 0 0,-7 53 0 0 0,2-25-67 0 0,-1 33-63 0 0,-5 199-264 0 0,12-258 190 0 0,2 0 0 0 0,2-1 0 0 0,2 1 1 0 0,1-1-1 0 0,16 45 0 0 0,-24-82 81 0 0,1-1 1 0 0,0 0-1 0 0,-1 0 1 0 0,1 0-1 0 0,0 0 1 0 0,0-1-1 0 0,0 1 0 0 0,1 0 1 0 0,-1 0-1 0 0,0-1 1 0 0,1 1-1 0 0,-1 0 0 0 0,1-1 1 0 0,-1 1-1 0 0,1-1 1 0 0,0 0-1 0 0,0 0 0 0 0,-1 0 1 0 0,1 1-1 0 0,0-2 1 0 0,0 1-1 0 0,0 0 0 0 0,0 0 1 0 0,0-1-1 0 0,4 2 1 0 0,1-2 104 0 0,0-1 1 0 0,0 1 0 0 0,0-1-1 0 0,0 0 1 0 0,0-1 0 0 0,10-3-1 0 0,7-1-103 0 0,203-30-9 0 0,-162 29-18 0 0,-1-3 0 0 0,0-2 0 0 0,84-29 1 0 0,-133 35-8 0 0,-6 2-1 0 0,0 1 0 0 0,0 0 1 0 0,1 0-1 0 0,-1 1 0 0 0,13-2 1 0 0,-22 5 26 0 0,0 0 0 0 0,0-1 0 0 0,1 1 0 0 0,-1 0 0 0 0,0 0 0 0 0,0-1 0 0 0,0 1 0 0 0,0 0 0 0 0,0 0 1 0 0,0 0-1 0 0,0-1 0 0 0,0 1 0 0 0,0 0 0 0 0,0 0 0 0 0,0-1 0 0 0,-1 1 0 0 0,1 0 0 0 0,0 0 0 0 0,-1-1 0 0 0,1 1 0 0 0,0 0 0 0 0,-1-1 1 0 0,1 1-1 0 0,-1 0 0 0 0,1-1 0 0 0,-1 2 0 0 0,-15 27 582 0 0,15-26-572 0 0,-7 9-41 0 0,6-9 7 0 0,0 0 0 0 0,0 1 0 0 0,0-1 0 0 0,0 0 0 0 0,1 1 0 0 0,-1-1 1 0 0,1 1-1 0 0,0-1 0 0 0,-1 5 0 0 0,23-49 238 0 0,-10 7-108 0 0,-2-1-1 0 0,-1 0 1 0 0,-2-1 0 0 0,3-59-1 0 0,-12-145-57 0 0,-4 149-105 0 0,-5 0 0 0 0,-3 1 0 0 0,-40-126 0 0 0,40 143 154 0 0,12 56-162 0 0,0 0-1 0 0,0 0 1 0 0,-2 0-1 0 0,0 1 1 0 0,-1 0-1 0 0,-8-16 1 0 0,12 30 35 0 0,0 0 0 0 0,0 0 1 0 0,0 0-1 0 0,0 0 0 0 0,0 0 0 0 0,-1 1 1 0 0,1-1-1 0 0,0 1 0 0 0,-1 0 1 0 0,1 0-1 0 0,-1 0 0 0 0,1 0 1 0 0,-1 0-1 0 0,0 0 0 0 0,0 0 0 0 0,1 1 1 0 0,-1 0-1 0 0,0-1 0 0 0,0 1 1 0 0,1 0-1 0 0,-1 0 0 0 0,0 1 0 0 0,-4 0 1 0 0,-11 1-96 0 0,1 2 0 0 0,-26 7 0 0 0,32-7 94 0 0,-34 8 225 0 0,0 2-1 0 0,2 2 1 0 0,-1 1-1 0 0,2 3 1 0 0,-55 34 0 0 0,89-43-932 0 0,20-8-4346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04.655"/>
    </inkml:context>
    <inkml:brush xml:id="br0">
      <inkml:brushProperty name="width" value="0.035" units="cm"/>
      <inkml:brushProperty name="height" value="0.035" units="cm"/>
      <inkml:brushProperty name="color" value="#F6630D"/>
    </inkml:brush>
  </inkml:definitions>
  <inkml:trace contextRef="#ctx0" brushRef="#br0">156 921 288 0 0,'-4'-16'779'0'0,"1"-1"1"0"0,1 1-1 0 0,0 0 1 0 0,2-32-1 0 0,1 42-522 0 0,0 0 1 0 0,0-1 0 0 0,1 1-1 0 0,0 0 1 0 0,0 0-1 0 0,0 0 1 0 0,1 0-1 0 0,0 1 1 0 0,0-1-1 0 0,0 1 1 0 0,1 0 0 0 0,0 0-1 0 0,0 0 1 0 0,0 0-1 0 0,9-7 1 0 0,314-307 1230 0 0,-315 306-1489 0 0,168-179-670 0 0,-153 168 504 0 0,0 1 0 0 0,1 2 0 0 0,1 0 0 0 0,1 2 0 0 0,44-20 0 0 0,-71 37 175 0 0,1 0 0 0 0,-1 1 0 0 0,1-1-1 0 0,0 1 1 0 0,0 0 0 0 0,-1 0-1 0 0,1 0 1 0 0,0 1 0 0 0,0-1 0 0 0,0 1-1 0 0,0 0 1 0 0,0 0 0 0 0,0 0-1 0 0,0 1 1 0 0,7 1 0 0 0,-8-1 43 0 0,-1 1 1 0 0,1-1-1 0 0,-1 1 0 0 0,0 0 0 0 0,1 0 1 0 0,-1 0-1 0 0,0 0 0 0 0,0 0 1 0 0,0 0-1 0 0,0 0 0 0 0,0 1 1 0 0,-1-1-1 0 0,1 1 0 0 0,-1-1 1 0 0,0 1-1 0 0,1 0 0 0 0,-1-1 0 0 0,0 1 1 0 0,-1 0-1 0 0,1 0 0 0 0,0 4 1 0 0,3 17 441 0 0,-1 0-1 0 0,0 29 1 0 0,-3-35-126 0 0,1 1-1 0 0,0 0 0 0 0,2-1 0 0 0,8 32 1 0 0,-10-47-310 0 0,-1-1 0 0 0,1 0 0 0 0,0 0-1 0 0,0 0 1 0 0,1 1 0 0 0,-1-1 0 0 0,0 0 0 0 0,1-1 0 0 0,-1 1 0 0 0,1 0 0 0 0,0 0 0 0 0,0-1 0 0 0,-1 1 0 0 0,1-1 0 0 0,0 1 0 0 0,0-1 0 0 0,0 0 0 0 0,1 0 0 0 0,-1 0 0 0 0,0 0-1 0 0,4 1 1 0 0,-1-1-13 0 0,1 0-1 0 0,-1-1 0 0 0,0 1 0 0 0,1-1 0 0 0,-1 0 0 0 0,1-1 0 0 0,-1 0 1 0 0,0 1-1 0 0,8-3 0 0 0,9-4-36 0 0,-1-1-1 0 0,1-1 1 0 0,28-17 0 0 0,-50 26-6 0 0,124-69 209 0 0,129-65-594 0 0,-212 116 240 0 0,0 3-1 0 0,1 0 1 0 0,0 3-1 0 0,69-11 1 0 0,-79 19 97 0 0,1 1-1 0 0,0 1 1 0 0,0 2 0 0 0,60 6 0 0 0,-76-3 110 0 0,-1 1 0 0 0,1 0 0 0 0,-1 1 0 0 0,1 1 0 0 0,-1 1 0 0 0,-1 0 0 0 0,0 1 0 0 0,0 1 0 0 0,0 0 0 0 0,25 21 0 0 0,69 74 1415 0 0,-67-62-264 0 0,73 57 0 0 0,-98-86-1230 0 0,1-2-1 0 0,0 0 0 0 0,1-1 0 0 0,0 0 1 0 0,1-2-1 0 0,0 0 0 0 0,0-2 1 0 0,24 5-1 0 0,2-4-467 0 0,0-3-1 0 0,0-1 1 0 0,65-6 0 0 0,-50 1-78 0 0,67 6 0 0 0,-118-3 506 0 0,0 1 1 0 0,0 0-1 0 0,0 0 0 0 0,0 0 0 0 0,0 2 1 0 0,-1-1-1 0 0,1 1 0 0 0,-1 0 0 0 0,0 1 1 0 0,0 0-1 0 0,-1 1 0 0 0,1 0 0 0 0,14 13 1 0 0,-13-7 30 0 0,0-1 1 0 0,-1 1 0 0 0,-1 0 0 0 0,0 1 0 0 0,0 0 0 0 0,-1 1 0 0 0,-1-1 0 0 0,9 29 0 0 0,5 34 571 0 0,-4 0 0 0 0,13 142 0 0 0,-5-22 393 0 0,-3-37-82 0 0,-12-78-299 0 0,33 133 1 0 0,-40-205-535 0 0,0 0 1 0 0,1-1-1 0 0,1 1 1 0 0,-1-1-1 0 0,6 9 1 0 0,-7-15-105 0 0,0 1 0 0 0,1 0-1 0 0,-1-1 1 0 0,0 1 0 0 0,1-1 0 0 0,0 0 0 0 0,0 0 0 0 0,-1 0-1 0 0,1 0 1 0 0,0 0 0 0 0,1-1 0 0 0,-1 1 0 0 0,0-1 0 0 0,0 0-1 0 0,7 2 1 0 0,-10-3 51 0 0,0 0 1 0 0,1 0-1 0 0,-1 1 0 0 0,0-1 0 0 0,1 0 0 0 0,-1 1 0 0 0,0-1 0 0 0,1 0 1 0 0,-1 1-1 0 0,0-1 0 0 0,1 0 0 0 0,-1 1 0 0 0,0-1 0 0 0,0 0 1 0 0,0 1-1 0 0,1-1 0 0 0,-1 1 0 0 0,0-1 0 0 0,0 1 0 0 0,0-1 0 0 0,0 0 1 0 0,0 1-1 0 0,0-1 0 0 0,0 1 0 0 0,0-1 0 0 0,0 1 0 0 0,0-1 0 0 0,0 1 1 0 0,0-1-1 0 0,0 0 0 0 0,0 1 0 0 0,0-1 0 0 0,0 1 0 0 0,-1-1 0 0 0,1 0 1 0 0,0 1-1 0 0,0-1 0 0 0,-1 1 0 0 0,-9 21-481 0 0,7-16 345 0 0,-43 82-1875 0 0,-109 155-1 0 0,-85 68 957 0 0,112-149 2150 0 0,9-13 2256 0 0,-166 160 0 0 0,269-293-3163 0 0,0-1-1 0 0,-1-1 0 0 0,0-1 1 0 0,-1 0-1 0 0,-38 19 0 0 0,47-28-146 0 0,-1 0 0 0 0,-1-1-1 0 0,1 0 1 0 0,0 0 0 0 0,-1-1-1 0 0,1-1 1 0 0,-1 0 0 0 0,0 0-1 0 0,0-1 1 0 0,1-1-1 0 0,-1 0 1 0 0,0 0 0 0 0,1-1-1 0 0,-12-3 1 0 0,-36-13-24 0 0,2-3-1 0 0,-80-42 1 0 0,80 36-150 0 0,-2 1 0 0 0,-67-19 0 0 0,78 33-158 0 0,-1 3 1 0 0,0 1 0 0 0,-1 3 0 0 0,1 2 0 0 0,-1 2-1 0 0,-73 7 1 0 0,28 7 908 0 0,1 4 0 0 0,-125 39 0 0 0,166-40-66 0 0,-80 22 37 0 0,114-35-467 0 0,0 1 0 0 0,0-2-1 0 0,0-1 1 0 0,0 0 0 0 0,-23-2-1 0 0,32-1-63 0 0,1 0-1 0 0,0 0 1 0 0,0-1 0 0 0,0 0-1 0 0,0 0 1 0 0,1-1-1 0 0,-1 0 1 0 0,1 0-1 0 0,0 0 1 0 0,0-1 0 0 0,0-1-1 0 0,1 1 1 0 0,0-1-1 0 0,0 0 1 0 0,0 0 0 0 0,1-1-1 0 0,0 1 1 0 0,-8-14-1 0 0,-4-11 95 0 0,1-1-1 0 0,1 0 1 0 0,-11-36-1 0 0,-6-29-338 0 0,-32-159 0 0 0,4-106-627 0 0,-11-58 242 0 0,67 402 589 0 0,-1 0 0 0 0,0 1 0 0 0,-1 0 0 0 0,-1 0-1 0 0,-1 1 1 0 0,0 0 0 0 0,-1 0 0 0 0,-20-27 0 0 0,21 34 56 0 0,1 1-1 0 0,-1 0 1 0 0,-1 1 0 0 0,1-1 0 0 0,-1 2 0 0 0,0-1-1 0 0,-1 1 1 0 0,0 1 0 0 0,0 0 0 0 0,0 0-1 0 0,0 1 1 0 0,-1 0 0 0 0,1 1 0 0 0,-1 0-1 0 0,-16-2 1 0 0,-8 3 172 0 0,29 3-156 0 0,-1-1 1 0 0,0 0-1 0 0,1-1 1 0 0,-1 1-1 0 0,1-1 1 0 0,-1 0 0 0 0,1-1-1 0 0,-1 0 1 0 0,-8-3-1 0 0,14 3-43 0 0,0 1-1 0 0,1 0 1 0 0,-1 0 0 0 0,0-1-1 0 0,1 1 1 0 0,-1-1-1 0 0,1 1 1 0 0,-1 0-1 0 0,1-1 1 0 0,-1 1 0 0 0,1-1-1 0 0,0 1 1 0 0,0-1-1 0 0,0 1 1 0 0,0-1-1 0 0,0 1 1 0 0,0-1-1 0 0,0 1 1 0 0,0-1 0 0 0,1 1-1 0 0,-1-1 1 0 0,1 1-1 0 0,-1-1 1 0 0,1 1-1 0 0,-1 0 1 0 0,2-2 0 0 0,20-45 214 0 0,-18 41-186 0 0,60-99-128 0 0,3 4 0 0 0,117-135 1 0 0,-104 137 39 0 0,110-135-734 0 0,-59 80-4304 0 0,-13 20-1340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26.939"/>
    </inkml:context>
    <inkml:brush xml:id="br0">
      <inkml:brushProperty name="width" value="0.035" units="cm"/>
      <inkml:brushProperty name="height" value="0.035" units="cm"/>
      <inkml:brushProperty name="color" value="#F6630D"/>
    </inkml:brush>
  </inkml:definitions>
  <inkml:trace contextRef="#ctx0" brushRef="#br0">248 1 15059 0 0,'-41'25'1986'0'0,"10"-4"-2852"0"0,0-9-5276 0 0,25-12 6259 0 0,0 0 0 0 0,0-1 0 0 0,0 1 1 0 0,0-1-1 0 0,0-1 0 0 0,0 1 0 0 0,0-1 0 0 0,0 0 0 0 0,1 0 1 0 0,-1-1-1 0 0,1 0 0 0 0,0 0 0 0 0,-8-6 0 0 0,5 4 292 0 0,0 1 0 0 0,-1-1 0 0 0,1 2 0 0 0,-12-5 0 0 0,20 8-365 0 0,0 0 1 0 0,0 0-1 0 0,0 0 1 0 0,0 0-1 0 0,0 0 1 0 0,0 0-1 0 0,0 0 1 0 0,0 0-1 0 0,-1 0 1 0 0,1 0-1 0 0,0 0 0 0 0,0 0 1 0 0,0 0-1 0 0,0 0 1 0 0,0 0-1 0 0,0 0 1 0 0,0 0-1 0 0,0 0 1 0 0,-1 0-1 0 0,1 0 1 0 0,0 0-1 0 0,0 0 1 0 0,0 0-1 0 0,0 0 1 0 0,0 0-1 0 0,0 0 1 0 0,0 0-1 0 0,0 0 1 0 0,-1 0-1 0 0,1 0 1 0 0,0 0-1 0 0,0 0 1 0 0,0 0-1 0 0,0 0 1 0 0,0 0-1 0 0,0 1 1 0 0,0-1-1 0 0,0 0 1 0 0,0 0-1 0 0,0 0 1 0 0,0 0-1 0 0,0 0 1 0 0,0 0-1 0 0,0 0 1 0 0,-1 0-1 0 0,1 0 1 0 0,0 1-1 0 0,0-1 1 0 0,0 0-1 0 0,0 0 1 0 0,0 0-1 0 0,0 0 1 0 0,0 0-1 0 0,0 0 1 0 0,0 0-1 0 0,0 0 1 0 0,0 1-1 0 0,0-1 1 0 0,1 0-1 0 0,-1 0 1 0 0,0 0-1 0 0,0 0 1 0 0,0 0-1 0 0,0 0 1 0 0,0 0-1 0 0,0 0 1 0 0,0 1-1 0 0,0-1 1 0 0,0 0-1 0 0,8 12 936 0 0,12 9-624 0 0,1-2-3 0 0,0-1-1 0 0,1-2 1 0 0,1 0 0 0 0,0-1 0 0 0,1-1-1 0 0,1-2 1 0 0,32 13 0 0 0,104 30-237 0 0,2-8-1 0 0,2-6 1 0 0,306 34 0 0 0,-466-75-256 0 0,47 3-176 0 0,-50-3 180 0 0,0 0 0 0 0,0 0 0 0 0,0 0 0 0 0,0 0 1 0 0,0-1-1 0 0,0 1 0 0 0,0 0 0 0 0,0-1 0 0 0,0 1 0 0 0,0-1 0 0 0,0 0 1 0 0,0 0-1 0 0,0 0 0 0 0,-1 0 0 0 0,1 0 0 0 0,0 0 0 0 0,-1 0 0 0 0,1-1 1 0 0,0 1-1 0 0,1-3 0 0 0,-1-5-6434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3.008"/>
    </inkml:context>
    <inkml:brush xml:id="br0">
      <inkml:brushProperty name="width" value="0.035" units="cm"/>
      <inkml:brushProperty name="height" value="0.035" units="cm"/>
      <inkml:brushProperty name="color" value="#FF0066"/>
    </inkml:brush>
  </inkml:definitions>
  <inkml:trace contextRef="#ctx0" brushRef="#br0">295 19 15723 0 0,'-2'0'1130'0'0,"-6"-4"-1143"0"0,1 1-1 0 0,-1 1 0 0 0,1-1 0 0 0,-1 1 1 0 0,0 0-1 0 0,0 1 0 0 0,0 0 0 0 0,0 1 0 0 0,-16 0 1 0 0,15 3-73 0 0,-1 1 1 0 0,2 0 0 0 0,-1 0 0 0 0,0 1-1 0 0,1 0 1 0 0,0 1 0 0 0,0 0 0 0 0,0 0-1 0 0,1 1 1 0 0,0-1 0 0 0,0 2 0 0 0,1-1-1 0 0,-1 1 1 0 0,2 0 0 0 0,-9 15 0 0 0,2-3 123 0 0,2 1 0 0 0,0 0 0 0 0,1 0 0 0 0,1 1 0 0 0,-7 36 1 0 0,13-54-50 0 0,1 0 0 0 0,1 1 0 0 0,-1-1 1 0 0,1 0-1 0 0,-1 0 0 0 0,1 0 0 0 0,0 0 0 0 0,1 1 1 0 0,-1-1-1 0 0,1 0 0 0 0,-1 0 0 0 0,1 0 1 0 0,1 0-1 0 0,-1 0 0 0 0,1 0 0 0 0,-1 0 1 0 0,1-1-1 0 0,0 1 0 0 0,0 0 0 0 0,1-1 0 0 0,-1 1 1 0 0,1-1-1 0 0,0 0 0 0 0,3 4 0 0 0,0-4-7 0 0,0 1 0 0 0,0-1-1 0 0,0 0 1 0 0,0 0-1 0 0,0-1 1 0 0,0 1-1 0 0,1-2 1 0 0,-1 1 0 0 0,1-1-1 0 0,0 0 1 0 0,-1 0-1 0 0,1 0 1 0 0,0-1 0 0 0,9-1-1 0 0,23-3-218 0 0,44-10-1 0 0,-61 8-38 0 0,-1 2 1 0 0,1 0-1 0 0,0 2 0 0 0,0 0 1 0 0,0 2-1 0 0,0 0 0 0 0,42 6 1 0 0,-63-6 205 0 0,0 0 0 0 0,0 1 0 0 0,1-1 0 0 0,-1 0 0 0 0,0 0 0 0 0,0 1 0 0 0,0-1 0 0 0,0 0 0 0 0,0 1 0 0 0,0-1 0 0 0,0 1 0 0 0,0-1 0 0 0,0 1 0 0 0,0 0 0 0 0,0-1 0 0 0,0 1 0 0 0,0 0 0 0 0,-1 0 0 0 0,1 0 0 0 0,0 0 0 0 0,0 0 0 0 0,-1-1 0 0 0,1 1 0 0 0,-1 0 0 0 0,1 0 0 0 0,-1 1 0 0 0,1-1 0 0 0,-1 0 0 0 0,1 0 0 0 0,-1 0 0 0 0,0 0 0 0 0,0 0 0 0 0,0 0 0 0 0,0 0 1 0 0,1 1-1 0 0,-2-1 0 0 0,1 0 0 0 0,0 0 0 0 0,0 0 0 0 0,0 0 0 0 0,0 0 0 0 0,-1 1 0 0 0,1-1 0 0 0,0 0 0 0 0,-1 0 0 0 0,1 0 0 0 0,-1 0 0 0 0,0 0 0 0 0,1 0 0 0 0,-1 0 0 0 0,0 0 0 0 0,1 0 0 0 0,-1-1 0 0 0,0 1 0 0 0,0 0 0 0 0,-1 1 0 0 0,-8 9-184 0 0,-1 0-1 0 0,0-1 1 0 0,-18 13 0 0 0,18-14 432 0 0,-5 4-130 0 0,-29 25 845 0 0,-1-2 0 0 0,-1-2 0 0 0,-70 37 1 0 0,112-69-591 0 0,1 0-1 0 0,-1 0 1 0 0,1 0 0 0 0,-1-1 0 0 0,0 0 0 0 0,0 1 0 0 0,1-2 0 0 0,-1 1-1 0 0,-9 0 1 0 0,14-1-209 0 0,-1 0 0 0 0,0 0-1 0 0,0-1 1 0 0,0 1 0 0 0,0 0-1 0 0,0-1 1 0 0,0 1 0 0 0,0 0 0 0 0,0-1-1 0 0,0 1 1 0 0,1-1 0 0 0,-1 1-1 0 0,0-1 1 0 0,0 1 0 0 0,1-1 0 0 0,-1 0-1 0 0,0 1 1 0 0,1-1 0 0 0,-1 0-1 0 0,0-1 1 0 0,0 0-23 0 0,0 0 0 0 0,1 0 0 0 0,-1 0 1 0 0,1 0-1 0 0,-1 0 0 0 0,1 0 0 0 0,0 0 0 0 0,0 0 0 0 0,0 0 0 0 0,0 0 0 0 0,0 0 0 0 0,0 0 1 0 0,2-3-1 0 0,7-32 112 0 0,1 1 1 0 0,3 0-1 0 0,0 1 1 0 0,34-60-1 0 0,88-123-327 0 0,-60 119-1618 0 0,-42 58-2813 0 0,-12 17-424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6.469"/>
    </inkml:context>
    <inkml:brush xml:id="br0">
      <inkml:brushProperty name="width" value="0.035" units="cm"/>
      <inkml:brushProperty name="height" value="0.035" units="cm"/>
      <inkml:brushProperty name="color" value="#F6630D"/>
    </inkml:brush>
  </inkml:definitions>
  <inkml:trace contextRef="#ctx0" brushRef="#br0">1879 787 776 0 0,'-2'-1'54'0'0,"0"0"0"0"0,0 0-1 0 0,0 0 1 0 0,0 0 0 0 0,0-1 0 0 0,1 1-1 0 0,-1-1 1 0 0,0 1 0 0 0,1-1 0 0 0,-1 0-1 0 0,1 0 1 0 0,-1 1 0 0 0,1-1 0 0 0,0 0-1 0 0,-1-3 1 0 0,0 3 29 0 0,1 0 0 0 0,0 0 1 0 0,-1 0-1 0 0,1 0 0 0 0,-1 0 0 0 0,1 0 0 0 0,-1 0 0 0 0,0 0 0 0 0,0 1 1 0 0,0-1-1 0 0,-3-1 0 0 0,4 3 267 0 0,0 0-1 0 0,0 0 1 0 0,0 1 0 0 0,-1-1 0 0 0,1 1 0 0 0,0-1-1 0 0,0 0 1 0 0,0 1 0 0 0,0 0 0 0 0,0-1 0 0 0,0 1-1 0 0,0 0 1 0 0,0-1 0 0 0,0 1 0 0 0,0 0-1 0 0,1 0 1 0 0,-1 0 0 0 0,0 0 0 0 0,0 0 0 0 0,1 0-1 0 0,-1 0 1 0 0,1 0 0 0 0,-2 2 0 0 0,-8 15 2815 0 0,4-6-3652 0 0,-1 4 948 0 0,-1-2-1 0 0,-1 1 1 0 0,0-1 0 0 0,-1-1-1 0 0,-19 21 1 0 0,17-20 496 0 0,-4 4-789 0 0,-1-2 0 0 0,0 0 0 0 0,-1-2 0 0 0,-1 1 0 0 0,0-2 0 0 0,-1-1 0 0 0,-1 0 0 0 0,-31 12 0 0 0,28-17 84 0 0,0-1-1 0 0,0-2 1 0 0,-44 4 0 0 0,-35 6 39 0 0,80-8-209 0 0,-1-1 0 0 0,1-1 0 0 0,-1-2 0 0 0,0 0 1 0 0,0-1-1 0 0,0-2 0 0 0,0 0 0 0 0,0-1 1 0 0,0-2-1 0 0,1 0 0 0 0,-1-2 0 0 0,1 0 0 0 0,-23-11 1 0 0,-141-46 121 0 0,63 24-140 0 0,112 34-45 0 0,0-1 0 0 0,1 0 0 0 0,0-1 1 0 0,0 0-1 0 0,1 0 0 0 0,-19-18 1 0 0,-53-61 118 0 0,73 76-135 0 0,-4-6-9 0 0,0-1 1 0 0,2 0-1 0 0,0 0 1 0 0,0-1-1 0 0,2-1 1 0 0,0 0-1 0 0,-8-27 1 0 0,8 14-6 0 0,1-1 0 0 0,1 0 0 0 0,-4-60 0 0 0,8 50-29 0 0,0 9-100 0 0,1-43-1 0 0,3 68 122 0 0,-1-1 0 0 0,2 1 0 0 0,-1-1-1 0 0,1 1 1 0 0,1-1 0 0 0,0 1 0 0 0,0 0 0 0 0,1 0 0 0 0,5-10 0 0 0,-4 11-31 0 0,-5 5 21 0 0,1 1 1 0 0,0 0-1 0 0,0 0 1 0 0,1-1-1 0 0,-1 1 0 0 0,0 0 1 0 0,1 0-1 0 0,-1 0 1 0 0,1 0-1 0 0,0 0 0 0 0,0 1 1 0 0,-1-1-1 0 0,1 0 1 0 0,0 1-1 0 0,0-1 0 0 0,1 1 1 0 0,-1 0-1 0 0,0 0 1 0 0,3-1-1 0 0,-4 2-38 0 0,-27 11 716 0 0,-18 26-888 0 0,1 3 1 0 0,2 2 0 0 0,-58 74 0 0 0,78-91 209 0 0,-48 53 357 0 0,289-322 921 0 0,-45 48-1087 0 0,-132 149-303 0 0,-44 54 150 0 0,1 1 1 0 0,1-1 0 0 0,-1 0 0 0 0,1 1 0 0 0,1-1-1 0 0,-1 0 1 0 0,1 0 0 0 0,4 9 0 0 0,-6-15-10 0 0,18 48-706 0 0,46 91 0 0 0,-23-57 115 0 0,-14-6-2451 0 0,-18-40-3156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7.669"/>
    </inkml:context>
    <inkml:brush xml:id="br0">
      <inkml:brushProperty name="width" value="0.035" units="cm"/>
      <inkml:brushProperty name="height" value="0.035" units="cm"/>
      <inkml:brushProperty name="color" value="#F6630D"/>
    </inkml:brush>
  </inkml:definitions>
  <inkml:trace contextRef="#ctx0" brushRef="#br0">430 19 4665 0 0,'0'-1'124'0'0,"0"1"0"0"0,0-1 0 0 0,0 0 0 0 0,0 0 0 0 0,0 1 0 0 0,0-1 0 0 0,0 0 0 0 0,0 0 0 0 0,1 1 0 0 0,-1-1 0 0 0,0 0 0 0 0,0 1 0 0 0,1-1 0 0 0,-1 0 0 0 0,1 1 0 0 0,-1-1 0 0 0,0 0 0 0 0,1 1 0 0 0,-1-1 0 0 0,1 1 0 0 0,0-1 0 0 0,-1 1 0 0 0,1-1 0 0 0,-1 1 0 0 0,1-1 0 0 0,0 1 0 0 0,0-1 0 0 0,0 1-42 0 0,0 0-1 0 0,-1 0 1 0 0,1 0-1 0 0,-1 1 1 0 0,1-1-1 0 0,0 0 1 0 0,-1 0-1 0 0,1 0 1 0 0,-1 1 0 0 0,1-1-1 0 0,-1 0 1 0 0,1 1-1 0 0,-1-1 1 0 0,1 1-1 0 0,-1-1 1 0 0,1 0-1 0 0,-1 1 1 0 0,1-1-1 0 0,-1 1 1 0 0,0-1 0 0 0,1 1-1 0 0,-1 0 1 0 0,0-1-1 0 0,0 1 1 0 0,1-1-1 0 0,-1 1 1 0 0,0-1-1 0 0,0 1 1 0 0,0 0 0 0 0,0-1-1 0 0,0 1 1 0 0,1 0-1 0 0,-1-1 1 0 0,0 1-1 0 0,0-1 1 0 0,-1 2-1 0 0,2 30 625 0 0,-1-1-1 0 0,-2 1 1 0 0,0-1-1 0 0,-3 0 1 0 0,-8 34-1 0 0,-2 14-162 0 0,-165 934 1612 0 0,-45 319-4702 0 0,220-1308 2020 0 0,3-19 196 0 0,1 1 0 0 0,0-1 0 0 0,0 1 0 0 0,0-1 0 0 0,0 1-1 0 0,1 0 1 0 0,0-1 0 0 0,0 1 0 0 0,2 10 0 0 0,5-20-2111 0 0,-3-8-1055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8.325"/>
    </inkml:context>
    <inkml:brush xml:id="br0">
      <inkml:brushProperty name="width" value="0.035" units="cm"/>
      <inkml:brushProperty name="height" value="0.035" units="cm"/>
      <inkml:brushProperty name="color" value="#F6630D"/>
    </inkml:brush>
  </inkml:definitions>
  <inkml:trace contextRef="#ctx0" brushRef="#br0">1 325 2793 0 0,'7'-1'497'0'0,"0"-1"0"0"0,0-1 0 0 0,-1 1 1 0 0,1-1-1 0 0,-1 0 0 0 0,11-7 1 0 0,7-3 326 0 0,67-21 1045 0 0,0 3 0 0 0,165-30 0 0 0,-52 14-1152 0 0,-148 32-617 0 0,241-68-2660 0 0,-246 66-1505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9.204"/>
    </inkml:context>
    <inkml:brush xml:id="br0">
      <inkml:brushProperty name="width" value="0.035" units="cm"/>
      <inkml:brushProperty name="height" value="0.035" units="cm"/>
      <inkml:brushProperty name="color" value="#F6630D"/>
    </inkml:brush>
  </inkml:definitions>
  <inkml:trace contextRef="#ctx0" brushRef="#br0">370 172 1584 0 0,'-9'-1'543'0'0,"1"0"0"0"0,0 1 1 0 0,0 0-1 0 0,-1 0 0 0 0,1 1 0 0 0,0 0 0 0 0,0 1 0 0 0,0-1 0 0 0,0 2 0 0 0,-14 5 0 0 0,16-5-225 0 0,1 0 1 0 0,0 0-1 0 0,0 1 0 0 0,0 0 1 0 0,0 0-1 0 0,1 0 0 0 0,0 1 0 0 0,0 0 1 0 0,0-1-1 0 0,0 1 0 0 0,1 1 1 0 0,0-1-1 0 0,0 0 0 0 0,0 1 0 0 0,-2 6 1 0 0,-103 309 3288 0 0,68-193-3514 0 0,40-128-93 0 0,-14 44 57 0 0,-15 81-1 0 0,26-114-129 0 0,2 1 0 0 0,0-1 0 0 0,0 1 0 0 0,1 0 0 0 0,0-1 0 0 0,1 1 0 0 0,1-1 0 0 0,0 1 0 0 0,0-1 0 0 0,1 0 0 0 0,0 1 0 0 0,10 18 0 0 0,-11-26 5 0 0,0-1-1 0 0,1-1 0 0 0,-1 1 0 0 0,1 0 1 0 0,0 0-1 0 0,0-1 0 0 0,0 0 0 0 0,0 1 1 0 0,0-1-1 0 0,0 0 0 0 0,1-1 1 0 0,-1 1-1 0 0,1-1 0 0 0,-1 1 0 0 0,1-1 1 0 0,0 0-1 0 0,-1 0 0 0 0,1-1 0 0 0,0 1 1 0 0,0-1-1 0 0,0 0 0 0 0,-1 0 1 0 0,1 0-1 0 0,0 0 0 0 0,7-2 0 0 0,11-2 189 0 0,1-1-1 0 0,-1 0 0 0 0,26-12 0 0 0,-23 9 103 0 0,19-3-97 0 0,1 2 1 0 0,0 2-1 0 0,0 2 0 0 0,0 2 0 0 0,63 4 1 0 0,-47 0-542 0 0,-1-3 0 0 0,72-11 0 0 0,-124 12 367 0 0,0 0 1 0 0,0-1-1 0 0,0-1 1 0 0,0 1-1 0 0,0-1 1 0 0,0-1-1 0 0,-1 1 1 0 0,1-1-1 0 0,8-6 1 0 0,-14 7 82 0 0,0 1 1 0 0,1 0 0 0 0,-1-1-1 0 0,0 1 1 0 0,0-1 0 0 0,0 1-1 0 0,0-1 1 0 0,-1 0 0 0 0,1 0-1 0 0,-1 0 1 0 0,0 0 0 0 0,1 0-1 0 0,-2 0 1 0 0,1-1 0 0 0,0 1-1 0 0,0 0 1 0 0,-1 0 0 0 0,0-1-1 0 0,0 1 1 0 0,0 0 0 0 0,0 0-1 0 0,0-1 1 0 0,-1 1 0 0 0,1 0-1 0 0,-3-7 1 0 0,-12-41 1094 0 0,-37-81-1 0 0,-5-14-360 0 0,23 24-488 0 0,-27-170 1 0 0,61 286-326 0 0,-1-1 0 0 0,-1 0 0 0 0,1 1 0 0 0,-1-1 0 0 0,-1 1 0 0 0,1 0 0 0 0,-1 0 0 0 0,0 0 0 0 0,0 0 0 0 0,-1 0 0 0 0,1 0 0 0 0,-1 1 0 0 0,-1 0 0 0 0,1 0 0 0 0,-1 0 0 0 0,0 0 0 0 0,0 1 0 0 0,0 0 0 0 0,-1 0 0 0 0,1 0 0 0 0,-1 1 0 0 0,0-1 0 0 0,0 1 0 0 0,0 1 0 0 0,0-1 0 0 0,-1 1 0 0 0,1 0 0 0 0,-1 1 0 0 0,1 0 0 0 0,-1 0 0 0 0,0 0 0 0 0,1 1 0 0 0,-1-1 0 0 0,0 2 0 0 0,-10 1 0 0 0,-8 0-30 0 0,1 3 0 0 0,0 0 1 0 0,0 1-1 0 0,1 1 0 0 0,-1 1 0 0 0,2 1 0 0 0,-1 1 1 0 0,1 1-1 0 0,1 1 0 0 0,0 1 0 0 0,1 1 1 0 0,0 1-1 0 0,1 1 0 0 0,1 0 0 0 0,0 1 1 0 0,-23 30-1 0 0,37-40-303 0 0,-1-1 1 0 0,2 1-1 0 0,-1 0 0 0 0,1 0 1 0 0,0 1-1 0 0,0-1 1 0 0,-2 10-1 0 0,-1 32-5398 0 0,5-39 3252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9.942"/>
    </inkml:context>
    <inkml:brush xml:id="br0">
      <inkml:brushProperty name="width" value="0.035" units="cm"/>
      <inkml:brushProperty name="height" value="0.035" units="cm"/>
      <inkml:brushProperty name="color" value="#F6630D"/>
    </inkml:brush>
  </inkml:definitions>
  <inkml:trace contextRef="#ctx0" brushRef="#br0">496 113 5785 0 0,'-3'0'487'0'0,"-1"1"-1"0"0,1-1 0 0 0,0 0 1 0 0,0 1-1 0 0,-1 0 0 0 0,1 0 1 0 0,0 0-1 0 0,0 0 0 0 0,0 0 1 0 0,0 1-1 0 0,0-1 0 0 0,0 1 1 0 0,0 0-1 0 0,0 0 0 0 0,1 0 1 0 0,-1 0-1 0 0,-3 5 0 0 0,-48 50 859 0 0,42-43-979 0 0,-110 116-448 0 0,62-69-640 0 0,-95 126-1 0 0,150-180 675 0 0,0 0-1 0 0,0 1 1 0 0,1 0-1 0 0,0 0 1 0 0,0 1 0 0 0,-2 8-1 0 0,5-15 39 0 0,1-1-1 0 0,0 0 1 0 0,0 0-1 0 0,-1 1 1 0 0,1-1 0 0 0,0 0-1 0 0,0 1 1 0 0,0-1-1 0 0,1 0 1 0 0,-1 0-1 0 0,0 1 1 0 0,0-1-1 0 0,1 0 1 0 0,-1 0 0 0 0,1 1-1 0 0,-1-1 1 0 0,1 0-1 0 0,-1 0 1 0 0,2 2-1 0 0,0-2-12 0 0,0 0-1 0 0,-1 1 0 0 0,1-1 0 0 0,0 0 0 0 0,-1 0 1 0 0,1-1-1 0 0,0 1 0 0 0,0 0 0 0 0,0-1 0 0 0,0 1 1 0 0,0-1-1 0 0,0 1 0 0 0,0-1 0 0 0,0 0 0 0 0,0 0 1 0 0,0 0-1 0 0,2 0 0 0 0,259 11-1440 0 0,65-2 369 0 0,-277-11 1197 0 0,-1-3 0 0 0,0-1 0 0 0,0-3 0 0 0,74-23 0 0 0,-66 13 153 0 0,9 0 373 0 0,-1-4 1 0 0,-1-3-1 0 0,-1-2 1 0 0,61-39-1 0 0,-121 65-615 0 0,1-1 1 0 0,-2 1-1 0 0,1-1 0 0 0,0 0 0 0 0,-1-1 1 0 0,1 1-1 0 0,-1-1 0 0 0,0 1 0 0 0,0-1 0 0 0,0 0 1 0 0,-1 0-1 0 0,4-8 0 0 0,-5 10 2 0 0,-1 0-1 0 0,0 0 1 0 0,1 0-1 0 0,-1 0 1 0 0,0-1 0 0 0,0 1-1 0 0,0 0 1 0 0,-1 0-1 0 0,1 0 1 0 0,-1-1 0 0 0,1 1-1 0 0,-1 0 1 0 0,1 0-1 0 0,-1 0 1 0 0,0 0-1 0 0,0 0 1 0 0,0 0 0 0 0,0 0-1 0 0,-1 0 1 0 0,1 1-1 0 0,0-1 1 0 0,-1 0 0 0 0,1 1-1 0 0,-1-1 1 0 0,0 1-1 0 0,1-1 1 0 0,-1 1-1 0 0,-3-2 1 0 0,-7-4-1 0 0,1 0 1 0 0,-1 1-1 0 0,-1 0 0 0 0,1 1 1 0 0,-1 0-1 0 0,0 1 0 0 0,0 1 1 0 0,-18-3-1 0 0,-30-9-550 0 0,60 14 527 0 0,0 1-1 0 0,0-1 0 0 0,-1 0 0 0 0,1 0 1 0 0,0 0-1 0 0,0 0 0 0 0,0 0 1 0 0,0 0-1 0 0,0 0 0 0 0,0-1 1 0 0,0 1-1 0 0,1 0 0 0 0,-1 0 1 0 0,0-1-1 0 0,1 1 0 0 0,-1 0 1 0 0,1-1-1 0 0,-1 1 0 0 0,1-1 0 0 0,-1 1 1 0 0,1-1-1 0 0,0 1 0 0 0,0-1 1 0 0,0 1-1 0 0,0-1 0 0 0,0 1 1 0 0,0 0-1 0 0,0-1 0 0 0,1 1 1 0 0,-1-1-1 0 0,0 1 0 0 0,2-3 0 0 0,17-59-59 0 0,-12 44-219 0 0,2-12-877 0 0,2 0-1 0 0,1 0 1 0 0,20-36 0 0 0,-22 50 150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1.377"/>
    </inkml:context>
    <inkml:brush xml:id="br0">
      <inkml:brushProperty name="width" value="0.035" units="cm"/>
      <inkml:brushProperty name="height" value="0.035" units="cm"/>
      <inkml:brushProperty name="color" value="#F6630D"/>
    </inkml:brush>
  </inkml:definitions>
  <inkml:trace contextRef="#ctx0" brushRef="#br0">566 208 3081 0 0,'-3'-1'154'0'0,"1"1"1"0"0,-1-1 0 0 0,1 0-1 0 0,-1 1 1 0 0,1 0-1 0 0,-1 0 1 0 0,0 0 0 0 0,1 0-1 0 0,-1 0 1 0 0,1 0-1 0 0,-1 1 1 0 0,1-1 0 0 0,-1 1-1 0 0,1-1 1 0 0,-1 1 0 0 0,1 0-1 0 0,0 0 1 0 0,-1 0-1 0 0,1 1 1 0 0,0-1 0 0 0,0 0-1 0 0,0 1 1 0 0,0 0 0 0 0,0-1-1 0 0,0 1 1 0 0,0 0-1 0 0,0 0 1 0 0,1 0 0 0 0,-3 4-1 0 0,-4 7 565 0 0,1 0 0 0 0,0 1-1 0 0,1-1 1 0 0,-6 19 0 0 0,-5 11 1464 0 0,-38 58-1474 0 0,-6-3 0 0 0,-3-3 0 0 0,-151 170-1 0 0,211-261-721 0 0,-27 38-788 0 0,30-40 770 0 0,0-1 0 0 0,0 1 1 0 0,0 0-1 0 0,1-1 0 0 0,-1 1 0 0 0,0 0 0 0 0,1 0 1 0 0,0 0-1 0 0,-1-1 0 0 0,1 1 0 0 0,0 0 0 0 0,0 0 1 0 0,0 0-1 0 0,0-1 0 0 0,0 1 0 0 0,1 0 0 0 0,-1 0 1 0 0,0 0-1 0 0,1-1 0 0 0,-1 1 0 0 0,1 0 1 0 0,0 0-1 0 0,0-1 0 0 0,1 3 0 0 0,4 6-48 0 0,0-1 1 0 0,1 0-1 0 0,0 0 0 0 0,1-1 1 0 0,0 0-1 0 0,0 0 0 0 0,1-1 1 0 0,0 0-1 0 0,0-1 0 0 0,0 0 1 0 0,1 0-1 0 0,0-1 0 0 0,0 0 1 0 0,1 0-1 0 0,-1-2 0 0 0,1 1 1 0 0,0-1-1 0 0,0-1 0 0 0,0 0 0 0 0,0 0 1 0 0,1-1-1 0 0,-1-1 0 0 0,0 1 1 0 0,14-3-1 0 0,7-2 361 0 0,-1-2 0 0 0,0-1 0 0 0,0-1 0 0 0,36-15-1 0 0,116-59 788 0 0,-97 42-520 0 0,-50 23-349 0 0,180-73 419 0 0,-187 80-879 0 0,0 1-1 0 0,1 1 0 0 0,0 2 0 0 0,0 2 1 0 0,47-3-1 0 0,-72 7 189 0 0,-1 0 1 0 0,0 0-1 0 0,0 0 1 0 0,1 0-1 0 0,-1 1 1 0 0,0-1 0 0 0,0 1-1 0 0,0 0 1 0 0,0 1-1 0 0,0-1 1 0 0,0 1-1 0 0,0 0 1 0 0,0-1-1 0 0,-1 2 1 0 0,1-1-1 0 0,0 0 1 0 0,-1 1-1 0 0,0 0 1 0 0,0-1-1 0 0,0 1 1 0 0,0 1-1 0 0,0-1 1 0 0,0 0-1 0 0,-1 1 1 0 0,0-1-1 0 0,0 1 1 0 0,0 0-1 0 0,0-1 1 0 0,0 1-1 0 0,-1 0 1 0 0,1 0-1 0 0,-1 0 1 0 0,0 1-1 0 0,-1-1 1 0 0,1 0 0 0 0,-1 0-1 0 0,1 0 1 0 0,-1 1-1 0 0,-1-1 1 0 0,1 0-1 0 0,-1 0 1 0 0,1 1-1 0 0,-1-1 1 0 0,0 0-1 0 0,0 0 1 0 0,-1 0-1 0 0,0 0 1 0 0,1 0-1 0 0,-4 4 1 0 0,5-8 106 0 0,0 0 1 0 0,0 0 0 0 0,0 1-1 0 0,0-1 1 0 0,0 0-1 0 0,0 0 1 0 0,0 0 0 0 0,0 0-1 0 0,-1 0 1 0 0,1 0 0 0 0,0 0-1 0 0,0 0 1 0 0,0 0-1 0 0,0 0 1 0 0,0 1 0 0 0,0-1-1 0 0,0 0 1 0 0,0 0 0 0 0,0 0-1 0 0,-1 0 1 0 0,1 0-1 0 0,0 0 1 0 0,0 0 0 0 0,0 0-1 0 0,0 0 1 0 0,0 0-1 0 0,0 0 1 0 0,0 0 0 0 0,-1 0-1 0 0,1 0 1 0 0,0 0 0 0 0,0 0-1 0 0,0 0 1 0 0,0 0-1 0 0,0 0 1 0 0,0 0 0 0 0,0 0-1 0 0,-1 0 1 0 0,1 0 0 0 0,0 0-1 0 0,0 0 1 0 0,0-1-1 0 0,0 1 1 0 0,0 0 0 0 0,0 0-1 0 0,0 0 1 0 0,0 0-1 0 0,0 0 1 0 0,0 0 0 0 0,-1 0-1 0 0,1 0 1 0 0,0 0 0 0 0,0 0-1 0 0,0-1 1 0 0,0 1-1 0 0,0 0 1 0 0,0 0 0 0 0,0 0-1 0 0,0 0 1 0 0,0 0-1 0 0,0 0 1 0 0,0 0 0 0 0,0-1-1 0 0,0 1 1 0 0,-5-14 897 0 0,-2-16-311 0 0,-3-36 203 0 0,-20-194-524 0 0,28 222-580 0 0,2-1 1 0 0,2 0-1 0 0,1 0 1 0 0,15-65-1 0 0,37-77-572 0 0,-23 84 374 0 0,-31 95 428 0 0,0-1 1 0 0,0 1-1 0 0,-1 0 1 0 0,1-1-1 0 0,-1 1 1 0 0,0-1-1 0 0,0 1 0 0 0,0-1 1 0 0,0 1-1 0 0,0-1 1 0 0,0 1-1 0 0,-2-5 1 0 0,2 6 16 0 0,-1 0 1 0 0,1-1 0 0 0,-1 1 0 0 0,0 0 0 0 0,1 0 0 0 0,-1 0 0 0 0,0 0-1 0 0,0 1 1 0 0,1-1 0 0 0,-1 0 0 0 0,0 0 0 0 0,0 0 0 0 0,0 1-1 0 0,0-1 1 0 0,0 0 0 0 0,0 1 0 0 0,0-1 0 0 0,-1 1 0 0 0,0-1 0 0 0,-3 0-52 0 0,0 0 0 0 0,0 1 0 0 0,1 0 1 0 0,-1 0-1 0 0,0 0 0 0 0,0 0 0 0 0,0 1 1 0 0,1 0-1 0 0,-1 0 0 0 0,0 0 1 0 0,1 1-1 0 0,-6 1 0 0 0,-39 20 238 0 0,2 1-1 0 0,1 2 1 0 0,-45 33-1 0 0,7-4 278 0 0,-67 51 143 0 0,-14 9 473 0 0,139-99-936 0 0,-1-2 1 0 0,-1 0-1 0 0,0-2 0 0 0,-43 13 0 0 0,69-24-185 0 0,-1 0 0 0 0,0 0 0 0 0,0 0-1 0 0,0-1 1 0 0,0 1 0 0 0,0-1 0 0 0,0 0 0 0 0,0 0 0 0 0,0 0 0 0 0,0 0-1 0 0,0 0 1 0 0,0-1 0 0 0,0 1 0 0 0,0-1 0 0 0,-5-2 0 0 0,8 3 34 0 0,-1-1 0 0 0,1 1 0 0 0,-1-1 1 0 0,1 1-1 0 0,-1-1 0 0 0,1 1 1 0 0,-1-1-1 0 0,1 0 0 0 0,0 1 1 0 0,-1-1-1 0 0,1 1 0 0 0,0-1 1 0 0,0 0-1 0 0,-1 1 0 0 0,1-1 0 0 0,0 0 1 0 0,0 0-1 0 0,0 1 0 0 0,0-1 1 0 0,0 0-1 0 0,0 1 0 0 0,0-1 1 0 0,0 0-1 0 0,0 0 0 0 0,14-29-742 0 0,10-1-2108 0 0,-8 15-521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2.186"/>
    </inkml:context>
    <inkml:brush xml:id="br0">
      <inkml:brushProperty name="width" value="0.035" units="cm"/>
      <inkml:brushProperty name="height" value="0.035" units="cm"/>
      <inkml:brushProperty name="color" value="#F6630D"/>
    </inkml:brush>
  </inkml:definitions>
  <inkml:trace contextRef="#ctx0" brushRef="#br0">495 482 432 0 0,'6'-18'547'0'0,"2"1"0"0"0,0 0 0 0 0,0 0 1 0 0,2 1-1 0 0,0 0 0 0 0,1 1 0 0 0,24-27 0 0 0,-50 77 4178 0 0,7-12-3562 0 0,-6 3-388 0 0,-2-1 1 0 0,0 0-1 0 0,-2-1 0 0 0,-23 24 0 0 0,-90 83 161 0 0,76-79-240 0 0,-21 19-670 0 0,45-45-3 0 0,1 1 1 0 0,1 2-1 0 0,2 1 1 0 0,1 1-1 0 0,-26 41 1 0 0,51-72-58 0 0,1 1 0 0 0,-1 0 1 0 0,1-1-1 0 0,-1 1 0 0 0,1-1 1 0 0,0 1-1 0 0,-1 0 0 0 0,1-1 1 0 0,0 1-1 0 0,0 0 0 0 0,-1 0 1 0 0,1-1-1 0 0,0 1 0 0 0,0 0 1 0 0,0-1-1 0 0,0 1 0 0 0,0 0 1 0 0,0 0-1 0 0,0-1 0 0 0,0 1 1 0 0,0 0-1 0 0,0-1 0 0 0,1 1 1 0 0,-1 0-1 0 0,0 0 0 0 0,0-1 1 0 0,1 1-1 0 0,-1 0 0 0 0,0-1 1 0 0,1 2-1 0 0,1-2 1 0 0,-1 1 0 0 0,0 0-1 0 0,1 0 1 0 0,-1-1 0 0 0,1 1 0 0 0,-1-1 0 0 0,1 1-1 0 0,-1-1 1 0 0,1 0 0 0 0,-1 1 0 0 0,1-1 0 0 0,-1 0-1 0 0,3 0 1 0 0,58-8-172 0 0,-55 6 142 0 0,93-22 2 0 0,-1-5 0 0 0,115-49-1 0 0,-124 43 105 0 0,125-53 465 0 0,-113 43 23 0 0,1 5 0 0 0,169-42 1 0 0,-242 75-560 0 0,-18 4-6 0 0,1-1 1 0 0,0 2-1 0 0,0-1 1 0 0,0 2-1 0 0,0 0 1 0 0,1 0-1 0 0,25 4 0 0 0,-39-3 21 0 0,0 0-1 0 0,0-1 0 0 0,1 1 0 0 0,-1 0 0 0 0,0 0 1 0 0,0 0-1 0 0,0 0 0 0 0,0 0 0 0 0,0 0 0 0 0,0 0 0 0 0,1 0 1 0 0,-1 0-1 0 0,0 0 0 0 0,0 0 0 0 0,0 0 0 0 0,0 0 1 0 0,0 0-1 0 0,1 0 0 0 0,-1 0 0 0 0,0 0 0 0 0,0 0 0 0 0,0 0 1 0 0,0 0-1 0 0,0 0 0 0 0,0 0 0 0 0,1 1 0 0 0,-1-1 1 0 0,0 0-1 0 0,0 0 0 0 0,0 0 0 0 0,0 0 0 0 0,0 0 1 0 0,0 0-1 0 0,0 0 0 0 0,1 0 0 0 0,-1 0 0 0 0,0 1 0 0 0,0-1 1 0 0,0 0-1 0 0,0 0 0 0 0,0 0 0 0 0,0 0 0 0 0,0 0 1 0 0,0 0-1 0 0,0 1 0 0 0,0-1 0 0 0,0 0 0 0 0,0 0 0 0 0,0 0 1 0 0,0 0-1 0 0,0 0 0 0 0,0 1 0 0 0,0-1 0 0 0,0 0 1 0 0,0 0-1 0 0,0 0 0 0 0,0 0 0 0 0,0 0 0 0 0,0 0 0 0 0,0 1 1 0 0,0-1-1 0 0,0 0 0 0 0,0 0 0 0 0,-1 0 0 0 0,-11 5-230 0 0,-21-2 464 0 0,29-3-228 0 0,1-1 0 0 0,0 0 0 0 0,0 0 0 0 0,-1 0 1 0 0,1 0-1 0 0,0 0 0 0 0,0-1 0 0 0,0 1 1 0 0,0-1-1 0 0,1 0 0 0 0,-1 0 0 0 0,0 0 0 0 0,1 0 1 0 0,-1 0-1 0 0,1-1 0 0 0,0 1 0 0 0,-4-6 0 0 0,3 2-7 0 0,0 0-1 0 0,0 0 1 0 0,1 0-1 0 0,-1-1 0 0 0,1 1 1 0 0,1 0-1 0 0,-1-1 1 0 0,0-9-1 0 0,0-9 231 0 0,2 0 0 0 0,1 1 1 0 0,7-45-1 0 0,-4 41-152 0 0,2-1-1 0 0,1 1 1 0 0,1 1 0 0 0,1-1 0 0 0,26-50-1 0 0,-24 58-1307 0 0,1 1-1 0 0,1 0 1 0 0,1 1 0 0 0,27-29-1 0 0,-39 43-628 0 0,-3 4 748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2.768"/>
    </inkml:context>
    <inkml:brush xml:id="br0">
      <inkml:brushProperty name="width" value="0.035" units="cm"/>
      <inkml:brushProperty name="height" value="0.035" units="cm"/>
      <inkml:brushProperty name="color" value="#F6630D"/>
    </inkml:brush>
  </inkml:definitions>
  <inkml:trace contextRef="#ctx0" brushRef="#br0">1 19 8866 0 0,'0'1'108'0'0,"0"-1"-1"0"0,1 1 1 0 0,-1-1-1 0 0,1 1 1 0 0,-1-1 0 0 0,1 1-1 0 0,-1-1 1 0 0,1 1 0 0 0,0-1-1 0 0,-1 0 1 0 0,1 1-1 0 0,0-1 1 0 0,-1 0 0 0 0,1 1-1 0 0,0-1 1 0 0,-1 0 0 0 0,1 0-1 0 0,0 0 1 0 0,-1 0 0 0 0,1 0-1 0 0,0 0 1 0 0,-1 0-1 0 0,1 0 1 0 0,0 0 0 0 0,0 0-1 0 0,-1 0 1 0 0,1 0 0 0 0,0 0-1 0 0,-1 0 1 0 0,2-1-1 0 0,29-1 1281 0 0,3-3-391 0 0,21-3-625 0 0,1 2-1 0 0,105 3 1 0 0,-31 13-1180 0 0,199 10 1272 0 0,-242-19-3527 0 0,156-18-1 0 0,-190 9-926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3.647"/>
    </inkml:context>
    <inkml:brush xml:id="br0">
      <inkml:brushProperty name="width" value="0.035" units="cm"/>
      <inkml:brushProperty name="height" value="0.035" units="cm"/>
      <inkml:brushProperty name="color" value="#F6630D"/>
    </inkml:brush>
  </inkml:definitions>
  <inkml:trace contextRef="#ctx0" brushRef="#br0">30 120 2793 0 0,'-14'-1'3245'0'0,"0"0"-95"0"0,14 1-3076 0 0,0 0 0 0 0,0 0 0 0 0,-1 0 0 0 0,1 0 0 0 0,0 1 1 0 0,0-1-1 0 0,0 0 0 0 0,0 0 0 0 0,0 0 0 0 0,0 0 0 0 0,0 1 0 0 0,-1-1 0 0 0,1 0 0 0 0,0 0 0 0 0,0 0 0 0 0,0 0 0 0 0,0 1 1 0 0,0-1-1 0 0,0 0 0 0 0,0 0 0 0 0,0 0 0 0 0,0 0 0 0 0,0 1 0 0 0,0-1 0 0 0,0 0 0 0 0,0 0 0 0 0,0 0 0 0 0,0 0 0 0 0,0 1 1 0 0,0-1-1 0 0,0 0 0 0 0,1 0 0 0 0,-1 0 0 0 0,0 0 0 0 0,0 1 0 0 0,0-1 0 0 0,0 0 0 0 0,0 0 0 0 0,0 0 0 0 0,0 0 1 0 0,1 0-1 0 0,-1 1 0 0 0,0-1 0 0 0,0 0 0 0 0,0 0 0 0 0,0 0 0 0 0,0 0 0 0 0,1 0 0 0 0,-1 0 0 0 0,0 0 0 0 0,0 0 0 0 0,0 0 1 0 0,0 0-1 0 0,1 0 0 0 0,-1 0 0 0 0,1 1 688 0 0,2 1-562 0 0,10 6-13 0 0,0-2-1 0 0,0 0 1 0 0,0 0-1 0 0,0-1 1 0 0,1-1-1 0 0,0 0 1 0 0,0-1-1 0 0,0 0 1 0 0,0-1-1 0 0,18 0 1 0 0,27-1 154 0 0,69-8 0 0 0,-75 4-138 0 0,332-37 1199 0 0,-106 8 116 0 0,1570-56-3117 0 0,-1341 104-2195 0 0,-488-19 2399 0 0,-17-9-3370 0 0,-5 3 1043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5.962"/>
    </inkml:context>
    <inkml:brush xml:id="br0">
      <inkml:brushProperty name="width" value="0.035" units="cm"/>
      <inkml:brushProperty name="height" value="0.035" units="cm"/>
      <inkml:brushProperty name="color" value="#F6630D"/>
    </inkml:brush>
  </inkml:definitions>
  <inkml:trace contextRef="#ctx0" brushRef="#br0">121 4 1152 0 0,'-12'-2'450'0'0,"0"1"-1"0"0,0 0 1 0 0,0 1 0 0 0,-18 3-1 0 0,-12-1 2840 0 0,57-2 1319 0 0,15 0-2470 0 0,-8 4-1868 0 0,0 0 1 0 0,0 1-1 0 0,0 2 1 0 0,-1 0-1 0 0,37 18 1 0 0,-26-10-122 0 0,47 13-1 0 0,-16-12-43 0 0,0-3-1 0 0,1-3 0 0 0,93 4 1 0 0,-126-13-579 0 0,-1-2 0 0 0,0 0 0 0 0,1-2 0 0 0,-1-2 1 0 0,0-1-1 0 0,0-1 0 0 0,-1-1 0 0 0,0-1 0 0 0,41-21 0 0 0,-46 17-3671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3.242"/>
    </inkml:context>
    <inkml:brush xml:id="br0">
      <inkml:brushProperty name="width" value="0.035" units="cm"/>
      <inkml:brushProperty name="height" value="0.035" units="cm"/>
      <inkml:brushProperty name="color" value="#FF0066"/>
    </inkml:brush>
  </inkml:definitions>
  <inkml:trace contextRef="#ctx0" brushRef="#br0">1 72 11522 0 0,'23'-4'5102'0'0,"-7"-8"-4219"0"0,-13 8-1715 0 0,0 0 0 0 0,-1 0 0 0 0,0 0 0 0 0,0 0 0 0 0,0 0 0 0 0,0-1-1 0 0,-1 1 1 0 0,2-7 0 0 0,0 0-1344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4.329"/>
    </inkml:context>
    <inkml:brush xml:id="br0">
      <inkml:brushProperty name="width" value="0.035" units="cm"/>
      <inkml:brushProperty name="height" value="0.035" units="cm"/>
      <inkml:brushProperty name="color" value="#F6630D"/>
    </inkml:brush>
  </inkml:definitions>
  <inkml:trace contextRef="#ctx0" brushRef="#br0">169 197 976 0 0,'-1'-1'269'0'0,"1"0"1"0"0,0 0-1 0 0,0 0 0 0 0,-1 0 0 0 0,1 0 0 0 0,-1 0 0 0 0,1 0 1 0 0,-1 0-1 0 0,1 0 0 0 0,-1 0 0 0 0,0 0 0 0 0,1 0 0 0 0,-1 0 0 0 0,0 0 1 0 0,0 0-1 0 0,0 1 0 0 0,0-1 0 0 0,0 0 0 0 0,0 1 0 0 0,0-1 1 0 0,0 1-1 0 0,0-1 0 0 0,-1 0 0 0 0,-8 13 3845 0 0,3 6-4422 0 0,-2 11 890 0 0,2 1-1 0 0,1 0 1 0 0,2 0-1 0 0,1 1 1 0 0,0 46-1 0 0,-1 18-401 0 0,-17 77-78 0 0,-46 189 0 0 0,64-352-27 0 0,1 1-1 0 0,0-1 1 0 0,1 1-1 0 0,0-1 1 0 0,1 1-1 0 0,1 19 1 0 0,-1-27-61 0 0,1 0 0 0 0,-1 0 1 0 0,1 0-1 0 0,0 0 0 0 0,0 0 1 0 0,0 0-1 0 0,0 0 1 0 0,0 0-1 0 0,1 0 0 0 0,-1-1 1 0 0,0 1-1 0 0,1 0 1 0 0,-1-1-1 0 0,1 1 0 0 0,0-1 1 0 0,-1 0-1 0 0,1 1 0 0 0,0-1 1 0 0,0 0-1 0 0,0 0 1 0 0,0 0-1 0 0,0 0 0 0 0,0-1 1 0 0,0 1-1 0 0,0 0 1 0 0,0-1-1 0 0,0 1 0 0 0,1-1 1 0 0,-1 0-1 0 0,0 0 0 0 0,0 0 1 0 0,0 0-1 0 0,1 0 1 0 0,-1 0-1 0 0,0-1 0 0 0,4 0 1 0 0,338-33 660 0 0,-294 30-701 0 0,-14 0-49 0 0,1 1 1 0 0,0 2 0 0 0,0 1-1 0 0,0 2 1 0 0,70 13-1 0 0,-102-14 34 0 0,0 1 0 0 0,0-1 0 0 0,0 1 0 0 0,0 1 0 0 0,-1-1 0 0 0,1 1-1 0 0,-1 0 1 0 0,1 0 0 0 0,-1 0 0 0 0,0 0 0 0 0,0 1 0 0 0,0-1 0 0 0,6 10-1 0 0,-15-27 110 0 0,0 1-1 0 0,1-1 0 0 0,0 1 0 0 0,1-1 0 0 0,1 0 0 0 0,0 0 1 0 0,1 0-1 0 0,1-1 0 0 0,0 1 0 0 0,1 0 0 0 0,4-26 1 0 0,7-21 513 0 0,28-86 0 0 0,-17 72-437 0 0,1-13-345 0 0,-5-1 0 0 0,-3-1 1 0 0,-3-1-1 0 0,-5 1 0 0 0,-4-105 1 0 0,-6 113 200 0 0,2 82 64 0 0,0 10-517 0 0,4 2 226 0 0,0 0 0 0 0,1 0 0 0 0,1-1 0 0 0,0 1 0 0 0,13 17 0 0 0,-23-28 289 0 0,-1 0 1 0 0,1 0-1 0 0,-1-1 1 0 0,1 0-1 0 0,-1 0 1 0 0,0 0-1 0 0,1 0 1 0 0,-7-2-1 0 0,-38-4 78 0 0,1 3-1 0 0,-1 2 1 0 0,-73 8-1 0 0,-149 32 629 0 0,148-19-637 0 0,114-19-934 0 0,0 1 1 0 0,0 0 0 0 0,-1 0 0 0 0,1 1 0 0 0,1 0 0 0 0,-1 1-1 0 0,-10 5 1 0 0,17-8 603 0 0,0 1 0 0 0,0-1 0 0 0,0 0 0 0 0,0 1 0 0 0,1 0 0 0 0,-1-1 0 0 0,0 1-1 0 0,1 0 1 0 0,-1 0 0 0 0,1 0 0 0 0,0 0 0 0 0,-1 0 0 0 0,1 0 0 0 0,0 0 0 0 0,0 0 0 0 0,1 1 0 0 0,-1-1-1 0 0,0 0 1 0 0,1 1 0 0 0,-1-1 0 0 0,1 0 0 0 0,0 1 0 0 0,0-1 0 0 0,0 1 0 0 0,0-1 0 0 0,0 0 0 0 0,0 1-1 0 0,1-1 1 0 0,-1 0 0 0 0,1 1 0 0 0,0-1 0 0 0,-1 0 0 0 0,2 3 0 0 0,30 58-185 0 0,-29-54 384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5.067"/>
    </inkml:context>
    <inkml:brush xml:id="br0">
      <inkml:brushProperty name="width" value="0.035" units="cm"/>
      <inkml:brushProperty name="height" value="0.035" units="cm"/>
      <inkml:brushProperty name="color" value="#F6630D"/>
    </inkml:brush>
  </inkml:definitions>
  <inkml:trace contextRef="#ctx0" brushRef="#br0">490 206 3081 0 0,'8'-34'1175'0'0,"-6"31"-982"0"0,-1-1 1 0 0,0 1 0 0 0,0-1-1 0 0,0 1 1 0 0,0-1 0 0 0,-1 0-1 0 0,1 1 1 0 0,-1-1 0 0 0,0 0-1 0 0,0 0 1 0 0,0 1 0 0 0,-2-8-1 0 0,2 11-102 0 0,0 0 0 0 0,0-1 0 0 0,0 1 0 0 0,-1 0 0 0 0,1-1 0 0 0,0 1 0 0 0,0 0 0 0 0,-1 0-1 0 0,1-1 1 0 0,0 1 0 0 0,0 0 0 0 0,-1 0 0 0 0,1-1 0 0 0,0 1 0 0 0,-1 0 0 0 0,1 0 0 0 0,0 0-1 0 0,-1 0 1 0 0,1 0 0 0 0,-1-1 0 0 0,1 1 0 0 0,0 0 0 0 0,-1 0 0 0 0,1 0 0 0 0,0 0 0 0 0,-1 0-1 0 0,1 0 1 0 0,-1 0 0 0 0,1 0 0 0 0,0 0 0 0 0,-1 0 0 0 0,1 1 0 0 0,0-1 0 0 0,-1 0 0 0 0,0 0-1 0 0,-16 12 1878 0 0,-8 17-290 0 0,-29 53-286 0 0,-51 105 0 0 0,61-104-1057 0 0,-81 116 0 0 0,96-161-315 0 0,12-17-9 0 0,0 2 0 0 0,2-1 0 0 0,0 2 0 0 0,-13 28 0 0 0,28-52-21 0 0,0 1 0 0 0,0-1 0 0 0,0 0 1 0 0,0 1-1 0 0,-1-1 0 0 0,1 0 0 0 0,0 1 1 0 0,0-1-1 0 0,0 1 0 0 0,0-1 0 0 0,0 0 1 0 0,0 1-1 0 0,0-1 0 0 0,0 0 0 0 0,0 1 0 0 0,0-1 1 0 0,0 0-1 0 0,1 1 0 0 0,-1-1 0 0 0,0 0 1 0 0,0 1-1 0 0,0-1 0 0 0,0 0 0 0 0,1 1 1 0 0,-1-1-1 0 0,0 0 0 0 0,0 1 0 0 0,0-1 1 0 0,1 0-1 0 0,-1 0 0 0 0,0 1 0 0 0,0-1 0 0 0,1 0 1 0 0,-1 0-1 0 0,0 0 0 0 0,1 1 0 0 0,19 2-557 0 0,32-7-431 0 0,-40 2 916 0 0,84-7-173 0 0,-15 0 65 0 0,1 3 1 0 0,110 8-1 0 0,-39 6 59 0 0,78 10-287 0 0,-229-18 457 0 0,0 0 0 0 0,0 0 0 0 0,0 0 1 0 0,0 0-1 0 0,0 0 0 0 0,0 0 0 0 0,0-1 1 0 0,0 1-1 0 0,0-1 0 0 0,0 0 0 0 0,0 0 1 0 0,0 1-1 0 0,0-1 0 0 0,0 0 0 0 0,-1 0 1 0 0,1-1-1 0 0,0 1 0 0 0,-1 0 0 0 0,1-1 1 0 0,-1 1-1 0 0,1-1 0 0 0,-1 1 0 0 0,0-1 1 0 0,0 1-1 0 0,1-1 0 0 0,-1 0 0 0 0,0-2 1 0 0,5-7 347 0 0,-1 0 1 0 0,0-1-1 0 0,4-19 1 0 0,1-1 25 0 0,257-570 1483 0 0,-258 584-2141 0 0,37-67 321 0 0,-40 77-676 0 0,-1-1 0 0 0,1 1 0 0 0,1 1 0 0 0,0-1 1 0 0,0 1-1 0 0,0 0 0 0 0,10-7 0 0 0,-11 14-2843 0 0,-6 3 1684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5.706"/>
    </inkml:context>
    <inkml:brush xml:id="br0">
      <inkml:brushProperty name="width" value="0.035" units="cm"/>
      <inkml:brushProperty name="height" value="0.035" units="cm"/>
      <inkml:brushProperty name="color" value="#F6630D"/>
    </inkml:brush>
  </inkml:definitions>
  <inkml:trace contextRef="#ctx0" brushRef="#br0">267 1 3081 0 0,'-77'29'6144'0'0,"60"-23"-5516"0"0,-1 0 1 0 0,1 1 0 0 0,0 0-1 0 0,-22 15 1 0 0,30-15-558 0 0,0 0 0 0 0,0 1 0 0 0,1 0 0 0 0,1 0 0 0 0,-8 11 0 0 0,12-16-150 0 0,0 0-1 0 0,1 0 0 0 0,0 1 1 0 0,0-1-1 0 0,0 1 0 0 0,0-1 1 0 0,0 1-1 0 0,1 0 1 0 0,0 0-1 0 0,0 0 0 0 0,0 0 1 0 0,0-1-1 0 0,0 1 1 0 0,1 1-1 0 0,0-1 0 0 0,0 0 1 0 0,0 7-1 0 0,1-11 47 0 0,-1 1 0 0 0,1 0 0 0 0,-1 0 1 0 0,1-1-1 0 0,0 1 0 0 0,-1 0 0 0 0,1-1 0 0 0,0 1 0 0 0,-1-1 0 0 0,1 1 0 0 0,0-1 0 0 0,0 1 0 0 0,0-1 1 0 0,-1 1-1 0 0,1-1 0 0 0,0 0 0 0 0,0 1 0 0 0,0-1 0 0 0,0 0 0 0 0,0 0 0 0 0,0 0 0 0 0,0 0 1 0 0,0 0-1 0 0,0 0 0 0 0,-1 0 0 0 0,1 0 0 0 0,0 0 0 0 0,0 0 0 0 0,0 0 0 0 0,0-1 0 0 0,0 1 1 0 0,0 0-1 0 0,0-1 0 0 0,-1 1 0 0 0,1 0 0 0 0,0-1 0 0 0,1-1 0 0 0,41-20-121 0 0,-35 18 82 0 0,1-1 76 0 0,0 0-1 0 0,0 1 1 0 0,1 0 0 0 0,0 0 0 0 0,0 1 0 0 0,0 0-1 0 0,0 1 1 0 0,0 0 0 0 0,1 1 0 0 0,11 0 0 0 0,-17 1-26 0 0,0 1 1 0 0,0-1-1 0 0,0 1 1 0 0,0 1-1 0 0,0-1 1 0 0,0 1-1 0 0,0-1 1 0 0,-1 2-1 0 0,1-1 1 0 0,0 0-1 0 0,-1 1 1 0 0,0 0-1 0 0,0 0 1 0 0,0 0-1 0 0,0 0 1 0 0,0 1 0 0 0,0-1-1 0 0,-1 1 1 0 0,0 0-1 0 0,0 0 1 0 0,0 1-1 0 0,4 6 1 0 0,-3-3 4 0 0,1 2 0 0 0,-1-1 1 0 0,-1 0-1 0 0,0 1 0 0 0,0 0 1 0 0,-1 0-1 0 0,0 0 0 0 0,-1 0 0 0 0,0 0 1 0 0,0 0-1 0 0,-1 0 0 0 0,-1 0 1 0 0,1 0-1 0 0,-2 0 0 0 0,1 0 1 0 0,-2 0-1 0 0,1 0 0 0 0,-1 0 0 0 0,0-1 1 0 0,-1 0-1 0 0,-1 1 0 0 0,1-1 1 0 0,-8 11-1 0 0,3-7 25 0 0,0-1 0 0 0,0 0 0 0 0,-1 0 1 0 0,-1-1-1 0 0,0 0 0 0 0,0 0 0 0 0,-1-2 0 0 0,0 1 0 0 0,-1-2 0 0 0,0 1 0 0 0,0-2 1 0 0,-1 0-1 0 0,0 0 0 0 0,-27 7 0 0 0,39-13 8 0 0,-1 0 1 0 0,1 0-1 0 0,0-1 1 0 0,-1 1-1 0 0,1-1 1 0 0,0 1-1 0 0,-1-1 1 0 0,1 0-1 0 0,-1 0 0 0 0,1 0 1 0 0,0 0-1 0 0,-1-1 1 0 0,1 1-1 0 0,0-1 1 0 0,-1 1-1 0 0,1-1 1 0 0,0 0-1 0 0,-1 0 1 0 0,-2-2-1 0 0,4 2-35 0 0,0 0 0 0 0,-1-1 0 0 0,1 1 0 0 0,0-1 0 0 0,1 1 0 0 0,-1-1-1 0 0,0 1 1 0 0,0-1 0 0 0,1 0 0 0 0,-1 1 0 0 0,1-1 0 0 0,-1 0 0 0 0,1 1 0 0 0,0-1 0 0 0,-1 0 0 0 0,1 0 0 0 0,0 1 0 0 0,0-1 0 0 0,1 0 0 0 0,-1-2-1 0 0,2-4-174 0 0,-1-1 1 0 0,2 1-1 0 0,-1-1 0 0 0,1 1 0 0 0,0 0 0 0 0,1 0 0 0 0,0 1 0 0 0,0-1 0 0 0,7-8 0 0 0,8-6-776 0 0,2 0-1362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6.267"/>
    </inkml:context>
    <inkml:brush xml:id="br0">
      <inkml:brushProperty name="width" value="0.035" units="cm"/>
      <inkml:brushProperty name="height" value="0.035" units="cm"/>
      <inkml:brushProperty name="color" value="#F6630D"/>
    </inkml:brush>
  </inkml:definitions>
  <inkml:trace contextRef="#ctx0" brushRef="#br0">1 391 1152 0 0,'44'-14'439'0'0,"-28"12"2261"0"0,0 1 3530 0 0,-13 11-1927 0 0,-6 12-3528 0 0,-5 18-1192 0 0,-5 10 157 0 0,-23 53 0 0 0,98-215 861 0 0,-29 49-462 0 0,3 1 1 0 0,3 2-1 0 0,2 2 0 0 0,3 1 0 0 0,100-98 0 0 0,-144 154-160 0 0,4-3-31 0 0,1 0 1 0 0,-1 1-1 0 0,0-1 0 0 0,1 1 0 0 0,0 0 1 0 0,0 0-1 0 0,6-3 0 0 0,-12 10 47 0 0,0 0 0 0 0,-1 1 0 0 0,1-1 0 0 0,-1 0 0 0 0,0 0 0 0 0,-1 0-1 0 0,1 0 1 0 0,0-1 0 0 0,-6 6 0 0 0,7-7 20 0 0,-118 144 774 0 0,78-100-295 0 0,-59 88 0 0 0,88-115-494 0 0,1-4 0 0 0,1 1 0 0 0,0 0 0 0 0,1 1 0 0 0,1 0 0 0 0,1 0 0 0 0,0 1 0 0 0,1 0 0 0 0,-3 20 0 0 0,8-36-15 0 0,1 0 1 0 0,0 0-1 0 0,0 1 0 0 0,0-1 1 0 0,0 0-1 0 0,0 0 0 0 0,1 0 1 0 0,-1 0-1 0 0,0 0 1 0 0,1 0-1 0 0,0 0 0 0 0,0 0 1 0 0,-1 0-1 0 0,1 0 1 0 0,0 0-1 0 0,0 0 0 0 0,1-1 1 0 0,-1 1-1 0 0,0 0 1 0 0,1-1-1 0 0,-1 1 0 0 0,3 2 1 0 0,0-2-49 0 0,-1 0 0 0 0,1 0 1 0 0,-1-1-1 0 0,1 1 0 0 0,0-1 1 0 0,0 0-1 0 0,0 0 0 0 0,0 0 1 0 0,0 0-1 0 0,0-1 0 0 0,5 1 1 0 0,7-1-182 0 0,1-1 1 0 0,0-1-1 0 0,0 0 0 0 0,26-7 1 0 0,34-15-767 0 0,147-65 1 0 0,-100 29-4392 0 0,-95 45 2076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16.628"/>
    </inkml:context>
    <inkml:brush xml:id="br0">
      <inkml:brushProperty name="width" value="0.035" units="cm"/>
      <inkml:brushProperty name="height" value="0.035" units="cm"/>
      <inkml:brushProperty name="color" value="#F6630D"/>
    </inkml:brush>
  </inkml:definitions>
  <inkml:trace contextRef="#ctx0" brushRef="#br0">281 121 1152 0 0,'1'-2'237'0'0,"-1"0"0"0"0,1 0 0 0 0,-1 0 0 0 0,0-1 0 0 0,0 1 0 0 0,0 0 0 0 0,0 0 0 0 0,0 0 0 0 0,0 0 1 0 0,0-1-1 0 0,-1 1 0 0 0,1 0 0 0 0,-1 0 0 0 0,0 0 0 0 0,0 0 0 0 0,1 0 0 0 0,-1 0 0 0 0,0 0 0 0 0,-2-2 0 0 0,-1-1 339 0 0,0 0 1 0 0,0 1 0 0 0,0-1-1 0 0,-1 1 1 0 0,1 0 0 0 0,-1 0-1 0 0,-6-3 1 0 0,2 1 46 0 0,-1 1 0 0 0,0 0 0 0 0,0 0 0 0 0,0 1 0 0 0,0 0 0 0 0,-1 1 0 0 0,-18-4 0 0 0,24 7-558 0 0,1 0 0 0 0,-1 1 0 0 0,1-1 0 0 0,0 1 0 0 0,-1 0 0 0 0,1 0 0 0 0,0 0-1 0 0,0 1 1 0 0,-1-1 0 0 0,1 1 0 0 0,0 0 0 0 0,1 1 0 0 0,-1-1 0 0 0,0 0 0 0 0,1 1 0 0 0,-1 0 0 0 0,1 0 0 0 0,0 0 0 0 0,0 0 0 0 0,0 1 0 0 0,0-1 0 0 0,1 1 0 0 0,-1-1 0 0 0,1 1-1 0 0,0 0 1 0 0,0 0 0 0 0,1 0 0 0 0,-3 5 0 0 0,-2 9-125 0 0,0-1 1 0 0,1 1-1 0 0,0 0 0 0 0,2 1 0 0 0,-2 24 0 0 0,3-23-52 0 0,2 0-1 0 0,0 0 1 0 0,1-1 0 0 0,1 1-1 0 0,1 0 1 0 0,1-1-1 0 0,8 26 1 0 0,-10-39 23 0 0,0 0 1 0 0,1 1-1 0 0,-1-1 0 0 0,1-1 1 0 0,0 1-1 0 0,1 0 0 0 0,-1-1 1 0 0,1 0-1 0 0,0 1 0 0 0,1-1 1 0 0,-1-1-1 0 0,1 1 0 0 0,0-1 1 0 0,0 0-1 0 0,0 0 0 0 0,1 0 1 0 0,-1-1-1 0 0,1 0 0 0 0,0 0 1 0 0,0 0-1 0 0,0-1 0 0 0,0 0 1 0 0,1 0-1 0 0,-1 0 0 0 0,11 0 1 0 0,0-2-91 0 0,1 0 1 0 0,-1-1-1 0 0,1-1 1 0 0,-1-1-1 0 0,1-1 1 0 0,-1 0-1 0 0,-1-1 1 0 0,1-1-1 0 0,-1-1 1 0 0,0 0-1 0 0,28-17 1 0 0,9-10-432 0 0,94-78 0 0 0,-70 46 100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8.593"/>
    </inkml:context>
    <inkml:brush xml:id="br0">
      <inkml:brushProperty name="width" value="0.035" units="cm"/>
      <inkml:brushProperty name="height" value="0.035" units="cm"/>
      <inkml:brushProperty name="color" value="#F6630D"/>
    </inkml:brush>
  </inkml:definitions>
  <inkml:trace contextRef="#ctx0" brushRef="#br0">8 30 3369 0 0,'0'0'67'0'0,"-1"1"0"0"0,1-1 0 0 0,-1 0 0 0 0,1 1 0 0 0,-1-1 0 0 0,1 0 0 0 0,0 1 0 0 0,-1-1 0 0 0,1 1 0 0 0,-1-1 0 0 0,1 1 0 0 0,0-1 0 0 0,-1 1 0 0 0,1-1 0 0 0,0 1 0 0 0,0-1 0 0 0,-1 1 0 0 0,1-1 0 0 0,0 1 0 0 0,0 0 0 0 0,0-1 0 0 0,0 1 0 0 0,0-1 0 0 0,0 1 0 0 0,0 0 1 0 0,0-1-1 0 0,0 1 0 0 0,0-1 0 0 0,0 1 0 0 0,0 0 0 0 0,0-1 0 0 0,0 1 0 0 0,1 0 0 0 0,17 20 781 0 0,32 7-604 0 0,-27-22-84 0 0,0-1 1 0 0,1 0-1 0 0,0-2 0 0 0,0-1 1 0 0,0-1-1 0 0,27-2 0 0 0,142-20 923 0 0,-187 20-1111 0 0,28-4 222 0 0,49-14-1 0 0,-74 16-377 0 0,-1 0 0 0 0,1 0 0 0 0,-1 0 0 0 0,0-1 0 0 0,0 0-1 0 0,-1-1 1 0 0,1 0 0 0 0,-1 0 0 0 0,0-1 0 0 0,0 1 0 0 0,7-9 0 0 0,-7 3-2462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28.939"/>
    </inkml:context>
    <inkml:brush xml:id="br0">
      <inkml:brushProperty name="width" value="0.035" units="cm"/>
      <inkml:brushProperty name="height" value="0.035" units="cm"/>
      <inkml:brushProperty name="color" value="#F6630D"/>
    </inkml:brush>
  </inkml:definitions>
  <inkml:trace contextRef="#ctx0" brushRef="#br0">0 1 4665 0 0,'3'2'110'0'0,"-1"1"0"0"0,1-1 0 0 0,0 1 0 0 0,0-1 0 0 0,0 0 0 0 0,0 0 0 0 0,0 0 0 0 0,0-1 0 0 0,0 1 0 0 0,1-1 0 0 0,-1 1 0 0 0,0-1 0 0 0,5 0 0 0 0,52 11 887 0 0,-46-10-863 0 0,131 9 1106 0 0,-110-10-1170 0 0,0 1 0 0 0,0 1 0 0 0,-1 2 0 0 0,39 11 0 0 0,-72-16-75 0 0,0 0 0 0 0,0 0 0 0 0,0 1 0 0 0,0-1 0 0 0,0 0 0 0 0,0 1-1 0 0,0-1 1 0 0,0 1 0 0 0,0-1 0 0 0,0 1 0 0 0,0-1 0 0 0,-1 1 0 0 0,1-1 0 0 0,0 1 0 0 0,0 0 0 0 0,-1 0 0 0 0,1-1 0 0 0,0 1 0 0 0,-1 0 0 0 0,1 0 0 0 0,-1 0-1 0 0,1 0 1 0 0,-1 0 0 0 0,1 0 0 0 0,-1-1 0 0 0,0 1 0 0 0,0 0 0 0 0,1 0 0 0 0,-1 1 0 0 0,0 1 23 0 0,-1-1-1 0 0,1 0 1 0 0,-1 0-1 0 0,1 0 1 0 0,-1 0-1 0 0,0 0 1 0 0,0 0 0 0 0,0 0-1 0 0,0-1 1 0 0,0 1-1 0 0,-1 0 1 0 0,1 0-1 0 0,-2 1 1 0 0,-7 7 190 0 0,0 0 0 0 0,0-1 1 0 0,-14 9-1 0 0,24-18-203 0 0,-87 59 336 0 0,-34 25 424 0 0,105-71-695 0 0,1 1 1 0 0,0 0-1 0 0,1 1 1 0 0,0 0-1 0 0,-11 19 0 0 0,17-16-786 0 0,8-17 681 0 0,0-1-1 0 0,0 0 1 0 0,0 1-1 0 0,0-1 1 0 0,1 1-1 0 0,-1-1 1 0 0,0 0-1 0 0,0 1 1 0 0,0-1 0 0 0,0 0-1 0 0,1 0 1 0 0,-1 1-1 0 0,0-1 1 0 0,0 0-1 0 0,0 1 1 0 0,1-1 0 0 0,-1 0-1 0 0,0 0 1 0 0,1 1-1 0 0,-1-1 1 0 0,0 0-1 0 0,1 0 1 0 0,-1 0-1 0 0,0 0 1 0 0,1 1 0 0 0,-1-1-1 0 0,0 0 1 0 0,1 0-1 0 0,-1 0 1 0 0,0 0-1 0 0,1 0 1 0 0,-1 0 0 0 0,0 0-1 0 0,1 0 1 0 0,-1 0-1 0 0,0 0 1 0 0,1 0-1 0 0,-1 0 1 0 0,1 0-1 0 0,-1 0 1 0 0,0 0 0 0 0,1 0-1 0 0,-1-1 1 0 0,0 1-1 0 0,1 0 1 0 0,-1 0-1 0 0,0 0 1 0 0,0-1 0 0 0,1 1-1 0 0,-1 0 1 0 0,1-1-1 0 0,11-4-3254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1.085"/>
    </inkml:context>
    <inkml:brush xml:id="br0">
      <inkml:brushProperty name="width" value="0.035" units="cm"/>
      <inkml:brushProperty name="height" value="0.035" units="cm"/>
      <inkml:brushProperty name="color" value="#F6630D"/>
    </inkml:brush>
  </inkml:definitions>
  <inkml:trace contextRef="#ctx0" brushRef="#br0">55 123 1152 0 0,'-2'0'293'0'0,"0"1"0"0"0,-1 1 0 0 0,1-1 0 0 0,0 0 0 0 0,0 1 0 0 0,0-1 0 0 0,0 1 0 0 0,0-1 0 0 0,0 1 0 0 0,0 0 0 0 0,0 0 0 0 0,1 0 0 0 0,-1 0 0 0 0,1 0 0 0 0,-1 1 1 0 0,1-1-1 0 0,-2 4 0 0 0,2-1 237 0 0,1 0 1 0 0,-1 0-1 0 0,1 0 1 0 0,0 0-1 0 0,1 0 1 0 0,-1 0 0 0 0,3 8-1 0 0,-2-1-223 0 0,4 34 242 0 0,-3-1-1 0 0,-2 1 1 0 0,-1 0 0 0 0,-3-1-1 0 0,-12 57 1 0 0,10-82-911 0 0,3-29 1 0 0,4-36 905 0 0,12-26 115 0 0,3 0 1 0 0,3 1-1 0 0,2 1 0 0 0,41-86 1 0 0,-59 149-608 0 0,-1 0 0 0 0,1 0 0 0 0,1 1 0 0 0,-1-1 0 0 0,1 1 0 0 0,-1 0 0 0 0,2 0 0 0 0,-1 0-1 0 0,0 1 1 0 0,1-1 0 0 0,10-6 0 0 0,-12 9-46 0 0,-1 1-1 0 0,1 0 0 0 0,0 0 1 0 0,0 1-1 0 0,0-1 1 0 0,0 0-1 0 0,0 1 0 0 0,0 0 1 0 0,0 0-1 0 0,0 0 0 0 0,0 0 1 0 0,0 0-1 0 0,0 1 0 0 0,0-1 1 0 0,0 1-1 0 0,0 0 0 0 0,0 0 1 0 0,0 0-1 0 0,0 0 0 0 0,0 0 1 0 0,-1 1-1 0 0,1-1 0 0 0,-1 1 1 0 0,1 0-1 0 0,-1 0 1 0 0,3 2-1 0 0,0 0-24 0 0,2 0-123 0 0,0 2 1 0 0,0-1 0 0 0,0 1 0 0 0,-1 0 0 0 0,0 0 0 0 0,10 14 0 0 0,-15-18 80 0 0,0 1 0 0 0,0-1-1 0 0,0 1 1 0 0,0 0 0 0 0,-1-1 0 0 0,1 1 0 0 0,-1 0 0 0 0,1-1 0 0 0,-1 1-1 0 0,0 0 1 0 0,0 0 0 0 0,0-1 0 0 0,-1 1 0 0 0,1 0 0 0 0,-1-1 0 0 0,1 1-1 0 0,-1 0 1 0 0,0-1 0 0 0,0 1 0 0 0,0-1 0 0 0,0 1 0 0 0,0-1 0 0 0,-1 1-1 0 0,1-1 1 0 0,-1 0 0 0 0,-3 4 0 0 0,-5 6-131 0 0,0 1 0 0 0,-1-1 0 0 0,-20 16-1 0 0,26-24 161 0 0,1 0 0 0 0,-1-1 0 0 0,0 1 0 0 0,0-1 0 0 0,-1 0 0 0 0,1 0 0 0 0,0-1 0 0 0,-1 0 0 0 0,0 0 0 0 0,0 0 0 0 0,1 0-1 0 0,-12 0 1 0 0,11-7 553 0 0,22-6 24 0 0,-10 9-589 0 0,1-1-1 0 0,0 1 1 0 0,-1 1 0 0 0,1-1-1 0 0,0 1 1 0 0,0 1 0 0 0,0-1 0 0 0,0 1-1 0 0,0 0 1 0 0,0 1 0 0 0,1 0-1 0 0,-2 0 1 0 0,1 0 0 0 0,0 1-1 0 0,0 0 1 0 0,0 0 0 0 0,-1 1 0 0 0,1-1-1 0 0,-1 2 1 0 0,0-1 0 0 0,0 1-1 0 0,0 0 1 0 0,0 0 0 0 0,-1 0 0 0 0,0 1-1 0 0,1 0 1 0 0,-2 0 0 0 0,1 0-1 0 0,-1 1 1 0 0,1-1 0 0 0,-1 1-1 0 0,-1 0 1 0 0,1 0 0 0 0,-1 1 0 0 0,-1-1-1 0 0,4 9 1 0 0,-3-6-51 0 0,-1 0 0 0 0,0 0 1 0 0,0 0-1 0 0,-1 0 0 0 0,0 0 0 0 0,0 0 1 0 0,-1 0-1 0 0,0 0 0 0 0,-1 0 1 0 0,0 1-1 0 0,0-1 0 0 0,-1 0 0 0 0,0-1 1 0 0,-1 1-1 0 0,0 0 0 0 0,0-1 0 0 0,-1 1 1 0 0,0-1-1 0 0,0 0 0 0 0,-1 0 0 0 0,0-1 1 0 0,-1 1-1 0 0,0-1 0 0 0,-12 12 0 0 0,8-9 138 0 0,0-1-1 0 0,0 0 0 0 0,-1-1 0 0 0,0 0 0 0 0,0-1 1 0 0,-1 0-1 0 0,0 0 0 0 0,-1-2 0 0 0,1 1 0 0 0,-1-2 1 0 0,0 0-1 0 0,0 0 0 0 0,0-1 0 0 0,-1-1 1 0 0,1 0-1 0 0,-22 0 0 0 0,31-2-41 0 0,0 0-1 0 0,0 0 1 0 0,0 0 0 0 0,0-1 0 0 0,0 0-1 0 0,0 0 1 0 0,0 0 0 0 0,1 0 0 0 0,-1 0 0 0 0,0-1-1 0 0,0 0 1 0 0,1 0 0 0 0,-1 0 0 0 0,1 0-1 0 0,0 0 1 0 0,0-1 0 0 0,0 1 0 0 0,0-1-1 0 0,0 0 1 0 0,0 0 0 0 0,1 0 0 0 0,-1 0-1 0 0,1-1 1 0 0,0 1 0 0 0,0-1 0 0 0,0 1-1 0 0,0-1 1 0 0,1 1 0 0 0,-1-1 0 0 0,1 0-1 0 0,0 0 1 0 0,0 0 0 0 0,1 0 0 0 0,-1 0-1 0 0,1 0 1 0 0,0 0 0 0 0,0 0 0 0 0,0 0 0 0 0,1 0-1 0 0,-1 0 1 0 0,1 0 0 0 0,0 0 0 0 0,0 0-1 0 0,0 0 1 0 0,1 1 0 0 0,-1-1 0 0 0,1 0-1 0 0,0 1 1 0 0,0-1 0 0 0,2-3 0 0 0,6-5-1158 0 0,1-1 0 0 0,24-21 1 0 0,-13 13-2156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1.798"/>
    </inkml:context>
    <inkml:brush xml:id="br0">
      <inkml:brushProperty name="width" value="0.035" units="cm"/>
      <inkml:brushProperty name="height" value="0.035" units="cm"/>
      <inkml:brushProperty name="color" value="#F6630D"/>
    </inkml:brush>
  </inkml:definitions>
  <inkml:trace contextRef="#ctx0" brushRef="#br0">68 220 1152 0 0,'-6'4'-121'0'0,"0"-1"0"0"0,0 1 0 0 0,-1-1 0 0 0,0 0 0 0 0,-9 2 0 0 0,-3-5 2336 0 0,34 9 5373 0 0,0 1-3620 0 0,-11-6-3926 0 0,0 0 0 0 0,0 0 0 0 0,0 0 0 0 0,-1 0-1 0 0,1 1 1 0 0,-1 0 0 0 0,0 0 0 0 0,-1 0 0 0 0,1 0 0 0 0,-1 0 0 0 0,0 0-1 0 0,0 1 1 0 0,1 6 0 0 0,1 2-398 0 0,-2 0 0 0 0,0 0 1 0 0,0 0-1 0 0,-1 0 0 0 0,-2 22 0 0 0,1-31 300 0 0,0 0 1 0 0,-1-1-1 0 0,0 1 0 0 0,0 0 1 0 0,0 0-1 0 0,-1 0 0 0 0,1-1 1 0 0,-1 1-1 0 0,0-1 0 0 0,0 1 1 0 0,-1-1-1 0 0,0 0 0 0 0,1 0 1 0 0,-1 0-1 0 0,0 0 0 0 0,-1-1 1 0 0,1 1-1 0 0,-1-1 0 0 0,-6 5 0 0 0,10-8 86 0 0,0 0 0 0 0,0 1-1 0 0,-1-1 1 0 0,1 0-1 0 0,0 0 1 0 0,-1 1 0 0 0,1-1-1 0 0,0 0 1 0 0,-1 0 0 0 0,1 0-1 0 0,0 0 1 0 0,-1 0-1 0 0,1 1 1 0 0,0-1 0 0 0,-1 0-1 0 0,1 0 1 0 0,0 0-1 0 0,-1 0 1 0 0,1 0 0 0 0,0 0-1 0 0,-1 0 1 0 0,1 0-1 0 0,0 0 1 0 0,-1 0 0 0 0,1-1-1 0 0,0 1 1 0 0,-1 0-1 0 0,1 0 1 0 0,0 0 0 0 0,-1 0-1 0 0,1 0 1 0 0,0-1-1 0 0,-1 1 1 0 0,1 0 0 0 0,0 0-1 0 0,-1-1 1 0 0,-1-14 937 0 0,8-21 239 0 0,-6 34-1160 0 0,19-80 720 0 0,5 1 0 0 0,36-87 1 0 0,-53 154-743 0 0,0 0 0 0 0,1 0 1 0 0,0 1-1 0 0,1 0 0 0 0,15-16 1 0 0,-21 25-20 0 0,1 0 0 0 0,0 0 0 0 0,0 0-1 0 0,0 1 1 0 0,0-1 0 0 0,1 1 0 0 0,-1 0 0 0 0,1 0 0 0 0,0 1 0 0 0,0-1 0 0 0,0 1 0 0 0,0 0 0 0 0,1 0 0 0 0,-1 1 0 0 0,0 0 0 0 0,1 0 0 0 0,-1 0 0 0 0,10 0 0 0 0,-13 1-13 0 0,0 0 0 0 0,0 1 1 0 0,0-1-1 0 0,0 0 1 0 0,0 1-1 0 0,0 0 0 0 0,0-1 1 0 0,0 1-1 0 0,-1 0 0 0 0,1 0 1 0 0,0 0-1 0 0,0 0 0 0 0,-1 1 1 0 0,1-1-1 0 0,-1 0 1 0 0,1 1-1 0 0,-1-1 0 0 0,1 1 1 0 0,-1-1-1 0 0,0 1 0 0 0,0 0 1 0 0,1 1-1 0 0,0 2-35 0 0,0 0 0 0 0,0 0 0 0 0,-1 0-1 0 0,1 0 1 0 0,-1 0 0 0 0,0 0 0 0 0,-1 1 0 0 0,1 7 0 0 0,-2 5-75 0 0,0 1 0 0 0,-1-1 1 0 0,-1 0-1 0 0,-5 18 0 0 0,2-16 89 0 0,-1 0-1 0 0,-1-1 0 0 0,-1 0 0 0 0,0 0 0 0 0,-2-1 0 0 0,0 0 1 0 0,-17 20-1 0 0,19-26 102 0 0,-1 0 1 0 0,0-2-1 0 0,-1 1 0 0 0,0-1 1 0 0,-1-1-1 0 0,0 0 0 0 0,0 0 1 0 0,-1-1-1 0 0,0-1 1 0 0,-27 11-1 0 0,104 0 204 0 0,-16-6-1348 0 0,59 24 1 0 0,42 32-5189 0 0,-122-48 3090 0 0,-22-14 2075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3.322"/>
    </inkml:context>
    <inkml:brush xml:id="br0">
      <inkml:brushProperty name="width" value="0.035" units="cm"/>
      <inkml:brushProperty name="height" value="0.035" units="cm"/>
      <inkml:brushProperty name="color" value="#F6630D"/>
    </inkml:brush>
  </inkml:definitions>
  <inkml:trace contextRef="#ctx0" brushRef="#br0">124 153 2529 0 0,'0'-1'76'0'0,"0"0"0"0"0,0-1 0 0 0,0 1 0 0 0,0 0 0 0 0,0 0 0 0 0,0 0 0 0 0,0-1 0 0 0,1 1 0 0 0,-1 0 0 0 0,0 0 0 0 0,1 0 0 0 0,-1 0 0 0 0,1 0 0 0 0,-1-1 0 0 0,1 1 0 0 0,0 0 0 0 0,-1 0 0 0 0,1 1 0 0 0,0-1 0 0 0,0 0 0 0 0,0 0 0 0 0,0 0 0 0 0,-1 0 0 0 0,1 1 0 0 0,0-1 0 0 0,0 0 0 0 0,2 0 0 0 0,-3 0 46 0 0,1 1 1 0 0,-1-1-1 0 0,1 1 0 0 0,-1-1 1 0 0,1 1-1 0 0,-1-1 1 0 0,1 1-1 0 0,-1-1 1 0 0,1 1-1 0 0,0 0 1 0 0,-1-1-1 0 0,1 1 0 0 0,0 0 1 0 0,-1-1-1 0 0,1 1 1 0 0,0 0-1 0 0,-1 0 1 0 0,1 0-1 0 0,0 0 1 0 0,-1-1-1 0 0,1 1 0 0 0,0 0 1 0 0,0 0-1 0 0,-1 0 1 0 0,1 1-1 0 0,0-1 1 0 0,-1 0-1 0 0,1 0 1 0 0,0 0-1 0 0,0 0 1 0 0,-1 1-1 0 0,1-1 0 0 0,0 0 1 0 0,-1 1-1 0 0,1-1 1 0 0,-1 0-1 0 0,1 1 1 0 0,0-1-1 0 0,-1 1 1 0 0,1-1-1 0 0,-1 1 0 0 0,1-1 1 0 0,-1 1-1 0 0,0-1 1 0 0,1 1-1 0 0,-1 0 1 0 0,1-1-1 0 0,-1 1 1 0 0,0 0-1 0 0,0-1 0 0 0,1 1 1 0 0,-1 0-1 0 0,2 13 556 0 0,0 0-1 0 0,-1-1 0 0 0,-1 1 0 0 0,0 0 1 0 0,-1 0-1 0 0,-3 15 0 0 0,-20 86-646 0 0,14-76-32 0 0,-10 40-407 0 0,8-39-173 0 0,-10 69 0 0 0,22-109 577 0 0,1 0-1 0 0,-1 0 1 0 0,0 0-1 0 0,0 0 1 0 0,0-1-1 0 0,0 1 1 0 0,0 0-1 0 0,0 0 1 0 0,0 0 0 0 0,0 0-1 0 0,1 0 1 0 0,-1 0-1 0 0,0 0 1 0 0,0 0-1 0 0,0 0 1 0 0,0 0-1 0 0,0 0 1 0 0,0 0 0 0 0,0 0-1 0 0,1 0 1 0 0,-1 0-1 0 0,0 0 1 0 0,0 0-1 0 0,0 1 1 0 0,0-1-1 0 0,0 0 1 0 0,0 0-1 0 0,0 0 1 0 0,0 0 0 0 0,1 0-1 0 0,-1 0 1 0 0,0 0-1 0 0,0 0 1 0 0,0 0-1 0 0,0 0 1 0 0,0 0-1 0 0,0 0 1 0 0,0 1 0 0 0,0-1-1 0 0,0 0 1 0 0,0 0-1 0 0,0 0 1 0 0,0 0-1 0 0,0 0 1 0 0,0 0-1 0 0,0 0 1 0 0,0 1-1 0 0,0-1 1 0 0,0 0 0 0 0,0 0-1 0 0,0 0 1 0 0,0 0-1 0 0,0 0 1 0 0,0 0-1 0 0,0 0 1 0 0,0 1-1 0 0,0-1 1 0 0,0 0 0 0 0,0 0-1 0 0,0 0 1 0 0,0 0-1 0 0,0 0 1 0 0,0 0-1 0 0,0 0 1 0 0,10-11-223 0 0,8-19 108 0 0,-3-9 353 0 0,-1-1 1 0 0,-3-1-1 0 0,-1 1 0 0 0,8-80 0 0 0,-17 116-233 0 0,-1 0-1 0 0,0 0 1 0 0,0 0-1 0 0,0 0 1 0 0,0 1-1 0 0,-1-1 1 0 0,1 0-1 0 0,-1 0 1 0 0,-2-4 0 0 0,-8 0 26 0 0,10 8-13 0 0,1 0 0 0 0,-1 0 0 0 0,1 0 0 0 0,-1 0 0 0 0,0 0 0 0 0,1 0 1 0 0,-1-1-1 0 0,1 1 0 0 0,-1 0 0 0 0,1-1 0 0 0,-1 1 0 0 0,1 0 0 0 0,0-1 0 0 0,-1 1 0 0 0,1 0 0 0 0,-1-1 0 0 0,1 1 0 0 0,0-1 1 0 0,-1 1-1 0 0,1-1 0 0 0,0 1 0 0 0,-1-1 0 0 0,1 1 0 0 0,0-1 0 0 0,0 1 0 0 0,-1-1 0 0 0,1 1 0 0 0,0-1 0 0 0,0 1 1 0 0,0-1-1 0 0,0 0 0 0 0,0 1 0 0 0,0-1 0 0 0,0 1 0 0 0,0-1 0 0 0,0 1 0 0 0,0-1 0 0 0,0 0 0 0 0,0 1 0 0 0,0-1 0 0 0,1 1 1 0 0,-1-1-1 0 0,0 1 0 0 0,0-1 0 0 0,1 1 0 0 0,-1-2 0 0 0,2-4 20 0 0,0 0-1 0 0,0 0 1 0 0,0 0 0 0 0,0 0 0 0 0,1 0-1 0 0,0 0 1 0 0,0 1 0 0 0,1-1 0 0 0,-1 1-1 0 0,1 0 1 0 0,0 0 0 0 0,1 1 0 0 0,-1-1-1 0 0,7-4 1 0 0,6-3-39 0 0,-1 1 0 0 0,2 0 0 0 0,20-8 0 0 0,-27 14 16 0 0,-6 1 22 0 0,1 1 0 0 0,-1-1 0 0 0,0 0-1 0 0,-1 0 1 0 0,1-1 0 0 0,6-7-1 0 0,-9 10 15 0 0,0 1 0 0 0,-1-1 0 0 0,1 0 0 0 0,-1 0 0 0 0,0 0 0 0 0,1 0 0 0 0,-1-1 0 0 0,0 1 0 0 0,0 0-1 0 0,0 0 1 0 0,-1-1 0 0 0,1 1 0 0 0,0-1 0 0 0,-1 1 0 0 0,0 0 0 0 0,1-1 0 0 0,-1 1 0 0 0,0-1-1 0 0,-1-3 1 0 0,1 6-44 0 0,0 0 0 0 0,0 0 0 0 0,0 0 0 0 0,0-1 0 0 0,0 1 0 0 0,0 0 0 0 0,0 0 0 0 0,0 0 0 0 0,0-1 0 0 0,0 1 0 0 0,0 0 0 0 0,0 0 1 0 0,0 0-1 0 0,0 0 0 0 0,0-1 0 0 0,0 1 0 0 0,0 0 0 0 0,0 0 0 0 0,-1 0 0 0 0,1 0 0 0 0,0 0 0 0 0,0-1 0 0 0,0 1 0 0 0,0 0 0 0 0,0 0 0 0 0,0 0 0 0 0,-1 0 0 0 0,1 0 0 0 0,0 0 0 0 0,0 0 0 0 0,0 0 0 0 0,0-1 0 0 0,-1 1 0 0 0,1 0 0 0 0,0 0 0 0 0,0 0 0 0 0,0 0 0 0 0,-1 0 0 0 0,1 0 0 0 0,0 0 0 0 0,0 0 0 0 0,0 0 0 0 0,0 0 0 0 0,-1 0 0 0 0,1 0 0 0 0,0 0 0 0 0,0 0 0 0 0,0 0 0 0 0,0 1 0 0 0,-1-1 0 0 0,1 0 0 0 0,0 0 0 0 0,0 0 0 0 0,0 0 0 0 0,0 0 0 0 0,-1 0 0 0 0,1 0 0 0 0,0 0 0 0 0,0 1 0 0 0,0-1 0 0 0,0 0 0 0 0,0 0 0 0 0,0 0 0 0 0,-1 0 0 0 0,1 0 0 0 0,0 1 0 0 0,0-1 0 0 0,0 0 0 0 0,0 0 0 0 0,-8 18-924 0 0,4-9 520 0 0,-7 0-564 0 0,10-8 915 0 0,-1 0 0 0 0,1 0-1 0 0,-1 0 1 0 0,1 0 0 0 0,-1 1 0 0 0,1-1 0 0 0,-1 0-1 0 0,1 1 1 0 0,0-1 0 0 0,0 1 0 0 0,0-1-1 0 0,0 1 1 0 0,0 0 0 0 0,0-1 0 0 0,0 1 0 0 0,-1 3 2307 0 0,35 0-1806 0 0,-30-5-398 0 0,0 0-1 0 0,1 0 0 0 0,-1 0 0 0 0,1 1 0 0 0,-1-1 0 0 0,0 1 0 0 0,1 0 1 0 0,-1 0-1 0 0,0 0 0 0 0,0 0 0 0 0,4 2 0 0 0,97 84 259 0 0,-98-82-331 0 0,0-1 0 0 0,0 1 0 0 0,-1 1 0 0 0,0-1 0 0 0,0 1 0 0 0,0 0 0 0 0,-1 0 0 0 0,1 0 0 0 0,-1 1 0 0 0,-1 0 0 0 0,1-1 0 0 0,-1 1 0 0 0,-1 0 0 0 0,4 14-1 0 0,-5-12 31 0 0,0-1-1 0 0,-1 1 1 0 0,0-1-1 0 0,0 1 1 0 0,-1 0-1 0 0,0-1 1 0 0,-1 0-1 0 0,0 1 1 0 0,0-1-1 0 0,-1 0 0 0 0,0 0 1 0 0,0 0-1 0 0,-5 8 1 0 0,-1 0-24 0 0,-1-1-1 0 0,-1 0 1 0 0,0 0 0 0 0,0-1 0 0 0,-2 0 0 0 0,0-1-1 0 0,0 0 1 0 0,-2-2 0 0 0,1 1 0 0 0,-1-2 0 0 0,-1 0-1 0 0,-22 11 1 0 0,20-12 47 0 0,0-1 0 0 0,0-1 0 0 0,-1 0 0 0 0,1-2-1 0 0,-2 0 1 0 0,1-1 0 0 0,0-1 0 0 0,-1-1 0 0 0,1-1 0 0 0,-1 0-1 0 0,-30-4 1 0 0,44 2-34 0 0,-1 0-1 0 0,1-1 1 0 0,-1 0-1 0 0,1-1 1 0 0,0 1 0 0 0,-1-1-1 0 0,1 0 1 0 0,1-1-1 0 0,-1 0 1 0 0,-8-7-1 0 0,12 10-58 0 0,1 0 0 0 0,-1 0 0 0 0,1 0 0 0 0,0-1-1 0 0,-1 1 1 0 0,1-1 0 0 0,0 1 0 0 0,0-1 0 0 0,0 1-1 0 0,0-1 1 0 0,0 0 0 0 0,1 1 0 0 0,-1-1-1 0 0,0 0 1 0 0,1 0 0 0 0,-1 0 0 0 0,1 1 0 0 0,0-1-1 0 0,-1 0 1 0 0,1 0 0 0 0,0 0 0 0 0,0 0 0 0 0,0 0-1 0 0,1 1 1 0 0,-1-1 0 0 0,0 0 0 0 0,1 0 0 0 0,-1 0-1 0 0,1 0 1 0 0,0 1 0 0 0,-1-1 0 0 0,1 0 0 0 0,0 1-1 0 0,0-1 1 0 0,0 1 0 0 0,0-1 0 0 0,0 1-1 0 0,1-1 1 0 0,-1 1 0 0 0,0 0 0 0 0,3-3 0 0 0,23-17-2740 0 0,-9 9-1943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2:23.727"/>
    </inkml:context>
    <inkml:brush xml:id="br0">
      <inkml:brushProperty name="width" value="0.035" units="cm"/>
      <inkml:brushProperty name="height" value="0.035" units="cm"/>
      <inkml:brushProperty name="color" value="#FF0066"/>
    </inkml:brush>
  </inkml:definitions>
  <inkml:trace contextRef="#ctx0" brushRef="#br0">140 424 7458 0 0,'32'-94'7212'0'0,"-27"73"-6156"0"0,-1 1-1 0 0,3-35 1 0 0,-7 41-992 0 0,0 0 0 0 0,0 0-1 0 0,-1 1 1 0 0,-1-1 0 0 0,0 0 0 0 0,-1 1-1 0 0,-1-1 1 0 0,0 1 0 0 0,0 0-1 0 0,-2 0 1 0 0,1 1 0 0 0,-11-16-1 0 0,15 25-66 0 0,0 1-1 0 0,0 0 0 0 0,0-1 0 0 0,-1 1 0 0 0,1 0 1 0 0,-1 0-1 0 0,1 0 0 0 0,-1 0 0 0 0,0 0 0 0 0,0 1 1 0 0,0-1-1 0 0,0 0 0 0 0,0 1 0 0 0,0-1 1 0 0,0 1-1 0 0,0 0 0 0 0,-1 0 0 0 0,1 0 0 0 0,0 0 1 0 0,-1 0-1 0 0,1 0 0 0 0,-1 1 0 0 0,1-1 0 0 0,-1 1 1 0 0,1 0-1 0 0,-1-1 0 0 0,1 1 0 0 0,-1 0 1 0 0,0 1-1 0 0,1-1 0 0 0,-4 1 0 0 0,2 1-24 0 0,0 0-1 0 0,0 1 1 0 0,0-1 0 0 0,1 1-1 0 0,-1 0 1 0 0,1 0 0 0 0,-1 0-1 0 0,1 1 1 0 0,0-1 0 0 0,0 1-1 0 0,1 0 1 0 0,-1 0 0 0 0,1 0 0 0 0,-1 0-1 0 0,1 0 1 0 0,-2 8 0 0 0,0-2 54 0 0,1 1 1 0 0,0-1 0 0 0,1 1 0 0 0,0-1-1 0 0,1 1 1 0 0,0 0 0 0 0,0 0 0 0 0,1 0-1 0 0,1 0 1 0 0,0-1 0 0 0,0 1 0 0 0,1 0-1 0 0,5 14 1 0 0,-6-21-9 0 0,1 0-1 0 0,-1 1 1 0 0,1-1-1 0 0,0 0 0 0 0,0 0 1 0 0,1-1-1 0 0,-1 1 1 0 0,1 0-1 0 0,0-1 1 0 0,0 1-1 0 0,0-1 1 0 0,0 0-1 0 0,1 0 1 0 0,-1 0-1 0 0,1-1 0 0 0,0 1 1 0 0,-1-1-1 0 0,1 0 1 0 0,0 0-1 0 0,1 0 1 0 0,-1 0-1 0 0,0-1 1 0 0,0 0-1 0 0,1 0 1 0 0,-1 0-1 0 0,1 0 0 0 0,-1-1 1 0 0,1 0-1 0 0,-1 0 1 0 0,1 0-1 0 0,-1 0 1 0 0,1-1-1 0 0,-1 1 1 0 0,8-3-1 0 0,3-1-49 0 0,1-1 0 0 0,-1-1 0 0 0,0 0 0 0 0,-1-1 0 0 0,1 0 0 0 0,13-10 0 0 0,81-62 7 0 0,-83 58-31 0 0,50-43-36 0 0,-48 39-200 0 0,57-41 1 0 0,-118 149 347 0 0,-42 94 272 0 0,-73 258 0 0 0,146-429-332 0 0,0 0-53 0 0,-1 1 0 0 0,1-1 0 0 0,1 0-1 0 0,-1 1 1 0 0,1 0 0 0 0,0-1 0 0 0,1 1 0 0 0,-1 0 0 0 0,1-1-1 0 0,1 1 1 0 0,-1 0 0 0 0,1-1 0 0 0,0 1 0 0 0,3 8-1 0 0,1-9-720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3.795"/>
    </inkml:context>
    <inkml:brush xml:id="br0">
      <inkml:brushProperty name="width" value="0.035" units="cm"/>
      <inkml:brushProperty name="height" value="0.035" units="cm"/>
      <inkml:brushProperty name="color" value="#F6630D"/>
    </inkml:brush>
  </inkml:definitions>
  <inkml:trace contextRef="#ctx0" brushRef="#br0">335 97 1352 0 0,'3'-5'1638'0'0,"0"0"-1"0"0,-1 0 1 0 0,1 0 0 0 0,-1-1-1 0 0,0 1 1 0 0,1-9-1 0 0,-2 13-1541 0 0,-1-1 0 0 0,1 0 0 0 0,-1 1 0 0 0,0-1 0 0 0,1 0 0 0 0,-1 1 0 0 0,0-1 0 0 0,0 1 0 0 0,0-1 0 0 0,0 0 0 0 0,-1 1 0 0 0,1-1 0 0 0,0 0 0 0 0,-1 1 0 0 0,1-1 0 0 0,-1 1 0 0 0,1-1 0 0 0,-1 1 0 0 0,0-1 0 0 0,0 1 0 0 0,0-1 0 0 0,0 1 0 0 0,0 0 0 0 0,0-1 0 0 0,0 1 0 0 0,0 0 0 0 0,0 0 0 0 0,0 0 0 0 0,-1 0 0 0 0,1 0-1 0 0,-1 0 1 0 0,1 0 0 0 0,0 0 0 0 0,-1 1 0 0 0,0-1 0 0 0,1 1 0 0 0,-1-1 0 0 0,1 1 0 0 0,-3-1 0 0 0,-1 1-84 0 0,0 0 1 0 0,0 0-1 0 0,0 0 0 0 0,-1 1 1 0 0,1-1-1 0 0,0 1 0 0 0,0 1 0 0 0,0-1 1 0 0,0 1-1 0 0,0-1 0 0 0,1 2 0 0 0,-1-1 1 0 0,0 0-1 0 0,1 1 0 0 0,0 0 1 0 0,-1 0-1 0 0,-4 5 0 0 0,-8 6-228 0 0,2 1 0 0 0,-25 28 0 0 0,21-19 108 0 0,0 0 0 0 0,2 1 0 0 0,1 0 0 0 0,0 2 0 0 0,2 0 0 0 0,1 0 0 0 0,2 1 0 0 0,0 1 0 0 0,-10 46 0 0 0,21-73 104 0 0,-1 0-1 0 0,1 0 1 0 0,0 0-1 0 0,-1 0 0 0 0,1 0 1 0 0,0 0-1 0 0,0 0 1 0 0,0 1-1 0 0,1-1 1 0 0,-1 0-1 0 0,0 0 1 0 0,1 0-1 0 0,0 0 0 0 0,-1 0 1 0 0,1 0-1 0 0,0 0 1 0 0,0 0-1 0 0,0-1 1 0 0,0 1-1 0 0,0 0 0 0 0,3 2 1 0 0,-3-2 7 0 0,1-1-1 0 0,0 0 1 0 0,0 0-1 0 0,0 0 1 0 0,0-1 0 0 0,0 1-1 0 0,1 0 1 0 0,-1-1 0 0 0,0 1-1 0 0,0-1 1 0 0,0 0-1 0 0,0 0 1 0 0,1 0 0 0 0,-1 0-1 0 0,0 0 1 0 0,4-1-1 0 0,8-2-86 0 0,-1-1 0 0 0,0 0 0 0 0,0 0-1 0 0,0-2 1 0 0,14-7 0 0 0,142-78-2575 0 0,-56 30-3013 0 0,-91 50 2946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4.532"/>
    </inkml:context>
    <inkml:brush xml:id="br0">
      <inkml:brushProperty name="width" value="0.035" units="cm"/>
      <inkml:brushProperty name="height" value="0.035" units="cm"/>
      <inkml:brushProperty name="color" value="#F6630D"/>
    </inkml:brush>
  </inkml:definitions>
  <inkml:trace contextRef="#ctx0" brushRef="#br0">342 177 2040 0 0,'9'-7'494'0'0,"-1"-1"0"0"0,1 0-1 0 0,-1-1 1 0 0,-1 0-1 0 0,0 0 1 0 0,0-1-1 0 0,0 0 1 0 0,-2 0-1 0 0,1 0 1 0 0,-1-1-1 0 0,5-14 1 0 0,-10 23-356 0 0,0 1 0 0 0,0-1 1 0 0,1 1-1 0 0,-1-1 0 0 0,0 1 0 0 0,-1-1 0 0 0,1 1 1 0 0,0-1-1 0 0,0 1 0 0 0,0-1 0 0 0,-1 1 0 0 0,1-1 1 0 0,-1 1-1 0 0,0-1 0 0 0,1 1 0 0 0,-1 0 0 0 0,0-1 1 0 0,1 1-1 0 0,-1 0 0 0 0,0-1 0 0 0,0 1 0 0 0,0 0 1 0 0,0 0-1 0 0,-2-1 0 0 0,0 0 131 0 0,0 0 0 0 0,0 1 0 0 0,0-1 1 0 0,0 1-1 0 0,-1 0 0 0 0,1-1 0 0 0,0 2 0 0 0,-1-1 0 0 0,1 0 0 0 0,-5 0 0 0 0,-7 0 355 0 0,1 1 0 0 0,0 1 0 0 0,-1 0 0 0 0,-14 3 0 0 0,11 0-574 0 0,0 1-1 0 0,1 0 1 0 0,-1 1-1 0 0,2 1 1 0 0,-1 1-1 0 0,1 0 0 0 0,0 1 1 0 0,0 1-1 0 0,1 1 1 0 0,0 0-1 0 0,1 0 0 0 0,1 2 1 0 0,0 0-1 0 0,0 0 1 0 0,1 1-1 0 0,1 0 1 0 0,-12 22-1 0 0,22-35-66 0 0,0 0 0 0 0,0 0-1 0 0,0 0 1 0 0,1 0 0 0 0,-1 0 0 0 0,1 0 0 0 0,-1 0-1 0 0,1 0 1 0 0,-1 0 0 0 0,1 0 0 0 0,-1 0 0 0 0,1 0 0 0 0,0 0-1 0 0,0 0 1 0 0,-1 1 0 0 0,1-1 0 0 0,0 0 0 0 0,0 0-1 0 0,0 0 1 0 0,0 1 0 0 0,1-1 0 0 0,-1 0 0 0 0,0 0 0 0 0,0 0-1 0 0,1 0 1 0 0,-1 0 0 0 0,1 2 0 0 0,1-2-16 0 0,-1 0-1 0 0,1 0 1 0 0,-1 0 0 0 0,1 0-1 0 0,-1 0 1 0 0,1-1 0 0 0,0 1-1 0 0,-1-1 1 0 0,1 1 0 0 0,0-1-1 0 0,-1 0 1 0 0,1 1 0 0 0,0-1-1 0 0,0 0 1 0 0,-1 0 0 0 0,3 0-1 0 0,13-2-203 0 0,-1 0 0 0 0,30-8 0 0 0,-42 9 236 0 0,22-5-34 0 0,1 1 1 0 0,-1 2-1 0 0,33-1 0 0 0,-49 3-20 0 0,-1 1 0 0 0,1 1 0 0 0,0-1 0 0 0,0 2 0 0 0,0-1-1 0 0,0 1 1 0 0,-1 1 0 0 0,1 0 0 0 0,-1 0 0 0 0,0 1 0 0 0,17 9-1 0 0,-24-12 26 0 0,0 1-1 0 0,-1-1 1 0 0,1 1-1 0 0,0-1 0 0 0,-1 1 1 0 0,1 0-1 0 0,-1-1 1 0 0,1 1-1 0 0,-1 0 1 0 0,0 0-1 0 0,1 0 0 0 0,-1 0 1 0 0,0 0-1 0 0,-1 0 1 0 0,1 1-1 0 0,0-1 0 0 0,-1 0 1 0 0,1 0-1 0 0,-1 1 1 0 0,1-1-1 0 0,-1 0 0 0 0,0 5 1 0 0,-1-3-25 0 0,0 1 0 0 0,0 0 0 0 0,0 0 0 0 0,-1 0-1 0 0,0-1 1 0 0,0 1 0 0 0,0 0 0 0 0,-1-1 0 0 0,1 0 0 0 0,-4 5 0 0 0,-8 8-198 0 0,0-1 0 0 0,0-1 1 0 0,-30 24-1 0 0,30-26 84 0 0,0-1 0 0 0,-1 0 0 0 0,-1-2 0 0 0,0 1 0 0 0,0-2 0 0 0,-1 0 0 0 0,0-1 0 0 0,-33 11 1 0 0,49-19 177 0 0,0 0 1 0 0,0 1-1 0 0,0-1 1 0 0,-1 0-1 0 0,1 0 1 0 0,0 0-1 0 0,0 0 1 0 0,0 0 0 0 0,0 0-1 0 0,0 0 1 0 0,-1 0-1 0 0,1-1 1 0 0,0 1-1 0 0,0 0 1 0 0,0-1-1 0 0,0 1 1 0 0,0-1 0 0 0,0 1-1 0 0,0-1 1 0 0,0 1-1 0 0,0-1 1 0 0,0 0-1 0 0,0 1 1 0 0,0-1-1 0 0,0 0 1 0 0,0-1 0 0 0,0 0-9 0 0,0 0 1 0 0,0 0-1 0 0,0 0 1 0 0,1 0 0 0 0,-1 0-1 0 0,0 0 1 0 0,1 0-1 0 0,0 0 1 0 0,0 0 0 0 0,-1-1-1 0 0,1 1 1 0 0,1 0-1 0 0,-1-2 1 0 0,1-4-192 0 0,0 0 0 0 0,1 1 1 0 0,0-1-1 0 0,0 1 0 0 0,1-1 0 0 0,6-11 0 0 0,-2 7-697 0 0,0 1 1 0 0,1 1-1 0 0,0 0 0 0 0,16-15 0 0 0,-6 9-480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4.781"/>
    </inkml:context>
    <inkml:brush xml:id="br0">
      <inkml:brushProperty name="width" value="0.035" units="cm"/>
      <inkml:brushProperty name="height" value="0.035" units="cm"/>
      <inkml:brushProperty name="color" value="#F6630D"/>
    </inkml:brush>
  </inkml:definitions>
  <inkml:trace contextRef="#ctx0" brushRef="#br0">52 12 1152 0 0,'16'-5'231'0'0,"-13"4"234"0"0,0 0 0 0 0,1 0 0 0 0,-1 0 0 0 0,1 0 0 0 0,-1 1 1 0 0,1-1-1 0 0,0 1 0 0 0,6 0 0 0 0,-13 9 4385 0 0,-13 14-2184 0 0,13-19-1748 0 0,-10 21-587 0 0,1 1-1 0 0,0 0 1 0 0,2 0 0 0 0,1 1 0 0 0,2 0-1 0 0,0 1 1 0 0,2 0 0 0 0,1 0 0 0 0,1 0-1 0 0,1 0 1 0 0,3 29 0 0 0,0-47-722 0 0,0 0 1 0 0,1-1-1 0 0,0 1 1 0 0,1 0-1 0 0,0-1 0 0 0,6 13 1 0 0,-8-19 223 0 0,1-1 1 0 0,-1 0-1 0 0,0 0 1 0 0,0 0-1 0 0,1 0 1 0 0,-1-1-1 0 0,1 1 0 0 0,0 0 1 0 0,-1 0-1 0 0,1-1 1 0 0,0 1-1 0 0,0-1 1 0 0,4 2-1 0 0,-4-2 87 0 0,-1-1-1 0 0,0 0 1 0 0,1 1-1 0 0,-1-1 1 0 0,1 0 0 0 0,-1 0-1 0 0,1 0 1 0 0,-1 0-1 0 0,1 0 1 0 0,-1-1-1 0 0,1 1 1 0 0,-1 0 0 0 0,1-1-1 0 0,-1 1 1 0 0,1-1-1 0 0,-1 0 1 0 0,0 1 0 0 0,1-1-1 0 0,-1 0 1 0 0,0 0-1 0 0,0 0 1 0 0,0 1-1 0 0,1-1 1 0 0,0-2 0 0 0,11-11-4151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4.997"/>
    </inkml:context>
    <inkml:brush xml:id="br0">
      <inkml:brushProperty name="width" value="0.035" units="cm"/>
      <inkml:brushProperty name="height" value="0.035" units="cm"/>
      <inkml:brushProperty name="color" value="#F6630D"/>
    </inkml:brush>
  </inkml:definitions>
  <inkml:trace contextRef="#ctx0" brushRef="#br0">176 70 1152 0 0,'-14'-11'140'0'0,"1"1"0"0"0,-1-1 0 0 0,-18-8 0 0 0,25 16 427 0 0,1 0 1 0 0,-1 0 0 0 0,0 1-1 0 0,1 0 1 0 0,-1 0 0 0 0,0 1 0 0 0,0 0-1 0 0,0 0 1 0 0,-1 1 0 0 0,-10 0-1 0 0,18 0-447 0 0,-1 0-1 0 0,0 0 1 0 0,1 0 0 0 0,-1 0-1 0 0,1 0 1 0 0,-1 0-1 0 0,1 0 1 0 0,-1 0-1 0 0,1 0 1 0 0,-1 0-1 0 0,0 0 1 0 0,1 0 0 0 0,-1 0-1 0 0,1 1 1 0 0,-1-1-1 0 0,1 0 1 0 0,-1 0-1 0 0,1 1 1 0 0,-1-1-1 0 0,1 0 1 0 0,-1 1-1 0 0,1-1 1 0 0,0 0 0 0 0,-1 1-1 0 0,1-1 1 0 0,0 1-1 0 0,-1-1 1 0 0,1 1-1 0 0,0-1 1 0 0,-1 1-1 0 0,1-1 1 0 0,0 1 0 0 0,0-1-1 0 0,-1 1 1 0 0,1 0-1 0 0,11 20 2076 0 0,27 13-431 0 0,-27-28-1649 0 0,-1-1 0 0 0,1 0 0 0 0,0 0 0 0 0,1-2 0 0 0,-1 1 0 0 0,1-1 0 0 0,-1-1 0 0 0,1 0 0 0 0,0-1 0 0 0,0 0 0 0 0,18-1 0 0 0,-11-2-617 0 0,1 0-1 0 0,-1-1 1 0 0,0-1-1 0 0,-1-1 1 0 0,1-1-1 0 0,25-11 1 0 0,-9 1-4682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7.115"/>
    </inkml:context>
    <inkml:brush xml:id="br0">
      <inkml:brushProperty name="width" value="0.035" units="cm"/>
      <inkml:brushProperty name="height" value="0.035" units="cm"/>
      <inkml:brushProperty name="color" value="#F6630D"/>
    </inkml:brush>
  </inkml:definitions>
  <inkml:trace contextRef="#ctx0" brushRef="#br0">20 184 1152 0 0,'-2'1'123'0'0,"1"-1"1"0"0,0 1-1 0 0,0 0 0 0 0,0-1 0 0 0,0 1 1 0 0,0 0-1 0 0,0 0 0 0 0,0 0 0 0 0,0 0 1 0 0,0 0-1 0 0,0 0 0 0 0,0 0 0 0 0,0 0 1 0 0,1 1-1 0 0,-1-1 0 0 0,0 0 0 0 0,1 0 1 0 0,-1 1-1 0 0,1-1 0 0 0,0 0 0 0 0,-1 0 1 0 0,1 1-1 0 0,0-1 0 0 0,0 1 0 0 0,0-1 1 0 0,0 0-1 0 0,0 1 0 0 0,0-1 0 0 0,0 0 1 0 0,0 1-1 0 0,0-1 0 0 0,2 3 0 0 0,1 5 837 0 0,0 0 0 0 0,1-1 0 0 0,0 1 0 0 0,7 9 0 0 0,10 22-73 0 0,-10-8-746 0 0,-2 0-1 0 0,0 2 1 0 0,-3-1 0 0 0,0 0-1 0 0,-3 1 1 0 0,0 0-1 0 0,-3 0 1 0 0,0 0-1 0 0,-7 41 1 0 0,14-152 2139 0 0,-6-125 0 0 0,1-41-1502 0 0,-1 233-700 0 0,0 0 0 0 0,1-1-1 0 0,0 1 1 0 0,1 0-1 0 0,0 0 1 0 0,0 0-1 0 0,1 0 1 0 0,0 1-1 0 0,1-1 1 0 0,0 1-1 0 0,6-8 1 0 0,-8 13-70 0 0,0 0 0 0 0,1 1 0 0 0,-1 0 0 0 0,1-1 0 0 0,-1 1 0 0 0,1 1 0 0 0,0-1 0 0 0,0 0 0 0 0,0 1 0 0 0,0 0 0 0 0,0 0 0 0 0,1 0 0 0 0,-1 1 0 0 0,1-1-1 0 0,-1 1 1 0 0,1 0 0 0 0,0 0 0 0 0,-1 1 0 0 0,1 0 0 0 0,0-1 0 0 0,-1 1 0 0 0,1 1 0 0 0,0-1 0 0 0,-1 1 0 0 0,1 0 0 0 0,7 2 0 0 0,-4-1-27 0 0,-1 0-1 0 0,1 1 1 0 0,0 0-1 0 0,-1 0 1 0 0,1 0-1 0 0,-1 1 1 0 0,0 1 0 0 0,0-1-1 0 0,-1 1 1 0 0,11 9-1 0 0,-15-12-40 0 0,0 1 0 0 0,0 0 0 0 0,0-1 0 0 0,0 1 0 0 0,-1 0 0 0 0,1 0 0 0 0,-1 0 0 0 0,0 0 0 0 0,0 0 0 0 0,0 0 0 0 0,0 1 0 0 0,0-1 0 0 0,-1 0 0 0 0,1 0 0 0 0,-1 1 0 0 0,0-1 0 0 0,0 0 0 0 0,0 0 0 0 0,-1 1 0 0 0,1-1 0 0 0,-1 0 0 0 0,1 0 0 0 0,-1 1 0 0 0,0-1 0 0 0,-1 0 0 0 0,1 0 0 0 0,0 0 0 0 0,-3 4 0 0 0,-5 6-233 0 0,1-1-1 0 0,-2 1 1 0 0,1-1-1 0 0,-2-1 1 0 0,1 0-1 0 0,-2-1 1 0 0,-19 15-1 0 0,-24 23 371 0 0,62-53 89 0 0,0 0 0 0 0,1 1-1 0 0,-1-1 1 0 0,1 1 0 0 0,0 1 0 0 0,1 0 0 0 0,8-3-1 0 0,10-4-80 0 0,-18 6-179 0 0,0 1 0 0 0,0 0 0 0 0,0 0 0 0 0,0 1 0 0 0,0 1 0 0 0,1-1 1 0 0,-1 2-1 0 0,0-1 0 0 0,1 1 0 0 0,-1 1 0 0 0,1-1 0 0 0,-1 1 0 0 0,0 1 0 0 0,0 0 0 0 0,14 5 0 0 0,-18-5 21 0 0,1 0-1 0 0,-1 1 1 0 0,0 0-1 0 0,0 0 1 0 0,0 0 0 0 0,0 0-1 0 0,-1 1 1 0 0,1 0-1 0 0,-1 0 1 0 0,0 0 0 0 0,0 1-1 0 0,0-1 1 0 0,-1 1-1 0 0,0 0 1 0 0,0 0 0 0 0,0 0-1 0 0,0 0 1 0 0,-1 1-1 0 0,0-1 1 0 0,0 1 0 0 0,0-1-1 0 0,-1 1 1 0 0,0 0-1 0 0,0-1 1 0 0,0 10 0 0 0,-1-4 10 0 0,-1 1 1 0 0,0-1 0 0 0,-1 0-1 0 0,-1 0 1 0 0,0 0 0 0 0,0-1-1 0 0,-1 1 1 0 0,0-1 0 0 0,-1 1-1 0 0,0-1 1 0 0,-1-1 0 0 0,0 1-1 0 0,0-1 1 0 0,-1 0 0 0 0,0 0-1 0 0,-1-1 1 0 0,-14 13 0 0 0,3-4-57 0 0,-2 0 0 0 0,1-2 0 0 0,-2 0 0 0 0,0-1 1 0 0,-1-1-1 0 0,-39 15 0 0 0,56-25 40 0 0,-1-1 0 0 0,0 0 0 0 0,1 0 1 0 0,-1-1-1 0 0,0 0 0 0 0,0 0 0 0 0,0-1 0 0 0,0 0 0 0 0,-1 0 0 0 0,1 0 1 0 0,-7-2-1 0 0,12 1-30 0 0,-1 1 1 0 0,1-1-1 0 0,0 0 0 0 0,0 0 1 0 0,0 0-1 0 0,0 0 1 0 0,0 0-1 0 0,0 0 1 0 0,1-1-1 0 0,-1 1 1 0 0,0 0-1 0 0,1-1 1 0 0,-1 0-1 0 0,1 1 0 0 0,-1-1 1 0 0,1 0-1 0 0,0 0 1 0 0,0 1-1 0 0,-1-1 1 0 0,1 0-1 0 0,1 0 1 0 0,-1 0-1 0 0,0-1 0 0 0,0 1 1 0 0,1 0-1 0 0,-1 0 1 0 0,1 0-1 0 0,0 0 1 0 0,0-1-1 0 0,0 1 1 0 0,0 0-1 0 0,0 0 0 0 0,0 0 1 0 0,0-1-1 0 0,1 1 1 0 0,-1 0-1 0 0,1 0 1 0 0,1-4-1 0 0,3-9-1983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7.743"/>
    </inkml:context>
    <inkml:brush xml:id="br0">
      <inkml:brushProperty name="width" value="0.035" units="cm"/>
      <inkml:brushProperty name="height" value="0.035" units="cm"/>
      <inkml:brushProperty name="color" value="#F6630D"/>
    </inkml:brush>
  </inkml:definitions>
  <inkml:trace contextRef="#ctx0" brushRef="#br0">0 412 432 0 0,'6'3'448'0'0,"-1"0"0"0"0,0 1 0 0 0,0 0 0 0 0,0 0-1 0 0,-1 0 1 0 0,1 1 0 0 0,-1-1 0 0 0,0 1 0 0 0,0 0 0 0 0,-1 0-1 0 0,1 1 1 0 0,-1-1 0 0 0,0 1 0 0 0,-1-1 0 0 0,1 1 0 0 0,-1 0 0 0 0,0 0-1 0 0,-1 0 1 0 0,1 0 0 0 0,-1 0 0 0 0,-1 1 0 0 0,1-1 0 0 0,-1 0 0 0 0,0 0-1 0 0,0 1 1 0 0,-1-1 0 0 0,0 0 0 0 0,0 0 0 0 0,0 0 0 0 0,-1 1 0 0 0,0-1-1 0 0,-4 9 1 0 0,-10 5-214 0 0,15-20-216 0 0,1 1-1 0 0,0-1 1 0 0,-1 0-1 0 0,1 0 0 0 0,-1 0 1 0 0,1 1-1 0 0,0-1 1 0 0,-1 0-1 0 0,1 0 1 0 0,-1 0-1 0 0,1 0 1 0 0,0 0-1 0 0,-1 0 1 0 0,1 0-1 0 0,-1 0 0 0 0,1 0 1 0 0,-1 0-1 0 0,1 0 1 0 0,0 0-1 0 0,-1 0 1 0 0,1 0-1 0 0,-1 0 1 0 0,1 0-1 0 0,0-1 0 0 0,-1 1 1 0 0,1 0-1 0 0,-1 0 1 0 0,1 0-1 0 0,-1-1 1 0 0,0-1 29 0 0,0 1 0 0 0,0-1 0 0 0,0 0 0 0 0,0 0 0 0 0,0 0 0 0 0,1 0 0 0 0,-1 0 0 0 0,1 0 0 0 0,-1 0-1 0 0,1 0 1 0 0,0 0 0 0 0,0 0 0 0 0,0 0 0 0 0,0-1 0 0 0,0 1 0 0 0,0 0 0 0 0,1-4 0 0 0,10-41 220 0 0,1 0 0 0 0,3 1 0 0 0,2 0 0 0 0,37-71-1 0 0,-38 83-202 0 0,4-10 42 0 0,3 2 1 0 0,1 1-1 0 0,41-54 0 0 0,-65 93-102 0 0,1 1 1 0 0,0 0-1 0 0,0-1 0 0 0,-1 1 0 0 0,1 0 0 0 0,0 0 0 0 0,0 0 0 0 0,1 0 0 0 0,-1 0 0 0 0,0 0 0 0 0,0 0 0 0 0,0 0 1 0 0,1 0-1 0 0,-1 1 0 0 0,0-1 0 0 0,1 0 0 0 0,-1 1 0 0 0,1-1 0 0 0,-1 1 0 0 0,0-1 0 0 0,1 1 0 0 0,-1 0 1 0 0,3 0-1 0 0,-3 0-3 0 0,0 1 1 0 0,0 0-1 0 0,0 0 0 0 0,0 0 1 0 0,0-1-1 0 0,0 1 1 0 0,-1 0-1 0 0,1 0 1 0 0,0 0-1 0 0,0 0 1 0 0,-1 1-1 0 0,1-1 1 0 0,-1 0-1 0 0,1 0 0 0 0,-1 0 1 0 0,1 0-1 0 0,-1 1 1 0 0,0-1-1 0 0,0 0 1 0 0,1 3-1 0 0,0 6-50 0 0,0 0-1 0 0,-1 0 0 0 0,0 1 0 0 0,0-1 1 0 0,-3 15-1 0 0,-4 1-59 0 0,-1-1 0 0 0,-1-1 0 0 0,0 1 0 0 0,-2-1 0 0 0,-17 26 0 0 0,-78 104-603 0 0,89-131 694 0 0,13-17 26 0 0,0-1 0 0 0,0 1 0 0 0,1 0-1 0 0,-1 1 1 0 0,2-1 0 0 0,-1 0 0 0 0,-2 8 0 0 0,5-13-6 0 0,0 0-1 0 0,0 0 0 0 0,0 0 1 0 0,-1 0-1 0 0,1-1 0 0 0,0 1 1 0 0,0 0-1 0 0,0 0 0 0 0,1 0 1 0 0,-1 0-1 0 0,0 0 0 0 0,0 0 1 0 0,0 0-1 0 0,1 0 0 0 0,-1 0 1 0 0,1 0-1 0 0,-1 0 0 0 0,0 0 1 0 0,1 0-1 0 0,0-1 1 0 0,-1 1-1 0 0,2 1 0 0 0,-1-1-2 0 0,1 0 1 0 0,-1 0-1 0 0,1-1 0 0 0,0 1 0 0 0,0 0 1 0 0,-1-1-1 0 0,1 1 0 0 0,0-1 0 0 0,0 0 0 0 0,0 1 1 0 0,-1-1-1 0 0,1 0 0 0 0,0 0 0 0 0,0 0 1 0 0,0-1-1 0 0,3 1 0 0 0,22-5-398 0 0,-1 0 0 0 0,33-12 0 0 0,-41 11-284 0 0,1 0 0 0 0,1 1-1 0 0,-1 1 1 0 0,1 1 0 0 0,-1 1-1 0 0,22 0 1 0 0,-31 2-99 0 0,-8 0 461 0 0,1 0 0 0 0,-1 0 0 0 0,0 0-1 0 0,0 0 1 0 0,0 0 0 0 0,0 0 0 0 0,0 0 0 0 0,0 1 0 0 0,0-1-1 0 0,0 1 1 0 0,0 0 0 0 0,4 1 0 0 0,-3 2-2098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8.119"/>
    </inkml:context>
    <inkml:brush xml:id="br0">
      <inkml:brushProperty name="width" value="0.035" units="cm"/>
      <inkml:brushProperty name="height" value="0.035" units="cm"/>
      <inkml:brushProperty name="color" value="#F6630D"/>
    </inkml:brush>
  </inkml:definitions>
  <inkml:trace contextRef="#ctx0" brushRef="#br0">271 373 5785 0 0,'4'-6'352'0'0,"0"0"0"0"0,0 1 0 0 0,-1-2 0 0 0,0 1 0 0 0,0 0 0 0 0,0-1 0 0 0,-1 1 0 0 0,0-1 0 0 0,0 0 0 0 0,0 1 0 0 0,-1-1 0 0 0,0 0 0 0 0,-1 0 0 0 0,1 0 0 0 0,-1 0 0 0 0,-1 0 0 0 0,1 0 0 0 0,-1 0 0 0 0,-2-8 0 0 0,-1-4 125 0 0,0 1 1 0 0,-1-1-1 0 0,-1 1 1 0 0,-1 0-1 0 0,-17-32 1 0 0,18 39-427 0 0,0 1-1 0 0,0 0 1 0 0,-1 1-1 0 0,-1-1 1 0 0,-16-15-1 0 0,22 23-31 0 0,1 1 0 0 0,-1-1 0 0 0,-1 1 0 0 0,1-1 0 0 0,0 1 1 0 0,0 0-1 0 0,0 0 0 0 0,-1 0 0 0 0,1 0 0 0 0,0 1 0 0 0,-1-1 0 0 0,1 1 0 0 0,-1-1 0 0 0,1 1 0 0 0,0 0 0 0 0,-1 0 0 0 0,1 0 0 0 0,-1 0 1 0 0,1 0-1 0 0,-1 0 0 0 0,1 1 0 0 0,-1-1 0 0 0,1 1 0 0 0,0 0 0 0 0,-1 0 0 0 0,1 0 0 0 0,0 0 0 0 0,0 0 0 0 0,0 0 0 0 0,0 1 1 0 0,0-1-1 0 0,0 1 0 0 0,0-1 0 0 0,-3 4 0 0 0,-5 6-83 0 0,0-1 0 0 0,2 1-1 0 0,-1 0 1 0 0,1 1 0 0 0,1 0 0 0 0,0 0 0 0 0,0 1 0 0 0,2-1-1 0 0,-7 19 1 0 0,5-9-109 0 0,1 1-1 0 0,1 0 0 0 0,1 0 1 0 0,-2 43-1 0 0,5-62 147 0 0,1 0 0 0 0,0 0-1 0 0,0 0 1 0 0,0 1 0 0 0,0-1-1 0 0,1 0 1 0 0,-1 0 0 0 0,1 0-1 0 0,0 0 1 0 0,0 0 0 0 0,1 0-1 0 0,-1 0 1 0 0,1-1 0 0 0,0 1-1 0 0,0 0 1 0 0,0-1 0 0 0,0 0 0 0 0,1 1-1 0 0,-1-1 1 0 0,1 0 0 0 0,0 0-1 0 0,0 0 1 0 0,0-1 0 0 0,0 1-1 0 0,1-1 1 0 0,-1 1 0 0 0,1-1-1 0 0,-1 0 1 0 0,1-1 0 0 0,0 1-1 0 0,0 0 1 0 0,0-1 0 0 0,0 0 0 0 0,0 0-1 0 0,0 0 1 0 0,7 0 0 0 0,0-1-49 0 0,0 0 1 0 0,0-1 0 0 0,0 0 0 0 0,0 0-1 0 0,0-1 1 0 0,0-1 0 0 0,-1 0 0 0 0,1 0 0 0 0,-1-1-1 0 0,0-1 1 0 0,0 1 0 0 0,16-12 0 0 0,-6 1-683 0 0,0-2-1 0 0,22-24 1 0 0,-31 30 3 0 0,9-10-3009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8.490"/>
    </inkml:context>
    <inkml:brush xml:id="br0">
      <inkml:brushProperty name="width" value="0.035" units="cm"/>
      <inkml:brushProperty name="height" value="0.035" units="cm"/>
      <inkml:brushProperty name="color" value="#F6630D"/>
    </inkml:brush>
  </inkml:definitions>
  <inkml:trace contextRef="#ctx0" brushRef="#br0">56 479 1232 0 0,'-13'29'1485'0'0,"1"1"0"0"0,2 1-1 0 0,-8 32 1 0 0,18-62-1346 0 0,-1 0-1 0 0,1 0 1 0 0,0 0 0 0 0,-1 0-1 0 0,1 0 1 0 0,0 1 0 0 0,0-1-1 0 0,0 0 1 0 0,-1 0 0 0 0,1 0-1 0 0,0 0 1 0 0,1 0 0 0 0,-1 1-1 0 0,0-1 1 0 0,0 0 0 0 0,0 0-1 0 0,1 0 1 0 0,-1 0 0 0 0,0 0-1 0 0,1 0 1 0 0,0 2 0 0 0,0-3-60 0 0,0 0 0 0 0,0 0 0 0 0,-1 0 1 0 0,1 0-1 0 0,0 0 0 0 0,0 0 1 0 0,0-1-1 0 0,-1 1 0 0 0,1 0 1 0 0,0 0-1 0 0,0-1 0 0 0,-1 1 0 0 0,1 0 1 0 0,0-1-1 0 0,0 1 0 0 0,-1-1 1 0 0,1 1-1 0 0,0-1 0 0 0,-1 1 0 0 0,1-1 1 0 0,0 0-1 0 0,38-43 1302 0 0,-4-6-605 0 0,46-63 877 0 0,108-203-1 0 0,-127 189-1516 0 0,-329 678-2297 0 0,265-547 2056 0 0,-13 27-236 0 0,14-30 295 0 0,0 0-1 0 0,1 0 1 0 0,-1 0-1 0 0,1 0 1 0 0,-1 0-1 0 0,1 0 1 0 0,0 0-1 0 0,0 0 1 0 0,-1 0-1 0 0,1 0 0 0 0,0 0 1 0 0,0 0-1 0 0,0 0 1 0 0,0 0-1 0 0,0 0 1 0 0,0 0-1 0 0,0 0 1 0 0,0 1-1 0 0,1-1 1 0 0,-1 0-1 0 0,0 0 0 0 0,1 1 1 0 0,0-2-44 0 0,0 0 1 0 0,0 0-1 0 0,0 0 1 0 0,0 0-1 0 0,0 0 0 0 0,0 0 1 0 0,0 0-1 0 0,0 0 1 0 0,0 0-1 0 0,0-1 1 0 0,-1 1-1 0 0,1 0 0 0 0,0-1 1 0 0,0 1-1 0 0,0-1 1 0 0,0 1-1 0 0,-1-1 0 0 0,1 1 1 0 0,0-1-1 0 0,0 1 1 0 0,-1-1-1 0 0,1 0 1 0 0,0 1-1 0 0,-1-1 0 0 0,1 0 1 0 0,-1 0-1 0 0,1 1 1 0 0,-1-1-1 0 0,1-1 1 0 0,17-24-2917 0 0,-10 8-203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8.679"/>
    </inkml:context>
    <inkml:brush xml:id="br0">
      <inkml:brushProperty name="width" value="0.035" units="cm"/>
      <inkml:brushProperty name="height" value="0.035" units="cm"/>
      <inkml:brushProperty name="color" value="#F6630D"/>
    </inkml:brush>
  </inkml:definitions>
  <inkml:trace contextRef="#ctx0" brushRef="#br0">25 1 5785 0 0,'-3'2'111'0'0,"1"0"-1"0"0,0 0 0 0 0,0 0 1 0 0,1 0-1 0 0,-1 0 0 0 0,0 1 1 0 0,1-1-1 0 0,-1 1 0 0 0,1-1 1 0 0,0 1-1 0 0,0 0 0 0 0,0-1 1 0 0,0 1-1 0 0,0 0 0 0 0,1 0 1 0 0,-1 0-1 0 0,1-1 0 0 0,0 1 1 0 0,-1 0-1 0 0,2 0 0 0 0,-1 0 1 0 0,0 0-1 0 0,0 0 0 0 0,1-1 1 0 0,0 1-1 0 0,-1 0 0 0 0,1 0 1 0 0,0-1-1 0 0,0 1 0 0 0,3 4 1 0 0,-3-3 28 0 0,1 0 1 0 0,0 0-1 0 0,0-1 1 0 0,0 1-1 0 0,1 0 1 0 0,-1-1 0 0 0,1 1-1 0 0,0-1 1 0 0,0 0-1 0 0,0 0 1 0 0,0 0-1 0 0,1-1 1 0 0,-1 1-1 0 0,1-1 1 0 0,0 1-1 0 0,-1-1 1 0 0,1-1-1 0 0,0 1 1 0 0,0 0-1 0 0,8 1 1 0 0,1-2-215 0 0,-1-1 0 0 0,1-1-1 0 0,-1 0 1 0 0,1-1 0 0 0,-1 0 0 0 0,0 0 0 0 0,1-2 0 0 0,13-5-1 0 0,51-26-3888 0 0,-45 15 718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39.381"/>
    </inkml:context>
    <inkml:brush xml:id="br0">
      <inkml:brushProperty name="width" value="0.035" units="cm"/>
      <inkml:brushProperty name="height" value="0.035" units="cm"/>
      <inkml:brushProperty name="color" value="#F6630D"/>
    </inkml:brush>
  </inkml:definitions>
  <inkml:trace contextRef="#ctx0" brushRef="#br0">241 243 776 0 0,'0'1'54'0'0,"0"8"8576"0"0,-4-36-4111 0 0,4 26-4373 0 0,0 0 0 0 0,0-1 0 0 0,0 1 0 0 0,-1 0 1 0 0,1 0-1 0 0,0 0 0 0 0,0 0 0 0 0,-1 0 0 0 0,1 0 1 0 0,-1 0-1 0 0,1 0 0 0 0,-1 0 0 0 0,0 0 0 0 0,1 0 1 0 0,-1 0-1 0 0,0 0 0 0 0,0 0 0 0 0,1 1 0 0 0,-1-1 1 0 0,0 0-1 0 0,0 0 0 0 0,0 1 0 0 0,0-1 0 0 0,0 1 1 0 0,-2-2-1 0 0,1 3-138 0 0,1 0-1 0 0,-1 0 1 0 0,1 0 0 0 0,-1 0-1 0 0,1 0 1 0 0,-1 1 0 0 0,1-1 0 0 0,0 0-1 0 0,0 1 1 0 0,-1-1 0 0 0,1 0 0 0 0,0 1-1 0 0,1 0 1 0 0,-1-1 0 0 0,0 1-1 0 0,0 0 1 0 0,1-1 0 0 0,-1 1 0 0 0,1 0-1 0 0,-1 3 1 0 0,-11 40 88 0 0,12-43-85 0 0,-15 76-217 0 0,-2 0-1 0 0,-5-1 1 0 0,-2 0-1 0 0,-39 78 1 0 0,77-187 430 0 0,16-53 0 0 0,-4 8 91 0 0,3 1-71 0 0,4 2-1 0 0,51-88 1 0 0,-71 141-241 0 0,0 1 0 0 0,1 0 0 0 0,1 1 0 0 0,1 0-1 0 0,1 1 1 0 0,0 1 0 0 0,1 1 0 0 0,1 1 0 0 0,1 0 0 0 0,0 1-1 0 0,0 2 1 0 0,26-13 0 0 0,-43 24-10 0 0,-1 0 0 0 0,0 0 0 0 0,0 0 0 0 0,1 0 0 0 0,-1 0 0 0 0,1 1 0 0 0,-1-1 0 0 0,1 1 0 0 0,-1-1 0 0 0,1 1 0 0 0,-1 0 0 0 0,1 0 0 0 0,-1 0 0 0 0,1 0 0 0 0,-1 1 0 0 0,1-1 0 0 0,-1 1 0 0 0,1-1 0 0 0,-1 1 0 0 0,0 0 0 0 0,4 2 0 0 0,-4-1-16 0 0,0 0 0 0 0,0 0 0 0 0,0 0 0 0 0,0 0 0 0 0,-1 0 0 0 0,1 0 0 0 0,-1 1 0 0 0,1-1 0 0 0,-1 1 0 0 0,0-1 0 0 0,0 1 0 0 0,0 0 0 0 0,0-1 0 0 0,-1 1 0 0 0,1 0 0 0 0,-1 3 0 0 0,1 9-89 0 0,0-1 0 0 0,-2 1 0 0 0,0-1 0 0 0,0 1 0 0 0,-1-1 1 0 0,-6 18-1 0 0,-3 4-11 0 0,-2 0 0 0 0,-2-1 0 0 0,-1-1 0 0 0,-2-1 0 0 0,-1 0 0 0 0,-1-2 0 0 0,-39 47 0 0 0,4-15-420 0 0,-4-2 0 0 0,-85 70 0 0 0,138-127 541 0 0,-49 38-12 0 0,52-41 16 0 0,0 1 0 0 0,1 0 0 0 0,-1-1 0 0 0,0 1 0 0 0,0-1 0 0 0,0 0 0 0 0,0 0 0 0 0,0 0 0 0 0,-1 0-1 0 0,1-1 1 0 0,0 1 0 0 0,0-1 0 0 0,0 0 0 0 0,-1 0 0 0 0,1 0 0 0 0,0 0 0 0 0,-6-2 0 0 0,7 1-48 0 0,0 0 0 0 0,1 0 0 0 0,-1 0 1 0 0,0 0-1 0 0,1-1 0 0 0,0 1 0 0 0,-1-1 0 0 0,1 1 0 0 0,0-1 1 0 0,-1 1-1 0 0,1-1 0 0 0,0 0 0 0 0,0 0 0 0 0,1 1 1 0 0,-1-1-1 0 0,0 0 0 0 0,0 0 0 0 0,1 0 0 0 0,0 0 1 0 0,-1 0-1 0 0,1 0 0 0 0,0 0 0 0 0,0 0 0 0 0,0 0 0 0 0,0 0 1 0 0,0 0-1 0 0,0 0 0 0 0,0 0 0 0 0,1 0 0 0 0,-1 0 1 0 0,2-2-1 0 0,1-10-189 0 0,1 1 0 0 0,0 0-1 0 0,7-14 1 0 0,-11 26 220 0 0,8-16-572 0 0,1 0 1 0 0,0 1 0 0 0,20-27-1 0 0,-6 14-3062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9:59.561"/>
    </inkml:context>
    <inkml:brush xml:id="br0">
      <inkml:brushProperty name="width" value="0.05" units="cm"/>
      <inkml:brushProperty name="height" value="0.05" units="cm"/>
      <inkml:brushProperty name="color" value="#AE198D"/>
      <inkml:brushProperty name="inkEffects" value="galaxy"/>
      <inkml:brushProperty name="anchorX" value="-52567.37891"/>
      <inkml:brushProperty name="anchorY" value="-83290.04688"/>
      <inkml:brushProperty name="scaleFactor" value="0.5"/>
    </inkml:brush>
  </inkml:definitions>
  <inkml:trace contextRef="#ctx0" brushRef="#br0">786 1086 6593 0 0,'-1'0'585'0'0,"0"-2"-543"0"0,0 1 16 0 0,0-1 494 0 0,1-1 547 0 0,0 0-746 0 0,1-3-57 0 0,0-1-67 0 0,0-1-26 0 0,1-1-20 0 0,1-1 124 0 0,0-2 374 0 0,-1 0-240 0 0,0 0-292 0 0,-1 3 81 0 0,-1 1 284 0 0,0 2-266 0 0,-1 1 96 0 0,0 1 1855 0 0,1 6-1308 0 0,0 0-183 0 0,0 0-359 0 0,0 0-105 0 0,0-1-48 0 0,0 5-24 0 0,1 2-2 0 0,-1 1-21 0 0,1 3-3 0 0,-1 1-1 0 0,0 3-1 0 0,0 1-9 0 0,-1 2 2 0 0,-1 1-1 0 0,-1 4 0 0 0,0 2-19 0 0,0 3-3 0 0,-2 3-1 0 0,0 3-1 0 0,-1 3 10 0 0,-1 4-4 0 0,0 2 2 0 0,-5 16 103 0 0,-2 14-86 0 0,-4 11 78 0 0,-1 9 44 0 0,1-5-162 0 0,2-9 71 0 0,1-4 160 0 0,2-10-228 0 0,2-11 59 0 0,2-4 138 0 0,1-8-206 0 0,3-7 30 0 0,2-6-21 0 0,2-5-2 0 0,1-2 72 0 0,3-3-207 0 0,0-2 167 0 0,4-2-160 0 0,0-3 45 0 0,2-3-15 0 0,1-1 0 0 0,0-2 0 0 0,3-2 0 0 0,2 1-206 0 0,1-1 181 0 0,-1 0-64 0 0,-1 0 17 0 0,-1-1-19 0 0,2 2-97 0 0,-1 0 129 0 0,0-1 59 0 0,0 0-14 0 0,-1-1-70 0 0,1-1 108 0 0,1 0-36 0 0,0-2 12 0 0,2 0 0 0 0,7-1 0 0 0,1-1 0 0 0,4-2 0 0 0,1 0 0 0 0,2-1 0 0 0,2-2 0 0 0,2-1 0 0 0,3-1 0 0 0,3-1 0 0 0,14-3 0 0 0,2-2 0 0 0,2-1 0 0 0,0-1 0 0 0,-1 0 0 0 0,-2 0 0 0 0,1 1 74 0 0,12-2-95 0 0,2 1 106 0 0,1 1-106 0 0,12-1 32 0 0,10 2-11 0 0,-1 2 0 0 0,-2 3 0 0 0,10 3 0 0 0,-3 2 0 0 0,-4 2 0 0 0,-4 1 0 0 0,-3 1 0 0 0,-2 0 0 0 0,2-1 0 0 0,2 1 0 0 0,1-1-94 0 0,2 0 121 0 0,2 0-40 0 0,24-1-71 0 0,4 1 108 0 0,2-1-36 0 0,-2 1 12 0 0,-4 0 0 0 0,-4 0 0 0 0,-1 0 0 0 0,-3 1 74 0 0,-3-1-95 0 0,0 1 32 0 0,0 0 63 0 0,2 0-95 0 0,-1 1 116 0 0,0 0-119 0 0,1 1 148 0 0,1 0-156 0 0,2 1 197 0 0,0 1-96 0 0,0 0 23 0 0,0 1-2 0 0,2 0-105 0 0,1 0 30 0 0,0 1 69 0 0,2-1-108 0 0,0 1 36 0 0,3-1-12 0 0,1 0 0 0 0,2 0 74 0 0,-1 1-20 0 0,1-2 19 0 0,0 1-2 0 0,1-1 1 0 0,-1-1-84 0 0,26-1 136 0 0,3-1-44 0 0,-1-1-96 0 0,-4-3 32 0 0,-3-1 68 0 0,-4-2-108 0 0,-4-1 111 0 0,-2-2-109 0 0,0-1 108 0 0,-1-1-108 0 0,-2-2 33 0 0,0 1 73 0 0,-1-1-108 0 0,0 0 36 0 0,-1-1 72 0 0,-1 1-108 0 0,0 0 36 0 0,24-2 72 0 0,-1 1-108 0 0,-1 1 36 0 0,-6 2-12 0 0,-5 0 0 0 0,-7 2 0 0 0,-5 0 0 0 0,-4 2 0 0 0,-3 1 0 0 0,-2 1 0 0 0,0 0 0 0 0,-1 0 0 0 0,0 0 0 0 0,0-1 0 0 0,1 0 0 0 0,24-2 0 0 0,25-2 0 0 0,21-2 0 0 0,-6 0 0 0 0,-14 1 0 0 0,-16 2 0 0 0,-18 0 0 0 0,-16 2 0 0 0,-11 1 0 0 0,-9 1 0 0 0,-6 2 0 0 0,13 1 75 0 0,-2 1-22 0 0,-4 2-64 0 0,8 2 106 0 0,-6 2-119 0 0,-9 1 36 0 0,4 3-12 0 0,-9 1 0 0 0,-8 0 0 0 0,-9 1 0 0 0,-8 1 0 0 0,-8-1 0 0 0,-3 1 0 0 0,5 1 0 0 0,9 1 0 0 0,7 0 0 0 0,6-2 0 0 0,-7-1 0 0 0,-7-3 0 0 0,-10-2 0 0 0,-9-2 0 0 0,-5 0 0 0 0,-6-2 0 0 0,-1 0 0 0 0,-3-1 103 0 0,0-1-58 0 0,0 0 23 0 0,1-2-4 0 0,1 0 19 0 0,0-2-6 0 0,1 0 3 0 0,1 0 0 0 0,-1-2-93 0 0,0 0 101 0 0,-1-1-109 0 0,-1 0 106 0 0,-2-1-106 0 0,-2 1 31 0 0,0-2-10 0 0,-3 1 0 0 0,0-1 0 0 0,-2 1 0 0 0,-2-1-74 0 0,-1 0 95 0 0,-2 0-32 0 0,-1 0 11 0 0,-2 1 0 0 0,-2-1 0 0 0,-1 1 0 0 0,0 0 0 0 0,-2-1 0 0 0,-1 1 0 0 0,-2 0 0 0 0,-1 2 0 0 0,-2 0 0 0 0,-1 0 0 0 0,0 0 0 0 0,-1 0 0 0 0,-1 0 0 0 0,0-1 0 0 0,0-1 75 0 0,0-2-96 0 0,-1-1 31 0 0,0-1-10 0 0,0-1 0 0 0,-1 0 0 0 0,0-1 0 0 0,1-1 0 0 0,-1-1 0 0 0,0-2 0 0 0,-1-1 0 0 0,1-2 0 0 0,0-2 0 0 0,-1-7-102 0 0,1-2 131 0 0,-1-2-44 0 0,2-1 15 0 0,-1-1 0 0 0,1-1 0 0 0,0-1 0 0 0,1-1 0 0 0,1-2 0 0 0,1-2 0 0 0,1-1 0 0 0,1-9 0 0 0,2-9 0 0 0,1 0 0 0 0,1 2 0 0 0,-1 4 0 0 0,-1 4 0 0 0,1 4 0 0 0,-1 3 0 0 0,0 3 0 0 0,0 1-84 0 0,0 2 108 0 0,-1 1-129 0 0,1-4 10 0 0,0 1 42 0 0,-1 3-46 0 0,-1 3 15 0 0,-1 3-4 0 0,-1 3 0 0 0,-2 2-84 0 0,0 4-4 0 0,-1 1-4 0 0,-2 0-116 0 0,-1 1 256 0 0,-1 3-71 0 0,-2 0 30 0 0,0 2 94 0 0,1 3 49 0 0,-1 2-84 0 0,1 2 33 0 0,-1 1-11 0 0,1 1 0 0 0,0 1 0 0 0,0 1 0 0 0,0 2-112 0 0,0-1 69 0 0,-1 2-73 0 0,0 0 9 0 0,0 0-3 0 0,-1 0-2 0 0,-2 0 130 0 0,0 1-36 0 0,-2 0-76 0 0,-6-1 121 0 0,-3 0-40 0 0,-2 1 13 0 0,-2 0 0 0 0,-2 0 0 0 0,-1 0 0 0 0,-2 0 93 0 0,-1-1-120 0 0,-2 0 265 0 0,-1 0-106 0 0,-3 0 40 0 0,-2 0-4 0 0,-2 0 9 0 0,-3 0-2 0 0,-3 0 1 0 0,-4 1 0 0 0,-4-1-112 0 0,-4 1 13 0 0,-3 0-85 0 0,-4 1 131 0 0,-3-1-155 0 0,-18 1 48 0 0,-6 0-16 0 0,-2 1 75 0 0,-2 0-22 0 0,3 0-64 0 0,0 0 134 0 0,0 0-155 0 0,-19 0 48 0 0,-23 0 59 0 0,-22 1-97 0 0,-22-1 220 0 0,6 0-149 0 0,10 0 51 0 0,14 0-12 0 0,13 0-9 0 0,8 0 2 0 0,6 0-1 0 0,2 2 0 0 0,2 1-93 0 0,-28 1 26 0 0,-5 1-13 0 0,-3 0 0 0 0,1 1 0 0 0,2-1 0 0 0,-24 2 0 0 0,2 0 0 0 0,3-2 0 0 0,7-1 0 0 0,8-2 0 0 0,8-1 122 0 0,5-1-36 0 0,4-2 18 0 0,4-1 19 0 0,0-1-6 0 0,1 0 3 0 0,-25-3 0 0 0,-2 0-140 0 0,0-2 115 0 0,5 1-116 0 0,7-1 31 0 0,-20-1-10 0 0,-22-1 0 0 0,3 1 0 0 0,6 1 84 0 0,11 1-108 0 0,12 1 36 0 0,10 2-12 0 0,9 1 75 0 0,5 1-96 0 0,4-1 32 0 0,3 1-11 0 0,2-1 0 0 0,2-1 0 0 0,2 0 0 0 0,1-1 0 0 0,2-1-75 0 0,2 0 96 0 0,2 0-32 0 0,1 0 11 0 0,0 0 0 0 0,1 0 0 0 0,1 0 0 0 0,1 0 0 0 0,0 0 0 0 0,1-1 0 0 0,3 2 0 0 0,-20-1 75 0 0,-1 1-96 0 0,-1 1 32 0 0,2 1-11 0 0,3 1 0 0 0,3 1 0 0 0,1 1 0 0 0,2 1 74 0 0,1 2-95 0 0,0 1 106 0 0,0 1-106 0 0,0 0 144 0 0,-1 3-155 0 0,-27 3 160 0 0,-3 1-160 0 0,-1 2 132 0 0,3 1-124 0 0,6 0 36 0 0,6 1-12 0 0,4-1 0 0 0,-20 4 0 0 0,-21 3-94 0 0,3 0 121 0 0,6-1-124 0 0,-8 1 121 0 0,13-2-120 0 0,12-1 120 0 0,-5 0 38 0 0,11-2-83 0 0,11-1 106 0 0,-8-1-13 0 0,10-2-88 0 0,10-2 30 0 0,10-1-14 0 0,10-2 0 0 0,9 0 0 0 0,7-2 0 0 0,4 0-150 0 0,6 0 53 0 0,3-1-15 0 0,3 1-207 0 0,5-1 23 0 0,2 1-19 0 0,-4 0-630 0 0,3 0 514 0 0,4-1-194 0 0,-1 1-846 0 0,7-2 870 0 0,23-1-14423 0 0,13-2 5984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40.085"/>
    </inkml:context>
    <inkml:brush xml:id="br0">
      <inkml:brushProperty name="width" value="0.035" units="cm"/>
      <inkml:brushProperty name="height" value="0.035" units="cm"/>
      <inkml:brushProperty name="color" value="#F6630D"/>
    </inkml:brush>
  </inkml:definitions>
  <inkml:trace contextRef="#ctx0" brushRef="#br0">258 188 432 0 0,'2'2'230'0'0,"0"-1"-1"0"0,0 1 1 0 0,0 0-1 0 0,0-1 1 0 0,0 1-1 0 0,1-1 1 0 0,-1 1-1 0 0,0-1 1 0 0,1 0-1 0 0,-1 0 1 0 0,1 0-1 0 0,-1 0 1 0 0,1-1-1 0 0,3 1 1 0 0,-6-1-145 0 0,1 0 1 0 0,-1 0-1 0 0,1 0 1 0 0,-1 0 0 0 0,1 0-1 0 0,-1 0 1 0 0,1 0-1 0 0,-1 0 1 0 0,1 0-1 0 0,-1-1 1 0 0,1 1-1 0 0,-1 0 1 0 0,0 0-1 0 0,1-1 1 0 0,-1 1-1 0 0,1 0 1 0 0,-1-1-1 0 0,0 1 1 0 0,1 0 0 0 0,-1-1-1 0 0,0 1 1 0 0,1 0-1 0 0,-1-1 1 0 0,0 1-1 0 0,0-1 1 0 0,1 1-1 0 0,-1-1 1 0 0,0 0-1 0 0,-3-24 1282 0 0,2 21-984 0 0,-1-1 1 0 0,0 1 0 0 0,0 0-1 0 0,0 0 1 0 0,0 1 0 0 0,-1-1-1 0 0,0 0 1 0 0,0 1 0 0 0,0-1 0 0 0,0 1-1 0 0,0 0 1 0 0,-1 0 0 0 0,1 1-1 0 0,-1-1 1 0 0,0 1 0 0 0,0-1-1 0 0,0 1 1 0 0,-7-3 0 0 0,7 4-285 0 0,0 0 0 0 0,1 0 0 0 0,-1 0-1 0 0,0 0 1 0 0,0 1 0 0 0,0 0 0 0 0,1 0 0 0 0,-1 0 0 0 0,0 0 0 0 0,0 0 0 0 0,0 1 0 0 0,0-1 0 0 0,1 1-1 0 0,-1 0 1 0 0,0 1 0 0 0,1-1 0 0 0,-1 0 0 0 0,1 1 0 0 0,-1 0 0 0 0,1 0 0 0 0,-5 4 0 0 0,-7 8-245 0 0,0 1 0 0 0,2 0 0 0 0,0 1 0 0 0,1 1 0 0 0,0 0 0 0 0,1 0 0 0 0,1 1 0 0 0,1 1 0 0 0,1-1 0 0 0,0 1 0 0 0,1 1 0 0 0,2 0 0 0 0,0 0 0 0 0,0 0 0 0 0,2 0 0 0 0,1 0 0 0 0,0 1 0 0 0,3 28 0 0 0,-1-46 67 0 0,0-1 0 0 0,0 1 0 0 0,0-1 0 0 0,1 0 0 0 0,-1 1 0 0 0,1-1 0 0 0,0 1 0 0 0,0-1 0 0 0,0 0 0 0 0,0 1 0 0 0,0-1 0 0 0,0 0 0 0 0,0 0 0 0 0,1 0 0 0 0,-1 0 0 0 0,1 0 0 0 0,0 0 1 0 0,-1 0-1 0 0,1-1 0 0 0,0 1 0 0 0,0-1 0 0 0,0 1 0 0 0,0-1 0 0 0,1 1 0 0 0,-1-1 0 0 0,0 0 0 0 0,0 0 0 0 0,1 0 0 0 0,-1-1 0 0 0,1 1 0 0 0,2 0 0 0 0,1-1-53 0 0,0 0 1 0 0,0 0-1 0 0,1-1 0 0 0,-1 0 0 0 0,0 0 1 0 0,0-1-1 0 0,0 1 0 0 0,0-1 0 0 0,-1-1 1 0 0,1 1-1 0 0,9-6 0 0 0,5-4-549 0 0,-1-2-1 0 0,27-23 0 0 0,-35 26-23 0 0,1 1 0 0 0,0 0 0 0 0,1 1-1 0 0,0 0 1 0 0,1 1 0 0 0,-1 1-1 0 0,27-11 1 0 0,-35 15 987 0 0,0-1-1 0 0,-1 1 1 0 0,0-1-1 0 0,0 0 0 0 0,0 0 1 0 0,0 0-1 0 0,-1-1 1 0 0,0 0-1 0 0,1 1 1 0 0,-2-1-1 0 0,1 0 0 0 0,0 0 1 0 0,2-9-1 0 0,9-12 960 0 0,53-76 2586 0 0,30-48-684 0 0,-74 120-2986 0 0,-8 18-84 0 0,-14 12-67 0 0,-1 0 1 0 0,0 0 0 0 0,0 0-1 0 0,1 0 1 0 0,-1 0 0 0 0,0 0-1 0 0,1 0 1 0 0,-1 0 0 0 0,0-1-1 0 0,0 1 1 0 0,1 0 0 0 0,-1 0 0 0 0,0 0-1 0 0,1 0 1 0 0,-1 1 0 0 0,0-1-1 0 0,0 0 1 0 0,1 0 0 0 0,-1 0-1 0 0,0 0 1 0 0,1 0 0 0 0,-1 0-1 0 0,0 0 1 0 0,0 0 0 0 0,1 1 0 0 0,-1-1-1 0 0,0 0 1 0 0,0 0 0 0 0,0 0-1 0 0,1 1 1 0 0,-1-1 0 0 0,0 0-1 0 0,0 0 1 0 0,0 0 0 0 0,1 1-1 0 0,-1-1 1 0 0,0 0 0 0 0,0 1 0 0 0,0-1-1 0 0,0 0 1 0 0,0 0 0 0 0,0 1-1 0 0,0 5 6 0 0,0-1 0 0 0,0 0 0 0 0,-1 1 0 0 0,0-1 0 0 0,0 0 0 0 0,-1 1 0 0 0,0-1 0 0 0,1 0 0 0 0,-4 6 0 0 0,0 1 147 0 0,-81 189 953 0 0,8-22-1501 0 0,73-135-632 0 0,5-44 957 0 0,0 1-1 0 0,0 0 1 0 0,0-1-1 0 0,0 1 1 0 0,0-1-1 0 0,0 1 1 0 0,0 0 0 0 0,0-1-1 0 0,0 1 1 0 0,0-1-1 0 0,1 1 1 0 0,-1 0-1 0 0,0-1 1 0 0,0 1 0 0 0,1-1-1 0 0,-1 1 1 0 0,1-1-1 0 0,-1 1 1 0 0,0-1 0 0 0,1 1-1 0 0,-1-1 1 0 0,1 0-1 0 0,0 2 1 0 0,0-3-48 0 0,0 1-1 0 0,0 0 1 0 0,0 0 0 0 0,0-1 0 0 0,0 1 0 0 0,0 0 0 0 0,0-1 0 0 0,0 1-1 0 0,0-1 1 0 0,0 1 0 0 0,0-1 0 0 0,0 1 0 0 0,-1-1 0 0 0,1 0-1 0 0,0 0 1 0 0,0 1 0 0 0,-1-1 0 0 0,1 0 0 0 0,0 0 0 0 0,0-1-1 0 0,8-10-776 0 0,-1 0-1 0 0,0 0 0 0 0,0-1 0 0 0,-1 0 0 0 0,-1 0 0 0 0,6-19 0 0 0,-4 9-46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40.240"/>
    </inkml:context>
    <inkml:brush xml:id="br0">
      <inkml:brushProperty name="width" value="0.035" units="cm"/>
      <inkml:brushProperty name="height" value="0.035" units="cm"/>
      <inkml:brushProperty name="color" value="#F6630D"/>
    </inkml:brush>
  </inkml:definitions>
  <inkml:trace contextRef="#ctx0" brushRef="#br0">31 0 600 0 0,'-3'3'134'0'0,"0"-1"-1"0"0,1 1 1 0 0,-1 0-1 0 0,1 0 1 0 0,0 0-1 0 0,0 0 0 0 0,0 1 1 0 0,0-1-1 0 0,0 0 1 0 0,1 1-1 0 0,0 0 1 0 0,-1-1-1 0 0,1 1 1 0 0,1 0-1 0 0,-1-1 1 0 0,0 1-1 0 0,1 0 1 0 0,0 0-1 0 0,0-1 1 0 0,0 1-1 0 0,0 0 1 0 0,1 0-1 0 0,-1 0 1 0 0,1-1-1 0 0,0 1 1 0 0,0 0-1 0 0,3 5 1 0 0,-1 0 210 0 0,-1-1 1 0 0,2 0-1 0 0,-1-1 0 0 0,1 1 1 0 0,0-1-1 0 0,1 1 1 0 0,0-1-1 0 0,0 0 1 0 0,0-1-1 0 0,1 1 1 0 0,11 8-1 0 0,-11-10-168 0 0,1-1 0 0 0,0-1 1 0 0,0 1-1 0 0,0-1 0 0 0,1 0 0 0 0,-1-1 0 0 0,1 0 0 0 0,-1 0 0 0 0,1 0 0 0 0,0-1 1 0 0,0-1-1 0 0,0 1 0 0 0,0-1 0 0 0,-1 0 0 0 0,1-1 0 0 0,10-1 0 0 0,-2-2-654 0 0,-1 0-1 0 0,0-1 1 0 0,0 0 0 0 0,-1-1-1 0 0,1-1 1 0 0,-2 0-1 0 0,17-11 1 0 0,-2 0-2823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40.695"/>
    </inkml:context>
    <inkml:brush xml:id="br0">
      <inkml:brushProperty name="width" value="0.035" units="cm"/>
      <inkml:brushProperty name="height" value="0.035" units="cm"/>
      <inkml:brushProperty name="color" value="#F6630D"/>
    </inkml:brush>
  </inkml:definitions>
  <inkml:trace contextRef="#ctx0" brushRef="#br0">341 1 3081 0 0,'-16'17'643'0'0,"9"-10"38"0"0,1 1 1 0 0,-1-1 0 0 0,0-1-1 0 0,-1 1 1 0 0,1-1 0 0 0,-1-1-1 0 0,-1 1 1 0 0,1-1 0 0 0,-1-1-1 0 0,0 1 1 0 0,0-1 0 0 0,0-1-1 0 0,-18 5 1 0 0,23-7-718 0 0,1 0-1 0 0,-1 1 1 0 0,0-1 0 0 0,1 1-1 0 0,-1 0 1 0 0,1 0 0 0 0,0 0-1 0 0,0 1 1 0 0,0-1 0 0 0,0 1 0 0 0,0-1-1 0 0,0 1 1 0 0,1 0 0 0 0,-1 0-1 0 0,1 1 1 0 0,0-1 0 0 0,0 0 0 0 0,0 1-1 0 0,0-1 1 0 0,1 1 0 0 0,-1 0-1 0 0,1-1 1 0 0,0 1 0 0 0,0 0-1 0 0,0 0 1 0 0,1 0 0 0 0,-1 6 0 0 0,2-9 14 0 0,-1-1 0 0 0,1 1 0 0 0,-1-1 0 0 0,1 1 0 0 0,0-1 0 0 0,-1 1 0 0 0,1-1 1 0 0,0 1-1 0 0,-1-1 0 0 0,1 1 0 0 0,0-1 0 0 0,-1 0 0 0 0,1 1 0 0 0,0-1 0 0 0,0 0 1 0 0,0 0-1 0 0,-1 1 0 0 0,1-1 0 0 0,0 0 0 0 0,0 0 0 0 0,0 0 0 0 0,-1 0 0 0 0,1 0 1 0 0,0 0-1 0 0,0 0 0 0 0,0-1 0 0 0,0 1 0 0 0,-1 0 0 0 0,1 0 0 0 0,0-1 0 0 0,0 1 1 0 0,-1 0-1 0 0,1-1 0 0 0,0 1 0 0 0,1-1 0 0 0,36-15-196 0 0,-34 14 173 0 0,8-4-16 0 0,1 1 1 0 0,-1 1 0 0 0,1 0-1 0 0,0 0 1 0 0,17-2 0 0 0,-27 6 12 0 0,-1 0 0 0 0,0 0 0 0 0,0 0 0 0 0,0 0-1 0 0,0 0 1 0 0,1 0 0 0 0,-1 1 0 0 0,0-1 0 0 0,0 1 0 0 0,0-1 0 0 0,0 1 0 0 0,0 0 0 0 0,0 0 0 0 0,0 0 0 0 0,0 0 0 0 0,0 0 0 0 0,2 2 0 0 0,-3-1 2 0 0,0 0 1 0 0,1 0-1 0 0,-1 0 1 0 0,0 0-1 0 0,0 0 1 0 0,0 0-1 0 0,-1 0 1 0 0,1 1-1 0 0,0-1 1 0 0,-1 0 0 0 0,1 0-1 0 0,-1 1 1 0 0,0-1-1 0 0,0 0 1 0 0,0 1-1 0 0,0-1 1 0 0,0 0-1 0 0,-1 1 1 0 0,1-1-1 0 0,-1 3 1 0 0,-2 7-6 0 0,-1 0 1 0 0,0-1-1 0 0,0 1 0 0 0,-1-1 1 0 0,0 0-1 0 0,-1 0 1 0 0,-1-1-1 0 0,1 0 0 0 0,-2 0 1 0 0,1 0-1 0 0,-10 8 1 0 0,-16 16 98 0 0,-59 43-1 0 0,41-35 746 0 0,44-36-538 0 0,-28 23 640 0 0,33-28-823 0 0,1 0-1 0 0,0 0 1 0 0,-1 0-1 0 0,1 0 1 0 0,-1 0-1 0 0,1 0 1 0 0,-1 0 0 0 0,0-1-1 0 0,1 1 1 0 0,-1-1-1 0 0,0 1 1 0 0,1-1-1 0 0,-1 0 1 0 0,0 0 0 0 0,0 1-1 0 0,1-1 1 0 0,-1 0-1 0 0,0-1 1 0 0,0 1-1 0 0,-1 0 1 0 0,2-1-111 0 0,0 0 1 0 0,0-1-1 0 0,0 1 1 0 0,0 0-1 0 0,1 0 0 0 0,-1 0 1 0 0,0 0-1 0 0,1-1 1 0 0,-1 1-1 0 0,1 0 1 0 0,-1-1-1 0 0,1 1 0 0 0,0 0 1 0 0,-1-1-1 0 0,1 1 1 0 0,0-1-1 0 0,0 1 1 0 0,0 0-1 0 0,0-1 0 0 0,0 1 1 0 0,0-1-1 0 0,0 1 1 0 0,1 0-1 0 0,0-3 1 0 0,9-36-1338 0 0,-9 37 1171 0 0,18-44-3106 0 0,-7 26 664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40.909"/>
    </inkml:context>
    <inkml:brush xml:id="br0">
      <inkml:brushProperty name="width" value="0.035" units="cm"/>
      <inkml:brushProperty name="height" value="0.035" units="cm"/>
      <inkml:brushProperty name="color" value="#F6630D"/>
    </inkml:brush>
  </inkml:definitions>
  <inkml:trace contextRef="#ctx0" brushRef="#br0">121 40 1032 0 0,'18'-12'419'0'0,"-13"8"-91"0"0,1 0 0 0 0,0 0 0 0 0,-1 1-1 0 0,1 0 1 0 0,0 0 0 0 0,12-4 0 0 0,-18 8-85 0 0,0 0 0 0 0,0 0 0 0 0,0 0 0 0 0,0 0 0 0 0,0-1 1 0 0,0 1-1 0 0,0 0 0 0 0,0 0 0 0 0,0 0 0 0 0,0 0 0 0 0,0 0 0 0 0,0-1 0 0 0,-1 1 0 0 0,1 0 0 0 0,0 0 0 0 0,-1 0 0 0 0,1-1 0 0 0,0 1 0 0 0,-1 0 1 0 0,1 0-1 0 0,-1-1 0 0 0,1 1 0 0 0,-1 0 0 0 0,-1 0 0 0 0,-14 26 1614 0 0,-12 16-326 0 0,2 1-1 0 0,-28 63 1 0 0,42-79-1808 0 0,2-1 0 0 0,1 1 0 0 0,1 0 0 0 0,1 1 0 0 0,-4 46 0 0 0,10-71 99 0 0,1-2-85 0 0,-1 1-1 0 0,1-1 1 0 0,0 0-1 0 0,0 1 1 0 0,0-1-1 0 0,0 0 1 0 0,0 1 0 0 0,0-1-1 0 0,0 0 1 0 0,1 1-1 0 0,-1-1 1 0 0,1 0-1 0 0,0 0 1 0 0,0 1-1 0 0,0-1 1 0 0,0 0 0 0 0,2 3-1 0 0,4-4-3457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41.084"/>
    </inkml:context>
    <inkml:brush xml:id="br0">
      <inkml:brushProperty name="width" value="0.035" units="cm"/>
      <inkml:brushProperty name="height" value="0.035" units="cm"/>
      <inkml:brushProperty name="color" value="#F6630D"/>
    </inkml:brush>
  </inkml:definitions>
  <inkml:trace contextRef="#ctx0" brushRef="#br0">0 1 4665 0 0,'0'0'12'0'0,"0"0"-1"0"0,1 0 1 0 0,-1 0-1 0 0,0 0 1 0 0,0 0-1 0 0,0 0 1 0 0,0 0 0 0 0,0 0-1 0 0,0 0 1 0 0,0 0-1 0 0,0 0 1 0 0,0 0-1 0 0,0 0 1 0 0,1 1 0 0 0,-1-1-1 0 0,0 0 1 0 0,0 0-1 0 0,0 0 1 0 0,0 0-1 0 0,0 0 1 0 0,0 0 0 0 0,0 0-1 0 0,0 0 1 0 0,0 1-1 0 0,0-1 1 0 0,0 0-1 0 0,0 0 1 0 0,0 0 0 0 0,0 0-1 0 0,0 0 1 0 0,0 0-1 0 0,0 0 1 0 0,0 0-1 0 0,0 1 1 0 0,0-1 0 0 0,0 0-1 0 0,0 0 1 0 0,0 0-1 0 0,0 0 1 0 0,0 0 0 0 0,0 0-1 0 0,0 0 1 0 0,0 1-1 0 0,0-1 1 0 0,0 0-1 0 0,-1 0 1 0 0,1 0 0 0 0,0 0-1 0 0,0 0 1 0 0,0 0-1 0 0,0 0 1 0 0,0 0-1 0 0,0 0 1 0 0,0 0 0 0 0,19 11 823 0 0,26 10 328 0 0,-16-12-569 0 0,0-1 1 0 0,0-1-1 0 0,0-1 0 0 0,1-2 0 0 0,-1-1 0 0 0,55-2 0 0 0,-35-4-1090 0 0,-1-2 0 0 0,0-3-1 0 0,67-19 1 0 0,-60 11-3001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2.873"/>
    </inkml:context>
    <inkml:brush xml:id="br0">
      <inkml:brushProperty name="width" value="0.035" units="cm"/>
      <inkml:brushProperty name="height" value="0.035" units="cm"/>
      <inkml:brushProperty name="color" value="#F6630D"/>
    </inkml:brush>
  </inkml:definitions>
  <inkml:trace contextRef="#ctx0" brushRef="#br0">81 538 3081 0 0,'-1'-1'28'0'0,"0"1"1"0"0,-1 0-1 0 0,1-1 1 0 0,0 1-1 0 0,-1-1 1 0 0,1 1-1 0 0,0-1 1 0 0,0 1-1 0 0,0-1 1 0 0,-1 0-1 0 0,1 0 1 0 0,0 0-1 0 0,0 0 1 0 0,0 0-1 0 0,0 0 1 0 0,0 0-1 0 0,0 0 1 0 0,1 0-1 0 0,-1 0 1 0 0,0 0-1 0 0,0 0 1 0 0,1-1-1 0 0,-1 1 1 0 0,1 0-1 0 0,-1-3 1 0 0,5-37 112 0 0,-4 41-143 0 0,9-30 32 0 0,-6 24 126 0 0,-1 0 0 0 0,0-1 0 0 0,0 1 1 0 0,-1-1-1 0 0,1 1 0 0 0,-1-1 0 0 0,-1 0 0 0 0,0 1 1 0 0,1-1-1 0 0,-2 0 0 0 0,0-7 0 0 0,0 18 4679 0 0,-4 11-3230 0 0,-3 10-1653 0 0,6 1 3993 0 0,8 17-2171 0 0,0 3-1690 0 0,-9-8 5 0 0,-1 0 1 0 0,-1 0 0 0 0,-18 60-1 0 0,-9 54 129 0 0,30-137-216 0 0,0-2 5 0 0,0 1 0 0 0,0-1 0 0 0,1 1 0 0 0,1 0 0 0 0,1-1 0 0 0,0 1 0 0 0,0 0 0 0 0,1-1 0 0 0,6 20 0 0 0,-7-31-4 0 0,1 0 0 0 0,-1 0 0 0 0,1 0-1 0 0,-1 0 1 0 0,1-1 0 0 0,0 1 0 0 0,0-1 0 0 0,0 1 0 0 0,0-1 0 0 0,0 0 0 0 0,0 0-1 0 0,0 1 1 0 0,0-2 0 0 0,0 1 0 0 0,0 0 0 0 0,1 0 0 0 0,-1-1 0 0 0,0 1 0 0 0,1-1-1 0 0,-1 1 1 0 0,0-1 0 0 0,5 0 0 0 0,62-5-123 0 0,-49 3 62 0 0,288-43-699 0 0,-16 2-2 0 0,35-14 148 0 0,-226 36 604 0 0,-103 21 47 0 0,-1 1-1 0 0,0-1 1 0 0,0 1 0 0 0,0-1-1 0 0,0 0 1 0 0,0 0 0 0 0,0-1-1 0 0,0 1 1 0 0,0-1 0 0 0,0 1-1 0 0,1-1 1 0 0,-1 0 0 0 0,0 0-1 0 0,0 0 1 0 0,1 0-1 0 0,-1-1 1 0 0,1 1 0 0 0,-1-1-1 0 0,1 1 1 0 0,-1-1 0 0 0,1 0-1 0 0,0 0 1 0 0,0 0 0 0 0,0 0-1 0 0,0 0 1 0 0,0-1-1 0 0,1 1 1 0 0,-1-1 0 0 0,0 1-1 0 0,1-1 1 0 0,0 1 0 0 0,0-1-1 0 0,0 0 1 0 0,0 0 0 0 0,0 0-1 0 0,0 1 1 0 0,1-1 0 0 0,0 0-1 0 0,-1-4 1 0 0,2-17-40 0 0,2 0 1 0 0,0 0-1 0 0,2 1 0 0 0,0-1 0 0 0,17-44 1 0 0,-1 1-15 0 0,14-51 37 0 0,-13 49 15 0 0,-3-1-1 0 0,18-129 1 0 0,-36 189-14 0 0,-1 0 0 0 0,0 0 0 0 0,0 0 0 0 0,-1 0 0 0 0,-1 1 0 0 0,1-1 0 0 0,-5-12 0 0 0,6 20-21 0 0,-1 0 1 0 0,0 0-1 0 0,1 0 1 0 0,-1 0-1 0 0,0 1 0 0 0,0-1 1 0 0,0 0-1 0 0,0 1 1 0 0,0-1-1 0 0,0 0 1 0 0,-1 1-1 0 0,1 0 1 0 0,-1-1-1 0 0,1 1 0 0 0,-1 0 1 0 0,1 0-1 0 0,-1 0 1 0 0,0-1-1 0 0,1 2 1 0 0,-1-1-1 0 0,0 0 0 0 0,0 0 1 0 0,0 1-1 0 0,1-1 1 0 0,-1 1-1 0 0,0-1 1 0 0,0 1-1 0 0,0 0 0 0 0,0 0 1 0 0,0 0-1 0 0,0 0 1 0 0,0 0-1 0 0,0 0 1 0 0,0 0-1 0 0,0 1 0 0 0,0-1 1 0 0,0 1-1 0 0,1-1 1 0 0,-1 1-1 0 0,0 0 1 0 0,-3 1-1 0 0,-71 26-136 0 0,-1-3 1 0 0,-129 22-1 0 0,121-30 279 0 0,1 4 0 0 0,-89 34 0 0 0,-6 32 75 0 0,22-8 123 0 0,156-79-345 0 0,1 0 0 0 0,0 1 0 0 0,-1-1 0 0 0,1 0-1 0 0,-1 0 1 0 0,1 1 0 0 0,0-1 0 0 0,-1 0-1 0 0,1 0 1 0 0,-1 0 0 0 0,1 1 0 0 0,-1-1 0 0 0,1 0-1 0 0,-1 0 1 0 0,1 0 0 0 0,-1 0 0 0 0,1 0 0 0 0,-1 0-1 0 0,1 0 1 0 0,-1 0 0 0 0,1 0 0 0 0,-1 0-1 0 0,1 0 1 0 0,-1-1 0 0 0,1 1 0 0 0,-1 0 0 0 0,1 0-1 0 0,-1 0 1 0 0,1-1 0 0 0,-1 1 0 0 0,0-1-1 0 0,6-15-461 0 0,26-29-1436 0 0,-26 38 1216 0 0,14-18-1414 0 0,2-3-3137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3.791"/>
    </inkml:context>
    <inkml:brush xml:id="br0">
      <inkml:brushProperty name="width" value="0.035" units="cm"/>
      <inkml:brushProperty name="height" value="0.035" units="cm"/>
      <inkml:brushProperty name="color" value="#F6630D"/>
    </inkml:brush>
  </inkml:definitions>
  <inkml:trace contextRef="#ctx0" brushRef="#br0">662 66 9362 0 0,'9'-3'-248'0'0,"-1"1"0"0"0,1 0 1 0 0,-1 0-1 0 0,14-1 0 0 0,-22 3 259 0 0,0 0 1 0 0,0 0-1 0 0,0 0 1 0 0,1 0-1 0 0,-1 0 1 0 0,0 0-1 0 0,0 0 0 0 0,0 0 1 0 0,1 0-1 0 0,-1 0 1 0 0,0 0-1 0 0,0 0 0 0 0,0 0 1 0 0,0 0-1 0 0,1 0 1 0 0,-1 0-1 0 0,0 0 1 0 0,0 0-1 0 0,0 0 0 0 0,0 0 1 0 0,1 0-1 0 0,-1 0 1 0 0,0 0-1 0 0,0 0 0 0 0,0 1 1 0 0,0-1-1 0 0,0 0 1 0 0,1 0-1 0 0,-1 0 0 0 0,0 0 1 0 0,0 0-1 0 0,0 0 1 0 0,0 1-1 0 0,0-1 1 0 0,0 0-1 0 0,0 0 0 0 0,0 0 1 0 0,0 0-1 0 0,0 1 1 0 0,0-1-1 0 0,0 0 0 0 0,1 0 1 0 0,-1 0-1 0 0,0 0 1 0 0,0 1-1 0 0,0-1 1 0 0,0 0-1 0 0,-1 0 0 0 0,1 0 1 0 0,0 1-1 0 0,0-1 1 0 0,0 0-1 0 0,-7 15 773 0 0,-17 16 514 0 0,21-27-1187 0 0,-165 220 4028 0 0,-21 24-2635 0 0,-134 174 352 0 0,314-404-1785 0 0,13-10-426 0 0,27-9-775 0 0,-8-1 753 0 0,75 4 99 0 0,81-3 66 0 0,-119-3 473 0 0,131-5 289 0 0,-158 10-432 0 0,-1 1-1 0 0,0 2 0 0 0,63 15 1 0 0,-71-12-343 0 0,1 0 1 0 0,0-2 0 0 0,0-1-1 0 0,39 1 1 0 0,-57-4 286 0 0,-1-2 0 0 0,1 1 1 0 0,-1-1-1 0 0,0 0 0 0 0,1 0 0 0 0,-1 0 0 0 0,0-1 1 0 0,1 0-1 0 0,-1-1 0 0 0,0 1 0 0 0,-1-1 1 0 0,1 0-1 0 0,0-1 0 0 0,-1 1 0 0 0,0-1 1 0 0,0 0-1 0 0,0 0 0 0 0,0-1 0 0 0,0 0 0 0 0,-1 1 1 0 0,0-1-1 0 0,7-11 0 0 0,185-351 973 0 0,22-34-2923 0 0,-194 361 1481 0 0,-10 19-100 0 0,0-2 0 0 0,-1 1 0 0 0,-2-1 0 0 0,0-1 0 0 0,12-42 0 0 0,-27 59-1292 0 0,2 7 437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5.263"/>
    </inkml:context>
    <inkml:brush xml:id="br0">
      <inkml:brushProperty name="width" value="0.035" units="cm"/>
      <inkml:brushProperty name="height" value="0.035" units="cm"/>
      <inkml:brushProperty name="color" value="#F6630D"/>
    </inkml:brush>
  </inkml:definitions>
  <inkml:trace contextRef="#ctx0" brushRef="#br0">65 150 2529 0 0,'-33'11'695'0'0,"32"-10"-446"0"0,-1-1 1 0 0,0 1 0 0 0,0 0-1 0 0,0-1 1 0 0,0 0-1 0 0,0 1 1 0 0,0-1 0 0 0,0 0-1 0 0,0 0 1 0 0,1 0-1 0 0,-1 0 1 0 0,0-1 0 0 0,0 1-1 0 0,0 0 1 0 0,-2-1 0 0 0,19 7 7639 0 0,23 1-5271 0 0,26-5-2962 0 0,820-60 2231 0 0,-442 10-1360 0 0,381-24-202 0 0,-602 74-257 0 0,-186 1-24 0 0,1 1 0 0 0,-1 2 0 0 0,0 1 0 0 0,39 14 0 0 0,-56-8-2044 0 0,-19-14 1620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6.945"/>
    </inkml:context>
    <inkml:brush xml:id="br0">
      <inkml:brushProperty name="width" value="0.035" units="cm"/>
      <inkml:brushProperty name="height" value="0.035" units="cm"/>
      <inkml:brushProperty name="color" value="#F6630D"/>
    </inkml:brush>
  </inkml:definitions>
  <inkml:trace contextRef="#ctx0" brushRef="#br0">155 1537 5409 0 0,'0'0'60'0'0,"0"1"0"0"0,-1-1 0 0 0,1 1-1 0 0,0-1 1 0 0,0 1 0 0 0,-1-1 0 0 0,1 1-1 0 0,0-1 1 0 0,0 1 0 0 0,0-1 0 0 0,0 1 0 0 0,0-1-1 0 0,0 1 1 0 0,0-1 0 0 0,0 1 0 0 0,0-1-1 0 0,0 1 1 0 0,0-1 0 0 0,0 1 0 0 0,0 0 0 0 0,0-1-1 0 0,0 1 1 0 0,1-1 0 0 0,-1 1 0 0 0,0-1 0 0 0,0 0-1 0 0,0 1 1 0 0,1-1 0 0 0,-1 1 0 0 0,0-1-1 0 0,1 1 1 0 0,-1-1 0 0 0,20 5 1649 0 0,-16-5-1443 0 0,1 0-1 0 0,0-1 1 0 0,0 0 0 0 0,-1 0-1 0 0,1 0 1 0 0,0 0-1 0 0,6-3 1 0 0,10-9 283 0 0,-1-1 1 0 0,0 0-1 0 0,-1-2 1 0 0,32-33-1 0 0,61-85 1034 0 0,-58 67-1127 0 0,150-205 350 0 0,22-25-1940 0 0,-211 279 677 0 0,1 1 0 0 0,0 1 0 0 0,1 1 1 0 0,25-19-1 0 0,-35 29 564 0 0,1 1 0 0 0,0-1 0 0 0,0 1 1 0 0,0 1-1 0 0,1 0 0 0 0,-1 0 0 0 0,1 1 1 0 0,0-1-1 0 0,0 2 0 0 0,-1 0 0 0 0,1 0 1 0 0,0 0-1 0 0,18 2 0 0 0,-18-1 99 0 0,0 0 0 0 0,0-1-1 0 0,0 0 1 0 0,0 0 0 0 0,-1-1 0 0 0,1 0 0 0 0,0-1-1 0 0,-1 1 1 0 0,1-2 0 0 0,-1 1 0 0 0,0-1-1 0 0,14-10 1 0 0,9-7-612 0 0,51-47 0 0 0,-17 14-93 0 0,210-133-880 0 0,-212 151 1021 0 0,3 1 1 0 0,104-38 0 0 0,-154 67 445 0 0,-1 1 0 0 0,1 1 0 0 0,0 0 0 0 0,0 1 0 0 0,0 1 0 0 0,0 1-1 0 0,0 0 1 0 0,1 1 0 0 0,-1 0 0 0 0,0 1 0 0 0,0 1 0 0 0,1 1 0 0 0,-2 0 0 0 0,1 1 0 0 0,0 1-1 0 0,-1 1 1 0 0,0 0 0 0 0,0 0 0 0 0,25 17 0 0 0,199 145 1858 0 0,-183-122-1676 0 0,3-3 0 0 0,2-2 0 0 0,116 57 0 0 0,-107-70-438 0 0,-37-16-249 0 0,-1 1 1 0 0,0 2-1 0 0,40 25 0 0 0,-63-33 204 0 0,0-1 0 0 0,-1 1 0 0 0,0 0-1 0 0,0 0 1 0 0,-1 1 0 0 0,0 0 0 0 0,0 1-1 0 0,-1-1 1 0 0,0 1 0 0 0,0 1 0 0 0,-1-1 0 0 0,0 1-1 0 0,-1 0 1 0 0,0 0 0 0 0,3 14 0 0 0,0 14-666 0 0,-2 0 0 0 0,1 55 0 0 0,6 49 785 0 0,-10-128 222 0 0,1 0 0 0 0,1 1 0 0 0,0-1 0 0 0,1 0 0 0 0,0-1 0 0 0,1 1 0 0 0,10 16-1 0 0,-10-22 24 0 0,1 1-1 0 0,0-1 0 0 0,0-1 0 0 0,1 1 0 0 0,0-1 0 0 0,0 0 0 0 0,1-1 0 0 0,0 0 0 0 0,0-1 0 0 0,0 1 0 0 0,19 6 0 0 0,11 2 292 0 0,72 17 0 0 0,-10-3-366 0 0,-84-23-48 0 0,-1 2 0 0 0,0 0 0 0 0,0 0-1 0 0,-1 2 1 0 0,0 0 0 0 0,0 0 0 0 0,-1 2 0 0 0,-1 0-1 0 0,13 12 1 0 0,-16-12 50 0 0,-1 0 1 0 0,-1 0-1 0 0,0 1 0 0 0,0 0 0 0 0,-1 0 0 0 0,-1 1 0 0 0,0 0 1 0 0,-1 0-1 0 0,0 1 0 0 0,-1-1 0 0 0,3 23 0 0 0,-3-6 57 0 0,-1-1-1 0 0,-2 1 0 0 0,-1 0 0 0 0,-2 0 0 0 0,0 0 0 0 0,-2-1 1 0 0,-2 1-1 0 0,-12 38 0 0 0,-13 29 464 0 0,-48 98 0 0 0,68-169-585 0 0,-57 125 202 0 0,-65 164 490 0 0,125-296-838 0 0,-1 0-1 0 0,-1 0 1 0 0,0-1-1 0 0,-2 0 1 0 0,0-1 0 0 0,-1 0-1 0 0,-1-1 1 0 0,0 0 0 0 0,-1-2-1 0 0,-1 1 1 0 0,-22 15-1 0 0,-25 13-869 0 0,-117 63-1 0 0,164-98 859 0 0,-5 3-128 0 0,-103 57 268 0 0,-178 68 1 0 0,259-121 436 0 0,0-1 1 0 0,-1-2 0 0 0,0-2-1 0 0,-1-2 1 0 0,1-2 0 0 0,-2-3-1 0 0,1-1 1 0 0,-64-5 0 0 0,73-1-402 0 0,0-1 0 0 0,1-2 0 0 0,0-2 0 0 0,1-1 0 0 0,0-2 0 0 0,1-1 1 0 0,0-1-1 0 0,1-2 0 0 0,0-1 0 0 0,2-2 0 0 0,-43-33 0 0 0,14 6-72 0 0,-32-27-336 0 0,-2 4 1 0 0,-187-102-1 0 0,207 138-509 0 0,-1 3 1 0 0,-152-38-1 0 0,-162-8-698 0 0,299 61 1807 0 0,68 11-173 0 0,-30-4 770 0 0,1-2-1 0 0,0-2 1 0 0,-71-27-1 0 0,108 33-653 0 0,-1 0 1 0 0,1-1-1 0 0,1 0 0 0 0,-1-1 1 0 0,1-1-1 0 0,1 0 0 0 0,-1 0 0 0 0,1-1 1 0 0,1-1-1 0 0,0 0 0 0 0,1 0 0 0 0,0-1 1 0 0,0 0-1 0 0,1 0 0 0 0,1-1 0 0 0,-11-25 1 0 0,7 3-54 0 0,1 1 1 0 0,2-2-1 0 0,2 1 1 0 0,1-1-1 0 0,1 0 1 0 0,3-63-1 0 0,5 16-381 0 0,28-149 0 0 0,17 27-1028 0 0,-20 119-4736 0 0,-18 57 398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7.873"/>
    </inkml:context>
    <inkml:brush xml:id="br0">
      <inkml:brushProperty name="width" value="0.035" units="cm"/>
      <inkml:brushProperty name="height" value="0.035" units="cm"/>
      <inkml:brushProperty name="color" value="#F6630D"/>
    </inkml:brush>
  </inkml:definitions>
  <inkml:trace contextRef="#ctx0" brushRef="#br0">99 1081 4001 0 0,'-5'1'204'0'0,"-1"1"0"0"0,0 0 0 0 0,0 0 0 0 0,1 0 0 0 0,-1 0 0 0 0,1 1 0 0 0,0 0 0 0 0,0 0-1 0 0,0 1 1 0 0,0 0 0 0 0,-8 7 0 0 0,11-9 194 0 0,0 1 0 0 0,-1-1 0 0 0,1 1 0 0 0,0-1-1 0 0,0 1 1 0 0,1-1 0 0 0,-1 1 0 0 0,0 0-1 0 0,1 0 1 0 0,0 0 0 0 0,-1 0 0 0 0,1 0 0 0 0,0 0-1 0 0,1 0 1 0 0,-1 1 0 0 0,1-1 0 0 0,-1 0 0 0 0,1 0-1 0 0,0 1 1 0 0,0-1 0 0 0,0 0 0 0 0,1 0 0 0 0,0 5-1 0 0,0-7-335 0 0,0 0 0 0 0,0 1 0 0 0,0-1 0 0 0,0 0 0 0 0,0-1 0 0 0,0 1 0 0 0,0 0 0 0 0,1 0 0 0 0,-1 0 0 0 0,0-1 0 0 0,0 1 0 0 0,1-1 0 0 0,-1 1 0 0 0,0-1 0 0 0,1 1 0 0 0,-1-1 0 0 0,1 0 0 0 0,-1 1 0 0 0,0-1 0 0 0,1 0 0 0 0,-1 0 0 0 0,1 0 0 0 0,-1 0 0 0 0,1-1 0 0 0,-1 1 0 0 0,0 0 0 0 0,1-1 0 0 0,-1 1 0 0 0,1 0 0 0 0,1-2 0 0 0,44-14 416 0 0,229-138 253 0 0,-195 105-550 0 0,889-463 1364 0 0,-738 405-1597 0 0,290-183 0 0 0,-510 283-83 0 0,-6 4-35 0 0,0 0 0 0 0,0-1 0 0 0,-1 0 0 0 0,1 1 0 0 0,-1-2 0 0 0,0 1 0 0 0,0-1 0 0 0,0 1 0 0 0,0-1 0 0 0,-1-1 0 0 0,0 1 0 0 0,5-9 0 0 0,-12 9-3406 0 0,-1 6 2264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6.156"/>
    </inkml:context>
    <inkml:brush xml:id="br0">
      <inkml:brushProperty name="width" value="0.035" units="cm"/>
      <inkml:brushProperty name="height" value="0.035" units="cm"/>
      <inkml:brushProperty name="color" value="#FF0066"/>
    </inkml:brush>
  </inkml:definitions>
  <inkml:trace contextRef="#ctx0" brushRef="#br0">113 513 3369 0 0,'56'-32'4986'0'0,"-50"25"-4575"0"0,-1 0 0 0 0,1 0 0 0 0,-1-1 0 0 0,-1 0 0 0 0,0 0 1 0 0,0 0-1 0 0,0 0 0 0 0,-1-1 0 0 0,0 1 0 0 0,-1-1 0 0 0,0 0 0 0 0,0 0 0 0 0,0-13 0 0 0,1-9-332 0 0,-2 1 0 0 0,-4-52 0 0 0,3 79-97 0 0,-1-18-379 0 0,-1 1 1 0 0,0 0-1 0 0,-2 0 0 0 0,0 0 0 0 0,-1 0 0 0 0,-1 1 0 0 0,-13-29 0 0 0,18 47 333 0 0,1 0 0 0 0,-1-1-1 0 0,0 1 1 0 0,1 0 0 0 0,-1 0-1 0 0,0 0 1 0 0,0 0 0 0 0,0 0-1 0 0,1 0 1 0 0,-1 0-1 0 0,0 0 1 0 0,0 0 0 0 0,-1 1-1 0 0,1-1 1 0 0,0 0 0 0 0,0 1-1 0 0,0-1 1 0 0,0 0 0 0 0,-1 1-1 0 0,1 0 1 0 0,0-1 0 0 0,-1 1-1 0 0,1 0 1 0 0,0-1-1 0 0,0 1 1 0 0,-1 0 0 0 0,-1 0-1 0 0,0 1 21 0 0,1 0 0 0 0,-1 0 0 0 0,1 0 1 0 0,-1 0-1 0 0,1 1 0 0 0,0-1 0 0 0,-1 1 0 0 0,1-1 0 0 0,0 1 0 0 0,0 0 0 0 0,0 0 0 0 0,-3 3 0 0 0,-4 7 135 0 0,0 0 0 0 0,0 1 1 0 0,-10 21-1 0 0,7-9 205 0 0,0 0 0 0 0,2 1 1 0 0,1 1-1 0 0,-10 52 0 0 0,17-70-207 0 0,0 0-1 0 0,1 0 0 0 0,0 0 1 0 0,1 1-1 0 0,0-1 1 0 0,0 0-1 0 0,1 0 0 0 0,0 0 1 0 0,1 0-1 0 0,0 0 1 0 0,0 0-1 0 0,1 0 0 0 0,0-1 1 0 0,0 1-1 0 0,1-1 0 0 0,1 0 1 0 0,-1 0-1 0 0,11 13 1 0 0,-10-16-108 0 0,0-1 0 0 0,0 1 0 0 0,0-1 0 0 0,1-1 0 0 0,0 1 0 0 0,0-1 0 0 0,0 0 0 0 0,0 0-1 0 0,0-1 1 0 0,1 1 0 0 0,-1-2 0 0 0,1 1 0 0 0,0-1 0 0 0,-1 0 0 0 0,9 1 0 0 0,3-2-769 0 0,0 0-1 0 0,0-1 0 0 0,0 0 1 0 0,26-7-1 0 0,14-6-2685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0.471"/>
    </inkml:context>
    <inkml:brush xml:id="br0">
      <inkml:brushProperty name="width" value="0.05" units="cm"/>
      <inkml:brushProperty name="height" value="0.05" units="cm"/>
      <inkml:brushProperty name="color" value="#AE198D"/>
      <inkml:brushProperty name="inkEffects" value="galaxy"/>
      <inkml:brushProperty name="anchorX" value="-50512.43359"/>
      <inkml:brushProperty name="anchorY" value="-81391.55469"/>
      <inkml:brushProperty name="scaleFactor" value="0.5"/>
    </inkml:brush>
  </inkml:definitions>
  <inkml:trace contextRef="#ctx0" brushRef="#br0">267 2 7058 0 0,'0'0'0'0'0,"-1"0"624"0"0,-4 1-579 0 0,-1-1 16 0 0,1 1 595 0 0,1-1-109 0 0,1 1 83 0 0,0-1 17 0 0,1 0-85 0 0,0-1 17 0 0,0 1-19 0 0,0-1 2 0 0,0 0-77 0 0,1 1 3 0 0,-3-1 2177 0 0,0 4-2346 0 0,-2 4-57 0 0,-2 4-26 0 0,-2 4-2 0 0,-2 4-273 0 0,-2 5-62 0 0,-1 4 19 0 0,-1 3-24 0 0,0 4-26 0 0,-1 4 8 0 0,-1 2-4 0 0,0 3-1 0 0,2-1 151 0 0,1-1 50 0 0,2-4-24 0 0,2-3 19 0 0,3-5 454 0 0,3-6-37 0 0,3-4 48 0 0,3-5 20 0 0,4-4-449 0 0,6-5 129 0 0,4-3-176 0 0,5-3 23 0 0,4-4-89 0 0,3-3 133 0 0,11-8-80 0 0,2-2-49 0 0,1-4 17 0 0,8-3-114 0 0,-1 0-7 0 0,-2 1-14 0 0,4 1-778 0 0,3 3-685 0 0,5 2-2690 0 0,-5 4 3361 0 0,-8 5-4476 0 0,-12 3-809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8.939"/>
    </inkml:context>
    <inkml:brush xml:id="br0">
      <inkml:brushProperty name="width" value="0.035" units="cm"/>
      <inkml:brushProperty name="height" value="0.035" units="cm"/>
      <inkml:brushProperty name="color" value="#F6630D"/>
    </inkml:brush>
  </inkml:definitions>
  <inkml:trace contextRef="#ctx0" brushRef="#br0">24 179 1584 0 0,'-1'0'46'0'0,"0"0"0"0"0,0 0 0 0 0,1-1 0 0 0,-1 1 0 0 0,0 0 0 0 0,0 0 0 0 0,0 0 0 0 0,1 0 0 0 0,-1 0 0 0 0,0 0-1 0 0,0 0 1 0 0,0 0 0 0 0,1 0 0 0 0,-1 1 0 0 0,0-1 0 0 0,0 0 0 0 0,1 0 0 0 0,-1 1 0 0 0,0-1 0 0 0,0 0 0 0 0,1 1 0 0 0,-1-1 0 0 0,0 1-1 0 0,1-1 1 0 0,-1 1 0 0 0,1-1 0 0 0,-1 1 0 0 0,0-1 0 0 0,1 1 0 0 0,0 0 0 0 0,-1-1 0 0 0,0 2 0 0 0,13 20 4461 0 0,0-7-2723 0 0,-10-10-1311 0 0,0 0 0 0 0,0 0-1 0 0,0 0 1 0 0,-1 0-1 0 0,0 1 1 0 0,0-1 0 0 0,0 0-1 0 0,0 0 1 0 0,-1 1 0 0 0,0-1-1 0 0,-1 9 1 0 0,-12 67 1266 0 0,4-33-1259 0 0,4-9-512 0 0,3 0 0 0 0,0 0 0 0 0,3 0 0 0 0,1 0 0 0 0,2 0 0 0 0,2-1 0 0 0,1 1 0 0 0,2-1 0 0 0,2-1 0 0 0,1 0 0 0 0,30 63 0 0 0,-39-94-33 0 0,0 0 1 0 0,1 0-1 0 0,-1 0 0 0 0,1-1 0 0 0,1 1 0 0 0,-1-1 0 0 0,1 0 1 0 0,0 0-1 0 0,0-1 0 0 0,0 1 0 0 0,1-1 0 0 0,0 0 0 0 0,-1-1 1 0 0,1 1-1 0 0,8 2 0 0 0,-8-4 128 0 0,0-1-1 0 0,1 0 1 0 0,-1 0 0 0 0,0 0 0 0 0,1-1-1 0 0,-1 0 1 0 0,1 0 0 0 0,-1-1 0 0 0,0 0-1 0 0,1 0 1 0 0,-1 0 0 0 0,0-1 0 0 0,0 0-1 0 0,0 0 1 0 0,0-1 0 0 0,8-4 0 0 0,37-20 289 0 0,68-50-1 0 0,6-4-214 0 0,-60 39-101 0 0,-50 30-288 0 0,1 1-1 0 0,0 1 0 0 0,1 1 1 0 0,0 0-1 0 0,1 1 0 0 0,27-9 0 0 0,-44 17 226 0 0,-1-1-1 0 0,1 1 0 0 0,-1 0 0 0 0,1 0 0 0 0,0 0 0 0 0,-1-1 0 0 0,1 1 1 0 0,-1 0-1 0 0,1 0 0 0 0,0 0 0 0 0,-1 0 0 0 0,1 0 0 0 0,-1 0 0 0 0,1 0 1 0 0,-1 0-1 0 0,1 0 0 0 0,0 1 0 0 0,-1-1 0 0 0,1 0 0 0 0,-1 0 0 0 0,1 0 1 0 0,-1 1-1 0 0,1-1 0 0 0,-1 0 0 0 0,1 1 0 0 0,-1-1 0 0 0,1 0 1 0 0,-1 1-1 0 0,1-1 0 0 0,-1 1 0 0 0,0-1 0 0 0,1 0 0 0 0,-1 1 0 0 0,1-1 1 0 0,-1 1-1 0 0,0 0 0 0 0,0-1 0 0 0,1 1 0 0 0,-1-1 0 0 0,0 1 0 0 0,0-1 1 0 0,0 1-1 0 0,0-1 0 0 0,0 1 0 0 0,1 0 0 0 0,-1-1 0 0 0,0 1 0 0 0,0-1 1 0 0,0 1-1 0 0,-1 0 0 0 0,1-1 0 0 0,0 1 0 0 0,0-1 0 0 0,0 1 0 0 0,0-1 1 0 0,-1 1-1 0 0,1 0 0 0 0,0-1 0 0 0,0 1 0 0 0,-1-1 0 0 0,1 1 0 0 0,0-1 1 0 0,-1 1-1 0 0,-1 3 20 0 0,1 0 0 0 0,-1 0 0 0 0,0-1 0 0 0,-1 1 0 0 0,1-1 0 0 0,0 1 1 0 0,-6 5-1 0 0,4-6 219 0 0,0 1 0 0 0,0-1 1 0 0,0 0-1 0 0,0 0 1 0 0,-1 0-1 0 0,1-1 0 0 0,-1 1 1 0 0,0-1-1 0 0,0 0 0 0 0,0 0 1 0 0,0-1-1 0 0,0 0 1 0 0,-5 1-1 0 0,9-5-112 0 0,1-1 0 0 0,0 1 0 0 0,0-1 1 0 0,0 1-1 0 0,1 0 0 0 0,-1-1 0 0 0,1 1 0 0 0,0 0 1 0 0,0-1-1 0 0,2-4 0 0 0,-1 4-15 0 0,43-146 240 0 0,-23 88-352 0 0,-4 0 1 0 0,-2-1-1 0 0,13-109 0 0 0,-28 163 4 0 0,-1 1 0 0 0,0-1-1 0 0,0 1 1 0 0,-1 0 0 0 0,0-1-1 0 0,-1 1 1 0 0,0 0 0 0 0,0 0 0 0 0,0 0-1 0 0,-1 0 1 0 0,0 0 0 0 0,-1 0-1 0 0,0 1 1 0 0,0 0 0 0 0,-1 0-1 0 0,1 0 1 0 0,-11-11 0 0 0,9 10-6 0 0,-1 0 1 0 0,0 1 0 0 0,-1 0-1 0 0,1 0 1 0 0,-1 1 0 0 0,0 0-1 0 0,-1 0 1 0 0,0 1-1 0 0,0 0 1 0 0,0 1 0 0 0,0-1-1 0 0,-1 2 1 0 0,-17-5-1 0 0,12 5 10 0 0,-1 1-1 0 0,0 1 0 0 0,0 0 1 0 0,0 1-1 0 0,1 1 0 0 0,-1 0 1 0 0,0 1-1 0 0,-19 5 0 0 0,7 1 65 0 0,0 1 0 0 0,1 0 0 0 0,0 3 0 0 0,1 0 0 0 0,0 1 0 0 0,-33 24 0 0 0,-134 114-265 0 0,165-127 72 0 0,-31 30-2348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3:59.676"/>
    </inkml:context>
    <inkml:brush xml:id="br0">
      <inkml:brushProperty name="width" value="0.035" units="cm"/>
      <inkml:brushProperty name="height" value="0.035" units="cm"/>
      <inkml:brushProperty name="color" value="#F6630D"/>
    </inkml:brush>
  </inkml:definitions>
  <inkml:trace contextRef="#ctx0" brushRef="#br0">440 145 6193 0 0,'-1'0'238'0'0,"-1"-1"0"0"0,1 1 0 0 0,-1 0 0 0 0,0 0 0 0 0,1 0 0 0 0,-1 0-1 0 0,0 0 1 0 0,1 0 0 0 0,-1 0 0 0 0,0 1 0 0 0,1-1 0 0 0,-1 0 0 0 0,1 1 0 0 0,-1-1-1 0 0,0 1 1 0 0,1 0 0 0 0,-1 0 0 0 0,1-1 0 0 0,0 1 0 0 0,-1 0 0 0 0,1 0-1 0 0,0 0 1 0 0,-1 0 0 0 0,1 1 0 0 0,0-1 0 0 0,0 0 0 0 0,0 0 0 0 0,0 1 0 0 0,0-1-1 0 0,0 1 1 0 0,1-1 0 0 0,-2 4 0 0 0,-6 6-129 0 0,-74 109 3171 0 0,-30 70-2826 0 0,58-98-323 0 0,22-35-191 0 0,2 1 0 0 0,-41 114 0 0 0,71-171 19 0 0,-1 0-1 0 0,1-1 0 0 0,-1 1 1 0 0,1 0-1 0 0,-1 0 0 0 0,1 0 1 0 0,0-1-1 0 0,-1 1 1 0 0,1 0-1 0 0,0 0 0 0 0,0 0 1 0 0,0 0-1 0 0,-1 0 1 0 0,1 0-1 0 0,0-1 0 0 0,0 1 1 0 0,0 0-1 0 0,0 0 0 0 0,1 0 1 0 0,-1 0-1 0 0,0 0 1 0 0,0 0-1 0 0,1 0 0 0 0,-1-1 1 0 0,0 1-1 0 0,1 0 1 0 0,-1 0-1 0 0,0 0 0 0 0,1-1 1 0 0,0 1-1 0 0,-1 0 0 0 0,1 0 1 0 0,-1-1-1 0 0,1 1 1 0 0,0-1-1 0 0,-1 1 0 0 0,2 0 1 0 0,2 0-66 0 0,-1-1 0 0 0,1 0 0 0 0,0 0 0 0 0,-1 0 0 0 0,1-1 1 0 0,0 1-1 0 0,-1-1 0 0 0,5-1 0 0 0,3 0 846 0 0,31-4-727 0 0,65 0 0 0 0,-71 5 47 0 0,0-1 1 0 0,64-13-1 0 0,-59 6 349 0 0,-1-3-1 0 0,0-1 1 0 0,-1-2-1 0 0,-1-2 0 0 0,60-36 1 0 0,-82 43-366 0 0,1-2-1 0 0,-2 0 1 0 0,0 0 0 0 0,0-2 0 0 0,-1 0 0 0 0,-1-1 0 0 0,0 0 0 0 0,-1 0 0 0 0,-1-2 0 0 0,0 1 0 0 0,-1-2-1 0 0,-1 1 1 0 0,-1-1 0 0 0,7-20 0 0 0,-9 22 15 0 0,0-1-1 0 0,2 2 0 0 0,-1-1 1 0 0,2 1-1 0 0,0 0 1 0 0,13-15-1 0 0,73-74-556 0 0,-72 83 423 0 0,-1-2 0 0 0,-1-1 0 0 0,-1 0 0 0 0,-2-2 0 0 0,21-34 0 0 0,-36 53 99 0 0,0 0-1 0 0,-1 0 1 0 0,0 0-1 0 0,0 0 0 0 0,-1 0 1 0 0,1 0-1 0 0,-1-9 1 0 0,-1 15-62 0 0,0 0 0 0 0,1 0 1 0 0,-1 0-1 0 0,0 0 1 0 0,0-1-1 0 0,0 1 1 0 0,0 0-1 0 0,-1 0 1 0 0,1 0-1 0 0,0 0 0 0 0,0-1 1 0 0,-1 1-1 0 0,1 0 1 0 0,-1 0-1 0 0,1 0 1 0 0,-1 0-1 0 0,1 0 0 0 0,-1 0 1 0 0,0 0-1 0 0,1 0 1 0 0,-1 0-1 0 0,0 0 1 0 0,0 1-1 0 0,1-1 0 0 0,-1 0 1 0 0,0 0-1 0 0,0 1 1 0 0,0-1-1 0 0,0 1 1 0 0,0-1-1 0 0,0 1 0 0 0,0-1 1 0 0,-1 1-1 0 0,1-1 1 0 0,0 1-1 0 0,0 0 1 0 0,0 0-1 0 0,0-1 0 0 0,0 1 1 0 0,-1 0-1 0 0,1 0 1 0 0,0 0-1 0 0,0 0 1 0 0,0 1-1 0 0,0-1 1 0 0,-1 0-1 0 0,1 0 0 0 0,0 1 1 0 0,0-1-1 0 0,0 1 1 0 0,0-1-1 0 0,-2 2 1 0 0,-15 10-5361 0 0,7-2 465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0.514"/>
    </inkml:context>
    <inkml:brush xml:id="br0">
      <inkml:brushProperty name="width" value="0.035" units="cm"/>
      <inkml:brushProperty name="height" value="0.035" units="cm"/>
      <inkml:brushProperty name="color" value="#F6630D"/>
    </inkml:brush>
  </inkml:definitions>
  <inkml:trace contextRef="#ctx0" brushRef="#br0">286 50 776 0 0,'9'-3'3345'0'0,"15"-18"-2845"0"0,-23 20-433 0 0,1 0 1 0 0,-1 0-1 0 0,0 0 1 0 0,0 0-1 0 0,0-1 1 0 0,0 1-1 0 0,0 0 1 0 0,-1-1-1 0 0,1 1 1 0 0,0 0-1 0 0,-1-1 1 0 0,1 1-1 0 0,0-1 1 0 0,0-2-1 0 0,-2 4-12 0 0,1-1 1 0 0,0 1-1 0 0,-1 0 1 0 0,1 0-1 0 0,-1-1 0 0 0,1 1 1 0 0,0 0-1 0 0,-1 0 1 0 0,1 0-1 0 0,-1-1 0 0 0,1 1 1 0 0,0 0-1 0 0,-1 0 1 0 0,1 0-1 0 0,-1 0 0 0 0,1 0 1 0 0,-1 0-1 0 0,1 0 1 0 0,-1 0-1 0 0,1 0 0 0 0,0 0 1 0 0,-1 0-1 0 0,1 0 1 0 0,-1 0-1 0 0,1 0 0 0 0,-1 1 1 0 0,1-1-1 0 0,0 0 1 0 0,-1 0-1 0 0,0 1 0 0 0,-5 1 387 0 0,-1 0 0 0 0,1 1 0 0 0,0 0 0 0 0,-1 1 0 0 0,-7 5 0 0 0,-25 27-716 0 0,1 1 0 0 0,2 2 1 0 0,2 2-1 0 0,1 1 0 0 0,-36 63 0 0 0,67-102 332 0 0,1 0 0 0 0,-1 0 0 0 0,0 0 0 0 0,1 0 1 0 0,0 0-1 0 0,0 0 0 0 0,0 1 0 0 0,0-1 0 0 0,0 1 0 0 0,0 5 0 0 0,1-9-37 0 0,0 1 1 0 0,0-1-1 0 0,0 1 0 0 0,0 0 1 0 0,1-1-1 0 0,-1 1 0 0 0,0-1 0 0 0,0 1 1 0 0,0-1-1 0 0,1 1 0 0 0,-1-1 0 0 0,0 1 1 0 0,1-1-1 0 0,-1 1 0 0 0,0-1 1 0 0,1 1-1 0 0,-1-1 0 0 0,1 1 0 0 0,-1-1 1 0 0,1 0-1 0 0,-1 1 0 0 0,1-1 1 0 0,-1 0-1 0 0,1 1 0 0 0,25-2 91 0 0,-9-5-505 0 0,0-1 0 0 0,0 0-1 0 0,22-14 1 0 0,-20 10 81 0 0,1 1 0 0 0,32-12 0 0 0,-46 20 200 0 0,0 0-1 0 0,-1 1 0 0 0,1 0 0 0 0,0 0 0 0 0,0 0 0 0 0,0 1 0 0 0,0 0 0 0 0,0 0 1 0 0,0 0-1 0 0,0 1 0 0 0,0 0 0 0 0,0 0 0 0 0,11 4 0 0 0,-15-4 70 0 0,0-1 1 0 0,-1 1-1 0 0,1 0 0 0 0,0 0 0 0 0,-1 0 0 0 0,1 0 0 0 0,-1 0 0 0 0,1 0 1 0 0,-1 0-1 0 0,0 1 0 0 0,1-1 0 0 0,-1 1 0 0 0,0-1 0 0 0,0 0 1 0 0,0 1-1 0 0,0 0 0 0 0,0-1 0 0 0,0 1 0 0 0,-1 0 0 0 0,1-1 1 0 0,0 1-1 0 0,-1 0 0 0 0,1 0 0 0 0,-1 2 0 0 0,1 0 6 0 0,-1 1 1 0 0,-1 0-1 0 0,1 0 1 0 0,-1-1-1 0 0,1 1 0 0 0,-1-1 1 0 0,-1 1-1 0 0,1-1 0 0 0,-3 8 1 0 0,-3 1 157 0 0,1 1 0 0 0,-2-2 0 0 0,0 1 0 0 0,0-1 0 0 0,-14 15 0 0 0,-6 2 1057 0 0,-46 38-1 0 0,61-57-886 0 0,-1 0 1 0 0,0 0 0 0 0,-1-1-1 0 0,0-1 1 0 0,0-1-1 0 0,-20 7 1 0 0,34-13-356 0 0,-1-1 1 0 0,1 1-1 0 0,-1 0 1 0 0,1-1-1 0 0,-1 0 0 0 0,0 1 1 0 0,1-1-1 0 0,-1 0 1 0 0,0 0-1 0 0,0 0 1 0 0,1 0-1 0 0,-1 0 0 0 0,0 0 1 0 0,1 0-1 0 0,-1-1 1 0 0,0 1-1 0 0,1 0 1 0 0,-1-1-1 0 0,0 0 0 0 0,1 1 1 0 0,-1-1-1 0 0,1 0 1 0 0,-1 0-1 0 0,1 0 0 0 0,0 0 1 0 0,-1 0-1 0 0,1 0 1 0 0,0 0-1 0 0,0 0 1 0 0,-1-1-1 0 0,1 1 0 0 0,0 0 1 0 0,0-1-1 0 0,1 1 1 0 0,-1-1-1 0 0,0 1 1 0 0,0-1-1 0 0,1 1 0 0 0,-1-1 1 0 0,1 0-1 0 0,-1 1 1 0 0,1-1-1 0 0,0 0 1 0 0,-1 1-1 0 0,1-4 0 0 0,0-9-776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1.181"/>
    </inkml:context>
    <inkml:brush xml:id="br0">
      <inkml:brushProperty name="width" value="0.035" units="cm"/>
      <inkml:brushProperty name="height" value="0.035" units="cm"/>
      <inkml:brushProperty name="color" value="#F6630D"/>
    </inkml:brush>
  </inkml:definitions>
  <inkml:trace contextRef="#ctx0" brushRef="#br0">0 212 1584 0 0,'16'-8'273'0'0,"-1"-1"0"0"0,-1 0 0 0 0,1-1 0 0 0,-2-1 0 0 0,20-18 0 0 0,6-4 355 0 0,-8 6-635 0 0,-31 26 97 0 0,-18 32 3564 0 0,3 9-1131 0 0,-16 78 1 0 0,2-3-1230 0 0,14-75-674 0 0,10-29-455 0 0,0 1 1 0 0,1 0-1 0 0,0 0 0 0 0,1 0 0 0 0,0 0 1 0 0,1 0-1 0 0,0 19 0 0 0,1-30-161 0 0,1-1-1 0 0,0 0 1 0 0,0 1-1 0 0,0-1 0 0 0,0 1 1 0 0,0-1-1 0 0,1 0 1 0 0,-1 1-1 0 0,0-1 1 0 0,0 1-1 0 0,0-1 1 0 0,0 0-1 0 0,0 1 1 0 0,0-1-1 0 0,1 0 1 0 0,-1 1-1 0 0,0-1 1 0 0,0 0-1 0 0,1 1 1 0 0,-1-1-1 0 0,0 0 1 0 0,0 1-1 0 0,1-1 1 0 0,-1 0-1 0 0,0 0 1 0 0,1 1-1 0 0,-1-1 1 0 0,0 0-1 0 0,1 0 1 0 0,-1 0-1 0 0,0 0 1 0 0,1 1-1 0 0,-1-1 1 0 0,1 0-1 0 0,0 0 1 0 0,14-7 150 0 0,12-18-21 0 0,7-20 55 0 0,-1-1-1 0 0,42-83 0 0 0,-55 91-193 0 0,1 1 0 0 0,2 0 0 0 0,1 2 0 0 0,2 0 0 0 0,60-61 0 0 0,-85 95-9 0 0,0 0-1 0 0,0 0 1 0 0,0 0 0 0 0,0 0 0 0 0,0 0-1 0 0,0 0 1 0 0,0 1 0 0 0,0-1 0 0 0,0 0-1 0 0,0 0 1 0 0,1 1 0 0 0,-1-1 0 0 0,0 1-1 0 0,0-1 1 0 0,1 1 0 0 0,-1 0 0 0 0,0-1-1 0 0,1 1 1 0 0,-1 0 0 0 0,0 0 0 0 0,2 0-1 0 0,-2 1 10 0 0,-1-1-1 0 0,1 1 0 0 0,-1 0 0 0 0,0 0 1 0 0,0 0-1 0 0,1 0 0 0 0,-1 0 0 0 0,0 0 1 0 0,0 0-1 0 0,0 0 0 0 0,0 0 0 0 0,0 0 1 0 0,0 0-1 0 0,0 0 0 0 0,0 0 0 0 0,0-1 1 0 0,-1 1-1 0 0,1 0 0 0 0,0 0 0 0 0,0 0 1 0 0,-1 1-1 0 0,-25 59 88 0 0,5-31 113 0 0,-35 40-1 0 0,30-40 177 0 0,-31 49-1 0 0,51-69-329 0 0,1 0 0 0 0,-1 0 0 0 0,2 0 0 0 0,-1 1 0 0 0,1 0 0 0 0,1 0 0 0 0,0 0 0 0 0,1 1 0 0 0,-2 15 0 0 0,4-22-81 0 0,0-1 0 0 0,0 0 0 0 0,0 1 0 0 0,0-1 0 0 0,1 0 0 0 0,0 0 0 0 0,0 0 0 0 0,0 0 0 0 0,1 1 0 0 0,-1-1 0 0 0,1-1 0 0 0,0 1 0 0 0,0 0 0 0 0,0 0 1 0 0,0-1-1 0 0,1 1 0 0 0,5 5 0 0 0,-2-4-126 0 0,-1 0 1 0 0,1-1 0 0 0,1 1-1 0 0,-1-1 1 0 0,1-1 0 0 0,-1 1-1 0 0,1-1 1 0 0,0 0 0 0 0,11 2-1 0 0,5 1-302 0 0,0-2-1 0 0,0-1 1 0 0,0-1 0 0 0,0 0-1 0 0,38-4 1 0 0,-50 1-467 0 0,0 0-1 0 0,1-1 1 0 0,-1 0 0 0 0,19-7 0 0 0,-13 1-2169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1.586"/>
    </inkml:context>
    <inkml:brush xml:id="br0">
      <inkml:brushProperty name="width" value="0.035" units="cm"/>
      <inkml:brushProperty name="height" value="0.035" units="cm"/>
      <inkml:brushProperty name="color" value="#F6630D"/>
    </inkml:brush>
  </inkml:definitions>
  <inkml:trace contextRef="#ctx0" brushRef="#br0">409 241 2040 0 0,'-2'-6'45'0'0,"-1"1"-1"0"0,1-1 1 0 0,0 0-1 0 0,1 0 0 0 0,-1 0 1 0 0,1 0-1 0 0,0 0 0 0 0,1 0 1 0 0,0 0-1 0 0,-1 0 1 0 0,3-12-1 0 0,-4-34 480 0 0,0 46-158 0 0,0 0 0 0 0,0 0 1 0 0,-1 1-1 0 0,1-1 0 0 0,-1 1 1 0 0,-1 0-1 0 0,1 0 0 0 0,-1 0 1 0 0,1 0-1 0 0,-2 1 0 0 0,1-1 1 0 0,0 1-1 0 0,-1 0 0 0 0,0 0 1 0 0,1 1-1 0 0,-2-1 0 0 0,1 1 1 0 0,0 0-1 0 0,-1 1 0 0 0,1-1 1 0 0,-1 1-1 0 0,0 0 0 0 0,1 1 1 0 0,-1-1-1 0 0,0 1 0 0 0,-11-1 1 0 0,9 1-180 0 0,0 0 1 0 0,0 1 0 0 0,0 0-1 0 0,0 0 1 0 0,0 1 0 0 0,0 0-1 0 0,0 0 1 0 0,0 1 0 0 0,0 0-1 0 0,1 0 1 0 0,-1 1 0 0 0,0 0 0 0 0,1 0-1 0 0,0 1 1 0 0,0 0 0 0 0,0 0-1 0 0,0 1 1 0 0,1 0 0 0 0,0 0-1 0 0,-6 6 1 0 0,2 2-233 0 0,1 0 0 0 0,1 1 0 0 0,1-1 1 0 0,0 2-1 0 0,1-1 0 0 0,0 1 0 0 0,1 0 0 0 0,-4 17 1 0 0,-18 129-317 0 0,24-139 335 0 0,0-2 65 0 0,1-1-1 0 0,1 1 0 0 0,1 0 0 0 0,1 0 1 0 0,0-1-1 0 0,1 1 0 0 0,8 29 0 0 0,-8-41 42 0 0,1-1 0 0 0,0 0 0 0 0,0 1 0 0 0,0-1 0 0 0,1 0 0 0 0,0-1 0 0 0,1 1-1 0 0,-1-1 1 0 0,1 1 0 0 0,0-1 0 0 0,1-1 0 0 0,-1 1 0 0 0,1-1 0 0 0,0 0-1 0 0,1 0 1 0 0,-1-1 0 0 0,1 0 0 0 0,0 0 0 0 0,0 0 0 0 0,0-1 0 0 0,13 4 0 0 0,-5-3-39 0 0,1-1 1 0 0,0 0-1 0 0,0-2 1 0 0,1 1-1 0 0,-1-2 1 0 0,0 0-1 0 0,0-1 1 0 0,0-1-1 0 0,0 0 1 0 0,0-1-1 0 0,0-1 1 0 0,0-1-1 0 0,-1 0 1 0 0,0 0-1 0 0,16-10 1 0 0,6-4-348 0 0,-1-2 0 0 0,-1-2 0 0 0,-1-1 0 0 0,54-48 0 0 0,-18 5-5909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2.703"/>
    </inkml:context>
    <inkml:brush xml:id="br0">
      <inkml:brushProperty name="width" value="0.035" units="cm"/>
      <inkml:brushProperty name="height" value="0.035" units="cm"/>
      <inkml:brushProperty name="color" value="#F6630D"/>
    </inkml:brush>
  </inkml:definitions>
  <inkml:trace contextRef="#ctx0" brushRef="#br0">118 677 2040 0 0,'1'-8'-12'0'0,"0"1"-1"0"0,1-1 1 0 0,-1 1-1 0 0,2-1 0 0 0,-1 1 1 0 0,1 0-1 0 0,0 0 0 0 0,0 0 1 0 0,1 1-1 0 0,5-9 0 0 0,6-12 12 0 0,17-40-133 0 0,-20 47 63 0 0,-2 0 1 0 0,0-1-1 0 0,-2 0 1 0 0,0-1-1 0 0,-1 0 1 0 0,5-30-1 0 0,-12 50 173 0 0,1 1 0 0 0,-1 0 0 0 0,0 0-1 0 0,1-1 1 0 0,-1 1 0 0 0,0 0 0 0 0,0 0-1 0 0,0-1 1 0 0,0 1 0 0 0,0 0 0 0 0,-1 0-1 0 0,1-1 1 0 0,0 1 0 0 0,-1 0 0 0 0,1 0-1 0 0,0-1 1 0 0,-1 1 0 0 0,0 0 0 0 0,1 0-1 0 0,-1 0 1 0 0,0 0 0 0 0,1 0 0 0 0,-1 0-1 0 0,0 0 1 0 0,0 0 0 0 0,0 0 0 0 0,0 0-1 0 0,0 0 1 0 0,0 1 0 0 0,0-1 0 0 0,0 0-1 0 0,0 1 1 0 0,0-1 0 0 0,-2 0 0 0 0,-3 0 761 0 0,0 1 1 0 0,1 0-1 0 0,-1 0 1 0 0,0 1-1 0 0,1-1 1 0 0,-1 1-1 0 0,-5 2 1 0 0,6-2-391 0 0,0 0 0 0 0,0 0 0 0 0,-1 0 0 0 0,1 0 0 0 0,0-1 0 0 0,-1 0 0 0 0,1 0 1 0 0,-1-1-1 0 0,-6-1 0 0 0,-13-10-47 0 0,22 10-295 0 0,0 0 0 0 0,0 1 0 0 0,-1-1 0 0 0,1 1 0 0 0,-1-1 0 0 0,1 1 0 0 0,-1 0 0 0 0,-5-1 0 0 0,8 2-104 0 0,-1 1 1 0 0,1-1-1 0 0,-1 0 0 0 0,0 1 0 0 0,1-1 0 0 0,-1 1 0 0 0,1-1 0 0 0,-1 1 0 0 0,1 0 0 0 0,-1-1 1 0 0,1 1-1 0 0,0 0 0 0 0,-1 0 0 0 0,1 0 0 0 0,0 0 0 0 0,0 0 0 0 0,-1 1 0 0 0,1-1 0 0 0,0 0 0 0 0,0 0 1 0 0,0 1-1 0 0,1-1 0 0 0,-1 1 0 0 0,-1 1 0 0 0,-4 10-27 0 0,0 0 0 0 0,0 0-1 0 0,1 1 1 0 0,1 0 0 0 0,0 0-1 0 0,1 0 1 0 0,0 0 0 0 0,1 0 0 0 0,1 1-1 0 0,0-1 1 0 0,1 1 0 0 0,4 24 0 0 0,-4-33 0 0 0,1-1 1 0 0,0 0-1 0 0,0 0 0 0 0,0 0 1 0 0,1 0-1 0 0,0 0 1 0 0,0 0-1 0 0,0 0 1 0 0,0-1-1 0 0,1 1 1 0 0,0-1-1 0 0,0 1 0 0 0,0-1 1 0 0,0 0-1 0 0,1 0 1 0 0,0-1-1 0 0,-1 1 1 0 0,1-1-1 0 0,1 0 0 0 0,-1 0 1 0 0,0 0-1 0 0,1 0 1 0 0,0-1-1 0 0,-1 0 1 0 0,1 0-1 0 0,0 0 1 0 0,0 0-1 0 0,0-1 0 0 0,0 0 1 0 0,0 0-1 0 0,1 0 1 0 0,-1-1-1 0 0,0 0 1 0 0,0 0-1 0 0,0 0 0 0 0,1 0 1 0 0,8-3-1 0 0,0 0 20 0 0,0 0-1 0 0,0-2 0 0 0,0 0 0 0 0,-1 0 0 0 0,0-1 1 0 0,0-1-1 0 0,0 0 0 0 0,-1-1 0 0 0,0 0 1 0 0,19-17-1 0 0,7-10 76 0 0,54-62 1 0 0,-63 63-152 0 0,-1-1 0 0 0,38-65 0 0 0,-55 81 35 0 0,-2 1 0 0 0,0-2 0 0 0,-1 0 0 0 0,-1 0 0 0 0,-1 0 0 0 0,0-1 0 0 0,4-38 0 0 0,-10 58 23 0 0,0 1-1 0 0,0-1 1 0 0,0 1-1 0 0,1-1 1 0 0,-1 1 0 0 0,0-1-1 0 0,0 0 1 0 0,0 1-1 0 0,0-1 1 0 0,0 1 0 0 0,0-1-1 0 0,0 1 1 0 0,0-1-1 0 0,0 0 1 0 0,-1 1 0 0 0,1-1-1 0 0,0 1 1 0 0,0-1-1 0 0,0 1 1 0 0,-1-1 0 0 0,1 1-1 0 0,0-1 1 0 0,0 1-1 0 0,-1-1 1 0 0,1 1 0 0 0,-1-1-1 0 0,1 1 1 0 0,0-1-1 0 0,-1 1 1 0 0,1 0 0 0 0,-1-1-1 0 0,1 1 1 0 0,-1 0-1 0 0,1-1 1 0 0,-1 1 0 0 0,1 0-1 0 0,-1 0 1 0 0,1 0-1 0 0,-2-1 1 0 0,-24 12 141 0 0,-19 30 79 0 0,22-14-87 0 0,-35 53-1 0 0,52-70-24 0 0,0-1 1 0 0,1 1-1 0 0,0 0 0 0 0,1 0 1 0 0,0 0-1 0 0,1 0 1 0 0,0 1-1 0 0,0-1 1 0 0,1 1-1 0 0,0 13 0 0 0,2-22-103 0 0,0-1-1 0 0,0 1 0 0 0,0-1 0 0 0,0 0 0 0 0,0 1 0 0 0,1-1 0 0 0,-1 1 1 0 0,0-1-1 0 0,1 0 0 0 0,-1 1 0 0 0,1-1 0 0 0,0 0 0 0 0,-1 0 1 0 0,1 1-1 0 0,0-1 0 0 0,0 0 0 0 0,0 0 0 0 0,0 0 0 0 0,0 0 0 0 0,0 0 1 0 0,2 1-1 0 0,2 3 145 0 0,-5-2-128 0 0,1-1 1 0 0,-1 0-1 0 0,0 1 0 0 0,0-1 0 0 0,0 0 0 0 0,-1 0 1 0 0,1 1-1 0 0,-1-1 0 0 0,1 0 0 0 0,-2 4 0 0 0,2-6-20 0 0,-7 52-79 0 0,-4 51-310 0 0,10-94 356 0 0,1-1 0 0 0,1 1 1 0 0,0-1-1 0 0,0 0 0 0 0,1 1 0 0 0,-1-1 0 0 0,2 0 0 0 0,-1 0 0 0 0,6 12 0 0 0,-7-19 4 0 0,-1 0 0 0 0,1 0 0 0 0,-1 0 0 0 0,1 1-1 0 0,0-1 1 0 0,-1 0 0 0 0,1 0 0 0 0,0 0 0 0 0,0 0 0 0 0,0 0-1 0 0,0 0 1 0 0,0 0 0 0 0,0 0 0 0 0,0 0 0 0 0,0-1-1 0 0,0 1 1 0 0,0 0 0 0 0,0-1 0 0 0,1 1 0 0 0,-1-1 0 0 0,0 1-1 0 0,0-1 1 0 0,1 1 0 0 0,-1-1 0 0 0,0 0 0 0 0,1 0 0 0 0,-1 0-1 0 0,0 0 1 0 0,0 0 0 0 0,1 0 0 0 0,-1 0 0 0 0,0 0-1 0 0,1 0 1 0 0,-1-1 0 0 0,0 1 0 0 0,1 0 0 0 0,-1-1 0 0 0,0 1-1 0 0,0-1 1 0 0,0 1 0 0 0,1-1 0 0 0,-1 0 0 0 0,0 0-1 0 0,0 1 1 0 0,0-1 0 0 0,0 0 0 0 0,0 0 0 0 0,0 0 0 0 0,1-2-1 0 0,3-2-318 0 0,0-1 0 0 0,0 0 0 0 0,-1 0 0 0 0,1 0 0 0 0,-1-1 0 0 0,-1 0 1 0 0,5-9-1 0 0,-1-6-1633 0 0,0-2-3418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3.175"/>
    </inkml:context>
    <inkml:brush xml:id="br0">
      <inkml:brushProperty name="width" value="0.035" units="cm"/>
      <inkml:brushProperty name="height" value="0.035" units="cm"/>
      <inkml:brushProperty name="color" value="#F6630D"/>
    </inkml:brush>
  </inkml:definitions>
  <inkml:trace contextRef="#ctx0" brushRef="#br0">259 122 7458 0 0,'2'1'100'0'0,"-1"-1"1"0"0,1 0 0 0 0,-1 1 0 0 0,1-1 0 0 0,-1 0 0 0 0,1 0 0 0 0,-1 0 0 0 0,1 0 0 0 0,-1 0-1 0 0,1 0 1 0 0,0 0 0 0 0,-1 0 0 0 0,1-1 0 0 0,-1 1 0 0 0,1-1 0 0 0,-1 1 0 0 0,0-1 0 0 0,1 1-1 0 0,-1-1 1 0 0,1 0 0 0 0,1-1 0 0 0,27-20 1672 0 0,-28 21-1678 0 0,-1-1 0 0 0,0 0 0 0 0,0 0-1 0 0,0 0 1 0 0,-1 1 0 0 0,1-1-1 0 0,0 0 1 0 0,-1 0 0 0 0,1 0 0 0 0,-1 0-1 0 0,0 0 1 0 0,1-1 0 0 0,-1 1-1 0 0,0 0 1 0 0,0 0 0 0 0,0 0-1 0 0,-1 0 1 0 0,1 0 0 0 0,0 0 0 0 0,-1 0-1 0 0,0 0 1 0 0,1 0 0 0 0,-1 0-1 0 0,0 0 1 0 0,0 0 0 0 0,0 1 0 0 0,0-1-1 0 0,0 0 1 0 0,0 1 0 0 0,-1-1-1 0 0,1 0 1 0 0,-1 1 0 0 0,1 0 0 0 0,-1-1-1 0 0,1 1 1 0 0,-1 0 0 0 0,0 0-1 0 0,1 0 1 0 0,-4-2 0 0 0,0 0 124 0 0,0 0 0 0 0,0 0 0 0 0,-1 1 1 0 0,1 0-1 0 0,0 0 0 0 0,-1 0 0 0 0,1 1 1 0 0,-1-1-1 0 0,0 1 0 0 0,1 1 0 0 0,-1-1 0 0 0,0 1 1 0 0,-8 0-1 0 0,0 4-348 0 0,0 0 1 0 0,1 0-1 0 0,-1 2 0 0 0,1 0 0 0 0,1 0 1 0 0,-23 15-1 0 0,5 0 135 0 0,-39 36 1 0 0,69-57-6 0 0,-1 0 0 0 0,1 0 1 0 0,0 0-1 0 0,0 0 0 0 0,-1 0 1 0 0,1 1-1 0 0,0-1 0 0 0,0 0 1 0 0,0 0-1 0 0,-1 0 1 0 0,1 0-1 0 0,0 0 0 0 0,0 0 1 0 0,0 1-1 0 0,-1-1 0 0 0,1 0 1 0 0,0 0-1 0 0,0 0 0 0 0,0 0 1 0 0,0 1-1 0 0,-1-1 0 0 0,1 0 1 0 0,0 0-1 0 0,0 0 0 0 0,0 1 1 0 0,0-1-1 0 0,0 0 0 0 0,0 0 1 0 0,0 1-1 0 0,0-1 0 0 0,0 0 1 0 0,0 0-1 0 0,0 1 0 0 0,0-1 1 0 0,0 0-1 0 0,0 0 0 0 0,0 0 1 0 0,0 1-1 0 0,0-1 0 0 0,0 0 1 0 0,0 0-1 0 0,0 1 1 0 0,0-1-1 0 0,0 0 0 0 0,0 0 1 0 0,0 0-1 0 0,1 1 0 0 0,-1-1 1 0 0,0 0-1 0 0,0 0 0 0 0,0 0 1 0 0,0 1-1 0 0,1-1 0 0 0,-1 0 1 0 0,0 0-1 0 0,0 0 0 0 0,1 1 1 0 0,20-1-387 0 0,25-9-491 0 0,-9-3 349 0 0,56-14-569 0 0,-86 24 791 0 0,1 1 1 0 0,-1 0-1 0 0,1 0 0 0 0,0 1 0 0 0,0 0 1 0 0,-1 0-1 0 0,1 0 0 0 0,0 1 0 0 0,10 3 0 0 0,-17-3 259 0 0,-1-1 0 0 0,1 0 0 0 0,-1 1 0 0 0,1-1 0 0 0,-1 1 0 0 0,0-1 0 0 0,1 0-1 0 0,-1 1 1 0 0,1-1 0 0 0,-1 1 0 0 0,0-1 0 0 0,0 1 0 0 0,1-1 0 0 0,-1 1-1 0 0,0-1 1 0 0,0 1 0 0 0,1 0 0 0 0,-1-1 0 0 0,0 1 0 0 0,0-1 0 0 0,0 1-1 0 0,0-1 1 0 0,0 1 0 0 0,0 0 0 0 0,0-1 0 0 0,0 1 0 0 0,0-1 0 0 0,0 1-1 0 0,0-1 1 0 0,-1 1 0 0 0,1 0 0 0 0,0-1 0 0 0,0 1 0 0 0,-1-1 0 0 0,1 1-1 0 0,0-1 1 0 0,0 1 0 0 0,-1-1 0 0 0,1 1 0 0 0,-1-1 0 0 0,1 0 0 0 0,0 1 0 0 0,-1-1-1 0 0,1 1 1 0 0,-1-1 0 0 0,1 0 0 0 0,-1 1 0 0 0,0-1 0 0 0,-24 25-338 0 0,24-25 345 0 0,-9 10 214 0 0,-25 20 401 0 0,0-1 0 0 0,-2-1 0 0 0,-72 40 0 0 0,93-61-808 0 0,16-7 181 0 0,-1 0 1 0 0,1 0-1 0 0,0 0 1 0 0,-1 0 0 0 0,1 1-1 0 0,0-1 1 0 0,-1 0-1 0 0,1 0 1 0 0,0 0-1 0 0,-1 0 1 0 0,1 0 0 0 0,-1 0-1 0 0,1 0 1 0 0,0 0-1 0 0,-1 0 1 0 0,1 0 0 0 0,0 0-1 0 0,-1 0 1 0 0,1 0-1 0 0,-1 0 1 0 0,1 0-1 0 0,0-1 1 0 0,-1 1 0 0 0,1 0-1 0 0,0 0 1 0 0,-1 0-1 0 0,1 0 1 0 0,0-1-1 0 0,-1 1 1 0 0,1 0 0 0 0,0 0-1 0 0,0-1 1 0 0,-1 1-1 0 0,1 0 1 0 0,0-1 0 0 0,0 1-1 0 0,-1 0 1 0 0,1-1-1 0 0,1-7-3327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3.382"/>
    </inkml:context>
    <inkml:brush xml:id="br0">
      <inkml:brushProperty name="width" value="0.035" units="cm"/>
      <inkml:brushProperty name="height" value="0.035" units="cm"/>
      <inkml:brushProperty name="color" value="#F6630D"/>
    </inkml:brush>
  </inkml:definitions>
  <inkml:trace contextRef="#ctx0" brushRef="#br0">58 0 432 0 0,'4'4'414'0'0,"0"0"0"0"0,-1 0 1 0 0,1 0-1 0 0,-1 1 0 0 0,0-1 0 0 0,0 1 0 0 0,0-1 0 0 0,0 1 0 0 0,-1 0 1 0 0,0 0-1 0 0,0 1 0 0 0,0-1 0 0 0,-1 0 0 0 0,0 0 0 0 0,0 1 1 0 0,0-1-1 0 0,0 1 0 0 0,-1-1 0 0 0,-1 11 0 0 0,0 3 1257 0 0,-1-1 0 0 0,-1-1 0 0 0,0 1 0 0 0,-11 30 0 0 0,-20 44-1416 0 0,4-35-3494 0 0,24-50-343 0 0,0-3-961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3.600"/>
    </inkml:context>
    <inkml:brush xml:id="br0">
      <inkml:brushProperty name="width" value="0.035" units="cm"/>
      <inkml:brushProperty name="height" value="0.035" units="cm"/>
      <inkml:brushProperty name="color" value="#F6630D"/>
    </inkml:brush>
  </inkml:definitions>
  <inkml:trace contextRef="#ctx0" brushRef="#br0">9 97 11522 0 0,'-1'0'38'0'0,"1"0"-1"0"0,-1 0 1 0 0,1 1-1 0 0,-1-1 1 0 0,1 0 0 0 0,-1 1-1 0 0,1-1 1 0 0,-1 1-1 0 0,1-1 1 0 0,-1 1-1 0 0,1-1 1 0 0,0 1-1 0 0,-1-1 1 0 0,1 1-1 0 0,0-1 1 0 0,-1 1-1 0 0,1-1 1 0 0,0 1-1 0 0,0-1 1 0 0,0 1-1 0 0,0 0 1 0 0,-1-1-1 0 0,1 1 1 0 0,0-1-1 0 0,0 1 1 0 0,0 0-1 0 0,0-1 1 0 0,0 1-1 0 0,0 0 1 0 0,0-1-1 0 0,1 1 1 0 0,-1-1-1 0 0,0 1 1 0 0,0 0-1 0 0,0-1 1 0 0,1 1-1 0 0,-1-1 1 0 0,0 1-1 0 0,1-1 1 0 0,0 2-1 0 0,28 21 1430 0 0,43 8-13 0 0,-42-23-1195 0 0,1-1 0 0 0,0-1 1 0 0,1-2-1 0 0,-1-1 0 0 0,1-1 0 0 0,0-2 1 0 0,-1-1-1 0 0,49-9 0 0 0,-39 3-806 0 0,-1-2-1 0 0,0-1 0 0 0,0-2 1 0 0,-1-2-1 0 0,-1-2 0 0 0,40-23 0 0 0,-65 32-583 0 0,-1-1 0 0 0,0 0 0 0 0,0-1 0 0 0,14-13 0 0 0,-1-9-1781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4.151"/>
    </inkml:context>
    <inkml:brush xml:id="br0">
      <inkml:brushProperty name="width" value="0.035" units="cm"/>
      <inkml:brushProperty name="height" value="0.035" units="cm"/>
      <inkml:brushProperty name="color" value="#F6630D"/>
    </inkml:brush>
  </inkml:definitions>
  <inkml:trace contextRef="#ctx0" brushRef="#br0">63 230 8866 0 0,'-16'-7'1301'0'0,"11"4"-94"0"0,-1 0 0 0 0,1 1 0 0 0,-1 0 0 0 0,0 0 0 0 0,0 0 0 0 0,-7 0 523 0 0,47 12-1585 0 0,-21-10-164 0 0,0 0 0 0 0,1-1 0 0 0,-1-1 0 0 0,0 0 0 0 0,0-1 0 0 0,-1 0-1 0 0,1-1 1 0 0,0-1 0 0 0,-1 0 0 0 0,0-1 0 0 0,0 0 0 0 0,-1 0 0 0 0,11-9 0 0 0,-12 8 1 0 0,-1 1 0 0 0,0-2 0 0 0,0 1 0 0 0,-1-1 0 0 0,0-1 0 0 0,0 0 0 0 0,-1 0 0 0 0,0 0 0 0 0,-1-1 0 0 0,0 0 0 0 0,-1 0 0 0 0,0 0 0 0 0,0-1 0 0 0,-1 0 0 0 0,3-12 0 0 0,-9 21 80 0 0,-5 11-51 0 0,-6 14-17 0 0,-62 192-282 0 0,39-99 176 0 0,-27 98-935 0 0,58-190 850 0 0,1 0 0 0 0,2 0 1 0 0,0 1-1 0 0,1-1 0 0 0,2 0 1 0 0,0 0-1 0 0,7 29 0 0 0,-8-52-1684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0.689"/>
    </inkml:context>
    <inkml:brush xml:id="br0">
      <inkml:brushProperty name="width" value="0.05" units="cm"/>
      <inkml:brushProperty name="height" value="0.05" units="cm"/>
      <inkml:brushProperty name="color" value="#AE198D"/>
      <inkml:brushProperty name="inkEffects" value="galaxy"/>
      <inkml:brushProperty name="anchorX" value="-52173.47656"/>
      <inkml:brushProperty name="anchorY" value="-83005.50781"/>
      <inkml:brushProperty name="scaleFactor" value="0.5"/>
    </inkml:brush>
  </inkml:definitions>
  <inkml:trace contextRef="#ctx0" brushRef="#br0">159 0 5409 0 0,'0'0'0'0'0,"-2"2"480"0"0,-7 3-448 0 0,0 2 16 0 0,0 0 2545 0 0,1 0-267 0 0,2 1 322 0 0,0 1 62 0 0,1 3-2419 0 0,0 5 210 0 0,-1 6-301 0 0,-1 6-61 0 0,0 5-335 0 0,-1 5 35 0 0,1 4-50 0 0,-1 3-2 0 0,-1 2-340 0 0,0 1 32 0 0,0 3-48 0 0,-1 10-1779 0 0,-1-1 953 0 0,2-11-11386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4.344"/>
    </inkml:context>
    <inkml:brush xml:id="br0">
      <inkml:brushProperty name="width" value="0.035" units="cm"/>
      <inkml:brushProperty name="height" value="0.035" units="cm"/>
      <inkml:brushProperty name="color" value="#F6630D"/>
    </inkml:brush>
  </inkml:definitions>
  <inkml:trace contextRef="#ctx0" brushRef="#br0">17 1 13883 0 0,'-2'1'60'0'0,"1"1"0"0"0,-1-1 0 0 0,1 1 0 0 0,0-1 0 0 0,0 1 0 0 0,0-1 0 0 0,0 1 0 0 0,0 0 0 0 0,0 0 0 0 0,0 0 0 0 0,0-1 0 0 0,1 1 0 0 0,-1 0 0 0 0,1 0 0 0 0,-1 0 0 0 0,1 0 0 0 0,0 0-1 0 0,0 0 1 0 0,0 0 0 0 0,0 0 0 0 0,0 0 0 0 0,0 0 0 0 0,0 0 0 0 0,1 2 0 0 0,1 1 4 0 0,0-1-1 0 0,0 0 1 0 0,0 0-1 0 0,0 0 1 0 0,1 0-1 0 0,-1-1 1 0 0,1 1-1 0 0,0-1 1 0 0,0 1-1 0 0,6 3 1 0 0,6 5 140 0 0,1 0-1 0 0,0-1 1 0 0,1-1 0 0 0,20 9 0 0 0,-6-7-148 0 0,-1-1 0 0 0,2-1 1 0 0,-1-2-1 0 0,1-1 1 0 0,0-1-1 0 0,1-2 0 0 0,0-2 1 0 0,40-1-1 0 0,266-32-2007 0 0,-320 28 1761 0 0,71-9-469 0 0,-4 0 367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6.412"/>
    </inkml:context>
    <inkml:brush xml:id="br0">
      <inkml:brushProperty name="width" value="0.035" units="cm"/>
      <inkml:brushProperty name="height" value="0.035" units="cm"/>
      <inkml:brushProperty name="color" value="#F6630D"/>
    </inkml:brush>
  </inkml:definitions>
  <inkml:trace contextRef="#ctx0" brushRef="#br0">1 130 432 0 0,'1'0'15'0'0,"154"-8"6593"0"0,86-23-4033 0 0,-104 13-1711 0 0,8-2-477 0 0,260-25-150 0 0,-309 39-479 0 0,-1 5 1 0 0,123 13-1 0 0,-142 0-152 0 0,0 3 0 0 0,-2 4 1 0 0,139 53-1 0 0,-64-20 1558 0 0,3-7-1 0 0,210 36 1 0 0,-309-72-869 0 0,147 32 212 0 0,-160-31-489 0 0,-2 1 1 0 0,75 35 0 0 0,-98-38 80 0 0,0 1 1 0 0,0 0 0 0 0,21 18-1 0 0,-30-21-279 0 0,0-1-1 0 0,0 1 0 0 0,0 0 1 0 0,-1 0-1 0 0,0 1 0 0 0,0-1 1 0 0,-1 1-1 0 0,0 0 0 0 0,6 15 1 0 0,-10-17-3669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7.601"/>
    </inkml:context>
    <inkml:brush xml:id="br0">
      <inkml:brushProperty name="width" value="0.035" units="cm"/>
      <inkml:brushProperty name="height" value="0.035" units="cm"/>
      <inkml:brushProperty name="color" value="#F6630D"/>
    </inkml:brush>
  </inkml:definitions>
  <inkml:trace contextRef="#ctx0" brushRef="#br0">99 1819 2264 0 0,'0'0'48'0'0,"0"-1"0"0"0,0 1 0 0 0,-1-1 0 0 0,1 1 0 0 0,0-1 0 0 0,0 1 0 0 0,-1 0 0 0 0,1-1 0 0 0,0 1 0 0 0,-1-1 0 0 0,1 1 0 0 0,0 0 0 0 0,-1-1 0 0 0,1 1 0 0 0,-1 0 0 0 0,1 0-1 0 0,-1-1 1 0 0,1 1 0 0 0,0 0 0 0 0,-1 0 0 0 0,1 0 0 0 0,-1-1 0 0 0,1 1 0 0 0,-1 0 0 0 0,1 0 0 0 0,-1 0 0 0 0,1 0 0 0 0,-1 0 0 0 0,1 0 0 0 0,-1 0 0 0 0,0 0 0 0 0,-23 1 2781 0 0,14-1-2143 0 0,7 0-323 0 0,1 0 0 0 0,-1-1 0 0 0,1 0 0 0 0,-1 1 0 0 0,1-1 1 0 0,0 0-1 0 0,0 0 0 0 0,-1 0 0 0 0,1-1 0 0 0,0 1 1 0 0,0 0-1 0 0,0-1 0 0 0,0 0 0 0 0,0 1 0 0 0,1-1 1 0 0,-1 0-1 0 0,1 0 0 0 0,-1 0 0 0 0,1 0 0 0 0,-1 0 0 0 0,1 0 1 0 0,-2-4-1 0 0,2 2-136 0 0,0-1 1 0 0,0 0-1 0 0,0 0 1 0 0,1 1-1 0 0,0-1 1 0 0,0 0-1 0 0,0 0 0 0 0,0 1 1 0 0,1-1-1 0 0,0 0 1 0 0,1-4-1 0 0,4-11-79 0 0,0 0 0 0 0,2 0 0 0 0,1 1 0 0 0,12-21 0 0 0,15-21 226 0 0,4 2 1 0 0,70-81-1 0 0,108-93-30 0 0,-131 150-180 0 0,4 3 0 0 0,4 5 0 0 0,2 4-1 0 0,162-89 1 0 0,-110 82-122 0 0,4 7 1 0 0,269-86-1 0 0,52 39 42 0 0,8 34 69 0 0,-42 7 354 0 0,-351 54-464 0 0,-62 15-376 0 0,2 0 0 0 0,29-3 0 0 0,-57 11 287 0 0,-1 1 0 0 0,0-1 0 0 0,0 0 1 0 0,1 0-1 0 0,-1 0 0 0 0,0 0 0 0 0,0 0 1 0 0,0 0-1 0 0,1 0 0 0 0,-1 1 0 0 0,0-1 1 0 0,0 0-1 0 0,0 0 0 0 0,0 0 0 0 0,1 1 1 0 0,-1-1-1 0 0,0 0 0 0 0,0 0 0 0 0,0 0 1 0 0,0 1-1 0 0,0-1 0 0 0,0 0 0 0 0,0 0 1 0 0,1 1-1 0 0,-1-1 0 0 0,0 0 0 0 0,0 0 1 0 0,0 1-1 0 0,0-1 0 0 0,0 0 0 0 0,0 0 1 0 0,0 1-1 0 0,0-1 0 0 0,0 0 0 0 0,-1 0 1 0 0,1 1-1 0 0,0-1 0 0 0,0 0 1 0 0,0 0-1 0 0,0 0 0 0 0,0 1 0 0 0,0-1 1 0 0,0 0-1 0 0,0 0 0 0 0,-1 0 0 0 0,1 1 1 0 0,0-1-1 0 0,0 0 0 0 0,-12 25-1459 0 0,-16 22-947 0 0,11-22 361 0 0,9-14 323 0 0,0 1-1 0 0,0 0 1 0 0,1 0-1 0 0,-5 15 1 0 0,12-25 1108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8.029"/>
    </inkml:context>
    <inkml:brush xml:id="br0">
      <inkml:brushProperty name="width" value="0.035" units="cm"/>
      <inkml:brushProperty name="height" value="0.035" units="cm"/>
      <inkml:brushProperty name="color" value="#F6630D"/>
    </inkml:brush>
  </inkml:definitions>
  <inkml:trace contextRef="#ctx0" brushRef="#br0">106 64 5041 0 0,'0'-2'172'0'0,"0"1"0"0"0,0-1 0 0 0,0 1 0 0 0,0-1 0 0 0,0 1 0 0 0,0 0 0 0 0,0-1 0 0 0,1 1 0 0 0,-1-1-1 0 0,0 1 1 0 0,1 0 0 0 0,-1-1 0 0 0,1 1 0 0 0,0 0 0 0 0,-1 0 0 0 0,1-1 0 0 0,0 1 0 0 0,0 0 0 0 0,-1 0 0 0 0,1 0 0 0 0,0 0 0 0 0,0 0 0 0 0,2-1 0 0 0,1-1 54 0 0,0 0 1 0 0,0 0 0 0 0,1 1 0 0 0,-1 0 0 0 0,1-1 0 0 0,-1 2 0 0 0,6-3-1 0 0,-1 2 175 0 0,0-1 0 0 0,1 1-1 0 0,-1 1 1 0 0,0-1-1 0 0,1 2 1 0 0,-1-1-1 0 0,14 2 1 0 0,-6 3 362 0 0,-1 0 1 0 0,1 2-1 0 0,24 10 0 0 0,91 58-800 0 0,-91-50-10 0 0,-40-23 40 0 0,1 0 1 0 0,0 0-1 0 0,-1 0 0 0 0,1 0 1 0 0,0 0-1 0 0,-1 1 1 0 0,0-1-1 0 0,1 0 1 0 0,-1 1-1 0 0,0-1 1 0 0,1 1-1 0 0,-1-1 1 0 0,0 1-1 0 0,0 0 1 0 0,0 0-1 0 0,-1-1 0 0 0,1 1 1 0 0,0 0-1 0 0,-1 0 1 0 0,1 0-1 0 0,-1 0 1 0 0,1 2-1 0 0,-1-1-15 0 0,-1 0-1 0 0,1 0 1 0 0,-1 0-1 0 0,0 0 1 0 0,1 0-1 0 0,-1 0 1 0 0,-1 0-1 0 0,1 0 0 0 0,0 0 1 0 0,-1 0-1 0 0,1-1 1 0 0,-5 5-1 0 0,-6 8-106 0 0,-1-1 0 0 0,-1-1 0 0 0,-27 22 0 0 0,26-23 104 0 0,-126 93-106 0 0,-7 7 718 0 0,122-91-1127 0 0,2 2 1 0 0,1 0 0 0 0,-31 40 0 0 0,45-51-792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01.008"/>
    </inkml:context>
    <inkml:brush xml:id="br0">
      <inkml:brushProperty name="width" value="0.035" units="cm"/>
      <inkml:brushProperty name="height" value="0.035" units="cm"/>
      <inkml:brushProperty name="color" value="#F6630D"/>
    </inkml:brush>
  </inkml:definitions>
  <inkml:trace contextRef="#ctx0" brushRef="#br0">0 234 976 0 0,'1'0'139'0'0,"0"1"-1"0"0,0-1 1 0 0,0 1-1 0 0,-1-1 1 0 0,1 1 0 0 0,0-1-1 0 0,0 0 1 0 0,0 0-1 0 0,0 1 1 0 0,0-1-1 0 0,0 0 1 0 0,0 0-1 0 0,0 0 1 0 0,0 0 0 0 0,0 0-1 0 0,0 0 1 0 0,0 0-1 0 0,0-1 1 0 0,0 1-1 0 0,0 0 1 0 0,-1 0-1 0 0,3-2 1 0 0,31-8 1911 0 0,-26 8-1919 0 0,5-2 181 0 0,-9 2-189 0 0,1 1 0 0 0,0-1 0 0 0,0 1 0 0 0,0 0-1 0 0,0 1 1 0 0,0-1 0 0 0,6 1 0 0 0,-10 0-79 0 0,0 0 0 0 0,0 0 0 0 0,-1 0-1 0 0,1 1 1 0 0,0-1 0 0 0,-1 0-1 0 0,1 0 1 0 0,0 1 0 0 0,-1-1 0 0 0,1 1-1 0 0,0-1 1 0 0,-1 0 0 0 0,1 1-1 0 0,-1-1 1 0 0,1 1 0 0 0,-1 0 0 0 0,1-1-1 0 0,-1 1 1 0 0,1-1 0 0 0,-1 1-1 0 0,1 0 1 0 0,0 26 1695 0 0,-15 35-95 0 0,-31 84 1 0 0,-11 39-386 0 0,52-162-1186 0 0,0-1 0 0 0,1 1-1 0 0,1 0 1 0 0,1 0-1 0 0,1 0 1 0 0,4 28 0 0 0,-3-49-139 0 0,-1 0 1 0 0,1 0 0 0 0,1 1 0 0 0,-1-1 0 0 0,0 0 0 0 0,0 0 0 0 0,1 0-1 0 0,-1-1 1 0 0,1 1 0 0 0,0 0 0 0 0,-1 0 0 0 0,1-1 0 0 0,0 1-1 0 0,0-1 1 0 0,0 0 0 0 0,0 0 0 0 0,0 1 0 0 0,0-1 0 0 0,1 0-1 0 0,-1-1 1 0 0,0 1 0 0 0,1 0 0 0 0,-1-1 0 0 0,0 1 0 0 0,1-1-1 0 0,3 0 1 0 0,13 3 227 0 0,1-1-1 0 0,24-1 1 0 0,-21-1-164 0 0,138 14-284 0 0,47 0 143 0 0,-181-14 166 0 0,0-2-1 0 0,0-1 0 0 0,0-1 1 0 0,-1-1-1 0 0,48-16 1 0 0,-42 9 225 0 0,0-1 1 0 0,46-27-1 0 0,-69 36-147 0 0,-1-1 0 0 0,0-1 0 0 0,0 1-1 0 0,-1-2 1 0 0,0 1 0 0 0,0-1 0 0 0,0 0 0 0 0,0 0 0 0 0,-1 0-1 0 0,-1-1 1 0 0,1 0 0 0 0,-1 0 0 0 0,-1-1 0 0 0,5-9-1 0 0,-8 13-36 0 0,0 1-1 0 0,0-1 0 0 0,-1 0 0 0 0,0 0 0 0 0,1 0 0 0 0,-1 0 0 0 0,-1 0 1 0 0,1 0-1 0 0,-1 0 0 0 0,0 0 0 0 0,0 0 0 0 0,-1 1 0 0 0,1-1 0 0 0,-1 0 0 0 0,0 1 1 0 0,0-1-1 0 0,0 1 0 0 0,-1 0 0 0 0,0 0 0 0 0,0 0 0 0 0,0 0 0 0 0,-5-5 1 0 0,5 6-67 0 0,0 0 0 0 0,0 0 0 0 0,0 1 1 0 0,0-1-1 0 0,0 1 0 0 0,-1 0 1 0 0,1 0-1 0 0,-1 0 0 0 0,1 0 1 0 0,-1 1-1 0 0,0-1 0 0 0,0 1 0 0 0,0 0 1 0 0,0 0-1 0 0,0 0 0 0 0,0 1 1 0 0,0 0-1 0 0,0-1 0 0 0,0 1 0 0 0,0 1 1 0 0,0-1-1 0 0,0 0 0 0 0,0 1 1 0 0,0 0-1 0 0,0 0 0 0 0,0 0 0 0 0,-6 3 1 0 0,-47 31-630 0 0,63-81 1130 0 0,-4 6-626 0 0,-2 0 0 0 0,-2 0 0 0 0,-13-78-1 0 0,0 46-936 0 0,-30-87 0 0 0,43 152 901 0 0,-1 1 0 0 0,1-1 0 0 0,-1 1-1 0 0,0 0 1 0 0,0 0 0 0 0,-1 0 0 0 0,1 0 0 0 0,-6-5 0 0 0,8 10 148 0 0,-1-1 0 0 0,1 1 0 0 0,-1 0 0 0 0,1 0 0 0 0,-1 0 0 0 0,1 1 1 0 0,-1-1-1 0 0,0 0 0 0 0,1 1 0 0 0,-1-1 0 0 0,0 1 0 0 0,0-1 0 0 0,0 1 1 0 0,1 0-1 0 0,-1 0 0 0 0,0 0 0 0 0,0 0 0 0 0,0 0 0 0 0,1 0 1 0 0,-1 0-1 0 0,0 1 0 0 0,0-1 0 0 0,0 0 0 0 0,1 1 0 0 0,-1 0 0 0 0,0-1 1 0 0,1 1-1 0 0,-1 0 0 0 0,1 0 0 0 0,-1 0 0 0 0,1 0 0 0 0,-1 0 0 0 0,1 0 1 0 0,-2 2-1 0 0,-126 107 379 0 0,-6 4 2282 0 0,-145 74 452 0 0,361-252-10253 0 0,-56 42 5246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01.722"/>
    </inkml:context>
    <inkml:brush xml:id="br0">
      <inkml:brushProperty name="width" value="0.035" units="cm"/>
      <inkml:brushProperty name="height" value="0.035" units="cm"/>
      <inkml:brushProperty name="color" value="#F6630D"/>
    </inkml:brush>
  </inkml:definitions>
  <inkml:trace contextRef="#ctx0" brushRef="#br0">527 304 2272 0 0,'0'1'119'0'0,"0"0"-1"0"0,0-1 0 0 0,0 1 0 0 0,0 0 0 0 0,0-1 1 0 0,0 1-1 0 0,0 0 0 0 0,1-1 0 0 0,-1 1 0 0 0,0-1 1 0 0,0 1-1 0 0,1 0 0 0 0,-1-1 0 0 0,0 1 0 0 0,1-1 1 0 0,-1 1-1 0 0,0-1 0 0 0,1 1 0 0 0,-1-1 0 0 0,1 1 1 0 0,-1-1-1 0 0,1 1 0 0 0,-1-1 0 0 0,1 0 0 0 0,-1 1 1 0 0,1-1-1 0 0,0 0 0 0 0,-1 1 0 0 0,1-1 0 0 0,-1 0 0 0 0,1 0 1 0 0,0 0-1 0 0,-1 1 0 0 0,1-1 0 0 0,0 0 0 0 0,-1 0 1 0 0,1 0-1 0 0,0 0 0 0 0,-1 0 0 0 0,1 0 0 0 0,0 0 1 0 0,-1-1-1 0 0,1 1 0 0 0,1 0 0 0 0,10-2 3415 0 0,-18 1 1225 0 0,6 1-4180 0 0,-5 1-45 0 0,-23 10-403 0 0,-1 1-1 0 0,2 2 1 0 0,0 0-1 0 0,0 2 1 0 0,2 0 0 0 0,0 2-1 0 0,1 1 1 0 0,1 1-1 0 0,0 1 1 0 0,2 1 0 0 0,-30 40-1 0 0,12-9-428 0 0,3 1-1 0 0,2 2 1 0 0,2 2-1 0 0,-34 88 0 0 0,64-143 251 0 0,0 1-1 0 0,1 0 0 0 0,-1-1 0 0 0,1 1 0 0 0,0 0 1 0 0,0 0-1 0 0,1 0 0 0 0,-1 0 0 0 0,1 0 1 0 0,0 0-1 0 0,0 0 0 0 0,0 0 0 0 0,0 0 0 0 0,1 0 1 0 0,-1 0-1 0 0,1 0 0 0 0,0 0 0 0 0,1 0 1 0 0,1 5-1 0 0,0-6 20 0 0,-1 0-1 0 0,1 0 1 0 0,0 0 0 0 0,0 0 0 0 0,0-1 0 0 0,1 1 0 0 0,-1-1 0 0 0,0 0-1 0 0,1 0 1 0 0,0 0 0 0 0,-1 0 0 0 0,1-1 0 0 0,0 1 0 0 0,0-1 0 0 0,0 0-1 0 0,0 0 1 0 0,0-1 0 0 0,7 1 0 0 0,15 1 25 0 0,0-1 1 0 0,0-1-1 0 0,0-1 0 0 0,49-10 0 0 0,101-31 406 0 0,-175 42-399 0 0,127-42 660 0 0,215-104 0 0 0,-239 98-655 0 0,10-9 28 0 0,-74 35-21 0 0,1 2 0 0 0,0 1 0 0 0,65-19 1 0 0,-105 38-14 0 0,-1 0 0 0 0,1 0 0 0 0,-1-1 1 0 0,1 1-1 0 0,0 0 0 0 0,-1 0 1 0 0,1 0-1 0 0,0-1 0 0 0,-1 1 0 0 0,1 0 1 0 0,0 0-1 0 0,-1 0 0 0 0,1 0 0 0 0,-1 0 1 0 0,1 0-1 0 0,0 0 0 0 0,-1 0 0 0 0,1 1 1 0 0,0-1-1 0 0,-1 0 0 0 0,1 0 0 0 0,-1 1 1 0 0,1-1-1 0 0,0 0 0 0 0,-1 0 0 0 0,1 1 1 0 0,-1-1-1 0 0,1 1 0 0 0,0 0 1 0 0,-7 17 83 0 0,-32 28 66 0 0,30-37-151 0 0,-11 13-168 0 0,0 0-1 0 0,-2-1 0 0 0,0-1 1 0 0,-1-2-1 0 0,-29 20 0 0 0,51-38 177 0 0,0 0 0 0 0,0 1 0 0 0,-1-1-1 0 0,1 0 1 0 0,0 0 0 0 0,0 1 0 0 0,-1-1-1 0 0,1 0 1 0 0,0 0 0 0 0,-1 0 0 0 0,1 1-1 0 0,0-1 1 0 0,-1 0 0 0 0,1 0 0 0 0,0 0-1 0 0,-1 0 1 0 0,1 0 0 0 0,0 0 0 0 0,-1 0 0 0 0,1 0-1 0 0,0 0 1 0 0,-1 0 0 0 0,1 0 0 0 0,0 0-1 0 0,-1 0 1 0 0,1 0 0 0 0,0 0 0 0 0,-1 0-1 0 0,1 0 1 0 0,0 0 0 0 0,-1 0 0 0 0,1 0 0 0 0,0-1-1 0 0,0 1 1 0 0,-1 0 0 0 0,1 0 0 0 0,0 0-1 0 0,-1-1 1 0 0,1 1 0 0 0,0 0 0 0 0,0 0-1 0 0,-1-1 1 0 0,3-18 573 0 0,19-31 435 0 0,-18 43-953 0 0,49-134-1991 0 0,69-294 0 0 0,-91 311 1155 0 0,-19 76-967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02.416"/>
    </inkml:context>
    <inkml:brush xml:id="br0">
      <inkml:brushProperty name="width" value="0.035" units="cm"/>
      <inkml:brushProperty name="height" value="0.035" units="cm"/>
      <inkml:brushProperty name="color" value="#F6630D"/>
    </inkml:brush>
  </inkml:definitions>
  <inkml:trace contextRef="#ctx0" brushRef="#br0">10 0 1808 0 0,'-1'1'134'0'0,"0"0"0"0"0,0 0 0 0 0,0 0-1 0 0,1 1 1 0 0,-1-1 0 0 0,0 0 0 0 0,1 0 0 0 0,-1 1-1 0 0,0-1 1 0 0,1 0 0 0 0,0 0 0 0 0,-1 1-1 0 0,1-1 1 0 0,0 1 0 0 0,0-1 0 0 0,-1 0 0 0 0,1 1-1 0 0,0-1 1 0 0,1 0 0 0 0,-1 1 0 0 0,0 1-1 0 0,22 20 5943 0 0,-17-18-6106 0 0,17 12 770 0 0,0 0 0 0 0,1-2 0 0 0,1 0 0 0 0,29 12 0 0 0,109 40 832 0 0,-42-19-1163 0 0,-59-23-45 0 0,2-4 0 0 0,86 20-1 0 0,135 11 708 0 0,-113-23-699 0 0,-44-5 292 0 0,217 68-1 0 0,-232-50-648 0 0,237 78-29 0 0,-315-110-195 0 0,-1-1 0 0 0,1-2 0 0 0,0-1 0 0 0,1-1-1 0 0,-1-2 1 0 0,41-2 0 0 0,-74-1 154 0 0,-1 0 0 0 0,0 0 0 0 0,1 0 0 0 0,-1 0 0 0 0,0 1 0 0 0,1-1 0 0 0,-1 0 0 0 0,1 0 0 0 0,-1 0 0 0 0,0 0 0 0 0,1-1 0 0 0,-1 1 0 0 0,1 0 0 0 0,-1 0 0 0 0,0 0 0 0 0,1 0 0 0 0,-1 0 0 0 0,1 0 0 0 0,-1-1 0 0 0,0 1 0 0 0,1 0 0 0 0,-1 0 0 0 0,0 0 0 0 0,0-1 0 0 0,1 1 0 0 0,-1 0 0 0 0,0-1 0 0 0,1 1 0 0 0,-1 0 0 0 0,0 0 0 0 0,0-1 0 0 0,0 1 0 0 0,1-1 0 0 0,-1 1 0 0 0,0 0 0 0 0,0-1 0 0 0,0 1 0 0 0,0 0 0 0 0,0-1 0 0 0,0 1 0 0 0,1-1 0 0 0,-1 1 0 0 0,0 0 0 0 0,0-1 0 0 0,0 1 0 0 0,0-1 0 0 0,-1 1 0 0 0,1 0 0 0 0,0-1 0 0 0,0 1 0 0 0,0 0 0 0 0,0-1 0 0 0,0 1 0 0 0,0-1 0 0 0,-1 1 0 0 0,1 0 0 0 0,0-1 0 0 0,0 1 0 0 0,0 0 0 0 0,-1-1 0 0 0,1 1 0 0 0,0 0 0 0 0,-1 0 0 0 0,1-1 0 0 0,-7-7-5556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5.274"/>
    </inkml:context>
    <inkml:brush xml:id="br0">
      <inkml:brushProperty name="width" value="0.035" units="cm"/>
      <inkml:brushProperty name="height" value="0.035" units="cm"/>
      <inkml:brushProperty name="color" value="#F6630D"/>
    </inkml:brush>
  </inkml:definitions>
  <inkml:trace contextRef="#ctx0" brushRef="#br0">171 838 3369 0 0,'-6'-33'260'0'0,"-5"-26"-680"0"0,10 56 447 0 0,0 0 0 0 0,0 1 0 0 0,0-1 0 0 0,0 0 0 0 0,0 1 0 0 0,0-1 0 0 0,-1 1 0 0 0,1-1 0 0 0,-1 1 0 0 0,0 0 1 0 0,0 0-1 0 0,0 0 0 0 0,0 0 0 0 0,0 0 0 0 0,0 0 0 0 0,-3-2 0 0 0,3 4 123 0 0,0 0 0 0 0,1-1 0 0 0,-1 1 0 0 0,0 0 0 0 0,0 0 0 0 0,0 0 0 0 0,1 0 0 0 0,-1 0 0 0 0,0 0 0 0 0,0 0 0 0 0,1 1 0 0 0,-1-1 0 0 0,0 1 0 0 0,0-1 0 0 0,1 1 0 0 0,-1 0 0 0 0,1 0 0 0 0,-1 0 0 0 0,1-1 0 0 0,-1 1 0 0 0,1 1 0 0 0,-1-1 0 0 0,1 0 0 0 0,0 0 0 0 0,0 0 0 0 0,-1 1 0 0 0,1-1 0 0 0,0 1 0 0 0,0-1 0 0 0,-1 4 0 0 0,-30 52 1286 0 0,30-53-1401 0 0,-5 12 154 0 0,0 1 0 0 0,1-1 0 0 0,1 1 0 0 0,0 0 0 0 0,1 1 0 0 0,1-1 0 0 0,1 1 0 0 0,0 25 0 0 0,2-37-84 0 0,0-1-1 0 0,1 1 0 0 0,-1-1 0 0 0,1 1 1 0 0,0-1-1 0 0,1 0 0 0 0,-1 1 0 0 0,1-1 1 0 0,0 0-1 0 0,1 0 0 0 0,-1 0 0 0 0,1-1 1 0 0,0 1-1 0 0,0 0 0 0 0,0-1 0 0 0,1 0 1 0 0,-1 0-1 0 0,1 0 0 0 0,0 0 0 0 0,0 0 0 0 0,1-1 1 0 0,-1 0-1 0 0,1 0 0 0 0,0 0 0 0 0,-1-1 1 0 0,1 1-1 0 0,0-1 0 0 0,1 0 0 0 0,-1 0 1 0 0,0-1-1 0 0,8 1 0 0 0,-1 0-62 0 0,0-1 0 0 0,0-1 0 0 0,0-1 0 0 0,1 1 0 0 0,-1-2 0 0 0,0 0 0 0 0,0 0 0 0 0,-1-1-1 0 0,1 0 1 0 0,0-1 0 0 0,-1-1 0 0 0,0 0 0 0 0,0 0 0 0 0,0-1 0 0 0,-1 0 0 0 0,11-9 0 0 0,11-9-194 0 0,0-1 1 0 0,-2-2-1 0 0,41-46 1 0 0,-13 8-512 0 0,-3-3 1 0 0,-3-3-1 0 0,-4-1 1 0 0,-2-2-1 0 0,-4-3 1 0 0,-3-1 0 0 0,31-91-1 0 0,-65 154 902 0 0,0 0 0 0 0,0 0 1 0 0,-2-1-1 0 0,0 0 0 0 0,-1 0 0 0 0,-1 0 0 0 0,0 0 1 0 0,-1 0-1 0 0,-1 0 0 0 0,-3-19 0 0 0,4 34-167 0 0,0 0 0 0 0,0 0-1 0 0,0 0 1 0 0,0 0 0 0 0,0 0 0 0 0,0 0-1 0 0,-1 0 1 0 0,1 0 0 0 0,0 0-1 0 0,-1 1 1 0 0,1-1 0 0 0,-1 0-1 0 0,1 0 1 0 0,-1 0 0 0 0,0 0 0 0 0,1 1-1 0 0,-1-1 1 0 0,0 0 0 0 0,1 0-1 0 0,-1 1 1 0 0,0-1 0 0 0,0 1-1 0 0,0-1 1 0 0,1 1 0 0 0,-1-1 0 0 0,0 1-1 0 0,0-1 1 0 0,0 1 0 0 0,0 0-1 0 0,0-1 1 0 0,0 1 0 0 0,0 0 0 0 0,0 0-1 0 0,0 0 1 0 0,0 0 0 0 0,0 0-1 0 0,0 0 1 0 0,0 0 0 0 0,0 0-1 0 0,0 0 1 0 0,0 0 0 0 0,0 1 0 0 0,0-1-1 0 0,0 0 1 0 0,0 1 0 0 0,1-1-1 0 0,-1 1 1 0 0,0-1 0 0 0,0 1-1 0 0,0-1 1 0 0,0 1 0 0 0,1-1 0 0 0,-1 1-1 0 0,0 0 1 0 0,0 0 0 0 0,0 1-1 0 0,-6 4-10 0 0,0 0-1 0 0,0 0 1 0 0,1 1-1 0 0,-10 14 0 0 0,-24 43-795 0 0,-52 117 0 0 0,-15 77-545 0 0,90-214 1222 0 0,-55 170 1375 0 0,62-176-594 0 0,2 0 0 0 0,2 0 0 0 0,-2 69 0 0 0,8-106-755 0 0,0 0 1 0 0,-1 0-1 0 0,1 0 1 0 0,0-1-1 0 0,0 1 1 0 0,0 0-1 0 0,1 0 1 0 0,-1 0-1 0 0,0 0 1 0 0,0 0-1 0 0,0 0 1 0 0,1 0-1 0 0,-1-1 1 0 0,0 1-1 0 0,1 0 1 0 0,-1 0-1 0 0,1 0 1 0 0,-1-1-1 0 0,1 1 1 0 0,-1 0-1 0 0,1 0 1 0 0,-1-1-1 0 0,1 1 1 0 0,0-1-1 0 0,-1 1 1 0 0,1 0-1 0 0,0-1 1 0 0,0 1-1 0 0,-1-1 1 0 0,1 0-1 0 0,2 1 1 0 0,-2-1-153 0 0,0 0-1 0 0,1 0 1 0 0,-1 0 0 0 0,1 0 0 0 0,-1-1 0 0 0,0 1-1 0 0,1 0 1 0 0,-1-1 0 0 0,0 1 0 0 0,0-1 0 0 0,1 0-1 0 0,-1 1 1 0 0,0-1 0 0 0,0 0 0 0 0,0 0 0 0 0,0 0-1 0 0,0 0 1 0 0,0 0 0 0 0,2-2 0 0 0,9-12-4825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5.722"/>
    </inkml:context>
    <inkml:brush xml:id="br0">
      <inkml:brushProperty name="width" value="0.035" units="cm"/>
      <inkml:brushProperty name="height" value="0.035" units="cm"/>
      <inkml:brushProperty name="color" value="#F6630D"/>
    </inkml:brush>
  </inkml:definitions>
  <inkml:trace contextRef="#ctx0" brushRef="#br0">369 0 13883 0 0,'-1'2'88'0'0,"0"0"0"0"0,0 1-1 0 0,0-1 1 0 0,1 0 0 0 0,-1 1 0 0 0,1-1 0 0 0,-1 1 0 0 0,1-1-1 0 0,0 0 1 0 0,0 1 0 0 0,0-1 0 0 0,0 1 0 0 0,0-1-1 0 0,0 1 1 0 0,1-1 0 0 0,-1 0 0 0 0,1 1 0 0 0,0-1 0 0 0,-1 0-1 0 0,1 1 1 0 0,0-1 0 0 0,0 0 0 0 0,1 0 0 0 0,-1 0 0 0 0,0 0-1 0 0,1 0 1 0 0,0 0 0 0 0,-1 0 0 0 0,1 0 0 0 0,0-1-1 0 0,0 1 1 0 0,0-1 0 0 0,3 3 0 0 0,-12-8-165 0 0,0 1-1 0 0,0 0 1 0 0,-1 0 0 0 0,1 0-1 0 0,-1 1 1 0 0,0 1 0 0 0,0-1-1 0 0,0 1 1 0 0,0 0 0 0 0,0 1-1 0 0,0 0 1 0 0,0 0 0 0 0,0 1-1 0 0,0-1 1 0 0,0 2 0 0 0,1-1-1 0 0,-1 1 1 0 0,-10 4 0 0 0,-8 3-152 0 0,1 0 0 0 0,-1 2 0 0 0,1 0 0 0 0,-29 19 0 0 0,45-24 143 0 0,2-2 82 0 0,1-1 0 0 0,-1 1 0 0 0,1 0-1 0 0,0 1 1 0 0,0 0 0 0 0,1 0 0 0 0,0 0 0 0 0,-1 0-1 0 0,2 1 1 0 0,-7 8 0 0 0,12-14 23 0 0,-1 1 0 0 0,0-1 1 0 0,0 1-1 0 0,0-1 0 0 0,0 1 0 0 0,0-1 1 0 0,1 0-1 0 0,-1 1 0 0 0,0-1 0 0 0,0 1 1 0 0,1-1-1 0 0,-1 1 0 0 0,0-1 0 0 0,1 0 1 0 0,-1 1-1 0 0,0-1 0 0 0,1 0 0 0 0,-1 1 1 0 0,1-1-1 0 0,-1 0 0 0 0,0 0 0 0 0,1 1 1 0 0,-1-1-1 0 0,1 0 0 0 0,-1 0 0 0 0,1 0 0 0 0,-1 0 1 0 0,1 0-1 0 0,-1 1 0 0 0,1-1 0 0 0,-1 0 1 0 0,1 0-1 0 0,-1 0 0 0 0,1 0 0 0 0,-1 0 1 0 0,1 0-1 0 0,-1-1 0 0 0,0 1 0 0 0,1 0 1 0 0,-1 0-1 0 0,1 0 0 0 0,-1 0 0 0 0,1-1 1 0 0,-1 1-1 0 0,1 0 0 0 0,26-4-100 0 0,10-7-559 0 0,44-19 0 0 0,-41 14 26 0 0,45-12 0 0 0,-73 25 430 0 0,-1 1 1 0 0,1 0 0 0 0,0 0 0 0 0,0 1 0 0 0,0 1 0 0 0,0 0 0 0 0,0 1-1 0 0,18 3 1 0 0,-27-4 129 0 0,-1 0-1 0 0,0 1 1 0 0,0-1-1 0 0,0 1 1 0 0,0 0 0 0 0,0 0-1 0 0,0 0 1 0 0,0 0-1 0 0,0 0 1 0 0,-1 0-1 0 0,1 0 1 0 0,0 0-1 0 0,-1 1 1 0 0,1-1-1 0 0,-1 1 1 0 0,1-1-1 0 0,-1 1 1 0 0,1 0-1 0 0,-1 0 1 0 0,0-1 0 0 0,0 1-1 0 0,1 3 1 0 0,-1-2 20 0 0,0 0 0 0 0,-1 1 1 0 0,1-1-1 0 0,-1 1 1 0 0,0-1-1 0 0,0 1 0 0 0,0-1 1 0 0,0 1-1 0 0,-1-1 1 0 0,1 1-1 0 0,-1-1 0 0 0,-2 5 1 0 0,-2 7 207 0 0,-1-1 0 0 0,-1 0 0 0 0,0 0 0 0 0,-1-1 0 0 0,-9 13 0 0 0,-5 6 757 0 0,-1-2 1 0 0,-1-1-1 0 0,-2-1 1 0 0,-1-1-1 0 0,-51 40 1 0 0,78-67-906 0 0,-1 1 0 0 0,1-1 0 0 0,0 0 0 0 0,-1 1 0 0 0,1-1 0 0 0,-1 0 0 0 0,1 1 0 0 0,-1-1 0 0 0,1 0 0 0 0,0 0 0 0 0,-1 1 0 0 0,1-1 0 0 0,-1 0 0 0 0,1 0 0 0 0,-1 0 0 0 0,1 0-1 0 0,-1 0 1 0 0,1 0 0 0 0,-1 0 0 0 0,1 0 0 0 0,-1 0 0 0 0,1 0 0 0 0,-1 0 0 0 0,1 0 0 0 0,-1 0 0 0 0,1 0 0 0 0,-1 0 0 0 0,1 0 0 0 0,-1 0 0 0 0,0-1 0 0 0,1-14-190 0 0,17-26-1459 0 0,-16 37 1391 0 0,14-29-1707 0 0,4-7-2796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5.940"/>
    </inkml:context>
    <inkml:brush xml:id="br0">
      <inkml:brushProperty name="width" value="0.035" units="cm"/>
      <inkml:brushProperty name="height" value="0.035" units="cm"/>
      <inkml:brushProperty name="color" value="#F6630D"/>
    </inkml:brush>
  </inkml:definitions>
  <inkml:trace contextRef="#ctx0" brushRef="#br0">308 0 4665 0 0,'2'2'430'0'0,"-1"-1"0"0"0,1 1 0 0 0,0-1 0 0 0,0 1 0 0 0,-1-1 0 0 0,1 1 0 0 0,-1 0-1 0 0,0 0 1 0 0,1 0 0 0 0,-1 0 0 0 0,0 0 0 0 0,0 0 0 0 0,0 0 0 0 0,0 0 0 0 0,-1 0 0 0 0,1 0 0 0 0,0 1 0 0 0,-1-1 0 0 0,0 0 0 0 0,1 5 0 0 0,0 0 128 0 0,-1 0 0 0 0,1 0 1 0 0,-1 0-1 0 0,-1 0 0 0 0,-1 12 1 0 0,-9 14-512 0 0,-1 0 0 0 0,-2-1 1 0 0,-30 51-1 0 0,12-23-262 0 0,14-23-60 0 0,-55 96-430 0 0,65-119 101 0 0,-1-1-1 0 0,-1 0 1 0 0,0-1-1 0 0,-1 0 1 0 0,0 0-1 0 0,-1-1 1 0 0,-14 10-1 0 0,11-13-2346 0 0,1-3-635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1.235"/>
    </inkml:context>
    <inkml:brush xml:id="br0">
      <inkml:brushProperty name="width" value="0.05" units="cm"/>
      <inkml:brushProperty name="height" value="0.05" units="cm"/>
      <inkml:brushProperty name="color" value="#AE198D"/>
      <inkml:brushProperty name="inkEffects" value="galaxy"/>
      <inkml:brushProperty name="anchorX" value="-50744.25391"/>
      <inkml:brushProperty name="anchorY" value="-82345.54688"/>
      <inkml:brushProperty name="scaleFactor" value="0.5"/>
    </inkml:brush>
  </inkml:definitions>
  <inkml:trace contextRef="#ctx0" brushRef="#br0">172 0 10946 0 0,'0'0'0'0'0,"-1"1"969"0"0,-3 0-907 0 0,1 0 36 0 0,1 0 643 0 0,0-1-131 0 0,1 1 80 0 0,-1-1 23 0 0,0 1-385 0 0,0 0 36 0 0,-1-1-43 0 0,1 1-17 0 0,0 0-54 0 0,2-1-5 0 0,0 0-2 0 0,1-1-3 0 0,1 0 158 0 0,0 1-16 0 0,0 0 23 0 0,-1 0 189 0 0,0 0-594 0 0,0 0 172 0 0,-1 0-75 0 0,-2 6 92 0 0,0 3-7 0 0,-3 3 7 0 0,-1 3 3 0 0,-2 4-149 0 0,-1 2-32 0 0,-1 4 93 0 0,-2 3-131 0 0,-1 3 40 0 0,0 3-13 0 0,-1 1 0 0 0,1 3 0 0 0,0 0 0 0 0,2 1 0 0 0,2-1 0 0 0,1-3 0 0 0,3-3 0 0 0,3-5 0 0 0,2-5 0 0 0,3-4 0 0 0,3-5 131 0 0,4-4-66 0 0,3-4 18 0 0,4-4-2 0 0,4-3-94 0 0,13-7 120 0 0,7-5-41 0 0,5-5-172 0 0,4-3 15 0 0,2-3-25 0 0,-1-2-3 0 0,-1 0-197 0 0,-3 0 19 0 0,-4 3-18 0 0,-1-2-1629 0 0,-2 2-1310 0 0,-7 5-2816 0 0,-8 4-2309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6.108"/>
    </inkml:context>
    <inkml:brush xml:id="br0">
      <inkml:brushProperty name="width" value="0.035" units="cm"/>
      <inkml:brushProperty name="height" value="0.035" units="cm"/>
      <inkml:brushProperty name="color" value="#F6630D"/>
    </inkml:brush>
  </inkml:definitions>
  <inkml:trace contextRef="#ctx0" brushRef="#br0">0 166 13883 0 0,'1'1'31'0'0,"-1"0"1"0"0,1 0-1 0 0,0 0 1 0 0,-1 0-1 0 0,1 0 1 0 0,0-1-1 0 0,0 1 1 0 0,0 0-1 0 0,-1-1 1 0 0,1 1-1 0 0,0-1 1 0 0,0 1-1 0 0,0-1 1 0 0,0 1-1 0 0,0-1 1 0 0,0 1-1 0 0,0-1 1 0 0,0 0-1 0 0,1 0 1 0 0,-1 1-1 0 0,0-1 0 0 0,0 0 1 0 0,0 0-1 0 0,2 0 1 0 0,34 7-115 0 0,-21-6 140 0 0,1 0 0 0 0,-1-1 1 0 0,1-1-1 0 0,-1-1 0 0 0,1 0 0 0 0,-1-1 0 0 0,0 0 0 0 0,0-2 0 0 0,0 0 0 0 0,28-13 1 0 0,-14 2-1552 0 0,-2-1 0 0 0,1-1 0 0 0,-2-1 1 0 0,35-31-1 0 0,-30 21 805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16.449"/>
    </inkml:context>
    <inkml:brush xml:id="br0">
      <inkml:brushProperty name="width" value="0.035" units="cm"/>
      <inkml:brushProperty name="height" value="0.035" units="cm"/>
      <inkml:brushProperty name="color" value="#F6630D"/>
    </inkml:brush>
  </inkml:definitions>
  <inkml:trace contextRef="#ctx0" brushRef="#br0">188 1 9906 0 0,'0'1'161'0'0,"0"0"1"0"0,-1 0-1 0 0,1 0 0 0 0,0 0 1 0 0,0 0-1 0 0,1 0 0 0 0,-1 0 1 0 0,0 0-1 0 0,0 1 0 0 0,0-1 1 0 0,1 0-1 0 0,-1 0 0 0 0,1 0 1 0 0,-1 0-1 0 0,1 0 0 0 0,-1 0 0 0 0,1 0 1 0 0,-1 0-1 0 0,1 0 0 0 0,0-1 1 0 0,0 1-1 0 0,-1 0 0 0 0,1 0 1 0 0,0-1-1 0 0,0 1 0 0 0,0 0 1 0 0,0-1-1 0 0,0 1 0 0 0,0-1 1 0 0,0 1-1 0 0,0-1 0 0 0,0 1 0 0 0,0-1 1 0 0,0 0-1 0 0,0 1 0 0 0,2-1 1 0 0,50 13 1834 0 0,-43-11-2103 0 0,31 4 243 0 0,0-2 0 0 0,0-1 0 0 0,1-3 1 0 0,42-4-1 0 0,-30 1 19 0 0,79 5 1 0 0,-132-2-166 0 0,0 0 1 0 0,0-1-1 0 0,0 1 1 0 0,-1 0-1 0 0,1 0 0 0 0,0 0 1 0 0,0 0-1 0 0,0 0 1 0 0,-1 1-1 0 0,1-1 0 0 0,0 0 1 0 0,0 0-1 0 0,0 0 1 0 0,-1 1-1 0 0,1-1 0 0 0,0 0 1 0 0,0 1-1 0 0,-1-1 0 0 0,1 1 1 0 0,0-1-1 0 0,-1 1 1 0 0,1-1-1 0 0,0 1 0 0 0,-1-1 1 0 0,1 1-1 0 0,-1 0 1 0 0,1-1-1 0 0,-1 1 0 0 0,1 0 1 0 0,-1-1-1 0 0,0 1 1 0 0,1 0-1 0 0,-1 0 0 0 0,0 1-39 0 0,-1 0 0 0 0,0-1 0 0 0,1 1 0 0 0,-1-1 0 0 0,0 1 0 0 0,0-1 0 0 0,0 0 0 0 0,0 1 0 0 0,-1-1 0 0 0,1 0 0 0 0,0 1 0 0 0,0-1 0 0 0,-1 0 0 0 0,-1 1 0 0 0,-56 33-1185 0 0,-24 8 1373 0 0,2 4 1 0 0,2 3-1 0 0,3 3 1 0 0,2 4 0 0 0,2 3-1 0 0,-86 93 1 0 0,155-150-9 0 0,0 1 0 0 0,-1-1 0 0 0,1 1 0 0 0,1 0 0 0 0,-1 0 0 0 0,1 1 0 0 0,-1-1 0 0 0,1 0 0 0 0,0 1 0 0 0,1 0 0 0 0,-1-1 0 0 0,1 1 0 0 0,0 0 0 0 0,0 6 0 0 0,1-8-86 0 0,0 0 1 0 0,1-1 0 0 0,-1 1 0 0 0,1 0 0 0 0,0 0 0 0 0,0-1 0 0 0,0 1 0 0 0,1 0 0 0 0,-1-1 0 0 0,0 1 0 0 0,1-1 0 0 0,0 0 0 0 0,0 1 0 0 0,-1-1 0 0 0,1 0 0 0 0,1 0 0 0 0,-1 0 0 0 0,0 0 0 0 0,0-1 0 0 0,1 1 0 0 0,-1-1 0 0 0,1 1 0 0 0,-1-1-1 0 0,1 0 1 0 0,3 1 0 0 0,11 5-32 0 0,1-1-1 0 0,0-1 1 0 0,0-1-1 0 0,0 0 1 0 0,1-1 0 0 0,-1-2-1 0 0,1 1 1 0 0,0-2-1 0 0,-1-1 1 0 0,1 0-1 0 0,31-7 1 0 0,20-7-171 0 0,112-39 1 0 0,-160 47 130 0 0,173-66-388 0 0,-99 30 76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8.836"/>
    </inkml:context>
    <inkml:brush xml:id="br0">
      <inkml:brushProperty name="width" value="0.035" units="cm"/>
      <inkml:brushProperty name="height" value="0.035" units="cm"/>
      <inkml:brushProperty name="color" value="#F6630D"/>
    </inkml:brush>
  </inkml:definitions>
  <inkml:trace contextRef="#ctx0" brushRef="#br0">1 8 13251 0 0,'0'0'-99'0'0,"1"-1"-1"0"0,-1 1 1 0 0,0-1 0 0 0,1 0 0 0 0,-1 1 0 0 0,1-1 0 0 0,0 1-1 0 0,-1 0 1 0 0,1-1 0 0 0,-1 1 0 0 0,1-1 0 0 0,0 1-1 0 0,-1 0 1 0 0,1-1 0 0 0,0 1 0 0 0,-1 0 0 0 0,1 0 0 0 0,0 0-1 0 0,0 0 1 0 0,-1-1 0 0 0,1 1 0 0 0,0 0 0 0 0,-1 0-1 0 0,1 0 1 0 0,0 0 0 0 0,0 1 0 0 0,-1-1 0 0 0,1 0 0 0 0,0 0-1 0 0,-1 0 1 0 0,1 0 0 0 0,1 1 0 0 0,0-1 167 0 0,-1 1 1 0 0,1-1-1 0 0,0 0 0 0 0,0 1 1 0 0,0-1-1 0 0,-1 1 1 0 0,1 0-1 0 0,0 0 0 0 0,-1-1 1 0 0,1 1-1 0 0,-1 0 1 0 0,1 0-1 0 0,-1 0 0 0 0,2 2 1 0 0,10 25 833 0 0,-1 1 1 0 0,-1 1 0 0 0,12 56 0 0 0,-3-9-228 0 0,-8-39-349 0 0,1 0 0 0 0,2-1 0 0 0,2 0 0 0 0,2-1 0 0 0,29 44 0 0 0,-29-55-158 0 0,1 0 1 0 0,1-1-1 0 0,0-2 0 0 0,2 0 1 0 0,1-1-1 0 0,0-2 1 0 0,38 24-1 0 0,14 1 114 0 0,147 61 1 0 0,94 11 557 0 0,-73-28-538 0 0,152 69-274 0 0,429 155 56 0 0,-652-252 36 0 0,-52-16 44 0 0,3-4 1 0 0,170 30 0 0 0,-293-70-172 0 0,52 5 60 0 0,-51-5-65 0 0,0 1 0 0 0,0-1 1 0 0,1 0-1 0 0,-1 0 0 0 0,0 0 0 0 0,0-1 0 0 0,1 1 1 0 0,-1-1-1 0 0,0 1 0 0 0,0-1 0 0 0,0 0 1 0 0,1 0-1 0 0,-1 1 0 0 0,0-2 0 0 0,0 1 1 0 0,0 0-1 0 0,-1 0 0 0 0,1-1 0 0 0,3-2 0 0 0,-5 2-57 0 0,0 0-1 0 0,1 0 0 0 0,-1 0 1 0 0,0 0-1 0 0,-1 0 0 0 0,1 0 1 0 0,0 0-1 0 0,-1 0 0 0 0,1 0 1 0 0,-1 0-1 0 0,1 0 0 0 0,-1 0 0 0 0,0 0 1 0 0,0 1-1 0 0,0-1 0 0 0,0 0 1 0 0,0 0-1 0 0,0 1 0 0 0,0-1 1 0 0,-1 1-1 0 0,1-1 0 0 0,-4-2 1 0 0,-33-33-1653 0 0,15 19-195 0 0,-2 1-3844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29.287"/>
    </inkml:context>
    <inkml:brush xml:id="br0">
      <inkml:brushProperty name="width" value="0.035" units="cm"/>
      <inkml:brushProperty name="height" value="0.035" units="cm"/>
      <inkml:brushProperty name="color" value="#F6630D"/>
    </inkml:brush>
  </inkml:definitions>
  <inkml:trace contextRef="#ctx0" brushRef="#br0">739 4 9362 0 0,'36'-1'801'0'0,"-22"-1"-188"0"0,0 2 1 0 0,-1 0-1 0 0,1 0 1 0 0,-1 1-1 0 0,17 4 1 0 0,-26-4-440 0 0,0 1 0 0 0,0-1 0 0 0,0 1 1 0 0,0-1-1 0 0,-1 1 0 0 0,1 0 0 0 0,0 1 0 0 0,-1-1 1 0 0,0 1-1 0 0,0-1 0 0 0,1 1 0 0 0,-1 0 0 0 0,-1 0 1 0 0,1 1-1 0 0,0-1 0 0 0,-1 0 0 0 0,0 1 0 0 0,0-1 1 0 0,0 1-1 0 0,0 0 0 0 0,-1 0 0 0 0,2 4 0 0 0,1 3-77 0 0,-1 0 0 0 0,0 1 0 0 0,-1-1-1 0 0,0 1 1 0 0,-1-1 0 0 0,0 1 0 0 0,-1-1-1 0 0,0 1 1 0 0,-1 0 0 0 0,-4 22 0 0 0,0-19 84 0 0,0 1-1 0 0,0-2 1 0 0,-2 1 0 0 0,0-1 0 0 0,-1 0 0 0 0,0 0 0 0 0,-16 19 0 0 0,-3 1-116 0 0,-2-1 1 0 0,-2-1 0 0 0,-1-2-1 0 0,-62 47 1 0 0,-157 84-405 0 0,160-108-999 0 0,-128 100 1 0 0,134-85-3128 0 0,62-55 2832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1.483"/>
    </inkml:context>
    <inkml:brush xml:id="br0">
      <inkml:brushProperty name="width" value="0.035" units="cm"/>
      <inkml:brushProperty name="height" value="0.035" units="cm"/>
      <inkml:brushProperty name="color" value="#F6630D"/>
    </inkml:brush>
  </inkml:definitions>
  <inkml:trace contextRef="#ctx0" brushRef="#br0">103 195 3081 0 0,'38'32'1032'0'0,"-36"-23"-952"0"0,-1 0-1 0 0,0 0 1 0 0,0 0 0 0 0,-1 0-1 0 0,0 0 1 0 0,0 0 0 0 0,-1 0 0 0 0,-1 0-1 0 0,-3 17 1 0 0,1-6 11 0 0,-8 63-97 0 0,4-21-210 0 0,-2-1-1 0 0,-3 0 1 0 0,-34 101-1 0 0,31-131 309 0 0,16-30 7 0 0,0 0-1 0 0,-1 0 0 0 0,1 0 1 0 0,-1 0-1 0 0,1 0 1 0 0,-1 0-1 0 0,1 0 1 0 0,-1 0-1 0 0,0 0 1 0 0,1 0-1 0 0,-1 0 1 0 0,0 0-1 0 0,0-1 1 0 0,0 1-1 0 0,0 0 1 0 0,0-1-1 0 0,0 1 0 0 0,0 0 1 0 0,0-1-1 0 0,0 1 1 0 0,0-1-1 0 0,0 0 1 0 0,0 1-1 0 0,-2 0 1 0 0,2-5 247 0 0,0 1 1 0 0,0-1-1 0 0,0 0 1 0 0,0 1-1 0 0,0-1 1 0 0,1 0-1 0 0,0 1 1 0 0,-1-1 0 0 0,1 0-1 0 0,1-6 1 0 0,0 3 50 0 0,0-46 132 0 0,2 0 1 0 0,3 0-1 0 0,2 1 1 0 0,2 0 0 0 0,17-52-1 0 0,-12 61-723 0 0,2 0 0 0 0,1 0 1 0 0,2 2-1 0 0,2 1 0 0 0,2 0 0 0 0,32-39 0 0 0,-50 70 375 0 0,1 1-1 0 0,-1 0 1 0 0,1 0 0 0 0,1 1-1 0 0,0 0 1 0 0,0 1 0 0 0,0-1-1 0 0,17-8 1 0 0,-21 13-283 0 0,0 1-1 0 0,0-1 1 0 0,1 1 0 0 0,-1 0-1 0 0,0 1 1 0 0,1-1-1 0 0,-1 1 1 0 0,0 0 0 0 0,1 0-1 0 0,-1 0 1 0 0,1 0 0 0 0,-1 1-1 0 0,0 0 1 0 0,1 0 0 0 0,-1 0-1 0 0,0 0 1 0 0,0 1-1 0 0,0-1 1 0 0,0 1 0 0 0,0 0-1 0 0,0 0 1 0 0,0 1 0 0 0,4 3-1 0 0,1 0-600 0 0,-1 1-1 0 0,0 1 0 0 0,0-1 1 0 0,0 1-1 0 0,-1 0 1 0 0,8 12-1 0 0,-1 3-2035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2.075"/>
    </inkml:context>
    <inkml:brush xml:id="br0">
      <inkml:brushProperty name="width" value="0.035" units="cm"/>
      <inkml:brushProperty name="height" value="0.035" units="cm"/>
      <inkml:brushProperty name="color" value="#F6630D"/>
    </inkml:brush>
  </inkml:definitions>
  <inkml:trace contextRef="#ctx0" brushRef="#br0">53 243 5409 0 0,'-1'1'55'0'0,"0"0"0"0"0,1 0 0 0 0,-1 0 1 0 0,0 0-1 0 0,1 0 0 0 0,-1 1 0 0 0,1-1 0 0 0,0 0 0 0 0,-1 0 0 0 0,1 0 0 0 0,0 0 0 0 0,-1 1 1 0 0,1-1-1 0 0,0 0 0 0 0,0 0 0 0 0,0 0 0 0 0,0 1 0 0 0,0-1 0 0 0,1 0 0 0 0,-1 0 0 0 0,0 0 1 0 0,0 1-1 0 0,1 0 0 0 0,20 35 2350 0 0,-18-32-2061 0 0,1-1 0 0 0,0 1 0 0 0,0-1 0 0 0,0 0 0 0 0,1 0 1 0 0,0 0-1 0 0,-1-1 0 0 0,1 0 0 0 0,0 0 0 0 0,1 0 1 0 0,-1 0-1 0 0,7 2 0 0 0,-7-4-310 0 0,0-1 1 0 0,-1 1-1 0 0,1-1 1 0 0,0 0-1 0 0,0 0 1 0 0,-1-1-1 0 0,1 0 1 0 0,0 1-1 0 0,-1-1 1 0 0,1-1-1 0 0,-1 1 1 0 0,1-1-1 0 0,-1 0 1 0 0,0 0-1 0 0,0 0 0 0 0,6-4 1 0 0,-4 1-175 0 0,0 0 0 0 0,0 0 0 0 0,0-1 0 0 0,-1 0 0 0 0,0 0-1 0 0,0 0 1 0 0,0-1 0 0 0,-1 1 0 0 0,4-10 0 0 0,-1 2-294 0 0,-1-1 0 0 0,-1 0-1 0 0,0 0 1 0 0,-1-1 0 0 0,0 1 0 0 0,-1-1 0 0 0,-1 0-1 0 0,-1 0 1 0 0,0-21 0 0 0,-2 32 362 0 0,1 0 1 0 0,-1 0 0 0 0,0-1-1 0 0,0 1 1 0 0,-1 0 0 0 0,1 0-1 0 0,-1 0 1 0 0,0 0 0 0 0,-1 0-1 0 0,1 1 1 0 0,-1-1 0 0 0,0 1-1 0 0,0-1 1 0 0,0 1 0 0 0,-5-4-1 0 0,6 6 121 0 0,0 0-1 0 0,-1 1 0 0 0,1-1 1 0 0,0 1-1 0 0,0-1 0 0 0,-1 1 1 0 0,1 0-1 0 0,-1 0 0 0 0,1 0 1 0 0,-1 1-1 0 0,0-1 0 0 0,1 1 1 0 0,-1-1-1 0 0,1 1 1 0 0,-1 0-1 0 0,0 0 0 0 0,1 0 1 0 0,-1 0-1 0 0,0 0 0 0 0,1 1 1 0 0,-1-1-1 0 0,0 1 0 0 0,1 0 1 0 0,-1 0-1 0 0,1 0 0 0 0,-1 0 1 0 0,1 0-1 0 0,0 0 0 0 0,-1 1 1 0 0,1-1-1 0 0,-4 4 0 0 0,-6 5 233 0 0,0 1 1 0 0,1 1-1 0 0,0 0 0 0 0,1 0 0 0 0,0 1 1 0 0,1 0-1 0 0,0 1 0 0 0,1 0 0 0 0,-12 30 0 0 0,1 5-295 0 0,-22 87-1 0 0,41-134 15 0 0,-6 17-67 0 0,2-1 0 0 0,0 0-1 0 0,2 1 1 0 0,-1 0-1 0 0,2 26 1 0 0,1-40 131 0 0,1-1 1 0 0,-1 0-1 0 0,1 1 0 0 0,0-1 0 0 0,1 0 1 0 0,-1 1-1 0 0,1-1 0 0 0,-1 0 0 0 0,1 0 1 0 0,0 0-1 0 0,1 0 0 0 0,-1-1 0 0 0,1 1 1 0 0,0-1-1 0 0,0 1 0 0 0,0-1 0 0 0,0 0 1 0 0,0 0-1 0 0,1 0 0 0 0,-1 0 0 0 0,1-1 1 0 0,0 0-1 0 0,0 1 0 0 0,0-2 0 0 0,0 1 1 0 0,0 0-1 0 0,0-1 0 0 0,7 2 0 0 0,2 0 70 0 0,1-1-1 0 0,0-1 0 0 0,0 0 1 0 0,0 0-1 0 0,0-2 0 0 0,-1 1 0 0 0,1-2 1 0 0,0 0-1 0 0,-1-1 0 0 0,1 0 0 0 0,-1-1 1 0 0,0 0-1 0 0,23-12 0 0 0,-7 2-940 0 0,-1-1-1 0 0,-1-2 1 0 0,-1 0-1 0 0,0-2 1 0 0,23-22-1 0 0,-16 5-2813 0 0,-25 26 1073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2.679"/>
    </inkml:context>
    <inkml:brush xml:id="br0">
      <inkml:brushProperty name="width" value="0.035" units="cm"/>
      <inkml:brushProperty name="height" value="0.035" units="cm"/>
      <inkml:brushProperty name="color" value="#F6630D"/>
    </inkml:brush>
  </inkml:definitions>
  <inkml:trace contextRef="#ctx0" brushRef="#br0">296 236 7946 0 0,'-4'8'346'0'0,"0"-1"0"0"0,0 1 0 0 0,1-1 1 0 0,0 1-1 0 0,0 0 0 0 0,1 1 0 0 0,0-1 1 0 0,-1 10-1 0 0,-4 13-384 0 0,-21 77 462 0 0,4-14 681 0 0,-68 172 1 0 0,91-263-1086 0 0,-32 61 99 0 0,31-60-103 0 0,0 0 1 0 0,-1-1-1 0 0,0 1 0 0 0,1-1 1 0 0,-1 1-1 0 0,0-1 0 0 0,-1 0 1 0 0,1 0-1 0 0,-1 0 1 0 0,1-1-1 0 0,-1 1 0 0 0,0-1 1 0 0,-6 3-1 0 0,9-5 1 0 0,0 0 0 0 0,0 0 1 0 0,0 0-1 0 0,0 0 0 0 0,0 0 0 0 0,0 0 0 0 0,0-1 1 0 0,0 1-1 0 0,0 0 0 0 0,0-1 0 0 0,0 1 1 0 0,0-1-1 0 0,0 1 0 0 0,1-1 0 0 0,-1 1 0 0 0,0-1 1 0 0,0 1-1 0 0,0-1 0 0 0,1 0 0 0 0,-1 1 0 0 0,0-1 1 0 0,1 0-1 0 0,-1 0 0 0 0,1 0 0 0 0,-1 1 0 0 0,1-1 1 0 0,-1 0-1 0 0,1 0 0 0 0,-1 0 0 0 0,1 0 0 0 0,0 0 1 0 0,0 0-1 0 0,-1 0 0 0 0,1 0 0 0 0,0 0 1 0 0,0-1-1 0 0,-6-43 863 0 0,6 42-829 0 0,-1-24-8 0 0,1 1 0 0 0,1-1-1 0 0,1 1 1 0 0,1-1-1 0 0,2 1 1 0 0,0 0 0 0 0,2 0-1 0 0,1 1 1 0 0,1 0-1 0 0,1 0 1 0 0,1 1-1 0 0,1 1 1 0 0,1-1 0 0 0,1 2-1 0 0,1 0 1 0 0,23-25-1 0 0,23-23 311 0 0,89-81 0 0 0,-118 123-349 0 0,1 2-1 0 0,1 0 1 0 0,1 3-1 0 0,1 1 1 0 0,47-21-1 0 0,-74 39-183 0 0,-1 0 0 0 0,1 1 0 0 0,0 1 0 0 0,0-1-1 0 0,0 2 1 0 0,0-1 0 0 0,0 1 0 0 0,1 0 0 0 0,-1 1-1 0 0,14 1 1 0 0,-20 0 89 0 0,0-1 1 0 0,0 1-1 0 0,0 0 0 0 0,0 0 0 0 0,0 0 0 0 0,0 1 1 0 0,0-1-1 0 0,-1 1 0 0 0,1-1 0 0 0,-1 1 0 0 0,1 0 1 0 0,-1 0-1 0 0,1 0 0 0 0,-1 0 0 0 0,0 1 1 0 0,0-1-1 0 0,0 1 0 0 0,-1-1 0 0 0,1 1 0 0 0,0-1 1 0 0,-1 1-1 0 0,0 0 0 0 0,0 0 0 0 0,1 0 0 0 0,-2 0 1 0 0,1 0-1 0 0,0 0 0 0 0,-1 0 0 0 0,1 0 0 0 0,-1 0 1 0 0,0 0-1 0 0,0 0 0 0 0,0 0 0 0 0,-1 6 1 0 0,-1 4 128 0 0,0 0 0 0 0,-1 0 0 0 0,0 0 1 0 0,-1 0-1 0 0,-1 0 0 0 0,0-1 0 0 0,0 0 1 0 0,-1 0-1 0 0,-1 0 0 0 0,0-1 0 0 0,-1 0 1 0 0,0 0-1 0 0,0-1 0 0 0,-1 0 0 0 0,0 0 1 0 0,-13 8-1 0 0,-3 4 526 0 0,-1-1 1 0 0,-2-2 0 0 0,0-1-1 0 0,0-1 1 0 0,-43 18 0 0 0,57-29-312 0 0,0 0 0 0 0,0-1 1 0 0,0-1-1 0 0,-1 0 1 0 0,-21 2-1 0 0,33-6-241 0 0,0 1 0 0 0,1-1-1 0 0,-1 0 1 0 0,0 0 0 0 0,0 0 0 0 0,0 0 0 0 0,0 0 0 0 0,0-1-1 0 0,1 1 1 0 0,-1-1 0 0 0,0 0 0 0 0,0 0 0 0 0,1 0-1 0 0,-1 0 1 0 0,1 0 0 0 0,-1-1 0 0 0,1 1 0 0 0,-1-1 0 0 0,1 0-1 0 0,0 0 1 0 0,0 1 0 0 0,0-1 0 0 0,0-1 0 0 0,0 1-1 0 0,0 0 1 0 0,0 0 0 0 0,1-1 0 0 0,-1 1 0 0 0,1-1 0 0 0,0 1-1 0 0,0-1 1 0 0,0 0 0 0 0,0 1 0 0 0,0-1 0 0 0,0-4-1 0 0,-1-4-217 0 0,1-1 0 0 0,1 0 0 0 0,0 0 0 0 0,1 1 0 0 0,0-1 0 0 0,1 1 0 0 0,0-1 0 0 0,1 1 0 0 0,0 0-1 0 0,1-1 1 0 0,0 2 0 0 0,10-20 0 0 0,4-3-1323 0 0,1 2 0 0 0,41-51 0 0 0,-28 43-145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3.009"/>
    </inkml:context>
    <inkml:brush xml:id="br0">
      <inkml:brushProperty name="width" value="0.035" units="cm"/>
      <inkml:brushProperty name="height" value="0.035" units="cm"/>
      <inkml:brushProperty name="color" value="#F6630D"/>
    </inkml:brush>
  </inkml:definitions>
  <inkml:trace contextRef="#ctx0" brushRef="#br0">338 75 2633 0 0,'24'-23'268'0'0,"24"-21"-169"0"0,-37 36 653 0 0,-19 21 1005 0 0,-29 36-206 0 0,3 2 0 0 0,1 2 0 0 0,4 1 0 0 0,-27 65 0 0 0,-75 238 2055 0 0,104-276-2946 0 0,19-57-640 0 0,-9 26 672 0 0,-16 75 0 0 0,30-107-1073 0 0,0 1 1 0 0,1 34-1 0 0,3-43-369 0 0,0 1-1 0 0,0 0 0 0 0,1 0 1 0 0,0-1-1 0 0,8 21 0 0 0,-4-20-2834 0 0,-4-8-189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3.263"/>
    </inkml:context>
    <inkml:brush xml:id="br0">
      <inkml:brushProperty name="width" value="0.035" units="cm"/>
      <inkml:brushProperty name="height" value="0.035" units="cm"/>
      <inkml:brushProperty name="color" value="#F6630D"/>
    </inkml:brush>
  </inkml:definitions>
  <inkml:trace contextRef="#ctx0" brushRef="#br0">175 0 10426 0 0,'-7'8'205'0'0,"0"0"-1"0"0,1 1 0 0 0,0-1 1 0 0,0 1-1 0 0,1 0 0 0 0,1 1 1 0 0,-1-1-1 0 0,1 1 1 0 0,1 0-1 0 0,-5 20 0 0 0,4-13-385 0 0,-1-1 0 0 0,-1 0 1 0 0,-13 25-1 0 0,5-18-199 0 0,-19 30 48 0 0,6-24-3756 0 0,21-24 994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3.444"/>
    </inkml:context>
    <inkml:brush xml:id="br0">
      <inkml:brushProperty name="width" value="0.035" units="cm"/>
      <inkml:brushProperty name="height" value="0.035" units="cm"/>
      <inkml:brushProperty name="color" value="#F6630D"/>
    </inkml:brush>
  </inkml:definitions>
  <inkml:trace contextRef="#ctx0" brushRef="#br0">1 1 7946 0 0,'0'4'239'0'0,"0"1"-1"0"0,0 0 1 0 0,1-1 0 0 0,-1 1 0 0 0,1-1 0 0 0,0 1 0 0 0,1-1 0 0 0,-1 1-1 0 0,1-1 1 0 0,0 0 0 0 0,2 5 0 0 0,27 48-1917 0 0,-30-56 1493 0 0,22 43-3575 0 0,-21-38 3700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1.475"/>
    </inkml:context>
    <inkml:brush xml:id="br0">
      <inkml:brushProperty name="width" value="0.05" units="cm"/>
      <inkml:brushProperty name="height" value="0.05" units="cm"/>
      <inkml:brushProperty name="color" value="#AE198D"/>
      <inkml:brushProperty name="inkEffects" value="galaxy"/>
      <inkml:brushProperty name="anchorX" value="-52467.39844"/>
      <inkml:brushProperty name="anchorY" value="-83892.41406"/>
      <inkml:brushProperty name="scaleFactor" value="0.5"/>
    </inkml:brush>
  </inkml:definitions>
  <inkml:trace contextRef="#ctx0" brushRef="#br0">132 0 776 0 0,'-5'6'8787'0'0,"5"-2"-7120"0"0,-1 1 46 0 0,1 4-72 0 0,0 8 687 0 0,-1 6-2332 0 0,-1 4 661 0 0,0 6-300 0 0,-1 2-414 0 0,-1 3 116 0 0,-1 2-171 0 0,-2 2 50 0 0,-1 2-263 0 0,-1 0 16 0 0,0 1-29 0 0,-4 6-481 0 0,1-3 527 0 0,0-3-189 0 0,0 0-1137 0 0,1 1-677 0 0,2-5-2643 0 0,2-9-1736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3.730"/>
    </inkml:context>
    <inkml:brush xml:id="br0">
      <inkml:brushProperty name="width" value="0.035" units="cm"/>
      <inkml:brushProperty name="height" value="0.035" units="cm"/>
      <inkml:brushProperty name="color" value="#F6630D"/>
    </inkml:brush>
  </inkml:definitions>
  <inkml:trace contextRef="#ctx0" brushRef="#br0">247 4 3281 0 0,'33'-2'2573'0'0,"-55"0"2695"0"0,14 2-4769 0 0,-1 1-1 0 0,1 0 0 0 0,-1 0 1 0 0,1 1-1 0 0,-1 0 0 0 0,-13 6 1 0 0,10-3-566 0 0,1 1 0 0 0,1 0 1 0 0,-1 0-1 0 0,1 1 0 0 0,0 0 0 0 0,0 1 1 0 0,-13 14-1 0 0,14-12 22 0 0,0 0 1 0 0,1 0-1 0 0,0 1 0 0 0,0 1 1 0 0,1-1-1 0 0,1 1 0 0 0,0 0 1 0 0,1 1-1 0 0,0 0 0 0 0,0-1 1 0 0,2 1-1 0 0,-4 18 0 0 0,7-27 114 0 0,-1-1 0 0 0,1 0-1 0 0,-1 0 1 0 0,1 0 0 0 0,0 1-1 0 0,1-1 1 0 0,-1 0 0 0 0,1 0-1 0 0,-1 0 1 0 0,1 0 0 0 0,0 1-1 0 0,0-1 1 0 0,0 0 0 0 0,0 0-1 0 0,1-1 1 0 0,-1 1 0 0 0,1 0-1 0 0,0 0 1 0 0,0-1 0 0 0,4 5 0 0 0,-3-4-41 0 0,1-1 1 0 0,-1 0 0 0 0,1 1 0 0 0,0-1 0 0 0,0-1 0 0 0,0 1-1 0 0,0-1 1 0 0,0 1 0 0 0,0-1 0 0 0,0-1 0 0 0,1 1 0 0 0,-1 0-1 0 0,7-1 1 0 0,5 0-186 0 0,1-1-1 0 0,-1-1 1 0 0,-1-1-1 0 0,1 0 0 0 0,0-1 1 0 0,-1 0-1 0 0,16-8 1 0 0,1-2-1094 0 0,-1-2-3410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4.193"/>
    </inkml:context>
    <inkml:brush xml:id="br0">
      <inkml:brushProperty name="width" value="0.035" units="cm"/>
      <inkml:brushProperty name="height" value="0.035" units="cm"/>
      <inkml:brushProperty name="color" value="#F6630D"/>
    </inkml:brush>
  </inkml:definitions>
  <inkml:trace contextRef="#ctx0" brushRef="#br0">179 297 7946 0 0,'-10'10'749'0'0,"14"-15"-470"0"0,26-29-203 0 0,-24 23-271 0 0,-1-1 0 0 0,0 1 0 0 0,0-1 0 0 0,-2 0 0 0 0,1-1 0 0 0,-2 1 0 0 0,1-1 0 0 0,0-23-1 0 0,-2 29 253 0 0,-1 0-1 0 0,0 0 1 0 0,-1 0-1 0 0,1 0 1 0 0,-1 0-1 0 0,-1 0 1 0 0,1 1-1 0 0,-1-1 1 0 0,-1 0-1 0 0,1 1 1 0 0,-1-1-1 0 0,0 1 1 0 0,0 0-1 0 0,-1 0 1 0 0,0 0-1 0 0,0 0 1 0 0,-8-8-1 0 0,11 13 15 0 0,-1 0 1 0 0,1 0-1 0 0,0 0 0 0 0,0 0 1 0 0,0 0-1 0 0,-1 1 0 0 0,1-1 1 0 0,0 1-1 0 0,-1-1 0 0 0,1 1 1 0 0,0-1-1 0 0,-1 1 0 0 0,1 0 1 0 0,0 0-1 0 0,-1-1 0 0 0,1 1 1 0 0,-1 0-1 0 0,1 0 0 0 0,-1 1 1 0 0,1-1-1 0 0,0 0 0 0 0,-3 1 1 0 0,0 0-8 0 0,0 1 0 0 0,1 0 1 0 0,0 0-1 0 0,-1 0 0 0 0,1 0 0 0 0,0 0 1 0 0,0 0-1 0 0,-4 5 0 0 0,-3 3-190 0 0,1 0 0 0 0,1 1-1 0 0,-14 22 1 0 0,10-12 173 0 0,1 0-1 0 0,1 1 1 0 0,1 0 0 0 0,1 0 0 0 0,1 1 0 0 0,1 0-1 0 0,1 1 1 0 0,1-1 0 0 0,-2 44 0 0 0,6-64 109 0 0,0 0 0 0 0,0 0 0 0 0,0 0 0 0 0,0 0 0 0 0,1 0 0 0 0,-1 0 0 0 0,1 0 0 0 0,0 0 0 0 0,0 0 1 0 0,0 0-1 0 0,0-1 0 0 0,0 1 0 0 0,1 0 0 0 0,-1-1 0 0 0,1 1 0 0 0,0-1 0 0 0,2 4 0 0 0,-2-5-77 0 0,0 1 0 0 0,0-1 0 0 0,0 0 0 0 0,0 0 0 0 0,0 0 0 0 0,1 0 0 0 0,-1 0 0 0 0,0 0 1 0 0,0-1-1 0 0,1 1 0 0 0,-1-1 0 0 0,1 1 0 0 0,-1-1 0 0 0,0 0 0 0 0,1 0 0 0 0,-1 0 0 0 0,3-1 0 0 0,4 0-13 0 0,0-1 0 0 0,0 0 0 0 0,0-1 0 0 0,-1 0 0 0 0,1-1 1 0 0,-1 0-1 0 0,0 0 0 0 0,0 0 0 0 0,12-10 0 0 0,-4 0-350 0 0,0-1 0 0 0,-1 0 0 0 0,20-28 0 0 0,-20 25-17 0 0,0 0 0 0 0,27-24 0 0 0,-42 41 306 0 0,0 1 1 0 0,0 0-1 0 0,1 0 0 0 0,-1 0 1 0 0,0 0-1 0 0,0 0 0 0 0,0-1 0 0 0,0 1 1 0 0,0 0-1 0 0,1 0 0 0 0,-1 0 1 0 0,0 0-1 0 0,0 0 0 0 0,0 0 1 0 0,0 0-1 0 0,1 0 0 0 0,-1 0 1 0 0,0 0-1 0 0,0 0 0 0 0,0 0 1 0 0,0 0-1 0 0,1 0 0 0 0,-1 0 1 0 0,0 0-1 0 0,0 0 0 0 0,0 0 1 0 0,1 0-1 0 0,-1 0 0 0 0,0 0 1 0 0,0 0-1 0 0,0 0 0 0 0,0 0 1 0 0,1 0-1 0 0,-1 0 0 0 0,0 0 1 0 0,0 0-1 0 0,0 0 0 0 0,0 0 1 0 0,1 1-1 0 0,-1-1 0 0 0,0 0 1 0 0,0 0-1 0 0,0 0 0 0 0,0 0 1 0 0,0 0-1 0 0,0 1 0 0 0,0-1 1 0 0,1 0-1 0 0,-1 0 0 0 0,0 0 1 0 0,0 0-1 0 0,0 1 0 0 0,0-1 1 0 0,0 0-1 0 0,0 0 0 0 0,0 1 1 0 0,1 17 662 0 0,-6 19 304 0 0,-9 9-1439 0 0,-1 6-4391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4.630"/>
    </inkml:context>
    <inkml:brush xml:id="br0">
      <inkml:brushProperty name="width" value="0.035" units="cm"/>
      <inkml:brushProperty name="height" value="0.035" units="cm"/>
      <inkml:brushProperty name="color" value="#F6630D"/>
    </inkml:brush>
  </inkml:definitions>
  <inkml:trace contextRef="#ctx0" brushRef="#br0">76 103 432 0 0,'36'-10'925'0'0,"-1"-3"0"0"0,-1-1 0 0 0,0-1 0 0 0,56-36 0 0 0,-132 56 4148 0 0,25 1-4712 0 0,1 1 0 0 0,0 1 0 0 0,0 1 0 0 0,1 0 0 0 0,0 1 0 0 0,0 0 0 0 0,1 2 0 0 0,1-1 0 0 0,0 2 0 0 0,1 0 0 0 0,0 0 1 0 0,0 1-1 0 0,-9 17 0 0 0,20-30-331 0 0,1-1 0 0 0,-1 1 0 0 0,1 0 0 0 0,-1-1 0 0 0,1 1 0 0 0,-1-1 0 0 0,1 1 1 0 0,0 0-1 0 0,0-1 0 0 0,-1 1 0 0 0,1 0 0 0 0,0-1 0 0 0,0 1 0 0 0,0 0 0 0 0,-1 0 1 0 0,1-1-1 0 0,0 1 0 0 0,0 0 0 0 0,0-1 0 0 0,0 1 0 0 0,1 0 0 0 0,-1 0 0 0 0,0-1 1 0 0,0 1-1 0 0,0 0 0 0 0,0-1 0 0 0,1 1 0 0 0,-1 0 0 0 0,0-1 0 0 0,1 2 0 0 0,0-2-39 0 0,1 1-1 0 0,-1 0 0 0 0,0-1 0 0 0,0 1 0 0 0,1-1 0 0 0,-1 0 1 0 0,0 0-1 0 0,1 1 0 0 0,-1-1 0 0 0,1 0 0 0 0,-1 0 0 0 0,0 0 1 0 0,1 0-1 0 0,-1 0 0 0 0,2-1 0 0 0,61-16-1425 0 0,-53 14 1217 0 0,15-6-261 0 0,-7 3-116 0 0,0 1-1 0 0,38-7 1 0 0,-53 12 460 0 0,-1-1 1 0 0,1 1-1 0 0,0 0 0 0 0,-1 0 1 0 0,1 0-1 0 0,-1 0 0 0 0,1 0 1 0 0,0 1-1 0 0,-1 0 0 0 0,1 0 1 0 0,-1 0-1 0 0,0 0 0 0 0,1 0 1 0 0,-1 1-1 0 0,0-1 0 0 0,0 1 1 0 0,0 0-1 0 0,0 0 0 0 0,0 0 1 0 0,0 1-1 0 0,0-1 1 0 0,3 5-1 0 0,-4-4 131 0 0,0 1 0 0 0,-1 0-1 0 0,1-1 1 0 0,-1 1 0 0 0,0 0 0 0 0,0 0-1 0 0,-1 0 1 0 0,1 0 0 0 0,-1 0 0 0 0,1 0 0 0 0,-1 0-1 0 0,-1 0 1 0 0,1 0 0 0 0,0 0 0 0 0,-1 0 0 0 0,0 0-1 0 0,0-1 1 0 0,0 1 0 0 0,0 0 0 0 0,-1 0 0 0 0,-3 5-1 0 0,-1 5 436 0 0,-1-1 0 0 0,-1 0-1 0 0,0-1 1 0 0,-15 17-1 0 0,-2-1 747 0 0,-1-2 0 0 0,-36 29-1 0 0,47-43-743 0 0,0-1 0 0 0,-1-1-1 0 0,0 0 1 0 0,-1-1 0 0 0,0-1-1 0 0,-23 8 1 0 0,39-15-468 0 0,0-1-1 0 0,-1 1 1 0 0,1-1 0 0 0,0 1-1 0 0,-1-1 1 0 0,1 0-1 0 0,0 0 1 0 0,-1 0 0 0 0,1 0-1 0 0,-1 0 1 0 0,1 0 0 0 0,0 0-1 0 0,-1 0 1 0 0,1 0-1 0 0,0-1 1 0 0,-1 1 0 0 0,1-1-1 0 0,0 1 1 0 0,0-1 0 0 0,-1 1-1 0 0,1-1 1 0 0,0 0-1 0 0,0 1 1 0 0,0-1 0 0 0,0 0-1 0 0,0 0 1 0 0,0 0 0 0 0,0 0-1 0 0,0 0 1 0 0,0 0-1 0 0,0 0 1 0 0,0 0 0 0 0,0-2-1 0 0,-1-1-338 0 0,1 0 0 0 0,-1 0-1 0 0,1-1 1 0 0,0 1-1 0 0,0 0 1 0 0,1-1 0 0 0,-1 1-1 0 0,1-1 1 0 0,0-5 0 0 0,2-17-4379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4.847"/>
    </inkml:context>
    <inkml:brush xml:id="br0">
      <inkml:brushProperty name="width" value="0.035" units="cm"/>
      <inkml:brushProperty name="height" value="0.035" units="cm"/>
      <inkml:brushProperty name="color" value="#F6630D"/>
    </inkml:brush>
  </inkml:definitions>
  <inkml:trace contextRef="#ctx0" brushRef="#br0">190 1 5785 0 0,'8'0'644'0'0,"0"2"1"0"0,0-1-1 0 0,-1 1 0 0 0,1 0 0 0 0,0 1 1 0 0,-1-1-1 0 0,1 2 0 0 0,-1-1 0 0 0,0 1 1 0 0,0 0-1 0 0,0 0 0 0 0,6 6 0 0 0,-9-6-436 0 0,-1-1 0 0 0,0 1-1 0 0,0 0 1 0 0,0 0-1 0 0,0 0 1 0 0,0 0-1 0 0,-1 0 1 0 0,0 1-1 0 0,0-1 1 0 0,0 1-1 0 0,0-1 1 0 0,-1 1-1 0 0,0 0 1 0 0,0 0-1 0 0,0 0 1 0 0,0 0-1 0 0,-1 0 1 0 0,0 0 0 0 0,0-1-1 0 0,-1 9 1 0 0,-4 19-77 0 0,-1-1 1 0 0,-1-1 0 0 0,-2 1 0 0 0,-25 55-1 0 0,-68 113-403 0 0,74-148-86 0 0,15-23-73 0 0,-33 52-195 0 0,44-76 140 0 0,-1 0 0 0 0,0 0 0 0 0,0 0 1 0 0,0 0-1 0 0,0-1 0 0 0,-1 0 0 0 0,1 1 0 0 0,-1-1 0 0 0,0-1 1 0 0,0 1-1 0 0,0 0 0 0 0,-1-1 0 0 0,1 0 0 0 0,0 0 1 0 0,-7 1-1 0 0,-4-2-3742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35.004"/>
    </inkml:context>
    <inkml:brush xml:id="br0">
      <inkml:brushProperty name="width" value="0.035" units="cm"/>
      <inkml:brushProperty name="height" value="0.035" units="cm"/>
      <inkml:brushProperty name="color" value="#F6630D"/>
    </inkml:brush>
  </inkml:definitions>
  <inkml:trace contextRef="#ctx0" brushRef="#br0">1 26 3081 0 0,'4'-3'185'0'0,"-1"0"0"0"0,1 1 0 0 0,0-1 0 0 0,0 1 0 0 0,1 0 0 0 0,-1 0 1 0 0,0 0-1 0 0,1 0 0 0 0,-1 1 0 0 0,1 0 0 0 0,0 0 0 0 0,-1 0 0 0 0,1 1 0 0 0,0-1 1 0 0,0 1-1 0 0,-1 0 0 0 0,1 0 0 0 0,0 1 0 0 0,-1-1 0 0 0,9 3 0 0 0,14 3 1446 0 0,0 0-1 0 0,31 13 1 0 0,-51-16-1456 0 0,88 35 2153 0 0,-68-25-2792 0 0,2-1-1 0 0,0-2 1 0 0,56 13-1 0 0,-55-19-4134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1.216"/>
    </inkml:context>
    <inkml:brush xml:id="br0">
      <inkml:brushProperty name="width" value="0.035" units="cm"/>
      <inkml:brushProperty name="height" value="0.035" units="cm"/>
      <inkml:brushProperty name="color" value="#F6630D"/>
    </inkml:brush>
  </inkml:definitions>
  <inkml:trace contextRef="#ctx0" brushRef="#br0">3 1378 12099 0 0,'-1'-4'227'0'0,"0"1"0"0"0,1-1 1 0 0,0 1-1 0 0,-1-1 0 0 0,1 0 0 0 0,0 1 1 0 0,1-1-1 0 0,-1 1 0 0 0,2-7 1 0 0,-2 9-190 0 0,7-34 770 0 0,1 1 0 0 0,2 0 0 0 0,1 0 1 0 0,2 1-1 0 0,1 0 0 0 0,28-45 0 0 0,129-176-804 0 0,-105 163-23 0 0,213-274-696 0 0,-200 274-39 0 0,164-145 0 0 0,-218 220 470 0 0,-25 16 289 0 0,0 0-1 0 0,0 0 1 0 0,0 0 0 0 0,1 0-1 0 0,-1 0 1 0 0,0 0-1 0 0,0 0 1 0 0,1 0 0 0 0,-1 0-1 0 0,0 0 1 0 0,0 0 0 0 0,1 0-1 0 0,-1 0 1 0 0,0 0-1 0 0,0 0 1 0 0,1 0 0 0 0,-1 0-1 0 0,0 0 1 0 0,0 0 0 0 0,0 0-1 0 0,1 0 1 0 0,-1 0-1 0 0,0 1 1 0 0,0-1 0 0 0,0 0-1 0 0,1 0 1 0 0,-1 0-1 0 0,0 0 1 0 0,0 1 0 0 0,0-1-1 0 0,0 0 1 0 0,1 0 0 0 0,-1 0-1 0 0,0 1 1 0 0,0-1-1 0 0,0 0 1 0 0,0 0 0 0 0,0 0-1 0 0,0 1 1 0 0,0-1 0 0 0,0 0-1 0 0,0 0 1 0 0,0 1-1 0 0,0-1 1 0 0,1 0 0 0 0,-2 1-1 0 0,-9 43 907 0 0,3-23-732 0 0,-168 482 1100 0 0,13-44-1811 0 0,154-433 469 0 0,-20 74-159 0 0,26-89 151 0 0,0 0 1 0 0,1 1-1 0 0,0-1 1 0 0,1 0-1 0 0,0 0 1 0 0,3 22-1 0 0,-3-32 37 0 0,0 1 1 0 0,0-1-1 0 0,0 0 1 0 0,1 1-1 0 0,-1-1 1 0 0,0 0-1 0 0,1 1 1 0 0,-1-1-1 0 0,1 0 1 0 0,0 0-1 0 0,-1 0 1 0 0,1 1-1 0 0,0-1 1 0 0,0 0-1 0 0,0 0 1 0 0,-1 0-1 0 0,1 0 1 0 0,0 0-1 0 0,1 0 1 0 0,-1 0-1 0 0,0-1 0 0 0,0 1 1 0 0,0 0-1 0 0,0-1 1 0 0,1 1-1 0 0,-1 0 1 0 0,0-1-1 0 0,0 0 1 0 0,1 1-1 0 0,-1-1 1 0 0,0 0-1 0 0,1 1 1 0 0,1-1-1 0 0,0-1-150 0 0,0 1 0 0 0,-1-1 0 0 0,1 0 0 0 0,0 1 0 0 0,0-2 0 0 0,0 1 0 0 0,0 0 0 0 0,-1 0 0 0 0,1-1 0 0 0,0 1-1 0 0,-1-1 1 0 0,1 0 0 0 0,-1 0 0 0 0,3-3 0 0 0,11-12-1580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1.435"/>
    </inkml:context>
    <inkml:brush xml:id="br0">
      <inkml:brushProperty name="width" value="0.035" units="cm"/>
      <inkml:brushProperty name="height" value="0.035" units="cm"/>
      <inkml:brushProperty name="color" value="#F6630D"/>
    </inkml:brush>
  </inkml:definitions>
  <inkml:trace contextRef="#ctx0" brushRef="#br0">47 1 9298 0 0,'-11'15'113'0'0,"7"-10"-47"0"0,0-1 0 0 0,1 1 0 0 0,-1-1-1 0 0,1 1 1 0 0,0 0 0 0 0,1 0 0 0 0,-1 1-1 0 0,1-1 1 0 0,0 0 0 0 0,0 1 0 0 0,1 0-1 0 0,-2 5 1 0 0,4-8 24 0 0,0 1 0 0 0,0-1 1 0 0,1 0-1 0 0,-1 1 0 0 0,0-1 0 0 0,1 0 0 0 0,0 0 0 0 0,0 0 0 0 0,0 0 1 0 0,0-1-1 0 0,0 1 0 0 0,1 0 0 0 0,-1-1 0 0 0,1 0 0 0 0,0 0 0 0 0,-1 1 0 0 0,1-1 1 0 0,0-1-1 0 0,4 3 0 0 0,1 0 271 0 0,1 1-1 0 0,0-1 1 0 0,0-1 0 0 0,1 0 0 0 0,12 3 0 0 0,2-3 85 0 0,1-1 0 0 0,-1 0 0 0 0,1-2 0 0 0,-1-1 0 0 0,0-2 0 0 0,1 0 0 0 0,38-10 0 0 0,165-61-352 0 0,-198 63-424 0 0,16-6-1262 0 0,-3 0-4220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1.781"/>
    </inkml:context>
    <inkml:brush xml:id="br0">
      <inkml:brushProperty name="width" value="0.035" units="cm"/>
      <inkml:brushProperty name="height" value="0.035" units="cm"/>
      <inkml:brushProperty name="color" value="#F6630D"/>
    </inkml:brush>
  </inkml:definitions>
  <inkml:trace contextRef="#ctx0" brushRef="#br0">76 0 13883 0 0,'-1'0'54'0'0,"1"1"-1"0"0,0-1 1 0 0,0 0-1 0 0,0 0 1 0 0,0 1 0 0 0,0-1-1 0 0,0 0 1 0 0,-1 0-1 0 0,1 1 1 0 0,0-1 0 0 0,0 0-1 0 0,0 0 1 0 0,0 1-1 0 0,0-1 1 0 0,0 0 0 0 0,0 1-1 0 0,0-1 1 0 0,0 0-1 0 0,1 0 1 0 0,-1 1 0 0 0,0-1-1 0 0,0 0 1 0 0,0 0-1 0 0,0 1 1 0 0,0-1 0 0 0,0 0-1 0 0,0 0 1 0 0,1 1-1 0 0,-1-1 1 0 0,0 0 0 0 0,0 0-1 0 0,0 0 1 0 0,1 1-1 0 0,-1-1 1 0 0,0 0 0 0 0,0 0-1 0 0,0 0 1 0 0,1 1 0 0 0,16 8 1376 0 0,-15-8-1358 0 0,1 0 0 0 0,-1 0 0 0 0,0 0 0 0 0,1 0 0 0 0,-1 0 0 0 0,0 1 0 0 0,0-1 0 0 0,0 1 0 0 0,0 0 0 0 0,0-1 0 0 0,0 1 0 0 0,0 0 0 0 0,0 0 0 0 0,-1 0 0 0 0,1 0 0 0 0,-1 0 0 0 0,0 1 0 0 0,1-1 0 0 0,-1 0 0 0 0,1 5 0 0 0,-3 67 151 0 0,-3 0 1 0 0,-4 0-1 0 0,-20 91 0 0 0,27-164-228 0 0,-46 175-967 0 0,3-23-3706 0 0,43-140 1028 0 0,2-5-893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2.078"/>
    </inkml:context>
    <inkml:brush xml:id="br0">
      <inkml:brushProperty name="width" value="0.035" units="cm"/>
      <inkml:brushProperty name="height" value="0.035" units="cm"/>
      <inkml:brushProperty name="color" value="#F6630D"/>
    </inkml:brush>
  </inkml:definitions>
  <inkml:trace contextRef="#ctx0" brushRef="#br0">629 0 13883 0 0,'-4'10'395'0'0,"0"-1"-1"0"0,0 0 1 0 0,-1 0 0 0 0,-1-1 0 0 0,0 1-1 0 0,0-1 1 0 0,0 0 0 0 0,-1-1-1 0 0,-14 13 1 0 0,-9 5 9 0 0,-43 25 0 0 0,22-15-278 0 0,10-4-36 0 0,2 1 1 0 0,1 1-1 0 0,2 3 0 0 0,1 1 1 0 0,1 1-1 0 0,-44 70 0 0 0,55-75-74 0 0,-30 51 79 0 0,48-76-90 0 0,1 1-1 0 0,0-1 1 0 0,1 1 0 0 0,0 0 0 0 0,0 1 0 0 0,1-1 0 0 0,-3 18 0 0 0,5-25-15 0 0,0-1 1 0 0,0 1 0 0 0,0-1 0 0 0,0 1 0 0 0,0 0 0 0 0,1-1 0 0 0,-1 1-1 0 0,1-1 1 0 0,-1 1 0 0 0,1 0 0 0 0,-1-1 0 0 0,1 1 0 0 0,0-1 0 0 0,-1 0 0 0 0,1 1-1 0 0,0-1 1 0 0,0 0 0 0 0,0 1 0 0 0,0-1 0 0 0,1 0 0 0 0,-1 0 0 0 0,3 2 0 0 0,-1-1-9 0 0,0 0 1 0 0,1-1-1 0 0,-1 1 1 0 0,1-1-1 0 0,-1 0 1 0 0,1 0 0 0 0,0 0-1 0 0,0-1 1 0 0,6 1-1 0 0,6-1-165 0 0,1 0 0 0 0,-1-1-1 0 0,24-6 1 0 0,102-27-3711 0 0,-99 22-1494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2.599"/>
    </inkml:context>
    <inkml:brush xml:id="br0">
      <inkml:brushProperty name="width" value="0.035" units="cm"/>
      <inkml:brushProperty name="height" value="0.035" units="cm"/>
      <inkml:brushProperty name="color" value="#F6630D"/>
    </inkml:brush>
  </inkml:definitions>
  <inkml:trace contextRef="#ctx0" brushRef="#br0">1 1023 9362 0 0,'0'0'720'0'0,"30"-10"4812"0"0,-19 2-5101 0 0,-2 0 1 0 0,1 0-1 0 0,-1-1 0 0 0,0-1 1 0 0,-1 0-1 0 0,0 0 0 0 0,6-11 1 0 0,46-85 66 0 0,-40 67-89 0 0,82-160-17 0 0,42-76-796 0 0,-105 209 104 0 0,3 3 0 0 0,53-64 0 0 0,-91 123 286 0 0,-1-1 16 0 0,0 1 0 0 0,0 0 0 0 0,0 0 0 0 0,1 0 0 0 0,0 1 0 0 0,0-1 0 0 0,0 1 0 0 0,0 0 0 0 0,0 0 0 0 0,1 0 0 0 0,-1 1 0 0 0,1-1-1 0 0,8-2 1 0 0,-12 5 29 0 0,-1 1 0 0 0,0-1 0 0 0,1 1 0 0 0,-1-1 0 0 0,0 1 0 0 0,1-1 0 0 0,-1 1 0 0 0,0-1 0 0 0,1 1 0 0 0,-1-1 0 0 0,0 1 0 0 0,0-1 0 0 0,0 1 0 0 0,1-1 0 0 0,-1 1 0 0 0,0-1 0 0 0,0 1 0 0 0,0 0 0 0 0,0-1 0 0 0,0 1 0 0 0,0-1 0 0 0,0 1 0 0 0,0-1 0 0 0,0 1 0 0 0,-1 0 0 0 0,1-1 0 0 0,0 1 0 0 0,0-1 0 0 0,-1 2 0 0 0,-5 23 269 0 0,5-21-199 0 0,-55 189 1 0 0,-8-4 0 0 0,-110 227 0 0 0,128-325 218 0 0,31-65-348 0 0,1 0 1 0 0,1 2 0 0 0,1-1-1 0 0,1 2 1 0 0,-10 47 0 0 0,21-75-4 0 0,-2 17-544 0 0,2-18 524 0 0,1 0 0 0 0,-1 0-1 0 0,0-1 1 0 0,0 1-1 0 0,0 0 1 0 0,0 0-1 0 0,0 0 1 0 0,0-1 0 0 0,0 1-1 0 0,0 0 1 0 0,1 0-1 0 0,-1 0 1 0 0,0 0-1 0 0,0-1 1 0 0,0 1 0 0 0,0 0-1 0 0,1 0 1 0 0,-1 0-1 0 0,0 0 1 0 0,0 0-1 0 0,0 0 1 0 0,1-1 0 0 0,-1 1-1 0 0,0 0 1 0 0,0 0-1 0 0,1 0 1 0 0,-1 0-1 0 0,0 0 1 0 0,0 0 0 0 0,1 0-1 0 0,-1 0 1 0 0,0 0-1 0 0,0 0 1 0 0,0 0-1 0 0,1 0 1 0 0,-1 0 0 0 0,0 0-1 0 0,0 0 1 0 0,1 1-1 0 0,-1-1 1 0 0,0 0-1 0 0,0 0 1 0 0,0 0 0 0 0,1 0-1 0 0,-1 0 1 0 0,0 0-1 0 0,0 0 1 0 0,0 1-1 0 0,0-1 1 0 0,1 0 0 0 0,-1 0-1 0 0,0 0 1 0 0,0 1-1 0 0,0-1 1 0 0,0 0 0 0 0,0 0-1 0 0,0 0 1 0 0,1 1-1 0 0,-1-1 1 0 0,0 0-1 0 0,0 0 1 0 0,0 0 0 0 0,0 1-1 0 0,0-1 1 0 0,0 0-1 0 0,9-10-6124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1.710"/>
    </inkml:context>
    <inkml:brush xml:id="br0">
      <inkml:brushProperty name="width" value="0.05" units="cm"/>
      <inkml:brushProperty name="height" value="0.05" units="cm"/>
      <inkml:brushProperty name="color" value="#AE198D"/>
      <inkml:brushProperty name="inkEffects" value="galaxy"/>
      <inkml:brushProperty name="anchorX" value="-51065.4375"/>
      <inkml:brushProperty name="anchorY" value="-83342.35938"/>
      <inkml:brushProperty name="scaleFactor" value="0.5"/>
    </inkml:brush>
  </inkml:definitions>
  <inkml:trace contextRef="#ctx0" brushRef="#br0">41 5 4321 0 0,'-6'13'13129'0'0,"5"-18"-12432"0"0,-1-1-215 0 0,-3 2-476 0 0,-1 2-605 0 0,0 1 147 0 0,0 3-132 0 0,1 3-1632 0 0,2 0 934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2.811"/>
    </inkml:context>
    <inkml:brush xml:id="br0">
      <inkml:brushProperty name="width" value="0.035" units="cm"/>
      <inkml:brushProperty name="height" value="0.035" units="cm"/>
      <inkml:brushProperty name="color" value="#F6630D"/>
    </inkml:brush>
  </inkml:definitions>
  <inkml:trace contextRef="#ctx0" brushRef="#br0">65 18 10946 0 0,'-8'11'250'0'0,"-2"3"63"0"0,0 0 0 0 0,1 1 0 0 0,-9 21 0 0 0,16-33-218 0 0,1 1 0 0 0,-1 0 0 0 0,1-1-1 0 0,0 1 1 0 0,0 0 0 0 0,1-1-1 0 0,-1 1 1 0 0,1 0 0 0 0,0 0 0 0 0,0 0-1 0 0,0-1 1 0 0,0 1 0 0 0,1 0 0 0 0,-1 0-1 0 0,1 0 1 0 0,0-1 0 0 0,0 1 0 0 0,0-1-1 0 0,1 1 1 0 0,-1-1 0 0 0,3 4-1 0 0,-2-5-43 0 0,0 0-1 0 0,0 0 0 0 0,0 0 1 0 0,0-1-1 0 0,0 1 0 0 0,0-1 0 0 0,0 1 1 0 0,1-1-1 0 0,-1 0 0 0 0,0 0 0 0 0,1 0 1 0 0,-1 0-1 0 0,1 0 0 0 0,0-1 1 0 0,-1 1-1 0 0,1-1 0 0 0,-1 0 0 0 0,1 0 1 0 0,0 0-1 0 0,-1 0 0 0 0,1 0 1 0 0,-1 0-1 0 0,1-1 0 0 0,0 1 0 0 0,-1-1 1 0 0,1 0-1 0 0,3-1 0 0 0,8-3-48 0 0,-1 0 0 0 0,0 0 0 0 0,21-13-1 0 0,6-9-1228 0 0,51-41 0 0 0,-26 17-2283 0 0,-29 23 1537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3.399"/>
    </inkml:context>
    <inkml:brush xml:id="br0">
      <inkml:brushProperty name="width" value="0.035" units="cm"/>
      <inkml:brushProperty name="height" value="0.035" units="cm"/>
      <inkml:brushProperty name="color" value="#F6630D"/>
    </inkml:brush>
  </inkml:definitions>
  <inkml:trace contextRef="#ctx0" brushRef="#br0">189 862 8410 0 0,'-26'24'1202'0'0,"-10"10"1091"0"0,-1-2 1 0 0,-49 32-1 0 0,86-64-2275 0 0,0 0 1 0 0,0-1-1 0 0,0 1 1 0 0,0 0-1 0 0,0 0 1 0 0,0 0-1 0 0,0 0 1 0 0,0 0-1 0 0,0 0 1 0 0,0 0-1 0 0,0 0 1 0 0,0 0-1 0 0,0-1 1 0 0,0 1-1 0 0,0 0 1 0 0,0 0-1 0 0,0 0 1 0 0,0 0 0 0 0,0 0-1 0 0,0 0 1 0 0,0 0-1 0 0,0 0 1 0 0,0 0-1 0 0,0 0 1 0 0,0 0-1 0 0,0 0 1 0 0,0-1-1 0 0,0 1 1 0 0,0 0-1 0 0,0 0 1 0 0,0 0-1 0 0,-1 0 1 0 0,1 0-1 0 0,0 0 1 0 0,0 0-1 0 0,0 0 1 0 0,0 0-1 0 0,0 0 1 0 0,0 0 0 0 0,0 0-1 0 0,0 0 1 0 0,0 0-1 0 0,0 0 1 0 0,-1 0-1 0 0,1 0 1 0 0,0 0-1 0 0,0 0 1 0 0,0 0-1 0 0,0 0 1 0 0,0 0-1 0 0,0 0 1 0 0,0 0-1 0 0,0 0 1 0 0,0 0-1 0 0,0 0 1 0 0,-1 0-1 0 0,1 0 1 0 0,0 0-1 0 0,0 0 1 0 0,0 0 0 0 0,0 0-1 0 0,0 1 1 0 0,0-1-1 0 0,0 0 1 0 0,0 0-1 0 0,0 0 1 0 0,4-12 572 0 0,9-13 13 0 0,313-448 3116 0 0,-259 391-3921 0 0,4 3 0 0 0,2 3 0 0 0,120-95 1 0 0,-175 160 267 0 0,-18 11-63 0 0,0 0 0 0 0,0 0 0 0 0,0 0 0 0 0,1 0 0 0 0,-1 0 0 0 0,0 0 0 0 0,0 0 0 0 0,0 1-1 0 0,0-1 1 0 0,1 0 0 0 0,-1 0 0 0 0,0 0 0 0 0,0 0 0 0 0,0 0 0 0 0,0 0 0 0 0,0 0 0 0 0,1 0 0 0 0,-1 0 0 0 0,0 0 0 0 0,0 0-1 0 0,0 1 1 0 0,0-1 0 0 0,0 0 0 0 0,0 0 0 0 0,0 0 0 0 0,1 0 0 0 0,-1 0 0 0 0,0 1 0 0 0,0-1 0 0 0,0 0 0 0 0,0 0 0 0 0,0 0-1 0 0,0 0 1 0 0,0 0 0 0 0,0 1 0 0 0,0-1 0 0 0,0 0 0 0 0,0 0 0 0 0,0 0 0 0 0,0 0 0 0 0,0 1 0 0 0,0-1 0 0 0,0 0 0 0 0,0 0-1 0 0,0 0 1 0 0,0 0 0 0 0,0 1 0 0 0,0-1 0 0 0,-1 0 0 0 0,-13 34 404 0 0,9-22-367 0 0,-172 294-760 0 0,10-20 118 0 0,165-282 611 0 0,0 0 0 0 0,1 0 0 0 0,-1-1 1 0 0,1 1-1 0 0,0 0 0 0 0,0 1 0 0 0,0-1 1 0 0,0 0-1 0 0,1 0 0 0 0,0 7 1 0 0,0-10-19 0 0,0-1 1 0 0,0 1 0 0 0,0-1-1 0 0,0 1 1 0 0,0-1 0 0 0,0 0-1 0 0,1 1 1 0 0,-1-1 0 0 0,0 1-1 0 0,0-1 1 0 0,1 0 0 0 0,-1 1-1 0 0,0-1 1 0 0,1 1 0 0 0,-1-1-1 0 0,0 0 1 0 0,1 0 0 0 0,-1 1-1 0 0,0-1 1 0 0,1 0 0 0 0,-1 0-1 0 0,0 1 1 0 0,1-1 0 0 0,-1 0-1 0 0,1 0 1 0 0,-1 0 0 0 0,1 0 0 0 0,-1 1-1 0 0,0-1 1 0 0,1 0 0 0 0,-1 0-1 0 0,1 0 1 0 0,0 0 0 0 0,2-1-30 0 0,-1 1 1 0 0,1-1-1 0 0,-1 0 1 0 0,1 0-1 0 0,-1 0 1 0 0,1 0-1 0 0,-1 0 1 0 0,0-1-1 0 0,1 1 1 0 0,1-3-1 0 0,46-35-318 0 0,-1-3 1 0 0,-3-1-1 0 0,52-64 0 0 0,-6 8 144 0 0,-36 41 90 0 0,147-143-416 0 0,-161 164 211 0 0,2 2-1 0 0,1 1 1 0 0,50-28-1 0 0,-91 60 348 0 0,0 0 0 0 0,0-1 0 0 0,0 2 0 0 0,0-1 0 0 0,0 0 0 0 0,0 1 0 0 0,0-1-1 0 0,1 1 1 0 0,-1 0 0 0 0,0 1 0 0 0,5-1 0 0 0,-8 1 4 0 0,0 0 0 0 0,-1 0-1 0 0,1 0 1 0 0,0 1 0 0 0,-1-1-1 0 0,1 0 1 0 0,-1 0 0 0 0,1 1-1 0 0,0-1 1 0 0,-1 1-1 0 0,1-1 1 0 0,-1 0 0 0 0,1 1-1 0 0,-1-1 1 0 0,1 1 0 0 0,-1-1-1 0 0,1 1 1 0 0,-1 0 0 0 0,0-1-1 0 0,1 1 1 0 0,-1-1 0 0 0,0 1-1 0 0,1 0 1 0 0,-1-1 0 0 0,0 2-1 0 0,-1 33 703 0 0,-9 5-176 0 0,-2 0-1 0 0,-32 73 1 0 0,-51 73-576 0 0,44-89-276 0 0,-175 315-1446 0 0,221-403 1796 0 0,2-4-137 0 0,0 0 0 0 0,0 0 0 0 0,0 1 0 0 0,1-1-1 0 0,0 1 1 0 0,0-1 0 0 0,1 1 0 0 0,-2 6-1 0 0,5-8-1628 0 0,3-5-4082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3.825"/>
    </inkml:context>
    <inkml:brush xml:id="br0">
      <inkml:brushProperty name="width" value="0.035" units="cm"/>
      <inkml:brushProperty name="height" value="0.035" units="cm"/>
      <inkml:brushProperty name="color" value="#F6630D"/>
    </inkml:brush>
  </inkml:definitions>
  <inkml:trace contextRef="#ctx0" brushRef="#br0">36 957 5409 0 0,'-3'6'506'0'0,"0"-1"705"0"0,1-1 1 0 0,-1 0-1 0 0,0 0 1 0 0,0 1-1 0 0,0-2 1 0 0,-1 1-1 0 0,1 0 1 0 0,-6 3-1 0 0,25-37 2150 0 0,90-187-429 0 0,-73 143-2641 0 0,78-128 0 0 0,-40 107-661 0 0,5 4 0 0 0,152-144 0 0 0,-222 229 332 0 0,0-1-12 0 0,0 1 0 0 0,0 0 0 0 0,0 1 0 0 0,1 0 0 0 0,0 0 0 0 0,0 0 0 0 0,1 0 0 0 0,10-3 0 0 0,-45 63 929 0 0,-146 291-1154 0 0,-121 281-235 0 0,285-593-376 0 0,10-23-1117 0 0,12-21-2158 0 0,-6 1-1512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4.043"/>
    </inkml:context>
    <inkml:brush xml:id="br0">
      <inkml:brushProperty name="width" value="0.035" units="cm"/>
      <inkml:brushProperty name="height" value="0.035" units="cm"/>
      <inkml:brushProperty name="color" value="#F6630D"/>
    </inkml:brush>
  </inkml:definitions>
  <inkml:trace contextRef="#ctx0" brushRef="#br0">91 1 4321 0 0,'-9'9'695'0'0,"0"0"0"0"0,1 1 0 0 0,0 0 0 0 0,0 0 0 0 0,1 1-1 0 0,1 0 1 0 0,0 0 0 0 0,0 1 0 0 0,1 0 0 0 0,0 0 0 0 0,-4 20 0 0 0,8-30-555 0 0,0 1 0 0 0,1-1 0 0 0,-1 1 0 0 0,0-1 1 0 0,1 1-1 0 0,0-1 0 0 0,0 1 0 0 0,0 0 0 0 0,0-1 0 0 0,0 1 0 0 0,0-1 0 0 0,1 1 0 0 0,-1-1 1 0 0,1 1-1 0 0,0-1 0 0 0,-1 1 0 0 0,1-1 0 0 0,1 1 0 0 0,-1-1 0 0 0,0 0 0 0 0,0 0 0 0 0,1 1 1 0 0,-1-1-1 0 0,1 0 0 0 0,0 0 0 0 0,0-1 0 0 0,-1 1 0 0 0,1 0 0 0 0,0 0 0 0 0,1-1 0 0 0,-1 0 1 0 0,0 1-1 0 0,0-1 0 0 0,1 0 0 0 0,-1 0 0 0 0,0 0 0 0 0,1 0 0 0 0,-1 0 0 0 0,1-1 0 0 0,-1 1 1 0 0,1-1-1 0 0,0 0 0 0 0,-1 0 0 0 0,6 0 0 0 0,5 0-22 0 0,1 0 0 0 0,-1-1 0 0 0,1-1 0 0 0,-1 0 0 0 0,0-1-1 0 0,0 0 1 0 0,18-8 0 0 0,3-5-704 0 0,0-2-1 0 0,-2-1 1 0 0,0-2-1 0 0,51-44 1 0 0,-43 32-5596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4.329"/>
    </inkml:context>
    <inkml:brush xml:id="br0">
      <inkml:brushProperty name="width" value="0.035" units="cm"/>
      <inkml:brushProperty name="height" value="0.035" units="cm"/>
      <inkml:brushProperty name="color" value="#F6630D"/>
    </inkml:brush>
  </inkml:definitions>
  <inkml:trace contextRef="#ctx0" brushRef="#br0">63 1 13883 0 0,'28'26'2461'0'0,"-19"-18"-1866"0"0,0 1 0 0 0,0 0 1 0 0,-1 0-1 0 0,11 16 0 0 0,-16-20-501 0 0,-1 0 0 0 0,1 0 0 0 0,-1 0-1 0 0,-1 0 1 0 0,1 0 0 0 0,-1 1 0 0 0,0-1 0 0 0,0 1 0 0 0,0-1-1 0 0,-1 1 1 0 0,0-1 0 0 0,0 1 0 0 0,-1 9 0 0 0,-9 41 318 0 0,-3 0 1 0 0,-2-2 0 0 0,-28 69-1 0 0,21-66-1850 0 0,3 1 0 0 0,-18 92 1 0 0,36-143-369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4.545"/>
    </inkml:context>
    <inkml:brush xml:id="br0">
      <inkml:brushProperty name="width" value="0.035" units="cm"/>
      <inkml:brushProperty name="height" value="0.035" units="cm"/>
      <inkml:brushProperty name="color" value="#F6630D"/>
    </inkml:brush>
  </inkml:definitions>
  <inkml:trace contextRef="#ctx0" brushRef="#br0">27 1 13883 0 0,'-4'5'200'0'0,"2"-4"-116"0"0,0 1-1 0 0,0 0 0 0 0,0-1 1 0 0,1 1-1 0 0,-1 0 1 0 0,1 1-1 0 0,-1-1 0 0 0,1 0 1 0 0,0 0-1 0 0,0 0 1 0 0,0 1-1 0 0,0-1 0 0 0,0 1 1 0 0,1-1-1 0 0,-1 0 1 0 0,1 1-1 0 0,-1-1 1 0 0,1 1-1 0 0,0 0 0 0 0,0-1 1 0 0,0 1-1 0 0,0-1 1 0 0,0 1-1 0 0,1-1 0 0 0,-1 1 1 0 0,1-1-1 0 0,0 1 1 0 0,0-1-1 0 0,0 0 0 0 0,0 1 1 0 0,0-1-1 0 0,3 4 1 0 0,2 4 104 0 0,1 0 0 0 0,1 0 0 0 0,0-1 1 0 0,0 0-1 0 0,1 0 0 0 0,0-1 0 0 0,0 0 0 0 0,1-1 1 0 0,0 0-1 0 0,1 0 0 0 0,-1-1 0 0 0,1-1 1 0 0,0 0-1 0 0,1 0 0 0 0,-1-1 0 0 0,1 0 0 0 0,21 3 1 0 0,-23-5-505 0 0,0-1 0 0 0,0 0 0 0 0,0-1 0 0 0,0 0 0 0 0,0-1 0 0 0,0 0 0 0 0,-1 0 0 0 0,13-4 0 0 0,-12 3-5998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4:54.763"/>
    </inkml:context>
    <inkml:brush xml:id="br0">
      <inkml:brushProperty name="width" value="0.035" units="cm"/>
      <inkml:brushProperty name="height" value="0.035" units="cm"/>
      <inkml:brushProperty name="color" value="#F6630D"/>
    </inkml:brush>
  </inkml:definitions>
  <inkml:trace contextRef="#ctx0" brushRef="#br0">20 87 13251 0 0,'-3'4'169'0'0,"1"0"1"0"0,0 0-1 0 0,0 0 1 0 0,0 0-1 0 0,0 0 1 0 0,0 1-1 0 0,1-1 1 0 0,0 1-1 0 0,0-1 1 0 0,0 1 0 0 0,1 0-1 0 0,-1-1 1 0 0,1 1-1 0 0,0-1 1 0 0,0 1-1 0 0,1 0 1 0 0,0-1-1 0 0,-1 1 1 0 0,2-1-1 0 0,-1 1 1 0 0,0-1-1 0 0,1 1 1 0 0,0-1-1 0 0,0 0 1 0 0,0 0-1 0 0,5 8 1 0 0,-3-7-103 0 0,1 1 0 0 0,-1-1 0 0 0,1 0 1 0 0,0 0-1 0 0,0 0 0 0 0,1-1 0 0 0,-1 0 0 0 0,1 0 1 0 0,0 0-1 0 0,0-1 0 0 0,0 0 0 0 0,0 0 0 0 0,1 0 0 0 0,0-1 1 0 0,-1 0-1 0 0,1 0 0 0 0,0-1 0 0 0,0 0 0 0 0,0 0 1 0 0,12 0-1 0 0,10-1-4 0 0,0-1 1 0 0,-1-1 0 0 0,50-10 0 0 0,-11-3 142 0 0,-1-3 0 0 0,-1-3 0 0 0,-1-2 1 0 0,76-40-1 0 0,21-24-6065 0 0,-95 47-445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08.277"/>
    </inkml:context>
    <inkml:brush xml:id="br0">
      <inkml:brushProperty name="width" value="0.035" units="cm"/>
      <inkml:brushProperty name="height" value="0.035" units="cm"/>
      <inkml:brushProperty name="color" value="#F6630D"/>
    </inkml:brush>
  </inkml:definitions>
  <inkml:trace contextRef="#ctx0" brushRef="#br0">550 980 5409 0 0,'-2'0'137'0'0,"0"-1"-1"0"0,0 0 1 0 0,0 0-1 0 0,0 0 1 0 0,0 0-1 0 0,0 0 1 0 0,1 0-1 0 0,-1 0 1 0 0,1-1-1 0 0,-1 1 1 0 0,1-1-1 0 0,-1 1 1 0 0,1-1-1 0 0,0 1 1 0 0,-1-1 0 0 0,1 0-1 0 0,0 0 1 0 0,0 1-1 0 0,1-1 1 0 0,-1 0-1 0 0,-1-4 1 0 0,-12-43 1558 0 0,14 42-1413 0 0,1 0 1 0 0,0 0-1 0 0,0 0 1 0 0,0 0 0 0 0,1 1-1 0 0,-1-1 1 0 0,2 1-1 0 0,-1-1 1 0 0,1 1 0 0 0,0 0-1 0 0,0 0 1 0 0,7-10 0 0 0,9-10 222 0 0,31-34 1 0 0,-25 32-297 0 0,68-80-184 0 0,5 3 0 0 0,4 5 0 0 0,126-94 0 0 0,-160 138 16 0 0,-43 33 136 0 0,0 2-1 0 0,2 1 0 0 0,0 2 0 0 0,37-20 1 0 0,-61 37-89 0 0,-1 0 0 0 0,1 1 0 0 0,0-1 1 0 0,0 0-1 0 0,0 1 0 0 0,0-1 0 0 0,0 1 1 0 0,0 0-1 0 0,0 0 0 0 0,0 0 0 0 0,0 1 1 0 0,0-1-1 0 0,0 1 0 0 0,0-1 0 0 0,0 1 1 0 0,-1 0-1 0 0,1 0 0 0 0,3 2 0 0 0,52 34-501 0 0,-50-30 368 0 0,1-1 1 0 0,0 0-1 0 0,0 0 1 0 0,18 7-1 0 0,-9-8-4 0 0,0 0-1 0 0,1-2 1 0 0,-1 0-1 0 0,1-1 1 0 0,-1-1 0 0 0,1 0-1 0 0,30-4 1 0 0,9-5-256 0 0,63-17-1 0 0,34-5-409 0 0,-133 27 565 0 0,-1 2 0 0 0,1 0 0 0 0,-1 1 0 0 0,1 1 0 0 0,25 5 0 0 0,-37-3 133 0 0,0 0-1 0 0,0 1 1 0 0,0 0-1 0 0,0 0 1 0 0,-1 1-1 0 0,0 0 1 0 0,0 1-1 0 0,0 0 0 0 0,-1 0 1 0 0,0 1-1 0 0,0 0 1 0 0,0 1-1 0 0,-1 0 1 0 0,-1 0-1 0 0,1 0 0 0 0,-1 1 1 0 0,0 0-1 0 0,-1 0 1 0 0,0 0-1 0 0,4 13 1 0 0,9 21 180 0 0,-3 1 0 0 0,-1 1-1 0 0,9 56 1 0 0,-18-75-119 0 0,9 40 95 0 0,-4-13-151 0 0,2 0 0 0 0,2-1 0 0 0,34 78 1 0 0,-42-116 51 0 0,2 1 1 0 0,-1-2 0 0 0,2 1-1 0 0,0-1 1 0 0,1-1 0 0 0,0 1-1 0 0,0-2 1 0 0,2 0 0 0 0,-1 0-1 0 0,1-1 1 0 0,1 0 0 0 0,0-1-1 0 0,0 0 1 0 0,1-1 0 0 0,0-1-1 0 0,26 10 1 0 0,1-6-127 0 0,1-1 0 0 0,0-3 0 0 0,0-1 0 0 0,0-2 0 0 0,83-4 0 0 0,-62-1-57 0 0,98 13 0 0 0,-152-11 124 0 0,-1 0 0 0 0,0 1-1 0 0,0 0 1 0 0,0 0 0 0 0,0 1 0 0 0,0 0-1 0 0,0 0 1 0 0,-1 1 0 0 0,1 0-1 0 0,-1 1 1 0 0,0-1 0 0 0,-1 1-1 0 0,1 1 1 0 0,-1-1 0 0 0,8 9-1 0 0,-9-7-40 0 0,-1 0 0 0 0,1 1-1 0 0,-1-1 1 0 0,-1 1-1 0 0,0 0 1 0 0,0 0 0 0 0,0 0-1 0 0,-1 1 1 0 0,0-1 0 0 0,-1 1-1 0 0,0-1 1 0 0,0 1 0 0 0,-1-1-1 0 0,0 1 1 0 0,-1 8 0 0 0,-2 16-243 0 0,-2-1 1 0 0,-1 0-1 0 0,-1 0 1 0 0,-17 43-1 0 0,-57 120-684 0 0,60-149 797 0 0,-276 552-525 0 0,222-470 3274 0 0,-5-3 0 0 0,-145 171 0 0 0,222-292-2582 0 0,-1 0-1 0 0,1 0 0 0 0,-1 0 0 0 0,0 0 0 0 0,0-1 1 0 0,-1 1-1 0 0,1-1 0 0 0,-1 0 0 0 0,1-1 0 0 0,-1 1 0 0 0,0-1 1 0 0,0 0-1 0 0,0 0 0 0 0,-1 0 0 0 0,1-1 0 0 0,0 1 0 0 0,-1-2 1 0 0,1 1-1 0 0,0 0 0 0 0,-1-1 0 0 0,1 0 0 0 0,-1 0 1 0 0,1-1-1 0 0,-1 1 0 0 0,1-1 0 0 0,0 0 0 0 0,0-1 0 0 0,-8-2 1 0 0,-47-12-8 0 0,-299-68-1051 0 0,275 69 677 0 0,-1 4 0 0 0,-115-1 0 0 0,111 14-325 0 0,-1 4-1 0 0,1 4 1 0 0,0 4-1 0 0,-92 27 1 0 0,69-7 399 0 0,2 4 0 0 0,-175 87 0 0 0,160-59 2490 0 0,-161 72 3173 0 0,276-133-5124 0 0,-1-1 0 0 0,1-1-1 0 0,-1 1 1 0 0,0-2-1 0 0,-1 0 1 0 0,1 0-1 0 0,0-1 1 0 0,-23-1-1 0 0,29 0-186 0 0,0-1 0 0 0,0 0-1 0 0,0-1 1 0 0,0 1-1 0 0,0-1 1 0 0,0 0 0 0 0,0-1-1 0 0,1 1 1 0 0,-1-1 0 0 0,1 1-1 0 0,0-1 1 0 0,0-1 0 0 0,0 1-1 0 0,0-1 1 0 0,0 1-1 0 0,1-1 1 0 0,-1 0 0 0 0,1 0-1 0 0,0-1 1 0 0,1 1 0 0 0,-5-8-1 0 0,-3-11 13 0 0,0 0-1 0 0,2 0 0 0 0,0-1 0 0 0,2 0 0 0 0,0-1 1 0 0,2 1-1 0 0,-1-31 0 0 0,3-182-72 0 0,3 187-26 0 0,-6-682 522 0 0,-3 225-800 0 0,8 478 302 0 0,0-41 155 0 0,16-138 0 0 0,-13 190-104 0 0,0 0 1 0 0,1-1-1 0 0,1 2 1 0 0,1-1-1 0 0,1 0 1 0 0,0 1-1 0 0,1 1 1 0 0,1-1-1 0 0,1 1 1 0 0,0 1-1 0 0,1 0 1 0 0,20-23-1 0 0,-5 16-319 0 0,51-33 1 0 0,-48 35-699 0 0,43-37 0 0 0,-51 37-72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09.264"/>
    </inkml:context>
    <inkml:brush xml:id="br0">
      <inkml:brushProperty name="width" value="0.035" units="cm"/>
      <inkml:brushProperty name="height" value="0.035" units="cm"/>
      <inkml:brushProperty name="color" value="#F6630D"/>
    </inkml:brush>
  </inkml:definitions>
  <inkml:trace contextRef="#ctx0" brushRef="#br0">547 136 4321 0 0,'-15'1'733'0'0,"1"-1"1"0"0,-1 0-1 0 0,1-1 0 0 0,0-1 1 0 0,-1 0-1 0 0,1-1 1 0 0,0-1-1 0 0,0 0 0 0 0,1 0 1 0 0,-17-9-1 0 0,25 11-520 0 0,0 0-1 0 0,0 1 1 0 0,0 0 0 0 0,0-1-1 0 0,0 2 1 0 0,0-1-1 0 0,0 1 1 0 0,0 0 0 0 0,0 0-1 0 0,0 0 1 0 0,-1 1 0 0 0,1-1-1 0 0,-9 4 1 0 0,-65 22-1 0 0,65-20-114 0 0,0 1 1 0 0,1 0 0 0 0,0 1 0 0 0,0 1 0 0 0,1 0-1 0 0,0 0 1 0 0,1 1 0 0 0,0 1 0 0 0,0 0-1 0 0,1 0 1 0 0,1 1 0 0 0,0 1 0 0 0,0-1-1 0 0,1 1 1 0 0,1 1 0 0 0,0-1 0 0 0,1 1-1 0 0,1 0 1 0 0,0 1 0 0 0,0-1 0 0 0,2 1 0 0 0,0 0-1 0 0,1 0 1 0 0,0 0 0 0 0,1 1 0 0 0,1-1-1 0 0,0 0 1 0 0,1 0 0 0 0,1 0 0 0 0,0 0-1 0 0,1 0 1 0 0,7 20 0 0 0,-8-29-86 0 0,0 1-1 0 0,1-1 1 0 0,0-1 0 0 0,0 1-1 0 0,1 0 1 0 0,-1-1 0 0 0,1 1-1 0 0,0-1 1 0 0,1 0 0 0 0,-1-1-1 0 0,1 1 1 0 0,0-1-1 0 0,0 0 1 0 0,1 0 0 0 0,-1 0-1 0 0,1-1 1 0 0,0 0 0 0 0,0 0-1 0 0,0 0 1 0 0,0-1 0 0 0,0 0-1 0 0,1 0 1 0 0,-1 0 0 0 0,0-1-1 0 0,1 0 1 0 0,0 0 0 0 0,-1-1-1 0 0,1 0 1 0 0,-1 0-1 0 0,11-2 1 0 0,2-1 21 0 0,0 0-1 0 0,0-2 1 0 0,0 0 0 0 0,0-1-1 0 0,-1-1 1 0 0,0-1-1 0 0,-1 0 1 0 0,0-2 0 0 0,20-13-1 0 0,-14 6-114 0 0,0-1 0 0 0,-1-2 0 0 0,-1 0 0 0 0,-1-1-1 0 0,0-1 1 0 0,24-37 0 0 0,-34 44 28 0 0,-1 1-1 0 0,0-2 0 0 0,-1 0 1 0 0,-1 0-1 0 0,0 0 1 0 0,-1-1-1 0 0,-1 1 1 0 0,-1-1-1 0 0,0-1 1 0 0,-1 1-1 0 0,-1-1 0 0 0,0-19 1 0 0,-3 29-58 0 0,1 1-1 0 0,-1-1 1 0 0,0 1 0 0 0,-1-1 0 0 0,0 1-1 0 0,0 0 1 0 0,-1-1 0 0 0,0 1 0 0 0,0 0 0 0 0,0 1-1 0 0,-1-1 1 0 0,0 1 0 0 0,0-1 0 0 0,-1 1-1 0 0,0 0 1 0 0,0 1 0 0 0,0-1 0 0 0,-1 1-1 0 0,0 0 1 0 0,0 1 0 0 0,0-1 0 0 0,0 1-1 0 0,-1 0 1 0 0,0 1 0 0 0,0-1 0 0 0,0 1-1 0 0,0 1 1 0 0,0-1 0 0 0,0 1 0 0 0,-1 1-1 0 0,1-1 1 0 0,-15 0 0 0 0,9 1 112 0 0,0 0 1 0 0,0 1-1 0 0,0 0 1 0 0,0 1-1 0 0,0 1 1 0 0,0 0-1 0 0,1 1 1 0 0,-1 0-1 0 0,1 1 0 0 0,-1 0 1 0 0,1 1-1 0 0,0 0 1 0 0,1 1-1 0 0,-1 0 1 0 0,1 1-1 0 0,1 0 1 0 0,-1 1-1 0 0,-16 16 0 0 0,18-14-646 0 0,1 1 0 0 0,1-1 0 0 0,-11 20 0 0 0,8-10-3813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09.503"/>
    </inkml:context>
    <inkml:brush xml:id="br0">
      <inkml:brushProperty name="width" value="0.035" units="cm"/>
      <inkml:brushProperty name="height" value="0.035" units="cm"/>
      <inkml:brushProperty name="color" value="#F6630D"/>
    </inkml:brush>
  </inkml:definitions>
  <inkml:trace contextRef="#ctx0" brushRef="#br0">30 1 15059 0 0,'-4'5'115'0'0,"1"0"0"0"0,0 1 0 0 0,0-1 0 0 0,0 1 0 0 0,0-1 0 0 0,1 1 0 0 0,0 0 0 0 0,1 0 0 0 0,-1 0 0 0 0,1 0 0 0 0,0 0 0 0 0,0 1 0 0 0,1-1 0 0 0,0 0 0 0 0,0 0 0 0 0,0 1 0 0 0,1-1 0 0 0,3 11 0 0 0,-1 6-141 0 0,2-1-1 0 0,1 0 1 0 0,1 0 0 0 0,1 0 0 0 0,0-1 0 0 0,2 0 0 0 0,22 35 0 0 0,-26-46-249 0 0,1 0 1 0 0,0-1 0 0 0,0 0-1 0 0,1 0 1 0 0,0-1 0 0 0,1 0-1 0 0,0-1 1 0 0,0 0-1 0 0,0 0 1 0 0,1-1 0 0 0,0 0-1 0 0,0-1 1 0 0,1 0-1 0 0,-1 0 1 0 0,1-1 0 0 0,0-1-1 0 0,19 4 1 0 0,-15-6-1308 0 0,-3-2-2371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2.048"/>
    </inkml:context>
    <inkml:brush xml:id="br0">
      <inkml:brushProperty name="width" value="0.05" units="cm"/>
      <inkml:brushProperty name="height" value="0.05" units="cm"/>
      <inkml:brushProperty name="color" value="#AE198D"/>
      <inkml:brushProperty name="inkEffects" value="galaxy"/>
      <inkml:brushProperty name="anchorX" value="-49752.76563"/>
      <inkml:brushProperty name="anchorY" value="-82084.82031"/>
      <inkml:brushProperty name="scaleFactor" value="0.5"/>
    </inkml:brush>
  </inkml:definitions>
  <inkml:trace contextRef="#ctx0" brushRef="#br0">165 0 15723 0 0,'0'0'0'0'0,"-4"2"1705"0"0,0 0-1989 0 0,0 1 568 0 0,0-1-284 0 0,2 0 102 0 0,0 1 18 0 0,2 2-194 0 0,1 2-237 0 0,0 2 226 0 0,0 1-203 0 0,-1 0 37 0 0,-1 1-20 0 0,-3 6-578 0 0,-5 8-210 0 0,-5 10 780 0 0,-1 4 534 0 0,-1 3-94 0 0,0 1 117 0 0,2 0 122 0 0,0-1 4 0 0,3 0 6 0 0,0-1 7 0 0,2-3-48 0 0,1 3 434 0 0,2 0-295 0 0,6-4-144 0 0,8-6-64 0 0,9-8-163 0 0,7-8-54 0 0,5-8-83 0 0,10-9 12 0 0,10-9-12 0 0,0-5-112 0 0,-1-4 51 0 0,4-7-890 0 0,2-7-888 0 0,-5-1-5409 0 0,-9 6-2135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09.678"/>
    </inkml:context>
    <inkml:brush xml:id="br0">
      <inkml:brushProperty name="width" value="0.035" units="cm"/>
      <inkml:brushProperty name="height" value="0.035" units="cm"/>
      <inkml:brushProperty name="color" value="#F6630D"/>
    </inkml:brush>
  </inkml:definitions>
  <inkml:trace contextRef="#ctx0" brushRef="#br0">27 606 6193 0 0,'-7'6'-128'0'0,"-12"9"2273"0"0,19-12 226 0 0,13-8 880 0 0,44-23-2813 0 0,-1-3 1 0 0,-2-2-1 0 0,58-48 0 0 0,-5 6-412 0 0,402-257-692 0 0,-438 288-172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0.210"/>
    </inkml:context>
    <inkml:brush xml:id="br0">
      <inkml:brushProperty name="width" value="0.035" units="cm"/>
      <inkml:brushProperty name="height" value="0.035" units="cm"/>
      <inkml:brushProperty name="color" value="#F6630D"/>
    </inkml:brush>
  </inkml:definitions>
  <inkml:trace contextRef="#ctx0" brushRef="#br0">639 110 3081 0 0,'8'1'331'0'0,"-1"0"1"0"0,1 0 0 0 0,-1-1 0 0 0,1 0-1 0 0,11-2 1 0 0,-3 2 315 0 0,-47 8-60 0 0,4-3 106 0 0,1-1-1 0 0,-1-1 0 0 0,0-1 0 0 0,0-2 1 0 0,0-1-1 0 0,0-1 0 0 0,-30-6 1 0 0,-21-9 975 0 0,-81-28 1 0 0,86 22-1071 0 0,67 21-548 0 0,0 0 0 0 0,0 1 0 0 0,-1 0-1 0 0,1 0 1 0 0,0 0 0 0 0,-1 0-1 0 0,1 1 1 0 0,-1 0 0 0 0,1 1 0 0 0,-12 2-1 0 0,15-3-48 0 0,0 2 0 0 0,1-1 0 0 0,-1 0 0 0 0,1 1 0 0 0,0-1 0 0 0,-1 1 0 0 0,1-1 0 0 0,0 1 0 0 0,0 0 0 0 0,0 0 0 0 0,0 0 0 0 0,0 0 0 0 0,0 1 0 0 0,1-1 0 0 0,-1 0 0 0 0,1 1 0 0 0,0-1 0 0 0,-1 1 0 0 0,1 0 0 0 0,0-1 0 0 0,1 1 0 0 0,-1 0 0 0 0,0-1 0 0 0,1 1 0 0 0,-1 0 0 0 0,1 0 0 0 0,0 3 0 0 0,0 17-44 0 0,1-1-1 0 0,0 0 0 0 0,2 0 1 0 0,1 0-1 0 0,0-1 0 0 0,2 1 1 0 0,0-1-1 0 0,2 0 0 0 0,0-1 1 0 0,1 0-1 0 0,1 0 0 0 0,1-1 1 0 0,1 0-1 0 0,20 25 0 0 0,-22-34 198 0 0,1 0-1 0 0,0 0 1 0 0,1-2-1 0 0,0 1 0 0 0,0-1 1 0 0,1-1-1 0 0,0 0 1 0 0,0-1-1 0 0,1 0 1 0 0,0-1-1 0 0,0-1 0 0 0,0 0 1 0 0,0-1-1 0 0,1-1 1 0 0,-1 0-1 0 0,1 0 1 0 0,-1-2-1 0 0,1 0 0 0 0,0 0 1 0 0,-1-2-1 0 0,1 0 1 0 0,17-4-1 0 0,-15 2-144 0 0,0 0 1 0 0,0-1-1 0 0,-1-1 0 0 0,0 0 0 0 0,0-1 1 0 0,0-1-1 0 0,-1-1 0 0 0,0 0 0 0 0,-1-1 1 0 0,0 0-1 0 0,0-1 0 0 0,-1-1 1 0 0,-1 0-1 0 0,0-1 0 0 0,-1 0 0 0 0,0 0 1 0 0,-1-2-1 0 0,13-21 0 0 0,-15 17-245 0 0,0 0-1 0 0,-2-1 0 0 0,0 0 1 0 0,-1 0-1 0 0,-1 0 1 0 0,2-32-1 0 0,-4 25-1287 0 0,-2 1-1 0 0,-4-38 1 0 0,-1 29-3465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0.613"/>
    </inkml:context>
    <inkml:brush xml:id="br0">
      <inkml:brushProperty name="width" value="0.035" units="cm"/>
      <inkml:brushProperty name="height" value="0.035" units="cm"/>
      <inkml:brushProperty name="color" value="#F6630D"/>
    </inkml:brush>
  </inkml:definitions>
  <inkml:trace contextRef="#ctx0" brushRef="#br0">8 342 15059 0 0,'0'0'57'0'0,"-1"1"-1"0"0,0 0 1 0 0,1 0-1 0 0,-1-1 1 0 0,1 1-1 0 0,-1 0 1 0 0,1 0-1 0 0,-1-1 0 0 0,1 1 1 0 0,-1 0-1 0 0,1 0 1 0 0,0 0-1 0 0,0 0 1 0 0,-1 0-1 0 0,1 0 1 0 0,0 0-1 0 0,0-1 1 0 0,0 1-1 0 0,0 0 1 0 0,0 0-1 0 0,0 0 1 0 0,0 0-1 0 0,0 0 1 0 0,0 0-1 0 0,1 0 1 0 0,-1 0-1 0 0,0 0 0 0 0,1 0 1 0 0,-1-1-1 0 0,0 1 1 0 0,1 0-1 0 0,-1 0 1 0 0,1 0-1 0 0,0 0 1 0 0,31 15 313 0 0,-22-12-184 0 0,35 10 111 0 0,-31-10-181 0 0,0 0 0 0 0,0 1-1 0 0,24 12 1 0 0,-34-15-104 0 0,-1 0-1 0 0,0 0 1 0 0,0 1-1 0 0,0-1 1 0 0,0 1-1 0 0,0-1 1 0 0,-1 1-1 0 0,1 0 1 0 0,-1 0-1 0 0,0 0 1 0 0,0 0 0 0 0,0 1-1 0 0,0-1 1 0 0,0 0-1 0 0,-1 1 1 0 0,1 0-1 0 0,-1-1 1 0 0,0 1-1 0 0,1 5 1 0 0,-1 8-60 0 0,-1-1 1 0 0,0 0 0 0 0,-2 0 0 0 0,1 0 0 0 0,-2 1-1 0 0,0-2 1 0 0,-1 1 0 0 0,-1 0 0 0 0,0-1-1 0 0,-13 27 1 0 0,-3-1-1330 0 0,-2 0 0 0 0,-40 55 0 0 0,63-96 1385 0 0,0 1 1 0 0,-1 0-1 0 0,1 0 0 0 0,0-1 0 0 0,-1 1 0 0 0,1-1 0 0 0,-1 1 0 0 0,1 0 1 0 0,0-1-1 0 0,-1 1 0 0 0,1-1 0 0 0,-1 1 0 0 0,1-1 0 0 0,-1 1 0 0 0,0-1 1 0 0,1 1-1 0 0,-1-1 0 0 0,1 0 0 0 0,-1 1 0 0 0,0-1 0 0 0,1 0 0 0 0,-1 0 0 0 0,0 1 1 0 0,0-1-1 0 0,0 0 0 0 0,1-18 361 0 0,16-40-112 0 0,-14 52-403 0 0,12-37 99 0 0,1 1 0 0 0,3 1 0 0 0,1 0 0 0 0,3 2 0 0 0,28-42 0 0 0,-13 30-34 0 0,3 2-1 0 0,1 1 1 0 0,53-45-1 0 0,42-49-2204 0 0,-43 42-209 0 0,-53 59 1414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8.770"/>
    </inkml:context>
    <inkml:brush xml:id="br0">
      <inkml:brushProperty name="width" value="0.035" units="cm"/>
      <inkml:brushProperty name="height" value="0.035" units="cm"/>
      <inkml:brushProperty name="color" value="#F6630D"/>
    </inkml:brush>
  </inkml:definitions>
  <inkml:trace contextRef="#ctx0" brushRef="#br0">763 658 144 0 0,'0'-7'0'0'0,"0"0"0"0"0,0 0 0 0 0,0-1 0 0 0,1 1 0 0 0,0 0 0 0 0,1 0 0 0 0,0 0 0 0 0,0 0 0 0 0,4-9 0 0 0,2-13 0 0 0,-5 13 51 0 0,0 0 0 0 0,-2 0 0 0 0,0-1 0 0 0,-1 1 0 0 0,0-1 0 0 0,-1 1 0 0 0,-5-23 0 0 0,4 30-25 0 0,0 0-1 0 0,0 0 1 0 0,-1 1-1 0 0,0-1 1 0 0,0 1-1 0 0,-1 0 1 0 0,0 0-1 0 0,-1 0 1 0 0,0 0-1 0 0,0 1 1 0 0,0 0-1 0 0,-1 0 1 0 0,0 0-1 0 0,-1 1 1 0 0,-7-7-1 0 0,-17 0 1526 0 0,28 12-1366 0 0,0 0 0 0 0,0 0 0 0 0,0 0 1 0 0,0 0-1 0 0,1 0 0 0 0,-1 0 0 0 0,0-1 0 0 0,1 1 1 0 0,-1-1-1 0 0,1 0 0 0 0,0 0 0 0 0,-1 0 1 0 0,-2-3-1 0 0,-2-5 127 0 0,-2 0 1 0 0,1 1-1 0 0,-1 0 0 0 0,0 1 1 0 0,-1 0-1 0 0,0 0 1 0 0,-1 1-1 0 0,1 0 0 0 0,-1 1 1 0 0,0 0-1 0 0,-1 1 1 0 0,0 0-1 0 0,0 1 0 0 0,0 0 1 0 0,0 1-1 0 0,0 0 1 0 0,-1 1-1 0 0,1 0 0 0 0,-19 1 1 0 0,0 0 77 0 0,19 2-528 0 0,-1-2 0 0 0,1 1 0 0 0,-1-1 1 0 0,1-1-1 0 0,-1 0 0 0 0,-22-8 0 0 0,61 7-2655 0 0,19 7 2619 0 0,-44-4 357 0 0,-1 0 1 0 0,1 1 0 0 0,0-1-1 0 0,-1 0 1 0 0,1 0-1 0 0,0 1 1 0 0,0-1 0 0 0,-1 0-1 0 0,1 0 1 0 0,0 0-1 0 0,-1 0 1 0 0,1 0 0 0 0,0 0-1 0 0,0 0 1 0 0,-1 0-1 0 0,1 0 1 0 0,0 0 0 0 0,-1 0-1 0 0,1-1 1 0 0,0 1 0 0 0,0 0-1 0 0,-1 0 1 0 0,1-1-1 0 0,0 1 1 0 0,-1 0 0 0 0,1-1-1 0 0,-1 1 1 0 0,2-1-1 0 0,-14-15-61 0 0,7 12-377 0 0,0 0-1 0 0,0 0 0 0 0,-1 0 0 0 0,1 1 1 0 0,-1 0-1 0 0,-11-4 0 0 0,-68-17 840 0 0,73 19-547 0 0,-1 1 1 0 0,1 0-1 0 0,-1 0 0 0 0,0 1 0 0 0,0 1 1 0 0,0 0-1 0 0,0 1 0 0 0,0 1 0 0 0,0 0 1 0 0,-16 2-1 0 0,-23 13-1379 0 0,50-15 285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9.551"/>
    </inkml:context>
    <inkml:brush xml:id="br0">
      <inkml:brushProperty name="width" value="0.035" units="cm"/>
      <inkml:brushProperty name="height" value="0.035" units="cm"/>
      <inkml:brushProperty name="color" value="#F6630D"/>
    </inkml:brush>
  </inkml:definitions>
  <inkml:trace contextRef="#ctx0" brushRef="#br0">448 363 4665 0 0,'1'-3'-13'0'0,"0"1"-1"0"0,1-1 1 0 0,-1 1-1 0 0,1 0 1 0 0,0-1-1 0 0,0 1 1 0 0,0 0-1 0 0,0 0 1 0 0,0 0-1 0 0,3-2 1 0 0,7-8-234 0 0,23-33-517 0 0,29-34-149 0 0,-64 78 1127 0 0,1 1 0 0 0,-1-1 1 0 0,0 1-1 0 0,0-1 1 0 0,0 1-1 0 0,1-1 0 0 0,-1 1 1 0 0,0-1-1 0 0,0 0 0 0 0,0 1 1 0 0,0-1-1 0 0,0 1 1 0 0,0-1-1 0 0,0 1 0 0 0,0-1 1 0 0,0 0-1 0 0,0 1 1 0 0,0-1-1 0 0,0 1 0 0 0,-1-1 1 0 0,1 1-1 0 0,0-1 1 0 0,0 1-1 0 0,-1-1 0 0 0,1 1 1 0 0,0-1-1 0 0,0 1 1 0 0,-1-2-1 0 0,-18-20 1423 0 0,-26-12-994 0 0,33 30-593 0 0,0 0 0 0 0,0 1 0 0 0,-1 0 0 0 0,1 1 0 0 0,-1 0 0 0 0,0 1-1 0 0,0 0 1 0 0,1 1 0 0 0,-1 1 0 0 0,0 0 0 0 0,0 0 0 0 0,1 2 0 0 0,-1-1-1 0 0,1 2 1 0 0,0-1 0 0 0,0 2 0 0 0,-14 6 0 0 0,6-2 171 0 0,-1 2 1 0 0,1 0 0 0 0,1 1 0 0 0,0 1-1 0 0,0 1 1 0 0,2 0 0 0 0,0 2-1 0 0,-27 30 1 0 0,33-31-190 0 0,2 1 0 0 0,0-1 0 0 0,0 1-1 0 0,2 1 1 0 0,0 0 0 0 0,1 0 0 0 0,0 0 0 0 0,2 1 0 0 0,0 0 0 0 0,1 0-1 0 0,-2 28 1 0 0,4-25-4 0 0,1 0 1 0 0,0-1-1 0 0,2 1 0 0 0,0-1 0 0 0,1 1 0 0 0,1-1 1 0 0,1 0-1 0 0,1 0 0 0 0,16 36 0 0 0,-18-48 106 0 0,1 0 0 0 0,-1-1-1 0 0,1 0 1 0 0,0 0 0 0 0,1 0-1 0 0,0 0 1 0 0,0-1 0 0 0,0 0 0 0 0,1 0-1 0 0,0-1 1 0 0,0 0 0 0 0,0 0 0 0 0,0-1-1 0 0,17 8 1 0 0,-13-8-14 0 0,1-1 1 0 0,-1 0-1 0 0,1-1 0 0 0,0 0 0 0 0,0-1 1 0 0,0 0-1 0 0,0-1 0 0 0,1 0 1 0 0,20-4-1 0 0,-4-1-2 0 0,-1-2 1 0 0,0-1-1 0 0,0-2 0 0 0,-1 0 1 0 0,0-2-1 0 0,-1-1 1 0 0,0-1-1 0 0,27-20 0 0 0,-24 13-5 0 0,-1-2-1 0 0,-1-1 1 0 0,-1-1 0 0 0,-1-1-1 0 0,-1-1 1 0 0,-2-1-1 0 0,24-39 1 0 0,-35 50-157 0 0,-1-1 0 0 0,-1-1 0 0 0,0 1 0 0 0,-1-2 0 0 0,-1 1 0 0 0,-1-1 0 0 0,-1 0 0 0 0,0 0 0 0 0,-2-1 0 0 0,0 1 1 0 0,-1-1-1 0 0,-1 0 0 0 0,-4-39 0 0 0,1 49-73 0 0,0 0 1 0 0,-1 0-1 0 0,0 0 0 0 0,0 1 1 0 0,-1-1-1 0 0,-1 1 0 0 0,0 0 1 0 0,0 0-1 0 0,-1 1 0 0 0,0 0 1 0 0,0 0-1 0 0,-1 0 1 0 0,-1 1-1 0 0,-13-13 0 0 0,15 16 6 0 0,0 1 0 0 0,0 0 0 0 0,0 0-1 0 0,-1 1 1 0 0,1 0 0 0 0,-1 0 0 0 0,0 0 0 0 0,0 1-1 0 0,0 0 1 0 0,0 1 0 0 0,0-1 0 0 0,-1 1 0 0 0,1 1-1 0 0,0-1 1 0 0,0 1 0 0 0,-1 1 0 0 0,1-1 0 0 0,0 1-1 0 0,0 0 1 0 0,0 1 0 0 0,0 0 0 0 0,0 0 0 0 0,-9 4-1 0 0,2 0-273 0 0,2 1 0 0 0,-1 0 0 0 0,1 1 0 0 0,0 0 0 0 0,0 1-1 0 0,1 1 1 0 0,1-1 0 0 0,-1 2 0 0 0,1-1 0 0 0,-9 14 0 0 0,-6 11-621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9.975"/>
    </inkml:context>
    <inkml:brush xml:id="br0">
      <inkml:brushProperty name="width" value="0.035" units="cm"/>
      <inkml:brushProperty name="height" value="0.035" units="cm"/>
      <inkml:brushProperty name="color" value="#F6630D"/>
    </inkml:brush>
  </inkml:definitions>
  <inkml:trace contextRef="#ctx0" brushRef="#br0">24 1 14483 0 0,'-3'3'175'0'0,"1"1"-1"0"0,-1 0 1 0 0,1 0 0 0 0,0 0-1 0 0,0 0 1 0 0,0 1-1 0 0,0-1 1 0 0,1 0 0 0 0,0 1-1 0 0,-1 0 1 0 0,2-1-1 0 0,-2 7 1 0 0,3-7-86 0 0,0-1-1 0 0,1 1 1 0 0,-1-1-1 0 0,0 1 1 0 0,1-1 0 0 0,0 1-1 0 0,0-1 1 0 0,0 0-1 0 0,0 0 1 0 0,1 0 0 0 0,-1 0-1 0 0,1 0 1 0 0,0 0-1 0 0,-1-1 1 0 0,7 5 0 0 0,38 36 150 0 0,-3 3 1 0 0,-1 2 0 0 0,-2 1 0 0 0,55 89-1 0 0,-83-118-443 0 0,0 2 186 0 0,2 0 0 0 0,20 23 0 0 0,-32-41-159 0 0,0 0 0 0 0,1-1-1 0 0,-1 1 1 0 0,1-1-1 0 0,0 0 1 0 0,0 0 0 0 0,0 0-1 0 0,0-1 1 0 0,0 1-1 0 0,1-1 1 0 0,-1 0 0 0 0,1 0-1 0 0,0-1 1 0 0,-1 1-1 0 0,1-1 1 0 0,0 0-1 0 0,0 0 1 0 0,5 0 0 0 0,1-3-1901 0 0,-2-3-3063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20.201"/>
    </inkml:context>
    <inkml:brush xml:id="br0">
      <inkml:brushProperty name="width" value="0.035" units="cm"/>
      <inkml:brushProperty name="height" value="0.035" units="cm"/>
      <inkml:brushProperty name="color" value="#F6630D"/>
    </inkml:brush>
  </inkml:definitions>
  <inkml:trace contextRef="#ctx0" brushRef="#br0">18 195 3081 0 0,'-13'28'364'0'0,"12"-25"319"0"0,0-1-1 0 0,1 1 0 0 0,-1 0 0 0 0,0 0 0 0 0,1 0 1 0 0,0-1-1 0 0,0 1 0 0 0,-1 0 0 0 0,2 0 0 0 0,-1 3 1 0 0,1-4-222 0 0,-1 1 1 0 0,1-1-1 0 0,0 0 0 0 0,0 0 1 0 0,0-1-1 0 0,0 1 1 0 0,0 0-1 0 0,0 0 1 0 0,0 0-1 0 0,1-1 1 0 0,-1 1-1 0 0,1-1 1 0 0,-1 1-1 0 0,3 1 1 0 0,25 15-1132 0 0,-14-12 805 0 0,1 0 1 0 0,0-2-1 0 0,0 1 0 0 0,1-2 0 0 0,-1 0 0 0 0,1-1 0 0 0,0-1 0 0 0,0 0 1 0 0,27-3-1 0 0,8-4 155 0 0,91-20-1 0 0,-94 13-154 0 0,0-2 0 0 0,-2-2-1 0 0,1-2 1 0 0,-2-2 0 0 0,-1-2-1 0 0,49-33 1 0 0,-49 25-3220 0 0,51-47 1 0 0,-66 50-2901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21.924"/>
    </inkml:context>
    <inkml:brush xml:id="br0">
      <inkml:brushProperty name="width" value="0.035" units="cm"/>
      <inkml:brushProperty name="height" value="0.035" units="cm"/>
      <inkml:brushProperty name="color" value="#F6630D"/>
    </inkml:brush>
  </inkml:definitions>
  <inkml:trace contextRef="#ctx0" brushRef="#br0">195 120 5785 0 0,'-3'4'7346'0'0,"1"0"-3589"0"0,0 10-3893 0 0,1-8 702 0 0,-14 28 139 0 0,-31 52 1 0 0,-4 10-1215 0 0,32-56 339 0 0,-26 69-265 0 0,40-98 487 0 0,2-1 0 0 0,-1 1 0 0 0,1 0 0 0 0,1 0 0 0 0,0 0 0 0 0,0 0 1 0 0,1 0-1 0 0,2 15 0 0 0,0-21-31 0 0,-1 0 0 0 0,1 0 0 0 0,0-1 0 0 0,0 1 0 0 0,0-1 0 0 0,0 1 0 0 0,1-1 0 0 0,0 0 0 0 0,0 0 0 0 0,0 0 0 0 0,1 0 0 0 0,-1-1 0 0 0,1 1 0 0 0,0-1 0 0 0,0 0 0 0 0,0 0 0 0 0,0 0 0 0 0,0-1 0 0 0,1 1 0 0 0,8 2 0 0 0,12 5 57 0 0,-1-1-1 0 0,49 9 1 0 0,-37-9-40 0 0,15 4-38 0 0,26 9 0 0 0,135 18 0 0 0,-185-37 0 0 0,0-2 0 0 0,0 0 0 0 0,-1-2 0 0 0,1-1 0 0 0,0-1 0 0 0,-1-2 0 0 0,1 0 0 0 0,-1-2 0 0 0,26-10 0 0 0,-30 9-11 0 0,0-1-1 0 0,-1-1 1 0 0,0-1-1 0 0,-1 0 1 0 0,-1-2-1 0 0,35-28 1 0 0,-52 39 16 0 0,-1 1 1 0 0,0-1-1 0 0,0 1 0 0 0,0-1 1 0 0,0 0-1 0 0,0 1 0 0 0,0-1 1 0 0,0 0-1 0 0,0 0 0 0 0,-1 0 1 0 0,1 0-1 0 0,-1 0 0 0 0,1 1 1 0 0,-1-1-1 0 0,0 0 0 0 0,0 0 1 0 0,0 0-1 0 0,0 0 0 0 0,0 0 1 0 0,0 0-1 0 0,-1-3 0 0 0,-17-43 195 0 0,4 15-133 0 0,6 3-430 0 0,2 0-1 0 0,0-1 1 0 0,3 0-1 0 0,0 0 1 0 0,3-53 0 0 0,28-152-2609 0 0,-18 175 2732 0 0,-10 60 206 0 0,1 0 0 0 0,-1 0 0 0 0,0 0 0 0 0,1-1 0 0 0,-1 1 0 0 0,0 0 0 0 0,0 0-1 0 0,0 0 1 0 0,0 0 0 0 0,0 0 0 0 0,0 0 0 0 0,0 0 0 0 0,0 0 0 0 0,-1 0 0 0 0,1 0 0 0 0,0 0-1 0 0,0 0 1 0 0,-1 0 0 0 0,1 0 0 0 0,-1 0 0 0 0,1 0 0 0 0,-1 0 0 0 0,1 0 0 0 0,-1 1 0 0 0,0-1-1 0 0,0 0 1 0 0,1 0 0 0 0,-1 1 0 0 0,0-1 0 0 0,0 0 0 0 0,0 1 0 0 0,-1-2 0 0 0,0 2 28 0 0,-1 0 1 0 0,1 0-1 0 0,0 0 1 0 0,-1 0-1 0 0,1 0 0 0 0,-1 0 1 0 0,1 1-1 0 0,-1-1 1 0 0,1 1-1 0 0,-1-1 1 0 0,1 1-1 0 0,0 0 1 0 0,-3 1-1 0 0,-12 7 221 0 0,0 0 1 0 0,-24 18-1 0 0,-150 96 4390 0 0,144-98-4080 0 0,0-2 0 0 0,-1-2-1 0 0,-1-2 1 0 0,-77 19 0 0 0,118-36-578 0 0,0 0 0 0 0,0-1-1 0 0,-1 0 1 0 0,1 0 0 0 0,0-1-1 0 0,0 0 1 0 0,0-1 0 0 0,-1 1-1 0 0,1-2 1 0 0,0 1 0 0 0,0-1-1 0 0,0 0 1 0 0,0-1 0 0 0,1 0-1 0 0,-1 0 1 0 0,1 0 0 0 0,-13-9-1 0 0,13 6-605 0 0,0 0 0 0 0,0 0-1 0 0,0-1 1 0 0,1 0-1 0 0,0 0 1 0 0,0 0 0 0 0,1-1-1 0 0,0 0 1 0 0,-8-16 0 0 0,2 2-3497 0 0,8 12 670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22.561"/>
    </inkml:context>
    <inkml:brush xml:id="br0">
      <inkml:brushProperty name="width" value="0.035" units="cm"/>
      <inkml:brushProperty name="height" value="0.035" units="cm"/>
      <inkml:brushProperty name="color" value="#F6630D"/>
    </inkml:brush>
  </inkml:definitions>
  <inkml:trace contextRef="#ctx0" brushRef="#br0">554 96 12675 0 0,'-3'3'109'0'0,"0"-1"0"0"0,1 1-1 0 0,-1-1 1 0 0,0 1 0 0 0,0-1 0 0 0,0 0 0 0 0,-1 0 0 0 0,1 0 0 0 0,-1 0 0 0 0,-5 1 0 0 0,6-2-279 0 0,0-1 0 0 0,-1 0 0 0 0,1 0 1 0 0,0 0-1 0 0,-1 0 0 0 0,1-1 0 0 0,0 1 0 0 0,0-1 0 0 0,-1 0 1 0 0,1 1-1 0 0,0-2 0 0 0,-4 0 0 0 0,0-1 242 0 0,-1 2 0 0 0,0-1 0 0 0,0 1 0 0 0,0 0 0 0 0,0 1 0 0 0,0 0 0 0 0,0 0 0 0 0,1 1 0 0 0,-1 0 0 0 0,0 0 0 0 0,0 1 0 0 0,0 0 0 0 0,1 0 0 0 0,-1 1 0 0 0,1 0 1 0 0,0 0-1 0 0,0 1 0 0 0,0-1 0 0 0,0 2 0 0 0,-7 5 0 0 0,-13 10 225 0 0,2 0 1 0 0,1 2 0 0 0,-34 37-1 0 0,39-37-651 0 0,0 1-1 0 0,2 0 0 0 0,0 2 0 0 0,2 0 0 0 0,0 0 0 0 0,2 2 0 0 0,1-1 0 0 0,1 2 1 0 0,1-1-1 0 0,-8 42 0 0 0,17-65 452 0 0,1 0 1 0 0,-1 0-1 0 0,1 0 1 0 0,0 0-1 0 0,1-1 0 0 0,-1 1 1 0 0,1 0-1 0 0,0 0 1 0 0,-1-1-1 0 0,2 1 0 0 0,-1 0 1 0 0,0-1-1 0 0,1 1 1 0 0,0-1-1 0 0,-1 1 0 0 0,1-1 1 0 0,1 0-1 0 0,-1 0 1 0 0,0 0-1 0 0,1 0 0 0 0,-1 0 1 0 0,1-1-1 0 0,0 1 1 0 0,0-1-1 0 0,0 1 0 0 0,0-1 1 0 0,1 0-1 0 0,-1 0 1 0 0,1-1-1 0 0,-1 1 0 0 0,1-1 1 0 0,-1 0-1 0 0,1 0 1 0 0,5 1-1 0 0,14 4-134 0 0,0-2 1 0 0,0-1-1 0 0,0-1 1 0 0,33 0-1 0 0,-44-2 77 0 0,308-5 1472 0 0,440-63 1 0 0,-713 61-1422 0 0,1 2 0 0 0,0 2 0 0 0,0 2 0 0 0,52 6 1 0 0,-99-5-102 0 0,1 0 0 0 0,-1 0 1 0 0,0 0-1 0 0,0 0 0 0 0,1 1 1 0 0,-1-1-1 0 0,0 0 0 0 0,0 1 1 0 0,0-1-1 0 0,0 0 0 0 0,1 1 0 0 0,-1 0 1 0 0,0-1-1 0 0,0 1 0 0 0,0 0 1 0 0,0-1-1 0 0,0 1 0 0 0,0 0 1 0 0,0 0-1 0 0,0 0 0 0 0,-1 0 1 0 0,2 1-1 0 0,-2-1-14 0 0,0 0 0 0 0,0 0 0 0 0,0 0 0 0 0,0 0 1 0 0,0 0-1 0 0,-1 0 0 0 0,1 0 0 0 0,0 0 0 0 0,-1 0 0 0 0,1 0 0 0 0,0-1 1 0 0,-1 1-1 0 0,1 0 0 0 0,-1 0 0 0 0,0 0 0 0 0,1 0 0 0 0,-1-1 0 0 0,0 1 1 0 0,1 0-1 0 0,-1-1 0 0 0,-1 2 0 0 0,-54 36-1073 0 0,48-33 988 0 0,-6 3-164 0 0,-68 38-567 0 0,75-42 992 0 0,-1-1 0 0 0,0 0 0 0 0,0 0 0 0 0,0-1 0 0 0,0 0 0 0 0,-1 0 0 0 0,1-1 0 0 0,-13 1 0 0 0,19-2-78 0 0,1 0 1 0 0,-1 0-1 0 0,1-1 0 0 0,-1 1 1 0 0,0 0-1 0 0,1-1 1 0 0,-1 1-1 0 0,1-1 1 0 0,-1 0-1 0 0,1 1 1 0 0,0-1-1 0 0,-1 0 0 0 0,1 0 1 0 0,0 0-1 0 0,-1 0 1 0 0,1 0-1 0 0,0 0 1 0 0,0 0-1 0 0,0 0 1 0 0,0-1-1 0 0,0 1 1 0 0,-1-2-1 0 0,0-1-14 0 0,0 0 0 0 0,1 1 0 0 0,0-1-1 0 0,0 0 1 0 0,0 0 0 0 0,0 0 0 0 0,1 0 0 0 0,-1 1 0 0 0,1-6 0 0 0,1-10-56 0 0,1 0 1 0 0,1 1 0 0 0,5-21-1 0 0,-6 30 64 0 0,24-89-400 0 0,65-155 0 0 0,-17 54-3091 0 0,-55 140-1702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23.061"/>
    </inkml:context>
    <inkml:brush xml:id="br0">
      <inkml:brushProperty name="width" value="0.035" units="cm"/>
      <inkml:brushProperty name="height" value="0.035" units="cm"/>
      <inkml:brushProperty name="color" value="#F6630D"/>
    </inkml:brush>
  </inkml:definitions>
  <inkml:trace contextRef="#ctx0" brushRef="#br0">10 1 432 0 0,'-4'11'2331'0'0,"3"-10"-1604"0"0,1 1 0 0 0,-1-1 0 0 0,0 1 0 0 0,1 0 0 0 0,-1-1 0 0 0,1 1 0 0 0,-1 0 0 0 0,1-1 0 0 0,0 1 0 0 0,0 0 0 0 0,0-1 1 0 0,0 4-1 0 0,4 3 196 0 0,1 0 1 0 0,0-1 0 0 0,0 1-1 0 0,1-1 1 0 0,9 9 0 0 0,43 30 269 0 0,72 25-2163 0 0,-108-60 1507 0 0,11 5-431 0 0,1-2-1 0 0,1-1 1 0 0,0-2 0 0 0,0-1-1 0 0,1-2 1 0 0,63 6-1 0 0,-43-11-1084 0 0,1-3 0 0 0,-1-2 0 0 0,93-15-1 0 0,-108 10-4669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2.301"/>
    </inkml:context>
    <inkml:brush xml:id="br0">
      <inkml:brushProperty name="width" value="0.05" units="cm"/>
      <inkml:brushProperty name="height" value="0.05" units="cm"/>
      <inkml:brushProperty name="color" value="#AE198D"/>
      <inkml:brushProperty name="inkEffects" value="galaxy"/>
      <inkml:brushProperty name="anchorX" value="-51315.90625"/>
      <inkml:brushProperty name="anchorY" value="-83848.08594"/>
      <inkml:brushProperty name="scaleFactor" value="0.5"/>
    </inkml:brush>
  </inkml:definitions>
  <inkml:trace contextRef="#ctx0" brushRef="#br0">461 0 16996 0 0,'0'0'0'0'0,"-6"3"1840"0"0,-4 1-2147 0 0,2 0 838 0 0,0 2-147 0 0,1 1-256 0 0,1 2-128 0 0,2 8 32 0 0,0 3-32 0 0,1 5 0 0 0,-1 12-252 0 0,-2 7 212 0 0,-1 6-57 0 0,-8 22-61 0 0,-9 27 109 0 0,-5 7-44 0 0,-5 2 107 0 0,-1-8-120 0 0,0-11-157 0 0,-6-6-330 0 0,-3-8-44 0 0,-4-8-176 0 0,2-13-6797 0 0,9-16-1833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0.128"/>
    </inkml:context>
    <inkml:brush xml:id="br0">
      <inkml:brushProperty name="width" value="0.035" units="cm"/>
      <inkml:brushProperty name="height" value="0.035" units="cm"/>
      <inkml:brushProperty name="color" value="#F6630D"/>
    </inkml:brush>
  </inkml:definitions>
  <inkml:trace contextRef="#ctx0" brushRef="#br0">305 174 1872 0 0,'1'2'-23'0'0,"-1"-1"-1"0"0,0 0 0 0 0,0 0 0 0 0,0 0 0 0 0,0 0 0 0 0,-1 1 0 0 0,1-1 0 0 0,0 0 0 0 0,0 0 0 0 0,-1 0 1 0 0,1 0-1 0 0,0 0 0 0 0,-1 0 0 0 0,1 0 0 0 0,-1 0 0 0 0,1 0 0 0 0,-1 0 0 0 0,0 0 0 0 0,0 0 0 0 0,1 0 1 0 0,-2 1-1 0 0,-12 6 2039 0 0,5-13 4634 0 0,7 3-6261 0 0,-1 0 0 0 0,1 1-1 0 0,-1-1 1 0 0,1 1-1 0 0,-1 0 1 0 0,1-1-1 0 0,-1 1 1 0 0,0 0-1 0 0,1 0 1 0 0,-1 1-1 0 0,0-1 1 0 0,0 0-1 0 0,0 1 1 0 0,1 0-1 0 0,-1 0 1 0 0,0 0-1 0 0,0 0 1 0 0,0 0-1 0 0,0 1 1 0 0,-4 0-1 0 0,5-1-317 0 0,0 1 0 0 0,-1-1 0 0 0,1 1-1 0 0,0 0 1 0 0,0 0 0 0 0,0 0-1 0 0,0 0 1 0 0,0 0 0 0 0,0 0-1 0 0,0 0 1 0 0,1 1 0 0 0,-1-1-1 0 0,0 1 1 0 0,1-1 0 0 0,-1 1-1 0 0,1 0 1 0 0,-1-1 0 0 0,-1 4 0 0 0,0 6 111 0 0,0-1 0 0 0,0 0 0 0 0,1 1 0 0 0,1-1 0 0 0,-1 20 0 0 0,-1 2-25 0 0,-13 114 272 0 0,8-55-148 0 0,-27 117 1 0 0,0-79-185 0 0,17-68 13 0 0,2 0 0 0 0,3 1 0 0 0,-5 64 0 0 0,21-68-109 0 0,-3-55 0 0 0,0 0 0 0 0,1 0 0 0 0,0-1 0 0 0,-1 1 0 0 0,1-1 0 0 0,0 1 0 0 0,0 0 0 0 0,0-1 0 0 0,1 0 0 0 0,-1 1 0 0 0,1-1 0 0 0,-1 0 0 0 0,1 0 0 0 0,0 0 0 0 0,0 0 0 0 0,0 0 0 0 0,0 0 0 0 0,4 3 0 0 0,1-3 41 0 0,1-1 0 0 0,0 0 0 0 0,-1 0 1 0 0,1 0-1 0 0,0-1 0 0 0,0 0 0 0 0,0-1 1 0 0,0 1-1 0 0,11-4 0 0 0,23 0 19 0 0,27 8-190 0 0,0 4 0 0 0,0 2 1 0 0,0 4-1 0 0,75 25 0 0 0,-30-9 43 0 0,-111-29 110 0 0,0 0 0 0 0,0-1 0 0 0,1 1-1 0 0,-1 0 1 0 0,0-1 0 0 0,0 0 0 0 0,1 0 0 0 0,-1 0 0 0 0,0 0 0 0 0,1-1 0 0 0,5 0 0 0 0,-9 0-16 0 0,1 1 0 0 0,-1 0 1 0 0,0 0-1 0 0,1-1 0 0 0,-1 1 0 0 0,1 0 0 0 0,-1-1 1 0 0,0 1-1 0 0,0 0 0 0 0,1-1 0 0 0,-1 1 0 0 0,0 0 1 0 0,1-1-1 0 0,-1 1 0 0 0,0-1 0 0 0,0 1 0 0 0,0-1 0 0 0,0 1 1 0 0,1 0-1 0 0,-1-1 0 0 0,0 1 0 0 0,0-1 0 0 0,0 1 1 0 0,0-1-1 0 0,0 1 0 0 0,0-1 0 0 0,0 1 0 0 0,0-1 1 0 0,-12-23 126 0 0,-86-93 339 0 0,97 115-504 0 0,-1-1 1 0 0,1 1 0 0 0,0-1 0 0 0,0 0 0 0 0,0 0 0 0 0,0 0 0 0 0,1 0-1 0 0,-1 0 1 0 0,1 0 0 0 0,0 0 0 0 0,-1 0 0 0 0,1 0 0 0 0,1 0 0 0 0,-1-3 0 0 0,10-50 88 0 0,-3 21-30 0 0,9-325 124 0 0,-5 46-157 0 0,17 125-552 0 0,3-43-310 0 0,-31 230 851 0 0,0 1 0 0 0,0 0 0 0 0,0 0 0 0 0,0-1 0 0 0,0 1 0 0 0,0 0 0 0 0,0 0 0 0 0,0 0 0 0 0,0-1 0 0 0,0 1 0 0 0,-1 0 0 0 0,1 0 0 0 0,0 0 0 0 0,-1-1 0 0 0,1 1 0 0 0,-1 0 0 0 0,0 0 0 0 0,1 0 0 0 0,-1 0 0 0 0,0 0 0 0 0,0 0 0 0 0,1 0 0 0 0,-1 0 0 0 0,0 1 0 0 0,0-1 0 0 0,0 0 0 0 0,0 0 0 0 0,0 1 0 0 0,0-1 0 0 0,0 0 0 0 0,0 1 0 0 0,0-1 0 0 0,-1 1 0 0 0,1 0 0 0 0,0-1 0 0 0,0 1 0 0 0,0 0 0 0 0,-1 0 0 0 0,1 0 0 0 0,0 0 0 0 0,0-1 0 0 0,-1 2 0 0 0,1-1 0 0 0,0 0 0 0 0,0 0 0 0 0,0 0 0 0 0,-1 1 0 0 0,-1 0 0 0 0,-10 2 325 0 0,0 1-1 0 0,0 1 1 0 0,-23 11 0 0 0,8-4 170 0 0,-43 8 425 0 0,-1-3-1 0 0,-74 6 0 0 0,9-1-1131 0 0,135-21 115 0 0,0 0 0 0 0,-1-1 0 0 0,1 1 0 0 0,0-1-1 0 0,-1 0 1 0 0,1 0 0 0 0,0 0 0 0 0,-1 0 0 0 0,1 0-1 0 0,-1 0 1 0 0,1-1 0 0 0,0 1 0 0 0,-4-2 0 0 0,6-8-1584 0 0,16-8 639 0 0,44-35-2095 0 0,-30 27-3178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1.650"/>
    </inkml:context>
    <inkml:brush xml:id="br0">
      <inkml:brushProperty name="width" value="0.035" units="cm"/>
      <inkml:brushProperty name="height" value="0.035" units="cm"/>
      <inkml:brushProperty name="color" value="#F6630D"/>
    </inkml:brush>
  </inkml:definitions>
  <inkml:trace contextRef="#ctx0" brushRef="#br0">246 239 2272 0 0,'-10'-47'1649'0'0,"7"44"-1501"0"0,1 1 0 0 0,-1 1 0 0 0,0-1-1 0 0,1 0 1 0 0,-1 1 0 0 0,0-1 0 0 0,0 1 0 0 0,0 0 0 0 0,0 0 0 0 0,0 0 0 0 0,0 0 0 0 0,-1 1 0 0 0,1-1 0 0 0,0 1-1 0 0,0 0 1 0 0,0-1 0 0 0,-1 2 0 0 0,1-1 0 0 0,0 0 0 0 0,0 1 0 0 0,0-1 0 0 0,0 1 0 0 0,-1 0 0 0 0,1 0 0 0 0,0 0 0 0 0,-5 3-1 0 0,-5 2 35 0 0,-1 1-1 0 0,1 0 0 0 0,1 1 0 0 0,-18 13 1 0 0,23-17-66 0 0,1 1 1 0 0,-1 1-1 0 0,1-1 1 0 0,0 1-1 0 0,0 0 1 0 0,1 1-1 0 0,-1-1 1 0 0,1 1 0 0 0,-7 15-1 0 0,12-22-96 0 0,0 1 1 0 0,0-1-1 0 0,0 0 0 0 0,0 1 1 0 0,0-1-1 0 0,0 0 0 0 0,0 1 0 0 0,1-1 1 0 0,-1 0-1 0 0,0 1 0 0 0,0-1 1 0 0,1 0-1 0 0,-1 1 0 0 0,0-1 0 0 0,0 0 1 0 0,1 0-1 0 0,-1 1 0 0 0,0-1 1 0 0,1 0-1 0 0,-1 0 0 0 0,0 1 1 0 0,1-1-1 0 0,-1 0 0 0 0,0 0 0 0 0,1 0 1 0 0,-1 0-1 0 0,0 0 0 0 0,1 0 1 0 0,-1 1-1 0 0,1-1 0 0 0,-1 0 0 0 0,0 0 1 0 0,1 0-1 0 0,-1 0 0 0 0,1 0 1 0 0,-1-1-1 0 0,0 1 0 0 0,1 0 0 0 0,-1 0 1 0 0,0 0-1 0 0,1 0 0 0 0,-1 0 1 0 0,0 0-1 0 0,1-1 0 0 0,-1 1 0 0 0,0 0 1 0 0,1 0-1 0 0,0-1 0 0 0,25-7-199 0 0,-22 7 164 0 0,6-1-67 0 0,-1 0 1 0 0,1 1-1 0 0,-1 0 0 0 0,1 1 0 0 0,-1 0 0 0 0,1 0 0 0 0,-1 1 0 0 0,1 0 0 0 0,-1 1 0 0 0,0 0 0 0 0,0 1 1 0 0,1 0-1 0 0,-1 0 0 0 0,-1 1 0 0 0,1 0 0 0 0,8 5 0 0 0,-13-7-3 0 0,0 1 0 0 0,0-1 0 0 0,0 1 0 0 0,-1 0-1 0 0,1 0 1 0 0,-1 0 0 0 0,0 1 0 0 0,1-1 0 0 0,-2 1 0 0 0,1-1 0 0 0,0 1 0 0 0,-1 0 0 0 0,1 0-1 0 0,-1 0 1 0 0,0 1 0 0 0,-1-1 0 0 0,1 0 0 0 0,-1 1 0 0 0,0-1 0 0 0,0 1 0 0 0,0 0-1 0 0,0-1 1 0 0,-1 1 0 0 0,0 0 0 0 0,0-1 0 0 0,0 1 0 0 0,-1 0 0 0 0,1-1 0 0 0,-1 1 0 0 0,0-1-1 0 0,-1 1 1 0 0,1-1 0 0 0,-5 9 0 0 0,2-4 98 0 0,-2-1 0 0 0,1 1-1 0 0,-1-1 1 0 0,0 0 0 0 0,-1-1 0 0 0,0 0-1 0 0,-11 10 1 0 0,15-15 206 0 0,1 0 0 0 0,-1 0 0 0 0,1-1 0 0 0,-1 1 0 0 0,0-1 0 0 0,1 0 0 0 0,-1 1 0 0 0,0-1-1 0 0,0 0 1 0 0,0-1 0 0 0,0 1 0 0 0,-5 0 0 0 0,7-1 3 0 0,-1 0 1 0 0,0 0-1 0 0,1-1 0 0 0,-1 1 0 0 0,1-1 1 0 0,-1 1-1 0 0,1-1 0 0 0,-1 1 0 0 0,1-1 1 0 0,-1 0-1 0 0,1 0 0 0 0,-1 0 0 0 0,1 0 1 0 0,0 0-1 0 0,0 0 0 0 0,-1 0 0 0 0,1 0 1 0 0,0 0-1 0 0,0-1 0 0 0,0 1 0 0 0,0 0 1 0 0,0-1-1 0 0,1 1 0 0 0,-2-4 1 0 0,0 0-123 0 0,0-1 0 0 0,1 0 0 0 0,-1 0 0 0 0,1 0 1 0 0,1 0-1 0 0,-1 0 0 0 0,1 0 0 0 0,0 0 0 0 0,1 0 0 0 0,-1 0 1 0 0,1 0-1 0 0,0 0 0 0 0,1 1 0 0 0,2-10 0 0 0,4-6-101 0 0,0 0 0 0 0,16-29 0 0 0,13-12-294 0 0,81-101 0 0 0,-60 87-2329 0 0,-51 66 2107 0 0,22-24-4214 0 0,-24 33 3234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2.405"/>
    </inkml:context>
    <inkml:brush xml:id="br0">
      <inkml:brushProperty name="width" value="0.035" units="cm"/>
      <inkml:brushProperty name="height" value="0.035" units="cm"/>
      <inkml:brushProperty name="color" value="#F6630D"/>
    </inkml:brush>
  </inkml:definitions>
  <inkml:trace contextRef="#ctx0" brushRef="#br0">298 128 6593 0 0,'-1'-1'245'0'0,"0"0"-1"0"0,0-1 0 0 0,0 1 0 0 0,0-1 1 0 0,0 0-1 0 0,0 1 0 0 0,0-1 0 0 0,1 0 0 0 0,-1 1 1 0 0,0-1-1 0 0,1 0 0 0 0,-1-2 0 0 0,1 3-124 0 0,0 0-1 0 0,0 0 0 0 0,0 0 0 0 0,0 0 0 0 0,0 1 0 0 0,-1-1 0 0 0,1 0 1 0 0,0 0-1 0 0,-1 0 0 0 0,1 0 0 0 0,-1 0 0 0 0,1 0 0 0 0,-1 1 1 0 0,1-1-1 0 0,-1 0 0 0 0,0 0 0 0 0,1 1 0 0 0,-1-1 0 0 0,0 0 0 0 0,1 1 1 0 0,-1-1-1 0 0,0 1 0 0 0,0-1 0 0 0,0 1 0 0 0,0-1 0 0 0,1 1 1 0 0,-1 0-1 0 0,0-1 0 0 0,0 1 0 0 0,0 0 0 0 0,0 0 0 0 0,0-1 0 0 0,0 1 1 0 0,0 0-1 0 0,0 0 0 0 0,0 0 0 0 0,0 0 0 0 0,0 1 0 0 0,0-1 1 0 0,0 0-1 0 0,0 0 0 0 0,1 0 0 0 0,-3 1 0 0 0,-5 1-180 0 0,0 0 0 0 0,1 0-1 0 0,-1 0 1 0 0,0 1 0 0 0,1 0 0 0 0,0 0-1 0 0,0 1 1 0 0,0 0 0 0 0,0 0 0 0 0,0 1-1 0 0,1 0 1 0 0,-10 10 0 0 0,-8 9-709 0 0,-36 48 1 0 0,23-26 440 0 0,32-41 509 0 0,1 0 1 0 0,0 0 0 0 0,0 0 0 0 0,0 1 0 0 0,1-1-1 0 0,-4 9 1 0 0,7-14-153 0 0,0 1-1 0 0,0-1 0 0 0,0 0 1 0 0,0 1-1 0 0,-1-1 1 0 0,1 1-1 0 0,0-1 1 0 0,0 1-1 0 0,0-1 0 0 0,0 1 1 0 0,0-1-1 0 0,0 1 1 0 0,0-1-1 0 0,1 1 0 0 0,-1-1 1 0 0,0 1-1 0 0,0-1 1 0 0,0 1-1 0 0,0-1 1 0 0,1 1-1 0 0,-1-1 0 0 0,0 1 1 0 0,0-1-1 0 0,1 1 1 0 0,-1-1-1 0 0,0 0 0 0 0,1 1 1 0 0,-1-1-1 0 0,0 0 1 0 0,1 1-1 0 0,1 0 0 0 0,0-1-1 0 0,0 1 0 0 0,0-1 1 0 0,0 1-1 0 0,0-1 1 0 0,0 0-1 0 0,0 0 1 0 0,0 0-1 0 0,0 0 1 0 0,0 0-1 0 0,0 0 0 0 0,4-1 1 0 0,60-13-671 0 0,-50 9 561 0 0,0 1-1 0 0,0 1 1 0 0,0 1 0 0 0,0 0-1 0 0,0 1 1 0 0,0 0-1 0 0,24 3 1 0 0,-39-2 23 0 0,0 1 1 0 0,0-1-1 0 0,0 0 1 0 0,-1 0-1 0 0,1 0 1 0 0,0 0 0 0 0,0 1-1 0 0,0-1 1 0 0,0 0-1 0 0,-1 1 1 0 0,1-1-1 0 0,0 1 1 0 0,0-1-1 0 0,-1 1 1 0 0,1-1-1 0 0,0 1 1 0 0,-1-1-1 0 0,1 1 1 0 0,-1 0-1 0 0,1-1 1 0 0,-1 1-1 0 0,1 0 1 0 0,-1 0-1 0 0,1-1 1 0 0,-1 1-1 0 0,0 0 1 0 0,1 0-1 0 0,-1 0 1 0 0,0-1-1 0 0,0 1 1 0 0,1 0-1 0 0,-1 1 1 0 0,0 1-45 0 0,-1-1-1 0 0,1 1 1 0 0,-1 0 0 0 0,1-1-1 0 0,-1 1 1 0 0,0 0-1 0 0,0-1 1 0 0,0 1 0 0 0,0-1-1 0 0,-3 4 1 0 0,-3 5 71 0 0,-1-1 0 0 0,0 0 0 0 0,-14 14 0 0 0,20-22 159 0 0,-35 30 1046 0 0,35-31-989 0 0,1 0 1 0 0,0 0-1 0 0,0 0 1 0 0,-1 0-1 0 0,1 0 1 0 0,-1 0-1 0 0,1-1 1 0 0,-1 1-1 0 0,1 0 0 0 0,-1-1 1 0 0,0 1-1 0 0,1-1 1 0 0,-1 1-1 0 0,1-1 1 0 0,-1 0-1 0 0,0 0 1 0 0,0 0-1 0 0,1 0 0 0 0,-1 0 1 0 0,0 0-1 0 0,1 0 1 0 0,-1 0-1 0 0,-2-2 1 0 0,3 1-101 0 0,0 0 1 0 0,0-1-1 0 0,0 1 1 0 0,1 0 0 0 0,-1-1-1 0 0,0 1 1 0 0,1-1-1 0 0,-1 1 1 0 0,1-1 0 0 0,0 1-1 0 0,0-1 1 0 0,-1 0-1 0 0,1 1 1 0 0,0-1-1 0 0,0 1 1 0 0,1-1 0 0 0,-1 1-1 0 0,0-1 1 0 0,0 0-1 0 0,1-1 1 0 0,10-38 100 0 0,-9 36-68 0 0,16-42-355 0 0,2 2 1 0 0,2 1 0 0 0,2 0-1 0 0,54-73 1 0 0,-41 63-1839 0 0,-15 28-2952 0 0,-18 21 1232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2.988"/>
    </inkml:context>
    <inkml:brush xml:id="br0">
      <inkml:brushProperty name="width" value="0.035" units="cm"/>
      <inkml:brushProperty name="height" value="0.035" units="cm"/>
      <inkml:brushProperty name="color" value="#F6630D"/>
    </inkml:brush>
  </inkml:definitions>
  <inkml:trace contextRef="#ctx0" brushRef="#br0">156 71 1144 0 0,'27'-1'1343'0'0,"-19"1"6469"0"0,-29 10-5116 0 0,8-4-2772 0 0,0 1 0 0 0,0 1 1 0 0,0 0-1 0 0,1 1 0 0 0,1 0 1 0 0,-1 0-1 0 0,-12 16 0 0 0,18-19 86 0 0,-1 2-1 0 0,2-1 1 0 0,-1 1 0 0 0,1-1-1 0 0,1 1 1 0 0,-1 1 0 0 0,1-1-1 0 0,1 1 1 0 0,-1-1 0 0 0,2 1-1 0 0,-1 0 1 0 0,-2 17 0 0 0,5-24 16 0 0,0 0-1 0 0,1 0 1 0 0,-1-1 0 0 0,0 1 0 0 0,1 0 0 0 0,-1 0 0 0 0,1 0 0 0 0,-1-1 0 0 0,1 1 0 0 0,0 0-1 0 0,0-1 1 0 0,0 1 0 0 0,0 0 0 0 0,0-1 0 0 0,0 1 0 0 0,0-1 0 0 0,0 0 0 0 0,1 1 0 0 0,-1-1 0 0 0,0 0-1 0 0,1 0 1 0 0,-1 0 0 0 0,1 0 0 0 0,0 0 0 0 0,-1 0 0 0 0,1 0 0 0 0,0-1 0 0 0,-1 1 0 0 0,1 0-1 0 0,0-1 1 0 0,0 0 0 0 0,0 1 0 0 0,-1-1 0 0 0,1 0 0 0 0,0 0 0 0 0,0 0 0 0 0,3 0 0 0 0,5 0-222 0 0,0 0 0 0 0,0 0 0 0 0,0-1 0 0 0,0 0 0 0 0,15-5 0 0 0,-11 1-91 0 0,23-6 44 0 0,-35 11 263 0 0,-1-1-1 0 0,1 1 1 0 0,-1 0-1 0 0,1 0 1 0 0,-1 0-1 0 0,1 0 1 0 0,-1 0-1 0 0,1 0 1 0 0,-1 0 0 0 0,1 0-1 0 0,-1 0 1 0 0,1 1-1 0 0,-1-1 1 0 0,0 1-1 0 0,1-1 1 0 0,-1 1-1 0 0,1-1 1 0 0,-1 1-1 0 0,2 1 1 0 0,-2 0 18 0 0,-1-1 0 0 0,1 1 0 0 0,-1-1 1 0 0,1 1-1 0 0,-1-1 0 0 0,0 1 0 0 0,0-1 0 0 0,0 1 1 0 0,0 0-1 0 0,0-1 0 0 0,0 1 0 0 0,0-1 0 0 0,0 1 0 0 0,-1 0 1 0 0,1-1-1 0 0,0 1 0 0 0,-1-1 0 0 0,0 1 0 0 0,1-1 1 0 0,-1 1-1 0 0,0-1 0 0 0,0 0 0 0 0,1 1 0 0 0,-3 1 0 0 0,-23 34 420 0 0,25-36-459 0 0,-5 8 380 0 0,-1-1-1 0 0,0 0 1 0 0,-1 0 0 0 0,0-1 0 0 0,0 0-1 0 0,-16 10 1 0 0,41-62 801 0 0,25-36-1450 0 0,54-76-1 0 0,-30 58-3635 0 0,-24 36-1858 0 0,-40 59 2910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3.563"/>
    </inkml:context>
    <inkml:brush xml:id="br0">
      <inkml:brushProperty name="width" value="0.035" units="cm"/>
      <inkml:brushProperty name="height" value="0.035" units="cm"/>
      <inkml:brushProperty name="color" value="#F6630D"/>
    </inkml:brush>
  </inkml:definitions>
  <inkml:trace contextRef="#ctx0" brushRef="#br0">83 1 976 0 0,'30'8'2577'0'0,"-25"-7"-1882"0"0,1 0-1 0 0,-1 0 0 0 0,0 1 1 0 0,0 0-1 0 0,0 0 0 0 0,0 0 1 0 0,0 0-1 0 0,-1 1 1 0 0,7 4 1196 0 0,-44-6 510 0 0,30-2-2502 0 0,-1 1-1 0 0,1-1 0 0 0,0 1 0 0 0,-1 0 0 0 0,1 0 0 0 0,-1 1 0 0 0,1-1 0 0 0,0 1 0 0 0,0 0 0 0 0,-1 0 1 0 0,1 0-1 0 0,-5 2 0 0 0,2 1-211 0 0,-1 1 1 0 0,1 1 0 0 0,-1-1-1 0 0,2 1 1 0 0,-1 0 0 0 0,0 0-1 0 0,1 1 1 0 0,1-1-1 0 0,-6 9 1 0 0,7-9 240 0 0,0-1 1 0 0,0 1-1 0 0,0-1 0 0 0,0 1 0 0 0,1 0 0 0 0,0 0 1 0 0,0 0-1 0 0,1 1 0 0 0,0-1 0 0 0,0 0 0 0 0,0 0 1 0 0,1 10-1 0 0,0-14 116 0 0,0-1 0 0 0,1 1-1 0 0,0 0 1 0 0,-1 0 0 0 0,1-1 0 0 0,0 1 0 0 0,0 0 0 0 0,0-1-1 0 0,0 1 1 0 0,0-1 0 0 0,0 1 0 0 0,0-1 0 0 0,0 0 0 0 0,1 1 0 0 0,-1-1-1 0 0,1 0 1 0 0,-1 0 0 0 0,1 0 0 0 0,-1 0 0 0 0,1 0 0 0 0,-1 0-1 0 0,1 0 1 0 0,0-1 0 0 0,0 1 0 0 0,-1-1 0 0 0,1 1 0 0 0,0-1 0 0 0,0 0-1 0 0,0 1 1 0 0,0-1 0 0 0,-1 0 0 0 0,1 0 0 0 0,0 0 0 0 0,0-1-1 0 0,0 1 1 0 0,2-1 0 0 0,11-1 105 0 0,0-1 0 0 0,0-1 0 0 0,21-7 0 0 0,-18 5 49 0 0,-5 2-94 0 0,6-3-54 0 0,1 1 0 0 0,-1 2 0 0 0,1-1 0 0 0,0 2 0 0 0,0 1 0 0 0,33 0 0 0 0,-52 2-68 0 0,-1 0 0 0 0,0 0 0 0 0,0 0 1 0 0,1 0-1 0 0,-1 0 0 0 0,0 0 0 0 0,0 0 0 0 0,1 0 1 0 0,-1 0-1 0 0,0 0 0 0 0,0 0 0 0 0,0 0 1 0 0,1 0-1 0 0,-1 1 0 0 0,0-1 0 0 0,0 0 0 0 0,0 0 1 0 0,0 0-1 0 0,1 0 0 0 0,-1 0 0 0 0,0 1 0 0 0,0-1 1 0 0,0 0-1 0 0,0 0 0 0 0,1 0 0 0 0,-1 1 0 0 0,0-1 1 0 0,0 0-1 0 0,0 0 0 0 0,0 0 0 0 0,0 1 1 0 0,0-1-1 0 0,0 0 0 0 0,0 0 0 0 0,0 0 0 0 0,0 1 1 0 0,0-1-1 0 0,0 0 0 0 0,0 0 0 0 0,0 1 0 0 0,0-1 1 0 0,0 0-1 0 0,0 0 0 0 0,0 1 0 0 0,-8 13-355 0 0,-21 15 227 0 0,25-25 108 0 0,-34 36 1257 0 0,-3-3-1 0 0,-88 64 1 0 0,139-124 1815 0 0,11-13-2970 0 0,58-64-73 0 0,-54 72-95 0 0,-2-2-1 0 0,0 0 1 0 0,32-61 0 0 0,-41 54-1405 0 0,-12 23 139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3.833"/>
    </inkml:context>
    <inkml:brush xml:id="br0">
      <inkml:brushProperty name="width" value="0.035" units="cm"/>
      <inkml:brushProperty name="height" value="0.035" units="cm"/>
      <inkml:brushProperty name="color" value="#F6630D"/>
    </inkml:brush>
  </inkml:definitions>
  <inkml:trace contextRef="#ctx0" brushRef="#br0">43 2 9362 0 0,'-5'-1'68'0'0,"3"1"74"0"0,1 0 0 0 0,0 0-1 0 0,-1 0 1 0 0,1 0 0 0 0,0 0 0 0 0,-1 0-1 0 0,1 0 1 0 0,0 0 0 0 0,-1 0 0 0 0,1 0-1 0 0,0 1 1 0 0,-1-1 0 0 0,1 1 0 0 0,0-1-1 0 0,0 1 1 0 0,-1-1 0 0 0,1 1 0 0 0,0 0-1 0 0,0 0 1 0 0,0-1 0 0 0,0 1 0 0 0,0 0-1 0 0,0 0 1 0 0,0 0 0 0 0,0 0 0 0 0,0 0-1 0 0,0 0 1 0 0,1 0 0 0 0,-1 1 0 0 0,0-1-1 0 0,1 0 1 0 0,-1 0 0 0 0,0 3 0 0 0,1-4-18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4.087"/>
    </inkml:context>
    <inkml:brush xml:id="br0">
      <inkml:brushProperty name="width" value="0.035" units="cm"/>
      <inkml:brushProperty name="height" value="0.035" units="cm"/>
      <inkml:brushProperty name="color" value="#F6630D"/>
    </inkml:brush>
  </inkml:definitions>
  <inkml:trace contextRef="#ctx0" brushRef="#br0">14 34 15059 0 0,'9'-8'104'0'0,"9"-5"-7122"0"0,-19 9 3664 0 0,-15 4 1621 0 0,2-4 945 0 0,4-1 766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4.362"/>
    </inkml:context>
    <inkml:brush xml:id="br0">
      <inkml:brushProperty name="width" value="0.035" units="cm"/>
      <inkml:brushProperty name="height" value="0.035" units="cm"/>
      <inkml:brushProperty name="color" value="#F6630D"/>
    </inkml:brush>
  </inkml:definitions>
  <inkml:trace contextRef="#ctx0" brushRef="#br0">105 17 8410 0 0,'-15'1'744'0'0,"2"1"-592"0"0,6-2-152 0 0,6 0 968 0 0,-2 1 168 0 0,-5 0 33 0 0,-6 1 7 0 0,-2-1-752 0 0,4 1-144 0 0,2-2-32 0 0,4 0-8 0 0,15-3-4977 0 0,-1-1 2993 0 0,3-3 1440 0 0,-1-6 304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7.572"/>
    </inkml:context>
    <inkml:brush xml:id="br0">
      <inkml:brushProperty name="width" value="0.035" units="cm"/>
      <inkml:brushProperty name="height" value="0.035" units="cm"/>
      <inkml:brushProperty name="color" value="#F6630D"/>
    </inkml:brush>
  </inkml:definitions>
  <inkml:trace contextRef="#ctx0" brushRef="#br0">355 91 3081 0 0,'0'0'-14'0'0,"-1"0"1"0"0,1 0-1 0 0,-1 0 0 0 0,1 0 1 0 0,-1 0-1 0 0,1 0 1 0 0,-1-1-1 0 0,1 1 1 0 0,-1 0-1 0 0,1 0 0 0 0,0 0 1 0 0,-1-1-1 0 0,1 1 1 0 0,-1 0-1 0 0,1 0 1 0 0,0-1-1 0 0,-1 1 0 0 0,1 0 1 0 0,-1-1-1 0 0,1 1 1 0 0,0 0-1 0 0,0-1 1 0 0,-1 1-1 0 0,1-1 0 0 0,0 1 1 0 0,0 0-1 0 0,-1-2 1 0 0,1-22 5644 0 0,4 14-83 0 0,-8 29-3903 0 0,-12 29 236 0 0,-38 76 0 0 0,-7 23-1783 0 0,9 6 629 0 0,-58 199-1214 0 0,95-290 451 0 0,2 1 1 0 0,3 0-1 0 0,-2 111 1 0 0,12-169 21 0 0,0 1 1 0 0,0-1-1 0 0,1 1 1 0 0,-1-1-1 0 0,1 0 1 0 0,0 0-1 0 0,1 1 1 0 0,-1-1-1 0 0,1 0 1 0 0,0 0-1 0 0,1 0 1 0 0,-1-1-1 0 0,1 1 0 0 0,0 0 1 0 0,0-1-1 0 0,0 0 1 0 0,1 0-1 0 0,3 4 1 0 0,-2-4 76 0 0,0-1-1 0 0,0 0 1 0 0,0 0 0 0 0,1 0 0 0 0,-1 0-1 0 0,1-1 1 0 0,0 0 0 0 0,-1 0 0 0 0,1-1-1 0 0,0 0 1 0 0,0 0 0 0 0,0 0-1 0 0,0 0 1 0 0,0-1 0 0 0,12-1 0 0 0,146-18-626 0 0,-102 9 723 0 0,94-1 0 0 0,-135 11-125 0 0,0 1 0 0 0,-1 1 0 0 0,1 1 0 0 0,-1 1 1 0 0,0 1-1 0 0,0 0 0 0 0,0 2 0 0 0,30 14 0 0 0,-40-16-169 0 0,0 1 0 0 0,0 1-1 0 0,-1 0 1 0 0,1 0 0 0 0,11 13-1 0 0,-42-76 336 0 0,-11-3-405 0 0,25 50 144 0 0,0-2 1 0 0,1 1-1 0 0,1-1 0 0 0,0 0 0 0 0,0 0 0 0 0,1 0 0 0 0,1-1 1 0 0,0 0-1 0 0,0 1 0 0 0,-1-18 0 0 0,7-30 42 0 0,1 1-1 0 0,4 0 1 0 0,24-99 0 0 0,-16 88 11 0 0,9-46-3 0 0,0 11-9 0 0,-5-2 0 0 0,9-131 0 0 0,-30 225 92 0 0,1 0 0 0 0,-2 1 0 0 0,0-1-1 0 0,0 0 1 0 0,-1 1 0 0 0,0-1 0 0 0,-1 1-1 0 0,-1 0 1 0 0,1 0 0 0 0,-11-16 0 0 0,9 15-143 0 0,5 11 73 0 0,1 0 1 0 0,0 0-1 0 0,-1 0 0 0 0,1 0 0 0 0,-1 0 0 0 0,1 0 0 0 0,-1 0 1 0 0,0 0-1 0 0,0 0 0 0 0,1 1 0 0 0,-1-1 0 0 0,0 0 0 0 0,0 0 1 0 0,0 1-1 0 0,0-1 0 0 0,1 0 0 0 0,-1 1 0 0 0,0-1 1 0 0,0 1-1 0 0,0 0 0 0 0,-1-1 0 0 0,1 1 0 0 0,0 0 0 0 0,0-1 1 0 0,0 1-1 0 0,0 0 0 0 0,0 0 0 0 0,0 0 0 0 0,0 0 0 0 0,0 0 1 0 0,0 0-1 0 0,-1 0 0 0 0,1 0 0 0 0,0 1 0 0 0,0-1 1 0 0,0 0-1 0 0,0 1 0 0 0,0-1 0 0 0,0 1 0 0 0,-1 0 0 0 0,2-1-2 0 0,-38 3 96 0 0,1-1 0 0 0,-1-2 0 0 0,0-1 0 0 0,-69-12 1 0 0,69 7-232 0 0,1 1 1 0 0,0 3 0 0 0,-1 0 0 0 0,-69 8 0 0 0,86-2 163 0 0,-5-2-3464 0 0,27-3 3194 0 0,-1-1-1 0 0,0 1 0 0 0,0-1 0 0 0,1 1 0 0 0,-1-1 0 0 0,1 1 1 0 0,-1-1-1 0 0,1 1 0 0 0,-1-1 0 0 0,1 1 0 0 0,0-1 1 0 0,0 1-1 0 0,0 0 0 0 0,0 0 0 0 0,0-1 0 0 0,0 1 0 0 0,0 0 1 0 0,3-2-1 0 0,9-13-4037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8.323"/>
    </inkml:context>
    <inkml:brush xml:id="br0">
      <inkml:brushProperty name="width" value="0.035" units="cm"/>
      <inkml:brushProperty name="height" value="0.035" units="cm"/>
      <inkml:brushProperty name="color" value="#F6630D"/>
    </inkml:brush>
  </inkml:definitions>
  <inkml:trace contextRef="#ctx0" brushRef="#br0">517 63 1152 0 0,'-7'-1'637'0'0,"0"0"0"0"0,0 0 1 0 0,0 0-1 0 0,0-1 0 0 0,0-1 0 0 0,1 1 0 0 0,-1-1 0 0 0,1 0 0 0 0,0 0 0 0 0,-7-5 0 0 0,7 4-474 0 0,0 0 1 0 0,-1 1-1 0 0,0 0 0 0 0,1 0 0 0 0,-1 0 0 0 0,0 1 0 0 0,0 0 0 0 0,0 0 0 0 0,-1 1 0 0 0,-8-1 0 0 0,-3 3 367 0 0,-1 1 0 0 0,0 1 0 0 0,1 1 1 0 0,-1 0-1 0 0,1 1 0 0 0,1 2 0 0 0,-34 15 0 0 0,29-11-165 0 0,1 1 1 0 0,0 1-1 0 0,1 1 1 0 0,1 1-1 0 0,-32 29 1 0 0,52-44-371 0 0,0 0 1 0 0,-1 1 0 0 0,1-1 0 0 0,0 0 0 0 0,0 0 0 0 0,-1 0 0 0 0,1 0 0 0 0,0 1 0 0 0,-1-1-1 0 0,1 0 1 0 0,0 0 0 0 0,0 1 0 0 0,-1-1 0 0 0,1 0 0 0 0,0 1 0 0 0,0-1 0 0 0,0 0 0 0 0,-1 0 0 0 0,1 1-1 0 0,0-1 1 0 0,0 0 0 0 0,0 1 0 0 0,0-1 0 0 0,0 0 0 0 0,0 1 0 0 0,0-1 0 0 0,0 0 0 0 0,0 1 0 0 0,0-1-1 0 0,0 1 1 0 0,0-1 0 0 0,0 0 0 0 0,0 1 0 0 0,0-1 0 0 0,0 0 0 0 0,0 1 0 0 0,0-1 0 0 0,0 0 0 0 0,0 1-1 0 0,0-1 1 0 0,1 0 0 0 0,-1 1 0 0 0,0-1 0 0 0,0 0 0 0 0,0 0 0 0 0,1 1 0 0 0,-1-1 0 0 0,0 0-1 0 0,1 0 1 0 0,-1 1 0 0 0,27 1-701 0 0,42-11-176 0 0,-64 8 995 0 0,15-2-200 0 0,0 0 1 0 0,0 1-1 0 0,0 1 0 0 0,0 1 1 0 0,0 1-1 0 0,0 1 0 0 0,37 7 1 0 0,-50-7-24 0 0,0 0 0 0 0,0 1 1 0 0,0 0-1 0 0,0 0 1 0 0,0 0-1 0 0,-1 1 0 0 0,1 0 1 0 0,-1 0-1 0 0,0 1 0 0 0,0-1 1 0 0,0 1-1 0 0,-1 1 0 0 0,0-1 1 0 0,0 1-1 0 0,0 0 0 0 0,-1 0 1 0 0,0 0-1 0 0,0 1 0 0 0,-1-1 1 0 0,1 1-1 0 0,-1 0 0 0 0,-1 0 1 0 0,4 15-1 0 0,-4-13-37 0 0,0 0 0 0 0,-1 0 0 0 0,-1 0 0 0 0,0 0 0 0 0,0 1-1 0 0,-1-1 1 0 0,0 0 0 0 0,0 0 0 0 0,-1 0 0 0 0,0 0 0 0 0,-1 0 0 0 0,0 0 0 0 0,-6 12-1 0 0,4-11 244 0 0,0-1 0 0 0,0 0 0 0 0,-1-1 0 0 0,0 0 0 0 0,-1 1 0 0 0,0-2 0 0 0,0 1 0 0 0,0-1 0 0 0,-1 0 0 0 0,0-1 0 0 0,-1 0 0 0 0,1 0 0 0 0,-1-1 0 0 0,0 0 0 0 0,0 0 0 0 0,-1-1 0 0 0,1 0 0 0 0,-1-1-1 0 0,-11 2 1 0 0,20-5-47 0 0,1 1-1 0 0,-1-1 1 0 0,0 0-1 0 0,0 0 0 0 0,0 0 1 0 0,0 0-1 0 0,0 0 0 0 0,0 0 1 0 0,0 0-1 0 0,0 0 0 0 0,0 0 1 0 0,0 0-1 0 0,0 0 1 0 0,0-1-1 0 0,0 1 0 0 0,0 0 1 0 0,1-1-1 0 0,-1 1 0 0 0,0-1 1 0 0,0 1-1 0 0,0-1 1 0 0,1 1-1 0 0,-1-1 0 0 0,0 0 1 0 0,0 1-1 0 0,1-1 0 0 0,-2-1 1 0 0,1 0 47 0 0,0 0 1 0 0,1 0 0 0 0,-1 0-1 0 0,1 0 1 0 0,-1 0 0 0 0,1 0-1 0 0,-1 0 1 0 0,1-1-1 0 0,0 1 1 0 0,0 0 0 0 0,1-4-1 0 0,14-57 1037 0 0,-15 62-1134 0 0,12-28 236 0 0,0 0 0 0 0,2 0 0 0 0,33-50 0 0 0,66-71-196 0 0,-20 28-1039 0 0,-91 119 565 0 0,0 1 0 0 0,-1-1 0 0 0,1 0 0 0 0,-1 1 0 0 0,0-1 0 0 0,0 0 0 0 0,0 0-1 0 0,0 0 1 0 0,1-5 0 0 0,-3 4-3611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2.609"/>
    </inkml:context>
    <inkml:brush xml:id="br0">
      <inkml:brushProperty name="width" value="0.05" units="cm"/>
      <inkml:brushProperty name="height" value="0.05" units="cm"/>
      <inkml:brushProperty name="color" value="#AE198D"/>
      <inkml:brushProperty name="inkEffects" value="galaxy"/>
      <inkml:brushProperty name="anchorX" value="-49585.09375"/>
      <inkml:brushProperty name="anchorY" value="-83694.98438"/>
      <inkml:brushProperty name="scaleFactor" value="0.5"/>
    </inkml:brush>
  </inkml:definitions>
  <inkml:trace contextRef="#ctx0" brushRef="#br0">18 1 15723 0 0,'0'0'0'0'0,"-3"3"1705"0"0,-2 2-1989 0 0,1-1 568 0 0,0 1 70 0 0,3 1 320 0 0,2 4-453 0 0,5 2-343 0 0,6 0-1263 0 0,6-2-1525 0 0,9-8 1649 0 0,2-6 1358 0 0,3-7-382 0 0,-5-1-14660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9.014"/>
    </inkml:context>
    <inkml:brush xml:id="br0">
      <inkml:brushProperty name="width" value="0.035" units="cm"/>
      <inkml:brushProperty name="height" value="0.035" units="cm"/>
      <inkml:brushProperty name="color" value="#F6630D"/>
    </inkml:brush>
  </inkml:definitions>
  <inkml:trace contextRef="#ctx0" brushRef="#br0">382 133 3369 0 0,'-2'0'174'0'0,"0"0"-1"0"0,1 0 1 0 0,-1-1 0 0 0,0 1 0 0 0,0-1 0 0 0,0 0 0 0 0,0 1 0 0 0,1-1 0 0 0,-1 0 0 0 0,0 0 0 0 0,1 0-1 0 0,-1 0 1 0 0,0-1 0 0 0,1 1 0 0 0,0 0 0 0 0,-1-1 0 0 0,1 1 0 0 0,-2-3 0 0 0,2 2 37 0 0,-1 1 1 0 0,1-1-1 0 0,-1 0 0 0 0,1 1 1 0 0,-1 0-1 0 0,1-1 1 0 0,-1 1-1 0 0,0 0 1 0 0,0 0-1 0 0,0 0 1 0 0,0 0-1 0 0,0 0 1 0 0,0 0-1 0 0,0 0 0 0 0,0 1 1 0 0,0-1-1 0 0,0 1 1 0 0,-4-1-1 0 0,-5 2 39 0 0,1 0 0 0 0,0 1 0 0 0,0 1 0 0 0,0 0 0 0 0,0 0 0 0 0,1 1 0 0 0,-1 0 0 0 0,1 0 1 0 0,0 1-1 0 0,0 0 0 0 0,0 1 0 0 0,1 0 0 0 0,0 0 0 0 0,-11 12 0 0 0,-11 12-834 0 0,1 0 1 0 0,-27 40 0 0 0,52-65 477 0 0,-25 36-238 0 0,27-39 349 0 0,1 1 0 0 0,0-1 0 0 0,-1 0 0 0 0,1 1 0 0 0,0-1 0 0 0,0 1 0 0 0,0-1-1 0 0,1 1 1 0 0,-1 0 0 0 0,1-1 0 0 0,-1 1 0 0 0,1 0 0 0 0,0-1 0 0 0,0 1 0 0 0,1 2 0 0 0,-1-4 1 0 0,1 0 0 0 0,-1 0 0 0 0,1 0 0 0 0,0-1 0 0 0,0 1 0 0 0,-1 0 0 0 0,1 0 0 0 0,0-1 0 0 0,0 1 0 0 0,0-1 0 0 0,0 1 0 0 0,0-1 0 0 0,0 1 0 0 0,0-1 0 0 0,0 1 0 0 0,0-1 0 0 0,0 0 0 0 0,0 0 0 0 0,0 1 0 0 0,0-1 0 0 0,0 0 0 0 0,0 0 0 0 0,0 0 0 0 0,0 0 0 0 0,0 0 0 0 0,1-1 0 0 0,-1 1 0 0 0,0 0 0 0 0,0 0 0 0 0,0-1 0 0 0,0 1 0 0 0,2-1 0 0 0,39-15-399 0 0,-38 14 295 0 0,63-31-473 0 0,25-11 299 0 0,-83 41 250 0 0,-1 0 0 0 0,1 1 1 0 0,-1-1-1 0 0,1 2 0 0 0,0 0 0 0 0,0 0 1 0 0,-1 0-1 0 0,1 1 0 0 0,10 1 0 0 0,-18-1 4 0 0,0 0 0 0 0,1 0-1 0 0,-1 1 1 0 0,0-1-1 0 0,0 0 1 0 0,0 1-1 0 0,0-1 1 0 0,1 0 0 0 0,-1 1-1 0 0,0-1 1 0 0,0 1-1 0 0,0 0 1 0 0,0-1 0 0 0,0 1-1 0 0,0 0 1 0 0,0 0-1 0 0,-1-1 1 0 0,1 1 0 0 0,0 0-1 0 0,0 0 1 0 0,-1 0-1 0 0,1 0 1 0 0,0 0-1 0 0,-1 0 1 0 0,1 0 0 0 0,0 2-1 0 0,-1 0 20 0 0,1 0-1 0 0,-1 0 0 0 0,0-1 1 0 0,0 1-1 0 0,0 0 0 0 0,0 0 1 0 0,-1 0-1 0 0,1 0 1 0 0,-1-1-1 0 0,1 1 0 0 0,-2 2 1 0 0,-4 9 185 0 0,0 0 0 0 0,0-1 0 0 0,-11 16 1 0 0,15-26-140 0 0,-14 20 582 0 0,-1 1-1 0 0,-1-2 0 0 0,-32 30 0 0 0,49-52-427 0 0,148-271-169 0 0,-121 228-1158 0 0,2 2 0 0 0,2 1 0 0 0,2 1 0 0 0,41-40 0 0 0,-53 61 74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39.588"/>
    </inkml:context>
    <inkml:brush xml:id="br0">
      <inkml:brushProperty name="width" value="0.035" units="cm"/>
      <inkml:brushProperty name="height" value="0.035" units="cm"/>
      <inkml:brushProperty name="color" value="#F6630D"/>
    </inkml:brush>
  </inkml:definitions>
  <inkml:trace contextRef="#ctx0" brushRef="#br0">328 81 424 0 0,'12'-4'379'0'0,"-8"2"-53"0"0,0 0 0 0 0,1 0 0 0 0,-1 1 1 0 0,1-1-1 0 0,0 1 0 0 0,-1 0 0 0 0,1 1 0 0 0,0-1 1 0 0,7 1-1 0 0,-21 1 6196 0 0,-13 5-3812 0 0,4-1-2244 0 0,-7 2-50 0 0,-1 1 0 0 0,1 1 0 0 0,0 2 0 0 0,-34 18 0 0 0,43-19-706 0 0,0 1 0 0 0,0 0 0 0 0,1 1 1 0 0,0 0-1 0 0,1 1 0 0 0,1 1 0 0 0,0 0 0 0 0,0 1 1 0 0,2 1-1 0 0,0 0 0 0 0,-12 24 0 0 0,22-39 293 0 0,0 0-1 0 0,0 0 1 0 0,1 0 0 0 0,-1 0-1 0 0,1 0 1 0 0,-1 0-1 0 0,1 0 1 0 0,-1 1-1 0 0,1-1 1 0 0,0 0-1 0 0,-1 0 1 0 0,1 0 0 0 0,0 1-1 0 0,0-1 1 0 0,0 0-1 0 0,0 0 1 0 0,0 0-1 0 0,0 1 1 0 0,0-1-1 0 0,0 0 1 0 0,1 0 0 0 0,-1 0-1 0 0,0 0 1 0 0,1 1-1 0 0,-1-1 1 0 0,1 0-1 0 0,-1 0 1 0 0,2 1-1 0 0,0-1 11 0 0,-1 0 0 0 0,1 0 0 0 0,0 0 0 0 0,-1-1 0 0 0,1 1 0 0 0,0 0 0 0 0,0-1 0 0 0,0 0-1 0 0,0 1 1 0 0,-1-1 0 0 0,1 0 0 0 0,0 0 0 0 0,0 0 0 0 0,0 0 0 0 0,3-1 0 0 0,9-1-14 0 0,0-1 0 0 0,0 0 0 0 0,21-9 1 0 0,26-15-195 0 0,-28 12 291 0 0,45-14 0 0 0,-68 26-125 0 0,0 0-1 0 0,0 1 1 0 0,0 0 0 0 0,0 1-1 0 0,0 0 1 0 0,0 1 0 0 0,0 0-1 0 0,1 1 1 0 0,12 2 0 0 0,-21-3-21 0 0,1 0 1 0 0,-1 1-1 0 0,0-1 1 0 0,0 1 0 0 0,-1-1-1 0 0,1 1 1 0 0,0 0-1 0 0,0 0 1 0 0,0 0 0 0 0,0 0-1 0 0,-1 0 1 0 0,1 1-1 0 0,0-1 1 0 0,-1 0-1 0 0,1 1 1 0 0,-1-1 0 0 0,0 1-1 0 0,1 0 1 0 0,-1-1-1 0 0,0 1 1 0 0,0 0 0 0 0,0 0-1 0 0,1 2 1 0 0,-1 0 19 0 0,-1-1 0 0 0,1 1 1 0 0,-1 0-1 0 0,0-1 0 0 0,0 1 1 0 0,0 0-1 0 0,0-1 0 0 0,-1 1 1 0 0,1 0-1 0 0,-1-1 1 0 0,0 1-1 0 0,-2 4 0 0 0,-2 5 161 0 0,-1-1 1 0 0,0 1-1 0 0,-1-1 0 0 0,-1 0 0 0 0,-16 21 0 0 0,19-27-52 0 0,-4 5 236 0 0,0-1 0 0 0,0 0 1 0 0,-1 0-1 0 0,0-1 0 0 0,-1 0 0 0 0,0 0 1 0 0,-24 13-1 0 0,35-22-304 0 0,-1 0 0 0 0,1 0 0 0 0,-1 1 0 0 0,1-1 0 0 0,-1 0 1 0 0,1 0-1 0 0,-1 0 0 0 0,0 0 0 0 0,1 1 0 0 0,-1-1 0 0 0,1 0 0 0 0,-1 0 0 0 0,0 0 0 0 0,1 0 0 0 0,-1 0 0 0 0,1-1 0 0 0,-1 1 1 0 0,0 0-1 0 0,1 0 0 0 0,-1 0 0 0 0,1 0 0 0 0,-1-1 0 0 0,1 1 0 0 0,-1 0 0 0 0,1-1 0 0 0,-1 1 0 0 0,1 0 0 0 0,-1-1 1 0 0,1 1-1 0 0,-1 0 0 0 0,1-1 0 0 0,-1 1 0 0 0,1-1 0 0 0,-1 0 0 0 0,-4-26 678 0 0,13-32 388 0 0,-7 56-1063 0 0,4-18-243 0 0,2 0-1 0 0,0 0 0 0 0,2 1 0 0 0,0 0 1 0 0,1 0-1 0 0,1 1 0 0 0,1 0 0 0 0,0 1 0 0 0,19-20 1 0 0,7-5-708 0 0,2 3 0 0 0,61-50 1 0 0,-41 46-3801 0 0,-44 34 1907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0.193"/>
    </inkml:context>
    <inkml:brush xml:id="br0">
      <inkml:brushProperty name="width" value="0.035" units="cm"/>
      <inkml:brushProperty name="height" value="0.035" units="cm"/>
      <inkml:brushProperty name="color" value="#F6630D"/>
    </inkml:brush>
  </inkml:definitions>
  <inkml:trace contextRef="#ctx0" brushRef="#br0">348 71 432 0 0,'52'8'4659'0'0,"-26"-5"-113"0"0,-41-1-2163 0 0,-1-2-1974 0 0,1 1-1 0 0,0 1 1 0 0,-28 7-1 0 0,20-2-868 0 0,1 1 0 0 0,0 0 0 0 0,-40 24 0 0 0,21-7 66 0 0,2 2 0 0 0,-66 59 1 0 0,97-77 1152 0 0,11-5-496 0 0,24-7-677 0 0,37-17-339 0 0,-19 3 842 0 0,-27 9-67 0 0,1 0-1 0 0,-1 2 1 0 0,1 0-1 0 0,1 1 0 0 0,-1 1 1 0 0,1 0-1 0 0,-1 2 1 0 0,31-1-1 0 0,-49 3-73 0 0,1 0-1 0 0,-1 1 0 0 0,1-1 1 0 0,-1 0-1 0 0,1 0 1 0 0,0 1-1 0 0,-1-1 0 0 0,1 1 1 0 0,-1 0-1 0 0,1-1 1 0 0,-1 1-1 0 0,0 0 0 0 0,1 0 1 0 0,-1 0-1 0 0,0 0 0 0 0,0 0 1 0 0,1 0-1 0 0,-1 0 1 0 0,0 0-1 0 0,0 0 0 0 0,0 1 1 0 0,0-1-1 0 0,0 0 1 0 0,-1 1-1 0 0,1-1 0 0 0,0 1 1 0 0,-1-1-1 0 0,1 1 0 0 0,-1-1 1 0 0,1 1-1 0 0,-1-1 1 0 0,0 1-1 0 0,1-1 0 0 0,-1 1 1 0 0,0 0-1 0 0,0-1 1 0 0,0 1-1 0 0,-1-1 0 0 0,1 1 1 0 0,0 0-1 0 0,0-1 0 0 0,-1 1 1 0 0,1-1-1 0 0,-1 1 1 0 0,0-1-1 0 0,0 3 0 0 0,-4 9 17 0 0,-1 0 0 0 0,0 0 1 0 0,-1 0-1 0 0,-9 12 0 0 0,12-19 137 0 0,-15 23 178 0 0,-2 0 0 0 0,-1-1 0 0 0,-1-1 1 0 0,-1-1-1 0 0,-2-1 0 0 0,-43 33 0 0 0,69-58-243 0 0,0 0 1 0 0,0 0-1 0 0,0 0 0 0 0,1 0 1 0 0,-1 0-1 0 0,0-1 0 0 0,0 1 1 0 0,0 0-1 0 0,0 0 0 0 0,0 0 1 0 0,0 0-1 0 0,0 0 1 0 0,0-1-1 0 0,0 1 0 0 0,0 0 1 0 0,0 0-1 0 0,-1 0 0 0 0,1 0 1 0 0,0 0-1 0 0,0-1 0 0 0,0 1 1 0 0,0 0-1 0 0,0 0 1 0 0,0 0-1 0 0,0 0 0 0 0,0 0 1 0 0,0 0-1 0 0,0 0 0 0 0,0-1 1 0 0,-1 1-1 0 0,1 0 0 0 0,0 0 1 0 0,0 0-1 0 0,0 0 0 0 0,0 0 1 0 0,0 0-1 0 0,0 0 1 0 0,-1 0-1 0 0,1 0 0 0 0,0 0 1 0 0,0 0-1 0 0,0 0 0 0 0,0 0 1 0 0,0 0-1 0 0,-1 0 0 0 0,1 0 1 0 0,0 0-1 0 0,0 0 1 0 0,0 0-1 0 0,0 0 0 0 0,0 0 1 0 0,-1 0-1 0 0,1 0 0 0 0,0 0 1 0 0,0 0-1 0 0,0 0 0 0 0,0 0 1 0 0,0 0-1 0 0,-1 0 1 0 0,11-24 595 0 0,16-26-424 0 0,115-159 1488 0 0,-32 54-2067 0 0,-46 46-4159 0 0,-50 83 221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0.520"/>
    </inkml:context>
    <inkml:brush xml:id="br0">
      <inkml:brushProperty name="width" value="0.035" units="cm"/>
      <inkml:brushProperty name="height" value="0.035" units="cm"/>
      <inkml:brushProperty name="color" value="#F6630D"/>
    </inkml:brush>
  </inkml:definitions>
  <inkml:trace contextRef="#ctx0" brushRef="#br0">0 148 9362 0 0,'7'-9'1566'0'0,"-3"5"-1853"0"0,0-1 0 0 0,0 0 0 0 0,-1-1 0 0 0,1 1 0 0 0,-1-1-1 0 0,-1 0 1 0 0,1 1 0 0 0,-1-1 0 0 0,0 0 0 0 0,0 0 0 0 0,0-1-1 0 0,-1 1 1 0 0,1-10 0 0 0,-2 9-235 0 0,0 5 287 0 0,0-1 0 0 0,0 1 1 0 0,0-1-1 0 0,0 1 1 0 0,0-1-1 0 0,-1 1 0 0 0,1 0 1 0 0,-1-1-1 0 0,0 1 0 0 0,-1-5 1 0 0,-7-4-114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0.755"/>
    </inkml:context>
    <inkml:brush xml:id="br0">
      <inkml:brushProperty name="width" value="0.035" units="cm"/>
      <inkml:brushProperty name="height" value="0.035" units="cm"/>
      <inkml:brushProperty name="color" value="#F6630D"/>
    </inkml:brush>
  </inkml:definitions>
  <inkml:trace contextRef="#ctx0" brushRef="#br0">91 20 9362 0 0,'0'0'18'0'0,"0"0"0"0"0,-1 0 1 0 0,1 0-1 0 0,0 0 0 0 0,0 0 0 0 0,0 0 1 0 0,-1 0-1 0 0,1 0 0 0 0,0 0 0 0 0,0 0 1 0 0,0 0-1 0 0,0 0 0 0 0,-1 0 0 0 0,1-1 0 0 0,0 1 1 0 0,0 0-1 0 0,0 0 0 0 0,0 0 0 0 0,-1 0 1 0 0,1 0-1 0 0,0 0 0 0 0,0-1 0 0 0,0 1 0 0 0,0 0 1 0 0,0 0-1 0 0,0 0 0 0 0,0 0 0 0 0,-1 0 1 0 0,1-1-1 0 0,0 1 0 0 0,0 0 0 0 0,0 0 1 0 0,0 0-1 0 0,0-1 0 0 0,0 1 0 0 0,0 0 0 0 0,0 0 1 0 0,0 0-1 0 0,0-1 0 0 0,0 1 0 0 0,0 0 1 0 0,0 0-1 0 0,0 0 0 0 0,0-1 0 0 0,0 1 0 0 0,0 0 1 0 0,0 0-1 0 0,1 0 0 0 0,-1-1-103 0 0,0 1 0 0 0,0-1-1 0 0,0 1 1 0 0,0 0-1 0 0,0-1 1 0 0,0 1 0 0 0,0-1-1 0 0,0 1 1 0 0,0 0 0 0 0,0-1-1 0 0,0 1 1 0 0,0-1 0 0 0,-1 1-1 0 0,1 0 1 0 0,0-1 0 0 0,0 1-1 0 0,0-1 1 0 0,0 1 0 0 0,-1 0-1 0 0,1-1 1 0 0,0 1 0 0 0,0 0-1 0 0,-1 0 1 0 0,1-1 0 0 0,0 1-1 0 0,0 0 1 0 0,-1-1 0 0 0,1 1-1 0 0,0 0 1 0 0,-1 0 0 0 0,1 0-1 0 0,-1-1 1 0 0,1 1 0 0 0,-1 0-1 0 0,-3-1-67 0 0,0 1-1 0 0,0-1 1 0 0,1 1-1 0 0,-1 0 1 0 0,0 0 0 0 0,0 1-1 0 0,0-1 1 0 0,0 1-1 0 0,0 0 1 0 0,1 0-1 0 0,-1 0 1 0 0,0 0-1 0 0,1 1 1 0 0,-1-1 0 0 0,0 1-1 0 0,-5 4 1 0 0,-1-2-1850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0.988"/>
    </inkml:context>
    <inkml:brush xml:id="br0">
      <inkml:brushProperty name="width" value="0.035" units="cm"/>
      <inkml:brushProperty name="height" value="0.035" units="cm"/>
      <inkml:brushProperty name="color" value="#F6630D"/>
    </inkml:brush>
  </inkml:definitions>
  <inkml:trace contextRef="#ctx0" brushRef="#br0">11 36 10426 0 0,'-11'0'4166'0'0,"18"-8"-2272"0"0,10-15-5819 0 0,-17 19-754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4.092"/>
    </inkml:context>
    <inkml:brush xml:id="br0">
      <inkml:brushProperty name="width" value="0.035" units="cm"/>
      <inkml:brushProperty name="height" value="0.035" units="cm"/>
      <inkml:brushProperty name="color" value="#F6630D"/>
    </inkml:brush>
  </inkml:definitions>
  <inkml:trace contextRef="#ctx0" brushRef="#br0">100 271 3681 0 0,'-10'-2'10044'0'0,"11"6"-7045"0"0,1 9-4380 0 0,-2 16 1360 0 0,-2 0 0 0 0,0-1 0 0 0,-11 44 0 0 0,8-43-69 0 0,-22 101-70 0 0,14-75 287 0 0,2 0 0 0 0,2 0 0 0 0,3 1 0 0 0,1 73 1 0 0,5-125-107 0 0,0 1 1 0 0,1-1 0 0 0,-1 1 0 0 0,1-1 0 0 0,0 0-1 0 0,1 1 1 0 0,-1-1 0 0 0,1 0 0 0 0,-1 0-1 0 0,1 0 1 0 0,0 0 0 0 0,1 0 0 0 0,-1 0 0 0 0,1-1-1 0 0,-1 1 1 0 0,1-1 0 0 0,0 1 0 0 0,1-1-1 0 0,-1 0 1 0 0,0 0 0 0 0,1-1 0 0 0,0 1-1 0 0,0-1 1 0 0,0 0 0 0 0,0 0 0 0 0,0 0 0 0 0,0 0-1 0 0,0-1 1 0 0,0 1 0 0 0,1-1 0 0 0,-1 0-1 0 0,0-1 1 0 0,1 1 0 0 0,-1-1 0 0 0,8 0 0 0 0,15 0-15 0 0,-1-2 1 0 0,1-1 0 0 0,-1-1 0 0 0,46-13 0 0 0,-59 14 48 0 0,236-70 141 0 0,-53 14-192 0 0,-126 38 45 0 0,-37 10-47 0 0,1 1 0 0 0,0 2 0 0 0,0 1-1 0 0,57-3 1 0 0,-75 11 349 0 0,-16-1-325 0 0,1 0 0 0 0,-1 0 0 0 0,0 0 0 0 0,0 1 1 0 0,0-1-1 0 0,0 0 0 0 0,0 0 0 0 0,0 0 0 0 0,1 0 0 0 0,-1 0 0 0 0,0 1 0 0 0,0-1 1 0 0,0 0-1 0 0,0 0 0 0 0,0 0 0 0 0,0 0 0 0 0,0 1 0 0 0,0-1 0 0 0,0 0 0 0 0,0 0 1 0 0,0 0-1 0 0,0 1 0 0 0,0-1 0 0 0,0 0 0 0 0,0 0 0 0 0,0 0 0 0 0,0 1 0 0 0,0-1 1 0 0,0 0-1 0 0,0 0 0 0 0,0 0 0 0 0,0 0 0 0 0,0 1 0 0 0,0-1 0 0 0,0 0 0 0 0,0 0 1 0 0,0 0-1 0 0,-1 0 0 0 0,1 1 0 0 0,0-1 0 0 0,0 0 0 0 0,0 0 0 0 0,0 0 0 0 0,0 0 1 0 0,0 0-1 0 0,-1 0 0 0 0,1 1 0 0 0,0-1 0 0 0,0 0 0 0 0,0 0 0 0 0,0 0 0 0 0,-1 0 0 0 0,1 0 1 0 0,0 0 201 0 0,-8-11-143 0 0,7 10-83 0 0,1 0-1 0 0,-1 1 1 0 0,0-1-1 0 0,0 0 1 0 0,1 1-1 0 0,-1-1 1 0 0,0 0-1 0 0,1 0 1 0 0,-1 1-1 0 0,1-1 1 0 0,-1 0-1 0 0,1 0 0 0 0,-1 0 1 0 0,1 0-1 0 0,-1 0 1 0 0,1 0-1 0 0,0 0 1 0 0,-1-1-1 0 0,-1-20 0 0 0,1-1-1 0 0,1 1 0 0 0,1 0 0 0 0,6-42 0 0 0,29-88-107 0 0,-23 109 132 0 0,-3-2 1 0 0,-1 1-1 0 0,3-56 1 0 0,-12 72 74 0 0,-2 0-1 0 0,-1-1 1 0 0,-11-43 0 0 0,4 22 245 0 0,7 28-99 0 0,3 19-269 0 0,0 0 0 0 0,0 0 0 0 0,-1 0 0 0 0,1-1 0 0 0,-1 1 0 0 0,0 0 0 0 0,0 1 1 0 0,0-1-1 0 0,-2-4 0 0 0,2 6 13 0 0,0 0 1 0 0,0 1 0 0 0,0-1-1 0 0,0 0 1 0 0,0 1 0 0 0,0-1 0 0 0,0 0-1 0 0,-1 1 1 0 0,1-1 0 0 0,0 1-1 0 0,0 0 1 0 0,0-1 0 0 0,-1 1-1 0 0,1 0 1 0 0,0 0 0 0 0,-1 0-1 0 0,1 0 1 0 0,0 0 0 0 0,0 0-1 0 0,-1 0 1 0 0,1 0 0 0 0,0 1-1 0 0,0-1 1 0 0,-1 0 0 0 0,1 1-1 0 0,0-1 1 0 0,-2 2 0 0 0,-376 81 1537 0 0,249-58-1052 0 0,119-23-449 0 0,-142 23 363 0 0,138-24-449 0 0,-1 0-1 0 0,1-1 0 0 0,-1-1 1 0 0,1 0-1 0 0,-1-1 1 0 0,1-1-1 0 0,-27-8 0 0 0,40 10-59 0 0,-1 0 0 0 0,0 0-1 0 0,0-1 1 0 0,1 1 0 0 0,-1-1-1 0 0,1 0 1 0 0,-1 1 0 0 0,1-1-1 0 0,0 0 1 0 0,0-1 0 0 0,0 1-1 0 0,0 0 1 0 0,0-1 0 0 0,0 1-1 0 0,1-1 1 0 0,-1 1 0 0 0,1-1-1 0 0,-1 0 1 0 0,1 0 0 0 0,0 1-1 0 0,0-1 1 0 0,1 0 0 0 0,-1 0-1 0 0,0 0 1 0 0,1 0 0 0 0,0 0-1 0 0,0 0 1 0 0,0 0 0 0 0,0 0-1 0 0,0 0 1 0 0,1 0 0 0 0,-1 0-1 0 0,1 0 1 0 0,0 0 0 0 0,-1 0-1 0 0,3-3 1 0 0,2-11-1560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4.823"/>
    </inkml:context>
    <inkml:brush xml:id="br0">
      <inkml:brushProperty name="width" value="0.035" units="cm"/>
      <inkml:brushProperty name="height" value="0.035" units="cm"/>
      <inkml:brushProperty name="color" value="#F6630D"/>
    </inkml:brush>
  </inkml:definitions>
  <inkml:trace contextRef="#ctx0" brushRef="#br0">577 1 7058 0 0,'-35'19'1450'0'0,"-58"45"0"0"0,-4 2 381 0 0,67-48-1404 0 0,1 2-1 0 0,1 1 1 0 0,1 1-1 0 0,1 1 1 0 0,1 1 0 0 0,1 1-1 0 0,2 2 1 0 0,0 0-1 0 0,1 1 1 0 0,2 2-1 0 0,1 0 1 0 0,2 0 0 0 0,-19 49-1 0 0,33-74-434 0 0,0 0-1 0 0,1 0 1 0 0,0 0 0 0 0,0 0-1 0 0,0 0 1 0 0,0 0 0 0 0,1 0-1 0 0,0 1 1 0 0,0-1-1 0 0,0 0 1 0 0,1 0 0 0 0,0 0-1 0 0,0 0 1 0 0,0 0 0 0 0,1 0-1 0 0,-1 0 1 0 0,4 6 0 0 0,-1-4-18 0 0,1 1 0 0 0,0-1 0 0 0,0 0 0 0 0,1 0 1 0 0,0 0-1 0 0,0-1 0 0 0,0 0 0 0 0,1 0 0 0 0,11 6 0 0 0,3 1-22 0 0,0-1-1 0 0,1 0 0 0 0,1-2 1 0 0,0-1-1 0 0,0-1 0 0 0,35 8 1 0 0,-15-9 123 0 0,1-1 0 0 0,-1-3 0 0 0,1-1 1 0 0,0-2-1 0 0,0-2 0 0 0,-1-2 0 0 0,45-10 0 0 0,-25 1-84 0 0,-1-3-1 0 0,0-3 0 0 0,-2-3 1 0 0,68-33-1 0 0,-97 38 110 0 0,-1-1 0 0 0,-1-1 0 0 0,0-1 0 0 0,-1-2-1 0 0,-2-1 1 0 0,0-1 0 0 0,-2-1 0 0 0,0-1 0 0 0,-2-1 0 0 0,-1-1 0 0 0,-1-1-1 0 0,-1-1 1 0 0,-2 0 0 0 0,-1-2 0 0 0,-2 0 0 0 0,17-52 0 0 0,-29 76-89 0 0,0-1 0 0 0,0 1 0 0 0,-1 0 0 0 0,0-1 1 0 0,0 1-1 0 0,-1-1 0 0 0,0 1 0 0 0,-1-1 0 0 0,0 1 1 0 0,0-1-1 0 0,-1 1 0 0 0,0 0 0 0 0,0 0 0 0 0,-1-1 0 0 0,0 2 1 0 0,0-1-1 0 0,-1 0 0 0 0,0 1 0 0 0,0-1 0 0 0,-11-11 1 0 0,15 18-140 0 0,0 1 1 0 0,-1 0 0 0 0,1-1 0 0 0,-1 1-1 0 0,1 0 1 0 0,0 0 0 0 0,-1 0 0 0 0,1-1-1 0 0,-1 1 1 0 0,1 0 0 0 0,-1 0 0 0 0,1 0 0 0 0,-1 0-1 0 0,1 0 1 0 0,-1-1 0 0 0,1 1 0 0 0,-1 0-1 0 0,1 0 1 0 0,-1 0 0 0 0,1 1 0 0 0,-1-1 0 0 0,1 0-1 0 0,-1 0 1 0 0,1 0 0 0 0,-1 0 0 0 0,1 0-1 0 0,-1 1 1 0 0,1-1 0 0 0,-1 0 0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6.497"/>
    </inkml:context>
    <inkml:brush xml:id="br0">
      <inkml:brushProperty name="width" value="0.035" units="cm"/>
      <inkml:brushProperty name="height" value="0.035" units="cm"/>
      <inkml:brushProperty name="color" value="#F6630D"/>
    </inkml:brush>
  </inkml:definitions>
  <inkml:trace contextRef="#ctx0" brushRef="#br0">516 103 2272 0 0,'-16'-1'1934'0'0,"-1"-1"0"0"0,0-1 0 0 0,-19-5-1 0 0,-74-23 68 0 0,49 12-2121 0 0,-105-17 0 0 0,163 35 178 0 0,-1 0-1 0 0,0 1 1 0 0,0 0 0 0 0,0-1-1 0 0,0 2 1 0 0,0-1 0 0 0,0 0 0 0 0,0 1-1 0 0,0-1 1 0 0,0 1 0 0 0,1 0-1 0 0,-1 1 1 0 0,0-1 0 0 0,1 1 0 0 0,-1-1-1 0 0,1 1 1 0 0,-6 4 0 0 0,7-4-23 0 0,0 1 1 0 0,0 0 0 0 0,0 0 0 0 0,0 0-1 0 0,1 0 1 0 0,-1 0 0 0 0,1 0 0 0 0,0 0 0 0 0,0 0-1 0 0,0 1 1 0 0,0-1 0 0 0,0 0 0 0 0,1 1-1 0 0,0-1 1 0 0,0 0 0 0 0,0 1 0 0 0,0-1-1 0 0,0 0 1 0 0,0 1 0 0 0,2 5 0 0 0,5 36-184 0 0,2-1 1 0 0,2 0 0 0 0,2-1 0 0 0,1 0 0 0 0,30 59 0 0 0,-40-94 240 0 0,0-1 0 0 0,1 1 1 0 0,0-1-1 0 0,0-1 0 0 0,1 1 1 0 0,0-1-1 0 0,0 0 0 0 0,0 0 0 0 0,1-1 1 0 0,-1 1-1 0 0,1-1 0 0 0,1-1 1 0 0,-1 0-1 0 0,1 0 0 0 0,14 5 1 0 0,-16-7-8 0 0,0-1 0 0 0,0 1 0 0 0,0-2-1 0 0,0 1 1 0 0,1-1 0 0 0,-1 0 0 0 0,0 0 0 0 0,0-1 0 0 0,0 1 0 0 0,0-1 0 0 0,0-1 0 0 0,0 1 0 0 0,0-1 0 0 0,0 0 0 0 0,0-1 0 0 0,-1 1 0 0 0,1-1 0 0 0,-1 0 0 0 0,0 0 0 0 0,0-1 0 0 0,0 1 0 0 0,6-7 0 0 0,1-2 9 0 0,-1 0 0 0 0,-1-1 0 0 0,0 0 1 0 0,-1-1-1 0 0,0 0 0 0 0,-1-1 0 0 0,-1 1 0 0 0,0-2 1 0 0,-1 1-1 0 0,0-1 0 0 0,5-26 0 0 0,-8 25-393 0 0,0 0 1 0 0,-1 0-1 0 0,0-1 0 0 0,-2 1 1 0 0,0 0-1 0 0,-3-28 0 0 0,2 42-51 0 0,1-1 1 0 0,0 1-1 0 0,-1 0 0 0 0,0-1 0 0 0,1 1 0 0 0,-2 0 0 0 0,1-1 0 0 0,0 1 1 0 0,0 0-1 0 0,-1 0 0 0 0,0 0 0 0 0,1 0 0 0 0,-1 1 0 0 0,0-1 0 0 0,-1 0 1 0 0,1 1-1 0 0,0-1 0 0 0,-1 1 0 0 0,1 0 0 0 0,-1 0 0 0 0,0 0 0 0 0,0 0 1 0 0,-5-3-1 0 0,-3 2-2401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6.744"/>
    </inkml:context>
    <inkml:brush xml:id="br0">
      <inkml:brushProperty name="width" value="0.035" units="cm"/>
      <inkml:brushProperty name="height" value="0.035" units="cm"/>
      <inkml:brushProperty name="color" value="#F6630D"/>
    </inkml:brush>
  </inkml:definitions>
  <inkml:trace contextRef="#ctx0" brushRef="#br0">1 31 3369 0 0,'1'-2'157'0'0,"-1"0"1"0"0,1 0 0 0 0,0 0 0 0 0,0 0-1 0 0,0 1 1 0 0,1-1 0 0 0,-1 1 0 0 0,0-1-1 0 0,1 1 1 0 0,-1-1 0 0 0,1 1-1 0 0,-1 0 1 0 0,1-1 0 0 0,0 1 0 0 0,-1 0-1 0 0,1 0 1 0 0,0 0 0 0 0,0 0-1 0 0,0 1 1 0 0,0-1 0 0 0,0 1 0 0 0,-1-1-1 0 0,4 0 1 0 0,-1 1 34 0 0,-1 1 1 0 0,0-1-1 0 0,1 1 0 0 0,-1 0 1 0 0,0-1-1 0 0,0 1 0 0 0,0 1 0 0 0,0-1 1 0 0,0 0-1 0 0,0 1 0 0 0,0 0 1 0 0,0-1-1 0 0,2 3 0 0 0,5 4 159 0 0,0 1 0 0 0,-1 0 0 0 0,0 0 1 0 0,-1 0-1 0 0,0 1 0 0 0,10 17 0 0 0,7 23 419 0 0,-1 1 1 0 0,23 79 0 0 0,8 18-5770 0 0,-54-144 855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3.147"/>
    </inkml:context>
    <inkml:brush xml:id="br0">
      <inkml:brushProperty name="width" value="0.05" units="cm"/>
      <inkml:brushProperty name="height" value="0.05" units="cm"/>
      <inkml:brushProperty name="color" value="#AE198D"/>
      <inkml:brushProperty name="inkEffects" value="galaxy"/>
      <inkml:brushProperty name="anchorX" value="-50989.75"/>
      <inkml:brushProperty name="anchorY" value="-85006.63281"/>
      <inkml:brushProperty name="scaleFactor" value="0.5"/>
    </inkml:brush>
  </inkml:definitions>
  <inkml:trace contextRef="#ctx0" brushRef="#br0">446 3 9362 0 0,'0'0'832'0'0,"1"0"-784"0"0,0 0 336 0 0,2-1 183 0 0,1 0-386 0 0,0 0 1181 0 0,2 1-138 0 0,1 1 138 0 0,-1 1 25 0 0,1 2-883 0 0,-1 3 77 0 0,0 4-112 0 0,-2 4-25 0 0,-1 7-236 0 0,-2 7 18 0 0,-3 9-28 0 0,-1 10-5 0 0,-4 10-141 0 0,-4 12-44 0 0,-3 9 98 0 0,-3 10-133 0 0,-5 11 264 0 0,-10 37 110 0 0,-5 14-227 0 0,-4 13 67 0 0,-2 4-34 0 0,0-3 0 0 0,1-8-1 0 0,2-12 1 0 0,5-16-1 0 0,4-17 0 0 0,5-17 0 0 0,5-16 196 0 0,5-12-19 0 0,4-13 18 0 0,5-9 14 0 0,4-10-422 0 0,5-7 121 0 0,4-8-172 0 0,25-8-22122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6.945"/>
    </inkml:context>
    <inkml:brush xml:id="br0">
      <inkml:brushProperty name="width" value="0.035" units="cm"/>
      <inkml:brushProperty name="height" value="0.035" units="cm"/>
      <inkml:brushProperty name="color" value="#F6630D"/>
    </inkml:brush>
  </inkml:definitions>
  <inkml:trace contextRef="#ctx0" brushRef="#br0">11 286 2272 0 0,'-9'22'1511'0'0,"9"-20"-1010"0"0,0-1 0 0 0,-1 1 0 0 0,1-1 0 0 0,0 1-1 0 0,0-1 1 0 0,0 1 0 0 0,0-1 0 0 0,0 1 0 0 0,0-1 0 0 0,1 1 0 0 0,-1 0 0 0 0,0-1 0 0 0,1 0 0 0 0,-1 1 0 0 0,1-1 0 0 0,0 1-1 0 0,-1-1 1 0 0,1 0 0 0 0,0 1 0 0 0,0-1 0 0 0,0 0 0 0 0,0 0 0 0 0,0 1 0 0 0,0-1 0 0 0,3 2 0 0 0,13 9-1547 0 0,-13-10 1140 0 0,1 0 1 0 0,-1 0 0 0 0,1-1 0 0 0,-1 1-1 0 0,1-1 1 0 0,-1 0 0 0 0,1-1-1 0 0,0 1 1 0 0,-1-1 0 0 0,1 0 0 0 0,0 0-1 0 0,0 0 1 0 0,-1 0 0 0 0,1-1-1 0 0,0 0 1 0 0,-1 0 0 0 0,1 0 0 0 0,-1-1-1 0 0,1 1 1 0 0,-1-1 0 0 0,0 0-1 0 0,0-1 1 0 0,0 1 0 0 0,0 0 0 0 0,0-1-1 0 0,5-5 1 0 0,4-3-34 0 0,-1 0-1 0 0,0-1 1 0 0,-1 0 0 0 0,-1-1-1 0 0,0 0 1 0 0,11-19 0 0 0,-3-2-613 0 0,-1-1 1 0 0,-1-1-1 0 0,11-44 1 0 0,-11 28-5440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17.241"/>
    </inkml:context>
    <inkml:brush xml:id="br0">
      <inkml:brushProperty name="width" value="0.035" units="cm"/>
      <inkml:brushProperty name="height" value="0.035" units="cm"/>
      <inkml:brushProperty name="color" value="#F6630D"/>
    </inkml:brush>
  </inkml:definitions>
  <inkml:trace contextRef="#ctx0" brushRef="#br0">9 161 3081 0 0,'0'0'53'0'0,"0"0"0"0"0,0 0 0 0 0,-1 0 1 0 0,1 1-1 0 0,0-1 0 0 0,0 0 1 0 0,0 0-1 0 0,0 0 0 0 0,-1 0 0 0 0,1 0 1 0 0,0 0-1 0 0,0 0 0 0 0,0 1 0 0 0,-1-1 1 0 0,1 0-1 0 0,0 0 0 0 0,0 0 1 0 0,0 0-1 0 0,-1 0 0 0 0,1 0 0 0 0,0 0 1 0 0,0 0-1 0 0,0 0 0 0 0,-1 0 0 0 0,1 0 1 0 0,0 0-1 0 0,0-1 0 0 0,0 1 1 0 0,-1 0-1 0 0,1 0 0 0 0,0 0 0 0 0,0 0 1 0 0,0 0-1 0 0,-1 0 0 0 0,1 0 0 0 0,0 0 1 0 0,0-1-1 0 0,0 1 0 0 0,0 0 1 0 0,0 0-1 0 0,-1 0 0 0 0,1 0 0 0 0,0-1 1 0 0,0 1-1 0 0,0 0 0 0 0,0 0 0 0 0,0 0 1 0 0,0 0-1 0 0,0-1 0 0 0,0 1 0 0 0,0 0 1 0 0,0 0-1 0 0,-1 0 0 0 0,1-1 1 0 0,0 1-1 0 0,0 0 0 0 0,0 0 0 0 0,0-1 1 0 0,1 1-1 0 0,-1 0 0 0 0,0 0 0 0 0,0 0 1 0 0,0-1-1 0 0,0 1 0 0 0,0 0 1 0 0,0 0-1 0 0,0-1 0 0 0,19-11 2591 0 0,29-9 400 0 0,-17 12-825 0 0,52-8 1 0 0,95-1-257 0 0,-37 6-1481 0 0,117-29-1077 0 0,-169 26-4450 0 0,-30 5-820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9.479"/>
    </inkml:context>
    <inkml:brush xml:id="br0">
      <inkml:brushProperty name="width" value="0.035" units="cm"/>
      <inkml:brushProperty name="height" value="0.035" units="cm"/>
      <inkml:brushProperty name="color" value="#F6630D"/>
    </inkml:brush>
  </inkml:definitions>
  <inkml:trace contextRef="#ctx0" brushRef="#br0">103 28 4665 0 0,'-100'30'3238'0'0,"100"-30"-3279"0"0,0 0 1 0 0,-1 0-1 0 0,1 0 0 0 0,0 0 0 0 0,0 0 1 0 0,0 0-1 0 0,0-1 0 0 0,0 1 0 0 0,-1 0 1 0 0,1 0-1 0 0,0 0 0 0 0,0 0 1 0 0,0-1-1 0 0,0 1 0 0 0,0 0 0 0 0,0 0 1 0 0,0 0-1 0 0,0-1 0 0 0,0 1 0 0 0,0 0 1 0 0,0 0-1 0 0,0 0 0 0 0,0-1 1 0 0,0 1-1 0 0,0 0 0 0 0,0 0 0 0 0,0 0 1 0 0,0-1-1 0 0,0 1 0 0 0,0 0 1 0 0,0 0-1 0 0,0 0 0 0 0,0 0 0 0 0,0-1 1 0 0,0 1-1 0 0,0 0 0 0 0,0 0 0 0 0,1 0 1 0 0,-1 0-1 0 0,0-1 0 0 0,0 1 1 0 0,0 0-1 0 0,0 0 0 0 0,0 0 0 0 0,1 0 1 0 0,-1 0-1 0 0,0-1 0 0 0,0 1 0 0 0,0 0 1 0 0,1 0-1 0 0,-1 0 0 0 0,0 0 1 0 0,0 0-1 0 0,9-2 4272 0 0,-2 3-3957 0 0,0 0 0 0 0,1 1 0 0 0,-1 0 0 0 0,0 0 0 0 0,0 0 0 0 0,0 1 0 0 0,0 0 0 0 0,0 1 0 0 0,-1-1 0 0 0,1 1 0 0 0,-1 1 0 0 0,0-1 0 0 0,-1 1 0 0 0,10 9-1 0 0,1 4 290 0 0,-1 2 0 0 0,-1 0 1 0 0,15 27-1 0 0,-23-36-168 0 0,28 37-30 0 0,1-1 0 0 0,3-3 1 0 0,2-1-1 0 0,1-1 1 0 0,49 37-1 0 0,-81-72-330 0 0,1 1 0 0 0,0-2 0 0 0,0 1 0 0 0,0-1 1 0 0,1-1-1 0 0,-1 0 0 0 0,2 0 0 0 0,-1-1 0 0 0,0-1 0 0 0,1 0 0 0 0,-1 0 0 0 0,1-1 0 0 0,0-1 0 0 0,0 0 1 0 0,0-1-1 0 0,20-1 0 0 0,-16-1-12 0 0,0 0 1 0 0,-1-2 0 0 0,1 0-1 0 0,-1 0 1 0 0,0-1 0 0 0,0-1-1 0 0,-1-1 1 0 0,0 0 0 0 0,0-1-1 0 0,0 0 1 0 0,-1-1 0 0 0,13-12-1 0 0,10-12 159 0 0,-1-2-1 0 0,-1-1 1 0 0,46-67 0 0 0,65-135 19 0 0,-144 237-394 0 0,-1 0 1 0 0,1 0-1 0 0,-1 0 0 0 0,0 1 0 0 0,1-1 0 0 0,-1 0 0 0 0,0 0 0 0 0,1 0 0 0 0,-1 0 0 0 0,0 0 0 0 0,0 0 0 0 0,0 0 0 0 0,0 0 0 0 0,0 0 0 0 0,0 0 0 0 0,0 0 1 0 0,0 0-1 0 0,0 0 0 0 0,0 0 0 0 0,0 0 0 0 0,-1 0 0 0 0,1 0 0 0 0,0 0 0 0 0,-1 0 0 0 0,1 1 0 0 0,-1-1 0 0 0,1 0 0 0 0,-1 0 0 0 0,0 0 0 0 0,1 0 0 0 0,-1 1 0 0 0,0-1 1 0 0,1 0-1 0 0,-1 1 0 0 0,0-1 0 0 0,-1 0 0 0 0,-12-17-2464 0 0,12 14 1322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49.873"/>
    </inkml:context>
    <inkml:brush xml:id="br0">
      <inkml:brushProperty name="width" value="0.035" units="cm"/>
      <inkml:brushProperty name="height" value="0.035" units="cm"/>
      <inkml:brushProperty name="color" value="#F6630D"/>
    </inkml:brush>
  </inkml:definitions>
  <inkml:trace contextRef="#ctx0" brushRef="#br0">33 264 776 0 0,'-2'0'1039'0'0,"0"1"0"0"0,-1-1 0 0 0,1 0 0 0 0,0 0 0 0 0,-1 0 0 0 0,1-1 0 0 0,0 1 0 0 0,-1 0 0 0 0,1-1 0 0 0,0 0 0 0 0,0 1 0 0 0,-4-3 0 0 0,36-13-212 0 0,-1-2 0 0 0,0 0-1 0 0,-2-2 1 0 0,37-35 0 0 0,-33 28-727 0 0,2 0-1 0 0,60-36 1 0 0,-90 61-98 0 0,0 0-1 0 0,0 0 1 0 0,0 1-1 0 0,0-1 1 0 0,0 1 0 0 0,0 0-1 0 0,0 0 1 0 0,1 0 0 0 0,-1 0-1 0 0,0 1 1 0 0,1 0-1 0 0,-1-1 1 0 0,1 1 0 0 0,-1 0-1 0 0,0 0 1 0 0,1 1 0 0 0,3 0-1 0 0,-4 1 2 0 0,0-1-1 0 0,-1 1 1 0 0,1 0-1 0 0,-1-1 1 0 0,1 2-1 0 0,-1-1 1 0 0,0 0 0 0 0,0 0-1 0 0,0 1 1 0 0,0-1-1 0 0,0 1 1 0 0,-1-1-1 0 0,1 1 1 0 0,-1 0-1 0 0,1-1 1 0 0,-1 1-1 0 0,0 0 1 0 0,0 0-1 0 0,0 4 1 0 0,6 25-5 0 0,-1-1 1 0 0,-1 1-1 0 0,-2 0 0 0 0,-2 60 0 0 0,-2-56 1 0 0,2 0-1 0 0,2-1 0 0 0,10 56 0 0 0,-12-87-120 0 0,0 0 0 0 0,0 0 0 0 0,0-1 1 0 0,0 1-1 0 0,0 0 0 0 0,1-1 0 0 0,0 1 0 0 0,0-1 0 0 0,0 1 1 0 0,0-1-1 0 0,0 0 0 0 0,1 0 0 0 0,-1 0 0 0 0,1 0 0 0 0,0 0 0 0 0,0-1 1 0 0,0 1-1 0 0,4 2 0 0 0,3-1-1348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2.490"/>
    </inkml:context>
    <inkml:brush xml:id="br0">
      <inkml:brushProperty name="width" value="0.035" units="cm"/>
      <inkml:brushProperty name="height" value="0.035" units="cm"/>
      <inkml:brushProperty name="color" value="#F6630D"/>
    </inkml:brush>
  </inkml:definitions>
  <inkml:trace contextRef="#ctx0" brushRef="#br0">0 793 4001 0 0,'22'-37'2808'0'0,"-1"-1"1"0"0,17-46 0 0 0,-27 60-2067 0 0,1 0 0 0 0,1 1 0 0 0,1 1 0 0 0,1 0 0 0 0,1 1 0 0 0,19-20 0 0 0,34-48 113 0 0,-12 4-682 0 0,136-184 350 0 0,-179 255-537 0 0,-8 15-19 0 0,-7 27-43 0 0,-1-5 55 0 0,-2 252-282 0 0,-6 119 254 0 0,4-329 220 0 0,5-51-3096 0 0,-2-23-2867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2.703"/>
    </inkml:context>
    <inkml:brush xml:id="br0">
      <inkml:brushProperty name="width" value="0.035" units="cm"/>
      <inkml:brushProperty name="height" value="0.035" units="cm"/>
      <inkml:brushProperty name="color" value="#F6630D"/>
    </inkml:brush>
  </inkml:definitions>
  <inkml:trace contextRef="#ctx0" brushRef="#br0">0 105 13883 0 0,'0'1'51'0'0,"0"0"0"0"0,0 0-1 0 0,1 0 1 0 0,-1 0 0 0 0,0 0 0 0 0,0 0 0 0 0,1 0 0 0 0,-1 0 0 0 0,0 0-1 0 0,1 0 1 0 0,-1-1 0 0 0,1 1 0 0 0,-1 0 0 0 0,1 0 0 0 0,0 0-1 0 0,-1-1 1 0 0,1 1 0 0 0,0 0 0 0 0,0-1 0 0 0,-1 1 0 0 0,1 0-1 0 0,0-1 1 0 0,0 1 0 0 0,0-1 0 0 0,0 1 0 0 0,1-1 0 0 0,34 7-223 0 0,-23-8-114 0 0,-1 0 1 0 0,0 0-1 0 0,23-6 1 0 0,-10-2-580 0 0,0-2 0 0 0,-1 0 1 0 0,25-16-1 0 0,-28 14-483 0 0,1 1-1 0 0,0 2 1 0 0,43-15-1 0 0,-47 20 373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3.232"/>
    </inkml:context>
    <inkml:brush xml:id="br0">
      <inkml:brushProperty name="width" value="0.035" units="cm"/>
      <inkml:brushProperty name="height" value="0.035" units="cm"/>
      <inkml:brushProperty name="color" value="#F6630D"/>
    </inkml:brush>
  </inkml:definitions>
  <inkml:trace contextRef="#ctx0" brushRef="#br0">1 888 4321 0 0,'15'-33'8425'0'0,"17"-60"-4226"0"0,-14 37-2899 0 0,128-301-14 0 0,-119 304-1335 0 0,2 0 0 0 0,3 2 0 0 0,2 1 1 0 0,56-62-1 0 0,-88 109 14 0 0,1 0-1 0 0,0 0 1 0 0,-1 0 0 0 0,1 0-1 0 0,0 1 1 0 0,0 0 0 0 0,0-1 0 0 0,1 1-1 0 0,6-3 1 0 0,-10 5 23 0 0,1 0 0 0 0,-1 0 0 0 0,1 0 0 0 0,-1 0-1 0 0,0 0 1 0 0,1 0 0 0 0,-1 0 0 0 0,1 0 0 0 0,-1 0 0 0 0,1 0-1 0 0,-1 0 1 0 0,0 1 0 0 0,1-1 0 0 0,-1 0 0 0 0,1 0 0 0 0,-1 0-1 0 0,0 1 1 0 0,1-1 0 0 0,-1 0 0 0 0,0 0 0 0 0,1 1 0 0 0,-1-1 0 0 0,0 0-1 0 0,1 1 1 0 0,-1-1 0 0 0,0 0 0 0 0,0 1 0 0 0,0-1 0 0 0,1 1-1 0 0,-1-1 1 0 0,5 28-182 0 0,-5 40-192 0 0,-3-1 0 0 0,-23 129 1 0 0,-49 128 925 0 0,70-307-361 0 0,4-11-67 0 0,-1 0 0 0 0,1 1 0 0 0,0-1-1 0 0,0 0 1 0 0,1 0 0 0 0,0 9 0 0 0,0-14-95 0 0,0 0 1 0 0,0-1-1 0 0,0 1 0 0 0,0 0 1 0 0,0-1-1 0 0,1 1 1 0 0,-1 0-1 0 0,0 0 1 0 0,1-1-1 0 0,-1 1 0 0 0,0-1 1 0 0,1 1-1 0 0,-1 0 1 0 0,1-1-1 0 0,-1 1 1 0 0,1-1-1 0 0,-1 1 1 0 0,1-1-1 0 0,-1 1 0 0 0,1-1 1 0 0,0 0-1 0 0,-1 1 1 0 0,2 0-1 0 0,0-1-5 0 0,-1 0 0 0 0,1 0 1 0 0,0 0-1 0 0,-1 0 0 0 0,1 0 0 0 0,0 0 0 0 0,0 0 0 0 0,-1 0 0 0 0,1-1 0 0 0,0 1 1 0 0,-1-1-1 0 0,1 1 0 0 0,-1-1 0 0 0,4-1 0 0 0,8-5 35 0 0,0-1 0 0 0,0 0 0 0 0,0-1 1 0 0,-1 0-1 0 0,0-1 0 0 0,-1-1 0 0 0,0 0 0 0 0,-1 0 0 0 0,12-17 0 0 0,10-18 157 0 0,30-56-1 0 0,-58 94-211 0 0,47-88-992 0 0,45-113 0 0 0,-46 73-6473 0 0,-44 126 3776 0 0,-3 8 1826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3.558"/>
    </inkml:context>
    <inkml:brush xml:id="br0">
      <inkml:brushProperty name="width" value="0.035" units="cm"/>
      <inkml:brushProperty name="height" value="0.035" units="cm"/>
      <inkml:brushProperty name="color" value="#F6630D"/>
    </inkml:brush>
  </inkml:definitions>
  <inkml:trace contextRef="#ctx0" brushRef="#br0">110 220 2793 0 0,'-19'31'1804'0'0,"0"2"4321"0"0,10-6-5190 0 0,-17 75-1064 0 0,17-73 264 0 0,1 0-1 0 0,2 1 1 0 0,1 0-1 0 0,1 1 0 0 0,0 40 1 0 0,4-70-60 0 0,0 0 1 0 0,0 0-1 0 0,0 0 1 0 0,0 0 0 0 0,0-1-1 0 0,0 1 1 0 0,0 0-1 0 0,1 0 1 0 0,-1 0 0 0 0,0-1-1 0 0,1 1 1 0 0,-1 0-1 0 0,0 0 1 0 0,1 0 0 0 0,-1-1-1 0 0,1 1 1 0 0,-1 0-1 0 0,1-1 1 0 0,-1 1 0 0 0,1 0-1 0 0,0-1 1 0 0,-1 1-1 0 0,1-1 1 0 0,0 1 0 0 0,-1-1-1 0 0,1 1 1 0 0,0-1-1 0 0,0 0 1 0 0,1 1 0 0 0,0-1 39 0 0,1 1 1 0 0,-1-1-1 0 0,0 0 1 0 0,0-1-1 0 0,1 1 1 0 0,-1 0-1 0 0,0-1 1 0 0,1 1-1 0 0,-1-1 1 0 0,0 1-1 0 0,2-2 1 0 0,51-29 913 0 0,-11-3-736 0 0,-2-2-1 0 0,-1-2 1 0 0,-2-2-1 0 0,64-84 0 0 0,7-36-1477 0 0,-12-4-4445 0 0,-85 142 3559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3.848"/>
    </inkml:context>
    <inkml:brush xml:id="br0">
      <inkml:brushProperty name="width" value="0.035" units="cm"/>
      <inkml:brushProperty name="height" value="0.035" units="cm"/>
      <inkml:brushProperty name="color" value="#F6630D"/>
    </inkml:brush>
  </inkml:definitions>
  <inkml:trace contextRef="#ctx0" brushRef="#br0">1 148 4321 0 0,'19'-25'1715'0'0,"6"-4"-261"0"0,-17 18-962 0 0,1 1 1 0 0,0-1 0 0 0,1 1-1 0 0,0 1 1 0 0,0 0 0 0 0,1 0-1 0 0,0 1 1 0 0,16-8 0 0 0,-26 16-453 0 0,-1 0 0 0 0,1 0 0 0 0,0 0 0 0 0,0 0 0 0 0,-1 0 0 0 0,1 0 0 0 0,0 0 0 0 0,-1 0 1 0 0,1 1-1 0 0,0-1 0 0 0,-1 0 0 0 0,1 1 0 0 0,0-1 0 0 0,-1 0 0 0 0,1 1 0 0 0,-1-1 0 0 0,1 1 0 0 0,-1-1 0 0 0,1 1 0 0 0,-1-1 0 0 0,1 1 0 0 0,-1-1 0 0 0,1 1 1 0 0,-1-1-1 0 0,0 1 0 0 0,1 0 0 0 0,-1-1 0 0 0,0 1 0 0 0,1 0 0 0 0,-1-1 0 0 0,0 1 0 0 0,0 0 0 0 0,0-1 0 0 0,0 1 0 0 0,1 0 0 0 0,-1-1 0 0 0,0 1 1 0 0,0 0-1 0 0,-1 0 0 0 0,1-1 0 0 0,0 2 0 0 0,2 39 502 0 0,-2-33-392 0 0,-3 128 324 0 0,3 35-3682 0 0,0-171 3166 0 0,0 0 0 0 0,0-1 0 0 0,0 1 0 0 0,0 0 0 0 0,0 0 1 0 0,0-1-1 0 0,0 1 0 0 0,1 0 0 0 0,-1 0 0 0 0,0-1 0 0 0,0 1 0 0 0,0 0 0 0 0,1 0 0 0 0,-1 0 0 0 0,0-1 0 0 0,0 1 0 0 0,0 0 0 0 0,1 0 0 0 0,-1 0 1 0 0,0 0-1 0 0,0 0 0 0 0,1 0 0 0 0,-1 0 0 0 0,0-1 0 0 0,0 1 0 0 0,1 0 0 0 0,-1 0 0 0 0,0 0 0 0 0,1 0 0 0 0,-1 0 0 0 0,0 0 0 0 0,0 0 0 0 0,1 0 1 0 0,-1 0-1 0 0,0 1 0 0 0,0-1 0 0 0,1 0 0 0 0,-1 0 0 0 0,0 0 0 0 0,0 0 0 0 0,1 0 0 0 0,-1 0 0 0 0,0 0 0 0 0,0 1 0 0 0,1-1 0 0 0,-1 0 1 0 0,0 0-1 0 0,0 0 0 0 0,0 1 0 0 0,1-1 0 0 0,-1 0 0 0 0,0 0 0 0 0,0 0 0 0 0,0 1 0 0 0,0-1 0 0 0,0 0 0 0 0,1 0 0 0 0,-1 1 0 0 0,0-1 0 0 0,0 0 1 0 0,0 0-1 0 0,0 1 0 0 0,0-1 0 0 0,0 0 0 0 0,0 1 0 0 0,0-1 0 0 0,0 1 0 0 0,14-21-1292 0 0,-6 2-1405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4.267"/>
    </inkml:context>
    <inkml:brush xml:id="br0">
      <inkml:brushProperty name="width" value="0.035" units="cm"/>
      <inkml:brushProperty name="height" value="0.035" units="cm"/>
      <inkml:brushProperty name="color" value="#F6630D"/>
    </inkml:brush>
  </inkml:definitions>
  <inkml:trace contextRef="#ctx0" brushRef="#br0">318 88 7946 0 0,'0'1'100'0'0,"-1"0"-1"0"0,1 0 1 0 0,0 0 0 0 0,0 0 0 0 0,0 0 0 0 0,0 0 0 0 0,0 0 0 0 0,0 0 0 0 0,0 0 0 0 0,0 0 0 0 0,0 0-1 0 0,0 0 1 0 0,1 0 0 0 0,-1 0 0 0 0,0 0 0 0 0,1 0 0 0 0,-1 0 0 0 0,1 0 0 0 0,-1 0 0 0 0,1 0-1 0 0,0 0 1 0 0,-1 0 0 0 0,1-1 0 0 0,0 1 0 0 0,-1 0 0 0 0,1 0 0 0 0,0-1 0 0 0,0 1 0 0 0,1 1-1 0 0,0-2 25 0 0,0 0-1 0 0,0 0 1 0 0,0 1-1 0 0,0-1 1 0 0,-1 0-1 0 0,1-1 1 0 0,0 1-1 0 0,0 0 1 0 0,0 0-1 0 0,-1-1 0 0 0,1 1 1 0 0,0-1-1 0 0,0 0 1 0 0,-1 1-1 0 0,1-1 1 0 0,0 0-1 0 0,-1 0 1 0 0,3-2-1 0 0,-2 3-94 0 0,-1-1-1 0 0,1 0 1 0 0,-1 0-1 0 0,1 0 1 0 0,-1 0-1 0 0,0 0 1 0 0,1 0-1 0 0,-1 0 1 0 0,0 0-1 0 0,0-1 1 0 0,0 1-1 0 0,0-1 1 0 0,0 1-1 0 0,0 0 1 0 0,0-1-1 0 0,0 1 1 0 0,-1-1-1 0 0,1 0 1 0 0,0 1-1 0 0,-1-1 1 0 0,0 0-1 0 0,1 1 1 0 0,-1-1-1 0 0,0 0 1 0 0,0-1-1 0 0,0 0 81 0 0,-1 1-1 0 0,0 0 0 0 0,0 0 1 0 0,0 0-1 0 0,0-1 1 0 0,0 1-1 0 0,-1 0 1 0 0,1 0-1 0 0,0 0 0 0 0,-1 1 1 0 0,0-1-1 0 0,1 0 1 0 0,-1 1-1 0 0,0-1 1 0 0,-3-1-1 0 0,-4-3 108 0 0,1 1 1 0 0,-1 0-1 0 0,0 0 0 0 0,0 1 0 0 0,-1 1 1 0 0,1-1-1 0 0,-14-2 0 0 0,18 6-254 0 0,1-1-1 0 0,0 1 1 0 0,-1 0-1 0 0,1 1 0 0 0,-1-1 1 0 0,1 1-1 0 0,-1-1 0 0 0,1 1 1 0 0,0 1-1 0 0,0-1 1 0 0,-1 0-1 0 0,1 1 0 0 0,0 0 1 0 0,0 0-1 0 0,-5 4 1 0 0,2 0-63 0 0,0-1 0 0 0,0 2 0 0 0,0-1 0 0 0,1 1 0 0 0,0 0 0 0 0,0 0 0 0 0,-5 9 0 0 0,-3 10-232 0 0,0 0 1 0 0,1 1 0 0 0,-14 45-1 0 0,9-19-272 0 0,1 1 0 0 0,3 0 0 0 0,2 2 0 0 0,-6 71 1 0 0,18-124 706 0 0,0 0 1 0 0,-1 0-1 0 0,1 1 1 0 0,0-1 0 0 0,1 0-1 0 0,-1 0 1 0 0,0 0-1 0 0,1 0 1 0 0,0 0 0 0 0,-1 0-1 0 0,1-1 1 0 0,0 1-1 0 0,1 0 1 0 0,-1 0 0 0 0,0-1-1 0 0,1 1 1 0 0,0 0 0 0 0,-1-1-1 0 0,1 1 1 0 0,0-1-1 0 0,0 0 1 0 0,1 0 0 0 0,-1 0-1 0 0,0 0 1 0 0,1 0-1 0 0,-1 0 1 0 0,1-1 0 0 0,-1 1-1 0 0,1-1 1 0 0,0 0-1 0 0,0 0 1 0 0,0 0 0 0 0,0 0-1 0 0,0 0 1 0 0,-1 0 0 0 0,1-1-1 0 0,1 1 1 0 0,-1-1-1 0 0,0 0 1 0 0,0 0 0 0 0,5-1-1 0 0,4 0-197 0 0,1-1 1 0 0,-1 0-1 0 0,0-1 0 0 0,0 0 0 0 0,0-1 1 0 0,0 0-1 0 0,0-1 0 0 0,20-12 0 0 0,1-5-2284 0 0,-2-2-1 0 0,56-54 1 0 0,-65 57 345 0 0,-10 10 956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4.149"/>
    </inkml:context>
    <inkml:brush xml:id="br0">
      <inkml:brushProperty name="width" value="0.05" units="cm"/>
      <inkml:brushProperty name="height" value="0.05" units="cm"/>
      <inkml:brushProperty name="color" value="#AE198D"/>
      <inkml:brushProperty name="inkEffects" value="galaxy"/>
      <inkml:brushProperty name="anchorX" value="-49312.51172"/>
      <inkml:brushProperty name="anchorY" value="-86068.89844"/>
      <inkml:brushProperty name="scaleFactor" value="0.5"/>
    </inkml:brush>
  </inkml:definitions>
  <inkml:trace contextRef="#ctx0" brushRef="#br0">632 1638 13883 0 0,'0'0'0'0'0,"-1"-1"1232"0"0,-2-1-1148 0 0,-1-1 39 0 0,0-1-166 0 0,0-1-91 0 0,-2-1-10 0 0,-2-3-6 0 0,-3-3 428 0 0,-7-6 306 0 0,-4-1-388 0 0,-1 0-116 0 0,-4-1-54 0 0,-1 3-14 0 0,1 4 203 0 0,-3 2 97 0 0,1 3-201 0 0,1 4 132 0 0,-3 2 218 0 0,1 2-318 0 0,1 3 15 0 0,1 2-18 0 0,2 2-20 0 0,1 2 2 0 0,1 4-142 0 0,-4 9-212 0 0,1 4 201 0 0,1 3-69 0 0,4 2 19 0 0,2 2 1 0 0,3 8 0 0 0,3 9 93 0 0,6 1-26 0 0,5-1 199 0 0,5-5-62 0 0,5-5 30 0 0,5-7-2 0 0,5-6-37 0 0,3-6 1 0 0,4-4-3 0 0,4-7-1 0 0,3-5-37 0 0,9-11 85 0 0,11-16 29 0 0,6-14-80 0 0,2-13 30 0 0,2-13-11 0 0,1-12-149 0 0,1-11 117 0 0,0-11-118 0 0,10-33 33 0 0,-3-9-207 0 0,-4-5 84 0 0,-1-19-727 0 0,-5-10-564 0 0,-9-7-38 0 0,-10 2-233 0 0,-11 13 735 0 0,-10 27 828 0 0,-8 35 137 0 0,-9 36 502 0 0,-5 35-369 0 0,3 30-150 0 0,-1 1 0 0 0,-1 0 1 0 0,1 1-1 0 0,0-1 1 0 0,0 0-1 0 0,0 0 1 0 0,0 0-1 0 0,0 0 0 0 0,0 0 1 0 0,0 0-1 0 0,0 0 1 0 0,0 0-1 0 0,-1 1 1 0 0,1-1-1 0 0,0 0 1 0 0,0 0-1 0 0,0 0 0 0 0,0 0 1 0 0,0 0-1 0 0,-1 0 1 0 0,1 0-1 0 0,0 0 1 0 0,0 0-1 0 0,0 0 0 0 0,0 0 1 0 0,0 0-1 0 0,-1 0 1 0 0,1 0-1 0 0,0 0 1 0 0,0 0-1 0 0,0 0 1 0 0,0 0-1 0 0,0 0 0 0 0,-1 0 1 0 0,1 0-1 0 0,0 0 1 0 0,0 0-1 0 0,0 0 1 0 0,0 0-1 0 0,0 0 0 0 0,0 0 1 0 0,-1-1-1 0 0,1 1 1 0 0,0 0-1 0 0,0 0 1 0 0,0 0-1 0 0,0 0 1 0 0,0 0-1 0 0,0 0 0 0 0,0 0 1 0 0,0-1-1 0 0,0 1 1 0 0,0 0-1 0 0,-1 0 1 0 0,1 0-1 0 0,0 0 1 0 0,0 0-1 0 0,0 0 0 0 0,0-1 1 0 0,0 1-1 0 0,0 0 1 0 0,0 0-1 0 0,0 0 1 0 0,0-1-1 0 0,-9 23 531 0 0,-3 20 47 0 0,-3 19 2 0 0,-3 17-687 0 0,-2 19 112 0 0,-3 17-120 0 0,-3 15-9 0 0,-2 8-88 0 0,-4 21-229 0 0,1-9 293 0 0,3-13 608 0 0,4-19-31 0 0,3-17 90 0 0,4-16 22 0 0,3-11-111 0 0,3-11 14 0 0,1-8-20 0 0,3-7 1 0 0,1-9-637 0 0,3-6 51 0 0,1-6-72 0 0,4-6-11925 0 0,-1-6 7041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4.627"/>
    </inkml:context>
    <inkml:brush xml:id="br0">
      <inkml:brushProperty name="width" value="0.035" units="cm"/>
      <inkml:brushProperty name="height" value="0.035" units="cm"/>
      <inkml:brushProperty name="color" value="#F6630D"/>
    </inkml:brush>
  </inkml:definitions>
  <inkml:trace contextRef="#ctx0" brushRef="#br0">1 350 2256 0 0,'33'10'5059'0'0,"-32"-9"-4865"0"0,0 0 0 0 0,-1-1 0 0 0,1 1 0 0 0,0 0 0 0 0,0 0 0 0 0,-1-1 0 0 0,1 1 0 0 0,0 0 0 0 0,0-1 1 0 0,0 1-1 0 0,0-1 0 0 0,0 0 0 0 0,0 1 0 0 0,0-1 0 0 0,0 0 0 0 0,0 1 0 0 0,0-1 0 0 0,0 0 0 0 0,0 0 0 0 0,0 0 0 0 0,0 0 0 0 0,0 0 0 0 0,0 0 0 0 0,0 0 1 0 0,2 0-1 0 0,28-16 1540 0 0,16-33-311 0 0,-14 5-522 0 0,-3-3 0 0 0,-1 0 0 0 0,29-68 0 0 0,-33 64-987 0 0,-41 91-46 0 0,2 1 0 0 0,2 1 0 0 0,-10 60-1 0 0,3-12-123 0 0,-7 4 155 0 0,11-46 559 0 0,-13 85-1 0 0,28-132-437 0 0,0 0-1 0 0,0-1 0 0 0,-1 1 1 0 0,1 0-1 0 0,0 0 0 0 0,0 0 0 0 0,0 0 1 0 0,0 0-1 0 0,0 0 0 0 0,0 0 1 0 0,0 0-1 0 0,0-1 0 0 0,0 1 1 0 0,0 0-1 0 0,1 0 0 0 0,-1 0 0 0 0,0 0 1 0 0,1 0-1 0 0,-1 0 0 0 0,0-1 1 0 0,2 2-1 0 0,9-13-418 0 0,10-30-599 0 0,-16 20-40 0 0,0 0-1 0 0,2-25 1 0 0,-3 10-4466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4.855"/>
    </inkml:context>
    <inkml:brush xml:id="br0">
      <inkml:brushProperty name="width" value="0.035" units="cm"/>
      <inkml:brushProperty name="height" value="0.035" units="cm"/>
      <inkml:brushProperty name="color" value="#F6630D"/>
    </inkml:brush>
  </inkml:definitions>
  <inkml:trace contextRef="#ctx0" brushRef="#br0">14 149 4321 0 0,'-1'1'203'0'0,"-1"1"1"0"0,1 0-1 0 0,-1 0 0 0 0,1 0 1 0 0,0 1-1 0 0,0-1 0 0 0,0 0 1 0 0,0 0-1 0 0,0 1 1 0 0,1-1-1 0 0,-1 0 0 0 0,1 1 1 0 0,-1-1-1 0 0,1 1 0 0 0,0-1 1 0 0,0 1-1 0 0,0-1 0 0 0,0 0 1 0 0,1 1-1 0 0,-1-1 1 0 0,1 1-1 0 0,-1-1 0 0 0,1 0 1 0 0,0 1-1 0 0,0-1 0 0 0,0 0 1 0 0,0 0-1 0 0,0 0 1 0 0,0 0-1 0 0,1 0 0 0 0,-1 0 1 0 0,1 0-1 0 0,1 2 0 0 0,1-1-139 0 0,0-1 0 0 0,0 0-1 0 0,0 1 1 0 0,0-1 0 0 0,1-1-1 0 0,-1 1 1 0 0,0-1 0 0 0,1 1-1 0 0,-1-1 1 0 0,1-1 0 0 0,-1 1-1 0 0,1-1 1 0 0,-1 1 0 0 0,1-1-1 0 0,0 0 1 0 0,-1-1 0 0 0,7-1-1 0 0,11-2 107 0 0,-1-2 0 0 0,0 0 0 0 0,0-1 0 0 0,0-1 0 0 0,34-20 0 0 0,91-67-2476 0 0,-35 20-2217 0 0,-84 61 1976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5.265"/>
    </inkml:context>
    <inkml:brush xml:id="br0">
      <inkml:brushProperty name="width" value="0.035" units="cm"/>
      <inkml:brushProperty name="height" value="0.035" units="cm"/>
      <inkml:brushProperty name="color" value="#F6630D"/>
    </inkml:brush>
  </inkml:definitions>
  <inkml:trace contextRef="#ctx0" brushRef="#br0">188 15 976 0 0,'22'-9'-21'0'0,"3"3"4970"0"0,-25 7-4854 0 0,0-1 1 0 0,0 0 0 0 0,0 0-1 0 0,0 0 1 0 0,0 0 0 0 0,0 0-1 0 0,0 0 1 0 0,0 0 0 0 0,0 0-1 0 0,0 0 1 0 0,0 1 0 0 0,0-1-1 0 0,0 0 1 0 0,0 0 0 0 0,0 0-1 0 0,0 0 1 0 0,0 0 0 0 0,0 0-1 0 0,1 1 958 0 0,-1-1-958 0 0,0 0 1 0 0,0 0 0 0 0,0 0 0 0 0,0 0-1 0 0,0 0 1 0 0,0 0 0 0 0,0 0-1 0 0,0 0 1 0 0,0 0 0 0 0,1 1-1 0 0,-1-1 1 0 0,0 0 0 0 0,0 0-1 0 0,0 0 1 0 0,0 0 0 0 0,0 0-1 0 0,0 0 1 0 0,0 0 0 0 0,0 0-1 0 0,0 0 1 0 0,1-1 0 0 0,-27 13 2050 0 0,-6 0-1500 0 0,-46 26 0 0 0,68-32-294 0 0,-1 0 0 0 0,1 1-1 0 0,1 0 1 0 0,-1 0-1 0 0,1 1 1 0 0,0 1 0 0 0,-14 17-1 0 0,22-25-380 0 0,0 0 1 0 0,0 1-1 0 0,0-1 0 0 0,0 0 0 0 0,0 1 0 0 0,0 0 0 0 0,1-1 0 0 0,-1 1 1 0 0,0-1-1 0 0,1 1 0 0 0,-1 0 0 0 0,1-1 0 0 0,0 1 0 0 0,-1 0 0 0 0,1 0 1 0 0,0-1-1 0 0,0 1 0 0 0,1 2 0 0 0,-1-3 21 0 0,0-1 1 0 0,1 1-1 0 0,-1 0 0 0 0,1 0 1 0 0,0-1-1 0 0,-1 1 0 0 0,1 0 1 0 0,0-1-1 0 0,-1 1 0 0 0,1 0 1 0 0,0-1-1 0 0,0 1 0 0 0,-1-1 1 0 0,1 1-1 0 0,0-1 1 0 0,0 0-1 0 0,0 1 0 0 0,0-1 1 0 0,-1 0-1 0 0,1 0 0 0 0,0 1 1 0 0,0-1-1 0 0,2 0 0 0 0,4 0-58 0 0,0 0 1 0 0,0 0-1 0 0,1-1 0 0 0,-1 0 1 0 0,0 0-1 0 0,13-4 0 0 0,8-6-403 0 0,-18 7 256 0 0,1 0 0 0 0,-1 0 0 0 0,1 1 0 0 0,0 0 1 0 0,16-1-1 0 0,-25 4 141 0 0,0-1 1 0 0,0 1-1 0 0,0 1 1 0 0,0-1-1 0 0,0 0 1 0 0,0 0-1 0 0,0 1 0 0 0,0-1 1 0 0,0 1-1 0 0,-1 0 1 0 0,1 0-1 0 0,0-1 1 0 0,0 1-1 0 0,0 0 1 0 0,-1 0-1 0 0,1 1 0 0 0,-1-1 1 0 0,1 0-1 0 0,-1 1 1 0 0,1-1-1 0 0,-1 0 1 0 0,0 1-1 0 0,1 0 0 0 0,-1-1 1 0 0,0 1-1 0 0,0 0 1 0 0,0-1-1 0 0,0 1 1 0 0,-1 0-1 0 0,1 0 1 0 0,0 0-1 0 0,-1 0 0 0 0,1 0 1 0 0,-1 0-1 0 0,0 4 1 0 0,2 9 14 0 0,-2 0 0 0 0,0 0 1 0 0,0 0-1 0 0,-2 0 0 0 0,0 0 0 0 0,0-1 1 0 0,-1 1-1 0 0,-1 0 0 0 0,-1-1 0 0 0,0 0 1 0 0,-9 19-1 0 0,-8 9 996 0 0,-1-1-1 0 0,-36 49 1 0 0,54-83-427 0 0,3-3-212 0 0,0 0 1 0 0,0 0-1 0 0,-1 0 1 0 0,0-1-1 0 0,1 0 1 0 0,-1 1-1 0 0,0-1 1 0 0,-1 0-1 0 0,-3 3 1 0 0,6-9-324 0 0,0-1 1 0 0,0 1 0 0 0,1-1 0 0 0,-1 1-1 0 0,1-1 1 0 0,0 1 0 0 0,0-1 0 0 0,1-3-1 0 0,-1 6 0 0 0,2-33-1932 0 0,1 1 1 0 0,12-52 0 0 0,-6 47 343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5.557"/>
    </inkml:context>
    <inkml:brush xml:id="br0">
      <inkml:brushProperty name="width" value="0.035" units="cm"/>
      <inkml:brushProperty name="height" value="0.035" units="cm"/>
      <inkml:brushProperty name="color" value="#F6630D"/>
    </inkml:brush>
  </inkml:definitions>
  <inkml:trace contextRef="#ctx0" brushRef="#br0">1 40 744 0 0,'42'-12'734'0'0,"53"-9"-1"0"0,-81 18-151 0 0,1 1 0 0 0,0 1 0 0 0,0 1 0 0 0,0 0 0 0 0,0 0 0 0 0,0 2 0 0 0,20 3 0 0 0,-33-4-265 0 0,1 0 0 0 0,0 0 1 0 0,-1 0-1 0 0,1 1 1 0 0,0-1-1 0 0,-1 1 0 0 0,1-1 1 0 0,-1 1-1 0 0,0 0 0 0 0,0 0 1 0 0,0 0-1 0 0,0 0 0 0 0,0 0 1 0 0,0 1-1 0 0,0-1 0 0 0,-1 0 1 0 0,1 1-1 0 0,-1-1 0 0 0,1 1 1 0 0,-1 0-1 0 0,0 0 0 0 0,0-1 1 0 0,-1 1-1 0 0,1 0 0 0 0,0 0 1 0 0,-1 0-1 0 0,0 0 0 0 0,0 4 1 0 0,1 10 571 0 0,-2 0 0 0 0,0 1 0 0 0,-7 31 0 0 0,1-3-903 0 0,3 68-175 0 0,13 118-1 0 0,-5-147-1554 0 0,-3-79 1631 0 0,0 11-2192 0 0,-2-15 127 0 0,-1-10-642 0 0,-1-6 1005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6:55.781"/>
    </inkml:context>
    <inkml:brush xml:id="br0">
      <inkml:brushProperty name="width" value="0.035" units="cm"/>
      <inkml:brushProperty name="height" value="0.035" units="cm"/>
      <inkml:brushProperty name="color" value="#F6630D"/>
    </inkml:brush>
  </inkml:definitions>
  <inkml:trace contextRef="#ctx0" brushRef="#br0">9 0 15723 0 0,'-2'8'342'0'0,"1"-6"-278"0"0,0 0 1 0 0,0 1-1 0 0,0-1 0 0 0,0 0 1 0 0,1 0-1 0 0,-1 1 1 0 0,1-1-1 0 0,-1 0 0 0 0,1 1 1 0 0,0-1-1 0 0,0 0 1 0 0,0 1-1 0 0,0-1 0 0 0,1 0 1 0 0,-1 1-1 0 0,1-1 1 0 0,-1 0-1 0 0,1 1 0 0 0,0-1 1 0 0,0 0-1 0 0,0 0 1 0 0,0 0-1 0 0,0 0 0 0 0,0 0 1 0 0,0 0-1 0 0,1 0 1 0 0,-1 0-1 0 0,1 0 0 0 0,0-1 1 0 0,3 4-1 0 0,12 8 66 0 0,2 0-1 0 0,0-2 1 0 0,1 0 0 0 0,0-1-1 0 0,0 0 1 0 0,1-2-1 0 0,0-1 1 0 0,0 0 0 0 0,1-2-1 0 0,0 0 1 0 0,0-2-1 0 0,0 0 1 0 0,1-1 0 0 0,24-2-1 0 0,12-2-69 0 0,-1-3 1 0 0,0-3-1 0 0,-1-1 1 0 0,71-23-1 0 0,-103 25-388 0 0,0-2 1 0 0,0 0-1 0 0,-1-2 0 0 0,0 0 1 0 0,-1-2-1 0 0,27-19 0 0 0,-18 8-1057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04.345"/>
    </inkml:context>
    <inkml:brush xml:id="br0">
      <inkml:brushProperty name="width" value="0.035" units="cm"/>
      <inkml:brushProperty name="height" value="0.035" units="cm"/>
      <inkml:brushProperty name="color" value="#F6630D"/>
    </inkml:brush>
  </inkml:definitions>
  <inkml:trace contextRef="#ctx0" brushRef="#br0">624 1762 776 0 0,'1'-11'456'0'0,"0"-1"0"0"0,1 1 0 0 0,0 0 0 0 0,1 0-1 0 0,0 0 1 0 0,1 0 0 0 0,10-20 0 0 0,-2 9 257 0 0,0 0 0 0 0,24-31-1 0 0,-9 24-157 0 0,-25 28-558 0 0,-1 0-1 0 0,0 0 0 0 0,0 0 0 0 0,1 0 1 0 0,-1 0-1 0 0,0 0 0 0 0,1 0 0 0 0,-1 1 0 0 0,1-1 1 0 0,-1 1-1 0 0,1-1 0 0 0,-1 1 0 0 0,1 0 1 0 0,-1-1-1 0 0,1 1 0 0 0,-1 0 0 0 0,1 0 0 0 0,0 0 1 0 0,-1 0-1 0 0,1 0 0 0 0,-1 0 0 0 0,3 1 1 0 0,-2 3-14 0 0,-1-1 1 0 0,1 1 0 0 0,-1-1 0 0 0,0 1-1 0 0,0 0 1 0 0,0 0 0 0 0,0-1 0 0 0,-1 1-1 0 0,1 0 1 0 0,-1 0 0 0 0,0 0 0 0 0,0 0-1 0 0,-1 4 1 0 0,1 1 127 0 0,0 4-309 0 0,0-8 328 0 0,0 0-1 0 0,0 1 1 0 0,1-1 0 0 0,-1 0-1 0 0,1 1 1 0 0,0-1-1 0 0,3 8 1 0 0,-3-12-96 0 0,-1-1-1 0 0,0 0 1 0 0,1 1-1 0 0,-1-1 1 0 0,0 1 0 0 0,1-1-1 0 0,-1 1 1 0 0,0-1-1 0 0,1 0 1 0 0,-1 1 0 0 0,1-1-1 0 0,-1 0 1 0 0,1 0-1 0 0,-1 1 1 0 0,1-1 0 0 0,-1 0-1 0 0,1 0 1 0 0,-1 0-1 0 0,1 1 1 0 0,-1-1 0 0 0,1 0-1 0 0,-1 0 1 0 0,1 0-1 0 0,-1 0 1 0 0,1 0 0 0 0,-1 0-1 0 0,1 0 1 0 0,0 0-1 0 0,0-1 1 0 0,27-17 800 0 0,4-18-471 0 0,-1-1 0 0 0,-2-1 1 0 0,-2-2-1 0 0,24-45 0 0 0,24-35 118 0 0,94-107-201 0 0,-14 21-152 0 0,56-62-847 0 0,-164 219 507 0 0,1 1-1 0 0,3 3 1 0 0,56-40-1 0 0,-101 81 167 0 0,0 0-1 0 0,-1 0 1 0 0,1 1-1 0 0,1-1 1 0 0,-1 1-1 0 0,0 1 1 0 0,1-1-1 0 0,0 1 1 0 0,-1 0-1 0 0,1 1 1 0 0,0-1-1 0 0,0 1 0 0 0,0 1 1 0 0,0-1-1 0 0,0 1 1 0 0,0 1-1 0 0,0-1 1 0 0,0 1-1 0 0,0 0 1 0 0,-1 1-1 0 0,1-1 1 0 0,0 2-1 0 0,-1-1 1 0 0,1 1-1 0 0,-1-1 1 0 0,0 2-1 0 0,0-1 1 0 0,0 1-1 0 0,0 0 1 0 0,0 0-1 0 0,-1 0 1 0 0,0 1-1 0 0,0 0 0 0 0,6 7 1 0 0,25 26 236 0 0,-12-11 115 0 0,1-2 0 0 0,0 0 1 0 0,48 33-1 0 0,-64-52-207 0 0,0-1-1 0 0,1 0 1 0 0,-1 0 0 0 0,1-1-1 0 0,0 0 1 0 0,0-1-1 0 0,0 0 1 0 0,0 0-1 0 0,0-1 1 0 0,1-1 0 0 0,-1 0-1 0 0,1 0 1 0 0,0-1-1 0 0,-1 0 1 0 0,1-1-1 0 0,18-3 1 0 0,2-5 132 0 0,-1 0 0 0 0,1-2 0 0 0,-2-2 0 0 0,0 0 0 0 0,48-31 0 0 0,129-103 35 0 0,-151 105-255 0 0,-19 15-18 0 0,41-31 7 0 0,108-63 1 0 0,-159 107-48 0 0,1 1 0 0 0,0 1 0 0 0,1 1 0 0 0,0 1 0 0 0,1 1 0 0 0,0 2 0 0 0,0 1 0 0 0,46-3 0 0 0,-67 9 0 0 0,-1 0 1 0 0,1 0-1 0 0,0 1 0 0 0,-1 0 1 0 0,1 0-1 0 0,-1 1 1 0 0,1 0-1 0 0,-1 0 1 0 0,0 1-1 0 0,0 0 1 0 0,0 0-1 0 0,0 1 1 0 0,12 8-1 0 0,-10-5-48 0 0,0 1 0 0 0,0 1-1 0 0,-1 0 1 0 0,1 0 0 0 0,-2 1-1 0 0,0-1 1 0 0,12 22 0 0 0,-2 6-153 0 0,-1 0 0 0 0,-2 1 1 0 0,-2 1-1 0 0,9 48 0 0 0,24 161-482 0 0,14 274-1 0 0,-46-379 872 0 0,-12-123-44 0 0,1 0 0 0 0,1 0-1 0 0,1-1 1 0 0,1 0 0 0 0,1 0 0 0 0,1 0-1 0 0,11 24 1 0 0,-15-38-1 0 0,0 1-1 0 0,0-1 1 0 0,1-1-1 0 0,-1 1 1 0 0,1 0-1 0 0,0-1 1 0 0,1 0-1 0 0,-1 0 1 0 0,1 0-1 0 0,0-1 1 0 0,0 1-1 0 0,0-1 1 0 0,0 0-1 0 0,0 0 0 0 0,1-1 1 0 0,-1 0-1 0 0,1 0 1 0 0,0 0-1 0 0,0-1 1 0 0,-1 1-1 0 0,1-1 1 0 0,0-1-1 0 0,0 1 1 0 0,0-1-1 0 0,0 0 1 0 0,0-1-1 0 0,0 1 1 0 0,7-2-1 0 0,9-3-55 0 0,0 0-1 0 0,0-2 1 0 0,-1 0-1 0 0,1-1 0 0 0,-2-2 1 0 0,26-14-1 0 0,115-83 312 0 0,-80 51-279 0 0,-53 37-90 0 0,7-6-137 0 0,58-28 0 0 0,-84 48 135 0 0,1 1 0 0 0,-1 0-1 0 0,1 0 1 0 0,0 1 0 0 0,1 0-1 0 0,-1 1 1 0 0,0 0-1 0 0,1 1 1 0 0,-1 0 0 0 0,1 0-1 0 0,16 2 1 0 0,-19 2 18 0 0,0-1 0 0 0,1 1 0 0 0,-1 0 0 0 0,0 1 0 0 0,0 0 0 0 0,-1 1 0 0 0,1-1 0 0 0,-1 1 0 0 0,0 1 0 0 0,-1-1 0 0 0,1 1 0 0 0,-1 0 0 0 0,0 1 0 0 0,0 0 0 0 0,-1-1 0 0 0,0 2 0 0 0,0-1 0 0 0,-1 1 0 0 0,5 10 0 0 0,7 15 370 0 0,-1 2 0 0 0,-2 0 0 0 0,9 39 0 0 0,-6-5-25 0 0,-2 0 0 0 0,6 111 0 0 0,-10 141 287 0 0,-10-311-651 0 0,-3 73-182 0 0,-2 0-1 0 0,-31 149 1 0 0,-63 157 1015 0 0,86-343-606 0 0,-48 166 525 0 0,-101 229 1 0 0,154-423-733 0 0,-1 1-1 0 0,0-1 0 0 0,-2 0 1 0 0,0-1-1 0 0,-26 31 1 0 0,29-40 75 0 0,-1 1-1 0 0,0-2 1 0 0,-1 1 0 0 0,0-1 0 0 0,0 0 0 0 0,0-1 0 0 0,-1-1 0 0 0,0 1-1 0 0,0-2 1 0 0,0 1 0 0 0,-18 3 0 0 0,-174 33-526 0 0,-68 18-726 0 0,205-35 1370 0 0,1 2-1 0 0,1 4 1 0 0,1 2 0 0 0,2 3 0 0 0,1 3 0 0 0,-107 88 0 0 0,104-76 34 0 0,-2-3 0 0 0,-2-3 0 0 0,-2-3 0 0 0,-1-3 0 0 0,-3-3 0 0 0,0-3 0 0 0,-84 23 0 0 0,156-54-223 0 0,-403 133-615 0 0,341-109 394 0 0,1 4 1 0 0,2 2-1 0 0,1 3 1 0 0,-69 52-1 0 0,-8 29-454 0 0,-175 190-1 0 0,70-63 670 0 0,228-230 31 0 0,-60 52 393 0 0,69-61-340 0 0,0 0 0 0 0,-1 0 0 0 0,1 0 0 0 0,-1 0 0 0 0,0-1 0 0 0,0 0 0 0 0,0 0 0 0 0,0 0 0 0 0,0-1 0 0 0,0 0 0 0 0,0 0 0 0 0,0 0 0 0 0,0 0 0 0 0,-11-1 0 0 0,13-1-68 0 0,1 0 0 0 0,-1 0 0 0 0,1 0-1 0 0,0 0 1 0 0,-1 0 0 0 0,1-1 0 0 0,0 1 0 0 0,0-1 0 0 0,0 0 0 0 0,0 0-1 0 0,0 1 1 0 0,0-1 0 0 0,0 0 0 0 0,0-1 0 0 0,1 1 0 0 0,-1 0 0 0 0,1 0-1 0 0,-2-4 1 0 0,-20-49-8 0 0,20 45-1 0 0,-175-624-159 0 0,74 232 76 0 0,-160-328-469 0 0,14 104-194 0 0,185 432 1055 0 0,-51-260 0 0 0,70 165-469 0 0,-13-395 0 0 0,25 237-121 0 0,1 152-4050 0 0,27 245 2622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2.025"/>
    </inkml:context>
    <inkml:brush xml:id="br0">
      <inkml:brushProperty name="width" value="0.035" units="cm"/>
      <inkml:brushProperty name="height" value="0.035" units="cm"/>
      <inkml:brushProperty name="color" value="#F6630D"/>
    </inkml:brush>
  </inkml:definitions>
  <inkml:trace contextRef="#ctx0" brushRef="#br0">65 98 4001 0 0,'-1'-1'99'0'0,"0"1"0"0"0,0-1-1 0 0,1 0 1 0 0,-1 0 0 0 0,0 0 0 0 0,1 1 0 0 0,-1-1 0 0 0,0 0 0 0 0,1 0-1 0 0,-1 0 1 0 0,1 0 0 0 0,0 0 0 0 0,-1 0 0 0 0,1 0 0 0 0,0 0 0 0 0,-1-1-1 0 0,1 1 1 0 0,0 0 0 0 0,0 0 0 0 0,0 0 0 0 0,0 0 0 0 0,0 0 0 0 0,0 0-1 0 0,0 0 1 0 0,1 0 0 0 0,-1 0 0 0 0,0 0 0 0 0,1-2 0 0 0,1 0 127 0 0,-1 1 0 0 0,1 0 0 0 0,0-1 0 0 0,0 1 0 0 0,0 0 0 0 0,0 0 0 0 0,0 0-1 0 0,1 0 1 0 0,-1 1 0 0 0,5-4 0 0 0,5-1 331 0 0,1-1-1 0 0,1 2 0 0 0,17-6 0 0 0,-19 8-497 0 0,0 0 0 0 0,0 0 0 0 0,0 1 0 0 0,0 1 0 0 0,0 0 0 0 0,0 1 0 0 0,1 0 0 0 0,-1 1 0 0 0,22 4 0 0 0,-30-4-166 0 0,0 0 0 0 0,-1 0 0 0 0,1 0 0 0 0,-1 1 0 0 0,1-1 0 0 0,-1 1 1 0 0,1 0-1 0 0,-1 0 0 0 0,0 0 0 0 0,0 0 0 0 0,0 1 0 0 0,0-1 0 0 0,0 1 0 0 0,-1 0 1 0 0,1-1-1 0 0,-1 1 0 0 0,0 0 0 0 0,1 1 0 0 0,-1-1 0 0 0,-1 0 0 0 0,1 1 0 0 0,0-1 1 0 0,-1 1-1 0 0,0-1 0 0 0,0 1 0 0 0,0 0 0 0 0,0-1 0 0 0,-1 1 0 0 0,1 0 0 0 0,-1 0 1 0 0,0 0-1 0 0,0-1 0 0 0,0 1 0 0 0,-2 5 0 0 0,-1 11-118 0 0,-1 0 0 0 0,-1 0-1 0 0,0-1 1 0 0,-2 1 0 0 0,-14 29 0 0 0,-59 92 622 0 0,9-17 485 0 0,-88 254 653 0 0,157-373-1454 0 0,0 1 0 0 0,0 0-1 0 0,1-1 1 0 0,-1 1 0 0 0,1 0 0 0 0,1 0 0 0 0,-1 0-1 0 0,1 8 1 0 0,0-12-24 0 0,1-1 0 0 0,-1 1 1 0 0,1-1-1 0 0,-1 1 0 0 0,1-1 0 0 0,0 0 0 0 0,0 1 0 0 0,-1-1 1 0 0,1 0-1 0 0,0 1 0 0 0,0-1 0 0 0,0 0 0 0 0,1 0 0 0 0,-1 0 0 0 0,0 0 1 0 0,0 0-1 0 0,0 0 0 0 0,1 0 0 0 0,-1-1 0 0 0,1 1 0 0 0,-1 0 1 0 0,0-1-1 0 0,1 1 0 0 0,-1-1 0 0 0,1 1 0 0 0,-1-1 0 0 0,1 0 0 0 0,0 1 1 0 0,-1-1-1 0 0,1 0 0 0 0,-1 0 0 0 0,1 0 0 0 0,-1-1 0 0 0,1 1 1 0 0,2-1-1 0 0,10 0 196 0 0,0-1 1 0 0,0 0-1 0 0,-1-1 1 0 0,1-1-1 0 0,-1 0 1 0 0,13-7 0 0 0,80-41 450 0 0,-57 27-415 0 0,211-120 925 0 0,-65 35-1851 0 0,-63 44-2840 0 0,-118 60-1200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2.497"/>
    </inkml:context>
    <inkml:brush xml:id="br0">
      <inkml:brushProperty name="width" value="0.035" units="cm"/>
      <inkml:brushProperty name="height" value="0.035" units="cm"/>
      <inkml:brushProperty name="color" value="#F6630D"/>
    </inkml:brush>
  </inkml:definitions>
  <inkml:trace contextRef="#ctx0" brushRef="#br0">41 107 5041 0 0,'5'-3'161'0'0,"0"1"-1"0"0,0 1 1 0 0,1-1-1 0 0,-1 1 1 0 0,1 0-1 0 0,6-1 1 0 0,-12 2-158 0 0,81-12 4569 0 0,138-40-1 0 0,-196 44-4380 0 0,-12 4-163 0 0,1 0 0 0 0,-1 0 0 0 0,0 1 0 0 0,1 1-1 0 0,0 0 1 0 0,-1 0 0 0 0,15 1 0 0 0,-25 1-69 0 0,-1 0 0 0 0,1 1 1 0 0,-1-1-1 0 0,0 0 0 0 0,1 1 1 0 0,-1-1-1 0 0,1 0 0 0 0,-1 1 1 0 0,0-1-1 0 0,1 0 0 0 0,-1 1 1 0 0,0-1-1 0 0,0 1 0 0 0,1-1 1 0 0,-1 1-1 0 0,0-1 0 0 0,0 1 1 0 0,0-1-1 0 0,0 1 0 0 0,1-1 1 0 0,-1 1-1 0 0,0-1 0 0 0,0 1 1 0 0,0-1-1 0 0,0 1 0 0 0,0-1 1 0 0,0 1-1 0 0,0-1 0 0 0,0 1 1 0 0,-1-1-1 0 0,1 1 0 0 0,0-1 1 0 0,0 1-1 0 0,0-1 0 0 0,0 1 1 0 0,-1-1-1 0 0,1 1 0 0 0,0-1 1 0 0,-1 0-1 0 0,1 1 0 0 0,0-1 1 0 0,-1 1-1 0 0,0 0 1 0 0,-15 27-803 0 0,14-24 663 0 0,-174 239-2744 0 0,117-169 2994 0 0,-92 152 1 0 0,130-187 111 0 0,4-10 447 0 0,1 1 0 0 0,1 1 0 0 0,1 1 1 0 0,-12 46-1 0 0,25-76-544 0 0,1 0 0 0 0,-1-1 0 0 0,1 1 0 0 0,0-1 0 0 0,0 1 0 0 0,0-1 0 0 0,0 1 0 0 0,0 0 0 0 0,0-1 0 0 0,0 1 0 0 0,1-1 0 0 0,-1 1 0 0 0,0-1 1 0 0,1 1-1 0 0,-1-1 0 0 0,1 1 0 0 0,0-1 0 0 0,-1 1 0 0 0,1-1 0 0 0,0 0 0 0 0,0 1 0 0 0,0-1 0 0 0,0 0 0 0 0,0 0 0 0 0,2 2 0 0 0,0-1 16 0 0,1 0-1 0 0,-1 0 1 0 0,0-1-1 0 0,1 0 1 0 0,-1 1-1 0 0,1-1 1 0 0,-1 0-1 0 0,1 0 1 0 0,-1-1-1 0 0,8 1 1 0 0,4 0-24 0 0,0-2 0 0 0,0 0 0 0 0,0 0 1 0 0,21-6-1 0 0,9-7-9 0 0,-1-3 0 0 0,-1-1 1 0 0,-1-2-1 0 0,-1-2 0 0 0,46-33 0 0 0,-2 4-96 0 0,-20 12-741 0 0,75-57-1 0 0,-103 66-510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2.785"/>
    </inkml:context>
    <inkml:brush xml:id="br0">
      <inkml:brushProperty name="width" value="0.035" units="cm"/>
      <inkml:brushProperty name="height" value="0.035" units="cm"/>
      <inkml:brushProperty name="color" value="#F6630D"/>
    </inkml:brush>
  </inkml:definitions>
  <inkml:trace contextRef="#ctx0" brushRef="#br0">4 151 1584 0 0,'-1'-4'227'0'0,"0"-1"0"0"0,0 1-1 0 0,1-1 1 0 0,0 1 0 0 0,0-1-1 0 0,0 1 1 0 0,0-1 0 0 0,1 1-1 0 0,0-1 1 0 0,0 1 0 0 0,0 0-1 0 0,0-1 1 0 0,1 1 0 0 0,-1 0-1 0 0,1 0 1 0 0,0 0 0 0 0,1 0-1 0 0,4-7 1 0 0,-4 6 183 0 0,0 0-1 0 0,1 0 1 0 0,0 1 0 0 0,0-1 0 0 0,0 1-1 0 0,0 0 1 0 0,0 0 0 0 0,1 0 0 0 0,0 1-1 0 0,0-1 1 0 0,0 1 0 0 0,0 0 0 0 0,0 1-1 0 0,8-3 1 0 0,-13 5-376 0 0,1-1 0 0 0,-1 1 0 0 0,1 0-1 0 0,-1 0 1 0 0,1 0 0 0 0,-1 0 0 0 0,1 0 0 0 0,-1 0-1 0 0,1 0 1 0 0,-1 0 0 0 0,1 0 0 0 0,-1 0-1 0 0,1 0 1 0 0,-1 0 0 0 0,1 1 0 0 0,-1-1 0 0 0,1 0-1 0 0,-1 0 1 0 0,1 0 0 0 0,-1 1 0 0 0,1-1 0 0 0,-1 0-1 0 0,0 1 1 0 0,1-1 0 0 0,-1 0 0 0 0,1 1 0 0 0,-1-1-1 0 0,0 0 1 0 0,1 1 0 0 0,-1-1 0 0 0,0 1-1 0 0,0-1 1 0 0,1 1 0 0 0,1 22 188 0 0,-16 32-647 0 0,12-47 494 0 0,-14 46-231 0 0,-16 65-515 0 0,30-109 631 0 0,1 1-1 0 0,0 0 1 0 0,0-1-1 0 0,1 1 1 0 0,0 0-1 0 0,1 0 1 0 0,0 0-1 0 0,5 18 1 0 0,-6-28 54 0 0,1 1 1 0 0,-1 0-1 0 0,1-1 1 0 0,0 1 0 0 0,0 0-1 0 0,0-1 1 0 0,-1 1-1 0 0,2-1 1 0 0,-1 1 0 0 0,0-1-1 0 0,0 0 1 0 0,0 1 0 0 0,1-1-1 0 0,-1 0 1 0 0,0 0-1 0 0,1 0 1 0 0,-1 0 0 0 0,1 0-1 0 0,0 0 1 0 0,-1-1 0 0 0,4 2-1 0 0,-1-1 36 0 0,0 0 0 0 0,0-1-1 0 0,0 0 1 0 0,-1 1 0 0 0,1-2 0 0 0,0 1-1 0 0,0 0 1 0 0,0-1 0 0 0,7-1-1 0 0,6-4 165 0 0,0 0-1 0 0,-1-1 0 0 0,23-13 0 0 0,-34 18-182 0 0,19-11 86 0 0,165-94 979 0 0,-152 84-1840 0 0,-1-3 1 0 0,63-57 0 0 0,-63 46-3741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2.984"/>
    </inkml:context>
    <inkml:brush xml:id="br0">
      <inkml:brushProperty name="width" value="0.035" units="cm"/>
      <inkml:brushProperty name="height" value="0.035" units="cm"/>
      <inkml:brushProperty name="color" value="#F6630D"/>
    </inkml:brush>
  </inkml:definitions>
  <inkml:trace contextRef="#ctx0" brushRef="#br0">91 0 5409 0 0,'-4'2'159'0'0,"-1"-1"0"0"0,1 1 0 0 0,0 0-1 0 0,0 0 1 0 0,0 1 0 0 0,0-1 0 0 0,0 1 0 0 0,1-1-1 0 0,-1 1 1 0 0,1 0 0 0 0,0 1 0 0 0,0-1 0 0 0,-4 6-1 0 0,3-2 237 0 0,1-1-1 0 0,0 1 0 0 0,0 0 0 0 0,1 0 1 0 0,0 0-1 0 0,0 0 0 0 0,-1 14 0 0 0,-1 16 729 0 0,3 1 0 0 0,4 63-1 0 0,-1-53-1273 0 0,-3 47 0 0 0,-6-16-1746 0 0,2-36-2496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09:48.965"/>
    </inkml:context>
    <inkml:brush xml:id="br0">
      <inkml:brushProperty name="width" value="0.035" units="cm"/>
      <inkml:brushProperty name="height" value="0.035" units="cm"/>
      <inkml:brushProperty name="color" value="#008C3A"/>
    </inkml:brush>
  </inkml:definitions>
  <inkml:trace contextRef="#ctx0" brushRef="#br0">720 50 12675 0 0,'-11'-7'732'0'0,"1"0"1"0"0,-1 1 0 0 0,0 1 0 0 0,-1-1 0 0 0,0 2-1 0 0,-22-7 1 0 0,26 10-663 0 0,1 0 0 0 0,-1 0-1 0 0,0 1 1 0 0,1 0 0 0 0,-1 0 0 0 0,0 1 0 0 0,1 0-1 0 0,-1 0 1 0 0,1 1 0 0 0,-1 0 0 0 0,1 0 0 0 0,-1 1 0 0 0,-6 3-1 0 0,-19 11 21 0 0,1 2-1 0 0,1 1 1 0 0,0 1 0 0 0,2 2-1 0 0,1 1 1 0 0,0 1-1 0 0,-33 41 1 0 0,25-23-75 0 0,3 1 1 0 0,2 1-1 0 0,1 2 0 0 0,-31 68 1 0 0,54-99 89 0 0,0-1 0 0 0,1 1 0 0 0,1 1 0 0 0,1-1 0 0 0,0 1 0 0 0,1 0 0 0 0,0 0 0 0 0,2 0 0 0 0,0 0-1 0 0,2 30 1 0 0,1-36-56 0 0,0 1-1 0 0,1-1 0 0 0,0 0 0 0 0,1 1 0 0 0,0-1 1 0 0,1-1-1 0 0,0 1 0 0 0,1-1 0 0 0,0 0 0 0 0,0 0 1 0 0,1 0-1 0 0,0-1 0 0 0,1 0 0 0 0,0-1 0 0 0,0 1 0 0 0,16 10 1 0 0,-3-4-59 0 0,1-2 0 0 0,0 0 1 0 0,1-2-1 0 0,0 0 1 0 0,1-2-1 0 0,0 0 0 0 0,0-2 1 0 0,50 9-1 0 0,15-4-103 0 0,103 1-1 0 0,-183-12 124 0 0,107 2-184 0 0,0-5 0 0 0,133-20 1 0 0,-44-15-6275 0 0,-160 27 302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6.519"/>
    </inkml:context>
    <inkml:brush xml:id="br0">
      <inkml:brushProperty name="width" value="0.035" units="cm"/>
      <inkml:brushProperty name="height" value="0.035" units="cm"/>
      <inkml:brushProperty name="color" value="#FF0066"/>
    </inkml:brush>
  </inkml:definitions>
  <inkml:trace contextRef="#ctx0" brushRef="#br0">8 875 3369 0 0,'-8'6'262'0'0,"18"-5"284"0"0,19-6 623 0 0,-8-4-894 0 0,0-1 0 0 0,-1-1 0 0 0,-1 0 0 0 0,0-2 0 0 0,-1 0 0 0 0,0-1 0 0 0,-1-1 0 0 0,0 0 0 0 0,-1-1 0 0 0,-1-1 0 0 0,20-29 0 0 0,12-24 1255 0 0,65-128 0 0 0,-110 195-1530 0 0,51-109-332 0 0,20-37-600 0 0,-60 127 804 0 0,1 0 0 0 0,0 1 1 0 0,2 0-1 0 0,21-22 0 0 0,-34 40 88 0 0,-1 1 0 0 0,1-1-1 0 0,0 1 1 0 0,-1 0-1 0 0,1-1 1 0 0,0 1-1 0 0,0 1 1 0 0,0-1 0 0 0,1 0-1 0 0,5-1 1 0 0,-9 3 45 0 0,1-1 0 0 0,-1 1-1 0 0,1 0 1 0 0,0 0 0 0 0,-1 0 0 0 0,1 0 0 0 0,-1 1 0 0 0,1-1 0 0 0,-1 0-1 0 0,0 0 1 0 0,1 0 0 0 0,-1 0 0 0 0,1 0 0 0 0,-1 1 0 0 0,1-1 0 0 0,-1 0 0 0 0,1 0-1 0 0,-1 1 1 0 0,0-1 0 0 0,1 0 0 0 0,-1 1 0 0 0,1-1 0 0 0,-1 0 0 0 0,0 1-1 0 0,1-1 1 0 0,-1 1 0 0 0,0 0 0 0 0,4 25 334 0 0,-37 367 1469 0 0,1-26-362 0 0,28-348-4669 0 0,-2-6-1025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4.526"/>
    </inkml:context>
    <inkml:brush xml:id="br0">
      <inkml:brushProperty name="width" value="0.05" units="cm"/>
      <inkml:brushProperty name="height" value="0.05" units="cm"/>
      <inkml:brushProperty name="color" value="#AE198D"/>
      <inkml:brushProperty name="inkEffects" value="galaxy"/>
      <inkml:brushProperty name="anchorX" value="-50677.69531"/>
      <inkml:brushProperty name="anchorY" value="-87491.11719"/>
      <inkml:brushProperty name="scaleFactor" value="0.5"/>
    </inkml:brush>
  </inkml:definitions>
  <inkml:trace contextRef="#ctx0" brushRef="#br0">5 248 12675 0 0,'0'0'0'0'0,"-1"3"1368"0"0,-1 3-1596 0 0,1-1 456 0 0,0 1 332 0 0,2 0-76 0 0,2 1 75 0 0,2 2 6 0 0,2 1-295 0 0,4 4 318 0 0,3 1-417 0 0,1-1-169 0 0,4 1 40 0 0,0-4-42 0 0,1-1-150 0 0,2-5-152 0 0,4-3 90 0 0,-1-5 152 0 0,-1-4-48 0 0,-1-4 27 0 0,-2-4 95 0 0,-2-3-102 0 0,-3-3 109 0 0,1-11-788 0 0,-3-8-641 0 0,-5-8-486 0 0,-13-7-2876 0 0,-9 5 5294 0 0,-6 10-1381 0 0,-3 13 1066 0 0,-1 12-5 0 0,0 12 75 0 0,1 9 5 0 0,3 9-136 0 0,1 6 21 0 0,1 6-23 0 0,3 4-1 0 0,1 5-169 0 0,0 10 123 0 0,2 2-121 0 0,3-1 257 0 0,3 1 121 0 0,5-2 284 0 0,4-8-190 0 0,5-7 80 0 0,4-9-8 0 0,3-7-713 0 0,9-9-206 0 0,11-10-7014 0 0,-2-3 4218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3.253"/>
    </inkml:context>
    <inkml:brush xml:id="br0">
      <inkml:brushProperty name="width" value="0.035" units="cm"/>
      <inkml:brushProperty name="height" value="0.035" units="cm"/>
      <inkml:brushProperty name="color" value="#F6630D"/>
    </inkml:brush>
  </inkml:definitions>
  <inkml:trace contextRef="#ctx0" brushRef="#br0">93 0 5409 0 0,'-5'4'125'0'0,"1"0"-1"0"0,0 0 0 0 0,0 1 1 0 0,0 0-1 0 0,0-1 1 0 0,1 1-1 0 0,0 0 1 0 0,0 1-1 0 0,0-1 1 0 0,-4 11-1 0 0,-14 64 1597 0 0,11-36-1026 0 0,6-33-467 0 0,-7 32 194 0 0,10-41-471 0 0,1 0 1 0 0,-1 1-1 0 0,1-1 0 0 0,0 0 1 0 0,0 0-1 0 0,0 0 1 0 0,0 0-1 0 0,0 0 1 0 0,0 0-1 0 0,1 0 0 0 0,-1 0 1 0 0,1 0-1 0 0,-1 0 1 0 0,1 0-1 0 0,0 0 1 0 0,1 2-1 0 0,-1-3-29 0 0,0-1-1 0 0,0 0 1 0 0,0 0 0 0 0,0 0-1 0 0,0 1 1 0 0,0-1 0 0 0,0 0 0 0 0,0 0-1 0 0,0-1 1 0 0,0 1 0 0 0,-1 0-1 0 0,1 0 1 0 0,0 0 0 0 0,0-1 0 0 0,0 1-1 0 0,0 0 1 0 0,0-1 0 0 0,0 1-1 0 0,0-1 1 0 0,0 1 0 0 0,-1-1-1 0 0,1 1 1 0 0,0-1 0 0 0,0 0 0 0 0,-1 1-1 0 0,1-1 1 0 0,0 0 0 0 0,-1 0-1 0 0,1 0 1 0 0,-1 1 0 0 0,1-1 0 0 0,0-2-1 0 0,24-30 59 0 0,-24 32-17 0 0,18-29 51 0 0,-1-5 52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3.954"/>
    </inkml:context>
    <inkml:brush xml:id="br0">
      <inkml:brushProperty name="width" value="0.035" units="cm"/>
      <inkml:brushProperty name="height" value="0.035" units="cm"/>
      <inkml:brushProperty name="color" value="#F6630D"/>
    </inkml:brush>
  </inkml:definitions>
  <inkml:trace contextRef="#ctx0" brushRef="#br0">769 233 5409 0 0,'-15'-21'840'0'0,"-2"0"0"0"0,0 1 0 0 0,-1 1 0 0 0,-1 0 0 0 0,-1 2 0 0 0,0 0 0 0 0,-28-16 0 0 0,35 24-866 0 0,-1 0 0 0 0,0 2-1 0 0,0 0 1 0 0,0 0 0 0 0,-1 2 0 0 0,0 0 0 0 0,0 0 0 0 0,-1 1-1 0 0,1 1 1 0 0,-1 1 0 0 0,0 0 0 0 0,0 1 0 0 0,-19 1 0 0 0,23 3-156 0 0,0 0-1 0 0,0 1 1 0 0,0 0 0 0 0,0 0 0 0 0,1 2 0 0 0,-1-1 0 0 0,1 1 0 0 0,1 1 0 0 0,-1 0 0 0 0,1 1 0 0 0,0 0 0 0 0,1 0 0 0 0,-14 16 0 0 0,-1 3-160 0 0,1 1-1 0 0,1 2 1 0 0,-26 45-1 0 0,36-53 603 0 0,0 0 0 0 0,1 1 0 0 0,1 0 0 0 0,2 1 0 0 0,0 0 0 0 0,1 0 0 0 0,-6 48 0 0 0,12-65-122 0 0,1-1 1 0 0,-1 1-1 0 0,1 0 1 0 0,1 0 0 0 0,-1 0-1 0 0,1 0 1 0 0,1-1-1 0 0,-1 1 1 0 0,1 0-1 0 0,0-1 1 0 0,0 1 0 0 0,1-1-1 0 0,0 0 1 0 0,0 0-1 0 0,1 0 1 0 0,-1 0-1 0 0,1 0 1 0 0,1-1 0 0 0,-1 0-1 0 0,1 0 1 0 0,0 0-1 0 0,0 0 1 0 0,0-1-1 0 0,0 0 1 0 0,1 0 0 0 0,0 0-1 0 0,0-1 1 0 0,0 0-1 0 0,0 0 1 0 0,0 0-1 0 0,1-1 1 0 0,-1 0 0 0 0,11 2-1 0 0,0-1 78 0 0,0-1-1 0 0,0 0 0 0 0,1-1 1 0 0,-1-1-1 0 0,1-1 1 0 0,-1 0-1 0 0,0-1 1 0 0,1-1-1 0 0,-1-1 1 0 0,-1 0-1 0 0,1-1 0 0 0,23-11 1 0 0,0-2-130 0 0,0-2 0 0 0,-1-2 0 0 0,60-44 0 0 0,-72 46-96 0 0,41-40-1 0 0,-61 53-370 0 0,0 0 0 0 0,-1-1 0 0 0,1 0-1 0 0,-1 0 1 0 0,-1 0 0 0 0,0-1 0 0 0,0 0-1 0 0,-1 0 1 0 0,0 0 0 0 0,3-11 0 0 0,-5 6-1166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4.171"/>
    </inkml:context>
    <inkml:brush xml:id="br0">
      <inkml:brushProperty name="width" value="0.035" units="cm"/>
      <inkml:brushProperty name="height" value="0.035" units="cm"/>
      <inkml:brushProperty name="color" value="#F6630D"/>
    </inkml:brush>
  </inkml:definitions>
  <inkml:trace contextRef="#ctx0" brushRef="#br0">1 22 4001 0 0,'1'-2'150'0'0,"1"0"1"0"0,-1 1 0 0 0,1-1-1 0 0,0 0 1 0 0,0 1-1 0 0,-1 0 1 0 0,1-1 0 0 0,0 1-1 0 0,0 0 1 0 0,0 0-1 0 0,1 0 1 0 0,-1 0-1 0 0,0 0 1 0 0,0 1 0 0 0,0-1-1 0 0,1 1 1 0 0,-1-1-1 0 0,0 1 1 0 0,1 0-1 0 0,-1 0 1 0 0,4 0 0 0 0,-6 0-55 0 0,1 0 0 0 0,0 1-1 0 0,-1-1 1 0 0,1 0 0 0 0,-1 1 0 0 0,1-1 0 0 0,-1 1 0 0 0,1-1 0 0 0,-1 1 0 0 0,1-1 0 0 0,-1 1 0 0 0,0-1 0 0 0,1 1 0 0 0,-1-1 0 0 0,1 1 0 0 0,-1-1 0 0 0,0 1-1 0 0,0 0 1 0 0,1-1 0 0 0,-1 1 0 0 0,0 0 0 0 0,0-1 0 0 0,0 1 0 0 0,0 0 0 0 0,0 0 0 0 0,0 2-195 0 0,0 0-1 0 0,0 0 1 0 0,-1 0-1 0 0,1 0 1 0 0,-1-1 0 0 0,0 1-1 0 0,0 0 1 0 0,0-1-1 0 0,-2 5 1 0 0,-2 1-1012 0 0,1-2-1775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4.594"/>
    </inkml:context>
    <inkml:brush xml:id="br0">
      <inkml:brushProperty name="width" value="0.035" units="cm"/>
      <inkml:brushProperty name="height" value="0.035" units="cm"/>
      <inkml:brushProperty name="color" value="#F6630D"/>
    </inkml:brush>
  </inkml:definitions>
  <inkml:trace contextRef="#ctx0" brushRef="#br0">338 260 2793 0 0,'6'0'709'0'0,"1"0"0"0"0,-1 0 0 0 0,1 0-1 0 0,0-1 1 0 0,-1 0 0 0 0,1 0 0 0 0,-1-1 0 0 0,9-3 0 0 0,-14 4-575 0 0,1 0-1 0 0,0 0 0 0 0,-1-1 0 0 0,0 1 1 0 0,1 0-1 0 0,-1-1 0 0 0,0 1 0 0 0,0-1 1 0 0,1 1-1 0 0,-1-1 0 0 0,0 0 0 0 0,-1 1 1 0 0,1-1-1 0 0,0 0 0 0 0,0 0 0 0 0,-1 0 1 0 0,1 1-1 0 0,-1-1 0 0 0,0 0 1 0 0,1 0-1 0 0,-1 0 0 0 0,0 0 0 0 0,0 0 1 0 0,0 0-1 0 0,0 0 0 0 0,-1 0 0 0 0,1 0 1 0 0,0 0-1 0 0,-1 1 0 0 0,0-1 0 0 0,1 0 1 0 0,-2-2-1 0 0,-3-8-182 0 0,0 0 1 0 0,0 1-1 0 0,-1 0 1 0 0,0 0-1 0 0,-1 1 1 0 0,0 0-1 0 0,-1 0 1 0 0,0 0-1 0 0,-1 1 0 0 0,0 0 1 0 0,0 1-1 0 0,-1 0 1 0 0,0 1-1 0 0,0-1 1 0 0,0 2-1 0 0,-1 0 1 0 0,0 0-1 0 0,-1 1 1 0 0,1 0-1 0 0,-1 1 0 0 0,0 0 1 0 0,0 1-1 0 0,-1 1 1 0 0,-11-2-1 0 0,18 5 0 0 0,1-1 0 0 0,0 1-1 0 0,0 1 1 0 0,0-1 0 0 0,-1 1 0 0 0,2 0-1 0 0,-1 0 1 0 0,0 0 0 0 0,0 1 0 0 0,1 0-1 0 0,-1-1 1 0 0,1 2 0 0 0,0-1-1 0 0,0 0 1 0 0,0 1 0 0 0,0 0 0 0 0,1 0-1 0 0,-1 0 1 0 0,1 0 0 0 0,0 1-1 0 0,1-1 1 0 0,-5 11 0 0 0,-5 8 147 0 0,2 1 0 0 0,0 1 0 0 0,-6 30 0 0 0,15-52-70 0 0,-7 22 264 0 0,2 1 0 0 0,1 0 0 0 0,1 1 0 0 0,1-1 0 0 0,1 1 0 0 0,3 43 1 0 0,-1-62-171 0 0,1-1 0 0 0,0 1 0 0 0,1 0 1 0 0,0 0-1 0 0,0-1 0 0 0,0 1 1 0 0,1-1-1 0 0,0 1 0 0 0,1-1 0 0 0,-1 0 1 0 0,1 0-1 0 0,1-1 0 0 0,-1 1 1 0 0,1-1-1 0 0,1 0 0 0 0,-1 0 0 0 0,1-1 1 0 0,0 1-1 0 0,0-1 0 0 0,0-1 1 0 0,1 1-1 0 0,-1-1 0 0 0,1 0 0 0 0,0 0 1 0 0,1-1-1 0 0,11 4 0 0 0,-10-5-82 0 0,0 1-1 0 0,-1-2 1 0 0,1 1-1 0 0,0-1 1 0 0,0-1 0 0 0,0 1-1 0 0,0-1 1 0 0,0-1-1 0 0,0 0 1 0 0,0 0-1 0 0,0-1 1 0 0,14-4-1 0 0,-11 1-114 0 0,-1 0-1 0 0,1-1 0 0 0,-2 0 1 0 0,1-1-1 0 0,-1 0 1 0 0,0 0-1 0 0,0-1 0 0 0,10-11 1 0 0,8-13-1475 0 0,-2-1 0 0 0,-1-1 0 0 0,-1-1 0 0 0,22-46 0 0 0,-33 59-1939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4.840"/>
    </inkml:context>
    <inkml:brush xml:id="br0">
      <inkml:brushProperty name="width" value="0.035" units="cm"/>
      <inkml:brushProperty name="height" value="0.035" units="cm"/>
      <inkml:brushProperty name="color" value="#F6630D"/>
    </inkml:brush>
  </inkml:definitions>
  <inkml:trace contextRef="#ctx0" brushRef="#br0">1 1 7458 0 0,'3'38'2817'0'0,"1"-20"-1818"0"0,-5 42 1998 0 0,2 16-862 0 0,2-71-3633 0 0,2-15-1061 0 0,-5 7 2070 0 0,6-11-3993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5.297"/>
    </inkml:context>
    <inkml:brush xml:id="br0">
      <inkml:brushProperty name="width" value="0.035" units="cm"/>
      <inkml:brushProperty name="height" value="0.035" units="cm"/>
      <inkml:brushProperty name="color" value="#F6630D"/>
    </inkml:brush>
  </inkml:definitions>
  <inkml:trace contextRef="#ctx0" brushRef="#br0">325 486 3081 0 0,'12'-2'6'0'0,"1"-1"0"0"0,-1-1-1 0 0,-1 0 1 0 0,1-1 0 0 0,0 0 0 0 0,-1 0 0 0 0,0-1 0 0 0,-1-1 0 0 0,19-14 0 0 0,-24 16 43 0 0,0 0 0 0 0,-1 0 0 0 0,0 0-1 0 0,0-1 1 0 0,0 1 0 0 0,0-1 0 0 0,-1 0 0 0 0,0 0 0 0 0,0 0-1 0 0,-1-1 1 0 0,0 1 0 0 0,0-1 0 0 0,0 1 0 0 0,-1-1 0 0 0,0 0 0 0 0,0 1-1 0 0,0-1 1 0 0,-1 0 0 0 0,-1-10 0 0 0,-1 5 44 0 0,1 0 0 0 0,-2 0 1 0 0,0 0-1 0 0,0 0 0 0 0,-1 0 0 0 0,-1 1 1 0 0,0 0-1 0 0,0 0 0 0 0,-1 0 0 0 0,-1 1 1 0 0,-10-14-1 0 0,12 17 99 0 0,-1 1 0 0 0,1-1 1 0 0,-2 1-1 0 0,1 0 0 0 0,-1 0 0 0 0,0 1 1 0 0,0 0-1 0 0,0 0 0 0 0,-1 1 1 0 0,1 0-1 0 0,-1 0 0 0 0,0 1 0 0 0,-1 0 1 0 0,1 0-1 0 0,0 1 0 0 0,-16-3 0 0 0,19 5-118 0 0,0 1-1 0 0,-1-1 0 0 0,1 1 0 0 0,0 0 1 0 0,0 1-1 0 0,0-1 0 0 0,0 1 0 0 0,0 0 1 0 0,0 0-1 0 0,0 0 0 0 0,1 1 0 0 0,-1 0 1 0 0,1 0-1 0 0,0 0 0 0 0,0 0 0 0 0,0 1 1 0 0,0-1-1 0 0,0 1 0 0 0,-4 7 0 0 0,-7 8 35 0 0,2 0-1 0 0,-23 41 1 0 0,5 0 829 0 0,-39 105 1 0 0,59-132-579 0 0,1-1 1 0 0,2 2 0 0 0,1-1-1 0 0,2 1 1 0 0,-1 41-1 0 0,6-68-228 0 0,0 0 0 0 0,0 0-1 0 0,0 0 1 0 0,1 0-1 0 0,1 0 1 0 0,-1 0 0 0 0,1 0-1 0 0,0 0 1 0 0,1 0-1 0 0,0-1 1 0 0,0 1-1 0 0,0-1 1 0 0,0 0 0 0 0,1 0-1 0 0,0 0 1 0 0,9 9-1 0 0,-9-11-51 0 0,1 0 0 0 0,-1-1 0 0 0,1 0 0 0 0,0 0 0 0 0,1 0 0 0 0,-1 0 0 0 0,0-1 0 0 0,1 0 0 0 0,-1 0 0 0 0,1 0 0 0 0,0 0 0 0 0,-1-1 0 0 0,1 0 0 0 0,0-1 0 0 0,0 1 0 0 0,0-1 0 0 0,0 0 0 0 0,0-1 0 0 0,0 1 0 0 0,8-3 0 0 0,4-2-36 0 0,-1 0 0 0 0,1-1 0 0 0,-1-1 0 0 0,0-1 0 0 0,-1 0 0 0 0,0-1 0 0 0,0-1 0 0 0,-1 0 0 0 0,0-1 0 0 0,-1-1-1 0 0,0 0 1 0 0,16-20 0 0 0,10-14-72 0 0,-2-2 0 0 0,44-72-1 0 0,-69 98-449 0 0,0 0 0 0 0,-2-1 1 0 0,0-1-1 0 0,-2 0 0 0 0,0 0 0 0 0,-2-1 0 0 0,8-49 0 0 0,-12 46-721 0 0,-1 1-1 0 0,-1 0 1 0 0,-2-1 0 0 0,-4-33 0 0 0,4 57 990 0 0,1 0 0 0 0,-1 1 0 0 0,0-1 0 0 0,0 0 0 0 0,0 1 0 0 0,0-1 0 0 0,0 1 0 0 0,-1-1 0 0 0,0 1 0 0 0,0 0 0 0 0,0 0 0 0 0,0 0 0 0 0,0 0 0 0 0,-1 0 0 0 0,-4-4 0 0 0,-10-6 90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36.023"/>
    </inkml:context>
    <inkml:brush xml:id="br0">
      <inkml:brushProperty name="width" value="0.035" units="cm"/>
      <inkml:brushProperty name="height" value="0.035" units="cm"/>
      <inkml:brushProperty name="color" value="#F6630D"/>
    </inkml:brush>
  </inkml:definitions>
  <inkml:trace contextRef="#ctx0" brushRef="#br0">727 0 7458 0 0,'-6'5'175'0'0,"0"1"0"0"0,1-1 1 0 0,0 1-1 0 0,0 1 0 0 0,0-1 1 0 0,1 0-1 0 0,0 1 0 0 0,0 0 1 0 0,-3 7-1 0 0,-6 9 611 0 0,-78 126 2549 0 0,-74 170 0 0 0,-49 171-3139 0 0,118-265-1024 0 0,32-67-737 0 0,41-90-2697 0 0,13-37-145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45.748"/>
    </inkml:context>
    <inkml:brush xml:id="br0">
      <inkml:brushProperty name="width" value="0.035" units="cm"/>
      <inkml:brushProperty name="height" value="0.035" units="cm"/>
      <inkml:brushProperty name="color" value="#F6630D"/>
    </inkml:brush>
  </inkml:definitions>
  <inkml:trace contextRef="#ctx0" brushRef="#br0">248 92 1152 0 0,'-4'-4'156'0'0,"-1"0"-1"0"0,1-1 0 0 0,0 1 1 0 0,1-1-1 0 0,-1 0 0 0 0,1 0 0 0 0,-4-9 1 0 0,4 9 112 0 0,1 1 0 0 0,-1-1 0 0 0,0 0 0 0 0,0 1 0 0 0,0-1-1 0 0,-1 1 1 0 0,0 0 0 0 0,-7-6 0 0 0,10 10-163 0 0,1 0 0 0 0,-1 0-1 0 0,0 1 1 0 0,0-1 0 0 0,0 0 0 0 0,0 0-1 0 0,0 0 1 0 0,1 1 0 0 0,-1-1-1 0 0,0 0 1 0 0,0 1 0 0 0,0-1 0 0 0,1 1-1 0 0,-1-1 1 0 0,0 1 0 0 0,1-1-1 0 0,-1 1 1 0 0,0 0 0 0 0,1-1 0 0 0,-1 1-1 0 0,1 0 1 0 0,-1-1 0 0 0,1 1-1 0 0,-1 0 1 0 0,1 0 0 0 0,-1-1-1 0 0,1 1 1 0 0,0 0 0 0 0,-1 0 0 0 0,1 0-1 0 0,0 1 1 0 0,-16 35-500 0 0,14-32 513 0 0,-72 139-794 0 0,10-20 177 0 0,64-124 498 0 0,0 0-1 0 0,-1 0 0 0 0,1 0 0 0 0,0 0 0 0 0,0 1 1 0 0,0-1-1 0 0,0 0 0 0 0,0 0 0 0 0,0 0 0 0 0,0 0 0 0 0,0 1 1 0 0,0-1-1 0 0,0 0 0 0 0,0 0 0 0 0,0 0 0 0 0,0 0 1 0 0,0 0-1 0 0,0 1 0 0 0,0-1 0 0 0,0 0 0 0 0,0 0 0 0 0,0 0 1 0 0,0 0-1 0 0,0 1 0 0 0,0-1 0 0 0,0 0 0 0 0,0 0 1 0 0,0 0-1 0 0,0 0 0 0 0,0 1 0 0 0,0-1 0 0 0,0 0 0 0 0,1 0 1 0 0,-1 0-1 0 0,0 0 0 0 0,0 0 0 0 0,0 0 0 0 0,0 0 1 0 0,0 1-1 0 0,0-1 0 0 0,1 0 0 0 0,-1 0 0 0 0,0 0 0 0 0,0 0 1 0 0,0 0-1 0 0,0 0 0 0 0,0 0 0 0 0,1 0 0 0 0,-1 0 1 0 0,0 0-1 0 0,0 0 0 0 0,0 0 0 0 0,0 0 0 0 0,1 0 0 0 0,-1 0 1 0 0,0 0-1 0 0,0 0 0 0 0,0 0 0 0 0,0 0 0 0 0,1 0 1 0 0,-1 0-1 0 0,0 0 0 0 0,18-6-258 0 0,18-13-190 0 0,-30 16 442 0 0,7-6 3 0 0,0 1 0 0 0,1 0 0 0 0,0 1 0 0 0,30-10 1 0 0,-40 15 5 0 0,1 1 1 0 0,0 1 0 0 0,0-1 0 0 0,0 1 0 0 0,0 0 0 0 0,0 0 0 0 0,-1 0 0 0 0,1 1 0 0 0,0-1 0 0 0,0 1 0 0 0,0 0 0 0 0,-1 1 0 0 0,1-1 0 0 0,0 1 0 0 0,-1 0 0 0 0,1 0 0 0 0,-1 0-1 0 0,0 1 1 0 0,0 0 0 0 0,6 4 0 0 0,3 3-19 0 0,-1 2-1 0 0,0-1 1 0 0,0 2-1 0 0,-1-1 1 0 0,-1 2-1 0 0,0-1 1 0 0,-1 1-1 0 0,0 1 1 0 0,-1 0-1 0 0,-1 0 1 0 0,0 0-1 0 0,-1 1 1 0 0,7 29-1 0 0,-11-34 8 0 0,0 0 1 0 0,-1 0-1 0 0,0 0 0 0 0,0 0 0 0 0,-1 0 1 0 0,-1 0-1 0 0,0 0 0 0 0,-1 0 0 0 0,0 0 0 0 0,0-1 1 0 0,-1 1-1 0 0,0-1 0 0 0,-1 1 0 0 0,0-1 1 0 0,-1 0-1 0 0,0-1 0 0 0,-1 1 0 0 0,0-1 0 0 0,0 0 1 0 0,-1 0-1 0 0,-14 14 0 0 0,9-12 101 0 0,-1 0-1 0 0,0-1 1 0 0,0 0-1 0 0,-25 13 1 0 0,34-21-95 0 0,0 0-1 0 0,0-1 1 0 0,0 1 0 0 0,0-1-1 0 0,0 0 1 0 0,0 0-1 0 0,-1 0 1 0 0,1-1 0 0 0,0 0-1 0 0,-7 0 1 0 0,9 0-35 0 0,0 0-1 0 0,0-1 1 0 0,0 1 0 0 0,0-1-1 0 0,0 0 1 0 0,0 0 0 0 0,0 0 0 0 0,0 0-1 0 0,0 0 1 0 0,0 0 0 0 0,1 0 0 0 0,-1 0-1 0 0,0-1 1 0 0,1 1 0 0 0,-1-1-1 0 0,1 1 1 0 0,0-1 0 0 0,-1 0 0 0 0,1 1-1 0 0,0-1 1 0 0,0 0 0 0 0,-1-3-1 0 0,-5-13-1769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46.044"/>
    </inkml:context>
    <inkml:brush xml:id="br0">
      <inkml:brushProperty name="width" value="0.035" units="cm"/>
      <inkml:brushProperty name="height" value="0.035" units="cm"/>
      <inkml:brushProperty name="color" value="#F6630D"/>
    </inkml:brush>
  </inkml:definitions>
  <inkml:trace contextRef="#ctx0" brushRef="#br0">12 415 288 0 0,'-11'2'6775'0'0,"16"3"-6092"0"0,-4-4-277 0 0,2 2 97 0 0,3 2-319 0 0,0-1 0 0 0,1 0 0 0 0,0 0 0 0 0,0 0 0 0 0,0 0 0 0 0,0-1 0 0 0,0-1 0 0 0,1 1 0 0 0,-1-1 0 0 0,1 0 0 0 0,0-1 0 0 0,0 0 0 0 0,-1 0 0 0 0,1-1 0 0 0,0 0 0 0 0,0 0 0 0 0,0 0 0 0 0,0-1 0 0 0,-1-1 0 0 0,10-2 0 0 0,20-5 58 0 0,0-3-1 0 0,68-30 0 0 0,-66 25 32 0 0,707-269 1062 0 0,-565 221-3038 0 0,-98 37-3083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50.690"/>
    </inkml:context>
    <inkml:brush xml:id="br0">
      <inkml:brushProperty name="width" value="0.035" units="cm"/>
      <inkml:brushProperty name="height" value="0.035" units="cm"/>
      <inkml:brushProperty name="color" value="#F6630D"/>
    </inkml:brush>
  </inkml:definitions>
  <inkml:trace contextRef="#ctx0" brushRef="#br0">47 290 1808 0 0,'-42'3'2286'0'0,"41"-3"-2250"0"0,1 0 0 0 0,0 0 0 0 0,0 0 0 0 0,0 0 0 0 0,0 0 1 0 0,0-1-1 0 0,-1 1 0 0 0,1 0 0 0 0,0 0 0 0 0,0 0 0 0 0,0 0 1 0 0,0 0-1 0 0,-1 0 0 0 0,1 0 0 0 0,0 0 0 0 0,0 0 0 0 0,0 0 1 0 0,0 0-1 0 0,0-1 0 0 0,0 1 0 0 0,0 0 0 0 0,-1 0 0 0 0,1 0 0 0 0,0 0 1 0 0,0 0-1 0 0,0 0 0 0 0,0-1 0 0 0,0 1 0 0 0,0 0 0 0 0,0 0 1 0 0,0 0-1 0 0,0 0 0 0 0,0-1 0 0 0,0 1 0 0 0,0 0 0 0 0,0 0 1 0 0,0 0-1 0 0,0 0 0 0 0,0-1 0 0 0,0 1 0 0 0,0 0 0 0 0,0 0 1 0 0,0 0-1 0 0,0 0 0 0 0,0 0 0 0 0,0-1 0 0 0,0 1 0 0 0,0 0 1 0 0,0 0-1 0 0,0 0 0 0 0,0 0 0 0 0,0 0 0 0 0,1-1 0 0 0,-1 1 1 0 0,19-14 1370 0 0,-15 12-1111 0 0,0 0 0 0 0,-1 0 0 0 0,1 1 0 0 0,1-1 0 0 0,-1 1 0 0 0,0 0 0 0 0,0 0 0 0 0,0 1 0 0 0,1-1 0 0 0,-1 1 0 0 0,0 0 1 0 0,8 1-1 0 0,54 14 1202 0 0,-15-3-777 0 0,347 18 2641 0 0,-280-25-3136 0 0,94-1 131 0 0,121 10 341 0 0,-206 0-580 0 0,82 11 286 0 0,340-3 1 0 0,-369-39 293 0 0,310-70 0 0 0,-367 61-434 0 0,0 1 29 0 0,322-60 442 0 0,-311 65-460 0 0,186-1 0 0 0,269-15-188 0 0,-156-35-303 0 0,-416 67 144 0 0,-8 2-147 0 0,-1 0 1 0 0,1 0-1 0 0,0 1 0 0 0,0 0 0 0 0,0 1 1 0 0,11 0-1 0 0,-20 1 137 0 0,1 0 1 0 0,-1 0 0 0 0,1-1 0 0 0,-1 1-1 0 0,1 0 1 0 0,-1 0 0 0 0,0 0 0 0 0,0 0-1 0 0,0 0 1 0 0,1 0 0 0 0,-1-1-1 0 0,0 1 1 0 0,0 0 0 0 0,0 0 0 0 0,0 0-1 0 0,0 0 1 0 0,-1 0 0 0 0,1 0 0 0 0,0 0-1 0 0,0 0 1 0 0,-1 0 0 0 0,1-1-1 0 0,0 1 1 0 0,-1 0 0 0 0,0 1 0 0 0,-10 30-1273 0 0,10-31 1235 0 0,-12 28-1867 0 0,-4 8-3610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4.929"/>
    </inkml:context>
    <inkml:brush xml:id="br0">
      <inkml:brushProperty name="width" value="0.05" units="cm"/>
      <inkml:brushProperty name="height" value="0.05" units="cm"/>
      <inkml:brushProperty name="color" value="#AE198D"/>
      <inkml:brushProperty name="inkEffects" value="galaxy"/>
      <inkml:brushProperty name="anchorX" value="-52165.54297"/>
      <inkml:brushProperty name="anchorY" value="-88985.41406"/>
      <inkml:brushProperty name="scaleFactor" value="0.5"/>
    </inkml:brush>
  </inkml:definitions>
  <inkml:trace contextRef="#ctx0" brushRef="#br0">335 2 3081 0 0,'8'-2'15024'0'0,"-12"5"-14501"0"0,-2 0-384 0 0,-5 2 162 0 0,-3 2-218 0 0,-4 3-351 0 0,-6 4 252 0 0,-4 4 9 0 0,0 3-9 0 0,1 1-59 0 0,-1 4-25 0 0,-1 5 50 0 0,2 0 138 0 0,4-2-48 0 0,3-2-50 0 0,4-4 21 0 0,3-1-11 0 0,4 0 131 0 0,6-3 9 0 0,6-2-172 0 0,7-3-195 0 0,7-5-74 0 0,7-4-161 0 0,3-3 290 0 0,0-3-172 0 0,3-2-324 0 0,-1 0 463 0 0,-3 0-206 0 0,-3 1 47 0 0,-4 2-2 0 0,-4 1-2 0 0,-4 3-75 0 0,-5 2-519 0 0,-4 2 666 0 0,-5 2 389 0 0,-4 1 20 0 0,-3 2 73 0 0,-9 4 618 0 0,-2 2-339 0 0,-4 0 154 0 0,-5 3 652 0 0,-1 0-883 0 0,1-3 295 0 0,3-2-99 0 0,4-4-439 0 0,4-3 33 0 0,3-3-46 0 0,4-3-170 0 0,3-5-347 0 0,8-6-1339 0 0,5-7 286 0 0,12-14-2229 0 0,1 0-9591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9.188"/>
    </inkml:context>
    <inkml:brush xml:id="br0">
      <inkml:brushProperty name="width" value="0.035" units="cm"/>
      <inkml:brushProperty name="height" value="0.035" units="cm"/>
      <inkml:brushProperty name="color" value="#F6630D"/>
    </inkml:brush>
  </inkml:definitions>
  <inkml:trace contextRef="#ctx0" brushRef="#br0">1 442 2793 0 0,'0'1'71'0'0,"1"0"1"0"0,0 1-1 0 0,-1-1 1 0 0,1 0-1 0 0,0 0 1 0 0,0-1-1 0 0,0 1 1 0 0,0 0-1 0 0,0 0 0 0 0,0 0 1 0 0,0-1-1 0 0,0 1 1 0 0,1 0-1 0 0,-1-1 1 0 0,0 1-1 0 0,0-1 1 0 0,0 1-1 0 0,1-1 1 0 0,-1 0-1 0 0,0 0 1 0 0,2 1-1 0 0,29 4 1021 0 0,-11-5-97 0 0,0-1 0 0 0,0-1-1 0 0,29-6 1 0 0,40-4 1826 0 0,565-59-611 0 0,-9-59-460 0 0,77-16-682 0 0,-237 70-3208 0 0,-376 63-960 0 0,-57 9-1455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8.100"/>
    </inkml:context>
    <inkml:brush xml:id="br0">
      <inkml:brushProperty name="width" value="0.035" units="cm"/>
      <inkml:brushProperty name="height" value="0.035" units="cm"/>
      <inkml:brushProperty name="color" value="#F6630D"/>
    </inkml:brush>
  </inkml:definitions>
  <inkml:trace contextRef="#ctx0" brushRef="#br0">68 215 3681 0 0,'-9'5'313'0'0,"0"0"0"0"0,1 0 0 0 0,0 1 1 0 0,0 0-1 0 0,0 1 0 0 0,-9 9 0 0 0,66-55 3544 0 0,-22 9-2037 0 0,82-79 2134 0 0,-96 98-3790 0 0,0 0 0 0 0,1 1 0 0 0,1 0 0 0 0,0 1 0 0 0,0 1 0 0 0,27-11 0 0 0,-38 17-185 0 0,0 1 0 0 0,0 0 0 0 0,0-1 0 0 0,0 2 0 0 0,0-1 1 0 0,0 0-1 0 0,0 1 0 0 0,0 0 0 0 0,0 0 0 0 0,1 0 1 0 0,-1 0-1 0 0,0 1 0 0 0,0-1 0 0 0,0 1 0 0 0,0 0 0 0 0,0 0 1 0 0,0 1-1 0 0,0-1 0 0 0,-1 1 0 0 0,1 0 0 0 0,0 0 1 0 0,-1 0-1 0 0,1 0 0 0 0,3 4 0 0 0,-4-2-92 0 0,0 0-1 0 0,1 0 0 0 0,-2 1 1 0 0,1-1-1 0 0,0 1 0 0 0,-1-1 1 0 0,0 1-1 0 0,0 0 1 0 0,-1 0-1 0 0,1 0 0 0 0,-1 0 1 0 0,0 0-1 0 0,0 0 1 0 0,-1 0-1 0 0,1 1 0 0 0,-1-1 1 0 0,0 0-1 0 0,-1 0 1 0 0,0 6-1 0 0,-2 8-51 0 0,-1 1 0 0 0,-1-1 0 0 0,-1 0 1 0 0,0-1-1 0 0,-1 0 0 0 0,-14 25 0 0 0,-69 99 605 0 0,1-1 2050 0 0,85-135-2351 0 0,1 1-1 0 0,0 0 1 0 0,0-1-1 0 0,0 1 1 0 0,1 0-1 0 0,0 0 1 0 0,0 1-1 0 0,-1 13 1 0 0,3-19-112 0 0,1-1 1 0 0,-1 1-1 0 0,0-1 1 0 0,0 0-1 0 0,1 1 1 0 0,-1-1 0 0 0,1 1-1 0 0,-1-1 1 0 0,1 0-1 0 0,-1 1 1 0 0,1-1-1 0 0,0 0 1 0 0,0 0 0 0 0,0 0-1 0 0,-1 1 1 0 0,1-1-1 0 0,0 0 1 0 0,0 0-1 0 0,2 1 1 0 0,0 0-26 0 0,0-1-1 0 0,0 0 1 0 0,0 1-1 0 0,0-1 1 0 0,1 0-1 0 0,-1-1 1 0 0,0 1-1 0 0,0 0 1 0 0,1-1 0 0 0,-1 0-1 0 0,6 0 1 0 0,13 0 92 0 0,-1-1 0 0 0,0-1 1 0 0,0-1-1 0 0,0-1 1 0 0,0 0-1 0 0,-1-2 0 0 0,26-10 1 0 0,-34 10-423 0 0,1 0 0 0 0,-1-1 0 0 0,0 0 0 0 0,21-18 1 0 0,-25 17-698 0 0,1 0 1 0 0,-1-1 0 0 0,0 0 0 0 0,-1-1-1 0 0,0 0 1 0 0,8-13 0 0 0,-6 6-3053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8.592"/>
    </inkml:context>
    <inkml:brush xml:id="br0">
      <inkml:brushProperty name="width" value="0.035" units="cm"/>
      <inkml:brushProperty name="height" value="0.035" units="cm"/>
      <inkml:brushProperty name="color" value="#F6630D"/>
    </inkml:brush>
  </inkml:definitions>
  <inkml:trace contextRef="#ctx0" brushRef="#br0">6 238 288 0 0,'1'-14'613'0'0,"1"0"-1"0"0,1 1 1 0 0,0 0 0 0 0,1-1-1 0 0,1 1 1 0 0,0 0-1 0 0,0 1 1 0 0,2-1 0 0 0,-1 1-1 0 0,2 0 1 0 0,-1 1 0 0 0,1 0-1 0 0,1 0 1 0 0,0 1 0 0 0,21-19-1 0 0,-24 26-120 0 0,1-1-1 0 0,-1 2 1 0 0,0-1 0 0 0,1 1-1 0 0,0 0 1 0 0,0 0-1 0 0,-1 0 1 0 0,1 1-1 0 0,0 0 1 0 0,0 1 0 0 0,0 0-1 0 0,8 0 1 0 0,-9 0-395 0 0,1 0 0 0 0,-1 1 0 0 0,0 0 1 0 0,0 0-1 0 0,0 0 0 0 0,0 1 0 0 0,0 0 0 0 0,0 0 0 0 0,0 0 1 0 0,-1 1-1 0 0,1 0 0 0 0,-1 0 0 0 0,0 0 0 0 0,5 5 0 0 0,-8-5-120 0 0,0-1-1 0 0,0 1 1 0 0,-1 0-1 0 0,1 0 1 0 0,-1 0-1 0 0,0 0 1 0 0,0 0-1 0 0,0 1 1 0 0,0-1-1 0 0,-1 0 0 0 0,1 0 1 0 0,-1 1-1 0 0,0-1 1 0 0,0 0-1 0 0,0 1 1 0 0,0-1-1 0 0,0 0 1 0 0,-1 1-1 0 0,0-1 0 0 0,1 0 1 0 0,-1 0-1 0 0,-2 5 1 0 0,-4 10-137 0 0,0 0 1 0 0,-15 25 0 0 0,20-39 156 0 0,-48 83-189 0 0,-3-2 0 0 0,-114 138-1 0 0,167-223 208 0 0,-1 0 0 0 0,1 0 0 0 0,0 1-1 0 0,-1-1 1 0 0,1 0 0 0 0,0 1 0 0 0,-1-1-1 0 0,1 1 1 0 0,0-1 0 0 0,-1 0 0 0 0,1 1-1 0 0,0-1 1 0 0,0 1 0 0 0,0-1 0 0 0,-1 1-1 0 0,1-1 1 0 0,0 1 0 0 0,0-1 0 0 0,0 1-1 0 0,0-1 1 0 0,0 1 0 0 0,0-1 0 0 0,0 0-1 0 0,0 1 1 0 0,0-1 0 0 0,0 1 0 0 0,0-1-1 0 0,0 1 1 0 0,0-1 0 0 0,1 1 0 0 0,-1-1-1 0 0,0 1 1 0 0,0-1 0 0 0,0 1 0 0 0,1-1-1 0 0,-1 1 1 0 0,21 5 180 0 0,38-8-147 0 0,-51 2 13 0 0,40-4 490 0 0,152-14 461 0 0,-166 13-1016 0 0,0-2 1 0 0,0-1-1 0 0,55-21 0 0 0,-81 26-179 0 0,-1-1-1 0 0,0 0 1 0 0,1 0-1 0 0,-1-1 1 0 0,-1 0-1 0 0,1 0 0 0 0,-1 0 1 0 0,0-1-1 0 0,0 0 1 0 0,5-7-1 0 0,-6 6-789 0 0,0 0-1 0 0,-1 0 0 0 0,0 0 0 0 0,-1 0 1 0 0,1 0-1 0 0,2-12 0 0 0,-3 7-2863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9.055"/>
    </inkml:context>
    <inkml:brush xml:id="br0">
      <inkml:brushProperty name="width" value="0.035" units="cm"/>
      <inkml:brushProperty name="height" value="0.035" units="cm"/>
      <inkml:brushProperty name="color" value="#F6630D"/>
    </inkml:brush>
  </inkml:definitions>
  <inkml:trace contextRef="#ctx0" brushRef="#br0">76 1 600 0 0,'0'0'0'0'0,"-21"2"3288"0"0,16 13 1843 0 0,2 1-4060 0 0,-9 33-317 0 0,3-14-512 0 0,1 1 0 0 0,1 0 0 0 0,2 0 0 0 0,2 0 0 0 0,1 1 1 0 0,3 38-1 0 0,-1-72-100 0 0,1 0 1 0 0,-1 0 0 0 0,1 0 0 0 0,0 0 0 0 0,-1 0-1 0 0,1-1 1 0 0,0 1 0 0 0,1 0 0 0 0,-1 0 0 0 0,0-1 0 0 0,1 1-1 0 0,0-1 1 0 0,-1 0 0 0 0,1 1 0 0 0,0-1 0 0 0,0 0-1 0 0,0 0 1 0 0,0 0 0 0 0,1 0 0 0 0,-1 0 0 0 0,4 1-1 0 0,-1-1-19 0 0,0 0 0 0 0,0 0-1 0 0,0-1 1 0 0,0 0 0 0 0,0 0 0 0 0,0 0-1 0 0,0-1 1 0 0,0 0 0 0 0,1 0-1 0 0,-1 0 1 0 0,7-1 0 0 0,8-3-83 0 0,1-1 0 0 0,-1-1 0 0 0,0 0 0 0 0,36-18 0 0 0,-8 1-149 0 0,52-36 0 0 0,-31 7-1693 0 0,-57 41 402 0 0,0-1 0 0 0,-1 0 0 0 0,10-14 0 0 0,-8 7-2820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9.341"/>
    </inkml:context>
    <inkml:brush xml:id="br0">
      <inkml:brushProperty name="width" value="0.035" units="cm"/>
      <inkml:brushProperty name="height" value="0.035" units="cm"/>
      <inkml:brushProperty name="color" value="#F6630D"/>
    </inkml:brush>
  </inkml:definitions>
  <inkml:trace contextRef="#ctx0" brushRef="#br0">110 78 776 0 0,'-3'0'51'0'0,"-1"0"-1"0"0,1-1 1 0 0,0 1-1 0 0,-1-1 1 0 0,1 0-1 0 0,0 0 1 0 0,0 0-1 0 0,0 0 1 0 0,0 0-1 0 0,0-1 1 0 0,0 1-1 0 0,0-1 1 0 0,0 0-1 0 0,0 0 1 0 0,-4-4-1 0 0,6 4 2 0 0,0 1-1 0 0,1 0 0 0 0,-1 0 1 0 0,0 0-1 0 0,0 0 0 0 0,1-1 1 0 0,-1 1-1 0 0,1 0 0 0 0,-1-1 1 0 0,1 1-1 0 0,-1 0 1 0 0,1-1-1 0 0,0 1 0 0 0,0-1 1 0 0,0 1-1 0 0,0-1 0 0 0,0 1 1 0 0,0 0-1 0 0,0-1 0 0 0,0 1 1 0 0,0-1-1 0 0,1 1 0 0 0,-1 0 1 0 0,1-1-1 0 0,-1 1 0 0 0,1 0 1 0 0,-1-1-1 0 0,1 1 0 0 0,0 0 1 0 0,0 0-1 0 0,-1 0 0 0 0,1-1 1 0 0,0 1-1 0 0,0 0 0 0 0,0 0 1 0 0,0 0-1 0 0,1 1 0 0 0,-1-1 1 0 0,2-2-1 0 0,-3 3 1 0 0,1 0 1 0 0,-1 0-1 0 0,0-1 1 0 0,0 1-1 0 0,0 0 0 0 0,1 0 1 0 0,-1 0-1 0 0,0-1 0 0 0,0 1 1 0 0,1 0-1 0 0,-1 0 0 0 0,0 0 1 0 0,0 0-1 0 0,1-1 1 0 0,-1 1-1 0 0,0 0 0 0 0,1 0 1 0 0,-1 0-1 0 0,0 0 0 0 0,1 0 1 0 0,-1 0-1 0 0,0 0 0 0 0,0 0 1 0 0,1 0-1 0 0,-1 0 1 0 0,0 0-1 0 0,1 0 0 0 0,-1 0 1 0 0,0 0-1 0 0,1 0 0 0 0,-1 0 1 0 0,0 0-1 0 0,0 0 0 0 0,1 1 1 0 0,-1-1-1 0 0,0 0 0 0 0,1 0 1 0 0,-1 0-1 0 0,0 0 1 0 0,0 1-1 0 0,1-1 0 0 0,-1 0 1 0 0,0 0-1 0 0,0 1 0 0 0,0-1 1 0 0,1 1-1 0 0,2 20 1591 0 0,-7 31 461 0 0,3-48-1857 0 0,-31 190 3037 0 0,16-108-3023 0 0,3 1 1 0 0,-2 101 0 0 0,15-185-219 0 0,0-1 1 0 0,0 1 0 0 0,0 0 0 0 0,1 0 0 0 0,-1 0-1 0 0,1 0 1 0 0,-1 0 0 0 0,1 0 0 0 0,0-1-1 0 0,0 1 1 0 0,1 0 0 0 0,-1-1 0 0 0,0 1 0 0 0,1-1-1 0 0,-1 1 1 0 0,1-1 0 0 0,0 1 0 0 0,0-1-1 0 0,0 0 1 0 0,0 0 0 0 0,3 2 0 0 0,-3-3-171 0 0,0 0-1 0 0,0-1 1 0 0,0 1 0 0 0,0 0 0 0 0,0-1 0 0 0,1 0-1 0 0,-1 1 1 0 0,0-1 0 0 0,0 0 0 0 0,0 0-1 0 0,0 0 1 0 0,1 0 0 0 0,-1 0 0 0 0,0-1 0 0 0,0 1-1 0 0,0-1 1 0 0,0 0 0 0 0,0 1 0 0 0,0-1 0 0 0,0 0-1 0 0,0 0 1 0 0,0 0 0 0 0,0 0 0 0 0,0-1 0 0 0,0 1-1 0 0,-1 0 1 0 0,1-1 0 0 0,2-2 0 0 0,14-14-1606 0 0,3-4-16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9.575"/>
    </inkml:context>
    <inkml:brush xml:id="br0">
      <inkml:brushProperty name="width" value="0.035" units="cm"/>
      <inkml:brushProperty name="height" value="0.035" units="cm"/>
      <inkml:brushProperty name="color" value="#F6630D"/>
    </inkml:brush>
  </inkml:definitions>
  <inkml:trace contextRef="#ctx0" brushRef="#br0">22 0 9362 0 0,'-3'4'-276'0'0,"-14"38"2541"0"0,16-41-2268 0 0,1 0-1 0 0,0 0 1 0 0,0 0 0 0 0,-1 0-1 0 0,1 0 1 0 0,0-1 0 0 0,0 1 0 0 0,0 0-1 0 0,0 0 1 0 0,0 0 0 0 0,1 0-1 0 0,-1 0 1 0 0,0-1 0 0 0,0 1 0 0 0,0 0-1 0 0,1 0 1 0 0,-1 0 0 0 0,0-1-1 0 0,1 1 1 0 0,-1 0 0 0 0,1 0 0 0 0,-1-1-1 0 0,1 1 1 0 0,-1 0 0 0 0,1-1-1 0 0,-1 1 1 0 0,1 0 0 0 0,0-1 0 0 0,-1 1-1 0 0,1-1 1 0 0,0 1 0 0 0,0-1-1 0 0,-1 0 1 0 0,1 1 0 0 0,0-1 0 0 0,0 0-1 0 0,0 1 1 0 0,-1-1 0 0 0,1 0-1 0 0,0 0 1 0 0,0 0 0 0 0,0 0-1 0 0,0 0 1 0 0,0 0 0 0 0,-1 0 0 0 0,1 0-1 0 0,1 0 1 0 0,-10 13-5365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9.847"/>
    </inkml:context>
    <inkml:brush xml:id="br0">
      <inkml:brushProperty name="width" value="0.035" units="cm"/>
      <inkml:brushProperty name="height" value="0.035" units="cm"/>
      <inkml:brushProperty name="color" value="#F6630D"/>
    </inkml:brush>
  </inkml:definitions>
  <inkml:trace contextRef="#ctx0" brushRef="#br0">176 1 9362 0 0,'-2'30'2515'0'0,"-1"0"-1"0"0,-13 51 1 0 0,7-39-1066 0 0,-53 186-1225 0 0,41-165-208 0 0,3 1 1 0 0,2 1-1 0 0,-7 77 0 0 0,22-122-32 0 0,-3 56-198 0 0,4-71 193 0 0,0 0-1 0 0,1-1 1 0 0,-1 1-1 0 0,1-1 1 0 0,0 1-1 0 0,0-1 1 0 0,0 1-1 0 0,1-1 1 0 0,0 0-1 0 0,0 0 1 0 0,0 1-1 0 0,0-1 1 0 0,3 3-1 0 0,-3-6-170 0 0,-1 0 0 0 0,1 0 0 0 0,-1 0-1 0 0,1 0 1 0 0,-1 0 0 0 0,1 0 0 0 0,0-1 0 0 0,-1 1-1 0 0,1-1 1 0 0,0 1 0 0 0,-1-1 0 0 0,1 0-1 0 0,0 0 1 0 0,0 0 0 0 0,0 0 0 0 0,-1 0 0 0 0,1 0-1 0 0,0 0 1 0 0,0 0 0 0 0,-1-1 0 0 0,1 1 0 0 0,0-1-1 0 0,-1 1 1 0 0,1-1 0 0 0,0 0 0 0 0,-1 0-1 0 0,1 1 1 0 0,-1-1 0 0 0,1 0 0 0 0,2-3 0 0 0,8-5-4441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20.121"/>
    </inkml:context>
    <inkml:brush xml:id="br0">
      <inkml:brushProperty name="width" value="0.035" units="cm"/>
      <inkml:brushProperty name="height" value="0.035" units="cm"/>
      <inkml:brushProperty name="color" value="#F6630D"/>
    </inkml:brush>
  </inkml:definitions>
  <inkml:trace contextRef="#ctx0" brushRef="#br0">12 1 1352 0 0,'1'27'4721'0'0,"-2"1"0"0"0,-5 40 0 0 0,1 12-6106 0 0,13-120-4530 0 0,-7 13 2365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20.381"/>
    </inkml:context>
    <inkml:brush xml:id="br0">
      <inkml:brushProperty name="width" value="0.035" units="cm"/>
      <inkml:brushProperty name="height" value="0.035" units="cm"/>
      <inkml:brushProperty name="color" value="#F6630D"/>
    </inkml:brush>
  </inkml:definitions>
  <inkml:trace contextRef="#ctx0" brushRef="#br0">91 1 13883 0 0,'-9'19'1022'0'0,"0"0"0"0"0,1 1 0 0 0,-7 26-1 0 0,-19 123 185 0 0,33-163-1191 0 0,-7 52 96 0 0,3 0 1 0 0,3 1-1 0 0,2-1 1 0 0,10 78-1 0 0,-2-108-412 0 0,2-21-1008 0 0,5-7-3526 0 0,-10-1-234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20.641"/>
    </inkml:context>
    <inkml:brush xml:id="br0">
      <inkml:brushProperty name="width" value="0.035" units="cm"/>
      <inkml:brushProperty name="height" value="0.035" units="cm"/>
      <inkml:brushProperty name="color" value="#F6630D"/>
    </inkml:brush>
  </inkml:definitions>
  <inkml:trace contextRef="#ctx0" brushRef="#br0">1 37 944 0 0,'3'1'563'0'0,"0"1"-1"0"0,0 0 0 0 0,0-1 1 0 0,0 1-1 0 0,0 0 0 0 0,-1 0 1 0 0,1 1-1 0 0,0-1 0 0 0,-1 0 1 0 0,0 1-1 0 0,5 5 0 0 0,-6-7-305 0 0,0 0 0 0 0,0 1 0 0 0,0-1 0 0 0,1 0 1 0 0,-1 0-1 0 0,0 1 0 0 0,-1-1 0 0 0,1 1 0 0 0,0-1 0 0 0,0 1 0 0 0,-1-1 0 0 0,1 1 0 0 0,0-1 0 0 0,-1 1 0 0 0,0-1 0 0 0,1 1 0 0 0,-1 0 0 0 0,0-1 0 0 0,0 1 0 0 0,0 0 0 0 0,0-1 0 0 0,0 1 0 0 0,0 0 0 0 0,0-1 0 0 0,-1 1 0 0 0,0 3 1041 0 0,0-11-1450 0 0,-7-69-2984 0 0,7 46 1953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5.117"/>
    </inkml:context>
    <inkml:brush xml:id="br0">
      <inkml:brushProperty name="width" value="0.05" units="cm"/>
      <inkml:brushProperty name="height" value="0.05" units="cm"/>
      <inkml:brushProperty name="color" value="#AE198D"/>
      <inkml:brushProperty name="inkEffects" value="galaxy"/>
      <inkml:brushProperty name="anchorX" value="-50598.88672"/>
      <inkml:brushProperty name="anchorY" value="-88225.89063"/>
      <inkml:brushProperty name="scaleFactor" value="0.5"/>
    </inkml:brush>
  </inkml:definitions>
  <inkml:trace contextRef="#ctx0" brushRef="#br0">355 1 13883 0 0,'0'0'0'0'0,"-1"2"1232"0"0,-2 2-1148 0 0,0 2 39 0 0,0 1-82 0 0,-1 1 743 0 0,0 5 766 0 0,-1 6-1039 0 0,-3 9-87 0 0,-2 9-81 0 0,-2 6-70 0 0,-2 7-5 0 0,-1 4-312 0 0,-4 11 88 0 0,-5 12-128 0 0,-1-2-13 0 0,0-4 45 0 0,0-5 56 0 0,2-7-426 0 0,-1-7 110 0 0,0-6-53 0 0,-5-1-1637 0 0,0-7 663 0 0,16-22-6649 0 0,1-2-1073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20.926"/>
    </inkml:context>
    <inkml:brush xml:id="br0">
      <inkml:brushProperty name="width" value="0.035" units="cm"/>
      <inkml:brushProperty name="height" value="0.035" units="cm"/>
      <inkml:brushProperty name="color" value="#F6630D"/>
    </inkml:brush>
  </inkml:definitions>
  <inkml:trace contextRef="#ctx0" brushRef="#br0">107 0 2272 0 0,'-11'26'1523'0'0,"9"-19"1212"0"0,0 0 1 0 0,0-1 0 0 0,1 2-1 0 0,0-1 1 0 0,-1 12 0 0 0,2 5-4541 0 0,-3 35 1980 0 0,-3 0 0 0 0,-17 76 0 0 0,-3 19 349 0 0,18-92-253 0 0,-1 1-276 0 0,2 2 0 0 0,4-1 0 0 0,5 76 0 0 0,-2-138-53 0 0,6 35-152 0 0,2-22-263 0 0,-7-14 437 0 0,-1-1 1 0 0,0 0-1 0 0,1 0 1 0 0,-1 0-1 0 0,0 1 1 0 0,1-1 0 0 0,-1 0-1 0 0,1 0 1 0 0,-1 0-1 0 0,0 0 1 0 0,1 0-1 0 0,-1 0 1 0 0,1 0 0 0 0,-1 0-1 0 0,0 0 1 0 0,1 0-1 0 0,-1 0 1 0 0,0 0-1 0 0,1 0 1 0 0,-1 0-1 0 0,1 0 1 0 0,-1 0 0 0 0,0 0-1 0 0,1-1 1 0 0,-1 1-1 0 0,0 0 1 0 0,1 0-1 0 0,-1 0 1 0 0,0-1 0 0 0,1 1-1 0 0,-1 0 1 0 0,0 0-1 0 0,1-1 1 0 0,-1 1-1 0 0,7-9-1042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07.709"/>
    </inkml:context>
    <inkml:brush xml:id="br0">
      <inkml:brushProperty name="width" value="0.035" units="cm"/>
      <inkml:brushProperty name="height" value="0.035" units="cm"/>
      <inkml:brushProperty name="color" value="#F6630D"/>
    </inkml:brush>
  </inkml:definitions>
  <inkml:trace contextRef="#ctx0" brushRef="#br0">210 233 4321 0 0,'-5'1'282'0'0,"1"0"0"0"0,-1 0 0 0 0,1 0 0 0 0,-1 0 0 0 0,1 1 1 0 0,0 0-1 0 0,0 0 0 0 0,0 0 0 0 0,0 0 0 0 0,0 1 0 0 0,0-1 0 0 0,1 1 0 0 0,-1 0 0 0 0,1 0 1 0 0,0 0-1 0 0,-1 1 0 0 0,2-1 0 0 0,-1 1 0 0 0,-3 6 0 0 0,-7 9 500 0 0,1 1 1 0 0,-13 31-1 0 0,23-45-507 0 0,-6 13-153 0 0,1 1 0 0 0,1 0 0 0 0,1 1 0 0 0,1-1 0 0 0,-3 36-1 0 0,2 111 765 0 0,5-96-749 0 0,-3 27-59 0 0,1 108 350 0 0,3-174-361 0 0,2 0 1 0 0,2-1-1 0 0,0 1 1 0 0,14 39-1 0 0,-17-65-37 0 0,0-1-1 0 0,0 1 1 0 0,1 0-1 0 0,0-1 1 0 0,0 1 0 0 0,1-1-1 0 0,0 0 1 0 0,-1 0-1 0 0,2 0 1 0 0,-1-1 0 0 0,0 0-1 0 0,1 1 1 0 0,0-1-1 0 0,0-1 1 0 0,0 1 0 0 0,0-1-1 0 0,1 0 1 0 0,0 0 0 0 0,-1-1-1 0 0,1 1 1 0 0,0-1-1 0 0,10 2 1 0 0,9 0 180 0 0,0-1 0 0 0,1-1 1 0 0,-1-1-1 0 0,36-3 0 0 0,44 2 112 0 0,-69 4-324 0 0,-10-2-2 0 0,0 1 1 0 0,-1 0-1 0 0,0 2 0 0 0,0 2 0 0 0,43 15 1 0 0,-66-21 36 0 0,-1 0 0 0 0,0-1 0 0 0,0 1 1 0 0,0 0-1 0 0,1 0 0 0 0,-1 0 1 0 0,0 0-1 0 0,0 0 0 0 0,0 0 0 0 0,-1 0 1 0 0,1 0-1 0 0,0 1 0 0 0,0-1 0 0 0,-1 0 1 0 0,1 0-1 0 0,0 1 0 0 0,-1-1 0 0 0,0 1 1 0 0,1-1-1 0 0,-1 2 0 0 0,2-1 330 0 0,1-9-125 0 0,0-2-201 0 0,6-23-11 0 0,-1 0 0 0 0,-2 0 0 0 0,-1 0 0 0 0,-2-1 0 0 0,-1 0 0 0 0,-2-36 0 0 0,0 11-8 0 0,-6-414 8 0 0,-3 353-2 0 0,-48-228-1 0 0,52 327 20 0 0,0 1 1 0 0,-1-1-1 0 0,-1 1 0 0 0,-1 0 0 0 0,-12-20 0 0 0,18 35-42 0 0,-1 0 0 0 0,1 1 0 0 0,-1 0 0 0 0,1-1 0 0 0,-1 1-1 0 0,0 0 1 0 0,-1 0 0 0 0,1 1 0 0 0,0-1 0 0 0,-1 1 0 0 0,1 0 0 0 0,-1-1 0 0 0,-6-1 0 0 0,7 3-25 0 0,-1 0 1 0 0,1 1 0 0 0,0 0 0 0 0,-1-1-1 0 0,1 1 1 0 0,-1 1 0 0 0,1-1 0 0 0,0 0 0 0 0,-1 1-1 0 0,1 0 1 0 0,0-1 0 0 0,0 1 0 0 0,-1 0-1 0 0,1 1 1 0 0,0-1 0 0 0,0 1 0 0 0,0-1-1 0 0,0 1 1 0 0,-4 4 0 0 0,-63 54-196 0 0,53-44 330 0 0,0 0 1 0 0,-33 21-1 0 0,-43 27-96 0 0,59-40 61 0 0,0 0 0 0 0,-2-3 0 0 0,0 0 0 0 0,-58 22-1 0 0,94-43-141 0 0,0 0 0 0 0,0 0 0 0 0,-1 0 0 0 0,1 0 0 0 0,0 1 0 0 0,0-1 0 0 0,0 0 0 0 0,0 0 0 0 0,-1 0 0 0 0,1 0 0 0 0,0 0-1 0 0,0 0 1 0 0,0 0 0 0 0,-1 0 0 0 0,1 0 0 0 0,0 0 0 0 0,0 0 0 0 0,-1 0 0 0 0,1 0 0 0 0,0 0 0 0 0,0 0 0 0 0,0 0 0 0 0,-1 0 0 0 0,1 0-1 0 0,0 0 1 0 0,0 0 0 0 0,-1 0 0 0 0,1 0 0 0 0,0 0 0 0 0,0 0 0 0 0,0 0 0 0 0,0 0 0 0 0,-1-1 0 0 0,1 1 0 0 0,0 0 0 0 0,0 0 0 0 0,0 0-1 0 0,0 0 1 0 0,-1 0 0 0 0,1-1 0 0 0,0 1 0 0 0,0 0 0 0 0,0 0 0 0 0,0 0 0 0 0,0-1 0 0 0,0 1 0 0 0,0 0 0 0 0,-1 0 0 0 0,1 0 0 0 0,0-1-1 0 0,0 1 1 0 0,0 0 0 0 0,0 0 0 0 0,0-1 0 0 0,8-17-3051 0 0,19-20-1274 0 0,-26 36 4132 0 0,12-13-627 0 0,0 1 0 0 0,1 0 0 0 0,1 0 0 0 0,0 2 0 0 0,1 0 0 0 0,22-13 0 0 0,-5 5 544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09.838"/>
    </inkml:context>
    <inkml:brush xml:id="br0">
      <inkml:brushProperty name="width" value="0.035" units="cm"/>
      <inkml:brushProperty name="height" value="0.035" units="cm"/>
      <inkml:brushProperty name="color" value="#F6630D"/>
    </inkml:brush>
  </inkml:definitions>
  <inkml:trace contextRef="#ctx0" brushRef="#br0">595 417 144 0 0,'-7'-3'253'0'0,"0"1"0"0"0,0 0 0 0 0,0 0-1 0 0,0 1 1 0 0,0 0 0 0 0,0 0 0 0 0,0 1 0 0 0,0 0 0 0 0,-1 0-1 0 0,1 1 1 0 0,0-1 0 0 0,0 2 0 0 0,0-1 0 0 0,0 1 0 0 0,0 0-1 0 0,0 0 1 0 0,1 1 0 0 0,-1 0 0 0 0,1 0 0 0 0,-12 8 0 0 0,-3 3 245 0 0,0 0 1 0 0,1 2 0 0 0,1 0-1 0 0,-28 30 1 0 0,1 2-19 0 0,-98 114 2135 0 0,125-138-2251 0 0,2 0 0 0 0,0 1 0 0 0,2 1 1 0 0,1 0-1 0 0,-12 32 0 0 0,24-53-429 0 0,0 0 1 0 0,0 0 0 0 0,1 0-1 0 0,0 0 1 0 0,-1 0-1 0 0,2 1 1 0 0,-1-1 0 0 0,1 0-1 0 0,0 1 1 0 0,0-1-1 0 0,0 1 1 0 0,1-1 0 0 0,-1 0-1 0 0,1 0 1 0 0,1 1 0 0 0,-1-1-1 0 0,1 0 1 0 0,0 0-1 0 0,0 0 1 0 0,0 0 0 0 0,1-1-1 0 0,0 1 1 0 0,0-1-1 0 0,0 1 1 0 0,0-1 0 0 0,1 0-1 0 0,0 0 1 0 0,-1-1-1 0 0,1 1 1 0 0,1-1 0 0 0,-1 1-1 0 0,0-1 1 0 0,1-1-1 0 0,0 1 1 0 0,-1-1 0 0 0,1 0-1 0 0,0 0 1 0 0,0 0-1 0 0,1 0 1 0 0,-1-1 0 0 0,9 1-1 0 0,55 9 23 0 0,0-3 0 0 0,88-1 0 0 0,-74-4 46 0 0,85 12 0 0 0,-141-11-1 0 0,-1 2 0 0 0,0 1 0 0 0,0 0-1 0 0,0 2 1 0 0,-1 1 0 0 0,0 1-1 0 0,28 18 1 0 0,-50-27 317 0 0,0 0-1 0 0,-1-1 1 0 0,1 1-1 0 0,-1 0 1 0 0,1 0-1 0 0,-1 0 1 0 0,0 1-1 0 0,0-1 1 0 0,0 0-1 0 0,0 1 1 0 0,-1-1-1 0 0,1 1 1 0 0,-1 0-1 0 0,1 0 1 0 0,-1-1 0 0 0,2 7-1 0 0,-2-25-64 0 0,1 0 0 0 0,1 1 1 0 0,0-1-1 0 0,8-21 0 0 0,1-7-75 0 0,166-576 424 0 0,-40 212-4054 0 0,-113 330 207 0 0,-16 49-1037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1.038"/>
    </inkml:context>
    <inkml:brush xml:id="br0">
      <inkml:brushProperty name="width" value="0.035" units="cm"/>
      <inkml:brushProperty name="height" value="0.035" units="cm"/>
      <inkml:brushProperty name="color" value="#F6630D"/>
    </inkml:brush>
  </inkml:definitions>
  <inkml:trace contextRef="#ctx0" brushRef="#br0">430 213 9362 0 0,'-193'101'1844'0'0,"84"-42"-2932"0"0,98-53 1232 0 0,-1-1 0 0 0,2 2-1 0 0,-1 0 1 0 0,1 0 0 0 0,0 1-1 0 0,0 0 1 0 0,1 0 0 0 0,0 1-1 0 0,1 1 1 0 0,0-1 0 0 0,-9 15 0 0 0,17-24-145 0 0,0 0 0 0 0,-1 1 0 0 0,1-1 0 0 0,0 1 1 0 0,0-1-1 0 0,-1 0 0 0 0,1 1 0 0 0,0-1 1 0 0,0 1-1 0 0,0-1 0 0 0,0 0 0 0 0,-1 1 1 0 0,1-1-1 0 0,0 1 0 0 0,0-1 0 0 0,0 1 0 0 0,0-1 1 0 0,0 1-1 0 0,0-1 0 0 0,0 0 0 0 0,0 1 1 0 0,1-1-1 0 0,-1 1 0 0 0,0-1 0 0 0,0 1 1 0 0,0-1-1 0 0,0 0 0 0 0,0 1 0 0 0,1-1 1 0 0,-1 1-1 0 0,0-1 0 0 0,0 0 0 0 0,1 1 0 0 0,-1-1 1 0 0,0 0-1 0 0,1 1 0 0 0,-1-1 0 0 0,0 0 1 0 0,1 1-1 0 0,-1-1 0 0 0,1 0 0 0 0,25 1-149 0 0,28-14-99 0 0,-53 13 248 0 0,14-5 93 0 0,26-9 271 0 0,81-15 0 0 0,-110 27-365 0 0,1 1 0 0 0,0 0 1 0 0,0 1-1 0 0,0 0 0 0 0,0 1 1 0 0,0 0-1 0 0,0 1 0 0 0,0 1 1 0 0,0 0-1 0 0,22 9 0 0 0,-30-10-86 0 0,-1 0-1 0 0,0 0 0 0 0,0 0 0 0 0,0 0 0 0 0,0 1 1 0 0,-1 0-1 0 0,1 0 0 0 0,-1 0 0 0 0,0 0 1 0 0,1 0-1 0 0,-2 1 0 0 0,1 0 0 0 0,0-1 1 0 0,-1 1-1 0 0,1 0 0 0 0,-1 0 0 0 0,0 0 0 0 0,2 7 1 0 0,-2-3 95 0 0,-1-1-1 0 0,0 1 1 0 0,0-1 0 0 0,-1 1 0 0 0,0-1 0 0 0,0 1 0 0 0,0-1-1 0 0,-1 1 1 0 0,-1-1 0 0 0,-2 11 0 0 0,-5 8 665 0 0,-1 0-1 0 0,-1 0 1 0 0,-1-1 0 0 0,-30 46-1 0 0,41-69-671 0 0,1-1 0 0 0,-1 1-1 0 0,0-1 1 0 0,1 0-1 0 0,-1 1 1 0 0,0-1 0 0 0,0 0-1 0 0,0 0 1 0 0,0 0-1 0 0,0 0 1 0 0,-1 0 0 0 0,1 0-1 0 0,0 0 1 0 0,0 0-1 0 0,-1 0 1 0 0,1 0 0 0 0,0-1-1 0 0,-1 1 1 0 0,1-1-1 0 0,-1 1 1 0 0,1-1 0 0 0,-3 1-1 0 0,3-1-46 0 0,0-1 0 0 0,0 1 0 0 0,0-1 0 0 0,0 0-1 0 0,0 1 1 0 0,0-1 0 0 0,0 0 0 0 0,0 0 0 0 0,0 0 0 0 0,0 1 0 0 0,1-1-1 0 0,-1 0 1 0 0,0 0 0 0 0,1 0 0 0 0,-1 0 0 0 0,0 0 0 0 0,1 0-1 0 0,-1-1 1 0 0,1 1 0 0 0,0 0 0 0 0,-1-2 0 0 0,-2-8-420 0 0,0 0 1 0 0,1-1-1 0 0,1 1 1 0 0,-1-19-1 0 0,3 8-229 0 0,1 0 1 0 0,1 0-1 0 0,1 1 1 0 0,0-1 0 0 0,2 1-1 0 0,1 0 1 0 0,0 0-1 0 0,2 1 1 0 0,0 0-1 0 0,15-23 1 0 0,-9 20 465 0 0,0 0 0 0 0,2 1 1 0 0,1 0-1 0 0,1 2 0 0 0,0 0 1 0 0,1 1-1 0 0,41-29 1 0 0,-56 44 408 0 0,1 1 0 0 0,0-1 1 0 0,0 1-1 0 0,0 0 0 0 0,0 1 1 0 0,1-1-1 0 0,-1 1 0 0 0,1 1 1 0 0,0-1-1 0 0,12 0 0 0 0,-17 2 6 0 0,0 0-1 0 0,1 0 0 0 0,-1 0 1 0 0,0 1-1 0 0,1-1 0 0 0,-1 1 1 0 0,0-1-1 0 0,0 1 0 0 0,1 0 1 0 0,-1 0-1 0 0,0 0 0 0 0,0 0 1 0 0,0 1-1 0 0,0-1 0 0 0,0 0 1 0 0,0 1-1 0 0,-1-1 0 0 0,1 1 1 0 0,0 0-1 0 0,-1 0 0 0 0,1-1 1 0 0,-1 1-1 0 0,0 0 0 0 0,0 0 1 0 0,0 1-1 0 0,1-1 0 0 0,-2 0 1 0 0,1 0-1 0 0,0 0 0 0 0,0 1 1 0 0,-1-1-1 0 0,1 0 0 0 0,-1 1 1 0 0,0 2-1 0 0,3 13 470 0 0,-2 1-1 0 0,0-1 1 0 0,-1 1-1 0 0,-1-1 0 0 0,-1 1 1 0 0,-5 23-1 0 0,5-30-353 0 0,-1-1 0 0 0,0 1 0 0 0,-1-1 0 0 0,0 0 0 0 0,-1 0-1 0 0,0 0 1 0 0,-1-1 0 0 0,0 0 0 0 0,-1 0 0 0 0,-14 16-1 0 0,25-31-238 0 0,-1 0 0 0 0,0-1 0 0 0,0 0-1 0 0,0 0 1 0 0,-1 0 0 0 0,0 0 0 0 0,2-10-1 0 0,2-4-68 0 0,156-355-832 0 0,-111 268-66 0 0,-45 90 380 0 0,-13 28 805 0 0,-15 28 750 0 0,14-8-1016 0 0,1 0 0 0 0,1 0 1 0 0,1 0-1 0 0,2 1 0 0 0,1 0 1 0 0,2-1-1 0 0,1 1 0 0 0,9 57 1 0 0,-9-82-3 0 0,0-1 0 0 0,1 1 0 0 0,0 0 0 0 0,0-1 1 0 0,0 1-1 0 0,1-1 0 0 0,0 0 0 0 0,0 0 0 0 0,1 0 0 0 0,0 0 1 0 0,0 0-1 0 0,0-1 0 0 0,1 0 0 0 0,9 9 0 0 0,-7-9-6 0 0,0 0 0 0 0,1-1-1 0 0,-1 0 1 0 0,1 0 0 0 0,0-1-1 0 0,0 0 1 0 0,0 0 0 0 0,0-1 0 0 0,1 0-1 0 0,-1-1 1 0 0,13 1 0 0 0,6 1-253 0 0,-8 0 24 0 0,1-2 0 0 0,-1 0 0 0 0,24-2 0 0 0,-37 0-263 0 0,0 0 0 0 0,0 0 0 0 0,-1 0 0 0 0,1-1 0 0 0,0 0 0 0 0,-1 0 0 0 0,1 0 0 0 0,-1-1 0 0 0,0 0 0 0 0,0 0 0 0 0,0 0 0 0 0,0-1 0 0 0,0 0 0 0 0,7-8 0 0 0,-4 3-786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1.352"/>
    </inkml:context>
    <inkml:brush xml:id="br0">
      <inkml:brushProperty name="width" value="0.035" units="cm"/>
      <inkml:brushProperty name="height" value="0.035" units="cm"/>
      <inkml:brushProperty name="color" value="#F6630D"/>
    </inkml:brush>
  </inkml:definitions>
  <inkml:trace contextRef="#ctx0" brushRef="#br0">271 119 968 0 0,'18'-14'110'0'0,"25"-23"866"0"0,-23 11 2785 0 0,-35 18 1330 0 0,-18-5-2590 0 0,17 8-2074 0 0,-1 1 0 0 0,0 0-1 0 0,0 1 1 0 0,0 1 0 0 0,-31 0 0 0 0,38 2-307 0 0,0 0-1 0 0,0 1 1 0 0,0 0 0 0 0,0 1-1 0 0,1 0 1 0 0,-1 0 0 0 0,0 1-1 0 0,1 1 1 0 0,-1-1-1 0 0,1 2 1 0 0,-10 5 0 0 0,14-6-68 0 0,2 0 0 0 0,-1 0 1 0 0,0 0-1 0 0,1 0 0 0 0,0 0 1 0 0,0 1-1 0 0,0 0 0 0 0,0-1 0 0 0,1 1 1 0 0,0 0-1 0 0,0 0 0 0 0,0 0 1 0 0,1 1-1 0 0,-1-1 0 0 0,1 0 1 0 0,1 0-1 0 0,-1 10 0 0 0,0 9-87 0 0,1 1 0 0 0,4 35 0 0 0,-4-59 30 0 0,3 25-99 0 0,0-1 1 0 0,2 0-1 0 0,1 0 1 0 0,1 0 0 0 0,1-1-1 0 0,2 0 1 0 0,21 40-1 0 0,-27-56 107 0 0,1 0 0 0 0,1-1 0 0 0,-1 0 0 0 0,1 0 0 0 0,0-1 0 0 0,1 1 0 0 0,0-1-1 0 0,0-1 1 0 0,0 1 0 0 0,1-1 0 0 0,8 4 0 0 0,-10-6 40 0 0,1-1 0 0 0,0 1 0 0 0,0-1 0 0 0,0-1 0 0 0,0 1 1 0 0,1-1-1 0 0,-1-1 0 0 0,0 1 0 0 0,1-1 0 0 0,-1 0 0 0 0,0-1 0 0 0,1 0 1 0 0,-1 0-1 0 0,0-1 0 0 0,10-2 0 0 0,-8 0-67 0 0,0 1 0 0 0,-1-1 1 0 0,0 0-1 0 0,1-1 0 0 0,-1 0 0 0 0,-1 0 1 0 0,1-1-1 0 0,-1 0 0 0 0,0 0 0 0 0,11-14 1 0 0,-4 4-599 0 0,-2-1 1 0 0,0 0-1 0 0,17-34 1 0 0,-5-1-5002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7:12.081"/>
    </inkml:context>
    <inkml:brush xml:id="br0">
      <inkml:brushProperty name="width" value="0.035" units="cm"/>
      <inkml:brushProperty name="height" value="0.035" units="cm"/>
      <inkml:brushProperty name="color" value="#F6630D"/>
    </inkml:brush>
  </inkml:definitions>
  <inkml:trace contextRef="#ctx0" brushRef="#br0">209 25 144 0 0,'-80'39'3710'0'0,"46"-23"895"0"0,-47 29 0 0 0,81-45-4452 0 0,-1 0 0 0 0,0 1 0 0 0,0-1 0 0 0,1 0 0 0 0,-1 0 0 0 0,0 1 0 0 0,1-1 0 0 0,-1 1 0 0 0,0-1-1 0 0,1 0 1 0 0,-1 1 0 0 0,1-1 0 0 0,-1 1 0 0 0,1 0 0 0 0,-1-1 0 0 0,1 1 0 0 0,-1-1 0 0 0,1 1 0 0 0,-1 0 0 0 0,1-1 0 0 0,0 1 0 0 0,-1 0 0 0 0,1-1-1 0 0,0 1 1 0 0,0 0 0 0 0,-1 0 0 0 0,1-1 0 0 0,0 1 0 0 0,0 0 0 0 0,0 0 0 0 0,0-1 0 0 0,0 2 0 0 0,1-1-81 0 0,1 0 1 0 0,-1 0-1 0 0,1-1 0 0 0,-1 1 1 0 0,0-1-1 0 0,1 1 0 0 0,-1-1 1 0 0,1 1-1 0 0,-1-1 0 0 0,1 0 1 0 0,0 0-1 0 0,-1 1 0 0 0,1-1 1 0 0,1-1-1 0 0,61-3-88 0 0,-14-6 320 0 0,-1-3 0 0 0,66-25 0 0 0,35-11-328 0 0,-129 43-100 0 0,12-3-163 0 0,0 2 0 0 0,59-6 0 0 0,-82 12-309 0 0,1 1 0 0 0,0 1 1 0 0,-1-1-1 0 0,1 2 0 0 0,-1-1 0 0 0,1 2 0 0 0,-1-1 0 0 0,0 1 0 0 0,0 1 1 0 0,0 0-1 0 0,0 0 0 0 0,17 12 0 0 0,-18-10-65 0 0,0-1 0 0 0,1 1 0 0 0,-1-2 0 0 0,1 1 0 0 0,0-1 0 0 0,0-1 0 0 0,0 0 1 0 0,1 0-1 0 0,11 1 0 0 0,-12-3 379 0 0,-1-1 1 0 0,1 0 0 0 0,0-1 0 0 0,-1 0-1 0 0,1 0 1 0 0,-1-1 0 0 0,1 0-1 0 0,-1-1 1 0 0,0 0 0 0 0,12-6 0 0 0,16-10-465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06.924"/>
    </inkml:context>
    <inkml:brush xml:id="br0">
      <inkml:brushProperty name="width" value="0.035" units="cm"/>
      <inkml:brushProperty name="height" value="0.035" units="cm"/>
      <inkml:brushProperty name="color" value="#F6630D"/>
    </inkml:brush>
  </inkml:definitions>
  <inkml:trace contextRef="#ctx0" brushRef="#br0">661 181 4321 0 0,'-15'-16'1297'0'0,"13"12"-1089"0"0,-1 1 1 0 0,0 0-1 0 0,0 0 0 0 0,0 0 1 0 0,0 1-1 0 0,0-1 0 0 0,0 1 1 0 0,-5-3-1 0 0,6 4-182 0 0,0 1 1 0 0,0 0-1 0 0,0-1 1 0 0,0 1-1 0 0,0 0 0 0 0,0 0 1 0 0,0 0-1 0 0,0 0 1 0 0,0 0-1 0 0,0 0 0 0 0,0 1 1 0 0,0-1-1 0 0,0 1 1 0 0,0-1-1 0 0,0 1 0 0 0,1 0 1 0 0,-1 0-1 0 0,0 0 1 0 0,0 0-1 0 0,1 0 0 0 0,-4 2 1 0 0,-60 45 258 0 0,43-31 146 0 0,0-1 0 0 0,-46 25 0 0 0,59-37 2 0 0,0 0 0 0 0,0 0 0 0 0,-1-1 0 0 0,0-1 0 0 0,1 0 0 0 0,-1 0 0 0 0,0-1 0 0 0,0 0 0 0 0,0 0 0 0 0,0-1 0 0 0,-18-3 1 0 0,12 1-314 0 0,-1 1 1 0 0,1 0 0 0 0,0 1-1 0 0,0 1 1 0 0,-1 0 0 0 0,1 2 0 0 0,-19 4-1 0 0,29-6-54 0 0,1 1-1 0 0,-1-1 1 0 0,1 1-1 0 0,-1 1 1 0 0,1-1 0 0 0,0 1-1 0 0,0 0 1 0 0,0 0-1 0 0,0 0 1 0 0,0 1-1 0 0,1 0 1 0 0,-1 0 0 0 0,1 0-1 0 0,0 0 1 0 0,1 1-1 0 0,-1-1 1 0 0,1 1-1 0 0,-1 0 1 0 0,2 0-1 0 0,-1 0 1 0 0,0 1 0 0 0,1-1-1 0 0,-2 9 1 0 0,1 1-53 0 0,1 0 0 0 0,1-1 0 0 0,1 1 0 0 0,0 0 0 0 0,1 0 0 0 0,5 27 0 0 0,25 86 56 0 0,-30-126-69 0 0,0 3 0 0 0,7 24 35 0 0,1 0 1 0 0,1-1-1 0 0,1 0 1 0 0,21 36-1 0 0,-29-57-26 0 0,1-1 0 0 0,1 0 0 0 0,-1 0 0 0 0,1 0 1 0 0,1 0-1 0 0,-1-1 0 0 0,1 0 0 0 0,-1 0 0 0 0,1 0 0 0 0,1-1 0 0 0,-1 0 0 0 0,1 0 0 0 0,-1 0 1 0 0,1-1-1 0 0,0 0 0 0 0,1-1 0 0 0,-1 0 0 0 0,0 0 0 0 0,1 0 0 0 0,-1-1 0 0 0,1 0 0 0 0,12 0 0 0 0,-6-1 40 0 0,0-1-1 0 0,-1-1 1 0 0,1 0-1 0 0,0-1 1 0 0,-1 0-1 0 0,1-1 0 0 0,-1 0 1 0 0,0-1-1 0 0,0-1 1 0 0,19-12-1 0 0,-13 6-17 0 0,-1-1 1 0 0,-1-1-1 0 0,0 0 0 0 0,-1-2 1 0 0,-1 0-1 0 0,15-19 1 0 0,0-6 12 0 0,-3-1 0 0 0,-1-1 1 0 0,-3-1-1 0 0,-1-1 1 0 0,18-57-1 0 0,-23 56-4 0 0,18-87 0 0 0,-32 119-48 0 0,0-1-1 0 0,-2 0 1 0 0,0 0 0 0 0,0 1 0 0 0,-1-1 0 0 0,-1 0-1 0 0,-1 0 1 0 0,0 0 0 0 0,-1 1 0 0 0,-6-21 0 0 0,7 30-1 0 0,0 1 0 0 0,0-1 1 0 0,-1 1-1 0 0,1-1 0 0 0,-1 1 0 0 0,0 0 1 0 0,-1 0-1 0 0,1 0 0 0 0,-1 0 1 0 0,1 1-1 0 0,-1-1 0 0 0,0 1 0 0 0,0 0 1 0 0,-1 0-1 0 0,-7-3 0 0 0,4 2-2 0 0,0 1 0 0 0,0 1 0 0 0,0 0 0 0 0,-1 0 0 0 0,1 0 0 0 0,-1 1-1 0 0,1 0 1 0 0,-15 1 0 0 0,-2 2 3 0 0,1 1-1 0 0,-1 1 1 0 0,1 1-1 0 0,0 2 1 0 0,-36 14-1 0 0,37-12 47 0 0,0 1 1 0 0,-23 16-1 0 0,39-22-79 0 0,0 0 1 0 0,1 0-1 0 0,0 1 0 0 0,-1 0 1 0 0,2 1-1 0 0,-1-1 0 0 0,1 1 1 0 0,0 0-1 0 0,0 0 1 0 0,-7 13-1 0 0,12-19 0 0 0,-1 1 1 0 0,1-1-1 0 0,0 1 1 0 0,0-1-1 0 0,-1 1 0 0 0,1 0 1 0 0,0-1-1 0 0,0 1 1 0 0,0-1-1 0 0,0 1 1 0 0,0 0-1 0 0,0-1 0 0 0,0 1 1 0 0,0-1-1 0 0,0 1 1 0 0,0-1-1 0 0,0 1 0 0 0,0 0 1 0 0,1-1-1 0 0,-1 1 1 0 0,0-1-1 0 0,0 1 1 0 0,1-1-1 0 0,-1 1 0 0 0,0-1 1 0 0,1 1-1 0 0,-1-1 1 0 0,0 1-1 0 0,1-1 1 0 0,-1 1-1 0 0,1-1 0 0 0,-1 0 1 0 0,1 1-1 0 0,-1-1 1 0 0,1 1-1 0 0,-1-1 1 0 0,1 0-1 0 0,-1 0 0 0 0,1 1 1 0 0,-1-1-1 0 0,1 0 1 0 0,-1 0-1 0 0,2 0 0 0 0,26 4-6105 0 0,-15-4 1639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07.222"/>
    </inkml:context>
    <inkml:brush xml:id="br0">
      <inkml:brushProperty name="width" value="0.035" units="cm"/>
      <inkml:brushProperty name="height" value="0.035" units="cm"/>
      <inkml:brushProperty name="color" value="#F6630D"/>
    </inkml:brush>
  </inkml:definitions>
  <inkml:trace contextRef="#ctx0" brushRef="#br0">88 0 5785 0 0,'-10'4'18'0'0,"1"-2"291"0"0,-1 1 1 0 0,1 1 0 0 0,0 0 0 0 0,-16 10 0 0 0,24-14-243 0 0,0 1 0 0 0,-1 0 1 0 0,1-1-1 0 0,0 1 0 0 0,1 0 0 0 0,-1 0 0 0 0,0 0 0 0 0,0 0 0 0 0,0 0 1 0 0,0 0-1 0 0,1 0 0 0 0,-1 0 0 0 0,0 0 0 0 0,1 0 0 0 0,-1 1 0 0 0,1-1 0 0 0,0 0 1 0 0,-1 0-1 0 0,1 1 0 0 0,0-1 0 0 0,0 0 0 0 0,-1 0 0 0 0,1 1 0 0 0,0-1 1 0 0,0 0-1 0 0,1 1 0 0 0,-1-1 0 0 0,0 0 0 0 0,0 0 0 0 0,1 1 0 0 0,-1-1 1 0 0,0 0-1 0 0,1 0 0 0 0,-1 0 0 0 0,1 0 0 0 0,0 1 0 0 0,-1-1 0 0 0,1 0 0 0 0,0 0 1 0 0,0 0-1 0 0,-1 0 0 0 0,1 0 0 0 0,0-1 0 0 0,0 1 0 0 0,0 0 0 0 0,2 1 1 0 0,18 17-285 0 0,46 31 1 0 0,16 14 143 0 0,-31-14-988 0 0,79 97 0 0 0,-114-122-1858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07.422"/>
    </inkml:context>
    <inkml:brush xml:id="br0">
      <inkml:brushProperty name="width" value="0.035" units="cm"/>
      <inkml:brushProperty name="height" value="0.035" units="cm"/>
      <inkml:brushProperty name="color" value="#F6630D"/>
    </inkml:brush>
  </inkml:definitions>
  <inkml:trace contextRef="#ctx0" brushRef="#br0">1 984 13883 0 0,'1'-4'149'0'0,"1"0"0"0"0,0 0 0 0 0,0 0 1 0 0,0 0-1 0 0,0 1 0 0 0,1-1 0 0 0,0 1 0 0 0,-1-1 1 0 0,1 1-1 0 0,5-4 0 0 0,-3 2-6 0 0,97-114 1169 0 0,-5-4 0 0 0,94-160 0 0 0,-152 220-1419 0 0,57-103-1070 0 0,-80 132-696 0 0,17-47 1 0 0,-14 15-667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0.509"/>
    </inkml:context>
    <inkml:brush xml:id="br0">
      <inkml:brushProperty name="width" value="0.035" units="cm"/>
      <inkml:brushProperty name="height" value="0.035" units="cm"/>
      <inkml:brushProperty name="color" value="#F6630D"/>
    </inkml:brush>
  </inkml:definitions>
  <inkml:trace contextRef="#ctx0" brushRef="#br0">149 219 1152 0 0,'-4'0'247'0'0,"1"0"1"0"0,-1 0-1 0 0,0 0 0 0 0,1 0 0 0 0,-1 0 0 0 0,1 1 1 0 0,-1 0-1 0 0,0-1 0 0 0,1 1 0 0 0,-1 1 0 0 0,1-1 1 0 0,0 0-1 0 0,-1 1 0 0 0,1 0 0 0 0,0 0 0 0 0,0 0 0 0 0,0 0 1 0 0,0 0-1 0 0,0 1 0 0 0,1-1 0 0 0,-1 1 0 0 0,1 0 1 0 0,-1-1-1 0 0,1 1 0 0 0,0 0 0 0 0,-2 5 0 0 0,1 1 116 0 0,0 0-1 0 0,1 0 1 0 0,0 1-1 0 0,1 0 1 0 0,0-1-1 0 0,0 1 1 0 0,1-1 0 0 0,2 17-1 0 0,-2 64 139 0 0,-4-1-1 0 0,-19 112 0 0 0,-1 6 1254 0 0,23-191-1642 0 0,1 1 1 0 0,1-1-1 0 0,3 25 0 0 0,-4-36-89 0 0,1 0-1 0 0,0 0 1 0 0,0 0 0 0 0,1 0 0 0 0,0 0 0 0 0,-1 0-1 0 0,2 0 1 0 0,-1-1 0 0 0,0 1 0 0 0,1-1 0 0 0,0 0 0 0 0,0 1-1 0 0,0-1 1 0 0,1 0 0 0 0,3 3 0 0 0,-3-5-17 0 0,-1 0 0 0 0,1-1-1 0 0,0 1 1 0 0,-1-1 0 0 0,1 0 0 0 0,0 0 0 0 0,0 0-1 0 0,0 0 1 0 0,0-1 0 0 0,0 0 0 0 0,-1 1 0 0 0,1-2-1 0 0,0 1 1 0 0,0 0 0 0 0,0-1 0 0 0,0 0 0 0 0,0 1-1 0 0,0-2 1 0 0,4-1 0 0 0,11-4 33 0 0,0-1 1 0 0,26-15-1 0 0,-25 13-28 0 0,73-35-21 0 0,2 5 0 0 0,2 4 0 0 0,123-28 0 0 0,-201 60-112 0 0,-1 0-1 0 0,2 1 0 0 0,-1 1 1 0 0,0 1-1 0 0,0 1 0 0 0,1 1 0 0 0,20 3 1 0 0,-34-3 160 0 0,0-1 0 0 0,0 1 0 0 0,-1 1 0 0 0,1-1 1 0 0,-1 1-1 0 0,1 0 0 0 0,-1 0 0 0 0,1 1 0 0 0,-1-1 0 0 0,0 1 0 0 0,0 0 1 0 0,0 1-1 0 0,-1-1 0 0 0,1 1 0 0 0,-1 0 0 0 0,0 0 0 0 0,0 0 0 0 0,0 1 1 0 0,-1-1-1 0 0,1 1 0 0 0,-1 0 0 0 0,0 0 0 0 0,-1 0 0 0 0,1 1 1 0 0,-1-1-1 0 0,0 1 0 0 0,2 8 0 0 0,2 3 463 0 0,-6-17-489 0 0,1 0 0 0 0,-1 1 1 0 0,0-1-1 0 0,0 0 1 0 0,1 0-1 0 0,-1 0 1 0 0,0 0-1 0 0,0 0 0 0 0,1 0 1 0 0,-1 0-1 0 0,0 0 1 0 0,0 0-1 0 0,1 0 1 0 0,-1 0-1 0 0,0 0 1 0 0,0 0-1 0 0,1 0 0 0 0,-1-1 1 0 0,0 1-1 0 0,0 0 1 0 0,0 0-1 0 0,1 0 1 0 0,-1 0-1 0 0,0 0 1 0 0,0 0-1 0 0,0-1 0 0 0,1 1 1 0 0,-1 0-1 0 0,0 0 1 0 0,0 0-1 0 0,0-1 1 0 0,0 1-1 0 0,1 0 0 0 0,-1 0 1 0 0,0 0-1 0 0,0-1 1 0 0,0 1-1 0 0,0 0 1 0 0,0 0-1 0 0,0-1 1 0 0,0 1-1 0 0,0 0 0 0 0,0 0 1 0 0,0-1-1 0 0,0 1 1 0 0,0 0-1 0 0,0 0 1 0 0,0-1-1 0 0,0 1 0 0 0,0 0 1 0 0,0 0-1 0 0,0-1 1 0 0,0 1-1 0 0,0 0 1 0 0,0 0-1 0 0,0-1 1 0 0,0 0 163 0 0,1-4-16 0 0,13-165-120 0 0,-8-205 0 0 0,-6 249-190 0 0,-3 44-488 0 0,1 44-1050 0 0,4-67 1 0 0,-1 102 1635 0 0,-1-1-1 0 0,1 0 0 0 0,-1 0 0 0 0,0 1 0 0 0,0-1 0 0 0,-1 0 0 0 0,1 0 0 0 0,-1 1 0 0 0,1-1 1 0 0,-1 0-1 0 0,0 1 0 0 0,0-1 0 0 0,-1 0 0 0 0,1 1 0 0 0,-1 0 0 0 0,0-1 0 0 0,0 1 0 0 0,-4-5 1 0 0,4 6 109 0 0,-1-1 1 0 0,0 1 0 0 0,0 0-1 0 0,-1 0 1 0 0,1 1 0 0 0,0-1-1 0 0,0 1 1 0 0,-1-1 0 0 0,1 1-1 0 0,-1 0 1 0 0,0 0 0 0 0,1 1-1 0 0,-1-1 1 0 0,1 1 0 0 0,-7 0-1 0 0,-12 1 187 0 0,1 2 1 0 0,-1 0-1 0 0,1 1 0 0 0,1 2 0 0 0,-24 8 0 0 0,33-11-470 0 0,-115 44 1437 0 0,-156 82 0 0 0,209-93-659 0 0,-34 26 288 0 0,76-42-866 0 0,-1-2 0 0 0,-38 17 0 0 0,69-34-45 0 0,0-1 0 0 0,0 0-1 0 0,1 1 1 0 0,-1-1-1 0 0,0 0 1 0 0,0 1 0 0 0,0-1-1 0 0,0 0 1 0 0,0 0 0 0 0,0 0-1 0 0,0 0 1 0 0,0 0-1 0 0,0 0 1 0 0,0 0 0 0 0,0 0-1 0 0,0 0 1 0 0,0 0-1 0 0,1 0 1 0 0,-1-1 0 0 0,0 1-1 0 0,0 0 1 0 0,-1-2-1 0 0,1 2-201 0 0,1-1 0 0 0,-1 0-1 0 0,1 0 1 0 0,-1 1 0 0 0,1-1-1 0 0,0 0 1 0 0,-1 0 0 0 0,1 0 0 0 0,0 0-1 0 0,0 0 1 0 0,-1 0 0 0 0,1 0-1 0 0,0 0 1 0 0,0 0 0 0 0,0 1-1 0 0,0-1 1 0 0,0 0 0 0 0,0 0-1 0 0,1 0 1 0 0,-1 0 0 0 0,0 0-1 0 0,1-1 1 0 0,2-11-4004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5.290"/>
    </inkml:context>
    <inkml:brush xml:id="br0">
      <inkml:brushProperty name="width" value="0.05" units="cm"/>
      <inkml:brushProperty name="height" value="0.05" units="cm"/>
      <inkml:brushProperty name="color" value="#AE198D"/>
      <inkml:brushProperty name="inkEffects" value="galaxy"/>
      <inkml:brushProperty name="anchorX" value="-48974.74609"/>
      <inkml:brushProperty name="anchorY" value="-87850.61719"/>
      <inkml:brushProperty name="scaleFactor" value="0.5"/>
    </inkml:brush>
  </inkml:definitions>
  <inkml:trace contextRef="#ctx0" brushRef="#br0">1 51 9906 0 0,'0'1'1072'0'0,"2"0"-1250"0"0,0 0 356 0 0,0 1-178 0 0,3 0 1102 0 0,6 2 1216 0 0,8 0-1569 0 0,9 2 251 0 0,11 1-143 0 0,12-2-52 0 0,10-1-2 0 0,9-3-488 0 0,7-4 26 0 0,6-4-46 0 0,23-7-527 0 0,23-7-1040 0 0,-3-2 927 0 0,-72 13-9268 0 0,-2 0-1322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1.353"/>
    </inkml:context>
    <inkml:brush xml:id="br0">
      <inkml:brushProperty name="width" value="0.035" units="cm"/>
      <inkml:brushProperty name="height" value="0.035" units="cm"/>
      <inkml:brushProperty name="color" value="#F6630D"/>
    </inkml:brush>
  </inkml:definitions>
  <inkml:trace contextRef="#ctx0" brushRef="#br0">426 41 1152 0 0,'-1'1'12'0'0,"1"-1"0"0"0,-1 1 0 0 0,1 0 0 0 0,0-1 0 0 0,0 1 0 0 0,0 0-1 0 0,-1-1 1 0 0,1 1 0 0 0,0 0 0 0 0,0-1 0 0 0,0 1 0 0 0,0 0 0 0 0,0-1 0 0 0,0 1 0 0 0,0 0-1 0 0,0 0 1 0 0,0-1 0 0 0,0 1 0 0 0,1 0 0 0 0,-1-1 0 0 0,0 1 0 0 0,0 0 0 0 0,1-1 0 0 0,-1 1 0 0 0,0-1-1 0 0,1 1 1 0 0,-1-1 0 0 0,1 1 0 0 0,-1 0 0 0 0,0-1 0 0 0,1 1 0 0 0,0-1 0 0 0,-1 0 0 0 0,1 1-1 0 0,-1-1 1 0 0,1 1 0 0 0,0-1 0 0 0,0 1 114 0 0,0-1-1 0 0,-1 0 1 0 0,1 1-1 0 0,-1-1 1 0 0,1 1-1 0 0,-1-1 1 0 0,1 1-1 0 0,-1-1 1 0 0,1 1-1 0 0,-1-1 1 0 0,1 1-1 0 0,-1-1 0 0 0,0 1 1 0 0,1 0-1 0 0,-1-1 1 0 0,0 1-1 0 0,1 0 1 0 0,-1-1-1 0 0,0 1 1 0 0,0 0-1 0 0,0-1 1 0 0,0 1-1 0 0,1 0 1 0 0,-1-1-1 0 0,0 1 1 0 0,0 0-1 0 0,0-1 1 0 0,-1 1-1 0 0,1 0 1 0 0,0 0-1 0 0,0 0 1 0 0,-3 3 567 0 0,-1-1 0 0 0,1-1 1 0 0,0 1-1 0 0,-1 0 0 0 0,1-1 0 0 0,-1 0 1 0 0,0 0-1 0 0,-6 3 0 0 0,-10 6-61 0 0,-18 21-384 0 0,1 2 1 0 0,2 1 0 0 0,1 2 0 0 0,3 2 0 0 0,0 0 0 0 0,-25 46-1 0 0,30-43-2 0 0,-32 64 0 0 0,52-93-167 0 0,0 1 1 0 0,1-1-1 0 0,0 1 0 0 0,1 1 0 0 0,1-1 0 0 0,0 1 0 0 0,1-1 0 0 0,0 1 0 0 0,2 21 0 0 0,0-32-94 0 0,0-1 0 0 0,0 1-1 0 0,1 0 1 0 0,0-1 0 0 0,0 1 0 0 0,0 0-1 0 0,0-1 1 0 0,0 1 0 0 0,1-1-1 0 0,0 0 1 0 0,-1 1 0 0 0,1-1 0 0 0,1 0-1 0 0,-1 0 1 0 0,0 0 0 0 0,1 0-1 0 0,-1-1 1 0 0,1 1 0 0 0,0-1 0 0 0,4 4-1 0 0,-1-3-13 0 0,-1-1 0 0 0,1 0 0 0 0,0 0 0 0 0,0 0 0 0 0,0 0 0 0 0,0-1 0 0 0,0 0 0 0 0,0-1 0 0 0,0 1 0 0 0,0-1 0 0 0,9-1-1 0 0,14-3 70 0 0,0-1 0 0 0,0-1 0 0 0,-1-2 0 0 0,32-12 0 0 0,-53 18 46 0 0,48-17 86 0 0,0 3 0 0 0,60-9-1 0 0,-83 20-460 0 0,0 2 0 0 0,0 1 0 0 0,1 1-1 0 0,-1 2 1 0 0,38 6 0 0 0,-64-7 295 0 0,-1 0 1 0 0,0 0-1 0 0,1 0 1 0 0,-1-1-1 0 0,0 0 0 0 0,0 0 1 0 0,1 0-1 0 0,-1-1 1 0 0,0 0-1 0 0,0 0 0 0 0,0 0 1 0 0,-1 0-1 0 0,1-1 1 0 0,0 0-1 0 0,-1 0 1 0 0,0 0-1 0 0,5-4 0 0 0,10-11 465 0 0,0 0 0 0 0,21-28 0 0 0,-14 17-67 0 0,222-281 869 0 0,-228 282-1183 0 0,27-50 0 0 0,-43 70-54 0 0,0 1 1 0 0,-1-1 0 0 0,0 1 0 0 0,0-1 0 0 0,-1 0 0 0 0,0 0-1 0 0,0 0 1 0 0,-1 0 0 0 0,0-1 0 0 0,0 1 0 0 0,-1 0 0 0 0,-2-17-1 0 0,2 24-7 0 0,0 0 0 0 0,0-1 0 0 0,-1 1 0 0 0,1-1 0 0 0,0 1 0 0 0,-1 0 0 0 0,1-1 0 0 0,-1 1 0 0 0,0 0-1 0 0,1-1 1 0 0,-1 1 0 0 0,0 0 0 0 0,0 0 0 0 0,0 0 0 0 0,0 0 0 0 0,0 0 0 0 0,0 0 0 0 0,0 0-1 0 0,0 0 1 0 0,0 0 0 0 0,0 0 0 0 0,-1 0 0 0 0,1 1 0 0 0,0-1 0 0 0,-1 1 0 0 0,1-1 0 0 0,0 1-1 0 0,-1-1 1 0 0,1 1 0 0 0,-1 0 0 0 0,1-1 0 0 0,0 1 0 0 0,-1 0 0 0 0,1 0 0 0 0,-1 0 0 0 0,-1 1 0 0 0,2-1-185 0 0,-1 1 0 0 0,0-1 0 0 0,1 1-1 0 0,-1 0 1 0 0,1 0 0 0 0,-1 0 0 0 0,1 0 0 0 0,-1 0 0 0 0,1 0 0 0 0,-1 0 0 0 0,1 1 0 0 0,0-1 0 0 0,0 0 0 0 0,0 1 0 0 0,0-1 0 0 0,0 1 0 0 0,0-1 0 0 0,0 1 0 0 0,-1 2 0 0 0,-2 7-1676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2.466"/>
    </inkml:context>
    <inkml:brush xml:id="br0">
      <inkml:brushProperty name="width" value="0.035" units="cm"/>
      <inkml:brushProperty name="height" value="0.035" units="cm"/>
      <inkml:brushProperty name="color" value="#F6630D"/>
    </inkml:brush>
  </inkml:definitions>
  <inkml:trace contextRef="#ctx0" brushRef="#br0">0 1598 3081 0 0,'33'-12'1062'0'0,"-2"-1"1"0"0,0-2 0 0 0,0-1-1 0 0,37-26 1 0 0,105-92 2422 0 0,-153 117-3068 0 0,476-382 4472 0 0,56-33-3738 0 0,-206 176-1161 0 0,-81 65-3253 0 0,-200 141-1847 0 0,-39 30 798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6.047"/>
    </inkml:context>
    <inkml:brush xml:id="br0">
      <inkml:brushProperty name="width" value="0.035" units="cm"/>
      <inkml:brushProperty name="height" value="0.035" units="cm"/>
      <inkml:brushProperty name="color" value="#F6630D"/>
    </inkml:brush>
  </inkml:definitions>
  <inkml:trace contextRef="#ctx0" brushRef="#br0">296 265 776 0 0,'0'-8'43'0'0,"2"0"1"0"0,-1 0-1 0 0,1 1 0 0 0,0-1 1 0 0,0 0-1 0 0,1 1 0 0 0,0 0 1 0 0,0-1-1 0 0,6-7 0 0 0,44-65 149 0 0,-33 51-49 0 0,-1 6-106 0 0,-19 22-22 0 0,1 0-1 0 0,-1 0 1 0 0,1 0 0 0 0,0 0 0 0 0,-1 0 0 0 0,1 1 0 0 0,0-1 0 0 0,0 0 0 0 0,-1 0-1 0 0,1 1 1 0 0,0-1 0 0 0,0 0 0 0 0,0 1 0 0 0,0-1 0 0 0,0 1 0 0 0,0-1 0 0 0,0 1-1 0 0,0 0 1 0 0,0-1 0 0 0,0 1 0 0 0,0 0 0 0 0,0 0 0 0 0,2 0 0 0 0,-10-3 5187 0 0,-5 1-4070 0 0,-14-5-731 0 0,20 4-179 0 0,0-1 1 0 0,0 2-1 0 0,-1-1 1 0 0,1 1-1 0 0,-1 0 1 0 0,1 0 0 0 0,-1 0-1 0 0,0 1 1 0 0,1 0-1 0 0,-1 1 1 0 0,0-1-1 0 0,0 1 1 0 0,0 1 0 0 0,0-1-1 0 0,-12 4 1 0 0,9-1-94 0 0,0 0 0 0 0,0 1 1 0 0,0 1-1 0 0,1-1 0 0 0,-1 2 1 0 0,1-1-1 0 0,0 1 0 0 0,1 1 1 0 0,-11 9-1 0 0,-1 4 190 0 0,1 1 0 0 0,1 0 0 0 0,1 2 0 0 0,1 0 0 0 0,1 1-1 0 0,-23 50 1 0 0,32-59-208 0 0,1 1-1 0 0,1-1 0 0 0,0 1 0 0 0,1-1 0 0 0,1 1 0 0 0,0 0 1 0 0,1 0-1 0 0,1 0 0 0 0,1 0 0 0 0,0 0 0 0 0,1 0 1 0 0,0 0-1 0 0,2 0 0 0 0,0-1 0 0 0,0 1 0 0 0,1-1 0 0 0,1 0 1 0 0,1-1-1 0 0,0 0 0 0 0,13 19 0 0 0,-17-29-92 0 0,0 0 0 0 0,0 0-1 0 0,1 0 1 0 0,0-1 0 0 0,0 1-1 0 0,0-1 1 0 0,0 0 0 0 0,0 0 0 0 0,0-1-1 0 0,1 1 1 0 0,-1-1 0 0 0,1 0 0 0 0,0 0-1 0 0,0 0 1 0 0,0-1 0 0 0,0 0-1 0 0,0 0 1 0 0,6 1 0 0 0,-3-2 16 0 0,-1-1 0 0 0,1 1 1 0 0,0-1-1 0 0,0-1 0 0 0,-1 1 0 0 0,1-2 1 0 0,-1 1-1 0 0,1-1 0 0 0,-1 0 0 0 0,13-7 0 0 0,0-3 63 0 0,1-1-1 0 0,-2-2 0 0 0,0 1 0 0 0,0-2 1 0 0,-2-1-1 0 0,23-28 0 0 0,-33 38-62 0 0,17-23 128 0 0,30-50 0 0 0,-49 73-157 0 0,0-1 1 0 0,-1 0 0 0 0,0 0-1 0 0,0 0 1 0 0,-1 0-1 0 0,0-1 1 0 0,-1 1-1 0 0,0-1 1 0 0,-1 0-1 0 0,1 0 1 0 0,-2-14-1 0 0,-1 20-5 0 0,0 0 0 0 0,0-1 0 0 0,0 1 0 0 0,-1 0-1 0 0,0 0 1 0 0,0 0 0 0 0,0 0 0 0 0,0 0 0 0 0,-1 1 0 0 0,0-1-1 0 0,1 1 1 0 0,-1-1 0 0 0,-1 1 0 0 0,1 0 0 0 0,0 0 0 0 0,-1 0-1 0 0,1 1 1 0 0,-1-1 0 0 0,0 1 0 0 0,0 0 0 0 0,0 0 0 0 0,0 0-1 0 0,-4-1 1 0 0,-11-4 66 0 0,0 1-1 0 0,0 1 0 0 0,-35-6 1 0 0,4 4-352 0 0,-53-1-1 0 0,82 8-18 0 0,-1 0-1 0 0,1 2 0 0 0,-1 0 0 0 0,1 1 0 0 0,-23 7 0 0 0,33-5-931 0 0,20-3-2684 0 0,0-3-813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6.497"/>
    </inkml:context>
    <inkml:brush xml:id="br0">
      <inkml:brushProperty name="width" value="0.035" units="cm"/>
      <inkml:brushProperty name="height" value="0.035" units="cm"/>
      <inkml:brushProperty name="color" value="#F6630D"/>
    </inkml:brush>
  </inkml:definitions>
  <inkml:trace contextRef="#ctx0" brushRef="#br0">66 1 976 0 0,'-4'3'172'0'0,"-1"0"-1"0"0,1 0 0 0 0,0 0 1 0 0,0 0-1 0 0,1 1 0 0 0,-1 0 1 0 0,1 0-1 0 0,0 0 1 0 0,0 0-1 0 0,0 0 0 0 0,0 1 1 0 0,1-1-1 0 0,-4 10 0 0 0,3-4 199 0 0,0 0-1 0 0,0 0 0 0 0,1 1 1 0 0,0-1-1 0 0,1 1 0 0 0,0 15 0 0 0,2-5 519 0 0,1 0-1 0 0,0 0 0 0 0,2 0 0 0 0,0 0 0 0 0,1 0 0 0 0,11 25 1 0 0,-8-27-472 0 0,2 0 1 0 0,-1-1-1 0 0,2 0 1 0 0,1-1-1 0 0,0 0 1 0 0,25 26-1 0 0,-31-37-476 0 0,-1-1-1 0 0,1 0 1 0 0,0-1-1 0 0,1 1 0 0 0,-1-1 1 0 0,1 0-1 0 0,-1-1 1 0 0,1 0-1 0 0,12 4 1 0 0,-14-6-125 0 0,-1 0 0 0 0,0 0 0 0 0,1-1-1 0 0,-1 0 1 0 0,1 1 0 0 0,-1-2 0 0 0,1 1 0 0 0,-1 0 0 0 0,0-1 0 0 0,1 0 0 0 0,-1 0 0 0 0,0 0 0 0 0,0-1 0 0 0,1 0 0 0 0,-1 1 0 0 0,0-1 0 0 0,6-5 0 0 0,4-3-3972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6.698"/>
    </inkml:context>
    <inkml:brush xml:id="br0">
      <inkml:brushProperty name="width" value="0.035" units="cm"/>
      <inkml:brushProperty name="height" value="0.035" units="cm"/>
      <inkml:brushProperty name="color" value="#F6630D"/>
    </inkml:brush>
  </inkml:definitions>
  <inkml:trace contextRef="#ctx0" brushRef="#br0">56 994 5041 0 0,'-13'7'663'0'0,"-14"12"-824"0"0,11-4 5126 0 0,21-18-2263 0 0,21-19-2022 0 0,7-25-448 0 0,-2-2-1 0 0,-3-1 1 0 0,-2-2 0 0 0,32-86 0 0 0,-11 25-276 0 0,-5 18-592 0 0,15-37-2564 0 0,86-145-1 0 0,-109 220 1610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7.400"/>
    </inkml:context>
    <inkml:brush xml:id="br0">
      <inkml:brushProperty name="width" value="0.035" units="cm"/>
      <inkml:brushProperty name="height" value="0.035" units="cm"/>
      <inkml:brushProperty name="color" value="#F6630D"/>
    </inkml:brush>
  </inkml:definitions>
  <inkml:trace contextRef="#ctx0" brushRef="#br0">997 63 3081 0 0,'0'-3'3'0'0,"0"1"-1"0"0,-1 0 1 0 0,1-1 0 0 0,0 1 0 0 0,1-1 0 0 0,-1 1 0 0 0,0-1 0 0 0,1 1 0 0 0,-1-1 0 0 0,1 1-1 0 0,0 0 1 0 0,0 0 0 0 0,0-1 0 0 0,0 1 0 0 0,0 0 0 0 0,0 0 0 0 0,4-4 0 0 0,-5 5-6 0 0,1 0 1 0 0,-1 0 0 0 0,1 0 0 0 0,0 0-1 0 0,-1 0 1 0 0,1 0 0 0 0,0 0 0 0 0,0 0-1 0 0,0 0 1 0 0,0 1 0 0 0,0-1-1 0 0,0 0 1 0 0,0 1 0 0 0,0-1 0 0 0,0 0-1 0 0,0 1 1 0 0,0-1 0 0 0,1 1 0 0 0,-1 0-1 0 0,0-1 1 0 0,0 1 0 0 0,0 0-1 0 0,1 0 1 0 0,-1 0 0 0 0,0-1 0 0 0,0 1-1 0 0,1 1 1 0 0,-1-1 0 0 0,0 0 0 0 0,0 0-1 0 0,0 0 1 0 0,1 1 0 0 0,-1-1-1 0 0,0 0 1 0 0,0 1 0 0 0,2 1 0 0 0,-2-2 17 0 0,-1 0 1 0 0,0 0-1 0 0,0 0 1 0 0,1 1 0 0 0,-1-1-1 0 0,0 0 1 0 0,0 0-1 0 0,1 1 1 0 0,-1-1-1 0 0,0 0 1 0 0,0 1 0 0 0,0-1-1 0 0,1 0 1 0 0,-1 1-1 0 0,0-1 1 0 0,0 0-1 0 0,0 1 1 0 0,0-1 0 0 0,0 0-1 0 0,0 1 1 0 0,0-1-1 0 0,0 0 1 0 0,0 1-1 0 0,0-1 1 0 0,0 0 0 0 0,0 1-1 0 0,0-1 1 0 0,0 0-1 0 0,0 1 1 0 0,0-1-1 0 0,0 0 1 0 0,0 1 0 0 0,0-1-1 0 0,-1 0 1 0 0,1 1-1 0 0,0-1 1 0 0,-1 1-1 0 0,-14 12 1340 0 0,-19 3 1117 0 0,4-8-983 0 0,0-2 0 0 0,-1-2 0 0 0,1 0 0 0 0,-55-2 0 0 0,-27 4 368 0 0,92-4-1678 0 0,1 1-1 0 0,-1 1 1 0 0,1 1-1 0 0,0 1 1 0 0,1 0 0 0 0,-1 2-1 0 0,1 0 1 0 0,-29 17 0 0 0,26-10-178 0 0,0 1 1 0 0,1 1-1 0 0,1 1 1 0 0,0 0 0 0 0,2 2-1 0 0,-17 22 1 0 0,0 3-147 0 0,3 2 0 0 0,2 1-1 0 0,2 2 1 0 0,2 0 0 0 0,2 2 0 0 0,-25 82 0 0 0,16-29-668 0 0,5 2-1 0 0,4 1 1 0 0,-13 163 0 0 0,37-247-1463 0 0,4-30-1222 0 0,6-39-1074 0 0,-10 23 2919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17.680"/>
    </inkml:context>
    <inkml:brush xml:id="br0">
      <inkml:brushProperty name="width" value="0.035" units="cm"/>
      <inkml:brushProperty name="height" value="0.035" units="cm"/>
      <inkml:brushProperty name="color" value="#F6630D"/>
    </inkml:brush>
  </inkml:definitions>
  <inkml:trace contextRef="#ctx0" brushRef="#br0">91 125 144 0 0,'-1'0'81'0'0,"-1"1"0"0"0,1-1 1 0 0,0 1-1 0 0,0-1 0 0 0,0 1 0 0 0,0 0 1 0 0,1 0-1 0 0,-1-1 0 0 0,0 1 0 0 0,0 0 0 0 0,0 0 1 0 0,1 0-1 0 0,-1 0 0 0 0,0 0 0 0 0,1 0 1 0 0,-1 0-1 0 0,1 0 0 0 0,-1 0 0 0 0,1 0 0 0 0,-1 0 1 0 0,1 2-1 0 0,-11 30 1058 0 0,9-26-671 0 0,-13 46 1551 0 0,1 0 1 0 0,3 0-1 0 0,2 2 1 0 0,-3 108-1 0 0,12-159-1847 0 0,0 0-1 0 0,0 0 1 0 0,1 0 0 0 0,-1 0 0 0 0,1 0 0 0 0,0-1-1 0 0,0 1 1 0 0,0 0 0 0 0,0 0 0 0 0,1-1-1 0 0,-1 1 1 0 0,1-1 0 0 0,0 1 0 0 0,0-1-1 0 0,1 0 1 0 0,-1 0 0 0 0,5 5 0 0 0,-4-6-120 0 0,-1-1 0 0 0,1 1 0 0 0,0-1 0 0 0,1 1 0 0 0,-1-1 0 0 0,0 0 0 0 0,0 0 0 0 0,0-1 0 0 0,1 1 0 0 0,-1-1 0 0 0,0 1 0 0 0,1-1 0 0 0,-1 0 0 0 0,0 0 0 0 0,1-1 0 0 0,-1 1 0 0 0,0-1 0 0 0,0 1-1 0 0,1-1 1 0 0,5-2 0 0 0,10-4 45 0 0,0-1 0 0 0,0-1 0 0 0,-1-1 0 0 0,0 0 0 0 0,27-21 0 0 0,79-73 134 0 0,-110 91-219 0 0,43-39-110 0 0,-3-4 0 0 0,53-69 0 0 0,-67 72-2918 0 0,39-70 0 0 0,-58 86-1707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4.288"/>
    </inkml:context>
    <inkml:brush xml:id="br0">
      <inkml:brushProperty name="width" value="0.035" units="cm"/>
      <inkml:brushProperty name="height" value="0.035" units="cm"/>
      <inkml:brushProperty name="color" value="#F6630D"/>
    </inkml:brush>
  </inkml:definitions>
  <inkml:trace contextRef="#ctx0" brushRef="#br0">19 171 2272 0 0,'-1'0'31'0'0,"0"0"0"0"0,0 0 0 0 0,0 0 0 0 0,0 0 0 0 0,1 1 0 0 0,-1-1 0 0 0,0 0 0 0 0,0 1-1 0 0,0-1 1 0 0,1 1 0 0 0,-1-1 0 0 0,0 1 0 0 0,0-1 0 0 0,1 1 0 0 0,-1-1 0 0 0,1 1 0 0 0,-1 0-1 0 0,0-1 1 0 0,1 1 0 0 0,-1 0 0 0 0,1 0 0 0 0,0-1 0 0 0,-1 1 0 0 0,1 0 0 0 0,0 0-1 0 0,-1 0 1 0 0,1-1 0 0 0,0 1 0 0 0,0 0 0 0 0,-1 0 0 0 0,1 0 0 0 0,0 0 0 0 0,0 0 0 0 0,0 0-1 0 0,0-1 1 0 0,0 1 0 0 0,1 0 0 0 0,-1 0 0 0 0,0 1 0 0 0,23 33 1729 0 0,-14-23-773 0 0,-9-10-846 0 0,1-1 1 0 0,0 0 0 0 0,-1 0 0 0 0,1 0-1 0 0,0 1 1 0 0,0-1 0 0 0,0 0-1 0 0,0 0 1 0 0,0 0 0 0 0,0 0 0 0 0,0 0-1 0 0,0-1 1 0 0,0 1 0 0 0,0 0-1 0 0,1 0 1 0 0,-1-1 0 0 0,0 1 0 0 0,2 0-1 0 0,-2-2-8 0 0,0 1 0 0 0,0-1 0 0 0,0 0 0 0 0,-1 0 0 0 0,1 1 0 0 0,-1-1 0 0 0,1 0 0 0 0,0 0 0 0 0,-1 0 0 0 0,1 0 0 0 0,-1 0 0 0 0,0 0 0 0 0,1 0-1 0 0,-1 0 1 0 0,0 0 0 0 0,0 0 0 0 0,1 0 0 0 0,-1-1 0 0 0,7-18-829 0 0,1 1-1 0 0,1 0 1 0 0,1 1 0 0 0,0 0-1 0 0,1 1 1 0 0,24-29 0 0 0,-7 9-391 0 0,-4 3 68 0 0,-12 17 455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4.803"/>
    </inkml:context>
    <inkml:brush xml:id="br0">
      <inkml:brushProperty name="width" value="0.035" units="cm"/>
      <inkml:brushProperty name="height" value="0.035" units="cm"/>
      <inkml:brushProperty name="color" value="#F6630D"/>
    </inkml:brush>
  </inkml:definitions>
  <inkml:trace contextRef="#ctx0" brushRef="#br0">12 284 2529 0 0,'-12'5'208'0'0,"12"-7"1"0"0,20-14 87 0 0,-3 3-337 0 0,-2 1 503 0 0,1 0 1 0 0,0 0-1 0 0,0 2 0 0 0,2 0 1 0 0,-1 1-1 0 0,28-11 1 0 0,-19 9 155 0 0,83-50 37 0 0,-80 44-1709 0 0,0-2-1 0 0,31-25 1 0 0,-38 28 124 0 0,-17 12 569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5.262"/>
    </inkml:context>
    <inkml:brush xml:id="br0">
      <inkml:brushProperty name="width" value="0.035" units="cm"/>
      <inkml:brushProperty name="height" value="0.035" units="cm"/>
      <inkml:brushProperty name="color" value="#F6630D"/>
    </inkml:brush>
  </inkml:definitions>
  <inkml:trace contextRef="#ctx0" brushRef="#br0">12 246 1152 0 0,'-1'0'39'0'0,"1"-1"-1"0"0,-1 1 0 0 0,1 0 0 0 0,-1 0 1 0 0,0-1-1 0 0,1 1 0 0 0,-1 0 1 0 0,1-1-1 0 0,-1 1 0 0 0,1 0 1 0 0,-1-1-1 0 0,1 1 0 0 0,-1-1 1 0 0,1 1-1 0 0,-1-1 0 0 0,1 1 0 0 0,0-1 1 0 0,-1 1-1 0 0,1-1 0 0 0,0 0 1 0 0,0 1-1 0 0,-1-1 0 0 0,1 1 1 0 0,0-1-1 0 0,0 0 0 0 0,0 1 0 0 0,0-1 1 0 0,-1 0-1 0 0,1 1 0 0 0,0-1 1 0 0,0 0-1 0 0,0 1 0 0 0,1-1 1 0 0,-1 1-1 0 0,0-1 0 0 0,0-1 0 0 0,22-20 795 0 0,35-9 607 0 0,25 3 1647 0 0,-66 24-2436 0 0,0 0-1 0 0,0-2 1 0 0,-1 0-1 0 0,0-1 1 0 0,0 0-1 0 0,27-18 1 0 0,-21 11-816 0 0,0 2-1 0 0,1 0 1 0 0,0 1 0 0 0,34-10 0 0 0,-24 8-1774 0 0,-21 11-628 0 0,-8 1-143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5.951"/>
    </inkml:context>
    <inkml:brush xml:id="br0">
      <inkml:brushProperty name="width" value="0.05" units="cm"/>
      <inkml:brushProperty name="height" value="0.05" units="cm"/>
      <inkml:brushProperty name="color" value="#AE198D"/>
      <inkml:brushProperty name="inkEffects" value="galaxy"/>
      <inkml:brushProperty name="anchorX" value="-51161.63281"/>
      <inkml:brushProperty name="anchorY" value="-89070.24219"/>
      <inkml:brushProperty name="scaleFactor" value="0.5"/>
    </inkml:brush>
  </inkml:definitions>
  <inkml:trace contextRef="#ctx0" brushRef="#br0">677 218 13883 0 0,'-1'-1'1232'0'0,"-3"-1"-1148"0"0,1-1 39 0 0,0 0-520 0 0,0 0-57 0 0,-1-2-50 0 0,-1-2-21 0 0,-3-4 502 0 0,-3-3-33 0 0,-2-3 40 0 0,-3-2 16 0 0,-2-1 0 0 0,-4-2-299 0 0,-2 1 263 0 0,0 2 476 0 0,-5 1 582 0 0,2 5-694 0 0,0 3 340 0 0,3 4-75 0 0,2 3 4 0 0,3 2 3 0 0,1 4-318 0 0,-2 3 344 0 0,-2 5-613 0 0,1 1-223 0 0,1 3 15 0 0,2 0-49 0 0,2 0 136 0 0,2 1-22 0 0,3-2 25 0 0,2 0 0 0 0,2-1 225 0 0,3-1-18 0 0,3-1 20 0 0,1-2 15 0 0,4 0-12 0 0,5 1 136 0 0,3-2-180 0 0,3 0-81 0 0,2-1-120 0 0,3-1 48 0 0,1-1-19 0 0,2-1 104 0 0,1 1-27 0 0,2 0 14 0 0,3 3 0 0 0,-1 2-75 0 0,-2 3 96 0 0,-1 7-255 0 0,-5 2 148 0 0,-5 3-62 0 0,-5 2 14 0 0,-7 0-30 0 0,-5 0 8 0 0,-5 0-4 0 0,-5-1 0 0 0,-5 0 382 0 0,-4-2-34 0 0,-3-1 52 0 0,-3-2 6 0 0,-2-1 95 0 0,-2-2 2 0 0,-1-2 5 0 0,0-3 4 0 0,1-3-75 0 0,1-3 3 0 0,2-3-5 0 0,0-3-3 0 0,3-2-242 0 0,-2-6-6 0 0,3-2-14 0 0,2-3-215 0 0,3-3-45 0 0,3-2-27 0 0,4-1-7 0 0,1-7-2254 0 0,5-2 1810 0 0,4-1-664 0 0,2 5-15000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5.682"/>
    </inkml:context>
    <inkml:brush xml:id="br0">
      <inkml:brushProperty name="width" value="0.035" units="cm"/>
      <inkml:brushProperty name="height" value="0.035" units="cm"/>
      <inkml:brushProperty name="color" value="#F6630D"/>
    </inkml:brush>
  </inkml:definitions>
  <inkml:trace contextRef="#ctx0" brushRef="#br0">2 211 3081 0 0,'-1'-2'49'0'0,"1"0"1"0"0,0 0 0 0 0,0 1 0 0 0,0-1-1 0 0,0 0 1 0 0,0 0 0 0 0,0 0-1 0 0,1 0 1 0 0,-1 0 0 0 0,0 0 0 0 0,1 0-1 0 0,0 0 1 0 0,-1 0 0 0 0,1 0 0 0 0,0 1-1 0 0,0-1 1 0 0,0 0 0 0 0,0 1-1 0 0,0-1 1 0 0,1 0 0 0 0,-1 1 0 0 0,0 0-1 0 0,1-1 1 0 0,-1 1 0 0 0,3-2-1 0 0,43-38 1056 0 0,-45 39-1022 0 0,0-1-18 0 0,1 1 0 0 0,-1 0-1 0 0,1 0 1 0 0,-1 0 0 0 0,1 0 0 0 0,0 0 0 0 0,0 1-1 0 0,0-1 1 0 0,0 1 0 0 0,0-1 0 0 0,0 1-1 0 0,0 0 1 0 0,1 1 0 0 0,-1-1 0 0 0,0 0-1 0 0,1 1 1 0 0,-1 0 0 0 0,0 0 0 0 0,1 0-1 0 0,-1 0 1 0 0,0 0 0 0 0,1 1 0 0 0,-1-1 0 0 0,0 1-1 0 0,0 0 1 0 0,1 0 0 0 0,-1 0 0 0 0,0 1-1 0 0,0-1 1 0 0,0 1 0 0 0,2 1 0 0 0,-3-2-17 0 0,0 0 0 0 0,1 0 0 0 0,-1-1 0 0 0,0 1 0 0 0,0-1 0 0 0,0 0 0 0 0,0 0 0 0 0,0 1 0 0 0,1-1 0 0 0,-1 0 0 0 0,0-1 0 0 0,0 1 0 0 0,0 0 0 0 0,1-1 0 0 0,-1 1 1 0 0,3-2-1 0 0,42-18-749 0 0,-15 6-2375 0 0,-6 4 1410 0 0,40-22 0 0 0,-17 7 1252 0 0,-29 17 310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6.001"/>
    </inkml:context>
    <inkml:brush xml:id="br0">
      <inkml:brushProperty name="width" value="0.035" units="cm"/>
      <inkml:brushProperty name="height" value="0.035" units="cm"/>
      <inkml:brushProperty name="color" value="#F6630D"/>
    </inkml:brush>
  </inkml:definitions>
  <inkml:trace contextRef="#ctx0" brushRef="#br0">64 33 5785 0 0,'0'0'7'0'0,"-46"29"778"0"0,44-28-761 0 0,1 0 1 0 0,-1 1-1 0 0,1-1 0 0 0,0 0 1 0 0,0 0-1 0 0,0 1 0 0 0,0-1 1 0 0,0 1-1 0 0,0-1 0 0 0,0 1 1 0 0,0-1-1 0 0,0 1 0 0 0,1-1 1 0 0,-1 1-1 0 0,1 0 0 0 0,-1-1 1 0 0,1 1-1 0 0,0 0 0 0 0,0 0 1 0 0,-1-1-1 0 0,1 1 0 0 0,0 0 1 0 0,1 0-1 0 0,-1-1 1 0 0,0 1-1 0 0,0 0 0 0 0,1 0 1 0 0,0 2-1 0 0,0-3-45 0 0,-1-1 1 0 0,0 1-1 0 0,1-1 1 0 0,-1 1-1 0 0,0-1 1 0 0,1 1-1 0 0,-1-1 1 0 0,0 1-1 0 0,1-1 1 0 0,-1 0-1 0 0,1 1 1 0 0,-1-1-1 0 0,1 0 1 0 0,-1 1-1 0 0,1-1 1 0 0,-1 0-1 0 0,1 0 1 0 0,-1 1-1 0 0,1-1 1 0 0,0 0-1 0 0,-1 0 1 0 0,1 0-1 0 0,-1 0 1 0 0,1 0-1 0 0,-1 0 1 0 0,1 0-1 0 0,0 0 1 0 0,-1 0-1 0 0,1 0 1 0 0,0 0-1 0 0,23-10-998 0 0,14-19-304 0 0,-19 6 1156 0 0,-15 17 71 0 0,1 0 0 0 0,1 0-1 0 0,-1 0 1 0 0,1 0 0 0 0,0 1 0 0 0,0 0 0 0 0,10-6 0 0 0,-8 7-248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6.645"/>
    </inkml:context>
    <inkml:brush xml:id="br0">
      <inkml:brushProperty name="width" value="0.035" units="cm"/>
      <inkml:brushProperty name="height" value="0.035" units="cm"/>
      <inkml:brushProperty name="color" value="#F6630D"/>
    </inkml:brush>
  </inkml:definitions>
  <inkml:trace contextRef="#ctx0" brushRef="#br0">0 259 2040 0 0,'0'0'154'0'0,"4"-3"-112"0"0,-1 0 0 0 0,1 0 1 0 0,0 1-1 0 0,0-1 0 0 0,0 1 0 0 0,0 0 1 0 0,8-3-1 0 0,-9 3-29 0 0,19-6 455 0 0,0 0 0 0 0,0 1 0 0 0,41-6 0 0 0,-48 11-186 0 0,-1 0 1 0 0,0-1-1 0 0,0-1 0 0 0,0 0 1 0 0,0 0-1 0 0,0-2 0 0 0,-1 0 1 0 0,0 0-1 0 0,0-1 0 0 0,-1-1 0 0 0,0 0 1 0 0,17-14-1 0 0,23-38-220 0 0,-19 18-2875 0 0,-22 28 510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6.960"/>
    </inkml:context>
    <inkml:brush xml:id="br0">
      <inkml:brushProperty name="width" value="0.035" units="cm"/>
      <inkml:brushProperty name="height" value="0.035" units="cm"/>
      <inkml:brushProperty name="color" value="#F6630D"/>
    </inkml:brush>
  </inkml:definitions>
  <inkml:trace contextRef="#ctx0" brushRef="#br0">6 200 4665 0 0,'-1'-1'38'0'0,"1"1"-1"0"0,-1-1 1 0 0,1 0 0 0 0,-1 1-1 0 0,1-1 1 0 0,-1 0 0 0 0,1 1-1 0 0,0-1 1 0 0,-1 0 0 0 0,1 0-1 0 0,0 1 1 0 0,0-1 0 0 0,0 0-1 0 0,0 0 1 0 0,-1 0 0 0 0,1 1-1 0 0,0-1 1 0 0,0 0 0 0 0,1 0-1 0 0,-1 0 1 0 0,0 1-1 0 0,0-1 1 0 0,0 0 0 0 0,0 0-1 0 0,1 1 1 0 0,-1-1 0 0 0,0 0-1 0 0,1 0 1 0 0,-1 1 0 0 0,0-1-1 0 0,1 0 1 0 0,-1 1 0 0 0,1-1-1 0 0,-1 1 1 0 0,1-1 0 0 0,-1 0-1 0 0,1 1 1 0 0,0-1 0 0 0,-1 1-1 0 0,1 0 1 0 0,0-1 0 0 0,-1 1-1 0 0,2-1 1 0 0,41-31-233 0 0,-29 23-79 0 0,19-15-567 0 0,-24 20 631 0 0,-1-2 0 0 0,0 1 0 0 0,1-1 0 0 0,-2-1 0 0 0,1 1-1 0 0,-1-1 1 0 0,0 0 0 0 0,0-1 0 0 0,-1 0 0 0 0,0 0 0 0 0,-1 0 0 0 0,7-12-1 0 0,-11 15-133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7.163"/>
    </inkml:context>
    <inkml:brush xml:id="br0">
      <inkml:brushProperty name="width" value="0.035" units="cm"/>
      <inkml:brushProperty name="height" value="0.035" units="cm"/>
      <inkml:brushProperty name="color" value="#F6630D"/>
    </inkml:brush>
  </inkml:definitions>
  <inkml:trace contextRef="#ctx0" brushRef="#br0">1 201 288 0 0,'37'-5'399'0'0,"-14"1"910"0"0,0 0 0 0 0,30-9-1 0 0,-44 9-992 0 0,0 0-1 0 0,0 0 0 0 0,0 0 0 0 0,-1-1 0 0 0,1-1 0 0 0,-1 1 0 0 0,0-2 0 0 0,12-11 1 0 0,-7 4-1073 0 0,1-2 1 0 0,-2 1 0 0 0,20-33 0 0 0,-18 23-1164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7.304"/>
    </inkml:context>
    <inkml:brush xml:id="br0">
      <inkml:brushProperty name="width" value="0.035" units="cm"/>
      <inkml:brushProperty name="height" value="0.035" units="cm"/>
      <inkml:brushProperty name="color" value="#F6630D"/>
    </inkml:brush>
  </inkml:definitions>
  <inkml:trace contextRef="#ctx0" brushRef="#br0">0 10 1152 0 0,'1'-1'28'0'0,"0"0"-1"0"0,0 0 0 0 0,0 0 0 0 0,0 1 1 0 0,0-1-1 0 0,1 0 0 0 0,-1 1 0 0 0,0-1 1 0 0,0 1-1 0 0,0-1 0 0 0,1 1 0 0 0,-1-1 1 0 0,0 1-1 0 0,1 0 0 0 0,-1 0 0 0 0,0 0 1 0 0,0-1-1 0 0,1 1 0 0 0,-1 1 0 0 0,0-1 1 0 0,1 0-1 0 0,-1 0 0 0 0,0 0 1 0 0,1 1-1 0 0,-1-1 0 0 0,0 0 0 0 0,0 1 1 0 0,1 0-1 0 0,-1-1 0 0 0,0 1 0 0 0,0-1 1 0 0,0 1-1 0 0,2 2 0 0 0,41 41 2658 0 0,-40-39-2275 0 0,0 1 1 0 0,1-1 0 0 0,0 0 0 0 0,0-1-1 0 0,0 1 1 0 0,0-1 0 0 0,11 7 0 0 0,-15-11-418 0 0,1 1 0 0 0,0 0 1 0 0,0-1-1 0 0,0 1 0 0 0,0-1 1 0 0,0 0-1 0 0,0 1 0 0 0,0-1 1 0 0,0 0-1 0 0,0 0 0 0 0,0-1 1 0 0,0 1-1 0 0,0 0 0 0 0,0 0 1 0 0,0-1-1 0 0,0 0 0 0 0,0 1 1 0 0,0-1-1 0 0,-1 0 0 0 0,1 0 1 0 0,0 0-1 0 0,2-1 0 0 0,4-6-607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29.828"/>
    </inkml:context>
    <inkml:brush xml:id="br0">
      <inkml:brushProperty name="width" value="0.035" units="cm"/>
      <inkml:brushProperty name="height" value="0.035" units="cm"/>
      <inkml:brushProperty name="color" value="#F6630D"/>
    </inkml:brush>
  </inkml:definitions>
  <inkml:trace contextRef="#ctx0" brushRef="#br0">510 448 600 0 0,'50'-59'335'0'0,"-94"34"1459"0"0,-4-12 1009 0 0,43 31-2630 0 0,0 1 1 0 0,-1 0-1 0 0,0 0 1 0 0,0 0-1 0 0,0 1 1 0 0,0 0-1 0 0,-1 0 0 0 0,1 1 1 0 0,-1 0-1 0 0,0 0 1 0 0,0 0-1 0 0,-1 1 1 0 0,1 0-1 0 0,0 0 1 0 0,-1 1-1 0 0,1 0 0 0 0,-12 0 1 0 0,-34 7-277 0 0,42-4 449 0 0,0 0 0 0 0,-1 0 0 0 0,1-2 0 0 0,0 1 0 0 0,0-1-1 0 0,-1-1 1 0 0,1 0 0 0 0,0-1 0 0 0,0 0 0 0 0,0 0 0 0 0,-12-6-1 0 0,19 6-261 0 0,-1 0 0 0 0,0 0 0 0 0,1 0 0 0 0,-1 0 0 0 0,0 1-1 0 0,0-1 1 0 0,0 1 0 0 0,0 1 0 0 0,0-1 0 0 0,0 1 0 0 0,0 0 0 0 0,0 0-1 0 0,-1 0 1 0 0,1 0 0 0 0,-8 3 0 0 0,12-2-81 0 0,-1 0 0 0 0,1 0 0 0 0,0 1 0 0 0,-1-1-1 0 0,1 1 1 0 0,0-1 0 0 0,0 1 0 0 0,0-1 0 0 0,0 1 0 0 0,0-1 0 0 0,0 1 0 0 0,1 0-1 0 0,-1 0 1 0 0,1-1 0 0 0,-1 1 0 0 0,1 0 0 0 0,-1 0 0 0 0,1 0 0 0 0,0 3 0 0 0,-1 46 190 0 0,1-21-248 0 0,-15 66-194 0 0,8-59 344 0 0,2-1-1 0 0,-1 41 1 0 0,5-73-69 0 0,1 0 1 0 0,0 0-1 0 0,0 0 1 0 0,1 0-1 0 0,-1 0 1 0 0,1 0 0 0 0,0 0-1 0 0,0-1 1 0 0,0 1-1 0 0,1 0 1 0 0,-1 0-1 0 0,1-1 1 0 0,0 1-1 0 0,0-1 1 0 0,0 0 0 0 0,0 1-1 0 0,0-1 1 0 0,1 0-1 0 0,0 0 1 0 0,4 3-1 0 0,-3-3-2 0 0,1-1 0 0 0,-1 0 0 0 0,1 0 0 0 0,0 0-1 0 0,0 0 1 0 0,-1-1 0 0 0,1 0 0 0 0,0 0 0 0 0,0 0 0 0 0,0-1 0 0 0,0 0-1 0 0,0 0 1 0 0,10-1 0 0 0,9-3 69 0 0,0-1 1 0 0,-1 0-1 0 0,1-2 0 0 0,-1-1 0 0 0,29-15 1 0 0,-24 10-2 0 0,0-1 1 0 0,0-2 0 0 0,-2 0 0 0 0,0-2-1 0 0,43-39 1 0 0,-53 41-44 0 0,-1 0 0 0 0,-1-1 0 0 0,-1-1 0 0 0,-1 0 0 0 0,0 0 0 0 0,-1-2 0 0 0,-1 1 0 0 0,-1-1 1 0 0,8-25-1 0 0,-14 36-97 0 0,0 1 0 0 0,0-1 0 0 0,-1 0 0 0 0,-1 0 1 0 0,1 0-1 0 0,-1 0 0 0 0,-1 0 0 0 0,0 0 0 0 0,0 0 1 0 0,-1 0-1 0 0,0 0 0 0 0,0 0 0 0 0,-1 0 0 0 0,0 0 1 0 0,-1 1-1 0 0,0-1 0 0 0,0 1 0 0 0,-5-9 0 0 0,3 6-686 0 0,0-1 0 0 0,1 1 0 0 0,1-1 0 0 0,0 0 0 0 0,1 0 0 0 0,0 0 0 0 0,0-1 0 0 0,1-12 0 0 0,1 4-2850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0.202"/>
    </inkml:context>
    <inkml:brush xml:id="br0">
      <inkml:brushProperty name="width" value="0.035" units="cm"/>
      <inkml:brushProperty name="height" value="0.035" units="cm"/>
      <inkml:brushProperty name="color" value="#F6630D"/>
    </inkml:brush>
  </inkml:definitions>
  <inkml:trace contextRef="#ctx0" brushRef="#br0">0 14 2328 0 0,'3'-2'28'0'0,"-1"1"-1"0"0,1-1 1 0 0,-1 1-1 0 0,1-1 0 0 0,0 1 1 0 0,0 0-1 0 0,0 0 0 0 0,-1 0 1 0 0,1 1-1 0 0,0-1 0 0 0,0 1 1 0 0,0-1-1 0 0,0 1 0 0 0,0 0 1 0 0,0 0-1 0 0,0 0 0 0 0,4 1 1 0 0,-1 1 104 0 0,0-1 0 0 0,1 1 0 0 0,-1 1 1 0 0,0-1-1 0 0,0 1 0 0 0,-1 0 0 0 0,10 6 1 0 0,3 5 626 0 0,0 1 1 0 0,-1 0 0 0 0,22 27-1 0 0,4 11 1109 0 0,-33-39-1744 0 0,0 0 1 0 0,1 0-1 0 0,1-1 1 0 0,0-1-1 0 0,0 0 0 0 0,2 0 1 0 0,-1-1-1 0 0,1-1 0 0 0,21 11 1 0 0,-27-18-2620 0 0,-1-3-750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0.428"/>
    </inkml:context>
    <inkml:brush xml:id="br0">
      <inkml:brushProperty name="width" value="0.035" units="cm"/>
      <inkml:brushProperty name="height" value="0.035" units="cm"/>
      <inkml:brushProperty name="color" value="#F6630D"/>
    </inkml:brush>
  </inkml:definitions>
  <inkml:trace contextRef="#ctx0" brushRef="#br0">47 751 7058 0 0,'-13'10'373'0'0,"10"-8"-75"0"0,-1 1-1 0 0,0-1 0 0 0,1 1 1 0 0,0 0-1 0 0,-1 1 0 0 0,1-1 1 0 0,0 0-1 0 0,-4 7 0 0 0,40-40 2471 0 0,259-329-1184 0 0,-14 18-3107 0 0,-223 278-3171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1.575"/>
    </inkml:context>
    <inkml:brush xml:id="br0">
      <inkml:brushProperty name="width" value="0.035" units="cm"/>
      <inkml:brushProperty name="height" value="0.035" units="cm"/>
      <inkml:brushProperty name="color" value="#F6630D"/>
    </inkml:brush>
  </inkml:definitions>
  <inkml:trace contextRef="#ctx0" brushRef="#br0">95 293 24133 0 0,'-3'4'-10494'0'0,"18"-7"6668"0"0,13-2 1601 0 0,-42 54 7405 0 0,-16 38-5099 0 0,6-23 112 0 0,3 1 0 0 0,-22 123 0 0 0,42-180-89 0 0,0 0-1 0 0,1-1 0 0 0,-1 1 1 0 0,2 0-1 0 0,-1 0 1 0 0,1 0-1 0 0,0 0 1 0 0,1 0-1 0 0,0-1 0 0 0,0 1 1 0 0,0-1-1 0 0,5 9 1 0 0,-5-12-97 0 0,1 0 0 0 0,-1-1 0 0 0,1 1 1 0 0,0-1-1 0 0,0 0 0 0 0,1 0 0 0 0,-1 0 1 0 0,0 0-1 0 0,1 0 0 0 0,0-1 0 0 0,0 1 1 0 0,-1-1-1 0 0,1 0 0 0 0,1-1 0 0 0,-1 1 1 0 0,0-1-1 0 0,0 1 0 0 0,1-1 0 0 0,-1 0 0 0 0,0-1 1 0 0,1 1-1 0 0,8-1 0 0 0,5 0 14 0 0,1-1-1 0 0,-1-1 1 0 0,0 0 0 0 0,0-2-1 0 0,34-10 1 0 0,89-42 568 0 0,-18 7 56 0 0,-96 39-587 0 0,1 2 0 0 0,1 1 0 0 0,-1 1 0 0 0,1 1 0 0 0,0 2 0 0 0,0 0 0 0 0,0 3 1 0 0,58 4-1 0 0,-61 1-349 0 0,0-2 1 0 0,1-1 0 0 0,-1-1-1 0 0,1-2 1 0 0,39-5 0 0 0,-65 6 298 0 0,0 0 0 0 0,0 0 0 0 0,0-1 0 0 0,-1 1 0 0 0,1-1 0 0 0,0 1 1 0 0,0-1-1 0 0,0 1 0 0 0,0-1 0 0 0,-1 1 0 0 0,1-1 0 0 0,0 0 0 0 0,-1 0 0 0 0,1 1 0 0 0,0-1 0 0 0,-1 0 0 0 0,1 0 0 0 0,-1 0 1 0 0,1 1-1 0 0,-1-1 0 0 0,0 0 0 0 0,1 0 0 0 0,-1 0 0 0 0,0 0 0 0 0,1 0 0 0 0,-1 0 0 0 0,0 0 0 0 0,0 0 0 0 0,0 0 1 0 0,0 0-1 0 0,0 0 0 0 0,0 0 0 0 0,0 0 0 0 0,0 0 0 0 0,-1 0 0 0 0,1 0 0 0 0,0 1 0 0 0,-1-1 0 0 0,1 0 0 0 0,0 0 1 0 0,-1 0-1 0 0,1 0 0 0 0,-2-1 0 0 0,-26-53 1825 0 0,14 32-1644 0 0,-13-38 46 0 0,2-2 0 0 0,2 0 0 0 0,-16-83 0 0 0,30 98-1398 0 0,2-1 1 0 0,-2-88 0 0 0,9 133 1140 0 0,1 1 1 0 0,-1-1-1 0 0,0 1 1 0 0,-1 0-1 0 0,1-1 0 0 0,-1 1 1 0 0,1-1-1 0 0,-1 1 1 0 0,0 0-1 0 0,0-1 1 0 0,-1 1-1 0 0,1 0 1 0 0,-1 0-1 0 0,-2-4 1 0 0,3 6 54 0 0,0 0 0 0 0,1 1 1 0 0,-1-1-1 0 0,0 1 0 0 0,0-1 0 0 0,1 1 0 0 0,-1 0 0 0 0,0-1 1 0 0,0 1-1 0 0,0 0 0 0 0,0 0 0 0 0,1-1 0 0 0,-1 1 1 0 0,0 0-1 0 0,0 0 0 0 0,0 0 0 0 0,0 0 0 0 0,0 0 0 0 0,0 0 1 0 0,0 0-1 0 0,0 1 0 0 0,-29 14 462 0 0,-52 41 247 0 0,-3-4-1 0 0,-1-3 0 0 0,-104 40 0 0 0,75-35-117 0 0,38-21-354 0 0,69-30-277 0 0,0-1-1 0 0,0 0 1 0 0,0 0 0 0 0,-1 0-1 0 0,1-1 1 0 0,0 0-1 0 0,-16-1 1 0 0,23 0-41 0 0,0 0-1 0 0,0-1 1 0 0,0 1 0 0 0,-1 0 0 0 0,1 0 0 0 0,0-1-1 0 0,0 1 1 0 0,0-1 0 0 0,0 1 0 0 0,0-1 0 0 0,0 0-1 0 0,0 1 1 0 0,0-1 0 0 0,0 0 0 0 0,0 0 0 0 0,0 0-1 0 0,0 1 1 0 0,1-1 0 0 0,-1 0 0 0 0,0 0-1 0 0,1 0 1 0 0,-1 0 0 0 0,0 0 0 0 0,1-1 0 0 0,-1 1-1 0 0,1 0 1 0 0,0 0 0 0 0,-1 0 0 0 0,1 0 0 0 0,0 0-1 0 0,0-1 1 0 0,0 1 0 0 0,0 0 0 0 0,0 0 0 0 0,0-1-1 0 0,0 1 1 0 0,0-1 0 0 0,1-5-499 0 0,0 0 0 0 0,1 0 0 0 0,-1 1 0 0 0,1-1 1 0 0,4-7-1 0 0,6-13-1020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6.250"/>
    </inkml:context>
    <inkml:brush xml:id="br0">
      <inkml:brushProperty name="width" value="0.05" units="cm"/>
      <inkml:brushProperty name="height" value="0.05" units="cm"/>
      <inkml:brushProperty name="color" value="#AE198D"/>
      <inkml:brushProperty name="inkEffects" value="galaxy"/>
      <inkml:brushProperty name="anchorX" value="-49215.96875"/>
      <inkml:brushProperty name="anchorY" value="-88048.83594"/>
      <inkml:brushProperty name="scaleFactor" value="0.5"/>
    </inkml:brush>
  </inkml:definitions>
  <inkml:trace contextRef="#ctx0" brushRef="#br0">197 171 13883 0 0,'0'1'1232'0'0,"-1"3"-1148"0"0,1 0 39 0 0,1 0 562 0 0,0 1-150 0 0,0-1 89 0 0,2 0 6 0 0,0 1-213 0 0,1 2 25 0 0,1 3-21 0 0,2 3-14 0 0,0 2-474 0 0,-1 0 135 0 0,-3 0-68 0 0,-2 0 0 0 0,-3 0 0 0 0,-2 0 0 0 0,-3 0 94 0 0,-3 1-243 0 0,-2 0 29 0 0,-3 2-26 0 0,-3 1-5 0 0,-1 1 288 0 0,-5 4 142 0 0,0-1-181 0 0,0-1 2 0 0,3-4-20 0 0,4-3-6 0 0,2-4-2 0 0,4-4 271 0 0,3-3-22 0 0,4-3 23 0 0,2-3 18 0 0,2-3-190 0 0,2-3 17 0 0,3-4-25 0 0,2-4-2 0 0,2-4-189 0 0,4-6 128 0 0,3-3-122 0 0,4-5 32 0 0,4-2-198 0 0,3-3-21 0 0,2-1-15 0 0,4-2-17 0 0,2 1-204 0 0,1 1 11 0 0,1 3-26 0 0,-1 3-4 0 0,11-2-4034 0 0,-4 5-1629 0 0,-7 8-3030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2.290"/>
    </inkml:context>
    <inkml:brush xml:id="br0">
      <inkml:brushProperty name="width" value="0.035" units="cm"/>
      <inkml:brushProperty name="height" value="0.035" units="cm"/>
      <inkml:brushProperty name="color" value="#F6630D"/>
    </inkml:brush>
  </inkml:definitions>
  <inkml:trace contextRef="#ctx0" brushRef="#br0">444 48 4665 0 0,'-12'15'38'0'0,"0"0"-1"0"0,1 1 1 0 0,1 1 0 0 0,-16 32 0 0 0,26-48-43 0 0,-6 7 170 0 0,0 1 0 0 0,-1-1-1 0 0,0 0 1 0 0,0-1 0 0 0,-1 0 0 0 0,0 0-1 0 0,0 0 1 0 0,0-1 0 0 0,-11 6 0 0 0,-38 31 3469 0 0,36-20-3218 0 0,1 1-1 0 0,1 0 0 0 0,1 2 1 0 0,2 0-1 0 0,-25 52 0 0 0,-47 149-913 0 0,86-222 608 0 0,1 0 0 0 0,-1 1 0 0 0,1-1 0 0 0,0 0 0 0 0,1 0 1 0 0,-1 1-1 0 0,1-1 0 0 0,0 8 0 0 0,0-12-77 0 0,1 0 0 0 0,-1 1 1 0 0,1-1-1 0 0,-1 0 0 0 0,1 0 1 0 0,-1 0-1 0 0,1 1 0 0 0,-1-1 1 0 0,1 0-1 0 0,0 0 0 0 0,0 0 0 0 0,0 0 1 0 0,0 0-1 0 0,-1 0 0 0 0,1 0 1 0 0,0 0-1 0 0,1-1 0 0 0,-1 1 1 0 0,0 0-1 0 0,0-1 0 0 0,0 1 1 0 0,0-1-1 0 0,1 1 0 0 0,-1-1 1 0 0,0 1-1 0 0,0-1 0 0 0,1 0 1 0 0,-1 1-1 0 0,0-1 0 0 0,1 0 1 0 0,-1 0-1 0 0,0 0 0 0 0,1 0 0 0 0,-1 0 1 0 0,0-1-1 0 0,0 1 0 0 0,1 0 1 0 0,1-1-1 0 0,11-2-111 0 0,0-1-1 0 0,-1 0 1 0 0,1 0-1 0 0,-1-1 1 0 0,-1-1 0 0 0,14-8-1 0 0,77-51 200 0 0,-53 32 224 0 0,4-1-206 0 0,2 3 0 0 0,0 3 0 0 0,2 2 0 0 0,1 2-1 0 0,1 3 1 0 0,1 3 0 0 0,1 2 0 0 0,0 4 0 0 0,1 1 0 0 0,67-1-1 0 0,20 17-1738 0 0,-150-14 2390 0 0,-1 0 1 0 0,0 0-1 0 0,0 0 0 0 0,-5-16 1 0 0,6 25-758 0 0,-20-80 342 0 0,-15-73-588 0 0,23 51-4909 0 0,12 89 1685 0 0,1 0-825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2.912"/>
    </inkml:context>
    <inkml:brush xml:id="br0">
      <inkml:brushProperty name="width" value="0.035" units="cm"/>
      <inkml:brushProperty name="height" value="0.035" units="cm"/>
      <inkml:brushProperty name="color" value="#F6630D"/>
    </inkml:brush>
  </inkml:definitions>
  <inkml:trace contextRef="#ctx0" brushRef="#br0">0 6 6193 0 0,'0'0'472'0'0,"37"-2"2720"0"0,-31 3-3150 0 0,0 0 0 0 0,-1 1 0 0 0,1-1 0 0 0,-1 1 0 0 0,1 0 0 0 0,-1 1 0 0 0,0 0 0 0 0,1-1 0 0 0,-1 2 0 0 0,-1-1 0 0 0,1 0 0 0 0,0 1 1 0 0,-1 0-1 0 0,0 0 0 0 0,0 0 0 0 0,0 1 0 0 0,-1 0 0 0 0,1-1 0 0 0,3 9 0 0 0,33 35 2145 0 0,-35-45-1971 0 0,0 1 1 0 0,1-1-1 0 0,-1 0 0 0 0,0-1 0 0 0,1 1 0 0 0,0-1 0 0 0,-1 0 0 0 0,1 0 0 0 0,0-1 0 0 0,0 0 0 0 0,0 0 0 0 0,0 0 0 0 0,0-1 0 0 0,0 1 1 0 0,0-2-1 0 0,9 0 0 0 0,14-2 151 0 0,-1-2 0 0 0,33-10 0 0 0,-38 9-159 0 0,96-25 238 0 0,-32 6-294 0 0,176-24 1 0 0,-10 37-4614 0 0,-212 10-807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4.831"/>
    </inkml:context>
    <inkml:brush xml:id="br0">
      <inkml:brushProperty name="width" value="0.035" units="cm"/>
      <inkml:brushProperty name="height" value="0.035" units="cm"/>
      <inkml:brushProperty name="color" value="#F6630D"/>
    </inkml:brush>
  </inkml:definitions>
  <inkml:trace contextRef="#ctx0" brushRef="#br0">948 185 3081 0 0,'-8'-16'3558'0'0,"8"15"-3447"0"0,0 0-1 0 0,-1 0 1 0 0,1 0 0 0 0,0 0 0 0 0,0 0 0 0 0,-1 0-1 0 0,1 0 1 0 0,-1 0 0 0 0,1 0 0 0 0,-1 0-1 0 0,1 0 1 0 0,-1 0 0 0 0,0 0 0 0 0,1 1 0 0 0,-1-1-1 0 0,0 0 1 0 0,0 0 0 0 0,1 1 0 0 0,-1-1 0 0 0,0 1-1 0 0,0-1 1 0 0,0 1 0 0 0,0-1 0 0 0,-1 0 0 0 0,-202-91 7197 0 0,170 80-7038 0 0,-1 0 0 0 0,0 2 1 0 0,-1 2-1 0 0,-40-4 0 0 0,58 11-325 0 0,-1 0 1 0 0,1 1 0 0 0,0 1-1 0 0,0 1 1 0 0,0 1-1 0 0,0 0 1 0 0,0 1 0 0 0,0 1-1 0 0,1 1 1 0 0,0 1-1 0 0,0 0 1 0 0,0 1 0 0 0,1 0-1 0 0,0 2 1 0 0,1 0-1 0 0,0 0 1 0 0,1 2-1 0 0,0 0 1 0 0,1 0 0 0 0,0 1-1 0 0,1 1 1 0 0,0 0-1 0 0,1 1 1 0 0,-17 30 0 0 0,26-42 44 0 0,-6 13-1129 0 0,0 0 0 0 0,-1-1-1 0 0,-1 0 1 0 0,-1-1 0 0 0,0 0-1 0 0,-23 23 1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5.315"/>
    </inkml:context>
    <inkml:brush xml:id="br0">
      <inkml:brushProperty name="width" value="0.035" units="cm"/>
      <inkml:brushProperty name="height" value="0.035" units="cm"/>
      <inkml:brushProperty name="color" value="#F6630D"/>
    </inkml:brush>
  </inkml:definitions>
  <inkml:trace contextRef="#ctx0" brushRef="#br0">227 11 2449 0 0,'-3'-3'667'0'0,"-9"-4"1932"0"0,11 7-2447 0 0,0 1 0 0 0,0 0 0 0 0,0-1 0 0 0,0 1 0 0 0,0 0 0 0 0,0-1 0 0 0,0 1 0 0 0,0 0 0 0 0,1 0 0 0 0,-1 0 0 0 0,0 0 0 0 0,0 0 0 0 0,1 0 0 0 0,-1 0 0 0 0,0 0 0 0 0,1 0 0 0 0,-1 0 0 0 0,1 0 0 0 0,0 0 0 0 0,-1 2 0 0 0,-38 96 5323 0 0,-12 28-3372 0 0,30-86-1805 0 0,1-4-1 0 0,2 0 0 0 0,2 2 1 0 0,-13 43-1 0 0,29-81-279 0 0,0 0 1 0 0,0-1-1 0 0,-1 1 0 0 0,1 0 1 0 0,0-1-1 0 0,0 1 1 0 0,0 0-1 0 0,0-1 1 0 0,0 1-1 0 0,0-1 0 0 0,0 1 1 0 0,0 0-1 0 0,0-1 1 0 0,0 1-1 0 0,1 0 0 0 0,-1-1 1 0 0,0 1-1 0 0,0 0 1 0 0,1-1-1 0 0,-1 1 0 0 0,0-1 1 0 0,1 1-1 0 0,-1-1 1 0 0,0 1-1 0 0,1-1 0 0 0,-1 1 1 0 0,1-1-1 0 0,-1 1 1 0 0,1-1-1 0 0,-1 0 0 0 0,1 1 1 0 0,-1-1-1 0 0,2 1 1 0 0,27 2 139 0 0,30-17-494 0 0,-27 2-37 0 0,-1-2-1 0 0,-1-1 1 0 0,51-34-1 0 0,24-28-4537 0 0,-88 63 394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7.900"/>
    </inkml:context>
    <inkml:brush xml:id="br0">
      <inkml:brushProperty name="width" value="0.035" units="cm"/>
      <inkml:brushProperty name="height" value="0.035" units="cm"/>
      <inkml:brushProperty name="color" value="#F6630D"/>
    </inkml:brush>
  </inkml:definitions>
  <inkml:trace contextRef="#ctx0" brushRef="#br0">170 1 3081 0 0,'-12'6'258'0'0,"1"1"1"0"0,0 0 0 0 0,0 1 0 0 0,1 0-1 0 0,-19 18 1 0 0,19-15-83 0 0,0 0 0 0 0,-1-2 0 0 0,-1 1 0 0 0,0-1 0 0 0,-15 8 0 0 0,24-17-1596 0 0,3-2 1048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8.155"/>
    </inkml:context>
    <inkml:brush xml:id="br0">
      <inkml:brushProperty name="width" value="0.035" units="cm"/>
      <inkml:brushProperty name="height" value="0.035" units="cm"/>
      <inkml:brushProperty name="color" value="#F6630D"/>
    </inkml:brush>
  </inkml:definitions>
  <inkml:trace contextRef="#ctx0" brushRef="#br0">221 0 2505 0 0,'-15'3'592'0'0,"0"-1"1"0"0,0-1-1 0 0,-25-1 1 0 0,-27 3-1024 0 0,9 8-818 0 0,48-9 887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8.421"/>
    </inkml:context>
    <inkml:brush xml:id="br0">
      <inkml:brushProperty name="width" value="0.035" units="cm"/>
      <inkml:brushProperty name="height" value="0.035" units="cm"/>
      <inkml:brushProperty name="color" value="#F6630D"/>
    </inkml:brush>
  </inkml:definitions>
  <inkml:trace contextRef="#ctx0" brushRef="#br0">79 17 4001 0 0,'-20'9'2573'0'0,"-4"2"1793"0"0,13-10-6465 0 0,10-7-1907 0 0,2 5 3984 0 0,-1 0 0 0 0,0-1 0 0 0,0 1 0 0 0,0 0-1 0 0,0-1 1 0 0,-1 1 0 0 0,1 0 0 0 0,0 0 0 0 0,0-1-1 0 0,-1 1 1 0 0,1 0 0 0 0,-1 0 0 0 0,1-1-1 0 0,-1 1 1 0 0,0 0 0 0 0,1 0 0 0 0,-1 0 0 0 0,0 0-1 0 0,0 0 1 0 0,-2-2 0 0 0,-10-2 22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9.187"/>
    </inkml:context>
    <inkml:brush xml:id="br0">
      <inkml:brushProperty name="width" value="0.035" units="cm"/>
      <inkml:brushProperty name="height" value="0.035" units="cm"/>
      <inkml:brushProperty name="color" value="#F6630D"/>
    </inkml:brush>
  </inkml:definitions>
  <inkml:trace contextRef="#ctx0" brushRef="#br0">41 0 8410 0 0,'-35'16'891'0'0,"30"-10"-1621"0"0,23-8-542 0 0,-15 2 1178 0 0,1 0 1 0 0,-1 0-1 0 0,0 1 1 0 0,0-1-1 0 0,1 1 1 0 0,-1 0-1 0 0,0 0 1 0 0,0 0-1 0 0,5 2 1 0 0,5 2-654 0 0,-3-3 19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9.460"/>
    </inkml:context>
    <inkml:brush xml:id="br0">
      <inkml:brushProperty name="width" value="0.035" units="cm"/>
      <inkml:brushProperty name="height" value="0.035" units="cm"/>
      <inkml:brushProperty name="color" value="#F6630D"/>
    </inkml:brush>
  </inkml:definitions>
  <inkml:trace contextRef="#ctx0" brushRef="#br0">10 21 9362 0 0,'-10'5'566'0'0,"11"-1"-353"0"0,20 0-508 0 0,34-6-830 0 0,3-10-436 0 0,-33 6 503 0 0,1 1 0 0 0,-1 1 0 0 0,32-1 1 0 0,-39 5 505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9.719"/>
    </inkml:context>
    <inkml:brush xml:id="br0">
      <inkml:brushProperty name="width" value="0.035" units="cm"/>
      <inkml:brushProperty name="height" value="0.035" units="cm"/>
      <inkml:brushProperty name="color" value="#F6630D"/>
    </inkml:brush>
  </inkml:definitions>
  <inkml:trace contextRef="#ctx0" brushRef="#br0">0 0 288 0 0,'10'8'24'0'0,"8"6"425"0"0,1-1 1 0 0,0 0-1 0 0,0-1 0 0 0,23 9 0 0 0,-36-18-348 0 0,0-1-1 0 0,0 0 0 0 0,0-1 0 0 0,1 1 1 0 0,-1-1-1 0 0,1 0 0 0 0,-1-1 1 0 0,0 1-1 0 0,1-1 0 0 0,-1-1 0 0 0,1 1 1 0 0,-1-1-1 0 0,0 0 0 0 0,1-1 0 0 0,-1 1 1 0 0,0-1-1 0 0,0 0 0 0 0,0-1 0 0 0,6-3 1 0 0,6-3-293 0 0,-8 6-1355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6.588"/>
    </inkml:context>
    <inkml:brush xml:id="br0">
      <inkml:brushProperty name="width" value="0.05" units="cm"/>
      <inkml:brushProperty name="height" value="0.05" units="cm"/>
      <inkml:brushProperty name="color" value="#AE198D"/>
      <inkml:brushProperty name="inkEffects" value="galaxy"/>
      <inkml:brushProperty name="anchorX" value="-50744.71875"/>
      <inkml:brushProperty name="anchorY" value="-89147.96094"/>
      <inkml:brushProperty name="scaleFactor" value="0.5"/>
    </inkml:brush>
  </inkml:definitions>
  <inkml:trace contextRef="#ctx0" brushRef="#br0">255 204 1520 0 0,'0'0'0'0'0,"3"-1"152"0"0,3 0-177 0 0,1 0 50 0 0,-1-1-25 0 0,2-1 785 0 0,2-2-95 0 0,2-1 104 0 0,2-3 19 0 0,1-1-241 0 0,3-2 687 0 0,-1-2-883 0 0,-2 0 439 0 0,-3 1-113 0 0,-2 0 23 0 0,-4 1 2 0 0,-2 1 309 0 0,-3 0-13 0 0,-2 2 23 0 0,-1 0 19 0 0,-3 1-254 0 0,-2 0 951 0 0,-3 0-1230 0 0,-1 1-81 0 0,-6 1 234 0 0,-1 1-489 0 0,-1 1 88 0 0,-1 3-46 0 0,-1 1-5 0 0,0 3-1 0 0,-1 2-121 0 0,1 2-3 0 0,0 3-7 0 0,0 3-5 0 0,0 3-9 0 0,-3 10 86 0 0,0 4-118 0 0,1 5-55 0 0,-1 11 13 0 0,3 2-13 0 0,3-2 0 0 0,4-3 112 0 0,5-5-50 0 0,5-6 20 0 0,4-5 185 0 0,6-4-16 0 0,4-4 25 0 0,5-4 3 0 0,5-2-177 0 0,16-5 136 0 0,7-4-172 0 0,7-6-214 0 0,5-4 11 0 0,4-7-43 0 0,17-12-627 0 0,1-7 307 0 0,-45 18-10442 0 0,1-2-1613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39.951"/>
    </inkml:context>
    <inkml:brush xml:id="br0">
      <inkml:brushProperty name="width" value="0.035" units="cm"/>
      <inkml:brushProperty name="height" value="0.035" units="cm"/>
      <inkml:brushProperty name="color" value="#F6630D"/>
    </inkml:brush>
  </inkml:definitions>
  <inkml:trace contextRef="#ctx0" brushRef="#br0">0 37 776 0 0,'2'3'10'0'0,"0"0"-1"0"0,0 0 0 0 0,0-1 1 0 0,1 1-1 0 0,-1-1 0 0 0,1 1 1 0 0,-1-1-1 0 0,1 0 1 0 0,0 0-1 0 0,0 0 0 0 0,0 0 1 0 0,0 0-1 0 0,0-1 1 0 0,0 1-1 0 0,1-1 0 0 0,-1 0 1 0 0,0 0-1 0 0,1 0 1 0 0,-1 0-1 0 0,1-1 0 0 0,-1 0 1 0 0,1 1-1 0 0,-1-1 0 0 0,1 0 1 0 0,5-1-1 0 0,-5 0 3 0 0,0-1-1 0 0,0 1 1 0 0,0 0 0 0 0,0-1-1 0 0,0 0 1 0 0,0 0 0 0 0,0 0-1 0 0,-1-1 1 0 0,1 1-1 0 0,-1-1 1 0 0,0 0 0 0 0,0 0-1 0 0,0 0 1 0 0,0 0 0 0 0,0 0-1 0 0,0-1 1 0 0,-1 1-1 0 0,0-1 1 0 0,0 0 0 0 0,3-7-1 0 0,0-2-11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0.138"/>
    </inkml:context>
    <inkml:brush xml:id="br0">
      <inkml:brushProperty name="width" value="0.035" units="cm"/>
      <inkml:brushProperty name="height" value="0.035" units="cm"/>
      <inkml:brushProperty name="color" value="#F6630D"/>
    </inkml:brush>
  </inkml:definitions>
  <inkml:trace contextRef="#ctx0" brushRef="#br0">1 0 600 0 0,'9'17'192'0'0,"1"0"0"0"0,1-1 0 0 0,0 0 0 0 0,25 26 0 0 0,-29-35-123 0 0,-1 0 0 0 0,2-1-1 0 0,-1 1 1 0 0,1-2 0 0 0,-1 1-1 0 0,2-1 1 0 0,-1 0 0 0 0,0-1-1 0 0,1 0 1 0 0,0 0 0 0 0,16 4 0 0 0,-12-7-343 0 0,1-2-5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0.296"/>
    </inkml:context>
    <inkml:brush xml:id="br0">
      <inkml:brushProperty name="width" value="0.035" units="cm"/>
      <inkml:brushProperty name="height" value="0.035" units="cm"/>
      <inkml:brushProperty name="color" value="#F6630D"/>
    </inkml:brush>
  </inkml:definitions>
  <inkml:trace contextRef="#ctx0" brushRef="#br0">0 1 776 0 0,'7'0'151'0'0,"0"0"0"0"0,-1 0 0 0 0,1 1-1 0 0,-1 0 1 0 0,0 1 0 0 0,1 0 0 0 0,-1 0 0 0 0,0 0 0 0 0,0 0-1 0 0,0 1 1 0 0,0 0 0 0 0,0 0 0 0 0,-1 1 0 0 0,1 0 0 0 0,-1 0-1 0 0,7 6 1 0 0,-5-4 51 0 0,0 0-1 0 0,1-1 1 0 0,0 0 0 0 0,0 0-1 0 0,0-1 1 0 0,1 0-1 0 0,11 4 1 0 0,-17-8-290 0 0,1 0-1 0 0,0 0 1 0 0,0-1-1 0 0,0 1 1 0 0,-1-1 0 0 0,1 0-1 0 0,0 0 1 0 0,0 0-1 0 0,-1-1 1 0 0,1 1 0 0 0,-1-1-1 0 0,0 0 1 0 0,1 0-1 0 0,-1 0 1 0 0,0 0 0 0 0,0-1-1 0 0,0 1 1 0 0,0-1-1 0 0,-1 0 1 0 0,5-5 0 0 0,4-5-344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0.521"/>
    </inkml:context>
    <inkml:brush xml:id="br0">
      <inkml:brushProperty name="width" value="0.035" units="cm"/>
      <inkml:brushProperty name="height" value="0.035" units="cm"/>
      <inkml:brushProperty name="color" value="#F6630D"/>
    </inkml:brush>
  </inkml:definitions>
  <inkml:trace contextRef="#ctx0" brushRef="#br0">0 205 1352 0 0,'2'7'33'0'0,"0"1"-1"0"0,0-1 0 0 0,1 0 1 0 0,0 0-1 0 0,0 0 0 0 0,1 0 0 0 0,0 0 1 0 0,0-1-1 0 0,0 1 0 0 0,1-1 1 0 0,0 0-1 0 0,9 7 0 0 0,-12-11-21 0 0,0 0-1 0 0,0 0 1 0 0,0-1-1 0 0,1 1 1 0 0,-1-1-1 0 0,1 1 1 0 0,-1-1-1 0 0,1 0 1 0 0,0 0-1 0 0,-1 0 1 0 0,1 0-1 0 0,0-1 1 0 0,0 1-1 0 0,0-1 1 0 0,-1 0-1 0 0,1 0 1 0 0,0 0-1 0 0,0 0 1 0 0,0 0-1 0 0,0 0 1 0 0,-1-1-1 0 0,1 1 1 0 0,0-1-1 0 0,0 0 1 0 0,-1 0-1 0 0,1 0 1 0 0,0 0-1 0 0,-1-1 1 0 0,1 1-1 0 0,-1-1 1 0 0,0 1-1 0 0,1-1 1 0 0,-1 0-1 0 0,0 0 0 0 0,0 0 1 0 0,2-2-1 0 0,10-10 35 0 0,14-15 104 0 0,51-40 0 0 0,-67 61-259 0 0,1-1 0 0 0,0 2 0 0 0,0-1 0 0 0,1 2 0 0 0,0 0 0 0 0,0 0 0 0 0,25-5 0 0 0,-7 4 1 0 0,0 2-1 0 0,33-2 1 0 0,23 9 3066 0 0,-73 0-2299 0 0,0-1 1 0 0,0-1 0 0 0,0 0 0 0 0,0-1 0 0 0,0 0 0 0 0,29-8 0 0 0,-38 8-685 0 0,-1-1 0 0 0,1 0 1 0 0,-1-1-1 0 0,0 1 0 0 0,0-1 0 0 0,0 0 1 0 0,0-1-1 0 0,0 1 0 0 0,-1-1 0 0 0,1 0 1 0 0,-1 0-1 0 0,0 0 0 0 0,0 0 0 0 0,0-1 1 0 0,-1 0-1 0 0,0 0 0 0 0,0 0 0 0 0,0 0 1 0 0,0 0-1 0 0,3-11 0 0 0,-4 10-591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2.263"/>
    </inkml:context>
    <inkml:brush xml:id="br0">
      <inkml:brushProperty name="width" value="0.035" units="cm"/>
      <inkml:brushProperty name="height" value="0.035" units="cm"/>
      <inkml:brushProperty name="color" value="#F6630D"/>
    </inkml:brush>
  </inkml:definitions>
  <inkml:trace contextRef="#ctx0" brushRef="#br0">0 6 2272 0 0,'3'-1'80'0'0,"-1"0"-1"0"0,0 1 0 0 0,1-1 0 0 0,-1 0 0 0 0,0 1 0 0 0,1-1 0 0 0,-1 1 0 0 0,1 0 1 0 0,-1 0-1 0 0,1 0 0 0 0,-1 0 0 0 0,0 0 0 0 0,1 0 0 0 0,-1 1 0 0 0,1-1 0 0 0,2 2 1 0 0,41 10 935 0 0,-35-7-779 0 0,0 1 1 0 0,-1-1-1 0 0,1 2 1 0 0,-1-1-1 0 0,0 2 1 0 0,-1-1-1 0 0,11 11 1 0 0,-14-12-236 0 0,-1 0 1 0 0,2 0 0 0 0,-1-1 0 0 0,0 0 0 0 0,1 0 0 0 0,0 0 0 0 0,0-1 0 0 0,1 0 0 0 0,-1 0 0 0 0,1-1-1 0 0,-1 0 1 0 0,1-1 0 0 0,0 0 0 0 0,0 0 0 0 0,1 0 0 0 0,-1-1 0 0 0,12 0 0 0 0,-6-2-656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2.460"/>
    </inkml:context>
    <inkml:brush xml:id="br0">
      <inkml:brushProperty name="width" value="0.035" units="cm"/>
      <inkml:brushProperty name="height" value="0.035" units="cm"/>
      <inkml:brushProperty name="color" value="#F6630D"/>
    </inkml:brush>
  </inkml:definitions>
  <inkml:trace contextRef="#ctx0" brushRef="#br0">0 428 9906 0 0,'7'-10'4141'0'0,"21"-15"-3670"0"0,255-237-10643 0 0,-263 243 10117 0 0,-1-2 0 0 0,22-30-1 0 0,-29 35 17 0 0,6-8 27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38:42.639"/>
    </inkml:context>
    <inkml:brush xml:id="br0">
      <inkml:brushProperty name="width" value="0.035" units="cm"/>
      <inkml:brushProperty name="height" value="0.035" units="cm"/>
      <inkml:brushProperty name="color" value="#F6630D"/>
    </inkml:brush>
  </inkml:definitions>
  <inkml:trace contextRef="#ctx0" brushRef="#br0">47 0 2513 0 0,'1'10'129'0'0,"-1"-1"0"0"0,0 0 0 0 0,-1 1 0 0 0,0-1 0 0 0,-1 0 0 0 0,0 0 0 0 0,0 0 1 0 0,-1 0-1 0 0,0 0 0 0 0,-8 14 0 0 0,6-9-211 0 0,-1-1 0 0 0,-5 29 0 0 0,13-48-512 0 0,-1-10 462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9.036"/>
    </inkml:context>
    <inkml:brush xml:id="br0">
      <inkml:brushProperty name="width" value="0.035" units="cm"/>
      <inkml:brushProperty name="height" value="0.035" units="cm"/>
      <inkml:brushProperty name="color" value="#F6630D"/>
    </inkml:brush>
  </inkml:definitions>
  <inkml:trace contextRef="#ctx0" brushRef="#br0">59 872 144 0 0,'-5'1'329'0'0,"0"0"1"0"0,0 0-1 0 0,0 0 1 0 0,0 1-1 0 0,0 0 0 0 0,0 0 1 0 0,0 0-1 0 0,1 1 1 0 0,-1-1-1 0 0,-4 5 0 0 0,11-4 1226 0 0,18 6 7786 0 0,-7-14-9641 0 0,-5-11 768 0 0,0 0 1 0 0,-2 0-1 0 0,0 0 0 0 0,0-1 1 0 0,-2 1-1 0 0,0-1 0 0 0,3-28 1 0 0,4-13-127 0 0,-3 25-326 0 0,26-120 80 0 0,7 0 0 0 0,71-168 0 0 0,-111 317-96 0 0,7-16 0 0 0,-6 19 0 0 0,-5 14 0 0 0,-2 12 0 0 0,2 0 0 0 0,0 0 0 0 0,2 0 0 0 0,1 27 0 0 0,14 106 0 0 0,-7-88 0 0 0,4 74-52 0 0,24 183-173 0 0,-23-292-229 0 0,-2-29-854 0 0,1-22-1338 0 0,-8 3 702 0 0,-2-4-2645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13.201"/>
    </inkml:context>
    <inkml:brush xml:id="br0">
      <inkml:brushProperty name="width" value="0.035" units="cm"/>
      <inkml:brushProperty name="height" value="0.035" units="cm"/>
      <inkml:brushProperty name="color" value="#F6630D"/>
    </inkml:brush>
  </inkml:definitions>
  <inkml:trace contextRef="#ctx0" brushRef="#br0">19 56 4665 0 0,'-10'4'1325'0'0,"2"-2"1305"0"0,14-1 3220 0 0,234-18-1696 0 0,112-5-3982 0 0,-344 22-449 0 0,57-4 480 0 0,-25-7-5750 0 0,-23 2-122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54.135"/>
    </inkml:context>
    <inkml:brush xml:id="br0">
      <inkml:brushProperty name="width" value="0.035" units="cm"/>
      <inkml:brushProperty name="height" value="0.035" units="cm"/>
      <inkml:brushProperty name="color" value="#004F8B"/>
    </inkml:brush>
  </inkml:definitions>
  <inkml:trace contextRef="#ctx0" brushRef="#br0">33 133 288 0 0,'7'-5'7'0'0,"1"0"0"0"0,-1 0 0 0 0,0-1 1 0 0,-1 0-1 0 0,1 0 0 0 0,-1 0 0 0 0,10-14 0 0 0,-4 5 0 0 0,0 4-18 0 0,-10 9 7 0 0,1 0-1 0 0,0-1 1 0 0,-1 1 0 0 0,1-1-1 0 0,-1 1 1 0 0,0-1 0 0 0,0 0-1 0 0,0 0 1 0 0,0 0 0 0 0,-1 0-1 0 0,1 0 1 0 0,-1 0-1 0 0,2-6 1 0 0,-3 9 5 0 0,0 0 0 0 0,0 0 0 0 0,0 0 0 0 0,0 0 0 0 0,0-1 0 0 0,0 1 0 0 0,0 0 0 0 0,0 0 0 0 0,0 0 0 0 0,0 0 0 0 0,0 0 0 0 0,0-1 0 0 0,0 1 0 0 0,0 0 0 0 0,0 0 0 0 0,0 0 0 0 0,0 0 1 0 0,0 0-1 0 0,-1-1 0 0 0,1 1 0 0 0,0 0 0 0 0,0 0 0 0 0,0 0 0 0 0,0 0 0 0 0,0 0 0 0 0,0 0 0 0 0,-1 0 0 0 0,1 0 0 0 0,0 0 0 0 0,0 0 0 0 0,0 0 0 0 0,0 0 0 0 0,0-1 0 0 0,-1 1 0 0 0,1 0 0 0 0,0 0 0 0 0,0 0 0 0 0,0 0 0 0 0,0 0 0 0 0,-1 0 0 0 0,1 0 0 0 0,0 1 0 0 0,0-1 0 0 0,0 0 0 0 0,0 0 0 0 0,0 0 0 0 0,-1 0 0 0 0,1 0 0 0 0,0 0 0 0 0,0 0 0 0 0,0 0 0 0 0,0 0 0 0 0,-14 8 117 0 0,-7 10 31 0 0,17-14-153 0 0,0 1-1 0 0,-1-1 1 0 0,1 0-1 0 0,-1 0 1 0 0,0-1-1 0 0,0 1 0 0 0,0-1 1 0 0,-1 0-1 0 0,1 0 1 0 0,-1-1-1 0 0,0 0 0 0 0,1 0 1 0 0,-1 0-1 0 0,0-1 1 0 0,-9 2-1 0 0,2-1 5 0 0,8-2 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7.178"/>
    </inkml:context>
    <inkml:brush xml:id="br0">
      <inkml:brushProperty name="width" value="0.05" units="cm"/>
      <inkml:brushProperty name="height" value="0.05" units="cm"/>
      <inkml:brushProperty name="color" value="#AE198D"/>
      <inkml:brushProperty name="inkEffects" value="galaxy"/>
      <inkml:brushProperty name="anchorX" value="-52271.75781"/>
      <inkml:brushProperty name="anchorY" value="-90614.73438"/>
      <inkml:brushProperty name="scaleFactor" value="0.5"/>
    </inkml:brush>
  </inkml:definitions>
  <inkml:trace contextRef="#ctx0" brushRef="#br0">341 0 18948 0 0,'-1'0'1688'0'0,"0"0"-1502"0"0,-1 0-38 0 0,1 0-530 0 0,-1 0-962 0 0,1 1 1432 0 0,0-1 271 0 0,-1 1-88 0 0,-1 6-93 0 0,-2 6 188 0 0,-2 12 156 0 0,-3 17 24 0 0,-2 25 106 0 0,-1 11-391 0 0,-1 11 112 0 0,0 8-61 0 0,-1 11 1 0 0,-6 42 195 0 0,-6 53-289 0 0,-1 18-74 0 0,0 8-69 0 0,-2 24 10 0 0,0 6-100 0 0,3-12-207 0 0,7-41 176 0 0,6-44-144 0 0,5-43 40 0 0,6-39-20 0 0,3-49-7373 0 0,2-9-1149 0 0,2 6 1883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01.266"/>
    </inkml:context>
    <inkml:brush xml:id="br0">
      <inkml:brushProperty name="width" value="0.035" units="cm"/>
      <inkml:brushProperty name="height" value="0.035" units="cm"/>
      <inkml:brushProperty name="color" value="#004F8B"/>
    </inkml:brush>
  </inkml:definitions>
  <inkml:trace contextRef="#ctx0" brushRef="#br0">1 104 1352 0 0,'0'2'100'0'0,"0"0"25"0"0,1-1 1 0 0,0 0-1 0 0,-1 0 0 0 0,1 0 0 0 0,0 0 0 0 0,0 0 0 0 0,-1 0 0 0 0,1 0 0 0 0,0 0 0 0 0,0 0 0 0 0,0 0 1 0 0,0-1-1 0 0,0 1 0 0 0,0 0 0 0 0,0-1 0 0 0,0 1 0 0 0,1 0 0 0 0,-1-1 0 0 0,0 0 0 0 0,0 1 0 0 0,0-1 1 0 0,1 0-1 0 0,1 1 0 0 0,29 4 2620 0 0,-18-6-2015 0 0,-1-1-1 0 0,0-1 0 0 0,1 0 0 0 0,-1 0 1 0 0,15-8-1 0 0,17-3 416 0 0,65-14-91 0 0,1 5-1 0 0,1 5 0 0 0,1 5 1 0 0,214 3-1 0 0,-64 27-713 0 0,-208-10-237 0 0,0 3-1 0 0,93 28 1 0 0,-141-35-118 0 0,48 12-399 0 0,-53-14 385 0 0,1-1 1 0 0,0 1-1 0 0,-1-1 1 0 0,1 1 0 0 0,0-1-1 0 0,-1 0 1 0 0,1 0-1 0 0,0 0 1 0 0,-1-1 0 0 0,1 1-1 0 0,0-1 1 0 0,-1 1-1 0 0,1-1 1 0 0,0 0 0 0 0,-1 0-1 0 0,4-2 1 0 0,-5 2-107 0 0,-1-1 0 0 0,1 1 1 0 0,-1-1-1 0 0,0 1 0 0 0,1-1 1 0 0,-1 1-1 0 0,0-1 0 0 0,0 1 0 0 0,0-1 1 0 0,0 0-1 0 0,0 1 0 0 0,-1-1 1 0 0,1 1-1 0 0,0-1 0 0 0,-1 1 1 0 0,1-1-1 0 0,-1 1 0 0 0,1 0 0 0 0,-1-1 1 0 0,0 1-1 0 0,0 0 0 0 0,0-1 1 0 0,1 1-1 0 0,-1 0 0 0 0,-2-2 0 0 0,3 3-10 0 0,-10-14-5025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24.794"/>
    </inkml:context>
    <inkml:brush xml:id="br0">
      <inkml:brushProperty name="width" value="0.035" units="cm"/>
      <inkml:brushProperty name="height" value="0.035" units="cm"/>
      <inkml:brushProperty name="color" value="#004F8B"/>
    </inkml:brush>
  </inkml:definitions>
  <inkml:trace contextRef="#ctx0" brushRef="#br0">4 2105 976 0 0,'0'-2'72'0'0,"-1"0"0"0"0,0 0 1 0 0,1 0-1 0 0,-1 0 0 0 0,1 0 0 0 0,0 0 0 0 0,-1 0 0 0 0,1 0 0 0 0,0 0 0 0 0,0 0 0 0 0,0 0 0 0 0,1 0 1 0 0,-1 0-1 0 0,1 0 0 0 0,-1 0 0 0 0,1 0 0 0 0,-1 0 0 0 0,1 0 0 0 0,0 0 0 0 0,0 0 0 0 0,0 1 0 0 0,0-1 0 0 0,0 0 1 0 0,3-2-1 0 0,38-46 1210 0 0,-30 37-881 0 0,40-47 1019 0 0,3 3 1 0 0,3 2-1 0 0,1 3 0 0 0,3 2 0 0 0,2 3 0 0 0,81-44 0 0 0,141-99 403 0 0,-53 30-431 0 0,135-107-308 0 0,-196 134-691 0 0,197-174 704 0 0,-172 135-407 0 0,8-23-584 0 0,-137 126-90 0 0,-56 58-432 0 0,1 0 0 0 0,1 2 0 0 0,-1-1 0 0 0,2 2 0 0 0,-1 0 0 0 0,1 0 0 0 0,1 2 0 0 0,16-6 0 0 0,-29 11-768 0 0,0 0-325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9.221"/>
    </inkml:context>
    <inkml:brush xml:id="br0">
      <inkml:brushProperty name="width" value="0.035" units="cm"/>
      <inkml:brushProperty name="height" value="0.035" units="cm"/>
      <inkml:brushProperty name="color" value="#004F8B"/>
    </inkml:brush>
  </inkml:definitions>
  <inkml:trace contextRef="#ctx0" brushRef="#br0">10 2115 1152 0 0,'-10'-12'627'0'0,"16"6"216"0"0,13-8-434 0 0,62-56 3439 0 0,-58 52-3000 0 0,-1 0-1 0 0,0-2 0 0 0,20-24 1 0 0,187-276 5157 0 0,-141 192-4859 0 0,78-99 257 0 0,23-33-503 0 0,-109 143-541 0 0,155-175-1 0 0,-116 167-285 0 0,180-199 288 0 0,-293 318-442 0 0,-1 0 1 0 0,1-1-1 0 0,-2 1 1 0 0,1-1-1 0 0,-1 0 1 0 0,0 0 0 0 0,0-1-1 0 0,-1 1 1 0 0,0-1-1 0 0,0 0 1 0 0,-1 0-1 0 0,0 0 1 0 0,0 0-1 0 0,0-11 1 0 0,-2 19-176 0 0,6 9-4715 0 0,-5-4-443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1:30.423"/>
    </inkml:context>
    <inkml:brush xml:id="br0">
      <inkml:brushProperty name="width" value="0.035" units="cm"/>
      <inkml:brushProperty name="height" value="0.035" units="cm"/>
      <inkml:brushProperty name="color" value="#F6630D"/>
    </inkml:brush>
  </inkml:definitions>
  <inkml:trace contextRef="#ctx0" brushRef="#br0">2054 281 7946 0 0,'-250'223'3434'0'0,"134"-114"-2315"0"0,82-76-731 0 0,3 0 0 0 0,1 2 0 0 0,-32 48 0 0 0,-66 124 516 0 0,31-46-333 0 0,-395 697 1511 0 0,325-533-1811 0 0,-158 347 70 0 0,311-639-340 0 0,-216 492 62 0 0,152-366 68 0 0,123-229 410 0 0,-12 21-437 0 0,86-141 131 0 0,459-669 12 0 0,-299 506-1440 0 0,15 13 0 0 0,563-506 0 0 0,-127 272-2115 0 0,-636 507 3272 0 0,15-12 592 0 0,211-117 0 0 0,-270 171-242 0 0,68-32 826 0 0,-103 51-838 0 0,1 0 0 0 0,0 1 0 0 0,0 1 0 0 0,0 0 0 0 0,25-1 0 0 0,-38 4-252 0 0,-1 1 0 0 0,1 0 0 0 0,-1 0 0 0 0,0 0 0 0 0,1 0 0 0 0,-1 0 0 0 0,1 1 0 0 0,-1-1 0 0 0,0 1 0 0 0,1 0 0 0 0,-1-1 0 0 0,0 1 0 0 0,1 0 0 0 0,-1 0 0 0 0,0 1 0 0 0,0-1 0 0 0,0 0 0 0 0,0 1 0 0 0,0-1 0 0 0,0 1 0 0 0,-1 0 0 0 0,3 1 0 0 0,-3 1-20 0 0,1-1 1 0 0,0 0-1 0 0,-1 1 1 0 0,0-1-1 0 0,1 1 1 0 0,-2-1-1 0 0,1 1 1 0 0,0-1-1 0 0,-1 1 1 0 0,1 0-1 0 0,-1-1 1 0 0,0 1-1 0 0,-1 4 1 0 0,-1 12 0 0 0,-2-1 0 0 0,0 1 1 0 0,-1-1-1 0 0,-9 23 0 0 0,13-40-16 0 0,-20 52 45 0 0,-3-1 1 0 0,-2-1-1 0 0,-2-1 0 0 0,-3-2 0 0 0,-39 49 0 0 0,-200 216 193 0 0,245-287-241 0 0,-419 433 159 0 0,-22 25-107 0 0,41 33 150 0 0,345-405 27 0 0,6 3 0 0 0,5 3 1 0 0,-62 147-1 0 0,103-200-138 0 0,4 1 1 0 0,3 1-1 0 0,2 1 1 0 0,4 1-1 0 0,3 0 1 0 0,2 0-1 0 0,1 139 1 0 0,10-176-100 0 0,2 0 0 0 0,1-1 0 0 0,1 1 0 0 0,14 41 0 0 0,-15-63-17 0 0,0 0 0 0 0,1 0 0 0 0,0 0 0 0 0,0-1 0 0 0,2 0 1 0 0,12 17-1 0 0,-15-22-15 0 0,0 0 1 0 0,1-1-1 0 0,0 0 1 0 0,0 0-1 0 0,0 0 1 0 0,0 0-1 0 0,1-1 1 0 0,-1 0-1 0 0,1 0 1 0 0,0 0-1 0 0,0-1 1 0 0,0 0-1 0 0,9 2 1 0 0,-6-3-4 0 0,1 0 1 0 0,-1-1-1 0 0,0 0 1 0 0,1 0-1 0 0,-1-1 0 0 0,0-1 1 0 0,1 1-1 0 0,-1-1 1 0 0,0-1-1 0 0,0 0 1 0 0,-1 0-1 0 0,1-1 1 0 0,-1 0-1 0 0,13-8 0 0 0,3-3 15 0 0,-1-1 0 0 0,0-2-1 0 0,30-30 1 0 0,48-61 192 0 0,158-222 1 0 0,-209 262-87 0 0,154-211 237 0 0,204-272-58 0 0,31 25-1058 0 0,-252 333 632 0 0,8 7 0 0 0,9 9 0 0 0,7 10 0 0 0,352-216 0 0 0,-544 373 88 0 0,19-13-97 0 0,76-33-1 0 0,-105 53 148 0 0,1 0 1 0 0,0 1 0 0 0,0 0 0 0 0,0 0-1 0 0,1 1 1 0 0,-1 0 0 0 0,1 1 0 0 0,-1 0 0 0 0,1 1-1 0 0,-1 0 1 0 0,1 1 0 0 0,0 0 0 0 0,15 4-1 0 0,-22-3 9 0 0,1 0-1 0 0,-1 0 0 0 0,0 1 1 0 0,0-1-1 0 0,0 1 0 0 0,-1 0 1 0 0,1 0-1 0 0,-1 0 0 0 0,1 1 1 0 0,-1-1-1 0 0,0 1 0 0 0,0 0 1 0 0,-1-1-1 0 0,1 1 0 0 0,-1 1 1 0 0,0-1-1 0 0,0 0 0 0 0,0 1 1 0 0,-1-1-1 0 0,1 0 0 0 0,-1 1 1 0 0,0 0-1 0 0,0 9 0 0 0,2 5-15 0 0,-2 0-1 0 0,-1 1 0 0 0,0-1 1 0 0,-5 31-1 0 0,-3-4 2 0 0,-3 0 0 0 0,-1-1-1 0 0,-2 0 1 0 0,-21 45 0 0 0,-93 171-65 0 0,-221 323 297 0 0,-40-21 216 0 0,-22 34-67 0 0,222-281 437 0 0,163-265-408 0 0,2 1 1 0 0,3 1-1 0 0,1 1 1 0 0,-16 77-1 0 0,34-120-295 0 0,0-1 0 0 0,1 1 0 0 0,0 0 0 0 0,0 0 0 0 0,1 0 0 0 0,1 0 0 0 0,0 0 0 0 0,4 20 0 0 0,-4-27-63 0 0,1 1 0 0 0,0-1 0 0 0,-1 0 0 0 0,2 0 0 0 0,-1 0 1 0 0,0 0-1 0 0,1 0 0 0 0,-1-1 0 0 0,1 1 0 0 0,0-1 0 0 0,1 0 1 0 0,-1 1-1 0 0,0-1 0 0 0,1-1 0 0 0,0 1 0 0 0,-1 0 1 0 0,1-1-1 0 0,0 0 0 0 0,1 0 0 0 0,-1 0 0 0 0,0-1 0 0 0,0 1 1 0 0,8 1-1 0 0,0-1-9 0 0,0-1 0 0 0,0 0 1 0 0,0 0-1 0 0,0-1 0 0 0,0 0 1 0 0,0-1-1 0 0,0-1 0 0 0,0 0 0 0 0,21-7 1 0 0,1-2-57 0 0,0-3 0 0 0,35-18 0 0 0,3-8 10 0 0,-3-2 0 0 0,122-97 0 0 0,111-132 478 0 0,565-620 568 0 0,-282 277-864 0 0,160-112-3426 0 0,50 59-2222 0 0,-656 564-709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15T14:52:35.366"/>
    </inkml:context>
    <inkml:brush xml:id="br0">
      <inkml:brushProperty name="width" value="0.035" units="cm"/>
      <inkml:brushProperty name="height" value="0.035" units="cm"/>
      <inkml:brushProperty name="color" value="#F6630D"/>
    </inkml:brush>
  </inkml:definitions>
  <inkml:trace contextRef="#ctx0" brushRef="#br0">51 0 11130,'-51'21'0,"88"67"0,-23-197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6.833"/>
    </inkml:context>
    <inkml:brush xml:id="br0">
      <inkml:brushProperty name="width" value="0.035" units="cm"/>
      <inkml:brushProperty name="height" value="0.035" units="cm"/>
      <inkml:brushProperty name="color" value="#F6630D"/>
    </inkml:brush>
  </inkml:definitions>
  <inkml:trace contextRef="#ctx0" brushRef="#br0">3768 4763 11522 0 0,'-4'-17'335'0'0,"1"0"0"0"0,1 0 0 0 0,1 0 0 0 0,0 0 0 0 0,1-1 0 0 0,1 1 0 0 0,4-22 0 0 0,33-122 84 0 0,-18 84-448 0 0,182-543 2075 0 0,-122 400-1264 0 0,469-1023 1737 0 0,-425 1001-2320 0 0,296-634 163 0 0,-312 603-354 0 0,97-214-284 0 0,-165 414-182 0 0,3 2 0 0 0,78-99-1 0 0,-115 162 390 0 0,-5 7 69 0 0,1-1 0 0 0,-1 1 0 0 0,0-1 0 0 0,0 1 0 0 0,0-1 0 0 0,0 0 0 0 0,0 0 0 0 0,0 1 0 0 0,-1-1 0 0 0,1 0 0 0 0,0 0 0 0 0,-1 0 0 0 0,0 0 0 0 0,1 0 0 0 0,-1 0 0 0 0,0 0 0 0 0,0 0 0 0 0,0 0 0 0 0,0 0 0 0 0,0 0 0 0 0,-1 0 0 0 0,1 0 0 0 0,-1 0 0 0 0,1 1 0 0 0,-1-1 0 0 0,0 0 0 0 0,1 0 0 0 0,-1 0 0 0 0,0 1 0 0 0,0-1 0 0 0,0 0 0 0 0,0 1 0 0 0,-1-1 0 0 0,1 1 0 0 0,0-1 0 0 0,-1 1 0 0 0,1 0 0 0 0,-1-1 0 0 0,1 1 0 0 0,-1 0 0 0 0,0 0 0 0 0,0 0 0 0 0,1 0 0 0 0,-1 1 0 0 0,0-1 0 0 0,0 0 0 0 0,0 1 0 0 0,0-1 0 0 0,-3 1 0 0 0,-42-4 126 0 0,-1 2 1 0 0,0 2-1 0 0,0 3 1 0 0,1 1-1 0 0,-53 13 1 0 0,40-8 50 0 0,-836 199-267 0 0,604-128 47 0 0,-5-3-40 0 0,-617 168 91 0 0,14 50 296 0 0,826-268-303 0 0,-645 251 454 0 0,14 35 113 0 0,430-195-946 0 0,85-60-3339 0 0,159-51-2390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10.108"/>
    </inkml:context>
    <inkml:brush xml:id="br0">
      <inkml:brushProperty name="width" value="0.035" units="cm"/>
      <inkml:brushProperty name="height" value="0.035" units="cm"/>
      <inkml:brushProperty name="color" value="#F6630D"/>
    </inkml:brush>
  </inkml:definitions>
  <inkml:trace contextRef="#ctx0" brushRef="#br0">11093 492 13251 0 0,'-59'-29'992'0'0,"-38"-3"-4463"0"0,36 12 2613 0 0,39 12 765 0 0,-685-228 1142 0 0,564 197-267 0 0,-1 7-1 0 0,-2 5 0 0 0,-190-9 0 0 0,-446 38 179 0 0,-307 119 1331 0 0,530-46-1026 0 0,-626 69 276 0 0,343 16-851 0 0,643-103-538 0 0,3 7-1 0 0,-217 105 1 0 0,182-53-151 0 0,6 10 1 0 0,-354 261 0 0 0,375-225-21 0 0,7 10-1 0 0,8 7 1 0 0,-270 332 0 0 0,-107 210 307 0 0,426-535-189 0 0,-292 414 194 0 0,139-117 4 0 0,48 24 156 0 0,164-294-264 0 0,-83 341-1 0 0,127-377-125 0 0,7 2 0 0 0,-10 264 0 0 0,40-146-44 0 0,12 1-1 0 0,76 446 1 0 0,200 570 436 0 0,-218-1062-200 0 0,10-3 0 0 0,10-3 1 0 0,231 435-1 0 0,-255-569-265 0 0,6-4 0 0 0,5-2 0 0 0,4-4 0 0 0,166 162 0 0 0,-83-115-234 0 0,363 250 1 0 0,-310-258-5 0 0,387 184 0 0 0,-421-244 355 0 0,3-8 0 0 0,336 83 0 0 0,-405-132 9 0 0,1-6-1 0 0,1-4 1 0 0,0-6 0 0 0,0-5-1 0 0,206-21 1 0 0,-152-7-34 0 0,-1-6 0 0 0,-2-9 0 0 0,212-77 0 0 0,-86 2-45 0 0,355-191 0 0 0,397-282 91 0 0,-575 287-130 0 0,-23-34 79 0 0,-204 116-41 0 0,-11-10-1 0 0,386-487 1 0 0,68-192 461 0 0,-671 883-463 0 0,390-575 950 0 0,200-473-24 0 0,-524 903-959 0 0,240-525-17 0 0,156-623-311 0 0,-396 1023 225 0 0,-12-3 0 0 0,52-481 0 0 0,-112 617 8 0 0,-6 0 0 0 0,-8-1 0 0 0,-6 1 0 0 0,-61-319 0 0 0,41 359 23 0 0,-5 1 1 0 0,-6 2 0 0 0,-5 2 0 0 0,-5 2-1 0 0,-5 2 1 0 0,-5 3 0 0 0,-77-109 0 0 0,-257-292-781 0 0,275 379 548 0 0,-220-190 0 0 0,236 238-462 0 0,-3 4 0 0 0,-131-76 0 0 0,219 146 131 0 0,1 2 0 0 0,-2 0 0 0 0,1 0 0 0 0,-21-5 0 0 0,1 8-6359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49.712"/>
    </inkml:context>
    <inkml:brush xml:id="br0">
      <inkml:brushProperty name="width" value="0.035" units="cm"/>
      <inkml:brushProperty name="height" value="0.035" units="cm"/>
      <inkml:brushProperty name="color" value="#F6630D"/>
    </inkml:brush>
  </inkml:definitions>
  <inkml:trace contextRef="#ctx0" brushRef="#br0">136 7 10946 0 0,'4'-6'4984'0'0,"-4"11"-2070"0"0,-10 28-1336 0 0,-16 47-1702 0 0,0-4-248 0 0,3 1 0 0 0,4 1 0 0 0,-16 139 1 0 0,37-150-1967 0 0,3-43-3677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0.100"/>
    </inkml:context>
    <inkml:brush xml:id="br0">
      <inkml:brushProperty name="width" value="0.035" units="cm"/>
      <inkml:brushProperty name="height" value="0.035" units="cm"/>
      <inkml:brushProperty name="color" value="#F6630D"/>
    </inkml:brush>
  </inkml:definitions>
  <inkml:trace contextRef="#ctx0" brushRef="#br0">494 609 6193 0 0,'-2'1'-12'0'0,"-25"12"1133"0"0,26-14-1028 0 0,1 1 0 0 0,-1 0-1 0 0,0 0 1 0 0,1-1 0 0 0,-1 1 0 0 0,0-1 0 0 0,0 1 0 0 0,1-1 0 0 0,-1 1 0 0 0,1-1 0 0 0,-1 1 0 0 0,0-1 0 0 0,1 1 0 0 0,-1-1-1 0 0,1 0 1 0 0,0 1 0 0 0,-1-1 0 0 0,1 0 0 0 0,-1 0 0 0 0,1 1 0 0 0,0-1 0 0 0,0 0 0 0 0,-1 0 0 0 0,1 1 0 0 0,0-1 0 0 0,0 0-1 0 0,0 0 1 0 0,0 0 0 0 0,0 1 0 0 0,0-1 0 0 0,0 0 0 0 0,0 0 0 0 0,0-1 0 0 0,-1-49-1122 0 0,1 0 0 0 0,8-56 1 0 0,1-75-2889 0 0,-9 162 3979 0 0,-2 1 0 0 0,0-1 0 0 0,-1 1 0 0 0,-1 0 0 0 0,-1 0 0 0 0,-1 0 0 0 0,-8-19 0 0 0,13 36 74 0 0,1 0-1 0 0,-1 0 0 0 0,0 0 0 0 0,1 1 1 0 0,-1-1-1 0 0,0 0 0 0 0,0 1 1 0 0,0-1-1 0 0,0 1 0 0 0,0-1 1 0 0,0 1-1 0 0,0-1 0 0 0,-1 1 1 0 0,1 0-1 0 0,-1-1 0 0 0,1 1 1 0 0,-1 0-1 0 0,1 0 0 0 0,-1 0 1 0 0,1 0-1 0 0,-1 0 0 0 0,0 1 1 0 0,0-1-1 0 0,1 0 0 0 0,-1 1 1 0 0,0 0-1 0 0,0-1 0 0 0,0 1 1 0 0,0 0-1 0 0,0 0 0 0 0,1 0 1 0 0,-1 0-1 0 0,0 0 0 0 0,0 0 1 0 0,0 0-1 0 0,0 1 0 0 0,0-1 1 0 0,1 1-1 0 0,-1 0 0 0 0,0-1 1 0 0,0 1-1 0 0,1 0 0 0 0,-1 0 1 0 0,0 0-1 0 0,1 0 0 0 0,-1 0 1 0 0,1 0-1 0 0,0 0 0 0 0,-3 3 1 0 0,-6 6 54 0 0,0 0 0 0 0,1 0 1 0 0,0 1-1 0 0,1 0 0 0 0,-10 17 1 0 0,-20 44-370 0 0,-37 96 1 0 0,18-36 345 0 0,35-86-21 0 0,2-7 418 0 0,2 0 0 0 0,2 1 1 0 0,1 1-1 0 0,-13 63 0 0 0,27-103-469 0 0,1 0 0 0 0,0 1 0 0 0,-1-1-1 0 0,1 0 1 0 0,0 1 0 0 0,0-1-1 0 0,0 1 1 0 0,0-1 0 0 0,0 0 0 0 0,0 1-1 0 0,0-1 1 0 0,0 0 0 0 0,0 1-1 0 0,1-1 1 0 0,-1 1 0 0 0,1-1 0 0 0,-1 0-1 0 0,1 0 1 0 0,-1 1 0 0 0,1-1-1 0 0,0 0 1 0 0,-1 0 0 0 0,1 0 0 0 0,0 0-1 0 0,2 2 1 0 0,-2-2-26 0 0,1-1 0 0 0,0 0 0 0 0,-1 1 1 0 0,1-1-1 0 0,0 0 0 0 0,-1 0 0 0 0,1 0 0 0 0,0 0 0 0 0,-1 0 0 0 0,1 0 0 0 0,0-1 1 0 0,-1 1-1 0 0,1 0 0 0 0,0-1 0 0 0,-1 1 0 0 0,1-1 0 0 0,2-1 0 0 0,6-3 52 0 0,0 0 0 0 0,-1-1 0 0 0,0-1-1 0 0,1 1 1 0 0,8-10 0 0 0,25-32-212 0 0,-2-1 0 0 0,64-101 0 0 0,-28 36-1655 0 0,-39 60-4401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0.318"/>
    </inkml:context>
    <inkml:brush xml:id="br0">
      <inkml:brushProperty name="width" value="0.035" units="cm"/>
      <inkml:brushProperty name="height" value="0.035" units="cm"/>
      <inkml:brushProperty name="color" value="#F6630D"/>
    </inkml:brush>
  </inkml:definitions>
  <inkml:trace contextRef="#ctx0" brushRef="#br0">7 132 5041 0 0,'-6'10'3393'0'0,"13"-15"-1400"0"0,11-15-1603 0 0,59-82-1720 0 0,-64 88 613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09.853"/>
    </inkml:context>
    <inkml:brush xml:id="br0">
      <inkml:brushProperty name="width" value="0.05" units="cm"/>
      <inkml:brushProperty name="height" value="0.05" units="cm"/>
      <inkml:brushProperty name="color" value="#AE198D"/>
      <inkml:brushProperty name="inkEffects" value="galaxy"/>
      <inkml:brushProperty name="anchorX" value="-50666.53906"/>
      <inkml:brushProperty name="anchorY" value="-92082.41406"/>
      <inkml:brushProperty name="scaleFactor" value="0.5"/>
    </inkml:brush>
  </inkml:definitions>
  <inkml:trace contextRef="#ctx0" brushRef="#br0">0 97 8866 0 0,'0'0'792'0'0,"0"-2"-737"0"0,2-1-518 0 0,0-1-747 0 0,2-2 812 0 0,2-2 722 0 0,1-1 5 0 0,2-2 137 0 0,1-1 24 0 0,0 1 24 0 0,2 0 593 0 0,-1 2 37 0 0,-1 2-524 0 0,-1 3 196 0 0,-1 4 657 0 0,-1 3-1097 0 0,0 3 358 0 0,-2 2-125 0 0,0 3-263 0 0,-1 2 10 0 0,0 3-28 0 0,-1 3-6 0 0,1 3-189 0 0,-2 2 7 0 0,0 4-22 0 0,-1 10 88 0 0,0 4-167 0 0,-2 2 53 0 0,-2 3-20 0 0,-1 1 37 0 0,-3 13 130 0 0,-1 1-166 0 0,-2 1 39 0 0,0-4-13 0 0,0-5-3 0 0,1-4 0 0 0,1-6-112 0 0,0-6 107 0 0,2-4-112 0 0,1-5 31 0 0,2-4-10 0 0,0-4 0 0 0,2-3 0 0 0,3-4-1036 0 0,5-4-936 0 0,2-6-5510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1.022"/>
    </inkml:context>
    <inkml:brush xml:id="br0">
      <inkml:brushProperty name="width" value="0.035" units="cm"/>
      <inkml:brushProperty name="height" value="0.035" units="cm"/>
      <inkml:brushProperty name="color" value="#F6630D"/>
    </inkml:brush>
  </inkml:definitions>
  <inkml:trace contextRef="#ctx0" brushRef="#br0">418 222 6193 0 0,'-1'-1'128'0'0,"1"1"1"0"0,-1 0-1 0 0,0-1 0 0 0,1 1 0 0 0,-1 0 0 0 0,1-1 0 0 0,-1 1 0 0 0,1-1 1 0 0,-1 1-1 0 0,1-1 0 0 0,-1 1 0 0 0,1-1 0 0 0,0 1 0 0 0,-1-1 0 0 0,1 1 0 0 0,-1-1 1 0 0,1 0-1 0 0,0 1 0 0 0,0-1 0 0 0,-1 0 0 0 0,1 1 0 0 0,0-1 0 0 0,0 1 1 0 0,0-1-1 0 0,0 0 0 0 0,0 0 0 0 0,0 1 0 0 0,0-1 0 0 0,0 0 0 0 0,0 0 0 0 0,-4-29 2515 0 0,4 27-2475 0 0,-1-4 628 0 0,-2-27 216 0 0,3 33-977 0 0,0 0 1 0 0,0 0-1 0 0,0 0 0 0 0,0 0 0 0 0,0 0 1 0 0,-1 0-1 0 0,1 0 0 0 0,0 0 0 0 0,0 0 1 0 0,-1 0-1 0 0,1 0 0 0 0,-1 0 0 0 0,1 0 0 0 0,-1 0 1 0 0,1 0-1 0 0,-1 0 0 0 0,0 1 0 0 0,1-1 1 0 0,-1 0-1 0 0,0 0 0 0 0,-1 0 0 0 0,-1 4 115 0 0,1 0-1 0 0,-1 1 1 0 0,1 0-1 0 0,0-1 1 0 0,0 1-1 0 0,0 0 0 0 0,0 0 1 0 0,1 1-1 0 0,-1-1 1 0 0,1 0-1 0 0,-1 7 1 0 0,1-6-51 0 0,-4 10-411 0 0,-1 0 1 0 0,-14 25-1 0 0,11-21-1526 0 0,10-24-4338 0 0,1-5 3806 0 0,-1 9 2538 0 0,-1 0-1 0 0,0-1 1 0 0,0 1-1 0 0,0-1 1 0 0,0 1 0 0 0,0 0-1 0 0,0-1 1 0 0,0 1-1 0 0,0 0 1 0 0,0-1-1 0 0,0 1 1 0 0,-1 0 0 0 0,1-1-1 0 0,-1 1 1 0 0,1 0-1 0 0,-1-1 1 0 0,1 1 0 0 0,-1 0-1 0 0,-1-1 1 0 0,1 1 194 0 0,0 0 1 0 0,0 1 0 0 0,0-1 0 0 0,0 1 0 0 0,0 0-1 0 0,0-1 1 0 0,0 1 0 0 0,0 0 0 0 0,-1 0 0 0 0,1-1-1 0 0,0 1 1 0 0,0 0 0 0 0,0 0 0 0 0,0 0 0 0 0,0 1-1 0 0,-1-1 1 0 0,-1 0 0 0 0,-20 12 1977 0 0,-20 29-2699 0 0,33-31 819 0 0,-15 18-389 0 0,0 1 0 0 0,2 1 0 0 0,1 1 1 0 0,2 1-1 0 0,1 0 0 0 0,1 2 0 0 0,2 0 0 0 0,1 1 0 0 0,2 0 1 0 0,-9 44-1 0 0,20-72-35 0 0,0 0 1 0 0,1 0-1 0 0,0 0 1 0 0,1 0 0 0 0,-1 0-1 0 0,1 0 1 0 0,1 0-1 0 0,-1 0 1 0 0,1 1-1 0 0,3 7 1 0 0,-3-13-26 0 0,0 1 0 0 0,0-1 1 0 0,0 0-1 0 0,0 1 0 0 0,1-1 0 0 0,-1 0 0 0 0,1 0 1 0 0,0 0-1 0 0,0 0 0 0 0,0-1 0 0 0,0 1 0 0 0,0 0 1 0 0,0-1-1 0 0,0 1 0 0 0,0-1 0 0 0,0 0 0 0 0,1 1 1 0 0,-1-1-1 0 0,1 0 0 0 0,-1-1 0 0 0,1 1 0 0 0,-1 0 1 0 0,1-1-1 0 0,-1 1 0 0 0,1-1 0 0 0,0 0 0 0 0,-1 0 1 0 0,1 0-1 0 0,-1 0 0 0 0,5-1 0 0 0,5-1-6 0 0,0 0-1 0 0,-1 0 1 0 0,0-2-1 0 0,1 1 1 0 0,-1-1-1 0 0,0-1 1 0 0,-1 0-1 0 0,1 0 1 0 0,-1-1-1 0 0,10-8 1 0 0,17-13 10 0 0,40-39 0 0 0,-67 57-15 0 0,31-29-351 0 0,-2-2-1 0 0,-2-2 1 0 0,60-87-1 0 0,-78 100 137 0 0,-2-1-1 0 0,0-1 1 0 0,-2 0-1 0 0,-2-1 1 0 0,-1 0-1 0 0,-1-1 1 0 0,9-51-1 0 0,-19 78-60 0 0,0 0 1 0 0,-1 0-1 0 0,0 0 0 0 0,0 0 0 0 0,-1 0 0 0 0,0 0 1 0 0,0 0-1 0 0,0 0 0 0 0,0 0 0 0 0,-3-6 0 0 0,3 11 168 0 0,1 0-1 0 0,-1 0 0 0 0,1 0 0 0 0,-1 0 0 0 0,0 0 1 0 0,1 0-1 0 0,-1 0 0 0 0,0 0 0 0 0,0 0 0 0 0,0 0 0 0 0,0 0 1 0 0,0 0-1 0 0,0 0 0 0 0,0 1 0 0 0,0-1 0 0 0,0 0 0 0 0,0 1 1 0 0,0-1-1 0 0,0 1 0 0 0,-3-1 0 0 0,2 1-42 0 0,0 0 0 0 0,0 0-1 0 0,0 0 1 0 0,0 1 0 0 0,0-1-1 0 0,0 1 1 0 0,0-1 0 0 0,0 1-1 0 0,0 0 1 0 0,0 0 0 0 0,0 0-1 0 0,0 0 1 0 0,1 0 0 0 0,-1 0-1 0 0,0 0 1 0 0,1 1 0 0 0,-3 1-1 0 0,-5 6-168 0 0,0 1-1 0 0,1 0 1 0 0,0 1 0 0 0,1-1-1 0 0,0 1 1 0 0,1 1 0 0 0,-7 14-1 0 0,9-17 306 0 0,-10 17 75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1.297"/>
    </inkml:context>
    <inkml:brush xml:id="br0">
      <inkml:brushProperty name="width" value="0.035" units="cm"/>
      <inkml:brushProperty name="height" value="0.035" units="cm"/>
      <inkml:brushProperty name="color" value="#F6630D"/>
    </inkml:brush>
  </inkml:definitions>
  <inkml:trace contextRef="#ctx0" brushRef="#br0">11 0 5785 0 0,'-10'160'13316'0'0,"11"-160"-13313"0"0,-1 0 0 0 0,1 0 0 0 0,0 0-1 0 0,0 0 1 0 0,-1 0 0 0 0,1 0-1 0 0,0 0 1 0 0,0 0 0 0 0,0 0 0 0 0,-1-1-1 0 0,1 1 1 0 0,0 0 0 0 0,-1-1-1 0 0,1 1 1 0 0,0 0 0 0 0,-1-1 0 0 0,1 1-1 0 0,0-1 1 0 0,-1 1 0 0 0,1-1-1 0 0,-1 1 1 0 0,1-1 0 0 0,-1 1 0 0 0,1-1-1 0 0,-1 0 1 0 0,1 1 0 0 0,0-2-1 0 0,22-20-1202 0 0,-8 5-560 0 0,2-1-4175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1.675"/>
    </inkml:context>
    <inkml:brush xml:id="br0">
      <inkml:brushProperty name="width" value="0.035" units="cm"/>
      <inkml:brushProperty name="height" value="0.035" units="cm"/>
      <inkml:brushProperty name="color" value="#F6630D"/>
    </inkml:brush>
  </inkml:definitions>
  <inkml:trace contextRef="#ctx0" brushRef="#br0">491 460 14483 0 0,'-1'1'65'0'0,"0"-1"-1"0"0,1 1 0 0 0,-1-1 1 0 0,0 1-1 0 0,0-1 1 0 0,0 1-1 0 0,1-1 0 0 0,-1 0 1 0 0,0 1-1 0 0,0-1 1 0 0,0 0-1 0 0,0 1 1 0 0,0-1-1 0 0,1 0 0 0 0,-1 0 1 0 0,0 0-1 0 0,0 0 1 0 0,0 0-1 0 0,0 0 1 0 0,0 0-1 0 0,0 0 0 0 0,0 0 1 0 0,0-1-1 0 0,0 1 1 0 0,1 0-1 0 0,-1 0 1 0 0,0-1-1 0 0,0 1 0 0 0,0-1 1 0 0,1 1-1 0 0,-1-1 1 0 0,0 1-1 0 0,0-1 1 0 0,1 1-1 0 0,-1-1 0 0 0,0 0 1 0 0,-10-35 1015 0 0,8 23-1050 0 0,-17-104-104 0 0,16 83-331 0 0,-1 0 1 0 0,-2 0-1 0 0,-1 1 0 0 0,-2 1 1 0 0,-26-63-1 0 0,35 93 430 0 0,0 0 1 0 0,1 0-1 0 0,-1 1 0 0 0,0-1 0 0 0,0 1 0 0 0,0-1 0 0 0,0 0 0 0 0,0 1 1 0 0,0 0-1 0 0,-1-1 0 0 0,1 1 0 0 0,0 0 0 0 0,-1-1 0 0 0,1 1 0 0 0,-1 0 1 0 0,1 0-1 0 0,-1 0 0 0 0,0 0 0 0 0,1 1 0 0 0,-1-1 0 0 0,0 0 0 0 0,0 1 1 0 0,1-1-1 0 0,-1 1 0 0 0,0 0 0 0 0,0-1 0 0 0,0 1 0 0 0,0 0 0 0 0,0 0 1 0 0,1 0-1 0 0,-1 0 0 0 0,0 1 0 0 0,0-1 0 0 0,0 0 0 0 0,0 1 0 0 0,1-1 0 0 0,-1 1 1 0 0,0 0-1 0 0,0 0 0 0 0,1 0 0 0 0,-1-1 0 0 0,1 1 0 0 0,-1 1 0 0 0,1-1 1 0 0,-1 0-1 0 0,1 0 0 0 0,0 0 0 0 0,-1 1 0 0 0,-1 1 0 0 0,-8 10-5 0 0,0 0 0 0 0,1 0 1 0 0,0 1-1 0 0,-10 20 0 0 0,16-27-91 0 0,-46 86-320 0 0,-53 142 0 0 0,77-170 420 0 0,19-48 7 0 0,-15 37 555 0 0,21-51-481 0 0,0 0 0 0 0,0 1 0 0 0,1-1 0 0 0,-1 0 0 0 0,1 1 0 0 0,-1-1 0 0 0,1 0 0 0 0,0 1 0 0 0,1-1 0 0 0,-1 0 0 0 0,0 1 0 0 0,1-1 0 0 0,1 5 0 0 0,-1-7-79 0 0,-1-1 0 0 0,1 1 0 0 0,0 0 0 0 0,0 0 0 0 0,0 0 0 0 0,-1-1 1 0 0,1 1-1 0 0,0 0 0 0 0,0-1 0 0 0,0 1 0 0 0,0-1 0 0 0,0 1 0 0 0,0-1 0 0 0,0 0 0 0 0,0 1 0 0 0,0-1 1 0 0,1 0-1 0 0,-1 0 0 0 0,0 0 0 0 0,0 1 0 0 0,0-1 0 0 0,0 0 0 0 0,0-1 0 0 0,0 1 0 0 0,0 0 1 0 0,1 0-1 0 0,-1 0 0 0 0,0-1 0 0 0,0 1 0 0 0,0 0 0 0 0,0-1 0 0 0,0 1 0 0 0,1-2 0 0 0,35-16 125 0 0,-36 18-149 0 0,37-28-159 0 0,0-2 1 0 0,-2-1-1 0 0,-1-2 0 0 0,53-64 0 0 0,10-9-6293 0 0,-72 79 1190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1.921"/>
    </inkml:context>
    <inkml:brush xml:id="br0">
      <inkml:brushProperty name="width" value="0.035" units="cm"/>
      <inkml:brushProperty name="height" value="0.035" units="cm"/>
      <inkml:brushProperty name="color" value="#F6630D"/>
    </inkml:brush>
  </inkml:definitions>
  <inkml:trace contextRef="#ctx0" brushRef="#br0">8 162 9906 0 0,'0'0'122'0'0,"0"0"1"0"0,0 0-1 0 0,0 0 0 0 0,-1 1 1 0 0,1-1-1 0 0,0 0 0 0 0,0 0 0 0 0,0 0 1 0 0,-1 0-1 0 0,1 0 0 0 0,0 0 1 0 0,0 0-1 0 0,0 0 0 0 0,-1 0 0 0 0,1 0 1 0 0,0 0-1 0 0,0 0 0 0 0,0 0 1 0 0,-1 0-1 0 0,1 0 0 0 0,0 0 1 0 0,0 0-1 0 0,0 0 0 0 0,-1 0 0 0 0,1 0 1 0 0,0 0-1 0 0,0 0 0 0 0,0-1 1 0 0,-1 1-1 0 0,1 0 0 0 0,0 0 0 0 0,0 0 1 0 0,0 0-1 0 0,0 0 0 0 0,-1-1 1 0 0,1 1-1 0 0,0 0 0 0 0,0 0 0 0 0,0 0 1 0 0,0 0-1 0 0,0-1 0 0 0,0 1 1 0 0,-1 0-1 0 0,1 0 0 0 0,0 0 0 0 0,0-1 1 0 0,0 1-1 0 0,0 0 0 0 0,0 0 1 0 0,0 0-1 0 0,0-1 0 0 0,1-18 1358 0 0,11-23-2747 0 0,-11 40 1487 0 0,23-82-3722 0 0,-20 73 2181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2.373"/>
    </inkml:context>
    <inkml:brush xml:id="br0">
      <inkml:brushProperty name="width" value="0.035" units="cm"/>
      <inkml:brushProperty name="height" value="0.035" units="cm"/>
      <inkml:brushProperty name="color" value="#F6630D"/>
    </inkml:brush>
  </inkml:definitions>
  <inkml:trace contextRef="#ctx0" brushRef="#br0">441 518 2529 0 0,'12'-22'1376'0'0,"0"-2"1"0"0,-2 0 0 0 0,-1 0-1 0 0,-1 0 1 0 0,-1-1 0 0 0,-1-1-1 0 0,4-50 1 0 0,-8 63-1057 0 0,-2-1-1 0 0,1 1 1 0 0,-2-1-1 0 0,0 1 1 0 0,0-1-1 0 0,-1 1 1 0 0,-1 0 0 0 0,-1 0-1 0 0,1 0 1 0 0,-2 0-1 0 0,0 1 1 0 0,0-1-1 0 0,-1 1 1 0 0,-1 1 0 0 0,0-1-1 0 0,-17-20 1 0 0,21 29-260 0 0,0 0 0 0 0,1 0 0 0 0,-1 0 0 0 0,-1 1 0 0 0,1-1 0 0 0,0 1 1 0 0,-1 0-1 0 0,1 0 0 0 0,-1 0 0 0 0,1 0 0 0 0,-1 1 0 0 0,0-1 0 0 0,0 1 0 0 0,0 0 0 0 0,0 0 1 0 0,0 1-1 0 0,0-1 0 0 0,0 1 0 0 0,-6 0 0 0 0,4 1-71 0 0,0 0 0 0 0,1 1-1 0 0,-1-1 1 0 0,1 1 0 0 0,-1 1-1 0 0,1-1 1 0 0,0 1 0 0 0,0 0 0 0 0,0 0-1 0 0,0 0 1 0 0,0 1 0 0 0,-4 4 0 0 0,-9 9-183 0 0,2 2 0 0 0,0 0 0 0 0,0 1 0 0 0,2 0 0 0 0,-13 25 0 0 0,-19 36-336 0 0,4 2 1 0 0,-49 134-1 0 0,89-214 624 0 0,1 0 1 0 0,0 0-1 0 0,0 0 0 0 0,0 0 0 0 0,1 0 0 0 0,-1 1 0 0 0,1-1 0 0 0,-1 0 0 0 0,1 1 0 0 0,0-1 0 0 0,0 0 1 0 0,1 1-1 0 0,-1-1 0 0 0,1 0 0 0 0,0 1 0 0 0,0-1 0 0 0,2 5 0 0 0,-2-6-45 0 0,1-1 0 0 0,-1 0 1 0 0,1 1-1 0 0,0-1 0 0 0,0 0 0 0 0,0 0 0 0 0,0 0 0 0 0,0 0 1 0 0,0 0-1 0 0,0-1 0 0 0,0 1 0 0 0,0-1 0 0 0,0 1 0 0 0,1-1 0 0 0,-1 0 1 0 0,0 1-1 0 0,0-1 0 0 0,0 0 0 0 0,0-1 0 0 0,1 1 0 0 0,-1 0 0 0 0,0-1 1 0 0,0 1-1 0 0,0-1 0 0 0,0 1 0 0 0,0-1 0 0 0,3-2 0 0 0,9-2-2 0 0,-1 0 1 0 0,0-1-1 0 0,0-1 0 0 0,-1 0 0 0 0,0-1 0 0 0,0 0 0 0 0,-1-1 0 0 0,0 0 0 0 0,14-16 0 0 0,11-15-60 0 0,34-48-1 0 0,-63 78-15 0 0,175-262-3758 0 0,-157 229-2419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2.912"/>
    </inkml:context>
    <inkml:brush xml:id="br0">
      <inkml:brushProperty name="width" value="0.035" units="cm"/>
      <inkml:brushProperty name="height" value="0.035" units="cm"/>
      <inkml:brushProperty name="color" value="#F6630D"/>
    </inkml:brush>
  </inkml:definitions>
  <inkml:trace contextRef="#ctx0" brushRef="#br0">75 0 13883 0 0,'-3'5'443'0'0,"0"0"0"0"0,0-1 0 0 0,0 1 0 0 0,1 0 0 0 0,0 0 0 0 0,0 1 0 0 0,-1 6 0 0 0,-11 79-1520 0 0,9-46-415 0 0,-23 93-6014 0 0,22-114 4307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3.291"/>
    </inkml:context>
    <inkml:brush xml:id="br0">
      <inkml:brushProperty name="width" value="0.035" units="cm"/>
      <inkml:brushProperty name="height" value="0.035" units="cm"/>
      <inkml:brushProperty name="color" value="#F6630D"/>
    </inkml:brush>
  </inkml:definitions>
  <inkml:trace contextRef="#ctx0" brushRef="#br0">32 77 13883 0 0,'-3'8'409'0'0,"0"0"1"0"0,0 0-1 0 0,1 1 1 0 0,0-1-1 0 0,1 0 1 0 0,0 1-1 0 0,0 0 1 0 0,1 13-1 0 0,0-19-366 0 0,0 0 0 0 0,1 0-1 0 0,-1 0 1 0 0,1-1-1 0 0,0 1 1 0 0,0 0 0 0 0,0 0-1 0 0,0-1 1 0 0,0 1-1 0 0,1-1 1 0 0,-1 1 0 0 0,1-1-1 0 0,0 0 1 0 0,0 0-1 0 0,0 1 1 0 0,0-1 0 0 0,0 0-1 0 0,0-1 1 0 0,0 1 0 0 0,0 0-1 0 0,1-1 1 0 0,-1 1-1 0 0,1-1 1 0 0,-1 1 0 0 0,1-1-1 0 0,0 0 1 0 0,0 0-1 0 0,-1-1 1 0 0,5 2 0 0 0,4-1-18 0 0,1 0 0 0 0,0 0 0 0 0,0-1 0 0 0,0 0 0 0 0,0-1 0 0 0,0-1 0 0 0,-1 1 0 0 0,1-2 0 0 0,0 0 1 0 0,-1 0-1 0 0,0-1 0 0 0,0-1 0 0 0,14-7 0 0 0,18-11-721 0 0,76-56 0 0 0,-76 48-244 0 0,-22 17 448 0 0,-7 3-142 0 0,2 1 0 0 0,-1 0 1 0 0,21-8-1 0 0,-57 57 478 0 0,-320 546 2035 0 0,322-546-2302 0 0,-2-1 0 0 0,-1-1-1 0 0,-2-1 1 0 0,-2-1 0 0 0,-47 51 0 0 0,66-83-1149 0 0,8-13 74 0 0,5-7 371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3.530"/>
    </inkml:context>
    <inkml:brush xml:id="br0">
      <inkml:brushProperty name="width" value="0.035" units="cm"/>
      <inkml:brushProperty name="height" value="0.035" units="cm"/>
      <inkml:brushProperty name="color" value="#F6630D"/>
    </inkml:brush>
  </inkml:definitions>
  <inkml:trace contextRef="#ctx0" brushRef="#br0">51 6 13883 0 0,'-9'12'435'0'0,"-26"41"861"0"0,34-52-1246 0 0,1 1 0 0 0,-1-1-1 0 0,0 0 1 0 0,0 1 0 0 0,1-1 0 0 0,-1 1 0 0 0,1-1 0 0 0,-1 1 0 0 0,1-1 0 0 0,0 1 0 0 0,-1 0-1 0 0,1-1 1 0 0,0 1 0 0 0,0-1 0 0 0,0 1 0 0 0,0-1 0 0 0,1 1 0 0 0,-1 0 0 0 0,0-1 0 0 0,1 1 0 0 0,-1-1-1 0 0,1 1 1 0 0,-1-1 0 0 0,1 1 0 0 0,0-1 0 0 0,-1 0 0 0 0,1 1 0 0 0,0-1 0 0 0,0 0 0 0 0,0 0-1 0 0,2 3 1 0 0,-1-4-40 0 0,0 1-1 0 0,0 0 0 0 0,0-1 0 0 0,1 1 1 0 0,-1-1-1 0 0,0 0 0 0 0,0 1 0 0 0,1-1 0 0 0,-1 0 1 0 0,0 0-1 0 0,0-1 0 0 0,1 1 0 0 0,-1 0 1 0 0,0-1-1 0 0,0 1 0 0 0,0-1 0 0 0,0 0 1 0 0,0 0-1 0 0,2-1 0 0 0,47-23 2 0 0,-38 17 363 0 0,105-41-1008 0 0,-60 27-2237 0 0,-28 9-2418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3.941"/>
    </inkml:context>
    <inkml:brush xml:id="br0">
      <inkml:brushProperty name="width" value="0.035" units="cm"/>
      <inkml:brushProperty name="height" value="0.035" units="cm"/>
      <inkml:brushProperty name="color" value="#F6630D"/>
    </inkml:brush>
  </inkml:definitions>
  <inkml:trace contextRef="#ctx0" brushRef="#br0">12 64 6193 0 0,'0'1'101'0'0,"1"-1"0"0"0,-1 1 0 0 0,1 0 0 0 0,-1-1 0 0 0,1 1 0 0 0,0-1-1 0 0,-1 1 1 0 0,1-1 0 0 0,0 1 0 0 0,-1-1 0 0 0,1 1 0 0 0,0-1 0 0 0,0 0-1 0 0,0 1 1 0 0,-1-1 0 0 0,1 0 0 0 0,0 0 0 0 0,0 1 0 0 0,0-1 0 0 0,0 0 0 0 0,-1 0-1 0 0,1 0 1 0 0,0 0 0 0 0,0 0 0 0 0,0 0 0 0 0,0 0 0 0 0,-1-1 0 0 0,1 1-1 0 0,1 0 1 0 0,32-1 2524 0 0,-3-3-342 0 0,0-2 1 0 0,57-18-1 0 0,-63 15-2159 0 0,0 2 0 0 0,1 0 0 0 0,0 2 1 0 0,47-3-1 0 0,-73 8-159 0 0,1 0-1 0 0,-1 0 1 0 0,1 0 0 0 0,-1 0-1 0 0,1 0 1 0 0,-1 0 0 0 0,1 0 0 0 0,-1 0-1 0 0,1 0 1 0 0,-1 0 0 0 0,1 0 0 0 0,-1 0-1 0 0,1 0 1 0 0,-1 0 0 0 0,1 1 0 0 0,-1-1-1 0 0,0 0 1 0 0,1 0 0 0 0,-1 1-1 0 0,1-1 1 0 0,-1 0 0 0 0,0 0 0 0 0,1 1-1 0 0,-1-1 1 0 0,1 1 0 0 0,-1-1 0 0 0,0 0-1 0 0,0 1 1 0 0,1-1 0 0 0,-1 1 0 0 0,0-1-1 0 0,0 0 1 0 0,1 1 0 0 0,-1-1-1 0 0,0 2 1 0 0,-8 18-1298 0 0,-31 26-525 0 0,31-38 1744 0 0,-48 53-582 0 0,4 3 0 0 0,2 1 0 0 0,-68 117 0 0 0,97-144 643 0 0,12-25 132 0 0,1 1-1 0 0,0 0 0 0 0,1 0 0 0 0,1 0 0 0 0,0 1 0 0 0,-5 24 1 0 0,11-39-56 0 0,0 1 0 0 0,0-1 0 0 0,0 0 0 0 0,-1 1 1 0 0,1-1-1 0 0,0 1 0 0 0,0-1 0 0 0,0 0 0 0 0,0 1 1 0 0,0-1-1 0 0,0 1 0 0 0,0-1 0 0 0,0 0 0 0 0,1 1 1 0 0,-1-1-1 0 0,0 1 0 0 0,0-1 0 0 0,0 0 0 0 0,0 1 1 0 0,0-1-1 0 0,1 0 0 0 0,-1 1 0 0 0,0-1 0 0 0,0 0 1 0 0,1 1-1 0 0,-1-1 0 0 0,0 0 0 0 0,1 0 0 0 0,-1 1 1 0 0,0-1-1 0 0,0 0 0 0 0,1 0 0 0 0,-1 1 0 0 0,1-1 0 0 0,-1 0 1 0 0,0 0-1 0 0,1 0 0 0 0,-1 0 0 0 0,0 0 0 0 0,1 1 1 0 0,-1-1-1 0 0,1 0 0 0 0,0 0 0 0 0,22-8 378 0 0,20-20-650 0 0,-8-5-616 0 0,48-62 1 0 0,-67 76 208 0 0,16-20-3436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4.175"/>
    </inkml:context>
    <inkml:brush xml:id="br0">
      <inkml:brushProperty name="width" value="0.035" units="cm"/>
      <inkml:brushProperty name="height" value="0.035" units="cm"/>
      <inkml:brushProperty name="color" value="#F6630D"/>
    </inkml:brush>
  </inkml:definitions>
  <inkml:trace contextRef="#ctx0" brushRef="#br0">14 23 3369 0 0,'-2'6'799'0'0,"-1"0"1"0"0,1 0 0 0 0,1 0 0 0 0,-1 0-1 0 0,1 0 1 0 0,0 1 0 0 0,0-1 0 0 0,1 0-1 0 0,0 1 1 0 0,0-1 0 0 0,0 0-1 0 0,2 9 1 0 0,2 6 1058 0 0,0 0 1 0 0,10 28-1 0 0,-14-49-1857 0 0,0 0 1 0 0,0 0-1 0 0,0 0 1 0 0,0 0-1 0 0,1 0 0 0 0,-1 1 1 0 0,0-1-1 0 0,0 0 0 0 0,0 0 1 0 0,0 0-1 0 0,0 0 0 0 0,0 0 1 0 0,0 0-1 0 0,0 0 0 0 0,0 0 1 0 0,0 1-1 0 0,0-1 0 0 0,1 0 1 0 0,-1 0-1 0 0,0 0 0 0 0,0 0 1 0 0,0 0-1 0 0,0 0 0 0 0,0 0 1 0 0,0 0-1 0 0,1 0 0 0 0,-1 0 1 0 0,0 0-1 0 0,0 0 1 0 0,0 0-1 0 0,0 0 0 0 0,0 0 1 0 0,0 0-1 0 0,1 0 0 0 0,-1 0 1 0 0,0 0-1 0 0,0 0 0 0 0,0 0 1 0 0,0 0-1 0 0,0 0 0 0 0,0 0 1 0 0,1 0-1 0 0,-1 0 0 0 0,0 0 1 0 0,0 0-1 0 0,0 0 0 0 0,0 0 1 0 0,0 0-1 0 0,0-1 0 0 0,0 1 1 0 0,0 0-1 0 0,1 0 0 0 0,-1 0 1 0 0,0 0-1 0 0,0 0 0 0 0,0 0 1 0 0,0 0-1 0 0,0 0 1 0 0,0-1-1 0 0,8-11-313 0 0,5-16-297 0 0,31-92-4435 0 0,-25 78 3367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10.126"/>
    </inkml:context>
    <inkml:brush xml:id="br0">
      <inkml:brushProperty name="width" value="0.05" units="cm"/>
      <inkml:brushProperty name="height" value="0.05" units="cm"/>
      <inkml:brushProperty name="color" value="#AE198D"/>
      <inkml:brushProperty name="inkEffects" value="galaxy"/>
      <inkml:brushProperty name="anchorX" value="-52012.13672"/>
      <inkml:brushProperty name="anchorY" value="-94211.66406"/>
      <inkml:brushProperty name="scaleFactor" value="0.5"/>
    </inkml:brush>
  </inkml:definitions>
  <inkml:trace contextRef="#ctx0" brushRef="#br0">8 179 5041 0 0,'0'0'0'0'0,"-1"1"448"0"0,-2 0-420 0 0,1 0 18 0 0,1 0 99 0 0,0-2-42 0 0,2 0 15 0 0,2-2 2 0 0,1-2-233 0 0,3-3 20 0 0,3-3-30 0 0,2-4-4 0 0,1-3 261 0 0,2-4 158 0 0,-1-2 512 0 0,-2 1 635 0 0,-5 3-942 0 0,-2 6 908 0 0,-4 4-167 0 0,-3 5 69 0 0,-2 3 20 0 0,-1 3-803 0 0,0 3 63 0 0,-1 2-95 0 0,1 3-118 0 0,0 1-648 0 0,1 1 160 0 0,1 2-1259 0 0,2 1-984 0 0,1 0-2854 0 0,0-3-1832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4.445"/>
    </inkml:context>
    <inkml:brush xml:id="br0">
      <inkml:brushProperty name="width" value="0.035" units="cm"/>
      <inkml:brushProperty name="height" value="0.035" units="cm"/>
      <inkml:brushProperty name="color" value="#F6630D"/>
    </inkml:brush>
  </inkml:definitions>
  <inkml:trace contextRef="#ctx0" brushRef="#br0">175 6 1152 0 0,'11'-5'16324'0'0,"-16"17"-13025"0"0,0 5-4474 0 0,-129 673 2050 0 0,119-628-1314 0 0,6-29-319 0 0,2 1 0 0 0,-4 36 0 0 0,11-70 698 0 0,0 0 0 0 0,1 0 0 0 0,-1 0 0 0 0,0-1 0 0 0,0 1 0 0 0,0 0 0 0 0,1 0 0 0 0,-1 0 0 0 0,0 0 0 0 0,0 0 0 0 0,1 0 0 0 0,-1 0 0 0 0,0 0 0 0 0,0 0 0 0 0,0 0 0 0 0,1 0 0 0 0,-1 0 0 0 0,0 0 0 0 0,0 0 0 0 0,1 0 0 0 0,-1 0 0 0 0,0 0 0 0 0,0 0 0 0 0,1 0 0 0 0,-1 0 0 0 0,0 0 0 0 0,0 0 0 0 0,1 0 0 0 0,-1 0 0 0 0,0 0 0 0 0,0 1 0 0 0,0-1 0 0 0,1 0 0 0 0,-1 0-1 0 0,0 0 1 0 0,0 0 0 0 0,0 0 0 0 0,0 1 0 0 0,1-1 0 0 0,-1 0 0 0 0,0 0 0 0 0,0 0 0 0 0,0 1 0 0 0,0-1 0 0 0,0 0 0 0 0,0 0 0 0 0,0 1 0 0 0,0-1 0 0 0,15-23-2382 0 0,-3-5-2215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4.924"/>
    </inkml:context>
    <inkml:brush xml:id="br0">
      <inkml:brushProperty name="width" value="0.035" units="cm"/>
      <inkml:brushProperty name="height" value="0.035" units="cm"/>
      <inkml:brushProperty name="color" value="#F6630D"/>
    </inkml:brush>
  </inkml:definitions>
  <inkml:trace contextRef="#ctx0" brushRef="#br0">429 103 6193 0 0,'-10'18'968'0'0,"17"-28"864"0"0,14-34 809 0 0,-21 42-2341 0 0,1-1-1 0 0,-1 0 1 0 0,1 0-1 0 0,-1 0 0 0 0,0 0 1 0 0,0 0-1 0 0,-1 0 1 0 0,1 0-1 0 0,-1 0 1 0 0,1 1-1 0 0,-1-1 0 0 0,0 0 1 0 0,0 0-1 0 0,0 1 1 0 0,0-1-1 0 0,0 0 0 0 0,-1 1 1 0 0,1-1-1 0 0,-1 1 1 0 0,-2-3-1 0 0,2 4-264 0 0,1 0 0 0 0,-1 0 0 0 0,0 0 0 0 0,0 1 0 0 0,1-1 0 0 0,-1 1 0 0 0,0-1 0 0 0,0 1 0 0 0,0-1 0 0 0,1 1 0 0 0,-1 0 0 0 0,0 0 0 0 0,0 0 0 0 0,0 0 0 0 0,0 1 0 0 0,0-1 0 0 0,1 0 0 0 0,-1 1 0 0 0,0-1 0 0 0,0 1 0 0 0,0 0 0 0 0,1-1 0 0 0,-1 1 0 0 0,0 0 0 0 0,1 0 0 0 0,-1 0 0 0 0,1 0 0 0 0,-1 0 0 0 0,1 1 0 0 0,0-1 0 0 0,-1 0 0 0 0,-1 3 0 0 0,-18 17-253 0 0,1 0 0 0 0,0 1-1 0 0,-28 44 1 0 0,-41 81-773 0 0,77-126 782 0 0,-6 9 51 0 0,-10 16 361 0 0,3 1 1 0 0,1 1 0 0 0,2 1-1 0 0,-21 71 1 0 0,42-119-170 0 0,1 1-1 0 0,-1 0 1 0 0,1 0 0 0 0,-1-1 0 0 0,1 1 0 0 0,0 0 0 0 0,-1 0-1 0 0,1 0 1 0 0,0-1 0 0 0,0 1 0 0 0,0 0 0 0 0,1 0 0 0 0,-1 0-1 0 0,0-1 1 0 0,1 1 0 0 0,-1 0 0 0 0,1 0 0 0 0,0-1-1 0 0,-1 1 1 0 0,3 2 0 0 0,-2-3-40 0 0,0 0-1 0 0,0-1 0 0 0,0 1 1 0 0,0-1-1 0 0,0 0 0 0 0,0 1 1 0 0,0-1-1 0 0,1 0 1 0 0,-1 0-1 0 0,0 0 0 0 0,0 0 1 0 0,0 0-1 0 0,1 0 0 0 0,-1 0 1 0 0,0 0-1 0 0,0 0 1 0 0,0-1-1 0 0,0 1 0 0 0,0 0 1 0 0,1-1-1 0 0,-1 1 0 0 0,2-2 1 0 0,6-2-216 0 0,0-1 0 0 0,-1-1 1 0 0,1 1-1 0 0,-1-1 0 0 0,14-14 1 0 0,-8 4 25 0 0,0 0 0 0 0,-2 0-1 0 0,0-2 1 0 0,18-32 0 0 0,-26 42 53 0 0,-1 1 0 0 0,1 0-1 0 0,-1-1 1 0 0,-1 0 0 0 0,1 0 0 0 0,-1 0-1 0 0,-1 0 1 0 0,1 0 0 0 0,-1 0 0 0 0,-1 0-1 0 0,0 0 1 0 0,0-1 0 0 0,0 1-1 0 0,-1 0 1 0 0,-2-10 0 0 0,2 16 139 0 0,1 1 0 0 0,0 0 0 0 0,-1-1 0 0 0,1 1 0 0 0,-1 0 1 0 0,0-1-1 0 0,1 1 0 0 0,-1 0 0 0 0,0 0 0 0 0,0 0 0 0 0,0 0 0 0 0,0 0 0 0 0,0 0 0 0 0,0 0 0 0 0,0 0 0 0 0,0 0 1 0 0,0 0-1 0 0,0 0 0 0 0,0 1 0 0 0,-1-1 0 0 0,1 0 0 0 0,0 1 0 0 0,-1-1 0 0 0,1 1 0 0 0,0 0 0 0 0,-3-1 1 0 0,1 1 139 0 0,1 0 1 0 0,-1 1-1 0 0,0-1 1 0 0,1 1-1 0 0,-1-1 1 0 0,0 1-1 0 0,1 0 1 0 0,-1 0-1 0 0,1 0 1 0 0,-1 0-1 0 0,1 0 1 0 0,0 1-1 0 0,-3 1 1 0 0,0 1-89 0 0,0 0 1 0 0,0 0 0 0 0,1 0 0 0 0,0 1 0 0 0,0-1-1 0 0,0 1 1 0 0,-5 7 0 0 0,0 17-3536 0 0,10-21-1207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5.390"/>
    </inkml:context>
    <inkml:brush xml:id="br0">
      <inkml:brushProperty name="width" value="0.035" units="cm"/>
      <inkml:brushProperty name="height" value="0.035" units="cm"/>
      <inkml:brushProperty name="color" value="#F6630D"/>
    </inkml:brush>
  </inkml:definitions>
  <inkml:trace contextRef="#ctx0" brushRef="#br0">50 24 288 0 0,'-12'2'2304'0'0,"9"-2"-1382"0"0,0 0 1 0 0,0 0 0 0 0,0 1 0 0 0,0-1-1 0 0,0 1 1 0 0,1 0 0 0 0,-1 0-1 0 0,0 0 1 0 0,0 0 0 0 0,1 0 0 0 0,-5 3-1 0 0,10-3-519 0 0,0 0 1 0 0,0 0-1 0 0,0 0 0 0 0,0-1 0 0 0,0 1 0 0 0,0-1 0 0 0,0 1 0 0 0,0-1 0 0 0,0 0 1 0 0,5-1-1 0 0,-8 1-298 0 0,21-1 576 0 0,0 0 0 0 0,33-8 0 0 0,-6-2-3047 0 0,-2-2-3307 0 0,-26 6 3403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5.665"/>
    </inkml:context>
    <inkml:brush xml:id="br0">
      <inkml:brushProperty name="width" value="0.035" units="cm"/>
      <inkml:brushProperty name="height" value="0.035" units="cm"/>
      <inkml:brushProperty name="color" value="#F6630D"/>
    </inkml:brush>
  </inkml:definitions>
  <inkml:trace contextRef="#ctx0" brushRef="#br0">141 1 14483 0 0,'0'0'172'0'0,"1"1"0"0"0,-1 0 0 0 0,1 0 0 0 0,-1-1 0 0 0,1 1 0 0 0,-1-1 0 0 0,1 1 0 0 0,-1 0 0 0 0,1-1 0 0 0,-1 1 0 0 0,1-1 0 0 0,0 1 0 0 0,-1-1 0 0 0,1 0 0 0 0,0 1 0 0 0,0-1 0 0 0,-1 0 0 0 0,1 1 0 0 0,0-1 0 0 0,0 0 0 0 0,1 0 0 0 0,0 1-100 0 0,0-1 0 0 0,-1 1 0 0 0,1 0 0 0 0,0-1 0 0 0,-1 1 0 0 0,1 0 0 0 0,0 0 0 0 0,-1 0 0 0 0,1 0 0 0 0,-1 0 0 0 0,1 0 0 0 0,-1 1 0 0 0,0-1 0 0 0,0 0 0 0 0,1 1 0 0 0,-1-1 0 0 0,0 1 0 0 0,0-1 0 0 0,0 1 0 0 0,1 2 0 0 0,-4 13 41 0 0,-1-1 0 0 0,0 0 0 0 0,-1 0 0 0 0,0-1 1 0 0,-13 29-1 0 0,-3 11-281 0 0,-62 242-1481 0 0,33-98-3833 0 0,46-176 1642 0 0,5-19 162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6.060"/>
    </inkml:context>
    <inkml:brush xml:id="br0">
      <inkml:brushProperty name="width" value="0.035" units="cm"/>
      <inkml:brushProperty name="height" value="0.035" units="cm"/>
      <inkml:brushProperty name="color" value="#F6630D"/>
    </inkml:brush>
  </inkml:definitions>
  <inkml:trace contextRef="#ctx0" brushRef="#br0">73 0 7058 0 0,'-3'4'1055'0'0,"1"0"0"0"0,0 0 0 0 0,0 0 0 0 0,1 0 0 0 0,-1 1 0 0 0,1-1 1 0 0,-2 8-1 0 0,3-10-818 0 0,0 1 1 0 0,0-1-1 0 0,0 0 1 0 0,0 0-1 0 0,0 0 1 0 0,0 1-1 0 0,1-1 1 0 0,-1 0-1 0 0,1 0 1 0 0,0 0-1 0 0,-1 0 1 0 0,1 0-1 0 0,2 2 1 0 0,-1-1-165 0 0,0 0 1 0 0,1 0-1 0 0,0 0 0 0 0,0-1 1 0 0,0 1-1 0 0,0-1 1 0 0,0 0-1 0 0,0 0 1 0 0,0 0-1 0 0,1-1 1 0 0,-1 1-1 0 0,1-1 0 0 0,-1 0 1 0 0,1 1-1 0 0,0-2 1 0 0,-1 1-1 0 0,1 0 1 0 0,6 0-1 0 0,143 3 455 0 0,-103-5-1064 0 0,55 7 1 0 0,-104-6 525 0 0,-1 1-1 0 0,1-1 1 0 0,-1 0 0 0 0,0 1-1 0 0,1-1 1 0 0,-1 1-1 0 0,1-1 1 0 0,-1 1 0 0 0,0-1-1 0 0,1 1 1 0 0,-1-1-1 0 0,0 1 1 0 0,1-1 0 0 0,-1 1-1 0 0,0-1 1 0 0,0 1-1 0 0,1 0 1 0 0,-1-1 0 0 0,0 1-1 0 0,0-1 1 0 0,0 1-1 0 0,0 0 1 0 0,0-1 0 0 0,0 1-1 0 0,0-1 1 0 0,0 1 0 0 0,0 0-1 0 0,0-1 1 0 0,-1 1-1 0 0,1-1 1 0 0,0 1 0 0 0,0 0-1 0 0,0-1 1 0 0,-1 1-1 0 0,1-1 1 0 0,0 1 0 0 0,-1-1-1 0 0,1 1 1 0 0,0-1-1 0 0,-1 1 1 0 0,1-1 0 0 0,-1 1-1 0 0,-17 31 157 0 0,16-29-126 0 0,-206 356 718 0 0,45-74-1710 0 0,156-272 780 0 0,4-8 25 0 0,1 0-1 0 0,-1 1 1 0 0,0-1-1 0 0,-1 0 1 0 0,1-1-1 0 0,-1 1 1 0 0,0 0-1 0 0,0-1 1 0 0,-9 7-1 0 0,13-18-7348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6.284"/>
    </inkml:context>
    <inkml:brush xml:id="br0">
      <inkml:brushProperty name="width" value="0.035" units="cm"/>
      <inkml:brushProperty name="height" value="0.035" units="cm"/>
      <inkml:brushProperty name="color" value="#F6630D"/>
    </inkml:brush>
  </inkml:definitions>
  <inkml:trace contextRef="#ctx0" brushRef="#br0">9 56 3081 0 0,'-8'17'699'0'0,"8"3"7542"0"0,1-19-7778 0 0,-1 0 1 0 0,1 0-1 0 0,0 0 0 0 0,-1 0 0 0 0,1 0 1 0 0,0 0-1 0 0,0-1 0 0 0,0 1 0 0 0,0 0 1 0 0,0 0-1 0 0,0-1 0 0 0,0 1 0 0 0,0-1 1 0 0,0 1-1 0 0,3 0 0 0 0,16 3-1236 0 0,-11-3 906 0 0,0-1 1 0 0,-1-1-1 0 0,1 0 1 0 0,0 0-1 0 0,-1-1 1 0 0,0 1-1 0 0,1-2 1 0 0,-1 1-1 0 0,0-1 1 0 0,11-6-1 0 0,11-7-551 0 0,36-25-1 0 0,-39 23-976 0 0,-10 6-5067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7.088"/>
    </inkml:context>
    <inkml:brush xml:id="br0">
      <inkml:brushProperty name="width" value="0.035" units="cm"/>
      <inkml:brushProperty name="height" value="0.035" units="cm"/>
      <inkml:brushProperty name="color" value="#F6630D"/>
    </inkml:brush>
  </inkml:definitions>
  <inkml:trace contextRef="#ctx0" brushRef="#br0">110 8 13251 0 0,'23'-3'5445'0'0,"28"-1"-4369"0"0,-27 7-611 0 0,0 1 0 0 0,43 14 0 0 0,-58-15-441 0 0,0 0 0 0 0,0 1 0 0 0,0-1 0 0 0,-1 2 0 0 0,1 0 0 0 0,-1 0 0 0 0,0 0 0 0 0,-1 1 0 0 0,1 0 0 0 0,7 8 0 0 0,-14-12-81 0 0,0 0-1 0 0,0 1 1 0 0,1-1-1 0 0,-2 0 1 0 0,1 1-1 0 0,0-1 1 0 0,0 1-1 0 0,-1-1 1 0 0,1 1-1 0 0,-1-1 1 0 0,0 1-1 0 0,0 0 1 0 0,0-1-1 0 0,0 1 1 0 0,0-1-1 0 0,0 1 1 0 0,-1-1-1 0 0,1 1 1 0 0,-1-1-1 0 0,0 1 1 0 0,0-1-1 0 0,0 1 1 0 0,0-1-1 0 0,0 0 1 0 0,0 0-1 0 0,-3 3 1 0 0,-5 10-203 0 0,0-1 0 0 0,-24 25 0 0 0,18-21 165 0 0,-78 107-1053 0 0,-113 200 0 0 0,202-318 1110 0 0,-16 28 355 0 0,19-34-217 0 0,1 1-1 0 0,-1-1 1 0 0,0 0-1 0 0,1 1 1 0 0,-1-1 0 0 0,1 0-1 0 0,-1 1 1 0 0,1-1-1 0 0,0 1 1 0 0,-1-1-1 0 0,1 1 1 0 0,0-1 0 0 0,0 1-1 0 0,0-1 1 0 0,0 1-1 0 0,1-1 1 0 0,-1 1 0 0 0,0-1-1 0 0,1 2 1 0 0,0-2-57 0 0,0 0-1 0 0,1-1 1 0 0,-1 1 0 0 0,1 0 0 0 0,-1-1 0 0 0,1 0 0 0 0,-1 1 0 0 0,0-1 0 0 0,1 0 0 0 0,-1 0 0 0 0,1 1-1 0 0,-1-1 1 0 0,1 0 0 0 0,-1-1 0 0 0,1 1 0 0 0,-1 0 0 0 0,1 0 0 0 0,-1-1 0 0 0,1 1 0 0 0,-1-1-1 0 0,1 1 1 0 0,2-2 0 0 0,33-14 72 0 0,-36 15-100 0 0,32-17 42 0 0,-1-1-1 0 0,-1-2 1 0 0,33-28 0 0 0,80-83-2326 0 0,-132 121 1733 0 0,18-17-5819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7.629"/>
    </inkml:context>
    <inkml:brush xml:id="br0">
      <inkml:brushProperty name="width" value="0.035" units="cm"/>
      <inkml:brushProperty name="height" value="0.035" units="cm"/>
      <inkml:brushProperty name="color" value="#F6630D"/>
    </inkml:brush>
  </inkml:definitions>
  <inkml:trace contextRef="#ctx0" brushRef="#br0">0 109 16355 0 0,'2'1'157'0'0,"0"0"0"0"0,0 0 0 0 0,0 0 0 0 0,0-1-1 0 0,0 1 1 0 0,1 0 0 0 0,-1-1 0 0 0,0 0 0 0 0,0 1-1 0 0,0-1 1 0 0,1 0 0 0 0,-1 0 0 0 0,0 0 0 0 0,0 0-1 0 0,1-1 1 0 0,-1 1 0 0 0,2-1 0 0 0,45-11 691 0 0,-39 9-680 0 0,23-8 352 0 0,61-29-1 0 0,2-2-526 0 0,-94 41-40 0 0,0 1 1 0 0,-1-1-1 0 0,1 0 1 0 0,0 0-1 0 0,-1 1 0 0 0,1-1 1 0 0,0 1-1 0 0,0 0 1 0 0,0-1-1 0 0,-1 1 1 0 0,1 0-1 0 0,0 0 0 0 0,0 0 1 0 0,0 0-1 0 0,0 1 1 0 0,-1-1-1 0 0,1 0 1 0 0,0 1-1 0 0,0-1 0 0 0,1 2 1 0 0,-2-1-47 0 0,-1 0 1 0 0,1 0-1 0 0,-1 0 1 0 0,0-1-1 0 0,1 1 1 0 0,-1 1-1 0 0,0-1 1 0 0,0 0-1 0 0,0 0 1 0 0,0 0-1 0 0,0 0 1 0 0,0 0-1 0 0,0 0 1 0 0,0 0-1 0 0,0 0 1 0 0,0 0-1 0 0,0 0 1 0 0,-1 0-1 0 0,1 0 1 0 0,0 0-1 0 0,-1 0 1 0 0,1 0-1 0 0,-1 0 1 0 0,0 1 0 0 0,-5 10-1034 0 0,-1 0 1 0 0,0-1 0 0 0,-18 20 0 0 0,4-9 97 0 0,-1-1 0 0 0,0-1 0 0 0,-32 20 1 0 0,-16 14 3439 0 0,57-42-941 0 0,0-1 0 0 0,1 2 0 0 0,-11 14 0 0 0,71-36 29 0 0,1-9-1358 0 0,77-16 1 0 0,-105 30-258 0 0,1 1-1 0 0,0 0 1 0 0,0 2-1 0 0,0 0 1 0 0,0 2 0 0 0,28 4-1 0 0,-47-5 107 0 0,-1 0 0 0 0,1 0-1 0 0,0 1 1 0 0,0-1-1 0 0,-1 1 1 0 0,1 0 0 0 0,0 0-1 0 0,-1 0 1 0 0,1 0 0 0 0,-1 0-1 0 0,1 0 1 0 0,-1 1-1 0 0,1 0 1 0 0,-1-1 0 0 0,0 1-1 0 0,0 0 1 0 0,0 0 0 0 0,0 0-1 0 0,0 0 1 0 0,-1 0 0 0 0,1 0-1 0 0,0 1 1 0 0,-1-1-1 0 0,0 1 1 0 0,1-1 0 0 0,-1 1-1 0 0,0-1 1 0 0,0 1 0 0 0,-1 0-1 0 0,1 2 1 0 0,0 2 32 0 0,-2-1 1 0 0,1 1-1 0 0,-1-1 0 0 0,0 0 1 0 0,0 1-1 0 0,-1-1 0 0 0,0 0 1 0 0,0 0-1 0 0,0 0 1 0 0,-1 0-1 0 0,0 0 0 0 0,-5 7 1 0 0,-25 34-117 0 0,-1-2 1 0 0,-3-1-1 0 0,-71 66 0 0 0,49-52-179 0 0,32-29 150 0 0,6-7-22 0 0,0 0-1 0 0,-1-2 1 0 0,-1 0-1 0 0,-38 24 1 0 0,38-36-420 0 0,23-8 502 0 0,-1 0 1 0 0,1 0 0 0 0,-1 0-1 0 0,0 0 1 0 0,1-1 0 0 0,-1 1-1 0 0,1 0 1 0 0,-1 0 0 0 0,1 0-1 0 0,-1-1 1 0 0,1 1 0 0 0,-1 0-1 0 0,1 0 1 0 0,-1-1 0 0 0,1 1 0 0 0,-1 0-1 0 0,1-1 1 0 0,0 1 0 0 0,-1-1-1 0 0,1 1 1 0 0,-1 0 0 0 0,1-1-1 0 0,0 1 1 0 0,-1-1 0 0 0,1 1-1 0 0,0-1 1 0 0,0 1 0 0 0,0-1 0 0 0,-1 1-1 0 0,1-1 1 0 0,0 0 0 0 0,0 1-1 0 0,0-1 1 0 0,0 1 0 0 0,0-1-1 0 0,0 0 1 0 0,0-14-5172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8.258"/>
    </inkml:context>
    <inkml:brush xml:id="br0">
      <inkml:brushProperty name="width" value="0.035" units="cm"/>
      <inkml:brushProperty name="height" value="0.035" units="cm"/>
      <inkml:brushProperty name="color" value="#F6630D"/>
    </inkml:brush>
  </inkml:definitions>
  <inkml:trace contextRef="#ctx0" brushRef="#br0">0 5 10426 0 0,'15'-1'4093'0'0,"-12"0"-3776"0"0,1 0 1 0 0,-1 1-1 0 0,1-1 0 0 0,-1 1 1 0 0,1 0-1 0 0,-1 0 0 0 0,1 0 0 0 0,-1 1 1 0 0,1-1-1 0 0,0 1 0 0 0,-1 0 1 0 0,4 1-1 0 0,-6 3-52 0 0,0 0 0 0 0,0 0 0 0 0,0-1-1 0 0,-1 1 1 0 0,1 0 0 0 0,-1 0 0 0 0,0 0 0 0 0,-2 7 0 0 0,2 23 832 0 0,26 72 1933 0 0,-16-72-3576 0 0,-1 1-1 0 0,4 47 1 0 0,-16-62-1488 0 0,0-15 1116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9.025"/>
    </inkml:context>
    <inkml:brush xml:id="br0">
      <inkml:brushProperty name="width" value="0.035" units="cm"/>
      <inkml:brushProperty name="height" value="0.035" units="cm"/>
      <inkml:brushProperty name="color" value="#F6630D"/>
    </inkml:brush>
  </inkml:definitions>
  <inkml:trace contextRef="#ctx0" brushRef="#br0">30 39 8866 0 0,'-2'-19'-448'0'0,"1"-1"3040"0"0,-4 34 2075 0 0,0 13-3808 0 0,2 0 0 0 0,2 1 1 0 0,1 36-1 0 0,0 9-449 0 0,-6 19-446 0 0,1-7-1626 0 0,3-28-4241 0 0,2-48 749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6.671"/>
    </inkml:context>
    <inkml:brush xml:id="br0">
      <inkml:brushProperty name="width" value="0.035" units="cm"/>
      <inkml:brushProperty name="height" value="0.035" units="cm"/>
      <inkml:brushProperty name="color" value="#FF0066"/>
    </inkml:brush>
  </inkml:definitions>
  <inkml:trace contextRef="#ctx0" brushRef="#br0">48 14 10514 0 0,'-38'-13'600'0'0,"29"13"-56"0"0,26 13 42 0 0,1-2-185 0 0,2-1 0 0 0,-1-1 1 0 0,1 0-1 0 0,1-2 0 0 0,42 10 0 0 0,-23-10-533 0 0,0-1-1 0 0,53 1 1 0 0,-39-8-3330 0 0,1-3-1177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10.439"/>
    </inkml:context>
    <inkml:brush xml:id="br0">
      <inkml:brushProperty name="width" value="0.05" units="cm"/>
      <inkml:brushProperty name="height" value="0.05" units="cm"/>
      <inkml:brushProperty name="color" value="#AE198D"/>
      <inkml:brushProperty name="inkEffects" value="galaxy"/>
      <inkml:brushProperty name="anchorX" value="-53338.54297"/>
      <inkml:brushProperty name="anchorY" value="-95395.89063"/>
      <inkml:brushProperty name="scaleFactor" value="0.5"/>
    </inkml:brush>
  </inkml:definitions>
  <inkml:trace contextRef="#ctx0" brushRef="#br0">98 0 16355 0 0,'0'0'0'0'0,"-3"2"1777"0"0,0 2-2073 0 0,1-1 592 0 0,1 1-296 0 0,4 0 0 0 0,3 1 0 0 0,3 2-159 0 0,5 3-85 0 0,2 2 164 0 0,-1 1 79 0 0,-2 2-19 0 0,-2 2 20 0 0,-3 2 93 0 0,-2 2 48 0 0,-4 3 12 0 0,-2 3 4 0 0,-2 4 3 0 0,-2 2 131 0 0,-1 3-10 0 0,-2 3 20 0 0,-1 2 2 0 0,-1 4-92 0 0,-1 3-2 0 0,-2 3-5 0 0,0 4-4 0 0,-1 2-84 0 0,-1 0-4 0 0,0 0-4 0 0,-2 5-4 0 0,1-3-18 0 0,1-6-98 0 0,2-7 120 0 0,3-8-135 0 0,2-7 40 0 0,2-7-13 0 0,2-5 0 0 0,2-7-326 0 0,2-3 8 0 0,3-5-31 0 0,4-6-1121 0 0,5-11-654 0 0,4-6-5203 0 0,-2-1-2211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59.525"/>
    </inkml:context>
    <inkml:brush xml:id="br0">
      <inkml:brushProperty name="width" value="0.035" units="cm"/>
      <inkml:brushProperty name="height" value="0.035" units="cm"/>
      <inkml:brushProperty name="color" value="#F6630D"/>
    </inkml:brush>
  </inkml:definitions>
  <inkml:trace contextRef="#ctx0" brushRef="#br0">119 192 10914 0 0,'1'0'108'0'0,"1"0"-1"0"0,-1 0 0 0 0,0 0 1 0 0,0 0-1 0 0,1 0 0 0 0,-1 0 1 0 0,0 0-1 0 0,0 0 1 0 0,1 0-1 0 0,-1-1 0 0 0,0 1 1 0 0,0-1-1 0 0,0 1 0 0 0,1-1 1 0 0,-1 1-1 0 0,0-1 0 0 0,0 0 1 0 0,0 1-1 0 0,0-1 0 0 0,0 0 1 0 0,0 0-1 0 0,0 0 1 0 0,-1 0-1 0 0,1 0 0 0 0,0 0 1 0 0,0-1-1 0 0,0 0 13 0 0,-1 0 1 0 0,1 0-1 0 0,-1 0 0 0 0,0 0 1 0 0,0 0-1 0 0,0 0 1 0 0,0 0-1 0 0,0 0 0 0 0,-1-1 1 0 0,1 1-1 0 0,0 0 0 0 0,-1 0 1 0 0,0 0-1 0 0,-1-3 1 0 0,-5-10 276 0 0,-1 0 1 0 0,0 0 0 0 0,-14-17 0 0 0,13 19-184 0 0,5 6-318 0 0,0 0 1 0 0,-1 1-1 0 0,0-1 1 0 0,0 1-1 0 0,-11-10 1 0 0,15 16 27 0 0,0-1-1 0 0,1 1 1 0 0,-1-1-1 0 0,0 1 1 0 0,1-1-1 0 0,-1 1 1 0 0,0 0 0 0 0,1 0-1 0 0,-1-1 1 0 0,0 1-1 0 0,0 0 1 0 0,0 0 0 0 0,1 0-1 0 0,-1 0 1 0 0,0 0-1 0 0,0 0 1 0 0,1 0-1 0 0,-1 0 1 0 0,0 0 0 0 0,0 0-1 0 0,1 0 1 0 0,-1 0-1 0 0,0 0 1 0 0,0 1 0 0 0,1-1-1 0 0,-2 1 1 0 0,1 0-120 0 0,-1 1 0 0 0,1-1 0 0 0,-1 1 0 0 0,1 0 0 0 0,0 0 0 0 0,0-1 0 0 0,0 1 0 0 0,0 0 0 0 0,0 0 0 0 0,0 0 0 0 0,0 0 0 0 0,1 0 0 0 0,-1 0 0 0 0,0 4 0 0 0,-4 19-1180 0 0,1 0 0 0 0,-2 51 1 0 0,6-64 1609 0 0,0 1 0 0 0,1-1-1 0 0,0 0 1 0 0,1 1 0 0 0,0-1 0 0 0,1 0 0 0 0,1 0 0 0 0,5 14 0 0 0,-8-25-113 0 0,-1 1-1 0 0,1-1 1 0 0,0 1 0 0 0,0-1 0 0 0,0 1-1 0 0,0-1 1 0 0,0 1 0 0 0,0-1-1 0 0,0 0 1 0 0,0 0 0 0 0,1 0-1 0 0,-1 1 1 0 0,0-1 0 0 0,1 0-1 0 0,-1 0 1 0 0,1-1 0 0 0,-1 1 0 0 0,1 0-1 0 0,-1-1 1 0 0,1 1 0 0 0,0 0-1 0 0,-1-1 1 0 0,1 0 0 0 0,3 1-1 0 0,-2-1 59 0 0,0-1 0 0 0,0 1 0 0 0,0-1 0 0 0,0 0 0 0 0,0 0 0 0 0,-1 0 0 0 0,1 0-1 0 0,0-1 1 0 0,0 1 0 0 0,-1-1 0 0 0,1 1 0 0 0,3-4 0 0 0,6-5 239 0 0,-2-1 0 0 0,1 1 0 0 0,-1-2-1 0 0,11-17 1 0 0,-5 5-123 0 0,-8 12-239 0 0,0-1-1 0 0,1 2 0 0 0,0-1 1 0 0,1 1-1 0 0,16-15 0 0 0,-18 25-712 0 0,-5 13 256 0 0,-6 21-29 0 0,3-26 299 0 0,-37 273-2182 0 0,12-115 133 0 0,20-128-686 0 0,-19 68 0 0 0,19-87 1994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00.199"/>
    </inkml:context>
    <inkml:brush xml:id="br0">
      <inkml:brushProperty name="width" value="0.035" units="cm"/>
      <inkml:brushProperty name="height" value="0.035" units="cm"/>
      <inkml:brushProperty name="color" value="#F6630D"/>
    </inkml:brush>
  </inkml:definitions>
  <inkml:trace contextRef="#ctx0" brushRef="#br0">112 40 7458 0 0,'11'3'8844'0'0,"45"-3"-5350"0"0,-36-2-3240 0 0,-1-1 0 0 0,0-1 0 0 0,31-11 0 0 0,19-4-799 0 0,-113 64-3144 0 0,-144 157 76 0 0,79-56 5797 0 0,108-145-2080 0 0,-1 1-1 0 0,1 0 1 0 0,0-1 0 0 0,-1 1 0 0 0,1 0 0 0 0,0 0 0 0 0,0 0 0 0 0,0 0 0 0 0,0 0 0 0 0,1 0 0 0 0,-1 0 0 0 0,0 1 0 0 0,1-1 0 0 0,0 0 0 0 0,-1 0 0 0 0,1 0 0 0 0,0 1 0 0 0,0-1 0 0 0,0 0 0 0 0,1 0-1 0 0,-1 0 1 0 0,0 1 0 0 0,1-1 0 0 0,-1 0 0 0 0,1 0 0 0 0,0 0 0 0 0,1 3 0 0 0,1-2-61 0 0,0-1 1 0 0,0 0-1 0 0,0 0 1 0 0,0 0-1 0 0,0-1 0 0 0,0 1 1 0 0,1-1-1 0 0,-1 1 0 0 0,0-1 1 0 0,1 0-1 0 0,-1-1 0 0 0,1 1 1 0 0,-1 0-1 0 0,1-1 0 0 0,0 0 1 0 0,5 0-1 0 0,17 0-64 0 0,0-2 0 0 0,0 0-1 0 0,0-2 1 0 0,29-8 0 0 0,104-36-681 0 0,-79 23 84 0 0,73-26-3511 0 0,-103 35 2595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00.715"/>
    </inkml:context>
    <inkml:brush xml:id="br0">
      <inkml:brushProperty name="width" value="0.035" units="cm"/>
      <inkml:brushProperty name="height" value="0.035" units="cm"/>
      <inkml:brushProperty name="color" value="#F6630D"/>
    </inkml:brush>
  </inkml:definitions>
  <inkml:trace contextRef="#ctx0" brushRef="#br0">550 182 3369 0 0,'12'-11'9578'0'0,"7"-20"-5795"0"0,-17 25-3670 0 0,1 1-1 0 0,-1 0 1 0 0,0-1-1 0 0,-1 1 0 0 0,1-1 1 0 0,-1 0-1 0 0,0 0 1 0 0,-1 1-1 0 0,1-1 1 0 0,-1 0-1 0 0,0 0 0 0 0,-1 0 1 0 0,0 0-1 0 0,1 1 1 0 0,-3-8-1 0 0,2 11-120 0 0,0-1 0 0 0,0 1 0 0 0,-1-1-1 0 0,1 1 1 0 0,0 0 0 0 0,-1 0 0 0 0,1-1 0 0 0,-1 1 0 0 0,0 0-1 0 0,0 0 1 0 0,0 1 0 0 0,0-1 0 0 0,0 0 0 0 0,0 1-1 0 0,0-1 1 0 0,-1 1 0 0 0,1 0 0 0 0,0 0 0 0 0,-1-1 0 0 0,1 2-1 0 0,-1-1 1 0 0,1 0 0 0 0,-1 0 0 0 0,0 1 0 0 0,1 0-1 0 0,-1-1 1 0 0,0 1 0 0 0,1 0 0 0 0,-1 0 0 0 0,0 0-1 0 0,1 1 1 0 0,-1-1 0 0 0,1 1 0 0 0,-1-1 0 0 0,-2 2 0 0 0,-12 3-133 0 0,1 0-1 0 0,0 1 1 0 0,0 1 0 0 0,1 1 0 0 0,0 0 0 0 0,0 1 0 0 0,1 0 0 0 0,0 1 0 0 0,0 1 0 0 0,-16 17 0 0 0,0 2 4 0 0,2 2 0 0 0,-49 70-1 0 0,45-52 420 0 0,2 0 0 0 0,-40 95 0 0 0,58-112 7 0 0,0-1 0 0 0,2 1-1 0 0,2 1 1 0 0,1 0 0 0 0,1 0 0 0 0,0 37 0 0 0,5-66-252 0 0,1 0 1 0 0,0 0-1 0 0,1 0 1 0 0,-1 0-1 0 0,1 0 1 0 0,0 0-1 0 0,0 0 1 0 0,1 0-1 0 0,-1 0 1 0 0,1 0-1 0 0,0 0 1 0 0,1-1-1 0 0,-1 1 0 0 0,4 4 1 0 0,-5-8-72 0 0,1 1 0 0 0,0-1-1 0 0,0 1 1 0 0,0-1 0 0 0,0 0 0 0 0,0 0 0 0 0,0 0 0 0 0,0 0-1 0 0,0 0 1 0 0,0 0 0 0 0,1 0 0 0 0,-1-1 0 0 0,0 1 0 0 0,1-1-1 0 0,-1 0 1 0 0,0 1 0 0 0,1-1 0 0 0,-1 0 0 0 0,0 0 0 0 0,1-1-1 0 0,-1 1 1 0 0,0 0 0 0 0,0-1 0 0 0,1 0 0 0 0,-1 1-1 0 0,0-1 1 0 0,0 0 0 0 0,0 0 0 0 0,0 0 0 0 0,0 0 0 0 0,0-1-1 0 0,3-2 1 0 0,7-4-4 0 0,-1 0 1 0 0,0-1-1 0 0,0-1 0 0 0,-1 0 0 0 0,0 0 0 0 0,-1-1 1 0 0,0 0-1 0 0,-1-1 0 0 0,0 0 0 0 0,-1 0 0 0 0,11-26 0 0 0,-6 10-308 0 0,-2 0-1 0 0,-1-1 0 0 0,-1 0 1 0 0,6-49-1 0 0,-13 70-62 0 0,0 0 0 0 0,-1-1 0 0 0,0 1 0 0 0,0 0-1 0 0,-1-1 1 0 0,0 1 0 0 0,-3-10 0 0 0,4 17 329 0 0,0-1 0 0 0,-1 1 0 0 0,1 0 0 0 0,-1 0 0 0 0,1-1 0 0 0,-1 1 0 0 0,0 0 0 0 0,0 0 0 0 0,1 0 0 0 0,-1 0 0 0 0,0 0 0 0 0,0 0 0 0 0,0 0-1 0 0,0 0 1 0 0,0 0 0 0 0,0 0 0 0 0,0 1 0 0 0,0-1 0 0 0,-1 0 0 0 0,-1 0 0 0 0,1 1 102 0 0,0 0-1 0 0,0 0 0 0 0,0 0 1 0 0,0 0-1 0 0,1 0 0 0 0,-1 1 1 0 0,0-1-1 0 0,0 0 1 0 0,0 1-1 0 0,0 0 0 0 0,0-1 1 0 0,0 1-1 0 0,0 0 1 0 0,1 0-1 0 0,-1 0 0 0 0,0 0 1 0 0,1 1-1 0 0,-3 1 1 0 0,-5 5-4 0 0,0-1 0 0 0,0 2 0 0 0,1 0 0 0 0,1 0 0 0 0,-1 0 0 0 0,-6 12 0 0 0,2-1-1187 0 0,1 1 0 0 0,-10 26 0 0 0,11-22-2040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01.285"/>
    </inkml:context>
    <inkml:brush xml:id="br0">
      <inkml:brushProperty name="width" value="0.035" units="cm"/>
      <inkml:brushProperty name="height" value="0.035" units="cm"/>
      <inkml:brushProperty name="color" value="#F6630D"/>
    </inkml:brush>
  </inkml:definitions>
  <inkml:trace contextRef="#ctx0" brushRef="#br0">40 14 7946 0 0,'-2'-13'6309'0'0,"-3"15"-2592"0"0,-5 28-2365 0 0,2 29-813 0 0,3 1 0 0 0,3 98 0 0 0,2-39-225 0 0,-6 121-397 0 0,5-80-3300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02.414"/>
    </inkml:context>
    <inkml:brush xml:id="br0">
      <inkml:brushProperty name="width" value="0.035" units="cm"/>
      <inkml:brushProperty name="height" value="0.035" units="cm"/>
      <inkml:brushProperty name="color" value="#F6630D"/>
    </inkml:brush>
  </inkml:definitions>
  <inkml:trace contextRef="#ctx0" brushRef="#br0">381 0 3681 0 0,'-2'1'8912'0'0,"-2"1"-4588"0"0,-8 6-4408 0 0,7-4 657 0 0,-18 7-355 0 0,1 1 0 0 0,1 1-1 0 0,0 1 1 0 0,1 1-1 0 0,0 1 1 0 0,1 0 0 0 0,-28 33-1 0 0,22-19-583 0 0,2 0 0 0 0,1 2-1 0 0,1 0 1 0 0,-20 43 0 0 0,36-66 275 0 0,-17 40-212 0 0,21-46 299 0 0,0 0 0 0 0,0-1 0 0 0,1 1 1 0 0,-1 0-1 0 0,0 0 0 0 0,1-1 0 0 0,0 1 0 0 0,0 0 0 0 0,-1 0 0 0 0,2 0 0 0 0,-1 0 0 0 0,0-1 0 0 0,1 1 1 0 0,0 5-1 0 0,0-7 18 0 0,1 0 0 0 0,-1 0-1 0 0,0 0 1 0 0,0 0 0 0 0,0 0 0 0 0,1 0 0 0 0,-1 0 0 0 0,0-1 0 0 0,1 1 0 0 0,-1 0 0 0 0,1-1 0 0 0,-1 1 0 0 0,1-1 0 0 0,-1 0 0 0 0,1 1 0 0 0,-1-1 0 0 0,1 0 0 0 0,-1 0 0 0 0,1 0 0 0 0,-1 0 0 0 0,1 0 0 0 0,-1 0 0 0 0,3-1-1 0 0,45-7 12 0 0,-33 5-78 0 0,22-3 27 0 0,-10 0 136 0 0,0 2 1 0 0,0 1-1 0 0,1 2 1 0 0,-1 0-1 0 0,29 4 0 0 0,-56-3-126 0 0,0 0 0 0 0,0 0 0 0 0,0 0 0 0 0,0 0 0 0 0,0 0 0 0 0,1 1 0 0 0,-1-1 0 0 0,0 0-1 0 0,0 1 1 0 0,0-1 0 0 0,0 1 0 0 0,0-1 0 0 0,0 1 0 0 0,0-1 0 0 0,-1 1 0 0 0,1 0 0 0 0,0-1-1 0 0,0 1 1 0 0,0 0 0 0 0,0 0 0 0 0,-1-1 0 0 0,1 1 0 0 0,0 0 0 0 0,-1 0 0 0 0,1 0 0 0 0,-1 0-1 0 0,1 0 1 0 0,-1 0 0 0 0,0 0 0 0 0,1 0 0 0 0,-1 0 0 0 0,0 0 0 0 0,1 2 0 0 0,-2 0-69 0 0,1 0 0 0 0,-1 0 1 0 0,0 0-1 0 0,0 0 0 0 0,0 0 0 0 0,0 0 1 0 0,0 0-1 0 0,-1 0 0 0 0,1 0 0 0 0,-1 0 1 0 0,-3 3-1 0 0,-5 8-273 0 0,-1-1 1 0 0,-1-1-1 0 0,-19 17 0 0 0,8-12 620 0 0,0 0 1 0 0,-35 18-1 0 0,49-30-113 0 0,0-1 1 0 0,-1 1-1 0 0,1-2 0 0 0,-1 1 1 0 0,0-1-1 0 0,0-1 0 0 0,-1 0 1 0 0,1 0-1 0 0,-19 0 1 0 0,27-2-114 0 0,0 0 0 0 0,0 0 0 0 0,0 0 0 0 0,0 0 0 0 0,0 0 0 0 0,0-1 1 0 0,0 1-1 0 0,1 0 0 0 0,-1-1 0 0 0,0 0 0 0 0,0 1 0 0 0,0-1 0 0 0,1 0 0 0 0,-1 0 1 0 0,0 0-1 0 0,1 0 0 0 0,-1 0 0 0 0,1-1 0 0 0,0 1 0 0 0,-1 0 0 0 0,1-1 0 0 0,0 1 1 0 0,0-1-1 0 0,-1 1 0 0 0,0-3 0 0 0,2 1-3 0 0,-1 0 1 0 0,0 0-1 0 0,1 0 0 0 0,0 0 1 0 0,0 0-1 0 0,0 0 0 0 0,0 0 1 0 0,0 0-1 0 0,0 0 0 0 0,1 0 1 0 0,0 0-1 0 0,-1 0 0 0 0,1 0 0 0 0,2-3 1 0 0,4-12 25 0 0,2 1 1 0 0,0 0-1 0 0,20-28 1 0 0,-26 41-60 0 0,1-2-59 0 0,171-235 696 0 0,-77 128-1710 0 0,-64 79-1440 0 0,40-31 0 0 0,-58 52-2501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9.159"/>
    </inkml:context>
    <inkml:brush xml:id="br0">
      <inkml:brushProperty name="width" value="0.035" units="cm"/>
      <inkml:brushProperty name="height" value="0.035" units="cm"/>
      <inkml:brushProperty name="color" value="#F6630D"/>
    </inkml:brush>
  </inkml:definitions>
  <inkml:trace contextRef="#ctx0" brushRef="#br0">1416 620 5409 0 0,'-12'-224'4330'0'0,"10"208"-3955"0"0,0 1 0 0 0,-2-1 0 0 0,0 0 0 0 0,0 1 0 0 0,-2 0 0 0 0,0 0 0 0 0,0 1 0 0 0,-2-1 0 0 0,0 1 0 0 0,0 1 0 0 0,-17-20 0 0 0,11 18-211 0 0,0 1 0 0 0,-1 0-1 0 0,-1 1 1 0 0,0 1 0 0 0,-1 1-1 0 0,0 0 1 0 0,-1 1 0 0 0,-32-13 0 0 0,24 12-70 0 0,-1 1 1 0 0,0 2 0 0 0,-1 0-1 0 0,0 2 1 0 0,0 1-1 0 0,0 1 1 0 0,-1 2 0 0 0,1 0-1 0 0,-1 2 1 0 0,1 1 0 0 0,-1 2-1 0 0,1 0 1 0 0,0 2-1 0 0,0 1 1 0 0,0 2 0 0 0,1 0-1 0 0,0 2 1 0 0,0 1-1 0 0,-42 24 1 0 0,32-12 5 0 0,1 2 0 0 0,1 1 0 0 0,1 2 0 0 0,1 1 1 0 0,2 1-1 0 0,1 2 0 0 0,1 1 0 0 0,2 1 0 0 0,2 2 0 0 0,1 0 0 0 0,-20 41 0 0 0,17-22-16 0 0,2 1 0 0 0,2 1-1 0 0,3 1 1 0 0,3 1 0 0 0,2 0 0 0 0,3 1-1 0 0,-7 82 1 0 0,17-109-54 0 0,0-1 1 0 0,3 1-1 0 0,0 0 0 0 0,2-1 1 0 0,2 0-1 0 0,0 0 0 0 0,3 0 1 0 0,12 38-1 0 0,-14-57-49 0 0,-1 0-1 0 0,1 0 1 0 0,1-1 0 0 0,1 0-1 0 0,-1 0 1 0 0,2-1 0 0 0,0 1 0 0 0,0-2-1 0 0,1 0 1 0 0,0 0 0 0 0,0 0-1 0 0,1-1 1 0 0,1-1 0 0 0,0 0-1 0 0,0-1 1 0 0,0 0 0 0 0,1-1-1 0 0,0 0 1 0 0,0-1 0 0 0,0 0-1 0 0,19 3 1 0 0,-9-4 35 0 0,0-1 0 0 0,0-2-1 0 0,0 0 1 0 0,0-2 0 0 0,0 0-1 0 0,0-2 1 0 0,0 0 0 0 0,0-2 0 0 0,-1 0-1 0 0,1-2 1 0 0,-1 0 0 0 0,-1-1 0 0 0,39-21-1 0 0,-2-4 209 0 0,-1-3-1 0 0,-2-2 0 0 0,77-68 1 0 0,-68 50 75 0 0,-2-2 1 0 0,87-109 0 0 0,-126 138-241 0 0,-1-2 0 0 0,-2 0 0 0 0,-2-1 0 0 0,0-1 0 0 0,-2-1 0 0 0,-2 0 0 0 0,-1-1 1 0 0,13-58-1 0 0,-16 37-46 0 0,-3 0-1 0 0,0-100 1 0 0,-8 117-128 0 0,-1 0 0 0 0,-3 0 0 0 0,-1 0 0 0 0,-20-69 1 0 0,22 94-8 0 0,-1 2-1 0 0,-1-1 1 0 0,0 1 0 0 0,-1 0 0 0 0,-15-21 0 0 0,-16-5-1553 0 0,33 35 944 0 0,0 0 1 0 0,0 0 0 0 0,-1 0-1 0 0,1 0 1 0 0,-1 1 0 0 0,-10-3-1 0 0,-28-1-5223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9.445"/>
    </inkml:context>
    <inkml:brush xml:id="br0">
      <inkml:brushProperty name="width" value="0.035" units="cm"/>
      <inkml:brushProperty name="height" value="0.035" units="cm"/>
      <inkml:brushProperty name="color" value="#F6630D"/>
    </inkml:brush>
  </inkml:definitions>
  <inkml:trace contextRef="#ctx0" brushRef="#br0">16 32 8410 0 0,'-15'-32'3996'0'0,"21"49"-2119"0"0,9 43-730 0 0,-3-1 0 0 0,7 73 0 0 0,-1 0-519 0 0,-4-54-465 0 0,3-1-1 0 0,3-1 1 0 0,4 0 0 0 0,3-2-1 0 0,58 113 1 0 0,-65-152-354 0 0,2-1 1 0 0,1-1-1 0 0,1-1 0 0 0,2-1 0 0 0,39 36 0 0 0,-42-47-370 0 0,0-1 0 0 0,1-1 0 0 0,1-2-1 0 0,0 0 1 0 0,1-2 0 0 0,1-1 0 0 0,0-1-1 0 0,30 9 1 0 0,-6-6-4417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9.649"/>
    </inkml:context>
    <inkml:brush xml:id="br0">
      <inkml:brushProperty name="width" value="0.035" units="cm"/>
      <inkml:brushProperty name="height" value="0.035" units="cm"/>
      <inkml:brushProperty name="color" value="#F6630D"/>
    </inkml:brush>
  </inkml:definitions>
  <inkml:trace contextRef="#ctx0" brushRef="#br0">102 1376 16355 0 0,'-28'-1'525'0'0,"19"1"-346"0"0,1 0 0 0 0,-1-1 0 0 0,0 0 0 0 0,1 0-1 0 0,-1-1 1 0 0,-12-4 0 0 0,21 4-153 0 0,0 0 0 0 0,1 0 0 0 0,-1 0 0 0 0,1 0 0 0 0,-1 0 0 0 0,1 0 0 0 0,0 0 0 0 0,0 0 0 0 0,0 0 0 0 0,0 0 0 0 0,0 0 0 0 0,0 1 1 0 0,1-1-1 0 0,2-3 0 0 0,23-24 103 0 0,1 0 0 0 0,1 2 0 0 0,2 2 0 0 0,35-24 0 0 0,-10 7-6 0 0,197-151 430 0 0,570-463 143 0 0,-588 456-1648 0 0,-143 118-160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0.402"/>
    </inkml:context>
    <inkml:brush xml:id="br0">
      <inkml:brushProperty name="width" value="0.035" units="cm"/>
      <inkml:brushProperty name="height" value="0.035" units="cm"/>
      <inkml:brushProperty name="color" value="#F6630D"/>
    </inkml:brush>
  </inkml:definitions>
  <inkml:trace contextRef="#ctx0" brushRef="#br0">1134 873 10946 0 0,'-2'-6'198'0'0,"0"-1"-1"0"0,0 1 0 0 0,1-1 1 0 0,0 0-1 0 0,0 0 1 0 0,1 0-1 0 0,0-9 0 0 0,-4-31-103 0 0,-2 25 84 0 0,-2 1 1 0 0,0 0-1 0 0,-1 1 0 0 0,-1 0 1 0 0,0 0-1 0 0,-2 1 1 0 0,0 0-1 0 0,-2 1 1 0 0,0 1-1 0 0,0 0 0 0 0,-2 1 1 0 0,0 1-1 0 0,-27-21 1 0 0,0 5 470 0 0,-2 2 1 0 0,0 1-1 0 0,-2 2 0 0 0,-76-29 1 0 0,90 43-559 0 0,0 1 0 0 0,0 1 0 0 0,-67-10 0 0 0,85 18-67 0 0,0 0-1 0 0,0 1 0 0 0,0 1 1 0 0,0 1-1 0 0,-1 0 1 0 0,2 1-1 0 0,-1 0 1 0 0,0 1-1 0 0,0 1 1 0 0,1 1-1 0 0,-23 9 0 0 0,28-8-9 0 0,0 0-1 0 0,1 1 0 0 0,0-1 0 0 0,0 2 0 0 0,0-1 0 0 0,1 1 0 0 0,0 0 1 0 0,0 1-1 0 0,1 0 0 0 0,1 0 0 0 0,-1 0 0 0 0,1 1 0 0 0,1-1 1 0 0,-4 12-1 0 0,-7 22 20 0 0,-19 90 0 0 0,27-97-9 0 0,-17 80-24 0 0,6 0 0 0 0,5 1-1 0 0,4 180 1 0 0,9-265 7 0 0,3 0 0 0 0,0 0 0 0 0,2 0-1 0 0,1 0 1 0 0,2-1 0 0 0,1 0 0 0 0,20 44 0 0 0,-21-58 39 0 0,1-1 0 0 0,0 0 0 0 0,2 0 1 0 0,0-1-1 0 0,0-1 0 0 0,1 1 0 0 0,1-2 1 0 0,1 0-1 0 0,0-1 0 0 0,0 0 0 0 0,1-1 1 0 0,1-1-1 0 0,-1 0 0 0 0,25 10 0 0 0,-13-9 44 0 0,0-2 0 0 0,1-1 0 0 0,0-1 0 0 0,1-1 0 0 0,0-1 0 0 0,-1-2 0 0 0,1-1 0 0 0,0-2 0 0 0,0 0 0 0 0,56-9 0 0 0,-35 0 19 0 0,0-2-1 0 0,-1-1 0 0 0,0-4 1 0 0,-1-1-1 0 0,64-33 1 0 0,-61 22-82 0 0,-1-3 1 0 0,-1-2-1 0 0,-2-2 1 0 0,-2-3 0 0 0,-1-1-1 0 0,-2-2 1 0 0,-2-1-1 0 0,-2-3 1 0 0,-2-1-1 0 0,-1-2 1 0 0,-3-1 0 0 0,-2-1-1 0 0,38-88 1 0 0,-46 86-323 0 0,-2 0 0 0 0,-3-1 0 0 0,-1-1 0 0 0,-3-1 0 0 0,-3 0 1 0 0,-2-1-1 0 0,-2 1 0 0 0,-3-1 0 0 0,-2 0 0 0 0,-3-1 0 0 0,-2 1 0 0 0,-2 1 0 0 0,-3-1 1 0 0,-22-72-1 0 0,27 115-233 0 0,0-1 0 0 0,-1 1 0 0 0,-1-1 1 0 0,-1 1-1 0 0,1 1 0 0 0,-2-1 0 0 0,-16-20 1 0 0,-5 6-4513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0.677"/>
    </inkml:context>
    <inkml:brush xml:id="br0">
      <inkml:brushProperty name="width" value="0.035" units="cm"/>
      <inkml:brushProperty name="height" value="0.035" units="cm"/>
      <inkml:brushProperty name="color" value="#F6630D"/>
    </inkml:brush>
  </inkml:definitions>
  <inkml:trace contextRef="#ctx0" brushRef="#br0">10 1 8866 0 0,'0'0'64'0'0,"0"0"0"0"0,-1 0 0 0 0,1 0 0 0 0,0 0 0 0 0,-1 0 0 0 0,1 0 0 0 0,0 0 0 0 0,0 0 0 0 0,-1 0 0 0 0,1 0 0 0 0,0 0 0 0 0,-1 0 0 0 0,1 0 0 0 0,0 0 0 0 0,-1 0 0 0 0,1 1 0 0 0,0-1 0 0 0,-1 0 0 0 0,1 0 0 0 0,0 0 0 0 0,0 0 0 0 0,-1 1 0 0 0,1-1 0 0 0,0 0 1 0 0,0 0-1 0 0,-1 0 0 0 0,1 1 0 0 0,0-1 0 0 0,0 0 0 0 0,-1 1 0 0 0,1-1 0 0 0,0 0 0 0 0,0 0 0 0 0,0 1 0 0 0,0-1 0 0 0,0 1 0 0 0,0 17 1063 0 0,12 24-341 0 0,-10-36-519 0 0,56 142 2088 0 0,104 194 1 0 0,-152-323-2254 0 0,28 56 213 0 0,4-3 1 0 0,83 113-1 0 0,-106-161-314 0 0,0-1 0 0 0,1-1 0 0 0,2-1 0 0 0,0-1 0 0 0,1-1 0 0 0,1-1 0 0 0,1-1 0 0 0,0-2 0 0 0,1 0 0 0 0,1-1 0 0 0,29 10-1 0 0,-43-20-433 0 0,0 0-1 0 0,1-1 0 0 0,24 2 0 0 0,0-4-5854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10.634"/>
    </inkml:context>
    <inkml:brush xml:id="br0">
      <inkml:brushProperty name="width" value="0.05" units="cm"/>
      <inkml:brushProperty name="height" value="0.05" units="cm"/>
      <inkml:brushProperty name="color" value="#AE198D"/>
      <inkml:brushProperty name="inkEffects" value="galaxy"/>
      <inkml:brushProperty name="anchorX" value="-52028.03516"/>
      <inkml:brushProperty name="anchorY" value="-95165.64063"/>
      <inkml:brushProperty name="scaleFactor" value="0.5"/>
    </inkml:brush>
  </inkml:definitions>
  <inkml:trace contextRef="#ctx0" brushRef="#br0">8 28 13883 0 0,'0'0'0'0'0,"-2"5"1504"0"0,-1 3-1754 0 0,1 0 500 0 0,1-1 180 0 0,2-1-68 0 0,1-2 47 0 0,5 2 427 0 0,2-2-624 0 0,3-1 195 0 0,2-2 42 0 0,-1-1-537 0 0,-1-2 235 0 0,-2-2-169 0 0,-1-1 136 0 0,-4-1-69 0 0,-1-1-52 0 0,-2-1 130 0 0,-2-1-426 0 0,-1-3-332 0 0,-2-2-7597 0 0,0 2-1989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0.871"/>
    </inkml:context>
    <inkml:brush xml:id="br0">
      <inkml:brushProperty name="width" value="0.035" units="cm"/>
      <inkml:brushProperty name="height" value="0.035" units="cm"/>
      <inkml:brushProperty name="color" value="#F6630D"/>
    </inkml:brush>
  </inkml:definitions>
  <inkml:trace contextRef="#ctx0" brushRef="#br0">1 1214 19324 0 0,'0'1'39'0'0,"1"-1"-1"0"0,0 1 1 0 0,0 0-1 0 0,0-1 1 0 0,0 1 0 0 0,-1-1-1 0 0,1 1 1 0 0,0-1-1 0 0,0 1 1 0 0,0-1-1 0 0,0 1 1 0 0,0-1 0 0 0,0 0-1 0 0,1 0 1 0 0,-1 0-1 0 0,0 1 1 0 0,0-1-1 0 0,0 0 1 0 0,0 0 0 0 0,0-1-1 0 0,0 1 1 0 0,0 0-1 0 0,0 0 1 0 0,0 0 0 0 0,0-1-1 0 0,1 1 1 0 0,34-11 1003 0 0,-32 9-1005 0 0,72-28 20 0 0,-2-3 0 0 0,-1-4 0 0 0,-2-2 0 0 0,-2-4 0 0 0,103-84 0 0 0,-70 40-9 0 0,-5-4-1 0 0,142-170 1 0 0,-14-41-1860 0 0,-123 145 698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6.722"/>
    </inkml:context>
    <inkml:brush xml:id="br0">
      <inkml:brushProperty name="width" value="0.035" units="cm"/>
      <inkml:brushProperty name="height" value="0.035" units="cm"/>
      <inkml:brushProperty name="color" value="#F6630D"/>
    </inkml:brush>
  </inkml:definitions>
  <inkml:trace contextRef="#ctx0" brushRef="#br0">1473 840 3369 0 0,'19'-60'853'0'0,"-12"42"-498"0"0,-1-1-1 0 0,-1 0 0 0 0,0 0 1 0 0,-1 0-1 0 0,-2 0 1 0 0,0-1-1 0 0,0-22 1 0 0,-3 22-285 0 0,0 1 0 0 0,-1 0 1 0 0,-1-1-1 0 0,-1 1 1 0 0,-1 0-1 0 0,-1 1 1 0 0,0-1-1 0 0,-1 1 1 0 0,-1 0-1 0 0,-1 1 1 0 0,-1 0-1 0 0,0 0 1 0 0,-1 1-1 0 0,-1 0 1 0 0,0 1-1 0 0,-1 1 1 0 0,-1 0-1 0 0,0 0 1 0 0,-19-13-1 0 0,0 6 344 0 0,0 1-1 0 0,-2 2 0 0 0,0 2 1 0 0,-1 1-1 0 0,0 2 1 0 0,-1 1-1 0 0,0 2 1 0 0,-1 1-1 0 0,0 2 0 0 0,-1 2 1 0 0,1 2-1 0 0,-47 1 1 0 0,35 1-69 0 0,1 3 0 0 0,-77 12 0 0 0,111-11-242 0 0,-1 1 0 0 0,1 0 1 0 0,-1 1-1 0 0,1 1 0 0 0,1 0 0 0 0,-1 2 0 0 0,1-1 0 0 0,0 2 0 0 0,1 0 0 0 0,0 0 0 0 0,0 1 0 0 0,-11 12 0 0 0,-4 9-50 0 0,2 2 0 0 0,1 0-1 0 0,1 2 1 0 0,2 0 0 0 0,-30 66 0 0 0,11-3 58 0 0,-31 109 0 0 0,40-99-67 0 0,-33 210 0 0 0,57-255-12 0 0,3-1 0 0 0,3 1 0 0 0,3 0 0 0 0,16 122 0 0 0,-13-163 27 0 0,0 1 0 0 0,2-1 1 0 0,1 0-1 0 0,0 0 1 0 0,2-1-1 0 0,0 0 0 0 0,1-1 1 0 0,1 0-1 0 0,2 0 1 0 0,-1-1-1 0 0,2-1 0 0 0,1 0 1 0 0,0-1-1 0 0,1-1 1 0 0,1 0-1 0 0,0-1 0 0 0,1-1 1 0 0,1-1-1 0 0,0 0 1 0 0,0-1-1 0 0,2-1 0 0 0,-1-2 1 0 0,1 1-1 0 0,1-2 1 0 0,33 8-1 0 0,-23-10-25 0 0,1-1 0 0 0,-1-1 0 0 0,1-2 1 0 0,-1-1-1 0 0,1-2 0 0 0,0-1 0 0 0,-1-2 0 0 0,0-1 1 0 0,0-1-1 0 0,0-2 0 0 0,-1-1 0 0 0,0-2 0 0 0,33-15 0 0 0,1-5 39 0 0,-1-3-1 0 0,-1-3 0 0 0,-3-3 1 0 0,102-85-1 0 0,-101 69-14 0 0,-2-2 1 0 0,-3-3-1 0 0,-3-2 0 0 0,-2-3 0 0 0,-4-2 0 0 0,-2-2 0 0 0,-4-1 1 0 0,-3-3-1 0 0,-3-1 0 0 0,29-89 0 0 0,-53 128-107 0 0,-2 0 0 0 0,-2 0 0 0 0,-1-1 0 0 0,-2 0 0 0 0,-1 0 0 0 0,-2 0 0 0 0,-1 0-1 0 0,-3 0 1 0 0,0 0 0 0 0,-3 0 0 0 0,-1 1 0 0 0,-1 0 0 0 0,-2 0 0 0 0,-2 1 0 0 0,-1 0 0 0 0,-2 1 0 0 0,-1 1-1 0 0,-2 0 1 0 0,-1 1 0 0 0,-1 1 0 0 0,-35-40 0 0 0,45 59-146 0 0,-1 1 0 0 0,0 1 0 0 0,-1 0 0 0 0,0 0 0 0 0,-1 1 0 0 0,1 0 0 0 0,-2 2 0 0 0,1-1 0 0 0,-1 2 0 0 0,0-1 0 0 0,-1 2 0 0 0,1 0 0 0 0,-1 1 0 0 0,-29-5-1 0 0,25 8 5 0 0,0 0-1 0 0,0 1 1 0 0,1 1-1 0 0,-1 1 0 0 0,1 0 1 0 0,-1 1-1 0 0,1 2 0 0 0,0-1 1 0 0,0 2-1 0 0,0 1 1 0 0,-31 16-1 0 0,29-12 23 0 0,1 2 1 0 0,0 0-1 0 0,1 0 0 0 0,0 2 0 0 0,1 0 1 0 0,1 2-1 0 0,-14 17 0 0 0,-5 10-770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7.002"/>
    </inkml:context>
    <inkml:brush xml:id="br0">
      <inkml:brushProperty name="width" value="0.035" units="cm"/>
      <inkml:brushProperty name="height" value="0.035" units="cm"/>
      <inkml:brushProperty name="color" value="#F6630D"/>
    </inkml:brush>
  </inkml:definitions>
  <inkml:trace contextRef="#ctx0" brushRef="#br0">12 3 8410 0 0,'0'0'99'0'0,"0"-1"-1"0"0,-1 1 1 0 0,1 0 0 0 0,0 0-1 0 0,0 0 1 0 0,-1 0 0 0 0,1-1 0 0 0,0 1-1 0 0,-1 0 1 0 0,1 0 0 0 0,0 0 0 0 0,0 0-1 0 0,-1 0 1 0 0,1 0 0 0 0,0 0 0 0 0,-1 0-1 0 0,1 0 1 0 0,0 0 0 0 0,-1 0-1 0 0,1 0 1 0 0,0 0 0 0 0,-1 0 0 0 0,1 0-1 0 0,0 0 1 0 0,0 0 0 0 0,-1 0 0 0 0,1 0-1 0 0,0 0 1 0 0,-1 1 0 0 0,1-1-1 0 0,0 0 1 0 0,0 0 0 0 0,-1 0 0 0 0,1 1-1 0 0,0-1 1 0 0,0 0 0 0 0,0 0 0 0 0,-1 0-1 0 0,1 1 1 0 0,0-1 0 0 0,0 1 0 0 0,0 17 1425 0 0,12 25-1079 0 0,-11-40-181 0 0,215 519 2746 0 0,-63-175-3584 0 0,-144-323 503 0 0,98 216-5060 0 0,-79-189 525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7.322"/>
    </inkml:context>
    <inkml:brush xml:id="br0">
      <inkml:brushProperty name="width" value="0.035" units="cm"/>
      <inkml:brushProperty name="height" value="0.035" units="cm"/>
      <inkml:brushProperty name="color" value="#F6630D"/>
    </inkml:brush>
  </inkml:definitions>
  <inkml:trace contextRef="#ctx0" brushRef="#br0">481 2116 4665 0 0,'-6'1'27'0'0,"-30"6"609"0"0,0 0 0 0 0,0 3 0 0 0,0 1-1 0 0,1 1 1 0 0,-36 20 0 0 0,46-19 152 0 0,0 3-1 0 0,2 0 1 0 0,0 1-1 0 0,-22 21 1 0 0,37-31-589 0 0,1 1 0 0 0,-1 0 0 0 0,1 0 0 0 0,0 1 0 0 0,1 0 0 0 0,0 0 0 0 0,1 1 0 0 0,0 0 0 0 0,0 0 0 0 0,1 0 0 0 0,0 0 0 0 0,1 1 0 0 0,-4 19 0 0 0,7-28-170 0 0,-1 0-1 0 0,1 0 1 0 0,0 0-1 0 0,0 0 1 0 0,0 0-1 0 0,0 0 1 0 0,0 0-1 0 0,0 0 1 0 0,0 0-1 0 0,1 0 1 0 0,-1 0-1 0 0,1 0 1 0 0,0 0 0 0 0,-1 0-1 0 0,1 0 1 0 0,0 0-1 0 0,0-1 1 0 0,0 1-1 0 0,0 0 1 0 0,0-1-1 0 0,1 1 1 0 0,-1 0-1 0 0,1-1 1 0 0,-1 0-1 0 0,1 1 1 0 0,-1-1-1 0 0,1 0 1 0 0,0 0-1 0 0,-1 1 1 0 0,1-2-1 0 0,0 1 1 0 0,0 0-1 0 0,0 0 1 0 0,0 0-1 0 0,0-1 1 0 0,0 1-1 0 0,0-1 1 0 0,0 0-1 0 0,0 1 1 0 0,0-1-1 0 0,3 0 1 0 0,5-1 24 0 0,-1 1-1 0 0,1-1 1 0 0,-1-1 0 0 0,1 1-1 0 0,-1-2 1 0 0,0 1 0 0 0,16-8-1 0 0,9-7 28 0 0,-1-1 0 0 0,-1-1 0 0 0,-1-2 1 0 0,53-47-1 0 0,101-115 346 0 0,-178 177-411 0 0,445-511 768 0 0,-31-27-486 0 0,-205 269-399 0 0,76-106-3279 0 0,-235 305-703 0 0,89-92 0 0 0,-49 72 3376 0 0,-47 47 696 0 0,-6 3 12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7.983"/>
    </inkml:context>
    <inkml:brush xml:id="br0">
      <inkml:brushProperty name="width" value="0.035" units="cm"/>
      <inkml:brushProperty name="height" value="0.035" units="cm"/>
      <inkml:brushProperty name="color" value="#F6630D"/>
    </inkml:brush>
  </inkml:definitions>
  <inkml:trace contextRef="#ctx0" brushRef="#br0">1374 746 2793 0 0,'1'-4'782'0'0,"1"0"0"0"0,0 0 0 0 0,1 0 0 0 0,-1 0 0 0 0,0 1 1 0 0,1-1-1 0 0,0 1 0 0 0,0 0 0 0 0,0 0 0 0 0,0 0 0 0 0,1 0 0 0 0,5-3 1 0 0,11-12-560 0 0,-12 7-146 0 0,-1 1-1 0 0,1-1 1 0 0,-2-1 0 0 0,1 1 0 0 0,-2-1-1 0 0,1 0 1 0 0,-2-1 0 0 0,0 1-1 0 0,0-1 1 0 0,-1 1 0 0 0,-1-1-1 0 0,0 0 1 0 0,0 0 0 0 0,-2-1-1 0 0,0 1 1 0 0,0 0 0 0 0,-1 0-1 0 0,0 0 1 0 0,-2 0 0 0 0,1 0-1 0 0,-2 0 1 0 0,1 1 0 0 0,-2-1-1 0 0,-5-11 1 0 0,1 3-150 0 0,-2 0 0 0 0,0 1-1 0 0,-1 0 1 0 0,-1 1 0 0 0,-1 0 0 0 0,0 1 0 0 0,-1 0 0 0 0,-2 2-1 0 0,1-1 1 0 0,-2 2 0 0 0,0 1 0 0 0,-37-23 0 0 0,27 22 179 0 0,-1 0 0 0 0,-1 3 0 0 0,0 0 0 0 0,-1 2 0 0 0,0 1 1 0 0,-1 2-1 0 0,0 1 0 0 0,-44-3 0 0 0,55 8 1 0 0,0 1 1 0 0,1 0-1 0 0,-1 2 0 0 0,0 0 1 0 0,1 2-1 0 0,0 0 1 0 0,0 1-1 0 0,0 1 0 0 0,0 1 1 0 0,1 1-1 0 0,0 1 0 0 0,1 0 1 0 0,0 1-1 0 0,-20 16 1 0 0,7-1 13 0 0,2 2 0 0 0,0 1 1 0 0,3 2-1 0 0,0 1 0 0 0,-40 62 1 0 0,-87 183 281 0 0,152-274-398 0 0,-61 126 232 0 0,6 1 1 0 0,-41 142-1 0 0,87-238-171 0 0,2-1 0 0 0,1 1 0 0 0,1 1 0 0 0,2-1 0 0 0,2 1 0 0 0,0 0 1 0 0,7 60-1 0 0,-4-83-56 0 0,1 1 0 0 0,0 0-1 0 0,1-1 1 0 0,1 0 0 0 0,-1 0 0 0 0,2 0 0 0 0,-1 0 0 0 0,2 0 0 0 0,-1-1 0 0 0,1 0 0 0 0,1 0 0 0 0,0-1 0 0 0,0 0 0 0 0,1 0 0 0 0,0 0 0 0 0,1-1-1 0 0,-1 0 1 0 0,2-1 0 0 0,-1 0 0 0 0,1 0 0 0 0,0-1 0 0 0,0-1 0 0 0,1 0 0 0 0,-1 0 0 0 0,19 5 0 0 0,-10-5-30 0 0,1-2-1 0 0,-1 0 1 0 0,1-1 0 0 0,0-1-1 0 0,0-1 1 0 0,0 0 0 0 0,0-2 0 0 0,-1 0-1 0 0,1-1 1 0 0,30-10 0 0 0,-3-1 6 0 0,-1-3-1 0 0,0-1 1 0 0,48-28 0 0 0,-38 13 67 0 0,-1-2 1 0 0,-2-2-1 0 0,89-81 1 0 0,121-156 385 0 0,-226 232-340 0 0,-2-2 0 0 0,-1-1 0 0 0,-3-2 0 0 0,-2-1 0 0 0,-2-1-1 0 0,37-95 1 0 0,-53 114-54 0 0,-2-1-1 0 0,-1 0 0 0 0,-1-1 1 0 0,-2 0-1 0 0,-1 0 0 0 0,-2 0 0 0 0,-1 0 1 0 0,-1 0-1 0 0,-2-1 0 0 0,-1 1 1 0 0,-1 1-1 0 0,-2-1 0 0 0,-13-39 0 0 0,15 57-128 0 0,-1 1 0 0 0,-1 0 0 0 0,0 0 0 0 0,0 1 0 0 0,-1 0 0 0 0,-1 0 0 0 0,0 1 0 0 0,-1-1 0 0 0,0 2 0 0 0,-1-1 0 0 0,-17-14 0 0 0,20 19 26 0 0,-1 1-1 0 0,0 1 1 0 0,0-1 0 0 0,0 1-1 0 0,0 1 1 0 0,-1-1-1 0 0,1 2 1 0 0,-1-1 0 0 0,0 1-1 0 0,0 0 1 0 0,0 1-1 0 0,0 0 1 0 0,0 0-1 0 0,0 1 1 0 0,0 0 0 0 0,0 1-1 0 0,0 0 1 0 0,0 0-1 0 0,-10 3 1 0 0,6 0-155 0 0,0 1-1 0 0,0-1 1 0 0,1 2 0 0 0,-1 0-1 0 0,1 0 1 0 0,0 1-1 0 0,1 1 1 0 0,0 0 0 0 0,0 1-1 0 0,0 0 1 0 0,1 0-1 0 0,1 1 1 0 0,0 0 0 0 0,0 1-1 0 0,1 0 1 0 0,-9 16 0 0 0,-6 16-1265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8.248"/>
    </inkml:context>
    <inkml:brush xml:id="br0">
      <inkml:brushProperty name="width" value="0.035" units="cm"/>
      <inkml:brushProperty name="height" value="0.035" units="cm"/>
      <inkml:brushProperty name="color" value="#F6630D"/>
    </inkml:brush>
  </inkml:definitions>
  <inkml:trace contextRef="#ctx0" brushRef="#br0">108 1 3081 0 0,'-4'0'93'0'0,"-1"1"0"0"0,1 0 0 0 0,-1 0 1 0 0,1 0-1 0 0,0 0 0 0 0,-1 1 0 0 0,1 0 1 0 0,0 0-1 0 0,0 0 0 0 0,0 0 0 0 0,0 0 1 0 0,1 1-1 0 0,-1 0 0 0 0,1 0 1 0 0,-4 3-1 0 0,3 1 231 0 0,0-1 1 0 0,0 1-1 0 0,1 0 0 0 0,0 0 1 0 0,0 0-1 0 0,1 1 0 0 0,-1-1 1 0 0,0 11-1 0 0,-1 5 275 0 0,1 1 0 0 0,1 0 0 0 0,1 0-1 0 0,1 0 1 0 0,1 0 0 0 0,1 0 0 0 0,1 0-1 0 0,2-1 1 0 0,0 1 0 0 0,11 30 0 0 0,15 28 1166 0 0,59 115 0 0 0,-66-148-1462 0 0,186 330 601 0 0,-45-141-3802 0 0,-135-200 888 0 0,-3-1-3200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48.470"/>
    </inkml:context>
    <inkml:brush xml:id="br0">
      <inkml:brushProperty name="width" value="0.035" units="cm"/>
      <inkml:brushProperty name="height" value="0.035" units="cm"/>
      <inkml:brushProperty name="color" value="#F6630D"/>
    </inkml:brush>
  </inkml:definitions>
  <inkml:trace contextRef="#ctx0" brushRef="#br0">100 1034 6193 0 0,'-6'1'329'0'0,"0"1"0"0"0,0 0-1 0 0,0 0 1 0 0,0 0-1 0 0,0 1 1 0 0,0 0-1 0 0,1 0 1 0 0,0 0 0 0 0,-1 1-1 0 0,1 0 1 0 0,1 0-1 0 0,-1 0 1 0 0,0 0 0 0 0,1 1-1 0 0,0 0 1 0 0,0 0-1 0 0,-5 8 1 0 0,9-12-270 0 0,0 0 1 0 0,-1 0-1 0 0,1-1 1 0 0,0 1-1 0 0,0 0 0 0 0,0 0 1 0 0,0 0-1 0 0,0-1 1 0 0,0 1-1 0 0,0 0 0 0 0,0 0 1 0 0,0 0-1 0 0,0-1 1 0 0,0 1-1 0 0,0 0 0 0 0,1 0 1 0 0,-1-1-1 0 0,0 1 1 0 0,0 0-1 0 0,1 0 0 0 0,-1-1 1 0 0,1 1-1 0 0,-1 0 1 0 0,1-1-1 0 0,-1 1 1 0 0,1-1-1 0 0,-1 1 0 0 0,1-1 1 0 0,-1 1-1 0 0,1-1 1 0 0,0 1-1 0 0,-1-1 0 0 0,1 1 1 0 0,0-1-1 0 0,-1 0 1 0 0,1 1-1 0 0,0-1 0 0 0,0 0 1 0 0,-1 0-1 0 0,1 1 1 0 0,0-1-1 0 0,0 0 0 0 0,-1 0 1 0 0,1 0-1 0 0,1 0 1 0 0,41 0 724 0 0,-15-5-531 0 0,0-1-1 0 0,0-1 1 0 0,-1-1 0 0 0,0-2 0 0 0,38-19 0 0 0,123-80 477 0 0,-156 89-590 0 0,1190-814-626 0 0,-1210 826 400 0 0,117-84-6176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1.569"/>
    </inkml:context>
    <inkml:brush xml:id="br0">
      <inkml:brushProperty name="width" value="0.035" units="cm"/>
      <inkml:brushProperty name="height" value="0.035" units="cm"/>
      <inkml:brushProperty name="color" value="#F6630D"/>
    </inkml:brush>
  </inkml:definitions>
  <inkml:trace contextRef="#ctx0" brushRef="#br0">1668 1012 8410 0 0,'6'-8'259'0'0,"0"1"1"0"0,0-1-1 0 0,-1-1 1 0 0,0 1 0 0 0,-1-1-1 0 0,0 0 1 0 0,0 0-1 0 0,-1 0 1 0 0,0-1-1 0 0,3-16 1 0 0,-2 4-56 0 0,-1 0 1 0 0,-1 0-1 0 0,-2-37 1 0 0,-1 37-179 0 0,-2 1 0 0 0,0 0 0 0 0,-2 0 0 0 0,0 0 0 0 0,-1 0 0 0 0,-1 1 0 0 0,-1 0 0 0 0,-13-22 0 0 0,6 15 7 0 0,-1 1-1 0 0,-2 1 1 0 0,-1 1 0 0 0,-1 0 0 0 0,-23-21 0 0 0,-21-10 594 0 0,-3 2 0 0 0,-1 3 0 0 0,-90-48 0 0 0,123 77-434 0 0,-1 2-1 0 0,-1 1 1 0 0,-1 2 0 0 0,0 2 0 0 0,-1 1 0 0 0,-1 3-1 0 0,0 0 1 0 0,-54-4 0 0 0,70 12-134 0 0,1 0 0 0 0,0 2 1 0 0,-1 1-1 0 0,1 1 0 0 0,0 1 1 0 0,0 1-1 0 0,0 1 0 0 0,0 1 1 0 0,1 1-1 0 0,0 1 0 0 0,1 1 1 0 0,-1 1-1 0 0,2 1 0 0 0,-1 0 1 0 0,2 2-1 0 0,-21 16 0 0 0,9 0 28 0 0,2 0 0 0 0,0 2 0 0 0,3 1 1 0 0,0 1-1 0 0,2 2 0 0 0,2 0 0 0 0,1 1 0 0 0,2 1 0 0 0,1 1 0 0 0,3 1 0 0 0,-18 62 0 0 0,6 5-251 0 0,5 1 0 0 0,5 2 0 0 0,-5 130 1 0 0,15 63-121 0 0,9-260 472 0 0,1 0 0 0 0,3 0 1 0 0,2 0-1 0 0,1-1 1 0 0,16 44-1 0 0,-19-70-92 0 0,1 0-1 0 0,0 0 1 0 0,2 0-1 0 0,-1-1 0 0 0,2-1 1 0 0,0 1-1 0 0,0-2 1 0 0,1 1-1 0 0,1-1 0 0 0,0-1 1 0 0,1 0-1 0 0,0-1 1 0 0,0-1-1 0 0,1 1 0 0 0,0-2 1 0 0,1 0-1 0 0,0-1 1 0 0,0-1-1 0 0,1 0 0 0 0,0-1 1 0 0,0 0-1 0 0,0-1 0 0 0,0-1 1 0 0,0-1-1 0 0,1 0 1 0 0,0-2-1 0 0,-1 1 0 0 0,1-2 1 0 0,-1 0-1 0 0,1-1 1 0 0,29-8-1 0 0,-6-2-24 0 0,-1-1 0 0 0,0-2 1 0 0,-1-2-1 0 0,0-1 0 0 0,-2-2 0 0 0,0-1 0 0 0,-2-2 0 0 0,0-2 1 0 0,34-33-1 0 0,-15 8-8 0 0,-2-2 0 0 0,-3-3 1 0 0,-1-1-1 0 0,53-88 0 0 0,-46 55-147 0 0,-3-3 0 0 0,-5-1 0 0 0,61-174 0 0 0,-87 203-731 0 0,-3-1 0 0 0,-3-1 0 0 0,-2 0-1 0 0,-4-1 1 0 0,-2 1 0 0 0,-7-134 0 0 0,-9 106-5487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1.855"/>
    </inkml:context>
    <inkml:brush xml:id="br0">
      <inkml:brushProperty name="width" value="0.035" units="cm"/>
      <inkml:brushProperty name="height" value="0.035" units="cm"/>
      <inkml:brushProperty name="color" value="#F6630D"/>
    </inkml:brush>
  </inkml:definitions>
  <inkml:trace contextRef="#ctx0" brushRef="#br0">1 124 6593 0 0,'27'-29'7563'0'0,"-11"17"-6968"0"0,1 0 0 0 0,0 2-1 0 0,1 0 1 0 0,0 1 0 0 0,0 0-1 0 0,1 2 1 0 0,0 0 0 0 0,28-6-1 0 0,-35 11-596 0 0,-1 0 0 0 0,1 1-1 0 0,0 1 1 0 0,-1 0 0 0 0,1 0-1 0 0,-1 1 1 0 0,1 1-1 0 0,-1 0 1 0 0,1 0 0 0 0,-1 1-1 0 0,0 1 1 0 0,0 0 0 0 0,-1 0-1 0 0,1 1 1 0 0,-1 0 0 0 0,12 9-1 0 0,0 3-31 0 0,-1 0 0 0 0,0 2 0 0 0,-2 0 0 0 0,0 1-1 0 0,-1 1 1 0 0,-1 1 0 0 0,-1 0 0 0 0,14 27 0 0 0,11 27-183 0 0,39 100 1 0 0,4 62-1473 0 0,-55-148-2823 0 0,-9-29-885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2.047"/>
    </inkml:context>
    <inkml:brush xml:id="br0">
      <inkml:brushProperty name="width" value="0.035" units="cm"/>
      <inkml:brushProperty name="height" value="0.035" units="cm"/>
      <inkml:brushProperty name="color" value="#F6630D"/>
    </inkml:brush>
  </inkml:definitions>
  <inkml:trace contextRef="#ctx0" brushRef="#br0">0 1734 16788 0 0,'24'-19'756'0'0,"-1"-2"-1"0"0,30-34 1 0 0,63-76-518 0 0,-113 126-191 0 0,478-628 1786 0 0,-61-46-2794 0 0,-315 488-6248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10.936"/>
    </inkml:context>
    <inkml:brush xml:id="br0">
      <inkml:brushProperty name="width" value="0.05" units="cm"/>
      <inkml:brushProperty name="height" value="0.05" units="cm"/>
      <inkml:brushProperty name="color" value="#AE198D"/>
      <inkml:brushProperty name="inkEffects" value="galaxy"/>
      <inkml:brushProperty name="anchorX" value="-53383.1875"/>
      <inkml:brushProperty name="anchorY" value="-96408.29688"/>
      <inkml:brushProperty name="scaleFactor" value="0.5"/>
    </inkml:brush>
  </inkml:definitions>
  <inkml:trace contextRef="#ctx0" brushRef="#br0">47 152 17628 0 0,'1'-1'1912'0'0,"2"-1"-2231"0"0,2-1 638 0 0,2-2-319 0 0,3 0 0 0 0,5-4 0 0 0,5-3 0 0 0,6-3 75 0 0,6-4-96 0 0,1 0 125 0 0,5-3-131 0 0,-2 2 40 0 0,-5 5-106 0 0,-9 11 26 0 0,-22 5 74 0 0,0-1 0 0 0,1 0 0 0 0,-1 0 0 0 0,1 0 0 0 0,0 0 0 0 0,-1 1 0 0 0,1-1 0 0 0,-1 0 0 0 0,1 0 0 0 0,-1 1 0 0 0,1-1 0 0 0,-1 0 0 0 0,1 1 0 0 0,-1-1 0 0 0,0 1 0 0 0,1-1 0 0 0,-1 1 0 0 0,0-1 0 0 0,1 0 0 0 0,-1 1 0 0 0,0-1 0 0 0,1 1 0 0 0,-1-1 0 0 0,0 1 0 0 0,1 0 0 0 0,0 21 258 0 0,-7 9 2 0 0,-7 9 29 0 0,-4 6 17 0 0,-4 6-3 0 0,-2 6 2 0 0,-10 27 364 0 0,-1 10-468 0 0,-1 6 156 0 0,1 2-52 0 0,3-5-271 0 0,4-10-15 0 0,5-10-13 0 0,4-12 71 0 0,5-12-15 0 0,6-10 10 0 0,4-11 1 0 0,5-8 0 0 0,5-8-541 0 0,5-7 42 0 0,4-7-73 0 0,5-9-9810 0 0,-3-1-2244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2.806"/>
    </inkml:context>
    <inkml:brush xml:id="br0">
      <inkml:brushProperty name="width" value="0.035" units="cm"/>
      <inkml:brushProperty name="height" value="0.035" units="cm"/>
      <inkml:brushProperty name="color" value="#F6630D"/>
    </inkml:brush>
  </inkml:definitions>
  <inkml:trace contextRef="#ctx0" brushRef="#br0">3 67 4321 0 0,'0'-1'323'0'0,"-1"0"0"0"0,1 0 0 0 0,0-1 0 0 0,-1 1 0 0 0,1 0 0 0 0,0 0 0 0 0,0 0 1 0 0,0-1-1 0 0,0 1 0 0 0,0 0 0 0 0,0-1 0 0 0,0 1 0 0 0,0 0 0 0 0,1 0 0 0 0,-1 0 0 0 0,0-1 0 0 0,1 1 0 0 0,-1 0 0 0 0,1 0 0 0 0,0-2 0 0 0,21-21 2238 0 0,-19 22-2581 0 0,-1 0 0 0 0,0 1 0 0 0,1-1 1 0 0,-1 1-1 0 0,1 0 0 0 0,-1-1 0 0 0,1 1 0 0 0,-1 0 0 0 0,1 1 0 0 0,0-1 0 0 0,0 0 0 0 0,-1 1 0 0 0,1 0 0 0 0,0-1 1 0 0,0 1-1 0 0,0 0 0 0 0,-1 0 0 0 0,1 1 0 0 0,0-1 0 0 0,0 1 0 0 0,4 1 0 0 0,11 10 360 0 0,-1 2 0 0 0,-1 0 0 0 0,0 1 0 0 0,0 1 0 0 0,-2 0 0 0 0,0 1 0 0 0,19 31 1 0 0,-11-17 214 0 0,764 1145 3388 0 0,-776-1157-3909 0 0,362 591 429 0 0,39-24-915 0 0,52-55 1311 0 0,33-29-218 0 0,-124-129-420 0 0,-54-52-462 0 0,468 504 831 0 0,-765-803-1655 0 0,-27-33-1173 0 0,-11-20 1612 0 0,-6-13 376 0 0,-6-14 223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3.350"/>
    </inkml:context>
    <inkml:brush xml:id="br0">
      <inkml:brushProperty name="width" value="0.035" units="cm"/>
      <inkml:brushProperty name="height" value="0.035" units="cm"/>
      <inkml:brushProperty name="color" value="#F6630D"/>
    </inkml:brush>
  </inkml:definitions>
  <inkml:trace contextRef="#ctx0" brushRef="#br0">0 3326 16996 0 0,'65'-31'2520'0'0,"119"-56"-2072"0"0,321-207-1 0 0,136-171 42 0 0,729-622-881 0 0,-887 720-684 0 0,670-386 0 0 0,-1075 708 890 0 0,2 4 0 0 0,2 3 0 0 0,2 3 0 0 0,92-24 0 0 0,-147 52-300 0 0,0 1 0 0 0,0 1-1 0 0,1 1 1 0 0,0 2 0 0 0,50 3-1 0 0,-11 7-4843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4.150"/>
    </inkml:context>
    <inkml:brush xml:id="br0">
      <inkml:brushProperty name="width" value="0.035" units="cm"/>
      <inkml:brushProperty name="height" value="0.035" units="cm"/>
      <inkml:brushProperty name="color" value="#F6630D"/>
    </inkml:brush>
  </inkml:definitions>
  <inkml:trace contextRef="#ctx0" brushRef="#br0">765 1 15843 0 0,'-2'7'164'0'0,"0"0"1"0"0,1 0-1 0 0,0 0 0 0 0,0 0 0 0 0,0 0 0 0 0,1 0 0 0 0,2 15 0 0 0,-2 18 260 0 0,-156 1564 1191 0 0,42-506-886 0 0,68-584-1642 0 0,-175 1559 1003 0 0,96-1156 2505 0 0,41 2-1026 0 0,82-879-1589 0 0,-8 134 182 0 0,14 211 1 0 0,-4-380-192 0 0,11 63-594 0 0,-9-67-188 0 0,1-11 370 0 0,-1-15-398 0 0,-6-68-2304 0 0,-1 20-3379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5.173"/>
    </inkml:context>
    <inkml:brush xml:id="br0">
      <inkml:brushProperty name="width" value="0.035" units="cm"/>
      <inkml:brushProperty name="height" value="0.035" units="cm"/>
      <inkml:brushProperty name="color" value="#F6630D"/>
    </inkml:brush>
  </inkml:definitions>
  <inkml:trace contextRef="#ctx0" brushRef="#br0">1 1691 9362 0 0,'45'-19'305'0'0,"1"3"1"0"0,62-15-1 0 0,-11 5-357 0 0,1651-436 6793 0 0,-479 137-5048 0 0,-743 183-1616 0 0,914-267-18 0 0,-603 168-965 0 0,-763 225-290 0 0,-24 12-3598 0 0,-21 5-337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5.958"/>
    </inkml:context>
    <inkml:brush xml:id="br0">
      <inkml:brushProperty name="width" value="0.035" units="cm"/>
      <inkml:brushProperty name="height" value="0.035" units="cm"/>
      <inkml:brushProperty name="color" value="#F6630D"/>
    </inkml:brush>
  </inkml:definitions>
  <inkml:trace contextRef="#ctx0" brushRef="#br0">30 4655 11522 0 0,'-1'0'175'0'0,"0"0"0"0"0,0 0 0 0 0,0 0-1 0 0,0 0 1 0 0,0 0 0 0 0,0 0-1 0 0,0-1 1 0 0,0 1 0 0 0,0 0 0 0 0,0-1-1 0 0,0 1 1 0 0,0-1 0 0 0,0 1 0 0 0,0-1-1 0 0,0 1 1 0 0,0-1 0 0 0,0 0-1 0 0,0 1 1 0 0,1-1 0 0 0,-1 0 0 0 0,0 0-1 0 0,0 0 1 0 0,1 1 0 0 0,-1-3-1 0 0,-1 1-44 0 0,1-1-1 0 0,1 1 0 0 0,-1-1 1 0 0,0 0-1 0 0,1 0 0 0 0,-1 1 1 0 0,1-1-1 0 0,0 0 0 0 0,0-4 1 0 0,2-8-54 0 0,0 0 0 0 0,8-28 1 0 0,-7 34 434 0 0,35-145 144 0 0,63-216-347 0 0,-76 310 157 0 0,1 2 0 0 0,4 0 1 0 0,1 2-1 0 0,61-79 0 0 0,22-41 511 0 0,-11-14-114 0 0,-9-4 0 0 0,134-398 0 0 0,53-437-681 0 0,-153 528-928 0 0,-91 363 392 0 0,39-153-563 0 0,-59 213 82 0 0,10-137 1 0 0,-25 99-192 0 0,-3 105 430 0 0,0-1 1 0 0,0 1-1 0 0,-1-1 1 0 0,-1 1-1 0 0,0 0 1 0 0,0 0-1 0 0,-9-20 1 0 0,5 23-899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2:57.425"/>
    </inkml:context>
    <inkml:brush xml:id="br0">
      <inkml:brushProperty name="width" value="0.035" units="cm"/>
      <inkml:brushProperty name="height" value="0.035" units="cm"/>
      <inkml:brushProperty name="color" value="#F6630D"/>
    </inkml:brush>
  </inkml:definitions>
  <inkml:trace contextRef="#ctx0" brushRef="#br0">4063 1 18260 0 0,'-59'17'274'0'0,"0"3"-1"0"0,2 2 1 0 0,1 3 0 0 0,0 3 0 0 0,2 1 0 0 0,-65 50-1 0 0,-282 247-607 0 0,305-242 706 0 0,-885 814 838 0 0,748-680-861 0 0,-557 579 1447 0 0,44 40 80 0 0,689-770-1911 0 0,-190 203-522 0 0,243-266 429 0 0,0 0-77 0 0,0 0 0 0 0,0-1 0 0 0,0 0 0 0 0,0 1 1 0 0,0-1-1 0 0,-1-1 0 0 0,-8 5 0 0 0,8-8-696 0 0,5-7-111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04.543"/>
    </inkml:context>
    <inkml:brush xml:id="br0">
      <inkml:brushProperty name="width" value="0.035" units="cm"/>
      <inkml:brushProperty name="height" value="0.035" units="cm"/>
      <inkml:brushProperty name="color" value="#F6630D"/>
    </inkml:brush>
  </inkml:definitions>
  <inkml:trace contextRef="#ctx0" brushRef="#br0">90 643 3081 0 0,'2'17'9688'0'0,"-13"64"-8253"0"0,-5-1-845 0 0,-10 149-1 0 0,18 87 94 0 0,3-68-535 0 0,-6-47-54 0 0,-4 219-135 0 0,16-399 111 0 0,-1 12 151 0 0,1 0 0 0 0,8 39 0 0 0,-8-65-195 0 0,0 0 0 0 0,1-1 0 0 0,-1 1 0 0 0,1-1 0 0 0,1 1 0 0 0,-1-1 0 0 0,1 0 0 0 0,0 0 0 0 0,1 0 0 0 0,-1 0 0 0 0,1-1 0 0 0,0 0 0 0 0,1 1 0 0 0,-1-1 0 0 0,1-1 0 0 0,0 1 0 0 0,7 4 0 0 0,-2-4 42 0 0,0-1 0 0 0,0 0 1 0 0,1-1-1 0 0,0 0 0 0 0,-1 0 1 0 0,1-2-1 0 0,0 1 1 0 0,0-1-1 0 0,0-1 0 0 0,0 0 1 0 0,0 0-1 0 0,12-2 0 0 0,21-5 101 0 0,68-18 0 0 0,-100 22-139 0 0,668-141 42 0 0,-626 137-40 0 0,105 2 1 0 0,-132 5 46 0 0,-24-1-99 0 0,0 1 0 0 0,0-1 1 0 0,-1 0-1 0 0,1 0 0 0 0,0 0 0 0 0,-1-1 0 0 0,1 1 0 0 0,-1-1 1 0 0,0 1-1 0 0,1-1 0 0 0,-1 0 0 0 0,0 0 0 0 0,0 0 0 0 0,0 0 1 0 0,0 0-1 0 0,0-1 0 0 0,-1 1 0 0 0,1-1 0 0 0,-1 1 1 0 0,1-1-1 0 0,-1 1 0 0 0,0-1 0 0 0,0 0 0 0 0,0 1 0 0 0,0-1 1 0 0,-1 0-1 0 0,1 0 0 0 0,-1 0 0 0 0,1-3 0 0 0,-42-173 682 0 0,25 122-684 0 0,3-2 1 0 0,-9-100 0 0 0,31-380-22 0 0,1-3 19 0 0,-18 470 22 0 0,-33-141 0 0 0,26 152 1 0 0,3-1 0 0 0,2 0 0 0 0,-2-75 0 0 0,17 64-23 0 0,-9 69 6 0 0,1 1 0 0 0,-1-1 1 0 0,1 1-1 0 0,-1 0 0 0 0,0 0 0 0 0,0 0 1 0 0,0 0-1 0 0,-6-2 0 0 0,-10-1 64 0 0,-1 0 0 0 0,0 2 0 0 0,-1 0 0 0 0,1 1 0 0 0,0 1 1 0 0,-1 1-1 0 0,-32 3 0 0 0,-150 25 212 0 0,204-27-258 0 0,-44 10 135 0 0,0 2 1 0 0,-74 32 0 0 0,74-26-91 0 0,-2-1-1 0 0,-49 10 1 0 0,65-23-51 0 0,0-1 0 0 0,0-1 0 0 0,0-2 0 0 0,-38-4 0 0 0,-22 1-4 0 0,83 7-92 0 0,5 1 84 0 0,1-1 20 0 0,0 0-1 0 0,-1 0 1 0 0,2 0-1 0 0,-1 1 0 0 0,0-1 1 0 0,1 0-1 0 0,0 1 1 0 0,0-1-1 0 0,0 1 1 0 0,0-1-1 0 0,1 0 0 0 0,2 9 1 0 0,21 59 25 0 0,-5-18-17 0 0,-13-26-22 0 0,-1 0-1 0 0,-1 1 1 0 0,-2-1 0 0 0,-1 1-1 0 0,-1 0 1 0 0,-7 54-1 0 0,-46 170-87 0 0,41-201 101 0 0,-3 7-66 0 0,-19 89-41 0 0,31-127 131 0 0,0-1 1 0 0,2 1 0 0 0,0 0 0 0 0,1-1 0 0 0,4 24 0 0 0,-3-39-23 0 0,0-1 0 0 0,0 1 1 0 0,0 0-1 0 0,1-1 1 0 0,-1 1-1 0 0,1-1 1 0 0,0 1-1 0 0,1-1 0 0 0,-1 0 1 0 0,4 4-1 0 0,16 8-1178 0 0,-20-15 779 0 0,0-1 1 0 0,0 1-1 0 0,1-1 1 0 0,-1 1-1 0 0,0-1 0 0 0,0 0 1 0 0,0 0-1 0 0,0 0 1 0 0,0 0-1 0 0,1-1 1 0 0,-1 1-1 0 0,2-1 1 0 0,15-6-5317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06.448"/>
    </inkml:context>
    <inkml:brush xml:id="br0">
      <inkml:brushProperty name="width" value="0.035" units="cm"/>
      <inkml:brushProperty name="height" value="0.035" units="cm"/>
      <inkml:brushProperty name="color" value="#F6630D"/>
    </inkml:brush>
  </inkml:definitions>
  <inkml:trace contextRef="#ctx0" brushRef="#br0">39 293 3081 0 0,'-34'5'712'0'0,"30"1"1079"0"0,24 2 600 0 0,3-5-1399 0 0,0-1 0 0 0,0-1 0 0 0,0 0 0 0 0,1-2 0 0 0,-1-1 0 0 0,0-1 0 0 0,32-8 1 0 0,54-5 215 0 0,1163-161 600 0 0,-1143 150-1820 0 0,361-55-616 0 0,-483 83-843 0 0,-13 3-829 0 0,4-3 1958 0 0,-7 4-1102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08.571"/>
    </inkml:context>
    <inkml:brush xml:id="br0">
      <inkml:brushProperty name="width" value="0.035" units="cm"/>
      <inkml:brushProperty name="height" value="0.035" units="cm"/>
      <inkml:brushProperty name="color" value="#F6630D"/>
    </inkml:brush>
  </inkml:definitions>
  <inkml:trace contextRef="#ctx0" brushRef="#br0">118 1 5785 0 0,'18'44'-1420'0'0,"-11"-24"1526"0"0,-1 0-1 0 0,-1 1 1 0 0,-2 0 0 0 0,0 0 0 0 0,0 0 0 0 0,-2 0-1 0 0,-1 1 1 0 0,-1-1 0 0 0,0 0 0 0 0,-2 0-1 0 0,-8 35 1 0 0,-9 19 1226 0 0,-54 131-1 0 0,58-168-1178 0 0,-15 39-1387 0 0,25-67-1405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08.746"/>
    </inkml:context>
    <inkml:brush xml:id="br0">
      <inkml:brushProperty name="width" value="0.035" units="cm"/>
      <inkml:brushProperty name="height" value="0.035" units="cm"/>
      <inkml:brushProperty name="color" value="#F6630D"/>
    </inkml:brush>
  </inkml:definitions>
  <inkml:trace contextRef="#ctx0" brushRef="#br0">0 1 5041 0 0,'0'1'58'0'0,"0"0"0"0"0,0 0-1 0 0,1 1 1 0 0,-1-1 0 0 0,0 0 0 0 0,0 0-1 0 0,1 1 1 0 0,-1-1 0 0 0,0 0 0 0 0,1 0-1 0 0,-1 0 1 0 0,1 0 0 0 0,0 0 0 0 0,-1 0-1 0 0,1 0 1 0 0,0 0 0 0 0,0 0 0 0 0,-1 0-1 0 0,1 0 1 0 0,0 0 0 0 0,0 0 0 0 0,0 0-1 0 0,0-1 1 0 0,0 1 0 0 0,0 0 0 0 0,1-1-1 0 0,-1 1 1 0 0,0-1 0 0 0,0 1 0 0 0,0-1-1 0 0,0 0 1 0 0,2 1 0 0 0,48 17 1308 0 0,-46-16-1277 0 0,14 3 171 0 0,1 0 0 0 0,0-1 0 0 0,1-1 0 0 0,-1-1 0 0 0,1-1 0 0 0,-1-1 0 0 0,1 0 0 0 0,39-8 0 0 0,-34 3-653 0 0,-1-1-1 0 0,1-2 0 0 0,40-17 0 0 0,-33 9-2964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38.241"/>
    </inkml:context>
    <inkml:brush xml:id="br0">
      <inkml:brushProperty name="width" value="0.05" units="cm"/>
      <inkml:brushProperty name="height" value="0.05" units="cm"/>
      <inkml:brushProperty name="color" value="#AE198D"/>
      <inkml:brushProperty name="inkEffects" value="galaxy"/>
      <inkml:brushProperty name="anchorX" value="-55299.35938"/>
      <inkml:brushProperty name="anchorY" value="-113884.96094"/>
      <inkml:brushProperty name="scaleFactor" value="0.5"/>
    </inkml:brush>
  </inkml:definitions>
  <inkml:trace contextRef="#ctx0" brushRef="#br0">1720 265 9906 0 0,'0'0'0'0'0,"-5"-2"880"0"0,-6-3-821 0 0,-2-1 29 0 0,0 0-59 0 0,2 0-29 0 0,0 1-149 0 0,-3-1 61 0 0,-7-4-17 0 0,-7-3-38 0 0,-8-4 3 0 0,-5-1-3 0 0,-11-5-458 0 0,0 1 233 0 0,1 2-95 0 0,5 2 5 0 0,5 3 536 0 0,4 2-42 0 0,5 3 72 0 0,2 2 8 0 0,1 1 312 0 0,1 2-32 0 0,0 1 47 0 0,-1 2 2 0 0,0 2 218 0 0,-2 1-15 0 0,-1 3 18 0 0,-2 4 15 0 0,-1 4-357 0 0,-2 4 28 0 0,-2 5-48 0 0,-1 5-5 0 0,-1 4-264 0 0,0 5-10 0 0,-1 4-13 0 0,1 5-12 0 0,0 4 0 0 0,0 8 0 0 0,0 6 0 0 0,1 8 0 0 0,0 8 84 0 0,-1 6-108 0 0,1 6 36 0 0,0 4 72 0 0,1 5-33 0 0,1 4 14 0 0,2 5-1 0 0,-1 26 0 0 0,3 4-75 0 0,5 3 22 0 0,4-2-11 0 0,5-6 0 0 0,4-5-84 0 0,5-6 24 0 0,4-6-12 0 0,5-4-9 0 0,6 12-91 0 0,7-6 118 0 0,5-6 129 0 0,5-9-7 0 0,5-8 25 0 0,5-9 2 0 0,6-8 132 0 0,4-8-10 0 0,6-7 21 0 0,4-4 0 0 0,4-4 12 0 0,18 5 286 0 0,7-3-371 0 0,6-3-15 0 0,5-8-40 0 0,2-8-8 0 0,2-9-6 0 0,1-10-112 0 0,3-8 32 0 0,4-9 58 0 0,5-7-95 0 0,4-10 125 0 0,3-10-47 0 0,3-8 17 0 0,2-10-2 0 0,2-9 93 0 0,0-9-17 0 0,-1-10 20 0 0,-2-10-1 0 0,-1-10 29 0 0,-4-10 1 0 0,-4-11 2 0 0,-6-8 1 0 0,-6-9-28 0 0,-7-9-1 0 0,-6-7-2 0 0,3-43 205 0 0,-11-9-256 0 0,-12-4 86 0 0,-17 5-28 0 0,-15 8-205 0 0,-18 10 58 0 0,-14 11-141 0 0,-15 13 70 0 0,-13 10-121 0 0,-12 12 14 0 0,-11 13-9 0 0,-9 14-2 0 0,-8 12 187 0 0,-6 12 21 0 0,-4 10-70 0 0,-5 12 145 0 0,-6 11-407 0 0,58 38 93 0 0,2 1-1 0 0,-30-6 0 0 0,24 9-2662 0 0,-54-3-1 0 0,50 7 168 0 0,-49 5 0 0 0,-15 6-5134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09.459"/>
    </inkml:context>
    <inkml:brush xml:id="br0">
      <inkml:brushProperty name="width" value="0.035" units="cm"/>
      <inkml:brushProperty name="height" value="0.035" units="cm"/>
      <inkml:brushProperty name="color" value="#F6630D"/>
    </inkml:brush>
  </inkml:definitions>
  <inkml:trace contextRef="#ctx0" brushRef="#br0">45 155 432 0 0,'32'-20'3977'0'0,"-15"18"-1184"0"0,-17 2-2751 0 0,0 0 0 0 0,1 1 0 0 0,-1-1 0 0 0,0 0 0 0 0,1 1 1 0 0,-1-1-1 0 0,0 0 0 0 0,1 1 0 0 0,-1-1 0 0 0,0 1 1 0 0,0-1-1 0 0,0 0 0 0 0,1 1 0 0 0,-1-1 0 0 0,0 1 1 0 0,0-1-1 0 0,0 1 0 0 0,0-1 0 0 0,0 1 0 0 0,0-1 1 0 0,0 1-1 0 0,0-1 0 0 0,0 1 0 0 0,0-1 0 0 0,0 1 1 0 0,0-1-1 0 0,0 1 0 0 0,0-1 0 0 0,0 0 0 0 0,0 1 0 0 0,-1-1 1 0 0,1 2-1 0 0,-29 133 2012 0 0,-16 59-1512 0 0,37-172-421 0 0,5-16 141 0 0,1-1 0 0 0,0 1 0 0 0,0 0 0 0 0,0 0 0 0 0,-1 12 0 0 0,9-21 2365 0 0,21-28-2491 0 0,77-149 607 0 0,-11 15-1197 0 0,-76 139-543 0 0,1 1 1 0 0,1 1 0 0 0,1 0-1 0 0,24-20 1 0 0,-41 41 521 0 0,-1 1 1 0 0,1-1-1 0 0,0 1 1 0 0,0 0-1 0 0,-1 0 1 0 0,1 0-1 0 0,1 1 1 0 0,-1-1-1 0 0,0 1 1 0 0,4-2-1 0 0,-7 3 367 0 0,1 0-1 0 0,-1 0 1 0 0,0 0-1 0 0,1 0 0 0 0,-1 0 1 0 0,0 0-1 0 0,1 0 1 0 0,-1 1-1 0 0,0-1 0 0 0,0 0 1 0 0,1 0-1 0 0,-1 0 1 0 0,0 0-1 0 0,1 0 0 0 0,-1 0 1 0 0,0 1-1 0 0,0-1 1 0 0,1 0-1 0 0,-1 0 0 0 0,0 0 1 0 0,0 1-1 0 0,1-1 1 0 0,-1 0-1 0 0,0 0 0 0 0,0 1 1 0 0,0-1-1 0 0,1 0 1 0 0,-1 0-1 0 0,0 1 0 0 0,0-1 1 0 0,0 0-1 0 0,0 1 1 0 0,0-1-1 0 0,0 0 0 0 0,0 1 1 0 0,-3 23-752 0 0,-10 16 670 0 0,7-26 615 0 0,2 0 0 0 0,0 0-1 0 0,0 0 1 0 0,-1 19 0 0 0,5-27-41 0 0,0 0 0 0 0,0-1 0 0 0,0 1 0 0 0,1 0 0 0 0,0 0 0 0 0,0-1 0 0 0,1 1 0 0 0,0-1 0 0 0,0 1 0 0 0,0-1 0 0 0,0 0 0 0 0,1 0 0 0 0,0 0 0 0 0,6 8 0 0 0,-8-11-125 0 0,1 1 1 0 0,0 0-1 0 0,1-1 1 0 0,-1 1-1 0 0,0-1 1 0 0,1 0-1 0 0,-1 1 1 0 0,1-1-1 0 0,0 0 1 0 0,-1-1-1 0 0,1 1 1 0 0,0 0-1 0 0,0-1 1 0 0,1 0-1 0 0,-1 0 1 0 0,0 0-1 0 0,0 0 1 0 0,6 1-1 0 0,-6-2-228 0 0,0-1 0 0 0,0 1 0 0 0,0-1 0 0 0,-1 1 0 0 0,1-1-1 0 0,0 0 1 0 0,0 0 0 0 0,-1 0 0 0 0,1 0 0 0 0,-1-1 0 0 0,1 1 0 0 0,-1-1 0 0 0,0 0 0 0 0,1 1 0 0 0,-1-1 0 0 0,0 0 0 0 0,0 0-1 0 0,0 0 1 0 0,0-1 0 0 0,-1 1 0 0 0,1 0 0 0 0,2-5 0 0 0,3-6-329 0 0,0 0 1 0 0,-1 0-1 0 0,-1-1 0 0 0,0 0 0 0 0,6-26 1 0 0,-9 32 115 0 0,-1 0 0 0 0,1 0 1 0 0,-2 0-1 0 0,1 0 0 0 0,-1-1 1 0 0,0 1-1 0 0,-1 0 0 0 0,0 0 1 0 0,0 0-1 0 0,-1 0 1 0 0,-4-15-1 0 0,5 21 175 0 0,1 0 0 0 0,-1 1 1 0 0,1-1-1 0 0,-1 1 0 0 0,0-1 1 0 0,0 1-1 0 0,1-1 0 0 0,-1 1 0 0 0,0 0 1 0 0,0-1-1 0 0,0 1 0 0 0,-1 0 1 0 0,1 0-1 0 0,0 0 0 0 0,0 0 0 0 0,-1 0 1 0 0,1 0-1 0 0,0 0 0 0 0,-1 0 0 0 0,1 0 1 0 0,-1 1-1 0 0,1-1 0 0 0,-1 1 1 0 0,0-1-1 0 0,1 1 0 0 0,-1-1 0 0 0,1 1 1 0 0,-1 0-1 0 0,0 0 0 0 0,1 0 1 0 0,-1 0-1 0 0,0 0 0 0 0,1 0 0 0 0,-1 0 1 0 0,0 1-1 0 0,1-1 0 0 0,-3 1 0 0 0,1 1 0 0 0,0 0-1 0 0,0 0 0 0 0,0 0 1 0 0,0 0-1 0 0,0 1 0 0 0,1-1 0 0 0,-1 1 1 0 0,1 0-1 0 0,0-1 0 0 0,-1 1 0 0 0,1 0 1 0 0,1 0-1 0 0,-1 1 0 0 0,0-1 1 0 0,1 0-1 0 0,-2 5 0 0 0,-9 37-113 0 0,2 0-1 0 0,1 1 1 0 0,3 0 0 0 0,2 1-1 0 0,3 85 1 0 0,1-128 88 0 0,0 1-1 0 0,1-1 1 0 0,-1 1 0 0 0,1-1-1 0 0,0 0 1 0 0,1 1 0 0 0,-1-1 0 0 0,1 0-1 0 0,-1 0 1 0 0,1 0 0 0 0,1 0-1 0 0,-1 0 1 0 0,0 0 0 0 0,1-1-1 0 0,0 1 1 0 0,0-1 0 0 0,0 1 0 0 0,6 4-1 0 0,-6-7 11 0 0,-1 1-1 0 0,1-1 1 0 0,0 0-1 0 0,0 0 1 0 0,0 0-1 0 0,0 0 1 0 0,-1-1-1 0 0,1 1 1 0 0,0-1-1 0 0,0 0 1 0 0,0 0-1 0 0,0 0 1 0 0,0 0-1 0 0,0 0 1 0 0,0 0-1 0 0,0-1 1 0 0,0 0-1 0 0,0 1 1 0 0,0-1-1 0 0,0 0 1 0 0,-1-1-1 0 0,1 1 1 0 0,0 0-1 0 0,-1-1 1 0 0,1 1-1 0 0,-1-1 1 0 0,0 0-1 0 0,1 0 1 0 0,1-2-1 0 0,5-4-344 0 0,0-1 0 0 0,-1 1 0 0 0,0-2 0 0 0,11-17 0 0 0,2-4-1903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0.187"/>
    </inkml:context>
    <inkml:brush xml:id="br0">
      <inkml:brushProperty name="width" value="0.035" units="cm"/>
      <inkml:brushProperty name="height" value="0.035" units="cm"/>
      <inkml:brushProperty name="color" value="#F6630D"/>
    </inkml:brush>
  </inkml:definitions>
  <inkml:trace contextRef="#ctx0" brushRef="#br0">212 48 3369 0 0,'-6'-2'1100'0'0,"0"0"0"0"0,0 0 0 0 0,1-1 0 0 0,-1 0 1 0 0,0 0-1 0 0,-9-7 0 0 0,13 8-1016 0 0,-1 0 0 0 0,0 0 0 0 0,1 0 1 0 0,-1 0-1 0 0,0 0 0 0 0,0 0 0 0 0,0 1 0 0 0,0 0 0 0 0,0-1 0 0 0,-1 1 0 0 0,1 0 0 0 0,0 0 1 0 0,0 1-1 0 0,-1-1 0 0 0,1 1 0 0 0,-1 0 0 0 0,1 0 0 0 0,0 0 0 0 0,-1 0 0 0 0,1 0 1 0 0,0 1-1 0 0,-1-1 0 0 0,1 1 0 0 0,0 0 0 0 0,0 0 0 0 0,-1 1 0 0 0,1-1 0 0 0,-4 3 1 0 0,2 0-48 0 0,0 0 0 0 0,0 0 0 0 0,0 1 0 0 0,1-1 0 0 0,0 1-1 0 0,0 0 1 0 0,0 1 0 0 0,1-1 0 0 0,-1 1 0 0 0,1-1 0 0 0,0 1 0 0 0,1 0 0 0 0,0 0 0 0 0,0 0 0 0 0,0 0 0 0 0,0 1 0 0 0,0 12 0 0 0,-2 13 158 0 0,2 0-1 0 0,3 45 0 0 0,0-36 123 0 0,-1-33-159 0 0,0 1-1 0 0,1 0 1 0 0,1 0 0 0 0,-1-1-1 0 0,2 1 1 0 0,-1-1-1 0 0,1 1 1 0 0,0-1 0 0 0,6 11-1 0 0,-8-18-114 0 0,0 1 0 0 0,0 0 0 0 0,1 0 0 0 0,-1-1 0 0 0,0 1-1 0 0,1-1 1 0 0,-1 1 0 0 0,1-1 0 0 0,0 1 0 0 0,-1-1 0 0 0,1 0-1 0 0,0 0 1 0 0,0 0 0 0 0,-1 0 0 0 0,1 0 0 0 0,0 0 0 0 0,4 0-1 0 0,-3-1-34 0 0,-1 0-1 0 0,1 0 1 0 0,-1 0-1 0 0,1-1 1 0 0,-1 1-1 0 0,1-1 1 0 0,-1 1-1 0 0,1-1 0 0 0,-1 0 1 0 0,0 0-1 0 0,1 0 1 0 0,-1-1-1 0 0,0 1 1 0 0,0 0-1 0 0,0-1 0 0 0,0 0 1 0 0,0 1-1 0 0,3-4 1 0 0,9-12 80 0 0,0 0-1 0 0,-1-1 1 0 0,-1 0 0 0 0,-1-1 0 0 0,-1 0-1 0 0,0 0 1 0 0,7-23 0 0 0,16-30 82 0 0,-23 49-270 0 0,-8 17 55 0 0,-1 1-1 0 0,1 0 1 0 0,1-1 0 0 0,-1 1 0 0 0,1 0 0 0 0,0 1-1 0 0,0-1 1 0 0,1 0 0 0 0,6-7 0 0 0,-9 12 22 0 0,0 0 0 0 0,-1 0 0 0 0,1 0 0 0 0,0 0 0 0 0,-1 1 1 0 0,1-1-1 0 0,0 0 0 0 0,-1 0 0 0 0,1 0 0 0 0,0 1 0 0 0,-1-1 0 0 0,1 0 1 0 0,-1 1-1 0 0,1-1 0 0 0,0 0 0 0 0,-1 1 0 0 0,1-1 0 0 0,-1 1 0 0 0,1-1 0 0 0,-1 1 1 0 0,0-1-1 0 0,1 1 0 0 0,-1-1 0 0 0,1 1 0 0 0,-1 0 0 0 0,0-1 0 0 0,1 1 1 0 0,-1 0-1 0 0,0-1 0 0 0,0 1 0 0 0,0-1 0 0 0,1 1 0 0 0,-1 0 0 0 0,0-1 0 0 0,0 1 1 0 0,0 1-1 0 0,9 33-341 0 0,-8-32 278 0 0,3 26 89 0 0,0 0 1 0 0,-2-1 0 0 0,-1 38 0 0 0,-1-30 388 0 0,6 46 1 0 0,-7-81-391 0 0,1 0 1 0 0,0 0-1 0 0,0 0 1 0 0,0 0-1 0 0,0 1 1 0 0,0-1 0 0 0,1 0-1 0 0,-1 0 1 0 0,0 0-1 0 0,1 0 1 0 0,-1 0-1 0 0,0 0 1 0 0,1 0-1 0 0,-1 1 1 0 0,1-1-1 0 0,0 0 1 0 0,-1-1 0 0 0,1 1-1 0 0,0 0 1 0 0,0 0-1 0 0,-1 0 1 0 0,1 0-1 0 0,0 0 1 0 0,0-1-1 0 0,0 1 1 0 0,0 0-1 0 0,0-1 1 0 0,0 1 0 0 0,0-1-1 0 0,0 1 1 0 0,0-1-1 0 0,0 0 1 0 0,0 1-1 0 0,1-1 1 0 0,-1 0-1 0 0,0 0 1 0 0,0 0 0 0 0,0 0-1 0 0,2 0 1 0 0,0-1-404 0 0,0 0 0 0 0,-1 0 1 0 0,1 0-1 0 0,0 0 0 0 0,-1-1 1 0 0,1 1-1 0 0,-1-1 0 0 0,0 0 1 0 0,1 0-1 0 0,-1 0 0 0 0,0 0 1 0 0,0 0-1 0 0,0 0 0 0 0,2-5 1 0 0,10-15-4559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0.558"/>
    </inkml:context>
    <inkml:brush xml:id="br0">
      <inkml:brushProperty name="width" value="0.035" units="cm"/>
      <inkml:brushProperty name="height" value="0.035" units="cm"/>
      <inkml:brushProperty name="color" value="#F6630D"/>
    </inkml:brush>
  </inkml:definitions>
  <inkml:trace contextRef="#ctx0" brushRef="#br0">189 107 5409 0 0,'-6'9'439'0'0,"1"0"0"0"0,0 1 0 0 0,0 0 0 0 0,1 0 0 0 0,0 0 0 0 0,0 0 0 0 0,-3 22 0 0 0,-7 82 3073 0 0,10-70-2897 0 0,1-12-948 0 0,-2 0 0 0 0,-1 0 0 0 0,-1 0 0 0 0,-2-1 0 0 0,-1 0 0 0 0,-1-1 0 0 0,-2 0 0 0 0,-30 53 0 0 0,20-41 671 0 0,23-42-304 0 0,0 0 0 0 0,0 0 0 0 0,0 0 0 0 0,0 0 0 0 0,0 0 0 0 0,0 0-1 0 0,0 0 1 0 0,0 0 0 0 0,0 0 0 0 0,1 0 0 0 0,-1 0 0 0 0,0 0-1 0 0,0 1 1 0 0,0-1 0 0 0,0 0 0 0 0,0 0 0 0 0,0 0 0 0 0,0 0 0 0 0,0 0-1 0 0,0 0 1 0 0,0 0 0 0 0,0 0 0 0 0,0 0 0 0 0,0 0 0 0 0,0 0 0 0 0,0 1-1 0 0,0-1 1 0 0,0 0 0 0 0,0 0 0 0 0,0 0 0 0 0,0 0 0 0 0,0 0-1 0 0,0 0 1 0 0,0 0 0 0 0,0 0 0 0 0,0 0 0 0 0,0 1 0 0 0,0-1 0 0 0,0 0-1 0 0,0 0 1 0 0,0 0 0 0 0,18-22 1034 0 0,146-250-494 0 0,-125 196-996 0 0,5 3 0 0 0,101-133 0 0 0,-124 180-14 0 0,-17 19 232 0 0,1 0 1 0 0,0 1-1 0 0,1-1 0 0 0,0 1 1 0 0,0 0-1 0 0,0 0 0 0 0,0 1 0 0 0,1 0 1 0 0,12-7-1 0 0,-19 12 202 0 0,1 0 0 0 0,0 0 0 0 0,-1 0 0 0 0,1 0-1 0 0,0 0 1 0 0,-1 0 0 0 0,1 0 0 0 0,0 0 0 0 0,-1 0 0 0 0,1 0 0 0 0,0 1-1 0 0,-1-1 1 0 0,1 0 0 0 0,-1 0 0 0 0,1 1 0 0 0,0-1 0 0 0,-1 0 0 0 0,1 1 0 0 0,-1-1-1 0 0,1 1 1 0 0,-1-1 0 0 0,1 0 0 0 0,-1 1 0 0 0,1-1 0 0 0,-1 1 0 0 0,0-1-1 0 0,1 1 1 0 0,-1 0 0 0 0,0-1 0 0 0,1 1 0 0 0,-1-1 0 0 0,0 1 0 0 0,0 0 0 0 0,1-1-1 0 0,-1 1 1 0 0,0 0 0 0 0,0-1 0 0 0,0 1 0 0 0,0 0 0 0 0,0-1 0 0 0,0 1-1 0 0,0 0 1 0 0,0-1 0 0 0,0 2 0 0 0,0 36 722 0 0,0-33-700 0 0,-4 32 372 0 0,-1-1 0 0 0,-2 0 0 0 0,-1 0 0 0 0,-23 61 0 0 0,15-49 683 0 0,-17 79-1 0 0,33-116-1151 0 0,1-7-2979 0 0,0-7-1188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1.023"/>
    </inkml:context>
    <inkml:brush xml:id="br0">
      <inkml:brushProperty name="width" value="0.035" units="cm"/>
      <inkml:brushProperty name="height" value="0.035" units="cm"/>
      <inkml:brushProperty name="color" value="#F6630D"/>
    </inkml:brush>
  </inkml:definitions>
  <inkml:trace contextRef="#ctx0" brushRef="#br0">129 91 1144 0 0,'37'-20'336'0'0,"61"-25"-1"0"0,-79 38 1051 0 0,1 1 0 0 0,37-6 0 0 0,-71 18 6189 0 0,-26 10-6824 0 0,25-10-655 0 0,0 0 0 0 0,0 1 0 0 0,0 1 0 0 0,1 1 0 0 0,0 0 0 0 0,1 0 0 0 0,0 1 0 0 0,0 1 0 0 0,1 0 0 0 0,0 1 0 0 0,1 1 0 0 0,1-1 0 0 0,0 2 0 0 0,1-1 0 0 0,0 1 0 0 0,1 1 0 0 0,0-1 0 0 0,1 1 0 0 0,1 1 0 0 0,-5 17 0 0 0,11-32-78 0 0,0 0-1 0 0,-1-1 1 0 0,1 1-1 0 0,0 0 1 0 0,0 0-1 0 0,0 0 0 0 0,0-1 1 0 0,0 1-1 0 0,0 0 1 0 0,0 0-1 0 0,0 0 0 0 0,0-1 1 0 0,0 1-1 0 0,0 0 1 0 0,0 0-1 0 0,0 0 0 0 0,1-1 1 0 0,-1 1-1 0 0,0 0 1 0 0,1-1-1 0 0,-1 1 0 0 0,0 0 1 0 0,1 0-1 0 0,-1-1 1 0 0,1 1-1 0 0,-1-1 0 0 0,1 1 1 0 0,0 0-1 0 0,-1-1 1 0 0,1 1-1 0 0,-1-1 1 0 0,2 1-1 0 0,1 0-26 0 0,-1-1-1 0 0,0 1 1 0 0,1-1-1 0 0,-1 1 1 0 0,0-1-1 0 0,1 0 1 0 0,-1 0 0 0 0,0 0-1 0 0,1-1 1 0 0,-1 1-1 0 0,3-1 1 0 0,57-21-1038 0 0,-55 19 810 0 0,0 0 1 0 0,0 0-1 0 0,1 1 1 0 0,0 0-1 0 0,-1 0 0 0 0,14-1 1 0 0,-20 3 152 0 0,0 0 0 0 0,0 0 0 0 0,0 0 0 0 0,0 0 0 0 0,0 0 0 0 0,-1 0 1 0 0,1 0-1 0 0,0 0 0 0 0,0 1 0 0 0,0-1 0 0 0,0 0 0 0 0,0 1 0 0 0,0-1 0 0 0,-1 1 0 0 0,1-1 1 0 0,0 1-1 0 0,0-1 0 0 0,-1 1 0 0 0,1-1 0 0 0,0 1 0 0 0,-1 0 0 0 0,1-1 0 0 0,0 1 1 0 0,0 1-1 0 0,-1 0-18 0 0,1 0 1 0 0,-1 0 0 0 0,0 1 0 0 0,1-1 0 0 0,-1 0 0 0 0,0 0 0 0 0,-1 0-1 0 0,1 0 1 0 0,0 0 0 0 0,0 1 0 0 0,-1-1 0 0 0,0 0 0 0 0,1 0 0 0 0,-1 0-1 0 0,-2 3 1 0 0,-6 18 150 0 0,-2-2-1 0 0,-1 1 1 0 0,-1-2-1 0 0,0 1 1 0 0,-25 26-1 0 0,26-33 427 0 0,-1 0-1 0 0,0-1 1 0 0,-2-1-1 0 0,1 0 0 0 0,-1-1 1 0 0,-1 0-1 0 0,-29 14 0 0 0,45-25-501 0 0,0 0-1 0 0,0 0 0 0 0,0 1 0 0 0,-1-1 0 0 0,1 0 0 0 0,0 0 0 0 0,0 0 0 0 0,0 0 0 0 0,0 0 1 0 0,-1 0-1 0 0,1 1 0 0 0,0-1 0 0 0,0 0 0 0 0,0 0 0 0 0,-1 0 0 0 0,1 0 0 0 0,0 0 0 0 0,0 0 1 0 0,0 0-1 0 0,-1 0 0 0 0,1 0 0 0 0,0 0 0 0 0,0 0 0 0 0,-1 0 0 0 0,1 0 0 0 0,0 0 0 0 0,0 0 1 0 0,0 0-1 0 0,-1 0 0 0 0,1 0 0 0 0,0 0 0 0 0,0-1 0 0 0,0 1 0 0 0,-1 0 0 0 0,1 0 0 0 0,0 0 1 0 0,0 0-1 0 0,0 0 0 0 0,0 0 0 0 0,-1-1 0 0 0,1 1 0 0 0,0 0 0 0 0,0 0 0 0 0,0 0 0 0 0,0-1 1 0 0,0 1-1 0 0,3-13-1543 0 0,14-13-1345 0 0,-4 7-450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1.609"/>
    </inkml:context>
    <inkml:brush xml:id="br0">
      <inkml:brushProperty name="width" value="0.035" units="cm"/>
      <inkml:brushProperty name="height" value="0.035" units="cm"/>
      <inkml:brushProperty name="color" value="#F6630D"/>
    </inkml:brush>
  </inkml:definitions>
  <inkml:trace contextRef="#ctx0" brushRef="#br0">122 77 1152 0 0,'1'0'316'0'0,"0"0"0"0"0,-1-1 0 0 0,1 1 0 0 0,0 0 0 0 0,0 0 0 0 0,0-1 0 0 0,0 1 0 0 0,0 0 0 0 0,0 0 0 0 0,0 0 0 0 0,0 0 0 0 0,0 0 0 0 0,0 1 0 0 0,0-1 0 0 0,0 0 0 0 0,0 0 0 0 0,0 1 1 0 0,0-1-1 0 0,0 0 0 0 0,0 1 0 0 0,0-1 0 0 0,-1 1 0 0 0,1-1 0 0 0,1 2 0 0 0,-1-1-85 0 0,0 0 0 0 0,-1 0 1 0 0,1 1-1 0 0,-1-1 0 0 0,0 0 1 0 0,1 0-1 0 0,-1 1 1 0 0,0-1-1 0 0,0 0 0 0 0,0 0 1 0 0,0 1-1 0 0,0-1 0 0 0,0 0 1 0 0,0 0-1 0 0,0 1 1 0 0,-1 1-1 0 0,-3 9 190 0 0,0 1 0 0 0,0-1 0 0 0,-8 14 0 0 0,4-10-64 0 0,-108 317-525 0 0,116-333 167 0 0,0 0-1 0 0,0 0 0 0 0,0 0 1 0 0,0 0-1 0 0,0 0 0 0 0,0 0 1 0 0,0 0-1 0 0,0 0 0 0 0,0 0 1 0 0,0 0-1 0 0,0 0 0 0 0,1 0 1 0 0,-1 0-1 0 0,0 0 0 0 0,0 0 1 0 0,0 0-1 0 0,0 1 0 0 0,0-1 1 0 0,0 0-1 0 0,0 0 0 0 0,0 0 1 0 0,0 0-1 0 0,0 0 1 0 0,0 0-1 0 0,0 0 0 0 0,0 0 1 0 0,0 0-1 0 0,0 0 0 0 0,1 0 1 0 0,-1 0-1 0 0,0 0 0 0 0,0 0 1 0 0,0 0-1 0 0,0 1 0 0 0,0-1 1 0 0,0 0-1 0 0,0 0 0 0 0,0 0 1 0 0,0 0-1 0 0,0 0 0 0 0,0 0 1 0 0,0 0-1 0 0,0 0 0 0 0,10-11-130 0 0,12-19-114 0 0,51-117-59 0 0,-48 91 274 0 0,3 1 0 0 0,41-61 0 0 0,-69 115 30 0 0,0 0 0 0 0,1 1 1 0 0,-1-1-1 0 0,0 0 0 0 0,0 0 1 0 0,1 1-1 0 0,-1-1 0 0 0,0 0 1 0 0,1 1-1 0 0,-1-1 0 0 0,1 1 0 0 0,-1-1 1 0 0,1 0-1 0 0,-1 1 0 0 0,1-1 1 0 0,-1 1-1 0 0,1-1 0 0 0,0 1 1 0 0,-1 0-1 0 0,1-1 0 0 0,0 1 1 0 0,-1 0-1 0 0,1-1 0 0 0,0 1 1 0 0,-1 0-1 0 0,1 0 0 0 0,0 0 1 0 0,1-1-1 0 0,-3 23 106 0 0,-1-5-133 0 0,-8 85-495 0 0,-6 110 918 0 0,16-211-359 0 0,0 0 1 0 0,0 0 0 0 0,0-1-1 0 0,-1 1 1 0 0,1 0-1 0 0,1 0 1 0 0,-1 0-1 0 0,0 0 1 0 0,0 0-1 0 0,0 0 1 0 0,0-1-1 0 0,1 1 1 0 0,-1 0-1 0 0,0 0 1 0 0,1 0-1 0 0,-1-1 1 0 0,0 1-1 0 0,1 0 1 0 0,-1 0-1 0 0,1-1 1 0 0,-1 1-1 0 0,1 0 1 0 0,0-1-1 0 0,-1 1 1 0 0,1-1-1 0 0,0 1 1 0 0,-1-1-1 0 0,1 1 1 0 0,0-1-1 0 0,0 1 1 0 0,-1-1-1 0 0,2 1 1 0 0,1-1-5 0 0,-1 0 0 0 0,0 0 0 0 0,0 0 0 0 0,1-1 0 0 0,-1 1 0 0 0,0-1 0 0 0,0 1 1 0 0,0-1-1 0 0,0 0 0 0 0,0 0 0 0 0,0 0 0 0 0,3-2 0 0 0,5-3-45 0 0,-1 0-1 0 0,0 0 1 0 0,-1-1-1 0 0,11-11 1 0 0,15-26-299 0 0,-1-2 0 0 0,-3-1 1 0 0,28-57-1 0 0,27-45-1920 0 0,-74 130 1145 0 0,-9 16 548 0 0,-7 16 1219 0 0,-16 55 523 0 0,2 1-1 0 0,-12 95 1 0 0,5-18-157 0 0,25-144-1054 0 0,-9 58-1061 0 0,10-58 1001 0 0,0 1 0 0 0,-1-1 1 0 0,1 0-1 0 0,0 1 1 0 0,0-1-1 0 0,0 0 0 0 0,0 0 1 0 0,0 1-1 0 0,1-1 0 0 0,-1 0 1 0 0,1 0-1 0 0,-1 1 0 0 0,1-1 1 0 0,0 0-1 0 0,0 0 0 0 0,0 0 1 0 0,0 0-1 0 0,0 0 0 0 0,1 0 1 0 0,-1 0-1 0 0,3 3 0 0 0,2-5-1663 0 0,1-3-2565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1.823"/>
    </inkml:context>
    <inkml:brush xml:id="br0">
      <inkml:brushProperty name="width" value="0.035" units="cm"/>
      <inkml:brushProperty name="height" value="0.035" units="cm"/>
      <inkml:brushProperty name="color" value="#F6630D"/>
    </inkml:brush>
  </inkml:definitions>
  <inkml:trace contextRef="#ctx0" brushRef="#br0">116 20 1152 0 0,'1'-2'100'0'0,"0"1"0"0"0,-1-1 1 0 0,1 1-1 0 0,0-1 0 0 0,1 1 0 0 0,-1 0 0 0 0,0-1 0 0 0,0 1 0 0 0,0 0 0 0 0,1 0 1 0 0,-1 0-1 0 0,1 0 0 0 0,-1 0 0 0 0,3-1 0 0 0,-4 3 123 0 0,0-1 0 0 0,1 1 0 0 0,-1-1 0 0 0,0 1 1 0 0,1-1-1 0 0,-1 0 0 0 0,0 1 0 0 0,0-1 0 0 0,1 1 0 0 0,-1 0 0 0 0,0-1 0 0 0,0 1 0 0 0,0-1 1 0 0,0 1-1 0 0,0-1 0 0 0,0 1 0 0 0,1-1 0 0 0,-1 1 0 0 0,-1 0 0 0 0,1-1 0 0 0,0 1 0 0 0,0-1 1 0 0,0 1-1 0 0,0-1 0 0 0,0 1 0 0 0,-1 0 0 0 0,-7 36 5667 0 0,2-16-6928 0 0,-11 36 1943 0 0,0-1-866 0 0,-1 0 0 0 0,-3-1 0 0 0,-30 55 0 0 0,57-149-5381 0 0,1 12 1806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2.011"/>
    </inkml:context>
    <inkml:brush xml:id="br0">
      <inkml:brushProperty name="width" value="0.035" units="cm"/>
      <inkml:brushProperty name="height" value="0.035" units="cm"/>
      <inkml:brushProperty name="color" value="#F6630D"/>
    </inkml:brush>
  </inkml:definitions>
  <inkml:trace contextRef="#ctx0" brushRef="#br0">0 301 1152 0 0,'44'-135'136'0'0,"-41"124"73"0"0,10-32 1417 0 0,26-61 1 0 0,-39 104-1523 0 0,0-1 0 0 0,0 1 0 0 0,0 0 0 0 0,0 0-1 0 0,0-1 1 0 0,0 1 0 0 0,0 0 0 0 0,0-1 0 0 0,0 1-1 0 0,1 0 1 0 0,-1 0 0 0 0,0-1 0 0 0,0 1 0 0 0,0 0 0 0 0,0-1-1 0 0,0 1 1 0 0,1 0 0 0 0,-1 0 0 0 0,0 0 0 0 0,0-1-1 0 0,0 1 1 0 0,1 0 0 0 0,-1 0 0 0 0,0 0 0 0 0,0-1-1 0 0,1 1 1 0 0,-1 0 0 0 0,0 0 0 0 0,1 0 0 0 0,-1 0 0 0 0,0 0-1 0 0,0 0 1 0 0,1 0 0 0 0,-1 0 0 0 0,0 0 0 0 0,1 0-1 0 0,-1 0 1 0 0,0 0 0 0 0,1 0 0 0 0,-1 0 0 0 0,5 13 2338 0 0,-3 27-356 0 0,-1-38-1889 0 0,-2 43 1241 0 0,-7 46-1 0 0,4-61-1936 0 0,1 0 0 0 0,2 1 0 0 0,1-1-1 0 0,6 51 1 0 0,-2-67-1284 0 0,0-4-2831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2.187"/>
    </inkml:context>
    <inkml:brush xml:id="br0">
      <inkml:brushProperty name="width" value="0.035" units="cm"/>
      <inkml:brushProperty name="height" value="0.035" units="cm"/>
      <inkml:brushProperty name="color" value="#F6630D"/>
    </inkml:brush>
  </inkml:definitions>
  <inkml:trace contextRef="#ctx0" brushRef="#br0">92 31 2793 0 0,'30'-18'-41'0'0,"3"6"3290"0"0,-32 12-3051 0 0,0 0 1 0 0,0 0-1 0 0,0 0 1 0 0,0 0-1 0 0,0 0 1 0 0,0 0-1 0 0,0 0 1 0 0,0 0 0 0 0,0 0-1 0 0,0 0 1 0 0,0 1-1 0 0,0-1 1 0 0,0 0-1 0 0,0 1 1 0 0,0-1-1 0 0,0 1 1 0 0,0-1 0 0 0,0 1-1 0 0,0-1 1 0 0,0 1-1 0 0,0 0 1 0 0,1 1-1 0 0,-1 0 47 0 0,0 0-1 0 0,0 0 1 0 0,0 0 0 0 0,-1 0-1 0 0,1 0 1 0 0,0 1-1 0 0,-1-1 1 0 0,1 0-1 0 0,-1 0 1 0 0,0 1 0 0 0,0-1-1 0 0,0 0 1 0 0,0 1-1 0 0,0-1 1 0 0,-1 3-1 0 0,-8 48 640 0 0,-3 0-1 0 0,-1-1 0 0 0,-23 55 0 0 0,-12 44-875 0 0,28-79-330 0 0,-6 24-330 0 0,11-30-2581 0 0,13-59-325 0 0,-1-2-889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2.358"/>
    </inkml:context>
    <inkml:brush xml:id="br0">
      <inkml:brushProperty name="width" value="0.035" units="cm"/>
      <inkml:brushProperty name="height" value="0.035" units="cm"/>
      <inkml:brushProperty name="color" value="#F6630D"/>
    </inkml:brush>
  </inkml:definitions>
  <inkml:trace contextRef="#ctx0" brushRef="#br0">7 107 7658 0 0,'0'0'11'0'0,"-1"0"0"0"0,1 0 0 0 0,0 0 0 0 0,0 0 0 0 0,0 0 0 0 0,0-1 0 0 0,0 1 0 0 0,0 0 0 0 0,0 0 0 0 0,0 0 0 0 0,0 0 0 0 0,0 0 0 0 0,0 0 0 0 0,-1 0 1 0 0,1 0-1 0 0,0-1 0 0 0,0 1 0 0 0,0 0 0 0 0,0 0 0 0 0,0 0 0 0 0,0 0 0 0 0,-1 0 0 0 0,1 0 0 0 0,0 0 0 0 0,0 0 0 0 0,0 0 0 0 0,0 0 0 0 0,0 0 0 0 0,-1 0 0 0 0,1 0 1 0 0,0 0-1 0 0,0 0 0 0 0,0 0 0 0 0,0 0 0 0 0,0 0 0 0 0,-1 0 0 0 0,1 0 0 0 0,0 0 0 0 0,0 0 0 0 0,0 0 0 0 0,0 0 0 0 0,0 0 0 0 0,0 0 0 0 0,-1 1 0 0 0,1-1 0 0 0,0 0 0 0 0,0 0 1 0 0,0 0-1 0 0,0 0 0 0 0,0 0 0 0 0,0 0 0 0 0,0 0 0 0 0,0 1 0 0 0,-1-1 0 0 0,1 0 0 0 0,0 0 0 0 0,0 0 0 0 0,0 0 0 0 0,0 0 0 0 0,0 0 0 0 0,0 1 0 0 0,0-1 0 0 0,0 0 0 0 0,0 0 1 0 0,7 13 1266 0 0,17 14 1607 0 0,-13-21-2582 0 0,0 1 1 0 0,1-1-1 0 0,-1-1 1 0 0,1 0-1 0 0,1-1 0 0 0,-1 0 1 0 0,0-1-1 0 0,1 0 0 0 0,0-1 1 0 0,0-1-1 0 0,0 0 1 0 0,-1 0-1 0 0,1-1 0 0 0,0-1 1 0 0,0 0-1 0 0,14-4 0 0 0,18-4-144 0 0,0-2 0 0 0,-1-1-1 0 0,48-22 1 0 0,-58 20-240 0 0,-1-1-1 0 0,0-2 1 0 0,35-24 0 0 0,-20 5-394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3.289"/>
    </inkml:context>
    <inkml:brush xml:id="br0">
      <inkml:brushProperty name="width" value="0.035" units="cm"/>
      <inkml:brushProperty name="height" value="0.035" units="cm"/>
      <inkml:brushProperty name="color" value="#F6630D"/>
    </inkml:brush>
  </inkml:definitions>
  <inkml:trace contextRef="#ctx0" brushRef="#br0">445 0 7458 0 0,'-26'10'240'0'0,"1"1"0"0"0,1 1 0 0 0,0 0 1 0 0,1 2-1 0 0,1 1 0 0 0,0 1 0 0 0,1 1 1 0 0,0 0-1 0 0,2 2 0 0 0,-29 34 0 0 0,22-21-81 0 0,1 2-1 0 0,3 1 1 0 0,0 1-1 0 0,3 1 0 0 0,1 1 1 0 0,-16 46-1 0 0,33-84-132 0 0,1 1-1 0 0,0 0 1 0 0,-1-1-1 0 0,1 1 1 0 0,0-1 0 0 0,-1 1-1 0 0,1 0 1 0 0,0-1-1 0 0,0 1 1 0 0,-1 0-1 0 0,1-1 1 0 0,0 1 0 0 0,0 0-1 0 0,0-1 1 0 0,0 1-1 0 0,0 0 1 0 0,0-1-1 0 0,0 1 1 0 0,0 0 0 0 0,0-1-1 0 0,0 1 1 0 0,1 0-1 0 0,-1-1 1 0 0,0 1-1 0 0,0-1 1 0 0,1 1 0 0 0,-1 0-1 0 0,0-1 1 0 0,1 1-1 0 0,-1-1 1 0 0,0 1-1 0 0,1-1 1 0 0,-1 1 0 0 0,1-1-1 0 0,-1 1 1 0 0,1-1-1 0 0,-1 1 1 0 0,2 0-1 0 0,0-1-11 0 0,0 0 0 0 0,1 0-1 0 0,-1 0 1 0 0,0-1-1 0 0,0 1 1 0 0,1 0-1 0 0,-1-1 1 0 0,0 1-1 0 0,0-1 1 0 0,0 0-1 0 0,4-2 1 0 0,56-33-802 0 0,-31 12 437 0 0,-11 7 125 0 0,1 1 0 0 0,42-23 0 0 0,-58 36 93 0 0,0 1-1 0 0,0-1 0 0 0,0 1 1 0 0,0 0-1 0 0,0 1 1 0 0,1-1-1 0 0,-1 1 0 0 0,0 0 1 0 0,1 0-1 0 0,-1 1 1 0 0,1 0-1 0 0,-1 0 0 0 0,1 0 1 0 0,-1 0-1 0 0,1 1 1 0 0,-1 0-1 0 0,1 0 1 0 0,-1 1-1 0 0,7 2 0 0 0,-9-3 31 0 0,0 1-1 0 0,-1-1 1 0 0,1 1-1 0 0,0 0 0 0 0,0 0 1 0 0,-1 0-1 0 0,1 1 0 0 0,-1-1 1 0 0,0 0-1 0 0,1 1 1 0 0,-1 0-1 0 0,0-1 0 0 0,-1 1 1 0 0,1 0-1 0 0,0 0 1 0 0,-1 0-1 0 0,0 0 0 0 0,2 6 1 0 0,-1-2 100 0 0,-2-1 0 0 0,1 1 0 0 0,-1-1 0 0 0,0 0 0 0 0,0 1 0 0 0,0-1 0 0 0,-1 1 0 0 0,0-1 0 0 0,-3 9 0 0 0,-2 4 443 0 0,-1 0 1 0 0,-1 0 0 0 0,0 0-1 0 0,-2-1 1 0 0,-13 20 0 0 0,10-19 186 0 0,3-2-70 0 0,0-1 0 0 0,-1 0 0 0 0,-1-1 0 0 0,-1-1-1 0 0,0 1 1 0 0,-28 22 0 0 0,41-37-625 0 0,-1 1 1 0 0,0-1 0 0 0,0 0-1 0 0,1 1 1 0 0,-1-1 0 0 0,0 1-1 0 0,0-1 1 0 0,0 0 0 0 0,1 0-1 0 0,-1 0 1 0 0,0 1-1 0 0,0-1 1 0 0,0 0 0 0 0,0 0-1 0 0,0 0 1 0 0,0 0 0 0 0,1 0-1 0 0,-1 0 1 0 0,0-1 0 0 0,0 1-1 0 0,0 0 1 0 0,0 0-1 0 0,1-1 1 0 0,-1 1 0 0 0,0 0-1 0 0,0-1 1 0 0,0 1 0 0 0,1-1-1 0 0,-1 1 1 0 0,0-1 0 0 0,1 1-1 0 0,-1-1 1 0 0,0 0 0 0 0,1 1-1 0 0,-1-1 1 0 0,1 0-1 0 0,-1 1 1 0 0,1-1 0 0 0,-1 0-1 0 0,1 0 1 0 0,0 1 0 0 0,-1-1-1 0 0,1 0 1 0 0,0 0 0 0 0,0 0-1 0 0,-1 0 1 0 0,1 1-1 0 0,0-1 1 0 0,0 0 0 0 0,0-1-1 0 0,-4-13-3546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3.976"/>
    </inkml:context>
    <inkml:brush xml:id="br0">
      <inkml:brushProperty name="width" value="0.05" units="cm"/>
      <inkml:brushProperty name="height" value="0.05" units="cm"/>
      <inkml:brushProperty name="color" value="#AE198D"/>
      <inkml:brushProperty name="inkEffects" value="galaxy"/>
      <inkml:brushProperty name="anchorX" value="-40663.64063"/>
      <inkml:brushProperty name="anchorY" value="-76796.39844"/>
      <inkml:brushProperty name="scaleFactor" value="0.5"/>
    </inkml:brush>
  </inkml:definitions>
  <inkml:trace contextRef="#ctx0" brushRef="#br0">957 368 5409 0 0,'0'0'0'0'0,"-3"-3"480"0"0,-4-5-448 0 0,1-2 16 0 0,-1-1-32 0 0,1 1-165 0 0,2 0-4 0 0,1 2-27 0 0,1-1-2 0 0,0-3 213 0 0,0-2-62 0 0,0-5 31 0 0,-1-4 0 0 0,-2-2 0 0 0,-1-2 168 0 0,-3 1-76 0 0,-3 1 23 0 0,-3 1 73 0 0,-2 2-4 0 0,-2 2 5 0 0,-3 3 3 0 0,-2 2-37 0 0,-1 3 1 0 0,-2 3-3 0 0,-2 3 0 0 0,-1 4-179 0 0,-2 3 52 0 0,-1 6-148 0 0,-3 3 82 0 0,0 5 44 0 0,-10 9 163 0 0,-3 3-143 0 0,-1 5 447 0 0,0 3-53 0 0,1 4 54 0 0,-5 19 529 0 0,2 10-717 0 0,4 6 237 0 0,7 4-81 0 0,5 1-168 0 0,9-1 20 0 0,8-4-25 0 0,9-5-1 0 0,9-6-142 0 0,8-5 12 0 0,10-7-22 0 0,18-2-346 0 0,-25-42 67 0 0,-1 0 0 0 0,1 0 0 0 0,-1 0 0 0 0,15 6 0 0 0,-10-5 85 0 0,3-1 1 0 0,26 9-1 0 0,40 1-308 0 0,3-12 60 0 0,2-13 5 0 0,-1-10 3 0 0,0-8 0 0 0,15-14-374 0 0,5-8-368 0 0,-2-5-591 0 0,-15 3-827 0 0,-22 10-1000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3.649"/>
    </inkml:context>
    <inkml:brush xml:id="br0">
      <inkml:brushProperty name="width" value="0.035" units="cm"/>
      <inkml:brushProperty name="height" value="0.035" units="cm"/>
      <inkml:brushProperty name="color" value="#F6630D"/>
    </inkml:brush>
  </inkml:definitions>
  <inkml:trace contextRef="#ctx0" brushRef="#br0">0 337 1352 0 0,'20'-2'625'0'0,"-1"1"-1"0"0,0 1 0 0 0,1 1 0 0 0,29 5 1 0 0,44 0 1790 0 0,-76-7-2257 0 0,-1-1 0 0 0,0 0 0 0 0,0-2 0 0 0,0 0 0 0 0,0 0 0 0 0,0-2 0 0 0,-1 0 0 0 0,0 0 0 0 0,0-2 0 0 0,-1 0 0 0 0,25-18 0 0 0,-30 20-107 0 0,-1-1 0 0 0,0-1 1 0 0,0 0-1 0 0,0 0 1 0 0,-1 0-1 0 0,0-1 1 0 0,0 0-1 0 0,-1 0 1 0 0,-1-1-1 0 0,1 0 0 0 0,-2 0 1 0 0,1 0-1 0 0,-1 0 1 0 0,-1-1-1 0 0,0 1 1 0 0,0-1-1 0 0,-1 0 1 0 0,1-15-1 0 0,-3 23 0 0 0,0 0 0 0 0,0 0 0 0 0,0 0 0 0 0,0 0 1 0 0,0 0-1 0 0,-1 0 0 0 0,1 0 0 0 0,-1 0 0 0 0,0 0 0 0 0,0 0 0 0 0,0 0 0 0 0,0 1 0 0 0,0-1 0 0 0,-1 0 0 0 0,1 1 0 0 0,-1-1 1 0 0,0 1-1 0 0,0-1 0 0 0,0 1 0 0 0,0 0 0 0 0,0 0 0 0 0,0 0 0 0 0,0 0 0 0 0,-1 0 0 0 0,1 0 0 0 0,-1 1 0 0 0,0-1 0 0 0,1 1 1 0 0,-1 0-1 0 0,0 0 0 0 0,0 0 0 0 0,0 0 0 0 0,1 0 0 0 0,-1 1 0 0 0,0-1 0 0 0,0 1 0 0 0,0 0 0 0 0,0 0 0 0 0,-5 0 0 0 0,-2 0 66 0 0,1 1-1 0 0,-1 0 1 0 0,0 0-1 0 0,1 1 1 0 0,-1 0-1 0 0,1 1 1 0 0,-1 0-1 0 0,1 1 0 0 0,0 0 1 0 0,0 0-1 0 0,-8 6 1 0 0,2 2-108 0 0,1 0 1 0 0,0 1 0 0 0,1 0-1 0 0,1 1 1 0 0,0 0-1 0 0,1 1 1 0 0,1 0-1 0 0,0 1 1 0 0,-12 26 0 0 0,5-6-184 0 0,3 1 0 0 0,1 0 1 0 0,-12 58-1 0 0,20-75 118 0 0,0 0 84 0 0,0-1 0 0 0,2 0 0 0 0,0 1 0 0 0,1 0-1 0 0,1-1 1 0 0,1 1 0 0 0,3 26 0 0 0,-2-43 13 0 0,-1-1-1 0 0,1 1 1 0 0,0 0 0 0 0,0-1 0 0 0,1 1 0 0 0,-1-1 0 0 0,0 0-1 0 0,1 1 1 0 0,-1-1 0 0 0,1 0 0 0 0,0 0 0 0 0,0 0 0 0 0,0 0-1 0 0,0 0 1 0 0,0-1 0 0 0,0 1 0 0 0,0-1 0 0 0,1 1-1 0 0,-1-1 1 0 0,1 0 0 0 0,-1 0 0 0 0,1 0 0 0 0,-1 0 0 0 0,1 0-1 0 0,-1 0 1 0 0,1-1 0 0 0,0 1 0 0 0,0-1 0 0 0,-1 0 0 0 0,1 0-1 0 0,0 0 1 0 0,-1 0 0 0 0,1 0 0 0 0,5-2 0 0 0,1 1-66 0 0,-1-1-1 0 0,1 0 1 0 0,0-1 0 0 0,-1 0 0 0 0,1 0 0 0 0,-1-1 0 0 0,0 0 0 0 0,0 0-1 0 0,10-8 1 0 0,0-3-357 0 0,-1-1 0 0 0,-1-1 0 0 0,0 0 0 0 0,20-30 0 0 0,46-84-2919 0 0,-67 106 2336 0 0,11-19-2062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4.264"/>
    </inkml:context>
    <inkml:brush xml:id="br0">
      <inkml:brushProperty name="width" value="0.035" units="cm"/>
      <inkml:brushProperty name="height" value="0.035" units="cm"/>
      <inkml:brushProperty name="color" value="#F6630D"/>
    </inkml:brush>
  </inkml:definitions>
  <inkml:trace contextRef="#ctx0" brushRef="#br0">76 366 1152 0 0,'32'-42'96'0'0,"-32"42"-35"0"0,0 0 0 0 0,1 0-1 0 0,-1-1 1 0 0,0 1 0 0 0,0 0-1 0 0,0 0 1 0 0,0 0 0 0 0,1-1-1 0 0,-1 1 1 0 0,0 0-1 0 0,0 0 1 0 0,1 0 0 0 0,-1 0-1 0 0,0 0 1 0 0,0-1 0 0 0,1 1-1 0 0,-1 0 1 0 0,0 0 0 0 0,0 0-1 0 0,1 0 1 0 0,-1 0 0 0 0,0 0-1 0 0,0 0 1 0 0,1 0 0 0 0,-1 0-1 0 0,0 0 1 0 0,1 0 0 0 0,-1 0-1 0 0,0 0 1 0 0,0 0 0 0 0,1 0-1 0 0,-1 0 1 0 0,0 0 0 0 0,0 1-1 0 0,1-1 1 0 0,-1 0 0 0 0,0 0-1 0 0,0 0 1 0 0,0 0-1 0 0,1 0 1 0 0,-1 1 0 0 0,0-1-1 0 0,0 0 1 0 0,0 0 0 0 0,1 0-1 0 0,-1 1 1 0 0,6 17 2166 0 0,-4 19 665 0 0,-10 10-1502 0 0,-2 0 0 0 0,-2-1 1 0 0,-28 71-1 0 0,-14 55-796 0 0,54-172-569 0 0,-1 0 1 0 0,1 0-1 0 0,0 1 1 0 0,0-1-1 0 0,0 0 1 0 0,-1 0-1 0 0,1 1 1 0 0,0-1-1 0 0,0 0 1 0 0,0 0-1 0 0,0 1 1 0 0,0-1-1 0 0,0 0 1 0 0,-1 0-1 0 0,1 1 1 0 0,0-1-1 0 0,0 0 1 0 0,0 0-1 0 0,0 1 1 0 0,0-1-1 0 0,0 0 1 0 0,0 1-1 0 0,0-1 1 0 0,0 0-1 0 0,0 0 1 0 0,0 1-1 0 0,1-1 1 0 0,-1 0-1 0 0,0 1 1 0 0,0-1-1 0 0,0 0 1 0 0,0 0-1 0 0,0 1 1 0 0,0-1-1 0 0,1 0 1 0 0,-1 0-1 0 0,0 0 1 0 0,0 1-1 0 0,0-1 1 0 0,1 0-1 0 0,-1 0 1 0 0,0 0-1 0 0,0 1 1 0 0,0-1-1 0 0,1 0 1 0 0,-1 0-1 0 0,0 0 1 0 0,0 0-1 0 0,1 0 1 0 0,0 0-1 0 0,14-12 360 0 0,14-25-453 0 0,92-178-242 0 0,-45 71-647 0 0,-76 145 966 0 0,0-1-1 0 0,0 0 0 0 0,0 0 1 0 0,0 0-1 0 0,0 1 0 0 0,0-1 1 0 0,0 0-1 0 0,0 0 0 0 0,0 0 1 0 0,0 1-1 0 0,0-1 0 0 0,0 0 1 0 0,0 0-1 0 0,0 0 1 0 0,0 1-1 0 0,0-1 0 0 0,0 0 1 0 0,0 0-1 0 0,0 0 0 0 0,0 1 1 0 0,0-1-1 0 0,1 0 0 0 0,-1 0 1 0 0,0 0-1 0 0,0 1 0 0 0,0-1 1 0 0,0 0-1 0 0,0 0 0 0 0,1 0 1 0 0,-1 0-1 0 0,0 0 0 0 0,0 1 1 0 0,0-1-1 0 0,0 0 0 0 0,1 0 1 0 0,-1 0-1 0 0,0 0 0 0 0,0 0 1 0 0,0 0-1 0 0,0 0 0 0 0,1 0 1 0 0,-1 0-1 0 0,0 0 0 0 0,0 0 1 0 0,1 0-1 0 0,-1 0 1 0 0,0 0-1 0 0,0 0 0 0 0,0 0 1 0 0,1 0-1 0 0,-1 0 0 0 0,0 0 1 0 0,0 0-1 0 0,0 0 0 0 0,1 0 1 0 0,-1 0-1 0 0,0 0 0 0 0,0 0 1 0 0,0 0-1 0 0,0-1 0 0 0,1 1 1 0 0,-1 0-1 0 0,0 0 0 0 0,0 0 1 0 0,0 0-1 0 0,1-1 0 0 0,4 36 426 0 0,-1 43-266 0 0,-10 57-447 0 0,2 55-240 0 0,4-187 427 0 0,0-1-1 0 0,0 1 1 0 0,1 0-1 0 0,-1 0 1 0 0,1 0-1 0 0,-1-1 1 0 0,1 1-1 0 0,0 0 1 0 0,0 0-1 0 0,0-1 1 0 0,0 1-1 0 0,1-1 1 0 0,-1 1-1 0 0,1-1 1 0 0,-1 0-1 0 0,1 1 1 0 0,3 2 0 0 0,-4-4 11 0 0,0-1 0 0 0,-1 0 0 0 0,1 1 0 0 0,0-1 0 0 0,0 0 0 0 0,-1 0 0 0 0,1 1 0 0 0,0-1 1 0 0,0 0-1 0 0,-1 0 0 0 0,1 0 0 0 0,0 0 0 0 0,0 0 0 0 0,-1 0 0 0 0,1 0 0 0 0,0 0 1 0 0,0-1-1 0 0,-1 1 0 0 0,1 0 0 0 0,0 0 0 0 0,-1-1 0 0 0,1 1 0 0 0,0 0 0 0 0,0-1 1 0 0,2-1-117 0 0,-1 0 0 0 0,0 0 0 0 0,0 0 0 0 0,1 0 0 0 0,-2 0 0 0 0,1-1 0 0 0,0 1 0 0 0,0-1 0 0 0,1-3 0 0 0,21-43-1934 0 0,-2 0 0 0 0,18-64 0 0 0,-9 25 516 0 0,38-117 1170 0 0,-36 101 443 0 0,58-128-1 0 0,-77 209-225 0 0,-14 22 308 0 0,0 0-1 0 0,1 1 1 0 0,-1-1 0 0 0,0 0-1 0 0,0 0 1 0 0,1 1-1 0 0,-1-1 1 0 0,1 0-1 0 0,-1 1 1 0 0,1-1-1 0 0,-1 1 1 0 0,1-1-1 0 0,-1 0 1 0 0,1 1-1 0 0,-1-1 1 0 0,1 1-1 0 0,0 0 1 0 0,-1-1-1 0 0,1 1 1 0 0,0-1-1 0 0,-1 1 1 0 0,1 0-1 0 0,0 0 1 0 0,0-1-1 0 0,-1 1 1 0 0,2 0-1 0 0,0 19 7027 0 0,-10 18-4450 0 0,4-19-1434 0 0,-92 567 3347 0 0,86-539-4615 0 0,5-31-2 0 0,2 1 0 0 0,0-1 0 0 0,-1 24-1 0 0,17-67-4034 0 0,-9 8-1509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5.114"/>
    </inkml:context>
    <inkml:brush xml:id="br0">
      <inkml:brushProperty name="width" value="0.035" units="cm"/>
      <inkml:brushProperty name="height" value="0.035" units="cm"/>
      <inkml:brushProperty name="color" value="#F6630D"/>
    </inkml:brush>
  </inkml:definitions>
  <inkml:trace contextRef="#ctx0" brushRef="#br0">375 1094 3681 0 0,'-2'-2'258'0'0,"1"0"0"0"0,0 0 1 0 0,-1-1-1 0 0,1 1 0 0 0,0 0 0 0 0,1 0 0 0 0,-1-1 1 0 0,0 1-1 0 0,1 0 0 0 0,-1-1 0 0 0,1 1 1 0 0,-1-4-1 0 0,0-1-132 0 0,0 0 0 0 0,-1-1 0 0 0,0 1 0 0 0,-1 1 0 0 0,-3-9 0 0 0,1 10 265 0 0,0 0 0 0 0,-1 0 1 0 0,1 0-1 0 0,-1 1 1 0 0,0 0-1 0 0,-1 0 0 0 0,1 0 1 0 0,0 1-1 0 0,-1 0 0 0 0,0 0 1 0 0,0 1-1 0 0,-14-4 1 0 0,-6 0 2001 0 0,-56-4 1 0 0,81 10-2382 0 0,-1 0-1 0 0,0 1 1 0 0,0-1 0 0 0,0 1-1 0 0,0-1 1 0 0,0 1-1 0 0,1 0 1 0 0,-1 0 0 0 0,0 0-1 0 0,1 1 1 0 0,-1-1-1 0 0,1 1 1 0 0,-1-1 0 0 0,1 1-1 0 0,-1 0 1 0 0,1 0-1 0 0,0 0 1 0 0,0 0 0 0 0,0 0-1 0 0,0 0 1 0 0,1 1 0 0 0,-1-1-1 0 0,1 1 1 0 0,-1-1-1 0 0,1 1 1 0 0,0 0 0 0 0,-2 4-1 0 0,-3 11-17 0 0,0 0 1 0 0,1 0-1 0 0,-3 22 0 0 0,4-21 190 0 0,-15 58-395 0 0,9-43 273 0 0,2 0 0 0 0,-5 49-1 0 0,13-82-43 0 0,0 0 0 0 0,0 1-1 0 0,0-1 1 0 0,-1 1 0 0 0,1-1-1 0 0,1 0 1 0 0,-1 1 0 0 0,0-1-1 0 0,0 0 1 0 0,0 1 0 0 0,1-1-1 0 0,-1 0 1 0 0,0 1 0 0 0,1-1-1 0 0,-1 0 1 0 0,1 0 0 0 0,0 1-1 0 0,-1-1 1 0 0,1 0 0 0 0,0 0-1 0 0,0 0 1 0 0,0 0 0 0 0,0 0-1 0 0,0 0 1 0 0,2 1 0 0 0,-1-1-7 0 0,0 0 0 0 0,0-1 0 0 0,0 0 0 0 0,-1 1 0 0 0,1-1 0 0 0,0 0 0 0 0,0 0 0 0 0,0 0 0 0 0,0-1 0 0 0,0 1 0 0 0,0 0 0 0 0,0-1 0 0 0,0 1 0 0 0,0-1 0 0 0,3-1 0 0 0,5-3 32 0 0,1 0 0 0 0,-1 0 0 0 0,0-2 0 0 0,15-11 0 0 0,-3-1-26 0 0,-1-2-1 0 0,-1 0 1 0 0,-1-1 0 0 0,-1-1-1 0 0,17-30 1 0 0,66-132 35 0 0,-78 139 2 0 0,-2-2 0 0 0,-3 0 0 0 0,14-57 0 0 0,-26 79-27 0 0,-1-1 0 0 0,-1 0 0 0 0,-2 0 0 0 0,0 0 0 0 0,-2 0 0 0 0,-1 0 0 0 0,-8-47 0 0 0,-59-178-500 0 0,30 126 294 0 0,33 100 129 0 0,5 22 45 0 0,0-1 0 0 0,-1 1-1 0 0,1-1 1 0 0,-1 0 0 0 0,-1 1-1 0 0,1-1 1 0 0,0 1 0 0 0,-1 0 0 0 0,0-1-1 0 0,0 1 1 0 0,0 0 0 0 0,-1 0-1 0 0,-3-4 1 0 0,6 8 10 0 0,-1-1 1 0 0,0 1-1 0 0,1 0 0 0 0,-1 1 0 0 0,1-1 1 0 0,-1 0-1 0 0,1 0 0 0 0,-1 0 0 0 0,1 0 1 0 0,-1 0-1 0 0,1 0 0 0 0,-1 1 0 0 0,1-1 1 0 0,-1 0-1 0 0,1 0 0 0 0,-1 1 0 0 0,1-1 1 0 0,0 0-1 0 0,-1 1 0 0 0,1-1 0 0 0,-1 0 1 0 0,1 1-1 0 0,0-1 0 0 0,-1 1 0 0 0,1-1 1 0 0,0 1-1 0 0,0-1 0 0 0,-1 1 0 0 0,1-1 1 0 0,0 1-1 0 0,0-1 0 0 0,0 1 0 0 0,-1-1 1 0 0,1 1-1 0 0,0-1 0 0 0,0 1 0 0 0,0-1 1 0 0,0 2-1 0 0,-6 21 147 0 0,-19 305-401 0 0,15-133 133 0 0,-29 121 144 0 0,-3 48 27 0 0,41-360-61 0 0,0 78 100 0 0,2-75-131 0 0,-1-1 0 0 0,1 0 0 0 0,0 1 0 0 0,0-1 0 0 0,1 0 0 0 0,0 0 0 0 0,0 0 0 0 0,0 0 0 0 0,1-1 0 0 0,5 11 0 0 0,-7-16-73 0 0,-1 1 1 0 0,1 0-1 0 0,0-1 1 0 0,-1 1-1 0 0,1-1 1 0 0,-1 1-1 0 0,1-1 1 0 0,0 1-1 0 0,-1-1 0 0 0,1 0 1 0 0,0 1-1 0 0,0-1 1 0 0,-1 0-1 0 0,1 1 1 0 0,0-1-1 0 0,0 0 1 0 0,-1 0-1 0 0,1 0 0 0 0,0 0 1 0 0,0 1-1 0 0,0-1 1 0 0,-1 0-1 0 0,1-1 1 0 0,0 1-1 0 0,0 0 1 0 0,0 0-1 0 0,-1 0 0 0 0,1 0 1 0 0,0-1-1 0 0,0 1 1 0 0,-1 0-1 0 0,1-1 1 0 0,1 1-1 0 0,7-9-5395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5.796"/>
    </inkml:context>
    <inkml:brush xml:id="br0">
      <inkml:brushProperty name="width" value="0.035" units="cm"/>
      <inkml:brushProperty name="height" value="0.035" units="cm"/>
      <inkml:brushProperty name="color" value="#F6630D"/>
    </inkml:brush>
  </inkml:definitions>
  <inkml:trace contextRef="#ctx0" brushRef="#br0">89 33 4321 0 0,'0'-1'371'0'0,"-1"0"1"0"0,1-1 0 0 0,0 1-1 0 0,0 0 1 0 0,0 0-1 0 0,0 0 1 0 0,0 0-1 0 0,1 0 1 0 0,-1 0-1 0 0,0-1 1 0 0,0 1-1 0 0,1 0 1 0 0,-1 0 0 0 0,1 0-1 0 0,-1 0 1 0 0,1 0-1 0 0,-1 0 1 0 0,1 0-1 0 0,0 0 1 0 0,-1 0-1 0 0,1 0 1 0 0,0 1-1 0 0,0-1 1 0 0,-1 0-1 0 0,1 0 1 0 0,2 0 0 0 0,-3 0-252 0 0,1 1 0 0 0,-1 0 0 0 0,0-1 0 0 0,1 1 0 0 0,-1 0 0 0 0,1-1 1 0 0,-1 1-1 0 0,1 0 0 0 0,-1 0 0 0 0,1-1 0 0 0,-1 1 0 0 0,1 0 1 0 0,-1 0-1 0 0,1 0 0 0 0,-1 0 0 0 0,1 0 0 0 0,0 0 0 0 0,-1 0 0 0 0,1 0 1 0 0,-1 0-1 0 0,1 0 0 0 0,-1 0 0 0 0,1 0 0 0 0,0 0 0 0 0,0 1-112 0 0,0 0 0 0 0,-1-1-1 0 0,1 1 1 0 0,0 0-1 0 0,-1 0 1 0 0,1 0 0 0 0,-1 0-1 0 0,0 0 1 0 0,1 0-1 0 0,-1 0 1 0 0,0 0-1 0 0,1 0 1 0 0,-1 0 0 0 0,0 0-1 0 0,0 0 1 0 0,0 0-1 0 0,0 0 1 0 0,0 0 0 0 0,0 0-1 0 0,0 1 1 0 0,-4 104-45 0 0,-5-1 0 0 0,-5 0 1 0 0,-41 157-1 0 0,31-176-1375 0 0,13-50-3967 0 0,8-29 818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5.993"/>
    </inkml:context>
    <inkml:brush xml:id="br0">
      <inkml:brushProperty name="width" value="0.035" units="cm"/>
      <inkml:brushProperty name="height" value="0.035" units="cm"/>
      <inkml:brushProperty name="color" value="#F6630D"/>
    </inkml:brush>
  </inkml:definitions>
  <inkml:trace contextRef="#ctx0" brushRef="#br0">2 32 9010 0 0,'0'1'28'0'0,"0"-1"-1"0"0,0 0 1 0 0,0 0 0 0 0,-1 0 0 0 0,1 1-1 0 0,0-1 1 0 0,0 0 0 0 0,0 0-1 0 0,0 0 1 0 0,0 1 0 0 0,0-1 0 0 0,0 0-1 0 0,0 0 1 0 0,0 1 0 0 0,0-1-1 0 0,0 0 1 0 0,0 0 0 0 0,0 1 0 0 0,0-1-1 0 0,0 0 1 0 0,0 0 0 0 0,0 0-1 0 0,0 1 1 0 0,0-1 0 0 0,0 0 0 0 0,0 0-1 0 0,0 0 1 0 0,1 1 0 0 0,-1-1-1 0 0,0 0 1 0 0,0 0 0 0 0,0 0 0 0 0,0 1-1 0 0,0-1 1 0 0,1 0 0 0 0,-1 0 0 0 0,0 0-1 0 0,0 0 1 0 0,0 0 0 0 0,1 1-1 0 0,-1-1 1 0 0,0 0 0 0 0,0 0 0 0 0,0 0-1 0 0,1 0 1 0 0,-1 0 0 0 0,0 0-1 0 0,21 8 2642 0 0,21-1 863 0 0,-32-7-3317 0 0,0 0-1 0 0,-1-1 1 0 0,1 0 0 0 0,0-1-1 0 0,-1 0 1 0 0,1 0 0 0 0,10-5-1 0 0,34-20-5725 0 0,-32 13 30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6.362"/>
    </inkml:context>
    <inkml:brush xml:id="br0">
      <inkml:brushProperty name="width" value="0.035" units="cm"/>
      <inkml:brushProperty name="height" value="0.035" units="cm"/>
      <inkml:brushProperty name="color" value="#F6630D"/>
    </inkml:brush>
  </inkml:definitions>
  <inkml:trace contextRef="#ctx0" brushRef="#br0">370 237 2849 0 0,'0'1'85'0'0,"0"0"0"0"0,1 0 0 0 0,-1 0 0 0 0,0 0 1 0 0,1 0-1 0 0,-1 0 0 0 0,1 0 0 0 0,-1 0 1 0 0,1 0-1 0 0,-1 0 0 0 0,1 0 0 0 0,0 0 0 0 0,0 0 1 0 0,-1 0-1 0 0,1 0 0 0 0,0-1 0 0 0,0 1 0 0 0,0 0 1 0 0,0 0-1 0 0,0-1 0 0 0,0 1 0 0 0,0-1 0 0 0,0 1 1 0 0,0-1-1 0 0,0 0 0 0 0,0 1 0 0 0,0-1 1 0 0,2 1-1 0 0,-2-1-27 0 0,0 0 1 0 0,-1 0-1 0 0,1 0 1 0 0,0 0 0 0 0,-1 0-1 0 0,1 0 1 0 0,0 0-1 0 0,-1-1 1 0 0,1 1-1 0 0,0 0 1 0 0,-1 0-1 0 0,1 0 1 0 0,-1-1 0 0 0,1 1-1 0 0,0 0 1 0 0,-1-1-1 0 0,1 1 1 0 0,-1 0-1 0 0,1-1 1 0 0,-1 1-1 0 0,1-1 1 0 0,-1 1 0 0 0,1-1-1 0 0,-1 1 1 0 0,0-1-1 0 0,1 1 1 0 0,-1-1-1 0 0,0 1 1 0 0,1-1-1 0 0,-1 0 1 0 0,0 1 0 0 0,0-1-1 0 0,1 1 1 0 0,-1-1-1 0 0,0 0 1 0 0,0 1-1 0 0,0-1 1 0 0,0 0-1 0 0,0 1 1 0 0,0-1 0 0 0,0 0-1 0 0,0 1 1 0 0,0-1-1 0 0,0 0 1 0 0,0 1-1 0 0,-1-1 1 0 0,1 0-1 0 0,0 1 1 0 0,0-1 0 0 0,-1 1-1 0 0,1-1 1 0 0,0 0-1 0 0,-1 0 1 0 0,-5-14 370 0 0,0 1 1 0 0,0 0 0 0 0,-2 0 0 0 0,0 1-1 0 0,0-1 1 0 0,-1 2 0 0 0,-21-23-1 0 0,24 28-233 0 0,0 0 0 0 0,-1 0 0 0 0,0 1-1 0 0,-1 0 1 0 0,1 1 0 0 0,-1-1 0 0 0,0 1 0 0 0,-1 1 0 0 0,1 0-1 0 0,-1 0 1 0 0,0 0 0 0 0,0 1 0 0 0,0 1 0 0 0,-11-3 0 0 0,15 5-164 0 0,0 0 1 0 0,0 0 0 0 0,0 0 0 0 0,0 1 0 0 0,0-1 0 0 0,0 1 0 0 0,0 1 0 0 0,0-1 0 0 0,0 0 0 0 0,1 1 0 0 0,-1 0 0 0 0,0 0-1 0 0,1 1 1 0 0,0-1 0 0 0,-8 7 0 0 0,5-3-11 0 0,0 0-1 0 0,1 1 1 0 0,0 0-1 0 0,0 1 1 0 0,0-1-1 0 0,1 1 1 0 0,1 0 0 0 0,-5 9-1 0 0,-2 8 114 0 0,2 1 0 0 0,0 0 1 0 0,2 0-1 0 0,-8 51 0 0 0,13-61 65 0 0,0 0 0 0 0,1 0-1 0 0,0 0 1 0 0,2 0 0 0 0,0 0 0 0 0,4 25 0 0 0,-4-37-148 0 0,0 1 1 0 0,1-1-1 0 0,-1 0 0 0 0,1 1 1 0 0,0-1-1 0 0,0 0 1 0 0,0 0-1 0 0,0-1 0 0 0,1 1 1 0 0,-1 0-1 0 0,1-1 1 0 0,0 1-1 0 0,0-1 0 0 0,1 0 1 0 0,-1 0-1 0 0,1 0 0 0 0,-1-1 1 0 0,1 1-1 0 0,0-1 1 0 0,0 0-1 0 0,0 0 0 0 0,0 0 1 0 0,0 0-1 0 0,1-1 1 0 0,-1 0-1 0 0,0 0 0 0 0,9 1 1 0 0,-2-1-30 0 0,1-1 1 0 0,-1-1 0 0 0,0 0 0 0 0,0 0-1 0 0,0-1 1 0 0,0-1 0 0 0,0 0-1 0 0,0 0 1 0 0,-1-1 0 0 0,1 0-1 0 0,-1-1 1 0 0,0 0 0 0 0,0-1 0 0 0,-1 0-1 0 0,0-1 1 0 0,0 1 0 0 0,0-2-1 0 0,-1 1 1 0 0,11-13 0 0 0,5-8-82 0 0,-1-1 1 0 0,-1 0-1 0 0,-1-2 1 0 0,27-53-1 0 0,-26 38-730 0 0,29-89-1 0 0,-34 79-407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7.242"/>
    </inkml:context>
    <inkml:brush xml:id="br0">
      <inkml:brushProperty name="width" value="0.035" units="cm"/>
      <inkml:brushProperty name="height" value="0.035" units="cm"/>
      <inkml:brushProperty name="color" value="#F6630D"/>
    </inkml:brush>
  </inkml:definitions>
  <inkml:trace contextRef="#ctx0" brushRef="#br0">679 40 2529 0 0,'-11'0'1018'0'0,"0"0"0"0"0,0 0 0 0 0,0-1 1 0 0,0-1-1 0 0,0 1 0 0 0,0-2 1 0 0,1 0-1 0 0,-19-7 0 0 0,-44-9 408 0 0,67 18-1378 0 0,0 1 0 0 0,0 1 1 0 0,1-1-1 0 0,-1 1 0 0 0,0 0 1 0 0,0 0-1 0 0,1 0 0 0 0,-1 1 1 0 0,1 0-1 0 0,0 0 0 0 0,-1 0 1 0 0,1 1-1 0 0,0 0 0 0 0,0 0 1 0 0,0 0-1 0 0,1 1 0 0 0,-1-1 1 0 0,1 1-1 0 0,0 0 0 0 0,0 0 1 0 0,0 1-1 0 0,-6 8 0 0 0,-7 12 104 0 0,1 0 0 0 0,2 1 0 0 0,-15 32-1 0 0,20-38-129 0 0,-32 74-98 0 0,4 2-1 0 0,-45 185 0 0 0,-8 207 1779 0 0,81-431-1427 0 0,0-6 188 0 0,3 1 0 0 0,-1 63 0 0 0,7-102-424 0 0,0 1-1 0 0,1-1 0 0 0,1 0 1 0 0,0 1-1 0 0,1-1 0 0 0,0 0 1 0 0,1-1-1 0 0,1 1 0 0 0,0-1 1 0 0,0 0-1 0 0,1 0 0 0 0,1 0 1 0 0,13 18-1 0 0,-17-27-229 0 0,0 0 0 0 0,1 0 0 0 0,-1 0-1 0 0,0 0 1 0 0,1-1 0 0 0,0 0 0 0 0,-1 1 0 0 0,1-1 0 0 0,0 0 0 0 0,0-1-1 0 0,0 1 1 0 0,0-1 0 0 0,1 0 0 0 0,-1 0 0 0 0,0 0 0 0 0,1 0 0 0 0,-1-1 0 0 0,0 0-1 0 0,1 0 1 0 0,-1 0 0 0 0,0 0 0 0 0,1-1 0 0 0,-1 0 0 0 0,0 0 0 0 0,0 0-1 0 0,1 0 1 0 0,6-3 0 0 0,13-8-4787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7.915"/>
    </inkml:context>
    <inkml:brush xml:id="br0">
      <inkml:brushProperty name="width" value="0.035" units="cm"/>
      <inkml:brushProperty name="height" value="0.035" units="cm"/>
      <inkml:brushProperty name="color" value="#F6630D"/>
    </inkml:brush>
  </inkml:definitions>
  <inkml:trace contextRef="#ctx0" brushRef="#br0">9 49 9362 0 0,'36'-8'3372'0'0,"66"-5"-1"0"0,20-3-1361 0 0,-108 14-1929 0 0,39-7 107 0 0,-50 9-182 0 0,1-1 0 0 0,-1 1 0 0 0,0 0 0 0 0,0 0-1 0 0,0 0 1 0 0,0 1 0 0 0,1-1 0 0 0,-1 1 0 0 0,0 0 0 0 0,0 0-1 0 0,0 0 1 0 0,5 2 0 0 0,-8-2-23 0 0,1 0 1 0 0,-1 0-1 0 0,1 0 1 0 0,-1-1-1 0 0,1 1 1 0 0,-1 0-1 0 0,0 0 1 0 0,1 0-1 0 0,-1 0 1 0 0,0 0-1 0 0,0 0 1 0 0,0 0-1 0 0,0 0 1 0 0,0 0-1 0 0,0 0 1 0 0,0 0-1 0 0,0 0 1 0 0,0 0-1 0 0,0-1 1 0 0,0 1-1 0 0,0 0 1 0 0,-1 0-1 0 0,1 0 1 0 0,0 0-1 0 0,-1 0 1 0 0,1 0-1 0 0,-1 0 1 0 0,1-1-1 0 0,-1 1 1 0 0,0 1-1 0 0,-20 29-767 0 0,17-26 672 0 0,-199 295-1825 0 0,172-248 2777 0 0,3 2 0 0 0,2 1 1 0 0,-36 113-1 0 0,61-165-818 0 0,0-1 1 0 0,0 1-1 0 0,0 0 0 0 0,1-1 0 0 0,-1 1 1 0 0,1 0-1 0 0,0 0 0 0 0,-1 0 0 0 0,1-1 1 0 0,0 1-1 0 0,1 0 0 0 0,-1 0 1 0 0,0 0-1 0 0,1 0 0 0 0,0-1 0 0 0,-1 1 1 0 0,1 0-1 0 0,0-1 0 0 0,0 1 1 0 0,1 0-1 0 0,-1-1 0 0 0,1 0 0 0 0,-1 1 1 0 0,1-1-1 0 0,2 3 0 0 0,0-3-18 0 0,0 1 0 0 0,-1-1 1 0 0,1 0-1 0 0,0-1 0 0 0,1 1 0 0 0,-1-1 0 0 0,0 0 0 0 0,0 0 0 0 0,1 0 1 0 0,-1 0-1 0 0,1-1 0 0 0,-1 0 0 0 0,0 1 0 0 0,1-2 0 0 0,5 0 0 0 0,14-2-2 0 0,-1 0 0 0 0,0-2 0 0 0,0-1 0 0 0,0-1 0 0 0,-1-1-1 0 0,33-16 1 0 0,124-77-454 0 0,-151 83 219 0 0,17-13-251 0 0,19-10-5028 0 0,-61 39 3821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19.261"/>
    </inkml:context>
    <inkml:brush xml:id="br0">
      <inkml:brushProperty name="width" value="0.035" units="cm"/>
      <inkml:brushProperty name="height" value="0.035" units="cm"/>
      <inkml:brushProperty name="color" value="#F6630D"/>
    </inkml:brush>
  </inkml:definitions>
  <inkml:trace contextRef="#ctx0" brushRef="#br0">42 42 3081 0 0,'-1'0'282'0'0,"-30"11"-55"0"0,21-5 1149 0 0,17-4 7022 0 0,-3-3-7687 0 0,101-25 1099 0 0,-76 16-1088 0 0,0 2 0 0 0,53-7 1 0 0,-81 15-723 0 0,0 0 1 0 0,0 0-1 0 0,-1-1 1 0 0,1 1-1 0 0,0 0 1 0 0,0 0-1 0 0,0 0 0 0 0,-1 0 1 0 0,1 0-1 0 0,0 0 1 0 0,0 0-1 0 0,0 1 1 0 0,-1-1-1 0 0,1 0 1 0 0,0 0-1 0 0,0 1 0 0 0,-1-1 1 0 0,1 0-1 0 0,0 1 1 0 0,0-1-1 0 0,-1 0 1 0 0,1 1-1 0 0,-1-1 1 0 0,1 1-1 0 0,0 0 1 0 0,-1-1-1 0 0,1 1 0 0 0,-1-1 1 0 0,1 2-1 0 0,-1-1 2 0 0,0 0 1 0 0,0 1-1 0 0,0-1 0 0 0,0 1 0 0 0,0-1 0 0 0,0 0 0 0 0,-1 1 0 0 0,1-1 0 0 0,0 0 0 0 0,-1 1 1 0 0,1-1-1 0 0,-1 0 0 0 0,0 0 0 0 0,1 1 0 0 0,-2 1 0 0 0,-45 52 88 0 0,37-43-64 0 0,-14 15 142 0 0,1 2 1 0 0,2 1 0 0 0,1 0-1 0 0,1 2 1 0 0,2 0 0 0 0,1 1-1 0 0,-14 41 1 0 0,29-72-171 0 0,0 0-1 0 0,0 0 1 0 0,1 1-1 0 0,-1-1 1 0 0,1 0-1 0 0,0 1 1 0 0,-1-1-1 0 0,1 0 1 0 0,0 1-1 0 0,0-1 1 0 0,1 0-1 0 0,-1 1 1 0 0,0-1-1 0 0,1 0 1 0 0,-1 1-1 0 0,1-1 1 0 0,0 0 0 0 0,0 0-1 0 0,0 0 1 0 0,1 3-1 0 0,0-4-4 0 0,-1 1 0 0 0,1-1 0 0 0,0 1 0 0 0,0-1 0 0 0,0 0 0 0 0,0 0 0 0 0,0 0 0 0 0,0 0-1 0 0,0 0 1 0 0,0 0 0 0 0,0 0 0 0 0,0-1 0 0 0,1 1 0 0 0,-1-1 0 0 0,0 1 0 0 0,5-1 0 0 0,10-1-39 0 0,-1 0 1 0 0,1-1-1 0 0,0 0 0 0 0,25-9 0 0 0,-22 6 31 0 0,-9 3-173 0 0,49-8 312 0 0,-22 13-3530 0 0,-36 1 157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0.230"/>
    </inkml:context>
    <inkml:brush xml:id="br0">
      <inkml:brushProperty name="width" value="0.035" units="cm"/>
      <inkml:brushProperty name="height" value="0.035" units="cm"/>
      <inkml:brushProperty name="color" value="#F6630D"/>
    </inkml:brush>
  </inkml:definitions>
  <inkml:trace contextRef="#ctx0" brushRef="#br0">124 46 288 0 0,'-2'-2'77'0'0,"0"1"0"0"0,0 0 1 0 0,-1 0-1 0 0,1 0 0 0 0,0 0 0 0 0,0 0 0 0 0,-1 0 0 0 0,1 1 1 0 0,0-1-1 0 0,-1 1 0 0 0,1 0 0 0 0,-4 0 0 0 0,4 0-13 0 0,0 0 0 0 0,1 0 0 0 0,-1 0 0 0 0,0 0 0 0 0,1-1 0 0 0,-1 1-1 0 0,0 0 1 0 0,1-1 0 0 0,-1 1 0 0 0,1-1 0 0 0,-1 0 0 0 0,1 1 0 0 0,-1-1-1 0 0,1 0 1 0 0,-1 0 0 0 0,1 0 0 0 0,0 0 0 0 0,-1 0 0 0 0,-1-2 0 0 0,4 4 521 0 0,-1 0 1 0 0,1 0 0 0 0,-1-1-1 0 0,1 1 1 0 0,-1 0 0 0 0,1-1-1 0 0,-1 1 1 0 0,1 0 0 0 0,0-1-1 0 0,-1 1 1 0 0,1-1 0 0 0,0 1 0 0 0,0-1-1 0 0,-1 1 1 0 0,1-1 0 0 0,0 0-1 0 0,0 1 1 0 0,0-1 0 0 0,0 0-1 0 0,21-1 2653 0 0,-14-2-3082 0 0,1 0 0 0 0,-1-1 0 0 0,0 0 0 0 0,11-7 0 0 0,-15 10-156 0 0,-1-1 0 0 0,1 1 1 0 0,0 0-1 0 0,0 0 0 0 0,-1 0 0 0 0,1 1 1 0 0,0-1-1 0 0,0 1 0 0 0,0 0 0 0 0,0 0 1 0 0,0 1-1 0 0,0-1 0 0 0,7 2 0 0 0,34 0 112 0 0,-40-3-89 0 0,0 0 0 0 0,-1 0 0 0 0,1 1 0 0 0,0-1 0 0 0,0 1 1 0 0,-1 0-1 0 0,1 0 0 0 0,0 1 0 0 0,-1-1 0 0 0,8 3 0 0 0,-10-2-25 0 0,0 0 0 0 0,0 1 0 0 0,0-1 0 0 0,0 1-1 0 0,0 0 1 0 0,0 0 0 0 0,0-1 0 0 0,-1 1 0 0 0,1 0-1 0 0,-1 0 1 0 0,1 1 0 0 0,-1-1 0 0 0,0 0 0 0 0,0 0 0 0 0,0 1-1 0 0,0-1 1 0 0,0 0 0 0 0,-1 1 0 0 0,1-1 0 0 0,-1 1-1 0 0,1 4 1 0 0,1 8-13 0 0,-1 0 0 0 0,0 0 0 0 0,-1 1 0 0 0,-1-1 0 0 0,-1 0 0 0 0,0 0 0 0 0,-1 0 0 0 0,0 0 0 0 0,-1 0 0 0 0,-1-1 0 0 0,0 0 0 0 0,-13 25 0 0 0,10-24 73 0 0,-1 0 1 0 0,0 0-1 0 0,-1-1 1 0 0,-1 0-1 0 0,0-1 1 0 0,-1 0-1 0 0,0-1 1 0 0,-1 0-1 0 0,0-1 1 0 0,-30 19-1 0 0,39-27-88 0 0,-1-1-1 0 0,0 0 0 0 0,0 0 0 0 0,0 0 0 0 0,0 0 0 0 0,0-1 0 0 0,0 0 0 0 0,-1 0 0 0 0,1 0 0 0 0,0-1 1 0 0,-1 0-1 0 0,1 0 0 0 0,0 0 0 0 0,-1 0 0 0 0,1-1 0 0 0,0 0 0 0 0,0 0 0 0 0,-1-1 0 0 0,-6-2 0 0 0,10 3-132 0 0,-1-1-1 0 0,0 1 1 0 0,1-1-1 0 0,-1 0 1 0 0,1 0-1 0 0,0 0 1 0 0,-1 0-1 0 0,1 0 1 0 0,0 0-1 0 0,0-1 1 0 0,1 1-1 0 0,-1-1 1 0 0,0 1-1 0 0,-1-5 1 0 0,1 3-262 0 0,1 0 0 0 0,0 0 1 0 0,0 0-1 0 0,0 0 1 0 0,1 0-1 0 0,0 0 0 0 0,-1 0 1 0 0,1 0-1 0 0,1 0 1 0 0,-1 0-1 0 0,0-1 0 0 0,1 1 1 0 0,1-4-1 0 0,4-10-1453 0 0,0 0-9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4.393"/>
    </inkml:context>
    <inkml:brush xml:id="br0">
      <inkml:brushProperty name="width" value="0.05" units="cm"/>
      <inkml:brushProperty name="height" value="0.05" units="cm"/>
      <inkml:brushProperty name="color" value="#AE198D"/>
      <inkml:brushProperty name="inkEffects" value="galaxy"/>
      <inkml:brushProperty name="anchorX" value="-42076.33984"/>
      <inkml:brushProperty name="anchorY" value="-78499"/>
      <inkml:brushProperty name="scaleFactor" value="0.5"/>
    </inkml:brush>
  </inkml:definitions>
  <inkml:trace contextRef="#ctx0" brushRef="#br0">438 574 12099 0 0,'0'0'0'0'0,"-2"-3"1072"0"0,-3-3-999 0 0,1-1 34 0 0,1-2-258 0 0,0-1-57 0 0,2-3-33 0 0,-1-6-3 0 0,0-7 52 0 0,1-8-7 0 0,-1-5 6 0 0,1-11-1017 0 0,0-6-848 0 0,-3-5 87 0 0,-4 2-201 0 0,-4 7 1274 0 0,-2 10 329 0 0,-7 8-300 0 0,-3 10 629 0 0,-1 7 514 0 0,0 8-1 0 0,1 5 98 0 0,-4 8 633 0 0,-4 9 88 0 0,-3 12-237 0 0,2 5-619 0 0,2 3 163 0 0,4 3-102 0 0,6 0 130 0 0,4 0-19 0 0,4 0 23 0 0,4-2 0 0 0,4-2-176 0 0,3-2 13 0 0,3-3-24 0 0,2-1-3 0 0,2-2-132 0 0,3-4 1 0 0,1-2-9 0 0,2-3-5 0 0,2-3-551 0 0,1-5 46 0 0,3-5-66 0 0,1-4-20 0 0,2-5-93 0 0,2-6 16 0 0,3-7-20 0 0,3-7 1 0 0,2-6 139 0 0,1-4-12 0 0,1-2 21 0 0,4-6-297 0 0,-3 2 637 0 0,-4 4-199 0 0,-4 6 87 0 0,-6 6 72 0 0,-4 4-159 0 0,-3 5 208 0 0,-5 7-2705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0.860"/>
    </inkml:context>
    <inkml:brush xml:id="br0">
      <inkml:brushProperty name="width" value="0.035" units="cm"/>
      <inkml:brushProperty name="height" value="0.035" units="cm"/>
      <inkml:brushProperty name="color" value="#F6630D"/>
    </inkml:brush>
  </inkml:definitions>
  <inkml:trace contextRef="#ctx0" brushRef="#br0">472 193 1152 0 0,'-1'1'79'0'0,"0"-1"0"0"0,0 1-1 0 0,0 0 1 0 0,0 0 0 0 0,0-1-1 0 0,0 1 1 0 0,0-1 0 0 0,0 1-1 0 0,0-1 1 0 0,0 1 0 0 0,-1-1 0 0 0,1 0-1 0 0,0 1 1 0 0,0-1 0 0 0,-1 0-1 0 0,1 0 1 0 0,0 0 0 0 0,0 0-1 0 0,0 0 1 0 0,-1 0 0 0 0,1 0-1 0 0,0-1 1 0 0,0 1 0 0 0,-1 0-1 0 0,1-1 1 0 0,0 1 0 0 0,0-1 0 0 0,0 1-1 0 0,0-1 1 0 0,-1 0 0 0 0,-39-31 2015 0 0,7 5 659 0 0,-40-23 1016 0 0,60 38-3655 0 0,-1 1 0 0 0,0 1 0 0 0,0 0 0 0 0,-1 1 1 0 0,0 1-1 0 0,-1 1 0 0 0,0 0 0 0 0,-21-5 0 0 0,34 11-82 0 0,1 1 1 0 0,-1 0-1 0 0,1 0 1 0 0,-1 1 0 0 0,1-1-1 0 0,-1 1 1 0 0,1 0-1 0 0,0 0 1 0 0,-1 0-1 0 0,1 0 1 0 0,0 0-1 0 0,0 1 1 0 0,0-1-1 0 0,0 1 1 0 0,0 0-1 0 0,0 0 1 0 0,0 0 0 0 0,0 1-1 0 0,1-1 1 0 0,-1 0-1 0 0,1 1 1 0 0,0 0-1 0 0,0-1 1 0 0,0 1-1 0 0,0 0 1 0 0,0 0-1 0 0,1 0 1 0 0,-1 1-1 0 0,1-1 1 0 0,-2 6 0 0 0,-4 11-116 0 0,1-1 1 0 0,1 1-1 0 0,-4 37 1 0 0,9-57 72 0 0,-5 37-143 0 0,-1 63-1 0 0,6-90 327 0 0,0-1 0 0 0,1 0 0 0 0,0 0-1 0 0,0 0 1 0 0,1 0 0 0 0,0-1 0 0 0,1 1 0 0 0,0 0-1 0 0,0-1 1 0 0,1 1 0 0 0,0-1 0 0 0,9 14-1 0 0,-11-20-97 0 0,0 0 0 0 0,0 0 0 0 0,0 0 0 0 0,0 0 0 0 0,0 0 0 0 0,0 0 0 0 0,1 0-1 0 0,-1-1 1 0 0,1 0 0 0 0,-1 1 0 0 0,1-1 0 0 0,0 0 0 0 0,-1 0 0 0 0,1 0 0 0 0,0 0-1 0 0,0-1 1 0 0,-1 1 0 0 0,1-1 0 0 0,4 0 0 0 0,-3 0-37 0 0,1-1 0 0 0,-1 1 0 0 0,1-1 0 0 0,-1-1 0 0 0,1 1 0 0 0,-1-1 0 0 0,0 1 0 0 0,1-1 0 0 0,-1-1 0 0 0,7-4-1 0 0,2-3-44 0 0,0 0 0 0 0,-1-1 0 0 0,0-1 0 0 0,-1 0 0 0 0,15-21 0 0 0,18-34-525 0 0,69-141-1 0 0,-93 168-363 0 0,-26 58 1028 0 0,0 0 0 0 0,1 0 0 0 0,1 0 1 0 0,-2 26-1 0 0,-2 3-32 0 0,6-33-60 0 0,-30 154-970 0 0,-72 219 0 0 0,98-372 843 0 0,3-7-202 0 0,0-1 1 0 0,0 0 0 0 0,1 1-1 0 0,-1 0 1 0 0,2-1-1 0 0,-1 1 1 0 0,1 0 0 0 0,1 15-1 0 0,2-20-2606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1.088"/>
    </inkml:context>
    <inkml:brush xml:id="br0">
      <inkml:brushProperty name="width" value="0.035" units="cm"/>
      <inkml:brushProperty name="height" value="0.035" units="cm"/>
      <inkml:brushProperty name="color" value="#F6630D"/>
    </inkml:brush>
  </inkml:definitions>
  <inkml:trace contextRef="#ctx0" brushRef="#br0">11 15 5409 0 0,'0'1'95'0'0,"-1"-1"0"0"0,0 0-1 0 0,1 1 1 0 0,-1-1 0 0 0,0 1-1 0 0,1-1 1 0 0,-1 0 0 0 0,1 1-1 0 0,-1-1 1 0 0,1 1 0 0 0,-1 0 0 0 0,1-1-1 0 0,-1 1 1 0 0,1-1 0 0 0,0 1-1 0 0,-1 0 1 0 0,1-1 0 0 0,0 1-1 0 0,0 0 1 0 0,-1-1 0 0 0,1 1 0 0 0,0 0-1 0 0,0-1 1 0 0,0 1 0 0 0,0 0-1 0 0,0 0 1 0 0,0-1 0 0 0,0 1-1 0 0,0 0 1 0 0,0 0 0 0 0,0-1 0 0 0,0 1-1 0 0,0 0 1 0 0,1-1 0 0 0,-1 1-1 0 0,0 0 1 0 0,0-1 0 0 0,1 2-1 0 0,1-1 263 0 0,1 0 0 0 0,-1 0 0 0 0,0 0 0 0 0,0-1 0 0 0,0 1-1 0 0,1-1 1 0 0,-1 1 0 0 0,0-1 0 0 0,1 0 0 0 0,-1 0-1 0 0,5 0 1 0 0,-7-1-543 0 0,1 0-1 0 0,0 0 0 0 0,0 0 1 0 0,-1 0-1 0 0,1 0 0 0 0,-1-1 1 0 0,1 1-1 0 0,-1 0 0 0 0,0 0 1 0 0,1-1-1 0 0,-1 1 0 0 0,0 0 1 0 0,0 0-1 0 0,0-1 0 0 0,0 1 1 0 0,0 0-1 0 0,0 0 0 0 0,0-2 1 0 0,0-3-707 0 0,2-10-2467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1.382"/>
    </inkml:context>
    <inkml:brush xml:id="br0">
      <inkml:brushProperty name="width" value="0.035" units="cm"/>
      <inkml:brushProperty name="height" value="0.035" units="cm"/>
      <inkml:brushProperty name="color" value="#F6630D"/>
    </inkml:brush>
  </inkml:definitions>
  <inkml:trace contextRef="#ctx0" brushRef="#br0">223 1 12675 0 0,'-3'6'215'0'0,"0"1"1"0"0,0 0-1 0 0,1 0 0 0 0,0 0 1 0 0,0 0-1 0 0,1 0 0 0 0,-1 1 1 0 0,2-1-1 0 0,-1 0 1 0 0,1 1-1 0 0,1 12 0 0 0,-1 16 224 0 0,-12 64-1019 0 0,-5-1 0 0 0,-45 149-1 0 0,1-5 395 0 0,42-164 591 0 0,10-49-506 0 0,2 0 1 0 0,1 0 0 0 0,1 0-1 0 0,1 0 1 0 0,2 1 0 0 0,2 43 0 0 0,4-60-492 0 0,-4-13 544 0 0,0-1-1 0 0,0 0 1 0 0,0 0-1 0 0,0 0 1 0 0,0 1 0 0 0,0-1-1 0 0,0 0 1 0 0,0 0-1 0 0,1 0 1 0 0,-1 0 0 0 0,0 1-1 0 0,0-1 1 0 0,0 0-1 0 0,0 0 1 0 0,0 0 0 0 0,0 1-1 0 0,0-1 1 0 0,0 0-1 0 0,1 0 1 0 0,-1 0 0 0 0,0 0-1 0 0,0 0 1 0 0,0 1-1 0 0,0-1 1 0 0,0 0 0 0 0,1 0-1 0 0,-1 0 1 0 0,0 0 0 0 0,0 0-1 0 0,0 0 1 0 0,1 0-1 0 0,-1 0 1 0 0,0 0 0 0 0,0 0-1 0 0,0 0 1 0 0,1 0-1 0 0,-1 0 1 0 0,0 0 0 0 0,0 0-1 0 0,0 0 1 0 0,0 0-1 0 0,1 0 1 0 0,-1 0 0 0 0,0 0-1 0 0,0 0 1 0 0,0 0-1 0 0,1 0 1 0 0,-1 0 0 0 0,0 0-1 0 0,0 0 1 0 0,0 0-1 0 0,0 0 1 0 0,1-1 0 0 0,-1 1-1 0 0,0 0 1 0 0,0 0 0 0 0,0 0-1 0 0,0 0 1 0 0,0 0-1 0 0,1-1 1 0 0,-1 1 0 0 0,0 0-1 0 0,0 0 1 0 0,4-8-3616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1.571"/>
    </inkml:context>
    <inkml:brush xml:id="br0">
      <inkml:brushProperty name="width" value="0.035" units="cm"/>
      <inkml:brushProperty name="height" value="0.035" units="cm"/>
      <inkml:brushProperty name="color" value="#F6630D"/>
    </inkml:brush>
  </inkml:definitions>
  <inkml:trace contextRef="#ctx0" brushRef="#br0">3 0 7458 0 0,'-1'2'76'0'0,"1"-1"1"0"0,-1 1 0 0 0,1-1 0 0 0,-1 1 0 0 0,1-1 0 0 0,0 1-1 0 0,0 0 1 0 0,0-1 0 0 0,0 1 0 0 0,0-1 0 0 0,1 1 0 0 0,-1 0 0 0 0,0-1-1 0 0,1 1 1 0 0,-1-1 0 0 0,1 1 0 0 0,-1-1 0 0 0,1 1 0 0 0,0-1-1 0 0,-1 0 1 0 0,1 1 0 0 0,0-1 0 0 0,0 0 0 0 0,0 1 0 0 0,0-1-1 0 0,0 0 1 0 0,1 0 0 0 0,-1 0 0 0 0,0 0 0 0 0,0 0 0 0 0,1 0 0 0 0,-1 0-1 0 0,1-1 1 0 0,-1 1 0 0 0,1 0 0 0 0,-1-1 0 0 0,1 1 0 0 0,-1-1-1 0 0,1 0 1 0 0,-1 1 0 0 0,4-1 0 0 0,-5 0-149 0 0,1 0-1 0 0,-1 1 1 0 0,1-1 0 0 0,-1 0-1 0 0,1 0 1 0 0,0 0-1 0 0,-1 0 1 0 0,1 0 0 0 0,-1 0-1 0 0,1 0 1 0 0,0-1 0 0 0,-1 1-1 0 0,1 0 1 0 0,-1 0 0 0 0,1 0-1 0 0,-1-1 1 0 0,1 1 0 0 0,0 0-1 0 0,-1 0 1 0 0,1-1 0 0 0,-1 1-1 0 0,0-1 1 0 0,1 1 0 0 0,-1 0-1 0 0,1-1 1 0 0,-1 1-1 0 0,0-1 1 0 0,1 1 0 0 0,-1-1-1 0 0,0 1 1 0 0,1-1 0 0 0,-1 1-1 0 0,0-1 1 0 0,0 1 0 0 0,1-1-1 0 0,-1 1 1 0 0,0-1 0 0 0,0-1-1 0 0,-2-23-2637 0 0,2 24 2678 0 0,-2-11-816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1.900"/>
    </inkml:context>
    <inkml:brush xml:id="br0">
      <inkml:brushProperty name="width" value="0.035" units="cm"/>
      <inkml:brushProperty name="height" value="0.035" units="cm"/>
      <inkml:brushProperty name="color" value="#F6630D"/>
    </inkml:brush>
  </inkml:definitions>
  <inkml:trace contextRef="#ctx0" brushRef="#br0">162 0 9362 0 0,'5'76'6073'0'0,"-1"15"-4832"0"0,-15 10-875 0 0,-3-1 1 0 0,-43 150-1 0 0,-6 27 447 0 0,54-229-656 0 0,1 0 0 0 0,3 1 0 0 0,1 0 0 0 0,7 93 0 0 0,-3-139-186 0 0,0-1 0 0 0,1 0 0 0 0,-1 1 1 0 0,1-1-1 0 0,-1 0 0 0 0,1 1 0 0 0,0-1 0 0 0,0 0 0 0 0,0 0 0 0 0,0 0 0 0 0,0 0 0 0 0,1 0 0 0 0,-1 0 0 0 0,1 0 0 0 0,-1 0 0 0 0,1 0 0 0 0,0-1 0 0 0,0 1 0 0 0,-1 0 0 0 0,4 1 0 0 0,-4-3-64 0 0,1 0 0 0 0,-1 0 1 0 0,0 0-1 0 0,1 0 1 0 0,-1 0-1 0 0,0 0 0 0 0,0 0 1 0 0,1 0-1 0 0,-1-1 0 0 0,0 1 1 0 0,1 0-1 0 0,-1-1 1 0 0,0 1-1 0 0,0-1 0 0 0,0 1 1 0 0,1-1-1 0 0,-1 0 1 0 0,0 1-1 0 0,0-1 0 0 0,0 0 1 0 0,0 0-1 0 0,0 0 1 0 0,0 0-1 0 0,0 0 0 0 0,-1 0 1 0 0,1 0-1 0 0,0 0 0 0 0,0 0 1 0 0,-1 0-1 0 0,1-1 1 0 0,-1 1-1 0 0,1 0 0 0 0,-1 0 1 0 0,0-1-1 0 0,1 1 1 0 0,-1-3-1 0 0,12-36-2657 0 0,-7 14 1076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2.097"/>
    </inkml:context>
    <inkml:brush xml:id="br0">
      <inkml:brushProperty name="width" value="0.035" units="cm"/>
      <inkml:brushProperty name="height" value="0.035" units="cm"/>
      <inkml:brushProperty name="color" value="#F6630D"/>
    </inkml:brush>
  </inkml:definitions>
  <inkml:trace contextRef="#ctx0" brushRef="#br0">1 1 2793 0 0,'0'2'191'0'0,"0"1"1"0"0,0 0 0 0 0,1 0 0 0 0,-1 0 0 0 0,1 0 0 0 0,-1-1 0 0 0,1 1-1 0 0,0 0 1 0 0,0 0 0 0 0,0-1 0 0 0,1 1 0 0 0,-1-1 0 0 0,1 1 0 0 0,2 2 0 0 0,26 36 3015 0 0,-30-40-3183 0 0,1 0 0 0 0,-1 0-1 0 0,1 0 1 0 0,-1 0 0 0 0,1 0 0 0 0,-1 0 0 0 0,0 0-1 0 0,1 0 1 0 0,-1 1 0 0 0,0-1 0 0 0,0 0 0 0 0,0 0-1 0 0,0 0 1 0 0,0 1 0 0 0,0-1 0 0 0,0 0 0 0 0,0 0-1 0 0,-1 2 1 0 0,1-2-43 0 0,0-1 0 0 0,0 0-1 0 0,0 1 1 0 0,0-1 0 0 0,0 0 0 0 0,-1 1-1 0 0,1-1 1 0 0,0 0 0 0 0,0 1 0 0 0,0-1-1 0 0,0 0 1 0 0,0 1 0 0 0,-1-1 0 0 0,1 0-1 0 0,0 0 1 0 0,0 1 0 0 0,0-1 0 0 0,-1 0-1 0 0,1 1 1 0 0,0-1 0 0 0,0 0 0 0 0,-1 0-1 0 0,1 0 1 0 0,0 1 0 0 0,-1-1-1 0 0,1 0 1 0 0,0 0 0 0 0,0 0 0 0 0,-1 0-1 0 0,1 0 1 0 0,0 0 0 0 0,-1 1 0 0 0,1-1-1 0 0,0 0 1 0 0,-1 0 0 0 0,1 0 0 0 0,-1 0-1 0 0,1 0 1 0 0,0 0 0 0 0,-1 0 0 0 0,1-1-1 0 0,0 1 1 0 0,-1 0 0 0 0,1 0 0 0 0,0 0-1 0 0,-1 0 1 0 0,1 0 0 0 0,0 0 0 0 0,0-1-1 0 0,-1 1 1 0 0,1 0 0 0 0,0 0-1 0 0,-1 0 1 0 0,1-1 0 0 0,0 1 0 0 0,-1 0-1 0 0,-4-12-2497 0 0,2 1 51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2.407"/>
    </inkml:context>
    <inkml:brush xml:id="br0">
      <inkml:brushProperty name="width" value="0.035" units="cm"/>
      <inkml:brushProperty name="height" value="0.035" units="cm"/>
      <inkml:brushProperty name="color" value="#F6630D"/>
    </inkml:brush>
  </inkml:definitions>
  <inkml:trace contextRef="#ctx0" brushRef="#br0">57 1 18260 0 0,'0'0'17'0'0,"-1"1"1"0"0,1 0-1 0 0,-1-1 1 0 0,1 1-1 0 0,0 0 1 0 0,-1 0-1 0 0,1-1 1 0 0,0 1-1 0 0,0 0 1 0 0,0 0-1 0 0,-1-1 1 0 0,1 1-1 0 0,0 0 1 0 0,0 0-1 0 0,0-1 1 0 0,0 1-1 0 0,0 0 1 0 0,1 0-1 0 0,-1 0 1 0 0,0-1-1 0 0,0 1 1 0 0,0 0-1 0 0,1 0 1 0 0,-1-1-1 0 0,0 1 1 0 0,1 1-1 0 0,14 32 82 0 0,0 3 293 0 0,-12-6-280 0 0,-2 1 0 0 0,0-1 0 0 0,-3 1 1 0 0,0-1-1 0 0,-2 0 0 0 0,-13 50 0 0 0,-1 19 244 0 0,1 3-231 0 0,5-35-149 0 0,3 0 1 0 0,3 0-1 0 0,2 70 1 0 0,4-134-20 0 0,1 1 1 0 0,-1 0-1 0 0,1-1 0 0 0,0 1 0 0 0,0-1 1 0 0,1 1-1 0 0,-1-1 0 0 0,1 1 0 0 0,3 4 1 0 0,-5-8 6 0 0,0-1 0 0 0,1 1 0 0 0,-1 0 0 0 0,1-1 0 0 0,-1 1 0 0 0,1-1 0 0 0,-1 1 0 0 0,1-1 0 0 0,-1 0 0 0 0,1 1 0 0 0,0-1 0 0 0,-1 1 0 0 0,1-1 0 0 0,0 0 0 0 0,-1 0 0 0 0,1 1 0 0 0,0-1 0 0 0,-1 0 0 0 0,1 0 0 0 0,0 0 0 0 0,-1 0 0 0 0,1 0 0 0 0,0 0 0 0 0,1 0 0 0 0,0 0-85 0 0,-1-1 0 0 0,1 0 1 0 0,0 0-1 0 0,0 0 0 0 0,-1 0 0 0 0,1 0 0 0 0,-1 0 0 0 0,1 0 1 0 0,-1 0-1 0 0,1-1 0 0 0,-1 1 0 0 0,0 0 0 0 0,0-1 1 0 0,1-1-1 0 0,12-17-1885 0 0,1-6-3658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2.903"/>
    </inkml:context>
    <inkml:brush xml:id="br0">
      <inkml:brushProperty name="width" value="0.035" units="cm"/>
      <inkml:brushProperty name="height" value="0.035" units="cm"/>
      <inkml:brushProperty name="color" value="#F6630D"/>
    </inkml:brush>
  </inkml:definitions>
  <inkml:trace contextRef="#ctx0" brushRef="#br0">266 1 7458 0 0,'-12'6'-157'0'0,"-10"8"2222"0"0,22-13-1968 0 0,0 0 0 0 0,0-1 0 0 0,0 1 0 0 0,0 0 0 0 0,-1 0 0 0 0,1 0 0 0 0,1 0 0 0 0,-1 0 0 0 0,0 0 0 0 0,0 0 0 0 0,0 0 0 0 0,0 0 0 0 0,1-1 0 0 0,-1 1-1 0 0,0 0 1 0 0,1 0 0 0 0,-1 0 0 0 0,0 0 0 0 0,1-1 0 0 0,-1 1 0 0 0,1 0 0 0 0,0 0 0 0 0,-1-1 0 0 0,1 1 0 0 0,-1 0 0 0 0,1-1 0 0 0,0 1 0 0 0,0-1 0 0 0,0 1 0 0 0,13 11 330 0 0,1-1 1 0 0,0-1-1 0 0,1 0 1 0 0,0-1-1 0 0,0-1 1 0 0,1 0-1 0 0,0-1 1 0 0,21 5-1 0 0,-17-5-259 0 0,-2 0 0 0 0,1 1 0 0 0,-1 1 0 0 0,-1 1 0 0 0,29 19 0 0 0,-40-23-155 0 0,-1 1-1 0 0,1 0 1 0 0,-1 0 0 0 0,-1 1-1 0 0,1 0 1 0 0,-1 0-1 0 0,-1 0 1 0 0,0 1-1 0 0,0 0 1 0 0,0-1-1 0 0,-1 1 1 0 0,0 0 0 0 0,-1 1-1 0 0,0-1 1 0 0,-1 0-1 0 0,0 1 1 0 0,0-1-1 0 0,-1 1 1 0 0,-1 12-1 0 0,-2 20 64 0 0,-1 0 0 0 0,-22 82 0 0 0,22-105-73 0 0,-84 308-271 0 0,-176 430 0 0 0,109-404-555 0 0,83-204-4178 0 0,69-141 166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8.765"/>
    </inkml:context>
    <inkml:brush xml:id="br0">
      <inkml:brushProperty name="width" value="0.035" units="cm"/>
      <inkml:brushProperty name="height" value="0.035" units="cm"/>
      <inkml:brushProperty name="color" value="#F6630D"/>
    </inkml:brush>
  </inkml:definitions>
  <inkml:trace contextRef="#ctx0" brushRef="#br0">0 161 4321 0 0,'5'-5'210'0'0,"-1"1"-1"0"0,1 0 1 0 0,0-1 0 0 0,0 2 0 0 0,0-1-1 0 0,0 0 1 0 0,1 1 0 0 0,0 0 0 0 0,-1 1-1 0 0,1-1 1 0 0,0 1 0 0 0,0 0 0 0 0,1 0-1 0 0,-1 1 1 0 0,0 0 0 0 0,0 0 0 0 0,8 0-1 0 0,14 3 991 0 0,-23-2-1046 0 0,0 1-1 0 0,0-1 1 0 0,-1 0-1 0 0,1 0 0 0 0,0 0 1 0 0,0-1-1 0 0,0 1 0 0 0,0-1 1 0 0,-1 0-1 0 0,1-1 1 0 0,0 1-1 0 0,4-3 0 0 0,3-3-428 0 0,0 0 0 0 0,0-1 0 0 0,-1-1 0 0 0,0 1 0 0 0,-1-2 0 0 0,0 1 0 0 0,11-14 0 0 0,-2 1-925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9.021"/>
    </inkml:context>
    <inkml:brush xml:id="br0">
      <inkml:brushProperty name="width" value="0.035" units="cm"/>
      <inkml:brushProperty name="height" value="0.035" units="cm"/>
      <inkml:brushProperty name="color" value="#F6630D"/>
    </inkml:brush>
  </inkml:definitions>
  <inkml:trace contextRef="#ctx0" brushRef="#br0">6 130 11522 0 0,'-1'-1'23'0'0,"1"1"-1"0"0,0 0 1 0 0,-1 0-1 0 0,1 0 0 0 0,0-1 1 0 0,0 1-1 0 0,-1 0 0 0 0,1 0 1 0 0,0-1-1 0 0,0 1 1 0 0,-1 0-1 0 0,1-1 0 0 0,0 1 1 0 0,0 0-1 0 0,0 0 0 0 0,0-1 1 0 0,-1 1-1 0 0,1-1 1 0 0,0 1-1 0 0,0 0 0 0 0,0-1 1 0 0,0 1-1 0 0,0 0 0 0 0,0-1 1 0 0,0 1-1 0 0,0 0 0 0 0,0-1 1 0 0,0 1-1 0 0,0 0 1 0 0,0-1-1 0 0,0 1 0 0 0,0-1 1 0 0,0 1-1 0 0,1 0 0 0 0,-1-1 1 0 0,0 1-1 0 0,0 0 1 0 0,0 0-1 0 0,1-1 0 0 0,-1 1 1 0 0,0-1-1 0 0,16-22-213 0 0,24-17-911 0 0,-33 34 713 0 0,0 0 0 0 0,0 0-1 0 0,0 1 1 0 0,1 0 0 0 0,0 0 0 0 0,0 1 0 0 0,0 0-1 0 0,14-4 1 0 0,-17 7 122 0 0,0 0-1 0 0,0 0 0 0 0,0 1 1 0 0,0 0-1 0 0,0 0 0 0 0,0 0 1 0 0,0 0-1 0 0,0 1 1 0 0,-1 0-1 0 0,1 0 0 0 0,0 0 1 0 0,0 0-1 0 0,0 1 1 0 0,-1 0-1 0 0,1 0 0 0 0,7 5 1 0 0,-1 0 131 0 0,1-1 0 0 0,-1 0 0 0 0,1-1 0 0 0,19 6 0 0 0,-19-8 35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4.928"/>
    </inkml:context>
    <inkml:brush xml:id="br0">
      <inkml:brushProperty name="width" value="0.05" units="cm"/>
      <inkml:brushProperty name="height" value="0.05" units="cm"/>
      <inkml:brushProperty name="color" value="#AE198D"/>
      <inkml:brushProperty name="inkEffects" value="galaxy"/>
      <inkml:brushProperty name="anchorX" value="-43372.80078"/>
      <inkml:brushProperty name="anchorY" value="-79273.90625"/>
      <inkml:brushProperty name="scaleFactor" value="0.5"/>
    </inkml:brush>
  </inkml:definitions>
  <inkml:trace contextRef="#ctx0" brushRef="#br0">1 177 1808 0 0,'0'0'0'0'0,"3"-1"80"0"0,7-2 19 0 0,2 0-118 0 0,-1-1 35 0 0,0 1 806 0 0,-1 1-86 0 0,0 0 94 0 0,1 0 24 0 0,2 2 179 0 0,1 1-13 0 0,-1 2 24 0 0,1 5 544 0 0,-2 4-1506 0 0,-2 3 426 0 0,-5 3-183 0 0,-2 3-79 0 0,-4 2-8 0 0,-4 3-2 0 0,-1 2-3 0 0,-2 1-76 0 0,-1 1 12 0 0,-1 0-17 0 0,0 0 2 0 0,1-3-180 0 0,-1-3 52 0 0,2-4-26 0 0,1-4 0 0 0,1-3 140 0 0,1-5-50 0 0,2-4 24 0 0,2-3-2 0 0,2-3 130 0 0,1-3 1 0 0,3-3 8 0 0,4-5 5 0 0,3-5-411 0 0,4-5 34 0 0,4-4-54 0 0,3-5-6 0 0,4-2 137 0 0,2-3 34 0 0,1 0-94 0 0,1 0 131 0 0,-1 2-134 0 0,-1 1 134 0 0,-1 3-134 0 0,-1 2 134 0 0,-3 4-40 0 0,-2 3 13 0 0,-2 5 0 0 0,-3 3 0 0 0,-3 4-112 0 0,-2 3 60 0 0,-4 4-15 0 0,-1 5 2 0 0,-3 3 225 0 0,-3 4-102 0 0,-3 9 221 0 0,-2 3-131 0 0,-3 5 47 0 0,-2 2-11 0 0,0 3 37 0 0,-1 3-1 0 0,0 1 3 0 0,0 2 1 0 0,1-1 37 0 0,1 2 298 0 0,3-4-381 0 0,3-4 138 0 0,5-4 272 0 0,4-7-407 0 0,2-5-181 0 0,4-6-66 0 0,2-6-14 0 0,3-5-17 0 0,3-6-279 0 0,4-7 24 0 0,4-5-24 0 0,5-8-17 0 0,5-5 39 0 0,3-6-2 0 0,3-3 3 0 0,1-2 1 0 0,-1 1 112 0 0,-3 1-14 0 0,-4 4 21 0 0,-6 4 0 0 0,-5 6 271 0 0,-6 5-76 0 0,-5 6 38 0 0,-4 5 0 0 0,-4 5 298 0 0,-4 5 37 0 0,-3 4 36 0 0,-2 5 9 0 0,-2 5 4 0 0,-2 7 9 0 0,-4 8-2 0 0,-1 8 1 0 0,-4 8-457 0 0,-1 9 130 0 0,-2 8-65 0 0,-2 6-84 0 0,1 5-246 0 0,1 0 8 0 0,3-3-22 0 0,4-1-970 0 0,6-10-490 0 0,6-13-3196 0 0,2-13-1599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3:29.231"/>
    </inkml:context>
    <inkml:brush xml:id="br0">
      <inkml:brushProperty name="width" value="0.035" units="cm"/>
      <inkml:brushProperty name="height" value="0.035" units="cm"/>
      <inkml:brushProperty name="color" value="#F6630D"/>
    </inkml:brush>
  </inkml:definitions>
  <inkml:trace contextRef="#ctx0" brushRef="#br0">0 1 4321 0 0,'4'4'917'0'0,"-1"0"-1"0"0,1 0 1 0 0,0-1 0 0 0,0 1-1 0 0,0-1 1 0 0,7 4-1 0 0,-7-4-540 0 0,1 0-66 0 0,27 21 2023 0 0,50 29 1 0 0,-72-47-2648 0 0,-1-1 0 0 0,1-1 0 0 0,0 0 1 0 0,1 0-1 0 0,-1-1 0 0 0,1 0 1 0 0,-1-1-1 0 0,1 0 0 0 0,0-1 0 0 0,16 1 1 0 0,-4-8-3984 0 0,-12 2 676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1.850"/>
    </inkml:context>
    <inkml:brush xml:id="br0">
      <inkml:brushProperty name="width" value="0.035" units="cm"/>
      <inkml:brushProperty name="height" value="0.035" units="cm"/>
      <inkml:brushProperty name="color" value="#F6630D"/>
    </inkml:brush>
  </inkml:definitions>
  <inkml:trace contextRef="#ctx0" brushRef="#br0">25 467 2040 0 0,'-2'-2'41'0'0,"1"1"-1"0"0,0-1 1 0 0,0 0-1 0 0,1 0 1 0 0,-1 0-1 0 0,0 1 1 0 0,1-1-1 0 0,-1 0 1 0 0,1 0-1 0 0,0 0 1 0 0,-1 0-1 0 0,1 0 1 0 0,0 0-1 0 0,0 0 1 0 0,0 0-1 0 0,0 0 1 0 0,1 0-1 0 0,-1 0 1 0 0,1 0-1 0 0,0-3 1 0 0,-1 0 148 0 0,-10 28 1584 0 0,7-11-925 0 0,1-1-1 0 0,1 1 1 0 0,0-1-1 0 0,0 1 1 0 0,1 0-1 0 0,0 0 1 0 0,1-1 0 0 0,1 1-1 0 0,0-1 1 0 0,5 19-1 0 0,3 28-168 0 0,-2 21-528 0 0,-5 1 0 0 0,-2 0 0 0 0,-5 0 0 0 0,-14 87 0 0 0,13-234 2655 0 0,-1 9-2638 0 0,5-42-31 0 0,3-1 0 0 0,22-134 0 0 0,-14 177-122 0 0,2 1 0 0 0,3 0-1 0 0,2 1 1 0 0,3 1 0 0 0,39-78 0 0 0,-52 119-29 0 0,1 0 1 0 0,1 1-1 0 0,0 0 0 0 0,0 0 0 0 0,2 1 1 0 0,-1 0-1 0 0,2 1 0 0 0,19-16 0 0 0,-26 23 4 0 0,-1 1 0 0 0,1 1 0 0 0,0-1 0 0 0,0 1 0 0 0,0-1-1 0 0,0 1 1 0 0,0 1 0 0 0,0-1 0 0 0,1 1 0 0 0,-1 0 0 0 0,1 0 0 0 0,-1 1-1 0 0,1-1 1 0 0,-1 1 0 0 0,1 0 0 0 0,-1 1 0 0 0,1 0 0 0 0,-1-1-1 0 0,1 2 1 0 0,-1-1 0 0 0,0 1 0 0 0,0-1 0 0 0,0 1 0 0 0,0 1-1 0 0,0-1 1 0 0,0 1 0 0 0,8 5 0 0 0,-4 0-22 0 0,-1-1-1 0 0,0 1 1 0 0,0 0-1 0 0,-1 1 1 0 0,0 0-1 0 0,0 0 1 0 0,-1 0-1 0 0,0 1 1 0 0,-1 0-1 0 0,0 0 1 0 0,-1 1 0 0 0,0-1-1 0 0,0 1 1 0 0,-1 0-1 0 0,0 0 1 0 0,-1 0-1 0 0,1 23 1 0 0,-1 1-75 0 0,-1 1-1 0 0,-2 0 1 0 0,-2-1 0 0 0,-9 51 0 0 0,6-54 253 0 0,-2 0 0 0 0,-2-1 0 0 0,0 0 0 0 0,-26 50 0 0 0,28-65-67 0 0,-1 0 0 0 0,-1 0 0 0 0,0-1 0 0 0,-1-1-1 0 0,-1 1 1 0 0,0-2 0 0 0,-1 0 0 0 0,-1 0 0 0 0,-28 20 0 0 0,38-31-28 0 0,-1 0 0 0 0,0 0 1 0 0,1 0-1 0 0,-1 0 1 0 0,0-1-1 0 0,0 0 0 0 0,-6 1 1 0 0,9-2-44 0 0,1 1 0 0 0,0-1 0 0 0,-1 0 0 0 0,1 0 1 0 0,-1 0-1 0 0,1 0 0 0 0,0 0 0 0 0,-1 0 0 0 0,1 0 0 0 0,-1 0 1 0 0,1-1-1 0 0,0 1 0 0 0,-1 0 0 0 0,1-1 0 0 0,0 1 0 0 0,-1-1 1 0 0,1 0-1 0 0,0 1 0 0 0,0-1 0 0 0,-1 0 0 0 0,1 0 0 0 0,0 0 1 0 0,0 0-1 0 0,0 0 0 0 0,0 0 0 0 0,0 0 0 0 0,0 0 1 0 0,1 0-1 0 0,-2-2 0 0 0,2 2-3 0 0,1 1 0 0 0,-1 0 1 0 0,1 0-1 0 0,-1-1 0 0 0,1 1 1 0 0,-1 0-1 0 0,1 0 0 0 0,-1 0 1 0 0,1 0-1 0 0,-1-1 0 0 0,1 1 0 0 0,-1 0 1 0 0,1 0-1 0 0,-1 0 0 0 0,1 0 1 0 0,0 0-1 0 0,-1 0 0 0 0,1 1 0 0 0,-1-1 1 0 0,1 0-1 0 0,-1 0 0 0 0,1 0 1 0 0,-1 0-1 0 0,1 1 0 0 0,-1-1 1 0 0,1 0-1 0 0,-1 0 0 0 0,1 1 0 0 0,-1-1 1 0 0,1 1-1 0 0,21 8-113 0 0,13 12-13 0 0,0 2 0 0 0,-2 1 1 0 0,33 31-1 0 0,-37-28-4 0 0,2-2-1 0 0,1-2 1 0 0,53 30 0 0 0,-83-52 63 0 0,-1 1 0 0 0,1-1 1 0 0,0 0-1 0 0,0-1 0 0 0,0 1 0 0 0,0 0 1 0 0,0-1-1 0 0,0 1 0 0 0,0-1 0 0 0,0 1 1 0 0,0-1-1 0 0,0 0 0 0 0,0 0 1 0 0,0 0-1 0 0,0 0 0 0 0,0 0 0 0 0,0 0 1 0 0,0-1-1 0 0,0 1 0 0 0,0-1 1 0 0,0 1-1 0 0,0-1 0 0 0,0 0 0 0 0,0 0 1 0 0,0 0-1 0 0,-1 0 0 0 0,1 0 1 0 0,0 0-1 0 0,-1 0 0 0 0,1-1 0 0 0,0 1 1 0 0,-1 0-1 0 0,0-1 0 0 0,1 1 1 0 0,-1-1-1 0 0,0 0 0 0 0,0 0 0 0 0,0 1 1 0 0,0-1-1 0 0,0 0 0 0 0,0 0 0 0 0,0-3 1 0 0,4-10-641 0 0,-1-1 0 0 0,0 1 1 0 0,-1-1-1 0 0,1-26 0 0 0,-2 15 45 0 0,6-58 207 0 0,-6 40 439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2.637"/>
    </inkml:context>
    <inkml:brush xml:id="br0">
      <inkml:brushProperty name="width" value="0.035" units="cm"/>
      <inkml:brushProperty name="height" value="0.035" units="cm"/>
      <inkml:brushProperty name="color" value="#F6630D"/>
    </inkml:brush>
  </inkml:definitions>
  <inkml:trace contextRef="#ctx0" brushRef="#br0">95 440 976 0 0,'-3'-17'742'0'0,"3"13"-233"0"0,-1-1 1 0 0,0 0-1 0 0,0 0 1 0 0,0 1-1 0 0,-1-1 0 0 0,1 0 1 0 0,-1 1-1 0 0,-5-9 503 0 0,3 20 7132 0 0,-4 44-7270 0 0,3 0 1 0 0,2 0 0 0 0,4 68 0 0 0,-4 77-539 0 0,-2-149-327 0 0,4-10-8 0 0,-3 0-1 0 0,-1 0 1 0 0,-2-1-1 0 0,-1 1 1 0 0,-15 39-1 0 0,25-88 221 0 0,-1-1 0 0 0,0 1 0 0 0,-1-1-1 0 0,-1-15 1 0 0,0-8-85 0 0,3-88 90 0 0,6 0 0 0 0,26-139 0 0 0,-26 221-185 0 0,2 0 0 0 0,2 0 0 0 0,1 1 0 0 0,2 1 0 0 0,2 1 0 0 0,2 0 0 0 0,1 1-1 0 0,2 1 1 0 0,51-65 0 0 0,-68 96-95 0 0,1 0-1 0 0,-1 0 1 0 0,1 1 0 0 0,0-1-1 0 0,1 1 1 0 0,-1 1 0 0 0,1-1-1 0 0,0 1 1 0 0,0 0 0 0 0,0 1-1 0 0,1 0 1 0 0,-1 0 0 0 0,13-3-1 0 0,-15 5 31 0 0,1 1 0 0 0,-1 0 0 0 0,1 0-1 0 0,0 0 1 0 0,-1 1 0 0 0,1 0-1 0 0,-1 0 1 0 0,1 0 0 0 0,-1 0 0 0 0,1 1-1 0 0,-1 0 1 0 0,0 0 0 0 0,0 1-1 0 0,0-1 1 0 0,0 1 0 0 0,0 0-1 0 0,-1 0 1 0 0,1 1 0 0 0,-1 0 0 0 0,4 4-1 0 0,3 3-7 0 0,-1 1 0 0 0,0 1 0 0 0,-1 0-1 0 0,0 0 1 0 0,-1 1 0 0 0,-1 0 0 0 0,0 0 0 0 0,-1 1-1 0 0,0 0 1 0 0,-1 0 0 0 0,-1 0 0 0 0,0 1 0 0 0,-1-1-1 0 0,-1 1 1 0 0,-1 0 0 0 0,0 0 0 0 0,-1-1 0 0 0,-2 25-1 0 0,1-28 60 0 0,0 0 0 0 0,-1-1 0 0 0,-1 1-1 0 0,0-1 1 0 0,0 1 0 0 0,-1-1-1 0 0,0 0 1 0 0,-1 0 0 0 0,0 0-1 0 0,-1-1 1 0 0,0 0 0 0 0,-1 0 0 0 0,0 0-1 0 0,0-1 1 0 0,-1 0 0 0 0,0-1-1 0 0,-1 0 1 0 0,0 0 0 0 0,0 0 0 0 0,-1-1-1 0 0,0-1 1 0 0,0 0 0 0 0,0 0-1 0 0,-1-1 1 0 0,-15 5 0 0 0,17-8-48 0 0,0 0 1 0 0,-1-1-1 0 0,1 0 1 0 0,-1-1-1 0 0,1 0 0 0 0,-1 0 1 0 0,1-1-1 0 0,-1-1 0 0 0,1 0 1 0 0,-1 0-1 0 0,1 0 1 0 0,0-1-1 0 0,0-1 0 0 0,0 1 1 0 0,1-2-1 0 0,-1 1 1 0 0,1-1-1 0 0,0 0 0 0 0,0-1 1 0 0,1 0-1 0 0,0 0 1 0 0,0 0-1 0 0,-8-10 0 0 0,10 10-540 0 0,1 0 0 0 0,-1 0 0 0 0,1 0 0 0 0,0-1 0 0 0,0 1 0 0 0,1-1 0 0 0,0 0 0 0 0,0-1 0 0 0,1 1 0 0 0,0 0 0 0 0,-2-10 0 0 0,2 3-4281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6.519"/>
    </inkml:context>
    <inkml:brush xml:id="br0">
      <inkml:brushProperty name="width" value="0.035" units="cm"/>
      <inkml:brushProperty name="height" value="0.035" units="cm"/>
      <inkml:brushProperty name="color" value="#F6630D"/>
    </inkml:brush>
  </inkml:definitions>
  <inkml:trace contextRef="#ctx0" brushRef="#br0">1 283 144 0 0,'10'-18'221'0'0,"-1"0"0"0"0,-1 0 0 0 0,0-1 0 0 0,6-24 0 0 0,-7 22 473 0 0,-13 41 2988 0 0,5-15-3571 0 0,1 0 0 0 0,-1 0 1 0 0,1 0-1 0 0,0 1 0 0 0,0-1 0 0 0,0 0 0 0 0,1 0 0 0 0,2 9 0 0 0,11 52-35 0 0,8 92 0 0 0,-21-133-38 0 0,0 1-1 0 0,-1-1 0 0 0,-2 0 0 0 0,0 0 0 0 0,-2 1 0 0 0,-13 45 1 0 0,12-60 1452 0 0,1-13-381 0 0,-2-28 213 0 0,2-45-521 0 0,3 4-1081 0 0,4-1-1 0 0,3 0 1 0 0,3 1 0 0 0,35-138-1 0 0,-42 204 277 0 0,0 0-1 0 0,0 0 1 0 0,1 1-1 0 0,0 0 1 0 0,-1-1-1 0 0,1 1 1 0 0,1 0-1 0 0,-1 0 1 0 0,1 1-1 0 0,-1-1 0 0 0,1 1 1 0 0,0-1-1 0 0,0 1 1 0 0,0 0-1 0 0,1 1 1 0 0,-1-1-1 0 0,1 1 1 0 0,5-2-1 0 0,-7 3 3 0 0,-1 0 0 0 0,1 0-1 0 0,0 0 1 0 0,-1 1 0 0 0,1-1-1 0 0,0 1 1 0 0,-1 0 0 0 0,1 0-1 0 0,0 0 1 0 0,-1 0 0 0 0,1 0-1 0 0,0 1 1 0 0,-1-1 0 0 0,1 1-1 0 0,-1 0 1 0 0,1 0 0 0 0,-1 0-1 0 0,1 0 1 0 0,-1 0 0 0 0,1 0-1 0 0,-1 1 1 0 0,0-1 0 0 0,0 1-1 0 0,0-1 1 0 0,0 1 0 0 0,0 0-1 0 0,0 0 1 0 0,0 0 0 0 0,0 0-1 0 0,-1 0 1 0 0,1 0 0 0 0,-1 1-1 0 0,0-1 1 0 0,1 0 0 0 0,-1 1-1 0 0,1 2 1 0 0,0 2 19 0 0,-1-1 0 0 0,1 1 0 0 0,-1 0-1 0 0,0 0 1 0 0,-1-1 0 0 0,1 1 0 0 0,-1 0 0 0 0,-1 0 0 0 0,1 0-1 0 0,-1 0 1 0 0,0-1 0 0 0,-4 11 0 0 0,-4 14 198 0 0,-20 41 0 0 0,11-27-128 0 0,-72 185 339 0 0,90-229-372 0 0,0 0-1 0 0,0 0 1 0 0,0-1 0 0 0,0 1 0 0 0,0 0 0 0 0,0 0 0 0 0,1 0 0 0 0,-1 0-1 0 0,0 0 1 0 0,1 0 0 0 0,-1 0 0 0 0,0 0 0 0 0,1 0 0 0 0,-1-1 0 0 0,1 1-1 0 0,-1 0 1 0 0,1 0 0 0 0,0-1 0 0 0,-1 1 0 0 0,1 0 0 0 0,0-1-1 0 0,0 1 1 0 0,-1-1 0 0 0,1 1 0 0 0,0-1 0 0 0,0 1 0 0 0,0-1 0 0 0,0 1-1 0 0,0-1 1 0 0,-1 0 0 0 0,1 1 0 0 0,0-1 0 0 0,0 0 0 0 0,2 0 0 0 0,51 15 66 0 0,-14-5-161 0 0,56 25-1931 0 0,-61-24 163 0 0,-1 2 1 0 0,54 29 0 0 0,-69-31 814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6.963"/>
    </inkml:context>
    <inkml:brush xml:id="br0">
      <inkml:brushProperty name="width" value="0.035" units="cm"/>
      <inkml:brushProperty name="height" value="0.035" units="cm"/>
      <inkml:brushProperty name="color" value="#F6630D"/>
    </inkml:brush>
  </inkml:definitions>
  <inkml:trace contextRef="#ctx0" brushRef="#br0">17 465 2040 0 0,'1'-11'586'0'0,"1"0"-1"0"0,0 1 0 0 0,0 0 1 0 0,2-1-1 0 0,-1 1 0 0 0,1 0 1 0 0,1 1-1 0 0,-1-1 0 0 0,13-17 1 0 0,-8 13-202 0 0,-1-1 0 0 0,0-1 1 0 0,7-23-1 0 0,-13 34-320 0 0,27-109-506 0 0,-27 100-161 0 0,0 0 0 0 0,0 0 0 0 0,-2 0 1 0 0,1 0-1 0 0,-2 0 0 0 0,-2-18 0 0 0,3 31 531 0 0,0 0-1 0 0,0-1 1 0 0,0 1-1 0 0,-1 0 1 0 0,1 0-1 0 0,0-1 1 0 0,-1 1 0 0 0,1 0-1 0 0,-1 0 1 0 0,1 0-1 0 0,-1-1 1 0 0,1 1 0 0 0,-1 0-1 0 0,0 0 1 0 0,0 0-1 0 0,1 0 1 0 0,-1 0-1 0 0,0 0 1 0 0,0 0 0 0 0,0 1-1 0 0,0-1 1 0 0,0 0-1 0 0,0 0 1 0 0,-2 0-1 0 0,2 1 66 0 0,0 0-1 0 0,-1 0 0 0 0,1 0 0 0 0,0 0 0 0 0,0 1 1 0 0,-1-1-1 0 0,1 0 0 0 0,0 1 0 0 0,-1-1 0 0 0,1 1 1 0 0,0-1-1 0 0,0 1 0 0 0,0 0 0 0 0,0-1 0 0 0,0 1 1 0 0,0 0-1 0 0,0 0 0 0 0,-2 1 0 0 0,-3 5 211 0 0,0-1 0 0 0,0 1 0 0 0,0 0 0 0 0,1 1 0 0 0,-6 10 0 0 0,2 4 142 0 0,0 0 0 0 0,2 0 1 0 0,0 1-1 0 0,1-1 0 0 0,-4 45 1 0 0,6-26 276 0 0,3 0 1 0 0,4 63 0 0 0,-3-100-464 0 0,0 0 1 0 0,1 0-1 0 0,-1 0 0 0 0,1 0 0 0 0,0 0 0 0 0,0 0 0 0 0,1 0 0 0 0,-1 0 0 0 0,1 0 0 0 0,-1 0 0 0 0,1-1 0 0 0,0 1 0 0 0,1-1 0 0 0,-1 1 0 0 0,1-1 0 0 0,-1 0 1 0 0,1 0-1 0 0,5 4 0 0 0,-4-5-31 0 0,0 0 0 0 0,0 0 0 0 0,0-1 1 0 0,0 1-1 0 0,0-1 0 0 0,0 0 0 0 0,1-1 0 0 0,-1 1 1 0 0,0-1-1 0 0,0 0 0 0 0,1 0 0 0 0,-1 0 1 0 0,0 0-1 0 0,0-1 0 0 0,1 0 0 0 0,-1 1 0 0 0,0-2 1 0 0,5-1-1 0 0,6-2-409 0 0,-1 0 0 0 0,0-2 0 0 0,0 0 1 0 0,-1 0-1 0 0,0-1 0 0 0,14-12 0 0 0,-12 9-954 0 0,-2-1 0 0 0,1 0 0 0 0,-1-1 0 0 0,21-29 0 0 0,-21 23-1090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7.537"/>
    </inkml:context>
    <inkml:brush xml:id="br0">
      <inkml:brushProperty name="width" value="0.035" units="cm"/>
      <inkml:brushProperty name="height" value="0.035" units="cm"/>
      <inkml:brushProperty name="color" value="#F6630D"/>
    </inkml:brush>
  </inkml:definitions>
  <inkml:trace contextRef="#ctx0" brushRef="#br0">0 157 5785 0 0,'1'0'213'0'0,"0"-1"-1"0"0,0 1 1 0 0,0 0-1 0 0,0-1 0 0 0,0 1 1 0 0,0 0-1 0 0,0-1 1 0 0,0 1-1 0 0,0 0 1 0 0,0 0-1 0 0,1 0 0 0 0,-1 0 1 0 0,0 0-1 0 0,0 0 1 0 0,0 0-1 0 0,0 0 0 0 0,0 1 1 0 0,1-1-1 0 0,0 1-161 0 0,1-1-1 0 0,-1 1 0 0 0,0-1 0 0 0,0 1 1 0 0,0 0-1 0 0,0 0 0 0 0,0 0 0 0 0,0 0 1 0 0,-1 0-1 0 0,1 1 0 0 0,0-1 0 0 0,-1 1 1 0 0,1-1-1 0 0,0 1 0 0 0,-1-1 0 0 0,0 1 1 0 0,1 0-1 0 0,-1-1 0 0 0,1 3 0 0 0,2 9-138 0 0,0 1-1 0 0,-1-1 0 0 0,0 0 0 0 0,-1 1 1 0 0,-1-1-1 0 0,0 20 0 0 0,-9 85-626 0 0,6-99 652 0 0,1-9-167 0 0,0 22 854 0 0,5-30 240 0 0,6-19 167 0 0,11-35-352 0 0,22-78 0 0 0,-1 4-648 0 0,-36 108-282 0 0,25-57-557 0 0,-28 70 475 0 0,-1 0 1 0 0,1 0 0 0 0,1 0 0 0 0,-1 0 0 0 0,1 0 0 0 0,-1 1 0 0 0,1 0 0 0 0,1 0 0 0 0,-1 0 0 0 0,9-6-1 0 0,-12 9 313 0 0,0 1-1 0 0,-1 0 0 0 0,1 0 0 0 0,0 0 0 0 0,-1 0 0 0 0,1 0 0 0 0,0 0 0 0 0,-1 1 0 0 0,1-1 0 0 0,0 0 0 0 0,0 0 0 0 0,-1 0 0 0 0,1 1 0 0 0,0-1 0 0 0,-1 0 0 0 0,1 1 1 0 0,-1-1-1 0 0,1 0 0 0 0,0 1 0 0 0,-1-1 0 0 0,1 1 0 0 0,-1-1 0 0 0,1 1 0 0 0,-1-1 0 0 0,0 1 0 0 0,1-1 0 0 0,-1 1 0 0 0,1 0 0 0 0,-1-1 0 0 0,0 1 0 0 0,1-1 1 0 0,-1 1-1 0 0,0 0 0 0 0,0-1 0 0 0,0 1 0 0 0,1 0 0 0 0,-1 0 0 0 0,0-1 0 0 0,0 1 0 0 0,0 0 0 0 0,0-1 0 0 0,0 1 0 0 0,-1 1 0 0 0,8 44 749 0 0,-7-36-649 0 0,10 100 1100 0 0,-7-58-972 0 0,3-1 0 0 0,16 69 0 0 0,-22-119-200 0 0,0-1 0 0 0,0 1 0 0 0,0 0 0 0 0,0-1 0 0 0,0 1 1 0 0,0-1-1 0 0,0 1 0 0 0,0 0 0 0 0,0-1 0 0 0,0 1 0 0 0,0-1 0 0 0,1 1 0 0 0,-1 0 0 0 0,0-1 0 0 0,0 1 0 0 0,1-1 0 0 0,-1 1 0 0 0,0-1 0 0 0,1 1 0 0 0,-1-1 0 0 0,1 1 1 0 0,-1-1-1 0 0,1 1 0 0 0,-1-1 0 0 0,0 0 0 0 0,1 1 0 0 0,0-1 0 0 0,-1 0 0 0 0,1 1 0 0 0,-1-1 0 0 0,1 0 0 0 0,-1 0 0 0 0,1 1 0 0 0,0-1 0 0 0,-1 0 0 0 0,1 0 0 0 0,-1 0 1 0 0,2 0-1 0 0,14-22 329 0 0,5-43-573 0 0,-21 65 190 0 0,16-60-1677 0 0,-9 31-1501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8.114"/>
    </inkml:context>
    <inkml:brush xml:id="br0">
      <inkml:brushProperty name="width" value="0.035" units="cm"/>
      <inkml:brushProperty name="height" value="0.035" units="cm"/>
      <inkml:brushProperty name="color" value="#F6630D"/>
    </inkml:brush>
  </inkml:definitions>
  <inkml:trace contextRef="#ctx0" brushRef="#br0">151 919 2833 0 0,'20'13'-216'0'0,"-18"-12"537"0"0,0-1-1 0 0,1 1 0 0 0,-1-1 1 0 0,0 1-1 0 0,1-1 1 0 0,-1 0-1 0 0,0 1 1 0 0,1-1-1 0 0,-1 0 0 0 0,0-1 1 0 0,5 0-1 0 0,-6 1-136 0 0,1 0-1 0 0,-1-1 1 0 0,0 1-1 0 0,0-1 1 0 0,1 0-1 0 0,-1 1 1 0 0,0-1-1 0 0,0 0 1 0 0,0 1-1 0 0,0-1 0 0 0,0 0 1 0 0,0 0-1 0 0,0 0 1 0 0,0 0-1 0 0,0 0 1 0 0,-1 0-1 0 0,1 0 1 0 0,0 0-1 0 0,-1-1 1 0 0,1 1-1 0 0,-1 0 1 0 0,1 0-1 0 0,-1 0 1 0 0,1-1-1 0 0,-1 1 0 0 0,0 0 1 0 0,0-1-1 0 0,1 1 1 0 0,-1 0-1 0 0,0-1 1 0 0,0 1-1 0 0,0 0 1 0 0,-1-1-1 0 0,1 1 1 0 0,0 0-1 0 0,0 0 1 0 0,-1-1-1 0 0,0-1 1 0 0,-4-13 40 0 0,0 0 0 0 0,-2 1 0 0 0,0-1 0 0 0,0 1 0 0 0,-18-25 0 0 0,20 32-144 0 0,-1 1 0 0 0,1 0 0 0 0,-1 0 0 0 0,-1 1 0 0 0,1 0 0 0 0,-1 0 1 0 0,0 0-1 0 0,0 1 0 0 0,-1 0 0 0 0,1 0 0 0 0,-1 1 0 0 0,-13-6 0 0 0,19 10-75 0 0,1 0-1 0 0,-1 0 1 0 0,0 0-1 0 0,0 0 1 0 0,0 0 0 0 0,1 0-1 0 0,-1 0 1 0 0,0 1-1 0 0,0-1 1 0 0,1 1-1 0 0,-1-1 1 0 0,0 1-1 0 0,1 0 1 0 0,-1-1-1 0 0,0 1 1 0 0,1 0-1 0 0,-1 0 1 0 0,1 0-1 0 0,0 0 1 0 0,-1 0-1 0 0,1 1 1 0 0,0-1-1 0 0,-1 0 1 0 0,1 1-1 0 0,0-1 1 0 0,0 1-1 0 0,0-1 1 0 0,0 1-1 0 0,1-1 1 0 0,-1 1 0 0 0,0 0-1 0 0,1-1 1 0 0,-1 1-1 0 0,1 0 1 0 0,-1 2-1 0 0,-3 8 19 0 0,1 0-1 0 0,0 0 1 0 0,-2 21 0 0 0,2 8-879 0 0,1 54 1 0 0,3-80 925 0 0,0 0 1 0 0,1 0-1 0 0,1 0 1 0 0,0 0-1 0 0,1 0 1 0 0,11 27-1 0 0,-15-41 9 0 0,1 0-1 0 0,-1 1 1 0 0,1-1-1 0 0,-1 0 1 0 0,1 1-1 0 0,0-1 1 0 0,0 0-1 0 0,0 0 1 0 0,0 0-1 0 0,0 0 1 0 0,0 0-1 0 0,0 0 1 0 0,0 0-1 0 0,0 0 1 0 0,0 0-1 0 0,0-1 1 0 0,0 1-1 0 0,1 0 1 0 0,-1-1-1 0 0,0 1 1 0 0,1-1-1 0 0,-1 1 1 0 0,0-1-1 0 0,1 0 1 0 0,2 1-1 0 0,-2-2-3 0 0,1 1-1 0 0,-1-1 1 0 0,1 1-1 0 0,-1-1 1 0 0,0 0-1 0 0,1 0 1 0 0,-1 0-1 0 0,0 0 1 0 0,1-1-1 0 0,-1 1 1 0 0,0-1-1 0 0,0 1 1 0 0,2-3-1 0 0,6-6 62 0 0,0 0 0 0 0,-1-1-1 0 0,0 0 1 0 0,7-13-1 0 0,8-18 67 0 0,-1-1 0 0 0,-3-1 1 0 0,-1 0-1 0 0,-3-2 0 0 0,16-69 0 0 0,32-242-1148 0 0,-59 324 826 0 0,-1 0 0 0 0,-1 0 0 0 0,-1 0 0 0 0,-3 0 0 0 0,0-1 0 0 0,-2 1 0 0 0,-8-33 0 0 0,11 66 121 0 0,1-1 1 0 0,-1 0-1 0 0,0 1 0 0 0,0-1 0 0 0,0 1 1 0 0,0-1-1 0 0,0 1 0 0 0,0-1 1 0 0,-1 1-1 0 0,1-1 0 0 0,0 1 1 0 0,0-1-1 0 0,0 0 0 0 0,0 1 1 0 0,-1-1-1 0 0,1 1 0 0 0,0 0 1 0 0,-1-1-1 0 0,1 1 0 0 0,0-1 1 0 0,-1 1-1 0 0,1-1 0 0 0,0 1 1 0 0,-1 0-1 0 0,1-1 0 0 0,-1 1 1 0 0,1 0-1 0 0,-1-1 0 0 0,1 1 0 0 0,0 0 1 0 0,-1 0-1 0 0,1-1 0 0 0,-1 1 1 0 0,0 0-1 0 0,1 0 0 0 0,-1 0 1 0 0,1 0-1 0 0,-1 0 0 0 0,1 0 1 0 0,-1 0-1 0 0,1 0 0 0 0,-1 0 1 0 0,0 0-1 0 0,-16 24 123 0 0,-5 41 15 0 0,-1 45-497 0 0,4 2-1 0 0,-4 138 1 0 0,-2 10 696 0 0,21-236-191 0 0,2-15-63 0 0,0-1-1 0 0,1 1 0 0 0,0 0 1 0 0,0-1-1 0 0,0 1 0 0 0,1 0 1 0 0,1-1-1 0 0,0 1 0 0 0,0 0 1 0 0,3 9-1 0 0,-4-18-119 0 0,0 1-1 0 0,0 0 1 0 0,0-1 0 0 0,1 1 0 0 0,-1-1-1 0 0,0 1 1 0 0,1 0 0 0 0,-1-1 0 0 0,1 1-1 0 0,-1-1 1 0 0,1 1 0 0 0,-1-1-1 0 0,1 0 1 0 0,-1 1 0 0 0,1-1 0 0 0,-1 1-1 0 0,1-1 1 0 0,-1 0 0 0 0,1 1-1 0 0,0-1 1 0 0,-1 0 0 0 0,1 0 0 0 0,-1 1-1 0 0,1-1 1 0 0,0 0 0 0 0,-1 0 0 0 0,1 0-1 0 0,0 0 1 0 0,-1 0 0 0 0,2 0-1 0 0,16-13-2630 0 0,8-28-3064 0 0,-20 28 1707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8.540"/>
    </inkml:context>
    <inkml:brush xml:id="br0">
      <inkml:brushProperty name="width" value="0.035" units="cm"/>
      <inkml:brushProperty name="height" value="0.035" units="cm"/>
      <inkml:brushProperty name="color" value="#F6630D"/>
    </inkml:brush>
  </inkml:definitions>
  <inkml:trace contextRef="#ctx0" brushRef="#br0">3 515 5785 0 0,'0'1'57'0'0,"-1"0"-1"0"0,1 0 0 0 0,-1 1 1 0 0,1-1-1 0 0,0 0 1 0 0,0 1-1 0 0,0-1 1 0 0,0 0-1 0 0,0 1 0 0 0,0-1 1 0 0,0 0-1 0 0,0 1 1 0 0,0-1-1 0 0,1 0 0 0 0,-1 1 1 0 0,0-1-1 0 0,1 0 1 0 0,-1 0-1 0 0,1 1 0 0 0,0-1 1 0 0,-1 0-1 0 0,1 0 1 0 0,1 2-1 0 0,0-2 37 0 0,0 0 1 0 0,0 1-1 0 0,1-1 0 0 0,-1 0 1 0 0,0 0-1 0 0,1 0 0 0 0,-1-1 1 0 0,0 1-1 0 0,1-1 0 0 0,-1 1 1 0 0,1-1-1 0 0,3 0 0 0 0,-1 1-24 0 0,1-1-1 0 0,-1 0 0 0 0,0 0 0 0 0,0-1 1 0 0,1 0-1 0 0,-1 0 0 0 0,0 0 0 0 0,0 0 1 0 0,0-1-1 0 0,0 0 0 0 0,0 0 0 0 0,-1 0 0 0 0,1-1 1 0 0,5-3-1 0 0,-3 0 46 0 0,1 0-1 0 0,-1 0 1 0 0,0-1-1 0 0,-1 0 1 0 0,0 0 0 0 0,0-1-1 0 0,6-10 1 0 0,2-7 138 0 0,-1-1 1 0 0,-2 0-1 0 0,0-1 0 0 0,7-32 0 0 0,-8 29-624 0 0,-2-1-1 0 0,-2 0 1 0 0,-1 0-1 0 0,-1-1 0 0 0,-1 0 1 0 0,-3-54-1 0 0,0 85 270 0 0,0-1 0 0 0,0 0 1 0 0,0 1-1 0 0,-1-1 0 0 0,1 0 0 0 0,0 1 1 0 0,-1-1-1 0 0,1 1 0 0 0,-1-1 0 0 0,1 0 1 0 0,-1 1-1 0 0,0-1 0 0 0,1 1 0 0 0,-1-1 0 0 0,0 1 1 0 0,0 0-1 0 0,0-1 0 0 0,0 1 0 0 0,0 0 1 0 0,-1 0-1 0 0,-1-2 0 0 0,2 3 67 0 0,0 0 0 0 0,0 0 0 0 0,-1 0 0 0 0,1 0 0 0 0,0 0 0 0 0,0 0 0 0 0,0 0 0 0 0,-1 0 0 0 0,1 1 0 0 0,0-1 0 0 0,0 0 0 0 0,0 1 0 0 0,0-1 0 0 0,0 1 0 0 0,0-1 0 0 0,0 1 0 0 0,0 0 0 0 0,0-1 0 0 0,0 1 0 0 0,0 0 0 0 0,-2 2 0 0 0,-5 5 289 0 0,1 0 0 0 0,0 1 0 0 0,0-1 0 0 0,-10 20 0 0 0,0 5 339 0 0,2 2 1 0 0,1 0-1 0 0,2 0 1 0 0,1 2 0 0 0,-7 47-1 0 0,-15 189-967 0 0,33-269 375 0 0,-1 1-1 0 0,1-1 1 0 0,0 1 0 0 0,0 0-1 0 0,1-1 1 0 0,1 9-1 0 0,-2-12 11 0 0,0-1 0 0 0,0 1 0 0 0,1-1-1 0 0,-1 1 1 0 0,0-1 0 0 0,0 1 0 0 0,1-1-1 0 0,-1 0 1 0 0,0 1 0 0 0,1-1 0 0 0,-1 0 0 0 0,0 1-1 0 0,1-1 1 0 0,-1 0 0 0 0,0 1 0 0 0,1-1-1 0 0,-1 0 1 0 0,1 0 0 0 0,-1 1 0 0 0,1-1 0 0 0,-1 0-1 0 0,1 0 1 0 0,-1 0 0 0 0,0 0 0 0 0,1 0-1 0 0,0 1 1 0 0,19-10 105 0 0,-11 1-678 0 0,-1 0 0 0 0,0 0 0 0 0,-1-1 0 0 0,0 0 0 0 0,0 0 0 0 0,7-13 0 0 0,-8 13-383 0 0,10-16-1592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9.016"/>
    </inkml:context>
    <inkml:brush xml:id="br0">
      <inkml:brushProperty name="width" value="0.035" units="cm"/>
      <inkml:brushProperty name="height" value="0.035" units="cm"/>
      <inkml:brushProperty name="color" value="#F6630D"/>
    </inkml:brush>
  </inkml:definitions>
  <inkml:trace contextRef="#ctx0" brushRef="#br0">193 77 1152 0 0,'12'-3'122'0'0,"87"-26"547"0"0,-89 25 92 0 0,0-1 0 0 0,0 0-1 0 0,0 0 1 0 0,9-8 0 0 0,-19 13-634 0 0,0-1 1 0 0,-1 1 0 0 0,1-1 0 0 0,0 1 0 0 0,0-1 0 0 0,0 1 0 0 0,-1-1 0 0 0,1 1 0 0 0,0 0 0 0 0,0-1 0 0 0,-1 1 0 0 0,1-1 0 0 0,0 1 0 0 0,-1 0-1 0 0,1-1 1 0 0,-1 1 0 0 0,1 0 0 0 0,0-1 0 0 0,-1 1 0 0 0,1 0 0 0 0,-1 0 0 0 0,1 0 0 0 0,-1-1 0 0 0,1 1 0 0 0,-1 0 0 0 0,1 0 0 0 0,-1 0-1 0 0,1 0 1 0 0,-1 0 0 0 0,1 0 0 0 0,-1 0 0 0 0,1 0 0 0 0,-1 0 0 0 0,1 0 0 0 0,0 0 0 0 0,-1 0 0 0 0,0 0 0 0 0,-25-4 2507 0 0,17 5-2530 0 0,0 0 1 0 0,0 0 0 0 0,0 1-1 0 0,1 0 1 0 0,-1 0-1 0 0,0 1 1 0 0,1 0 0 0 0,0 1-1 0 0,0 0 1 0 0,0 0-1 0 0,0 1 1 0 0,1 0 0 0 0,-1 0-1 0 0,1 1 1 0 0,0 0-1 0 0,1 0 1 0 0,0 0 0 0 0,-6 8-1 0 0,5-6-10 0 0,1 1 1 0 0,0-1-1 0 0,1 1 0 0 0,0 0 0 0 0,0 0 0 0 0,1 0 0 0 0,0 1 0 0 0,1-1 1 0 0,0 1-1 0 0,0 0 0 0 0,1 0 0 0 0,0 0 0 0 0,1 1 0 0 0,0-1 0 0 0,2 18 1 0 0,-1-27-116 0 0,0 0 1 0 0,1 0-1 0 0,-1 0 1 0 0,1 0-1 0 0,-1 0 1 0 0,1 0 0 0 0,-1-1-1 0 0,1 1 1 0 0,0 0-1 0 0,-1 0 1 0 0,1-1-1 0 0,0 1 1 0 0,-1-1 0 0 0,1 1-1 0 0,0 0 1 0 0,0-1-1 0 0,0 1 1 0 0,0-1-1 0 0,0 0 1 0 0,0 1 0 0 0,-1-1-1 0 0,1 0 1 0 0,0 0-1 0 0,0 1 1 0 0,0-1-1 0 0,0 0 1 0 0,0 0 0 0 0,0 0-1 0 0,0 0 1 0 0,0 0-1 0 0,0 0 1 0 0,0 0-1 0 0,0-1 1 0 0,0 1-1 0 0,0 0 1 0 0,0-1 0 0 0,0 1-1 0 0,0 0 1 0 0,0-1-1 0 0,1 0 1 0 0,49-19-1041 0 0,-42 16 988 0 0,-1 1 130 0 0,-1 0-1 0 0,1 1 0 0 0,0 0 1 0 0,-1 0-1 0 0,1 1 1 0 0,0 0-1 0 0,14 0 1 0 0,-21 1-60 0 0,0 0 1 0 0,1 0-1 0 0,-1 1 1 0 0,1-1 0 0 0,-1 0-1 0 0,0 1 1 0 0,1-1 0 0 0,-1 1-1 0 0,0-1 1 0 0,1 1-1 0 0,-1-1 1 0 0,0 1 0 0 0,0 0-1 0 0,0 0 1 0 0,0 0-1 0 0,1 0 1 0 0,-1 0 0 0 0,0 0-1 0 0,1 2 1 0 0,-1-2-9 0 0,-1 1 1 0 0,1 0-1 0 0,0 0 1 0 0,-1 0-1 0 0,0 0 1 0 0,0 0-1 0 0,1 0 1 0 0,-1 0-1 0 0,0 0 1 0 0,0 0-1 0 0,-1 0 1 0 0,1 0-1 0 0,0 0 0 0 0,-1 0 1 0 0,1 0-1 0 0,-1 0 1 0 0,0 0-1 0 0,-1 2 1 0 0,-6 14 103 0 0,0-1 0 0 0,-2-1 1 0 0,0 0-1 0 0,-1 0 0 0 0,0-1 0 0 0,-1 0 1 0 0,-15 14-1 0 0,7-10 297 0 0,-1 0 1 0 0,0-1-1 0 0,-2-1 1 0 0,-29 16-1 0 0,51-32-352 0 0,-1 1-1 0 0,0-1 1 0 0,0 0 0 0 0,0 0-1 0 0,0 0 1 0 0,0-1 0 0 0,0 1 0 0 0,0 0-1 0 0,-1-1 1 0 0,1 1 0 0 0,0-1-1 0 0,0 0 1 0 0,0 0 0 0 0,-1 0-1 0 0,1 0 1 0 0,0 0 0 0 0,0 0-1 0 0,-1 0 1 0 0,-3-2 0 0 0,5 1-69 0 0,-1 0 0 0 0,0 0 0 0 0,1 0 1 0 0,0-1-1 0 0,-1 1 0 0 0,1 0 1 0 0,0-1-1 0 0,-1 1 0 0 0,1-1 1 0 0,0 1-1 0 0,0-1 0 0 0,0 0 1 0 0,0 1-1 0 0,1-1 0 0 0,-1 0 1 0 0,0 0-1 0 0,1 0 0 0 0,-1-2 1 0 0,0-4-275 0 0,0 1 0 0 0,0-1 0 0 0,1 1 1 0 0,0-1-1 0 0,0 0 0 0 0,1 1 1 0 0,0-1-1 0 0,0 0 0 0 0,1 1 1 0 0,3-9-1 0 0,1 1-981 0 0,2 0 0 0 0,0 1 0 0 0,0 0 0 0 0,21-24-1 0 0,-7 12-577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9.357"/>
    </inkml:context>
    <inkml:brush xml:id="br0">
      <inkml:brushProperty name="width" value="0.035" units="cm"/>
      <inkml:brushProperty name="height" value="0.035" units="cm"/>
      <inkml:brushProperty name="color" value="#F6630D"/>
    </inkml:brush>
  </inkml:definitions>
  <inkml:trace contextRef="#ctx0" brushRef="#br0">0 253 432 0 0,'29'-18'837'0'0,"-9"5"754"0"0,0 1 0 0 0,24-9 1 0 0,-50 23 5180 0 0,-5 2-2600 0 0,9-4-4137 0 0,0 1 0 0 0,1 1-1 0 0,-1-1 1 0 0,0 0 0 0 0,1 0 0 0 0,-1 1 0 0 0,1-1 0 0 0,-1 0 0 0 0,1 1 0 0 0,0 0-1 0 0,-1-1 1 0 0,1 1 0 0 0,0 0 0 0 0,0-1 0 0 0,0 1 0 0 0,0 2 0 0 0,-9 25-13 0 0,2 0 0 0 0,2 1-1 0 0,0-1 1 0 0,2 1 0 0 0,2 0 0 0 0,0 1 0 0 0,2-1 0 0 0,1 0 0 0 0,8 44-1 0 0,-9-71 17 0 0,0-1 0 0 0,1 1 0 0 0,-1-1 0 0 0,1 1 0 0 0,-1-1-1 0 0,1 1 1 0 0,0-1 0 0 0,0 1 0 0 0,0-1 0 0 0,1 0 0 0 0,-1 0-1 0 0,0 1 1 0 0,1-1 0 0 0,0 0 0 0 0,-1 0 0 0 0,1-1-1 0 0,0 1 1 0 0,0 0 0 0 0,0 0 0 0 0,0-1 0 0 0,4 3 0 0 0,-4-4-11 0 0,1 1 1 0 0,-1-1-1 0 0,1 1 1 0 0,-1-1 0 0 0,1 0-1 0 0,-1 0 1 0 0,1 0-1 0 0,-1 0 1 0 0,1 0 0 0 0,-1-1-1 0 0,1 1 1 0 0,-1-1-1 0 0,1 0 1 0 0,-1 1 0 0 0,0-1-1 0 0,1 0 1 0 0,-1 0-1 0 0,0-1 1 0 0,0 1 0 0 0,0 0-1 0 0,0-1 1 0 0,3-1-1 0 0,8-8 9 0 0,-1-1-1 0 0,0 0 1 0 0,0 0-1 0 0,-1-1 1 0 0,-1-1-1 0 0,0 0 1 0 0,13-24-1 0 0,47-117 124 0 0,-36 72 313 0 0,1 10-892 0 0,31-75-5836 0 0,-61 133 1194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5.628"/>
    </inkml:context>
    <inkml:brush xml:id="br0">
      <inkml:brushProperty name="width" value="0.05" units="cm"/>
      <inkml:brushProperty name="height" value="0.05" units="cm"/>
      <inkml:brushProperty name="color" value="#AE198D"/>
      <inkml:brushProperty name="inkEffects" value="galaxy"/>
      <inkml:brushProperty name="anchorX" value="-45512.34375"/>
      <inkml:brushProperty name="anchorY" value="-81083.0625"/>
      <inkml:brushProperty name="scaleFactor" value="0.5"/>
    </inkml:brush>
  </inkml:definitions>
  <inkml:trace contextRef="#ctx0" brushRef="#br0">1 478 2272 0 0,'0'0'0'0'0,"0"-3"97"0"0,4-6 36 0 0,0 0-160 0 0,2-1 49 0 0,0 3-22 0 0,2 1-122 0 0,3 4 54 0 0,2 2-13 0 0,4 3 93 0 0,2 5-26 0 0,3 3 14 0 0,4 10 75 0 0,-1 3-96 0 0,-1 3 31 0 0,-3 2-10 0 0,-4-2 0 0 0,-3 0 0 0 0,-3-2-74 0 0,-4-2 95 0 0,-1-1 333 0 0,-4 5 466 0 0,-2 2-538 0 0,-3 0 1053 0 0,-4 8 1395 0 0,-2 0-1839 0 0,-2 1 543 0 0,-1-1-205 0 0,-1 0-18 0 0,0-1 18 0 0,-1 0-503 0 0,-1 0 52 0 0,-2 1-63 0 0,0 0 1 0 0,0 0-388 0 0,-1 1 372 0 0,1-3-465 0 0,4-6-82 0 0,3-7-23 0 0,3-7-30 0 0,5-7-180 0 0,3-8-119 0 0,4-6 4 0 0,4-8 10 0 0,3-8-198 0 0,5-9 20 0 0,5-10-25 0 0,15-23-451 0 0,6-13 557 0 0,6-11-188 0 0,2-5 90 0 0,0-4-45 0 0,9-15-490 0 0,8-8 288 0 0,-1 7 390 0 0,-3 12-123 0 0,-6 15 90 0 0,-6 15 640 0 0,-1 11 424 0 0,-5 14-510 0 0,-8 12-33 0 0,-7 12-29 0 0,-7 9-44 0 0,-7 9 20 0 0,-6 5-308 0 0,-5 6 14 0 0,-4 5-21 0 0,-5 6-20 0 0,-5 6-63 0 0,-5 8-2 0 0,-7 9-3 0 0,-6 7-3 0 0,-5 7 420 0 0,-7 3-36 0 0,-5 3 45 0 0,-3 2 19 0 0,-4-2 130 0 0,0-2-18 0 0,-1-5 22 0 0,2-6 1 0 0,3-6 216 0 0,4-7-15 0 0,3-6 27 0 0,6-6 4 0 0,5-5-569 0 0,4-6 24 0 0,7-4-42 0 0,5-6-823 0 0,8-8-984 0 0,10-12-198 0 0,11-12-582 0 0,10-10 707 0 0,4-2 1390 0 0,2 1-362 0 0,0 4 239 0 0,-1 5 149 0 0,0 4-14 0 0,-2 5 23 0 0,1 3 2 0 0,1 3 272 0 0,6 1-199 0 0,2 1 260 0 0,0 2-71 0 0,5-1-141 0 0,-2 1 216 0 0,-3 2-72 0 0,-4 1 24 0 0,-6 2 0 0 0,-5 1 0 0 0,-5 1 56 0 0,-3 0-16 0 0,-4 2 17 0 0,-1 1-2 0 0,-2 0 318 0 0,2 1 255 0 0,0 1-324 0 0,0 0 332 0 0,-1 1-50 0 0,0 0 24 0 0,0 0 5 0 0,-2 1 216 0 0,0 0-15 0 0,-2 1 27 0 0,0 0 4 0 0,-2 1 38 0 0,-1 1 9 0 0,-2 1-1 0 0,0 2 3 0 0,-3 1-18 0 0,-1 4 5 0 0,-1 2-3 0 0,-2 3 0 0 0,-1 4-187 0 0,-2 3 8 0 0,-1 3-24 0 0,-1 9 305 0 0,0 0-762 0 0,2 0 217 0 0,3 0 22 0 0,4-5-306 0 0,4-5 94 0 0,5-7-39 0 0,5-6-75 0 0,5-6 22 0 0,6-6-123 0 0,5-8 144 0 0,7-7-394 0 0,9-9 116 0 0,9-10-50 0 0,24-23-794 0 0,19-26-417 0 0,1-10-4793 0 0,-16 10-1773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29.763"/>
    </inkml:context>
    <inkml:brush xml:id="br0">
      <inkml:brushProperty name="width" value="0.035" units="cm"/>
      <inkml:brushProperty name="height" value="0.035" units="cm"/>
      <inkml:brushProperty name="color" value="#F6630D"/>
    </inkml:brush>
  </inkml:definitions>
  <inkml:trace contextRef="#ctx0" brushRef="#br0">164 354 3681 0 0,'21'-12'254'0'0,"0"-1"-1"0"0,-1-1 1 0 0,-1-1 0 0 0,-1 0 0 0 0,0-2-1 0 0,31-36 1 0 0,-47 50-105 0 0,0 0-1 0 0,0 1 1 0 0,0-2 0 0 0,0 1-1 0 0,0 0 1 0 0,-1 0 0 0 0,1 0-1 0 0,-1-1 1 0 0,0 1-1 0 0,0-1 1 0 0,0 1 0 0 0,-1-1-1 0 0,1 1 1 0 0,-1-1 0 0 0,0 0-1 0 0,0 1 1 0 0,0-1-1 0 0,-1-5 1 0 0,-1 4 212 0 0,1-1 0 0 0,-1 1 0 0 0,0-1 0 0 0,-1 1 0 0 0,1 0 0 0 0,-1 0 0 0 0,0 0 0 0 0,0 0 0 0 0,-1 0 0 0 0,-6-6 0 0 0,1 2-25 0 0,0 0 0 0 0,-1 1 0 0 0,0 0 0 0 0,-1 1 0 0 0,1 0 0 0 0,-1 0 0 0 0,-1 1-1 0 0,1 1 1 0 0,-22-8 0 0 0,29 12-272 0 0,0 0 1 0 0,0 1-1 0 0,0-1 0 0 0,0 1 0 0 0,0 0 0 0 0,0 0 0 0 0,0 0 0 0 0,0 0 1 0 0,0 0-1 0 0,0 1 0 0 0,0 0 0 0 0,0 0 0 0 0,0 0 0 0 0,0 1 0 0 0,0-1 1 0 0,1 1-1 0 0,-1 0 0 0 0,0 0 0 0 0,1 0 0 0 0,-1 0 0 0 0,1 1 0 0 0,0-1 1 0 0,0 1-1 0 0,0 0 0 0 0,0 0 0 0 0,1 0 0 0 0,-1 0 0 0 0,1 1 0 0 0,-1-1 1 0 0,1 1-1 0 0,0-1 0 0 0,1 1 0 0 0,-2 4 0 0 0,-7 15-131 0 0,2 0-1 0 0,1 0 1 0 0,1 1-1 0 0,-4 34 1 0 0,6-33 8 0 0,-6 19-68 0 0,5-30 161 0 0,2 0 0 0 0,0 0 0 0 0,0 0 0 0 0,1 0 0 0 0,1 1 0 0 0,1-1 1 0 0,0 1-1 0 0,3 24 0 0 0,-2-37 2 0 0,0-1 1 0 0,-1 0-1 0 0,1 0 0 0 0,0 0 1 0 0,0 1-1 0 0,0-1 1 0 0,0 0-1 0 0,0 0 1 0 0,0 0-1 0 0,0-1 0 0 0,1 1 1 0 0,-1 0-1 0 0,0 0 1 0 0,0-1-1 0 0,1 1 1 0 0,-1 0-1 0 0,0-1 1 0 0,1 1-1 0 0,-1-1 0 0 0,0 0 1 0 0,1 0-1 0 0,-1 1 1 0 0,1-1-1 0 0,-1 0 1 0 0,1 0-1 0 0,-1 0 0 0 0,0 0 1 0 0,1-1-1 0 0,-1 1 1 0 0,1 0-1 0 0,-1 0 1 0 0,1-1-1 0 0,-1 1 0 0 0,0-1 1 0 0,0 0-1 0 0,1 1 1 0 0,1-2-1 0 0,5-1-61 0 0,0-1 0 0 0,0 0 1 0 0,-1 0-1 0 0,15-10 0 0 0,-13 6-95 0 0,-1 0-1 0 0,1-1 0 0 0,-2 0 1 0 0,1 0-1 0 0,7-14 1 0 0,14-28-5514 0 0,-17 25 261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0.081"/>
    </inkml:context>
    <inkml:brush xml:id="br0">
      <inkml:brushProperty name="width" value="0.035" units="cm"/>
      <inkml:brushProperty name="height" value="0.035" units="cm"/>
      <inkml:brushProperty name="color" value="#F6630D"/>
    </inkml:brush>
  </inkml:definitions>
  <inkml:trace contextRef="#ctx0" brushRef="#br0">55 105 5409 0 0,'-6'7'9742'0'0,"-2"-2"-6577"0"0,6-4-3168 0 0,1 0 0 0 0,-1-1 0 0 0,1 1 0 0 0,0 0 0 0 0,-1 0 0 0 0,1 0 1 0 0,0 0-1 0 0,0 0 0 0 0,0 0 0 0 0,-1 1 0 0 0,1-1 0 0 0,0 0 0 0 0,1 1 0 0 0,-1-1 0 0 0,0 0 0 0 0,0 1 0 0 0,1-1 0 0 0,-2 4 0 0 0,-4 19-232 0 0,2 0 1 0 0,0 0 0 0 0,0 43-1 0 0,4-52 211 0 0,0-1 1 0 0,1 0-1 0 0,1 0 1 0 0,0 1-1 0 0,1-1 0 0 0,1-1 1 0 0,9 26-1 0 0,-12-37 77 0 0,0 0 0 0 0,0 0 1 0 0,0 0-1 0 0,0 0 0 0 0,1 0 0 0 0,-1 0 0 0 0,0-1 1 0 0,1 1-1 0 0,-1 0 0 0 0,1-1 0 0 0,0 1 0 0 0,0-1 1 0 0,-1 1-1 0 0,1-1 0 0 0,0 0 0 0 0,0 0 0 0 0,0 0 1 0 0,0 0-1 0 0,1 0 0 0 0,-1 0 0 0 0,0-1 0 0 0,4 2 1 0 0,-2-2-23 0 0,0 0 0 0 0,0-1 1 0 0,0 1-1 0 0,0-1 0 0 0,-1 1 1 0 0,1-1-1 0 0,0-1 1 0 0,0 1-1 0 0,-1 0 0 0 0,1-1 1 0 0,0 0-1 0 0,3-2 0 0 0,6-4-25 0 0,-1-1-1 0 0,0-1 0 0 0,0 0 0 0 0,0-1 1 0 0,15-19-1 0 0,-3-2-82 0 0,-1-1-1 0 0,-2-1 1 0 0,25-55-1 0 0,11-46-3051 0 0,-44 98-2514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0.578"/>
    </inkml:context>
    <inkml:brush xml:id="br0">
      <inkml:brushProperty name="width" value="0.035" units="cm"/>
      <inkml:brushProperty name="height" value="0.035" units="cm"/>
      <inkml:brushProperty name="color" value="#F6630D"/>
    </inkml:brush>
  </inkml:definitions>
  <inkml:trace contextRef="#ctx0" brushRef="#br0">130 138 592 0 0,'26'-15'1900'0'0,"43"-32"1"0"0,20-11 1714 0 0,-75 52-3062 0 0,-1 1-89 0 0,-13 5-361 0 0,0 0 1 0 0,0 0-1 0 0,0-1 0 0 0,0 1 0 0 0,0 0 0 0 0,0 0 1 0 0,0 0-1 0 0,0 0 0 0 0,0 0 0 0 0,1 0 0 0 0,-1-1 1 0 0,0 1-1 0 0,0 0 0 0 0,0 0 0 0 0,0 0 0 0 0,0 0 1 0 0,0 0-1 0 0,0 0 0 0 0,0-1 0 0 0,0 1 0 0 0,0 0 1 0 0,0 0-1 0 0,0 0 0 0 0,0 0 0 0 0,0 0 0 0 0,-1 0 1 0 0,1-1-1 0 0,0 1 0 0 0,0 0 0 0 0,0 0 0 0 0,0 0 1 0 0,0 0-1 0 0,0 0 0 0 0,0 0 0 0 0,0-1 0 0 0,0 1 1 0 0,0 0-1 0 0,0 0 0 0 0,-1 0 0 0 0,1 0 0 0 0,0 0 1 0 0,0 0-1 0 0,0 0 0 0 0,0 0 0 0 0,0 0 0 0 0,0 0 1 0 0,-1 0-1 0 0,1 0 0 0 0,0 0 0 0 0,0 0 0 0 0,0 0 1 0 0,0 0-1 0 0,0 0 0 0 0,0 0 0 0 0,-1 0 0 0 0,1 0 1 0 0,0 0-1 0 0,0 0 0 0 0,0 0 0 0 0,0 0 0 0 0,0 0 1 0 0,-1 0-1 0 0,1 0 0 0 0,0 0 0 0 0,0 0 0 0 0,0 0 1 0 0,0 0-1 0 0,0 0 0 0 0,-6-1-51 0 0,1 1-1 0 0,0 0 0 0 0,-1 0 1 0 0,1 0-1 0 0,0 0 1 0 0,-1 1-1 0 0,1 0 0 0 0,0 0 1 0 0,0 1-1 0 0,0-1 1 0 0,0 1-1 0 0,0 0 0 0 0,0 0 1 0 0,0 1-1 0 0,0-1 1 0 0,-5 6-1 0 0,2-4-196 0 0,1 2 1 0 0,1-1-1 0 0,-1 1 1 0 0,1 0-1 0 0,0 0 0 0 0,0 1 1 0 0,0 0-1 0 0,1 0 1 0 0,-6 10-1 0 0,11-17 145 0 0,0 1 0 0 0,0-1 0 0 0,0 0 0 0 0,0 0 0 0 0,0 1 0 0 0,-1-1 1 0 0,1 0-1 0 0,0 0 0 0 0,0 1 0 0 0,0-1 0 0 0,0 0 0 0 0,0 1 0 0 0,0-1 0 0 0,0 0 0 0 0,0 0 0 0 0,0 1 0 0 0,0-1 0 0 0,0 0 0 0 0,0 1 1 0 0,0-1-1 0 0,0 0 0 0 0,0 0 0 0 0,0 1 0 0 0,0-1 0 0 0,0 0 0 0 0,0 0 0 0 0,1 1 0 0 0,-1-1 0 0 0,0 0 0 0 0,0 0 0 0 0,0 1 1 0 0,0-1-1 0 0,1 0 0 0 0,-1 0 0 0 0,0 0 0 0 0,0 1 0 0 0,0-1 0 0 0,1 0 0 0 0,-1 0 0 0 0,0 0 0 0 0,0 0 0 0 0,1 1 0 0 0,16 0-116 0 0,17-9-351 0 0,-17 2 213 0 0,1 1 0 0 0,1 0 1 0 0,-1 1-1 0 0,1 1 0 0 0,24-1 0 0 0,-40 4 179 0 0,0-1 0 0 0,0 1-1 0 0,0 1 1 0 0,0-1 0 0 0,1 0 0 0 0,-1 1 0 0 0,0-1-1 0 0,0 1 1 0 0,0 0 0 0 0,0 0 0 0 0,0 0-1 0 0,-1 0 1 0 0,1 1 0 0 0,0-1 0 0 0,0 1-1 0 0,-1 0 1 0 0,1-1 0 0 0,-1 1 0 0 0,0 1-1 0 0,1-1 1 0 0,-1 0 0 0 0,0 0 0 0 0,0 1-1 0 0,0-1 1 0 0,-1 1 0 0 0,1 0 0 0 0,-1-1-1 0 0,1 1 1 0 0,-1 0 0 0 0,0 0 0 0 0,0 0-1 0 0,0 0 1 0 0,0 0 0 0 0,-1 0 0 0 0,1 0-1 0 0,-1 0 1 0 0,0 0 0 0 0,0 0 0 0 0,0 1-1 0 0,-1 3 1 0 0,0 9 42 0 0,-2 0-1 0 0,0 0 1 0 0,0 0-1 0 0,-2-1 1 0 0,0 0-1 0 0,-1 0 0 0 0,0 0 1 0 0,-1 0-1 0 0,-1-1 1 0 0,0 0-1 0 0,-1-1 1 0 0,-17 20-1 0 0,8-11 536 0 0,-2-1-1 0 0,0-1 1 0 0,-1-1 0 0 0,-1-1-1 0 0,0-1 1 0 0,-34 19 0 0 0,50-33-332 0 0,1 0 0 0 0,0 0 1 0 0,-1-1-1 0 0,0 0 1 0 0,1 0-1 0 0,-1 0 1 0 0,0-1-1 0 0,0 1 0 0 0,0-1 1 0 0,0-1-1 0 0,0 1 1 0 0,0-1-1 0 0,-12-1 1 0 0,14-1-257 0 0,0 1 0 0 0,-1 0 0 0 0,1-1 0 0 0,0 1 0 0 0,0-1 0 0 0,0 0 0 0 0,1-1 0 0 0,-1 1 0 0 0,0-1 0 0 0,1 1 0 0 0,0-1 0 0 0,-1 0 0 0 0,1 0 0 0 0,0-1 0 0 0,1 1 0 0 0,-1-1 0 0 0,1 1 0 0 0,-1-1 0 0 0,-3-8 0 0 0,-3-8-1135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1.517"/>
    </inkml:context>
    <inkml:brush xml:id="br0">
      <inkml:brushProperty name="width" value="0.035" units="cm"/>
      <inkml:brushProperty name="height" value="0.035" units="cm"/>
      <inkml:brushProperty name="color" value="#F6630D"/>
    </inkml:brush>
  </inkml:definitions>
  <inkml:trace contextRef="#ctx0" brushRef="#br0">122 215 8410 0 0,'4'-13'5780'0'0,"-10"19"-5562"0"0,0 0 0 0 0,1 0 0 0 0,0 1 0 0 0,0-1 0 0 0,1 1 0 0 0,-1 0 0 0 0,1 1 0 0 0,1-1 0 0 0,0 0 0 0 0,0 1 0 0 0,0 0 0 0 0,1 0 0 0 0,-2 9 0 0 0,-1 17-565 0 0,-3 67 1 0 0,5-36-82 0 0,0-27 58 0 0,0 9-93 0 0,-2 0-1 0 0,-2 0 1 0 0,-2-1-1 0 0,-15 46 1 0 0,38-139 1444 0 0,13-83 1 0 0,-9 34-328 0 0,-8 52-805 0 0,58-215-4380 0 0,-59 231 4039 0 0,2 1 0 0 0,1 1 0 0 0,1 0 0 0 0,1 0 0 0 0,1 1 0 0 0,1 1 0 0 0,21-24 1 0 0,-36 46 464 0 0,1 1 1 0 0,-1-1 0 0 0,0 1 0 0 0,0-1 0 0 0,0 1 0 0 0,1 0-1 0 0,-1 0 1 0 0,1 0 0 0 0,-1-1 0 0 0,1 1 0 0 0,-1 1 0 0 0,1-1-1 0 0,0 0 1 0 0,0 0 0 0 0,-1 1 0 0 0,1-1 0 0 0,0 0 0 0 0,0 1-1 0 0,0 0 1 0 0,-1 0 0 0 0,1-1 0 0 0,2 1 0 0 0,-2 1 51 0 0,-1 0 0 0 0,0-1 1 0 0,1 1-1 0 0,-1 0 0 0 0,0 0 1 0 0,1 0-1 0 0,-1 0 0 0 0,0 0 0 0 0,0 0 1 0 0,0 1-1 0 0,0-1 0 0 0,0 0 1 0 0,0 1-1 0 0,0-1 0 0 0,-1 0 1 0 0,1 1-1 0 0,0-1 0 0 0,-1 1 0 0 0,2 2 1 0 0,1 8 294 0 0,0 1 1 0 0,-1 0-1 0 0,0-1 1 0 0,0 26 0 0 0,-4-4 144 0 0,-1-1 0 0 0,-1 1 0 0 0,-2-1 1 0 0,-2 0-1 0 0,-1 0 0 0 0,-1-1 1 0 0,-2 0-1 0 0,-1-1 0 0 0,-18 33 1 0 0,16-46 57 0 0,14-17-526 0 0,1-1 1 0 0,-1 0 0 0 0,1 0-1 0 0,0 0 1 0 0,-1 1-1 0 0,1-1 1 0 0,-1 0 0 0 0,1 0-1 0 0,0 0 1 0 0,-1 0 0 0 0,1 0-1 0 0,-1 0 1 0 0,1 0-1 0 0,0 0 1 0 0,-1 0 0 0 0,1 0-1 0 0,-1 0 1 0 0,1 0 0 0 0,0 0-1 0 0,-1 0 1 0 0,1 0 0 0 0,-1-1-1 0 0,1 1 1 0 0,0 0-1 0 0,-1 0 1 0 0,1 0 0 0 0,0-1-1 0 0,-1 1 1 0 0,1 0 0 0 0,-2-3-236 0 0,0 0 0 0 0,0 0 0 0 0,0 0 0 0 0,1 0 0 0 0,-1 0 0 0 0,1 0 0 0 0,0 0 0 0 0,0 0 0 0 0,0 0 0 0 0,0-5 0 0 0,-3-11-3996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1.964"/>
    </inkml:context>
    <inkml:brush xml:id="br0">
      <inkml:brushProperty name="width" value="0.035" units="cm"/>
      <inkml:brushProperty name="height" value="0.035" units="cm"/>
      <inkml:brushProperty name="color" value="#F6630D"/>
    </inkml:brush>
  </inkml:definitions>
  <inkml:trace contextRef="#ctx0" brushRef="#br0">313 234 3081 0 0,'1'1'56'0'0,"0"0"1"0"0,1 0 0 0 0,-1 0 0 0 0,0 0-1 0 0,0 0 1 0 0,1 0 0 0 0,-1-1 0 0 0,0 1-1 0 0,1 0 1 0 0,-1-1 0 0 0,0 1 0 0 0,1-1-1 0 0,-1 0 1 0 0,1 1 0 0 0,-1-1 0 0 0,1 0-1 0 0,-1 0 1 0 0,1 0 0 0 0,-1 0 0 0 0,1 0-1 0 0,-1 0 1 0 0,1 0 0 0 0,-1-1 0 0 0,1 1-1 0 0,-1-1 1 0 0,1 1 0 0 0,-1-1 0 0 0,0 1-1 0 0,1-1 1 0 0,-1 0 0 0 0,0 1 0 0 0,1-1-1 0 0,-1 0 1 0 0,0 0 0 0 0,0 0 0 0 0,0 0-1 0 0,0 0 1 0 0,0 0 0 0 0,0-1 0 0 0,0 1-1 0 0,0 0 1 0 0,0 0 0 0 0,-1-1 0 0 0,1 1-1 0 0,0 0 1 0 0,-1-1 0 0 0,1 1 0 0 0,-1-1-1 0 0,1 1 1 0 0,-1-1 0 0 0,0 1 0 0 0,0-1-1 0 0,0 1 1 0 0,0-1 0 0 0,0 1 0 0 0,0-1-1 0 0,0 1 1 0 0,0-1 0 0 0,-1 1 0 0 0,1-1-1 0 0,0 1 1 0 0,-1 0 0 0 0,1-1 0 0 0,-2-2-1 0 0,-4-7 166 0 0,1-1-1 0 0,-1 1 1 0 0,-1 0-1 0 0,0 1 1 0 0,-1 0-1 0 0,0 0 1 0 0,-1 0-1 0 0,1 1 0 0 0,-2 0 1 0 0,1 1-1 0 0,-14-9 1 0 0,12 9-118 0 0,0 0 1 0 0,-1 1 0 0 0,-1 0 0 0 0,1 1-1 0 0,-1 0 1 0 0,0 1 0 0 0,0 1-1 0 0,-1 0 1 0 0,1 0 0 0 0,-15 0-1 0 0,24 3-47 0 0,1 1-1 0 0,-1 0 0 0 0,0 0 1 0 0,1 0-1 0 0,-1 0 1 0 0,0 1-1 0 0,1 0 1 0 0,-1-1-1 0 0,1 1 0 0 0,-1 1 1 0 0,1-1-1 0 0,0 0 1 0 0,-1 1-1 0 0,1 0 0 0 0,0-1 1 0 0,0 1-1 0 0,0 1 1 0 0,0-1-1 0 0,-5 5 0 0 0,4-2-75 0 0,0 1-1 0 0,1-1 0 0 0,0 1 0 0 0,0-1 1 0 0,0 1-1 0 0,1 0 0 0 0,-1 0 0 0 0,1 0 1 0 0,1 0-1 0 0,-2 11 0 0 0,0 9-314 0 0,1 1 1 0 0,1 0-1 0 0,2 0 0 0 0,4 33 1 0 0,-4-51 475 0 0,0-1 1 0 0,0 0-1 0 0,1 0 1 0 0,0 0-1 0 0,0 0 1 0 0,1 0-1 0 0,0-1 1 0 0,4 9-1 0 0,-6-14 20 0 0,1 0-1 0 0,-1-1 1 0 0,1 1-1 0 0,0 0 1 0 0,-1-1-1 0 0,1 1 1 0 0,0-1 0 0 0,0 1-1 0 0,0-1 1 0 0,0 0-1 0 0,0 0 1 0 0,0 0-1 0 0,1 0 1 0 0,-1 0-1 0 0,0-1 1 0 0,1 1 0 0 0,-1 0-1 0 0,0-1 1 0 0,1 0-1 0 0,-1 0 1 0 0,0 0-1 0 0,1 0 1 0 0,-1 0-1 0 0,1 0 1 0 0,-1 0 0 0 0,0-1-1 0 0,1 1 1 0 0,-1-1-1 0 0,0 0 1 0 0,0 0-1 0 0,4-1 1 0 0,3-2-109 0 0,0 0 1 0 0,0 0-1 0 0,0-1 0 0 0,0 0 1 0 0,-1-1-1 0 0,0 0 1 0 0,0 0-1 0 0,-1-1 0 0 0,11-12 1 0 0,5-8-1557 0 0,27-42 0 0 0,-15 21-2477 0 0,-25 34 224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2.213"/>
    </inkml:context>
    <inkml:brush xml:id="br0">
      <inkml:brushProperty name="width" value="0.035" units="cm"/>
      <inkml:brushProperty name="height" value="0.035" units="cm"/>
      <inkml:brushProperty name="color" value="#F6630D"/>
    </inkml:brush>
  </inkml:definitions>
  <inkml:trace contextRef="#ctx0" brushRef="#br0">18 1 3081 0 0,'-3'2'421'0'0,"2"1"0"0"0,-1 0 1 0 0,0 0-1 0 0,0 0 1 0 0,1 0-1 0 0,0 0 0 0 0,0 0 1 0 0,0 0-1 0 0,0 1 1 0 0,0-1-1 0 0,0 0 0 0 0,1 1 1 0 0,0-1-1 0 0,0 0 1 0 0,0 7-1 0 0,1-2-42 0 0,1 0 0 0 0,0 0 1 0 0,1 0-1 0 0,5 13 0 0 0,-5-15-21 0 0,-1 1 1 0 0,1 0-1 0 0,-1 0 0 0 0,0 0 0 0 0,-1 0 1 0 0,2 13-1 0 0,-6-38-3927 0 0,2 5-456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2.411"/>
    </inkml:context>
    <inkml:brush xml:id="br0">
      <inkml:brushProperty name="width" value="0.035" units="cm"/>
      <inkml:brushProperty name="height" value="0.035" units="cm"/>
      <inkml:brushProperty name="color" value="#F6630D"/>
    </inkml:brush>
  </inkml:definitions>
  <inkml:trace contextRef="#ctx0" brushRef="#br0">2 1 8866 0 0,'-1'10'953'0'0,"0"0"-1"0"0,1 0 1 0 0,0 0-1 0 0,1 0 1 0 0,0 0 0 0 0,1 0-1 0 0,3 13 1 0 0,2 0-1420 0 0,0-1 0 0 0,11 24 0 0 0,-17-44 128 0 0,0 0 0 0 0,0 0 0 0 0,0 0 0 0 0,0 0 0 0 0,1 0 0 0 0,-1 0 0 0 0,1 0 0 0 0,-1-1 0 0 0,1 1 0 0 0,0 0 0 0 0,0-1 0 0 0,-1 1 0 0 0,1-1 0 0 0,0 0 0 0 0,0 0 0 0 0,0 0 0 0 0,1 0 0 0 0,-1 0 0 0 0,3 1 0 0 0,5 0-2894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2.814"/>
    </inkml:context>
    <inkml:brush xml:id="br0">
      <inkml:brushProperty name="width" value="0.035" units="cm"/>
      <inkml:brushProperty name="height" value="0.035" units="cm"/>
      <inkml:brushProperty name="color" value="#F6630D"/>
    </inkml:brush>
  </inkml:definitions>
  <inkml:trace contextRef="#ctx0" brushRef="#br0">16 228 2793 0 0,'12'2'1029'0'0,"-10"-1"-247"0"0,0-1-1 0 0,0 0 0 0 0,0 1 0 0 0,0-1 0 0 0,0 1 0 0 0,0-1 0 0 0,0 1 0 0 0,0 0 0 0 0,-1 0 0 0 0,1 0 0 0 0,0 0 1 0 0,1 2-1 0 0,0 9 3129 0 0,-8 9-4515 0 0,-6 5 220 0 0,2 0 1 0 0,1 1-1 0 0,2 0 0 0 0,0 0 0 0 0,2 1 0 0 0,0-1 0 0 0,2 46 0 0 0,2-73 385 0 0,0 1 0 0 0,-1-1 0 0 0,1 0 0 0 0,0 1 0 0 0,0-1 0 0 0,0 0 0 0 0,0 1 0 0 0,0-1 0 0 0,0 0-1 0 0,0 1 1 0 0,0-1 0 0 0,0 0 0 0 0,0 0 0 0 0,0 1 0 0 0,0-1 0 0 0,0 0 0 0 0,0 1 0 0 0,0-1 0 0 0,0 0 0 0 0,0 1 0 0 0,1-1 0 0 0,-1 0 0 0 0,0 1 0 0 0,0-1 0 0 0,0 0 0 0 0,0 0 0 0 0,1 1-1 0 0,-1-1 1 0 0,0 0 0 0 0,0 0 0 0 0,1 0 0 0 0,-1 1 0 0 0,0-1 0 0 0,0 0 0 0 0,1 0 0 0 0,-1 0 0 0 0,0 0 0 0 0,1 1 0 0 0,-1-1 0 0 0,0 0 0 0 0,0 0 0 0 0,1 0 0 0 0,-1 0 0 0 0,0 0 0 0 0,1 0-1 0 0,-1 0 1 0 0,0 0 0 0 0,1 0 0 0 0,-1 0 0 0 0,0 0 0 0 0,1 0 0 0 0,-1 0 0 0 0,0 0 0 0 0,1 0 0 0 0,17-19 393 0 0,12-30 176 0 0,31-78 75 0 0,-35 68-1430 0 0,2 2 0 0 0,2 2 0 0 0,58-79 1 0 0,-83 127 276 0 0,0 1 0 0 0,0 0-1 0 0,1 0 1 0 0,0 1 0 0 0,7-6 0 0 0,-12 10 435 0 0,0 1-1 0 0,0 0 1 0 0,-1-1 0 0 0,1 1-1 0 0,0-1 1 0 0,0 1 0 0 0,-1 0-1 0 0,1-1 1 0 0,0 1 0 0 0,0 0-1 0 0,0 0 1 0 0,0 0 0 0 0,-1 0-1 0 0,1 0 1 0 0,0 0 0 0 0,0 0-1 0 0,0 0 1 0 0,0 0 0 0 0,-1 0-1 0 0,1 0 1 0 0,0 0 0 0 0,1 1-1 0 0,-1 0 55 0 0,0 0-1 0 0,0 0 0 0 0,0 0 0 0 0,0 1 1 0 0,0-1-1 0 0,0 0 0 0 0,0 0 0 0 0,-1 1 1 0 0,1-1-1 0 0,0 0 0 0 0,-1 1 1 0 0,1-1-1 0 0,-1 1 0 0 0,0-1 0 0 0,1 1 1 0 0,-1-1-1 0 0,0 1 0 0 0,0 1 0 0 0,5 67 1351 0 0,-3 1-1 0 0,-12 121 0 0 0,7-154-1547 0 0,2-21 240 0 0,0 6-151 0 0,-1 0 0 0 0,-1 0 0 0 0,-1-1 0 0 0,-12 41 1 0 0,19-74 140 0 0,-1-1 1 0 0,0 1 0 0 0,1-24-1 0 0,1-9-1633 0 0,1 6-1771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3.018"/>
    </inkml:context>
    <inkml:brush xml:id="br0">
      <inkml:brushProperty name="width" value="0.035" units="cm"/>
      <inkml:brushProperty name="height" value="0.035" units="cm"/>
      <inkml:brushProperty name="color" value="#F6630D"/>
    </inkml:brush>
  </inkml:definitions>
  <inkml:trace contextRef="#ctx0" brushRef="#br0">80 0 5409 0 0,'3'18'1972'0'0,"-1"-1"0"0"0,-1 1 0 0 0,-1 24 0 0 0,-9 56 1826 0 0,7-75-3247 0 0,-6 56 89 0 0,2-6-725 0 0,-28 128 0 0 0,34-201-3 0 0,0 1-1 0 0,0 0 1 0 0,0-1 0 0 0,0 1-1 0 0,0-1 1 0 0,0 1 0 0 0,0 0 0 0 0,0-1-1 0 0,0 1 1 0 0,0 0 0 0 0,0-1-1 0 0,0 1 1 0 0,-1-1 0 0 0,1 1 0 0 0,0-1-1 0 0,0 1 1 0 0,-1 0 0 0 0,1-1-1 0 0,0 1 1 0 0,-1-1 0 0 0,1 1-1 0 0,-1-1 1 0 0,1 0 0 0 0,-1 1 0 0 0,1-1-1 0 0,-1 1 1 0 0,1-1 0 0 0,-1 0-1 0 0,1 1 1 0 0,-1-1 0 0 0,1 0 0 0 0,-1 0-1 0 0,0 1 1 0 0,1-1 0 0 0,-1 0-1 0 0,1 0 1 0 0,-1 0 0 0 0,0 0 0 0 0,1 0-1 0 0,-1 0 1 0 0,1 0 0 0 0,-1 0-1 0 0,0 0 1 0 0,1 0 0 0 0,-1 0-1 0 0,0 0 1 0 0,1 0 0 0 0,-2-1 0 0 0,-4-6-5076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33.205"/>
    </inkml:context>
    <inkml:brush xml:id="br0">
      <inkml:brushProperty name="width" value="0.035" units="cm"/>
      <inkml:brushProperty name="height" value="0.035" units="cm"/>
      <inkml:brushProperty name="color" value="#F6630D"/>
    </inkml:brush>
  </inkml:definitions>
  <inkml:trace contextRef="#ctx0" brushRef="#br0">0 17 18948 0 0,'0'3'86'0'0,"0"-1"0"0"0,0 1 0 0 0,1-1 0 0 0,-1 1-1 0 0,0-1 1 0 0,1 1 0 0 0,0-1 0 0 0,0 1 0 0 0,0-1 0 0 0,0 0 0 0 0,0 1-1 0 0,0-1 1 0 0,0 0 0 0 0,1 0 0 0 0,-1 0 0 0 0,1 0 0 0 0,0 0 0 0 0,-1 0-1 0 0,4 3 1 0 0,2-1-425 0 0,1 1 0 0 0,-1-1 0 0 0,1 0 0 0 0,13 5 0 0 0,-16-7 357 0 0,4 2 3 0 0,1-1 1 0 0,-1 0-1 0 0,1 0 0 0 0,0-1 0 0 0,0 0 1 0 0,0-1-1 0 0,0 0 0 0 0,1-1 0 0 0,-1 0 1 0 0,0 0-1 0 0,19-4 0 0 0,-23 3-185 0 0,0-1 0 0 0,1 0 0 0 0,-1-1 0 0 0,-1 1 0 0 0,1-1 0 0 0,0 0 0 0 0,-1 0 0 0 0,8-7 0 0 0,-8 6-426 0 0,0-1 1 0 0,0 1-1 0 0,-1-1 1 0 0,0-1-1 0 0,0 1 1 0 0,0-1-1 0 0,0 1 1 0 0,-1-1-1 0 0,3-7 1 0 0,1-8-1665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5.869"/>
    </inkml:context>
    <inkml:brush xml:id="br0">
      <inkml:brushProperty name="width" value="0.05" units="cm"/>
      <inkml:brushProperty name="height" value="0.05" units="cm"/>
      <inkml:brushProperty name="color" value="#AE198D"/>
      <inkml:brushProperty name="inkEffects" value="galaxy"/>
      <inkml:brushProperty name="anchorX" value="-48393.83203"/>
      <inkml:brushProperty name="anchorY" value="-82220.51563"/>
      <inkml:brushProperty name="scaleFactor" value="0.5"/>
    </inkml:brush>
  </inkml:definitions>
  <inkml:trace contextRef="#ctx0" brushRef="#br0">5 48 7114 0 0,'0'0'0'0'0,"6"-3"736"0"0,5-2-859 0 0,0-2 246 0 0,3 1 1333 0 0,5-3 1563 0 0,2 1-2037 0 0,0 1-339 0 0,-1 5 252 0 0,-4 3-657 0 0,-4 4-415 0 0,-5 4-23 0 0,-5 4-75 0 0,-4 3-9 0 0,-5 4-13 0 0,-4 3-7 0 0,-3 1 1 0 0,-8 7-524 0 0,-3 1 476 0 0,-1-1-177 0 0,-5-1-7344 0 0,4-7 4556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48.464"/>
    </inkml:context>
    <inkml:brush xml:id="br0">
      <inkml:brushProperty name="width" value="0.035" units="cm"/>
      <inkml:brushProperty name="height" value="0.035" units="cm"/>
      <inkml:brushProperty name="color" value="#F6630D"/>
    </inkml:brush>
  </inkml:definitions>
  <inkml:trace contextRef="#ctx0" brushRef="#br0">75 1223 2793 0 0,'-5'-1'358'0'0,"-1"0"1"0"0,1 1 0 0 0,-1-1 0 0 0,1 1 0 0 0,-1 0 0 0 0,0 1 0 0 0,1-1-1 0 0,-1 1 1 0 0,1 0 0 0 0,-1 1 0 0 0,-8 3 0 0 0,14-5-199 0 0,7-8 1627 0 0,68-165 1497 0 0,-35 75-2574 0 0,256-528 229 0 0,-234 488-1033 0 0,-45 97-210 0 0,1 1-1 0 0,34-57 1 0 0,-51 96 298 0 0,-1 1-1 0 0,0-1 1 0 0,0 1 0 0 0,0 0-1 0 0,1-1 1 0 0,-1 1 0 0 0,0-1-1 0 0,0 1 1 0 0,1-1 0 0 0,-1 1-1 0 0,0 0 1 0 0,1-1 0 0 0,-1 1-1 0 0,0 0 1 0 0,1-1-1 0 0,-1 1 1 0 0,1 0 0 0 0,-1 0-1 0 0,1-1 1 0 0,-1 1 0 0 0,0 0-1 0 0,1 0 1 0 0,-1 0 0 0 0,1-1-1 0 0,-1 1 1 0 0,1 0 0 0 0,-1 0-1 0 0,1 0 1 0 0,-1 0-1 0 0,1 0 1 0 0,-1 0 0 0 0,2 0-1 0 0,5 15-52 0 0,-2 31-80 0 0,-5-43 88 0 0,-15 417-19 0 0,3-280 398 0 0,10 176 0 0 0,2-311-341 0 0,8 56 39 0 0,-7-59-47 0 0,-1 1 0 0 0,0-1 0 0 0,1 0 0 0 0,0 0 0 0 0,0 0 0 0 0,-1 0 0 0 0,1 1 0 0 0,0-1 0 0 0,0 0 0 0 0,1-1 0 0 0,-1 1 0 0 0,0 0 0 0 0,1 0 0 0 0,-1 0 0 0 0,1-1 0 0 0,0 1 0 0 0,-1-1 0 0 0,1 1 0 0 0,0-1 0 0 0,0 0 0 0 0,0 0 0 0 0,0 0 0 0 0,3 1 0 0 0,-4-2-65 0 0,1 0 1 0 0,-1 0-1 0 0,1 0 0 0 0,-1-1 0 0 0,0 1 0 0 0,1-1 1 0 0,-1 1-1 0 0,1-1 0 0 0,-1 0 0 0 0,0 1 1 0 0,1-1-1 0 0,-1 0 0 0 0,0 0 0 0 0,0 0 1 0 0,0 0-1 0 0,1 0 0 0 0,-1 0 0 0 0,0 0 1 0 0,-1-1-1 0 0,1 1 0 0 0,0 0 0 0 0,0 0 1 0 0,0-1-1 0 0,-1 1 0 0 0,1-1 0 0 0,-1 1 1 0 0,1 0-1 0 0,-1-1 0 0 0,1 1 0 0 0,-1-1 0 0 0,0 1 1 0 0,0-3-1 0 0,9-51-1260 0 0,-9 54 1332 0 0,1-17-411 0 0,0 1 1 0 0,-2-1-1 0 0,0 1 1 0 0,-1-1-1 0 0,-1 1 1 0 0,-6-23-1 0 0,0 11-476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48.672"/>
    </inkml:context>
    <inkml:brush xml:id="br0">
      <inkml:brushProperty name="width" value="0.035" units="cm"/>
      <inkml:brushProperty name="height" value="0.035" units="cm"/>
      <inkml:brushProperty name="color" value="#F6630D"/>
    </inkml:brush>
  </inkml:definitions>
  <inkml:trace contextRef="#ctx0" brushRef="#br0">82 36 976 0 0,'-8'6'243'0'0,"0"1"-1"0"0,0-1 1 0 0,1 1-1 0 0,0 1 1 0 0,0 0-1 0 0,1-1 1 0 0,0 2-1 0 0,-9 15 1 0 0,14-22-162 0 0,0 1-1 0 0,-1 0 1 0 0,1 0-1 0 0,0 0 1 0 0,0 0-1 0 0,1 1 1 0 0,-1-1-1 0 0,0 0 1 0 0,1 0-1 0 0,0 0 1 0 0,0 1-1 0 0,0-1 1 0 0,0 0-1 0 0,1 0 1 0 0,-1 0-1 0 0,1 0 1 0 0,0 1 0 0 0,0-1-1 0 0,0 0 1 0 0,0 0-1 0 0,0 0 1 0 0,1-1-1 0 0,-1 1 1 0 0,1 0-1 0 0,0 0 1 0 0,0-1-1 0 0,0 1 1 0 0,0-1-1 0 0,0 0 1 0 0,0 1-1 0 0,6 2 1 0 0,0 1 195 0 0,0-2 0 0 0,0 1 0 0 0,1-1 0 0 0,0 0 0 0 0,0-1 1 0 0,0 0-1 0 0,0-1 0 0 0,1 1 0 0 0,-1-2 0 0 0,1 1 0 0 0,-1-2 0 0 0,19 1 0 0 0,5-2 427 0 0,-1-2 0 0 0,46-9 0 0 0,-41 4-351 0 0,0-2 0 0 0,-1-2 0 0 0,0-1-1 0 0,-1-2 1 0 0,44-26 0 0 0,-30 12-1637 0 0,58-44-1 0 0,-63 38-2799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0.065"/>
    </inkml:context>
    <inkml:brush xml:id="br0">
      <inkml:brushProperty name="width" value="0.035" units="cm"/>
      <inkml:brushProperty name="height" value="0.035" units="cm"/>
      <inkml:brushProperty name="color" value="#F6630D"/>
    </inkml:brush>
  </inkml:definitions>
  <inkml:trace contextRef="#ctx0" brushRef="#br0">13 203 4665 0 0,'-1'2'-101'0'0,"1"0"-1"0"0,-1 0 1 0 0,1 0 0 0 0,-1-1 0 0 0,1 1-1 0 0,0 0 1 0 0,0 0 0 0 0,0 0 0 0 0,0 0-1 0 0,0 0 1 0 0,0 0 0 0 0,0 0 0 0 0,0-1-1 0 0,1 1 1 0 0,0 2 0 0 0,7 38-518 0 0,-3-26 566 0 0,-3-11-40 0 0,0 1 0 0 0,-1-1 1 0 0,0 1-1 0 0,0 0 0 0 0,0-1 0 0 0,0 12 0 0 0,-1-14 459 0 0,-1 0 1 0 0,0 0-1 0 0,1 0 1 0 0,-1 1-1 0 0,0-1 1 0 0,-1 0-1 0 0,1 0 1 0 0,-1 0-1 0 0,-1 3 1 0 0,-1 0 181 0 0,1 1 1 0 0,0-1-1 0 0,1 1 1 0 0,0 0 0 0 0,0-1-1 0 0,0 1 1 0 0,1 0-1 0 0,0 1 1 0 0,0-1-1 0 0,1 0 1 0 0,0 0-1 0 0,1 10 1 0 0,2 12-196 0 0,13 50 0 0 0,-3-18-23 0 0,-6-34-53 0 0,-4-26 270 0 0,-5-16 37 0 0,-17-190 1879 0 0,19 177-2364 0 0,0-1 0 0 0,2 1 0 0 0,1-1 0 0 0,2 1 0 0 0,9-33 0 0 0,-9 47-58 0 0,0 1 0 0 0,1 0 0 0 0,1 0 1 0 0,0 0-1 0 0,1 1 0 0 0,0 0 0 0 0,1 1 1 0 0,0 0-1 0 0,15-14 0 0 0,3 1 75 0 0,0 2 0 0 0,49-32 0 0 0,-73 52-178 0 0,-1 0-1 0 0,0 1 1 0 0,1 0-1 0 0,-1 0 1 0 0,0 0-1 0 0,1 0 1 0 0,-1 0-1 0 0,1 0 1 0 0,0 0-1 0 0,-1 1 1 0 0,6-1-1 0 0,-8 1 49 0 0,1 0-1 0 0,-1 0 1 0 0,0 0-1 0 0,1 0 1 0 0,-1 0-1 0 0,0 0 1 0 0,0 1-1 0 0,1-1 1 0 0,-1 0-1 0 0,0 0 1 0 0,0 0-1 0 0,1 0 1 0 0,-1 0-1 0 0,0 1 1 0 0,0-1-1 0 0,0 0 1 0 0,1 0-1 0 0,-1 0 1 0 0,0 1-1 0 0,0-1 1 0 0,0 0-1 0 0,0 0 1 0 0,1 1-1 0 0,-1-1 1 0 0,0 0-1 0 0,0 0 1 0 0,0 1-1 0 0,0-1 1 0 0,0 0-1 0 0,0 1 1 0 0,0-1-1 0 0,0 0 1 0 0,0 0-1 0 0,0 1 1 0 0,0-1-1 0 0,-9 21-235 0 0,-17 14 68 0 0,-57 59-1 0 0,53-62 172 0 0,-49 66-1 0 0,56-67-188 0 0,16-24-18 0 0,1 0-1 0 0,0 1 0 0 0,1 0 1 0 0,0 0-1 0 0,0 0 1 0 0,0 1-1 0 0,1 0 1 0 0,1-1-1 0 0,-4 14 0 0 0,7-21 198 0 0,0 0 0 0 0,0-1-1 0 0,1 1 1 0 0,-1 0 0 0 0,0 0-1 0 0,1-1 1 0 0,-1 1-1 0 0,0 0 1 0 0,1-1 0 0 0,-1 1-1 0 0,1 0 1 0 0,-1-1 0 0 0,1 1-1 0 0,-1-1 1 0 0,1 1 0 0 0,0-1-1 0 0,-1 1 1 0 0,1-1-1 0 0,0 1 1 0 0,-1-1 0 0 0,1 0-1 0 0,0 1 1 0 0,0-1 0 0 0,-1 0-1 0 0,1 0 1 0 0,0 0-1 0 0,0 1 1 0 0,-1-1 0 0 0,1 0-1 0 0,0 0 1 0 0,0 0 0 0 0,0 0-1 0 0,-1 0 1 0 0,1 0-1 0 0,0-1 1 0 0,0 1 0 0 0,-1 0-1 0 0,2-1 1 0 0,41-5 262 0 0,-36 5-226 0 0,34-7 381 0 0,2 3 0 0 0,63-1 1 0 0,-89 6-459 0 0,-1 1 0 0 0,0 0 0 0 0,0 2-1 0 0,0-1 1 0 0,-1 2 0 0 0,1 0 0 0 0,-1 1 0 0 0,0 1 0 0 0,28 14 0 0 0,-40-19-27 0 0,-1 1 1 0 0,1 0-1 0 0,-1-1 1 0 0,1 1-1 0 0,-1 0 0 0 0,1 0 1 0 0,-1 1-1 0 0,0-1 1 0 0,0 0-1 0 0,0 1 0 0 0,0-1 1 0 0,-1 1-1 0 0,1 0 1 0 0,-1-1-1 0 0,1 1 0 0 0,-1 0 1 0 0,0 0-1 0 0,0 0 1 0 0,0 0-1 0 0,-1 0 0 0 0,1 4 1 0 0,-1-2 11 0 0,0 0 0 0 0,-1 0 0 0 0,1 0 0 0 0,-1 0 0 0 0,-1 0 1 0 0,1 0-1 0 0,-1 0 0 0 0,0 0 0 0 0,0-1 0 0 0,0 1 0 0 0,-6 8 0 0 0,-4 3 22 0 0,0 1-1 0 0,-2-2 0 0 0,0 1 1 0 0,-1-2-1 0 0,-21 17 0 0 0,-11 1 258 0 0,-1-1 1 0 0,-1-2-1 0 0,-83 34 0 0 0,116-56-19 0 0,8-4-478 0 0,11-10-1055 0 0,6-2 160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0.700"/>
    </inkml:context>
    <inkml:brush xml:id="br0">
      <inkml:brushProperty name="width" value="0.035" units="cm"/>
      <inkml:brushProperty name="height" value="0.035" units="cm"/>
      <inkml:brushProperty name="color" value="#F6630D"/>
    </inkml:brush>
  </inkml:definitions>
  <inkml:trace contextRef="#ctx0" brushRef="#br0">459 199 8866 0 0,'0'-1'45'0'0,"0"0"0"0"0,-1 1 0 0 0,1-1 0 0 0,0 0 1 0 0,0 0-1 0 0,-1 0 0 0 0,1 0 0 0 0,0 0 0 0 0,0 0 0 0 0,0 0 0 0 0,0 0 1 0 0,0 1-1 0 0,0-1 0 0 0,1 0 0 0 0,-1 0 0 0 0,0 0 0 0 0,0 0 1 0 0,1 0-1 0 0,-1 0 0 0 0,0 0 0 0 0,1 1 0 0 0,0-3 0 0 0,14-27 117 0 0,-11 20-58 0 0,-1 4-131 0 0,0-1 0 0 0,0 0 0 0 0,-1 1 0 0 0,0-1 0 0 0,-1 0 0 0 0,1-1 0 0 0,-2 1 0 0 0,1 0 0 0 0,-1 0 0 0 0,0-14 0 0 0,-1 19 18 0 0,1 0 0 0 0,-1-1 1 0 0,0 1-1 0 0,0 0 0 0 0,0-1 1 0 0,0 1-1 0 0,0 0 1 0 0,-1 0-1 0 0,1 0 0 0 0,0 0 1 0 0,-1 0-1 0 0,0 0 0 0 0,1 0 1 0 0,-1 0-1 0 0,0 1 0 0 0,0-1 1 0 0,0 1-1 0 0,0-1 0 0 0,0 1 1 0 0,0 0-1 0 0,-1 0 0 0 0,1 0 1 0 0,0 0-1 0 0,-1 0 1 0 0,1 0-1 0 0,0 1 0 0 0,-1-1 1 0 0,1 1-1 0 0,-1 0 0 0 0,1 0 1 0 0,-1 0-1 0 0,1 0 0 0 0,-1 0 1 0 0,-3 1-1 0 0,-14 1 180 0 0,1 0-1 0 0,0 2 0 0 0,0 0 1 0 0,0 1-1 0 0,0 1 1 0 0,1 1-1 0 0,0 0 1 0 0,1 1-1 0 0,-1 1 1 0 0,2 1-1 0 0,-1 1 1 0 0,1 0-1 0 0,1 1 0 0 0,0 0 1 0 0,-23 26-1 0 0,25-24 123 0 0,0 1-1 0 0,1 0 1 0 0,1 1-1 0 0,0 0 1 0 0,2 1-1 0 0,0 0 1 0 0,0 0-1 0 0,2 1 1 0 0,0 0-1 0 0,1 1 1 0 0,1-1-1 0 0,0 1 1 0 0,2 0-1 0 0,0 0 0 0 0,0 38 1 0 0,3-51-225 0 0,1 0 0 0 0,-1-1-1 0 0,1 1 1 0 0,1 0 0 0 0,-1 0 0 0 0,1 0 0 0 0,0-1-1 0 0,0 1 1 0 0,0-1 0 0 0,1 0 0 0 0,0 1 0 0 0,0-1-1 0 0,1-1 1 0 0,-1 1 0 0 0,6 5 0 0 0,-3-4-12 0 0,0-1-1 0 0,1 0 1 0 0,0 0 0 0 0,0 0 0 0 0,0-1 0 0 0,1 0 0 0 0,-1-1-1 0 0,1 1 1 0 0,14 3 0 0 0,3-2 17 0 0,1 0 1 0 0,0-2-1 0 0,0 0 0 0 0,1-2 1 0 0,48-4-1 0 0,-20-4-450 0 0,0-1-1 0 0,-1-3 1 0 0,96-32-1 0 0,-72 14-5922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1.617"/>
    </inkml:context>
    <inkml:brush xml:id="br0">
      <inkml:brushProperty name="width" value="0.035" units="cm"/>
      <inkml:brushProperty name="height" value="0.035" units="cm"/>
      <inkml:brushProperty name="color" value="#F6630D"/>
    </inkml:brush>
  </inkml:definitions>
  <inkml:trace contextRef="#ctx0" brushRef="#br0">289 433 5873 0 0,'-2'-1'209'0'0,"1"0"-1"0"0,0 0 1 0 0,-1 0-1 0 0,0 0 0 0 0,1 1 1 0 0,-1-1-1 0 0,1 0 1 0 0,-1 1-1 0 0,0 0 1 0 0,1-1-1 0 0,-1 1 0 0 0,0 0 1 0 0,0 0-1 0 0,1-1 1 0 0,-1 1-1 0 0,0 1 1 0 0,0-1-1 0 0,1 0 0 0 0,-1 0 1 0 0,0 1-1 0 0,0-1 1 0 0,1 1-1 0 0,-1-1 1 0 0,-1 2-1 0 0,0 1 169 0 0,1-1-1 0 0,0 1 1 0 0,0 0-1 0 0,0 0 1 0 0,0 0 0 0 0,1 1-1 0 0,-1-1 1 0 0,1 0 0 0 0,-1 1-1 0 0,1-1 1 0 0,-1 5-1 0 0,-44 136 498 0 0,-14 52-1688 0 0,59-195 817 0 0,1 0 0 0 0,-1-1-1 0 0,1 1 1 0 0,0 0 0 0 0,-1-1-1 0 0,1 1 1 0 0,0 0 0 0 0,0 0-1 0 0,-1-1 1 0 0,1 1-1 0 0,0 0 1 0 0,0 0 0 0 0,0 0-1 0 0,0-1 1 0 0,0 1 0 0 0,0 0-1 0 0,0 0 1 0 0,0 0 0 0 0,0-1-1 0 0,0 1 1 0 0,1 0 0 0 0,-1 0-1 0 0,0-1 1 0 0,0 1 0 0 0,1 0-1 0 0,-1 0 1 0 0,1-1-1 0 0,-1 1 1 0 0,0 0 0 0 0,2 0-1 0 0,18-14 420 0 0,23-37 191 0 0,132-227 913 0 0,-25 38-1132 0 0,-117 192-596 0 0,2 2-1 0 0,79-79 1 0 0,-110 120 120 0 0,1 0 0 0 0,0 0-1 0 0,0 0 1 0 0,0 0 0 0 0,0 1 0 0 0,1 0-1 0 0,-1 0 1 0 0,1 0 0 0 0,0 1 0 0 0,10-4-1 0 0,-14 6 38 0 0,1 0 0 0 0,-1 0-1 0 0,0 0 1 0 0,1 0-1 0 0,-1 1 1 0 0,0-1 0 0 0,0 0-1 0 0,0 1 1 0 0,1 0 0 0 0,-1-1-1 0 0,0 1 1 0 0,0 0 0 0 0,0 0-1 0 0,0 0 1 0 0,0 0-1 0 0,0 1 1 0 0,0-1 0 0 0,-1 0-1 0 0,1 1 1 0 0,0 0 0 0 0,-1-1-1 0 0,1 1 1 0 0,-1 0 0 0 0,0 0-1 0 0,1-1 1 0 0,-1 1 0 0 0,0 0-1 0 0,0 0 1 0 0,0 1-1 0 0,0-1 1 0 0,-1 0 0 0 0,2 3-1 0 0,3 13 20 0 0,0 0-1 0 0,-1 1 0 0 0,0-1 0 0 0,-2 1 1 0 0,0 0-1 0 0,-1 0 0 0 0,-1 0 1 0 0,-1 0-1 0 0,0-1 0 0 0,-2 1 0 0 0,-5 23 1 0 0,-2-4 158 0 0,-1 1 1 0 0,-2-2 0 0 0,-2 0-1 0 0,-24 46 1 0 0,18-45 113 0 0,-1-2 0 0 0,-2 0 0 0 0,-49 55 0 0 0,61-77-77 0 0,-1 0 0 0 0,-1-1 0 0 0,0-1 0 0 0,-1 0 0 0 0,-1-1 0 0 0,1-1 0 0 0,-2 0-1 0 0,1-1 1 0 0,-1-1 0 0 0,-35 11 0 0 0,44-17-200 0 0,0 0 0 0 0,-1-1 0 0 0,1-1 1 0 0,-1 0-1 0 0,1 0 0 0 0,0 0 0 0 0,-1-1 0 0 0,1 0 0 0 0,0-1 1 0 0,-1 0-1 0 0,1 0 0 0 0,0-1 0 0 0,0 0 0 0 0,1 0 0 0 0,-1-1 1 0 0,0 1-1 0 0,1-2 0 0 0,0 1 0 0 0,0-1 0 0 0,-11-11 0 0 0,-10-10-1368 0 0,2-2-1 0 0,1 0 0 0 0,-31-48 1 0 0,1 4-2402 0 0,27 41 3646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2.551"/>
    </inkml:context>
    <inkml:brush xml:id="br0">
      <inkml:brushProperty name="width" value="0.035" units="cm"/>
      <inkml:brushProperty name="height" value="0.035" units="cm"/>
      <inkml:brushProperty name="color" value="#F6630D"/>
    </inkml:brush>
  </inkml:definitions>
  <inkml:trace contextRef="#ctx0" brushRef="#br0">156 0 5409 0 0,'-2'7'224'0'0,"0"0"0"0"0,1-1 0 0 0,0 1 0 0 0,0 0 0 0 0,1-1 0 0 0,-1 1-1 0 0,2 0 1 0 0,-1 0 0 0 0,2 10 0 0 0,0 12 71 0 0,-4 21-502 0 0,-2-1-1 0 0,-18 86 1 0 0,-37 95 136 0 0,48-192 248 0 0,-9 30 266 0 0,7-29 1397 0 0,-9 52 0 0 0,30-106 2131 0 0,13-40-4185 0 0,38-248-4193 0 0,-12 50-433 0 0,-42 237 5619 0 0,-3 12 1007 0 0,-1 11 1472 0 0,20 29-1558 0 0,-19-33-1601 0 0,0 0 1 0 0,0 0-1 0 0,1 0 0 0 0,-1-1 1 0 0,1 1-1 0 0,-1-1 0 0 0,1 0 1 0 0,0 0-1 0 0,0 0 1 0 0,0 0-1 0 0,0 0 0 0 0,0 0 1 0 0,0-1-1 0 0,0 0 0 0 0,1 1 1 0 0,-1-1-1 0 0,0 0 1 0 0,1-1-1 0 0,3 1 0 0 0,0 0-12 0 0,-1-1 0 0 0,1-1 0 0 0,0 1 0 0 0,0-1 0 0 0,-1-1 0 0 0,1 1 0 0 0,0-1 0 0 0,-1 0 0 0 0,9-4 0 0 0,6-4-50 0 0,-1-2 0 0 0,0 0 0 0 0,0-1 0 0 0,31-28 0 0 0,-28 22-372 0 0,11-11-683 0 0,-13 8-4671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2.793"/>
    </inkml:context>
    <inkml:brush xml:id="br0">
      <inkml:brushProperty name="width" value="0.035" units="cm"/>
      <inkml:brushProperty name="height" value="0.035" units="cm"/>
      <inkml:brushProperty name="color" value="#F6630D"/>
    </inkml:brush>
  </inkml:definitions>
  <inkml:trace contextRef="#ctx0" brushRef="#br0">0 3 776 0 0,'2'2'371'0'0,"-1"0"0"0"0,1 0 0 0 0,0 0-1 0 0,0 0 1 0 0,0-1 0 0 0,0 1 0 0 0,0-1 0 0 0,0 1 0 0 0,0-1-1 0 0,0 0 1 0 0,1 0 0 0 0,-1 0 0 0 0,0 0 0 0 0,1 0 0 0 0,-1 0-1 0 0,1-1 1 0 0,-1 1 0 0 0,6-1 0 0 0,50 7 2979 0 0,-56-7-3157 0 0,8 0 66 0 0,0 1 1 0 0,0-2-1 0 0,0 0 1 0 0,0 0-1 0 0,18-5 0 0 0,20-14-2386 0 0,-37 15-1850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4:52.973"/>
    </inkml:context>
    <inkml:brush xml:id="br0">
      <inkml:brushProperty name="width" value="0.035" units="cm"/>
      <inkml:brushProperty name="height" value="0.035" units="cm"/>
      <inkml:brushProperty name="color" value="#F6630D"/>
    </inkml:brush>
  </inkml:definitions>
  <inkml:trace contextRef="#ctx0" brushRef="#br0">28 77 3081 0 0,'-10'11'-1116'0'0,"-8"12"5670"0"0,18-22-4298 0 0,0 0-1 0 0,0 0 1 0 0,0 0-1 0 0,1 0 0 0 0,-1 0 1 0 0,0 0-1 0 0,1 0 1 0 0,-1 0-1 0 0,0 0 1 0 0,1 0-1 0 0,-1 0 0 0 0,1 0 1 0 0,-1-1-1 0 0,1 1 1 0 0,0 0-1 0 0,-1 0 1 0 0,1 0-1 0 0,0-1 1 0 0,0 1-1 0 0,-1 0 0 0 0,1-1 1 0 0,0 1-1 0 0,0-1 1 0 0,0 1-1 0 0,0-1 1 0 0,0 1-1 0 0,0-1 1 0 0,1 1-1 0 0,8 4-20 0 0,0-1 1 0 0,0-1-1 0 0,1 1 0 0 0,-1-1 1 0 0,1-1-1 0 0,0 0 0 0 0,0-1 0 0 0,0 0 1 0 0,0 0-1 0 0,0-1 0 0 0,0-1 1 0 0,-1 0-1 0 0,1 0 0 0 0,17-5 1 0 0,14-5-424 0 0,0-2 1 0 0,48-22-1 0 0,-82 32 168 0 0,153-69-6454 0 0,-131 55 4244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0.469"/>
    </inkml:context>
    <inkml:brush xml:id="br0">
      <inkml:brushProperty name="width" value="0.035" units="cm"/>
      <inkml:brushProperty name="height" value="0.035" units="cm"/>
      <inkml:brushProperty name="color" value="#F6630D"/>
    </inkml:brush>
  </inkml:definitions>
  <inkml:trace contextRef="#ctx0" brushRef="#br0">120 34 6193 0 0,'35'-3'1341'0'0,"25"-11"-222"0"0,-47 10-1025 0 0,0 0 1 0 0,0 1-1 0 0,1 1 1 0 0,-1 0-1 0 0,0 1 1 0 0,25 0-1 0 0,-38 2-74 0 0,1-1 0 0 0,0 1 0 0 0,0-1 0 0 0,0 1-1 0 0,-1-1 1 0 0,1 1 0 0 0,0 0 0 0 0,-1-1 0 0 0,1 1 0 0 0,-1 0 0 0 0,1 0 0 0 0,0-1 0 0 0,-1 1-1 0 0,0 0 1 0 0,1 0 0 0 0,-1 0 0 0 0,0 0 0 0 0,1 0 0 0 0,-1-1 0 0 0,0 1 0 0 0,0 0 0 0 0,0 0-1 0 0,1 0 1 0 0,-1 0 0 0 0,0 0 0 0 0,0 0 0 0 0,-1 0 0 0 0,1 0 0 0 0,0 0 0 0 0,0 0 0 0 0,0 0 0 0 0,-1 0-1 0 0,1-1 1 0 0,0 1 0 0 0,-1 0 0 0 0,1 0 0 0 0,-1 1 0 0 0,-16 42 275 0 0,14-38-338 0 0,-20 42 68 0 0,-3-1-1 0 0,-56 76 0 0 0,-18 32 1406 0 0,94-143-1397 0 0,-11 19 183 0 0,1 0 1 0 0,-21 58-1 0 0,35-82-192 0 0,-1 0 0 0 0,1 0 0 0 0,0 1 0 0 0,1-1 0 0 0,0 1 0 0 0,0 0 0 0 0,0-1 0 0 0,1 1 0 0 0,1 0 0 0 0,-1-1 0 0 0,1 1 0 0 0,0-1 0 0 0,1 1 0 0 0,0-1 0 0 0,0 1 0 0 0,0-1 0 0 0,1 0 0 0 0,7 13 0 0 0,-8-17-2 0 0,1-1-1 0 0,-1 1 1 0 0,1-1 0 0 0,0 1 0 0 0,0-1-1 0 0,0 0 1 0 0,0 0 0 0 0,0 0-1 0 0,0-1 1 0 0,0 1 0 0 0,1-1 0 0 0,-1 1-1 0 0,0-1 1 0 0,1 0 0 0 0,-1-1 0 0 0,1 1-1 0 0,0-1 1 0 0,-1 1 0 0 0,1-1 0 0 0,-1 0-1 0 0,1 0 1 0 0,0-1 0 0 0,-1 1 0 0 0,1-1-1 0 0,-1 1 1 0 0,1-1 0 0 0,-1 0 0 0 0,4-2-1 0 0,14-4 212 0 0,-1-2-1 0 0,0 0 0 0 0,27-16 1 0 0,-31 15-140 0 0,60-33 577 0 0,117-59-204 0 0,-157 86-2420 0 0,65-19 0 0 0,-84 31 408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1.087"/>
    </inkml:context>
    <inkml:brush xml:id="br0">
      <inkml:brushProperty name="width" value="0.035" units="cm"/>
      <inkml:brushProperty name="height" value="0.035" units="cm"/>
      <inkml:brushProperty name="color" value="#F6630D"/>
    </inkml:brush>
  </inkml:definitions>
  <inkml:trace contextRef="#ctx0" brushRef="#br0">98 1 3081 0 0,'-33'36'461'0'0,"28"-31"348"0"0,0 0-1 0 0,0-1 0 0 0,0 0 0 0 0,0 0 0 0 0,0 0 0 0 0,-1-1 0 0 0,0 0 1 0 0,0 0-1 0 0,-10 4 0 0 0,20-10-1332 0 0,-2 2 526 0 0,0-1 1 0 0,1 0-1 0 0,0 1 1 0 0,-1-1-1 0 0,1 1 1 0 0,0 0-1 0 0,0 0 1 0 0,0 0 0 0 0,4-1-1 0 0,76 0 1169 0 0,-47 2-50 0 0,63-9 1 0 0,-91 8-1225 0 0,-3-1-64 0 0,-1 1 0 0 0,0 0 0 0 0,1 0 0 0 0,-1 1 0 0 0,1-1 0 0 0,-1 1 0 0 0,1 0 0 0 0,-1 0-1 0 0,1 1 1 0 0,-1-1 0 0 0,0 1 0 0 0,6 1 0 0 0,-9-1 43 0 0,-1 0-1 0 0,0 0 1 0 0,1 0-1 0 0,-1 0 1 0 0,0 0 0 0 0,0 0-1 0 0,0 0 1 0 0,0 0 0 0 0,0 0-1 0 0,0 0 1 0 0,0 0-1 0 0,0 0 1 0 0,0 0 0 0 0,-1 0-1 0 0,1 0 1 0 0,0 0 0 0 0,-1 0-1 0 0,1-1 1 0 0,0 1-1 0 0,-1 0 1 0 0,1 0 0 0 0,-2 1-1 0 0,-13 24-756 0 0,11-20 585 0 0,-3 6 73 0 0,0-1 0 0 0,-1-1 0 0 0,-1 1 0 0 0,-17 16 0 0 0,18-20 704 0 0,0-1-1 0 0,0 0 0 0 0,0-1 0 0 0,-11 6 1 0 0,37-20 1045 0 0,-5 1-1184 0 0,1 1 0 0 0,0 1 0 0 0,1 1-1 0 0,23-7 1 0 0,-32 11-423 0 0,0 0 0 0 0,-1 1 1 0 0,1-1-1 0 0,0 1 0 0 0,0 0 0 0 0,-1 1 0 0 0,1 0 0 0 0,0 0 0 0 0,-1 0 0 0 0,1 0 0 0 0,-1 1 0 0 0,1 0 0 0 0,-1 0 0 0 0,0 0 0 0 0,0 1 1 0 0,0 0-1 0 0,6 4 0 0 0,-6-3-48 0 0,0 1 0 0 0,-1-1 0 0 0,0 1 1 0 0,0 0-1 0 0,0 0 0 0 0,0 0 0 0 0,-1 1 0 0 0,0 0 1 0 0,0-1-1 0 0,0 1 0 0 0,-1 0 0 0 0,0 0 1 0 0,0 0-1 0 0,-1 0 0 0 0,1 1 0 0 0,-1-1 0 0 0,-1 0 1 0 0,1 1-1 0 0,-1-1 0 0 0,0 1 0 0 0,0-1 1 0 0,-1 0-1 0 0,0 1 0 0 0,-2 7 0 0 0,-1 4 447 0 0,0-1-1 0 0,-1 0 1 0 0,-1-1 0 0 0,0 1-1 0 0,-1-1 1 0 0,-1 0-1 0 0,-16 24 1 0 0,20-33-72 0 0,-1-1 1 0 0,1 0-1 0 0,-1-1 0 0 0,0 1 1 0 0,-1-1-1 0 0,1 0 0 0 0,-1 0 1 0 0,0-1-1 0 0,0 0 0 0 0,-8 4 1 0 0,11-6-179 0 0,0-1 1 0 0,0 0 0 0 0,0-1-1 0 0,-1 1 1 0 0,1-1 0 0 0,0 1-1 0 0,0-1 1 0 0,-1 0-1 0 0,1 0 1 0 0,0 0 0 0 0,-1 0-1 0 0,1-1 1 0 0,0 0 0 0 0,0 1-1 0 0,0-1 1 0 0,0 0 0 0 0,0-1-1 0 0,0 1 1 0 0,0 0-1 0 0,0-1 1 0 0,0 0 0 0 0,0 1-1 0 0,1-1 1 0 0,-1 0 0 0 0,-2-3-1 0 0,-4-3-256 0 0,1 0 0 0 0,1-1 0 0 0,-1 0-1 0 0,1 0 1 0 0,1 0 0 0 0,0-1 0 0 0,0 0-1 0 0,1 0 1 0 0,0 0 0 0 0,1-1 0 0 0,0 0 0 0 0,1 0-1 0 0,0 0 1 0 0,-3-22 0 0 0,3 6-4342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6.362"/>
    </inkml:context>
    <inkml:brush xml:id="br0">
      <inkml:brushProperty name="width" value="0.05" units="cm"/>
      <inkml:brushProperty name="height" value="0.05" units="cm"/>
      <inkml:brushProperty name="color" value="#AE198D"/>
      <inkml:brushProperty name="inkEffects" value="galaxy"/>
      <inkml:brushProperty name="anchorX" value="-47118.91406"/>
      <inkml:brushProperty name="anchorY" value="-81161.1875"/>
      <inkml:brushProperty name="scaleFactor" value="0.5"/>
    </inkml:brush>
  </inkml:definitions>
  <inkml:trace contextRef="#ctx0" brushRef="#br0">53 391 3681 0 0,'0'0'0'0'0,"-7"-6"360"0"0,-5-5-420 0 0,1 1 120 0 0,2 2 285 0 0,2 1-70 0 0,3 2 41 0 0,2 3 4 0 0,2 2-373 0 0,5 2 106 0 0,2 4-53 0 0,5 3 0 0 0,4 3-84 0 0,4 3-41 0 0,5 0 6 0 0,6 1-18 0 0,5-1 161 0 0,7-3-47 0 0,7-4 23 0 0,5-5 0 0 0,6-5 728 0 0,3-5-114 0 0,0-3 86 0 0,11-4 104 0 0,-2-2-949 0 0,-6 0 127 0 0,-7 1-51 0 0,-3-5-3571 0 0,-9-3 2642 0 0,-13 2 457 0 0,-11 2-156 0 0,-10 4 208 0 0,-8 4 419 0 0,-7 3 32 0 0,-3 4-96 0 0,-2 4 166 0 0,-1 1 36 0 0,0 3 67 0 0,0 1 9 0 0,1 2 5 0 0,1 1-174 0 0,1 1 50 0 0,2 2-99 0 0,1 1 95 0 0,2 2-312 0 0,6 4-189 0 0,3 0 320 0 0,4 2 160 0 0,2-1-40 0 0,3-1 115 0 0,2 0-13 0 0,1-1-75 0 0,0-2 118 0 0,1 0-131 0 0,1-2 151 0 0,-1-1-157 0 0,1-2 123 0 0,-1-1-113 0 0,1-1 33 0 0,-1-2 1091 0 0,2 0-147 0 0,0-3 137 0 0,1 0 35 0 0,1-2-132 0 0,-1-1 11 0 0,0-3-19 0 0,-1-2-1 0 0,-1-3-217 0 0,-2-2 16 0 0,-1-3-28 0 0,-2-4-3 0 0,-2-3-2 0 0,-1-10 877 0 0,-2-4-1127 0 0,-4-4-185 0 0,-5-2-77 0 0,-3-2-66 0 0,-4 1-21 0 0,-5 0-177 0 0,-3 2 49 0 0,-3 3-127 0 0,-3 3 131 0 0,-2 4-156 0 0,-1 4 85 0 0,-1 6 47 0 0,-2 4-137 0 0,1 5-57 0 0,-2 5 2 0 0,-1 5-21 0 0,0 7 1 0 0,0 6-38 0 0,-1 9 1 0 0,-1 9-3 0 0,0 10-1 0 0,0 10-103 0 0,1 11 11 0 0,0 9-19 0 0,2 6 1 0 0,3 4 222 0 0,8 12-167 0 0,9-5 220 0 0,10-8-340 0 0,8-12 38 0 0,9-14-22 0 0,-18-46 164 0 0,-1-2-1 0 0,0 1 0 0 0,0-1 1 0 0,1 0-1 0 0,7 6 1 0 0,-5-7-79 0 0,0 0 1 0 0,0 0-1 0 0,0 0 1 0 0,1-1 0 0 0,9 3-1 0 0,-7-3-444 0 0,1 0 1 0 0,1-1-1 0 0,18 3 0 0 0,28 1-3499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1.694"/>
    </inkml:context>
    <inkml:brush xml:id="br0">
      <inkml:brushProperty name="width" value="0.035" units="cm"/>
      <inkml:brushProperty name="height" value="0.035" units="cm"/>
      <inkml:brushProperty name="color" value="#F6630D"/>
    </inkml:brush>
  </inkml:definitions>
  <inkml:trace contextRef="#ctx0" brushRef="#br0">290 143 5409 0 0,'-1'1'26'0'0,"1"-1"-1"0"0,0 0 0 0 0,0 0 1 0 0,0 0-1 0 0,0 0 0 0 0,0 0 1 0 0,0 0-1 0 0,0 1 1 0 0,0-1-1 0 0,0 0 0 0 0,0 0 1 0 0,0 0-1 0 0,0 0 1 0 0,0 0-1 0 0,0 0 0 0 0,0 0 1 0 0,-1 1-1 0 0,1-1 1 0 0,0 0-1 0 0,0 0 0 0 0,0 0 1 0 0,0 0-1 0 0,0 0 0 0 0,0 0 1 0 0,0 0-1 0 0,-1 0 1 0 0,1 0-1 0 0,0 0 0 0 0,0 0 1 0 0,0 0-1 0 0,0 0 1 0 0,0 0-1 0 0,-1 0 0 0 0,1 0 1 0 0,0 0-1 0 0,0 0 0 0 0,0 0 1 0 0,0 0-1 0 0,0 0 1 0 0,0 0-1 0 0,-1 0 0 0 0,1 0 1 0 0,0 0-1 0 0,0 0 1 0 0,0 0-1 0 0,0 0 0 0 0,0 0 1 0 0,0 0-1 0 0,-1 0 1 0 0,1 0-1 0 0,0 0 0 0 0,0-1 1 0 0,0 1-1 0 0,0 0 0 0 0,0 0 1 0 0,0 0-1 0 0,0 0 1 0 0,-9-13 1079 0 0,-10-26 326 0 0,15 29-1014 0 0,1 4-396 0 0,0 0-1 0 0,-1 0 1 0 0,0 1-1 0 0,0-1 0 0 0,0 1 1 0 0,-1-1-1 0 0,1 1 1 0 0,-1 1-1 0 0,0-1 0 0 0,-1 1 1 0 0,1-1-1 0 0,-1 2 1 0 0,-10-6-1 0 0,13 7 1 0 0,-1 1 0 0 0,0 0 1 0 0,0 0-1 0 0,1 0 0 0 0,-1 0 1 0 0,0 1-1 0 0,0 0 0 0 0,0 0 0 0 0,0 0 1 0 0,0 0-1 0 0,0 0 0 0 0,0 1 1 0 0,1 0-1 0 0,-1-1 0 0 0,0 1 0 0 0,0 1 1 0 0,1-1-1 0 0,-1 1 0 0 0,0-1 1 0 0,1 1-1 0 0,0 0 0 0 0,-1 0 0 0 0,1 1 1 0 0,0-1-1 0 0,-4 5 0 0 0,-1 1-10 0 0,0 0 1 0 0,1 1-1 0 0,1 0 0 0 0,-1 0 0 0 0,2 1 1 0 0,-1 0-1 0 0,1 0 0 0 0,1 0 0 0 0,-1 0 0 0 0,2 1 1 0 0,0-1-1 0 0,0 1 0 0 0,-1 13 0 0 0,2-18 49 0 0,1 0-1 0 0,1-1 1 0 0,-1 1-1 0 0,1 0 1 0 0,0-1 0 0 0,0 1-1 0 0,1 0 1 0 0,-1 0-1 0 0,1-1 1 0 0,1 1-1 0 0,-1 0 1 0 0,1-1-1 0 0,0 0 1 0 0,0 1 0 0 0,1-1-1 0 0,-1 0 1 0 0,1 0-1 0 0,0 0 1 0 0,1 0-1 0 0,-1-1 1 0 0,1 1-1 0 0,0-1 1 0 0,0 0-1 0 0,0 0 1 0 0,0-1 0 0 0,1 1-1 0 0,5 3 1 0 0,-4-5 18 0 0,0 0 0 0 0,0-1 0 0 0,0 1 0 0 0,0-1 1 0 0,0 0-1 0 0,0 0 0 0 0,1-1 0 0 0,-1 0 0 0 0,0 0 1 0 0,0 0-1 0 0,1-1 0 0 0,-1 0 0 0 0,0 0 0 0 0,0-1 1 0 0,0 0-1 0 0,0 0 0 0 0,0 0 0 0 0,-1-1 0 0 0,1 1 1 0 0,-1-1-1 0 0,8-6 0 0 0,6-3 223 0 0,0-1 0 0 0,-1-2 0 0 0,0 0-1 0 0,21-23 1 0 0,-3-1-653 0 0,-38 96 259 0 0,9 305 710 0 0,-6-344-963 0 0,0-11 197 0 0,-2-2-142 0 0,1-1-1 0 0,1 0 0 0 0,-1 1 0 0 0,1-1 0 0 0,-1 0 0 0 0,1 1 1 0 0,0-1-1 0 0,1 0 0 0 0,-1 0 0 0 0,1 0 0 0 0,3 7 1 0 0,1-7-4134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1.926"/>
    </inkml:context>
    <inkml:brush xml:id="br0">
      <inkml:brushProperty name="width" value="0.035" units="cm"/>
      <inkml:brushProperty name="height" value="0.035" units="cm"/>
      <inkml:brushProperty name="color" value="#F6630D"/>
    </inkml:brush>
  </inkml:definitions>
  <inkml:trace contextRef="#ctx0" brushRef="#br0">8 1 5785 0 0,'-2'4'107'0'0,"1"1"-1"0"0,0 0 1 0 0,-1 0-1 0 0,2 0 1 0 0,-1 0-1 0 0,0 0 1 0 0,1 0-1 0 0,0 0 1 0 0,0 0-1 0 0,1 0 1 0 0,-1 0-1 0 0,1 0 1 0 0,0-1 0 0 0,0 1-1 0 0,1 0 1 0 0,-1 0-1 0 0,1-1 1 0 0,0 1-1 0 0,4 6 1 0 0,-5-9-249 0 0,23 59-3391 0 0,-20-59 2557 0 0,-3-6 488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2.250"/>
    </inkml:context>
    <inkml:brush xml:id="br0">
      <inkml:brushProperty name="width" value="0.035" units="cm"/>
      <inkml:brushProperty name="height" value="0.035" units="cm"/>
      <inkml:brushProperty name="color" value="#F6630D"/>
    </inkml:brush>
  </inkml:definitions>
  <inkml:trace contextRef="#ctx0" brushRef="#br0">38 0 12243 0 0,'-13'57'1251'0'0,"3"1"1"0"0,3 0 0 0 0,-1 70 0 0 0,21 175-1404 0 0,-8-177-308 0 0,6 56-41 0 0,-11-181 510 0 0,0-1 1 0 0,0 1-1 0 0,0-1 0 0 0,0 1 1 0 0,0-1-1 0 0,0 1 0 0 0,0-1 1 0 0,0 1-1 0 0,0-1 1 0 0,0 1-1 0 0,0-1 0 0 0,0 1 1 0 0,0-1-1 0 0,0 1 1 0 0,0-1-1 0 0,1 1 0 0 0,-1-1 1 0 0,0 1-1 0 0,0-1 0 0 0,1 1 1 0 0,-1-1-1 0 0,0 1 1 0 0,1-1-1 0 0,-1 1 0 0 0,0-1 1 0 0,1 0-1 0 0,-1 1 1 0 0,1-1-1 0 0,-1 0 0 0 0,0 1 1 0 0,1-1-1 0 0,-1 0 0 0 0,1 0 1 0 0,-1 1-1 0 0,1-1 1 0 0,-1 0-1 0 0,1 0 0 0 0,0 0 1 0 0,13-18-680 0 0,7-33-1433 0 0,12-83-4147 0 0,-27 96 4411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2.497"/>
    </inkml:context>
    <inkml:brush xml:id="br0">
      <inkml:brushProperty name="width" value="0.035" units="cm"/>
      <inkml:brushProperty name="height" value="0.035" units="cm"/>
      <inkml:brushProperty name="color" value="#F6630D"/>
    </inkml:brush>
  </inkml:definitions>
  <inkml:trace contextRef="#ctx0" brushRef="#br0">5 1 5785 0 0,'-2'10'256'0'0,"1"0"-1"0"0,0 1 1 0 0,1-1 0 0 0,0 0-1 0 0,0 1 1 0 0,1-1-1 0 0,1 0 1 0 0,0 0-1 0 0,0 0 1 0 0,6 17 0 0 0,-2-19-268 0 0,-3-8-50 0 0,-5-7 365 0 0,2 7-272 0 0,-1-6-207 0 0,-8-20-87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2.782"/>
    </inkml:context>
    <inkml:brush xml:id="br0">
      <inkml:brushProperty name="width" value="0.035" units="cm"/>
      <inkml:brushProperty name="height" value="0.035" units="cm"/>
      <inkml:brushProperty name="color" value="#F6630D"/>
    </inkml:brush>
  </inkml:definitions>
  <inkml:trace contextRef="#ctx0" brushRef="#br0">17 1 10946 0 0,'-14'218'7098'0'0,"14"-127"-7625"0"0,-2 27-2330 0 0,5-1 0 0 0,25 164 0 0 0,-24-268 1868 0 0,-4-13 954 0 0,0 0 0 0 0,0 0-1 0 0,0 0 1 0 0,0-1 0 0 0,0 1 0 0 0,0 0 0 0 0,0 0 0 0 0,1 0-1 0 0,-1 0 1 0 0,0 0 0 0 0,0-1 0 0 0,0 1 0 0 0,0 0 0 0 0,0 0-1 0 0,0 0 1 0 0,0 0 0 0 0,0 0 0 0 0,0 0 0 0 0,1-1 0 0 0,-1 1-1 0 0,0 0 1 0 0,0 0 0 0 0,0 0 0 0 0,0 0 0 0 0,0 0 0 0 0,1 0 0 0 0,-1 0-1 0 0,0 0 1 0 0,0 0 0 0 0,0 0 0 0 0,0 0 0 0 0,0 0 0 0 0,1 0-1 0 0,-1 0 1 0 0,0 0 0 0 0,0 0 0 0 0,0 0 0 0 0,0 0 0 0 0,1 0-1 0 0,-1 0 1 0 0,0 0 0 0 0,0 0 0 0 0,0 0 0 0 0,0 0 0 0 0,1 0-1 0 0,-1 0 1 0 0,0 0 0 0 0,0 0 0 0 0,0 0 0 0 0,0 0 0 0 0,0 0-1 0 0,0 1 1 0 0,1-1 0 0 0,-1 0 0 0 0,0 0 0 0 0,0 0 0 0 0,0 0 0 0 0,0 0-1 0 0,0 0 1 0 0,0 1 0 0 0,0-1 0 0 0,0 0 0 0 0,1 0 0 0 0,1-9-2143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2.992"/>
    </inkml:context>
    <inkml:brush xml:id="br0">
      <inkml:brushProperty name="width" value="0.035" units="cm"/>
      <inkml:brushProperty name="height" value="0.035" units="cm"/>
      <inkml:brushProperty name="color" value="#F6630D"/>
    </inkml:brush>
  </inkml:definitions>
  <inkml:trace contextRef="#ctx0" brushRef="#br0">7 0 4665 0 0,'-2'7'503'0'0,"1"0"-1"0"0,-1 0 1 0 0,1 0-1 0 0,1 0 1 0 0,-1 0 0 0 0,1 0-1 0 0,0 0 1 0 0,1 0 0 0 0,1 10-1 0 0,20 71 1741 0 0,-7-32-2903 0 0,-13-49-615 0 0,-2-10 270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3.261"/>
    </inkml:context>
    <inkml:brush xml:id="br0">
      <inkml:brushProperty name="width" value="0.035" units="cm"/>
      <inkml:brushProperty name="height" value="0.035" units="cm"/>
      <inkml:brushProperty name="color" value="#F6630D"/>
    </inkml:brush>
  </inkml:definitions>
  <inkml:trace contextRef="#ctx0" brushRef="#br0">25 0 9362 0 0,'-16'295'7078'0'0,"14"17"-5949"0"0,0-207-3066 0 0,-2-1-3287 0 0,4-88 737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5:04.325"/>
    </inkml:context>
    <inkml:brush xml:id="br0">
      <inkml:brushProperty name="width" value="0.035" units="cm"/>
      <inkml:brushProperty name="height" value="0.035" units="cm"/>
      <inkml:brushProperty name="color" value="#F6630D"/>
    </inkml:brush>
  </inkml:definitions>
  <inkml:trace contextRef="#ctx0" brushRef="#br0">548 11 9906 0 0,'-2'2'516'0'0,"-1"0"-1"0"0,1-1 1 0 0,-1 0-1 0 0,0 1 1 0 0,0-1-1 0 0,0 0 1 0 0,0 0-1 0 0,0-1 1 0 0,0 1-1 0 0,0 0 1 0 0,0-1-1 0 0,0 0 1 0 0,0 0-1 0 0,-6 0 1 0 0,-47-12 372 0 0,-2 0-764 0 0,43 13-105 0 0,-1-1 0 0 0,1 2 0 0 0,0 0 1 0 0,0 1-1 0 0,0 1 0 0 0,0 0 0 0 0,0 1 1 0 0,1 0-1 0 0,0 1 0 0 0,0 1 0 0 0,1 0 0 0 0,-1 1 1 0 0,2 0-1 0 0,-1 1 0 0 0,-20 20 0 0 0,19-16 2 0 0,1 1 0 0 0,0 0 0 0 0,1 1-1 0 0,1 0 1 0 0,1 1 0 0 0,0 0 0 0 0,0 0-1 0 0,2 1 1 0 0,0 1 0 0 0,1-1 0 0 0,1 1-1 0 0,-6 27 1 0 0,11-42-9 0 0,1-1 0 0 0,-1 1-1 0 0,1 0 1 0 0,-1-1 0 0 0,1 1 0 0 0,0 0 0 0 0,0-1-1 0 0,0 1 1 0 0,0 0 0 0 0,1-1 0 0 0,-1 1 0 0 0,1-1-1 0 0,-1 1 1 0 0,1 0 0 0 0,0-1 0 0 0,0 1 0 0 0,0-1-1 0 0,3 4 1 0 0,-3-5 1 0 0,1 1 1 0 0,0-1-1 0 0,0 0 0 0 0,1 0 1 0 0,-1 0-1 0 0,0 0 1 0 0,0-1-1 0 0,0 1 0 0 0,1 0 1 0 0,-1-1-1 0 0,0 1 0 0 0,0-1 1 0 0,1 0-1 0 0,-1 0 0 0 0,0 0 1 0 0,1 0-1 0 0,-1 0 0 0 0,0-1 1 0 0,1 1-1 0 0,3-2 0 0 0,22-3-41 0 0,22-5 17 0 0,0 2-1 0 0,75-1 1 0 0,-111 9 19 0 0,0 1-1 0 0,0 0 1 0 0,0 0 0 0 0,0 2-1 0 0,0 0 1 0 0,0 0-1 0 0,0 1 1 0 0,-1 1-1 0 0,0 0 1 0 0,0 1 0 0 0,0 1-1 0 0,0 0 1 0 0,19 14-1 0 0,-29-19-10 0 0,0 0 0 0 0,0 1-1 0 0,0-1 1 0 0,-1 0 0 0 0,1 1 0 0 0,0 0 0 0 0,-1-1-1 0 0,0 1 1 0 0,1 0 0 0 0,-1 1 0 0 0,0-1-1 0 0,-1 0 1 0 0,1 0 0 0 0,-1 1 0 0 0,1-1-1 0 0,-1 1 1 0 0,0-1 0 0 0,0 1 0 0 0,0 0-1 0 0,-1-1 1 0 0,0 1 0 0 0,1 0 0 0 0,-1-1-1 0 0,0 1 1 0 0,-1 0 0 0 0,1 0 0 0 0,-1-1-1 0 0,1 1 1 0 0,-1 0 0 0 0,0-1 0 0 0,-1 1-1 0 0,1-1 1 0 0,0 1 0 0 0,-1-1 0 0 0,0 0 0 0 0,0 0-1 0 0,0 0 1 0 0,0 0 0 0 0,-4 4 0 0 0,-1 1 70 0 0,-2 0 0 0 0,1 0 0 0 0,-1-1 0 0 0,0 0 0 0 0,-1 0 0 0 0,1-1 1 0 0,-1-1-1 0 0,-1 1 0 0 0,1-2 0 0 0,-1 1 0 0 0,-19 4 0 0 0,20-7 18 0 0,-1 0-1 0 0,0 0 0 0 0,1-1 1 0 0,-1 0-1 0 0,0-1 1 0 0,0-1-1 0 0,0 0 0 0 0,1 0 1 0 0,-20-5-1 0 0,5-2-104 0 0,0-2-1 0 0,-37-19 1 0 0,-1-1-900 0 0,30 23-2811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07.792"/>
    </inkml:context>
    <inkml:brush xml:id="br0">
      <inkml:brushProperty name="width" value="0.035" units="cm"/>
      <inkml:brushProperty name="height" value="0.035" units="cm"/>
      <inkml:brushProperty name="color" value="#F6630D"/>
    </inkml:brush>
  </inkml:definitions>
  <inkml:trace contextRef="#ctx0" brushRef="#br0">44 270 2793 0 0,'-1'1'48'0'0,"1"0"0"0"0,-1-1 0 0 0,1 1 0 0 0,0 0 0 0 0,0 0 0 0 0,-1 0 0 0 0,1 0 0 0 0,0 0 0 0 0,0-1 0 0 0,0 1 1 0 0,0 0-1 0 0,0 0 0 0 0,0 0 0 0 0,0 0 0 0 0,0 0 0 0 0,0 0 0 0 0,0-1 0 0 0,0 1 0 0 0,1 0 0 0 0,-1 0 0 0 0,0 0 1 0 0,1 0-1 0 0,-1-1 0 0 0,1 1 0 0 0,-1 0 0 0 0,0 0 0 0 0,1-1 0 0 0,0 1 0 0 0,-1 0 0 0 0,1-1 0 0 0,-1 1 0 0 0,1-1 1 0 0,0 1-1 0 0,0 0 0 0 0,-1-1 0 0 0,2 1 0 0 0,29 17 3527 0 0,-29-17-3308 0 0,0 1 0 0 0,0-1 0 0 0,0 0 0 0 0,0 1 0 0 0,0-1 0 0 0,0 1 0 0 0,-1-1 0 0 0,1 1 0 0 0,0 0 0 0 0,-1 0 0 0 0,1 0 0 0 0,-1 0 0 0 0,0 0 0 0 0,1 0 0 0 0,-1 0 0 0 0,0 1 0 0 0,-1-1-1 0 0,1 0 1 0 0,0 1 0 0 0,-1-1 0 0 0,1 0 0 0 0,0 5 0 0 0,7 61 143 0 0,-8-60-56 0 0,5 123 482 0 0,-24 241-1 0 0,-51 127-1980 0 0,51-380 682 0 0,13-82 169 0 0,1-14 237 0 0,2 1 0 0 0,0-1-1 0 0,1 1 1 0 0,2 24 0 0 0,0-47 93 0 0,0 1 1 0 0,0-1-1 0 0,1 0 1 0 0,-1 1-1 0 0,0-1 1 0 0,1 0-1 0 0,-1 0 1 0 0,1 1-1 0 0,-1-1 1 0 0,1 0-1 0 0,0 0 1 0 0,-1 0-1 0 0,1 0 1 0 0,0 0-1 0 0,0 0 1 0 0,0 0-1 0 0,0 0 1 0 0,0 0 0 0 0,0 0-1 0 0,0 0 1 0 0,0-1-1 0 0,0 1 1 0 0,0 0-1 0 0,0-1 1 0 0,1 1-1 0 0,-1-1 1 0 0,0 1-1 0 0,0-1 1 0 0,1 0-1 0 0,-1 1 1 0 0,0-1-1 0 0,1 0 1 0 0,-1 0-1 0 0,0 0 1 0 0,1 0-1 0 0,-1 0 1 0 0,0 0-1 0 0,1 0 1 0 0,-1 0-1 0 0,0-1 1 0 0,0 1-1 0 0,1-1 1 0 0,1 0-1 0 0,9-2 273 0 0,0-2-1 0 0,-1 1 0 0 0,20-11 1 0 0,-16 7-271 0 0,25-8-2 0 0,0 2 0 0 0,1 2 0 0 0,51-10 0 0 0,133-11 95 0 0,-120 20-110 0 0,184-23-64 0 0,311-53-138 0 0,-589 86 115 0 0,-7 1 21 0 0,1 1 1 0 0,-1 0 0 0 0,0 0 0 0 0,1 0 0 0 0,-1 1-1 0 0,0 0 1 0 0,1-1 0 0 0,8 2 0 0 0,-41 27 549 0 0,4-7-147 0 0,14-11-354 0 0,0 0 1 0 0,-1-1-1 0 0,0-1 1 0 0,0 0-1 0 0,-1 0 1 0 0,0-1-1 0 0,-20 9 0 0 0,31-16 2 0 0,1 0 0 0 0,0 0 0 0 0,0 0 1 0 0,0 0-1 0 0,-1 0 0 0 0,1 0 0 0 0,0 0 0 0 0,0 0 0 0 0,0 0 0 0 0,0 0 0 0 0,-1 0 0 0 0,1 0 0 0 0,0 0 0 0 0,0 0 0 0 0,0 0 0 0 0,-1 0 0 0 0,1 0 0 0 0,0 0 0 0 0,0 0 0 0 0,0-1 0 0 0,0 1 0 0 0,-1 0 0 0 0,1 0 0 0 0,0 0 0 0 0,0 0 0 0 0,0 0 0 0 0,0-1 0 0 0,0 1 0 0 0,0 0 0 0 0,-1 0 0 0 0,1 0 0 0 0,0 0 0 0 0,0-1 0 0 0,0 1 0 0 0,0 0 0 0 0,0 0 0 0 0,0 0 0 0 0,0 0 0 0 0,0-1 0 0 0,0 1 0 0 0,0 0 0 0 0,0 0 0 0 0,0 0 0 0 0,0-1 0 0 0,0 1 0 0 0,1-16 87 0 0,8-14-32 0 0,109-262 39 0 0,6-19-322 0 0,-85 205-44 0 0,72-240-2288 0 0,-101 307 2116 0 0,-2-1-1 0 0,-2 0 1 0 0,-2 0 0 0 0,-1-1-1 0 0,-3 1 1 0 0,-7-72 0 0 0,6 104 482 0 0,0 0 1 0 0,0 0-1 0 0,-1 0 0 0 0,-1 1 1 0 0,1-1-1 0 0,-1 1 1 0 0,-1 0-1 0 0,1 0 1 0 0,-1 0-1 0 0,0 0 1 0 0,-1 1-1 0 0,1-1 1 0 0,-1 1-1 0 0,-1 0 1 0 0,1 0-1 0 0,-8-5 0 0 0,6 7 129 0 0,1 0-1 0 0,-1 0 0 0 0,1 1 0 0 0,-1 0 0 0 0,0 0 1 0 0,0 1-1 0 0,-1 0 0 0 0,1 0 0 0 0,0 1 1 0 0,-1 0-1 0 0,1 0 0 0 0,-1 1 0 0 0,1 0 0 0 0,-1 0 1 0 0,1 0-1 0 0,-1 1 0 0 0,-7 2 0 0 0,-50 11 567 0 0,-122 44 0 0 0,-58 42-830 0 0,122-47 164 0 0,-261 129 448 0 0,188-86 45 0 0,173-84-479 0 0,-1-1 0 0 0,-1-1 0 0 0,0-1 0 0 0,0-2 0 0 0,-29 6 0 0 0,48-12-142 0 0,-1-1 0 0 0,1 0 0 0 0,0 1 0 0 0,0-2 0 0 0,0 1 0 0 0,0-1-1 0 0,0 0 1 0 0,0 0 0 0 0,1-1 0 0 0,-1 1 0 0 0,0-1 0 0 0,-6-4 0 0 0,8 4-188 0 0,0-1 1 0 0,0 0-1 0 0,0-1 1 0 0,0 1 0 0 0,1 0-1 0 0,-1-1 1 0 0,1 0-1 0 0,0 0 1 0 0,0 0-1 0 0,0 0 1 0 0,1 0 0 0 0,0-1-1 0 0,0 1 1 0 0,0-1-1 0 0,0 0 1 0 0,0 1-1 0 0,0-6 1 0 0,-3-12-5035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08.623"/>
    </inkml:context>
    <inkml:brush xml:id="br0">
      <inkml:brushProperty name="width" value="0.035" units="cm"/>
      <inkml:brushProperty name="height" value="0.035" units="cm"/>
      <inkml:brushProperty name="color" value="#F6630D"/>
    </inkml:brush>
  </inkml:definitions>
  <inkml:trace contextRef="#ctx0" brushRef="#br0">638 462 7058 0 0,'-72'8'1561'0'0,"64"0"4662"0"0,-8 17-5818 0 0,7-10 549 0 0,-227 342 2025 0 0,-41 58-2971 0 0,275-411-8 0 0,-1-1 0 0 0,1 1 0 0 0,0 0-1 0 0,0 0 1 0 0,0 0 0 0 0,1 0 0 0 0,0 0 0 0 0,-1 1 0 0 0,1-1-1 0 0,1 0 1 0 0,-1 1 0 0 0,0-1 0 0 0,1 0 0 0 0,0 1 0 0 0,0-1-1 0 0,1 1 1 0 0,1 7 0 0 0,-1-9-1 0 0,0-1 0 0 0,1 1-1 0 0,-1 0 1 0 0,1 0 0 0 0,0-1-1 0 0,0 1 1 0 0,0-1 0 0 0,0 0 0 0 0,1 0-1 0 0,-1 0 1 0 0,0 0 0 0 0,1 0 0 0 0,0 0-1 0 0,-1 0 1 0 0,1-1 0 0 0,0 0 0 0 0,0 1-1 0 0,0-1 1 0 0,0 0 0 0 0,0 0-1 0 0,0-1 1 0 0,0 1 0 0 0,0 0 0 0 0,0-1-1 0 0,4 0 1 0 0,52 4-11 0 0,0-3 1 0 0,63-7-1 0 0,58 0-125 0 0,-78 11 108 0 0,-24 0-223 0 0,0-4 1 0 0,101-10-1 0 0,-135 1 200 0 0,-32 5 78 0 0,0 0-1 0 0,0 1 1 0 0,1 0-1 0 0,-1 1 1 0 0,1 1-1 0 0,-1 0 0 0 0,16 2 1 0 0,-28-2-23 0 0,1 1 0 0 0,-1-1 0 0 0,1 0 1 0 0,-1 1-1 0 0,0-1 0 0 0,1 0 0 0 0,-1 1 0 0 0,0-1 0 0 0,1 1 1 0 0,-1-1-1 0 0,0 0 0 0 0,1 1 0 0 0,-1-1 0 0 0,0 1 0 0 0,0-1 1 0 0,0 1-1 0 0,0-1 0 0 0,1 1 0 0 0,-1-1 0 0 0,0 1 0 0 0,0-1 0 0 0,0 1 1 0 0,0-1-1 0 0,0 1 0 0 0,0-1 0 0 0,0 1 0 0 0,0-1 0 0 0,0 1 1 0 0,-1-1-1 0 0,1 1 0 0 0,0-1 0 0 0,0 1 0 0 0,0-1 0 0 0,0 1 1 0 0,-1-1-1 0 0,1 1 0 0 0,-9 20 495 0 0,8-19-247 0 0,5-8-25 0 0,2-2-118 0 0,125-182 383 0 0,103-141-154 0 0,-76 126-778 0 0,123-173-714 0 0,-248 329-684 0 0,-2-3 1 0 0,46-106-1 0 0,-56 100-47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7.296"/>
    </inkml:context>
    <inkml:brush xml:id="br0">
      <inkml:brushProperty name="width" value="0.035" units="cm"/>
      <inkml:brushProperty name="height" value="0.035" units="cm"/>
      <inkml:brushProperty name="color" value="#FF0066"/>
    </inkml:brush>
  </inkml:definitions>
  <inkml:trace contextRef="#ctx0" brushRef="#br0">111 340 7834 0 0,'24'84'3443'0'0,"-19"-70"-3045"0"0,-1 1 0 0 0,-1 0 0 0 0,-1 1 0 0 0,0-1 0 0 0,-1 0 0 0 0,0 1 0 0 0,-2-1-1 0 0,-3 27 1 0 0,1-23-395 0 0,-1 0 0 0 0,-1-1-1 0 0,-1 1 1 0 0,0-1-1 0 0,-2 0 1 0 0,0-1 0 0 0,-1 0-1 0 0,-1 0 1 0 0,0-1 0 0 0,-25 29-1 0 0,34-43-2 0 0,0 0-1 0 0,0-1 0 0 0,0 0 1 0 0,0 1-1 0 0,-1-1 0 0 0,1 0 0 0 0,-1 1 1 0 0,1-1-1 0 0,-1 0 0 0 0,1 0 1 0 0,-1 0-1 0 0,0-1 0 0 0,1 1 1 0 0,-1 0-1 0 0,-3 0 0 0 0,5-1 16 0 0,-1 0-1 0 0,1 0 0 0 0,-1 0 1 0 0,1-1-1 0 0,-1 1 0 0 0,1 0 0 0 0,-1-1 1 0 0,1 1-1 0 0,-1 0 0 0 0,1-1 1 0 0,-1 1-1 0 0,1-1 0 0 0,0 1 0 0 0,-1-1 1 0 0,1 1-1 0 0,0-1 0 0 0,0 1 0 0 0,-1-1 1 0 0,1 1-1 0 0,0-1 0 0 0,0 1 1 0 0,0-1-1 0 0,-1 0 0 0 0,1 1 0 0 0,0-1 1 0 0,0 1-1 0 0,0-1 0 0 0,0 1 0 0 0,0-1 1 0 0,0 0-1 0 0,0-8 128 0 0,1 0 0 0 0,0 0 0 0 0,0 0 0 0 0,4-16 0 0 0,11-24 43 0 0,2 1-1 0 0,2 1 1 0 0,2 0 0 0 0,35-54 0 0 0,-10 30-319 0 0,98-116 0 0 0,-33 69-467 0 0,-99 107 431 0 0,0 0 0 0 0,1 1 0 0 0,0 0-1 0 0,0 1 1 0 0,1 1 0 0 0,0 0 0 0 0,23-8 0 0 0,-37 15 162 0 0,1 1 0 0 0,-1-1 0 0 0,1 1 0 0 0,-1 0 0 0 0,0 0 0 0 0,1-1 0 0 0,-1 1-1 0 0,1 0 1 0 0,-1 0 0 0 0,1 0 0 0 0,-1 0 0 0 0,1 1 0 0 0,-1-1 0 0 0,0 0 0 0 0,1 1 0 0 0,-1-1 0 0 0,1 1 0 0 0,-1-1-1 0 0,0 1 1 0 0,0-1 0 0 0,1 1 0 0 0,-1 0 0 0 0,2 1 0 0 0,-1 1 6 0 0,0-1 1 0 0,0 0-1 0 0,-1 1 1 0 0,1-1-1 0 0,-1 1 1 0 0,1-1-1 0 0,-1 1 1 0 0,0 0-1 0 0,0 0 0 0 0,0-1 1 0 0,0 5-1 0 0,1 7-37 0 0,0 1 0 0 0,-1 0 0 0 0,-2 23 0 0 0,1-37 33 0 0,-3 36 124 0 0,-2 0-1 0 0,-2 0 0 0 0,-1 0 1 0 0,-2-1-1 0 0,-2 0 0 0 0,-1-1 0 0 0,-1 0 1 0 0,-3-1-1 0 0,0-1 0 0 0,-2 0 1 0 0,-2-2-1 0 0,0 0 0 0 0,-2-2 1 0 0,-2 0-1 0 0,0-1 0 0 0,-2-2 0 0 0,-1-1 1 0 0,-1-1-1 0 0,-1-1 0 0 0,-54 31 1 0 0,74-49 6 0 0,-1 0 0 0 0,1 0 0 0 0,-1-1 0 0 0,1 0 0 0 0,-1-1 0 0 0,0-1 0 0 0,-1 1 0 0 0,1-2 0 0 0,-14 1 0 0 0,21-2-142 0 0,0 0-1 0 0,1-1 1 0 0,-1 1 0 0 0,1-1 0 0 0,-1 0 0 0 0,1 0 0 0 0,-1 0 0 0 0,1 0 0 0 0,0-1 0 0 0,0 1 0 0 0,-1-1-1 0 0,1 0 1 0 0,0 0 0 0 0,1 0 0 0 0,-1-1 0 0 0,0 1 0 0 0,1-1 0 0 0,-1 1 0 0 0,1-1 0 0 0,0 0 0 0 0,0 0-1 0 0,0 0 1 0 0,0 0 0 0 0,0 0 0 0 0,1 0 0 0 0,-1-1 0 0 0,1 1 0 0 0,0 0 0 0 0,0-1 0 0 0,0 1 0 0 0,0-1-1 0 0,0-6 1 0 0,0-3-676 0 0,-1 0-1 0 0,2 0 0 0 0,0 0 0 0 0,0 0 1 0 0,1 0-1 0 0,1 0 0 0 0,0 0 1 0 0,1 1-1 0 0,0-1 0 0 0,1 1 0 0 0,0-1 1 0 0,1 1-1 0 0,1 0 0 0 0,6-11 1 0 0,4 2-2123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48:56.663"/>
    </inkml:context>
    <inkml:brush xml:id="br0">
      <inkml:brushProperty name="width" value="0.05" units="cm"/>
      <inkml:brushProperty name="height" value="0.05" units="cm"/>
      <inkml:brushProperty name="color" value="#AE198D"/>
      <inkml:brushProperty name="inkEffects" value="galaxy"/>
      <inkml:brushProperty name="anchorX" value="-49677.90625"/>
      <inkml:brushProperty name="anchorY" value="-82980.42188"/>
      <inkml:brushProperty name="scaleFactor" value="0.5"/>
    </inkml:brush>
  </inkml:definitions>
  <inkml:trace contextRef="#ctx0" brushRef="#br0">0 960 3081 0 0,'0'0'0'0'0,"9"-16"296"0"0,5-9-346 0 0,-2 2 100 0 0,-1 3-50 0 0,-1 3 0 0 0,2 0 242 0 0,3-5-59 0 0,8-6 32 0 0,13-12-373 0 0,3-1-275 0 0,1 3 37 0 0,-2 7-59 0 0,-6 9 421 0 0,-1 13-10 0 0,-6 9 28 0 0,-4 9 16 0 0,-4 9 0 0 0,-3 11 0 0 0,-5 9 0 0 0,-5 8 1092 0 0,-6 1-32 0 0,-2-2 123 0 0,-4-2 45 0 0,-1-3 329 0 0,-2-1-27 0 0,0-2 48 0 0,-2-1 4 0 0,0 0-502 0 0,-3 4 1255 0 0,0 2-1042 0 0,1-4-1000 0 0,1-5 272 0 0,3-6-186 0 0,1-7-358 0 0,3-6 18 0 0,2-4-27 0 0,2-5-12 0 0,1-2 206 0 0,3-3-41 0 0,0-3 34 0 0,3-3-1 0 0,1-4-362 0 0,8-10-194 0 0,7-9 237 0 0,6-8 124 0 0,9-10-35 0 0,8-9 32 0 0,29-31 0 0 0,14-13-159 0 0,13-10 65 0 0,27-20-944 0 0,28-15-884 0 0,23-8-63 0 0,15 5-380 0 0,-12 20-2885 0 0,-36 31-1696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0.337"/>
    </inkml:context>
    <inkml:brush xml:id="br0">
      <inkml:brushProperty name="width" value="0.035" units="cm"/>
      <inkml:brushProperty name="height" value="0.035" units="cm"/>
      <inkml:brushProperty name="color" value="#F6630D"/>
    </inkml:brush>
  </inkml:definitions>
  <inkml:trace contextRef="#ctx0" brushRef="#br0">0 10 3681 0 0,'1'-1'156'0'0,"0"0"0"0"0,0 0-1 0 0,-1 1 1 0 0,1-1 0 0 0,0 0 0 0 0,0 1 0 0 0,0-1 0 0 0,-1 0 0 0 0,1 1 0 0 0,0-1 0 0 0,0 1 0 0 0,0 0 0 0 0,0-1-1 0 0,0 1 1 0 0,0 0 0 0 0,0-1 0 0 0,0 1 0 0 0,0 0 0 0 0,1 0 0 0 0,-1 0 0 0 0,0 0 0 0 0,0 0 0 0 0,2 1-1 0 0,27 2 3668 0 0,-29-1-3699 0 0,1 0 0 0 0,-1 0 0 0 0,0 0 0 0 0,0 0-1 0 0,0 0 1 0 0,0 0 0 0 0,0 0 0 0 0,-1 0 0 0 0,1 0 0 0 0,-1 0 0 0 0,1 0 0 0 0,-1 0-1 0 0,0 1 1 0 0,0-1 0 0 0,0 0 0 0 0,0 0 0 0 0,0 1 0 0 0,-1 2 0 0 0,-6 47-192 0 0,5-44 97 0 0,-18 67-414 0 0,14-53-934 0 0,0 0-1 0 0,-6 44 1 0 0,14-53-687 0 0,1-14 1164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0.505"/>
    </inkml:context>
    <inkml:brush xml:id="br0">
      <inkml:brushProperty name="width" value="0.035" units="cm"/>
      <inkml:brushProperty name="height" value="0.035" units="cm"/>
      <inkml:brushProperty name="color" value="#F6630D"/>
    </inkml:brush>
  </inkml:definitions>
  <inkml:trace contextRef="#ctx0" brushRef="#br0">1 0 3081 0 0,'0'3'318'0'0,"0"0"1"0"0,-1 0 0 0 0,1 0-1 0 0,0 0 1 0 0,1-1-1 0 0,-1 1 1 0 0,0 0 0 0 0,1 0-1 0 0,0 0 1 0 0,0-1 0 0 0,0 1-1 0 0,0 0 1 0 0,1 2-1 0 0,22 42 1510 0 0,-13-28-1040 0 0,-4-5-644 0 0,22 36 577 0 0,-27-47-946 0 0,0-1 1 0 0,0 0-1 0 0,0 0 1 0 0,1 0-1 0 0,-1 0 0 0 0,0 0 1 0 0,1-1-1 0 0,0 1 0 0 0,-1-1 1 0 0,5 2-1 0 0,2 0-2989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1.509"/>
    </inkml:context>
    <inkml:brush xml:id="br0">
      <inkml:brushProperty name="width" value="0.035" units="cm"/>
      <inkml:brushProperty name="height" value="0.035" units="cm"/>
      <inkml:brushProperty name="color" value="#F6630D"/>
    </inkml:brush>
  </inkml:definitions>
  <inkml:trace contextRef="#ctx0" brushRef="#br0">824 30 2040 0 0,'0'-1'76'0'0,"1"0"0"0"0,-1 1 0 0 0,0-1 0 0 0,0 0-1 0 0,0 0 1 0 0,0 0 0 0 0,0 0 0 0 0,0 0 0 0 0,0 0-1 0 0,0 0 1 0 0,0 0 0 0 0,-1 1 0 0 0,1-1 0 0 0,0 0-1 0 0,-1 0 1 0 0,1 0 0 0 0,0 0 0 0 0,-1 1-1 0 0,1-1 1 0 0,-1 0 0 0 0,1 0 0 0 0,-1 1 0 0 0,0-1-1 0 0,1 0 1 0 0,-1 1 0 0 0,1-1 0 0 0,-1 0 0 0 0,0 1-1 0 0,0-1 1 0 0,1 1 0 0 0,-1 0 0 0 0,0-1 0 0 0,0 1-1 0 0,0-1 1 0 0,0 1 0 0 0,0 0 0 0 0,1 0-1 0 0,-1 0 1 0 0,0-1 0 0 0,0 1 0 0 0,0 0 0 0 0,0 0-1 0 0,-2 0 1 0 0,-39-3 2179 0 0,21 8-1504 0 0,0 1 1 0 0,1 0 0 0 0,0 2 0 0 0,0 0 0 0 0,1 2 0 0 0,0 0 0 0 0,1 0-1 0 0,-29 24 1 0 0,7-2-336 0 0,1 2 0 0 0,-50 57-1 0 0,38-34-422 0 0,2 3-1 0 0,3 2 0 0 0,3 1 1 0 0,3 3-1 0 0,3 1 0 0 0,2 1 1 0 0,-31 92-1 0 0,62-148 40 0 0,0 0 1 0 0,1 0-1 0 0,1 0 1 0 0,0 1-1 0 0,0-1 1 0 0,1 1-1 0 0,1 0 1 0 0,2 22-1 0 0,-1-31-17 0 0,-1 0 0 0 0,1 0-1 0 0,1 0 1 0 0,-1 0 0 0 0,0 0 0 0 0,1 0-1 0 0,0 0 1 0 0,0-1 0 0 0,0 1 0 0 0,1-1-1 0 0,-1 1 1 0 0,1-1 0 0 0,0 0 0 0 0,0 0 0 0 0,0 0-1 0 0,0 0 1 0 0,0 0 0 0 0,0-1 0 0 0,1 0-1 0 0,0 1 1 0 0,-1-1 0 0 0,1 0 0 0 0,0-1-1 0 0,0 1 1 0 0,0-1 0 0 0,0 0 0 0 0,0 0-1 0 0,0 0 1 0 0,6 0 0 0 0,2 0-31 0 0,0-1 0 0 0,0 0 0 0 0,0-1 0 0 0,-1 0 0 0 0,1-1-1 0 0,0-1 1 0 0,-1 0 0 0 0,0 0 0 0 0,1-1 0 0 0,-1 0 0 0 0,-1-1 0 0 0,1 0 0 0 0,-1-1 0 0 0,11-7 0 0 0,16-14-110 0 0,0-1 1 0 0,38-37-1 0 0,-48 40-157 0 0,35-42-1 0 0,-53 56 161 0 0,-1 1 0 0 0,0-1 1 0 0,-1-1-1 0 0,-1 1 0 0 0,0-1 0 0 0,0-1 0 0 0,5-18 1 0 0,-10 16 329 0 0,-10 19 465 0 0,-11 21 121 0 0,3 10-668 0 0,1 1 0 0 0,-17 60 0 0 0,27-77-110 0 0,1 0-1 0 0,2 1 1 0 0,0 0-1 0 0,0-1 0 0 0,2 1 1 0 0,1 0-1 0 0,2 21 1 0 0,-2-39-82 0 0,0 1 0 0 0,0 0 0 0 0,0 0 0 0 0,1-1 0 0 0,-1 1-1 0 0,1 0 1 0 0,0-1 0 0 0,0 1 0 0 0,0 0 0 0 0,0-1 0 0 0,0 1 0 0 0,1-1 0 0 0,-1 0 0 0 0,1 1 0 0 0,-1-1 0 0 0,1 0 0 0 0,0 0 0 0 0,0 0 0 0 0,0 0 0 0 0,0 0 0 0 0,0-1-1 0 0,1 1 1 0 0,-1 0 0 0 0,0-1 0 0 0,1 0 0 0 0,-1 0 0 0 0,1 1 0 0 0,0-1 0 0 0,-1-1 0 0 0,1 1 0 0 0,4 0 0 0 0,-2-1-252 0 0,0 0-1 0 0,1-1 1 0 0,-1 1 0 0 0,0-1 0 0 0,0-1 0 0 0,0 1 0 0 0,0-1-1 0 0,-1 0 1 0 0,1 0 0 0 0,0 0 0 0 0,-1 0 0 0 0,1-1-1 0 0,-1 0 1 0 0,0 0 0 0 0,0 0 0 0 0,5-6 0 0 0,16-16-3085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1.699"/>
    </inkml:context>
    <inkml:brush xml:id="br0">
      <inkml:brushProperty name="width" value="0.035" units="cm"/>
      <inkml:brushProperty name="height" value="0.035" units="cm"/>
      <inkml:brushProperty name="color" value="#F6630D"/>
    </inkml:brush>
  </inkml:definitions>
  <inkml:trace contextRef="#ctx0" brushRef="#br0">18 1 5041 0 0,'-3'4'160'0'0,"1"0"1"0"0,0 0-1 0 0,0 1 0 0 0,0-1 1 0 0,1 1-1 0 0,-1-1 1 0 0,1 1-1 0 0,0 0 0 0 0,0 0 1 0 0,1-1-1 0 0,0 1 0 0 0,-1 0 1 0 0,2 0-1 0 0,-1 0 0 0 0,0 0 1 0 0,1-1-1 0 0,1 6 0 0 0,0-3 117 0 0,-1 0-1 0 0,1-1 1 0 0,0 1-1 0 0,0-1 1 0 0,1 1-1 0 0,0-1 1 0 0,0 0-1 0 0,0 0 1 0 0,1 0-1 0 0,0 0 1 0 0,8 8-1 0 0,-8-11-180 0 0,0 0-1 0 0,0 0 1 0 0,0-1 0 0 0,0 1-1 0 0,0-1 1 0 0,1 0 0 0 0,-1 0-1 0 0,1-1 1 0 0,-1 1 0 0 0,1-1-1 0 0,0 0 1 0 0,-1 0 0 0 0,1-1-1 0 0,0 0 1 0 0,7 1 0 0 0,-6-2-598 0 0,0 1 1 0 0,0-1-1 0 0,0 0 1 0 0,-1 0 0 0 0,1-1-1 0 0,0 0 1 0 0,7-3 0 0 0,2-3-3271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2.361"/>
    </inkml:context>
    <inkml:brush xml:id="br0">
      <inkml:brushProperty name="width" value="0.035" units="cm"/>
      <inkml:brushProperty name="height" value="0.035" units="cm"/>
      <inkml:brushProperty name="color" value="#F6630D"/>
    </inkml:brush>
  </inkml:definitions>
  <inkml:trace contextRef="#ctx0" brushRef="#br0">17 1003 5041 0 0,'-2'3'188'0'0,"0"-1"1"0"0,1 1-1 0 0,-1 0 0 0 0,1 0 1 0 0,-1-1-1 0 0,1 1 0 0 0,0 0 0 0 0,0 0 1 0 0,0 0-1 0 0,0 6 0 0 0,0-8-113 0 0,1 0 0 0 0,0 0 0 0 0,0 0 0 0 0,0 0 0 0 0,0 0 1 0 0,0 0-1 0 0,0 0 0 0 0,0 0 0 0 0,0-1 0 0 0,0 1 0 0 0,0 0 0 0 0,0 0 0 0 0,0 0 0 0 0,1 0 0 0 0,-1 0 0 0 0,0 0 0 0 0,1 0 0 0 0,-1-1 0 0 0,1 1 0 0 0,-1 0 0 0 0,1 0 0 0 0,-1-1 0 0 0,1 1 1 0 0,0 0-1 0 0,-1-1 0 0 0,1 1 0 0 0,0 0 0 0 0,-1-1 0 0 0,1 1 0 0 0,0-1 0 0 0,0 1 0 0 0,0-1 0 0 0,-1 0 0 0 0,1 1 0 0 0,0-1 0 0 0,0 0 0 0 0,0 1 0 0 0,0-1 0 0 0,0 0 0 0 0,0 0 0 0 0,-1 0 0 0 0,3 0 1 0 0,-1 0 4 0 0,1-1 0 0 0,-1 0 0 0 0,0 1 1 0 0,0-1-1 0 0,1 0 0 0 0,-1 0 1 0 0,0 0-1 0 0,0-1 0 0 0,0 1 0 0 0,0 0 1 0 0,0-1-1 0 0,0 1 0 0 0,0-1 0 0 0,-1 0 1 0 0,1 0-1 0 0,2-3 0 0 0,26-37 825 0 0,-23 30-639 0 0,109-162 1647 0 0,133-267 1 0 0,-224 382-1758 0 0,-2-1 0 0 0,-2 0 0 0 0,-3-2-1 0 0,11-72 1 0 0,-59 202 999 0 0,11-16-1195 0 0,-8 23 110 0 0,2 0 0 0 0,-22 122 1 0 0,46-192-67 0 0,0 1 0 0 0,1-1-1 0 0,0 0 1 0 0,0 1 0 0 0,0-1 0 0 0,0 0 0 0 0,1 1 0 0 0,0-1 0 0 0,0 0 0 0 0,0 0 0 0 0,1 0 0 0 0,0 0-1 0 0,4 9 1 0 0,-5-12-2 0 0,1 0-1 0 0,0 0 0 0 0,0 0 0 0 0,0-1 0 0 0,-1 1 1 0 0,2-1-1 0 0,-1 1 0 0 0,0-1 0 0 0,0 0 0 0 0,0 0 1 0 0,0 0-1 0 0,1 0 0 0 0,-1 0 0 0 0,1 0 0 0 0,-1-1 1 0 0,1 1-1 0 0,-1-1 0 0 0,1 1 0 0 0,-1-1 1 0 0,1 0-1 0 0,-1 0 0 0 0,1 0 0 0 0,-1-1 0 0 0,1 1 1 0 0,-1-1-1 0 0,0 1 0 0 0,1-1 0 0 0,-1 0 0 0 0,1 0 1 0 0,-1 0-1 0 0,3-1 0 0 0,12-6-72 0 0,0 0 1 0 0,0-1-1 0 0,-1-1 0 0 0,-1-1 0 0 0,0 0 1 0 0,0-1-1 0 0,23-24 0 0 0,84-108-698 0 0,-108 125 725 0 0,32-43-476 0 0,-21 27 156 0 0,48-52 0 0 0,-75 92 482 0 0,-1 0 0 0 0,1 0 0 0 0,0 0 0 0 0,0 0-1 0 0,0 0 1 0 0,1 1 0 0 0,-2 7 0 0 0,-1 4 38 0 0,-70 199 373 0 0,44-135-550 0 0,2 1 0 0 0,-30 161 0 0 0,56-229 52 0 0,1 0 0 0 0,1 0-1 0 0,0 0 1 0 0,1 0-1 0 0,5 26 1 0 0,-5-36-103 0 0,0 0 0 0 0,0 0 0 0 0,0-1 1 0 0,1 1-1 0 0,0-1 0 0 0,-1 1 0 0 0,1-1 0 0 0,0 0 0 0 0,1 1 0 0 0,-1-1 0 0 0,5 4 0 0 0,-5-5-79 0 0,-1-1-1 0 0,1 0 0 0 0,0 0 0 0 0,0 0 0 0 0,0 0 0 0 0,0 0 0 0 0,0 0 0 0 0,1 0 0 0 0,-1-1 0 0 0,0 1 1 0 0,0-1-1 0 0,0 1 0 0 0,1-1 0 0 0,-1 0 0 0 0,0 0 0 0 0,0 0 0 0 0,1 0 0 0 0,-1-1 0 0 0,0 1 0 0 0,0 0 1 0 0,4-2-1 0 0,25-16-2430 0 0,-16 5 1148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2.909"/>
    </inkml:context>
    <inkml:brush xml:id="br0">
      <inkml:brushProperty name="width" value="0.035" units="cm"/>
      <inkml:brushProperty name="height" value="0.035" units="cm"/>
      <inkml:brushProperty name="color" value="#F6630D"/>
    </inkml:brush>
  </inkml:definitions>
  <inkml:trace contextRef="#ctx0" brushRef="#br0">212 413 8354 0 0,'2'82'3815'0'0,"-6"-51"-3016"0"0,-1 1 0 0 0,-2-1 0 0 0,-2 0-1 0 0,-14 37 1 0 0,3-9-548 0 0,-116 280-1299 0 0,134-336 1019 0 0,-5 22 478 0 0,7-24-427 0 0,0-1-1 0 0,0 0 1 0 0,0 0-1 0 0,1 0 1 0 0,-1 0-1 0 0,0 1 1 0 0,0-1-1 0 0,0 0 1 0 0,1 0-1 0 0,-1 0 1 0 0,0 0-1 0 0,0 0 1 0 0,0 0-1 0 0,1 0 1 0 0,-1 0-1 0 0,0 1 1 0 0,0-1-1 0 0,1 0 1 0 0,-1 0-1 0 0,0 0 1 0 0,0 0-1 0 0,1 0 1 0 0,-1 0-1 0 0,0 0 1 0 0,0 0-1 0 0,1-1 1 0 0,-1 1-1 0 0,0 0 1 0 0,0 0-1 0 0,0 0 1 0 0,1 0-1 0 0,-1 0 1 0 0,0 0-1 0 0,0 0 1 0 0,1 0-1 0 0,-1-1 1 0 0,0 1-1 0 0,0 0 1 0 0,0 0-1 0 0,0 0 1 0 0,1 0-1 0 0,-1-1 1 0 0,0 1-1 0 0,0 0 1 0 0,0-1-1 0 0,35-36 685 0 0,8-31-438 0 0,-4-2 0 0 0,-3-2-1 0 0,40-112 1 0 0,-16 38-217 0 0,-27 70-30 0 0,3 2 0 0 0,52-79 1 0 0,-74 131-127 0 0,1 2 1 0 0,1-1-1 0 0,1 2 1 0 0,0 0-1 0 0,2 1 1 0 0,0 1-1 0 0,1 0 1 0 0,1 2-1 0 0,0 0 1 0 0,1 2 0 0 0,26-13-1 0 0,-45 24 94 0 0,0 1-1 0 0,0-1 1 0 0,0 1-1 0 0,0 0 1 0 0,1 0 0 0 0,-1 0-1 0 0,0 1 1 0 0,1-1-1 0 0,-1 1 1 0 0,0 0 0 0 0,1-1-1 0 0,-1 1 1 0 0,0 1-1 0 0,1-1 1 0 0,-1 1-1 0 0,0-1 1 0 0,1 1 0 0 0,-1 0-1 0 0,0 0 1 0 0,0 0-1 0 0,0 0 1 0 0,0 1 0 0 0,0 0-1 0 0,4 2 1 0 0,-3 0-28 0 0,0 0-1 0 0,0 1 1 0 0,0 0 0 0 0,-1-1 0 0 0,0 1-1 0 0,0 1 1 0 0,0-1 0 0 0,-1 0 0 0 0,0 1-1 0 0,0-1 1 0 0,0 1 0 0 0,0 0-1 0 0,0 7 1 0 0,1 7-189 0 0,-1 0 1 0 0,0 0-1 0 0,-2 0 0 0 0,0 0 0 0 0,-2 0 0 0 0,0 0 0 0 0,-1 0 1 0 0,-1 0-1 0 0,-1-1 0 0 0,-13 36 0 0 0,10-34 302 0 0,-2 0 0 0 0,0 0 0 0 0,-1-1 0 0 0,-1-1 0 0 0,-1 0-1 0 0,0 0 1 0 0,-2-1 0 0 0,0-1 0 0 0,-23 21 0 0 0,26-30 138 0 0,1 0 0 0 0,-1 0-1 0 0,0-2 1 0 0,0 1 0 0 0,-1-1 0 0 0,0-1-1 0 0,0 0 1 0 0,0-1 0 0 0,-25 4 0 0 0,33-7-141 0 0,0 0 0 0 0,-1-1 0 0 0,1 0 0 0 0,0 0 0 0 0,-1 0 1 0 0,1-1-1 0 0,-1 1 0 0 0,1-1 0 0 0,0-1 0 0 0,0 1 0 0 0,-1-1 1 0 0,-4-2-1 0 0,7 2-66 0 0,-1-1-1 0 0,1 1 1 0 0,0 0 0 0 0,0-1 0 0 0,0 0-1 0 0,0 1 1 0 0,1-1 0 0 0,-1 0-1 0 0,1 0 1 0 0,0-1 0 0 0,0 1 0 0 0,0 0-1 0 0,0-1 1 0 0,1 1 0 0 0,-1-1 0 0 0,1 0-1 0 0,0 1 1 0 0,-1-8 0 0 0,-1-6-380 0 0,1 0 0 0 0,0-1 0 0 0,1 1-1 0 0,2-1 1 0 0,-1 1 0 0 0,7-31 0 0 0,-2 22-2904 0 0,15-46-1 0 0,-10 45-526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3.577"/>
    </inkml:context>
    <inkml:brush xml:id="br0">
      <inkml:brushProperty name="width" value="0.035" units="cm"/>
      <inkml:brushProperty name="height" value="0.035" units="cm"/>
      <inkml:brushProperty name="color" value="#F6630D"/>
    </inkml:brush>
  </inkml:definitions>
  <inkml:trace contextRef="#ctx0" brushRef="#br0">506 23 5041 0 0,'1'-3'4365'0'0,"14"-16"-2049"0"0,-16 70 896 0 0,-8 80-2375 0 0,-17 171-76 0 0,18-249-1089 0 0,-3 0 0 0 0,-1-1-1 0 0,-32 81 1 0 0,37-117 117 0 0,-1 1 0 0 0,-1-1 0 0 0,-1-1 0 0 0,0 1 0 0 0,-1-2 0 0 0,-1 1 0 0 0,0-2 0 0 0,-1 1 0 0 0,0-2 0 0 0,-28 20 0 0 0,35-27 101 0 0,0-1 1 0 0,0 1-1 0 0,-1-1 1 0 0,0-1-1 0 0,0 0 0 0 0,0 0 1 0 0,0 0-1 0 0,0-1 0 0 0,-1 0 1 0 0,1 0-1 0 0,-1 0 1 0 0,0-1-1 0 0,1-1 0 0 0,-1 1 1 0 0,0-1-1 0 0,1-1 1 0 0,-1 1-1 0 0,0-1 0 0 0,1 0 1 0 0,-1-1-1 0 0,1 0 1 0 0,-1 0-1 0 0,1-1 0 0 0,0 0 1 0 0,0 0-1 0 0,0 0 1 0 0,0-1-1 0 0,-5-5 0 0 0,7 6-35 0 0,1 0 1 0 0,0-1-1 0 0,0 0 0 0 0,1 0 0 0 0,-1 0 0 0 0,1 0 0 0 0,0-1 0 0 0,-4-6 0 0 0,-7-19-2933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3.778"/>
    </inkml:context>
    <inkml:brush xml:id="br0">
      <inkml:brushProperty name="width" value="0.035" units="cm"/>
      <inkml:brushProperty name="height" value="0.035" units="cm"/>
      <inkml:brushProperty name="color" value="#F6630D"/>
    </inkml:brush>
  </inkml:definitions>
  <inkml:trace contextRef="#ctx0" brushRef="#br0">1 1 13883 0 0,'7'15'213'0'0,"0"0"1"0"0,1-1-1 0 0,0 1 0 0 0,2-2 1 0 0,-1 1-1 0 0,18 17 0 0 0,74 67-75 0 0,-89-88-66 0 0,-1-1-1 0 0,2 1 1 0 0,-1-2-1 0 0,1 0 1 0 0,0 0-1 0 0,1-1 1 0 0,0-1-1 0 0,0-1 1 0 0,1 1-1 0 0,-1-2 1 0 0,1 0-1 0 0,0-1 1 0 0,0-1-1 0 0,0 0 1 0 0,20 0 0 0 0,-17-3-540 0 0,-1-1 0 0 0,1-1 1 0 0,-1 0-1 0 0,0-1 1 0 0,0-1-1 0 0,0 0 1 0 0,0-2-1 0 0,18-9 1 0 0,4-5-4198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4.256"/>
    </inkml:context>
    <inkml:brush xml:id="br0">
      <inkml:brushProperty name="width" value="0.035" units="cm"/>
      <inkml:brushProperty name="height" value="0.035" units="cm"/>
      <inkml:brushProperty name="color" value="#F6630D"/>
    </inkml:brush>
  </inkml:definitions>
  <inkml:trace contextRef="#ctx0" brushRef="#br0">229 298 2793 0 0,'0'0'45'0'0,"1"0"1"0"0,0 0 0 0 0,-1 1-1 0 0,1-1 1 0 0,-1 0 0 0 0,1 0 0 0 0,0 0-1 0 0,-1 0 1 0 0,1 0 0 0 0,0 0-1 0 0,-1 0 1 0 0,1 0 0 0 0,0 0-1 0 0,-1 0 1 0 0,1 0 0 0 0,0 0 0 0 0,-1 0-1 0 0,1 0 1 0 0,-1-1 0 0 0,1 1-1 0 0,0 0 1 0 0,-1-1 0 0 0,1 1 0 0 0,-1 0-1 0 0,1-1 1 0 0,-1 1 0 0 0,1-1-1 0 0,-1 1 1 0 0,1 0 0 0 0,0-2-1 0 0,20-11 1463 0 0,-18 8-1272 0 0,0 1-1 0 0,0-1 0 0 0,0 0 0 0 0,-1 0 1 0 0,0 0-1 0 0,0 0 0 0 0,0 0 1 0 0,0-1-1 0 0,-1 1 0 0 0,0 0 0 0 0,0-1 1 0 0,-1 1-1 0 0,1-1 0 0 0,-1 1 1 0 0,0-1-1 0 0,-1 1 0 0 0,1-1 0 0 0,-1 1 1 0 0,0-1-1 0 0,-1 1 0 0 0,1 0 1 0 0,-1-1-1 0 0,0 1 0 0 0,-3-6 0 0 0,-2-5 293 0 0,-1 0-1 0 0,-1 0 0 0 0,0 1 0 0 0,-1 0 0 0 0,-1 0 1 0 0,-14-14-1 0 0,24 27-535 0 0,-1 0-1 0 0,1 1 1 0 0,-1-1-1 0 0,1 1 1 0 0,-1-1-1 0 0,0 1 1 0 0,0 0 0 0 0,1 0-1 0 0,-1 0 1 0 0,0 0-1 0 0,0 0 1 0 0,0 0 0 0 0,0 0-1 0 0,0 1 1 0 0,0-1-1 0 0,0 1 1 0 0,-1-1-1 0 0,1 1 1 0 0,0 0 0 0 0,0 0-1 0 0,0 0 1 0 0,0 0-1 0 0,-1 0 1 0 0,1 0 0 0 0,-2 1-1 0 0,0 1-30 0 0,0 0 1 0 0,0 0-1 0 0,0 0 0 0 0,0 1 1 0 0,1-1-1 0 0,-1 1 0 0 0,1 0 1 0 0,-1 0-1 0 0,1 0 0 0 0,0 0 0 0 0,-4 6 1 0 0,-4 7-66 0 0,1 0-1 0 0,0 1 1 0 0,1 0 0 0 0,-11 31 0 0 0,10-20 288 0 0,1 1 1 0 0,-10 56-1 0 0,18-74-33 0 0,0-1-1 0 0,0 1 1 0 0,1-1-1 0 0,0 1 0 0 0,1-1 1 0 0,0 1-1 0 0,0-1 1 0 0,2 0-1 0 0,-1 1 1 0 0,1-1-1 0 0,8 18 1 0 0,-9-24-109 0 0,-1-1 1 0 0,1 0-1 0 0,0 0 1 0 0,0 0-1 0 0,1 0 1 0 0,-1 0-1 0 0,1-1 1 0 0,-1 1-1 0 0,1-1 1 0 0,0 1-1 0 0,0-1 1 0 0,0 0-1 0 0,0 0 1 0 0,0 0-1 0 0,1-1 1 0 0,-1 1-1 0 0,1-1 1 0 0,3 1-1 0 0,-1 0-81 0 0,0-2 1 0 0,0 1-1 0 0,1-1 0 0 0,-1 0 0 0 0,0 0 0 0 0,0-1 0 0 0,0 1 0 0 0,0-1 0 0 0,0-1 0 0 0,6-1 0 0 0,10-5-383 0 0,-1-1 0 0 0,0-1 1 0 0,-1-1-1 0 0,31-21 0 0 0,108-87-4282 0 0,-123 87 886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4.483"/>
    </inkml:context>
    <inkml:brush xml:id="br0">
      <inkml:brushProperty name="width" value="0.035" units="cm"/>
      <inkml:brushProperty name="height" value="0.035" units="cm"/>
      <inkml:brushProperty name="color" value="#F6630D"/>
    </inkml:brush>
  </inkml:definitions>
  <inkml:trace contextRef="#ctx0" brushRef="#br0">78 0 2817 0 0,'-9'43'2336'0'0,"1"0"1"0"0,-4 78-1 0 0,10-104-1945 0 0,-1 1 0 0 0,0-1 0 0 0,-2 0 0 0 0,0 0 1 0 0,-1 0-1 0 0,0 0 0 0 0,-12 20 0 0 0,34-63-5323 0 0,-6 8 1462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2.387"/>
    </inkml:context>
    <inkml:brush xml:id="br0">
      <inkml:brushProperty name="width" value="0.05" units="cm"/>
      <inkml:brushProperty name="height" value="0.05" units="cm"/>
      <inkml:brushProperty name="color" value="#AE198D"/>
      <inkml:brushProperty name="inkEffects" value="galaxy"/>
      <inkml:brushProperty name="anchorX" value="-64716.25781"/>
      <inkml:brushProperty name="anchorY" value="-103777.20313"/>
      <inkml:brushProperty name="scaleFactor" value="0.5"/>
    </inkml:brush>
  </inkml:definitions>
  <inkml:trace contextRef="#ctx0" brushRef="#br0">56 33 1152 0 0,'0'0'0'0'0,"0"0"96"0"0,-2 0-112 0 0,0 1 32 0 0,0-1-16 0 0,0 0 0 0 0,0 0 75 0 0,-3 0 6 0 0,0 0-6 0 0,-1 0 6 0 0,0 0-1 0 0,-1-1 187 0 0,2 0-16 0 0,0-1 25 0 0,2 0 3 0 0,1-1 113 0 0,0-1 453 0 0,2 0-579 0 0,1 0 488 0 0,1 0 740 0 0,0 1-1025 0 0,0 0 509 0 0,1 2-131 0 0,-1 0 22 0 0,1 1 1085 0 0,0 0-1307 0 0,1 1 440 0 0,-2 0-143 0 0,0 1-345 0 0,1 0 705 0 0,-2 0-913 0 0,0 1 134 0 0,0 0 402 0 0,-1 1-451 0 0,0 0-390 0 0,0 0 92 0 0,0-1-71 0 0,0 1-22 0 0,0 1 90 0 0,1 2-120 0 0,0 1 19 0 0,1 5 30 0 0,3 8-50 0 0,1 3 34 0 0,2 2-104 0 0,0 2 123 0 0,1 1-134 0 0,2 7 134 0 0,2 2-41 0 0,0 0-79 0 0,0-1 101 0 0,-1-1-109 0 0,-1-3 106 0 0,0-3-106 0 0,-2-4 31 0 0,1-3 74 0 0,-1-3-108 0 0,-1-4 36 0 0,-1-5-12 0 0,-1-4 0 0 0,-2-4-233 0 0,-1-4 38 0 0,-2-3-34 0 0,-4-8-898 0 0,-3-11-651 0 0,-3-6-5601 0 0,1 3-2122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4.648"/>
    </inkml:context>
    <inkml:brush xml:id="br0">
      <inkml:brushProperty name="width" value="0.035" units="cm"/>
      <inkml:brushProperty name="height" value="0.035" units="cm"/>
      <inkml:brushProperty name="color" value="#F6630D"/>
    </inkml:brush>
  </inkml:definitions>
  <inkml:trace contextRef="#ctx0" brushRef="#br0">0 0 776 0 0,'1'1'18'0'0,"-1"-1"1"0"0,1 0-1 0 0,-1 0 0 0 0,1 1 0 0 0,0-1 1 0 0,-1 0-1 0 0,1 1 0 0 0,-1-1 0 0 0,0 0 1 0 0,1 1-1 0 0,-1-1 0 0 0,1 1 1 0 0,-1-1-1 0 0,1 1 0 0 0,-1-1 0 0 0,0 1 1 0 0,0-1-1 0 0,1 1 0 0 0,-1-1 0 0 0,0 1 1 0 0,0 0-1 0 0,1-1 0 0 0,-1 1 0 0 0,0-1 1 0 0,0 1-1 0 0,0 0 0 0 0,0-1 0 0 0,0 1 1 0 0,0 0-1 0 0,0 0 0 0 0,5 30 1544 0 0,-5-24-1161 0 0,4 56 2385 0 0,-4-52-2424 0 0,0 1 0 0 0,0-1 0 0 0,1 0 0 0 0,0 0 0 0 0,1 1-1 0 0,0-1 1 0 0,1 0 0 0 0,0-1 0 0 0,9 21 0 0 0,-11-30-510 0 0,-1-1 1 0 0,1 1-1 0 0,-1 0 0 0 0,0-1 0 0 0,1 1 0 0 0,0-1 1 0 0,-1 1-1 0 0,1 0 0 0 0,-1-1 0 0 0,1 1 0 0 0,0-1 1 0 0,-1 0-1 0 0,1 1 0 0 0,0-1 0 0 0,-1 0 1 0 0,1 1-1 0 0,0-1 0 0 0,0 0 0 0 0,-1 0 0 0 0,1 1 1 0 0,0-1-1 0 0,0 0 0 0 0,-1 0 0 0 0,1 0 1 0 0,0 0-1 0 0,0 0 0 0 0,0 0 0 0 0,-1 0 0 0 0,1 0 1 0 0,0-1-1 0 0,0 1 0 0 0,4-1-2024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5.007"/>
    </inkml:context>
    <inkml:brush xml:id="br0">
      <inkml:brushProperty name="width" value="0.035" units="cm"/>
      <inkml:brushProperty name="height" value="0.035" units="cm"/>
      <inkml:brushProperty name="color" value="#F6630D"/>
    </inkml:brush>
  </inkml:definitions>
  <inkml:trace contextRef="#ctx0" brushRef="#br0">72 6 1152 0 0,'1'-1'32'0'0,"0"1"-1"0"0,0-1 1 0 0,0 1-1 0 0,0-1 1 0 0,0 1-1 0 0,0-1 1 0 0,0 1-1 0 0,0 0 1 0 0,1-1-1 0 0,-1 1 1 0 0,0 0-1 0 0,0 0 1 0 0,0 0-1 0 0,0 0 1 0 0,1 0-1 0 0,-1 0 1 0 0,0 0-1 0 0,0 0 0 0 0,0 0 1 0 0,0 1-1 0 0,1-1 1 0 0,-1 0-1 0 0,0 1 1 0 0,0-1-1 0 0,0 1 1 0 0,0 0-1 0 0,1 0 1 0 0,0 1 187 0 0,1 0 0 0 0,-1 0 0 0 0,0 1 0 0 0,0-1 0 0 0,-1 1 1 0 0,1-1-1 0 0,0 1 0 0 0,-1 0 0 0 0,0 0 0 0 0,2 3 0 0 0,1 5 589 0 0,-1 1-1 0 0,0-1 1 0 0,-1 1-1 0 0,1 18 1 0 0,-3-16-334 0 0,0 0 1 0 0,-2 1-1 0 0,1-1 1 0 0,-2 0-1 0 0,0 0 1 0 0,-9 25-1 0 0,-42 80 1106 0 0,37-86-837 0 0,-25 71 1 0 0,41-102-680 0 0,0 0-1 0 0,0 0 1 0 0,0 0 0 0 0,1 0 0 0 0,-1 0 0 0 0,1 0-1 0 0,0 0 1 0 0,-1 1 0 0 0,1-1 0 0 0,0 0 0 0 0,0 0 0 0 0,0 0-1 0 0,1 1 1 0 0,-1-1 0 0 0,1 0 0 0 0,-1 0 0 0 0,1 0-1 0 0,0 0 1 0 0,-1 0 0 0 0,1 0 0 0 0,0 0 0 0 0,0 0-1 0 0,1 0 1 0 0,1 3 0 0 0,0-4-8 0 0,-1 0 0 0 0,0 0 1 0 0,0 0-1 0 0,1 0 0 0 0,-1 0 0 0 0,0-1 0 0 0,1 1 0 0 0,-1-1 1 0 0,1 0-1 0 0,-1 0 0 0 0,0 0 0 0 0,1 0 0 0 0,-1 0 1 0 0,1 0-1 0 0,-1-1 0 0 0,1 1 0 0 0,-1-1 0 0 0,0 0 0 0 0,1 0 1 0 0,-1 1-1 0 0,0-1 0 0 0,4-3 0 0 0,27-14 46 0 0,0-2 0 0 0,-1-2 0 0 0,-1-1 0 0 0,-1-1 1 0 0,42-44-1 0 0,-19 19-36 0 0,7-7-83 0 0,-24 21-35 0 0,1 1 0 0 0,2 2 1 0 0,77-48-1 0 0,-115 79 23 0 0,1 0 0 0 0,-1 0 0 0 0,0 0 0 0 0,1 0 1 0 0,-1 1-1 0 0,1-1 0 0 0,-1 0 0 0 0,1 1 0 0 0,-1-1 0 0 0,1 1 0 0 0,-1 0 0 0 0,1 0 1 0 0,0-1-1 0 0,-1 1 0 0 0,1 0 0 0 0,0 0 0 0 0,-1 0 0 0 0,1 0 0 0 0,2 1 0 0 0,-4 0-7 0 0,1 0 1 0 0,0-1-1 0 0,-1 1 0 0 0,0 0 0 0 0,1 0 0 0 0,-1-1 0 0 0,1 1 0 0 0,-1 0 0 0 0,0 0 0 0 0,0 0 0 0 0,1 0 0 0 0,-1 0 0 0 0,0-1 0 0 0,0 1 1 0 0,0 0-1 0 0,0 0 0 0 0,0 0 0 0 0,0 0 0 0 0,0 0 0 0 0,0 0 0 0 0,-1 0 0 0 0,1-1 0 0 0,0 1 0 0 0,-1 1 0 0 0,-3 12-241 0 0,-1-1 0 0 0,-1-1-1 0 0,-7 14 1 0 0,13-26 279 0 0,-104 169-2748 0 0,77-127 1105 0 0,3-3-2584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15.912"/>
    </inkml:context>
    <inkml:brush xml:id="br0">
      <inkml:brushProperty name="width" value="0.035" units="cm"/>
      <inkml:brushProperty name="height" value="0.035" units="cm"/>
      <inkml:brushProperty name="color" value="#F6630D"/>
    </inkml:brush>
  </inkml:definitions>
  <inkml:trace contextRef="#ctx0" brushRef="#br0">3105 57 9362 0 0,'0'0'720'0'0,"0"0"-474"0"0,1-5 3765 0 0,-10-5-3002 0 0,-17-7-170 0 0,7 11-462 0 0,-1 1-1 0 0,0 0 1 0 0,0 2-1 0 0,-1 0 0 0 0,1 1 1 0 0,-37 2-1 0 0,-128 20 396 0 0,96-8-106 0 0,-522 58 2103 0 0,286-35-1554 0 0,-374 56 267 0 0,469-48-1385 0 0,-359 65 94 0 0,588-108-192 0 0,-14 3-328 0 0,-1-1 1 0 0,1 0-1 0 0,0-1 0 0 0,-29-2 0 0 0,41 1 275 0 0,0-1 1 0 0,1 1-1 0 0,-1 0 1 0 0,1-1-1 0 0,-1 0 1 0 0,0 1-1 0 0,1-1 1 0 0,0 0-1 0 0,-1 0 1 0 0,1-1-1 0 0,-1 1 1 0 0,1 0-1 0 0,0-1 1 0 0,0 0 0 0 0,0 1-1 0 0,0-1 1 0 0,0 0-1 0 0,0 0 1 0 0,1 0-1 0 0,-1 0 1 0 0,1 0-1 0 0,-1 0 1 0 0,1-1-1 0 0,0 1 1 0 0,-1-1-1 0 0,1 1 1 0 0,1 0-1 0 0,-1-1 1 0 0,0 0-1 0 0,0 1 1 0 0,1-1-1 0 0,0 1 1 0 0,-1-1-1 0 0,1 0 1 0 0,1-4-1 0 0,0-6-547 0 0,0 0 0 0 0,1 0-1 0 0,1 0 1 0 0,0 0 0 0 0,1 1-1 0 0,1 0 1 0 0,-1 0 0 0 0,2 0-1 0 0,0 0 1 0 0,0 1 0 0 0,15-20-1 0 0,0 3-1286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38.261"/>
    </inkml:context>
    <inkml:brush xml:id="br0">
      <inkml:brushProperty name="width" value="0.035" units="cm"/>
      <inkml:brushProperty name="height" value="0.035" units="cm"/>
      <inkml:brushProperty name="color" value="#F6630D"/>
    </inkml:brush>
  </inkml:definitions>
  <inkml:trace contextRef="#ctx0" brushRef="#br0">67 391 5785 0 0,'-12'-54'-289'0'0,"3"0"0"0"0,-5-103 1 0 0,12 123 878 0 0,2 33-515 0 0,1 0 0 0 0,-1 1-1 0 0,0-1 1 0 0,0 0 0 0 0,0 1-1 0 0,0-1 1 0 0,0 0 0 0 0,0 0-1 0 0,0 1 1 0 0,0-1 0 0 0,-1 0-1 0 0,1 1 1 0 0,0-1 0 0 0,0 0-1 0 0,-1 1 1 0 0,1-1 0 0 0,0 0-1 0 0,-1 1 1 0 0,1-1 0 0 0,0 1-1 0 0,-1-1 1 0 0,1 1 0 0 0,-1-1-1 0 0,1 1 1 0 0,-1-1 0 0 0,1 1-1 0 0,-1-1 1 0 0,1 1 0 0 0,-1-1-1 0 0,0 1 1 0 0,1 0 0 0 0,-1 0-1 0 0,1-1 1 0 0,-1 1 0 0 0,0 0-1 0 0,1 0 1 0 0,-1 0 0 0 0,0-1-1 0 0,0 1 1 0 0,0 0 0 0 0,0 1 88 0 0,0-1 0 0 0,0 1 1 0 0,0-1-1 0 0,0 1 1 0 0,1 0-1 0 0,-1 0 0 0 0,0-1 1 0 0,0 1-1 0 0,1 0 1 0 0,-1 0-1 0 0,0 0 0 0 0,1 0 1 0 0,-1-1-1 0 0,1 1 0 0 0,-1 0 1 0 0,1 0-1 0 0,-1 0 1 0 0,1 0-1 0 0,0 1 0 0 0,-1-1 1 0 0,1 0-1 0 0,0 0 1 0 0,0 0-1 0 0,0 0 0 0 0,0 0 1 0 0,0 0-1 0 0,0 1 0 0 0,14 324 3328 0 0,-7-203-2923 0 0,32 667-280 0 0,-39-784-288 0 0,0 3-5 0 0,1 0 0 0 0,0 0 0 0 0,0 0 1 0 0,0 0-1 0 0,1 0 0 0 0,5 14 0 0 0,-6-21 4 0 0,1 1 0 0 0,-1-1 0 0 0,1 0 0 0 0,0 0 0 0 0,-1 0-1 0 0,1 0 1 0 0,0 0 0 0 0,0 0 0 0 0,1 0 0 0 0,-1 0 0 0 0,0-1 0 0 0,0 1 0 0 0,1-1-1 0 0,-1 0 1 0 0,1 0 0 0 0,-1 0 0 0 0,1 0 0 0 0,0 0 0 0 0,-1 0 0 0 0,1-1-1 0 0,0 1 1 0 0,-1-1 0 0 0,1 0 0 0 0,0 0 0 0 0,0 0 0 0 0,3 0 0 0 0,65-4 4 0 0,105-18 1 0 0,-26 2 205 0 0,14 4-324 0 0,651-87 803 0 0,-796 99-655 0 0,-12 2-13 0 0,0 0 1 0 0,0 1-1 0 0,0 0 1 0 0,1 0-1 0 0,-1 0 1 0 0,0 1-1 0 0,0 0 1 0 0,1 0-1 0 0,9 2 1 0 0,-18 3 324 0 0,-12 2-100 0 0,-16 1 82 0 0,25-8-334 0 0,-1 0-1 0 0,0 0 1 0 0,0-1-1 0 0,1 0 1 0 0,-1 0-1 0 0,0 0 1 0 0,1 0 0 0 0,-1-1-1 0 0,1 1 1 0 0,-1-1-1 0 0,1 0 1 0 0,0-1-1 0 0,0 1 1 0 0,0-1-1 0 0,0 0 1 0 0,0 0 0 0 0,-4-5-1 0 0,3 2-16 0 0,0 0 0 0 0,1-1 0 0 0,0 1 0 0 0,0-1 0 0 0,0 0-1 0 0,1 0 1 0 0,0 0 0 0 0,1-1 0 0 0,-4-13 0 0 0,1-10-27 0 0,2-1 0 0 0,1 1 0 0 0,1 0 1 0 0,4-37-1 0 0,39-233 56 0 0,-3 35-147 0 0,-36 224 4 0 0,-1 1 0 0 0,-3-1 1 0 0,-1 0-1 0 0,-10-56 0 0 0,10 89 76 0 0,0-1 0 0 0,0 0 0 0 0,-1 1-1 0 0,-1-1 1 0 0,0 1 0 0 0,0 0 0 0 0,-1 0 0 0 0,0 1-1 0 0,0-1 1 0 0,-1 1 0 0 0,-10-12 0 0 0,12 16 53 0 0,0 1 0 0 0,-1-1 0 0 0,1 1 1 0 0,-1 0-1 0 0,0 0 0 0 0,0 0 0 0 0,0 1 0 0 0,0 0 0 0 0,0 0 1 0 0,0 0-1 0 0,-1 1 0 0 0,1-1 0 0 0,-1 1 0 0 0,1 0 0 0 0,-1 1 0 0 0,1 0 1 0 0,-1 0-1 0 0,1 0 0 0 0,-1 0 0 0 0,1 1 0 0 0,-1 0 0 0 0,-6 1 1 0 0,-14 6 92 0 0,0 0 0 0 0,0 2 1 0 0,0 0-1 0 0,-28 18 0 0 0,-95 64 251 0 0,25-14 65 0 0,5-13-77 0 0,-126 49 0 0 0,166-84-218 0 0,0-3-1 0 0,-151 31 1 0 0,218-56-95 0 0,0 0 0 0 0,0-1 1 0 0,0 0-1 0 0,-1-1 0 0 0,1 0 0 0 0,-13-2 0 0 0,23 1-29 0 0,0 1 0 0 0,1 0 0 0 0,-1-1 0 0 0,0 1 0 0 0,0-1 0 0 0,0 0 0 0 0,0 1 0 0 0,1-1 0 0 0,-1 0 0 0 0,0 0 0 0 0,1 0 0 0 0,-1 0 0 0 0,1-1 0 0 0,-1 1 0 0 0,1 0 0 0 0,-1-1 0 0 0,1 1 0 0 0,0-1 0 0 0,0 1 0 0 0,0-1 0 0 0,0 1 0 0 0,0-1 0 0 0,0 0 0 0 0,0 0 0 0 0,0 1 0 0 0,1-1 0 0 0,-1 0 0 0 0,1 0 0 0 0,-1 0 0 0 0,1 0 0 0 0,0 0 0 0 0,0 0 0 0 0,-1 0 0 0 0,2 0 0 0 0,-1 0 0 0 0,0 0 0 0 0,0 1 0 0 0,1-1 0 0 0,-1 0 0 0 0,1 0 0 0 0,-1 0 0 0 0,1 0 0 0 0,0 0 0 0 0,-1 1 0 0 0,3-3 0 0 0,0-4-674 0 0,1 0 0 0 0,0 0-1 0 0,0 1 1 0 0,0-1 0 0 0,10-10 0 0 0,4-2-4595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38.993"/>
    </inkml:context>
    <inkml:brush xml:id="br0">
      <inkml:brushProperty name="width" value="0.035" units="cm"/>
      <inkml:brushProperty name="height" value="0.035" units="cm"/>
      <inkml:brushProperty name="color" value="#F6630D"/>
    </inkml:brush>
  </inkml:definitions>
  <inkml:trace contextRef="#ctx0" brushRef="#br0">493 359 5785 0 0,'-19'14'272'0'0,"-2"-2"0"0"0,1 0 1 0 0,-26 9-1 0 0,-31 2 5477 0 0,61-7-927 0 0,-5 29-4693 0 0,12-26 316 0 0,-215 355 316 0 0,219-366-759 0 0,0 0-1 0 0,0 0 1 0 0,1 0-1 0 0,1 1 1 0 0,-1-1-1 0 0,1 1 1 0 0,0 0-1 0 0,1 0 1 0 0,0 0 0 0 0,1 0-1 0 0,0 1 1 0 0,0-1-1 0 0,1 0 1 0 0,0 1-1 0 0,1-1 1 0 0,0 0-1 0 0,2 11 1 0 0,2-3 1 0 0,1 0 0 0 0,0-1 0 0 0,1 0 0 0 0,1 0 1 0 0,0 0-1 0 0,1-1 0 0 0,1-1 0 0 0,14 18 0 0 0,-14-19-6 0 0,1 0 1 0 0,1 0-1 0 0,0-1 0 0 0,1-1 1 0 0,0 0-1 0 0,0-1 0 0 0,1 0 1 0 0,1-1-1 0 0,-1-1 0 0 0,2 0 1 0 0,16 6-1 0 0,-20-10 1 0 0,0-1 0 0 0,0 0 0 0 0,1-1 0 0 0,-1 0 0 0 0,1-1 0 0 0,-1-1 0 0 0,1 0 0 0 0,-1 0 0 0 0,1-1 0 0 0,-1-1 0 0 0,1 0 0 0 0,-1-1 0 0 0,0 0 0 0 0,0-1 0 0 0,19-8 0 0 0,242-139 522 0 0,-187 99-256 0 0,124-56 0 0 0,-155 84-237 0 0,2 3 0 0 0,0 2-1 0 0,1 3 1 0 0,1 2 0 0 0,0 3-1 0 0,116-7 1 0 0,-166 19 48 0 0,0-1-1 0 0,0 2 1 0 0,0-1 0 0 0,0 1-1 0 0,0 0 1 0 0,0 1 0 0 0,-1 0-1 0 0,1 1 1 0 0,-1 0 0 0 0,16 9-1 0 0,5 2 22 0 0,-28-15-95 0 0,0 0-1 0 0,-1 1 1 0 0,1-1-1 0 0,0 0 1 0 0,0 0-1 0 0,0-1 0 0 0,0 1 1 0 0,0 0-1 0 0,-1 0 1 0 0,1 0-1 0 0,0 0 1 0 0,0-1-1 0 0,0 1 0 0 0,-1 0 1 0 0,1-1-1 0 0,0 1 1 0 0,0-1-1 0 0,-1 1 1 0 0,1-1-1 0 0,0 1 0 0 0,-1-1 1 0 0,1 0-1 0 0,-1 1 1 0 0,1-1-1 0 0,0 0 1 0 0,-1 1-1 0 0,1-1 1 0 0,-1 0-1 0 0,0 0 0 0 0,1 1 1 0 0,-1-1-1 0 0,0 0 1 0 0,1 0-1 0 0,-1 0 1 0 0,0 1-1 0 0,0-1 0 0 0,0 0 1 0 0,0 0-1 0 0,0 0 1 0 0,0-1-1 0 0,7-41 34 0 0,-7 42-32 0 0,7-294 236 0 0,-3 19-385 0 0,0 228-96 0 0,26-204-3741 0 0,-24 229-2160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1.007"/>
    </inkml:context>
    <inkml:brush xml:id="br0">
      <inkml:brushProperty name="width" value="0.035" units="cm"/>
      <inkml:brushProperty name="height" value="0.035" units="cm"/>
      <inkml:brushProperty name="color" value="#F6630D"/>
    </inkml:brush>
  </inkml:definitions>
  <inkml:trace contextRef="#ctx0" brushRef="#br0">99 1 2529 0 0,'-1'0'28'0'0,"0"1"0"0"0,0-1 1 0 0,0 1-1 0 0,1 0 0 0 0,-1-1 1 0 0,0 1-1 0 0,0 0 0 0 0,1 0 1 0 0,-1 0-1 0 0,0 0 0 0 0,1-1 1 0 0,-1 1-1 0 0,1 0 0 0 0,-1 0 1 0 0,1 0-1 0 0,-1 0 0 0 0,1 0 1 0 0,0 0-1 0 0,0 0 0 0 0,-1 0 1 0 0,1 0-1 0 0,0 1 0 0 0,0-1 1 0 0,0 0-1 0 0,0 0 0 0 0,0 0 1 0 0,0 0-1 0 0,1 0 0 0 0,-1 0 1 0 0,0 0-1 0 0,0 0 0 0 0,1 1 1 0 0,2 1 130 0 0,0 0 1 0 0,0 0-1 0 0,1-1 0 0 0,-1 0 1 0 0,0 1-1 0 0,1-1 1 0 0,0 0-1 0 0,4 1 0 0 0,0 2-96 0 0,1 0 0 0 0,-1 0 0 0 0,0 1 0 0 0,-1 0 0 0 0,0 1 0 0 0,1-1 0 0 0,-2 2 0 0 0,1-1 0 0 0,-1 1 0 0 0,-1-1 0 0 0,1 2 0 0 0,-1-1 0 0 0,0 1 0 0 0,-1-1 0 0 0,0 1 0 0 0,-1 0 0 0 0,0 1 0 0 0,0-1 0 0 0,-1 0 0 0 0,0 1 0 0 0,0 0 0 0 0,-1-1 0 0 0,-1 1 0 0 0,1 0-1 0 0,-3 17 1 0 0,1-14-42 0 0,-1 1 0 0 0,0-1-1 0 0,-1 0 1 0 0,0 0 0 0 0,-1-1-1 0 0,-1 1 1 0 0,0-1 0 0 0,0 0-1 0 0,-1 0 1 0 0,-1 0 0 0 0,0-1-1 0 0,0 0 1 0 0,-1 0 0 0 0,-1-1-1 0 0,0 0 1 0 0,0-1 0 0 0,-1 0-1 0 0,-16 12 1 0 0,24-19-5 0 0,1-1 1 0 0,-1 0-1 0 0,0 0 0 0 0,0 0 1 0 0,0 0-1 0 0,0 0 0 0 0,0 0 1 0 0,0 0-1 0 0,0-1 0 0 0,0 1 1 0 0,0-1-1 0 0,-1 1 0 0 0,1-1 1 0 0,0 0-1 0 0,0 0 0 0 0,0 0 1 0 0,0 0-1 0 0,0 0 0 0 0,-1-1 1 0 0,1 1-1 0 0,0-1 0 0 0,0 1 1 0 0,-3-2-1 0 0,2 0-15 0 0,1 0 1 0 0,-1 0-1 0 0,0-1 1 0 0,1 1-1 0 0,-1 0 1 0 0,1-1-1 0 0,0 0 0 0 0,0 0 1 0 0,0 1-1 0 0,0-1 1 0 0,0 0-1 0 0,1-1 1 0 0,-2-2-1 0 0,-3-11-214 0 0,1 0 0 0 0,0 1 0 0 0,1-2 0 0 0,-2-27 0 0 0,3 8-453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1.184"/>
    </inkml:context>
    <inkml:brush xml:id="br0">
      <inkml:brushProperty name="width" value="0.035" units="cm"/>
      <inkml:brushProperty name="height" value="0.035" units="cm"/>
      <inkml:brushProperty name="color" value="#F6630D"/>
    </inkml:brush>
  </inkml:definitions>
  <inkml:trace contextRef="#ctx0" brushRef="#br0">4 0 5785 0 0,'-1'7'165'0'0,"0"-1"0"0"0,0 1-1 0 0,1-1 1 0 0,0 1 0 0 0,0 0-1 0 0,0-1 1 0 0,1 1 0 0 0,0-1-1 0 0,1 1 1 0 0,-1-1 0 0 0,1 1-1 0 0,0-1 1 0 0,1 0 0 0 0,-1 0-1 0 0,1 0 1 0 0,1 0 0 0 0,-1-1-1 0 0,7 9 1 0 0,-5-6 49 0 0,0-1 1 0 0,1 0-1 0 0,0 0 0 0 0,0 0 1 0 0,0-1-1 0 0,1 0 0 0 0,0 0 1 0 0,0 0-1 0 0,1-1 0 0 0,-1 0 1 0 0,1-1-1 0 0,0 0 0 0 0,12 5 1 0 0,-10-8-589 0 0,1 1 0 0 0,-1-2 1 0 0,1 1-1 0 0,-1-2 1 0 0,0 1-1 0 0,20-5 1 0 0,-22 4-6 0 0,11-2-2981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1.562"/>
    </inkml:context>
    <inkml:brush xml:id="br0">
      <inkml:brushProperty name="width" value="0.035" units="cm"/>
      <inkml:brushProperty name="height" value="0.035" units="cm"/>
      <inkml:brushProperty name="color" value="#F6630D"/>
    </inkml:brush>
  </inkml:definitions>
  <inkml:trace contextRef="#ctx0" brushRef="#br0">407 85 3081 0 0,'-4'0'169'0'0,"-1"0"0"0"0,1-1 1 0 0,-1 1-1 0 0,1-1 0 0 0,0 0 1 0 0,-1-1-1 0 0,1 1 0 0 0,0-1 1 0 0,0 1-1 0 0,0-1 1 0 0,-7-5-1 0 0,0 2 167 0 0,-18-8 831 0 0,12 4-650 0 0,-2 1 0 0 0,1 1 0 0 0,-1 0 0 0 0,0 1 0 0 0,-36-5 0 0 0,50 11-526 0 0,0-1-1 0 0,0 1 0 0 0,0 1 0 0 0,0-1 0 0 0,0 1 0 0 0,0 0 0 0 0,0 0 1 0 0,0 0-1 0 0,0 1 0 0 0,1 0 0 0 0,-1 0 0 0 0,0 0 0 0 0,1 0 0 0 0,0 1 1 0 0,-1 0-1 0 0,1 0 0 0 0,0 0 0 0 0,1 0 0 0 0,-1 0 0 0 0,0 1 0 0 0,1 0 1 0 0,0 0-1 0 0,0 0 0 0 0,0 0 0 0 0,0 0 0 0 0,1 1 0 0 0,0-1 1 0 0,-3 7-1 0 0,-3 8-109 0 0,1-1-1 0 0,1 1 1 0 0,0 0 0 0 0,2 0 0 0 0,-5 39 0 0 0,8-49 149 0 0,1-1-1 0 0,-1 0 1 0 0,1 1 0 0 0,1-1 0 0 0,0 0 0 0 0,0 0 0 0 0,0 1 0 0 0,1-1 0 0 0,0 0 0 0 0,1 0 0 0 0,0-1-1 0 0,0 1 1 0 0,1 0 0 0 0,0-1 0 0 0,0 0 0 0 0,9 12 0 0 0,-10-16 26 0 0,0 0 1 0 0,0 0-1 0 0,0-1 1 0 0,1 0-1 0 0,-1 1 0 0 0,1-1 1 0 0,-1 0-1 0 0,1-1 1 0 0,0 1-1 0 0,0-1 0 0 0,-1 1 1 0 0,1-1-1 0 0,0 0 1 0 0,0 0-1 0 0,8 0 0 0 0,-4-1 19 0 0,0-1 0 0 0,0 1 0 0 0,0-1 0 0 0,-1-1 0 0 0,1 0 0 0 0,0 0 0 0 0,12-5 0 0 0,6-5 66 0 0,0-2 0 0 0,0 0 0 0 0,32-26 1 0 0,-50 34-121 0 0,29-22-255 0 0,34-34 0 0 0,-7 4-1641 0 0,-61 56 1453 0 0,-1 0-1 0 0,1 0 1 0 0,0 0-1 0 0,0 0 1 0 0,0 1-1 0 0,0-1 1 0 0,1 1 0 0 0,5-2-1 0 0,0 1-1833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1.813"/>
    </inkml:context>
    <inkml:brush xml:id="br0">
      <inkml:brushProperty name="width" value="0.035" units="cm"/>
      <inkml:brushProperty name="height" value="0.035" units="cm"/>
      <inkml:brushProperty name="color" value="#F6630D"/>
    </inkml:brush>
  </inkml:definitions>
  <inkml:trace contextRef="#ctx0" brushRef="#br0">8 114 200 0 0,'-6'9'414'0'0,"4"-11"678"0"0,10-24 2224 0 0,18-39 1548 0 0,-7 36-4763 0 0,-10 30-513 0 0,-3 19-308 0 0,23 117-2869 0 0,-26-124 2844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2.248"/>
    </inkml:context>
    <inkml:brush xml:id="br0">
      <inkml:brushProperty name="width" value="0.035" units="cm"/>
      <inkml:brushProperty name="height" value="0.035" units="cm"/>
      <inkml:brushProperty name="color" value="#F6630D"/>
    </inkml:brush>
  </inkml:definitions>
  <inkml:trace contextRef="#ctx0" brushRef="#br0">1 0 3081 0 0,'3'1'107'0'0,"-1"-1"1"0"0,1 1 0 0 0,0 0-1 0 0,0-1 1 0 0,-1 1 0 0 0,1 0 0 0 0,-1 1-1 0 0,1-1 1 0 0,-1 0 0 0 0,1 1-1 0 0,-1-1 1 0 0,0 1 0 0 0,0 0-1 0 0,0 0 1 0 0,0 0 0 0 0,0 0 0 0 0,0 0-1 0 0,0 0 1 0 0,-1 1 0 0 0,1-1-1 0 0,-1 0 1 0 0,0 1 0 0 0,1-1-1 0 0,0 4 1 0 0,5 12 834 0 0,0 0 1 0 0,7 31-1 0 0,-3-11-564 0 0,15 54-763 0 0,-17-57-1019 0 0,23 59 0 0 0,-32-94 1372 0 0,0 0 0 0 0,0 0 0 0 0,0 1 0 0 0,0-1 0 0 0,0 0 0 0 0,0 0 0 0 0,1 1 0 0 0,-1-1 0 0 0,0 0 0 0 0,0 0 0 0 0,0 1 0 0 0,0-1 0 0 0,0 0 0 0 0,0 0 0 0 0,1 1 0 0 0,-1-1 0 0 0,0 0 0 0 0,0 0 0 0 0,0 0 0 0 0,1 1 0 0 0,-1-1 0 0 0,0 0 0 0 0,0 0 0 0 0,0 0 0 0 0,1 0 0 0 0,-1 1 0 0 0,0-1 0 0 0,0 0 0 0 0,1 0 0 0 0,-1 0 0 0 0,0 0 0 0 0,0 0 0 0 0,1 0 0 0 0,-1 0 0 0 0,0 0 0 0 0,1 0 0 0 0,-1 0 0 0 0,0 0 0 0 0,0 0 0 0 0,1 0 0 0 0,-1 0 0 0 0,0 0 0 0 0,0 0 0 0 0,1 0 0 0 0,-1 0 0 0 0,1-1 0 0 0,7-14-548 0 0,2-23 309 0 0,-10 38 254 0 0,4-21 44 0 0,33-125 1510 0 0,-32 130-1170 0 0,1 0 1 0 0,0 1 0 0 0,2 0-1 0 0,-1 1 1 0 0,2 0-1 0 0,0 0 1 0 0,12-14 0 0 0,-20 27-312 0 0,0-1 0 0 0,0 1 0 0 0,0-1 0 0 0,0 1 0 0 0,1-1 0 0 0,-1 1 0 0 0,1 0 0 0 0,-1 0 0 0 0,1 0 0 0 0,-1 0 0 0 0,1 0 0 0 0,-1 0 0 0 0,1 0 0 0 0,0 0 0 0 0,0 1 0 0 0,-1-1 0 0 0,1 0 1 0 0,0 1-1 0 0,0 0 0 0 0,0-1 0 0 0,0 1 0 0 0,3 0 0 0 0,-3 1-19 0 0,0 0 1 0 0,-1 0-1 0 0,1 0 0 0 0,-1 0 1 0 0,1 0-1 0 0,0 0 1 0 0,-1 0-1 0 0,0 1 0 0 0,1-1 1 0 0,-1 1-1 0 0,0-1 1 0 0,0 1-1 0 0,0-1 0 0 0,0 1 1 0 0,0-1-1 0 0,0 1 1 0 0,0 0-1 0 0,0 2 0 0 0,5 13 82 0 0,-1 0 0 0 0,-1 0 0 0 0,3 32 0 0 0,-6-38-78 0 0,10 136 345 0 0,2 17-500 0 0,2-221-1142 0 0,-7-10 45 0 0,-4 26 406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2.717"/>
    </inkml:context>
    <inkml:brush xml:id="br0">
      <inkml:brushProperty name="width" value="0.05" units="cm"/>
      <inkml:brushProperty name="height" value="0.05" units="cm"/>
      <inkml:brushProperty name="color" value="#AE198D"/>
      <inkml:brushProperty name="inkEffects" value="galaxy"/>
      <inkml:brushProperty name="anchorX" value="-66116.95313"/>
      <inkml:brushProperty name="anchorY" value="-105468.35156"/>
      <inkml:brushProperty name="scaleFactor" value="0.5"/>
    </inkml:brush>
  </inkml:definitions>
  <inkml:trace contextRef="#ctx0" brushRef="#br0">0 3 1584 0 0,'0'0'0'0'0,"3"-1"152"0"0,1 1-177 0 0,1 0 498 0 0,-2 0-87 0 0,1-1 54 0 0,0 1 2855 0 0,-5 0-2687 0 0,0 1 398 0 0,-2 1-131 0 0,1 0-20 0 0,-1 1 2 0 0,0 2-234 0 0,1 2 729 0 0,1 2-334 0 0,0 1-602 0 0,3 0 183 0 0,0 0-102 0 0,1-1-355 0 0,1-1 184 0 0,2-2-242 0 0,-1-1-80 0 0,1-3-208 0 0,0 0 268 0 0,-1-3-292 0 0,1-1-42 0 0,-2-1 176 0 0,0-1-430 0 0,-1-2-563 0 0,0-1 52 0 0,-1-2-184 0 0,0 1-3762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43.756"/>
    </inkml:context>
    <inkml:brush xml:id="br0">
      <inkml:brushProperty name="width" value="0.035" units="cm"/>
      <inkml:brushProperty name="height" value="0.035" units="cm"/>
      <inkml:brushProperty name="color" value="#F6630D"/>
    </inkml:brush>
  </inkml:definitions>
  <inkml:trace contextRef="#ctx0" brushRef="#br0">1837 2 4321 0 0,'-1'0'107'0'0,"0"0"1"0"0,0-1-1 0 0,1 1 0 0 0,-1 0 1 0 0,0 0-1 0 0,1 0 0 0 0,-1 0 1 0 0,0 0-1 0 0,0 0 0 0 0,1 0 1 0 0,-1 0-1 0 0,0 0 0 0 0,0 0 1 0 0,0 0-1 0 0,1 0 0 0 0,-1 0 1 0 0,0 0-1 0 0,1 1 0 0 0,-1-1 1 0 0,0 0-1 0 0,0 1 0 0 0,1-1 1 0 0,-1 0-1 0 0,1 1 0 0 0,-1-1 1 0 0,0 1-1 0 0,1-1 0 0 0,-1 1 1 0 0,1-1-1 0 0,-1 2 0 0 0,-1 24 2054 0 0,2-11-2376 0 0,-1-8 358 0 0,0 1 1 0 0,0-1-1 0 0,-1 1 0 0 0,1-1 0 0 0,-2 0 1 0 0,1 1-1 0 0,-1-1 0 0 0,0 0 0 0 0,-1-1 1 0 0,0 1-1 0 0,0 0 0 0 0,-5 6 0 0 0,-12 12 431 0 0,-35 36 0 0 0,28-33-309 0 0,-574 585 2653 0 0,258-261-1627 0 0,165-164-703 0 0,30-29 224 0 0,-195 267-1 0 0,336-415-814 0 0,2-2 11 0 0,0-1 0 0 0,0 1 0 0 0,0 0 0 0 0,1 0 1 0 0,1 1-1 0 0,-7 17 0 0 0,11-27-23 0 0,0 1 1 0 0,1-1-1 0 0,-1 1 1 0 0,0-1-1 0 0,0 1 1 0 0,0-1-1 0 0,1 1 1 0 0,-1-1-1 0 0,0 1 0 0 0,1-1 1 0 0,-1 1-1 0 0,0-1 1 0 0,1 0-1 0 0,-1 1 1 0 0,0-1-1 0 0,1 0 1 0 0,-1 1-1 0 0,1-1 1 0 0,-1 0-1 0 0,1 0 1 0 0,-1 1-1 0 0,1-1 1 0 0,-1 0-1 0 0,1 0 1 0 0,-1 0-1 0 0,1 1 0 0 0,-1-1 1 0 0,1 0-1 0 0,-1 0 1 0 0,1 0-1 0 0,-1 0 1 0 0,1 0-1 0 0,-1 0 1 0 0,1 0-1 0 0,-1 0 1 0 0,1-1-1 0 0,-1 1 1 0 0,1 0-1 0 0,-1 0 1 0 0,1 0-1 0 0,-1 0 1 0 0,1-1-1 0 0,-1 1 0 0 0,1 0 1 0 0,-1-1-1 0 0,1 1 1 0 0,0-1-1 0 0,19-9-626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7.242"/>
    </inkml:context>
    <inkml:brush xml:id="br0">
      <inkml:brushProperty name="width" value="0.035" units="cm"/>
      <inkml:brushProperty name="height" value="0.035" units="cm"/>
      <inkml:brushProperty name="color" value="#F6630D"/>
    </inkml:brush>
  </inkml:definitions>
  <inkml:trace contextRef="#ctx0" brushRef="#br0">77 1 9362 0 0,'-4'8'178'0'0,"1"0"1"0"0,-1 1-1 0 0,2 0 0 0 0,-1-1 0 0 0,1 1 1 0 0,0 0-1 0 0,1 0 0 0 0,0 0 0 0 0,1 16 1 0 0,-6 31-1498 0 0,-2-24-190 0 0,-1-1 1 0 0,-18 44-1 0 0,22-67-782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7.429"/>
    </inkml:context>
    <inkml:brush xml:id="br0">
      <inkml:brushProperty name="width" value="0.035" units="cm"/>
      <inkml:brushProperty name="height" value="0.035" units="cm"/>
      <inkml:brushProperty name="color" value="#F6630D"/>
    </inkml:brush>
  </inkml:definitions>
  <inkml:trace contextRef="#ctx0" brushRef="#br0">22 0 8410 0 0,'-3'3'299'0'0,"1"-1"1"0"0,0 1 0 0 0,0 0 0 0 0,0 0-1 0 0,1 0 1 0 0,-1 0 0 0 0,1 0-1 0 0,-1 0 1 0 0,1 1 0 0 0,0-1-1 0 0,0 0 1 0 0,1 1 0 0 0,-1-1-1 0 0,1 0 1 0 0,-1 1 0 0 0,1-1-1 0 0,1 8 1 0 0,-1-5-652 0 0,-1 0 0 0 0,2 1 0 0 0,-1-1 0 0 0,1 0 1 0 0,0 0-1 0 0,0 0 0 0 0,1 1 0 0 0,-1-1 0 0 0,6 10 0 0 0,-1-10-1044 0 0,1 0-11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8.172"/>
    </inkml:context>
    <inkml:brush xml:id="br0">
      <inkml:brushProperty name="width" value="0.035" units="cm"/>
      <inkml:brushProperty name="height" value="0.035" units="cm"/>
      <inkml:brushProperty name="color" value="#F6630D"/>
    </inkml:brush>
  </inkml:definitions>
  <inkml:trace contextRef="#ctx0" brushRef="#br0">613 176 1152 0 0,'0'-8'684'0'0,"-1"-1"0"0"0,0 1 0 0 0,0-1 0 0 0,-1 1-1 0 0,0 0 1 0 0,0 0 0 0 0,-1 0 0 0 0,0 0 0 0 0,0 0-1 0 0,-1 0 1 0 0,0 1 0 0 0,0 0 0 0 0,-1 0 0 0 0,0 0 0 0 0,-11-12-1 0 0,12 15-551 0 0,0 0-1 0 0,-1 1 1 0 0,1 0-1 0 0,-1-1 1 0 0,0 1-1 0 0,0 1 0 0 0,0-1 1 0 0,0 1-1 0 0,0 0 1 0 0,0 0-1 0 0,-1 0 1 0 0,1 1-1 0 0,-1 0 0 0 0,1 0 1 0 0,-1 0-1 0 0,1 1 1 0 0,-1 0-1 0 0,0 0 1 0 0,1 0-1 0 0,-1 1 1 0 0,1-1-1 0 0,-1 1 0 0 0,1 1 1 0 0,-10 2-1 0 0,1 2-97 0 0,0 0-1 0 0,0 1 0 0 0,0 0 1 0 0,1 2-1 0 0,0-1 1 0 0,0 1-1 0 0,1 1 1 0 0,-17 18-1 0 0,12-9-65 0 0,1 0 1 0 0,1 1-1 0 0,1 0 1 0 0,-20 40-1 0 0,4 7-71 0 0,3 2 1 0 0,-29 114-1 0 0,49-160 139 0 0,-6 24-42 0 0,-32 138 63 0 0,42-168-51 0 0,0 1 0 0 0,2-1 0 0 0,0 1 0 0 0,1 0 0 0 0,1-1 0 0 0,1 1 0 0 0,0-1 0 0 0,7 25 0 0 0,-8-37 1 0 0,1 1 0 0 0,0-1-1 0 0,1 0 1 0 0,-1 0-1 0 0,1 0 1 0 0,0 0 0 0 0,0 0-1 0 0,0 0 1 0 0,1-1 0 0 0,0 0-1 0 0,0 0 1 0 0,0 0 0 0 0,0 0-1 0 0,1 0 1 0 0,-1-1 0 0 0,1 0-1 0 0,0 0 1 0 0,0 0-1 0 0,0 0 1 0 0,1-1 0 0 0,-1 0-1 0 0,0 0 1 0 0,1-1 0 0 0,-1 1-1 0 0,1-1 1 0 0,0 0 0 0 0,-1-1-1 0 0,1 1 1 0 0,0-1-1 0 0,0 0 1 0 0,-1-1 0 0 0,1 1-1 0 0,0-1 1 0 0,5-2 0 0 0,1 1 11 0 0,0-1 0 0 0,0-1 1 0 0,-1 0-1 0 0,1 0 1 0 0,-1-1-1 0 0,0 0 0 0 0,0-1 1 0 0,-1-1-1 0 0,0 1 1 0 0,0-2-1 0 0,0 1 0 0 0,-1-2 1 0 0,0 1-1 0 0,-1-1 1 0 0,11-13-1 0 0,-13 13 268 0 0,-8 14 287 0 0,-5 21-56 0 0,0 66-736 0 0,6 100 0 0 0,1-191 174 0 0,0 0 0 0 0,0 0 0 0 0,-1 0 1 0 0,1 0-1 0 0,0 0 0 0 0,0 1 1 0 0,1-1-1 0 0,-1 0 0 0 0,0 0 0 0 0,0 0 1 0 0,1 0-1 0 0,-1 0 0 0 0,0 0 1 0 0,1 1-1 0 0,-1-1 0 0 0,1 0 0 0 0,-1 0 1 0 0,1 0-1 0 0,0 0 0 0 0,-1-1 1 0 0,1 1-1 0 0,1 1 0 0 0,-1-3-156 0 0,0 1-1 0 0,1-1 1 0 0,-1 0 0 0 0,0 0-1 0 0,0 0 1 0 0,0 0 0 0 0,0 0-1 0 0,0 0 1 0 0,0 0 0 0 0,0 0-1 0 0,0 0 1 0 0,-1 0-1 0 0,1-1 1 0 0,0 1 0 0 0,-1 0-1 0 0,1 0 1 0 0,0-3 0 0 0,7-14-4348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8.364"/>
    </inkml:context>
    <inkml:brush xml:id="br0">
      <inkml:brushProperty name="width" value="0.035" units="cm"/>
      <inkml:brushProperty name="height" value="0.035" units="cm"/>
      <inkml:brushProperty name="color" value="#F6630D"/>
    </inkml:brush>
  </inkml:definitions>
  <inkml:trace contextRef="#ctx0" brushRef="#br0">3 1 8410 0 0,'-1'3'147'0'0,"1"1"1"0"0,-1-1-1 0 0,1 1 1 0 0,-1 0-1 0 0,1-1 0 0 0,0 1 1 0 0,1 0-1 0 0,-1-1 1 0 0,0 1-1 0 0,1-1 1 0 0,0 1-1 0 0,0-1 1 0 0,0 1-1 0 0,0-1 0 0 0,1 1 1 0 0,0-1-1 0 0,-1 0 1 0 0,1 0-1 0 0,0 0 1 0 0,0 0-1 0 0,1 0 0 0 0,-1 0 1 0 0,0-1-1 0 0,1 1 1 0 0,0-1-1 0 0,0 1 1 0 0,0-1-1 0 0,0 0 1 0 0,0 0-1 0 0,0-1 0 0 0,0 1 1 0 0,4 1-1 0 0,1 1-72 0 0,0 0 0 0 0,0-1 0 0 0,1 0-1 0 0,-1 0 1 0 0,1-1 0 0 0,0 0 0 0 0,-1 0-1 0 0,1-1 1 0 0,0 0 0 0 0,0-1 0 0 0,0 0-1 0 0,13-2 1 0 0,-2-3-806 0 0,0-2 0 0 0,-1 0 0 0 0,0-1 0 0 0,21-13 1 0 0,-29 15 27 0 0,17-7-3042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8.988"/>
    </inkml:context>
    <inkml:brush xml:id="br0">
      <inkml:brushProperty name="width" value="0.035" units="cm"/>
      <inkml:brushProperty name="height" value="0.035" units="cm"/>
      <inkml:brushProperty name="color" value="#F6630D"/>
    </inkml:brush>
  </inkml:definitions>
  <inkml:trace contextRef="#ctx0" brushRef="#br0">79 1182 976 0 0,'-3'7'-432'0'0,"-9"16"1584"0"0,7-11 774 0 0,-2-1 0 0 0,1 1 0 0 0,-1-1 0 0 0,-1-1 0 0 0,0 1 0 0 0,-11 10 0 0 0,19-21-1878 0 0,0-1 0 0 0,-1 1 0 0 0,1 0-1 0 0,0 0 1 0 0,-1-1 0 0 0,1 1 0 0 0,0 0 0 0 0,0-1 0 0 0,0 1 0 0 0,-1 0-1 0 0,1-1 1 0 0,0 1 0 0 0,0-1 0 0 0,0 1 0 0 0,0 0 0 0 0,0-1 0 0 0,-1 1 0 0 0,1-1-1 0 0,0 1 1 0 0,0 0 0 0 0,0-1 0 0 0,0 1 0 0 0,0-1 0 0 0,0 1 0 0 0,1 0-1 0 0,-1-1 1 0 0,0 1 0 0 0,0-1 0 0 0,0 1 0 0 0,0 0 0 0 0,0-1 0 0 0,0 1 0 0 0,1 0-1 0 0,-1-1 1 0 0,0 1 0 0 0,0 0 0 0 0,1-1 0 0 0,-1 1 0 0 0,7-24 183 0 0,134-262 895 0 0,-34 76-620 0 0,-65 119-434 0 0,98-201 422 0 0,-101 220-329 0 0,92-129 0 0 0,-123 191-163 0 0,-2 1-3 0 0,1 0 0 0 0,0 0 1 0 0,1 0-1 0 0,-1 1 0 0 0,2 0 1 0 0,-1 1-1 0 0,18-12 0 0 0,-26 19-7 0 0,0 0 0 0 0,1 0 0 0 0,-1 0 0 0 0,1 1-1 0 0,-1-1 1 0 0,1 0 0 0 0,-1 0 0 0 0,0 1 0 0 0,1-1-1 0 0,-1 0 1 0 0,0 0 0 0 0,1 1 0 0 0,-1-1 0 0 0,0 1 0 0 0,1-1-1 0 0,-1 0 1 0 0,0 1 0 0 0,0-1 0 0 0,1 0 0 0 0,-1 1 0 0 0,0-1-1 0 0,0 1 1 0 0,0-1 0 0 0,0 1 0 0 0,0-1 0 0 0,0 0-1 0 0,1 1 1 0 0,-1-1 0 0 0,0 1 0 0 0,0-1 0 0 0,0 1 0 0 0,0-1-1 0 0,-1 1 1 0 0,1-1 0 0 0,0 1 0 0 0,0-1 0 0 0,0 1 0 0 0,-1 24-130 0 0,1-24 126 0 0,-3 30-185 0 0,-1 1 0 0 0,-2-1 0 0 0,-1 0 0 0 0,-13 34 1 0 0,-55 117-686 0 0,45-115 864 0 0,-33 108 0 0 0,61-168 108 0 0,1 0-1 0 0,-1 1 1 0 0,1-1-1 0 0,1 0 1 0 0,-1 1-1 0 0,1-1 1 0 0,1 10-1 0 0,-1-16-81 0 0,0 0 1 0 0,1 0-1 0 0,-1 0 0 0 0,0 0 0 0 0,1 0 0 0 0,-1 0 0 0 0,0 0 0 0 0,1 0 0 0 0,-1 0 0 0 0,1 0 0 0 0,0 0 1 0 0,-1 0-1 0 0,1 0 0 0 0,0 0 0 0 0,0 0 0 0 0,-1-1 0 0 0,1 1 0 0 0,0 0 0 0 0,0 0 0 0 0,0-1 0 0 0,1 2 1 0 0,0-2-18 0 0,0 0 0 0 0,0 0 0 0 0,0 0 0 0 0,0 0 0 0 0,0 0 0 0 0,0 0 1 0 0,0 0-1 0 0,-1 0 0 0 0,1-1 0 0 0,0 1 0 0 0,0-1 0 0 0,0 1 0 0 0,0-1 1 0 0,-1 0-1 0 0,1 0 0 0 0,0 0 0 0 0,1-1 0 0 0,15-9-24 0 0,-2-1 0 0 0,1 0-1 0 0,-2-1 1 0 0,0-1 0 0 0,0-1 0 0 0,19-25-1 0 0,68-106 65 0 0,-92 129-15 0 0,67-109 63 0 0,37-57-234 0 0,-93 153-14 0 0,2 2 0 0 0,0 0 1 0 0,50-44-1 0 0,-73 71 166 0 0,1 0 1 0 0,0 0-1 0 0,-1 1 0 0 0,1-1 1 0 0,0 0-1 0 0,0 1 1 0 0,-1-1-1 0 0,1 1 1 0 0,0-1-1 0 0,0 1 0 0 0,0-1 1 0 0,0 1-1 0 0,0-1 1 0 0,0 1-1 0 0,0 0 1 0 0,0 0-1 0 0,0-1 0 0 0,0 1 1 0 0,0 0-1 0 0,0 0 1 0 0,0 0-1 0 0,0 0 1 0 0,0 0-1 0 0,1 0 0 0 0,-2 1 0 0 0,1 0 0 0 0,0 0 0 0 0,-1-1 0 0 0,1 1 0 0 0,-1 0 0 0 0,1 0 0 0 0,-1 0 0 0 0,0 0 0 0 0,1 0 0 0 0,-1-1 0 0 0,0 1 0 0 0,1 0 0 0 0,-1 0 0 0 0,0 0 0 0 0,0 0 0 0 0,0 0 0 0 0,0 0 0 0 0,0 0 0 0 0,0 2 0 0 0,-10 56-71 0 0,9-53 73 0 0,-156 501-650 0 0,129-429 532 0 0,-29 72-811 0 0,25-69-24 0 0,-28 105-1 0 0,59-183 929 0 0,-8 50 89 0 0,9-51-147 0 0,-1 0-1 0 0,1 0 1 0 0,0 0-1 0 0,0 1 1 0 0,0-1-1 0 0,0 0 1 0 0,0 0 0 0 0,0 0-1 0 0,1 1 1 0 0,-1-1-1 0 0,1 0 1 0 0,0 0-1 0 0,-1 0 1 0 0,1 0-1 0 0,0 0 1 0 0,0 0-1 0 0,0 0 1 0 0,1 0-1 0 0,-1-1 1 0 0,3 4 0 0 0,5-3-2850 0 0,2-6-846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7:59.897"/>
    </inkml:context>
    <inkml:brush xml:id="br0">
      <inkml:brushProperty name="width" value="0.035" units="cm"/>
      <inkml:brushProperty name="height" value="0.035" units="cm"/>
      <inkml:brushProperty name="color" value="#F6630D"/>
    </inkml:brush>
  </inkml:definitions>
  <inkml:trace contextRef="#ctx0" brushRef="#br0">330 427 3081 0 0,'-4'7'899'0'0,"-1"0"1"0"0,2 0 0 0 0,-1 0-1 0 0,1 1 1 0 0,0 0 0 0 0,0-1-1 0 0,1 1 1 0 0,-2 11-1 0 0,-5 17 755 0 0,-86 278 1937 0 0,57-176-4526 0 0,-98 235 0 0 0,126-349 1396 0 0,0-2 1523 0 0,16-40-769 0 0,103-312-408 0 0,45-110-638 0 0,-116 357-64 0 0,3 2 0 0 0,54-77 0 0 0,-72 124-52 0 0,2 1 0 0 0,1 0 1 0 0,1 3-1 0 0,2 0 1 0 0,1 1-1 0 0,61-43 0 0 0,-84 67-75 0 0,1 0-1 0 0,0 0 0 0 0,0 1 0 0 0,0 0 1 0 0,1 1-1 0 0,-1 0 0 0 0,1 0 1 0 0,-1 1-1 0 0,1 0 0 0 0,0 0 0 0 0,0 1 1 0 0,0 0-1 0 0,0 1 0 0 0,16 1 1 0 0,-19 0-30 0 0,0 0 0 0 0,0 1 0 0 0,0 0 0 0 0,0 0 0 0 0,-1 1 0 0 0,1-1 0 0 0,-1 1 0 0 0,1 1 0 0 0,-1-1 0 0 0,0 1 0 0 0,-1-1 0 0 0,1 2 0 0 0,-1-1 0 0 0,1 0 0 0 0,-1 1 0 0 0,0 0 0 0 0,-1 0 0 0 0,1 0 0 0 0,-1 0 0 0 0,0 0 0 0 0,-1 1 0 0 0,4 9 0 0 0,-1-3-98 0 0,0 1 1 0 0,-1 0-1 0 0,-1 0 0 0 0,0 0 1 0 0,-1 0-1 0 0,0 1 0 0 0,-1-1 1 0 0,-1 1-1 0 0,0-1 0 0 0,-1 1 1 0 0,-4 21-1 0 0,1-16 49 0 0,-2-1 0 0 0,0 0 1 0 0,-1 0-1 0 0,0 0 0 0 0,-2-1 0 0 0,0 0 0 0 0,-15 22 0 0 0,-8 1 366 0 0,-1-1-1 0 0,-2-2 0 0 0,-2-1 1 0 0,-1-2-1 0 0,-53 37 1 0 0,79-62-147 0 0,-65 44 503 0 0,70-48-545 0 0,-1-1-1 0 0,1 0 0 0 0,-1-1 1 0 0,0 0-1 0 0,0 0 0 0 0,0-1 1 0 0,-1 0-1 0 0,-13 2 0 0 0,19-5-91 0 0,0 1 0 0 0,-1-1-1 0 0,1 1 1 0 0,1-1 0 0 0,-1 0-1 0 0,0 0 1 0 0,0 0 0 0 0,0-1-1 0 0,0 1 1 0 0,1-1 0 0 0,-1 0-1 0 0,1 1 1 0 0,-1-1 0 0 0,1 0-1 0 0,0 0 1 0 0,-1-1 0 0 0,1 1-1 0 0,0 0 1 0 0,1-1 0 0 0,-1 1-1 0 0,0-1 1 0 0,1 0 0 0 0,-1 1 0 0 0,1-1-1 0 0,-1-4 1 0 0,-6-11-422 0 0,2 0-1 0 0,-9-35 1 0 0,12 39 217 0 0,-1-1-197 0 0,1 1 0 0 0,1 0 0 0 0,0-1 0 0 0,1 0 0 0 0,0 0 0 0 0,1 1 0 0 0,1-1 0 0 0,0 0 0 0 0,1 1 0 0 0,1-1 0 0 0,5-15 0 0 0,5-4-761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00.405"/>
    </inkml:context>
    <inkml:brush xml:id="br0">
      <inkml:brushProperty name="width" value="0.035" units="cm"/>
      <inkml:brushProperty name="height" value="0.035" units="cm"/>
      <inkml:brushProperty name="color" value="#F6630D"/>
    </inkml:brush>
  </inkml:definitions>
  <inkml:trace contextRef="#ctx0" brushRef="#br0">134 97 5041 0 0,'2'-8'596'0'0,"0"0"0"0"0,1 0 1 0 0,0 0-1 0 0,1 0 0 0 0,0 1 0 0 0,0 0 1 0 0,0 0-1 0 0,1 0 0 0 0,11-12 0 0 0,-9 10 1396 0 0,-6 9-1797 0 0,-1 1 0 0 0,1-1 0 0 0,-1 1-1 0 0,1 0 1 0 0,0-1 0 0 0,-1 1 0 0 0,0 0 0 0 0,1 0 0 0 0,-1-1 0 0 0,1 1 0 0 0,-1 0 0 0 0,0 0 0 0 0,1 0 0 0 0,-1 0 0 0 0,0-1-1 0 0,0 1 1 0 0,0 0 0 0 0,0 0 0 0 0,0 0 0 0 0,0 0 0 0 0,0 0 0 0 0,0 0 0 0 0,0-1 0 0 0,0 2 0 0 0,3 31 88 0 0,-6 38-196 0 0,-3 0 1 0 0,-3 0 0 0 0,-32 124-1 0 0,20-104-140 0 0,-27 109-759 0 0,-15 74-4119 0 0,63-273 4858 0 0,-2 10-772 0 0,0 0 0 0 0,1 0 0 0 0,0 0 0 0 0,0 15 0 0 0,4-13-2417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00.758"/>
    </inkml:context>
    <inkml:brush xml:id="br0">
      <inkml:brushProperty name="width" value="0.035" units="cm"/>
      <inkml:brushProperty name="height" value="0.035" units="cm"/>
      <inkml:brushProperty name="color" value="#F6630D"/>
    </inkml:brush>
  </inkml:definitions>
  <inkml:trace contextRef="#ctx0" brushRef="#br0">0 249 2040 0 0,'9'1'689'0'0,"-1"0"-1"0"0,0 1 0 0 0,0 0 0 0 0,0 0 1 0 0,0 1-1 0 0,0 0 0 0 0,0 0 0 0 0,11 7 1 0 0,-12-6-195 0 0,0 0 1 0 0,0-1 0 0 0,1 0-1 0 0,-1 0 1 0 0,1 0 0 0 0,0-1-1 0 0,0 0 1 0 0,0-1 0 0 0,0 0 0 0 0,13 0-1 0 0,-11-2-344 0 0,1-2-1 0 0,0 1 1 0 0,-1-1-1 0 0,1-1 0 0 0,-1 0 1 0 0,0 0-1 0 0,0-1 1 0 0,0-1-1 0 0,-1 1 1 0 0,0-2-1 0 0,0 1 1 0 0,-1-1-1 0 0,1 0 0 0 0,7-9 1 0 0,-6 5-214 0 0,0 0 1 0 0,-1-1-1 0 0,0 0 0 0 0,-1 0 1 0 0,0-1-1 0 0,0 0 1 0 0,-2 0-1 0 0,0-1 1 0 0,9-27-1 0 0,-15 39 28 0 0,1 0-1 0 0,0 0 1 0 0,-1-1 0 0 0,1 1 0 0 0,-1 0-1 0 0,0-1 1 0 0,1 1 0 0 0,-1 0 0 0 0,0 0 0 0 0,-1-1-1 0 0,1 1 1 0 0,0 0 0 0 0,-1-1 0 0 0,1 1-1 0 0,-1 0 1 0 0,0 0 0 0 0,1 0 0 0 0,-1 0-1 0 0,0 0 1 0 0,0 0 0 0 0,-1 0 0 0 0,1 0-1 0 0,0 0 1 0 0,-1 0 0 0 0,1 0 0 0 0,-1 1-1 0 0,0-1 1 0 0,1 1 0 0 0,-1-1 0 0 0,-2-1-1 0 0,1 2 13 0 0,0 0-1 0 0,0 0 1 0 0,0 1-1 0 0,-1-1 1 0 0,1 0-1 0 0,0 1 1 0 0,0 0-1 0 0,0 0 0 0 0,-1 0 1 0 0,1 0-1 0 0,0 1 1 0 0,0-1-1 0 0,-1 1 1 0 0,1 0-1 0 0,0-1 1 0 0,0 2-1 0 0,0-1 1 0 0,0 0-1 0 0,0 1 0 0 0,-5 3 1 0 0,-8 6-92 0 0,0 1 0 0 0,0 1 0 0 0,1 0 0 0 0,1 1 1 0 0,0 1-1 0 0,1 0 0 0 0,1 0 0 0 0,-20 34 0 0 0,10-10-31 0 0,2 1 0 0 0,-28 79 0 0 0,40-96 54 0 0,-17 55-308 0 0,24-73 347 0 0,0-1 1 0 0,0 1-1 0 0,0 0 0 0 0,1 0 1 0 0,-1 0-1 0 0,2 0 1 0 0,-1-1-1 0 0,0 1 0 0 0,1 0 1 0 0,0 0-1 0 0,0 0 1 0 0,0-1-1 0 0,3 7 0 0 0,-3-9 29 0 0,1 0 0 0 0,-1 0 0 0 0,1 0 0 0 0,0 0 0 0 0,0 0 0 0 0,0-1 0 0 0,-1 1 0 0 0,2-1 0 0 0,-1 0-1 0 0,0 1 1 0 0,0-1 0 0 0,0 0 0 0 0,0 0 0 0 0,1 0 0 0 0,-1 0 0 0 0,1-1 0 0 0,-1 1 0 0 0,0-1 0 0 0,1 0 0 0 0,-1 1-1 0 0,1-1 1 0 0,-1 0 0 0 0,1 0 0 0 0,-1 0 0 0 0,1-1 0 0 0,-1 1 0 0 0,1-1 0 0 0,4-1 0 0 0,5-1-123 0 0,-1-1 0 0 0,1 0 0 0 0,0-1 0 0 0,14-7 0 0 0,135-88-3416 0 0,-130 80 1282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01.809"/>
    </inkml:context>
    <inkml:brush xml:id="br0">
      <inkml:brushProperty name="width" value="0.035" units="cm"/>
      <inkml:brushProperty name="height" value="0.035" units="cm"/>
      <inkml:brushProperty name="color" value="#F6630D"/>
    </inkml:brush>
  </inkml:definitions>
  <inkml:trace contextRef="#ctx0" brushRef="#br0">30 597 776 0 0,'39'-11'1792'0'0,"-26"7"-485"0"0,0 0-1 0 0,0 0 1 0 0,23-13 0 0 0,-31 14-972 0 0,0 0 0 0 0,-1 0 0 0 0,0-1 0 0 0,0 1 0 0 0,0-1 0 0 0,0 0 0 0 0,0-1 0 0 0,-1 1 0 0 0,1-1 0 0 0,-1 1 0 0 0,-1-1 0 0 0,1 0 0 0 0,2-6 0 0 0,2-7 229 0 0,-1-1-1 0 0,0 0 0 0 0,-1-1 1 0 0,2-24-1 0 0,-5 34-370 0 0,-1-1-1 0 0,-1 1 1 0 0,0 0-1 0 0,0 0 1 0 0,-1 0-1 0 0,0 0 1 0 0,-1-1-1 0 0,0 1 1 0 0,0 1-1 0 0,-5-12 1 0 0,7 20-153 0 0,-1 0 1 0 0,1 0 0 0 0,0 0-1 0 0,-1 0 1 0 0,1 0-1 0 0,-1 0 1 0 0,0 0 0 0 0,1 0-1 0 0,-1 0 1 0 0,0 0-1 0 0,0 0 1 0 0,1 1 0 0 0,-1-1-1 0 0,0 0 1 0 0,0 0 0 0 0,0 1-1 0 0,0-1 1 0 0,0 1-1 0 0,0-1 1 0 0,0 1 0 0 0,0-1-1 0 0,0 1 1 0 0,0-1-1 0 0,0 1 1 0 0,0 0 0 0 0,-2 0-1 0 0,1 0-21 0 0,1 0 1 0 0,-1 1-1 0 0,0 0 0 0 0,1-1 0 0 0,-1 1 0 0 0,0 0 0 0 0,1 0 1 0 0,-1 0-1 0 0,1 0 0 0 0,-1 0 0 0 0,1 0 0 0 0,0 0 1 0 0,-1 0-1 0 0,1 1 0 0 0,-1 1 0 0 0,-7 8-54 0 0,1 1 0 0 0,0 1 0 0 0,-8 16 0 0 0,12-21 95 0 0,-72 150-371 0 0,65-132 275 0 0,2 1 0 0 0,1 0 1 0 0,1 1-1 0 0,-4 33 0 0 0,10-59 46 0 0,1 0-1 0 0,-1 0 1 0 0,1 1-1 0 0,0-1 1 0 0,0 0-1 0 0,0 1 1 0 0,0-1 0 0 0,1 0-1 0 0,-1 1 1 0 0,0-1-1 0 0,1 0 1 0 0,0 0-1 0 0,-1 0 1 0 0,1 1-1 0 0,0-1 1 0 0,0 0-1 0 0,0 0 1 0 0,1 0 0 0 0,-1 0-1 0 0,0-1 1 0 0,2 3-1 0 0,-1-3-15 0 0,0 0 0 0 0,0 0 1 0 0,0 0-1 0 0,0 0 0 0 0,0 0 0 0 0,0-1 0 0 0,1 1 0 0 0,-1-1 0 0 0,0 1 1 0 0,0-1-1 0 0,0 0 0 0 0,0 0 0 0 0,1 0 0 0 0,-1 0 0 0 0,0 0 0 0 0,0 0 1 0 0,4-2-1 0 0,5-1-35 0 0,0-1-1 0 0,-1 0 1 0 0,1 0 0 0 0,-1-1 0 0 0,0 0-1 0 0,-1-1 1 0 0,12-9 0 0 0,7-10-92 0 0,-1-2 0 0 0,-1-1 0 0 0,-1-1 0 0 0,-2-1 1 0 0,27-45-1 0 0,-30 42-228 0 0,2 2 1 0 0,1 0-1 0 0,1 2 0 0 0,1 0 1 0 0,33-27-1 0 0,-58 56 359 0 0,0 0 0 0 0,0 0-1 0 0,0-1 1 0 0,1 1 0 0 0,-1 0-1 0 0,0 0 1 0 0,0 0-1 0 0,0-1 1 0 0,0 1 0 0 0,1 0-1 0 0,-1 0 1 0 0,0 0 0 0 0,0 0-1 0 0,0-1 1 0 0,1 1 0 0 0,-1 0-1 0 0,0 0 1 0 0,0 0 0 0 0,1 0-1 0 0,-1 0 1 0 0,0 0 0 0 0,0 0-1 0 0,1 0 1 0 0,-1 0 0 0 0,0 0-1 0 0,0 0 1 0 0,1 0 0 0 0,-1 0-1 0 0,0 0 1 0 0,0 0 0 0 0,1 0-1 0 0,-1 0 1 0 0,0 0 0 0 0,0 0-1 0 0,1 0 1 0 0,-1 0 0 0 0,0 0-1 0 0,0 1 1 0 0,1-1-1 0 0,-1 0 1 0 0,0 0 0 0 0,0 0-1 0 0,0 0 1 0 0,1 0 0 0 0,-1 1-1 0 0,0-1 1 0 0,0 0 0 0 0,0 0-1 0 0,0 0 1 0 0,1 1 0 0 0,-1-1-1 0 0,0 20 31 0 0,-10 20 72 0 0,-37 88 268 0 0,25-71-59 0 0,-22 82 0 0 0,43-137-280 0 0,1 1 0 0 0,-1-1 0 0 0,1 0 1 0 0,-1 0-1 0 0,1 0 0 0 0,0 0 0 0 0,0 1 0 0 0,0-1 0 0 0,0 0 0 0 0,0 0 0 0 0,0 0 0 0 0,1 1 0 0 0,-1-1 0 0 0,2 3 0 0 0,-2-4-53 0 0,1-1 1 0 0,-1 1-1 0 0,1-1 1 0 0,-1 0-1 0 0,1 1 1 0 0,-1-1-1 0 0,1 0 0 0 0,-1 1 1 0 0,1-1-1 0 0,0 0 1 0 0,-1 1-1 0 0,1-1 1 0 0,-1 0-1 0 0,1 0 1 0 0,0 0-1 0 0,-1 0 1 0 0,1 0-1 0 0,0 0 1 0 0,-1 0-1 0 0,1 0 1 0 0,0 0-1 0 0,-1 0 1 0 0,1 0-1 0 0,0 0 1 0 0,-1 0-1 0 0,1 0 0 0 0,-1 0 1 0 0,1-1-1 0 0,0 1 1 0 0,0-1-1 0 0,6-2-391 0 0,-1-1-1 0 0,1 1 0 0 0,-1-2 0 0 0,0 1 0 0 0,0-1 1 0 0,8-8-1 0 0,157-173-8037 0 0,63-61 5333 0 0,-234 247 3165 0 0,0 0 1 0 0,0 0 0 0 0,0 1 0 0 0,0-1-1 0 0,0 0 1 0 0,0 0 0 0 0,0 0 0 0 0,0 0-1 0 0,1 0 1 0 0,-1 0 0 0 0,0 0 0 0 0,0 0 0 0 0,0 1-1 0 0,0-1 1 0 0,0 0 0 0 0,0 0 0 0 0,0 0-1 0 0,0 0 1 0 0,0 0 0 0 0,1 0 0 0 0,-1 0-1 0 0,0 0 1 0 0,0 0 0 0 0,0 0 0 0 0,0 0-1 0 0,0 0 1 0 0,0 0 0 0 0,1 0 0 0 0,-1 0 0 0 0,0 0-1 0 0,0 0 1 0 0,0 0 0 0 0,0 0 0 0 0,0 0-1 0 0,0 0 1 0 0,1 0 0 0 0,-1 0 0 0 0,0 0-1 0 0,0 0 1 0 0,0 0 0 0 0,0 0 0 0 0,0 0-1 0 0,0 0 1 0 0,0 0 0 0 0,1 0 0 0 0,-1 0 0 0 0,0 0-1 0 0,0-1 1 0 0,0 1 0 0 0,0 0 0 0 0,0 0-1 0 0,0 0 1 0 0,0 0 0 0 0,0 0 0 0 0,0 0-1 0 0,-6 18 1731 0 0,-15 23 1136 0 0,-53 94 3242 0 0,44-74-4475 0 0,-31 91 0 0 0,59-148-1618 0 0,1 0 0 0 0,0 0 0 0 0,0 0 0 0 0,0 0 0 0 0,0 1 0 0 0,1-1 0 0 0,-1 0 0 0 0,1 0 0 0 0,1 1 0 0 0,-1-1 0 0 0,0 0 0 0 0,1 0 0 0 0,0 1 0 0 0,2 5 0 0 0,-3-9-48 0 0,1 0 1 0 0,-1 0 0 0 0,1 0 0 0 0,0 0 0 0 0,0 0 0 0 0,-1 0 0 0 0,1 0 0 0 0,0 0 0 0 0,0 0 0 0 0,0-1 0 0 0,0 1 0 0 0,0 0 0 0 0,0-1-1 0 0,0 1 1 0 0,0 0 0 0 0,0-1 0 0 0,0 0 0 0 0,1 1 0 0 0,-1-1 0 0 0,2 1 0 0 0,0-1-14 0 0,-1 0-1 0 0,1 0 1 0 0,0 0 0 0 0,0 0 0 0 0,0-1 0 0 0,0 1-1 0 0,0-1 1 0 0,0 0 0 0 0,-1 0 0 0 0,1 0 0 0 0,0 0-1 0 0,2-2 1 0 0,13-6-24 0 0,0-2 0 0 0,-1 0-1 0 0,0-1 1 0 0,26-25 0 0 0,57-67-37 0 0,-33 32-150 0 0,-1 3-491 0 0,28-27-2039 0 0,-27 38-2957 0 0,-67 58 5551 0 0,1 0 0 0 0,-1-1-1 0 0,0 1 1 0 0,0-1 0 0 0,1 1 0 0 0,-1 0 0 0 0,0-1-1 0 0,1 1 1 0 0,-1-1 0 0 0,0 1 0 0 0,1 0 0 0 0,-1 0-1 0 0,1-1 1 0 0,-1 1 0 0 0,0 0 0 0 0,1 0 0 0 0,-1-1-1 0 0,1 1 1 0 0,-1 0 0 0 0,1 0 0 0 0,-1 0 0 0 0,1 0-1 0 0,-1 0 1 0 0,0 0 0 0 0,1 0 0 0 0,-1 0 0 0 0,1 0-1 0 0,-1 0 1 0 0,1 0 0 0 0,-1 0 0 0 0,1 0-1 0 0,-1 0 1 0 0,1 0 0 0 0,0 0 0 0 0,-9 17-2012 0 0,-19 24 1526 0 0,7-16 2162 0 0,2 1 1 0 0,-19 36 0 0 0,32-53-723 0 0,0 0 0 0 0,1 1 0 0 0,1-1 0 0 0,-1 1-1 0 0,1 0 1 0 0,1 0 0 0 0,0 0 0 0 0,1 0 0 0 0,0 1 0 0 0,0-1 0 0 0,1 11 0 0 0,0-19-780 0 0,0-1 0 0 0,0 1 1 0 0,1 0-1 0 0,-1-1 0 0 0,1 1 0 0 0,-1 0 0 0 0,1-1 0 0 0,-1 1 0 0 0,1-1 1 0 0,0 1-1 0 0,0-1 0 0 0,-1 1 0 0 0,1-1 0 0 0,0 0 0 0 0,0 0 1 0 0,1 1-1 0 0,-1-1 0 0 0,0 0 0 0 0,0 0 0 0 0,1 0 0 0 0,-1 0 1 0 0,0 0-1 0 0,3 1 0 0 0,0-1 51 0 0,-1 0 1 0 0,0 0 0 0 0,1 0-1 0 0,-1-1 1 0 0,1 0-1 0 0,-1 1 1 0 0,1-1-1 0 0,-1 0 1 0 0,1-1 0 0 0,6 0-1 0 0,4-3 138 0 0,0 0-1 0 0,0 0 1 0 0,0-1-1 0 0,18-10 1 0 0,1-3-237 0 0,0-2-1 0 0,-2-2 1 0 0,0 0 0 0 0,-1-2-1 0 0,35-37 1 0 0,-46 41 7 0 0,0-1 0 0 0,-2 0-1 0 0,0-1 1 0 0,-2-1 0 0 0,0-1 0 0 0,-2 0-1 0 0,0-1 1 0 0,9-28 0 0 0,-21 51 21 0 0,0-1 0 0 0,0 1 0 0 0,0-1 0 0 0,0 0 0 0 0,-1 1 0 0 0,1-1 0 0 0,-1 1-1 0 0,1-1 1 0 0,-1 0 0 0 0,0 0 0 0 0,0 1 0 0 0,0-1 0 0 0,0 0 0 0 0,-1 1 0 0 0,1-1 0 0 0,-1 0 0 0 0,0 1 0 0 0,0-1 0 0 0,0 1 0 0 0,0-1 0 0 0,0 1 0 0 0,0-1 0 0 0,0 1 0 0 0,-1 0-1 0 0,0 0 1 0 0,1-1 0 0 0,-1 1 0 0 0,0 0 0 0 0,0 1 0 0 0,0-1 0 0 0,0 0 0 0 0,-3-1 0 0 0,1 1 7 0 0,-1 0-1 0 0,1 0 1 0 0,-1 1 0 0 0,1 0 0 0 0,-1 0-1 0 0,0 0 1 0 0,1 1 0 0 0,-1 0 0 0 0,0-1-1 0 0,1 2 1 0 0,-1-1 0 0 0,0 0-1 0 0,0 1 1 0 0,1 0 0 0 0,-1 0 0 0 0,1 0-1 0 0,-8 4 1 0 0,-10 5-14 0 0,-1 2 0 0 0,2 0 0 0 0,0 1 0 0 0,0 1 0 0 0,1 1-1 0 0,1 1 1 0 0,1 1 0 0 0,0 0 0 0 0,-26 34 0 0 0,18-17-4 0 0,2 0 0 0 0,2 2 1 0 0,0 1-1 0 0,-30 74 0 0 0,49-104 4 0 0,1 0 0 0 0,-1 0 0 0 0,1 0 0 0 0,0 1 0 0 0,1-1 0 0 0,0 0 0 0 0,0 1 0 0 0,0-1 0 0 0,1 1 0 0 0,1-1 0 0 0,-1 1 0 0 0,2 8 0 0 0,-1-12 0 0 0,1-1 0 0 0,-1 1 0 0 0,1 0 0 0 0,0-1 0 0 0,0 1 0 0 0,0-1 0 0 0,1 1 0 0 0,-1-1 0 0 0,1 0 0 0 0,0 0 0 0 0,0 0 0 0 0,0 0 0 0 0,0-1 0 0 0,0 1 0 0 0,1-1 0 0 0,-1 0 0 0 0,1 0 0 0 0,-1 0 0 0 0,1 0 0 0 0,0-1 0 0 0,0 0 0 0 0,-1 1 0 0 0,8 0 0 0 0,4 1-12 0 0,0-1 0 0 0,0 0-1 0 0,0-2 1 0 0,0 1 0 0 0,0-2 0 0 0,0 0 0 0 0,0-1-1 0 0,0 0 1 0 0,0-1 0 0 0,22-8 0 0 0,18-8-92 0 0,74-38 0 0 0,-76 32 70 0 0,96-49-970 0 0,-73 33-40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3.049"/>
    </inkml:context>
    <inkml:brush xml:id="br0">
      <inkml:brushProperty name="width" value="0.05" units="cm"/>
      <inkml:brushProperty name="height" value="0.05" units="cm"/>
      <inkml:brushProperty name="color" value="#AE198D"/>
      <inkml:brushProperty name="inkEffects" value="galaxy"/>
      <inkml:brushProperty name="anchorX" value="-67457.07031"/>
      <inkml:brushProperty name="anchorY" value="-106780.51563"/>
      <inkml:brushProperty name="scaleFactor" value="0.5"/>
    </inkml:brush>
  </inkml:definitions>
  <inkml:trace contextRef="#ctx0" brushRef="#br0">65 33 3681 0 0,'0'0'0'0'0,"-1"0"328"0"0,-1 0-308 0 0,0-1 13 0 0,-2-1 277 0 0,1-1-50 0 0,0 1 38 0 0,1-1 5 0 0,-1 0 76 0 0,-1-1 445 0 0,0-1-571 0 0,-2 1 1316 0 0,1 0-161 0 0,-1 3 134 0 0,1 1 39 0 0,0 2-559 0 0,1 3 50 0 0,1 1-66 0 0,1 1-21 0 0,1 2-559 0 0,2 2 46 0 0,0 1-76 0 0,3 4 188 0 0,1 2-555 0 0,1 2 151 0 0,1 0-65 0 0,1 2-134 0 0,0 0 113 0 0,0 0-116 0 0,2 5 145 0 0,0 2-80 0 0,0 0-49 0 0,1 7 129 0 0,1 1-155 0 0,0 0 123 0 0,-1-1-113 0 0,0-1 33 0 0,-1-3-11 0 0,0-2 0 0 0,-1-2 0 0 0,-1-1 0 0 0,1-4 0 0 0,0-1 0 0 0,-1-4 0 0 0,1-2-149 0 0,1-3-219 0 0,1-4-666 0 0,0-8-840 0 0,8-23-13665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4.145"/>
    </inkml:context>
    <inkml:brush xml:id="br0">
      <inkml:brushProperty name="width" value="0.035" units="cm"/>
      <inkml:brushProperty name="height" value="0.035" units="cm"/>
      <inkml:brushProperty name="color" value="#F6630D"/>
    </inkml:brush>
  </inkml:definitions>
  <inkml:trace contextRef="#ctx0" brushRef="#br0">81 251 1584 0 0,'-1'0'114'0'0,"0"0"-1"0"0,1 0 1 0 0,-1 0-1 0 0,0 0 1 0 0,0-1-1 0 0,1 1 1 0 0,-1 0-1 0 0,0 0 1 0 0,0 0-1 0 0,1-1 1 0 0,-1 1-1 0 0,0 0 1 0 0,1-1-1 0 0,-1 1 1 0 0,0 0-1 0 0,1-1 1 0 0,-1 1-1 0 0,0-1 0 0 0,1 1 1 0 0,-1-1-1 0 0,1 1 1 0 0,-1-1-1 0 0,1 0 1 0 0,0 1-1 0 0,-1-1 1 0 0,1 0-1 0 0,-1 1 1 0 0,1-1-1 0 0,0 0 1 0 0,0 1-1 0 0,-1-2 1 0 0,20-12 3135 0 0,-6 7-3474 0 0,99-64 1973 0 0,122-66-1303 0 0,-232 136-466 0 0,0 0-1 0 0,-1 0 1 0 0,1 1 0 0 0,-1-1 0 0 0,1 0 0 0 0,0 1-1 0 0,0-1 1 0 0,-1 1 0 0 0,1-1 0 0 0,0 1-1 0 0,0 0 1 0 0,0-1 0 0 0,0 1 0 0 0,-1 0-1 0 0,1 1 1 0 0,0-1 0 0 0,3 1 0 0 0,-5-1-19 0 0,1 1 0 0 0,-1-1 1 0 0,1 1-1 0 0,-1 0 1 0 0,1-1-1 0 0,-1 1 0 0 0,1 0 1 0 0,-1-1-1 0 0,0 1 0 0 0,0 0 1 0 0,1 0-1 0 0,-1-1 0 0 0,0 1 1 0 0,0 0-1 0 0,0 0 1 0 0,0 0-1 0 0,0-1 0 0 0,0 1 1 0 0,0 0-1 0 0,0 0 0 0 0,0 0 1 0 0,0-1-1 0 0,0 1 0 0 0,-1 0 1 0 0,1 0-1 0 0,-1 1 1 0 0,-3 10-372 0 0,-1 1 0 0 0,-1-1 0 0 0,-10 16 1 0 0,13-23 442 0 0,-63 99-749 0 0,-136 163 1 0 0,100-128 1089 0 0,89-119 329 0 0,1 2 0 0 0,1-1 0 0 0,1 1 0 0 0,-15 47-1 0 0,25-67-545 0 0,-1 0 0 0 0,1 0 0 0 0,-1-1 0 0 0,1 1-1 0 0,0 0 1 0 0,0 0 0 0 0,0 0 0 0 0,0 0-1 0 0,0-1 1 0 0,0 1 0 0 0,0 0 0 0 0,0 0 0 0 0,1 0-1 0 0,-1 0 1 0 0,1-1 0 0 0,0 1 0 0 0,-1 0 0 0 0,1-1-1 0 0,0 1 1 0 0,0 0 0 0 0,0-1 0 0 0,0 1-1 0 0,0-1 1 0 0,0 1 0 0 0,2 0 0 0 0,0 1 1 0 0,0-1 0 0 0,1 0 0 0 0,-1-1 0 0 0,0 1-1 0 0,1-1 1 0 0,0 1 0 0 0,-1-1 0 0 0,1 0 0 0 0,0 0 0 0 0,-1 0 0 0 0,7 0 0 0 0,5-1 5 0 0,0 0-1 0 0,0 0 1 0 0,0-1-1 0 0,0-1 1 0 0,19-5-1 0 0,4-5 68 0 0,-1-1 0 0 0,0-1 0 0 0,-1-3 0 0 0,60-36 0 0 0,16-23-976 0 0,-5-6-3536 0 0,-92 69-544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4.566"/>
    </inkml:context>
    <inkml:brush xml:id="br0">
      <inkml:brushProperty name="width" value="0.035" units="cm"/>
      <inkml:brushProperty name="height" value="0.035" units="cm"/>
      <inkml:brushProperty name="color" value="#F6630D"/>
    </inkml:brush>
  </inkml:definitions>
  <inkml:trace contextRef="#ctx0" brushRef="#br0">212 395 1808 0 0,'35'-40'957'0'0,"-27"33"-156"0"0,-1-1 0 0 0,0 1-1 0 0,-1-1 1 0 0,1-1-1 0 0,-2 1 1 0 0,7-12 0 0 0,-12 18-716 0 0,0 0 0 0 0,0 0 0 0 0,0 1 0 0 0,0-1 0 0 0,-1 0 0 0 0,1 0 0 0 0,0 0 0 0 0,-1 1 0 0 0,0-1 0 0 0,1 0 0 0 0,-1 1 0 0 0,0-1 0 0 0,0 0 0 0 0,0 1 0 0 0,0-1 0 0 0,0 1 0 0 0,0-1 0 0 0,0 1 0 0 0,-1 0 0 0 0,-2-3 0 0 0,-29-23-190 0 0,28 24 158 0 0,0 0-1 0 0,0 1 0 0 0,0 0 1 0 0,0 0-1 0 0,0 0 1 0 0,0 1-1 0 0,-1-1 1 0 0,1 1-1 0 0,0 1 1 0 0,-1-1-1 0 0,1 1 0 0 0,-1 0 1 0 0,1 0-1 0 0,0 0 1 0 0,-1 1-1 0 0,1 0 1 0 0,-1 0-1 0 0,1 0 0 0 0,0 1 1 0 0,0-1-1 0 0,0 1 1 0 0,0 1-1 0 0,0-1 1 0 0,0 1-1 0 0,1 0 0 0 0,-1 0 1 0 0,1 0-1 0 0,-1 0 1 0 0,-6 8-1 0 0,2-1 194 0 0,1 1 0 0 0,0 0 0 0 0,0 0 0 0 0,1 1 0 0 0,1 0 0 0 0,0 0 0 0 0,1 1 0 0 0,0-1 0 0 0,1 1-1 0 0,-6 26 1 0 0,5-12-99 0 0,1 0 0 0 0,1 0 0 0 0,2 1 1 0 0,0-1-1 0 0,2 0 0 0 0,1 1 0 0 0,7 38 0 0 0,-8-63-100 0 0,0 0 0 0 0,0 0 1 0 0,0 1-1 0 0,0-1 1 0 0,0 0-1 0 0,1 0 1 0 0,-1 0-1 0 0,1-1 0 0 0,0 1 1 0 0,0 0-1 0 0,0 0 1 0 0,0-1-1 0 0,0 0 1 0 0,1 1-1 0 0,-1-1 0 0 0,1 0 1 0 0,-1 0-1 0 0,1 0 1 0 0,0 0-1 0 0,3 1 1 0 0,-2-2 10 0 0,0 0 0 0 0,1 0 1 0 0,-1 0-1 0 0,0-1 0 0 0,1 1 1 0 0,-1-1-1 0 0,0 0 0 0 0,1 0 1 0 0,-1-1-1 0 0,0 1 0 0 0,1-1 1 0 0,-1 0-1 0 0,6-2 0 0 0,4-2 57 0 0,-1-1 0 0 0,1 0 0 0 0,-1-1 0 0 0,-1-1-1 0 0,1 0 1 0 0,-1 0 0 0 0,20-20 0 0 0,4-10 0 0 0,-2-1 0 0 0,-1-2 0 0 0,47-79 1 0 0,58-147-923 0 0,-130 252 559 0 0,15-38-606 0 0,-21 50 482 0 0,-1-1 1 0 0,0 1-1 0 0,0-1 1 0 0,0 1-1 0 0,-1-1 1 0 0,1 0-1 0 0,-1 1 1 0 0,0-1-1 0 0,0 0 1 0 0,0 1 0 0 0,0-1-1 0 0,-1-3 1 0 0,-5-2-2879 0 0,0 4-546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4.851"/>
    </inkml:context>
    <inkml:brush xml:id="br0">
      <inkml:brushProperty name="width" value="0.035" units="cm"/>
      <inkml:brushProperty name="height" value="0.035" units="cm"/>
      <inkml:brushProperty name="color" value="#F6630D"/>
    </inkml:brush>
  </inkml:definitions>
  <inkml:trace contextRef="#ctx0" brushRef="#br0">10 21 1352 0 0,'-1'-20'7431'0'0,"-1"30"-1445"0"0,-1 13-2914 0 0,1-1-4381 0 0,2-21 1091 0 0,-1 0-49 0 0,1 1-1 0 0,0-1 1 0 0,0 0 0 0 0,0 1-1 0 0,0-1 1 0 0,0 1-1 0 0,0-1 1 0 0,1 1 0 0 0,-1-1-1 0 0,0 1 1 0 0,1-1-1 0 0,-1 1 1 0 0,1-1 0 0 0,-1 0-1 0 0,2 2 1 0 0,0-2-1255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8.373"/>
    </inkml:context>
    <inkml:brush xml:id="br0">
      <inkml:brushProperty name="width" value="0.035" units="cm"/>
      <inkml:brushProperty name="height" value="0.035" units="cm"/>
      <inkml:brushProperty name="color" value="#F6630D"/>
    </inkml:brush>
  </inkml:definitions>
  <inkml:trace contextRef="#ctx0" brushRef="#br0">221 0 4001 0 0,'-38'34'2666'0'0,"1"-7"-1877"0"0,18-15 579 0 0,2 1 0 0 0,0 1 0 0 0,-22 22 1 0 0,34-29-1033 0 0,0 0 0 0 0,0 0 0 0 0,0 0 1 0 0,0 1-1 0 0,1 0 0 0 0,1-1 0 0 0,-1 2 0 0 0,1-1 1 0 0,1 0-1 0 0,0 0 0 0 0,0 1 0 0 0,-1 10 1 0 0,-1 51 96 0 0,2 0-1 0 0,15 119 1 0 0,-8-123-339 0 0,6 15-2044 0 0,-10-74 1504 0 0,1-1 0 0 0,0 1 0 0 0,0-1 0 0 0,1 0 0 0 0,0 1 0 0 0,0-1-1 0 0,0 0 1 0 0,1-1 0 0 0,7 11 0 0 0,0-7-4850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8.842"/>
    </inkml:context>
    <inkml:brush xml:id="br0">
      <inkml:brushProperty name="width" value="0.035" units="cm"/>
      <inkml:brushProperty name="height" value="0.035" units="cm"/>
      <inkml:brushProperty name="color" value="#F6630D"/>
    </inkml:brush>
  </inkml:definitions>
  <inkml:trace contextRef="#ctx0" brushRef="#br0">1 1 8410 0 0,'3'4'542'0'0,"1"1"0"0"0,-1-1 1 0 0,0 1-1 0 0,0 0 0 0 0,-1 0 1 0 0,4 8-1 0 0,2 3 356 0 0,-8-15-950 0 0,1 0-1 0 0,-1 0 1 0 0,1 0-1 0 0,-1 0 1 0 0,1 0 0 0 0,-1 0-1 0 0,1-1 1 0 0,0 1-1 0 0,0 0 1 0 0,-1 0-1 0 0,1-1 1 0 0,0 1 0 0 0,0-1-1 0 0,0 1 1 0 0,0 0-1 0 0,-1-1 1 0 0,1 1-1 0 0,0-1 1 0 0,0 0 0 0 0,0 1-1 0 0,0-1 1 0 0,0 0-1 0 0,0 0 1 0 0,0 0 0 0 0,1 1-1 0 0,-1-1 1 0 0,0 0-1 0 0,1-1 1 0 0,3-4-4194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9.119"/>
    </inkml:context>
    <inkml:brush xml:id="br0">
      <inkml:brushProperty name="width" value="0.035" units="cm"/>
      <inkml:brushProperty name="height" value="0.035" units="cm"/>
      <inkml:brushProperty name="color" value="#F6630D"/>
    </inkml:brush>
  </inkml:definitions>
  <inkml:trace contextRef="#ctx0" brushRef="#br0">3 0 12675 0 0,'0'1'38'0'0,"-1"-1"-1"0"0,1 0 1 0 0,0 1 0 0 0,0-1 0 0 0,-1 0 0 0 0,1 1-1 0 0,0-1 1 0 0,0 1 0 0 0,0-1 0 0 0,0 0 0 0 0,0 1-1 0 0,0-1 1 0 0,0 1 0 0 0,0-1 0 0 0,0 1 0 0 0,0-1-1 0 0,0 0 1 0 0,0 1 0 0 0,0-1 0 0 0,0 1 0 0 0,0-1-1 0 0,0 1 1 0 0,0-1 0 0 0,0 0 0 0 0,1 1 0 0 0,-1-1 0 0 0,0 0-1 0 0,0 1 1 0 0,0-1 0 0 0,1 1 0 0 0,-1-1 0 0 0,0 0-1 0 0,0 0 1 0 0,1 1 0 0 0,-1-1 0 0 0,0 0 0 0 0,1 1-1 0 0,17 21-495 0 0,-11-14 488 0 0,6 10 30 0 0,-2 1-1 0 0,0 1 1 0 0,-1 0 0 0 0,-1 0 0 0 0,0 1-1 0 0,-2 0 1 0 0,-1 0 0 0 0,0 1-1 0 0,-2 0 1 0 0,0 0 0 0 0,0 24 0 0 0,0 36-333 0 0,-12 134 1 0 0,5-172-24 0 0,-2 7-298 0 0,3-33 186 0 0,-1 1 1 0 0,2-1-1 0 0,1 0 1 0 0,0 1-1 0 0,1-1 0 0 0,1 1 1 0 0,0-1-1 0 0,10 32 1 0 0,-11-49 322 0 0,-1 1 1 0 0,1 0-1 0 0,0 0 1 0 0,0 0-1 0 0,0 0 1 0 0,1-1-1 0 0,-1 1 1 0 0,0-1-1 0 0,1 1 1 0 0,-1-1-1 0 0,0 1 1 0 0,1-1-1 0 0,0 0 1 0 0,-1 0-1 0 0,1 1 1 0 0,0-1-1 0 0,0-1 1 0 0,-1 1-1 0 0,1 0 1 0 0,0 0-1 0 0,0-1 1 0 0,0 1-1 0 0,0-1 1 0 0,0 1-1 0 0,0-1 1 0 0,0 0-1 0 0,0 0 1 0 0,0 0-1 0 0,0 0 1 0 0,0 0-1 0 0,0 0 1 0 0,0-1-1 0 0,0 1 1 0 0,0-1-1 0 0,4-1 1 0 0,7-3-2274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9.371"/>
    </inkml:context>
    <inkml:brush xml:id="br0">
      <inkml:brushProperty name="width" value="0.035" units="cm"/>
      <inkml:brushProperty name="height" value="0.035" units="cm"/>
      <inkml:brushProperty name="color" value="#F6630D"/>
    </inkml:brush>
  </inkml:definitions>
  <inkml:trace contextRef="#ctx0" brushRef="#br0">0 47 4321 0 0,'20'-4'1473'0'0,"3"0"674"0"0,-23 4-2082 0 0,1 1 0 0 0,-1-1 1 0 0,1 0-1 0 0,-1 0 0 0 0,1 0 1 0 0,-1 0-1 0 0,1 0 0 0 0,-1 0 1 0 0,1 0-1 0 0,-1 1 0 0 0,0-1 0 0 0,1 0 1 0 0,-1 0-1 0 0,1 1 0 0 0,-1-1 1 0 0,0 0-1 0 0,1 1 0 0 0,-1-1 1 0 0,0 0-1 0 0,1 1 0 0 0,-1-1 0 0 0,0 0 1 0 0,0 1-1 0 0,1-1 0 0 0,-1 1 1 0 0,0-1-1 0 0,0 1 0 0 0,0-1 1 0 0,1 1-1 0 0,-1-1 0 0 0,0 0 0 0 0,0 1 1 0 0,0-1-1 0 0,0 1 0 0 0,0-1 1 0 0,0 1-1 0 0,0-1 0 0 0,0 1 1 0 0,7-21-3247 0 0,-3 11 2802 0 0,4-13-660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39.589"/>
    </inkml:context>
    <inkml:brush xml:id="br0">
      <inkml:brushProperty name="width" value="0.035" units="cm"/>
      <inkml:brushProperty name="height" value="0.035" units="cm"/>
      <inkml:brushProperty name="color" value="#F6630D"/>
    </inkml:brush>
  </inkml:definitions>
  <inkml:trace contextRef="#ctx0" brushRef="#br0">1 0 9906 0 0,'15'24'5165'0'0,"20"31"-3536"0"0,-20-28-1365 0 0,-2 2 0 0 0,0-1 0 0 0,-2 2 1 0 0,-1-1-1 0 0,-2 1 0 0 0,0 1 1 0 0,3 33-1 0 0,-2 30-272 0 0,-4 95 0 0 0,-4-100-554 0 0,15 120-1 0 0,-14-197 168 0 0,0 1-1 0 0,0 0 1 0 0,1-1-1 0 0,1 0 1 0 0,0 1-1 0 0,12 21 1 0 0,-2-13-1395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0.727"/>
    </inkml:context>
    <inkml:brush xml:id="br0">
      <inkml:brushProperty name="width" value="0.035" units="cm"/>
      <inkml:brushProperty name="height" value="0.035" units="cm"/>
      <inkml:brushProperty name="color" value="#F6630D"/>
    </inkml:brush>
  </inkml:definitions>
  <inkml:trace contextRef="#ctx0" brushRef="#br0">129 92 2272 0 0,'-5'-1'3502'0'0,"12"-3"-1040"0"0,29-6 90 0 0,46-17-1723 0 0,-76 23-581 0 0,63-29 1300 0 0,-63 31-1400 0 0,0-1-1 0 0,0 1 1 0 0,0 1-1 0 0,0-1 0 0 0,0 1 1 0 0,1 1-1 0 0,-1-1 0 0 0,0 1 1 0 0,12 0-1 0 0,-18 0-144 0 0,1 0 0 0 0,0 0 0 0 0,-1 1 0 0 0,1-1 0 0 0,0 0 0 0 0,-1 0-1 0 0,1 0 1 0 0,-1 0 0 0 0,1 1 0 0 0,0-1 0 0 0,-1 0 0 0 0,1 1 0 0 0,-1-1 0 0 0,1 0-1 0 0,-1 1 1 0 0,1-1 0 0 0,-1 1 0 0 0,1-1 0 0 0,-1 1 0 0 0,0-1 0 0 0,1 1 0 0 0,-1-1 0 0 0,0 1-1 0 0,1-1 1 0 0,-1 1 0 0 0,0-1 0 0 0,0 1 0 0 0,1 0 0 0 0,-1 0 0 0 0,-6 21 103 0 0,-24 20 39 0 0,28-39-143 0 0,-100 111 698 0 0,-32 40 439 0 0,108-120-1010 0 0,8-14 118 0 0,2 1 0 0 0,0 1 0 0 0,1 1-1 0 0,2 0 1 0 0,-14 31 0 0 0,26-53-261 0 0,0 1 0 0 0,0 0 0 0 0,1-1 0 0 0,-1 1 0 0 0,1 0 0 0 0,-1 0 0 0 0,1 0 0 0 0,0-1 0 0 0,0 1 0 0 0,0 0 0 0 0,0 0 0 0 0,0 0 0 0 0,0 0 0 0 0,0-1 0 0 0,1 1 0 0 0,-1 0 0 0 0,0 0 0 0 0,1 0 0 0 0,0-1 0 0 0,-1 1 0 0 0,1 0 0 0 0,0-1 0 0 0,0 1 0 0 0,2 2 0 0 0,-1-2 10 0 0,0 0 0 0 0,1-1 0 0 0,-1 1 0 0 0,1-1 0 0 0,0 1 0 0 0,-1-1 0 0 0,1 0 0 0 0,0 0 0 0 0,0 0 0 0 0,-1 0 0 0 0,1-1 0 0 0,0 1 0 0 0,6-1 0 0 0,7 1-13 0 0,1-2 0 0 0,0 0-1 0 0,0-1 1 0 0,18-4 0 0 0,195-44-1254 0 0,-78 8-4020 0 0,-136 36 959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1.017"/>
    </inkml:context>
    <inkml:brush xml:id="br0">
      <inkml:brushProperty name="width" value="0.035" units="cm"/>
      <inkml:brushProperty name="height" value="0.035" units="cm"/>
      <inkml:brushProperty name="color" value="#F6630D"/>
    </inkml:brush>
  </inkml:definitions>
  <inkml:trace contextRef="#ctx0" brushRef="#br0">9 109 1152 0 0,'-4'2'0'0'0,"1"-4"96"0"0,2 2-96 0 0,1-1 0 0 0,3-1 0 0 0,0 0 0 0 0,1 0 312 0 0,1-2 40 0 0,4-4 0 0 0,3-4 9 0 0,4-3-297 0 0,2-3-64 0 0,3-3 0 0 0,-2-3 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3.279"/>
    </inkml:context>
    <inkml:brush xml:id="br0">
      <inkml:brushProperty name="width" value="0.05" units="cm"/>
      <inkml:brushProperty name="height" value="0.05" units="cm"/>
      <inkml:brushProperty name="color" value="#AE198D"/>
      <inkml:brushProperty name="inkEffects" value="galaxy"/>
      <inkml:brushProperty name="anchorX" value="-68919.73438"/>
      <inkml:brushProperty name="anchorY" value="-108673.61719"/>
      <inkml:brushProperty name="scaleFactor" value="0.5"/>
    </inkml:brush>
  </inkml:definitions>
  <inkml:trace contextRef="#ctx0" brushRef="#br0">16 1 288 0 0,'0'0'0'0'0,"0"2"0"0"0,-1 2 0 0 0,1 1 0 0 0,-1 0 598 0 0,1 0 640 0 0,-1 0-836 0 0,0 0 649 0 0,0 0-130 0 0,0 2 49 0 0,-1 2 3 0 0,0 0 760 0 0,0 0-68 0 0,1 1 94 0 0,-1 0 23 0 0,2 0-848 0 0,0-1 85 0 0,1 1-114 0 0,0-1-21 0 0,1 0-618 0 0,0-1 62 0 0,1-1-93 0 0,0 0-6 0 0,0-2-192 0 0,1-1-21 0 0,0-3-210 0 0,1-5-373 0 0,-2-4 389 0 0,-1-10-2898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1.560"/>
    </inkml:context>
    <inkml:brush xml:id="br0">
      <inkml:brushProperty name="width" value="0.035" units="cm"/>
      <inkml:brushProperty name="height" value="0.035" units="cm"/>
      <inkml:brushProperty name="color" value="#F6630D"/>
    </inkml:brush>
  </inkml:definitions>
  <inkml:trace contextRef="#ctx0" brushRef="#br0">0 93 4665 0 0,'5'1'183'0'0,"-1"0"0"0"0,1-1-1 0 0,-1 1 1 0 0,1-1 0 0 0,-1 0 0 0 0,1 0-1 0 0,-1 0 1 0 0,1 0 0 0 0,-1-1 0 0 0,0 0-1 0 0,1 0 1 0 0,5-2 0 0 0,63-21 1598 0 0,-62 20-1313 0 0,27-10 448 0 0,2 2-1 0 0,-1 2 1 0 0,1 1-1 0 0,0 3 1 0 0,78-4-1 0 0,-117 10-927 0 0,0-1-1 0 0,1 1 0 0 0,-1 0 1 0 0,0 0-1 0 0,0 0 0 0 0,0 0 1 0 0,0 0-1 0 0,0 0 1 0 0,0 0-1 0 0,0 1 0 0 0,0-1 1 0 0,0 0-1 0 0,1 1 0 0 0,-1-1 1 0 0,0 0-1 0 0,0 1 1 0 0,0-1-1 0 0,0 1 0 0 0,-1 0 1 0 0,1-1-1 0 0,0 1 0 0 0,0 0 1 0 0,0-1-1 0 0,0 1 1 0 0,1 2-1 0 0,-2-2-61 0 0,0 0 0 0 0,0 1 0 0 0,-1-1-1 0 0,1 0 1 0 0,0 1 0 0 0,0-1 0 0 0,-1 0 0 0 0,1 0 0 0 0,-1 0-1 0 0,1 1 1 0 0,-1-1 0 0 0,1 0 0 0 0,-1 0 0 0 0,0 0 0 0 0,0 0 0 0 0,1 0-1 0 0,-1 0 1 0 0,-1 1 0 0 0,-53 46-1876 0 0,50-44 2144 0 0,-46 32-1041 0 0,-60 31-1 0 0,58-36 1433 0 0,-56 42-1 0 0,109-73-533 0 0,0 0 0 0 0,0 0 0 0 0,0 0 0 0 0,0 0 0 0 0,1 0 0 0 0,-1 0 0 0 0,0 0 1 0 0,0 0-1 0 0,0 0 0 0 0,0 0 0 0 0,0 1 0 0 0,0-1 0 0 0,0 0 0 0 0,0 0 0 0 0,0 0 0 0 0,1 0 1 0 0,-1 0-1 0 0,0 0 0 0 0,0 0 0 0 0,0 0 0 0 0,0 0 0 0 0,0 0 0 0 0,0 0 0 0 0,0 1 1 0 0,0-1-1 0 0,0 0 0 0 0,0 0 0 0 0,0 0 0 0 0,0 0 0 0 0,0 0 0 0 0,0 0 0 0 0,0 0 0 0 0,0 1 1 0 0,0-1-1 0 0,0 0 0 0 0,0 0 0 0 0,0 0 0 0 0,0 0 0 0 0,0 0 0 0 0,0 0 0 0 0,0 0 0 0 0,0 0 1 0 0,0 1-1 0 0,0-1 0 0 0,0 0 0 0 0,0 0 0 0 0,0 0 0 0 0,0 0 0 0 0,0 0 0 0 0,0 0 1 0 0,0 0-1 0 0,0 0 0 0 0,-1 0 0 0 0,1 1 0 0 0,0-1 0 0 0,0 0 0 0 0,19-2 550 0 0,24-9-764 0 0,-30 7 119 0 0,0 0 0 0 0,0 0 0 0 0,1 2 0 0 0,-1-1 0 0 0,1 2 0 0 0,0 0 0 0 0,0 1 0 0 0,-1 0 0 0 0,20 3 0 0 0,-29-2-37 0 0,-1-1 0 0 0,1 1 1 0 0,-1 0-1 0 0,1 1 0 0 0,-1-1 1 0 0,1 1-1 0 0,-1-1 0 0 0,0 1 1 0 0,0 0-1 0 0,0 0 1 0 0,0 1-1 0 0,0-1 0 0 0,0 0 1 0 0,-1 1-1 0 0,1 0 0 0 0,2 3 1 0 0,-3-2-46 0 0,-1 0 1 0 0,1 0-1 0 0,-1 0 0 0 0,1 0 1 0 0,-1 0-1 0 0,0 0 1 0 0,-1 1-1 0 0,1-1 1 0 0,-1 0-1 0 0,0 0 0 0 0,0 1 1 0 0,0-1-1 0 0,0 0 1 0 0,-1 1-1 0 0,0-1 1 0 0,0 0-1 0 0,-1 5 0 0 0,-6 12 193 0 0,-1-1 0 0 0,0 0 0 0 0,-2 0-1 0 0,0-1 1 0 0,-1 0 0 0 0,-1-1-1 0 0,0-1 1 0 0,-1 0 0 0 0,-2 0-1 0 0,1-2 1 0 0,-2 0 0 0 0,0-1-1 0 0,-28 18 1 0 0,45-31-22 0 0,-1 0 0 0 0,0-1 1 0 0,0 1-1 0 0,0 0 0 0 0,0-1 0 0 0,0 1 0 0 0,0-1 0 0 0,-1 1 1 0 0,1-1-1 0 0,0 0 0 0 0,0 1 0 0 0,0-1 0 0 0,0 0 0 0 0,0 0 1 0 0,-1 0-1 0 0,1 0 0 0 0,0 1 0 0 0,0-2 0 0 0,0 1 0 0 0,0 0 1 0 0,-1 0-1 0 0,1 0 0 0 0,0-1 0 0 0,0 1 0 0 0,0 0 0 0 0,0-1 1 0 0,-2 0-1 0 0,2-1-52 0 0,0 1 1 0 0,0-1-1 0 0,0 1 0 0 0,0-1 1 0 0,0 0-1 0 0,0 1 0 0 0,0-1 1 0 0,0 0-1 0 0,1 0 1 0 0,-1 0-1 0 0,1 0 0 0 0,0 1 1 0 0,-1-1-1 0 0,1 0 0 0 0,0-2 1 0 0,0-12-639 0 0,0 0 1 0 0,2 1-1 0 0,2-18 0 0 0,-3 29 387 0 0,5-32-3248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2.018"/>
    </inkml:context>
    <inkml:brush xml:id="br0">
      <inkml:brushProperty name="width" value="0.035" units="cm"/>
      <inkml:brushProperty name="height" value="0.035" units="cm"/>
      <inkml:brushProperty name="color" value="#F6630D"/>
    </inkml:brush>
  </inkml:definitions>
  <inkml:trace contextRef="#ctx0" brushRef="#br0">1 233 288 0 0,'40'4'1912'0'0,"56"-2"0"0"0,-85-2-1542 0 0,0-1 0 0 0,-1 0 0 0 0,1-1 0 0 0,0 0-1 0 0,-1-1 1 0 0,0 0 0 0 0,1 0 0 0 0,-1-1 0 0 0,0 0 0 0 0,13-9-1 0 0,-18 9-243 0 0,-1 1-1 0 0,0-1 0 0 0,-1 0 0 0 0,1-1 1 0 0,-1 1-1 0 0,0-1 0 0 0,0 1 0 0 0,0-1 1 0 0,-1 0-1 0 0,1 0 0 0 0,-1 0 0 0 0,0 0 1 0 0,-1-1-1 0 0,1 1 0 0 0,-1 0 0 0 0,0-1 1 0 0,-1 1-1 0 0,1-1 0 0 0,-1 1 0 0 0,-1-9 1 0 0,1 10-58 0 0,0 0 0 0 0,0-1 0 0 0,-1 1 0 0 0,0 0 0 0 0,0 0 1 0 0,0 0-1 0 0,0 0 0 0 0,0 1 0 0 0,-1-1 0 0 0,0 0 1 0 0,0 0-1 0 0,0 1 0 0 0,0 0 0 0 0,0-1 0 0 0,-1 1 1 0 0,0 0-1 0 0,1 0 0 0 0,-1 0 0 0 0,0 0 0 0 0,0 1 1 0 0,-1-1-1 0 0,1 1 0 0 0,-1 0 0 0 0,1 0 0 0 0,-1 0 0 0 0,0 0 1 0 0,1 0-1 0 0,-6 0 0 0 0,4 1 13 0 0,0 1 0 0 0,0 0 1 0 0,0 1-1 0 0,0-1 0 0 0,0 1 0 0 0,1 0 0 0 0,-1 0 0 0 0,0 0 1 0 0,0 1-1 0 0,1 0 0 0 0,-1 0 0 0 0,1 0 0 0 0,-1 0 0 0 0,1 1 1 0 0,0-1-1 0 0,0 1 0 0 0,0 0 0 0 0,0 1 0 0 0,1-1 0 0 0,-1 1 1 0 0,1-1-1 0 0,-4 7 0 0 0,-7 7-6 0 0,0 2 1 0 0,2-1-1 0 0,-16 31 1 0 0,17-28 382 0 0,1 1 1 0 0,-8 25-1 0 0,16-42-355 0 0,0-1 0 0 0,1 1 0 0 0,0 0-1 0 0,0 0 1 0 0,0 0 0 0 0,0 0 0 0 0,1 0 0 0 0,0 0-1 0 0,0 0 1 0 0,0 0 0 0 0,0 0 0 0 0,1 0 0 0 0,0 0-1 0 0,0 0 1 0 0,1 0 0 0 0,3 9 0 0 0,-3-11-91 0 0,1-1 0 0 0,-1 1 0 0 0,1 0 0 0 0,0-1 0 0 0,0 0 0 0 0,0 0 0 0 0,0 0 0 0 0,0 0 0 0 0,0 0 0 0 0,1 0 0 0 0,-1-1 0 0 0,1 1 0 0 0,-1-1 0 0 0,1 0 0 0 0,-1 0 0 0 0,1-1 0 0 0,0 1 0 0 0,-1-1 0 0 0,5 0 0 0 0,13 1-24 0 0,-1-1-1 0 0,27-4 0 0 0,-13 1 31 0 0,-29 3-62 0 0,-1-1 0 0 0,1 1 0 0 0,0 0 0 0 0,-1 1 0 0 0,1-1 0 0 0,-1 1 0 0 0,1 0 0 0 0,-1 0 1 0 0,1 0-1 0 0,-1 0 0 0 0,0 1 0 0 0,0 0 0 0 0,0 0 0 0 0,0 0 0 0 0,0 0 0 0 0,0 1 0 0 0,0 0 0 0 0,3 3 0 0 0,-3-2-2 0 0,-1 1 0 0 0,0 0 0 0 0,0 0 0 0 0,-1 0-1 0 0,1 0 1 0 0,-1 0 0 0 0,0 0 0 0 0,0 1 0 0 0,-1-1 0 0 0,0 1 0 0 0,0-1-1 0 0,0 1 1 0 0,-1-1 0 0 0,0 10 0 0 0,1 25-322 0 0,-5 43 0 0 0,2-66-779 0 0,0 0-1 0 0,-10 29 1 0 0,11-44-2025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2.226"/>
    </inkml:context>
    <inkml:brush xml:id="br0">
      <inkml:brushProperty name="width" value="0.035" units="cm"/>
      <inkml:brushProperty name="height" value="0.035" units="cm"/>
      <inkml:brushProperty name="color" value="#F6630D"/>
    </inkml:brush>
  </inkml:definitions>
  <inkml:trace contextRef="#ctx0" brushRef="#br0">0 1 5785 0 0,'4'0'265'0'0,"-1"1"1"0"0,1-1-1 0 0,0 1 0 0 0,-1 0 0 0 0,1 1 1 0 0,-1-1-1 0 0,0 1 0 0 0,1-1 0 0 0,3 3 0 0 0,-4-2-144 0 0,0 0 0 0 0,0 0 0 0 0,0-1 0 0 0,0 0 0 0 0,0 0 0 0 0,1 1 0 0 0,-1-2 0 0 0,0 1 0 0 0,4 0 0 0 0,-6-4-1605 0 0,-1 1-1502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2.480"/>
    </inkml:context>
    <inkml:brush xml:id="br0">
      <inkml:brushProperty name="width" value="0.035" units="cm"/>
      <inkml:brushProperty name="height" value="0.035" units="cm"/>
      <inkml:brushProperty name="color" value="#F6630D"/>
    </inkml:brush>
  </inkml:definitions>
  <inkml:trace contextRef="#ctx0" brushRef="#br0">12 1 5785 0 0,'5'5'624'0'0,"-1"1"0"0"0,0-1 0 0 0,0 1 0 0 0,0 0 0 0 0,-1 1-1 0 0,0-1 1 0 0,3 10 0 0 0,0 2-81 0 0,0 0 0 0 0,-2 1-1 0 0,3 26 1 0 0,-6-7-514 0 0,-1 1 0 0 0,-3-1 0 0 0,-1-1 0 0 0,-1 1 0 0 0,-19 61 0 0 0,5-10-3511 0 0,19-89 3379 0 0,0 0 0 0 0,0-1 0 0 0,0 1 0 0 0,0 0 0 0 0,-1 0 0 0 0,1-1 0 0 0,0 1 0 0 0,0 0 0 0 0,0 0 0 0 0,0-1 0 0 0,0 1 0 0 0,0 0 0 0 0,0 0 0 0 0,0 0 0 0 0,-1-1 0 0 0,1 1 0 0 0,0 0 0 0 0,0 0 0 0 0,0 0 0 0 0,0 0 0 0 0,-1-1 0 0 0,1 1 0 0 0,0 0 0 0 0,0 0 0 0 0,0 0 0 0 0,-1 0 0 0 0,1 0 0 0 0,0 0 0 0 0,0 0 0 0 0,-1-1 0 0 0,1 1 0 0 0,0 0-1 0 0,0 0 1 0 0,-1 0 0 0 0,1 0 0 0 0,0 0 0 0 0,0 0 0 0 0,-1 0 0 0 0,1 0 0 0 0,0 0 0 0 0,0 0 0 0 0,-1 1 0 0 0,1-1 0 0 0,0 0 0 0 0,0 0 0 0 0,0 0 0 0 0,-1 0 0 0 0,1 0 0 0 0,0 0 0 0 0,0 0 0 0 0,-1 1 0 0 0,1-1 0 0 0,0 0 0 0 0,0 0 0 0 0,0 0 0 0 0,0 0 0 0 0,-1 1 0 0 0,1-1 0 0 0,0 0 0 0 0,0 0 0 0 0,0 0 0 0 0,0 1 0 0 0,0-1 0 0 0,0 0 0 0 0,0 0 0 0 0,-1 1 0 0 0,0-4-834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2.691"/>
    </inkml:context>
    <inkml:brush xml:id="br0">
      <inkml:brushProperty name="width" value="0.035" units="cm"/>
      <inkml:brushProperty name="height" value="0.035" units="cm"/>
      <inkml:brushProperty name="color" value="#F6630D"/>
    </inkml:brush>
  </inkml:definitions>
  <inkml:trace contextRef="#ctx0" brushRef="#br0">1 170 600 0 0,'8'0'276'0'0,"1"-1"0"0"0,0 0 0 0 0,-1 0 1 0 0,1 0-1 0 0,-1-1 0 0 0,1 0 0 0 0,-1-1 0 0 0,0 0 0 0 0,0 0 0 0 0,0-1 0 0 0,0 0 0 0 0,9-7 1 0 0,-12 8-109 0 0,-1-1 1 0 0,1 0 0 0 0,-1 0 0 0 0,0 0 0 0 0,0 0 0 0 0,-1-1 0 0 0,1 0 0 0 0,-1 0 0 0 0,0 0 0 0 0,-1 0 0 0 0,1 0 0 0 0,-1-1-1 0 0,0 1 1 0 0,0-1 0 0 0,0 1 0 0 0,-1-1 0 0 0,0 0 0 0 0,0-11 0 0 0,0 3-1263 0 0,0-1-1314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2.979"/>
    </inkml:context>
    <inkml:brush xml:id="br0">
      <inkml:brushProperty name="width" value="0.035" units="cm"/>
      <inkml:brushProperty name="height" value="0.035" units="cm"/>
      <inkml:brushProperty name="color" value="#F6630D"/>
    </inkml:brush>
  </inkml:definitions>
  <inkml:trace contextRef="#ctx0" brushRef="#br0">0 16 2793 0 0,'3'-2'437'0'0,"-1"0"0"0"0,1 1 0 0 0,-1-1 1 0 0,1 1-1 0 0,0 0 0 0 0,0 0 1 0 0,-1-1-1 0 0,1 2 0 0 0,0-1 1 0 0,0 0-1 0 0,0 1 0 0 0,0-1 0 0 0,0 1 1 0 0,0 0-1 0 0,0 0 0 0 0,0 0 1 0 0,0 0-1 0 0,4 2 0 0 0,-5-2-143 0 0,-1 1 0 0 0,0-1-1 0 0,1 1 1 0 0,-1 0 0 0 0,0 0 0 0 0,0-1-1 0 0,0 1 1 0 0,0 0 0 0 0,0 0 0 0 0,0 0-1 0 0,0 0 1 0 0,0 1 0 0 0,0-1 0 0 0,0 0-1 0 0,0 0 1 0 0,-1 0 0 0 0,1 1 0 0 0,0-1-1 0 0,0 2 1 0 0,2 25 388 0 0,-5-4-433 0 0,2-1 0 0 0,1 1 0 0 0,6 40 0 0 0,16 25-3684 0 0,-16-60 55 0 0,-3-11-1129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3.177"/>
    </inkml:context>
    <inkml:brush xml:id="br0">
      <inkml:brushProperty name="width" value="0.035" units="cm"/>
      <inkml:brushProperty name="height" value="0.035" units="cm"/>
      <inkml:brushProperty name="color" value="#F6630D"/>
    </inkml:brush>
  </inkml:definitions>
  <inkml:trace contextRef="#ctx0" brushRef="#br0">15 1 2793 0 0,'-1'0'177'0'0,"0"1"0"0"0,0-1 1 0 0,0 1-1 0 0,1-1 0 0 0,-1 1 0 0 0,0-1 1 0 0,0 1-1 0 0,1-1 0 0 0,-1 1 1 0 0,0 0-1 0 0,1-1 0 0 0,-1 1 1 0 0,0 0-1 0 0,1 0 0 0 0,-1-1 1 0 0,1 1-1 0 0,0 0 0 0 0,-1 0 1 0 0,1 0-1 0 0,-1 0 0 0 0,1 0 0 0 0,0-1 1 0 0,0 1-1 0 0,0 0 0 0 0,-1 0 1 0 0,1 0-1 0 0,0 0 0 0 0,0 0 1 0 0,0 0-1 0 0,0 0 0 0 0,1 0 1 0 0,-1 0-1 0 0,0 0 0 0 0,0 0 0 0 0,1 0 1 0 0,-1 0-1 0 0,0-1 0 0 0,1 3 1 0 0,0 1 247 0 0,0 0 1 0 0,0 0 0 0 0,0 0-1 0 0,1 0 1 0 0,-1-1 0 0 0,1 1 0 0 0,0 0-1 0 0,3 4 1 0 0,-4-9-597 0 0,0 0 0 0 0,0-1 0 0 0,-1 1 0 0 0,1-1-1 0 0,0 1 1 0 0,-1-1 0 0 0,1 1 0 0 0,-1-1 0 0 0,0 1 0 0 0,1-1 0 0 0,-1 1 0 0 0,0-1 0 0 0,0-2 0 0 0,0-5-1115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6:33.486"/>
    </inkml:context>
    <inkml:brush xml:id="br0">
      <inkml:brushProperty name="width" value="0.035" units="cm"/>
      <inkml:brushProperty name="height" value="0.035" units="cm"/>
      <inkml:brushProperty name="color" value="#F6630D"/>
    </inkml:brush>
  </inkml:definitions>
  <inkml:trace contextRef="#ctx0" brushRef="#br0">72 1 10426 0 0,'0'0'19'0'0,"-1"0"0"0"0,1 0 0 0 0,0 0-1 0 0,0 0 1 0 0,0 0 0 0 0,0 0 0 0 0,0 0 0 0 0,-1 0 0 0 0,1 0-1 0 0,0 1 1 0 0,0-1 0 0 0,0 0 0 0 0,0 0 0 0 0,0 0-1 0 0,0 0 1 0 0,0 0 0 0 0,0 0 0 0 0,-1 1 0 0 0,1-1-1 0 0,0 0 1 0 0,0 0 0 0 0,0 0 0 0 0,0 0 0 0 0,0 0-1 0 0,0 1 1 0 0,0-1 0 0 0,0 0 0 0 0,0 0 0 0 0,0 0-1 0 0,0 0 1 0 0,0 1 0 0 0,0-1 0 0 0,0 0 0 0 0,0 0 0 0 0,0 0-1 0 0,0 0 1 0 0,0 0 0 0 0,1 1 0 0 0,-1-1 0 0 0,0 0-1 0 0,0 0 1 0 0,0 0 0 0 0,0 0 0 0 0,0 0 0 0 0,0 1-1 0 0,0-1 1 0 0,0 0 0 0 0,1 0 0 0 0,-1 0 0 0 0,0 0-1 0 0,0 0 1 0 0,0 0 0 0 0,0 0 0 0 0,0 0 0 0 0,0 0 0 0 0,1 1-1 0 0,-1-1 1 0 0,0 0 0 0 0,0 0 0 0 0,0 0 0 0 0,0 0-1 0 0,1 0 1 0 0,-1 0 0 0 0,0 0 0 0 0,0 0 0 0 0,22 10 1061 0 0,26 5 172 0 0,-47-15-1223 0 0,-1 1-1 0 0,1 0 0 0 0,0-1 0 0 0,0 1 0 0 0,0 0 1 0 0,-1 0-1 0 0,1-1 0 0 0,0 1 0 0 0,-1 0 0 0 0,1 0 1 0 0,0 0-1 0 0,-1 0 0 0 0,1 0 0 0 0,-1 0 0 0 0,0 0 1 0 0,1 0-1 0 0,-1 0 0 0 0,0 0 0 0 0,1 0 0 0 0,-1 0 1 0 0,0 0-1 0 0,0 0 0 0 0,0 0 0 0 0,0 0 0 0 0,0 1 1 0 0,0-1-1 0 0,0 0 0 0 0,-1 0 0 0 0,1 0 0 0 0,-1 1 1 0 0,-6 43 62 0 0,5-37-100 0 0,-64 247-329 0 0,-5 25 187 0 0,68-266 266 0 0,1 1-1 0 0,1 0 0 0 0,1 26 1 0 0,0-36-374 0 0,0-1 1 0 0,1 0 0 0 0,-1 0 0 0 0,1 1 0 0 0,0-1 0 0 0,1 0 0 0 0,-1 0 0 0 0,0 0 0 0 0,1 0-1 0 0,0 0 1 0 0,0 0 0 0 0,0-1 0 0 0,1 1 0 0 0,-1-1 0 0 0,1 1 0 0 0,0-1 0 0 0,4 4 0 0 0,7 1-4165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47.597"/>
    </inkml:context>
    <inkml:brush xml:id="br0">
      <inkml:brushProperty name="width" value="0.035" units="cm"/>
      <inkml:brushProperty name="height" value="0.035" units="cm"/>
      <inkml:brushProperty name="color" value="#F6630D"/>
    </inkml:brush>
  </inkml:definitions>
  <inkml:trace contextRef="#ctx0" brushRef="#br0">0 85 4665 0 0,'63'6'4661'0'0,"38"13"-3640"0"0,2 1-914 0 0,1-9 1171 0 0,196-4 0 0 0,106-34 1482 0 0,-357 23-2559 0 0,393-49 936 0 0,15-1-618 0 0,-343 47-1546 0 0,1 4 0 0 0,117 13 0 0 0,-4 19-7839 0 0,-225-29 8677 0 0,-1 1 1 0 0,0-1-1 0 0,0 0 0 0 0,1 0 1 0 0,-1 0-1 0 0,0-1 1 0 0,0 1-1 0 0,1 0 0 0 0,-1-1 1 0 0,0 0-1 0 0,0 1 1 0 0,0-1-1 0 0,0 0 0 0 0,0 0 1 0 0,0 0-1 0 0,0 0 1 0 0,0 0-1 0 0,3-4 0 0 0,1-4 149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42.366"/>
    </inkml:context>
    <inkml:brush xml:id="br0">
      <inkml:brushProperty name="width" value="0.035" units="cm"/>
      <inkml:brushProperty name="height" value="0.035" units="cm"/>
      <inkml:brushProperty name="color" value="#F6630D"/>
    </inkml:brush>
  </inkml:definitions>
  <inkml:trace contextRef="#ctx0" brushRef="#br0">1 641 432 0 0,'52'-5'2861'0'0,"-43"3"-1543"0"0,-1 1-1 0 0,0 0 1 0 0,0 1 0 0 0,0 0 0 0 0,1 0-1 0 0,9 2 1 0 0,-14-1-1024 0 0,-1 0 0 0 0,1 1 0 0 0,-1-1 0 0 0,1 1 0 0 0,-1-1 0 0 0,0 1 0 0 0,0 0 0 0 0,0 1 0 0 0,0-1 0 0 0,0 0 0 0 0,-1 1 0 0 0,1-1 0 0 0,-1 1 0 0 0,0 0 0 0 0,1 0 0 0 0,-1 0 0 0 0,0 0 0 0 0,2 5 0 0 0,-1-1-229 0 0,-1 0 1 0 0,1 0 0 0 0,-1 1-1 0 0,0-1 1 0 0,-1 0 0 0 0,0 1-1 0 0,0 0 1 0 0,-1-1 0 0 0,1 1-1 0 0,-2-1 1 0 0,1 1 0 0 0,-4 14-1 0 0,-2 10 23 0 0,-19 52 1 0 0,14-50-62 0 0,1-4-67 0 0,5-16 46 0 0,0 0 1 0 0,1 0 0 0 0,0 0 0 0 0,1 1-1 0 0,1-1 1 0 0,0 1 0 0 0,1-1-1 0 0,1 17 1 0 0,0-30 2 0 0,0 0 0 0 0,0-1-1 0 0,0 1 1 0 0,0-1 0 0 0,0 1 0 0 0,0 0 0 0 0,0-1-1 0 0,1 1 1 0 0,-1-1 0 0 0,0 1 0 0 0,0-1 0 0 0,1 1-1 0 0,-1 0 1 0 0,0-1 0 0 0,1 1 0 0 0,-1-1 0 0 0,1 0-1 0 0,-1 1 1 0 0,0-1 0 0 0,1 1 0 0 0,-1-1 0 0 0,1 0-1 0 0,-1 1 1 0 0,1-1 0 0 0,-1 0 0 0 0,1 1 0 0 0,0-1-1 0 0,-1 0 1 0 0,1 0 0 0 0,-1 0 0 0 0,1 1 0 0 0,0-1-1 0 0,-1 0 1 0 0,1 0 0 0 0,0 0 0 0 0,25-11 335 0 0,17-26 187 0 0,7-18-147 0 0,-2-2-1 0 0,-3-2 1 0 0,60-105-1 0 0,-80 118-315 0 0,-2 0 0 0 0,-2-2 0 0 0,-2 0-1 0 0,-2-1 1 0 0,-3-1 0 0 0,9-55 0 0 0,-20 83-335 0 0,-1 0 0 0 0,0 0 1 0 0,-2 0-1 0 0,-1 0 0 0 0,-1 0 0 0 0,-5-27 1 0 0,5 37 85 0 0,-1 0 1 0 0,-1 1-1 0 0,0-1 1 0 0,0 1-1 0 0,-1 0 0 0 0,-1 0 1 0 0,0 0-1 0 0,0 1 1 0 0,-1 0-1 0 0,0 0 1 0 0,-1 1-1 0 0,-15-16 1 0 0,20 23-146 0 0,0 0 0 0 0,0-1 0 0 0,0 1 0 0 0,0 1 0 0 0,0-1 0 0 0,-1 0 0 0 0,1 1 0 0 0,-6-2 0 0 0,-6 1-5313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3.571"/>
    </inkml:context>
    <inkml:brush xml:id="br0">
      <inkml:brushProperty name="width" value="0.05" units="cm"/>
      <inkml:brushProperty name="height" value="0.05" units="cm"/>
      <inkml:brushProperty name="color" value="#AE198D"/>
      <inkml:brushProperty name="inkEffects" value="galaxy"/>
      <inkml:brushProperty name="anchorX" value="-70208.625"/>
      <inkml:brushProperty name="anchorY" value="-110065.32813"/>
      <inkml:brushProperty name="scaleFactor" value="0.5"/>
    </inkml:brush>
  </inkml:definitions>
  <inkml:trace contextRef="#ctx0" brushRef="#br0">11 115 1120 0 0,'0'0'0'0'0,"0"-6"72"0"0,1-3-84 0 0,0 0 24 0 0,0-1-12 0 0,0 0 943 0 0,-1-1-129 0 0,1-1 131 0 0,-1 0 10 0 0,0 1 724 0 0,-1 1 1961 0 0,-1 3-2496 0 0,-2 0 3531 0 0,1 7-3760 0 0,1 3-231 0 0,0 2-147 0 0,1 2-117 0 0,1 1-24 0 0,1 3-152 0 0,0 2 13 0 0,2 3-22 0 0,0 2-2 0 0,2 3-66 0 0,3 9 186 0 0,3 10-85 0 0,4 12-14 0 0,2 4-141 0 0,1 0-38 0 0,1 7 37 0 0,-1-2-133 0 0,-3-4 37 0 0,-2-6-16 0 0,-3-6 0 0 0,-3-6 0 0 0,-1-5-75 0 0,-1-6-63 0 0,-2-5-4 0 0,1-5-8 0 0,-1-4-366 0 0,1-3 30 0 0,1-5-51 0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42.994"/>
    </inkml:context>
    <inkml:brush xml:id="br0">
      <inkml:brushProperty name="width" value="0.035" units="cm"/>
      <inkml:brushProperty name="height" value="0.035" units="cm"/>
      <inkml:brushProperty name="color" value="#F6630D"/>
    </inkml:brush>
  </inkml:definitions>
  <inkml:trace contextRef="#ctx0" brushRef="#br0">172 5 6593 0 0,'-8'-2'266'0'0,"1"1"0"0"0,-1 0 0 0 0,0 1 0 0 0,1 0 0 0 0,-1 0-1 0 0,1 1 1 0 0,-12 2 0 0 0,7-1 823 0 0,1 1-1 0 0,-1 1 1 0 0,1 0-1 0 0,-12 6 1 0 0,23-9-992 0 0,-1 0 0 0 0,1-1 0 0 0,0 1 0 0 0,0-1 0 0 0,-1 1 1 0 0,1 0-1 0 0,0-1 0 0 0,0 1 0 0 0,0-1 0 0 0,0 1 0 0 0,0 0 0 0 0,0-1 0 0 0,-1 1 0 0 0,2 0 0 0 0,-1-1 0 0 0,0 1 0 0 0,0 0 0 0 0,0-1 1 0 0,0 1-1 0 0,0-1 0 0 0,0 1 0 0 0,1 0 0 0 0,-1-1 0 0 0,0 1 0 0 0,0-1 0 0 0,1 1 0 0 0,-1-1 0 0 0,1 1 0 0 0,-1-1 0 0 0,0 1 1 0 0,1-1-1 0 0,-1 1 0 0 0,1-1 0 0 0,-1 1 0 0 0,1-1 0 0 0,-1 0 0 0 0,2 1 0 0 0,22 23 113 0 0,-22-22-37 0 0,16 12-11 0 0,0 0 1 0 0,1-1 0 0 0,0-1-1 0 0,0-1 1 0 0,32 14 0 0 0,110 30 249 0 0,-6-1-359 0 0,-154-54-55 0 0,1 0-1 0 0,0 1 1 0 0,0-1 0 0 0,-1 1-1 0 0,1-1 1 0 0,-1 1-1 0 0,1 0 1 0 0,0 0-1 0 0,-1 0 1 0 0,0 0 0 0 0,1 0-1 0 0,-1 0 1 0 0,1 0-1 0 0,-1 0 1 0 0,0 1-1 0 0,0-1 1 0 0,0 0 0 0 0,0 1-1 0 0,0-1 1 0 0,0 1-1 0 0,0-1 1 0 0,0 1 0 0 0,-1 0-1 0 0,1-1 1 0 0,0 1-1 0 0,-1 0 1 0 0,1-1-1 0 0,-1 1 1 0 0,0 0 0 0 0,0 0-1 0 0,0-1 1 0 0,0 1-1 0 0,0 2 1 0 0,-2 2-29 0 0,-1-1 0 0 0,1 1 0 0 0,-1-1 0 0 0,-1 0 1 0 0,1 0-1 0 0,-1 0 0 0 0,0 0 0 0 0,-7 7 0 0 0,-46 50-70 0 0,-173 199-5 0 0,184-203 121 0 0,3 2 0 0 0,-59 110-1 0 0,94-156 153 0 0,2 0 0 0 0,0 0-1 0 0,1 1 1 0 0,0-1-1 0 0,1 1 1 0 0,-3 28-1 0 0,6-39-120 0 0,1-1 0 0 0,0 1-1 0 0,-1-1 1 0 0,2 1 0 0 0,-1 0 0 0 0,0-1-1 0 0,1 1 1 0 0,-1-1 0 0 0,1 1-1 0 0,0-1 1 0 0,0 1 0 0 0,1-1 0 0 0,-1 0-1 0 0,1 0 1 0 0,0 1 0 0 0,-1-1 0 0 0,1 0-1 0 0,1 0 1 0 0,-1-1 0 0 0,0 1-1 0 0,1 0 1 0 0,-1-1 0 0 0,1 0 0 0 0,0 1-1 0 0,0-1 1 0 0,0 0 0 0 0,0 0-1 0 0,0-1 1 0 0,0 1 0 0 0,0-1 0 0 0,1 1-1 0 0,-1-1 1 0 0,1 0 0 0 0,6 1-1 0 0,2-1-54 0 0,1 0 1 0 0,-1-1-1 0 0,0 0 0 0 0,1-1 0 0 0,-1 0 0 0 0,1-1 0 0 0,-1 0 1 0 0,0-1-1 0 0,0 0 0 0 0,0-1 0 0 0,-1-1 0 0 0,15-7 0 0 0,16-10-355 0 0,71-48-1 0 0,-88 54-273 0 0,-1-1-1 0 0,0-2 1 0 0,-2 0 0 0 0,0-1-1 0 0,37-46 1 0 0,-40 38-5677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49.253"/>
    </inkml:context>
    <inkml:brush xml:id="br0">
      <inkml:brushProperty name="width" value="0.035" units="cm"/>
      <inkml:brushProperty name="height" value="0.035" units="cm"/>
      <inkml:brushProperty name="color" value="#F6630D"/>
    </inkml:brush>
  </inkml:definitions>
  <inkml:trace contextRef="#ctx0" brushRef="#br0">551 29 976 0 0,'0'-1'74'0'0,"0"0"-41"0"0,0 1 180 0 0,-1-2 299 0 0,-2-2 4641 0 0,1 2-5062 0 0,1 0-1 0 0,-1 0 1 0 0,0 1-1 0 0,0-1 1 0 0,0 1-1 0 0,-1-1 1 0 0,1 1-1 0 0,0 0 1 0 0,0 0-1 0 0,-1 0 1 0 0,1 0-1 0 0,-1 0 1 0 0,1 0-1 0 0,-1 1 1 0 0,1-1-1 0 0,-1 1 0 0 0,1 0 1 0 0,-1-1-1 0 0,1 1 1 0 0,-1 0-1 0 0,0 1 1 0 0,1-1-1 0 0,-1 0 1 0 0,1 1-1 0 0,-1 0 1 0 0,1-1-1 0 0,-1 1 1 0 0,1 0-1 0 0,0 0 1 0 0,-4 2-1 0 0,-48 21 541 0 0,1 2 0 0 0,-86 57-1 0 0,138-83-592 0 0,0 0 0 0 0,0 1 0 0 0,0-1-1 0 0,0 1 1 0 0,0-1 0 0 0,0 1 0 0 0,0-1-1 0 0,1 1 1 0 0,-1-1 0 0 0,0 1-1 0 0,0 0 1 0 0,1-1 0 0 0,-1 1 0 0 0,0 0-1 0 0,1 0 1 0 0,-1 0 0 0 0,1 0-1 0 0,-1-1 1 0 0,1 1 0 0 0,-1 0 0 0 0,1 0-1 0 0,0 0 1 0 0,-1 0 0 0 0,1 0 0 0 0,0 0-1 0 0,0 1 1 0 0,0-1-34 0 0,1 0-1 0 0,0 0 1 0 0,0 0-1 0 0,0-1 1 0 0,0 1-1 0 0,0 0 1 0 0,0-1-1 0 0,0 1 1 0 0,0-1 0 0 0,0 1-1 0 0,1-1 1 0 0,-1 1-1 0 0,0-1 1 0 0,0 0-1 0 0,0 0 1 0 0,1 0 0 0 0,1 1-1 0 0,67-1-491 0 0,-65 0 566 0 0,12-1 40 0 0,0 1 1 0 0,0 0 0 0 0,0 1 0 0 0,0 1-1 0 0,-1 0 1 0 0,18 6 0 0 0,-29-7-126 0 0,0 1 1 0 0,0 0 0 0 0,-1 1-1 0 0,1-1 1 0 0,-1 1 0 0 0,1-1-1 0 0,-1 1 1 0 0,0 1-1 0 0,0-1 1 0 0,-1 1 0 0 0,1-1-1 0 0,-1 1 1 0 0,0 0 0 0 0,1 0-1 0 0,-2 0 1 0 0,1 1 0 0 0,0-1-1 0 0,-1 1 1 0 0,0-1 0 0 0,0 1-1 0 0,0 0 1 0 0,-1 0-1 0 0,0 0 1 0 0,1 6 0 0 0,-1-4 11 0 0,0 0 1 0 0,0 0-1 0 0,-1 0 1 0 0,0 0-1 0 0,-1 0 1 0 0,0 0-1 0 0,0 0 1 0 0,0 0-1 0 0,-1 0 1 0 0,0 0-1 0 0,0 0 1 0 0,-5 9-1 0 0,1-5 113 0 0,0 0 0 0 0,-2 0-1 0 0,1 0 1 0 0,-1-1 0 0 0,0 0 0 0 0,-13 12-1 0 0,-2-3 238 0 0,0 0 0 0 0,-1-1 0 0 0,-1-2 0 0 0,0 0 0 0 0,-33 14-1 0 0,42-22-157 0 0,0-1 0 0 0,0-1 0 0 0,-1-1 0 0 0,1 0 0 0 0,-33 5 0 0 0,45-10-241 0 0,-1 1 0 0 0,1-1 0 0 0,-1 0 1 0 0,1 0-1 0 0,0 0 0 0 0,-1-1 0 0 0,1 0 0 0 0,0 0 0 0 0,0 0 0 0 0,-1 0 0 0 0,1-1 0 0 0,0 1 0 0 0,0-1 0 0 0,0 0 0 0 0,0 0 0 0 0,1 0 0 0 0,-1-1 1 0 0,1 0-1 0 0,-1 1 0 0 0,1-1 0 0 0,0 0 0 0 0,0-1 0 0 0,0 1 0 0 0,0 0 0 0 0,1-1 0 0 0,-1 0 0 0 0,1 1 0 0 0,-2-7 0 0 0,-2-3-782 0 0,1-1 0 0 0,1 0 0 0 0,1 0-1 0 0,0 0 1 0 0,0 0 0 0 0,1 0 0 0 0,1-1-1 0 0,1-24 1 0 0,3 18-2512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0.517"/>
    </inkml:context>
    <inkml:brush xml:id="br0">
      <inkml:brushProperty name="width" value="0.035" units="cm"/>
      <inkml:brushProperty name="height" value="0.035" units="cm"/>
      <inkml:brushProperty name="color" value="#F6630D"/>
    </inkml:brush>
  </inkml:definitions>
  <inkml:trace contextRef="#ctx0" brushRef="#br0">20 53 2529 0 0,'-8'-5'9416'0'0,"25"-3"-8910"0"0,2 0 0 0 0,-1 2 0 0 0,1 0 0 0 0,0 0 0 0 0,0 2 0 0 0,0 1 0 0 0,39-3 0 0 0,-44 6-570 0 0,0 0 0 0 0,1 0 0 0 0,-1 1-1 0 0,0 1 1 0 0,0 1 0 0 0,0 0 0 0 0,0 0 0 0 0,0 2 0 0 0,-1-1 0 0 0,0 2 0 0 0,0 0-1 0 0,13 8 1 0 0,-23-13-34 0 0,-1 1 1 0 0,1 0-1 0 0,0 0 0 0 0,-1-1 0 0 0,0 2 0 0 0,1-1 1 0 0,-1 0-1 0 0,0 0 0 0 0,0 1 0 0 0,0-1 0 0 0,0 1 0 0 0,-1-1 1 0 0,1 1-1 0 0,-1 0 0 0 0,0 0 0 0 0,1 0 0 0 0,-1 0 1 0 0,-1 0-1 0 0,1 0 0 0 0,0 0 0 0 0,0 5 0 0 0,-2-3-23 0 0,1-1-1 0 0,-1 0 1 0 0,0 1 0 0 0,0-1-1 0 0,-1 0 1 0 0,0 0-1 0 0,1 0 1 0 0,-1 0-1 0 0,0 0 1 0 0,-1-1 0 0 0,1 1-1 0 0,-1 0 1 0 0,-5 5-1 0 0,-7 6-4 0 0,-2 0 0 0 0,0 0-1 0 0,-1-2 1 0 0,-35 21 0 0 0,17-13 629 0 0,1 1-1 0 0,1 2 1 0 0,1 1 0 0 0,-35 34 0 0 0,59-50-440 0 0,1 0-1 0 0,1 1 0 0 0,-1 0 1 0 0,2 0-1 0 0,-1 0 0 0 0,1 1 1 0 0,1 0-1 0 0,-5 14 0 0 0,8-17-95 0 0,0 0-1 0 0,0 0 0 0 0,1 0 0 0 0,0 0 1 0 0,0 0-1 0 0,1 0 0 0 0,0 1 0 0 0,0-1 1 0 0,1 0-1 0 0,0 0 0 0 0,1 0 0 0 0,0 0 1 0 0,4 12-1 0 0,-4-15-89 0 0,-1-1 0 0 0,1 1 0 0 0,0-1 0 0 0,0 1 0 0 0,0-1 0 0 0,0 0 0 0 0,1 0 0 0 0,0 0 0 0 0,0 0 0 0 0,0-1 0 0 0,0 1 0 0 0,0-1-1 0 0,1 1 1 0 0,0-1 0 0 0,0 0 0 0 0,0-1 0 0 0,0 1 0 0 0,0-1 0 0 0,0 0 0 0 0,0 0 0 0 0,1 0 0 0 0,-1 0 0 0 0,1-1 0 0 0,0 1 0 0 0,-1-1 0 0 0,1-1 0 0 0,0 1 0 0 0,0-1 0 0 0,0 0 0 0 0,-1 0 0 0 0,1 0 0 0 0,0 0 0 0 0,0-1 0 0 0,-1 0 0 0 0,1 0 0 0 0,0 0 0 0 0,-1-1 0 0 0,1 1 0 0 0,-1-1 0 0 0,1 0 0 0 0,-1 0 0 0 0,0-1 0 0 0,7-4 0 0 0,7-7-691 0 0,-1 0 1 0 0,27-30-1 0 0,-22 20 54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0.934"/>
    </inkml:context>
    <inkml:brush xml:id="br0">
      <inkml:brushProperty name="width" value="0.035" units="cm"/>
      <inkml:brushProperty name="height" value="0.035" units="cm"/>
      <inkml:brushProperty name="color" value="#F6630D"/>
    </inkml:brush>
  </inkml:definitions>
  <inkml:trace contextRef="#ctx0" brushRef="#br0">319 425 4001 0 0,'9'-3'516'0'0,"-1"-1"-1"0"0,0 0 1 0 0,0-1 0 0 0,0 0 0 0 0,0 0-1 0 0,-1 0 1 0 0,0-1 0 0 0,0-1 0 0 0,0 1 0 0 0,-1-1-1 0 0,0 0 1 0 0,0 0 0 0 0,8-14 0 0 0,-8 9-157 0 0,1 1 1 0 0,-2-1-1 0 0,0 0 1 0 0,0 0-1 0 0,-1-1 1 0 0,0 0 0 0 0,-1 1-1 0 0,2-27 1 0 0,-4 30-358 0 0,-1 0 0 0 0,-1-1 0 0 0,0 1 0 0 0,0 0 0 0 0,-1 0 0 0 0,0 0 0 0 0,0 0 0 0 0,-1 0 1 0 0,-1 1-1 0 0,1-1 0 0 0,-1 1 0 0 0,-1 0 0 0 0,1 0 0 0 0,-1 0 0 0 0,-1 1 0 0 0,-8-11 0 0 0,10 14 18 0 0,0 1 0 0 0,0-1-1 0 0,0 1 1 0 0,0-1 0 0 0,-1 1 0 0 0,1 1-1 0 0,-1-1 1 0 0,0 1 0 0 0,0-1-1 0 0,0 1 1 0 0,0 1 0 0 0,0-1 0 0 0,0 1-1 0 0,0 0 1 0 0,-1 0 0 0 0,1 0-1 0 0,0 1 1 0 0,-1 0 0 0 0,1 0-1 0 0,0 0 1 0 0,-1 1 0 0 0,1-1 0 0 0,0 1-1 0 0,0 1 1 0 0,-1-1 0 0 0,1 1-1 0 0,0 0 1 0 0,0 0 0 0 0,-5 3 0 0 0,-7 5 55 0 0,1 1 0 0 0,1 0 0 0 0,0 1 0 0 0,0 0 0 0 0,1 2 0 0 0,1-1 1 0 0,0 2-1 0 0,-10 16 0 0 0,-6 9 164 0 0,-43 84 0 0 0,69-118-149 0 0,0 0 0 0 0,0 0 0 0 0,1 0 0 0 0,0 0 0 0 0,0 0 0 0 0,0 0 0 0 0,1 1 0 0 0,0-1 0 0 0,1 1 0 0 0,-1-1 0 0 0,1 1 0 0 0,0-1 0 0 0,0 1 0 0 0,3 9 0 0 0,-2-13-64 0 0,0 1 1 0 0,1-1 0 0 0,-1 0 0 0 0,1 1 0 0 0,0-1-1 0 0,0 0 1 0 0,0 0 0 0 0,1 0 0 0 0,-1 0 0 0 0,1-1-1 0 0,-1 1 1 0 0,1 0 0 0 0,0-1 0 0 0,0 0-1 0 0,0 0 1 0 0,0 0 0 0 0,0 0 0 0 0,1 0 0 0 0,-1-1-1 0 0,0 1 1 0 0,1-1 0 0 0,0 0 0 0 0,-1 0 0 0 0,1-1-1 0 0,-1 1 1 0 0,7 0 0 0 0,-2 0-23 0 0,0-1 0 0 0,0 1 0 0 0,0-2 0 0 0,0 1 0 0 0,0-1-1 0 0,0 0 1 0 0,0 0 0 0 0,-1-1 0 0 0,12-4 0 0 0,0-2-1374 0 0,-1-1 0 0 0,23-15 1 0 0,-29 17-506 0 0,-9 5-1341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1.129"/>
    </inkml:context>
    <inkml:brush xml:id="br0">
      <inkml:brushProperty name="width" value="0.035" units="cm"/>
      <inkml:brushProperty name="height" value="0.035" units="cm"/>
      <inkml:brushProperty name="color" value="#F6630D"/>
    </inkml:brush>
  </inkml:definitions>
  <inkml:trace contextRef="#ctx0" brushRef="#br0">1 10 4321 0 0,'6'-3'3232'0'0,"12"-4"3128"0"0,-11 8-5467 0 0,-5 6-3315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1.396"/>
    </inkml:context>
    <inkml:brush xml:id="br0">
      <inkml:brushProperty name="width" value="0.035" units="cm"/>
      <inkml:brushProperty name="height" value="0.035" units="cm"/>
      <inkml:brushProperty name="color" value="#F6630D"/>
    </inkml:brush>
  </inkml:definitions>
  <inkml:trace contextRef="#ctx0" brushRef="#br0">1 100 1352 0 0,'5'-8'349'0'0,"0"0"0"0"0,0 1 0 0 0,1 0 0 0 0,0 0-1 0 0,14-12 1 0 0,-10 11 1326 0 0,1 0-1 0 0,-1 0 1 0 0,20-9 0 0 0,-29 17-1564 0 0,-1-1 1 0 0,1 1 0 0 0,-1 0 0 0 0,1-1 0 0 0,-1 1 0 0 0,1 0-1 0 0,0 0 1 0 0,-1 0 0 0 0,1 0 0 0 0,-1 0 0 0 0,1 0 0 0 0,0 0-1 0 0,-1 0 1 0 0,1 0 0 0 0,0 0 0 0 0,-1 0 0 0 0,1 0 0 0 0,-1 0-1 0 0,1 0 1 0 0,0 1 0 0 0,-1-1 0 0 0,1 0 0 0 0,-1 0 0 0 0,1 1 0 0 0,-1-1-1 0 0,1 0 1 0 0,-1 1 0 0 0,1-1 0 0 0,-1 1 0 0 0,1-1 0 0 0,-1 0-1 0 0,0 1 1 0 0,1-1 0 0 0,-1 1 0 0 0,1-1 0 0 0,-1 1 0 0 0,0-1-1 0 0,0 1 1 0 0,1 0 0 0 0,-1-1 0 0 0,0 1 0 0 0,0-1 0 0 0,0 1-1 0 0,1 0 1 0 0,-1-1 0 0 0,0 1 0 0 0,0-1 0 0 0,0 1 0 0 0,0 0 0 0 0,0-1-1 0 0,0 1 1 0 0,-1-1 0 0 0,1 1 0 0 0,0 0 0 0 0,-3 42 1160 0 0,2-39-1019 0 0,-9 47-19 0 0,-2-1 0 0 0,-24 64 1 0 0,-7 28-2696 0 0,37-117 520 0 0,1 1 0 0 0,1 0 1 0 0,-1 42-1 0 0,5-52 756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1.626"/>
    </inkml:context>
    <inkml:brush xml:id="br0">
      <inkml:brushProperty name="width" value="0.035" units="cm"/>
      <inkml:brushProperty name="height" value="0.035" units="cm"/>
      <inkml:brushProperty name="color" value="#F6630D"/>
    </inkml:brush>
  </inkml:definitions>
  <inkml:trace contextRef="#ctx0" brushRef="#br0">51 0 1352 0 0,'1'1'71'0'0,"0"-1"0"0"0,0 0 0 0 0,0 1 0 0 0,0-1 0 0 0,0 1 0 0 0,0-1 0 0 0,0 1 0 0 0,0-1 0 0 0,-1 1 0 0 0,1-1 0 0 0,0 1-1 0 0,0 0 1 0 0,-1 0 0 0 0,1-1 0 0 0,0 1 0 0 0,-1 0 0 0 0,1 0 0 0 0,-1 0 0 0 0,1 0 0 0 0,-1 0 0 0 0,1 0 0 0 0,-1 0 0 0 0,0 0 0 0 0,1 0 0 0 0,-1 0-1 0 0,0 0 1 0 0,0 0 0 0 0,0 0 0 0 0,1 1 0 0 0,-2 1 398 0 0,1 1-1 0 0,-1-1 1 0 0,0 0 0 0 0,1 0-1 0 0,-1 0 1 0 0,-1 0-1 0 0,1 1 1 0 0,0-1-1 0 0,-3 4 1 0 0,-3 3 903 0 0,1-1 0 0 0,-1 1 0 0 0,-1-1 0 0 0,-13 12 0 0 0,13-16-2626 0 0,9-13-113 0 0,13-18-1932 0 0,-11 20 1973 0 0,8-13-2053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1.896"/>
    </inkml:context>
    <inkml:brush xml:id="br0">
      <inkml:brushProperty name="width" value="0.035" units="cm"/>
      <inkml:brushProperty name="height" value="0.035" units="cm"/>
      <inkml:brushProperty name="color" value="#F6630D"/>
    </inkml:brush>
  </inkml:definitions>
  <inkml:trace contextRef="#ctx0" brushRef="#br0">145 8 776 0 0,'1'0'121'0'0,"-1"-1"1"0"0,0 1-1 0 0,1-1 0 0 0,-1 1 0 0 0,1-1 1 0 0,-1 1-1 0 0,0-1 0 0 0,1 1 0 0 0,-1-1 1 0 0,1 1-1 0 0,0 0 0 0 0,-1-1 0 0 0,1 1 0 0 0,-1 0 1 0 0,1-1-1 0 0,0 1 0 0 0,-1 0 0 0 0,1 0 1 0 0,-1 0-1 0 0,1-1 0 0 0,0 1 0 0 0,-1 0 1 0 0,1 0-1 0 0,0 0 0 0 0,-1 0 0 0 0,1 0 1 0 0,0 0-1 0 0,-1 1 0 0 0,1-1 0 0 0,0 0 0 0 0,-1 0 1 0 0,1 0-1 0 0,0 0 0 0 0,-1 1 0 0 0,1-1 1 0 0,-1 0-1 0 0,2 1 0 0 0,-2 1 314 0 0,1 0 1 0 0,0 0-1 0 0,-1 0 0 0 0,0 0 0 0 0,1 0 0 0 0,-1 0 1 0 0,0 0-1 0 0,0 0 0 0 0,0 0 0 0 0,0 0 0 0 0,0 0 1 0 0,-1 2-1 0 0,-17 64 5396 0 0,0-17-5052 0 0,-84 262-515 0 0,92-272-900 0 0,2 1-1 0 0,2 0 1 0 0,1 1 0 0 0,3-1 0 0 0,4 74 0 0 0,-1-97 184 0 0,-1-14 182 0 0,0 0 0 0 0,0-1-1 0 0,0 1 1 0 0,0 0-1 0 0,1-1 1 0 0,0 1-1 0 0,0-1 1 0 0,0 1 0 0 0,0-1-1 0 0,1 1 1 0 0,0-1-1 0 0,-1 0 1 0 0,2 0-1 0 0,4 8 1 0 0,-7-12 211 0 0,1 0 0 0 0,-1 0 0 0 0,1 1 1 0 0,-1-1-1 0 0,1 0 0 0 0,-1 0 0 0 0,1 0 0 0 0,-1 0 0 0 0,0 0 0 0 0,1 0 1 0 0,-1 0-1 0 0,1 0 0 0 0,-1 0 0 0 0,1 0 0 0 0,-1 0 0 0 0,1 0 1 0 0,-1 0-1 0 0,1-1 0 0 0,-1 1 0 0 0,1 0 0 0 0,-1 0 0 0 0,1 0 0 0 0,-1-1 1 0 0,0 1-1 0 0,1 0 0 0 0,-1 0 0 0 0,1-1 0 0 0,-1 1 0 0 0,0 0 0 0 0,1-1 1 0 0,-1 1-1 0 0,0-1 0 0 0,0 1 0 0 0,1 0 0 0 0,-1-1 0 0 0,0 1 0 0 0,1-2 1 0 0,7-8-679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2.132"/>
    </inkml:context>
    <inkml:brush xml:id="br0">
      <inkml:brushProperty name="width" value="0.035" units="cm"/>
      <inkml:brushProperty name="height" value="0.035" units="cm"/>
      <inkml:brushProperty name="color" value="#F6630D"/>
    </inkml:brush>
  </inkml:definitions>
  <inkml:trace contextRef="#ctx0" brushRef="#br0">1 1 3369 0 0,'0'2'98'0'0,"1"1"0"0"0,-1 0 0 0 0,1-1 0 0 0,0 1 0 0 0,-1-1 0 0 0,1 1 0 0 0,1-1 0 0 0,-1 1 0 0 0,0-1-1 0 0,0 0 1 0 0,1 1 0 0 0,0-1 0 0 0,-1 0 0 0 0,4 3 0 0 0,-4-4 166 0 0,0 0 0 0 0,1 0 1 0 0,-1 0-1 0 0,0 0 0 0 0,0 0 0 0 0,1 0 0 0 0,-1 0 0 0 0,1 0 0 0 0,-1-1 0 0 0,1 1 0 0 0,-1-1 0 0 0,1 1 0 0 0,-1-1 0 0 0,1 1 0 0 0,2-1 0 0 0,-10-12 1565 0 0,2 3-4136 0 0,3 5-917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2:52.420"/>
    </inkml:context>
    <inkml:brush xml:id="br0">
      <inkml:brushProperty name="width" value="0.035" units="cm"/>
      <inkml:brushProperty name="height" value="0.035" units="cm"/>
      <inkml:brushProperty name="color" value="#F6630D"/>
    </inkml:brush>
  </inkml:definitions>
  <inkml:trace contextRef="#ctx0" brushRef="#br0">342 1 2529 0 0,'6'8'4492'0'0,"1"12"-53"0"0,-7-7-3493 0 0,0 0 0 0 0,-1 0 1 0 0,-1-1-1 0 0,0 1 0 0 0,-1 0 0 0 0,-8 21 1 0 0,-36 76-440 0 0,25-61-110 0 0,-67 137 84 0 0,-15 33-479 0 0,86-175-197 0 0,2 0 0 0 0,3 1 1 0 0,-10 50-1 0 0,21-83-18 0 0,1 0-1 0 0,0 1 1 0 0,1-1 0 0 0,1 13-1 0 0,0-22 43 0 0,-1 0 1 0 0,1 0-1 0 0,-1 0 0 0 0,1-1 0 0 0,0 1 0 0 0,0 0 0 0 0,0-1 0 0 0,0 1 0 0 0,0-1 0 0 0,3 5 0 0 0,-3-6-4 0 0,0 0 0 0 0,0-1-1 0 0,0 1 1 0 0,0 0 0 0 0,-1-1-1 0 0,1 1 1 0 0,0 0 0 0 0,0-1 0 0 0,0 1-1 0 0,0-1 1 0 0,0 0 0 0 0,0 1-1 0 0,1-1 1 0 0,-1 0 0 0 0,0 0-1 0 0,0 0 1 0 0,0 1 0 0 0,0-1 0 0 0,0 0-1 0 0,0-1 1 0 0,0 1 0 0 0,0 0-1 0 0,1 0 1 0 0,-1 0 0 0 0,0-1 0 0 0,0 1-1 0 0,2-1 1 0 0,11-6-4029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8.919"/>
    </inkml:context>
    <inkml:brush xml:id="br0">
      <inkml:brushProperty name="width" value="0.05" units="cm"/>
      <inkml:brushProperty name="height" value="0.05" units="cm"/>
      <inkml:brushProperty name="color" value="#AE198D"/>
      <inkml:brushProperty name="inkEffects" value="galaxy"/>
      <inkml:brushProperty name="anchorX" value="-71674.20313"/>
      <inkml:brushProperty name="anchorY" value="-112007.22656"/>
      <inkml:brushProperty name="scaleFactor" value="0.5"/>
    </inkml:brush>
  </inkml:definitions>
  <inkml:trace contextRef="#ctx0" brushRef="#br0">17354 683 7058 0 0,'0'0'0'0'0,"0"-1"624"0"0,-1-1-579 0 0,1 1 16 0 0,-1-1-39 0 0,1 0 538 0 0,-2-1 577 0 0,-2-1-765 0 0,-1-2 297 0 0,-4-1-85 0 0,-2-1-1 0 0,-3-1 1 0 0,-2-1 28 0 0,-5-1 701 0 0,-4-2-272 0 0,0 1-607 0 0,3 2 198 0 0,2 1-103 0 0,3 2-151 0 0,4 1 16 0 0,1 1-23 0 0,3 0-2 0 0,0 1-318 0 0,1-1-22 0 0,1 1 71 0 0,0-1-124 0 0,-1-1 139 0 0,0-1-70 0 0,-1 0-52 0 0,0-1 130 0 0,-1 0-80 0 0,-2-2 26 0 0,-1 0-80 0 0,-1 0 134 0 0,-1-1 200 0 0,-1 1-7 0 0,-2 0 31 0 0,-1 0 3 0 0,-2 0-250 0 0,-8 0 138 0 0,-2-1-177 0 0,-2 1 166 0 0,-8-1 218 0 0,0 0-302 0 0,-1 0 154 0 0,1 2-47 0 0,1 0 15 0 0,0 1-2 0 0,0 1 29 0 0,0 0-8 0 0,-1 1 4 0 0,-2 1 0 0 0,0-1-224 0 0,-3 1 27 0 0,-2-1-22 0 0,-2 0-80 0 0,-2-1 162 0 0,-2 0-88 0 0,-2 0 21 0 0,-3-1-3 0 0,-1 0 9 0 0,-16-2 99 0 0,-3-1-130 0 0,-2 1 127 0 0,-16-1 177 0 0,-2 2-246 0 0,1 0 69 0 0,2 1-33 0 0,4 2 1 0 0,-14 0 184 0 0,-17 1-43 0 0,-19 0-88 0 0,3 0-229 0 0,6 0 144 0 0,11 0-146 0 0,10 0 222 0 0,8 0-74 0 0,7-1 20 0 0,3-1 2 0 0,3-1-170 0 0,0 0 48 0 0,-2-1-24 0 0,-2-1 0 0 0,-2 0 0 0 0,-3 0 93 0 0,-2 0-45 0 0,-3 0 19 0 0,-2 0-3 0 0,-2 2-75 0 0,-2 1 134 0 0,-2 1-80 0 0,-3 3-49 0 0,-4 1 17 0 0,-1 3 73 0 0,-4 1-108 0 0,-2 3 36 0 0,-2 1-12 0 0,-1 1 0 0 0,0 1 0 0 0,2 0 0 0 0,2 0 112 0 0,-1 2-69 0 0,1 0 26 0 0,-1 1-80 0 0,0 2-53 0 0,0 1 86 0 0,-26 5-145 0 0,0 2 155 0 0,1 2 45 0 0,6 1-103 0 0,6 1 114 0 0,5 2-110 0 0,3 0 33 0 0,4 3-11 0 0,3 3 121 0 0,-23 9 22 0 0,2 4-92 0 0,2 1 34 0 0,8 1-13 0 0,9 0 0 0 0,-12 9 103 0 0,6-1-114 0 0,7-1 39 0 0,10-2-12 0 0,11-4-102 0 0,9-5 140 0 0,7-3-158 0 0,8-3 160 0 0,5-2-10 0 0,-6 5 191 0 0,5-1-216 0 0,5-1-93 0 0,7-3 24 0 0,7-3-24 0 0,5-3 0 0 0,5-2 0 0 0,4-2 140 0 0,2-2-58 0 0,3 0 24 0 0,1-2-123 0 0,2 0 34 0 0,2-1-17 0 0,-4 3 0 0 0,3-2 0 0 0,2 0 0 0 0,5-3 0 0 0,2-1 0 0 0,1 0 0 0 0,2-2 0 0 0,2-1 0 0 0,3-2 0 0 0,2-2 0 0 0,2-2 0 0 0,2-1 0 0 0,-1 0 0 0 0,1-2 0 0 0,2-1 0 0 0,1-1 0 0 0,1-1 0 0 0,1-1 0 0 0,1 0 0 0 0,2-1 0 0 0,0-1-93 0 0,2 0 120 0 0,-1 0 34 0 0,2-1-82 0 0,-1 0 31 0 0,1 0-122 0 0,-1 0 70 0 0,1 0 47 0 0,0 1 143 0 0,0-1-193 0 0,0 1 67 0 0,1 0-75 0 0,-5-1 86 0 0,0 1 35 0 0,-1-1-153 0 0,1 1 5 0 0,0-1-20 0 0,2 0-3 0 0,0 0 46 0 0,1 1 61 0 0,0-1-136 0 0,1-1 92 0 0,-1 1-31 0 0,1 0 7 0 0,0 1 0 0 0,1-1 0 0 0,0 1 75 0 0,-1-1-22 0 0,1 1 11 0 0,-4 2-633 0 0,0-1 498 0 0,-1 1 167 0 0,1 0-141 0 0,1-1-5 0 0,1 1-8 0 0,1-1-5 0 0,0-1-1 0 0,1 1 149 0 0,-1-1 70 0 0,1 0-123 0 0,0 0 48 0 0,1 0-109 0 0,-1 0 119 0 0,0 0 96 0 0,0 4-345 0 0,0 1 148 0 0,0 0 97 0 0,0-1-33 0 0,0 0 11 0 0,0-1 0 0 0,0-2 0 0 0,0 1 0 0 0,0-2 0 0 0,0 1 0 0 0,0 0 0 0 0,0-1 0 0 0,0 0 0 0 0,0 0-53 0 0,0 0 31 0 0,0 0 33 0 0,0 0 20 0 0,0 0-31 0 0,-5 0-358 0 0,0 0 341 0 0,0-1 17 0 0,1 1-103 0 0,1 0 133 0 0,0-1-167 0 0,2 0 172 0 0,0 0 23 0 0,1 0-5 0 0,0 1-64 0 0,0-1 22 0 0,0 0-114 0 0,0 1 30 0 0,0 0-15 0 0,-1 0 102 0 0,1 0-28 0 0,0 0 14 0 0,0 0 0 0 0,0 0-60 0 0,0 0 48 0 0,0 0 12 0 0,0 0 0 0 0,0 0 0 0 0,0-5-1966 0 0,0 1 2133 0 0,0-1-143 0 0,1 0-123 0 0,0 2 64 0 0,0 1-33 0 0,0 1 79 0 0,0 0-22 0 0,0 0-73 0 0,0 1 108 0 0,-1 0-36 0 0,0-1 12 0 0,1 1 0 0 0,-1 0 0 0 0,0 0 0 0 0,0 0 0 0 0,0 1 0 0 0,0-1 0 0 0,0 0 0 0 0,0 0 0 0 0,0 0 0 0 0,0 0 0 0 0,0 0 0 0 0,0 0 0 0 0,0 0 0 0 0,0 0 0 0 0,0 0 0 0 0,0 0 0 0 0,0 0 0 0 0,3-4 0 0 0,2 0 0 0 0,0-1 0 0 0,0 1 0 0 0,0 0 0 0 0,-1 0 0 0 0,-1 2 0 0 0,0-1 0 0 0,0 2 0 0 0,-1-1 0 0 0,2 1 0 0 0,-1 0 0 0 0,1 0 0 0 0,-1 0 0 0 0,1 0 0 0 0,0 0-102 0 0,0 0 131 0 0,0 1-118 0 0,1-2-2 0 0,-1 1 38 0 0,0-1-17 0 0,1 1 6 0 0,-1-1 75 0 0,-1 0-22 0 0,1 0 11 0 0,-1 0 0 0 0,-1 1 0 0 0,1-1 0 0 0,-1 1-84 0 0,1-1 108 0 0,-1 1-36 0 0,0 0 12 0 0,0 0 0 0 0,1-1 0 0 0,0 1 0 0 0,0 0 0 0 0,-1 0 0 0 0,1 0 0 0 0,-1 0 0 0 0,1-1 0 0 0,-1 1 0 0 0,0 0 0 0 0,-1 0 0 0 0,0 0 0 0 0,0 0 0 0 0,-1 1 0 0 0,0 0 0 0 0,0 0 0 0 0,0 0 0 0 0,-1 0 75 0 0,1 0-72 0 0,0 0-3 0 0,4-3-27 0 0,0 0-109 0 0,0 0 67 0 0,-1 0-23 0 0,-1 1 105 0 0,0 1-28 0 0,-1 0 15 0 0,0 1 0 0 0,-1-1 0 0 0,0 1 0 0 0,1 0 0 0 0,-1 0 0 0 0,1 0 0 0 0,-1 0 0 0 0,0 0 0 0 0,0 0 0 0 0,0 0 0 0 0,0 0 0 0 0,0 0 0 0 0,0 0 75 0 0,-3-3-150 0 0,-2-1 75 0 0,0 1 0 0 0,1 0 0 0 0,-1 0 0 0 0,0 0 159 0 0,-1 1-204 0 0,1 1 67 0 0,0 0-22 0 0,-1 0 0 0 0,1 1 0 0 0,-2 1 122 0 0,-1 1-73 0 0,-1 0-56 0 0,-3 0-74 0 0,-1 1 108 0 0,-1 1-41 0 0,0 0 14 0 0,-1-1 0 0 0,0 1 94 0 0,0-1-121 0 0,-3 1 40 0 0,0-1 71 0 0,-2-1-108 0 0,-1 1 195 0 0,0 0-67 0 0,0-1 25 0 0,-6 0-1 0 0,0 0-56 0 0,0 0-77 0 0,0-1 93 0 0,0 1-25 0 0,-3-1 91 0 0,-1 0-106 0 0,0-1 27 0 0,1 1-10 0 0,0-1 0 0 0,0 1-1 0 0,0 0-75 0 0,-1 0 134 0 0,0 1-155 0 0,-2 0 160 0 0,-1 1-160 0 0,-2 0 122 0 0,0 0-111 0 0,-8 2 106 0 0,-10 1-13 0 0,-1 0 6 0 0,0-1-92 0 0,-8 0 102 0 0,2-2-34 0 0,2-1 10 0 0,3 0 0 0 0,2 0 0 0 0,-7 1 0 0 0,0 0 18 0 0,1 0-98 0 0,-9-1 272 0 0,0-1-157 0 0,1-1 56 0 0,3 0-11 0 0,3-1-168 0 0,3-1 48 0 0,2 1-24 0 0,0-1 0 0 0,2-1 75 0 0,-1-1 25 0 0,0-1 6 0 0,-1-2 5 0 0,0 0-130 0 0,-2-1 38 0 0,-1 1 56 0 0,-2-1-97 0 0,-1 0 117 0 0,1 1-44 0 0,-2-1 14 0 0,1-1-1 0 0,-2 0 0 0 0,-1-1 0 0 0,-2 1 0 0 0,-2-1 0 0 0,-1 2 37 0 0,-17-2 121 0 0,-2 2-154 0 0,-2 0-68 0 0,1 1 17 0 0,0 3-17 0 0,-1 1 0 0 0,0 3 0 0 0,0 1 0 0 0,-1 2 0 0 0,-1 2 0 0 0,-2 2 0 0 0,-1 2 0 0 0,0 2 0 0 0,-2 2 0 0 0,1 0 84 0 0,-20 5 116 0 0,-1 3-140 0 0,1 1 71 0 0,4 2-12 0 0,7-1-1 0 0,5 1 2 0 0,6 1 0 0 0,5 0 0 0 0,5 0 0 0 0,4 0 0 0 0,3-1-140 0 0,2-1 40 0 0,3-1-20 0 0,0 0 0 0 0,3-1 0 0 0,-11 2 75 0 0,3-1-96 0 0,2 0 31 0 0,-7 1-10 0 0,5-2 0 0 0,5-2 0 0 0,-2 0 0 0 0,6-1 0 0 0,7-3 0 0 0,7-1 0 0 0,7-1 0 0 0,5-3 0 0 0,5-2 0 0 0,2-1 0 0 0,3-2 0 0 0,2-1 0 0 0,3-1 0 0 0,1-1 0 0 0,3 0 0 0 0,-1-1-140 0 0,2-2-16 0 0,4 0 99 0 0,5-2-336 0 0,5-1-424 0 0,7-5-377 0 0,9-3-619 0 0,9-5-42 0 0,10-5-236 0 0,8-6-17 0 0,8-4-70 0 0,7-4-1008 0 0,7-4-1202 0 0,-1 2 391 0 0,-10 8-2072 0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25.473"/>
    </inkml:context>
    <inkml:brush xml:id="br0">
      <inkml:brushProperty name="width" value="0.035" units="cm"/>
      <inkml:brushProperty name="height" value="0.035" units="cm"/>
      <inkml:brushProperty name="color" value="#F6630D"/>
    </inkml:brush>
  </inkml:definitions>
  <inkml:trace contextRef="#ctx0" brushRef="#br0">1006 18 5785 0 0,'6'-9'6123'0'0,"-14"7"-346"0"0,-2 0-6982 0 0,-1 0 1434 0 0,-1 1 1 0 0,0 0 0 0 0,0 1 0 0 0,0 0 0 0 0,0 1 0 0 0,0 0 0 0 0,0 1 0 0 0,0 1 0 0 0,0-1 0 0 0,1 2 0 0 0,-14 5 0 0 0,-13 7-151 0 0,-64 39 0 0 0,90-48-1 0 0,-70 41 54 0 0,2 3 0 0 0,3 3 1 0 0,2 4-1 0 0,3 3 0 0 0,-92 99 0 0 0,162-157-109 0 0,0-1 0 0 0,-1 1-1 0 0,1 0 1 0 0,0 0-1 0 0,0 0 1 0 0,1 0 0 0 0,-1 0-1 0 0,1 0 1 0 0,-1 0 0 0 0,1 1-1 0 0,0-1 1 0 0,0 0-1 0 0,0 5 1 0 0,1-7-13 0 0,0 0-1 0 0,0 0 1 0 0,0-1 0 0 0,0 1-1 0 0,0 0 1 0 0,1 0 0 0 0,-1 0-1 0 0,0-1 1 0 0,0 1 0 0 0,1 0-1 0 0,-1 0 1 0 0,1-1 0 0 0,-1 1-1 0 0,1 0 1 0 0,-1-1 0 0 0,1 1-1 0 0,-1 0 1 0 0,1-1 0 0 0,0 1-1 0 0,-1-1 1 0 0,2 1 0 0 0,0 1-14 0 0,0-1 1 0 0,1 0-1 0 0,-1 0 1 0 0,1-1-1 0 0,-1 1 1 0 0,1 0-1 0 0,-1-1 1 0 0,1 0-1 0 0,-1 1 1 0 0,4-1-1 0 0,21-2-64 0 0,-1-1 0 0 0,1 0 0 0 0,-1-2 0 0 0,0-2 0 0 0,39-13 0 0 0,22-6 12 0 0,-3 7-53 0 0,1 3-1 0 0,128-8 1 0 0,-178 23 12 0 0,-1 1 0 0 0,1 1 0 0 0,0 2 0 0 0,0 2 0 0 0,-1 1 0 0 0,0 1 0 0 0,0 2 0 0 0,-1 2 0 0 0,33 15 0 0 0,-57-22 70 0 0,0 1 0 0 0,0 0 0 0 0,-1 0 0 0 0,1 1 0 0 0,-1 0 0 0 0,-1 1 0 0 0,1 0 0 0 0,-1 0 0 0 0,-1 0 0 0 0,1 1 0 0 0,-1 0 0 0 0,0 0 0 0 0,-1 1 0 0 0,0 0 0 0 0,0 0 0 0 0,-1 0 0 0 0,0 0 0 0 0,-1 1 0 0 0,0-1 0 0 0,0 1 0 0 0,-1 0 0 0 0,-1 0 0 0 0,1 0 0 0 0,-2 0 0 0 0,1 0 0 0 0,-1 0 0 0 0,-1 0 0 0 0,-1 12 0 0 0,-2 1 44 0 0,-1 0 0 0 0,0 0 0 0 0,-2 0 0 0 0,0-1 1 0 0,-2-1-1 0 0,0 1 0 0 0,-2-1 0 0 0,0-1 0 0 0,-1 0 1 0 0,-1 0-1 0 0,-19 21 0 0 0,-40 34 347 0 0,-2-3 0 0 0,-4-4 0 0 0,-150 103 0 0 0,186-143-119 0 0,-2-2 1 0 0,0-2-1 0 0,-59 23 0 0 0,74-36-135 0 0,0-1 1 0 0,-2-2-1 0 0,1-1 1 0 0,-1-1-1 0 0,1-1 1 0 0,-47 0-1 0 0,68-5-134 0 0,0-1 0 0 0,-1 0 0 0 0,1 0 0 0 0,0-1-1 0 0,0 0 1 0 0,0-1 0 0 0,0 0 0 0 0,1 0 0 0 0,-1-1 0 0 0,1 0 0 0 0,0 0 0 0 0,0-1 0 0 0,0 0 0 0 0,0-1 0 0 0,1 0-1 0 0,0 0 1 0 0,-11-12 0 0 0,5 2-220 0 0,1-1-1 0 0,0 0 1 0 0,1-1-1 0 0,1 0 0 0 0,1 0 1 0 0,-14-40-1 0 0,21 52 102 0 0,0-1-1 0 0,1 0 0 0 0,-1 0 1 0 0,1 0-1 0 0,1 0 1 0 0,-1 0-1 0 0,1 0 1 0 0,0 0-1 0 0,1 0 0 0 0,0 0 1 0 0,0 0-1 0 0,0 1 1 0 0,1-1-1 0 0,0 0 1 0 0,6-12-1 0 0,21-28-4779 0 0,-4 20-372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26.740"/>
    </inkml:context>
    <inkml:brush xml:id="br0">
      <inkml:brushProperty name="width" value="0.035" units="cm"/>
      <inkml:brushProperty name="height" value="0.035" units="cm"/>
      <inkml:brushProperty name="color" value="#F6630D"/>
    </inkml:brush>
  </inkml:definitions>
  <inkml:trace contextRef="#ctx0" brushRef="#br0">25 0 9906 0 0,'2'0'175'0'0,"0"0"1"0"0,0 0-1 0 0,0 0 0 0 0,0 1 0 0 0,0-1 1 0 0,0 0-1 0 0,0 1 0 0 0,0-1 0 0 0,0 1 1 0 0,-1 0-1 0 0,1 0 0 0 0,0 0 0 0 0,0-1 1 0 0,0 2-1 0 0,-1-1 0 0 0,1 0 1 0 0,-1 0-1 0 0,1 0 0 0 0,-1 1 0 0 0,1-1 1 0 0,-1 1-1 0 0,0-1 0 0 0,1 1 0 0 0,-1 0 1 0 0,0 0-1 0 0,1 2 0 0 0,-1 0 129 0 0,0-1 1 0 0,0 1-1 0 0,0 0 0 0 0,0 0 0 0 0,-1 0 1 0 0,0 0-1 0 0,1 0 0 0 0,-1-1 0 0 0,-1 1 1 0 0,1 0-1 0 0,-1 0 0 0 0,-1 5 0 0 0,-22 105 300 0 0,4 0-1 0 0,-6 177 0 0 0,24 175-581 0 0,5-218-1612 0 0,-3-245 1211 0 0,-1 18 274 0 0,-1-15-5034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48:26.991"/>
    </inkml:context>
    <inkml:brush xml:id="br0">
      <inkml:brushProperty name="width" value="0.035" units="cm"/>
      <inkml:brushProperty name="height" value="0.035" units="cm"/>
      <inkml:brushProperty name="color" value="#F6630D"/>
    </inkml:brush>
  </inkml:definitions>
  <inkml:trace contextRef="#ctx0" brushRef="#br0">4 196 8410 0 0,'-1'1'96'0'0,"1"1"0"0"0,-1-1 0 0 0,1 1 0 0 0,-1 0 0 0 0,1-1 0 0 0,0 1 0 0 0,0-1 0 0 0,0 1 0 0 0,0 0 0 0 0,0-1 0 0 0,0 1 0 0 0,0 0 0 0 0,0-1 0 0 0,1 1 0 0 0,-1 0 0 0 0,1-1 0 0 0,-1 1 0 0 0,1-1 0 0 0,0 1 0 0 0,-1-1 0 0 0,1 1 0 0 0,1 1 0 0 0,23 39 1822 0 0,-22-38-1598 0 0,4 7 181 0 0,1 0 0 0 0,1 0 0 0 0,0-1 0 0 0,0 0 0 0 0,1-1-1 0 0,0 0 1 0 0,1-1 0 0 0,0 0 0 0 0,0 0 0 0 0,16 7 0 0 0,-8-6-174 0 0,1-1 0 0 0,-1-1-1 0 0,1-1 1 0 0,0 0 0 0 0,1-2 0 0 0,21 2 0 0 0,18-2 168 0 0,0-3 1 0 0,0-3-1 0 0,98-14 0 0 0,-70 1-252 0 0,-2-3 0 0 0,0-3-1 0 0,157-63 1 0 0,-125 31-1763 0 0,-1-5 0 0 0,111-74-1 0 0,-164 90-5449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3:55.351"/>
    </inkml:context>
    <inkml:brush xml:id="br0">
      <inkml:brushProperty name="width" value="0.035" units="cm"/>
      <inkml:brushProperty name="height" value="0.035" units="cm"/>
      <inkml:brushProperty name="color" value="#F6630D"/>
    </inkml:brush>
  </inkml:definitions>
  <inkml:trace contextRef="#ctx0" brushRef="#br0">812 412 1808 0 0,'31'-48'2489'0'0,"-24"39"-1523"0"0,0 0 0 0 0,-1-1-1 0 0,0 0 1 0 0,0-1-1 0 0,4-12 1 0 0,-9 20-711 0 0,0 0 1 0 0,0 0-1 0 0,-1-1 0 0 0,1 1 1 0 0,-1 0-1 0 0,0-1 1 0 0,0 1-1 0 0,0 0 0 0 0,0-1 1 0 0,-1 1-1 0 0,1 0 0 0 0,-1 0 1 0 0,0-1-1 0 0,0 1 1 0 0,0 0-1 0 0,0 0 0 0 0,0 0 1 0 0,-1 0-1 0 0,0 0 1 0 0,1 0-1 0 0,-1 0 0 0 0,-4-4 1 0 0,-17-21 859 0 0,-1 1 1 0 0,-1 2-1 0 0,-1 0 1 0 0,-53-39-1 0 0,70 58-1048 0 0,1 1 1 0 0,-1 0-1 0 0,0 0 0 0 0,0 0 0 0 0,-1 1 0 0 0,1 1 1 0 0,-1 0-1 0 0,0 0 0 0 0,0 1 0 0 0,0 0 1 0 0,0 1-1 0 0,0 0 0 0 0,-1 0 0 0 0,1 1 0 0 0,0 1 1 0 0,0 0-1 0 0,0 0 0 0 0,0 1 0 0 0,0 0 0 0 0,0 0 1 0 0,-17 8-1 0 0,4 2-42 0 0,0 1 0 0 0,1 1 1 0 0,0 1-1 0 0,1 1 0 0 0,1 1 0 0 0,0 0 0 0 0,2 2 1 0 0,0 0-1 0 0,-18 26 0 0 0,2 2 32 0 0,2 1 0 0 0,2 2 0 0 0,-25 59 0 0 0,38-72-79 0 0,2 2-1 0 0,2-1 1 0 0,2 2-1 0 0,1 0 1 0 0,2 0 0 0 0,2 0-1 0 0,2 1 1 0 0,1 0-1 0 0,5 69 1 0 0,0-80-1 0 0,2 0 0 0 0,1-1 0 0 0,2 1 1 0 0,0-1-1 0 0,2 0 0 0 0,1-1 0 0 0,2 0 0 0 0,0-1 0 0 0,2 0 0 0 0,1-1 1 0 0,1-1-1 0 0,1 0 0 0 0,40 43 0 0 0,-49-60-31 0 0,0-1 1 0 0,0 0-1 0 0,1 0 0 0 0,0 0 1 0 0,0-1-1 0 0,0-1 0 0 0,1 0 1 0 0,0 0-1 0 0,0-1 1 0 0,0 0-1 0 0,1 0 0 0 0,-1-1 1 0 0,1-1-1 0 0,0 0 0 0 0,0 0 1 0 0,0-1-1 0 0,13-1 1 0 0,-11-1 81 0 0,0 0 0 0 0,1-1 0 0 0,-1-1 0 0 0,0 0 0 0 0,-1-1 0 0 0,1 0 0 0 0,0-1 0 0 0,-1 0 0 0 0,0-1 0 0 0,-1 0 1 0 0,1-1-1 0 0,-1-1 0 0 0,19-16 0 0 0,-14 10 68 0 0,-2-1 0 0 0,0-1 0 0 0,0 0 0 0 0,-1 0 0 0 0,-1-2 0 0 0,-1 1 0 0 0,-1-2 0 0 0,0 1 0 0 0,-1-1 1 0 0,-1-1-1 0 0,-1 0 0 0 0,-1 0 0 0 0,-1 0 0 0 0,0-1 0 0 0,-2 1 0 0 0,0-1 0 0 0,-1 0 0 0 0,-1 0 0 0 0,-1 0 0 0 0,-1 0 0 0 0,-1 0 1 0 0,-7-31-1 0 0,9 50-96 0 0,0 1 0 0 0,-1-1 0 0 0,1 1 0 0 0,0-1-1 0 0,-1 0 1 0 0,1 1 0 0 0,-1-1 0 0 0,1 1 0 0 0,-1-1 0 0 0,0 1 0 0 0,0 0 0 0 0,1-1 0 0 0,-1 1 0 0 0,0 0 0 0 0,0-1 0 0 0,0 1 0 0 0,-1 0 0 0 0,1 0 0 0 0,0 0 0 0 0,-2-2 0 0 0,2 3 1 0 0,0 0 1 0 0,0 0-1 0 0,-1 0 0 0 0,1 0 0 0 0,0 0 0 0 0,0 1 1 0 0,0-1-1 0 0,0 0 0 0 0,0 0 0 0 0,0 1 0 0 0,0-1 1 0 0,0 0-1 0 0,0 1 0 0 0,0-1 0 0 0,0 1 0 0 0,1 0 0 0 0,-1-1 1 0 0,0 1-1 0 0,0 0 0 0 0,0-1 0 0 0,1 1 0 0 0,-2 1 1 0 0,-4 6-56 0 0,0-1 1 0 0,0 1 0 0 0,1 0 0 0 0,0 0 0 0 0,-5 14 0 0 0,-19 51-492 0 0,4 1 0 0 0,3 1 1 0 0,3 1-1 0 0,-9 88 0 0 0,24-134 232 0 0,2 0 0 0 0,2 41 0 0 0,1-58 249 0 0,0-1-1 0 0,1 1 1 0 0,1 0-1 0 0,0-1 0 0 0,0 0 1 0 0,1 1-1 0 0,1-1 1 0 0,6 12-1 0 0,-11-23 29 0 0,1 0 0 0 0,-1 1 0 0 0,0-1 0 0 0,1 0 0 0 0,0 0 0 0 0,-1 1 0 0 0,1-1 0 0 0,0 0 0 0 0,-1 0 0 0 0,1 0 0 0 0,0 0 0 0 0,0 0 0 0 0,0 0 0 0 0,0 0 0 0 0,0 0 0 0 0,0-1 0 0 0,0 1 0 0 0,0 0 0 0 0,1 0 0 0 0,-1-1 0 0 0,0 1 0 0 0,0-1 0 0 0,1 1 0 0 0,-1-1 0 0 0,0 0 0 0 0,0 1 1 0 0,1-1-1 0 0,-1 0 0 0 0,0 0 0 0 0,1 0 0 0 0,-1 0 0 0 0,0 0 0 0 0,1 0 0 0 0,-1 0 0 0 0,0-1 0 0 0,1 1 0 0 0,-1 0 0 0 0,0-1 0 0 0,1 1 0 0 0,-1-1 0 0 0,0 1 0 0 0,0-1 0 0 0,0 0 0 0 0,0 1 0 0 0,1-1 0 0 0,-1 0 0 0 0,0 0 0 0 0,0 0 0 0 0,1-1 0 0 0,2-3-324 0 0,1-1 1 0 0,0 0-1 0 0,-1 0 1 0 0,0-1-1 0 0,0 1 0 0 0,-1-1 1 0 0,4-10-1 0 0,3-12-1180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3:55.661"/>
    </inkml:context>
    <inkml:brush xml:id="br0">
      <inkml:brushProperty name="width" value="0.035" units="cm"/>
      <inkml:brushProperty name="height" value="0.035" units="cm"/>
      <inkml:brushProperty name="color" value="#F6630D"/>
    </inkml:brush>
  </inkml:definitions>
  <inkml:trace contextRef="#ctx0" brushRef="#br0">271 0 9362 0 0,'-35'16'1414'0'0,"1"2"-1"0"0,1 1 1 0 0,1 1 0 0 0,0 2-1 0 0,-55 50 1 0 0,85-71-1311 0 0,1 1 1 0 0,-1-1 0 0 0,1 1-1 0 0,0 0 1 0 0,-1-1-1 0 0,1 1 1 0 0,0 0 0 0 0,0 0-1 0 0,0 0 1 0 0,0 0-1 0 0,1 0 1 0 0,-1 0 0 0 0,0 0-1 0 0,1 0 1 0 0,-1 0-1 0 0,1 0 1 0 0,0 0 0 0 0,0 0-1 0 0,0 0 1 0 0,0 0-1 0 0,0 0 1 0 0,0 1 0 0 0,0-1-1 0 0,2 3 1 0 0,0-1 1 0 0,0-1 0 0 0,0 0 0 0 0,0 1 0 0 0,0-1 0 0 0,1 0 0 0 0,-1 0 0 0 0,1-1 1 0 0,0 1-1 0 0,0 0 0 0 0,0-1 0 0 0,0 0 0 0 0,6 3 0 0 0,7 4 139 0 0,2-1 1 0 0,0 0-1 0 0,0-1 1 0 0,26 5-1 0 0,-7-4-52 0 0,0-3 0 0 0,0-1 1 0 0,1-1-1 0 0,-1-2 0 0 0,1-2 0 0 0,-1-1 0 0 0,1-3 0 0 0,38-8 0 0 0,-22 0-519 0 0,0-2 0 0 0,-1-2 0 0 0,-1-3 0 0 0,89-46 0 0 0,-120 54-341 0 0,-1-1 0 0 0,0 0 0 0 0,17-17 0 0 0,1-7-6765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4:12.823"/>
    </inkml:context>
    <inkml:brush xml:id="br0">
      <inkml:brushProperty name="width" value="0.035" units="cm"/>
      <inkml:brushProperty name="height" value="0.035" units="cm"/>
      <inkml:brushProperty name="color" value="#F6630D"/>
    </inkml:brush>
  </inkml:definitions>
  <inkml:trace contextRef="#ctx0" brushRef="#br0">1465 38 7946 0 0,'1'-1'184'0'0,"-1"1"0"0"0,0-1 0 0 0,1 1 0 0 0,-1 0 1 0 0,1-1-1 0 0,-1 1 0 0 0,0-1 0 0 0,1 0 0 0 0,-1 1 1 0 0,0-1-1 0 0,0 1 0 0 0,1-1 0 0 0,-1 1 0 0 0,0-1 1 0 0,0 0-1 0 0,0 1 0 0 0,0-1 0 0 0,0 1 0 0 0,0-1 0 0 0,0 0 1 0 0,0 1-1 0 0,0-1 0 0 0,0 1 0 0 0,0-1 0 0 0,0 0 1 0 0,0 1-1 0 0,0-1 0 0 0,-1 1 0 0 0,1-1 0 0 0,0 1 1 0 0,0-1-1 0 0,-1 0 0 0 0,1 1 0 0 0,0-1 0 0 0,-1 1 1 0 0,1-1-1 0 0,-1 1 0 0 0,1 0 0 0 0,0-1 0 0 0,-1 1 0 0 0,1-1 1 0 0,-1 1-1 0 0,1 0 0 0 0,-1-1 0 0 0,1 1 0 0 0,-1 0 1 0 0,0 0-1 0 0,1-1 0 0 0,-2 1 0 0 0,-30-10 1357 0 0,13 8-1344 0 0,-1 2 1 0 0,1 0-1 0 0,0 1 0 0 0,-1 1 1 0 0,-24 5-1 0 0,-98 31 278 0 0,36-9-156 0 0,-16 3 67 0 0,1 4 0 0 0,2 6 1 0 0,2 5-1 0 0,2 5 0 0 0,-170 106 1 0 0,284-158-378 0 0,1 0 0 0 0,0 0 0 0 0,-1 0 1 0 0,1 0-1 0 0,0 0 0 0 0,-1 0 1 0 0,1 0-1 0 0,0 0 0 0 0,-1 0 0 0 0,1 1 1 0 0,0-1-1 0 0,-1 0 0 0 0,1 0 0 0 0,0 0 1 0 0,-1 1-1 0 0,1-1 0 0 0,0 0 1 0 0,0 0-1 0 0,-1 1 0 0 0,1-1 0 0 0,0 0 1 0 0,0 1-1 0 0,-1-1 0 0 0,1 0 0 0 0,0 1 1 0 0,0-1-1 0 0,0 0 0 0 0,0 1 1 0 0,0-1-1 0 0,0 0 0 0 0,-1 1 0 0 0,1-1 1 0 0,0 1-1 0 0,0-1 0 0 0,0 0 0 0 0,0 1 1 0 0,0-1-1 0 0,0 0 0 0 0,1 1 1 0 0,-1-1-1 0 0,0 0 0 0 0,0 1 0 0 0,0-1 1 0 0,0 1-1 0 0,0-1 0 0 0,23 6 101 0 0,55-7-288 0 0,-54 1 156 0 0,108 0 128 0 0,208 29 0 0 0,-290-21-117 0 0,-1 2 0 0 0,0 2 0 0 0,0 2 0 0 0,-1 2 0 0 0,-1 3 1 0 0,-1 1-1 0 0,59 36 0 0 0,-91-47 7 0 0,0 1 0 0 0,-1 0 0 0 0,0 1 0 0 0,0 1 1 0 0,-1 0-1 0 0,-1 0 0 0 0,0 1 0 0 0,0 1 0 0 0,-2 0 0 0 0,1 0 0 0 0,-2 1 0 0 0,0 0 0 0 0,8 22 0 0 0,-12-25 31 0 0,-1-1-1 0 0,-1 1 1 0 0,1 0-1 0 0,-2 0 0 0 0,0 1 1 0 0,0-1-1 0 0,-1 0 1 0 0,0 0-1 0 0,-1 0 0 0 0,-1 0 1 0 0,0 0-1 0 0,-1 0 1 0 0,0 0-1 0 0,0 0 0 0 0,-1-1 1 0 0,-1 0-1 0 0,0 0 1 0 0,-1 0-1 0 0,-9 14 0 0 0,4-11 52 0 0,0 0 0 0 0,0-1 0 0 0,-1-1 0 0 0,-1 0 0 0 0,0 0 0 0 0,-1-2 0 0 0,0 0 0 0 0,-1 0 0 0 0,0-1 0 0 0,0-1 0 0 0,-31 12-1 0 0,-15 1 168 0 0,-117 26-1 0 0,110-31-461 0 0,3 0 271 0 0,-1-2 0 0 0,0-3 0 0 0,0-3-1 0 0,-96-1 1 0 0,140-7-179 0 0,-1-2 0 0 0,1 0 0 0 0,0-2-1 0 0,0 0 1 0 0,0-1 0 0 0,1-2 0 0 0,-1 0 0 0 0,1-1-1 0 0,1-1 1 0 0,0-1 0 0 0,0-1 0 0 0,1 0 0 0 0,0-2 0 0 0,1 0-1 0 0,1-1 1 0 0,0-1 0 0 0,-15-17 0 0 0,30 30 19 0 0,0 0-1 0 0,0 0 1 0 0,1 0-1 0 0,-1 0 1 0 0,1 0 0 0 0,-1 0-1 0 0,1-1 1 0 0,0 1-1 0 0,0 0 1 0 0,0-1 0 0 0,0 1-1 0 0,0-1 1 0 0,0-3-1 0 0,1 4-35 0 0,1 1-1 0 0,-1-1 0 0 0,0 1 0 0 0,1-1 0 0 0,-1 1 1 0 0,1-1-1 0 0,0 1 0 0 0,0 0 0 0 0,-1-1 0 0 0,1 1 0 0 0,0 0 1 0 0,0-1-1 0 0,0 1 0 0 0,0 0 0 0 0,0 0 0 0 0,1 0 1 0 0,-1 0-1 0 0,0 0 0 0 0,1 0 0 0 0,-1 0 0 0 0,0 0 1 0 0,1 1-1 0 0,1-2 0 0 0,14-6-6471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4:13.812"/>
    </inkml:context>
    <inkml:brush xml:id="br0">
      <inkml:brushProperty name="width" value="0.035" units="cm"/>
      <inkml:brushProperty name="height" value="0.035" units="cm"/>
      <inkml:brushProperty name="color" value="#F6630D"/>
    </inkml:brush>
  </inkml:definitions>
  <inkml:trace contextRef="#ctx0" brushRef="#br0">1279 39 3081 0 0,'-11'7'3358'0'0,"10"-6"-3132"0"0,0 0 1 0 0,0 0 0 0 0,0 0 0 0 0,0 0 0 0 0,0-1 0 0 0,0 1-1 0 0,0 0 1 0 0,0 0 0 0 0,-1-1 0 0 0,1 1 0 0 0,0-1-1 0 0,0 1 1 0 0,-1-1 0 0 0,1 1 0 0 0,-1-1 0 0 0,1 0 0 0 0,0 0-1 0 0,-1 0 1 0 0,1 1 0 0 0,0-1 0 0 0,-1-1 0 0 0,1 1-1 0 0,-1 0 1 0 0,1 0 0 0 0,0 0 0 0 0,-3-1 0 0 0,-15-8 1928 0 0,-7-2-689 0 0,0 0 0 0 0,-31-7 0 0 0,47 16-1449 0 0,-1 0-1 0 0,0 1 1 0 0,0 0-1 0 0,0 0 1 0 0,0 1 0 0 0,0 1-1 0 0,0 0 1 0 0,-20 4-1 0 0,-22 11 200 0 0,0 2-1 0 0,1 3 1 0 0,-61 34-1 0 0,-21 8-443 0 0,-66 31 186 0 0,170-78 184 0 0,1 1 1 0 0,1 2-1 0 0,1 1 0 0 0,-38 36 0 0 0,63-56-142 0 0,1 1-1 0 0,0 0 0 0 0,0 0 0 0 0,0 0 1 0 0,0 0-1 0 0,0 0 0 0 0,0 0 1 0 0,1 0-1 0 0,-1 0 0 0 0,0 0 0 0 0,0 1 1 0 0,1-1-1 0 0,-1 0 0 0 0,1 0 0 0 0,-1 1 1 0 0,1-1-1 0 0,-1 0 0 0 0,1 1 1 0 0,0-1-1 0 0,0 0 0 0 0,0 1 0 0 0,0-1 1 0 0,0 0-1 0 0,0 3 0 0 0,1-2 0 0 0,0-1 0 0 0,0 0 0 0 0,0 0 0 0 0,0 0 0 0 0,0 0 0 0 0,0 0 0 0 0,1 0 0 0 0,-1 0 0 0 0,0-1 0 0 0,1 1 0 0 0,-1 0 0 0 0,0-1 1 0 0,1 1-1 0 0,-1-1 0 0 0,1 1 0 0 0,-1-1 0 0 0,1 0 0 0 0,1 1 0 0 0,14 0-5 0 0,-1 0 0 0 0,1 0 1 0 0,17-3-1 0 0,-27 2 5 0 0,142-12 42 0 0,-60 3 50 0 0,0 4 0 0 0,98 7 0 0 0,-162 0-74 0 0,0 1 0 0 0,-1 1 0 0 0,1 1 0 0 0,-1 1 0 0 0,0 1 0 0 0,-1 1 0 0 0,0 1 0 0 0,0 1 0 0 0,-1 1 0 0 0,0 1 0 0 0,-1 1 0 0 0,25 21 0 0 0,-35-24 58 0 0,-1 1 0 0 0,0 0 0 0 0,0 1 0 0 0,-1 0 0 0 0,-1 0 0 0 0,0 1 0 0 0,-1 0 0 0 0,0 1 0 0 0,-1-1 0 0 0,-1 1 0 0 0,0 1 0 0 0,-1-1 0 0 0,0 1 0 0 0,-1-1 0 0 0,-1 1 0 0 0,0 0 0 0 0,-1 26 0 0 0,-2-11-43 0 0,0-1 0 0 0,-3 0 0 0 0,0 0 0 0 0,-2 0 0 0 0,0 0 1 0 0,-3-1-1 0 0,0 0 0 0 0,-15 31 0 0 0,12-38 109 0 0,-1-1 1 0 0,0 0-1 0 0,-1-1 0 0 0,-1 0 0 0 0,-1-1 0 0 0,-1-1 1 0 0,0 0-1 0 0,-2-1 0 0 0,1-1 0 0 0,-2-1 0 0 0,0-1 0 0 0,0-1 1 0 0,-26 12-1 0 0,-8 1-15 0 0,-2-3 0 0 0,0-2-1 0 0,0-3 1 0 0,-69 13 0 0 0,99-25-122 0 0,-1 0 1 0 0,0-2-1 0 0,0-1 0 0 0,0-1 0 0 0,-40-4 1 0 0,53 1-115 0 0,0-1 1 0 0,0 0-1 0 0,0-1 1 0 0,1 0-1 0 0,-1-1 1 0 0,1-1-1 0 0,1 0 1 0 0,-1-1-1 0 0,1 0 1 0 0,0-1-1 0 0,0 0 1 0 0,-12-13-1 0 0,-3-4-503 0 0,1-1-1 0 0,1-2 0 0 0,-24-33 0 0 0,39 46 145 0 0,0 0 0 0 0,1-1-1 0 0,0 0 1 0 0,1 0 0 0 0,1-1 0 0 0,1 0-1 0 0,0 0 1 0 0,-4-26 0 0 0,9 41 219 0 0,1 1 1 0 0,0-1-1 0 0,-1 1 1 0 0,1-1-1 0 0,0 1 1 0 0,0-1-1 0 0,0 1 1 0 0,0-1-1 0 0,0 1 1 0 0,1-1-1 0 0,-1 1 1 0 0,0-1-1 0 0,1 1 0 0 0,-1-1 1 0 0,1 1-1 0 0,-1-1 1 0 0,1 1-1 0 0,0 0 1 0 0,-1-1-1 0 0,2-1 1 0 0,4 0-4297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4:14.690"/>
    </inkml:context>
    <inkml:brush xml:id="br0">
      <inkml:brushProperty name="width" value="0.035" units="cm"/>
      <inkml:brushProperty name="height" value="0.035" units="cm"/>
      <inkml:brushProperty name="color" value="#F6630D"/>
    </inkml:brush>
  </inkml:definitions>
  <inkml:trace contextRef="#ctx0" brushRef="#br0">1 1918 7946 0 0,'1'-7'906'0'0,"0"1"1"0"0,1-1-1 0 0,0 1 1 0 0,1 0 0 0 0,5-12-1 0 0,1-4 634 0 0,91-268 2782 0 0,42-113-3726 0 0,-19 105 148 0 0,-98 246-572 0 0,3 1 1 0 0,2 2-1 0 0,55-70 1 0 0,-82 115-178 0 0,0 0 1 0 0,0 1 0 0 0,0-1 0 0 0,1 1-1 0 0,-1 0 1 0 0,1 0 0 0 0,0 1 0 0 0,0-1-1 0 0,0 1 1 0 0,4-3 0 0 0,-7 5 2 0 0,0 0-1 0 0,-1 0 1 0 0,1 0 0 0 0,0-1 0 0 0,0 1-1 0 0,-1 0 1 0 0,1 0 0 0 0,0 0-1 0 0,0 0 1 0 0,-1 0 0 0 0,1 0 0 0 0,0 1-1 0 0,-1-1 1 0 0,1 0 0 0 0,0 0-1 0 0,0 1 1 0 0,-1-1 0 0 0,1 0 0 0 0,-1 0-1 0 0,1 1 1 0 0,0-1 0 0 0,-1 1 0 0 0,1-1-1 0 0,0 2 1 0 0,1-1-4 0 0,-1 1 0 0 0,0 0 0 0 0,0 0 0 0 0,0 0 0 0 0,0 1 0 0 0,0-1 0 0 0,-1 0 0 0 0,1 0 0 0 0,-1 0 0 0 0,1 1 0 0 0,-1-1 0 0 0,0 3 0 0 0,3 50-163 0 0,-4 1 1 0 0,-7 60-1 0 0,3-67 45 0 0,2 1 0 0 0,2-1-1 0 0,7 56 1 0 0,-6-101 125 0 0,0 0 0 0 0,1 0 0 0 0,0 0 0 0 0,0 0 0 0 0,0 0 0 0 0,0 0 0 0 0,0-1-1 0 0,1 1 1 0 0,0 0 0 0 0,0-1 0 0 0,0 1 0 0 0,0-1 0 0 0,0 0 0 0 0,1 0 0 0 0,-1 0 0 0 0,1 0 0 0 0,0 0 0 0 0,0-1-1 0 0,0 1 1 0 0,4 2 0 0 0,-3-3 2 0 0,1-1 0 0 0,-1 1 0 0 0,1-1 0 0 0,0 1 0 0 0,-1-2 0 0 0,1 1 0 0 0,0 0 0 0 0,0-1 0 0 0,0 0 0 0 0,0 0 0 0 0,0 0 0 0 0,0-1 0 0 0,-1 0 0 0 0,6-1 0 0 0,10-4 10 0 0,0 0 0 0 0,0-2 0 0 0,-1 0 0 0 0,-1-1 0 0 0,1-1 0 0 0,23-17 0 0 0,4-7 85 0 0,-2-3-1 0 0,51-52 1 0 0,72-95 40 0 0,-129 140-116 0 0,19-21 7 0 0,-3-3 0 0 0,-3-2 0 0 0,-4-2 0 0 0,67-136-1 0 0,-90 160-27 0 0,-14 31 86 0 0,-1 0 0 0 0,-1 0 0 0 0,-1-1 1 0 0,0-1-1 0 0,-1 1 0 0 0,3-22 0 0 0,-11 36 529 0 0,-5 12-337 0 0,-5 13-48 0 0,-32 90-276 0 0,-36 142 1 0 0,36-104-11 0 0,-112 310-91 0 0,-47 156-79 0 0,189-566 169 0 0,-12 75-1 0 0,24-110 20 0 0,1-1 0 0 0,0 1 0 0 0,0 0 0 0 0,2-1 0 0 0,0 1 0 0 0,0-1 0 0 0,1 1 0 0 0,1-1 0 0 0,0 0 0 0 0,9 24 0 0 0,-10-33-41 0 0,0-1 0 0 0,-1 0 1 0 0,1 1-1 0 0,0-1 0 0 0,0 0 0 0 0,1 0 1 0 0,-1 0-1 0 0,1 0 0 0 0,-1-1 1 0 0,1 1-1 0 0,0-1 0 0 0,0 1 0 0 0,0-1 1 0 0,0 0-1 0 0,1 0 0 0 0,-1 0 0 0 0,0-1 1 0 0,1 1-1 0 0,-1-1 0 0 0,1 0 0 0 0,0 0 1 0 0,-1 0-1 0 0,1 0 0 0 0,0-1 0 0 0,0 0 1 0 0,-1 0-1 0 0,1 0 0 0 0,0 0 0 0 0,0 0 1 0 0,0 0-1 0 0,-1-1 0 0 0,1 0 0 0 0,3-1 1 0 0,27-14-1086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35.729"/>
    </inkml:context>
    <inkml:brush xml:id="br0">
      <inkml:brushProperty name="width" value="0.035" units="cm"/>
      <inkml:brushProperty name="height" value="0.035" units="cm"/>
      <inkml:brushProperty name="color" value="#F6630D"/>
    </inkml:brush>
  </inkml:definitions>
  <inkml:trace contextRef="#ctx0" brushRef="#br0">188 163 6593 0 0,'-20'8'8290'0'0,"1"11"-5485"0"0,-11 27-2863 0 0,25-36 925 0 0,-7 12-789 0 0,1 0 0 0 0,1 2 1 0 0,1-1-1 0 0,1 1 0 0 0,1 0 0 0 0,-5 36 0 0 0,-9 156 208 0 0,15-123-180 0 0,3-55-84 0 0,-5 37 125 0 0,3 0-1 0 0,4 0 1 0 0,11 106-1 0 0,-9-174-144 0 0,1 1 0 0 0,0 0-1 0 0,0 0 1 0 0,1-1 0 0 0,0 1-1 0 0,0-1 1 0 0,0 0 0 0 0,1 0-1 0 0,0 0 1 0 0,1 0 0 0 0,-1-1-1 0 0,1 1 1 0 0,1-1 0 0 0,9 9-1 0 0,-6-8 4 0 0,0-1 0 0 0,1 0 0 0 0,0 0 0 0 0,0-1 0 0 0,0 0 0 0 0,1 0 0 0 0,0-1-1 0 0,0-1 1 0 0,14 3 0 0 0,8-1-2 0 0,0-2-1 0 0,1-1 0 0 0,-1-1 1 0 0,1-2-1 0 0,64-10 0 0 0,-24-4-104 0 0,93-31-1 0 0,-112 28 110 0 0,0 2 0 0 0,1 3 1 0 0,93-9-1 0 0,-141 21 49 0 0,4 1 35 0 0,0-1-1 0 0,0 0 1 0 0,0-1 0 0 0,17-4-1 0 0,-24 3-79 0 0,1 1-1 0 0,-1-1 1 0 0,1 0-1 0 0,-1 0 1 0 0,0-1-1 0 0,0 0 1 0 0,0 1-1 0 0,-1-2 1 0 0,0 1-1 0 0,1 0 1 0 0,3-7-1 0 0,23-30 41 0 0,-1-2 1 0 0,-3-1-1 0 0,-1-1 0 0 0,32-80 1 0 0,-26 40-31 0 0,38-160 0 0 0,-67 232-30 0 0,24-132-503 0 0,-25 130 457 0 0,-1 1 1 0 0,-1-1-1 0 0,0 0 1 0 0,-1 1-1 0 0,0-1 0 0 0,-1 1 1 0 0,-8-27-1 0 0,8 36 99 0 0,0 0 0 0 0,0 0 0 0 0,0 1-1 0 0,-1-1 1 0 0,0 1 0 0 0,0 0 0 0 0,0 0-1 0 0,-1 0 1 0 0,1 0 0 0 0,-1 1 0 0 0,0-1-1 0 0,0 1 1 0 0,0 0 0 0 0,-1 0 0 0 0,1 0-1 0 0,-1 1 1 0 0,1-1 0 0 0,-1 1 0 0 0,0 0-1 0 0,0 1 1 0 0,0-1 0 0 0,0 1 0 0 0,-9-1-1 0 0,4-1 39 0 0,0 0-1 0 0,1 0 0 0 0,-1-1 0 0 0,-17-9 1 0 0,21 8-77 0 0,1 0 0 0 0,-1 0 1 0 0,1 0-1 0 0,0-1 0 0 0,1 1 1 0 0,-1-1-1 0 0,-3-8 0 0 0,-24-27 25 0 0,25 36-62 0 0,-1-1 1 0 0,0 1-1 0 0,0 0 1 0 0,0 0 0 0 0,-1 1-1 0 0,1 1 1 0 0,-1-1-1 0 0,0 1 1 0 0,0 1 0 0 0,0-1-1 0 0,-1 2 1 0 0,1-1-1 0 0,0 1 1 0 0,-1 1 0 0 0,1 0-1 0 0,-1 0 1 0 0,1 1-1 0 0,-1 0 1 0 0,1 0 0 0 0,0 1-1 0 0,0 0 1 0 0,-10 4-1 0 0,-13 5-70 0 0,0 2 0 0 0,1 1 0 0 0,1 1 0 0 0,-52 35 0 0 0,-90 80 33 0 0,20-12 492 0 0,124-99-170 0 0,-1-1-1 0 0,0-1 0 0 0,-51 20 0 0 0,79-37-261 0 0,-55 16 101 0 0,55-15-227 0 0,-1-1 0 0 0,1 1 0 0 0,-1-1-1 0 0,0 1 1 0 0,1-1 0 0 0,-1 0 0 0 0,1 0 0 0 0,-1 0 0 0 0,0 0 0 0 0,1 0 0 0 0,-1 0 0 0 0,1 0-1 0 0,-1-1 1 0 0,0 1 0 0 0,1 0 0 0 0,-1-1 0 0 0,1 1 0 0 0,-1-1 0 0 0,1 0 0 0 0,0 0 0 0 0,-1 1-1 0 0,1-1 1 0 0,0 0 0 0 0,-1 0 0 0 0,1 0 0 0 0,0 0 0 0 0,0-1 0 0 0,0 1 0 0 0,0 0 0 0 0,0 0-1 0 0,-2-3 1 0 0,3-2-6189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36.398"/>
    </inkml:context>
    <inkml:brush xml:id="br0">
      <inkml:brushProperty name="width" value="0.035" units="cm"/>
      <inkml:brushProperty name="height" value="0.035" units="cm"/>
      <inkml:brushProperty name="color" value="#F6630D"/>
    </inkml:brush>
  </inkml:definitions>
  <inkml:trace contextRef="#ctx0" brushRef="#br0">778 370 14483 0 0,'-12'8'251'0'0,"-1"-1"-1"0"0,0 0 0 0 0,0-1 1 0 0,-1 0-1 0 0,0-1 1 0 0,0-1-1 0 0,0 0 0 0 0,-15 1 1 0 0,18-3-268 0 0,1 1 0 0 0,0 1 1 0 0,0 0-1 0 0,1 0 0 0 0,-1 0 0 0 0,1 1 1 0 0,0 1-1 0 0,0 0 0 0 0,0 0 0 0 0,1 0 0 0 0,0 1 1 0 0,-12 15-1 0 0,-8 9 686 0 0,-42 64-1 0 0,68-92-663 0 0,-51 80 412 0 0,-69 147-1 0 0,-19 101 139 0 0,130-305-436 0 0,-10 24 129 0 0,3 2 0 0 0,-15 62 0 0 0,29-100-245 0 0,2-1-1 0 0,0 1 1 0 0,0 0-1 0 0,1 0 1 0 0,1 0 0 0 0,0 0-1 0 0,1 1 1 0 0,1-2-1 0 0,0 1 1 0 0,1 0 0 0 0,0 0-1 0 0,1-1 1 0 0,11 24-1 0 0,-13-32-23 0 0,1-1 1 0 0,-1 1-1 0 0,2-1 0 0 0,-1 0 0 0 0,0 0 0 0 0,1 0 0 0 0,-1 0 0 0 0,1-1 0 0 0,0 1 1 0 0,0-1-1 0 0,1 0 0 0 0,-1 0 0 0 0,1 0 0 0 0,-1-1 0 0 0,1 0 0 0 0,6 2 0 0 0,-3-1-3 0 0,0-2 0 0 0,0 1 0 0 0,1-1 0 0 0,-1 0 0 0 0,1-1-1 0 0,-1 0 1 0 0,1 0 0 0 0,-1-1 0 0 0,11-2 0 0 0,5-2-10 0 0,-1-2 0 0 0,1-1 0 0 0,-1 0 0 0 0,-1-2 0 0 0,42-24 0 0 0,122-81 350 0 0,-41 23-160 0 0,187-87 0 0 0,-283 158-337 0 0,82-25 0 0 0,-110 40 108 0 0,-1 1 0 0 0,1 2 0 0 0,0 0-1 0 0,-1 1 1 0 0,1 1 0 0 0,0 0-1 0 0,24 4 1 0 0,-41-2 120 0 0,0-1-1 0 0,0 1 1 0 0,0 0-1 0 0,0 0 1 0 0,-1 0-1 0 0,1 1 1 0 0,0 0-1 0 0,-1-1 1 0 0,1 1-1 0 0,-1 0 1 0 0,0 1-1 0 0,1-1 1 0 0,-1 1-1 0 0,0-1 1 0 0,-1 1 0 0 0,1 0-1 0 0,4 6 1 0 0,-6-9 11 0 0,-1 0 1 0 0,0 0 0 0 0,1 0 0 0 0,-1 0-1 0 0,0 0 1 0 0,1 0 0 0 0,-1 0 0 0 0,1 1 0 0 0,-1-1-1 0 0,1 0 1 0 0,-1-1 0 0 0,0 1 0 0 0,1 0-1 0 0,-1 0 1 0 0,1 0 0 0 0,-1 0 0 0 0,0 0 0 0 0,1 0-1 0 0,-1 0 1 0 0,0-1 0 0 0,1 1 0 0 0,-1 0-1 0 0,1 0 1 0 0,-1 0 0 0 0,0-1 0 0 0,1 1 0 0 0,-1 0-1 0 0,0-1 1 0 0,0 1 0 0 0,1 0 0 0 0,-1 0-1 0 0,0-1 1 0 0,0 1 0 0 0,1-1 0 0 0,-1 1 0 0 0,0-1-1 0 0,13-15 88 0 0,-12 14-31 0 0,23-37 298 0 0,-1-2 0 0 0,32-78 1 0 0,-21 41-158 0 0,259-514-4603 0 0,-123 254-109 0 0,-139 276-2016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0:59.256"/>
    </inkml:context>
    <inkml:brush xml:id="br0">
      <inkml:brushProperty name="width" value="0.05" units="cm"/>
      <inkml:brushProperty name="height" value="0.05" units="cm"/>
      <inkml:brushProperty name="color" value="#AE198D"/>
      <inkml:brushProperty name="inkEffects" value="galaxy"/>
      <inkml:brushProperty name="anchorX" value="-53371.67188"/>
      <inkml:brushProperty name="anchorY" value="-111863.64063"/>
      <inkml:brushProperty name="scaleFactor" value="0.5"/>
    </inkml:brush>
  </inkml:definitions>
  <inkml:trace contextRef="#ctx0" brushRef="#br0">1059 91 1152 0 0,'0'0'0'0'0,"4"-4"96"0"0,3-2-112 0 0,0-1 32 0 0,1 0-16 0 0,-1 1 1027 0 0,0 1-116 0 0,0-1 133 0 0,3 0 1817 0 0,1-2 256 0 0,0-1-317 0 0,-2 1-367 0 0,-3 1-1333 0 0,-4 1-397 0 0,-7 3 374 0 0,-5 1-770 0 0,-5 2 54 0 0,-4 2-62 0 0,-5 3-24 0 0,-3 2-2 0 0,-4 3-169 0 0,-3 2 20 0 0,-4 2-25 0 0,-4 2-2 0 0,-4 2 74 0 0,-13 3 174 0 0,-16 7 40 0 0,-13 6 115 0 0,1 1-310 0 0,3 2 314 0 0,-1 7 505 0 0,8 1-695 0 0,9 0-16 0 0,10 0-61 0 0,9-1-30 0 0,5 9 106 0 0,5 7-201 0 0,11-2-29 0 0,9-4-82 0 0,16 2-82 0 0,5-48 85 0 0,-1-1 1 0 0,1 0-1 0 0,0 1 1 0 0,0-1-1 0 0,6 11 1 0 0,-2-10-20 0 0,-1 0 0 0 0,1-1 1 0 0,-1 0-1 0 0,1 0 0 0 0,11 9 1 0 0,-7-7 19 0 0,2 1 0 0 0,0-1 1 0 0,16 8-1 0 0,47 18-90 0 0,-47-28 35 0 0,49 8 0 0 0,39-5-1 0 0,10-9-122 0 0,30-14-170 0 0,52-11-1132 0 0,1-3 1119 0 0,15 1-1791 0 0,-16 6 1120 0 0,-122 13-9277 0 0,-7 1-1384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40.759"/>
    </inkml:context>
    <inkml:brush xml:id="br0">
      <inkml:brushProperty name="width" value="0.035" units="cm"/>
      <inkml:brushProperty name="height" value="0.035" units="cm"/>
      <inkml:brushProperty name="color" value="#004F8B"/>
    </inkml:brush>
  </inkml:definitions>
  <inkml:trace contextRef="#ctx0" brushRef="#br0">4118 4702 432 0 0,'-1'1'157'0'0,"0"0"0"0"0,0 0 0 0 0,0 0 0 0 0,-1 0 0 0 0,1 0 0 0 0,0 0 0 0 0,-1 0 0 0 0,1-1 0 0 0,0 1 0 0 0,-1 0 0 0 0,1-1 0 0 0,-1 1 0 0 0,1-1 0 0 0,-1 0 0 0 0,1 1 0 0 0,-1-1 0 0 0,0 0 0 0 0,1 0 0 0 0,-1 0 0 0 0,1 0 0 0 0,-1 0 0 0 0,1 0 0 0 0,-1-1 0 0 0,1 1 0 0 0,-1 0 0 0 0,1-1 0 0 0,-1 1 0 0 0,1-1 0 0 0,-1 0 0 0 0,1 1 0 0 0,-1-1 0 0 0,1 0 0 0 0,0 0 0 0 0,-2-1 0 0 0,-2-4 1333 0 0,0 0 0 0 0,0-1-1 0 0,0 1 1 0 0,1-1 0 0 0,-6-14-1 0 0,-8-10 815 0 0,-24-22-1630 0 0,-2 2 1 0 0,-3 2-1 0 0,-61-51 0 0 0,37 36 122 0 0,-483-413 2634 0 0,493 427-3186 0 0,-91-84 669 0 0,6-6 0 0 0,6-7 0 0 0,-126-172 1 0 0,-103-138-203 0 0,6 8-502 0 0,212 262-102 0 0,-73-98-382 0 0,-337-395-780 0 0,522 636 998 0 0,-57-65-82 0 0,-229-277-189 0 0,258 301 283 0 0,28 39-95 0 0,3-2 0 0 0,1-1 1 0 0,-35-70-1 0 0,69 117 67 0 0,0 1 1 0 0,0-1 0 0 0,0 0 0 0 0,0 0 0 0 0,0 0 0 0 0,1 0-1 0 0,-1 0 1 0 0,0 0 0 0 0,1 0 0 0 0,0 0 0 0 0,0 0-1 0 0,-1 0 1 0 0,1 0 0 0 0,0 0 0 0 0,1 0 0 0 0,-1 0-1 0 0,0 0 1 0 0,1 0 0 0 0,-1-1 0 0 0,1 2 0 0 0,-1-1-1 0 0,1 0 1 0 0,0 0 0 0 0,0 0 0 0 0,0 0 0 0 0,0 0 0 0 0,2-2-1 0 0,1 1-35 0 0,0 0-1 0 0,0 0 0 0 0,0 0 1 0 0,1 1-1 0 0,-1-1 0 0 0,1 1 1 0 0,0 0-1 0 0,0 1 0 0 0,-1-1 1 0 0,10-1-1 0 0,1 0 72 0 0,-1 1 1 0 0,1 0-1 0 0,0 1 0 0 0,0 0 0 0 0,0 1 1 0 0,0 1-1 0 0,0 0 0 0 0,0 2 1 0 0,19 4-1 0 0,-13-1-11 0 0,0 2 1 0 0,0 0 0 0 0,0 1-1 0 0,-1 1 1 0 0,29 20-1 0 0,2 9-30 0 0,-1 1-1 0 0,-3 3 0 0 0,57 66 0 0 0,176 235-205 0 0,-133-154 191 0 0,381 541 93 0 0,-508-702 0 0 0,187 282 0 0 0,160 227 0 0 0,-179-277 0 0 0,158 200 0 0 0,-268-367 5 0 0,-3-2 14 0 0,3-3 1 0 0,167 146 0 0 0,353 191 1008 0 0,-533-382-1072 0 0,5 11 112 0 0,-51-38-99 0 0,0-2 1 0 0,1 0 0 0 0,29 16 0 0 0,-26-22-444 0 0,-18-11-159 0 0,-8-7 169 0 0,2 8 373 0 0,-20-26-235 0 0,5 15 105 0 0,0 0 0 0 0,-1 0 0 0 0,-31-15 0 0 0,-16-10-1878 0 0,31 15-4408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43.157"/>
    </inkml:context>
    <inkml:brush xml:id="br0">
      <inkml:brushProperty name="width" value="0.035" units="cm"/>
      <inkml:brushProperty name="height" value="0.035" units="cm"/>
      <inkml:brushProperty name="color" value="#004F8B"/>
    </inkml:brush>
  </inkml:definitions>
  <inkml:trace contextRef="#ctx0" brushRef="#br0">0 90 1808 0 0,'2'-4'160'0'0,"1"-2"-160"0"0,-1 2 0 0 0,0 3 0 0 0,1-1 0 0 0,-1-2-104 0 0,1-1 8 0 0,4-7 8 0 0,0-2-128 0 0,3 0-24 0 0,-3 2-8 0 0,-2 1 0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44.359"/>
    </inkml:context>
    <inkml:brush xml:id="br0">
      <inkml:brushProperty name="width" value="0.035" units="cm"/>
      <inkml:brushProperty name="height" value="0.035" units="cm"/>
      <inkml:brushProperty name="color" value="#004F8B"/>
    </inkml:brush>
  </inkml:definitions>
  <inkml:trace contextRef="#ctx0" brushRef="#br0">0 1727 13883 0 0,'9'-3'-71'0'0,"0"0"0"0"0,0 1 0 0 0,0 0-1 0 0,0 1 1 0 0,1 0 0 0 0,-1 1 0 0 0,12 0 0 0 0,16-2-364 0 0,331-21 3269 0 0,-1 1-1343 0 0,789-183 693 0 0,-579 60-1403 0 0,558-220 0 0 0,-67-13 418 0 0,-124 53-1153 0 0,-329 85 188 0 0,-612 238-249 0 0,-1 1 0 0 0,1 0-1 0 0,0 0 1 0 0,0 0 0 0 0,-1 0 0 0 0,1 0 0 0 0,0 0 0 0 0,0 1-1 0 0,0-1 1 0 0,0 1 0 0 0,0 0 0 0 0,0 0 0 0 0,6 1 0 0 0,-9-1 11 0 0,1 0 0 0 0,-1 1 1 0 0,1-1-1 0 0,-1 0 0 0 0,1 1 1 0 0,-1-1-1 0 0,1 1 0 0 0,-1-1 1 0 0,0 1-1 0 0,1-1 0 0 0,-1 1 1 0 0,1-1-1 0 0,-1 1 0 0 0,0 0 1 0 0,0-1-1 0 0,1 1 0 0 0,-1-1 1 0 0,0 1-1 0 0,0 0 0 0 0,0-1 1 0 0,0 1-1 0 0,1-1 0 0 0,-1 2 1 0 0,-5 27-33 0 0,-311 806 585 0 0,17-61-9 0 0,0 265 205 0 0,73-248-143 0 0,-51-52-534 0 0,94-283 627 0 0,154-375-509 0 0,5 2-1 0 0,2 0 1 0 0,5 2-1 0 0,3 0 1 0 0,4 0-1 0 0,3 1 1 0 0,6 105-1 0 0,1-187-272 0 0,7 54-137 0 0,-7-56 53 0 0,0 1 0 0 0,1 0 1 0 0,0-1-1 0 0,-1 1 0 0 0,1 0 0 0 0,0-1 0 0 0,0 1 0 0 0,1-1 0 0 0,-1 1 0 0 0,0-1 0 0 0,1 0 0 0 0,0 1 1 0 0,-1-1-1 0 0,1 0 0 0 0,0 0 0 0 0,0 0 0 0 0,3 2 0 0 0,-4-4-11 0 0,0 0-1 0 0,0 0 1 0 0,1 0-1 0 0,-1 0 1 0 0,0 0-1 0 0,0 0 1 0 0,0 0-1 0 0,0-1 1 0 0,0 1 0 0 0,0 0-1 0 0,0-1 1 0 0,0 1-1 0 0,0-1 1 0 0,0 1-1 0 0,0-1 1 0 0,-1 1-1 0 0,1-1 1 0 0,0 0-1 0 0,0 1 1 0 0,0-1 0 0 0,-1 0-1 0 0,1 0 1 0 0,0 1-1 0 0,-1-1 1 0 0,2-1-1 0 0,10-12-6667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5:47.453"/>
    </inkml:context>
    <inkml:brush xml:id="br0">
      <inkml:brushProperty name="width" value="0.035" units="cm"/>
      <inkml:brushProperty name="height" value="0.035" units="cm"/>
      <inkml:brushProperty name="color" value="#004F8B"/>
    </inkml:brush>
  </inkml:definitions>
  <inkml:trace contextRef="#ctx0" brushRef="#br0">23 128 3081 0 0,'-7'-5'-903'0'0,"-3"-1"3736"0"0,4 2 1904 0 0,12 6 70 0 0,-6-2-4240 0 0,26 2-246 0 0,3-2 293 0 0,-1-2-1 0 0,48-9 1 0 0,18-2 158 0 0,503 19 1094 0 0,-459 0-1512 0 0,524 28 387 0 0,510 10 703 0 0,-946-46-2869 0 0,0-10 1 0 0,0-10 0 0 0,-2-10 0 0 0,225-62-1 0 0,-383 76-5176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37.231"/>
    </inkml:context>
    <inkml:brush xml:id="br0">
      <inkml:brushProperty name="width" value="0.035" units="cm"/>
      <inkml:brushProperty name="height" value="0.035" units="cm"/>
      <inkml:brushProperty name="color" value="#004F8B"/>
    </inkml:brush>
  </inkml:definitions>
  <inkml:trace contextRef="#ctx0" brushRef="#br0">32 4087 1152 0 0,'0'-1'14'0'0,"0"-1"0"0"0,0 1 0 0 0,0 0 0 0 0,0-1 0 0 0,0 1-1 0 0,0 0 1 0 0,1-1 0 0 0,-1 1 0 0 0,0 0 0 0 0,0-1 0 0 0,1 1 0 0 0,-1 0-1 0 0,1 0 1 0 0,0-1 0 0 0,-1 1 0 0 0,1 0 0 0 0,0 0 0 0 0,-1 0 0 0 0,1 0-1 0 0,0 0 1 0 0,0 0 0 0 0,0 0 0 0 0,2-1 0 0 0,-2 1-1 0 0,0 0 0 0 0,0 0 0 0 0,0 0 0 0 0,0 0 0 0 0,0 0-1 0 0,0-1 1 0 0,0 1 0 0 0,0 0 0 0 0,-1 0 0 0 0,1-1 0 0 0,0 1 0 0 0,-1-1 0 0 0,1 1 0 0 0,-1 0 0 0 0,1-1 0 0 0,-1 1 0 0 0,0-1 0 0 0,0 1 0 0 0,0-1 0 0 0,0 1 0 0 0,0-1 0 0 0,0 1 0 0 0,0-1-1 0 0,0-2 1 0 0,-3-2 283 0 0,0 0 1 0 0,0-1-1 0 0,1 0 0 0 0,0 0 0 0 0,1 0 0 0 0,-1 0 0 0 0,1 0 0 0 0,1 0 0 0 0,-1 0 0 0 0,1 0 0 0 0,1 0 0 0 0,-1 0 0 0 0,1 0 0 0 0,0 0 0 0 0,1 0 0 0 0,2-8 0 0 0,-2 2 584 0 0,0-1-1 0 0,0 0 0 0 0,-2 1 1 0 0,0-1-1 0 0,0 0 0 0 0,-1 1 1 0 0,-1-1-1 0 0,-4-15 0 0 0,5 25-681 0 0,-1-1 0 0 0,0 1-1 0 0,0 0 1 0 0,-1 0 0 0 0,1 0-1 0 0,-1 0 1 0 0,-5-4 0 0 0,6 6-95 0 0,0-1 1 0 0,0 1 0 0 0,0-1 0 0 0,0 0-1 0 0,0 1 1 0 0,1-1 0 0 0,-1 0-1 0 0,1 0 1 0 0,0 0 0 0 0,-1 0 0 0 0,1 0-1 0 0,1 0 1 0 0,-1 0 0 0 0,0 0-1 0 0,1-1 1 0 0,-1-4 0 0 0,5-53 345 0 0,3 1 0 0 0,2 1 0 0 0,20-69-1 0 0,-4 13-59 0 0,83-367 1292 0 0,18-96-841 0 0,-25 67-511 0 0,40 9 183 0 0,-124 452-528 0 0,114-354-264 0 0,-111 325 230 0 0,-3 0 0 0 0,-3-2-1 0 0,3-98 1 0 0,-25 70-646 0 0,11 135-1154 0 0,-1 18 1806 0 0,-99 422-754 0 0,74-369 840 0 0,9-49-52 0 0,-1-1 0 0 0,-3 0-1 0 0,-2-1 1 0 0,-50 83 0 0 0,-12 49 346 0 0,68-140-243 0 0,-2-1-1 0 0,-1-1 1 0 0,-1 0 0 0 0,-2-1-1 0 0,-2-2 1 0 0,-27 33-1 0 0,47-62-74 0 0,-1-1-1 0 0,-1-1 0 0 0,1 1 0 0 0,0 0 1 0 0,-1-1-1 0 0,1 0 0 0 0,-1 1 1 0 0,0-2-1 0 0,1 1 0 0 0,-1 0 0 0 0,0-1 1 0 0,0 1-1 0 0,-8 0 0 0 0,11-2-4 0 0,0 0 0 0 0,0 1 0 0 0,0-2 0 0 0,-1 1 0 0 0,1 0 0 0 0,0 0 0 0 0,0 0 0 0 0,0 0 0 0 0,0-1 0 0 0,0 1 0 0 0,0 0 0 0 0,0-1 0 0 0,0 1 0 0 0,0-1 0 0 0,1 1 0 0 0,-1-1 0 0 0,0 1 0 0 0,0-1 0 0 0,0 0 0 0 0,0 0 0 0 0,1 1 0 0 0,-2-2 0 0 0,1 0 31 0 0,0 0 1 0 0,0 0-1 0 0,1 0 0 0 0,-1 0 1 0 0,0-1-1 0 0,1 1 1 0 0,0 0-1 0 0,-1 0 1 0 0,1 0-1 0 0,0-1 1 0 0,0 1-1 0 0,0 0 0 0 0,0 0 1 0 0,1-5-1 0 0,8-32-22 0 0,1 1 0 0 0,1 0 0 0 0,32-70 0 0 0,-14 38-16 0 0,59-149-47 0 0,167-300 0 0 0,-160 366 67 0 0,-48 81-128 0 0,-3-2-1 0 0,52-120 1 0 0,-91 171 69 0 0,-4 20 35 0 0,-1-1 1 0 0,1 1-1 0 0,0-1 0 0 0,-1 1 0 0 0,2 0 0 0 0,-1-1 1 0 0,0 1-1 0 0,1 0 0 0 0,2-5 0 0 0,7 58-88 0 0,39 458-230 0 0,-37-118 273 0 0,1 20-2 0 0,-2-329 53 0 0,-11-76-16 0 0,1 1 0 0 0,0-1 0 0 0,0 0 0 0 0,0 1 1 0 0,0-1-1 0 0,1 0 0 0 0,-1 0 0 0 0,2-1 0 0 0,-1 1 1 0 0,0 0-1 0 0,1-1 0 0 0,4 5 0 0 0,-8-9-10 0 0,0 0-1 0 0,0 0 1 0 0,1 1-1 0 0,-1-1 1 0 0,0 0-1 0 0,0 0 1 0 0,0 0-1 0 0,0 1 1 0 0,0-1-1 0 0,1 0 1 0 0,-1 0-1 0 0,0 0 1 0 0,0 1-1 0 0,0-1 1 0 0,1 0-1 0 0,-1 0 1 0 0,0 0 0 0 0,0 0-1 0 0,1 0 1 0 0,-1 1-1 0 0,0-1 1 0 0,0 0-1 0 0,1 0 1 0 0,-1 0-1 0 0,0 0 1 0 0,0 0-1 0 0,1 0 1 0 0,-1 0-1 0 0,0 0 1 0 0,0 0-1 0 0,1 0 1 0 0,-1 0-1 0 0,0 0 1 0 0,0 0-1 0 0,1 0 1 0 0,-1 0-1 0 0,0 0 1 0 0,1-1-1 0 0,-1 1 1 0 0,0 0-1 0 0,0 0 1 0 0,0 0-1 0 0,1 0 1 0 0,-1 0-1 0 0,0-1 1 0 0,-1-14-704 0 0,-13-18 92 0 0,0 7-992 0 0,-30-38-1 0 0,37 55 501 0 0,-1 0 0 0 0,0 1 0 0 0,0 1 0 0 0,-12-9 0 0 0,11 10-2739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29.045"/>
    </inkml:context>
    <inkml:brush xml:id="br0">
      <inkml:brushProperty name="width" value="0.035" units="cm"/>
      <inkml:brushProperty name="height" value="0.035" units="cm"/>
      <inkml:brushProperty name="color" value="#004F8B"/>
    </inkml:brush>
  </inkml:definitions>
  <inkml:trace contextRef="#ctx0" brushRef="#br0">303 370 8410 0 0,'0'0'3011'0'0,"3"7"-1593"0"0,-1-1-1272 0 0,0 1 1 0 0,0-1-1 0 0,-1 0 1 0 0,0 1-1 0 0,0-1 0 0 0,-1 1 1 0 0,0-1-1 0 0,0 1 1 0 0,0 0-1 0 0,-2 7 1 0 0,-19 73 1950 0 0,5-23-1366 0 0,-135 566 339 0 0,149-626-1070 0 0,-15 61 15 0 0,-4 22 113 0 0,-63 157 0 0 0,103-395 1199 0 0,16-5-1119 0 0,7 2 1 0 0,6 2 0 0 0,116-248-1 0 0,-1 104-71 0 0,-133 251-169 0 0,2 1 0 0 0,2 2 0 0 0,1 1 0 0 0,51-44-1 0 0,-77 76-27 0 0,1 2-1 0 0,0-1 0 0 0,0 1 0 0 0,1 1 0 0 0,0 0 0 0 0,0 1 0 0 0,0 0 0 0 0,0 0 0 0 0,20-4 1 0 0,-25 7 20 0 0,0 2 0 0 0,0-1 1 0 0,0 0-1 0 0,0 1 0 0 0,0 0 1 0 0,0 1-1 0 0,-1-1 1 0 0,1 1-1 0 0,0 0 0 0 0,0 1 1 0 0,0-1-1 0 0,-1 1 1 0 0,1 0-1 0 0,-1 1 0 0 0,1-1 1 0 0,-1 1-1 0 0,0 0 1 0 0,0 1-1 0 0,0-1 0 0 0,0 1 1 0 0,6 7-1 0 0,0 1-10 0 0,0 0 0 0 0,-1 0 0 0 0,-1 1-1 0 0,0 0 1 0 0,-1 1 0 0 0,0 0 0 0 0,-1 1 0 0 0,-1-1 0 0 0,6 22 0 0 0,-6-13-19 0 0,-1 0 1 0 0,-1 0 0 0 0,0 1 0 0 0,-2 0 0 0 0,-2 42 0 0 0,-3-29 99 0 0,-2 0 0 0 0,-1 0 0 0 0,-2-1 0 0 0,-1 0 0 0 0,-2 0 0 0 0,-2-1-1 0 0,-33 65 1 0 0,29-68 148 0 0,-2 0 1 0 0,-1-2-1 0 0,-2 0 0 0 0,0-1 0 0 0,-2-2 0 0 0,-1 0 1 0 0,-2-1-1 0 0,0-2 0 0 0,-1-1 0 0 0,-2-1 0 0 0,0-1 0 0 0,-1-2 1 0 0,-34 15-1 0 0,51-28-122 0 0,1-2 0 0 0,-1 0 1 0 0,0-1-1 0 0,0 0 0 0 0,0-1 0 0 0,0-1 1 0 0,0 0-1 0 0,0-1 0 0 0,0 0 1 0 0,-1-1-1 0 0,1-1 0 0 0,-15-3 0 0 0,6 0 32 0 0,1-2-1 0 0,0 0 0 0 0,0-1 1 0 0,1-1-1 0 0,0-1 0 0 0,-33-22 1 0 0,17 4-250 0 0,37 28 149 0 0,0 0 1 0 0,0 0 0 0 0,0 0 0 0 0,0 0 0 0 0,0 0-1 0 0,0 0 1 0 0,1-1 0 0 0,-1 1 0 0 0,0 0 0 0 0,0 0-1 0 0,0 0 1 0 0,0 0 0 0 0,0 0 0 0 0,0 0 0 0 0,0 0-1 0 0,0 0 1 0 0,0 0 0 0 0,0 0 0 0 0,1 0 0 0 0,-1 0-1 0 0,0-1 1 0 0,0 1 0 0 0,0 0 0 0 0,0 0 0 0 0,0 0-1 0 0,0 0 1 0 0,0 0 0 0 0,0 0 0 0 0,0 0 0 0 0,0 0-1 0 0,0-1 1 0 0,0 1 0 0 0,0 0 0 0 0,0 0 0 0 0,0 0-1 0 0,0 0 1 0 0,0 0 0 0 0,0 0 0 0 0,0 0 0 0 0,0-1-1 0 0,0 1 1 0 0,0 0 0 0 0,0 0 0 0 0,0 0 0 0 0,0 0-1 0 0,0 0 1 0 0,-1 0 0 0 0,1 0 0 0 0,0 0 0 0 0,0 0-1 0 0,0-1 1 0 0,0 1 0 0 0,0 0 0 0 0,0 0-1 0 0,0 0 1 0 0,0 0 0 0 0,0 0 0 0 0,0 0 0 0 0,-1 0-1 0 0,1 0 1 0 0,0 0 0 0 0,0 0 0 0 0,0 0 0 0 0,0 0-1 0 0,23 8-325 0 0,6 8 206 0 0,-29-16 126 0 0,1 0-1 0 0,-1 1 1 0 0,0-1-1 0 0,1 0 1 0 0,-1 0-1 0 0,1 0 1 0 0,-1 0-1 0 0,0 1 1 0 0,1-1-1 0 0,-1 0 1 0 0,0 0-1 0 0,1 1 0 0 0,-1-1 1 0 0,0 0-1 0 0,1 0 1 0 0,-1 1-1 0 0,0-1 1 0 0,0 0-1 0 0,1 1 1 0 0,-1-1-1 0 0,0 1 1 0 0,0-1-1 0 0,0 0 1 0 0,1 1-1 0 0,-1-1 1 0 0,0 1-1 0 0,0-1 1 0 0,0 0-1 0 0,0 1 0 0 0,0-1 1 0 0,0 1-1 0 0,0-1 1 0 0,0 1-1 0 0,0-1 1 0 0,0 0-1 0 0,0 1 1 0 0,0-1-1 0 0,0 1 1 0 0,0-1-1 0 0,0 0 1 0 0,-1 1-1 0 0,1-1 1 0 0,0 1-1 0 0,0-1 1 0 0,0 0-1 0 0,-1 1 1 0 0,1-1-1 0 0,0 0 0 0 0,0 1 1 0 0,-1-1-1 0 0,1 0 1 0 0,0 1-1 0 0,-1-1 1 0 0,1 0-1 0 0,-1 1 1 0 0,1-1-210 0 0,-5 1-1179 0 0,-20 6-1015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29.860"/>
    </inkml:context>
    <inkml:brush xml:id="br0">
      <inkml:brushProperty name="width" value="0.035" units="cm"/>
      <inkml:brushProperty name="height" value="0.035" units="cm"/>
      <inkml:brushProperty name="color" value="#004F8B"/>
    </inkml:brush>
  </inkml:definitions>
  <inkml:trace contextRef="#ctx0" brushRef="#br0">0 20 5785 0 0,'9'-4'754'0'0,"-1"1"-1"0"0,1 0 0 0 0,0 1 1 0 0,0-1-1 0 0,0 2 0 0 0,0-1 1 0 0,0 1-1 0 0,0 1 1 0 0,10 0-1 0 0,-14 0-549 0 0,1 0 0 0 0,-1 1-1 0 0,0 0 1 0 0,1 0 0 0 0,-1 0 0 0 0,0 1-1 0 0,1-1 1 0 0,-1 1 0 0 0,0 1 0 0 0,0-1-1 0 0,-1 1 1 0 0,1-1 0 0 0,0 2 0 0 0,-1-1 0 0 0,0 0-1 0 0,0 1 1 0 0,0 0 0 0 0,0 0 0 0 0,6 8-1 0 0,29 53 403 0 0,57 134 1 0 0,7 14-457 0 0,-88-186-361 0 0,2-1 1 0 0,1 0-1 0 0,1-2 0 0 0,1 0 0 0 0,36 32 0 0 0,-52-51-47 0 0,1-1 0 0 0,0-1 0 0 0,0 1 1 0 0,1-1-1 0 0,-1 1 0 0 0,12 4 0 0 0,-14-8-194 0 0,0 1-1 0 0,-1 0 0 0 0,1-1 1 0 0,0 1-1 0 0,-1-1 0 0 0,1 0 1 0 0,0 0-1 0 0,0 0 0 0 0,-1 0 1 0 0,1 0-1 0 0,4-2 1 0 0,12-4-3995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30.978"/>
    </inkml:context>
    <inkml:brush xml:id="br0">
      <inkml:brushProperty name="width" value="0.035" units="cm"/>
      <inkml:brushProperty name="height" value="0.035" units="cm"/>
      <inkml:brushProperty name="color" value="#004F8B"/>
    </inkml:brush>
  </inkml:definitions>
  <inkml:trace contextRef="#ctx0" brushRef="#br0">113 628 10426 0 0,'0'1'66'0'0,"0"1"0"0"0,0-1-1 0 0,0 0 1 0 0,0 0 0 0 0,0 0-1 0 0,0 0 1 0 0,0 0 0 0 0,0 0-1 0 0,1 0 1 0 0,-1 0 0 0 0,0 0 0 0 0,1 1-1 0 0,-1-1 1 0 0,1 0 0 0 0,-1 0-1 0 0,1-1 1 0 0,-1 1 0 0 0,1 0-1 0 0,0 0 1 0 0,-1 0 0 0 0,1 0 0 0 0,0 0-1 0 0,1 0 1 0 0,20 28-563 0 0,-12-19 319 0 0,-2 0 0 0 0,1 1 0 0 0,-1 0 0 0 0,-1 1-1 0 0,0 0 1 0 0,-1 0 0 0 0,8 20 0 0 0,-12-22 376 0 0,1 1 0 0 0,-1-1 1 0 0,-1 0-1 0 0,0 1 0 0 0,0-1 0 0 0,-1 1 0 0 0,0 0 1 0 0,-1-1-1 0 0,-1 1 0 0 0,-3 15 0 0 0,-16 63 1676 0 0,4 1 1 0 0,-10 177-1 0 0,28-60-1956 0 0,2-89-14 0 0,-5 0-1 0 0,-25 178 1 0 0,12-221 1107 0 0,25-133-619 0 0,-2 0-1 0 0,-3-1 1 0 0,-3-73 0 0 0,-1 43-239 0 0,0 42-150 0 0,16-367 8 0 0,32 1-14 0 0,-32 330 0 0 0,4 2 0 0 0,57-149 0 0 0,-53 175 2 0 0,2 0 0 0 0,2 2 1 0 0,3 1-1 0 0,70-87 0 0 0,-88 122-74 0 0,1 0 1 0 0,1 2 0 0 0,0 0 0 0 0,1 1-1 0 0,1 0 1 0 0,0 1 0 0 0,1 2 0 0 0,0 0-1 0 0,21-9 1 0 0,-32 17 44 0 0,-1 0 0 0 0,1 0-1 0 0,0 1 1 0 0,0 0 0 0 0,0 0-1 0 0,0 1 1 0 0,0 0 0 0 0,0 1-1 0 0,0-1 1 0 0,0 2 0 0 0,1-1 0 0 0,-1 1-1 0 0,0 0 1 0 0,0 1 0 0 0,0 0-1 0 0,-1 0 1 0 0,1 0 0 0 0,0 1-1 0 0,-1 1 1 0 0,1-1 0 0 0,-1 1-1 0 0,0 0 1 0 0,-1 1 0 0 0,1 0 0 0 0,-1 0-1 0 0,0 0 1 0 0,8 9 0 0 0,-3-1-72 0 0,-2 0 1 0 0,0 0-1 0 0,0 1 1 0 0,-2 0-1 0 0,1 1 1 0 0,-2 0-1 0 0,0 0 1 0 0,-1 0-1 0 0,0 1 1 0 0,-1 0-1 0 0,-1-1 1 0 0,1 18-1 0 0,0 7-152 0 0,-2 1 0 0 0,-2-1 0 0 0,-8 68 0 0 0,4-76 321 0 0,-2 0 0 0 0,0-1 0 0 0,-2 1 0 0 0,-2-1 0 0 0,-1-1 0 0 0,-1 0 0 0 0,-1-1 0 0 0,-2 0 0 0 0,-1-1 0 0 0,-1 0 0 0 0,-1-2 0 0 0,-2 0-1 0 0,0-1 1 0 0,-2-1 0 0 0,0-1 0 0 0,-2-1 0 0 0,-1-1 0 0 0,0-1 0 0 0,-1-1 0 0 0,-2-2 0 0 0,-29 16 0 0 0,16-13 245 0 0,-2-1 1 0 0,1-3 0 0 0,-62 16-1 0 0,81-27-253 0 0,0 0 0 0 0,0-2-1 0 0,0 0 1 0 0,0-2 0 0 0,0-1 0 0 0,0 0-1 0 0,-1-2 1 0 0,-34-7 0 0 0,50 7-105 0 0,0-1 1 0 0,1 0-1 0 0,-1 0 0 0 0,1-1 1 0 0,0 0-1 0 0,0 0 0 0 0,0-1 1 0 0,0 0-1 0 0,1 0 0 0 0,0-1 1 0 0,0 0-1 0 0,0 0 0 0 0,1 0 1 0 0,0 0-1 0 0,0-1 0 0 0,0 0 1 0 0,1 0-1 0 0,0 0 0 0 0,1-1 1 0 0,0 1-1 0 0,0-1 0 0 0,-2-9 1 0 0,0 0-498 0 0,0-1 1 0 0,2 0 0 0 0,0 0 0 0 0,1-1 0 0 0,1 1 0 0 0,0-1 0 0 0,2 1 0 0 0,4-35 0 0 0,3 15-1149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32.028"/>
    </inkml:context>
    <inkml:brush xml:id="br0">
      <inkml:brushProperty name="width" value="0.035" units="cm"/>
      <inkml:brushProperty name="height" value="0.035" units="cm"/>
      <inkml:brushProperty name="color" value="#004F8B"/>
    </inkml:brush>
  </inkml:definitions>
  <inkml:trace contextRef="#ctx0" brushRef="#br0">897 226 15059 0 0,'-57'-31'3835'0'0,"-21"-25"-5137"0"0,60 40 348 0 0,0 2 0 0 0,-1 1 0 0 0,-1 0 0 0 0,0 2 0 0 0,-37-16 0 0 0,30 17 2106 0 0,0 1 0 0 0,-1 2 0 0 0,0 1 1 0 0,0 1-1 0 0,-46-2 0 0 0,65 7-1083 0 0,0 0-1 0 0,0 0 1 0 0,0 1 0 0 0,0 0 0 0 0,0 1-1 0 0,0 0 1 0 0,0 0 0 0 0,0 1 0 0 0,1 0 0 0 0,-1 0-1 0 0,1 1 1 0 0,0 0 0 0 0,0 1 0 0 0,0 0-1 0 0,1 0 1 0 0,0 1 0 0 0,0-1 0 0 0,0 2-1 0 0,1-1 1 0 0,0 1 0 0 0,-9 11 0 0 0,3 3-218 0 0,0 0 1 0 0,1 1 0 0 0,1 1-1 0 0,-13 45 1 0 0,-16 102-245 0 0,22-86 198 0 0,-15 63 142 0 0,-20 229 0 0 0,48-319 48 0 0,3 1 1 0 0,2-1-1 0 0,3 0 0 0 0,3 0 0 0 0,1 0 1 0 0,4-1-1 0 0,22 68 0 0 0,15-21-6280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32.227"/>
    </inkml:context>
    <inkml:brush xml:id="br0">
      <inkml:brushProperty name="width" value="0.035" units="cm"/>
      <inkml:brushProperty name="height" value="0.035" units="cm"/>
      <inkml:brushProperty name="color" value="#004F8B"/>
    </inkml:brush>
  </inkml:definitions>
  <inkml:trace contextRef="#ctx0" brushRef="#br0">0 234 13883 0 0,'22'4'603'0'0,"0"-1"-1"0"0,1-1 1 0 0,-1-2 0 0 0,23-1-1 0 0,7 0 59 0 0,169-1 812 0 0,238-34 0 0 0,-120-21-2395 0 0,-11-32-3580 0 0,-230 52-1523 0 0,-63 17 2924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51.006"/>
    </inkml:context>
    <inkml:brush xml:id="br0">
      <inkml:brushProperty name="width" value="0.05" units="cm"/>
      <inkml:brushProperty name="height" value="0.05" units="cm"/>
      <inkml:brushProperty name="color" value="#AE198D"/>
      <inkml:brushProperty name="inkEffects" value="galaxy"/>
      <inkml:brushProperty name="anchorX" value="-66264.84375"/>
      <inkml:brushProperty name="anchorY" value="-117810.04688"/>
      <inkml:brushProperty name="scaleFactor" value="0.5"/>
    </inkml:brush>
  </inkml:definitions>
  <inkml:trace contextRef="#ctx0" brushRef="#br0">0 1 9362 0 0,'0'0'832'0'0,"0"2"-784"0"0,1 1 38 0 0,0 1-387 0 0,1 1-35 0 0,1 3-36 0 0,1 5-18 0 0,2 5 456 0 0,4 15 242 0 0,3 5-237 0 0,1 4 62 0 0,0 1-23 0 0,0 0-5 0 0,0 1-1 0 0,0-1 140 0 0,-1 1-21 0 0,1 1 24 0 0,3 13 373 0 0,1 3-367 0 0,1 4 129 0 0,-1-1-38 0 0,1 0 140 0 0,1-2-12 0 0,2 0 21 0 0,7 13 235 0 0,4 2-709 0 0,4 3 198 0 0,9 17 362 0 0,2 2-233 0 0,-1 1 111 0 0,-1 1-20 0 0,-3 3-286 0 0,-2 2 17 0 0,-4 3-32 0 0,-1 5-6 0 0,-2 6-152 0 0,-1 6 137 0 0,0 3-142 0 0,-1 1 115 0 0,0-3-268 0 0,0-3 22 0 0,-1-3-28 0 0,0-5-4 0 0,-1-8-301 0 0,-2-9 11 0 0,-1-10-22 0 0,1 2-906 0 0,-3-9 816 0 0,-2-8-307 0 0,-4-1-717 0 0,-6 2 441 0 0,-11 7 477 0 0,-10-6 731 0 0,-3-15-10007 0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4:56:44.453"/>
    </inkml:context>
    <inkml:brush xml:id="br0">
      <inkml:brushProperty name="width" value="0.035" units="cm"/>
      <inkml:brushProperty name="height" value="0.035" units="cm"/>
      <inkml:brushProperty name="color" value="#004F8B"/>
    </inkml:brush>
  </inkml:definitions>
  <inkml:trace contextRef="#ctx0" brushRef="#br0">14 67 3369 0 0,'-12'4'342'0'0,"11"2"260"0"0,23 10 434 0 0,-16-12-984 0 0,17 9 507 0 0,0-1-1 0 0,1-2 1 0 0,0 0-1 0 0,1-1 1 0 0,-1-2-1 0 0,2-1 1 0 0,49 7-1 0 0,-4-7 1807 0 0,117-4-1 0 0,318-27 1373 0 0,-89 22-2962 0 0,529-29 769 0 0,-53-87-1803 0 0,-887 117-101 0 0,-3 1 20 0 0,0 1 0 0 0,-1-1 1 0 0,1 1-1 0 0,0-1 1 0 0,0 1-1 0 0,0 0 0 0 0,-1 0 1 0 0,1 0-1 0 0,0 0 1 0 0,0 0-1 0 0,3 2 0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2.733"/>
    </inkml:context>
    <inkml:brush xml:id="br0">
      <inkml:brushProperty name="width" value="0.035" units="cm"/>
      <inkml:brushProperty name="height" value="0.035" units="cm"/>
      <inkml:brushProperty name="color" value="#F6630D"/>
    </inkml:brush>
  </inkml:definitions>
  <inkml:trace contextRef="#ctx0" brushRef="#br0">1213 1 4321 0 0,'-25'11'702'0'0,"18"-8"-758"0"0,0 0 1 0 0,0 0-1 0 0,0 1 1 0 0,0 0-1 0 0,-7 6 1 0 0,11-8 682 0 0,1 1 1 0 0,-1-1-1 0 0,1 1 1 0 0,0 0-1 0 0,0 0 1 0 0,0 0-1 0 0,0 0 1 0 0,1 0-1 0 0,-3 5 1 0 0,-7 24-457 0 0,2 1 0 0 0,1 0 0 0 0,1 1 0 0 0,-3 58 1 0 0,7 143-889 0 0,3-40 866 0 0,-59 367 3132 0 0,-38-4-340 0 0,71-422-2687 0 0,-6 41 148 0 0,-209 1228 1103 0 0,146-732-1045 0 0,-73 496-141 0 0,16-273-81 0 0,-25 175 49 0 0,172-1036-302 0 0,-1 1-126 0 0,1 1 1 0 0,1 61-1 0 0,4-97 79 0 0,0 1-1 0 0,0-1 1 0 0,0 1 0 0 0,0-1 0 0 0,0 1-1 0 0,0-1 1 0 0,0 1 0 0 0,0-1-1 0 0,1 1 1 0 0,-1-1 0 0 0,0 1 0 0 0,1-1-1 0 0,0 1 1 0 0,-1-1 0 0 0,1 0-1 0 0,0 1 1 0 0,-1-1 0 0 0,1 0-1 0 0,0 0 1 0 0,0 0 0 0 0,0 0 0 0 0,0 0-1 0 0,0 0 1 0 0,1 0 0 0 0,-1 0-1 0 0,0 0 1 0 0,0 0 0 0 0,1 0-1 0 0,-1-1 1 0 0,0 1 0 0 0,1 0 0 0 0,-1-1-1 0 0,0 1 1 0 0,1-1 0 0 0,-1 0-1 0 0,1 1 1 0 0,2-1 0 0 0,12-3-1270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32.572"/>
    </inkml:context>
    <inkml:brush xml:id="br0">
      <inkml:brushProperty name="width" value="0.035" units="cm"/>
      <inkml:brushProperty name="height" value="0.035" units="cm"/>
      <inkml:brushProperty name="color" value="#F6630D"/>
    </inkml:brush>
  </inkml:definitions>
  <inkml:trace contextRef="#ctx0" brushRef="#br0">0 212 7490 0 0,'35'-21'2280'0'0,"-33"21"-2168"0"0,-1 0 1 0 0,1 0-1 0 0,0 0 1 0 0,-1 0-1 0 0,1 0 1 0 0,-1 1-1 0 0,1-1 0 0 0,-1 0 1 0 0,1 1-1 0 0,-1-1 1 0 0,1 1-1 0 0,-1 0 0 0 0,1-1 1 0 0,-1 1-1 0 0,1 0 1 0 0,-1 0-1 0 0,0 0 0 0 0,0 0 1 0 0,1 0-1 0 0,-1 0 1 0 0,0 0-1 0 0,0 0 0 0 0,0 0 1 0 0,0 1-1 0 0,0-1 1 0 0,-1 0-1 0 0,1 1 1 0 0,0-1-1 0 0,0 1 0 0 0,-1-1 1 0 0,1 1-1 0 0,-1-1 1 0 0,1 3-1 0 0,13 59 2155 0 0,-13-56-2064 0 0,9 90 1236 0 0,-7 189 1 0 0,-4-188-1105 0 0,-59 743 964 0 0,57-823-1261 0 0,-2 13 205 0 0,2 0 1 0 0,1 1 0 0 0,2 37-1 0 0,1-68-245 0 0,-1 0 0 0 0,1 0 0 0 0,-1 0 0 0 0,1 0 0 0 0,0 0 0 0 0,0 0 0 0 0,0 0 0 0 0,0 0 0 0 0,-1 0 0 0 0,1-1 0 0 0,0 1 0 0 0,0 0 0 0 0,1-1 0 0 0,-1 1 0 0 0,0 0 0 0 0,0-1 0 0 0,0 1 0 0 0,0-1 0 0 0,0 0 0 0 0,1 1 0 0 0,-1-1 0 0 0,0 0 0 0 0,0 0 0 0 0,0 0 0 0 0,1 0 0 0 0,-1 0 0 0 0,2 0 0 0 0,46 0-172 0 0,-35 0 150 0 0,34-2 1 0 0,0-1 1 0 0,0-3 0 0 0,80-21 0 0 0,134-55-169 0 0,-163 47 78 0 0,160-33 0 0 0,-249 66 49 0 0,0 0 0 0 0,0 1 1 0 0,0 0-1 0 0,0 1 0 0 0,0 0 0 0 0,0 0 0 0 0,0 1 0 0 0,19 5 1 0 0,-25-5 67 0 0,-1 0 0 0 0,0 1 1 0 0,0-1-1 0 0,0 1 0 0 0,0 0 1 0 0,0 0-1 0 0,-1 0 1 0 0,1 0-1 0 0,0 0 0 0 0,-1 0 1 0 0,0 1-1 0 0,1 0 1 0 0,-1-1-1 0 0,0 1 0 0 0,0 0 1 0 0,-1 0-1 0 0,1 0 1 0 0,-1 0-1 0 0,1 0 0 0 0,-1 0 1 0 0,0 0-1 0 0,0 1 1 0 0,0-1-1 0 0,-1 0 0 0 0,1 1 1 0 0,-1-1-1 0 0,0 1 1 0 0,0-1-1 0 0,0 5 0 0 0,-1 7 476 0 0,-2-14-51 0 0,-6-23 292 0 0,-7-39 258 0 0,-94-642-2105 0 0,97 521 1075 0 0,20-347 0 0 0,-4 500-107 0 0,-1 14-5 0 0,0-1 1 0 0,-1 1 0 0 0,-1-1 0 0 0,0 1 0 0 0,-2-1 0 0 0,-5-30 0 0 0,6 44 159 0 0,1 1 0 0 0,-1-1 0 0 0,0 1 0 0 0,0 0 0 0 0,-1-1 0 0 0,1 1 0 0 0,0 0-1 0 0,0 0 1 0 0,-1 0 0 0 0,1-1 0 0 0,0 1 0 0 0,-1 1 0 0 0,1-1 0 0 0,-1 0 0 0 0,0 0-1 0 0,1 1 1 0 0,-1-1 0 0 0,1 0 0 0 0,-1 1 0 0 0,0 0 0 0 0,0-1 0 0 0,1 1 0 0 0,-1 0-1 0 0,0 0 1 0 0,1 0 0 0 0,-1 0 0 0 0,0 0 0 0 0,0 0 0 0 0,1 1 0 0 0,-4 0 0 0 0,-60 16 797 0 0,52-13-671 0 0,-396 144 1321 0 0,127-41-1639 0 0,270-103 74 0 0,5-1-12 0 0,-1 1 1 0 0,0-2-1 0 0,0 1 1 0 0,0-1 0 0 0,0 0-1 0 0,-1-1 1 0 0,1 0 0 0 0,0 0-1 0 0,-1-1 1 0 0,-12-1-1 0 0,20 0 50 0 0,0 1-1 0 0,0-1 0 0 0,0 0 0 0 0,0 1 0 0 0,0-1 0 0 0,0 0 0 0 0,0 0 0 0 0,0 0 0 0 0,1 0 0 0 0,-1 0 0 0 0,0 0 0 0 0,1 0 0 0 0,-1 0 0 0 0,0 0 0 0 0,1 0 0 0 0,-1-1 0 0 0,1 1 0 0 0,0 0 0 0 0,-1 0 0 0 0,1 0 0 0 0,0-1 0 0 0,0 1 0 0 0,0 0 0 0 0,0 0 0 0 0,0-1 0 0 0,0 1 0 0 0,0 0 0 0 0,0 0 0 0 0,0 0 0 0 0,1-1 0 0 0,-1 1 0 0 0,0 0 0 0 0,1 0 0 0 0,0-2 0 0 0,18-47-3030 0 0,-17 46 2455 0 0,41-83-5673 0 0,-18 39 3093 0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53.668"/>
    </inkml:context>
    <inkml:brush xml:id="br0">
      <inkml:brushProperty name="width" value="0.035" units="cm"/>
      <inkml:brushProperty name="height" value="0.035" units="cm"/>
      <inkml:brushProperty name="color" value="#F6630D"/>
    </inkml:brush>
  </inkml:definitions>
  <inkml:trace contextRef="#ctx0" brushRef="#br0">1 3394 1584 0 0,'5'-29'74'0'0,"2"0"0"0"0,1 1-1 0 0,1 0 1 0 0,2 0 0 0 0,0 1 0 0 0,2 0-1 0 0,17-26 1 0 0,124-166 293 0 0,-152 216-369 0 0,283-330 3 0 0,-39 49 290 0 0,-194 220 42 0 0,4 3-1 0 0,2 2 0 0 0,124-96 1 0 0,-93 88-50 0 0,-14 7-176 0 0,2 4-1 0 0,4 3 0 0 0,116-58 0 0 0,412-127-1332 0 0,-397 160 849 0 0,-171 63 385 0 0,-1 1-1 0 0,2 2 1 0 0,0 2 0 0 0,0 2 0 0 0,49-3-1 0 0,-75 10 100 0 0,0 1 0 0 0,1 1 0 0 0,-1 1-1 0 0,0 0 1 0 0,0 1 0 0 0,0 1 0 0 0,18 6-1 0 0,-23-5 21 0 0,-1-1-1 0 0,1 2 0 0 0,-1-1 0 0 0,0 1 1 0 0,-1 1-1 0 0,0 0 0 0 0,0 0 0 0 0,0 1 0 0 0,-1 0 1 0 0,0 1-1 0 0,8 11 0 0 0,-6-6 101 0 0,-1 1 0 0 0,-1 1 0 0 0,0-1 0 0 0,-1 1 0 0 0,8 29 0 0 0,17 92 433 0 0,-21-85-625 0 0,-1 16-35 0 0,5 18 0 0 0,-9-75 1173 0 0,0-17-535 0 0,3-26-328 0 0,-6 20-319 0 0,7-11-78 0 0,1 0 0 0 0,0 1-1 0 0,2 1 1 0 0,1 0 0 0 0,0 1-1 0 0,25-26 1 0 0,113-102 298 0 0,-66 76-311 0 0,4 4 1 0 0,162-93-1 0 0,-128 93 142 0 0,3 7-1 0 0,237-81 0 0 0,274-61-458 0 0,1219-263-7 0 0,-1130 334 188 0 0,8 60-24 0 0,-187 69 375 0 0,-1 25 1 0 0,560 94-1 0 0,-185 57 779 0 0,-656-104-753 0 0,361 144-1 0 0,-168 10 950 0 0,-19 37-654 0 0,-347-201-140 0 0,-3 5 1 0 0,-3 3-1 0 0,157 157 1 0 0,-216-191-7 0 0,41 64 1 0 0,-48-65-93 0 0,2 0 0 0 0,40 43 1 0 0,-63-74-190 0 0,1 0-1 0 0,-1-1 1 0 0,1 1 0 0 0,-1-1 0 0 0,1 1 0 0 0,-1-1-1 0 0,1 1 1 0 0,0-1 0 0 0,-1 1 0 0 0,1-1-1 0 0,0 1 1 0 0,-1-1 0 0 0,1 0 0 0 0,0 1 0 0 0,0-1-1 0 0,-1 0 1 0 0,1 0 0 0 0,0 1 0 0 0,0-1-1 0 0,-1 0 1 0 0,1 0 0 0 0,0 0 0 0 0,0 0 0 0 0,0 0-1 0 0,-1 0 1 0 0,1 0 0 0 0,0 0 0 0 0,0-1 0 0 0,1 1-1 0 0,-1-1 34 0 0,0 0 0 0 0,0-1-1 0 0,0 1 1 0 0,0 0 0 0 0,0 0-1 0 0,0-1 1 0 0,0 1 0 0 0,0-1 0 0 0,0 1-1 0 0,-1-1 1 0 0,1 1 0 0 0,-1-1-1 0 0,1 1 1 0 0,-1-2 0 0 0,9-68 1304 0 0,-9 58-1157 0 0,4-55 346 0 0,-4 40-857 0 0,1 1 1 0 0,2 0-1 0 0,8-36 0 0 0,-9 55 179 0 0,0 0 0 0 0,1 0 0 0 0,0 0 0 0 0,1 1 0 0 0,-1-1 0 0 0,1 1 0 0 0,1 0 0 0 0,-1 0 0 0 0,1 1 0 0 0,1 0 0 0 0,-1-1 0 0 0,1 2 0 0 0,0-1 0 0 0,0 1 0 0 0,11-8 0 0 0,6 0-123 0 0,0 1 0 0 0,1 1 0 0 0,1 1 0 0 0,0 1-1 0 0,0 1 1 0 0,0 2 0 0 0,28-4 0 0 0,189-14-1223 0 0,-218 23 1411 0 0,133 0-352 0 0,306 38 0 0 0,-216-11-69 0 0,-87-11 680 0 0,-1 6-1 0 0,247 66 1 0 0,-338-66-4 0 0,-2 2-1 0 0,0 3 1 0 0,-2 3 0 0 0,-1 2 0 0 0,-1 4-1 0 0,-2 2 1 0 0,-2 3 0 0 0,77 66 0 0 0,-34-5 99 0 0,-5 4 1 0 0,-4 4-1 0 0,103 160 0 0 0,-188-258-235 0 0,205 310 1064 0 0,-160-233-854 0 0,71 167-1 0 0,-58-70 169 0 0,62 292-1 0 0,-49-163-90 0 0,-32-174-30 0 0,7-1-1 0 0,89 169 1 0 0,8 18 1083 0 0,-117-246-1089 0 0,-5 2 0 0 0,21 96 0 0 0,-41-139-251 0 0,-2 0 1 0 0,-2 0 0 0 0,-1 1 0 0 0,-3-1-1 0 0,-1 1 1 0 0,-1 0 0 0 0,-2-1 0 0 0,-3 0-1 0 0,0 0 1 0 0,-3-1 0 0 0,-1 0 0 0 0,-20 47-1 0 0,30-84-40 0 0,-42 104 875 0 0,-53 190 1 0 0,95-288-911 0 0,-1-1-1 0 0,1 1 1 0 0,1 0-1 0 0,-1-1 1 0 0,1 1 0 0 0,0 0-1 0 0,0-1 1 0 0,1 1-1 0 0,2 8 1 0 0,-3-13 23 0 0,1 1 0 0 0,0-1 0 0 0,0 0 0 0 0,0 0 0 0 0,0 0-1 0 0,0 0 1 0 0,1-1 0 0 0,-1 1 0 0 0,0 0 0 0 0,1 0 0 0 0,0-1 0 0 0,-1 1 0 0 0,1-1 0 0 0,0 1 0 0 0,0-1-1 0 0,0 0 1 0 0,0 0 0 0 0,0 0 0 0 0,0 0 0 0 0,0 0 0 0 0,0 0 0 0 0,0 0 0 0 0,0-1 0 0 0,1 1 0 0 0,-1-1-1 0 0,0 0 1 0 0,0 1 0 0 0,1-1 0 0 0,-1 0 0 0 0,3-1 0 0 0,54-2 141 0 0,-1-3 0 0 0,59-13 0 0 0,-50 7-72 0 0,218-26-79 0 0,-220 33 24 0 0,0 4-1 0 0,92 9 1 0 0,-107-1-8 0 0,-1 2 1 0 0,1 2 0 0 0,-2 2-1 0 0,0 3 1 0 0,-1 1-1 0 0,0 2 1 0 0,-2 3 0 0 0,0 1-1 0 0,-1 3 1 0 0,-2 1-1 0 0,-1 2 1 0 0,-1 2 0 0 0,-2 1-1 0 0,-1 2 1 0 0,-1 2-1 0 0,42 56 1 0 0,62 90 4 0 0,48 60 0 0 0,-59-93 0 0 0,110 138 181 0 0,-181-210 451 0 0,89 158 1 0 0,-114-169-658 0 0,-4 0 0 0 0,-2 2 0 0 0,-3 1 1 0 0,-3 1-1 0 0,-3 1 0 0 0,-3 0 0 0 0,5 75 1 0 0,-14-53 65 0 0,-4 1 1 0 0,-4 0 0 0 0,-4 0-1 0 0,-4-1 1 0 0,-23 95 0 0 0,-197 577 422 0 0,141-509-710 0 0,-57 278 0 0 0,78-133-937 0 0,68-400 1096 0 0,0 0 1 0 0,0 0 0 0 0,0 0-1 0 0,0 0 1 0 0,-1 0 0 0 0,1 0 0 0 0,0 1-1 0 0,-1-1 1 0 0,1 0 0 0 0,-1 0-1 0 0,1 0 1 0 0,-1 0 0 0 0,1-1-1 0 0,-1 1 1 0 0,0 0 0 0 0,1 0-1 0 0,-2 1 1 0 0,0-2-272 0 0,1 0 0 0 0,0 0 0 0 0,0 0 0 0 0,0 0 0 0 0,0 0 0 0 0,0 0 0 0 0,0 0 0 0 0,0-1 0 0 0,0 1 0 0 0,0 0 0 0 0,0-1 0 0 0,0 1 0 0 0,0-1 0 0 0,0 1 0 0 0,0-1 1 0 0,0 1-1 0 0,1-1 0 0 0,-2 0 0 0 0,-10-7-4313 0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2:58.414"/>
    </inkml:context>
    <inkml:brush xml:id="br0">
      <inkml:brushProperty name="width" value="0.035" units="cm"/>
      <inkml:brushProperty name="height" value="0.035" units="cm"/>
      <inkml:brushProperty name="color" value="#F6630D"/>
    </inkml:brush>
  </inkml:definitions>
  <inkml:trace contextRef="#ctx0" brushRef="#br0">259 2281 14483 0 0,'-20'-4'429'0'0,"1"-2"-1"0"0,0 0 1 0 0,-31-16-1 0 0,41 17-390 0 0,0 0-1 0 0,1-1 1 0 0,-1-1-1 0 0,1 1 0 0 0,0-2 1 0 0,1 1-1 0 0,0-1 1 0 0,0 0-1 0 0,-6-9 1 0 0,4 2-58 0 0,0-1 0 0 0,1 0 0 0 0,0-1 0 0 0,2 0 0 0 0,0 0 0 0 0,1-1 0 0 0,0 1 0 0 0,2-1 0 0 0,0 0 0 0 0,1 0 0 0 0,1 0 0 0 0,1-30 0 0 0,5-18-91 0 0,3 1 0 0 0,18-73-1 0 0,115-391-754 0 0,36 9-910 0 0,-123 368 891 0 0,24-68-2288 0 0,6-2-832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2:59.904"/>
    </inkml:context>
    <inkml:brush xml:id="br0">
      <inkml:brushProperty name="width" value="0.035" units="cm"/>
      <inkml:brushProperty name="height" value="0.035" units="cm"/>
      <inkml:brushProperty name="color" value="#F6630D"/>
    </inkml:brush>
  </inkml:definitions>
  <inkml:trace contextRef="#ctx0" brushRef="#br0">672 3567 776 0 0,'75'-80'64'0'0,"-75"80"-46"0"0,1 0-1 0 0,0 0 0 0 0,-1 0 1 0 0,1 1-1 0 0,0-1 0 0 0,-1 0 1 0 0,1 0-1 0 0,0 1 0 0 0,-1-1 1 0 0,1 0-1 0 0,-1 1 0 0 0,1-1 1 0 0,-1 0-1 0 0,1 1 0 0 0,0-1 1 0 0,-1 1-1 0 0,0-1 1 0 0,1 1-1 0 0,-1-1 0 0 0,1 1 1 0 0,-1 0-1 0 0,0-1 0 0 0,1 1 1 0 0,-1 0-1 0 0,1 0 41 0 0,4 8 116 0 0,0 0 0 0 0,-1 1 0 0 0,1 0 0 0 0,-2 0 0 0 0,0 0-1 0 0,0 0 1 0 0,3 18 0 0 0,3 83 951 0 0,-6-72-495 0 0,7 200 2541 0 0,15 145 829 0 0,-24-376-3922 0 0,1 12 322 0 0,1 0-1 0 0,2 0 1 0 0,12 38-1 0 0,-16-54-347 0 0,1 0 1 0 0,-1-1-1 0 0,1 1 1 0 0,0-1-1 0 0,0 1 0 0 0,0-1 1 0 0,0 0-1 0 0,1 0 0 0 0,-1 0 1 0 0,1 0-1 0 0,0 0 0 0 0,0-1 1 0 0,0 1-1 0 0,0-1 0 0 0,0 0 1 0 0,0 0-1 0 0,1 0 1 0 0,-1 0-1 0 0,1 0 0 0 0,-1-1 1 0 0,1 1-1 0 0,0-1 0 0 0,-1 0 1 0 0,1-1-1 0 0,0 1 0 0 0,0 0 1 0 0,5-1-1 0 0,2-1 17 0 0,-1 0 1 0 0,1-1-1 0 0,-1 0 0 0 0,0-1 0 0 0,0 0 0 0 0,0 0 1 0 0,0-1-1 0 0,12-7 0 0 0,75-51-1 0 0,-86 54-89 0 0,78-59-173 0 0,-2-4 1 0 0,108-115-1 0 0,137-187-437 0 0,-197 217 377 0 0,124-143-713 0 0,581-647-3685 0 0,65 69 290 0 0,-756 755 4015 0 0,276-174 0 0 0,-308 228 1114 0 0,2 5 1 0 0,2 5-1 0 0,162-51 0 0 0,-233 92-312 0 0,1 3-1 0 0,1 2 1 0 0,0 2 0 0 0,0 3-1 0 0,0 2 1 0 0,1 2-1 0 0,0 2 1 0 0,0 3-1 0 0,0 2 1 0 0,-1 2 0 0 0,0 3-1 0 0,95 28 1 0 0,156 82 1849 0 0,-36-13-1142 0 0,-200-83-889 0 0,2-3-1 0 0,74 12 0 0 0,-57-22-131 0 0,1-3-1 0 0,0-3 1 0 0,0-5-1 0 0,0-3 1 0 0,107-20-1 0 0,421-117 44 0 0,528-223-1451 0 0,17-5-1617 0 0,-974 319 2321 0 0,1 8 1 0 0,2 9-1 0 0,204-11 1 0 0,-299 41 545 0 0,0 3 0 0 0,0 4 0 0 0,-1 5 0 0 0,0 3 0 0 0,0 5 0 0 0,-1 3 1 0 0,-2 5-1 0 0,116 47 0 0 0,-121-33 382 0 0,141 89 0 0 0,66 72 838 0 0,-74-48 259 0 0,276 152 1526 0 0,-419-265-2759 0 0,2-4-1 0 0,1-2 1 0 0,2-5 0 0 0,151 35 0 0 0,-88-41-190 0 0,0-6 0 0 0,262-4 1 0 0,290-59-106 0 0,-238 10-318 0 0,562 15-1264 0 0,-860 30 1033 0 0,-1 7-1 0 0,0 7 1 0 0,-2 6-1 0 0,213 68 1 0 0,-296-69 320 0 0,-1 2 1 0 0,-1 4-1 0 0,-2 3 1 0 0,126 87-1 0 0,-114-61 292 0 0,-3 4 1 0 0,-3 2-1 0 0,87 103 1 0 0,-96-94 119 0 0,188 209 1491 0 0,24-22 287 0 0,219 103 304 0 0,-21-17-1453 0 0,-388-277-701 0 0,-3 5 0 0 0,-3 3 0 0 0,79 101 0 0 0,-95-93-114 0 0,-4 3 1 0 0,-5 3-1 0 0,-3 2 1 0 0,-5 2-1 0 0,-4 2 0 0 0,55 185 1 0 0,-54-108-202 0 0,-8 2 0 0 0,-8 2 0 0 0,9 235 0 0 0,-39 570-55 0 0,-10-369 1035 0 0,27-273-9 0 0,-11-291-615 0 0,3-1 0 0 0,2 0-1 0 0,3 0 1 0 0,26 65 0 0 0,-34-104-98 0 0,1 0 0 0 0,1-1 1 0 0,0 0-1 0 0,0 0 1 0 0,2-1-1 0 0,-1 0 0 0 0,2-1 1 0 0,-1 0-1 0 0,2 0 0 0 0,-1-1 1 0 0,23 14-1 0 0,8 1-245 0 0,1-1 0 0 0,62 23 0 0 0,-64-30 94 0 0,-1 1 0 0 0,0 3 0 0 0,43 29 0 0 0,-64-34 147 0 0,0 1 0 0 0,-1 1 0 0 0,-1 0 0 0 0,0 1 0 0 0,-2 1 0 0 0,0 1 0 0 0,-1 0 0 0 0,-2 1 0 0 0,0 0 0 0 0,-1 1 0 0 0,-1 0 1 0 0,-1 1-1 0 0,-1 0 0 0 0,4 25 0 0 0,2 19-79 0 0,-4 0 1 0 0,-2 0 0 0 0,-3 136 0 0 0,-14-35 21 0 0,-7 0 1 0 0,-73 318-1 0 0,-148 314 692 0 0,-444 1017 1644 0 0,395-1150-1033 0 0,189-473 157 0 0,-160 243 1 0 0,218-380-1384 0 0,-2-1-1 0 0,-3-3 1 0 0,-2-1 0 0 0,-2-3-1 0 0,-3-1 1 0 0,-1-3-1 0 0,-3-2 1 0 0,-1-3 0 0 0,-2-2-1 0 0,-96 47 1 0 0,-192 64-2445 0 0,-66 32 986 0 0,258-98 949 0 0,3 8 0 0 0,4 6-1 0 0,4 6 1 0 0,6 6 0 0 0,-154 159-1 0 0,-340 410-215 0 0,160-163 1344 0 0,-34-36 624 0 0,422-412-765 0 0,-3-3 1 0 0,-3-4-1 0 0,-176 89 0 0 0,178-111 13 0 0,-2-3-1 0 0,-129 34 1 0 0,49-31 248 0 0,-271 28 0 0 0,-180-24-802 0 0,319-26 30 0 0,-2042 49-2947 0 0,834-34-3062 0 0,1111-18 4022 0 0,-451-26 3291 0 0,718 0 10 0 0,0-7 1 0 0,1-5-1 0 0,1-6 0 0 0,-175-64 0 0 0,-472-262 637 0 0,48 18-1611 0 0,251 175-422 0 0,383 139 43 0 0,-1 5-1 0 0,-1 3 1 0 0,-116-3-1 0 0,-304 37-1312 0 0,-51-4-1261 0 0,501-18 2672 0 0,1-3 1 0 0,0-3-1 0 0,1-3 1 0 0,0-3-1 0 0,2-2 0 0 0,-108-47 1 0 0,75 16 321 0 0,1-5 0 0 0,3-3 1 0 0,3-5-1 0 0,2-3 0 0 0,-96-96 0 0 0,8-14-213 0 0,-177-232-1 0 0,-115-226-146 0 0,30-23-201 0 0,-178-254-742 0 0,259 481 290 0 0,-34 30 732 0 0,325 335 130 0 0,3-4 0 0 0,3-2 0 0 0,4-2 0 0 0,2-3 0 0 0,4-2 0 0 0,3-2 0 0 0,4-2 0 0 0,3-1 0 0 0,-43-139 0 0 0,39 66 149 0 0,6-1-1 0 0,-26-289 1 0 0,36-331 414 0 0,93-666 138 0 0,77 3-997 0 0,-107 1095-181 0 0,-30 282 225 0 0,38-408-773 0 0,-39 5-988 0 0,-7 438 1405 0 0,-1 1 0 0 0,-8-34 1 0 0,-5 14-4517 0 0,4 22-722 0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2.227"/>
    </inkml:context>
    <inkml:brush xml:id="br0">
      <inkml:brushProperty name="width" value="0.035" units="cm"/>
      <inkml:brushProperty name="height" value="0.035" units="cm"/>
      <inkml:brushProperty name="color" value="#F6630D"/>
    </inkml:brush>
  </inkml:definitions>
  <inkml:trace contextRef="#ctx0" brushRef="#br0">1311 606 2793 0 0,'-3'-1'278'0'0,"1"0"0"0"0,-1 0 1 0 0,0-1-1 0 0,1 1 0 0 0,-1-1 1 0 0,1 0-1 0 0,-1 1 0 0 0,1-1 1 0 0,0 0-1 0 0,-1 0 0 0 0,1 0 1 0 0,0-1-1 0 0,1 1 0 0 0,-1-1 1 0 0,0 1-1 0 0,-2-6 0 0 0,1 0 653 0 0,0 0 0 0 0,1 0 0 0 0,0-1 0 0 0,-2-12 0 0 0,1-1-2881 0 0,-3-8 2282 0 0,-1 0 0 0 0,-1 0 1 0 0,-1 1-1 0 0,-2 1 0 0 0,-1-1 0 0 0,-1 2 1 0 0,-19-30-1 0 0,21 41-288 0 0,-1 0-1 0 0,0 1 1 0 0,-1 0 0 0 0,-1 1-1 0 0,-1 0 1 0 0,0 1 0 0 0,0 1-1 0 0,-1 0 1 0 0,-1 1 0 0 0,0 1 0 0 0,0 0-1 0 0,-20-7 1 0 0,-2 4-146 0 0,0 1 1 0 0,-1 3-1 0 0,0 1 1 0 0,0 1-1 0 0,-1 3 0 0 0,0 1 1 0 0,1 2-1 0 0,-1 2 1 0 0,0 1-1 0 0,0 2 1 0 0,-50 13-1 0 0,75-13 334 0 0,0 0 1 0 0,1 2-1 0 0,0 0 0 0 0,0 0 1 0 0,0 2-1 0 0,1-1 0 0 0,0 2 1 0 0,0 0-1 0 0,1 1 0 0 0,1 0 1 0 0,-1 1-1 0 0,2 0 0 0 0,-12 14 1 0 0,4 0 35 0 0,2 0 0 0 0,0 2 0 0 0,2 0 1 0 0,1 1-1 0 0,-20 56 0 0 0,12-25-184 0 0,3 2-1 0 0,-21 110 0 0 0,36-148-56 0 0,2 1 0 0 0,1-1 0 0 0,1 1 0 0 0,4 34 0 0 0,-2-44 45 0 0,1-1 0 0 0,0 0 0 0 0,1 0 0 0 0,0 0 1 0 0,1-1-1 0 0,0 1 0 0 0,1-1 0 0 0,14 21 0 0 0,-14-25-36 0 0,1 0-1 0 0,0 0 1 0 0,0 0 0 0 0,1-1 0 0 0,0 0-1 0 0,0-1 1 0 0,1 1 0 0 0,0-2 0 0 0,0 1-1 0 0,0-1 1 0 0,11 4 0 0 0,-3-3-1 0 0,-1-1 1 0 0,1 0-1 0 0,0-1 1 0 0,0-1-1 0 0,0-1 0 0 0,22 0 1 0 0,-3-2 42 0 0,1-2 0 0 0,-1-2-1 0 0,0-1 1 0 0,-1-2 0 0 0,65-21 0 0 0,-50 9 63 0 0,-1-3 1 0 0,-1-1-1 0 0,-1-3 0 0 0,-1-1 1 0 0,58-46-1 0 0,-44 25 55 0 0,-3-3 0 0 0,-1-2 0 0 0,55-69 0 0 0,-55 47-33 0 0,70-120-1 0 0,-22 29-150 0 0,-101 161-160 0 0,1 0 1 0 0,1 1-1 0 0,-1-1 1 0 0,1 1-1 0 0,0 0 1 0 0,0 0-1 0 0,0 0 1 0 0,0 1-1 0 0,1 0 1 0 0,0 0 0 0 0,-1 0-1 0 0,1 1 1 0 0,0-1-1 0 0,0 2 1 0 0,0-1-1 0 0,1 1 1 0 0,-1-1-1 0 0,0 2 1 0 0,0-1 0 0 0,1 1-1 0 0,-1 0 1 0 0,10 1-1 0 0,24 2-1446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2.961"/>
    </inkml:context>
    <inkml:brush xml:id="br0">
      <inkml:brushProperty name="width" value="0.035" units="cm"/>
      <inkml:brushProperty name="height" value="0.035" units="cm"/>
      <inkml:brushProperty name="color" value="#F6630D"/>
    </inkml:brush>
  </inkml:definitions>
  <inkml:trace contextRef="#ctx0" brushRef="#br0">1501 910 12675 0 0,'-9'-16'265'0'0,"0"-1"1"0"0,1 0-1 0 0,1-1 1 0 0,-9-34-1 0 0,-2-4-160 0 0,-5-2 113 0 0,-1 2 0 0 0,-3 0 0 0 0,-3 2-1 0 0,-57-80 1 0 0,63 103-369 0 0,0 2 0 0 0,-3 1-1 0 0,0 1 1 0 0,-1 1 0 0 0,-2 2 0 0 0,0 1-1 0 0,-2 1 1 0 0,-54-29 0 0 0,37 27 244 0 0,0 2 1 0 0,-93-29-1 0 0,124 46 213 0 0,-1 1 1 0 0,0 1-1 0 0,1 0 1 0 0,-1 1-1 0 0,0 2 1 0 0,0 0 0 0 0,0 0-1 0 0,0 2 1 0 0,0 0-1 0 0,1 2 1 0 0,-31 8-1 0 0,25-2-221 0 0,0 1 1 0 0,1 1-1 0 0,0 1 0 0 0,1 0 0 0 0,1 2 0 0 0,0 1 0 0 0,0 1 1 0 0,2 0-1 0 0,0 1 0 0 0,2 2 0 0 0,0-1 0 0 0,-20 32 1 0 0,15-19-66 0 0,2 2 0 0 0,2 0 0 0 0,1 1 0 0 0,1 1 0 0 0,2 0 0 0 0,2 1 0 0 0,-13 66 0 0 0,22-89 29 0 0,1 1-1 0 0,1 0 1 0 0,0 0-1 0 0,1 0 0 0 0,0-1 1 0 0,1 1-1 0 0,1 0 1 0 0,0 0-1 0 0,1-1 0 0 0,6 16 1 0 0,-6-23-20 0 0,0 1 0 0 0,0-1-1 0 0,1 0 1 0 0,0-1 0 0 0,0 1 0 0 0,1-1 0 0 0,0 0 0 0 0,0 0 0 0 0,0 0 0 0 0,1-1-1 0 0,0 0 1 0 0,0 0 0 0 0,0 0 0 0 0,1-1 0 0 0,0 0 0 0 0,-1 0 0 0 0,1 0 0 0 0,1-1 0 0 0,-1 0-1 0 0,13 3 1 0 0,3-2-82 0 0,0 0-1 0 0,0-1 0 0 0,0-2 1 0 0,0 0-1 0 0,0-1 0 0 0,1-2 1 0 0,-1 0-1 0 0,0-2 0 0 0,28-7 1 0 0,19-9 151 0 0,111-46 0 0 0,103-61 340 0 0,-239 103-312 0 0,-1-1-1 0 0,-2-2 1 0 0,0-2 0 0 0,43-40 0 0 0,-76 57-196 0 0,-14 10-18 0 0,-22 12-1912 0 0,4 7-4774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3.664"/>
    </inkml:context>
    <inkml:brush xml:id="br0">
      <inkml:brushProperty name="width" value="0.035" units="cm"/>
      <inkml:brushProperty name="height" value="0.035" units="cm"/>
      <inkml:brushProperty name="color" value="#F6630D"/>
    </inkml:brush>
  </inkml:definitions>
  <inkml:trace contextRef="#ctx0" brushRef="#br0">959 523 8866 0 0,'-14'-61'2610'0'0,"13"50"-2020"0"0,-1-1-1 0 0,-1 1 0 0 0,0 0 1 0 0,-1 0-1 0 0,0 0 1 0 0,-8-15-1 0 0,-8-7-433 0 0,-2 1 1 0 0,-1 1-1 0 0,-1 0 1 0 0,-2 2-1 0 0,-1 1 1 0 0,-1 2-1 0 0,-38-29 1 0 0,49 43-266 0 0,0 0 0 0 0,-1 1 0 0 0,0 0 0 0 0,-1 1 0 0 0,0 2 0 0 0,0 0-1 0 0,-1 1 1 0 0,0 0 0 0 0,0 2 0 0 0,-1 0 0 0 0,1 2 0 0 0,-1 0 0 0 0,0 1 0 0 0,-40 2 0 0 0,51 2 303 0 0,0-1 0 0 0,0 1 0 0 0,0 1-1 0 0,0 0 1 0 0,0 0 0 0 0,1 1 0 0 0,-1 1 0 0 0,1-1 0 0 0,0 1 0 0 0,0 1 0 0 0,1 0 0 0 0,-13 10 0 0 0,9-4-61 0 0,0 0 1 0 0,1 1 0 0 0,1 0 0 0 0,0 0 0 0 0,1 1 0 0 0,1 1 0 0 0,-8 16 0 0 0,-4 19-51 0 0,3 0 0 0 0,1 1 1 0 0,-15 95-1 0 0,-7 150-339 0 0,35-237 242 0 0,3 1-1 0 0,14 118 1 0 0,-12-162 52 0 0,1-1 0 0 0,1 0 0 0 0,0 0 0 0 0,1 0 1 0 0,1-1-1 0 0,0 1 0 0 0,1-1 0 0 0,0-1 0 0 0,1 1 0 0 0,1-1 0 0 0,11 13 0 0 0,-10-16 15 0 0,0 0-1 0 0,0-1 0 0 0,1 0 0 0 0,0-1 1 0 0,1 0-1 0 0,0-1 0 0 0,0 0 0 0 0,0-1 0 0 0,1-1 1 0 0,0 0-1 0 0,0 0 0 0 0,24 4 0 0 0,-10-4 19 0 0,0-2-1 0 0,1-1 0 0 0,-1-1 1 0 0,0-1-1 0 0,0-2 0 0 0,1-1 1 0 0,-1 0-1 0 0,0-2 1 0 0,-1-2-1 0 0,1 0 0 0 0,-1-1 1 0 0,-1-2-1 0 0,41-21 0 0 0,-46 21-3 0 0,-1-1-1 0 0,0-1 0 0 0,0-1 0 0 0,-1-1 0 0 0,-1 0 0 0 0,0-1 0 0 0,-1-1 0 0 0,-1 0 0 0 0,-1-1 1 0 0,0-1-1 0 0,-1 0 0 0 0,-1-1 0 0 0,0-1 0 0 0,-2 1 0 0 0,0-2 0 0 0,-2 1 0 0 0,7-24 0 0 0,-12 29-47 0 0,0-1-1 0 0,-2 0 0 0 0,0 0 1 0 0,-1 0-1 0 0,0 0 1 0 0,-1 1-1 0 0,-1-1 0 0 0,-1 0 1 0 0,0 0-1 0 0,-1 1 0 0 0,0 0 1 0 0,-2 0-1 0 0,1 0 0 0 0,-2 0 1 0 0,-10-16-1 0 0,1 3-383 0 0,-2 0-1 0 0,-2 2 1 0 0,0 0-1 0 0,-1 1 1 0 0,-2 1-1 0 0,-34-29 1 0 0,-3 6-6827 0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4.403"/>
    </inkml:context>
    <inkml:brush xml:id="br0">
      <inkml:brushProperty name="width" value="0.035" units="cm"/>
      <inkml:brushProperty name="height" value="0.035" units="cm"/>
      <inkml:brushProperty name="color" value="#F6630D"/>
    </inkml:brush>
  </inkml:definitions>
  <inkml:trace contextRef="#ctx0" brushRef="#br0">809 141 13883 0 0,'-28'-12'666'0'0,"1"-1"0"0"0,-38-24 0 0 0,32 17-521 0 0,-37-15 0 0 0,59 30-62 0 0,1 1-1 0 0,-1 1 0 0 0,1 0 1 0 0,-1 0-1 0 0,0 1 1 0 0,0 0-1 0 0,0 1 1 0 0,-13 0-1 0 0,18 2-68 0 0,-1 1 0 0 0,1-1 0 0 0,-1 1-1 0 0,1 0 1 0 0,0 0 0 0 0,0 1 0 0 0,0-1 0 0 0,0 1 0 0 0,0 1 0 0 0,0-1 0 0 0,1 1 0 0 0,0 0-1 0 0,0 1 1 0 0,0-1 0 0 0,0 1 0 0 0,1 0 0 0 0,-1 0 0 0 0,-4 8 0 0 0,-8 12-123 0 0,1 0 0 0 0,-21 47 1 0 0,31-58 183 0 0,-158 364-9 0 0,123-279 23 0 0,17-41 762 0 0,-18 69-1 0 0,37-108-744 0 0,1-1-1 0 0,1 0 1 0 0,0 1-1 0 0,1-1 1 0 0,1 1-1 0 0,1 0 1 0 0,1-1 0 0 0,4 28-1 0 0,-3-39-94 0 0,-1-1 0 0 0,1 1 1 0 0,0-1-1 0 0,1 0 0 0 0,0 1 0 0 0,-1-1 0 0 0,2 0 0 0 0,-1-1 0 0 0,1 1 0 0 0,0-1 0 0 0,0 1 1 0 0,1-1-1 0 0,-1 0 0 0 0,1-1 0 0 0,0 1 0 0 0,1-1 0 0 0,-1 0 0 0 0,1 0 0 0 0,-1-1 0 0 0,1 1 1 0 0,0-1-1 0 0,0-1 0 0 0,1 1 0 0 0,-1-1 0 0 0,1 0 0 0 0,-1 0 0 0 0,1-1 0 0 0,0 0 0 0 0,-1 0 0 0 0,11-1 1 0 0,5 0-44 0 0,0-1 0 0 0,1 0 0 0 0,-1-2 0 0 0,0-1 0 0 0,-1-1 0 0 0,1 0 0 0 0,-1-2 0 0 0,21-9 1 0 0,11-6 1 0 0,-2-3 0 0 0,0-1 0 0 0,-2-3 0 0 0,-1-3 0 0 0,-1-1 0 0 0,-2-2 0 0 0,49-49 0 0 0,-72 61 95 0 0,0-1 1 0 0,-2-1-1 0 0,0-1 0 0 0,-2 0 1 0 0,-1-2-1 0 0,-1 0 1 0 0,-1 0-1 0 0,-2-2 0 0 0,-1 0 1 0 0,-1 0-1 0 0,-2-1 1 0 0,-1 0-1 0 0,-1-1 1 0 0,3-42-1 0 0,-10 56-32 0 0,0 1-1 0 0,-1 0 1 0 0,0-1 0 0 0,-2 1 0 0 0,0 0-1 0 0,-1 0 1 0 0,-1 0 0 0 0,0 0-1 0 0,-1 1 1 0 0,-1 0 0 0 0,-1 0-1 0 0,0 1 1 0 0,-1 0 0 0 0,0 0-1 0 0,-22-24 1 0 0,24 30-149 0 0,-2 1 0 0 0,1-1-1 0 0,-1 1 1 0 0,0 1 0 0 0,-1 0 0 0 0,0 0-1 0 0,0 1 1 0 0,0 0 0 0 0,-1 0 0 0 0,0 2-1 0 0,0-1 1 0 0,0 1 0 0 0,-1 1 0 0 0,1 0-1 0 0,-1 0 1 0 0,0 1 0 0 0,0 1-1 0 0,1 0 1 0 0,-1 1 0 0 0,0 0 0 0 0,0 1-1 0 0,0 0 1 0 0,-23 5 0 0 0,-15 11-6514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51.270"/>
    </inkml:context>
    <inkml:brush xml:id="br0">
      <inkml:brushProperty name="width" value="0.05" units="cm"/>
      <inkml:brushProperty name="height" value="0.05" units="cm"/>
      <inkml:brushProperty name="color" value="#AE198D"/>
      <inkml:brushProperty name="inkEffects" value="galaxy"/>
      <inkml:brushProperty name="anchorX" value="-68681.91406"/>
      <inkml:brushProperty name="anchorY" value="-122908.90625"/>
      <inkml:brushProperty name="scaleFactor" value="0.5"/>
    </inkml:brush>
  </inkml:definitions>
  <inkml:trace contextRef="#ctx0" brushRef="#br0">86 4894 13883 0 0,'0'0'0'0'0,"-6"-5"608"0"0,-6-6 159 0 0,-3-3-736 0 0,-1-3 42 0 0,2 0-48 0 0,3 1-25 0 0,4 1 374 0 0,3-4-70 0 0,4-6 43 0 0,4-11 14 0 0,7-13-2 0 0,8-14 1 0 0,8-12 0 0 0,9-14 0 0 0,10-13-215 0 0,10-12 15 0 0,11-14-26 0 0,11-14-5 0 0,13-16-150 0 0,11-16 42 0 0,10-16-21 0 0,11-16 0 0 0,11-14 75 0 0,42-60-13 0 0,12-9-75 0 0,10-4 25 0 0,0 10-12 0 0,-4 17 0 0 0,-9 19 0 0 0,-11 21 0 0 0,-12 20-149 0 0,-13 21 51 0 0,8-10-910 0 0,2-8-838 0 0,-14 16-5256 0 0,-30 38-2111 0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5.071"/>
    </inkml:context>
    <inkml:brush xml:id="br0">
      <inkml:brushProperty name="width" value="0.035" units="cm"/>
      <inkml:brushProperty name="height" value="0.035" units="cm"/>
      <inkml:brushProperty name="color" value="#F6630D"/>
    </inkml:brush>
  </inkml:definitions>
  <inkml:trace contextRef="#ctx0" brushRef="#br0">1038 514 3369 0 0,'-8'-11'335'0'0,"-180"-211"5213"0"0,166 199-4949 0 0,-2 2 1 0 0,0 0-1 0 0,-1 2 0 0 0,-2 0 0 0 0,0 2 0 0 0,0 1 0 0 0,-32-13 1 0 0,48 24-598 0 0,0 1 1 0 0,-1 1-1 0 0,1-1 1 0 0,-1 2 0 0 0,0 0-1 0 0,0 1 1 0 0,1 0-1 0 0,-1 0 1 0 0,0 1-1 0 0,0 1 1 0 0,0 0 0 0 0,-20 5-1 0 0,17-2-46 0 0,0 1-1 0 0,0 1 1 0 0,1 0-1 0 0,-1 1 1 0 0,2 0-1 0 0,-1 1 1 0 0,1 1-1 0 0,-21 18 1 0 0,11-6 85 0 0,2 1 1 0 0,0 1-1 0 0,2 1 1 0 0,1 1-1 0 0,0 0 1 0 0,2 1-1 0 0,1 1 1 0 0,1 0-1 0 0,-14 42 1 0 0,6 0 462 0 0,2 1 1 0 0,3 1 0 0 0,4 1 0 0 0,3 0 0 0 0,2 0-1 0 0,4 1 1 0 0,11 138 0 0 0,-6-194-402 0 0,1 0 1 0 0,1 0 0 0 0,1 0-1 0 0,0-1 1 0 0,1 1-1 0 0,1-1 1 0 0,1 0 0 0 0,10 18-1 0 0,-13-28-81 0 0,0 0 0 0 0,0 0-1 0 0,1-1 1 0 0,0 1-1 0 0,0-1 1 0 0,1 0 0 0 0,-1-1-1 0 0,1 0 1 0 0,0 1 0 0 0,0-2-1 0 0,0 1 1 0 0,1-1-1 0 0,0 0 1 0 0,-1 0 0 0 0,1-1-1 0 0,0 1 1 0 0,0-2 0 0 0,0 1-1 0 0,0-1 1 0 0,0 0 0 0 0,14 0-1 0 0,-1-2-19 0 0,-1-1 0 0 0,1 0 0 0 0,-1-2 0 0 0,0 0 0 0 0,1-1 0 0 0,-2-1 0 0 0,1-1 0 0 0,-1 0 0 0 0,0-1 0 0 0,-1-1 0 0 0,0-1 0 0 0,31-23 0 0 0,-4-3 21 0 0,0-1 0 0 0,-3-2 0 0 0,45-55 0 0 0,-31 29 136 0 0,-3-3 0 0 0,-3-2 0 0 0,65-124 0 0 0,-90 144-80 0 0,-2 0-1 0 0,-2-2 1 0 0,-2 0 0 0 0,-3-1-1 0 0,-1 0 1 0 0,9-97-1 0 0,-21 122-57 0 0,-1-1-1 0 0,-5-47 0 0 0,4 68-47 0 0,-1 0 0 0 0,-1 0 0 0 0,1 0-1 0 0,-1 0 1 0 0,-1 1 0 0 0,1-1 0 0 0,-1 1 0 0 0,0-1 0 0 0,-1 1-1 0 0,0 0 1 0 0,0 1 0 0 0,-1-1 0 0 0,1 1 0 0 0,-8-8 0 0 0,10 12-29 0 0,1 1 1 0 0,0 0-1 0 0,-1 0 1 0 0,1 0-1 0 0,-1 0 1 0 0,1 0-1 0 0,-1 0 0 0 0,0 0 1 0 0,1 1-1 0 0,-1-1 1 0 0,0 0-1 0 0,1 1 1 0 0,-1 0-1 0 0,0-1 1 0 0,0 1-1 0 0,1 0 1 0 0,-1 0-1 0 0,0 0 1 0 0,0 0-1 0 0,0 0 1 0 0,1 0-1 0 0,-1 0 0 0 0,0 1 1 0 0,-3 0-1 0 0,-10 9-6778 0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05.761"/>
    </inkml:context>
    <inkml:brush xml:id="br0">
      <inkml:brushProperty name="width" value="0.035" units="cm"/>
      <inkml:brushProperty name="height" value="0.035" units="cm"/>
      <inkml:brushProperty name="color" value="#F6630D"/>
    </inkml:brush>
  </inkml:definitions>
  <inkml:trace contextRef="#ctx0" brushRef="#br0">1103 364 2040 0 0,'-5'-8'1367'0'0,"1"0"-1"0"0,-1 0 1 0 0,-1 1-1 0 0,0-1 0 0 0,0 1 1 0 0,0 0-1 0 0,-8-6 1 0 0,-8-10 512 0 0,-5-6-1010 0 0,0 0 0 0 0,-57-43-1 0 0,56 52-1204 0 0,0 1-1 0 0,-1 1 0 0 0,-52-23 0 0 0,60 32-84 0 0,0 1 1 0 0,0 1 0 0 0,-1 1-1 0 0,0 1 1 0 0,0 0-1 0 0,0 2 1 0 0,0 1-1 0 0,-1 0 1 0 0,1 2 0 0 0,-1 1-1 0 0,1 0 1 0 0,-1 2-1 0 0,1 0 1 0 0,-42 14-1 0 0,50-12 544 0 0,1 1 0 0 0,1 1-1 0 0,-1 0 1 0 0,1 1 0 0 0,1 1 0 0 0,-1-1-1 0 0,1 2 1 0 0,1-1 0 0 0,0 2-1 0 0,0-1 1 0 0,1 1 0 0 0,0 1-1 0 0,1 0 1 0 0,-12 24 0 0 0,-3 9 319 0 0,2 2 0 0 0,-26 90 1 0 0,22-43-179 0 0,4 1 0 0 0,4 0 0 0 0,5 2 0 0 0,3 0 0 0 0,5 0 0 0 0,14 160 0 0 0,-8-229 26 0 0,1 0 0 0 0,2-1-1 0 0,1 0 1 0 0,1 0 0 0 0,1 0 0 0 0,1-1 0 0 0,24 47-1 0 0,-27-63-208 0 0,0 0-1 0 0,1 0 0 0 0,0 0 1 0 0,0-1-1 0 0,1-1 1 0 0,1 1-1 0 0,-1-1 0 0 0,1 0 1 0 0,1-1-1 0 0,-1 0 1 0 0,1-1-1 0 0,0 0 0 0 0,1 0 1 0 0,0-1-1 0 0,-1-1 0 0 0,1 0 1 0 0,1 0-1 0 0,-1-1 1 0 0,1 0-1 0 0,23 1 0 0 0,-16-3-26 0 0,0-1-1 0 0,0-1 1 0 0,0-1 0 0 0,1-1-1 0 0,-2-1 1 0 0,1 0-1 0 0,0-2 1 0 0,-1 0-1 0 0,0-1 1 0 0,0 0 0 0 0,-1-2-1 0 0,24-15 1 0 0,-12 5-14 0 0,-1-1 0 0 0,-1-1 1 0 0,-1-1-1 0 0,-1-1 1 0 0,-1-2-1 0 0,25-32 0 0 0,-19 16 32 0 0,-3-2 0 0 0,0-1 1 0 0,-3 0-1 0 0,-2-2 0 0 0,-2-1 0 0 0,-2 0 0 0 0,-2-2 0 0 0,-2 0 0 0 0,10-66 0 0 0,-18 77-46 0 0,-2 0 0 0 0,-1 0 0 0 0,-2 0 0 0 0,-2 0 0 0 0,-1-1-1 0 0,-2 1 1 0 0,-2 1 0 0 0,-1-1 0 0 0,-2 1 0 0 0,-2 0 0 0 0,-1 1-1 0 0,-2 0 1 0 0,-18-33 0 0 0,23 52-29 0 0,-1 1 0 0 0,-1 0 0 0 0,0 1 0 0 0,-1 0-1 0 0,0 1 1 0 0,-2 0 0 0 0,1 1 0 0 0,-2 1 0 0 0,1 0 0 0 0,-2 1 0 0 0,-24-14-1 0 0,30 20-42 0 0,0 0 0 0 0,-1 1 0 0 0,1 1 0 0 0,-1-1 0 0 0,0 2 0 0 0,0-1 0 0 0,0 2 0 0 0,-1-1 0 0 0,1 2 0 0 0,0-1-1 0 0,0 2 1 0 0,-1-1 0 0 0,1 1 0 0 0,0 1 0 0 0,0 0 0 0 0,0 1 0 0 0,0 0 0 0 0,1 1 0 0 0,-1 0 0 0 0,-15 8 0 0 0,14-5-236 0 0,-1 1 1 0 0,2 0-1 0 0,-1 1 1 0 0,1 1 0 0 0,1-1-1 0 0,0 2 1 0 0,0-1-1 0 0,1 1 1 0 0,0 1 0 0 0,1 0-1 0 0,-10 18 1 0 0,-17 39-5782 0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2.672"/>
    </inkml:context>
    <inkml:brush xml:id="br0">
      <inkml:brushProperty name="width" value="0.035" units="cm"/>
      <inkml:brushProperty name="height" value="0.035" units="cm"/>
      <inkml:brushProperty name="color" value="#F6630D"/>
    </inkml:brush>
  </inkml:definitions>
  <inkml:trace contextRef="#ctx0" brushRef="#br0">50 3707 3081 0 0,'-35'2'233'0'0,"20"-1"2400"0"0,65-42 1398 0 0,176-178-1082 0 0,-175 166-2729 0 0,193-227 44 0 0,-38 42-112 0 0,599-542 1358 0 0,66 74 778 0 0,-433 379-1436 0 0,533-422-322 0 0,-598 460-4026 0 0,-353 273 1707 0 0,-8 5-3211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3.512"/>
    </inkml:context>
    <inkml:brush xml:id="br0">
      <inkml:brushProperty name="width" value="0.035" units="cm"/>
      <inkml:brushProperty name="height" value="0.035" units="cm"/>
      <inkml:brushProperty name="color" value="#F6630D"/>
    </inkml:brush>
  </inkml:definitions>
  <inkml:trace contextRef="#ctx0" brushRef="#br0">8 8 10426 0 0,'-7'-5'924'0'0,"8"3"-477"0"0,18 6-535 0 0,31 15-883 0 0,65 52 545 0 0,-4 4 0 0 0,141 123 0 0 0,-244-192 408 0 0,507 484-74 0 0,-341-315 80 0 0,356 338 1772 0 0,25-29 497 0 0,-315-286 514 0 0,226 245 0 0 0,-320-283-2474 0 0,-6 5-1 0 0,165 258 1 0 0,-124-115-554 0 0,201 469 0 0 0,-377-765 245 0 0,164 347-451 0 0,-123-272 147 0 0,113 160-1 0 0,-143-227 308 0 0,0-2 0 0 0,1 0 0 0 0,0 0 0 0 0,2-2 0 0 0,0 0 0 0 0,1-1 0 0 0,37 21-1 0 0,-42-28 64 0 0,0-1-1 0 0,0 0 0 0 0,1-1 0 0 0,0-1 0 0 0,1-1 1 0 0,-1 0-1 0 0,1-1 0 0 0,0 0 0 0 0,0-2 0 0 0,-1 0 0 0 0,35-3 1 0 0,-45 2-128 0 0,0-1 0 0 0,-1 0 1 0 0,1 0-1 0 0,0-1 0 0 0,0 0 1 0 0,-1 0-1 0 0,1 0 0 0 0,-1 0 1 0 0,0-1-1 0 0,0 0 0 0 0,0 0 0 0 0,0-1 1 0 0,0 1-1 0 0,0-1 0 0 0,-1 0 1 0 0,0 0-1 0 0,0-1 0 0 0,0 1 1 0 0,3-6-1 0 0,18-37-6117 0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4.333"/>
    </inkml:context>
    <inkml:brush xml:id="br0">
      <inkml:brushProperty name="width" value="0.035" units="cm"/>
      <inkml:brushProperty name="height" value="0.035" units="cm"/>
      <inkml:brushProperty name="color" value="#F6630D"/>
    </inkml:brush>
  </inkml:definitions>
  <inkml:trace contextRef="#ctx0" brushRef="#br0">8 2975 4321 0 0,'-7'14'755'0'0,"10"-11"979"0"0,20-13 1002 0 0,-13 6-3063 0 0,243-133 3191 0 0,-144 75-2591 0 0,420-245 3915 0 0,623-263-687 0 0,-1141 564-3482 0 0,2311-1082 1194 0 0,-1441 685-2109 0 0,22 60-114 0 0,-861 328 555 0 0,1 3 1 0 0,1 1-1 0 0,-1 2 1 0 0,84-6-1 0 0,-109 16-1186 0 0,-6 2-4014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5.123"/>
    </inkml:context>
    <inkml:brush xml:id="br0">
      <inkml:brushProperty name="width" value="0.035" units="cm"/>
      <inkml:brushProperty name="height" value="0.035" units="cm"/>
      <inkml:brushProperty name="color" value="#F6630D"/>
    </inkml:brush>
  </inkml:definitions>
  <inkml:trace contextRef="#ctx0" brushRef="#br0">0 3130 5785 0 0,'213'-66'-818'0'0,"-98"29"1143"0"0,-15 0 1434 0 0,153-80 1 0 0,-123 53-464 0 0,395-201 3027 0 0,-233 115-2926 0 0,806-424 1463 0 0,-985 513-2762 0 0,825-421 0 0 0,-181 96-49 0 0,-352 181-554 0 0,490-277-1583 0 0,-864 463 1624 0 0,-1-1 0 0 0,-1-2 0 0 0,32-31 0 0 0,-50 42-668 0 0,-1 0-1 0 0,0-1 1 0 0,9-16 0 0 0,-3 0-3165 0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5.737"/>
    </inkml:context>
    <inkml:brush xml:id="br0">
      <inkml:brushProperty name="width" value="0.035" units="cm"/>
      <inkml:brushProperty name="height" value="0.035" units="cm"/>
      <inkml:brushProperty name="color" value="#F6630D"/>
    </inkml:brush>
  </inkml:definitions>
  <inkml:trace contextRef="#ctx0" brushRef="#br0">1 1 3081 0 0,'2'10'37'0'0,"1"0"-1"0"0,1 0 1 0 0,0 0 0 0 0,0 0 0 0 0,1 0 0 0 0,0-1 0 0 0,11 15 0 0 0,53 58-62 0 0,-47-57 93 0 0,39 41 623 0 0,2-2 0 0 0,128 96 0 0 0,172 78 3270 0 0,-153-107-567 0 0,215 175 0 0 0,162 195-1251 0 0,-61 21-1422 0 0,-155-145-92 0 0,262 254 493 0 0,-323-318-813 0 0,-49-72-163 0 0,-204-195-171 0 0,3-1 1 0 0,115 63-1 0 0,-151-96-243 0 0,1-1 0 0 0,50 15 0 0 0,12-10-5076 0 0,-16-13-1143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16.541"/>
    </inkml:context>
    <inkml:brush xml:id="br0">
      <inkml:brushProperty name="width" value="0.035" units="cm"/>
      <inkml:brushProperty name="height" value="0.035" units="cm"/>
      <inkml:brushProperty name="color" value="#F6630D"/>
    </inkml:brush>
  </inkml:definitions>
  <inkml:trace contextRef="#ctx0" brushRef="#br0">42 133 13883 0 0,'-34'-8'1234'0'0,"27"5"-2019"0"0,24 5-1539 0 0,272 44 785 0 0,307 33-1584 0 0,-185-48 3738 0 0,795 28 2978 0 0,897-121 2558 0 0,-1031-24-5208 0 0,733-36-23 0 0,-1209 113-1376 0 0,177-6 147 0 0,-339-15-2112 0 0,-306 16-3527 0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5.937"/>
    </inkml:context>
    <inkml:brush xml:id="br0">
      <inkml:brushProperty name="width" value="0.035" units="cm"/>
      <inkml:brushProperty name="height" value="0.035" units="cm"/>
      <inkml:brushProperty name="color" value="#F6630D"/>
    </inkml:brush>
  </inkml:definitions>
  <inkml:trace contextRef="#ctx0" brushRef="#br0">1070 704 13251 0 0,'-83'-98'3794'0'0,"60"68"-3482"0"0,-2 1 1 0 0,-29-26 0 0 0,44 46-417 0 0,0 1 1 0 0,0 0-1 0 0,-1 1 0 0 0,0 1 0 0 0,0-1 1 0 0,-1 2-1 0 0,1-1 0 0 0,-1 2 1 0 0,0 0-1 0 0,-14-3 0 0 0,-9 1-294 0 0,0 1 0 0 0,0 3 0 0 0,-1 0 0 0 0,1 2 0 0 0,0 2 0 0 0,-1 2 0 0 0,1 0 0 0 0,-54 16 0 0 0,59-11 589 0 0,1 0-1 0 0,0 2 1 0 0,1 1 0 0 0,0 2 0 0 0,-50 33-1 0 0,64-36 13 0 0,1 0 0 0 0,0 2 0 0 0,1-1 0 0 0,1 2 0 0 0,0 0 0 0 0,1 0 0 0 0,0 1 0 0 0,1 0 0 0 0,1 0 0 0 0,0 1 0 0 0,1 0 0 0 0,1 1 0 0 0,1-1 0 0 0,0 1 0 0 0,1 0 1 0 0,1 0-1 0 0,0 1 0 0 0,0 32 0 0 0,3-33-213 0 0,0 0 0 0 0,0-1 1 0 0,2 1-1 0 0,0-1 1 0 0,1 1-1 0 0,1-1 1 0 0,0 0-1 0 0,1 0 1 0 0,1-1-1 0 0,0 1 1 0 0,1-1-1 0 0,1 0 1 0 0,0-1-1 0 0,1 0 0 0 0,1 0 1 0 0,0-1-1 0 0,0 0 1 0 0,2-1-1 0 0,-1 0 1 0 0,15 10-1 0 0,-6-8-42 0 0,1-1-1 0 0,1-1 1 0 0,0-1 0 0 0,1-1-1 0 0,0 0 1 0 0,0-2 0 0 0,38 8-1 0 0,-24-9-25 0 0,0-2 0 0 0,0-2 0 0 0,0-1 0 0 0,56-4 0 0 0,-26-5-39 0 0,0-4-1 0 0,-1-2 1 0 0,-1-3-1 0 0,0-3 1 0 0,71-31 0 0 0,-74 24 22 0 0,-1-3 1 0 0,-2-3-1 0 0,-1-2 1 0 0,83-66-1 0 0,-111 76 102 0 0,-2-1 0 0 0,0-1 0 0 0,-2-1 1 0 0,-1-2-1 0 0,-1-1 0 0 0,-2 0 0 0 0,-1-2 0 0 0,-1 0 0 0 0,24-56 0 0 0,-37 70 25 0 0,-2 0 1 0 0,0 0-1 0 0,-1-1 0 0 0,0 1 0 0 0,-2-1 1 0 0,0 0-1 0 0,-2 0 0 0 0,0 0 0 0 0,-1 0 1 0 0,0 0-1 0 0,-2 0 0 0 0,0 1 0 0 0,-1-1 1 0 0,-1 1-1 0 0,-10-23 0 0 0,6 19-233 0 0,-1 0-1 0 0,-1 1 0 0 0,-1 0 1 0 0,-27-35-1 0 0,24 37-757 0 0,-2 1 0 0 0,0 1 0 0 0,0 0 1 0 0,-36-24-1 0 0,0 7-3724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6.206"/>
    </inkml:context>
    <inkml:brush xml:id="br0">
      <inkml:brushProperty name="width" value="0.035" units="cm"/>
      <inkml:brushProperty name="height" value="0.035" units="cm"/>
      <inkml:brushProperty name="color" value="#F6630D"/>
    </inkml:brush>
  </inkml:definitions>
  <inkml:trace contextRef="#ctx0" brushRef="#br0">2 3 16996 0 0,'-2'-2'1284'0'0,"6"3"-587"0"0,12 9-531 0 0,22 20-997 0 0,-11 2 81 0 0,-1 1-1 0 0,-2 1 1 0 0,27 52 0 0 0,45 116-1010 0 0,3 4 785 0 0,-79-171 822 0 0,2 0-1 0 0,1-1 0 0 0,43 48 0 0 0,-49-64-145 0 0,0-2 0 0 0,2 0-1 0 0,-1-1 1 0 0,29 17 0 0 0,-14-14-644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7.593"/>
    </inkml:context>
    <inkml:brush xml:id="br0">
      <inkml:brushProperty name="width" value="0.035" units="cm"/>
      <inkml:brushProperty name="height" value="0.035" units="cm"/>
      <inkml:brushProperty name="color" value="#FF0066"/>
    </inkml:brush>
  </inkml:definitions>
  <inkml:trace contextRef="#ctx0" brushRef="#br0">114 255 432 0 0,'31'0'1040'0'0,"0"-1"-1"0"0,-1-2 1 0 0,1 0 0 0 0,31-9-1 0 0,-52 9-708 0 0,0 0-1 0 0,0 0 1 0 0,0-1-1 0 0,0-1 1 0 0,-1 0-1 0 0,1 0 1 0 0,-1 0-1 0 0,-1-1 1 0 0,1-1-1 0 0,-1 1 1 0 0,0-2-1 0 0,0 1 1 0 0,-1-1-1 0 0,0 0 1 0 0,8-12-1 0 0,-9 10-275 0 0,0-1 0 0 0,-1 0 1 0 0,0 0-1 0 0,0-1 0 0 0,4-19 0 0 0,-8 29-67 0 0,-1 0 0 0 0,0 1 0 0 0,1-1-1 0 0,-1 0 1 0 0,0 0 0 0 0,0 0 0 0 0,0 0 0 0 0,0 0 0 0 0,-1 0 0 0 0,1 1 0 0 0,0-1 0 0 0,-1 0 0 0 0,1 0 0 0 0,-1 0-1 0 0,0 0 1 0 0,1 1 0 0 0,-1-1 0 0 0,-2-2 0 0 0,2 3 30 0 0,-1 0 0 0 0,0 0 1 0 0,1 0-1 0 0,-1 0 0 0 0,0 0 0 0 0,0 0 0 0 0,0 1 0 0 0,0-1 1 0 0,1 1-1 0 0,-1-1 0 0 0,0 1 0 0 0,0 0 0 0 0,0 0 1 0 0,0 0-1 0 0,0 0 0 0 0,0 0 0 0 0,0 0 0 0 0,0 1 0 0 0,0-1 1 0 0,0 0-1 0 0,0 1 0 0 0,-2 1 0 0 0,-16 4 93 0 0,1 1 1 0 0,0 1-1 0 0,0 1 0 0 0,1 1 0 0 0,0 0 0 0 0,1 1 1 0 0,0 1-1 0 0,-20 18 0 0 0,-7 11 327 0 0,-60 70 1 0 0,95-100-395 0 0,-8 8 263 0 0,1 1 0 0 0,-20 33 0 0 0,33-49-265 0 0,0 0 0 0 0,1 1 0 0 0,0-1-1 0 0,-1 1 1 0 0,2-1 0 0 0,-1 1 0 0 0,1 0-1 0 0,-1 0 1 0 0,1 0 0 0 0,0 0 0 0 0,1 0-1 0 0,0 0 1 0 0,-1 0 0 0 0,1 0 0 0 0,1 0-1 0 0,-1 0 1 0 0,1 0 0 0 0,0 0-1 0 0,2 8 1 0 0,-1-11-107 0 0,0 1 0 0 0,0 0 0 0 0,0 0-1 0 0,0-1 1 0 0,1 1 0 0 0,-1-1 0 0 0,1 1 0 0 0,-1-1-1 0 0,1 0 1 0 0,0 0 0 0 0,0 0 0 0 0,0-1-1 0 0,0 1 1 0 0,0-1 0 0 0,0 1 0 0 0,0-1 0 0 0,0 0-1 0 0,1 0 1 0 0,-1-1 0 0 0,0 1 0 0 0,1-1 0 0 0,-1 1-1 0 0,5-1 1 0 0,5 0-930 0 0,0-1 1 0 0,-1 0-1 0 0,1 0 0 0 0,23-7 1 0 0,10-5-2734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39.454"/>
    </inkml:context>
    <inkml:brush xml:id="br0">
      <inkml:brushProperty name="width" value="0.05" units="cm"/>
      <inkml:brushProperty name="height" value="0.05" units="cm"/>
      <inkml:brushProperty name="color" value="#AE198D"/>
      <inkml:brushProperty name="inkEffects" value="galaxy"/>
      <inkml:brushProperty name="anchorX" value="-57069.58594"/>
      <inkml:brushProperty name="anchorY" value="-114901.51563"/>
      <inkml:brushProperty name="scaleFactor" value="0.5"/>
    </inkml:brush>
  </inkml:definitions>
  <inkml:trace contextRef="#ctx0" brushRef="#br0">1 98 15059 0 0,'0'-1'1345'0'0,"1"-2"-1261"0"0,1-1 52 0 0,6 1-2174 0 0,10 0 1027 0 0,16 1-508 0 0,14 0 145 0 0,14 3 67 0 0,1 0 747 0 0,-2 0 392 0 0,-4 0 107 0 0,-6-1 37 0 0,-4-1-51 0 0,-3-1 573 0 0,-4-2-57 0 0,-1 0 66 0 0,-1-2 20 0 0,-1-1 690 0 0,12-3 1401 0 0,13-2-927 0 0,8 1-1196 0 0,7 1 334 0 0,5 3-215 0 0,4 1-435 0 0,6 3 29 0 0,3 2-44 0 0,4 3-20 0 0,6 2-167 0 0,2 3 47 0 0,3 2-24 0 0,-2 2 0 0 0,-3 1-196 0 0,-4 1-19 0 0,-7 0-25 0 0,-7-1-5 0 0,6 1-5054 0 0,-12-3 454 0 0,-19-3-3117 0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6.392"/>
    </inkml:context>
    <inkml:brush xml:id="br0">
      <inkml:brushProperty name="width" value="0.035" units="cm"/>
      <inkml:brushProperty name="height" value="0.035" units="cm"/>
      <inkml:brushProperty name="color" value="#F6630D"/>
    </inkml:brush>
  </inkml:definitions>
  <inkml:trace contextRef="#ctx0" brushRef="#br0">12 957 8866 0 0,'-12'-1'1784'0'0,"19"-10"134"0"0,25-16 128 0 0,-26 23-2364 0 0,446-377 1331 0 0,-37-38-1036 0 0,-322 305-5397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6.951"/>
    </inkml:context>
    <inkml:brush xml:id="br0">
      <inkml:brushProperty name="width" value="0.035" units="cm"/>
      <inkml:brushProperty name="height" value="0.035" units="cm"/>
      <inkml:brushProperty name="color" value="#F6630D"/>
    </inkml:brush>
  </inkml:definitions>
  <inkml:trace contextRef="#ctx0" brushRef="#br0">37 18 16355 0 0,'-18'-9'1281'0'0,"0"0"-976"0"0,32 22-972 0 0,64 50-4885 0 0,90 95 0 0 0,59 88 2751 0 0,-157-167 2326 0 0,326 399 1837 0 0,-24 23 2166 0 0,246 307 3345 0 0,-478-645-5823 0 0,7-5 0 0 0,286 234-1 0 0,528 273-1970 0 0,-847-591-5138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7.426"/>
    </inkml:context>
    <inkml:brush xml:id="br0">
      <inkml:brushProperty name="width" value="0.035" units="cm"/>
      <inkml:brushProperty name="height" value="0.035" units="cm"/>
      <inkml:brushProperty name="color" value="#F6630D"/>
    </inkml:brush>
  </inkml:definitions>
  <inkml:trace contextRef="#ctx0" brushRef="#br0">175 5418 16355 0 0,'-4'2'183'0'0,"-76"25"1436"0"0,76-26-1566 0 0,0 0 1 0 0,0 0-1 0 0,1 0 0 0 0,-1-1 0 0 0,0 1 0 0 0,0-1 1 0 0,0 0-1 0 0,1 0 0 0 0,-1 0 0 0 0,0-1 0 0 0,0 0 1 0 0,1 1-1 0 0,-1-1 0 0 0,0 0 0 0 0,1-1 1 0 0,-1 1-1 0 0,1-1 0 0 0,-1 0 0 0 0,-3-2 0 0 0,5 2-22 0 0,1 0-1 0 0,0 0 1 0 0,-1-1-1 0 0,1 1 1 0 0,0 0-1 0 0,0-1 1 0 0,0 1-1 0 0,0-1 1 0 0,1 1-1 0 0,-1-1 1 0 0,1 0-1 0 0,-1 1 1 0 0,1-1-1 0 0,0 0 1 0 0,0 1-1 0 0,0-1 1 0 0,1 1-1 0 0,-1-1 1 0 0,2-4-1 0 0,16-58 87 0 0,-13 48-61 0 0,58-157 153 0 0,92-182 1 0 0,-104 247-191 0 0,125-248-162 0 0,421-632 0 0 0,342-251-1481 0 0,-815 1089 1371 0 0,944-1218-1358 0 0,-794 986-1133 0 0,-156 210-2426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7:53:28.728"/>
    </inkml:context>
    <inkml:brush xml:id="br0">
      <inkml:brushProperty name="width" value="0.035" units="cm"/>
      <inkml:brushProperty name="height" value="0.035" units="cm"/>
      <inkml:brushProperty name="color" value="#F6630D"/>
    </inkml:brush>
  </inkml:definitions>
  <inkml:trace contextRef="#ctx0" brushRef="#br0">0 1 14483 0 0,'14'12'-39'0'0,"0"-1"-1"0"0,1-1 1 0 0,0 0 0 0 0,1-1-1 0 0,18 8 1 0 0,7 4-78 0 0,150 82 740 0 0,238 137 996 0 0,-314-167-1026 0 0,172 139 0 0 0,-91-41-228 0 0,-8 8-1 0 0,228 280 1 0 0,38 127-214 0 0,-20-27 228 0 0,24-22 403 0 0,-299-367-415 0 0,7-7 0 0 0,268 202 0 0 0,-360-313-791 0 0,3-3 1 0 0,2-3 0 0 0,86 35 0 0 0,-23-23-6530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4.608"/>
    </inkml:context>
    <inkml:brush xml:id="br0">
      <inkml:brushProperty name="width" value="0.035" units="cm"/>
      <inkml:brushProperty name="height" value="0.035" units="cm"/>
      <inkml:brushProperty name="color" value="#F6630D"/>
    </inkml:brush>
  </inkml:definitions>
  <inkml:trace contextRef="#ctx0" brushRef="#br0">1038 544 10426 0 0,'0'-5'151'0'0,"0"1"0"0"0,0-1 0 0 0,0 0 0 0 0,0 0 0 0 0,1 1-1 0 0,0-1 1 0 0,-1 0 0 0 0,2 1 0 0 0,-1-1 0 0 0,3-6 0 0 0,23-49-841 0 0,-21 48 592 0 0,21-31-903 0 0,-21 36 660 0 0,-1-1 0 0 0,0 0 0 0 0,0 0-1 0 0,-1 0 1 0 0,0 0 0 0 0,0-1 0 0 0,-1 0 0 0 0,3-12 0 0 0,-6 19 538 0 0,0 0 0 0 0,0 0 0 0 0,-1 0 0 0 0,1 0 0 0 0,0 0 0 0 0,-1 1 0 0 0,0-1 0 0 0,1 0 0 0 0,-1 0 0 0 0,0 1 0 0 0,0-1 0 0 0,0 1 0 0 0,0-1 0 0 0,0 0 0 0 0,-1 1 0 0 0,1 0 0 0 0,0-1 0 0 0,-2 0 0 0 0,-33-26 3845 0 0,18 15-2409 0 0,-17-16-1262 0 0,-1 1 1 0 0,-2 2 0 0 0,-1 1-1 0 0,0 2 1 0 0,-77-31-1 0 0,103 49-347 0 0,-1 0 0 0 0,-1 1-1 0 0,1 0 1 0 0,0 1 0 0 0,-1 1 0 0 0,0 1-1 0 0,0 0 1 0 0,1 0 0 0 0,-1 2-1 0 0,0 0 1 0 0,0 0 0 0 0,1 2 0 0 0,-1-1-1 0 0,1 2 1 0 0,0 0 0 0 0,0 1 0 0 0,0 0-1 0 0,1 1 1 0 0,-1 1 0 0 0,1 0-1 0 0,-22 16 1 0 0,-2 8 1 0 0,1 1 1 0 0,1 2-1 0 0,2 2 0 0 0,-57 78 1 0 0,49-52 36 0 0,3 1-1 0 0,-48 108 1 0 0,77-149 2 0 0,1-1-1 0 0,1 1 1 0 0,1 1-1 0 0,1-1 0 0 0,1 1 1 0 0,1 0-1 0 0,0 0 1 0 0,3 41-1 0 0,1-55-24 0 0,0-1 1 0 0,0 1-1 0 0,1 0 0 0 0,0-1 0 0 0,1 0 0 0 0,0 1 1 0 0,0-1-1 0 0,0 0 0 0 0,1-1 0 0 0,1 1 0 0 0,6 9 1 0 0,-6-11-19 0 0,0-1 0 0 0,0 0 0 0 0,0-1 1 0 0,1 1-1 0 0,0-1 0 0 0,-1 0 0 0 0,2-1 1 0 0,-1 1-1 0 0,0-1 0 0 0,1 0 0 0 0,-1-1 1 0 0,1 0-1 0 0,0 0 0 0 0,-1 0 1 0 0,15 1-1 0 0,-3-2 31 0 0,1 0 1 0 0,-1-1-1 0 0,1-2 1 0 0,-1 0-1 0 0,0 0 0 0 0,1-2 1 0 0,-1 0-1 0 0,-1-1 1 0 0,1-1-1 0 0,-1-1 0 0 0,0 0 1 0 0,0-1-1 0 0,-1-1 1 0 0,0-1-1 0 0,-1 0 0 0 0,23-19 1 0 0,-12 6 132 0 0,0 0 0 0 0,-2-2 0 0 0,-1 0 0 0 0,-1-2-1 0 0,-1 0 1 0 0,-1-1 0 0 0,-2-2 0 0 0,16-32 0 0 0,-25 41-146 0 0,0-2-1 0 0,-2 1 1 0 0,0-1-1 0 0,-2-1 1 0 0,0 1 0 0 0,-2-1-1 0 0,0 1 1 0 0,-2-1-1 0 0,0 0 1 0 0,-2 0 0 0 0,-4-32-1 0 0,3 42-186 0 0,0 0 1 0 0,-1 1-1 0 0,-1-1 0 0 0,0 1 0 0 0,-1-1 0 0 0,0 1 1 0 0,-1 1-1 0 0,-1-1 0 0 0,1 1 0 0 0,-2 0 0 0 0,0 1 1 0 0,0-1-1 0 0,-1 2 0 0 0,-1-1 0 0 0,0 1 0 0 0,0 1 1 0 0,-1-1-1 0 0,0 2 0 0 0,0 0 0 0 0,-20-11 0 0 0,26 17 22 0 0,1 0 1 0 0,-1 0-1 0 0,0 1 0 0 0,0-1 0 0 0,1 1 0 0 0,-1 0 0 0 0,-5 0 0 0 0,8 1 29 0 0,1 0 0 0 0,-1 0 1 0 0,1 0-1 0 0,0 0 0 0 0,-1 0 1 0 0,1 0-1 0 0,-1 1 0 0 0,1-1 1 0 0,0 0-1 0 0,-1 1 0 0 0,1-1 1 0 0,0 1-1 0 0,-1 0 0 0 0,1-1 1 0 0,0 1-1 0 0,0 0 0 0 0,-1 0 1 0 0,1 0-1 0 0,0 0 1 0 0,0 0-1 0 0,0 0 0 0 0,0 0 1 0 0,0 0-1 0 0,1 0 0 0 0,-1 0 1 0 0,0 1-1 0 0,0-1 0 0 0,1 0 1 0 0,-1 2-1 0 0,-5 19-6110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4.873"/>
    </inkml:context>
    <inkml:brush xml:id="br0">
      <inkml:brushProperty name="width" value="0.035" units="cm"/>
      <inkml:brushProperty name="height" value="0.035" units="cm"/>
      <inkml:brushProperty name="color" value="#F6630D"/>
    </inkml:brush>
  </inkml:definitions>
  <inkml:trace contextRef="#ctx0" brushRef="#br0">85 1 9362 0 0,'-5'2'394'0'0,"0"1"-1"0"0,0 0 1 0 0,0 0 0 0 0,1 0-1 0 0,0 1 1 0 0,0 0 0 0 0,0 0-1 0 0,0 0 1 0 0,0 0-1 0 0,1 0 1 0 0,-1 1 0 0 0,-4 9-1 0 0,4-4 105 0 0,-1 1 0 0 0,2 0 0 0 0,-1 0 0 0 0,1 0 0 0 0,-1 16-1 0 0,2-11-392 0 0,1 1-1 0 0,1 0 0 0 0,1 0 0 0 0,0 0 1 0 0,1 0-1 0 0,1-1 0 0 0,0 1 0 0 0,2-1 1 0 0,0 0-1 0 0,0 0 0 0 0,2 0 0 0 0,0-1 1 0 0,15 26-1 0 0,3-2 154 0 0,2-2-1 0 0,1-1 1 0 0,60 61-1 0 0,-86-96-311 0 0,4 5-431 0 0,0 0-1 0 0,0 0 0 0 0,1 0 0 0 0,0-1 1 0 0,0 0-1 0 0,15 8 0 0 0,-16-11-1365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5.093"/>
    </inkml:context>
    <inkml:brush xml:id="br0">
      <inkml:brushProperty name="width" value="0.035" units="cm"/>
      <inkml:brushProperty name="height" value="0.035" units="cm"/>
      <inkml:brushProperty name="color" value="#F6630D"/>
    </inkml:brush>
  </inkml:definitions>
  <inkml:trace contextRef="#ctx0" brushRef="#br0">423 940 5041 0 0,'-32'5'155'0'0,"1"2"-1"0"0,-49 16 1 0 0,19 6 2460 0 0,-51 39 975 0 0,99-59-3080 0 0,-1 2 0 0 0,2-1 0 0 0,-1 2 0 0 0,2-1 0 0 0,-1 2 0 0 0,-9 13 1 0 0,21-25-466 0 0,-1-1 0 0 0,0 1 0 0 0,0 0 0 0 0,0 0 0 0 0,0 0 0 0 0,1 0 0 0 0,-1 0 0 0 0,0 0 0 0 0,1 0 0 0 0,-1 0 1 0 0,1 0-1 0 0,-1 0 0 0 0,1 0 0 0 0,0 1 0 0 0,-1-1 0 0 0,1 0 0 0 0,0 0 0 0 0,0 0 0 0 0,0 0 0 0 0,0 1 0 0 0,0-1 1 0 0,0 0-1 0 0,0 0 0 0 0,0 0 0 0 0,0 1 0 0 0,1-1 0 0 0,-1 0 0 0 0,0 0 0 0 0,1 0 0 0 0,-1 0 0 0 0,1 0 0 0 0,-1 0 0 0 0,1 0 1 0 0,0 0-1 0 0,-1 0 0 0 0,1 0 0 0 0,0 0 0 0 0,0 0 0 0 0,0 0 0 0 0,0 0 0 0 0,0-1 0 0 0,0 1 0 0 0,0 0 0 0 0,0-1 0 0 0,0 1 1 0 0,0 0-1 0 0,0-1 0 0 0,0 0 0 0 0,0 1 0 0 0,2 0 0 0 0,3 0 53 0 0,1 1-1 0 0,0-1 1 0 0,-1-1 0 0 0,1 1-1 0 0,0-1 1 0 0,0 0 0 0 0,12-2-1 0 0,18-6 156 0 0,-1 0-1 0 0,0-3 0 0 0,61-26 1 0 0,98-61 655 0 0,-180 91-847 0 0,383-228 1315 0 0,-319 180-1546 0 0,-3-3 1 0 0,125-124-1 0 0,-177 159-421 0 0,-2-2-1 0 0,-1-1 0 0 0,-1 0 1 0 0,-1-1-1 0 0,-2-2 0 0 0,16-32 0 0 0,-29 52 170 0 0,0 0-1 0 0,0-1 1 0 0,-1 1-1 0 0,-1 0 1 0 0,1-1-1 0 0,-2 0 1 0 0,1 0-1 0 0,-1 1 0 0 0,-1-1 1 0 0,0 0-1 0 0,0 0 1 0 0,-1 0-1 0 0,0 1 1 0 0,0-1-1 0 0,-1 0 0 0 0,-1 1 1 0 0,0-1-1 0 0,0 1 1 0 0,-1 0-1 0 0,0 0 1 0 0,0 0-1 0 0,-1 0 1 0 0,0 1-1 0 0,-10-13 0 0 0,-13-8-1490 0 0,0 6-114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5.606"/>
    </inkml:context>
    <inkml:brush xml:id="br0">
      <inkml:brushProperty name="width" value="0.035" units="cm"/>
      <inkml:brushProperty name="height" value="0.035" units="cm"/>
      <inkml:brushProperty name="color" value="#F6630D"/>
    </inkml:brush>
  </inkml:definitions>
  <inkml:trace contextRef="#ctx0" brushRef="#br0">1 0 10946 0 0,'16'1'758'0'0,"1"0"1"0"0,-1 0-1 0 0,1 2 0 0 0,-1 0 0 0 0,0 1 0 0 0,0 0 0 0 0,18 9 0 0 0,-17-6-459 0 0,-1 1 0 0 0,0 1 0 0 0,-1 1 0 0 0,0 0 0 0 0,26 23 0 0 0,-18-8-300 0 0,-1 0 0 0 0,0 0-1 0 0,-2 2 1 0 0,-1 1 0 0 0,-2 1-1 0 0,26 55 1 0 0,247 701 139 0 0,-136-328 106 0 0,38-15-15 0 0,-103-281 24 0 0,197 268 0 0 0,169 102 193 0 0,-357-432-900 0 0,4-5-1 0 0,5-4 1 0 0,3-6-1 0 0,126 74 1 0 0,-192-133-4009 0 0,-8-7-1399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6.061"/>
    </inkml:context>
    <inkml:brush xml:id="br0">
      <inkml:brushProperty name="width" value="0.035" units="cm"/>
      <inkml:brushProperty name="height" value="0.035" units="cm"/>
      <inkml:brushProperty name="color" value="#F6630D"/>
    </inkml:brush>
  </inkml:definitions>
  <inkml:trace contextRef="#ctx0" brushRef="#br0">86 1160 15059 0 0,'-20'6'631'0'0,"9"-4"-355"0"0,1 1 0 0 0,0 1 0 0 0,0-1 0 0 0,-14 9 0 0 0,40-18-254 0 0,1 0-1 0 0,0 1 1 0 0,0 1 0 0 0,0 0-1 0 0,28-1 1 0 0,147-14 1623 0 0,119-17-436 0 0,1200-280 1742 0 0,487-241-4055 0 0,-1510 366-2765 0 0,-402 150-2721 0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7.199"/>
    </inkml:context>
    <inkml:brush xml:id="br0">
      <inkml:brushProperty name="width" value="0.035" units="cm"/>
      <inkml:brushProperty name="height" value="0.035" units="cm"/>
      <inkml:brushProperty name="color" value="#F6630D"/>
    </inkml:brush>
  </inkml:definitions>
  <inkml:trace contextRef="#ctx0" brushRef="#br0">3985 1 8866 0 0,'-16'51'-2111'0'0,"8"-36"2016"0"0,0 0 0 0 0,-1 0 0 0 0,0-1 0 0 0,-1 0 0 0 0,-1 0 1 0 0,0-1-1 0 0,0-1 0 0 0,-2 0 0 0 0,1-1 0 0 0,-2 0 0 0 0,1-1 0 0 0,-1 0 0 0 0,-1-1 0 0 0,0-1 1 0 0,0 0-1 0 0,-1-1 0 0 0,0-1 0 0 0,0 0 0 0 0,0-1 0 0 0,-23 3 0 0 0,-645 137 8724 0 0,523-101-7621 0 0,2 6 0 0 0,3 7 1 0 0,-224 116-1 0 0,215-81-546 0 0,-191 142 1 0 0,-133 141-209 0 0,-79 68-101 0 0,526-409-253 0 0,-1-3-1 0 0,-2-1 1 0 0,-1-3-1 0 0,-1-1 1 0 0,-95 36-1 0 0,124-58-756 0 0,0 0 0 0 0,0-2 0 0 0,-1 0 0 0 0,1-1 0 0 0,0-1 0 0 0,-26-3 0 0 0,28 2-427 0 0,-9 0-2905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40.207"/>
    </inkml:context>
    <inkml:brush xml:id="br0">
      <inkml:brushProperty name="width" value="0.05" units="cm"/>
      <inkml:brushProperty name="height" value="0.05" units="cm"/>
      <inkml:brushProperty name="color" value="#AE198D"/>
      <inkml:brushProperty name="inkEffects" value="galaxy"/>
      <inkml:brushProperty name="anchorX" value="-60755.14453"/>
      <inkml:brushProperty name="anchorY" value="-116186.71094"/>
      <inkml:brushProperty name="scaleFactor" value="0.5"/>
    </inkml:brush>
  </inkml:definitions>
  <inkml:trace contextRef="#ctx0" brushRef="#br0">1 888 15723 0 0,'0'0'0'0'0,"0"-4"1401"0"0,-1-5-1308 0 0,2-3 47 0 0,0-1-93 0 0,2 1 279 0 0,3-1 235 0 0,2 1-375 0 0,5-1-270 0 0,5-3-13 0 0,5-1-54 0 0,10-4-725 0 0,6-1-582 0 0,2 2 477 0 0,-2 3 337 0 0,-7 6 294 0 0,-7 3-72 0 0,-7 5 57 0 0,-7 2-1 0 0,-4 1-2 0 0,-4 2 728 0 0,-3 2-68 0 0,-1 1 92 0 0,-2 5 535 0 0,-3 8-90 0 0,-3 15-277 0 0,-1 6-474 0 0,-2 8 98 0 0,-1 5-78 0 0,0 4-39 0 0,-5 17 38 0 0,-1 4-115 0 0,-1 3 144 0 0,1-1-158 0 0,2-2 160 0 0,0 10-85 0 0,5-6-48 0 0,3-5 16 0 0,4-10-11 0 0,5-10 0 0 0,5-4 0 0 0,5-10 0 0 0,4-7 0 0 0,3-7 0 0 0,3-6 121 0 0,9-4 208 0 0,14-5 229 0 0,7-5-364 0 0,5-6 38 0 0,3-5-27 0 0,6-5-21 0 0,3-5 1 0 0,5-4-132 0 0,5-4-46 0 0,4-4 117 0 0,22-9-156 0 0,20-7 48 0 0,1-2-128 0 0,-7 3-52 0 0,-13 4-11 0 0,-16 5-6 0 0,-14 5-3 0 0,-13 4 0 0 0,-11 5 0 0 0,-7 3 0 0 0,-7 2 0 0 0,-4 3 28 0 0,-4 2-8 0 0,-3 2 4 0 0,-2 3 0 0 0,-3 0-29 0 0,-3 3 9 0 0,-1 2-4 0 0,-2 1 0 0 0,-1 2-121 0 0,-1 2 16 0 0,-2 0-22 0 0,-1 1 0 0 0,-1 0 74 0 0,-2 0-3 0 0,-1 0 5 0 0,-1-1 3 0 0,-1 0 84 0 0,-2 0-183 0 0,-1-1 235 0 0,-1-1 244 0 0,-1-2 9 0 0,1 0 25 0 0,-1-2 19 0 0,1-2 241 0 0,0 0-22 0 0,1-2 21 0 0,0-1 17 0 0,2-4-162 0 0,1-2 9 0 0,3-5-21 0 0,3-7-2 0 0,3-6-161 0 0,10-18 148 0 0,9-25-191 0 0,4-12-77 0 0,2-8 18 0 0,-1-6-113 0 0,-2 0-178 0 0,-2-2-1 0 0,-2 1-26 0 0,-1 1-4 0 0,-2 1 37 0 0,-2 4-2 0 0,-4 2 2 0 0,-4 6 2 0 0,-4 8 420 0 0,-7 8-26 0 0,-4 9 51 0 0,-7 10 8 0 0,-6 9 199 0 0,-5 8-9 0 0,-6 7 24 0 0,-5 6 4 0 0,-5 7-326 0 0,-7 7 19 0 0,-6 7-25 0 0,-8 8-86 0 0,-8 8-174 0 0,-10 10-58 0 0,-7 8-26 0 0,-28 23-129 0 0,-7 9 395 0 0,-4 7-111 0 0,3 0 48 0 0,6-4 413 0 0,12-6-43 0 0,10-10 66 0 0,12-8 2 0 0,13-8-155 0 0,10-6 18 0 0,10-5-24 0 0,5 0-12530 0 0,10-6 7172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8.292"/>
    </inkml:context>
    <inkml:brush xml:id="br0">
      <inkml:brushProperty name="width" value="0.035" units="cm"/>
      <inkml:brushProperty name="height" value="0.035" units="cm"/>
      <inkml:brushProperty name="color" value="#F6630D"/>
    </inkml:brush>
  </inkml:definitions>
  <inkml:trace contextRef="#ctx0" brushRef="#br0">812 167 7426 0 0,'-7'-2'50'0'0,"-1"0"0"0"0,0 0 0 0 0,0 1 0 0 0,1 0 0 0 0,-1 0 0 0 0,0 1 1 0 0,0 0-1 0 0,0 1 0 0 0,0-1 0 0 0,0 2 0 0 0,0-1 0 0 0,0 1 0 0 0,1 0 0 0 0,-1 0 1 0 0,1 1-1 0 0,-1 0 0 0 0,1 1 0 0 0,0 0 0 0 0,0 0 0 0 0,0 0 0 0 0,-7 7 0 0 0,11-9-134 0 0,-24 19-1436 0 0,-49 27 0 0 0,64-42 1459 0 0,-1-1 1 0 0,1 0 0 0 0,-1 0-1 0 0,0-1 1 0 0,0-1 0 0 0,0-1-1 0 0,-18 3 1 0 0,-7-4 1625 0 0,1-2 0 0 0,-61-8 0 0 0,-34-2 3238 0 0,129 11-4709 0 0,-1 0 1 0 0,1 1-1 0 0,0-1 0 0 0,-1 1 1 0 0,1-1-1 0 0,0 1 0 0 0,0 0 0 0 0,0 1 1 0 0,-1-1-1 0 0,1 0 0 0 0,0 1 0 0 0,1-1 1 0 0,-1 1-1 0 0,0 0 0 0 0,0 0 1 0 0,1 0-1 0 0,-1 1 0 0 0,1-1 0 0 0,0 1 1 0 0,0-1-1 0 0,0 1 0 0 0,0 0 1 0 0,0-1-1 0 0,0 1 0 0 0,1 0 0 0 0,-1 0 1 0 0,1 0-1 0 0,0 1 0 0 0,-1 2 1 0 0,-2 12-113 0 0,0-1 1 0 0,1 0 0 0 0,1 1 0 0 0,0 24 0 0 0,1-15 8 0 0,-11 256-921 0 0,13-220 738 0 0,2 0 0 0 0,18 93 0 0 0,-18-139 133 0 0,1-1-1 0 0,1 0 0 0 0,0 0 0 0 0,2 0 1 0 0,-1 0-1 0 0,2-1 0 0 0,0 0 0 0 0,1-1 0 0 0,13 18 1 0 0,-13-22 15 0 0,0-1 1 0 0,1 1-1 0 0,0-2 0 0 0,1 1 1 0 0,-1-1-1 0 0,1-1 1 0 0,1 0-1 0 0,0-1 0 0 0,0 0 1 0 0,0 0-1 0 0,0-1 1 0 0,16 3-1 0 0,-7-3 25 0 0,-1-1 0 0 0,1 0 0 0 0,-1-2 0 0 0,1 0 0 0 0,0-2 0 0 0,0 0 0 0 0,0-1 0 0 0,28-6 0 0 0,-19 0 110 0 0,0 0 1 0 0,-1-2-1 0 0,0-2 0 0 0,-1 0 1 0 0,31-18-1 0 0,-5-3 352 0 0,-2-3 0 0 0,-1-2 0 0 0,-1-2 1 0 0,86-89-1 0 0,-88 78 159 0 0,-2-3 0 0 0,78-115 0 0 0,-110 147-517 0 0,-1-1 0 0 0,-2-1 0 0 0,0-1-1 0 0,-1 1 1 0 0,-1-1 0 0 0,-2-1-1 0 0,0 0 1 0 0,-2 0 0 0 0,0 0 0 0 0,-2 0-1 0 0,0-39 1 0 0,-4 51-57 0 0,0-1-1 0 0,-1 1 1 0 0,0-1 0 0 0,-2 1 0 0 0,1 0-1 0 0,-2 0 1 0 0,1 0 0 0 0,-2 1-1 0 0,0-1 1 0 0,0 1 0 0 0,-13-17 0 0 0,7 14-21 0 0,-1 0 1 0 0,0 0 0 0 0,-1 2-1 0 0,0 0 1 0 0,-1 0 0 0 0,-1 1-1 0 0,-25-14 1 0 0,13 11-46 0 0,0 1 0 0 0,-1 2 1 0 0,0 0-1 0 0,0 3 0 0 0,-1 0 0 0 0,-1 2 1 0 0,1 1-1 0 0,-1 1 0 0 0,0 2 0 0 0,-33 0 1 0 0,22 6-285 0 0,-1 1-1 0 0,0 2 1 0 0,1 2 0 0 0,0 2 0 0 0,-67 24 0 0 0,56-13-521 0 0,1 3 0 0 0,2 1 1 0 0,-85 57-1 0 0,119-70 588 0 0,0 0 1 0 0,1 0-1 0 0,1 2 1 0 0,0 0-1 0 0,1 0 1 0 0,-17 24-1 0 0,-5 26-3266 0 0,15-11-477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8.604"/>
    </inkml:context>
    <inkml:brush xml:id="br0">
      <inkml:brushProperty name="width" value="0.035" units="cm"/>
      <inkml:brushProperty name="height" value="0.035" units="cm"/>
      <inkml:brushProperty name="color" value="#F6630D"/>
    </inkml:brush>
  </inkml:definitions>
  <inkml:trace contextRef="#ctx0" brushRef="#br0">77 1 5785 0 0,'-12'0'-30'0'0,"7"-1"198"0"0,1 1 0 0 0,-1 0 0 0 0,0 1-1 0 0,1-1 1 0 0,-1 1 0 0 0,1-1-1 0 0,-6 3 1 0 0,9-2-51 0 0,-1 0-1 0 0,1-1 1 0 0,-1 1-1 0 0,1 0 1 0 0,0 0-1 0 0,0 1 0 0 0,-1-1 1 0 0,1 0-1 0 0,0 0 1 0 0,0 0-1 0 0,0 1 1 0 0,0-1-1 0 0,1 1 1 0 0,-1-1-1 0 0,0 1 1 0 0,0-1-1 0 0,1 1 1 0 0,-1-1-1 0 0,1 1 0 0 0,0-1 1 0 0,-1 1-1 0 0,1 0 1 0 0,0-1-1 0 0,0 3 1 0 0,-1 19 53 0 0,1 1 1 0 0,1-1-1 0 0,1 0 0 0 0,1 0 1 0 0,1 0-1 0 0,2-1 0 0 0,10 33 1 0 0,71 153-618 0 0,-80-193 507 0 0,30 65-95 0 0,4-3 0 0 0,101 144 0 0 0,-119-190-25 0 0,1-2 1 0 0,1 0-1 0 0,2-2 0 0 0,1 0 1 0 0,1-3-1 0 0,1 0 0 0 0,1-1 1 0 0,1-3-1 0 0,48 25 1 0 0,-64-38-376 0 0,1 0 0 0 0,-1-1 0 0 0,1-1 0 0 0,1-1 0 0 0,-1 0 0 0 0,0-1 1 0 0,1-1-1 0 0,-1-1 0 0 0,1 0 0 0 0,0-2 0 0 0,0 0 0 0 0,-1 0 0 0 0,22-6 1 0 0,-6-6-321 0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8.808"/>
    </inkml:context>
    <inkml:brush xml:id="br0">
      <inkml:brushProperty name="width" value="0.035" units="cm"/>
      <inkml:brushProperty name="height" value="0.035" units="cm"/>
      <inkml:brushProperty name="color" value="#F6630D"/>
    </inkml:brush>
  </inkml:definitions>
  <inkml:trace contextRef="#ctx0" brushRef="#br0">33 866 288 0 0,'-4'7'249'0'0,"0"0"0"0"0,0 1-1 0 0,0-1 1 0 0,1 1 0 0 0,0-1 0 0 0,0 1 0 0 0,1 0-1 0 0,0 0 1 0 0,1 0 0 0 0,0 1 0 0 0,0-1-1 0 0,0 0 1 0 0,1 0 0 0 0,0 1 0 0 0,2 9 0 0 0,-1-14-92 0 0,-1 0 1 0 0,1 1 0 0 0,0-1 0 0 0,0 0 0 0 0,0 0 0 0 0,0 0 0 0 0,1 0 0 0 0,-1 0 0 0 0,1 0 0 0 0,0 0-1 0 0,0 0 1 0 0,1-1 0 0 0,-1 1 0 0 0,1-1 0 0 0,0 0 0 0 0,0 0 0 0 0,0 0 0 0 0,0 0 0 0 0,0 0-1 0 0,1 0 1 0 0,-1-1 0 0 0,1 0 0 0 0,0 0 0 0 0,0 0 0 0 0,0 0 0 0 0,0 0 0 0 0,0-1 0 0 0,0 0 0 0 0,0 0-1 0 0,7 1 1 0 0,2-2 334 0 0,1 0-1 0 0,-1-1 0 0 0,1 0 0 0 0,-1-1 0 0 0,1-1 1 0 0,-1 0-1 0 0,0-1 0 0 0,19-7 0 0 0,104-56 2272 0 0,-108 52-2305 0 0,403-245 2145 0 0,-14-25-1681 0 0,-179 106-932 0 0,-187 136-1326 0 0,-2-3-1 0 0,61-71 0 0 0,-65 58-4731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9.082"/>
    </inkml:context>
    <inkml:brush xml:id="br0">
      <inkml:brushProperty name="width" value="0.035" units="cm"/>
      <inkml:brushProperty name="height" value="0.035" units="cm"/>
      <inkml:brushProperty name="color" value="#F6630D"/>
    </inkml:brush>
  </inkml:definitions>
  <inkml:trace contextRef="#ctx0" brushRef="#br0">220 115 2793 0 0,'-49'-18'248'0'0,"18"5"-248"0"0,6 2 0 0 0,10 3 0 0 0,8 2-152 0 0,3 3-72 0 0,-2-1-24 0 0,-5-4-1 0 0,-6-4 249 0 0,-2 0 0 0 0,-1 2 0 0 0,5 0 0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49.397"/>
    </inkml:context>
    <inkml:brush xml:id="br0">
      <inkml:brushProperty name="width" value="0.035" units="cm"/>
      <inkml:brushProperty name="height" value="0.035" units="cm"/>
      <inkml:brushProperty name="color" value="#F6630D"/>
    </inkml:brush>
  </inkml:definitions>
  <inkml:trace contextRef="#ctx0" brushRef="#br0">8 0 5785 0 0,'-2'6'74'0'0,"0"-1"-1"0"0,1 1 1 0 0,0-1-1 0 0,1 1 1 0 0,-1 0-1 0 0,1 0 1 0 0,0-1-1 0 0,0 1 1 0 0,1 0-1 0 0,-1-1 1 0 0,1 1-1 0 0,1 0 1 0 0,-1-1-1 0 0,1 1 1 0 0,0-1-1 0 0,0 0 1 0 0,3 6-1 0 0,31 65 2643 0 0,82 129 0 0 0,69 62 1444 0 0,-15-22-3075 0 0,-21-29-716 0 0,10-7-1 0 0,254 255 1 0 0,-226-261-270 0 0,-10 8 1 0 0,-8 8 0 0 0,219 372-1 0 0,-195-240 989 0 0,192 482 0 0 0,245 559 228 0 0,-584-1299-1221 0 0,5-3 0 0 0,3-2 0 0 0,4-2 0 0 0,107 117 0 0 0,-159-195-81 0 0,26 25-73 0 0,-32-31 26 0 0,0-1-1 0 0,0 1 1 0 0,0-1-1 0 0,0 1 1 0 0,0-1-1 0 0,1 0 1 0 0,-1 0-1 0 0,0 0 1 0 0,1 0-1 0 0,-1 0 1 0 0,0 0-1 0 0,1-1 1 0 0,-1 1-1 0 0,4-1 1 0 0,-6 0 9 0 0,1 0 0 0 0,-1 0 0 0 0,1 0 0 0 0,-1 0 0 0 0,1-1 0 0 0,-1 1 0 0 0,1 0 0 0 0,-1 0 0 0 0,1-1 1 0 0,-1 1-1 0 0,1 0 0 0 0,-1 0 0 0 0,1-1 0 0 0,-1 1 0 0 0,0 0 0 0 0,1-1 0 0 0,-1 1 0 0 0,0-1 0 0 0,1 1 0 0 0,-1-1 0 0 0,0 1 0 0 0,0-1 0 0 0,1 1 1 0 0,-1-1-1 0 0,0 1 0 0 0,0-1 0 0 0,0 1 0 0 0,0-1 0 0 0,1 1 0 0 0,-1-1 0 0 0,0 1 0 0 0,0-1 0 0 0,0 1 0 0 0,0-1 0 0 0,-1 0 0 0 0,-2-23-707 0 0,2 20 655 0 0,-10-40-1944 0 0,-7-21-4933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57.419"/>
    </inkml:context>
    <inkml:brush xml:id="br0">
      <inkml:brushProperty name="width" value="0.035" units="cm"/>
      <inkml:brushProperty name="height" value="0.035" units="cm"/>
      <inkml:brushProperty name="color" value="#F6630D"/>
    </inkml:brush>
  </inkml:definitions>
  <inkml:trace contextRef="#ctx0" brushRef="#br0">1088 601 2737 0 0,'16'-33'158'0'0,"34"-48"1"0"0,-35 60-114 0 0,-2 0 0 0 0,0-1-1 0 0,-2 0 1 0 0,0-1-1 0 0,8-26 1 0 0,-18 44 39 0 0,0 1 0 0 0,0-1-1 0 0,0 0 1 0 0,-1 0 0 0 0,0 0 0 0 0,0 0-1 0 0,0 1 1 0 0,-1-1 0 0 0,1 0 0 0 0,-1 0-1 0 0,0 0 1 0 0,-1 1 0 0 0,1-1-1 0 0,-3-5 1 0 0,0 2 249 0 0,-1 0-1 0 0,0 0 0 0 0,0 0 1 0 0,0 1-1 0 0,-1 0 1 0 0,-13-13-1 0 0,-1 3 227 0 0,-1 1 0 0 0,0 0 0 0 0,-1 2 1 0 0,-31-15-1 0 0,23 13-349 0 0,0 2 0 0 0,-1 1 0 0 0,0 1 0 0 0,-1 2 0 0 0,-1 1 0 0 0,0 2 0 0 0,-42-4 1 0 0,60 10-46 0 0,0 0 1 0 0,-1 2 0 0 0,1 0-1 0 0,-1 1 1 0 0,1 0 0 0 0,0 1-1 0 0,0 1 1 0 0,0 0 0 0 0,0 1 0 0 0,1 1-1 0 0,0 0 1 0 0,0 1 0 0 0,1 0-1 0 0,-1 1 1 0 0,1 1 0 0 0,1 0-1 0 0,0 1 1 0 0,-11 11 0 0 0,-2 6-138 0 0,1 1 0 0 0,1 1 0 0 0,2 2 0 0 0,1 0 1 0 0,1 1-1 0 0,-20 48 0 0 0,-70 216 24 0 0,98-261-52 0 0,-40 125 33 0 0,7 2 0 0 0,-33 233 0 0 0,75-377 61 0 0,1-1 1 0 0,0 1 0 0 0,1-1-1 0 0,1 1 1 0 0,1-1-1 0 0,0 1 1 0 0,1-1-1 0 0,1 0 1 0 0,9 25-1 0 0,-11-37-51 0 0,1 1-1 0 0,-1-1 0 0 0,1 0 1 0 0,0 0-1 0 0,0-1 0 0 0,0 1 1 0 0,1 0-1 0 0,-1-1 0 0 0,1 0 1 0 0,0 0-1 0 0,1 0 0 0 0,-1-1 0 0 0,1 1 1 0 0,-1-1-1 0 0,1 0 0 0 0,0 0 1 0 0,0-1-1 0 0,1 1 0 0 0,-1-1 1 0 0,0 0-1 0 0,1-1 0 0 0,-1 1 1 0 0,1-1-1 0 0,-1 0 0 0 0,1-1 0 0 0,0 1 1 0 0,-1-1-1 0 0,1 0 0 0 0,0-1 1 0 0,-1 1-1 0 0,1-1 0 0 0,7-2 1 0 0,1-1-41 0 0,0 0 1 0 0,0-1 0 0 0,-1 0-1 0 0,1-1 1 0 0,-1-1 0 0 0,-1 0-1 0 0,1-1 1 0 0,-1-1 0 0 0,-1 1-1 0 0,13-13 1 0 0,13-15 0 0 0,47-58 0 0 0,-81 91 19 0 0,24-29 109 0 0,-2-1-1 0 0,-1-2 1 0 0,-1 0-1 0 0,-3-1 0 0 0,24-53 1 0 0,-38 73-116 0 0,-1-1 1 0 0,0 0-1 0 0,-1 0 1 0 0,-1 0-1 0 0,0 0 1 0 0,0-30-1 0 0,-3 35-16 0 0,-1 0 0 0 0,-1 1 0 0 0,1-1 0 0 0,-2 0 0 0 0,0 1 0 0 0,0-1-1 0 0,-1 1 1 0 0,0 0 0 0 0,-1 0 0 0 0,-11-18 0 0 0,11 22 6 0 0,-1-1 0 0 0,1 1 0 0 0,-1 1 0 0 0,0-1-1 0 0,-1 1 1 0 0,0 0 0 0 0,0 0 0 0 0,0 1 0 0 0,0 0 0 0 0,-1 0 0 0 0,0 1 0 0 0,0 0 0 0 0,0 0 0 0 0,-1 1 0 0 0,1 0 0 0 0,-1 0 0 0 0,1 1-1 0 0,-1 1 1 0 0,0-1 0 0 0,0 1 0 0 0,0 1 0 0 0,-13 0 0 0 0,11 0 4 0 0,0 1 0 0 0,0 1 1 0 0,1 0-1 0 0,-1 0 0 0 0,1 1 0 0 0,-1 1 1 0 0,1 0-1 0 0,0 0 0 0 0,0 1 0 0 0,1 0 0 0 0,-1 0 1 0 0,1 1-1 0 0,0 1 0 0 0,1-1 0 0 0,-1 1 0 0 0,1 1 1 0 0,1 0-1 0 0,-8 9 0 0 0,1 1-390 0 0,2 0-1 0 0,0 0 1 0 0,1 1-1 0 0,0 1 1 0 0,2-1-1 0 0,0 2 1 0 0,2-1 0 0 0,0 1-1 0 0,-4 25 1 0 0,10-45 291 0 0,1 0 0 0 0,0-1 0 0 0,0 1 1 0 0,0 0-1 0 0,0 0 0 0 0,0 0 0 0 0,0 0 1 0 0,0 0-1 0 0,0 0 0 0 0,0-1 0 0 0,0 1 0 0 0,0 0 1 0 0,0 0-1 0 0,0 0 0 0 0,1 0 0 0 0,-1 0 0 0 0,0-1 1 0 0,1 1-1 0 0,-1 0 0 0 0,1 0 0 0 0,-1-1 0 0 0,1 1 1 0 0,-1 0-1 0 0,1-1 0 0 0,0 1 0 0 0,-1 0 1 0 0,1-1-1 0 0,-1 1 0 0 0,1-1 0 0 0,1 2 0 0 0,0-2-41 0 0,0 0 0 0 0,0 0 0 0 0,0 1 0 0 0,0-1 0 0 0,0 0 1 0 0,0-1-1 0 0,0 1 0 0 0,0 0 0 0 0,0-1 0 0 0,0 1 0 0 0,0-1 0 0 0,0 1 0 0 0,2-2 0 0 0,53-30-3610 0 0,-26 8 1014 0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58.257"/>
    </inkml:context>
    <inkml:brush xml:id="br0">
      <inkml:brushProperty name="width" value="0.035" units="cm"/>
      <inkml:brushProperty name="height" value="0.035" units="cm"/>
      <inkml:brushProperty name="color" value="#F6630D"/>
    </inkml:brush>
  </inkml:definitions>
  <inkml:trace contextRef="#ctx0" brushRef="#br0">229 65 2793 0 0,'0'0'6'0'0,"0"0"1"0"0,0 0 0 0 0,-1 0-1 0 0,1 0 1 0 0,0 0-1 0 0,0 0 1 0 0,0 0 0 0 0,-1 0-1 0 0,1 0 1 0 0,0 1 0 0 0,0-1-1 0 0,0 0 1 0 0,-1 0 0 0 0,1 0-1 0 0,0 0 1 0 0,0 0-1 0 0,0 1 1 0 0,-1-1 0 0 0,1 0-1 0 0,0 0 1 0 0,0 0 0 0 0,0 0-1 0 0,0 1 1 0 0,0-1 0 0 0,0 0-1 0 0,0 0 1 0 0,-1 0 0 0 0,1 1-1 0 0,0-1 1 0 0,0 0-1 0 0,0 0 1 0 0,0 1 0 0 0,0-1-1 0 0,0 0 1 0 0,0 0 0 0 0,0 1-1 0 0,0-1 1 0 0,0 0 0 0 0,0 0-1 0 0,0 0 1 0 0,0 1 0 0 0,0-1-1 0 0,0 0 1 0 0,1 1-1 0 0,6 15 224 0 0,-6-14-56 0 0,1 0 0 0 0,-1 0 0 0 0,0 0 1 0 0,1-1-1 0 0,-1 1 0 0 0,1-1 0 0 0,-1 1 0 0 0,1-1 0 0 0,0 0 0 0 0,0 1 0 0 0,-1-1 1 0 0,1 0-1 0 0,0 0 0 0 0,0 0 0 0 0,0-1 0 0 0,0 1 0 0 0,0 0 0 0 0,3 0 0 0 0,11-2 1538 0 0,1 0 0 0 0,31-7 0 0 0,74-28-1033 0 0,-47 12-446 0 0,-60 19-233 0 0,24-6-134 0 0,78-13 1 0 0,-107 23-64 0 0,1 0 0 0 0,0 0 0 0 0,0 1 0 0 0,0 0 0 0 0,0 1 0 0 0,0 1 0 0 0,-1-1 1 0 0,1 2-1 0 0,0-1 0 0 0,-1 2 0 0 0,0-1 0 0 0,14 8 0 0 0,-22-10 88 0 0,-1 0 0 0 0,1 0 0 0 0,0 0 0 0 0,0 1 0 0 0,-1-1-1 0 0,1 0 1 0 0,0 1 0 0 0,-1 0 0 0 0,0-1 0 0 0,1 1 0 0 0,-1 0 0 0 0,0 0 0 0 0,0 0-1 0 0,0 0 1 0 0,0 0 0 0 0,0 0 0 0 0,0 0 0 0 0,-1 0 0 0 0,1 0 0 0 0,0 2 0 0 0,-1 1-30 0 0,0-1 1 0 0,0 1-1 0 0,0-1 0 0 0,-1 0 1 0 0,1 1-1 0 0,-1-1 1 0 0,0 0-1 0 0,-1 0 1 0 0,-2 7-1 0 0,-5 8-136 0 0,0-2 0 0 0,-1 1 0 0 0,-20 24 0 0 0,22-31 195 0 0,-68 84 1216 0 0,-138 136 1 0 0,202-217-417 0 0,13-9 33 0 0,25-12 73 0 0,-16 4-933 0 0,14-4-5 0 0,2-2 221 0 0,1 1 0 0 0,1 2 0 0 0,51-7 1 0 0,-70 13-72 0 0,0 0 0 0 0,0 0 1 0 0,0 1-1 0 0,0 0 0 0 0,0 1 1 0 0,-1 0-1 0 0,1 0 0 0 0,0 1 1 0 0,-1 0-1 0 0,0 0 0 0 0,1 1 1 0 0,-1 0-1 0 0,-1 1 0 0 0,1 0 1 0 0,-1 0-1 0 0,10 9 0 0 0,-14-12-44 0 0,0 1 1 0 0,0 0-1 0 0,0 1 0 0 0,-1-1 0 0 0,1 0 0 0 0,-1 1 0 0 0,0-1 0 0 0,0 1 1 0 0,0 0-1 0 0,0 0 0 0 0,-1 0 0 0 0,0 0 0 0 0,0 0 0 0 0,0 0 1 0 0,0 0-1 0 0,0 6 0 0 0,-1-2-22 0 0,0 0 0 0 0,-1 0 0 0 0,0 0 0 0 0,0 0 0 0 0,-1 0 0 0 0,0 0 0 0 0,0-1 0 0 0,-4 9 0 0 0,-6 9 45 0 0,-1-1 0 0 0,0-1 0 0 0,-34 44 1 0 0,11-25 256 0 0,-1-1 0 0 0,-2-1 1 0 0,-1-3-1 0 0,-2-1 1 0 0,-80 52-1 0 0,32-33 834 0 0,-3-4-1 0 0,-101 40 1 0 0,180-85-1315 0 0,-50 18 1577 0 0,60-23-1916 0 0,0-1 0 0 0,-1 1 0 0 0,1-1 1 0 0,0 1-1 0 0,0-1 0 0 0,-1 0 0 0 0,-6-1 0 0 0,0-4-4562 0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59.459"/>
    </inkml:context>
    <inkml:brush xml:id="br0">
      <inkml:brushProperty name="width" value="0.035" units="cm"/>
      <inkml:brushProperty name="height" value="0.035" units="cm"/>
      <inkml:brushProperty name="color" value="#F6630D"/>
    </inkml:brush>
  </inkml:definitions>
  <inkml:trace contextRef="#ctx0" brushRef="#br0">15 88 13883 0 0,'-12'-47'2368'0'0,"12"46"-2305"0"0,-1-1 0 0 0,1 1-1 0 0,-1-1 1 0 0,1 1-1 0 0,0-1 1 0 0,0 1 0 0 0,0-1-1 0 0,0 1 1 0 0,0-1-1 0 0,0 1 1 0 0,0-1 0 0 0,0 1-1 0 0,1-1 1 0 0,-1 1-1 0 0,1-1 1 0 0,-1 1-1 0 0,1-1 1 0 0,-1 1 0 0 0,1-1-1 0 0,0 1 1 0 0,0 0-1 0 0,-1 0 1 0 0,1-1 0 0 0,0 1-1 0 0,0 0 1 0 0,1 0-1 0 0,0-1 1 0 0,3 2-36 0 0,0 1-1 0 0,-1 0 1 0 0,1 1 0 0 0,-1-1 0 0 0,1 1-1 0 0,-1 0 1 0 0,0 0 0 0 0,0 1 0 0 0,1-1-1 0 0,-2 1 1 0 0,1 0 0 0 0,0 0 0 0 0,6 7-1 0 0,-1-4 27 0 0,49 36 44 0 0,2-3 0 0 0,1-2 0 0 0,3-3 0 0 0,0-3 0 0 0,2-3 0 0 0,108 31 0 0 0,-60-30-108 0 0,2-4 0 0 0,0-5 1 0 0,142 5-1 0 0,-248-25-33 0 0,4 2-179 0 0,1-1 0 0 0,-1 0 1 0 0,0-2-1 0 0,1 1 0 0 0,-1-2 0 0 0,0 0 1 0 0,1-1-1 0 0,17-5 0 0 0,-32 8 106 0 0,1-1 0 0 0,-1 1 0 0 0,0 0 0 0 0,1 0 0 0 0,-1-1 0 0 0,0 1 0 0 0,1 0 0 0 0,-1-1 0 0 0,0 1 0 0 0,0 0 0 0 0,1-1 0 0 0,-1 1 0 0 0,0 0 0 0 0,0-1 0 0 0,0 1 0 0 0,1-1 0 0 0,-1 1 0 0 0,0 0 0 0 0,0-1 0 0 0,0 1 0 0 0,0-1 0 0 0,0 1 0 0 0,0 0 0 0 0,0-1 0 0 0,0 1 0 0 0,0-1 0 0 0,0 1 0 0 0,0-1 0 0 0,0 1 0 0 0,0 0 0 0 0,0-1 0 0 0,0 1 0 0 0,-1-1 0 0 0,1 1 0 0 0,0 0 0 0 0,0-1 0 0 0,0 1 0 0 0,-1-1 0 0 0,1 1 0 0 0,-1-1 0 0 0,-6-7-4550 0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1:59.819"/>
    </inkml:context>
    <inkml:brush xml:id="br0">
      <inkml:brushProperty name="width" value="0.035" units="cm"/>
      <inkml:brushProperty name="height" value="0.035" units="cm"/>
      <inkml:brushProperty name="color" value="#F6630D"/>
    </inkml:brush>
  </inkml:definitions>
  <inkml:trace contextRef="#ctx0" brushRef="#br0">66 0 13883 0 0,'22'19'393'0'0,"0"-2"1"0"0,2 0-1 0 0,0-2 0 0 0,45 22 0 0 0,-26-14 291 0 0,25 12-1307 0 0,3-3 0 0 0,0-3 0 0 0,2-3 1 0 0,101 23-1 0 0,-141-38 2627 0 0,-34-5 145 0 0,-19 2-1424 0 0,-126 34-554 0 0,-97 32 140 0 0,189-55-260 0 0,1 3 0 0 0,-71 40 0 0 0,112-55-137 0 0,1 0 0 0 0,0 1 0 0 0,0 0-1 0 0,1 0 1 0 0,0 1 0 0 0,0 0 0 0 0,1 1 0 0 0,1 0 0 0 0,-15 22 0 0 0,20-23-1091 0 0,6-5-3048 0 0,3-2-1234 0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00.566"/>
    </inkml:context>
    <inkml:brush xml:id="br0">
      <inkml:brushProperty name="width" value="0.035" units="cm"/>
      <inkml:brushProperty name="height" value="0.035" units="cm"/>
      <inkml:brushProperty name="color" value="#F6630D"/>
    </inkml:brush>
  </inkml:definitions>
  <inkml:trace contextRef="#ctx0" brushRef="#br0">1346 107 7058 0 0,'1'-2'-39'0'0,"-1"0"0"0"0,0 0 0 0 0,1 1 0 0 0,-1-1 0 0 0,0 0 0 0 0,0 0 0 0 0,0 0 0 0 0,0 1 0 0 0,0-1 0 0 0,0 0 0 0 0,0 0 0 0 0,-1 0 0 0 0,1 1 0 0 0,-1-1 0 0 0,1 0 0 0 0,-1 1 0 0 0,0-1 0 0 0,0 0 0 0 0,1 1 0 0 0,-1-1 0 0 0,0 1 0 0 0,-1-1 0 0 0,1 1 0 0 0,0 0 0 0 0,0-1 0 0 0,-1 1 0 0 0,1 0 0 0 0,0 0 0 0 0,-1 0 0 0 0,1 0 0 0 0,-1 0 0 0 0,1 0 0 0 0,-1 0 0 0 0,-2 0 0 0 0,-8-4 385 0 0,-1 0-1 0 0,1 1 1 0 0,-26-5 0 0 0,12 3 1769 0 0,-2-1-191 0 0,0 1-1 0 0,-44-3 0 0 0,44 7-1453 0 0,-1 2 0 0 0,1 1 0 0 0,0 1 1 0 0,-45 10-1 0 0,38-4-391 0 0,0 3 1 0 0,1 1 0 0 0,1 1-1 0 0,0 2 1 0 0,0 1 0 0 0,-53 36-1 0 0,24-8 103 0 0,1 2 0 0 0,3 2 0 0 0,2 3-1 0 0,2 3 1 0 0,2 2 0 0 0,3 2 0 0 0,2 2 0 0 0,-55 94 0 0 0,87-127-139 0 0,2 0 0 0 0,-15 46 0 0 0,25-65 2 0 0,0 0-1 0 0,1 0 1 0 0,0 0 0 0 0,1 0-1 0 0,0 1 1 0 0,0-1 0 0 0,0 0 0 0 0,1 1-1 0 0,1-1 1 0 0,0 1 0 0 0,0-1 0 0 0,0 0-1 0 0,1 1 1 0 0,3 8 0 0 0,-4-15-109 0 0,1 1 1 0 0,-1 0 0 0 0,0-1 0 0 0,1 1 0 0 0,0-1 0 0 0,0 1-1 0 0,0-1 1 0 0,0 0 0 0 0,0 1 0 0 0,0-1 0 0 0,1 0-1 0 0,-1-1 1 0 0,1 1 0 0 0,-1 0 0 0 0,1-1 0 0 0,0 1 0 0 0,-1-1-1 0 0,6 2 1 0 0,-3-2 1 0 0,0 0-1 0 0,1-1 0 0 0,-1 1 1 0 0,1-1-1 0 0,-1 0 0 0 0,1 0 1 0 0,-1 0-1 0 0,0-1 0 0 0,10-2 1 0 0,4-3-9 0 0,-1 0 1 0 0,0-1-1 0 0,0-1 1 0 0,29-18 0 0 0,-16 6 42 0 0,0-1-1 0 0,-1-2 1 0 0,-1-1 0 0 0,-2-1 0 0 0,0-1 0 0 0,29-38 0 0 0,-43 47 34 0 0,-2 0 0 0 0,0 0 0 0 0,0-2-1 0 0,-2 1 1 0 0,11-30 0 0 0,-16 35 14 0 0,0 1 0 0 0,-1 0 0 0 0,-1-1 0 0 0,0 0 1 0 0,-1 0-1 0 0,0 1 0 0 0,-1-1 0 0 0,0 0 0 0 0,-4-22 1 0 0,3 31 3 0 0,0-1 1 0 0,0 1 0 0 0,0 0-1 0 0,-1 0 1 0 0,1 0 0 0 0,-1 0 0 0 0,0 0-1 0 0,0 0 1 0 0,-1 0 0 0 0,1 0-1 0 0,-1 1 1 0 0,0 0 0 0 0,0-1 0 0 0,0 1-1 0 0,0 0 1 0 0,0 0 0 0 0,-1 1-1 0 0,1-1 1 0 0,-1 1 0 0 0,0-1 0 0 0,0 1-1 0 0,0 0 1 0 0,0 1 0 0 0,0-1-1 0 0,0 1 1 0 0,0 0 0 0 0,-1 0 0 0 0,1 0-1 0 0,0 0 1 0 0,-1 1 0 0 0,1-1-1 0 0,0 1 1 0 0,-1 1 0 0 0,-7 0 0 0 0,-6 1 0 0 0,0 1 1 0 0,0 1-1 0 0,0 0 1 0 0,1 1-1 0 0,0 1 1 0 0,0 1 0 0 0,-19 10-1 0 0,6-1-118 0 0,2 2 0 0 0,0 1 0 0 0,1 2 0 0 0,1 0 1 0 0,1 2-1 0 0,0 0 0 0 0,2 2 0 0 0,-34 48 0 0 0,54-70 30 0 0,1 0 0 0 0,0 1 0 0 0,1-1 0 0 0,-1 1 0 0 0,1 0 0 0 0,-1-1 0 0 0,1 1 0 0 0,0 0 0 0 0,0 0 0 0 0,0 4 0 0 0,1-7-54 0 0,0 0 0 0 0,0 0 0 0 0,0 1-1 0 0,1-1 1 0 0,-1 0 0 0 0,0 0 0 0 0,0 0 0 0 0,1 0 0 0 0,-1 0-1 0 0,1 0 1 0 0,-1 0 0 0 0,1 0 0 0 0,-1-1 0 0 0,1 1-1 0 0,-1 0 1 0 0,1 0 0 0 0,0 0 0 0 0,0 0 0 0 0,-1-1-1 0 0,1 1 1 0 0,0 0 0 0 0,0-1 0 0 0,0 1 0 0 0,0-1 0 0 0,0 1-1 0 0,0-1 1 0 0,0 1 0 0 0,0-1 0 0 0,0 0 0 0 0,0 1-1 0 0,0-1 1 0 0,0 0 0 0 0,0 0 0 0 0,0 0 0 0 0,0 0 0 0 0,0 0-1 0 0,0 0 1 0 0,0 0 0 0 0,0 0 0 0 0,0 0 0 0 0,2-1-1 0 0,17-1-4745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1:40.670"/>
    </inkml:context>
    <inkml:brush xml:id="br0">
      <inkml:brushProperty name="width" value="0.05" units="cm"/>
      <inkml:brushProperty name="height" value="0.05" units="cm"/>
      <inkml:brushProperty name="color" value="#AE198D"/>
      <inkml:brushProperty name="inkEffects" value="galaxy"/>
      <inkml:brushProperty name="anchorX" value="-62905.31641"/>
      <inkml:brushProperty name="anchorY" value="-117346.79688"/>
      <inkml:brushProperty name="scaleFactor" value="0.5"/>
    </inkml:brush>
  </inkml:definitions>
  <inkml:trace contextRef="#ctx0" brushRef="#br0">1114 807 16996 0 0,'0'0'0'0'0,"-6"-1"1840"0"0,-5-3-2147 0 0,1 2 614 0 0,2 0-307 0 0,1-1-233 0 0,1 1 197 0 0,2 1 116 0 0,-1 0 2 0 0,1 0 26 0 0,-1 0 3 0 0,-1 1-130 0 0,-1-1 38 0 0,-3 2-103 0 0,-2-1 108 0 0,-4 0-36 0 0,-3 0 12 0 0,-4 0 0 0 0,-12 1 0 0 0,-6 0 0 0 0,-4 1 0 0 0,-14 1 0 0 0,-3 3 121 0 0,-1 2-43 0 0,0 2 19 0 0,4 2 18 0 0,2 2-6 0 0,3 1 3 0 0,5 2 0 0 0,3 2-130 0 0,-3 7 36 0 0,-1 11-18 0 0,4 4 0 0 0,5 4-84 0 0,2 10-13 0 0,7 1 26 0 0,6 0-4 0 0,7-5 2 0 0,6-3-27 0 0,7-5 8 0 0,6-5-4 0 0,7-3 0 0 0,7-4 28 0 0,16 2-92 0 0,8-5 112 0 0,11-4 48 0 0,10-5-12 0 0,10-7 12 0 0,12-7 0 0 0,13-7 233 0 0,12-8-57 0 0,16-9 31 0 0,13-9 1 0 0,14-8 10 0 0,11-7-4 0 0,9-8 2 0 0,6-6 0 0 0,3-6-140 0 0,0-8 3 0 0,-2-6-10 0 0,-7-5-5 0 0,-9-3-74 0 0,-11-4 20 0 0,-14-2-10 0 0,-14-1 0 0 0,-15-1-205 0 0,-3-15-278 0 0,-17 5 329 0 0,-16 6-115 0 0,-17 12 36 0 0,-17 11 1 0 0,-18 4-12724 0 0,-10 17 7519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01.025"/>
    </inkml:context>
    <inkml:brush xml:id="br0">
      <inkml:brushProperty name="width" value="0.035" units="cm"/>
      <inkml:brushProperty name="height" value="0.035" units="cm"/>
      <inkml:brushProperty name="color" value="#F6630D"/>
    </inkml:brush>
  </inkml:definitions>
  <inkml:trace contextRef="#ctx0" brushRef="#br0">0 28 5041 0 0,'325'-13'7865'0'0,"-5"-1"-3366"0"0,-244 14-4016 0 0,0 4 1 0 0,89 16 0 0 0,-153-17-450 0 0,1-1 0 0 0,-1 2 0 0 0,0 0 0 0 0,0 0 0 0 0,0 1 1 0 0,16 9-1 0 0,-26-13-31 0 0,0 0 0 0 0,0 1 0 0 0,0-1 0 0 0,0 1 0 0 0,-1-1 0 0 0,1 1 0 0 0,-1-1 0 0 0,1 1 0 0 0,-1 0 0 0 0,1 0 0 0 0,-1 0 0 0 0,0 0 0 0 0,0 0 0 0 0,0 0 0 0 0,0 0 0 0 0,0 0 0 0 0,0 4 0 0 0,-1-3-7 0 0,0-1-1 0 0,0 1 1 0 0,-1 0 0 0 0,1-1 0 0 0,-1 1-1 0 0,0-1 1 0 0,0 1 0 0 0,0-1 0 0 0,0 1-1 0 0,0-1 1 0 0,0 0 0 0 0,0 1 0 0 0,-1-1-1 0 0,1 0 1 0 0,-1 0 0 0 0,0 0 0 0 0,0 0 0 0 0,0 0-1 0 0,-2 1 1 0 0,-17 16-54 0 0,-1-2 0 0 0,-1 0-1 0 0,0-1 1 0 0,-1-2 0 0 0,-37 17 0 0 0,-140 48-193 0 0,89-38 252 0 0,98-35-1 0 0,-60 23 451 0 0,-119 65 1 0 0,174-83-271 0 0,1 0 0 0 0,0 2 0 0 0,1 0 0 0 0,1 0 0 0 0,0 2 0 0 0,0 0 0 0 0,2 1 0 0 0,0 0 0 0 0,0 1 0 0 0,2 1 1 0 0,-15 27-1 0 0,24-39-163 0 0,0 0 0 0 0,1 1 0 0 0,0-1 0 0 0,0 1 0 0 0,0 0 0 0 0,1-1 0 0 0,0 1 0 0 0,0 0 0 0 0,1 0 0 0 0,0 0 1 0 0,0 0-1 0 0,1 0 0 0 0,0-1 0 0 0,0 1 0 0 0,3 11 0 0 0,0-8-29 0 0,0 0 1 0 0,1 0-1 0 0,0 0 0 0 0,1-1 1 0 0,0 1-1 0 0,0-1 0 0 0,1-1 1 0 0,15 16-1 0 0,5 0-66 0 0,1-1-1 0 0,1-2 1 0 0,1 0 0 0 0,61 29-1 0 0,-6-9 68 0 0,2-5 1 0 0,2-3-1 0 0,127 29 0 0 0,287 35-4595 0 0,-409-81 1849 0 0,-26-5-3245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28.365"/>
    </inkml:context>
    <inkml:brush xml:id="br0">
      <inkml:brushProperty name="width" value="0.035" units="cm"/>
      <inkml:brushProperty name="height" value="0.035" units="cm"/>
      <inkml:brushProperty name="color" value="#F6630D"/>
    </inkml:brush>
  </inkml:definitions>
  <inkml:trace contextRef="#ctx0" brushRef="#br0">385 1744 2040 0 0,'-237'25'511'0'0,"230"-25"-458"0"0,-1 1 0 0 0,0-1-1 0 0,1-1 1 0 0,-1 1 0 0 0,1-1-1 0 0,-1-1 1 0 0,1 1 0 0 0,-1-1-1 0 0,1 0 1 0 0,0-1 0 0 0,0 0-1 0 0,0 0 1 0 0,-11-7 0 0 0,16 8 74 0 0,-1 0 0 0 0,0 0 1 0 0,1 0-1 0 0,0-1 0 0 0,-1 1 0 0 0,1-1 1 0 0,0 1-1 0 0,0-1 0 0 0,1 0 1 0 0,-1 0-1 0 0,1 1 0 0 0,-1-1 1 0 0,1-1-1 0 0,0 1 0 0 0,0 0 0 0 0,0 0 1 0 0,0 0-1 0 0,1 0 0 0 0,-1-1 1 0 0,1 1-1 0 0,0 0 0 0 0,0-1 1 0 0,0 1-1 0 0,0 0 0 0 0,1-1 0 0 0,-1 1 1 0 0,1 0-1 0 0,0 0 0 0 0,0 0 1 0 0,0 0-1 0 0,0 0 0 0 0,4-6 1 0 0,24-45 773 0 0,3 1 0 0 0,2 1 0 0 0,3 2 0 0 0,74-79 0 0 0,180-166 764 0 0,-179 185-1261 0 0,-64 64-251 0 0,2 2-1 0 0,2 1 1 0 0,2 4-1 0 0,1 1 1 0 0,89-44-1 0 0,-88 52-94 0 0,-15 8 4 0 0,46-18 1 0 0,-77 36-74 0 0,1 0 0 0 0,0 1 0 0 0,-1 0-1 0 0,1 1 1 0 0,1 0 0 0 0,-1 0 0 0 0,0 1-1 0 0,0 1 1 0 0,20 1 0 0 0,-27 0-18 0 0,1 0 0 0 0,-1 0 0 0 0,1 0 1 0 0,-1 1-1 0 0,1-1 0 0 0,-1 1 0 0 0,0 0 1 0 0,0 0-1 0 0,1 1 0 0 0,-2-1 0 0 0,1 1 0 0 0,0 0 1 0 0,-1 0-1 0 0,1 0 0 0 0,-1 1 0 0 0,5 5 0 0 0,-4-3-29 0 0,0 0-1 0 0,-1 1 1 0 0,0 0-1 0 0,0 0 0 0 0,0 0 1 0 0,-1 0-1 0 0,0 0 1 0 0,0 0-1 0 0,1 12 0 0 0,-1 3-103 0 0,-2 1-1 0 0,0 0 0 0 0,-1 0 0 0 0,-1-1 0 0 0,-10 40 0 0 0,-3-3 338 0 0,-2-1 0 0 0,-2-1 0 0 0,-4 0-1 0 0,-1-2 1 0 0,-39 63 0 0 0,121-215 254 0 0,181-287-725 0 0,-182 303 147 0 0,3 3-1 0 0,112-112 1 0 0,-137 158 277 0 0,2 2 0 0 0,0 2 0 0 0,2 2 1 0 0,49-26-1 0 0,177-68 439 0 0,-216 102-643 0 0,0 1 1 0 0,62-10-1 0 0,-81 21-90 0 0,0 2 0 0 0,0 1 0 0 0,1 1 0 0 0,-1 2 0 0 0,36 4 0 0 0,-58-3 74 0 0,0 0-1 0 0,-1 1 1 0 0,1-1-1 0 0,0 2 1 0 0,-1-1-1 0 0,0 1 1 0 0,1 0-1 0 0,-1 1 1 0 0,0-1 0 0 0,0 1-1 0 0,-1 1 1 0 0,0-1-1 0 0,1 1 1 0 0,-1 1-1 0 0,9 10 1 0 0,-9-8-24 0 0,0 1 1 0 0,-1-1-1 0 0,0 1 1 0 0,-1 0-1 0 0,0 1 0 0 0,0-1 1 0 0,-1 1-1 0 0,0 0 1 0 0,-1 0-1 0 0,0 0 1 0 0,1 19-1 0 0,-2 4 19 0 0,-1-1 0 0 0,-2 1-1 0 0,-1-1 1 0 0,-2 0 0 0 0,-1 0 0 0 0,-2 0-1 0 0,-17 46 1 0 0,-4-2 631 0 0,-74 131 0 0 0,63-137 218 0 0,-3-2-1 0 0,-4-2 1 0 0,-2-2 0 0 0,-3-2 0 0 0,-2-3 0 0 0,-3-2 0 0 0,-123 95-1 0 0,179-151-778 0 0,0 0 0 0 0,0 0 0 0 0,0 0 0 0 0,-1 0 0 0 0,1-1 0 0 0,0 1 0 0 0,0 0 0 0 0,-1 0 0 0 0,1-1 0 0 0,0 1 0 0 0,0-1 0 0 0,-1 1 0 0 0,1-1 0 0 0,-1 0 0 0 0,1 1 0 0 0,-1-1 0 0 0,1 0 0 0 0,0 0 0 0 0,-1 0 0 0 0,1 0 0 0 0,-2 0 0 0 0,2-1-76 0 0,1 0 0 0 0,-1 0 0 0 0,1 1 0 0 0,-1-1 0 0 0,1 0 0 0 0,-1 0 0 0 0,1 0 0 0 0,-1 1-1 0 0,1-1 1 0 0,0 0 0 0 0,0 0 0 0 0,0 0 0 0 0,-1 0 0 0 0,1 0 0 0 0,0 0 0 0 0,0 0 0 0 0,0 0 0 0 0,0 0 0 0 0,0 0 0 0 0,1 0 0 0 0,-1 1 0 0 0,0-3 0 0 0,21-60-3554 0 0,44-66-1858 0 0,-37 83 3306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29.120"/>
    </inkml:context>
    <inkml:brush xml:id="br0">
      <inkml:brushProperty name="width" value="0.035" units="cm"/>
      <inkml:brushProperty name="height" value="0.035" units="cm"/>
      <inkml:brushProperty name="color" value="#F6630D"/>
    </inkml:brush>
  </inkml:definitions>
  <inkml:trace contextRef="#ctx0" brushRef="#br0">626 579 2529 0 0,'0'-1'21'0'0,"0"1"0"0"0,1 0 0 0 0,-1-1 0 0 0,0 1 1 0 0,0 0-1 0 0,0-1 0 0 0,0 1 0 0 0,0 0 1 0 0,0-1-1 0 0,0 1 0 0 0,0 0 0 0 0,0-1 0 0 0,1 1 1 0 0,-1 0-1 0 0,0 0 0 0 0,0-1 0 0 0,0 1 1 0 0,1 0-1 0 0,-1 0 0 0 0,0-1 0 0 0,0 1 0 0 0,1 0 1 0 0,-1 0-1 0 0,0 0 0 0 0,1-1 0 0 0,-1 1 1 0 0,0 0-1 0 0,0 0 0 0 0,1 0 0 0 0,-1 0 0 0 0,0 0 1 0 0,1 0-1 0 0,-1 0 0 0 0,0 0 0 0 0,1 0 1 0 0,8 10 1109 0 0,-1 22 205 0 0,-10-8-789 0 0,-1 0 0 0 0,-2 1 0 0 0,0-1 0 0 0,-14 36 0 0 0,-45 94 923 0 0,41-103-1159 0 0,-130 282 1536 0 0,102-234-1201 0 0,-81 116 0 0 0,106-177-497 0 0,-1 2 160 0 0,-1-2 0 0 0,-60 65 0 0 0,87-102-267 0 0,1 0 0 0 0,-1 0 0 0 0,0-1 0 0 0,1 1 0 0 0,-1-1 0 0 0,1 1 0 0 0,-1 0 0 0 0,0-1 0 0 0,1 1 0 0 0,-1-1 0 0 0,0 0 0 0 0,0 1 0 0 0,0-1 0 0 0,1 0 0 0 0,-1 1 1 0 0,0-1-1 0 0,0 0 0 0 0,0 0 0 0 0,0 0 0 0 0,1 1 0 0 0,-1-1 0 0 0,0 0 0 0 0,-2 0 0 0 0,-2-16 877 0 0,12-32-309 0 0,-7 48-613 0 0,23-81-329 0 0,4 0-1 0 0,75-152 0 0 0,-55 133-8 0 0,-18 35 76 0 0,266-553-1866 0 0,-269 573 2095 0 0,2 0 1 0 0,2 2 0 0 0,2 2-1 0 0,1 0 1 0 0,2 3-1 0 0,2 0 1 0 0,2 3 0 0 0,76-55-1 0 0,-90 72 224 0 0,22-17 421 0 0,1 2-1 0 0,63-31 1 0 0,-98 57-550 0 0,1 1 1 0 0,0 0 0 0 0,0 1-1 0 0,0 0 1 0 0,1 1 0 0 0,-1 1-1 0 0,1 0 1 0 0,0 1 0 0 0,0 1-1 0 0,0 0 1 0 0,0 1-1 0 0,0 1 1 0 0,28 5 0 0 0,-37-5-117 0 0,1 1 0 0 0,0 1 0 0 0,-1-1 0 0 0,0 1 0 0 0,1 0 0 0 0,-1 1 0 0 0,0-1 0 0 0,-1 1 0 0 0,1 1 0 0 0,0-1 0 0 0,-1 1 0 0 0,0-1 0 0 0,0 2 0 0 0,6 8 0 0 0,-5-4-104 0 0,0-1 0 0 0,-1 2 0 0 0,0-1 0 0 0,0 1 0 0 0,-1-1 0 0 0,-1 1 0 0 0,0 1 0 0 0,2 13 0 0 0,-1 6-368 0 0,-2 0-1 0 0,-1 1 0 0 0,-1 0 0 0 0,-2-1 0 0 0,-9 50 0 0 0,5-48 412 0 0,-2 1-1 0 0,-1-1 1 0 0,-2-1 0 0 0,-1 0-1 0 0,-2 0 1 0 0,-1-2 0 0 0,-1 0-1 0 0,-30 42 1 0 0,20-38 416 0 0,-2-1-1 0 0,-1-1 1 0 0,-2-2 0 0 0,-1-1 0 0 0,-1-1-1 0 0,-50 31 1 0 0,8-14 103 0 0,-2-2 0 0 0,-1-4-1 0 0,-3-4 1 0 0,-1-3 0 0 0,-119 30 0 0 0,176-56-452 0 0,-1 0 1 0 0,-1-1-1 0 0,1-2 1 0 0,-1-1-1 0 0,-27-1 1 0 0,45-1-149 0 0,1-1 0 0 0,-1 0-1 0 0,1 0 1 0 0,-1-1 0 0 0,1 0 0 0 0,0 0 0 0 0,-1-1-1 0 0,1 0 1 0 0,0-1 0 0 0,1 0 0 0 0,-1 0 0 0 0,1 0 0 0 0,-1-1-1 0 0,2 0 1 0 0,-1-1 0 0 0,0 1 0 0 0,1-1 0 0 0,0 0 0 0 0,-6-9-1 0 0,-8-20-3410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29.512"/>
    </inkml:context>
    <inkml:brush xml:id="br0">
      <inkml:brushProperty name="width" value="0.035" units="cm"/>
      <inkml:brushProperty name="height" value="0.035" units="cm"/>
      <inkml:brushProperty name="color" value="#F6630D"/>
    </inkml:brush>
  </inkml:definitions>
  <inkml:trace contextRef="#ctx0" brushRef="#br0">489 163 1152 0 0,'13'-13'258'0'0,"1"1"0"0"0,0 0 0 0 0,1 0 0 0 0,0 2-1 0 0,0 0 1 0 0,1 0 0 0 0,1 2 0 0 0,32-13 0 0 0,-40 18-39 0 0,15-7 522 0 0,0 1-1 0 0,1 1 0 0 0,1 1 0 0 0,-1 1 0 0 0,1 1 1 0 0,35-1-1 0 0,-59 6-689 0 0,0 0-1 0 0,0-1 1 0 0,0 2-1 0 0,0-1 1 0 0,0 0 0 0 0,0 0-1 0 0,0 1 1 0 0,0-1-1 0 0,0 1 1 0 0,0-1 0 0 0,-1 1-1 0 0,1 0 1 0 0,0 0-1 0 0,0 0 1 0 0,-1 0 0 0 0,1 0-1 0 0,0 0 1 0 0,-1 0-1 0 0,1 1 1 0 0,-1-1 0 0 0,0 0-1 0 0,1 1 1 0 0,-1 0-1 0 0,2 2 1 0 0,-2-2 22 0 0,-1 2-1 0 0,1-1 1 0 0,0 0-1 0 0,-1 0 1 0 0,1 0-1 0 0,-1 0 1 0 0,0 0-1 0 0,0 0 0 0 0,-1 0 1 0 0,1 0-1 0 0,0 0 1 0 0,-1 1-1 0 0,-2 4 1 0 0,-4 12 286 0 0,-1-2 1 0 0,0 1 0 0 0,-20 29-1 0 0,24-41-254 0 0,-501 704 4243 0 0,372-562-3677 0 0,87-102-337 0 0,2 2 0 0 0,-70 102 1 0 0,111-146-328 0 0,0 0-1 0 0,0 0 1 0 0,1 1 0 0 0,-1-1 0 0 0,1 1 0 0 0,0 0 0 0 0,0 0 0 0 0,1 0 0 0 0,-1 8 0 0 0,2-12-12 0 0,0-1 1 0 0,0 1 0 0 0,1 0-1 0 0,-1-1 1 0 0,0 1-1 0 0,1-1 1 0 0,-1 1 0 0 0,1-1-1 0 0,0 1 1 0 0,0-1 0 0 0,-1 1-1 0 0,1-1 1 0 0,0 0 0 0 0,0 1-1 0 0,0-1 1 0 0,0 0-1 0 0,0 0 1 0 0,1 0 0 0 0,-1 0-1 0 0,0 0 1 0 0,1 0 0 0 0,-1 0-1 0 0,0 0 1 0 0,1 0-1 0 0,-1-1 1 0 0,1 1 0 0 0,-1-1-1 0 0,1 1 1 0 0,-1-1 0 0 0,1 1-1 0 0,0-1 1 0 0,-1 0 0 0 0,1 0-1 0 0,-1 0 1 0 0,1 0-1 0 0,0 0 1 0 0,-1 0 0 0 0,3-1-1 0 0,8 1-191 0 0,0-1 0 0 0,-1 0 0 0 0,1-1 0 0 0,-1 0 0 0 0,1-1 0 0 0,20-8 0 0 0,67-36-535 0 0,-51 24 516 0 0,474-207-911 0 0,20 49-613 0 0,-247 108-434 0 0,-215 52 1282 0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2:30.026"/>
    </inkml:context>
    <inkml:brush xml:id="br0">
      <inkml:brushProperty name="width" value="0.035" units="cm"/>
      <inkml:brushProperty name="height" value="0.035" units="cm"/>
      <inkml:brushProperty name="color" value="#F6630D"/>
    </inkml:brush>
  </inkml:definitions>
  <inkml:trace contextRef="#ctx0" brushRef="#br0">1580 0 8866 0 0,'15'2'-122'0'0,"0"1"1"0"0,0 0-1 0 0,0 1 1 0 0,0 0-1 0 0,-1 1 1 0 0,0 1-1 0 0,15 8 1 0 0,-28-14 134 0 0,0 1 1 0 0,0-1 0 0 0,0 0 0 0 0,-1 1-1 0 0,1-1 1 0 0,0 1 0 0 0,-1 0 0 0 0,1-1-1 0 0,0 1 1 0 0,-1-1 0 0 0,1 1 0 0 0,0 0-1 0 0,-1 0 1 0 0,1-1 0 0 0,-1 1 0 0 0,1 0-1 0 0,-1 0 1 0 0,0 0 0 0 0,1-1 0 0 0,-1 1-1 0 0,0 0 1 0 0,0 0 0 0 0,0 0 0 0 0,1 0-1 0 0,-1 0 1 0 0,0 0 0 0 0,0-1 0 0 0,0 1-1 0 0,-1 2 1 0 0,1-1-26 0 0,-1 0-1 0 0,0-1 1 0 0,0 1 0 0 0,-1-1-1 0 0,1 1 1 0 0,0-1 0 0 0,0 1-1 0 0,-1-1 1 0 0,1 1 0 0 0,-1-1-1 0 0,1 0 1 0 0,-1 0 0 0 0,-1 1-1 0 0,-57 25 295 0 0,-10-8 2634 0 0,-91 13 0 0 0,-48 12 127 0 0,166-32-2935 0 0,0 1 0 0 0,1 2-1 0 0,1 2 1 0 0,1 1 0 0 0,0 3-1 0 0,-45 31 1 0 0,84-52-113 0 0,0 1 0 0 0,-1 0 0 0 0,1-1 1 0 0,0 1-1 0 0,0 0 0 0 0,0 0 0 0 0,0 0 0 0 0,1 0 1 0 0,-1 0-1 0 0,0 0 0 0 0,0 0 0 0 0,0 0 0 0 0,1 1 1 0 0,-1-1-1 0 0,1 0 0 0 0,-1 2 0 0 0,1-2-9 0 0,0-1 0 0 0,0 0 0 0 0,0 1 0 0 0,1-1 0 0 0,-1 1 0 0 0,0-1 0 0 0,0 0 0 0 0,1 1 0 0 0,-1-1 0 0 0,0 1 0 0 0,1-1 0 0 0,-1 0 0 0 0,0 0 0 0 0,1 1 0 0 0,-1-1 0 0 0,0 0 0 0 0,1 0 0 0 0,-1 1 0 0 0,1-1 0 0 0,-1 0 0 0 0,1 0 0 0 0,-1 0 0 0 0,0 0 0 0 0,1 1 0 0 0,-1-1 0 0 0,1 0 0 0 0,-1 0 0 0 0,1 0-1 0 0,0 0 1 0 0,46-3-427 0 0,124-40-50 0 0,200-39 768 0 0,-319 74-166 0 0,-1 2 0 0 0,1 3 0 0 0,0 2 0 0 0,0 3 0 0 0,64 9 0 0 0,-108-10-106 0 0,1 1 0 0 0,0 0 0 0 0,-1 0 1 0 0,1 1-1 0 0,-1 0 0 0 0,0 1 0 0 0,1-1 1 0 0,-2 2-1 0 0,1-1 0 0 0,0 1 0 0 0,7 7 1 0 0,-11-9-16 0 0,-1 1-1 0 0,0 0 1 0 0,0 0 0 0 0,0 0 0 0 0,0 0 0 0 0,-1 0 0 0 0,1 0 0 0 0,-1 1 0 0 0,-1-1 0 0 0,1 1 0 0 0,0-1 0 0 0,-1 1 0 0 0,0 0 0 0 0,0 0 0 0 0,-1 0 0 0 0,1-1 0 0 0,-1 1 0 0 0,0 0 0 0 0,0 0 0 0 0,-1 0 0 0 0,-1 9 0 0 0,-2 3-45 0 0,-1 1 1 0 0,0-1-1 0 0,-1 0 0 0 0,-1 0 0 0 0,-1-1 0 0 0,-18 30 0 0 0,1-9-76 0 0,-50 56 0 0 0,15-29 56 0 0,-3-3 1 0 0,-2-3 0 0 0,-3-2 0 0 0,-2-4 0 0 0,-2-3 0 0 0,-3-3 0 0 0,-90 42 0 0 0,38-32 129 0 0,-3-5-1 0 0,-1-5 1 0 0,-242 49 0 0 0,319-84 32 0 0,13-1-223 0 0,-1-1 1 0 0,-1-2-1 0 0,1-3 1 0 0,-1-1-1 0 0,-59-3 0 0 0,60-8-5477 0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04.435"/>
    </inkml:context>
    <inkml:brush xml:id="br0">
      <inkml:brushProperty name="width" value="0.035" units="cm"/>
      <inkml:brushProperty name="height" value="0.035" units="cm"/>
      <inkml:brushProperty name="color" value="#F6630D"/>
    </inkml:brush>
  </inkml:definitions>
  <inkml:trace contextRef="#ctx0" brushRef="#br0">0 2390 16932 0 0,'14'-9'130'0'0,"915"-566"1852"0"0,-708 453-1854 0 0,126-64-9 0 0,1031-479 42 0 0,-995 508-105 0 0,714-190 0 0 0,-583 234-149 0 0,5 23-1 0 0,768-35 1 0 0,1166 134 357 0 0,-635 144 125 0 0,-24 175 262 0 0,-525 65 67 0 0,-42 116 181 0 0,-1108-455-806 0 0,1160 531 1513 0 0,-34 65 318 0 0,-320-49-1426 0 0,-657-409-541 0 0,-8 11 1 0 0,-10 11-1 0 0,-9 11 1 0 0,362 438 0 0 0,-444-461 25 0 0,176 213 366 0 0,-277-341-295 0 0,-37-45-553 0 0,2-1 0 0 0,0-1 0 0 0,30 26 0 0 0,-76-97-5409 0 0,5 16-925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06.485"/>
    </inkml:context>
    <inkml:brush xml:id="br0">
      <inkml:brushProperty name="width" value="0.035" units="cm"/>
      <inkml:brushProperty name="height" value="0.035" units="cm"/>
      <inkml:brushProperty name="color" value="#F6630D"/>
    </inkml:brush>
  </inkml:definitions>
  <inkml:trace contextRef="#ctx0" brushRef="#br0">45 2169 11522 0 0,'-6'-2'213'0'0,"0"-1"0"0"0,0 0 0 0 0,1-1 0 0 0,-1 0 0 0 0,1 0 0 0 0,-5-5 0 0 0,11 8-298 0 0,0-1 0 0 0,0 1 0 0 0,0-1 0 0 0,0 1 0 0 0,1-1 0 0 0,-1 1 0 0 0,1 0 0 0 0,-1 0 0 0 0,1-1 0 0 0,-1 1 0 0 0,1 0-1 0 0,0 0 1 0 0,-1 1 0 0 0,3-2 0 0 0,13-2-918 0 0,-1 0 1 0 0,1 1-1 0 0,0 0 0 0 0,28 0 0 0 0,-30 3 998 0 0,-1 0 1 0 0,0-2-1 0 0,0 0 0 0 0,0 0 1 0 0,0-1-1 0 0,0-1 0 0 0,17-7 0 0 0,183-101 5947 0 0,98-74-2361 0 0,18-9-2129 0 0,22-13-764 0 0,-61 34-524 0 0,862-450 85 0 0,-867 484-224 0 0,6 13 0 0 0,344-100 0 0 0,-554 203 5 0 0,0 5 0 0 0,1 2 0 0 0,1 5 0 0 0,1 3 0 0 0,117 3 0 0 0,-152 8-14 0 0,-1 3 1 0 0,1 1-1 0 0,-1 3 1 0 0,0 2-1 0 0,-1 2 0 0 0,0 2 1 0 0,-2 2-1 0 0,0 2 0 0 0,0 2 1 0 0,63 41-1 0 0,-4 14 170 0 0,176 168 1 0 0,-119-95 0 0 0,5-3-153 0 0,1018 845 284 0 0,-611-549-300 0 0,202 154 31 0 0,935 792 1098 0 0,-1702-1380-1144 0 0,1024 981 909 0 0,-526-454 37 0 0,33-31-498 0 0,1077 751-547 0 0,-1319-1053 368 0 0,375 187 0 0 0,-218-165-50 0 0,-365-187-210 0 0,2-3 0 0 0,1-5 0 0 0,113 21 0 0 0,-186-46-135 0 0,0-1 0 0 0,1-1 0 0 0,-1-1 0 0 0,1 0 0 0 0,-1-2 0 0 0,36-5 1 0 0,-47 4 36 0 0,0 0 1 0 0,0-1 0 0 0,0 0 0 0 0,0-1 0 0 0,-1 0-1 0 0,0 0 1 0 0,0-1 0 0 0,0 0 0 0 0,0 0 0 0 0,-1-1-1 0 0,0 0 1 0 0,0-1 0 0 0,0 1 0 0 0,-1-1-1 0 0,0 0 1 0 0,10-16 0 0 0,18-37-867 0 0,30-68 0 0 0,14-30 781 0 0,276-480 5335 0 0,131-346-5136 0 0,101-131-956 0 0,-469 926 1312 0 0,8 5 1 0 0,229-257 0 0 0,431-345 881 0 0,-634 640-930 0 0,196-172-313 0 0,-272 257-8 0 0,202-156 614 0 0,-209 170-460 0 0,1 4 1 0 0,97-47-1 0 0,-152 83-227 0 0,0 1 0 0 0,0 1 1 0 0,0 0-1 0 0,1 0 0 0 0,0 2 0 0 0,20-4 1 0 0,-30 7 37 0 0,0 0 0 0 0,0 0 0 0 0,-1 1 1 0 0,1-1-1 0 0,0 1 0 0 0,0 0 0 0 0,0 0 0 0 0,0 1 1 0 0,-1 0-1 0 0,1-1 0 0 0,-1 2 0 0 0,1-1 1 0 0,-1 0-1 0 0,0 1 0 0 0,0 0 0 0 0,0 0 1 0 0,0 0-1 0 0,0 0 0 0 0,-1 1 0 0 0,1-1 0 0 0,-1 1 1 0 0,0 0-1 0 0,3 5 0 0 0,4 7-44 0 0,0 1 0 0 0,-1 0 0 0 0,-1 0 0 0 0,-1 1 0 0 0,8 27 1 0 0,16 98 253 0 0,-10-40-282 0 0,1-14 84 0 0,4-2 1 0 0,5 0 0 0 0,75 151 0 0 0,-74-180 44 0 0,3-3 1 0 0,1 0 0 0 0,3-3 0 0 0,3-1 0 0 0,1-2 0 0 0,59 51 0 0 0,-22-34 190 0 0,162 103 0 0 0,106 29 281 0 0,-142-84-137 0 0,82 46 120 0 0,167 99-265 0 0,-293-154-131 0 0,260 222 0 0 0,-109-16-66 0 0,-27 26-329 0 0,208 216-808 0 0,-330-390 396 0 0,-100-89-7085 0 0,-37-39-637 0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23.254"/>
    </inkml:context>
    <inkml:brush xml:id="br0">
      <inkml:brushProperty name="width" value="0.035" units="cm"/>
      <inkml:brushProperty name="height" value="0.035" units="cm"/>
      <inkml:brushProperty name="color" value="#F6630D"/>
    </inkml:brush>
  </inkml:definitions>
  <inkml:trace contextRef="#ctx0" brushRef="#br0">78 844 3081 0 0,'6'-3'208'0'0,"0"1"1"0"0,0-1-1 0 0,0 1 1 0 0,0 0-1 0 0,0 0 1 0 0,0 1-1 0 0,1 0 1 0 0,-1 0-1 0 0,12 0 1 0 0,-1-1 370 0 0,196-29 5962 0 0,311-52-1162 0 0,44-35-3772 0 0,211-38-780 0 0,-174 50-236 0 0,865-129 445 0 0,-472 145-627 0 0,-985 89-390 0 0,44-2 342 0 0,1 3 0 0 0,104 12 0 0 0,-152 109-697 0 0,40 460 272 0 0,-49-534 60 0 0,-2-15 51 0 0,2 0 1 0 0,1 0-1 0 0,2-1 1 0 0,0 0-1 0 0,3 1 1 0 0,11 35-1 0 0,-17-66-54 0 0,-1 1 0 0 0,1-1 0 0 0,-1 1 0 0 0,1-1 1 0 0,0 0-1 0 0,0 1 0 0 0,0-1 0 0 0,0 0 0 0 0,0 1 0 0 0,0-1 0 0 0,0 0 1 0 0,0 0-1 0 0,1 0 0 0 0,-1 0 0 0 0,0 0 0 0 0,1 0 0 0 0,-1 0 0 0 0,1-1 1 0 0,-1 1-1 0 0,1 0 0 0 0,-1-1 0 0 0,1 1 0 0 0,-1-1 0 0 0,1 0 0 0 0,-1 1 0 0 0,1-1 1 0 0,0 0-1 0 0,-1 0 0 0 0,1 0 0 0 0,0 0 0 0 0,-1 0 0 0 0,1-1 0 0 0,-1 1 1 0 0,1 0-1 0 0,0-1 0 0 0,-1 1 0 0 0,1-1 0 0 0,-1 1 0 0 0,1-1 0 0 0,-1 0 0 0 0,0 0 1 0 0,1 0-1 0 0,-1 0 0 0 0,0 0 0 0 0,1 0 0 0 0,-1 0 0 0 0,0 0 0 0 0,0 0 1 0 0,0 0-1 0 0,0-1 0 0 0,0 1 0 0 0,0 0 0 0 0,1-3 0 0 0,-3 4-2 0 0,1-1 1 0 0,0 1-1 0 0,0-1 0 0 0,0 1 0 0 0,0-1 0 0 0,-1 1 0 0 0,1 0 1 0 0,0-1-1 0 0,0 1 0 0 0,-1-1 0 0 0,1 1 0 0 0,0 0 1 0 0,-1-1-1 0 0,1 1 0 0 0,0-1 0 0 0,-1 1 0 0 0,1 0 1 0 0,-1 0-1 0 0,1-1 0 0 0,0 1 0 0 0,-1 0 0 0 0,1 0 0 0 0,-1 0 1 0 0,1-1-1 0 0,-1 1 0 0 0,1 0 0 0 0,-1 0 0 0 0,1 0 1 0 0,-1 0-1 0 0,1 0 0 0 0,-1 0 0 0 0,1 0 0 0 0,-1 0 0 0 0,1 0 1 0 0,-1 0-1 0 0,1 0 0 0 0,-1 0 0 0 0,-29 0-37 0 0,23 1 42 0 0,-26-1 10 0 0,-1116 33 580 0 0,-113 126 2784 0 0,821-95-3245 0 0,-292 51-124 0 0,554-78 46 0 0,2 8 0 0 0,-178 71 0 0 0,35 23-615 0 0,139-58 145 0 0,-203 71-480 0 0,196-79 265 0 0,181-71 628 0 0,-2 2-14 0 0,0 0 0 0 0,-1-1 0 0 0,1 0-1 0 0,-1-1 1 0 0,0 0 0 0 0,-9 1 0 0 0,16-3 16 0 0,0 0 0 0 0,0 0-1 0 0,0-1 1 0 0,0 1 0 0 0,0-1 0 0 0,0 0 0 0 0,0 0-1 0 0,1 0 1 0 0,-1 0 0 0 0,0 0 0 0 0,1-1 0 0 0,-1 1 0 0 0,1-1-1 0 0,-1 0 1 0 0,1 0 0 0 0,0 0 0 0 0,0 0 0 0 0,0 0-1 0 0,0 0 1 0 0,0 0 0 0 0,0-1 0 0 0,0 1 0 0 0,1-1 0 0 0,-3-3-1 0 0,-2-8-27 0 0,-1 0 0 0 0,2 0 0 0 0,0-1 0 0 0,0 0 0 0 0,-4-27 0 0 0,-4-81-226 0 0,11 96 247 0 0,-5-155 14 0 0,17-193 0 0 0,-3 223-18 0 0,-7 147-2 0 0,2-50-124 0 0,-5-56 0 0 0,2 97 64 0 0,0 0 0 0 0,-1 0-1 0 0,-1 0 1 0 0,-1 0 0 0 0,0 1 0 0 0,0 0-1 0 0,-1 0 1 0 0,-1 0 0 0 0,-11-19 0 0 0,13 27-46 0 0,-1 0 0 0 0,0 1 0 0 0,0-1 0 0 0,0 1 0 0 0,0 0 0 0 0,0 1 0 0 0,-7-4-1 0 0,10 6 39 0 0,1 0 0 0 0,-1 0 0 0 0,0 1-1 0 0,0-1 1 0 0,0 0 0 0 0,0 1-1 0 0,0-1 1 0 0,0 1 0 0 0,0 0-1 0 0,0 0 1 0 0,0 0 0 0 0,-2 0 0 0 0,3 0 9 0 0,0 0 1 0 0,0 1 0 0 0,0-1 0 0 0,0 0-1 0 0,1 1 1 0 0,-1-1 0 0 0,0 1 0 0 0,0-1-1 0 0,1 1 1 0 0,-1 0 0 0 0,0-1 0 0 0,1 1 0 0 0,-1 0-1 0 0,0-1 1 0 0,1 1 0 0 0,-1 0 0 0 0,1-1-1 0 0,-1 1 1 0 0,1 0 0 0 0,0 0 0 0 0,-1 0 0 0 0,1 0-1 0 0,0 0 1 0 0,-1-1 0 0 0,1 1 0 0 0,0 0-1 0 0,0 2 1 0 0,-2 11-1271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25.570"/>
    </inkml:context>
    <inkml:brush xml:id="br0">
      <inkml:brushProperty name="width" value="0.035" units="cm"/>
      <inkml:brushProperty name="height" value="0.035" units="cm"/>
      <inkml:brushProperty name="color" value="#F6630D"/>
    </inkml:brush>
  </inkml:definitions>
  <inkml:trace contextRef="#ctx0" brushRef="#br0">3 114 5409 0 0,'-1'-4'142'0'0,"1"1"0"0"0,-1 0 0 0 0,1-1 0 0 0,0 1 0 0 0,0-1 0 0 0,0 1 0 0 0,0 0 0 0 0,0-1 0 0 0,1 1 0 0 0,-1 0 0 0 0,1-1 0 0 0,0 1 0 0 0,0 0 0 0 0,0 0 0 0 0,3-6 0 0 0,-2 5 95 0 0,0 0 1 0 0,-1 0-1 0 0,1 0 0 0 0,-1 0 1 0 0,0 0-1 0 0,0-1 0 0 0,-1 1 1 0 0,1 0-1 0 0,-1-1 0 0 0,-1-7 1 0 0,1 12 771 0 0,0 0-883 0 0,-1 0 1 0 0,1 1-1 0 0,0-1 0 0 0,0 0 0 0 0,0 0 1 0 0,0 0-1 0 0,0 0 0 0 0,0 0 0 0 0,-1 0 0 0 0,1 0 1 0 0,0 0-1 0 0,0 0 0 0 0,0 0 0 0 0,0 0 0 0 0,0 0 1 0 0,0 0-1 0 0,-1 0 0 0 0,1 0 0 0 0,0 0 0 0 0,0 0 1 0 0,0 0-1 0 0,0 0 0 0 0,0 0 0 0 0,0 0 1 0 0,-1 0-1 0 0,1 0 0 0 0,0 0 0 0 0,-1-1 884 0 0,1 1-884 0 0,0 0 0 0 0,0 0 1 0 0,0-1-1 0 0,-6 26 1222 0 0,-1 4-357 0 0,6-28-951 0 0,1-1-53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28.117"/>
    </inkml:context>
    <inkml:brush xml:id="br0">
      <inkml:brushProperty name="width" value="0.035" units="cm"/>
      <inkml:brushProperty name="height" value="0.035" units="cm"/>
      <inkml:brushProperty name="color" value="#F6630D"/>
    </inkml:brush>
  </inkml:definitions>
  <inkml:trace contextRef="#ctx0" brushRef="#br0">72 223 776 0 0,'4'-4'222'0'0,"0"1"-1"0"0,0 0 1 0 0,0 0-1 0 0,1 0 1 0 0,0 0-1 0 0,-1 0 1 0 0,1 1-1 0 0,0 0 1 0 0,10-3-1 0 0,-12 4-341 0 0,0 0 197 0 0,22-5-383 0 0,-17 9 2999 0 0,-5 9 6694 0 0,-13 9-8478 0 0,-27 41 1626 0 0,29-51-2278 0 0,1 0 0 0 0,0 0-1 0 0,1 0 1 0 0,0 1 0 0 0,1 0-1 0 0,-6 23 1 0 0,-1 22-64 0 0,3 1 1 0 0,3 0-1 0 0,1 93 1 0 0,33 173 538 0 0,-26-306-777 0 0,-2-10 5 0 0,1 0 0 0 0,0-1-1 0 0,0 1 1 0 0,0 0 0 0 0,1 0-1 0 0,1-1 1 0 0,-1 1-1 0 0,1-1 1 0 0,1 0 0 0 0,6 12-1 0 0,39-48 1140 0 0,-36 25-1183 0 0,1 1 0 0 0,0 0-1 0 0,0 0 1 0 0,0 2 0 0 0,1 0-1 0 0,-1 0 1 0 0,16 2-1 0 0,37-3-162 0 0,-28-2 250 0 0,0-1 0 0 0,-1-2 0 0 0,0-2 0 0 0,38-14 1 0 0,-76 23-6 0 0,1 0 1 0 0,-1-1-1 0 0,1 1 1 0 0,-1 0-1 0 0,1 0 1 0 0,-1 0-1 0 0,0 0 1 0 0,1 0-1 0 0,-1-1 1 0 0,1 1-1 0 0,-1 0 1 0 0,0 0 0 0 0,1 0-1 0 0,-1-1 1 0 0,0 1-1 0 0,1 0 1 0 0,-1-1-1 0 0,0 1 1 0 0,1 0-1 0 0,-1-1 1 0 0,0 1-1 0 0,0 0 1 0 0,0-1-1 0 0,1 1 1 0 0,-1-1-1 0 0,0 1 1 0 0,0 0 0 0 0,0-1-1 0 0,0 1 1 0 0,0-1-1 0 0,1 1 1 0 0,-1-1-1 0 0,0 0 1 0 0,-11-11 43 0 0,-4-7 55 0 0,3-19 168 0 0,2 0 0 0 0,2 0 1 0 0,2-1-1 0 0,-3-63 0 0 0,5 55-227 0 0,1-206 367 0 0,6 126-1231 0 0,-3 123 767 0 0,1 0 0 0 0,-1 0 1 0 0,0 1-1 0 0,-1-1 0 0 0,1 0 1 0 0,-1 0-1 0 0,1 1 0 0 0,-1-1 1 0 0,0 0-1 0 0,0 1 0 0 0,-1-1 1 0 0,1 1-1 0 0,-1-1 0 0 0,0 1 1 0 0,0-1-1 0 0,0 1 0 0 0,0 0 1 0 0,-5-5-1 0 0,4 4 73 0 0,0-1 1 0 0,0 0-1 0 0,1 0 1 0 0,0 1-1 0 0,0-2 1 0 0,0 1-1 0 0,0 0 1 0 0,-1-7-1 0 0,-11-28 59 0 0,3 21-58 0 0,6 8 19 0 0,-1 0 0 0 0,-1 1-1 0 0,0 0 1 0 0,-12-15-1 0 0,17 23-30 0 0,1 1-1 0 0,-1-1 1 0 0,0 1-1 0 0,1-1 1 0 0,-1 1-1 0 0,0 0 1 0 0,0 0-1 0 0,0 0 1 0 0,0 0-1 0 0,0 0 0 0 0,0 0 1 0 0,0 0-1 0 0,0 0 1 0 0,-1 1-1 0 0,1-1 1 0 0,0 1-1 0 0,0 0 1 0 0,0 0-1 0 0,-1 0 1 0 0,1 0-1 0 0,0 0 0 0 0,0 0 1 0 0,-1 0-1 0 0,1 1 1 0 0,0-1-1 0 0,0 1 1 0 0,0 0-1 0 0,0-1 1 0 0,-1 1-1 0 0,-1 2 1 0 0,-21 9 123 0 0,-1-1 0 0 0,0-2 0 0 0,0 0 1 0 0,-33 5-1 0 0,-21 8 71 0 0,77-22-198 0 0,1 1 1 0 0,-1 0 0 0 0,0-1-1 0 0,0 2 1 0 0,0-1 0 0 0,1 0-1 0 0,-1 0 1 0 0,0 1 0 0 0,1 0-1 0 0,-4 2 1 0 0,11 2-3 0 0,19-2 2 0 0,-22-4-24 0 0,-1 0 1 0 0,1 0-1 0 0,0 0 0 0 0,0 0 1 0 0,0 0-1 0 0,0 0 1 0 0,0 1-1 0 0,0-1 0 0 0,-1 1 1 0 0,1-1-1 0 0,0 1 1 0 0,0 0-1 0 0,-1 0 0 0 0,1 0 1 0 0,0 0-1 0 0,-1 0 0 0 0,1 0 1 0 0,2 2-1 0 0,-4 0-16 0 0,1-1 0 0 0,-1 0 1 0 0,0 1-1 0 0,0-1 0 0 0,0 1 0 0 0,0-1 0 0 0,0 0 0 0 0,-1 1 0 0 0,1-1 0 0 0,-1 0 0 0 0,1 1 0 0 0,-3 3 0 0 0,2 0 35 0 0,-10 50 68 0 0,-6 87 0 0 0,-1 8-68 0 0,-6-37 10 0 0,-11 70-14 0 0,32-159 22 0 0,1 1 0 0 0,1 0 0 0 0,1-1-1 0 0,2 1 1 0 0,4 26 0 0 0,-4-39 55 0 0,2 1 0 0 0,0-1 1 0 0,8 18-1 0 0,-10-26-51 0 0,0-1 1 0 0,0 1-1 0 0,1-1 1 0 0,-1 0-1 0 0,1 0 1 0 0,0 0-1 0 0,0 0 0 0 0,1 0 1 0 0,-1-1-1 0 0,1 1 1 0 0,0-1-1 0 0,7 5 1 0 0,-10-8 18 0 0,0 1 1 0 0,1-1-1 0 0,-1 0 0 0 0,0 0 1 0 0,0 1-1 0 0,1-1 1 0 0,-1 0-1 0 0,0 0 0 0 0,1-1 1 0 0,-1 1-1 0 0,0 0 1 0 0,1 0-1 0 0,-1-1 0 0 0,0 1 1 0 0,0 0-1 0 0,1-1 1 0 0,-1 1-1 0 0,0-1 0 0 0,0 0 1 0 0,0 1-1 0 0,0-1 1 0 0,0 0-1 0 0,0 0 0 0 0,0 0 1 0 0,0 0-1 0 0,0 1 0 0 0,0-1 1 0 0,0-1-1 0 0,0 1 1 0 0,0-1-1 0 0,0 1-61 0 0,-1 0-1 0 0,1-1 1 0 0,0 1 0 0 0,0 0-1 0 0,0 0 1 0 0,0 0 0 0 0,0 0-1 0 0,0 0 1 0 0,0 1 0 0 0,0-1-1 0 0,0 0 1 0 0,0 0-1 0 0,0 1 1 0 0,1-1 0 0 0,-1 0-1 0 0,0 1 1 0 0,1-1 0 0 0,-1 1-1 0 0,0 0 1 0 0,1-1 0 0 0,-1 1-1 0 0,0 0 1 0 0,1 0-1 0 0,-1 0 1 0 0,0 0 0 0 0,1 0-1 0 0,-1 0 1 0 0,1 0 0 0 0,-1 1-1 0 0,0-1 1 0 0,1 0 0 0 0,-1 1-1 0 0,0-1 1 0 0,0 1 0 0 0,1 0-1 0 0,-1-1 1 0 0,0 1-1 0 0,0 0 1 0 0,0-1 0 0 0,0 1-1 0 0,0 0 1 0 0,2 1 0 0 0,4 5-237 0 0,-1-1 213 0 0,2 1-1 0 0,-1-1 1 0 0,1-1-1 0 0,0 1 1 0 0,0-1-1 0 0,11 5 1 0 0,-15-9 85 0 0,1 0 0 0 0,-1 0 0 0 0,0 0 0 0 0,0-1 0 0 0,0 0 0 0 0,1 1 0 0 0,-1-2 1 0 0,0 1-1 0 0,0 0 0 0 0,1-1 0 0 0,-1 0 0 0 0,0 0 0 0 0,0 0 0 0 0,0 0 0 0 0,0-1 0 0 0,0 0 1 0 0,6-3-1 0 0,23-14-202 0 0,-1-1 0 0 0,0-1 0 0 0,42-39 0 0 0,-70 56 169 0 0,0 1 0 0 0,-1-1 0 0 0,0 0 0 0 0,0-1 0 0 0,0 1 0 0 0,0 0 0 0 0,-1-1 0 0 0,0 0 0 0 0,1 1 0 0 0,-2-1 0 0 0,1 0 0 0 0,-1 0 0 0 0,1 0 0 0 0,-1 0 0 0 0,-1 0 0 0 0,1-1 0 0 0,-1 1 0 0 0,0 0 0 0 0,0 0 0 0 0,0 0 0 0 0,-1-1 0 0 0,0 1 0 0 0,-2-7 0 0 0,-3-13 21 0 0,-2 1 1 0 0,-1 0 0 0 0,-20-37-1 0 0,8 14-9 0 0,-3-9 26 0 0,4 0 1 0 0,-18-74 0 0 0,32 100-39 0 0,1-1-1 0 0,1 1 1 0 0,2-1 0 0 0,1 0 0 0 0,2 0 0 0 0,5-40-1 0 0,5 8-570 0 0,-6 44 500 0 0,-1-2 1 0 0,-1 1-1 0 0,-1 0 1 0 0,0-1-1 0 0,-2 1 1 0 0,0-1-1 0 0,-4-22 1 0 0,4 41 27 0 0,0 1 0 0 0,-1-1 0 0 0,1 0 0 0 0,-1 1 0 0 0,1-1 0 0 0,-1 1 0 0 0,1-1 0 0 0,-1 1 0 0 0,0-1 0 0 0,1 1 0 0 0,-1-1 0 0 0,0 1 0 0 0,0 0 0 0 0,0 0 0 0 0,0-1 0 0 0,0 1 0 0 0,-1 0 0 0 0,1 0 0 0 0,0 0 0 0 0,-3-1 0 0 0,3 1 18 0 0,0 1 0 0 0,-1 0 0 0 0,1 0 0 0 0,0 0 0 0 0,0 0 0 0 0,-1 0 0 0 0,1 0 0 0 0,0 1 0 0 0,0-1 0 0 0,-1 0 0 0 0,1 1 0 0 0,0-1 0 0 0,0 0 0 0 0,0 1 0 0 0,0 0 0 0 0,0-1 0 0 0,0 1 0 0 0,0 0 0 0 0,0-1 0 0 0,-2 2 0 0 0,-2 3-740 0 0,0 0 0 0 0,0 0 0 0 0,1 0 0 0 0,-1 1 0 0 0,1 0 0 0 0,1 0 0 0 0,-1 0 0 0 0,-2 7 0 0 0,-3 8-4543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1.568"/>
    </inkml:context>
    <inkml:brush xml:id="br0">
      <inkml:brushProperty name="width" value="0.05" units="cm"/>
      <inkml:brushProperty name="height" value="0.05" units="cm"/>
      <inkml:brushProperty name="color" value="#AE198D"/>
      <inkml:brushProperty name="inkEffects" value="galaxy"/>
      <inkml:brushProperty name="anchorX" value="-72972.41406"/>
      <inkml:brushProperty name="anchorY" value="-119285.42188"/>
      <inkml:brushProperty name="scaleFactor" value="0.5"/>
    </inkml:brush>
  </inkml:definitions>
  <inkml:trace contextRef="#ctx0" brushRef="#br0">2428 450 2793 0 0,'0'0'0'0'0,"1"-3"248"0"0,3-4-290 0 0,1-2 84 0 0,1-1-42 0 0,1 1 0 0 0,1 0-196 0 0,2-2 84 0 0,3-3-27 0 0,5-6 310 0 0,11-10 193 0 0,3-3-242 0 0,0 1-22 0 0,-3 2-22 0 0,-4 4-10 0 0,-5 5-4 0 0,-4 4 74 0 0,-2 1 139 0 0,-4 2-185 0 0,-2 3 65 0 0,-2-1 138 0 0,-3 0-205 0 0,-1 1 293 0 0,-2 1-40 0 0,-1 0 28 0 0,-2 0 3 0 0,0 0-16 0 0,-2 1 4 0 0,-2-1-1 0 0,-2 2-1 0 0,0 0-122 0 0,-3 1-2 0 0,-2 2-6 0 0,-2 1-6 0 0,-3 3-84 0 0,-3 2-4 0 0,-3 2-4 0 0,-9 5 257 0 0,-2 4-195 0 0,-3 3 71 0 0,-1 3-17 0 0,-1 4 159 0 0,-2 3-18 0 0,-1 5 25 0 0,-17 15 411 0 0,-6 7-601 0 0,-6 8 188 0 0,-5 2-66 0 0,-2 2-2 0 0,-1-1 0 0 0,-2 0 0 0 0,-2 0 0 0 0,-4 0 84 0 0,-2-1-14 0 0,-2 1 18 0 0,0-1-2 0 0,0-1-53 0 0,1-2 15 0 0,2-3-18 0 0,1-2 4 0 0,3-4-86 0 0,3-3 5 0 0,4-3-6 0 0,4-2-3 0 0,6-2-177 0 0,-2 4 125 0 0,6-2-168 0 0,8-4-67 0 0,9-4 15 0 0,9-4 59 0 0,6-3-97 0 0,6-4 33 0 0,5-3-11 0 0,3-1 0 0 0,4-3 0 0 0,2-2 0 0 0,2-1 0 0 0,3-2 0 0 0,2-2 0 0 0,2-1 0 0 0,2-2 0 0 0,2-1 0 0 0,1-1 0 0 0,1 0-84 0 0,1-1 108 0 0,1-1-157 0 0,2 0 93 0 0,-1 0 44 0 0,2-2-136 0 0,0 1 92 0 0,0-2 44 0 0,2 0-192 0 0,0-2 98 0 0,1 0-26 0 0,1-2 3 0 0,2-2-46 0 0,0-2 5 0 0,2-1-5 0 0,0-3-1 0 0,1-2-38 0 0,1-2 12 0 0,0-3-16 0 0,1-2 4 0 0,1-3-170 0 0,2-2 19 0 0,0-3-24 0 0,6-8-300 0 0,0 0 541 0 0,1-1-165 0 0,-1 2 64 0 0,-2 2 94 0 0,-1 3 2 0 0,-2 2 5 0 0,3-3 4 0 0,-1 3 149 0 0,-3 2 33 0 0,-1 2-76 0 0,-3 4 304 0 0,-1-1 182 0 0,-3 2-309 0 0,-3 3 50 0 0,-2 1-38 0 0,-4 3-5 0 0,-1 1-2 0 0,-3 1 112 0 0,-2 2-22 0 0,-1 0 22 0 0,-2 2-1 0 0,-1 0-65 0 0,-2 1 1 0 0,0 2-4 0 0,-3 0-3 0 0,0 3-103 0 0,-4 1 114 0 0,-2 3-151 0 0,0 2-59 0 0,0 2 14 0 0,0 2-15 0 0,0 1 75 0 0,1 0-97 0 0,1 1 33 0 0,0 1-11 0 0,1-1 0 0 0,0 2 0 0 0,1 0 0 0 0,-1 1 93 0 0,-1 3-119 0 0,0 2 142 0 0,-2 3-146 0 0,-2 2 138 0 0,-5 11-22 0 0,-2 2-30 0 0,-2 4-62 0 0,-6 10 129 0 0,-4 10-230 0 0,0 2 23 0 0,2-1 108 0 0,3-4-41 0 0,5-6 17 0 0,3-6 0 0 0,4-5 0 0 0,3-6 0 0 0,3-4 0 0 0,2-3 0 0 0,3-3 0 0 0,1-2 0 0 0,2-2 0 0 0,0-2-84 0 0,2-1 108 0 0,2-1-120 0 0,1-3 120 0 0,3-2-36 0 0,2-4 12 0 0,3-3 75 0 0,5-3 15 0 0,3-3-18 0 0,3-3 2 0 0,4-2-1 0 0,2-3-1 0 0,3-1 0 0 0,2-1 0 0 0,1-2 0 0 0,2 0-84 0 0,2-1 24 0 0,0-1-12 0 0,1-1 0 0 0,2-1 112 0 0,2-2-32 0 0,2-1 16 0 0,4-4 0 0 0,5-2 37 0 0,7-3-10 0 0,7-4 15 0 0,7-2-4 0 0,6-2-72 0 0,2 0 11 0 0,1 2-82 0 0,-2 2 131 0 0,-3 3-154 0 0,6 0-176 0 0,-6 4 179 0 0,-8 4-359 0 0,-10 4 36 0 0,-12 5-23 0 0,-10 4-12322 0 0,-10 3 7373 0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1.244"/>
    </inkml:context>
    <inkml:brush xml:id="br0">
      <inkml:brushProperty name="width" value="0.035" units="cm"/>
      <inkml:brushProperty name="height" value="0.035" units="cm"/>
      <inkml:brushProperty name="color" value="#F6630D"/>
    </inkml:brush>
  </inkml:definitions>
  <inkml:trace contextRef="#ctx0" brushRef="#br0">212 333 288 0 0,'-2'-1'0'0'0,"-1"-34"124"0"0,2 13-25 0 0,-9-9 1922 0 0,-6 5 9199 0 0,15 23-11132 0 0,0 0-1 0 0,1 0 0 0 0,0 1 0 0 0,-1-1 0 0 0,1 0 1 0 0,0 0-1 0 0,1 1 0 0 0,-1-1 0 0 0,0 0 1 0 0,1 0-1 0 0,1-4 0 0 0,-1 6 81 0 0,1-1 0 0 0,-1 1 0 0 0,1-1-1 0 0,0 1 1 0 0,-1 0 0 0 0,1 0 0 0 0,0 0 0 0 0,0 0-1 0 0,0 0 1 0 0,-1 1 0 0 0,1-1 0 0 0,0 0 0 0 0,0 1 0 0 0,4-1-1 0 0,-5 1-186 0 0,1 0-1 0 0,0 0 1 0 0,-1 1-1 0 0,1-1 0 0 0,0 1 1 0 0,0-1-1 0 0,-1 1 0 0 0,1-1 1 0 0,-1 1-1 0 0,1 0 1 0 0,-1 0-1 0 0,1 0 0 0 0,-1 0 1 0 0,1 0-1 0 0,-1 0 1 0 0,0 0-1 0 0,1 0 0 0 0,-1 0 1 0 0,0 1-1 0 0,0-1 1 0 0,0 1-1 0 0,0-1 0 0 0,0 0 1 0 0,0 1-1 0 0,-1 0 0 0 0,1-1 1 0 0,0 1-1 0 0,0 1 1 0 0,0 3-31 0 0,0 0-1 0 0,0-1 1 0 0,0 1 0 0 0,-1 0 0 0 0,0 0 0 0 0,0-1 0 0 0,0 1 0 0 0,-1 0 0 0 0,0 0 0 0 0,0-1 0 0 0,0 1 0 0 0,-1 0 0 0 0,0-1 0 0 0,0 0 0 0 0,-4 9 0 0 0,3-7 235 0 0,-1-1 0 0 0,1 1 1 0 0,-1-1-1 0 0,0 0 0 0 0,0 0 1 0 0,-1-1-1 0 0,0 1 0 0 0,0-1 1 0 0,0 0-1 0 0,-1 0 0 0 0,1-1 1 0 0,-8 5-1 0 0,11-9-149 0 0,0 1 0 0 0,0-1 0 0 0,0 1 0 0 0,0-1 0 0 0,0 0 0 0 0,0 0 0 0 0,0 0 0 0 0,0 0-1 0 0,0-1 1 0 0,0 1 0 0 0,-1 0 0 0 0,1-1 0 0 0,0 1 0 0 0,1-1 0 0 0,-1 0 0 0 0,0 0 0 0 0,0 0 0 0 0,0 0 0 0 0,0 0 0 0 0,1 0 0 0 0,-1 0 0 0 0,0-1 0 0 0,-1-1 0 0 0,-43-42 394 0 0,33 31-355 0 0,9 10-58 0 0,0 0 0 0 0,1 0 0 0 0,0 0 0 0 0,0-1 0 0 0,0 1 0 0 0,0-1 0 0 0,1 1 0 0 0,0-1 0 0 0,0 0 0 0 0,0 0 0 0 0,0 0 0 0 0,1 0 0 0 0,0 0 0 0 0,0-1 0 0 0,0 1 0 0 0,1 0 0 0 0,-1 0 0 0 0,2-8 0 0 0,0 5-33 0 0,0 0 0 0 0,1 0 0 0 0,0 0-1 0 0,1 1 1 0 0,-1-1 0 0 0,1 1 0 0 0,1 0-1 0 0,-1-1 1 0 0,1 2 0 0 0,1-1 0 0 0,7-10-1 0 0,-5 9-39 0 0,0 1 1 0 0,0 0-1 0 0,0 0 0 0 0,1 1 0 0 0,0 0 0 0 0,0 0 0 0 0,0 1 0 0 0,1 0 0 0 0,13-6 0 0 0,-16 9 4 0 0,0 0 1 0 0,0 0 0 0 0,0 0-1 0 0,1 1 1 0 0,-1 0-1 0 0,1 0 1 0 0,-1 0-1 0 0,1 1 1 0 0,-1 0-1 0 0,1 0 1 0 0,-1 1 0 0 0,1 0-1 0 0,-1 0 1 0 0,11 4-1 0 0,-14-5 1 0 0,0 1 0 0 0,0 0 0 0 0,1 1-1 0 0,-2-1 1 0 0,1 1 0 0 0,0-1 0 0 0,0 1 0 0 0,0 0-1 0 0,-1 0 1 0 0,1 0 0 0 0,-1 0 0 0 0,1 1 0 0 0,-1-1-1 0 0,0 0 1 0 0,0 1 0 0 0,0 0 0 0 0,0 0 0 0 0,-1-1-1 0 0,3 5 1 0 0,-3-4 41 0 0,-1 1-1 0 0,1-1 0 0 0,-1 0 1 0 0,0 0-1 0 0,0 1 1 0 0,0-1-1 0 0,0 0 0 0 0,-1 1 1 0 0,1-1-1 0 0,-1 0 1 0 0,0 0-1 0 0,0 1 0 0 0,0-1 1 0 0,0 0-1 0 0,-3 5 1 0 0,-4 4 85 0 0,1 0 1 0 0,-2 0-1 0 0,0-1 1 0 0,0 0-1 0 0,-1 0 1 0 0,0-2-1 0 0,-17 13 1 0 0,-3 3 146 0 0,20-15-68 0 0,-1 0 1 0 0,-1-1 0 0 0,0 0-1 0 0,0-1 1 0 0,0-1 0 0 0,-1 0-1 0 0,0 0 1 0 0,-1-1 0 0 0,-17 5-1 0 0,31-11-148 0 0,-1 0-1 0 0,0 0 0 0 0,0 0 0 0 0,0 0 1 0 0,0 0-1 0 0,0 0 0 0 0,0 0 1 0 0,1 0-1 0 0,-1 0 0 0 0,0 0 1 0 0,0 0-1 0 0,0-1 0 0 0,0 1 1 0 0,0 0-1 0 0,1-1 0 0 0,-1 1 1 0 0,0 0-1 0 0,0-1 0 0 0,1 1 0 0 0,-1-1 1 0 0,0 1-1 0 0,1-1 0 0 0,-1 0 1 0 0,0 1-1 0 0,1-1 0 0 0,-1 0 1 0 0,1 1-1 0 0,-1-1 0 0 0,0-1 1 0 0,0-1 29 0 0,0 0 0 0 0,0 0 1 0 0,1 0-1 0 0,-1 1 0 0 0,1-1 0 0 0,0 0 1 0 0,-1 0-1 0 0,2 0 0 0 0,-1-4 1 0 0,15-61 498 0 0,-9 49-526 0 0,1 1 0 0 0,1-1 0 0 0,1 1-1 0 0,1 1 1 0 0,0 0 0 0 0,15-19 0 0 0,-20 30-55 0 0,0 0 1 0 0,1 0-1 0 0,0 0 0 0 0,0 1 1 0 0,0-1-1 0 0,1 2 0 0 0,0-1 1 0 0,7-3-1 0 0,-10 6 3 0 0,0 0 0 0 0,0 1 1 0 0,0-1-1 0 0,0 1 0 0 0,0 0 0 0 0,0 1 0 0 0,1-1 0 0 0,-1 1 0 0 0,0-1 0 0 0,1 1 1 0 0,-1 1-1 0 0,0-1 0 0 0,0 0 0 0 0,1 1 0 0 0,-1 0 0 0 0,5 2 0 0 0,-7-3 31 0 0,0 1 0 0 0,1 0-1 0 0,-1 0 1 0 0,0 0 0 0 0,0 0-1 0 0,0 0 1 0 0,0 1 0 0 0,0-1-1 0 0,0 1 1 0 0,0-1 0 0 0,0 1-1 0 0,0 0 1 0 0,-1 0 0 0 0,1-1 0 0 0,-1 1-1 0 0,1 0 1 0 0,-1 1 0 0 0,0-1-1 0 0,0 0 1 0 0,2 4 0 0 0,-2-3 37 0 0,-1 1 1 0 0,1 0-1 0 0,-1 0 1 0 0,1 0-1 0 0,-1 0 1 0 0,0 0-1 0 0,-1 0 1 0 0,1 0 0 0 0,-1 0-1 0 0,0 0 1 0 0,-1 6-1 0 0,-2 1-64 0 0,-1 0-1 0 0,0-1 1 0 0,0 1 0 0 0,-1-1-1 0 0,0 0 1 0 0,0-1 0 0 0,-13 15-1 0 0,3-7 113 0 0,0-1-1 0 0,-1 0 1 0 0,0-1-1 0 0,-1-1 1 0 0,-1-1 0 0 0,0 0-1 0 0,-1-1 1 0 0,-34 13-1 0 0,54-24-45 0 0,-1-1 0 0 0,0 1 0 0 0,0-1 0 0 0,0 0 0 0 0,0 0-1 0 0,0 1 1 0 0,1-1 0 0 0,-1 0 0 0 0,0 0 0 0 0,0 0 0 0 0,0 0 0 0 0,0 0-1 0 0,0 0 1 0 0,0 0 0 0 0,0 0 0 0 0,0 0 0 0 0,1-1 0 0 0,-1 1 0 0 0,0 0 0 0 0,0-1-1 0 0,0 1 1 0 0,0 0 0 0 0,0-1 0 0 0,1 1 0 0 0,-1-1 0 0 0,0 1 0 0 0,1-1-1 0 0,-1 0 1 0 0,0 1 0 0 0,0-2 0 0 0,0 0-5 0 0,0 0 0 0 0,1 0 0 0 0,-1 0 0 0 0,1 0 0 0 0,-1 0 0 0 0,1 0 0 0 0,0 0-1 0 0,-1 0 1 0 0,1 0 0 0 0,0 0 0 0 0,1-1 0 0 0,-1-2 0 0 0,3-11 19 0 0,1 1 1 0 0,9-26-1 0 0,-11 36 22 0 0,9-25-112 0 0,1 0 1 0 0,23-39 0 0 0,-29 58-11 0 0,0 1 0 0 0,1 0 1 0 0,0 1-1 0 0,1-1 0 0 0,0 1 0 0 0,1 1 0 0 0,-1 0 1 0 0,2 0-1 0 0,16-11 0 0 0,-25 18 41 0 0,0 0 1 0 0,1 0-1 0 0,-1 0 1 0 0,0 1-1 0 0,0-1 0 0 0,1 0 1 0 0,-1 1-1 0 0,0-1 1 0 0,0 1-1 0 0,1-1 1 0 0,-1 1-1 0 0,1 0 0 0 0,-1-1 1 0 0,0 1-1 0 0,1 0 1 0 0,-1 0-1 0 0,1 0 0 0 0,-1 0 1 0 0,1 0-1 0 0,-1 0 1 0 0,0 1-1 0 0,1-1 0 0 0,-1 0 1 0 0,0 1-1 0 0,1-1 1 0 0,-1 1-1 0 0,0 0 0 0 0,1-1 1 0 0,0 2-1 0 0,0 0-18 0 0,-1 0 0 0 0,0 0 0 0 0,1 1 0 0 0,-1-1 0 0 0,0 0 0 0 0,0 1 0 0 0,-1-1 0 0 0,1 1 0 0 0,0-1 0 0 0,-1 1 0 0 0,0-1 0 0 0,1 1 0 0 0,-1 0 0 0 0,0 3 0 0 0,-1 12-47 0 0,-1-1 0 0 0,0 0 0 0 0,-8 29-1 0 0,0-13 206 0 0,-1-1-1 0 0,-26 50 1 0 0,29-67-85 0 0,0 0 0 0 0,-1-1 0 0 0,0 0 1 0 0,-1-1-1 0 0,-1 0 0 0 0,0 0 0 0 0,-18 14 0 0 0,27-25-28 0 0,1-1 0 0 0,-1 1-1 0 0,1-1 1 0 0,-1 0-1 0 0,0 1 1 0 0,1-1 0 0 0,-1 0-1 0 0,0 0 1 0 0,0 0 0 0 0,0-1-1 0 0,1 1 1 0 0,-1 0 0 0 0,0-1-1 0 0,0 1 1 0 0,0-1 0 0 0,0 0-1 0 0,0 1 1 0 0,0-1-1 0 0,0 0 1 0 0,-1 0 0 0 0,1-1-1 0 0,-3 1 1 0 0,3-2 12 0 0,1 1-1 0 0,-1 0 0 0 0,1 0 1 0 0,0-1-1 0 0,-1 1 1 0 0,1 0-1 0 0,0-1 1 0 0,0 1-1 0 0,0-1 1 0 0,0 0-1 0 0,0 1 0 0 0,1-1 1 0 0,-1 0-1 0 0,0 1 1 0 0,1-1-1 0 0,-1 0 1 0 0,1 0-1 0 0,-1 0 1 0 0,1-2-1 0 0,-1-9 78 0 0,0 1 1 0 0,1-1-1 0 0,1 1 1 0 0,0-1-1 0 0,5-24 1 0 0,-4 28-39 0 0,11-36-264 0 0,-12 43 147 0 0,0 0-1 0 0,0 0 0 0 0,0-1 0 0 0,0 1 0 0 0,0 0 0 0 0,0 0 0 0 0,1 0 0 0 0,-1 0 0 0 0,1 0 0 0 0,-1 0 0 0 0,1 1 0 0 0,0-1 0 0 0,0 1 0 0 0,-1-1 0 0 0,5-1 1 0 0,-5 3-32 0 0,0 0 1 0 0,0-1 0 0 0,0 2 0 0 0,0-1 0 0 0,0 0-1 0 0,0 0 1 0 0,0 0 0 0 0,0 0 0 0 0,0 1 0 0 0,0-1-1 0 0,0 0 1 0 0,0 1 0 0 0,0-1 0 0 0,0 1 0 0 0,0-1-1 0 0,-1 1 1 0 0,1 0 0 0 0,0-1 0 0 0,0 1-1 0 0,0 0 1 0 0,-1-1 0 0 0,1 1 0 0 0,0 0 0 0 0,-1 0-1 0 0,1 1 1 0 0,16 23-3379 0 0,-9-8-1784 0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2.498"/>
    </inkml:context>
    <inkml:brush xml:id="br0">
      <inkml:brushProperty name="width" value="0.035" units="cm"/>
      <inkml:brushProperty name="height" value="0.035" units="cm"/>
      <inkml:brushProperty name="color" value="#F6630D"/>
    </inkml:brush>
  </inkml:definitions>
  <inkml:trace contextRef="#ctx0" brushRef="#br0">170 84 4321 0 0,'8'-28'2416'0'0,"3"-6"1013"0"0,-2 12 2532 0 0,-14 51-3057 0 0,7 30-2759 0 0,-1-25 491 0 0,0 358 713 0 0,-6-267-1293 0 0,1-32 30 0 0,10 123 0 0 0,1-155 37 0 0,5 88 394 0 0,-7-133-364 0 0,-4-10-50 0 0,-5-14 18 0 0,-89-165 851 0 0,-28-61-1209 0 0,136 282-1251 0 0,12 72 0 0 0,17 115 1572 0 0,-32-171-171 0 0,-12-64 114 0 0,0 0 1 0 0,0 1 0 0 0,0-1 0 0 0,0 1 0 0 0,0-1 0 0 0,0 1 0 0 0,0-1-1 0 0,0 1 1 0 0,0-1 0 0 0,0 0 0 0 0,0 1 0 0 0,0-1 0 0 0,1 1-1 0 0,-1-1 1 0 0,0 0 0 0 0,0 1 0 0 0,0-1 0 0 0,1 0 0 0 0,-1 1-1 0 0,0-1 1 0 0,0 1 0 0 0,1-1 0 0 0,-1 0 0 0 0,0 0 0 0 0,1 1 0 0 0,-1-1-1 0 0,1 0 1 0 0,-1 0 0 0 0,0 1 0 0 0,1-1 0 0 0,-1 0 0 0 0,1 0-1 0 0,-1 0 1 0 0,0 0 0 0 0,2 1 0 0 0,11-13 800 0 0,11-31 291 0 0,-22 39-1009 0 0,21-47 531 0 0,-2-1 1 0 0,22-85-1 0 0,14-113-1515 0 0,-51 220 589 0 0,-3 17-58 0 0,1-6-71 0 0,0 0-1 0 0,0-27 1 0 0,-3 43 256 0 0,-1 1-1 0 0,0-1 1 0 0,0 0 0 0 0,0 0 0 0 0,0 0 0 0 0,0 1-1 0 0,0-1 1 0 0,-1 0 0 0 0,0 0 0 0 0,1 1 0 0 0,-1-1 0 0 0,0 0-1 0 0,0 1 1 0 0,0-1 0 0 0,-1 1 0 0 0,1-1 0 0 0,-1 1 0 0 0,1 0-1 0 0,-1-1 1 0 0,0 1 0 0 0,0 0 0 0 0,0 0 0 0 0,0 0-1 0 0,-3-2 1 0 0,-5 3-4429 0 0,-3 4-1381 0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3.486"/>
    </inkml:context>
    <inkml:brush xml:id="br0">
      <inkml:brushProperty name="width" value="0.035" units="cm"/>
      <inkml:brushProperty name="height" value="0.035" units="cm"/>
      <inkml:brushProperty name="color" value="#F6630D"/>
    </inkml:brush>
  </inkml:definitions>
  <inkml:trace contextRef="#ctx0" brushRef="#br0">30 189 18948 0 0,'-5'0'2907'0'0,"-9"-2"-11008"0"0,3-3 1846 0 0,12 0 12446 0 0,6 5-1554 0 0,13 4-4322 0 0,-6-1-250 0 0,125 5 611 0 0,278-20 0 0 0,-336 6-527 0 0,1236-112-801 0 0,-1283 114 416 0 0,-4 1-263 0 0,1-1 1 0 0,-1-1 0 0 0,43-15-1 0 0,-71 20 345 0 0,-2 0 80 0 0,1 0 0 0 0,-1 0 0 0 0,1 0 0 0 0,-1 0 0 0 0,1 0 1 0 0,-1-1-1 0 0,1 1 0 0 0,-1 0 0 0 0,1 0 0 0 0,-1 0 0 0 0,1 0 1 0 0,-1-1-1 0 0,1 1 0 0 0,-1 0 0 0 0,0-1 0 0 0,1 1 0 0 0,-1 0 1 0 0,1-1-1 0 0,-1 1 0 0 0,0 0 0 0 0,1-1 0 0 0,-1 1 0 0 0,0-1 0 0 0,0 1 1 0 0,1 0-1 0 0,-1-1 0 0 0,0 1 0 0 0,0-1 0 0 0,0 1 0 0 0,1-1 1 0 0,-1 1-1 0 0,0-1 0 0 0,0 1 0 0 0,0-1 0 0 0,0 1 0 0 0,0-1 1 0 0,0 0-1 0 0,-7-5-5202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3.829"/>
    </inkml:context>
    <inkml:brush xml:id="br0">
      <inkml:brushProperty name="width" value="0.035" units="cm"/>
      <inkml:brushProperty name="height" value="0.035" units="cm"/>
      <inkml:brushProperty name="color" value="#F6630D"/>
    </inkml:brush>
  </inkml:definitions>
  <inkml:trace contextRef="#ctx0" brushRef="#br0">218 130 14483 0 0,'375'-45'3064'0'0,"-238"33"-2866"0"0,930-55-1900 0 0,-1014 65 1912 0 0,-35 0-40 0 0,0 1-1 0 0,0 0 1 0 0,-1 2 0 0 0,1 0-1 0 0,0 1 1 0 0,0 0 0 0 0,31 10-1 0 0,-49-12-163 0 0,1 0-1 0 0,-1 0 0 0 0,0 0 0 0 0,0 0 0 0 0,1 0 0 0 0,-1 0 0 0 0,0 1 1 0 0,1-1-1 0 0,-1 0 0 0 0,0 0 0 0 0,0 0 0 0 0,1 0 0 0 0,-1 1 0 0 0,0-1 1 0 0,0 0-1 0 0,1 0 0 0 0,-1 1 0 0 0,0-1 0 0 0,0 0 0 0 0,0 0 0 0 0,1 1 1 0 0,-1-1-1 0 0,0 0 0 0 0,0 1 0 0 0,0-1 0 0 0,0 0 0 0 0,0 0 0 0 0,0 1 1 0 0,0-1-1 0 0,0 0 0 0 0,0 1 0 0 0,0-1 0 0 0,0 0 0 0 0,0 1 0 0 0,0-1 1 0 0,0 0-1 0 0,0 1 0 0 0,0-1 0 0 0,0 0 0 0 0,0 1 0 0 0,0-1 0 0 0,0 1 1 0 0,-15 12-33 0 0,-29 9-202 0 0,40-20 230 0 0,-166 66-1147 0 0,-275 71 1 0 0,144-50 684 0 0,-671 247 2662 0 0,894-308-8249 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4.490"/>
    </inkml:context>
    <inkml:brush xml:id="br0">
      <inkml:brushProperty name="width" value="0.035" units="cm"/>
      <inkml:brushProperty name="height" value="0.035" units="cm"/>
      <inkml:brushProperty name="color" value="#F6630D"/>
    </inkml:brush>
  </inkml:definitions>
  <inkml:trace contextRef="#ctx0" brushRef="#br0">0 831 14483 0 0,'48'-7'4154'0'0,"26"-20"-3223"0"0,-33 12-803 0 0,236-86 51 0 0,370-118 230 0 0,612-43 345 0 0,20 131-2220 0 0,-427 75-3832 0 0,-726 47 1748 0 0,-98 6-485 0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6T08:03:34.884"/>
    </inkml:context>
    <inkml:brush xml:id="br0">
      <inkml:brushProperty name="width" value="0.035" units="cm"/>
      <inkml:brushProperty name="height" value="0.035" units="cm"/>
      <inkml:brushProperty name="color" value="#F6630D"/>
    </inkml:brush>
  </inkml:definitions>
  <inkml:trace contextRef="#ctx0" brushRef="#br0">144 249 9906 0 0,'27'-5'1349'0'0,"0"-3"0"0"0,26-10-1 0 0,16-5 194 0 0,145-34-2976 0 0,2 10 1 0 0,378-34 0 0 0,-397 71 2833 0 0,304 22 0 0 0,-435-7-939 0 0,-3-1 130 0 0,0 2-1 0 0,-1 2 1 0 0,114 32 0 0 0,-166-36-568 0 0,0-1 0 0 0,-1 1 0 0 0,1 1 0 0 0,-1 0 0 0 0,10 7 0 0 0,-17-11-51 0 0,-1 0 0 0 0,1 0 0 0 0,-1 0 0 0 0,1 1-1 0 0,-1-1 1 0 0,0 0 0 0 0,1 1 0 0 0,-1-1 0 0 0,0 1 0 0 0,0-1-1 0 0,0 1 1 0 0,0 0 0 0 0,0 0 0 0 0,0-1 0 0 0,-1 1 0 0 0,1 0-1 0 0,0 0 1 0 0,-1 0 0 0 0,0 0 0 0 0,1 0 0 0 0,-1-1-1 0 0,0 1 1 0 0,0 0 0 0 0,0 0 0 0 0,0 0 0 0 0,0 0 0 0 0,-1 0-1 0 0,1 0 1 0 0,0 0 0 0 0,-1 0 0 0 0,0-1 0 0 0,1 1 0 0 0,-1 0-1 0 0,0 0 1 0 0,-2 2 0 0 0,-2 4-134 0 0,-2 0 0 0 0,1 0 0 0 0,-1 0 0 0 0,0-1 0 0 0,-1-1 0 0 0,0 1 0 0 0,0-1 0 0 0,0 0 0 0 0,-13 6 0 0 0,-92 40-1129 0 0,100-46 1087 0 0,-417 142-3447 0 0,-12-30 833 0 0,-280 91 3040 0 0,289-38 4541 0 0,209-79-1744 0 0,134-57-2266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38.513"/>
    </inkml:context>
    <inkml:brush xml:id="br0">
      <inkml:brushProperty name="width" value="0.035" units="cm"/>
      <inkml:brushProperty name="height" value="0.035" units="cm"/>
      <inkml:brushProperty name="color" value="#FF0066"/>
    </inkml:brush>
  </inkml:definitions>
  <inkml:trace contextRef="#ctx0" brushRef="#br0">277 1374 7058 0 0,'-20'-6'623'0'0,"19"6"-623"0"0,1 0 0 0 0,0 0 0 0 0,0 0 1 0 0,-1 0-1 0 0,1 0 0 0 0,0 0 0 0 0,0 0 0 0 0,-1 0 1 0 0,1 0-1 0 0,0 0 0 0 0,0 1 0 0 0,0-1 1 0 0,-1 0-1 0 0,1 0 0 0 0,0 0 0 0 0,0 0 0 0 0,0 0 1 0 0,0 1-1 0 0,-1-1 0 0 0,1 0 0 0 0,0 0 1 0 0,0 0-1 0 0,0 1 0 0 0,0-1 0 0 0,0 0 0 0 0,-1 0 1 0 0,1 0-1 0 0,0 1 0 0 0,0-1 0 0 0,0 0 1 0 0,0 0-1 0 0,0 1 0 0 0,0-1 0 0 0,0 0 0 0 0,0 0 1 0 0,0 1-1 0 0,0-1 0 0 0,0 0 0 0 0,14 35-489 0 0,-9-23 531 0 0,43 87-115 0 0,-19-43 361 0 0,-3 1 1 0 0,-2 1-1 0 0,-3 1 0 0 0,14 66 0 0 0,-16-16 819 0 0,4 146 0 0 0,-16 116 1165 0 0,-5-171-1000 0 0,22 651-197 0 0,2 83 875 0 0,-37 0-907 0 0,-32-182-597 0 0,-11 360 468 0 0,48-826-612 0 0,-24 754 30 0 0,-69-4-350 0 0,-16-330 15 0 0,-55 406 225 0 0,145-796-108 0 0,24-258-126 0 0,3 0 0 0 0,3-1-1 0 0,17 85 1 0 0,-18-127-38 0 0,1 0 0 0 0,0 0 0 0 0,1-1-1 0 0,1 0 1 0 0,0 0 0 0 0,1-1-1 0 0,1 1 1 0 0,0-2 0 0 0,0 1-1 0 0,2-1 1 0 0,-1-1 0 0 0,1 0-1 0 0,1 0 1 0 0,0-2 0 0 0,24 16 0 0 0,15 5-194 0 0,1-2 0 0 0,106 40 0 0 0,-24-11 112 0 0,-75-29 115 0 0,0-2 1 0 0,2-3-1 0 0,1-3 0 0 0,0-2 1 0 0,1-4-1 0 0,1-1 0 0 0,86 4 1 0 0,514-10 4 0 0,1-31 14 0 0,-575 20-3 0 0,145-7-43 0 0,1076-23-60 0 0,874 12 44 0 0,-1225 1 176 0 0,540-22 658 0 0,402-91 280 0 0,-1812 127-1022 0 0,304-21 63 0 0,-1 31-86 0 0,-329 6-9 0 0,19 1 0 0 0,-83-10 21 0 0,1-1-1 0 0,0 1 0 0 0,0-1 0 0 0,-1 1 0 0 0,1-1 0 0 0,0 0 0 0 0,-1 1 0 0 0,1-1 0 0 0,0 0 0 0 0,-1 0 0 0 0,1 0 0 0 0,-1 1 1 0 0,1-1-1 0 0,-1 0 0 0 0,0 0 0 0 0,1 0 0 0 0,-1 0 0 0 0,0 0 0 0 0,0 0 0 0 0,1 0 0 0 0,-1 0 0 0 0,0 1 0 0 0,0-1 1 0 0,0 0-1 0 0,0-2 0 0 0,1-32 357 0 0,-1 29-324 0 0,-2-492-188 0 0,-1 11-395 0 0,65-564 350 0 0,34-1 27 0 0,-54 621-32 0 0,233-2154-1389 0 0,-180 1515 1417 0 0,-34-3-139 0 0,7-106-1086 0 0,-19 268 696 0 0,-63 2 1168 0 0,3 774-227 0 0,-29-144 1 0 0,28 223-98 0 0,-2 1 0 0 0,-3 1 1 0 0,-1 1-1 0 0,-4 0 0 0 0,-35-66 0 0 0,49 106-82 0 0,-1 0-1 0 0,0 0 1 0 0,0 1-1 0 0,-2 0 1 0 0,1 1-1 0 0,-1 0 1 0 0,-1 0 0 0 0,0 1-1 0 0,-26-15 1 0 0,12 10 35 0 0,-2 2 1 0 0,1 1 0 0 0,-2 2-1 0 0,-33-9 1 0 0,-435-94-538 0 0,377 95 543 0 0,-1 6 1 0 0,-147 3 0 0 0,-1052 104 83 0 0,-81 1 660 0 0,219-87-164 0 0,-999 20 855 0 0,1373-19-1064 0 0,218-4 81 0 0,-469 36 432 0 0,-340 2-1185 0 0,757-80-4128 0 0,554 24-3140 0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7.041"/>
    </inkml:context>
    <inkml:brush xml:id="br0">
      <inkml:brushProperty name="width" value="0.035" units="cm"/>
      <inkml:brushProperty name="height" value="0.035" units="cm"/>
      <inkml:brushProperty name="color" value="#FF0066"/>
    </inkml:brush>
  </inkml:definitions>
  <inkml:trace contextRef="#ctx0" brushRef="#br0">1 187 1152 0 0,'14'-33'4476'0'0,"-13"32"-4322"0"0,-1 0 1 0 0,0 0 0 0 0,0 0 0 0 0,1 1 0 0 0,-1-1 0 0 0,0 0-1 0 0,1 0 1 0 0,-1 0 0 0 0,1 1 0 0 0,-1-1 0 0 0,1 0 0 0 0,-1 1 0 0 0,1-1-1 0 0,0 0 1 0 0,-1 1 0 0 0,1-1 0 0 0,0 1 0 0 0,-1-1 0 0 0,1 1 0 0 0,0-1-1 0 0,0 1 1 0 0,0-1 0 0 0,-1 1 0 0 0,1 0 0 0 0,0 0 0 0 0,0-1 0 0 0,0 1-1 0 0,0 0 1 0 0,0 0 0 0 0,0 0 0 0 0,-1 0 0 0 0,1 0 0 0 0,0 0 0 0 0,0 0-1 0 0,0 0 1 0 0,1 1 0 0 0,0 3 7 0 0,-1 1 1 0 0,1 0-1 0 0,-1 0 1 0 0,0 0-1 0 0,0 1 0 0 0,-1-1 1 0 0,1 0-1 0 0,-1 0 1 0 0,0 0-1 0 0,-1 1 0 0 0,0 5 1 0 0,0 5 131 0 0,1-3-219 0 0,0 0 0 0 0,1 0 0 0 0,0 0 0 0 0,1 0 0 0 0,1 0 0 0 0,5 16 0 0 0,-7-26-68 0 0,0 0 0 0 0,0-1 0 0 0,0 1 0 0 0,1-1 0 0 0,-1 1 0 0 0,1-1 0 0 0,-1 0 0 0 0,1 0 0 0 0,0 0 0 0 0,0 0 0 0 0,0 0 0 0 0,0 0 0 0 0,0 0 0 0 0,0 0 1 0 0,0-1-1 0 0,1 1 0 0 0,-1-1 0 0 0,1 0 0 0 0,-1 0 0 0 0,1 0 0 0 0,0 0 0 0 0,-1 0 0 0 0,1 0 0 0 0,0-1 0 0 0,-1 1 0 0 0,1-1 0 0 0,0 0 0 0 0,0 0 0 0 0,0 0 0 0 0,-1 0 0 0 0,1 0 0 0 0,0 0 1 0 0,0-1-1 0 0,-1 0 0 0 0,1 1 0 0 0,2-2 0 0 0,10-3 116 0 0,-1-1-1 0 0,-1 0 1 0 0,1-1 0 0 0,-1 0 0 0 0,0-1 0 0 0,18-14 0 0 0,69-67 695 0 0,-67 59-616 0 0,-27 24-191 0 0,58-59 12 0 0,-61 61-21 0 0,1-1-1 0 0,-1 1 0 0 0,1-1 1 0 0,-1 0-1 0 0,0 0 0 0 0,-1 0 1 0 0,1-1-1 0 0,-1 1 1 0 0,0-1-1 0 0,-1 1 0 0 0,1-1 1 0 0,-1 0-1 0 0,0-5 0 0 0,-1 34-86 0 0,0 10-109 0 0,1 0 1 0 0,7 47 0 0 0,-7-72 182 0 0,0-1-1 0 0,1 1 1 0 0,0 0 0 0 0,1 0-1 0 0,-1-1 1 0 0,2 1 0 0 0,-1-1-1 0 0,1 0 1 0 0,0 0 0 0 0,0 0-1 0 0,1-1 1 0 0,0 1 0 0 0,0-1-1 0 0,1 0 1 0 0,10 9 0 0 0,-13-13 39 0 0,0-1 0 0 0,-1 1 1 0 0,1 0-1 0 0,1-1 1 0 0,-1 0-1 0 0,0 1 0 0 0,0-1 1 0 0,0-1-1 0 0,1 1 1 0 0,-1 0-1 0 0,0-1 0 0 0,1 0 1 0 0,-1 1-1 0 0,0-1 1 0 0,1-1-1 0 0,-1 1 0 0 0,0 0 1 0 0,5-2-1 0 0,-2 0 41 0 0,1 0 0 0 0,0-1 0 0 0,-1 0 0 0 0,0 0 0 0 0,1 0 0 0 0,-1-1 0 0 0,-1 0 0 0 0,8-6 0 0 0,4-6-28 0 0,0-1-1 0 0,-1 0 1 0 0,-1-1-1 0 0,14-23 1 0 0,-20 29-150 0 0,-2-1 0 0 0,0 0 0 0 0,0 0 1 0 0,-1 0-1 0 0,-1-1 0 0 0,5-17 0 0 0,-8 21-768 0 0,0 0-1 0 0,-1 0 1 0 0,0 0-1 0 0,0 0 1 0 0,-2-18-1 0 0,-1 16-3290 0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7.714"/>
    </inkml:context>
    <inkml:brush xml:id="br0">
      <inkml:brushProperty name="width" value="0.035" units="cm"/>
      <inkml:brushProperty name="height" value="0.035" units="cm"/>
      <inkml:brushProperty name="color" value="#FF0066"/>
    </inkml:brush>
  </inkml:definitions>
  <inkml:trace contextRef="#ctx0" brushRef="#br0">108 312 3681 0 0,'-14'-6'441'0'0,"-42"-18"2359"0"0,54 23-2572 0 0,0 0 0 0 0,0 0 0 0 0,0 0 0 0 0,0-1 0 0 0,0 1 0 0 0,1-1 0 0 0,-1 1 1 0 0,0-1-1 0 0,1 0 0 0 0,-1 1 0 0 0,1-1 0 0 0,0 0 0 0 0,-1 0 0 0 0,1 0 0 0 0,0 0 0 0 0,0 0 0 0 0,0 0 1 0 0,1 0-1 0 0,-1-1 0 0 0,0 1 0 0 0,0-3 0 0 0,1 4-208 0 0,0 1-1 0 0,0-1 1 0 0,0 1 0 0 0,0 0-1 0 0,0-1 1 0 0,0 1 0 0 0,0-1 0 0 0,-1 1-1 0 0,1-1 1 0 0,1 1 0 0 0,-1 0-1 0 0,0-1 1 0 0,0 1 0 0 0,0-1-1 0 0,0 1 1 0 0,0 0 0 0 0,0-1 0 0 0,0 1-1 0 0,0-1 1 0 0,1 1 0 0 0,-1 0-1 0 0,0-1 1 0 0,0 1 0 0 0,1 0-1 0 0,-1-1 1 0 0,0 1 0 0 0,0 0 0 0 0,1-1-1 0 0,-1 1 1 0 0,0 0 0 0 0,1 0-1 0 0,-1-1 1 0 0,1 1 0 0 0,-1 0-1 0 0,0 0 1 0 0,1 0 0 0 0,-1-1 0 0 0,0 1-1 0 0,1 0 1 0 0,-1 0 0 0 0,1 0-1 0 0,-1 0 1 0 0,1 0 0 0 0,-1 0-1 0 0,0 0 1 0 0,1 0 0 0 0,-1 0 0 0 0,1 0-1 0 0,0 1-18 0 0,0-1-1 0 0,0 1 1 0 0,0-1-1 0 0,-1 1 0 0 0,1 0 1 0 0,0-1-1 0 0,-1 1 1 0 0,1 0-1 0 0,0 0 1 0 0,-1-1-1 0 0,1 1 0 0 0,-1 0 1 0 0,1 0-1 0 0,-1 0 1 0 0,0 0-1 0 0,1 0 1 0 0,-1-1-1 0 0,0 1 1 0 0,0 0-1 0 0,0 0 0 0 0,1 0 1 0 0,-1 0-1 0 0,0 0 1 0 0,0 1-1 0 0,-2 22 569 0 0,0-1 0 0 0,-9 36 0 0 0,7-42-406 0 0,0-1 0 0 0,1 1 0 0 0,1-1 0 0 0,1 1 0 0 0,1 0-1 0 0,2 33 1 0 0,-2-49-151 0 0,0 0-1 0 0,1 1 0 0 0,-1-1 1 0 0,0 0-1 0 0,0 0 0 0 0,1 0 1 0 0,-1 0-1 0 0,0 0 0 0 0,1 0 1 0 0,-1 0-1 0 0,1 0 0 0 0,0 0 1 0 0,-1 0-1 0 0,1 0 0 0 0,0 0 1 0 0,-1 0-1 0 0,1 0 0 0 0,0 0 1 0 0,0-1-1 0 0,0 1 0 0 0,0 0 0 0 0,0 0 1 0 0,0-1-1 0 0,0 1 0 0 0,0-1 1 0 0,0 1-1 0 0,2 0 0 0 0,-1-1 6 0 0,0 0 0 0 0,0-1 0 0 0,1 1 0 0 0,-1 0 0 0 0,0-1 0 0 0,0 1 0 0 0,0-1-1 0 0,0 0 1 0 0,0 0 0 0 0,0 0 0 0 0,0 0 0 0 0,-1 0 0 0 0,1 0 0 0 0,2-1 0 0 0,5-6 64 0 0,0 1 0 0 0,-1-1 0 0 0,1-1 0 0 0,9-12 1 0 0,188-304 556 0 0,-199 313-636 0 0,-7 12-7 0 0,0 0 0 0 0,0-1 0 0 0,0 1 1 0 0,0 0-1 0 0,0-1 0 0 0,0 1 0 0 0,0 0 1 0 0,0-1-1 0 0,1 1 0 0 0,-1 0 0 0 0,0 0 1 0 0,0-1-1 0 0,0 1 0 0 0,0 0 0 0 0,1-1 1 0 0,-1 1-1 0 0,0 0 0 0 0,0 0 0 0 0,1-1 1 0 0,-1 1-1 0 0,0 0 0 0 0,0 0 0 0 0,1 0 1 0 0,-1-1-1 0 0,0 1 0 0 0,1 0 0 0 0,-1 0 1 0 0,0 0-1 0 0,1 0 0 0 0,-1 0 0 0 0,0 0 1 0 0,1-1-1 0 0,-1 1 0 0 0,0 0 0 0 0,1 0 1 0 0,-1 0-1 0 0,0 0 0 0 0,1 0 0 0 0,-1 0 0 0 0,0 1 1 0 0,1-1-1 0 0,-1 0 0 0 0,0 0 0 0 0,1 0 1 0 0,-1 0-1 0 0,6 20-490 0 0,-5 27-354 0 0,-8 38 215 0 0,3-63 590 0 0,2-1 0 0 0,0 1 0 0 0,2 0 0 0 0,0-1 0 0 0,2 1 0 0 0,6 38 0 0 0,-7-58 44 0 0,-1 0 1 0 0,1 0-1 0 0,-1 1 0 0 0,1-1 1 0 0,0 0-1 0 0,0 0 0 0 0,0 0 1 0 0,0 0-1 0 0,1 0 0 0 0,-1 0 1 0 0,0 0-1 0 0,1-1 0 0 0,0 1 1 0 0,-1 0-1 0 0,1-1 0 0 0,0 1 1 0 0,0-1-1 0 0,-1 0 0 0 0,1 1 1 0 0,0-1-1 0 0,0 0 0 0 0,4 1 0 0 0,-2-1 32 0 0,-1-1-1 0 0,1 0 0 0 0,-1 1 1 0 0,1-2-1 0 0,-1 1 0 0 0,0 0 1 0 0,1-1-1 0 0,-1 1 0 0 0,1-1 1 0 0,-1 0-1 0 0,0 0 0 0 0,0 0 1 0 0,5-3-1 0 0,6-4 128 0 0,-1 0 1 0 0,0 0-1 0 0,0-1 0 0 0,-1-1 1 0 0,17-17-1 0 0,2-5-253 0 0,-2-1 1 0 0,-1-1-1 0 0,-2-2 1 0 0,-1-1-1 0 0,-2 0 1 0 0,-1-2-1 0 0,29-75 1 0 0,-50 111-305 0 0,10-37-1217 0 0,-11 39 1342 0 0,0 0-1 0 0,1 0 1 0 0,-1-1 0 0 0,0 1-1 0 0,0 0 1 0 0,0 0 0 0 0,0 0-1 0 0,0 0 1 0 0,-1-1-1 0 0,1 1 1 0 0,0 0 0 0 0,0 0-1 0 0,-1 0 1 0 0,1 0-1 0 0,-1 0 1 0 0,0-2 0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8.348"/>
    </inkml:context>
    <inkml:brush xml:id="br0">
      <inkml:brushProperty name="width" value="0.035" units="cm"/>
      <inkml:brushProperty name="height" value="0.035" units="cm"/>
      <inkml:brushProperty name="color" value="#FF0066"/>
    </inkml:brush>
  </inkml:definitions>
  <inkml:trace contextRef="#ctx0" brushRef="#br0">53 232 5785 0 0,'-1'-1'147'0'0,"1"1"0"0"0,-1 0 0 0 0,0-1-1 0 0,0 1 1 0 0,1 0 0 0 0,-1 0 0 0 0,0 0 0 0 0,0-1-1 0 0,0 1 1 0 0,1 0 0 0 0,-1 0 0 0 0,0 0-1 0 0,0 0 1 0 0,0 0 0 0 0,1 0 0 0 0,-1 1 0 0 0,0-1-1 0 0,0 0 1 0 0,0 0 0 0 0,1 1 0 0 0,-1-1 0 0 0,0 0-1 0 0,1 1 1 0 0,-1-1 0 0 0,0 0 0 0 0,1 1-1 0 0,-1-1 1 0 0,0 1 0 0 0,1 0 0 0 0,-1-1 0 0 0,1 1-1 0 0,-2 0 1 0 0,-13 34 1597 0 0,4 52-1728 0 0,10-77 211 0 0,1-4-223 0 0,-1-1-1 0 0,1 0 1 0 0,0 0-1 0 0,1 0 1 0 0,-1 0-1 0 0,1 0 1 0 0,0 0-1 0 0,0 0 1 0 0,0 0-1 0 0,4 8 1 0 0,-4-11 11 0 0,0-1 1 0 0,0 0-1 0 0,0 1 1 0 0,0-1-1 0 0,1 0 1 0 0,-1 0-1 0 0,0 0 1 0 0,0 0-1 0 0,1 0 1 0 0,-1 0-1 0 0,1 0 1 0 0,-1 0-1 0 0,1-1 1 0 0,-1 1-1 0 0,1-1 1 0 0,-1 1-1 0 0,1-1 1 0 0,0 1-1 0 0,-1-1 1 0 0,1 0-1 0 0,0 0 1 0 0,-1 0-1 0 0,1 0 1 0 0,0 0-1 0 0,-1 0 1 0 0,1 0-1 0 0,-1 0 1 0 0,1-1-1 0 0,0 1 1 0 0,-1-1-1 0 0,1 1 1 0 0,-1-1-1 0 0,1 0 1 0 0,-1 1-1 0 0,1-1 1 0 0,1-2-1 0 0,17-7 257 0 0,0-2-1 0 0,-1-1 1 0 0,0 0-1 0 0,-1-2 1 0 0,0 0 0 0 0,-1 0-1 0 0,19-25 1 0 0,95-131 322 0 0,-88 106-774 0 0,-58 89 267 0 0,2-1 0 0 0,0 2 0 0 0,2 0-1 0 0,-16 51 1 0 0,22-60-41 0 0,1-1 0 0 0,1 1 0 0 0,0 0 1 0 0,2 1-1 0 0,-1-1 0 0 0,2 0 0 0 0,0 0 0 0 0,1 1 0 0 0,7 30 0 0 0,-8-43-44 0 0,1 0 0 0 0,0 0 0 0 0,1 0-1 0 0,-1 0 1 0 0,1 0 0 0 0,0 0 0 0 0,0-1-1 0 0,0 1 1 0 0,0 0 0 0 0,1-1 0 0 0,-1 0-1 0 0,1 0 1 0 0,0 0 0 0 0,0 0 0 0 0,0 0-1 0 0,0 0 1 0 0,1-1 0 0 0,-1 1 0 0 0,1-1-1 0 0,-1 0 1 0 0,1 0 0 0 0,0 0 0 0 0,0-1 0 0 0,0 0-1 0 0,0 1 1 0 0,0-1 0 0 0,0 0 0 0 0,0-1-1 0 0,0 1 1 0 0,1-1 0 0 0,4 0 0 0 0,1-1-33 0 0,0 0 0 0 0,0-1 0 0 0,-1 0 0 0 0,1 0 1 0 0,0-1-1 0 0,-1 0 0 0 0,0-1 0 0 0,0 0 0 0 0,0-1 1 0 0,0 1-1 0 0,-1-2 0 0 0,9-6 0 0 0,12-13-145 0 0,-2-2 0 0 0,0-1 0 0 0,-2-1 0 0 0,-2-1-1 0 0,0 0 1 0 0,-2-2 0 0 0,-2-1 0 0 0,-1-1 0 0 0,-1 0 0 0 0,-2-1 0 0 0,-1-1-1 0 0,12-52 1 0 0,-24 79-1680 0 0,-5 14-407 0 0,-3 15-682 0 0,4-6 230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3.282"/>
    </inkml:context>
    <inkml:brush xml:id="br0">
      <inkml:brushProperty name="width" value="0.05" units="cm"/>
      <inkml:brushProperty name="height" value="0.05" units="cm"/>
      <inkml:brushProperty name="color" value="#AE198D"/>
      <inkml:brushProperty name="inkEffects" value="galaxy"/>
      <inkml:brushProperty name="anchorX" value="-70742.23438"/>
      <inkml:brushProperty name="anchorY" value="-118803.99219"/>
      <inkml:brushProperty name="scaleFactor" value="0.5"/>
    </inkml:brush>
  </inkml:definitions>
  <inkml:trace contextRef="#ctx0" brushRef="#br0">7230 3610 6593 0 0,'0'0'0'0'0,"3"-2"585"0"0,5-4-543 0 0,2 0 90 0 0,7-3-30 0 0,4-2-121 0 0,6-2 332 0 0,5-4-109 0 0,4-3 46 0 0,0-1-2 0 0,0-2 289 0 0,1-4 628 0 0,-6-2-797 0 0,-6 0 497 0 0,-5 0-105 0 0,-7 1 27 0 0,-4 1 4 0 0,-5 0 122 0 0,-3-1-15 0 0,-2-2 21 0 0,-2-1 0 0 0,-1-2-559 0 0,0-4 48 0 0,-1-2-76 0 0,0-5-8 0 0,0-2-60 0 0,0-3-3 0 0,-2-2-2 0 0,0-2-3 0 0,-1 0 10 0 0,-1-1-4 0 0,-1 0 2 0 0,-5-12 187 0 0,-3-2-399 0 0,-3-3 126 0 0,-3 1-50 0 0,-3 1 56 0 0,-3 1-7 0 0,-4 1 6 0 0,-2 1 1 0 0,-3-1-56 0 0,-18-16 156 0 0,-7-4-197 0 0,-9-1-13 0 0,-7 1-74 0 0,-7 4 123 0 0,-7 3-155 0 0,-6 5 48 0 0,-7 1-16 0 0,-5 2 0 0 0,-5 0 0 0 0,-2 2 0 0 0,-2 2-84 0 0,0 1 108 0 0,-24-11-111 0 0,-21-15 183 0 0,0-1-128 0 0,8 2 332 0 0,-11-5 224 0 0,11 8-348 0 0,9 8-28 0 0,-14 1 68 0 0,6 10-153 0 0,5 8 41 0 0,7 9-16 0 0,5 8 0 0 0,4 7 0 0 0,2 7-102 0 0,-1 6-121 0 0,-1 6 66 0 0,-3 6-23 0 0,-3 7 105 0 0,-3 7-28 0 0,-3 7 15 0 0,-4 6 0 0 0,-2 9-74 0 0,0 7 20 0 0,2 5-10 0 0,2 5 0 0 0,4 5 75 0 0,3 2-22 0 0,4 3-73 0 0,4 0 108 0 0,5 2-36 0 0,4-1-91 0 0,6 1 133 0 0,4 0-120 0 0,7-1 112 0 0,-10 6 42 0 0,-10 5-86 0 0,9-5-88 0 0,10-6 32 0 0,14-8-10 0 0,15-10 102 0 0,13-7-29 0 0,10-6 15 0 0,2-2-159 0 0,6-3 27 0 0,6-1-17 0 0,6-2-3 0 0,5-2-149 0 0,2-1-350 0 0,3-2-152 0 0,6-4 340 0 0,4-3-146 0 0,7-4-873 0 0,6-7-121 0 0,4-4 948 0 0,12-13-6829 0 0,4-3 6074 0 0,4-3-2252 0 0,-2 5-295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8.618"/>
    </inkml:context>
    <inkml:brush xml:id="br0">
      <inkml:brushProperty name="width" value="0.035" units="cm"/>
      <inkml:brushProperty name="height" value="0.035" units="cm"/>
      <inkml:brushProperty name="color" value="#FF0066"/>
    </inkml:brush>
  </inkml:definitions>
  <inkml:trace contextRef="#ctx0" brushRef="#br0">44 36 8410 0 0,'-3'2'188'0'0,"0"0"-1"0"0,0 0 1 0 0,0 0 0 0 0,0 0 0 0 0,1 0-1 0 0,-1 1 1 0 0,1-1 0 0 0,-1 1 0 0 0,1 0-1 0 0,0 0 1 0 0,0 0 0 0 0,0 0 0 0 0,0 0-1 0 0,1 0 1 0 0,0 0 0 0 0,-1 1 0 0 0,1-1 0 0 0,0 0-1 0 0,0 1 1 0 0,1-1 0 0 0,-1 1 0 0 0,1-1-1 0 0,0 5 1 0 0,0-8-166 0 0,0 0 0 0 0,1 1 0 0 0,-1-1 0 0 0,1 0 0 0 0,-1 1 0 0 0,0-1 0 0 0,1 0 0 0 0,-1 1 0 0 0,1-1 0 0 0,-1 0 0 0 0,1 0 0 0 0,0 0 0 0 0,-1 1 0 0 0,1-1 0 0 0,-1 0 0 0 0,1 0 0 0 0,-1 0 0 0 0,1 0 0 0 0,-1 0 0 0 0,1 0 0 0 0,0 0 0 0 0,-1 0 0 0 0,1 0 0 0 0,-1-1 0 0 0,1 1 0 0 0,-1 0 0 0 0,1 0 0 0 0,-1 0 0 0 0,1 0 0 0 0,-1-1 0 0 0,1 1 0 0 0,-1 0 0 0 0,1-1 0 0 0,-1 1 0 0 0,0 0 0 0 0,1-1 0 0 0,-1 1 0 0 0,1-1 0 0 0,-1 1 0 0 0,0 0 0 0 0,1-1 0 0 0,-1 1 0 0 0,0-1 0 0 0,1 1 0 0 0,-1-1 0 0 0,19-21-3 0 0,25-35-2133 0 0,-25 31-2213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9.295"/>
    </inkml:context>
    <inkml:brush xml:id="br0">
      <inkml:brushProperty name="width" value="0.035" units="cm"/>
      <inkml:brushProperty name="height" value="0.035" units="cm"/>
      <inkml:brushProperty name="color" value="#FF0066"/>
    </inkml:brush>
  </inkml:definitions>
  <inkml:trace contextRef="#ctx0" brushRef="#br0">742 41 3081 0 0,'0'0'130'0'0,"1"0"1"0"0,-1-1-1 0 0,1 1 1 0 0,-1 0-1 0 0,1-1 1 0 0,-1 1-1 0 0,1-1 1 0 0,-1 1-1 0 0,1-1 1 0 0,-1 1 0 0 0,0-1-1 0 0,1 0 1 0 0,-1 1-1 0 0,0-1 1 0 0,1 1-1 0 0,-1-1 1 0 0,0 0-1 0 0,0 1 1 0 0,0-1-1 0 0,1 0 1 0 0,-1 1-1 0 0,0-1 1 0 0,0 1 0 0 0,0-1-1 0 0,0 0 1 0 0,0 1-1 0 0,0-1 1 0 0,-1 0-1 0 0,1 1 1 0 0,0-1-1 0 0,0 0 1 0 0,0 1-1 0 0,-1-1 1 0 0,1 0-1 0 0,0 1 1 0 0,0-1 0 0 0,-1 1-1 0 0,0-2 1 0 0,-1 1 175 0 0,0-1 0 0 0,-1 1 0 0 0,1-1 0 0 0,-1 1 0 0 0,1 0 0 0 0,-1 0 0 0 0,1 0 0 0 0,-1 0 0 0 0,0 0 0 0 0,-2 0 0 0 0,-66-4 2826 0 0,54 8-2910 0 0,0 0 0 0 0,0 1 0 0 0,0 1 0 0 0,1 1 0 0 0,-1 0 0 0 0,1 1 0 0 0,1 1 0 0 0,-1 0 0 0 0,1 1 0 0 0,1 1 0 0 0,0 0 0 0 0,0 1 0 0 0,-24 25 0 0 0,9-5-188 0 0,1 2 0 0 0,2 1 0 0 0,1 1 0 0 0,-32 59 0 0 0,8 5-84 0 0,5 1 0 0 0,4 2 0 0 0,-39 155 0 0 0,73-232-348 0 0,0 1 1 0 0,1 0-1 0 0,-1 42 0 0 0,5-62 319 0 0,1-1 0 0 0,0 0-1 0 0,0 1 1 0 0,0-1-1 0 0,1 0 1 0 0,0 1-1 0 0,0-1 1 0 0,0 0-1 0 0,1 0 1 0 0,-1 0-1 0 0,1 0 1 0 0,0 0 0 0 0,1 0-1 0 0,-1-1 1 0 0,1 1-1 0 0,0-1 1 0 0,0 1-1 0 0,1-1 1 0 0,-1 0-1 0 0,1 0 1 0 0,0 0-1 0 0,0-1 1 0 0,0 0-1 0 0,8 6 1 0 0,-9-8-173 0 0,-1-1-1 0 0,0 1 0 0 0,1 0 1 0 0,-1-1-1 0 0,1 1 1 0 0,-1-1-1 0 0,1 0 1 0 0,-1 0-1 0 0,1 0 1 0 0,-1 0-1 0 0,1 0 1 0 0,-1 0-1 0 0,1-1 1 0 0,-1 1-1 0 0,1-1 1 0 0,-1 0-1 0 0,1 0 0 0 0,-1 0 1 0 0,0 0-1 0 0,0 0 1 0 0,1 0-1 0 0,-1 0 1 0 0,0-1-1 0 0,0 1 1 0 0,0-1-1 0 0,0 0 1 0 0,2-2-1 0 0,7-9-2830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9.494"/>
    </inkml:context>
    <inkml:brush xml:id="br0">
      <inkml:brushProperty name="width" value="0.035" units="cm"/>
      <inkml:brushProperty name="height" value="0.035" units="cm"/>
      <inkml:brushProperty name="color" value="#FF0066"/>
    </inkml:brush>
  </inkml:definitions>
  <inkml:trace contextRef="#ctx0" brushRef="#br0">13 161 2272 0 0,'-1'0'21'0'0,"0"1"-1"0"0,0 0 1 0 0,0-1-1 0 0,0 1 1 0 0,0 0-1 0 0,1 0 1 0 0,-1 0-1 0 0,0 0 1 0 0,0-1-1 0 0,1 1 1 0 0,-1 0-1 0 0,1 0 1 0 0,-1 1 0 0 0,1-1-1 0 0,0 0 1 0 0,-1 0-1 0 0,1 0 1 0 0,0 0-1 0 0,0 0 1 0 0,-1 0-1 0 0,1 0 1 0 0,0 1-1 0 0,0-1 1 0 0,0 0-1 0 0,0 0 1 0 0,1 2-1 0 0,0-2 48 0 0,0 1 0 0 0,0-1 0 0 0,0 0 0 0 0,0 0 1 0 0,0 0-1 0 0,1 0 0 0 0,-1 0 0 0 0,0 0 0 0 0,0-1 0 0 0,1 1 0 0 0,-1 0 0 0 0,1-1 0 0 0,-1 1 0 0 0,1-1 1 0 0,-1 1-1 0 0,0-1 0 0 0,3 1 0 0 0,3 0 158 0 0,0 0 0 0 0,1 0 0 0 0,-1-1 1 0 0,1 0-1 0 0,-1 0 0 0 0,1-1 0 0 0,11-2 0 0 0,29-16-698 0 0,0-1 1 0 0,-2-3-1 0 0,0-2 0 0 0,45-34 0 0 0,-56 37-421 0 0,19-13-324 0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9.917"/>
    </inkml:context>
    <inkml:brush xml:id="br0">
      <inkml:brushProperty name="width" value="0.035" units="cm"/>
      <inkml:brushProperty name="height" value="0.035" units="cm"/>
      <inkml:brushProperty name="color" value="#FF0066"/>
    </inkml:brush>
  </inkml:definitions>
  <inkml:trace contextRef="#ctx0" brushRef="#br0">408 139 4321 0 0,'-3'-7'247'0'0,"0"-1"0"0"0,-1 0 0 0 0,-1 1 0 0 0,1 0 0 0 0,-1 0-1 0 0,0 0 1 0 0,0 1 0 0 0,-1-1 0 0 0,0 1 0 0 0,0 1 0 0 0,-1-1 0 0 0,0 1 0 0 0,1 0 0 0 0,-9-4 0 0 0,6 4 69 0 0,1 0 0 0 0,-1 0 0 0 0,-1 1 0 0 0,1 0 0 0 0,-1 0 1 0 0,1 1-1 0 0,-1 1 0 0 0,0 0 0 0 0,0 0 0 0 0,0 0 0 0 0,-16 1 1 0 0,18 3-135 0 0,1 0 1 0 0,0 0-1 0 0,0 0 1 0 0,0 1-1 0 0,1 0 1 0 0,-1 1 0 0 0,0-1-1 0 0,1 1 1 0 0,0 1-1 0 0,0-1 1 0 0,0 1-1 0 0,1 0 1 0 0,0 0 0 0 0,0 1-1 0 0,-7 8 1 0 0,-5 8 400 0 0,0 1 1 0 0,-22 41-1 0 0,29-37-1043 0 0,9-29-728 0 0,3-8 981 0 0,-1 5-104 0 0,0 1 1 0 0,1 0-1 0 0,-1 0 0 0 0,1 0 0 0 0,0 1 0 0 0,0-1 1 0 0,0 0-1 0 0,1 1 0 0 0,-1-1 0 0 0,6-4 0 0 0,-1-1-272 0 0,4-5-192 0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0.493"/>
    </inkml:context>
    <inkml:brush xml:id="br0">
      <inkml:brushProperty name="width" value="0.035" units="cm"/>
      <inkml:brushProperty name="height" value="0.035" units="cm"/>
      <inkml:brushProperty name="color" value="#FF0066"/>
    </inkml:brush>
  </inkml:definitions>
  <inkml:trace contextRef="#ctx0" brushRef="#br0">215 444 1352 0 0,'0'3'3362'0'0,"10"-8"-2005"0"0,12-10 84 0 0,-14 5-917 0 0,0-1-1 0 0,-1 0 0 0 0,-1 0 0 0 0,0-1 1 0 0,0 0-1 0 0,-1 0 0 0 0,0 0 1 0 0,-1 0-1 0 0,-1-1 0 0 0,0 0 0 0 0,2-22 1 0 0,-4 25-462 0 0,0 1-1 0 0,-1-1 1 0 0,0 1 0 0 0,-1-1 0 0 0,0 1 0 0 0,0-1 0 0 0,-1 1 0 0 0,-1 0-1 0 0,1-1 1 0 0,-1 1 0 0 0,-1 1 0 0 0,0-1 0 0 0,0 0 0 0 0,-1 1-1 0 0,0 0 1 0 0,-11-14 0 0 0,15 21-28 0 0,0 0 0 0 0,0 0 0 0 0,0 0 0 0 0,0 0 0 0 0,0 0 0 0 0,-1 0 0 0 0,1 1 0 0 0,0-1-1 0 0,-1 0 1 0 0,1 1 0 0 0,0-1 0 0 0,-1 1 0 0 0,1-1 0 0 0,-1 1 0 0 0,1 0 0 0 0,-1 0 0 0 0,1-1 0 0 0,-1 1 0 0 0,1 0 0 0 0,-1 1-1 0 0,1-1 1 0 0,0 0 0 0 0,-1 0 0 0 0,1 0 0 0 0,-1 1 0 0 0,1-1 0 0 0,-1 1 0 0 0,1-1 0 0 0,0 1 0 0 0,-1 0 0 0 0,1-1 0 0 0,0 1-1 0 0,0 0 1 0 0,-1 0 0 0 0,1 0 0 0 0,0 0 0 0 0,0 0 0 0 0,0 0 0 0 0,0 0 0 0 0,0 1 0 0 0,0 0 0 0 0,-8 9 65 0 0,0-1 1 0 0,1 1-1 0 0,-10 20 1 0 0,11-18-238 0 0,5-11 124 0 0,-90 156-438 0 0,80-134 457 0 0,1 1 1 0 0,1 0-1 0 0,1 0 0 0 0,-10 47 1 0 0,18-68 33 0 0,0 0 0 0 0,1 0 1 0 0,-1 0-1 0 0,1 0 1 0 0,0 0-1 0 0,0 0 0 0 0,0 1 1 0 0,1-1-1 0 0,-1 0 0 0 0,1 0 1 0 0,0-1-1 0 0,1 1 0 0 0,-1 0 1 0 0,0 0-1 0 0,1 0 0 0 0,0-1 1 0 0,0 1-1 0 0,0-1 0 0 0,0 1 1 0 0,5 3-1 0 0,-5-5 1 0 0,1 0-1 0 0,-1 0 0 0 0,1-1 1 0 0,0 1-1 0 0,0-1 1 0 0,0 0-1 0 0,0 1 1 0 0,0-1-1 0 0,0-1 0 0 0,0 1 1 0 0,0 0-1 0 0,0-1 1 0 0,1 0-1 0 0,-1 0 1 0 0,0 0-1 0 0,0 0 0 0 0,0 0 1 0 0,1 0-1 0 0,-1-1 1 0 0,0 0-1 0 0,0 1 1 0 0,0-1-1 0 0,0 0 1 0 0,0-1-1 0 0,0 1 0 0 0,4-3 1 0 0,10-5 49 0 0,0-1 1 0 0,-1-1 0 0 0,0 0-1 0 0,-1-1 1 0 0,0-1 0 0 0,-1 0-1 0 0,20-23 1 0 0,-8 3-89 0 0,-1-1 1 0 0,30-53-1 0 0,-42 62-207 0 0,0-1-1 0 0,-2 0 0 0 0,-1-1 0 0 0,-1-1 1 0 0,-2 1-1 0 0,6-34 0 0 0,-5-39-8210 0 0,-8 93 4581 0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0.959"/>
    </inkml:context>
    <inkml:brush xml:id="br0">
      <inkml:brushProperty name="width" value="0.035" units="cm"/>
      <inkml:brushProperty name="height" value="0.035" units="cm"/>
      <inkml:brushProperty name="color" value="#FF0066"/>
    </inkml:brush>
  </inkml:definitions>
  <inkml:trace contextRef="#ctx0" brushRef="#br0">317 454 288 0 0,'6'-1'104'0'0,"-1"0"1"0"0,1 0-1 0 0,-1-1 1 0 0,0 1-1 0 0,1-1 0 0 0,-1 0 1 0 0,0-1-1 0 0,0 1 0 0 0,0-1 1 0 0,-1 0-1 0 0,1 0 1 0 0,-1-1-1 0 0,1 1 0 0 0,-1-1 1 0 0,0 0-1 0 0,-1 0 1 0 0,1 0-1 0 0,5-8 0 0 0,-6 4 261 0 0,1 1 0 0 0,-1-1 0 0 0,0 0 0 0 0,-1 0-1 0 0,0 0 1 0 0,0 0 0 0 0,-1-1 0 0 0,0 1 0 0 0,0 0-1 0 0,-1-1 1 0 0,0-10 0 0 0,-3-4 358 0 0,0 0 0 0 0,-1 1 0 0 0,-2-1 0 0 0,0 1 0 0 0,-1 0 0 0 0,-1 1 0 0 0,-1 0 0 0 0,-14-24 0 0 0,19 39-572 0 0,1 0 1 0 0,-1 0-1 0 0,0 0 0 0 0,0 1 1 0 0,-1 0-1 0 0,1 0 0 0 0,-1 0 1 0 0,0 0-1 0 0,-8-5 0 0 0,11 9-108 0 0,0 0-1 0 0,0 0 1 0 0,-1 1-1 0 0,1-1 1 0 0,0 1-1 0 0,-1-1 1 0 0,1 1-1 0 0,0 0 1 0 0,-1 0-1 0 0,1 0 1 0 0,0 0-1 0 0,-1 0 1 0 0,1 0 0 0 0,0 1-1 0 0,-1-1 1 0 0,1 1-1 0 0,0-1 1 0 0,0 1-1 0 0,-1 0 1 0 0,1 0-1 0 0,0 0 1 0 0,0 0-1 0 0,0 1 1 0 0,0-1-1 0 0,0 0 1 0 0,1 1-1 0 0,-1 0 1 0 0,0-1-1 0 0,1 1 1 0 0,-3 3-1 0 0,-14 14-92 0 0,2 1 0 0 0,0 1-1 0 0,1 0 1 0 0,-20 40 0 0 0,-39 101-637 0 0,57-123 760 0 0,10-23-65 0 0,-4 8-78 0 0,1 1 0 0 0,-10 40 0 0 0,18-60 96 0 0,1 1-1 0 0,0-1 1 0 0,0 1 0 0 0,0-1 0 0 0,1 1 0 0 0,0 0 0 0 0,0-1 0 0 0,0 1 0 0 0,1 0-1 0 0,0-1 1 0 0,0 1 0 0 0,0-1 0 0 0,1 0 0 0 0,0 1 0 0 0,0-1 0 0 0,0 0 0 0 0,0 0-1 0 0,5 7 1 0 0,-5-10 1 0 0,-1 0 0 0 0,1-1 0 0 0,0 1 0 0 0,0 0 0 0 0,0 0 0 0 0,0-1 0 0 0,0 1 0 0 0,1-1 0 0 0,-1 0 0 0 0,0 0 0 0 0,1 1 0 0 0,-1-2 0 0 0,1 1 0 0 0,-1 0 0 0 0,1 0 0 0 0,-1-1 0 0 0,1 1 0 0 0,4-1 0 0 0,-1 0 6 0 0,0-1 1 0 0,0 1-1 0 0,-1-1 1 0 0,1 0-1 0 0,-1-1 1 0 0,1 0 0 0 0,-1 0-1 0 0,8-3 1 0 0,5-5 52 0 0,-1 0 1 0 0,0-1-1 0 0,29-26 1 0 0,10-12-51 0 0,91-108 0 0 0,-112 114-1597 0 0,41-69 1 0 0,-56 77-1921 0 0,-5 2-864 0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1.289"/>
    </inkml:context>
    <inkml:brush xml:id="br0">
      <inkml:brushProperty name="width" value="0.035" units="cm"/>
      <inkml:brushProperty name="height" value="0.035" units="cm"/>
      <inkml:brushProperty name="color" value="#FF0066"/>
    </inkml:brush>
  </inkml:definitions>
  <inkml:trace contextRef="#ctx0" brushRef="#br0">5 218 9362 0 0,'-1'0'96'0'0,"1"-1"-1"0"0,0 1 1 0 0,-1 0 0 0 0,1 0-1 0 0,0 0 1 0 0,0-1-1 0 0,0 1 1 0 0,-1 0 0 0 0,1 0-1 0 0,0-1 1 0 0,0 1 0 0 0,0 0-1 0 0,0-1 1 0 0,-1 1-1 0 0,1 0 1 0 0,0 0 0 0 0,0-1-1 0 0,0 1 1 0 0,0 0 0 0 0,0-1-1 0 0,0 1 1 0 0,0 0-1 0 0,0-1 1 0 0,0 1 0 0 0,0 0-1 0 0,0-1 1 0 0,0 1 0 0 0,0 0-1 0 0,0-1 1 0 0,0 1-1 0 0,0 0 1 0 0,1 0 0 0 0,-1-1-1 0 0,0 1 1 0 0,0 0 0 0 0,0-1-1 0 0,0 1 1 0 0,1 0-1 0 0,-1 0 1 0 0,0-1 0 0 0,1 1-1 0 0,9-24-557 0 0,-4 12 709 0 0,12-26-1803 0 0,2 1 0 0 0,25-35 0 0 0,-30 49 1519 0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1.809"/>
    </inkml:context>
    <inkml:brush xml:id="br0">
      <inkml:brushProperty name="width" value="0.035" units="cm"/>
      <inkml:brushProperty name="height" value="0.035" units="cm"/>
      <inkml:brushProperty name="color" value="#FF0066"/>
    </inkml:brush>
  </inkml:definitions>
  <inkml:trace contextRef="#ctx0" brushRef="#br0">741 139 600 0 0,'-71'-55'2694'0'0,"55"42"-856"0"0,0 0 0 0 0,-1 1 0 0 0,-27-15 0 0 0,37 24-1526 0 0,0 0 0 0 0,0 0 0 0 0,-1 1 0 0 0,1 0 0 0 0,0 0 0 0 0,-1 1 0 0 0,0-1 0 0 0,1 2 0 0 0,-1-1 0 0 0,0 1 0 0 0,0 1 0 0 0,1-1 0 0 0,-11 3 0 0 0,-3 2-234 0 0,-1 2 1 0 0,2 0-1 0 0,-1 1 1 0 0,1 1-1 0 0,0 1 1 0 0,1 1-1 0 0,0 0 1 0 0,1 2-1 0 0,0 0 0 0 0,1 1 1 0 0,1 1-1 0 0,-26 28 1 0 0,15-11-197 0 0,2 1 0 0 0,1 1 0 0 0,1 1 0 0 0,2 1 0 0 0,-30 71 0 0 0,47-98 112 0 0,1 0 1 0 0,1 0-1 0 0,-1 1 1 0 0,1-1-1 0 0,1 0 1 0 0,0 1-1 0 0,0 0 1 0 0,1-1-1 0 0,0 1 1 0 0,1-1-1 0 0,0 1 1 0 0,3 13-1 0 0,-3-18-14 0 0,1-1 0 0 0,-1 0 0 0 0,1 0 0 0 0,0 0 0 0 0,0 0 1 0 0,0 0-1 0 0,0 0 0 0 0,1 0 0 0 0,-1-1 0 0 0,1 1 0 0 0,0-1 0 0 0,1 0 0 0 0,-1 0 0 0 0,0 0 0 0 0,1 0 0 0 0,-1 0 0 0 0,1-1 0 0 0,0 0 0 0 0,0 1 0 0 0,0-1 0 0 0,0-1 0 0 0,0 1 0 0 0,1-1 0 0 0,-1 0 0 0 0,0 0 0 0 0,1 0 0 0 0,-1 0 0 0 0,8 0 0 0 0,8-2-145 0 0,-1 0-1 0 0,1-1 1 0 0,-1-1-1 0 0,0-1 1 0 0,0 0-1 0 0,0-2 1 0 0,29-11 0 0 0,121-66-2859 0 0,-124 58 174 0 0,80-58 0 0 0,-113 73 2903 0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2.184"/>
    </inkml:context>
    <inkml:brush xml:id="br0">
      <inkml:brushProperty name="width" value="0.035" units="cm"/>
      <inkml:brushProperty name="height" value="0.035" units="cm"/>
      <inkml:brushProperty name="color" value="#FF0066"/>
    </inkml:brush>
  </inkml:definitions>
  <inkml:trace contextRef="#ctx0" brushRef="#br0">317 302 432 0 0,'0'0'37'0'0,"1"1"0"0"0,-1-1 0 0 0,1 1 0 0 0,-1-1 1 0 0,1 1-1 0 0,-1-1 0 0 0,1 1 0 0 0,0-1 0 0 0,-1 1 0 0 0,1-1 0 0 0,0 0 0 0 0,-1 1 0 0 0,1-1 0 0 0,0 0 0 0 0,-1 0 0 0 0,1 1 1 0 0,0-1-1 0 0,-1 0 0 0 0,1 0 0 0 0,0 0 0 0 0,0 0 0 0 0,-1 0 0 0 0,1 0 0 0 0,0 0 0 0 0,-1 0 0 0 0,1 0 0 0 0,0-1 0 0 0,0 1 0 0 0,0 0 1 0 0,13-19 2436 0 0,-12 14-1923 0 0,0-1-1 0 0,0 0 1 0 0,-1 1 0 0 0,0-1-1 0 0,0 0 1 0 0,0-7 0 0 0,-2-8 0 0 0,-2 0 0 0 0,0 1 0 0 0,-2-1 0 0 0,-7-21 0 0 0,9 31-441 0 0,-1 0 0 0 0,-1 1 1 0 0,0 0-1 0 0,0-1 0 0 0,-1 2 0 0 0,0-1 0 0 0,-1 1 0 0 0,0 0 0 0 0,-8-9 1 0 0,13 17-88 0 0,0 0 1 0 0,1 0-1 0 0,-1 0 1 0 0,0 0 0 0 0,0 0-1 0 0,0 1 1 0 0,0-1-1 0 0,1 1 1 0 0,-1-1 0 0 0,0 1-1 0 0,0-1 1 0 0,0 1-1 0 0,0 0 1 0 0,0 0 0 0 0,0 0-1 0 0,0 0 1 0 0,0 1-1 0 0,0-1 1 0 0,0 0 0 0 0,0 1-1 0 0,0-1 1 0 0,0 1-1 0 0,0 0 1 0 0,1 0 0 0 0,-1-1-1 0 0,0 1 1 0 0,0 0-1 0 0,1 1 1 0 0,-1-1 0 0 0,1 0-1 0 0,-1 0 1 0 0,1 1-1 0 0,-3 2 1 0 0,-7 7-182 0 0,0 0 0 0 0,1 1 0 0 0,-11 15 0 0 0,16-20 40 0 0,-15 20-442 0 0,-61 89-1554 0 0,73-104 1956 0 0,1 1 0 0 0,1 0-1 0 0,0 1 1 0 0,1-1 0 0 0,0 1 0 0 0,1 0-1 0 0,-4 20 1 0 0,8-31 144 0 0,-1-1 0 0 0,1 1 0 0 0,0 0 0 0 0,0 0 0 0 0,0 0 0 0 0,0-1 0 0 0,0 1 0 0 0,0 0 0 0 0,1 0 0 0 0,-1-1-1 0 0,1 1 1 0 0,0 0 0 0 0,0-1 0 0 0,0 1 0 0 0,0-1 0 0 0,0 1 0 0 0,1-1 0 0 0,-1 1 0 0 0,3 2 0 0 0,-2-3-19 0 0,0-1-1 0 0,0 1 1 0 0,1-1 0 0 0,-1 0 0 0 0,0 0-1 0 0,0 0 1 0 0,1 0 0 0 0,-1 0-1 0 0,0-1 1 0 0,1 1 0 0 0,-1-1 0 0 0,1 1-1 0 0,-1-1 1 0 0,1 0 0 0 0,-1 0-1 0 0,1 0 1 0 0,3-1 0 0 0,5-1-146 0 0,0 0 1 0 0,0-1-1 0 0,0-1 1 0 0,0 0-1 0 0,0 0 1 0 0,-1-1-1 0 0,20-12 1 0 0,-5 0-1208 0 0,1-1-402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2.925"/>
    </inkml:context>
    <inkml:brush xml:id="br0">
      <inkml:brushProperty name="width" value="0.035" units="cm"/>
      <inkml:brushProperty name="height" value="0.035" units="cm"/>
      <inkml:brushProperty name="color" value="#FF0066"/>
    </inkml:brush>
  </inkml:definitions>
  <inkml:trace contextRef="#ctx0" brushRef="#br0">179 258 2529 0 0,'0'1'37'0'0,"-1"-1"1"0"0,1 1 0 0 0,-1-1-1 0 0,0 0 1 0 0,1 1 0 0 0,-1-1 0 0 0,1 0-1 0 0,-1 1 1 0 0,0-1 0 0 0,1 0-1 0 0,-1 0 1 0 0,0 1 0 0 0,1-1 0 0 0,-1 0-1 0 0,0 0 1 0 0,0 0 0 0 0,1 0-1 0 0,-1 0 1 0 0,0 0 0 0 0,1 0-1 0 0,-1 0 1 0 0,0 0 0 0 0,1-1 0 0 0,-1 1-1 0 0,0 0 1 0 0,1 0 0 0 0,-1 0-1 0 0,0-1 1 0 0,1 1 0 0 0,-1 0 0 0 0,0-1-1 0 0,1 1 1 0 0,-1-1 0 0 0,1 1-1 0 0,-1-1 1 0 0,1 1 0 0 0,-1-1 0 0 0,1 1-1 0 0,-1-1 1 0 0,1 1 0 0 0,0-1-1 0 0,-1 0 1 0 0,1 1 0 0 0,0-1 0 0 0,-1 0-1 0 0,1 1 1 0 0,0-1 0 0 0,0 0-1 0 0,0 1 1 0 0,0-1 0 0 0,0 0 0 0 0,-1 1-1 0 0,2-2 1 0 0,-2 0 54 0 0,1 0-1 0 0,1 0 1 0 0,-1 1 0 0 0,0-1-1 0 0,0 0 1 0 0,1 0-1 0 0,-1 0 1 0 0,1 1 0 0 0,0-1-1 0 0,-1 0 1 0 0,1 0 0 0 0,0 1-1 0 0,0-1 1 0 0,0 1 0 0 0,0-1-1 0 0,0 1 1 0 0,0-1-1 0 0,1 1 1 0 0,-1 0 0 0 0,3-3-1 0 0,-3 4-54 0 0,-1-1 0 0 0,1 0 0 0 0,0 1 0 0 0,-1-1 0 0 0,1 1 0 0 0,0-1 0 0 0,-1 1 0 0 0,1 0 0 0 0,0-1 0 0 0,-1 1 0 0 0,1 0 0 0 0,0-1 0 0 0,0 1 0 0 0,0 0 0 0 0,-1 0 0 0 0,1 0 0 0 0,0 0 0 0 0,0 0 0 0 0,0-1 0 0 0,0 2-1 0 0,-1-1 1 0 0,1 0 0 0 0,0 0 0 0 0,0 0 0 0 0,1 1 0 0 0,-6 18 2219 0 0,-35 45 2374 0 0,28-48-4067 0 0,-25 38-437 0 0,18-28-126 0 0,1 1-1 0 0,1 0 1 0 0,1 1 0 0 0,-17 45-1 0 0,32-73-3 0 0,0 0-1 0 0,0 0 1 0 0,0 1-1 0 0,0-1 1 0 0,-1 0-1 0 0,1 0 1 0 0,0 0-1 0 0,0 0 1 0 0,0 0-1 0 0,0 1 1 0 0,0-1-1 0 0,0 0 1 0 0,0 0-1 0 0,0 0 1 0 0,-1 0-1 0 0,1 1 1 0 0,0-1-1 0 0,0 0 1 0 0,0 0-1 0 0,0 0 1 0 0,0 1-1 0 0,0-1 1 0 0,0 0-1 0 0,0 0 1 0 0,0 0-1 0 0,0 0 1 0 0,0 1-1 0 0,0-1 1 0 0,0 0-1 0 0,0 0 1 0 0,1 0-1 0 0,-1 1 0 0 0,0-1 1 0 0,0 0-1 0 0,0 0 1 0 0,0 0-1 0 0,0 0 1 0 0,0 0-1 0 0,0 1 1 0 0,0-1-1 0 0,1 0 1 0 0,-1 0-1 0 0,0 0 1 0 0,0 0-1 0 0,0 0 1 0 0,0 0-1 0 0,1 1 1 0 0,-1-1-1 0 0,0 0 1 0 0,0 0-1 0 0,0 0 1 0 0,0 0-1 0 0,1 0 1 0 0,-1 0-1 0 0,0 0 1 0 0,0 0-1 0 0,0 0 1 0 0,0 0-1 0 0,1 0 1 0 0,-1 0-1 0 0,15-10-363 0 0,14-18-92 0 0,41-57 641 0 0,-32 36 182 0 0,2 1-1 0 0,2 2 1 0 0,3 2-1 0 0,78-62 1 0 0,-94 86-181 0 0,-14 8 7 0 0,1 1 1 0 0,0 0-1 0 0,1 1 0 0 0,0 1 0 0 0,26-10 1 0 0,-43 20-190 0 0,1 0 0 0 0,-1-1 0 0 0,1 1 0 0 0,-1 0 0 0 0,0 0 0 0 0,0-1 1 0 0,1 1-1 0 0,-1 0 0 0 0,0 0 0 0 0,0 0 0 0 0,0-1 0 0 0,0 1 0 0 0,0 0 0 0 0,0 0 1 0 0,0 0-1 0 0,0 0 0 0 0,0-1 0 0 0,0 1 0 0 0,0 0 0 0 0,0 0 0 0 0,0 0 0 0 0,-1-1 1 0 0,1 1-1 0 0,0 0 0 0 0,-1 0 0 0 0,1-1 0 0 0,-1 1 0 0 0,0 1 0 0 0,-9 29-186 0 0,-13 21-875 0 0,-57 94-1 0 0,9-20 904 0 0,71-126 168 0 0,-1 1 0 0 0,1-1 0 0 0,-1 1 0 0 0,1-1 0 0 0,0 1 0 0 0,-1-1 0 0 0,1 1 0 0 0,0-1 0 0 0,-1 1 0 0 0,1-1 0 0 0,0 1 0 0 0,0-1 0 0 0,0 1 0 0 0,-1 0 0 0 0,1-1 0 0 0,0 1 0 0 0,0-1 0 0 0,0 1 0 0 0,0 0 0 0 0,0-1 0 0 0,0 1 0 0 0,0-1 0 0 0,0 1 0 0 0,0 0 0 0 0,1-1 0 0 0,-1 1 0 0 0,0-1 0 0 0,0 1 0 0 0,0 0 0 0 0,1-1 0 0 0,-1 1 0 0 0,0-1 0 0 0,1 1 0 0 0,19-6 76 0 0,23-23-138 0 0,98-101-229 0 0,40-33 229 0 0,-160 146 121 0 0,1 1 0 0 0,1 1 1 0 0,0 0-1 0 0,1 2 0 0 0,1 1 1 0 0,47-15-1 0 0,-70 25-52 0 0,0 0-1 0 0,0 1 1 0 0,-1 0 0 0 0,1-1 0 0 0,0 1-1 0 0,0 0 1 0 0,0 0 0 0 0,0 0-1 0 0,-1 0 1 0 0,1 0 0 0 0,0 0 0 0 0,0 0-1 0 0,2 1 1 0 0,-4 0-5 0 0,1-1 1 0 0,-1 0-1 0 0,1 1 1 0 0,-1-1-1 0 0,0 0 1 0 0,1 1-1 0 0,-1-1 1 0 0,0 0-1 0 0,1 1 0 0 0,-1-1 1 0 0,0 1-1 0 0,1-1 1 0 0,-1 1-1 0 0,0-1 1 0 0,0 1-1 0 0,0-1 1 0 0,1 1-1 0 0,-1-1 0 0 0,0 1 1 0 0,0-1-1 0 0,0 1 1 0 0,0-1-1 0 0,0 1 1 0 0,0-1-1 0 0,0 1 0 0 0,0-1 1 0 0,0 1-1 0 0,0 0 1 0 0,-2 6 78 0 0,0-1 0 0 0,-1 0 0 0 0,1 1-1 0 0,-1-1 1 0 0,-6 9 0 0 0,6-10-81 0 0,-279 467-7303 0 0,251-415 3327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3.617"/>
    </inkml:context>
    <inkml:brush xml:id="br0">
      <inkml:brushProperty name="width" value="0.05" units="cm"/>
      <inkml:brushProperty name="height" value="0.05" units="cm"/>
      <inkml:brushProperty name="color" value="#AE198D"/>
      <inkml:brushProperty name="inkEffects" value="galaxy"/>
      <inkml:brushProperty name="anchorX" value="-62303.64063"/>
      <inkml:brushProperty name="anchorY" value="-114810.61719"/>
      <inkml:brushProperty name="scaleFactor" value="0.5"/>
    </inkml:brush>
  </inkml:definitions>
  <inkml:trace contextRef="#ctx0" brushRef="#br0">1710 57 5041 0 0,'0'0'0'0'0,"0"-2"448"0"0,-1-1-420 0 0,-1-1 18 0 0,0 0-32 0 0,0 1 770 0 0,-1 0-93 0 0,-1-1 103 0 0,-3-1 19 0 0,-4-1 674 0 0,-7-1-60 0 0,-6 0 96 0 0,-8 1 8 0 0,-8 4-891 0 0,-8 3 88 0 0,-10 5-117 0 0,-7 7-23 0 0,-10 4-198 0 0,-6 7 7 0 0,-6 4-23 0 0,-2 5-5 0 0,-4 5-169 0 0,0 6 20 0 0,-2 6-25 0 0,2 6-2 0 0,3 5 9 0 0,3 6-4 0 0,5 5 2 0 0,-8 20 122 0 0,6 3-288 0 0,10 0 81 0 0,11-5-34 0 0,14-5-94 0 0,14-8 26 0 0,13-6-13 0 0,12-9 0 0 0,11-8 0 0 0,10-8-130 0 0,11-7 64 0 0,11-8-16 0 0,9-6 94 0 0,12-9-26 0 0,13-7-70 0 0,16-9 108 0 0,16-8-36 0 0,18-11 12 0 0,17-10-84 0 0,15-12 108 0 0,14-11-148 0 0,11-10 44 0 0,7-9-6 0 0,33-20-601 0 0,19-17-528 0 0,0-14-1538 0 0,-30 5 774 0 0,-48 22-13204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4.371"/>
    </inkml:context>
    <inkml:brush xml:id="br0">
      <inkml:brushProperty name="width" value="0.035" units="cm"/>
      <inkml:brushProperty name="height" value="0.035" units="cm"/>
      <inkml:brushProperty name="color" value="#FF0066"/>
    </inkml:brush>
  </inkml:definitions>
  <inkml:trace contextRef="#ctx0" brushRef="#br0">229 358 3081 0 0,'-1'-3'142'0'0,"-1"1"1"0"0,0 0-1 0 0,0 0 1 0 0,0 0 0 0 0,0 0-1 0 0,-1 0 1 0 0,1 0-1 0 0,0 1 1 0 0,-1-1 0 0 0,1 1-1 0 0,-1-1 1 0 0,0 1 0 0 0,-2-1-1 0 0,-45-14 1507 0 0,27 9-536 0 0,4 0 66 0 0,0 2-1 0 0,-27-5 1 0 0,9 7 3593 0 0,68 27-2582 0 0,-7-14-2119 0 0,1-1-1 0 0,-1 0 1 0 0,1-2 0 0 0,1-1-1 0 0,-1-1 1 0 0,1-1 0 0 0,36 0-1 0 0,20-3 599 0 0,83-10-1 0 0,570-75-1624 0 0,-85 7 546 0 0,-564 70 313 0 0,311-38-2637 0 0,-322 32 334 0 0,-1-2 0 0 0,-1-5-1 0 0,87-34 1 0 0,-121 36 989 0 0,-5-2 854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4.839"/>
    </inkml:context>
    <inkml:brush xml:id="br0">
      <inkml:brushProperty name="width" value="0.035" units="cm"/>
      <inkml:brushProperty name="height" value="0.035" units="cm"/>
      <inkml:brushProperty name="color" value="#FF0066"/>
    </inkml:brush>
  </inkml:definitions>
  <inkml:trace contextRef="#ctx0" brushRef="#br0">59 2 7058 0 0,'-2'0'66'0'0,"-1"0"98"0"0,0-1 1 0 0,-1 1-1 0 0,1-1 1 0 0,-1 1-1 0 0,1 0 1 0 0,-1 1-1 0 0,1-1 1 0 0,0 0-1 0 0,-1 1 1 0 0,1 0-1 0 0,0 0 1 0 0,-1 0-1 0 0,1 0 0 0 0,0 1 1 0 0,-3 1-1 0 0,6-2-83 0 0,1 0-1 0 0,-1-1 1 0 0,1 1-1 0 0,-1 0 0 0 0,1 0 1 0 0,0 0-1 0 0,-1-1 0 0 0,1 1 1 0 0,0 0-1 0 0,0-1 0 0 0,0 1 1 0 0,-1 0-1 0 0,1-1 1 0 0,0 1-1 0 0,0-1 0 0 0,0 1 1 0 0,0-1-1 0 0,0 0 0 0 0,0 1 1 0 0,0-1-1 0 0,0 0 0 0 0,1 0 1 0 0,28 10 414 0 0,46 8 1390 0 0,127 11 0 0 0,80-12-2562 0 0,-75-7-2082 0 0,-148-6 1459 0 0,0-1-191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5.203"/>
    </inkml:context>
    <inkml:brush xml:id="br0">
      <inkml:brushProperty name="width" value="0.035" units="cm"/>
      <inkml:brushProperty name="height" value="0.035" units="cm"/>
      <inkml:brushProperty name="color" value="#FF0066"/>
    </inkml:brush>
  </inkml:definitions>
  <inkml:trace contextRef="#ctx0" brushRef="#br0">23 65 5409 0 0,'-21'-9'949'0'0,"21"9"-898"0"0,0 0 0 0 0,0 0 0 0 0,0 0 0 0 0,0 0 0 0 0,-1 0 0 0 0,1 0 0 0 0,0 0 0 0 0,0 0 0 0 0,0 0 0 0 0,0-1 1 0 0,0 1-1 0 0,0 0 0 0 0,0 0 0 0 0,0 0 0 0 0,0 0 0 0 0,0 0 0 0 0,0 0 0 0 0,0 0 0 0 0,0-1 0 0 0,0 1 1 0 0,0 0-1 0 0,0 0 0 0 0,0 0 0 0 0,0 0 0 0 0,0 0 0 0 0,0 0 0 0 0,0-1 0 0 0,0 1 0 0 0,0 0 0 0 0,0 0 1 0 0,0 0-1 0 0,0 0 0 0 0,0 0 0 0 0,1 0 0 0 0,-1 0 0 0 0,0 0 0 0 0,0-1 0 0 0,0 1 0 0 0,0 0 0 0 0,0 0 0 0 0,0 0 1 0 0,0 0-1 0 0,0 0 0 0 0,0 0 0 0 0,1 0 0 0 0,-1 0 0 0 0,0 0 0 0 0,0 0 0 0 0,0 0 0 0 0,0 0 0 0 0,0 0 1 0 0,0 0-1 0 0,1 0 0 0 0,-1 0 0 0 0,0 0 0 0 0,0 0 0 0 0,0 0 0 0 0,0 0 0 0 0,0 0 0 0 0,0 0 0 0 0,0 0 1 0 0,1 0-1 0 0,-1 0 0 0 0,0 0 0 0 0,0 0 0 0 0,41-2 5888 0 0,-27 2-6497 0 0,52-2 1740 0 0,261-8 987 0 0,1-13-5834 0 0,-259 16 2199 0 0,0 0-6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42.621"/>
    </inkml:context>
    <inkml:brush xml:id="br0">
      <inkml:brushProperty name="width" value="0.035" units="cm"/>
      <inkml:brushProperty name="height" value="0.035" units="cm"/>
      <inkml:brushProperty name="color" value="#FF0066"/>
    </inkml:brush>
  </inkml:definitions>
  <inkml:trace contextRef="#ctx0" brushRef="#br0">1 1780 3369 0 0,'46'-27'1521'0'0,"-44"25"-1368"0"0,0 0-1 0 0,0 1 1 0 0,0-1 0 0 0,1 1-1 0 0,-1 0 1 0 0,0 0-1 0 0,1 0 1 0 0,-1 0-1 0 0,1 0 1 0 0,-1 1-1 0 0,1-1 1 0 0,-1 1-1 0 0,1-1 1 0 0,0 1-1 0 0,-1 0 1 0 0,1 0-1 0 0,0 0 1 0 0,-1 1 0 0 0,1-1-1 0 0,-1 1 1 0 0,6 1-1 0 0,-3 1 307 0 0,1 0 0 0 0,-1 1 0 0 0,1 0 0 0 0,-1 0 0 0 0,-1 0 0 0 0,1 0 0 0 0,4 7 0 0 0,11 9-759 0 0,7 3 587 0 0,1-1 0 0 0,0-2-1 0 0,2 0 1 0 0,0-2-1 0 0,1-2 1 0 0,0 0-1 0 0,2-2 1 0 0,0-2-1 0 0,0-1 1 0 0,1-1-1 0 0,0-2 1 0 0,38 4-1 0 0,31 3 202 0 0,0-5 0 0 0,117-3 0 0 0,-164-9-302 0 0,0-3 0 0 0,0-2 0 0 0,-1-3 0 0 0,0-2 1 0 0,84-30-1 0 0,335-162 280 0 0,-360 144-251 0 0,210-148 0 0 0,-298 189-157 0 0,-1-1 0 0 0,-1-1-1 0 0,-1-1 1 0 0,-1-1 0 0 0,-1-1 0 0 0,-1-1 0 0 0,-1 0-1 0 0,-1-2 1 0 0,-2 0 0 0 0,-1-1 0 0 0,0-1-1 0 0,-3 0 1 0 0,0-1 0 0 0,-2 0 0 0 0,-1-1 0 0 0,-1 0-1 0 0,6-56 1 0 0,-9 32-58 0 0,-2 0 0 0 0,-3 0 0 0 0,-2 0 0 0 0,-2 0 0 0 0,-3 0 0 0 0,-2 1 0 0 0,-3 0 0 0 0,-34-99 0 0 0,37 134-18 0 0,0 0 1 0 0,-1 1-1 0 0,-1 1 0 0 0,-1 0 0 0 0,0 0 1 0 0,-1 1-1 0 0,-1 1 0 0 0,-26-24 0 0 0,17 20-40 0 0,-1 2-1 0 0,-1 0 0 0 0,0 2 0 0 0,-1 1 1 0 0,-44-18-1 0 0,25 16-5 0 0,-2 2 0 0 0,0 1 0 0 0,0 3 0 0 0,-1 2 0 0 0,0 2 0 0 0,0 2 0 0 0,-62 3 0 0 0,69 4 64 0 0,1 2 0 0 0,-1 1 0 0 0,1 2 0 0 0,0 2 0 0 0,-62 24 0 0 0,-181 99 0 0 0,267-124 0 0 0,-39 21 29 0 0,2 3 0 0 0,-65 52-1 0 0,-90 93 120 0 0,34-28-98 0 0,168-145-67 0 0,-75 61 48 0 0,-118 122-1 0 0,179-166 23 0 0,1 0 1 0 0,1 1-1 0 0,2 0 1 0 0,0 2-1 0 0,1 0 1 0 0,1 1-1 0 0,2 0 1 0 0,1 1-1 0 0,1 0 1 0 0,-13 54-1 0 0,21-59-60 0 0,0-1 1 0 0,2 1-1 0 0,0-1 0 0 0,2 0 0 0 0,0 1 1 0 0,1-1-1 0 0,1 0 0 0 0,1 0 0 0 0,1 0 1 0 0,1-1-1 0 0,1 0 0 0 0,1 0 0 0 0,0-1 1 0 0,2 0-1 0 0,0-1 0 0 0,20 26 0 0 0,-12-19 1 0 0,2-2-1 0 0,0 0 0 0 0,1-1 1 0 0,1-1-1 0 0,1-2 0 0 0,1 0 1 0 0,1-1-1 0 0,0-2 0 0 0,1 0 1 0 0,52 20-1 0 0,-34-20 50 0 0,-1-3 1 0 0,2-1-1 0 0,0-2 0 0 0,0-3 0 0 0,1-1 0 0 0,-1-3 1 0 0,1-1-1 0 0,0-3 0 0 0,0-1 0 0 0,0-3 0 0 0,-1-2 1 0 0,0-1-1 0 0,0-3 0 0 0,-1-2 0 0 0,0-1 1 0 0,-2-3-1 0 0,1-1 0 0 0,-2-3 0 0 0,41-26 0 0 0,138-111-263 0 0,-180 124-99 0 0,-2-1 1 0 0,-1-2 0 0 0,37-47 0 0 0,-74 82 216 0 0,35-52-494 0 0,-35 52 448 0 0,0 1 0 0 0,0-1 0 0 0,0 0-1 0 0,0 1 1 0 0,0-1 0 0 0,0 0 0 0 0,-1 0-1 0 0,1 1 1 0 0,-1-1 0 0 0,1 0 0 0 0,-1 0-1 0 0,0 0 1 0 0,0 0 0 0 0,0 0 0 0 0,0 1-1 0 0,0-1 1 0 0,0 0 0 0 0,0 0 0 0 0,-1 0-1 0 0,1 0 1 0 0,-1 0 0 0 0,1 1 0 0 0,-1-1-1 0 0,0 0 1 0 0,1 0 0 0 0,-1 1 0 0 0,0-1-1 0 0,0 1 1 0 0,0-1 0 0 0,-3-2 0 0 0,3 4 46 0 0,0-1 1 0 0,0 1 0 0 0,-1-1-1 0 0,1 1 1 0 0,-1-1 0 0 0,1 1 0 0 0,0 0-1 0 0,-1-1 1 0 0,1 1 0 0 0,-1 0 0 0 0,1 0-1 0 0,0 0 1 0 0,-1 0 0 0 0,1 0 0 0 0,-3 1-1 0 0,-15 0-12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7.780"/>
    </inkml:context>
    <inkml:brush xml:id="br0">
      <inkml:brushProperty name="width" value="0.035" units="cm"/>
      <inkml:brushProperty name="height" value="0.035" units="cm"/>
      <inkml:brushProperty name="color" value="#FF0066"/>
    </inkml:brush>
  </inkml:definitions>
  <inkml:trace contextRef="#ctx0" brushRef="#br0">10 179 1152 0 0,'-1'-1'290'0'0,"0"-1"0"0"0,0 0 0 0 0,0 1 1 0 0,0-1-1 0 0,0 0 0 0 0,0 0 0 0 0,1 0 0 0 0,-1 0 0 0 0,0 0 0 0 0,1 1 0 0 0,0-1 0 0 0,-1 0 0 0 0,1 0 0 0 0,0 0 0 0 0,0 0 0 0 0,0 0 0 0 0,0 0 0 0 0,1 0 1 0 0,0-4-1 0 0,1 0-25 0 0,0 0 0 0 0,0 1 1 0 0,0-1-1 0 0,1 1 1 0 0,0-1-1 0 0,6-7 0 0 0,4-4 468 0 0,1 1 0 0 0,29-27 0 0 0,-42 41-581 0 0,1 1 0 0 0,-1 0-1 0 0,1-1 1 0 0,-1 1 0 0 0,1 0 0 0 0,-1 0-1 0 0,1 0 1 0 0,0 0 0 0 0,-1 0-1 0 0,1 1 1 0 0,0-1 0 0 0,0 0 0 0 0,0 1-1 0 0,2-1 1 0 0,-3 1-63 0 0,0 0 0 0 0,0 0 0 0 0,0 1 0 0 0,-1-1 0 0 0,1 0 0 0 0,0 0 0 0 0,0 1 0 0 0,0-1 0 0 0,-1 0 0 0 0,1 1 0 0 0,0-1 1 0 0,-1 1-1 0 0,1-1 0 0 0,0 1 0 0 0,-1-1 0 0 0,1 1 0 0 0,-1 0 0 0 0,1-1 0 0 0,-1 1 0 0 0,1 0 0 0 0,-1-1 0 0 0,1 1 0 0 0,0 1 0 0 0,1 5 269 0 0,1 0-1 0 0,-1 1 1 0 0,0 0-1 0 0,-1-1 1 0 0,2 15 0 0 0,-1-4-705 0 0,26 375 533 0 0,-26-302-668 0 0,-1-78 160 0 0,5 64-783 0 0,-5-73 843 0 0,0-1 1 0 0,-1 1-1 0 0,1-1 0 0 0,0 1 1 0 0,0-1-1 0 0,1 1 1 0 0,-1-1-1 0 0,1 0 1 0 0,0 1-1 0 0,0-1 0 0 0,0 0 1 0 0,0 0-1 0 0,0 0 1 0 0,1-1-1 0 0,-1 1 0 0 0,1-1 1 0 0,3 4-1 0 0,6-2-3823 0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8.081"/>
    </inkml:context>
    <inkml:brush xml:id="br0">
      <inkml:brushProperty name="width" value="0.035" units="cm"/>
      <inkml:brushProperty name="height" value="0.035" units="cm"/>
      <inkml:brushProperty name="color" value="#FF0066"/>
    </inkml:brush>
  </inkml:definitions>
  <inkml:trace contextRef="#ctx0" brushRef="#br0">78 0 4665 0 0,'-1'0'67'0'0,"0"1"1"0"0,-1-1-1 0 0,1 0 1 0 0,0 1-1 0 0,-1-1 1 0 0,1 1-1 0 0,0-1 1 0 0,0 1-1 0 0,-1 0 1 0 0,1 0-1 0 0,0-1 1 0 0,0 1-1 0 0,0 0 1 0 0,0 0-1 0 0,0 0 1 0 0,0 0-1 0 0,0 0 1 0 0,0 0-1 0 0,1 0 1 0 0,-1 0-1 0 0,0 1 1 0 0,0 1-1 0 0,-16 40 1184 0 0,-2 0-151 0 0,7-31-679 0 0,8-10-461 0 0,5-9-607 0 0,3-1-29 0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8.675"/>
    </inkml:context>
    <inkml:brush xml:id="br0">
      <inkml:brushProperty name="width" value="0.035" units="cm"/>
      <inkml:brushProperty name="height" value="0.035" units="cm"/>
      <inkml:brushProperty name="color" value="#FF0066"/>
    </inkml:brush>
  </inkml:definitions>
  <inkml:trace contextRef="#ctx0" brushRef="#br0">15 118 7946 0 0,'-14'-5'505'0'0,"14"-1"-207"0"0,28-6-148 0 0,47-1-394 0 0,115-25 843 0 0,5-1 2157 0 0,-174 36-2761 0 0,0 2 0 0 0,-1 0-1 0 0,1 2 1 0 0,0 0 0 0 0,-1 1-1 0 0,1 1 1 0 0,27 8 0 0 0,-46-11-84 0 0,1 1 1 0 0,-1-1-1 0 0,1 1 1 0 0,-1 0-1 0 0,0 0 1 0 0,1 0-1 0 0,-1 0 1 0 0,0 0-1 0 0,0 0 1 0 0,0 1-1 0 0,0-1 1 0 0,0 1-1 0 0,0-1 1 0 0,0 1-1 0 0,-1 0 1 0 0,1 0-1 0 0,0 0 1 0 0,-1 0-1 0 0,0 0 1 0 0,1 0-1 0 0,0 3 1 0 0,-2-2-69 0 0,1 0 0 0 0,-1 0 0 0 0,-1 0 0 0 0,1 0 0 0 0,0 0 0 0 0,-1-1 0 0 0,1 1 0 0 0,-1 0 0 0 0,0 0 0 0 0,0 0 0 0 0,0 0 0 0 0,0-1 0 0 0,-1 1 0 0 0,1 0 0 0 0,-1-1 0 0 0,1 0 0 0 0,-4 4 0 0 0,-18 24-282 0 0,-1-1 0 0 0,-48 46 0 0 0,38-43 469 0 0,37-30-34 0 0,0 0 1 0 0,0 0-1 0 0,0 0 1 0 0,0-1-1 0 0,0 1 1 0 0,0-1-1 0 0,0 0 1 0 0,0 0-1 0 0,6 1 1 0 0,10 5-131 0 0,-11-2 63 0 0,0 1 1 0 0,0 1-1 0 0,-1-1 1 0 0,0 1 0 0 0,0 0-1 0 0,0 1 1 0 0,-1 0 0 0 0,0 0-1 0 0,-1 0 1 0 0,0 1-1 0 0,0-1 1 0 0,-1 1 0 0 0,0 1-1 0 0,0-1 1 0 0,-1 0 0 0 0,3 16-1 0 0,-3-12-40 0 0,0 1 0 0 0,-1 0 0 0 0,-1 0 0 0 0,-1 0 0 0 0,0 0 0 0 0,0 0 0 0 0,-2-1 0 0 0,0 1 0 0 0,0 0 0 0 0,-1 0 0 0 0,-6 15 0 0 0,-2-2 441 0 0,-1-1 1 0 0,-1-1-1 0 0,-2 0 1 0 0,-20 28-1 0 0,24-39-38 0 0,0 0-1 0 0,-1 0 1 0 0,0-1-1 0 0,-1-1 1 0 0,-1 0 0 0 0,0-1-1 0 0,-29 17 1 0 0,41-27-289 0 0,1 0 1 0 0,0 0 0 0 0,0-1-1 0 0,-1 1 1 0 0,1-1-1 0 0,0 1 1 0 0,-1-1-1 0 0,1 1 1 0 0,0-1-1 0 0,-1 0 1 0 0,1 1-1 0 0,-1-1 1 0 0,1 0 0 0 0,-1 0-1 0 0,1 0 1 0 0,-1-1-1 0 0,1 1 1 0 0,0 0-1 0 0,-1 0 1 0 0,1-1-1 0 0,-1 1 1 0 0,1-1-1 0 0,0 1 1 0 0,-1-1 0 0 0,1 1-1 0 0,0-1 1 0 0,0 0-1 0 0,0 0 1 0 0,-1 0-1 0 0,1 0 1 0 0,0 0-1 0 0,0 0 1 0 0,0 0 0 0 0,0 0-1 0 0,0 0 1 0 0,1 0-1 0 0,-1 0 1 0 0,0-1-1 0 0,0 1 1 0 0,1 0-1 0 0,-1 0 1 0 0,1-1-1 0 0,-1 1 1 0 0,1-1 0 0 0,0 1-1 0 0,-1-2 1 0 0,-2-10-133 0 0,1 0 1 0 0,0 1 0 0 0,1-1-1 0 0,0-15 1 0 0,1 18-120 0 0,0-58-1408 0 0,2 34-207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8.909"/>
    </inkml:context>
    <inkml:brush xml:id="br0">
      <inkml:brushProperty name="width" value="0.035" units="cm"/>
      <inkml:brushProperty name="height" value="0.035" units="cm"/>
      <inkml:brushProperty name="color" value="#FF0066"/>
    </inkml:brush>
  </inkml:definitions>
  <inkml:trace contextRef="#ctx0" brushRef="#br0">32 0 5785 0 0,'-2'1'213'0'0,"0"0"-1"0"0,0-1 0 0 0,0 1 1 0 0,1 0-1 0 0,-1 0 0 0 0,0 0 1 0 0,1 0-1 0 0,-1 0 1 0 0,1 1-1 0 0,-1-1 0 0 0,1 0 1 0 0,0 1-1 0 0,-1-1 0 0 0,1 1 1 0 0,0-1-1 0 0,0 1 0 0 0,-1 3 1 0 0,0 34 1892 0 0,2-36-2348 0 0,-1 28-55 0 0,1-23-3866 0 0,1-16 1485 0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39.439"/>
    </inkml:context>
    <inkml:brush xml:id="br0">
      <inkml:brushProperty name="width" value="0.035" units="cm"/>
      <inkml:brushProperty name="height" value="0.035" units="cm"/>
      <inkml:brushProperty name="color" value="#FF0066"/>
    </inkml:brush>
  </inkml:definitions>
  <inkml:trace contextRef="#ctx0" brushRef="#br0">1049 431 8866 0 0,'7'-14'491'0'0,"-1"0"0"0"0,-1 0 0 0 0,0 0 0 0 0,-1-1-1 0 0,4-28 1 0 0,-8 37-489 0 0,0-1 0 0 0,0 1 0 0 0,-1 0 0 0 0,0 0 0 0 0,0 0 0 0 0,0-1 0 0 0,-1 1 0 0 0,0 0 0 0 0,0 0-1 0 0,0 1 1 0 0,-1-1 0 0 0,0 0 0 0 0,0 1 0 0 0,0 0 0 0 0,-1-1 0 0 0,-8-7 0 0 0,-32-34-963 0 0,-2 2 0 0 0,-58-44 0 0 0,101 86 1138 0 0,0 1 0 0 0,0-1 1 0 0,0 1-1 0 0,-1-1 0 0 0,1 1 1 0 0,-1 0-1 0 0,0 0 0 0 0,1 1 0 0 0,-1-1 1 0 0,0 1-1 0 0,0 0 0 0 0,0 0 1 0 0,0 0-1 0 0,0 1 0 0 0,0-1 1 0 0,0 1-1 0 0,0 0 0 0 0,-5 0 1 0 0,5 2-17 0 0,0-1 1 0 0,0 1-1 0 0,1 0 1 0 0,-1 0 0 0 0,0 0-1 0 0,0 1 1 0 0,1-1-1 0 0,0 1 1 0 0,-1 0-1 0 0,1 0 1 0 0,0 0 0 0 0,0 0-1 0 0,1 0 1 0 0,-1 1-1 0 0,1 0 1 0 0,-5 7 0 0 0,-14 28-87 0 0,1 0 0 0 0,-28 83 0 0 0,-14 92-930 0 0,40-132 779 0 0,11-44-19 0 0,-2 5 14 0 0,-13 88 1 0 0,24-120 80 0 0,1 0 0 0 0,0 0 0 0 0,1 0 0 0 0,1 0 0 0 0,-1 1 0 0 0,2-1 0 0 0,0 0 0 0 0,0-1 0 0 0,1 1 0 0 0,0 0 0 0 0,1-1 0 0 0,0 1 0 0 0,8 13 0 0 0,-10-21-6 0 0,1 1 0 0 0,0 0 0 0 0,-1-1 0 0 0,1 0 0 0 0,1 0 1 0 0,-1 0-1 0 0,0 0 0 0 0,1 0 0 0 0,0-1 0 0 0,0 1 0 0 0,-1-1 0 0 0,1 0 0 0 0,1 0 0 0 0,-1-1 0 0 0,0 1 0 0 0,0-1 1 0 0,1 0-1 0 0,-1 0 0 0 0,0 0 0 0 0,1 0 0 0 0,-1-1 0 0 0,1 0 0 0 0,-1 0 0 0 0,1 0 0 0 0,-1-1 0 0 0,1 1 0 0 0,-1-1 1 0 0,0 0-1 0 0,1 0 0 0 0,-1-1 0 0 0,0 1 0 0 0,0-1 0 0 0,6-3 0 0 0,2-1 27 0 0,0 0 1 0 0,0-1-1 0 0,-1-1 1 0 0,0 1-1 0 0,-1-2 1 0 0,1 0-1 0 0,-2 0 0 0 0,1 0 1 0 0,-1-1-1 0 0,8-12 1 0 0,-12 14 21 0 0,0 0-1 0 0,0 0 1 0 0,-1-1 0 0 0,0 1 0 0 0,0-1 0 0 0,-1 0 0 0 0,0 0-1 0 0,-1 0 1 0 0,0 0 0 0 0,0-1 0 0 0,-1 1 0 0 0,0-1 0 0 0,-1-17 0 0 0,-1 21-45 0 0,0 1 0 0 0,-1-1 0 0 0,1 0 1 0 0,-1 0-1 0 0,0 1 0 0 0,0-1 1 0 0,-1 1-1 0 0,0-1 0 0 0,0 1 0 0 0,0 0 1 0 0,-1 0-1 0 0,1 1 0 0 0,-1-1 1 0 0,0 1-1 0 0,-1 0 0 0 0,1 0 0 0 0,-1 0 1 0 0,1 0-1 0 0,-1 1 0 0 0,0 0 1 0 0,-1 0-1 0 0,1 0 0 0 0,-8-2 0 0 0,2 1-17 0 0,0 1-1 0 0,-1 0 0 0 0,1 1 0 0 0,-1 1 0 0 0,0 0 0 0 0,0 0 0 0 0,1 1 0 0 0,-1 0 0 0 0,0 1 1 0 0,0 1-1 0 0,1 0 0 0 0,-1 0 0 0 0,1 1 0 0 0,-1 1 0 0 0,1 0 0 0 0,-18 9 0 0 0,-17 10-207 0 0,1 1 0 0 0,-58 44 0 0 0,101-67 210 0 0,-46 34-1045 0 0,1 3 0 0 0,2 1 0 0 0,1 2-1 0 0,3 3 1 0 0,-45 59 0 0 0,73-82-808 0 0,15-22-166 0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44.627"/>
    </inkml:context>
    <inkml:brush xml:id="br0">
      <inkml:brushProperty name="width" value="0.035" units="cm"/>
      <inkml:brushProperty name="height" value="0.035" units="cm"/>
      <inkml:brushProperty name="color" value="#FF0066"/>
    </inkml:brush>
  </inkml:definitions>
  <inkml:trace contextRef="#ctx0" brushRef="#br0">1046 72 5785 0 0,'-3'-2'49'0'0,"0"-1"-1"0"0,0 1 0 0 0,0 0 1 0 0,0 0-1 0 0,0 0 1 0 0,0 1-1 0 0,0-1 0 0 0,-1 1 1 0 0,1-1-1 0 0,-1 1 0 0 0,1 0 1 0 0,-1 0-1 0 0,1 1 1 0 0,-1-1-1 0 0,1 1 0 0 0,-6 0 1 0 0,-3-2-33 0 0,-54-12 1721 0 0,20 3 428 0 0,0 2 0 0 0,-62-3 1 0 0,93 11-1955 0 0,1 1 0 0 0,0 1 1 0 0,0 0-1 0 0,0 1 0 0 0,0 1 0 0 0,0 0 1 0 0,0 0-1 0 0,1 2 0 0 0,-1 0 1 0 0,1 0-1 0 0,0 1 0 0 0,-13 8 1 0 0,-15 14-69 0 0,0 1-1 0 0,-64 60 1 0 0,83-67-89 0 0,1 2 0 0 0,1 0 0 0 0,1 1 0 0 0,1 1 0 0 0,-22 42 0 0 0,5 5-9 0 0,3 1 1 0 0,3 1-1 0 0,-24 103 0 0 0,40-124-16 0 0,3 0-1 0 0,3 1 1 0 0,1 0-1 0 0,3 0 1 0 0,7 95-1 0 0,-2-133-26 0 0,1 0 0 0 0,0-1 0 0 0,1 1-1 0 0,0-1 1 0 0,2 1 0 0 0,0-1 0 0 0,0-1 0 0 0,2 1 0 0 0,15 24 0 0 0,-17-32 0 0 0,1 0 1 0 0,-1-1-1 0 0,1 1 1 0 0,1-1-1 0 0,-1 0 1 0 0,1-1-1 0 0,0 0 1 0 0,1 0-1 0 0,-1-1 1 0 0,1 0-1 0 0,0-1 1 0 0,1 1-1 0 0,-1-2 1 0 0,1 1-1 0 0,-1-1 1 0 0,1-1-1 0 0,16 2 1 0 0,10-1 41 0 0,0-2 1 0 0,0-1-1 0 0,1-2 1 0 0,-1-1-1 0 0,0-3 1 0 0,51-13-1 0 0,0-6 49 0 0,117-51-1 0 0,-168 61-41 0 0,-1-2 0 0 0,0-1 0 0 0,49-36 0 0 0,-64 39-36 0 0,-1-1 1 0 0,-1-1 0 0 0,0-1-1 0 0,-1-1 1 0 0,-1 0 0 0 0,21-34 0 0 0,-24 32 25 0 0,-1-1 0 0 0,-1 0 0 0 0,-1-1 1 0 0,-1 0-1 0 0,-1 0 0 0 0,-1-1 1 0 0,-1 0-1 0 0,-1 0 0 0 0,-1-1 0 0 0,-1 1 1 0 0,-2-1-1 0 0,-1-27 0 0 0,-3 13-49 0 0,-2 0 1 0 0,-1 0-1 0 0,-3 1 0 0 0,0 0 0 0 0,-3 1 0 0 0,-31-68 0 0 0,21 57-32 0 0,-1 1 0 0 0,-33-46 0 0 0,47 79-55 0 0,-2 0-1 0 0,1 0 1 0 0,-2 1-1 0 0,0 1 1 0 0,0 0-1 0 0,-1 1 1 0 0,0 0 0 0 0,-1 1-1 0 0,-1 0 1 0 0,-19-10-1 0 0,27 17-1840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4.784"/>
    </inkml:context>
    <inkml:brush xml:id="br0">
      <inkml:brushProperty name="width" value="0.05" units="cm"/>
      <inkml:brushProperty name="height" value="0.05" units="cm"/>
      <inkml:brushProperty name="color" value="#AE198D"/>
      <inkml:brushProperty name="inkEffects" value="galaxy"/>
      <inkml:brushProperty name="anchorX" value="-64232.59375"/>
      <inkml:brushProperty name="anchorY" value="-116606.17969"/>
      <inkml:brushProperty name="scaleFactor" value="0.5"/>
    </inkml:brush>
  </inkml:definitions>
  <inkml:trace contextRef="#ctx0" brushRef="#br0">1744 871 9362 0 0,'0'0'0'0'0,"-1"-2"832"0"0,-1 0-784 0 0,0 0-485 0 0,0 2-769 0 0,-1 0 817 0 0,-1 3-203 0 0,-3 1 73 0 0,-4 3 23 0 0,-8 4-300 0 0,-12 5 506 0 0,-7 3 71 0 0,-5 1 554 0 0,-4 2-15 0 0,-4 2 67 0 0,-5 1 20 0 0,-4 2 205 0 0,-21 9 727 0 0,-6 4-923 0 0,-3 4 591 0 0,-1 3-135 0 0,1 2 44 0 0,1 3 2 0 0,0 2-325 0 0,1 0 38 0 0,1 0-50 0 0,-9 9 353 0 0,5-1-842 0 0,7-3 243 0 0,11-4-101 0 0,9-4-142 0 0,7-2 106 0 0,10-8-21 0 0,13-9-79 0 0,13-10 26 0 0,13-10-12 0 0,14-10-243 0 0,12-9 32 0 0,12-10-42 0 0,30-24 0 0 0,20-15 249 0 0,22-13-82 0 0,20-14 40 0 0,16-11-77 0 0,14-8 22 0 0,12-8-123 0 0,40-24 144 0 0,5-3-48 0 0,-1 3 16 0 0,19-11 0 0 0,-15 10 0 0 0,-19 14 0 0 0,-23 16 0 0 0,-26 17 177 0 0,-22 15-4 0 0,-19 12 13 0 0,-17 10 15 0 0,-13 8-236 0 0,-12 6 143 0 0,-10 8-129 0 0,-8 5 32 0 0,-12 8-161 0 0,-11 7 72 0 0,-14 9-955 0 0,-21 14-879 0 0,-16 8-4444 0 0,-1 1-1983 0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46.544"/>
    </inkml:context>
    <inkml:brush xml:id="br0">
      <inkml:brushProperty name="width" value="0.035" units="cm"/>
      <inkml:brushProperty name="height" value="0.035" units="cm"/>
      <inkml:brushProperty name="color" value="#FF0066"/>
    </inkml:brush>
  </inkml:definitions>
  <inkml:trace contextRef="#ctx0" brushRef="#br0">5396 72 1808 0 0,'-10'-5'747'0'0,"7"3"-276"0"0,1 1 0 0 0,0 0 1 0 0,-1 0-1 0 0,1 0 0 0 0,-1 0 0 0 0,0 0 1 0 0,1 0-1 0 0,-1 1 0 0 0,0-1 0 0 0,1 1 1 0 0,-6 0-1 0 0,-28-6 6220 0 0,-19-13-4138 0 0,-14-4-2163 0 0,20 18-131 0 0,-1 2 1 0 0,0 2-1 0 0,0 3 0 0 0,-95 14 1 0 0,80-8-29 0 0,-109 4 459 0 0,-253-15 0 0 0,302-2-478 0 0,-876 10 965 0 0,255 4-485 0 0,315-28-466 0 0,32 1 8 0 0,273 18 27 0 0,-147 19-1 0 0,163-4-256 0 0,1 5 0 0 0,0 5-1 0 0,-150 55 1 0 0,-26 36-243 0 0,169-67-106 0 0,110-46 224 0 0,-1-1 0 0 0,0 1 0 0 0,0-1 0 0 0,0 0 0 0 0,0-1 0 0 0,-12 2 0 0 0,18-3 80 0 0,0 0 0 0 0,-1 0 0 0 0,1 0 0 0 0,0-1 0 0 0,0 1 0 0 0,-1 0 0 0 0,1-1 0 0 0,0 1 0 0 0,0 0-1 0 0,0-1 1 0 0,0 0 0 0 0,-1 1 0 0 0,1-1 0 0 0,0 1 0 0 0,0-1 0 0 0,0 0 0 0 0,0 0 0 0 0,0 0 0 0 0,1 0 0 0 0,-1 0 0 0 0,0 0 0 0 0,0 0 0 0 0,1 0 0 0 0,-1 0 0 0 0,0 0 0 0 0,1 0 0 0 0,-1 0 0 0 0,1 0 0 0 0,-1-1 0 0 0,1 1 0 0 0,0 0 0 0 0,-1 0 0 0 0,1-1 0 0 0,0 1 0 0 0,0 0 0 0 0,0 0 0 0 0,0-1 0 0 0,0 1 0 0 0,0 0 0 0 0,0 0-1 0 0,1-1 1 0 0,-1 1 0 0 0,1-2 0 0 0,1-10-555 0 0,0 0-1 0 0,1 1 0 0 0,0-1 1 0 0,1 1-1 0 0,0-1 0 0 0,1 1 0 0 0,1 0 1 0 0,10-17-1 0 0,-4 11-5031 0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47.056"/>
    </inkml:context>
    <inkml:brush xml:id="br0">
      <inkml:brushProperty name="width" value="0.035" units="cm"/>
      <inkml:brushProperty name="height" value="0.035" units="cm"/>
      <inkml:brushProperty name="color" value="#FF0066"/>
    </inkml:brush>
  </inkml:definitions>
  <inkml:trace contextRef="#ctx0" brushRef="#br0">1255 153 5041 0 0,'-14'-38'1305'0'0,"14"34"-1222"0"0,-1 1 1 0 0,0-1-1 0 0,0 1 1 0 0,0-1-1 0 0,-1 1 1 0 0,1 0-1 0 0,-1 0 1 0 0,1-1-1 0 0,-1 1 1 0 0,0 0-1 0 0,0 1 1 0 0,-1-1 0 0 0,1 0-1 0 0,-1 1 1 0 0,1-1-1 0 0,-4-1 1 0 0,-7-5 290 0 0,0 1 1 0 0,-1 1-1 0 0,0 1 1 0 0,-1 0-1 0 0,1 0 1 0 0,-1 2 0 0 0,0 0-1 0 0,0 0 1 0 0,0 1-1 0 0,-1 1 1 0 0,1 1-1 0 0,-1 0 1 0 0,1 1 0 0 0,-1 1-1 0 0,1 0 1 0 0,-22 5-1 0 0,-1 1 1166 0 0,-1 2 0 0 0,-54 21 1 0 0,-10 11-1539 0 0,-271 103 558 0 0,225-92-92 0 0,132-44-408 0 0,1-1 0 0 0,-1 2 0 0 0,1 0 0 0 0,1 1 0 0 0,0 1 0 0 0,-20 18 0 0 0,34-28-57 0 0,0-1 0 0 0,1 1 0 0 0,-1 0 0 0 0,0 0 1 0 0,1 0-1 0 0,-1-1 0 0 0,1 1 0 0 0,-1 0 0 0 0,1 0 0 0 0,-1 0 0 0 0,1 0 0 0 0,0 0 0 0 0,-1 0 0 0 0,1 0 0 0 0,0 0 0 0 0,0 0 0 0 0,0 0 0 0 0,0 0 0 0 0,0 0 0 0 0,0 0 0 0 0,0 0 0 0 0,0 0 0 0 0,0 0 0 0 0,0 0 0 0 0,0 0 0 0 0,1 0 0 0 0,-1 0 1 0 0,0 0-1 0 0,1 0 0 0 0,-1 0 0 0 0,1 0 0 0 0,-1 0 0 0 0,1-1 0 0 0,0 1 0 0 0,-1 0 0 0 0,1 0 0 0 0,0-1 0 0 0,-1 1 0 0 0,1 0 0 0 0,0-1 0 0 0,0 1 0 0 0,0 0 0 0 0,0-1 0 0 0,-1 1 0 0 0,1-1 0 0 0,0 0 0 0 0,0 1 0 0 0,0-1 0 0 0,2 1 0 0 0,52 19-102 0 0,-51-19 81 0 0,490 91-366 0 0,-457-87 347 0 0,74 11-790 0 0,1-5 1 0 0,0-5-1 0 0,146-11 1 0 0,-194-2-5172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1.342"/>
    </inkml:context>
    <inkml:brush xml:id="br0">
      <inkml:brushProperty name="width" value="0.035" units="cm"/>
      <inkml:brushProperty name="height" value="0.035" units="cm"/>
      <inkml:brushProperty name="color" value="#FF0066"/>
    </inkml:brush>
  </inkml:definitions>
  <inkml:trace contextRef="#ctx0" brushRef="#br0">1 82 288 0 0,'7'-5'636'0'0,"-2"0"4353"0"0,-4 4-4782 0 0,1 0 0 0 0,-1 0 0 0 0,1 0 0 0 0,-1 0 0 0 0,1 0 0 0 0,0 0 0 0 0,-1 0 0 0 0,1 1 0 0 0,0-1 0 0 0,0 1 0 0 0,-1-1 0 0 0,1 1 0 0 0,0 0 0 0 0,0-1 0 0 0,0 1 0 0 0,-1 0 1 0 0,1 0-1 0 0,0 0 0 0 0,0 1 0 0 0,0-1 0 0 0,0 0 0 0 0,-1 1 0 0 0,1-1 0 0 0,0 1 0 0 0,2 1 0 0 0,9 0-310 0 0,36 5 781 0 0,1-2 0 0 0,99-4 0 0 0,104-23-156 0 0,-118 7-227 0 0,1349-28 232 0 0,-680 54-599 0 0,-762-12 3 0 0,-24 0-219 0 0,1 0 0 0 0,-1 1 0 0 0,1 1 0 0 0,-1 1 0 0 0,0 0 0 0 0,1 2-1 0 0,19 5 1 0 0,-29-4-1267 0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1.797"/>
    </inkml:context>
    <inkml:brush xml:id="br0">
      <inkml:brushProperty name="width" value="0.035" units="cm"/>
      <inkml:brushProperty name="height" value="0.035" units="cm"/>
      <inkml:brushProperty name="color" value="#FF0066"/>
    </inkml:brush>
  </inkml:definitions>
  <inkml:trace contextRef="#ctx0" brushRef="#br0">545 25 144 0 0,'10'-2'3377'0'0,"30"4"-2921"0"0,-16-1 408 0 0,17-3 2857 0 0,53-9-1 0 0,-58 6-2410 0 0,0 1 0 0 0,50 1-1 0 0,-75 3-1246 0 0,13 1 137 0 0,45 8 0 0 0,-64-8-232 0 0,0 0 1 0 0,-1 0-1 0 0,1 0 1 0 0,-1 0-1 0 0,1 1 0 0 0,-1 0 1 0 0,1 0-1 0 0,-1 0 1 0 0,0 0-1 0 0,0 1 0 0 0,0 0 1 0 0,-1 0-1 0 0,1 0 1 0 0,-1 0-1 0 0,1 0 0 0 0,4 7 1 0 0,-7-8-32 0 0,-1 0 1 0 0,1 0 0 0 0,-1 0 0 0 0,1 1-1 0 0,-1-1 1 0 0,0 0 0 0 0,0 0-1 0 0,0 1 1 0 0,0-1 0 0 0,0 0 0 0 0,0 0-1 0 0,-1 0 1 0 0,1 0 0 0 0,-1 1-1 0 0,0-1 1 0 0,1 0 0 0 0,-1 0-1 0 0,0 0 1 0 0,0 0 0 0 0,0 0 0 0 0,-1 0-1 0 0,1-1 1 0 0,0 1 0 0 0,-1 0-1 0 0,1 0 1 0 0,-1-1 0 0 0,-1 2 0 0 0,-54 46-211 0 0,46-41 157 0 0,-100 76-545 0 0,-3-5-1 0 0,-3-6 0 0 0,-133 63 0 0 0,-145 73 1041 0 0,376-198-1185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4.832"/>
    </inkml:context>
    <inkml:brush xml:id="br0">
      <inkml:brushProperty name="width" value="0.035" units="cm"/>
      <inkml:brushProperty name="height" value="0.035" units="cm"/>
      <inkml:brushProperty name="color" value="#FF0066"/>
    </inkml:brush>
  </inkml:definitions>
  <inkml:trace contextRef="#ctx0" brushRef="#br0">678 617 5041 0 0,'0'-4'66'0'0,"1"0"0"0"0,-1 1-1 0 0,1-1 1 0 0,0 1 0 0 0,1-1 0 0 0,-1 1 0 0 0,1-1-1 0 0,-1 1 1 0 0,1 0 0 0 0,0 0 0 0 0,0 0 0 0 0,4-4-1 0 0,8-17 614 0 0,-9 10 174 0 0,-2 0 0 0 0,0 0 0 0 0,0-1 1 0 0,-1 1-1 0 0,-1-1 0 0 0,-1 0 0 0 0,0 1 1 0 0,-1-1-1 0 0,-3-20 0 0 0,-3-9 832 0 0,-24-76-1 0 0,26 107-1589 0 0,0 0 1 0 0,0 0-1 0 0,-1 0 0 0 0,-1 1 0 0 0,0 0 1 0 0,-1 1-1 0 0,0-1 0 0 0,-1 1 1 0 0,0 1-1 0 0,-1 0 0 0 0,0 0 1 0 0,0 1-1 0 0,-1 0 0 0 0,-1 0 1 0 0,1 2-1 0 0,-17-10 0 0 0,19 13-55 0 0,0 0 0 0 0,1 1 1 0 0,-1 0-1 0 0,-1 0 0 0 0,1 1 0 0 0,0 0 0 0 0,-1 0 1 0 0,1 1-1 0 0,-1 1 0 0 0,1 0 0 0 0,-1 0 0 0 0,1 0 0 0 0,-1 1 1 0 0,1 1-1 0 0,-1 0 0 0 0,1 0 0 0 0,0 1 0 0 0,0 0 0 0 0,0 0 1 0 0,0 1-1 0 0,1 0 0 0 0,-1 1 0 0 0,1 0 0 0 0,-13 10 1 0 0,0 4-35 0 0,0 1 0 0 0,0 1 1 0 0,2 1-1 0 0,1 1 0 0 0,1 0 1 0 0,1 1-1 0 0,0 1 0 0 0,2 1 1 0 0,2 0-1 0 0,0 1 0 0 0,-9 30 1 0 0,1 8 4 0 0,3 0 0 0 0,3 1 0 0 0,-9 114 0 0 0,21-157 15 0 0,1 1 0 0 0,0-1 0 0 0,2 1 1 0 0,1-1-1 0 0,7 38 0 0 0,-8-56-20 0 0,0 0 1 0 0,1-1-1 0 0,-1 1 0 0 0,1 0 0 0 0,-1-1 1 0 0,2 1-1 0 0,-1-1 0 0 0,0 0 0 0 0,1 0 1 0 0,0 0-1 0 0,0 0 0 0 0,0 0 0 0 0,0-1 0 0 0,0 1 1 0 0,1-1-1 0 0,0 0 0 0 0,0 0 0 0 0,0 0 1 0 0,0-1-1 0 0,0 1 0 0 0,0-1 0 0 0,1 0 0 0 0,-1 0 1 0 0,1 0-1 0 0,-1-1 0 0 0,1 0 0 0 0,0 0 1 0 0,-1 0-1 0 0,1 0 0 0 0,0-1 0 0 0,0 1 0 0 0,0-1 1 0 0,9-2-1 0 0,6-1 71 0 0,-1-1 0 0 0,1-1 0 0 0,-1-1 1 0 0,0-1-1 0 0,0 0 0 0 0,0-2 0 0 0,-1 0 0 0 0,-1-1 1 0 0,1 0-1 0 0,-2-2 0 0 0,0 0 0 0 0,0-1 0 0 0,20-21 0 0 0,-2-2 59 0 0,-2 0-1 0 0,-1-3 0 0 0,-2 0 0 0 0,34-62 0 0 0,-33 45-173 0 0,-3 0 1 0 0,-2-1-1 0 0,-3-2 0 0 0,25-103 0 0 0,-45 152-89 0 0,-1 0 0 0 0,0 1 1 0 0,0-1-1 0 0,-1 0 0 0 0,-1-14 0 0 0,1 23 24 0 0,0-1 0 0 0,0 1 1 0 0,0-1-1 0 0,0 1 0 0 0,-1-1 0 0 0,1 1 0 0 0,0-1 0 0 0,0 1 0 0 0,-1-1 0 0 0,1 1 0 0 0,-1-1 0 0 0,0 1 0 0 0,1-1 0 0 0,-1 1 0 0 0,0 0 1 0 0,0-1-1 0 0,0 1 0 0 0,0 0 0 0 0,0 0 0 0 0,0 0 0 0 0,0 0 0 0 0,0 0 0 0 0,0 0 0 0 0,-1 0 0 0 0,1 0 0 0 0,0 0 0 0 0,-1 0 0 0 0,1 1 0 0 0,0-1 1 0 0,-1 0-1 0 0,1 1 0 0 0,-1 0 0 0 0,1-1 0 0 0,-1 1 0 0 0,1 0 0 0 0,-1-1 0 0 0,1 1 0 0 0,-1 0 0 0 0,0 0 0 0 0,1 1 0 0 0,-1-1 0 0 0,-1 0 1 0 0,-8 4-6427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6.015"/>
    </inkml:context>
    <inkml:brush xml:id="br0">
      <inkml:brushProperty name="width" value="0.035" units="cm"/>
      <inkml:brushProperty name="height" value="0.035" units="cm"/>
      <inkml:brushProperty name="color" value="#FF0066"/>
    </inkml:brush>
  </inkml:definitions>
  <inkml:trace contextRef="#ctx0" brushRef="#br0">18 0 9362 0 0,'1'4'7002'0'0,"0"9"-3619"0"0,5 82-3366 0 0,-17 250 154 0 0,-1-109-424 0 0,11-217 164 0 0,0-9-29 0 0,1 0 0 0 0,0 0 1 0 0,0 1-1 0 0,1-1 0 0 0,0 0 0 0 0,1 0 1 0 0,0 0-1 0 0,5 15 0 0 0,-7-24 82 0 0,0-1-1 0 0,0 0 0 0 0,0 0 1 0 0,0 0-1 0 0,0 0 1 0 0,0 1-1 0 0,0-1 0 0 0,0 0 1 0 0,1 0-1 0 0,-1 0 0 0 0,0 0 1 0 0,0 1-1 0 0,0-1 1 0 0,0 0-1 0 0,0 0 0 0 0,0 0 1 0 0,0 0-1 0 0,1 0 0 0 0,-1 0 1 0 0,0 1-1 0 0,0-1 0 0 0,0 0 1 0 0,0 0-1 0 0,1 0 1 0 0,-1 0-1 0 0,0 0 0 0 0,0 0 1 0 0,0 0-1 0 0,0 0 0 0 0,1 0 1 0 0,-1 0-1 0 0,0 0 1 0 0,0 0-1 0 0,0 0 0 0 0,1 0 1 0 0,-1 0-1 0 0,0 0 0 0 0,0 0 1 0 0,0 0-1 0 0,0 0 1 0 0,1 0-1 0 0,-1 0 0 0 0,0 0 1 0 0,0 0-1 0 0,0-1 0 0 0,0 1 1 0 0,1 0-1 0 0,-1 0 1 0 0,0 0-1 0 0,0 0 0 0 0,0 0 1 0 0,0 0-1 0 0,0 0 0 0 0,0-1 1 0 0,1 1-1 0 0,-1 0 1 0 0,0 0-1 0 0,0 0 0 0 0,0-1 1 0 0,8-17-1645 0 0,2-21-1466 0 0,-5 9-1271 0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6.267"/>
    </inkml:context>
    <inkml:brush xml:id="br0">
      <inkml:brushProperty name="width" value="0.035" units="cm"/>
      <inkml:brushProperty name="height" value="0.035" units="cm"/>
      <inkml:brushProperty name="color" value="#FF0066"/>
    </inkml:brush>
  </inkml:definitions>
  <inkml:trace contextRef="#ctx0" brushRef="#br0">0 174 5785 0 0,'14'-13'8381'0'0,"33"-17"-5842"0"0,-1 7-2145 0 0,2 2 0 0 0,0 2-1 0 0,2 2 1 0 0,-1 3 0 0 0,64-10 0 0 0,-79 18-1189 0 0,1 3 1 0 0,0 0 0 0 0,-1 2-1 0 0,1 2 1 0 0,-1 1 0 0 0,1 2-1 0 0,-1 1 1 0 0,60 18 0 0 0,-87-21 282 0 0,0 0 1 0 0,0 1 0 0 0,-1 0 0 0 0,1 1 0 0 0,-1-1 0 0 0,1 1 0 0 0,-1 1 0 0 0,0-1 0 0 0,8 9 0 0 0,-11-10 223 0 0,0 0 1 0 0,-1 1-1 0 0,1 0 1 0 0,-1-1-1 0 0,0 1 1 0 0,0 0-1 0 0,0 0 1 0 0,0 0-1 0 0,-1 1 0 0 0,0-1 1 0 0,0 0-1 0 0,0 1 1 0 0,0-1-1 0 0,0 0 1 0 0,-1 1-1 0 0,0-1 1 0 0,0 6-1 0 0,-5 13 160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6.520"/>
    </inkml:context>
    <inkml:brush xml:id="br0">
      <inkml:brushProperty name="width" value="0.035" units="cm"/>
      <inkml:brushProperty name="height" value="0.035" units="cm"/>
      <inkml:brushProperty name="color" value="#FF0066"/>
    </inkml:brush>
  </inkml:definitions>
  <inkml:trace contextRef="#ctx0" brushRef="#br0">1 205 13251 0 0,'244'-20'3056'0'0,"319"-88"-9339"0"0,-538 103 6124 0 0,175-51-1520 0 0,-162 41 1759 0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57.334"/>
    </inkml:context>
    <inkml:brush xml:id="br0">
      <inkml:brushProperty name="width" value="0.035" units="cm"/>
      <inkml:brushProperty name="height" value="0.035" units="cm"/>
      <inkml:brushProperty name="color" value="#FF0066"/>
    </inkml:brush>
  </inkml:definitions>
  <inkml:trace contextRef="#ctx0" brushRef="#br0">156 437 3081 0 0,'-2'-7'771'0'0,"0"0"0"0"0,1 0 0 0 0,0-1 0 0 0,0 1 0 0 0,0 0 0 0 0,1-1 0 0 0,0 1 0 0 0,2-12-1 0 0,0-14 1967 0 0,-3 65 1863 0 0,-1 7-3684 0 0,-2 40-1176 0 0,3-55 307 0 0,-21 370 690 0 0,15-339-640 0 0,-2 0 1 0 0,-3-1-1 0 0,-2 0 0 0 0,-3-1 1 0 0,-24 55-1 0 0,36-97-147 0 0,-8 14 399 0 0,10-25-119 0 0,3-17-100 0 0,15-116 220 0 0,41-172-1 0 0,-43 255-339 0 0,2 0 0 0 0,2 1 0 0 0,3 0 0 0 0,2 2 0 0 0,1 0 0 0 0,45-63 0 0 0,-27 53 92 0 0,3 2 0 0 0,89-86 0 0 0,-105 115-64 0 0,1 2 0 0 0,1 1 0 0 0,1 1 0 0 0,2 2 0 0 0,-1 1 0 0 0,65-26 1 0 0,-86 40-61 0 0,0 2 0 0 0,1-1 1 0 0,-1 1-1 0 0,1 1 0 0 0,0 0 1 0 0,0 1-1 0 0,0 0 0 0 0,-1 1 1 0 0,1 0-1 0 0,0 1 0 0 0,0 1 1 0 0,0-1-1 0 0,-1 2 0 0 0,1 0 1 0 0,-1 0-1 0 0,1 1 0 0 0,-1 0 1 0 0,0 1-1 0 0,-1 0 1 0 0,1 1-1 0 0,-1 0 0 0 0,0 1 1 0 0,-1 0-1 0 0,1 0 0 0 0,-2 1 1 0 0,1 0-1 0 0,-1 1 0 0 0,0 0 1 0 0,-1 0-1 0 0,0 1 0 0 0,0 0 1 0 0,-1 0-1 0 0,7 16 0 0 0,-2-4 4 0 0,-2 0-1 0 0,0 0 0 0 0,-2 1 1 0 0,0 0-1 0 0,-2 1 0 0 0,0-1 0 0 0,-2 1 1 0 0,0 0-1 0 0,-2 0 0 0 0,-1 0 1 0 0,-3 31-1 0 0,-1-25-9 0 0,-2 0 0 0 0,-1 0 0 0 0,-1 0 0 0 0,-2-1 0 0 0,-1-1-1 0 0,-1 0 1 0 0,-1 0 0 0 0,-20 29 0 0 0,6-16 41 0 0,-3-1 0 0 0,-1-2 0 0 0,-2 0 0 0 0,-1-3 0 0 0,-2 0 0 0 0,-1-3 0 0 0,-2-1 0 0 0,-1-2 0 0 0,-2-1 0 0 0,-80 39 0 0 0,89-51 66 0 0,-1-1 1 0 0,-1-2-1 0 0,0-1 0 0 0,-68 13 1 0 0,92-23-69 0 0,-1-1 1 0 0,1-1 0 0 0,0 0-1 0 0,-1-1 1 0 0,1 0-1 0 0,0 0 1 0 0,0-1 0 0 0,-19-6-1 0 0,22 5-29 0 0,1 0-1 0 0,0 0 0 0 0,0-1 0 0 0,0-1 0 0 0,0 1 1 0 0,0-1-1 0 0,1 0 0 0 0,0 0 0 0 0,0-1 1 0 0,1 1-1 0 0,-1-1 0 0 0,1-1 0 0 0,-7-10 0 0 0,1-4-157 0 0,0 1-1 0 0,1-1 1 0 0,-14-42-1 0 0,3-26-5202 0 0,13 24-842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9.607"/>
    </inkml:context>
    <inkml:brush xml:id="br0">
      <inkml:brushProperty name="width" value="0.035" units="cm"/>
      <inkml:brushProperty name="height" value="0.035" units="cm"/>
      <inkml:brushProperty name="color" value="#FF0066"/>
    </inkml:brush>
  </inkml:definitions>
  <inkml:trace contextRef="#ctx0" brushRef="#br0">52 162 9362 0 0,'-16'-7'392'0'0,"-20"-6"267"0"0,37 12-590 0 0,0-1 1 0 0,0 0 0 0 0,0 1-1 0 0,0-1 1 0 0,0 1-1 0 0,0-1 1 0 0,0 1-1 0 0,1-1 1 0 0,-1 1-1 0 0,1 0 1 0 0,-1 0-1 0 0,1 0 1 0 0,1-2-1 0 0,33-13-175 0 0,1 0-1 0 0,1 3 0 0 0,47-11 0 0 0,-31 9 742 0 0,-21 5-264 0 0,1 2 0 0 0,0 1 0 0 0,1 2 0 0 0,51-1 0 0 0,-75 5-409 0 0,1 1 1 0 0,-1 1-1 0 0,1 0 1 0 0,0 0-1 0 0,-1 1 0 0 0,0 1 1 0 0,1 0-1 0 0,-1 0 1 0 0,0 1-1 0 0,-1 1 0 0 0,1 0 1 0 0,-1 0-1 0 0,0 1 0 0 0,0 0 1 0 0,-1 1-1 0 0,1 0 1 0 0,8 9-1 0 0,-15-13-63 0 0,-1 1 0 0 0,1 0 0 0 0,0-1 0 0 0,-1 1 0 0 0,0 0 0 0 0,0 0 1 0 0,0 0-1 0 0,0 0 0 0 0,-1 1 0 0 0,1-1 0 0 0,-1 0 0 0 0,0 1 0 0 0,-1-1 0 0 0,1 1 0 0 0,-1 8 0 0 0,-1-4-62 0 0,0 0-1 0 0,0-1 1 0 0,-1 1 0 0 0,0 0-1 0 0,-1-1 1 0 0,1 0 0 0 0,-8 14-1 0 0,-3 1-85 0 0,-1-1-1 0 0,0 0 0 0 0,-2-1 1 0 0,-27 29-1 0 0,18-25 619 0 0,-1-1 0 0 0,-1-1 0 0 0,-32 20 0 0 0,127-51-1157 0 0,-49 5 722 0 0,1 0 0 0 0,-1 1 0 0 0,1 2 0 0 0,38 2 0 0 0,-50-1 35 0 0,1 0 0 0 0,-1 1 1 0 0,1 0-1 0 0,-1 0 1 0 0,1 0-1 0 0,-1 1 0 0 0,0 1 1 0 0,0-1-1 0 0,-1 1 1 0 0,1 1-1 0 0,-1-1 0 0 0,0 1 1 0 0,10 9-1 0 0,-14-11-9 0 0,-1 1 1 0 0,0-1-1 0 0,0 1 0 0 0,0 0 0 0 0,0 0 1 0 0,-1 0-1 0 0,1 0 0 0 0,-1 0 0 0 0,0 0 1 0 0,0 0-1 0 0,-1 0 0 0 0,1 0 0 0 0,-1 1 1 0 0,0-1-1 0 0,0 0 0 0 0,0 0 0 0 0,0 1 1 0 0,-1-1-1 0 0,0 0 0 0 0,0 0 0 0 0,0 0 1 0 0,0 0-1 0 0,-1 0 0 0 0,0 0 0 0 0,0 0 1 0 0,-2 4-1 0 0,-6 11 72 0 0,-1 0 0 0 0,-1-1 1 0 0,-25 29-1 0 0,12-19 128 0 0,-1-1 1 0 0,-2-1-1 0 0,0-1 1 0 0,-2-2-1 0 0,0-1 1 0 0,-2-1-1 0 0,0-2 1 0 0,-2-1-1 0 0,0-2 1 0 0,0-1-1 0 0,-70 20 1 0 0,99-34-88 0 0,0 1 0 0 0,-1-1 0 0 0,1 0 0 0 0,0-1 0 0 0,-1 0 0 0 0,1 1 1 0 0,0-1-1 0 0,-1-1 0 0 0,1 1 0 0 0,-1-1 0 0 0,1 0 0 0 0,0 0 0 0 0,0-1 0 0 0,0 0 0 0 0,0 0 1 0 0,0 0-1 0 0,0 0 0 0 0,0-1 0 0 0,0 0 0 0 0,-7-5 0 0 0,7 3-237 0 0,1 0 0 0 0,0 0 1 0 0,0-1-1 0 0,0 1 0 0 0,0-1 0 0 0,1 0 0 0 0,0 0 0 0 0,0 0 1 0 0,0 0-1 0 0,-2-11 0 0 0,-5-18-3257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5.593"/>
    </inkml:context>
    <inkml:brush xml:id="br0">
      <inkml:brushProperty name="width" value="0.05" units="cm"/>
      <inkml:brushProperty name="height" value="0.05" units="cm"/>
      <inkml:brushProperty name="color" value="#AE198D"/>
      <inkml:brushProperty name="inkEffects" value="galaxy"/>
      <inkml:brushProperty name="anchorX" value="-66715.03125"/>
      <inkml:brushProperty name="anchorY" value="-117064.53906"/>
      <inkml:brushProperty name="scaleFactor" value="0.5"/>
    </inkml:brush>
  </inkml:definitions>
  <inkml:trace contextRef="#ctx0" brushRef="#br0">149 16 5409 0 0,'0'0'0'0'0,"0"-1"480"0"0,-1-1-448 0 0,0 1 16 0 0,1-1 295 0 0,0 0 301 0 0,0 0-434 0 0,-1 0 227 0 0,1 1-61 0 0,1 0 16 0 0,-1 0-1 0 0,0 1-354 0 0,0 0-1 0 0,0 5-21 0 0,-1 3-15 0 0,0 3 84 0 0,0 2-108 0 0,-2 2 148 0 0,1 1-156 0 0,-2 1 291 0 0,0 3-105 0 0,-2 2 41 0 0,-1 2-3 0 0,0 4-84 0 0,-2 3-4 0 0,-1 1-4 0 0,0 1-4 0 0,-1 1-112 0 0,-1-1 32 0 0,1-1-16 0 0,1-1-93 0 0,0-2 35 0 0,1 3-99 0 0,2-2 109 0 0,1-2-335 0 0,2-3 33 0 0,2-3-25 0 0,3-4-19 0 0,4-2-1602 0 0,6-3 298 0 0,0-4-3422 0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0.122"/>
    </inkml:context>
    <inkml:brush xml:id="br0">
      <inkml:brushProperty name="width" value="0.035" units="cm"/>
      <inkml:brushProperty name="height" value="0.035" units="cm"/>
      <inkml:brushProperty name="color" value="#FF0066"/>
    </inkml:brush>
  </inkml:definitions>
  <inkml:trace contextRef="#ctx0" brushRef="#br0">188 170 5785 0 0,'-1'-1'74'0'0,"-1"0"0"0"0,0 0-1 0 0,1 0 1 0 0,-1 0-1 0 0,1 0 1 0 0,-1-1 0 0 0,1 1-1 0 0,-1 0 1 0 0,1-1 0 0 0,0 1-1 0 0,0 0 1 0 0,-1-1 0 0 0,1 0-1 0 0,0 1 1 0 0,0-1 0 0 0,1 0-1 0 0,-1 1 1 0 0,0-1-1 0 0,1 0 1 0 0,-1 0 0 0 0,1 0-1 0 0,-1 0 1 0 0,1 0 0 0 0,0 1-1 0 0,0-1 1 0 0,0 0 0 0 0,0 0-1 0 0,0 0 1 0 0,0 0 0 0 0,0 0-1 0 0,1 0 1 0 0,-1 0 0 0 0,1 1-1 0 0,0-1 1 0 0,-1 0-1 0 0,1 0 1 0 0,0 0 0 0 0,0 1-1 0 0,0-1 1 0 0,0 1 0 0 0,2-3-1 0 0,1-2 80 0 0,1 0 0 0 0,0 0-1 0 0,1 1 1 0 0,-1 0 0 0 0,1 0-1 0 0,0 0 1 0 0,0 0 0 0 0,0 1-1 0 0,12-6 1 0 0,4 2 274 0 0,-1 0 1 0 0,1 1-1 0 0,0 2 0 0 0,1 0 0 0 0,-1 1 1 0 0,1 1-1 0 0,0 1 0 0 0,0 2 1 0 0,29 2-1 0 0,-13 1-102 0 0,-1 3 1 0 0,1 1-1 0 0,-1 1 0 0 0,59 23 1 0 0,-89-28-357 0 0,0-1 0 0 0,-1 2 0 0 0,0-1 0 0 0,1 1 0 0 0,-1 0 0 0 0,-1 1 0 0 0,1 0 0 0 0,-1 0 0 0 0,1 0 0 0 0,-1 1 0 0 0,-1 0 0 0 0,1 0 0 0 0,6 10 1 0 0,-8-9-55 0 0,-1-1 0 0 0,-1 1 0 0 0,1 0 0 0 0,-1-1 1 0 0,0 1-1 0 0,-1 0 0 0 0,0 0 0 0 0,0 0 1 0 0,0 1-1 0 0,-1-1 0 0 0,0 0 0 0 0,0 0 0 0 0,-1 0 1 0 0,0 0-1 0 0,-3 13 0 0 0,-3 6-143 0 0,-1 0 0 0 0,-2-1 0 0 0,0 0 0 0 0,-2 0 0 0 0,0-1 0 0 0,-2-1 0 0 0,-1 0 0 0 0,-1-1 1 0 0,-27 30-1 0 0,-21 16-66 0 0,-104 84 1 0 0,70-67 73 0 0,54-45 366 0 0,-20 20 738 0 0,-3-3 1 0 0,-86 56-1 0 0,140-105-463 0 0,7-6-162 0 0,1 1 1 0 0,0 1 0 0 0,0-1-1 0 0,1 1 1 0 0,-1-1 0 0 0,-4 7-1 0 0,16-10-220 0 0,0-1 0 0 0,0 0 1 0 0,0 0-1 0 0,0 0 0 0 0,8-4 0 0 0,50-23-781 0 0,-2-4-1 0 0,80-53 1 0 0,32-16-222 0 0,-111 69-1431 0 0,73-23 1 0 0,-77 34-1382 0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1.858"/>
    </inkml:context>
    <inkml:brush xml:id="br0">
      <inkml:brushProperty name="width" value="0.035" units="cm"/>
      <inkml:brushProperty name="height" value="0.035" units="cm"/>
      <inkml:brushProperty name="color" value="#FF0066"/>
    </inkml:brush>
  </inkml:definitions>
  <inkml:trace contextRef="#ctx0" brushRef="#br0">157 1 12675 0 0,'-6'1'120'0'0,"1"-1"0"0"0,0 1 1 0 0,0 1-1 0 0,-1-1 1 0 0,1 1-1 0 0,0 0 0 0 0,1 0 1 0 0,-1 0-1 0 0,0 1 0 0 0,1-1 1 0 0,-9 7-1 0 0,9-4-14 0 0,1-1 0 0 0,-1 1 0 0 0,1 0-1 0 0,0 0 1 0 0,0 0 0 0 0,1 1 0 0 0,-1-1 0 0 0,1 1 0 0 0,0-1-1 0 0,-2 11 1 0 0,-7 44-590 0 0,2 1-1 0 0,-3 113 1 0 0,5-47-177 0 0,1-60-239 0 0,-4 74-657 0 0,15-49-2259 0 0,1-68 833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2.317"/>
    </inkml:context>
    <inkml:brush xml:id="br0">
      <inkml:brushProperty name="width" value="0.035" units="cm"/>
      <inkml:brushProperty name="height" value="0.035" units="cm"/>
      <inkml:brushProperty name="color" value="#FF0066"/>
    </inkml:brush>
  </inkml:definitions>
  <inkml:trace contextRef="#ctx0" brushRef="#br0">978 158 6193 0 0,'9'-12'434'0'0,"-1"-1"-1"0"0,0 1 1 0 0,7-15 0 0 0,-13 22-156 0 0,1-1 0 0 0,0 1 0 0 0,-1-1 0 0 0,0 1 1 0 0,-1-1-1 0 0,1 0 0 0 0,-1 0 0 0 0,0 0 0 0 0,-1 0 0 0 0,1-7 1 0 0,-2 11-283 0 0,1 1 0 0 0,-1 0 0 0 0,1-1 0 0 0,-1 1 0 0 0,0 0 0 0 0,0 0 0 0 0,0 0 1 0 0,0-1-1 0 0,0 1 0 0 0,0 0 0 0 0,0 0 0 0 0,0 0 0 0 0,0 0 0 0 0,0 1 0 0 0,0-1 0 0 0,-1 0 1 0 0,1 0-1 0 0,0 1 0 0 0,-1-1 0 0 0,1 1 0 0 0,-1-1 0 0 0,1 1 0 0 0,0 0 0 0 0,-1-1 0 0 0,1 1 1 0 0,-1 0-1 0 0,1 0 0 0 0,-1 0 0 0 0,1 0 0 0 0,-1 0 0 0 0,1 0 0 0 0,-3 1 0 0 0,-50 10-549 0 0,33-1 635 0 0,-1 0 0 0 0,2 1-1 0 0,0 1 1 0 0,0 1-1 0 0,1 1 1 0 0,1 0 0 0 0,0 2-1 0 0,1 0 1 0 0,-28 35 0 0 0,-6 15 1012 0 0,-59 99 0 0 0,104-155-1017 0 0,-28 44 206 0 0,2 2 1 0 0,3 0-1 0 0,2 2 0 0 0,3 1 0 0 0,-24 90 0 0 0,46-145-276 0 0,1 1-1 0 0,0 0 1 0 0,1 0-1 0 0,-1-1 1 0 0,1 1-1 0 0,0 0 0 0 0,0 0 1 0 0,0 0-1 0 0,1 0 1 0 0,1 8-1 0 0,-1-11-4 0 0,0-1-1 0 0,0 0 1 0 0,0 1-1 0 0,0-1 1 0 0,0 0-1 0 0,0 0 1 0 0,0 0-1 0 0,0 0 0 0 0,0 0 1 0 0,1 0-1 0 0,-1 0 1 0 0,0 0-1 0 0,1 0 1 0 0,-1 0-1 0 0,1-1 1 0 0,-1 1-1 0 0,1-1 1 0 0,-1 1-1 0 0,1-1 1 0 0,-1 0-1 0 0,1 1 1 0 0,0-1-1 0 0,-1 0 1 0 0,1 0-1 0 0,-1 0 1 0 0,1 0-1 0 0,0 0 0 0 0,-1 0 1 0 0,1-1-1 0 0,-1 1 1 0 0,1-1-1 0 0,-1 1 1 0 0,1-1-1 0 0,-1 1 1 0 0,3-2-1 0 0,12-4-94 0 0,0 0-1 0 0,0-1 0 0 0,-1-1 1 0 0,0-1-1 0 0,-1 0 1 0 0,1 0-1 0 0,-2-2 0 0 0,1 0 1 0 0,13-14-1 0 0,-3 0-160 0 0,-1-1 0 0 0,-1-1 0 0 0,29-47 0 0 0,-33 44-375 0 0,29-63 0 0 0,-43 85 395 0 0,-1-1-1 0 0,0 1 1 0 0,-1-1 0 0 0,1 0 0 0 0,-2 0 0 0 0,1 0-1 0 0,-1 0 1 0 0,0 0 0 0 0,-1 0 0 0 0,0 0 0 0 0,-1 0-1 0 0,0 0 1 0 0,-2-10 0 0 0,2 17 159 0 0,0-1 0 0 0,0 1 1 0 0,0 0-1 0 0,0-1 0 0 0,0 1 1 0 0,0 0-1 0 0,0 0 0 0 0,-1 0 1 0 0,1 0-1 0 0,-1 0 0 0 0,0 0 0 0 0,1 1 1 0 0,-1-1-1 0 0,0 0 0 0 0,0 1 1 0 0,0-1-1 0 0,0 1 0 0 0,0 0 0 0 0,-5-2 1 0 0,3 2 75 0 0,-1-1 0 0 0,1 2 0 0 0,-1-1 0 0 0,1 1 1 0 0,0-1-1 0 0,-1 1 0 0 0,1 0 0 0 0,-1 1 0 0 0,1-1 1 0 0,-7 2-1 0 0,-5 2 268 0 0,0 2 1 0 0,0-1-1 0 0,0 2 1 0 0,-26 14 0 0 0,8 0-51 0 0,1 1 0 0 0,1 2 0 0 0,0 1 1 0 0,2 2-1 0 0,1 0 0 0 0,2 2 0 0 0,-27 36 1 0 0,-16 32-1004 0 0,-58 110-1 0 0,95-152 290 0 0,-4 3-556 0 0,1-6-1656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4.211"/>
    </inkml:context>
    <inkml:brush xml:id="br0">
      <inkml:brushProperty name="width" value="0.035" units="cm"/>
      <inkml:brushProperty name="height" value="0.035" units="cm"/>
      <inkml:brushProperty name="color" value="#FF0066"/>
    </inkml:brush>
  </inkml:definitions>
  <inkml:trace contextRef="#ctx0" brushRef="#br0">532 263 13883 0 0,'-3'-3'2'0'0,"0"1"1"0"0,1-1-1 0 0,-1 0 1 0 0,1 0-1 0 0,0 0 0 0 0,-1-1 1 0 0,1 1-1 0 0,1 0 1 0 0,-1-1-1 0 0,1 1 0 0 0,-1-1 1 0 0,1 0-1 0 0,-1-5 1 0 0,-4-53-426 0 0,6 50 162 0 0,0 0-1 0 0,-1-1 1 0 0,-6-23 0 0 0,6 32 165 0 0,0 1 1 0 0,-1-1-1 0 0,1 0 1 0 0,-1 1 0 0 0,0-1-1 0 0,0 1 1 0 0,-1-1-1 0 0,1 1 1 0 0,-1 0-1 0 0,1 0 1 0 0,-1 0 0 0 0,0 0-1 0 0,0 0 1 0 0,0 1-1 0 0,-1-1 1 0 0,-4-1-1 0 0,0 0 255 0 0,0 0 0 0 0,-1 1 0 0 0,1 1 0 0 0,-1 0 0 0 0,0 0-1 0 0,0 0 1 0 0,0 1 0 0 0,0 0 0 0 0,0 1 0 0 0,0 0 0 0 0,0 1 0 0 0,0 0-1 0 0,0 0 1 0 0,0 1 0 0 0,1 0 0 0 0,-13 4 0 0 0,3 0 221 0 0,2 0 0 0 0,-1 1 0 0 0,1 1 0 0 0,0 1 0 0 0,0 0 0 0 0,1 1 0 0 0,-17 15 1 0 0,18-12-364 0 0,0 1 0 0 0,1 0 1 0 0,0 1-1 0 0,1 1 0 0 0,1 0 1 0 0,1 0-1 0 0,-10 20 1 0 0,15-26-118 0 0,0 0 0 0 0,1 1 0 0 0,1 0 0 0 0,-1-1 0 0 0,2 1 0 0 0,-1 1 0 0 0,1-1 0 0 0,1 0 0 0 0,0 1 0 0 0,1-1 0 0 0,0 0 0 0 0,1 1 0 0 0,3 16 0 0 0,-3-25 62 0 0,0-1-1 0 0,0 1 0 0 0,0-1 0 0 0,1 1 1 0 0,-1-1-1 0 0,1 0 0 0 0,-1 1 0 0 0,1-1 1 0 0,0 0-1 0 0,0 0 0 0 0,0 0 0 0 0,0-1 1 0 0,0 1-1 0 0,1 0 0 0 0,-1-1 0 0 0,0 0 1 0 0,1 1-1 0 0,-1-1 0 0 0,1 0 1 0 0,-1 0-1 0 0,1 0 0 0 0,0-1 0 0 0,-1 1 1 0 0,1-1-1 0 0,5 1 0 0 0,10 1-274 0 0,0-1 1 0 0,-1-1-1 0 0,19-2 1 0 0,-14 1 193 0 0,11 0 40 0 0,-1 2 0 0 0,49 7 1 0 0,-72-7 57 0 0,0 1 0 0 0,0 0 0 0 0,-1 0-1 0 0,1 1 1 0 0,-1 0 0 0 0,0 0 0 0 0,0 1 0 0 0,0 0 0 0 0,0 0 0 0 0,0 1 0 0 0,-1 0 0 0 0,0 0 0 0 0,0 1 0 0 0,8 8 0 0 0,-13-10-5 0 0,0 0 1 0 0,0 0-1 0 0,0 0 1 0 0,0 0-1 0 0,-1 0 0 0 0,0 0 1 0 0,1 1-1 0 0,-1-1 1 0 0,-1 1-1 0 0,1-1 1 0 0,-1 1-1 0 0,0-1 1 0 0,0 1-1 0 0,0-1 1 0 0,0 1-1 0 0,-1-1 1 0 0,0 1-1 0 0,0-1 0 0 0,0 0 1 0 0,-1 1-1 0 0,1-1 1 0 0,-1 0-1 0 0,0 0 1 0 0,0 0-1 0 0,0 0 1 0 0,-6 6-1 0 0,-2 6 140 0 0,-1-1-1 0 0,-1 0 1 0 0,0-1 0 0 0,-1 0-1 0 0,-16 12 1 0 0,4-5-19 0 0,-1-2-1 0 0,-42 26 1 0 0,60-40 86 0 0,-1 0 0 0 0,0-1 0 0 0,0 0-1 0 0,0 0 1 0 0,0-1 0 0 0,-1 0-1 0 0,1-1 1 0 0,-1 0 0 0 0,0-1-1 0 0,1 0 1 0 0,-1 0 0 0 0,-18-1 0 0 0,25-1-65 0 0,0 1 0 0 0,1-1 1 0 0,-1 0-1 0 0,0 0 1 0 0,1 0-1 0 0,-1 0 0 0 0,1 0 1 0 0,-1-1-1 0 0,1 1 1 0 0,-1-1-1 0 0,1 0 0 0 0,0 1 1 0 0,0-1-1 0 0,0 0 1 0 0,0 0-1 0 0,0-1 0 0 0,0 1 1 0 0,0 0-1 0 0,-1-4 1 0 0,0 1-9 0 0,1-1 1 0 0,-1 0 0 0 0,1 0 0 0 0,1-1 0 0 0,-1 1 0 0 0,1 0-1 0 0,0-1 1 0 0,0-7 0 0 0,0-8-23 0 0,2 1-1 0 0,1 0 1 0 0,0 0-1 0 0,7-26 1 0 0,4 0-267 0 0,2 0-1 0 0,2 2 1 0 0,3-1-1 0 0,30-53 1 0 0,17-13-5173 0 0,-33 58-19 0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7.066"/>
    </inkml:context>
    <inkml:brush xml:id="br0">
      <inkml:brushProperty name="width" value="0.035" units="cm"/>
      <inkml:brushProperty name="height" value="0.035" units="cm"/>
      <inkml:brushProperty name="color" value="#FF0066"/>
    </inkml:brush>
  </inkml:definitions>
  <inkml:trace contextRef="#ctx0" brushRef="#br0">201 14 976 0 0,'-29'-6'1034'0'0,"-20"-2"6054"0"0,46 21-3760 0 0,2 24-3102 0 0,1-31 58 0 0,-9 83 12 0 0,-3-2 1 0 0,-32 119-1 0 0,-7 40-470 0 0,48-210 5 0 0,3-35 129 0 0,0 0 1 0 0,0-1-1 0 0,0 1 1 0 0,0-1 0 0 0,0 1-1 0 0,0-1 1 0 0,0 1-1 0 0,0 0 1 0 0,0-1-1 0 0,0 1 1 0 0,1-1-1 0 0,-1 1 1 0 0,0-1-1 0 0,0 1 1 0 0,0-1-1 0 0,1 1 1 0 0,-1-1-1 0 0,0 1 1 0 0,0-1 0 0 0,1 1-1 0 0,-1-1 1 0 0,1 1-1 0 0,-1-1 1 0 0,0 1-1 0 0,1-1 1 0 0,-1 0-1 0 0,1 1 1 0 0,-1-1-1 0 0,1 0 1 0 0,-1 1-1 0 0,1-1 1 0 0,-1 0-1 0 0,1 0 1 0 0,-1 0 0 0 0,1 1-1 0 0,0-1 1 0 0,-1 0-1 0 0,1 0 1 0 0,-1 0-1 0 0,1 0 1 0 0,-1 0-1 0 0,1 0 1 0 0,0 0-1 0 0,-1 0 1 0 0,1 0-1 0 0,-1 0 1 0 0,1 0-1 0 0,-1-1 1 0 0,1 1 0 0 0,-1 0-1 0 0,1 0 1 0 0,0 0-1 0 0,-1-1 1 0 0,1 1-1 0 0,0-1 1 0 0,7-5-1191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7.283"/>
    </inkml:context>
    <inkml:brush xml:id="br0">
      <inkml:brushProperty name="width" value="0.035" units="cm"/>
      <inkml:brushProperty name="height" value="0.035" units="cm"/>
      <inkml:brushProperty name="color" value="#FF0066"/>
    </inkml:brush>
  </inkml:definitions>
  <inkml:trace contextRef="#ctx0" brushRef="#br0">50 18 600 0 0,'-13'-5'0'0'0,"5"0"0"0"0,2 3 0 0 0,2 0 0 0 0,3 2 0 0 0,-1 0 0 0 0,-1-1 0 0 0,1 1 0 0 0,-3-2 0 0 0,0 1 96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8.515"/>
    </inkml:context>
    <inkml:brush xml:id="br0">
      <inkml:brushProperty name="width" value="0.035" units="cm"/>
      <inkml:brushProperty name="height" value="0.035" units="cm"/>
      <inkml:brushProperty name="color" value="#FF0066"/>
    </inkml:brush>
  </inkml:definitions>
  <inkml:trace contextRef="#ctx0" brushRef="#br0">129 206 7458 0 0,'-1'-1'64'0'0,"-1"0"0"0"0,1 1 0 0 0,-1-1 1 0 0,1 0-1 0 0,-1 1 0 0 0,1-1 0 0 0,-1 1 0 0 0,0-1 1 0 0,1 1-1 0 0,-1 0 0 0 0,0 0 0 0 0,1 0 1 0 0,-1 0-1 0 0,0 0 0 0 0,1 0 0 0 0,-1 0 1 0 0,1 1-1 0 0,-1-1 0 0 0,-1 1 0 0 0,1 1-62 0 0,1 0-1 0 0,0-1 0 0 0,0 1 1 0 0,0 0-1 0 0,0 0 0 0 0,0 0 1 0 0,1 0-1 0 0,-1 0 1 0 0,1 0-1 0 0,-1 0 0 0 0,1 0 1 0 0,0 4-1 0 0,-3 9-192 0 0,-21 96 133 0 0,-33 217 2820 0 0,57-328-2743 0 0,0 1 1 0 0,0-1-1 0 0,0 0 1 0 0,0 0-1 0 0,0 0 0 0 0,-1 1 1 0 0,1-1-1 0 0,0 0 0 0 0,0 0 1 0 0,0 1-1 0 0,0-1 0 0 0,0 0 1 0 0,0 0-1 0 0,0 1 1 0 0,0-1-1 0 0,0 0 0 0 0,0 0 1 0 0,0 1-1 0 0,0-1 0 0 0,0 0 1 0 0,0 0-1 0 0,0 1 0 0 0,0-1 1 0 0,0 0-1 0 0,0 0 1 0 0,1 1-1 0 0,-1-1 0 0 0,0 0 1 0 0,0 0-1 0 0,0 1 0 0 0,0-1 1 0 0,0 0-1 0 0,1 0 0 0 0,-1 0 1 0 0,0 0-1 0 0,0 1 0 0 0,0-1 1 0 0,1 0-1 0 0,-1 0 1 0 0,0 0-1 0 0,0 0 0 0 0,1 0 1 0 0,-1 1-1 0 0,0-1 0 0 0,0 0 1 0 0,0 0-1 0 0,1 0 0 0 0,-1 0 1 0 0,0 0-1 0 0,1 0 1 0 0,-1 0-1 0 0,14-12 371 0 0,11-23-361 0 0,63-112-987 0 0,6 3 1 0 0,161-188-1 0 0,-254 330 907 0 0,0 1 0 0 0,1-1 0 0 0,-1 0 0 0 0,1 0 0 0 0,-1 1 0 0 0,1-1 0 0 0,0 1 0 0 0,-1 0-1 0 0,1-1 1 0 0,0 1 0 0 0,0 0 0 0 0,0 0 0 0 0,0 0 0 0 0,0 0 0 0 0,0 0 0 0 0,0 1 0 0 0,0-1 0 0 0,0 1 0 0 0,3-1 0 0 0,-4 2 44 0 0,1 0 0 0 0,-1 0 0 0 0,0 0 0 0 0,0 0 1 0 0,0 0-1 0 0,0 0 0 0 0,0 0 0 0 0,0 1 0 0 0,0-1 0 0 0,0 0 1 0 0,0 1-1 0 0,0-1 0 0 0,-1 1 0 0 0,1-1 0 0 0,0 1 1 0 0,-1-1-1 0 0,1 1 0 0 0,-1-1 0 0 0,0 1 0 0 0,0-1 0 0 0,1 1 1 0 0,-1 0-1 0 0,0-1 0 0 0,0 1 0 0 0,-1-1 0 0 0,1 4 1 0 0,-2 42 46 0 0,-1 0 0 0 0,-2-1 0 0 0,-3 1 0 0 0,-18 63 0 0 0,-12 81 157 0 0,37-189-193 0 0,1 0-1 0 0,0 0 1 0 0,0 0 0 0 0,0 0-1 0 0,0 0 1 0 0,0 0-1 0 0,0 0 1 0 0,0 0 0 0 0,1 0-1 0 0,-1 0 1 0 0,2 3 0 0 0,-2-4-21 0 0,1-1 0 0 0,-1 0 0 0 0,0 1 0 0 0,1-1 0 0 0,-1 0 0 0 0,0 1-1 0 0,1-1 1 0 0,-1 0 0 0 0,0 1 0 0 0,1-1 0 0 0,-1 0 0 0 0,1 0 0 0 0,-1 1 0 0 0,0-1 0 0 0,1 0 0 0 0,-1 0 0 0 0,1 0 0 0 0,-1 0 0 0 0,1 0 0 0 0,-1 0 0 0 0,1 1 0 0 0,-1-1 0 0 0,1 0 0 0 0,-1 0 0 0 0,0 0 0 0 0,1-1 0 0 0,-1 1 0 0 0,1 0 0 0 0,-1 0 0 0 0,1 0 0 0 0,3-2-142 0 0,-1 1 1 0 0,0-1-1 0 0,0 0 1 0 0,0 0-1 0 0,0 0 1 0 0,-1-1-1 0 0,1 1 1 0 0,-1-1-1 0 0,1 1 1 0 0,-1-1 0 0 0,4-5-1 0 0,10-18-616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8.732"/>
    </inkml:context>
    <inkml:brush xml:id="br0">
      <inkml:brushProperty name="width" value="0.035" units="cm"/>
      <inkml:brushProperty name="height" value="0.035" units="cm"/>
      <inkml:brushProperty name="color" value="#FF0066"/>
    </inkml:brush>
  </inkml:definitions>
  <inkml:trace contextRef="#ctx0" brushRef="#br0">206 1 3081 0 0,'1'0'36'0'0,"0"0"1"0"0,0 1-1 0 0,-1-1 1 0 0,1 0-1 0 0,0 1 1 0 0,0-1 0 0 0,-1 1-1 0 0,1-1 1 0 0,0 1-1 0 0,0-1 1 0 0,-1 1-1 0 0,1 0 1 0 0,0-1 0 0 0,-1 1-1 0 0,1 0 1 0 0,-1 0-1 0 0,1-1 1 0 0,-1 1-1 0 0,0 0 1 0 0,1 0 0 0 0,-1 0-1 0 0,0 0 1 0 0,1-1-1 0 0,-1 1 1 0 0,0 0-1 0 0,0 0 1 0 0,0 0-1 0 0,0 0 1 0 0,0 0 0 0 0,0 0-1 0 0,0 1 1 0 0,0 37 1367 0 0,0-31-1116 0 0,-2 26 762 0 0,-2-1 1 0 0,-1 0 0 0 0,-13 47-1 0 0,-41 98 940 0 0,5-15-884 0 0,34-86-954 0 0,8-28-1435 0 0,-22 57-1 0 0,26-92-1182 0 0,4-13 1204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28.888"/>
    </inkml:context>
    <inkml:brush xml:id="br0">
      <inkml:brushProperty name="width" value="0.035" units="cm"/>
      <inkml:brushProperty name="height" value="0.035" units="cm"/>
      <inkml:brushProperty name="color" value="#FF0066"/>
    </inkml:brush>
  </inkml:definitions>
  <inkml:trace contextRef="#ctx0" brushRef="#br0">1 91 1808 0 0,'33'8'6431'0'0,"45"0"-2843"0"0,-51-10-3669 0 0,-1-1 0 0 0,1-2 0 0 0,-1 0 0 0 0,0-1 0 0 0,0-2 0 0 0,-1-1 0 0 0,0-1 0 0 0,35-19 0 0 0,-4 0-3967 0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5.624"/>
    </inkml:context>
    <inkml:brush xml:id="br0">
      <inkml:brushProperty name="width" value="0.035" units="cm"/>
      <inkml:brushProperty name="height" value="0.035" units="cm"/>
      <inkml:brushProperty name="color" value="#FF0066"/>
    </inkml:brush>
  </inkml:definitions>
  <inkml:trace contextRef="#ctx0" brushRef="#br0">577 28 1584 0 0,'1'-1'98'0'0,"-1"0"-1"0"0,0 0 0 0 0,0 0 1 0 0,0 0-1 0 0,0 0 0 0 0,0 0 1 0 0,0 0-1 0 0,0 0 0 0 0,0 0 1 0 0,-1 0-1 0 0,1 0 0 0 0,0 0 0 0 0,-1 0 1 0 0,1 0-1 0 0,0 0 0 0 0,-1 0 1 0 0,1 0-1 0 0,-1 1 0 0 0,0-1 1 0 0,1 0-1 0 0,-1 0 0 0 0,0 0 1 0 0,1 1-1 0 0,-1-1 0 0 0,0 0 1 0 0,0 1-1 0 0,1-1 0 0 0,-1 0 1 0 0,0 1-1 0 0,-1-1 0 0 0,0 1 103 0 0,0 0 0 0 0,-1 0 0 0 0,1 0-1 0 0,0 0 1 0 0,0 1 0 0 0,0-1 0 0 0,0 0-1 0 0,0 1 1 0 0,0 0 0 0 0,0-1 0 0 0,0 1 0 0 0,0 0-1 0 0,1 0 1 0 0,-3 2 0 0 0,-7 3 597 0 0,1 2 1 0 0,0 0-1 0 0,0 0 1 0 0,-10 11-1 0 0,-4 9-415 0 0,2 1 0 0 0,1 1 0 0 0,2 1 1 0 0,-20 40-1 0 0,-52 139-167 0 0,76-172-39 0 0,-47 125-6 0 0,7 2 0 0 0,-54 281 1 0 0,104-425-175 0 0,1 1-1 0 0,2 0 1 0 0,0 0 0 0 0,1 0 0 0 0,5 43 0 0 0,-4-60-30 0 0,1 0 0 0 0,0 0 0 0 0,1-1 0 0 0,-1 1 0 0 0,1 0 0 0 0,0-1 0 0 0,0 1 0 0 0,0-1 1 0 0,1 0-1 0 0,0 0 0 0 0,-1 0 0 0 0,1 0 0 0 0,1 0 0 0 0,-1 0 0 0 0,0-1 0 0 0,1 0 0 0 0,0 1 1 0 0,0-1-1 0 0,0-1 0 0 0,0 1 0 0 0,0-1 0 0 0,1 1 0 0 0,-1-1 0 0 0,1 0 0 0 0,-1-1 0 0 0,1 1 1 0 0,0-1-1 0 0,0 0 0 0 0,0 0 0 0 0,-1-1 0 0 0,11 1 0 0 0,4-1-361 0 0,0-1 0 0 0,-1-1-1 0 0,1-1 1 0 0,-1 0 0 0 0,1-1 0 0 0,-1-1 0 0 0,-1-1-1 0 0,1-1 1 0 0,-1 0 0 0 0,21-12 0 0 0,8-7-3009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5.804"/>
    </inkml:context>
    <inkml:brush xml:id="br0">
      <inkml:brushProperty name="width" value="0.05" units="cm"/>
      <inkml:brushProperty name="height" value="0.05" units="cm"/>
      <inkml:brushProperty name="color" value="#AE198D"/>
      <inkml:brushProperty name="inkEffects" value="galaxy"/>
      <inkml:brushProperty name="anchorX" value="-65324.69531"/>
      <inkml:brushProperty name="anchorY" value="-116406.82813"/>
      <inkml:brushProperty name="scaleFactor" value="0.5"/>
    </inkml:brush>
  </inkml:definitions>
  <inkml:trace contextRef="#ctx0" brushRef="#br0">13 0 2529 0 0,'0'0'0'0'0,"0"0"224"0"0,-1 1-262 0 0,-1-1 290 0 0,1 1 79 0 0,0 0-216 0 0,0 1 305 0 0,0 0-45 0 0,-1 0 27 0 0,1-1 378 0 0,0 1-590 0 0,0-1 182 0 0,0-1-67 0 0,1 1-271 0 0,0-1-8 0 0,0 0-14 0 0,0 0-12 0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5.990"/>
    </inkml:context>
    <inkml:brush xml:id="br0">
      <inkml:brushProperty name="width" value="0.035" units="cm"/>
      <inkml:brushProperty name="height" value="0.035" units="cm"/>
      <inkml:brushProperty name="color" value="#FF0066"/>
    </inkml:brush>
  </inkml:definitions>
  <inkml:trace contextRef="#ctx0" brushRef="#br0">26 68 5409 0 0,'-14'-9'381'0'0,"2"3"3822"0"0,14 36-2594 0 0,0 1-359 0 0,1 0 0 0 0,7 30 1 0 0,-8-54-1161 0 0,-1 0 1 0 0,1-1-1 0 0,0 1 1 0 0,0-1 0 0 0,1 0-1 0 0,0 1 1 0 0,0-1-1 0 0,0-1 1 0 0,1 1 0 0 0,0 0-1 0 0,0-1 1 0 0,1 0-1 0 0,-1 0 1 0 0,1 0 0 0 0,8 6-1 0 0,-9-9-84 0 0,0 0-1 0 0,0-1 0 0 0,0 1 0 0 0,0-1 1 0 0,0 0-1 0 0,0 0 0 0 0,1 0 0 0 0,-1 0 1 0 0,0-1-1 0 0,1 0 0 0 0,-1 0 0 0 0,1 0 1 0 0,-1 0-1 0 0,0-1 0 0 0,1 0 0 0 0,-1 0 1 0 0,0 0-1 0 0,0 0 0 0 0,0-1 0 0 0,0 1 1 0 0,0-1-1 0 0,0 0 0 0 0,0 0 0 0 0,0-1 1 0 0,-1 1-1 0 0,5-5 0 0 0,5-3-48 0 0,-1 0 0 0 0,0-2 0 0 0,-1 1 0 0 0,0-1 0 0 0,16-25 0 0 0,26-55-1521 0 0,-23 28-2908 0 0,-13 21-121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6.454"/>
    </inkml:context>
    <inkml:brush xml:id="br0">
      <inkml:brushProperty name="width" value="0.035" units="cm"/>
      <inkml:brushProperty name="height" value="0.035" units="cm"/>
      <inkml:brushProperty name="color" value="#FF0066"/>
    </inkml:brush>
  </inkml:definitions>
  <inkml:trace contextRef="#ctx0" brushRef="#br0">69 4 3081 0 0,'-40'-3'-89'0'0,"38"3"117"0"0,1 0-1 0 0,0 0 1 0 0,0 0 0 0 0,0 0 0 0 0,0 0-1 0 0,0 0 1 0 0,0 0 0 0 0,0 1 0 0 0,0-1-1 0 0,-1 1 1 0 0,1-1 0 0 0,0 0 0 0 0,0 1-1 0 0,1 0 1 0 0,-1-1 0 0 0,0 1 0 0 0,0 0 0 0 0,0-1-1 0 0,0 1 1 0 0,0 0 0 0 0,1 0 0 0 0,-1 0-1 0 0,0 0 1 0 0,1-1 0 0 0,-1 1 0 0 0,1 0-1 0 0,-1 0 1 0 0,1 0 0 0 0,-1 1 0 0 0,1-1-1 0 0,-1 0 1 0 0,1 0 0 0 0,0 0 0 0 0,0 1 0 0 0,0-1 166 0 0,1 0 0 0 0,-1 0 0 0 0,1 0 0 0 0,0 0 0 0 0,0 0 0 0 0,-1 0 0 0 0,1-1 0 0 0,0 1 0 0 0,0 0 0 0 0,0 0 0 0 0,0-1 0 0 0,0 1 0 0 0,0-1 0 0 0,0 1 0 0 0,0-1 0 0 0,0 1 0 0 0,0-1 0 0 0,0 0 0 0 0,0 1 0 0 0,0-1 0 0 0,1 0 0 0 0,-1 0 0 0 0,0 0 0 0 0,0 0 0 0 0,0 0 0 0 0,0 0 0 0 0,0 0 0 0 0,2 0 0 0 0,34-2 2467 0 0,-29 0-2553 0 0,-1 0 1 0 0,1 1-1 0 0,-1 1 1 0 0,1-1-1 0 0,-1 1 1 0 0,1 0-1 0 0,0 1 1 0 0,-1 0-1 0 0,1 0 1 0 0,-1 0-1 0 0,0 1 1 0 0,1 0-1 0 0,-1 1 1 0 0,0-1-1 0 0,0 1 1 0 0,-1 1 0 0 0,1 0-1 0 0,0-1 1 0 0,-1 2-1 0 0,0-1 1 0 0,0 1-1 0 0,-1 0 1 0 0,1 0-1 0 0,-1 1 1 0 0,0-1-1 0 0,0 1 1 0 0,-1 1-1 0 0,0-1 1 0 0,0 0-1 0 0,0 1 1 0 0,4 11-1 0 0,3 7-66 0 0,-1 1-1 0 0,-2 0 0 0 0,0 0 1 0 0,-2 1-1 0 0,-1-1 0 0 0,-1 2 0 0 0,-1-1 1 0 0,-1 33-1 0 0,-4 13 134 0 0,-20 132 0 0 0,8-131-210 0 0,-4 0-1 0 0,-2-1 1 0 0,-4-1-1 0 0,-3-1 1 0 0,-3-2 0 0 0,-2 0-1 0 0,-66 98 1 0 0,83-148-12 0 0,15-19-114 0 0,0 1-1 0 0,-1 0 1 0 0,1-1-1 0 0,0 1 1 0 0,-1 0-1 0 0,1-1 1 0 0,-1 1-1 0 0,1-1 1 0 0,-1 1-1 0 0,1-1 0 0 0,-1 1 1 0 0,1-1-1 0 0,-1 1 1 0 0,0-1-1 0 0,1 0 1 0 0,-1 1-1 0 0,0-1 1 0 0,1 0-1 0 0,-1 0 1 0 0,0 1-1 0 0,1-1 1 0 0,-1 0-1 0 0,0 0 1 0 0,0 0-1 0 0,0 0 1 0 0,0-4-4329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0.519"/>
    </inkml:context>
    <inkml:brush xml:id="br0">
      <inkml:brushProperty name="width" value="0.035" units="cm"/>
      <inkml:brushProperty name="height" value="0.035" units="cm"/>
      <inkml:brushProperty name="color" value="#FF0066"/>
    </inkml:brush>
  </inkml:definitions>
  <inkml:trace contextRef="#ctx0" brushRef="#br0">8 17 7458 0 0,'-7'-13'1143'0'0,"15"10"155"0"0,-7 3-1286 0 0,0 0-1 0 0,1 0 1 0 0,-1 1-1 0 0,0-1 1 0 0,1 0 0 0 0,-1 1-1 0 0,0-1 1 0 0,0 1-1 0 0,1-1 1 0 0,-1 1-1 0 0,0 0 1 0 0,0 0-1 0 0,0-1 1 0 0,0 1-1 0 0,0 0 1 0 0,0 0 0 0 0,0 0-1 0 0,0 0 1 0 0,1 2-1 0 0,3 11-112 0 0,0 0 0 0 0,-2 1 0 0 0,1 0 0 0 0,-2 0 0 0 0,0 0 0 0 0,-1 0 0 0 0,0 0 0 0 0,-1 0 0 0 0,-4 29 0 0 0,3 49-3370 0 0,2-80 1031 0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0.703"/>
    </inkml:context>
    <inkml:brush xml:id="br0">
      <inkml:brushProperty name="width" value="0.035" units="cm"/>
      <inkml:brushProperty name="height" value="0.035" units="cm"/>
      <inkml:brushProperty name="color" value="#FF0066"/>
    </inkml:brush>
  </inkml:definitions>
  <inkml:trace contextRef="#ctx0" brushRef="#br0">0 1 1152 0 0,'2'3'-13'0'0,"0"-1"-1"0"0,0 1 0 0 0,-1 0 0 0 0,1 0 1 0 0,-1 0-1 0 0,0 0 0 0 0,0 0 1 0 0,0 1-1 0 0,-1-1 0 0 0,1 0 1 0 0,-1 0-1 0 0,1 0 0 0 0,-1 7 1 0 0,-4 49 999 0 0,3-47-766 0 0,-2 12-197 0 0,1 0-1 0 0,2 0 0 0 0,0 0 1 0 0,1 0-1 0 0,2 0 0 0 0,0-1 1 0 0,2 1-1 0 0,8 24 1 0 0,-6-26-568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1.081"/>
    </inkml:context>
    <inkml:brush xml:id="br0">
      <inkml:brushProperty name="width" value="0.035" units="cm"/>
      <inkml:brushProperty name="height" value="0.035" units="cm"/>
      <inkml:brushProperty name="color" value="#FF0066"/>
    </inkml:brush>
  </inkml:definitions>
  <inkml:trace contextRef="#ctx0" brushRef="#br0">1 323 1152 0 0,'0'0'80'0'0,"35"-12"290"0"0,-32 11 38 0 0,0-1-1 0 0,0 1 0 0 0,0-1 1 0 0,0 1-1 0 0,0 0 0 0 0,1 0 0 0 0,-1 1 1 0 0,0-1-1 0 0,6 0 0 0 0,-9 1-307 0 0,1 0 0 0 0,-1 1 1 0 0,1-1-1 0 0,-1 0 0 0 0,1 0 0 0 0,-1 0 0 0 0,1 1 0 0 0,-1-1 0 0 0,1 0 1 0 0,-1 1-1 0 0,1-1 0 0 0,-1 0 0 0 0,1 1 0 0 0,-1-1 0 0 0,0 0 1 0 0,1 1-1 0 0,-1-1 0 0 0,0 1 0 0 0,1-1 0 0 0,-1 1 0 0 0,0-1 0 0 0,0 1 1 0 0,1-1-1 0 0,-1 2 0 0 0,0 25 2171 0 0,-3-12-1338 0 0,-1 0-1 0 0,-1-1 0 0 0,-7 16 1 0 0,8-22-695 0 0,0 0 1 0 0,1 1-1 0 0,0 0 1 0 0,0 0-1 0 0,0 0 0 0 0,1 0 1 0 0,1 0-1 0 0,0 0 1 0 0,0 1-1 0 0,1-1 1 0 0,0 13-1 0 0,0-22-237 0 0,0 1-1 0 0,1-1 1 0 0,-1 0 0 0 0,0 1 0 0 0,0-1-1 0 0,0 1 1 0 0,0-1 0 0 0,0 1 0 0 0,0-1-1 0 0,1 0 1 0 0,-1 1 0 0 0,0-1 0 0 0,0 1-1 0 0,1-1 1 0 0,-1 0 0 0 0,0 1 0 0 0,1-1-1 0 0,-1 0 1 0 0,0 0 0 0 0,1 1 0 0 0,-1-1-1 0 0,0 0 1 0 0,1 0 0 0 0,-1 1 0 0 0,0-1-1 0 0,1 0 1 0 0,-1 0 0 0 0,1 0 0 0 0,-1 0-1 0 0,1 0 1 0 0,-1 1 0 0 0,0-1 0 0 0,1 0-1 0 0,-1 0 1 0 0,1 0 0 0 0,-1 0 0 0 0,1 0-1 0 0,0-1 1 0 0,19-10-55 0 0,13-23-246 0 0,67-110-277 0 0,30-40 28 0 0,-112 161 328 0 0,2 2 0 0 0,0 1 0 0 0,1 0 0 0 0,1 1 0 0 0,41-26 0 0 0,-60 42 83 0 0,0 1 0 0 0,0 0-1 0 0,0 1 1 0 0,0-1 0 0 0,1 0-1 0 0,-1 1 1 0 0,1 0 0 0 0,-1 0 0 0 0,1 0-1 0 0,-1 0 1 0 0,1 1 0 0 0,-1-1-1 0 0,8 1 1 0 0,-10 1 74 0 0,1-1-1 0 0,-1 1 1 0 0,1 0 0 0 0,-1 0 0 0 0,1 0 0 0 0,-1 0-1 0 0,0 0 1 0 0,1 1 0 0 0,-1-1 0 0 0,0 0-1 0 0,0 1 1 0 0,0-1 0 0 0,0 0 0 0 0,0 1-1 0 0,0-1 1 0 0,-1 1 0 0 0,1 0 0 0 0,0-1-1 0 0,-1 1 1 0 0,1 0 0 0 0,-1-1 0 0 0,1 1 0 0 0,-1 0-1 0 0,0-1 1 0 0,0 1 0 0 0,0 0 0 0 0,0 0-1 0 0,0-1 1 0 0,-1 4 0 0 0,-6 381-560 0 0,-14-129-3736 0 0,19-207 2913 0 0,6-31 894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1.435"/>
    </inkml:context>
    <inkml:brush xml:id="br0">
      <inkml:brushProperty name="width" value="0.035" units="cm"/>
      <inkml:brushProperty name="height" value="0.035" units="cm"/>
      <inkml:brushProperty name="color" value="#FF0066"/>
    </inkml:brush>
  </inkml:definitions>
  <inkml:trace contextRef="#ctx0" brushRef="#br0">76 87 5785 0 0,'-2'-5'145'0'0,"-1"0"-25"0"0,1-1 1 0 0,0 0 0 0 0,0 0-1 0 0,1 0 1 0 0,-1 1 0 0 0,1-2-1 0 0,0 1 1 0 0,1 0 0 0 0,0 0-1 0 0,0 0 1 0 0,1-11 0 0 0,-2 23 25 0 0,1 0 1 0 0,0 0-1 0 0,0 0 0 0 0,1 0 1 0 0,-1 0-1 0 0,3 5 1 0 0,0 22 100 0 0,-45 519 931 0 0,20-348-3566 0 0,20-180-403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1.639"/>
    </inkml:context>
    <inkml:brush xml:id="br0">
      <inkml:brushProperty name="width" value="0.035" units="cm"/>
      <inkml:brushProperty name="height" value="0.035" units="cm"/>
      <inkml:brushProperty name="color" value="#FF0066"/>
    </inkml:brush>
  </inkml:definitions>
  <inkml:trace contextRef="#ctx0" brushRef="#br0">1 1 5785 0 0,'2'2'66'0'0,"1"-1"-1"0"0,-1 1 1 0 0,1 0-1 0 0,-1 0 1 0 0,1-1-1 0 0,0 0 1 0 0,0 1-1 0 0,0-1 1 0 0,0 0-1 0 0,0-1 1 0 0,0 1-1 0 0,0 0 1 0 0,4-1-1 0 0,2 3 58 0 0,144 29 1629 0 0,82-5-3223 0 0,-55-8 841 0 0,-117-10 683 0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2.764"/>
    </inkml:context>
    <inkml:brush xml:id="br0">
      <inkml:brushProperty name="width" value="0.035" units="cm"/>
      <inkml:brushProperty name="height" value="0.035" units="cm"/>
      <inkml:brushProperty name="color" value="#FF0066"/>
    </inkml:brush>
  </inkml:definitions>
  <inkml:trace contextRef="#ctx0" brushRef="#br0">0 0 18948 0 0,'57'66'-10502'0'0,"-49"-55"9849"0"0,-5-8 45 0 0,-1 1-1 0 0,1-1 1 0 0,-1 0 0 0 0,1 0 0 0 0,0 0-1 0 0,0 0 1 0 0,6 4 0 0 0,-9-7 555 0 0,0 0 0 0 0,0 0 0 0 0,1 0 0 0 0,-1 1 0 0 0,0-1 0 0 0,1 0 0 0 0,-1 0 0 0 0,0 0 0 0 0,1 0 0 0 0,-1 0 0 0 0,0 0 0 0 0,1 0 0 0 0,-1 0 0 0 0,0-1 0 0 0,1 1 0 0 0,-1 0 0 0 0,0 0 0 0 0,0 0 0 0 0,1 0 0 0 0,-1 0 0 0 0,0 0 0 0 0,1-1 1 0 0,-1 1-1 0 0,0 0 0 0 0,0 0 0 0 0,1 0 0 0 0,-1-1 0 0 0,0 1 0 0 0,0 0 0 0 0,0 0 0 0 0,1-1 0 0 0,-1 1 0 0 0,0 0 0 0 0,0 0 0 0 0,0-1 0 0 0,0 1 0 0 0,6-28-106 0 0,-5 2 159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3.232"/>
    </inkml:context>
    <inkml:brush xml:id="br0">
      <inkml:brushProperty name="width" value="0.035" units="cm"/>
      <inkml:brushProperty name="height" value="0.035" units="cm"/>
      <inkml:brushProperty name="color" value="#FF0066"/>
    </inkml:brush>
  </inkml:definitions>
  <inkml:trace contextRef="#ctx0" brushRef="#br0">121 10 5785 0 0,'-4'4'74'0'0,"0"1"-1"0"0,0-1 1 0 0,1 1-1 0 0,-1 0 1 0 0,1 0-1 0 0,0 1 1 0 0,1-1-1 0 0,-1 1 1 0 0,1-1-1 0 0,1 1 1 0 0,-1 0-1 0 0,1-1 1 0 0,-1 1-1 0 0,1 10 1 0 0,0 6 352 0 0,2-1 0 0 0,6 41-1 0 0,-4-49-407 0 0,-1 0 0 0 0,-1 0 0 0 0,0 1 0 0 0,0-1 0 0 0,-2 0 0 0 0,1 1 0 0 0,-2-1 0 0 0,-5 25 0 0 0,4-31 92 0 0,0-1 0 0 0,-1 0 0 0 0,0 0 0 0 0,0 0 0 0 0,0 0 0 0 0,-1-1 0 0 0,0 0 0 0 0,-8 8 0 0 0,-25 30 4719 0 0,38-43-4794 0 0,-1 0 1 0 0,1 0-1 0 0,0 1 0 0 0,-1-1 1 0 0,1 0-1 0 0,0 1 1 0 0,0-1-1 0 0,0 0 0 0 0,-1 0 1 0 0,1 1-1 0 0,0-1 1 0 0,0 0-1 0 0,0 1 0 0 0,0-1 1 0 0,0 0-1 0 0,-1 1 1 0 0,1-1-1 0 0,0 1 1 0 0,0-1-1 0 0,0 0 0 0 0,0 1 1 0 0,0-1-1 0 0,0 0 1 0 0,0 1-1 0 0,0-1 0 0 0,0 0 1 0 0,1 1-1 0 0,-1-1 1 0 0,0 0-1 0 0,0 1 1 0 0,0-1-1 0 0,0 0 0 0 0,0 1 1 0 0,1-1-1 0 0,11-2-141 0 0,16-12-650 0 0,11-21 566 0 0,-1-1 0 0 0,56-69 1 0 0,-53 56 348 0 0,60-54 0 0 0,-95 98-167 0 0,20-19 39 0 0,41-26 1 0 0,-60 45-69 0 0,1 0-1 0 0,-1 1 0 0 0,1 0 1 0 0,0 0-1 0 0,1 1 1 0 0,-1 0-1 0 0,0 0 0 0 0,1 1 1 0 0,0 0-1 0 0,17-2 1 0 0,-24 5 3 0 0,-1-1 1 0 0,1 0-1 0 0,0 1 1 0 0,0-1-1 0 0,-1 1 1 0 0,1-1 0 0 0,-1 1-1 0 0,1 0 1 0 0,0 0-1 0 0,-1 0 1 0 0,1 0-1 0 0,-1 0 1 0 0,0 0 0 0 0,1 0-1 0 0,-1 0 1 0 0,0 1-1 0 0,0-1 1 0 0,1 0-1 0 0,-1 1 1 0 0,0-1-1 0 0,-1 1 1 0 0,1-1 0 0 0,0 1-1 0 0,0 0 1 0 0,-1-1-1 0 0,1 1 1 0 0,0 0-1 0 0,-1-1 1 0 0,0 1 0 0 0,1 0-1 0 0,-1 0 1 0 0,0-1-1 0 0,0 1 1 0 0,0 0-1 0 0,-1 1 1 0 0,2 13 6 0 0,-1-1 0 0 0,-1 0 1 0 0,-3 17-1 0 0,2-17 251 0 0,-35 204 648 0 0,-4 45-2264 0 0,42-241 524 0 0,5-19-61 0 0,6-12-376 0 0,-1-5-2099 0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3.469"/>
    </inkml:context>
    <inkml:brush xml:id="br0">
      <inkml:brushProperty name="width" value="0.035" units="cm"/>
      <inkml:brushProperty name="height" value="0.035" units="cm"/>
      <inkml:brushProperty name="color" value="#FF0066"/>
    </inkml:brush>
  </inkml:definitions>
  <inkml:trace contextRef="#ctx0" brushRef="#br0">183 1 13883 0 0,'-2'0'196'0'0,"0"1"1"0"0,0 0 0 0 0,0 0-1 0 0,0 0 1 0 0,0 0-1 0 0,0 0 1 0 0,0 0-1 0 0,0 0 1 0 0,0 1-1 0 0,0-1 1 0 0,0 1-1 0 0,1-1 1 0 0,-1 1-1 0 0,1 0 1 0 0,-1 0-1 0 0,1-1 1 0 0,0 1-1 0 0,-1 0 1 0 0,1 0 0 0 0,0 1-1 0 0,0 1 1 0 0,-26 61-1476 0 0,17-39 1187 0 0,-85 174-2837 0 0,82-178 2033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6.178"/>
    </inkml:context>
    <inkml:brush xml:id="br0">
      <inkml:brushProperty name="width" value="0.05" units="cm"/>
      <inkml:brushProperty name="height" value="0.05" units="cm"/>
      <inkml:brushProperty name="color" value="#AE198D"/>
      <inkml:brushProperty name="inkEffects" value="galaxy"/>
      <inkml:brushProperty name="anchorX" value="-64041.6875"/>
      <inkml:brushProperty name="anchorY" value="-115149.83594"/>
      <inkml:brushProperty name="scaleFactor" value="0.5"/>
    </inkml:brush>
  </inkml:definitions>
  <inkml:trace contextRef="#ctx0" brushRef="#br0">143 6 7058 0 0,'0'0'0'0'0,"-1"-1"624"0"0,1-1-579 0 0,-1 0 16 0 0,2 1 269 0 0,-1 1-73 0 0,1 0 43 0 0,1 1 3 0 0,1 2-167 0 0,0 0 20 0 0,1 2-25 0 0,1 1-2 0 0,0 2 83 0 0,0 1-5 0 0,1 2 6 0 0,0 1 3 0 0,-1 1-177 0 0,0 1-24 0 0,0 1 70 0 0,-2 0-106 0 0,0 1 106 0 0,-2 5-32 0 0,-1 0-63 0 0,-3 2 179 0 0,-1 1-65 0 0,-3 0 16 0 0,-1 2 1 0 0,-1 1 326 0 0,-1 2-28 0 0,-1 3 46 0 0,-2 3 5 0 0,0 3-26 0 0,0 3-1 0 0,-1 2-2 0 0,0 1-1 0 0,0 0-214 0 0,0-1 14 0 0,1-2-27 0 0,2-3-4 0 0,2-1-243 0 0,1-4 68 0 0,1-3-34 0 0,3-3 0 0 0,1-4-84 0 0,2-2 108 0 0,1-4-148 0 0,2-3 156 0 0,1-3-524 0 0,1-4 124 0 0,2-2-69 0 0,3-4-1122 0 0,3-7-550 0 0,3-7-98 0 0,0-5-285 0 0,-1-3 603 0 0,-4 1 629 0 0,-5 3 621 0 0,-3 5-1559 0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3.640"/>
    </inkml:context>
    <inkml:brush xml:id="br0">
      <inkml:brushProperty name="width" value="0.035" units="cm"/>
      <inkml:brushProperty name="height" value="0.035" units="cm"/>
      <inkml:brushProperty name="color" value="#FF0066"/>
    </inkml:brush>
  </inkml:definitions>
  <inkml:trace contextRef="#ctx0" brushRef="#br0">8 125 7058 0 0,'0'0'48'0'0,"-1"1"0"0"0,0-1 1 0 0,1 1-1 0 0,-1-1 1 0 0,1 1-1 0 0,-1 0 1 0 0,1-1-1 0 0,-1 1 0 0 0,1 0 1 0 0,-1-1-1 0 0,1 1 1 0 0,0 0-1 0 0,-1 0 1 0 0,1-1-1 0 0,0 1 0 0 0,0 0 1 0 0,-1 0-1 0 0,1 0 1 0 0,0 0-1 0 0,0-1 1 0 0,0 1-1 0 0,0 0 1 0 0,0 0-1 0 0,0 0 0 0 0,0 0 1 0 0,0-1-1 0 0,1 1 1 0 0,-1 0-1 0 0,0 0 1 0 0,0 0-1 0 0,1-1 0 0 0,-1 1 1 0 0,0 0-1 0 0,2 1 1 0 0,0 0 113 0 0,0 0 0 0 0,1 1 0 0 0,-1-1-1 0 0,1 0 1 0 0,0-1 0 0 0,0 1 0 0 0,-1 0 0 0 0,1-1 0 0 0,6 2 0 0 0,6 3 587 0 0,1-1 1 0 0,33 5-1 0 0,-25-8-451 0 0,1-1 0 0 0,0-1 1 0 0,0-1-1 0 0,0-2 0 0 0,-1 0 0 0 0,1-1 1 0 0,-1-1-1 0 0,24-10 0 0 0,30-13-1266 0 0,78-40 1 0 0,-90 37-294 0 0,16-7-3245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7.124"/>
    </inkml:context>
    <inkml:brush xml:id="br0">
      <inkml:brushProperty name="width" value="0.035" units="cm"/>
      <inkml:brushProperty name="height" value="0.035" units="cm"/>
      <inkml:brushProperty name="color" value="#FF0066"/>
    </inkml:brush>
  </inkml:definitions>
  <inkml:trace contextRef="#ctx0" brushRef="#br0">1 284 9362 0 0,'3'-2'-224'0'0,"0"0"1"0"0,0 0-1 0 0,0 0 1 0 0,-1-1-1 0 0,1 1 1 0 0,-1-1-1 0 0,1 0 1 0 0,3-5-1 0 0,23-23 1368 0 0,-28 39 4636 0 0,-2 32-4611 0 0,1-28-1052 0 0,-1 71 333 0 0,2-77-407 0 0,-1 1 0 0 0,1-1 0 0 0,0 0 0 0 0,1 1 0 0 0,-1-1 0 0 0,1 0 0 0 0,1 0 0 0 0,-1 0 0 0 0,1-1 0 0 0,5 9 1 0 0,-7-12-41 0 0,1 0 1 0 0,0-1 0 0 0,-1 1 0 0 0,1-1 0 0 0,0 1 0 0 0,0-1 0 0 0,0 1 0 0 0,0-1-1 0 0,0 0 1 0 0,0 0 0 0 0,1 0 0 0 0,-1 0 0 0 0,0-1 0 0 0,1 1 0 0 0,-1 0 0 0 0,0-1-1 0 0,1 0 1 0 0,-1 1 0 0 0,0-1 0 0 0,1 0 0 0 0,-1 0 0 0 0,1-1 0 0 0,-1 1 0 0 0,0 0-1 0 0,1-1 1 0 0,-1 1 0 0 0,0-1 0 0 0,1 0 0 0 0,-1 0 0 0 0,0 0 0 0 0,3-1 0 0 0,3-2 4 0 0,-1-1 1 0 0,1 1-1 0 0,-1-1 1 0 0,1-1-1 0 0,-1 1 1 0 0,-1-1-1 0 0,7-7 1 0 0,11-15-673 0 0,-2-2 1 0 0,-1 0 0 0 0,31-60 0 0 0,37-107-2952 0 0,-82 180 3469 0 0,1 1-1354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7.562"/>
    </inkml:context>
    <inkml:brush xml:id="br0">
      <inkml:brushProperty name="width" value="0.035" units="cm"/>
      <inkml:brushProperty name="height" value="0.035" units="cm"/>
      <inkml:brushProperty name="color" value="#FF0066"/>
    </inkml:brush>
  </inkml:definitions>
  <inkml:trace contextRef="#ctx0" brushRef="#br0">379 0 3081 0 0,'-2'0'185'0'0,"1"1"0"0"0,0-1 0 0 0,0 1 0 0 0,0-1 1 0 0,0 1-1 0 0,0 0 0 0 0,-1-1 0 0 0,1 1 0 0 0,0 0 1 0 0,0 0-1 0 0,1-1 0 0 0,-1 1 0 0 0,0 0 0 0 0,0 0 1 0 0,0 0-1 0 0,1 0 0 0 0,-1 0 0 0 0,0 1 0 0 0,1-1 0 0 0,-1 0 1 0 0,1 0-1 0 0,-1 0 0 0 0,1 0 0 0 0,-1 2 0 0 0,11 12 2737 0 0,3-1-3997 0 0,-2-3 1109 0 0,-1 1-1 0 0,-1 0 1 0 0,0 0 0 0 0,-1 1 0 0 0,0 0 0 0 0,-1 1 0 0 0,0 0 0 0 0,-1 0 0 0 0,-1 0 0 0 0,0 1-1 0 0,-1 0 1 0 0,0 0 0 0 0,-2 0 0 0 0,0 0 0 0 0,1 16 0 0 0,-2 16 520 0 0,-1 0 0 0 0,-2 1 1 0 0,-14 73-1 0 0,6-64-362 0 0,-3-1-1 0 0,-2-1 1 0 0,-3 0 0 0 0,-35 76 0 0 0,36-96-453 0 0,-1-2 0 0 0,-2 0 0 0 0,-1-1 0 0 0,-1-1 0 0 0,-2-2-1 0 0,-1 0 1 0 0,-49 43 0 0 0,66-65-111 0 0,0 0 0 0 0,0-1 0 0 0,-1-1 0 0 0,1 1-1 0 0,-1-2 1 0 0,-1 1 0 0 0,1-1 0 0 0,-1 0-1 0 0,-13 3 1 0 0,-7-3-2851 0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7.910"/>
    </inkml:context>
    <inkml:brush xml:id="br0">
      <inkml:brushProperty name="width" value="0.035" units="cm"/>
      <inkml:brushProperty name="height" value="0.035" units="cm"/>
      <inkml:brushProperty name="color" value="#FF0066"/>
    </inkml:brush>
  </inkml:definitions>
  <inkml:trace contextRef="#ctx0" brushRef="#br0">811 1 9362 0 0,'-47'9'-837'0'0,"2"3"0"0"0,-79 29 0 0 0,101-30 510 0 0,0 0 0 0 0,0 2 0 0 0,2 0 0 0 0,-1 1 0 0 0,2 2 0 0 0,-33 29 0 0 0,14-3 687 0 0,2 2 1 0 0,2 1-1 0 0,2 1 0 0 0,2 2 0 0 0,3 2 0 0 0,1 0 1 0 0,2 2-1 0 0,-33 104 0 0 0,33-69 460 0 0,3 0 1 0 0,5 2 0 0 0,3 0-1 0 0,-4 176 1 0 0,18-258-834 0 0,-1 48 54 0 0,3 1 1 0 0,11 72-1 0 0,-11-115-187 0 0,1 1-1 0 0,0 0 0 0 0,1 0 0 0 0,0-1 1 0 0,1 0-1 0 0,1 0 0 0 0,0 0 0 0 0,0-1 0 0 0,2 0 1 0 0,-1 0-1 0 0,1 0 0 0 0,1-1 0 0 0,0-1 1 0 0,19 18-1 0 0,7-5-3453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8.358"/>
    </inkml:context>
    <inkml:brush xml:id="br0">
      <inkml:brushProperty name="width" value="0.035" units="cm"/>
      <inkml:brushProperty name="height" value="0.035" units="cm"/>
      <inkml:brushProperty name="color" value="#FF0066"/>
    </inkml:brush>
  </inkml:definitions>
  <inkml:trace contextRef="#ctx0" brushRef="#br0">14 158 6193 0 0,'-5'11'5522'0'0,"1"21"-4193"0"0,1 38-1900 0 0,3-64 977 0 0,-1 54-37 0 0,2-1-1 0 0,3 0 1 0 0,13 66 0 0 0,-17-123-351 0 0,0-1 1 0 0,0 1 0 0 0,1 0 0 0 0,-1-1-1 0 0,1 1 1 0 0,-1 0 0 0 0,1-1-1 0 0,0 1 1 0 0,-1-1 0 0 0,1 1-1 0 0,0-1 1 0 0,0 1 0 0 0,0-1 0 0 0,0 0-1 0 0,0 1 1 0 0,0-1 0 0 0,1 0-1 0 0,-1 0 1 0 0,0 0 0 0 0,3 2 0 0 0,-3-3 12 0 0,1 0 0 0 0,-1 0 0 0 0,0 1 0 0 0,1-1 0 0 0,-1 0 0 0 0,1 0 0 0 0,-1 0 0 0 0,1-1 1 0 0,-1 1-1 0 0,0 0 0 0 0,1 0 0 0 0,-1-1 0 0 0,0 1 0 0 0,1-1 0 0 0,-1 1 0 0 0,0-1 1 0 0,1 0-1 0 0,-1 1 0 0 0,1-2 0 0 0,5-3 63 0 0,0-1 0 0 0,0 0 0 0 0,-1 0-1 0 0,0-1 1 0 0,0 1 0 0 0,7-12 0 0 0,33-56-5 0 0,72-159 1 0 0,-29 20-6726 0 0,-77 182 4893 0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8.658"/>
    </inkml:context>
    <inkml:brush xml:id="br0">
      <inkml:brushProperty name="width" value="0.035" units="cm"/>
      <inkml:brushProperty name="height" value="0.035" units="cm"/>
      <inkml:brushProperty name="color" value="#FF0066"/>
    </inkml:brush>
  </inkml:definitions>
  <inkml:trace contextRef="#ctx0" brushRef="#br0">179 0 9362 0 0,'4'3'-138'0'0,"1"0"1"0"0,-1-1-1 0 0,0 1 1 0 0,0 0-1 0 0,0 1 0 0 0,-1-1 1 0 0,1 1-1 0 0,-1 0 0 0 0,5 6 1 0 0,35 51 1338 0 0,-29-32-834 0 0,-2 0-1 0 0,-1 1 0 0 0,-2 0 1 0 0,0 1-1 0 0,-2 0 1 0 0,3 41-1 0 0,1 193 1554 0 0,-12-150-1684 0 0,-5 0-1 0 0,-5 0 1 0 0,-5-1-1 0 0,-54 195 1 0 0,59-276-600 0 0,-2-1-1 0 0,-1 0 1 0 0,-30 49 0 0 0,34-65-59 0 0,0-1 0 0 0,-1 0 0 0 0,-1-1 0 0 0,0-1 0 0 0,-1 1 0 0 0,0-2 0 0 0,-1 0 0 0 0,-24 16 0 0 0,9-14-3170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39.017"/>
    </inkml:context>
    <inkml:brush xml:id="br0">
      <inkml:brushProperty name="width" value="0.035" units="cm"/>
      <inkml:brushProperty name="height" value="0.035" units="cm"/>
      <inkml:brushProperty name="color" value="#FF0066"/>
    </inkml:brush>
  </inkml:definitions>
  <inkml:trace contextRef="#ctx0" brushRef="#br0">530 33 13883 0 0,'-64'21'1504'0'0,"60"-22"-1683"0"0,1 1 0 0 0,-1 0 0 0 0,1-1 0 0 0,-1 0 0 0 0,1 0 0 0 0,0 0 0 0 0,-1 0 0 0 0,1-1 0 0 0,0 1 0 0 0,0-1 0 0 0,0 1 0 0 0,0-1 0 0 0,0 0 0 0 0,0-1 0 0 0,-2-2 0 0 0,-23-11-1272 0 0,19 13 1502 0 0,0 0 1 0 0,0 1 0 0 0,-1 0-1 0 0,1 0 1 0 0,0 1 0 0 0,-1 0 0 0 0,1 1-1 0 0,-1 0 1 0 0,0 1 0 0 0,1 0-1 0 0,0 0 1 0 0,-1 1 0 0 0,1 0-1 0 0,0 1 1 0 0,0 0 0 0 0,0 0-1 0 0,0 1 1 0 0,1 0 0 0 0,-1 1-1 0 0,-7 5 1 0 0,4-1 292 0 0,0 1 0 0 0,0 0 0 0 0,2 1 0 0 0,-1 0-1 0 0,1 0 1 0 0,1 1 0 0 0,0 1 0 0 0,0 0 0 0 0,2 0 0 0 0,-1 0 0 0 0,-8 25-1 0 0,2 4-164 0 0,2 0 0 0 0,2 0 0 0 0,1 1 0 0 0,3 0 0 0 0,1 0-1 0 0,3 0 1 0 0,3 63 0 0 0,7-2-199 0 0,42 197-1 0 0,-45-278 2 0 0,47 183-92 0 0,-44-184 38 0 0,0 0 1 0 0,1-1-1 0 0,1 0 0 0 0,1 0 1 0 0,0-1-1 0 0,29 36 0 0 0,-35-51-16 0 0,1 1 1 0 0,0-1-1 0 0,0 0 0 0 0,0 0 0 0 0,1 0 0 0 0,-1-1 0 0 0,1 0 0 0 0,0-1 0 0 0,0 1 1 0 0,0-1-1 0 0,1-1 0 0 0,-1 1 0 0 0,1-1 0 0 0,0-1 0 0 0,-1 1 0 0 0,13 0 0 0 0,-6-2-312 0 0,1 0 0 0 0,0-1 0 0 0,0-1 0 0 0,-1 0 0 0 0,1-1 0 0 0,-1-1 0 0 0,26-9 0 0 0,29-19-1104 0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1.599"/>
    </inkml:context>
    <inkml:brush xml:id="br0">
      <inkml:brushProperty name="width" value="0.035" units="cm"/>
      <inkml:brushProperty name="height" value="0.035" units="cm"/>
      <inkml:brushProperty name="color" value="#FF0066"/>
    </inkml:brush>
  </inkml:definitions>
  <inkml:trace contextRef="#ctx0" brushRef="#br0">430 151 9362 0 0,'-1'-2'300'0'0,"0"-1"0"0"0,1 0 0 0 0,0 0 0 0 0,-1 1 1 0 0,1-1-1 0 0,0 0 0 0 0,0 0 0 0 0,1 1 0 0 0,-1-1 0 0 0,0 0 0 0 0,1 0 0 0 0,0 1 0 0 0,1-5 1 0 0,1-11 862 0 0,-3 14-1059 0 0,0 0-1 0 0,-1 0 0 0 0,0 0 1 0 0,0 0-1 0 0,0 0 1 0 0,0 0-1 0 0,-1 0 1 0 0,0 0-1 0 0,1 1 1 0 0,-2-1-1 0 0,1 0 1 0 0,0 1-1 0 0,0 0 0 0 0,-1-1 1 0 0,0 1-1 0 0,0 0 1 0 0,0 1-1 0 0,0-1 1 0 0,0 0-1 0 0,0 1 1 0 0,-1 0-1 0 0,1-1 1 0 0,-1 1-1 0 0,0 1 0 0 0,0-1 1 0 0,1 0-1 0 0,-1 1 1 0 0,0 0-1 0 0,0 0 1 0 0,0 0-1 0 0,-1 1 1 0 0,1-1-1 0 0,0 1 0 0 0,0 0 1 0 0,0 0-1 0 0,0 0 1 0 0,0 1-1 0 0,0-1 1 0 0,0 1-1 0 0,0 0 1 0 0,0 0-1 0 0,0 1 1 0 0,0-1-1 0 0,0 1 0 0 0,0 0 1 0 0,1 0-1 0 0,-1 0 1 0 0,-5 5-1 0 0,-21 24-248 0 0,2 3 0 0 0,0 0 0 0 0,3 2 0 0 0,1 0-1 0 0,2 2 1 0 0,-34 76 0 0 0,56-114 144 0 0,0 1 0 0 0,-1-1-1 0 0,1 1 1 0 0,0-1 0 0 0,-1 0 0 0 0,1 1-1 0 0,0-1 1 0 0,-1 1 0 0 0,1-1 0 0 0,0 1-1 0 0,0-1 1 0 0,-1 1 0 0 0,1-1 0 0 0,0 1 0 0 0,0-1-1 0 0,0 1 1 0 0,0-1 0 0 0,0 1 0 0 0,0-1-1 0 0,0 1 1 0 0,0-1 0 0 0,0 1 0 0 0,0-1-1 0 0,0 1 1 0 0,0-1 0 0 0,0 1 0 0 0,0-1 0 0 0,0 1-1 0 0,1-1 1 0 0,-1 1 0 0 0,0-1 0 0 0,0 1-1 0 0,1-1 1 0 0,-1 1 0 0 0,0-1 0 0 0,0 0-1 0 0,1 1 1 0 0,-1-1 0 0 0,1 1 0 0 0,20-6-108 0 0,-8 0 50 0 0,5 0 2 0 0,1 1 1 0 0,0 1 0 0 0,-1 1-1 0 0,1 1 1 0 0,0 0 0 0 0,0 1-1 0 0,0 1 1 0 0,29 6-1 0 0,-35-5-5 0 0,0 1-1 0 0,-1 0 1 0 0,1 1-1 0 0,-1 0 1 0 0,0 1-1 0 0,0 0 1 0 0,0 1-1 0 0,-1 1 0 0 0,0 0 1 0 0,0 0-1 0 0,-1 1 1 0 0,0 0-1 0 0,11 13 1 0 0,-18-18 28 0 0,-1 1 1 0 0,1-1-1 0 0,-1 1 1 0 0,-1 0-1 0 0,1-1 1 0 0,0 1-1 0 0,-1 0 1 0 0,0 0-1 0 0,0 0 1 0 0,0 0-1 0 0,0 0 1 0 0,-1 0-1 0 0,1 0 1 0 0,-1 0-1 0 0,0 1 1 0 0,0-1-1 0 0,-1 0 1 0 0,1 0-1 0 0,-1 0 1 0 0,0 0-1 0 0,0 0 1 0 0,0 0-1 0 0,-1 0 1 0 0,1 0-1 0 0,-1-1 1 0 0,0 1-1 0 0,0 0 1 0 0,0-1-1 0 0,-1 1 1 0 0,-4 4-1 0 0,-1 3 139 0 0,-1-1-1 0 0,0 0 0 0 0,-1-1 1 0 0,0 1-1 0 0,-1-2 1 0 0,1 0-1 0 0,-1 0 1 0 0,-16 7-1 0 0,12-8 81 0 0,0-1 0 0 0,-1 0 1 0 0,0-1-1 0 0,0-1 0 0 0,0 0 0 0 0,0-1 1 0 0,-1-1-1 0 0,1-1 0 0 0,-1 0 0 0 0,-28-3 0 0 0,38 1-208 0 0,0 1 0 0 0,-1-2 0 0 0,1 1 0 0 0,0-1 0 0 0,0 0 0 0 0,0 0 0 0 0,0-1 0 0 0,0 0-1 0 0,1 0 1 0 0,-1-1 0 0 0,1 0 0 0 0,0 0 0 0 0,0 0 0 0 0,0-1 0 0 0,1 0 0 0 0,0 0 0 0 0,-1 0 0 0 0,2-1-1 0 0,-1 1 1 0 0,1-1 0 0 0,0-1 0 0 0,0 1 0 0 0,0 0 0 0 0,1-1 0 0 0,0 0 0 0 0,-3-9 0 0 0,6 14-116 0 0,-1 0 0 0 0,1 1 0 0 0,-1-1 0 0 0,1 0 0 0 0,0 0 0 0 0,0 1 1 0 0,0-1-1 0 0,0 0 0 0 0,0 0 0 0 0,0 0 0 0 0,0 1 0 0 0,0-1 0 0 0,1 0 1 0 0,-1 0-1 0 0,1 1 0 0 0,-1-1 0 0 0,1 0 0 0 0,0 1 0 0 0,0-1 0 0 0,0 0 1 0 0,1-1-1 0 0,2-1-540 0 0,-1 1 0 0 0,1 0 0 0 0,-1 0 0 0 0,1 1 0 0 0,0-1 0 0 0,0 1 0 0 0,6-3-1 0 0,11-6-1621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1.827"/>
    </inkml:context>
    <inkml:brush xml:id="br0">
      <inkml:brushProperty name="width" value="0.035" units="cm"/>
      <inkml:brushProperty name="height" value="0.035" units="cm"/>
      <inkml:brushProperty name="color" value="#FF0066"/>
    </inkml:brush>
  </inkml:definitions>
  <inkml:trace contextRef="#ctx0" brushRef="#br0">237 24 1152 0 0,'-1'-2'358'0'0,"0"1"0"0"0,1 0-1 0 0,-1 0 1 0 0,0 0 0 0 0,0-1 0 0 0,0 1-1 0 0,0 0 1 0 0,0 0 0 0 0,0 0 0 0 0,0 0-1 0 0,0 1 1 0 0,0-1 0 0 0,-1 0-1 0 0,1 0 1 0 0,0 1 0 0 0,0-1 0 0 0,-1 1-1 0 0,1-1 1 0 0,0 1 0 0 0,-1-1 0 0 0,1 1-1 0 0,-3 0 1 0 0,-32-5 6730 0 0,34 6-6980 0 0,-1 0 0 0 0,1 0 0 0 0,0 0 0 0 0,0 1 0 0 0,0-1 0 0 0,0 0 0 0 0,1 1 0 0 0,-1 0 0 0 0,0-1 0 0 0,1 1 0 0 0,-1 0 0 0 0,1 0 0 0 0,-1 0 0 0 0,1 0 0 0 0,0 0 0 0 0,0 0 0 0 0,-2 4 0 0 0,-14 45-183 0 0,14-42 155 0 0,-45 203-112 0 0,5-16-2495 0 0,43-192 2047 0 0,-1 0 0 0 0,0-1 0 0 0,-1 1 1 0 0,1 0-1 0 0,-1-1 0 0 0,1 1 0 0 0,-1-1 0 0 0,0 0 0 0 0,0 0 0 0 0,-1 1 0 0 0,-2 2 0 0 0,-2-2-3442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2.001"/>
    </inkml:context>
    <inkml:brush xml:id="br0">
      <inkml:brushProperty name="width" value="0.035" units="cm"/>
      <inkml:brushProperty name="height" value="0.035" units="cm"/>
      <inkml:brushProperty name="color" value="#FF0066"/>
    </inkml:brush>
  </inkml:definitions>
  <inkml:trace contextRef="#ctx0" brushRef="#br0">3 178 1808 0 0,'0'0'44'0'0,"-1"0"0"0"0,1 0-1 0 0,0-1 1 0 0,0 1-1 0 0,0 0 1 0 0,-1 0 0 0 0,1 0-1 0 0,0-1 1 0 0,0 1-1 0 0,0 0 1 0 0,0 0 0 0 0,0-1-1 0 0,0 1 1 0 0,0 0-1 0 0,-1 0 1 0 0,1-1-1 0 0,0 1 1 0 0,0 0 0 0 0,0 0-1 0 0,0-1 1 0 0,0 1-1 0 0,0 0 1 0 0,0 0 0 0 0,0-1-1 0 0,0 1 1 0 0,0 0-1 0 0,1-1 1 0 0,-1 1 0 0 0,0 0-1 0 0,0 0 1 0 0,0 0-1 0 0,0-1 1 0 0,0 1 0 0 0,0 0-1 0 0,0 0 1 0 0,1-1-1 0 0,-1 1 1 0 0,0 0 0 0 0,0 0-1 0 0,0 0 1 0 0,1-1-1 0 0,-1 1 1 0 0,0 0 0 0 0,0 0-1 0 0,0 0 1 0 0,1 0-1 0 0,-1 0 1 0 0,0 0 0 0 0,0-1-1 0 0,1 1 1 0 0,-1 0-1 0 0,0 0 1 0 0,1 0-1 0 0,-1 0 1 0 0,0 0 0 0 0,0 0-1 0 0,1 0 1 0 0,-1 0-1 0 0,0 0 1 0 0,34-16 1891 0 0,43-13 663 0 0,66-20-176 0 0,16-6-3289 0 0,-109 38-2932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7.955"/>
    </inkml:context>
    <inkml:brush xml:id="br0">
      <inkml:brushProperty name="width" value="0.035" units="cm"/>
      <inkml:brushProperty name="height" value="0.035" units="cm"/>
      <inkml:brushProperty name="color" value="#FF0066"/>
    </inkml:brush>
  </inkml:definitions>
  <inkml:trace contextRef="#ctx0" brushRef="#br0">24 814 7058 0 0,'-2'-1'210'0'0,"0"1"0"0"0,1-1 0 0 0,-1 0 0 0 0,0 0 1 0 0,1 1-1 0 0,-1-1 0 0 0,0 0 0 0 0,1 0 1 0 0,-1-1-1 0 0,1 1 0 0 0,0 0 0 0 0,-1 0 0 0 0,-1-3 1 0 0,3 3 88 0 0,0 0 1 0 0,0-1 0 0 0,1 1-1 0 0,-1 0 1 0 0,0 0 0 0 0,0 0-1 0 0,1-1 1 0 0,-1 1 0 0 0,1 0-1 0 0,-1 0 1 0 0,1 0 0 0 0,-1 0-1 0 0,1 0 1 0 0,0 0 0 0 0,-1 0-1 0 0,3-1 1 0 0,6-14 12 0 0,197-316 2139 0 0,-148 250-4337 0 0,128-141 0 0 0,-108 149 93 0 0,-70 68 1503 0 0,0 0 0 0 0,0 0 0 0 0,1 1-1 0 0,-1 0 1 0 0,1 0 0 0 0,0 1 0 0 0,0 0 0 0 0,17-4 0 0 0,-24 8 248 0 0,-1-1 1 0 0,0 1-1 0 0,0 0 1 0 0,1 0-1 0 0,-1 0 1 0 0,0 0-1 0 0,0 0 0 0 0,1 0 1 0 0,-1 0-1 0 0,0 0 1 0 0,0 1-1 0 0,1-1 1 0 0,-1 0-1 0 0,0 1 0 0 0,0-1 1 0 0,0 1-1 0 0,0-1 1 0 0,1 1-1 0 0,-1 0 1 0 0,0-1-1 0 0,0 1 0 0 0,0 0 1 0 0,0 0-1 0 0,1 1 1 0 0,-1 1 33 0 0,1-1-1 0 0,-1 0 1 0 0,0 1 0 0 0,0-1 0 0 0,0 1 0 0 0,0-1 0 0 0,0 1 0 0 0,-1 0-1 0 0,1-1 1 0 0,-1 1 0 0 0,0 3 0 0 0,0 11 207 0 0,-1-1 0 0 0,0 0 0 0 0,-5 20 0 0 0,4-24-129 0 0,-14 65 518 0 0,-27 79-1 0 0,23-90 479 0 0,-23 133-1 0 0,39-116 353 0 0,4-78-1470 0 0,0 1 0 0 0,1-1 0 0 0,-1 0 0 0 0,1 0 0 0 0,0 0 0 0 0,0 0 0 0 0,1 0 0 0 0,0 0 0 0 0,0 0 0 0 0,0-1 0 0 0,0 1 0 0 0,1 0 0 0 0,5 7 0 0 0,4-8-4221 0 0,-6-7 324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06.614"/>
    </inkml:context>
    <inkml:brush xml:id="br0">
      <inkml:brushProperty name="width" value="0.05" units="cm"/>
      <inkml:brushProperty name="height" value="0.05" units="cm"/>
      <inkml:brushProperty name="color" value="#AE198D"/>
      <inkml:brushProperty name="inkEffects" value="galaxy"/>
      <inkml:brushProperty name="anchorX" value="-62727.16797"/>
      <inkml:brushProperty name="anchorY" value="-114718.42969"/>
      <inkml:brushProperty name="scaleFactor" value="0.5"/>
    </inkml:brush>
  </inkml:definitions>
  <inkml:trace contextRef="#ctx0" brushRef="#br0">307 39 6193 0 0,'0'0'0'0'0,"0"-2"544"0"0,-1-3-504 0 0,0 0 14 0 0,0 0-36 0 0,0 1 515 0 0,0 0 565 0 0,-1-1 115 0 0,-1 0-546 0 0,-1 2 209 0 0,-2 3-85 0 0,-1 7-699 0 0,-3 6 69 0 0,-2 7-156 0 0,-3 8 121 0 0,-3 7 75 0 0,-2 5 10 0 0,-2 6 18 0 0,0 3 2 0 0,0 4 132 0 0,0 2-19 0 0,1 4 22 0 0,-1 14 375 0 0,2 1-555 0 0,3-1 182 0 0,2-5-64 0 0,4-6-177 0 0,4 0 144 0 0,4-4-192 0 0,2-7-78 0 0,3-8 18 0 0,1-9-19 0 0,0-8-206 0 0,0-6-6 0 0,1-6-29 0 0,0-3-789 0 0,1-4-506 0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2.530"/>
    </inkml:context>
    <inkml:brush xml:id="br0">
      <inkml:brushProperty name="width" value="0.035" units="cm"/>
      <inkml:brushProperty name="height" value="0.035" units="cm"/>
      <inkml:brushProperty name="color" value="#FF0066"/>
    </inkml:brush>
  </inkml:definitions>
  <inkml:trace contextRef="#ctx0" brushRef="#br0">191 1 1152 0 0,'-4'1'125'0'0,"0"1"-1"0"0,0 0 1 0 0,0 0-1 0 0,1 1 1 0 0,-1-1-1 0 0,0 1 1 0 0,1-1-1 0 0,0 1 0 0 0,-1 1 1 0 0,1-1-1 0 0,1 0 1 0 0,-1 1-1 0 0,0-1 1 0 0,1 1-1 0 0,-1 0 1 0 0,1 0-1 0 0,0 0 1 0 0,1 0-1 0 0,-1 0 1 0 0,-1 5-1 0 0,1 4 424 0 0,0 0-1 0 0,1 1 1 0 0,0-1 0 0 0,1 1 0 0 0,2 14-1 0 0,0 14 995 0 0,-4-19-95 0 0,0-1 1 0 0,-2 0-1 0 0,-11 39 1 0 0,-5 32 427 0 0,12 1-801 0 0,7-67-962 0 0,-1 1-1 0 0,-1-1 1 0 0,-1 0-1 0 0,-1 1 1 0 0,-2-2-1 0 0,0 1 1 0 0,-18 38-1 0 0,11-48 173 0 0,14-17-269 0 0,0 0-1 0 0,-1 0 1 0 0,1 0-1 0 0,0 0 0 0 0,-1 0 1 0 0,1 0-1 0 0,0 0 1 0 0,0 0-1 0 0,-1-1 1 0 0,1 1-1 0 0,0 0 1 0 0,-1 0-1 0 0,1 0 1 0 0,0-1-1 0 0,0 1 0 0 0,0 0 1 0 0,-1 0-1 0 0,1-1 1 0 0,0 1-1 0 0,0 0 1 0 0,0-1-1 0 0,-1 1 1 0 0,1 0-1 0 0,0 0 1 0 0,0-1-1 0 0,0 1 1 0 0,0 0-1 0 0,0-1 0 0 0,0 1 1 0 0,0 0-1 0 0,0-1 1 0 0,0 1-1 0 0,0 0 1 0 0,0-1-1 0 0,1-42 462 0 0,11-3-439 0 0,1 0-1 0 0,2 1 1 0 0,2 1 0 0 0,34-63 0 0 0,-33 74-396 0 0,2 1 0 0 0,1 0 0 0 0,2 1 1 0 0,1 2-1 0 0,1 0 0 0 0,33-27 1 0 0,-51 49-59 0 0,1 1 0 0 0,0 0 1 0 0,0 1-1 0 0,0 0 0 0 0,1 0 1 0 0,0 1-1 0 0,18-7 1 0 0,-22 10-90 0 0,0-1 1 0 0,1 1-1 0 0,-1 1 1 0 0,1-1-1 0 0,-1 1 1 0 0,1 0-1 0 0,-1 0 1 0 0,1 1-1 0 0,-1-1 1 0 0,1 1-1 0 0,-1 0 1 0 0,0 1-1 0 0,1-1 1 0 0,-1 1-1 0 0,7 4 1 0 0,3 2-2013 0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2.735"/>
    </inkml:context>
    <inkml:brush xml:id="br0">
      <inkml:brushProperty name="width" value="0.035" units="cm"/>
      <inkml:brushProperty name="height" value="0.035" units="cm"/>
      <inkml:brushProperty name="color" value="#FF0066"/>
    </inkml:brush>
  </inkml:definitions>
  <inkml:trace contextRef="#ctx0" brushRef="#br0">38 71 968 0 0,'-11'2'584'0'0,"-5"-17"4570"0"0,6-7-1138 0 0,9 12-5457 0 0,15-15-46 0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2.920"/>
    </inkml:context>
    <inkml:brush xml:id="br0">
      <inkml:brushProperty name="width" value="0.035" units="cm"/>
      <inkml:brushProperty name="height" value="0.035" units="cm"/>
      <inkml:brushProperty name="color" value="#FF0066"/>
    </inkml:brush>
  </inkml:definitions>
  <inkml:trace contextRef="#ctx0" brushRef="#br0">161 1 9362 0 0,'-6'1'319'0'0,"1"1"0"0"0,0 0 0 0 0,-1 1 1 0 0,1-1-1 0 0,0 1 0 0 0,0 0 0 0 0,0 1 0 0 0,1-1 0 0 0,-1 1 1 0 0,1-1-1 0 0,0 1 0 0 0,0 1 0 0 0,0-1 0 0 0,-5 8 0 0 0,1 2 278 0 0,1 0-1 0 0,0 1 0 0 0,1-1 0 0 0,-5 19 0 0 0,0 3-640 0 0,1 0 0 0 0,-7 66-1 0 0,12-45-2272 0 0,3 64 0 0 0,3-85 924 0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3.186"/>
    </inkml:context>
    <inkml:brush xml:id="br0">
      <inkml:brushProperty name="width" value="0.035" units="cm"/>
      <inkml:brushProperty name="height" value="0.035" units="cm"/>
      <inkml:brushProperty name="color" value="#FF0066"/>
    </inkml:brush>
  </inkml:definitions>
  <inkml:trace contextRef="#ctx0" brushRef="#br0">0 138 1152 0 0,'4'-10'673'0'0,"-1"0"-1"0"0,0 0 1 0 0,-1 0-1 0 0,0 0 1 0 0,0-1-1 0 0,-1-10 1 0 0,7-35 9919 0 0,4 110-8639 0 0,-3-22-2130 0 0,-2 10 27 0 0,-3 0-1 0 0,0 76 1 0 0,-5-73-369 0 0,3-1 1 0 0,9 58-1 0 0,-3-79-42 0 0,-8-22 466 0 0,1 0 1 0 0,-1-1 0 0 0,0 1-1 0 0,1-1 1 0 0,-1 1-1 0 0,0-1 1 0 0,1 1-1 0 0,-1-1 1 0 0,1 1-1 0 0,-1-1 1 0 0,1 0 0 0 0,-1 1-1 0 0,1-1 1 0 0,-1 0-1 0 0,1 1 1 0 0,-1-1-1 0 0,1 0 1 0 0,-1 1-1 0 0,1-1 1 0 0,0 0-1 0 0,-1 0 1 0 0,1 0 0 0 0,-1 0-1 0 0,1 0 1 0 0,0 0-1 0 0,-1 0 1 0 0,1 0-1 0 0,0 0 1 0 0,-1 0-1 0 0,1 0 1 0 0,-1 0 0 0 0,1 0-1 0 0,0 0 1 0 0,-1 0-1 0 0,1-1 1 0 0,0 1-1 0 0,7-5-4428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3.703"/>
    </inkml:context>
    <inkml:brush xml:id="br0">
      <inkml:brushProperty name="width" value="0.035" units="cm"/>
      <inkml:brushProperty name="height" value="0.035" units="cm"/>
      <inkml:brushProperty name="color" value="#FF0066"/>
    </inkml:brush>
  </inkml:definitions>
  <inkml:trace contextRef="#ctx0" brushRef="#br0">635 129 7458 0 0,'-1'2'201'0'0,"0"0"1"0"0,0 0-1 0 0,0 1 1 0 0,0-1-1 0 0,0 0 1 0 0,0 0 0 0 0,0 1-1 0 0,1-1 1 0 0,-1 0-1 0 0,1 1 1 0 0,0 2 0 0 0,-6 18 3308 0 0,-26-55-1631 0 0,19 17-1165 0 0,11 11-580 0 0,-1 0 1 0 0,1 1-1 0 0,-1-1 1 0 0,0 1 0 0 0,0 0-1 0 0,-1 0 1 0 0,1 0-1 0 0,0 0 1 0 0,-1 0-1 0 0,0 1 1 0 0,0-1 0 0 0,-4-1-1 0 0,7 5-132 0 0,0-1-1 0 0,-1 0 1 0 0,1 1 0 0 0,0 0-1 0 0,-1-1 1 0 0,1 1-1 0 0,0 0 1 0 0,0 0 0 0 0,0-1-1 0 0,0 1 1 0 0,0 0-1 0 0,0 0 1 0 0,0 0 0 0 0,0 0-1 0 0,0 0 1 0 0,0 1 0 0 0,1-1-1 0 0,-1 0 1 0 0,0 0-1 0 0,1 0 1 0 0,-1 1 0 0 0,1-1-1 0 0,-1 0 1 0 0,1 1-1 0 0,0-1 1 0 0,-1 0 0 0 0,1 3-1 0 0,-9 38-657 0 0,8-37 485 0 0,1 0 0 0 0,-1-1-1 0 0,1 1 1 0 0,0 0-1 0 0,1 0 1 0 0,-1-1 0 0 0,1 1-1 0 0,0 0 1 0 0,0-1 0 0 0,2 6-1 0 0,-2-9 163 0 0,-1 0 1 0 0,0-1-1 0 0,1 1 0 0 0,-1 0 0 0 0,1-1 1 0 0,-1 1-1 0 0,0-1 0 0 0,1 1 0 0 0,-1-1 1 0 0,1 1-1 0 0,0-1 0 0 0,-1 1 0 0 0,1-1 1 0 0,-1 1-1 0 0,1-1 0 0 0,0 0 0 0 0,-1 1 1 0 0,1-1-1 0 0,0 0 0 0 0,-1 0 0 0 0,1 0 1 0 0,0 1-1 0 0,0-1 0 0 0,-1 0 0 0 0,1 0 1 0 0,1 0-1 0 0,0-1 35 0 0,0 1 0 0 0,0-1 0 0 0,0 0 1 0 0,0 0-1 0 0,0 0 0 0 0,0 0 0 0 0,0 0 0 0 0,-1 0 0 0 0,1 0 1 0 0,0 0-1 0 0,-1-1 0 0 0,1 1 0 0 0,2-3 0 0 0,7-9 75 0 0,-1-1 0 0 0,0 1 1 0 0,-1-2-1 0 0,12-22 0 0 0,-16 26-36 0 0,0 0 0 0 0,1 0 1 0 0,0 1-1 0 0,1 0 1 0 0,0 0-1 0 0,1 1 0 0 0,0 0 1 0 0,0 0-1 0 0,1 1 0 0 0,14-11 1 0 0,-21 18-66 0 0,-1 0 0 0 0,0 0 1 0 0,1 1-1 0 0,-1-1 1 0 0,0 0-1 0 0,1 1 0 0 0,-1 0 1 0 0,1-1-1 0 0,-1 1 1 0 0,0 0-1 0 0,1-1 0 0 0,-1 1 1 0 0,1 0-1 0 0,-1 0 1 0 0,1 0-1 0 0,-1 0 0 0 0,1 1 1 0 0,-1-1-1 0 0,1 0 1 0 0,-1 1-1 0 0,1-1 0 0 0,-1 1 1 0 0,0-1-1 0 0,2 2 1 0 0,0 0 0 0 0,-1-1 1 0 0,0 1 0 0 0,0 1 0 0 0,1-1 0 0 0,-1 0 0 0 0,-1 1-1 0 0,1-1 1 0 0,0 1 0 0 0,-1-1 0 0 0,1 1 0 0 0,1 3 0 0 0,2 8 6 0 0,0 0 0 0 0,-1 0 0 0 0,4 27 0 0 0,-4-17-49 0 0,-1 1 0 0 0,-2-1 0 0 0,0 1 0 0 0,-1-1 0 0 0,-2 1 0 0 0,0-1 0 0 0,-2 1 0 0 0,-1-1 0 0 0,0 0 0 0 0,-2 0 0 0 0,-1-1 0 0 0,-1 0 0 0 0,0 0 1 0 0,-2-1-1 0 0,-1 0 0 0 0,0-1 0 0 0,-2-1 0 0 0,0 0 0 0 0,-2-1 0 0 0,0 0 0 0 0,-1-1 0 0 0,0-1 0 0 0,-2 0 0 0 0,0-2 0 0 0,-1 0 0 0 0,0-1 0 0 0,-1-2 1 0 0,-34 17-1 0 0,31-18 124 0 0,-1-1 0 0 0,-1 0-1 0 0,0-2 1 0 0,0-1 0 0 0,0-1 0 0 0,-52 4 0 0 0,68-9-167 0 0,0-1 1 0 0,1 0-1 0 0,-1 0 0 0 0,1-1 0 0 0,-1 0 1 0 0,1-1-1 0 0,-1 0 0 0 0,1-1 0 0 0,0 0 1 0 0,0 0-1 0 0,0-1 0 0 0,0 0 0 0 0,1-1 1 0 0,-1 1-1 0 0,1-2 0 0 0,0 1 0 0 0,1-1 1 0 0,-1 0-1 0 0,1-1 0 0 0,0 0 1 0 0,1 0-1 0 0,-11-15 0 0 0,-2-11-968 0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4.436"/>
    </inkml:context>
    <inkml:brush xml:id="br0">
      <inkml:brushProperty name="width" value="0.035" units="cm"/>
      <inkml:brushProperty name="height" value="0.035" units="cm"/>
      <inkml:brushProperty name="color" value="#FF0066"/>
    </inkml:brush>
  </inkml:definitions>
  <inkml:trace contextRef="#ctx0" brushRef="#br0">121 177 3081 0 0,'-3'1'144'0'0,"1"0"1"0"0,-1 0-1 0 0,0 0 0 0 0,0 1 1 0 0,1-1-1 0 0,-1 1 1 0 0,1-1-1 0 0,-1 1 1 0 0,1 0-1 0 0,-1 0 0 0 0,-2 3 1 0 0,5-3 161 0 0,0 0 1 0 0,-1 0-1 0 0,1 0 1 0 0,0 0-1 0 0,0 0 1 0 0,0 0-1 0 0,0 0 1 0 0,0 0-1 0 0,1 0 0 0 0,-1 0 1 0 0,1 0-1 0 0,-1-1 1 0 0,1 1-1 0 0,0 0 1 0 0,-1 0-1 0 0,1 0 1 0 0,2 2-1 0 0,1 10 354 0 0,0 0 0 0 0,0 0 0 0 0,-2 0 0 0 0,1 0 0 0 0,-2 1 0 0 0,0-1 0 0 0,-1 1 0 0 0,-2 22 0 0 0,-3 3-110 0 0,-17 71 0 0 0,17-87-397 0 0,-2 0-1 0 0,-1-1 0 0 0,-1 0 0 0 0,-1 0 0 0 0,0-1 1 0 0,-24 35-1 0 0,80-126 84 0 0,-3-2 1 0 0,47-107-1 0 0,37-64-973 0 0,-101 200-322 0 0,1 1 0 0 0,41-45 0 0 0,-68 85 1059 0 0,0 1 0 0 0,0 0-1 0 0,0 0 1 0 0,0 0-1 0 0,0-1 1 0 0,0 1 0 0 0,0 0-1 0 0,1 0 1 0 0,-1 0 0 0 0,0 0-1 0 0,0-1 1 0 0,0 1 0 0 0,0 0-1 0 0,1 0 1 0 0,-1 0 0 0 0,0 0-1 0 0,0 0 1 0 0,0 0-1 0 0,0-1 1 0 0,1 1 0 0 0,-1 0-1 0 0,0 0 1 0 0,0 0 0 0 0,0 0-1 0 0,1 0 1 0 0,-1 0 0 0 0,0 0-1 0 0,0 0 1 0 0,1 0-1 0 0,-1 0 1 0 0,0 0 0 0 0,0 0-1 0 0,0 0 1 0 0,1 0 0 0 0,-1 0-1 0 0,0 0 1 0 0,0 0 0 0 0,0 0-1 0 0,1 1 1 0 0,-1-1 0 0 0,0 0-1 0 0,0 0 1 0 0,0 0-1 0 0,0 0 1 0 0,1 0 0 0 0,-1 0-1 0 0,0 1 1 0 0,0-1 0 0 0,0 0-1 0 0,0 0 1 0 0,0 0 0 0 0,1 1-1 0 0,2 17 349 0 0,-5 31 337 0 0,2-43-712 0 0,-38 263-233 0 0,9-90-407 0 0,29-179 636 0 0,0 0 0 0 0,0 0 1 0 0,0 1-1 0 0,-1-1 0 0 0,1 0 0 0 0,0 0 0 0 0,0 1 0 0 0,0-1 0 0 0,0 0 0 0 0,-1 1 0 0 0,1-1 0 0 0,0 0 1 0 0,0 1-1 0 0,0-1 0 0 0,0 0 0 0 0,0 0 0 0 0,0 1 0 0 0,0-1 0 0 0,0 0 0 0 0,0 1 0 0 0,0-1 0 0 0,0 0 1 0 0,0 1-1 0 0,0-1 0 0 0,0 0 0 0 0,0 1 0 0 0,0-1 0 0 0,1 0 0 0 0,-1 1 0 0 0,0-1 0 0 0,0 0 0 0 0,0 1 1 0 0,0-1-1 0 0,1 0 0 0 0,-1 0 0 0 0,0 1 0 0 0,0-1 0 0 0,1 0 0 0 0,-1 0 0 0 0,0 0 0 0 0,0 1 0 0 0,1-1 1 0 0,-1 0-1 0 0,0 0 0 0 0,1 0 0 0 0,-1 0 0 0 0,0 0 0 0 0,0 1 0 0 0,1-1 0 0 0,-1 0 0 0 0,0 0 0 0 0,1 0 1 0 0,-1 0-1 0 0,0 0 0 0 0,1 0 0 0 0,-1 0 0 0 0,0 0 0 0 0,1 0 0 0 0,5-4-4835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8.074"/>
    </inkml:context>
    <inkml:brush xml:id="br0">
      <inkml:brushProperty name="width" value="0.035" units="cm"/>
      <inkml:brushProperty name="height" value="0.035" units="cm"/>
      <inkml:brushProperty name="color" value="#FF0066"/>
    </inkml:brush>
  </inkml:definitions>
  <inkml:trace contextRef="#ctx0" brushRef="#br0">97 847 3681 0 0,'-14'29'1394'0'0,"13"-25"-1144"0"0,0 0 0 0 0,-1 0 0 0 0,0 0 0 0 0,1-1 0 0 0,-1 1 0 0 0,-1-1 0 0 0,1 1 0 0 0,0-1 0 0 0,-6 6 0 0 0,7-10-13 0 0,0 0 0 0 0,0 1 0 0 0,0-1 0 0 0,1 0 0 0 0,-1 0 0 0 0,0 0 0 0 0,0 0 0 0 0,1 0 0 0 0,-1 0-1 0 0,1-1 1 0 0,-1 1 0 0 0,1 0 0 0 0,-1 0 0 0 0,1 0 0 0 0,0 0 0 0 0,0-1 0 0 0,-1 1 0 0 0,1 0 0 0 0,0-2 0 0 0,-6-28 1404 0 0,-8-42 298 0 0,-10-80-330 0 0,22 134-1575 0 0,1-1-1 0 0,1 1 0 0 0,1-1 0 0 0,0 1 0 0 0,8-33 0 0 0,-9 52-31 0 0,0 0 0 0 0,0 0 0 0 0,0 0 0 0 0,0-1-1 0 0,0 1 1 0 0,0 0 0 0 0,0 0 0 0 0,0 0-1 0 0,0-1 1 0 0,0 1 0 0 0,0 0 0 0 0,0 0-1 0 0,0 0 1 0 0,0-1 0 0 0,0 1 0 0 0,0 0-1 0 0,0 0 1 0 0,0 0 0 0 0,0-1 0 0 0,0 1 0 0 0,1 0-1 0 0,-1 0 1 0 0,0 0 0 0 0,0 0 0 0 0,0 0-1 0 0,0-1 1 0 0,0 1 0 0 0,1 0 0 0 0,-1 0-1 0 0,0 0 1 0 0,0 0 0 0 0,0 0 0 0 0,0 0-1 0 0,1 0 1 0 0,-1 0 0 0 0,0 0 0 0 0,0 0 0 0 0,0 0-1 0 0,1-1 1 0 0,-1 1 0 0 0,0 0 0 0 0,0 0-1 0 0,0 0 1 0 0,1 0 0 0 0,-1 1 0 0 0,0-1-1 0 0,0 0 1 0 0,0 0 0 0 0,1 0 0 0 0,-1 0-1 0 0,0 0 1 0 0,0 0 0 0 0,1 0 0 0 0,8 13-116 0 0,4 19-177 0 0,3 28-179 0 0,-3 0 0 0 0,-3 0 1 0 0,-3 1-1 0 0,1 64 0 0 0,0-5 341 0 0,-8-115 235 0 0,0 0 0 0 0,1 0-1 0 0,0 0 1 0 0,0 0 0 0 0,0 0-1 0 0,1 0 1 0 0,-1 0 0 0 0,1-1-1 0 0,1 1 1 0 0,2 4 0 0 0,-4-7-52 0 0,0-1 1 0 0,0 0-1 0 0,0 0 1 0 0,0 0-1 0 0,1-1 0 0 0,-1 1 1 0 0,0 0-1 0 0,1 0 1 0 0,-1-1-1 0 0,0 1 1 0 0,1 0-1 0 0,-1-1 1 0 0,1 0-1 0 0,-1 1 1 0 0,1-1-1 0 0,-1 0 1 0 0,1 0-1 0 0,0 0 1 0 0,-1 0-1 0 0,1 0 1 0 0,-1 0-1 0 0,1 0 1 0 0,-1 0-1 0 0,1-1 1 0 0,-1 1-1 0 0,1-1 0 0 0,-1 1 1 0 0,1-1-1 0 0,-1 1 1 0 0,0-1-1 0 0,1 0 1 0 0,-1 0-1 0 0,0 0 1 0 0,0 0-1 0 0,1 0 1 0 0,1-2-1 0 0,9-6 27 0 0,0-1-1 0 0,0-1 0 0 0,-1 0 1 0 0,0 0-1 0 0,-1-1 0 0 0,-1-1 1 0 0,1 0-1 0 0,7-15 1 0 0,55-120-182 0 0,-58 115 149 0 0,-6 16-37 0 0,32-71-189 0 0,50-169-1 0 0,-82 232-42 0 0,-2-1 1 0 0,-1-1-1 0 0,-1 1 1 0 0,-2-1-1 0 0,0 1 1 0 0,-2-1-1 0 0,0 0 0 0 0,-2 1 1 0 0,-1-1-1 0 0,-2 1 1 0 0,-12-43-1 0 0,15 63 309 0 0,0 1 1 0 0,0 0-1 0 0,-1-1 0 0 0,1 1 0 0 0,-1 0 0 0 0,0 0 0 0 0,-6-6 0 0 0,8 11-55 0 0,1-1 1 0 0,0 1-1 0 0,-1 0 0 0 0,1-1 1 0 0,-1 1-1 0 0,1 0 0 0 0,0-1 1 0 0,-1 1-1 0 0,1 0 0 0 0,-1 0 1 0 0,1-1-1 0 0,-1 1 1 0 0,1 0-1 0 0,-1 0 0 0 0,1 0 1 0 0,-1 0-1 0 0,1 0 0 0 0,-1 0 1 0 0,1 0-1 0 0,-1 0 0 0 0,1 0 1 0 0,-1 0-1 0 0,1 0 0 0 0,-1 0 1 0 0,1 0-1 0 0,-1 0 0 0 0,1 0 1 0 0,-1 0-1 0 0,1 0 0 0 0,-2 1 1 0 0,1 0 0 0 0,0 1 0 0 0,0-1 0 0 0,-1 1 1 0 0,1 0-1 0 0,0-1 0 0 0,0 1 0 0 0,1 0 1 0 0,-1 0-1 0 0,0-1 0 0 0,0 1 0 0 0,1 0 1 0 0,-1 0-1 0 0,1 3 0 0 0,-55 383-2591 0 0,46-299 2631 0 0,6-65-2 0 0,0-5 75 0 0,0 1 0 0 0,2-1 1 0 0,0 1-1 0 0,1 0 0 0 0,1-1 0 0 0,1 1 0 0 0,7 34 1 0 0,-7-51-433 0 0,-1 0-1 0 0,1 0 1 0 0,0 0 0 0 0,0-1 0 0 0,0 1 0 0 0,0-1 0 0 0,1 1 0 0 0,-1-1 0 0 0,1 0 0 0 0,-1 0 0 0 0,1 0 0 0 0,0 0 0 0 0,-1 0 0 0 0,1-1 0 0 0,0 1 0 0 0,0-1 0 0 0,1 0 0 0 0,-1 1 0 0 0,0-2 0 0 0,6 2 0 0 0,-2 1-490 0 0,8 2-3547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8.518"/>
    </inkml:context>
    <inkml:brush xml:id="br0">
      <inkml:brushProperty name="width" value="0.035" units="cm"/>
      <inkml:brushProperty name="height" value="0.035" units="cm"/>
      <inkml:brushProperty name="color" value="#FF0066"/>
    </inkml:brush>
  </inkml:definitions>
  <inkml:trace contextRef="#ctx0" brushRef="#br0">235 303 288 0 0,'-2'-2'145'0'0,"-1"0"1"0"0,1 1-1 0 0,0-2 1 0 0,-1 1-1 0 0,1 0 1 0 0,0 0-1 0 0,0-1 0 0 0,0 1 1 0 0,1-1-1 0 0,-1 1 1 0 0,1-1-1 0 0,-1 0 0 0 0,1 1 1 0 0,-2-7-1 0 0,-12-49 3500 0 0,9 28-2567 0 0,2 17-788 0 0,-20-63 1086 0 0,22 71-1224 0 0,-1-1 0 0 0,1 1 0 0 0,-1 0 0 0 0,0 0 0 0 0,0 0 0 0 0,0 0 0 0 0,-1 0 0 0 0,0 1 0 0 0,0 0 0 0 0,-8-8 0 0 0,10 12-68 0 0,1-1 0 0 0,0 0 0 0 0,0 1 0 0 0,0-1 0 0 0,-1 1 0 0 0,1-1 0 0 0,0 1 0 0 0,-1-1 0 0 0,1 1 0 0 0,0 0 0 0 0,-1 0 0 0 0,1 0 0 0 0,0 0-1 0 0,-1 0 1 0 0,1 0 0 0 0,0 0 0 0 0,-1 0 0 0 0,1 0 0 0 0,-1 1 0 0 0,1-1 0 0 0,0 0 0 0 0,0 1 0 0 0,-1-1 0 0 0,1 1 0 0 0,0 0 0 0 0,0-1 0 0 0,0 1 0 0 0,-1 0 0 0 0,1 0 0 0 0,0 0 0 0 0,0 0-1 0 0,0 0 1 0 0,0 0 0 0 0,1 0 0 0 0,-1 0 0 0 0,0 0 0 0 0,0 0 0 0 0,1 0 0 0 0,-1 1 0 0 0,0-1 0 0 0,1 0 0 0 0,-1 3 0 0 0,-4 7 176 0 0,0 1 0 0 0,1 0 0 0 0,-4 20-1 0 0,6-23-261 0 0,-9 35-180 0 0,1 0 0 0 0,3 1 0 0 0,1-1 0 0 0,1 64 0 0 0,5-107 207 0 0,0 0 0 0 0,0 0 0 0 0,0 0 0 0 0,0 0 1 0 0,0 0-1 0 0,0 0 0 0 0,0 0 0 0 0,0 1 0 0 0,0-1 0 0 0,1 0 0 0 0,-1 0 0 0 0,0 0 0 0 0,1 0 0 0 0,-1 0 1 0 0,1 0-1 0 0,-1 0 0 0 0,1 0 0 0 0,-1 0 0 0 0,1-1 0 0 0,0 1 0 0 0,-1 0 0 0 0,1 0 0 0 0,0 0 0 0 0,0-1 1 0 0,0 1-1 0 0,-1 0 0 0 0,3 0 0 0 0,-2-1 10 0 0,1 0 0 0 0,-1 0 1 0 0,0 0-1 0 0,1-1 0 0 0,-1 1 1 0 0,1-1-1 0 0,-1 1 0 0 0,0-1 1 0 0,1 1-1 0 0,-1-1 0 0 0,0 1 1 0 0,1-1-1 0 0,-1 0 0 0 0,0 0 1 0 0,0 0-1 0 0,0 0 0 0 0,1-1 1 0 0,8-7 26 0 0,-1-1 1 0 0,0 1 0 0 0,9-16 0 0 0,49-83-836 0 0,24-35-791 0 0,-79 126 737 0 0,1 1 1 0 0,1 1 0 0 0,0 0-1 0 0,1 1 1 0 0,32-24 0 0 0,-45 42-642 0 0,-7 13 1246 0 0,-12 21 976 0 0,16-34-746 0 0,-28 63 915 0 0,-21 79 0 0 0,16 1-2680 0 0,35-147 1579 0 0,1-1-1 0 0,-1 1 1 0 0,0-1 0 0 0,1 1 0 0 0,-1-1-1 0 0,0 1 1 0 0,1-1 0 0 0,-1 0 0 0 0,0 1-1 0 0,0-1 1 0 0,0 0 0 0 0,0 0 0 0 0,0 0-1 0 0,2-2 1 0 0,10-10-1998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8.735"/>
    </inkml:context>
    <inkml:brush xml:id="br0">
      <inkml:brushProperty name="width" value="0.035" units="cm"/>
      <inkml:brushProperty name="height" value="0.035" units="cm"/>
      <inkml:brushProperty name="color" value="#FF0066"/>
    </inkml:brush>
  </inkml:definitions>
  <inkml:trace contextRef="#ctx0" brushRef="#br0">221 17 1152 0 0,'11'-8'15'0'0,"2"-1"394"0"0,-21 26 2035 0 0,-14 20 1839 0 0,-35 78 0 0 0,-29 134-2055 0 0,30-11-1816 0 0,41-134-3198 0 0,15-99-1788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8.894"/>
    </inkml:context>
    <inkml:brush xml:id="br0">
      <inkml:brushProperty name="width" value="0.035" units="cm"/>
      <inkml:brushProperty name="height" value="0.035" units="cm"/>
      <inkml:brushProperty name="color" value="#FF0066"/>
    </inkml:brush>
  </inkml:definitions>
  <inkml:trace contextRef="#ctx0" brushRef="#br0">12 1 9906 0 0,'-1'0'90'0'0,"0"1"1"0"0,1-1-1 0 0,-1 0 0 0 0,0 1 1 0 0,1-1-1 0 0,-1 1 0 0 0,0-1 1 0 0,1 1-1 0 0,-1-1 0 0 0,1 1 1 0 0,-1 0-1 0 0,1-1 1 0 0,-1 1-1 0 0,1 0 0 0 0,0-1 1 0 0,-1 1-1 0 0,1 0 0 0 0,0 0 1 0 0,-1-1-1 0 0,1 1 0 0 0,0 0 1 0 0,0 0-1 0 0,0-1 0 0 0,0 1 1 0 0,0 0-1 0 0,0 0 0 0 0,0 0 1 0 0,0-1-1 0 0,0 1 0 0 0,0 0 1 0 0,0 0-1 0 0,0 0 0 0 0,1-1 1 0 0,-1 1-1 0 0,0 0 0 0 0,0 0 1 0 0,1-1-1 0 0,-1 1 0 0 0,1 0 1 0 0,-1-1-1 0 0,1 1 0 0 0,-1 0 1 0 0,1-1-1 0 0,-1 1 0 0 0,1-1 1 0 0,-1 1-1 0 0,1-1 0 0 0,0 1 1 0 0,-1-1-1 0 0,1 1 0 0 0,0-1 1 0 0,-1 0-1 0 0,1 1 0 0 0,0-1 1 0 0,1 0-1 0 0,4 4-83 0 0,0 0 0 0 0,0-1-1 0 0,1 0 1 0 0,-1-1 0 0 0,11 3 0 0 0,7-1-827 0 0,0-1 1 0 0,1-2-1 0 0,-1 0 1 0 0,1-2-1 0 0,29-4 1 0 0,-20 1-676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2:17.905"/>
    </inkml:context>
    <inkml:brush xml:id="br0">
      <inkml:brushProperty name="width" value="0.05" units="cm"/>
      <inkml:brushProperty name="height" value="0.05" units="cm"/>
      <inkml:brushProperty name="color" value="#AE198D"/>
      <inkml:brushProperty name="inkEffects" value="galaxy"/>
      <inkml:brushProperty name="anchorX" value="-61184.79297"/>
      <inkml:brushProperty name="anchorY" value="-114497.22656"/>
      <inkml:brushProperty name="scaleFactor" value="0.5"/>
    </inkml:brush>
  </inkml:definitions>
  <inkml:trace contextRef="#ctx0" brushRef="#br0">1 1519 15059 0 0,'1'-1'1345'0'0,"2"-1"-1261"0"0,1 0 52 0 0,1 0 57 0 0,2 0-114 0 0,2-1 19 0 0,5-1 0 0 0,7-2 222 0 0,9-1-18 0 0,8-2 29 0 0,9-2 4 0 0,9-1-242 0 0,10 0 14 0 0,11-1-28 0 0,35-10-6 0 0,48-16-10 0 0,21-7 2 0 0,14-6-76 0 0,9-5 22 0 0,8-2 73 0 0,7-5-108 0 0,11-3 36 0 0,11-5-12 0 0,13-6 0 0 0,12-4 0 0 0,12-4 0 0 0,75-18 0 0 0,14-3 0 0 0,9-1-75 0 0,-7 3-43 0 0,-12 6-2 0 0,43-3-12619 0 0,-71 20 7402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9.226"/>
    </inkml:context>
    <inkml:brush xml:id="br0">
      <inkml:brushProperty name="width" value="0.035" units="cm"/>
      <inkml:brushProperty name="height" value="0.035" units="cm"/>
      <inkml:brushProperty name="color" value="#FF0066"/>
    </inkml:brush>
  </inkml:definitions>
  <inkml:trace contextRef="#ctx0" brushRef="#br0">145 203 2529 0 0,'-5'5'670'0'0,"0"1"0"0"0,1-1 0 0 0,-1 1 0 0 0,2 0 0 0 0,-1 1 0 0 0,1-1 1 0 0,0 1-1 0 0,0-1 0 0 0,0 1 0 0 0,1 0 0 0 0,-3 14 0 0 0,8-22-395 0 0,-1 0 0 0 0,0 0 0 0 0,1-1 0 0 0,-1 1 0 0 0,0 0 0 0 0,0-1 0 0 0,0 1 1 0 0,0-1-1 0 0,0 0 0 0 0,0 0 0 0 0,-1 1 0 0 0,3-5 0 0 0,25-34-712 0 0,-1-2 1 0 0,-3-1-1 0 0,35-79 1 0 0,-56 101-1635 0 0,-17 29 567 0 0,-19 29 934 0 0,-3 17 811 0 0,2 1 1 0 0,3 2-1 0 0,2 1 1 0 0,3 1-1 0 0,2 1 0 0 0,3 2 1 0 0,-13 67-1 0 0,33-129-214 0 0,-1 1-1 0 0,1 0 1 0 0,0 0-1 0 0,-1 0 0 0 0,1 0 1 0 0,0-1-1 0 0,0 1 1 0 0,0 0-1 0 0,0 0 1 0 0,0 0-1 0 0,0 0 1 0 0,0 0-1 0 0,0-1 1 0 0,0 1-1 0 0,0 0 0 0 0,0 0 1 0 0,0 0-1 0 0,1 0 1 0 0,-1-1-1 0 0,0 1 1 0 0,1 0-1 0 0,-1 0 1 0 0,0 0-1 0 0,1-1 1 0 0,-1 1-1 0 0,1 0 0 0 0,-1-1 1 0 0,1 1-1 0 0,0 0 1 0 0,-1-1-1 0 0,1 1 1 0 0,0-1-1 0 0,-1 1 1 0 0,1-1-1 0 0,1 1 1 0 0,1-1 35 0 0,-1 0 0 0 0,1 0 1 0 0,-1 0-1 0 0,0-1 1 0 0,1 1-1 0 0,-1-1 0 0 0,1 1 1 0 0,-1-1-1 0 0,0 0 1 0 0,1 0-1 0 0,-1 0 1 0 0,3-2-1 0 0,62-45 849 0 0,7-18-1262 0 0,13-12-3321 0 0,-29 34-133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9.631"/>
    </inkml:context>
    <inkml:brush xml:id="br0">
      <inkml:brushProperty name="width" value="0.035" units="cm"/>
      <inkml:brushProperty name="height" value="0.035" units="cm"/>
      <inkml:brushProperty name="color" value="#FF0066"/>
    </inkml:brush>
  </inkml:definitions>
  <inkml:trace contextRef="#ctx0" brushRef="#br0">568 0 7458 0 0,'-3'1'321'0'0,"-1"-1"0"0"0,1 0 1 0 0,0 1-1 0 0,0 0 0 0 0,1 0 1 0 0,-1-1-1 0 0,0 2 0 0 0,0-1 1 0 0,0 0-1 0 0,0 1 1 0 0,1-1-1 0 0,-1 1 0 0 0,1 0 1 0 0,-1 0-1 0 0,1 0 0 0 0,0 0 1 0 0,0 0-1 0 0,0 0 0 0 0,0 1 1 0 0,-2 2-1 0 0,-4 8-161 0 0,0 0-1 0 0,1 0 0 0 0,-6 16 1 0 0,-8 15 239 0 0,-163 312 1266 0 0,30 16-2241 0 0,64-148-2226 0 0,83-209 2233 0 0,4-9 131 0 0,0 0 1 0 0,1 0-1 0 0,-1 0 0 0 0,1 0 1 0 0,1 1-1 0 0,-1-1 0 0 0,1 1 1 0 0,-1 11-1 0 0,3-12-2983 0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49.875"/>
    </inkml:context>
    <inkml:brush xml:id="br0">
      <inkml:brushProperty name="width" value="0.035" units="cm"/>
      <inkml:brushProperty name="height" value="0.035" units="cm"/>
      <inkml:brushProperty name="color" value="#FF0066"/>
    </inkml:brush>
  </inkml:definitions>
  <inkml:trace contextRef="#ctx0" brushRef="#br0">233 9 8722 0 0,'3'-8'1569'0'0,"-11"13"4319"0"0,-8 18-5628 0 0,0 1 0 0 0,2 1 0 0 0,0 0 0 0 0,-14 41 0 0 0,-9 15-446 0 0,11-28 2 0 0,2 1-1 0 0,-26 90 1 0 0,48-132-92 0 0,2-12 231 0 0,0 0 0 0 0,0 0 1 0 0,0 0-1 0 0,0 0 1 0 0,1-1-1 0 0,-1 1 0 0 0,0 0 1 0 0,0 0-1 0 0,0 0 1 0 0,0 0-1 0 0,0 0 0 0 0,0 0 1 0 0,0 0-1 0 0,1 0 1 0 0,-1 0-1 0 0,0 0 0 0 0,0 0 1 0 0,0 0-1 0 0,0 0 1 0 0,0 0-1 0 0,1 0 0 0 0,-1 0 1 0 0,0 0-1 0 0,0 0 1 0 0,0 0-1 0 0,0 0 0 0 0,0 0 1 0 0,0 0-1 0 0,0 0 1 0 0,1 0-1 0 0,-1 1 0 0 0,0-1 1 0 0,0 0-1 0 0,0 0 1 0 0,0 0-1 0 0,0 0 0 0 0,0 0 1 0 0,0 0-1 0 0,0 0 0 0 0,1 0 1 0 0,-1 0-1 0 0,0 1 1 0 0,0-1-1 0 0,0 0 0 0 0,0 0 1 0 0,0 0-1 0 0,0 0 1 0 0,0 0-1 0 0,0 0 0 0 0,0 1 1 0 0,0-1-1 0 0,0 0 1 0 0,0 0-1 0 0,0 0 0 0 0,0 0 1 0 0,0 0-1 0 0,0 0 1 0 0,0 1-1 0 0,0-1 0 0 0,0 0 1 0 0,0 0-1 0 0,0 0 1 0 0,5-6-4968 0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0.138"/>
    </inkml:context>
    <inkml:brush xml:id="br0">
      <inkml:brushProperty name="width" value="0.035" units="cm"/>
      <inkml:brushProperty name="height" value="0.035" units="cm"/>
      <inkml:brushProperty name="color" value="#FF0066"/>
    </inkml:brush>
  </inkml:definitions>
  <inkml:trace contextRef="#ctx0" brushRef="#br0">30 76 16355 0 0,'-1'0'77'0'0,"-1"-1"-1"0"0,0 1 0 0 0,1-1 0 0 0,-1 1 1 0 0,1-1-1 0 0,-1 0 0 0 0,1 0 0 0 0,0 0 0 0 0,-1 1 1 0 0,1-1-1 0 0,0-1 0 0 0,-1 1 0 0 0,1 0 1 0 0,0 0-1 0 0,0 0 0 0 0,0-1 0 0 0,0 1 0 0 0,0 0 1 0 0,0-1-1 0 0,0 1 0 0 0,1-1 0 0 0,-1 1 0 0 0,0-4 1 0 0,1 3-197 0 0,0-1 0 0 0,0 1-1 0 0,0 0 1 0 0,0-1 0 0 0,1 1 0 0 0,-1 0 0 0 0,1 0 0 0 0,0-1 0 0 0,0 1 0 0 0,0 0 0 0 0,0 0 0 0 0,0 0 0 0 0,0 0 0 0 0,0 0 0 0 0,1 0 0 0 0,-1 0-1 0 0,3-2 1 0 0,-3 3-139 0 0,-1 1 0 0 0,0 0 0 0 0,0-1 0 0 0,1 1 0 0 0,-1 0 0 0 0,0-1 0 0 0,1 1 0 0 0,-1 0 0 0 0,0-1 0 0 0,1 1 0 0 0,-1 0 0 0 0,1-1 0 0 0,-1 1 0 0 0,0 0 0 0 0,1 0 0 0 0,-1 0-1 0 0,1 0 1 0 0,-1-1 0 0 0,1 1 0 0 0,-1 0 0 0 0,0 0 0 0 0,1 0 0 0 0,-1 0 0 0 0,1 0 0 0 0,-1 0 0 0 0,1 0 0 0 0,-1 0 0 0 0,1 0 0 0 0,-1 0 0 0 0,1 0 0 0 0,-1 0 0 0 0,1 1 0 0 0,-1-1 0 0 0,1 0-1 0 0,9 17-3441 0 0,1 36 3597 0 0,-8-40-226 0 0,-2-4 304 0 0,3 6 13 0 0,-1 0-1 0 0,0 0 1 0 0,-1 1-1 0 0,-1-1 1 0 0,-1 1-1 0 0,-1 24 1 0 0,-4-22 1 0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0.454"/>
    </inkml:context>
    <inkml:brush xml:id="br0">
      <inkml:brushProperty name="width" value="0.035" units="cm"/>
      <inkml:brushProperty name="height" value="0.035" units="cm"/>
      <inkml:brushProperty name="color" value="#FF0066"/>
    </inkml:brush>
  </inkml:definitions>
  <inkml:trace contextRef="#ctx0" brushRef="#br0">37 74 9362 0 0,'-37'6'1627'0'0,"37"-6"-1598"0"0,0 0 1 0 0,0 0 0 0 0,0 0 0 0 0,0 0 0 0 0,1 0-1 0 0,-1 0 1 0 0,0 0 0 0 0,0 0 0 0 0,0 0 0 0 0,0 0-1 0 0,0 0 1 0 0,0 0 0 0 0,0 1 0 0 0,0-1-1 0 0,0 0 1 0 0,0 0 0 0 0,0 0 0 0 0,0 0 0 0 0,0 0-1 0 0,0 0 1 0 0,0 0 0 0 0,0 0 0 0 0,1 0 0 0 0,-1 0-1 0 0,0 0 1 0 0,0 0 0 0 0,0 0 0 0 0,0 0-1 0 0,0 1 1 0 0,0-1 0 0 0,0 0 0 0 0,0 0 0 0 0,0 0-1 0 0,0 0 1 0 0,0 0 0 0 0,0 0 0 0 0,0 0 0 0 0,0 0-1 0 0,0 0 1 0 0,0 0 0 0 0,0 0 0 0 0,0 0-1 0 0,0 1 1 0 0,0-1 0 0 0,-1 0 0 0 0,1 0 0 0 0,0 0-1 0 0,0 0 1 0 0,0 0 0 0 0,0 0 0 0 0,24 3 896 0 0,5-2-200 0 0,1-2 0 0 0,0 0 0 0 0,42-8 0 0 0,84-27-1583 0 0,-16 4-2691 0 0,-98 24 2017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0.680"/>
    </inkml:context>
    <inkml:brush xml:id="br0">
      <inkml:brushProperty name="width" value="0.035" units="cm"/>
      <inkml:brushProperty name="height" value="0.035" units="cm"/>
      <inkml:brushProperty name="color" value="#FF0066"/>
    </inkml:brush>
  </inkml:definitions>
  <inkml:trace contextRef="#ctx0" brushRef="#br0">76 0 13883 0 0,'1'10'1974'0'0,"6"76"-3012"0"0,-9-60 407 0 0,-1 0 1 0 0,-1-1-1 0 0,-1 1 0 0 0,-1-1 0 0 0,-1 0 0 0 0,-1 0 1 0 0,-2-1-1 0 0,-19 37 0 0 0,23-53 12 0 0,2-7-54 0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1.441"/>
    </inkml:context>
    <inkml:brush xml:id="br0">
      <inkml:brushProperty name="width" value="0.035" units="cm"/>
      <inkml:brushProperty name="height" value="0.035" units="cm"/>
      <inkml:brushProperty name="color" value="#FF0066"/>
    </inkml:brush>
  </inkml:definitions>
  <inkml:trace contextRef="#ctx0" brushRef="#br0">66 0 3081 0 0,'-9'16'81'0'0,"0"1"1"0"0,2-1-1 0 0,0 1 0 0 0,1 0 1 0 0,0 1-1 0 0,1-1 1 0 0,2 1-1 0 0,-4 30 1 0 0,3 14-376 0 0,3 71 1 0 0,1-114-299 0 0,-1-11 482 0 0,1 1 0 0 0,0 0 0 0 0,0-1 0 0 0,1 1 1 0 0,0 0-1 0 0,1-1 0 0 0,0 1 0 0 0,0-1 0 0 0,6 14 0 0 0,-7-22 110 0 0,-1 1 0 0 0,1-1 0 0 0,0 0 0 0 0,0 1 0 0 0,-1-1 0 0 0,1 0 0 0 0,0 1 0 0 0,0-1 0 0 0,-1 0 0 0 0,1 0 0 0 0,0 0 0 0 0,0 0 0 0 0,0 0 0 0 0,-1 0 0 0 0,1 0 0 0 0,0 0 0 0 0,0 0 0 0 0,0 0 0 0 0,0 0 0 0 0,-1 0 0 0 0,1 0 0 0 0,0-1 0 0 0,0 1 0 0 0,-1 0 0 0 0,1-1 0 0 0,0 1 0 0 0,0-1 0 0 0,-1 1 0 0 0,1 0 0 0 0,-1-1 0 0 0,1 0 0 0 0,0 1 0 0 0,-1-1 0 0 0,1 1 0 0 0,-1-1 0 0 0,2-1 0 0 0,29-30 0 0 0,-22 21 0 0 0,9-7-19 0 0,1 1-1 0 0,1 1 1 0 0,0 1-1 0 0,0 1 1 0 0,32-17-1 0 0,-51 31-6 0 0,0-1 1 0 0,-1 1-1 0 0,1 0 1 0 0,0 0-1 0 0,-1-1 1 0 0,1 1-1 0 0,0 0 1 0 0,0 0-1 0 0,-1 0 1 0 0,1 0-1 0 0,0 0 1 0 0,0 0-1 0 0,-1 0 1 0 0,1 0-1 0 0,0 0 1 0 0,0 0-1 0 0,-1 0 0 0 0,1 1 1 0 0,0-1-1 0 0,-1 0 1 0 0,1 0-1 0 0,0 1 1 0 0,0-1-1 0 0,-1 1 1 0 0,1-1-1 0 0,-1 0 1 0 0,1 1-1 0 0,0-1 1 0 0,-1 1-1 0 0,1 0 1 0 0,12 27 1019 0 0,-6 35 2889 0 0,-7-60-3688 0 0,0 32 2208 0 0,-1 0 0 0 0,-2 1 1 0 0,-13 58-1 0 0,-39 101 455 0 0,42-150-2550 0 0,42-97 25 0 0,5-31-370 0 0,0 3-166 0 0,51-91 0 0 0,-72 147 154 0 0,2 1 1 0 0,1 1-1 0 0,0 1 1 0 0,2 0-1 0 0,0 1 0 0 0,2 1 1 0 0,0 1-1 0 0,26-19 1 0 0,-45 36-14 0 0,1 0 1 0 0,0-1 0 0 0,-1 1-1 0 0,1 0 1 0 0,0 0 0 0 0,-1 0-1 0 0,1 0 1 0 0,0 0-1 0 0,0 0 1 0 0,0 1 0 0 0,0-1-1 0 0,0 1 1 0 0,0-1 0 0 0,0 1-1 0 0,0 0 1 0 0,0 0-1 0 0,0 0 1 0 0,0 0 0 0 0,0 0-1 0 0,0 0 1 0 0,0 0 0 0 0,0 1-1 0 0,3 0 1 0 0,-3 0 44 0 0,-1 1 1 0 0,1-1-1 0 0,-1 1 1 0 0,1 0-1 0 0,-1-1 1 0 0,1 1-1 0 0,-1 0 1 0 0,0 0-1 0 0,0 0 1 0 0,0 0-1 0 0,0 0 1 0 0,0 0-1 0 0,-1 0 1 0 0,1 0-1 0 0,-1 0 1 0 0,1 0-1 0 0,-1 4 1 0 0,2 12 120 0 0,-2 1 1 0 0,0-1-1 0 0,-5 34 1 0 0,-7 15 146 0 0,-3-1 0 0 0,-27 77 0 0 0,7-33-220 0 0,36-110-18 0 0,-1 0 0 0 0,0 0-1 0 0,0 0 1 0 0,0 0 0 0 0,0 0 0 0 0,1 0 0 0 0,-1 0 0 0 0,0 0 0 0 0,0 0 0 0 0,0 0 0 0 0,0 0 0 0 0,1 0 0 0 0,-1 0 0 0 0,0 0 0 0 0,0 0 0 0 0,0 0 0 0 0,0 0-1 0 0,1 0 1 0 0,-1 0 0 0 0,0 0 0 0 0,0 0 0 0 0,0 0 0 0 0,0 0 0 0 0,0 0 0 0 0,1 0 0 0 0,-1 0 0 0 0,0 1 0 0 0,0-1 0 0 0,0 0 0 0 0,0 0 0 0 0,0 0-1 0 0,0 0 1 0 0,1 0 0 0 0,-1 0 0 0 0,0 1 0 0 0,0-1 0 0 0,0 0 0 0 0,0 0 0 0 0,0 0 0 0 0,0 0 0 0 0,0 0 0 0 0,0 1 0 0 0,0-1 0 0 0,0 0 0 0 0,0 0-1 0 0,0 0 1 0 0,0 0 0 0 0,0 1 0 0 0,0-1 0 0 0,0 0 0 0 0,0 0 0 0 0,0 0 0 0 0,0 0 0 0 0,0 1 0 0 0,0-1 0 0 0,0 0 0 0 0,0 0 0 0 0,0 0 0 0 0,0 0-1 0 0,0 0 1 0 0,0 1 0 0 0,0-1 0 0 0,0 0 0 0 0,0 0 0 0 0,-1 0 0 0 0,1 0 0 0 0,0 0 0 0 0,0 1 0 0 0,18-14 311 0 0,17-23-180 0 0,28-43-432 0 0,111-128-252 0 0,-140 172-1192 0 0,65-51-1 0 0,-99 85 1661 0 0,1 1 0 0 0,0-1 1 0 0,-1 0-1 0 0,1 1 0 0 0,0-1 0 0 0,0 1 0 0 0,-1-1 1 0 0,1 1-1 0 0,0-1 0 0 0,0 1 0 0 0,0 0 0 0 0,0-1 1 0 0,0 1-1 0 0,0 0 0 0 0,-1 0 0 0 0,1-1 0 0 0,0 1 0 0 0,0 0 1 0 0,0 0-1 0 0,0 0 0 0 0,0 0 0 0 0,0 0 0 0 0,1 1 1 0 0,-1-1 52 0 0,0 1-1 0 0,-1 0 1 0 0,1-1 0 0 0,-1 1 0 0 0,1 0 0 0 0,-1 0 0 0 0,1-1 0 0 0,-1 1 0 0 0,0 0 0 0 0,1 0 0 0 0,-1 0 0 0 0,0 0 0 0 0,0 0 0 0 0,1-1 0 0 0,-1 1 0 0 0,0 0 0 0 0,0 0 0 0 0,0 0 0 0 0,0 0 0 0 0,0 1 0 0 0,-10 60 876 0 0,6-45-712 0 0,-27 141 750 0 0,12-72-3718 0 0,-10 128 0 0 0,29-206 1390 0 0,1-5-1332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1.767"/>
    </inkml:context>
    <inkml:brush xml:id="br0">
      <inkml:brushProperty name="width" value="0.035" units="cm"/>
      <inkml:brushProperty name="height" value="0.035" units="cm"/>
      <inkml:brushProperty name="color" value="#FF0066"/>
    </inkml:brush>
  </inkml:definitions>
  <inkml:trace contextRef="#ctx0" brushRef="#br0">0 408 2040 0 0,'33'-45'826'0'0,"-28"41"-304"0"0,0 0 1 0 0,0 0-1 0 0,0 0 0 0 0,1 1 0 0 0,-1 0 1 0 0,1 0-1 0 0,0 1 0 0 0,0-1 1 0 0,0 1-1 0 0,0 1 0 0 0,0-1 1 0 0,0 1-1 0 0,1 0 0 0 0,-1 0 1 0 0,0 1-1 0 0,11 0 0 0 0,3-1 41 0 0,0-1 0 0 0,0-2 0 0 0,0 1 0 0 0,-1-2 0 0 0,1-1 1 0 0,-1 0-1 0 0,27-14 0 0 0,-28 11-444 0 0,-1-1 1 0 0,0 0 0 0 0,-1-1 0 0 0,0-1-1 0 0,-1 0 1 0 0,0-2 0 0 0,-1 1 0 0 0,0-2-1 0 0,-1 0 1 0 0,-1 0 0 0 0,-1-1 0 0 0,16-28-1 0 0,-26 42-147 0 0,1-1 0 0 0,-1 1 0 0 0,0-1 0 0 0,0 1 0 0 0,0-1 0 0 0,0 1 0 0 0,-1-1 0 0 0,1 1 0 0 0,-1-1 0 0 0,1 0 0 0 0,-1 1-1 0 0,0-1 1 0 0,0 0 0 0 0,0 1 0 0 0,0-1 0 0 0,-1 1 0 0 0,1-1 0 0 0,-1 0 0 0 0,0 1 0 0 0,1-1 0 0 0,-1 1 0 0 0,-1-3 0 0 0,0 3 18 0 0,0 0 1 0 0,1 0 0 0 0,-1 1 0 0 0,0-1 0 0 0,0 1 0 0 0,0-1-1 0 0,0 1 1 0 0,0 0 0 0 0,0 0 0 0 0,0 0 0 0 0,-1 0 0 0 0,1 0 0 0 0,0 0-1 0 0,-1 1 1 0 0,1-1 0 0 0,0 1 0 0 0,-1-1 0 0 0,1 1 0 0 0,-1 0-1 0 0,1 0 1 0 0,0 0 0 0 0,-1 0 0 0 0,1 1 0 0 0,-5 0 0 0 0,-4 2 24 0 0,0 0 1 0 0,1 0 0 0 0,-1 1 0 0 0,1 1-1 0 0,0 0 1 0 0,0 0 0 0 0,0 1 0 0 0,0 0-1 0 0,1 1 1 0 0,0 0 0 0 0,1 0 0 0 0,0 1-1 0 0,0 0 1 0 0,0 1 0 0 0,-9 14 0 0 0,-1 2 24 0 0,1 2 1 0 0,1 0 0 0 0,1 0 0 0 0,-16 44 0 0 0,29-65-43 0 0,-31 95-256 0 0,31-93 225 0 0,0-1 0 0 0,1 1 0 0 0,0 0-1 0 0,0 0 1 0 0,1 0 0 0 0,0-1 0 0 0,0 1 0 0 0,1 0 0 0 0,0 0 0 0 0,1 0-1 0 0,2 8 1 0 0,-3-14-26 0 0,-1 0 0 0 0,1-1 0 0 0,0 1 0 0 0,0 0 0 0 0,0-1 0 0 0,0 1 0 0 0,0-1-1 0 0,1 1 1 0 0,-1-1 0 0 0,0 0 0 0 0,1 0 0 0 0,-1 1 0 0 0,1-1 0 0 0,-1 0 0 0 0,1 0 0 0 0,0 0 0 0 0,-1-1-1 0 0,1 1 1 0 0,0 0 0 0 0,2 0 0 0 0,0 0-63 0 0,1 0 0 0 0,0-1-1 0 0,0 1 1 0 0,0-1 0 0 0,0 0 0 0 0,0 0 0 0 0,8-2-1 0 0,3-1-230 0 0,0-1 0 0 0,0-1 0 0 0,25-10 0 0 0,-7-2-165 0 0,0-1 1 0 0,49-36-1 0 0,-41 23 190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6.484"/>
    </inkml:context>
    <inkml:brush xml:id="br0">
      <inkml:brushProperty name="width" value="0.035" units="cm"/>
      <inkml:brushProperty name="height" value="0.035" units="cm"/>
      <inkml:brushProperty name="color" value="#FF0066"/>
    </inkml:brush>
  </inkml:definitions>
  <inkml:trace contextRef="#ctx0" brushRef="#br0">81 1 10946 0 0,'-10'0'1316'0'0,"8"-1"-909"0"0,-1 1-1 0 0,1 0 1 0 0,0 0 0 0 0,-1 0 0 0 0,1 0 0 0 0,0 1-1 0 0,-1-1 1 0 0,1 1 0 0 0,0-1 0 0 0,-4 3 0 0 0,5-3-352 0 0,1 1 1 0 0,-1 0-1 0 0,1 0 1 0 0,-1 0 0 0 0,1 0-1 0 0,0 0 1 0 0,0 0-1 0 0,-1 0 1 0 0,1 0-1 0 0,0 1 1 0 0,0-1 0 0 0,0 0-1 0 0,0 0 1 0 0,0 0-1 0 0,1 0 1 0 0,-1 0 0 0 0,0 0-1 0 0,0 0 1 0 0,1 0-1 0 0,-1 0 1 0 0,0 0-1 0 0,1 0 1 0 0,-1 0 0 0 0,1 0-1 0 0,0-1 1 0 0,-1 1-1 0 0,1 0 1 0 0,0 0-1 0 0,0 1 1 0 0,12 24 15 0 0,-1 0 0 0 0,-1 1 0 0 0,-2 1 1 0 0,0 0-1 0 0,-2 0 0 0 0,6 51 0 0 0,-8-24 64 0 0,-3-1 1 0 0,-6 93-1 0 0,-1-105-186 0 0,-1 1 0 0 0,-3-1 0 0 0,-1 0 0 0 0,-2-1 0 0 0,-2-1 0 0 0,-1 0 0 0 0,-36 66 0 0 0,125-262-56 0 0,-39 79-107 0 0,66-110 0 0 0,-87 166 173 0 0,0 1 0 0 0,1 0 0 0 0,1 1 0 0 0,0 1 0 0 0,2 1 1 0 0,0 0-1 0 0,1 1 0 0 0,1 1 0 0 0,40-23 0 0 0,-51 33-114 0 0,0 1 0 0 0,0 0 0 0 0,1 1 0 0 0,0 0 1 0 0,-1 1-1 0 0,1 0 0 0 0,0 1 0 0 0,0-1 0 0 0,0 2 0 0 0,1 0 0 0 0,-1 0 0 0 0,0 0 1 0 0,18 5-1 0 0,-23-4 57 0 0,0 0 0 0 0,0 1 1 0 0,0 0-1 0 0,0 0 1 0 0,0 0-1 0 0,-1 0 0 0 0,1 1 1 0 0,-1 0-1 0 0,1 0 0 0 0,-1 0 1 0 0,0 1-1 0 0,0-1 0 0 0,-1 1 1 0 0,1 0-1 0 0,-1 0 0 0 0,1 0 1 0 0,-2 0-1 0 0,1 1 1 0 0,0-1-1 0 0,-1 1 0 0 0,1 0 1 0 0,-1 0-1 0 0,-1 0 0 0 0,1 0 1 0 0,-1 0-1 0 0,0 0 0 0 0,0 0 1 0 0,0 6-1 0 0,0 4-19 0 0,-1 1 1 0 0,-1-1-1 0 0,-1 1 1 0 0,0-1-1 0 0,-1 0 0 0 0,0 0 1 0 0,-2 0-1 0 0,1 0 0 0 0,-2 0 1 0 0,-13 26-1 0 0,1-9 481 0 0,-1-1 0 0 0,-2 0 0 0 0,-36 40 0 0 0,25-33 459 0 0,-1-1-1 0 0,-2-2 0 0 0,-1-2 0 0 0,-2-1 0 0 0,-50 32 1 0 0,86-63-808 0 0,0 0 1 0 0,0 1 0 0 0,0-1 0 0 0,-1 0 0 0 0,1 0-1 0 0,0 0 1 0 0,0 0 0 0 0,-1 0 0 0 0,1-1 0 0 0,0 1-1 0 0,-1-1 1 0 0,1 0 0 0 0,0 1 0 0 0,-1-1 0 0 0,1 0-1 0 0,-1 0 1 0 0,1-1 0 0 0,0 1 0 0 0,-1 0 0 0 0,1-1 0 0 0,-1 1-1 0 0,1-1 1 0 0,0 0 0 0 0,0 0 0 0 0,0 0 0 0 0,-1 0-1 0 0,1 0 1 0 0,0-1 0 0 0,0 1 0 0 0,0 0 0 0 0,0-1-1 0 0,1 0 1 0 0,-1 1 0 0 0,0-1 0 0 0,1 0 0 0 0,-1 0 0 0 0,1 0-1 0 0,0 0 1 0 0,-1 0 0 0 0,1 0 0 0 0,0 0 0 0 0,0 0-1 0 0,1-1 1 0 0,-2-2 0 0 0,-4-11-109 0 0,1-2 1 0 0,1 1-1 0 0,0 0 0 0 0,-2-30 0 0 0,6 47 91 0 0,-1-17-459 0 0,0 0-1 0 0,0 0 1 0 0,2-1 0 0 0,0 1-1 0 0,1 0 1 0 0,5-20 0 0 0,-4 26-206 0 0,1-1 0 0 0,0 1 0 0 0,0 1 0 0 0,1-1 0 0 0,1 1 0 0 0,-1 0 0 0 0,2 0 0 0 0,-1 1 0 0 0,1-1 0 0 0,9-8 0 0 0,8-5-2458 0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6.879"/>
    </inkml:context>
    <inkml:brush xml:id="br0">
      <inkml:brushProperty name="width" value="0.035" units="cm"/>
      <inkml:brushProperty name="height" value="0.035" units="cm"/>
      <inkml:brushProperty name="color" value="#FF0066"/>
    </inkml:brush>
  </inkml:definitions>
  <inkml:trace contextRef="#ctx0" brushRef="#br0">240 381 144 0 0,'2'0'198'0'0,"0"0"1"0"0,0 0-1 0 0,0 0 1 0 0,0 0-1 0 0,-1-1 1 0 0,1 1-1 0 0,0-1 1 0 0,0 1-1 0 0,-1-1 0 0 0,1 0 1 0 0,0 1-1 0 0,-1-1 1 0 0,1 0-1 0 0,0 0 1 0 0,-1 0-1 0 0,0-1 1 0 0,1 1-1 0 0,-1 0 0 0 0,0 0 1 0 0,1-1-1 0 0,-1 1 1 0 0,0-1-1 0 0,0 1 1 0 0,0-1-1 0 0,1-2 1 0 0,23-43 4131 0 0,-22 37-3919 0 0,-1 0 0 0 0,0 0 0 0 0,0 0 0 0 0,-1 0 0 0 0,-1 0 0 0 0,1 0 0 0 0,-2 0 1 0 0,1 0-1 0 0,-1 0 0 0 0,-1 0 0 0 0,0 0 0 0 0,0 0 0 0 0,-1 0 0 0 0,-1 0 0 0 0,1 1 0 0 0,-8-13 0 0 0,7 12-334 0 0,-2 1 1 0 0,1 0-1 0 0,-1 0 0 0 0,-1 1 1 0 0,1-1-1 0 0,-1 1 1 0 0,-1 1-1 0 0,0-1 0 0 0,0 1 1 0 0,0 1-1 0 0,-1-1 0 0 0,0 2 1 0 0,0-1-1 0 0,0 1 0 0 0,-16-6 1 0 0,22 10-83 0 0,0 0 0 0 0,0 1-1 0 0,0-1 1 0 0,0 1 0 0 0,0-1 0 0 0,0 1 0 0 0,-1 0 0 0 0,1 1 0 0 0,0-1 0 0 0,0 0 0 0 0,0 1-1 0 0,0 0 1 0 0,0-1 0 0 0,0 1 0 0 0,0 0 0 0 0,0 1 0 0 0,1-1 0 0 0,-1 0 0 0 0,0 1 0 0 0,1 0-1 0 0,-1 0 1 0 0,1-1 0 0 0,-1 2 0 0 0,1-1 0 0 0,0 0 0 0 0,0 0 0 0 0,0 1 0 0 0,0-1-1 0 0,0 1 1 0 0,1-1 0 0 0,-1 1 0 0 0,1 0 0 0 0,-2 4 0 0 0,-5 11-116 0 0,0 0 0 0 0,2 0 0 0 0,0 1 0 0 0,-3 21 0 0 0,7-29 44 0 0,-1 2 19 0 0,-17 94-392 0 0,19-97 431 0 0,0-1 1 0 0,0 1 0 0 0,1 0-1 0 0,1-1 1 0 0,0 1-1 0 0,0-1 1 0 0,1 1 0 0 0,5 17-1 0 0,-6-24 53 0 0,0 0 0 0 0,0-1 0 0 0,0 1-1 0 0,1-1 1 0 0,-1 1 0 0 0,1-1 0 0 0,0 0 0 0 0,0 0-1 0 0,0 0 1 0 0,0 0 0 0 0,0 0 0 0 0,0 0 0 0 0,0 0-1 0 0,1-1 1 0 0,-1 1 0 0 0,1-1 0 0 0,-1 1 0 0 0,1-1-1 0 0,4 1 1 0 0,-3-1 31 0 0,1 0-1 0 0,0 0 1 0 0,0-1-1 0 0,0 0 0 0 0,-1 0 1 0 0,1 0-1 0 0,0 0 1 0 0,0-1-1 0 0,0 0 1 0 0,7-2-1 0 0,4-3-121 0 0,-1 0-1 0 0,0-1 1 0 0,0 0-1 0 0,-1-1 1 0 0,23-17-1 0 0,41-36-2141 0 0,-53 41 663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07.081"/>
    </inkml:context>
    <inkml:brush xml:id="br0">
      <inkml:brushProperty name="width" value="0.035" units="cm"/>
      <inkml:brushProperty name="height" value="0.035" units="cm"/>
      <inkml:brushProperty name="color" value="#008C3A"/>
    </inkml:brush>
  </inkml:definitions>
  <inkml:trace contextRef="#ctx0" brushRef="#br0">1 2024 1808 0 0,'1'0'8287'0'0,"17"-11"-8094"0"0,5 1 539 0 0,0 1 0 0 0,42-10 0 0 0,17-6 148 0 0,446-200 3464 0 0,-377 162-3748 0 0,127-48 0 0 0,315-109-40 0 0,-33 11-354 0 0,-480 181-165 0 0,1244-466 276 0 0,-1202 443-289 0 0,130-54 122 0 0,288-166 0 0 0,-446 213-184 0 0,92-51-1300 0 0,-168 103 125 0 0,-12 8-564 0 0,-10 6-787 0 0,-4-1 748 0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7.220"/>
    </inkml:context>
    <inkml:brush xml:id="br0">
      <inkml:brushProperty name="width" value="0.035" units="cm"/>
      <inkml:brushProperty name="height" value="0.035" units="cm"/>
      <inkml:brushProperty name="color" value="#FF0066"/>
    </inkml:brush>
  </inkml:definitions>
  <inkml:trace contextRef="#ctx0" brushRef="#br0">247 295 1144 0 0,'1'0'59'0'0,"0"1"-1"0"0,-1-1 0 0 0,1 1 1 0 0,-1-1-1 0 0,1 0 0 0 0,0 1 1 0 0,-1-1-1 0 0,1 0 0 0 0,0 0 0 0 0,-1 1 1 0 0,1-1-1 0 0,0 0 0 0 0,-1 0 1 0 0,1 0-1 0 0,0 0 0 0 0,0 0 1 0 0,-1 0-1 0 0,1 0 0 0 0,0 0 1 0 0,-1 0-1 0 0,1 0 0 0 0,0 0 1 0 0,0-1-1 0 0,-1 1 0 0 0,1 0 1 0 0,0 0-1 0 0,-1-1 0 0 0,1 1 1 0 0,-1 0-1 0 0,1-1 0 0 0,0 1 1 0 0,-1-1-1 0 0,1 0 0 0 0,12-27 3135 0 0,-11 18-1879 0 0,0-1 0 0 0,-1 1 1 0 0,0-22-1 0 0,-3 15-424 0 0,-1 1-1 0 0,0 0 1 0 0,-1 0 0 0 0,-1 0-1 0 0,-9-19 1 0 0,12 29-784 0 0,-1 0 0 0 0,1 0 0 0 0,-2 0 0 0 0,1 1 0 0 0,-1-1 0 0 0,1 1 0 0 0,-2-1 0 0 0,1 1 0 0 0,0 1 1 0 0,-1-1-1 0 0,0 1 0 0 0,0-1 0 0 0,0 1 0 0 0,-1 1 0 0 0,-10-7 0 0 0,13 10-100 0 0,1 0 0 0 0,-1 0 0 0 0,1-1 0 0 0,0 1 0 0 0,-1 1 0 0 0,1-1 0 0 0,-1 0 0 0 0,1 1 0 0 0,0-1 0 0 0,-1 1 0 0 0,1 0 0 0 0,0-1 0 0 0,-1 1 0 0 0,1 0 0 0 0,0 0 0 0 0,0 1 0 0 0,0-1 0 0 0,0 0 0 0 0,0 1 0 0 0,0-1 0 0 0,0 1 0 0 0,1 0 0 0 0,-1 0 0 0 0,1 0 0 0 0,-1-1 0 0 0,1 1 0 0 0,-2 4 0 0 0,-7 9-42 0 0,0 0 0 0 0,-11 27-1 0 0,14-28-14 0 0,-8 16-173 0 0,1 1 1 0 0,2 1-1 0 0,-11 39 0 0 0,20-62 206 0 0,1 0 0 0 0,0 0 1 0 0,1 1-1 0 0,0-1 0 0 0,0 1 0 0 0,1 0 0 0 0,0-1 0 0 0,1 1 0 0 0,0-1 0 0 0,1 1 0 0 0,-1-1 1 0 0,2 0-1 0 0,-1 1 0 0 0,2-1 0 0 0,-1-1 0 0 0,6 11 0 0 0,-7-16 44 0 0,0 0-1 0 0,0 0 1 0 0,0 0-1 0 0,0-1 1 0 0,1 1-1 0 0,-1-1 1 0 0,1 0 0 0 0,-1 1-1 0 0,1-1 1 0 0,0 0-1 0 0,0-1 1 0 0,0 1-1 0 0,0 0 1 0 0,0-1-1 0 0,0 0 1 0 0,1 0 0 0 0,5 2-1 0 0,-3-2 19 0 0,0-1 0 0 0,-1 0-1 0 0,1 0 1 0 0,0 0 0 0 0,0-1 0 0 0,-1 0-1 0 0,1 0 1 0 0,-1 0 0 0 0,1-1-1 0 0,5-2 1 0 0,4-2 17 0 0,0-1 0 0 0,-1-1 0 0 0,0 0 0 0 0,0-1-1 0 0,-1-1 1 0 0,20-18 0 0 0,-14 9-99 0 0,-1-1 0 0 0,-1-1-1 0 0,-1 0 1 0 0,0-1 0 0 0,15-32 0 0 0,5-22-5346 0 0,-23 43-285 0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57.533"/>
    </inkml:context>
    <inkml:brush xml:id="br0">
      <inkml:brushProperty name="width" value="0.035" units="cm"/>
      <inkml:brushProperty name="height" value="0.035" units="cm"/>
      <inkml:brushProperty name="color" value="#FF0066"/>
    </inkml:brush>
  </inkml:definitions>
  <inkml:trace contextRef="#ctx0" brushRef="#br0">311 0 2040 0 0,'-3'2'526'0'0,"0"-1"0"0"0,0 1-1 0 0,0 0 1 0 0,0 0 0 0 0,0 0-1 0 0,1 0 1 0 0,-1 0-1 0 0,0 0 1 0 0,1 1 0 0 0,0 0-1 0 0,0-1 1 0 0,0 1 0 0 0,0 0-1 0 0,0 0 1 0 0,0 0 0 0 0,1 0-1 0 0,-3 7 1 0 0,-22 67 1168 0 0,19-51-850 0 0,-103 370 3059 0 0,-4 209-2557 0 0,112-585-1358 0 0,-4 50 92 0 0,6-65-105 0 0,0-1-1 0 0,0 1 1 0 0,1-1-1 0 0,-1 0 1 0 0,1 1-1 0 0,0-1 1 0 0,0 0-1 0 0,1 1 1 0 0,-1-1-1 0 0,1 0 0 0 0,0 0 1 0 0,4 5-1 0 0,8 3-1415 0 0,6-10-4885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0.508"/>
    </inkml:context>
    <inkml:brush xml:id="br0">
      <inkml:brushProperty name="width" value="0.035" units="cm"/>
      <inkml:brushProperty name="height" value="0.035" units="cm"/>
      <inkml:brushProperty name="color" value="#FF0066"/>
    </inkml:brush>
  </inkml:definitions>
  <inkml:trace contextRef="#ctx0" brushRef="#br0">326 123 3081 0 0,'18'-41'-16'0'0,"-11"29"40"0"0,-1 2 1 0 0,-4 6 47 0 0,0 0 0 0 0,0 0-1 0 0,0 0 1 0 0,0 0 0 0 0,0 0 0 0 0,-1-1 0 0 0,1 1 0 0 0,-1 0 0 0 0,-1-1 0 0 0,2-6 0 0 0,-3 10 39 0 0,0 1 1 0 0,1-1 0 0 0,-1 1-1 0 0,0-1 1 0 0,1 1-1 0 0,-1-1 1 0 0,0 1 0 0 0,0-1-1 0 0,0 1 1 0 0,1 0-1 0 0,-1-1 1 0 0,0 1-1 0 0,0 0 1 0 0,0 0 0 0 0,0 0-1 0 0,0-1 1 0 0,0 1-1 0 0,1 0 1 0 0,-1 0 0 0 0,0 0-1 0 0,0 0 1 0 0,0 1-1 0 0,0-1 1 0 0,0 0 0 0 0,0 0-1 0 0,1 1 1 0 0,-1-1-1 0 0,0 0 1 0 0,0 1-1 0 0,0-1 1 0 0,1 0 0 0 0,-1 1-1 0 0,0-1 1 0 0,-1 2-1 0 0,-28 16 3427 0 0,27-16-3115 0 0,0 1-1 0 0,0 1 1 0 0,0-1 0 0 0,1 0 0 0 0,-1 1 0 0 0,1-1-1 0 0,0 1 1 0 0,0 0 0 0 0,0-1 0 0 0,0 1 0 0 0,-1 6-1 0 0,-12 54 590 0 0,5-20-665 0 0,-39 119-12 0 0,-59 208-113 0 0,79-249-131 0 0,-16 136 0 0 0,35-181-37 0 0,2-30-17 0 0,3 0 1 0 0,1 1 0 0 0,3-1 0 0 0,4 51-1 0 0,-3-96-26 0 0,0 1-1 0 0,0 0 0 0 0,1-1 0 0 0,-1 1 0 0 0,1-1 0 0 0,-1 1 1 0 0,1-1-1 0 0,0 1 0 0 0,0-1 0 0 0,0 1 0 0 0,2 2 1 0 0,-2-5 4 0 0,1 0 0 0 0,-1 0 0 0 0,0 1 0 0 0,1-1 0 0 0,-1 0 0 0 0,0 0 0 0 0,1 0 0 0 0,-1-1 0 0 0,0 1 0 0 0,1 0 0 0 0,-1 0 0 0 0,0-1 1 0 0,1 1-1 0 0,-1-1 0 0 0,0 1 0 0 0,0-1 0 0 0,1 0 0 0 0,-1 1 0 0 0,0-1 0 0 0,2-1 0 0 0,4-2-6 0 0,1 2 0 0 0,0-1 0 0 0,0 1 0 0 0,1 0 1 0 0,-1 0-1 0 0,0 1 0 0 0,1 0 0 0 0,12 1 0 0 0,76 8-18 0 0,-29-1-1 0 0,386-14-10 0 0,2-32 583 0 0,-109 7-181 0 0,-235 22-249 0 0,-33 1-88 0 0,-1 4 0 0 0,1 3 0 0 0,125 13-1 0 0,-204-11-40 0 0,1 0 0 0 0,-1 0-1 0 0,1 0 1 0 0,-1 0 0 0 0,1 0-1 0 0,-1 0 1 0 0,1 0-1 0 0,0 0 1 0 0,-1 0 0 0 0,1 0-1 0 0,-1 1 1 0 0,1-1 0 0 0,-1 0-1 0 0,1 0 1 0 0,-1 1 0 0 0,1-1-1 0 0,-1 0 1 0 0,0 1-1 0 0,1-1 1 0 0,-1 0 0 0 0,1 1-1 0 0,-1-1 1 0 0,0 1 0 0 0,1-1-1 0 0,-1 0 1 0 0,0 1 0 0 0,1 0-1 0 0,-1 0 2 0 0,0-1 0 0 0,0 0 0 0 0,-1 0 0 0 0,1 1-1 0 0,0-1 1 0 0,0 0 0 0 0,0 0 0 0 0,-1 0 0 0 0,1 0 0 0 0,0 1-1 0 0,0-1 1 0 0,-1 0 0 0 0,1 0 0 0 0,0 0 0 0 0,0 0 0 0 0,-1 0 0 0 0,1 0-1 0 0,0 0 1 0 0,-1 0 0 0 0,1 0 0 0 0,0 0 0 0 0,0 0 0 0 0,-1 0-1 0 0,1 0 1 0 0,0 0 0 0 0,-1 0 0 0 0,1 0 0 0 0,0 0 0 0 0,0 0 0 0 0,-1 0-1 0 0,1 0 1 0 0,0 0 0 0 0,0 0 0 0 0,-1-1 0 0 0,1 1 0 0 0,0 0-1 0 0,0 0 1 0 0,-1-1 0 0 0,1 1-6 0 0,2-3-1558 0 0,-1 1 1399 0 0,0 1 0 0 0,0-1-1 0 0,1 1 1 0 0,-1-1 0 0 0,0 1 0 0 0,1-1 0 0 0,0 1 0 0 0,-1 0 0 0 0,1 0 0 0 0,-1 0 0 0 0,1 0 0 0 0,0 0-1 0 0,0 0 1 0 0,0 0 0 0 0,0 0 0 0 0,-1 1 0 0 0,1-1 0 0 0,4 0 0 0 0,5 0-1442 0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1.460"/>
    </inkml:context>
    <inkml:brush xml:id="br0">
      <inkml:brushProperty name="width" value="0.035" units="cm"/>
      <inkml:brushProperty name="height" value="0.035" units="cm"/>
      <inkml:brushProperty name="color" value="#FF0066"/>
    </inkml:brush>
  </inkml:definitions>
  <inkml:trace contextRef="#ctx0" brushRef="#br0">416 21 6593 0 0,'-21'-11'1429'0'0,"-2"1"-347"0"0,23 11-1064 0 0,-1-1 0 0 0,0 1-1 0 0,1-1 1 0 0,-1 1-1 0 0,1 0 1 0 0,-1 0 0 0 0,0-1-1 0 0,1 1 1 0 0,0 0-1 0 0,-1 0 1 0 0,1-1 0 0 0,-1 1-1 0 0,1 0 1 0 0,0 0-1 0 0,0 0 1 0 0,-1 0 0 0 0,1 0-1 0 0,0-1 1 0 0,0 1-1 0 0,0 0 1 0 0,0 0 0 0 0,0 0-1 0 0,0 0 1 0 0,0 0-1 0 0,0 0 1 0 0,1-1 0 0 0,-1 1-1 0 0,0 0 1 0 0,0 0-1 0 0,1 1 1 0 0,12 161 1865 0 0,-8-1 0 0 0,-26 285 0 0 0,-9-221-1156 0 0,-9-2-1 0 0,-10-2 1 0 0,-96 267-1 0 0,129-443-618 0 0,-47 156 399 0 0,57-174-439 0 0,0 0 1 0 0,2 1 0 0 0,1-1 0 0 0,1 1-1 0 0,3 36 1 0 0,-1-62-66 0 0,0 0 0 0 0,0 0 0 0 0,1 1 0 0 0,-1-1 0 0 0,1 0 0 0 0,0 0 0 0 0,-1 0 0 0 0,1 0 0 0 0,1 0 0 0 0,-1 0 0 0 0,0 0 0 0 0,1 0 0 0 0,-1-1 0 0 0,1 1 0 0 0,0 0 0 0 0,0-1 0 0 0,0 1 0 0 0,0-1 0 0 0,1 0 0 0 0,-1 0 0 0 0,1 0 0 0 0,-1 0 0 0 0,1 0 0 0 0,0-1 0 0 0,-1 1 0 0 0,5 1 0 0 0,1-1-2 0 0,0 0 0 0 0,1-1 0 0 0,-1 0 0 0 0,0-1 0 0 0,1 1 0 0 0,-1-2 0 0 0,1 1 0 0 0,15-4-1 0 0,160-39 364 0 0,-123 26-344 0 0,79-12-1 0 0,6 9-19 0 0,193-22 0 0 0,-18 33 198 0 0,-78 4 270 0 0,-183 4-399 0 0,-8-1 108 0 0,72-10 0 0 0,-110 10-156 0 0,-1-1-1 0 0,-1 0 0 0 0,1-1 1 0 0,0 0-1 0 0,-1-1 0 0 0,0 0 0 0 0,0-1 1 0 0,0 0-1 0 0,-1-1 0 0 0,18-14 0 0 0,-28 20-56 0 0,0 1-1 0 0,0-1 1 0 0,0 0-1 0 0,0 1 0 0 0,-1-1 1 0 0,1 0-1 0 0,0 0 1 0 0,0 1-1 0 0,-1-1 0 0 0,1 0 1 0 0,-1 0-1 0 0,1 0 0 0 0,-1 0 1 0 0,1 0-1 0 0,-1 0 1 0 0,1 0-1 0 0,-1 0 0 0 0,0 0 1 0 0,1 0-1 0 0,-1 0 0 0 0,0 0 1 0 0,0 0-1 0 0,0 0 1 0 0,0-2-1 0 0,-1 2-73 0 0,1 0 1 0 0,-1 1-1 0 0,0-1 0 0 0,0 0 1 0 0,1 0-1 0 0,-1 1 0 0 0,0-1 1 0 0,0 0-1 0 0,0 1 1 0 0,0-1-1 0 0,0 1 0 0 0,0 0 1 0 0,0-1-1 0 0,0 1 0 0 0,0 0 1 0 0,0-1-1 0 0,0 1 0 0 0,0 0 1 0 0,-1 0-1 0 0,-7-1-869 0 0,1 0 0 0 0,-1 1 0 0 0,1 0 0 0 0,-16 2 0 0 0,9 2-3972 0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2.412"/>
    </inkml:context>
    <inkml:brush xml:id="br0">
      <inkml:brushProperty name="width" value="0.035" units="cm"/>
      <inkml:brushProperty name="height" value="0.035" units="cm"/>
      <inkml:brushProperty name="color" value="#FF0066"/>
    </inkml:brush>
  </inkml:definitions>
  <inkml:trace contextRef="#ctx0" brushRef="#br0">296 1 9362 0 0,'-2'4'98'0'0,"1"0"0"0"0,0-1-1 0 0,0 1 1 0 0,0 0 0 0 0,0 0 0 0 0,0 1-1 0 0,1-1 1 0 0,-1 0 0 0 0,1 5 0 0 0,-1 4-12 0 0,-19 231 680 0 0,-1 7 210 0 0,-80 301 2009 0 0,-35 315-270 0 0,129-620-2357 0 0,8-208-303 0 0,3 1 0 0 0,0-1-1 0 0,3 0 1 0 0,14 46 0 0 0,-18-74-46 0 0,1 0 0 0 0,0-1 0 0 0,0 0-1 0 0,2 0 1 0 0,-1-1 0 0 0,1 1 0 0 0,0-1 0 0 0,1 0 0 0 0,0-1 0 0 0,0 1-1 0 0,1-1 1 0 0,0-1 0 0 0,16 12 0 0 0,-13-14 1 0 0,0-1 0 0 0,1 0 0 0 0,-1 0 0 0 0,1-2 0 0 0,0 1 0 0 0,0-1 0 0 0,17 0 0 0 0,89-6 96 0 0,-49 1-80 0 0,138-4 80 0 0,-65 0 70 0 0,1 6-1 0 0,159 20 0 0 0,149 52-39 0 0,-445-71-154 0 0,-1 1-1 0 0,1-1 1 0 0,-1 0-1 0 0,1 0 0 0 0,0 0 1 0 0,-1-1-1 0 0,1 0 1 0 0,10-3-1 0 0,-15 4 12 0 0,1-1-1 0 0,-1 0 1 0 0,1 0-1 0 0,-1 0 1 0 0,0 0-1 0 0,1 0 1 0 0,-1 0 0 0 0,0 0-1 0 0,0 0 1 0 0,1 0-1 0 0,-1 0 1 0 0,0-1-1 0 0,0 1 1 0 0,-1 0 0 0 0,1-1-1 0 0,0 1 1 0 0,0-1-1 0 0,-1 1 1 0 0,1-1-1 0 0,0 1 1 0 0,-1-1-1 0 0,0 0 1 0 0,1 1 0 0 0,-1-1-1 0 0,0 1 1 0 0,0-1-1 0 0,0 0 1 0 0,0 1-1 0 0,0-1 1 0 0,0 0-1 0 0,-1 1 1 0 0,1-1 0 0 0,-1-2-1 0 0,-3-10-418 0 0,0 1-1 0 0,-1-1 1 0 0,0 1 0 0 0,-10-15-1 0 0,-2-7-5279 0 0,16 29 1353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3.219"/>
    </inkml:context>
    <inkml:brush xml:id="br0">
      <inkml:brushProperty name="width" value="0.035" units="cm"/>
      <inkml:brushProperty name="height" value="0.035" units="cm"/>
      <inkml:brushProperty name="color" value="#FF0066"/>
    </inkml:brush>
  </inkml:definitions>
  <inkml:trace contextRef="#ctx0" brushRef="#br0">207 0 1584 0 0,'-8'0'63'0'0,"-32"4"1676"0"0,39-4-1609 0 0,-1 0-1 0 0,1 1 1 0 0,0-1 0 0 0,0 1-1 0 0,0 0 1 0 0,-1-1-1 0 0,1 1 1 0 0,0 0 0 0 0,0 0-1 0 0,0-1 1 0 0,0 1 0 0 0,0 0-1 0 0,0 0 1 0 0,1 0 0 0 0,-1 0-1 0 0,0 0 1 0 0,0 0 0 0 0,1 1-1 0 0,-1-1 1 0 0,0 0 0 0 0,1 0-1 0 0,-1 0 1 0 0,1 1 0 0 0,0-1-1 0 0,-1 0 1 0 0,1 1 0 0 0,0 0-1 0 0,-65 475 6369 0 0,14-122-4743 0 0,42-309-1343 0 0,-1 24 624 0 0,11-69-1000 0 0,0-1 1 0 0,0 0-1 0 0,0 0 0 0 0,0 0 1 0 0,0 0-1 0 0,0 0 0 0 0,0 0 1 0 0,0 0-1 0 0,0 0 0 0 0,0 0 1 0 0,0 0-1 0 0,0-1 0 0 0,0 1 1 0 0,-1 0-1 0 0,1-1 0 0 0,0 1 1 0 0,0-1-1 0 0,0 1 0 0 0,0-1 1 0 0,0 1-1 0 0,1-2 0 0 0,24-12-100 0 0,-16 8 89 0 0,0 0 0 0 0,0 0 0 0 0,1 1 1 0 0,0 1-1 0 0,0-1 0 0 0,1 2 0 0 0,-1 0 1 0 0,1 0-1 0 0,16-1 0 0 0,-1 3 101 0 0,0 0 0 0 0,-1 2 0 0 0,31 5 0 0 0,105 4 24 0 0,-104-8-43 0 0,104 15 0 0 0,-176-25-6759 0 0,-1-9 2166 0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3.989"/>
    </inkml:context>
    <inkml:brush xml:id="br0">
      <inkml:brushProperty name="width" value="0.035" units="cm"/>
      <inkml:brushProperty name="height" value="0.035" units="cm"/>
      <inkml:brushProperty name="color" value="#FF0066"/>
    </inkml:brush>
  </inkml:definitions>
  <inkml:trace contextRef="#ctx0" brushRef="#br0">30 31 3081 0 0,'-4'3'45'0'0,"-17"20"-89"0"0,17-16 592 0 0,13-11 942 0 0,0 2-1092 0 0,-1 0 0 0 0,1 0 1 0 0,-1 1-1 0 0,1 0 1 0 0,0 0-1 0 0,0 1 0 0 0,-1 0 1 0 0,1 0-1 0 0,0 1 0 0 0,-1 1 1 0 0,13 2-1 0 0,30 2 1479 0 0,2-7-739 0 0,1-3 0 0 0,-1-2 0 0 0,60-15 1 0 0,-63 10-948 0 0,0 3 1 0 0,1 2-1 0 0,78 0 1 0 0,-110 9-694 0 0,-9 4-4061 0 0,-6 1-611 0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5.073"/>
    </inkml:context>
    <inkml:brush xml:id="br0">
      <inkml:brushProperty name="width" value="0.035" units="cm"/>
      <inkml:brushProperty name="height" value="0.035" units="cm"/>
      <inkml:brushProperty name="color" value="#FF0066"/>
    </inkml:brush>
  </inkml:definitions>
  <inkml:trace contextRef="#ctx0" brushRef="#br0">103 2 1152 0 0,'-5'-1'614'0'0,"4"1"-284"0"0,-1 0 1 0 0,1 0 0 0 0,0 0 0 0 0,0 0-1 0 0,0 0 1 0 0,0 0 0 0 0,0 0 0 0 0,0 0-1 0 0,0 1 1 0 0,-1-1 0 0 0,1 0 0 0 0,0 1-1 0 0,0-1 1 0 0,0 1 0 0 0,0-1 0 0 0,0 1-1 0 0,0-1 1 0 0,0 1 0 0 0,1 0 0 0 0,-1-1-1 0 0,-1 2 1 0 0,-7 13-731 0 0,-5 24 1153 0 0,1 0 1 0 0,3 0 0 0 0,1 1-1 0 0,1 1 1 0 0,-2 59-1 0 0,9 210 1333 0 0,5-144-2073 0 0,-7 1 1099 0 0,3-169-1086 0 0,0 0 0 0 0,0 0-1 0 0,0 0 1 0 0,1 0 0 0 0,-1 0-1 0 0,1 0 1 0 0,-1 0 0 0 0,1 0-1 0 0,0 0 1 0 0,-1 0 0 0 0,1 0 0 0 0,0 0-1 0 0,0 0 1 0 0,1 0 0 0 0,-1 1-1 0 0,0-1 1 0 0,0 0 0 0 0,1 1-1 0 0,-1-1 1 0 0,1 1 0 0 0,2-2 0 0 0,0 1-17 0 0,0 0 0 0 0,0 0 0 0 0,0 0 0 0 0,0 1 0 0 0,0-1 0 0 0,0 1 0 0 0,0 0 0 0 0,0 1 0 0 0,1-1 0 0 0,3 0 0 0 0,9 1-62 0 0,0 1 0 0 0,0 0 0 0 0,0 1 0 0 0,18 5 0 0 0,310 56 871 0 0,-197-39-726 0 0,-131-21-84 0 0,-7 0 7 0 0,0-1 0 0 0,1 0 0 0 0,-1-1 1 0 0,0 0-1 0 0,1-1 0 0 0,-1 0 0 0 0,0-1 0 0 0,20-3 0 0 0,-30 4-58 0 0,1 0 1 0 0,-1-1 0 0 0,0 1-1 0 0,1-1 1 0 0,-1 1 0 0 0,1 0-1 0 0,-1-1 1 0 0,0 1-1 0 0,0-1 1 0 0,1 1 0 0 0,-1-1-1 0 0,0 1 1 0 0,0-1 0 0 0,1 1-1 0 0,-1-1 1 0 0,0 1 0 0 0,0-1-1 0 0,0 1 1 0 0,0-1-1 0 0,0 1 1 0 0,0-1 0 0 0,0 1-1 0 0,0-1 1 0 0,0 1 0 0 0,0-1-1 0 0,0 1 1 0 0,0-1-1 0 0,0 1 1 0 0,0-1 0 0 0,-1 1-1 0 0,1-1 1 0 0,0 1 0 0 0,0-1-1 0 0,-1 1 1 0 0,1-1-1 0 0,0 1 1 0 0,0 0 0 0 0,-1-1-1 0 0,1 1 1 0 0,-1-1 0 0 0,1 1-1 0 0,0 0 1 0 0,-1-1 0 0 0,1 1-1 0 0,-1-1 1 0 0,-24-24-3103 0 0,20 20 2552 0 0,-13-13-1390 0 0,-1-4-1942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5.572"/>
    </inkml:context>
    <inkml:brush xml:id="br0">
      <inkml:brushProperty name="width" value="0.035" units="cm"/>
      <inkml:brushProperty name="height" value="0.035" units="cm"/>
      <inkml:brushProperty name="color" value="#FF0066"/>
    </inkml:brush>
  </inkml:definitions>
  <inkml:trace contextRef="#ctx0" brushRef="#br0">1 42 4321 0 0,'0'0'332'0'0,"33"-13"1639"0"0,-11 6-1373 0 0,0 1 0 0 0,1 1 0 0 0,0 1 0 0 0,0 0 0 0 0,0 2 0 0 0,0 1 0 0 0,36 3 0 0 0,8 4-15 0 0,87 20-1 0 0,-29 8-188 0 0,21 4 406 0 0,-130-35-750 0 0,0 0 1 0 0,1-2-1 0 0,-1 0 1 0 0,0-1-1 0 0,1 0 1 0 0,30-6-1 0 0,-46 6-99 0 0,0 0 0 0 0,0 0 0 0 0,0 0 0 0 0,0-1 0 0 0,0 1 1 0 0,0 0-1 0 0,0-1 0 0 0,0 1 0 0 0,-1 0 0 0 0,1-1 0 0 0,0 1 0 0 0,0-1 0 0 0,0 0 0 0 0,0 1 0 0 0,-1-1 0 0 0,1 0 0 0 0,0 1 0 0 0,-1-1 0 0 0,1 0 0 0 0,0 0 0 0 0,-1 1 0 0 0,1-3 0 0 0,-3-13-3958 0 0,-3 4 133 0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6.648"/>
    </inkml:context>
    <inkml:brush xml:id="br0">
      <inkml:brushProperty name="width" value="0.035" units="cm"/>
      <inkml:brushProperty name="height" value="0.035" units="cm"/>
      <inkml:brushProperty name="color" value="#FF0066"/>
    </inkml:brush>
  </inkml:definitions>
  <inkml:trace contextRef="#ctx0" brushRef="#br0">8 712 3081 0 0,'-2'-40'-23'0'0,"0"-83"1443"0"0,-1 60-391 0 0,2 1 0 0 0,4-1 1 0 0,11-69-1 0 0,-2 53-646 0 0,-7 43-461 0 0,1 0 0 0 0,13-41-1 0 0,-16 88-3399 0 0,0-3 1478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07.875"/>
    </inkml:context>
    <inkml:brush xml:id="br0">
      <inkml:brushProperty name="width" value="0.035" units="cm"/>
      <inkml:brushProperty name="height" value="0.035" units="cm"/>
      <inkml:brushProperty name="color" value="#008C3A"/>
    </inkml:brush>
  </inkml:definitions>
  <inkml:trace contextRef="#ctx0" brushRef="#br0">51 1937 1288 0 0,'-9'-15'-639'0'0,"1"4"10170"0"0,3 12-9472 0 0,-15 7 2258 0 0,20-8-2176 0 0,-1 0 0 0 0,1 1 0 0 0,-1-1 0 0 0,1 0 0 0 0,0 0 0 0 0,-1 0-1 0 0,1 1 1 0 0,-1-1 0 0 0,1 0 0 0 0,0 0 0 0 0,-1 1 0 0 0,1-1 0 0 0,0 0 0 0 0,-1 1 0 0 0,1-1-1 0 0,0 0 1 0 0,0 1 0 0 0,-1-1 0 0 0,1 0 0 0 0,0 1 0 0 0,0-1 0 0 0,-1 1 0 0 0,1-1 0 0 0,0 1-1 0 0,0-1 1 0 0,0 0 0 0 0,0 1 0 0 0,0-1 0 0 0,0 1 0 0 0,0-1 0 0 0,0 1 0 0 0,0-1-1 0 0,0 1 1 0 0,0 0 186 0 0,28 4-101 0 0,12 0-148 0 0,-10-9 28 0 0,-1-2 0 0 0,1-1 0 0 0,-1-1 1 0 0,30-13-1 0 0,113-57 194 0 0,-124 55-235 0 0,502-242 320 0 0,869-391 225 0 0,-1173 553-541 0 0,654-257 262 0 0,49 14-1824 0 0,-825 305 392 0 0,-40 20-3405 0 0,-70 18-452 0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7.034"/>
    </inkml:context>
    <inkml:brush xml:id="br0">
      <inkml:brushProperty name="width" value="0.035" units="cm"/>
      <inkml:brushProperty name="height" value="0.035" units="cm"/>
      <inkml:brushProperty name="color" value="#FF0066"/>
    </inkml:brush>
  </inkml:definitions>
  <inkml:trace contextRef="#ctx0" brushRef="#br0">2 0 5785 0 0,'0'0'-19'0'0,"0"0"1"0"0,0 0-1 0 0,0 0 0 0 0,0 1 0 0 0,0-1 0 0 0,0 0 1 0 0,0 0-1 0 0,0 0 0 0 0,-1 0 0 0 0,1 0 0 0 0,0 0 0 0 0,0 0 1 0 0,0 0-1 0 0,0 1 0 0 0,0-1 0 0 0,0 0 0 0 0,0 0 1 0 0,0 0-1 0 0,0 0 0 0 0,0 0 0 0 0,0 0 0 0 0,0 1 0 0 0,0-1 1 0 0,0 0-1 0 0,0 0 0 0 0,0 0 0 0 0,0 0 0 0 0,0 0 1 0 0,0 1-1 0 0,0-1 0 0 0,0 0 0 0 0,0 0 0 0 0,0 0 0 0 0,0 0 1 0 0,0 0-1 0 0,0 1 0 0 0,0-1 0 0 0,0 0 0 0 0,0 0 1 0 0,0 0-1 0 0,0 0 0 0 0,1 0 0 0 0,-1 0 0 0 0,0 0 1 0 0,0 0-1 0 0,0 1 0 0 0,0-1 0 0 0,0 0 0 0 0,0 0 0 0 0,0 0 1 0 0,1 0-1 0 0,-1 0 0 0 0,0 0 0 0 0,0 0 0 0 0,0 0 1 0 0,0 0-1 0 0,0 0 0 0 0,1 0 0 0 0,-1 0 0 0 0,0 0 0 0 0,0 0 1 0 0,0 0-1 0 0,0 0 0 0 0,0 0 0 0 0,0 0 0 0 0,1 0 1 0 0,-1 0-1 0 0,0 0 0 0 0,23 2-364 0 0,47-4 1090 0 0,-30 0-157 0 0,260 27 687 0 0,-228-14-764 0 0,1-4 0 0 0,0-3 0 0 0,143-10 0 0 0,-180 1-532 0 0,-17 4-215 0 0,0-2-1 0 0,-1 0 0 0 0,1-1 0 0 0,18-7 1 0 0,-22 4-2319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1:57.898"/>
    </inkml:context>
    <inkml:brush xml:id="br0">
      <inkml:brushProperty name="width" value="0.035" units="cm"/>
      <inkml:brushProperty name="height" value="0.035" units="cm"/>
      <inkml:brushProperty name="color" value="#FF0066"/>
    </inkml:brush>
  </inkml:definitions>
  <inkml:trace contextRef="#ctx0" brushRef="#br0">146 1 2793 0 0,'-9'7'313'0'0,"0"1"1"0"0,0 1 0 0 0,0-1-1 0 0,1 1 1 0 0,1 1 0 0 0,-1 0 0 0 0,2 0-1 0 0,-1 0 1 0 0,1 1 0 0 0,1 0-1 0 0,-7 20 1 0 0,-1 4 176 0 0,3 2-1 0 0,-10 53 1 0 0,17-76-313 0 0,1 0 0 0 0,1 0 1 0 0,0 0-1 0 0,1 0 0 0 0,0 0 0 0 0,1 0 1 0 0,6 28-1 0 0,-6-38-133 0 0,0 1 0 0 0,1-1 1 0 0,-1 0-1 0 0,1 0 0 0 0,0 0 0 0 0,0 0 0 0 0,1 0 1 0 0,-1-1-1 0 0,1 1 0 0 0,0-1 0 0 0,0 1 1 0 0,0-1-1 0 0,1 0 0 0 0,-1 0 0 0 0,1-1 0 0 0,-1 1 1 0 0,1-1-1 0 0,0 1 0 0 0,0-1 0 0 0,0 0 0 0 0,0-1 1 0 0,0 1-1 0 0,1-1 0 0 0,-1 0 0 0 0,0 0 0 0 0,1 0 1 0 0,-1 0-1 0 0,1-1 0 0 0,5 0 0 0 0,5-1-77 0 0,1-1 1 0 0,0 0-1 0 0,-1-1 0 0 0,1-1 0 0 0,-1 0 0 0 0,0-1 0 0 0,26-13 1 0 0,32-10-3 0 0,-17 14 356 0 0,0 3 1 0 0,1 1-1 0 0,74-1 0 0 0,173 16 1753 0 0,-227 4-1860 0 0,0 3 0 0 0,0 4 0 0 0,135 47 0 0 0,-180-52-228 0 0,-15-4-195 0 0,1-1 0 0 0,0-1 1 0 0,20 3-1 0 0,-31-9-923 0 0,-5-5-2605 0 0,-2 0-136 0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08.497"/>
    </inkml:context>
    <inkml:brush xml:id="br0">
      <inkml:brushProperty name="width" value="0.035" units="cm"/>
      <inkml:brushProperty name="height" value="0.035" units="cm"/>
      <inkml:brushProperty name="color" value="#FF0066"/>
    </inkml:brush>
  </inkml:definitions>
  <inkml:trace contextRef="#ctx0" brushRef="#br0">576 103 1152 0 0,'-9'-12'-448'0'0,"-10"-15"56"0"0,18 27 403 0 0,1-1 0 0 0,-1 0-1 0 0,1 1 1 0 0,-1-1 0 0 0,1 0 0 0 0,-1 1 0 0 0,1-1 0 0 0,-1 1 0 0 0,0-1 0 0 0,1 1 0 0 0,-1-1 0 0 0,0 1 0 0 0,1 0 0 0 0,-1-1 0 0 0,0 1 0 0 0,0 0 0 0 0,0-1-1 0 0,1 1 1 0 0,-1 0 0 0 0,0 0 0 0 0,0 0 0 0 0,0 0 0 0 0,1 0 0 0 0,-1 0 0 0 0,0 0 0 0 0,-1 0 0 0 0,0 3 97 0 0,0 1 0 0 0,0 0 0 0 0,1-1 0 0 0,-1 1 0 0 0,1 0 0 0 0,0 0-1 0 0,0 0 1 0 0,0 0 0 0 0,0 6 0 0 0,-5 11 337 0 0,-11 22 605 0 0,9-26-334 0 0,1 1 0 0 0,1-1 0 0 0,0 1 1 0 0,2 1-1 0 0,0-1 0 0 0,-2 22 0 0 0,-1 18 689 0 0,-3-1 0 0 0,-1 0 1 0 0,-28 77-1 0 0,24-84-1050 0 0,-36 139 715 0 0,-35 257 0 0 0,25 202 984 0 0,6-123-1616 0 0,4-50-60 0 0,47-325-170 0 0,20 190 0 0 0,-1 112-72 0 0,-51-34-11 0 0,15-232 74 0 0,5 313 0 0 0,37-198-227 0 0,3 346-11 0 0,-80 90 359 0 0,52-709-310 0 0,2 0 0 0 0,1 1 0 0 0,3 28 0 0 0,-1-46-7 0 0,0-2 1 0 0,1 1-1 0 0,0 0 0 0 0,0 0 0 0 0,1 0 0 0 0,0-1 0 0 0,0 1 0 0 0,1-1 0 0 0,1 0 0 0 0,0 0 0 0 0,0-1 0 0 0,7 9 0 0 0,-11-15-6 0 0,0-1 0 0 0,0 1-1 0 0,0-1 1 0 0,0 0 0 0 0,0 0-1 0 0,1 1 1 0 0,-1-1 0 0 0,0 0-1 0 0,1 0 1 0 0,-1 0 0 0 0,1-1-1 0 0,-1 1 1 0 0,1 0 0 0 0,0 0-1 0 0,-1-1 1 0 0,1 1-1 0 0,-1-1 1 0 0,1 1 0 0 0,0-1-1 0 0,0 0 1 0 0,-1 0 0 0 0,4 0-1 0 0,-3 0-9 0 0,-1-1 0 0 0,1 0-1 0 0,-1 0 1 0 0,1 0 0 0 0,-1 0 0 0 0,1 0-1 0 0,-1 0 1 0 0,1 0 0 0 0,-1 0-1 0 0,0-1 1 0 0,0 1 0 0 0,0-1-1 0 0,0 1 1 0 0,0 0 0 0 0,0-1-1 0 0,0 0 1 0 0,1-2 0 0 0,3-8-13 0 0,-1 0 1 0 0,-1 0-1 0 0,0-1 1 0 0,2-20-1 0 0,35-542 21 0 0,-15 146 121 0 0,17-82-187 0 0,39-427 89 0 0,-61 740 43 0 0,21-301-122 0 0,-48-63 231 0 0,-1 1-192 0 0,80-104-633 0 0,-16 243 531 0 0,-45 297 274 0 0,-8-176 0 0 0,-11 174-352 0 0,-6 1 0 0 0,-5 1 0 0 0,-63-217 0 0 0,44 197 327 0 0,38 137-167 0 0,1 1 0 0 0,0 0 1 0 0,0-1-1 0 0,1 1 0 0 0,0 0 0 0 0,0 0 0 0 0,0 0 0 0 0,1 0 0 0 0,1 0 1 0 0,4-8-1 0 0,0-2 3 0 0,-6 11 49 0 0,0 0 1 0 0,0 0-1 0 0,-1 0 0 0 0,1 0 0 0 0,-2-1 0 0 0,1 1 0 0 0,-1 0 0 0 0,0-1 0 0 0,0 1 1 0 0,-1-10-1 0 0,-1-16-472 0 0,12 36-6641 0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09.392"/>
    </inkml:context>
    <inkml:brush xml:id="br0">
      <inkml:brushProperty name="width" value="0.035" units="cm"/>
      <inkml:brushProperty name="height" value="0.035" units="cm"/>
      <inkml:brushProperty name="color" value="#FF0066"/>
    </inkml:brush>
  </inkml:definitions>
  <inkml:trace contextRef="#ctx0" brushRef="#br0">35 83 144 0 0,'-1'-3'45'0'0,"0"1"-1"0"0,1-1 1 0 0,-1 0-1 0 0,0 1 1 0 0,0-1-1 0 0,-1 1 1 0 0,1-1-1 0 0,-1 1 1 0 0,1 0-1 0 0,-1 0 1 0 0,-2-3-1 0 0,2 3 3 0 0,1 1 0 0 0,-1-1 0 0 0,1 1-1 0 0,0-1 1 0 0,-1 1 0 0 0,1-1-1 0 0,0 0 1 0 0,0 1 0 0 0,0-1-1 0 0,0 0 1 0 0,1 0 0 0 0,-1 0-1 0 0,0 0 1 0 0,1 0 0 0 0,-1 0 0 0 0,1 0-1 0 0,0 0 1 0 0,0 0 0 0 0,0 0-1 0 0,0 0 1 0 0,0 0 0 0 0,1-4-1 0 0,3 2 580 0 0,-2 12 220 0 0,-2 14 947 0 0,0-20-1481 0 0,-1 0 142 0 0,2 1-185 0 0,24 5 627 0 0,-21-3-1667 0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10.422"/>
    </inkml:context>
    <inkml:brush xml:id="br0">
      <inkml:brushProperty name="width" value="0.035" units="cm"/>
      <inkml:brushProperty name="height" value="0.035" units="cm"/>
      <inkml:brushProperty name="color" value="#FF0066"/>
    </inkml:brush>
  </inkml:definitions>
  <inkml:trace contextRef="#ctx0" brushRef="#br0">58 343 2272 0 0,'-5'-25'614'0'0,"1"-1"0"0"0,-3-47-1 0 0,4 27 891 0 0,4 42-1333 0 0,-1 0-1 0 0,1 0 0 0 0,0 0 0 0 0,0 0 1 0 0,0 0-1 0 0,0 0 0 0 0,1 0 1 0 0,0 0-1 0 0,0 1 0 0 0,0-1 1 0 0,0 1-1 0 0,0 0 0 0 0,1-1 1 0 0,0 1-1 0 0,-1 0 0 0 0,1 0 0 0 0,0 1 1 0 0,0-1-1 0 0,1 0 0 0 0,4-2 1 0 0,11-8 194 0 0,1 1 0 0 0,25-12 0 0 0,-42 22-294 0 0,0 1-57 0 0,-1-1 0 0 0,1 0 0 0 0,0 1 0 0 0,0 0 0 0 0,0 0 0 0 0,0 0 0 0 0,0 0 0 0 0,1 0 0 0 0,-1 0 0 0 0,0 1 0 0 0,0 0 0 0 0,1-1 0 0 0,-1 1 1 0 0,0 1-1 0 0,0-1 0 0 0,1 0 0 0 0,-1 1 0 0 0,0-1 0 0 0,0 1 0 0 0,0 0 0 0 0,0 0 0 0 0,0 0 0 0 0,0 1 0 0 0,0-1 0 0 0,0 1 0 0 0,3 2 0 0 0,-2-1 22 0 0,-1 1-1 0 0,-1 0 0 0 0,1 0 1 0 0,0 0-1 0 0,-1 0 0 0 0,0 0 0 0 0,0 0 1 0 0,0 0-1 0 0,-1 1 0 0 0,1-1 1 0 0,-1 1-1 0 0,0-1 0 0 0,0 1 0 0 0,-1-1 1 0 0,1 1-1 0 0,-1 0 0 0 0,-1 8 0 0 0,-1 11 59 0 0,0 0-1 0 0,-2 0 0 0 0,-1-1 0 0 0,-1 1 1 0 0,-2-1-1 0 0,0-1 0 0 0,-1 1 0 0 0,-1-1 1 0 0,-1-1-1 0 0,0 0 0 0 0,-2 0 0 0 0,-27 32 1 0 0,39-51-12 0 0,-1-1 1 0 0,1 0-1 0 0,0 0 1 0 0,0 1-1 0 0,0-1 1 0 0,-1 0-1 0 0,1 0 1 0 0,-1-1-1 0 0,1 1 1 0 0,-1 0-1 0 0,1 0 1 0 0,-1-1-1 0 0,1 1 0 0 0,-1-1 1 0 0,0 1-1 0 0,1-1 1 0 0,-1 0-1 0 0,0 1 1 0 0,1-1-1 0 0,-1 0 1 0 0,0 0-1 0 0,1 0 1 0 0,-1-1-1 0 0,0 1 1 0 0,-2-1-1 0 0,1 0 30 0 0,-1-1 0 0 0,0 0-1 0 0,1 0 1 0 0,-1 0-1 0 0,1 0 1 0 0,0-1 0 0 0,0 1-1 0 0,0-1 1 0 0,0 0 0 0 0,-4-4-1 0 0,-4-7 225 0 0,1-1-1 0 0,0 0 1 0 0,-13-28-1 0 0,18 32-270 0 0,1 0 1 0 0,1 0-1 0 0,0 0 1 0 0,0 0-1 0 0,1-1 0 0 0,1 1 1 0 0,0-1-1 0 0,0 0 0 0 0,1 1 1 0 0,1-1-1 0 0,0 0 1 0 0,0 1-1 0 0,7-23 0 0 0,-6 26-80 0 0,0 1 0 0 0,1-1 0 0 0,0 1 0 0 0,0-1-1 0 0,0 1 1 0 0,1 0 0 0 0,0 0 0 0 0,1 0 0 0 0,0 1 0 0 0,0 0-1 0 0,0 0 1 0 0,1 0 0 0 0,0 0 0 0 0,0 1 0 0 0,0 0 0 0 0,0 0-1 0 0,1 1 1 0 0,0 0 0 0 0,0 0 0 0 0,0 0 0 0 0,8-2-1 0 0,-10 5 0 0 0,0 0 0 0 0,0 1 0 0 0,0-1 0 0 0,0 1 0 0 0,0 0 0 0 0,0 0 0 0 0,0 1 0 0 0,0-1 0 0 0,0 1 0 0 0,0 0 0 0 0,0 1-1 0 0,0-1 1 0 0,0 1 0 0 0,0 0 0 0 0,-1 0 0 0 0,1 1 0 0 0,-1-1 0 0 0,0 1 0 0 0,0 0 0 0 0,0 0 0 0 0,0 0 0 0 0,0 1-1 0 0,-1-1 1 0 0,1 1 0 0 0,-1 0 0 0 0,4 6 0 0 0,-2-4-6 0 0,-1 0 1 0 0,0 0-1 0 0,0 0 0 0 0,-1 1 1 0 0,0-1-1 0 0,0 1 0 0 0,0-1 0 0 0,-1 1 1 0 0,0 0-1 0 0,0 0 0 0 0,-1 0 1 0 0,0 1-1 0 0,0-1 0 0 0,-1 0 0 0 0,0 0 1 0 0,0 0-1 0 0,-1 1 0 0 0,-1 7 1 0 0,-1-7 35 0 0,0-1 0 0 0,0 1 1 0 0,-1-1-1 0 0,0 0 0 0 0,-1 0 1 0 0,0 0-1 0 0,0-1 0 0 0,0 1 1 0 0,-1-1-1 0 0,1-1 1 0 0,-1 1-1 0 0,-1-1 0 0 0,1 0 1 0 0,-1 0-1 0 0,0-1 0 0 0,-9 5 1 0 0,5-3 11 0 0,0-1-1 0 0,0-1 1 0 0,0 0 0 0 0,0 0 0 0 0,-1-1 0 0 0,0-1-1 0 0,1 0 1 0 0,-1 0 0 0 0,0-1 0 0 0,-20-1 0 0 0,31 0-6 0 0,1 0 0 0 0,-1 0 1 0 0,0 0-1 0 0,1 0 1 0 0,-1-1-1 0 0,0 1 0 0 0,1 0 1 0 0,-1 0-1 0 0,0 0 0 0 0,1-1 1 0 0,-1 1-1 0 0,1 0 0 0 0,-1 0 1 0 0,1-1-1 0 0,-1 1 0 0 0,1-1 1 0 0,-1 1-1 0 0,1-1 1 0 0,-1 1-1 0 0,1 0 0 0 0,-1-1 1 0 0,1 0-1 0 0,-1 1 0 0 0,1-1 1 0 0,0 1-1 0 0,-1-1 0 0 0,1 1 1 0 0,0-1-1 0 0,-1-1 0 0 0,5-21 346 0 0,22-28-140 0 0,-22 46-231 0 0,101-150-357 0 0,-19 29-315 0 0,-131 179-409 0 0,26-19 940 0 0,-18 42 0 0 0,32-65-55 0 0,1-1 1 0 0,1 1-1 0 0,-1 0 1 0 0,2 1-1 0 0,-1-1 1 0 0,2 0-1 0 0,-1 1 1 0 0,2 18-1 0 0,0-28 97 0 0,0-1 0 0 0,0 1 0 0 0,0-1 1 0 0,0 0-1 0 0,1 1 0 0 0,-1-1 0 0 0,1 1 0 0 0,-1-1 0 0 0,1 0 0 0 0,-1 0 0 0 0,1 1 0 0 0,0-1 0 0 0,0 0 1 0 0,-1 0-1 0 0,1 0 0 0 0,0 0 0 0 0,0 1 0 0 0,0-1 0 0 0,2 1 0 0 0,19 1-4111 0 0,-6-7 642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10.810"/>
    </inkml:context>
    <inkml:brush xml:id="br0">
      <inkml:brushProperty name="width" value="0.035" units="cm"/>
      <inkml:brushProperty name="height" value="0.035" units="cm"/>
      <inkml:brushProperty name="color" value="#FF0066"/>
    </inkml:brush>
  </inkml:definitions>
  <inkml:trace contextRef="#ctx0" brushRef="#br0">234 5 2040 0 0,'-4'-1'74'0'0,"-1"-1"-1"0"0,1 2 0 0 0,-1-1 0 0 0,0 0 1 0 0,1 1-1 0 0,-1 0 0 0 0,0 0 0 0 0,1 0 0 0 0,-1 1 1 0 0,0 0-1 0 0,1 0 0 0 0,-1 0 0 0 0,-6 2 1 0 0,8 0 1 0 0,0-1 0 0 0,0 0 0 0 0,0 1 1 0 0,0-1-1 0 0,0 1 0 0 0,1 0 0 0 0,-1 0 1 0 0,1 0-1 0 0,0 0 0 0 0,0 1 0 0 0,0-1 1 0 0,0 1-1 0 0,0-1 0 0 0,1 1 0 0 0,-1-1 1 0 0,0 8-1 0 0,-8 31 823 0 0,3 0 0 0 0,1 1 1 0 0,3-1-1 0 0,3 83 0 0 0,-1 1 1023 0 0,-50 304 2635 0 0,10-124-2787 0 0,39-287-1661 0 0,1-1-1 0 0,1 0 0 0 0,0 0 0 0 0,1 1 1 0 0,6 29-1 0 0,-6-45-169 0 0,0 1-1 0 0,-1-1 1 0 0,1 0-1 0 0,0 0 1 0 0,0 0-1 0 0,1 0 1 0 0,-1 0-1 0 0,1 0 1 0 0,-1 0-1 0 0,1 0 1 0 0,0-1-1 0 0,0 1 1 0 0,0-1-1 0 0,1 1 1 0 0,-1-1 0 0 0,0 0-1 0 0,1 0 1 0 0,0 0-1 0 0,-1 0 1 0 0,1 0-1 0 0,0 0 1 0 0,0-1-1 0 0,0 0 1 0 0,0 1-1 0 0,0-1 1 0 0,0 0-1 0 0,0-1 1 0 0,1 1-1 0 0,-1 0 1 0 0,0-1-1 0 0,0 0 1 0 0,1 0 0 0 0,-1 0-1 0 0,0 0 1 0 0,1 0-1 0 0,-1-1 1 0 0,0 1-1 0 0,0-1 1 0 0,4-1-1 0 0,33-12-5482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12.715"/>
    </inkml:context>
    <inkml:brush xml:id="br0">
      <inkml:brushProperty name="width" value="0.035" units="cm"/>
      <inkml:brushProperty name="height" value="0.035" units="cm"/>
      <inkml:brushProperty name="color" value="#FF0066"/>
    </inkml:brush>
  </inkml:definitions>
  <inkml:trace contextRef="#ctx0" brushRef="#br0">9 360 3081 0 0,'-1'0'-18'0'0,"1"-1"0"0"0,-1 1 0 0 0,1-1 0 0 0,-1 1 0 0 0,1 0 0 0 0,-1-1 0 0 0,1 1 0 0 0,-1-1 0 0 0,1 0 0 0 0,-1 1 0 0 0,1-1 0 0 0,0 1 1 0 0,-1-1-1 0 0,1 0 0 0 0,0 1 0 0 0,0-1 0 0 0,-1 0 0 0 0,1 1 0 0 0,0-1 0 0 0,0 0 0 0 0,0 1 0 0 0,0-1 0 0 0,0 0 0 0 0,0 1 0 0 0,0-1 0 0 0,0 0 0 0 0,0-1 1 0 0,10-26-82 0 0,24-27 416 0 0,-31 50-281 0 0,65-101 564 0 0,-67 106-552 0 0,-1 0 0 0 0,0-1 0 0 0,0 1 0 0 0,0-1 0 0 0,0 1 0 0 0,0 0 0 0 0,1-1 0 0 0,-1 1 0 0 0,0 0 0 0 0,0-1 0 0 0,1 1 0 0 0,-1 0 0 0 0,0-1 0 0 0,0 1 0 0 0,1 0 0 0 0,-1 0 0 0 0,0-1 0 0 0,1 1 0 0 0,-1 0 0 0 0,0 0 0 0 0,1 0 0 0 0,-1 0 0 0 0,1-1 0 0 0,-1 1 0 0 0,0 0 0 0 0,1 0 0 0 0,-1 0 0 0 0,1 0 0 0 0,-1 0 0 0 0,0 0 0 0 0,1 0 1 0 0,-1 0-1 0 0,1 0 0 0 0,-1 0 0 0 0,0 0 0 0 0,1 0 0 0 0,-1 0 0 0 0,1 0 0 0 0,-1 1 0 0 0,0-1 0 0 0,1 0 0 0 0,-1 0 0 0 0,0 0 0 0 0,1 1 0 0 0,-1-1 0 0 0,0 0 0 0 0,1 0 0 0 0,-1 1 0 0 0,10 25 686 0 0,-2 36-257 0 0,-8-54-462 0 0,-1 1 0 0 0,0-1 0 0 0,0 1 0 0 0,0-1 0 0 0,-1 1 0 0 0,0-1 0 0 0,-4 10 0 0 0,5-16 2 0 0,1-1 0 0 0,0 0 1 0 0,-1 1-1 0 0,0-1 0 0 0,1 1 0 0 0,-1-1 1 0 0,0 0-1 0 0,1 1 0 0 0,-1-1 0 0 0,0 0 1 0 0,0 0-1 0 0,0 0 0 0 0,0 1 0 0 0,0-1 1 0 0,-1 0-1 0 0,1 0 0 0 0,0-1 0 0 0,0 1 1 0 0,-1 0-1 0 0,1 0 0 0 0,0-1 0 0 0,-1 1 0 0 0,1 0 1 0 0,-1-1-1 0 0,1 0 0 0 0,-1 1 0 0 0,1-1 1 0 0,-1 0-1 0 0,1 0 0 0 0,-1 0 0 0 0,1 1 1 0 0,-1-2-1 0 0,1 1 0 0 0,-1 0 0 0 0,1 0 1 0 0,-1 0-1 0 0,1-1 0 0 0,-1 1 0 0 0,1-1 1 0 0,-1 1-1 0 0,1-1 0 0 0,0 0 0 0 0,-1 1 1 0 0,1-1-1 0 0,0 0 0 0 0,-1 0 0 0 0,1 0 0 0 0,-1-1 1 0 0,-1-1 53 0 0,0-1 0 0 0,0 1 1 0 0,0-1-1 0 0,0 1 1 0 0,1-1-1 0 0,-1 0 0 0 0,1 0 1 0 0,0 0-1 0 0,1 0 0 0 0,-1 0 1 0 0,0 0-1 0 0,1 0 0 0 0,0-1 1 0 0,0 1-1 0 0,1-1 0 0 0,-1 1 1 0 0,1 0-1 0 0,0-1 1 0 0,0 1-1 0 0,0-1 0 0 0,1 1 1 0 0,-1-1-1 0 0,1 1 0 0 0,2-5 1 0 0,0-7-66 0 0,2 0 1 0 0,0 1 0 0 0,1-1 0 0 0,0 1-1 0 0,11-17 1 0 0,-12 25-23 0 0,0 0-1 0 0,0 0 0 0 0,1 0 1 0 0,0 1-1 0 0,0 0 1 0 0,9-6-1 0 0,-14 10 20 0 0,1 1-1 0 0,-1-1 1 0 0,0 1 0 0 0,1 0-1 0 0,-1 0 1 0 0,1 0 0 0 0,-1 0-1 0 0,1 0 1 0 0,0 0 0 0 0,-1 0-1 0 0,1 1 1 0 0,0-1 0 0 0,0 1-1 0 0,0-1 1 0 0,-1 1 0 0 0,1-1-1 0 0,0 1 1 0 0,0 0 0 0 0,0 0-1 0 0,0 0 1 0 0,-1 0 0 0 0,1 0-1 0 0,0 1 1 0 0,0-1 0 0 0,0 0-1 0 0,0 1 1 0 0,-1 0 0 0 0,1-1-1 0 0,0 1 1 0 0,0 0 0 0 0,-1 0-1 0 0,1 0 1 0 0,-1 0 0 0 0,1 0-1 0 0,1 1 1 0 0,-2 1 57 0 0,0-1 0 0 0,0 1 0 0 0,0-1 0 0 0,0 1 0 0 0,0-1 0 0 0,0 1 0 0 0,-1 0 0 0 0,1 0 0 0 0,-1-1 0 0 0,0 1 0 0 0,0 0 0 0 0,0 0 0 0 0,0-1 0 0 0,0 1 0 0 0,-1 0 0 0 0,1 0 0 0 0,-1-1 0 0 0,0 1 0 0 0,0-1 0 0 0,0 1 0 0 0,0 0 0 0 0,0-1 0 0 0,0 0 0 0 0,-1 1 0 0 0,1-1 0 0 0,-1 0 0 0 0,-3 4 0 0 0,-1 2 38 0 0,0 0 0 0 0,0-1-1 0 0,-1 0 1 0 0,0 0 0 0 0,0-1 0 0 0,-14 10 0 0 0,20-15-103 0 0,0 0 1 0 0,-1 0 0 0 0,1 0 0 0 0,0 0-1 0 0,-1-1 1 0 0,1 1 0 0 0,0 0 0 0 0,-1-1-1 0 0,1 1 1 0 0,-1-1 0 0 0,1 0 0 0 0,-1 1-1 0 0,1-1 1 0 0,-1 0 0 0 0,1 0 0 0 0,-1 0-1 0 0,1 0 1 0 0,-1 0 0 0 0,1 0 0 0 0,-1 0-1 0 0,1-1 1 0 0,-1 1 0 0 0,1-1 0 0 0,-1 1-1 0 0,1-1 1 0 0,0 1 0 0 0,-1-1 0 0 0,1 0-1 0 0,0 1 1 0 0,-1-1 0 0 0,1 0 0 0 0,0 0-1 0 0,0 0 1 0 0,0 0 0 0 0,0 0 0 0 0,0-1-1 0 0,0 1 1 0 0,0 0 0 0 0,0 0 0 0 0,0-1 0 0 0,1 1-1 0 0,-1 0 1 0 0,0-1 0 0 0,1 1 0 0 0,-1-1-1 0 0,1 1 1 0 0,0 0 0 0 0,-1-1 0 0 0,1 1-1 0 0,0-1 1 0 0,0-2 0 0 0,-2-4-180 0 0,1 0 1 0 0,1 0 0 0 0,-1-1-1 0 0,1 1 1 0 0,1 0 0 0 0,-1 0-1 0 0,1 0 1 0 0,4-13 0 0 0,23-36-3601 0 0,-16 39 981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13.559"/>
    </inkml:context>
    <inkml:brush xml:id="br0">
      <inkml:brushProperty name="width" value="0.035" units="cm"/>
      <inkml:brushProperty name="height" value="0.035" units="cm"/>
      <inkml:brushProperty name="color" value="#FF0066"/>
    </inkml:brush>
  </inkml:definitions>
  <inkml:trace contextRef="#ctx0" brushRef="#br0">24 78 5785 0 0,'-20'-1'-468'0'0,"17"-3"237"0"0,27-10 287 0 0,-5 5 179 0 0,-1 1 264 0 0,-1 0 1 0 0,1 1-1 0 0,0 1 0 0 0,1 1 1 0 0,0 0-1 0 0,0 2 0 0 0,0 0 1 0 0,34-1-1 0 0,-46 4-439 0 0,1 0-1 0 0,0 0 1 0 0,0 0 0 0 0,-1 1-1 0 0,1 0 1 0 0,-1 1 0 0 0,1 0-1 0 0,-1 0 1 0 0,1 0 0 0 0,-1 1-1 0 0,0 0 1 0 0,0 1 0 0 0,-1 0-1 0 0,1 0 1 0 0,-1 0 0 0 0,1 0-1 0 0,-1 1 1 0 0,-1 0-1 0 0,1 1 1 0 0,-1-1 0 0 0,0 1-1 0 0,0 0 1 0 0,0 0 0 0 0,5 12-1 0 0,-8-15-109 0 0,-1 0-1 0 0,0 1 1 0 0,0-1-1 0 0,0 1 1 0 0,0 0-1 0 0,-1-1 1 0 0,1 1-1 0 0,-1-1 1 0 0,0 1-1 0 0,0 0 1 0 0,0-1-1 0 0,-1 1 1 0 0,1 0 0 0 0,-1-1-1 0 0,-2 7 1 0 0,0-3-4 0 0,0 1 0 0 0,0-1 1 0 0,-1 0-1 0 0,0-1 0 0 0,0 1 1 0 0,-11 11-1 0 0,-3 1 301 0 0,-1 0 0 0 0,-1-2 1 0 0,-27 19-1 0 0,43-33-166 0 0,-32 20 489 0 0,35-22-536 0 0,0-1 0 0 0,0 1 0 0 0,-1 0 0 0 0,1-1 0 0 0,0 1 0 0 0,0-1 0 0 0,-1 1 0 0 0,1-1 1 0 0,0 0-1 0 0,-1 1 0 0 0,1-1 0 0 0,0 0 0 0 0,-1 0 0 0 0,1 0 0 0 0,0 0 0 0 0,-1 0 0 0 0,1 0 0 0 0,-1-1 0 0 0,1 1 0 0 0,0 0 0 0 0,0-1 0 0 0,-1 1 0 0 0,1-1 0 0 0,0 1 0 0 0,-3-2 0 0 0,4 1 21 0 0,0 0-1 0 0,-1 1 1 0 0,1-1-1 0 0,0 0 1 0 0,0 0-1 0 0,-1 0 1 0 0,1 1 0 0 0,0-1-1 0 0,0 0 1 0 0,0 0-1 0 0,0 0 1 0 0,0 1-1 0 0,0-1 1 0 0,0 0 0 0 0,0 0-1 0 0,1 0 1 0 0,-1 1-1 0 0,0-1 1 0 0,0 0-1 0 0,1 0 1 0 0,-1 1 0 0 0,0-1-1 0 0,1 0 1 0 0,-1 0-1 0 0,1 1 1 0 0,-1-1-1 0 0,1 1 1 0 0,-1-1 0 0 0,2 0-1 0 0,18-22 106 0 0,-17 20-98 0 0,4-5-124 0 0,1 0-1 0 0,0 1 1 0 0,0 0-1 0 0,0 0 1 0 0,1 1 0 0 0,0 0-1 0 0,0 1 1 0 0,0 0-1 0 0,12-4 1 0 0,-17 7-10 0 0,0 1 1 0 0,-1 1-1 0 0,1-1 0 0 0,0 0 0 0 0,0 1 1 0 0,0 0-1 0 0,0 0 0 0 0,0 0 0 0 0,0 0 1 0 0,-1 1-1 0 0,1 0 0 0 0,0-1 0 0 0,0 1 1 0 0,0 1-1 0 0,-1-1 0 0 0,1 0 0 0 0,-1 1 1 0 0,1 0-1 0 0,-1 0 0 0 0,0 0 0 0 0,1 0 1 0 0,-1 1-1 0 0,0-1 0 0 0,0 1 0 0 0,-1 0 1 0 0,1-1-1 0 0,0 1 0 0 0,1 4 1 0 0,1 0 29 0 0,0-1 0 0 0,0 2 0 0 0,-1-1 0 0 0,0 0 0 0 0,-1 1 0 0 0,1-1 0 0 0,-2 1 0 0 0,1 0 1 0 0,-1 0-1 0 0,0 1 0 0 0,-1-1 0 0 0,0 0 0 0 0,0 0 0 0 0,0 10 0 0 0,-2-5 138 0 0,-1 0 0 0 0,1 0-1 0 0,-2-1 1 0 0,0 1 0 0 0,0 0 0 0 0,-1-1-1 0 0,-1 0 1 0 0,-10 19 0 0 0,7-15 84 0 0,-2-1 1 0 0,1-1-1 0 0,-2 1 1 0 0,0-2-1 0 0,0 1 0 0 0,-1-2 1 0 0,-1 1-1 0 0,0-2 1 0 0,-1 0-1 0 0,0 0 0 0 0,-1-1 1 0 0,0-1-1 0 0,-29 13 1 0 0,39-20-258 0 0,-1-1 1 0 0,1 0-1 0 0,-1 0 1 0 0,1 0-1 0 0,-1 0 0 0 0,0-1 1 0 0,0 0-1 0 0,1 0 1 0 0,-1-1-1 0 0,0 0 1 0 0,1 0-1 0 0,-1 0 0 0 0,1 0 1 0 0,-1-1-1 0 0,1 0 1 0 0,0 0-1 0 0,-1-1 1 0 0,1 1-1 0 0,0-1 1 0 0,1 0-1 0 0,-6-5 0 0 0,-40-17-6044 0 0,47 24 3446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19.124"/>
    </inkml:context>
    <inkml:brush xml:id="br0">
      <inkml:brushProperty name="width" value="0.035" units="cm"/>
      <inkml:brushProperty name="height" value="0.035" units="cm"/>
      <inkml:brushProperty name="color" value="#FF0066"/>
    </inkml:brush>
  </inkml:definitions>
  <inkml:trace contextRef="#ctx0" brushRef="#br0">213 104 288 0 0,'-4'-2'87'0'0,"1"-1"-1"0"0,0 0 0 0 0,0 0 1 0 0,0 0-1 0 0,0-1 1 0 0,1 1-1 0 0,-1 0 1 0 0,1-1-1 0 0,0 0 1 0 0,0 1-1 0 0,0-1 1 0 0,0 0-1 0 0,-1-6 1 0 0,2 6 96 0 0,-1-1 1 0 0,0 1 0 0 0,0 0-1 0 0,0 0 1 0 0,-1 0-1 0 0,1 0 1 0 0,-5-4 0 0 0,6 6-144 0 0,-1 1 1 0 0,0-1 0 0 0,0 1-1 0 0,0 0 1 0 0,0 0-1 0 0,0 0 1 0 0,0 0 0 0 0,0 1-1 0 0,0-1 1 0 0,0 0 0 0 0,0 1-1 0 0,0-1 1 0 0,0 1-1 0 0,-1 0 1 0 0,1 0 0 0 0,0 0-1 0 0,0 0 1 0 0,0 0 0 0 0,-1 0-1 0 0,-1 1 1 0 0,0 0 129 0 0,1-1 0 0 0,0 1 1 0 0,1 0-1 0 0,-1 0 0 0 0,0 0 1 0 0,0 0-1 0 0,0 0 0 0 0,0 1 1 0 0,1-1-1 0 0,-1 1 0 0 0,1 0 0 0 0,-1 0 1 0 0,1-1-1 0 0,0 2 0 0 0,0-1 1 0 0,0 0-1 0 0,0 0 0 0 0,0 1 1 0 0,0-1-1 0 0,0 1 0 0 0,1 0 1 0 0,-1-1-1 0 0,1 1 0 0 0,0 0 0 0 0,0 0 1 0 0,0 0-1 0 0,0 3 0 0 0,-2 9 394 0 0,1 1-1 0 0,0-1 1 0 0,2 0-1 0 0,1 23 0 0 0,-1 10 426 0 0,-15 141 1094 0 0,-11 222-807 0 0,25-302-1083 0 0,21 191-1 0 0,-15-260-47 0 0,-2 51 0 0 0,-1-85-120 0 0,1 0 0 0 0,0 0 0 0 0,0 0 0 0 0,0 0 0 0 0,1 0 0 0 0,0-1 0 0 0,0 0 0 0 0,0 1-1 0 0,1-1 1 0 0,5 4 0 0 0,3 5-26 0 0,-9-9-24 0 0,1 0 0 0 0,0-1 1 0 0,-1 0-1 0 0,1 0 0 0 0,1 0 0 0 0,-1-1 0 0 0,0 0 0 0 0,1 0 0 0 0,0 0 0 0 0,-1-1 0 0 0,1 0 1 0 0,0 0-1 0 0,1 0 0 0 0,8 1 0 0 0,9 0 106 0 0,0-2-1 0 0,39-1 1 0 0,2-1 264 0 0,30 11-248 0 0,-1 3 1 0 0,116 33 0 0 0,27 4 9 0 0,-164-41-145 0 0,-1-4 1 0 0,1-3 0 0 0,0-3-1 0 0,120-17 1 0 0,-153 14-14 0 0,-7 1-451 0 0,53-12 0 0 0,-77 13-136 0 0,1-1 1 0 0,0-1-1 0 0,-1 0 1 0 0,0 0 0 0 0,14-9-1 0 0,-17 9-245 0 0,-2 0-105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0.155"/>
    </inkml:context>
    <inkml:brush xml:id="br0">
      <inkml:brushProperty name="width" value="0.035" units="cm"/>
      <inkml:brushProperty name="height" value="0.035" units="cm"/>
      <inkml:brushProperty name="color" value="#FF0066"/>
    </inkml:brush>
  </inkml:definitions>
  <inkml:trace contextRef="#ctx0" brushRef="#br0">36 289 1352 0 0,'40'-23'887'0'0,"-33"18"-355"0"0,-1 0 0 0 0,0-1 0 0 0,0 1-1 0 0,-1-1 1 0 0,9-12 0 0 0,9-10 2833 0 0,-22 28-3334 0 0,-1 0-1 0 0,0 0 1 0 0,0 0-1 0 0,0 0 1 0 0,0 0-1 0 0,0 0 1 0 0,0 0-1 0 0,1 0 1 0 0,-1 0 0 0 0,0 0-1 0 0,0 0 1 0 0,0 0-1 0 0,0 0 1 0 0,0 0-1 0 0,1 0 1 0 0,-1 0-1 0 0,0 0 1 0 0,0 0-1 0 0,0 0 1 0 0,0 0-1 0 0,0 0 1 0 0,1 0-1 0 0,-1 0 1 0 0,0 0 0 0 0,0 0-1 0 0,0 0 1 0 0,0 0-1 0 0,0 0 1 0 0,1 0-1 0 0,-1 0 1 0 0,0 0-1 0 0,0 0 1 0 0,0 1-1 0 0,0-1 1 0 0,0 0-1 0 0,0 0 1 0 0,0 0-1 0 0,1 0 1 0 0,-1 0 0 0 0,0 0-1 0 0,0 0 1 0 0,0 1-1 0 0,0-1 1 0 0,0 0-1 0 0,0 0 1 0 0,0 0-1 0 0,0 0 1 0 0,0 0-1 0 0,0 1 1 0 0,0-1-1 0 0,0 0 1 0 0,0 0-1 0 0,4 16 457 0 0,-1 14-219 0 0,-3-14-304 0 0,0-1-1 0 0,-1 0 1 0 0,-1 0 0 0 0,0 0 0 0 0,-1 1 0 0 0,0-2-1 0 0,-2 1 1 0 0,0 0 0 0 0,0-1 0 0 0,-1 0 0 0 0,-1 0-1 0 0,0-1 1 0 0,-1 0 0 0 0,-17 22 0 0 0,24-35 72 0 0,1 1 1 0 0,0-1-1 0 0,0 1 0 0 0,-1-1 1 0 0,1 0-1 0 0,0 1 0 0 0,-1-1 1 0 0,1 1-1 0 0,-1-1 0 0 0,1 0 1 0 0,0 0-1 0 0,-1 1 0 0 0,1-1 1 0 0,-1 0-1 0 0,1 0 0 0 0,-1 0 1 0 0,1 1-1 0 0,-1-1 0 0 0,1 0 1 0 0,-1 0-1 0 0,1 0 0 0 0,-1 0 1 0 0,1 0-1 0 0,-1 0 1 0 0,1 0-1 0 0,-1 0 0 0 0,1 0 1 0 0,-1 0-1 0 0,1 0 0 0 0,-1 0 1 0 0,1-1-1 0 0,-1 1 0 0 0,1 0 1 0 0,-1 0-1 0 0,1 0 0 0 0,-1-1 1 0 0,-8-19 851 0 0,4-30-79 0 0,5 49-796 0 0,-1-28 177 0 0,2 0 0 0 0,1 0 0 0 0,2 1 0 0 0,7-33 0 0 0,-7 44-239 0 0,1 1-1 0 0,1-1 1 0 0,0 1 0 0 0,1 0 0 0 0,1 1 0 0 0,0 0-1 0 0,1 0 1 0 0,14-17 0 0 0,-23 31 27 0 0,0 1 1 0 0,1 0-1 0 0,-1-1 0 0 0,0 1 1 0 0,0 0-1 0 0,0-1 0 0 0,1 1 1 0 0,-1 0-1 0 0,0-1 0 0 0,1 1 1 0 0,-1 0-1 0 0,0 0 0 0 0,1 0 1 0 0,-1-1-1 0 0,0 1 0 0 0,1 0 1 0 0,-1 0-1 0 0,0 0 0 0 0,1 0 1 0 0,-1-1-1 0 0,0 1 0 0 0,1 0 1 0 0,-1 0-1 0 0,1 0 0 0 0,-1 0 1 0 0,0 0-1 0 0,1 0 0 0 0,-1 0 0 0 0,0 0 1 0 0,1 0-1 0 0,-1 0 0 0 0,1 0 1 0 0,-1 1-1 0 0,0-1 0 0 0,1 0 1 0 0,-1 0-1 0 0,0 0 0 0 0,1 0 1 0 0,-1 1-1 0 0,0-1 0 0 0,1 0 1 0 0,9 20-507 0 0,-3 27 190 0 0,-8-32 383 0 0,0-1 1 0 0,-1 1-1 0 0,0-1 1 0 0,-2 0-1 0 0,1 1 1 0 0,-2-1-1 0 0,-7 16 1 0 0,9-23 32 0 0,0 1 1 0 0,-1-1 0 0 0,0 0-1 0 0,0 0 1 0 0,-1-1 0 0 0,1 1 0 0 0,-2-1-1 0 0,1 0 1 0 0,-1 0 0 0 0,0-1-1 0 0,0 0 1 0 0,0 0 0 0 0,-1 0-1 0 0,-11 6 1 0 0,17-10-52 0 0,-1-1 0 0 0,1 1 0 0 0,0 0 0 0 0,0-1-1 0 0,-1 1 1 0 0,1-1 0 0 0,0 0 0 0 0,0 1 0 0 0,-1-1 0 0 0,1 0 0 0 0,-1 0 0 0 0,1 0 0 0 0,0 0 0 0 0,-1 0-1 0 0,1 0 1 0 0,0 0 0 0 0,-1 0 0 0 0,1-1 0 0 0,0 1 0 0 0,-1-1 0 0 0,1 1 0 0 0,0-1 0 0 0,0 1-1 0 0,0-1 1 0 0,-1 1 0 0 0,1-1 0 0 0,0 0 0 0 0,0 0 0 0 0,-2-1 0 0 0,1-1 23 0 0,1 0 0 0 0,-1 0 1 0 0,1 0-1 0 0,0 0 0 0 0,-1 0 1 0 0,1 0-1 0 0,1-1 0 0 0,-1 1 1 0 0,0 0-1 0 0,1-1 0 0 0,-1-5 1 0 0,1-8 170 0 0,1 1 0 0 0,0-1 0 0 0,7-31 0 0 0,-1 26-249 0 0,0 1 0 0 0,2-1-1 0 0,0 1 1 0 0,2 1 0 0 0,0 0-1 0 0,1 0 1 0 0,1 1 0 0 0,20-23-1 0 0,-32 40 8 0 0,0 1-1 0 0,0 0 1 0 0,0 0-1 0 0,0 0 1 0 0,0 0-1 0 0,0 0 1 0 0,0 0-1 0 0,0 0 1 0 0,0 0-1 0 0,0 0 1 0 0,0 0-1 0 0,1 1 1 0 0,-1-1-1 0 0,0 0 1 0 0,1 1-1 0 0,-1-1 1 0 0,0 1-1 0 0,1 0 1 0 0,-1-1-1 0 0,3 1 1 0 0,-3 0-17 0 0,-1 1-1 0 0,1 0 1 0 0,-1-1 0 0 0,1 1-1 0 0,0 0 1 0 0,-1-1 0 0 0,1 1 0 0 0,-1 0-1 0 0,0-1 1 0 0,1 1 0 0 0,-1 0-1 0 0,1 0 1 0 0,-1 0 0 0 0,0-1-1 0 0,0 1 1 0 0,0 0 0 0 0,1 0-1 0 0,-1 0 1 0 0,0 0 0 0 0,0 0 0 0 0,0-1-1 0 0,0 1 1 0 0,-1 2 0 0 0,1 7-14 0 0,-1 0 0 0 0,-1 1-1 0 0,1-1 1 0 0,-5 11 0 0 0,-3 5 316 0 0,-1-1 0 0 0,-1-1 0 0 0,-1 1 0 0 0,-18 25-1 0 0,32-117-6101 0 0,0 41 1586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18.859"/>
    </inkml:context>
    <inkml:brush xml:id="br0">
      <inkml:brushProperty name="width" value="0.035" units="cm"/>
      <inkml:brushProperty name="height" value="0.035" units="cm"/>
      <inkml:brushProperty name="color" value="#008C3A"/>
    </inkml:brush>
  </inkml:definitions>
  <inkml:trace contextRef="#ctx0" brushRef="#br0">165 64 2272 0 0,'-1'1'130'0'0,"0"-1"-1"0"0,0 0 0 0 0,0 0 0 0 0,0 0 0 0 0,0 0 0 0 0,0 0 1 0 0,0 0-1 0 0,0-1 0 0 0,0 1 0 0 0,0 0 0 0 0,0 0 0 0 0,0-1 0 0 0,1 1 1 0 0,-1 0-1 0 0,0-1 0 0 0,0 1 0 0 0,0-1 0 0 0,1 1 0 0 0,-1-1 1 0 0,0 1-1 0 0,0-1 0 0 0,1 0 0 0 0,-1 1 0 0 0,0-1 0 0 0,1 0 0 0 0,-1 0 1 0 0,1 1-1 0 0,-1-1 0 0 0,0-1 0 0 0,2-26 5682 0 0,0 4-959 0 0,-1 31-4502 0 0,0 0 0 0 0,1 0-1 0 0,0 0 1 0 0,0 0 0 0 0,0-1 0 0 0,4 10-1 0 0,4 32 29 0 0,1 968 2815 0 0,-38-666-2851 0 0,-99 474 0 0 0,123-803-352 0 0,1-13 7 0 0,1 0 0 0 0,0 1-1 0 0,1-1 1 0 0,-1 1 0 0 0,2-1 0 0 0,-1 1 0 0 0,1-1 0 0 0,1 1 0 0 0,1 9 0 0 0,14-57-1818 0 0,-15 38 1718 0 0,16-39-1335 0 0,1 19-2646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2:20.799"/>
    </inkml:context>
    <inkml:brush xml:id="br0">
      <inkml:brushProperty name="width" value="0.035" units="cm"/>
      <inkml:brushProperty name="height" value="0.035" units="cm"/>
      <inkml:brushProperty name="color" value="#FF0066"/>
    </inkml:brush>
  </inkml:definitions>
  <inkml:trace contextRef="#ctx0" brushRef="#br0">623 63 3081 0 0,'-35'-18'-56'0'0,"20"9"910"0"0,0 2-1 0 0,-1-1 0 0 0,-29-8 0 0 0,38 15-544 0 0,-1-1 1 0 0,1 1-1 0 0,0 1 0 0 0,-1-1 0 0 0,1 1 1 0 0,0 1-1 0 0,0-1 0 0 0,-1 1 0 0 0,1 1 1 0 0,0-1-1 0 0,0 1 0 0 0,-10 4 0 0 0,2 1-34 0 0,0 1-1 0 0,0 0 0 0 0,1 1 0 0 0,0 0 1 0 0,0 1-1 0 0,1 1 0 0 0,1 0 1 0 0,0 1-1 0 0,0 1 0 0 0,1-1 1 0 0,1 2-1 0 0,0-1 0 0 0,1 1 0 0 0,0 1 1 0 0,1 0-1 0 0,-11 30 0 0 0,7-13-129 0 0,2 0-1 0 0,1 1 0 0 0,1 0 0 0 0,2 1 1 0 0,2 0-1 0 0,1 0 0 0 0,1 49 0 0 0,3-65-97 0 0,1 0 0 0 0,1 0 0 0 0,1 0 0 0 0,0-1 0 0 0,1 1 0 0 0,1-1 0 0 0,1 0 0 0 0,15 29 0 0 0,-18-40-69 0 0,-1-1 1 0 0,1 1 0 0 0,0-1-1 0 0,0 0 1 0 0,0-1 0 0 0,1 1-1 0 0,0-1 1 0 0,0 0 0 0 0,0 0-1 0 0,0 0 1 0 0,1-1 0 0 0,7 4-1 0 0,-9-5-27 0 0,1-1 0 0 0,-1 0 1 0 0,1 0-1 0 0,0 0 0 0 0,0 0 0 0 0,0-1 0 0 0,-1 0 0 0 0,1 0 0 0 0,0 0 0 0 0,0-1 0 0 0,0 1 1 0 0,0-1-1 0 0,-1 0 0 0 0,1-1 0 0 0,-1 1 0 0 0,1-1 0 0 0,-1 0 0 0 0,7-3 0 0 0,-6 3 85 0 0,0-1-1 0 0,1 0 1 0 0,-1 0-1 0 0,0-1 0 0 0,0 1 1 0 0,-1-1-1 0 0,1 0 1 0 0,-1-1-1 0 0,0 1 0 0 0,0-1 1 0 0,0 1-1 0 0,0-1 1 0 0,-1 0-1 0 0,0-1 0 0 0,0 1 1 0 0,-1-1-1 0 0,1 1 1 0 0,-1-1-1 0 0,0 0 1 0 0,-1 1-1 0 0,1-1 0 0 0,-1 0 1 0 0,0 0-1 0 0,-1 0 1 0 0,1 0-1 0 0,-1-1 0 0 0,-1 1 1 0 0,1 0-1 0 0,-1 0 1 0 0,0 0-1 0 0,0 0 1 0 0,-1 1-1 0 0,1-1 0 0 0,-1 0 1 0 0,-1 0-1 0 0,1 1 1 0 0,-1-1-1 0 0,0 1 0 0 0,0 0 1 0 0,-1 0-1 0 0,1 0 1 0 0,-1 0-1 0 0,0 1 0 0 0,-1 0 1 0 0,1 0-1 0 0,-1 0 1 0 0,1 0-1 0 0,-1 0 1 0 0,0 1-1 0 0,-1 0 0 0 0,1 0 1 0 0,-1 1-1 0 0,1-1 1 0 0,-1 1-1 0 0,-10-2 0 0 0,6 2 3 0 0,-1 1 0 0 0,0 0-1 0 0,1 1 1 0 0,-1 1-1 0 0,0-1 1 0 0,0 2 0 0 0,1-1-1 0 0,-1 2 1 0 0,1-1 0 0 0,0 1-1 0 0,-1 1 1 0 0,1 0-1 0 0,1 0 1 0 0,-1 1 0 0 0,-12 8-1 0 0,6-3-60 0 0,1 1 0 0 0,1 0 1 0 0,-1 1-1 0 0,2 1 0 0 0,0 0 0 0 0,0 1 0 0 0,1 0 0 0 0,-11 19 0 0 0,18-23-707 0 0,11-11-818 0 0,12-15-1836 0 0,-7 0-1230 0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08.904"/>
    </inkml:context>
    <inkml:brush xml:id="br0">
      <inkml:brushProperty name="width" value="0.035" units="cm"/>
      <inkml:brushProperty name="height" value="0.035" units="cm"/>
      <inkml:brushProperty name="color" value="#FF0066"/>
    </inkml:brush>
  </inkml:definitions>
  <inkml:trace contextRef="#ctx0" brushRef="#br0">94 112 600 0 0,'-15'0'397'0'0,"4"0"472"0"0,1 0-1 0 0,-1 0 1 0 0,1 1 0 0 0,-1 0 0 0 0,-14 5-1 0 0,26-2-170 0 0,12-5-1492 0 0,-4-5 824 0 0,1 0 1 0 0,-1-1-1 0 0,0 0 0 0 0,-1-1 0 0 0,1 1 0 0 0,9-13 0 0 0,6-6 1164 0 0,-33 35 1228 0 0,-3 2-1353 0 0,24-17-724 0 0,-9 4-379 0 0,-1 0 0 0 0,1 0 0 0 0,-1-1 0 0 0,0 1 0 0 0,1-1-1 0 0,-1 0 1 0 0,0 1 0 0 0,2-6 0 0 0,4-5-616 0 0,1 4 15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09.530"/>
    </inkml:context>
    <inkml:brush xml:id="br0">
      <inkml:brushProperty name="width" value="0.035" units="cm"/>
      <inkml:brushProperty name="height" value="0.035" units="cm"/>
      <inkml:brushProperty name="color" value="#FF0066"/>
    </inkml:brush>
  </inkml:definitions>
  <inkml:trace contextRef="#ctx0" brushRef="#br0">386 228 5785 0 0,'-5'-3'62'0'0,"0"-1"0"0"0,0 0 0 0 0,0-1 0 0 0,0 1 0 0 0,1-1 0 0 0,-1 0 0 0 0,1 0 0 0 0,-3-6 0 0 0,4 7-91 0 0,0-1 1 0 0,-1 1 0 0 0,1 0 0 0 0,-1 0 0 0 0,1 0 0 0 0,-1 0 0 0 0,-1 1 0 0 0,1-1 0 0 0,0 1 0 0 0,-1 0-1 0 0,1 1 1 0 0,-8-4 0 0 0,7 4 130 0 0,-1-1-1 0 0,1 2 1 0 0,-1-1-1 0 0,0 1 1 0 0,1 0-1 0 0,-1 0 1 0 0,0 0-1 0 0,0 1 1 0 0,0 0-1 0 0,1 0 1 0 0,-1 1-1 0 0,0-1 1 0 0,0 1-1 0 0,0 0 1 0 0,1 1-1 0 0,-7 2 1 0 0,5 0 20 0 0,0-1 0 0 0,1 2 1 0 0,0-1-1 0 0,0 1 1 0 0,0 0-1 0 0,1 0 1 0 0,-1 0-1 0 0,1 1 0 0 0,1 0 1 0 0,-1 0-1 0 0,1 0 1 0 0,-5 8-1 0 0,-16 30 23 0 0,-23 50 0 0 0,42-82-94 0 0,1 1-1 0 0,1-1 0 0 0,0 1 1 0 0,0 0-1 0 0,2 0 1 0 0,-1 0-1 0 0,2 1 1 0 0,0-1-1 0 0,1 21 1 0 0,0-32-29 0 0,0 0-1 0 0,0 0 1 0 0,1 0 0 0 0,-1-1-1 0 0,1 1 1 0 0,-1 0 0 0 0,1 0 0 0 0,0 0-1 0 0,0-1 1 0 0,0 1 0 0 0,0 0 0 0 0,0-1-1 0 0,0 1 1 0 0,0 0 0 0 0,0-1 0 0 0,1 0-1 0 0,-1 1 1 0 0,1-1 0 0 0,-1 0-1 0 0,1 0 1 0 0,-1 0 0 0 0,1 0 0 0 0,0 0-1 0 0,-1 0 1 0 0,1 0 0 0 0,0 0 0 0 0,0-1-1 0 0,0 1 1 0 0,0-1 0 0 0,0 1 0 0 0,-1-1-1 0 0,1 0 1 0 0,0 0 0 0 0,0 0 0 0 0,0 0-1 0 0,0 0 1 0 0,0 0 0 0 0,0 0-1 0 0,0-1 1 0 0,0 1 0 0 0,2-1 0 0 0,6-2 94 0 0,0 0 0 0 0,0 0 1 0 0,-1 0-1 0 0,1-1 0 0 0,-1-1 1 0 0,13-7-1 0 0,19-17 695 0 0,-1-2 1 0 0,61-59 0 0 0,61-85 177 0 0,-104 111-938 0 0,-51 57-77 0 0,-1 1-125 0 0,0 0 0 0 0,-1 1 1 0 0,0-2-1 0 0,0 1 1 0 0,-1-1-1 0 0,1 1 1 0 0,-1-1-1 0 0,-1 0 0 0 0,1-1 1 0 0,2-8-1 0 0,-6 15 85 0 0,0 1 0 0 0,0-1-1 0 0,0 0 1 0 0,0 1 0 0 0,0-1 0 0 0,0 0-1 0 0,0 1 1 0 0,0-1 0 0 0,0 0-1 0 0,0 1 1 0 0,0-1 0 0 0,0 0 0 0 0,0 1-1 0 0,-1-1 1 0 0,1 0 0 0 0,0 1 0 0 0,-1-1-1 0 0,1 0 1 0 0,0 1 0 0 0,-1-1-1 0 0,1 1 1 0 0,-1-1 0 0 0,1 1 0 0 0,0-1-1 0 0,-1 1 1 0 0,0-1 0 0 0,1 1-1 0 0,-1-1 1 0 0,1 1 0 0 0,-1 0 0 0 0,1-1-1 0 0,-1 1 1 0 0,0 0 0 0 0,1-1 0 0 0,-1 1-1 0 0,0 0 1 0 0,1 0 0 0 0,-1 0-1 0 0,0 0 1 0 0,1 0 0 0 0,-1 0 0 0 0,0 0-1 0 0,0 0 1 0 0,1 0 0 0 0,-1 0-1 0 0,-1 0 1 0 0,-32 9-2625 0 0,12 4-342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10.331"/>
    </inkml:context>
    <inkml:brush xml:id="br0">
      <inkml:brushProperty name="width" value="0.035" units="cm"/>
      <inkml:brushProperty name="height" value="0.035" units="cm"/>
      <inkml:brushProperty name="color" value="#FF0066"/>
    </inkml:brush>
  </inkml:definitions>
  <inkml:trace contextRef="#ctx0" brushRef="#br0">231 163 3081 0 0,'-3'-2'169'0'0,"0"0"0"0"0,0 0 0 0 0,0-1 0 0 0,0 1 0 0 0,1-1 0 0 0,-1 0 0 0 0,1 1 1 0 0,0-1-1 0 0,-4-6 0 0 0,-13-14 107 0 0,12 17-154 0 0,0 0 0 0 0,0 1 1 0 0,-1 0-1 0 0,0 1 0 0 0,0-1 1 0 0,0 2-1 0 0,0-1 0 0 0,-1 1 1 0 0,1 0-1 0 0,-1 1 0 0 0,0 0 1 0 0,0 0-1 0 0,0 1 0 0 0,0 0 1 0 0,0 1-1 0 0,0 0 0 0 0,-14 1 1 0 0,17 0 334 0 0,-5 1-513 0 0,16 4 3973 0 0,11 30-2524 0 0,-12-24-1220 0 0,0-1-1 0 0,-1 1 1 0 0,-1 0 0 0 0,0 1-1 0 0,0-1 1 0 0,-1 0-1 0 0,-1 24 1 0 0,-3 1 92 0 0,-11 47 1 0 0,-2 25-181 0 0,15-107-82 0 0,1-1 0 0 0,-1 0-1 0 0,1 1 1 0 0,0-1 0 0 0,0 1 0 0 0,0-1 0 0 0,0 1 0 0 0,0-1 0 0 0,0 0-1 0 0,0 1 1 0 0,0-1 0 0 0,1 1 0 0 0,-1-1 0 0 0,0 0 0 0 0,1 1-1 0 0,-1-1 1 0 0,1 0 0 0 0,0 1 0 0 0,1 1 0 0 0,-1-3 11 0 0,0-1 1 0 0,0 1 0 0 0,-1-1-1 0 0,1 1 1 0 0,0-1-1 0 0,0 1 1 0 0,0-1 0 0 0,0 1-1 0 0,0-1 1 0 0,-1 0-1 0 0,1 1 1 0 0,0-1-1 0 0,-1 0 1 0 0,1 0 0 0 0,0 0-1 0 0,-1 1 1 0 0,1-1-1 0 0,-1 0 1 0 0,1-2 0 0 0,30-57 721 0 0,5-33-163 0 0,29-61-71 0 0,-55 135-462 0 0,0 1 0 0 0,1 1 0 0 0,2 0 0 0 0,-1 0 0 0 0,2 1 0 0 0,15-14 0 0 0,-27 27-107 0 0,0 1-1 0 0,0 0 0 0 0,1 0 0 0 0,-1 0 0 0 0,0 0 0 0 0,1 0 0 0 0,0 0 1 0 0,-1 1-1 0 0,1-1 0 0 0,0 1 0 0 0,0 0 0 0 0,0-1 0 0 0,0 2 0 0 0,0-1 1 0 0,3-1-1 0 0,-3 3-191 0 0,-1 0 1 0 0,1 0-1 0 0,-1 0 1 0 0,0 0-1 0 0,0 0 1 0 0,1 1-1 0 0,-1-1 1 0 0,0 1-1 0 0,0-1 1 0 0,0 1-1 0 0,0 0 1 0 0,-1-1-1 0 0,1 1 1 0 0,0 0-1 0 0,-1 0 1 0 0,1 1-1 0 0,-1-1 1 0 0,2 4-1 0 0,13 22-2202 0 0,-15-24 2112 0 0,1 0 1 0 0,0 0-1 0 0,0 0 0 0 0,0 0 1 0 0,0 0-1 0 0,1-1 1 0 0,0 1-1 0 0,-1-1 0 0 0,1 1 1 0 0,1-1-1 0 0,-1 0 0 0 0,0 0 1 0 0,1-1-1 0 0,-1 1 0 0 0,1-1 1 0 0,0 0-1 0 0,7 4 1 0 0,2-3-429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10.865"/>
    </inkml:context>
    <inkml:brush xml:id="br0">
      <inkml:brushProperty name="width" value="0.035" units="cm"/>
      <inkml:brushProperty name="height" value="0.035" units="cm"/>
      <inkml:brushProperty name="color" value="#FF0066"/>
    </inkml:brush>
  </inkml:definitions>
  <inkml:trace contextRef="#ctx0" brushRef="#br0">212 211 432 0 0,'0'0'0'0'0,"7"5"367"0"0,0 0-1 0 0,1 0 0 0 0,-1-1 0 0 0,1 0 1 0 0,0-1-1 0 0,0 1 0 0 0,0-1 1 0 0,10 2-1 0 0,-17-6-224 0 0,0 0 1 0 0,-1 1 0 0 0,1-1-1 0 0,0 0 1 0 0,-1 1-1 0 0,1-1 1 0 0,-1 0 0 0 0,1 0-1 0 0,-1 1 1 0 0,1-1-1 0 0,-1 0 1 0 0,1 0 0 0 0,-1 0-1 0 0,0 0 1 0 0,0 0-1 0 0,1 1 1 0 0,-1-1 0 0 0,0 0-1 0 0,0 0 1 0 0,0 0-1 0 0,0 0 1 0 0,0 0 0 0 0,0 0-1 0 0,0 0 1 0 0,-1 0-1 0 0,1 0 1 0 0,0 0 0 0 0,0 1-1 0 0,-1-1 1 0 0,1 0-1 0 0,-1-2 1 0 0,-9-31 1695 0 0,6 20-1435 0 0,-1 1-1 0 0,0 0 1 0 0,-1 0 0 0 0,-1 0-1 0 0,0 1 1 0 0,-1 0 0 0 0,0 0-1 0 0,0 1 1 0 0,-1 0 0 0 0,-1 1-1 0 0,0 0 1 0 0,-1 0 0 0 0,1 1-1 0 0,-15-9 1 0 0,24 17-374 0 0,-1 1 0 0 0,1-1 1 0 0,0 1-1 0 0,0-1 0 0 0,0 1 0 0 0,-1 0 0 0 0,1-1 1 0 0,0 1-1 0 0,-1 0 0 0 0,1 0 0 0 0,0 0 0 0 0,-1 0 1 0 0,1 0-1 0 0,0 0 0 0 0,0 0 0 0 0,-1 1 0 0 0,1-1 0 0 0,0 0 1 0 0,0 1-1 0 0,-1-1 0 0 0,1 1 0 0 0,0-1 0 0 0,0 1 1 0 0,0 0-1 0 0,0-1 0 0 0,-2 2 0 0 0,0 1-55 0 0,0 0-1 0 0,0 0 1 0 0,0 0-1 0 0,0 1 1 0 0,1 0-1 0 0,-1-1 1 0 0,1 1-1 0 0,-2 5 1 0 0,-3 7-346 0 0,0 1 1 0 0,2 0 0 0 0,-5 18 0 0 0,9-31 344 0 0,0 0 0 0 0,0 0 0 0 0,1 1 0 0 0,-1-1 0 0 0,1 0-1 0 0,0 1 1 0 0,0-1 0 0 0,0 0 0 0 0,0 1 0 0 0,1-1 0 0 0,0 0-1 0 0,0 1 1 0 0,0-1 0 0 0,0 0 0 0 0,1 0 0 0 0,0 0 0 0 0,-1 0 0 0 0,2 0-1 0 0,-1 0 1 0 0,5 6 0 0 0,-3-6 31 0 0,0-1-1 0 0,0 0 1 0 0,1 0-1 0 0,-1-1 1 0 0,0 1-1 0 0,1-1 1 0 0,0 0-1 0 0,0 0 1 0 0,-1 0-1 0 0,1-1 1 0 0,0 1-1 0 0,0-1 1 0 0,1 0-1 0 0,-1-1 1 0 0,0 0-1 0 0,0 1 1 0 0,8-2-1 0 0,1 0 107 0 0,1-1 0 0 0,0 0 0 0 0,0-1 0 0 0,-1-1 0 0 0,0 0 0 0 0,18-8-1 0 0,82-45 292 0 0,-75 36-356 0 0,42-16-1 0 0,-71 33-87 0 0,18-7 38 0 0,49-12-1 0 0,-71 21-19 0 0,1 1 0 0 0,0 0 0 0 0,-1 0 0 0 0,1 0 0 0 0,-1 1 0 0 0,1 0 0 0 0,0 1 0 0 0,-1-1 0 0 0,1 1 0 0 0,0 0 0 0 0,-1 1 0 0 0,1 0 0 0 0,11 4 0 0 0,-16-4 3 0 0,-1-1 0 0 0,1 0 0 0 0,0 1 1 0 0,-1 0-1 0 0,1-1 0 0 0,-1 1 0 0 0,0 0 0 0 0,1-1 0 0 0,-1 1 0 0 0,0 0 0 0 0,0 0 0 0 0,0 0 0 0 0,0 0 0 0 0,-1 0 0 0 0,1 1 0 0 0,-1-1 0 0 0,1 0 0 0 0,-1 0 0 0 0,0 0 0 0 0,1 0 0 0 0,-1 1 0 0 0,0-1 0 0 0,0 0 0 0 0,-1 0 0 0 0,1 0 0 0 0,0 1 1 0 0,-1-1-1 0 0,0 0 0 0 0,1 0 0 0 0,-1 0 0 0 0,0 0 0 0 0,-1 2 0 0 0,-4 10-27 0 0,0 0 0 0 0,-1 0 0 0 0,-12 17 0 0 0,15-26 5 0 0,-48 70 62 0 0,-3-3 0 0 0,-3-2 0 0 0,-109 100 0 0 0,11-36 398 0 0,134-118-361 0 0,0-1 0 0 0,-1-1 0 0 0,-1-1 0 0 0,0-1 0 0 0,-39 14 0 0 0,62-25-106 0 0,-1 0 0 0 0,1-1 1 0 0,-1 1-1 0 0,1-1 0 0 0,-1 1 1 0 0,1-1-1 0 0,-1 1 1 0 0,1-1-1 0 0,-1 0 0 0 0,1 1 1 0 0,-1-1-1 0 0,0 0 0 0 0,1 0 1 0 0,-1 0-1 0 0,1-1 0 0 0,-1 1 1 0 0,1 0-1 0 0,-1-1 0 0 0,0 1 1 0 0,1-1-1 0 0,-1 1 1 0 0,1-1-1 0 0,0 1 0 0 0,-1-1 1 0 0,1 0-1 0 0,0 0 0 0 0,-1 0 1 0 0,1 0-1 0 0,0 0 0 0 0,0 0 1 0 0,0 0-1 0 0,-1 0 1 0 0,2-1-1 0 0,-2 0 0 0 0,-2-13-1170 0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12.037"/>
    </inkml:context>
    <inkml:brush xml:id="br0">
      <inkml:brushProperty name="width" value="0.035" units="cm"/>
      <inkml:brushProperty name="height" value="0.035" units="cm"/>
      <inkml:brushProperty name="color" value="#FF0066"/>
    </inkml:brush>
  </inkml:definitions>
  <inkml:trace contextRef="#ctx0" brushRef="#br0">88 154 1808 0 0,'-4'-3'223'0'0,"-1"0"-1"0"0,1-1 0 0 0,0 1 0 0 0,0-1 1 0 0,0 0-1 0 0,0 0 0 0 0,0 0 1 0 0,1 0-1 0 0,0-1 0 0 0,-5-8 0 0 0,7 11-128 0 0,0 1-1 0 0,0-1 0 0 0,0 0 0 0 0,0 1 0 0 0,1-1 0 0 0,-1 0 0 0 0,0 0 1 0 0,1 0-1 0 0,-1 1 0 0 0,1-1 0 0 0,0 0 0 0 0,0 0 0 0 0,-1 0 1 0 0,1 0-1 0 0,1 0 0 0 0,-1 0 0 0 0,0 0 0 0 0,0 0 0 0 0,1 0 0 0 0,-1 0 1 0 0,1 1-1 0 0,-1-1 0 0 0,1 0 0 0 0,0 0 0 0 0,0 0 0 0 0,0 1 0 0 0,0-1 1 0 0,0 1-1 0 0,0-1 0 0 0,0 0 0 0 0,0 1 0 0 0,1 0 0 0 0,-1-1 0 0 0,2 0 1 0 0,-1 2-89 0 0,-1-1 0 0 0,0 1 1 0 0,0 0-1 0 0,0 0 1 0 0,0 0-1 0 0,0 1 0 0 0,0-1 1 0 0,0 0-1 0 0,0 0 1 0 0,0 0-1 0 0,0 1 1 0 0,0-1-1 0 0,0 1 0 0 0,0-1 1 0 0,0 0-1 0 0,0 1 1 0 0,0 0-1 0 0,-1-1 0 0 0,1 1 1 0 0,0 0-1 0 0,0-1 1 0 0,0 1-1 0 0,-1 0 1 0 0,1 0-1 0 0,0 0 0 0 0,-1-1 1 0 0,1 1-1 0 0,-1 0 1 0 0,1 0-1 0 0,-1 0 0 0 0,1 0 1 0 0,-1 0-1 0 0,1 2 1 0 0,14 35 178 0 0,-15-36-147 0 0,0 1 1 0 0,1-1-1 0 0,-1 1 1 0 0,-1-1 0 0 0,1 0-1 0 0,0 1 1 0 0,-1-1-1 0 0,1 1 1 0 0,-1-1-1 0 0,0 0 1 0 0,1 0 0 0 0,-1 1-1 0 0,0-1 1 0 0,-1 0-1 0 0,1 0 1 0 0,0 0-1 0 0,0 0 1 0 0,-1 0 0 0 0,0 0-1 0 0,1 0 1 0 0,-1-1-1 0 0,0 1 1 0 0,0 0-1 0 0,0-1 1 0 0,0 0 0 0 0,0 1-1 0 0,0-1 1 0 0,-2 1-1 0 0,2-1-3 0 0,1-1-1 0 0,-1 1 1 0 0,0 0-1 0 0,1-1 1 0 0,-1 1-1 0 0,0-1 1 0 0,0 0-1 0 0,1 0 1 0 0,-1 0-1 0 0,0 0 1 0 0,0 0-1 0 0,1 0 0 0 0,-1 0 1 0 0,0 0-1 0 0,0-1 1 0 0,1 1-1 0 0,-1 0 1 0 0,0-1-1 0 0,1 0 1 0 0,-1 1-1 0 0,1-1 1 0 0,-1 0-1 0 0,0 0 1 0 0,1 0-1 0 0,0 0 1 0 0,-1 0-1 0 0,1 0 1 0 0,0-1-1 0 0,-1 1 1 0 0,1 0-1 0 0,0-1 1 0 0,0 1-1 0 0,0 0 0 0 0,0-1 1 0 0,0 1-1 0 0,1-1 1 0 0,-1 0-1 0 0,0-1 1 0 0,0-1 42 0 0,0 0 0 0 0,1 1 0 0 0,-1-1 0 0 0,1 0 0 0 0,0 0 0 0 0,0 1 0 0 0,0-1 0 0 0,1 0 0 0 0,-1 0 0 0 0,1 1 0 0 0,0-1 0 0 0,0 1 0 0 0,0-1 0 0 0,1 0 0 0 0,-1 1 0 0 0,1 0 1 0 0,0-1-1 0 0,3-3 0 0 0,-1 0-91 0 0,0 1 0 0 0,1-1 0 0 0,0 1 0 0 0,0 1 0 0 0,0-1 0 0 0,1 1 0 0 0,12-10 0 0 0,-17 15 1 0 0,-1 0-1 0 0,0-1 0 0 0,1 1 0 0 0,-1 0 1 0 0,0 0-1 0 0,1-1 0 0 0,-1 1 0 0 0,0 0 0 0 0,1 0 1 0 0,-1 0-1 0 0,1 0 0 0 0,-1 0 0 0 0,0-1 0 0 0,1 1 1 0 0,-1 0-1 0 0,1 0 0 0 0,-1 0 0 0 0,0 0 1 0 0,1 0-1 0 0,-1 0 0 0 0,1 0 0 0 0,-1 0 0 0 0,1 1 1 0 0,-1-1-1 0 0,0 0 0 0 0,1 0 0 0 0,-1 0 0 0 0,1 0 1 0 0,-1 0-1 0 0,0 1 0 0 0,1-1 0 0 0,-1 0 1 0 0,0 0-1 0 0,1 1 0 0 0,-1-1 0 0 0,0 0 0 0 0,1 1 1 0 0,-1-1-1 0 0,1 1 0 0 0,3 21-967 0 0,-4-18 926 0 0,-1 0 0 0 0,1 0-1 0 0,-1 0 1 0 0,1 0 0 0 0,-1-1 0 0 0,0 1-1 0 0,0 0 1 0 0,-1 0 0 0 0,1-1-1 0 0,-4 6 1 0 0,5-9 249 0 0,7-12-1877 0 0,-3 2-1250 0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18.619"/>
    </inkml:context>
    <inkml:brush xml:id="br0">
      <inkml:brushProperty name="width" value="0.035" units="cm"/>
      <inkml:brushProperty name="height" value="0.035" units="cm"/>
      <inkml:brushProperty name="color" value="#FF0066"/>
    </inkml:brush>
  </inkml:definitions>
  <inkml:trace contextRef="#ctx0" brushRef="#br0">4 34 144 0 0,'-2'0'0'0'0,"1"-1"0"0"0,1 0 0 0 0,0-1 0 0 0,0-1 64 0 0,3 1-64 0 0,-3-3 64 0 0,2 0-64 0 0,1-1 64 0 0,-1-2-64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19.974"/>
    </inkml:context>
    <inkml:brush xml:id="br0">
      <inkml:brushProperty name="width" value="0.035" units="cm"/>
      <inkml:brushProperty name="height" value="0.035" units="cm"/>
      <inkml:brushProperty name="color" value="#FF0066"/>
    </inkml:brush>
  </inkml:definitions>
  <inkml:trace contextRef="#ctx0" brushRef="#br0">87 28 3081 0 0,'1'-28'3094'0'0,"-2"47"-639"0"0,-10 95-2449 0 0,-4 0 0 0 0,-42 159 1 0 0,55-268-985 0 0,0-2-1868 0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0.151"/>
    </inkml:context>
    <inkml:brush xml:id="br0">
      <inkml:brushProperty name="width" value="0.035" units="cm"/>
      <inkml:brushProperty name="height" value="0.035" units="cm"/>
      <inkml:brushProperty name="color" value="#FF0066"/>
    </inkml:brush>
  </inkml:definitions>
  <inkml:trace contextRef="#ctx0" brushRef="#br0">1 1 2040 0 0,'1'16'498'0'0,"1"-1"-1"0"0,6 28 0 0 0,2 5 548 0 0,-10-43-984 0 0,10 36 962 0 0,-10-40-1053 0 0,0 0 0 0 0,1 0 0 0 0,-1 0 0 0 0,1 0-1 0 0,0 0 1 0 0,-1 0 0 0 0,1-1 0 0 0,0 1-1 0 0,-1 0 1 0 0,1 0 0 0 0,0-1 0 0 0,0 1-1 0 0,0 0 1 0 0,0-1 0 0 0,0 1 0 0 0,0-1-1 0 0,0 1 1 0 0,0-1 0 0 0,0 1 0 0 0,0-1 0 0 0,0 0-1 0 0,0 1 1 0 0,0-1 0 0 0,0 0 0 0 0,0 0-1 0 0,0 0 1 0 0,0 0 0 0 0,0 0 0 0 0,0 0-1 0 0,0 0 1 0 0,1 0 0 0 0,-1 0 0 0 0,0-1-1 0 0,0 1 1 0 0,1-1 0 0 0,6-3-1686 0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0.691"/>
    </inkml:context>
    <inkml:brush xml:id="br0">
      <inkml:brushProperty name="width" value="0.035" units="cm"/>
      <inkml:brushProperty name="height" value="0.035" units="cm"/>
      <inkml:brushProperty name="color" value="#FF0066"/>
    </inkml:brush>
  </inkml:definitions>
  <inkml:trace contextRef="#ctx0" brushRef="#br0">356 411 6193 0 0,'-1'-4'114'0'0,"0"0"0"0"0,0 0 0 0 0,0 0 0 0 0,1 0 0 0 0,0 0-1 0 0,-1 0 1 0 0,1 0 0 0 0,1 0 0 0 0,-1 0 0 0 0,1-1 0 0 0,-1 1-1 0 0,4-7 1 0 0,-1-13 143 0 0,-3 6-213 0 0,-1 1 0 0 0,0-1 0 0 0,-2 1 0 0 0,0 0 0 0 0,-1 0 0 0 0,0 0 0 0 0,-2 1 0 0 0,-13-30 0 0 0,14 35-141 0 0,-1-1 0 0 0,-1 2 0 0 0,0-1 0 0 0,0 1-1 0 0,-1 0 1 0 0,-1 0 0 0 0,1 1 0 0 0,-2 0 0 0 0,1 0-1 0 0,-1 1 1 0 0,0 1 0 0 0,-21-12 0 0 0,29 17 126 0 0,-1 1 1 0 0,1 0 0 0 0,-1 0-1 0 0,1 0 1 0 0,-1 1-1 0 0,1-1 1 0 0,-1 0 0 0 0,1 1-1 0 0,-1 0 1 0 0,0 0-1 0 0,1 0 1 0 0,-1 0 0 0 0,0 0-1 0 0,1 0 1 0 0,-1 0-1 0 0,0 1 1 0 0,1 0 0 0 0,-1-1-1 0 0,-3 3 1 0 0,2-1 49 0 0,0 0 1 0 0,1 1-1 0 0,-1-1 1 0 0,1 1-1 0 0,-1 0 0 0 0,1 0 1 0 0,0 1-1 0 0,0-1 1 0 0,1 0-1 0 0,-1 1 1 0 0,-1 3-1 0 0,-7 13 216 0 0,2 0-1 0 0,1 0 1 0 0,-11 41-1 0 0,13-41-443 0 0,-8 25 8 0 0,-8 54 0 0 0,19-80 130 0 0,1 0 0 0 0,0 0-1 0 0,2-1 1 0 0,0 1 0 0 0,5 34-1 0 0,-4-50 30 0 0,-1 0-1 0 0,1 1 0 0 0,0-1 1 0 0,0 0-1 0 0,0-1 0 0 0,0 1 1 0 0,0 0-1 0 0,0 0 0 0 0,1 0 1 0 0,0-1-1 0 0,-1 1 1 0 0,1-1-1 0 0,0 1 0 0 0,5 3 1 0 0,-6-5-6 0 0,1 0 1 0 0,0 0-1 0 0,0 0 1 0 0,0 0-1 0 0,-1 0 1 0 0,1 0-1 0 0,0-1 1 0 0,0 1-1 0 0,0-1 1 0 0,0 1-1 0 0,0-1 1 0 0,1 0-1 0 0,-1 0 1 0 0,0 0-1 0 0,0 0 1 0 0,0 0-1 0 0,2-1 1 0 0,3-1-17 0 0,0 0 0 0 0,-1 0-1 0 0,0-1 1 0 0,0 0 0 0 0,1 0 0 0 0,-2 0 0 0 0,1-1 0 0 0,0 0 0 0 0,-1 0 0 0 0,0-1 0 0 0,9-8-1 0 0,107-142-478 0 0,-89 110 431 0 0,1 1-1 0 0,59-58 0 0 0,-91 101 50 0 0,-1 1-1 0 0,1-1 1 0 0,0 0 0 0 0,-1 0-1 0 0,1 1 1 0 0,0-1 0 0 0,-1 0-1 0 0,1 1 1 0 0,0-1 0 0 0,0 1-1 0 0,0-1 1 0 0,-1 1 0 0 0,1-1-1 0 0,0 1 1 0 0,0 0 0 0 0,0 0 0 0 0,0-1-1 0 0,0 1 1 0 0,0 0 0 0 0,0 0-1 0 0,0 0 1 0 0,0 0 0 0 0,0 0-1 0 0,0 0 1 0 0,2 0 0 0 0,-3 1-3 0 0,1 0 1 0 0,0 0 0 0 0,0 0-1 0 0,-1 0 1 0 0,1 0 0 0 0,-1 0-1 0 0,1 0 1 0 0,-1 0 0 0 0,1 0 0 0 0,-1 0-1 0 0,1 0 1 0 0,-1 0 0 0 0,0 0-1 0 0,0 0 1 0 0,1 0 0 0 0,-1 0-1 0 0,0 1 1 0 0,0 0 0 0 0,-6 67-72 0 0,5-58 122 0 0,-31 244 729 0 0,29-220-223 0 0,3-35-634 0 0,0 1 0 0 0,0 0 0 0 0,-1-1 0 0 0,1 1 0 0 0,0 0 0 0 0,0-1 0 0 0,0 1 0 0 0,0-1 0 0 0,0 1 0 0 0,0 0 0 0 0,0-1 0 0 0,0 1 0 0 0,0 0 0 0 0,0-1 0 0 0,0 1 0 0 0,1 0 0 0 0,-1-1 0 0 0,0 1 0 0 0,0-1 0 0 0,1 1 0 0 0,-1 0 0 0 0,0-1 0 0 0,1 1 0 0 0,-1-1 0 0 0,0 1 0 0 0,1-1 0 0 0,-1 1 0 0 0,1-1 0 0 0,-1 1 0 0 0,1-1 0 0 0,-1 0 0 0 0,1 1 0 0 0,-1-1 0 0 0,1 0 0 0 0,0 1 0 0 0,-1-1 0 0 0,1 0 0 0 0,-1 0 0 0 0,1 1 0 0 0,0-1 0 0 0,-1 0 0 0 0,1 0 0 0 0,0 0 0 0 0,0 0 0 0 0,6-2-2697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19.896"/>
    </inkml:context>
    <inkml:brush xml:id="br0">
      <inkml:brushProperty name="width" value="0.035" units="cm"/>
      <inkml:brushProperty name="height" value="0.035" units="cm"/>
      <inkml:brushProperty name="color" value="#008C3A"/>
    </inkml:brush>
  </inkml:definitions>
  <inkml:trace contextRef="#ctx0" brushRef="#br0">1 280 5785 0 0,'1'-2'256'0'0,"1"0"-1"0"0,0 0 0 0 0,0 0 0 0 0,0 1 1 0 0,0-1-1 0 0,0 0 0 0 0,0 1 0 0 0,0-1 1 0 0,0 1-1 0 0,1 0 0 0 0,-1 0 0 0 0,0 0 1 0 0,1 0-1 0 0,-1 0 0 0 0,1 0 0 0 0,0 1 1 0 0,-1-1-1 0 0,1 1 0 0 0,-1 0 1 0 0,1 0-1 0 0,0 0 0 0 0,-1 0 0 0 0,1 0 1 0 0,-1 0-1 0 0,1 1 0 0 0,3 0 0 0 0,-3 1 16 0 0,0 0 0 0 0,0 0-1 0 0,0 1 1 0 0,0-1 0 0 0,0 1-1 0 0,-1-1 1 0 0,1 1 0 0 0,-1 0-1 0 0,0 0 1 0 0,0 0 0 0 0,0 0-1 0 0,0 0 1 0 0,0 1 0 0 0,-1-1-1 0 0,0 0 1 0 0,1 1 0 0 0,-1-1-1 0 0,0 5 1 0 0,4 15-149 0 0,-1 0 1 0 0,-1 0 0 0 0,-1 1-1 0 0,-1-1 1 0 0,-1 1-1 0 0,-5 33 1 0 0,-31 144 4 0 0,25-148-43 0 0,-11 36 78 0 0,10-47 55 0 0,-7 56-1 0 0,19-98-211 0 0,0 1 0 0 0,-1-1 0 0 0,1 1 0 0 0,0-1-1 0 0,0 1 1 0 0,0-1 0 0 0,0 1 0 0 0,0 0 0 0 0,-1-1 0 0 0,1 1-1 0 0,0-1 1 0 0,0 1 0 0 0,1-1 0 0 0,-1 1 0 0 0,0-1 0 0 0,0 1-1 0 0,0 0 1 0 0,0-1 0 0 0,0 1 0 0 0,1-1 0 0 0,-1 1 0 0 0,0-1-1 0 0,0 1 1 0 0,1-1 0 0 0,-1 1 0 0 0,0-1 0 0 0,1 1 0 0 0,-1-1 0 0 0,0 0-1 0 0,1 1 1 0 0,0 0 0 0 0,13-11 69 0 0,13-27-9 0 0,95-176 362 0 0,32-51-28 0 0,-114 205-379 0 0,3 2 0 0 0,74-77 0 0 0,-90 107-17 0 0,2 1 0 0 0,1 1 0 0 0,1 2 0 0 0,0 0 0 0 0,2 3 0 0 0,46-22-1 0 0,-69 37-22 0 0,1 1 0 0 0,-1 0 0 0 0,1 1 0 0 0,0 0 0 0 0,0 0 0 0 0,1 2 0 0 0,-1-1-1 0 0,0 1 1 0 0,1 1 0 0 0,-1 0 0 0 0,0 1 0 0 0,1 0 0 0 0,-1 0 0 0 0,19 6 0 0 0,-22-4 1 0 0,0 0 1 0 0,0 1-1 0 0,0-1 1 0 0,-1 2-1 0 0,0-1 1 0 0,1 1-1 0 0,-2 0 1 0 0,1 0 0 0 0,-1 1-1 0 0,1 0 1 0 0,-2 0-1 0 0,1 1 1 0 0,-1 0-1 0 0,0 0 1 0 0,0 0-1 0 0,-1 0 1 0 0,0 1-1 0 0,0-1 1 0 0,0 1-1 0 0,2 10 1 0 0,2 11-34 0 0,-2 0 0 0 0,0 1 0 0 0,-2 0 0 0 0,-1 0 1 0 0,-2 0-1 0 0,0 0 0 0 0,-3 0 0 0 0,0 0 0 0 0,-2 0 0 0 0,-1 0 0 0 0,-10 34 0 0 0,-2-9-55 0 0,-2 0 0 0 0,-2 0 0 0 0,-3-2-1 0 0,-56 92 1 0 0,75-137 109 0 0,-78 117 350 0 0,72-111-291 0 0,-1 0-1 0 0,0-1 0 0 0,0 0 0 0 0,-1-1 1 0 0,-1 0-1 0 0,-17 11 0 0 0,30-22-48 0 0,1-1 0 0 0,-1 1 0 0 0,0-1 0 0 0,1 0 0 0 0,-1 1 0 0 0,0-1 0 0 0,1 0-1 0 0,-1 1 1 0 0,0-1 0 0 0,1 0 0 0 0,-1 0 0 0 0,0 1 0 0 0,0-1 0 0 0,1 0 0 0 0,-1 0 0 0 0,0 0 0 0 0,0 0 0 0 0,0 0-1 0 0,1 0 1 0 0,-1 0 0 0 0,0 0 0 0 0,0 0 0 0 0,1-1 0 0 0,-1 1 0 0 0,0 0 0 0 0,1 0 0 0 0,-1-1 0 0 0,-1 0 0 0 0,1 0-2 0 0,0 0 1 0 0,0 0 0 0 0,1-1-1 0 0,-1 1 1 0 0,0 0 0 0 0,1 0 0 0 0,-1-1-1 0 0,1 1 1 0 0,-1 0 0 0 0,1-1-1 0 0,0 1 1 0 0,0-1 0 0 0,-1 1 0 0 0,1-2-1 0 0,5-52 135 0 0,-5 55-140 0 0,15-88 85 0 0,47-154-1 0 0,-48 202-109 0 0,2 0 0 0 0,1 1 0 0 0,3 1 0 0 0,1 0 0 0 0,49-65 0 0 0,-25 48-76 0 0,3 1 1 0 0,2 3-1 0 0,65-51 1 0 0,-82 76 69 0 0,1 1 1 0 0,1 2 0 0 0,0 2-1 0 0,2 1 1 0 0,1 2-1 0 0,73-26 1 0 0,-96 40-11 0 0,-1 0 0 0 0,1 1 0 0 0,0 1 0 0 0,0 0 0 0 0,0 1 0 0 0,0 0 0 0 0,25 3 0 0 0,-35-1 14 0 0,-1 0 0 0 0,1 0 0 0 0,0 0 0 0 0,-1 0-1 0 0,1 1 1 0 0,-1 0 0 0 0,1 0 0 0 0,-1 0 0 0 0,0 1 0 0 0,0-1-1 0 0,0 1 1 0 0,0 0 0 0 0,0 0 0 0 0,0 1 0 0 0,-1-1 0 0 0,0 1-1 0 0,0-1 1 0 0,0 1 0 0 0,0 0 0 0 0,0 0 0 0 0,-1 1 0 0 0,0-1 0 0 0,0 0-1 0 0,0 1 1 0 0,0-1 0 0 0,-1 1 0 0 0,2 7 0 0 0,1 11-54 0 0,-1 0 0 0 0,-1 0 0 0 0,-1 0 1 0 0,-1 1-1 0 0,-2-1 0 0 0,-6 40 0 0 0,-39 138-207 0 0,45-195 274 0 0,-53 163 214 0 0,-7-3 1 0 0,-125 238-1 0 0,179-387-123 0 0,14-28-363 0 0,15-33-1168 0 0,-4 3-40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1.113"/>
    </inkml:context>
    <inkml:brush xml:id="br0">
      <inkml:brushProperty name="width" value="0.035" units="cm"/>
      <inkml:brushProperty name="height" value="0.035" units="cm"/>
      <inkml:brushProperty name="color" value="#FF0066"/>
    </inkml:brush>
  </inkml:definitions>
  <inkml:trace contextRef="#ctx0" brushRef="#br0">70 142 1144 0 0,'1'-1'55'0'0,"0"1"-1"0"0,0 0 1 0 0,0-1-1 0 0,1 1 1 0 0,-1 0-1 0 0,0 0 1 0 0,0 0-1 0 0,0 0 1 0 0,0 0-1 0 0,0 0 1 0 0,0 1-1 0 0,0-1 1 0 0,1 0-1 0 0,-1 0 1 0 0,0 1-1 0 0,0-1 1 0 0,0 1-1 0 0,0-1 1 0 0,0 1-1 0 0,0-1 1 0 0,0 1-1 0 0,-1 0 1 0 0,1-1-1 0 0,0 1 1 0 0,0 0-1 0 0,0 0 1 0 0,1 1-1 0 0,-1 1 149 0 0,1 0 0 0 0,-1 0 0 0 0,1 0 0 0 0,-1 1-1 0 0,0-1 1 0 0,0 0 0 0 0,-1 0 0 0 0,1 1 0 0 0,0 4-1 0 0,0 6 482 0 0,-1 0-1 0 0,-1 1 1 0 0,-3 20-1 0 0,-7 20-106 0 0,-2 0-1 0 0,-3 0 0 0 0,-3-2 1 0 0,-24 52-1 0 0,42-105-559 0 0,1 1-1 0 0,0-1 1 0 0,-1 0-1 0 0,1 1 1 0 0,0-1-1 0 0,0 0 0 0 0,-1 1 1 0 0,1-1-1 0 0,0 1 1 0 0,0-1-1 0 0,-1 0 1 0 0,1 1-1 0 0,0-1 1 0 0,0 1-1 0 0,0-1 1 0 0,0 1-1 0 0,0-1 1 0 0,0 0-1 0 0,0 1 0 0 0,0-1 1 0 0,0 1-1 0 0,0-1 1 0 0,0 1-1 0 0,0-1 1 0 0,0 1-1 0 0,0-1 1 0 0,0 1-1 0 0,0-1 1 0 0,0 0-1 0 0,1 1 1 0 0,-1-1-1 0 0,0 1 1 0 0,1 0-1 0 0,13-10-137 0 0,18-22-623 0 0,116-164-351 0 0,-104 131 1048 0 0,3 3 0 0 0,2 1 0 0 0,95-88 0 0 0,-141 146 37 0 0,26-21-27 0 0,-28 22 29 0 0,0 0 0 0 0,0 0 0 0 0,0 0 0 0 0,1 0 0 0 0,-1 0 0 0 0,0 1 0 0 0,0-1 0 0 0,0 0 0 0 0,1 1 0 0 0,-1-1 0 0 0,0 1 0 0 0,1 0 0 0 0,-1-1 0 0 0,0 1 0 0 0,1 0 0 0 0,-1 0 0 0 0,0 0 0 0 0,1 0 0 0 0,1 0 0 0 0,-3 4-39 0 0,1-1 1 0 0,-1 1-1 0 0,0 0 0 0 0,0-1 1 0 0,0 1-1 0 0,-1-1 0 0 0,1 1 0 0 0,-1 0 1 0 0,0-1-1 0 0,0 1 0 0 0,0-1 0 0 0,-2 5 1 0 0,1-1-15 0 0,-74 232-799 0 0,11-37-176 0 0,64-200 1015 0 0,1 0 1 0 0,-1 0-1 0 0,1 0 1 0 0,-1 0-1 0 0,1 0 1 0 0,0 0-1 0 0,0 0 1 0 0,-1 0-1 0 0,2 0 1 0 0,-1 0 0 0 0,0 0-1 0 0,0 0 1 0 0,1 0-1 0 0,0 3 1 0 0,-1-5 4 0 0,1 1 1 0 0,-1-1 0 0 0,1 1 0 0 0,-1 0-1 0 0,1-1 1 0 0,-1 1 0 0 0,1-1 0 0 0,-1 1-1 0 0,1-1 1 0 0,0 1 0 0 0,-1-1 0 0 0,1 0-1 0 0,0 1 1 0 0,-1-1 0 0 0,1 0 0 0 0,0 1-1 0 0,0-1 1 0 0,-1 0 0 0 0,1 0-1 0 0,0 0 1 0 0,0 0 0 0 0,-1 1 0 0 0,1-1-1 0 0,1-1 1 0 0,4 1-181 0 0,-1-1 0 0 0,0 0 0 0 0,-1-1 0 0 0,1 0-1 0 0,0 1 1 0 0,0-1 0 0 0,-1-1 0 0 0,1 1 0 0 0,4-4 0 0 0,8-5-532 0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1.566"/>
    </inkml:context>
    <inkml:brush xml:id="br0">
      <inkml:brushProperty name="width" value="0.035" units="cm"/>
      <inkml:brushProperty name="height" value="0.035" units="cm"/>
      <inkml:brushProperty name="color" value="#FF0066"/>
    </inkml:brush>
  </inkml:definitions>
  <inkml:trace contextRef="#ctx0" brushRef="#br0">224 509 2529 0 0,'5'-4'222'0'0,"1"0"1"0"0,-1-1-1 0 0,1 1 1 0 0,-1-1-1 0 0,-1-1 1 0 0,1 1-1 0 0,-1-1 1 0 0,0 1-1 0 0,0-1 1 0 0,0-1-1 0 0,-1 1 1 0 0,3-7-1 0 0,-1 2-58 0 0,5-7 210 0 0,-2-1 1 0 0,0 0-1 0 0,-1 0 0 0 0,-1-1 0 0 0,-1 1 1 0 0,-1-1-1 0 0,0-1 0 0 0,0-24 0 0 0,-3 31-283 0 0,-1 1 0 0 0,-1-1 0 0 0,0 0 0 0 0,0 0 0 0 0,-1 1 0 0 0,-1-1 0 0 0,0 1 0 0 0,-1 0 0 0 0,-1-1 0 0 0,0 2-1 0 0,-1-1 1 0 0,0 1 0 0 0,-9-14 0 0 0,14 25-46 0 0,0-1-1 0 0,0 0 0 0 0,0 1 1 0 0,0 0-1 0 0,0-1 0 0 0,0 1 1 0 0,-1 0-1 0 0,1-1 1 0 0,-1 1-1 0 0,1 0 0 0 0,0 0 1 0 0,-1 0-1 0 0,0 0 0 0 0,1 0 1 0 0,-1 1-1 0 0,0-1 1 0 0,1 0-1 0 0,-1 1 0 0 0,0 0 1 0 0,0-1-1 0 0,1 1 1 0 0,-1 0-1 0 0,0 0 0 0 0,0-1 1 0 0,0 1-1 0 0,0 1 0 0 0,1-1 1 0 0,-1 0-1 0 0,0 0 1 0 0,0 1-1 0 0,1-1 0 0 0,-1 1 1 0 0,0 0-1 0 0,0-1 0 0 0,1 1 1 0 0,-1 0-1 0 0,1 0 1 0 0,-1 0-1 0 0,1 0 0 0 0,-1 0 1 0 0,1 0-1 0 0,0 1 0 0 0,-1-1 1 0 0,0 2-1 0 0,-9 8 106 0 0,2 0-1 0 0,-1 1 0 0 0,1 0 0 0 0,-9 19 1 0 0,9-18-293 0 0,-87 155-1098 0 0,84-143 1312 0 0,1 0-1 0 0,2 0 1 0 0,0 1 0 0 0,1 0 0 0 0,-4 32 0 0 0,12-56-16 0 0,-1 1 0 0 0,1-1 0 0 0,0 1 0 0 0,-1-1 1 0 0,1 1-1 0 0,0-1 0 0 0,0 1 0 0 0,1-1 0 0 0,-1 1 1 0 0,1-1-1 0 0,-1 1 0 0 0,1-1 0 0 0,0 1 0 0 0,0-1 0 0 0,0 0 1 0 0,0 1-1 0 0,0-1 0 0 0,0 0 0 0 0,1 0 0 0 0,-1 0 1 0 0,1 0-1 0 0,-1 0 0 0 0,1 0 0 0 0,0-1 0 0 0,0 1 1 0 0,3 2-1 0 0,-1-2-18 0 0,-1-1 0 0 0,0 0 1 0 0,0-1-1 0 0,0 1 0 0 0,0 0 0 0 0,1-1 1 0 0,-1 0-1 0 0,0 0 0 0 0,1 0 0 0 0,-1 0 1 0 0,0 0-1 0 0,0-1 0 0 0,1 0 0 0 0,-1 1 1 0 0,0-1-1 0 0,0 0 0 0 0,0 0 0 0 0,0-1 1 0 0,0 1-1 0 0,4-3 0 0 0,27-18-126 0 0,-2-2 0 0 0,0-1 0 0 0,-2-1 0 0 0,0-1 0 0 0,29-37 0 0 0,62-56 43 0 0,57-31-761 0 0,-178 151 796 0 0,0 0 0 0 0,1-1 1 0 0,-1 1-1 0 0,0 0 0 0 0,0 0 0 0 0,0 0 0 0 0,0-1 1 0 0,0 1-1 0 0,1 0 0 0 0,-1 0 0 0 0,0 0 0 0 0,0 0 0 0 0,0-1 1 0 0,1 1-1 0 0,-1 0 0 0 0,0 0 0 0 0,0 0 0 0 0,0 0 0 0 0,1 0 1 0 0,-1 0-1 0 0,0 0 0 0 0,0 0 0 0 0,1 0 0 0 0,-1 0 1 0 0,0 0-1 0 0,0 0 0 0 0,1 0 0 0 0,-1 0 0 0 0,0 0 0 0 0,0 0 1 0 0,1 0-1 0 0,-1 0 0 0 0,0 0 0 0 0,0 0 0 0 0,0 0 0 0 0,1 0 1 0 0,-1 0-1 0 0,0 0 0 0 0,0 0 0 0 0,1 0 0 0 0,-1 1 1 0 0,0-1-1 0 0,0 0 0 0 0,0 0 0 0 0,0 0 0 0 0,1 0 0 0 0,-1 1 1 0 0,0-1-1 0 0,0 0 0 0 0,0 0 0 0 0,0 0 0 0 0,0 1 0 0 0,1-1 1 0 0,-1 0-1 0 0,0 0 0 0 0,0 1 0 0 0,0-1 0 0 0,0 0 1 0 0,-2 24-119 0 0,-14 36 235 0 0,15-56-146 0 0,-120 346-695 0 0,28-122-2597 0 0,88-218 2995 0 0,1 0 0 0 0,1 0 0 0 0,0 0 0 0 0,-2 11 0 0 0,3 1-153 0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7.941"/>
    </inkml:context>
    <inkml:brush xml:id="br0">
      <inkml:brushProperty name="width" value="0.035" units="cm"/>
      <inkml:brushProperty name="height" value="0.035" units="cm"/>
      <inkml:brushProperty name="color" value="#FF0066"/>
    </inkml:brush>
  </inkml:definitions>
  <inkml:trace contextRef="#ctx0" brushRef="#br0">113 22 2272 0 0,'-1'-3'249'0'0,"-1"1"-1"0"0,0 0 0 0 0,0 0 0 0 0,0 1 1 0 0,0-1-1 0 0,0 0 0 0 0,0 1 0 0 0,0-1 0 0 0,-1 1 1 0 0,1 0-1 0 0,-4-2 0 0 0,5 4-187 0 0,0-1 0 0 0,0 1 0 0 0,0 0 0 0 0,0-1 0 0 0,0 1-1 0 0,0 0 1 0 0,0 0 0 0 0,0 0 0 0 0,0 0 0 0 0,1 0 0 0 0,-1 0 0 0 0,0 0 0 0 0,1 0 0 0 0,-1 0 0 0 0,0 0 0 0 0,1 0 0 0 0,-1 0-1 0 0,1 0 1 0 0,0 0 0 0 0,-1 1 0 0 0,1-1 0 0 0,0 0 0 0 0,0 0 0 0 0,0 1 0 0 0,0 1 0 0 0,-12 53 481 0 0,-6 71 0 0 0,1 0-387 0 0,10-94-156 0 0,2-12-548 0 0,1-1 1 0 0,1 2-1 0 0,1-1 1 0 0,1 42-1 0 0,1-59-1484 0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8.140"/>
    </inkml:context>
    <inkml:brush xml:id="br0">
      <inkml:brushProperty name="width" value="0.035" units="cm"/>
      <inkml:brushProperty name="height" value="0.035" units="cm"/>
      <inkml:brushProperty name="color" value="#FF0066"/>
    </inkml:brush>
  </inkml:definitions>
  <inkml:trace contextRef="#ctx0" brushRef="#br0">13 9 5409 0 0,'-6'-3'480'0'0,"2"2"-384"0"0,1-2-96 0 0,3 1 1073 0 0,2 4 191 0 0,0-1 40 0 0,1 1 8 0 0,3 0-1312 0 0,3 1-304 0 0,4 1-40 0 0,1-2-8 0 0,0-1-624 0 0,1-1-128 0 0,-1 0-25 0 0,0 0-7 0 0,0-1 904 0 0,-4-2 232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8.666"/>
    </inkml:context>
    <inkml:brush xml:id="br0">
      <inkml:brushProperty name="width" value="0.035" units="cm"/>
      <inkml:brushProperty name="height" value="0.035" units="cm"/>
      <inkml:brushProperty name="color" value="#FF0066"/>
    </inkml:brush>
  </inkml:definitions>
  <inkml:trace contextRef="#ctx0" brushRef="#br0">134 286 5785 0 0,'-17'-13'607'0'0,"17"13"-615"0"0,0 0 0 0 0,0 0 0 0 0,1 0 0 0 0,-1 0 1 0 0,0 0-1 0 0,1 0 0 0 0,-1 0 0 0 0,0 0 0 0 0,0 0 0 0 0,1 0 0 0 0,-1 0 1 0 0,0 0-1 0 0,0 0 0 0 0,1 0 0 0 0,-1 0 0 0 0,0 0 0 0 0,1 0 0 0 0,-1-1 1 0 0,0 1-1 0 0,0 0 0 0 0,0 0 0 0 0,1 0 0 0 0,-1 0 0 0 0,0 0 0 0 0,0-1 1 0 0,1 1-1 0 0,-1 0 0 0 0,0 0 0 0 0,0-1 0 0 0,0 1 0 0 0,0 0 0 0 0,1 0 1 0 0,-1 0-1 0 0,0-1 0 0 0,0 1 0 0 0,0 0 0 0 0,0 0 0 0 0,0-1 0 0 0,0 1 1 0 0,0 0-1 0 0,0-1 0 0 0,0 1 0 0 0,0 0 0 0 0,0 0 0 0 0,0-1 0 0 0,0 1 1 0 0,0 0-1 0 0,0 0 0 0 0,0-1 0 0 0,0 1 0 0 0,0 0 0 0 0,0-1 0 0 0,0 1 1 0 0,0 0-1 0 0,0 0 0 0 0,0-1 0 0 0,-1 1 0 0 0,1 0 0 0 0,0 0 0 0 0,0 0 1 0 0,0-1-1 0 0,0 1 0 0 0,-1 0 0 0 0,1 0 0 0 0,-1-1 0 0 0,2 1 122 0 0,7 54 492 0 0,-16 0 24 0 0,-3-1 0 0 0,-2 0 0 0 0,-2 0 0 0 0,-2-2 0 0 0,-3 0 0 0 0,-27 50-1 0 0,53-111-25 0 0,1 0 0 0 0,0 1-1 0 0,13-15 1 0 0,6-8-498 0 0,60-86 16 0 0,172-228-722 0 0,-258 346 599 0 0,83-99-550 0 0,-72 88 237 0 0,0 0-1 0 0,0 0 0 0 0,1 2 0 0 0,1-1 1 0 0,0 1-1 0 0,15-7 0 0 0,-27 15 265 0 0,0 0 0 0 0,0 1 0 0 0,-1-1 1 0 0,1 1-1 0 0,0 0 0 0 0,0-1 0 0 0,0 1 0 0 0,0 0 0 0 0,0-1 0 0 0,0 1 0 0 0,0 0 0 0 0,0 0 0 0 0,0 0 1 0 0,0 0-1 0 0,0 0 0 0 0,0 0 0 0 0,0 0 0 0 0,0 0 0 0 0,0 0 0 0 0,-1 1 0 0 0,1-1 0 0 0,0 0 0 0 0,0 0 0 0 0,0 1 1 0 0,0-1-1 0 0,0 1 0 0 0,0-1 0 0 0,1 2 0 0 0,-1-1 2 0 0,0 1 1 0 0,-1-1-1 0 0,1 1 0 0 0,0-1 1 0 0,0 1-1 0 0,-1 0 0 0 0,1 0 0 0 0,-1-1 1 0 0,0 1-1 0 0,1 0 0 0 0,-1 0 1 0 0,0-1-1 0 0,0 1 0 0 0,0 3 1 0 0,-2 10-93 0 0,0 0 1 0 0,-8 29-1 0 0,8-36 65 0 0,-37 136 402 0 0,-24 112 212 0 0,63-253-573 0 0,-5 41 488 0 0,5-42-526 0 0,0 1 0 0 0,0-1 1 0 0,0 1-1 0 0,0-1 0 0 0,1 1 0 0 0,-1-1 0 0 0,1 0 0 0 0,-1 1 1 0 0,1-1-1 0 0,0 0 0 0 0,0 0 0 0 0,0 1 0 0 0,0-1 1 0 0,1 0-1 0 0,1 3 0 0 0,3-1-2762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9.133"/>
    </inkml:context>
    <inkml:brush xml:id="br0">
      <inkml:brushProperty name="width" value="0.035" units="cm"/>
      <inkml:brushProperty name="height" value="0.035" units="cm"/>
      <inkml:brushProperty name="color" value="#FF0066"/>
    </inkml:brush>
  </inkml:definitions>
  <inkml:trace contextRef="#ctx0" brushRef="#br0">56 293 9362 0 0,'-14'1'437'0'0,"13"2"-1384"0"0,20 4-1757 0 0,-3-1 3279 0 0,23 17-321 0 0,-30-18-17 0 0,-1 0 1 0 0,1 0-1 0 0,-1-1 1 0 0,1 0-1 0 0,14 4 1 0 0,-19-7-145 0 0,0 0 1 0 0,1-1 0 0 0,-1 0 0 0 0,0 0-1 0 0,0 0 1 0 0,0 0 0 0 0,0-1 0 0 0,0 0-1 0 0,0 1 1 0 0,0-2 0 0 0,0 1-1 0 0,0 0 1 0 0,0-1 0 0 0,-1 1 0 0 0,1-1-1 0 0,0 0 1 0 0,3-3 0 0 0,8-6 128 0 0,0 0 0 0 0,-1-2 1 0 0,0 1-1 0 0,0-2 0 0 0,-2 0 0 0 0,21-28 1 0 0,-28 35-233 0 0,0-1 0 0 0,0 1 1 0 0,0-1-1 0 0,-1 0 0 0 0,-1-1 0 0 0,1 1 1 0 0,-1-1-1 0 0,-1 1 0 0 0,0-1 1 0 0,0 0-1 0 0,0 0 0 0 0,-1 0 1 0 0,-1 0-1 0 0,1 0 0 0 0,-1 0 0 0 0,-2-11 1 0 0,1 16-75 0 0,0 0 1 0 0,0 0 0 0 0,-1 0-1 0 0,1 1 1 0 0,-1-1 0 0 0,0 0-1 0 0,0 1 1 0 0,0-1 0 0 0,-1 1-1 0 0,1 0 1 0 0,-1 0-1 0 0,1 0 1 0 0,-1 0 0 0 0,0 0-1 0 0,0 1 1 0 0,-1-1 0 0 0,1 1-1 0 0,0 0 1 0 0,-1 0 0 0 0,0 0-1 0 0,1 0 1 0 0,-1 1 0 0 0,0-1-1 0 0,0 1 1 0 0,-7-1-1 0 0,5 1 45 0 0,1 0 1 0 0,-1 1-1 0 0,0 0 0 0 0,0 0 0 0 0,0 0 0 0 0,1 1 0 0 0,-1 0 0 0 0,0 0 0 0 0,0 0 0 0 0,1 1 0 0 0,-1 0 0 0 0,1 0 0 0 0,0 0 0 0 0,-1 1 0 0 0,1 0 0 0 0,0 0 0 0 0,-7 6 0 0 0,-5 7 67 0 0,1 0 0 0 0,1 1 0 0 0,1 1 0 0 0,0 1 0 0 0,1 0 0 0 0,1 1 0 0 0,1 0 0 0 0,0 1 0 0 0,-13 39 0 0 0,-1 19 139 0 0,-21 106 1 0 0,45-180-168 0 0,0-1 1 0 0,-2 9 51 0 0,0 0 0 0 0,1 0 0 0 0,0 0 0 0 0,1 0 1 0 0,1 23-1 0 0,0-33-38 0 0,1-1 1 0 0,-1 1-1 0 0,1-1 0 0 0,0 1 1 0 0,0-1-1 0 0,0 1 0 0 0,0-1 1 0 0,0 1-1 0 0,0-1 1 0 0,0 0-1 0 0,1 1 0 0 0,-1-1 1 0 0,1 0-1 0 0,0 0 1 0 0,0 0-1 0 0,0 0 0 0 0,0 0 1 0 0,0-1-1 0 0,0 1 1 0 0,0-1-1 0 0,0 1 0 0 0,1-1 1 0 0,-1 0-1 0 0,0 0 1 0 0,1 0-1 0 0,-1 0 0 0 0,1 0 1 0 0,0 0-1 0 0,-1-1 1 0 0,1 0-1 0 0,-1 1 0 0 0,1-1 1 0 0,0 0-1 0 0,4 0 0 0 0,4-1 167 0 0,-1 0-1 0 0,1 0 0 0 0,0-1 0 0 0,0 0 0 0 0,-1-1 0 0 0,1 0 0 0 0,-1-1 0 0 0,0 0 0 0 0,18-10 0 0 0,10-9 250 0 0,39-30 0 0 0,-32 21-149 0 0,210-163 162 0 0,-98 48-3993 0 0,-119 107-215 0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9.418"/>
    </inkml:context>
    <inkml:brush xml:id="br0">
      <inkml:brushProperty name="width" value="0.035" units="cm"/>
      <inkml:brushProperty name="height" value="0.035" units="cm"/>
      <inkml:brushProperty name="color" value="#FF0066"/>
    </inkml:brush>
  </inkml:definitions>
  <inkml:trace contextRef="#ctx0" brushRef="#br0">293 9 5409 0 0,'6'-9'2209'0'0,"-2"21"-602"0"0,-4 23-35 0 0,-12 21-868 0 0,-3-1-1 0 0,-35 87 1 0 0,-59 98 1039 0 0,91-203-1935 0 0,-1 3-821 0 0,-1-1 1 0 0,-37 52-1 0 0,56-90-262 0 0,-1-4-5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29.616"/>
    </inkml:context>
    <inkml:brush xml:id="br0">
      <inkml:brushProperty name="width" value="0.035" units="cm"/>
      <inkml:brushProperty name="height" value="0.035" units="cm"/>
      <inkml:brushProperty name="color" value="#FF0066"/>
    </inkml:brush>
  </inkml:definitions>
  <inkml:trace contextRef="#ctx0" brushRef="#br0">6 351 14483 0 0,'0'0'34'0'0,"0"0"1"0"0,-1 0-1 0 0,1 0 0 0 0,0 0 0 0 0,0 0 0 0 0,-1 0 1 0 0,1 1-1 0 0,0-1 0 0 0,-1 0 0 0 0,1 0 0 0 0,0 0 1 0 0,0 0-1 0 0,-1 1 0 0 0,1-1 0 0 0,0 0 0 0 0,0 0 1 0 0,0 1-1 0 0,-1-1 0 0 0,1 0 0 0 0,0 0 0 0 0,0 1 1 0 0,0-1-1 0 0,0 0 0 0 0,0 1 0 0 0,-1-1 0 0 0,1 0 1 0 0,0 1-1 0 0,0-1 0 0 0,0 0 0 0 0,0 1 0 0 0,0-1 1 0 0,0 0-1 0 0,0 1 0 0 0,0-1 0 0 0,0 0 0 0 0,0 0 1 0 0,0 1-1 0 0,1-1 0 0 0,-1 0 0 0 0,0 1 0 0 0,0-1 1 0 0,0 1-1 0 0,17 8 236 0 0,27 1-358 0 0,-44-10 102 0 0,34 4 161 0 0,1-2-1 0 0,0-1 1 0 0,-1-2 0 0 0,1-1-1 0 0,0-2 1 0 0,-1-1 0 0 0,0-1-1 0 0,0-3 1 0 0,-1 0 0 0 0,37-17-1 0 0,42-22-1722 0 0,159-94 0 0 0,-248 129 999 0 0,74-45-1301 0 0,-10-6-20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32.159"/>
    </inkml:context>
    <inkml:brush xml:id="br0">
      <inkml:brushProperty name="width" value="0.035" units="cm"/>
      <inkml:brushProperty name="height" value="0.035" units="cm"/>
      <inkml:brushProperty name="color" value="#FF0066"/>
    </inkml:brush>
  </inkml:definitions>
  <inkml:trace contextRef="#ctx0" brushRef="#br0">38 226 6193 0 0,'-2'0'73'0'0,"0"-1"0"0"0,-1 0-1 0 0,1-1 1 0 0,0 1 0 0 0,0 0-1 0 0,0-1 1 0 0,0 1 0 0 0,0-1-1 0 0,0 0 1 0 0,1 1 0 0 0,-1-1-1 0 0,0 0 1 0 0,1 0 0 0 0,0 0-1 0 0,-1 0 1 0 0,1 0 0 0 0,0 0-1 0 0,0-1 1 0 0,0 1 0 0 0,0 0-1 0 0,1-1 1 0 0,-1 1-1 0 0,0-1 1 0 0,1-4 0 0 0,0 2-1 0 0,0 1 0 0 0,1-1 0 0 0,0 0-1 0 0,0 0 1 0 0,0 0 0 0 0,1 1 0 0 0,-1-1 0 0 0,1 0 0 0 0,0 1 0 0 0,1 0 0 0 0,-1-1 0 0 0,4-3 0 0 0,1-2-316 0 0,1 0-1 0 0,0 0 1 0 0,1 1 0 0 0,0 0 0 0 0,1 1 0 0 0,0 0 0 0 0,18-12 0 0 0,-25 5-1627 0 0,-3 9 1570 0 0,0-1-182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32.537"/>
    </inkml:context>
    <inkml:brush xml:id="br0">
      <inkml:brushProperty name="width" value="0.035" units="cm"/>
      <inkml:brushProperty name="height" value="0.035" units="cm"/>
      <inkml:brushProperty name="color" value="#FF0066"/>
    </inkml:brush>
  </inkml:definitions>
  <inkml:trace contextRef="#ctx0" brushRef="#br0">116 56 432 0 0,'5'-5'401'0'0,"0"0"-1"0"0,1 0 1 0 0,0 0 0 0 0,0 0-1 0 0,0 1 1 0 0,0 0 0 0 0,1 0-1 0 0,0 1 1 0 0,0 0 0 0 0,0 0-1 0 0,0 0 1 0 0,0 1 0 0 0,13-2-1 0 0,-20 4-326 0 0,0 0-1 0 0,1-1 0 0 0,-1 1 1 0 0,0 0-1 0 0,1 1 0 0 0,-1-1 0 0 0,0 0 1 0 0,1 0-1 0 0,-1 0 0 0 0,0 0 1 0 0,1 0-1 0 0,-1 0 0 0 0,0 0 1 0 0,1 0-1 0 0,-1 1 0 0 0,0-1 0 0 0,0 0 1 0 0,1 0-1 0 0,-1 0 0 0 0,0 1 1 0 0,0-1-1 0 0,1 0 0 0 0,-1 0 1 0 0,0 1-1 0 0,0-1 0 0 0,0 0 1 0 0,1 1-1 0 0,-1-1 0 0 0,0 0 0 0 0,0 0 1 0 0,0 1-1 0 0,0-1 0 0 0,0 0 1 0 0,0 1-1 0 0,1-1 0 0 0,-1 0 1 0 0,0 1-1 0 0,-4 17 1718 0 0,-16 18 226 0 0,18-33-1713 0 0,-20 33 290 0 0,2 1 1 0 0,2 1-1 0 0,1 1 0 0 0,2 1 1 0 0,2 0-1 0 0,-12 57 1 0 0,-1 33-326 0 0,7 2 0 0 0,-7 248-1 0 0,26-372-259 0 0,0 1 0 0 0,1-1 0 0 0,0 1 0 0 0,0-1-1 0 0,1 1 1 0 0,0-1 0 0 0,0 0 0 0 0,1 0 0 0 0,0 0-1 0 0,0 0 1 0 0,7 11 0 0 0,-6-14 18 0 0,0-1-1 0 0,0 0 1 0 0,0 0-1 0 0,1 0 1 0 0,-1 0-1 0 0,1 0 1 0 0,0-1-1 0 0,0 0 1 0 0,0 0-1 0 0,1-1 1 0 0,-1 1-1 0 0,1-1 1 0 0,-1 0-1 0 0,1 0 1 0 0,0-1-1 0 0,-1 0 1 0 0,9 1-1 0 0,6 0-15 0 0,0-1 0 0 0,0-1-1 0 0,0 0 1 0 0,0-2 0 0 0,-1 0 0 0 0,1-1-1 0 0,25-8 1 0 0,135-53 119 0 0,-34 10-79 0 0,-13 15-104 0 0,3 7 1 0 0,0 5-1 0 0,153-9 0 0 0,-224 31-608 0 0,1 2-1 0 0,-1 3 1 0 0,1 3-1 0 0,96 17 1 0 0,-148-17 333 0 0,24 5-1659 0 0,61 5 0 0 0,-57-12-2180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20.466"/>
    </inkml:context>
    <inkml:brush xml:id="br0">
      <inkml:brushProperty name="width" value="0.035" units="cm"/>
      <inkml:brushProperty name="height" value="0.035" units="cm"/>
      <inkml:brushProperty name="color" value="#008C3A"/>
    </inkml:brush>
  </inkml:definitions>
  <inkml:trace contextRef="#ctx0" brushRef="#br0">306 1 3081 0 0,'0'0'22'0'0,"1"0"1"0"0,0 0 0 0 0,0 1 0 0 0,0-1 0 0 0,0 0-1 0 0,-1 1 1 0 0,1-1 0 0 0,0 1 0 0 0,0-1 0 0 0,-1 1-1 0 0,1-1 1 0 0,0 1 0 0 0,-1 0 0 0 0,1-1 0 0 0,0 1-1 0 0,-1 0 1 0 0,1-1 0 0 0,-1 1 0 0 0,1 0 0 0 0,-1 0 0 0 0,0 0-1 0 0,1-1 1 0 0,-1 1 0 0 0,0 0 0 0 0,0 0 0 0 0,1 0-1 0 0,-1 0 1 0 0,0 0 0 0 0,0 1 0 0 0,3 32 784 0 0,-3-29-722 0 0,-1 31 903 0 0,-1 0 1 0 0,-1 0-1 0 0,-11 46 1 0 0,-36 108 2641 0 0,13-52-1529 0 0,-140 806 2281 0 0,159-849-4147 0 0,11-66-161 0 0,1 0-1 0 0,-3 56 1 0 0,9-84-74 0 0,0-1 0 0 0,0 0-1 0 0,0 0 1 0 0,0 1 0 0 0,0-1-1 0 0,0 0 1 0 0,0 0 0 0 0,0 1-1 0 0,-1-1 1 0 0,1 0 0 0 0,0 0 0 0 0,0 1-1 0 0,0-1 1 0 0,0 0 0 0 0,0 1-1 0 0,0-1 1 0 0,0 0 0 0 0,1 0-1 0 0,-1 1 1 0 0,0-1 0 0 0,0 0 0 0 0,0 0-1 0 0,0 1 1 0 0,0-1 0 0 0,0 0-1 0 0,0 0 1 0 0,1 1 0 0 0,-1-1-1 0 0,0 0 1 0 0,0 0 0 0 0,0 0 0 0 0,0 1-1 0 0,1-1 1 0 0,-1 0 0 0 0,0 0-1 0 0,0 0 1 0 0,1 0 0 0 0,-1 0-1 0 0,0 1 1 0 0,0-1 0 0 0,1 0 0 0 0,-1 0-1 0 0,0 0 1 0 0,0 0 0 0 0,1 0-1 0 0,9-11-71 0 0,8-21 6 0 0,23-67 410 0 0,-29 64-240 0 0,2 2 0 0 0,2 0-1 0 0,0 1 1 0 0,27-37 0 0 0,-3 19-85 0 0,2 1 0 0 0,2 2 0 0 0,2 3 1 0 0,2 1-1 0 0,2 2 0 0 0,1 3 0 0 0,59-33 0 0 0,-72 50 0 0 0,71-29-1 0 0,-90 43-17 0 0,1 1 0 0 0,-1 1 1 0 0,1 0-1 0 0,0 2 0 0 0,0 0 0 0 0,21 0 1 0 0,-37 3-25 0 0,0 0 1 0 0,0 0-1 0 0,0 0 1 0 0,0 0-1 0 0,-1 1 1 0 0,1 0-1 0 0,0 0 1 0 0,0 0-1 0 0,0 0 1 0 0,-1 1-1 0 0,1 0 1 0 0,-1-1-1 0 0,1 1 1 0 0,-1 0 0 0 0,0 1-1 0 0,1-1 1 0 0,-1 1-1 0 0,0-1 1 0 0,4 6-1 0 0,-3-3-11 0 0,-1 1-1 0 0,0-1 1 0 0,-1 0-1 0 0,1 1 1 0 0,-1 0 0 0 0,0-1-1 0 0,-1 1 1 0 0,1 0-1 0 0,-1 0 1 0 0,0 0 0 0 0,0 10-1 0 0,-2 13-51 0 0,-1-1 1 0 0,-1 0-1 0 0,-1 0 0 0 0,-10 36 1 0 0,14-63 85 0 0,-19 66-7 0 0,-2-1 1 0 0,-3-1 0 0 0,-2 0 0 0 0,-4-2 0 0 0,-2-2-1 0 0,-3 0 1 0 0,-3-3 0 0 0,-71 86 0 0 0,106-140-29 0 0,-20 21 312 0 0,23-25-275 0 0,0 0 0 0 0,0 0 0 0 0,0 0 0 0 0,0 0 0 0 0,0-1 0 0 0,0 1 0 0 0,0 0 0 0 0,0 0 0 0 0,0 0 0 0 0,0 0 0 0 0,0 0 0 0 0,0 0 0 0 0,0 0 0 0 0,0 0 0 0 0,0 0 0 0 0,0-1 0 0 0,0 1 0 0 0,0 0 0 0 0,0 0 0 0 0,0 0 0 0 0,0 0 0 0 0,0 0 0 0 0,0 0 0 0 0,0 0 0 0 0,0 0 0 0 0,0 0 0 0 0,0 0 0 0 0,0-1 0 0 0,0 1 0 0 0,0 0-1 0 0,0 0 1 0 0,-1 0 0 0 0,1 0 0 0 0,0 0 0 0 0,0 0 0 0 0,0 0 0 0 0,0 0 0 0 0,0 0 0 0 0,0 0 0 0 0,0 0 0 0 0,0 0 0 0 0,0 0 0 0 0,0 0 0 0 0,0 0 0 0 0,0 0 0 0 0,-1 0 0 0 0,1 0 0 0 0,0 0 0 0 0,0 0 0 0 0,0 0 0 0 0,0 0 0 0 0,0 0 0 0 0,0 0 0 0 0,0 0 0 0 0,0 0 0 0 0,0 0 0 0 0,-1 0 0 0 0,1 0 0 0 0,0 0 0 0 0,0 0 0 0 0,0 0 0 0 0,0 0 0 0 0,0 0 0 0 0,0 0 0 0 0,0 0 0 0 0,0 0 0 0 0,0 0-1 0 0,7-20-183 0 0,17-36-5187 0 0,-7 18-469 0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1.339"/>
    </inkml:context>
    <inkml:brush xml:id="br0">
      <inkml:brushProperty name="width" value="0.035" units="cm"/>
      <inkml:brushProperty name="height" value="0.035" units="cm"/>
      <inkml:brushProperty name="color" value="#FF0066"/>
    </inkml:brush>
  </inkml:definitions>
  <inkml:trace contextRef="#ctx0" brushRef="#br0">42 9 1712 0 0,'-30'5'0'0'0,"30"-4"0"0"0,0-1 0 0 0,0 0 0 0 0,-1 0 0 0 0,1 0 0 0 0,0 0 0 0 0,-1 0 0 0 0,1 0 0 0 0,0 0 0 0 0,-1 0 0 0 0,1 1 0 0 0,0-1 0 0 0,-1 0 0 0 0,1 0 0 0 0,-1 0 0 0 0,1-1 0 0 0,0 1 0 0 0,-1 0 0 0 0,1 0 0 0 0,0 0 0 0 0,-1 0 0 0 0,1 0 0 0 0,0 0 0 0 0,0 0 0 0 0,-1-1 0 0 0,1 1 0 0 0,0 0 0 0 0,-1 0 0 0 0,1 0 0 0 0,0-1 0 0 0,0 1 0 0 0,-1 0 0 0 0,1 0 0 0 0,0-1 0 0 0,0 1 0 0 0,0 0 0 0 0,-1-1 0 0 0,1 1 0 0 0,0 0 0 0 0,0 0 0 0 0,0-1 0 0 0,0 1 0 0 0,0 0 0 0 0,0-1 0 0 0,-1 1 0 0 0,1 0 0 0 0,0-1 0 0 0,0 1 0 0 0,0 0 0 0 0,0-1 0 0 0,0 1 0 0 0,0-1 0 0 0,0 1 0 0 0,1 0 0 0 0,-1-1 0 0 0,0 1 0 0 0,0 0 0 0 0,0 0 0 0 0,0-1 0 0 0,1 0 0 0 0,0-1 0 0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1.817"/>
    </inkml:context>
    <inkml:brush xml:id="br0">
      <inkml:brushProperty name="width" value="0.035" units="cm"/>
      <inkml:brushProperty name="height" value="0.035" units="cm"/>
      <inkml:brushProperty name="color" value="#FF0066"/>
    </inkml:brush>
  </inkml:definitions>
  <inkml:trace contextRef="#ctx0" brushRef="#br0">96 203 144 0 0,'-5'1'47'0'0,"-1"0"-1"0"0,0 0 1 0 0,0 1-1 0 0,0 0 1 0 0,1 0 0 0 0,-1 0-1 0 0,1 0 1 0 0,0 1-1 0 0,-1 0 1 0 0,1 0 0 0 0,1 1-1 0 0,-1-1 1 0 0,0 1-1 0 0,1 0 1 0 0,0 0 0 0 0,-4 5-1 0 0,45-21 2675 0 0,-3 2-2300 0 0,-21 4-307 0 0,0-1 1 0 0,0 0-1 0 0,0 0 0 0 0,-1-2 0 0 0,0 0 1 0 0,0 0-1 0 0,-1-1 0 0 0,-1 0 0 0 0,1-1 1 0 0,-2 0-1 0 0,9-12 0 0 0,-16 21-77 0 0,-2 6 59 0 0,-7 19 203 0 0,-13 29 184 0 0,-21 24-156 0 0,37-69-255 0 0,0-1 0 0 0,-1 1 0 0 0,0-1-1 0 0,0 0 1 0 0,-1-1 0 0 0,0 1 0 0 0,0-1 0 0 0,-12 8 0 0 0,17-12-25 0 0,0-1 0 0 0,0 0 0 0 0,1 1 0 0 0,-1-1 0 0 0,0 1 0 0 0,0-1 0 0 0,0 0 0 0 0,0 0 0 0 0,0 0 0 0 0,0 1 0 0 0,0-1 0 0 0,0 0 0 0 0,0 0 0 0 0,0 0 0 0 0,0 0 0 0 0,0-1 0 0 0,0 1 0 0 0,0 0 0 0 0,0 0 0 0 0,0-1 0 0 0,0 1 0 0 0,0 0 0 0 0,0-1 0 0 0,0 1 0 0 0,0-1 0 0 0,-1 0 0 0 0,0-1 36 0 0,0 0 1 0 0,0-1-1 0 0,0 1 1 0 0,0 0-1 0 0,1-1 0 0 0,-1 1 1 0 0,1-1-1 0 0,0 1 1 0 0,-2-5-1 0 0,-13-60 690 0 0,-11-153-505 0 0,24 210-645 0 0,0 20-549 0 0,-1 19-1344 0 0,4-10-374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4.178"/>
    </inkml:context>
    <inkml:brush xml:id="br0">
      <inkml:brushProperty name="width" value="0.035" units="cm"/>
      <inkml:brushProperty name="height" value="0.035" units="cm"/>
      <inkml:brushProperty name="color" value="#FF0066"/>
    </inkml:brush>
  </inkml:definitions>
  <inkml:trace contextRef="#ctx0" brushRef="#br0">84 239 1152 0 0,'-5'-3'288'0'0,"1"0"-1"0"0,-1-1 1 0 0,1 0 0 0 0,1 0-1 0 0,-1 0 1 0 0,0 0-1 0 0,1-1 1 0 0,-5-8 0 0 0,7 11-159 0 0,0 0 0 0 0,1 0 1 0 0,-1 0-1 0 0,1 0 1 0 0,0-1-1 0 0,0 1 1 0 0,0 0-1 0 0,0 0 1 0 0,0 0-1 0 0,0-1 1 0 0,0 1-1 0 0,1 0 1 0 0,-1 0-1 0 0,1 0 1 0 0,0 0-1 0 0,-1 0 1 0 0,1 0-1 0 0,0 0 0 0 0,0 0 1 0 0,0 0-1 0 0,1 0 1 0 0,-1 0-1 0 0,0 1 1 0 0,1-1-1 0 0,-1 0 1 0 0,3-1-1 0 0,4-6 240 0 0,1 1 0 0 0,1 0 0 0 0,0 1 0 0 0,0 0 0 0 0,0 1 0 0 0,18-9 0 0 0,74-27-9 0 0,-61 27-318 0 0,-30 11-39 0 0,0 0 0 0 0,0 1-1 0 0,0 0 1 0 0,0 0 0 0 0,0 1 0 0 0,0 1 0 0 0,1 0 0 0 0,-1 1 0 0 0,18 1 0 0 0,-25 0-35 0 0,0-1 0 0 0,0 1 0 0 0,0 0 1 0 0,0 1-1 0 0,0-1 0 0 0,0 1 1 0 0,0-1-1 0 0,-1 1 0 0 0,1 0 0 0 0,0 1 1 0 0,-1-1-1 0 0,0 1 0 0 0,0-1 1 0 0,1 1-1 0 0,-2 0 0 0 0,1 0 0 0 0,0 0 1 0 0,-1 1-1 0 0,1-1 0 0 0,-1 1 1 0 0,0-1-1 0 0,0 1 0 0 0,0 0 1 0 0,-1-1-1 0 0,1 1 0 0 0,-1 0 0 0 0,0 0 1 0 0,1 9-1 0 0,0 4-35 0 0,-1 1 0 0 0,-1-1 0 0 0,0 1 0 0 0,-1-1-1 0 0,-2 1 1 0 0,1-1 0 0 0,-2 1 0 0 0,0-1 0 0 0,-1 0 0 0 0,-1-1 0 0 0,-11 24 0 0 0,-10 14 174 0 0,-66 99 0 0 0,34-63 134 0 0,7-7 76 0 0,-5-2-1 0 0,-116 129 1 0 0,233-262-4074 0 0,-45 35 3001 0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4.383"/>
    </inkml:context>
    <inkml:brush xml:id="br0">
      <inkml:brushProperty name="width" value="0.035" units="cm"/>
      <inkml:brushProperty name="height" value="0.035" units="cm"/>
      <inkml:brushProperty name="color" value="#FF0066"/>
    </inkml:brush>
  </inkml:definitions>
  <inkml:trace contextRef="#ctx0" brushRef="#br0">0 144 3369 0 0,'1'-1'167'0'0,"0"0"1"0"0,-1-1 0 0 0,1 1 0 0 0,0 0-1 0 0,0 0 1 0 0,0 0 0 0 0,0-1 0 0 0,0 1-1 0 0,0 0 1 0 0,0 0 0 0 0,0 0 0 0 0,1 1-1 0 0,-1-1 1 0 0,0 0 0 0 0,1 0 0 0 0,-1 1-1 0 0,0-1 1 0 0,2 0 0 0 0,34-19 694 0 0,2 0-133 0 0,1 2 1 0 0,0 1 0 0 0,65-16-1 0 0,-80 27-819 0 0,1 2 0 0 0,40-2 0 0 0,-42 6-890 0 0,0 0-1 0 0,1 2 1 0 0,25 5-1 0 0,-36-4-18 0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5.758"/>
    </inkml:context>
    <inkml:brush xml:id="br0">
      <inkml:brushProperty name="width" value="0.035" units="cm"/>
      <inkml:brushProperty name="height" value="0.035" units="cm"/>
      <inkml:brushProperty name="color" value="#FF0066"/>
    </inkml:brush>
  </inkml:definitions>
  <inkml:trace contextRef="#ctx0" brushRef="#br0">108 86 1152 0 0,'-6'-6'289'0'0,"0"-1"-1"0"0,0 1 0 0 0,0-1 1 0 0,1 0-1 0 0,-4-8 1 0 0,7 12 313 0 0,1 0 0 0 0,-1 0 0 0 0,1-1 0 0 0,0 1 0 0 0,0-1 0 0 0,1 1 0 0 0,-1 0 0 0 0,1-1 0 0 0,0-4 1451 0 0,0 13-1844 0 0,0 0 1 0 0,1 0-1 0 0,-1 0 0 0 0,-1-1 1 0 0,1 1-1 0 0,-1 0 0 0 0,0 0 0 0 0,0-1 1 0 0,0 1-1 0 0,-3 5 0 0 0,-1 10 51 0 0,-36 284 1176 0 0,36-240-1229 0 0,3 0 0 0 0,11 115 0 0 0,-8-171-188 0 0,0 0 0 0 0,1-1 0 0 0,0 1 0 0 0,0-1 0 0 0,0 1 0 0 0,1-1 0 0 0,1 0 0 0 0,-1 0 0 0 0,5 7 0 0 0,-7-12-15 0 0,1 0 1 0 0,-1-1 0 0 0,1 1-1 0 0,-1-1 1 0 0,1 1-1 0 0,0-1 1 0 0,-1 1-1 0 0,1-1 1 0 0,0 0-1 0 0,0 0 1 0 0,0 0 0 0 0,0 0-1 0 0,0 0 1 0 0,0 0-1 0 0,0-1 1 0 0,0 1-1 0 0,0-1 1 0 0,1 1-1 0 0,-1-1 1 0 0,0 0-1 0 0,0 0 1 0 0,0 0 0 0 0,1 0-1 0 0,-1 0 1 0 0,0 0-1 0 0,0-1 1 0 0,0 1-1 0 0,0-1 1 0 0,1 1-1 0 0,-1-1 1 0 0,0 0 0 0 0,0 0-1 0 0,0 0 1 0 0,-1 0-1 0 0,1 0 1 0 0,2-2-1 0 0,9-6 62 0 0,-1 0-1 0 0,0 0 0 0 0,-1-1 0 0 0,0-1 1 0 0,0 0-1 0 0,-1 0 0 0 0,-1-1 0 0 0,10-16 1 0 0,59-113 817 0 0,-52 91-744 0 0,3-4-37 0 0,18-34-85 0 0,62-161 0 0 0,-101 210-707 0 0,-7 38 614 0 0,-1 1 0 0 0,0-1 0 0 0,0 0 0 0 0,1 1 0 0 0,-1-1 0 0 0,0 1 0 0 0,0-1 0 0 0,0 0 0 0 0,0 1-1 0 0,0-1 1 0 0,0 1 0 0 0,0-1 0 0 0,0 0 0 0 0,0 1 0 0 0,0-1 0 0 0,-1 1 0 0 0,1-1 0 0 0,0 0 0 0 0,0 1 0 0 0,0-1 0 0 0,-1 1 0 0 0,1-1-1 0 0,0 1 1 0 0,-1-1 0 0 0,1 1 0 0 0,0-1 0 0 0,-1 1 0 0 0,1-1 0 0 0,-1 1 0 0 0,1 0 0 0 0,-1-1 0 0 0,1 1 0 0 0,-1-1 0 0 0,1 1 0 0 0,-1 0-1 0 0,1 0 1 0 0,-1-1 0 0 0,1 1 0 0 0,-1 0 0 0 0,1 0 0 0 0,-1 0 0 0 0,0-1 0 0 0,1 1 0 0 0,-1 0 0 0 0,1 0 0 0 0,-1 0 0 0 0,0 0 0 0 0,1 0-1 0 0,-1 0 1 0 0,0 1 0 0 0,1-1 0 0 0,-1 0 0 0 0,1 0 0 0 0,-1 0 0 0 0,1 0 0 0 0,-1 1 0 0 0,0-1 0 0 0,1 0 0 0 0,-1 1 0 0 0,0 0 0 0 0,-12 7-4373 0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6.211"/>
    </inkml:context>
    <inkml:brush xml:id="br0">
      <inkml:brushProperty name="width" value="0.035" units="cm"/>
      <inkml:brushProperty name="height" value="0.035" units="cm"/>
      <inkml:brushProperty name="color" value="#FF0066"/>
    </inkml:brush>
  </inkml:definitions>
  <inkml:trace contextRef="#ctx0" brushRef="#br0">111 357 4001 0 0,'0'0'52'0'0,"-1"-1"-1"0"0,0 1 1 0 0,0-1 0 0 0,0 1 0 0 0,1-1 0 0 0,-1 0-1 0 0,0 0 1 0 0,1 1 0 0 0,-1-1 0 0 0,0 0 0 0 0,1 0-1 0 0,-1 0 1 0 0,1 1 0 0 0,-1-1 0 0 0,1 0-1 0 0,0 0 1 0 0,-1 0 0 0 0,1 0 0 0 0,0 0 0 0 0,0 0-1 0 0,0 0 1 0 0,0 0 0 0 0,0 0 0 0 0,0 0 0 0 0,0 0-1 0 0,0 0 1 0 0,0 0 0 0 0,0 0 0 0 0,0 0-1 0 0,0 0 1 0 0,1 0 0 0 0,-1 0 0 0 0,0 0 0 0 0,1 1-1 0 0,-1-1 1 0 0,1 0 0 0 0,-1 0 0 0 0,1 0 0 0 0,-1 0-1 0 0,1 1 1 0 0,0-1 0 0 0,-1 0 0 0 0,1 1 0 0 0,0-1-1 0 0,0 0 1 0 0,-1 1 0 0 0,1-1 0 0 0,0 1-1 0 0,1-1 1 0 0,56-36-412 0 0,-38 26-46 0 0,-4 0 263 0 0,-1-1 0 0 0,0 0 0 0 0,-1-1 0 0 0,0-1 0 0 0,13-16 0 0 0,-21 23 84 0 0,0-1 0 0 0,-1 0 0 0 0,1 0 0 0 0,-2-1 0 0 0,1 1 0 0 0,-1-1 0 0 0,0 0 0 0 0,-1 0 0 0 0,0 0 0 0 0,0-1 0 0 0,2-18 0 0 0,-5 26 39 0 0,0 0-1 0 0,0 0 1 0 0,0 0-1 0 0,0 0 1 0 0,0 0 0 0 0,0 0-1 0 0,0 0 1 0 0,0 0-1 0 0,-1 0 1 0 0,1 1-1 0 0,-1-1 1 0 0,0 0-1 0 0,1 0 1 0 0,-1 0-1 0 0,0 0 1 0 0,0 1 0 0 0,0-1-1 0 0,0 0 1 0 0,-1 1-1 0 0,1-1 1 0 0,0 1-1 0 0,-1-1 1 0 0,1 1-1 0 0,-1 0 1 0 0,1 0 0 0 0,-1-1-1 0 0,1 1 1 0 0,-1 0-1 0 0,0 1 1 0 0,0-1-1 0 0,1 0 1 0 0,-1 0-1 0 0,0 1 1 0 0,0-1-1 0 0,0 1 1 0 0,0-1 0 0 0,0 1-1 0 0,0 0 1 0 0,0 0-1 0 0,0 0 1 0 0,0 0-1 0 0,0 0 1 0 0,0 0-1 0 0,-3 1 1 0 0,-3 1 161 0 0,0-1-1 0 0,0 1 1 0 0,0 0 0 0 0,0 1-1 0 0,1 0 1 0 0,-1 0 0 0 0,1 1 0 0 0,0 0-1 0 0,-11 7 1 0 0,2 4-20 0 0,-1 1 0 0 0,2 0 0 0 0,0 1 1 0 0,1 1-1 0 0,1 0 0 0 0,1 1 0 0 0,0 0 0 0 0,-12 31 0 0 0,11-22 19 0 0,2 0 0 0 0,1 2-1 0 0,2-1 1 0 0,1 1 0 0 0,-6 50-1 0 0,12-71-175 0 0,1 0 0 0 0,0-1 0 0 0,0 1 0 0 0,1 0 0 0 0,0-1 0 0 0,1 1 0 0 0,0-1 0 0 0,1 1 0 0 0,-1-1 0 0 0,1 0 0 0 0,1 0 0 0 0,0 0 0 0 0,0 0 0 0 0,0 0 0 0 0,10 11 0 0 0,-10-15 2 0 0,-1 0 1 0 0,1 0 0 0 0,0-1-1 0 0,0 1 1 0 0,1-1-1 0 0,-1 0 1 0 0,1 0 0 0 0,-1-1-1 0 0,1 1 1 0 0,0-1 0 0 0,0 0-1 0 0,0 0 1 0 0,0-1 0 0 0,1 1-1 0 0,-1-1 1 0 0,0 0-1 0 0,1-1 1 0 0,-1 1 0 0 0,0-1-1 0 0,1 0 1 0 0,-1 0 0 0 0,1-1-1 0 0,-1 0 1 0 0,0 0 0 0 0,0 0-1 0 0,10-4 1 0 0,33-19-1346 0 0,-24 6 675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6.617"/>
    </inkml:context>
    <inkml:brush xml:id="br0">
      <inkml:brushProperty name="width" value="0.035" units="cm"/>
      <inkml:brushProperty name="height" value="0.035" units="cm"/>
      <inkml:brushProperty name="color" value="#FF0066"/>
    </inkml:brush>
  </inkml:definitions>
  <inkml:trace contextRef="#ctx0" brushRef="#br0">139 7 432 0 0,'0'0'12'0'0,"0"-1"0"0"0,0 1 0 0 0,1-1-1 0 0,-1 1 1 0 0,0-1 0 0 0,0 1 0 0 0,1 0 0 0 0,-1-1-1 0 0,1 1 1 0 0,-1 0 0 0 0,0-1 0 0 0,1 1 0 0 0,-1 0 0 0 0,1-1-1 0 0,-1 1 1 0 0,1 0 0 0 0,-1 0 0 0 0,0 0 0 0 0,1 0-1 0 0,-1-1 1 0 0,1 1 0 0 0,-1 0 0 0 0,1 0 0 0 0,-1 0 0 0 0,1 0-1 0 0,0 0 1 0 0,-1 0 0 0 0,1 0 0 0 0,-1 0 0 0 0,1 0-1 0 0,-1 0 1 0 0,1 1 0 0 0,-1-1 0 0 0,0 0 0 0 0,1 0 0 0 0,-1 0-1 0 0,1 1 1 0 0,0-1 0 0 0,8 21 771 0 0,-5-9-560 0 0,0 0-74 0 0,-1-1 1 0 0,-1 1-1 0 0,0 0 0 0 0,0 0 0 0 0,-1-1 0 0 0,-1 1 1 0 0,0 0-1 0 0,-1 0 0 0 0,0 0 0 0 0,0 0 1 0 0,-2 0-1 0 0,1 0 0 0 0,-1-1 0 0 0,-1 1 0 0 0,-9 18 1 0 0,6-14 62 0 0,-1-1-1 0 0,0 0 1 0 0,-2 0 0 0 0,0-1 0 0 0,0 0 0 0 0,-1-1 0 0 0,-1 0 0 0 0,0-1 0 0 0,-1 0 0 0 0,-18 13-1 0 0,30-24-39 0 0,0 0 1 0 0,0-1-1 0 0,0 1 0 0 0,0 0 0 0 0,0 0 0 0 0,-1-1 0 0 0,1 1 0 0 0,0 0 0 0 0,-1-1 0 0 0,1 0 0 0 0,0 1 0 0 0,-1-1 0 0 0,1 0 0 0 0,0 1 0 0 0,-4-1 0 0 0,5-1-59 0 0,0 0 1 0 0,0 1-1 0 0,0-1 0 0 0,0 0 0 0 0,1 0 0 0 0,-1 0 0 0 0,0 1 1 0 0,0-1-1 0 0,0 0 0 0 0,1 1 0 0 0,-1-1 0 0 0,0 0 0 0 0,1 1 1 0 0,-1-1-1 0 0,0 0 0 0 0,1 1 0 0 0,-1-1 0 0 0,1 0 1 0 0,-1 1-1 0 0,1-1 0 0 0,-1 1 0 0 0,1-1 0 0 0,-1 1 0 0 0,1-1 1 0 0,0 1-1 0 0,-1 0 0 0 0,1-1 0 0 0,0 1 0 0 0,0-1 0 0 0,129-117-106 0 0,155-127-2838 0 0,-265 232 1564 0 0,-17 15 263 0 0,-9 10 724 0 0,-18 30 555 0 0,2 0 1 0 0,2 2 0 0 0,2 0 0 0 0,-23 88 0 0 0,40-130-306 0 0,1-1 0 0 0,-1 1 1 0 0,1-1-1 0 0,-1 1 1 0 0,1-1-1 0 0,0 1 0 0 0,0-1 1 0 0,0 1-1 0 0,0-1 1 0 0,0 1-1 0 0,0-1 0 0 0,0 1 1 0 0,0-1-1 0 0,1 1 1 0 0,-1 0-1 0 0,0-1 0 0 0,1 0 1 0 0,-1 1-1 0 0,1-1 1 0 0,0 1-1 0 0,-1-1 0 0 0,1 0 1 0 0,0 1-1 0 0,0-1 1 0 0,0 0-1 0 0,0 0 0 0 0,0 0 1 0 0,0 1-1 0 0,0-1 1 0 0,1 0-1 0 0,-1-1 0 0 0,0 1 1 0 0,1 0-1 0 0,-1 0 1 0 0,0 0-1 0 0,1-1 0 0 0,-1 1 1 0 0,1-1-1 0 0,-1 1 1 0 0,1-1-1 0 0,-1 0 0 0 0,1 1 1 0 0,-1-1-1 0 0,1 0 0 0 0,-1 0 1 0 0,1 0-1 0 0,-1 0 1 0 0,1-1-1 0 0,0 1 0 0 0,1 0 1 0 0,9-2-661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7.467"/>
    </inkml:context>
    <inkml:brush xml:id="br0">
      <inkml:brushProperty name="width" value="0.035" units="cm"/>
      <inkml:brushProperty name="height" value="0.035" units="cm"/>
      <inkml:brushProperty name="color" value="#FF0066"/>
    </inkml:brush>
  </inkml:definitions>
  <inkml:trace contextRef="#ctx0" brushRef="#br0">470 940 2529 0 0,'1'-34'473'0'0,"0"29"-312"0"0,0 1-1 0 0,0-1 1 0 0,-1 0-1 0 0,0 0 1 0 0,0 0-1 0 0,0 0 1 0 0,-1 1-1 0 0,1-1 1 0 0,-1 0 0 0 0,0 0-1 0 0,-1 1 1 0 0,1-1-1 0 0,-1 1 1 0 0,0-1-1 0 0,0 1 1 0 0,0-1-1 0 0,-1 1 1 0 0,1 0-1 0 0,-1 0 1 0 0,0 1-1 0 0,0-1 1 0 0,-1 0-1 0 0,-3-3 1 0 0,2 3-34 0 0,1 0 0 0 0,-1 0 0 0 0,0 1 0 0 0,0-1 0 0 0,0 1 0 0 0,-1 0 0 0 0,1 1 0 0 0,-1-1 0 0 0,1 1 1 0 0,-1 0-1 0 0,0 1 0 0 0,0-1 0 0 0,0 1 0 0 0,0 0 0 0 0,0 1 0 0 0,0-1 0 0 0,0 1 0 0 0,0 0 0 0 0,0 1 0 0 0,-1 0 0 0 0,1 0 0 0 0,1 0 0 0 0,-12 4 0 0 0,6 0-8 0 0,0 0 0 0 0,0 1 0 0 0,1 0-1 0 0,0 1 1 0 0,0 0 0 0 0,0 1 0 0 0,1 0-1 0 0,0 0 1 0 0,1 1 0 0 0,-15 20-1 0 0,-3 5 2 0 0,1 1 0 0 0,1 1 0 0 0,2 1 0 0 0,2 1 1 0 0,-25 65-1 0 0,44-102-63 0 0,1 1 0 0 0,-1-1 1 0 0,1 1-1 0 0,-1-1 1 0 0,1 1-1 0 0,0-1 1 0 0,-1 1-1 0 0,1 0 1 0 0,0-1-1 0 0,0 1 1 0 0,0 0-1 0 0,0-1 1 0 0,0 1-1 0 0,1-1 1 0 0,-1 1-1 0 0,0 0 0 0 0,1-1 1 0 0,-1 1-1 0 0,1-1 1 0 0,-1 1-1 0 0,1-1 1 0 0,0 0-1 0 0,1 2 1 0 0,-1-2 3 0 0,0 0 1 0 0,1 0 0 0 0,-1-1 0 0 0,1 1 0 0 0,-1 0-1 0 0,1-1 1 0 0,-1 0 0 0 0,1 1 0 0 0,-1-1-1 0 0,1 0 1 0 0,-1 0 0 0 0,1 0 0 0 0,-1 0-1 0 0,1 0 1 0 0,-1 0 0 0 0,1 0 0 0 0,0 0-1 0 0,-1 0 1 0 0,2-1 0 0 0,6-2 98 0 0,0 0 1 0 0,0 0-1 0 0,0-1 0 0 0,-1 0 1 0 0,1 0-1 0 0,11-9 0 0 0,27-27 104 0 0,-1-2 0 0 0,-3-3 0 0 0,46-59 0 0 0,-23 27-151 0 0,-21 26-186 0 0,-3-1 1 0 0,-1-3 0 0 0,-3-1 0 0 0,-3-2 0 0 0,-2-1 0 0 0,-2-2-1 0 0,35-100 1 0 0,-54 122-101 0 0,-1 11 67 0 0,-2 0 0 0 0,-1-1 0 0 0,-1 0 0 0 0,-1 0 0 0 0,-2 0 0 0 0,1-31 0 0 0,-5 59 142 0 0,0 1 0 0 0,0-1 0 0 0,1 0 0 0 0,-1 0-1 0 0,0 1 1 0 0,0-1 0 0 0,0 0 0 0 0,0 0 0 0 0,0 1-1 0 0,0-1 1 0 0,0 0 0 0 0,0 0 0 0 0,-1 1 0 0 0,1-1 0 0 0,0 0-1 0 0,0 0 1 0 0,-1 1 0 0 0,1-1 0 0 0,0 0 0 0 0,-1 1-1 0 0,1-1 1 0 0,-1 1 0 0 0,1-1 0 0 0,-1 0 0 0 0,1 1-1 0 0,-1-1 1 0 0,1 1 0 0 0,-1-1 0 0 0,1 1 0 0 0,-1-1 0 0 0,0 1-1 0 0,1 0 1 0 0,-1-1 0 0 0,0 1 0 0 0,0-1 0 0 0,-1 2 19 0 0,0 0 0 0 0,1 0 1 0 0,-1 0-1 0 0,0 0 1 0 0,1 0-1 0 0,-1 0 0 0 0,1 0 1 0 0,-1 0-1 0 0,1 0 1 0 0,0 1-1 0 0,0-1 0 0 0,-1 1 1 0 0,0 1-1 0 0,-34 54 90 0 0,-26 67-1059 0 0,7 1 0 0 0,-67 224 0 0 0,115-328 1059 0 0,1 1-1 0 0,2 0 1 0 0,0 1-1 0 0,1-1 1 0 0,1 0-1 0 0,2 1 1 0 0,3 43-1 0 0,0-45-884 0 0,2 0-1 0 0,10 33 1 0 0,-12-42-109 0 0,0 0 1 0 0,-1 0-1 0 0,-1 0 0 0 0,0 0 1 0 0,0 0-1 0 0,-1 0 1 0 0,-1 0-1 0 0,0 1 1 0 0,-1-1-1 0 0,0-1 1 0 0,-5 18-1 0 0,-7 54-954 0 0,17-72 1793 0 0,-1-11-44 0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7.842"/>
    </inkml:context>
    <inkml:brush xml:id="br0">
      <inkml:brushProperty name="width" value="0.035" units="cm"/>
      <inkml:brushProperty name="height" value="0.035" units="cm"/>
      <inkml:brushProperty name="color" value="#FF0066"/>
    </inkml:brush>
  </inkml:definitions>
  <inkml:trace contextRef="#ctx0" brushRef="#br0">339 199 4001 0 0,'-1'-5'87'0'0,"0"0"1"0"0,1 0-1 0 0,0 0 0 0 0,0-1 1 0 0,0 1-1 0 0,0 0 1 0 0,1 0-1 0 0,0 0 0 0 0,0 0 1 0 0,0 0-1 0 0,1 0 1 0 0,0 0-1 0 0,3-8 0 0 0,-2 8-46 0 0,-1-1 0 0 0,0 0 0 0 0,0 0-1 0 0,0 0 1 0 0,-1 0 0 0 0,0 0-1 0 0,0-10 1 0 0,-1 13 16 0 0,-1 0-1 0 0,0 1 1 0 0,1-1-1 0 0,-1 1 1 0 0,0-1-1 0 0,0 1 1 0 0,0-1-1 0 0,-1 1 1 0 0,1 0 0 0 0,-1-1-1 0 0,1 1 1 0 0,-1 0-1 0 0,0 0 1 0 0,0 0-1 0 0,1 0 1 0 0,-1 0-1 0 0,-1 1 1 0 0,1-1 0 0 0,0 1-1 0 0,0-1 1 0 0,-1 1-1 0 0,-3-2 1 0 0,3 1 5 0 0,0 1 0 0 0,0-1 0 0 0,0 1 0 0 0,0 0 0 0 0,0 0 0 0 0,0 0 0 0 0,0 0 0 0 0,0 0 0 0 0,0 1 0 0 0,-1-1 0 0 0,1 1 0 0 0,0 0-1 0 0,0 0 1 0 0,-1 0 0 0 0,1 1 0 0 0,0-1 0 0 0,0 1 0 0 0,0-1 0 0 0,0 1 0 0 0,-1 0 0 0 0,1 0 0 0 0,0 1 0 0 0,-3 1 0 0 0,-2 3-281 0 0,-1 1-1 0 0,1 0 0 0 0,0 0 1 0 0,0 1-1 0 0,-10 15 1 0 0,14-18 165 0 0,-54 68-552 0 0,-52 91 0 0 0,109-161 756 0 0,-1-1 1 0 0,0 0 0 0 0,1 1 0 0 0,-1-1-1 0 0,1 1 1 0 0,0-1 0 0 0,0 1 0 0 0,0-1-1 0 0,0 1 1 0 0,1 0 0 0 0,-1 0 0 0 0,1-1-1 0 0,-1 1 1 0 0,1 0 0 0 0,0 0 0 0 0,0 0-1 0 0,0-1 1 0 0,0 1 0 0 0,1 0 0 0 0,-1 0-1 0 0,1-1 1 0 0,1 4 0 0 0,-1-4-69 0 0,1 0 1 0 0,0-1-1 0 0,0 1 1 0 0,-1-1-1 0 0,1 1 1 0 0,0-1-1 0 0,1 0 1 0 0,-1 0-1 0 0,0 0 1 0 0,0 0-1 0 0,0 0 1 0 0,1 0-1 0 0,-1 0 1 0 0,0-1-1 0 0,1 1 1 0 0,-1-1-1 0 0,1 0 1 0 0,-1 0-1 0 0,0 1 1 0 0,1-2-1 0 0,-1 1 1 0 0,1 0-1 0 0,-1 0 0 0 0,0-1 1 0 0,5-1-1 0 0,13-3-630 0 0,1-2 0 0 0,-2 0 0 0 0,1-1 0 0 0,-1-1 0 0 0,0-1 0 0 0,-1-1 0 0 0,0 0-1 0 0,27-24 1 0 0,-13 10-2236 0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8.121"/>
    </inkml:context>
    <inkml:brush xml:id="br0">
      <inkml:brushProperty name="width" value="0.035" units="cm"/>
      <inkml:brushProperty name="height" value="0.035" units="cm"/>
      <inkml:brushProperty name="color" value="#FF0066"/>
    </inkml:brush>
  </inkml:definitions>
  <inkml:trace contextRef="#ctx0" brushRef="#br0">255 225 1176 0 0,'-3'-6'4441'0'0,"5"8"-4379"0"0,-1-1-1 0 0,1 0 0 0 0,-1 1 1 0 0,0-1-1 0 0,0 1 0 0 0,0 0 1 0 0,0-1-1 0 0,0 1 0 0 0,0 0 1 0 0,0 0-1 0 0,-1-1 0 0 0,1 1 1 0 0,0 0-1 0 0,-1 0 0 0 0,0 0 1 0 0,1 0-1 0 0,-1 0 0 0 0,0 0 1 0 0,0 0-1 0 0,0 0 0 0 0,0 2 1 0 0,-1 2-20 0 0,-1 0 0 0 0,1 0 1 0 0,-1-1-1 0 0,0 1 1 0 0,0 0-1 0 0,0-1 0 0 0,-4 6 1 0 0,-9 13-128 0 0,0-2-1 0 0,-25 28 1 0 0,33-41 127 0 0,-18 19-288 0 0,-49 45 0 0 0,0-17 2675 0 0,104-71 1746 0 0,32-18-4264 0 0,201-177-95 0 0,-199 152-887 0 0,3 4-1 0 0,1 2 1 0 0,113-64 0 0 0,-141 96-517 0 0,-9 6-1189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21.006"/>
    </inkml:context>
    <inkml:brush xml:id="br0">
      <inkml:brushProperty name="width" value="0.035" units="cm"/>
      <inkml:brushProperty name="height" value="0.035" units="cm"/>
      <inkml:brushProperty name="color" value="#008C3A"/>
    </inkml:brush>
  </inkml:definitions>
  <inkml:trace contextRef="#ctx0" brushRef="#br0">1 91 2040 0 0,'7'-1'382'0'0,"0"0"0"0"0,-1 0 0 0 0,1 1 0 0 0,0-1 0 0 0,0 2-1 0 0,0-1 1 0 0,0 1 0 0 0,0 0 0 0 0,0 0 0 0 0,8 4 0 0 0,12 0 892 0 0,33 0 1096 0 0,-1-2 0 0 0,1-3 0 0 0,60-7 0 0 0,178-36-255 0 0,-176 22-2109 0 0,185-8 1 0 0,-242 25-142 0 0,-44 1 4 0 0,1 2 0 0 0,-1 1-1 0 0,0 0 1 0 0,41 7 0 0 0,-61-7 131 0 0,-1 0-1 0 0,0 0 1 0 0,1 0 0 0 0,-1 0-1 0 0,1 0 1 0 0,-1 0 0 0 0,0 0-1 0 0,1 0 1 0 0,-1 0 0 0 0,0 1-1 0 0,1-1 1 0 0,-1 0 0 0 0,1 0 0 0 0,-1 0-1 0 0,0 1 1 0 0,0-1 0 0 0,1 0-1 0 0,-1 1 1 0 0,0-1 0 0 0,1 0-1 0 0,-1 0 1 0 0,0 1 0 0 0,0-1-1 0 0,0 0 1 0 0,1 1 0 0 0,-1-1-1 0 0,0 1 1 0 0,0-1 0 0 0,0 0 0 0 0,0 1-1 0 0,0-1 1 0 0,0 0 0 0 0,0 1-1 0 0,1-1 1 0 0,-1 1 0 0 0,-9 13-25 0 0,-19 9-11 0 0,-146 72 301 0 0,114-66-93 0 0,-71 48-1 0 0,44-15-71 0 0,3 3 0 0 0,4 4 0 0 0,-97 106 0 0 0,122-112-51 0 0,3 2 0 0 0,3 2 0 0 0,3 2 0 0 0,-67 136 0 0 0,108-194-12 0 0,0-1-1 0 0,1 2 0 0 0,0-1 1 0 0,0 1-1 0 0,-2 15 0 0 0,6-25-23 0 0,0 0-1 0 0,-1-1 0 0 0,1 1 1 0 0,0 0-1 0 0,0 0 1 0 0,0 0-1 0 0,1 0 0 0 0,-1 0 1 0 0,0 0-1 0 0,1 0 1 0 0,-1 0-1 0 0,1-1 1 0 0,0 1-1 0 0,-1 0 0 0 0,1 0 1 0 0,0-1-1 0 0,0 1 1 0 0,0 0-1 0 0,0-1 0 0 0,0 1 1 0 0,1-1-1 0 0,-1 0 1 0 0,0 1-1 0 0,1-1 0 0 0,-1 0 1 0 0,1 0-1 0 0,0 0 1 0 0,-1 0-1 0 0,1 0 0 0 0,0 0 1 0 0,-1 0-1 0 0,1 0 1 0 0,0-1-1 0 0,0 1 1 0 0,0-1-1 0 0,-1 1 0 0 0,1-1 1 0 0,0 0-1 0 0,0 0 1 0 0,0 0-1 0 0,3 0 0 0 0,12-1 45 0 0,1-1-1 0 0,-1-1 1 0 0,1 0-1 0 0,-1-1 1 0 0,0-1-1 0 0,0-1 0 0 0,29-14 1 0 0,-9 4 15 0 0,387-132 305 0 0,-135 67-4829 0 0,-275 80 848 0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8.680"/>
    </inkml:context>
    <inkml:brush xml:id="br0">
      <inkml:brushProperty name="width" value="0.035" units="cm"/>
      <inkml:brushProperty name="height" value="0.035" units="cm"/>
      <inkml:brushProperty name="color" value="#FF0066"/>
    </inkml:brush>
  </inkml:definitions>
  <inkml:trace contextRef="#ctx0" brushRef="#br0">488 145 4001 0 0,'1'-6'78'0'0,"-1"0"0"0"0,2-1 0 0 0,-1 1-1 0 0,1 0 1 0 0,0-1 0 0 0,0 1 0 0 0,0 0 0 0 0,1 1 0 0 0,7-12 0 0 0,-7 11-53 0 0,1 0 1 0 0,-1-1 0 0 0,0 1-1 0 0,0-1 1 0 0,-1 0 0 0 0,0 1-1 0 0,2-11 1 0 0,-4 16-32 0 0,0 1-1 0 0,0 0 0 0 0,0-1 1 0 0,0 1-1 0 0,0 0 1 0 0,0-1-1 0 0,0 1 1 0 0,0 0-1 0 0,0-1 0 0 0,0 1 1 0 0,0 0-1 0 0,0-1 1 0 0,0 1-1 0 0,0 0 1 0 0,0-1-1 0 0,0 1 0 0 0,-1 0 1 0 0,1 0-1 0 0,0-1 1 0 0,0 1-1 0 0,0 0 1 0 0,0-1-1 0 0,-1 1 0 0 0,1 0 1 0 0,0 0-1 0 0,0-1 1 0 0,0 1-1 0 0,-1 0 1 0 0,1 0-1 0 0,0 0 1 0 0,-1-1-1 0 0,1 1 0 0 0,0 0 1 0 0,0 0-1 0 0,-1 0 1 0 0,1 0-1 0 0,0 0 1 0 0,-1 0-1 0 0,1 0 0 0 0,-1-1 1 0 0,-16 6 224 0 0,-14 14 417 0 0,18-8-467 0 0,-137 101-1325 0 0,124-95 754 0 0,-1-1 1 0 0,-1-2-1 0 0,0 0 1 0 0,-31 8-1 0 0,28-11 924 0 0,-41 13 499 0 0,24-18 5222 0 0,54-7-6204 0 0,1-1-1 0 0,-1 1 1 0 0,0-1-1 0 0,1 0 1 0 0,-1-1 0 0 0,-1 1-1 0 0,7-5 1 0 0,13-4-831 0 0,23-6-623 0 0,61-15 0 0 0,-91 28 1043 0 0,0 1 0 0 0,0 0 0 0 0,0 2 0 0 0,1 0 0 0 0,-1 1 0 0 0,0 0 0 0 0,19 4 0 0 0,-34-3 333 0 0,-1-1 0 0 0,1 0 1 0 0,-1 1-1 0 0,0-1 0 0 0,1 1 0 0 0,-1 0 0 0 0,1 0 0 0 0,-1 0 0 0 0,0 0 0 0 0,0 1 0 0 0,0-1 0 0 0,0 0 1 0 0,0 1-1 0 0,0 0 0 0 0,0-1 0 0 0,0 1 0 0 0,0 0 0 0 0,-1 0 0 0 0,1 0 0 0 0,-1 0 0 0 0,1 0 0 0 0,0 2 1 0 0,-1 0 52 0 0,0-1 0 0 0,-1 0 0 0 0,1 1 0 0 0,-1-1 0 0 0,0 1 0 0 0,0-1 0 0 0,0 1 1 0 0,0-1-1 0 0,-1 0 0 0 0,1 1 0 0 0,-1-1 0 0 0,0 0 0 0 0,0 1 0 0 0,-2 3 0 0 0,-5 11 393 0 0,-1 0 0 0 0,-2 0-1 0 0,1-1 1 0 0,-18 20 0 0 0,25-32-265 0 0,-15 17 350 0 0,0 0 1 0 0,-2 0 0 0 0,-21 17 0 0 0,29-29-372 0 0,1-1 0 0 0,-2 0 0 0 0,1-1 0 0 0,-1-1 0 0 0,0 0 0 0 0,0 0 0 0 0,-25 7 0 0 0,38-14-186 0 0,0-1-1 0 0,0 1 1 0 0,0 0 0 0 0,0-1-1 0 0,0 1 1 0 0,0-1 0 0 0,0 1 0 0 0,0 0-1 0 0,0-1 1 0 0,0 1 0 0 0,0 0 0 0 0,0-1-1 0 0,0 1 1 0 0,0-1 0 0 0,0 1 0 0 0,1 0-1 0 0,-1-1 1 0 0,0 1 0 0 0,0 0 0 0 0,0-1-1 0 0,1 1 1 0 0,-1 0 0 0 0,0-1 0 0 0,0 1-1 0 0,1 0 1 0 0,-1 0 0 0 0,0-1-1 0 0,1 1 1 0 0,-1 0 0 0 0,0 0 0 0 0,1 0-1 0 0,-1-1 1 0 0,0 1 0 0 0,1 0 0 0 0,0 0-1 0 0,0-2-165 0 0,8-8-751 0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9.028"/>
    </inkml:context>
    <inkml:brush xml:id="br0">
      <inkml:brushProperty name="width" value="0.035" units="cm"/>
      <inkml:brushProperty name="height" value="0.035" units="cm"/>
      <inkml:brushProperty name="color" value="#FF0066"/>
    </inkml:brush>
  </inkml:definitions>
  <inkml:trace contextRef="#ctx0" brushRef="#br0">202 286 1152 0 0,'2'-1'24'0'0,"0"1"0"0"0,0-1 0 0 0,0 1 0 0 0,0 0 0 0 0,0-1 0 0 0,0 1 0 0 0,0 0-1 0 0,1 1 1 0 0,-1-1 0 0 0,0 0 0 0 0,0 0 0 0 0,0 1 0 0 0,0-1 0 0 0,0 1 0 0 0,0 0 0 0 0,0 0 0 0 0,0 0-1 0 0,-1 0 1 0 0,1 0 0 0 0,0 0 0 0 0,0 0 0 0 0,-1 0 0 0 0,1 1 0 0 0,-1-1 0 0 0,1 1 0 0 0,-1-1 0 0 0,1 1 0 0 0,-1 0-1 0 0,0-1 1 0 0,2 4 0 0 0,-2-3-28 0 0,1 1 0 0 0,-1 0-1 0 0,1 0 1 0 0,-1 0 0 0 0,0 0 0 0 0,0 0 0 0 0,-1 0-1 0 0,1 0 1 0 0,-1 1 0 0 0,1-1 0 0 0,-1 0-1 0 0,0 0 1 0 0,0 0 0 0 0,0 1 0 0 0,-1-1-1 0 0,1 0 1 0 0,-1 0 0 0 0,0 0 0 0 0,-1 6-1 0 0,-12 14 568 0 0,-1 0 0 0 0,0-1 0 0 0,-2-1 0 0 0,0-1-1 0 0,-2 0 1 0 0,0-1 0 0 0,-1-1 0 0 0,0-1-1 0 0,-2 0 1 0 0,0-2 0 0 0,-33 17 0 0 0,55-32-495 0 0,0 1 1 0 0,0-1 0 0 0,0 0-1 0 0,0 0 1 0 0,-1 1-1 0 0,1-1 1 0 0,0 0-1 0 0,0 0 1 0 0,0 0-1 0 0,0 0 1 0 0,-1 1 0 0 0,1-1-1 0 0,0 0 1 0 0,0 0-1 0 0,0 0 1 0 0,-1 0-1 0 0,1 0 1 0 0,0 0 0 0 0,0 0-1 0 0,-1 0 1 0 0,1 1-1 0 0,0-1 1 0 0,0 0-1 0 0,-1 0 1 0 0,1 0-1 0 0,0 0 1 0 0,0 0 0 0 0,-1 0-1 0 0,1 0 1 0 0,0 0-1 0 0,0-1 1 0 0,-1 1-1 0 0,1 0 1 0 0,0 0 0 0 0,0 0-1 0 0,-1 0 1 0 0,1 0-1 0 0,0 0 1 0 0,0 0-1 0 0,0 0 1 0 0,-1-1-1 0 0,1 1 1 0 0,0 0 0 0 0,0 0-1 0 0,0 0 1 0 0,0-1-1 0 0,-1 1 1 0 0,1 0-1 0 0,0 0 1 0 0,0 0 0 0 0,0-1-1 0 0,0 1 1 0 0,0 0-1 0 0,0 0 1 0 0,-1-1-1 0 0,1 1 1 0 0,0 0-1 0 0,0 0 1 0 0,0-1 0 0 0,0 1-1 0 0,0 0 1 0 0,0 0-1 0 0,0-1 1 0 0,0 1-1 0 0,0 0 1 0 0,0 0 0 0 0,1-1-1 0 0,11-28 1214 0 0,36-46-2031 0 0,-40 63 1083 0 0,43-68-818 0 0,66-92-1002 0 0,-97 147 928 0 0,0 1 0 0 0,2 1 0 0 0,1 1-1 0 0,40-31 1 0 0,-17 16-874 0 0,-31 25 730 0 0,0-1-1 0 0,0 2 1 0 0,1 0 0 0 0,18-8-1 0 0,-34 19 673 0 0,1-1-1 0 0,-1 1 0 0 0,0 0 1 0 0,0 0-1 0 0,1 0 1 0 0,-1 0-1 0 0,0 0 0 0 0,0 0 1 0 0,1 0-1 0 0,-1 0 0 0 0,0 0 1 0 0,1 0-1 0 0,-1 0 0 0 0,0 0 1 0 0,0 0-1 0 0,1 0 1 0 0,-1 0-1 0 0,0 0 0 0 0,0 0 1 0 0,1 0-1 0 0,-1 0 0 0 0,0 1 1 0 0,0-1-1 0 0,1 0 1 0 0,-1 0-1 0 0,0 0 0 0 0,0 0 1 0 0,0 1-1 0 0,1-1 0 0 0,-1 0 1 0 0,0 0-1 0 0,0 0 1 0 0,0 1-1 0 0,0-1 0 0 0,1 0 1 0 0,-1 0-1 0 0,0 0 0 0 0,0 1 1 0 0,0-1-1 0 0,0 0 0 0 0,0 1 1 0 0,2 17-493 0 0,-5 18 203 0 0,3-35 269 0 0,-3 19-83 0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9.361"/>
    </inkml:context>
    <inkml:brush xml:id="br0">
      <inkml:brushProperty name="width" value="0.035" units="cm"/>
      <inkml:brushProperty name="height" value="0.035" units="cm"/>
      <inkml:brushProperty name="color" value="#FF0066"/>
    </inkml:brush>
  </inkml:definitions>
  <inkml:trace contextRef="#ctx0" brushRef="#br0">0 264 600 0 0,'1'3'22'0'0,"0"-1"0"0"0,-1 0 0 0 0,1 1 0 0 0,0-1 0 0 0,0 1 1 0 0,0-1-1 0 0,1 0 0 0 0,-1 0 0 0 0,0 0 0 0 0,1 1 0 0 0,0-1 0 0 0,-1-1 0 0 0,1 1 0 0 0,0 0 0 0 0,0 0 0 0 0,0-1 0 0 0,0 1 0 0 0,0-1 0 0 0,0 0 0 0 0,1 1 0 0 0,-1-1 1 0 0,0 0-1 0 0,4 1 0 0 0,-1-1 76 0 0,0-1 0 0 0,0 0 0 0 0,0 1 0 0 0,0-2 0 0 0,0 1 0 0 0,0 0 0 0 0,0-1 0 0 0,0 0 0 0 0,0 0 0 0 0,0-1 0 0 0,6-2 0 0 0,10-5 356 0 0,1-1 1 0 0,-2-1-1 0 0,39-28 1 0 0,-36 22-320 0 0,7-3 36 0 0,34-32 1 0 0,-58 47-228 0 0,1-1 1 0 0,-2 0 0 0 0,1-1 0 0 0,-1 1 0 0 0,1-1 0 0 0,-2 0-1 0 0,1-1 1 0 0,-1 1 0 0 0,0-1 0 0 0,-1 1 0 0 0,3-10 0 0 0,-5 15 37 0 0,-1 0 1 0 0,1 0 0 0 0,-1 0 0 0 0,1 0-1 0 0,-1-1 1 0 0,0 1 0 0 0,0 0 0 0 0,0 0-1 0 0,0 0 1 0 0,0 0 0 0 0,-1 0 0 0 0,1 0-1 0 0,-1 0 1 0 0,1 0 0 0 0,-1 0 0 0 0,0 0-1 0 0,-1-3 1 0 0,1 4 65 0 0,0 0-1 0 0,0 0 0 0 0,0 0 1 0 0,0 0-1 0 0,-1 0 1 0 0,1 0-1 0 0,0 0 0 0 0,0 1 1 0 0,-1-1-1 0 0,1 0 1 0 0,0 1-1 0 0,-1-1 0 0 0,1 1 1 0 0,-1 0-1 0 0,1-1 1 0 0,0 1-1 0 0,-1 0 0 0 0,1 0 1 0 0,-2 0-1 0 0,-3 0 164 0 0,0 0 0 0 0,1 1-1 0 0,-1 0 1 0 0,1 0 0 0 0,-1 1-1 0 0,1 0 1 0 0,-1 0 0 0 0,1 0-1 0 0,0 0 1 0 0,0 1 0 0 0,-6 3 0 0 0,-10 12-225 0 0,0 0 1 0 0,1 2 0 0 0,1 0-1 0 0,1 1 1 0 0,1 0 0 0 0,0 2-1 0 0,2 0 1 0 0,1 1-1 0 0,-20 44 1 0 0,33-65-19 0 0,-1 0 0 0 0,1 0-1 0 0,0 0 1 0 0,0 0 0 0 0,0 0-1 0 0,0 0 1 0 0,1 1 0 0 0,-1-1-1 0 0,1 0 1 0 0,0 0 0 0 0,0 1-1 0 0,0-1 1 0 0,0 0 0 0 0,1 1-1 0 0,-1-1 1 0 0,1 0 0 0 0,0 0-1 0 0,1 5 1 0 0,0-6-22 0 0,-1-1 1 0 0,1 1-1 0 0,-1-1 0 0 0,1 0 0 0 0,0 1 1 0 0,0-1-1 0 0,-1 0 0 0 0,1 0 0 0 0,0 0 0 0 0,0 0 1 0 0,0-1-1 0 0,0 1 0 0 0,0 0 0 0 0,0-1 1 0 0,0 0-1 0 0,0 1 0 0 0,0-1 0 0 0,0 0 0 0 0,0 0 1 0 0,1 0-1 0 0,-1 0 0 0 0,0 0 0 0 0,0-1 1 0 0,0 1-1 0 0,0-1 0 0 0,0 1 0 0 0,0-1 1 0 0,0 0-1 0 0,3-2 0 0 0,86-36-1866 0 0,-56 22 1287 0 0,-6 4 129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9.637"/>
    </inkml:context>
    <inkml:brush xml:id="br0">
      <inkml:brushProperty name="width" value="0.035" units="cm"/>
      <inkml:brushProperty name="height" value="0.035" units="cm"/>
      <inkml:brushProperty name="color" value="#FF0066"/>
    </inkml:brush>
  </inkml:definitions>
  <inkml:trace contextRef="#ctx0" brushRef="#br0">512 55 3081 0 0,'-2'-1'16'0'0,"0"0"1"0"0,0-1 0 0 0,1 1 0 0 0,-1 0 0 0 0,0-1 0 0 0,0 1 0 0 0,1-1-1 0 0,-1 1 1 0 0,1-1 0 0 0,-1 0 0 0 0,-1-3 0 0 0,-9-7 126 0 0,7 8-122 0 0,-1 2-1 0 0,1-1 0 0 0,-1 0 1 0 0,0 1-1 0 0,0 0 1 0 0,0 1-1 0 0,0-1 1 0 0,0 1-1 0 0,0 0 1 0 0,0 1-1 0 0,-1-1 1 0 0,-10 2-1 0 0,6 0 138 0 0,-1 1 0 0 0,1 1 0 0 0,0-1 0 0 0,0 2 0 0 0,0 0 1 0 0,-15 7-1 0 0,0 3 321 0 0,0 2 1 0 0,2 0-1 0 0,-1 2 1 0 0,-31 30-1 0 0,32-25-87 0 0,-36 42-1 0 0,53-57-290 0 0,0 1-1 0 0,1 0 0 0 0,1 0 1 0 0,-1 0-1 0 0,2 1 1 0 0,-1 0-1 0 0,1 0 0 0 0,1 0 1 0 0,-4 12-1 0 0,7-19-40 0 0,-1-1 0 0 0,1 1-1 0 0,0 0 1 0 0,0-1 0 0 0,-1 1-1 0 0,2 0 1 0 0,-1-1 0 0 0,0 1-1 0 0,0-1 1 0 0,1 1 0 0 0,0 0-1 0 0,-1-1 1 0 0,1 1 0 0 0,0-1-1 0 0,0 0 1 0 0,0 1 0 0 0,1-1-1 0 0,-1 0 1 0 0,0 1 0 0 0,4 2-1 0 0,-2-2-31 0 0,0-1-1 0 0,0 0 1 0 0,0 0-1 0 0,1 0 1 0 0,-1 0-1 0 0,0 0 1 0 0,1-1-1 0 0,0 0 1 0 0,-1 1-1 0 0,1-1 1 0 0,0-1-1 0 0,7 2 1 0 0,1-1-224 0 0,0-1 1 0 0,1 0-1 0 0,-1-1 1 0 0,1 0-1 0 0,-1-1 1 0 0,0-1-1 0 0,22-6 1 0 0,5-7-2095 0 0,1-3-625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49.845"/>
    </inkml:context>
    <inkml:brush xml:id="br0">
      <inkml:brushProperty name="width" value="0.035" units="cm"/>
      <inkml:brushProperty name="height" value="0.035" units="cm"/>
      <inkml:brushProperty name="color" value="#FF0066"/>
    </inkml:brush>
  </inkml:definitions>
  <inkml:trace contextRef="#ctx0" brushRef="#br0">139 0 1152 0 0,'-5'14'33'0'0,"0"-1"-1"0"0,1 1 0 0 0,0-1 1 0 0,-1 17-1 0 0,-10 32 38 0 0,-17 15 828 0 0,29-72-802 0 0,0 1 0 0 0,0-1 0 0 0,0 0 0 0 0,-1 0 0 0 0,1 0 0 0 0,-1-1-1 0 0,-1 1 1 0 0,1-1 0 0 0,0 0 0 0 0,-1 0 0 0 0,-6 4 0 0 0,10-7-74 0 0,1-1 1 0 0,-1 0 0 0 0,1 0-1 0 0,0 0 1 0 0,-1 0 0 0 0,1 1-1 0 0,-1-1 1 0 0,1 0 0 0 0,0 0-1 0 0,-1 0 1 0 0,1 0-1 0 0,-1 0 1 0 0,1 0 0 0 0,-1 0-1 0 0,1 0 1 0 0,-1 0 0 0 0,1 0-1 0 0,0 0 1 0 0,-1 0 0 0 0,1-1-1 0 0,-1 1 1 0 0,1 0 0 0 0,0 0-1 0 0,-1 0 1 0 0,1-1 0 0 0,-1 1-1 0 0,1 0 1 0 0,0 0-1 0 0,-1-1 1 0 0,1 1 0 0 0,0 0-1 0 0,-1-1 1 0 0,1 1 0 0 0,0 0-1 0 0,0-1 1 0 0,-1 1 0 0 0,1 0-1 0 0,0-1 1 0 0,0 1 0 0 0,0-1-1 0 0,0 1 1 0 0,-1 0 0 0 0,1-1-1 0 0,0 1 1 0 0,0-1-1 0 0,0 1 1 0 0,0-1 0 0 0,0 1-1 0 0,0-1 1 0 0,0 1 0 0 0,0 0-1 0 0,0-1 1 0 0,0-12 185 0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0.038"/>
    </inkml:context>
    <inkml:brush xml:id="br0">
      <inkml:brushProperty name="width" value="0.035" units="cm"/>
      <inkml:brushProperty name="height" value="0.035" units="cm"/>
      <inkml:brushProperty name="color" value="#FF0066"/>
    </inkml:brush>
  </inkml:definitions>
  <inkml:trace contextRef="#ctx0" brushRef="#br0">0 4 1152 0 0,'1'-1'30'0'0,"-1"1"1"0"0,1 0-1 0 0,0-1 0 0 0,-1 1 0 0 0,1 0 0 0 0,-1-1 0 0 0,1 1 1 0 0,0 0-1 0 0,-1 0 0 0 0,1 0 0 0 0,0 0 0 0 0,-1 0 1 0 0,1 0-1 0 0,0 0 0 0 0,-1 0 0 0 0,1 0 0 0 0,0 0 0 0 0,-1 0 1 0 0,1 0-1 0 0,0 0 0 0 0,-1 0 0 0 0,1 0 0 0 0,-1 1 0 0 0,1-1 1 0 0,0 0-1 0 0,-1 1 0 0 0,1-1 0 0 0,-1 0 0 0 0,1 1 1 0 0,-1-1-1 0 0,1 1 0 0 0,-1-1 0 0 0,1 1 0 0 0,15 27 781 0 0,-3 34 204 0 0,-18 14-426 0 0,-1-15-1284 0 0,8-57-82 0 0,-1-9 377 0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0.293"/>
    </inkml:context>
    <inkml:brush xml:id="br0">
      <inkml:brushProperty name="width" value="0.035" units="cm"/>
      <inkml:brushProperty name="height" value="0.035" units="cm"/>
      <inkml:brushProperty name="color" value="#FF0066"/>
    </inkml:brush>
  </inkml:definitions>
  <inkml:trace contextRef="#ctx0" brushRef="#br0">486 288 1352 0 0,'-3'-26'869'0'0,"-2"0"0"0"0,-1 0 1 0 0,-2 1-1 0 0,0 0 0 0 0,-1 0 0 0 0,-2 1 0 0 0,0 0 0 0 0,-22-33 0 0 0,32 55-624 0 0,-1 0 0 0 0,1 0 0 0 0,0 0 0 0 0,-1 0 0 0 0,0 0 0 0 0,1 0 0 0 0,-1 0 0 0 0,0 1 0 0 0,0-1 1 0 0,0 1-1 0 0,0-1 0 0 0,0 1 0 0 0,0 0 0 0 0,0 0 0 0 0,0 0 0 0 0,-1 0 0 0 0,-3-1 0 0 0,4 2-143 0 0,0 0 0 0 0,1 0 0 0 0,-1 0-1 0 0,0 0 1 0 0,0 1 0 0 0,0-1 0 0 0,0 0 0 0 0,1 1 0 0 0,-1 0-1 0 0,0-1 1 0 0,1 1 0 0 0,-1 0 0 0 0,0 0 0 0 0,1 0 0 0 0,-1 0-1 0 0,1 0 1 0 0,-1 0 0 0 0,-1 2 0 0 0,-5 8-72 0 0,-1-1-1 0 0,1 1 1 0 0,1 0-1 0 0,0 1 1 0 0,-7 15 0 0 0,6-11-77 0 0,-40 72-251 0 0,5 2 0 0 0,3 2 0 0 0,5 2 0 0 0,3 1 0 0 0,-23 122 0 0 0,53-205 292 0 0,0 0 0 0 0,1 0 0 0 0,0 1 0 0 0,1-1 0 0 0,1 14 0 0 0,0-23-199 0 0,-1 0 0 0 0,0-1 0 0 0,1 1 0 0 0,0 0 1 0 0,0 0-1 0 0,0 0 0 0 0,0 0 0 0 0,0-1 1 0 0,0 1-1 0 0,1-1 0 0 0,-1 1 0 0 0,1-1 1 0 0,0 1-1 0 0,-1-1 0 0 0,1 0 0 0 0,0 0 0 0 0,1 0 1 0 0,-1 0-1 0 0,0 0 0 0 0,0 0 0 0 0,1 0 1 0 0,-1-1-1 0 0,1 1 0 0 0,0-1 0 0 0,-1 0 1 0 0,5 1-1 0 0,0 0-2980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0.515"/>
    </inkml:context>
    <inkml:brush xml:id="br0">
      <inkml:brushProperty name="width" value="0.035" units="cm"/>
      <inkml:brushProperty name="height" value="0.035" units="cm"/>
      <inkml:brushProperty name="color" value="#FF0066"/>
    </inkml:brush>
  </inkml:definitions>
  <inkml:trace contextRef="#ctx0" brushRef="#br0">1 133 7058 0 0,'19'-10'331'0'0,"2"1"1"0"0,-1 0 0 0 0,1 2 0 0 0,1 0-1 0 0,-1 2 1 0 0,24-4 0 0 0,5-2-450 0 0,11-4-91 0 0,4-3-2247 0 0,115-14 0 0 0,-178 32 2452 0 0,0 0 0 0 0,0-1 0 0 0,1 1 1 0 0,-1 0-1 0 0,0 1 0 0 0,0-1 0 0 0,0 0 1 0 0,1 1-1 0 0,-1-1 0 0 0,0 1 0 0 0,0 0 0 0 0,4 1 1 0 0,-1 2-64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0.713"/>
    </inkml:context>
    <inkml:brush xml:id="br0">
      <inkml:brushProperty name="width" value="0.035" units="cm"/>
      <inkml:brushProperty name="height" value="0.035" units="cm"/>
      <inkml:brushProperty name="color" value="#FF0066"/>
    </inkml:brush>
  </inkml:definitions>
  <inkml:trace contextRef="#ctx0" brushRef="#br0">109 3 13883 0 0,'-2'-1'-4'0'0,"1"1"0"0"0,-1 0 0 0 0,0-1 0 0 0,0 1 0 0 0,1 0 0 0 0,-1 0 0 0 0,0 0 0 0 0,1 0 0 0 0,-1 0 0 0 0,0 0 0 0 0,1 0 0 0 0,-1 1 0 0 0,0-1 0 0 0,1 1 0 0 0,-1-1 0 0 0,0 1 0 0 0,1 0 0 0 0,-1-1 0 0 0,1 1 0 0 0,-1 0 0 0 0,1 0 0 0 0,0 0 0 0 0,-1 0 0 0 0,1 0 0 0 0,0 1 0 0 0,0-1 0 0 0,-1 0 0 0 0,1 1 0 0 0,0-1 0 0 0,0 0 0 0 0,1 1 0 0 0,-1-1 0 0 0,0 1 0 0 0,-1 2 0 0 0,-6 9 248 0 0,-42 64-4536 0 0,53-85-514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0.888"/>
    </inkml:context>
    <inkml:brush xml:id="br0">
      <inkml:brushProperty name="width" value="0.035" units="cm"/>
      <inkml:brushProperty name="height" value="0.035" units="cm"/>
      <inkml:brushProperty name="color" value="#FF0066"/>
    </inkml:brush>
  </inkml:definitions>
  <inkml:trace contextRef="#ctx0" brushRef="#br0">45 1 2529 0 0,'-2'1'98'0'0,"-1"0"1"0"0,1 0 0 0 0,0 1-1 0 0,0-1 1 0 0,0 1 0 0 0,1-1-1 0 0,-1 1 1 0 0,0 0 0 0 0,1 0-1 0 0,-1 0 1 0 0,1 0 0 0 0,-1 0 0 0 0,1 0-1 0 0,0 0 1 0 0,0 0 0 0 0,0 1-1 0 0,0-1 1 0 0,0 0 0 0 0,1 1-1 0 0,-1-1 1 0 0,0 4 0 0 0,-3 62 2318 0 0,3-40-3193 0 0,-1 3 599 0 0,-3 50-777 0 0,5-74 667 0 0,0-1 0 0 0,0 1 0 0 0,1-1 0 0 0,0 1 0 0 0,0-1 0 0 0,1 1 0 0 0,0-1-1 0 0,0 0 1 0 0,4 8 0 0 0,-6-13 276 0 0,1 0 1 0 0,-1-1-1 0 0,1 1 0 0 0,0 0 0 0 0,-1 0 0 0 0,1-1 0 0 0,0 1 1 0 0,-1 0-1 0 0,1-1 0 0 0,0 1 0 0 0,0 0 0 0 0,-1-1 1 0 0,1 1-1 0 0,0-1 0 0 0,0 0 0 0 0,0 1 0 0 0,0-1 0 0 0,0 0 1 0 0,0 1-1 0 0,0-1 0 0 0,0 0 0 0 0,0 0 0 0 0,0 0 0 0 0,0 0 1 0 0,0 0-1 0 0,0 0 0 0 0,0 0 0 0 0,0 0 0 0 0,-1 0 1 0 0,2-1-1 0 0,25-14-41 0 0,-14 2 52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21.389"/>
    </inkml:context>
    <inkml:brush xml:id="br0">
      <inkml:brushProperty name="width" value="0.035" units="cm"/>
      <inkml:brushProperty name="height" value="0.035" units="cm"/>
      <inkml:brushProperty name="color" value="#008C3A"/>
    </inkml:brush>
  </inkml:definitions>
  <inkml:trace contextRef="#ctx0" brushRef="#br0">4 212 13251 0 0,'0'0'66'0'0,"-1"0"0"0"0,1-1 0 0 0,0 1 0 0 0,0 0 0 0 0,-1 0 1 0 0,1-1-1 0 0,0 1 0 0 0,0 0 0 0 0,0 0 0 0 0,-1-1 0 0 0,1 1 0 0 0,0 0 0 0 0,0-1 1 0 0,0 1-1 0 0,0 0 0 0 0,0-1 0 0 0,0 1 0 0 0,-1-1 0 0 0,1 1 0 0 0,0 0 0 0 0,0-1 1 0 0,0 1-1 0 0,0 0 0 0 0,0-1 0 0 0,0 1 0 0 0,0 0 0 0 0,1-1 0 0 0,-1 1 0 0 0,0 0 1 0 0,0-1-1 0 0,0 1 0 0 0,0 0 0 0 0,0-1 0 0 0,0 1 0 0 0,1 0 0 0 0,-1-1 0 0 0,0 1 1 0 0,0 0-1 0 0,1-1 0 0 0,-1 1 0 0 0,1 0 0 0 0,20-10 1608 0 0,39-2-131 0 0,-48 11-1210 0 0,322-42 1340 0 0,-30 5-1754 0 0,69-38-2592 0 0,-311 57-4021 0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1.190"/>
    </inkml:context>
    <inkml:brush xml:id="br0">
      <inkml:brushProperty name="width" value="0.035" units="cm"/>
      <inkml:brushProperty name="height" value="0.035" units="cm"/>
      <inkml:brushProperty name="color" value="#FF0066"/>
    </inkml:brush>
  </inkml:definitions>
  <inkml:trace contextRef="#ctx0" brushRef="#br0">284 152 776 0 0,'0'1'19'0'0,"0"-1"0"0"0,1 1 1 0 0,-1 0-1 0 0,1 0 0 0 0,-1-1 0 0 0,1 1 0 0 0,-1 0 0 0 0,1-1 0 0 0,-1 1 1 0 0,1-1-1 0 0,0 1 0 0 0,-1-1 0 0 0,1 1 0 0 0,0-1 0 0 0,-1 1 0 0 0,1-1 1 0 0,0 1-1 0 0,0-1 0 0 0,0 0 0 0 0,-1 0 0 0 0,1 1 0 0 0,0-1 0 0 0,0 0 1 0 0,0 0-1 0 0,0 0 0 0 0,-1 0 0 0 0,1 0 0 0 0,0 0 0 0 0,0 0 0 0 0,0 0 0 0 0,0 0 1 0 0,-1 0-1 0 0,1-1 0 0 0,0 1 0 0 0,0 0 0 0 0,1-1 0 0 0,-1 0 11 0 0,0 0 0 0 0,-1 0 1 0 0,1 0-1 0 0,0 0 0 0 0,-1 0 0 0 0,1 0 0 0 0,-1 0 0 0 0,0-1 0 0 0,1 1 0 0 0,-1 0 0 0 0,0 0 0 0 0,0 0 0 0 0,1 0 0 0 0,-1-1 1 0 0,0 1-1 0 0,0 0 0 0 0,0 0 0 0 0,-1 0 0 0 0,1-1 0 0 0,0 1 0 0 0,0 0 0 0 0,-1 0 0 0 0,1 0 0 0 0,0 0 0 0 0,-1 0 0 0 0,0-3 0 0 0,-5-7 624 0 0,-1 1-1 0 0,1-1 0 0 0,-2 1 0 0 0,1 0 0 0 0,-1 1 1 0 0,-10-10-1 0 0,13 14-13 0 0,0 0 0 0 0,0 1 0 0 0,-1-1 0 0 0,0 1 0 0 0,0 0 0 0 0,0 0 0 0 0,0 1 0 0 0,0 0 1 0 0,-1 0-1 0 0,1 0 0 0 0,-15-3 0 0 0,18 6-545 0 0,-1 1 0 0 0,1-1-1 0 0,-1 1 1 0 0,0-1 0 0 0,1 1 0 0 0,0 0 0 0 0,-1 1 0 0 0,1-1 0 0 0,0 0 0 0 0,0 1-1 0 0,-1 0 1 0 0,1 0 0 0 0,0 0 0 0 0,1 0 0 0 0,-1 0 0 0 0,0 1 0 0 0,1-1 0 0 0,-1 1-1 0 0,1-1 1 0 0,0 1 0 0 0,-3 4 0 0 0,-6 9-158 0 0,1 1-1 0 0,-14 26 0 0 0,21-36 67 0 0,-6 10-74 0 0,1 1 0 0 0,0 0 0 0 0,1 0 1 0 0,1 1-1 0 0,-5 31 0 0 0,10-45 59 0 0,0-1 1 0 0,1 1-1 0 0,0-1 1 0 0,0 1-1 0 0,0-1 0 0 0,0 1 1 0 0,1-1-1 0 0,0 1 0 0 0,0-1 1 0 0,0 1-1 0 0,0-1 1 0 0,1 1-1 0 0,-1-1 0 0 0,1 0 1 0 0,0 0-1 0 0,1 0 0 0 0,-1 0 1 0 0,1 0-1 0 0,-1-1 1 0 0,1 1-1 0 0,0-1 0 0 0,1 1 1 0 0,-1-1-1 0 0,1 0 0 0 0,-1-1 1 0 0,1 1-1 0 0,0 0 1 0 0,0-1-1 0 0,8 4 0 0 0,4-1 11 0 0,0 0-1 0 0,1 0 1 0 0,-1-1 0 0 0,1-1-1 0 0,0-1 1 0 0,1-1-1 0 0,-1 0 1 0 0,0-1-1 0 0,0-1 1 0 0,19-3-1 0 0,29-6-97 0 0,77-24-1 0 0,-122 29 59 0 0,206-64-927 0 0,-111 26 464 0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2.557"/>
    </inkml:context>
    <inkml:brush xml:id="br0">
      <inkml:brushProperty name="width" value="0.035" units="cm"/>
      <inkml:brushProperty name="height" value="0.035" units="cm"/>
      <inkml:brushProperty name="color" value="#FF0066"/>
    </inkml:brush>
  </inkml:definitions>
  <inkml:trace contextRef="#ctx0" brushRef="#br0">172 179 776 0 0,'-5'-1'73'0'0,"1"0"1"0"0,-1 0-1 0 0,0-1 0 0 0,0 0 1 0 0,1 0-1 0 0,-1 0 0 0 0,1 0 0 0 0,0-1 1 0 0,0 1-1 0 0,0-1 0 0 0,0 0 1 0 0,0 0-1 0 0,0-1 0 0 0,1 1 0 0 0,0-1 1 0 0,-5-5-1 0 0,2 2 693 0 0,0 0-1 0 0,-1 1 1 0 0,0 0 0 0 0,-11-7 0 0 0,18 13-720 0 0,0-1 0 0 0,1 1 0 0 0,-1 0 1 0 0,1 0-1 0 0,-1 0 0 0 0,0 0 1 0 0,1 0-1 0 0,-1 0 0 0 0,0-1 0 0 0,1 1 1 0 0,-1 0-1 0 0,0 0 0 0 0,1 0 1 0 0,-1-1-1 0 0,0 1 0 0 0,0 0 1 0 0,1-1-1 0 0,-1 1 0 0 0,0 0 0 0 0,0 0 1 0 0,1-1-1 0 0,-1 1 0 0 0,0 0 1 0 0,0-1-1 0 0,0 1 0 0 0,0-1 0 0 0,1 1 1 0 0,-1 0-1 0 0,0-1 0 0 0,0 1 1 0 0,0 0-1 0 0,0-1 0 0 0,0 1 0 0 0,0-1 1 0 0,0 1-1 0 0,0 0 0 0 0,0-1 1 0 0,0 1-1 0 0,0-1 0 0 0,0 1 0 0 0,-1 0 1 0 0,1-1-1 0 0,0 1 0 0 0,0 0 1 0 0,0-1-1 0 0,0 1 0 0 0,-1 0 1 0 0,1-1-1 0 0,0 1 0 0 0,0 0 0 0 0,-1-1 1 0 0,1 1-1 0 0,0 0 0 0 0,0 0 1 0 0,-1-1-1 0 0,1 1 0 0 0,0 0 0 0 0,-1 0 1 0 0,1 0-1 0 0,0-1 0 0 0,-1 1 1 0 0,1 0-1 0 0,-1 0 0 0 0,1 0 0 0 0,0 0 1 0 0,-1 0-1 0 0,1 0 0 0 0,-1 0 1 0 0,1-1 6 0 0,3 0 72 0 0,0 0 1 0 0,-1 0-1 0 0,1-1 0 0 0,0 0 1 0 0,-1 1-1 0 0,0-1 0 0 0,1 0 1 0 0,-1 0-1 0 0,0 0 1 0 0,0 0-1 0 0,0-1 0 0 0,1-2 1 0 0,2-1 496 0 0,-3 4-397 0 0,0-1 0 0 0,0 1 0 0 0,0-1 0 0 0,0 0 0 0 0,0 0 0 0 0,-1 0 0 0 0,1 0 0 0 0,-1 0 0 0 0,0 0 0 0 0,0 0 0 0 0,0 0 0 0 0,0-5 0 0 0,-3 11-159 0 0,-1-1 0 0 0,1 0-1 0 0,0 1 1 0 0,0 0 0 0 0,0-1 0 0 0,0 1-1 0 0,0 0 1 0 0,0 0 0 0 0,-1 3 0 0 0,0 1-67 0 0,-9 22 205 0 0,-12 42 0 0 0,22-64-150 0 0,1 0 0 0 0,-1 0 0 0 0,1 0 0 0 0,0 0 0 0 0,1 0 0 0 0,-1 1 1 0 0,2-1-1 0 0,-1 0 0 0 0,1 0 0 0 0,0 0 0 0 0,0 0 0 0 0,3 10 0 0 0,-3-17-44 0 0,-1 1 0 0 0,0 0 0 0 0,0 0 0 0 0,0-1 0 0 0,1 1 0 0 0,-1 0 0 0 0,0 0 0 0 0,1-1 0 0 0,-1 1 0 0 0,1 0 0 0 0,-1-1 0 0 0,1 1 0 0 0,-1-1 0 0 0,1 1 0 0 0,-1-1 0 0 0,1 1 0 0 0,0-1 0 0 0,-1 1 0 0 0,1-1-1 0 0,0 1 1 0 0,-1-1 0 0 0,1 0 0 0 0,0 1 0 0 0,0-1 0 0 0,-1 0 0 0 0,1 0 0 0 0,0 1 0 0 0,0-1 0 0 0,-1 0 0 0 0,1 0 0 0 0,0 0 0 0 0,0 0 0 0 0,0 0 0 0 0,0 0 0 0 0,2-1 18 0 0,-1 0 1 0 0,0 0-1 0 0,0-1 0 0 0,0 1 1 0 0,0 0-1 0 0,0-1 0 0 0,0 1 1 0 0,-1-1-1 0 0,1 0 1 0 0,0 0-1 0 0,1-2 0 0 0,5-6 130 0 0,-2 0-1 0 0,1 0 0 0 0,7-18 0 0 0,-13 24-139 0 0,1 0 0 0 0,-1 0 0 0 0,0 0-1 0 0,0 0 1 0 0,0 0 0 0 0,0-1 0 0 0,-1 1 0 0 0,0 0-1 0 0,0-1 1 0 0,0 1 0 0 0,-1 0 0 0 0,1 0 0 0 0,-1-1-1 0 0,0 1 1 0 0,0 0 0 0 0,0 0 0 0 0,-4-7 0 0 0,4 9-4 0 0,0 0 0 0 0,0 0 0 0 0,-1 1 0 0 0,1-1 0 0 0,-1 1 0 0 0,1-1 1 0 0,-1 1-1 0 0,0 0 0 0 0,0-1 0 0 0,1 1 0 0 0,-1 0 0 0 0,0 0 0 0 0,0 0 0 0 0,0 0 0 0 0,0 1 1 0 0,0-1-1 0 0,0 0 0 0 0,0 1 0 0 0,0 0 0 0 0,0-1 0 0 0,-1 1 0 0 0,1 0 0 0 0,0 0 0 0 0,0 0 1 0 0,0 0-1 0 0,0 0 0 0 0,0 1 0 0 0,-1-1 0 0 0,1 1 0 0 0,0-1 0 0 0,0 1 0 0 0,0 0 0 0 0,0 0 1 0 0,0 0-1 0 0,1 0 0 0 0,-4 2 0 0 0,-6 2 93 0 0,7-4-84 0 0,0 0-1 0 0,0 0 1 0 0,0 1 0 0 0,1 0 0 0 0,-1 0-1 0 0,0 0 1 0 0,1 0 0 0 0,0 1 0 0 0,-1-1 0 0 0,-2 4-1 0 0,10-5-56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3.923"/>
    </inkml:context>
    <inkml:brush xml:id="br0">
      <inkml:brushProperty name="width" value="0.035" units="cm"/>
      <inkml:brushProperty name="height" value="0.035" units="cm"/>
      <inkml:brushProperty name="color" value="#FF0066"/>
    </inkml:brush>
  </inkml:definitions>
  <inkml:trace contextRef="#ctx0" brushRef="#br0">6 31 5785 0 0,'-5'-7'-323'0'0,"9"7"5345"0"0,0 6-4804 0 0,0 1 0 0 0,-1 0 0 0 0,0 0 0 0 0,0 0 0 0 0,0 0 0 0 0,-1 1 1 0 0,0-1-1 0 0,0 1 0 0 0,-1 0 0 0 0,0-1 0 0 0,-1 1 0 0 0,1 0 1 0 0,-2 9-1 0 0,-1 24-134 0 0,-10 51 1 0 0,6-55-165 0 0,6-33 87 0 0,-1 0 0 0 0,0-1 0 0 0,1 1 0 0 0,0 0 0 0 0,0 0 0 0 0,0-1-1 0 0,1 1 1 0 0,-1 0 0 0 0,2 6 0 0 0,-1-9 8 0 0,-1-1 0 0 0,0 1 0 0 0,0-1 0 0 0,1 0 0 0 0,-1 1-1 0 0,0-1 1 0 0,1 0 0 0 0,-1 1 0 0 0,1-1 0 0 0,-1 0 0 0 0,0 1-1 0 0,1-1 1 0 0,-1 0 0 0 0,1 0 0 0 0,-1 1 0 0 0,1-1 0 0 0,-1 0 0 0 0,1 0-1 0 0,-1 0 1 0 0,1 0 0 0 0,-1 0 0 0 0,1 1 0 0 0,-1-1 0 0 0,1 0 0 0 0,-1 0-1 0 0,1 0 1 0 0,0-1 0 0 0,23-10 500 0 0,4-10-502 0 0,-2-2 0 0 0,0 0-1 0 0,31-39 1 0 0,-7 8-184 0 0,74-84-3190 0 0,-102 114-808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4.209"/>
    </inkml:context>
    <inkml:brush xml:id="br0">
      <inkml:brushProperty name="width" value="0.035" units="cm"/>
      <inkml:brushProperty name="height" value="0.035" units="cm"/>
      <inkml:brushProperty name="color" value="#FF0066"/>
    </inkml:brush>
  </inkml:definitions>
  <inkml:trace contextRef="#ctx0" brushRef="#br0">36 162 976 0 0,'-5'6'360'0'0,"0"0"-1"0"0,0 1 1 0 0,1 0-1 0 0,0 0 0 0 0,1 0 1 0 0,-5 13-1 0 0,8-18-264 0 0,-1-1-1 0 0,1 0 1 0 0,0 1-1 0 0,0-1 1 0 0,0 0-1 0 0,0 1 1 0 0,0-1 0 0 0,0 1-1 0 0,0-1 1 0 0,0 0-1 0 0,0 1 1 0 0,1-1-1 0 0,-1 0 1 0 0,1 1-1 0 0,-1-1 1 0 0,1 0-1 0 0,-1 0 1 0 0,2 3-1 0 0,0-3-34 0 0,0 1-1 0 0,-1-1 1 0 0,1 0 0 0 0,0 1-1 0 0,0-1 1 0 0,0 0 0 0 0,0 0-1 0 0,0 0 1 0 0,0 0 0 0 0,0-1-1 0 0,0 1 1 0 0,0-1 0 0 0,0 1-1 0 0,0-1 1 0 0,4 1 0 0 0,3-1 81 0 0,-1 0 1 0 0,0 0 0 0 0,1-1-1 0 0,-1 0 1 0 0,0-1 0 0 0,1 0-1 0 0,-1 0 1 0 0,0-1 0 0 0,0 0-1 0 0,-1 0 1 0 0,1-1 0 0 0,-1 0 0 0 0,0 0-1 0 0,1 0 1 0 0,-2-1 0 0 0,1 0-1 0 0,7-8 1 0 0,-3 3-197 0 0,-1 0 1 0 0,0-1-1 0 0,-1 0 1 0 0,0-1-1 0 0,-1 0 0 0 0,0 0 1 0 0,0 0-1 0 0,-2-1 1 0 0,6-15-1 0 0,-10 23-133 0 0,-1-1-1 0 0,1 0 0 0 0,-2 0 1 0 0,1 0-1 0 0,-1 1 1 0 0,1-1-1 0 0,-2-7 1 0 0,1 12 169 0 0,0 1 0 0 0,0-1 1 0 0,0 0-1 0 0,0 0 1 0 0,0 0-1 0 0,0 0 0 0 0,0 0 1 0 0,0 0-1 0 0,-1 0 1 0 0,1 0-1 0 0,0 0 0 0 0,-1 1 1 0 0,1-1-1 0 0,0 0 1 0 0,-1 0-1 0 0,1 0 0 0 0,-1 1 1 0 0,1-1-1 0 0,-1 0 1 0 0,0 0-1 0 0,1 1 1 0 0,-1-1-1 0 0,0 1 0 0 0,1-1 1 0 0,-1 0-1 0 0,0 1 1 0 0,0-1-1 0 0,0 1 0 0 0,0 0 1 0 0,1-1-1 0 0,-1 1 1 0 0,0 0-1 0 0,0-1 0 0 0,0 1 1 0 0,0 0-1 0 0,0 0 1 0 0,0 0-1 0 0,0 0 0 0 0,0 0 1 0 0,0 0-1 0 0,1 0 1 0 0,-1 0-1 0 0,0 0 0 0 0,0 0 1 0 0,0 1-1 0 0,0-1 1 0 0,0 0-1 0 0,0 1 1 0 0,0-1-1 0 0,1 1 0 0 0,-1-1 1 0 0,0 0-1 0 0,0 2 1 0 0,-3 0 74 0 0,1 1 1 0 0,-1 0-1 0 0,1 0 1 0 0,0 0 0 0 0,0 0-1 0 0,0 1 1 0 0,1-1-1 0 0,-1 1 1 0 0,1-1 0 0 0,0 1-1 0 0,0 0 1 0 0,0 0-1 0 0,0 0 1 0 0,1 0 0 0 0,0 1-1 0 0,0-1 1 0 0,-1 6-1 0 0,-9 78 0 0 0,10-81-112 0 0,0 10-21 0 0,0 70-601 0 0,1-82 572 0 0,0 0 1 0 0,1-1 0 0 0,0 1-1 0 0,0 0 1 0 0,0-1 0 0 0,0 1 0 0 0,1-1-1 0 0,0 1 1 0 0,0-1 0 0 0,0 0-1 0 0,0 1 1 0 0,1-1 0 0 0,-1-1 0 0 0,1 1-1 0 0,4 4 1 0 0,4-1-294 0 0,2-5-58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4.583"/>
    </inkml:context>
    <inkml:brush xml:id="br0">
      <inkml:brushProperty name="width" value="0.035" units="cm"/>
      <inkml:brushProperty name="height" value="0.035" units="cm"/>
      <inkml:brushProperty name="color" value="#FF0066"/>
    </inkml:brush>
  </inkml:definitions>
  <inkml:trace contextRef="#ctx0" brushRef="#br0">96 58 3081 0 0,'-1'1'99'0'0,"1"-1"0"0"0,-1 1 1 0 0,1 0-1 0 0,-1-1 0 0 0,1 1 1 0 0,-1 0-1 0 0,1 0 1 0 0,0-1-1 0 0,-1 1 0 0 0,1 0 1 0 0,0 0-1 0 0,0 0 0 0 0,-1 0 1 0 0,1-1-1 0 0,0 1 0 0 0,0 0 1 0 0,0 0-1 0 0,0 0 1 0 0,0 0-1 0 0,0 0 0 0 0,0-1 1 0 0,1 3-1 0 0,4 30 649 0 0,-2-14-379 0 0,-3 0-386 0 0,0-1 1 0 0,-1 1-1 0 0,0 0 1 0 0,-2 0-1 0 0,0-1 1 0 0,-2 1-1 0 0,1-1 1 0 0,-2 0-1 0 0,-1 0 1 0 0,-9 17-1 0 0,7-17 1138 0 0,-1-1 0 0 0,-23 31-1 0 0,114-172 121 0 0,-14 18-1391 0 0,-57 92 175 0 0,66-88-705 0 0,-66 90 206 0 0,1 1-1 0 0,0 0 0 0 0,0 0 0 0 0,2 2 1 0 0,-1-1-1 0 0,15-7 0 0 0,-27 16 394 0 0,1 1 0 0 0,0-1 0 0 0,0 1 0 0 0,-1-1 0 0 0,1 1 0 0 0,0-1 0 0 0,0 1 0 0 0,0 0 0 0 0,-1-1 0 0 0,1 1 0 0 0,0 0 0 0 0,0 0 0 0 0,0 0 0 0 0,0 0 0 0 0,0 0 0 0 0,0 0 0 0 0,0 0 0 0 0,-1 0 0 0 0,1 0 0 0 0,0 0 0 0 0,0 0 0 0 0,0 0 0 0 0,0 1 0 0 0,0-1 0 0 0,0 0 1 0 0,-1 1-1 0 0,1-1 0 0 0,0 1 0 0 0,1 0 0 0 0,-1 0 45 0 0,0 1 1 0 0,0 0 0 0 0,0-1 0 0 0,0 1 0 0 0,-1 0 0 0 0,1 0 0 0 0,0-1-1 0 0,-1 1 1 0 0,1 0 0 0 0,-1 0 0 0 0,0 0 0 0 0,0 0 0 0 0,0 3-1 0 0,0 11 467 0 0,-1 1-1 0 0,-5 27 1 0 0,4-32-279 0 0,-1 19-142 0 0,-1-1 0 0 0,-2-1 0 0 0,-1 1 0 0 0,-1-1 0 0 0,-2 0-1 0 0,0 0 1 0 0,-17 29 0 0 0,23-53-175 0 0,4-6 10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5.150"/>
    </inkml:context>
    <inkml:brush xml:id="br0">
      <inkml:brushProperty name="width" value="0.035" units="cm"/>
      <inkml:brushProperty name="height" value="0.035" units="cm"/>
      <inkml:brushProperty name="color" value="#FF0066"/>
    </inkml:brush>
  </inkml:definitions>
  <inkml:trace contextRef="#ctx0" brushRef="#br0">151 819 2793 0 0,'9'-16'172'0'0,"0"0"0"0"0,-1-1 0 0 0,-1 0 0 0 0,0 0 0 0 0,-1-1 0 0 0,-1 1 0 0 0,-1-1 0 0 0,0 0 0 0 0,-2-1 0 0 0,0 1 0 0 0,0-26 0 0 0,-15-8 772 0 0,13 51-800 0 0,0-1 1 0 0,-1 1 0 0 0,1-1 0 0 0,-1 0-1 0 0,1 1 1 0 0,-1-1 0 0 0,0 1-1 0 0,1-1 1 0 0,-1 1 0 0 0,0 0-1 0 0,0-1 1 0 0,0 1 0 0 0,0 0-1 0 0,0 0 1 0 0,0-1 0 0 0,-1 1 0 0 0,1 0-1 0 0,0 0 1 0 0,-1 0 0 0 0,1 1-1 0 0,0-1 1 0 0,-1 0 0 0 0,1 0-1 0 0,-1 1 1 0 0,0-1 0 0 0,1 1-1 0 0,-1-1 1 0 0,-2 1 0 0 0,0 3-142 0 0,0 1 1 0 0,-1-1-1 0 0,1 1 0 0 0,1 0 1 0 0,-1 0-1 0 0,1 1 1 0 0,-1-1-1 0 0,1 1 1 0 0,0 0-1 0 0,1-1 0 0 0,-1 1 1 0 0,-2 8-1 0 0,0-3-155 0 0,-22 43-683 0 0,-28 79 0 0 0,45-104 1377 0 0,2 2 0 0 0,-7 41 0 0 0,15-69-443 0 0,-1 0 0 0 0,1 0 1 0 0,-1 0-1 0 0,1 1 0 0 0,0-1 0 0 0,0 0 1 0 0,0 0-1 0 0,0 0 0 0 0,0 0 0 0 0,0 1 1 0 0,1-1-1 0 0,-1 0 0 0 0,1 0 0 0 0,-1 0 1 0 0,1 0-1 0 0,0 0 0 0 0,0 0 0 0 0,0 0 1 0 0,0 0-1 0 0,0 0 0 0 0,0 0 0 0 0,1-1 1 0 0,-1 1-1 0 0,1 0 0 0 0,1 1 0 0 0,0-2-19 0 0,0 0 0 0 0,-1-1 1 0 0,1 1-1 0 0,0-1 0 0 0,0 1 0 0 0,-1-1 0 0 0,1 0 0 0 0,0 0 0 0 0,0 0 0 0 0,0 0 0 0 0,-1-1 0 0 0,1 1 0 0 0,0-1 0 0 0,-1 0 1 0 0,1 0-1 0 0,0 0 0 0 0,-1 0 0 0 0,1 0 0 0 0,-1 0 0 0 0,3-3 0 0 0,9-4 2 0 0,0-1 0 0 0,-1 0 1 0 0,-1-1-1 0 0,0-1 0 0 0,0 0 0 0 0,-1 0 0 0 0,0-1 1 0 0,12-18-1 0 0,66-115-24 0 0,-76 122-48 0 0,131-260-962 0 0,-125 236 58 0 0,-1-1 0 0 0,-3-1-1 0 0,-1 0 1 0 0,7-61-1 0 0,-21 109 897 0 0,1-5-67 0 0,0 1-1 0 0,0-1 1 0 0,-1 0 0 0 0,1 1-1 0 0,-1-1 1 0 0,-1 1-1 0 0,1-1 1 0 0,-1 1 0 0 0,-3-11-1 0 0,4 16 157 0 0,-1 0 0 0 0,1 0-1 0 0,-1 0 1 0 0,1 0 0 0 0,-1 0-1 0 0,1 0 1 0 0,-1 0 0 0 0,1 0-1 0 0,0 0 1 0 0,-1 0 0 0 0,1 0-1 0 0,-1 0 1 0 0,1 0 0 0 0,-1 0-1 0 0,1 1 1 0 0,-1-1 0 0 0,1 0-1 0 0,0 0 1 0 0,-1 1 0 0 0,1-1-1 0 0,-1 0 1 0 0,1 0 0 0 0,0 1-1 0 0,-1-1 1 0 0,1 0 0 0 0,0 1-1 0 0,0-1 1 0 0,-1 1 0 0 0,1-1-1 0 0,0 0 1 0 0,0 1 0 0 0,-1-1-1 0 0,1 1 1 0 0,0-1 0 0 0,0 1-1 0 0,0-1 1 0 0,0 1 0 0 0,0-1-1 0 0,0 1 1 0 0,0 0 0 0 0,-11 22 775 0 0,-68 272-2292 0 0,-15 45 391 0 0,78-294 1126 0 0,8-27 208 0 0,1 1 0 0 0,1 0 1 0 0,1 0-1 0 0,1 1 0 0 0,-4 35 0 0 0,8-56-371 0 0,0 1 0 0 0,0 0-1 0 0,0 0 1 0 0,0 0 0 0 0,0-1-1 0 0,-1 1 1 0 0,1 0 0 0 0,1 0 0 0 0,-1 0-1 0 0,0 0 1 0 0,0-1 0 0 0,0 1-1 0 0,0 0 1 0 0,1 0 0 0 0,-1 0 0 0 0,0-1-1 0 0,1 1 1 0 0,-1 0 0 0 0,0 0-1 0 0,1-1 1 0 0,-1 1 0 0 0,1 0 0 0 0,-1-1-1 0 0,1 1 1 0 0,0-1 0 0 0,-1 1-1 0 0,1 0 1 0 0,0-1 0 0 0,0 1 0 0 0,0-1-122 0 0,1 0 1 0 0,-1-1-1 0 0,0 1 1 0 0,0 0-1 0 0,1-1 1 0 0,-1 1-1 0 0,0-1 1 0 0,0 1 0 0 0,0-1-1 0 0,0 0 1 0 0,0 1-1 0 0,0-1 1 0 0,0 0-1 0 0,0 0 1 0 0,0 0-1 0 0,1-1 1 0 0,33-41-2952 0 0,-7 4 3044 0 0,-15 18 101 0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5.447"/>
    </inkml:context>
    <inkml:brush xml:id="br0">
      <inkml:brushProperty name="width" value="0.035" units="cm"/>
      <inkml:brushProperty name="height" value="0.035" units="cm"/>
      <inkml:brushProperty name="color" value="#FF0066"/>
    </inkml:brush>
  </inkml:definitions>
  <inkml:trace contextRef="#ctx0" brushRef="#br0">284 109 1152 0 0,'0'0'12'0'0,"0"-1"0"0"0,0 1 0 0 0,0 0 0 0 0,0-1 0 0 0,0 1 0 0 0,0-1 0 0 0,0 1 0 0 0,1 0 0 0 0,-1-1 0 0 0,0 1 0 0 0,0 0 0 0 0,0-1 0 0 0,0 1 0 0 0,0 0 0 0 0,1 0 0 0 0,-1-1 0 0 0,0 1 0 0 0,0 0 0 0 0,1 0 0 0 0,-1-1-1 0 0,0 1 1 0 0,0 0 0 0 0,1 0 0 0 0,-1-1 0 0 0,0 1 0 0 0,1 0 0 0 0,-1 0 0 0 0,0 0 0 0 0,1 0 0 0 0,-1 0 0 0 0,0-1 0 0 0,1 1 0 0 0,-1 0 0 0 0,0 0 0 0 0,1 0 0 0 0,-1 0 0 0 0,0 0 0 0 0,1 0 0 0 0,-1 0 0 0 0,0 0 0 0 0,1 0 0 0 0,-1 0 0 0 0,0 0 0 0 0,1 1 0 0 0,-1-1 0 0 0,0 0 0 0 0,1 0 0 0 0,-1 0-1 0 0,0 0 1 0 0,1 0 0 0 0,-1 1 0 0 0,0-1 0 0 0,1 0 0 0 0,-1 0 0 0 0,0 1 0 0 0,0-1 0 0 0,1 0 0 0 0,-1 0 0 0 0,0 1 0 0 0,0-1 0 0 0,0 0 0 0 0,0 1 0 0 0,1-1 0 0 0,-1 0 0 0 0,0 1 0 0 0,0-1 0 0 0,0 1 0 0 0,5-31 679 0 0,-6 26-562 0 0,-1 0 1 0 0,1-1 0 0 0,-1 1-1 0 0,0 0 1 0 0,0 1-1 0 0,0-1 1 0 0,0 0 0 0 0,0 1-1 0 0,-1-1 1 0 0,0 1 0 0 0,0 0-1 0 0,0 0 1 0 0,0 0 0 0 0,0 0-1 0 0,-1 0 1 0 0,1 1 0 0 0,-1-1-1 0 0,0 1 1 0 0,0 0 0 0 0,0 0-1 0 0,0 1 1 0 0,0-1 0 0 0,0 1-1 0 0,0 0 1 0 0,0 0-1 0 0,-1 0 1 0 0,1 0 0 0 0,0 1-1 0 0,-1 0 1 0 0,1 0 0 0 0,0 0-1 0 0,-1 0 1 0 0,1 1 0 0 0,0 0-1 0 0,0-1 1 0 0,-1 2 0 0 0,1-1-1 0 0,0 0 1 0 0,0 1 0 0 0,0 0-1 0 0,0 0 1 0 0,1 0 0 0 0,-1 0-1 0 0,0 1 1 0 0,-5 4 0 0 0,-3 7-266 0 0,0 1 1 0 0,0 1 0 0 0,2 0 0 0 0,0 0-1 0 0,-12 27 1 0 0,4-3-177 0 0,-16 55 1 0 0,31-87 339 0 0,1 0 0 0 0,1 0 0 0 0,-1 1 0 0 0,1-1 0 0 0,1 1 1 0 0,0-1-1 0 0,1 16 0 0 0,-1-22-74 0 0,1 0 0 0 0,-1-1 1 0 0,0 1-1 0 0,0-1 0 0 0,1 1 0 0 0,-1-1 1 0 0,1 1-1 0 0,0-1 0 0 0,-1 1 0 0 0,1-1 1 0 0,0 1-1 0 0,0-1 0 0 0,0 0 0 0 0,0 1 1 0 0,0-1-1 0 0,0 0 0 0 0,0 0 0 0 0,0 0 0 0 0,0 0 1 0 0,1 0-1 0 0,-1 0 0 0 0,0 0 0 0 0,1 0 1 0 0,-1-1-1 0 0,1 1 0 0 0,-1 0 0 0 0,1-1 1 0 0,-1 1-1 0 0,1-1 0 0 0,-1 0 0 0 0,1 1 1 0 0,0-1-1 0 0,-1 0 0 0 0,1 0 0 0 0,-1 0 1 0 0,1 0-1 0 0,0 0 0 0 0,-1 0 0 0 0,1-1 1 0 0,-1 1-1 0 0,1-1 0 0 0,0 1 0 0 0,-1-1 0 0 0,1 1 1 0 0,-1-1-1 0 0,0 0 0 0 0,3-1 0 0 0,14-7-1935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5.730"/>
    </inkml:context>
    <inkml:brush xml:id="br0">
      <inkml:brushProperty name="width" value="0.035" units="cm"/>
      <inkml:brushProperty name="height" value="0.035" units="cm"/>
      <inkml:brushProperty name="color" value="#FF0066"/>
    </inkml:brush>
  </inkml:definitions>
  <inkml:trace contextRef="#ctx0" brushRef="#br0">137 161 3369 0 0,'-2'10'225'0'0,"0"1"0"0"0,0 0 0 0 0,1-1 1 0 0,0 1-1 0 0,2 19 0 0 0,0-17-2 0 0,-1 0-1 0 0,-1 0 1 0 0,0 0 0 0 0,-3 14-1 0 0,-7 8 156 0 0,-1-1-1 0 0,-2 0 0 0 0,-1-1 1 0 0,-2 0-1 0 0,-38 55 1 0 0,191-281 697 0 0,-91 135-1802 0 0,2 1 1 0 0,2 2 0 0 0,3 3-1 0 0,106-83 1 0 0,-122 105-1414 0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6.339"/>
    </inkml:context>
    <inkml:brush xml:id="br0">
      <inkml:brushProperty name="width" value="0.035" units="cm"/>
      <inkml:brushProperty name="height" value="0.035" units="cm"/>
      <inkml:brushProperty name="color" value="#FF0066"/>
    </inkml:brush>
  </inkml:definitions>
  <inkml:trace contextRef="#ctx0" brushRef="#br0">581 206 1152 0 0,'-11'-20'3668'0'0,"-4"-8"-3780"0"0,0 15 683 0 0,-1 1 1 0 0,0 0 0 0 0,-1 2 0 0 0,-22-12-1 0 0,-18-11 1678 0 0,44 25-1758 0 0,-1 0-1 0 0,1 0 1 0 0,-2 2-1 0 0,1 0 0 0 0,-1 0 1 0 0,-15-3-1 0 0,27 8-461 0 0,0 0 0 0 0,-1 0-1 0 0,1 1 1 0 0,0-1 0 0 0,0 1 0 0 0,0-1-1 0 0,0 1 1 0 0,-1 0 0 0 0,1 1-1 0 0,0-1 1 0 0,0 0 0 0 0,0 1 0 0 0,0 0-1 0 0,-1 0 1 0 0,1 0 0 0 0,0 0 0 0 0,0 0-1 0 0,1 0 1 0 0,-1 1 0 0 0,0-1-1 0 0,0 1 1 0 0,1 0 0 0 0,-1 0 0 0 0,1 0-1 0 0,-1 0 1 0 0,1 1 0 0 0,0-1 0 0 0,0 0-1 0 0,0 1 1 0 0,0 0 0 0 0,1-1-1 0 0,-1 1 1 0 0,1 0 0 0 0,-1 0 0 0 0,1 0-1 0 0,-1 5 1 0 0,1-5-27 0 0,0-1-1 0 0,0 1 1 0 0,0-1-1 0 0,0 0 1 0 0,1 1-1 0 0,0 0 1 0 0,-1-1 0 0 0,1 1-1 0 0,0-1 1 0 0,0 1-1 0 0,0-1 1 0 0,1 1-1 0 0,-1-1 1 0 0,0 1-1 0 0,1-1 1 0 0,0 1 0 0 0,0-1-1 0 0,0 1 1 0 0,0-1-1 0 0,0 0 1 0 0,0 0-1 0 0,0 1 1 0 0,1-1-1 0 0,-1 0 1 0 0,1 0 0 0 0,0 0-1 0 0,-1-1 1 0 0,4 4-1 0 0,2-1-136 0 0,0-1 0 0 0,1 1-1 0 0,-1-1 1 0 0,1 0 0 0 0,0-1-1 0 0,0 0 1 0 0,9 2 0 0 0,-8-3-303 0 0,-1 1 1 0 0,0 0 0 0 0,0 1 0 0 0,0 0-1 0 0,10 5 1 0 0,-14-5 352 0 0,0 1-1 0 0,0 0 0 0 0,-1-1 1 0 0,0 1-1 0 0,0 0 0 0 0,0 1 0 0 0,0-1 1 0 0,0 1-1 0 0,-1-1 0 0 0,0 1 1 0 0,0 0-1 0 0,0-1 0 0 0,-1 1 1 0 0,1 0-1 0 0,-1 0 0 0 0,0 1 1 0 0,0 8-1 0 0,1 12 117 0 0,-2 0 0 0 0,-2 30 0 0 0,2-48-29 0 0,-2 13 182 0 0,-1 0 0 0 0,-1 0-1 0 0,0 0 1 0 0,-2 0-1 0 0,0-1 1 0 0,-1 0 0 0 0,-1 0-1 0 0,-21 35 1 0 0,24-45 28 0 0,-1-1-1 0 0,0 0 1 0 0,-1-1 0 0 0,0 0 0 0 0,0 0-1 0 0,-1 0 1 0 0,0-1 0 0 0,0 0 0 0 0,0 0 0 0 0,-1-1-1 0 0,0 0 1 0 0,0-1 0 0 0,-1 0 0 0 0,0 0-1 0 0,0-1 1 0 0,0-1 0 0 0,0 1 0 0 0,0-2-1 0 0,-18 3 1 0 0,25-4-156 0 0,0-1 0 0 0,-1 0 0 0 0,1 0 0 0 0,-1 0 0 0 0,1-1 0 0 0,0 1 0 0 0,-1-1 0 0 0,1 0 0 0 0,0 0 0 0 0,0 0 0 0 0,0 0 0 0 0,-1-1 0 0 0,1 1 0 0 0,0-1 0 0 0,1 0 0 0 0,-1 0 0 0 0,0 0 0 0 0,0 0 0 0 0,1 0 0 0 0,0-1 0 0 0,-1 1 0 0 0,1-1 0 0 0,0 1 0 0 0,0-1 0 0 0,-2-3 0 0 0,-2-6-308 0 0,1 1 1 0 0,0-1-1 0 0,0 0 0 0 0,1-1 0 0 0,-3-16 1 0 0,-3-12-967 0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6.961"/>
    </inkml:context>
    <inkml:brush xml:id="br0">
      <inkml:brushProperty name="width" value="0.035" units="cm"/>
      <inkml:brushProperty name="height" value="0.035" units="cm"/>
      <inkml:brushProperty name="color" value="#FF0066"/>
    </inkml:brush>
  </inkml:definitions>
  <inkml:trace contextRef="#ctx0" brushRef="#br0">156 142 3081 0 0,'-6'-13'975'0'0,"1"-1"-1"0"0,0 0 1 0 0,1 1 0 0 0,0-1 0 0 0,-3-29 1024 0 0,24 74 50 0 0,-16-25-2102 0 0,0 0 0 0 0,-1-1 0 0 0,1 1 0 0 0,-1 0 0 0 0,0 0 0 0 0,-1-1 1 0 0,1 1-1 0 0,-1 0 0 0 0,0 0 0 0 0,-1-1 0 0 0,1 1 0 0 0,-4 5 1 0 0,-29 62-757 0 0,33-71 802 0 0,-4 8 23 0 0,-1 1 89 0 0,1 0 0 0 0,-2 0 0 0 0,1 0-1 0 0,-2 0 1 0 0,1-1 0 0 0,-1 0 0 0 0,-1-1 0 0 0,0 0 0 0 0,0 0-1 0 0,-11 7 1 0 0,43-56 3455 0 0,-6 9-3750 0 0,11-13-298 0 0,1 1-1 0 0,38-41 0 0 0,-49 65-1189 0 0,1 0 0 0 0,0 1-1 0 0,28-19 1 0 0,-34 28-1061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8.496"/>
    </inkml:context>
    <inkml:brush xml:id="br0">
      <inkml:brushProperty name="width" value="0.035" units="cm"/>
      <inkml:brushProperty name="height" value="0.035" units="cm"/>
      <inkml:brushProperty name="color" value="#008C3A"/>
    </inkml:brush>
  </inkml:definitions>
  <inkml:trace contextRef="#ctx0" brushRef="#br0">0 914 13883 0 0,'669'-572'3577'0'0,"-419"363"-3581"0"0,-126 102-4415 0 0,-94 81-512 0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7.283"/>
    </inkml:context>
    <inkml:brush xml:id="br0">
      <inkml:brushProperty name="width" value="0.035" units="cm"/>
      <inkml:brushProperty name="height" value="0.035" units="cm"/>
      <inkml:brushProperty name="color" value="#FF0066"/>
    </inkml:brush>
  </inkml:definitions>
  <inkml:trace contextRef="#ctx0" brushRef="#br0">174 123 1136 0 0,'5'1'38'0'0,"1"0"1"0"0,-1-1-1 0 0,1 0 0 0 0,0 1 0 0 0,-1-2 0 0 0,1 1 0 0 0,8-2 0 0 0,-13 2 0 0 0,0-1 0 0 0,-1 1 1 0 0,1 0-1 0 0,0 0 0 0 0,0-1 0 0 0,0 1 0 0 0,0 0 0 0 0,-1-1 0 0 0,1 1 0 0 0,0-1 0 0 0,-1 1 0 0 0,1-1 1 0 0,0 1-1 0 0,-1-1 0 0 0,1 1 0 0 0,0-1 0 0 0,-1 0 0 0 0,1 1 0 0 0,-1-1 0 0 0,1 0 0 0 0,-1 0 0 0 0,0 1 1 0 0,1-1-1 0 0,-1 0 0 0 0,0 0 0 0 0,1 0 0 0 0,-1 1 0 0 0,0-1 0 0 0,0 0 0 0 0,0 0 0 0 0,0 0 0 0 0,0 0 1 0 0,0 0-1 0 0,0 1 0 0 0,0-1 0 0 0,0 0 0 0 0,0 0 0 0 0,0 0 0 0 0,-1 0 0 0 0,1 0 0 0 0,0 1 0 0 0,0-1 1 0 0,-1 0-1 0 0,1 0 0 0 0,-1 1 0 0 0,1-1 0 0 0,-1 0 0 0 0,1 1 0 0 0,-1-1 0 0 0,1 0 0 0 0,-1 1 0 0 0,0-1 1 0 0,1 0-1 0 0,-2 0 0 0 0,-5-8 550 0 0,1 0-64 0 0,-1 0 0 0 0,0 0 0 0 0,-1 0 1 0 0,0 1-1 0 0,0 0 0 0 0,-12-8 0 0 0,18 15-502 0 0,0 0-1 0 0,0 0 0 0 0,0 0 0 0 0,0 0 1 0 0,0 0-1 0 0,-1 0 0 0 0,1 1 0 0 0,0-1 1 0 0,-1 1-1 0 0,1 0 0 0 0,0 0 0 0 0,-1 0 1 0 0,1 0-1 0 0,0 0 0 0 0,-1 0 0 0 0,1 1 1 0 0,0-1-1 0 0,0 1 0 0 0,-1-1 0 0 0,1 1 1 0 0,0 0-1 0 0,0 0 0 0 0,0 0 0 0 0,0 0 1 0 0,0 0-1 0 0,0 0 0 0 0,0 1 0 0 0,0-1 1 0 0,0 1-1 0 0,1-1 0 0 0,-1 1 0 0 0,0 0 1 0 0,1 0-1 0 0,0 0 0 0 0,-1 0 0 0 0,-1 3 1 0 0,-9 15-90 0 0,1 0 1 0 0,0 1 0 0 0,1 0 0 0 0,2 1 0 0 0,0-1 0 0 0,1 2-1 0 0,2-1 1 0 0,0 1 0 0 0,1 0 0 0 0,-1 45 0 0 0,4-67 59 0 0,1 1 1 0 0,0-1-1 0 0,0 1 1 0 0,0-1-1 0 0,0 1 1 0 0,0-1 0 0 0,0 1-1 0 0,1-1 1 0 0,-1 0-1 0 0,0 1 1 0 0,1-1-1 0 0,-1 1 1 0 0,1-1 0 0 0,-1 0-1 0 0,1 1 1 0 0,0-1-1 0 0,0 0 1 0 0,-1 1-1 0 0,1-1 1 0 0,0 0-1 0 0,0 0 1 0 0,0 0 0 0 0,0 0-1 0 0,2 1 1 0 0,-1-1-17 0 0,-1-1 0 0 0,1 0 0 0 0,0 0 0 0 0,-1 0 0 0 0,1 0 0 0 0,0 0 0 0 0,-1 0 1 0 0,1 0-1 0 0,0 0 0 0 0,-1-1 0 0 0,1 1 0 0 0,-1-1 0 0 0,1 1 0 0 0,-1-1 0 0 0,1 1 0 0 0,-1-1 1 0 0,4-2-1 0 0,7-5-194 0 0,0-1 1 0 0,0 0 0 0 0,16-17 0 0 0,-27 25 196 0 0,74-78-2137 0 0,-48 48 357 0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7.613"/>
    </inkml:context>
    <inkml:brush xml:id="br0">
      <inkml:brushProperty name="width" value="0.035" units="cm"/>
      <inkml:brushProperty name="height" value="0.035" units="cm"/>
      <inkml:brushProperty name="color" value="#FF0066"/>
    </inkml:brush>
  </inkml:definitions>
  <inkml:trace contextRef="#ctx0" brushRef="#br0">91 62 2272 0 0,'-1'-2'221'0'0,"0"1"-1"0"0,0 0 1 0 0,0-1-1 0 0,0 1 1 0 0,1 0-1 0 0,-1-1 0 0 0,1 1 1 0 0,-1-1-1 0 0,1 1 1 0 0,0-1-1 0 0,-1 1 1 0 0,1-1-1 0 0,0 0 0 0 0,0-1 1 0 0,0 2-136 0 0,0-1-1 0 0,0 1 1 0 0,0-1 0 0 0,-1 1 0 0 0,1-1-1 0 0,0 1 1 0 0,-1-1 0 0 0,1 1-1 0 0,-1-1 1 0 0,1 1 0 0 0,-1 0 0 0 0,0-1-1 0 0,1 1 1 0 0,-1 0 0 0 0,0 0 0 0 0,0-1-1 0 0,0 1 1 0 0,0 0 0 0 0,-1-1 0 0 0,1 1 43 0 0,0 0 0 0 0,0 0 0 0 0,0 0 0 0 0,-1 1 1 0 0,1-1-1 0 0,0 0 0 0 0,0 1 0 0 0,0-1 1 0 0,-1 0-1 0 0,1 1 0 0 0,0-1 0 0 0,-1 1 1 0 0,1 0-1 0 0,-1 0 0 0 0,1-1 0 0 0,0 1 0 0 0,-1 0 1 0 0,1 0-1 0 0,-1 0 0 0 0,1 0 0 0 0,0 1 1 0 0,-1-1-1 0 0,1 0 0 0 0,-1 0 0 0 0,1 1 1 0 0,0-1-1 0 0,-1 1 0 0 0,-1 1 0 0 0,1 0 26 0 0,0 0-1 0 0,0 0 1 0 0,0 0-1 0 0,0 1 0 0 0,1-1 1 0 0,-1 1-1 0 0,1-1 1 0 0,0 1-1 0 0,-1 0 1 0 0,1-1-1 0 0,0 1 1 0 0,-1 6-1 0 0,-1 8-125 0 0,0 1-1 0 0,2 0 1 0 0,-1 23-1 0 0,2-38-44 0 0,0 0 1 0 0,0 0-1 0 0,0 0 0 0 0,0 0 0 0 0,1 1 0 0 0,-1-1 0 0 0,1 0 0 0 0,0 0 0 0 0,0 0 0 0 0,0 0 0 0 0,0 0 0 0 0,1-1 0 0 0,-1 1 0 0 0,1 0 0 0 0,-1 0 0 0 0,1-1 0 0 0,4 5 0 0 0,-4-6 32 0 0,0 1 0 0 0,0-1 0 0 0,0 0 1 0 0,0 0-1 0 0,0 0 0 0 0,1 0 0 0 0,-1 0 0 0 0,0 0 0 0 0,1-1 0 0 0,-1 1 0 0 0,1-1 1 0 0,-1 0-1 0 0,1 0 0 0 0,-1 0 0 0 0,1 0 0 0 0,-1 0 0 0 0,5-1 0 0 0,2-1 14 0 0,1 0 0 0 0,-1-1 1 0 0,0-1-1 0 0,0 0 0 0 0,0 0 0 0 0,0 0 0 0 0,-1-1 0 0 0,0 0 0 0 0,15-13 0 0 0,-5 0-811 0 0,-1 0 1 0 0,28-40-1 0 0,-27 33-3267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8.102"/>
    </inkml:context>
    <inkml:brush xml:id="br0">
      <inkml:brushProperty name="width" value="0.035" units="cm"/>
      <inkml:brushProperty name="height" value="0.035" units="cm"/>
      <inkml:brushProperty name="color" value="#FF0066"/>
    </inkml:brush>
  </inkml:definitions>
  <inkml:trace contextRef="#ctx0" brushRef="#br0">10 391 1152 0 0,'53'49'500'0'0,"-45"-42"286"0"0,-1 1 0 0 0,0 0 0 0 0,0 0 0 0 0,8 16 1 0 0,-13-19-399 0 0,-1 0 0 0 0,1 0-1 0 0,-1 0 1 0 0,-1 0 0 0 0,1-1 0 0 0,-1 1 0 0 0,1 0 0 0 0,-1 0 0 0 0,-1 0 0 0 0,1 0 0 0 0,-1 0 0 0 0,0 0 0 0 0,-2 7 0 0 0,-25 69 1607 0 0,18-56-1569 0 0,-61 174 142 0 0,116-286-1196 0 0,143-312-2667 0 0,-159 348 2754 0 0,2 1 0 0 0,2 2 0 0 0,2 1 1 0 0,3 2-1 0 0,65-61 0 0 0,-98 101 633 0 0,0 1 1 0 0,0-1 0 0 0,1 1-1 0 0,0 0 1 0 0,0 1 0 0 0,0 0-1 0 0,0 0 1 0 0,0 0 0 0 0,1 0-1 0 0,10-2 1 0 0,-14 5-94 0 0,0 0 0 0 0,-1 0-1 0 0,1 0 1 0 0,0 0 0 0 0,0 0-1 0 0,-1 0 1 0 0,1 1 0 0 0,0 0-1 0 0,-1-1 1 0 0,1 1 0 0 0,-1 0 0 0 0,1 0-1 0 0,-1 0 1 0 0,1 1 0 0 0,-1-1-1 0 0,1 0 1 0 0,-1 1 0 0 0,0 0-1 0 0,0-1 1 0 0,0 1 0 0 0,0 0-1 0 0,0 0 1 0 0,0 0 0 0 0,-1 1 0 0 0,1-1-1 0 0,-1 0 1 0 0,1 0 0 0 0,-1 1-1 0 0,1 2 1 0 0,4 10-113 0 0,0-1 0 0 0,-2 1 1 0 0,0-1-1 0 0,0 1 0 0 0,-1 0 0 0 0,-1 1 0 0 0,-1-1 0 0 0,0 0 1 0 0,-2 27-1 0 0,-2-5-50 0 0,-2-1 1 0 0,-17 67 0 0 0,18-89 170 0 0,-1 0 1 0 0,-1-1-1 0 0,0 0 1 0 0,-1-1-1 0 0,0 1 1 0 0,-1-1-1 0 0,-1-1 1 0 0,-18 21 0 0 0,22-26 229 0 0,0-1 0 0 0,0 0-1 0 0,-1 0 1 0 0,1 0 0 0 0,-1-1 0 0 0,0 0 0 0 0,-1 0 0 0 0,1 0 0 0 0,-1-1 0 0 0,1 0 0 0 0,-1 0 0 0 0,0-1 0 0 0,0 0 0 0 0,0 0 0 0 0,-1-1 0 0 0,1 1 0 0 0,0-2 0 0 0,-15 1 0 0 0,17-2-50 0 0,0 0 1 0 0,0-1-1 0 0,0 1 0 0 0,1-1 1 0 0,-1 0-1 0 0,0 0 0 0 0,1-1 1 0 0,0 1-1 0 0,-1-1 0 0 0,1 0 1 0 0,0 0-1 0 0,1 0 0 0 0,-1-1 1 0 0,0 0-1 0 0,-4-5 0 0 0,1-1-179 0 0,-1-1-1 0 0,2 0 1 0 0,-1 0-1 0 0,2-1 1 0 0,-6-11-1 0 0,-5-23-115 0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3:59.202"/>
    </inkml:context>
    <inkml:brush xml:id="br0">
      <inkml:brushProperty name="width" value="0.035" units="cm"/>
      <inkml:brushProperty name="height" value="0.035" units="cm"/>
      <inkml:brushProperty name="color" value="#FF0066"/>
    </inkml:brush>
  </inkml:definitions>
  <inkml:trace contextRef="#ctx0" brushRef="#br0">3 44 1152 0 0,'-3'-43'9753'0'0,"8"47"-3887"0"0,8 8-6549 0 0,-12-11 1199 0 0,3 5-428 0 0,1 0 1 0 0,-1 1 0 0 0,0-1-1 0 0,-1 1 1 0 0,1 0 0 0 0,-1 0 0 0 0,0 0-1 0 0,-1 1 1 0 0,0-1 0 0 0,0 1 0 0 0,-1-1-1 0 0,1 11 1 0 0,0 11 35 0 0,-4 55 0 0 0,0-52-84 0 0,1-16 23 0 0,1 0-1 0 0,1 0 1 0 0,0 0-1 0 0,4 17 1 0 0,-3-25-55 0 0,0 0-1 0 0,1-1 1 0 0,0 1 0 0 0,0-1 0 0 0,1 1 0 0 0,0-1 0 0 0,0-1-1 0 0,1 1 1 0 0,0 0 0 0 0,5 5 0 0 0,13 13 15 0 0,-16-15-36 0 0,2 0 0 0 0,0-1-1 0 0,0 0 1 0 0,12 8-1 0 0,-17-14 17 0 0,1 0 0 0 0,0-1 1 0 0,0 0-1 0 0,0 0 0 0 0,0 0 0 0 0,0 0 0 0 0,0-1 0 0 0,0 0 0 0 0,1 0 0 0 0,-1 0 1 0 0,0-1-1 0 0,1 1 0 0 0,6-2 0 0 0,201-9 253 0 0,268-4-173 0 0,-243 20-113 0 0,284 2 13 0 0,-3-30 64 0 0,-244-13-75 0 0,-217 25-135 0 0,-2-3 1 0 0,95-35-1 0 0,-131 40-727 0 0,1-1 0 0 0,-1-2 0 0 0,33-22 0 0 0,-39 22-4535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3.112"/>
    </inkml:context>
    <inkml:brush xml:id="br0">
      <inkml:brushProperty name="width" value="0.035" units="cm"/>
      <inkml:brushProperty name="height" value="0.035" units="cm"/>
      <inkml:brushProperty name="color" value="#FF0066"/>
    </inkml:brush>
  </inkml:definitions>
  <inkml:trace contextRef="#ctx0" brushRef="#br0">54 3 3081 0 0,'0'0'129'0'0,"0"0"0"0"0,0 0 1 0 0,0-1-1 0 0,0 1 1 0 0,-1 0-1 0 0,1 0 0 0 0,0 0 1 0 0,0 0-1 0 0,-1-1 1 0 0,1 1-1 0 0,0 0 0 0 0,0 0 1 0 0,-1 0-1 0 0,1 0 1 0 0,0 0-1 0 0,-1 0 0 0 0,1 0 1 0 0,0 0-1 0 0,0 0 1 0 0,-1-1-1 0 0,1 1 0 0 0,0 0 1 0 0,-1 1-1 0 0,1-1 0 0 0,0 0 1 0 0,0 0-1 0 0,-1 0 1 0 0,1 0-1 0 0,0 0 0 0 0,-1 0 1 0 0,1 0-1 0 0,0 0 1 0 0,0 0-1 0 0,-1 1 0 0 0,1-1 1 0 0,0 0-1 0 0,0 0 1 0 0,-1 0-1 0 0,1 0 0 0 0,0 1 1 0 0,0-1-1 0 0,-8 17 3162 0 0,3 24-110 0 0,7-12-3057 0 0,-2 1 0 0 0,0-1 0 0 0,-6 30-1 0 0,3-26 110 0 0,2 64-1 0 0,1-96-195 0 0,0 0-1 0 0,0 0 0 0 0,0 0 1 0 0,0 1-1 0 0,0-1 0 0 0,0 0 0 0 0,0 0 1 0 0,1 0-1 0 0,-1 0 0 0 0,0 0 1 0 0,1 0-1 0 0,-1 0 0 0 0,1 0 1 0 0,-1 0-1 0 0,1 0 0 0 0,0 0 0 0 0,-1 0 1 0 0,1 0-1 0 0,0 0 0 0 0,0-1 1 0 0,-1 1-1 0 0,1 0 0 0 0,0 0 0 0 0,0-1 1 0 0,0 1-1 0 0,0-1 0 0 0,2 2 1449 0 0,-8-2-1862 0 0,4 0 315 0 0,0 1 0 0 0,0-1 0 0 0,1 0 1 0 0,-1 1-1 0 0,0-1 0 0 0,0 0 0 0 0,0 0 0 0 0,0 0 1 0 0,0 0-1 0 0,0 0 0 0 0,0 0 0 0 0,0 0 1 0 0,0 0-1 0 0,0 0 0 0 0,0-1 0 0 0,0 1 0 0 0,0 0 1 0 0,0-1-1 0 0,0 1 0 0 0,0 0 0 0 0,0-1 0 0 0,1 1 1 0 0,-1-1-1 0 0,0 0 0 0 0,0 1 0 0 0,0-1 1 0 0,0-1-1 0 0,-6-44-4010 0 0,7 29 2577 0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4.258"/>
    </inkml:context>
    <inkml:brush xml:id="br0">
      <inkml:brushProperty name="width" value="0.035" units="cm"/>
      <inkml:brushProperty name="height" value="0.035" units="cm"/>
      <inkml:brushProperty name="color" value="#FF0066"/>
    </inkml:brush>
  </inkml:definitions>
  <inkml:trace contextRef="#ctx0" brushRef="#br0">546 244 3081 0 0,'0'-3'443'0'0,"0"-1"-1"0"0,0 1 1 0 0,0 0 0 0 0,0 0 0 0 0,1 0 0 0 0,-1-1 0 0 0,1 1 0 0 0,0 0-1 0 0,0 0 1 0 0,0 0 0 0 0,0 0 0 0 0,1 0 0 0 0,2-4 0 0 0,6-19 864 0 0,-8 15-733 0 0,-1-1 0 0 0,0 1 0 0 0,-1 0 0 0 0,0-1 0 0 0,-1 1 1 0 0,-2-12-1 0 0,2 18-447 0 0,0 1 0 0 0,0-1 0 0 0,0 1 0 0 0,0-1 0 0 0,-1 1 0 0 0,1-1 0 0 0,-1 1 0 0 0,0 0 0 0 0,-1 0 0 0 0,1 0 0 0 0,-1 0 0 0 0,1 0 0 0 0,-1 0 0 0 0,0 1 0 0 0,-1-1 0 0 0,1 1 0 0 0,-5-3 0 0 0,7 5-96 0 0,-1 1 0 0 0,1-1 0 0 0,-1 1 1 0 0,1 0-1 0 0,0 0 0 0 0,-1-1 0 0 0,1 1 0 0 0,-1 0 1 0 0,1 0-1 0 0,0 1 0 0 0,-1-1 0 0 0,1 0 0 0 0,0 0 0 0 0,-1 1 1 0 0,1-1-1 0 0,0 0 0 0 0,-1 1 0 0 0,1 0 0 0 0,0-1 1 0 0,0 1-1 0 0,-1 0 0 0 0,1-1 0 0 0,0 1 0 0 0,0 0 1 0 0,0 0-1 0 0,0 0 0 0 0,0 0 0 0 0,0 0 0 0 0,0 0 0 0 0,0 0 1 0 0,1 1-1 0 0,-1-1 0 0 0,-1 2 0 0 0,-25 50-149 0 0,24-45 32 0 0,-14 36-108 0 0,14-34 126 0 0,-1 0 0 0 0,0 0 0 0 0,0 0 0 0 0,-1 0 0 0 0,0-1 0 0 0,-1 0 1 0 0,1 0-1 0 0,-9 9 0 0 0,23-27 127 0 0,0 1 0 0 0,1 1 0 0 0,0-1 1 0 0,1 1-1 0 0,0 1 0 0 0,0 0 0 0 0,0 1 1 0 0,14-5-1 0 0,-20 8-37 0 0,0 0 0 0 0,0 1 0 0 0,0 0 0 0 0,0 0 0 0 0,0 0 0 0 0,0 0 0 0 0,0 1 0 0 0,0 0 0 0 0,0 0 0 0 0,0 0 0 0 0,0 1 0 0 0,0-1 0 0 0,0 1 0 0 0,0 1 0 0 0,0-1 0 0 0,0 1 0 0 0,0 0 1 0 0,-1 0-1 0 0,1 0 0 0 0,0 0 0 0 0,-1 1 0 0 0,0 0 0 0 0,0 0 0 0 0,5 4 0 0 0,-6-4-38 0 0,-1 1-1 0 0,0 0 1 0 0,1 0 0 0 0,-1-1 0 0 0,-1 1-1 0 0,1 1 1 0 0,0-1 0 0 0,-1 0-1 0 0,0 0 1 0 0,0 0 0 0 0,0 1 0 0 0,-1-1-1 0 0,0 0 1 0 0,1 1 0 0 0,-1-1 0 0 0,-1 0-1 0 0,1 1 1 0 0,-1-1 0 0 0,0 0 0 0 0,0 1-1 0 0,0-1 1 0 0,-3 8 0 0 0,-2 5-69 0 0,-1 1 1 0 0,-1-1-1 0 0,-20 31 1 0 0,11-23 194 0 0,-1-1-1 0 0,-1-1 1 0 0,-1-1 0 0 0,-1-1 0 0 0,-1-1 0 0 0,-1 0 0 0 0,-1-2 0 0 0,0-1 0 0 0,-1 0-1 0 0,-1-2 1 0 0,-1-1 0 0 0,-49 18 0 0 0,67-29-80 0 0,0 0-1 0 0,0-1 1 0 0,0-1-1 0 0,0 1 1 0 0,0-2-1 0 0,0 1 1 0 0,0-1-1 0 0,0 0 1 0 0,0-1-1 0 0,0 0 1 0 0,-14-3-1 0 0,18 2-11 0 0,0 0 0 0 0,0 0 0 0 0,0-1 0 0 0,0 0 0 0 0,0 1 0 0 0,0-2 0 0 0,0 1-1 0 0,1 0 1 0 0,0-1 0 0 0,0 0 0 0 0,0 0 0 0 0,0 0 0 0 0,0 0 0 0 0,1-1 0 0 0,0 0 0 0 0,0 1-1 0 0,0-1 1 0 0,1 0 0 0 0,-3-8 0 0 0,-2-7-341 0 0,1-1 1 0 0,1 0-1 0 0,0 0 0 0 0,-1-32 0 0 0,1-2-307 0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5.128"/>
    </inkml:context>
    <inkml:brush xml:id="br0">
      <inkml:brushProperty name="width" value="0.035" units="cm"/>
      <inkml:brushProperty name="height" value="0.035" units="cm"/>
      <inkml:brushProperty name="color" value="#FF0066"/>
    </inkml:brush>
  </inkml:definitions>
  <inkml:trace contextRef="#ctx0" brushRef="#br0">1 332 1152 0 0,'4'-4'124'0'0,"0"1"0"0"0,0 0 0 0 0,1-1 0 0 0,-1 2 0 0 0,1-1 0 0 0,0 0 0 0 0,0 1 0 0 0,0 0 0 0 0,9-3 1 0 0,-2 11 9959 0 0,3 13-6143 0 0,15 32-4667 0 0,-14-23 1830 0 0,16 22-540 0 0,39 81 0 0 0,-71-131-559 0 0,0 1 1 0 0,0 0 0 0 0,0-1-1 0 0,1 1 1 0 0,-1-1 0 0 0,0 1-1 0 0,0 0 1 0 0,0-1 0 0 0,1 1-1 0 0,-1-1 1 0 0,0 1 0 0 0,1-1-1 0 0,-1 1 1 0 0,1-1 0 0 0,-1 1-1 0 0,0-1 1 0 0,1 0 0 0 0,-1 1-1 0 0,1-1 1 0 0,-1 1 0 0 0,1-1-1 0 0,-1 0 1 0 0,1 0 0 0 0,0 1-1 0 0,-1-1 1 0 0,1 0 0 0 0,-1 0-1 0 0,1 0 1 0 0,0 1 0 0 0,-1-1-1 0 0,1 0 1 0 0,-1 0 0 0 0,1 0-1 0 0,0 0 1 0 0,-1 0 0 0 0,1 0-1 0 0,-1 0 1 0 0,1 0-1 0 0,0-1 1 0 0,-1 1 0 0 0,1 0-1 0 0,-1 0 1 0 0,1 0 0 0 0,0-1-1 0 0,-1 1 1 0 0,1 0 0 0 0,-1-1-1 0 0,1 1 1 0 0,-1 0 0 0 0,1-1-1 0 0,-1 1 1 0 0,0-1 0 0 0,1 1-1 0 0,-1-1 1 0 0,1 1 0 0 0,-1-1-1 0 0,0 1 1 0 0,1-1 0 0 0,-1 1-1 0 0,0-1 1 0 0,0 1 0 0 0,1-2-1 0 0,24-48 280 0 0,-18 34-254 0 0,93-193 370 0 0,33-65-2888 0 0,-112 235-3509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6.060"/>
    </inkml:context>
    <inkml:brush xml:id="br0">
      <inkml:brushProperty name="width" value="0.035" units="cm"/>
      <inkml:brushProperty name="height" value="0.035" units="cm"/>
      <inkml:brushProperty name="color" value="#FF0066"/>
    </inkml:brush>
  </inkml:definitions>
  <inkml:trace contextRef="#ctx0" brushRef="#br0">431 45 3681 0 0,'-24'-24'836'0'0,"23"22"-687"0"0,1 1 0 0 0,-1 0 0 0 0,0-1 0 0 0,0 1 0 0 0,0 0 0 0 0,0 0-1 0 0,0 0 1 0 0,0 0 0 0 0,0 0 0 0 0,0 0 0 0 0,0 0 0 0 0,-1 0 0 0 0,1 0 0 0 0,0 0 0 0 0,-1 1 0 0 0,1-1 0 0 0,0 1 0 0 0,-1-1 0 0 0,1 1 0 0 0,-1-1 0 0 0,1 1 0 0 0,-1 0 0 0 0,1 0 0 0 0,-1-1 0 0 0,1 1-1 0 0,-1 0 1 0 0,1 0 0 0 0,-1 1 0 0 0,1-1 0 0 0,-1 0 0 0 0,1 0 0 0 0,-1 1 0 0 0,1-1 0 0 0,-1 1 0 0 0,1 0 0 0 0,0-1 0 0 0,-2 2 0 0 0,-11 3 80 0 0,0 2 0 0 0,0 0-1 0 0,1 0 1 0 0,0 1 0 0 0,0 1 0 0 0,-12 10 0 0 0,22-16-171 0 0,0-1 1 0 0,0 1 0 0 0,0 0-1 0 0,0 0 1 0 0,0 0-1 0 0,0 0 1 0 0,1 0-1 0 0,-1 1 1 0 0,1-1 0 0 0,0 1-1 0 0,0 0 1 0 0,1-1-1 0 0,-1 1 1 0 0,1 0-1 0 0,0 0 1 0 0,0 0 0 0 0,0 0-1 0 0,0 0 1 0 0,1 0-1 0 0,-1 0 1 0 0,1 1-1 0 0,0-1 1 0 0,1 0 0 0 0,-1 0-1 0 0,1 0 1 0 0,-1 0-1 0 0,3 5 1 0 0,-2-7-94 0 0,0 0-1 0 0,0 1 1 0 0,0-1 0 0 0,0 0 0 0 0,1 0-1 0 0,-1 0 1 0 0,1 0 0 0 0,-1 0-1 0 0,1 0 1 0 0,0 0 0 0 0,0 0 0 0 0,0-1-1 0 0,0 1 1 0 0,0-1 0 0 0,0 0 0 0 0,0 1-1 0 0,1-1 1 0 0,-1 0 0 0 0,0 0-1 0 0,1-1 1 0 0,-1 1 0 0 0,1 0 0 0 0,-1-1-1 0 0,1 1 1 0 0,-1-1 0 0 0,1 0 0 0 0,-1 0-1 0 0,1 0 1 0 0,-1 0 0 0 0,1 0-1 0 0,-1-1 1 0 0,1 1 0 0 0,-1-1 0 0 0,1 1-1 0 0,-1-1 1 0 0,4-2 0 0 0,10-3-150 0 0,1-1 0 0 0,-1-1 0 0 0,0 0 0 0 0,16-13 0 0 0,-11 8 254 0 0,-18 11-78 0 0,1 0-1 0 0,-1 0 0 0 0,1 0 1 0 0,0 1-1 0 0,-1-1 0 0 0,1 1 0 0 0,0 0 1 0 0,0 0-1 0 0,0 0 0 0 0,0 1 1 0 0,0-1-1 0 0,0 1 0 0 0,7 0 1 0 0,-10 1-1 0 0,1 0 0 0 0,-1-1 0 0 0,1 1 0 0 0,-1 0 0 0 0,1-1 1 0 0,-1 1-1 0 0,1 0 0 0 0,-1 0 0 0 0,0 0 0 0 0,0 0 0 0 0,1 1 1 0 0,-1-1-1 0 0,0 0 0 0 0,0 0 0 0 0,0 1 0 0 0,0-1 0 0 0,0 1 1 0 0,-1-1-1 0 0,1 1 0 0 0,0-1 0 0 0,-1 1 0 0 0,1-1 0 0 0,-1 1 1 0 0,1 0-1 0 0,-1-1 0 0 0,0 1 0 0 0,0 0 0 0 0,0-1 0 0 0,1 1 0 0 0,-2 0 1 0 0,1-1-1 0 0,0 1 0 0 0,0 0 0 0 0,-1 2 0 0 0,-2 14 53 0 0,0-1-1 0 0,-1 1 1 0 0,-1-1 0 0 0,0 0-1 0 0,-2 0 1 0 0,0-1-1 0 0,-11 20 1 0 0,-8 10 277 0 0,-37 48 1 0 0,45-70-161 0 0,0-1-1 0 0,-2 0 1 0 0,0-1 0 0 0,-1-2-1 0 0,-1 0 1 0 0,-1-1 0 0 0,-1-1-1 0 0,-1-2 1 0 0,0 0 0 0 0,-44 19-1 0 0,67-34-123 0 0,1 0 0 0 0,-1 0 0 0 0,0 0-1 0 0,0 0 1 0 0,0-1 0 0 0,0 1 0 0 0,0 0-1 0 0,0-1 1 0 0,0 0 0 0 0,0 0 0 0 0,0 1-1 0 0,0-1 1 0 0,0 0 0 0 0,0-1 0 0 0,0 1 0 0 0,0 0-1 0 0,0-1 1 0 0,0 1 0 0 0,0-1 0 0 0,0 1-1 0 0,0-1 1 0 0,0 0 0 0 0,0 0 0 0 0,0 0-1 0 0,0 0 1 0 0,1 0 0 0 0,-1 0 0 0 0,-2-3-1 0 0,2 1-12 0 0,0-1 0 0 0,0 0 0 0 0,1 0 0 0 0,-1 1 0 0 0,1-1 0 0 0,0 0 0 0 0,0-1 0 0 0,0 1-1 0 0,0 0 1 0 0,1 0 0 0 0,0 0 0 0 0,0 0 0 0 0,0-6 0 0 0,8-100-1601 0 0,3 37-2239 0 0,-2 19-277 0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6.721"/>
    </inkml:context>
    <inkml:brush xml:id="br0">
      <inkml:brushProperty name="width" value="0.035" units="cm"/>
      <inkml:brushProperty name="height" value="0.035" units="cm"/>
      <inkml:brushProperty name="color" value="#FF0066"/>
    </inkml:brush>
  </inkml:definitions>
  <inkml:trace contextRef="#ctx0" brushRef="#br0">442 127 1352 0 0,'-2'0'94'0'0,"1"0"0"0"0,-1 0-1 0 0,0 0 1 0 0,1 0 0 0 0,-1 0 0 0 0,1 0-1 0 0,-1 0 1 0 0,1 0 0 0 0,-1-1-1 0 0,1 1 1 0 0,-1-1 0 0 0,1 1 0 0 0,-1-1-1 0 0,1 0 1 0 0,0 1 0 0 0,-1-1-1 0 0,1 0 1 0 0,-2-2 0 0 0,-31-22 2878 0 0,24 16-2161 0 0,-4-1-620 0 0,0-1 602 0 0,0 1 1 0 0,-1 0 0 0 0,0 1 0 0 0,0 0 0 0 0,-26-9-1 0 0,36 16-644 0 0,0 1 0 0 0,1 0 0 0 0,-1 0-1 0 0,0 1 1 0 0,0-1 0 0 0,0 1-1 0 0,0 0 1 0 0,0 0 0 0 0,1 1 0 0 0,-1-1-1 0 0,0 1 1 0 0,0 0 0 0 0,0 1-1 0 0,1-1 1 0 0,-1 1 0 0 0,1 0 0 0 0,-1 0-1 0 0,1 0 1 0 0,0 1 0 0 0,-1-1-1 0 0,1 1 1 0 0,1 0 0 0 0,-1 0 0 0 0,-7 8-1 0 0,-4 5-138 0 0,0 1 0 0 0,1 0 0 0 0,0 1 0 0 0,2 1 0 0 0,0 0-1 0 0,1 1 1 0 0,-9 24 0 0 0,19-43 13 0 0,0 0 0 0 0,1 0 0 0 0,-1 0 0 0 0,1 0-1 0 0,-1 0 1 0 0,1 0 0 0 0,0 0 0 0 0,-1 0 0 0 0,1 0 0 0 0,0 1 0 0 0,0-1 0 0 0,0 0 0 0 0,0 0-1 0 0,0 0 1 0 0,0 0 0 0 0,0 0 0 0 0,0 0 0 0 0,0 1 0 0 0,0-1 0 0 0,1 0 0 0 0,-1 0 0 0 0,0 0-1 0 0,1 0 1 0 0,-1 0 0 0 0,1 0 0 0 0,-1 0 0 0 0,1 0 0 0 0,-1 0 0 0 0,2 1 0 0 0,0-1 14 0 0,0 0 1 0 0,0-1 0 0 0,0 0-1 0 0,0 1 1 0 0,0-1 0 0 0,-1 0-1 0 0,1 0 1 0 0,0 0 0 0 0,0 0-1 0 0,0 0 1 0 0,0 0 0 0 0,0-1-1 0 0,0 1 1 0 0,0 0 0 0 0,2-2-1 0 0,9-3 119 0 0,0 0 1 0 0,0 0-1 0 0,19-13 0 0 0,2-6 41 0 0,36-34 0 0 0,-41 33-178 0 0,50-34 0 0 0,-79 59-26 0 0,1-1 0 0 0,-1 1 0 0 0,0-1 0 0 0,1 1 0 0 0,-1-1 0 0 0,1 1 0 0 0,0 0 0 0 0,-1-1 0 0 0,1 1 0 0 0,-1 0 0 0 0,1 0 0 0 0,-1-1-1 0 0,1 1 1 0 0,0 0 0 0 0,-1 0 0 0 0,1 0 0 0 0,0 0 0 0 0,-1 0 0 0 0,1 0 0 0 0,0 0 0 0 0,-1 0 0 0 0,1 0 0 0 0,0 0 0 0 0,-1 0 0 0 0,1 0 0 0 0,-1 0 0 0 0,1 0 0 0 0,0 1 0 0 0,-1-1 0 0 0,1 0 0 0 0,-1 0 0 0 0,1 1 0 0 0,0-1 0 0 0,-1 0 0 0 0,1 1 0 0 0,-1-1 0 0 0,1 1 0 0 0,-1-1 0 0 0,0 1 0 0 0,1-1 0 0 0,-1 1 0 0 0,1-1 0 0 0,-1 1 0 0 0,0-1 0 0 0,1 1 0 0 0,-1-1 0 0 0,0 1 0 0 0,0 0 0 0 0,1-1-1 0 0,-1 1 1 0 0,0 0 0 0 0,0-1 0 0 0,0 1 0 0 0,0-1 0 0 0,0 1 0 0 0,0 0 0 0 0,0 0 0 0 0,-2 49-85 0 0,1-34 194 0 0,-6 86 125 0 0,3-55-294 0 0,2-1-1 0 0,5 65 0 0 0,-3-109-7 0 0,0 0-1 0 0,0-1 1 0 0,0 1-1 0 0,1 0 1 0 0,-1-1-1 0 0,0 1 1 0 0,1-1-1 0 0,-1 1 1 0 0,1 0-1 0 0,0-1 0 0 0,-1 1 1 0 0,1-1-1 0 0,0 0 1 0 0,0 1-1 0 0,0-1 1 0 0,0 0-1 0 0,3 3 1 0 0,-3-4-63 0 0,0 0 0 0 0,0 0 0 0 0,0 0 0 0 0,0 0 0 0 0,0 0 0 0 0,0 0 0 0 0,0-1 1 0 0,0 1-1 0 0,0 0 0 0 0,0-1 0 0 0,0 1 0 0 0,0 0 0 0 0,-1-1 0 0 0,1 1 0 0 0,0-1 0 0 0,0 1 0 0 0,0-1 1 0 0,0 0-1 0 0,-1 1 0 0 0,1-1 0 0 0,0 0 0 0 0,-1 0 0 0 0,1 0 0 0 0,0 1 0 0 0,-1-1 0 0 0,1 0 0 0 0,-1 0 1 0 0,1 0-1 0 0,-1 0 0 0 0,1-2 0 0 0,10-15-4392 0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7.951"/>
    </inkml:context>
    <inkml:brush xml:id="br0">
      <inkml:brushProperty name="width" value="0.035" units="cm"/>
      <inkml:brushProperty name="height" value="0.035" units="cm"/>
      <inkml:brushProperty name="color" value="#FF0066"/>
    </inkml:brush>
  </inkml:definitions>
  <inkml:trace contextRef="#ctx0" brushRef="#br0">131 852 1152 0 0,'0'0'-13'0'0,"0"-1"0"0"0,0 1-1 0 0,-1-1 1 0 0,1 1 0 0 0,0-1-1 0 0,0 0 1 0 0,0 1 0 0 0,0-1-1 0 0,0 1 1 0 0,0-1 0 0 0,0 1-1 0 0,0-1 1 0 0,0 1 0 0 0,0-1-1 0 0,0 1 1 0 0,0-1 0 0 0,1 0-1 0 0,-1 1 1 0 0,0-1 0 0 0,0 1-1 0 0,1-1 1 0 0,-1 1 0 0 0,0 0-1 0 0,0-1 1 0 0,1 1 0 0 0,-1-1-1 0 0,1 1 1 0 0,-1-1 0 0 0,0 1 0 0 0,1 0-1 0 0,-1-1 1 0 0,1 1 0 0 0,-1 0-1 0 0,1 0 1 0 0,0-1 0 0 0,4-1-280 0 0,-13 17 538 0 0,-4-2 3610 0 0,11-31 3247 0 0,2 0-7762 0 0,-5-33 1553 0 0,-1 0 1 0 0,-3 1-1 0 0,-2 0 0 0 0,-26-79 0 0 0,-18-92 1051 0 0,51 201-1896 0 0,1-1 0 0 0,1 0 0 0 0,1 1 0 0 0,1-1 0 0 0,1 1 0 0 0,7-35 0 0 0,-5 57-141 0 0,0 0 1 0 0,0-1-1 0 0,0 1 0 0 0,0-1 1 0 0,0 1-1 0 0,0-1 1 0 0,0 0-1 0 0,1-1 0 0 0,-1 1 1 0 0,0-1-1 0 0,0 0 1 0 0,1 0-1 0 0,7-1 0 0 0,17-8 151 0 0,0 2-1 0 0,1 1 0 0 0,0 1 0 0 0,31-1 1 0 0,-22 3-130 0 0,64-15 0 0 0,-37 2 146 0 0,1 3-1 0 0,0 2 1 0 0,0 4-1 0 0,1 3 1 0 0,0 2-1 0 0,88 10 1 0 0,-140-7-372 0 0,22 4-2274 0 0,-38-3 804 0 0,-3 1-2869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8.143"/>
    </inkml:context>
    <inkml:brush xml:id="br0">
      <inkml:brushProperty name="width" value="0.035" units="cm"/>
      <inkml:brushProperty name="height" value="0.035" units="cm"/>
      <inkml:brushProperty name="color" value="#FF0066"/>
    </inkml:brush>
  </inkml:definitions>
  <inkml:trace contextRef="#ctx0" brushRef="#br0">1 55 8410 0 0,'0'0'27'0'0,"0"-1"0"0"0,0 0 1 0 0,0 1-1 0 0,0-1 0 0 0,0 1 0 0 0,0-1 1 0 0,0 1-1 0 0,0-1 0 0 0,0 0 1 0 0,1 1-1 0 0,-1-1 0 0 0,0 1 0 0 0,0-1 1 0 0,1 1-1 0 0,-1-1 0 0 0,0 1 1 0 0,1-1-1 0 0,-1 1 0 0 0,1-1 0 0 0,-1 1 1 0 0,0 0-1 0 0,1-1 0 0 0,-1 1 1 0 0,1 0-1 0 0,-1-1 0 0 0,1 1 0 0 0,-1 0 1 0 0,1 0-1 0 0,0-1 0 0 0,-1 1 1 0 0,1 0-1 0 0,-1 0 0 0 0,1 0 0 0 0,-1 0 1 0 0,1 0-1 0 0,0-1 0 0 0,-1 1 1 0 0,1 0-1 0 0,-1 1 0 0 0,1-1 0 0 0,0 0 1 0 0,-1 0-1 0 0,1 0 0 0 0,-1 0 1 0 0,2 1-1 0 0,38 5 907 0 0,-27-3-515 0 0,54 8 736 0 0,0-4-1 0 0,76-1 1 0 0,-109-7-1566 0 0,0-2 0 0 0,37-7 1 0 0,-47 5-1107 0 0,0-2 0 0 0,-1 0 1 0 0,38-18-1 0 0,-30 8-673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8.735"/>
    </inkml:context>
    <inkml:brush xml:id="br0">
      <inkml:brushProperty name="width" value="0.035" units="cm"/>
      <inkml:brushProperty name="height" value="0.035" units="cm"/>
      <inkml:brushProperty name="color" value="#008C3A"/>
    </inkml:brush>
  </inkml:definitions>
  <inkml:trace contextRef="#ctx0" brushRef="#br0">0 720 5785 0 0,'14'-18'215'0'0,"1"1"-1"0"0,1 0 0 0 0,0 1 1 0 0,1 1-1 0 0,0 1 1 0 0,2 0-1 0 0,26-15 0 0 0,-3 1 774 0 0,140-98 958 0 0,4 9 0 0 0,257-119 0 0 0,-427 229-2022 0 0,6-4-284 0 0,0 0 0 0 0,1 2 0 0 0,0 1 0 0 0,1 1 0 0 0,0 0 1 0 0,39-4-1 0 0,-62 11 312 0 0,-1 0 1 0 0,1-1 0 0 0,0 1 0 0 0,-1 0 0 0 0,1 0 0 0 0,-1 0 0 0 0,1 0 0 0 0,0 0 0 0 0,0 0 0 0 0,-1 0 0 0 0,1 0 0 0 0,0 0 0 0 0,-1 0-1 0 0,1 0 1 0 0,0 0 0 0 0,-1 0 0 0 0,1 0 0 0 0,-1 1 0 0 0,1-1 0 0 0,0 0 0 0 0,-1 0 0 0 0,1 1 0 0 0,0-1 0 0 0,-1 0 0 0 0,1 1 0 0 0,-1-1-1 0 0,1 1 1 0 0,-1-1 0 0 0,1 1 0 0 0,-1-1 0 0 0,0 1 0 0 0,1-1 0 0 0,-1 1 0 0 0,1-1 0 0 0,-1 1 0 0 0,0 0 0 0 0,0-1 0 0 0,1 1 0 0 0,-1 0 0 0 0,0-1-1 0 0,0 1 1 0 0,0 0 0 0 0,0-1 0 0 0,1 1 0 0 0,-1 0 0 0 0,0-1 0 0 0,0 1 0 0 0,-1 0 0 0 0,1-1 0 0 0,0 1 0 0 0,0 0 0 0 0,0-1 0 0 0,0 1-1 0 0,0 0 1 0 0,-1-1 0 0 0,1 1 0 0 0,0-1 0 0 0,-1 1 0 0 0,1 0 0 0 0,0-1 0 0 0,-1 1 0 0 0,1-1 0 0 0,-1 1 0 0 0,-30 38-1748 0 0,30-38 1773 0 0,-169 176-3396 0 0,-220 236 3608 0 0,380-402-119 0 0,2-3 78 0 0,0 0 1 0 0,0 0 0 0 0,1 1-1 0 0,0 0 1 0 0,1 1 0 0 0,0-1 0 0 0,0 1-1 0 0,1 0 1 0 0,0 1 0 0 0,-5 16-1 0 0,9-2-1962 0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08.605"/>
    </inkml:context>
    <inkml:brush xml:id="br0">
      <inkml:brushProperty name="width" value="0.035" units="cm"/>
      <inkml:brushProperty name="height" value="0.035" units="cm"/>
      <inkml:brushProperty name="color" value="#FF0066"/>
    </inkml:brush>
  </inkml:definitions>
  <inkml:trace contextRef="#ctx0" brushRef="#br0">57 0 5409 0 0,'-5'2'612'0'0,"1"0"0"0"0,0 0 1 0 0,0 0-1 0 0,0 1 0 0 0,0-1 0 0 0,0 1 0 0 0,0 0 0 0 0,-5 5 1 0 0,8-5-97 0 0,0 1 1 0 0,0-1-1 0 0,0 0 1 0 0,0 1-1 0 0,0-1 1 0 0,1 1 0 0 0,0-1-1 0 0,-1 0 1 0 0,1 1-1 0 0,1 5 1 0 0,-1-6-506 0 0,-4 108 65 0 0,1-66-26 0 0,2 1-1 0 0,7 69 1 0 0,-6-112-50 0 0,0-1 0 0 0,0 1 1 0 0,0-1-1 0 0,1 0 0 0 0,-1 1 1 0 0,1-1-1 0 0,-1 1 0 0 0,1-1 0 0 0,0 0 1 0 0,0 0-1 0 0,0 1 0 0 0,1-1 0 0 0,-1 0 1 0 0,0 0-1 0 0,1 0 0 0 0,-1 0 0 0 0,1 0 1 0 0,0-1-1 0 0,-1 1 0 0 0,1 0 1 0 0,0-1-1 0 0,0 1 0 0 0,0-1 0 0 0,0 0 1 0 0,1 0-1 0 0,-1 1 0 0 0,0-1 0 0 0,0-1 1 0 0,1 1-1 0 0,-1 0 0 0 0,1-1 0 0 0,-1 1 1 0 0,0-1-1 0 0,1 0 0 0 0,-1 1 1 0 0,1-1-1 0 0,3-1 0 0 0,8-1 19 0 0,0-1 0 0 0,0-1-1 0 0,-1 0 1 0 0,1-1 0 0 0,19-9 0 0 0,4-1 257 0 0,33-10-187 0 0,1 3 0 0 0,1 3 1 0 0,88-10-1 0 0,96-11-267 0 0,-212 30-802 0 0,0-1 0 0 0,-1-3 0 0 0,72-33 0 0 0,-80 27-1529 0 0,-20 10-1604 0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0.115"/>
    </inkml:context>
    <inkml:brush xml:id="br0">
      <inkml:brushProperty name="width" value="0.035" units="cm"/>
      <inkml:brushProperty name="height" value="0.035" units="cm"/>
      <inkml:brushProperty name="color" value="#FF0066"/>
    </inkml:brush>
  </inkml:definitions>
  <inkml:trace contextRef="#ctx0" brushRef="#br0">65 218 1152 0 0,'-3'0'66'0'0,"1"0"-1"0"0,-1-1 1 0 0,1 1-1 0 0,0-1 1 0 0,-1 1 0 0 0,1-1-1 0 0,0 0 1 0 0,0 0-1 0 0,-1 0 1 0 0,1 0-1 0 0,0-1 1 0 0,0 1-1 0 0,0 0 1 0 0,0-1 0 0 0,0 1-1 0 0,1-1 1 0 0,-1 0-1 0 0,0 0 1 0 0,1 0-1 0 0,-1 0 1 0 0,1 0-1 0 0,0 0 1 0 0,-1 0 0 0 0,1 0-1 0 0,0 0 1 0 0,0 0-1 0 0,1-1 1 0 0,-1 1-1 0 0,0 0 1 0 0,1-1-1 0 0,-1 1 1 0 0,1-1-1 0 0,0 1 1 0 0,0-1 0 0 0,0 1-1 0 0,0 0 1 0 0,0-1-1 0 0,1 1 1 0 0,-1-1-1 0 0,1 1 1 0 0,-1 0-1 0 0,1-1 1 0 0,0 1 0 0 0,0 0-1 0 0,0 0 1 0 0,0-1-1 0 0,0 1 1 0 0,1 0-1 0 0,-1 0 1 0 0,1 0-1 0 0,2-3 1 0 0,34-44 484 0 0,-36 46-128 0 0,0 0 0 0 0,-1 0 0 0 0,1 0 0 0 0,-1-1 0 0 0,0 1 0 0 0,0 0-1 0 0,0-1 1 0 0,0 1 0 0 0,0-5 0 0 0,8 25 1267 0 0,2 2-1770 0 0,-9-12 109 0 0,0 0 0 0 0,-1-1 0 0 0,1 1 0 0 0,-2 0 0 0 0,1 0 0 0 0,-1-1 0 0 0,0 1 0 0 0,0 0 0 0 0,-1 0-1 0 0,0 0 1 0 0,0-1 0 0 0,0 1 0 0 0,-1 0 0 0 0,0-1 0 0 0,-1 1 0 0 0,1-1 0 0 0,-1 0 0 0 0,0 0 0 0 0,-1 0 0 0 0,0 0 0 0 0,0-1-1 0 0,0 1 1 0 0,0-1 0 0 0,-1 0 0 0 0,0 0 0 0 0,0 0 0 0 0,0-1 0 0 0,-11 7 0 0 0,15-10-15 0 0,1-1 1 0 0,-1 1-1 0 0,0-1 1 0 0,1 0-1 0 0,-1 0 1 0 0,1 1 0 0 0,-1-1-1 0 0,1 0 1 0 0,-1 0-1 0 0,0 0 1 0 0,1 1-1 0 0,-1-1 1 0 0,0 0-1 0 0,1 0 1 0 0,-1 0-1 0 0,1 0 1 0 0,-1 0-1 0 0,0 0 1 0 0,1 0-1 0 0,-1 0 1 0 0,0-1-1 0 0,1 1 1 0 0,-1 0-1 0 0,1 0 1 0 0,-1 0-1 0 0,0-1 1 0 0,1 1 0 0 0,-1 0-1 0 0,1-1 1 0 0,-1 1-1 0 0,0-1 1 0 0,-9-22 291 0 0,9-26-64 0 0,4 39-254 0 0,0 0 0 0 0,0 0 0 0 0,1 1 0 0 0,1-1 0 0 0,-1 1 0 0 0,2 0 0 0 0,-1 0 0 0 0,1 1 0 0 0,1 0 0 0 0,-1 0 0 0 0,1 0 0 0 0,1 1 0 0 0,15-13 0 0 0,-23 20 17 0 0,1 0 0 0 0,-1 0 0 0 0,0 0 0 0 0,0 0 0 0 0,0 0 0 0 0,0 0 0 0 0,1 0 0 0 0,-1 0 0 0 0,0 0 0 0 0,0-1 0 0 0,0 1 0 0 0,0 0 0 0 0,1 1 0 0 0,-1-1 0 0 0,0 0 0 0 0,0 0 0 0 0,0 0 0 0 0,0 0 0 0 0,1 0 0 0 0,-1 0-1 0 0,0 0 1 0 0,0 0 0 0 0,0 0 0 0 0,0 0 0 0 0,1 0 0 0 0,-1 0 0 0 0,0 0 0 0 0,0 1 0 0 0,0-1 0 0 0,0 0 0 0 0,0 0 0 0 0,0 0 0 0 0,1 0 0 0 0,-1 0 0 0 0,0 1 0 0 0,0-1 0 0 0,0 0 0 0 0,0 0 0 0 0,0 0 0 0 0,0 0 0 0 0,0 1 0 0 0,0-1 0 0 0,0 0 0 0 0,0 0-1 0 0,0 0 1 0 0,0 1 0 0 0,1 14 174 0 0,-5 12 44 0 0,1-17-153 0 0,0 0 1 0 0,0 0 0 0 0,-1 0-1 0 0,-1-1 1 0 0,1 0-1 0 0,-2 0 1 0 0,1 0 0 0 0,-1 0-1 0 0,-13 14 1 0 0,35-83 1414 0 0,-5 30-1702 0 0,-8 19-94 0 0,1 0 0 0 0,0 1 1 0 0,0 0-1 0 0,1 0 0 0 0,0 0 1 0 0,1 0-1 0 0,0 1 0 0 0,0 0 1 0 0,10-11-1 0 0,-11 19-1243 0 0,0 0-2361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1.767"/>
    </inkml:context>
    <inkml:brush xml:id="br0">
      <inkml:brushProperty name="width" value="0.035" units="cm"/>
      <inkml:brushProperty name="height" value="0.035" units="cm"/>
      <inkml:brushProperty name="color" value="#FF0066"/>
    </inkml:brush>
  </inkml:definitions>
  <inkml:trace contextRef="#ctx0" brushRef="#br0">219 63 1152 0 0,'-20'-7'-319'0'0,"-22"-11"570"0"0,40 17 55 0 0,1 0 0 0 0,-1-1 0 0 0,1 1 0 0 0,0 0 0 0 0,-1-1 1 0 0,1 1-1 0 0,0 0 0 0 0,0-1 0 0 0,0 1 0 0 0,0-1 0 0 0,0 0 0 0 0,0 1 0 0 0,0-1 0 0 0,1 0 0 0 0,-1 0 0 0 0,0 0 0 0 0,1 1 0 0 0,0-1 0 0 0,-1 0 1 0 0,1 0-1 0 0,0-2 680 0 0,-4 33-503 0 0,-8 85 442 0 0,-74 488 51 0 0,77-556-1010 0 0,1-12-419 0 0,1 0 1 0 0,-3 64-1 0 0,10-97 425 0 0,0-1-1 0 0,-1 0 1 0 0,1 1 0 0 0,0-1-1 0 0,0 0 1 0 0,0 1 0 0 0,0-1-1 0 0,0 0 1 0 0,0 1 0 0 0,0-1-1 0 0,0 0 1 0 0,0 1 0 0 0,0-1-1 0 0,0 0 1 0 0,0 1 0 0 0,0-1-1 0 0,0 0 1 0 0,1 1 0 0 0,-1-1-1 0 0,0 0 1 0 0,0 1 0 0 0,0-1-1 0 0,0 0 1 0 0,1 1-1 0 0,-1-1 1 0 0,0 0 0 0 0,0 0-1 0 0,0 1 1 0 0,1-1 0 0 0,-1 0-1 0 0,0 0 1 0 0,0 0 0 0 0,1 1-1 0 0,-1-1 1 0 0,0 0 0 0 0,1 0-1 0 0,-1 0 1 0 0,0 0 0 0 0,1 1-1 0 0,-1-1 1 0 0,0 0 0 0 0,1 0-1 0 0,-1 0 1 0 0,0 0 0 0 0,1 0-1 0 0,-1 0 1 0 0,0 0 0 0 0,1 0-1 0 0,-1 0 1 0 0,1 0 0 0 0,15-12-1193 0 0,-5-1 430 0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2.086"/>
    </inkml:context>
    <inkml:brush xml:id="br0">
      <inkml:brushProperty name="width" value="0.035" units="cm"/>
      <inkml:brushProperty name="height" value="0.035" units="cm"/>
      <inkml:brushProperty name="color" value="#FF0066"/>
    </inkml:brush>
  </inkml:definitions>
  <inkml:trace contextRef="#ctx0" brushRef="#br0">353 0 3369 0 0,'-16'1'137'0'0,"-1"1"1"0"0,1 0-1 0 0,-21 7 1 0 0,21-5 293 0 0,0-1 0 0 0,-1 0 0 0 0,-21 0 0 0 0,5-4 859 0 0,20 0-1030 0 0,0 1-1 0 0,0 0 1 0 0,0 1 0 0 0,-15 3 0 0 0,24-4-418 0 0,1 2 0 0 0,-1-1 0 0 0,0 0 0 0 0,0 1 0 0 0,1 0 0 0 0,-1-1 0 0 0,1 2 0 0 0,-1-1 0 0 0,1 0 0 0 0,0 1 0 0 0,0-1 0 0 0,0 1 0 0 0,0 0 0 0 0,1 0 0 0 0,-1 0 0 0 0,1 0 0 0 0,-4 6 0 0 0,0 10-468 0 0,17-17-574 0 0,-7-4 1012 0 0,-1 1 1 0 0,1-1-1 0 0,-1 0 0 0 0,0 0 0 0 0,0 0 1 0 0,0 0-1 0 0,0 0 0 0 0,3-4 0 0 0,4-7 188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2.503"/>
    </inkml:context>
    <inkml:brush xml:id="br0">
      <inkml:brushProperty name="width" value="0.035" units="cm"/>
      <inkml:brushProperty name="height" value="0.035" units="cm"/>
      <inkml:brushProperty name="color" value="#FF0066"/>
    </inkml:brush>
  </inkml:definitions>
  <inkml:trace contextRef="#ctx0" brushRef="#br0">0 4 2040 0 0,'0'0'34'0'0,"0"0"-1"0"0,0 0 0 0 0,0 0 0 0 0,0-1 0 0 0,0 1 1 0 0,0 0-1 0 0,1 0 0 0 0,-1 0 0 0 0,0 0 0 0 0,0 0 1 0 0,0-1-1 0 0,0 1 0 0 0,0 0 0 0 0,0 0 0 0 0,0 0 1 0 0,0 0-1 0 0,0 0 0 0 0,0-1 0 0 0,0 1 0 0 0,0 0 1 0 0,1 0-1 0 0,-1 0 0 0 0,0 0 0 0 0,0 0 0 0 0,0 0 1 0 0,0 0-1 0 0,0 0 0 0 0,0 0 0 0 0,1 0 0 0 0,-1-1 1 0 0,0 1-1 0 0,0 0 0 0 0,0 0 0 0 0,0 0 0 0 0,0 0 1 0 0,1 0-1 0 0,-1 0 0 0 0,0 0 0 0 0,0 0 0 0 0,0 0 1 0 0,0 0-1 0 0,0 0 0 0 0,1 0 0 0 0,-1 0 0 0 0,0 0 1 0 0,0 0-1 0 0,0 0 0 0 0,0 1 0 0 0,0-1 1 0 0,1 0-1 0 0,-1 0 0 0 0,0 0 0 0 0,0 0 0 0 0,0 0 1 0 0,0 0-1 0 0,0 0 0 0 0,1 0 0 0 0,9 12 585 0 0,5 17-488 0 0,-8-12 120 0 0,1-1 0 0 0,1-1 0 0 0,0 0 1 0 0,1 0-1 0 0,1 0 0 0 0,0-1 0 0 0,1-1 0 0 0,16 15 0 0 0,-9-15-517 0 0,1 0 0 0 0,0-1 0 0 0,42 17 0 0 0,-23-11-1845 0 0,-23-10 463 0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2.922"/>
    </inkml:context>
    <inkml:brush xml:id="br0">
      <inkml:brushProperty name="width" value="0.035" units="cm"/>
      <inkml:brushProperty name="height" value="0.035" units="cm"/>
      <inkml:brushProperty name="color" value="#FF0066"/>
    </inkml:brush>
  </inkml:definitions>
  <inkml:trace contextRef="#ctx0" brushRef="#br0">331 139 2793 0 0,'-2'-1'41'0'0,"1"-1"1"0"0,-1 1 0 0 0,1-1 0 0 0,0 0-1 0 0,0 0 1 0 0,0 0 0 0 0,0 0 0 0 0,0 1-1 0 0,0-1 1 0 0,0 0 0 0 0,0-1 0 0 0,1 1 0 0 0,-1 0-1 0 0,1 0 1 0 0,0 0 0 0 0,0 0 0 0 0,-1 0-1 0 0,1 0 1 0 0,0-1 0 0 0,1 1 0 0 0,-1 0-1 0 0,0 0 1 0 0,2-4 0 0 0,-2 4-27 0 0,1 0 0 0 0,0 0 0 0 0,-1 0 0 0 0,0 1 0 0 0,0-1 0 0 0,1 0 1 0 0,-1 0-1 0 0,0 0 0 0 0,-1 0 0 0 0,1 0 0 0 0,0 0 0 0 0,0 0 0 0 0,-1 0 0 0 0,1 0 0 0 0,-1 0 0 0 0,0 0 0 0 0,0 0 1 0 0,1 1-1 0 0,-1-1 0 0 0,0 0 0 0 0,0 0 0 0 0,-1 1 0 0 0,1-1 0 0 0,0 1 0 0 0,0-1 0 0 0,-1 1 0 0 0,1 0 0 0 0,-1-1 1 0 0,0 1-1 0 0,1 0 0 0 0,-1 0 0 0 0,-3-1 0 0 0,-6-4 179 0 0,0 1-1 0 0,0 1 1 0 0,0 0 0 0 0,-1 1-1 0 0,1 0 1 0 0,-1 1 0 0 0,-19-2-1 0 0,26 4-208 0 0,0 0-1 0 0,0 1 1 0 0,0 0-1 0 0,0 0 1 0 0,0 0-1 0 0,0 0 1 0 0,0 1-1 0 0,1-1 0 0 0,-1 1 1 0 0,0 0-1 0 0,1 1 1 0 0,0-1-1 0 0,-1 1 1 0 0,1 0-1 0 0,0 0 1 0 0,0 1-1 0 0,1-1 1 0 0,-1 1-1 0 0,1-1 0 0 0,-4 6 1 0 0,-49 74 186 0 0,52-75-67 0 0,-1 0 0 0 0,1 0 0 0 0,1 0 0 0 0,0 1 0 0 0,0-1 0 0 0,0 1 0 0 0,1 0 0 0 0,-1 18 0 0 0,3-26-10 0 0,0 1 1 0 0,0 0-1 0 0,0 0 1 0 0,0 0-1 0 0,0 0 1 0 0,1 0-1 0 0,-1 0 0 0 0,1 0 1 0 0,-1-1-1 0 0,1 1 1 0 0,0 0-1 0 0,0 0 1 0 0,0-1-1 0 0,0 1 1 0 0,0 0-1 0 0,0-1 1 0 0,0 1-1 0 0,0-1 1 0 0,1 0-1 0 0,-1 1 1 0 0,0-1-1 0 0,3 2 0 0 0,-1-2-27 0 0,0 1-1 0 0,1-1 0 0 0,-1 0 0 0 0,0 0 1 0 0,1 0-1 0 0,-1 0 0 0 0,1 0 0 0 0,-1-1 1 0 0,1 0-1 0 0,-1 0 0 0 0,6 0 0 0 0,2-1-128 0 0,0 0-1 0 0,1-2 1 0 0,-1 1-1 0 0,0-1 1 0 0,0 0-1 0 0,16-9 1 0 0,80-53-2118 0 0,-79 47-416 0 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3.317"/>
    </inkml:context>
    <inkml:brush xml:id="br0">
      <inkml:brushProperty name="width" value="0.035" units="cm"/>
      <inkml:brushProperty name="height" value="0.035" units="cm"/>
      <inkml:brushProperty name="color" value="#FF0066"/>
    </inkml:brush>
  </inkml:definitions>
  <inkml:trace contextRef="#ctx0" brushRef="#br0">81 235 976 0 0,'-3'-24'2254'0'0,"9"40"17"0"0,-4 1-2336 0 0,-1 0 0 0 0,-1-1-1 0 0,0 1 1 0 0,-1 0 0 0 0,0 0 0 0 0,-2-1-1 0 0,-5 21 1 0 0,6-26 182 0 0,-1 0 1 0 0,-1 0-1 0 0,0-1 0 0 0,-1 1 0 0 0,0-1 0 0 0,0 0 0 0 0,-1 0 1 0 0,0-1-1 0 0,-1 1 0 0 0,0-2 0 0 0,-13 14 0 0 0,51-57 3453 0 0,23-40-3220 0 0,-6 7-463 0 0,94-104-999 0 0,-117 145 75 0 0,1 1 1 0 0,2 2 0 0 0,61-43-1 0 0,-85 64 764 0 0,0 0 0 0 0,1 1-1 0 0,-1 0 1 0 0,1-1-1 0 0,-1 2 1 0 0,1-1 0 0 0,0 1-1 0 0,5-2 1 0 0,-10 3 235 0 0,1 0 1 0 0,-1 0-1 0 0,0 0 1 0 0,1 0-1 0 0,-1 0 1 0 0,1 0-1 0 0,-1 0 1 0 0,1 0-1 0 0,-1 0 0 0 0,0 0 1 0 0,1 1-1 0 0,-1-1 1 0 0,1 0-1 0 0,-1 0 1 0 0,0 0-1 0 0,1 1 1 0 0,-1-1-1 0 0,0 0 0 0 0,1 0 1 0 0,-1 1-1 0 0,0-1 1 0 0,1 0-1 0 0,-1 0 1 0 0,0 1-1 0 0,0-1 1 0 0,1 0-1 0 0,-1 1 0 0 0,0-1 1 0 0,0 1-1 0 0,1-1 1 0 0,-1 0-1 0 0,0 1 1 0 0,0 0-1 0 0,-7 26-105 0 0,-76 193 2537 0 0,40-97-3225 0 0,40-101 516 0 0,13-13 321 0 0,-8-9 15 0 0,1 0-1 0 0,-1 0 1 0 0,0 0-1 0 0,1-1 1 0 0,-1 1-1 0 0,1-1 1 0 0,-1 0 0 0 0,0 0-1 0 0,0 1 1 0 0,1-1-1 0 0,-1-1 1 0 0,0 1-1 0 0,0 0 1 0 0,3-3 0 0 0,4-4-21 0 0</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3.798"/>
    </inkml:context>
    <inkml:brush xml:id="br0">
      <inkml:brushProperty name="width" value="0.035" units="cm"/>
      <inkml:brushProperty name="height" value="0.035" units="cm"/>
      <inkml:brushProperty name="color" value="#FF0066"/>
    </inkml:brush>
  </inkml:definitions>
  <inkml:trace contextRef="#ctx0" brushRef="#br0">351 247 144 0 0,'11'-5'198'0'0,"-1"-1"-1"0"0,0-1 1 0 0,0 0-1 0 0,0 0 1 0 0,-1-1-1 0 0,0 0 1 0 0,0-1 0 0 0,-1 0-1 0 0,-1 0 1 0 0,1-1-1 0 0,-1 0 1 0 0,-1 0-1 0 0,9-19 1 0 0,-14 25 22 0 0,0 0 0 0 0,-1 0 0 0 0,0 0 0 0 0,0 0 0 0 0,0 0 0 0 0,0 0 1 0 0,-1 0-1 0 0,0-1 0 0 0,0 1 0 0 0,0 0 0 0 0,0 1 0 0 0,0-1 0 0 0,-1 0 0 0 0,0 0 0 0 0,0 1 0 0 0,0-1 0 0 0,0 0 1 0 0,0 1-1 0 0,-1 0 0 0 0,1 0 0 0 0,-1 0 0 0 0,0 0 0 0 0,-4-3 0 0 0,5 4-160 0 0,0 0 1 0 0,-1 0-1 0 0,1 0 0 0 0,0 0 1 0 0,-1 1-1 0 0,1-1 0 0 0,-1 1 1 0 0,0 0-1 0 0,1 0 1 0 0,-1 0-1 0 0,0 0 0 0 0,0 0 1 0 0,0 0-1 0 0,0 1 0 0 0,1 0 1 0 0,-1-1-1 0 0,0 1 0 0 0,0 0 1 0 0,0 0-1 0 0,0 1 0 0 0,0-1 1 0 0,0 0-1 0 0,0 1 0 0 0,0 0 1 0 0,1 0-1 0 0,-1 0 0 0 0,0 0 1 0 0,0 0-1 0 0,1 1 0 0 0,-1-1 1 0 0,1 1-1 0 0,-4 2 1 0 0,-14 17-60 0 0,0 0 1 0 0,2 2-1 0 0,1 0 1 0 0,1 1-1 0 0,1 0 1 0 0,0 1-1 0 0,-12 32 1 0 0,26-55 34 0 0,0-1 0 0 0,1 1 0 0 0,-1-1 1 0 0,0 1-1 0 0,0 0 0 0 0,1-1 0 0 0,-1 1 1 0 0,1 0-1 0 0,-1-1 0 0 0,1 1 0 0 0,-1 0 1 0 0,1-1-1 0 0,0 1 0 0 0,0 0 0 0 0,0 0 1 0 0,0-1-1 0 0,0 1 0 0 0,1 0 0 0 0,-1 0 1 0 0,0-1-1 0 0,1 1 0 0 0,0 0 0 0 0,-1-1 1 0 0,1 1-1 0 0,0 0 0 0 0,-1-1 0 0 0,1 1 1 0 0,0-1-1 0 0,0 1 0 0 0,1-1 0 0 0,-1 0 1 0 0,2 2-1 0 0,0-2-101 0 0,-1 0 0 0 0,1 0 0 0 0,0 0 1 0 0,0-1-1 0 0,0 1 0 0 0,0-1 0 0 0,0 0 1 0 0,1 0-1 0 0,-1 0 0 0 0,0 0 0 0 0,0 0 1 0 0,0-1-1 0 0,0 0 0 0 0,0 1 0 0 0,0-1 1 0 0,-1 0-1 0 0,6-3 0 0 0,15-6-279 0 0,-14 6 235 0 0,0-1 0 0 0,1 2 0 0 0,-1-1 1 0 0,1 1-1 0 0,-1 1 0 0 0,15-2 0 0 0,-23 3 95 0 0,1 1 1 0 0,-1 0-1 0 0,1 1 0 0 0,-1-1 0 0 0,1 0 1 0 0,0 0-1 0 0,-1 1 0 0 0,1-1 0 0 0,-1 1 1 0 0,1-1-1 0 0,-1 1 0 0 0,1 0 1 0 0,-1-1-1 0 0,0 1 0 0 0,1 0 0 0 0,-1 0 1 0 0,0 0-1 0 0,2 2 0 0 0,-1-1 1 0 0,-1 1-1 0 0,1-1 0 0 0,-1 0 0 0 0,0 1 1 0 0,0 0-1 0 0,0-1 0 0 0,0 1 1 0 0,-1 0-1 0 0,1-1 0 0 0,-1 1 1 0 0,1 0-1 0 0,-1 0 0 0 0,0-1 1 0 0,0 5-1 0 0,-1 9 4 0 0,-1 0 1 0 0,0 0-1 0 0,-1-1 0 0 0,-1 1 1 0 0,0-1-1 0 0,-1 1 0 0 0,-1-1 1 0 0,-1-1-1 0 0,0 1 0 0 0,0-1 1 0 0,-2-1-1 0 0,1 1 0 0 0,-17 18 1 0 0,15-20 84 0 0,0-1 1 0 0,-1 0 0 0 0,-1 0 0 0 0,1-1-1 0 0,-2-1 1 0 0,1 0 0 0 0,-1 0 0 0 0,0-1 0 0 0,-1-1-1 0 0,0 0 1 0 0,0-1 0 0 0,-1-1 0 0 0,1 0 0 0 0,-18 3-1 0 0,29-7-95 0 0,-1-1 1 0 0,1 1-1 0 0,0-1 0 0 0,-1 0 0 0 0,1 0 0 0 0,0 0 0 0 0,-1 0 0 0 0,1-1 0 0 0,0 1 0 0 0,-1-1 0 0 0,1 0 0 0 0,0 0 1 0 0,0 0-1 0 0,0 0 0 0 0,0 0 0 0 0,0-1 0 0 0,0 0 0 0 0,0 1 0 0 0,0-1 0 0 0,0 0 0 0 0,1 0 0 0 0,-1-1 0 0 0,1 1 0 0 0,0 0 1 0 0,-1-1-1 0 0,-1-3 0 0 0,-1-2-288 0 0,1 0-1 0 0,1-1 1 0 0,-1 1 0 0 0,1-1 0 0 0,1 0 0 0 0,0 0-1 0 0,0 0 1 0 0,-1-14 0 0 0,-1-15-675 0 0</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4.475"/>
    </inkml:context>
    <inkml:brush xml:id="br0">
      <inkml:brushProperty name="width" value="0.035" units="cm"/>
      <inkml:brushProperty name="height" value="0.035" units="cm"/>
      <inkml:brushProperty name="color" value="#FF0066"/>
    </inkml:brush>
  </inkml:definitions>
  <inkml:trace contextRef="#ctx0" brushRef="#br0">368 128 1808 0 0,'6'-32'1395'0'0,"-4"23"-1115"0"0,0 0 0 0 0,-1 0-1 0 0,0-1 1 0 0,0-12 0 0 0,-1 20-183 0 0,-1 0 1 0 0,1 1-1 0 0,0-1 1 0 0,0 1-1 0 0,0-1 1 0 0,-1 1-1 0 0,1-1 1 0 0,-1 1-1 0 0,1-1 1 0 0,-1 1-1 0 0,0 0 1 0 0,0-1-1 0 0,0 1 1 0 0,1 0-1 0 0,-1-1 1 0 0,0 1-1 0 0,0 0 1 0 0,-1 0-1 0 0,1 0 1 0 0,0 0-1 0 0,0 0 1 0 0,0 0-1 0 0,-1 0 1 0 0,1 0-1 0 0,-1 1 1 0 0,1-1-1 0 0,0 0 1 0 0,-1 1-1 0 0,1-1 1 0 0,-1 1-1 0 0,-2-1 1 0 0,3 1-3 0 0,-1 1 0 0 0,1-1 1 0 0,0 0-1 0 0,0 1 0 0 0,-1-1 0 0 0,1 1 1 0 0,0-1-1 0 0,0 1 0 0 0,0-1 1 0 0,0 1-1 0 0,-1 0 0 0 0,1 0 0 0 0,0 0 1 0 0,1 0-1 0 0,-1-1 0 0 0,0 1 1 0 0,0 0-1 0 0,0 0 0 0 0,0 1 0 0 0,1-1 1 0 0,-2 1-1 0 0,-18 34-1078 0 0,11-21 236 0 0,-33 37-2122 0 0,39-49 2884 0 0,0-1 1 0 0,0 1-1 0 0,0 0 1 0 0,0-1-1 0 0,-1 0 0 0 0,1 0 1 0 0,0 0-1 0 0,-1 0 1 0 0,0 0-1 0 0,1-1 1 0 0,-1 0-1 0 0,0 0 1 0 0,0 0-1 0 0,-6 1 0 0 0,52-5 822 0 0,38 0-1095 0 0,-74 4 190 0 0,0-1 0 0 0,-1 1-1 0 0,1-1 1 0 0,-1 1 0 0 0,0 1-1 0 0,1-1 1 0 0,-1 1 0 0 0,0 0-1 0 0,0 0 1 0 0,0 1-1 0 0,7 4 1 0 0,-10-6 10 0 0,0 1 0 0 0,-1-1 1 0 0,1 1-1 0 0,-1-1 0 0 0,0 1 0 0 0,1 0 0 0 0,-1 0 0 0 0,0 0 1 0 0,0 0-1 0 0,0-1 0 0 0,0 1 0 0 0,0 0 0 0 0,0 1 0 0 0,-1-1 1 0 0,1 0-1 0 0,-1 0 0 0 0,1 0 0 0 0,-1 0 0 0 0,0 4 1 0 0,0 0 16 0 0,-1-1 0 0 0,0 1 0 0 0,0-1 1 0 0,0 1-1 0 0,-1-1 0 0 0,1 0 1 0 0,-5 9-1 0 0,-2 2 126 0 0,-1 0 0 0 0,-1-1-1 0 0,-21 26 1 0 0,9-20 131 0 0,0 0 0 0 0,-2-2 0 0 0,0 0 0 0 0,-1-2 0 0 0,-1 0 0 0 0,0-2 0 0 0,-1-1 0 0 0,-1-1-1 0 0,-33 10 1 0 0,60-22-218 0 0,-25 6-296 0 0,25-7 266 0 0,0 0-1 0 0,0 0 1 0 0,0 0-1 0 0,0 0 1 0 0,0 0-1 0 0,0 0 1 0 0,0 0-1 0 0,1 0 1 0 0,-1 0-1 0 0,0 0 1 0 0,0-1-1 0 0,0 1 1 0 0,0 0-1 0 0,0-1 1 0 0,1 1-1 0 0,-1 0 1 0 0,0-1-1 0 0,0 1 1 0 0,1-1-1 0 0,-1 1 1 0 0,0-1-1 0 0,1 1 1 0 0,-1-1-1 0 0,0 0 1 0 0,1 1-1 0 0,-2-3 1 0 0,-1-5-1839 0 0</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5.065"/>
    </inkml:context>
    <inkml:brush xml:id="br0">
      <inkml:brushProperty name="width" value="0.035" units="cm"/>
      <inkml:brushProperty name="height" value="0.035" units="cm"/>
      <inkml:brushProperty name="color" value="#FF0066"/>
    </inkml:brush>
  </inkml:definitions>
  <inkml:trace contextRef="#ctx0" brushRef="#br0">133 1 2793 0 0,'-2'-1'579'0'0,"10"14"122"0"0,-4 1-548 0 0,0 0 0 0 0,-1 1 0 0 0,-1-1 0 0 0,0 1 0 0 0,-1 0 0 0 0,-1-1 0 0 0,0 1 0 0 0,-3 17-1 0 0,-25 119 301 0 0,19-110-314 0 0,-82 262 263 0 0,68-233 67 0 0,65-146-1594 0 0,-36 62 989 0 0,13-31-386 0 0,29-47 1 0 0,-41 80 391 0 0,1 0-1 0 0,0 0 1 0 0,1 1 0 0 0,1 0-1 0 0,-1 0 1 0 0,2 1 0 0 0,0 1 0 0 0,16-13-1 0 0,-27 22 120 0 0,0 0 0 0 0,1 0 0 0 0,-1-1 0 0 0,0 1-1 0 0,0 0 1 0 0,0-1 0 0 0,0 1 0 0 0,1 0 0 0 0,-1 0-1 0 0,0 0 1 0 0,0-1 0 0 0,0 1 0 0 0,1 0 0 0 0,-1 0-1 0 0,0 0 1 0 0,0 0 0 0 0,1-1 0 0 0,-1 1 0 0 0,0 0-1 0 0,1 0 1 0 0,-1 0 0 0 0,0 0 0 0 0,0 0 0 0 0,1 0-1 0 0,-1 0 1 0 0,0 0 0 0 0,1 0 0 0 0,-1 0 0 0 0,0 0-1 0 0,1 0 1 0 0,-1 0 0 0 0,0 0 0 0 0,0 0 0 0 0,1 0-1 0 0,-1 0 1 0 0,0 0 0 0 0,1 0 0 0 0,-1 0 0 0 0,0 1-1 0 0,0-1 1 0 0,1 0 0 0 0,-1 0 0 0 0,0 0 0 0 0,0 0-1 0 0,1 1 1 0 0,-1-1 0 0 0,0 0 0 0 0,0 0 0 0 0,0 1-1 0 0,1-1 1 0 0,-1 0 0 0 0,0 0 0 0 0,0 1 0 0 0,0-1-1 0 0,0 0 1 0 0,-6 24-516 0 0,-19 26 116 0 0,-81 112 1916 0 0,49-81-910 0 0,56-79-868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0.663"/>
    </inkml:context>
    <inkml:brush xml:id="br0">
      <inkml:brushProperty name="width" value="0.035" units="cm"/>
      <inkml:brushProperty name="height" value="0.035" units="cm"/>
      <inkml:brushProperty name="color" value="#008C3A"/>
    </inkml:brush>
  </inkml:definitions>
  <inkml:trace contextRef="#ctx0" brushRef="#br0">404 0 9362 0 0,'-4'25'7596'0'0,"-1"-5"-7456"0"0,0-1-1 0 0,-16 35 1 0 0,-178 319 139 0 0,82-161-267 0 0,106-191-58 0 0,1 0-1 0 0,-11 36 1 0 0,18-49-327 0 0,1 0 1 0 0,0 1-1 0 0,0-1 0 0 0,1 1 1 0 0,0-1-1 0 0,1 1 0 0 0,0-1 1 0 0,0 1-1 0 0,1 0 0 0 0,2 10 1 0 0,1-10-3095 0 0,3-5-847 0 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5.371"/>
    </inkml:context>
    <inkml:brush xml:id="br0">
      <inkml:brushProperty name="width" value="0.035" units="cm"/>
      <inkml:brushProperty name="height" value="0.035" units="cm"/>
      <inkml:brushProperty name="color" value="#FF0066"/>
    </inkml:brush>
  </inkml:definitions>
  <inkml:trace contextRef="#ctx0" brushRef="#br0">0 236 776 0 0,'97'-11'423'0'0,"-77"11"-259"0"0,-1-1 0 0 0,1-1 0 0 0,-1-1 1 0 0,0-1-1 0 0,0-1 0 0 0,0 0 0 0 0,0-1 0 0 0,-1-1 0 0 0,34-19 1 0 0,-39 17-243 0 0,0 0 0 0 0,-1-1 0 0 0,21-22 0 0 0,-30 29 42 0 0,0 1 1 0 0,-1-1 0 0 0,1 0-1 0 0,-1 0 1 0 0,0 0-1 0 0,0 0 1 0 0,0 0-1 0 0,0 0 1 0 0,0-1-1 0 0,-1 1 1 0 0,0-1 0 0 0,1 1-1 0 0,-1-1 1 0 0,-1 1-1 0 0,1-1 1 0 0,0 0-1 0 0,-1 0 1 0 0,0 1-1 0 0,0-1 1 0 0,0 0 0 0 0,0 0-1 0 0,-1-4 1 0 0,0 6 43 0 0,0 1 1 0 0,0-1-1 0 0,-1 0 1 0 0,1 1-1 0 0,0-1 1 0 0,-1 1-1 0 0,1 0 1 0 0,-1-1 0 0 0,1 1-1 0 0,-1 0 1 0 0,0 0-1 0 0,0 0 1 0 0,1 0-1 0 0,-1 0 1 0 0,0 0-1 0 0,0 1 1 0 0,0-1-1 0 0,0 1 1 0 0,0-1 0 0 0,0 1-1 0 0,0 0 1 0 0,0-1-1 0 0,0 1 1 0 0,0 0-1 0 0,0 0 1 0 0,0 1-1 0 0,0-1 1 0 0,0 0-1 0 0,0 1 1 0 0,0-1-1 0 0,0 1 1 0 0,-3 1 0 0 0,-5 1 197 0 0,0 0 0 0 0,1 1 0 0 0,-1 0 0 0 0,1 1 0 0 0,-10 5 1 0 0,1 4-66 0 0,1 0-1 0 0,0 1 1 0 0,1 1 0 0 0,0 1 0 0 0,2 0 0 0 0,0 0 0 0 0,1 2-1 0 0,0 0 1 0 0,2 0 0 0 0,0 1 0 0 0,1 0 0 0 0,2 1-1 0 0,0 0 1 0 0,-6 25 0 0 0,13-42-223 0 0,0 0 0 0 0,0 0 0 0 0,1 0 0 0 0,0 0-1 0 0,-1 0 1 0 0,1 1 0 0 0,1 5 0 0 0,0-9 40 0 0,-1 0 1 0 0,0 0-1 0 0,1 0 0 0 0,-1 0 0 0 0,0 0 1 0 0,1 0-1 0 0,-1 0 0 0 0,1 0 0 0 0,0 0 1 0 0,-1 0-1 0 0,1 0 0 0 0,0 0 1 0 0,0 0-1 0 0,0-1 0 0 0,-1 1 0 0 0,1 0 1 0 0,0 0-1 0 0,0-1 0 0 0,0 1 0 0 0,0-1 1 0 0,0 1-1 0 0,0-1 0 0 0,0 1 1 0 0,0-1-1 0 0,0 0 0 0 0,1 1 0 0 0,-1-1 1 0 0,0 0-1 0 0,0 0 0 0 0,0 0 0 0 0,2 0 1 0 0,12 0-343 0 0</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5.645"/>
    </inkml:context>
    <inkml:brush xml:id="br0">
      <inkml:brushProperty name="width" value="0.035" units="cm"/>
      <inkml:brushProperty name="height" value="0.035" units="cm"/>
      <inkml:brushProperty name="color" value="#FF0066"/>
    </inkml:brush>
  </inkml:definitions>
  <inkml:trace contextRef="#ctx0" brushRef="#br0">184 179 2529 0 0,'3'-18'1173'0'0,"2"21"-118"0"0,-4-1-999 0 0,0 1-1 0 0,-1 0 1 0 0,1-1 0 0 0,0 1-1 0 0,-1 0 1 0 0,0 0 0 0 0,0-1-1 0 0,0 1 1 0 0,0 0 0 0 0,0 0-1 0 0,-1 3 1 0 0,-4 16 276 0 0,-2 0 0 0 0,-1 0-1 0 0,0-1 1 0 0,-2 0 0 0 0,0 0 0 0 0,-1-1 0 0 0,-1 0-1 0 0,-1-1 1 0 0,-1-1 0 0 0,-1 0 0 0 0,0-1-1 0 0,-28 25 1 0 0,22-30 2023 0 0,19-15-24 0 0,12-9-1328 0 0,116-123-687 0 0,-77 79-672 0 0,2 2 0 0 0,103-83 0 0 0,-48 65-1198 0 0,-62 46 115 0 0</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4:16.188"/>
    </inkml:context>
    <inkml:brush xml:id="br0">
      <inkml:brushProperty name="width" value="0.035" units="cm"/>
      <inkml:brushProperty name="height" value="0.035" units="cm"/>
      <inkml:brushProperty name="color" value="#FF0066"/>
    </inkml:brush>
  </inkml:definitions>
  <inkml:trace contextRef="#ctx0" brushRef="#br0">790 238 2793 0 0,'-1'-1'206'0'0,"-1"-1"1"0"0,1 0-1 0 0,-1 1 1 0 0,1-1-1 0 0,-1 0 1 0 0,1 0-1 0 0,0 0 1 0 0,0 0-1 0 0,0 0 1 0 0,0 0-1 0 0,0-1 1 0 0,1 1-1 0 0,-1 0 1 0 0,0 0-1 0 0,1 0 1 0 0,0-1-1 0 0,0 1 1 0 0,-1 0-1 0 0,1-1 1 0 0,1 1-1 0 0,-1-5 1 0 0,11-63 1781 0 0,-5 38-1763 0 0,-4-15 736 0 0,-2 45-934 0 0,0 0 0 0 0,0 1 0 0 0,-1-1 0 0 0,1 0 0 0 0,0 0 0 0 0,0 0 0 0 0,-1 0 0 0 0,1 1 0 0 0,-1-1 0 0 0,0 0 0 0 0,1 1 0 0 0,-1-1 0 0 0,0 0 0 0 0,0 1 0 0 0,0-1 0 0 0,0 1 0 0 0,0-1 0 0 0,-1 1-1 0 0,1 0 1 0 0,0-1 0 0 0,-1 1 0 0 0,-2-2 0 0 0,3 3-105 0 0,-1 0 0 0 0,1 0-1 0 0,-1 0 1 0 0,0 1 0 0 0,1-1-1 0 0,-1 0 1 0 0,1 1 0 0 0,-1-1-1 0 0,1 0 1 0 0,-1 1 0 0 0,1 0-1 0 0,-1-1 1 0 0,1 1 0 0 0,0 0-1 0 0,-1 0 1 0 0,1 0 0 0 0,-2 2-1 0 0,-24 21-592 0 0,22-19 520 0 0,-129 147-120 0 0,110-121 958 0 0,23-31-654 0 0,0 1 1 0 0,1-1-1 0 0,-1 1 0 0 0,0 0 0 0 0,1-1 1 0 0,-1 1-1 0 0,1 0 0 0 0,-1 0 0 0 0,1 0 1 0 0,-1 0-1 0 0,1-1 0 0 0,-1 1 0 0 0,1 0 1 0 0,0 0-1 0 0,-1 0 0 0 0,1 0 0 0 0,0 0 1 0 0,0 0-1 0 0,0 0 0 0 0,0 0 0 0 0,0 0 1 0 0,0 0-1 0 0,0 0 0 0 0,0 0 0 0 0,0 0 1 0 0,0 0-1 0 0,1 0 0 0 0,-1 0 0 0 0,0 0 1 0 0,1 1-1 0 0,1-1 106 0 0,-1 1 0 0 0,1-1 0 0 0,0 0 1 0 0,0 0-1 0 0,-1 0 0 0 0,1 0 0 0 0,0-1 0 0 0,0 1 0 0 0,0 0 1 0 0,0-1-1 0 0,0 1 0 0 0,0-1 0 0 0,0 0 0 0 0,2 0 0 0 0,15 1 1019 0 0,-1-1 0 0 0,28-3 0 0 0,-40 2-1085 0 0,45-7-532 0 0,-40 5 248 0 0,0 1 0 0 0,1 0 0 0 0,-1 1 0 0 0,0 0 0 0 0,1 0 0 0 0,-1 1 0 0 0,1 1 0 0 0,-1 0 0 0 0,17 4 0 0 0,-27-5 168 0 0,0 1 1 0 0,-1-1-1 0 0,1 1 1 0 0,0-1-1 0 0,-1 0 0 0 0,1 1 1 0 0,-1-1-1 0 0,1 1 1 0 0,-1-1-1 0 0,1 1 1 0 0,-1 0-1 0 0,1-1 1 0 0,-1 1-1 0 0,1 0 1 0 0,-1-1-1 0 0,0 1 1 0 0,0 0-1 0 0,1-1 1 0 0,-1 1-1 0 0,0 0 1 0 0,0-1-1 0 0,0 1 1 0 0,1 0-1 0 0,-1 0 1 0 0,0-1-1 0 0,0 1 1 0 0,0 0-1 0 0,0 0 1 0 0,-1-1-1 0 0,1 1 1 0 0,0 0-1 0 0,0 0 1 0 0,0-1-1 0 0,-1 1 1 0 0,1 0-1 0 0,0-1 1 0 0,0 1-1 0 0,-1 0 1 0 0,1-1-1 0 0,-1 1 1 0 0,1 0-1 0 0,-1-1 1 0 0,1 1-1 0 0,-1-1 1 0 0,0 1-1 0 0,-28 33 109 0 0,25-29-22 0 0,-29 28 409 0 0,-1-2-1 0 0,-2-2 1 0 0,0-1 0 0 0,-62 36-1 0 0,-173 76 1448 0 0,216-114-1272 0 0,45-21-773 0 0,-12 6 646 0 0,-1 0 0 0 0,1-2 0 0 0,-29 7 0 0 0,44-15-564 0 0,0 1-1 0 0,0-1 1 0 0,0-1-1 0 0,0 1 1 0 0,0-1-1 0 0,-11-2 1 0 0,14 2-279 0 0,0-1 1 0 0,0 0 0 0 0,0 0 0 0 0,0-1-1 0 0,1 1 1 0 0,-1-1 0 0 0,1 0 0 0 0,-1 1-1 0 0,1-2 1 0 0,-1 1 0 0 0,1 0 0 0 0,-5-5 0 0 0,-6-9-5383 0 0</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19.519"/>
    </inkml:context>
    <inkml:brush xml:id="br0">
      <inkml:brushProperty name="width" value="0.035" units="cm"/>
      <inkml:brushProperty name="height" value="0.035" units="cm"/>
      <inkml:brushProperty name="color" value="#FF0066"/>
    </inkml:brush>
  </inkml:definitions>
  <inkml:trace contextRef="#ctx0" brushRef="#br0">352 549 4665 0 0,'-8'-5'95'0'0,"0"0"0"0"0,0 0 0 0 0,0-1 0 0 0,1 0-1 0 0,0 0 1 0 0,0-1 0 0 0,1 0 0 0 0,0-1 0 0 0,0 1 0 0 0,0-1 0 0 0,1 0 0 0 0,0 0-1 0 0,-4-12 1 0 0,8 19-85 0 0,1 0 0 0 0,0 0-1 0 0,-1-1 1 0 0,1 1 0 0 0,-1 0-1 0 0,0 0 1 0 0,1 0 0 0 0,-1 0-1 0 0,0 0 1 0 0,1 0 0 0 0,-1 0-1 0 0,0 1 1 0 0,0-1 0 0 0,0 0-1 0 0,0 0 1 0 0,0 0 0 0 0,0 1-1 0 0,0-1 1 0 0,0 1 0 0 0,0-1-1 0 0,0 1 1 0 0,0-1 0 0 0,0 1-1 0 0,-1-1 1 0 0,1 1 0 0 0,0 0-1 0 0,0 0 1 0 0,0 0 0 0 0,-1 0-1 0 0,1 0 1 0 0,0 0 0 0 0,0 0-1 0 0,0 0 1 0 0,-1 0 0 0 0,1 0-1 0 0,0 1 1 0 0,0-1 0 0 0,0 0-1 0 0,0 1 1 0 0,-1-1 0 0 0,1 1-1 0 0,0-1 1 0 0,0 1 0 0 0,0 0-1 0 0,0-1 1 0 0,0 1 0 0 0,0 0-1 0 0,1 0 1 0 0,-1 0 0 0 0,0 0-1 0 0,-1 2 1 0 0,-3 2 267 0 0,0 1 1 0 0,1 0-1 0 0,-1 0 1 0 0,2 0-1 0 0,-1 1 0 0 0,0-1 1 0 0,-2 9-1 0 0,-6 33 806 0 0,2 0 0 0 0,1 0 0 0 0,3 1 0 0 0,1 65 0 0 0,0-28-509 0 0,-42 796 2327 0 0,17-280-2358 0 0,-13 550-551 0 0,42-1109 18 0 0,1 155 184 0 0,2-162-152 0 0,1-1 0 0 0,2 1 1 0 0,14 50-1 0 0,-17-79-18 0 0,0 1-1 0 0,1-1 0 0 0,0 0 0 0 0,0 0 1 0 0,1 0-1 0 0,0 0 0 0 0,0-1 1 0 0,0 1-1 0 0,7 6 0 0 0,-8-11-21 0 0,-1 1 1 0 0,1-1-1 0 0,0 0 0 0 0,0 0 0 0 0,0 0 0 0 0,0-1 0 0 0,0 1 1 0 0,0-1-1 0 0,0 0 0 0 0,1 1 0 0 0,-1-1 0 0 0,1-1 0 0 0,-1 1 1 0 0,0 0-1 0 0,1-1 0 0 0,-1 0 0 0 0,1 0 0 0 0,-1 0 0 0 0,1 0 1 0 0,-1 0-1 0 0,1-1 0 0 0,3-1 0 0 0,42-11-41 0 0,-1-2 0 0 0,47-22 0 0 0,-57 21 9 0 0,1 1 0 0 0,1 2 1 0 0,77-15-1 0 0,-79 23 49 0 0,1 3 0 0 0,0 1 0 0 0,-1 1 0 0 0,1 3 0 0 0,42 7 0 0 0,-27 2 16 0 0,0 2 1 0 0,100 40-1 0 0,-2 1-183 0 0,263 61 0 0 0,-374-106 185 0 0,0-3 1 0 0,1-1-1 0 0,0-2 1 0 0,0-1-1 0 0,1-3 1 0 0,-1-1 0 0 0,57-10-1 0 0,-98 11-29 0 0,0 0-1 0 0,-1 0 1 0 0,1 0 0 0 0,0-1 0 0 0,0 1-1 0 0,0 0 1 0 0,0-1 0 0 0,-1 1 0 0 0,1-1-1 0 0,0 1 1 0 0,0-1 0 0 0,-1 1-1 0 0,1-1 1 0 0,0 0 0 0 0,-1 1 0 0 0,1-1-1 0 0,-1 0 1 0 0,1 1 0 0 0,-1-1 0 0 0,1 0-1 0 0,-1 0 1 0 0,1 0 0 0 0,-1 0-1 0 0,0 1 1 0 0,1-1 0 0 0,-1-1 0 0 0,-2-29 298 0 0,-23-35 213 0 0,21 56-481 0 0,-14-25-34 0 0,-1 1 0 0 0,-1 1 0 0 0,-3 0-1 0 0,-39-44 1 0 0,10 11-3 0 0,37 45-57 0 0,1-1-1 0 0,1-1 0 0 0,1 0 0 0 0,2 0 1 0 0,0-1-1 0 0,1 0 0 0 0,-5-26 0 0 0,-27-182-284 0 0,21 28-110 0 0,9-319 0 0 0,55-209-234 0 0,-15 327 27 0 0,-19 258 442 0 0,13-338-1484 0 0,-24 373 576 0 0,-4 1 0 0 0,-27-149 0 0 0,26 229 986 0 0,-1 0-1 0 0,-1 1 1 0 0,-1 0 0 0 0,-2 0 0 0 0,-1 1-1 0 0,-24-43 1 0 0,31 64 346 0 0,0 0-1 0 0,-1 0 1 0 0,0 0-1 0 0,0 1 1 0 0,0 0-1 0 0,-1 1 0 0 0,0-1 1 0 0,0 1-1 0 0,-1 0 1 0 0,0 1-1 0 0,0 0 1 0 0,0 0-1 0 0,-1 1 1 0 0,1 0-1 0 0,-1 0 1 0 0,0 1-1 0 0,0 0 0 0 0,0 1 1 0 0,-1-1-1 0 0,1 2 1 0 0,-1 0-1 0 0,1 0 1 0 0,-1 0-1 0 0,1 2 1 0 0,-16 1-1 0 0,8 0 12 0 0,0 2 0 0 0,1 1 1 0 0,-1 0-1 0 0,1 1 0 0 0,0 0 0 0 0,0 1 0 0 0,-26 17 1 0 0,-100 81-68 0 0,100-71-78 0 0,-55 35 0 0 0,57-47-34 0 0,-2-1 1 0 0,0-1 0 0 0,-1-3-1 0 0,0-1 1 0 0,-1-3-1 0 0,-1-1 1 0 0,0-3-1 0 0,-53 5 1 0 0,64-11-361 0 0,0-1 0 0 0,0-2 1 0 0,0-2-1 0 0,0-1 0 0 0,0-1 1 0 0,0-2-1 0 0,1-1 0 0 0,0-2 1 0 0,0-2-1 0 0,1 0 0 0 0,-49-26 0 0 0,75 34-46 0 0,-1-1 0 0 0,1 0-1 0 0,-1 0 1 0 0,1-1 0 0 0,0 1-1 0 0,1-1 1 0 0,-1-1-1 0 0,1 1 1 0 0,0-1 0 0 0,-6-8-1 0 0,2-7-3630 0 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0.504"/>
    </inkml:context>
    <inkml:brush xml:id="br0">
      <inkml:brushProperty name="width" value="0.035" units="cm"/>
      <inkml:brushProperty name="height" value="0.035" units="cm"/>
      <inkml:brushProperty name="color" value="#FF0066"/>
    </inkml:brush>
  </inkml:definitions>
  <inkml:trace contextRef="#ctx0" brushRef="#br0">537 1 776 0 0,'-30'1'1153'0'0,"0"2"0"0"0,0 2 1 0 0,-44 11-1 0 0,60-11-1056 0 0,1 0 1 0 0,0 0-1 0 0,0 2 0 0 0,0-1 1 0 0,1 2-1 0 0,0-1 1 0 0,0 2-1 0 0,1 0 0 0 0,-17 17 1 0 0,-7 11 255 0 0,3 2 0 0 0,1 2 0 0 0,2 1 0 0 0,1 1 0 0 0,3 1 0 0 0,-26 62 0 0 0,51-106-344 0 0,0 0 1 0 0,-1 0-1 0 0,1 0 1 0 0,0 0 0 0 0,0 0-1 0 0,0 0 1 0 0,0 0-1 0 0,0 1 1 0 0,0-1-1 0 0,0 0 1 0 0,0 0-1 0 0,0 0 1 0 0,0 0-1 0 0,0 0 1 0 0,0 0-1 0 0,1 1 1 0 0,-1-1-1 0 0,0 0 1 0 0,0 0 0 0 0,0 0-1 0 0,0 0 1 0 0,0 0-1 0 0,0 0 1 0 0,0 0-1 0 0,0 0 1 0 0,0 1-1 0 0,0-1 1 0 0,0 0-1 0 0,0 0 1 0 0,0 0-1 0 0,1 0 1 0 0,-1 0-1 0 0,0 0 1 0 0,0 0-1 0 0,0 0 1 0 0,0 0 0 0 0,0 0-1 0 0,0 0 1 0 0,0 0-1 0 0,1 0 1 0 0,-1 0-1 0 0,0 0 1 0 0,0 0-1 0 0,0 0 1 0 0,0 0-1 0 0,0 0 1 0 0,0 0-1 0 0,1 0 1 0 0,-1 0-1 0 0,0 0 1 0 0,0 0-1 0 0,0 0 1 0 0,0 0 0 0 0,0 0-1 0 0,0 0 1 0 0,0 0-1 0 0,1 0 1 0 0,-1 0-1 0 0,0 0 1 0 0,14-4-84 0 0,14-8-432 0 0,-8 3 189 0 0,0 0 0 0 0,1 1 1 0 0,0 1-1 0 0,1 2 0 0 0,-1 0 0 0 0,1 1 1 0 0,0 1-1 0 0,1 0 0 0 0,-1 2 0 0 0,0 1 1 0 0,0 1-1 0 0,34 5 0 0 0,-44-3 198 0 0,-1-1 1 0 0,1 2-1 0 0,-1-1 0 0 0,0 2 0 0 0,0-1 1 0 0,0 2-1 0 0,0-1 0 0 0,-1 1 0 0 0,0 1 1 0 0,17 14-1 0 0,-20-14 36 0 0,-1 1 0 0 0,1-1-1 0 0,-1 1 1 0 0,-1 0 0 0 0,1 1 0 0 0,-2-1 0 0 0,1 1 0 0 0,-1 0 0 0 0,0 0 0 0 0,-1 0 0 0 0,0 1-1 0 0,-1-1 1 0 0,1 1 0 0 0,0 16 0 0 0,-2-11 146 0 0,-1 0-1 0 0,-1 0 1 0 0,-1 0 0 0 0,0 0 0 0 0,0 0-1 0 0,-2-1 1 0 0,0 1 0 0 0,0-1-1 0 0,-1 0 1 0 0,-1 0 0 0 0,0-1-1 0 0,-1 0 1 0 0,-1 0 0 0 0,0 0-1 0 0,-19 22 1 0 0,15-20 281 0 0,-1-1 0 0 0,-1-1-1 0 0,0 0 1 0 0,-1 0 0 0 0,0-1 0 0 0,-1-1-1 0 0,0-1 1 0 0,-1 0 0 0 0,0-2 0 0 0,-1 1-1 0 0,1-2 1 0 0,-20 6 0 0 0,32-12-259 0 0,0 0 0 0 0,0 0-1 0 0,1 0 1 0 0,-1 0 0 0 0,0-1 0 0 0,0 1 0 0 0,0-1-1 0 0,0 0 1 0 0,0-1 0 0 0,0 1 0 0 0,0-1 0 0 0,0 0-1 0 0,0-1 1 0 0,0 1 0 0 0,1-1 0 0 0,-1 0 0 0 0,1 0-1 0 0,-9-5 1 0 0,9 3-50 0 0,-1 0 0 0 0,1 0-1 0 0,0-1 1 0 0,1 1 0 0 0,-1-1 0 0 0,1 0-1 0 0,0 0 1 0 0,0 0 0 0 0,0 0 0 0 0,1-1-1 0 0,0 1 1 0 0,0-1 0 0 0,0 1 0 0 0,1-1-1 0 0,-2-10 1 0 0,2-2-630 0 0,-1 1-1 0 0,2 0 1 0 0,0-1 0 0 0,5-26-1 0 0,0 5-556 0 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1.142"/>
    </inkml:context>
    <inkml:brush xml:id="br0">
      <inkml:brushProperty name="width" value="0.035" units="cm"/>
      <inkml:brushProperty name="height" value="0.035" units="cm"/>
      <inkml:brushProperty name="color" value="#FF0066"/>
    </inkml:brush>
  </inkml:definitions>
  <inkml:trace contextRef="#ctx0" brushRef="#br0">90 725 3081 0 0,'26'-2'504'0'0,"-25"4"-435"0"0,0 0 0 0 0,-1 1 0 0 0,1-1 0 0 0,0 0 0 0 0,-1 0 0 0 0,0 1 0 0 0,1-1 0 0 0,-1 0 0 0 0,0 1 0 0 0,0-1 0 0 0,0 0 0 0 0,0 0 1 0 0,-1 1-1 0 0,1-1 0 0 0,-2 4 0 0 0,-11 40 962 0 0,8-34-671 0 0,-2 13 490 0 0,-1-1 0 0 0,-1-1-1 0 0,-1 1 1 0 0,-1-1 0 0 0,-2-1 0 0 0,-23 33-1 0 0,36-55-724 0 0,-1-1-1 0 0,1 0 0 0 0,-1 0 1 0 0,1 0-1 0 0,-1 1 1 0 0,1-1-1 0 0,-1 0 1 0 0,1 0-1 0 0,0 0 0 0 0,0 0 1 0 0,-1 0-1 0 0,1 0 1 0 0,0 1-1 0 0,0-1 1 0 0,0 0-1 0 0,0 0 0 0 0,0 0 1 0 0,0 0-1 0 0,0 0 1 0 0,0 0-1 0 0,1 0 0 0 0,-1-1 1 0 0,1-33 409 0 0,6-36-498 0 0,3 1 1 0 0,26-95-1 0 0,54-134-63 0 0,-89 297 27 0 0,5-19 5 0 0,17-46 43 0 0,-21 62-43 0 0,1-1 0 0 0,-1 1 1 0 0,1 0-1 0 0,0 0 0 0 0,0 1 0 0 0,0-1 1 0 0,1 1-1 0 0,0-1 0 0 0,5-4 1 0 0,-8 9-6 0 0,0 0 1 0 0,0 0 0 0 0,0-1 0 0 0,0 1 0 0 0,1 1-1 0 0,-1-1 1 0 0,0 0 0 0 0,0 0 0 0 0,0 0-1 0 0,0 0 1 0 0,0 1 0 0 0,0-1 0 0 0,0 1 0 0 0,-1-1-1 0 0,1 0 1 0 0,0 1 0 0 0,0 0 0 0 0,0-1 0 0 0,0 1-1 0 0,0-1 1 0 0,-1 1 0 0 0,1 0 0 0 0,0 0-1 0 0,-1-1 1 0 0,1 1 0 0 0,0 0 0 0 0,-1 0 0 0 0,1 0-1 0 0,-1 0 1 0 0,1 0 0 0 0,-1 0 0 0 0,0 0-1 0 0,1 1 1 0 0,17 36 62 0 0,-3 6 89 0 0,-2 0-1 0 0,-2 1 1 0 0,-2 0 0 0 0,6 74-1 0 0,-10 188 25 0 0,-6-194-76 0 0,1-111-94 0 0,0 0 0 0 0,0 0 0 0 0,0-1 0 0 0,0 1 0 0 0,0 0 1 0 0,0 0-1 0 0,0 0 0 0 0,1-1 0 0 0,-1 1 0 0 0,1 0 0 0 0,-1-1 0 0 0,1 1 1 0 0,-1 0-1 0 0,1-1 0 0 0,0 1 0 0 0,0-1 0 0 0,1 3 0 0 0,-1-4 2 0 0,0 0 0 0 0,-1 0-1 0 0,1 0 1 0 0,0 0-1 0 0,-1 1 1 0 0,1-1 0 0 0,0 0-1 0 0,-1 0 1 0 0,1 0-1 0 0,0 0 1 0 0,-1-1 0 0 0,1 1-1 0 0,0 0 1 0 0,-1 0-1 0 0,1 0 1 0 0,0 0 0 0 0,-1-1-1 0 0,1 1 1 0 0,-1 0-1 0 0,1-1 1 0 0,0 1-1 0 0,-1 0 1 0 0,1-1 0 0 0,-1 1-1 0 0,1-1 1 0 0,-1 1-1 0 0,1-1 1 0 0,0 0 0 0 0,4-4 36 0 0,0-1 1 0 0,-1 0 0 0 0,1 0 0 0 0,-1 0-1 0 0,0-1 1 0 0,4-10 0 0 0,24-71 62 0 0,24-114 0 0 0,-11 31 39 0 0,42-91-250 0 0,-16 51-5236 0 0,-64 186 670 0 0</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2.273"/>
    </inkml:context>
    <inkml:brush xml:id="br0">
      <inkml:brushProperty name="width" value="0.035" units="cm"/>
      <inkml:brushProperty name="height" value="0.035" units="cm"/>
      <inkml:brushProperty name="color" value="#FF0066"/>
    </inkml:brush>
  </inkml:definitions>
  <inkml:trace contextRef="#ctx0" brushRef="#br0">38 726 2793 0 0,'-1'0'47'0'0,"-1"1"0"0"0,1-1 1 0 0,0 0-1 0 0,0 1 0 0 0,0-1 1 0 0,0 0-1 0 0,0 0 0 0 0,0 0 1 0 0,0 1-1 0 0,0-1 0 0 0,0-1 1 0 0,0 1-1 0 0,-1 0 0 0 0,1 0 1 0 0,0 0-1 0 0,0 0 1 0 0,0-1-1 0 0,0 1 0 0 0,0-1 1 0 0,0 1-1 0 0,0-1 0 0 0,0 1 1 0 0,0-1-1 0 0,0 1 0 0 0,0-1 1 0 0,0 0-1 0 0,1 1 0 0 0,-1-1 1 0 0,0 0-1 0 0,0 0 0 0 0,1 0 1 0 0,-1 0-1 0 0,0 0 0 0 0,1 0 1 0 0,-1 0-1 0 0,1 0 1 0 0,-1 0-1 0 0,1 0 0 0 0,0 0 1 0 0,-1 0-1 0 0,1 0 0 0 0,0 0 1 0 0,0 0-1 0 0,0 0 0 0 0,0 0 1 0 0,0 0-1 0 0,0 0 0 0 0,0-1 1 0 0,0 1-1 0 0,0 0 0 0 0,0 0 1 0 0,1-1-1 0 0,2-11-122 0 0,-1 1 0 0 0,2 1 0 0 0,9-24 0 0 0,-6 20 636 0 0,19-48 981 0 0,4 1 0 0 0,44-69 1 0 0,12-22-1275 0 0,-62 101-192 0 0,-16 31-34 0 0,1 2-1 0 0,1-1 1 0 0,0 2-1 0 0,2-1 1 0 0,25-31 0 0 0,-37 50-40 0 0,1 0 0 0 0,-1 0 0 0 0,1 0 0 0 0,-1 0 0 0 0,1 0 0 0 0,-1 0 0 0 0,1 0 0 0 0,-1 0 0 0 0,1 0 0 0 0,-1 0 0 0 0,1 0 0 0 0,-1 0 0 0 0,1 0 0 0 0,-1 0 0 0 0,1 1 0 0 0,-1-1 0 0 0,1 0 0 0 0,-1 0 0 0 0,1 1 0 0 0,-1-1 0 0 0,0 0 0 0 0,1 1 0 0 0,-1-1 0 0 0,0 0 0 0 0,1 1 0 0 0,-1-1 0 0 0,0 0 0 0 0,1 1 0 0 0,-1-1 0 0 0,0 1 0 0 0,0-1 0 0 0,1 1 0 0 0,-1-1 0 0 0,0 1 0 0 0,0-1 0 0 0,0 1 0 0 0,0-1 0 0 0,0 1 0 0 0,0-1 0 0 0,0 1 0 0 0,0-1 0 0 0,0 1 0 0 0,0-1 0 0 0,0 1 0 0 0,7 27-20 0 0,-3 10-54 0 0,-2 0 1 0 0,-4 52 0 0 0,1-16 897 0 0,1-74-801 0 0,-1 0 0 0 0,1 1-1 0 0,0-1 1 0 0,0 0 0 0 0,0 0 0 0 0,0 1 0 0 0,0-1 0 0 0,-1 0 0 0 0,1 0 0 0 0,0 1 0 0 0,0-1 0 0 0,0 0-1 0 0,0 1 1 0 0,0-1 0 0 0,0 0 0 0 0,0 0 0 0 0,0 1 0 0 0,0-1 0 0 0,0 0 0 0 0,0 0 0 0 0,0 1-1 0 0,0-1 1 0 0,1 0 0 0 0,-1 1 0 0 0,0-1 0 0 0,0 0 0 0 0,0 0 0 0 0,0 1 0 0 0,0-1 0 0 0,0 0-1 0 0,1 0 1 0 0,-1 0 0 0 0,0 1 0 0 0,0-1 0 0 0,0 0 0 0 0,1 0 0 0 0,-1 0 0 0 0,0 1 0 0 0,0-1 0 0 0,1 0-1 0 0,-1 0 1 0 0,0 0 0 0 0,0 0 0 0 0,1 0 0 0 0,-1 0 0 0 0,0 0 0 0 0,0 0 0 0 0,1 0 0 0 0,-1 1-1 0 0,0-1 1 0 0,1 0 0 0 0,10-16 413 0 0,9-27-294 0 0,41-122-112 0 0,-65 185-342 0 0,1 0-1 0 0,0 0 1 0 0,1 0 0 0 0,2 30-1 0 0,0-4 258 0 0,-5 62 33 0 0,-15 272-1074 0 0,19-374 1000 0 0,0 52 251 0 0,10-34-453 0 0,-8-24 253 0 0,-1 1 0 0 0,1-1-1 0 0,0 1 1 0 0,-1-1-1 0 0,1 0 1 0 0,0 1 0 0 0,-1-1-1 0 0,1 0 1 0 0,0 1-1 0 0,-1-1 1 0 0,1 0 0 0 0,0 0-1 0 0,0 0 1 0 0,-1 0 0 0 0,1 0-1 0 0,0 0 1 0 0,0 0-1 0 0,-1 0 1 0 0,1 0 0 0 0,0 0-1 0 0,0 0 1 0 0,-1 0-1 0 0,1 0 1 0 0,0-1 0 0 0,0 1-1 0 0,-1 0 1 0 0,1 0-1 0 0,1-1 1 0 0,6-6-1081 0 0</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2.850"/>
    </inkml:context>
    <inkml:brush xml:id="br0">
      <inkml:brushProperty name="width" value="0.035" units="cm"/>
      <inkml:brushProperty name="height" value="0.035" units="cm"/>
      <inkml:brushProperty name="color" value="#FF0066"/>
    </inkml:brush>
  </inkml:definitions>
  <inkml:trace contextRef="#ctx0" brushRef="#br0">206 791 3369 0 0,'-3'-1'80'0'0,"1"1"1"0"0,-1-1 0 0 0,0 0 0 0 0,0-1-1 0 0,1 1 1 0 0,-1 0 0 0 0,1-1-1 0 0,-1 1 1 0 0,1-1 0 0 0,0 0 0 0 0,-1 0-1 0 0,1 0 1 0 0,0 0 0 0 0,0 0-1 0 0,0 0 1 0 0,1 0 0 0 0,-1-1-1 0 0,1 1 1 0 0,-1-1 0 0 0,1 1 0 0 0,0-1-1 0 0,-2-5 1 0 0,2 6-32 0 0,2 10-15 0 0,-1 1-1 0 0,1-1 0 0 0,-2 0 0 0 0,1 1 0 0 0,-2 8 0 0 0,0 8 105 0 0,-4 65 429 0 0,-3 0 0 0 0,-27 112 0 0 0,36-201-557 0 0,-25 86 228 0 0,24-82-172 0 0,-1 0 0 0 0,0-1 1 0 0,-1 1-1 0 0,1 0 0 0 0,-1-1 0 0 0,0 1 0 0 0,0-1 0 0 0,0 0 1 0 0,0 0-1 0 0,-1 0 0 0 0,1-1 0 0 0,-1 1 0 0 0,0-1 0 0 0,-8 6 0 0 0,11-9 19 0 0,1 0 0 0 0,-1 0 0 0 0,1 0-1 0 0,0 0 1 0 0,-1 1 0 0 0,1-1-1 0 0,-1 0 1 0 0,1 0 0 0 0,-1 0 0 0 0,1 0-1 0 0,0 0 1 0 0,-1 0 0 0 0,1 0-1 0 0,-1 0 1 0 0,1 0 0 0 0,-1 0 0 0 0,1 0-1 0 0,-1-1 1 0 0,1 1 0 0 0,0 0-1 0 0,-1 0 1 0 0,1 0 0 0 0,-1-1 0 0 0,1 1-1 0 0,0 0 1 0 0,-1 0 0 0 0,1-1-1 0 0,0 1 1 0 0,-1 0 0 0 0,1-1 0 0 0,0 1-1 0 0,-1 0 1 0 0,1-1 0 0 0,-7-20 1177 0 0,4-28-569 0 0,3 44-518 0 0,4-91-218 0 0,4 0 0 0 0,4 1 0 0 0,4 0 0 0 0,4 1 0 0 0,5 1 0 0 0,36-90 0 0 0,-26 93-910 0 0,5 1 0 0 0,3 2 1 0 0,68-101-1 0 0,-107 183 876 0 0,31-42-432 0 0,-34 45 481 0 0,1 0 1 0 0,0 0-1 0 0,1 0 1 0 0,-1-1-1 0 0,0 2 1 0 0,1-1 0 0 0,-1 0-1 0 0,1 0 1 0 0,-1 1-1 0 0,1 0 1 0 0,0-1-1 0 0,-1 1 1 0 0,1 0 0 0 0,0 0-1 0 0,6-1 1 0 0,-8 3 27 0 0,1-1 1 0 0,-1 1-1 0 0,1-1 1 0 0,0 1 0 0 0,-1 0-1 0 0,1 0 1 0 0,-1-1-1 0 0,0 1 1 0 0,1 0-1 0 0,-1 0 1 0 0,0 0 0 0 0,1 1-1 0 0,-1-1 1 0 0,0 0-1 0 0,0 0 1 0 0,0 1-1 0 0,0-1 1 0 0,0 0-1 0 0,0 1 1 0 0,-1-1 0 0 0,1 1-1 0 0,0-1 1 0 0,-1 1-1 0 0,1 0 1 0 0,-1-1-1 0 0,1 4 1 0 0,9 49 46 0 0,-9-47-45 0 0,3 32 285 0 0,-1 0 1 0 0,-2 0 0 0 0,-2 0-1 0 0,-2 0 1 0 0,-1 0-1 0 0,-2 0 1 0 0,-13 47 0 0 0,11-61-85 0 0,0 0-1 0 0,-1-1 1 0 0,-1 0 0 0 0,-2 0 0 0 0,0-1 0 0 0,-2-1 0 0 0,0 0 0 0 0,-1-1 0 0 0,-2 0 0 0 0,0-1 0 0 0,-34 31-1 0 0,46-48-159 0 0,1 1 0 0 0,0-1-1 0 0,-1 1 1 0 0,1-1-1 0 0,-1-1 1 0 0,0 1 0 0 0,0-1-1 0 0,0 1 1 0 0,-1-1-1 0 0,1-1 1 0 0,0 1-1 0 0,-1-1 1 0 0,1 0 0 0 0,-1 0-1 0 0,1-1 1 0 0,-10 0-1 0 0,10-1-200 0 0,0 0-1 0 0,0 0 1 0 0,0-1-1 0 0,0 0 0 0 0,0 0 1 0 0,0-1-1 0 0,1 1 0 0 0,-1-1 1 0 0,1 0-1 0 0,0 0 1 0 0,0 0-1 0 0,0-1 0 0 0,0 0 1 0 0,0 1-1 0 0,1-1 1 0 0,-1-1-1 0 0,-3-6 0 0 0,-11-14-3966 0 0</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3.540"/>
    </inkml:context>
    <inkml:brush xml:id="br0">
      <inkml:brushProperty name="width" value="0.035" units="cm"/>
      <inkml:brushProperty name="height" value="0.035" units="cm"/>
      <inkml:brushProperty name="color" value="#FF0066"/>
    </inkml:brush>
  </inkml:definitions>
  <inkml:trace contextRef="#ctx0" brushRef="#br0">26 1320 9362 0 0,'0'1'13'0'0,"-1"-1"0"0"0,0 0 1 0 0,1 1-1 0 0,-1-1 0 0 0,1 1 0 0 0,-1-1 1 0 0,1 0-1 0 0,-1 1 0 0 0,0-1 0 0 0,1 0 0 0 0,-1 0 1 0 0,0 1-1 0 0,1-1 0 0 0,-1 0 0 0 0,0 0 1 0 0,1 0-1 0 0,-1 0 0 0 0,0 0 0 0 0,1 0 1 0 0,-1 0-1 0 0,0 0 0 0 0,1 0 0 0 0,-1 0 0 0 0,0-1 1 0 0,1 1-1 0 0,-1 0 0 0 0,0 0 0 0 0,1-1 1 0 0,-1 1-1 0 0,1 0 0 0 0,-1-1 0 0 0,1 1 0 0 0,-1 0 1 0 0,0-1-1 0 0,1 1 0 0 0,-1-1 0 0 0,1 1 1 0 0,0-1-1 0 0,-1 1 0 0 0,1-1 0 0 0,-1 1 0 0 0,1-2 1 0 0,5-31-1045 0 0,-1 18 1426 0 0,25-101 719 0 0,52-129 0 0 0,62-107-14 0 0,-47 122-646 0 0,-66 150-417 0 0,-16 40-677 0 0,1 0 0 0 0,2 1 0 0 0,2 1 0 0 0,33-50 0 0 0,-52 88 610 0 0,0 1 0 0 0,0-1 0 0 0,0 0 0 0 0,0 1 1 0 0,0-1-1 0 0,0 0 0 0 0,0 1 0 0 0,0-1 0 0 0,0 0 0 0 0,0 1 0 0 0,0-1 0 0 0,0 0 0 0 0,0 1 0 0 0,1-1 0 0 0,-1 0 1 0 0,0 0-1 0 0,0 1 0 0 0,0-1 0 0 0,0 0 0 0 0,1 0 0 0 0,-1 1 0 0 0,0-1 0 0 0,0 0 0 0 0,1 0 0 0 0,-1 0 0 0 0,0 1 0 0 0,1-1 1 0 0,-1 0-1 0 0,0 0 0 0 0,0 0 0 0 0,1 0 0 0 0,-1 0 0 0 0,0 0 0 0 0,1 1 0 0 0,-1-1 0 0 0,0 0 0 0 0,1 0 0 0 0,-1 0 1 0 0,0 0-1 0 0,1 0 0 0 0,-1 0 0 0 0,0 0 0 0 0,1-1 0 0 0,-1 1 0 0 0,0 0 0 0 0,1 0 0 0 0,-1 0 0 0 0,0 0 0 0 0,1 0 0 0 0,-1 0 1 0 0,0-1-1 0 0,0 1 0 0 0,1 0 0 0 0,-1 0 0 0 0,0 0 0 0 0,0-1 0 0 0,1 1 0 0 0,-1 0 0 0 0,0 0 0 0 0,0-1 0 0 0,1 1 1 0 0,-1 36-190 0 0,0-30 193 0 0,-4 128 284 0 0,-38 641 1179 0 0,39-753-1528 0 0,-4 54 1173 0 0,7-72-1394 0 0,0 0 1 0 0,1 0-1 0 0,-1 0 1 0 0,1 0 0 0 0,0 0-1 0 0,0 0 1 0 0,0 0-1 0 0,4 7 1 0 0,-2-7-2994 0 0</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3.731"/>
    </inkml:context>
    <inkml:brush xml:id="br0">
      <inkml:brushProperty name="width" value="0.035" units="cm"/>
      <inkml:brushProperty name="height" value="0.035" units="cm"/>
      <inkml:brushProperty name="color" value="#FF0066"/>
    </inkml:brush>
  </inkml:definitions>
  <inkml:trace contextRef="#ctx0" brushRef="#br0">4 0 6593 0 0,'-1'2'68'0'0,"0"0"0"0"0,1-1-1 0 0,-1 1 1 0 0,1 0-1 0 0,0 0 1 0 0,-1 0-1 0 0,1 0 1 0 0,0 0-1 0 0,0 0 1 0 0,0-1-1 0 0,0 1 1 0 0,1 0 0 0 0,-1 0-1 0 0,0 0 1 0 0,1 0-1 0 0,-1 0 1 0 0,1-1-1 0 0,0 1 1 0 0,0 0-1 0 0,-1 0 1 0 0,1-1 0 0 0,2 3-1 0 0,0 1 119 0 0,1-1-1 0 0,0 1 1 0 0,1-1-1 0 0,-1 0 1 0 0,1 0-1 0 0,-1-1 1 0 0,8 5-1 0 0,7 2 279 0 0,-1 0 0 0 0,1-2 0 0 0,28 10-1 0 0,-30-13-632 0 0,1-1-1 0 0,-1-1 0 0 0,0 0 0 0 0,1-2 0 0 0,23 1 0 0 0,45-10-4398 0 0,-61 4 1998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1.095"/>
    </inkml:context>
    <inkml:brush xml:id="br0">
      <inkml:brushProperty name="width" value="0.035" units="cm"/>
      <inkml:brushProperty name="height" value="0.035" units="cm"/>
      <inkml:brushProperty name="color" value="#008C3A"/>
    </inkml:brush>
  </inkml:definitions>
  <inkml:trace contextRef="#ctx0" brushRef="#br0">386 612 4665 0 0,'4'0'122'0'0,"1"-1"-1"0"0,-1 1 1 0 0,1 0-1 0 0,-1-1 1 0 0,1 0-1 0 0,-1 0 1 0 0,1 0-1 0 0,-1-1 1 0 0,0 0-1 0 0,1 1 1 0 0,-1-1-1 0 0,0-1 1 0 0,0 1-1 0 0,-1-1 1 0 0,1 1-1 0 0,0-1 1 0 0,5-7-1 0 0,-4 4 334 0 0,0 0-1 0 0,-1-1 0 0 0,0 1 0 0 0,0-1 0 0 0,-1 0 1 0 0,0 0-1 0 0,0 0 0 0 0,-1-1 0 0 0,3-13 0 0 0,-1-6 633 0 0,-1 1 0 0 0,-1-1 0 0 0,-2 0 0 0 0,-1 1 0 0 0,-4-28 0 0 0,1 28-1051 0 0,0 0 1 0 0,-2 0-1 0 0,-2 1 0 0 0,-10-27 1 0 0,12 37-3 0 0,-1 0 0 0 0,-1 0 1 0 0,0 0-1 0 0,-1 1 1 0 0,-1 0-1 0 0,0 0 1 0 0,-17-16-1 0 0,25 28-28 0 0,1 0-1 0 0,-1 1 1 0 0,0-1-1 0 0,1 1 0 0 0,-1-1 1 0 0,0 1-1 0 0,0 0 1 0 0,0-1-1 0 0,0 1 1 0 0,0 0-1 0 0,0 1 1 0 0,0-1-1 0 0,0 0 0 0 0,-1 1 1 0 0,1-1-1 0 0,0 1 1 0 0,0-1-1 0 0,-1 1 1 0 0,1 0-1 0 0,0 0 1 0 0,0 0-1 0 0,-1 0 0 0 0,1 1 1 0 0,0-1-1 0 0,0 0 1 0 0,0 1-1 0 0,-1 0 1 0 0,1-1-1 0 0,0 1 1 0 0,0 0-1 0 0,0 0 0 0 0,0 0 1 0 0,0 1-1 0 0,0-1 1 0 0,0 0-1 0 0,1 1 1 0 0,-1-1-1 0 0,0 1 1 0 0,-2 3-1 0 0,-5 6-38 0 0,0 1 1 0 0,1 0-1 0 0,0 1 0 0 0,-11 26 0 0 0,14-29 78 0 0,-72 156-219 0 0,-62 201 0 0 0,133-349 220 0 0,1 0 0 0 0,0 0 1 0 0,2 1-1 0 0,0-1 0 0 0,1 1 1 0 0,0 33-1 0 0,2-48-37 0 0,0 0 0 0 0,1 1 0 0 0,-1-1 0 0 0,1 0 0 0 0,0 0 0 0 0,0 0 0 0 0,0 0 0 0 0,1 0 0 0 0,0 0 0 0 0,-1-1 0 0 0,1 1 0 0 0,0 0 0 0 0,1-1 0 0 0,-1 1 0 0 0,1-1 0 0 0,-1 0 0 0 0,1 0 0 0 0,0 0 0 0 0,0 0 0 0 0,0-1 0 0 0,1 1 0 0 0,-1-1 0 0 0,1 1 0 0 0,-1-1 0 0 0,1-1 0 0 0,0 1 0 0 0,0 0 0 0 0,0-1 0 0 0,0 0 0 0 0,0 0 0 0 0,0 0 0 0 0,0 0 0 0 0,0-1 0 0 0,0 1 0 0 0,8-1 0 0 0,-2-1 15 0 0,-1 0 0 0 0,0 0 0 0 0,1-1 1 0 0,-1 0-1 0 0,0-1 0 0 0,-1 0 0 0 0,1 0 0 0 0,0-1 0 0 0,-1 0 1 0 0,0 0-1 0 0,0-1 0 0 0,13-10 0 0 0,9-9-21 0 0,45-47 0 0 0,-65 62-47 0 0,25-27-360 0 0,-2-1 0 0 0,-2-2-1 0 0,-1-2 1 0 0,-2 0 0 0 0,-2-2-1 0 0,29-62 1 0 0,-34 55-1339 0 0</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4.201"/>
    </inkml:context>
    <inkml:brush xml:id="br0">
      <inkml:brushProperty name="width" value="0.035" units="cm"/>
      <inkml:brushProperty name="height" value="0.035" units="cm"/>
      <inkml:brushProperty name="color" value="#FF0066"/>
    </inkml:brush>
  </inkml:definitions>
  <inkml:trace contextRef="#ctx0" brushRef="#br0">52 305 4177 0 0,'-1'0'47'0'0,"0"0"0"0"0,0 1 0 0 0,1-1 0 0 0,-1 0 1 0 0,0 0-1 0 0,0 0 0 0 0,0 0 0 0 0,0 0 0 0 0,0 0 0 0 0,0 0 1 0 0,0 0-1 0 0,1 0 0 0 0,-1 0 0 0 0,0 0 0 0 0,0-1 0 0 0,0 1 0 0 0,0 0 1 0 0,0-1-1 0 0,1 1 0 0 0,-1-1 0 0 0,0 1 0 0 0,0 0 0 0 0,1-1 0 0 0,-1 0 1 0 0,0 1-1 0 0,1-1 0 0 0,-1 1 0 0 0,1-1 0 0 0,-1 0 0 0 0,0 0 0 0 0,0 0 1 0 0,-4-31 2884 0 0,5 30-2770 0 0,0-1 1 0 0,0 1-1 0 0,0-1 0 0 0,0 0 0 0 0,0 1 1 0 0,-1-1-1 0 0,0 0 0 0 0,1 1 1 0 0,-1-1-1 0 0,0 1 0 0 0,0 0 1 0 0,0-1-1 0 0,-2-2 0 0 0,-5 4-159 0 0,5 11-1 0 0,2 13-25 0 0,3-8-28 0 0,17 147-1138 0 0,-15-138 1197 0 0,1 0 1 0 0,2 0-1 0 0,0 0 1 0 0,16 33-1 0 0,-22-55-18 0 0,-1-1-1 0 0,1 1 1 0 0,-1-1 0 0 0,1 0-1 0 0,0 1 1 0 0,-1-1 0 0 0,1 0-1 0 0,0 0 1 0 0,0 0 0 0 0,0 0-1 0 0,0 0 1 0 0,0 0 0 0 0,0 0-1 0 0,0 0 1 0 0,0 0 0 0 0,0 0-1 0 0,1 0 1 0 0,-1-1 0 0 0,0 1-1 0 0,1 0 1 0 0,-1-1 0 0 0,0 1-1 0 0,1-1 1 0 0,-1 1 0 0 0,0-1-1 0 0,3 0 1 0 0,-2 0-1 0 0,-1-1-1 0 0,1 0 1 0 0,0 1 0 0 0,0-1 0 0 0,0 0-1 0 0,0 0 1 0 0,-1 0 0 0 0,1-1-1 0 0,0 1 1 0 0,-1 0 0 0 0,1 0-1 0 0,-1-1 1 0 0,0 1 0 0 0,1-1-1 0 0,-1 0 1 0 0,1-1 0 0 0,6-10 62 0 0,0 0 1 0 0,-1 0-1 0 0,9-26 1 0 0,41-134 921 0 0,-35 98-1116 0 0,3 2-1 0 0,60-120 0 0 0,-83 278-2053 0 0,-2-61 2267 0 0,4 187-157 0 0,-1-168-193 0 0,2 0 0 0 0,19 78 0 0 0,-22-115 139 0 0,-1 0-1 0 0,1-1 0 0 0,0 1 1 0 0,0-1-1 0 0,1 0 0 0 0,0 0 1 0 0,0 0-1 0 0,0 0 0 0 0,0 0 1 0 0,1-1-1 0 0,4 6 0 0 0,3-3-1806 0 0</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4.659"/>
    </inkml:context>
    <inkml:brush xml:id="br0">
      <inkml:brushProperty name="width" value="0.035" units="cm"/>
      <inkml:brushProperty name="height" value="0.035" units="cm"/>
      <inkml:brushProperty name="color" value="#FF0066"/>
    </inkml:brush>
  </inkml:definitions>
  <inkml:trace contextRef="#ctx0" brushRef="#br0">335 310 776 0 0,'10'-13'349'0'0,"-2"-1"0"0"0,0 0 0 0 0,0-1 0 0 0,-1 1 0 0 0,-1-2-1 0 0,-1 1 1 0 0,0-1 0 0 0,4-19 0 0 0,-8 29-242 0 0,0 1 0 0 0,0-1 0 0 0,0 0 0 0 0,0-1-1 0 0,-1 1 1 0 0,0 0 0 0 0,-1 0 0 0 0,1 0 0 0 0,-1 0 0 0 0,0 0 0 0 0,-1 0 0 0 0,1 1 0 0 0,-1-1-1 0 0,0 0 1 0 0,-1 0 0 0 0,1 1 0 0 0,-1 0 0 0 0,0-1 0 0 0,0 1 0 0 0,-1 0 0 0 0,0 1-1 0 0,0-1 1 0 0,0 1 0 0 0,-8-8 0 0 0,10 11-4 0 0,1 0 1 0 0,-1 0-1 0 0,1-1 0 0 0,-1 1 0 0 0,1 1 0 0 0,-1-1 1 0 0,0 0-1 0 0,1 0 0 0 0,-1 1 0 0 0,0-1 1 0 0,0 1-1 0 0,0-1 0 0 0,1 1 0 0 0,-1 0 0 0 0,0-1 1 0 0,0 1-1 0 0,0 0 0 0 0,0 0 0 0 0,0 1 1 0 0,0-1-1 0 0,1 0 0 0 0,-1 1 0 0 0,0-1 0 0 0,0 1 1 0 0,-3 1-1 0 0,3 0-4 0 0,-1 0 1 0 0,1 0-1 0 0,-1 1 1 0 0,1-1 0 0 0,0 1-1 0 0,0 0 1 0 0,0-1-1 0 0,0 1 1 0 0,1 0-1 0 0,-1 0 1 0 0,1 0-1 0 0,-1 0 1 0 0,0 5-1 0 0,-3 11-4 0 0,1 0-1 0 0,0 1 1 0 0,-1 32 0 0 0,5-51-107 0 0,-5 48-95 0 0,2-28 40 0 0,1 0 0 0 0,1 0 0 0 0,1 0 0 0 0,4 29 0 0 0,-4-49 111 0 0,0-1-1 0 0,0 1 0 0 0,0 0 1 0 0,0-1-1 0 0,0 1 0 0 0,0 0 1 0 0,0 0-1 0 0,0-1 0 0 0,1 1 1 0 0,-1 0-1 0 0,0-1 0 0 0,1 1 1 0 0,-1-1-1 0 0,0 1 0 0 0,1 0 1 0 0,-1-1-1 0 0,1 1 0 0 0,-1-1 1 0 0,1 1-1 0 0,-1-1 0 0 0,1 1 1 0 0,-1-1-1 0 0,1 1 1 0 0,-1-1-1 0 0,1 0 0 0 0,0 1 1 0 0,-1-1-1 0 0,1 0 0 0 0,0 0 1 0 0,-1 1-1 0 0,1-1 0 0 0,0 0 1 0 0,1 0-1 0 0,0 0-33 0 0,0-1 0 0 0,0 1 0 0 0,-1-1 1 0 0,1 1-1 0 0,0-1 0 0 0,0 0 0 0 0,0 0 0 0 0,-1 0 0 0 0,1 0 0 0 0,0 0 1 0 0,2-3-1 0 0,36-42-632 0 0,-27 22 458 0 0,-9 17 105 0 0,-1 0 0 0 0,1 0-1 0 0,0 0 1 0 0,1 0-1 0 0,-1 1 1 0 0,1 0-1 0 0,8-7 1 0 0,-9 62 72 0 0,-7 5 266 0 0,-2 0-1 0 0,-2 0 1 0 0,-2-1-1 0 0,-19 59 0 0 0,21-87-190 0 0,-2-1 0 0 0,0-1 0 0 0,-1 0 0 0 0,-2 0 1 0 0,0-1-1 0 0,-1 0 0 0 0,-2-1 0 0 0,0-1 0 0 0,-1 0 0 0 0,-1-1 0 0 0,-19 17 0 0 0,33-33-61 0 0,0 0-1 0 0,0-1 1 0 0,-1 1 0 0 0,1-1 0 0 0,-1 0-1 0 0,1 0 1 0 0,-1 0 0 0 0,0 0-1 0 0,0 0 1 0 0,1-1 0 0 0,-1 0 0 0 0,0 0-1 0 0,-1 0 1 0 0,1 0 0 0 0,0-1 0 0 0,0 1-1 0 0,0-1 1 0 0,-6-1 0 0 0,7 0-81 0 0,0 0 0 0 0,-1 0 0 0 0,1-1 0 0 0,0 0 0 0 0,0 0 0 0 0,-1 0 0 0 0,2 0 0 0 0,-1 0 0 0 0,0 0 0 0 0,0-1 0 0 0,1 1 0 0 0,-1-1 0 0 0,1 0 0 0 0,0 0 0 0 0,0 0 0 0 0,0 0 0 0 0,0 0 0 0 0,0 0 0 0 0,1-1 0 0 0,-1 1 0 0 0,0-4 0 0 0,-5-14-1160 0 0,0 0 0 0 0,-6-40 0 0 0,7 20-129 0 0</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5.612"/>
    </inkml:context>
    <inkml:brush xml:id="br0">
      <inkml:brushProperty name="width" value="0.035" units="cm"/>
      <inkml:brushProperty name="height" value="0.035" units="cm"/>
      <inkml:brushProperty name="color" value="#FF0066"/>
    </inkml:brush>
  </inkml:definitions>
  <inkml:trace contextRef="#ctx0" brushRef="#br0">518 121 5409 0 0,'-3'0'71'0'0,"1"0"-1"0"0,-1 0 1 0 0,1 0 0 0 0,-1 0-1 0 0,1 0 1 0 0,-1-1 0 0 0,1 1-1 0 0,0-1 1 0 0,-1 1 0 0 0,1-1-1 0 0,0 0 1 0 0,-1 0 0 0 0,1 0-1 0 0,0 0 1 0 0,0 0 0 0 0,0-1-1 0 0,-4-2 1 0 0,-29-36-157 0 0,31 35 143 0 0,1 0 0 0 0,-1 0 0 0 0,0 0 0 0 0,0 0 0 0 0,0 1 0 0 0,-1 0-1 0 0,1 0 1 0 0,-1 0 0 0 0,0 0 0 0 0,-1 1 0 0 0,1 0 0 0 0,-8-3 0 0 0,5 3 249 0 0,0 1 1 0 0,0 1-1 0 0,0-1 0 0 0,0 1 1 0 0,0 1-1 0 0,0 0 1 0 0,-1 0-1 0 0,1 0 0 0 0,0 1 1 0 0,0 0-1 0 0,0 1 0 0 0,0 0 1 0 0,0 0-1 0 0,0 0 1 0 0,1 1-1 0 0,-1 1 0 0 0,1-1 1 0 0,0 1-1 0 0,0 0 1 0 0,0 1-1 0 0,0 0 0 0 0,1 0 1 0 0,-11 10-1 0 0,7-3-160 0 0,0 0 0 0 0,0 1 0 0 0,1 0-1 0 0,1 0 1 0 0,1 1 0 0 0,0 0 0 0 0,0 1 0 0 0,1-1 0 0 0,1 1-1 0 0,1 0 1 0 0,-4 23 0 0 0,-1 9-208 0 0,3 0 0 0 0,2 1 0 0 0,1 0 0 0 0,3 0 0 0 0,2 0 0 0 0,9 51-1 0 0,-11-97 70 0 0,1 1 0 0 0,-1 0 0 0 0,1-1 0 0 0,-1 1 0 0 0,1 0-1 0 0,0-1 1 0 0,0 1 0 0 0,0-1 0 0 0,0 1 0 0 0,0-1 0 0 0,1 0-1 0 0,-1 1 1 0 0,1-1 0 0 0,0 0 0 0 0,-1 0 0 0 0,1 0 0 0 0,0 0-1 0 0,0 0 1 0 0,0-1 0 0 0,1 1 0 0 0,-1 0 0 0 0,0-1 0 0 0,4 2-1 0 0,-3-3 1 0 0,-1 0 0 0 0,1 0 0 0 0,0 0 0 0 0,0 0 0 0 0,-1 0-1 0 0,1-1 1 0 0,0 0 0 0 0,-1 1 0 0 0,1-1 0 0 0,0 0 0 0 0,-1 0-1 0 0,1 0 1 0 0,-1 0 0 0 0,1-1 0 0 0,-1 1 0 0 0,0-1 0 0 0,0 0-1 0 0,1 1 1 0 0,-1-1 0 0 0,0 0 0 0 0,0 0 0 0 0,-1 0 0 0 0,3-3-1 0 0,6-8 8 0 0,0 0-1 0 0,0-1 1 0 0,-1-1-1 0 0,-1 0 1 0 0,0 0-1 0 0,-1 0 0 0 0,7-24 1 0 0,27-124 162 0 0,-22 80-129 0 0,23-81-650 0 0,-43 186 649 0 0,2 0-1 0 0,0 0 0 0 0,7 28 1 0 0,0 14 44 0 0,0 39-226 0 0,-4 0 0 0 0,-15 166 0 0 0,6-224 105 0 0,-2-1 0 0 0,-1 1 0 0 0,-3-2 1 0 0,-2 0-1 0 0,-2 0 0 0 0,-1-1 1 0 0,-2-1-1 0 0,-38 62 0 0 0,52-97 106 0 0,1-1-1 0 0,-1 0 1 0 0,0 0-1 0 0,0 0 1 0 0,-1 0 0 0 0,1-1-1 0 0,-1 0 1 0 0,0 0-1 0 0,-7 5 1 0 0,10-9-62 0 0,0 1 0 0 0,1 0 0 0 0,-1-1-1 0 0,0 1 1 0 0,0-1 0 0 0,1 0 0 0 0,-1 1 0 0 0,0-1-1 0 0,0 0 1 0 0,0 0 0 0 0,0 0 0 0 0,1-1 0 0 0,-1 1-1 0 0,0 0 1 0 0,0-1 0 0 0,1 1 0 0 0,-1-1 0 0 0,0 1 0 0 0,0-1-1 0 0,1 0 1 0 0,-1 0 0 0 0,1 0 0 0 0,-1 0 0 0 0,1 0-1 0 0,-1 0 1 0 0,1 0 0 0 0,-1 0 0 0 0,1-1 0 0 0,0 1 0 0 0,0 0-1 0 0,0-1 1 0 0,0 1 0 0 0,0-1 0 0 0,0 1 0 0 0,0-1-1 0 0,-1-2 1 0 0,-14-28-749 0 0,1-1-1 0 0,1-1 0 0 0,3 0 1 0 0,0-1-1 0 0,-6-40 0 0 0,11 50-152 0 0,-7-30-787 0 0,3 1-11 0 0</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6.024"/>
    </inkml:context>
    <inkml:brush xml:id="br0">
      <inkml:brushProperty name="width" value="0.035" units="cm"/>
      <inkml:brushProperty name="height" value="0.035" units="cm"/>
      <inkml:brushProperty name="color" value="#FF0066"/>
    </inkml:brush>
  </inkml:definitions>
  <inkml:trace contextRef="#ctx0" brushRef="#br0">0 562 5385 0 0,'1'1'31'0'0,"0"0"0"0"0,0 0 0 0 0,0 0 0 0 0,0 0 0 0 0,0 0 0 0 0,1 0 0 0 0,-1 0 0 0 0,0 0 0 0 0,0 0 0 0 0,1 0 0 0 0,-1-1 0 0 0,1 1 0 0 0,-1-1-1 0 0,0 1 1 0 0,1-1 0 0 0,-1 0 0 0 0,1 1 0 0 0,2-1 0 0 0,33 5 312 0 0,-31-5 24 0 0,3 1-80 0 0,0-1 0 0 0,0 0 1 0 0,0 0-1 0 0,0-1 0 0 0,0-1 0 0 0,0 1 1 0 0,-1-1-1 0 0,1-1 0 0 0,0 1 1 0 0,-1-2-1 0 0,0 1 0 0 0,14-9 0 0 0,-10 5-98 0 0,-1-2 0 0 0,0 1 0 0 0,0-1 0 0 0,-1-1-1 0 0,0 0 1 0 0,-1-1 0 0 0,12-17 0 0 0,-4 1-138 0 0,-1 0-1 0 0,-1-2 1 0 0,-2 0 0 0 0,-1 0-1 0 0,-1-1 1 0 0,10-48 0 0 0,-17 61-202 0 0,-1-1 1 0 0,-1 1 0 0 0,-1-1-1 0 0,0 0 1 0 0,-3-26 0 0 0,1 39 57 0 0,0 0 1 0 0,0 1 0 0 0,0-1-1 0 0,0 0 1 0 0,-1 1 0 0 0,1-1 0 0 0,-1 1-1 0 0,0-1 1 0 0,-1 1 0 0 0,1 0-1 0 0,-5-5 1 0 0,5 7 50 0 0,0 0 1 0 0,0 1-1 0 0,0-1 0 0 0,0 0 0 0 0,0 1 0 0 0,-1-1 1 0 0,1 1-1 0 0,-1 0 0 0 0,1 0 0 0 0,-1 0 1 0 0,1 0-1 0 0,-1 0 0 0 0,1 1 0 0 0,-1-1 0 0 0,0 1 1 0 0,0 0-1 0 0,1-1 0 0 0,-1 1 0 0 0,0 1 1 0 0,1-1-1 0 0,-5 1 0 0 0,1 0 77 0 0,1 1 1 0 0,0 0-1 0 0,0 0 0 0 0,0 0 1 0 0,0 1-1 0 0,1 0 1 0 0,-1 0-1 0 0,0 0 0 0 0,1 0 1 0 0,0 1-1 0 0,0 0 0 0 0,0 0 1 0 0,0 0-1 0 0,1 0 1 0 0,0 0-1 0 0,-1 1 0 0 0,2 0 1 0 0,-1-1-1 0 0,-3 9 0 0 0,-5 11 142 0 0,1 0 0 0 0,-11 43 0 0 0,10-23-238 0 0,2 1-1 0 0,2 0 1 0 0,2 0 0 0 0,2 0 0 0 0,1 1 0 0 0,3 0 0 0 0,2-1 0 0 0,10 52 0 0 0,-12-90 70 0 0,1 0-1 0 0,0 0 1 0 0,0-1 0 0 0,0 1-1 0 0,1-1 1 0 0,0 0 0 0 0,0 1-1 0 0,1-1 1 0 0,-1-1 0 0 0,2 1-1 0 0,-1 0 1 0 0,0-1-1 0 0,1 0 1 0 0,10 9 0 0 0,-12-13-73 0 0,0 1 0 0 0,-1 0 0 0 0,1-1 0 0 0,0 0 0 0 0,0 0 1 0 0,1 0-1 0 0,-1 0 0 0 0,0 0 0 0 0,0 0 0 0 0,0-1 0 0 0,1 1 0 0 0,-1-1 0 0 0,0 0 1 0 0,0 0-1 0 0,1-1 0 0 0,-1 1 0 0 0,0 0 0 0 0,0-1 0 0 0,0 0 0 0 0,1 0 1 0 0,-1 0-1 0 0,0 0 0 0 0,0 0 0 0 0,0-1 0 0 0,-1 1 0 0 0,1-1 0 0 0,0 0 1 0 0,0 0-1 0 0,-1 0 0 0 0,1 0 0 0 0,-1 0 0 0 0,0-1 0 0 0,3-2 0 0 0,11-14-1001 0 0,-1-3-1549 0 0</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6.750"/>
    </inkml:context>
    <inkml:brush xml:id="br0">
      <inkml:brushProperty name="width" value="0.035" units="cm"/>
      <inkml:brushProperty name="height" value="0.035" units="cm"/>
      <inkml:brushProperty name="color" value="#FF0066"/>
    </inkml:brush>
  </inkml:definitions>
  <inkml:trace contextRef="#ctx0" brushRef="#br0">74 440 5785 0 0,'-1'0'64'0'0,"0"0"0"0"0,0 1 0 0 0,-1-1 0 0 0,1 0 0 0 0,0 0 0 0 0,0 1 0 0 0,0-1-1 0 0,0 1 1 0 0,-1-1 0 0 0,1 1 0 0 0,0-1 0 0 0,0 1 0 0 0,0-1 0 0 0,0 1 0 0 0,0 0 0 0 0,0 0 0 0 0,1 0-1 0 0,-1-1 1 0 0,0 1 0 0 0,0 0 0 0 0,0 0 0 0 0,1 0 0 0 0,-1 0 0 0 0,1 0 0 0 0,-1 1 0 0 0,1-1 0 0 0,-1 0-1 0 0,1 0 1 0 0,-1 0 0 0 0,1 0 0 0 0,0 1 0 0 0,0-1 0 0 0,0 0 0 0 0,-1 0 0 0 0,1 0 0 0 0,0 1 0 0 0,1-1-1 0 0,-1 0 1 0 0,0 0 0 0 0,0 0 0 0 0,0 1 0 0 0,1-1 0 0 0,-1 0 0 0 0,1 0 0 0 0,0 2 0 0 0,2 22-215 0 0,1 26 234 0 0,-2 1 1 0 0,-3 0-1 0 0,-2 0 0 0 0,-2-1 1 0 0,-3 0-1 0 0,-2 0 0 0 0,-21 67 1 0 0,97-317 2699 0 0,70-183-2608 0 0,-114 330-969 0 0,3 0 0 0 0,2 1-1 0 0,2 2 1 0 0,2 0 0 0 0,40-46 0 0 0,-64 88 338 0 0,23-26-763 0 0,-29 31 1107 0 0,0 1-1 0 0,0 0 1 0 0,1 0 0 0 0,-1-1 0 0 0,0 1-1 0 0,1 0 1 0 0,-1 0 0 0 0,1 1-1 0 0,-1-1 1 0 0,1 0 0 0 0,0 0-1 0 0,-1 1 1 0 0,1-1 0 0 0,0 1-1 0 0,-1-1 1 0 0,1 1 0 0 0,0 0-1 0 0,0 0 1 0 0,1 0 0 0 0,-2 0 81 0 0,0 1 1 0 0,-1 0-1 0 0,1-1 1 0 0,0 1 0 0 0,0 0-1 0 0,-1 0 1 0 0,1-1-1 0 0,-1 1 1 0 0,1 0-1 0 0,-1 0 1 0 0,1 0-1 0 0,-1 0 1 0 0,0 0 0 0 0,1 0-1 0 0,-1 0 1 0 0,0 0-1 0 0,0 0 1 0 0,0 0-1 0 0,0 0 1 0 0,0 0-1 0 0,0 0 1 0 0,0 0 0 0 0,0 1-1 0 0,-1 32 94 0 0,0-24 94 0 0,9 309 2444 0 0,-1-185-2310 0 0,-14 183 0 0 0,4-295-305 0 0,1-14 16 0 0,1 0 0 0 0,0 0-1 0 0,0 0 1 0 0,1 0 0 0 0,0 1-1 0 0,0-1 1 0 0,1 0-1 0 0,0 0 1 0 0,0 0 0 0 0,5 15-1 0 0,-5-23-27 0 0,-1 0-1 0 0,1 1 0 0 0,-1-1 1 0 0,1 1-1 0 0,-1-1 1 0 0,1 0-1 0 0,0 1 0 0 0,-1-1 1 0 0,1 0-1 0 0,-1 1 1 0 0,1-1-1 0 0,0 0 0 0 0,-1 0 1 0 0,1 0-1 0 0,0 0 0 0 0,-1 0 1 0 0,1 0-1 0 0,0 0 1 0 0,-1 0-1 0 0,1 0 0 0 0,0 0 1 0 0,-1 0-1 0 0,1 0 1 0 0,0 0-1 0 0,-1 0 0 0 0,1-1 1 0 0,0 1-1 0 0,-1 0 0 0 0,1 0 1 0 0,-1-1-1 0 0,1 1 1 0 0,0-1-1 0 0,-1 1 0 0 0,1 0 1 0 0,-1-1-1 0 0,1 1 1 0 0,-1-1-1 0 0,0 1 0 0 0,1-1 1 0 0,-1 1-1 0 0,1-1 0 0 0,-1 1 1 0 0,0-1-1 0 0,1 0 1 0 0,-1 1-1 0 0,0-1 0 0 0,0 0 1 0 0,13-19-477 0 0</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6.984"/>
    </inkml:context>
    <inkml:brush xml:id="br0">
      <inkml:brushProperty name="width" value="0.035" units="cm"/>
      <inkml:brushProperty name="height" value="0.035" units="cm"/>
      <inkml:brushProperty name="color" value="#FF0066"/>
    </inkml:brush>
  </inkml:definitions>
  <inkml:trace contextRef="#ctx0" brushRef="#br0">66 1 13883 0 0,'-18'33'1206'0'0,"13"-14"-1919"0"0,0 0-1 0 0,1 0 1 0 0,-1 21 0 0 0,1-12 1238 0 0,0 16-256 0 0,2 0-1 0 0,1 0 0 0 0,12 83 0 0 0,-1 34-1978 0 0,-9-158 1489 0 0,-1 0 0 0 0,0 0 0 0 0,0 0 0 0 0,0 0 0 0 0,0 0 0 0 0,0 0 0 0 0,-1 1 0 0 0,1-1 1 0 0,-1-1-1 0 0,0 1 0 0 0,0 0 0 0 0,0 0 0 0 0,0 0 0 0 0,-1 0 0 0 0,1-1 0 0 0,-1 1 0 0 0,1 0 0 0 0,-1-1 0 0 0,0 0 0 0 0,0 1 0 0 0,0-1 0 0 0,-1 0 0 0 0,-3 3 0 0 0,-4-1-2391 0 0</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27.154"/>
    </inkml:context>
    <inkml:brush xml:id="br0">
      <inkml:brushProperty name="width" value="0.035" units="cm"/>
      <inkml:brushProperty name="height" value="0.035" units="cm"/>
      <inkml:brushProperty name="color" value="#FF0066"/>
    </inkml:brush>
  </inkml:definitions>
  <inkml:trace contextRef="#ctx0" brushRef="#br0">1 362 3081 0 0,'44'-20'2568'0'0,"49"-15"1"0"0,-55 21-2235 0 0,320-136 1196 0 0,-123 42-3322 0 0,-161 73 1024 0 0</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0.332"/>
    </inkml:context>
    <inkml:brush xml:id="br0">
      <inkml:brushProperty name="width" value="0.035" units="cm"/>
      <inkml:brushProperty name="height" value="0.035" units="cm"/>
      <inkml:brushProperty name="color" value="#FF0066"/>
    </inkml:brush>
  </inkml:definitions>
  <inkml:trace contextRef="#ctx0" brushRef="#br0">536 851 4321 0 0,'-7'5'167'0'0,"-1"0"-1"0"0,1 1 1 0 0,0 0 0 0 0,1 0-1 0 0,-1 0 1 0 0,1 1 0 0 0,1-1-1 0 0,-1 2 1 0 0,1-1 0 0 0,0 1-1 0 0,1-1 1 0 0,-1 1 0 0 0,2 0-1 0 0,-1 1 1 0 0,1-1 0 0 0,0 1-1 0 0,1-1 1 0 0,-2 11 0 0 0,-1 19 520 0 0,0 0 1 0 0,3 1 0 0 0,2 39 0 0 0,0-7 529 0 0,-8 142-729 0 0,4 477 1587 0 0,5-686-2075 0 0,3 49 0 0 0,13 63 0 0 0,-15-102 0 0 0,1-1 0 0 0,1 0 0 0 0,0 0 0 0 0,1 0 0 0 0,0-1 0 0 0,1 1 0 0 0,0-1 0 0 0,1-1 0 0 0,1 1 0 0 0,11 13 0 0 0,-13-20-10 0 0,0 0 0 0 0,0 0 1 0 0,1-1-1 0 0,0 0 0 0 0,0 0 0 0 0,0 0 0 0 0,0-1 1 0 0,0-1-1 0 0,0 1 0 0 0,1-1 0 0 0,0 0 1 0 0,-1 0-1 0 0,1-1 0 0 0,0 0 0 0 0,0-1 0 0 0,-1 0 1 0 0,1 0-1 0 0,0-1 0 0 0,0 1 0 0 0,13-5 0 0 0,15-3-48 0 0,0-1-1 0 0,-1-3 0 0 0,37-16 1 0 0,-42 16 58 0 0,429-145 398 0 0,-368 134-307 0 0,1 3-1 0 0,1 4 1 0 0,110-3-1 0 0,-138 18-22 0 0,0 4 0 0 0,0 2 0 0 0,126 28 0 0 0,-89-7 80 0 0,168 68 0 0 0,-168-48-64 0 0,-64-26-72 0 0,2-2 1 0 0,0-2-1 0 0,49 13 0 0 0,-76-26-3 0 0,-1-1-1 0 0,1 0 0 0 0,-1 0 1 0 0,1-2-1 0 0,0 1 1 0 0,0-2-1 0 0,-1 1 1 0 0,1-2-1 0 0,0 0 1 0 0,-1 0-1 0 0,0-1 0 0 0,1-1 1 0 0,-1 0-1 0 0,0-1 1 0 0,14-7-1 0 0,-24 11 8 0 0,0-1 0 0 0,0 1-1 0 0,0 0 1 0 0,0-1 0 0 0,0 1-1 0 0,-1-1 1 0 0,1 0 0 0 0,0 1-1 0 0,-1-1 1 0 0,1 0 0 0 0,-1 0-1 0 0,0 0 1 0 0,1 0 0 0 0,-1 0 0 0 0,0 0-1 0 0,0-1 1 0 0,-1 1 0 0 0,1 0-1 0 0,0 0 1 0 0,-1-1 0 0 0,1 1-1 0 0,-1-1 1 0 0,0 1 0 0 0,0 0-1 0 0,0-1 1 0 0,0 1 0 0 0,0 0-1 0 0,-1-1 1 0 0,1 1 0 0 0,0-1-1 0 0,-1 1 1 0 0,-1-3 0 0 0,-3-8 183 0 0,-1-1-1 0 0,0 2 1 0 0,0-1 0 0 0,-13-17 0 0 0,5 9 71 0 0,-25-44 319 0 0,14 26-579 0 0,1 0-1 0 0,2-2 1 0 0,2-1 0 0 0,2 0-1 0 0,-19-65 1 0 0,15-6 35 0 0,4 0 0 0 0,6-2 0 0 0,3-190 0 0 0,54-344-209 0 0,-20 461 44 0 0,-11 96-317 0 0,5-174 0 0 0,-19 261 353 0 0,0 1-1 0 0,0-1 1 0 0,0 1-1 0 0,-1 0 1 0 0,0-1-1 0 0,0 1 1 0 0,0 0-1 0 0,0-1 0 0 0,0 1 1 0 0,-1 0-1 0 0,0 0 1 0 0,0 0-1 0 0,0 0 1 0 0,-1 1-1 0 0,1-1 1 0 0,-1 0-1 0 0,0 1 1 0 0,0 0-1 0 0,0 0 1 0 0,0 0-1 0 0,-6-4 1 0 0,5 5 148 0 0,1 0 0 0 0,-1 1 1 0 0,0 0-1 0 0,0 0 0 0 0,0 0 0 0 0,0 0 1 0 0,0 1-1 0 0,0-1 0 0 0,-1 1 1 0 0,1 0-1 0 0,0 0 0 0 0,0 1 1 0 0,0-1-1 0 0,0 1 0 0 0,0 0 1 0 0,0 0-1 0 0,0 0 0 0 0,0 1 1 0 0,0-1-1 0 0,1 1 0 0 0,-1 0 1 0 0,0 0-1 0 0,-3 3 0 0 0,-20 13-127 0 0,1 2-1 0 0,1 0 1 0 0,-27 29 0 0 0,29-26-113 0 0,-1-1 1 0 0,-1-1 0 0 0,-36 22-1 0 0,27-24 300 0 0,-2-2 0 0 0,0-2 0 0 0,-1-1 0 0 0,-1-2 0 0 0,0-1 0 0 0,0-3 0 0 0,-41 5 0 0 0,-283 9 1453 0 0,272-19-1767 0 0,-47 1 551 0 0,-859 55 92 0 0,932-51-495 0 0,0 3 1 0 0,1 3-1 0 0,1 3 0 0 0,0 3 0 0 0,2 2 1 0 0,-74 38-1 0 0,124-55-54 0 0,0 1-1 0 0,1 0 1 0 0,0 0 0 0 0,0 1 0 0 0,0 0 0 0 0,-8 10-1 0 0,15-15-40 0 0,1 0 1 0 0,-1 0-1 0 0,0 0 0 0 0,0 1 0 0 0,1-1 0 0 0,-1 0 0 0 0,1 1 0 0 0,0-1 1 0 0,0 1-1 0 0,0 0 0 0 0,0-1 0 0 0,0 1 0 0 0,1 0 0 0 0,-1 0 0 0 0,1-1 0 0 0,0 1 1 0 0,0 0-1 0 0,0 0 0 0 0,0 0 0 0 0,0 0 0 0 0,0-1 0 0 0,1 1 0 0 0,-1 0 0 0 0,1 0 1 0 0,0-1-1 0 0,0 1 0 0 0,0-1 0 0 0,0 1 0 0 0,2 3 0 0 0,11 12-4873 0 0</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1.206"/>
    </inkml:context>
    <inkml:brush xml:id="br0">
      <inkml:brushProperty name="width" value="0.035" units="cm"/>
      <inkml:brushProperty name="height" value="0.035" units="cm"/>
      <inkml:brushProperty name="color" value="#FF0066"/>
    </inkml:brush>
  </inkml:definitions>
  <inkml:trace contextRef="#ctx0" brushRef="#br0">532 162 4321 0 0,'-9'-4'259'0'0,"0"0"1"0"0,1 0-1 0 0,-1-1 0 0 0,1 0 1 0 0,0 0-1 0 0,0-1 0 0 0,0-1 1 0 0,1 1-1 0 0,0-1 1 0 0,-10-12-1 0 0,10 11-194 0 0,1 0 1 0 0,-2 1-1 0 0,1 0 1 0 0,-1 0-1 0 0,0 1 0 0 0,-1 0 1 0 0,1 0-1 0 0,-1 1 1 0 0,0 0-1 0 0,-12-4 1 0 0,6 4 225 0 0,0 2 0 0 0,0 0 0 0 0,0 1 0 0 0,0 0 0 0 0,-1 2 0 0 0,1-1 1 0 0,-21 4-1 0 0,31-3-256 0 0,0 0 0 0 0,0 1 0 0 0,0 0 0 0 0,1 0 0 0 0,-1 0 0 0 0,0 1 0 0 0,0-1 0 0 0,1 1 1 0 0,-1 0-1 0 0,1 1 0 0 0,0-1 0 0 0,-1 1 0 0 0,1 0 0 0 0,0 0 0 0 0,0 0 0 0 0,1 0 0 0 0,-1 1 0 0 0,1 0 1 0 0,0-1-1 0 0,0 1 0 0 0,0 0 0 0 0,0 1 0 0 0,1-1 0 0 0,-1 0 0 0 0,1 1 0 0 0,-2 5 0 0 0,4-7-100 0 0,-1 0 0 0 0,1-1 0 0 0,0 1 0 0 0,0 0 0 0 0,0-1 0 0 0,0 1 0 0 0,0 0 0 0 0,1-1 0 0 0,-1 1 0 0 0,1 0 0 0 0,0-1-1 0 0,0 1 1 0 0,-1-1 0 0 0,2 1 0 0 0,-1-1 0 0 0,0 0 0 0 0,0 1 0 0 0,1-1 0 0 0,-1 0 0 0 0,1 0 0 0 0,0 0 0 0 0,0 0 0 0 0,0 0-1 0 0,0 0 1 0 0,0 0 0 0 0,0-1 0 0 0,0 1 0 0 0,0-1 0 0 0,1 0 0 0 0,4 3 0 0 0,8 3-99 0 0,1-1 1 0 0,0 0-1 0 0,29 6 0 0 0,-29-8-140 0 0,39 12-148 0 0,63 26 1 0 0,-98-34 383 0 0,-1 2 1 0 0,0 0-1 0 0,-1 0 0 0 0,0 2 1 0 0,-1 0-1 0 0,26 24 0 0 0,-40-33 26 0 0,0 0 0 0 0,1 1 0 0 0,-1 0 0 0 0,-1 0 0 0 0,1 0 0 0 0,0 0 0 0 0,-1 0-1 0 0,0 0 1 0 0,0 1 0 0 0,0-1 0 0 0,-1 1 0 0 0,0 0 0 0 0,1-1 0 0 0,-1 1-1 0 0,-1 0 1 0 0,1 0 0 0 0,-1-1 0 0 0,0 6 0 0 0,-1-2-23 0 0,0 0 1 0 0,-1 0-1 0 0,0 0 1 0 0,0 0-1 0 0,-1-1 1 0 0,0 1-1 0 0,0-1 1 0 0,-1 1-1 0 0,-9 12 1 0 0,-3 2-56 0 0,-2-1 0 0 0,0-1 0 0 0,-1 0 1 0 0,-1-1-1 0 0,-30 21 0 0 0,34-29 76 0 0,0-1 0 0 0,-1 0-1 0 0,1-1 1 0 0,-2-1 0 0 0,1 0 0 0 0,-1-2 0 0 0,0 0 0 0 0,-34 6-1 0 0,41-10 93 0 0,1 0-1 0 0,-1-1 0 0 0,1-1 0 0 0,-1 0 0 0 0,1 0 1 0 0,-1-1-1 0 0,1 0 0 0 0,-1-1 0 0 0,1 0 0 0 0,-1 0 1 0 0,1-1-1 0 0,0-1 0 0 0,0 0 0 0 0,1 0 0 0 0,-1-1 1 0 0,1 0-1 0 0,-11-8 0 0 0,17 10-149 0 0,0 0 0 0 0,0 0 1 0 0,0 0-1 0 0,0 0 0 0 0,0-1 0 0 0,1 1 0 0 0,-1-1 0 0 0,1 0 0 0 0,0 1 1 0 0,1-1-1 0 0,-1 0 0 0 0,0 0 0 0 0,1 0 0 0 0,0-1 0 0 0,-1-7 0 0 0,1-13-1397 0 0</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1.694"/>
    </inkml:context>
    <inkml:brush xml:id="br0">
      <inkml:brushProperty name="width" value="0.035" units="cm"/>
      <inkml:brushProperty name="height" value="0.035" units="cm"/>
      <inkml:brushProperty name="color" value="#FF0066"/>
    </inkml:brush>
  </inkml:definitions>
  <inkml:trace contextRef="#ctx0" brushRef="#br0">104 617 4665 0 0,'-3'2'149'0'0,"-1"0"0"0"0,0-1 0 0 0,1 1 0 0 0,-1-1 1 0 0,0 0-1 0 0,0 0 0 0 0,0 0 0 0 0,0-1 0 0 0,0 1 0 0 0,0-1 0 0 0,-6 0 0 0 0,8-1-89 0 0,0 0-1 0 0,0 1 0 0 0,0-1 1 0 0,1 0-1 0 0,-1 0 0 0 0,0-1 1 0 0,1 1-1 0 0,-1 0 0 0 0,1-1 1 0 0,-1 1-1 0 0,1-1 0 0 0,0 1 1 0 0,-1-1-1 0 0,1 1 0 0 0,0-1 1 0 0,0 0-1 0 0,0 0 0 0 0,0 0 1 0 0,1 1-1 0 0,-1-1 0 0 0,0 0 1 0 0,1 0-1 0 0,-1 0 0 0 0,1-4 1 0 0,-7-25 510 0 0,2-1 1 0 0,1 1 0 0 0,1-1 0 0 0,2 0 0 0 0,5-58-1 0 0,2 37 534 0 0,3 1 0 0 0,25-87 0 0 0,-31 127-1003 0 0,0 2-102 0 0,0 0 0 0 0,1 0 0 0 0,-1 0 0 0 0,2 0 0 0 0,0 1-1 0 0,8-14 1 0 0,-13 23-12 0 0,0 0-1 0 0,0 0 1 0 0,1-1-1 0 0,-1 1 1 0 0,0 0-1 0 0,0 0 1 0 0,0 0 0 0 0,0 0-1 0 0,1 0 1 0 0,-1 0-1 0 0,0 0 1 0 0,0 0-1 0 0,0 0 1 0 0,0 0-1 0 0,1 0 1 0 0,-1 0-1 0 0,0-1 1 0 0,0 1 0 0 0,0 0-1 0 0,0 0 1 0 0,1 0-1 0 0,-1 0 1 0 0,0 1-1 0 0,0-1 1 0 0,0 0-1 0 0,1 0 1 0 0,-1 0-1 0 0,0 0 1 0 0,0 0-1 0 0,0 0 1 0 0,0 0 0 0 0,0 0-1 0 0,1 0 1 0 0,-1 0-1 0 0,0 0 1 0 0,0 0-1 0 0,0 1 1 0 0,0-1-1 0 0,0 0 1 0 0,1 0-1 0 0,-1 0 1 0 0,0 0 0 0 0,0 0-1 0 0,0 1 1 0 0,0-1-1 0 0,0 0 1 0 0,0 0-1 0 0,0 0 1 0 0,8 15-441 0 0,1 16-136 0 0,9 63-260 0 0,8 121 1 0 0,-11-66 592 0 0,-11-108 178 0 0,-4-29 73 0 0,0-1 0 0 0,1 0 0 0 0,0 0 0 0 0,1 0 0 0 0,0 0 0 0 0,1 0 0 0 0,0-1 0 0 0,1 1 0 0 0,8 15 0 0 0,-12-25 32 0 0,0-1-1 0 0,1 1 1 0 0,-1-1 0 0 0,0 1 0 0 0,1-1-1 0 0,-1 1 1 0 0,1-1 0 0 0,-1 0 0 0 0,1 1-1 0 0,-1-1 1 0 0,1 0 0 0 0,-1 1-1 0 0,1-1 1 0 0,-1 0 0 0 0,1 0 0 0 0,-1 1-1 0 0,1-1 1 0 0,0 0 0 0 0,-1 0 0 0 0,1 0-1 0 0,-1 0 1 0 0,1 0 0 0 0,0 0-1 0 0,-1 0 1 0 0,1 0 0 0 0,-1 0 0 0 0,1 0-1 0 0,0 0 1 0 0,-1 0 0 0 0,2-1 0 0 0,17-13 635 0 0,9-25 338 0 0,24-58 157 0 0,42-106 1 0 0,-27 52-2167 0 0,9 5-4861 0 0,-61 123 2029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1.761"/>
    </inkml:context>
    <inkml:brush xml:id="br0">
      <inkml:brushProperty name="width" value="0.035" units="cm"/>
      <inkml:brushProperty name="height" value="0.035" units="cm"/>
      <inkml:brushProperty name="color" value="#008C3A"/>
    </inkml:brush>
  </inkml:definitions>
  <inkml:trace contextRef="#ctx0" brushRef="#br0">78 229 13883 0 0,'4'-5'379'0'0,"57"-90"-757"0"0,-57 88 622 0 0,0 0 0 0 0,-1-1 0 0 0,1 0 1 0 0,-2 0-1 0 0,1 0 0 0 0,-1 0 0 0 0,0 0 1 0 0,-1 0-1 0 0,1-1 0 0 0,-1-15 0 0 0,-1 24-225 0 0,0-1 0 0 0,0 1 0 0 0,0 0 0 0 0,0-1-1 0 0,0 1 1 0 0,0-1 0 0 0,0 1 0 0 0,0 0 0 0 0,0-1 0 0 0,0 1 0 0 0,0-1-1 0 0,0 1 1 0 0,0 0 0 0 0,-1-1 0 0 0,1 1 0 0 0,0 0 0 0 0,0-1-1 0 0,0 1 1 0 0,0 0 0 0 0,-1-1 0 0 0,1 1 0 0 0,0 0 0 0 0,0-1-1 0 0,-1 1 1 0 0,1 0 0 0 0,0 0 0 0 0,-1-1 0 0 0,1 1 0 0 0,0 0 0 0 0,-1 0-1 0 0,1-1 1 0 0,-1 1 0 0 0,-9 9-211 0 0,-4 18-975 0 0,-36 141-2745 0 0,39-121 4776 0 0,-2-2 1 0 0,-32 75-1 0 0,40-112-434 0 0,3-4-172 0 0,0-1-1 0 0,0 0 0 0 0,0 1 0 0 0,1-1 0 0 0,-1 1 0 0 0,1 0 1 0 0,0-1-1 0 0,0 1 0 0 0,0 0 0 0 0,0 0 0 0 0,0 6 1 0 0,2-9-224 0 0,0-1 1 0 0,0 1 0 0 0,0-1 0 0 0,0 0-1 0 0,0 0 1 0 0,1 0 0 0 0,-1 0 0 0 0,0 1 0 0 0,0-1-1 0 0,0-1 1 0 0,0 1 0 0 0,0 0 0 0 0,0 0 0 0 0,0 0-1 0 0,0-1 1 0 0,0 1 0 0 0,0 0 0 0 0,0-1 0 0 0,0 1-1 0 0,0-1 1 0 0,0 1 0 0 0,0-1 0 0 0,0 1 0 0 0,2-2-1 0 0,25-17 85 0 0,11-14-33 0 0,-1-1-1 0 0,47-57 1 0 0,-44 46-117 0 0,52-46 1 0 0,-55 59-140 0 0,74-46 0 0 0,-97 69 78 0 0,0 0 0 0 0,0 2-1 0 0,1 0 1 0 0,1 0-1 0 0,-1 2 1 0 0,1 0 0 0 0,-1 1-1 0 0,29-4 1 0 0,-43 8 73 0 0,0 0 1 0 0,1 0-1 0 0,-1-1 1 0 0,0 1-1 0 0,1 1 1 0 0,-1-1-1 0 0,0 0 1 0 0,0 0-1 0 0,1 1 1 0 0,-1 0-1 0 0,0-1 0 0 0,0 1 1 0 0,0 0-1 0 0,1 0 1 0 0,-1 0-1 0 0,0 0 1 0 0,0 0-1 0 0,-1 1 1 0 0,1-1-1 0 0,0 1 1 0 0,0-1-1 0 0,-1 1 1 0 0,1 0-1 0 0,2 3 0 0 0,-2-1-19 0 0,-1 0-1 0 0,1 0 0 0 0,-1 0 0 0 0,0 0 1 0 0,0 0-1 0 0,-1 0 0 0 0,1 0 0 0 0,-1 0 1 0 0,0 1-1 0 0,0-1 0 0 0,0 0 0 0 0,-2 7 0 0 0,-3 11 19 0 0,0 0 0 0 0,-2-1 0 0 0,-17 41 0 0 0,-32 42 717 0 0,37-72-292 0 0,2 1-1 0 0,-20 51 1 0 0,36-83-388 0 0,1 1 0 0 0,-1-1 0 0 0,1 0 0 0 0,-1 0 0 0 0,1 0 0 0 0,-1 0 0 0 0,1 1 1 0 0,0-1-1 0 0,0 0 0 0 0,-1 0 0 0 0,1 1 0 0 0,0-1 0 0 0,0 0 0 0 0,0 1 0 0 0,0-1 1 0 0,1 0-1 0 0,-1 0 0 0 0,0 1 0 0 0,1-1 0 0 0,-1 0 0 0 0,0 0 0 0 0,1 0 0 0 0,-1 0 0 0 0,1 1 1 0 0,0-1-1 0 0,-1 0 0 0 0,3 2 0 0 0,-2-3-8 0 0,1 1 0 0 0,0-1 0 0 0,0 1 1 0 0,-1-1-1 0 0,1 1 0 0 0,0-1 0 0 0,0 0 1 0 0,0 0-1 0 0,0 0 0 0 0,0 0 0 0 0,-1 0 0 0 0,1-1 1 0 0,0 1-1 0 0,0 0 0 0 0,0-1 0 0 0,2-1 0 0 0,11-3-41 0 0,-1-1-1 0 0,1-1 1 0 0,15-10-1 0 0,96-68-144 0 0,-76 49-25 0 0,93-49 0 0 0,-125 75 121 0 0,-13 7 37 0 0,0-1-1 0 0,1 1 0 0 0,-1 1 0 0 0,0-1 0 0 0,1 1 0 0 0,0 0 0 0 0,-1 0 0 0 0,1 0 1 0 0,0 1-1 0 0,0 0 0 0 0,11-1 0 0 0,-17 3 34 0 0,1 0 1 0 0,0-1 0 0 0,-1 1-1 0 0,1-1 1 0 0,-1 1 0 0 0,0 0-1 0 0,1-1 1 0 0,-1 1-1 0 0,1 0 1 0 0,-1 0 0 0 0,0-1-1 0 0,0 1 1 0 0,1 0-1 0 0,-1 0 1 0 0,0 0 0 0 0,0-1-1 0 0,0 1 1 0 0,0 0-1 0 0,0 0 1 0 0,0 0 0 0 0,0-1-1 0 0,0 1 1 0 0,0 0-1 0 0,0 0 1 0 0,0 0 0 0 0,-1-1-1 0 0,1 1 1 0 0,0 0-1 0 0,-1 1 1 0 0,-8 28-137 0 0,8-27 126 0 0,-37 92-585 0 0,-4-1 1 0 0,-57 93-1 0 0,89-167 391 0 0,8-10-846 0 0,7-9-3298 0 0,3-5-72 0 0</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3.153"/>
    </inkml:context>
    <inkml:brush xml:id="br0">
      <inkml:brushProperty name="width" value="0.035" units="cm"/>
      <inkml:brushProperty name="height" value="0.035" units="cm"/>
      <inkml:brushProperty name="color" value="#FF0066"/>
    </inkml:brush>
  </inkml:definitions>
  <inkml:trace contextRef="#ctx0" brushRef="#br0">35 283 432 0 0,'1'0'69'0'0,"-1"-1"0"0"0,1 1 0 0 0,-1-1 0 0 0,1 1 0 0 0,-1 0 0 0 0,1 0 0 0 0,0-1 0 0 0,-1 1 1 0 0,1 0-1 0 0,-1 0 0 0 0,1 0 0 0 0,0-1 0 0 0,-1 1 0 0 0,1 0 0 0 0,0 0 0 0 0,-1 0 0 0 0,1 0 0 0 0,-1 0 0 0 0,1 0 0 0 0,0 1 0 0 0,-1-1 0 0 0,1 0 0 0 0,0 0 0 0 0,-1 0 0 0 0,1 1 0 0 0,-1-1 0 0 0,1 0 1 0 0,0 0-1 0 0,-1 1 0 0 0,1-1 0 0 0,-1 1 0 0 0,1-1 0 0 0,-1 0 0 0 0,1 1 0 0 0,-1-1 0 0 0,0 1 0 0 0,1-1 0 0 0,-1 1 0 0 0,1-1 0 0 0,-1 1 0 0 0,0-1 0 0 0,0 1 0 0 0,1 0 0 0 0,-1-1 0 0 0,0 1 0 0 0,0-1 0 0 0,0 1 1 0 0,1 0-1 0 0,-8 37 5193 0 0,3-19-4217 0 0,0 1-838 0 0,1 7 408 0 0,-2-1-1 0 0,-2 0 1 0 0,0 0 0 0 0,-16 37 0 0 0,33-85 447 0 0,0-1-1 0 0,5-24 0 0 0,20-103-651 0 0,1-7 220 0 0,-36 156-625 0 0,1-1 1 0 0,-1 1 0 0 0,1-1-1 0 0,-1 1 1 0 0,1-1 0 0 0,0 1-1 0 0,0-1 1 0 0,-1 1 0 0 0,1 0-1 0 0,0-1 1 0 0,0 1 0 0 0,0 0-1 0 0,0 0 1 0 0,1 0 0 0 0,-1 0-1 0 0,0 0 1 0 0,3-2 0 0 0,7-6 12 0 0,-10 8-29 0 0,-1 1 222 0 0,-2 4-124 0 0,-3 26-135 0 0,1 1 1 0 0,2-1 0 0 0,0 1 0 0 0,3 0-1 0 0,0-1 1 0 0,6 31 0 0 0,0 39-5 0 0,-3-29 19 0 0,-1 85 35 0 0,-4-138-6 0 0,-1 1 0 0 0,0-1 1 0 0,-2 0-1 0 0,0 0 0 0 0,-1 0 0 0 0,-9 22 0 0 0,14-39 25 0 0,0 0 0 0 0,-1 0 0 0 0,1 0-1 0 0,-1 1 1 0 0,1-1 0 0 0,-1 0-1 0 0,1 0 1 0 0,-1 0 0 0 0,0 0 0 0 0,1 0-1 0 0,-1 0 1 0 0,0 0 0 0 0,0 0-1 0 0,0 0 1 0 0,0 0 0 0 0,0 0 0 0 0,0-1-1 0 0,0 1 1 0 0,0 0 0 0 0,-2 0-1 0 0,2-1-1 0 0,1 0 1 0 0,-1-1-1 0 0,0 1 0 0 0,0-1 0 0 0,1 1 0 0 0,-1-1 0 0 0,1 0 0 0 0,-1 1 0 0 0,1-1 0 0 0,-1 1 1 0 0,1-1-1 0 0,-1 0 0 0 0,1 0 0 0 0,-1 1 0 0 0,1-1 0 0 0,0 0 0 0 0,-1 0 0 0 0,1 1 0 0 0,0-1 1 0 0,0 0-1 0 0,0 0 0 0 0,0-1 0 0 0,-8-58 315 0 0,8-55-323 0 0,6 0 0 0 0,24-143 1 0 0,-17 164-277 0 0,-11 70 239 0 0,10-53-20 0 0,-11 73 44 0 0,0 0 1 0 0,0 0 0 0 0,0 0 0 0 0,1 0 0 0 0,-1 1 0 0 0,1-1 0 0 0,0 0 0 0 0,0 1 0 0 0,0-1 0 0 0,1 1 0 0 0,-1 0 0 0 0,1 0 0 0 0,0 0 0 0 0,6-5 0 0 0,-8 7-19 0 0,1 0 0 0 0,0 1 0 0 0,0-1-1 0 0,0 1 1 0 0,0-1 0 0 0,0 1 0 0 0,0 0 0 0 0,0 0 0 0 0,0 0 0 0 0,0 0-1 0 0,0 0 1 0 0,0 0 0 0 0,-1 0 0 0 0,1 1 0 0 0,0-1 0 0 0,0 1 0 0 0,0-1-1 0 0,0 1 1 0 0,0 0 0 0 0,-1 0 0 0 0,1 0 0 0 0,0 0 0 0 0,-1 0 0 0 0,1 0-1 0 0,0 0 1 0 0,-1 0 0 0 0,0 1 0 0 0,1-1 0 0 0,-1 1 0 0 0,0-1 0 0 0,2 3 0 0 0,6 6-167 0 0,-1 1 1 0 0,0 1 0 0 0,7 13 0 0 0,-12-21 175 0 0,3 6 12 0 0,21 34 72 0 0,-1 1 1 0 0,-2 1-1 0 0,-3 1 0 0 0,24 75 1 0 0,-45-122-56 0 0,0 1 1 0 0,0-1-1 0 0,0 1 1 0 0,0-1-1 0 0,0 0 0 0 0,0 1 1 0 0,0-1-1 0 0,0 1 1 0 0,0-1-1 0 0,0 1 1 0 0,0-1-1 0 0,0 1 1 0 0,0-1-1 0 0,1 0 1 0 0,-1 1-1 0 0,0-1 1 0 0,0 1-1 0 0,0-1 0 0 0,1 0 1 0 0,-1 1-1 0 0,0-1 1 0 0,0 0-1 0 0,1 1 1 0 0,-1-1-1 0 0,0 0 1 0 0,1 1-1 0 0,-1-1 1 0 0,0 0-1 0 0,1 0 0 0 0,-1 1 1 0 0,1-1-1 0 0,-1 0 1 0 0,0 0-1 0 0,1 0 1 0 0,-1 0-1 0 0,2 1 1 0 0,4-18 385 0 0,2-30-140 0 0,-5-14-115 0 0,10-93 67 0 0,-10 132-218 0 0,1-1-1 0 0,1 1 1 0 0,1 0 0 0 0,14-33 0 0 0,-20 54-10 0 0,0 1-1 0 0,0-1 0 0 0,0 1 0 0 0,0-1 0 0 0,1 0 1 0 0,-1 1-1 0 0,0-1 0 0 0,0 1 0 0 0,1-1 0 0 0,-1 1 1 0 0,0-1-1 0 0,1 1 0 0 0,-1-1 0 0 0,0 1 0 0 0,1-1 1 0 0,-1 1-1 0 0,1-1 0 0 0,-1 1 0 0 0,1-1 0 0 0,-1 1 1 0 0,1 0-1 0 0,-1-1 0 0 0,1 1 0 0 0,-1 0 0 0 0,1 0 1 0 0,-1-1-1 0 0,1 1 0 0 0,0 0 0 0 0,-1 0 0 0 0,1 0 1 0 0,-1 0-1 0 0,1 0 0 0 0,0 0 0 0 0,-1 0 0 0 0,1 0 1 0 0,0 0-1 0 0,-1 0 0 0 0,1 0 0 0 0,1 1-28 0 0,0 1 0 0 0,-1-1-1 0 0,1 1 1 0 0,-1-1 0 0 0,0 1-1 0 0,1-1 1 0 0,-1 1 0 0 0,0 0-1 0 0,0 0 1 0 0,0-1 0 0 0,1 4-1 0 0,18 56-300 0 0,-3 22 107 0 0,-3 0 0 0 0,2 84-1 0 0,-10 170 420 0 0,-6-332-192 0 0,1 0-1 0 0,-1 1 0 0 0,1-1 0 0 0,0 0 1 0 0,0 0-1 0 0,2 8 0 0 0,-2-13-7 0 0,-1 1 1 0 0,0-1-1 0 0,0 1 1 0 0,0-1-1 0 0,1 1 1 0 0,-1-1-1 0 0,0 1 1 0 0,1-1-1 0 0,-1 0 1 0 0,0 1-1 0 0,1-1 1 0 0,-1 1-1 0 0,1-1 1 0 0,-1 0-1 0 0,0 1 1 0 0,1-1-1 0 0,-1 0 1 0 0,1 1-1 0 0,-1-1 1 0 0,1 0-1 0 0,-1 0 1 0 0,1 0-1 0 0,0 1 0 0 0,-1-1 1 0 0,2 0-1 0 0,-1 0-18 0 0,0-1 0 0 0,0 1 0 0 0,0-1 0 0 0,0 1-1 0 0,1-1 1 0 0,-1 1 0 0 0,0-1 0 0 0,0 0-1 0 0,0 0 1 0 0,0 1 0 0 0,0-1 0 0 0,0 0-1 0 0,-1 0 1 0 0,1 0 0 0 0,0 0 0 0 0,1-2-1 0 0,4-6-778 0 0,0 0-1 0 0,-1 0 0 0 0,0 0 0 0 0,5-15 1 0 0,2-8-3792 0 0</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3.604"/>
    </inkml:context>
    <inkml:brush xml:id="br0">
      <inkml:brushProperty name="width" value="0.035" units="cm"/>
      <inkml:brushProperty name="height" value="0.035" units="cm"/>
      <inkml:brushProperty name="color" value="#FF0066"/>
    </inkml:brush>
  </inkml:definitions>
  <inkml:trace contextRef="#ctx0" brushRef="#br0">182 399 3081 0 0,'-5'4'154'0'0,"1"0"1"0"0,-1 1-1 0 0,1-1 1 0 0,0 1-1 0 0,0 0 1 0 0,1 0-1 0 0,-1 1 1 0 0,1-1-1 0 0,0 1 1 0 0,0-1-1 0 0,1 1 1 0 0,0 0-1 0 0,-3 12 1 0 0,-2 11 439 0 0,-4 48 1 0 0,8-52-412 0 0,-9 84 420 0 0,7-52-260 0 0,-2-1 1 0 0,-2 1 0 0 0,-22 69 0 0 0,17-96 969 0 0,10-30 544 0 0,5-19-738 0 0,83-373 588 0 0,-60 305-1990 0 0,4 2-1 0 0,56-119 0 0 0,-80 195 240 0 0,66-121-529 0 0,-61 115 405 0 0,1 1 0 0 0,0 0 0 0 0,1 0 1 0 0,1 1-1 0 0,0 1 0 0 0,19-16 0 0 0,-30 27 155 0 0,1 0 1 0 0,-1-1 0 0 0,0 1 0 0 0,1 0 0 0 0,0 0 0 0 0,-1 0 0 0 0,1 1 0 0 0,0-1 0 0 0,-1 0 0 0 0,1 0 0 0 0,0 1 0 0 0,0 0 0 0 0,-1-1 0 0 0,1 1 0 0 0,0 0 0 0 0,0 0 0 0 0,0-1 0 0 0,0 1 0 0 0,-1 1 0 0 0,1-1-1 0 0,0 0 1 0 0,0 0 0 0 0,0 1 0 0 0,3 1 0 0 0,-3-1-22 0 0,1 1 1 0 0,-1 0-1 0 0,0 0 0 0 0,0 0 0 0 0,0 0 0 0 0,0 0 1 0 0,0 1-1 0 0,-1-1 0 0 0,1 1 0 0 0,-1-1 1 0 0,1 1-1 0 0,-1-1 0 0 0,0 1 0 0 0,1 3 0 0 0,2 8-80 0 0,-1 0-1 0 0,0 0 0 0 0,-1 0 1 0 0,0 1-1 0 0,-1 18 0 0 0,-3-9 153 0 0,0 0-1 0 0,-2-1 0 0 0,-1 1 1 0 0,-1-1-1 0 0,-1 0 0 0 0,-1-1 1 0 0,0 1-1 0 0,-2-2 1 0 0,-1 1-1 0 0,-14 20 0 0 0,3-8 41 0 0,-1-1-1 0 0,-2-1 1 0 0,-2-1-1 0 0,0-2 1 0 0,-37 31-1 0 0,57-54-41 0 0,-1 0 0 0 0,0 0 0 0 0,0 0-1 0 0,0-1 1 0 0,0 0 0 0 0,-1-1 0 0 0,0 0-1 0 0,0 0 1 0 0,-17 4 0 0 0,21-7-94 0 0,1-1-1 0 0,0 1 1 0 0,-1-1 0 0 0,1 0 0 0 0,-1-1 0 0 0,1 1 0 0 0,0-1 0 0 0,-1 0 0 0 0,1 0 0 0 0,0 0-1 0 0,0-1 1 0 0,0 1 0 0 0,0-1 0 0 0,0 0 0 0 0,0 0 0 0 0,0 0 0 0 0,1-1 0 0 0,-1 1-1 0 0,1-1 1 0 0,0 0 0 0 0,-1 0 0 0 0,1 0 0 0 0,-5-7 0 0 0,-7-12-1154 0 0,1-3-2168 0 0</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5.348"/>
    </inkml:context>
    <inkml:brush xml:id="br0">
      <inkml:brushProperty name="width" value="0.035" units="cm"/>
      <inkml:brushProperty name="height" value="0.035" units="cm"/>
      <inkml:brushProperty name="color" value="#FF0066"/>
    </inkml:brush>
  </inkml:definitions>
  <inkml:trace contextRef="#ctx0" brushRef="#br0">30 1183 9362 0 0,'-3'-2'8'0'0,"1"0"0"0"0,0-1-1 0 0,-1 1 1 0 0,1-1 0 0 0,0 0 0 0 0,0 1 0 0 0,0-1 0 0 0,0 0-1 0 0,1 0 1 0 0,-1 0 0 0 0,1 0 0 0 0,0 0 0 0 0,0-1-1 0 0,0 1 1 0 0,0 0 0 0 0,1-1 0 0 0,-1 1 0 0 0,1 0 0 0 0,0-1-1 0 0,0 1 1 0 0,0-5 0 0 0,3-80-252 0 0,3 48-59 0 0,2 1 0 0 0,24-77 1 0 0,42-74-1201 0 0,-27 75 1077 0 0,-42 101 370 0 0,63-147 145 0 0,-58 140 64 0 0,1 1-1 0 0,1 0 1 0 0,1 0-1 0 0,1 2 1 0 0,22-24 0 0 0,-35 40-153 0 0,0 1 1 0 0,0-1 0 0 0,0 1 0 0 0,1-1 0 0 0,-1 1 0 0 0,1 0-1 0 0,-1 0 1 0 0,1 0 0 0 0,-1-1 0 0 0,1 2 0 0 0,0-1 0 0 0,-1 0-1 0 0,1 0 1 0 0,0 0 0 0 0,0 1 0 0 0,0-1 0 0 0,-1 1 0 0 0,1 0 0 0 0,0-1-1 0 0,0 1 1 0 0,0 0 0 0 0,0 0 0 0 0,0 0 0 0 0,0 0 0 0 0,0 1-1 0 0,0-1 1 0 0,-1 0 0 0 0,1 1 0 0 0,3 1 0 0 0,-2 0-34 0 0,-1 0 0 0 0,1 0 0 0 0,-1 1 0 0 0,0-1 0 0 0,1 1 1 0 0,-1 0-1 0 0,0-1 0 0 0,-1 1 0 0 0,1 0 0 0 0,-1 0 0 0 0,1 0 0 0 0,-1 1 1 0 0,0-1-1 0 0,0 0 0 0 0,0 0 0 0 0,0 5 0 0 0,8 47-74 0 0,-3 0 0 0 0,-3 1 0 0 0,-6 101 0 0 0,0-28 1102 0 0,3-129-967 0 0,0 0 0 0 0,0 0-1 0 0,0 0 1 0 0,0-1 0 0 0,0 1 0 0 0,0 0-1 0 0,0 0 1 0 0,0 0 0 0 0,0 0 0 0 0,0 0 0 0 0,0 0-1 0 0,0 0 1 0 0,0 0 0 0 0,0 0 0 0 0,1 0 0 0 0,-1 0-1 0 0,0 0 1 0 0,0 0 0 0 0,0 0 0 0 0,0 0 0 0 0,0 0-1 0 0,0 0 1 0 0,0 0 0 0 0,0 0 0 0 0,0 0 0 0 0,0 0-1 0 0,0 0 1 0 0,1 0 0 0 0,-1 0 0 0 0,0 0 0 0 0,0 0-1 0 0,0 0 1 0 0,0 0 0 0 0,0 0 0 0 0,0 0 0 0 0,0 0-1 0 0,0 0 1 0 0,0 0 0 0 0,0 0 0 0 0,1 0-1 0 0,-1 0 1 0 0,0 0 0 0 0,0 0 0 0 0,0 0 0 0 0,0 0-1 0 0,0 0 1 0 0,0 0 0 0 0,0 0 0 0 0,0 1 0 0 0,0-1-1 0 0,0 0 1 0 0,0 0 0 0 0,0 0 0 0 0,0 0 0 0 0,0 0-1 0 0,0 0 1 0 0,0 0 0 0 0,0 0 0 0 0,0 0 0 0 0,0 0-1 0 0,0 0 1 0 0,0 1 0 0 0,9-13 689 0 0,7-17-223 0 0,85-235-108 0 0,16-36-1735 0 0,-107 278 898 0 0,-7 14 150 0 0,0 1-1 0 0,0 0 1 0 0,1 0-1 0 0,-1 0 1 0 0,1 1 0 0 0,1-1-1 0 0,0 1 1 0 0,8-9 0 0 0,-12 15 244 0 0,-1 1 1 0 0,1-1-1 0 0,-1 1 0 0 0,1-1 1 0 0,-1 1-1 0 0,1 0 1 0 0,-1-1-1 0 0,1 1 0 0 0,-1-1 1 0 0,1 1-1 0 0,-1 0 1 0 0,0-1-1 0 0,1 1 1 0 0,-1 0-1 0 0,0 0 0 0 0,0-1 1 0 0,0 1-1 0 0,1 0 1 0 0,-1-1-1 0 0,0 1 0 0 0,0 0 1 0 0,0 0-1 0 0,0 0 1 0 0,0-1-1 0 0,0 1 1 0 0,-1 0-1 0 0,1-1 0 0 0,0 1 1 0 0,0 0-1 0 0,-1 0 1 0 0,1 33 36 0 0,-7 586 2491 0 0,8-512-2424 0 0,-2-37-14 0 0,4 0 0 0 0,14 89 0 0 0,-17-158-53 0 0,0-1 0 0 0,0 1 1 0 0,0-1-1 0 0,1 1 1 0 0,-1 0-1 0 0,0-1 1 0 0,1 1-1 0 0,-1-1 1 0 0,1 1-1 0 0,0-1 0 0 0,-1 1 1 0 0,1-1-1 0 0,0 0 1 0 0,0 1-1 0 0,0-1 1 0 0,0 0-1 0 0,0 0 1 0 0,0 1-1 0 0,0-1 0 0 0,0 0 1 0 0,3 1-1 0 0,-3-2-22 0 0,0 0-1 0 0,0 0 0 0 0,0-1 0 0 0,0 1 0 0 0,0 0 1 0 0,0-1-1 0 0,0 1 0 0 0,0-1 0 0 0,0 1 1 0 0,0-1-1 0 0,0 1 0 0 0,0-1 0 0 0,0 0 1 0 0,-1 1-1 0 0,1-1 0 0 0,0 0 0 0 0,0 0 0 0 0,-1 0 1 0 0,1 0-1 0 0,0 0 0 0 0,-1 0 0 0 0,1-1 1 0 0,7-11-405 0 0,-1 0 0 0 0,-1 0 0 0 0,5-17 0 0 0,1-4-304 0 0</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5.859"/>
    </inkml:context>
    <inkml:brush xml:id="br0">
      <inkml:brushProperty name="width" value="0.035" units="cm"/>
      <inkml:brushProperty name="height" value="0.035" units="cm"/>
      <inkml:brushProperty name="color" value="#FF0066"/>
    </inkml:brush>
  </inkml:definitions>
  <inkml:trace contextRef="#ctx0" brushRef="#br0">315 200 976 0 0,'1'0'74'0'0,"0"0"-32"0"0,0-1 248 0 0,-1-1 0 0 0,0 1-1 0 0,1 0 1 0 0,-1-1 0 0 0,0 1-1 0 0,0 0 1 0 0,0-1 0 0 0,0 1-1 0 0,0-1 1 0 0,0 1 0 0 0,0 0-1 0 0,0-1 1 0 0,-1 1 0 0 0,1 0-1 0 0,0-1 1 0 0,-1 1 0 0 0,0 0-1 0 0,1-1 1 0 0,-1 1 0 0 0,1 0-1 0 0,-3-2 1 0 0,-15-38 996 0 0,12 30-1059 0 0,-1 0 0 0 0,0 0 1 0 0,-1 1-1 0 0,0 0 0 0 0,-1 0 0 0 0,1 1 0 0 0,-2 0 0 0 0,-19-14 0 0 0,25 20-167 0 0,1 0 1 0 0,-1 1-1 0 0,0-1 0 0 0,-1 1 0 0 0,1 0 0 0 0,0 1 0 0 0,-1-1 0 0 0,1 0 0 0 0,-1 1 0 0 0,1 0 0 0 0,-1 0 0 0 0,1 1 0 0 0,-1-1 0 0 0,0 1 0 0 0,1 0 0 0 0,-1 0 0 0 0,0 1 0 0 0,1-1 0 0 0,-1 1 0 0 0,0 0 0 0 0,1 0 0 0 0,-1 1 0 0 0,1-1 0 0 0,0 1 0 0 0,-1 0 0 0 0,1 0 0 0 0,-6 4 0 0 0,6-1-54 0 0,-1-1-1 0 0,1 1 1 0 0,0 0 0 0 0,0 0-1 0 0,1 0 1 0 0,-1 0 0 0 0,1 0 0 0 0,0 1-1 0 0,0 0 1 0 0,1-1 0 0 0,0 1-1 0 0,0 0 1 0 0,-1 9 0 0 0,-4 14-296 0 0,-2 44 1 0 0,7-56 139 0 0,-2 17-231 0 0,1 0 1 0 0,1-1-1 0 0,2 1 1 0 0,6 45 0 0 0,-6-79 381 0 0,0 1 0 0 0,0 0 0 0 0,0-1 0 0 0,0 1 1 0 0,0 0-1 0 0,0-1 0 0 0,0 1 0 0 0,1-1 0 0 0,-1 1 0 0 0,0 0 1 0 0,0-1-1 0 0,0 1 0 0 0,1-1 0 0 0,-1 1 0 0 0,0 0 0 0 0,1-1 0 0 0,-1 1 1 0 0,1-1-1 0 0,-1 0 0 0 0,0 1 0 0 0,1-1 0 0 0,-1 1 0 0 0,1-1 1 0 0,-1 1-1 0 0,1-1 0 0 0,-1 0 0 0 0,1 0 0 0 0,0 1 0 0 0,-1-1 1 0 0,1 0-1 0 0,-1 0 0 0 0,1 1 0 0 0,0-1 0 0 0,-1 0 0 0 0,1 0 1 0 0,1 0-1 0 0,21-15 255 0 0,13-34 58 0 0,37-100 276 0 0,-52 99-869 0 0,3 2-1 0 0,47-73 1 0 0,-71 121 248 0 0,0-1-1 0 0,0 1 0 0 0,0 0 1 0 0,0-1-1 0 0,0 1 0 0 0,0 0 1 0 0,1-1-1 0 0,-1 1 1 0 0,0 0-1 0 0,0-1 0 0 0,1 1 1 0 0,-1 0-1 0 0,0-1 0 0 0,0 1 1 0 0,1 0-1 0 0,-1 0 1 0 0,0-1-1 0 0,1 1 0 0 0,-1 0 1 0 0,0 0-1 0 0,1-1 0 0 0,-1 1 1 0 0,0 0-1 0 0,1 0 1 0 0,-1 0-1 0 0,0 0 0 0 0,1 0 1 0 0,-1 0-1 0 0,1 0 0 0 0,-1 0 1 0 0,0 0-1 0 0,1 0 1 0 0,-1 0-1 0 0,1 0 0 0 0,-1 0 1 0 0,0 0-1 0 0,1 0 0 0 0,-1 0 1 0 0,1 0-1 0 0,-1 0 1 0 0,0 0-1 0 0,1 1 0 0 0,-1-1 1 0 0,0 0-1 0 0,1 1 0 0 0,7 23-509 0 0,-3 50 657 0 0,-4-59-132 0 0,1 47 101 0 0,-2-22 0 0 0,2-1-1 0 0,2 1 1 0 0,10 43 0 0 0,-14-82-102 0 0,0 0 0 0 0,0-1 1 0 0,0 1-1 0 0,0 0 0 0 0,0 0 0 0 0,1 0 1 0 0,-1 0-1 0 0,0-1 0 0 0,0 1 0 0 0,1 0 1 0 0,-1 0-1 0 0,0 0 0 0 0,1-1 0 0 0,-1 1 0 0 0,1 0 1 0 0,-1-1-1 0 0,1 1 0 0 0,-1 0 0 0 0,1-1 1 0 0,0 1-1 0 0,-1-1 0 0 0,1 1 0 0 0,0-1 1 0 0,-1 1-1 0 0,1-1 0 0 0,0 1 0 0 0,0-1 1 0 0,1 1-1 0 0,-1-2-48 0 0,0 1 0 0 0,0-1 0 0 0,0 0 0 0 0,0 1 0 0 0,0-1 0 0 0,0 0 0 0 0,0 0 0 0 0,0 1 1 0 0,0-1-1 0 0,0 0 0 0 0,0 0 0 0 0,-1 0 0 0 0,1 0 0 0 0,0 0 0 0 0,-1 0 0 0 0,2-2 0 0 0,19-53-1869 0 0,5-25 97 0 0,-17 51 1245 0 0</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6.235"/>
    </inkml:context>
    <inkml:brush xml:id="br0">
      <inkml:brushProperty name="width" value="0.035" units="cm"/>
      <inkml:brushProperty name="height" value="0.035" units="cm"/>
      <inkml:brushProperty name="color" value="#FF0066"/>
    </inkml:brush>
  </inkml:definitions>
  <inkml:trace contextRef="#ctx0" brushRef="#br0">1 128 288 0 0,'0'-1'15'0'0,"16"-20"1409"0"0,-7 14-473 0 0,-5 16-368 0 0,-18 229 3079 0 0,3-110-3119 0 0,11-120-665 0 0,-1 25 1111 0 0,1-33-976 0 0,0 0 0 0 0,0 0 0 0 0,0 0 0 0 0,0-1 0 0 0,0 1 0 0 0,0 0 0 0 0,0 0 0 0 0,0 0 0 0 0,0 0 0 0 0,0 0-1 0 0,1 0 1 0 0,-1 0 0 0 0,0 0 0 0 0,0 0 0 0 0,0 0 0 0 0,0 0 0 0 0,0 0 0 0 0,0 0 0 0 0,0 0 0 0 0,0 0 0 0 0,0 0 0 0 0,0 0 0 0 0,0 0 0 0 0,1 0 0 0 0,-1 0 0 0 0,0 0 0 0 0,0 0 0 0 0,0 0 0 0 0,0 0 0 0 0,0 0 0 0 0,0 0 0 0 0,0 0 0 0 0,0 0 0 0 0,0 0 0 0 0,1 0-1 0 0,-1 0 1 0 0,0 0 0 0 0,0 0 0 0 0,0 0 0 0 0,0 0 0 0 0,0 0 0 0 0,0 0 0 0 0,0 0 0 0 0,0 0 0 0 0,0 0 0 0 0,0 0 0 0 0,0 0 0 0 0,0 0 0 0 0,0 0 0 0 0,1 0 0 0 0,-1 1 0 0 0,0-1 0 0 0,0 0 0 0 0,0 0 0 0 0,0 0 0 0 0,0 0 0 0 0,0 0 0 0 0,0 0 0 0 0,0 0 0 0 0,0 0 0 0 0,0 0-1 0 0,0 0 1 0 0,0 1 0 0 0,0-1 0 0 0,0 0 0 0 0,0 0 0 0 0,0 0 0 0 0,9-19 660 0 0,23-64-174 0 0,43-77 0 0 0,-52 120-791 0 0,1 1-1 0 0,2 1 1 0 0,54-62-1 0 0,-77 97 240 0 0,0-1-104 0 0,1 0-1 0 0,0 0 1 0 0,0 0 0 0 0,1 0 0 0 0,-1 1 0 0 0,8-5 0 0 0,-11 7 128 0 0,0 1 1 0 0,-1 0 0 0 0,1-1-1 0 0,0 1 1 0 0,0 0-1 0 0,-1 0 1 0 0,1 0 0 0 0,0 0-1 0 0,0 0 1 0 0,-1 0-1 0 0,1 0 1 0 0,0 0 0 0 0,0 0-1 0 0,-1 0 1 0 0,1 0 0 0 0,0 0-1 0 0,0 0 1 0 0,-1 1-1 0 0,1-1 1 0 0,0 0 0 0 0,1 1-1 0 0,-1 0-2 0 0,0 1-1 0 0,0-1 1 0 0,0 0 0 0 0,1 0-1 0 0,-1 1 1 0 0,0-1-1 0 0,-1 1 1 0 0,1-1 0 0 0,0 1-1 0 0,0-1 1 0 0,-1 1-1 0 0,1 0 1 0 0,0 2 0 0 0,8 32 305 0 0,-3 1 1 0 0,5 67-1 0 0,-10-72-342 0 0,2-1 0 0 0,2 1 0 0 0,0-1 0 0 0,16 49-1 0 0,-20-78-38 0 0,-1-1-1 0 0,0 1 1 0 0,1-1-1 0 0,-1 1 1 0 0,1 0-1 0 0,0-1 1 0 0,0 1-1 0 0,-1-1 1 0 0,1 1-1 0 0,0-1 1 0 0,0 0-1 0 0,0 1 1 0 0,0-1-1 0 0,1 0 1 0 0,-1 0-1 0 0,0 0 1 0 0,0 0-1 0 0,1 0 1 0 0,-1 0-1 0 0,1 0 1 0 0,-1 0-1 0 0,1-1 1 0 0,-1 1-1 0 0,1 0 1 0 0,-1-1-1 0 0,1 1 1 0 0,0-1-1 0 0,-1 0 1 0 0,1 1-1 0 0,0-1 1 0 0,-1 0-1 0 0,1 0 1 0 0,0 0-1 0 0,-1 0 1 0 0,1-1-1 0 0,0 1 1 0 0,1-1-1 0 0,5-1-1587 0 0</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7.059"/>
    </inkml:context>
    <inkml:brush xml:id="br0">
      <inkml:brushProperty name="width" value="0.035" units="cm"/>
      <inkml:brushProperty name="height" value="0.035" units="cm"/>
      <inkml:brushProperty name="color" value="#FF0066"/>
    </inkml:brush>
  </inkml:definitions>
  <inkml:trace contextRef="#ctx0" brushRef="#br0">207 462 288 0 0,'11'-11'926'0'0,"0"0"-1"0"0,-1-1 0 0 0,0 0 1 0 0,12-21-1 0 0,-19 28-599 0 0,-1-1-1 0 0,1 1 0 0 0,-1-1 0 0 0,0 0 0 0 0,0 0 0 0 0,-1 0 0 0 0,0 0 1 0 0,0 0-1 0 0,0 0 0 0 0,-1-1 0 0 0,0 1 0 0 0,0 0 0 0 0,0 0 1 0 0,-2-7-1 0 0,0 5 108 0 0,0-9-89 0 0,-2 1 0 0 0,-10-31 1 0 0,14 44-341 0 0,-1 1 0 0 0,0-1-1 0 0,0 1 1 0 0,0 0 0 0 0,0 0 0 0 0,0-1 0 0 0,0 1 0 0 0,-1 0 0 0 0,1 0 0 0 0,-1 0 0 0 0,1 0 0 0 0,-1 1-1 0 0,0-1 1 0 0,0 0 0 0 0,0 1 0 0 0,0-1 0 0 0,0 1 0 0 0,0-1 0 0 0,0 1 0 0 0,0 0 0 0 0,-1 0-1 0 0,1 0 1 0 0,0 0 0 0 0,-1 1 0 0 0,1-1 0 0 0,0 1 0 0 0,-1-1 0 0 0,-2 1 0 0 0,2 1 52 0 0,1-1 0 0 0,0 1 0 0 0,0 0 0 0 0,0 0 1 0 0,0 1-1 0 0,0-1 0 0 0,0 0 0 0 0,0 1 0 0 0,1-1 0 0 0,-1 1 0 0 0,0-1 1 0 0,1 1-1 0 0,-1 0 0 0 0,1 0 0 0 0,0 0 0 0 0,-1 0 0 0 0,1 0 0 0 0,0 0 1 0 0,0 0-1 0 0,0 0 0 0 0,1 0 0 0 0,-1 0 0 0 0,0 4 0 0 0,-13 57-160 0 0,13-58 126 0 0,-3 25-294 0 0,0-1 0 0 0,2 1 0 0 0,1 0-1 0 0,2 0 1 0 0,6 43 0 0 0,-7-72 267 0 0,0 0 1 0 0,0 0 0 0 0,0 0-1 0 0,1 0 1 0 0,-1 0 0 0 0,0 0-1 0 0,0 0 1 0 0,1 0 0 0 0,-1 0-1 0 0,1 0 1 0 0,-1 0 0 0 0,1 0-1 0 0,-1 0 1 0 0,1-1 0 0 0,0 1-1 0 0,-1 0 1 0 0,1 0 0 0 0,0-1-1 0 0,0 1 1 0 0,-1 0 0 0 0,1-1-1 0 0,0 1 1 0 0,0-1 0 0 0,0 1-1 0 0,0-1 1 0 0,0 1 0 0 0,0-1-1 0 0,1 1 1 0 0,0-1 1 0 0,0 0 0 0 0,0-1 0 0 0,0 1 0 0 0,0 0 0 0 0,0-1-1 0 0,0 1 1 0 0,0-1 0 0 0,0 0 0 0 0,0 0 0 0 0,0 1 0 0 0,0-1 0 0 0,0 0 0 0 0,2-2 0 0 0,10-8-58 0 0,-1 0 1 0 0,23-24 0 0 0,-24 23-104 0 0,-6 6 122 0 0,34-28-426 0 0,-39 32 400 0 0,1 0-1 0 0,0 1 0 0 0,1 0 0 0 0,-1 0 1 0 0,0-1-1 0 0,0 1 0 0 0,0 0 1 0 0,1 1-1 0 0,-1-1 0 0 0,0 0 0 0 0,1 1 1 0 0,-1-1-1 0 0,1 1 0 0 0,-1 0 0 0 0,1 0 1 0 0,-1 0-1 0 0,4 0 0 0 0,-5 1 27 0 0,0-1 0 0 0,0 1 1 0 0,0 0-1 0 0,0-1 0 0 0,0 1 0 0 0,0 0 0 0 0,0 0 0 0 0,0 0 0 0 0,0 0 0 0 0,0 0 1 0 0,-1 0-1 0 0,1 0 0 0 0,0 0 0 0 0,-1 0 0 0 0,1 0 0 0 0,0 1 0 0 0,-1-1 0 0 0,0 0 0 0 0,1 0 1 0 0,-1 0-1 0 0,0 1 0 0 0,1-1 0 0 0,-1 0 0 0 0,0 1 0 0 0,0-1 0 0 0,0 0 0 0 0,0 3 1 0 0,-5 39-120 0 0,4-37 129 0 0,-5 22 144 0 0,-1-1 1 0 0,-1 0 0 0 0,-2 0-1 0 0,0-1 1 0 0,-28 49 0 0 0,6-21 601 0 0,-63 78 1 0 0,89-124-538 0 0,-1-1-1 0 0,1 0 1 0 0,-1 0 0 0 0,0 0-1 0 0,-1-1 1 0 0,0-1-1 0 0,0 1 1 0 0,0-1-1 0 0,-12 5 1 0 0,18-9-128 0 0,0 0 0 0 0,-1 0 0 0 0,1 0 0 0 0,0-1 1 0 0,-1 1-1 0 0,1-1 0 0 0,-1 0 0 0 0,1 0 0 0 0,-1 0 0 0 0,1 0 0 0 0,0 0 0 0 0,-1 0 1 0 0,1-1-1 0 0,-1 1 0 0 0,1-1 0 0 0,-5-1 0 0 0,5 0-55 0 0,-1 0-1 0 0,1 0 1 0 0,-1 0-1 0 0,1 0 1 0 0,0 0-1 0 0,0 0 1 0 0,-1-1 0 0 0,2 1-1 0 0,-1-1 1 0 0,0 1-1 0 0,0-1 1 0 0,1 0-1 0 0,0 0 1 0 0,-1 1-1 0 0,1-1 1 0 0,-1-5 0 0 0,-1-5-383 0 0,0 0 1 0 0,1 0-1 0 0,0 0 1 0 0,1 0 0 0 0,1 0-1 0 0,0 0 1 0 0,0 0-1 0 0,2 0 1 0 0,-1 0 0 0 0,2 0-1 0 0,0 0 1 0 0,0 0-1 0 0,1 1 1 0 0,1 0 0 0 0,0 0-1 0 0,0 0 1 0 0,2 0-1 0 0,-1 1 1 0 0,1 0 0 0 0,1 0-1 0 0,17-19 1 0 0,-14 19 257 0 0,-1 0 0 0 0,2 0-1 0 0,0 1 1 0 0,0 0 0 0 0,0 1 0 0 0,1 1 0 0 0,1 0-1 0 0,-1 0 1 0 0,1 1 0 0 0,1 1 0 0 0,-1 1 0 0 0,1 0 0 0 0,0 1-1 0 0,0 0 1 0 0,0 1 0 0 0,1 1 0 0 0,-1 1 0 0 0,21-1 0 0 0,27 8 456 0 0,-35-3 282 0 0,1-1-1 0 0,30-1 0 0 0,-48-2-325 0 0,0-1-1 0 0,0 0 0 0 0,0 0 1 0 0,-1-1-1 0 0,1 0 0 0 0,-1-1 0 0 0,0 0 1 0 0,0-1-1 0 0,10-5 0 0 0,-1-3 235 0 0,0 0-1 0 0,-1-1 1 0 0,-1-1-1 0 0,0 0 1 0 0,-1-2-1 0 0,-1 0 0 0 0,14-20 1 0 0,-19 24-340 0 0,-1-1 1 0 0,0 0-1 0 0,-1-1 0 0 0,-1 0 0 0 0,0 0 1 0 0,-1-1-1 0 0,-1 1 0 0 0,0-2 1 0 0,-1 1-1 0 0,2-23 0 0 0,-5 35-176 0 0,-1 0 0 0 0,0 0 1 0 0,0 0-1 0 0,0 0 0 0 0,0 0 0 0 0,-1 1 0 0 0,1-1 0 0 0,-1 0 0 0 0,0 0 1 0 0,0 0-1 0 0,-1 0 0 0 0,1 1 0 0 0,-1-1 0 0 0,0 0 0 0 0,0 1 0 0 0,0 0 0 0 0,0-1 1 0 0,-1 1-1 0 0,1 0 0 0 0,-1 0 0 0 0,0 0 0 0 0,0 1 0 0 0,-5-5 0 0 0,4 5-15 0 0,-1 0 0 0 0,1-1-1 0 0,-1 2 1 0 0,0-1-1 0 0,0 1 1 0 0,0-1 0 0 0,0 1-1 0 0,0 1 1 0 0,-1-1-1 0 0,1 1 1 0 0,0 0 0 0 0,0 0-1 0 0,0 0 1 0 0,0 1-1 0 0,0-1 1 0 0,-1 2 0 0 0,-8 2-1 0 0,2 0 13 0 0,1 2 0 0 0,-1-1 0 0 0,1 2 0 0 0,1-1 0 0 0,-1 1 1 0 0,1 1-1 0 0,0 0 0 0 0,1 0 0 0 0,0 1 0 0 0,0 0 0 0 0,1 1 0 0 0,0 0 0 0 0,1 0 0 0 0,0 0 0 0 0,1 1 0 0 0,-10 21 0 0 0,-1 8-138 0 0,1 1 0 0 0,2 1-1 0 0,-13 62 1 0 0,18-57-10 0 0,2 0 0 0 0,3 1 1 0 0,1-1-1 0 0,2 1 0 0 0,10 82 0 0 0,-9-128 142 0 0,0 0 0 0 0,0-1-1 0 0,0 1 1 0 0,0-1 0 0 0,0 1 0 0 0,0 0-1 0 0,0-1 1 0 0,1 1 0 0 0,-1-1 0 0 0,1 1 0 0 0,-1-1-1 0 0,1 1 1 0 0,0-1 0 0 0,-1 1 0 0 0,1-1-1 0 0,0 0 1 0 0,0 1 0 0 0,0-1 0 0 0,0 0-1 0 0,0 0 1 0 0,0 0 0 0 0,0 0 0 0 0,1 0-1 0 0,-1 0 1 0 0,0 0 0 0 0,1 0 0 0 0,-1 0-1 0 0,0-1 1 0 0,1 1 0 0 0,-1 0 0 0 0,1-1-1 0 0,2 1 1 0 0,0-1 34 0 0,0-1 1 0 0,-1 0-1 0 0,1 0 0 0 0,0 0 0 0 0,-1 0 1 0 0,1-1-1 0 0,-1 1 0 0 0,0-1 0 0 0,1 0 1 0 0,-1 0-1 0 0,0 0 0 0 0,0-1 0 0 0,3-2 0 0 0,35-31 197 0 0,42-48 0 0 0,17-17-209 0 0,-93 95-116 0 0,18-17-1184 0 0,51-35 1 0 0,-41 38 262 0 0</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7.481"/>
    </inkml:context>
    <inkml:brush xml:id="br0">
      <inkml:brushProperty name="width" value="0.035" units="cm"/>
      <inkml:brushProperty name="height" value="0.035" units="cm"/>
      <inkml:brushProperty name="color" value="#FF0066"/>
    </inkml:brush>
  </inkml:definitions>
  <inkml:trace contextRef="#ctx0" brushRef="#br0">89 395 7946 0 0,'-4'2'72'0'0,"0"-1"1"0"0,0 1 0 0 0,0 0 0 0 0,0 0 0 0 0,0 1-1 0 0,0-1 1 0 0,0 1 0 0 0,1 0 0 0 0,-1 0-1 0 0,1 0 1 0 0,0 0 0 0 0,0 1 0 0 0,0-1 0 0 0,1 1-1 0 0,-1 0 1 0 0,1 0 0 0 0,0 0 0 0 0,0 0-1 0 0,0 0 1 0 0,0 0 0 0 0,1 1 0 0 0,-1-1 0 0 0,1 0-1 0 0,0 1 1 0 0,1-1 0 0 0,-1 1 0 0 0,1 4-1 0 0,-7 73-1094 0 0,3 89 0 0 0,-2 26 1461 0 0,12-224 5261 0 0,13-31-4355 0 0,-2 6-1007 0 0,32-100-283 0 0,6 3 0 0 0,7 2 0 0 0,85-147 0 0 0,-111 228-921 0 0</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8.120"/>
    </inkml:context>
    <inkml:brush xml:id="br0">
      <inkml:brushProperty name="width" value="0.035" units="cm"/>
      <inkml:brushProperty name="height" value="0.035" units="cm"/>
      <inkml:brushProperty name="color" value="#FF0066"/>
    </inkml:brush>
  </inkml:definitions>
  <inkml:trace contextRef="#ctx0" brushRef="#br0">4652 3170 9362 0 0,'-6'-9'283'0'0,"2"0"-1"0"0,-1-1 1 0 0,1 1 0 0 0,1-1-1 0 0,0 0 1 0 0,0 0 0 0 0,1-1 0 0 0,-2-19-1 0 0,1 7-1 0 0,-22-156 1830 0 0,-20-101 41 0 0,36 246-2003 0 0,-1 1 0 0 0,-2-1 0 0 0,-1 2-1 0 0,-1 0 1 0 0,-2 0 0 0 0,-22-33 0 0 0,-1 11-14 0 0,-2 2 0 0 0,-51-48 0 0 0,-103-86 122 0 0,123 119-167 0 0,-692-554 603 0 0,307 265-44 0 0,-209-160 1098 0 0,593 465-1553 0 0,-2 3 1 0 0,-3 4 0 0 0,-1 3 0 0 0,-166-59 0 0 0,177 79-300 0 0,-1 3 0 0 0,-1 3 0 0 0,0 3 0 0 0,-1 3 0 0 0,0 3 0 0 0,-120 5 1 0 0,88 11-341 0 0,1 4 0 0 0,-173 46 0 0 0,-24 8-1053 0 0,149-36-3876 0 0,133-28 362 0 0</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38.548"/>
    </inkml:context>
    <inkml:brush xml:id="br0">
      <inkml:brushProperty name="width" value="0.035" units="cm"/>
      <inkml:brushProperty name="height" value="0.035" units="cm"/>
      <inkml:brushProperty name="color" value="#FF0066"/>
    </inkml:brush>
  </inkml:definitions>
  <inkml:trace contextRef="#ctx0" brushRef="#br0">1355 0 6593 0 0,'-40'8'253'0'0,"1"1"1"0"0,1 1-1 0 0,0 3 0 0 0,1 1 0 0 0,-62 32 0 0 0,-26 10-1640 0 0,-183 68 318 0 0,6 13 3484 0 0,269-120-1562 0 0,0 1-1 0 0,2 2 1 0 0,0 2-1 0 0,-28 26 1 0 0,44-36-396 0 0,1 2 1 0 0,1 0-1 0 0,0 1 1 0 0,0 0-1 0 0,2 1 1 0 0,0 0-1 0 0,1 1 1 0 0,0 0-1 0 0,-9 26 1 0 0,16-36-399 0 0,1 0 1 0 0,0 0-1 0 0,0 0 0 0 0,1 0 1 0 0,0 0-1 0 0,0 0 0 0 0,0 0 1 0 0,1 1-1 0 0,0-1 0 0 0,1 0 1 0 0,0 0-1 0 0,0 0 1 0 0,0 1-1 0 0,1-1 0 0 0,0 0 1 0 0,4 7-1 0 0,-2-6-45 0 0,0-1 1 0 0,1 0-1 0 0,0 0 0 0 0,0 0 1 0 0,1-1-1 0 0,-1 0 0 0 0,2 0 1 0 0,-1-1-1 0 0,0 1 0 0 0,1-1 1 0 0,0 0-1 0 0,9 3 0 0 0,8 4-35 0 0,0-2-1 0 0,1-1 1 0 0,1 0-1 0 0,-1-2 1 0 0,1-1-1 0 0,1-2 0 0 0,44 4 1 0 0,12-6 40 0 0,1-3-1 0 0,82-12 1 0 0,165-37-77 0 0,-287 43 5 0 0,685-112-3140 0 0,-593 98-2193 0 0</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48.028"/>
    </inkml:context>
    <inkml:brush xml:id="br0">
      <inkml:brushProperty name="width" value="0.035" units="cm"/>
      <inkml:brushProperty name="height" value="0.035" units="cm"/>
      <inkml:brushProperty name="color" value="#FF0066"/>
    </inkml:brush>
  </inkml:definitions>
  <inkml:trace contextRef="#ctx0" brushRef="#br0">83 813 1152 0 0,'-1'-2'53'0'0,"0"1"-1"0"0,1-1 1 0 0,-1 1 0 0 0,0-1-1 0 0,0 1 1 0 0,0 0 0 0 0,0-1-1 0 0,0 1 1 0 0,-1 0 0 0 0,1 0-1 0 0,0 0 1 0 0,0 0-1 0 0,-1 0 1 0 0,1 0 0 0 0,-1 0-1 0 0,1 1 1 0 0,-1-1 0 0 0,1 0-1 0 0,-1 1 1 0 0,1-1-1 0 0,-1 1 1 0 0,1-1 0 0 0,-1 1-1 0 0,0 0 1 0 0,-1 0 0 0 0,-3 0 3565 0 0,-20-1-1337 0 0,25 1-2208 0 0,0 0 1 0 0,1 0-1 0 0,-1 0 0 0 0,0 0 0 0 0,0-1 1 0 0,1 1-1 0 0,-1 0 0 0 0,0-1 1 0 0,1 1-1 0 0,-1 0 0 0 0,0-1 0 0 0,1 1 1 0 0,-1-1-1 0 0,1 1 0 0 0,-1-1 1 0 0,1 1-1 0 0,-1-1 0 0 0,1 0 0 0 0,-1 1 1 0 0,1-1-1 0 0,0 1 0 0 0,-1-1 1 0 0,1 0-1 0 0,0 1 0 0 0,-1-1 0 0 0,1 0 1 0 0,0 0-1 0 0,0 1 0 0 0,0-1 0 0 0,-1 0 1 0 0,1 0-1 0 0,0 0 1853 0 0,12-20-1785 0 0,-3 9-11 0 0,0-1 1 0 0,1 2-1 0 0,1 0 1 0 0,0 0-1 0 0,1 1 0 0 0,0 0 1 0 0,25-15-1 0 0,79-47 454 0 0,56-39 80 0 0,-93 47-286 0 0,102-71 438 0 0,-157 119-702 0 0,2 2 1 0 0,0 0 0 0 0,1 2-1 0 0,0 1 1 0 0,48-13 0 0 0,-69 22-116 0 0,684-146 401 0 0,-632 139-330 0 0,2 1 1 0 0,-1 4-1 0 0,1 2 1 0 0,-1 2-1 0 0,1 3 1 0 0,-1 3-1 0 0,0 2 1 0 0,64 18 0 0 0,44 25-217 0 0,227 102 1 0 0,-349-131 159 0 0,-1 2 0 0 0,-1 2 0 0 0,-1 2 0 0 0,-1 2 0 0 0,-2 1 0 0 0,-1 2 0 0 0,39 45 0 0 0,-27-21 8 0 0,-3 1 1 0 0,-3 2-1 0 0,-2 3 0 0 0,39 79 1 0 0,13 45-2 0 0,60 113 22 0 0,100 254 354 0 0,-164-341-106 0 0,55 100-442 0 0,-145-313 147 0 0,20 46-1976 0 0,-19-44 1521 0 0,0 1 0 0 0,0-1 0 0 0,-1 1 0 0 0,1 0 0 0 0,-1 0 0 0 0,0-1 0 0 0,0 1 0 0 0,0 0 1 0 0,0-1-1 0 0,0 1 0 0 0,0 0 0 0 0,-1 0 0 0 0,1-1 0 0 0,-1 1 0 0 0,0-1 0 0 0,-1 4 0 0 0,-4 3-2983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2.236"/>
    </inkml:context>
    <inkml:brush xml:id="br0">
      <inkml:brushProperty name="width" value="0.035" units="cm"/>
      <inkml:brushProperty name="height" value="0.035" units="cm"/>
      <inkml:brushProperty name="color" value="#008C3A"/>
    </inkml:brush>
  </inkml:definitions>
  <inkml:trace contextRef="#ctx0" brushRef="#br0">438 1 7058 0 0,'-11'40'1942'0'0,"-9"63"0"0"0,-4 14 1678 0 0,-62 136 138 0 0,45-156-3547 0 0,-96 163 1 0 0,116-227-176 0 0,-44 81 380 0 0,59-102-337 0 0,1-1 0 0 0,1 1 0 0 0,0 0 0 0 0,0 1 1 0 0,1-1-1 0 0,1 1 0 0 0,-2 24 0 0 0,4-36-86 0 0,-1 0-1 0 0,1 0 1 0 0,0 0-1 0 0,0 0 1 0 0,0 0-1 0 0,0 0 1 0 0,0 1-1 0 0,0-1 1 0 0,1 0-1 0 0,-1 0 1 0 0,0 0-1 0 0,0 0 1 0 0,1 0-1 0 0,-1 0 1 0 0,1 0-1 0 0,-1-1 1 0 0,1 1-1 0 0,-1 0 1 0 0,1 0 0 0 0,-1 0-1 0 0,1 0 1 0 0,0 0-1 0 0,-1-1 1 0 0,1 1-1 0 0,0 0 1 0 0,0-1-1 0 0,0 1 1 0 0,1 1-1 0 0,0-2-4 0 0,0 0-1 0 0,0 0 0 0 0,0 0 1 0 0,0-1-1 0 0,-1 1 1 0 0,1 0-1 0 0,0-1 1 0 0,0 1-1 0 0,0-1 1 0 0,-1 0-1 0 0,1 1 0 0 0,0-1 1 0 0,-1 0-1 0 0,1 0 1 0 0,1-1-1 0 0,12-9-42 0 0,-1 0-1 0 0,22-22 1 0 0,-28 25 91 0 0,44-38-14 0 0,2 2 0 0 0,89-55 0 0 0,-105 76-20 0 0,2 1 0 0 0,0 3 0 0 0,1 1 0 0 0,86-24 0 0 0,-115 39-1 0 0,0 0-1 0 0,0 1 1 0 0,0 1-1 0 0,0 0 1 0 0,0 0-1 0 0,20 3 1 0 0,-29-2-6 0 0,-1 0 0 0 0,0 1 1 0 0,0-1-1 0 0,0 1 0 0 0,0 0 0 0 0,0-1 0 0 0,0 1 1 0 0,0 0-1 0 0,0 0 0 0 0,0 1 0 0 0,0-1 0 0 0,0 0 1 0 0,0 1-1 0 0,-1-1 0 0 0,1 1 0 0 0,-1-1 1 0 0,3 4-1 0 0,-3-3-10 0 0,0 1 0 0 0,0-1 0 0 0,0 1 1 0 0,-1-1-1 0 0,1 1 0 0 0,-1 0 0 0 0,1-1 1 0 0,-1 1-1 0 0,0 0 0 0 0,0-1 0 0 0,0 1 1 0 0,-1 0-1 0 0,1-1 0 0 0,-1 1 0 0 0,1 0 1 0 0,-1-1-1 0 0,0 1 0 0 0,-1 3 0 0 0,-12 23-72 0 0,0 0 0 0 0,-2-1 0 0 0,-1-1 0 0 0,-1 0 0 0 0,-27 29 0 0 0,-2 5-7 0 0,-21 28-137 0 0,-29 41-1047 0 0,91-116 508 0 0,13-13-865 0 0,18-15-3107 0 0,-7 0 542 0 0</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6:48.371"/>
    </inkml:context>
    <inkml:brush xml:id="br0">
      <inkml:brushProperty name="width" value="0.035" units="cm"/>
      <inkml:brushProperty name="height" value="0.035" units="cm"/>
      <inkml:brushProperty name="color" value="#FF0066"/>
    </inkml:brush>
  </inkml:definitions>
  <inkml:trace contextRef="#ctx0" brushRef="#br0">153 15 4665 0 0,'-4'-2'210'0'0,"1"0"1"0"0,-1 0-1 0 0,0 0 1 0 0,1 1-1 0 0,-1 0 0 0 0,0-1 1 0 0,0 1-1 0 0,0 1 1 0 0,0-1-1 0 0,0 1 0 0 0,0-1 1 0 0,-8 2-1 0 0,10 0-76 0 0,-1 0 0 0 0,1 0 0 0 0,0 0 0 0 0,-1 0 0 0 0,1 1 0 0 0,0-1 0 0 0,0 1 0 0 0,0-1 0 0 0,0 1 0 0 0,0 0 0 0 0,1 0 0 0 0,-1 0 0 0 0,1 0 0 0 0,-1 0 0 0 0,1 0 0 0 0,-1 0 0 0 0,1 1 0 0 0,0-1 0 0 0,0 0 0 0 0,0 1 0 0 0,1-1 0 0 0,-2 4 0 0 0,-9 30 247 0 0,2 0 0 0 0,1 1 0 0 0,-3 42 0 0 0,-2 117 376 0 0,12-169-589 0 0,0-20-141 0 0,-1 39 460 0 0,6 75 1 0 0,-3-109-386 0 0,0 0 0 0 0,1 0-1 0 0,1-1 1 0 0,0 1 0 0 0,1 0 0 0 0,0-1 0 0 0,0 0 0 0 0,1 0 0 0 0,1 0 0 0 0,0-1-1 0 0,12 17 1 0 0,-15-24-47 0 0,0 0 1 0 0,0 0-1 0 0,0 0 0 0 0,1 0 0 0 0,-1 0 0 0 0,1-1 0 0 0,0 0 0 0 0,0 0 1 0 0,0 0-1 0 0,0 0 0 0 0,0 0 0 0 0,0-1 0 0 0,0 1 0 0 0,0-1 1 0 0,9 1-1 0 0,-6-2 8 0 0,0 0 1 0 0,1 0-1 0 0,-1-1 1 0 0,0 0-1 0 0,0 0 1 0 0,0-1-1 0 0,0 0 1 0 0,13-5-1 0 0,2-4 92 0 0,0 0 0 0 0,0-2-1 0 0,-1-1 1 0 0,28-24-1 0 0,-7 1 141 0 0,-1-1 0 0 0,-2-3-1 0 0,49-65 1 0 0,84-147-81 0 0,-100 128-1641 0 0,-46 68-4791 0 0</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3.017"/>
    </inkml:context>
    <inkml:brush xml:id="br0">
      <inkml:brushProperty name="width" value="0.035" units="cm"/>
      <inkml:brushProperty name="height" value="0.035" units="cm"/>
      <inkml:brushProperty name="color" value="#FF0066"/>
    </inkml:brush>
  </inkml:definitions>
  <inkml:trace contextRef="#ctx0" brushRef="#br0">9 1413 4321 0 0,'-1'1'95'0'0,"0"0"0"0"0,0 0 0 0 0,0 1 0 0 0,1-1 0 0 0,-1 1 0 0 0,0-1 0 0 0,1 1 0 0 0,-1-1 0 0 0,1 1 0 0 0,-1-1 0 0 0,1 1 0 0 0,0-1 0 0 0,0 1 0 0 0,0-1 0 0 0,0 1 0 0 0,0-1 0 0 0,0 3 0 0 0,4-1 597 0 0,0-22 151 0 0,9-104 2583 0 0,27-180-492 0 0,-28 236-2647 0 0,4 1 0 0 0,35-97 0 0 0,-34 119-240 0 0,2 1-1 0 0,2 1 0 0 0,2 1 1 0 0,1 1-1 0 0,2 1 1 0 0,2 1-1 0 0,2 1 0 0 0,1 2 1 0 0,36-33-1 0 0,-62 64-61 0 0,-1 0 0 0 0,1 1-1 0 0,0-1 1 0 0,0 1 0 0 0,1 0-1 0 0,-1 0 1 0 0,1 0 0 0 0,0 1 0 0 0,-1 0-1 0 0,1 0 1 0 0,0 0 0 0 0,0 1-1 0 0,0 0 1 0 0,0 0 0 0 0,0 1 0 0 0,7-1-1 0 0,-8 2-36 0 0,-1 0-1 0 0,0 0 1 0 0,0 0-1 0 0,1 1 1 0 0,-1-1-1 0 0,0 1 1 0 0,-1 0-1 0 0,1 0 1 0 0,0 1-1 0 0,0-1 1 0 0,-1 1-1 0 0,0 0 1 0 0,1 0-1 0 0,-1 0 1 0 0,0 0-1 0 0,0 0 1 0 0,-1 1-1 0 0,1-1 0 0 0,-1 1 1 0 0,0 0-1 0 0,1-1 1 0 0,-2 1-1 0 0,3 6 1 0 0,3 9-149 0 0,-1-1 0 0 0,-1 1-1 0 0,-1 1 1 0 0,-1-1 0 0 0,0 0 0 0 0,-1 1 0 0 0,-2 0 0 0 0,0-1 0 0 0,-3 24-1 0 0,-5 28-165 0 0,-21 77 0 0 0,26-135 376 0 0,-8 31-62 0 0,6-30 58 0 0,1 0-1 0 0,1 1 0 0 0,1-1 0 0 0,-2 18 0 0 0,4-32 10 0 0,0 0-1 0 0,0 1 1 0 0,0-1-1 0 0,0 1 0 0 0,1-1 1 0 0,-1 0-1 0 0,0 1 1 0 0,0-1-1 0 0,0 0 1 0 0,0 1-1 0 0,0-1 0 0 0,1 1 1 0 0,-1-1-1 0 0,0 0 1 0 0,0 1-1 0 0,1-1 1 0 0,-1 0-1 0 0,0 0 0 0 0,0 1 1 0 0,1-1-1 0 0,-1 0 1 0 0,0 0-1 0 0,1 1 1 0 0,-1-1-1 0 0,0 0 0 0 0,1 0 1 0 0,-1 0-1 0 0,0 0 1 0 0,1 1-1 0 0,-1-1 1 0 0,1 0-1 0 0,-1 0 0 0 0,0 0 1 0 0,1 0-1 0 0,-1 0 1 0 0,1 0-1 0 0,-1 0 1 0 0,0 0-1 0 0,1 0 0 0 0,-1 0 1 0 0,1 0-1 0 0,-1 0 1 0 0,0 0-1 0 0,1-1 1 0 0,-1 1-1 0 0,0 0 0 0 0,1 0 1 0 0,-1 0-1 0 0,0-1 1 0 0,1 1-1 0 0,-1 0 1 0 0,0 0-1 0 0,1-1 0 0 0,-1 1 1 0 0,0 0-1 0 0,1 0 1 0 0,-1-1-1 0 0,0 1 1 0 0,23-17 130 0 0,-2-3-148 0 0,-1-1 0 0 0,-1-1 0 0 0,30-45 0 0 0,41-83-118 0 0,-45 70 41 0 0,20-33 23 0 0,-30 48-63 0 0,3 1 0 0 0,2 2-1 0 0,90-105 1 0 0,-126 162 119 0 0,1 1 1 0 0,-1 0-1 0 0,1 0 0 0 0,0 0 1 0 0,0 0-1 0 0,1 1 0 0 0,-1 0 1 0 0,1 0-1 0 0,-1 0 0 0 0,9-2 1 0 0,-13 5 1 0 0,1 0 0 0 0,-1-1 0 0 0,1 1 0 0 0,-1 0 0 0 0,1 0 0 0 0,-1 0 0 0 0,0 0 0 0 0,1 0 1 0 0,-1 1-1 0 0,1-1 0 0 0,-1 0 0 0 0,1 1 0 0 0,-1-1 0 0 0,0 1 0 0 0,1-1 0 0 0,-1 1 0 0 0,0 0 0 0 0,3 1 1 0 0,-2 0-1 0 0,0 0 0 0 0,-1 0 0 0 0,1 0 0 0 0,0 1 0 0 0,-1-1 0 0 0,1 0 0 0 0,-1 1 1 0 0,0-1-1 0 0,0 1 0 0 0,0-1 0 0 0,0 1 0 0 0,0 0 0 0 0,0 4 0 0 0,4 20 46 0 0,-2 0 0 0 0,-1 0 0 0 0,-3 54 0 0 0,-16 88 307 0 0,8-99-219 0 0,-157 870 816 0 0,163-930-962 0 0,1 1 1 0 0,0 0 0 0 0,0 21 0 0 0,2-31 20 0 0,0 0 1 0 0,0 0-1 0 0,0 0 1 0 0,0 0-1 0 0,0 0 1 0 0,0 0-1 0 0,1 0 0 0 0,-1 0 1 0 0,0 0-1 0 0,0 0 1 0 0,1 0-1 0 0,-1 0 1 0 0,1 0-1 0 0,-1 0 1 0 0,1 0-1 0 0,0 0 0 0 0,-1-1 1 0 0,1 1-1 0 0,0 0 1 0 0,-1 0-1 0 0,2 0 1 0 0,0 0-17 0 0,-1-1 1 0 0,0 0-1 0 0,1 0 1 0 0,-1 0 0 0 0,1 0-1 0 0,-1 0 1 0 0,1-1-1 0 0,-1 1 1 0 0,0 0-1 0 0,1-1 1 0 0,-1 1-1 0 0,0 0 1 0 0,1-1 0 0 0,-1 0-1 0 0,0 1 1 0 0,0-1-1 0 0,0 0 1 0 0,1 0-1 0 0,-1 0 1 0 0,0 1 0 0 0,2-3-1 0 0,3-3-263 0 0,0 0-1 0 0,0 0 1 0 0,0 0 0 0 0,-1-1-1 0 0,0 0 1 0 0,5-8 0 0 0,19-36-3737 0 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3.454"/>
    </inkml:context>
    <inkml:brush xml:id="br0">
      <inkml:brushProperty name="width" value="0.035" units="cm"/>
      <inkml:brushProperty name="height" value="0.035" units="cm"/>
      <inkml:brushProperty name="color" value="#FF0066"/>
    </inkml:brush>
  </inkml:definitions>
  <inkml:trace contextRef="#ctx0" brushRef="#br0">81 9 4665 0 0,'-28'-4'845'0'0,"22"1"459"0"0,18 2-204 0 0,-11 1-826 0 0,4 1-88 0 0,-1 1-133 0 0,1 0 1 0 0,0 0-1 0 0,0 0 0 0 0,-1 1 1 0 0,1 0-1 0 0,-1 0 1 0 0,0 0-1 0 0,0 0 0 0 0,0 0 1 0 0,0 1-1 0 0,-1 0 1 0 0,0 0-1 0 0,1 0 0 0 0,4 8 1 0 0,-4-3 52 0 0,1 0 1 0 0,-1 1 0 0 0,-1-1 0 0 0,0 1-1 0 0,0 0 1 0 0,-1 0 0 0 0,1 11 0 0 0,0 14 160 0 0,-2 1 1 0 0,-2-1-1 0 0,-6 50 0 0 0,-67 327 1073 0 0,11-90-71 0 0,58-293-1172 0 0,2-13-43 0 0,0 1 0 0 0,0-1 0 0 0,2 0 0 0 0,0 1-1 0 0,0-1 1 0 0,2 1 0 0 0,0-1 0 0 0,5 21-1 0 0,-6-36-276 0 0,0 0 0 0 0,0 0 0 0 0,1 0 0 0 0,-1 0 0 0 0,1 0 0 0 0,-1 0-1 0 0,1 0 1 0 0,-1 0 0 0 0,1 0 0 0 0,0 0 0 0 0,-1-1 0 0 0,1 1 0 0 0,0 0-1 0 0,-1 0 1 0 0,1-1 0 0 0,0 1 0 0 0,0 0 0 0 0,1 0 0 0 0,8 0-4113 0 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3.738"/>
    </inkml:context>
    <inkml:brush xml:id="br0">
      <inkml:brushProperty name="width" value="0.035" units="cm"/>
      <inkml:brushProperty name="height" value="0.035" units="cm"/>
      <inkml:brushProperty name="color" value="#FF0066"/>
    </inkml:brush>
  </inkml:definitions>
  <inkml:trace contextRef="#ctx0" brushRef="#br0">58 101 8866 0 0,'-3'1'212'0'0,"-1"-1"0"0"0,1 1 1 0 0,-1 0-1 0 0,1 0 0 0 0,-1 0 1 0 0,1 1-1 0 0,0-1 0 0 0,0 1 1 0 0,0 0-1 0 0,-1 0 0 0 0,2 0 0 0 0,-1 0 1 0 0,0 1-1 0 0,-4 4 0 0 0,6-6-138 0 0,0 1 0 0 0,1-1 0 0 0,-1 0 0 0 0,1 1 0 0 0,-1-1 1 0 0,1 1-1 0 0,-1 0 0 0 0,1-1 0 0 0,0 1 0 0 0,0-1 0 0 0,0 1 0 0 0,0-1 0 0 0,0 1 0 0 0,0 0 0 0 0,0-1 0 0 0,1 1 0 0 0,-1-1 0 0 0,0 1 0 0 0,1-1 0 0 0,-1 1 0 0 0,1-1 0 0 0,0 1 0 0 0,0-1 0 0 0,-1 0 0 0 0,1 1 0 0 0,0-1 0 0 0,0 0 0 0 0,0 0 0 0 0,0 1 1 0 0,0-1-1 0 0,1 0 0 0 0,-1 0 0 0 0,0 0 0 0 0,0 0 0 0 0,1-1 0 0 0,2 2 0 0 0,3 4-105 0 0,1-2 1 0 0,0 1-1 0 0,0-1 1 0 0,1-1-1 0 0,-1 1 1 0 0,1-2-1 0 0,0 1 0 0 0,0-1 1 0 0,0 0-1 0 0,0-1 1 0 0,0 0-1 0 0,0 0 1 0 0,0-1-1 0 0,18-2 1 0 0,11-3-100 0 0,-1-1 0 0 0,46-14 1 0 0,-64 15 56 0 0,473-137-3188 0 0,-486 140 3199 0 0,126-27-1061 0 0,-116 26 867 0 0,-1 1 0 0 0,1 1 0 0 0,0 0 0 0 0,0 2 0 0 0,0 0 0 0 0,21 3 0 0 0,-33-3 176 0 0,1 1 0 0 0,0-1 0 0 0,0 1 1 0 0,-1 0-1 0 0,1 0 0 0 0,-1 0 0 0 0,0 1 0 0 0,0-1 0 0 0,1 1 0 0 0,-2 0 0 0 0,1 0 0 0 0,0 1 0 0 0,-1-1 0 0 0,1 1 0 0 0,-1-1 0 0 0,0 1 0 0 0,0 0 0 0 0,4 9 0 0 0,0 17 64 0 0</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3.953"/>
    </inkml:context>
    <inkml:brush xml:id="br0">
      <inkml:brushProperty name="width" value="0.035" units="cm"/>
      <inkml:brushProperty name="height" value="0.035" units="cm"/>
      <inkml:brushProperty name="color" value="#FF0066"/>
    </inkml:brush>
  </inkml:definitions>
  <inkml:trace contextRef="#ctx0" brushRef="#br0">32 119 12675 0 0,'-3'0'104'0'0,"-23"1"1567"0"0,24 1-347 0 0,17 2 212 0 0,30 4-1702 0 0,0-2-1 0 0,1-2 0 0 0,-1-2 0 0 0,1-2 1 0 0,64-8-1 0 0,-77 4-789 0 0,0-2 0 0 0,0-2 0 0 0,0-1 0 0 0,-1-1 0 0 0,-1-2 1 0 0,0-1-1 0 0,0-1 0 0 0,29-20 0 0 0,-17 6-2398 0 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4.635"/>
    </inkml:context>
    <inkml:brush xml:id="br0">
      <inkml:brushProperty name="width" value="0.035" units="cm"/>
      <inkml:brushProperty name="height" value="0.035" units="cm"/>
      <inkml:brushProperty name="color" value="#FF0066"/>
    </inkml:brush>
  </inkml:definitions>
  <inkml:trace contextRef="#ctx0" brushRef="#br0">239 601 5785 0 0,'0'-3'49'0'0,"1"0"0"0"0,-1 0 1 0 0,0 0-1 0 0,1 0 0 0 0,0 1 0 0 0,0-1 0 0 0,0 0 0 0 0,0 0 0 0 0,0 1 0 0 0,0-1 0 0 0,1 0 1 0 0,-1 1-1 0 0,1-1 0 0 0,-1 1 0 0 0,1 0 0 0 0,0 0 0 0 0,0-1 0 0 0,0 1 0 0 0,1 1 0 0 0,-1-1 1 0 0,4-3-1 0 0,54-35 2432 0 0,-58 39-2382 0 0,0 0 0 0 0,0 0 0 0 0,0 0 0 0 0,0 0 0 0 0,0 0 0 0 0,0 0 0 0 0,0 0 0 0 0,0 1-1 0 0,1-1 1 0 0,-1 1 0 0 0,0-1 0 0 0,0 1 0 0 0,0 0 0 0 0,1 0 0 0 0,-1 0 0 0 0,0 0 0 0 0,0 1-1 0 0,5 0 1 0 0,-6 0-58 0 0,0 0-1 0 0,1 0 1 0 0,-1 0-1 0 0,0 0 1 0 0,1 0-1 0 0,-1 0 1 0 0,0 0-1 0 0,0 0 1 0 0,0 1-1 0 0,0-1 1 0 0,0 0-1 0 0,0 1 1 0 0,-1-1-1 0 0,1 1 1 0 0,0-1-1 0 0,-1 1 1 0 0,1 0-1 0 0,-1-1 1 0 0,1 3-1 0 0,0 6-10 0 0,0 0 0 0 0,-1 0-1 0 0,0 1 1 0 0,0-1 0 0 0,-1 0-1 0 0,-4 18 1 0 0,-27 100 403 0 0,-53 131-1 0 0,-12 41 1254 0 0,95-292-1570 0 0,1-4-72 0 0,-1-1 0 0 0,1 0 0 0 0,0 1 0 0 0,1-1 0 0 0,-1 1 0 0 0,0-1 0 0 0,1 1 0 0 0,0-1 0 0 0,0 1 0 0 0,0-1 0 0 0,0 1 0 0 0,2 6 0 0 0,-1-10-52 0 0,-1 0 0 0 0,1 0 0 0 0,-1 0 0 0 0,1 0 0 0 0,0 1 0 0 0,-1-1 0 0 0,1 0 0 0 0,0 0 0 0 0,-1-1 0 0 0,1 1 0 0 0,-1 0 0 0 0,1 0 0 0 0,0 0 0 0 0,-1 0 0 0 0,1 0 0 0 0,-1-1 0 0 0,1 1 0 0 0,0 0 0 0 0,-1-1 0 0 0,1 1 0 0 0,-1 0 0 0 0,1-1 0 0 0,-1 1 0 0 0,1-1 0 0 0,-1 1 0 0 0,0 0 0 0 0,1-1 0 0 0,-1 1 0 0 0,1-1 0 0 0,-1 1 0 0 0,0-1 0 0 0,1 0 0 0 0,-1 1 0 0 0,0-1 0 0 0,0 1 0 0 0,1-2 0 0 0,14-22-274 0 0,18-51-336 0 0,33-113 1 0 0,-32 87 799 0 0,-10 30-15 0 0,118-316 95 0 0,-104 297-148 0 0,4 2 1 0 0,65-100-1 0 0,-98 172 93 0 0,1 1-1 0 0,1 1 1 0 0,0-1-1 0 0,1 2 0 0 0,0-1 1 0 0,1 2-1 0 0,22-18 0 0 0,-34 30-191 0 0,0-1-1 0 0,0 0 0 0 0,0 0 0 0 0,0 1 0 0 0,1-1 0 0 0,-1 1 0 0 0,0-1 0 0 0,0 1 1 0 0,1 0-1 0 0,-1-1 0 0 0,0 1 0 0 0,1 0 0 0 0,-1 0 0 0 0,0 0 0 0 0,1 0 1 0 0,-1 0-1 0 0,0 0 0 0 0,1 0 0 0 0,-1 1 0 0 0,0-1 0 0 0,0 0 0 0 0,1 1 0 0 0,-1-1 1 0 0,2 2-1 0 0,-1-1-20 0 0,0 1 0 0 0,0 0 0 0 0,0 0 0 0 0,0 0 1 0 0,0 0-1 0 0,-1 0 0 0 0,1 0 0 0 0,-1 0 0 0 0,1 0 1 0 0,-1 1-1 0 0,2 4 0 0 0,0 4-108 0 0,1 0-1 0 0,-2 0 1 0 0,1 0 0 0 0,1 20-1 0 0,-4 4-46 0 0,0 1-1 0 0,-2-1 0 0 0,-2 1 1 0 0,-1-1-1 0 0,-2 0 0 0 0,-1-1 1 0 0,-2 0-1 0 0,-17 39 0 0 0,-18 29 467 0 0,-74 121 0 0 0,65-127 614 0 0,40-64 31 0 0,14-32-945 0 0,0 0-1 0 0,0 0 1 0 0,0 0 0 0 0,0 0-1 0 0,0-1 1 0 0,0 1 0 0 0,0 0-1 0 0,0 0 1 0 0,1 0-1 0 0,-1 0 1 0 0,0 0 0 0 0,0 0-1 0 0,0 0 1 0 0,0 0 0 0 0,0 0-1 0 0,0 0 1 0 0,0 0-1 0 0,0 0 1 0 0,0 0 0 0 0,0 0-1 0 0,0 0 1 0 0,0 0 0 0 0,1 0-1 0 0,-1 0 1 0 0,0 0-1 0 0,0 0 1 0 0,0 0 0 0 0,0 0-1 0 0,0 0 1 0 0,0 0 0 0 0,0 0-1 0 0,0 0 1 0 0,0 0-1 0 0,0 0 1 0 0,0 0 0 0 0,0 0-1 0 0,0 0 1 0 0,0 1 0 0 0,1-1-1 0 0,-1 0 1 0 0,0 0-1 0 0,0 0 1 0 0,0 0 0 0 0,0 0-1 0 0,0 0 1 0 0,0 0 0 0 0,0 0-1 0 0,0 0 1 0 0,0 0-1 0 0,0 0 1 0 0,0 0 0 0 0,0 0-1 0 0,14-17-362 0 0,8-13 12 0 0,1 0-1 0 0,1 2 0 0 0,2 1 1 0 0,0 1-1 0 0,56-42 0 0 0,-70 60 382 0 0,0-1 0 0 0,1 2 1 0 0,-1 0-1 0 0,2 0 0 0 0,-1 2 0 0 0,1-1 0 0 0,0 2 1 0 0,0 0-1 0 0,0 0 0 0 0,0 1 0 0 0,1 1 0 0 0,-1 0 0 0 0,1 2 1 0 0,0-1-1 0 0,-1 2 0 0 0,1 0 0 0 0,28 5 0 0 0,-36-4-25 0 0,0 0-1 0 0,0 0 0 0 0,0 1 1 0 0,0 0-1 0 0,-1 0 0 0 0,1 1 1 0 0,-1 0-1 0 0,0 0 0 0 0,0 0 1 0 0,0 1-1 0 0,-1 0 0 0 0,0 0 1 0 0,0 0-1 0 0,0 0 0 0 0,7 12 0 0 0,-7-8-1 0 0,0 0-1 0 0,0 1 1 0 0,-2-1-1 0 0,1 1 0 0 0,-1 0 1 0 0,0 0-1 0 0,-1 1 0 0 0,0-1 1 0 0,-1 0-1 0 0,0 12 1 0 0,-1 3 58 0 0,-2 0 1 0 0,0 0 0 0 0,-2 1 0 0 0,0-1 0 0 0,-2-1 0 0 0,-1 1 0 0 0,-1-1 0 0 0,-14 30-1 0 0,3-17 76 0 0,-3 0 0 0 0,0-1-1 0 0,-3-1 1 0 0,-39 44-1 0 0,-127 115 281 0 0,152-156-323 0 0,8-8-4 0 0,-173 152 753 0 0,182-165-778 0 0,0-1-1 0 0,-1-1 1 0 0,-1-1 0 0 0,-1-1-1 0 0,0-1 1 0 0,0-2-1 0 0,-46 14 1 0 0,64-23-65 0 0,-1 1-1 0 0,0-1 1 0 0,0 0-1 0 0,0-1 1 0 0,0 1-1 0 0,0-2 1 0 0,0 1-1 0 0,0-1 1 0 0,0 0-1 0 0,1-1 1 0 0,-1 0 0 0 0,0 0-1 0 0,1-1 1 0 0,-1 0-1 0 0,1 0 1 0 0,0 0-1 0 0,0-1 1 0 0,0 0-1 0 0,-9-8 1 0 0,-1-4-451 0 0,0-1 1 0 0,1 0 0 0 0,1-1-1 0 0,1 0 1 0 0,-17-29-1 0 0,-3-6-5550 0 0</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7.587"/>
    </inkml:context>
    <inkml:brush xml:id="br0">
      <inkml:brushProperty name="width" value="0.035" units="cm"/>
      <inkml:brushProperty name="height" value="0.035" units="cm"/>
      <inkml:brushProperty name="color" value="#FF0066"/>
    </inkml:brush>
  </inkml:definitions>
  <inkml:trace contextRef="#ctx0" brushRef="#br0">1 1674 5785 0 0,'45'-93'944'0'0,"119"-341"2039"0"0,-7 15 461 0 0,-15 106-2025 0 0,-96 224-1107 0 0,81-119 0 0 0,-54 91-193 0 0,-77 128-166 0 0,0 1 1 0 0,1 0-1 0 0,0 0 1 0 0,1 0-1 0 0,-1 16 1 0 0,-3 8 34 0 0,-69 487 292 0 0,66-409-186 0 0,4 1-1 0 0,18 184 0 0 0,-13-292-99 0 0,2 14-225 0 0,0 0-1 0 0,1-1 1 0 0,1 1-1 0 0,1-1 1 0 0,0 0-1 0 0,2-1 1 0 0,12 27 0 0 0,-8-33-1113 0 0,-10-13 1276 0 0,-1 0 1 0 0,0 0-1 0 0,1 0 1 0 0,-1 1 0 0 0,0-1-1 0 0,1 0 1 0 0,-1 0-1 0 0,0 0 1 0 0,1 0 0 0 0,-1 0-1 0 0,0 0 1 0 0,1 0-1 0 0,-1 0 1 0 0,0 0 0 0 0,1 0-1 0 0,-1 0 1 0 0,0 0-1 0 0,1 0 1 0 0,-1 0 0 0 0,0 0-1 0 0,0 0 1 0 0,1 0 0 0 0,-1-1-1 0 0,0 1 1 0 0,1 0-1 0 0,-1 0 1 0 0,0 0 0 0 0,1 0-1 0 0,-1-1 1 0 0,0 1-1 0 0,0 0 1 0 0,1 0 0 0 0,-1-1-1 0 0,0 1 1 0 0,0 0-1 0 0,0 0 1 0 0,1-1 0 0 0,-1 1-1 0 0,0 0 1 0 0,0-1-1 0 0,0 1 1 0 0,0 0 0 0 0,0-1-1 0 0,0 1 1 0 0,0 0-1 0 0,0-1 1 0 0,1 1 0 0 0,-1-1-1 0 0,3-12-3414 0 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7.797"/>
    </inkml:context>
    <inkml:brush xml:id="br0">
      <inkml:brushProperty name="width" value="0.035" units="cm"/>
      <inkml:brushProperty name="height" value="0.035" units="cm"/>
      <inkml:brushProperty name="color" value="#FF0066"/>
    </inkml:brush>
  </inkml:definitions>
  <inkml:trace contextRef="#ctx0" brushRef="#br0">45 62 13883 0 0,'-11'2'409'0'0,"9"-2"-310"0"0,-1 1 1 0 0,0-1 0 0 0,0 1-1 0 0,0 0 1 0 0,1-1-1 0 0,-1 1 1 0 0,0 0 0 0 0,1 1-1 0 0,-1-1 1 0 0,-3 3-1 0 0,46 10 1062 0 0,-10-10-1014 0 0,1-1 1 0 0,0-1 0 0 0,-1-1-1 0 0,1-2 1 0 0,35-5 0 0 0,157-36-957 0 0,-96 15-909 0 0,-18 10-1725 0 0,-63 11 1669 0 0</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8.291"/>
    </inkml:context>
    <inkml:brush xml:id="br0">
      <inkml:brushProperty name="width" value="0.035" units="cm"/>
      <inkml:brushProperty name="height" value="0.035" units="cm"/>
      <inkml:brushProperty name="color" value="#FF0066"/>
    </inkml:brush>
  </inkml:definitions>
  <inkml:trace contextRef="#ctx0" brushRef="#br0">533 234 2272 0 0,'21'-41'809'0'0,"48"-70"-1"0"0,-34 57 127 0 0,-34 54-906 0 0,-1-1 0 0 0,1 0 1 0 0,-1 1-1 0 0,1-1 0 0 0,-1 0 1 0 0,1 1-1 0 0,-1-1 0 0 0,1 0 1 0 0,-1 0-1 0 0,0 1 1 0 0,1-1-1 0 0,-1 0 0 0 0,0 0 1 0 0,0 0-1 0 0,1 0 0 0 0,-1 1 1 0 0,0-1-1 0 0,0 0 0 0 0,0 0 1 0 0,0 0-1 0 0,0 0 0 0 0,0 0 1 0 0,-1 1-1 0 0,1-1 0 0 0,0 0 1 0 0,0 0-1 0 0,0 0 0 0 0,-1-1 1 0 0,0 2-2 0 0,-1-1 0 0 0,1 1 0 0 0,0-1 0 0 0,0 1 0 0 0,0-1 0 0 0,0 1 1 0 0,-1 0-1 0 0,1 0 0 0 0,0 0 0 0 0,0 0 0 0 0,-1-1 0 0 0,1 2 0 0 0,0-1 0 0 0,0 0 0 0 0,-1 0 1 0 0,-1 1-1 0 0,-53 17 1078 0 0,24-3-428 0 0,1 3-1 0 0,1 0 1 0 0,-53 43-1 0 0,-77 83 1069 0 0,57-49-298 0 0,90-84-1237 0 0,-6 5 186 0 0,0 1 1 0 0,1 0-1 0 0,1 1 0 0 0,1 1 0 0 0,-22 33 0 0 0,38-52-404 0 0,-1 1 0 0 0,1-1-1 0 0,-1 1 1 0 0,1 0 0 0 0,-1-1 0 0 0,1 1 0 0 0,0 0 0 0 0,-1-1 0 0 0,1 1 0 0 0,0 0 0 0 0,0 0 0 0 0,0-1 0 0 0,-1 1 0 0 0,1 0-1 0 0,0 0 1 0 0,0-1 0 0 0,0 1 0 0 0,0 0 0 0 0,0 0 0 0 0,0-1 0 0 0,0 1 0 0 0,1 0 0 0 0,-1 0 0 0 0,0-1 0 0 0,0 1 0 0 0,1 0-1 0 0,-1-1 1 0 0,0 1 0 0 0,1 1 0 0 0,0-2-48 0 0,0 1 0 0 0,1 0-1 0 0,-1-1 1 0 0,0 1 0 0 0,0-1 0 0 0,1 0-1 0 0,-1 1 1 0 0,0-1 0 0 0,0 0 0 0 0,1 0-1 0 0,-1 1 1 0 0,0-1 0 0 0,1 0 0 0 0,-1 0-1 0 0,2-1 1 0 0,52-10-2014 0 0,-51 10 1929 0 0,25-8-346 0 0,0 2 0 0 0,0 1 0 0 0,1 1 1 0 0,0 2-1 0 0,46 0 0 0 0,-67 4 442 0 0,0-1 1 0 0,0 1-1 0 0,0 1 0 0 0,0-1 0 0 0,0 2 0 0 0,0-1 0 0 0,0 1 0 0 0,-1 0 0 0 0,1 1 1 0 0,-1 0-1 0 0,0 1 0 0 0,0-1 0 0 0,-1 2 0 0 0,1-1 0 0 0,-1 1 0 0 0,0 0 0 0 0,-1 0 1 0 0,1 1-1 0 0,-1 0 0 0 0,0 0 0 0 0,-1 0 0 0 0,7 12 0 0 0,-5-5-145 0 0,-1 1 0 0 0,0-1 1 0 0,-1 1-1 0 0,0 0 0 0 0,-1 0 0 0 0,-1 0 0 0 0,-1 0 0 0 0,0 1 1 0 0,0 18-1 0 0,-3-11 13 0 0,0 1 0 0 0,-2 0 1 0 0,0-1-1 0 0,-2 1 0 0 0,-11 33 1 0 0,3-20 364 0 0,-2-1 0 0 0,-2-1 1 0 0,-1 0-1 0 0,-2-2 0 0 0,-1 0 0 0 0,-1-1 1 0 0,-31 33-1 0 0,44-53 182 0 0,-2 0 0 0 0,0 0 0 0 0,0-1 0 0 0,-1 0 0 0 0,-1-1 0 0 0,0 0 0 0 0,0-1 0 0 0,0-1 0 0 0,-21 10 0 0 0,34-18-354 0 0,-1 0-1 0 0,0 0 1 0 0,0 0 0 0 0,1 0-1 0 0,-1 0 1 0 0,0 0 0 0 0,0 0-1 0 0,1 0 1 0 0,-1 0 0 0 0,0 0-1 0 0,0 0 1 0 0,1-1 0 0 0,-1 1-1 0 0,0 0 1 0 0,0-1 0 0 0,1 1-1 0 0,-1 0 1 0 0,0-1 0 0 0,1 1-1 0 0,-1-1 1 0 0,1 1 0 0 0,-1 0-1 0 0,0-1 1 0 0,1 0 0 0 0,-1 1-1 0 0,1-1 1 0 0,0 1 0 0 0,-1-1 0 0 0,1 0-1 0 0,-1 1 1 0 0,1-1 0 0 0,0 0-1 0 0,-1 1 1 0 0,1-1 0 0 0,0 0-1 0 0,0 0 1 0 0,0 1 0 0 0,0-1-1 0 0,-1 0 1 0 0,1 0 0 0 0,0 1-1 0 0,0-1 1 0 0,0 0 0 0 0,1 0-1 0 0,-1 1 1 0 0,0-1 0 0 0,0-1-1 0 0,6-48-1008 0 0,-5 43 928 0 0,6-32-1435 0 0,1 1 0 0 0,20-58 0 0 0,-11 54 108 0 0</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8.730"/>
    </inkml:context>
    <inkml:brush xml:id="br0">
      <inkml:brushProperty name="width" value="0.035" units="cm"/>
      <inkml:brushProperty name="height" value="0.035" units="cm"/>
      <inkml:brushProperty name="color" value="#FF0066"/>
    </inkml:brush>
  </inkml:definitions>
  <inkml:trace contextRef="#ctx0" brushRef="#br0">0 1353 1152 0 0,'56'4'2476'0'0,"-43"-2"-1340"0"0,1 0 0 0 0,-1-2 0 0 0,1 0 0 0 0,24-2 0 0 0,-34 1-895 0 0,0 0 0 0 0,0 0-1 0 0,0 0 1 0 0,0-1 0 0 0,0 0-1 0 0,-1 1 1 0 0,1-1 0 0 0,-1 0 0 0 0,1-1-1 0 0,-1 1 1 0 0,0 0 0 0 0,0-1-1 0 0,0 0 1 0 0,0 0 0 0 0,-1 0 0 0 0,1 0-1 0 0,-1 0 1 0 0,1-1 0 0 0,-1 1-1 0 0,3-7 1 0 0,8-27 258 0 0,-1 0 0 0 0,-2-1 0 0 0,-1 0-1 0 0,-2 0 1 0 0,2-63 0 0 0,-1 29-243 0 0,1 4-66 0 0,-3-1 1 0 0,-4 0 0 0 0,-6-83 0 0 0,10 474-1442 0 0,-7-235 1148 0 0,-2 125-93 0 0,3 257-209 0 0,0-464 408 0 0,0 5 93 0 0,0 1 1 0 0,1-1-1 0 0,1 0 1 0 0,-1 1-1 0 0,6 13 0 0 0,-7-22-81 0 0,1 0 0 0 0,-1-1-1 0 0,1 1 1 0 0,0-1-1 0 0,0 0 1 0 0,0 1-1 0 0,0-1 1 0 0,0 1 0 0 0,0-1-1 0 0,0 0 1 0 0,0 0-1 0 0,0 0 1 0 0,0 0-1 0 0,1 0 1 0 0,-1 0 0 0 0,1 0-1 0 0,-1 0 1 0 0,0 0-1 0 0,1-1 1 0 0,0 1-1 0 0,-1 0 1 0 0,1-1-1 0 0,-1 0 1 0 0,1 1 0 0 0,0-1-1 0 0,-1 0 1 0 0,1 0-1 0 0,-1 0 1 0 0,1 0-1 0 0,0 0 1 0 0,-1 0 0 0 0,1 0-1 0 0,0 0 1 0 0,-1-1-1 0 0,1 1 1 0 0,-1-1-1 0 0,1 1 1 0 0,0-1 0 0 0,-1 0-1 0 0,0 1 1 0 0,1-1-1 0 0,1-1 1 0 0,6-3 42 0 0,0 0 1 0 0,-1-1-1 0 0,1 0 1 0 0,-1 0-1 0 0,0-1 1 0 0,-1 0-1 0 0,13-14 1 0 0,43-65 96 0 0,-51 69-121 0 0,80-126 193 0 0,128-272 0 0 0,31-179-77 0 0,-191 447-157 0 0,-45 112-133 0 0,30-85-502 0 0,-41 106 396 0 0,0 0-1 0 0,-1 0 1 0 0,-1 0 0 0 0,0-1-1 0 0,-1 1 1 0 0,-1-24 0 0 0,0 37 181 0 0,0-1 1 0 0,0 1-1 0 0,0 0 1 0 0,0-1-1 0 0,0 1 1 0 0,0 0-1 0 0,0-1 1 0 0,-1 1-1 0 0,1 0 1 0 0,0-1-1 0 0,-1 1 1 0 0,1 0-1 0 0,-1-1 1 0 0,0 1-1 0 0,1 0 1 0 0,-1 0-1 0 0,0 0 1 0 0,0 0-1 0 0,0 0 1 0 0,0 0-1 0 0,0 0 1 0 0,0 0-1 0 0,0 0 1 0 0,0 0-1 0 0,0 0 1 0 0,-2-1-1 0 0,1 2 5 0 0,0 0 1 0 0,0 0-1 0 0,0 1 0 0 0,1-1 1 0 0,-1 0-1 0 0,0 1 0 0 0,0-1 1 0 0,0 1-1 0 0,1-1 0 0 0,-1 1 1 0 0,0 0-1 0 0,1 0 0 0 0,-1 0 1 0 0,1 0-1 0 0,-1 0 0 0 0,-2 3 0 0 0,-6 4-775 0 0,1 1-1 0 0,0 1 1 0 0,0 0-1 0 0,-9 15 1 0 0,-11 21-3205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2.641"/>
    </inkml:context>
    <inkml:brush xml:id="br0">
      <inkml:brushProperty name="width" value="0.035" units="cm"/>
      <inkml:brushProperty name="height" value="0.035" units="cm"/>
      <inkml:brushProperty name="color" value="#008C3A"/>
    </inkml:brush>
  </inkml:definitions>
  <inkml:trace contextRef="#ctx0" brushRef="#br0">54 87 7946 0 0,'2'4'253'0'0,"1"-1"1"0"0,0 1-1 0 0,1-1 0 0 0,-1 1 1 0 0,0-1-1 0 0,1 0 1 0 0,0-1-1 0 0,0 1 1 0 0,-1-1-1 0 0,2 1 0 0 0,-1-1 1 0 0,0 0-1 0 0,8 2 1 0 0,63 18 3085 0 0,-69-21-3368 0 0,22 4 520 0 0,1-1-1 0 0,0-1 1 0 0,0-1-1 0 0,0-2 0 0 0,0-1 1 0 0,0-1-1 0 0,39-9 1 0 0,197-60-326 0 0,-222 57-69 0 0,-26 9-229 0 0,-5 2-48 0 0,-1 0 1 0 0,0 0-1 0 0,0-1 0 0 0,0-1 1 0 0,0 0-1 0 0,0 0 1 0 0,-1-1-1 0 0,0-1 1 0 0,11-8-1 0 0,-21 15 156 0 0,0 0 0 0 0,-1 0 0 0 0,1 1 0 0 0,0-1 0 0 0,0 0 0 0 0,0 0 0 0 0,0 0 0 0 0,-1 0 0 0 0,1 0-1 0 0,0 0 1 0 0,0 1 0 0 0,0-1 0 0 0,-1 0 0 0 0,1 0 0 0 0,0 0 0 0 0,0 0 0 0 0,0 0 0 0 0,-1 0 0 0 0,1 0 0 0 0,0 0 0 0 0,0 0-1 0 0,0 0 1 0 0,-1 0 0 0 0,1 0 0 0 0,0 0 0 0 0,0 0 0 0 0,0 0 0 0 0,-1 0 0 0 0,1 0 0 0 0,0 0 0 0 0,0-1 0 0 0,0 1-1 0 0,-1 0 1 0 0,1 0 0 0 0,0 0 0 0 0,0 0 0 0 0,0 0 0 0 0,0 0 0 0 0,-1-1 0 0 0,1 1 0 0 0,0 0 0 0 0,0 0 0 0 0,0 0 0 0 0,0 0-1 0 0,0-1 1 0 0,0 1 0 0 0,0 0 0 0 0,-1 0 0 0 0,1 0 0 0 0,0 0 0 0 0,0-1 0 0 0,0 1 0 0 0,0 0 0 0 0,0 0 0 0 0,0-1 0 0 0,0 1-1 0 0,0 0 1 0 0,0 0 0 0 0,0 0 0 0 0,0-1 0 0 0,0 1 0 0 0,0 0 0 0 0,0 0 0 0 0,0 0 0 0 0,0-1 0 0 0,1 1 0 0 0,-1 0 0 0 0,0 0-1 0 0,0-1 1 0 0,-18 5-634 0 0,-18 9 482 0 0,1 2 0 0 0,0 2 0 0 0,-35 22 1 0 0,-96 73 341 0 0,51-33 37 0 0,6-6 1986 0 0,-143 122 0 0 0,243-187-2111 0 0,1 0 1 0 0,0 1 0 0 0,0 0 0 0 0,-13 19 0 0 0,20-27-62 0 0,0 0 0 0 0,1 0 0 0 0,-1 0 0 0 0,0 1 0 0 0,0-1 1 0 0,1 0-1 0 0,-1 1 0 0 0,1-1 0 0 0,-1 0 0 0 0,1 1 0 0 0,-1-1 1 0 0,1 0-1 0 0,0 1 0 0 0,0-1 0 0 0,0 1 0 0 0,0-1 0 0 0,0 1 1 0 0,0-1-1 0 0,0 1 0 0 0,0-1 0 0 0,0 0 0 0 0,1 1 0 0 0,-1-1 1 0 0,1 1-1 0 0,-1-1 0 0 0,1 0 0 0 0,-1 0 0 0 0,1 1 0 0 0,0-1 1 0 0,0 0-1 0 0,-1 0 0 0 0,1 0 0 0 0,0 1 0 0 0,0-1 0 0 0,0 0 1 0 0,0 0-1 0 0,0-1 0 0 0,1 1 0 0 0,-1 0 0 0 0,0 0 0 0 0,0 0 1 0 0,1-1-1 0 0,-1 1 0 0 0,0-1 0 0 0,1 1 0 0 0,-1-1 0 0 0,0 1 1 0 0,1-1-1 0 0,-1 0 0 0 0,1 0 0 0 0,1 0 0 0 0,16 4 50 0 0,1-2-1 0 0,0 0 1 0 0,0-1-1 0 0,-1-1 1 0 0,1-1-1 0 0,27-4 1 0 0,119-31 5 0 0,-131 27-27 0 0,42-10-64 0 0,315-88-1351 0 0,-361 95-124 0 0,-12 3-2637 0 0,-5-1-1666 0 0</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9.046"/>
    </inkml:context>
    <inkml:brush xml:id="br0">
      <inkml:brushProperty name="width" value="0.035" units="cm"/>
      <inkml:brushProperty name="height" value="0.035" units="cm"/>
      <inkml:brushProperty name="color" value="#FF0066"/>
    </inkml:brush>
  </inkml:definitions>
  <inkml:trace contextRef="#ctx0" brushRef="#br0">35 1 18948 0 0,'-25'-1'1618'0'0,"16"10"-2072"0"0,9-6 51 0 0,0 1 0 0 0,1-1 1 0 0,0 1-1 0 0,-1-1 1 0 0,1 1-1 0 0,0-1 1 0 0,1 0-1 0 0,2 7 1 0 0,3 5-644 0 0,-5-7 107 0 0,8 20-2454 0 0,-5-22 1456 0 0,-3-13 139 0 0,-2-7 1784 0 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9.529"/>
    </inkml:context>
    <inkml:brush xml:id="br0">
      <inkml:brushProperty name="width" value="0.035" units="cm"/>
      <inkml:brushProperty name="height" value="0.035" units="cm"/>
      <inkml:brushProperty name="color" value="#FF0066"/>
    </inkml:brush>
  </inkml:definitions>
  <inkml:trace contextRef="#ctx0" brushRef="#br0">37 808 4665 0 0,'-1'0'113'0'0,"-1"0"-1"0"0,1 0 1 0 0,-1 0-1 0 0,1 0 1 0 0,-1 0-1 0 0,1 0 1 0 0,-1 0-1 0 0,1 1 1 0 0,0-1-1 0 0,-1 0 1 0 0,1 1-1 0 0,-1-1 1 0 0,1 1-1 0 0,0 0 1 0 0,-1-1-1 0 0,1 1 1 0 0,0 0 0 0 0,0 0-1 0 0,0 0 1 0 0,-1-1-1 0 0,1 1 1 0 0,0 1-1 0 0,0-1 1 0 0,0 0-1 0 0,-1 2 1 0 0,2-1 126 0 0,-1 1 1 0 0,1 0-1 0 0,-1-1 0 0 0,1 1 1 0 0,0 0-1 0 0,0 0 1 0 0,0-1-1 0 0,1 1 0 0 0,-1 0 1 0 0,0-1-1 0 0,1 1 1 0 0,0 0-1 0 0,1 4 0 0 0,-1-5-157 0 0,0 1 0 0 0,-1 0-1 0 0,1 0 1 0 0,0-1 0 0 0,0 1-1 0 0,1-1 1 0 0,-1 1-1 0 0,0-1 1 0 0,1 1 0 0 0,0-1-1 0 0,-1 0 1 0 0,1 0 0 0 0,0 1-1 0 0,0-2 1 0 0,0 1 0 0 0,1 0-1 0 0,-1 0 1 0 0,0-1-1 0 0,1 1 1 0 0,-1-1 0 0 0,1 1-1 0 0,-1-1 1 0 0,1 0 0 0 0,0 0-1 0 0,0 0 1 0 0,-1-1 0 0 0,1 1-1 0 0,0-1 1 0 0,0 1-1 0 0,0-1 1 0 0,-1 0 0 0 0,1 0-1 0 0,0 0 1 0 0,0-1 0 0 0,0 1-1 0 0,3-2 1 0 0,2 0 75 0 0,0-1 0 0 0,0 0 0 0 0,0 0 0 0 0,-1-1 0 0 0,0 0 0 0 0,1 0 0 0 0,-2-1 0 0 0,1 0 0 0 0,0 0 0 0 0,-1-1 0 0 0,8-8 0 0 0,40-55 310 0 0,-3-2 0 0 0,73-135 0 0 0,-83 133-394 0 0,17-23-21 0 0,-12 21-100 0 0,-4-2-1 0 0,42-102 1 0 0,-82 166-148 0 0,-10 19 168 0 0,-10 19 113 0 0,-7 26-103 0 0,1 2 0 0 0,3 0 0 0 0,2 2 0 0 0,-15 75 1 0 0,-27 236-174 0 0,35-191 154 0 0,-3-5 133 0 0,-22 148 353 0 0,42-231-287 0 0,1 143 1 0 0,9-204-198 0 0,2 1 0 0 0,8 42 0 0 0,-7-54-1018 0 0,1 0 0 0 0,0 0 0 0 0,9 16 1 0 0</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4T13:17:29.741"/>
    </inkml:context>
    <inkml:brush xml:id="br0">
      <inkml:brushProperty name="width" value="0.035" units="cm"/>
      <inkml:brushProperty name="height" value="0.035" units="cm"/>
      <inkml:brushProperty name="color" value="#FF0066"/>
    </inkml:brush>
  </inkml:definitions>
  <inkml:trace contextRef="#ctx0" brushRef="#br0">35 21 2272 0 0,'-3'3'182'0'0,"0"0"0"0"0,0-1 0 0 0,1 1-1 0 0,-1 0 1 0 0,1 1 0 0 0,-1-1-1 0 0,1 0 1 0 0,0 1 0 0 0,0-1-1 0 0,1 1 1 0 0,-1 0 0 0 0,1-1-1 0 0,-1 1 1 0 0,1 0 0 0 0,1 0-1 0 0,-1 0 1 0 0,0 0 0 0 0,1 0-1 0 0,0 0 1 0 0,0 0 0 0 0,0 0-1 0 0,0 0 1 0 0,1 0 0 0 0,0 0-1 0 0,0 0 1 0 0,0-1 0 0 0,0 1-1 0 0,0 0 1 0 0,1 0 0 0 0,-1-1-1 0 0,1 1 1 0 0,0-1 0 0 0,0 1 0 0 0,1-1-1 0 0,-1 0 1 0 0,1 0 0 0 0,-1 0-1 0 0,1 0 1 0 0,0 0 0 0 0,0-1-1 0 0,0 1 1 0 0,1-1 0 0 0,-1 0-1 0 0,0 0 1 0 0,1 0 0 0 0,0 0-1 0 0,7 2 1 0 0,7 0 313 0 0,0 0-1 0 0,0-1 1 0 0,0-1 0 0 0,1-1-1 0 0,-1 0 1 0 0,1-1 0 0 0,21-4 0 0 0,135-27 1588 0 0,-121 19-1700 0 0,176-41 869 0 0,48-10-1137 0 0,-203 50-710 0 0,131-6-1 0 0,-181 18-377 0 0,-1 2 0 0 0,0 1 0 0 0,1 0 0 0 0,33 9 0 0 0,-20 1-841 0 0</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1.770"/>
    </inkml:context>
    <inkml:brush xml:id="br0">
      <inkml:brushProperty name="width" value="0.035" units="cm"/>
      <inkml:brushProperty name="height" value="0.035" units="cm"/>
      <inkml:brushProperty name="color" value="#004F8B"/>
    </inkml:brush>
  </inkml:definitions>
  <inkml:trace contextRef="#ctx0" brushRef="#br0">381 113 1352 0 0,'0'-10'268'0'0,"-1"-1"0"0"0,0 1 0 0 0,-1 0 0 0 0,-5-17 0 0 0,7 25-126 0 0,-1 0 1 0 0,1-1 0 0 0,-1 1-1 0 0,0 0 1 0 0,0 0 0 0 0,1 0-1 0 0,-2-1 1 0 0,1 1 0 0 0,0 0-1 0 0,0 1 1 0 0,-1-1 0 0 0,1 0 0 0 0,-1 0-1 0 0,1 0 1 0 0,-1 1 0 0 0,0-1-1 0 0,0 1 1 0 0,0 0 0 0 0,1-1-1 0 0,-1 1 1 0 0,-1 0 0 0 0,1 0-1 0 0,0 0 1 0 0,0 0 0 0 0,0 1-1 0 0,-4-2 1 0 0,5 2-63 0 0,-1 1 0 0 0,1-1 0 0 0,0 1 0 0 0,0-1 1 0 0,0 1-1 0 0,0-1 0 0 0,0 1 0 0 0,0 0 0 0 0,0-1 0 0 0,1 1 0 0 0,-1 0 0 0 0,0 0 0 0 0,0 0 1 0 0,0 0-1 0 0,1-1 0 0 0,-1 1 0 0 0,0 0 0 0 0,1 0 0 0 0,-1 1 0 0 0,1-1 0 0 0,-1 0 0 0 0,1 0 0 0 0,0 0 1 0 0,-1 2-1 0 0,-8 34-245 0 0,7-27 326 0 0,-17 87 768 0 0,-9 188 0 0 0,13-97-272 0 0,-185 1032 1208 0 0,190-1180-1804 0 0,4-22 77 0 0,1-1 0 0 0,1 1 0 0 0,1 0 0 0 0,0 0 0 0 0,2 0 1 0 0,0 0-1 0 0,0 1 0 0 0,4 24 0 0 0,-3-42-117 0 0,0 0-1 0 0,0 0 1 0 0,1 0 0 0 0,-1 0-1 0 0,0 0 1 0 0,1 1 0 0 0,-1-1 0 0 0,0 0-1 0 0,1 0 1 0 0,-1 0 0 0 0,1 0-1 0 0,0 0 1 0 0,-1 0 0 0 0,1 0-1 0 0,0-1 1 0 0,0 1 0 0 0,-1 0-1 0 0,1 0 1 0 0,0-1 0 0 0,0 1-1 0 0,0 0 1 0 0,0-1 0 0 0,0 1 0 0 0,0-1-1 0 0,0 1 1 0 0,0-1 0 0 0,0 1-1 0 0,0-1 1 0 0,3 1 0 0 0,-2-2-19 0 0,1 1 0 0 0,-1 0 1 0 0,1-1-1 0 0,0 0 0 0 0,-1 0 1 0 0,1 1-1 0 0,-1-2 1 0 0,0 1-1 0 0,1 0 0 0 0,-1 0 1 0 0,0-1-1 0 0,4-2 0 0 0,8-8-17 0 0,0 0 0 0 0,21-27-1 0 0,-31 35 98 0 0,45-55 292 0 0,-15 17-79 0 0,1 2 0 0 0,49-42 0 0 0,-72 72-299 0 0,1-1-1 0 0,1 2 0 0 0,0 0 0 0 0,1 0 0 0 0,-1 1 0 0 0,1 1 1 0 0,1 1-1 0 0,-1 0 0 0 0,1 1 0 0 0,0 1 0 0 0,22-4 0 0 0,13 4-13 0 0,0 1 0 0 0,0 3 0 0 0,0 2 0 0 0,64 12 0 0 0,204 51 145 0 0,-147-26 36 0 0,-62-20-89 0 0,1-5-1 0 0,1-5 0 0 0,0-5 0 0 0,0-5 0 0 0,0-5 0 0 0,-1-4 0 0 0,190-44 0 0 0,-264 46-48 0 0,-1-2 1 0 0,0-1-1 0 0,39-18 1 0 0,-61 22-308 0 0,-1 0-1 0 0,0-1 1 0 0,0-1 0 0 0,14-12 0 0 0,-19 14-389 0 0,-1 0 0 0 0,1-1 0 0 0,-1-1 1 0 0,-1 1-1 0 0,0-1 0 0 0,10-18 1 0 0,4-19-4033 0 0</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2.380"/>
    </inkml:context>
    <inkml:brush xml:id="br0">
      <inkml:brushProperty name="width" value="0.035" units="cm"/>
      <inkml:brushProperty name="height" value="0.035" units="cm"/>
      <inkml:brushProperty name="color" value="#004F8B"/>
    </inkml:brush>
  </inkml:definitions>
  <inkml:trace contextRef="#ctx0" brushRef="#br0">98 0 5785 0 0,'-4'0'126'0'0,"0"1"-1"0"0,0-1 0 0 0,0 1 0 0 0,0-1 1 0 0,0 1-1 0 0,0 1 0 0 0,1-1 0 0 0,-1 0 1 0 0,0 1-1 0 0,1 0 0 0 0,-1 0 0 0 0,1 0 1 0 0,-1 0-1 0 0,1 0 0 0 0,0 1 0 0 0,0-1 1 0 0,0 1-1 0 0,0 0 0 0 0,1 0 1 0 0,-1 0-1 0 0,1 0 0 0 0,0 1 0 0 0,0-1 1 0 0,0 1-1 0 0,0-1 0 0 0,0 1 0 0 0,1 0 1 0 0,0 0-1 0 0,-1-1 0 0 0,2 1 0 0 0,-1 0 1 0 0,0 7-1 0 0,-3 12-227 0 0,2 1 1 0 0,1 0-1 0 0,1 0 1 0 0,4 29-1 0 0,-3-42 125 0 0,-1-4-116 0 0,7 46 17 0 0,-7-51 46 0 0,0 0 1 0 0,0 0-1 0 0,1-1 0 0 0,-1 1 1 0 0,1 0-1 0 0,-1 0 0 0 0,1-1 1 0 0,0 1-1 0 0,0 0 0 0 0,-1-1 0 0 0,1 1 1 0 0,0-1-1 0 0,1 1 0 0 0,-1-1 1 0 0,0 1-1 0 0,0-1 0 0 0,1 0 1 0 0,-1 1-1 0 0,0-1 0 0 0,1 0 1 0 0,-1 0-1 0 0,1 0 0 0 0,1 0 1 0 0,14-7-1604 0 0,-8-5-966 0 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2.641"/>
    </inkml:context>
    <inkml:brush xml:id="br0">
      <inkml:brushProperty name="width" value="0.035" units="cm"/>
      <inkml:brushProperty name="height" value="0.035" units="cm"/>
      <inkml:brushProperty name="color" value="#004F8B"/>
    </inkml:brush>
  </inkml:definitions>
  <inkml:trace contextRef="#ctx0" brushRef="#br0">5 67 5041 0 0,'-1'1'28'0'0,"1"1"-1"0"0,-1-1 0 0 0,1 0 1 0 0,-1 0-1 0 0,1 1 1 0 0,0-1-1 0 0,-1 0 1 0 0,1 1-1 0 0,0-1 1 0 0,0 0-1 0 0,0 1 1 0 0,0-1-1 0 0,0 1 1 0 0,0-1-1 0 0,0 0 1 0 0,0 1-1 0 0,1-1 1 0 0,-1 0-1 0 0,0 1 1 0 0,1-1-1 0 0,-1 0 0 0 0,1 0 1 0 0,0 1-1 0 0,-1-1 1 0 0,1 0-1 0 0,1 2 1 0 0,34 19 427 0 0,-29-19-373 0 0,13 5 89 0 0,1 0-1 0 0,0-2 1 0 0,0 0 0 0 0,1-1 0 0 0,-1-2-1 0 0,1 0 1 0 0,0-1 0 0 0,0-1 0 0 0,0-1-1 0 0,0-1 1 0 0,0-1 0 0 0,37-8 0 0 0,-23 1-895 0 0,-1-1 0 0 0,0-2 1 0 0,-1-1-1 0 0,0-1 0 0 0,-1-2 1 0 0,58-38-1 0 0,-72 39 187 0 0,-3 0 1 0 0</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2.849"/>
    </inkml:context>
    <inkml:brush xml:id="br0">
      <inkml:brushProperty name="width" value="0.035" units="cm"/>
      <inkml:brushProperty name="height" value="0.035" units="cm"/>
      <inkml:brushProperty name="color" value="#004F8B"/>
    </inkml:brush>
  </inkml:definitions>
  <inkml:trace contextRef="#ctx0" brushRef="#br0">1 345 16355 0 0,'61'-24'-1029'0'0,"188"-79"-1681"0"0,-179 71-77 0 0,106-67 0 0 0,-159 88 2634 0 0,0-1 1 0 0,26-24 0 0 0,-20 9 152 0 0</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3.284"/>
    </inkml:context>
    <inkml:brush xml:id="br0">
      <inkml:brushProperty name="width" value="0.035" units="cm"/>
      <inkml:brushProperty name="height" value="0.035" units="cm"/>
      <inkml:brushProperty name="color" value="#004F8B"/>
    </inkml:brush>
  </inkml:definitions>
  <inkml:trace contextRef="#ctx0" brushRef="#br0">148 688 3681 0 0,'0'25'1237'0'0,"-2"-1"-1"0"0,0 1 1 0 0,-2-1 0 0 0,-9 35-1 0 0,8-44-1179 0 0,0 1 0 0 0,-1-1 0 0 0,-1-1 0 0 0,0 1 0 0 0,-1-1 0 0 0,0-1 0 0 0,-20 25 0 0 0,27-36-133 0 0,-1 0 0 0 0,0 0 1 0 0,1-1-1 0 0,-1 1 0 0 0,0 0 1 0 0,0-1-1 0 0,-1 1 1 0 0,1-1-1 0 0,0 0 0 0 0,-3 2 1 0 0,4-3 67 0 0,0 0 0 0 0,0 0 1 0 0,1 0-1 0 0,-1 1 0 0 0,0-1 1 0 0,1 0-1 0 0,-1 0 1 0 0,0 0-1 0 0,0 0 0 0 0,1-1 1 0 0,-1 1-1 0 0,0 0 0 0 0,1 0 1 0 0,-1 0-1 0 0,0 0 0 0 0,1-1 1 0 0,-1 1-1 0 0,0 0 0 0 0,1-1 1 0 0,-1 1-1 0 0,0 0 1 0 0,1-1-1 0 0,-1 1 0 0 0,0-1 1 0 0,0-2 5 0 0,-1 1 1 0 0,1 0-1 0 0,0-1 1 0 0,0 1 0 0 0,0-1-1 0 0,0 0 1 0 0,0 1-1 0 0,1-1 1 0 0,-1 0 0 0 0,1 1-1 0 0,-1-1 1 0 0,1 0-1 0 0,0 0 1 0 0,0 1 0 0 0,1-1-1 0 0,-1 0 1 0 0,1-3-1 0 0,9-48-435 0 0,1 0 0 0 0,4 0 0 0 0,1 1 0 0 0,3 2 0 0 0,2-1-1 0 0,2 2 1 0 0,55-86 0 0 0,-42 85 300 0 0,1 0 1 0 0,3 3-1 0 0,2 1 0 0 0,1 2 0 0 0,3 3 1 0 0,85-63-1 0 0,-119 97 173 0 0,0 0 0 0 0,0 1 0 0 0,0 1-1 0 0,1 0 1 0 0,0 0 0 0 0,0 2 0 0 0,15-5 0 0 0,-25 9-43 0 0,0-1 1 0 0,-1 1-1 0 0,1-1 1 0 0,0 1-1 0 0,0 0 0 0 0,0 0 1 0 0,-1 1-1 0 0,1-1 1 0 0,0 0-1 0 0,0 1 1 0 0,-1 0-1 0 0,1-1 1 0 0,0 1-1 0 0,-1 0 1 0 0,1 1-1 0 0,-1-1 1 0 0,3 2-1 0 0,-2-1-20 0 0,-1 1 0 0 0,0-1 0 0 0,0 0 0 0 0,0 1 0 0 0,-1 0 1 0 0,1 0-1 0 0,-1-1 0 0 0,0 1 0 0 0,1 0 0 0 0,-1 0 0 0 0,0 0 0 0 0,-1 0 0 0 0,1 0 0 0 0,0 0 0 0 0,-1 1 0 0 0,0-1 0 0 0,0 0 0 0 0,0 0 1 0 0,0 3-1 0 0,-1 12 11 0 0,-1 0 0 0 0,-1 0 0 0 0,-1-1 0 0 0,0 1 1 0 0,-1-1-1 0 0,-1 0 0 0 0,-1-1 0 0 0,-16 31 0 0 0,1-8 155 0 0,-3-1 0 0 0,-38 48 0 0 0,33-52 26 0 0,-1-2 1 0 0,-2-1-1 0 0,-1-2 0 0 0,-1-1 0 0 0,-62 38 0 0 0,43-35 51 0 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4.013"/>
    </inkml:context>
    <inkml:brush xml:id="br0">
      <inkml:brushProperty name="width" value="0.035" units="cm"/>
      <inkml:brushProperty name="height" value="0.035" units="cm"/>
      <inkml:brushProperty name="color" value="#004F8B"/>
    </inkml:brush>
  </inkml:definitions>
  <inkml:trace contextRef="#ctx0" brushRef="#br0">399 0 3081 0 0,'-2'3'-58'0'0,"-1"0"0"0"0,1 0 0 0 0,0 0 0 0 0,0 0 0 0 0,1 0 0 0 0,-1 1 0 0 0,1-1 0 0 0,-1 0 0 0 0,1 1 0 0 0,0-1 1 0 0,0 1-1 0 0,0 5 0 0 0,-6 16 183 0 0,-18 26 631 0 0,18-38-7 0 0,0 1-1 0 0,1 0 1 0 0,0-1-1 0 0,1 2 1 0 0,1-1-1 0 0,0 1 1 0 0,1-1-1 0 0,1 1 1 0 0,-1 22-1 0 0,-28 480 1151 0 0,-38-3-2024 0 0,30-236 292 0 0,-93 926 1185 0 0,104-931-1999 0 0,28-271 665 0 0,0-1 0 0 0,0 0 0 0 0,0 0 1 0 0,0 1-1 0 0,0-1 0 0 0,1 0 0 0 0,-1 0 0 0 0,0 1 0 0 0,1-1 0 0 0,-1 0 0 0 0,1 0 0 0 0,-1 0 1 0 0,1 1-1 0 0,-1-1 0 0 0,1 0 0 0 0,0 0 0 0 0,0 0 0 0 0,-1 0 0 0 0,1 0 0 0 0,0 0 0 0 0,0 0 0 0 0,0-1 1 0 0,1 2-1 0 0,1 0-23 0 0,0-1 0 0 0,0 0 0 0 0,0 1 0 0 0,0-1 0 0 0,0 0 1 0 0,0-1-1 0 0,0 1 0 0 0,0 0 0 0 0,5-1 0 0 0,10 1-139 0 0,-1-1-1 0 0,34-6 0 0 0,-32 4 195 0 0,139-12-70 0 0,14 1 558 0 0,1-8 0 0 0,169-44 1 0 0,-9-5 909 0 0,-266 62-1478 0 0,0 2 1 0 0,0 4-1 0 0,72 6 0 0 0,-71 3-217 0 0,72 4-672 0 0,-123-11 528 0 0,1 0 0 0 0,-1-2 0 0 0,0 0 0 0 0,1 0 1 0 0,28-10-1 0 0,-42 11 114 0 0,0-1-1 0 0,0 0 1 0 0,0 0 0 0 0,0 0 0 0 0,0 0 0 0 0,0-1 0 0 0,0 1 0 0 0,-1-1 0 0 0,6-5-1 0 0,5-11-3512 0 0</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6.296"/>
    </inkml:context>
    <inkml:brush xml:id="br0">
      <inkml:brushProperty name="width" value="0.035" units="cm"/>
      <inkml:brushProperty name="height" value="0.035" units="cm"/>
      <inkml:brushProperty name="color" value="#004F8B"/>
    </inkml:brush>
  </inkml:definitions>
  <inkml:trace contextRef="#ctx0" brushRef="#br0">102 172 976 0 0,'2'-3'-28'0'0,"0"-1"0"0"0,1 1-1 0 0,-1-1 1 0 0,1 1-1 0 0,0 0 1 0 0,0 0 0 0 0,0 0-1 0 0,0 1 1 0 0,0-1 0 0 0,1 1-1 0 0,-1 0 1 0 0,1 0 0 0 0,0 0-1 0 0,6-3 1 0 0,-8 5 24 0 0,-1-1 0 0 0,0 1 0 0 0,0 0 0 0 0,0-1 0 0 0,1 1-1 0 0,-1 0 1 0 0,0 0 0 0 0,0 0 0 0 0,1 0 0 0 0,-1 0 0 0 0,0 0 0 0 0,0 1 0 0 0,1-1 0 0 0,-1 0 0 0 0,0 1 0 0 0,0-1-1 0 0,0 1 1 0 0,1-1 0 0 0,-1 1 0 0 0,1 0 0 0 0,-1 1 20 0 0,1-1 1 0 0,-1 0-1 0 0,0 1 1 0 0,0-1-1 0 0,0 1 0 0 0,0 0 1 0 0,-1-1-1 0 0,1 1 0 0 0,0 0 1 0 0,-1-1-1 0 0,1 1 1 0 0,-1 0-1 0 0,0 0 0 0 0,1 0 1 0 0,-1-1-1 0 0,0 1 0 0 0,0 0 1 0 0,0 2-1 0 0,3 54 558 0 0,2-1 0 0 0,17 73 0 0 0,3 21-1552 0 0,-24-143 877 0 0,0 1 0 0 0,-1-1 0 0 0,0 1 0 0 0,0-1 0 0 0,-1 1-1 0 0,-2 11 1 0 0,-2-22 338 0 0,-2-13-36 0 0,-4-15 91 0 0,10 27-264 0 0,-12-38 704 0 0,-12-65 0 0 0,23 94-532 0 0,0 1-1 0 0,1-1 1 0 0,1 0-1 0 0,0 0 1 0 0,0 0-1 0 0,1 1 1 0 0,1-1-1 0 0,0 0 1 0 0,0 1 0 0 0,8-20-1 0 0,-7 25-149 0 0,-1 0-1 0 0,0-1 1 0 0,1 1 0 0 0,-2 0 0 0 0,1-1-1 0 0,-1 1 1 0 0,0-1 0 0 0,0 0-1 0 0,-1 1 1 0 0,0-1 0 0 0,-1-8-1 0 0,1 3 342 0 0,-4-39 286 0 0,4 49-662 0 0,-1 0 0 0 0,1 0 0 0 0,0 0 0 0 0,-1 0 0 0 0,1 0 0 0 0,-1 0 0 0 0,0 0 0 0 0,0 0-1 0 0,0 0 1 0 0,0 0 0 0 0,0 0 0 0 0,0 0 0 0 0,0 0 0 0 0,-1 1 0 0 0,1-1 0 0 0,0 0 0 0 0,-4-1 0 0 0,5 2-15 0 0,-1 1 1 0 0,0 0 0 0 0,0 0-1 0 0,0 0 1 0 0,0 0-1 0 0,1 0 1 0 0,-1 0 0 0 0,0 0-1 0 0,0 0 1 0 0,0 0 0 0 0,0 0-1 0 0,1 1 1 0 0,-1-1 0 0 0,0 0-1 0 0,0 0 1 0 0,0 1 0 0 0,1-1-1 0 0,-1 1 1 0 0,0-1 0 0 0,1 1-1 0 0,-1-1 1 0 0,0 1 0 0 0,1-1-1 0 0,-1 1 1 0 0,-1 1 0 0 0,-19 23-180 0 0,3-5-122 0 0,15-17 360 0 0,-1 0-1 0 0,0-1 1 0 0,0 1 0 0 0,-1-1 0 0 0,1 0-1 0 0,0 0 1 0 0,-1 0 0 0 0,1-1 0 0 0,-1 1-1 0 0,1-1 1 0 0,-1 0 0 0 0,0 0 0 0 0,0-1-1 0 0,1 0 1 0 0,-7 0 0 0 0,10 0-70 0 0,0 0 1 0 0,0 0-1 0 0,0 0 0 0 0,0 0 1 0 0,0-1-1 0 0,1 1 0 0 0,-1 0 1 0 0,0-1-1 0 0,0 1 0 0 0,0 0 1 0 0,1-1-1 0 0,-1 1 0 0 0,0-1 1 0 0,0 1-1 0 0,1-1 0 0 0,-1 0 1 0 0,0 1-1 0 0,1-1 0 0 0,-1 0 1 0 0,1 1-1 0 0,-2-2 0 0 0,-2-2-292 0 0,-8 12 286 0 0,12-8 48 0 0,0 0 0 0 0,0 0 0 0 0,0 1 0 0 0,-1-1 0 0 0,1 0 0 0 0,0 0 1 0 0,0 1-1 0 0,-1-1 0 0 0,1 0 0 0 0,0 0 0 0 0,-1 0 0 0 0,1 1 0 0 0,0-1 0 0 0,0 0 0 0 0,-1 0 0 0 0,1 0 0 0 0,0 0 0 0 0,-1 0 0 0 0,1 0 0 0 0,0 0 0 0 0,-1 0 0 0 0,1 0 0 0 0,0 0 0 0 0,-1 0 1 0 0,1 0-1 0 0,0 0 0 0 0,-1 0 0 0 0,1 0 0 0 0,0 0 0 0 0,-1 0 0 0 0,1 0 0 0 0,0 0 0 0 0,0 0 0 0 0,-1-1 0 0 0,1 1 0 0 0,0 0 0 0 0,-1 0 0 0 0,1-1 0 0 0,-4-14 405 0 0,5-25-752 0 0,0 36 205 0 0,-6-99-6559 0 0,5 97 6478 0 0,2 1 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3.597"/>
    </inkml:context>
    <inkml:brush xml:id="br0">
      <inkml:brushProperty name="width" value="0.035" units="cm"/>
      <inkml:brushProperty name="height" value="0.035" units="cm"/>
      <inkml:brushProperty name="color" value="#008C3A"/>
    </inkml:brush>
  </inkml:definitions>
  <inkml:trace contextRef="#ctx0" brushRef="#br0">1 109 10426 0 0,'42'-22'3548'0'0,"-17"8"-2720"0"0,0 1 0 0 0,1 2-1 0 0,1 0 1 0 0,-1 2-1 0 0,53-12 1 0 0,-47 17-742 0 0,1 1 0 0 0,0 2 0 0 0,0 1 0 0 0,0 2 0 0 0,0 1 0 0 0,-1 1 0 0 0,50 13 0 0 0,-80-16-88 0 0,0-1 0 0 0,-1 0 1 0 0,1 1-1 0 0,0-1 0 0 0,-1 1 0 0 0,1 0 0 0 0,0-1 0 0 0,-1 1 0 0 0,1 0 0 0 0,-1 0 1 0 0,1 0-1 0 0,-1 0 0 0 0,0 0 0 0 0,1 1 0 0 0,-1-1 0 0 0,0 0 0 0 0,0 0 1 0 0,0 1-1 0 0,0-1 0 0 0,0 1 0 0 0,0-1 0 0 0,0 1 0 0 0,1 2 0 0 0,-2-2-4 0 0,0 1 0 0 0,0-1 0 0 0,0 0-1 0 0,-1 0 1 0 0,1 1 0 0 0,0-1-1 0 0,-1 0 1 0 0,0 0 0 0 0,1 0 0 0 0,-1 0-1 0 0,0 0 1 0 0,0 1 0 0 0,0-2 0 0 0,0 1-1 0 0,-3 4 1 0 0,-6 6-33 0 0,-1 0-1 0 0,0 0 1 0 0,-25 19-1 0 0,33-28 39 0 0,-202 177 1 0 0,164-138 0 0 0,1 1 0 0 0,-56 82 0 0 0,87-113 3 0 0,-12 20-7 0 0,-21 40 0 0 0,37-63 9 0 0,1-1 1 0 0,1 1-1 0 0,-1 0 0 0 0,1 0 1 0 0,1 0-1 0 0,0 1 0 0 0,0-1 1 0 0,1 0-1 0 0,0 1 0 0 0,1 12 0 0 0,0-19-6 0 0,0-1 0 0 0,0 1-1 0 0,1 0 1 0 0,-1-1-1 0 0,1 0 1 0 0,0 1-1 0 0,0-1 1 0 0,0 1-1 0 0,0-1 1 0 0,0 0-1 0 0,0 1 1 0 0,0-1 0 0 0,1 0-1 0 0,-1 0 1 0 0,1 0-1 0 0,0 0 1 0 0,0 0-1 0 0,-1-1 1 0 0,1 1-1 0 0,5 2 1 0 0,-4-2-24 0 0,1 0 0 0 0,0-1 1 0 0,0 0-1 0 0,0 0 0 0 0,0 0 0 0 0,0 0 0 0 0,0-1 0 0 0,0 1 1 0 0,0-1-1 0 0,0 0 0 0 0,8-1 0 0 0,4-2-68 0 0,0 0 1 0 0,0-1-1 0 0,0-1 1 0 0,-1 0-1 0 0,19-10 0 0 0,-14 5-559 0 0,0 0 0 0 0,-1-2 0 0 0,25-19 0 0 0,-36 24-320 0 0,-1 1 1 0 0,0-1-1 0 0,0 0 0 0 0,-1 0 1 0 0,0-1-1 0 0,6-9 0 0 0,-8 5 377 0 0,-5 1 533 0 0</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6.699"/>
    </inkml:context>
    <inkml:brush xml:id="br0">
      <inkml:brushProperty name="width" value="0.035" units="cm"/>
      <inkml:brushProperty name="height" value="0.035" units="cm"/>
      <inkml:brushProperty name="color" value="#004F8B"/>
    </inkml:brush>
  </inkml:definitions>
  <inkml:trace contextRef="#ctx0" brushRef="#br0">291 1 7946 0 0,'-5'1'170'0'0,"0"1"1"0"0,1 0-1 0 0,-1 0 0 0 0,1 0 1 0 0,-1 1-1 0 0,1-1 1 0 0,0 1-1 0 0,0 0 0 0 0,0 0 1 0 0,1 1-1 0 0,-5 4 1 0 0,5-3-235 0 0,0 0 0 0 0,1 1-1 0 0,-1-1 1 0 0,1 1 0 0 0,0 0 0 0 0,0 0 0 0 0,1 0 0 0 0,-2 11 0 0 0,-15 75 902 0 0,-54 151-1 0 0,61-208-429 0 0,-19 65 159 0 0,5 1-1 0 0,5 1 1 0 0,-10 128-1 0 0,21-90-66 0 0,18 263 0 0 0,-6-373-494 0 0,9 81 332 0 0,-11-100-395 0 0,2 0 0 0 0,-1-1 0 0 0,1 1 0 0 0,1-1-1 0 0,0 1 1 0 0,1-1 0 0 0,8 15 0 0 0,-12-24 5 0 0,-1 0 1 0 0,1 0 0 0 0,-1-1-1 0 0,1 1 1 0 0,0 0 0 0 0,-1 0-1 0 0,1 0 1 0 0,0-1 0 0 0,0 1-1 0 0,-1 0 1 0 0,1-1-1 0 0,0 1 1 0 0,0 0 0 0 0,0-1-1 0 0,0 1 1 0 0,0-1 0 0 0,0 0-1 0 0,0 1 1 0 0,0-1 0 0 0,0 0-1 0 0,0 0 1 0 0,0 1 0 0 0,0-1-1 0 0,0 0 1 0 0,0 0-1 0 0,0 0 1 0 0,0 0 0 0 0,0 0-1 0 0,0-1 1 0 0,0 1 0 0 0,0 0-1 0 0,0 0 1 0 0,0-1 0 0 0,0 1-1 0 0,0 0 1 0 0,0-1-1 0 0,0 1 1 0 0,0-1 0 0 0,0 1-1 0 0,0-1 1 0 0,0 0 0 0 0,-1 1-1 0 0,1-1 1 0 0,0 0 0 0 0,0 0-1 0 0,-1 0 1 0 0,1 1-1 0 0,-1-1 1 0 0,1 0 0 0 0,-1 0-1 0 0,1 0 1 0 0,-1 0 0 0 0,1-2-1 0 0,4-5-803 0 0,0-1-1 0 0,-1 1 0 0 0,0-1 0 0 0,4-15 1 0 0,5-23-2446 0 0</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7.201"/>
    </inkml:context>
    <inkml:brush xml:id="br0">
      <inkml:brushProperty name="width" value="0.035" units="cm"/>
      <inkml:brushProperty name="height" value="0.035" units="cm"/>
      <inkml:brushProperty name="color" value="#004F8B"/>
    </inkml:brush>
  </inkml:definitions>
  <inkml:trace contextRef="#ctx0" brushRef="#br0">657 281 7458 0 0,'-3'1'145'0'0,"0"0"0"0"0,0-1 0 0 0,0 1 0 0 0,0-1 0 0 0,0 0 0 0 0,0 0 0 0 0,0 0 0 0 0,0 0 0 0 0,0-1 0 0 0,0 1 0 0 0,-1-1 0 0 0,1 1 0 0 0,1-1 0 0 0,-1 0 0 0 0,0-1 1 0 0,0 1-1 0 0,0 0 0 0 0,-3-3 0 0 0,-1-2 211 0 0,0 0 1 0 0,0 0 0 0 0,1-1 0 0 0,-11-14-1 0 0,8 10-739 0 0,-6-8-225 0 0,-2 1 0 0 0,0 0-1 0 0,-2 1 1 0 0,0 0-1 0 0,0 2 1 0 0,-36-21-1 0 0,41 28 531 0 0,0 1-1 0 0,-1 0 1 0 0,0 1-1 0 0,-1 1 1 0 0,0 0-1 0 0,1 1 1 0 0,-1 1-1 0 0,0 1 1 0 0,-1 0-1 0 0,1 1 1 0 0,-19 1-1 0 0,28 0 135 0 0,0 1-1 0 0,1 0 0 0 0,-1 0 0 0 0,1 0 1 0 0,0 1-1 0 0,-1 0 0 0 0,1 0 0 0 0,0 1 1 0 0,0 0-1 0 0,0 0 0 0 0,1 0 0 0 0,-1 1 0 0 0,1 0 1 0 0,-1 0-1 0 0,-8 9 0 0 0,7-5 39 0 0,1 0-1 0 0,0 1 0 0 0,0 0 1 0 0,1 0-1 0 0,0 1 0 0 0,0-1 1 0 0,1 1-1 0 0,1 0 0 0 0,-4 12 1 0 0,1 8 124 0 0,1 0 1 0 0,1 1-1 0 0,2 0 1 0 0,1 0-1 0 0,6 57 1 0 0,-3-64 18 0 0,0-1-1 0 0,2 1 1 0 0,1-1 0 0 0,1 0-1 0 0,11 30 1 0 0,-15-48-175 0 0,0-1-1 0 0,0 0 1 0 0,0 0 0 0 0,0-1 0 0 0,0 1 0 0 0,1 0-1 0 0,0-1 1 0 0,0 1 0 0 0,0-1 0 0 0,0 0 0 0 0,0 0-1 0 0,1 0 1 0 0,-1-1 0 0 0,1 1 0 0 0,0-1 0 0 0,0 0 0 0 0,0 0-1 0 0,0 0 1 0 0,0 0 0 0 0,0-1 0 0 0,0 1 0 0 0,1-1-1 0 0,-1 0 1 0 0,0-1 0 0 0,1 1 0 0 0,-1-1 0 0 0,1 0-1 0 0,-1 0 1 0 0,0 0 0 0 0,1 0 0 0 0,-1-1 0 0 0,1 0-1 0 0,-1 0 1 0 0,0 0 0 0 0,8-4 0 0 0,11-4-48 0 0,-1-1 1 0 0,-1 0-1 0 0,1-2 1 0 0,-2-1-1 0 0,0-1 1 0 0,-1 0-1 0 0,0-2 1 0 0,-1 0-1 0 0,0-1 1 0 0,16-22-1 0 0,20-28-1652 0 0,65-107 0 0 0,-91 127-735 0 0,24-57-1 0 0,-20 36-300 0 0,-32 68 2660 0 0,1-1-1 0 0,-1 0 1 0 0,1 0 0 0 0,-1 0 0 0 0,0 0 0 0 0,1 0 0 0 0,-1 0 0 0 0,1 1 0 0 0,0-1 0 0 0,-1 0 0 0 0,1 1 0 0 0,0-1 0 0 0,-1 0 0 0 0,1 1 0 0 0,0-1 0 0 0,0 1 0 0 0,0-1-1 0 0,-1 1 1 0 0,1-1 0 0 0,0 1 0 0 0,0-1 0 0 0,0 1 0 0 0,0 0 0 0 0,0 0 0 0 0,0-1 0 0 0,0 1 0 0 0,0 0 0 0 0,1 0 0 0 0,0 1 6 0 0,0-1 0 0 0,0 1 0 0 0,0 0 0 0 0,0 0 0 0 0,-1 0 1 0 0,1 0-1 0 0,0 0 0 0 0,-1 0 0 0 0,1 1 0 0 0,-1-1 0 0 0,1 0 0 0 0,-1 1 0 0 0,2 2 1 0 0,8 10 36 0 0,-1 1 0 0 0,13 27 0 0 0,-14-25-71 0 0,0-3 42 0 0,0 1 0 0 0,1-1 0 0 0,0-1 0 0 0,24 24 0 0 0,-10-19 0 0 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7.445"/>
    </inkml:context>
    <inkml:brush xml:id="br0">
      <inkml:brushProperty name="width" value="0.035" units="cm"/>
      <inkml:brushProperty name="height" value="0.035" units="cm"/>
      <inkml:brushProperty name="color" value="#004F8B"/>
    </inkml:brush>
  </inkml:definitions>
  <inkml:trace contextRef="#ctx0" brushRef="#br0">309 257 776 0 0,'6'0'211'0'0,"0"0"1"0"0,0-1-1 0 0,0 0 0 0 0,-1 0 1 0 0,1-1-1 0 0,0 0 0 0 0,-1 1 0 0 0,1-2 1 0 0,7-3-1 0 0,-12 5-126 0 0,0 0 0 0 0,0 0-1 0 0,0 1 1 0 0,0-1 0 0 0,0 0 0 0 0,0 0 0 0 0,0 0 0 0 0,0 0-1 0 0,-1-1 1 0 0,1 1 0 0 0,0 0 0 0 0,-1 0 0 0 0,1 0 0 0 0,-1-1-1 0 0,1 1 1 0 0,-1 0 0 0 0,1 0 0 0 0,-1-3 0 0 0,0 2-9 0 0,0-1 0 0 0,0 1 0 0 0,-1 0 1 0 0,1-1-1 0 0,-1 1 0 0 0,1 0 0 0 0,-1-1 1 0 0,0 1-1 0 0,0 0 0 0 0,0 0 0 0 0,0 0 0 0 0,0 0 1 0 0,-4-4-1 0 0,-6-10 1088 0 0,-2 1 0 0 0,0 1 0 0 0,-1 0 0 0 0,-21-16 0 0 0,19 17-690 0 0,0 1 0 0 0,-1 1 0 0 0,-1 1 0 0 0,0 0 0 0 0,0 1-1 0 0,0 1 1 0 0,-29-8 0 0 0,43 15-449 0 0,1 0 0 0 0,0 0 0 0 0,-1 1-1 0 0,0-1 1 0 0,1 1 0 0 0,-1 0 0 0 0,1 0-1 0 0,-1 0 1 0 0,1 1 0 0 0,-1-1 0 0 0,1 1-1 0 0,-1 0 1 0 0,1 0 0 0 0,-1 0 0 0 0,1 0-1 0 0,0 1 1 0 0,0-1 0 0 0,-6 4 0 0 0,5-1-68 0 0,0-1 1 0 0,1 0 0 0 0,0 1 0 0 0,0 0 0 0 0,0 0 0 0 0,0 0-1 0 0,1 0 1 0 0,0 0 0 0 0,-1 0 0 0 0,2 1 0 0 0,-1-1-1 0 0,-2 7 1 0 0,0 8-333 0 0,1 0 1 0 0,0 0-1 0 0,2 0 0 0 0,0 0 0 0 0,3 36 0 0 0,1-19-271 0 0,1 1 0 0 0,17 65 1 0 0,-19-93 590 0 0,0 0 1 0 0,1 0 0 0 0,0 0 0 0 0,1-1 0 0 0,0 1 0 0 0,0-1 0 0 0,1 0-1 0 0,0 0 1 0 0,1-1 0 0 0,-1 1 0 0 0,2-1 0 0 0,-1 0 0 0 0,1-1 0 0 0,0 0-1 0 0,0 0 1 0 0,15 10 0 0 0,-16-14 79 0 0,-1 0-1 0 0,1-1 1 0 0,1 1-1 0 0,-1-1 1 0 0,0 0-1 0 0,0-1 1 0 0,0 0-1 0 0,0 1 1 0 0,1-2-1 0 0,-1 1 1 0 0,0-1-1 0 0,0 0 1 0 0,0 0-1 0 0,0-1 1 0 0,0 0-1 0 0,0 0 1 0 0,0 0-1 0 0,-1-1 1 0 0,9-5-1 0 0,8-4 0 0 0,-1-2 1 0 0,-1 0-1 0 0,29-27 0 0 0,105-119-498 0 0,-97 95-3120 0 0</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7.733"/>
    </inkml:context>
    <inkml:brush xml:id="br0">
      <inkml:brushProperty name="width" value="0.035" units="cm"/>
      <inkml:brushProperty name="height" value="0.035" units="cm"/>
      <inkml:brushProperty name="color" value="#004F8B"/>
    </inkml:brush>
  </inkml:definitions>
  <inkml:trace contextRef="#ctx0" brushRef="#br0">342 92 288 0 0,'-3'-4'127'0'0,"1"1"-1"0"0,-1-1 1 0 0,1 1 0 0 0,0-1-1 0 0,0 0 1 0 0,1 0-1 0 0,-1 0 1 0 0,1 0 0 0 0,0 0-1 0 0,0 0 1 0 0,0-1 0 0 0,0 1-1 0 0,1 0 1 0 0,0 0 0 0 0,-1-1-1 0 0,2 1 1 0 0,-1 0-1 0 0,0-1 1 0 0,1 1 0 0 0,2-6-1 0 0,-1 50 3176 0 0,-18 54-843 0 0,-3 0-1 0 0,-39 110 1 0 0,30-109-1830 0 0,-134 552 202 0 0,123-475-945 0 0,36-145-2 0 0,3-27 109 0 0,-1 1 0 0 0,1-1 0 0 0,0 0 0 0 0,0 0 0 0 0,1 1 0 0 0,-1-1 0 0 0,0 0 0 0 0,0 1 0 0 0,0-1 0 0 0,0 0 0 0 0,0 0 0 0 0,0 1 0 0 0,0-1 0 0 0,0 0-1 0 0,0 0 1 0 0,1 1 0 0 0,-1-1 0 0 0,0 0 0 0 0,0 0 0 0 0,0 0 0 0 0,1 1 0 0 0,-1-1 0 0 0,0 0 0 0 0,0 0 0 0 0,0 0 0 0 0,1 0 0 0 0,-1 1 0 0 0,0-1 0 0 0,0 0 0 0 0,1 0 0 0 0,-1 0 0 0 0,0 0 0 0 0,0 0 0 0 0,1 0 0 0 0,-1 0 0 0 0,0 0 0 0 0,1 0 0 0 0,2-1-122 0 0,-1 0 0 0 0,0-1 1 0 0,1 1-1 0 0,-1-1 0 0 0,0 0 1 0 0,0 0-1 0 0,0 0 0 0 0,0 0 1 0 0,0 0-1 0 0,0 0 0 0 0,-1-1 0 0 0,3-4 1 0 0,12-19-1393 0 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8.027"/>
    </inkml:context>
    <inkml:brush xml:id="br0">
      <inkml:brushProperty name="width" value="0.035" units="cm"/>
      <inkml:brushProperty name="height" value="0.035" units="cm"/>
      <inkml:brushProperty name="color" value="#004F8B"/>
    </inkml:brush>
  </inkml:definitions>
  <inkml:trace contextRef="#ctx0" brushRef="#br0">479 0 7458 0 0,'-7'10'170'0'0,"1"0"0"0"0,0 1 0 0 0,0-1 0 0 0,-8 23 1 0 0,10-22-152 0 0,-1 0-1 0 0,0 0 1 0 0,-1 0 0 0 0,0-1 0 0 0,-11 15 0 0 0,2-11-71 0 0,0-1 0 0 0,0 0 1 0 0,-1-1-1 0 0,-1-1 0 0 0,0-1 1 0 0,-27 13-1 0 0,21-12 140 0 0,1 2 1 0 0,0 0-1 0 0,-26 21 1 0 0,33-21 163 0 0,1 0 0 0 0,0 1 0 0 0,1 1 0 0 0,0 0 0 0 0,1 1 1 0 0,1 0-1 0 0,-15 29 0 0 0,22-35-152 0 0,0 0 0 0 0,0 1 1 0 0,1-1-1 0 0,0 1 0 0 0,1-1 0 0 0,0 1 0 0 0,1 0 1 0 0,0 0-1 0 0,1 0 0 0 0,0 0 0 0 0,1 0 1 0 0,0-1-1 0 0,0 1 0 0 0,1 0 0 0 0,5 14 1 0 0,-2-10-102 0 0,0-1 1 0 0,1 1 0 0 0,1-1-1 0 0,0 0 1 0 0,1-1-1 0 0,0 0 1 0 0,1 0 0 0 0,1-1-1 0 0,0 0 1 0 0,15 14 0 0 0,-16-18-56 0 0,1 0 0 0 0,0-1 0 0 0,0 0 1 0 0,1-1-1 0 0,-1 0 0 0 0,1-1 1 0 0,1 0-1 0 0,-1-1 0 0 0,1 0 0 0 0,-1-1 1 0 0,1 0-1 0 0,0-1 0 0 0,22 2 0 0 0,1-4-326 0 0,-1-1-1 0 0,1-2 1 0 0,-1-1-1 0 0,1-2 1 0 0,43-13-1 0 0,-1-4-2923 0 0</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18.728"/>
    </inkml:context>
    <inkml:brush xml:id="br0">
      <inkml:brushProperty name="width" value="0.035" units="cm"/>
      <inkml:brushProperty name="height" value="0.035" units="cm"/>
      <inkml:brushProperty name="color" value="#004F8B"/>
    </inkml:brush>
  </inkml:definitions>
  <inkml:trace contextRef="#ctx0" brushRef="#br0">0 1 5041 0 0,'0'0'388'0'0,"3"-1"-194"0"0,1 1 0 0 0,-1 0 0 0 0,0 0 0 0 0,0 0 0 0 0,0 1 0 0 0,1-1 0 0 0,-1 1 0 0 0,4 1 0 0 0,21 8 364 0 0,0 1 0 0 0,0 1 0 0 0,40 25 0 0 0,-40-21-61 0 0,1-1 0 0 0,0-1 0 0 0,33 10-1 0 0,-21-13 59 0 0,0-3 0 0 0,1-1 0 0 0,0-2-1 0 0,55 0 1 0 0,175-16 1161 0 0,-138 3-943 0 0,131 5 252 0 0,445 54 1 0 0,-600-40-942 0 0,1-5 0 0 0,0-5 0 0 0,206-25 0 0 0,434-99 372 0 0,-712 115-405 0 0,14-4-357 0 0,0 2 1 0 0,100-5 0 0 0,-150 17 164 0 0,-1-1 1 0 0,0 1 0 0 0,1 0 0 0 0,-1-1-1 0 0,0 1 1 0 0,0 0 0 0 0,0 0-1 0 0,0 1 1 0 0,0-1 0 0 0,0 0 0 0 0,-1 1-1 0 0,1-1 1 0 0,-1 1 0 0 0,1-1 0 0 0,-1 1-1 0 0,0 0 1 0 0,1 2 0 0 0,11 19-5829 0 0,-6-16 1581 0 0</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0.140"/>
    </inkml:context>
    <inkml:brush xml:id="br0">
      <inkml:brushProperty name="width" value="0.035" units="cm"/>
      <inkml:brushProperty name="height" value="0.035" units="cm"/>
      <inkml:brushProperty name="color" value="#004F8B"/>
    </inkml:brush>
  </inkml:definitions>
  <inkml:trace contextRef="#ctx0" brushRef="#br0">173 9 1584 0 0,'0'0'0'0'0,"-7"-2"555"0"0,0 0-1 0 0,-1 0 0 0 0,1 1 0 0 0,-1 0 1 0 0,-14 1-1 0 0,21 0-448 0 0,0 0 0 0 0,0 0 0 0 0,-1 1 0 0 0,1-1 0 0 0,0 1 1 0 0,0-1-1 0 0,-1 1 0 0 0,1-1 0 0 0,0 1 0 0 0,0-1 0 0 0,0 1 0 0 0,0 0 0 0 0,0 0 0 0 0,0 0 1 0 0,0 0-1 0 0,0 0 0 0 0,0 0 0 0 0,0 0 0 0 0,0 0 0 0 0,1 0 0 0 0,-1 0 0 0 0,0 0 1 0 0,1 0-1 0 0,-1 0 0 0 0,1 1 0 0 0,-1-1 0 0 0,1 0 0 0 0,0 0 0 0 0,0 1 0 0 0,-1-1 0 0 0,1 0 1 0 0,0 1-1 0 0,0-1 0 0 0,0 0 0 0 0,0 1 0 0 0,0-1 0 0 0,1 0 0 0 0,-1 0 0 0 0,0 1 1 0 0,1 1-1 0 0,3 28 458 0 0,-1-1 1 0 0,-2 1 0 0 0,-1 0-1 0 0,-1 0 1 0 0,-2 0-1 0 0,-1-1 1 0 0,-10 41 0 0 0,-15 73 1438 0 0,27-125-1735 0 0,0 1 1 0 0,1 0 0 0 0,1 0 0 0 0,1 0-1 0 0,4 25 1 0 0,4-18-241 0 0,-7-24-14 0 0,-1 0-1 0 0,1 0 0 0 0,-1 0 0 0 0,0 1 0 0 0,0-1 1 0 0,-1 0-1 0 0,1 1 0 0 0,-1-1 0 0 0,1 1 0 0 0,-1-1 1 0 0,-1 6-1 0 0,-17 80-21 0 0,13-70 6 0 0,0 1-1 0 0,2-1 0 0 0,0 1 0 0 0,1-1 1 0 0,1 39-1 0 0,5 23-309 0 0,-3 0 0 0 0,-3 0 0 0 0,-25 145-1 0 0,25-210 353 0 0,1 1 1 0 0,0 0-1 0 0,1-1 0 0 0,1 1 0 0 0,0 0 0 0 0,2-1 0 0 0,5 26 0 0 0,5-2 120 0 0,31 69 0 0 0,-43-105-121 0 0,10 21 368 0 0,-11-24-396 0 0,0-1 0 0 0,0 1-1 0 0,0-1 1 0 0,0 1 0 0 0,1 0 0 0 0,-1-1 0 0 0,0 1 0 0 0,0-1-1 0 0,1 1 1 0 0,-1-1 0 0 0,0 1 0 0 0,1-1 0 0 0,-1 1 0 0 0,0-1-1 0 0,1 1 1 0 0,-1-1 0 0 0,1 1 0 0 0,-1-1 0 0 0,1 0-1 0 0,-1 1 1 0 0,1-1 0 0 0,-1 0 0 0 0,1 1 0 0 0,-1-1 0 0 0,1 0-1 0 0,-1 0 1 0 0,1 0 0 0 0,1 1 323 0 0,37-14-457 0 0,-20 6 170 0 0,1 1 1 0 0,0 1-1 0 0,36-5 1 0 0,23-5 38 0 0,-67 12-91 0 0,1 1 0 0 0,-1 1 1 0 0,1 0-1 0 0,0 0 0 0 0,0 1 0 0 0,-1 1 0 0 0,1 0 1 0 0,0 1-1 0 0,-1 1 0 0 0,1 0 0 0 0,-1 0 1 0 0,20 9-1 0 0,12 8 84 0 0,-1 1-1 0 0,43 31 1 0 0,-5-5 199 0 0,-3-5 58 0 0,114 43 0 0 0,-158-72-197 0 0,0-3 0 0 0,1 0 0 0 0,0-2-1 0 0,1-2 1 0 0,-1-1 0 0 0,48 0 0 0 0,-58-6-244 0 0,1-1 0 0 0,-1-1-1 0 0,0-2 1 0 0,25-7 0 0 0,-39 9 32 0 0,0 0 0 0 0,0-1 0 0 0,0-1 0 0 0,0 0 0 0 0,-1 0 1 0 0,0-1-1 0 0,0 0 0 0 0,-1-1 0 0 0,1 0 0 0 0,15-16 0 0 0,-22 20-21 0 0,-1-1-1 0 0,0 1 1 0 0,0-1 0 0 0,0 0 0 0 0,0 1-1 0 0,-1-1 1 0 0,1 0 0 0 0,-1 0-1 0 0,0 0 1 0 0,0 0 0 0 0,0 0-1 0 0,-1 0 1 0 0,1-1 0 0 0,-1 1-1 0 0,0 0 1 0 0,0 0 0 0 0,-1 0-1 0 0,1 0 1 0 0,-1 0 0 0 0,0-1 0 0 0,0 1-1 0 0,0 1 1 0 0,-4-8 0 0 0,-3-8-742 0 0,-2 1 1 0 0,0 0 0 0 0,-21-28-1 0 0,11 19-475 0 0,-3-9-3179 0 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0.694"/>
    </inkml:context>
    <inkml:brush xml:id="br0">
      <inkml:brushProperty name="width" value="0.035" units="cm"/>
      <inkml:brushProperty name="height" value="0.035" units="cm"/>
      <inkml:brushProperty name="color" value="#004F8B"/>
    </inkml:brush>
  </inkml:definitions>
  <inkml:trace contextRef="#ctx0" brushRef="#br0">63 316 9362 0 0,'-4'0'65'0'0,"0"0"1"0"0,0 0-1 0 0,0 0 1 0 0,-1 0-1 0 0,1 0 1 0 0,0-1-1 0 0,0 1 1 0 0,0-1-1 0 0,-6-3 1 0 0,8 3-94 0 0,1 1 1 0 0,0-1-1 0 0,0 0 0 0 0,0 0 1 0 0,0 0-1 0 0,0 0 0 0 0,0 0 1 0 0,0-1-1 0 0,0 1 1 0 0,1 0-1 0 0,-1 0 0 0 0,0-1 1 0 0,1 1-1 0 0,-1 0 0 0 0,1-1 1 0 0,-1 1-1 0 0,1 0 0 0 0,0-1 1 0 0,0 1-1 0 0,-1-1 1 0 0,1 1-1 0 0,0-1 0 0 0,0 1 1 0 0,0 0-1 0 0,1-1 0 0 0,-1 1 1 0 0,0-1-1 0 0,0 1 1 0 0,1 0-1 0 0,-1-1 0 0 0,1-1 1 0 0,0 1-74 0 0,0 0 1 0 0,0 0 0 0 0,0-1 0 0 0,0 1 0 0 0,0 0-1 0 0,1 0 1 0 0,-1 0 0 0 0,1 0 0 0 0,-1 0 0 0 0,1 1-1 0 0,-1-1 1 0 0,1 0 0 0 0,0 1 0 0 0,0-1 0 0 0,0 1-1 0 0,0 0 1 0 0,0-1 0 0 0,0 1 0 0 0,1 0 0 0 0,-1 0 0 0 0,0 1-1 0 0,0-1 1 0 0,1 0 0 0 0,-1 1 0 0 0,0-1 0 0 0,1 1-1 0 0,-1 0 1 0 0,5 0 0 0 0,8 0 26 0 0,0 0-1 0 0,1 1 1 0 0,21 5 0 0 0,-18-3 667 0 0,99 9 2874 0 0,1-5-1 0 0,148-10 1 0 0,234-51-2013 0 0,-446 45-1339 0 0,0-2 0 0 0,70-25 0 0 0,-94 24-676 0 0,49-25 0 0 0,-59 26-714 0 0,-1-2 0 0 0,-1 0 0 0 0,19-17 0 0 0,-7 1-4111 0 0</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1.298"/>
    </inkml:context>
    <inkml:brush xml:id="br0">
      <inkml:brushProperty name="width" value="0.035" units="cm"/>
      <inkml:brushProperty name="height" value="0.035" units="cm"/>
      <inkml:brushProperty name="color" value="#004F8B"/>
    </inkml:brush>
  </inkml:definitions>
  <inkml:trace contextRef="#ctx0" brushRef="#br0">55 21 2793 0 0,'-5'-7'415'0'0,"15"0"-125"0"0,-8 6-289 0 0,0 0 0 0 0,0 0 1 0 0,0 0-1 0 0,0 0 0 0 0,0 1 0 0 0,0-1 1 0 0,0 1-1 0 0,1 0 0 0 0,-1-1 0 0 0,0 1 1 0 0,4 0-1 0 0,-4 1 17 0 0,0 0 1 0 0,0-1-1 0 0,0 1 1 0 0,0 0 0 0 0,-1 0-1 0 0,1 0 1 0 0,0 0-1 0 0,0 0 1 0 0,-1 1 0 0 0,1-1-1 0 0,-1 0 1 0 0,1 1-1 0 0,-1-1 1 0 0,0 1-1 0 0,0 0 1 0 0,1-1 0 0 0,-1 1-1 0 0,0 0 1 0 0,0 0-1 0 0,-1 0 1 0 0,1-1 0 0 0,0 1-1 0 0,-1 0 1 0 0,1 0-1 0 0,-1 0 1 0 0,1 0-1 0 0,-1 0 1 0 0,0 0 0 0 0,0 1-1 0 0,0-1 1 0 0,0 0-1 0 0,0 0 1 0 0,-1 0 0 0 0,1 0-1 0 0,-1 2 1 0 0,-2 12 989 0 0,-1-1 1 0 0,0 0 0 0 0,-12 25 0 0 0,6-15 455 0 0,-5 30 1 0 0,1 1 0 0 0,-10 104 0 0 0,9 118-1539 0 0,8-119-268 0 0,2-108-3 0 0,2-28-264 0 0,2-1 0 0 0,0 28 0 0 0,2-50 566 0 0,-1 0 1 0 0,0 0-1 0 0,0-1 1 0 0,0 1-1 0 0,0 0 1 0 0,0 0-1 0 0,1 0 1 0 0,-1 0-1 0 0,0-1 1 0 0,0 1-1 0 0,0 0 0 0 0,1 0 1 0 0,-1 0-1 0 0,0 0 1 0 0,0 0-1 0 0,0 0 1 0 0,1 0-1 0 0,-1-1 1 0 0,0 1-1 0 0,0 0 1 0 0,1 0-1 0 0,-1 0 1 0 0,0 0-1 0 0,0 0 1 0 0,1 0-1 0 0,-1 0 1 0 0,0 0-1 0 0,0 0 1 0 0,0 0-1 0 0,1 1 1 0 0,-1-1-1 0 0,0 0 0 0 0,0 0 1 0 0,1 0-1 0 0,-1 0 1 0 0,0 0-1 0 0,0 0 1 0 0,0 0-1 0 0,1 1 1 0 0,-1-1-1 0 0,0 0 1 0 0,0 0-1 0 0,0 0 1 0 0,0 0-1 0 0,0 1 1 0 0,1-1-1 0 0,-1 0 1 0 0,0 0-1 0 0,0 0 1 0 0,0 1-1 0 0,0-1 1 0 0,0 0-1 0 0,0 0 0 0 0,0 0 1 0 0,0 1-1 0 0,0-1 1 0 0,0 0-1 0 0,0 0 1 0 0,0 1-1 0 0,0-1 1 0 0,0 0-1 0 0,0 1 1 0 0,11-19-1703 0 0,-2 0 674 0 0</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1.763"/>
    </inkml:context>
    <inkml:brush xml:id="br0">
      <inkml:brushProperty name="width" value="0.035" units="cm"/>
      <inkml:brushProperty name="height" value="0.035" units="cm"/>
      <inkml:brushProperty name="color" value="#004F8B"/>
    </inkml:brush>
  </inkml:definitions>
  <inkml:trace contextRef="#ctx0" brushRef="#br0">686 128 3369 0 0,'-6'-1'49'0'0,"-1"0"-1"0"0,1-1 1 0 0,0 1 0 0 0,0-1 0 0 0,0-1-1 0 0,0 1 1 0 0,1-1 0 0 0,-1 0 0 0 0,1 0 0 0 0,-1-1-1 0 0,1 0 1 0 0,0 0 0 0 0,-9-9 0 0 0,-37-23-1526 0 0,33 28 1525 0 0,0 0 0 0 0,0 2 0 0 0,-1 0 0 0 0,0 1 0 0 0,-1 0 0 0 0,1 2 0 0 0,-1 1 0 0 0,1 0 0 0 0,-1 1 0 0 0,0 1 0 0 0,1 1 0 0 0,-1 1 0 0 0,-32 7 0 0 0,40-6 137 0 0,0 0 0 0 0,-1 2 0 0 0,1-1 1 0 0,1 2-1 0 0,-1-1 0 0 0,1 2 0 0 0,0-1 1 0 0,0 2-1 0 0,1-1 0 0 0,0 1 0 0 0,0 1 0 0 0,1 0 1 0 0,0 0-1 0 0,1 1 0 0 0,0 0 0 0 0,0 0 0 0 0,1 1 1 0 0,0 0-1 0 0,1 1 0 0 0,1-1 0 0 0,-9 24 1 0 0,7-11 153 0 0,1 0 0 0 0,1 0 0 0 0,1 1 1 0 0,-2 43-1 0 0,5-59-182 0 0,1 0 1 0 0,0 0-1 0 0,1-1 1 0 0,0 1-1 0 0,0 0 1 0 0,1-1-1 0 0,0 1 1 0 0,1-1 0 0 0,0 1-1 0 0,0-1 1 0 0,0 0-1 0 0,1 0 1 0 0,1 0-1 0 0,-1-1 1 0 0,1 0-1 0 0,11 13 1 0 0,-11-16-88 0 0,1 0-1 0 0,0 0 1 0 0,0-1 0 0 0,1 1 0 0 0,-1-1-1 0 0,0-1 1 0 0,1 0 0 0 0,0 0 0 0 0,0 0 0 0 0,-1 0-1 0 0,1-1 1 0 0,0 0 0 0 0,0-1 0 0 0,0 0-1 0 0,0 0 1 0 0,0 0 0 0 0,0-1 0 0 0,0 0 0 0 0,0 0-1 0 0,0-1 1 0 0,0 1 0 0 0,10-6 0 0 0,-1 1-79 0 0,1 0 1 0 0,-1-2-1 0 0,0 0 1 0 0,-1-1 0 0 0,0 0-1 0 0,0-1 1 0 0,24-22-1 0 0,-17 8-520 0 0,0-1-1 0 0,-2-1 0 0 0,-1-1 0 0 0,-1-1 0 0 0,-1 0 0 0 0,-1-1 0 0 0,-2-1 0 0 0,-1-1 0 0 0,16-57 0 0 0,-19 50-723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3.761"/>
    </inkml:context>
    <inkml:brush xml:id="br0">
      <inkml:brushProperty name="width" value="0.035" units="cm"/>
      <inkml:brushProperty name="height" value="0.035" units="cm"/>
      <inkml:brushProperty name="color" value="#008C3A"/>
    </inkml:brush>
  </inkml:definitions>
  <inkml:trace contextRef="#ctx0" brushRef="#br0">40 1 4321 0 0,'-2'4'390'0'0,"0"1"0"0"0,0 0 0 0 0,0 0 1 0 0,1 0-1 0 0,0 0 0 0 0,0 0 0 0 0,0 0 0 0 0,1 1 1 0 0,0 6-1 0 0,0-8 222 0 0,0 1 1 0 0,0-1 0 0 0,-1 1-1 0 0,1-1 1 0 0,-1 1 0 0 0,0-1 0 0 0,0 1-1 0 0,-1-1 1 0 0,1 0 0 0 0,-1 0-1 0 0,0 1 1 0 0,0-1 0 0 0,0-1-1 0 0,-3 5 1 0 0,5-8-646 0 0,-1 0 0 0 0,1 0 0 0 0,0 1 0 0 0,0-1 0 0 0,0 0 0 0 0,0 0 0 0 0,-1 0 0 0 0,1 0 0 0 0,0 0 0 0 0,0 0 0 0 0,0 0 1 0 0,-1 0-1 0 0,1 0 0 0 0,0 0 0 0 0,0 0 0 0 0,0 0 0 0 0,-1 0 0 0 0,1 0 0 0 0,0 0 0 0 0,0 0 0 0 0,0 0 0 0 0,-1 0 0 0 0,1-1 0 0 0,0 1 0 0 0,0 0 0 0 0,0 0 0 0 0,0 0 0 0 0,-1 0 0 0 0,1 0 0 0 0,0 0 0 0 0,0 0 0 0 0,0-1 0 0 0,0 1 0 0 0,0 0 0 0 0,0 0 0 0 0,-1 0 1 0 0,1 0-1 0 0,0-1 0 0 0,0 1 0 0 0,0 0 0 0 0,0 0 0 0 0,0 0 0 0 0,0 0 0 0 0,0-1 0 0 0,0 1 0 0 0,0 0 0 0 0,0 0 0 0 0,0 0 0 0 0,0-1 0 0 0,0 1 0 0 0,0 0 0 0 0,0 0 0 0 0,0 0 0 0 0,0-1 0 0 0,0 1 0 0 0,0 0 0 0 0,0 0 0 0 0,0 0 0 0 0,0-1 0 0 0,0 1 1 0 0,1 0-1 0 0,-1-15-2681 0 0,3 4 1164 0 0</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2.521"/>
    </inkml:context>
    <inkml:brush xml:id="br0">
      <inkml:brushProperty name="width" value="0.035" units="cm"/>
      <inkml:brushProperty name="height" value="0.035" units="cm"/>
      <inkml:brushProperty name="color" value="#004F8B"/>
    </inkml:brush>
  </inkml:definitions>
  <inkml:trace contextRef="#ctx0" brushRef="#br0">556 146 144 0 0,'-1'2'65'0'0,"1"0"-1"0"0,0 0 1 0 0,-1 0 0 0 0,1 0-1 0 0,-1 0 1 0 0,0 0 0 0 0,0-1-1 0 0,0 1 1 0 0,0 0 0 0 0,0-1-1 0 0,0 1 1 0 0,0 0-1 0 0,0-1 1 0 0,-1 1 0 0 0,1-1-1 0 0,0 0 1 0 0,-1 1 0 0 0,1-1-1 0 0,-1 0 1 0 0,0 0 0 0 0,1 0-1 0 0,-1 0 1 0 0,0 0 0 0 0,0 0-1 0 0,0-1 1 0 0,0 1 0 0 0,1-1-1 0 0,-1 1 1 0 0,0-1 0 0 0,0 1-1 0 0,0-1 1 0 0,0 0 0 0 0,0 0-1 0 0,0 0 1 0 0,0 0-1 0 0,0-1 1 0 0,0 1 0 0 0,-3-1-1 0 0,-2-1 300 0 0,1 0 0 0 0,-1 0 0 0 0,0 0 0 0 0,1-1 0 0 0,0 0 0 0 0,-1 0-1 0 0,1-1 1 0 0,1 0 0 0 0,-10-8 0 0 0,-7-7 701 0 0,-5-6 66 0 0,-55-40-1 0 0,74 60-1063 0 0,1 0-1 0 0,-1 1 1 0 0,1 0 0 0 0,-1 0-1 0 0,-1 1 1 0 0,1 0-1 0 0,0 0 1 0 0,-1 1-1 0 0,1 0 1 0 0,-1 0 0 0 0,0 1-1 0 0,0 0 1 0 0,-12 1-1 0 0,18 1-102 0 0,-1 0 0 0 0,0 1 0 0 0,0-1 0 0 0,1 1-1 0 0,-1 0 1 0 0,1 0 0 0 0,-1 0 0 0 0,1 0 0 0 0,0 0-1 0 0,-1 1 1 0 0,1 0 0 0 0,1-1 0 0 0,-1 1 0 0 0,0 0 0 0 0,1 0-1 0 0,-1 1 1 0 0,1-1 0 0 0,0 1 0 0 0,0-1 0 0 0,-2 7 0 0 0,-5 9-515 0 0,1 1 1 0 0,-7 30 0 0 0,14-47 498 0 0,-19 73-1132 0 0,-10 82 0 0 0,21-94 1443 0 0,3 0 1 0 0,4 0-1 0 0,7 103 0 0 0,-4-161-126 0 0,-1-1-1 0 0,1 0 0 0 0,0 1 0 0 0,0-1 1 0 0,0 0-1 0 0,1 0 0 0 0,0 0 0 0 0,0 0 1 0 0,0 0-1 0 0,1 0 0 0 0,0 0 0 0 0,0-1 0 0 0,0 1 1 0 0,0-1-1 0 0,1 0 0 0 0,6 6 0 0 0,-5-7 24 0 0,0 0 0 0 0,0 0 0 0 0,0 0-1 0 0,1-1 1 0 0,-1 0 0 0 0,1 0-1 0 0,-1 0 1 0 0,1-1 0 0 0,0 1 0 0 0,0-2-1 0 0,0 1 1 0 0,0-1 0 0 0,0 1-1 0 0,11-3 1 0 0,8 0 0 0 0,-1-2 1 0 0,0-1-1 0 0,0-1 0 0 0,0-1 1 0 0,-1-1-1 0 0,0-1 0 0 0,-1-1 1 0 0,0-1-1 0 0,24-16 0 0 0,-18 9-860 0 0,-2-1 1 0 0,0-1-1 0 0,-1-1 0 0 0,-1-1 0 0 0,-1-2 0 0 0,28-36 1 0 0,-35 36-830 0 0,-5 0-1027 0 0</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3.197"/>
    </inkml:context>
    <inkml:brush xml:id="br0">
      <inkml:brushProperty name="width" value="0.035" units="cm"/>
      <inkml:brushProperty name="height" value="0.035" units="cm"/>
      <inkml:brushProperty name="color" value="#004F8B"/>
    </inkml:brush>
  </inkml:definitions>
  <inkml:trace contextRef="#ctx0" brushRef="#br0">219 3 10426 0 0,'-19'-2'923'0'0,"-3"2"907"0"0,21 0-1854 0 0,0 1 0 0 0,1 0 0 0 0,-1 0 0 0 0,1-1 0 0 0,-1 1 0 0 0,1 0 0 0 0,-1 0 0 0 0,1-1 0 0 0,-1 1 0 0 0,1 0 0 0 0,0 0 0 0 0,0 0 0 0 0,-1 0 0 0 0,1 0 0 0 0,0 0 0 0 0,0-1 0 0 0,0 1 1 0 0,0 0-1 0 0,0 0 0 0 0,0 0 0 0 0,0 0 0 0 0,0 0 0 0 0,0 0 0 0 0,1 0 0 0 0,-1 0 0 0 0,0-1 0 0 0,1 2 0 0 0,11 75-647 0 0,-4-1 0 0 0,-3 1 0 0 0,-10 145-1 0 0,-48 279 622 0 0,32-382-15 0 0,-4-1 0 0 0,-48 132 0 0 0,66-231-209 0 0,-5 14 943 0 0,12-33-681 0 0,0 0-1 0 0,0 0 1 0 0,0 0 0 0 0,0 0 0 0 0,0 0 0 0 0,0 0 0 0 0,0 0 0 0 0,0-1 0 0 0,0 1 0 0 0,0 0 0 0 0,0 0 0 0 0,0 0 0 0 0,0 0 0 0 0,0 0 0 0 0,0 0 0 0 0,0 0 0 0 0,0 0 0 0 0,0 0 0 0 0,0 0 0 0 0,0 0 0 0 0,0 0-1 0 0,0 0 1 0 0,0 0 0 0 0,0-1 0 0 0,0 1 0 0 0,0 0 0 0 0,0 0 0 0 0,0 0 0 0 0,-1 0 0 0 0,1 0 0 0 0,0 0 0 0 0,0 0 0 0 0,0 0 0 0 0,0 0 0 0 0,0 0 0 0 0,0 0 0 0 0,0 0 0 0 0,0 0 0 0 0,0 0 0 0 0,0 0 0 0 0,0 0-1 0 0,0 0 1 0 0,0 0 0 0 0,-1 0 0 0 0,1 0 0 0 0,0 0 0 0 0,2-23-2164 0 0,1-1-933 0 0</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3.567"/>
    </inkml:context>
    <inkml:brush xml:id="br0">
      <inkml:brushProperty name="width" value="0.035" units="cm"/>
      <inkml:brushProperty name="height" value="0.035" units="cm"/>
      <inkml:brushProperty name="color" value="#004F8B"/>
    </inkml:brush>
  </inkml:definitions>
  <inkml:trace contextRef="#ctx0" brushRef="#br0">281 1 1008 0 0,'1'0'60'0'0,"1"0"-1"0"0,-1 1 1 0 0,0-1-1 0 0,1 1 1 0 0,-1-1-1 0 0,0 1 1 0 0,1-1 0 0 0,-1 1-1 0 0,0 0 1 0 0,0 0-1 0 0,0-1 1 0 0,0 1-1 0 0,0 0 1 0 0,0 0-1 0 0,0 0 1 0 0,0 0-1 0 0,0 0 1 0 0,0 1-1 0 0,0-1 1 0 0,0 0-1 0 0,-1 0 1 0 0,2 3 0 0 0,-2-3 31 0 0,-1 0 1 0 0,1 0-1 0 0,-1 0 1 0 0,1 0-1 0 0,-1 0 1 0 0,1 0-1 0 0,-1 0 1 0 0,0 0-1 0 0,1 0 1 0 0,-1 0-1 0 0,0 0 1 0 0,0 0-1 0 0,0-1 1 0 0,1 1 0 0 0,-1 0-1 0 0,0-1 1 0 0,0 1-1 0 0,0 0 1 0 0,0-1-1 0 0,0 1 1 0 0,-2-1-1 0 0,-7 5 435 0 0,-2-1 0 0 0,1 0 0 0 0,-21 4 0 0 0,12-5-201 0 0,0 1 1 0 0,1 1 0 0 0,0 1-1 0 0,0 0 1 0 0,-31 17 0 0 0,44-21-267 0 0,1 1 0 0 0,0 0 0 0 0,0 1 1 0 0,1-1-1 0 0,-1 1 0 0 0,1 0 0 0 0,0 0 1 0 0,0 1-1 0 0,0-1 0 0 0,0 1 1 0 0,1 0-1 0 0,0 0 0 0 0,0 0 0 0 0,0 0 1 0 0,0 1-1 0 0,1-1 0 0 0,0 1 0 0 0,0-1 1 0 0,1 1-1 0 0,-1 0 0 0 0,1-1 0 0 0,1 1 1 0 0,-1 0-1 0 0,1 8 0 0 0,0 4-36 0 0,2 0 0 0 0,0 0 0 0 0,1 0 0 0 0,1 0 0 0 0,0 0 0 0 0,2-1 0 0 0,0 0 0 0 0,0 0 0 0 0,2 0 0 0 0,13 21 0 0 0,-17-31-51 0 0,1 0 0 0 0,0-1-1 0 0,0 1 1 0 0,1-1 0 0 0,0 0 0 0 0,0-1 0 0 0,0 0-1 0 0,1 0 1 0 0,-1 0 0 0 0,1 0 0 0 0,0-1 0 0 0,1-1-1 0 0,-1 1 1 0 0,1-1 0 0 0,0 0 0 0 0,-1-1 0 0 0,1 0 0 0 0,0 0-1 0 0,0 0 1 0 0,1-1 0 0 0,-1-1 0 0 0,0 1 0 0 0,0-1-1 0 0,0-1 1 0 0,10-1 0 0 0,6-2-700 0 0,-1-2 1 0 0,0 0-1 0 0,0-2 0 0 0,0-1 0 0 0,36-19 1 0 0,-29 13-1484 0 0</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4.198"/>
    </inkml:context>
    <inkml:brush xml:id="br0">
      <inkml:brushProperty name="width" value="0.035" units="cm"/>
      <inkml:brushProperty name="height" value="0.035" units="cm"/>
      <inkml:brushProperty name="color" value="#004F8B"/>
    </inkml:brush>
  </inkml:definitions>
  <inkml:trace contextRef="#ctx0" brushRef="#br0">679 1627 9362 0 0,'-7'-7'289'0'0,"1"0"0"0"0,0-1 0 0 0,0 0 0 0 0,1 0 0 0 0,0 0 0 0 0,1-1 0 0 0,0 1 0 0 0,-5-14 0 0 0,-13-26-742 0 0,0 12-802 0 0,-2 1-1 0 0,-1 1 1 0 0,-50-53-1 0 0,63 75 1100 0 0,-1 0 0 0 0,1 1 0 0 0,-2 0 0 0 0,1 1 0 0 0,-2 0 0 0 0,1 1 0 0 0,-1 1 0 0 0,-1 1 0 0 0,1 0 0 0 0,-1 0 0 0 0,-33-7 0 0 0,42 13 408 0 0,1 0 1 0 0,-1 1-1 0 0,1-1 1 0 0,-1 2 0 0 0,0-1-1 0 0,1 1 1 0 0,-1-1-1 0 0,1 2 1 0 0,0-1 0 0 0,-1 1-1 0 0,1 0 1 0 0,0 0-1 0 0,0 1 1 0 0,0 0-1 0 0,-8 4 1 0 0,6-1 23 0 0,1 0 1 0 0,-1 1-1 0 0,1 0 1 0 0,0 0-1 0 0,1 0 0 0 0,-1 1 1 0 0,1 0-1 0 0,1 0 1 0 0,-7 12-1 0 0,1 5-9 0 0,0 0 0 0 0,2 0 0 0 0,1 1 0 0 0,1 0 0 0 0,1 1 0 0 0,-4 41 0 0 0,5-30-257 0 0,2 1 0 0 0,2-1 0 0 0,1 1 0 0 0,2 0 0 0 0,2-1 1 0 0,2 1-1 0 0,16 59 0 0 0,-21-95-4 0 0,0 1-1 0 0,0-1 1 0 0,0 1 0 0 0,0-1 0 0 0,1 0-1 0 0,0 0 1 0 0,0 0 0 0 0,0 0 0 0 0,0 0-1 0 0,0 0 1 0 0,0 0 0 0 0,1-1 0 0 0,-1 1-1 0 0,1-1 1 0 0,0 1 0 0 0,0-1 0 0 0,0 0-1 0 0,0 0 1 0 0,0-1 0 0 0,0 1 0 0 0,0-1-1 0 0,1 1 1 0 0,-1-1 0 0 0,1 0 0 0 0,-1 0-1 0 0,7 0 1 0 0,-4-1 8 0 0,-1-1 0 0 0,1 1-1 0 0,-1-2 1 0 0,0 1 0 0 0,1 0 0 0 0,-1-1-1 0 0,0 0 1 0 0,0 0 0 0 0,0-1 0 0 0,0 1-1 0 0,0-1 1 0 0,-1 0 0 0 0,1-1 0 0 0,-1 1-1 0 0,0-1 1 0 0,0 1 0 0 0,5-6 0 0 0,15-19 269 0 0,-1-2 0 0 0,-1 0 0 0 0,-1-1 0 0 0,29-61-1 0 0,50-144 1030 0 0,-63 128-1102 0 0,-4-1 0 0 0,-5-1 1 0 0,-5-1-1 0 0,-4-1 1 0 0,-6-1-1 0 0,-4 0 0 0 0,-6-1 1 0 0,-12-125-1 0 0,-5-83-159 0 0,-1 530-1454 0 0,-4 130-274 0 0,-52 589-838 0 0,66-898 2659 0 0,-3 43 261 0 0,7-67-335 0 0,1 1 0 0 0,1-1 1 0 0,-1 1-1 0 0,1-1 0 0 0,-1 0 0 0 0,2 1 1 0 0,-1-1-1 0 0,0 0 0 0 0,1 0 1 0 0,2 6-1 0 0,-3-10-73 0 0,-1-1-1 0 0,0 1 1 0 0,1 0 0 0 0,-1 0-1 0 0,1 0 1 0 0,-1-1 0 0 0,1 1-1 0 0,-1 0 1 0 0,1 0 0 0 0,0-1-1 0 0,-1 1 1 0 0,1 0 0 0 0,0-1-1 0 0,0 1 1 0 0,-1-1 0 0 0,1 1-1 0 0,0-1 1 0 0,0 1 0 0 0,0-1-1 0 0,-1 0 1 0 0,1 1 0 0 0,0-1-1 0 0,0 0 1 0 0,0 0 0 0 0,0 0-1 0 0,0 1 1 0 0,1-1 0 0 0,0-1-94 0 0,-1 0 0 0 0,1 1 0 0 0,-1-1 0 0 0,1 0 0 0 0,-1 1 0 0 0,0-1 0 0 0,1 0 0 0 0,-1 0 1 0 0,0 0-1 0 0,0-1 0 0 0,0 1 0 0 0,0 0 0 0 0,0 0 0 0 0,2-3 0 0 0,1-3-536 0 0,1-1 0 0 0,-1 0 0 0 0,0 0 0 0 0,4-14 0 0 0,8-43-2474 0 0,-8 29 1532 0 0</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4.630"/>
    </inkml:context>
    <inkml:brush xml:id="br0">
      <inkml:brushProperty name="width" value="0.035" units="cm"/>
      <inkml:brushProperty name="height" value="0.035" units="cm"/>
      <inkml:brushProperty name="color" value="#004F8B"/>
    </inkml:brush>
  </inkml:definitions>
  <inkml:trace contextRef="#ctx0" brushRef="#br0">365 271 144 0 0,'1'1'139'0'0,"0"0"1"0"0,0 0-1 0 0,-1 0 0 0 0,1 0 1 0 0,0 0-1 0 0,0 0 0 0 0,1 0 0 0 0,-1 0 1 0 0,0 0-1 0 0,0 0 0 0 0,0-1 1 0 0,1 1-1 0 0,-1 0 0 0 0,0-1 1 0 0,1 1-1 0 0,1 0 0 0 0,0-7 2973 0 0,-9-9-1604 0 0,-19-26-756 0 0,-1 2-1 0 0,-3 1 1 0 0,0 1 0 0 0,-45-42-1 0 0,72 76-724 0 0,0 1 0 0 0,-1-1 0 0 0,0 1 0 0 0,0-1 0 0 0,0 1 0 0 0,0 0-1 0 0,0 0 1 0 0,0 1 0 0 0,0-1 0 0 0,-1 0 0 0 0,1 1 0 0 0,-1 0 0 0 0,1 0-1 0 0,-1 0 1 0 0,1 0 0 0 0,-1 1 0 0 0,1-1 0 0 0,-1 1 0 0 0,0 0 0 0 0,-7 1-1 0 0,8 0 5 0 0,-1 1-1 0 0,0-1 0 0 0,0 1 0 0 0,1 0 0 0 0,0 0 1 0 0,-1 1-1 0 0,1-1 0 0 0,0 1 0 0 0,0-1 1 0 0,0 1-1 0 0,0 0 0 0 0,1 0 0 0 0,-1 1 0 0 0,1-1 1 0 0,0 0-1 0 0,-1 1 0 0 0,2-1 0 0 0,-1 1 0 0 0,-1 4 1 0 0,-12 31-214 0 0,3 0 1 0 0,1 0 0 0 0,1 1 0 0 0,3 1 0 0 0,1 0 0 0 0,2 0 0 0 0,2 0 0 0 0,3 46 0 0 0,-1-82 239 0 0,0 0 1 0 0,1 0 0 0 0,-1 0 0 0 0,1 0 0 0 0,0 0 0 0 0,0 0-1 0 0,1 0 1 0 0,-1 0 0 0 0,1 0 0 0 0,0-1 0 0 0,1 1 0 0 0,-1-1 0 0 0,1 1-1 0 0,4 5 1 0 0,-4-8 2 0 0,-1 0-1 0 0,1 0 1 0 0,-1-1-1 0 0,1 1 1 0 0,0-1 0 0 0,-1 0-1 0 0,1 0 1 0 0,0 0-1 0 0,0 0 1 0 0,0 0 0 0 0,0-1-1 0 0,0 1 1 0 0,0-1-1 0 0,0 1 1 0 0,0-1-1 0 0,0 0 1 0 0,0-1 0 0 0,0 1-1 0 0,0 0 1 0 0,0-1-1 0 0,0 0 1 0 0,0 0-1 0 0,0 0 1 0 0,0 0 0 0 0,2-1-1 0 0,14-6-22 0 0,-2 0 0 0 0,1-1-1 0 0,-1-1 1 0 0,0 0 0 0 0,-1-2 0 0 0,27-23-1 0 0,82-94-2510 0 0,-63 61-186 0 0,-33 34 750 0 0,-25 27 1445 0 0,1 0 1 0 0,0 0-1 0 0,0 1 1 0 0,1 0-1 0 0,0 0 0 0 0,0 1 1 0 0,0-1-1 0 0,1 1 1 0 0,10-6-1 0 0,3 12 256 0 0,-12 2 295 0 0</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4.943"/>
    </inkml:context>
    <inkml:brush xml:id="br0">
      <inkml:brushProperty name="width" value="0.035" units="cm"/>
      <inkml:brushProperty name="height" value="0.035" units="cm"/>
      <inkml:brushProperty name="color" value="#004F8B"/>
    </inkml:brush>
  </inkml:definitions>
  <inkml:trace contextRef="#ctx0" brushRef="#br0">330 202 976 0 0,'17'10'686'0'0,"1"-1"0"0"0,30 12 0 0 0,-60-27 490 0 0,0-1-1 0 0,0 0 1 0 0,0-1-1 0 0,-15-14 1 0 0,3 4 74 0 0,-44-36 1436 0 0,42 32-1738 0 0,0 1-1 0 0,-1 1 1 0 0,-58-30-1 0 0,83 49-931 0 0,0 0 0 0 0,0 0-1 0 0,0 0 1 0 0,0 1-1 0 0,0-1 1 0 0,0 0 0 0 0,0 1-1 0 0,0 0 1 0 0,0-1 0 0 0,0 1-1 0 0,0 0 1 0 0,0 0 0 0 0,0 0-1 0 0,0 0 1 0 0,0 1-1 0 0,-1-1 1 0 0,1 0 0 0 0,0 1-1 0 0,0 0 1 0 0,0-1 0 0 0,0 1-1 0 0,1 0 1 0 0,-1 0 0 0 0,-2 1-1 0 0,1 1-75 0 0,1-1 1 0 0,0 1-1 0 0,-1 0 0 0 0,1 0 0 0 0,1 0 0 0 0,-1 0 1 0 0,0 0-1 0 0,1 0 0 0 0,-1 0 0 0 0,1 0 0 0 0,0 1 0 0 0,0-1 1 0 0,0 5-1 0 0,-2 5-207 0 0,2 0 0 0 0,0 0 1 0 0,1 1-1 0 0,0-1 0 0 0,1 0 0 0 0,3 22 0 0 0,2-13-220 0 0,0 0 1 0 0,2 0-1 0 0,16 33 0 0 0,-21-48 109 0 0,1 0 0 0 0,0 1 0 0 0,0-2 0 0 0,1 1-1 0 0,0 0 1 0 0,0-1 0 0 0,1 0 0 0 0,-1 0 0 0 0,1-1 0 0 0,1 0 0 0 0,-1 0 0 0 0,1 0 0 0 0,12 6 0 0 0,-14-10 280 0 0,0 0 1 0 0,0 0-1 0 0,0 0 0 0 0,0-1 1 0 0,0 1-1 0 0,0-1 0 0 0,0-1 1 0 0,0 1-1 0 0,0-1 0 0 0,0 0 1 0 0,0 0-1 0 0,0 0 0 0 0,0 0 1 0 0,0-1-1 0 0,0 0 0 0 0,-1 0 1 0 0,1-1-1 0 0,-1 1 0 0 0,0-1 0 0 0,1 0 1 0 0,-1 0-1 0 0,0 0 0 0 0,5-6 1 0 0,12-11-684 0 0,-1-1 0 0 0,32-44 1 0 0,-40 50 702 0 0,2-3 78 0 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5.244"/>
    </inkml:context>
    <inkml:brush xml:id="br0">
      <inkml:brushProperty name="width" value="0.035" units="cm"/>
      <inkml:brushProperty name="height" value="0.035" units="cm"/>
      <inkml:brushProperty name="color" value="#004F8B"/>
    </inkml:brush>
  </inkml:definitions>
  <inkml:trace contextRef="#ctx0" brushRef="#br0">110 253 600 0 0,'10'-5'574'0'0,"0"0"0"0"0,0 0-1 0 0,0 1 1 0 0,1 0 0 0 0,-1 1-1 0 0,1 0 1 0 0,0 0 0 0 0,0 2 0 0 0,13-2-1 0 0,-38 43 2548 0 0,-79 129-2238 0 0,61-115 61 0 0,2 1 0 0 0,-27 70 0 0 0,56-125-910 0 0,1 0 0 0 0,0 0 0 0 0,0 0-1 0 0,0 0 1 0 0,0 0 0 0 0,0 1-1 0 0,0-1 1 0 0,0 0 0 0 0,0 0-1 0 0,0 0 1 0 0,0 0 0 0 0,0 0-1 0 0,0 0 1 0 0,-1 0 0 0 0,1 1 0 0 0,0-1-1 0 0,0 0 1 0 0,0 0 0 0 0,0 0-1 0 0,0 0 1 0 0,0 0 0 0 0,0 0-1 0 0,0 1 1 0 0,0-1 0 0 0,0 0-1 0 0,0 0 1 0 0,0 0 0 0 0,0 0-1 0 0,0 0 1 0 0,1 0 0 0 0,-1 0 0 0 0,0 1-1 0 0,0-1 1 0 0,0 0 0 0 0,0 0-1 0 0,0 0 1 0 0,0 0 0 0 0,0 0-1 0 0,0 0 1 0 0,0 0 0 0 0,0 0-1 0 0,0 1 1 0 0,0-1 0 0 0,1 0-1 0 0,-1 0 1 0 0,0 0 0 0 0,0 0 0 0 0,0 0-1 0 0,0 0 1 0 0,0 0 0 0 0,0 0-1 0 0,0 0 1 0 0,1 0 0 0 0,-1 0-1 0 0,0 0 1 0 0,0 0 0 0 0,0 0-1 0 0,0 0 1 0 0,0 0 0 0 0,0 0-1 0 0,1 0 1 0 0,-1 0 0 0 0,0 0 0 0 0,0 0-1 0 0,0 0 1 0 0,0 0 0 0 0,13-7 700 0 0,12-14-393 0 0,3-14-475 0 0,-2-2 0 0 0,-2-1-1 0 0,29-60 1 0 0,1-1 288 0 0,48-65-636 0 0,-12 18-4998 0 0,-83 129 2679 0 0,-9 15 1554 0 0</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5.890"/>
    </inkml:context>
    <inkml:brush xml:id="br0">
      <inkml:brushProperty name="width" value="0.035" units="cm"/>
      <inkml:brushProperty name="height" value="0.035" units="cm"/>
      <inkml:brushProperty name="color" value="#004F8B"/>
    </inkml:brush>
  </inkml:definitions>
  <inkml:trace contextRef="#ctx0" brushRef="#br0">127 1 600 0 0,'-10'19'170'0'0,"1"0"0"0"0,1 1 0 0 0,1 0 0 0 0,0 0 0 0 0,2 1 0 0 0,-5 34 0 0 0,-4 9 168 0 0,7-34 351 0 0,-8 28 1467 0 0,2 1 0 0 0,-6 72 0 0 0,18-115-1938 0 0,0 1 0 0 0,1-1 0 0 0,1 0 0 0 0,0 1 0 0 0,1-1 0 0 0,1 0 0 0 0,0 0 0 0 0,2 0 0 0 0,0 0 0 0 0,0-1 0 0 0,1 0 0 0 0,1 0 0 0 0,10 16 0 0 0,-14-28-172 0 0,-1 1 0 0 0,1 0-1 0 0,0-1 1 0 0,0 1 0 0 0,0-1-1 0 0,1 0 1 0 0,-1 0 0 0 0,1-1-1 0 0,0 1 1 0 0,-1-1 0 0 0,1 1-1 0 0,0-1 1 0 0,1 0 0 0 0,-1-1-1 0 0,0 1 1 0 0,0-1 0 0 0,1 0-1 0 0,-1 0 1 0 0,1 0 0 0 0,-1-1-1 0 0,1 1 1 0 0,-1-1 0 0 0,1 0-1 0 0,-1 0 1 0 0,1-1 0 0 0,0 1-1 0 0,-1-1 1 0 0,0 0-1 0 0,1-1 1 0 0,-1 1 0 0 0,0-1-1 0 0,1 1 1 0 0,6-5 0 0 0,5-3 100 0 0,0 0 0 0 0,0-1 0 0 0,-1-1 1 0 0,0 0-1 0 0,-1-1 0 0 0,-1-1 0 0 0,13-15 0 0 0,56-73 391 0 0,82-136 0 0 0,22-28-4299 0 0,-160 233 1677 0 0,-7 6-1912 0 0</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6.343"/>
    </inkml:context>
    <inkml:brush xml:id="br0">
      <inkml:brushProperty name="width" value="0.035" units="cm"/>
      <inkml:brushProperty name="height" value="0.035" units="cm"/>
      <inkml:brushProperty name="color" value="#004F8B"/>
    </inkml:brush>
  </inkml:definitions>
  <inkml:trace contextRef="#ctx0" brushRef="#br0">6 32 3081 0 0,'-5'-8'10199'0'0,"12"28"-10741"0"0,-1 0 0 0 0,-1 1 0 0 0,-1-1 0 0 0,-1 1 0 0 0,-1 0 0 0 0,0 1 0 0 0,-2 20 0 0 0,-3 12-1405 0 0,-14 87-1 0 0,15-118 2474 0 0,2-23-499 0 0,0 0-1 0 0,0 0 1 0 0,0 1-1 0 0,0-1 1 0 0,0 0-1 0 0,0 0 1 0 0,0 0 0 0 0,0 0-1 0 0,0 0 1 0 0,0 0-1 0 0,0 0 1 0 0,0 1-1 0 0,0-1 1 0 0,0 0-1 0 0,0 0 1 0 0,0 0-1 0 0,0 0 1 0 0,0 0 0 0 0,0 0-1 0 0,0 0 1 0 0,0 1-1 0 0,1-1 1 0 0,-1 0-1 0 0,0 0 1 0 0,0 0-1 0 0,0 0 1 0 0,0 0-1 0 0,0 0 1 0 0,0 0 0 0 0,0 0-1 0 0,0 0 1 0 0,0 0-1 0 0,0 0 1 0 0,1 0-1 0 0,-1 0 1 0 0,0 1-1 0 0,0-1 1 0 0,0 0-1 0 0,0 0 1 0 0,0 0-1 0 0,0 0 1 0 0,0 0 0 0 0,1 0-1 0 0,-1 0 1 0 0,0 0-1 0 0,0 0 1 0 0,0 0-1 0 0,0 0 1 0 0,0 0-1 0 0,0 0 1 0 0,0 0-1 0 0,1-1 1 0 0,-1 1 0 0 0,0 0-1 0 0,0 0 1 0 0,0 0-1 0 0,0 0 1 0 0,0 0-1 0 0,0 0 1 0 0,0 0-1 0 0,0 0 1 0 0,0 0-1 0 0,1 0 1 0 0,18-29 2936 0 0,-10 15-3361 0 0,18-27 893 0 0,8-19-194 0 0,4 3 1 0 0,2 1 0 0 0,2 2 0 0 0,57-55 0 0 0,-99 108-350 0 0,0 0 0 0 0,0 0 1 0 0,0 0-1 0 0,0 0 0 0 0,0 1 1 0 0,0-1-1 0 0,0 0 1 0 0,0 0-1 0 0,0 1 0 0 0,1-1 1 0 0,-1 1-1 0 0,0-1 0 0 0,0 1 1 0 0,0-1-1 0 0,1 1 1 0 0,-1 0-1 0 0,0 0 0 0 0,2 0 1 0 0,-2 0 32 0 0,-1 0-1 0 0,1 0 1 0 0,0 1 0 0 0,-1-1 0 0 0,1 1 0 0 0,-1-1 0 0 0,1 1 0 0 0,-1-1 0 0 0,1 1 0 0 0,-1-1 0 0 0,0 1 0 0 0,1-1 0 0 0,-1 1-1 0 0,0-1 1 0 0,1 1 0 0 0,-1 0 0 0 0,0-1 0 0 0,0 1 0 0 0,1-1 0 0 0,-1 1 0 0 0,0 0 0 0 0,0-1 0 0 0,0 1 0 0 0,0 0 0 0 0,0 0-1 0 0,-3 60 93 0 0,0-39 46 0 0,1 16 156 0 0,-1-5-473 0 0,2 0 1 0 0,0 0 0 0 0,3 0 0 0 0,1-1 0 0 0,8 39 0 0 0,-6-60-592 0 0,-5-11 745 0 0,0 1 0 0 0,1-1 1 0 0,-1 0-1 0 0,0 0 0 0 0,0 0 0 0 0,0 0 0 0 0,0 0 0 0 0,1 0 1 0 0,-1 1-1 0 0,0-1 0 0 0,0 0 0 0 0,0 0 0 0 0,1 0 0 0 0,-1 0 0 0 0,0 0 1 0 0,0 0-1 0 0,0 0 0 0 0,1 0 0 0 0,-1 0 0 0 0,0 0 0 0 0,0 0 1 0 0,0 0-1 0 0,1 0 0 0 0,-1 0 0 0 0,0 0 0 0 0,0 0 0 0 0,0 0 0 0 0,1-1 1 0 0,-1 1-1 0 0,0 0 0 0 0,0 0 0 0 0,0 0 0 0 0,0 0 0 0 0,1 0 1 0 0,-1 0-1 0 0,0 0 0 0 0,0-1 0 0 0,0 1 0 0 0,0 0 0 0 0,0 0 0 0 0,1 0 1 0 0,-1 0-1 0 0,0-1 0 0 0,0 1 0 0 0,0 0 0 0 0,0 0 0 0 0,0 0 1 0 0,0-1-1 0 0,0 1 0 0 0,0 0 0 0 0,0-1 0 0 0,5-9-2607 0 0</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6.649"/>
    </inkml:context>
    <inkml:brush xml:id="br0">
      <inkml:brushProperty name="width" value="0.035" units="cm"/>
      <inkml:brushProperty name="height" value="0.035" units="cm"/>
      <inkml:brushProperty name="color" value="#004F8B"/>
    </inkml:brush>
  </inkml:definitions>
  <inkml:trace contextRef="#ctx0" brushRef="#br0">136 224 1584 0 0,'28'-84'1002'0'0,"16"-56"1686"0"0,-96 423 1956 0 0,11 10-3980 0 0,-50 274-1859 0 0,87-542 1114 0 0,2-14-27 0 0,0 0 1 0 0,-1 0-1 0 0,0 0 1 0 0,-7 14 0 0 0,10-29-1130 0 0,2-5-1534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4.209"/>
    </inkml:context>
    <inkml:brush xml:id="br0">
      <inkml:brushProperty name="width" value="0.035" units="cm"/>
      <inkml:brushProperty name="height" value="0.035" units="cm"/>
      <inkml:brushProperty name="color" value="#008C3A"/>
    </inkml:brush>
  </inkml:definitions>
  <inkml:trace contextRef="#ctx0" brushRef="#br0">253 5 4001 0 0,'2'-1'251'0'0,"0"0"1"0"0,0 1 0 0 0,0-1-1 0 0,0 1 1 0 0,0-1-1 0 0,0 1 1 0 0,0 0-1 0 0,0 0 1 0 0,0 0 0 0 0,0 0-1 0 0,0 0 1 0 0,0 1-1 0 0,0-1 1 0 0,1 1-1 0 0,-1-1 1 0 0,0 1-1 0 0,-1 0 1 0 0,1-1 0 0 0,0 1-1 0 0,0 0 1 0 0,0 0-1 0 0,0 1 1 0 0,-1-1-1 0 0,1 0 1 0 0,0 0 0 0 0,-1 1-1 0 0,0-1 1 0 0,1 1-1 0 0,-1 0 1 0 0,0-1-1 0 0,2 4 1 0 0,0 2 194 0 0,0 0-1 0 0,-1 0 1 0 0,0 0 0 0 0,-1 0 0 0 0,1 0-1 0 0,-1 1 1 0 0,0 10 0 0 0,0-6-400 0 0,0 1 1 0 0,0-1 0 0 0,-2 1 0 0 0,1-1-1 0 0,-1 1 1 0 0,-1-1 0 0 0,-1 0 0 0 0,1 1-1 0 0,-2-1 1 0 0,0-1 0 0 0,0 1 0 0 0,-1 0-1 0 0,0-1 1 0 0,-1 0 0 0 0,-1 0 0 0 0,0-1-1 0 0,0 0 1 0 0,-1 0 0 0 0,0 0-1 0 0,-15 13 1 0 0,3-4 171 0 0,-1-1 0 0 0,0-1-1 0 0,-2-1 1 0 0,0-1 0 0 0,0-1-1 0 0,-2 0 1 0 0,-34 12 0 0 0,58-25-209 0 0,1-1 0 0 0,-1 0 0 0 0,1 1 0 0 0,-1-1 0 0 0,0 0 1 0 0,1 1-1 0 0,-1-1 0 0 0,0 0 0 0 0,1 0 0 0 0,-1 0 0 0 0,0 0 0 0 0,1 0 0 0 0,-1 0 0 0 0,0 0 0 0 0,1 0 1 0 0,-1 0-1 0 0,0 0 0 0 0,1 0 0 0 0,-1 0 0 0 0,0 0 0 0 0,1-1 0 0 0,-1 1 0 0 0,0 0 0 0 0,1 0 0 0 0,-1-1 1 0 0,0 0-1 0 0,4-14 18 0 0,23-18 117 0 0,-19 27-230 0 0,1 0 0 0 0,0 1-1 0 0,0 0 1 0 0,0 0 0 0 0,1 1-1 0 0,0 0 1 0 0,0 1 0 0 0,0 0 0 0 0,0 0-1 0 0,0 1 1 0 0,0 0 0 0 0,1 0-1 0 0,-1 1 1 0 0,1 1 0 0 0,-1-1-1 0 0,1 2 1 0 0,0-1 0 0 0,-1 1-1 0 0,1 1 1 0 0,13 3 0 0 0,-16-3-104 0 0,-1 0 0 0 0,0 0-1 0 0,0 1 1 0 0,-1 0 0 0 0,1 0 0 0 0,0 0 0 0 0,-1 0 0 0 0,0 1 0 0 0,0 0 0 0 0,0 0 0 0 0,0 1-1 0 0,-1-1 1 0 0,0 1 0 0 0,1 0 0 0 0,-2 0 0 0 0,1 1 0 0 0,-1-1 0 0 0,0 1 0 0 0,0-1-1 0 0,0 1 1 0 0,-1 0 0 0 0,0 0 0 0 0,0 0 0 0 0,0 1 0 0 0,-1-1 0 0 0,0 0 0 0 0,0 1-1 0 0,-1-1 1 0 0,1 0 0 0 0,-1 1 0 0 0,-2 8 0 0 0,1-6-36 0 0,0 1 1 0 0,-1-1-1 0 0,0 0 0 0 0,-1 0 0 0 0,0 0 1 0 0,-1 0-1 0 0,0-1 0 0 0,0 1 0 0 0,0-1 1 0 0,-1 0-1 0 0,-1 0 0 0 0,1-1 0 0 0,-1 1 1 0 0,0-1-1 0 0,-1-1 0 0 0,0 1 1 0 0,0-1-1 0 0,-11 7 0 0 0,5-6-41 0 0</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7.049"/>
    </inkml:context>
    <inkml:brush xml:id="br0">
      <inkml:brushProperty name="width" value="0.035" units="cm"/>
      <inkml:brushProperty name="height" value="0.035" units="cm"/>
      <inkml:brushProperty name="color" value="#004F8B"/>
    </inkml:brush>
  </inkml:definitions>
  <inkml:trace contextRef="#ctx0" brushRef="#br0">267 437 976 0 0,'2'0'78'0'0,"0"1"1"0"0,0-1-1 0 0,0 0 0 0 0,0 0 0 0 0,-1 0 0 0 0,1 0 1 0 0,0-1-1 0 0,0 1 0 0 0,0 0 0 0 0,0-1 0 0 0,0 1 1 0 0,-1-1-1 0 0,1 0 0 0 0,0 1 0 0 0,0-1 0 0 0,-1 0 1 0 0,1 0-1 0 0,0 0 0 0 0,-1 0 0 0 0,1-1 0 0 0,-1 1 1 0 0,0 0-1 0 0,3-3 0 0 0,33-35 1386 0 0,-32 31-1403 0 0,0-1 0 0 0,0 1 0 0 0,-1-1 0 0 0,0 0 0 0 0,0 0 0 0 0,-1-1 0 0 0,-1 1 0 0 0,1-1 0 0 0,-2 0 0 0 0,1 0 0 0 0,-1 1 0 0 0,-1-1 0 0 0,0 0 0 0 0,0 0 0 0 0,-1 0-1 0 0,0 0 1 0 0,-1 1 0 0 0,0-1 0 0 0,0 0 0 0 0,-5-12 0 0 0,3 11-22 0 0,-1 0-1 0 0,0 0 0 0 0,0 0 0 0 0,-1 0 1 0 0,-1 1-1 0 0,0 0 0 0 0,0 0 1 0 0,0 1-1 0 0,-2 0 0 0 0,1 0 0 0 0,-1 1 1 0 0,0 0-1 0 0,0 1 0 0 0,-1 0 0 0 0,0 0 1 0 0,-13-6-1 0 0,19 12 79 0 0,1-1 1 0 0,-1 1-1 0 0,1 0 1 0 0,-1 0-1 0 0,0 0 1 0 0,1 0-1 0 0,-1 1 1 0 0,0 0-1 0 0,0-1 0 0 0,1 1 1 0 0,-1 1-1 0 0,0-1 1 0 0,0 0-1 0 0,1 1 1 0 0,-1 0-1 0 0,0 0 1 0 0,-6 2-1 0 0,4 0 88 0 0,1 1 1 0 0,0-1-1 0 0,-1 0 0 0 0,1 1 1 0 0,1 0-1 0 0,-1 1 0 0 0,1-1 0 0 0,-1 1 1 0 0,-6 9-1 0 0,0 3 2 0 0,2 0 0 0 0,-1 0-1 0 0,2 1 1 0 0,0 0 0 0 0,-9 35 0 0 0,5-4-517 0 0,2-1 1 0 0,-6 93-1 0 0,14-115 191 0 0,2 0 1 0 0,1-1-1 0 0,1 1 1 0 0,1-1-1 0 0,2 0 0 0 0,0 0 1 0 0,12 35-1 0 0,-16-57 134 0 0,1 1 0 0 0,-1 0-1 0 0,1 0 1 0 0,0 0 0 0 0,0-1 0 0 0,1 1 0 0 0,-1-1-1 0 0,0 1 1 0 0,1-1 0 0 0,0 0 0 0 0,0 0 0 0 0,0 0-1 0 0,0-1 1 0 0,0 1 0 0 0,1-1 0 0 0,-1 0 0 0 0,1 1-1 0 0,7 2 1 0 0,-7-5-6 0 0,0 1 0 0 0,0-1 0 0 0,0 1 0 0 0,0-1 0 0 0,0 0 0 0 0,0-1 0 0 0,0 1 0 0 0,0-1 0 0 0,-1 1 0 0 0,1-1 0 0 0,0 0 0 0 0,0-1 0 0 0,0 1-1 0 0,-1-1 1 0 0,1 1 0 0 0,-1-1 0 0 0,1 0 0 0 0,-1-1 0 0 0,6-4 0 0 0,6-7-327 0 0,-1 0 0 0 0,-1-1 1 0 0,0-1-1 0 0,-1 0 0 0 0,0 0 0 0 0,-2-1 0 0 0,0-1 0 0 0,15-35 1 0 0,-7 11-2436 0 0</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7.619"/>
    </inkml:context>
    <inkml:brush xml:id="br0">
      <inkml:brushProperty name="width" value="0.035" units="cm"/>
      <inkml:brushProperty name="height" value="0.035" units="cm"/>
      <inkml:brushProperty name="color" value="#004F8B"/>
    </inkml:brush>
  </inkml:definitions>
  <inkml:trace contextRef="#ctx0" brushRef="#br0">502 121 4665 0 0,'-2'1'99'0'0,"1"-1"-1"0"0,-1 0 1 0 0,0 0-1 0 0,0 0 1 0 0,0 0-1 0 0,1 0 1 0 0,-1 0 0 0 0,0 0-1 0 0,0-1 1 0 0,0 1-1 0 0,1-1 1 0 0,-1 1-1 0 0,0-1 1 0 0,0 0 0 0 0,1 0-1 0 0,-1 0 1 0 0,1 1-1 0 0,-1-2 1 0 0,1 1-1 0 0,-1 0 1 0 0,1 0 0 0 0,-2-2-1 0 0,-31-38 2319 0 0,6 8-2285 0 0,25 29-246 0 0,-1 1 0 0 0,0-1 0 0 0,-1 1 0 0 0,1 1 0 0 0,0-1 1 0 0,-1 0-1 0 0,0 1 0 0 0,1 0 0 0 0,-1 0 0 0 0,0 1 0 0 0,0-1 0 0 0,0 1 1 0 0,-6-1-1 0 0,6 2 27 0 0,1 1 1 0 0,-1 0 0 0 0,1-1-1 0 0,-1 1 1 0 0,1 1-1 0 0,-1-1 1 0 0,1 1 0 0 0,0 0-1 0 0,-1 0 1 0 0,1 0-1 0 0,0 0 1 0 0,0 1 0 0 0,0-1-1 0 0,-5 7 1 0 0,-15 11 216 0 0,1 2 0 0 0,1 0 0 0 0,1 2 0 0 0,1 0 0 0 0,1 1 0 0 0,2 1 0 0 0,0 1 0 0 0,2 0 0 0 0,1 2 0 0 0,-11 29 0 0 0,16-33 202 0 0,0 0-1 0 0,2 1 0 0 0,1 0 1 0 0,1 0-1 0 0,2 0 1 0 0,0 0-1 0 0,1 1 0 0 0,2-1 1 0 0,1 1-1 0 0,1-1 1 0 0,1 0-1 0 0,9 33 0 0 0,-11-52-289 0 0,1 0-1 0 0,0 0 1 0 0,1-1-1 0 0,0 1 1 0 0,0-1-1 0 0,0 1 1 0 0,1-1-1 0 0,0 0 1 0 0,0-1-1 0 0,0 1 1 0 0,1-1-1 0 0,0 1 1 0 0,0-2-1 0 0,0 1 1 0 0,1 0-1 0 0,11 6 1 0 0,-10-8-20 0 0,0 0-1 0 0,0 0 1 0 0,0-1 0 0 0,0 0-1 0 0,0-1 1 0 0,1 1 0 0 0,-1-1 0 0 0,1-1-1 0 0,-1 0 1 0 0,1 0 0 0 0,-1 0 0 0 0,1-1-1 0 0,-1 0 1 0 0,0 0 0 0 0,1-1-1 0 0,6-2 1 0 0,3-2-187 0 0,0 0 0 0 0,-1-1-1 0 0,1-1 1 0 0,-2-1 0 0 0,1 0-1 0 0,-1-1 1 0 0,-1 0 0 0 0,0-1-1 0 0,0-1 1 0 0,-1 0 0 0 0,20-25-1 0 0,-10 6-453 0 0,-1-1 0 0 0,-1 0 0 0 0,-2-2 0 0 0,22-51-1 0 0,-17 27-518 0 0</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7.955"/>
    </inkml:context>
    <inkml:brush xml:id="br0">
      <inkml:brushProperty name="width" value="0.035" units="cm"/>
      <inkml:brushProperty name="height" value="0.035" units="cm"/>
      <inkml:brushProperty name="color" value="#004F8B"/>
    </inkml:brush>
  </inkml:definitions>
  <inkml:trace contextRef="#ctx0" brushRef="#br0">328 0 7458 0 0,'-24'27'744'0'0,"20"-22"73"0"0,0 1 0 0 0,0-1 0 0 0,0 1 0 0 0,1 0-1 0 0,0 0 1 0 0,0 0 0 0 0,1 1 0 0 0,-3 10 0 0 0,0 34-1248 0 0,2 38-1377 0 0,-3-1-1 0 0,-4 1 1 0 0,-4-2 0 0 0,-26 89-1 0 0,34-153 1541 0 0,-22 87-1202 0 0,-4-2 1 0 0,-77 176-1 0 0,99-268 1478 0 0,5-11 116 0 0,1-8 212 0 0,4-8-144 0 0</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8.260"/>
    </inkml:context>
    <inkml:brush xml:id="br0">
      <inkml:brushProperty name="width" value="0.035" units="cm"/>
      <inkml:brushProperty name="height" value="0.035" units="cm"/>
      <inkml:brushProperty name="color" value="#004F8B"/>
    </inkml:brush>
  </inkml:definitions>
  <inkml:trace contextRef="#ctx0" brushRef="#br0">288 38 976 0 0,'22'-24'968'0'0,"-22"13"-219"0"0,-18 9-231 0 0,9 4-302 0 0,1 0-1 0 0,0 1 1 0 0,0 0-1 0 0,0 0 1 0 0,0 1 0 0 0,1 0-1 0 0,-1 1 1 0 0,1-1-1 0 0,0 1 1 0 0,0 1-1 0 0,1-1 1 0 0,-1 1-1 0 0,1 1 1 0 0,-7 9-1 0 0,-4 5-28 0 0,1 1 0 0 0,1 1-1 0 0,-15 31 1 0 0,12-17-32 0 0,1 1 0 0 0,2 1 0 0 0,-17 69 0 0 0,27-87 1 0 0,1 0 1 0 0,2 0-1 0 0,0 0 0 0 0,1 0 1 0 0,0 0-1 0 0,2 0 0 0 0,1 0 0 0 0,1 0 1 0 0,6 24-1 0 0,-8-40-157 0 0,0 0 1 0 0,1 0-1 0 0,-1-1 1 0 0,1 1-1 0 0,0-1 0 0 0,0 1 1 0 0,1-1-1 0 0,0 0 0 0 0,-1 0 1 0 0,1 0-1 0 0,1 0 0 0 0,-1 0 1 0 0,0-1-1 0 0,1 0 1 0 0,0 1-1 0 0,0-1 0 0 0,0-1 1 0 0,0 1-1 0 0,0 0 0 0 0,1-1 1 0 0,4 2-1 0 0,-2-2-147 0 0,-1-1 0 0 0,1 0 0 0 0,0 0 0 0 0,0-1-1 0 0,0 0 1 0 0,0 0 0 0 0,0 0 0 0 0,0-1 0 0 0,0 0-1 0 0,-1 0 1 0 0,1-1 0 0 0,0 0 0 0 0,-1 0 0 0 0,10-5 0 0 0,225-119-2901 0 0,-204 105 2489 0 0,-3 0 40 0 0</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29.625"/>
    </inkml:context>
    <inkml:brush xml:id="br0">
      <inkml:brushProperty name="width" value="0.035" units="cm"/>
      <inkml:brushProperty name="height" value="0.035" units="cm"/>
      <inkml:brushProperty name="color" value="#004F8B"/>
    </inkml:brush>
  </inkml:definitions>
  <inkml:trace contextRef="#ctx0" brushRef="#br0">0 268 3081 0 0,'55'-20'1145'0'0,"57"-29"0"0"0,-70 28-1978 0 0,70-49 0 0 0,-109 68 698 0 0,0 0 0 0 0,-1 0 0 0 0,1 0 0 0 0,-1 0 1 0 0,0 0-1 0 0,1-1 0 0 0,-1 1 0 0 0,0-1 0 0 0,3-5 1 0 0,-5 8 111 0 0,0 0 1 0 0,0-1 0 0 0,0 1-1 0 0,0 0 1 0 0,0-1 0 0 0,0 1-1 0 0,0 0 1 0 0,0-1 0 0 0,0 1-1 0 0,0 0 1 0 0,0-1 0 0 0,0 1-1 0 0,0 0 1 0 0,0-1 0 0 0,0 1-1 0 0,0 0 1 0 0,0 0 0 0 0,0-1-1 0 0,0 1 1 0 0,-1 0 0 0 0,1-1-1 0 0,0 1 1 0 0,0 0 0 0 0,0 0-1 0 0,0-1 1 0 0,-1 1 0 0 0,1 0 0 0 0,0 0-1 0 0,0-1 1 0 0,-1 1 0 0 0,1 0-1 0 0,0 0 1 0 0,-1 0 0 0 0,-21-3-312 0 0,22 3 334 0 0,-39 1 0 0 0,38-1 0 0 0,-1 0 0 0 0,1 0 0 0 0,-1 0 0 0 0,0 0 0 0 0,1 0 0 0 0,-1 0 0 0 0,1-1 0 0 0,-1 1 0 0 0,1 0 0 0 0,-1-1 0 0 0,1 1 0 0 0,-1-1 0 0 0,1 0 0 0 0,0 1 0 0 0,-1-1 0 0 0,1 0 0 0 0,0 0 0 0 0,-1 0 0 0 0,1 0 0 0 0,-2-2 0 0 0,4 1-12 0 0,-1 1 0 0 0,1 0-1 0 0,0-1 1 0 0,-1 1 0 0 0,1-1-1 0 0,0 1 1 0 0,0 0 0 0 0,0-1-1 0 0,0 1 1 0 0,0 0 0 0 0,0 0-1 0 0,0 0 1 0 0,0 0 0 0 0,1 0-1 0 0,-1 0 1 0 0,0 0 0 0 0,1 0-1 0 0,-1 0 1 0 0,3 0 0 0 0,28-18-179 0 0,-29 17 269 0 0,1 0 0 0 0,-1 1 1 0 0,1-1-1 0 0,-1 1 0 0 0,1 0 1 0 0,0 0-1 0 0,0 0 0 0 0,0 0 1 0 0,0 0-1 0 0,0 1 0 0 0,0 0 0 0 0,0 0 1 0 0,0 0-1 0 0,0 0 0 0 0,-1 1 1 0 0,1 0-1 0 0,0-1 0 0 0,0 1 0 0 0,0 1 1 0 0,0-1-1 0 0,-1 0 0 0 0,7 4 1 0 0,-7-2 108 0 0,0-1 1 0 0,0 1 0 0 0,-1 0 0 0 0,1 0 0 0 0,0 0-1 0 0,-1 1 1 0 0,0-1 0 0 0,0 0 0 0 0,0 1 0 0 0,0 0-1 0 0,-1-1 1 0 0,1 1 0 0 0,-1 0 0 0 0,0 0 0 0 0,0 0-1 0 0,0 0 1 0 0,-1 0 0 0 0,1 0 0 0 0,-1 0-1 0 0,0 0 1 0 0,0 0 0 0 0,-1 6 0 0 0,-27 160 4327 0 0,1-5-1646 0 0,1 420-496 0 0,0 5-2571 0 0,23-554 131 0 0,-83 676-2289 0 0,75-648 1708 0 0,-4 0 0 0 0,-2-1 0 0 0,-37 90-1 0 0,36-124 2529 0 0,18-29-1849 0 0,0 0 1 0 0,0 0 0 0 0,0 0-1 0 0,0 0 1 0 0,0 0 0 0 0,0 0-1 0 0,0 0 1 0 0,0 0 0 0 0,0 0-1 0 0,0 0 1 0 0,0 0 0 0 0,0 0 0 0 0,0 1-1 0 0,-1-1 1 0 0,1 0 0 0 0,0 0-1 0 0,0 0 1 0 0,0 0 0 0 0,0 0-1 0 0,0 0 1 0 0,0 0 0 0 0,0 0-1 0 0,0 0 1 0 0,0 0 0 0 0,0 0-1 0 0,-1 0 1 0 0,1 0 0 0 0,0 0-1 0 0,0 0 1 0 0,0 0 0 0 0,0 0-1 0 0,0 0 1 0 0,0 0 0 0 0,0 0-1 0 0,0 0 1 0 0,0 0 0 0 0,-1 0 0 0 0,1 0-1 0 0,0 0 1 0 0,0 0 0 0 0,0-1-1 0 0,0 1 1 0 0,0 0 0 0 0,0 0-1 0 0,0 0 1 0 0,0 0 0 0 0,0 0-1 0 0,0 0 1 0 0,0 0 0 0 0,0 0-1 0 0,0 0 1 0 0,-1 0 0 0 0,1 0-1 0 0,0 0 1 0 0,0-1 0 0 0,0 1-1 0 0,0 0 1 0 0,0 0 0 0 0,0 0-1 0 0,0 0 1 0 0,0 0 0 0 0,0 0 0 0 0,0 0-1 0 0,0 0 1 0 0,0 0 0 0 0,0-1-1 0 0,0 1 1 0 0,0 0 0 0 0,4-19 918 0 0,4-5-951 0 0,2 0 0 0 0,1 0 0 0 0,0 1 1 0 0,2 1-1 0 0,0 0 0 0 0,2 0 0 0 0,0 2 0 0 0,2 0 0 0 0,0 1 0 0 0,1 0 0 0 0,0 1 0 0 0,37-25 0 0 0,-44 35-143 0 0,0 1 0 0 0,1 1 0 0 0,0 0 0 0 0,0 1 0 0 0,0 0 0 0 0,0 0 0 0 0,1 2 0 0 0,0-1 0 0 0,0 2 0 0 0,0 0 0 0 0,0 0 0 0 0,0 1 0 0 0,15 1 0 0 0,-10 2-72 0 0,0 0-1 0 0,0 2 1 0 0,0 0 0 0 0,-1 1-1 0 0,0 1 1 0 0,0 0-1 0 0,0 1 1 0 0,30 19 0 0 0,-6 0-595 0 0,56 48 1 0 0,-64-47 558 0 0,0-2 1 0 0,50 28-1 0 0,-70-46 161 0 0,0 0 0 0 0,1-2-1 0 0,0 1 1 0 0,0-2 0 0 0,1 0 0 0 0,-1-1-1 0 0,1 0 1 0 0,-1-1 0 0 0,1-1 0 0 0,22 0-1 0 0,-22-1-124 0 0,0-1-1 0 0,-1 0 1 0 0,0-1-1 0 0,1-1 1 0 0,-1 0-1 0 0,0-1 1 0 0,0-1-1 0 0,-1 0 1 0 0,0-1-1 0 0,1 0 1 0 0,-2-1-1 0 0,1 0 1 0 0,-1-1-1 0 0,21-19 1 0 0,3-11-2023 0 0</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0.237"/>
    </inkml:context>
    <inkml:brush xml:id="br0">
      <inkml:brushProperty name="width" value="0.035" units="cm"/>
      <inkml:brushProperty name="height" value="0.035" units="cm"/>
      <inkml:brushProperty name="color" value="#004F8B"/>
    </inkml:brush>
  </inkml:definitions>
  <inkml:trace contextRef="#ctx0" brushRef="#br0">158 2 4321 0 0,'0'0'115'0'0,"-1"0"1"0"0,0 0 0 0 0,1-1-1 0 0,-1 1 1 0 0,0 0-1 0 0,1 0 1 0 0,-1 0-1 0 0,0 0 1 0 0,0 0-1 0 0,1 0 1 0 0,-1 0-1 0 0,0 0 1 0 0,1 0-1 0 0,-1 0 1 0 0,0 0-1 0 0,0 1 1 0 0,1-1-1 0 0,-1 0 1 0 0,0 1-1 0 0,1-1 1 0 0,-1 0 0 0 0,1 1-1 0 0,-1-1 1 0 0,0 0-1 0 0,1 1 1 0 0,-1-1-1 0 0,1 1 1 0 0,-1-1-1 0 0,1 1 1 0 0,-1 0-1 0 0,1-1 1 0 0,0 1-1 0 0,-1-1 1 0 0,1 1-1 0 0,0 0 1 0 0,-1-1-1 0 0,1 1 1 0 0,0 0 0 0 0,0-1-1 0 0,-1 1 1 0 0,1 0-1 0 0,0 0 1 0 0,0-1-1 0 0,0 2 1 0 0,-6 38-424 0 0,6-33 575 0 0,-12 54 308 0 0,-2-1 0 0 0,-23 62 0 0 0,-13 45 1089 0 0,48-158-1614 0 0,-1 4 203 0 0,-1 1 0 0 0,2-1 0 0 0,0 1 0 0 0,1 0 0 0 0,0 0 0 0 0,1 16 0 0 0,1-26-183 0 0,-1-1 0 0 0,1 0 1 0 0,0 1-1 0 0,0-1 0 0 0,1 0 0 0 0,-1 0 0 0 0,0 0 0 0 0,1 0 0 0 0,0 0 0 0 0,0 0 0 0 0,0 0 0 0 0,0 0 0 0 0,0-1 0 0 0,1 1 0 0 0,-1-1 0 0 0,1 0 0 0 0,-1 0 0 0 0,1 0 0 0 0,0 0 0 0 0,0 0 0 0 0,0 0 0 0 0,0-1 1 0 0,0 1-1 0 0,0-1 0 0 0,1 0 0 0 0,-1 0 0 0 0,0 0 0 0 0,1-1 0 0 0,-1 1 0 0 0,6 0 0 0 0,3-1-32 0 0,0 1-1 0 0,1-2 1 0 0,-1 0-1 0 0,0 0 1 0 0,0-1-1 0 0,0-1 1 0 0,0 0 0 0 0,0 0-1 0 0,0-1 1 0 0,-1-1-1 0 0,0 0 1 0 0,0 0 0 0 0,0-1-1 0 0,-1-1 1 0 0,0 0-1 0 0,0 0 1 0 0,10-10 0 0 0,-2 1-214 0 0,0 0 1 0 0,-1-2-1 0 0,-1 0 1 0 0,-1-1-1 0 0,-1 0 1 0 0,0-1 0 0 0,19-39-1 0 0,-31 53-158 0 0,1 0 0 0 0,-1 0-1 0 0,0 0 1 0 0,0 0 0 0 0,-1-1-1 0 0,0 1 1 0 0,0-1 0 0 0,0 1 0 0 0,-1-1-1 0 0,0 1 1 0 0,0-1 0 0 0,-2-9 0 0 0,1 13 129 0 0,0 0 1 0 0,1 0 0 0 0,-1 1 0 0 0,-1-1-1 0 0,1 0 1 0 0,0 0 0 0 0,-1 1 0 0 0,1-1-1 0 0,-1 1 1 0 0,0 0 0 0 0,0-1 0 0 0,0 1-1 0 0,0 0 1 0 0,0 0 0 0 0,-1 0 0 0 0,1 0-1 0 0,0 1 1 0 0,-1-1 0 0 0,1 1 0 0 0,-1-1-1 0 0,0 1 1 0 0,0 0 0 0 0,1 0 0 0 0,-1 0-1 0 0,0 0 1 0 0,0 1 0 0 0,0-1 0 0 0,0 1-1 0 0,-4 0 1 0 0,-11-2-1952 0 0</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0.822"/>
    </inkml:context>
    <inkml:brush xml:id="br0">
      <inkml:brushProperty name="width" value="0.035" units="cm"/>
      <inkml:brushProperty name="height" value="0.035" units="cm"/>
      <inkml:brushProperty name="color" value="#004F8B"/>
    </inkml:brush>
  </inkml:definitions>
  <inkml:trace contextRef="#ctx0" brushRef="#br0">235 341 2040 0 0,'-2'12'535'0'0,"0"1"-1"0"0,-1-1 0 0 0,0 0 0 0 0,-1 0 1 0 0,-1 0-1 0 0,0 0 0 0 0,0-1 0 0 0,-1 0 1 0 0,-1 0-1 0 0,1 0 0 0 0,-11 11 0 0 0,-20 38-15 0 0,4 4-232 0 0,-66 113 917 0 0,138-215 1201 0 0,-8 9-2302 0 0,185-252-854 0 0,-151 187-376 0 0,128-139 1 0 0,-163 202 432 0 0,-14 13 125 0 0,0 0 0 0 0,2 2 0 0 0,24-18 0 0 0,-42 34 595 0 0,0 0 0 0 0,1 0-1 0 0,-1 0 1 0 0,0 0 0 0 0,0 0 0 0 0,0 0 0 0 0,1 0 0 0 0,-1 0 0 0 0,0 0 0 0 0,0 0 0 0 0,0 0-1 0 0,0 0 1 0 0,1 0 0 0 0,-1 0 0 0 0,0 0 0 0 0,0 0 0 0 0,0 0 0 0 0,0 1 0 0 0,0-1-1 0 0,1 0 1 0 0,-1 0 0 0 0,0 0 0 0 0,0 0 0 0 0,0 0 0 0 0,0 1 0 0 0,0-1 0 0 0,0 0 0 0 0,0 0-1 0 0,0 0 1 0 0,0 0 0 0 0,1 0 0 0 0,-1 1 0 0 0,0-1 0 0 0,0 0 0 0 0,0 0 0 0 0,0 0-1 0 0,0 1 1 0 0,0-1 0 0 0,0 0 0 0 0,0 0 0 0 0,0 0 0 0 0,0 0 0 0 0,0 1 0 0 0,0-1 0 0 0,0 0-1 0 0,-1 0 1 0 0,1 0 0 0 0,0 0 0 0 0,0 1 0 0 0,0-1 0 0 0,0 0 0 0 0,0 0 0 0 0,0 0-1 0 0,0 1 1 0 0,-3 22 804 0 0,-8 24 166 0 0,-49 211 865 0 0,-35 130-4801 0 0,91-375 2799 0 0,2-10 79 0 0,1 1-1 0 0,0-1 1 0 0,0 1 0 0 0,0 0-1 0 0,0 0 1 0 0,0 0-1 0 0,1-1 1 0 0,0 1-1 0 0,0 0 1 0 0,0 0 0 0 0,1 7-1 0 0,-1-11 39 0 0,1 0 0 0 0,0 1-1 0 0,-1-1 1 0 0,1 0 0 0 0,-1 0 0 0 0,1 0-1 0 0,0 0 1 0 0,-1 0 0 0 0,1 0 0 0 0,-1 0-1 0 0,1 0 1 0 0,0 0 0 0 0,-1 0 0 0 0,1 0-1 0 0,-1-1 1 0 0,1 1 0 0 0,0 0 0 0 0,-1 0-1 0 0,1 0 1 0 0,-1-1 0 0 0,1 1 0 0 0,-1 0-1 0 0,1-1 1 0 0,-1 1 0 0 0,1-1 0 0 0,-1 1-1 0 0,1 0 1 0 0,-1-1 0 0 0,0 1 0 0 0,1-1-1 0 0,-1 1 1 0 0,0-1 0 0 0,1 1 0 0 0,-1-1-1 0 0,0 0 1 0 0,1 1 0 0 0,-1-1 0 0 0,9-16-689 0 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1.147"/>
    </inkml:context>
    <inkml:brush xml:id="br0">
      <inkml:brushProperty name="width" value="0.035" units="cm"/>
      <inkml:brushProperty name="height" value="0.035" units="cm"/>
      <inkml:brushProperty name="color" value="#004F8B"/>
    </inkml:brush>
  </inkml:definitions>
  <inkml:trace contextRef="#ctx0" brushRef="#br0">303 0 5041 0 0,'4'8'547'0'0,"0"0"0"0"0,0-1 0 0 0,0 0 0 0 0,1 0-1 0 0,6 7 1 0 0,13 21 1355 0 0,-12-10-1516 0 0,-1 1 0 0 0,-1 1 0 0 0,-1 0 1 0 0,-2 0-1 0 0,-1 0 0 0 0,-1 1 0 0 0,-1 0 0 0 0,-2 0 1 0 0,0 1-1 0 0,-2-1 0 0 0,-6 50 0 0 0,-4-7-196 0 0,-4-1 0 0 0,-2 0-1 0 0,-37 100 1 0 0,-105 222 521 0 0,25-70 397 0 0,127-306-986 0 0,-19 58 612 0 0,23-70-781 0 0,1 0-1 0 0,1 0 1 0 0,-1 0 0 0 0,0 0 0 0 0,1 0-1 0 0,0 0 1 0 0,0 0 0 0 0,0 0 0 0 0,0 0-1 0 0,1 0 1 0 0,0 0 0 0 0,0 0 0 0 0,0 0-1 0 0,0-1 1 0 0,2 6 0 0 0,-3-9-31 0 0,0 0 0 0 0,1 0 0 0 0,-1 1 0 0 0,0-1 0 0 0,0 0 0 0 0,1 0 1 0 0,-1 1-1 0 0,0-1 0 0 0,0 0 0 0 0,1 0 0 0 0,-1 0 0 0 0,0 1 0 0 0,1-1 0 0 0,-1 0 1 0 0,0 0-1 0 0,0 0 0 0 0,1 0 0 0 0,-1 0 0 0 0,0 0 0 0 0,1 0 0 0 0,-1 0 0 0 0,0 0 1 0 0,1 0-1 0 0,-1 0 0 0 0,0 0 0 0 0,1 0 0 0 0,-1 0 0 0 0,0 0 0 0 0,1 0 0 0 0,-1 0 1 0 0,0 0-1 0 0,1 0 0 0 0,-1 0 0 0 0,0-1 0 0 0,1 1 0 0 0,-1 0 0 0 0,1 0 0 0 0,8-10-5344 0 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1.765"/>
    </inkml:context>
    <inkml:brush xml:id="br0">
      <inkml:brushProperty name="width" value="0.035" units="cm"/>
      <inkml:brushProperty name="height" value="0.035" units="cm"/>
      <inkml:brushProperty name="color" value="#004F8B"/>
    </inkml:brush>
  </inkml:definitions>
  <inkml:trace contextRef="#ctx0" brushRef="#br0">551 265 2272 0 0,'23'-54'-344'0'0,"-16"40"608"0"0,4-10-888 0 0,-12 23 784 0 0,1 0 0 0 0,0 0 0 0 0,0 0 0 0 0,0 0 0 0 0,-1 0 0 0 0,1 0 0 0 0,-1 1 0 0 0,1-1-1 0 0,0 0 1 0 0,-1 0 0 0 0,0 0 0 0 0,1 1 0 0 0,-1-1 0 0 0,1 0 0 0 0,-1 0 0 0 0,0 1 0 0 0,1-1-1 0 0,-1 1 1 0 0,0-1 0 0 0,0 1 0 0 0,0-1 0 0 0,1 1 0 0 0,-1-1 0 0 0,0 1 0 0 0,0 0 0 0 0,0-1-1 0 0,-1 1 1 0 0,-73-27 10181 0 0,-1 8-7966 0 0,65 18-2403 0 0,0 0 0 0 0,-1 0 0 0 0,1 1 0 0 0,0 0 0 0 0,-1 1 1 0 0,1 1-1 0 0,0-1 0 0 0,-1 2 0 0 0,1 0 0 0 0,0 0 0 0 0,-20 10 1 0 0,11-3 33 0 0,1 2 0 0 0,1 1 1 0 0,0 0-1 0 0,0 1 1 0 0,2 1-1 0 0,0 1 0 0 0,0 0 1 0 0,2 1-1 0 0,0 1 0 0 0,1 0 1 0 0,0 1-1 0 0,2 0 1 0 0,0 1-1 0 0,2 0 0 0 0,0 0 1 0 0,1 1-1 0 0,1 1 1 0 0,-7 36-1 0 0,13-54 6 0 0,0 1 1 0 0,0-1 0 0 0,1 1-1 0 0,0-1 1 0 0,0 1-1 0 0,0-1 1 0 0,0 1-1 0 0,1-1 1 0 0,-1 0-1 0 0,1 1 1 0 0,0-1-1 0 0,1 0 1 0 0,-1 1-1 0 0,1-1 1 0 0,0 0-1 0 0,0 0 1 0 0,0 0 0 0 0,1-1-1 0 0,-1 1 1 0 0,1 0-1 0 0,0-1 1 0 0,0 0-1 0 0,0 1 1 0 0,0-1-1 0 0,0-1 1 0 0,1 1-1 0 0,0 0 1 0 0,-1-1-1 0 0,1 0 1 0 0,0 1-1 0 0,0-2 1 0 0,0 1 0 0 0,1 0-1 0 0,-1-1 1 0 0,0 0-1 0 0,8 1 1 0 0,4 1-5 0 0,0-2 1 0 0,0 0 0 0 0,0-1 0 0 0,0 0 0 0 0,0-1-1 0 0,0-1 1 0 0,0-1 0 0 0,30-9 0 0 0,-18 3-31 0 0,0-2-1 0 0,-1 0 1 0 0,-1-2 0 0 0,0-2 0 0 0,-1 0 0 0 0,-1-1-1 0 0,0-1 1 0 0,-1-2 0 0 0,-1 0 0 0 0,20-23 0 0 0,-26 24-207 0 0,-2 0-1 0 0,0-1 1 0 0,-1 0 0 0 0,-1-1 0 0 0,15-33 0 0 0,-20 35-358 0 0,0 1 1 0 0,-2-1 0 0 0,0-1 0 0 0,-1 1 0 0 0,0 0 0 0 0,-2-1 0 0 0,1-26 0 0 0,-3 38 51 0 0,-1 1 1 0 0,1-1-1 0 0,-1 1 1 0 0,0 0-1 0 0,0-1 1 0 0,-1 1 0 0 0,0 0-1 0 0,0-1 1 0 0,0 1-1 0 0,-1 0 1 0 0,-5-8-1 0 0,-3-1-665 0 0</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2.359"/>
    </inkml:context>
    <inkml:brush xml:id="br0">
      <inkml:brushProperty name="width" value="0.035" units="cm"/>
      <inkml:brushProperty name="height" value="0.035" units="cm"/>
      <inkml:brushProperty name="color" value="#004F8B"/>
    </inkml:brush>
  </inkml:definitions>
  <inkml:trace contextRef="#ctx0" brushRef="#br0">610 54 2793 0 0,'-1'2'116'0'0,"0"1"0"0"0,-1-1 0 0 0,1 0 0 0 0,0 0 0 0 0,-1-1 0 0 0,0 1 1 0 0,1 0-1 0 0,-1-1 0 0 0,0 1 0 0 0,0 0 0 0 0,0-1 0 0 0,0 0 0 0 0,0 0 1 0 0,0 1-1 0 0,0-1 0 0 0,0 0 0 0 0,-3 0 0 0 0,0-1 48 0 0,0 0-1 0 0,-1 0 1 0 0,1-1-1 0 0,0 1 1 0 0,0-1 0 0 0,0-1-1 0 0,-7-1 1 0 0,10 2-205 0 0,-75-21 2108 0 0,23 6-309 0 0,-2 2-1 0 0,-57-7 1 0 0,107 20-1657 0 0,0 1 1 0 0,-1 0 0 0 0,1 0-1 0 0,0 0 1 0 0,-1 1-1 0 0,1 0 1 0 0,0 0-1 0 0,-1 1 1 0 0,1-1-1 0 0,0 1 1 0 0,0 1 0 0 0,0-1-1 0 0,1 1 1 0 0,-1 0-1 0 0,1 1 1 0 0,-6 3-1 0 0,3 0-50 0 0,0 0 0 0 0,1 1-1 0 0,0-1 1 0 0,0 2 0 0 0,1-1-1 0 0,0 1 1 0 0,1 0 0 0 0,0 0-1 0 0,-5 10 1 0 0,0 7-67 0 0,1-1 0 0 0,2 1 0 0 0,0 0 0 0 0,2 1-1 0 0,1 0 1 0 0,-2 48 0 0 0,6-68 3 0 0,0 1-1 0 0,0 0 1 0 0,1-1-1 0 0,0 1 1 0 0,0 0-1 0 0,1-1 1 0 0,-1 0-1 0 0,2 1 1 0 0,-1-1-1 0 0,1 0 1 0 0,1 0-1 0 0,-1 0 1 0 0,5 6-1 0 0,-4-9-20 0 0,-1 1 0 0 0,1-1 0 0 0,1 0 0 0 0,-1-1 1 0 0,0 1-1 0 0,1-1 0 0 0,0 0 0 0 0,0 0 0 0 0,0 0 0 0 0,0-1 0 0 0,0 0 0 0 0,0 0 0 0 0,1 0 0 0 0,-1 0 0 0 0,1-1 1 0 0,-1 0-1 0 0,1 0 0 0 0,7 0 0 0 0,5-1-260 0 0,0-1 1 0 0,1 0-1 0 0,-1-1 1 0 0,0-1-1 0 0,1-1 1 0 0,-2-1-1 0 0,1 0 1 0 0,-1-1-1 0 0,1-1 1 0 0,-2-1-1 0 0,1 0 1 0 0,-1-2 0 0 0,0 1-1 0 0,15-14 1 0 0,17-17-3586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54.411"/>
    </inkml:context>
    <inkml:brush xml:id="br0">
      <inkml:brushProperty name="width" value="0.035" units="cm"/>
      <inkml:brushProperty name="height" value="0.035" units="cm"/>
      <inkml:brushProperty name="color" value="#008C3A"/>
    </inkml:brush>
  </inkml:definitions>
  <inkml:trace contextRef="#ctx0" brushRef="#br0">5 256 13883 0 0,'0'0'30'0'0,"0"0"0"0"0,-1 0-1 0 0,1 0 1 0 0,0 1 0 0 0,0-1 0 0 0,0 0-1 0 0,-1 0 1 0 0,1 0 0 0 0,0 0 0 0 0,0 0-1 0 0,0 0 1 0 0,-1 0 0 0 0,1 1 0 0 0,0-1 0 0 0,0 0-1 0 0,0 0 1 0 0,0 0 0 0 0,0 0 0 0 0,-1 1-1 0 0,1-1 1 0 0,0 0 0 0 0,0 0 0 0 0,0 0 0 0 0,0 1-1 0 0,0-1 1 0 0,0 0 0 0 0,0 0 0 0 0,0 1-1 0 0,0-1 1 0 0,0 0 0 0 0,0 0 0 0 0,0 0-1 0 0,0 1 1 0 0,0-1 0 0 0,0 0 0 0 0,0 0 0 0 0,0 0-1 0 0,0 1 1 0 0,0-1 0 0 0,0 0 0 0 0,0 0-1 0 0,0 1 1 0 0,0-1 0 0 0,0 0 0 0 0,1 0 0 0 0,-1 0-1 0 0,0 0 1 0 0,0 1 0 0 0,0-1 0 0 0,0 0-1 0 0,15 14 535 0 0,19 6 309 0 0,-17-14-552 0 0,-1-1-1 0 0,1 0 1 0 0,0-2-1 0 0,0 0 0 0 0,0-1 1 0 0,0 0-1 0 0,1-2 1 0 0,25-1-1 0 0,12-5-179 0 0,72-16-1 0 0,4-8-320 0 0,-1-6 0 0 0,-2-6 0 0 0,141-66 0 0 0,-111 29 61 0 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2.607"/>
    </inkml:context>
    <inkml:brush xml:id="br0">
      <inkml:brushProperty name="width" value="0.035" units="cm"/>
      <inkml:brushProperty name="height" value="0.035" units="cm"/>
      <inkml:brushProperty name="color" value="#004F8B"/>
    </inkml:brush>
  </inkml:definitions>
  <inkml:trace contextRef="#ctx0" brushRef="#br0">342 33 600 0 0,'1'-29'2294'0'0,"3"25"-553"0"0,5 20-604 0 0,-4-1-627 0 0,-1-1 0 0 0,0 1 0 0 0,-1 0 0 0 0,-1 0 0 0 0,-1 0 0 0 0,0 0 0 0 0,-2 26 0 0 0,-18 109 613 0 0,15-123-768 0 0,-33 156 1520 0 0,-8-3 0 0 0,-132 342-1 0 0,142-446-1584 0 0,23-51-111 0 0,0 0 1 0 0,1 1-1 0 0,-11 44 0 0 0,22-58-470 0 0,5-14-835 0 0,9-18-1820 0 0,-3 0-2146 0 0</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2.884"/>
    </inkml:context>
    <inkml:brush xml:id="br0">
      <inkml:brushProperty name="width" value="0.035" units="cm"/>
      <inkml:brushProperty name="height" value="0.035" units="cm"/>
      <inkml:brushProperty name="color" value="#004F8B"/>
    </inkml:brush>
  </inkml:definitions>
  <inkml:trace contextRef="#ctx0" brushRef="#br0">569 0 7946 0 0,'-17'16'1694'0'0,"0"0"1"0"0,-2-2 0 0 0,-24 16 0 0 0,-8-1-1080 0 0,-59 23 0 0 0,-19 10-2059 0 0,110-51 1059 0 0,1 1-1 0 0,-1 1 1 0 0,2 0 0 0 0,-31 30-1 0 0,42-37 427 0 0,0 0 1 0 0,1 0-1 0 0,0 1 0 0 0,0 0 0 0 0,0 0 0 0 0,1 0 0 0 0,0 0 1 0 0,0 1-1 0 0,1 0 0 0 0,0-1 0 0 0,0 1 0 0 0,1 0 0 0 0,0 1 1 0 0,0-1-1 0 0,1 0 0 0 0,0 9 0 0 0,1-13-27 0 0,1-1 0 0 0,-1 1 0 0 0,1-1 0 0 0,0 1 0 0 0,0-1 0 0 0,1 1 0 0 0,-1-1 0 0 0,1 0 0 0 0,-1 0 0 0 0,1 1-1 0 0,0-1 1 0 0,0 0 0 0 0,0-1 0 0 0,1 1 0 0 0,-1 0 0 0 0,1-1 0 0 0,0 1 0 0 0,-1-1 0 0 0,1 0 0 0 0,0 0 0 0 0,0 0 0 0 0,0 0 0 0 0,1 0 0 0 0,-1-1 0 0 0,0 1-1 0 0,1-1 1 0 0,-1 0 0 0 0,1 0 0 0 0,-1 0 0 0 0,1-1 0 0 0,5 1 0 0 0,5 1-679 0 0,0-1-1 0 0,1 0 0 0 0,0-1 1 0 0,-1-1-1 0 0,1 0 1 0 0,22-5-1 0 0,9-5-3244 0 0</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3.323"/>
    </inkml:context>
    <inkml:brush xml:id="br0">
      <inkml:brushProperty name="width" value="0.035" units="cm"/>
      <inkml:brushProperty name="height" value="0.035" units="cm"/>
      <inkml:brushProperty name="color" value="#004F8B"/>
    </inkml:brush>
  </inkml:definitions>
  <inkml:trace contextRef="#ctx0" brushRef="#br0">709 1 12099 0 0,'-13'8'1248'0'0,"-1"0"1"0"0,0-1-1 0 0,-16 6 1 0 0,-87 21-4005 0 0,6-2-975 0 0,41 1 6256 0 0,70-33-2510 0 0,0 1 0 0 0,0-1 0 0 0,0 0 0 0 0,1 0 0 0 0,-1 0-1 0 0,0 0 1 0 0,0 0 0 0 0,0 0 0 0 0,0 0 0 0 0,0 0 0 0 0,0 0 0 0 0,0 0 0 0 0,0 0 0 0 0,0 0 0 0 0,0 0 0 0 0,0 0 0 0 0,0 0 0 0 0,0 0 0 0 0,0 0 0 0 0,0 1 0 0 0,1-1 0 0 0,-1 0 0 0 0,0 0 0 0 0,0 0-1 0 0,0 0 1 0 0,0 0 0 0 0,0 0 0 0 0,0 0 0 0 0,0 0 0 0 0,0 0 0 0 0,0 0 0 0 0,0 1 0 0 0,0-1 0 0 0,0 0 0 0 0,0 0 0 0 0,0 0 0 0 0,0 0 0 0 0,0 0 0 0 0,0 0 0 0 0,0 0 0 0 0,-1 0 0 0 0,1 0-1 0 0,0 0 1 0 0,0 1 0 0 0,0-1 0 0 0,0 0 0 0 0,0 0 0 0 0,0 0 0 0 0,0 0 0 0 0,0 0 0 0 0,0 0 0 0 0,0 0 0 0 0,0 0 0 0 0,0 0 0 0 0,0 0 0 0 0,0 0 0 0 0,-1 0 0 0 0,1 0 0 0 0,0 0 0 0 0,0 0-1 0 0,0 0 1 0 0,0 0 0 0 0,0 0 0 0 0,0 0 0 0 0,0 0 0 0 0,12 1-60 0 0,16-3-1039 0 0,130-38-2744 0 0,32-6 1301 0 0,-180 44 2428 0 0,196-25-2053 0 0,-167 24 1551 0 0,0 1 1 0 0,0 3-1 0 0,50 6 0 0 0,-84-7 553 0 0,0 1-1 0 0,0 0 0 0 0,0 0 1 0 0,-1 0-1 0 0,1 1 1 0 0,0-1-1 0 0,-1 1 1 0 0,1 1-1 0 0,-1-1 0 0 0,0 0 1 0 0,0 1-1 0 0,0 0 1 0 0,4 4-1 0 0,-6-5 44 0 0,-1 0-1 0 0,1 0 1 0 0,-1 0-1 0 0,0 1 1 0 0,1-1 0 0 0,-1 0-1 0 0,0 1 1 0 0,-1-1-1 0 0,1 1 1 0 0,0 0-1 0 0,-1-1 1 0 0,1 1-1 0 0,-1-1 1 0 0,0 1 0 0 0,0 0-1 0 0,0-1 1 0 0,0 1-1 0 0,-1 0 1 0 0,1-1-1 0 0,-1 1 1 0 0,1-1-1 0 0,-1 1 1 0 0,0-1 0 0 0,0 1-1 0 0,0-1 1 0 0,-2 3-1 0 0,-7 16 5 0 0,-1-1-1 0 0,-1 0 1 0 0,0-1-1 0 0,-21 23 1 0 0,-67 67 145 0 0,87-95-86 0 0,-65 63 1118 0 0,-2-4 0 0 0,-4-3 0 0 0,-3-4-1 0 0,-2-4 1 0 0,-3-4 0 0 0,-166 78 0 0 0,135-89 870 0 0,40-24-4587 0 0,27-12-1317 0 0</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4.068"/>
    </inkml:context>
    <inkml:brush xml:id="br0">
      <inkml:brushProperty name="width" value="0.035" units="cm"/>
      <inkml:brushProperty name="height" value="0.035" units="cm"/>
      <inkml:brushProperty name="color" value="#004F8B"/>
    </inkml:brush>
  </inkml:definitions>
  <inkml:trace contextRef="#ctx0" brushRef="#br0">163 197 5409 0 0,'19'-24'815'0'0,"0"0"0"0"0,1 1-1 0 0,2 2 1 0 0,0 0 0 0 0,1 1-1 0 0,40-25 1 0 0,-39 27-1035 0 0,-53 48-627 0 0,15-13 1594 0 0,1 1 1 0 0,1 1-1 0 0,0 0 1 0 0,2 0-1 0 0,-11 26 1 0 0,4 10-167 0 0,2 1 0 0 0,-10 78 0 0 0,-3 119 248 0 0,20-160-494 0 0,-140 1134-1379 0 0,141-1185 1072 0 0,0-1 141 0 0,-1 52-1 0 0,7-82-57 0 0,1 0 0 0 0,1 0 0 0 0,0 1 0 0 0,1-1 0 0 0,0 0 0 0 0,0 0 0 0 0,1 0 0 0 0,1-1 0 0 0,7 17 0 0 0,-8-23-103 0 0,1 1 0 0 0,-1-1 0 0 0,1 0 0 0 0,0 0-1 0 0,1 0 1 0 0,-1 0 0 0 0,1-1 0 0 0,0 0 0 0 0,-1 0 0 0 0,1 0 0 0 0,1 0 0 0 0,-1-1 0 0 0,0 0 0 0 0,1 0 0 0 0,-1 0 0 0 0,1-1 0 0 0,-1 0-1 0 0,10 1 1 0 0,9 1-3 0 0,0-1-1 0 0,1-1 0 0 0,23-2 1 0 0,63-11 93 0 0,-1-5 1 0 0,137-40-1 0 0,-135 30-65 0 0,95-32-661 0 0,-175 48 459 0 0,-2-2 0 0 0,0-1 0 0 0,-1-1 0 0 0,42-29 1 0 0,-69 42-8 0 0,0 1 0 0 0,0-1 1 0 0,-1 1-1 0 0,1-1 0 0 0,-1 0 1 0 0,0 0-1 0 0,1 0 0 0 0,-1 1 1 0 0,0-1-1 0 0,0 0 1 0 0,0-1-1 0 0,-1 1 0 0 0,1 0 1 0 0,0 0-1 0 0,-1 0 0 0 0,1 0 1 0 0,-1-1-1 0 0,0 1 0 0 0,0 0 1 0 0,0 0-1 0 0,0-1 0 0 0,0 1 1 0 0,0 0-1 0 0,0 0 1 0 0,-1-1-1 0 0,0-2 0 0 0,-2-12-867 0 0</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4.510"/>
    </inkml:context>
    <inkml:brush xml:id="br0">
      <inkml:brushProperty name="width" value="0.035" units="cm"/>
      <inkml:brushProperty name="height" value="0.035" units="cm"/>
      <inkml:brushProperty name="color" value="#004F8B"/>
    </inkml:brush>
  </inkml:definitions>
  <inkml:trace contextRef="#ctx0" brushRef="#br0">343 1 4321 0 0,'-16'18'9114'0'0,"4"10"-5606"0"0,-2 36-4072 0 0,8-35 1299 0 0,-110 392-1398 0 0,58-228 567 0 0,-51 311 0 0 0,107-490 106 0 0,-7 80 213 0 0,9-85-225 0 0,0 0 0 0 0,0 0 0 0 0,1 0 0 0 0,0 0 0 0 0,1 0 0 0 0,0 0 0 0 0,6 16 0 0 0,-7-23-32 0 0,0 0 1 0 0,0 0 0 0 0,1 0 0 0 0,-1 0 0 0 0,0 0 0 0 0,1 0 0 0 0,-1-1-1 0 0,1 1 1 0 0,-1 0 0 0 0,1-1 0 0 0,0 0 0 0 0,0 1 0 0 0,0-1 0 0 0,0 0-1 0 0,0 0 1 0 0,0 0 0 0 0,0 0 0 0 0,0 0 0 0 0,0 0 0 0 0,0 0 0 0 0,0-1-1 0 0,1 0 1 0 0,-1 1 0 0 0,0-1 0 0 0,0 0 0 0 0,1 0 0 0 0,-1 0 0 0 0,0 0-1 0 0,0 0 1 0 0,1-1 0 0 0,-1 1 0 0 0,4-2 0 0 0,2 0-548 0 0,0-1 0 0 0,0 0-1 0 0,-1 0 1 0 0,0-1 0 0 0,0 0 0 0 0,0 0 0 0 0,0-1 0 0 0,6-5 0 0 0,15-16-3794 0 0</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4.871"/>
    </inkml:context>
    <inkml:brush xml:id="br0">
      <inkml:brushProperty name="width" value="0.035" units="cm"/>
      <inkml:brushProperty name="height" value="0.035" units="cm"/>
      <inkml:brushProperty name="color" value="#004F8B"/>
    </inkml:brush>
  </inkml:definitions>
  <inkml:trace contextRef="#ctx0" brushRef="#br0">487 230 4001 0 0,'13'20'780'0'0,"-12"-17"-309"0"0,1 0 1 0 0,0 0-1 0 0,1 0 0 0 0,-1-1 0 0 0,0 1 0 0 0,1-1 0 0 0,-1 0 0 0 0,1 0 0 0 0,0 0 0 0 0,0 0 0 0 0,0 0 0 0 0,0 0 0 0 0,0-1 0 0 0,0 1 0 0 0,0-1 0 0 0,4 1 0 0 0,-7-2-463 0 0,0-1-1 0 0,1 1 1 0 0,-1 0 0 0 0,0-1-1 0 0,0 1 1 0 0,1 0-1 0 0,-1-1 1 0 0,0 1-1 0 0,0 0 1 0 0,0-1-1 0 0,0 1 1 0 0,1-1 0 0 0,-1 1-1 0 0,0 0 1 0 0,0-1-1 0 0,0 1 1 0 0,0-1-1 0 0,0 1 1 0 0,0-1-1 0 0,0 1 1 0 0,0 0-1 0 0,0-1 1 0 0,0 1 0 0 0,0-1-1 0 0,-1 1 1 0 0,1 0-1 0 0,0-1 1 0 0,0 1-1 0 0,0 0 1 0 0,0-1-1 0 0,-1 1 1 0 0,1-1-1 0 0,0 1 1 0 0,0 0 0 0 0,-1-1-1 0 0,1 1 1 0 0,-1-1-1 0 0,-8-17-152 0 0,-5 0 30 0 0,0 1 0 0 0,-1 0 0 0 0,-1 0 0 0 0,0 2-1 0 0,-1 0 1 0 0,-33-22 0 0 0,12 12 396 0 0,-2 2 0 0 0,-56-24 0 0 0,88 43-34 0 0,-1 0-1 0 0,0 1 0 0 0,1 0 1 0 0,-1 1-1 0 0,0 0 1 0 0,0 0-1 0 0,-1 1 1 0 0,1 0-1 0 0,-14 1 0 0 0,19 0-154 0 0,0 1 0 0 0,0 0 0 0 0,0 0 0 0 0,0 0 0 0 0,0 1 0 0 0,0-1-1 0 0,0 1 1 0 0,0 0 0 0 0,0 0 0 0 0,1 1 0 0 0,-1-1 0 0 0,1 1 0 0 0,-1 0-1 0 0,1-1 1 0 0,0 1 0 0 0,0 1 0 0 0,1-1 0 0 0,-1 0 0 0 0,0 1 0 0 0,1-1-1 0 0,0 1 1 0 0,-3 6 0 0 0,-2 8-70 0 0,0 0 0 0 0,1 0 0 0 0,1 0-1 0 0,1 1 1 0 0,1 0 0 0 0,-3 37 0 0 0,5-24-250 0 0,1-1 1 0 0,2 1-1 0 0,7 44 1 0 0,-8-70 182 0 0,0 0 0 0 0,1 0 0 0 0,0 0 0 0 0,0 0 1 0 0,0-1-1 0 0,0 1 0 0 0,1-1 0 0 0,0 1 0 0 0,0-1 0 0 0,0 0 1 0 0,1 0-1 0 0,0 0 0 0 0,0 0 0 0 0,0-1 0 0 0,0 0 1 0 0,9 6-1 0 0,-8-6 22 0 0,1-1 0 0 0,0-1 0 0 0,0 1 0 0 0,0-1 0 0 0,1 0 0 0 0,-1 0 0 0 0,0-1 1 0 0,1 0-1 0 0,-1 0 0 0 0,1-1 0 0 0,0 1 0 0 0,-1-1 0 0 0,1-1 0 0 0,-1 1 0 0 0,10-3 0 0 0,1-1-39 0 0,0 0-1 0 0,1-2 1 0 0,-2 0 0 0 0,1-1-1 0 0,-1 0 1 0 0,0-2-1 0 0,0 0 1 0 0,-1 0-1 0 0,14-13 1 0 0,20-18-1252 0 0,53-57-1 0 0,-65 60-143 0 0,-10 10-16 0 0</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5.226"/>
    </inkml:context>
    <inkml:brush xml:id="br0">
      <inkml:brushProperty name="width" value="0.035" units="cm"/>
      <inkml:brushProperty name="height" value="0.035" units="cm"/>
      <inkml:brushProperty name="color" value="#004F8B"/>
    </inkml:brush>
  </inkml:definitions>
  <inkml:trace contextRef="#ctx0" brushRef="#br0">592 143 5785 0 0,'-5'2'540'0'0,"-1"-1"-1"0"0,0 0 1 0 0,1 0-1 0 0,-1-1 1 0 0,0 1-1 0 0,0-1 1 0 0,1-1-1 0 0,-1 1 1 0 0,0-1-1 0 0,0 0 1 0 0,1 0-1 0 0,-1-1 1 0 0,1 0-1 0 0,-1 0 1 0 0,-6-3-1 0 0,-5-5 376 0 0,1 0 1 0 0,0-1-1 0 0,-19-17 0 0 0,18 13-883 0 0,-1 2 0 0 0,-20-13 1 0 0,33 23-194 0 0,-1 0 0 0 0,0 1 0 0 0,0-1 0 0 0,0 1 1 0 0,0 0-1 0 0,0 1 0 0 0,0-1 0 0 0,0 1 0 0 0,0 0 0 0 0,-1 1 1 0 0,-9 0-1 0 0,7 1-27 0 0,1 1 0 0 0,-1 0 0 0 0,1 1 0 0 0,0 0-1 0 0,0 0 1 0 0,0 1 0 0 0,0 0 0 0 0,0 0 0 0 0,1 1 0 0 0,0 0 0 0 0,0 0 0 0 0,0 1 0 0 0,0 0 0 0 0,1 0 0 0 0,0 1 0 0 0,1-1 0 0 0,-1 1 0 0 0,1 0-1 0 0,-6 11 1 0 0,-3 7-105 0 0,1 0 0 0 0,1 1 0 0 0,1 0-1 0 0,-13 46 1 0 0,14-36 107 0 0,-10 72 0 0 0,18-98 267 0 0,1-1 1 0 0,1 1 0 0 0,0 0-1 0 0,0-1 1 0 0,1 1 0 0 0,0 0-1 0 0,1-1 1 0 0,0 1 0 0 0,0-1-1 0 0,1 1 1 0 0,0-1 0 0 0,9 17 0 0 0,-8-21 18 0 0,1 1 1 0 0,0-1-1 0 0,0 0 1 0 0,0-1 0 0 0,0 1-1 0 0,1-1 1 0 0,0 0 0 0 0,0-1-1 0 0,0 1 1 0 0,0-1 0 0 0,1 0-1 0 0,-1 0 1 0 0,1-1 0 0 0,-1 0-1 0 0,1 0 1 0 0,0-1 0 0 0,0 0-1 0 0,0 0 1 0 0,10 0-1 0 0,1-1-45 0 0,0 0-1 0 0,0-1 0 0 0,-1-1 0 0 0,1 0 1 0 0,0-2-1 0 0,26-8 0 0 0,-9-2-828 0 0,-1-2 0 0 0,0-2 0 0 0,53-37-1 0 0,-36 22-3330 0 0</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5.765"/>
    </inkml:context>
    <inkml:brush xml:id="br0">
      <inkml:brushProperty name="width" value="0.035" units="cm"/>
      <inkml:brushProperty name="height" value="0.035" units="cm"/>
      <inkml:brushProperty name="color" value="#004F8B"/>
    </inkml:brush>
  </inkml:definitions>
  <inkml:trace contextRef="#ctx0" brushRef="#br0">253 51 7058 0 0,'5'1'522'0'0,"0"0"0"0"0,0 0 0 0 0,1 0 0 0 0,-1-1 0 0 0,0 0 0 0 0,0 0 0 0 0,10-2 0 0 0,-12 2-275 0 0,35-6 493 0 0,-37 6-844 0 0,0 0 0 0 0,0 0 1 0 0,0 0-1 0 0,0 0 1 0 0,0-1-1 0 0,0 1 0 0 0,0 0 1 0 0,0-1-1 0 0,0 1 0 0 0,-1 0 1 0 0,1-1-1 0 0,0 1 1 0 0,0-1-1 0 0,0 0 0 0 0,-1 1 1 0 0,1-1-1 0 0,0 0 0 0 0,0 1 1 0 0,-1-1-1 0 0,1 0 0 0 0,-1 0 1 0 0,1 1-1 0 0,-1-1 1 0 0,1 0-1 0 0,-1 0 0 0 0,1 0 1 0 0,-1 0-1 0 0,0 0 0 0 0,0 0 1 0 0,1 0-1 0 0,-1-1 1 0 0,-1 0 11 0 0,0 1 1 0 0,0-1 0 0 0,0 1-1 0 0,0 0 1 0 0,0-1 0 0 0,-1 1 0 0 0,1 0-1 0 0,0 0 1 0 0,-1 0 0 0 0,1 0-1 0 0,-1 0 1 0 0,1 0 0 0 0,-1 0 0 0 0,0 0-1 0 0,1 1 1 0 0,-1-1 0 0 0,0 1-1 0 0,1-1 1 0 0,-1 1 0 0 0,0-1 0 0 0,-3 1-1 0 0,-40-5 1127 0 0,19 4 379 0 0,0 2 1 0 0,-1 1-1 0 0,-41 8 1 0 0,56-8-1217 0 0,0 1 0 0 0,-1 1 0 0 0,2 0 0 0 0,-1 1 0 0 0,0 0 0 0 0,1 0 0 0 0,0 1 0 0 0,0 1 0 0 0,-16 13 0 0 0,26-20-199 0 0,1 1 1 0 0,0-1 0 0 0,-1 0 0 0 0,1 0 0 0 0,-1 0 0 0 0,1 1-1 0 0,0-1 1 0 0,-1 0 0 0 0,1 0 0 0 0,0 1 0 0 0,-1-1 0 0 0,1 0-1 0 0,0 1 1 0 0,0-1 0 0 0,-1 1 0 0 0,1-1 0 0 0,0 0 0 0 0,0 1-1 0 0,0-1 1 0 0,-1 1 0 0 0,1-1 0 0 0,0 0 0 0 0,0 1 0 0 0,0-1-1 0 0,0 1 1 0 0,0-1 0 0 0,0 1 0 0 0,0-1 0 0 0,0 1 0 0 0,0-1-1 0 0,0 1 1 0 0,0-1 0 0 0,0 0 0 0 0,0 1 0 0 0,0-1 0 0 0,0 1-1 0 0,1-1 1 0 0,-1 1 0 0 0,20 4-522 0 0,27-8-635 0 0,114-29-2764 0 0,-103 18 2099 0 0,1 2 0 0 0,75-4 0 0 0,-102 17 950 0 0,-31-1 872 0 0,0 0 1 0 0,1 0-1 0 0,-1 0 1 0 0,0 0-1 0 0,0 0 0 0 0,1 0 1 0 0,-1 0-1 0 0,0 0 1 0 0,0 1-1 0 0,0-1 1 0 0,1 1-1 0 0,-1-1 0 0 0,0 1 1 0 0,0-1-1 0 0,0 1 1 0 0,0-1-1 0 0,0 1 0 0 0,0 0 1 0 0,0 0-1 0 0,1 1 1 0 0,-3-1 96 0 0,0-1 0 0 0,0 1 1 0 0,-1 0-1 0 0,1-1 0 0 0,0 1 0 0 0,-1-1 1 0 0,1 1-1 0 0,0-1 0 0 0,-1 0 1 0 0,1 1-1 0 0,-1-1 0 0 0,1 0 0 0 0,-1 0 1 0 0,1 0-1 0 0,0 0 0 0 0,-4-1 0 0 0,-6 0 42 0 0</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6.312"/>
    </inkml:context>
    <inkml:brush xml:id="br0">
      <inkml:brushProperty name="width" value="0.035" units="cm"/>
      <inkml:brushProperty name="height" value="0.035" units="cm"/>
      <inkml:brushProperty name="color" value="#004F8B"/>
    </inkml:brush>
  </inkml:definitions>
  <inkml:trace contextRef="#ctx0" brushRef="#br0">108 1 7058 0 0,'0'16'4492'0'0,"15"27"-2557"0"0,-5-18-1721 0 0,-3 10-191 0 0,0 0 0 0 0,-3 0 0 0 0,1 62 1 0 0,-15 111 1801 0 0,4-103-480 0 0,-33 456 1016 0 0,-47-7-4924 0 0,73-495-842 0 0,13-59 3321 0 0,0 0 1 0 0,0 0-1 0 0,0 0 1 0 0,0 0-1 0 0,0 0 1 0 0,0 0-1 0 0,0-1 1 0 0,0 1-1 0 0,0 0 0 0 0,0 0 1 0 0,0 0-1 0 0,0 0 1 0 0,1 0-1 0 0,-1 0 1 0 0,0 0-1 0 0,0 0 1 0 0,0-1-1 0 0,0 1 1 0 0,0 0-1 0 0,0 0 1 0 0,0 0-1 0 0,0 0 0 0 0,0 0 1 0 0,-1 0-1 0 0,1 0 1 0 0,0 0-1 0 0,0 0 1 0 0,0-1-1 0 0,0 1 1 0 0,0 0-1 0 0,0 0 1 0 0,0 0-1 0 0,0 0 1 0 0,0 0-1 0 0,0 0 0 0 0,0 0 1 0 0,0 0-1 0 0,0 0 1 0 0,0 0-1 0 0,0 0 1 0 0,0-1-1 0 0,-1 1 1 0 0,1 0-1 0 0,0 0 1 0 0,0 0-1 0 0,0 0 1 0 0,0 0-1 0 0,0 0 0 0 0,0 0 1 0 0,0 0-1 0 0,0 0 1 0 0,-1 0-1 0 0,3-8-3378 0 0</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6.635"/>
    </inkml:context>
    <inkml:brush xml:id="br0">
      <inkml:brushProperty name="width" value="0.035" units="cm"/>
      <inkml:brushProperty name="height" value="0.035" units="cm"/>
      <inkml:brushProperty name="color" value="#004F8B"/>
    </inkml:brush>
  </inkml:definitions>
  <inkml:trace contextRef="#ctx0" brushRef="#br0">660 0 12675 0 0,'-19'9'1049'0'0,"1"0"1"0"0,-29 18 0 0 0,-30 32-1715 0 0,-63 80-4667 0 0,81-78 4347 0 0,13-13 671 0 0,3 2 0 0 0,-42 62 0 0 0,64-80 1186 0 0,1 1-1 0 0,2 0 1 0 0,1 1 0 0 0,1 1 0 0 0,-11 42 0 0 0,26-74-755 0 0,0 0 0 0 0,0 0 0 0 0,0 0 0 0 0,0-1 0 0 0,1 1 0 0 0,-1 0 0 0 0,1 0-1 0 0,0 0 1 0 0,0 0 0 0 0,0 0 0 0 0,0 0 0 0 0,1 0 0 0 0,-1 0 0 0 0,1 0 0 0 0,-1 0 0 0 0,1 0 0 0 0,0 0 0 0 0,0 0 0 0 0,3 3 0 0 0,-1-3-67 0 0,-1-1 0 0 0,1 1 0 0 0,0-1-1 0 0,0 0 1 0 0,1 0 0 0 0,-1 0 0 0 0,0-1 0 0 0,1 1 0 0 0,-1-1-1 0 0,1 0 1 0 0,-1 1 0 0 0,1-2 0 0 0,-1 1 0 0 0,1 0 0 0 0,6-1-1 0 0,30 4-264 0 0,1-2 0 0 0,0-1 0 0 0,46-6 0 0 0,124-24-3637 0 0,-168 22 2529 0 0,63-11-3030 0 0,-61 8 2131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8.580"/>
    </inkml:context>
    <inkml:brush xml:id="br0">
      <inkml:brushProperty name="width" value="0.035" units="cm"/>
      <inkml:brushProperty name="height" value="0.035" units="cm"/>
      <inkml:brushProperty name="color" value="#FF0066"/>
    </inkml:brush>
  </inkml:definitions>
  <inkml:trace contextRef="#ctx0" brushRef="#br0">554 9 7458 0 0,'-1'0'39'0'0,"0"-1"0"0"0,0 0 0 0 0,0 1 0 0 0,0-1 0 0 0,0 1 0 0 0,-1-1 1 0 0,1 1-1 0 0,0 0 0 0 0,0-1 0 0 0,0 1 0 0 0,0 0 0 0 0,0 0 0 0 0,-1 0 1 0 0,1 0-1 0 0,0 0 0 0 0,0 0 0 0 0,0 0 0 0 0,0 0 0 0 0,-1 0 0 0 0,1 0 0 0 0,0 1 1 0 0,0-1-1 0 0,0 1 0 0 0,0-1 0 0 0,0 1 0 0 0,0-1 0 0 0,0 1 0 0 0,0-1 1 0 0,0 1-1 0 0,0 0 0 0 0,0-1 0 0 0,0 1 0 0 0,0 0 0 0 0,1 0 0 0 0,-1 0 1 0 0,0 0-1 0 0,0 0 0 0 0,0 1 0 0 0,0 0 58 0 0,-1 0 1 0 0,0 0-1 0 0,1-1 0 0 0,-1 1 1 0 0,0-1-1 0 0,0 1 0 0 0,1-1 1 0 0,-1 0-1 0 0,0 0 0 0 0,-1 0 0 0 0,1 0 1 0 0,0 0-1 0 0,0 0 0 0 0,0 0 1 0 0,0-1-1 0 0,-1 1 0 0 0,1-1 1 0 0,0 0-1 0 0,-4 1 0 0 0,-12-4 106 0 0,0 0 0 0 0,-32-10 0 0 0,33 8-723 0 0,0 0 1 0 0,0 2-1 0 0,-21-3 1 0 0,5 5-382 0 0,0 1 1 0 0,0 2 0 0 0,-64 11 0 0 0,105-13 1128 0 0,0 0 1 0 0,1 0-1 0 0,-1 1 0 0 0,1 0 1 0 0,-1 1-1 0 0,0 0 0 0 0,14 5 1 0 0,-2-1-396 0 0,-1 2 0 0 0,28 14 0 0 0,-38-17 151 0 0,0 0 0 0 0,0 1 0 0 0,0 0 0 0 0,-1 1 1 0 0,0 0-1 0 0,0 0 0 0 0,-1 1 0 0 0,0 0 0 0 0,0 0 1 0 0,-1 1-1 0 0,0-1 0 0 0,7 15 0 0 0,-10-16 76 0 0,-1 1-1 0 0,1 0 0 0 0,-1 0 0 0 0,0 0 1 0 0,-1 0-1 0 0,0 0 0 0 0,0 0 1 0 0,-1 0-1 0 0,0 1 0 0 0,0-1 1 0 0,-1 0-1 0 0,0 0 0 0 0,-1 0 0 0 0,1 0 1 0 0,-2 0-1 0 0,-4 12 0 0 0,1-6 215 0 0,-1-1-1 0 0,0 0 1 0 0,0-1-1 0 0,-2 1 1 0 0,1-1-1 0 0,-2-1 1 0 0,1 0 0 0 0,-2 0-1 0 0,1-1 1 0 0,-1 0-1 0 0,-1-1 1 0 0,-16 10-1 0 0,21-15-128 0 0,0 1-1 0 0,0-1 1 0 0,-1 0-1 0 0,1 0 1 0 0,-1-1-1 0 0,0 0 0 0 0,0-1 1 0 0,-1 0-1 0 0,1 0 1 0 0,0-1-1 0 0,-1 0 1 0 0,1 0-1 0 0,-1-1 1 0 0,1 0-1 0 0,-1 0 1 0 0,1-1-1 0 0,0 0 1 0 0,-1-1-1 0 0,1 0 1 0 0,0 0-1 0 0,0-1 1 0 0,-13-5-1 0 0,19 7-181 0 0,-1-1 1 0 0,1 1-1 0 0,-1-1 0 0 0,1 0 0 0 0,0 0 0 0 0,0 0 1 0 0,0 0-1 0 0,0 0 0 0 0,0 0 0 0 0,0 0 0 0 0,0-1 1 0 0,1 1-1 0 0,-1-1 0 0 0,1 1 0 0 0,0-1 1 0 0,0 0-1 0 0,0 1 0 0 0,0-1 0 0 0,0 0 0 0 0,0-3 1 0 0,0-1-395 0 0,1 1 0 0 0,0-1 0 0 0,0 1 0 0 0,1-1 0 0 0,0 1 0 0 0,0-1 0 0 0,0 1 0 0 0,3-7 0 0 0,6-18-3480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33.049"/>
    </inkml:context>
    <inkml:brush xml:id="br0">
      <inkml:brushProperty name="width" value="0.035" units="cm"/>
      <inkml:brushProperty name="height" value="0.035" units="cm"/>
      <inkml:brushProperty name="color" value="#008C3A"/>
    </inkml:brush>
  </inkml:definitions>
  <inkml:trace contextRef="#ctx0" brushRef="#br0">890 119 1224 0 0,'1'-3'64'0'0,"-1"0"-1"0"0,0 0 1 0 0,0 0-1 0 0,0 0 1 0 0,0 0-1 0 0,-1 0 1 0 0,1 0-1 0 0,-1 0 1 0 0,1 0-1 0 0,-1 1 1 0 0,0-1-1 0 0,0 0 1 0 0,0 0-1 0 0,-1 1 1 0 0,1-1-1 0 0,-1 0 1 0 0,0 1-1 0 0,1-1 1 0 0,-1 1-1 0 0,0 0 0 0 0,0 0 1 0 0,-1 0-1 0 0,1 0 1 0 0,0 0-1 0 0,-1 0 1 0 0,1 0-1 0 0,-1 1 1 0 0,1-1-1 0 0,-1 1 1 0 0,0 0-1 0 0,0 0 1 0 0,1 0-1 0 0,-1 0 1 0 0,0 0-1 0 0,0 1 1 0 0,0-1-1 0 0,0 1 1 0 0,0 0-1 0 0,0 0 1 0 0,0 0-1 0 0,0 0 1 0 0,-4 1-1 0 0,-7-2 1145 0 0,0-1 0 0 0,0-1 0 0 0,0 0-1 0 0,-24-9 1 0 0,28 8-837 0 0,0 1 0 0 0,-1 0-1 0 0,1 0 1 0 0,-1 1 0 0 0,1 0-1 0 0,-1 1 1 0 0,0 0 0 0 0,0 1 0 0 0,-13 1-1 0 0,17 1-215 0 0,0 1-1 0 0,0 0 0 0 0,1 0 1 0 0,-1 0-1 0 0,1 1 0 0 0,0 0 1 0 0,-1 0-1 0 0,2 0 1 0 0,-1 1-1 0 0,1 0 0 0 0,-8 8 1 0 0,-53 71-148 0 0,51-63 44 0 0,-3 3-91 0 0,-132 187 424 0 0,117-160-115 0 0,4 1 1 0 0,-32 74 0 0 0,23-30 108 0 0,-32 126 0 0 0,59-180-291 0 0,3 1 1 0 0,1 1-1 0 0,2-1 1 0 0,2 1 0 0 0,5 73-1 0 0,0-97-72 0 0,2 0 1 0 0,0 0-1 0 0,2-1 0 0 0,0 1 0 0 0,1-1 0 0 0,1-1 0 0 0,0 1 0 0 0,2-1 1 0 0,0-1-1 0 0,1 0 0 0 0,0 0 0 0 0,2-1 0 0 0,0-1 0 0 0,0 0 1 0 0,2-1-1 0 0,26 22 0 0 0,-21-21 5 0 0,1-1-1 0 0,0-1 1 0 0,1 0 0 0 0,1-2-1 0 0,0 0 1 0 0,0-2 0 0 0,1 0-1 0 0,0-2 1 0 0,0 0 0 0 0,1-2 0 0 0,0-1-1 0 0,0-1 1 0 0,27 0 0 0 0,-29-4 21 0 0,-1-2 0 0 0,1 0 0 0 0,-1-2 0 0 0,0 0 0 0 0,0-2 0 0 0,0 0 0 0 0,-1-1 0 0 0,0-1 0 0 0,34-21 0 0 0,11-12 54 0 0,88-71 1 0 0,-142 104-92 0 0,43-35-11 0 0,65-64 1 0 0,-104 91 18 0 0,-1 0 0 0 0,-1-1-1 0 0,-1 0 1 0 0,0-1 0 0 0,-2 0-1 0 0,0-1 1 0 0,-1-1-1 0 0,9-25 1 0 0,3-21 44 0 0,-3-1 0 0 0,16-118 0 0 0,-31 155-43 0 0,-2-1 1 0 0,-1 1-1 0 0,-1 0 1 0 0,-2-1-1 0 0,-1 1 0 0 0,-1 0 1 0 0,-2 0-1 0 0,-15-45 0 0 0,16 61-19 0 0,-2 0 0 0 0,0 0 0 0 0,-1 1 0 0 0,0 0 0 0 0,-1 0 0 0 0,-1 1 0 0 0,0 0 0 0 0,0 0 0 0 0,-2 1 0 0 0,1 1 0 0 0,-17-12 0 0 0,10 10-14 0 0,0 1 0 0 0,-2 0 0 0 0,1 2-1 0 0,-1 0 1 0 0,0 2 0 0 0,-1 0 0 0 0,-34-8-1 0 0,13 8-9 0 0,1 2 0 0 0,-1 2 0 0 0,-1 1 0 0 0,1 2-1 0 0,0 3 1 0 0,0 1 0 0 0,0 1 0 0 0,-52 14 0 0 0,-2 9-114 0 0,88-24 136 0 0,0 0-1 0 0,1 0 1 0 0,-1 1-1 0 0,1 0 1 0 0,0 1-1 0 0,0 0 1 0 0,0 0 0 0 0,0 0-1 0 0,-8 10 1 0 0,14-14-56 0 0,-1 1 0 0 0,1-1 1 0 0,0 0-1 0 0,1 1 1 0 0,-1-1-1 0 0,0 1 0 0 0,0 0 1 0 0,1-1-1 0 0,-1 1 0 0 0,1 0 1 0 0,-1-1-1 0 0,1 1 1 0 0,0 0-1 0 0,0-1 0 0 0,-1 1 1 0 0,1 0-1 0 0,1 0 0 0 0,-1-1 1 0 0,0 3-1 0 0,12 17-3587 0 0,-1-12-1574 0 0</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7.114"/>
    </inkml:context>
    <inkml:brush xml:id="br0">
      <inkml:brushProperty name="width" value="0.035" units="cm"/>
      <inkml:brushProperty name="height" value="0.035" units="cm"/>
      <inkml:brushProperty name="color" value="#004F8B"/>
    </inkml:brush>
  </inkml:definitions>
  <inkml:trace contextRef="#ctx0" brushRef="#br0">523 102 16355 0 0,'-10'-3'1871'0'0,"-7"-19"-3275"0"0,5 7 60 0 0,5 9 872 0 0,1 0-1 0 0,-1 0 1 0 0,-1 1 0 0 0,1 0-1 0 0,-1 0 1 0 0,0 1 0 0 0,0 0-1 0 0,0 0 1 0 0,-1 1-1 0 0,1 0 1 0 0,-1 1 0 0 0,-9-2-1 0 0,4 2 241 0 0,0 1-1 0 0,-1 0 0 0 0,1 1 1 0 0,0 0-1 0 0,-1 1 1 0 0,1 1-1 0 0,-17 4 0 0 0,13-1 706 0 0,0 0 0 0 0,0 1 0 0 0,1 1 0 0 0,0 0 0 0 0,0 1 0 0 0,1 1-1 0 0,0 1 1 0 0,1 0 0 0 0,0 1 0 0 0,0 1 0 0 0,-25 26 0 0 0,38-36-349 0 0,0 0 1 0 0,1 0 0 0 0,-1 0-1 0 0,0 0 1 0 0,1 0 0 0 0,0 0-1 0 0,-1 0 1 0 0,1 1-1 0 0,0-1 1 0 0,0 0 0 0 0,0 1-1 0 0,0-1 1 0 0,1 1 0 0 0,-1-1-1 0 0,1 1 1 0 0,-1 0-1 0 0,1-1 1 0 0,0 1 0 0 0,0-1-1 0 0,0 1 1 0 0,0 0 0 0 0,1 2-1 0 0,1-2-105 0 0,-1 0-1 0 0,1-1 1 0 0,-1 1 0 0 0,1-1-1 0 0,0 0 1 0 0,0 1 0 0 0,0-1-1 0 0,0 0 1 0 0,0 0 0 0 0,1 0-1 0 0,-1-1 1 0 0,1 1 0 0 0,-1-1-1 0 0,1 1 1 0 0,0-1 0 0 0,3 2-1 0 0,12 3-303 0 0,0 0 1 0 0,1-2-1 0 0,0 0 0 0 0,32 3 0 0 0,94 3-767 0 0,-88-8-70 0 0,-1 2 0 0 0,1 2 1 0 0,-1 3-1 0 0,79 24 1 0 0,-128-31 986 0 0,0 1 0 0 0,0 0 0 0 0,0 0 0 0 0,0 1 0 0 0,0 0 0 0 0,-1 0 0 0 0,0 0 0 0 0,0 1 0 0 0,0 0 0 0 0,0 0 0 0 0,-1 1 0 0 0,7 8 0 0 0,-9-10 87 0 0,-1 1-1 0 0,1-1 1 0 0,-1 1 0 0 0,0 0 0 0 0,-1 0-1 0 0,1 0 1 0 0,-1 0 0 0 0,0 0-1 0 0,0 0 1 0 0,0 0 0 0 0,-1 1-1 0 0,1-1 1 0 0,-2 0 0 0 0,1 0 0 0 0,0 1-1 0 0,-1-1 1 0 0,0 0 0 0 0,0 0-1 0 0,-2 5 1 0 0,-4 9 24 0 0,0 0 1 0 0,-1-1-1 0 0,-1-1 0 0 0,0 1 0 0 0,-2-1 0 0 0,0-1 1 0 0,-13 16-1 0 0,0-4-125 0 0,-1-2 0 0 0,-56 46 0 0 0,18-25-374 0 0</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7.849"/>
    </inkml:context>
    <inkml:brush xml:id="br0">
      <inkml:brushProperty name="width" value="0.035" units="cm"/>
      <inkml:brushProperty name="height" value="0.035" units="cm"/>
      <inkml:brushProperty name="color" value="#004F8B"/>
    </inkml:brush>
  </inkml:definitions>
  <inkml:trace contextRef="#ctx0" brushRef="#br0">164 1 9362 0 0,'-1'1'262'0'0,"0"-1"-1"0"0,0 1 1 0 0,0 0 0 0 0,0 0 0 0 0,0 0-1 0 0,0 0 1 0 0,0 0 0 0 0,0 0 0 0 0,1 0-1 0 0,-1 0 1 0 0,0 0 0 0 0,1 0-1 0 0,-1 1 1 0 0,1-1 0 0 0,0 0 0 0 0,-1 0-1 0 0,1 0 1 0 0,0 1 0 0 0,0-1-1 0 0,-1 0 1 0 0,1 1 0 0 0,0-1 0 0 0,0 0-1 0 0,0 0 1 0 0,1 1 0 0 0,-1 0 0 0 0,6 48 382 0 0,-2-28-467 0 0,6 107-107 0 0,-10 184 0 0 0,-34 129 93 0 0,16-233-136 0 0,-47 434-480 0 0,21-235 226 0 0,41-381 215 0 0,-3 49 582 0 0,6-71-488 0 0,0 0 1 0 0,0 1-1 0 0,0-1 0 0 0,1 0 0 0 0,0 0 1 0 0,0 0-1 0 0,1-1 0 0 0,-1 1 1 0 0,1 0-1 0 0,0 0 0 0 0,4 6 0 0 0,-5-9-77 0 0,1-1-1 0 0,-1 0 1 0 0,0 0-1 0 0,1 0 1 0 0,-1 0-1 0 0,1-1 1 0 0,-1 1-1 0 0,1 0 1 0 0,0-1-1 0 0,-1 1 1 0 0,1 0-1 0 0,-1-1 1 0 0,1 0-1 0 0,0 1 1 0 0,0-1-1 0 0,-1 0 1 0 0,1 0-1 0 0,0 0 1 0 0,-1 0-1 0 0,1 0 1 0 0,0-1-1 0 0,-1 1 1 0 0,1 0-1 0 0,0-1 1 0 0,-1 1-1 0 0,1-1 1 0 0,0 0-1 0 0,-1 0 1 0 0,1 1-1 0 0,1-2 1 0 0,49-30 192 0 0,-46 28-195 0 0,105-77-193 0 0,-68 47 96 0 0,1 1-1 0 0,2 3 0 0 0,2 1 1 0 0,0 3-1 0 0,57-22 1 0 0,-58 33-124 0 0,-1 3 0 0 0,2 1 0 0 0,-1 3 0 0 0,1 2 0 0 0,0 2-1 0 0,59 2 1 0 0,292 39-605 0 0,-74-3-4214 0 0,-271-32 455 0 0</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9.020"/>
    </inkml:context>
    <inkml:brush xml:id="br0">
      <inkml:brushProperty name="width" value="0.035" units="cm"/>
      <inkml:brushProperty name="height" value="0.035" units="cm"/>
      <inkml:brushProperty name="color" value="#004F8B"/>
    </inkml:brush>
  </inkml:definitions>
  <inkml:trace contextRef="#ctx0" brushRef="#br0">61 1 5041 0 0,'-4'8'665'0'0,"1"0"0"0"0,0 0 0 0 0,1 0 0 0 0,0 1 0 0 0,0 0 0 0 0,0-1-1 0 0,1 18 1 0 0,3 63 3993 0 0,3-42-3134 0 0,3 15-1213 0 0,-4 1 1 0 0,-2 0-1 0 0,-7 77 1 0 0,-20 20-1332 0 0,13-97 322 0 0,3 1 1 0 0,2 0 0 0 0,3 66 0 0 0,4-129 648 0 0,-1 1 0 0 0,1 0 0 0 0,0 0 0 0 0,0-1 1 0 0,0 1-1 0 0,0 0 0 0 0,1 0 0 0 0,-1-1 0 0 0,0 1 0 0 0,1 0 0 0 0,-1-1 0 0 0,1 1 1 0 0,0 0-1 0 0,-1-1 0 0 0,1 1 0 0 0,0-1 0 0 0,0 1 0 0 0,0-1 0 0 0,0 1 0 0 0,0-1 1 0 0,1 0-1 0 0,-1 0 0 0 0,0 1 0 0 0,0-1 0 0 0,1 0 0 0 0,1 1 0 0 0,-1-2-29 0 0,0 0-1 0 0,0-1 0 0 0,0 1 1 0 0,0-1-1 0 0,0 1 0 0 0,0-1 1 0 0,0 0-1 0 0,0 1 0 0 0,0-1 1 0 0,0 0-1 0 0,-1 0 0 0 0,1 0 1 0 0,0-1-1 0 0,-1 1 1 0 0,1 0-1 0 0,0-1 0 0 0,-1 1 1 0 0,0-1-1 0 0,1 1 0 0 0,-1-1 1 0 0,2-3-1 0 0,13-16-1125 0 0,2-8-2392 0 0</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39.562"/>
    </inkml:context>
    <inkml:brush xml:id="br0">
      <inkml:brushProperty name="width" value="0.035" units="cm"/>
      <inkml:brushProperty name="height" value="0.035" units="cm"/>
      <inkml:brushProperty name="color" value="#004F8B"/>
    </inkml:brush>
  </inkml:definitions>
  <inkml:trace contextRef="#ctx0" brushRef="#br0">443 165 7058 0 0,'0'1'58'0'0,"-1"0"0"0"0,1 0 0 0 0,-1 0 0 0 0,0 0 0 0 0,1 0 0 0 0,-1-1 0 0 0,0 1 0 0 0,0 0 0 0 0,0 0 1 0 0,0-1-1 0 0,0 1 0 0 0,0-1 0 0 0,0 1 0 0 0,0 0 0 0 0,0-1 0 0 0,0 0 0 0 0,0 1 0 0 0,0-1 0 0 0,0 0 1 0 0,0 1-1 0 0,0-1 0 0 0,0 0 0 0 0,0 0 0 0 0,-1 0 0 0 0,1 0 0 0 0,0 0 0 0 0,0 0 0 0 0,0 0 0 0 0,-2-1 1 0 0,-24-24-693 0 0,20 17-197 0 0,-8-8 16 0 0,-2 0 0 0 0,0 1 1 0 0,0 1-1 0 0,-35-22 0 0 0,41 29 1239 0 0,0 1 0 0 0,-1 0-1 0 0,1 1 1 0 0,-1 0 0 0 0,0 1 0 0 0,0 0 0 0 0,-1 1 0 0 0,1 0-1 0 0,-26-1 1 0 0,34 4-240 0 0,0 0-1 0 0,0 0 1 0 0,-1 0 0 0 0,1 1-1 0 0,0 0 1 0 0,0 0-1 0 0,0 0 1 0 0,0 1-1 0 0,0-1 1 0 0,0 1 0 0 0,0 0-1 0 0,0 0 1 0 0,1 0-1 0 0,-1 0 1 0 0,1 1 0 0 0,-1-1-1 0 0,1 1 1 0 0,-3 4-1 0 0,1-2-276 0 0,1 1 0 0 0,0 0 0 0 0,1 0 0 0 0,0 0 0 0 0,0 1 0 0 0,0-1 1 0 0,0 1-1 0 0,1 0 0 0 0,0 0 0 0 0,0 7 0 0 0,-2 14-663 0 0,2 1 1 0 0,1-1 0 0 0,1 1 0 0 0,5 33-1 0 0,-4-51 776 0 0,0 1-1 0 0,1-1 1 0 0,0 0 0 0 0,1 0-1 0 0,0 0 1 0 0,1 0-1 0 0,0 0 1 0 0,9 17 0 0 0,-11-25 53 0 0,0-1 1 0 0,1 1 0 0 0,-1 0 0 0 0,0-1 0 0 0,1 0 0 0 0,-1 1 0 0 0,1-1 0 0 0,0 0 0 0 0,0 0 0 0 0,0 0 0 0 0,0-1-1 0 0,0 1 1 0 0,0-1 0 0 0,0 0 0 0 0,1 1 0 0 0,-1-1 0 0 0,1-1 0 0 0,-1 1 0 0 0,0 0 0 0 0,1-1 0 0 0,-1 0 0 0 0,1 0-1 0 0,-1 0 1 0 0,1 0 0 0 0,-1-1 0 0 0,1 1 0 0 0,-1-1 0 0 0,0 0 0 0 0,1 0 0 0 0,-1 0 0 0 0,0 0 0 0 0,4-3 0 0 0,4 0-16 0 0,-1-2 0 0 0,-1 1 0 0 0,1-1 0 0 0,-1-1 0 0 0,0 0 0 0 0,0 0 0 0 0,-1-1 0 0 0,0 0 0 0 0,0 0 0 0 0,-1-1 0 0 0,9-13 0 0 0,9-16 65 0 0,29-61-1 0 0,-42 75-10 0 0,-1-1-5 0 0,-10 19 0 0 0,2 0 0 0 0,-1 0 1 0 0,0 1-1 0 0,1-1 1 0 0,0 1-1 0 0,6-7 1 0 0,-11 16 52 0 0,1 0-1 0 0,-1 1 1 0 0,1 0-1 0 0,0-1 1 0 0,0 1-1 0 0,1 0 1 0 0,0-1-1 0 0,-1 1 1 0 0,2 0 0 0 0,0 6-1 0 0,-1 4-503 0 0,-2 28-776 0 0,0 0-266 0 0,2-1 0 0 0,1 0 0 0 0,9 51 0 0 0,1-66 367 0 0,-11-26 986 0 0,1-1 1 0 0,0 1-1 0 0,-1-1 0 0 0,1 1 1 0 0,-1-1-1 0 0,1 1 0 0 0,0-1 1 0 0,-1 1-1 0 0,1-1 0 0 0,0 0 1 0 0,-1 1-1 0 0,1-1 0 0 0,0 0 1 0 0,0 0-1 0 0,-1 0 0 0 0,1 1 1 0 0,0-1-1 0 0,0 0 1 0 0,-1 0-1 0 0,1 0 0 0 0,0 0 1 0 0,0 0-1 0 0,-1 0 0 0 0,1-1 1 0 0,0 1-1 0 0,0 0 0 0 0,-1 0 1 0 0,1 0-1 0 0,0-1 0 0 0,0 1 1 0 0,-1 0-1 0 0,2-2 0 0 0,12-7-325 0 0</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0.008"/>
    </inkml:context>
    <inkml:brush xml:id="br0">
      <inkml:brushProperty name="width" value="0.035" units="cm"/>
      <inkml:brushProperty name="height" value="0.035" units="cm"/>
      <inkml:brushProperty name="color" value="#004F8B"/>
    </inkml:brush>
  </inkml:definitions>
  <inkml:trace contextRef="#ctx0" brushRef="#br0">434 0 5409 0 0,'-1'10'377'0'0,"-1"-1"0"0"0,0 1 0 0 0,-1-1 1 0 0,0 0-1 0 0,-1 0 0 0 0,0 0 0 0 0,0-1 0 0 0,0 1 0 0 0,-1-1 0 0 0,-1 0 0 0 0,1 0 0 0 0,-9 7 0 0 0,6-7-553 0 0,-1 0-1 0 0,0-1 0 0 0,-1 0 1 0 0,1-1-1 0 0,-1 0 0 0 0,-1-1 1 0 0,1 0-1 0 0,-1 0 0 0 0,-18 4 1 0 0,2 0-78 0 0,0 0 1 0 0,1 2-1 0 0,1 1 1 0 0,-27 15-1 0 0,44-22 329 0 0,0 0-1 0 0,0 1 1 0 0,1 0 0 0 0,0 0-1 0 0,0 0 1 0 0,1 1 0 0 0,-1 0-1 0 0,1 0 1 0 0,1 1-1 0 0,0 0 1 0 0,0 0 0 0 0,0 0-1 0 0,1 0 1 0 0,0 1 0 0 0,1 0-1 0 0,-4 11 1 0 0,7-20-57 0 0,0 1 0 0 0,-1 0 0 0 0,1 0 0 0 0,0 0 1 0 0,0 0-1 0 0,-1 0 0 0 0,1-1 0 0 0,0 1 0 0 0,0 0 0 0 0,0 0 0 0 0,0 0 1 0 0,0 0-1 0 0,1 0 0 0 0,-1 0 0 0 0,0-1 0 0 0,0 1 0 0 0,1 0 0 0 0,-1 0 1 0 0,0 0-1 0 0,1 0 0 0 0,-1-1 0 0 0,0 1 0 0 0,1 0 0 0 0,-1 0 0 0 0,1-1 1 0 0,0 1-1 0 0,-1 0 0 0 0,1-1 0 0 0,0 1 0 0 0,-1-1 0 0 0,1 1 0 0 0,0-1 1 0 0,0 1-1 0 0,2 0-4 0 0,-1 0 0 0 0,1-1 0 0 0,0 0 0 0 0,-1 1 0 0 0,1-1 0 0 0,-1 0 0 0 0,1-1 0 0 0,0 1 0 0 0,-1 0 0 0 0,1-1 0 0 0,3 0 0 0 0,66-26-239 0 0,-72 26 222 0 0,30-13-192 0 0,3-2-154 0 0,0 1 0 0 0,41-12 0 0 0,-66 24 150 0 0,0 1-1 0 0,0 0 1 0 0,0 0-1 0 0,0 1 1 0 0,1 0-1 0 0,-1 1 1 0 0,0 0-1 0 0,0 0 1 0 0,1 1-1 0 0,-1 0 1 0 0,0 0-1 0 0,0 1 1 0 0,0 0-1 0 0,0 0 1 0 0,10 5-1 0 0,-15-6 107 0 0,0 1 0 0 0,-1-1 0 0 0,1 1 0 0 0,0 0 0 0 0,-1 0-1 0 0,1 0 1 0 0,-1 1 0 0 0,0-1 0 0 0,0 0 0 0 0,0 1 0 0 0,0-1 0 0 0,0 1 0 0 0,0 0 0 0 0,-1 0 0 0 0,1 0-1 0 0,-1 0 1 0 0,0 0 0 0 0,0 0 0 0 0,1 5 0 0 0,-1-2 24 0 0,-1 0 0 0 0,0 1 0 0 0,0-1 0 0 0,0 0 0 0 0,-1 0 0 0 0,0 0 0 0 0,0 1 0 0 0,0-1 0 0 0,-4 9-1 0 0,-4 6 32 0 0,0-1 0 0 0,-1-1 0 0 0,-1 1 0 0 0,-22 28 0 0 0,13-23-7 0 0,0 0 1 0 0,-2-1-1 0 0,-32 26 1 0 0,44-41 134 0 0,-1 0 1 0 0,-1-1-1 0 0,0 0 1 0 0,0-1 0 0 0,0 0-1 0 0,-1-1 1 0 0,0-1 0 0 0,0 0-1 0 0,0 0 1 0 0,-15 2 0 0 0,25-6-50 0 0,1-1 1 0 0,-1 1 0 0 0,0-1 0 0 0,1 0 0 0 0,-1 0 0 0 0,0 0 0 0 0,1 0 0 0 0,-1 0 0 0 0,0-1-1 0 0,1 1 1 0 0,-1-1 0 0 0,0 0 0 0 0,1 0 0 0 0,-1 0 0 0 0,1 0 0 0 0,-1 0 0 0 0,1 0 0 0 0,0-1-1 0 0,0 1 1 0 0,-1-1 0 0 0,1 1 0 0 0,-2-4 0 0 0,1 2-76 0 0,1-1-1 0 0,0 0 1 0 0,-1 0 0 0 0,2 1 0 0 0,-1-2-1 0 0,0 1 1 0 0,1 0 0 0 0,0 0-1 0 0,0 0 1 0 0,0-1 0 0 0,0 1 0 0 0,0-6-1 0 0,1-10-115 0 0,1 0 0 0 0,0 1 0 0 0,1-1 1 0 0,9-35-1 0 0,1 12 150 0 0</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0.254"/>
    </inkml:context>
    <inkml:brush xml:id="br0">
      <inkml:brushProperty name="width" value="0.035" units="cm"/>
      <inkml:brushProperty name="height" value="0.035" units="cm"/>
      <inkml:brushProperty name="color" value="#004F8B"/>
    </inkml:brush>
  </inkml:definitions>
  <inkml:trace contextRef="#ctx0" brushRef="#br0">92 0 6593 0 0,'-3'9'571'0'0,"0"0"-1"0"0,1 0 1 0 0,0 0-1 0 0,1 0 1 0 0,0 0-1 0 0,0 0 0 0 0,2 16 1 0 0,-2 11 117 0 0,-20 194 1413 0 0,-26 114-7252 0 0,37-285 1773 0 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0.442"/>
    </inkml:context>
    <inkml:brush xml:id="br0">
      <inkml:brushProperty name="width" value="0.035" units="cm"/>
      <inkml:brushProperty name="height" value="0.035" units="cm"/>
      <inkml:brushProperty name="color" value="#004F8B"/>
    </inkml:brush>
  </inkml:definitions>
  <inkml:trace contextRef="#ctx0" brushRef="#br0">1 1 6593 0 0,'19'14'868'0'0,"1"-1"-1"0"0,0-1 0 0 0,1-1 0 0 0,1 0 0 0 0,0-2 0 0 0,28 9 1 0 0,-10-7 84 0 0,0-1 1 0 0,72 7 0 0 0,-92-15-1265 0 0,0-1 0 0 0,0-1 0 0 0,-1-1 0 0 0,1-1 0 0 0,0 0 0 0 0,19-6 0 0 0,-31 6-16 0 0,0 0 0 0 0,1-1 0 0 0,-1 0 0 0 0,0-1 0 0 0,0 0 0 0 0,-1 0 0 0 0,1 0 0 0 0,-1-1 0 0 0,0 0 0 0 0,0-1 0 0 0,-1 1 0 0 0,1-1 0 0 0,-1-1 0 0 0,0 1 0 0 0,-1-1 0 0 0,5-7 0 0 0,2-10 312 0 0</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0.984"/>
    </inkml:context>
    <inkml:brush xml:id="br0">
      <inkml:brushProperty name="width" value="0.035" units="cm"/>
      <inkml:brushProperty name="height" value="0.035" units="cm"/>
      <inkml:brushProperty name="color" value="#004F8B"/>
    </inkml:brush>
  </inkml:definitions>
  <inkml:trace contextRef="#ctx0" brushRef="#br0">132 0 2040 0 0,'-5'2'-2329'0'0,"-1"0"3335"0"0,5-1-151 0 0,-1-1 0 0 0,1 1 1 0 0,0-1-1 0 0,-1 0 0 0 0,1 0 1 0 0,0 0-1 0 0,0 1 0 0 0,-1-1 1 0 0,1 0-1 0 0,0-1 0 0 0,-1 1 1 0 0,1 0-1 0 0,0 0 0 0 0,-1 0 1 0 0,1-1-1 0 0,0 1 0 0 0,0-1 1 0 0,-1 1-1 0 0,1-1 0 0 0,-1 0 1 0 0,2 1-834 0 0,-1 5-2153 0 0,-27 106 1204 0 0,11-49 1383 0 0,2 1 1 0 0,3 0 0 0 0,3 1 0 0 0,-1 69-1 0 0,10-127-418 0 0,0-1-1 0 0,0 1 1 0 0,0-1-1 0 0,1 0 1 0 0,0 1-1 0 0,0-1 1 0 0,1 1-1 0 0,0-1 1 0 0,-1 0-1 0 0,2 0 1 0 0,-1 0-1 0 0,1 0 1 0 0,-1 0-1 0 0,1-1 1 0 0,5 6-1 0 0,-5-8-26 0 0,0 1 0 0 0,0-1 0 0 0,0 0 1 0 0,1 0-1 0 0,-1 0 0 0 0,1-1 0 0 0,-1 1 0 0 0,1-1 0 0 0,0 0 1 0 0,0 0-1 0 0,-1 0 0 0 0,1-1 0 0 0,0 1 0 0 0,0-1 0 0 0,0 0 1 0 0,0 0-1 0 0,0 0 0 0 0,-1-1 0 0 0,1 1 0 0 0,0-1 0 0 0,0 0 0 0 0,5-1 1 0 0,7-4-10 0 0,1 0-1 0 0,-1-1 1 0 0,0-1 0 0 0,-1 0 0 0 0,1-1 0 0 0,-2 0 0 0 0,1-2-1 0 0,-1 0 1 0 0,-1 0 0 0 0,0-1 0 0 0,-1-1 0 0 0,0 0 0 0 0,10-14-1 0 0,3-7-224 0 0,-2-1-1 0 0,-1-1 0 0 0,-1-1 0 0 0,19-52 0 0 0,-12 14-1526 0 0,-13 24-2915 0 0,-5 18-216 0 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1.416"/>
    </inkml:context>
    <inkml:brush xml:id="br0">
      <inkml:brushProperty name="width" value="0.035" units="cm"/>
      <inkml:brushProperty name="height" value="0.035" units="cm"/>
      <inkml:brushProperty name="color" value="#004F8B"/>
    </inkml:brush>
  </inkml:definitions>
  <inkml:trace contextRef="#ctx0" brushRef="#br0">1 123 1352 0 0,'39'1'1211'0'0,"-30"-1"-297"0"0,1 0-1 0 0,0 0 0 0 0,-1 1 1 0 0,1 0-1 0 0,-1 0 1 0 0,13 5-1 0 0,-20-5-784 0 0,0 0 0 0 0,0 0 0 0 0,0 0 1 0 0,0 0-1 0 0,-1 0 0 0 0,1 0 0 0 0,0 1 0 0 0,-1-1 0 0 0,1 1 0 0 0,-1-1 0 0 0,0 1 0 0 0,1 0 1 0 0,-1-1-1 0 0,0 1 0 0 0,0 0 0 0 0,0 0 0 0 0,0 0 0 0 0,0 0 0 0 0,-1 0 0 0 0,1 0 0 0 0,-1 0 1 0 0,1 0-1 0 0,-1 0 0 0 0,0 0 0 0 0,1 0 0 0 0,-1 1 0 0 0,0-1 0 0 0,-1 0 0 0 0,1 0 0 0 0,0 0 1 0 0,-1 0-1 0 0,1 0 0 0 0,-2 4 0 0 0,-4 16-53 0 0,-1-1 1 0 0,0 0-1 0 0,-2 0 1 0 0,0-1-1 0 0,-2 0 1 0 0,0-1-1 0 0,-1 0 1 0 0,-17 21-1 0 0,57-94 2577 0 0,-4 4-2812 0 0,-18 41 59 0 0,88-136-292 0 0,-78 124-124 0 0,0 1 0 0 0,1 0 0 0 0,1 2 0 0 0,34-28 1 0 0,-51 44 321 0 0,1 0 1 0 0,0 1 0 0 0,0 0 0 0 0,0-1 0 0 0,0 1 0 0 0,0 0 0 0 0,0 0 0 0 0,0 0-1 0 0,0 0 1 0 0,0 1 0 0 0,0-1 0 0 0,0 0 0 0 0,1 1 0 0 0,2-1 0 0 0,0 10-1719 0 0,-11 14 1561 0 0,-49 115 1805 0 0,-41 159 0 0 0,91-277-1688 0 0,4-14 22 0 0,0 0 0 0 0,-1 0 0 0 0,1 0-1 0 0,-1 0 1 0 0,-1 0 0 0 0,1 0-1 0 0,-7 10 1 0 0,9-41-2957 0 0,2 2 529 0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1.626"/>
    </inkml:context>
    <inkml:brush xml:id="br0">
      <inkml:brushProperty name="width" value="0.035" units="cm"/>
      <inkml:brushProperty name="height" value="0.035" units="cm"/>
      <inkml:brushProperty name="color" value="#004F8B"/>
    </inkml:brush>
  </inkml:definitions>
  <inkml:trace contextRef="#ctx0" brushRef="#br0">183 1 6193 0 0,'9'88'7595'0'0,"-6"-63"-6874"0"0,0 0 0 0 0,-1 25 0 0 0,-8 42-911 0 0,-28 140-1 0 0,-39 88-1816 0 0,16-80-1549 0 0,42-171 892 0 0,1-4-526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34.491"/>
    </inkml:context>
    <inkml:brush xml:id="br0">
      <inkml:brushProperty name="width" value="0.035" units="cm"/>
      <inkml:brushProperty name="height" value="0.035" units="cm"/>
      <inkml:brushProperty name="color" value="#008C3A"/>
    </inkml:brush>
  </inkml:definitions>
  <inkml:trace contextRef="#ctx0" brushRef="#br0">31 715 1152 0 0,'-1'0'43'0'0,"0"1"-1"0"0,0-1 0 0 0,0 1 1 0 0,0-1-1 0 0,0 0 1 0 0,0 1-1 0 0,0-1 1 0 0,0 0-1 0 0,0 0 0 0 0,0 1 1 0 0,0-1-1 0 0,0 0 1 0 0,0 0-1 0 0,0 0 0 0 0,0 0 1 0 0,0-1-1 0 0,0 1 1 0 0,0 0-1 0 0,0 0 1 0 0,0-1-1 0 0,0 1 0 0 0,0 0 1 0 0,0-1-1 0 0,0 1 1 0 0,-1-2-1 0 0,1 2 1 0 0,1-1 1 0 0,0 0-1 0 0,-1 1 0 0 0,1-1 0 0 0,0 0 1 0 0,0 1-1 0 0,-1-1 0 0 0,1 0 1 0 0,0 0-1 0 0,0 1 0 0 0,0-1 1 0 0,0 0-1 0 0,0 1 0 0 0,0-1 0 0 0,0 0 1 0 0,0 0-1 0 0,0 1 0 0 0,0-1 1 0 0,0 0-1 0 0,0 0 0 0 0,1 1 0 0 0,-1-1 1 0 0,0 0-1 0 0,1 1 0 0 0,-1-1 1 0 0,0 0-1 0 0,1 1 0 0 0,-1-1 0 0 0,1 1 1 0 0,-1-1-1 0 0,1 1 0 0 0,-1-1 1 0 0,1 1-1 0 0,-1-1 0 0 0,1 1 1 0 0,0-1-1 0 0,69-57 4964 0 0,50-17-3003 0 0,132-42-47 0 0,-142 69-1555 0 0,213-103 1002 0 0,-223 98-718 0 0,107-75 0 0 0,-177 104-686 0 0,20-11 0 0 0,-136 76 1149 0 0,74-33-1145 0 0,-727 488-1834 0 0,676-453 1792 0 0,-100 50 0 0 0,8-6 687 0 0,145-79-170 0 0,23-12-134 0 0,17-9-171 0 0,204-137 720 0 0,-203 130-793 0 0,160-118 369 0 0,84-54-36 0 0,-171 130-504 0 0,51-33-538 0 0,-56 27-2887 0 0,-78 50-1346 0 0,-11 11 612 0 0</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2.032"/>
    </inkml:context>
    <inkml:brush xml:id="br0">
      <inkml:brushProperty name="width" value="0.035" units="cm"/>
      <inkml:brushProperty name="height" value="0.035" units="cm"/>
      <inkml:brushProperty name="color" value="#004F8B"/>
    </inkml:brush>
  </inkml:definitions>
  <inkml:trace contextRef="#ctx0" brushRef="#br0">185 225 3369 0 0,'1'0'187'0'0,"0"-1"0"0"0,0 0 0 0 0,0 1 0 0 0,0-1 0 0 0,-1 0 0 0 0,1 0 0 0 0,0 0 0 0 0,0 0 0 0 0,-1 1 0 0 0,1-1 0 0 0,-1 0 0 0 0,1 0 0 0 0,-1-1 0 0 0,1 1 0 0 0,-1 0 0 0 0,1 0 0 0 0,-1 0 0 0 0,0 0 0 0 0,0 0 0 0 0,1 0 0 0 0,-1 0 0 0 0,0-1 0 0 0,0 1 0 0 0,0 0 0 0 0,0 0 0 0 0,-1-2 0 0 0,4-39 2149 0 0,-1 15-1331 0 0,1-39-105 0 0,-3 61-983 0 0,0 1 0 0 0,-1-1 1 0 0,1 1-1 0 0,-1-1 1 0 0,0 1-1 0 0,0-1 1 0 0,-1 1-1 0 0,1 0 1 0 0,-1-1-1 0 0,-3-5 1 0 0,5 9 15 0 0,-1 1 0 0 0,1-1 0 0 0,0 1 0 0 0,-1-1 0 0 0,1 1 0 0 0,-1 0 0 0 0,1-1 0 0 0,0 1 0 0 0,-1 0 0 0 0,1-1 0 0 0,-1 1 0 0 0,1 0 0 0 0,-1-1 0 0 0,1 1 0 0 0,-1 0 0 0 0,1 0 0 0 0,-1 0 0 0 0,0-1 0 0 0,1 1 0 0 0,-1 0 0 0 0,1 0 0 0 0,-1 0 0 0 0,1 0 1 0 0,-1 0-1 0 0,1 0 0 0 0,-1 0 0 0 0,0 0 0 0 0,1 0 0 0 0,-1 1 0 0 0,1-1 0 0 0,-1 0 0 0 0,1 0 0 0 0,-1 1 0 0 0,-19 16-1188 0 0,-7 25-100 0 0,26-42 1343 0 0,-17 37-685 0 0,1 1 0 0 0,-20 68 0 0 0,-9 83 3528 0 0,44-176-1998 0 0,0-1-1 0 0,0 0 1 0 0,1 0-1 0 0,0 1 1 0 0,3 24-1 0 0,-2-35-708 0 0,1 0-1 0 0,-1 0 1 0 0,1 0-1 0 0,-1 0 1 0 0,1-1-1 0 0,0 1 0 0 0,-1 0 1 0 0,1 0-1 0 0,0 0 1 0 0,0-1-1 0 0,1 1 0 0 0,-1 0 1 0 0,0-1-1 0 0,0 1 1 0 0,1-1-1 0 0,-1 0 1 0 0,1 1-1 0 0,2 0 0 0 0,-2-1-102 0 0,0 0 0 0 0,1 0-1 0 0,-1-1 1 0 0,1 1 0 0 0,0-1-1 0 0,-1 0 1 0 0,1 0 0 0 0,-1 0-1 0 0,1 0 1 0 0,-1 0-1 0 0,1 0 1 0 0,0-1 0 0 0,-1 1-1 0 0,1-1 1 0 0,-1 0 0 0 0,0 1-1 0 0,1-1 1 0 0,2-2 0 0 0,9-4-56 0 0,-1 0 0 0 0,0-1 0 0 0,0 0 0 0 0,-1-1 0 0 0,0-1 0 0 0,0 0 0 0 0,-1 0 0 0 0,-1-1 0 0 0,0 0 0 0 0,0-1 0 0 0,9-16 0 0 0,-4 3-605 0 0,0 0 1 0 0,-2 0 0 0 0,-1-1 0 0 0,-1-1-1 0 0,7-27 1 0 0,-11 23-764 0 0</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2.532"/>
    </inkml:context>
    <inkml:brush xml:id="br0">
      <inkml:brushProperty name="width" value="0.035" units="cm"/>
      <inkml:brushProperty name="height" value="0.035" units="cm"/>
      <inkml:brushProperty name="color" value="#004F8B"/>
    </inkml:brush>
  </inkml:definitions>
  <inkml:trace contextRef="#ctx0" brushRef="#br0">354 152 6593 0 0,'1'-3'841'0'0,"0"0"-1"0"0,0-1 0 0 0,-1 1 0 0 0,1 0 1 0 0,-1-1-1 0 0,1 1 0 0 0,-1 0 0 0 0,-1-7 1 0 0,-8-39 528 0 0,8 45-1561 0 0,1 1 1 0 0,-1-1 0 0 0,-1 1-1 0 0,1-1 1 0 0,0 1-1 0 0,-1 0 1 0 0,0-1 0 0 0,1 1-1 0 0,-1 0 1 0 0,-1 0-1 0 0,1 0 1 0 0,0 0-1 0 0,-1 1 1 0 0,1-1 0 0 0,-1 1-1 0 0,0-1 1 0 0,0 1-1 0 0,0 0 1 0 0,0 0 0 0 0,0 0-1 0 0,0 0 1 0 0,-7-2-1 0 0,7 5 255 0 0,1-1 0 0 0,0 0 0 0 0,-1 1 0 0 0,1-1 0 0 0,0 1 0 0 0,0 0 0 0 0,-1 0 0 0 0,1 0 0 0 0,0 0 0 0 0,0 0-1 0 0,0 0 1 0 0,0 0 0 0 0,0 1 0 0 0,-2 1 0 0 0,-31 30 1151 0 0,16-16-611 0 0,-3 1-26 0 0,1 1 0 0 0,1 1-1 0 0,0 0 1 0 0,2 2 0 0 0,0 0 0 0 0,-19 33-1 0 0,30-43-661 0 0,0 1-1 0 0,1 0 0 0 0,1 0 1 0 0,0 0-1 0 0,1 0 1 0 0,0 1-1 0 0,1-1 0 0 0,1 1 1 0 0,0 0-1 0 0,1 0 0 0 0,0 0 1 0 0,1 0-1 0 0,1 0 0 0 0,4 26 1 0 0,-5-36 76 0 0,1 0 0 0 0,0-1 0 0 0,1 1 0 0 0,-1 0 0 0 0,1 0 0 0 0,-1 0 0 0 0,1-1 0 0 0,0 1 0 0 0,1-1 0 0 0,-1 0 0 0 0,0 1 0 0 0,1-1 0 0 0,0 0 0 0 0,0 0 0 0 0,0-1 0 0 0,0 1 0 0 0,0-1 0 0 0,1 1 0 0 0,-1-1 0 0 0,1 0 0 0 0,-1 0 0 0 0,1-1 0 0 0,0 1 0 0 0,0-1 0 0 0,-1 0 0 0 0,1 0 0 0 0,0 0 0 0 0,0 0 1 0 0,0-1-1 0 0,0 1 0 0 0,1-1 0 0 0,-1 0 0 0 0,0 0 0 0 0,0-1 0 0 0,0 1 0 0 0,0-1 0 0 0,0 0 0 0 0,0 0 0 0 0,-1 0 0 0 0,1-1 0 0 0,0 1 0 0 0,0-1 0 0 0,-1 0 0 0 0,1 0 0 0 0,-1 0 0 0 0,1-1 0 0 0,-1 1 0 0 0,0-1 0 0 0,0 0 0 0 0,0 0 0 0 0,-1 0 0 0 0,1 0 0 0 0,-1 0 0 0 0,1 0 0 0 0,-1-1 0 0 0,0 1 0 0 0,2-6 0 0 0,2-5-618 0 0,-1 0-1 0 0,0-1 0 0 0,-1 1 1 0 0,2-22-1 0 0,4-12-2228 0 0,-4 29 1505 0 0</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3.062"/>
    </inkml:context>
    <inkml:brush xml:id="br0">
      <inkml:brushProperty name="width" value="0.035" units="cm"/>
      <inkml:brushProperty name="height" value="0.035" units="cm"/>
      <inkml:brushProperty name="color" value="#004F8B"/>
    </inkml:brush>
  </inkml:definitions>
  <inkml:trace contextRef="#ctx0" brushRef="#br0">200 0 7058 0 0,'-4'14'9101'0'0,"5"22"-8558"0"0,-1 0-1227 0 0,-19 91 684 0 0,-67 231-1 0 0,13-71-209 0 0,65-250-99 0 0,0 0-41 0 0,6-28-643 0 0,3-12-973 0 0,30-93-2095 0 0,-21 69 2999 0 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3.284"/>
    </inkml:context>
    <inkml:brush xml:id="br0">
      <inkml:brushProperty name="width" value="0.035" units="cm"/>
      <inkml:brushProperty name="height" value="0.035" units="cm"/>
      <inkml:brushProperty name="color" value="#004F8B"/>
    </inkml:brush>
  </inkml:definitions>
  <inkml:trace contextRef="#ctx0" brushRef="#br0">187 0 1352 0 0,'-16'7'2355'0'0,"0"0"0"0"0,0 1 0 0 0,1 0 0 0 0,1 2 0 0 0,-15 10 0 0 0,22-13-2154 0 0,0-1 1 0 0,0 1-1 0 0,0 0 1 0 0,1 0-1 0 0,1 1 1 0 0,-1 0-1 0 0,1 0 0 0 0,0 0 1 0 0,1 1-1 0 0,0-1 1 0 0,1 1-1 0 0,-1 0 1 0 0,-2 14-1 0 0,5-17-409 0 0,0 0 0 0 0,0 0 1 0 0,0 0-1 0 0,1 0 0 0 0,0 0 0 0 0,0 0 0 0 0,0 0 0 0 0,1 0 0 0 0,0 0 1 0 0,0 0-1 0 0,0 0 0 0 0,1-1 0 0 0,0 1 0 0 0,0 0 0 0 0,1-1 0 0 0,0 1 1 0 0,-1-1-1 0 0,2 0 0 0 0,-1 0 0 0 0,1 0 0 0 0,-1 0 0 0 0,8 6 1 0 0,-10-10 23 0 0,1 0 1 0 0,0 0 0 0 0,-1 0 0 0 0,1 0 0 0 0,0 0-1 0 0,0 0 1 0 0,0-1 0 0 0,0 1 0 0 0,0 0-1 0 0,0-1 1 0 0,0 0 0 0 0,0 1 0 0 0,0-1 0 0 0,0 0-1 0 0,0 0 1 0 0,0 0 0 0 0,0 0 0 0 0,0-1 0 0 0,0 1-1 0 0,0 0 1 0 0,0-1 0 0 0,0 0 0 0 0,0 1 0 0 0,0-1-1 0 0,0 0 1 0 0,0 0 0 0 0,0 0 0 0 0,-1 0-1 0 0,1 0 1 0 0,0-1 0 0 0,-1 1 0 0 0,1 0 0 0 0,-1-1-1 0 0,1 1 1 0 0,-1-1 0 0 0,2-2 0 0 0,5-8-631 0 0</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3.552"/>
    </inkml:context>
    <inkml:brush xml:id="br0">
      <inkml:brushProperty name="width" value="0.035" units="cm"/>
      <inkml:brushProperty name="height" value="0.035" units="cm"/>
      <inkml:brushProperty name="color" value="#004F8B"/>
    </inkml:brush>
  </inkml:definitions>
  <inkml:trace contextRef="#ctx0" brushRef="#br0">115 36 776 0 0,'-1'3'505'0'0,"0"1"0"0"0,1-1 0 0 0,-1 1 0 0 0,1 0 0 0 0,-1-1 0 0 0,1 1 0 0 0,0 0 0 0 0,0 0 0 0 0,1-1 0 0 0,-1 1-1 0 0,1 0 1 0 0,0-1 0 0 0,0 1 0 0 0,2 5 0 0 0,23 45 3752 0 0,-25-51-4185 0 0,1-1 0 0 0,0 1 1 0 0,0-1-1 0 0,0 1 0 0 0,1-1 1 0 0,-1 0-1 0 0,0 0 0 0 0,1 0 1 0 0,-1 0-1 0 0,1-1 0 0 0,0 1 0 0 0,0-1 1 0 0,-1 1-1 0 0,1-1 0 0 0,0 0 1 0 0,0 0-1 0 0,0 0 0 0 0,0-1 1 0 0,1 1-1 0 0,-1-1 0 0 0,0 0 1 0 0,0 1-1 0 0,0-1 0 0 0,0-1 1 0 0,0 1-1 0 0,0 0 0 0 0,1-1 0 0 0,-1 1 1 0 0,0-1-1 0 0,0 0 0 0 0,0 0 1 0 0,0-1-1 0 0,-1 1 0 0 0,1 0 1 0 0,0-1-1 0 0,0 0 0 0 0,-1 1 1 0 0,1-1-1 0 0,-1 0 0 0 0,0-1 1 0 0,3-2-1 0 0,-2 3-52 0 0,0-1 0 0 0,-1 1 0 0 0,0-1 0 0 0,0 1 0 0 0,0-1 0 0 0,0 0 1 0 0,0 0-1 0 0,0 1 0 0 0,-1-1 0 0 0,1-1 0 0 0,-1 1 0 0 0,0 0 0 0 0,0 0 0 0 0,0 0 0 0 0,0-1 0 0 0,0 1 0 0 0,-1-1 1 0 0,0 1-1 0 0,0 0 0 0 0,0-1 0 0 0,0 1 0 0 0,0 0 0 0 0,-1-1 0 0 0,1 1 0 0 0,-1-1 0 0 0,0 1 0 0 0,0 0 1 0 0,0 0-1 0 0,0 0 0 0 0,-1 0 0 0 0,1 0 0 0 0,-1 0 0 0 0,0 0 0 0 0,0 0 0 0 0,0 0 0 0 0,0 1 0 0 0,-1-1 0 0 0,-4-4 1 0 0,2 3 10 0 0,-1 0 1 0 0,1 0-1 0 0,-1 1 1 0 0,0 0-1 0 0,0 0 1 0 0,0 0-1 0 0,-1 0 1 0 0,1 1-1 0 0,-1 0 1 0 0,1 1-1 0 0,-1-1 1 0 0,0 1-1 0 0,1 1 1 0 0,-1-1-1 0 0,0 1 0 0 0,0 0 1 0 0,0 1-1 0 0,1-1 1 0 0,-1 1-1 0 0,0 1 1 0 0,1-1-1 0 0,-1 1 1 0 0,1 0-1 0 0,-1 1 1 0 0,1-1-1 0 0,0 1 1 0 0,0 1-1 0 0,-6 4 1 0 0,6-4-150 0 0,1 0 0 0 0,0 0 0 0 0,0 1-1 0 0,0 0 1 0 0,1 0 0 0 0,-1 0 0 0 0,1 0 0 0 0,1 1 0 0 0,-1 0 0 0 0,1 0 0 0 0,0 0-1 0 0,0 0 1 0 0,0 0 0 0 0,1 0 0 0 0,0 1 0 0 0,1-1 0 0 0,-1 1 0 0 0,0 9 0 0 0,1-6-401 0 0,0 0 1 0 0,1 0 0 0 0,0 0 0 0 0,1 0-1 0 0,0 0 1 0 0,0 0 0 0 0,1 0 0 0 0,0-1 0 0 0,1 1-1 0 0,0-1 1 0 0,1 1 0 0 0,0-1 0 0 0,0 0-1 0 0,1 0 1 0 0,0-1 0 0 0,10 14 0 0 0,-4-12-96 0 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5:44.004"/>
    </inkml:context>
    <inkml:brush xml:id="br0">
      <inkml:brushProperty name="width" value="0.035" units="cm"/>
      <inkml:brushProperty name="height" value="0.035" units="cm"/>
      <inkml:brushProperty name="color" value="#004F8B"/>
    </inkml:brush>
  </inkml:definitions>
  <inkml:trace contextRef="#ctx0" brushRef="#br0">171 857 976 0 0,'2'0'35'0'0,"-1"-1"-1"0"0,0 0 0 0 0,0 1 0 0 0,0-1 1 0 0,0 0-1 0 0,0 0 0 0 0,0 0 1 0 0,0 0-1 0 0,0 0 0 0 0,0 0 1 0 0,0 0-1 0 0,0 0 0 0 0,-1 0 0 0 0,1 0 1 0 0,0 0-1 0 0,-1 0 0 0 0,1-1 1 0 0,-1 1-1 0 0,1 0 0 0 0,-1 0 1 0 0,0-1-1 0 0,1 1 0 0 0,-1-2 1 0 0,0 0 160 0 0,0 0 1 0 0,-1 0 0 0 0,1 0 0 0 0,-1 0 0 0 0,1-1 0 0 0,-1 1 0 0 0,0 0-1 0 0,0 0 1 0 0,-3-5 0 0 0,-6-9 1222 0 0,-1 1 0 0 0,-23-28 0 0 0,15 20-660 0 0,-5-14 501 0 0,16 25-791 0 0,-1-1-1 0 0,0 1 0 0 0,-15-16 1 0 0,24 28-474 0 0,0 1 1 0 0,-1 0 0 0 0,1-1-1 0 0,0 1 1 0 0,-1-1 0 0 0,1 1-1 0 0,0 0 1 0 0,-1-1 0 0 0,1 1-1 0 0,-1 0 1 0 0,1-1 0 0 0,-1 1-1 0 0,1 0 1 0 0,-1-1 0 0 0,1 1-1 0 0,-1 0 1 0 0,1 0 0 0 0,-1 0-1 0 0,1 0 1 0 0,-1-1 0 0 0,1 1-1 0 0,-1 0 1 0 0,1 0 0 0 0,-1 0-1 0 0,1 0 1 0 0,-1 0 0 0 0,0 0-1 0 0,1 0 1 0 0,-1 1 0 0 0,1-1-1 0 0,-1 0 1 0 0,1 0 0 0 0,-1 0-1 0 0,1 0 1 0 0,-1 1 0 0 0,1-1-1 0 0,-1 0 1 0 0,1 1 0 0 0,-1-1-1 0 0,-9 26-307 0 0,6 31-497 0 0,5-40 268 0 0,1 0 0 0 0,0 0 1 0 0,1-1-1 0 0,1 1 0 0 0,6 16 0 0 0,-9-31 494 0 0,0 1 1 0 0,0 0 0 0 0,0-1-1 0 0,1 1 1 0 0,-1-1-1 0 0,1 1 1 0 0,0-1 0 0 0,0 0-1 0 0,-1 0 1 0 0,2 1-1 0 0,-1-1 1 0 0,0-1 0 0 0,0 1-1 0 0,0 0 1 0 0,6 2-1 0 0,-6-3 145 0 0,0-1-1 0 0,1 1 1 0 0,-1-1-1 0 0,1 0 1 0 0,-1 0-1 0 0,1 0 1 0 0,-1 0-1 0 0,1 0 1 0 0,-1-1-1 0 0,1 1 1 0 0,-1-1-1 0 0,0 1 1 0 0,1-1-1 0 0,-1 0 0 0 0,0 0 1 0 0,1 0-1 0 0,-1 0 1 0 0,0-1-1 0 0,0 1 1 0 0,0-1-1 0 0,0 1 1 0 0,2-3-1 0 0,8-7 221 0 0,0 0 0 0 0,-1-1 1 0 0,0-1-1 0 0,-1 0 0 0 0,0 0 0 0 0,-1-1 0 0 0,0 0 0 0 0,-2 0 0 0 0,1-1 0 0 0,6-21 0 0 0,5-21 99 0 0,17-83 0 0 0,-35 138-411 0 0,35-204 74 0 0,-34 181 70 0 0,0-1-1 0 0,-2 0 0 0 0,-1 1 1 0 0,-1-1-1 0 0,-1 1 0 0 0,-8-29 1 0 0,11 53-81 0 0,0-1-1 0 0,0 1 1 0 0,-1-1 0 0 0,1 1 0 0 0,-1 0 0 0 0,1-1 0 0 0,-1 1 0 0 0,1-1 0 0 0,-1 1-1 0 0,0 0 1 0 0,0 0 0 0 0,0 0 0 0 0,1-1 0 0 0,-1 1 0 0 0,0 0 0 0 0,0 0-1 0 0,-1 0 1 0 0,1 0 0 0 0,0 0 0 0 0,0 1 0 0 0,0-1 0 0 0,-2-1 0 0 0,1 2 7 0 0,1 0 1 0 0,0 0-1 0 0,-1 0 1 0 0,1 0-1 0 0,0 1 1 0 0,-1-1-1 0 0,1 0 0 0 0,0 1 1 0 0,0-1-1 0 0,-1 1 1 0 0,1-1-1 0 0,0 1 1 0 0,0-1-1 0 0,0 1 1 0 0,0 0-1 0 0,-1-1 1 0 0,1 1-1 0 0,0 0 1 0 0,-1 1-1 0 0,-4 5 84 0 0,0-1-1 0 0,1 1 1 0 0,-1 0 0 0 0,2 0-1 0 0,-1 0 1 0 0,-4 10 0 0 0,-6 19-229 0 0,2 0 1 0 0,1 1 0 0 0,-13 74 0 0 0,-3 119-2320 0 0,22-164 1447 0 0</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17.174"/>
    </inkml:context>
    <inkml:brush xml:id="br0">
      <inkml:brushProperty name="width" value="0.035" units="cm"/>
      <inkml:brushProperty name="height" value="0.035" units="cm"/>
      <inkml:brushProperty name="color" value="#F6630D"/>
    </inkml:brush>
  </inkml:definitions>
  <inkml:trace contextRef="#ctx0" brushRef="#br0">2 238 1152 0 0,'0'-1'6'0'0,"-1"0"-1"0"0,1 0 1 0 0,0 0-1 0 0,0-1 0 0 0,0 1 1 0 0,0 0-1 0 0,0 0 1 0 0,0 0-1 0 0,0-1 1 0 0,0 1-1 0 0,1 0 0 0 0,-1 0 1 0 0,0 0-1 0 0,1 0 1 0 0,-1 0-1 0 0,1 0 1 0 0,-1 0-1 0 0,1 0 0 0 0,-1 0 1 0 0,1 0-1 0 0,0 0 1 0 0,1-1-1 0 0,-1 0 56 0 0,0 1 1 0 0,0 0-1 0 0,0-1 0 0 0,-1 1 1 0 0,1-1-1 0 0,0 1 0 0 0,0-1 1 0 0,-1 0-1 0 0,1 1 0 0 0,-1-1 0 0 0,1 1 1 0 0,-1-1-1 0 0,0 0 0 0 0,0 1 1 0 0,0-1-1 0 0,0 0 0 0 0,0 0 1 0 0,0 1-1 0 0,0-1 0 0 0,-1-1 1 0 0,1 2 77 0 0,0 1 0 0 0,0 0 0 0 0,-1-1 0 0 0,1 1 0 0 0,0 0 0 0 0,0-1 0 0 0,0 1 0 0 0,-1 0 0 0 0,1-1 0 0 0,0 1 0 0 0,-1 0 0 0 0,1 0 0 0 0,0 0 0 0 0,-1-1 0 0 0,1 1 0 0 0,0 0 0 0 0,-1 0 0 0 0,1 0 0 0 0,0 0 0 0 0,-1-1 0 0 0,1 1 0 0 0,0 0 0 0 0,-1 0 0 0 0,1 0 0 0 0,-1 0 0 0 0,1 0 0 0 0,0 0 0 0 0,-1 0 0 0 0,1 0 0 0 0,0 0 0 0 0,-1 0 0 0 0,1 0 0 0 0,-1 1 0 0 0,1-1 0 0 0,0 0 0 0 0,-1 0 0 0 0,1 0 0 0 0,0 0 0 0 0,-1 0 0 0 0,1 1 0 0 0,0-1 0 0 0,-1 0 0 0 0,1 0 0 0 0,0 1 0 0 0,0-1 0 0 0,-1 0 0 0 0,1 1 0 0 0,0-1 0 0 0,-1 1 0 0 0,4-4-54 0 0,0 0 0 0 0,0 0-1 0 0,-1 0 1 0 0,1-1-1 0 0,-1 1 1 0 0,0 0 0 0 0,0-1-1 0 0,0 0 1 0 0,0 1-1 0 0,-1-1 1 0 0,0 0 0 0 0,1 0-1 0 0,-1-5 1 0 0,0 5-24 0 0,1-1-1 0 0,-1 0 1 0 0,1 1 0 0 0,-1 0 0 0 0,1-1-1 0 0,1 1 1 0 0,-1 0 0 0 0,0 0 0 0 0,1 0 0 0 0,0 0-1 0 0,6-6 1 0 0,-8 9-34 0 0,-1 1 0 0 0,1-1-1 0 0,0 0 1 0 0,0 0 0 0 0,0 1 0 0 0,1-1 0 0 0,-1 1-1 0 0,0-1 1 0 0,0 1 0 0 0,0-1 0 0 0,0 1 0 0 0,0 0-1 0 0,1-1 1 0 0,-1 1 0 0 0,0 0 0 0 0,0 0 0 0 0,1 0-1 0 0,-1 0 1 0 0,0 0 0 0 0,0 0 0 0 0,0 0-1 0 0,1 1 1 0 0,-1-1 0 0 0,0 0 0 0 0,0 1 0 0 0,0-1-1 0 0,0 1 1 0 0,1-1 0 0 0,-1 1 0 0 0,0-1 0 0 0,0 1-1 0 0,0 0 1 0 0,0-1 0 0 0,0 1 0 0 0,0 0 0 0 0,-1 0-1 0 0,1 0 1 0 0,0 0 0 0 0,0 0 0 0 0,-1 0-1 0 0,1 0 1 0 0,0 0 0 0 0,-1 0 0 0 0,1 0 0 0 0,-1 0-1 0 0,1 1 1 0 0,-1-1 0 0 0,0 1 0 0 0,2 3-2 0 0,0 0 0 0 0,0 0 0 0 0,-1 0 0 0 0,0 0 1 0 0,0 0-1 0 0,0 0 0 0 0,-1 0 0 0 0,1 0 0 0 0,-1 0 1 0 0,-1 8-1 0 0,-1-7 138 0 0,1 0 1 0 0,-1 0-1 0 0,0-1 0 0 0,-1 1 1 0 0,1-1-1 0 0,-1 0 1 0 0,0 1-1 0 0,0-1 1 0 0,-1 0-1 0 0,1-1 0 0 0,-1 1 1 0 0,-6 5-1 0 0,17-63 673 0 0,7-5-2116 0 0,-10 42 411 0 0,1-1 0 0 0,-2 1-1 0 0,3-34 1 0 0,-9 43-2618 0 0,2 8 2457 0 0</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17.537"/>
    </inkml:context>
    <inkml:brush xml:id="br0">
      <inkml:brushProperty name="width" value="0.035" units="cm"/>
      <inkml:brushProperty name="height" value="0.035" units="cm"/>
      <inkml:brushProperty name="color" value="#F6630D"/>
    </inkml:brush>
  </inkml:definitions>
  <inkml:trace contextRef="#ctx0" brushRef="#br0">201 26 9362 0 0,'5'-3'-45'0'0,"-1"0"0"0"0,1 0 0 0 0,-1 0 0 0 0,1 1 0 0 0,0 0 0 0 0,0 0 0 0 0,0 0 0 0 0,0 1 0 0 0,1-1 0 0 0,-1 1 0 0 0,0 1 0 0 0,1-1 0 0 0,-1 1 0 0 0,7 0 0 0 0,-6-1 175 0 0,1 1 0 0 0,-1 1 0 0 0,1-1 0 0 0,-1 1 0 0 0,0 0 0 0 0,1 1 0 0 0,-1 0 0 0 0,0-1 0 0 0,0 2-1 0 0,0-1 1 0 0,9 5 0 0 0,-14-5-19 0 0,1 0-1 0 0,0 0 1 0 0,0 0-1 0 0,-1 1 1 0 0,1-1-1 0 0,-1 0 1 0 0,0 1-1 0 0,0-1 1 0 0,1 1-1 0 0,-2-1 1 0 0,1 1-1 0 0,0-1 1 0 0,0 1-1 0 0,-1-1 1 0 0,0 1-1 0 0,1 0 1 0 0,-1-1-1 0 0,0 1 1 0 0,0 0-1 0 0,0-1 1 0 0,-1 1-1 0 0,1 0 1 0 0,-1-1-1 0 0,1 1 1 0 0,-1 0-1 0 0,-2 3 1 0 0,-2 11 336 0 0,-2 0 0 0 0,-15 29 0 0 0,13-30-29 0 0,-257 599 1949 0 0,245-559-2446 0 0,11-32-80 0 0,0 0 0 0 0,2 1 0 0 0,1 1 0 0 0,-7 50 0 0 0,14-76 70 0 0,0 1 0 0 0,0-1 0 0 0,0 1 0 0 0,-1-1 0 0 0,1 1 0 0 0,0-1 0 0 0,0 1 0 0 0,0-1 0 0 0,0 1 0 0 0,0-1 0 0 0,0 1 0 0 0,0-1 0 0 0,1 1 0 0 0,-1-1 0 0 0,0 1 0 0 0,0-1 0 0 0,0 1 0 0 0,0-1 0 0 0,1 1-1 0 0,-1-1 1 0 0,0 0 0 0 0,0 1 0 0 0,1-1 0 0 0,-1 1 0 0 0,0-1 0 0 0,1 0 0 0 0,-1 1 0 0 0,1-1 0 0 0,-1 0 0 0 0,0 1 0 0 0,1-1 0 0 0,-1 0 0 0 0,1 0 0 0 0,-1 1 0 0 0,1-1 0 0 0,-1 0 0 0 0,1 0 0 0 0,-1 0 0 0 0,0 0 0 0 0,1 0 0 0 0,-1 1 0 0 0,1-1 0 0 0,-1 0 0 0 0,1 0 0 0 0,-1 0 0 0 0,1 0 0 0 0,-1-1-1 0 0,1 1 1 0 0,-1 0 0 0 0,1 0 0 0 0,-1 0 0 0 0,1 0 0 0 0,-1 0 0 0 0,1-1 0 0 0,-1 1 0 0 0,1 0 0 0 0,-1 0 0 0 0,0-1 0 0 0,1 1 0 0 0,-1 0 0 0 0,1-1 0 0 0,0 0 0 0 0,13-9-4607 0 0</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18.682"/>
    </inkml:context>
    <inkml:brush xml:id="br0">
      <inkml:brushProperty name="width" value="0.035" units="cm"/>
      <inkml:brushProperty name="height" value="0.035" units="cm"/>
      <inkml:brushProperty name="color" value="#F6630D"/>
    </inkml:brush>
  </inkml:definitions>
  <inkml:trace contextRef="#ctx0" brushRef="#br0">83 109 4321 0 0,'1'-1'68'0'0,"0"1"0"0"0,-1 0-1 0 0,1-1 1 0 0,0 1 0 0 0,-1-1 0 0 0,1 0 0 0 0,0 1 0 0 0,-1-1 0 0 0,1 1-1 0 0,-1-1 1 0 0,1 0 0 0 0,-1 1 0 0 0,1-1 0 0 0,-1 0 0 0 0,1 0-1 0 0,-1 1 1 0 0,0-1 0 0 0,1 0 0 0 0,-1 0 0 0 0,0 0 0 0 0,0 0 0 0 0,1 1-1 0 0,-1-1 1 0 0,0 0 0 0 0,0 0 0 0 0,0 0 0 0 0,0 0 0 0 0,0 0-1 0 0,-1-1 1 0 0,0 2 66 0 0,0-1-1 0 0,-1 1 1 0 0,1-1-1 0 0,0 1 1 0 0,-1 0 0 0 0,1-1-1 0 0,0 1 1 0 0,-1 0-1 0 0,1 0 1 0 0,0 0-1 0 0,-1 0 1 0 0,1 0 0 0 0,-1 1-1 0 0,1-1 1 0 0,-3 1-1 0 0,-4 0 253 0 0,1 1-1 0 0,-1 1 1 0 0,0-1-1 0 0,1 1 1 0 0,-1 1-1 0 0,-7 4 1 0 0,15-9-387 0 0,0 1 1 0 0,0 0 0 0 0,0 0-1 0 0,0 0 1 0 0,0-1 0 0 0,0 1-1 0 0,0 0 1 0 0,0 0 0 0 0,0 0 0 0 0,0-1-1 0 0,0 1 1 0 0,0 0 0 0 0,0 0-1 0 0,-1 0 1 0 0,1 0 0 0 0,0-1-1 0 0,0 1 1 0 0,0 0 0 0 0,0 0-1 0 0,0 0 1 0 0,0 0 0 0 0,-1-1-1 0 0,1 1 1 0 0,0 0 0 0 0,0 0-1 0 0,0 0 1 0 0,0 0 0 0 0,-1 0-1 0 0,1 0 1 0 0,0 0 0 0 0,0 0-1 0 0,0 0 1 0 0,-1 0 0 0 0,1 0-1 0 0,0-1 1 0 0,0 1 0 0 0,0 0 0 0 0,-1 0-1 0 0,1 0 1 0 0,0 0 0 0 0,0 1-1 0 0,0-1 1 0 0,-1 0 0 0 0,1 0-1 0 0,0 0 1 0 0,0 0 0 0 0,0 0-1 0 0,-1 0 1 0 0,1 0 0 0 0,0 0-1 0 0,0 0 1 0 0,0 0 0 0 0,0 0-1 0 0,-1 1 1 0 0,1-1 0 0 0,0 0-1 0 0,0 0 1 0 0,0 0 0 0 0,0 0-1 0 0,-1 1 1 0 0,11-32 9 0 0,22-42 20 0 0,-31 72-29 0 0,-1 9-782 0 0,2 0 0 0 0,-1 0 0 0 0,1 0-1 0 0,1-1 1 0 0,-1 1 0 0 0,1-1 0 0 0,0 1-1 0 0,8 12 1 0 0,-6-16-899 0 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19.248"/>
    </inkml:context>
    <inkml:brush xml:id="br0">
      <inkml:brushProperty name="width" value="0.035" units="cm"/>
      <inkml:brushProperty name="height" value="0.035" units="cm"/>
      <inkml:brushProperty name="color" value="#F6630D"/>
    </inkml:brush>
  </inkml:definitions>
  <inkml:trace contextRef="#ctx0" brushRef="#br0">212 162 9362 0 0,'3'-6'-488'0'0,"-2"6"487"0"0,-1 0 0 0 0,0 0 1 0 0,1 0-1 0 0,-1 0 0 0 0,0 0 0 0 0,0-1 0 0 0,1 1 1 0 0,-1 0-1 0 0,0 0 0 0 0,0-1 0 0 0,1 1 0 0 0,-1 0 1 0 0,0 0-1 0 0,0-1 0 0 0,0 1 0 0 0,1 0 0 0 0,-1-1 1 0 0,0 1-1 0 0,0 0 0 0 0,0-1 0 0 0,0 1 0 0 0,0 0 1 0 0,0-1-1 0 0,0 1 0 0 0,0 0 0 0 0,1-1 1 0 0,-1 1-1 0 0,0 0 0 0 0,-1-1 0 0 0,1 1 0 0 0,0 0 1 0 0,0-1-1 0 0,0 1 0 0 0,0 0 0 0 0,0-1 0 0 0,0 0 1 0 0,-17-4 584 0 0,1-1 0 0 0,1 0 1 0 0,-1-2-1 0 0,1 0 1 0 0,0 0-1 0 0,1-2 1 0 0,0 0-1 0 0,1 0 0 0 0,0-1 1 0 0,0-1-1 0 0,1 0 1 0 0,-10-14-1 0 0,4 13-282 0 0,18 13-300 0 0,-1 0 1 0 0,1 1-1 0 0,0-1 0 0 0,-1 0 0 0 0,1 0 0 0 0,0 0 1 0 0,-1 1-1 0 0,1-1 0 0 0,0 0 0 0 0,-1 0 0 0 0,1 0 1 0 0,0 1-1 0 0,0-1 0 0 0,-1 0 0 0 0,1 1 0 0 0,0-1 1 0 0,0 0-1 0 0,0 1 0 0 0,-1-1 0 0 0,1 0 0 0 0,0 1 1 0 0,0-1-1 0 0,0 0 0 0 0,0 1 0 0 0,0-1 0 0 0,0 1 1 0 0,0-1-1 0 0,0 0 0 0 0,0 1 0 0 0,0-1 0 0 0,0 1 1 0 0,4 46-431 0 0,-2-32 84 0 0,0 20-166 0 0,-1-11 187 0 0,1 1 0 0 0,9 36 0 0 0,-10-56 384 0 0,0 0-1 0 0,0 0 0 0 0,1 0 1 0 0,0 0-1 0 0,0-1 1 0 0,0 1-1 0 0,1-1 0 0 0,-1 1 1 0 0,1-1-1 0 0,0 0 1 0 0,1 0-1 0 0,-1 0 0 0 0,1 0 1 0 0,-1-1-1 0 0,1 1 1 0 0,0-1-1 0 0,8 5 0 0 0,-7-6 21 0 0,0-1 1 0 0,1 0-1 0 0,-1 0 0 0 0,1 0 0 0 0,-1 0 0 0 0,0-1 0 0 0,1 0 1 0 0,-1 0-1 0 0,1 0 0 0 0,-1-1 0 0 0,1 0 0 0 0,-1 0 0 0 0,0 0 0 0 0,1-1 1 0 0,-1 0-1 0 0,0 0 0 0 0,0 0 0 0 0,0-1 0 0 0,-1 1 0 0 0,6-5 0 0 0,2 0-18 0 0,0-1-1 0 0,0-1 0 0 0,-1 0 0 0 0,0 0 0 0 0,0-1 0 0 0,12-16 0 0 0,-22 25-65 0 0,0-1 0 0 0,0 1 0 0 0,0 0-1 0 0,0 0 1 0 0,0-1 0 0 0,0 1-1 0 0,-1 0 1 0 0,1-1 0 0 0,0 1-1 0 0,-1-1 1 0 0,1 1 0 0 0,-1-1-1 0 0,0 1 1 0 0,1-1 0 0 0,-1 1 0 0 0,0-1-1 0 0,0 0 1 0 0,0 1 0 0 0,0-1-1 0 0,0 1 1 0 0,0-1 0 0 0,-1 1-1 0 0,0-3 1 0 0,1 3 1 0 0,0 1-1 0 0,-1 0 1 0 0,1-1-1 0 0,0 1 1 0 0,-1 0 0 0 0,1-1-1 0 0,0 1 1 0 0,-1 0-1 0 0,1 0 1 0 0,0-1 0 0 0,-1 1-1 0 0,1 0 1 0 0,-1 0-1 0 0,1 0 1 0 0,0 0-1 0 0,-1 0 1 0 0,1 0 0 0 0,-1-1-1 0 0,1 1 1 0 0,-1 0-1 0 0,1 0 1 0 0,-1 0 0 0 0,1 0-1 0 0,0 0 1 0 0,-1 1-1 0 0,1-1 1 0 0,-2 0-1 0 0,-18 14-28 0 0,9-3-67 0 0,2 1-1 0 0,-1 1 1 0 0,1 0 0 0 0,1 0 0 0 0,0 1 0 0 0,-9 25-1 0 0,-29 96-1070 0 0,26-72 824 0 0,-2 1-198 0 0,7-25-101 0 0,2 1 0 0 0,1 0 1 0 0,-9 67-1 0 0,21-106 590 0 0,-1 0 1 0 0,1 0-1 0 0,0 0 1 0 0,0 0-1 0 0,0 0 1 0 0,0 0-1 0 0,0 0 1 0 0,0 0-1 0 0,1 0 1 0 0,-1 0-1 0 0,0 0 0 0 0,0 0 1 0 0,1 0-1 0 0,-1 0 1 0 0,1-1-1 0 0,-1 1 1 0 0,1 0-1 0 0,-1 0 1 0 0,1 0-1 0 0,-1 0 1 0 0,2 0-1 0 0,-1 0-38 0 0,-1-1 1 0 0,1 0-1 0 0,0 0 0 0 0,-1 0 1 0 0,1 0-1 0 0,0 0 0 0 0,0 0 0 0 0,-1 0 1 0 0,1 0-1 0 0,0 0 0 0 0,0 0 1 0 0,-1 0-1 0 0,1 0 0 0 0,0 0 1 0 0,-1 0-1 0 0,1-1 0 0 0,0 1 0 0 0,-1 0 1 0 0,1-1-1 0 0,0 1 0 0 0,-1 0 1 0 0,1-1-1 0 0,0 1 0 0 0,-1-1 1 0 0,1 1-1 0 0,-1-1 0 0 0,1 1 1 0 0,-1-1-1 0 0,1 0 0 0 0,11-13-3102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35.739"/>
    </inkml:context>
    <inkml:brush xml:id="br0">
      <inkml:brushProperty name="width" value="0.035" units="cm"/>
      <inkml:brushProperty name="height" value="0.035" units="cm"/>
      <inkml:brushProperty name="color" value="#008C3A"/>
    </inkml:brush>
  </inkml:definitions>
  <inkml:trace contextRef="#ctx0" brushRef="#br0">55 695 4665 0 0,'-4'-3'200'0'0,"0"1"1"0"0,0-1-1 0 0,0 0 1 0 0,1 0-1 0 0,-1-1 1 0 0,1 1-1 0 0,0-1 1 0 0,0 0-1 0 0,0 1 1 0 0,1-1-1 0 0,-1-1 1 0 0,1 1-1 0 0,0 0 1 0 0,0-1-1 0 0,0 1 1 0 0,1-1-1 0 0,-1 1 1 0 0,1-1-1 0 0,0 0 1 0 0,1 1-1 0 0,-1-1 1 0 0,1-6-1 0 0,0-6-174 0 0,0 0 0 0 0,1 0 0 0 0,1 0 0 0 0,0 1-1 0 0,6-18 1 0 0,68-202-326 0 0,-1 3-3172 0 0,-72 222 2782 0 0</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19.649"/>
    </inkml:context>
    <inkml:brush xml:id="br0">
      <inkml:brushProperty name="width" value="0.035" units="cm"/>
      <inkml:brushProperty name="height" value="0.035" units="cm"/>
      <inkml:brushProperty name="color" value="#F6630D"/>
    </inkml:brush>
  </inkml:definitions>
  <inkml:trace contextRef="#ctx0" brushRef="#br0">150 363 3081 0 0,'1'1'108'0'0,"0"-1"0"0"0,1 1 0 0 0,-1 0 1 0 0,0 0-1 0 0,1-1 0 0 0,-1 1 0 0 0,1-1 0 0 0,-1 1 1 0 0,1-1-1 0 0,-1 0 0 0 0,1 0 0 0 0,-1 1 1 0 0,1-1-1 0 0,-1 0 0 0 0,1 0 0 0 0,-1-1 1 0 0,0 1-1 0 0,1 0 0 0 0,-1 0 0 0 0,1-1 0 0 0,-1 1 1 0 0,1-1-1 0 0,-1 1 0 0 0,1-1 0 0 0,-1 1 1 0 0,0-1-1 0 0,0 0 0 0 0,1 0 0 0 0,-1 0 1 0 0,0 0-1 0 0,0 0 0 0 0,0 0 0 0 0,0 0 0 0 0,0 0 1 0 0,0 0-1 0 0,0 0 0 0 0,0-1 0 0 0,0 1 1 0 0,-1 0-1 0 0,1-1 0 0 0,0 1 0 0 0,-1 0 1 0 0,1-1-1 0 0,-1 1 0 0 0,0-1 0 0 0,1 1 0 0 0,-1-1 1 0 0,0 1-1 0 0,0-1 0 0 0,0 1 0 0 0,0-1 1 0 0,0-1-1 0 0,0-6 466 0 0,-1-1 0 0 0,0 0 0 0 0,0 1 0 0 0,0-1 0 0 0,-2 1 0 0 0,-5-18 0 0 0,-4-2-20 0 0,-1 0 1 0 0,-1 1-1 0 0,-1 0 0 0 0,-2 1 1 0 0,-1 1-1 0 0,-37-43 1 0 0,54 69-547 0 0,1-1-1 0 0,0 0 1 0 0,-1 1 0 0 0,1-1 0 0 0,-1 0 0 0 0,0 1 0 0 0,1-1 0 0 0,-1 1 0 0 0,1-1 0 0 0,-1 1 0 0 0,0-1 0 0 0,1 1 0 0 0,-1 0 0 0 0,0-1-1 0 0,0 1 1 0 0,1 0 0 0 0,-1 0 0 0 0,0-1 0 0 0,0 1 0 0 0,0 0 0 0 0,1 0 0 0 0,-1 0 0 0 0,0 0 0 0 0,0 0 0 0 0,0 0 0 0 0,1 0 0 0 0,-1 0 0 0 0,0 0-1 0 0,0 0 1 0 0,1 1 0 0 0,-1-1 0 0 0,0 0 0 0 0,0 0 0 0 0,-1 1 0 0 0,1 1-28 0 0,-1 0-1 0 0,1 0 1 0 0,0 0-1 0 0,0 0 1 0 0,0 0-1 0 0,-1 0 1 0 0,2 0-1 0 0,-1 0 1 0 0,0 0-1 0 0,0 0 1 0 0,1 0-1 0 0,-1 3 1 0 0,-5 64-1184 0 0,6-26 1092 0 0,2 1 0 0 0,15 83 0 0 0,-11-101 378 0 0,2 0 0 0 0,0-1 0 0 0,2 0 0 0 0,0 0 0 0 0,2-1 0 0 0,15 23 0 0 0,-17-30-247 0 0,0 0-202 0 0,0 0 0 0 0,1-1 0 0 0,1 0 0 0 0,1-1 0 0 0,0 0 0 0 0,17 14 0 0 0,-29-28 67 0 0,0 0 0 0 0,0-1 0 0 0,0 0 0 0 0,0 1-1 0 0,0-1 1 0 0,0 0 0 0 0,0 1 0 0 0,0-1 0 0 0,0 0 0 0 0,0 0-1 0 0,1 0 1 0 0,-1 0 0 0 0,0 0 0 0 0,0 0 0 0 0,0 0-1 0 0,0 0 1 0 0,0 0 0 0 0,0-1 0 0 0,0 1 0 0 0,0 0-1 0 0,1-1 1 0 0,-1 1 0 0 0,0-1 0 0 0,1 0 0 0 0,8-7-4629 0 0</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2.563"/>
    </inkml:context>
    <inkml:brush xml:id="br0">
      <inkml:brushProperty name="width" value="0.035" units="cm"/>
      <inkml:brushProperty name="height" value="0.035" units="cm"/>
      <inkml:brushProperty name="color" value="#F6630D"/>
    </inkml:brush>
  </inkml:definitions>
  <inkml:trace contextRef="#ctx0" brushRef="#br0">72 38 1152 0 0,'-4'-21'673'0'0,"2"4"2181"0"0,-3 25 445 0 0,5-7-2919 0 0,-2 3-187 0 0,-16 28 6 0 0,12-24-261 0 0,1 0 0 0 0,0 1 0 0 0,0-1 0 0 0,1 1 0 0 0,0 1 0 0 0,1-1 0 0 0,0 0 0 0 0,-3 17 0 0 0,10-25-990 0 0,6-9 391 0 0,6-11-1277 0 0,-5 3-34 0 0</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3.757"/>
    </inkml:context>
    <inkml:brush xml:id="br0">
      <inkml:brushProperty name="width" value="0.035" units="cm"/>
      <inkml:brushProperty name="height" value="0.035" units="cm"/>
      <inkml:brushProperty name="color" value="#F6630D"/>
    </inkml:brush>
  </inkml:definitions>
  <inkml:trace contextRef="#ctx0" brushRef="#br0">217 0 5041 0 0,'-8'36'4485'0'0,"-77"250"-3302"0"0,8-27-1533 0 0,62-197-467 0 0,2 0 0 0 0,-5 77 0 0 0,18-133 591 0 0,-1 0-1 0 0,1 0 1 0 0,0 0-1 0 0,1-1 0 0 0,-1 1 1 0 0,1 0-1 0 0,0-1 1 0 0,0 1-1 0 0,3 6 1 0 0,3-2-1928 0 0</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49.960"/>
    </inkml:context>
    <inkml:brush xml:id="br0">
      <inkml:brushProperty name="width" value="0.035" units="cm"/>
      <inkml:brushProperty name="height" value="0.035" units="cm"/>
      <inkml:brushProperty name="color" value="#F6630D"/>
    </inkml:brush>
  </inkml:definitions>
  <inkml:trace contextRef="#ctx0" brushRef="#br0">0 251 1584 0 0,'33'5'2166'0'0,"-17"-1"-2022"0"0,-1-2 1 0 0,1 1 0 0 0,23-1 0 0 0,-11-8 50 0 0,-1-2 0 0 0,0-1 0 0 0,-1-1 0 0 0,0-1 0 0 0,0-1 0 0 0,43-30 0 0 0,8-1 228 0 0,-30 20-197 0 0,1 2 0 0 0,1 2 0 0 0,67-16 0 0 0,-80 26-541 0 0,0 2 0 0 0,1 2 0 0 0,0 1 0 0 0,0 2 0 0 0,54 3-1 0 0,-51 4-1613 0 0</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0.691"/>
    </inkml:context>
    <inkml:brush xml:id="br0">
      <inkml:brushProperty name="width" value="0.035" units="cm"/>
      <inkml:brushProperty name="height" value="0.035" units="cm"/>
      <inkml:brushProperty name="color" value="#F6630D"/>
    </inkml:brush>
  </inkml:definitions>
  <inkml:trace contextRef="#ctx0" brushRef="#br0">4 50 6705 0 0,'0'-1'30'0'0,"-1"0"-1"0"0,1 1 1 0 0,-1-1-1 0 0,1 1 0 0 0,0-1 1 0 0,-1 0-1 0 0,1 0 0 0 0,0 1 1 0 0,0-1-1 0 0,-1 0 1 0 0,1 1-1 0 0,0-1 0 0 0,0 0 1 0 0,0 0-1 0 0,0 1 1 0 0,0-1-1 0 0,0 0 0 0 0,0 0 1 0 0,0 1-1 0 0,1-1 0 0 0,-1 0 1 0 0,0 1-1 0 0,0-1 1 0 0,0 0-1 0 0,1 0 0 0 0,-1 1 1 0 0,0-1-1 0 0,1 1 1 0 0,0-2-1 0 0,23-13 855 0 0,-16 12-820 0 0,1 1-1 0 0,0-1 1 0 0,-1 2-1 0 0,16-2 1 0 0,3 4-619 0 0,0 1 0 0 0,1 1 0 0 0,46 12 0 0 0,39 5-1564 0 0,-73-18 414 0 0</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1.456"/>
    </inkml:context>
    <inkml:brush xml:id="br0">
      <inkml:brushProperty name="width" value="0.035" units="cm"/>
      <inkml:brushProperty name="height" value="0.035" units="cm"/>
      <inkml:brushProperty name="color" value="#F6630D"/>
    </inkml:brush>
  </inkml:definitions>
  <inkml:trace contextRef="#ctx0" brushRef="#br0">1 268 9362 0 0,'0'0'33'0'0,"-1"-1"0"0"0,1 0 0 0 0,0 1 0 0 0,0-1 0 0 0,0 0 0 0 0,0 1 0 0 0,0-1 0 0 0,0 0 0 0 0,0 1 0 0 0,1-1 0 0 0,-1 0 0 0 0,0 1 0 0 0,0-1 0 0 0,0 0 0 0 0,1 1 0 0 0,-1-1 0 0 0,0 1 0 0 0,1-1 0 0 0,-1 0 0 0 0,0 1 0 0 0,1-1 1 0 0,-1 1-1 0 0,1-1 0 0 0,-1 1 0 0 0,1-1 0 0 0,-1 1 0 0 0,1 0 0 0 0,-1-1 0 0 0,1 1 0 0 0,1-1 0 0 0,25-14-363 0 0,-14 8 365 0 0,46-24-387 0 0,1 2 0 0 0,2 2 0 0 0,75-21 0 0 0,201-32-2490 0 0,-273 67 642 0 0</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2.285"/>
    </inkml:context>
    <inkml:brush xml:id="br0">
      <inkml:brushProperty name="width" value="0.035" units="cm"/>
      <inkml:brushProperty name="height" value="0.035" units="cm"/>
      <inkml:brushProperty name="color" value="#F6630D"/>
    </inkml:brush>
  </inkml:definitions>
  <inkml:trace contextRef="#ctx0" brushRef="#br0">0 427 5785 0 0,'1'-1'183'0'0,"0"-1"1"0"0,0 0-1 0 0,0 1 0 0 0,0-1 0 0 0,0 1 0 0 0,0-1 0 0 0,1 1 1 0 0,-1 0-1 0 0,0-1 0 0 0,1 1 0 0 0,-1 0 0 0 0,1 0 0 0 0,0 0 1 0 0,-1 0-1 0 0,4-1 0 0 0,3-3 214 0 0,58-39 1078 0 0,2 2 0 0 0,143-62 0 0 0,-108 56-891 0 0,78-33-812 0 0,-59 31-3677 0 0,-43 19-395 0 0</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4.325"/>
    </inkml:context>
    <inkml:brush xml:id="br0">
      <inkml:brushProperty name="width" value="0.035" units="cm"/>
      <inkml:brushProperty name="height" value="0.035" units="cm"/>
      <inkml:brushProperty name="color" value="#F6630D"/>
    </inkml:brush>
  </inkml:definitions>
  <inkml:trace contextRef="#ctx0" brushRef="#br0">1 384 4001 0 0,'0'-2'167'0'0,"1"-1"-1"0"0,0 1 1 0 0,-1-1 0 0 0,1 1 0 0 0,0 0 0 0 0,0 0 0 0 0,1 0-1 0 0,-1 0 1 0 0,0 0 0 0 0,1 0 0 0 0,-1 0 0 0 0,1 0-1 0 0,0 0 1 0 0,-1 1 0 0 0,4-3 0 0 0,33-25 1274 0 0,-33 26-1198 0 0,35-21 620 0 0,1 3-1 0 0,1 1 1 0 0,0 2 0 0 0,88-23 0 0 0,44-20-550 0 0,-85 23-472 0 0,84-35-3944 0 0,-118 52 345 0 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5.017"/>
    </inkml:context>
    <inkml:brush xml:id="br0">
      <inkml:brushProperty name="width" value="0.035" units="cm"/>
      <inkml:brushProperty name="height" value="0.035" units="cm"/>
      <inkml:brushProperty name="color" value="#F6630D"/>
    </inkml:brush>
  </inkml:definitions>
  <inkml:trace contextRef="#ctx0" brushRef="#br0">27 387 3081 0 0,'-17'-16'827'0'0,"16"15"-508"0"0,0 0 1 0 0,0 0-1 0 0,0-1 0 0 0,0 1 0 0 0,1 0 0 0 0,-1-1 0 0 0,0 1 0 0 0,1 0 1 0 0,-1-1-1 0 0,1 1 0 0 0,0-1 0 0 0,-1 1 0 0 0,1-1 0 0 0,0 1 0 0 0,0-1 0 0 0,0 1 1 0 0,0-1-1 0 0,0 1 0 0 0,0-1 0 0 0,0 1 0 0 0,1-1 0 0 0,-1 1 0 0 0,0-1 1 0 0,1 1-1 0 0,-1-1 0 0 0,1 1 0 0 0,1-3 0 0 0,11-13-326 0 0,-4 8 208 0 0,0 2 0 0 0,1-1 0 0 0,0 2-1 0 0,0-1 1 0 0,0 1 0 0 0,1 0 0 0 0,0 1-1 0 0,20-6 1 0 0,103-24-260 0 0,-87 25 50 0 0,522-164-1858 0 0,-493 147-2728 0 0</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55.816"/>
    </inkml:context>
    <inkml:brush xml:id="br0">
      <inkml:brushProperty name="width" value="0.035" units="cm"/>
      <inkml:brushProperty name="height" value="0.035" units="cm"/>
      <inkml:brushProperty name="color" value="#F6630D"/>
    </inkml:brush>
  </inkml:definitions>
  <inkml:trace contextRef="#ctx0" brushRef="#br0">59 190 7058 0 0,'-3'0'-37'0'0,"-28"-1"1688"0"0,29 1-1346 0 0,1 0-1 0 0,0 0 1 0 0,-1-1-1 0 0,1 1 1 0 0,-1 0-1 0 0,1 0 1 0 0,0-1-1 0 0,-1 1 0 0 0,1-1 1 0 0,0 1-1 0 0,-1-1 1 0 0,1 0-1 0 0,0 0 1 0 0,0 1-1 0 0,0-1 0 0 0,0 0 1 0 0,-2-1-1 0 0,4 1-259 0 0,-1 0 0 0 0,0 0 0 0 0,0 1 0 0 0,1-1 0 0 0,-1 0 0 0 0,0 0 0 0 0,1 1 0 0 0,-1-1 0 0 0,0 0 0 0 0,1 1 0 0 0,-1-1 0 0 0,1 0 0 0 0,0 1 0 0 0,-1-1 0 0 0,1 1 0 0 0,-1-1 0 0 0,1 1 0 0 0,0-1 0 0 0,0 1 0 0 0,-1-1 0 0 0,1 1 0 0 0,0 0 0 0 0,0-1 0 0 0,1 1 0 0 0,23-12-403 0 0,-23 11 450 0 0,70-30 767 0 0,1 4 0 0 0,1 2 0 0 0,98-18-1 0 0,-114 33-1404 0 0,0 3 0 0 0,101 0 0 0 0,-80 17-2196 0 0,-37 0-2474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36.052"/>
    </inkml:context>
    <inkml:brush xml:id="br0">
      <inkml:brushProperty name="width" value="0.035" units="cm"/>
      <inkml:brushProperty name="height" value="0.035" units="cm"/>
      <inkml:brushProperty name="color" value="#008C3A"/>
    </inkml:brush>
  </inkml:definitions>
  <inkml:trace contextRef="#ctx0" brushRef="#br0">5 386 296 0 0,'-4'-4'6858'0'0,"4"-1"-6725"0"0,0 0 1 0 0,0 0 0 0 0,0 0 0 0 0,0-1 0 0 0,1 1-1 0 0,0 0 1 0 0,0 0 0 0 0,0 0 0 0 0,1 1 0 0 0,0-1-1 0 0,0 0 1 0 0,2-4 0 0 0,39-66 632 0 0,-23 42-391 0 0,6-16-112 0 0,-13 23-335 0 0,0 1 0 0 0,2 1 1 0 0,1 0-1 0 0,28-33 0 0 0,-48 65-199 0 0,0 0 0 0 0,0 0 0 0 0,0 0 0 0 0,1 0 0 0 0,0 1 0 0 0,-2 13-1 0 0,-1 0 82 0 0,5-19 176 0 0,-125 447-1469 0 0,124-445 1418 0 0,-5 40-153 0 0,6-44 197 0 0,1 0 0 0 0,0-1 0 0 0,-1 1 0 0 0,1 0 1 0 0,0 0-1 0 0,0 0 0 0 0,0 0 0 0 0,0 0 0 0 0,0 0 1 0 0,0 0-1 0 0,0 0 0 0 0,0 0 0 0 0,1-1 0 0 0,-1 1 1 0 0,0 0-1 0 0,0 0 0 0 0,1 0 0 0 0,-1 0 0 0 0,1 0 1 0 0,-1-1-1 0 0,0 1 0 0 0,1 0 0 0 0,0 0 0 0 0,-1-1 0 0 0,1 1 1 0 0,-1 0-1 0 0,1-1 0 0 0,0 1 0 0 0,0 0 0 0 0,-1-1 1 0 0,1 1-1 0 0,0-1 0 0 0,0 1 0 0 0,-1-1 0 0 0,1 0 1 0 0,2 1-1 0 0,6-2-1886 0 0</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1.486"/>
    </inkml:context>
    <inkml:brush xml:id="br0">
      <inkml:brushProperty name="width" value="0.035" units="cm"/>
      <inkml:brushProperty name="height" value="0.035" units="cm"/>
      <inkml:brushProperty name="color" value="#F6630D"/>
    </inkml:brush>
  </inkml:definitions>
  <inkml:trace contextRef="#ctx0" brushRef="#br0">77 47 7946 0 0,'-4'-1'147'0'0,"1"0"1"0"0,-1-1 0 0 0,1 0-1 0 0,-1 1 1 0 0,1-2-1 0 0,-1 1 1 0 0,1 0 0 0 0,0-1-1 0 0,-5-4 1 0 0,-23-16 2063 0 0,25 75-438 0 0,8 429 1688 0 0,3-103-3282 0 0,-5-367-295 0 0,3 261-205 0 0,9-157-5471 0 0,-8-86 1120 0 0</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2.292"/>
    </inkml:context>
    <inkml:brush xml:id="br0">
      <inkml:brushProperty name="width" value="0.035" units="cm"/>
      <inkml:brushProperty name="height" value="0.035" units="cm"/>
      <inkml:brushProperty name="color" value="#F6630D"/>
    </inkml:brush>
  </inkml:definitions>
  <inkml:trace contextRef="#ctx0" brushRef="#br0">50 0 2529 0 0,'-8'11'7371'0'0,"2"3"-3347"0"0,-8 42-3571 0 0,3-13-542 0 0,5-29-71 0 0,1 1 568 0 0,17-27 115 0 0,-5 4-438 0 0,0-1 0 0 0,-1 1 1 0 0,0-1-1 0 0,0 0 0 0 0,-1-1 0 0 0,-1 1 0 0 0,1-1 0 0 0,-1 0 0 0 0,-1 0 0 0 0,3-12 0 0 0,-25 34 1369 0 0,13-4-1337 0 0,1 0 0 0 0,0-1 0 0 0,0 2 0 0 0,1-1 0 0 0,0 0 0 0 0,1 1-1 0 0,0 0 1 0 0,0 0 0 0 0,1 0 0 0 0,0 0 0 0 0,-1 11 0 0 0,4-21-406 0 0,1 0 1 0 0,0 0-1 0 0,-1-1 1 0 0,1 1-1 0 0,0-1 1 0 0,-1 1-1 0 0,0-1 0 0 0,1 1 1 0 0,-1-1-1 0 0,0 0 1 0 0,0 0-1 0 0,1-3 1 0 0,1-9-49 0 0,-3-2 232 0 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3.157"/>
    </inkml:context>
    <inkml:brush xml:id="br0">
      <inkml:brushProperty name="width" value="0.035" units="cm"/>
      <inkml:brushProperty name="height" value="0.035" units="cm"/>
      <inkml:brushProperty name="color" value="#F6630D"/>
    </inkml:brush>
  </inkml:definitions>
  <inkml:trace contextRef="#ctx0" brushRef="#br0">84 1 4001 0 0,'-24'10'-105'0'0,"19"-8"742"0"0,-1 0 0 0 0,1 1 0 0 0,-1-1 0 0 0,1 1 0 0 0,0 0 0 0 0,0 0 0 0 0,0 1 0 0 0,0-1 0 0 0,-6 7 0 0 0,11-9-551 0 0,-1 1 1 0 0,1-1-1 0 0,0 0 0 0 0,0 0 1 0 0,0 0-1 0 0,0 1 0 0 0,-1-1 0 0 0,2 0 1 0 0,-1 0-1 0 0,0 0 0 0 0,0 1 1 0 0,0-1-1 0 0,0 0 0 0 0,1 0 0 0 0,-1 0 1 0 0,1 0-1 0 0,-1 1 0 0 0,1-1 1 0 0,-1 0-1 0 0,1 0 0 0 0,0 0 0 0 0,-1 0 1 0 0,1 0-1 0 0,0 0 0 0 0,0-1 1 0 0,0 1-1 0 0,0 0 0 0 0,-1 0 0 0 0,1-1 1 0 0,0 1-1 0 0,0 0 0 0 0,1-1 1 0 0,-1 1-1 0 0,0-1 0 0 0,2 1 0 0 0,41 17 3391 0 0,18-18-2753 0 0,-53-1-692 0 0,0 0 1 0 0,0 1-1 0 0,-1 0 0 0 0,1 1 0 0 0,0 0 0 0 0,14 3 0 0 0,-20-3-119 0 0,0 1-1 0 0,0-1 1 0 0,0 1-1 0 0,0 0 1 0 0,0 0-1 0 0,-1 0 1 0 0,1 0-1 0 0,-1 0 1 0 0,1 0-1 0 0,-1 1 1 0 0,0-1-1 0 0,0 1 1 0 0,0 0-1 0 0,0-1 1 0 0,0 1-1 0 0,-1 0 1 0 0,1 0-1 0 0,-1 0 1 0 0,0 0-1 0 0,0 0 1 0 0,0 1 0 0 0,1 3-1 0 0,2 15-191 0 0,-1 0 0 0 0,-1 0 0 0 0,-1 0 0 0 0,-1 1-1 0 0,-2 22 1 0 0,0-19-201 0 0,1 1-1 0 0,7 50 0 0 0,-1-76-868 0 0,5-9 469 0 0,14-19 555 0 0,-17 19 832 0 0,-5 6-445 0 0,10-12 288 0 0,1 2 0 0 0,26-21 0 0 0,-37 31-365 0 0,0 1 0 0 0,0-1 1 0 0,0 0-1 0 0,1 1 0 0 0,-1-1 0 0 0,1 1 0 0 0,-1-1 1 0 0,1 1-1 0 0,0 0 0 0 0,0 0 0 0 0,-1 1 0 0 0,1-1 1 0 0,0 0-1 0 0,0 1 0 0 0,0 0 0 0 0,-1 0 0 0 0,1 0 1 0 0,0 0-1 0 0,0 0 0 0 0,0 0 0 0 0,0 1 0 0 0,0-1 1 0 0,-1 1-1 0 0,1 0 0 0 0,0 0 0 0 0,4 2 0 0 0,-4-1-106 0 0,-1 1 0 0 0,1 0 0 0 0,-1 0 0 0 0,0 0 0 0 0,0 0 0 0 0,0 1 0 0 0,0-1 0 0 0,-1 1 0 0 0,1-1 0 0 0,-1 1-1 0 0,0-1 1 0 0,0 1 0 0 0,0 0 0 0 0,0-1 0 0 0,-1 1 0 0 0,0 0 0 0 0,1 0 0 0 0,-2 4 0 0 0,-6 71-429 0 0,2-53 736 0 0,-1 0-1 0 0,-1-1 1 0 0,-1 1-1 0 0,-2-1 1 0 0,0-1-1 0 0,-2 0 1 0 0,-14 23-1 0 0,18-35 93 0 0,-1 1-1 0 0,0-1 0 0 0,-1 0 1 0 0,0-1-1 0 0,-1 0 0 0 0,0-1 1 0 0,-1 0-1 0 0,0 0 0 0 0,0-2 1 0 0,-1 1-1 0 0,0-2 0 0 0,-1 0 1 0 0,-24 9-1 0 0,34-14-400 0 0,0-1 0 0 0,0 0 0 0 0,-1 0-1 0 0,1-1 1 0 0,-1 1 0 0 0,1-1 0 0 0,-1 0 0 0 0,-6-1 0 0 0,9 1-292 0 0,0 0 1 0 0,-1-1-1 0 0,1 1 0 0 0,0-1 1 0 0,0 0-1 0 0,0 0 1 0 0,1 0-1 0 0,-1 0 1 0 0,0 0-1 0 0,0 0 1 0 0,0 0-1 0 0,-2-3 1 0 0,-1-1-2787 0 0</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3.410"/>
    </inkml:context>
    <inkml:brush xml:id="br0">
      <inkml:brushProperty name="width" value="0.035" units="cm"/>
      <inkml:brushProperty name="height" value="0.035" units="cm"/>
      <inkml:brushProperty name="color" value="#F6630D"/>
    </inkml:brush>
  </inkml:definitions>
  <inkml:trace contextRef="#ctx0" brushRef="#br0">25 193 7946 0 0,'-9'6'704'0'0,"3"-5"-560"0"0,0-1-144 0 0,4 0 0 0 0,0-1 952 0 0,2 0 160 0 0,2-2 33 0 0,-4-4 7 0 0,2-3-1152 0 0,2-5-288 0 0,-1-6-24 0 0,2-3-8 0 0,0 0-769 0 0,1 1-151 0 0,-1 2-32 0 0,-1 1-8 0 0,-2 3 1008 0 0,-4 5 199 0 0</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4.060"/>
    </inkml:context>
    <inkml:brush xml:id="br0">
      <inkml:brushProperty name="width" value="0.035" units="cm"/>
      <inkml:brushProperty name="height" value="0.035" units="cm"/>
      <inkml:brushProperty name="color" value="#F6630D"/>
    </inkml:brush>
  </inkml:definitions>
  <inkml:trace contextRef="#ctx0" brushRef="#br0">656 27 5041 0 0,'0'1'100'0'0,"0"-1"0"0"0,-1 0 0 0 0,1 1 0 0 0,0-1 0 0 0,-1 1 0 0 0,1-1 0 0 0,-1 1 0 0 0,1-1 0 0 0,-1 0 0 0 0,1 1 0 0 0,-1-1 0 0 0,1 0 0 0 0,-1 0 0 0 0,1 1 0 0 0,-1-1 0 0 0,1 0 0 0 0,-1 0 0 0 0,1 0 0 0 0,-1 0 0 0 0,1 0 0 0 0,-1 0 0 0 0,0 1 0 0 0,1-1 0 0 0,-1 0 0 0 0,1-1 0 0 0,-1 1 0 0 0,1 0 0 0 0,-1 0 0 0 0,1 0 0 0 0,-1 0-1 0 0,0 0 1 0 0,1-1 0 0 0,-1 1 0 0 0,1 0 0 0 0,-1 0 0 0 0,1-1 0 0 0,-1 1 0 0 0,1 0 0 0 0,0-1 0 0 0,-1 1 0 0 0,1 0 0 0 0,-1-1 0 0 0,1 1 0 0 0,0-1 0 0 0,-1 1 0 0 0,1-1 0 0 0,0 1 0 0 0,-1-1 0 0 0,1 1 0 0 0,0-1 0 0 0,0 1 0 0 0,-1-2 0 0 0,0 1 39 0 0,0-1 0 0 0,0 1 0 0 0,-1-1 0 0 0,1 1 0 0 0,-1-1 0 0 0,1 1 0 0 0,-1 0 0 0 0,0 0 0 0 0,1 0 0 0 0,-1 0 0 0 0,0 0 0 0 0,0 0 0 0 0,0 1 0 0 0,1-1 0 0 0,-4 0 0 0 0,-20-2 545 0 0,-1 2 0 0 0,0 0-1 0 0,1 2 1 0 0,-1 1 0 0 0,1 1 0 0 0,-1 1 0 0 0,1 1-1 0 0,0 2 1 0 0,-25 9 0 0 0,36-11-665 0 0,1 1 1 0 0,0 0-1 0 0,0 1 0 0 0,1 0 1 0 0,0 1-1 0 0,0 1 0 0 0,1 0 0 0 0,0 0 1 0 0,1 1-1 0 0,-1 0 0 0 0,2 1 1 0 0,0 0-1 0 0,0 0 0 0 0,1 1 1 0 0,0 1-1 0 0,1-1 0 0 0,-8 22 1 0 0,-3 21-345 0 0,2 0 0 0 0,-15 98-1 0 0,2 118-723 0 0,27-244 992 0 0,1-20 78 0 0,-3 40 268 0 0,2 49 1 0 0,2-82-226 0 0,1-1 0 0 0,1 0 0 0 0,0 1 0 0 0,1-1 0 0 0,0 0 0 0 0,1 0 0 0 0,0-1 0 0 0,10 19 0 0 0,-12-27-70 0 0,0-1-1 0 0,1 0 1 0 0,-1 0 0 0 0,1 0-1 0 0,0 0 1 0 0,0-1 0 0 0,0 1-1 0 0,0-1 1 0 0,0 0 0 0 0,0 0-1 0 0,1 0 1 0 0,-1 0-1 0 0,1 0 1 0 0,-1-1 0 0 0,1 1-1 0 0,0-1 1 0 0,-1 0 0 0 0,1 0-1 0 0,0-1 1 0 0,0 1 0 0 0,0-1-1 0 0,0 1 1 0 0,-1-1 0 0 0,1-1-1 0 0,0 1 1 0 0,8-2 0 0 0,-9 1-26 0 0,0 1 1 0 0,0-1-1 0 0,1 0 1 0 0,-1 0 0 0 0,0 0-1 0 0,0-1 1 0 0,0 1-1 0 0,0-1 1 0 0,-1 0 0 0 0,1 1-1 0 0,0-1 1 0 0,-1-1-1 0 0,1 1 1 0 0,-1 0 0 0 0,0 0-1 0 0,0-1 1 0 0,0 0-1 0 0,0 1 1 0 0,0-1 0 0 0,0 0-1 0 0,-1 0 1 0 0,1 0-1 0 0,-1 0 1 0 0,0 0 0 0 0,0 0-1 0 0,0 0 1 0 0,0 0-1 0 0,0-1 1 0 0,-1 1 0 0 0,0 0-1 0 0,0-7 1 0 0,-1 4 35 0 0,0 1-1 0 0,-1 0 1 0 0,0-1 0 0 0,0 1-1 0 0,0 0 1 0 0,0 0 0 0 0,-1 0 0 0 0,0 0-1 0 0,0 0 1 0 0,-1 1 0 0 0,1 0-1 0 0,-1-1 1 0 0,0 1 0 0 0,0 0 0 0 0,0 1-1 0 0,-1-1 1 0 0,1 1 0 0 0,-1 0 0 0 0,0 0-1 0 0,0 0 1 0 0,0 1 0 0 0,-10-4-1 0 0,12 4 11 0 0,-1 0-1 0 0,0 1 0 0 0,0-1 0 0 0,0 1 0 0 0,-1 0 1 0 0,1 0-1 0 0,0 0 0 0 0,0 1 0 0 0,0-1 0 0 0,-1 1 1 0 0,1 0-1 0 0,0 0 0 0 0,-1 1 0 0 0,1-1 0 0 0,0 1 1 0 0,0 0-1 0 0,0 0 0 0 0,0 0 0 0 0,0 1 0 0 0,0 0 1 0 0,0-1-1 0 0,0 1 0 0 0,0 1 0 0 0,1-1 0 0 0,-1 0 1 0 0,1 1-1 0 0,0 0 0 0 0,-1 0 0 0 0,1 0 0 0 0,-3 4 1 0 0,5-4-295 0 0,-1 0 0 0 0,1-1 0 0 0,0 1 1 0 0,1 0-1 0 0,-1 0 0 0 0,0 0 0 0 0,1 0 1 0 0,0-1-1 0 0,0 1 0 0 0,-1 0 1 0 0,2 0-1 0 0,-1 0 0 0 0,0 0 0 0 0,1 0 1 0 0,-1 0-1 0 0,1 0 0 0 0,1 4 0 0 0,5 10-4650 0 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4.354"/>
    </inkml:context>
    <inkml:brush xml:id="br0">
      <inkml:brushProperty name="width" value="0.035" units="cm"/>
      <inkml:brushProperty name="height" value="0.035" units="cm"/>
      <inkml:brushProperty name="color" value="#F6630D"/>
    </inkml:brush>
  </inkml:definitions>
  <inkml:trace contextRef="#ctx0" brushRef="#br0">30 1 7458 0 0,'-4'5'1222'0'0,"0"0"1"0"0,0 1 0 0 0,0 0 0 0 0,1 0-1 0 0,0 0 1 0 0,-3 6 0 0 0,6-10-1237 0 0,-1 0 0 0 0,1 0 0 0 0,0 0 0 0 0,0 0 0 0 0,0 0 0 0 0,0 0 0 0 0,0 0 0 0 0,0 1 0 0 0,0-1 0 0 0,1 0 1 0 0,-1 0-1 0 0,1 0 0 0 0,-1-1 0 0 0,1 1 0 0 0,0 0 0 0 0,0 0 0 0 0,-1 0 0 0 0,1 0 0 0 0,1-1 0 0 0,-1 1 0 0 0,0 0 0 0 0,0-1 1 0 0,1 1-1 0 0,1 1 0 0 0,-2-2-242 0 0,0 0 0 0 0,0 0 0 0 0,0 0 0 0 0,0-1 0 0 0,0 1 0 0 0,0 0 0 0 0,0-1 0 0 0,0 1 0 0 0,0-1 0 0 0,0 1 0 0 0,0-1 0 0 0,1 1 0 0 0,-1-1 0 0 0,0 0 0 0 0,0 0 0 0 0,0 1 0 0 0,3-1 0 0 0,5-2-3996 0 0</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4.622"/>
    </inkml:context>
    <inkml:brush xml:id="br0">
      <inkml:brushProperty name="width" value="0.035" units="cm"/>
      <inkml:brushProperty name="height" value="0.035" units="cm"/>
      <inkml:brushProperty name="color" value="#F6630D"/>
    </inkml:brush>
  </inkml:definitions>
  <inkml:trace contextRef="#ctx0" brushRef="#br0">189 0 4665 0 0,'0'11'7359'0'0,"-1"39"-4482"0"0,-45 401-2636 0 0,19-209-460 0 0,-76 360-393 0 0,96-572-205 0 0,3-3-258 0 0</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4.964"/>
    </inkml:context>
    <inkml:brush xml:id="br0">
      <inkml:brushProperty name="width" value="0.035" units="cm"/>
      <inkml:brushProperty name="height" value="0.035" units="cm"/>
      <inkml:brushProperty name="color" value="#F6630D"/>
    </inkml:brush>
  </inkml:definitions>
  <inkml:trace contextRef="#ctx0" brushRef="#br0">0 70 5785 0 0,'0'12'1004'0'0,"7"-18"1243"0"0,-2 1-1581 0 0,-4 4 132 0 0,2-3 8 0 0,-1 1-884 0 0,18-26 2344 0 0,-19 28-2275 0 0,-1 0 0 0 0,1 0-1 0 0,-1 0 1 0 0,1 0-1 0 0,-1 0 1 0 0,1 0 0 0 0,-1-1-1 0 0,0 1 1 0 0,1 0 0 0 0,-1 0-1 0 0,0 0 1 0 0,0 0 0 0 0,0-1-1 0 0,0 1 1 0 0,0 0-1 0 0,0 0 1 0 0,0 0 0 0 0,0-1-1 0 0,-1 1 1 0 0,1 0 0 0 0,0 0-1 0 0,-1 0 1 0 0,1 0 0 0 0,-1 0-1 0 0,1 0 1 0 0,-2-2-1 0 0,1 1-1284 0 0</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5.355"/>
    </inkml:context>
    <inkml:brush xml:id="br0">
      <inkml:brushProperty name="width" value="0.035" units="cm"/>
      <inkml:brushProperty name="height" value="0.035" units="cm"/>
      <inkml:brushProperty name="color" value="#F6630D"/>
    </inkml:brush>
  </inkml:definitions>
  <inkml:trace contextRef="#ctx0" brushRef="#br0">95 45 600 0 0,'10'-6'763'0'0,"0"1"-1"0"0,0-1 1 0 0,0 2 0 0 0,0 0-1 0 0,1 0 1 0 0,19-4 0 0 0,-29 8-750 0 0,17-3 357 0 0,0 0 0 0 0,0 2 0 0 0,0 0 0 0 0,0 1 0 0 0,0 1 0 0 0,0 1 0 0 0,0 1 1 0 0,0 0-1 0 0,0 1 0 0 0,-1 1 0 0 0,0 0 0 0 0,0 2 0 0 0,0 0 0 0 0,-1 0 0 0 0,29 19 0 0 0,-39-21-293 0 0,-1-1 1 0 0,1 1-1 0 0,-1 0 0 0 0,0 0 1 0 0,-1 1-1 0 0,1 0 0 0 0,-1 0 1 0 0,0 0-1 0 0,0 0 0 0 0,-1 0 0 0 0,0 1 1 0 0,0-1-1 0 0,-1 1 0 0 0,1 0 1 0 0,-1 0-1 0 0,-1 0 0 0 0,0 0 0 0 0,0 0 1 0 0,0 0-1 0 0,-1 0 0 0 0,1 1 1 0 0,-2-1-1 0 0,1 0 0 0 0,-3 12 1 0 0,-4 16-374 0 0,-2-1 1 0 0,0-1 0 0 0,-27 60-1 0 0,23-60 155 0 0,-34 82-1351 0 0,-86 151 0 0 0,95-202 1849 0 0,-3-1 1 0 0,-2-3-1 0 0,-85 91 0 0 0,98-125 961 0 0,4-3-259 0 0,30-21-976 0 0,20-12-455 0 0,2-3-516 0 0,149-65-772 0 0,-151 70 1421 0 0,0 0 1 0 0,1 2-1 0 0,0 0 0 0 0,0 2 0 0 0,38-2 0 0 0,-30 7-714 0 0</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5.579"/>
    </inkml:context>
    <inkml:brush xml:id="br0">
      <inkml:brushProperty name="width" value="0.035" units="cm"/>
      <inkml:brushProperty name="height" value="0.035" units="cm"/>
      <inkml:brushProperty name="color" value="#F6630D"/>
    </inkml:brush>
  </inkml:definitions>
  <inkml:trace contextRef="#ctx0" brushRef="#br0">3 148 16932 0 0,'-1'1'51'0'0,"1"0"1"0"0,0-1-1 0 0,-1 1 1 0 0,1 0 0 0 0,0 0-1 0 0,0-1 1 0 0,0 1-1 0 0,-1 0 1 0 0,1 0 0 0 0,0-1-1 0 0,0 1 1 0 0,0 0-1 0 0,0 0 1 0 0,0 0 0 0 0,0-1-1 0 0,0 1 1 0 0,1 0-1 0 0,-1 0 1 0 0,0-1 0 0 0,0 1-1 0 0,0 0 1 0 0,1 0-1 0 0,-1-1 1 0 0,1 1 0 0 0,-1 0-1 0 0,0-1 1 0 0,1 1-1 0 0,-1 0 1 0 0,1-1 0 0 0,0 1-1 0 0,1 1-57 0 0,0-1 0 0 0,1 0-1 0 0,-1-1 1 0 0,0 1-1 0 0,1 0 1 0 0,-1-1 0 0 0,0 1-1 0 0,1-1 1 0 0,-1 0 0 0 0,5 0-1 0 0,0 0-274 0 0,1-1 0 0 0,0 0 0 0 0,-1-1 0 0 0,1 0 0 0 0,-1 0 0 0 0,0-1 0 0 0,0 1 0 0 0,0-2 0 0 0,0 1 0 0 0,0-1 0 0 0,0 0 0 0 0,-1 0 0 0 0,11-10 0 0 0,-1 0-1037 0 0,-1 0 0 0 0,0-1 0 0 0,24-32 0 0 0,-26 24 1185 0 0,-6 4 117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43.056"/>
    </inkml:context>
    <inkml:brush xml:id="br0">
      <inkml:brushProperty name="width" value="0.035" units="cm"/>
      <inkml:brushProperty name="height" value="0.035" units="cm"/>
      <inkml:brushProperty name="color" value="#008C3A"/>
    </inkml:brush>
  </inkml:definitions>
  <inkml:trace contextRef="#ctx0" brushRef="#br0">309 37 776 0 0,'-14'-1'1689'0'0,"1"0"-1"0"0,0-1 0 0 0,0 0 1 0 0,0-1-1 0 0,-21-8 0 0 0,3 2 2443 0 0,26 7-3963 0 0,-1 0 0 0 0,1 1 1 0 0,0 0-1 0 0,0 1 0 0 0,-1-1 1 0 0,1 1-1 0 0,-1 0 1 0 0,1 0-1 0 0,0 0 0 0 0,-1 1 1 0 0,1 0-1 0 0,0 0 0 0 0,-1 0 1 0 0,1 1-1 0 0,0 0 0 0 0,0 0 1 0 0,0 0-1 0 0,0 0 1 0 0,1 1-1 0 0,-1 0 0 0 0,0 0 1 0 0,-4 5-1 0 0,3-2-187 0 0,1 0-1 0 0,0 0 1 0 0,0 1-1 0 0,0-1 1 0 0,1 1-1 0 0,0 0 1 0 0,1 1-1 0 0,-1-1 1 0 0,1 0 0 0 0,1 1-1 0 0,0 0 1 0 0,0 0-1 0 0,0 0 1 0 0,0 10-1 0 0,2-17 4 0 0,0 0-1 0 0,0-1 1 0 0,1 1-1 0 0,-1 0 0 0 0,0-1 1 0 0,1 1-1 0 0,-1 0 1 0 0,1-1-1 0 0,-1 1 0 0 0,1 0 1 0 0,-1-1-1 0 0,1 1 1 0 0,-1-1-1 0 0,1 1 0 0 0,0-1 1 0 0,-1 0-1 0 0,1 1 1 0 0,-1-1-1 0 0,1 1 1 0 0,0-1-1 0 0,0 0 0 0 0,-1 0 1 0 0,1 1-1 0 0,0-1 1 0 0,0 0-1 0 0,-1 0 0 0 0,1 0 1 0 0,0 0-1 0 0,0 0 1 0 0,-1 0-1 0 0,1 0 0 0 0,0 0 1 0 0,0 0-1 0 0,-1 0 1 0 0,1 0-1 0 0,1-1 0 0 0,37-3-254 0 0,-33 3 207 0 0,15-2 6 0 0,1 1 0 0 0,0 2 0 0 0,0 0 1 0 0,32 5-1 0 0,-47-4 40 0 0,0 0 0 0 0,0 0-1 0 0,0 1 1 0 0,0 0 0 0 0,0 0 0 0 0,-1 1 0 0 0,1 0-1 0 0,-1 0 1 0 0,1 0 0 0 0,-1 1 0 0 0,0 0 0 0 0,0 0 0 0 0,-1 1-1 0 0,1-1 1 0 0,-1 1 0 0 0,0 0 0 0 0,5 8 0 0 0,-8-9 11 0 0,0-1 0 0 0,0 0 0 0 0,-1 1 0 0 0,1-1 1 0 0,-1 1-1 0 0,0 0 0 0 0,0-1 0 0 0,-1 1 0 0 0,1 0 0 0 0,-1 0 1 0 0,1 0-1 0 0,-1-1 0 0 0,0 1 0 0 0,-1 0 0 0 0,0 5 1 0 0,-1-1 5 0 0,0 0 0 0 0,-1-1 1 0 0,1 1-1 0 0,-1-1 0 0 0,-1 0 1 0 0,-8 14-1 0 0,-4 1 85 0 0,-1-1 1 0 0,0-1-1 0 0,-26 23 1 0 0,30-30-52 0 0,0-1 0 0 0,-2-1 0 0 0,1 0 0 0 0,-1-1 0 0 0,-1 0 0 0 0,0-1 0 0 0,-21 8 0 0 0,24-12-637 0 0,1-1 0 0 0,-1-1 0 0 0,-20 3 1 0 0,26-9-3989 0 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5.827"/>
    </inkml:context>
    <inkml:brush xml:id="br0">
      <inkml:brushProperty name="width" value="0.035" units="cm"/>
      <inkml:brushProperty name="height" value="0.035" units="cm"/>
      <inkml:brushProperty name="color" value="#F6630D"/>
    </inkml:brush>
  </inkml:definitions>
  <inkml:trace contextRef="#ctx0" brushRef="#br0">60 0 16043 0 0,'-4'25'428'0'0,"1"1"-1"0"0,1-1 1 0 0,1 0-1 0 0,5 40 0 0 0,-1-4-59 0 0,-26 603-2040 0 0,9-411-428 0 0,3-59-2829 0 0,3-116 667 0 0</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6.087"/>
    </inkml:context>
    <inkml:brush xml:id="br0">
      <inkml:brushProperty name="width" value="0.035" units="cm"/>
      <inkml:brushProperty name="height" value="0.035" units="cm"/>
      <inkml:brushProperty name="color" value="#F6630D"/>
    </inkml:brush>
  </inkml:definitions>
  <inkml:trace contextRef="#ctx0" brushRef="#br0">7 1 5409 0 0,'-6'20'89'0'0,"5"1"6012"0"0,14-5-147 0 0,4-5-6127 0 0,-14-9 107 0 0,-1 0 1 0 0,1 0-1 0 0,-1 0 0 0 0,1 0 1 0 0,-1 0-1 0 0,0 1 1 0 0,0-1-1 0 0,0 1 1 0 0,0-1-1 0 0,0 1 0 0 0,-1 0 1 0 0,1 0-1 0 0,-1 0 1 0 0,0 0-1 0 0,0 0 1 0 0,0 0-1 0 0,1 3 0 0 0,3 56-2502 0 0,-6-35 1244 0 0</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6.404"/>
    </inkml:context>
    <inkml:brush xml:id="br0">
      <inkml:brushProperty name="width" value="0.035" units="cm"/>
      <inkml:brushProperty name="height" value="0.035" units="cm"/>
      <inkml:brushProperty name="color" value="#F6630D"/>
    </inkml:brush>
  </inkml:definitions>
  <inkml:trace contextRef="#ctx0" brushRef="#br0">1 1 9362 0 0,'29'48'1554'0'0,"-24"-41"-1206"0"0,0 0 1 0 0,0 0 0 0 0,-1 1-1 0 0,1-1 1 0 0,-2 1 0 0 0,1 0-1 0 0,-1 0 1 0 0,-1 1-1 0 0,1-1 1 0 0,-2 1 0 0 0,2 10-1 0 0,-1 55-13 0 0,-11 95 1 0 0,0 48 276 0 0,10-178-551 0 0,-2-14-30 0 0,2 0 0 0 0,1 0 1 0 0,0 0-1 0 0,2 0 0 0 0,1-1 1 0 0,12 37-1 0 0,-14-56 51 0 0,-1-1 0 0 0,2 1 0 0 0,-1-1-1 0 0,0 0 1 0 0,1 0 0 0 0,-1-1 0 0 0,1 1 0 0 0,0-1 0 0 0,1 1-1 0 0,-1-1 1 0 0,0-1 0 0 0,1 1 0 0 0,0-1 0 0 0,-1 1-1 0 0,1-1 1 0 0,0-1 0 0 0,0 1 0 0 0,10 1 0 0 0,4 1 110 0 0,1-1 1 0 0,0-1-1 0 0,31 0 1 0 0,-26-3-106 0 0,0 0 0 0 0,0-2 0 0 0,0-1 1 0 0,-1-1-1 0 0,1-1 0 0 0,-1-1 0 0 0,-1-1 1 0 0,1-1-1 0 0,-1-2 0 0 0,41-24 0 0 0,-32 13-336 0 0,0-1 0 0 0,-2-2 0 0 0,0-1 0 0 0,-2-2 0 0 0,-1 0 0 0 0,30-41 0 0 0,-4-4-6296 0 0</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6.640"/>
    </inkml:context>
    <inkml:brush xml:id="br0">
      <inkml:brushProperty name="width" value="0.035" units="cm"/>
      <inkml:brushProperty name="height" value="0.035" units="cm"/>
      <inkml:brushProperty name="color" value="#F6630D"/>
    </inkml:brush>
  </inkml:definitions>
  <inkml:trace contextRef="#ctx0" brushRef="#br0">5 0 15723 0 0,'-1'5'140'0'0,"0"0"-1"0"0,0 0 0 0 0,0 0 0 0 0,1 0 0 0 0,0 0 1 0 0,0 0-1 0 0,0 0 0 0 0,0 0 0 0 0,1 0 0 0 0,0 0 0 0 0,0 0 1 0 0,0 0-1 0 0,1-1 0 0 0,0 1 0 0 0,-1 0 0 0 0,2-1 1 0 0,-1 1-1 0 0,0-1 0 0 0,1 0 0 0 0,4 5 0 0 0,-1 2 48 0 0,12 22-200 0 0,-1 1 0 0 0,-1 1 0 0 0,-3 1 0 0 0,0 0 0 0 0,-2 1 0 0 0,-2 0 0 0 0,-2 0-1 0 0,-1 1 1 0 0,-2 0 0 0 0,-1 0 0 0 0,-3 48 0 0 0,-12 48-1837 0 0,-33 145-1 0 0,29-195-3674 0 0</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7.566"/>
    </inkml:context>
    <inkml:brush xml:id="br0">
      <inkml:brushProperty name="width" value="0.035" units="cm"/>
      <inkml:brushProperty name="height" value="0.035" units="cm"/>
      <inkml:brushProperty name="color" value="#F6630D"/>
    </inkml:brush>
  </inkml:definitions>
  <inkml:trace contextRef="#ctx0" brushRef="#br0">74 166 4665 0 0,'-28'10'6060'0'0,"26"-9"-5533"0"0,0-1 0 0 0,0 1-1 0 0,0-1 1 0 0,0 1 0 0 0,1 0 0 0 0,-1 0 0 0 0,0 0 0 0 0,0 0 0 0 0,1 0 0 0 0,-1 0-1 0 0,1 0 1 0 0,-1 0 0 0 0,-2 3 0 0 0,-4 22 224 0 0,5-5-688 0 0,1-12-205 0 0,0 1-1 0 0,1 0 0 0 0,0-1 0 0 0,0 1 1 0 0,1-1-1 0 0,0 1 0 0 0,1 0 0 0 0,2 11 0 0 0,-2-20 150 0 0,-1-1-1 0 0,0 0 1 0 0,1 0-1 0 0,-1 0 1 0 0,0 0-1 0 0,1 0 1 0 0,-1 1-1 0 0,0-1 1 0 0,1 0-1 0 0,-1 0 0 0 0,0 0 1 0 0,1 0-1 0 0,-1 0 1 0 0,0 0-1 0 0,1 0 1 0 0,-1 0-1 0 0,0 0 1 0 0,1 0-1 0 0,-1 0 1 0 0,0-1-1 0 0,1 1 0 0 0,-1 0 1 0 0,0 0-1 0 0,1 0 1 0 0,-1 0-1 0 0,0 0 1 0 0,0-1-1 0 0,1 1 1 0 0,-1 0-1 0 0,0 0 1 0 0,1-1-1 0 0,-1 1 0 0 0,0 0 1 0 0,0 0-1 0 0,0-1 1 0 0,1 1-1 0 0,-1 0 1 0 0,0-1-1 0 0,0 1 1 0 0,0 0-1 0 0,0 0 1 0 0,0-1-1 0 0,1 1 0 0 0,-1 0 1 0 0,0-1-1 0 0,11-16-273 0 0,9-31 176 0 0,-3-1 0 0 0,-1-1 0 0 0,16-97 0 0 0,-28 127-264 0 0,-14 28 983 0 0,-3 14 326 0 0,10-11-903 0 0,0 1 0 0 0,2-1 0 0 0,-1 1 0 0 0,1 0 0 0 0,1 0 0 0 0,0 0 0 0 0,1 0 0 0 0,0 0 0 0 0,0 0 0 0 0,7 20 0 0 0,-8-31-59 0 0,0 0 1 0 0,1-1-1 0 0,-1 1 0 0 0,0-1 1 0 0,0 1-1 0 0,1-1 0 0 0,-1 1 1 0 0,0-1-1 0 0,1 1 0 0 0,-1-1 1 0 0,0 1-1 0 0,1-1 0 0 0,-1 1 1 0 0,1-1-1 0 0,-1 1 0 0 0,1-1 1 0 0,-1 0-1 0 0,1 1 0 0 0,-1-1 1 0 0,1 0-1 0 0,-1 1 0 0 0,1-1 1 0 0,-1 0-1 0 0,1 0 0 0 0,0 0 1 0 0,-1 0-1 0 0,1 1 0 0 0,-1-1 1 0 0,1 0-1 0 0,0 0 0 0 0,-1 0 1 0 0,1 0-1 0 0,0 0 0 0 0,-1-1 1 0 0,1 1-1 0 0,-1 0 0 0 0,1 0 1 0 0,0 0-1 0 0,-1 0 0 0 0,1-1 1 0 0,-1 1-1 0 0,1 0 0 0 0,-1 0 1 0 0,1-1-1 0 0,-1 1 0 0 0,1-1 1 0 0,-1 1-1 0 0,1 0 0 0 0,-1-1 1 0 0,1 1-1 0 0,-1-1 0 0 0,0 1 1 0 0,1-1-1 0 0,0 0 0 0 0,19-32-2313 0 0,-14 10-3618 0 0</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08.593"/>
    </inkml:context>
    <inkml:brush xml:id="br0">
      <inkml:brushProperty name="width" value="0.035" units="cm"/>
      <inkml:brushProperty name="height" value="0.035" units="cm"/>
      <inkml:brushProperty name="color" value="#F6630D"/>
    </inkml:brush>
  </inkml:definitions>
  <inkml:trace contextRef="#ctx0" brushRef="#br0">1 1 10946 0 0,'1'2'152'0'0,"-1"-1"0"0"0,1 1-1 0 0,0 0 1 0 0,0-1 0 0 0,0 1 0 0 0,0 0-1 0 0,0-1 1 0 0,0 1 0 0 0,1-1-1 0 0,-1 0 1 0 0,1 1 0 0 0,-1-1 0 0 0,0 0-1 0 0,1 0 1 0 0,0 0 0 0 0,-1 0-1 0 0,1 0 1 0 0,0 0 0 0 0,0 0-1 0 0,-1-1 1 0 0,1 1 0 0 0,0-1 0 0 0,3 1-1 0 0,49 15 840 0 0,-17-11-608 0 0,0-3-1 0 0,1-1 1 0 0,-1-1 0 0 0,1-2 0 0 0,49-10-1 0 0,43-1 151 0 0,36 13 178 0 0,243 30 1 0 0,-154-7-338 0 0,886 25 2335 0 0,158 12-2082 0 0,-510 31-349 0 0,265 18-119 0 0,-1028-108-251 0 0,11 2-219 0 0,66-6-1 0 0,-94 3 159 0 0,0-1 0 0 0,-1-1 0 0 0,1 0-1 0 0,0 0 1 0 0,-1 0 0 0 0,1-1-1 0 0,-1-1 1 0 0,0 1 0 0 0,0-1 0 0 0,0-1-1 0 0,-1 1 1 0 0,14-12 0 0 0,-5-5-721 0 0,-6-4-134 0 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4.324"/>
    </inkml:context>
    <inkml:brush xml:id="br0">
      <inkml:brushProperty name="width" value="0.035" units="cm"/>
      <inkml:brushProperty name="height" value="0.035" units="cm"/>
      <inkml:brushProperty name="color" value="#F6630D"/>
    </inkml:brush>
  </inkml:definitions>
  <inkml:trace contextRef="#ctx0" brushRef="#br0">63 1 12675 0 0,'0'26'483'0'0,"0"9"-155"0"0,-5 51 0 0 0,3-73-836 0 0,-1-1-1 0 0,0-1 1 0 0,0 1-1 0 0,-1 0 1 0 0,0-1-1 0 0,-1 0 1 0 0,-1 0-1 0 0,-6 11 1 0 0,-2 1-3621 0 0,12-20 1901 0 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5.029"/>
    </inkml:context>
    <inkml:brush xml:id="br0">
      <inkml:brushProperty name="width" value="0.035" units="cm"/>
      <inkml:brushProperty name="height" value="0.035" units="cm"/>
      <inkml:brushProperty name="color" value="#F6630D"/>
    </inkml:brush>
  </inkml:definitions>
  <inkml:trace contextRef="#ctx0" brushRef="#br0">164 1 1808 0 0,'36'8'3469'0'0,"78"27"4346"0"0,-76-20-7066 0 0,0 1 0 0 0,50 31 0 0 0,-85-45-736 0 0,-1-1-1 0 0,0 1 1 0 0,0 0 0 0 0,1 0-1 0 0,-1 0 1 0 0,0 0-1 0 0,-1 1 1 0 0,1-1 0 0 0,0 1-1 0 0,-1-1 1 0 0,1 1 0 0 0,-1-1-1 0 0,0 1 1 0 0,0 0-1 0 0,0-1 1 0 0,0 1 0 0 0,0 0-1 0 0,-1 0 1 0 0,1 0-1 0 0,-1 0 1 0 0,0 0 0 0 0,0 0-1 0 0,0 0 1 0 0,0 0-1 0 0,0 0 1 0 0,-1-1 0 0 0,1 1-1 0 0,-1 0 1 0 0,0 0-1 0 0,0 0 1 0 0,0 0 0 0 0,-1 3-1 0 0,-6 11 110 0 0,-1 0-1 0 0,0 0 1 0 0,-22 30-1 0 0,19-29-95 0 0,-231 314-2496 0 0,132-186 1650 0 0,97-128 746 0 0,6-9 63 0 0,0 1 0 0 0,1 1 1 0 0,0-1-1 0 0,0 1 0 0 0,1 0 1 0 0,0 1-1 0 0,1-1 0 0 0,-5 20 1 0 0,9-30 75 0 0,1 0 0 0 0,0 1 0 0 0,0-1 0 0 0,1 0 0 0 0,-1 1 0 0 0,0-1 1 0 0,0 0-1 0 0,1 0 0 0 0,-1 1 0 0 0,1-1 0 0 0,-1 0 0 0 0,1 1 0 0 0,-1-1 0 0 0,1 0 1 0 0,0 0-1 0 0,-1 0 0 0 0,1 0 0 0 0,0 0 0 0 0,0 0 0 0 0,0 0 0 0 0,0 0 0 0 0,0 0 1 0 0,0 0-1 0 0,0-1 0 0 0,0 1 0 0 0,1 0 0 0 0,-1-1 0 0 0,0 1 0 0 0,0 0 0 0 0,0-1 0 0 0,1 0 1 0 0,-1 1-1 0 0,0-1 0 0 0,1 0 0 0 0,-1 0 0 0 0,0 1 0 0 0,2-1 0 0 0,56 1 1646 0 0,-52-1-1691 0 0,27-4 224 0 0,0-2-1 0 0,0 0 1 0 0,-1-3 0 0 0,33-12 0 0 0,48-12-382 0 0,-75 23-1010 0 0,0 2 0 0 0,1 2-1 0 0,0 2 1 0 0,66 0 0 0 0,-69 8-3530 0 0</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5.403"/>
    </inkml:context>
    <inkml:brush xml:id="br0">
      <inkml:brushProperty name="width" value="0.035" units="cm"/>
      <inkml:brushProperty name="height" value="0.035" units="cm"/>
      <inkml:brushProperty name="color" value="#F6630D"/>
    </inkml:brush>
  </inkml:definitions>
  <inkml:trace contextRef="#ctx0" brushRef="#br0">41 0 9362 0 0,'-40'24'1008'0'0,"40"-24"-962"0"0,0 1 1 0 0,0-1-1 0 0,0 0 0 0 0,0 1 1 0 0,0-1-1 0 0,0 1 0 0 0,0-1 0 0 0,0 1 1 0 0,0-1-1 0 0,0 0 0 0 0,0 1 0 0 0,0-1 1 0 0,0 1-1 0 0,0-1 0 0 0,0 0 1 0 0,1 1-1 0 0,-1-1 0 0 0,0 1 0 0 0,0-1 1 0 0,0 0-1 0 0,1 1 0 0 0,-1-1 0 0 0,0 0 1 0 0,0 1-1 0 0,1-1 0 0 0,-1 0 0 0 0,0 0 1 0 0,1 1-1 0 0,-1-1 0 0 0,0 0 1 0 0,1 0-1 0 0,-1 1 0 0 0,1-1 0 0 0,-1 0 1 0 0,1 0-1 0 0,13 9 145 0 0,-6-6-385 0 0,0 0 0 0 0,0 0 0 0 0,1-1 0 0 0,-1 0 0 0 0,16 2 0 0 0,-15-3-535 0 0,0-1 1 0 0,1 0-1 0 0,-1 0 0 0 0,0-1 1 0 0,0 0-1 0 0,-1-1 1 0 0,1 0-1 0 0,0 0 0 0 0,12-6 1 0 0,-7 2-632 0 0</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6.005"/>
    </inkml:context>
    <inkml:brush xml:id="br0">
      <inkml:brushProperty name="width" value="0.035" units="cm"/>
      <inkml:brushProperty name="height" value="0.035" units="cm"/>
      <inkml:brushProperty name="color" value="#F6630D"/>
    </inkml:brush>
  </inkml:definitions>
  <inkml:trace contextRef="#ctx0" brushRef="#br0">1 14 5785 0 0,'0'0'444'0'0,"43"-9"4120"0"0,-2 13-3346 0 0,1-2 0 0 0,-1-2 1 0 0,54-6-1 0 0,-46 1-595 0 0,-82 43-1829 0 0,6-7 476 0 0,-52 53-2587 0 0,72-77 3044 0 0,-1-1 1 0 0,0 0 0 0 0,0 0 0 0 0,0-1 0 0 0,-1 1 0 0 0,0-2-1 0 0,0 0 1 0 0,0 0 0 0 0,-10 3 0 0 0,8-7 1671 0 0,16-5 1379 0 0,-4 3-2577 0 0,1 1 1 0 0,0 0-1 0 0,0 0 0 0 0,0 0 1 0 0,0 0-1 0 0,0 1 0 0 0,0-1 1 0 0,0 0-1 0 0,0 1 0 0 0,0 0 1 0 0,3-1-1 0 0,3 2-118 0 0,-1 1 0 0 0,1-1 0 0 0,0 1 0 0 0,-1 1 0 0 0,1 0 0 0 0,-1 0 0 0 0,1 0 0 0 0,-1 1 0 0 0,-1 0 0 0 0,1 0 0 0 0,0 1 0 0 0,-1 0 0 0 0,0 0 0 0 0,0 0 0 0 0,0 1 0 0 0,-1 0 0 0 0,0 0 0 0 0,0 0 0 0 0,4 8 0 0 0,-3-5-57 0 0,-1 1 0 0 0,1 0 0 0 0,-1 0 0 0 0,-1 1 1 0 0,0-1-1 0 0,-1 1 0 0 0,0 0 0 0 0,0 0 0 0 0,-1 0 0 0 0,-1 0 0 0 0,0 1 0 0 0,0 20 0 0 0,-5-3 9 0 0,-2 0-1 0 0,0 0 1 0 0,-2-1-1 0 0,-1 0 1 0 0,-1 0-1 0 0,-17 32 1 0 0,0-8-116 0 0,-3-1 1 0 0,-40 54-1 0 0,63-96-309 0 0,-24 29 207 0 0,7-20-5085 0 0,17-14 500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43.386"/>
    </inkml:context>
    <inkml:brush xml:id="br0">
      <inkml:brushProperty name="width" value="0.035" units="cm"/>
      <inkml:brushProperty name="height" value="0.035" units="cm"/>
      <inkml:brushProperty name="color" value="#008C3A"/>
    </inkml:brush>
  </inkml:definitions>
  <inkml:trace contextRef="#ctx0" brushRef="#br0">102 0 976 0 0,'-10'11'954'0'0,"2"-1"0"0"0,0 2 0 0 0,0-1 0 0 0,1 1-1 0 0,0 1 1 0 0,1-1 0 0 0,1 1 0 0 0,-7 21 0 0 0,4-6 255 0 0,1 0 0 0 0,2 1 1 0 0,-3 31-1 0 0,8-58-1213 0 0,-1 2-29 0 0,0-1 0 0 0,1 1 0 0 0,0 0-1 0 0,0 0 1 0 0,0-1 0 0 0,0 1 0 0 0,0 0 0 0 0,1 0-1 0 0,-1 0 1 0 0,1-1 0 0 0,0 1 0 0 0,0-1 0 0 0,1 1-1 0 0,-1 0 1 0 0,3 4 0 0 0,-3-8-25 0 0,0 0-1 0 0,-1 0 1 0 0,1 0-1 0 0,-1 0 1 0 0,1 0-1 0 0,-1 0 1 0 0,1 0-1 0 0,0 0 1 0 0,-1 0-1 0 0,1 0 1 0 0,-1 0 0 0 0,1 0-1 0 0,0-1 1 0 0,-1 1-1 0 0,1 0 1 0 0,-1 0-1 0 0,1-1 1 0 0,-1 1-1 0 0,1 0 1 0 0,-1-1 0 0 0,1 1-1 0 0,-1 0 1 0 0,1-1-1 0 0,-1 1 1 0 0,1-1-1 0 0,-1 1 1 0 0,0-1-1 0 0,1 1 1 0 0,-1-1-1 0 0,0 1 1 0 0,1-1 0 0 0,-1 1-1 0 0,0-1 1 0 0,0 1-1 0 0,1-2 1 0 0,11-24-1949 0 0,-11 23 1508 0 0,9-21-3041 0 0</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6.377"/>
    </inkml:context>
    <inkml:brush xml:id="br0">
      <inkml:brushProperty name="width" value="0.035" units="cm"/>
      <inkml:brushProperty name="height" value="0.035" units="cm"/>
      <inkml:brushProperty name="color" value="#F6630D"/>
    </inkml:brush>
  </inkml:definitions>
  <inkml:trace contextRef="#ctx0" brushRef="#br0">50 0 18948 0 0,'-16'27'840'0'0,"6"-10"176"0"0,3-2-816 0 0,3-4-200 0 0,3-4 0 0 0,1-1 0 0 0,-1-1-592 0 0,-1 7-160 0 0,1 4-32 0 0,-2 4-8 0 0,2 1 0 0 0,-2-2 0 0 0,3-5-1 0 0,0-4 1 0 0,1-3-1104 0 0,2-17-2393 0 0,-4-5 2112 0 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6.711"/>
    </inkml:context>
    <inkml:brush xml:id="br0">
      <inkml:brushProperty name="width" value="0.035" units="cm"/>
      <inkml:brushProperty name="height" value="0.035" units="cm"/>
      <inkml:brushProperty name="color" value="#F6630D"/>
    </inkml:brush>
  </inkml:definitions>
  <inkml:trace contextRef="#ctx0" brushRef="#br0">144 75 288 0 0,'-42'37'3171'0'0,"29"-27"-711"0"0,2 1-1 0 0,-1 0 1 0 0,-10 14 0 0 0,17-19-1947 0 0,1 1 1 0 0,0 0-1 0 0,0-1 0 0 0,1 2 1 0 0,-4 9-1 0 0,3-7-1113 0 0,1 1 0 0 0,0 0-1 0 0,1 0 1 0 0,0-1 0 0 0,1 1 0 0 0,0 0-1 0 0,1 0 1 0 0,1 13 0 0 0,-1-20 494 0 0,0 0 0 0 0,1 0 1 0 0,0 0-1 0 0,0 0 0 0 0,0-1 1 0 0,0 1-1 0 0,1 0 0 0 0,-1-1 1 0 0,1 1-1 0 0,0-1 0 0 0,0 0 0 0 0,0 0 1 0 0,1 1-1 0 0,-1-1 0 0 0,1-1 1 0 0,0 1-1 0 0,-1 0 0 0 0,1-1 0 0 0,0 1 1 0 0,1-1-1 0 0,-1 0 0 0 0,0 0 1 0 0,1 0-1 0 0,-1 0 0 0 0,1-1 0 0 0,4 2 1 0 0,5 0 287 0 0,0-1 0 0 0,0-1 1 0 0,1 0-1 0 0,-1 0 0 0 0,0-1 0 0 0,0-1 1 0 0,0 0-1 0 0,0-1 0 0 0,0-1 0 0 0,0 0 1 0 0,0 0-1 0 0,17-8 0 0 0,19-10 14 0 0,78-45 0 0 0,-118 61-211 0 0,31-17-516 0 0,-1-3 0 0 0,51-41 0 0 0,-76 54 396 0 0,0-1 0 0 0,-1 0-1 0 0,0-1 1 0 0,-1 0 0 0 0,-1-1-1 0 0,0-1 1 0 0,-1 1 0 0 0,14-31 0 0 0,-14 15 231 0 0</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6.887"/>
    </inkml:context>
    <inkml:brush xml:id="br0">
      <inkml:brushProperty name="width" value="0.035" units="cm"/>
      <inkml:brushProperty name="height" value="0.035" units="cm"/>
      <inkml:brushProperty name="color" value="#F6630D"/>
    </inkml:brush>
  </inkml:definitions>
  <inkml:trace contextRef="#ctx0" brushRef="#br0">182 1 2040 0 0,'-9'13'685'0'0,"1"1"0"0"0,1 1 0 0 0,0-1-1 0 0,1 1 1 0 0,0 1 0 0 0,1-1 0 0 0,-4 26-1 0 0,0-8-72 0 0,-52 224 1845 0 0,16 3-4936 0 0,36-193-556 0 0</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7.187"/>
    </inkml:context>
    <inkml:brush xml:id="br0">
      <inkml:brushProperty name="width" value="0.035" units="cm"/>
      <inkml:brushProperty name="height" value="0.035" units="cm"/>
      <inkml:brushProperty name="color" value="#F6630D"/>
    </inkml:brush>
  </inkml:definitions>
  <inkml:trace contextRef="#ctx0" brushRef="#br0">9 0 9362 0 0,'-3'9'832'0'0,"0"-2"-672"0"0,3-5-160 0 0,0 0 256 0 0,0 1 8 0 0,0 2 8 0 0,-1 4 0 0 0,0 0-24 0 0,1 1-7 0 0,0 0-1 0 0,2-3 0 0 0,0-3-1473 0 0,1-4-295 0 0,-1-1-56 0 0,3-4-17 0 0,-3-2 1345 0 0,0-1 256 0 0</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7.647"/>
    </inkml:context>
    <inkml:brush xml:id="br0">
      <inkml:brushProperty name="width" value="0.035" units="cm"/>
      <inkml:brushProperty name="height" value="0.035" units="cm"/>
      <inkml:brushProperty name="color" value="#F6630D"/>
    </inkml:brush>
  </inkml:definitions>
  <inkml:trace contextRef="#ctx0" brushRef="#br0">81 0 7946 0 0,'-27'33'1299'0'0,"-11"14"1654"0"0,24-15-4781 0 0,14-30 1418 0 0,-1 1-1 0 0,1-1 1 0 0,0 1-1 0 0,-1 0 1 0 0,1-1-1 0 0,1 1 1 0 0,-1 0-1 0 0,0-1 1 0 0,1 1-1 0 0,-1-1 1 0 0,1 1-1 0 0,0-1 1 0 0,0 1-1 0 0,0-1 1 0 0,0 1-1 0 0,2 2 1 0 0,-2-3 346 0 0,1 0 0 0 0,0 0-1 0 0,0 0 1 0 0,0-1 0 0 0,0 1 0 0 0,0-1 0 0 0,0 1 0 0 0,0-1 0 0 0,0 0-1 0 0,1 0 1 0 0,-1 0 0 0 0,0 0 0 0 0,1 0 0 0 0,2 0 0 0 0,3 1 635 0 0,0-1 0 0 0,0-1 0 0 0,1 1 0 0 0,-1-2 0 0 0,0 1 0 0 0,0-1 0 0 0,0 0 1 0 0,16-5-1 0 0,8-4 1143 0 0,48-12 360 0 0,-75 21-2138 0 0,0 0 0 0 0,1 0 0 0 0,-1 0 0 0 0,1 1-1 0 0,-1 0 1 0 0,1 0 0 0 0,-1 1 0 0 0,1-1 0 0 0,-1 1 0 0 0,0 0 0 0 0,9 4 0 0 0,-12-4-61 0 0,0 0 0 0 0,0 1 0 0 0,0-1 0 0 0,-1 1 0 0 0,1 0 0 0 0,-1 0 0 0 0,1-1 0 0 0,-1 1 0 0 0,0 0 0 0 0,1 0 0 0 0,-1 0 0 0 0,0 0 0 0 0,0 1 0 0 0,-1-1 0 0 0,1 0 0 0 0,0 0 0 0 0,-1 1 0 0 0,1-1 0 0 0,-1 0 0 0 0,0 0 0 0 0,0 1 0 0 0,0-1 0 0 0,0 0 0 0 0,0 1 0 0 0,0-1 0 0 0,-2 5 0 0 0,0 9-362 0 0,-1 0 0 0 0,-9 26-1 0 0,9-33 260 0 0,-15 48-234 0 0,-32 69-1 0 0,41-107 363 0 0,0 0 0 0 0,-1-1 0 0 0,-2-1 0 0 0,1 0 0 0 0,-2 0 0 0 0,0-1 0 0 0,-22 20 0 0 0,32-33 49 0 0,-1 0 0 0 0,0 0 0 0 0,0-1 0 0 0,0 1 0 0 0,0-1 0 0 0,0 0-1 0 0,0 0 1 0 0,-1 0 0 0 0,-6 2 0 0 0,9-4 35 0 0,0 0 1 0 0,0 1-1 0 0,0-1 0 0 0,-1 0 1 0 0,1 0-1 0 0,0-1 1 0 0,0 1-1 0 0,0 0 0 0 0,-1-1 1 0 0,1 1-1 0 0,0-1 0 0 0,0 0 1 0 0,0 1-1 0 0,0-1 1 0 0,0 0-1 0 0,0 0 0 0 0,0-1 1 0 0,1 1-1 0 0,-1 0 0 0 0,0-1 1 0 0,1 1-1 0 0,-3-3 1 0 0,-14-17-105 0 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6:27.873"/>
    </inkml:context>
    <inkml:brush xml:id="br0">
      <inkml:brushProperty name="width" value="0.035" units="cm"/>
      <inkml:brushProperty name="height" value="0.035" units="cm"/>
      <inkml:brushProperty name="color" value="#F6630D"/>
    </inkml:brush>
  </inkml:definitions>
  <inkml:trace contextRef="#ctx0" brushRef="#br0">1 158 2040 0 0,'7'-1'891'0'0,"1"0"-1"0"0,-1 1 0 0 0,1 1 0 0 0,-1-1 0 0 0,1 1 1 0 0,-1 0-1 0 0,1 1 0 0 0,-1 0 0 0 0,0 0 0 0 0,0 0 1 0 0,7 4-1 0 0,74 41 4845 0 0,-87-47-5686 0 0,13 8 244 0 0,13 10-21 0 0,2-2 0 0 0,0-1 0 0 0,0-1 1 0 0,1-2-1 0 0,36 10 0 0 0,-58-20-332 0 0,0 0-1 0 0,0-1 1 0 0,0 0 0 0 0,0-1-1 0 0,0 0 1 0 0,1 0 0 0 0,-1 0-1 0 0,0-1 1 0 0,0 0 0 0 0,0-1-1 0 0,0 0 1 0 0,0 0 0 0 0,-1-1-1 0 0,1 0 1 0 0,-1 0 0 0 0,1 0-1 0 0,-1-1 1 0 0,0 0 0 0 0,0-1-1 0 0,-1 0 1 0 0,1 0 0 0 0,-1 0-1 0 0,0-1 1 0 0,-1 0 0 0 0,1 0-1 0 0,4-8 1 0 0,8-13-988 0 0,-1 0-1 0 0,-2-2 1 0 0,-1 0-1 0 0,19-56 1 0 0,-15 31-4056 0 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26.667"/>
    </inkml:context>
    <inkml:brush xml:id="br0">
      <inkml:brushProperty name="width" value="0.035" units="cm"/>
      <inkml:brushProperty name="height" value="0.035" units="cm"/>
      <inkml:brushProperty name="color" value="#F6630D"/>
    </inkml:brush>
  </inkml:definitions>
  <inkml:trace contextRef="#ctx0" brushRef="#br0">444 596 2040 0 0,'0'-1'28'0'0,"0"1"0"0"0,-1 0-1 0 0,1 0 1 0 0,0 0-1 0 0,-1 0 1 0 0,1 0-1 0 0,0 0 1 0 0,0-1-1 0 0,-1 1 1 0 0,1 0 0 0 0,0 0-1 0 0,-1-1 1 0 0,1 1-1 0 0,0 0 1 0 0,0 0-1 0 0,0-1 1 0 0,-1 1 0 0 0,1 0-1 0 0,0-1 1 0 0,0 1-1 0 0,0 0 1 0 0,0 0-1 0 0,-1-1 1 0 0,1 1-1 0 0,0 0 1 0 0,0-1 0 0 0,0 1-1 0 0,0-1 1 0 0,0 1-1 0 0,0 0 1 0 0,0-1-1 0 0,0 1 1 0 0,0 0 0 0 0,0-1-1 0 0,0 1 1 0 0,0 0-1 0 0,0-1 1 0 0,1 1-1 0 0,-1 0 1 0 0,0-1-1 0 0,0 1 1 0 0,0 0 0 0 0,0 0-1 0 0,1-1 1 0 0,-1 1-1 0 0,0 0 1 0 0,0-1-1 0 0,22-9 505 0 0,30 1-55 0 0,97 13 3722 0 0,119-5-1760 0 0,595-110 2960 0 0,-530 60-4430 0 0,858-92-127 0 0,-1161 139-841 0 0,1254-147 734 0 0,-1047 111-635 0 0,180-22 155 0 0,-400 60-229 0 0,33 1 143 0 0,-47 1-161 0 0,-1 0 0 0 0,0 1 0 0 0,0-1 0 0 0,0 1 0 0 0,0 0 1 0 0,0 0-1 0 0,0-1 0 0 0,0 1 0 0 0,0 1 0 0 0,0-1 0 0 0,0 0 0 0 0,-1 0 0 0 0,1 1 0 0 0,0-1 1 0 0,-1 1-1 0 0,1-1 0 0 0,-1 1 0 0 0,0 0 0 0 0,1-1 0 0 0,0 4 0 0 0,18 35 6 0 0,-2 1-1 0 0,-2 0 0 0 0,-2 1 1 0 0,-2 1-1 0 0,-2 1 1 0 0,-1-1-1 0 0,5 79 0 0 0,-10 23 58 0 0,-14 149-1 0 0,5-189-62 0 0,6 1253 476 0 0,30-933-222 0 0,103 498 0 0 0,-27-404-119 0 0,33 169-121 0 0,-33 6-621 0 0,-64 120-41 0 0,-78 2-299 0 0,28-727 834 0 0,-23 830 300 0 0,35-880-142 0 0,-3-30 55 0 0,0-1 0 0 0,-1 1 0 0 0,-1 0 0 0 0,0-1 0 0 0,0 12 0 0 0,-3-18-24 0 0,1-1 1 0 0,0 0-1 0 0,0 0 1 0 0,-1 0 0 0 0,1 0-1 0 0,0 0 1 0 0,-1 0 0 0 0,1-1-1 0 0,-1 1 1 0 0,1-1 0 0 0,-1 0-1 0 0,1 0 1 0 0,-1 1-1 0 0,1-2 1 0 0,-1 1 0 0 0,-3-1-1 0 0,-13 3 39 0 0,11 0-108 0 0,0 0-1 0 0,1 1 0 0 0,-1 0 1 0 0,1 1-1 0 0,0 0 0 0 0,0 0 1 0 0,0 0-1 0 0,1 1 1 0 0,-1 0-1 0 0,1 0 0 0 0,-10 12 1 0 0,0 3-102 0 0,1 0 0 0 0,-18 32 0 0 0,20-29 10 0 0,-1-1-1 0 0,-22 25 1 0 0,30-41 97 0 0,0 0 0 0 0,0 0 0 0 0,0-1 0 0 0,0 0 0 0 0,-1 0 0 0 0,0-1 0 0 0,0 0 0 0 0,0 0 0 0 0,0 0 0 0 0,-1-1 0 0 0,-11 4 0 0 0,-21 1-272 0 0,0-1 0 0 0,-81 1 0 0 0,14 0-427 0 0,-71 12 620 0 0,-245 23-112 0 0,282-35 126 0 0,-144-10 0 0 0,-313-60 6 0 0,203 15-19 0 0,-662-32 303 0 0,965 75-615 0 0,-149 12-1 0 0,189-2 66 0 0,2 2-1 0 0,-1 2 1 0 0,2 3-1 0 0,-73 28 1 0 0,96-31 343 0 0,0 1 0 0 0,1 1 1 0 0,0 1-1 0 0,1 2 0 0 0,1 0 1 0 0,0 1-1 0 0,1 2 0 0 0,1 0 1 0 0,1 1-1 0 0,-22 26 0 0 0,42-44-19 0 0,0-1 0 0 0,0 0 0 0 0,0 1 0 0 0,0-1-1 0 0,-1 0 1 0 0,1 0 0 0 0,0 1 0 0 0,0-1 0 0 0,-1 0 0 0 0,1 0 0 0 0,0 0 0 0 0,0 1-1 0 0,-1-1 1 0 0,1 0 0 0 0,0 0 0 0 0,-1 0 0 0 0,1 0 0 0 0,0 0 0 0 0,-1 0-1 0 0,1 1 1 0 0,0-1 0 0 0,-1 0 0 0 0,1 0 0 0 0,0 0 0 0 0,-1 0 0 0 0,1 0 0 0 0,0 0-1 0 0,-1 0 1 0 0,1 0 0 0 0,0-1 0 0 0,-1 1 0 0 0,1 0 0 0 0,0 0 0 0 0,-1 0 0 0 0,1 0-1 0 0,0 0 1 0 0,-1 0 0 0 0,1-1 0 0 0,0 1 0 0 0,0 0 0 0 0,-1 0 0 0 0,1 0-1 0 0,0-1 1 0 0,-1 1 0 0 0,-10-21 377 0 0,-3-32-163 0 0,13 49-189 0 0,-80-420 509 0 0,11 55-489 0 0,1 40-116 0 0,-159-795 12 0 0,63-11 186 0 0,130 668-14 0 0,26-479 0 0 0,20 645-81 0 0,20-866-469 0 0,-31 966-82 0 0,-9 1 0 0 0,-48-281 0 0 0,38 387 209 0 0,-5 0-1 0 0,-57-143 1 0 0,55 175 264 0 0,-4 1-1 0 0,-2 2 1 0 0,-2 1 0 0 0,-64-80 0 0 0,79 113 147 0 0,-2 1 0 0 0,0 1-1 0 0,-2 1 1 0 0,0 1 0 0 0,-48-33 0 0 0,69 53-136 0 0,0 0 0 0 0,0 0 1 0 0,0 0-1 0 0,0 0 0 0 0,0 0 0 0 0,0 0 1 0 0,0 0-1 0 0,-1 1 0 0 0,1-1 1 0 0,0 1-1 0 0,0 0 0 0 0,-4-1 0 0 0,5 1-12 0 0,0 1-1 0 0,0-1 1 0 0,0 0-1 0 0,0 0 0 0 0,0 1 1 0 0,0-1-1 0 0,1 0 1 0 0,-1 1-1 0 0,0-1 0 0 0,0 1 1 0 0,0-1-1 0 0,1 1 1 0 0,-1 0-1 0 0,0-1 1 0 0,1 1-1 0 0,-1 0 0 0 0,0-1 1 0 0,1 1-1 0 0,-1 0 1 0 0,1 0-1 0 0,-1 1 0 0 0,-1 3-262 0 0,0 0-1 0 0,1 0 0 0 0,0 1 0 0 0,0-1 1 0 0,0 1-1 0 0,1-1 0 0 0,0 1 0 0 0,0 7 0 0 0,1 30-5090 0 0</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28.019"/>
    </inkml:context>
    <inkml:brush xml:id="br0">
      <inkml:brushProperty name="width" value="0.035" units="cm"/>
      <inkml:brushProperty name="height" value="0.035" units="cm"/>
      <inkml:brushProperty name="color" value="#F6630D"/>
    </inkml:brush>
  </inkml:definitions>
  <inkml:trace contextRef="#ctx0" brushRef="#br0">1 807 2793 0 0,'50'25'-887'0'0,"-39"-20"1090"0"0,0 0 1 0 0,0-1-1 0 0,0 0 1 0 0,0-1 0 0 0,1 0-1 0 0,0 0 1 0 0,-1-2-1 0 0,1 1 1 0 0,0-2-1 0 0,0 1 1 0 0,0-2 0 0 0,18-2-1 0 0,18-4 1767 0 0,81-23-1 0 0,-98 21-1578 0 0,574-151 4766 0 0,194 3-3817 0 0,10 53 836 0 0,29-3-975 0 0,-622 73-1425 0 0,260-74 0 0 0,-472 106 177 0 0,115-39-1314 0 0,-106 36 769 0 0,-1-1 0 0 0,0 0 1 0 0,0-1-1 0 0,0 0 1 0 0,-1-1-1 0 0,0-1 0 0 0,10-9 1 0 0,-9 1-1015 0 0,-4 0-9 0 0</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28.717"/>
    </inkml:context>
    <inkml:brush xml:id="br0">
      <inkml:brushProperty name="width" value="0.035" units="cm"/>
      <inkml:brushProperty name="height" value="0.035" units="cm"/>
      <inkml:brushProperty name="color" value="#F6630D"/>
    </inkml:brush>
  </inkml:definitions>
  <inkml:trace contextRef="#ctx0" brushRef="#br0">2 852 9362 0 0,'-1'-1'-20'0'0,"1"1"-1"0"0,0-1 1 0 0,0 1-1 0 0,0-1 1 0 0,0 1-1 0 0,0-1 1 0 0,0 1-1 0 0,0-1 1 0 0,0 1-1 0 0,0-1 1 0 0,0 1-1 0 0,0-1 1 0 0,0 1-1 0 0,1-1 1 0 0,-1 1-1 0 0,0-1 1 0 0,0 1-1 0 0,0 0 1 0 0,1-1-1 0 0,-1 1 1 0 0,0-1-1 0 0,0 1 1 0 0,1 0-1 0 0,-1-1 1 0 0,0 1-1 0 0,1 0 1 0 0,-1-1-1 0 0,0 1 1 0 0,1 0-1 0 0,-1-1 1 0 0,1 1-1 0 0,-1 0 1 0 0,1 0-1 0 0,0-1 1 0 0,27-12-2328 0 0,-28 12 2271 0 0,1 1 0 0 0,0-1-1 0 0,0 1 1 0 0,0-1 0 0 0,0 1 0 0 0,0 0 0 0 0,0-1 0 0 0,0 1-1 0 0,0 0 1 0 0,0 0 0 0 0,0 0 0 0 0,0 0 0 0 0,0 0 0 0 0,0 0-1 0 0,0 0 1 0 0,0 0 0 0 0,0 0 0 0 0,0 0 0 0 0,-1 1 0 0 0,1-1-1 0 0,0 0 1 0 0,0 1 0 0 0,0-1 0 0 0,0 1 0 0 0,0-1 0 0 0,0 1-1 0 0,0-1 1 0 0,-1 1 0 0 0,1-1 0 0 0,0 1 0 0 0,0 0 0 0 0,-1-1-1 0 0,1 1 1 0 0,-1 0 0 0 0,1 0 0 0 0,0 0 0 0 0,-1-1 0 0 0,1 1-1 0 0,-1 0 1 0 0,0 0 0 0 0,1 0 0 0 0,-1 0 0 0 0,0 0 0 0 0,0 0-1 0 0,1 0 1 0 0,-1 0 0 0 0,0 0 0 0 0,0 0 0 0 0,0 0 0 0 0,0 0-1 0 0,0 0 1 0 0,0 0 0 0 0,-1 0 0 0 0,1 0 0 0 0,0 0 0 0 0,0 0-1 0 0,-1 0 1 0 0,1-1 0 0 0,0 1 0 0 0,-2 2 0 0 0,0 4 222 0 0,1-5-6 0 0,0 1 0 0 0,1 0 0 0 0,-1 0 0 0 0,0 0 0 0 0,1 0 1 0 0,0-1-1 0 0,-1 1 0 0 0,1 0 0 0 0,1 5 0 0 0,-1-7-50 0 0,1 0 1 0 0,0-1-1 0 0,-1 1 1 0 0,1 0-1 0 0,0 0 1 0 0,0-1-1 0 0,0 1 1 0 0,-1 0-1 0 0,1-1 1 0 0,0 1-1 0 0,0-1 1 0 0,0 1-1 0 0,0-1 1 0 0,0 0-1 0 0,0 1 1 0 0,0-1-1 0 0,0 0 1 0 0,0 0-1 0 0,0 1 1 0 0,0-1-1 0 0,1 0 1 0 0,-1 0-1 0 0,0 0 1 0 0,0 0-1 0 0,0-1 1 0 0,0 1-1 0 0,0 0 0 0 0,0 0 1 0 0,0-1-1 0 0,2 0 1 0 0,154-25 7093 0 0,0-5-4117 0 0,94-16-1293 0 0,19 4-1124 0 0,719-135-120 0 0,-97-46-543 0 0,-26 6 144 0 0,-842 212-106 0 0,346-71 243 0 0,3 32-642 0 0,-323 42-46 0 0,71-2 319 0 0,-42 10-6034 0 0,-63-4 761 0 0</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29.704"/>
    </inkml:context>
    <inkml:brush xml:id="br0">
      <inkml:brushProperty name="width" value="0.035" units="cm"/>
      <inkml:brushProperty name="height" value="0.035" units="cm"/>
      <inkml:brushProperty name="color" value="#F6630D"/>
    </inkml:brush>
  </inkml:definitions>
  <inkml:trace contextRef="#ctx0" brushRef="#br0">1 1202 3081 0 0,'6'3'396'0'0,"0"1"0"0"0,0-1 0 0 0,0 1 1 0 0,1-2-1 0 0,-1 1 0 0 0,14 3 1 0 0,-5-3-201 0 0,-1 0 1 0 0,1 0-1 0 0,0-1 1 0 0,0-1-1 0 0,0-1 1 0 0,0 0-1 0 0,0-1 1 0 0,0 0-1 0 0,-1-1 1 0 0,1-1-1 0 0,0-1 1 0 0,13-4-1 0 0,22-11 739 0 0,-1-1 0 0 0,49-30-1 0 0,-13 7-36 0 0,117-48 211 0 0,4 9 1 0 0,3 9 0 0 0,3 10 0 0 0,294-50 0 0 0,122 13-231 0 0,828-162-477 0 0,-1332 234-632 0 0,427-119-3227 0 0,-534 141 2789 0 0,1 0 0 0 0,-2-2 0 0 0,1 0 0 0 0,-1 0 0 0 0,0-2 0 0 0,0 0 0 0 0,-2-1 0 0 0,1 0 0 0 0,14-15 0 0 0,-10 2-2657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43.559"/>
    </inkml:context>
    <inkml:brush xml:id="br0">
      <inkml:brushProperty name="width" value="0.035" units="cm"/>
      <inkml:brushProperty name="height" value="0.035" units="cm"/>
      <inkml:brushProperty name="color" value="#008C3A"/>
    </inkml:brush>
  </inkml:definitions>
  <inkml:trace contextRef="#ctx0" brushRef="#br0">48 0 776 0 0,'-20'62'1698'0'0,"15"-49"-1320"0"0,0 0-1 0 0,1 0 0 0 0,0 1 1 0 0,1-1-1 0 0,0 1 1 0 0,2 0-1 0 0,-1 0 0 0 0,2 22 1 0 0,0-35-407 0 0,0-1 0 0 0,1 1 1 0 0,-1 0-1 0 0,0 0 0 0 0,1-1 1 0 0,-1 1-1 0 0,1 0 0 0 0,-1-1 0 0 0,1 1 1 0 0,-1-1-1 0 0,1 1 0 0 0,-1 0 1 0 0,1-1-1 0 0,0 1 0 0 0,-1-1 1 0 0,1 0-1 0 0,0 1 0 0 0,-1-1 1 0 0,1 1-1 0 0,0-1 0 0 0,0 0 1 0 0,-1 0-1 0 0,1 1 0 0 0,0-1 1 0 0,0 0-1 0 0,-1 0 0 0 0,1 0 1 0 0,0 0-1 0 0,0 0 0 0 0,0 0 0 0 0,-1 0 1 0 0,1 0-1 0 0,0 0 0 0 0,0 0 1 0 0,0-1-1 0 0,-1 1 0 0 0,1 0 1 0 0,0-1-1 0 0,0 1 0 0 0,-1 0 1 0 0,1-1-1 0 0,0 1 0 0 0,0-1 1 0 0,33-17-1839 0 0,-25 11 1838 0 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0.367"/>
    </inkml:context>
    <inkml:brush xml:id="br0">
      <inkml:brushProperty name="width" value="0.035" units="cm"/>
      <inkml:brushProperty name="height" value="0.035" units="cm"/>
      <inkml:brushProperty name="color" value="#F6630D"/>
    </inkml:brush>
  </inkml:definitions>
  <inkml:trace contextRef="#ctx0" brushRef="#br0">28 990 5041 0 0,'-2'0'-100'0'0,"1"1"-1"0"0,-1-1 1 0 0,1 1-1 0 0,-1 0 1 0 0,1 0 0 0 0,-1 0-1 0 0,1 0 1 0 0,0 0-1 0 0,-1 0 1 0 0,1 0-1 0 0,0 1 1 0 0,0-1 0 0 0,0 0-1 0 0,0 1 1 0 0,0-1-1 0 0,0 1 1 0 0,0-1-1 0 0,0 1 1 0 0,1-1 0 0 0,-1 1-1 0 0,0 0 1 0 0,1-1-1 0 0,0 1 1 0 0,-1 0-1 0 0,1-1 1 0 0,0 1 0 0 0,0 3-1 0 0,3 24-14 0 0,-2-28 287 0 0,-1 0 0 0 0,1 0-1 0 0,-1 0 1 0 0,1 0 0 0 0,0-1-1 0 0,-1 1 1 0 0,1 0 0 0 0,0 0-1 0 0,-1 0 1 0 0,1-1-1 0 0,0 1 1 0 0,0 0 0 0 0,0-1-1 0 0,0 1 1 0 0,0 0 0 0 0,0-1-1 0 0,0 1 1 0 0,0-1 0 0 0,0 0-1 0 0,0 1 1 0 0,2-1 0 0 0,12 2 543 0 0,1-1 0 0 0,-1-1 0 0 0,0-1 0 0 0,1 0 0 0 0,-1-1 0 0 0,18-4 0 0 0,94-31 926 0 0,-61 17-636 0 0,395-110 3366 0 0,231-51-2753 0 0,400-57-885 0 0,-319 74-1105 0 0,31-53-1467 0 0,-696 173 266 0 0,-63 23-3050 0 0,-17 8-489 0 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0.895"/>
    </inkml:context>
    <inkml:brush xml:id="br0">
      <inkml:brushProperty name="width" value="0.035" units="cm"/>
      <inkml:brushProperty name="height" value="0.035" units="cm"/>
      <inkml:brushProperty name="color" value="#F6630D"/>
    </inkml:brush>
  </inkml:definitions>
  <inkml:trace contextRef="#ctx0" brushRef="#br0">0 1448 9362 0 0,'522'-161'3309'0'0,"558"-146"-3462"0"0,-350 131 3408 0 0,716-126 424 0 0,-1411 295-3637 0 0,713-147 620 0 0,-11-35-702 0 0,-705 180-78 0 0,27-8-478 0 0,-1-1 0 0 0,-1-4-1 0 0,86-44 1 0 0,-129 56-3729 0 0,-4 0-1393 0 0</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1.463"/>
    </inkml:context>
    <inkml:brush xml:id="br0">
      <inkml:brushProperty name="width" value="0.035" units="cm"/>
      <inkml:brushProperty name="height" value="0.035" units="cm"/>
      <inkml:brushProperty name="color" value="#F6630D"/>
    </inkml:brush>
  </inkml:definitions>
  <inkml:trace contextRef="#ctx0" brushRef="#br0">35 1183 4001 0 0,'-27'16'515'0'0,"19"-11"1399"0"0,24-10-714 0 0,134-40 5478 0 0,72-19-4220 0 0,150-46-2236 0 0,571-161 1973 0 0,10 34-1127 0 0,-214 42-506 0 0,-65 16-2078 0 0,-279 94-3015 0 0,-346 72-921 0 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1.992"/>
    </inkml:context>
    <inkml:brush xml:id="br0">
      <inkml:brushProperty name="width" value="0.035" units="cm"/>
      <inkml:brushProperty name="height" value="0.035" units="cm"/>
      <inkml:brushProperty name="color" value="#F6630D"/>
    </inkml:brush>
  </inkml:definitions>
  <inkml:trace contextRef="#ctx0" brushRef="#br0">0 906 8866 0 0,'4'1'79'0'0,"0"1"0"0"0,-1-1 0 0 0,1 0 0 0 0,0 0 0 0 0,0-1 0 0 0,-1 1 0 0 0,1-1 0 0 0,0 0 1 0 0,0 0-1 0 0,5-1 0 0 0,-1 2-9 0 0,281-1 174 0 0,-83-3 302 0 0,-81 0 1104 0 0,-1-5 0 0 0,0-6 0 0 0,150-36 0 0 0,357-120 715 0 0,-495 129-2326 0 0,1226-377 1212 0 0,-1348 414-1255 0 0,688-177-3907 0 0,-554 162 1516 0 0,-49 18-2423 0 0,-47 5 608 0 0</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3.203"/>
    </inkml:context>
    <inkml:brush xml:id="br0">
      <inkml:brushProperty name="width" value="0.035" units="cm"/>
      <inkml:brushProperty name="height" value="0.035" units="cm"/>
      <inkml:brushProperty name="color" value="#F6630D"/>
    </inkml:brush>
  </inkml:definitions>
  <inkml:trace contextRef="#ctx0" brushRef="#br0">140 106 4321 0 0,'-9'-30'1184'0'0,"5"20"-2148"0"0,-6 28 1384 0 0,9-17-369 0 0,1 0 0 0 0,0-1 0 0 0,-1 1 0 0 0,1 0 0 0 0,0 0 0 0 0,-1 0 0 0 0,1 0 0 0 0,-1-1 0 0 0,1 1 0 0 0,-1 0 0 0 0,1-1 0 0 0,-1 1 0 0 0,0 0 0 0 0,1-1 0 0 0,-1 1 0 0 0,0-1 0 0 0,0 1 0 0 0,1-1 0 0 0,-1 1 0 0 0,-1 0 0 0 0,-10-10 2681 0 0,-8-41 3474 0 0,10 24-4974 0 0,-3 12-1133 0 0,9 23-354 0 0,11 38-111 0 0,-4-26 1058 0 0,-8 215-699 0 0,-2-64-51 0 0,7-188 106 0 0,-14-293 2622 0 0,9 269-2842 0 0,5 25-23 0 0,-2 1 1 0 0,0-1 0 0 0,-1 1 0 0 0,0-1 0 0 0,-10-24 0 0 0,16 90-85 0 0,-2-40 48 0 0,17 84-1013 0 0,-16-88 908 0 0,0 0-1 0 0,0 0 1 0 0,1 0-1 0 0,0 0 1 0 0,0-1-1 0 0,1 1 1 0 0,0-1-1 0 0,0 0 0 0 0,1 0 1 0 0,-1-1-1 0 0,7 6 1 0 0,-1-2-4046 0 0</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4.123"/>
    </inkml:context>
    <inkml:brush xml:id="br0">
      <inkml:brushProperty name="width" value="0.035" units="cm"/>
      <inkml:brushProperty name="height" value="0.035" units="cm"/>
      <inkml:brushProperty name="color" value="#F6630D"/>
    </inkml:brush>
  </inkml:definitions>
  <inkml:trace contextRef="#ctx0" brushRef="#br0">1 15 7458 0 0,'8'-3'270'0'0,"0"0"0"0"0,0 1 0 0 0,1 0 1 0 0,-1 0-1 0 0,15 0 0 0 0,0 3-540 0 0,0 2-1 0 0,33 7 0 0 0,-42-6 636 0 0,0-1 0 0 0,0-1-1 0 0,0 0 1 0 0,0 0-1 0 0,0-2 1 0 0,1 0-1 0 0,-1 0 1 0 0,0-1 0 0 0,26-6-1 0 0,-52 11-833 0 0,4-2 581 0 0,1 0-1 0 0,-1 1 1 0 0,0 0-1 0 0,1 0 1 0 0,-14 8-1 0 0,21-10-113 0 0,-1-1-1 0 0,0 1 0 0 0,0 0 0 0 0,0 0 1 0 0,1-1-1 0 0,-1 1 0 0 0,0 0 1 0 0,1 0-1 0 0,-1 0 0 0 0,0 0 0 0 0,1 0 1 0 0,-1 0-1 0 0,1 0 0 0 0,0 0 1 0 0,-1 0-1 0 0,1 0 0 0 0,0 0 1 0 0,-1 0-1 0 0,1 0 0 0 0,0 0 0 0 0,0 1 1 0 0,1 0-101 0 0,-1 0 1 0 0,1 0-1 0 0,0 0 1 0 0,-1 0 0 0 0,1 0-1 0 0,0-1 1 0 0,0 1-1 0 0,1 0 1 0 0,-1-1 0 0 0,0 1-1 0 0,0-1 1 0 0,1 1-1 0 0,-1-1 1 0 0,1 1 0 0 0,-1-1-1 0 0,3 1 1 0 0,-1 0-21 0 0,-1 0-1 0 0,1 0 1 0 0,0-1 0 0 0,0 1-1 0 0,0-1 1 0 0,0 0 0 0 0,0 0 0 0 0,0 0-1 0 0,0 0 1 0 0,0-1 0 0 0,0 1-1 0 0,1-1 1 0 0,-1 0 0 0 0,0 1-1 0 0,0-2 1 0 0,4 1 0 0 0,51-15-540 0 0,-51 12 655 0 0,0 0 1 0 0,1 1 0 0 0,-1 0-1 0 0,1 0 1 0 0,-1 1 0 0 0,1 0-1 0 0,12 0 1 0 0,-19 1 8 0 0,0 0 0 0 0,-1 0 0 0 0,1 0 0 0 0,0 0 0 0 0,-1 1 0 0 0,1-1 0 0 0,0 0 0 0 0,-1 0 1 0 0,1 0-1 0 0,0 1 0 0 0,-1-1 0 0 0,1 0 0 0 0,0 1 0 0 0,-1-1 0 0 0,1 0 0 0 0,-1 1 0 0 0,1-1 0 0 0,-1 1 0 0 0,1-1 0 0 0,-1 1 0 0 0,1-1 0 0 0,-1 1 0 0 0,1-1 1 0 0,-1 1-1 0 0,0 0 0 0 0,1-1 0 0 0,-1 1 0 0 0,0-1 0 0 0,0 1 0 0 0,1 0 0 0 0,-1 1 0 0 0,-7 24 194 0 0,-30 27 410 0 0,33-48-492 0 0,-38 43-361 0 0,-2-1 0 0 0,-78 63 0 0 0,95-87-701 0 0,27-23 938 0 0,0 1 6 0 0,-1-1 0 0 0,1 1 0 0 0,-1 0 1 0 0,0-1-1 0 0,1 1 0 0 0,-1-1 1 0 0,1 1-1 0 0,-1-1 0 0 0,0 1 1 0 0,1-1-1 0 0,-1 1 0 0 0,0-1 1 0 0,0 0-1 0 0,1 0 0 0 0,-1 1 0 0 0,0-1 1 0 0,0 0-1 0 0,0 0 0 0 0,1 0 1 0 0,-1 0-1 0 0,0 1 0 0 0,0-1 1 0 0,0 0-1 0 0,1-1 0 0 0,-1 1 0 0 0,0 0 1 0 0,0 0-1 0 0,-1-1 0 0 0,-1-7 5 0 0</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4.844"/>
    </inkml:context>
    <inkml:brush xml:id="br0">
      <inkml:brushProperty name="width" value="0.035" units="cm"/>
      <inkml:brushProperty name="height" value="0.035" units="cm"/>
      <inkml:brushProperty name="color" value="#F6630D"/>
    </inkml:brush>
  </inkml:definitions>
  <inkml:trace contextRef="#ctx0" brushRef="#br0">833 120 144 0 0,'-1'-1'239'0'0,"0"-1"-1"0"0,0 0 1 0 0,0 1-1 0 0,0-1 1 0 0,0 0 0 0 0,1 0-1 0 0,-1 0 1 0 0,1 0-1 0 0,-1 1 1 0 0,1-1 0 0 0,0 0-1 0 0,0 0 1 0 0,0 0-1 0 0,0 0 1 0 0,0 0 0 0 0,0 0-1 0 0,1-2 1 0 0,-3-22-261 0 0,0 22 10 0 0,0 0 0 0 0,-1 1 0 0 0,1-1 0 0 0,-1 0 0 0 0,0 1 0 0 0,0 0 0 0 0,0 0 0 0 0,0 0 0 0 0,-1 0 0 0 0,1 0-1 0 0,-1 0 1 0 0,0 1 0 0 0,0 0 0 0 0,0 0 0 0 0,0 0 0 0 0,0 0 0 0 0,0 0 0 0 0,0 1 0 0 0,-1 0 0 0 0,1 0 0 0 0,0 0 0 0 0,-1 1 0 0 0,-7-1 0 0 0,-1 0 417 0 0,-1 0 0 0 0,0 1 0 0 0,0 1 1 0 0,0 0-1 0 0,1 1 0 0 0,-21 5 0 0 0,13 0-30 0 0,1 1 1 0 0,0 1-1 0 0,0 1 0 0 0,1 1 0 0 0,0 1 0 0 0,-32 26 0 0 0,7 0-685 0 0,-54 60 0 0 0,73-72 588 0 0,13-16 195 0 0,1 1-1 0 0,1 1 1 0 0,-1 0-1 0 0,2 1 1 0 0,0 0-1 0 0,0 0 1 0 0,-7 16-1 0 0,16-27-414 0 0,-1-1 0 0 0,1 1-1 0 0,0 0 1 0 0,-1-1 0 0 0,1 1-1 0 0,0 0 1 0 0,0 0 0 0 0,0-1-1 0 0,0 1 1 0 0,0 0 0 0 0,0-1 0 0 0,1 1-1 0 0,-1 0 1 0 0,1 0 0 0 0,-1-1-1 0 0,1 1 1 0 0,-1-1 0 0 0,1 1 0 0 0,0 0-1 0 0,0-1 1 0 0,0 0 0 0 0,0 1-1 0 0,0-1 1 0 0,0 1 0 0 0,0-1-1 0 0,0 0 1 0 0,1 0 0 0 0,-1 0 0 0 0,0 0-1 0 0,1 0 1 0 0,-1 0 0 0 0,1 0-1 0 0,-1 0 1 0 0,1 0 0 0 0,-1-1-1 0 0,1 1 1 0 0,0-1 0 0 0,-1 1 0 0 0,1-1-1 0 0,0 0 1 0 0,3 1 0 0 0,-3-1-143 0 0,0 1 0 0 0,0-1 0 0 0,0 0 0 0 0,0 0 0 0 0,0 0 0 0 0,1 0 1 0 0,-1 0-1 0 0,0 0 0 0 0,0-1 0 0 0,0 1 0 0 0,0-1 0 0 0,0 1 0 0 0,0-1 0 0 0,0 0 0 0 0,0 0 1 0 0,0 0-1 0 0,0 0 0 0 0,-1 0 0 0 0,1 0 0 0 0,0 0 0 0 0,-1-1 0 0 0,1 1 0 0 0,0-1 1 0 0,-1 1-1 0 0,0-1 0 0 0,1 0 0 0 0,-1 1 0 0 0,0-1 0 0 0,0 0 0 0 0,0 0 0 0 0,0 0 1 0 0,0 0-1 0 0,0 0 0 0 0,-1 0 0 0 0,1-2 0 0 0,0 3 82 0 0,-1 0-1 0 0,0 0 1 0 0,1 0 0 0 0,-1 0 0 0 0,0 0-1 0 0,0 0 1 0 0,1 0 0 0 0,-1 0 0 0 0,0 0-1 0 0,0 0 1 0 0,0 0 0 0 0,0 0 0 0 0,0 0-1 0 0,-1 0 1 0 0,1 0 0 0 0,0 0 0 0 0,0 0-1 0 0,-1 0 1 0 0,1 0 0 0 0,-1 1 0 0 0,1-1-1 0 0,0 0 1 0 0,-1 0 0 0 0,0 0 0 0 0,1 0-1 0 0,-1 1 1 0 0,1-1 0 0 0,-1 0 0 0 0,0 0-1 0 0,0 1 1 0 0,1-1 0 0 0,-1 1-1 0 0,0-1 1 0 0,0 1 0 0 0,0-1 0 0 0,0 1-1 0 0,0-1 1 0 0,0 1 0 0 0,0 0 0 0 0,0-1-1 0 0,0 1 1 0 0,0 0 0 0 0,0 0 0 0 0,0 0-1 0 0,0 0 1 0 0,0 0 0 0 0,0 0 0 0 0,0 0-1 0 0,0 0 1 0 0,1 0 0 0 0,-1 0 0 0 0,0 0-1 0 0,0 1 1 0 0,0-1 0 0 0,0 0 0 0 0,0 1-1 0 0,0-1 1 0 0,0 1 0 0 0,-1 0-1 0 0,-5 2 163 0 0,0 0 0 0 0,0 1 1 0 0,0 0-1 0 0,1 0 0 0 0,-1 0 0 0 0,-8 9 0 0 0,-11 17-461 0 0,3 1 1 0 0,0 2 0 0 0,2 0 0 0 0,2 1 0 0 0,-29 69 0 0 0,28-60-408 0 0,19-40 641 0 0,-1 0 8 0 0,0 0 1 0 0,0 0 0 0 0,1 0 0 0 0,-1 0 0 0 0,1 0 0 0 0,0 0 0 0 0,0 0 0 0 0,0 1 0 0 0,0-1 0 0 0,1 0 0 0 0,-1 1 0 0 0,1-1 0 0 0,0 1 0 0 0,0-1 0 0 0,0 1 0 0 0,0-1 0 0 0,1 0 0 0 0,-1 1 0 0 0,1-1 0 0 0,2 6 0 0 0,3 0-661 0 0</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5.424"/>
    </inkml:context>
    <inkml:brush xml:id="br0">
      <inkml:brushProperty name="width" value="0.035" units="cm"/>
      <inkml:brushProperty name="height" value="0.035" units="cm"/>
      <inkml:brushProperty name="color" value="#F6630D"/>
    </inkml:brush>
  </inkml:definitions>
  <inkml:trace contextRef="#ctx0" brushRef="#br0">0 1 8866 0 0,'54'5'2081'0'0,"-53"-5"-1957"0"0,1 0 0 0 0,-1 1 0 0 0,1-1 0 0 0,0 0-1 0 0,-1 1 1 0 0,1 0 0 0 0,-1-1 0 0 0,0 1 0 0 0,1 0 0 0 0,-1-1 0 0 0,0 1-1 0 0,1 0 1 0 0,-1 0 0 0 0,0 0 0 0 0,0 0 0 0 0,0 1 0 0 0,0-1 0 0 0,0 0 0 0 0,0 0-1 0 0,0 1 1 0 0,0-1 0 0 0,0 0 0 0 0,0 1 0 0 0,-1-1 0 0 0,1 1 0 0 0,-1-1 0 0 0,1 1-1 0 0,-1-1 1 0 0,1 4 0 0 0,-4 74 629 0 0,-6 39-5279 0 0,4-60 2186 0 0,2-22-945 0 0</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6.235"/>
    </inkml:context>
    <inkml:brush xml:id="br0">
      <inkml:brushProperty name="width" value="0.035" units="cm"/>
      <inkml:brushProperty name="height" value="0.035" units="cm"/>
      <inkml:brushProperty name="color" value="#F6630D"/>
    </inkml:brush>
  </inkml:definitions>
  <inkml:trace contextRef="#ctx0" brushRef="#br0">1 101 11522 0 0,'2'-3'274'0'0,"1"1"-1"0"0,-1-1 0 0 0,1 0 0 0 0,0 1 0 0 0,0 0 0 0 0,0 0 0 0 0,0 0 0 0 0,0 0 0 0 0,1 0 0 0 0,6-2 0 0 0,-3 0-211 0 0,14-6-275 0 0,1 0-1 0 0,0 1 1 0 0,0 1-1 0 0,1 1 0 0 0,0 2 1 0 0,43-7-1 0 0,145 4 890 0 0,-195 8-418 0 0,-163 102-675 0 0,99-64 635 0 0,2 2 0 0 0,1 2 1 0 0,-63 76-1 0 0,104-114-185 0 0,1 1 1 0 0,-1 0-1 0 0,1 0 0 0 0,0 1 1 0 0,0-1-1 0 0,1 1 0 0 0,0-1 0 0 0,0 1 1 0 0,0 0-1 0 0,-1 7 0 0 0,3-11-34 0 0,0 0 0 0 0,0 0 0 0 0,1 0-1 0 0,-1 0 1 0 0,1 0 0 0 0,-1 0 0 0 0,1 0-1 0 0,0 0 1 0 0,0 0 0 0 0,0-1 0 0 0,0 1-1 0 0,0 0 1 0 0,0-1 0 0 0,0 1 0 0 0,0 0 0 0 0,1-1-1 0 0,-1 0 1 0 0,1 1 0 0 0,-1-1 0 0 0,1 0-1 0 0,-1 0 1 0 0,1 1 0 0 0,0-1 0 0 0,0 0-1 0 0,-1-1 1 0 0,1 1 0 0 0,0 0 0 0 0,0-1-1 0 0,0 1 1 0 0,0-1 0 0 0,0 1 0 0 0,0-1-1 0 0,4 0 1 0 0,8 3-248 0 0,1-2 0 0 0,0 0-1 0 0,-1-1 1 0 0,1 0 0 0 0,0-1-1 0 0,0 0 1 0 0,-1-2 0 0 0,17-4-1 0 0,8-3-874 0 0,64-28-1 0 0,-21-3-947 0 0,-62 30 1191 0 0,1 0 0 0 0,0 1 0 0 0,0 1 0 0 0,1 1-1 0 0,0 1 1 0 0,25-4 0 0 0,-36 10 471 0 0</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6.618"/>
    </inkml:context>
    <inkml:brush xml:id="br0">
      <inkml:brushProperty name="width" value="0.035" units="cm"/>
      <inkml:brushProperty name="height" value="0.035" units="cm"/>
      <inkml:brushProperty name="color" value="#F6630D"/>
    </inkml:brush>
  </inkml:definitions>
  <inkml:trace contextRef="#ctx0" brushRef="#br0">6 69 13883 0 0,'0'0'7'0'0,"0"0"1"0"0,0 0 0 0 0,-1 0-1 0 0,1 0 1 0 0,0-1-1 0 0,0 1 1 0 0,-1 0-1 0 0,1 0 1 0 0,0 0-1 0 0,0 0 1 0 0,-1 0-1 0 0,1 0 1 0 0,0 0-1 0 0,0 0 1 0 0,0-1-1 0 0,-1 1 1 0 0,1 0-1 0 0,0 0 1 0 0,0 0-1 0 0,0 0 1 0 0,0-1-1 0 0,-1 1 1 0 0,1 0 0 0 0,0 0-1 0 0,0 0 1 0 0,0-1-1 0 0,0 1 1 0 0,0 0-1 0 0,0 0 1 0 0,0-1-1 0 0,-1 1 1 0 0,1 0-1 0 0,0 0 1 0 0,0-1-1 0 0,0 1 1 0 0,0 0-1 0 0,0 0 1 0 0,0-1-1 0 0,0 1 1 0 0,0 0-1 0 0,0 0 1 0 0,1-1 0 0 0,-1 1-1 0 0,0 0 1 0 0,0 0-1 0 0,0-1 1 0 0,0 1-1 0 0,0 0 1 0 0,0-1-1 0 0,11-19-274 0 0,22-18-3160 0 0,-30 45 179 0 0,-6 38 2830 0 0,3-43 295 0 0,-9 243 1442 0 0,8-186-1836 0 0,0-1-2204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3:44.142"/>
    </inkml:context>
    <inkml:brush xml:id="br0">
      <inkml:brushProperty name="width" value="0.035" units="cm"/>
      <inkml:brushProperty name="height" value="0.035" units="cm"/>
      <inkml:brushProperty name="color" value="#008C3A"/>
    </inkml:brush>
  </inkml:definitions>
  <inkml:trace contextRef="#ctx0" brushRef="#br0">330 96 600 0 0,'6'24'1818'0'0,"1"-12"-404"0"0,-7-12-1395 0 0,0 0 1 0 0,0 1-1 0 0,0-1 0 0 0,0 0 1 0 0,0 0-1 0 0,0 0 1 0 0,0 0-1 0 0,1 0 0 0 0,-1 0 1 0 0,0 0-1 0 0,0 1 1 0 0,0-1-1 0 0,0 0 0 0 0,0 0 1 0 0,0 0-1 0 0,1 0 1 0 0,-1 0-1 0 0,0 0 0 0 0,0 0 1 0 0,0 0-1 0 0,0 0 1 0 0,1 0-1 0 0,-1 0 0 0 0,0 0 1 0 0,0 0-1 0 0,0 0 1 0 0,0 0-1 0 0,0 0 0 0 0,1 0 1 0 0,-1 0-1 0 0,0 0 1 0 0,0 0-1 0 0,0 0 0 0 0,0 0 1 0 0,1 0-1 0 0,-1 0 0 0 0,0 0 1 0 0,0 0-1 0 0,0-1 1 0 0,0 1-1 0 0,0 0 0 0 0,0 0 1 0 0,1 0-1 0 0,-1 0 1 0 0,0 0-1 0 0,0 0 0 0 0,0 0 1 0 0,0-1-1 0 0,0 1 1 0 0,0 0-1 0 0,1-2 365 0 0,-1 0 0 0 0,1 0 0 0 0,-1 0 0 0 0,1 0 0 0 0,-1 0 0 0 0,0 0 0 0 0,0 0 0 0 0,0 0 0 0 0,0 0 0 0 0,-1 0 0 0 0,1 0 0 0 0,0 0 0 0 0,-1 0 0 0 0,1 0 0 0 0,-1 0 0 0 0,0 0 0 0 0,0 0 0 0 0,0 1 0 0 0,1-1 0 0 0,-2 0 0 0 0,1 0-1 0 0,0 1 1 0 0,0-1 0 0 0,-1 1 0 0 0,1-1 0 0 0,-3-2 0 0 0,-1-1 32 0 0,-1 0-1 0 0,1 0 1 0 0,-1 0 0 0 0,1 0-1 0 0,-1 1 1 0 0,-8-4-1 0 0,7 4-372 0 0,0 2 0 0 0,1-1 0 0 0,-1 1 0 0 0,0 0 0 0 0,0 0 0 0 0,0 0 0 0 0,0 1-1 0 0,0 1 1 0 0,0-1 0 0 0,-1 1 0 0 0,1 0 0 0 0,0 0 0 0 0,0 1 0 0 0,0 0 0 0 0,0 1 0 0 0,0-1 0 0 0,-8 4 0 0 0,10-2-32 0 0,-1 0 1 0 0,0 0 0 0 0,1 1-1 0 0,0 0 1 0 0,0 0 0 0 0,0 1-1 0 0,0-1 1 0 0,1 1 0 0 0,-1 0-1 0 0,1 0 1 0 0,1 0-1 0 0,-1 1 1 0 0,1-1 0 0 0,0 1-1 0 0,0 0 1 0 0,0 0 0 0 0,1 0-1 0 0,0 0 1 0 0,-1 7 0 0 0,-4 14-123 0 0,1 0 1 0 0,1 0 0 0 0,0 32-1 0 0,4-48 81 0 0,1 0-1 0 0,0 0 1 0 0,0 0 0 0 0,2 0-1 0 0,-1 0 1 0 0,2 0-1 0 0,-1 0 1 0 0,1-1-1 0 0,1 1 1 0 0,7 16 0 0 0,-9-25 30 0 0,-1 0 0 0 0,0 1 0 0 0,1-1 0 0 0,0 0 0 0 0,-1 0 0 0 0,1 0 0 0 0,0-1 0 0 0,0 1-1 0 0,0 0 1 0 0,0-1 0 0 0,0 1 0 0 0,0-1 0 0 0,0 0 0 0 0,1 1 0 0 0,-1-1 0 0 0,0 0 0 0 0,1 0 0 0 0,-1-1 0 0 0,1 1 0 0 0,-1-1 0 0 0,5 1 0 0 0,-2-1-2 0 0,0 0 0 0 0,0-1-1 0 0,0 1 1 0 0,0-1 0 0 0,0 0-1 0 0,0-1 1 0 0,0 1 0 0 0,-1-1-1 0 0,1 0 1 0 0,7-4-1 0 0,-1-1 36 0 0,0-1 0 0 0,0 0 0 0 0,0 0 0 0 0,-1-1-1 0 0,0 0 1 0 0,-1-1 0 0 0,14-17 0 0 0,-5-5 92 0 0,-1-1 0 0 0,-2 0 0 0 0,-1-1 0 0 0,-2 0 1 0 0,-1-1-1 0 0,6-37 0 0 0,-5 28-20 0 0,-1 18-100 0 0,-11 26 3 0 0,1 1-1 0 0,-1-1 1 0 0,0 0 0 0 0,1 0-1 0 0,-1 0 1 0 0,0 1-1 0 0,1-1 1 0 0,-1 0-1 0 0,1 0 1 0 0,-1 1-1 0 0,0-1 1 0 0,0 0-1 0 0,1 1 1 0 0,-1-1 0 0 0,0 0-1 0 0,1 1 1 0 0,-1-1-1 0 0,0 1 1 0 0,0-1-1 0 0,0 0 1 0 0,0 1-1 0 0,1-1 1 0 0,-1 1 0 0 0,0-1-1 0 0,0 0 1 0 0,0 1-1 0 0,0-1 1 0 0,0 1-1 0 0,0-1 1 0 0,0 1-1 0 0,0 0 1 0 0,6 59 441 0 0,-6-56-449 0 0,7 99-52 0 0,-11 151 0 0 0,1-219 119 0 0,-2 1 1 0 0,-1-1-1 0 0,-2 0 1 0 0,-2 0-1 0 0,0-1 0 0 0,-3-1 1 0 0,-31 62-1 0 0,41-89-41 0 0,0-1 1 0 0,-1 1-1 0 0,0-1 0 0 0,0 1 1 0 0,0-1-1 0 0,-1-1 0 0 0,1 1 1 0 0,-1-1-1 0 0,0 1 0 0 0,-1-2 1 0 0,1 1-1 0 0,-1 0 0 0 0,0-1 1 0 0,-7 3-1 0 0,9-5-14 0 0,0 0 0 0 0,0 0-1 0 0,0 0 1 0 0,0-1 0 0 0,0 1 0 0 0,0-1 0 0 0,-1 0-1 0 0,1-1 1 0 0,0 1 0 0 0,0-1 0 0 0,0 0-1 0 0,0 0 1 0 0,0 0 0 0 0,0 0 0 0 0,1-1-1 0 0,-1 1 1 0 0,0-1 0 0 0,1 0 0 0 0,-1 0-1 0 0,1 0 1 0 0,-1-1 0 0 0,1 1 0 0 0,-5-6 0 0 0,-8-10-216 0 0,0 0 0 0 0,2-1 0 0 0,0 0 1 0 0,-21-41-1 0 0,-2-2-2075 0 0,20 36-4270 0 0</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7.121"/>
    </inkml:context>
    <inkml:brush xml:id="br0">
      <inkml:brushProperty name="width" value="0.035" units="cm"/>
      <inkml:brushProperty name="height" value="0.035" units="cm"/>
      <inkml:brushProperty name="color" value="#F6630D"/>
    </inkml:brush>
  </inkml:definitions>
  <inkml:trace contextRef="#ctx0" brushRef="#br0">6 17 4321 0 0,'21'-12'3318'0'0,"-21"11"-3318"0"0,0 1-1 0 0,1 0 0 0 0,-1-1 0 0 0,1 1 0 0 0,-1 0 0 0 0,0-1 0 0 0,1 1 0 0 0,-1 0 1 0 0,1 0-1 0 0,-1 0 0 0 0,1-1 0 0 0,-1 1 0 0 0,1 0 0 0 0,-1 0 0 0 0,1 0 0 0 0,-1 0 1 0 0,1 0-1 0 0,-1 0 0 0 0,1 0 0 0 0,-1 0 0 0 0,1 0 0 0 0,-1 0 0 0 0,1 0 0 0 0,-1 0 1 0 0,1 0-1 0 0,-1 1 0 0 0,1-1 0 0 0,-1 0 0 0 0,1 0 0 0 0,-1 0 0 0 0,1 1 0 0 0,-1-1 1 0 0,1 0-1 0 0,-1 1 0 0 0,0-1 0 0 0,1 0 0 0 0,-1 1 0 0 0,1-1 0 0 0,-1 0 1 0 0,0 1-1 0 0,1-1 0 0 0,-1 1 0 0 0,0-1 0 0 0,0 1 0 0 0,0-1 0 0 0,1 1 0 0 0,-1-1 1 0 0,0 1-1 0 0,0-1 0 0 0,0 1 0 0 0,0-1 0 0 0,0 1 0 0 0,0 0 0 0 0,-2 31 607 0 0,-1 0-1 0 0,-2-1 1 0 0,-9 33-1 0 0,8-37-1086 0 0,0 1 1 0 0,1 0-1 0 0,2-1 1 0 0,0 38-1 0 0,3-64 517 0 0,0 0 0 0 0,0 0-1 0 0,0 0 1 0 0,1 0 0 0 0,-1 0 0 0 0,0 0 0 0 0,0-1 0 0 0,1 1-1 0 0,-1 0 1 0 0,1 0 0 0 0,-1 0 0 0 0,0 0 0 0 0,1 0 0 0 0,0 0-1 0 0,-1-1 1 0 0,1 1 0 0 0,-1 0 0 0 0,1 0 0 0 0,0-1 0 0 0,0 1-1 0 0,-1 0 1 0 0,1-1 0 0 0,0 1 0 0 0,0-1 0 0 0,0 1 0 0 0,1 0-1 0 0,1-1 84 0 0,-1 1-1 0 0,1-1 0 0 0,0 1 1 0 0,-1-1-1 0 0,1 0 0 0 0,0 0 0 0 0,0 0 1 0 0,-1 0-1 0 0,6-1 0 0 0,55-19 1599 0 0,-61 20-1695 0 0,124-55 1085 0 0,19-8-5567 0 0,-122 54 1314 0 0</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7.331"/>
    </inkml:context>
    <inkml:brush xml:id="br0">
      <inkml:brushProperty name="width" value="0.035" units="cm"/>
      <inkml:brushProperty name="height" value="0.035" units="cm"/>
      <inkml:brushProperty name="color" value="#F6630D"/>
    </inkml:brush>
  </inkml:definitions>
  <inkml:trace contextRef="#ctx0" brushRef="#br0">104 1 4665 0 0,'-37'60'967'0'0,"34"-51"-249"0"0,0 1 1 0 0,0-1 0 0 0,1 1-1 0 0,0-1 1 0 0,-1 16-1 0 0,-15 261-871 0 0,-11 104-7188 0 0,26-368 6948 0 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8.384"/>
    </inkml:context>
    <inkml:brush xml:id="br0">
      <inkml:brushProperty name="width" value="0.035" units="cm"/>
      <inkml:brushProperty name="height" value="0.035" units="cm"/>
      <inkml:brushProperty name="color" value="#F6630D"/>
    </inkml:brush>
  </inkml:definitions>
  <inkml:trace contextRef="#ctx0" brushRef="#br0">606 25 3969 0 0,'-17'-14'320'0'0,"3"4"-1060"0"0,13 10 708 0 0,1 0 1 0 0,0 1-1 0 0,0-1 0 0 0,-1 0 1 0 0,1 1-1 0 0,0-1 1 0 0,0 0-1 0 0,0 1 0 0 0,0-1 1 0 0,-1 0-1 0 0,1 1 1 0 0,0-1-1 0 0,0 0 0 0 0,0 1 1 0 0,0-1-1 0 0,0 1 0 0 0,0-1 1 0 0,0 0-1 0 0,0 1 1 0 0,0-1-1 0 0,0 0 0 0 0,0 1 1 0 0,0-1-1 0 0,1 1 0 0 0,-1-1 1 0 0,0 0-1 0 0,0 1 1 0 0,0-1-1 0 0,0 0 0 0 0,0 1 1 0 0,1-1-1 0 0,-1 0 0 0 0,0 0 1 0 0,0 1-1 0 0,1-1 1 0 0,-1 0-1 0 0,0 1 0 0 0,1-1 1 0 0,-1 0-1 0 0,1 0 0 0 0,-1 3 248 0 0,1 0 0 0 0,-1 0 0 0 0,1-1 0 0 0,-1 1 0 0 0,0 0 0 0 0,0 0 0 0 0,0 0 0 0 0,0-1 0 0 0,-1 1 0 0 0,1 0-1 0 0,-1 0 1 0 0,0-1 0 0 0,1 1 0 0 0,-1 0 0 0 0,-2 3 0 0 0,-23 43 1133 0 0,17-34-866 0 0,-296 466 471 0 0,90-152-2572 0 0,203-311 1727 0 0,8-13-2548 0 0</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07:38.612"/>
    </inkml:context>
    <inkml:brush xml:id="br0">
      <inkml:brushProperty name="width" value="0.035" units="cm"/>
      <inkml:brushProperty name="height" value="0.035" units="cm"/>
      <inkml:brushProperty name="color" value="#F6630D"/>
    </inkml:brush>
  </inkml:definitions>
  <inkml:trace contextRef="#ctx0" brushRef="#br0">86 0 3081 0 0,'-6'6'7483'0'0,"3"8"-3778"0"0,-1 26-2884 0 0,0-3-685 0 0,-27 53 299 0 0,23-72-327 0 0,1-1 1 0 0,1 1-1 0 0,0 1 1 0 0,-4 31-1 0 0,10-49-89 0 0,-1 1 0 0 0,1-1 0 0 0,0 0 0 0 0,0 0 0 0 0,0 0 0 0 0,0 1 0 0 0,0-1 0 0 0,0 0 0 0 0,1 0 0 0 0,-1 1-1 0 0,0-1 1 0 0,1 0 0 0 0,-1 0 0 0 0,1 0 0 0 0,-1 0 0 0 0,1 0 0 0 0,-1 0 0 0 0,1 0 0 0 0,0 0 0 0 0,-1 0-1 0 0,1 0 1 0 0,0 0 0 0 0,0 0 0 0 0,0 0 0 0 0,0 0 0 0 0,1 1 0 0 0,1-2-17 0 0,-1 1 0 0 0,0 0-1 0 0,1 0 1 0 0,-1-1 0 0 0,1 1 0 0 0,-1-1 0 0 0,1 0 0 0 0,-1 0 0 0 0,1 0 0 0 0,-1 0-1 0 0,1 0 1 0 0,3-1 0 0 0,6-2-119 0 0,0 0 1 0 0,0-1-1 0 0,0 0 0 0 0,13-7 0 0 0,20-15-472 0 0,-1-3 1 0 0,-2-1-1 0 0,59-53 0 0 0,-89 73 257 0 0,74-66-4581 0 0</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29.887"/>
    </inkml:context>
    <inkml:brush xml:id="br0">
      <inkml:brushProperty name="width" value="0.035" units="cm"/>
      <inkml:brushProperty name="height" value="0.035" units="cm"/>
      <inkml:brushProperty name="color" value="#F6630D"/>
    </inkml:brush>
  </inkml:definitions>
  <inkml:trace contextRef="#ctx0" brushRef="#br0">308 102 976 0 0,'-1'0'74'0'0,"0"-1"94"0"0,0 1 0 0 0,0-1 0 0 0,1 0 0 0 0,-1 0 0 0 0,0 1 0 0 0,0-1 0 0 0,0 0 0 0 0,1 0 1 0 0,-1 0-1 0 0,0 0 0 0 0,1 0 0 0 0,-1 0 0 0 0,1 0 0 0 0,-1 0 0 0 0,1 0 0 0 0,0 0 0 0 0,-1 0 1 0 0,1 0-1 0 0,0 0 0 0 0,0-1 0 0 0,0 1 0 0 0,-1 0 0 0 0,2-2 0 0 0,-4-28 3758 0 0,3 29-3825 0 0,0 0 1 0 0,0 0-1 0 0,0 1 0 0 0,0-1 1 0 0,0 0-1 0 0,-1 0 0 0 0,1 1 1 0 0,-1-1-1 0 0,1 0 0 0 0,-1 0 1 0 0,0 1-1 0 0,1-1 0 0 0,-1 1 1 0 0,0-1-1 0 0,0 1 0 0 0,0-1 1 0 0,0 1-1 0 0,-1-1 0 0 0,1 1 1 0 0,0 0-1 0 0,0 0 0 0 0,-1-1 1 0 0,1 1-1 0 0,-1 0 0 0 0,1 0 1 0 0,-1 1-1 0 0,0-1 0 0 0,1 0 1 0 0,-1 0-1 0 0,0 1 0 0 0,1-1 1 0 0,-1 1-1 0 0,0 0 0 0 0,0-1 1 0 0,1 1-1 0 0,-1 0 0 0 0,0 0 1 0 0,0 0-1 0 0,0 0 1 0 0,1 0-1 0 0,-1 1 0 0 0,0-1 1 0 0,-3 1-1 0 0,-3 1 338 0 0,1-1 0 0 0,-1 2 0 0 0,0-1 0 0 0,1 1 0 0 0,-1 0 0 0 0,1 0 0 0 0,0 1 0 0 0,-11 7 0 0 0,-6 9-528 0 0,0 0 1 0 0,-21 26-1 0 0,37-38 58 0 0,0 1 0 0 0,1 1 0 0 0,0-1-1 0 0,1 1 1 0 0,0 0 0 0 0,1 0-1 0 0,0 1 1 0 0,-7 19 0 0 0,12-28 7 0 0,0-1-1 0 0,-1 1 1 0 0,1-1 0 0 0,0 0 0 0 0,0 1-1 0 0,0-1 1 0 0,0 1 0 0 0,0-1 0 0 0,0 1 0 0 0,0-1-1 0 0,0 1 1 0 0,1-1 0 0 0,-1 0 0 0 0,1 1-1 0 0,-1-1 1 0 0,1 0 0 0 0,-1 1 0 0 0,1-1-1 0 0,0 0 1 0 0,-1 1 0 0 0,1-1 0 0 0,0 0-1 0 0,0 0 1 0 0,0 0 0 0 0,0 0 0 0 0,0 0-1 0 0,0 0 1 0 0,0 0 0 0 0,1 0 0 0 0,-1-1-1 0 0,0 1 1 0 0,0 0 0 0 0,1-1 0 0 0,-1 1-1 0 0,0-1 1 0 0,1 1 0 0 0,-1-1 0 0 0,1 1 0 0 0,-1-1-1 0 0,0 0 1 0 0,1 0 0 0 0,-1 0 0 0 0,1 0-1 0 0,-1 0 1 0 0,2 0 0 0 0,12 0-287 0 0,-1 0 0 0 0,0-1 0 0 0,24-5 0 0 0,-23 4 265 0 0,13-2-55 0 0,9-3 37 0 0,1 2 0 0 0,0 2 0 0 0,1 2 0 0 0,64 5 0 0 0,-94-2 59 0 0,-1-1 0 0 0,1 1 0 0 0,-1 1 0 0 0,1-1 0 0 0,-1 1 0 0 0,0 1 0 0 0,0 0-1 0 0,0 0 1 0 0,-1 0 0 0 0,0 1 0 0 0,9 7 0 0 0,-11-7-4 0 0,0 0 0 0 0,-1 1 0 0 0,0-1 0 0 0,0 1 0 0 0,-1-1 0 0 0,1 1 0 0 0,-1 0 0 0 0,0 1 0 0 0,-1-1 0 0 0,0 0 0 0 0,0 1 0 0 0,0 0 0 0 0,0-1-1 0 0,-1 1 1 0 0,-1 0 0 0 0,1 9 0 0 0,-1 3 36 0 0,-1 0 0 0 0,-2 0 0 0 0,1-1 0 0 0,-2 1 0 0 0,-1-1 0 0 0,0 0 0 0 0,-1 0 0 0 0,-1-1 0 0 0,-1 0 0 0 0,-18 31 0 0 0,3-11 301 0 0,-1-2 1 0 0,-2 0 0 0 0,-49 49-1 0 0,64-72-201 0 0,-1 0 0 0 0,0-2 0 0 0,0 1 0 0 0,-1-2 0 0 0,0 0-1 0 0,-20 11 1 0 0,29-19-159 0 0,1 1-1 0 0,-1 0 0 0 0,0-1 1 0 0,0 0-1 0 0,0 0 0 0 0,0 0 1 0 0,0-1-1 0 0,0 1 0 0 0,0-1 1 0 0,-1 0-1 0 0,1 0 0 0 0,0 0 1 0 0,0-1-1 0 0,0 1 0 0 0,0-1 1 0 0,0 0-1 0 0,0 0 0 0 0,0 0 1 0 0,0-1-1 0 0,1 0 0 0 0,-1 1 1 0 0,0-1-1 0 0,1 0 0 0 0,-1-1 1 0 0,1 1-1 0 0,0-1 0 0 0,0 1 1 0 0,0-1-1 0 0,-5-6 0 0 0,-10-14-1055 0 0,2 0-1 0 0,1-1 0 0 0,0-1 0 0 0,-12-30 0 0 0,11 20-2713 0 0</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0.444"/>
    </inkml:context>
    <inkml:brush xml:id="br0">
      <inkml:brushProperty name="width" value="0.035" units="cm"/>
      <inkml:brushProperty name="height" value="0.035" units="cm"/>
      <inkml:brushProperty name="color" value="#F6630D"/>
    </inkml:brush>
  </inkml:definitions>
  <inkml:trace contextRef="#ctx0" brushRef="#br0">43 175 2040 0 0,'-5'0'768'0'0,"3"0"-81"0"0,0 0 0 0 0,-1 0 0 0 0,1 0 0 0 0,0 0 1 0 0,0 0-1 0 0,0 0 0 0 0,0 0 0 0 0,0 1 0 0 0,0-1 0 0 0,-1 1 1 0 0,1 0-1 0 0,-2 1 0 0 0,3-1-501 0 0,0 1 1 0 0,0-1 0 0 0,0 1-1 0 0,1 0 1 0 0,-1-1-1 0 0,0 1 1 0 0,1 0-1 0 0,-1-1 1 0 0,1 1 0 0 0,0 0-1 0 0,-1 0 1 0 0,1 0-1 0 0,0-1 1 0 0,0 1-1 0 0,0 0 1 0 0,1 3 0 0 0,3 94 759 0 0,-2-54-806 0 0,-4 76 0 0 0,53-253 205 0 0,-29 75-70 0 0,41-75 1 0 0,-55 117-235 0 0,1 0-1 0 0,1 1 1 0 0,1 0 0 0 0,-1 0-1 0 0,2 1 1 0 0,0 0-1 0 0,1 1 1 0 0,0 1-1 0 0,26-19 1 0 0,-38 30-41 0 0,0-1 1 0 0,0 1-1 0 0,0-1 1 0 0,0 1-1 0 0,-1-1 0 0 0,1 1 1 0 0,0-1-1 0 0,0 1 1 0 0,0 0-1 0 0,0 0 1 0 0,0-1-1 0 0,0 1 0 0 0,0 0 1 0 0,1 0-1 0 0,-1 0 1 0 0,0 0-1 0 0,0 0 0 0 0,0 0 1 0 0,0 0-1 0 0,0 1 1 0 0,0-1-1 0 0,0 0 0 0 0,0 1 1 0 0,0-1-1 0 0,0 0 1 0 0,-1 1-1 0 0,1-1 0 0 0,0 1 1 0 0,1 0-1 0 0,0 1 0 0 0,-1 0 0 0 0,1 0-1 0 0,0 0 1 0 0,-1 1 0 0 0,0-1 0 0 0,0 0-1 0 0,0 1 1 0 0,0-1 0 0 0,0 1 0 0 0,0-1-1 0 0,0 5 1 0 0,2 10 11 0 0,-1 1 0 0 0,0 31 0 0 0,-2-40 11 0 0,1 151 42 0 0,-23 181 0 0 0,20-323-48 0 0,0-9-8 0 0,1 0 1 0 0,0 0-1 0 0,1 0 1 0 0,-1 0-1 0 0,2 0 0 0 0,1 15 1 0 0,-2-24-10 0 0,0 0 1 0 0,0 0 0 0 0,0 1 0 0 0,0-1-1 0 0,0 0 1 0 0,0 0 0 0 0,1 1-1 0 0,-1-1 1 0 0,0 0 0 0 0,0 0 0 0 0,0 0-1 0 0,0 1 1 0 0,0-1 0 0 0,0 0-1 0 0,0 0 1 0 0,1 0 0 0 0,-1 0 0 0 0,0 1-1 0 0,0-1 1 0 0,0 0 0 0 0,0 0-1 0 0,1 0 1 0 0,-1 0 0 0 0,0 0 0 0 0,0 1-1 0 0,0-1 1 0 0,1 0 0 0 0,-1 0-1 0 0,0 0 1 0 0,0 0 0 0 0,1 0-1 0 0,-1 0 1 0 0,0 0 0 0 0,0 0 0 0 0,1 0-1 0 0,-1 0 1 0 0,0 0 0 0 0,0 0-1 0 0,0 0 1 0 0,1 0 0 0 0,-1 0 0 0 0,0 0-1 0 0,1 0 1 0 0,9-10-39 0 0,6-15-119 0 0,28-87-1482 0 0,-31 76 545 0 0</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1.445"/>
    </inkml:context>
    <inkml:brush xml:id="br0">
      <inkml:brushProperty name="width" value="0.035" units="cm"/>
      <inkml:brushProperty name="height" value="0.035" units="cm"/>
      <inkml:brushProperty name="color" value="#F6630D"/>
    </inkml:brush>
  </inkml:definitions>
  <inkml:trace contextRef="#ctx0" brushRef="#br0">16 277 1584 0 0,'1'49'9707'0'0,"1"32"-6334"0"0,-1-44-3208 0 0,-2-1 0 0 0,-1 1 1 0 0,-14 68-1 0 0,70-260 2481 0 0,-22 81-2476 0 0,3 1-1 0 0,3 2 0 0 0,70-97 0 0 0,-106 166-164 0 0,-1-1-1 0 0,1 1 1 0 0,-1 0-1 0 0,1 0 1 0 0,0 0-1 0 0,0 0 1 0 0,0 0-1 0 0,0 0 1 0 0,1 1-1 0 0,-1-1 1 0 0,0 1 0 0 0,1-1-1 0 0,4-1 1 0 0,-7 3-6 0 0,1 0 1 0 0,0 0 0 0 0,-1 0 0 0 0,1 0-1 0 0,-1 0 1 0 0,1 0 0 0 0,-1 0 0 0 0,1 0-1 0 0,-1 1 1 0 0,1-1 0 0 0,0 0 0 0 0,-1 0-1 0 0,1 1 1 0 0,-1-1 0 0 0,0 0 0 0 0,1 1-1 0 0,-1-1 1 0 0,1 0 0 0 0,-1 1 0 0 0,1-1-1 0 0,-1 1 1 0 0,0-1 0 0 0,1 1 0 0 0,-1 0 0 0 0,9 25 2 0 0,-3 18-90 0 0,-2 0 0 0 0,-2 0 0 0 0,-3 1 0 0 0,-1-1 0 0 0,-2 0 0 0 0,-1 0 0 0 0,-3 0 0 0 0,-14 45 0 0 0,14-57 150 0 0,10-27-9 0 0,8-20-8 0 0,14-37 93 0 0,-2-1 1 0 0,20-74-1 0 0,-25 73-132 0 0,1 0-1 0 0,37-72 1 0 0,-54 123-6 0 0,28-44 0 0 0,-28 44 0 0 0,1 0 0 0 0,0 0 0 0 0,0 1 0 0 0,1-1 0 0 0,-1 1 0 0 0,0-1 0 0 0,1 1 0 0 0,0 0 0 0 0,-1 0 0 0 0,1 0 0 0 0,0 0 0 0 0,0 1 0 0 0,5-3 0 0 0,-7 5 0 0 0,0-1 0 0 0,1 0 0 0 0,-1 1 0 0 0,0-1 0 0 0,0 1 0 0 0,0-1 0 0 0,0 1 0 0 0,0 0 0 0 0,0-1 0 0 0,0 1 0 0 0,0 0 0 0 0,0 0 0 0 0,0 0 0 0 0,0 0 0 0 0,0 0 0 0 0,-1 0 0 0 0,1 0 0 0 0,0 0 0 0 0,-1 0 0 0 0,1 0 0 0 0,-1 0 0 0 0,1 0 0 0 0,-1 1 0 0 0,1-1 0 0 0,-1 0 0 0 0,0 0 0 0 0,0 0 0 0 0,1 2 0 0 0,8 40 0 0 0,-9-41 0 0 0,8 69-96 0 0,-2 115 1 0 0,-2-8-636 0 0,-4-175 701 0 0,0-1-1 0 0,1 1 0 0 0,-1 0 1 0 0,0 0-1 0 0,1 0 0 0 0,0-1 1 0 0,0 1-1 0 0,-1 0 0 0 0,2-1 0 0 0,-1 1 1 0 0,0-1-1 0 0,0 1 0 0 0,4 3 1 0 0,-5-6 22 0 0,0 1-1 0 0,1-1 1 0 0,-1 0 0 0 0,1 1 0 0 0,-1-1 0 0 0,1 0 0 0 0,0 0-1 0 0,-1 0 1 0 0,1 1 0 0 0,-1-1 0 0 0,1 0 0 0 0,-1 0 0 0 0,1 0 0 0 0,-1 0-1 0 0,1 0 1 0 0,0 0 0 0 0,-1 0 0 0 0,1 0 0 0 0,-1 0 0 0 0,1 0-1 0 0,0 0 1 0 0,-1 0 0 0 0,1 0 0 0 0,0-1 0 0 0,19-15-519 0 0,-12 5 100 0 0,-1 1 1 0 0,0-1-1 0 0,7-16 0 0 0,1-2-641 0 0</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1.990"/>
    </inkml:context>
    <inkml:brush xml:id="br0">
      <inkml:brushProperty name="width" value="0.035" units="cm"/>
      <inkml:brushProperty name="height" value="0.035" units="cm"/>
      <inkml:brushProperty name="color" value="#F6630D"/>
    </inkml:brush>
  </inkml:definitions>
  <inkml:trace contextRef="#ctx0" brushRef="#br0">257 180 1152 0 0,'2'1'92'0'0,"-1"0"-1"0"0,0 0 0 0 0,1 0 0 0 0,-1-1 1 0 0,1 1-1 0 0,-1 0 0 0 0,1-1 1 0 0,-1 1-1 0 0,1-1 0 0 0,-1 1 1 0 0,1-1-1 0 0,0 0 0 0 0,-1 1 0 0 0,1-1 1 0 0,-1 0-1 0 0,1 0 0 0 0,0 0 1 0 0,-1-1-1 0 0,1 1 0 0 0,0 0 1 0 0,-1-1-1 0 0,1 1 0 0 0,-1 0 0 0 0,1-1 1 0 0,-1 0-1 0 0,1 1 0 0 0,-1-1 1 0 0,1 0-1 0 0,-1 0 0 0 0,0 0 1 0 0,1 0-1 0 0,-1 0 0 0 0,0 0 0 0 0,0 0 1 0 0,0-1-1 0 0,0 1 0 0 0,0 0 1 0 0,0-1-1 0 0,0 1 0 0 0,1-2 1 0 0,0 0 161 0 0,-1 0 0 0 0,1 0 0 0 0,-1 0-1 0 0,1 0 1 0 0,-1 0 0 0 0,0 0 0 0 0,0 0 0 0 0,-1 0 0 0 0,1-1 0 0 0,-1 1 0 0 0,1 0 0 0 0,-1 0 0 0 0,0-1 0 0 0,0 1 0 0 0,-1 0 0 0 0,1-1 0 0 0,-1 1 0 0 0,1 0 0 0 0,-3-6 0 0 0,-1 3 86 0 0,0 0-1 0 0,-1 0 0 0 0,0 0 0 0 0,0 0 1 0 0,0 1-1 0 0,-1 0 0 0 0,0 0 0 0 0,0 1 0 0 0,0-1 1 0 0,0 1-1 0 0,-1 1 0 0 0,0-1 0 0 0,0 1 1 0 0,-9-3-1 0 0,1 1 30 0 0,0 0-1 0 0,1 1 1 0 0,-2 1 0 0 0,1 0 0 0 0,-31-1 0 0 0,43 4-374 0 0,0 1 0 0 0,0-1 1 0 0,0 1-1 0 0,0-1 1 0 0,0 1-1 0 0,0 0 0 0 0,0 0 1 0 0,0 0-1 0 0,0 0 0 0 0,0 1 1 0 0,1-1-1 0 0,-1 1 1 0 0,0-1-1 0 0,1 1 0 0 0,-1 0 1 0 0,-3 4-1 0 0,2 0-31 0 0,-1-1 0 0 0,1 1-1 0 0,0-1 1 0 0,1 1 0 0 0,-1 0-1 0 0,1 1 1 0 0,-3 7 0 0 0,1 2-40 0 0,1 0 0 0 0,0 0 0 0 0,1 1 0 0 0,0-1 0 0 0,0 28-1 0 0,3-42 77 0 0,-1 1-1 0 0,1-1 0 0 0,0 0 0 0 0,0 1 1 0 0,0-1-1 0 0,0 0 0 0 0,1 1 0 0 0,-1-1 1 0 0,1 0-1 0 0,-1 0 0 0 0,1 1 0 0 0,0-1 1 0 0,0 0-1 0 0,0 0 0 0 0,0 0 0 0 0,0 0 0 0 0,0 0 1 0 0,0 0-1 0 0,1 0 0 0 0,-1 0 0 0 0,1-1 1 0 0,-1 1-1 0 0,1 0 0 0 0,0-1 0 0 0,0 1 1 0 0,0-1-1 0 0,0 0 0 0 0,0 0 0 0 0,0 0 0 0 0,0 0 1 0 0,0 0-1 0 0,0 0 0 0 0,0 0 0 0 0,1-1 1 0 0,-1 1-1 0 0,0-1 0 0 0,1 1 0 0 0,-1-1 1 0 0,0 0-1 0 0,1 0 0 0 0,-1 0 0 0 0,3-1 0 0 0,5 0-8 0 0,-1-1 0 0 0,0 0 0 0 0,0-1 0 0 0,0 0 0 0 0,0 0 0 0 0,0-1 0 0 0,0 0 0 0 0,-1-1 0 0 0,9-6 0 0 0,29-30 76 0 0,-40 34 9 0 0,0 0 0 0 0,1 0 0 0 0,0 1-1 0 0,0 0 1 0 0,1 0 0 0 0,0 1 0 0 0,0 0-1 0 0,0 0 1 0 0,0 1 0 0 0,12-4 0 0 0,-18 7-59 0 0,0 1-1 0 0,-1 0 1 0 0,1-1 0 0 0,0 1 0 0 0,-1 0 0 0 0,1 0 0 0 0,0 1 0 0 0,-1-1 0 0 0,1 0 0 0 0,0 0-1 0 0,-1 1 1 0 0,1-1 0 0 0,-1 1 0 0 0,1-1 0 0 0,0 1 0 0 0,-1 0 0 0 0,1 0 0 0 0,-1 0-1 0 0,0-1 1 0 0,1 2 0 0 0,1 1 0 0 0,0-1 8 0 0,-1 1-1 0 0,0 0 0 0 0,0 0 1 0 0,0 0-1 0 0,-1 0 1 0 0,1 1-1 0 0,-1-1 1 0 0,0 0-1 0 0,2 7 1 0 0,0 3 17 0 0,-1 0 1 0 0,-1 0 0 0 0,0 0-1 0 0,-2 21 1 0 0,-4 15-57 0 0,-2-2 0 0 0,-2 1 0 0 0,-3-1 0 0 0,-1-1 0 0 0,-3 0 0 0 0,-1 0 0 0 0,-2-2 0 0 0,-29 47 0 0 0,41-77-64 0 0,-2 0 0 0 0,0-1 0 0 0,0 0 0 0 0,-1 0 0 0 0,-1-1 0 0 0,-23 20 0 0 0,34-31 54 0 0,0-1-1 0 0,-1 0 1 0 0,1 1 0 0 0,0-1 0 0 0,-1 0 0 0 0,1 1 0 0 0,0-1 0 0 0,-1 0 0 0 0,1 0 0 0 0,-1 1-1 0 0,1-1 1 0 0,-1 0 0 0 0,1 0 0 0 0,0 0 0 0 0,-1 1 0 0 0,1-1 0 0 0,-1 0 0 0 0,1 0 0 0 0,-1 0-1 0 0,1 0 1 0 0,-1 0 0 0 0,1 0 0 0 0,-1 0 0 0 0,1 0 0 0 0,-1 0 0 0 0,1 0 0 0 0,-1 0-1 0 0,1-1 1 0 0,-1 1 0 0 0,1 0 0 0 0,-1 0 0 0 0,1 0 0 0 0,0-1 0 0 0,-1 1 0 0 0,1 0 0 0 0,-1 0-1 0 0,1-1 1 0 0,0 1 0 0 0,-1 0 0 0 0,1-1 0 0 0,0 1 0 0 0,-1-1 0 0 0,1 1 0 0 0,0 0 0 0 0,-1-1-1 0 0,1 1 1 0 0,0-1 0 0 0,0 1 0 0 0,0-1 0 0 0,-1 1 0 0 0,1 0 0 0 0,0-2 0 0 0,-2-28-3906 0 0,2 25 2650 0 0,0-18-3315 0 0</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3.338"/>
    </inkml:context>
    <inkml:brush xml:id="br0">
      <inkml:brushProperty name="width" value="0.035" units="cm"/>
      <inkml:brushProperty name="height" value="0.035" units="cm"/>
      <inkml:brushProperty name="color" value="#F6630D"/>
    </inkml:brush>
  </inkml:definitions>
  <inkml:trace contextRef="#ctx0" brushRef="#br0">118 8 3081 0 0,'0'-1'226'0'0,"-1"0"-132"0"0,3 15 9640 0 0,-2 16-5451 0 0,-6 93-5182 0 0,4-94 2008 0 0,2 580-323 0 0,4-480-780 0 0,17 113-214 0 0,-132-948 1304 0 0,103 664-1053 0 0,1-1-1 0 0,2 1 1 0 0,1-52-1 0 0,4 82-44 0 0,0 0-1 0 0,2 1 1 0 0,-1-1-1 0 0,1 1 1 0 0,1 0-1 0 0,0-1 1 0 0,0 1-1 0 0,1 1 1 0 0,1-1-1 0 0,0 0 1 0 0,0 1-1 0 0,1 0 1 0 0,0 0-1 0 0,1 1 1 0 0,0 0-1 0 0,0 0 1 0 0,10-8-1 0 0,-8 10-15 0 0,0 0-1 0 0,1 1 0 0 0,0 1 0 0 0,0-1 0 0 0,1 2 1 0 0,-1-1-1 0 0,1 2 0 0 0,0-1 0 0 0,0 2 0 0 0,0-1 1 0 0,1 1-1 0 0,-1 1 0 0 0,0 0 0 0 0,1 1 0 0 0,15 1 1 0 0,-8 0-8 0 0,-1 1 1 0 0,0 1-1 0 0,1 1 0 0 0,-2 0 1 0 0,1 1-1 0 0,0 1 1 0 0,-1 1-1 0 0,30 16 1 0 0,-42-20 18 0 0,0 0-1 0 0,0 0 1 0 0,0 0 0 0 0,-1 1 0 0 0,1 0 0 0 0,-1 0 0 0 0,0 0 0 0 0,0 0 0 0 0,0 1 0 0 0,-1 0-1 0 0,1-1 1 0 0,-1 1 0 0 0,0 0 0 0 0,-1 1 0 0 0,1-1 0 0 0,-1 1 0 0 0,0-1 0 0 0,0 1 0 0 0,-1-1-1 0 0,0 1 1 0 0,0 0 0 0 0,0 0 0 0 0,0 0 0 0 0,-1 0 0 0 0,-1 6 0 0 0,-1 0 4 0 0,0 0 1 0 0,-1 0 0 0 0,0-1-1 0 0,-1 0 1 0 0,0 1 0 0 0,-1-1-1 0 0,0-1 1 0 0,-1 1-1 0 0,0-1 1 0 0,-1 0 0 0 0,-11 13-1 0 0,6-8-20 0 0,-6 9 75 0 0,-41 38 0 0 0,55-57-69 0 0,-1-1-1 0 0,1 0 1 0 0,-1 0-1 0 0,0-1 0 0 0,0 1 1 0 0,-1-1-1 0 0,1 0 1 0 0,-1 0-1 0 0,1-1 1 0 0,-1 0-1 0 0,0 0 1 0 0,0 0-1 0 0,0-1 0 0 0,0 0 1 0 0,-10 1-1 0 0,12-3-140 0 0,-1-1 0 0 0,0 1 0 0 0,1-1 0 0 0,0 0 0 0 0,-1 0 0 0 0,1 0 0 0 0,0-1 0 0 0,0 1 0 0 0,0-1 0 0 0,0 0 0 0 0,1 0-1 0 0,-1-1 1 0 0,1 1 0 0 0,0-1 0 0 0,-1 1 0 0 0,2-1 0 0 0,-1 0 0 0 0,-4-8 0 0 0,2 4-429 0 0,1 0 0 0 0,0-1 1 0 0,0 1-1 0 0,0-1 0 0 0,1 0 0 0 0,0 0 0 0 0,1 0 1 0 0,-2-16-1 0 0,4 19 200 0 0,0 0 1 0 0,1 1-1 0 0,-1-1 0 0 0,1 0 1 0 0,1 1-1 0 0,-1-1 1 0 0,1 1-1 0 0,0 0 0 0 0,4-7 1 0 0,4-9-2112 0 0</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4.042"/>
    </inkml:context>
    <inkml:brush xml:id="br0">
      <inkml:brushProperty name="width" value="0.035" units="cm"/>
      <inkml:brushProperty name="height" value="0.035" units="cm"/>
      <inkml:brushProperty name="color" value="#F6630D"/>
    </inkml:brush>
  </inkml:definitions>
  <inkml:trace contextRef="#ctx0" brushRef="#br0">356 139 600 0 0,'-7'-19'2492'0'0,"-16"-13"5406"0"0,10 13-4624 0 0,11 17-3047 0 0,-29-44 1763 0 0,30 45-1941 0 0,0-1-1 0 0,0 0 1 0 0,0 1 0 0 0,-1 0-1 0 0,1-1 1 0 0,-1 1-1 0 0,1 0 1 0 0,-1 0 0 0 0,1-1-1 0 0,-1 1 1 0 0,0 0 0 0 0,0 1-1 0 0,1-1 1 0 0,-1 0 0 0 0,0 0-1 0 0,0 1 1 0 0,0-1 0 0 0,0 1-1 0 0,0 0 1 0 0,0 0 0 0 0,0-1-1 0 0,0 1 1 0 0,0 0-1 0 0,-2 1 1 0 0,-5 4-36 0 0,1 0 0 0 0,0 0-1 0 0,0 1 1 0 0,1 0 0 0 0,0 0 0 0 0,0 1-1 0 0,0 0 1 0 0,1 0 0 0 0,0 1 0 0 0,1-1-1 0 0,-1 1 1 0 0,-4 12 0 0 0,-18 19 184 0 0,7-13-111 0 0,-36 49 138 0 0,52-67-186 0 0,0 0 0 0 0,1 0 1 0 0,0 0-1 0 0,0 0 0 0 0,1 1 0 0 0,0 0 1 0 0,-3 16-1 0 0,6-23-36 0 0,-1-1-1 0 0,1 1 1 0 0,0 0 0 0 0,0-1-1 0 0,0 1 1 0 0,0-1 0 0 0,0 1-1 0 0,0 0 1 0 0,1-1 0 0 0,-1 1-1 0 0,0-1 1 0 0,1 1 0 0 0,-1-1-1 0 0,1 1 1 0 0,0-1-1 0 0,-1 1 1 0 0,1-1 0 0 0,0 1-1 0 0,0-1 1 0 0,0 0 0 0 0,0 0-1 0 0,0 1 1 0 0,2 1 0 0 0,0-2 0 0 0,-1 0 0 0 0,0 1 1 0 0,1-1-1 0 0,-1 0 0 0 0,1-1 0 0 0,0 1 1 0 0,-1 0-1 0 0,1-1 0 0 0,0 1 0 0 0,-1-1 1 0 0,1 0-1 0 0,5 0 0 0 0,0-1-22 0 0,0 0-1 0 0,1 0 1 0 0,-1 0-1 0 0,-1-1 0 0 0,1-1 1 0 0,0 1-1 0 0,0-1 1 0 0,10-6-1 0 0,0-5 88 0 0,0 0 0 0 0,-2-1-1 0 0,1-1 1 0 0,-2 0 0 0 0,0-1 0 0 0,-1-1-1 0 0,-1 0 1 0 0,-1-1 0 0 0,0-1 0 0 0,-2 1-1 0 0,0-2 1 0 0,-1 1 0 0 0,-1-2 0 0 0,6-23 0 0 0,-26 202 143 0 0,4-35-419 0 0,3-54-136 0 0,-26 119 0 0 0,26-167 237 0 0,0 0 0 0 0,-2 0 0 0 0,0 0 0 0 0,-2-1 0 0 0,0 0 1 0 0,-1-1-1 0 0,0 0 0 0 0,-2 0 0 0 0,0-1 0 0 0,-18 19 0 0 0,29-34 107 0 0,0-1 0 0 0,0 0 0 0 0,-1 0-1 0 0,1 1 1 0 0,0-1 0 0 0,0 0 0 0 0,0 0-1 0 0,-1 0 1 0 0,1 0 0 0 0,0-1-1 0 0,-1 1 1 0 0,1 0 0 0 0,-1 0 0 0 0,1-1-1 0 0,-1 1 1 0 0,0-1 0 0 0,1 0 0 0 0,-1 1-1 0 0,1-1 1 0 0,-1 0 0 0 0,0 0 0 0 0,1 0-1 0 0,-1 0 1 0 0,-2 0 0 0 0,3-1-7 0 0,0 0 1 0 0,-1 0-1 0 0,1 0 0 0 0,-1 0 1 0 0,1-1-1 0 0,0 1 0 0 0,0 0 1 0 0,0-1-1 0 0,0 1 1 0 0,0-1-1 0 0,0 1 0 0 0,0-1 1 0 0,0 1-1 0 0,1-1 0 0 0,-1 0 1 0 0,0 1-1 0 0,1-1 1 0 0,-1-2-1 0 0,-2-9-292 0 0,1 0 0 0 0,1 0 0 0 0,0 0 0 0 0,1-21 0 0 0,18-107-4917 0 0,-13 101 1081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2.479"/>
    </inkml:context>
    <inkml:brush xml:id="br0">
      <inkml:brushProperty name="width" value="0.035" units="cm"/>
      <inkml:brushProperty name="height" value="0.035" units="cm"/>
      <inkml:brushProperty name="color" value="#008C3A"/>
    </inkml:brush>
  </inkml:definitions>
  <inkml:trace contextRef="#ctx0" brushRef="#br0">1 681 432 0 0,'14'-2'257'0'0,"0"0"0"0"0,0 0 0 0 0,1 2 0 0 0,26 1 0 0 0,-25 1 52 0 0,1-2 1 0 0,-1 0 0 0 0,28-4-1 0 0,21-13 202 0 0,-1-3 0 0 0,118-52 1 0 0,15-6 504 0 0,105-36 282 0 0,-35 11-403 0 0,-24 14-543 0 0,109-37-523 0 0,-268 99-453 0 0,-7-1-1990 0 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4.383"/>
    </inkml:context>
    <inkml:brush xml:id="br0">
      <inkml:brushProperty name="width" value="0.035" units="cm"/>
      <inkml:brushProperty name="height" value="0.035" units="cm"/>
      <inkml:brushProperty name="color" value="#F6630D"/>
    </inkml:brush>
  </inkml:definitions>
  <inkml:trace contextRef="#ctx0" brushRef="#br0">1 199 1152 0 0,'1'2'545'0'0,"1"0"-1"0"0,0 0 0 0 0,0-1 0 0 0,1 1 1 0 0,-1-1-1 0 0,0 1 0 0 0,1-1 1 0 0,-1 0-1 0 0,0 0 0 0 0,1 0 0 0 0,-1 0 1 0 0,1 0-1 0 0,0-1 0 0 0,-1 1 1 0 0,1-1-1 0 0,0 1 0 0 0,-1-1 1 0 0,1 0-1 0 0,0 0 0 0 0,-1 0 0 0 0,4-1 1 0 0,-1-1-146 0 0,1 1 0 0 0,-1-1 1 0 0,1 0-1 0 0,-1-1 1 0 0,0 1-1 0 0,0-1 0 0 0,0 0 1 0 0,0 0-1 0 0,7-6 1 0 0,-2-1-304 0 0,1 0 1 0 0,-1 0 0 0 0,-1-1 0 0 0,0-1-1 0 0,0 1 1 0 0,-1-1 0 0 0,9-17-1 0 0,-16 26-93 0 0,0 1-1 0 0,0-1 0 0 0,0 0 1 0 0,0 1-1 0 0,0-1 0 0 0,0 0 1 0 0,0 0-1 0 0,-1 0 0 0 0,0 1 1 0 0,1-1-1 0 0,-1 0 0 0 0,0 0 1 0 0,-1 0-1 0 0,1 0 0 0 0,0 1 0 0 0,-1-1 1 0 0,0 0-1 0 0,1 0 0 0 0,-1 1 1 0 0,-2-6-1 0 0,1 7 12 0 0,1-1 0 0 0,-1 0 0 0 0,0 1 0 0 0,0-1 0 0 0,0 1 0 0 0,0-1 0 0 0,0 1 0 0 0,0 0 0 0 0,0 0 0 0 0,0 0 0 0 0,-1 0 0 0 0,1 0 0 0 0,0 0 1 0 0,-1 1-1 0 0,1-1 0 0 0,0 1 0 0 0,-1 0 0 0 0,1-1 0 0 0,-1 1 0 0 0,1 0 0 0 0,-1 1 0 0 0,1-1 0 0 0,0 0 0 0 0,-1 1 0 0 0,-2 0 0 0 0,-1 0-14 0 0,1 0-1 0 0,0 1 1 0 0,-1-1 0 0 0,1 1 0 0 0,0 0-1 0 0,0 1 1 0 0,0-1 0 0 0,0 1 0 0 0,0 0-1 0 0,1 0 1 0 0,-1 1 0 0 0,1-1-1 0 0,0 1 1 0 0,0 0 0 0 0,-4 5 0 0 0,2-1-106 0 0,1 0 1 0 0,0 0 0 0 0,0 1-1 0 0,1-1 1 0 0,0 1 0 0 0,1 0-1 0 0,0 0 1 0 0,-2 12 0 0 0,0 5-371 0 0,1 1 1 0 0,2 0-1 0 0,1-1 1 0 0,1 1 0 0 0,4 36-1 0 0,-3-55 228 0 0,0 1 0 0 0,0-1 0 0 0,1 0 0 0 0,0 1 0 0 0,0-1 0 0 0,1 0 0 0 0,0 0 0 0 0,0-1 0 0 0,7 11 0 0 0,-8-16 149 0 0,0 0 0 0 0,0 1 0 0 0,0-1 0 0 0,0 0 0 0 0,0 0 0 0 0,1 0 0 0 0,-1 0 0 0 0,1-1 0 0 0,0 1 0 0 0,-1-1 0 0 0,1 0 0 0 0,0 1 0 0 0,0-1 0 0 0,0 0 0 0 0,0-1 0 0 0,0 1 0 0 0,0 0 0 0 0,0-1 0 0 0,0 0-1 0 0,0 0 1 0 0,0 0 0 0 0,0 0 0 0 0,0 0 0 0 0,0 0 0 0 0,0-1 0 0 0,0 1 0 0 0,0-1 0 0 0,5-2 0 0 0,5-2 12 0 0,1 0-1 0 0,-1-1 0 0 0,0 0 1 0 0,0-1-1 0 0,-1-1 1 0 0,0 0-1 0 0,13-12 0 0 0,75-73-1928 0 0,-88 81 1271 0 0,24-24-1711 0 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4.595"/>
    </inkml:context>
    <inkml:brush xml:id="br0">
      <inkml:brushProperty name="width" value="0.035" units="cm"/>
      <inkml:brushProperty name="height" value="0.035" units="cm"/>
      <inkml:brushProperty name="color" value="#F6630D"/>
    </inkml:brush>
  </inkml:definitions>
  <inkml:trace contextRef="#ctx0" brushRef="#br0">166 12 2272 0 0,'0'0'23'0'0,"0"-1"0"0"0,0 0 0 0 0,0 1 0 0 0,-1-1 0 0 0,1 1 0 0 0,0-1 0 0 0,0 1 0 0 0,-1-1 0 0 0,1 1 0 0 0,0-1 0 0 0,-1 1 0 0 0,1-1 0 0 0,-1 1 0 0 0,1-1 0 0 0,-1 1 0 0 0,1 0 0 0 0,-1-1 0 0 0,1 1 0 0 0,-1 0 0 0 0,1-1 0 0 0,-1 1 0 0 0,1 0 0 0 0,-1 0 0 0 0,1-1 0 0 0,-1 1 0 0 0,0 0 0 0 0,1 0 0 0 0,-1 0 0 0 0,1 0 0 0 0,-1 0 0 0 0,0 0 0 0 0,1 0 0 0 0,-1 0 0 0 0,0 0 0 0 0,1 0 0 0 0,-1 0 0 0 0,1 0-1 0 0,-1 1 1 0 0,1-1 0 0 0,-1 0 0 0 0,0 0 0 0 0,1 1 0 0 0,-1-1 0 0 0,1 0 0 0 0,-1 1 0 0 0,-28 13 2875 0 0,21-6-2387 0 0,1 1 1 0 0,0-1 0 0 0,0 1 0 0 0,1 0 0 0 0,0 0-1 0 0,1 1 1 0 0,0 0 0 0 0,1 0 0 0 0,0 0-1 0 0,-4 15 1 0 0,-1 10 844 0 0,-9 64-1 0 0,8-16-880 0 0,3 1 0 0 0,5 98-1 0 0,2-181-537 0 0,0-1-1 0 0,-1 1 0 0 0,1-1 1 0 0,0 1-1 0 0,0-1 0 0 0,0 1 1 0 0,0-1-1 0 0,0 1 0 0 0,0-1 1 0 0,0 1-1 0 0,0-1 0 0 0,0 1 1 0 0,0-1-1 0 0,0 1 0 0 0,0-1 0 0 0,0 1 1 0 0,1-1-1 0 0,-1 1 0 0 0,0-1 1 0 0,0 1-1 0 0,0-1 0 0 0,1 1 1 0 0,-1-1-1 0 0,0 0 0 0 0,1 1 1 0 0,-1-1-1 0 0,0 1 0 0 0,1-1 1 0 0,-1 0-1 0 0,0 1 0 0 0,1-1 1 0 0,-1 0-1 0 0,1 0 0 0 0,-1 1 0 0 0,1-1 1 0 0,10-17-4054 0 0,-6 1 416 0 0</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4.817"/>
    </inkml:context>
    <inkml:brush xml:id="br0">
      <inkml:brushProperty name="width" value="0.035" units="cm"/>
      <inkml:brushProperty name="height" value="0.035" units="cm"/>
      <inkml:brushProperty name="color" value="#F6630D"/>
    </inkml:brush>
  </inkml:definitions>
  <inkml:trace contextRef="#ctx0" brushRef="#br0">12 1 976 0 0,'-1'2'88'0'0,"-1"1"-1"0"0,1 0 1 0 0,-1 0-1 0 0,1 0 1 0 0,0 0 0 0 0,0 0-1 0 0,1 0 1 0 0,-1 0-1 0 0,0 1 1 0 0,1-1-1 0 0,0 0 1 0 0,0 0 0 0 0,0 0-1 0 0,0 1 1 0 0,0-1-1 0 0,1 0 1 0 0,-1 0-1 0 0,1 0 1 0 0,0 0 0 0 0,0 0-1 0 0,0 0 1 0 0,2 4-1 0 0,1 3 342 0 0,0 0 0 0 0,1-1-1 0 0,0 1 1 0 0,0-1 0 0 0,11 13 0 0 0,-11-16-234 0 0,1-1 0 0 0,0 1 0 0 0,1-2 0 0 0,-1 1 0 0 0,1-1 0 0 0,0 0 0 0 0,0 0 0 0 0,0-1 0 0 0,1 0 1 0 0,-1 0-1 0 0,1 0 0 0 0,-1-1 0 0 0,1-1 0 0 0,0 1 0 0 0,0-1 0 0 0,0 0 0 0 0,0-1 0 0 0,0 0 0 0 0,13-2 1 0 0,13-2-194 0 0,0-1 0 0 0,-1-2 0 0 0,39-13 1 0 0,-71 19-14 0 0,49-15-3347 0 0</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6.355"/>
    </inkml:context>
    <inkml:brush xml:id="br0">
      <inkml:brushProperty name="width" value="0.035" units="cm"/>
      <inkml:brushProperty name="height" value="0.035" units="cm"/>
      <inkml:brushProperty name="color" value="#F6630D"/>
    </inkml:brush>
  </inkml:definitions>
  <inkml:trace contextRef="#ctx0" brushRef="#br0">196 118 1352 0 0,'-2'-7'565'0'0,"0"-1"-1"0"0,-1 1 0 0 0,0 0 1 0 0,0 0-1 0 0,-1 0 0 0 0,0 0 1 0 0,0 1-1 0 0,-1-1 1 0 0,-6-6-1 0 0,5 4 378 0 0,4 7-813 0 0,0-1 0 0 0,0 1 0 0 0,0-1 0 0 0,0 1 0 0 0,-1 0 1 0 0,1 0-1 0 0,-1 0 0 0 0,1 0 0 0 0,-1 0 0 0 0,0 1 0 0 0,0-1 0 0 0,1 1 1 0 0,-1 0-1 0 0,0 0 0 0 0,0 0 0 0 0,-1 0 0 0 0,1 0 0 0 0,0 0 0 0 0,0 1 1 0 0,0 0-1 0 0,0 0 0 0 0,-1 0 0 0 0,1 0 0 0 0,0 0 0 0 0,0 0 0 0 0,0 1 1 0 0,0 0-1 0 0,-1-1 0 0 0,1 1 0 0 0,0 0 0 0 0,0 1 0 0 0,1-1 0 0 0,-1 0 1 0 0,0 1-1 0 0,0 0 0 0 0,-4 3 0 0 0,3-2-147 0 0,1-1-1 0 0,0 1 1 0 0,0-1 0 0 0,1 1 0 0 0,-1 0-1 0 0,1 0 1 0 0,-1 0 0 0 0,1 1 0 0 0,0-1 0 0 0,0 0-1 0 0,0 1 1 0 0,0 0 0 0 0,1-1 0 0 0,0 1-1 0 0,0 0 1 0 0,0 0 0 0 0,0-1 0 0 0,0 1-1 0 0,1 0 1 0 0,-1 0 0 0 0,1 0 0 0 0,0 0-1 0 0,0 0 1 0 0,1 0 0 0 0,-1 0 0 0 0,1 0 0 0 0,0 0-1 0 0,0-1 1 0 0,0 1 0 0 0,2 4 0 0 0,-1-6-45 0 0,-1 0 0 0 0,1 0-1 0 0,-1 0 1 0 0,1 0 0 0 0,0-1 0 0 0,0 1 0 0 0,0-1 0 0 0,0 1 0 0 0,0-1 0 0 0,0 1 0 0 0,0-1 0 0 0,0 0 0 0 0,1 0 0 0 0,-1 0 0 0 0,0 0 0 0 0,1-1 0 0 0,-1 1 0 0 0,0-1 0 0 0,1 1 0 0 0,-1-1 0 0 0,4 0 0 0 0,61-2-280 0 0,-40 0 172 0 0,-8 1 79 0 0,41 1-54 0 0,-57 1 139 0 0,1-1-1 0 0,0 1 1 0 0,-1-1-1 0 0,1 1 0 0 0,-1 0 1 0 0,1 0-1 0 0,-1 1 1 0 0,0-1-1 0 0,1 1 0 0 0,-1 0 1 0 0,0-1-1 0 0,0 1 1 0 0,4 4-1 0 0,-6-5 8 0 0,0 1 1 0 0,0 0-1 0 0,0 0 1 0 0,0-1-1 0 0,-1 1 0 0 0,1 0 1 0 0,0 0-1 0 0,-1 0 0 0 0,1 0 1 0 0,-1 0-1 0 0,0 0 0 0 0,0 0 1 0 0,1 0-1 0 0,-1-1 0 0 0,-1 1 1 0 0,1 0-1 0 0,0 0 1 0 0,0 0-1 0 0,-1 0 0 0 0,1 0 1 0 0,-1 0-1 0 0,0 2 0 0 0,-21 45 90 0 0,18-41-60 0 0,-83 154 213 0 0,72-139-454 0 0,0-1 1 0 0,-1 0 0 0 0,-1-1-1 0 0,-36 34 1 0 0,52-54 128 0 0,0-1 1 0 0,1 1 0 0 0,-1 0 0 0 0,0 0 0 0 0,0 0 0 0 0,0-1 0 0 0,0 1-1 0 0,0-1 1 0 0,0 1 0 0 0,0-1 0 0 0,-1 1 0 0 0,1-1 0 0 0,0 1-1 0 0,0-1 1 0 0,0 0 0 0 0,0 0 0 0 0,-1 0 0 0 0,1 0 0 0 0,0 1 0 0 0,0-2-1 0 0,-2 1 1 0 0,2 0 1 0 0,0-1 1 0 0,1 0-1 0 0,-1 1 0 0 0,1-1 0 0 0,-1 0 0 0 0,0 1 1 0 0,1-1-1 0 0,-1 0 0 0 0,1 0 0 0 0,-1 1 0 0 0,1-1 1 0 0,0 0-1 0 0,-1 0 0 0 0,1 0 0 0 0,0 0 0 0 0,0 0 1 0 0,0 0-1 0 0,-1 0 0 0 0,1 1 0 0 0,0-1 0 0 0,0 0 1 0 0,0 0-1 0 0,0 0 0 0 0,1 0 0 0 0,-1 0 0 0 0,0 0 1 0 0,0 0-1 0 0,1-1 0 0 0,2-13-1868 0 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6.800"/>
    </inkml:context>
    <inkml:brush xml:id="br0">
      <inkml:brushProperty name="width" value="0.035" units="cm"/>
      <inkml:brushProperty name="height" value="0.035" units="cm"/>
      <inkml:brushProperty name="color" value="#F6630D"/>
    </inkml:brush>
  </inkml:definitions>
  <inkml:trace contextRef="#ctx0" brushRef="#br0">0 137 776 0 0,'3'7'654'0'0,"0"0"-1"0"0,0 0 1 0 0,0-1-1 0 0,1 1 1 0 0,-1-1-1 0 0,2 0 1 0 0,-1 0-1 0 0,1-1 1 0 0,0 1 0 0 0,0-1-1 0 0,6 5 1 0 0,-2 0 737 0 0,-2-3-670 0 0,9 10 243 0 0,0 0 0 0 0,-2 2 1 0 0,16 23-1 0 0,-27-38-948 0 0,-1 0 0 0 0,1 1 0 0 0,-1-1 0 0 0,0 1 0 0 0,0 0 0 0 0,-1-1 0 0 0,1 1 0 0 0,-1 0 0 0 0,0 0-1 0 0,0 0 1 0 0,-1 0 0 0 0,1 0 0 0 0,-1 0 0 0 0,0 0 0 0 0,0 0 0 0 0,-1 0 0 0 0,0 0 0 0 0,0 0 0 0 0,0 0 0 0 0,0 0 0 0 0,-3 5 0 0 0,4-10-10 0 0,0 0 0 0 0,0 0 0 0 0,0 0 0 0 0,0 0-1 0 0,0 0 1 0 0,0 0 0 0 0,0 0 0 0 0,0 0 0 0 0,0 0 0 0 0,0 0 0 0 0,0-1-1 0 0,0 1 1 0 0,0 0 0 0 0,0 0 0 0 0,0 0 0 0 0,-1 0 0 0 0,1 0 0 0 0,0 0-1 0 0,0 0 1 0 0,0 0 0 0 0,0 0 0 0 0,0 0 0 0 0,0 0 0 0 0,0 0 0 0 0,0 0-1 0 0,0 0 1 0 0,0 0 0 0 0,0 0 0 0 0,0-1 0 0 0,-1 1 0 0 0,1 0 0 0 0,0 0-1 0 0,0 0 1 0 0,0 0 0 0 0,0 0 0 0 0,0 0 0 0 0,0 0 0 0 0,0 0 0 0 0,0 0-1 0 0,0 0 1 0 0,0 0 0 0 0,-1 0 0 0 0,1 1 0 0 0,1-20 93 0 0,5-24-217 0 0,6-10-367 0 0,30-85 0 0 0,-35 120 175 0 0,1-1-1 0 0,1 2 1 0 0,0-1-1 0 0,1 1 0 0 0,1 0 1 0 0,1 1-1 0 0,26-28 1 0 0,-37 43 271 0 0,0-1 1 0 0,0 1 0 0 0,1-1-1 0 0,-1 1 1 0 0,1 0 0 0 0,-1 0-1 0 0,1 0 1 0 0,-1 0 0 0 0,1 0-1 0 0,0 0 1 0 0,0 0-1 0 0,-1 0 1 0 0,1 1 0 0 0,0-1-1 0 0,0 1 1 0 0,0-1 0 0 0,0 1-1 0 0,0 0 1 0 0,3-1 0 0 0,-3 2 22 0 0,-1 0 1 0 0,0-1-1 0 0,0 1 1 0 0,1 0-1 0 0,-1-1 1 0 0,0 1 0 0 0,0 0-1 0 0,0 0 1 0 0,0 0-1 0 0,0 0 1 0 0,0 0-1 0 0,0 0 1 0 0,0 0-1 0 0,-1 1 1 0 0,1-1 0 0 0,0 0-1 0 0,-1 0 1 0 0,1 1-1 0 0,-1-1 1 0 0,1 3-1 0 0,3 9 34 0 0,-1 1-1 0 0,-1-1 0 0 0,-1 1 1 0 0,1 18-1 0 0,-2-21 30 0 0,2 19 40 0 0,30 343 68 0 0,-32-371-200 0 0,0-1 0 0 0,0 1-1 0 0,0-1 1 0 0,0 1 0 0 0,1-1 0 0 0,-1 0 0 0 0,0 1 0 0 0,1-1 0 0 0,-1 0 0 0 0,1 1 0 0 0,-1-1 0 0 0,1 0 0 0 0,0 1-1 0 0,-1-1 1 0 0,1 0 0 0 0,0 0 0 0 0,0 0 0 0 0,0 0 0 0 0,0 0 0 0 0,0 0 0 0 0,0 0 0 0 0,0 0 0 0 0,0 0 0 0 0,3 1 0 0 0,-3-2-19 0 0,1 0 0 0 0,-1 0 0 0 0,1-1 0 0 0,-1 1 0 0 0,1-1 0 0 0,-1 1 0 0 0,1 0 0 0 0,-1-1 0 0 0,1 0 0 0 0,-1 1 0 0 0,0-1 0 0 0,0 0 0 0 0,1 0 0 0 0,-1 0 0 0 0,0 0 1 0 0,0 0-1 0 0,0 0 0 0 0,2-2 0 0 0,7-9-558 0 0,0-1 1 0 0,-1 0-1 0 0,9-15 1 0 0,-16 25 464 0 0,29-56-1761 0 0,-16 22 1566 0 0</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7.385"/>
    </inkml:context>
    <inkml:brush xml:id="br0">
      <inkml:brushProperty name="width" value="0.035" units="cm"/>
      <inkml:brushProperty name="height" value="0.035" units="cm"/>
      <inkml:brushProperty name="color" value="#F6630D"/>
    </inkml:brush>
  </inkml:definitions>
  <inkml:trace contextRef="#ctx0" brushRef="#br0">57 60 3081 0 0,'-6'9'668'0'0,"0"0"-1"0"0,0 1 1 0 0,1 0 0 0 0,0 0 0 0 0,1 1 0 0 0,0-1 0 0 0,1 1-1 0 0,-4 20 1 0 0,3-2 926 0 0,1-1 1 0 0,0 37-1 0 0,3-56-1587 0 0,-1 0-75 0 0,1 1 0 0 0,0-1 0 0 0,1 0 0 0 0,0 1 0 0 0,0-1 0 0 0,1 0 0 0 0,0 0 0 0 0,6 16 1 0 0,-7-24 52 0 0,-1-1 0 0 0,0 0 1 0 0,1 1-1 0 0,-1-1 0 0 0,1 0 1 0 0,0 1-1 0 0,-1-1 1 0 0,1 0-1 0 0,-1 0 0 0 0,1 1 1 0 0,-1-1-1 0 0,1 0 0 0 0,-1 0 1 0 0,1 0-1 0 0,0 0 1 0 0,-1 0-1 0 0,1 0 0 0 0,-1 0 1 0 0,1 0-1 0 0,0 0 1 0 0,-1 0-1 0 0,1 0 0 0 0,-1 0 1 0 0,1 0-1 0 0,0-1 0 0 0,-1 1 1 0 0,1 0-1 0 0,-1 0 1 0 0,1-1-1 0 0,-1 1 0 0 0,1 0 1 0 0,-1-1-1 0 0,1 1 1 0 0,-1 0-1 0 0,1-1 0 0 0,-1 1 1 0 0,0-1-1 0 0,1 1 0 0 0,-1-1 1 0 0,0 1-1 0 0,1-1 1 0 0,-1 1-1 0 0,0-1 0 0 0,1 1 1 0 0,-1-1-1 0 0,0 1 1 0 0,0-1-1 0 0,0-1 0 0 0,19-31-381 0 0,-17 29 370 0 0,38-80-381 0 0,-24 47 289 0 0,1 0 1 0 0,2 1-1 0 0,2 2 0 0 0,40-53 1 0 0,-61 86 114 0 0,0 0 0 0 0,1 0 0 0 0,-1 1 0 0 0,1-1 1 0 0,-1 0-1 0 0,1 0 0 0 0,-1 1 0 0 0,1-1 0 0 0,0 0 0 0 0,-1 1 1 0 0,1-1-1 0 0,0 0 0 0 0,-1 1 0 0 0,1-1 0 0 0,0 1 0 0 0,0-1 1 0 0,0 1-1 0 0,-1 0 0 0 0,1-1 0 0 0,0 1 0 0 0,0 0 0 0 0,0 0 1 0 0,0-1-1 0 0,0 1 0 0 0,0 0 0 0 0,0 0 0 0 0,0 0 0 0 0,0 0 1 0 0,-1 0-1 0 0,1 0 0 0 0,0 1 0 0 0,0-1 0 0 0,0 0 0 0 0,0 0 1 0 0,0 1-1 0 0,0-1 0 0 0,0 0 0 0 0,-1 1 0 0 0,1-1 0 0 0,0 1 1 0 0,0-1-1 0 0,-1 1 0 0 0,1-1 0 0 0,0 1 0 0 0,0 0 0 0 0,-1-1 1 0 0,1 1-1 0 0,-1 0 0 0 0,1-1 0 0 0,-1 1 0 0 0,1 0 1 0 0,-1 0-1 0 0,1 0 0 0 0,-1-1 0 0 0,0 1 0 0 0,1 0 0 0 0,-1 0 1 0 0,0 0-1 0 0,0 0 0 0 0,0 0 0 0 0,1 0 0 0 0,-1 1 0 0 0,3 12 58 0 0,0 0 0 0 0,0 0 0 0 0,0 17 0 0 0,-2-20-3 0 0,4 35-279 0 0,0 87 1 0 0,-6-119 135 0 0,0 0-1 0 0,0 0 1 0 0,-2 0 0 0 0,1 0-1 0 0,-2-1 1 0 0,0 1 0 0 0,0-1-1 0 0,-2 0 1 0 0,1-1 0 0 0,-14 23-1 0 0,18-51 1907 0 0,5-11-1208 0 0,-2 17-515 0 0,15-64 309 0 0,28-73 0 0 0,-37 125-433 0 0,1 1 0 0 0,1 0-1 0 0,1 0 1 0 0,1 1 0 0 0,1 0 0 0 0,0 1 0 0 0,29-30-1 0 0,-41 48 31 0 0,-1-1-1 0 0,1 1 1 0 0,0 0 0 0 0,0 0-1 0 0,0 0 1 0 0,1 0-1 0 0,-1 0 1 0 0,0 1-1 0 0,0-1 1 0 0,0 0-1 0 0,1 1 1 0 0,-1-1-1 0 0,0 0 1 0 0,1 1-1 0 0,-1-1 1 0 0,0 1-1 0 0,1 0 1 0 0,-1 0-1 0 0,0-1 1 0 0,1 1-1 0 0,-1 0 1 0 0,1 0 0 0 0,-1 0-1 0 0,1 0 1 0 0,2 1-1 0 0,-3 0-4 0 0,1 0-1 0 0,0 1 0 0 0,-1-1 1 0 0,1 0-1 0 0,-1 1 1 0 0,1-1-1 0 0,-1 1 0 0 0,0-1 1 0 0,1 1-1 0 0,-1 0 1 0 0,0-1-1 0 0,0 1 0 0 0,0 0 1 0 0,-1 0-1 0 0,2 3 1 0 0,3 10-38 0 0,-2 0 1 0 0,1 0 0 0 0,1 25 0 0 0,-5-39 44 0 0,3 73-230 0 0,-2 0 0 0 0,-4 0 0 0 0,-19 111-1 0 0,23-165 48 0 0,10-24-313 0 0,13-27-1544 0 0,-11 9-1250 0 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7.848"/>
    </inkml:context>
    <inkml:brush xml:id="br0">
      <inkml:brushProperty name="width" value="0.035" units="cm"/>
      <inkml:brushProperty name="height" value="0.035" units="cm"/>
      <inkml:brushProperty name="color" value="#F6630D"/>
    </inkml:brush>
  </inkml:definitions>
  <inkml:trace contextRef="#ctx0" brushRef="#br0">95 246 2040 0 0,'-12'61'2135'0'0,"3"0"-1"0"0,3 1 0 0 0,2 115 0 0 0,5-164-2034 0 0,1 118 209 0 0,-3-118-335 0 0,0 0 1 0 0,-1 0-1 0 0,0 0 0 0 0,-1 0 1 0 0,-1 0-1 0 0,0 0 1 0 0,-9 20-1 0 0,13-33 28 0 0,0 0-1 0 0,0 1 1 0 0,0-1-1 0 0,0 0 1 0 0,0 1 0 0 0,0-1-1 0 0,-1 0 1 0 0,1 1-1 0 0,0-1 1 0 0,0 0 0 0 0,0 1-1 0 0,0-1 1 0 0,-1 0-1 0 0,1 1 1 0 0,0-1 0 0 0,0 0-1 0 0,0 0 1 0 0,-1 1-1 0 0,1-1 1 0 0,0 0 0 0 0,0 0-1 0 0,-1 1 1 0 0,1-1-1 0 0,0 0 1 0 0,-1 0 0 0 0,1 0-1 0 0,0 0 1 0 0,-1 1-1 0 0,1-1 1 0 0,0 0-1 0 0,-1 0 1 0 0,1 0 0 0 0,0 0-1 0 0,-1 0 1 0 0,1 0-1 0 0,0 0 1 0 0,-1 0 0 0 0,1 0-1 0 0,0 0 1 0 0,-1 0-1 0 0,1 0 1 0 0,-1 0 0 0 0,1 0-1 0 0,-1-1 1 0 0,-6-18 179 0 0,2-35 114 0 0,5 52-294 0 0,-5-83-72 0 0,-1 10-177 0 0,4 0-1 0 0,14-148 1 0 0,-6 195 71 0 0,0 0 0 0 0,2 0 0 0 0,1 1 0 0 0,18-37 0 0 0,-19 47 350 0 0,0 1 1 0 0,2-1-1 0 0,0 2 1 0 0,1 0-1 0 0,0 0 1 0 0,1 1 0 0 0,26-24-1 0 0,-34 35-78 0 0,-1 1-1 0 0,0-1 1 0 0,1 1-1 0 0,-1-1 1 0 0,1 1-1 0 0,0 0 1 0 0,0 1-1 0 0,0-1 1 0 0,0 1-1 0 0,0 0 1 0 0,0-1-1 0 0,0 2 1 0 0,0-1-1 0 0,1 0 1 0 0,-1 1-1 0 0,0 0 1 0 0,0 0-1 0 0,1 0 1 0 0,-1 1-1 0 0,0-1 1 0 0,0 1-1 0 0,0 0 1 0 0,5 2 0 0 0,-4-1-100 0 0,-1 0 0 0 0,1 1 0 0 0,-1 0 0 0 0,0 0 0 0 0,0 0 0 0 0,0 0 0 0 0,-1 0 0 0 0,1 1 0 0 0,-1 0 0 0 0,0 0 0 0 0,0 0 0 0 0,0 0 0 0 0,0 0 0 0 0,-1 1 0 0 0,1-1 1 0 0,-1 1-1 0 0,0-1 0 0 0,-1 1 0 0 0,2 6 0 0 0,0 5-31 0 0,0-1 0 0 0,-1 0 0 0 0,-1 1 1 0 0,-1-1-1 0 0,0 1 0 0 0,-1-1 0 0 0,-1 1 0 0 0,0-1 1 0 0,-1 0-1 0 0,-1 0 0 0 0,0 0 0 0 0,-9 22 0 0 0,3-14 32 0 0,-1-1 0 0 0,-1 0 0 0 0,0-1 0 0 0,-2 0 0 0 0,0-1-1 0 0,-1 0 1 0 0,-21 19 0 0 0,32-35 3 0 0,0 0-1 0 0,0 0 1 0 0,-1 0-1 0 0,0-1 1 0 0,0 1-1 0 0,0-1 1 0 0,0-1-1 0 0,0 1 1 0 0,0-1-1 0 0,-1 0 1 0 0,-7 2-1 0 0,11-3-12 0 0,1-1 1 0 0,0 0-1 0 0,-1 0 0 0 0,1 0 0 0 0,-1 0 0 0 0,1 0 0 0 0,0 0 1 0 0,-1 0-1 0 0,1-1 0 0 0,0 1 0 0 0,-1-1 0 0 0,1 1 1 0 0,0-1-1 0 0,-1 1 0 0 0,1-1 0 0 0,0 1 0 0 0,0-1 0 0 0,0 0 1 0 0,-2-2-1 0 0,1 1-30 0 0,0 0 0 0 0,1 0 0 0 0,0 0 0 0 0,-1 0 0 0 0,1-1 0 0 0,0 1 0 0 0,0-1 0 0 0,0 1 0 0 0,1 0 0 0 0,-1-1 0 0 0,1 0 0 0 0,-1 1 0 0 0,1-1 0 0 0,0-3 1 0 0,-1-7-703 0 0,1 0 1 0 0,1 0 0 0 0,0 0 0 0 0,3-14-1 0 0,4-2-645 0 0</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8.468"/>
    </inkml:context>
    <inkml:brush xml:id="br0">
      <inkml:brushProperty name="width" value="0.035" units="cm"/>
      <inkml:brushProperty name="height" value="0.035" units="cm"/>
      <inkml:brushProperty name="color" value="#F6630D"/>
    </inkml:brush>
  </inkml:definitions>
  <inkml:trace contextRef="#ctx0" brushRef="#br0">414 249 432 0 0,'-64'-70'2121'0'0,"-31"-29"4303"0"0,83 88-5765 0 0,-1 0 0 0 0,0 1 0 0 0,-1 1 0 0 0,0 0 0 0 0,-30-14 0 0 0,42 22-550 0 0,-1 0 0 0 0,0 0 1 0 0,1 0-1 0 0,-1 0 1 0 0,0 0-1 0 0,0 1 0 0 0,0-1 1 0 0,0 1-1 0 0,0 0 0 0 0,1 0 1 0 0,-1 0-1 0 0,0 0 0 0 0,0 1 1 0 0,0-1-1 0 0,0 1 1 0 0,0 0-1 0 0,1-1 0 0 0,-1 1 1 0 0,0 1-1 0 0,-3 1 0 0 0,2 0-67 0 0,0 0-1 0 0,0 0 0 0 0,1 0 1 0 0,-1 1-1 0 0,1-1 1 0 0,0 1-1 0 0,0 0 0 0 0,1 0 1 0 0,-1 0-1 0 0,1 0 1 0 0,-3 6-1 0 0,-3 11-264 0 0,1 0 0 0 0,1 1 0 0 0,1-1 1 0 0,-3 29-1 0 0,7-45 112 0 0,-2 14-43 0 0,1-1 0 0 0,0 0 0 0 0,2 0 0 0 0,2 33 0 0 0,-2-48 179 0 0,0-1 0 0 0,0 1 0 0 0,1-1 0 0 0,-1 1 0 0 0,1-1 0 0 0,-1 1 0 0 0,1-1 0 0 0,0 0 0 0 0,0 1 0 0 0,0-1 0 0 0,1 0 0 0 0,-1 0 0 0 0,0 0 0 0 0,1 0 0 0 0,-1 0 0 0 0,1 0 0 0 0,0 0 0 0 0,0 0 0 0 0,-1-1 0 0 0,1 1 0 0 0,0-1 0 0 0,1 1 1 0 0,-1-1-1 0 0,0 0 0 0 0,0 0 0 0 0,0 1 0 0 0,1-2 0 0 0,-1 1 0 0 0,1 0 0 0 0,-1-1 0 0 0,1 1 0 0 0,-1-1 0 0 0,1 1 0 0 0,-1-1 0 0 0,1 0 0 0 0,-1 0 0 0 0,1 0 0 0 0,-1-1 0 0 0,1 1 0 0 0,-1-1 0 0 0,0 1 0 0 0,1-1 0 0 0,-1 0 0 0 0,5-2 0 0 0,2-1-31 0 0,1 0 0 0 0,-1-1 0 0 0,0 0 0 0 0,-1 0 0 0 0,1-1 0 0 0,-1-1 1 0 0,0 1-1 0 0,0-1 0 0 0,-1 0 0 0 0,9-13 0 0 0,-8 11 47 0 0,0 1 1 0 0,1-1 0 0 0,-1 1-1 0 0,1 1 1 0 0,1-1 0 0 0,0 2 0 0 0,10-7-1 0 0,-19 13-34 0 0,0-1 0 0 0,0 1 0 0 0,0-1 0 0 0,0 1-1 0 0,0 0 1 0 0,-1 0 0 0 0,1-1 0 0 0,0 1 0 0 0,0 0-1 0 0,0 0 1 0 0,0 0 0 0 0,0 0 0 0 0,0 0 0 0 0,0 0 0 0 0,0 0-1 0 0,0 1 1 0 0,0-1 0 0 0,-1 0 0 0 0,1 0 0 0 0,0 1-1 0 0,0-1 1 0 0,0 0 0 0 0,0 1 0 0 0,-1-1 0 0 0,1 1 0 0 0,0-1-1 0 0,0 1 1 0 0,1 1 0 0 0,-1 0-3 0 0,1 0 1 0 0,0 1-1 0 0,-1-1 0 0 0,0 1 1 0 0,1-1-1 0 0,-1 1 0 0 0,0-1 1 0 0,0 1-1 0 0,1 4 0 0 0,0 4 54 0 0,-1-1 0 0 0,0 0-1 0 0,0 0 1 0 0,-1 15 0 0 0,-5 8 24 0 0,-1 1 1 0 0,-2-1 0 0 0,-1-1 0 0 0,-2 1 0 0 0,-1-2 0 0 0,-1 1-1 0 0,-2-2 1 0 0,-1 0 0 0 0,-1-1 0 0 0,-39 49 0 0 0,53-74-112 0 0,1-1 16 0 0,1-1 0 0 0,-1 0 0 0 0,1 1 0 0 0,-1-1 0 0 0,0 0 0 0 0,0 0 0 0 0,0 0 0 0 0,0 0 1 0 0,0-1-1 0 0,0 1 0 0 0,0 0 0 0 0,0-1 0 0 0,-1 0 0 0 0,1 1 0 0 0,-1-1 0 0 0,-5 2 0 0 0,8-6-173 0 0,-1 1 0 0 0,0-1-1 0 0,0 1 1 0 0,1-1 0 0 0,0 0-1 0 0,-1 1 1 0 0,1-1 0 0 0,0 1-1 0 0,0-1 1 0 0,1 0 0 0 0,-1 1-1 0 0,0-1 1 0 0,1 1 0 0 0,1-6-1 0 0,4-11-1011 0 0,1-1-1 0 0,1 1 1 0 0,0 0-1 0 0,2 1 1 0 0,13-20-1 0 0,-7 13-81 0 0</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8.789"/>
    </inkml:context>
    <inkml:brush xml:id="br0">
      <inkml:brushProperty name="width" value="0.035" units="cm"/>
      <inkml:brushProperty name="height" value="0.035" units="cm"/>
      <inkml:brushProperty name="color" value="#F6630D"/>
    </inkml:brush>
  </inkml:definitions>
  <inkml:trace contextRef="#ctx0" brushRef="#br0">23 173 2793 0 0,'0'-1'129'0'0,"-1"1"0"0"0,1 0 0 0 0,-1-1 0 0 0,0 1 0 0 0,1 0 0 0 0,-1 0 0 0 0,1-1 0 0 0,-1 1 0 0 0,0 0 0 0 0,1 0 0 0 0,-1 0 0 0 0,0 0 0 0 0,1 0 0 0 0,-1 0 0 0 0,0 0 0 0 0,1 0 0 0 0,-1 0 0 0 0,1 0 0 0 0,-1 0 0 0 0,0 0 0 0 0,1 0 0 0 0,-1 1 0 0 0,0-1 0 0 0,1 0 0 0 0,-1 0 0 0 0,1 1 0 0 0,-1-1 0 0 0,1 1 0 0 0,-1-1 0 0 0,1 0 0 0 0,-1 1 0 0 0,1-1 0 0 0,-1 1 0 0 0,1-1 1 0 0,0 1-1 0 0,-1-1 0 0 0,1 1 0 0 0,-1-1 0 0 0,1 1 0 0 0,0-1 0 0 0,0 1 0 0 0,-1 0 0 0 0,1 0-5 0 0,1 0 1 0 0,-1-1 0 0 0,0 1-1 0 0,1 0 1 0 0,-1-1 0 0 0,0 1 0 0 0,1-1-1 0 0,-1 1 1 0 0,1-1 0 0 0,-1 1-1 0 0,1-1 1 0 0,-1 1 0 0 0,1-1-1 0 0,-1 1 1 0 0,1-1 0 0 0,-1 1-1 0 0,1-1 1 0 0,0 0 0 0 0,-1 0-1 0 0,1 1 1 0 0,0-1 0 0 0,-1 0 0 0 0,1 0-1 0 0,0 1 1 0 0,-1-1 0 0 0,1 0-1 0 0,0 0 1 0 0,-1 0 0 0 0,1 0-1 0 0,0 0 1 0 0,-1 0 0 0 0,1 0-1 0 0,0-1 1 0 0,0 1 0 0 0,-1 0-1 0 0,1 0 1 0 0,0 0 0 0 0,-1-1 0 0 0,1 1-1 0 0,-1 0 1 0 0,2-1 0 0 0,12-4 78 0 0,0 0 1 0 0,-1-1-1 0 0,0 0 1 0 0,0-1-1 0 0,0-1 1 0 0,-1 0 0 0 0,0-1-1 0 0,0 0 1 0 0,-1 0-1 0 0,0-1 1 0 0,-1-1-1 0 0,0 0 1 0 0,14-21 0 0 0,-23 30-203 0 0,0 0 1 0 0,0 0 0 0 0,0 1 0 0 0,0-1 0 0 0,0 0 0 0 0,-1 0 0 0 0,1 0 0 0 0,-1 0 0 0 0,1 0-1 0 0,-1 0 1 0 0,0 0 0 0 0,0 0 0 0 0,0 0 0 0 0,0 0 0 0 0,0-4 0 0 0,-1 5 6 0 0,1 0 1 0 0,0 0-1 0 0,-1 0 1 0 0,1 0-1 0 0,-1 1 1 0 0,1-1-1 0 0,-1 0 1 0 0,0 0-1 0 0,1 0 1 0 0,-1 0-1 0 0,0 1 1 0 0,0-1-1 0 0,1 0 1 0 0,-1 1 0 0 0,0-1-1 0 0,0 0 1 0 0,0 1-1 0 0,0-1 1 0 0,0 1-1 0 0,0-1 1 0 0,-2 1-1 0 0,1-1 18 0 0,0 1 0 0 0,-1-1 0 0 0,1 1 0 0 0,-1 0-1 0 0,1 0 1 0 0,0 1 0 0 0,-1-1 0 0 0,1 0 0 0 0,-1 1 0 0 0,1-1 0 0 0,0 1-1 0 0,-1 0 1 0 0,1 0 0 0 0,0 0 0 0 0,0 0 0 0 0,0 0 0 0 0,0 0 0 0 0,0 1 0 0 0,0-1-1 0 0,0 1 1 0 0,0-1 0 0 0,0 1 0 0 0,1 0 0 0 0,-3 3 0 0 0,-6 8-87 0 0,1 2-1 0 0,1-1 1 0 0,1 1 0 0 0,0 1 0 0 0,1-1 0 0 0,0 1-1 0 0,1 0 1 0 0,1 0 0 0 0,1 1 0 0 0,0-1 0 0 0,1 1-1 0 0,1 0 1 0 0,1 0 0 0 0,0-1 0 0 0,1 1 0 0 0,6 33-1 0 0,-6-49 17 0 0,-1 1-1 0 0,1 0 0 0 0,-1-1 0 0 0,1 1 0 0 0,0-1 0 0 0,-1 1 0 0 0,1-1 0 0 0,0 1 1 0 0,0-1-1 0 0,0 1 0 0 0,0-1 0 0 0,0 0 0 0 0,1 0 0 0 0,-1 1 0 0 0,0-1 0 0 0,1 0 0 0 0,-1 0 1 0 0,0 0-1 0 0,1 0 0 0 0,-1-1 0 0 0,1 1 0 0 0,0 0 0 0 0,-1-1 0 0 0,3 1 0 0 0,-1 0-30 0 0,1-1-1 0 0,0 0 0 0 0,-1 0 0 0 0,1 0 0 0 0,0 0 1 0 0,-1-1-1 0 0,1 1 0 0 0,-1-1 0 0 0,1 0 0 0 0,6-3 1 0 0,6-3-153 0 0,-1-1 1 0 0,0 0 0 0 0,23-18 0 0 0,104-78-2263 0 0,-103 76-1484 0 0</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9.037"/>
    </inkml:context>
    <inkml:brush xml:id="br0">
      <inkml:brushProperty name="width" value="0.035" units="cm"/>
      <inkml:brushProperty name="height" value="0.035" units="cm"/>
      <inkml:brushProperty name="color" value="#F6630D"/>
    </inkml:brush>
  </inkml:definitions>
  <inkml:trace contextRef="#ctx0" brushRef="#br0">129 0 1808 0 0,'-3'1'382'0'0,"1"-1"1"0"0,0 0-1 0 0,-1 1 0 0 0,1-1 0 0 0,0 1 0 0 0,0 0 0 0 0,0 0 0 0 0,0 0 0 0 0,0 0 0 0 0,0 0 1 0 0,0 0-1 0 0,0 0 0 0 0,0 1 0 0 0,0-1 0 0 0,0 1 0 0 0,1 0 0 0 0,-1-1 0 0 0,1 1 0 0 0,-1 0 0 0 0,1 0 1 0 0,0 0-1 0 0,0 0 0 0 0,-1 0 0 0 0,1 0 0 0 0,1 0 0 0 0,-1 0 0 0 0,0 0 0 0 0,0 3 0 0 0,-3 9 434 0 0,1-1 0 0 0,0 1 0 0 0,0 21 0 0 0,1-16-714 0 0,-10 107 414 0 0,-5 36-997 0 0,12-135-1261 0 0,-16 50-1 0 0,17-65-234 0 0,-2-3-2178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3.090"/>
    </inkml:context>
    <inkml:brush xml:id="br0">
      <inkml:brushProperty name="width" value="0.035" units="cm"/>
      <inkml:brushProperty name="height" value="0.035" units="cm"/>
      <inkml:brushProperty name="color" value="#008C3A"/>
    </inkml:brush>
  </inkml:definitions>
  <inkml:trace contextRef="#ctx0" brushRef="#br0">149 1052 3369 0 0,'-19'11'391'0'0,"1"1"0"0"0,-21 15 0 0 0,23-14-392 0 0,-2-1-1 0 0,-21 12 0 0 0,64-45 1777 0 0,315-128 1382 0 0,-124 61-2176 0 0,702-289 1620 0 0,-500 186-2300 0 0,-145 61-753 0 0,-131 63-1648 0 0,-58 25-663 0 0,120-40-1 0 0,-203 81 2764 0 0,1 1 0 0 0,0-1 0 0 0,-1 1 0 0 0,1-1 0 0 0,0 1 0 0 0,0 0 0 0 0,0-1 0 0 0,-1 1 0 0 0,1 0 0 0 0,0 0 0 0 0,3 1 0 0 0,-7 1 0 0 0</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39.193"/>
    </inkml:context>
    <inkml:brush xml:id="br0">
      <inkml:brushProperty name="width" value="0.035" units="cm"/>
      <inkml:brushProperty name="height" value="0.035" units="cm"/>
      <inkml:brushProperty name="color" value="#F6630D"/>
    </inkml:brush>
  </inkml:definitions>
  <inkml:trace contextRef="#ctx0" brushRef="#br0">1 51 2529 0 0,'6'-3'974'0'0,"1"1"1"0"0,-1 0-1 0 0,1 1 1 0 0,0 0-1 0 0,0 0 1 0 0,0 0-1 0 0,10 1 1 0 0,6-2 568 0 0,66-13 1866 0 0,-45 6-2988 0 0,1 3 1 0 0,52-2 0 0 0,-72 8-1057 0 0</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0.054"/>
    </inkml:context>
    <inkml:brush xml:id="br0">
      <inkml:brushProperty name="width" value="0.035" units="cm"/>
      <inkml:brushProperty name="height" value="0.035" units="cm"/>
      <inkml:brushProperty name="color" value="#F6630D"/>
    </inkml:brush>
  </inkml:definitions>
  <inkml:trace contextRef="#ctx0" brushRef="#br0">91 1 1808 0 0,'-9'9'291'0'0,"0"1"-1"0"0,1 1 1 0 0,0 0-1 0 0,0 0 1 0 0,1 0-1 0 0,1 1 1 0 0,0 0-1 0 0,0 0 1 0 0,2 0-1 0 0,-1 1 1 0 0,1-1-1 0 0,1 1 1 0 0,-3 23-1 0 0,5-17 103 0 0,1 0-1 0 0,0 0 0 0 0,1 0 0 0 0,1 0 1 0 0,1 0-1 0 0,0-1 0 0 0,2 0 1 0 0,0 1-1 0 0,9 18 0 0 0,16 42 7 0 0,31 133 0 0 0,-51-168-385 0 0,-3 0 0 0 0,-1 0 0 0 0,-3 0 0 0 0,-3 83 0 0 0,-1-118 19 0 0,0 1-1 0 0,0-1 1 0 0,0 0 0 0 0,-1 1-1 0 0,-1-1 1 0 0,1 0-1 0 0,-2 0 1 0 0,1-1-1 0 0,-1 1 1 0 0,0-1-1 0 0,-9 13 1 0 0,12-21 1 0 0,1 1 1 0 0,-1-1-1 0 0,0 0 1 0 0,1 0-1 0 0,-1 0 0 0 0,1 0 1 0 0,-1 0-1 0 0,1 0 1 0 0,-1 0-1 0 0,1 0 0 0 0,-1 0 1 0 0,0-1-1 0 0,1 1 1 0 0,-1 0-1 0 0,1 0 0 0 0,-1 0 1 0 0,1-1-1 0 0,-1 1 0 0 0,1 0 1 0 0,-1-1-1 0 0,1 1 1 0 0,-1 0-1 0 0,1-1 0 0 0,0 1 1 0 0,-1 0-1 0 0,1-1 1 0 0,0 1-1 0 0,-1-1 0 0 0,1 1 1 0 0,0-1-1 0 0,-1 1 1 0 0,1-1-1 0 0,0 1 0 0 0,0-1 1 0 0,-1 1-1 0 0,1-1 1 0 0,0 1-1 0 0,0-1 0 0 0,0 0 1 0 0,0 1-1 0 0,0-1 1 0 0,0 0-1 0 0,-11-31 430 0 0,10 29-349 0 0,-8-26 33 0 0,1 1-1 0 0,2-1 1 0 0,1 0 0 0 0,-3-43-1 0 0,8 64-170 0 0,-1 0-1 0 0,1 0 0 0 0,0 0 0 0 0,1 0 0 0 0,0 0 1 0 0,0 0-1 0 0,1 0 0 0 0,0 0 0 0 0,0 0 0 0 0,1 0 0 0 0,0 1 1 0 0,1-1-1 0 0,-1 1 0 0 0,1 0 0 0 0,1 0 0 0 0,-1 0 1 0 0,1 1-1 0 0,0 0 0 0 0,1-1 0 0 0,0 2 0 0 0,6-6 1 0 0,-7 8 20 0 0,0 0 1 0 0,0 1 0 0 0,0 0 0 0 0,0 0 0 0 0,1 1 0 0 0,-1-1 0 0 0,1 1-1 0 0,-1 0 1 0 0,1 1 0 0 0,-1-1 0 0 0,1 1 0 0 0,-1 0 0 0 0,1 1 0 0 0,0-1-1 0 0,-1 1 1 0 0,1 0 0 0 0,-1 1 0 0 0,0-1 0 0 0,1 1 0 0 0,-1 0 0 0 0,0 0-1 0 0,0 1 1 0 0,7 4 0 0 0,-1-1-1 0 0,-1 0 0 0 0,1 1-1 0 0,-1 1 1 0 0,-1 0 0 0 0,0 0 0 0 0,0 1-1 0 0,0 0 1 0 0,-1 1 0 0 0,10 15 0 0 0,-13-16 2 0 0,-1 1 0 0 0,1-1 0 0 0,-2 1 0 0 0,0 1 0 0 0,0-1 0 0 0,-1 0 0 0 0,0 1 0 0 0,-1-1 0 0 0,0 1 0 0 0,0-1 0 0 0,-1 1 0 0 0,-1 0 0 0 0,0-1 0 0 0,0 1 0 0 0,-1-1 0 0 0,0 0 0 0 0,-1 1 0 0 0,0-1 0 0 0,-1 0 1 0 0,0-1-1 0 0,-1 1 0 0 0,0-1 0 0 0,-10 16 0 0 0,9-16 91 0 0,0 0 0 0 0,0-1 0 0 0,-1 1 1 0 0,0-1-1 0 0,-1-1 0 0 0,1 0 0 0 0,-1 0 1 0 0,-1 0-1 0 0,0-1 0 0 0,1 0 0 0 0,-2-1 1 0 0,1 0-1 0 0,-1 0 0 0 0,1-1 0 0 0,-1 0 1 0 0,-1-1-1 0 0,1 0 0 0 0,0-1 0 0 0,-1 0 1 0 0,1 0-1 0 0,-1-1 0 0 0,1-1 0 0 0,-19-1 1 0 0,24 1-220 0 0,0-1 1 0 0,1 0-1 0 0,-1 0 1 0 0,1 0-1 0 0,-1-1 1 0 0,1 0-1 0 0,-1 0 1 0 0,1 0-1 0 0,0 0 1 0 0,0-1-1 0 0,0 1 1 0 0,0-1-1 0 0,1 0 1 0 0,-1 0-1 0 0,1 0 1 0 0,-1-1-1 0 0,1 0 1 0 0,0 1-1 0 0,0-1 1 0 0,1 0-1 0 0,-1 0 1 0 0,1 0-1 0 0,0-1 1 0 0,0 1-1 0 0,1 0 1 0 0,-1-1-1 0 0,1 1 1 0 0,0-1-1 0 0,-1-9 1 0 0,1 7-236 0 0,1 0 1 0 0,-1 0 0 0 0,2 0-1 0 0,-1 0 1 0 0,1 0-1 0 0,0 0 1 0 0,1 1 0 0 0,-1-1-1 0 0,1 0 1 0 0,1 0 0 0 0,-1 1-1 0 0,1-1 1 0 0,0 1-1 0 0,1 0 1 0 0,-1 0 0 0 0,1 0-1 0 0,0 1 1 0 0,1-1 0 0 0,7-7-1 0 0,8-4-493 0 0</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0.405"/>
    </inkml:context>
    <inkml:brush xml:id="br0">
      <inkml:brushProperty name="width" value="0.035" units="cm"/>
      <inkml:brushProperty name="height" value="0.035" units="cm"/>
      <inkml:brushProperty name="color" value="#F6630D"/>
    </inkml:brush>
  </inkml:definitions>
  <inkml:trace contextRef="#ctx0" brushRef="#br0">41 274 432 0 0,'-4'6'15051'0'0,"-1"-6"-12403"0"0,5-1-2635 0 0,-1 1 1 0 0,1-1 0 0 0,-1 1 0 0 0,1 0 0 0 0,-1-1 0 0 0,0 1 0 0 0,1 0 0 0 0,-1-1 0 0 0,0 1 0 0 0,1 0 0 0 0,-1 0 0 0 0,0 0 0 0 0,1 0 0 0 0,-1 0 0 0 0,0 0 0 0 0,1 0 0 0 0,-1 0 0 0 0,0 0 0 0 0,1 0 0 0 0,-1 0 0 0 0,0 0-1 0 0,1 0 1 0 0,-1 0 0 0 0,1 1 0 0 0,-1-1 0 0 0,0 0 0 0 0,1 0 0 0 0,-1 1 0 0 0,1-1 0 0 0,-1 0 0 0 0,0 1 0 0 0,1-1 0 0 0,-1 1 0 0 0,1-1 0 0 0,0 1 0 0 0,-1-1 0 0 0,1 1 0 0 0,-1-1 0 0 0,1 1 0 0 0,0-1 0 0 0,-1 1-1 0 0,1 0 1 0 0,0-1 0 0 0,-1 2 0 0 0,-5 40 472 0 0,5-26-491 0 0,1 0 0 0 0,1-1 0 0 0,0 1 0 0 0,2 0-1 0 0,-1-1 1 0 0,8 22 0 0 0,-10-34 4 0 0,1 0 0 0 0,0 0 1 0 0,0-1-1 0 0,0 1 0 0 0,1 0 0 0 0,-1-1 0 0 0,1 1 0 0 0,-1-1 0 0 0,1 1 1 0 0,0-1-1 0 0,0 0 0 0 0,0 0 0 0 0,0 0 0 0 0,0 0 0 0 0,0 0 0 0 0,1 0 1 0 0,-1-1-1 0 0,1 1 0 0 0,-1-1 0 0 0,1 0 0 0 0,0 1 0 0 0,-1-1 0 0 0,1 0 1 0 0,0-1-1 0 0,0 1 0 0 0,0 0 0 0 0,-1-1 0 0 0,1 0 0 0 0,0 1 0 0 0,0-1 1 0 0,0 0-1 0 0,0-1 0 0 0,0 1 0 0 0,0 0 0 0 0,0-1 0 0 0,0 0 0 0 0,-1 0 1 0 0,1 1-1 0 0,0-2 0 0 0,-1 1 0 0 0,5-2 0 0 0,7-4 22 0 0,-1-1 0 0 0,0 0 0 0 0,-1-1 0 0 0,0 0 0 0 0,0-1 0 0 0,-1 0 0 0 0,0-1 0 0 0,14-18-1 0 0,-7 6 33 0 0,-1-1 0 0 0,0-1-1 0 0,17-38 1 0 0,-21 36 28 0 0,-2-1 0 0 0,13-44-1 0 0,-22 61-226 0 0,1 1 0 0 0,-1-1 0 0 0,0 0 0 0 0,-1 1-1 0 0,-1-1 1 0 0,1 0 0 0 0,-2 0 0 0 0,0 0 0 0 0,0 0-1 0 0,-4-14 1 0 0,2 18-712 0 0</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0.672"/>
    </inkml:context>
    <inkml:brush xml:id="br0">
      <inkml:brushProperty name="width" value="0.035" units="cm"/>
      <inkml:brushProperty name="height" value="0.035" units="cm"/>
      <inkml:brushProperty name="color" value="#F6630D"/>
    </inkml:brush>
  </inkml:definitions>
  <inkml:trace contextRef="#ctx0" brushRef="#br0">108 16 776 0 0,'5'-15'2139'0'0,"-10"34"2046"0"0,-1 0-1354 0 0,-31 188 4411 0 0,7 107-6404 0 0,19-176-445 0 0,1-45-502 0 0,2-35-43 0 0,3 1-1 0 0,4 90 0 0 0,2-144 66 0 0,-1 0 0 0 0,1 0 0 0 0,0-1 0 0 0,1 1 0 0 0,-1 0 0 0 0,1 0 0 0 0,2 4 0 0 0,-3-8-20 0 0,-1 0 0 0 0,1 0 0 0 0,-1 0 0 0 0,1 0 0 0 0,0 0 0 0 0,-1 0 0 0 0,1 0 0 0 0,0 0 0 0 0,0 0 0 0 0,0-1 0 0 0,-1 1 0 0 0,1 0 0 0 0,0-1 0 0 0,0 1 0 0 0,0 0 0 0 0,0-1 0 0 0,0 1 0 0 0,0-1 0 0 0,1 0 0 0 0,-1 1 1 0 0,0-1-1 0 0,0 0 0 0 0,0 0 0 0 0,0 1 0 0 0,0-1 0 0 0,0 0 0 0 0,1 0 0 0 0,-1 0 0 0 0,0-1 0 0 0,0 1 0 0 0,0 0 0 0 0,0 0 0 0 0,0-1 0 0 0,0 1 0 0 0,1 0 0 0 0,0-1 0 0 0,9-7-4810 0 0</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1.063"/>
    </inkml:context>
    <inkml:brush xml:id="br0">
      <inkml:brushProperty name="width" value="0.035" units="cm"/>
      <inkml:brushProperty name="height" value="0.035" units="cm"/>
      <inkml:brushProperty name="color" value="#F6630D"/>
    </inkml:brush>
  </inkml:definitions>
  <inkml:trace contextRef="#ctx0" brushRef="#br0">347 0 1152 0 0,'-6'9'1086'0'0,"-1"1"-1"0"0,1 0 0 0 0,1 0 0 0 0,-1 0 1 0 0,2 0-1 0 0,0 1 0 0 0,-6 21 0 0 0,-7 17 3331 0 0,11-37-3958 0 0,0 0 1 0 0,-1-1-1 0 0,-1 1 1 0 0,0-1 0 0 0,0-1-1 0 0,-18 18 1 0 0,-65 48 72 0 0,67-59-514 0 0,1 1 0 0 0,1 2 1 0 0,-28 30-1 0 0,50-49-18 0 0,-1 0 0 0 0,1 0 1 0 0,0 0-1 0 0,-1 0 0 0 0,1 0 1 0 0,0 0-1 0 0,0 0 0 0 0,-1 0 1 0 0,1 0-1 0 0,0 0 0 0 0,0 0 1 0 0,0 0-1 0 0,1 0 0 0 0,-1 0 0 0 0,0 0 1 0 0,0 0-1 0 0,0 0 0 0 0,1 0 1 0 0,-1 0-1 0 0,0 0 0 0 0,1 0 1 0 0,-1 0-1 0 0,1 0 0 0 0,-1 0 0 0 0,1 0 1 0 0,0-1-1 0 0,-1 1 0 0 0,1 0 1 0 0,0 0-1 0 0,0-1 0 0 0,-1 1 1 0 0,1 0-1 0 0,0-1 0 0 0,0 1 1 0 0,0-1-1 0 0,0 1 0 0 0,0-1 0 0 0,0 1 1 0 0,1-1-1 0 0,55 30-300 0 0,-27-15 198 0 0,-12-2 38 0 0,0 0-1 0 0,0 2 1 0 0,26 27 0 0 0,-31-28-32 0 0,-6-3-229 0 0,-11-21-4674 0 0</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1.723"/>
    </inkml:context>
    <inkml:brush xml:id="br0">
      <inkml:brushProperty name="width" value="0.035" units="cm"/>
      <inkml:brushProperty name="height" value="0.035" units="cm"/>
      <inkml:brushProperty name="color" value="#F6630D"/>
    </inkml:brush>
  </inkml:definitions>
  <inkml:trace contextRef="#ctx0" brushRef="#br0">62 0 2529 0 0,'-3'3'414'0'0,"1"0"1"0"0,0 0 0 0 0,0 1 0 0 0,1-1-1 0 0,-1 0 1 0 0,1 1 0 0 0,-1-1 0 0 0,1 1-1 0 0,0 0 1 0 0,0-1 0 0 0,1 1 0 0 0,-1 0-1 0 0,1 6 1 0 0,2 57 3263 0 0,-1-47-2762 0 0,21 197 3161 0 0,-10-127-3802 0 0,0 151 0 0 0,-18-184-1048 0 0,-1 0-1 0 0,-4-1 1 0 0,-1 0 0 0 0,-27 71 0 0 0,39-124 574 0 0,-14 48-699 0 0,14-49 827 0 0,-1-1 0 0 0,1 0 1 0 0,-1 0-1 0 0,1 1 0 0 0,0-1 0 0 0,0 0 1 0 0,0 1-1 0 0,-1-1 0 0 0,1 0 0 0 0,0 1 1 0 0,0-1-1 0 0,1 1 0 0 0,-1-1 0 0 0,0 0 1 0 0,0 1-1 0 0,1-1 0 0 0,-1 0 0 0 0,1 0 1 0 0,-1 1-1 0 0,1-1 0 0 0,-1 0 0 0 0,1 0 1 0 0,0 0-1 0 0,0 1 0 0 0,-1-1 0 0 0,1 0 1 0 0,0 0-1 0 0,0 0 0 0 0,0-1 0 0 0,2 3 1 0 0,5-4-1136 0 0,1-2-2211 0 0</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4.510"/>
    </inkml:context>
    <inkml:brush xml:id="br0">
      <inkml:brushProperty name="width" value="0.035" units="cm"/>
      <inkml:brushProperty name="height" value="0.035" units="cm"/>
      <inkml:brushProperty name="color" value="#F6630D"/>
    </inkml:brush>
  </inkml:definitions>
  <inkml:trace contextRef="#ctx0" brushRef="#br0">402 72 1584 0 0,'-103'-29'1378'0'0,"-44"-10"5445"0"0,144 38-6681 0 0,0 0-1 0 0,0 1 1 0 0,-1-1 0 0 0,1 1 0 0 0,0 0 0 0 0,0 0 0 0 0,-1 0-1 0 0,1 0 1 0 0,0 0 0 0 0,0 1 0 0 0,-1-1 0 0 0,1 1 0 0 0,0 0-1 0 0,0 0 1 0 0,0 0 0 0 0,0 1 0 0 0,0-1 0 0 0,0 1 0 0 0,0-1 0 0 0,1 1-1 0 0,-1 0 1 0 0,1 0 0 0 0,-1 0 0 0 0,1 1 0 0 0,-1-1 0 0 0,1 0-1 0 0,0 1 1 0 0,0 0 0 0 0,1-1 0 0 0,-1 1 0 0 0,0 0 0 0 0,1 0-1 0 0,0 0 1 0 0,-1 0 0 0 0,0 4 0 0 0,-2 10-102 0 0,0 0-1 0 0,2 0 1 0 0,-1 1-1 0 0,2-1 1 0 0,1 24 0 0 0,0-39-66 0 0,0 1 0 0 0,0 0 0 0 0,0-1 0 0 0,1 1 1 0 0,-1 0-1 0 0,1-1 0 0 0,-1 1 0 0 0,1-1 1 0 0,0 1-1 0 0,0-1 0 0 0,0 1 0 0 0,0-1 1 0 0,0 0-1 0 0,1 1 0 0 0,-1-1 0 0 0,1 0 0 0 0,0 0 1 0 0,-1 0-1 0 0,1 0 0 0 0,0 0 0 0 0,0 0 1 0 0,0-1-1 0 0,0 1 0 0 0,1-1 0 0 0,-1 1 0 0 0,0-1 1 0 0,1 0-1 0 0,-1 0 0 0 0,3 1 0 0 0,8 1-249 0 0,0 0 0 0 0,1-1-1 0 0,-1 0 1 0 0,27-1 0 0 0,-30-1 191 0 0,0 0 0 0 0,0 1 0 0 0,0 0 0 0 0,0 0 0 0 0,0 1 0 0 0,0 0 0 0 0,11 5 0 0 0,-19-6 76 0 0,0 0 0 0 0,-1 0 1 0 0,1 0-1 0 0,-1 0 0 0 0,1 0 1 0 0,-1 0-1 0 0,0 0 0 0 0,1 1 1 0 0,-1-1-1 0 0,0 1 0 0 0,0-1 1 0 0,0 1-1 0 0,0-1 0 0 0,0 1 1 0 0,0 0-1 0 0,0-1 0 0 0,-1 1 1 0 0,1 0-1 0 0,-1 0 0 0 0,1 0 1 0 0,-1 1-1 0 0,1 2 12 0 0,-1-1-1 0 0,0 0 0 0 0,-1 0 1 0 0,1 0-1 0 0,-1 0 1 0 0,0 0-1 0 0,0 0 1 0 0,0 0-1 0 0,-3 6 0 0 0,-4 8 94 0 0,-2-1-1 0 0,0 1 0 0 0,-16 18 0 0 0,18-24-10 0 0,-13 18 106 0 0,-39 41 1 0 0,52-62-166 0 0,-1 0 1 0 0,-1-1-1 0 0,1 0 1 0 0,-1 0-1 0 0,-1-1 0 0 0,1 0 1 0 0,-1-1-1 0 0,-15 6 1 0 0,24-11-40 0 0,0 0 1 0 0,0 0-1 0 0,0-1 1 0 0,0 1 0 0 0,0-1-1 0 0,-1 0 1 0 0,1 1-1 0 0,0-1 1 0 0,0 0-1 0 0,0 0 1 0 0,-4-1-1 0 0,5 1-21 0 0,1 0 0 0 0,-1 0 0 0 0,1-1 0 0 0,-1 1 0 0 0,1 0 0 0 0,-1 0 0 0 0,1-1-1 0 0,-1 1 1 0 0,1 0 0 0 0,0-1 0 0 0,-1 1 0 0 0,1-1 0 0 0,-1 1 0 0 0,1 0 0 0 0,0-1 0 0 0,0 1-1 0 0,-1-1 1 0 0,1 1 0 0 0,0-1 0 0 0,0 1 0 0 0,-1-1 0 0 0,1 1 0 0 0,0-1 0 0 0,0 1 0 0 0,0-1-1 0 0,0 1 1 0 0,0-1 0 0 0,0 0 0 0 0,0 0 0 0 0,0-3-260 0 0,1 1 1 0 0,0-1-1 0 0,0 0 0 0 0,1 1 0 0 0,-1-1 1 0 0,0 0-1 0 0,1 1 0 0 0,0 0 0 0 0,0-1 1 0 0,0 1-1 0 0,3-3 0 0 0,22-29-3042 0 0,-12 16 1024 0 0</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4.873"/>
    </inkml:context>
    <inkml:brush xml:id="br0">
      <inkml:brushProperty name="width" value="0.035" units="cm"/>
      <inkml:brushProperty name="height" value="0.035" units="cm"/>
      <inkml:brushProperty name="color" value="#F6630D"/>
    </inkml:brush>
  </inkml:definitions>
  <inkml:trace contextRef="#ctx0" brushRef="#br0">1 270 600 0 0,'22'18'2710'0'0,"-19"-14"-2158"0"0,0 0 1 0 0,1-1-1 0 0,0 1 1 0 0,0-1-1 0 0,0 0 1 0 0,9 6 0 0 0,-4-8-212 0 0,0 1 0 0 0,1-1 1 0 0,-1-1-1 0 0,1 0 1 0 0,-1 0-1 0 0,0 0 0 0 0,1-2 1 0 0,-1 1-1 0 0,0-1 0 0 0,0 0 1 0 0,0-1-1 0 0,0 0 1 0 0,0 0-1 0 0,-1-1 0 0 0,1 0 1 0 0,-1-1-1 0 0,0 0 1 0 0,0 0-1 0 0,9-9 0 0 0,-6 6-189 0 0,0-1 0 0 0,0-1-1 0 0,-1 1 1 0 0,-1-2 0 0 0,0 0-1 0 0,0 0 1 0 0,-1 0 0 0 0,0-1-1 0 0,-1 0 1 0 0,0-1-1 0 0,-1 1 1 0 0,6-19 0 0 0,-11 27-112 0 0,0 1 1 0 0,0-1-1 0 0,0 1 1 0 0,-1-1-1 0 0,1 1 1 0 0,-1-1-1 0 0,0 1 1 0 0,0-1-1 0 0,0 0 1 0 0,-1 1-1 0 0,1-1 1 0 0,-1 1-1 0 0,0-1 1 0 0,0 1-1 0 0,0-1 1 0 0,0 1-1 0 0,0 0 1 0 0,-1 0-1 0 0,0-1 1 0 0,1 1-1 0 0,-1 0 1 0 0,-1 1-1 0 0,1-1 0 0 0,-4-4 1 0 0,3 5 5 0 0,-1-1 1 0 0,0 1-1 0 0,1 0 0 0 0,-1 0 0 0 0,0 0 1 0 0,0 1-1 0 0,-1-1 0 0 0,1 1 0 0 0,0 0 1 0 0,0 0-1 0 0,-1 1 0 0 0,1-1 1 0 0,0 1-1 0 0,-1 0 0 0 0,1 0 0 0 0,0 0 1 0 0,-1 1-1 0 0,1 0 0 0 0,-8 2 0 0 0,4-2-1 0 0,0 2 0 0 0,0-1-1 0 0,1 1 1 0 0,-1 0-1 0 0,1 1 1 0 0,-1 0-1 0 0,1 0 1 0 0,0 0-1 0 0,1 1 1 0 0,-1 0 0 0 0,1 0-1 0 0,0 1 1 0 0,0 0-1 0 0,-9 12 1 0 0,9-9-113 0 0,1 0 1 0 0,1 0-1 0 0,-1 1 1 0 0,1-1 0 0 0,1 1-1 0 0,0 0 1 0 0,0 0-1 0 0,1 0 1 0 0,0 0-1 0 0,0 18 1 0 0,1-8-207 0 0,2 1 0 0 0,1-1 1 0 0,0 0-1 0 0,1 1 0 0 0,1-1 0 0 0,2-1 0 0 0,-1 1 0 0 0,2-1 1 0 0,1 0-1 0 0,0 0 0 0 0,17 26 0 0 0,-22-41 154 0 0,-1 1 0 0 0,2-1 0 0 0,-1 0 0 0 0,0 0 0 0 0,1 0 0 0 0,0 0 0 0 0,0 0 0 0 0,0-1 0 0 0,0 0 0 0 0,1 0 0 0 0,-1 0 0 0 0,1 0 0 0 0,0-1 0 0 0,0 0 0 0 0,-1 0 0 0 0,2 0 0 0 0,-1 0 0 0 0,0-1 0 0 0,0 0 0 0 0,0 0 0 0 0,1 0 0 0 0,-1-1 0 0 0,9 0 0 0 0,-3-1 1 0 0,-1-1 0 0 0,1 0 0 0 0,-1-1 0 0 0,0 0-1 0 0,0-1 1 0 0,0 0 0 0 0,0 0 0 0 0,-1-1 0 0 0,1 0 0 0 0,15-13 0 0 0,-22 16 89 0 0,36-25-1017 0 0,-1-2 0 0 0,-2-1 0 0 0,56-62 0 0 0,-66 59-1339 0 0</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5.166"/>
    </inkml:context>
    <inkml:brush xml:id="br0">
      <inkml:brushProperty name="width" value="0.035" units="cm"/>
      <inkml:brushProperty name="height" value="0.035" units="cm"/>
      <inkml:brushProperty name="color" value="#F6630D"/>
    </inkml:brush>
  </inkml:definitions>
  <inkml:trace contextRef="#ctx0" brushRef="#br0">64 45 4321 0 0,'-5'-29'1852'0'0,"1"13"5673"0"0,1 43-4207 0 0,0 205-3747 0 0,3-68-1717 0 0,-1-119-606 0 0,-14 71 0 0 0,15-111 2399 0 0,-1-1 1 0 0,0 0-1 0 0,0 0 1 0 0,0 1-1 0 0,-1-1 1 0 0,1 0-1 0 0,-1 0 1 0 0,0 0-1 0 0,0 0 1 0 0,0 0-1 0 0,-1-1 1 0 0,-5 7-1 0 0,1-6-624 0 0</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5.329"/>
    </inkml:context>
    <inkml:brush xml:id="br0">
      <inkml:brushProperty name="width" value="0.035" units="cm"/>
      <inkml:brushProperty name="height" value="0.035" units="cm"/>
      <inkml:brushProperty name="color" value="#F6630D"/>
    </inkml:brush>
  </inkml:definitions>
  <inkml:trace contextRef="#ctx0" brushRef="#br0">4 23 1152 0 0,'0'-1'106'0'0,"-1"1"-1"0"0,1-1 0 0 0,-1 0 0 0 0,1 0 1 0 0,0 0-1 0 0,-1 1 0 0 0,1-1 1 0 0,0 0-1 0 0,0 0 0 0 0,0 0 1 0 0,-1 1-1 0 0,1-1 0 0 0,0 0 0 0 0,0 0 1 0 0,0 0-1 0 0,0 0 0 0 0,1 0 1 0 0,-1 1-1 0 0,0-1 0 0 0,0 0 1 0 0,0 0-1 0 0,1 0 0 0 0,-1 1 0 0 0,0-1 1 0 0,1 0-1 0 0,0-1 0 0 0,19 8 6836 0 0,5 4-5848 0 0,-3-5-1201 0 0,0-1 0 0 0,1 0 0 0 0,-1-2 0 0 0,0-1 0 0 0,32-2 0 0 0,-27-1-4047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8.797"/>
    </inkml:context>
    <inkml:brush xml:id="br0">
      <inkml:brushProperty name="width" value="0.035" units="cm"/>
      <inkml:brushProperty name="height" value="0.035" units="cm"/>
      <inkml:brushProperty name="color" value="#FF0066"/>
    </inkml:brush>
  </inkml:definitions>
  <inkml:trace contextRef="#ctx0" brushRef="#br0">0 0 4001 0 0,'13'54'2878'0'0,"0"1"-361"0"0,-3 0 0 0 0,4 79 0 0 0,-15-9-2277 0 0,-2-89-1845 0 0,-11 49 1 0 0,11-73 313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3.899"/>
    </inkml:context>
    <inkml:brush xml:id="br0">
      <inkml:brushProperty name="width" value="0.035" units="cm"/>
      <inkml:brushProperty name="height" value="0.035" units="cm"/>
      <inkml:brushProperty name="color" value="#008C3A"/>
    </inkml:brush>
  </inkml:definitions>
  <inkml:trace contextRef="#ctx0" brushRef="#br0">449 108 1152 0 0,'20'-34'-712'0'0,"-20"31"751"0"0,0 0-1 0 0,1 1 1 0 0,-1-1-1 0 0,0 1 1 0 0,0-1 0 0 0,-1 0-1 0 0,1 1 1 0 0,0-1-1 0 0,-1 1 1 0 0,0-1 0 0 0,1 1-1 0 0,-1-1 1 0 0,0 1-1 0 0,0-1 1 0 0,-1 1-1 0 0,1 0 1 0 0,0-1 0 0 0,-1 1-1 0 0,1 0 1 0 0,-1 0-1 0 0,0 0 1 0 0,-3-2 0 0 0,2 2 100 0 0,-1 0 1 0 0,1 0-1 0 0,-1 0 1 0 0,0 0-1 0 0,0 1 1 0 0,0 0 0 0 0,0 0-1 0 0,0 0 1 0 0,0 0-1 0 0,0 1 1 0 0,0-1 0 0 0,0 1-1 0 0,-5 1 1 0 0,-2-1 120 0 0,1 1 0 0 0,-1 1 0 0 0,1 0 0 0 0,-1 0 0 0 0,1 1-1 0 0,0 0 1 0 0,0 1 0 0 0,0 0 0 0 0,1 1 0 0 0,-14 8 0 0 0,9-4-239 0 0,1 1 0 0 0,0 1 0 0 0,0 0 0 0 0,1 1 0 0 0,1 0 0 0 0,0 1 0 0 0,0 1-1 0 0,-12 20 1 0 0,23-33 2 0 0,-1-1-1 0 0,1 1 1 0 0,-1 0 0 0 0,1 0-1 0 0,-1-1 1 0 0,1 1-1 0 0,0 0 1 0 0,-1 0-1 0 0,1 0 1 0 0,0-1-1 0 0,0 1 1 0 0,0 0-1 0 0,0 0 1 0 0,0 0-1 0 0,0 0 1 0 0,0 0 0 0 0,0-1-1 0 0,0 1 1 0 0,0 0-1 0 0,0 0 1 0 0,0 0-1 0 0,1 0 1 0 0,-1-1-1 0 0,0 1 1 0 0,1 0-1 0 0,-1 0 1 0 0,0-1-1 0 0,1 1 1 0 0,-1 0 0 0 0,1 0-1 0 0,0 0 1 0 0,1 0 5 0 0,0 0 0 0 0,0-1 0 0 0,-1 1 0 0 0,1 0 1 0 0,0-1-1 0 0,0 0 0 0 0,0 0 0 0 0,0 1 0 0 0,-1-1 0 0 0,1 0 1 0 0,0 0-1 0 0,0-1 0 0 0,3 1 0 0 0,6-2 51 0 0,0-1-1 0 0,-1 0 1 0 0,19-8-1 0 0,87-43 221 0 0,-114 54-332 0 0,1-1 0 0 0,-1 0 0 0 0,0 1 1 0 0,0 0-1 0 0,1 0 0 0 0,-1-1 0 0 0,0 1 0 0 0,0 0 1 0 0,1 1-1 0 0,-1-1 0 0 0,0 0 0 0 0,0 1 0 0 0,1-1 0 0 0,-1 1 1 0 0,0 0-1 0 0,0 0 0 0 0,0 0 0 0 0,0 0 0 0 0,0 0 1 0 0,0 0-1 0 0,0 0 0 0 0,0 1 0 0 0,-1-1 0 0 0,1 1 1 0 0,0-1-1 0 0,-1 1 0 0 0,1 0 0 0 0,-1 0 0 0 0,0-1 1 0 0,2 4-1 0 0,0 0-23 0 0,0 0-1 0 0,0 1 1 0 0,0-1 0 0 0,-1 0 0 0 0,0 1 0 0 0,0-1-1 0 0,-1 1 1 0 0,1 0 0 0 0,-1-1 0 0 0,0 11 0 0 0,-2 6 192 0 0,0-1 0 0 0,-2 0 1 0 0,-1 0-1 0 0,0 0 0 0 0,-2 0 1 0 0,0-1-1 0 0,-1 0 0 0 0,-1 0 1 0 0,-1-1-1 0 0,-1 0 0 0 0,-1 0 1 0 0,-21 28-1 0 0,24-35-14 0 0,-2-1 1 0 0,1 0-1 0 0,-2 0 1 0 0,1-1-1 0 0,-1-1 0 0 0,-1 0 1 0 0,0 0-1 0 0,0-1 1 0 0,-1-1-1 0 0,1 0 1 0 0,-2 0-1 0 0,1-1 1 0 0,-1-1-1 0 0,0 0 0 0 0,0-1 1 0 0,0-1-1 0 0,0 0 1 0 0,-1-1-1 0 0,-16 0 1 0 0,28-1-85 0 0,0-1 0 0 0,1 0 0 0 0,-1 0-1 0 0,0 0 1 0 0,1-1 0 0 0,-1 1 0 0 0,0-1 0 0 0,1 1 0 0 0,-1-1 0 0 0,1 0 0 0 0,-1 0 0 0 0,1 0 0 0 0,-1 0 0 0 0,1 0 0 0 0,-1-1 0 0 0,1 1 0 0 0,0-1 0 0 0,0 1 0 0 0,0-1 0 0 0,0 0 0 0 0,0 0 0 0 0,0 0 0 0 0,1 0 0 0 0,-1 0 0 0 0,0 0 0 0 0,1 0 0 0 0,0-1 0 0 0,0 1 0 0 0,-1-1 0 0 0,1 1 0 0 0,1-1 0 0 0,-1 1 0 0 0,0-1 0 0 0,1 1 0 0 0,-1-1 0 0 0,1 0 0 0 0,0 1-1 0 0,0-1 1 0 0,0 0 0 0 0,0 1 0 0 0,0-1 0 0 0,1-5 0 0 0,2-9-576 0 0,1 0 0 0 0,0 0-1 0 0,1 1 1 0 0,0-1-1 0 0,12-21 1 0 0,-8 19-153 0 0,0 1 0 0 0,1 0-1 0 0,1 1 1 0 0,1 0 0 0 0,1 0 0 0 0,15-15 0 0 0,-2 8-972 0 0</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5.860"/>
    </inkml:context>
    <inkml:brush xml:id="br0">
      <inkml:brushProperty name="width" value="0.035" units="cm"/>
      <inkml:brushProperty name="height" value="0.035" units="cm"/>
      <inkml:brushProperty name="color" value="#F6630D"/>
    </inkml:brush>
  </inkml:definitions>
  <inkml:trace contextRef="#ctx0" brushRef="#br0">315 0 1152 0 0,'-102'108'7477'0'0,"84"-86"-6577"0"0,1 0 0 0 0,1 1 0 0 0,-19 38 0 0 0,-84 157 1210 0 0,111-194-1485 0 0,9-24-624 0 0,-1 1 0 0 0,0-1 1 0 0,0 0-1 0 0,0 1 0 0 0,0-1 1 0 0,1 1-1 0 0,-1-1 0 0 0,0 0 1 0 0,0 1-1 0 0,1-1 0 0 0,-1 0 1 0 0,0 1-1 0 0,1-1 0 0 0,-1 0 1 0 0,0 0-1 0 0,1 1 0 0 0,-1-1 1 0 0,0 0-1 0 0,1 0 0 0 0,-1 0 1 0 0,1 1-1 0 0,-1-1 0 0 0,0 0 1 0 0,1 0-1 0 0,-1 0 0 0 0,1 0 1 0 0,-1 0-1 0 0,1 0 0 0 0,-1 0 1 0 0,1 0-1 0 0,46-11-836 0 0,-28 4 415 0 0,0 2 142 0 0,-1 0 0 0 0,1 2 0 0 0,0 0 0 0 0,39-1 0 0 0,-55 4 262 0 0,-1 0-1 0 0,1 0 1 0 0,0 0 0 0 0,0 0-1 0 0,0 1 1 0 0,0-1 0 0 0,0 1 0 0 0,-1 0-1 0 0,1 0 1 0 0,0 0 0 0 0,-1 0-1 0 0,1 0 1 0 0,0 0 0 0 0,-1 1-1 0 0,1-1 1 0 0,-1 1 0 0 0,0 0-1 0 0,0 0 1 0 0,1 0 0 0 0,-1 0-1 0 0,-1 0 1 0 0,1 0 0 0 0,0 0-1 0 0,0 1 1 0 0,-1-1 0 0 0,1 1 0 0 0,-1-1-1 0 0,0 1 1 0 0,0 0 0 0 0,0-1-1 0 0,0 1 1 0 0,0 0 0 0 0,-1 0-1 0 0,1 0 1 0 0,-1-1 0 0 0,0 1-1 0 0,1 0 1 0 0,-1 0 0 0 0,-1 0-1 0 0,1 0 1 0 0,0 0 0 0 0,-2 5-1 0 0,0 5-16 0 0,-1 0 0 0 0,0-1 0 0 0,-1 1 0 0 0,-8 17 0 0 0,9-25-1 0 0,1 0 0 0 0,0 0 0 0 0,-1 0-1 0 0,0-1 1 0 0,0 1 0 0 0,-1-1 0 0 0,1 0 0 0 0,-1 0 0 0 0,0 0 0 0 0,0 0 0 0 0,0-1 0 0 0,0 0 0 0 0,-9 5 0 0 0,13-7-20 0 0,-1-1 0 0 0,0 0 1 0 0,0 1-1 0 0,0-1 0 0 0,0 0 1 0 0,0 0-1 0 0,0 0 0 0 0,1 1 1 0 0,-1-1-1 0 0,0 0 0 0 0,0 0 1 0 0,0 0-1 0 0,0 0 0 0 0,0-1 1 0 0,0 1-1 0 0,0 0 0 0 0,0 0 1 0 0,0-1-1 0 0,1 1 0 0 0,-1 0 1 0 0,0-1-1 0 0,0 1 0 0 0,0-1 1 0 0,0 1-1 0 0,1-1 0 0 0,-1 1 1 0 0,-1-2-1 0 0,-13-26-1737 0 0,12 20 1253 0 0,1-1 0 0 0,1 0 1 0 0,-1 0-1 0 0,2 1 0 0 0,-1-12 1 0 0,3-1-398 0 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6.276"/>
    </inkml:context>
    <inkml:brush xml:id="br0">
      <inkml:brushProperty name="width" value="0.035" units="cm"/>
      <inkml:brushProperty name="height" value="0.035" units="cm"/>
      <inkml:brushProperty name="color" value="#F6630D"/>
    </inkml:brush>
  </inkml:definitions>
  <inkml:trace contextRef="#ctx0" brushRef="#br0">1 229 776 0 0,'7'1'531'0'0,"1"0"0"0"0,-1 0 0 0 0,1 0 0 0 0,-1 1 0 0 0,0 1 0 0 0,10 3 0 0 0,-10-3-46 0 0,-1 0-1 0 0,1-1 1 0 0,0 0-1 0 0,-1 0 1 0 0,1-1-1 0 0,0 0 1 0 0,0 0-1 0 0,0 0 1 0 0,10-2-1 0 0,-9 0-83 0 0,0-1 0 0 0,-1 0 0 0 0,1 0-1 0 0,-1-1 1 0 0,0 0 0 0 0,1 0 0 0 0,-2-1 0 0 0,1 0 0 0 0,0 0-1 0 0,-1-1 1 0 0,10-8 0 0 0,-9 6-243 0 0,0 1 0 0 0,0-1 0 0 0,-1 0 0 0 0,0-1 0 0 0,0 0 0 0 0,-1 0 0 0 0,0 0 0 0 0,-1 0 0 0 0,1-1 0 0 0,-1 0 0 0 0,-1 1 0 0 0,0-1 0 0 0,0-1 0 0 0,-1 1 0 0 0,1-13 0 0 0,-2 20-180 0 0,-1-1 1 0 0,0 1 0 0 0,0-1-1 0 0,0 1 1 0 0,0-1 0 0 0,0 0 0 0 0,0 1-1 0 0,-1-1 1 0 0,0 1 0 0 0,1-1 0 0 0,-1 1-1 0 0,0 0 1 0 0,0-1 0 0 0,0 1-1 0 0,0 0 1 0 0,-1-1 0 0 0,1 1 0 0 0,-1 0-1 0 0,1 0 1 0 0,-1 0 0 0 0,0 0-1 0 0,0 1 1 0 0,1-1 0 0 0,-2 0 0 0 0,1 1-1 0 0,0-1 1 0 0,0 1 0 0 0,0 0-1 0 0,0-1 1 0 0,-1 1 0 0 0,1 0 0 0 0,-1 1-1 0 0,1-1 1 0 0,-1 0 0 0 0,1 1 0 0 0,-1-1-1 0 0,1 1 1 0 0,-1 0 0 0 0,1 0-1 0 0,-1 0 1 0 0,0 0 0 0 0,1 0 0 0 0,-1 1-1 0 0,1-1 1 0 0,-1 1 0 0 0,1-1-1 0 0,-1 1 1 0 0,1 0 0 0 0,0 0 0 0 0,-1 0-1 0 0,1 1 1 0 0,0-1 0 0 0,0 0 0 0 0,0 1-1 0 0,0-1 1 0 0,0 1 0 0 0,0 0-1 0 0,0 0 1 0 0,0 0 0 0 0,1 0 0 0 0,-1 0-1 0 0,1 0 1 0 0,-1 0 0 0 0,1 0-1 0 0,0 1 1 0 0,-2 3 0 0 0,-3 10-349 0 0,0 1 0 0 0,1 0 0 0 0,0 0 0 0 0,1 0 0 0 0,2 1 1 0 0,-1-1-1 0 0,1 27 0 0 0,11 126-257 0 0,-7-145 576 0 0,1 10 8 0 0,-3-15 3 0 0,1 1 1 0 0,2-1-1 0 0,0 0 1 0 0,1 0-1 0 0,1 0 1 0 0,13 34-1 0 0,-18-53 36 0 0,1 0 0 0 0,-1 1 1 0 0,1-1-1 0 0,0 0 0 0 0,0 0 0 0 0,0 0 0 0 0,0 0 1 0 0,0 0-1 0 0,0 0 0 0 0,0 0 0 0 0,0 0 0 0 0,0 0 1 0 0,0 0-1 0 0,0 0 0 0 0,1-1 0 0 0,-1 1 0 0 0,0 0 1 0 0,1-1-1 0 0,-1 1 0 0 0,0-1 0 0 0,1 0 0 0 0,-1 1 1 0 0,1-1-1 0 0,-1 0 0 0 0,2 0 0 0 0,1 0 14 0 0,-1-1-1 0 0,0 1 1 0 0,0-1 0 0 0,1 0-1 0 0,-1 0 1 0 0,0 0-1 0 0,0-1 1 0 0,0 1 0 0 0,0-1-1 0 0,4-3 1 0 0,6-5 67 0 0,-1 0 1 0 0,0-1-1 0 0,15-17 0 0 0,23-36-622 0 0,-2-2 0 0 0,47-88-1 0 0,-91 148 370 0 0,38-72-2041 0 0,-24 43 240 0 0,35-52 0 0 0,-46 78 1504 0 0</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6.646"/>
    </inkml:context>
    <inkml:brush xml:id="br0">
      <inkml:brushProperty name="width" value="0.035" units="cm"/>
      <inkml:brushProperty name="height" value="0.035" units="cm"/>
      <inkml:brushProperty name="color" value="#F6630D"/>
    </inkml:brush>
  </inkml:definitions>
  <inkml:trace contextRef="#ctx0" brushRef="#br0">73 10 2529 0 0,'0'-1'460'0'0,"-1"0"0"0"0,1 1 0 0 0,-1-1 0 0 0,0 0 0 0 0,1 1 0 0 0,-1-1 0 0 0,1 1 0 0 0,-1-1 0 0 0,0 1 0 0 0,1-1 0 0 0,-1 1 0 0 0,0 0 0 0 0,1-1 0 0 0,-1 1 0 0 0,0 0 0 0 0,0 0 0 0 0,1-1 0 0 0,-1 1 0 0 0,0 0 0 0 0,0 0 0 0 0,0 0 0 0 0,1 0 0 0 0,-1 0 0 0 0,0 0 0 0 0,-1 0 0 0 0,1 1-228 0 0,1-1 0 0 0,-1 1 0 0 0,0 0 0 0 0,0 0 0 0 0,1-1 0 0 0,-1 1 0 0 0,1 0 0 0 0,-1 0 0 0 0,1 0 0 0 0,-1-1 0 0 0,1 1 0 0 0,-1 0 0 0 0,1 0 0 0 0,0 0 0 0 0,-1 0 0 0 0,1 0 0 0 0,0 2 0 0 0,-3 56-1484 0 0,3-42 2148 0 0,-5 108-890 0 0,-8 83-2191 0 0,6-169 355 0 0,-5-17-4266 0 0,7-18 2525 0 0</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6.876"/>
    </inkml:context>
    <inkml:brush xml:id="br0">
      <inkml:brushProperty name="width" value="0.035" units="cm"/>
      <inkml:brushProperty name="height" value="0.035" units="cm"/>
      <inkml:brushProperty name="color" value="#F6630D"/>
    </inkml:brush>
  </inkml:definitions>
  <inkml:trace contextRef="#ctx0" brushRef="#br0">0 105 1808 0 0,'1'-5'83'0'0,"0"1"-1"0"0,-1 0 1 0 0,1-1 0 0 0,1 1-1 0 0,-1 0 1 0 0,1 0-1 0 0,2-6 1 0 0,-2 7 255 0 0,1 0-1 0 0,-1 0 1 0 0,1 0 0 0 0,0 0 0 0 0,-1 1 0 0 0,1-1 0 0 0,1 1-1 0 0,-1-1 1 0 0,0 1 0 0 0,0 0 0 0 0,1 1 0 0 0,-1-1-1 0 0,1 0 1 0 0,0 1 0 0 0,-1 0 0 0 0,1 0 0 0 0,0 0 0 0 0,0 0-1 0 0,0 1 1 0 0,-1-1 0 0 0,7 1 0 0 0,91-6 2142 0 0,74-6-3549 0 0,-132 5 23 0 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7.399"/>
    </inkml:context>
    <inkml:brush xml:id="br0">
      <inkml:brushProperty name="width" value="0.035" units="cm"/>
      <inkml:brushProperty name="height" value="0.035" units="cm"/>
      <inkml:brushProperty name="color" value="#F6630D"/>
    </inkml:brush>
  </inkml:definitions>
  <inkml:trace contextRef="#ctx0" brushRef="#br0">30 1 1584 0 0,'-15'13'5297'0'0,"5"-4"2425"0"0,7 3-5321 0 0,15 150-217 0 0,-2-39-2364 0 0,-8-86 213 0 0,4 227-158 0 0,-8-212-361 0 0,-1-1 0 0 0,-4 0 1 0 0,-12 54-1 0 0,23-173-27 0 0,14-70 0 0 0,-6 90 461 0 0,23-60 0 0 0,-30 95 34 0 0,0 0 1 0 0,1 0-1 0 0,1 1 1 0 0,0-1-1 0 0,1 2 1 0 0,0-1-1 0 0,1 1 0 0 0,0 0 1 0 0,15-13-1 0 0,-23 23 34 0 0,1-1 0 0 0,-1 1 0 0 0,0 0 0 0 0,1 0 0 0 0,-1 0 0 0 0,1 0 0 0 0,-1 0 0 0 0,1 0-1 0 0,-1 0 1 0 0,1 0 0 0 0,-1 0 0 0 0,1 1 0 0 0,0-1 0 0 0,0 1 0 0 0,-1-1 0 0 0,1 1 0 0 0,0 0 0 0 0,0 0-1 0 0,-1 0 1 0 0,1 0 0 0 0,0 0 0 0 0,2 0 0 0 0,-2 1-6 0 0,-1 0-1 0 0,0 0 0 0 0,0 0 1 0 0,0 0-1 0 0,0 1 1 0 0,0-1-1 0 0,-1 0 1 0 0,1 0-1 0 0,0 0 1 0 0,0 1-1 0 0,-1-1 1 0 0,1 0-1 0 0,-1 1 1 0 0,1-1-1 0 0,-1 1 1 0 0,0-1-1 0 0,1 1 1 0 0,-1-1-1 0 0,0 1 1 0 0,0 1-1 0 0,0 12-4 0 0,0-1-1 0 0,-1 0 0 0 0,-1 0 1 0 0,-3 16-1 0 0,-6 19-75 0 0,-2 1 1 0 0,-21 47-1 0 0,28-79-54 0 0,-2-1 1 0 0,0-1-1 0 0,-1 0 1 0 0,-1 0-1 0 0,0 0 1 0 0,-2-1-1 0 0,1-1 1 0 0,-2 0-1 0 0,-14 13 0 0 0,26-26 88 0 0,0 0 0 0 0,0 0-1 0 0,0 0 1 0 0,0 0 0 0 0,0 0-1 0 0,0 0 1 0 0,-1 0 0 0 0,1 0-1 0 0,0-1 1 0 0,-1 1 0 0 0,1 0-1 0 0,0-1 1 0 0,-1 1 0 0 0,1-1-1 0 0,-1 0 1 0 0,1 1 0 0 0,-1-1-1 0 0,-1 0 1 0 0,3 0-34 0 0,-1-1 0 0 0,1 1-1 0 0,-1-1 1 0 0,1 0 0 0 0,0 1 0 0 0,-1-1 0 0 0,1 1-1 0 0,0-1 1 0 0,0 0 0 0 0,-1 1 0 0 0,1-1 0 0 0,0 0 0 0 0,0 1-1 0 0,0-1 1 0 0,0 0 0 0 0,0 1 0 0 0,0-1 0 0 0,0 0-1 0 0,0 1 1 0 0,0-1 0 0 0,0 0 0 0 0,0 1 0 0 0,0-1-1 0 0,1 0 1 0 0,-1 1 0 0 0,0-2 0 0 0,3-6-515 0 0,0-1 0 0 0,0 1-1 0 0,0 0 1 0 0,9-13 0 0 0,30-31-3117 0 0,-26 35 1301 0 0</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7.709"/>
    </inkml:context>
    <inkml:brush xml:id="br0">
      <inkml:brushProperty name="width" value="0.035" units="cm"/>
      <inkml:brushProperty name="height" value="0.035" units="cm"/>
      <inkml:brushProperty name="color" value="#F6630D"/>
    </inkml:brush>
  </inkml:definitions>
  <inkml:trace contextRef="#ctx0" brushRef="#br0">61 270 1152 0 0,'-25'51'8011'0'0,"2"-6"-722"0"0,15-10-7332 0 0,6-17 39 0 0,0 0-1 0 0,1 0 1 0 0,1 0 0 0 0,1 0 0 0 0,1 0 0 0 0,4 20 0 0 0,-6-37 2 0 0,0 0 0 0 0,1 0 1 0 0,-1 0-1 0 0,0-1 1 0 0,1 1-1 0 0,-1 0 1 0 0,0 0-1 0 0,1 0 1 0 0,-1 0-1 0 0,1-1 1 0 0,-1 1-1 0 0,1 0 1 0 0,-1 0-1 0 0,1-1 1 0 0,0 1-1 0 0,-1-1 1 0 0,1 1-1 0 0,0 0 1 0 0,0-1-1 0 0,0 1 1 0 0,-1-1-1 0 0,1 0 1 0 0,0 1-1 0 0,0-1 1 0 0,0 0-1 0 0,0 1 1 0 0,0-1-1 0 0,-1 0 1 0 0,1 0-1 0 0,2 0 1 0 0,0 0-9 0 0,0 0 1 0 0,-1-1 0 0 0,1 0-1 0 0,0 0 1 0 0,0 1-1 0 0,-1-2 1 0 0,1 1-1 0 0,-1 0 1 0 0,1 0-1 0 0,2-3 1 0 0,7-4-33 0 0,-1-1 0 0 0,-1 0 1 0 0,11-12-1 0 0,4-8 22 0 0,0-2 1 0 0,-2-1-1 0 0,-2-1 0 0 0,-1-1 0 0 0,-1-1 1 0 0,-2 0-1 0 0,21-64 0 0 0,-25 58-2573 0 0,12-75 0 0 0,-22 96-1500 0 0</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7.970"/>
    </inkml:context>
    <inkml:brush xml:id="br0">
      <inkml:brushProperty name="width" value="0.035" units="cm"/>
      <inkml:brushProperty name="height" value="0.035" units="cm"/>
      <inkml:brushProperty name="color" value="#F6630D"/>
    </inkml:brush>
  </inkml:definitions>
  <inkml:trace contextRef="#ctx0" brushRef="#br0">21 10 288 0 0,'6'-10'1496'0'0,"-6"33"2036"0"0,-7 61 3905 0 0,4-59-6356 0 0,-9 134 1 0 0,7 0 1 0 0,22 234-1 0 0,-15-382-1262 0 0,-1-1-1 0 0,1 1 1 0 0,1-1-1 0 0,4 13 1 0 0,-7-22 62 0 0,0 0 0 0 0,1 0-1 0 0,-1 0 1 0 0,0 0 0 0 0,1 0 0 0 0,-1 0 0 0 0,0 0 0 0 0,1 0 0 0 0,-1-1-1 0 0,1 1 1 0 0,-1 0 0 0 0,1 0 0 0 0,0 0 0 0 0,-1-1 0 0 0,1 1 0 0 0,0 0 0 0 0,-1-1-1 0 0,1 1 1 0 0,0 0 0 0 0,0-1 0 0 0,0 1 0 0 0,0-1 0 0 0,0 1 0 0 0,-1-1-1 0 0,1 0 1 0 0,0 1 0 0 0,0-1 0 0 0,0 0 0 0 0,0 0 0 0 0,0 0 0 0 0,0 1-1 0 0,0-1 1 0 0,0 0 0 0 0,0 0 0 0 0,0 0 0 0 0,0-1 0 0 0,0 1 0 0 0,0 0 0 0 0,0 0-1 0 0,0 0 1 0 0,0-1 0 0 0,0 1 0 0 0,0-1 0 0 0,0 1 0 0 0,0-1 0 0 0,0 1-1 0 0,-1-1 1 0 0,1 1 0 0 0,0-1 0 0 0,0 0 0 0 0,0 1 0 0 0,-1-1 0 0 0,1 0 0 0 0,-1 0-1 0 0,1 1 1 0 0,0-1 0 0 0,-1 0 0 0 0,1 0 0 0 0,-1 0 0 0 0,1-1 0 0 0,7-11-3406 0 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8.309"/>
    </inkml:context>
    <inkml:brush xml:id="br0">
      <inkml:brushProperty name="width" value="0.035" units="cm"/>
      <inkml:brushProperty name="height" value="0.035" units="cm"/>
      <inkml:brushProperty name="color" value="#F6630D"/>
    </inkml:brush>
  </inkml:definitions>
  <inkml:trace contextRef="#ctx0" brushRef="#br0">87 91 2040 0 0,'3'-15'316'0'0,"2"-32"1978"0"0,-8 19 3816 0 0,2 37-133 0 0,-1 9-4462 0 0,-2 12-1223 0 0,-68 649-1323 0 0,69-654 784 0 0,0-11-136 0 0,-3 40-623 0 0,6-52 720 0 0,0 0 0 0 0,0 0 0 0 0,0 1 0 0 0,0-1 0 0 0,1 0 1 0 0,-1 0-1 0 0,1 0 0 0 0,-1 0 0 0 0,1 0 0 0 0,0 0 0 0 0,1 3 1 0 0,2-2-4368 0 0</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48.548"/>
    </inkml:context>
    <inkml:brush xml:id="br0">
      <inkml:brushProperty name="width" value="0.035" units="cm"/>
      <inkml:brushProperty name="height" value="0.035" units="cm"/>
      <inkml:brushProperty name="color" value="#F6630D"/>
    </inkml:brush>
  </inkml:definitions>
  <inkml:trace contextRef="#ctx0" brushRef="#br0">228 8 2272 0 0,'-6'-2'1017'0'0,"1"1"0"0"0,-1 0 0 0 0,0 0 0 0 0,1 0-1 0 0,-1 0 1 0 0,-7 1 0 0 0,2 0 241 0 0,0 0-1 0 0,0 0 1 0 0,0 1 0 0 0,-15 4-1 0 0,19-3-903 0 0,1-1 0 0 0,-1 2-1 0 0,1-1 1 0 0,0 1 0 0 0,-1 0-1 0 0,1 0 1 0 0,-7 6 0 0 0,9-6-274 0 0,-1 1 0 0 0,1 1 0 0 0,0-1 0 0 0,0 1 0 0 0,0-1 0 0 0,1 1 0 0 0,-1 0 0 0 0,1 1 0 0 0,0-1 0 0 0,1 0 0 0 0,-1 1 0 0 0,1 0 0 0 0,0-1 0 0 0,1 1 0 0 0,0 0 0 0 0,-1 0 0 0 0,2 0 0 0 0,-1 0 0 0 0,1 0 0 0 0,0 8 0 0 0,1 3-78 0 0,1 0-1 0 0,1 0 1 0 0,0 1-1 0 0,1-2 1 0 0,1 1-1 0 0,0-1 1 0 0,2 1-1 0 0,0-1 1 0 0,0-1-1 0 0,2 0 1 0 0,0 0-1 0 0,0 0 1 0 0,1-1-1 0 0,23 23 1 0 0,-28-32-37 0 0,1-1 1 0 0,0 0-1 0 0,0 0 0 0 0,0-1 1 0 0,0 0-1 0 0,0 0 0 0 0,1 0 1 0 0,-1-1-1 0 0,1 0 0 0 0,0 0 0 0 0,-1-1 1 0 0,1 0-1 0 0,0 0 0 0 0,0 0 1 0 0,0-1-1 0 0,0 0 0 0 0,12-2 1 0 0,-8 1-200 0 0,0-1 0 0 0,-1-1 1 0 0,1 0-1 0 0,-1-1 0 0 0,1 0 0 0 0,-1 0 1 0 0,0-1-1 0 0,0-1 0 0 0,-1 1 0 0 0,13-12 1 0 0,2-4-1124 0 0</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3.801"/>
    </inkml:context>
    <inkml:brush xml:id="br0">
      <inkml:brushProperty name="width" value="0.035" units="cm"/>
      <inkml:brushProperty name="height" value="0.035" units="cm"/>
      <inkml:brushProperty name="color" value="#F6630D"/>
    </inkml:brush>
  </inkml:definitions>
  <inkml:trace contextRef="#ctx0" brushRef="#br0">1 0 1640 0 0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4.359"/>
    </inkml:context>
    <inkml:brush xml:id="br0">
      <inkml:brushProperty name="width" value="0.035" units="cm"/>
      <inkml:brushProperty name="height" value="0.035" units="cm"/>
      <inkml:brushProperty name="color" value="#008C3A"/>
    </inkml:brush>
  </inkml:definitions>
  <inkml:trace contextRef="#ctx0" brushRef="#br0">67 188 3369 0 0,'-7'11'5785'0'0,"0"20"-3957"0"0,-6 42-2842 0 0,10-57 1271 0 0,-14 40-976 0 0,13-46 518 0 0,1-1 1 0 0,0 1-1 0 0,0 0 0 0 0,1 0 0 0 0,-2 19 1 0 0,4-29 209 0 0,0 0 0 0 0,0 0 0 0 0,0 1 0 0 0,0-1 1 0 0,0 0-1 0 0,0 0 0 0 0,0 1 0 0 0,0-1 0 0 0,0 0 0 0 0,0 0 1 0 0,0 1-1 0 0,0-1 0 0 0,0 0 0 0 0,1 0 0 0 0,-1 1 0 0 0,0-1 1 0 0,0 0-1 0 0,0 0 0 0 0,0 0 0 0 0,0 1 0 0 0,1-1 0 0 0,-1 0 1 0 0,0 0-1 0 0,0 0 0 0 0,0 1 0 0 0,1-1 0 0 0,-1 0 0 0 0,0 0 1 0 0,0 0-1 0 0,1 0 0 0 0,-1 0 0 0 0,0 0 0 0 0,0 0 0 0 0,1 1 1 0 0,-1-1-1 0 0,0 0 0 0 0,0 0 0 0 0,1 0 0 0 0,-1 0 0 0 0,0 0 1 0 0,0 0-1 0 0,1 0 0 0 0,-1 0 0 0 0,17-7 193 0 0,11-13-43 0 0,27-31-70 0 0,90-109-1 0 0,-95 101-380 0 0,92-85 0 0 0,-114 125-232 0 0,-26 26 205 0 0,-10 13 177 0 0,-86 202-478 0 0,63-142 375 0 0,30-78 205 0 0,0-1-1 0 0,1 1 1 0 0,-1 0-1 0 0,0-1 0 0 0,1 1 1 0 0,0 0-1 0 0,-1-1 1 0 0,1 1-1 0 0,0 0 0 0 0,0 0 1 0 0,0-1-1 0 0,0 1 1 0 0,0 0-1 0 0,0 0 0 0 0,0-1 1 0 0,2 4-1 0 0,-2-4 1 0 0,1-1-1 0 0,0 1 1 0 0,0 0-1 0 0,0-1 0 0 0,-1 0 1 0 0,1 1-1 0 0,0-1 1 0 0,0 0-1 0 0,0 1 0 0 0,0-1 1 0 0,0 0-1 0 0,0 0 1 0 0,0 0-1 0 0,-1 0 1 0 0,1 1-1 0 0,0-1 0 0 0,0-1 1 0 0,0 1-1 0 0,0 0 1 0 0,0 0-1 0 0,0 0 1 0 0,0 0-1 0 0,0-1 0 0 0,0 1 1 0 0,-1 0-1 0 0,1-1 1 0 0,0 1-1 0 0,0-1 1 0 0,0 1-1 0 0,-1-1 0 0 0,1 1 1 0 0,0-1-1 0 0,0 0 1 0 0,12-8-1723 0 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4.512"/>
    </inkml:context>
    <inkml:brush xml:id="br0">
      <inkml:brushProperty name="width" value="0.035" units="cm"/>
      <inkml:brushProperty name="height" value="0.035" units="cm"/>
      <inkml:brushProperty name="color" value="#F6630D"/>
    </inkml:brush>
  </inkml:definitions>
  <inkml:trace contextRef="#ctx0" brushRef="#br0">47 7 776 0 0,'0'0'54'0'0,"-3"-6"2282"0"0,-4 12 792 0 0,-5 15-1116 0 0,3 20-1334 0 0,2 0 1 0 0,2 0 0 0 0,2 1-1 0 0,4 76 1 0 0,-1-55-375 0 0,0-46-313 0 0,1 0 0 0 0,0 0 0 0 0,1-1 0 0 0,1 1 0 0 0,0 0 0 0 0,2-1 0 0 0,8 25 0 0 0,-11-37 5 0 0,1 1 0 0 0,-1 0 1 0 0,0-1-1 0 0,1 0 1 0 0,0 0-1 0 0,0 1 0 0 0,0-2 1 0 0,1 1-1 0 0,-1 0 1 0 0,1-1-1 0 0,0 1 1 0 0,0-1-1 0 0,0 0 0 0 0,1-1 1 0 0,-1 1-1 0 0,1-1 1 0 0,-1 0-1 0 0,1 0 0 0 0,0 0 1 0 0,-1 0-1 0 0,1-1 1 0 0,0 0-1 0 0,0 0 0 0 0,0 0 1 0 0,1-1-1 0 0,-1 0 1 0 0,0 0-1 0 0,10-1 1 0 0,-4-1-4 0 0,0 0 0 0 0,0-1 0 0 0,0 0 0 0 0,-1-1 1 0 0,1 0-1 0 0,-1-1 0 0 0,0 0 0 0 0,0 0 0 0 0,-1-1 1 0 0,1 0-1 0 0,-1-1 0 0 0,-1 0 0 0 0,11-11 0 0 0,-1-1 282 0 0,-1-1 0 0 0,0 0 0 0 0,-2-2 0 0 0,22-37-1 0 0,-29 43-168 0 0,-1 0 0 0 0,0-1 0 0 0,-1 0 0 0 0,-1 0 0 0 0,-1-1 0 0 0,0 1 0 0 0,-1-1 0 0 0,-1 0 0 0 0,-1 0 0 0 0,-1 0 0 0 0,0 0 0 0 0,-3-18 0 0 0,-13-8 38 0 0,1 25-67 0 0,14 19-73 0 0,1 0 1 0 0,0-1-1 0 0,-1 1 1 0 0,1 0-1 0 0,-1-1 1 0 0,1 1-1 0 0,-1 0 1 0 0,1 0-1 0 0,-1 0 1 0 0,1-1-1 0 0,-1 1 1 0 0,0 0-1 0 0,1 0 1 0 0,-1 0-1 0 0,1 0 1 0 0,-1 0-1 0 0,1 0 1 0 0,-1 0-1 0 0,1 0 1 0 0,-1 0-1 0 0,0 0 1 0 0,1 0-1 0 0,-1 1 1 0 0,1-1-1 0 0,-1 0 1 0 0,1 0-1 0 0,-1 0 1 0 0,1 1-1 0 0,-1-1 1 0 0,0 1-1 0 0,0 0 18 0 0,0 1 0 0 0,-1 0 1 0 0,1-1-1 0 0,0 1 0 0 0,0 0 0 0 0,0 0 0 0 0,0 0 0 0 0,0 0 0 0 0,1 0 1 0 0,-1 0-1 0 0,1 0 0 0 0,-1 0 0 0 0,1 0 0 0 0,0 0 0 0 0,-1 0 0 0 0,2 5 1 0 0,1 41-261 0 0,0-31 105 0 0,-2-6 71 0 0,2 63-72 0 0,3-1 1 0 0,27 133 0 0 0,-31-203 131 0 0,-1 0 1 0 0,1 0-1 0 0,0 0 0 0 0,1 1 1 0 0,-1-1-1 0 0,0 0 0 0 0,1-1 1 0 0,0 1-1 0 0,-1 0 0 0 0,1 0 1 0 0,0-1-1 0 0,1 1 0 0 0,-1-1 0 0 0,0 1 1 0 0,1-1-1 0 0,-1 0 0 0 0,1 0 1 0 0,0 0-1 0 0,0-1 0 0 0,0 1 1 0 0,-1-1-1 0 0,2 1 0 0 0,-1-1 1 0 0,0 0-1 0 0,0 0 0 0 0,0 0 0 0 0,0 0 1 0 0,1-1-1 0 0,-1 0 0 0 0,0 1 1 0 0,1-1-1 0 0,-1 0 0 0 0,0-1 1 0 0,1 1-1 0 0,-1 0 0 0 0,0-1 1 0 0,0 0-1 0 0,6-2 0 0 0,0 1 38 0 0,1-2-1 0 0,-1 1 1 0 0,0-2-1 0 0,0 1 1 0 0,0-1-1 0 0,-1 0 1 0 0,1-1-1 0 0,-1 0 1 0 0,0 0-1 0 0,-1-1 1 0 0,14-15-1 0 0,2-11 244 0 0,-1-2 1 0 0,-1 0-1 0 0,-2-2 0 0 0,-2 0 0 0 0,-1-1 0 0 0,-2 0 0 0 0,13-56 1 0 0,3-68-3439 0 0,-28 152 1296 0 0,0 3-2646 0 0</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5.090"/>
    </inkml:context>
    <inkml:brush xml:id="br0">
      <inkml:brushProperty name="width" value="0.035" units="cm"/>
      <inkml:brushProperty name="height" value="0.035" units="cm"/>
      <inkml:brushProperty name="color" value="#F6630D"/>
    </inkml:brush>
  </inkml:definitions>
  <inkml:trace contextRef="#ctx0" brushRef="#br0">148 415 144 0 0,'6'-6'356'0'0,"-1"1"1"0"0,1-1-1 0 0,-1 0 1 0 0,0-1-1 0 0,-1 1 0 0 0,0-1 1 0 0,0 0-1 0 0,0 0 0 0 0,-1 0 1 0 0,0-1-1 0 0,0 1 1 0 0,0-1-1 0 0,-1 0 0 0 0,-1 1 1 0 0,1-1-1 0 0,-1 0 1 0 0,-1 0-1 0 0,1 0 0 0 0,-1 0 1 0 0,-1 0-1 0 0,1 0 0 0 0,-1 0 1 0 0,-1 0-1 0 0,0 0 1 0 0,-3-11-1 0 0,2 15-137 0 0,0-1 0 0 0,-1 1 0 0 0,1 0 0 0 0,-1 0 0 0 0,0 0 0 0 0,0 1 0 0 0,0 0 0 0 0,0-1 0 0 0,0 1 0 0 0,-1 1 1 0 0,1-1-1 0 0,-1 1 0 0 0,0-1 0 0 0,0 1 0 0 0,0 1 0 0 0,0-1 0 0 0,-9-1 0 0 0,11 2-104 0 0,0 1 0 0 0,0-1 0 0 0,0 1 1 0 0,0-1-1 0 0,0 1 0 0 0,0 0 0 0 0,-1 1 0 0 0,1-1 1 0 0,0 0-1 0 0,0 1 0 0 0,0 0 0 0 0,0 0 0 0 0,0 0 0 0 0,0 0 1 0 0,0 0-1 0 0,0 0 0 0 0,1 1 0 0 0,-1-1 0 0 0,0 1 1 0 0,1 0-1 0 0,-1 0 0 0 0,1 0 0 0 0,0 0 0 0 0,-1 0 1 0 0,1 1-1 0 0,0-1 0 0 0,0 1 0 0 0,1-1 0 0 0,-1 1 0 0 0,-2 4 1 0 0,-2 8-178 0 0,1 1 0 0 0,1 0 1 0 0,0 0-1 0 0,1 0 1 0 0,-2 21-1 0 0,5-29 35 0 0,-1 0-1 0 0,1-1 1 0 0,0 1-1 0 0,0 0 1 0 0,1 0-1 0 0,0 0 0 0 0,1 0 1 0 0,0-1-1 0 0,0 1 1 0 0,0-1-1 0 0,1 1 1 0 0,0-1-1 0 0,5 7 1 0 0,-7-12 23 0 0,0 0 1 0 0,1-1-1 0 0,-1 1 1 0 0,1-1-1 0 0,-1 1 1 0 0,1-1-1 0 0,-1 1 1 0 0,1-1-1 0 0,0 0 0 0 0,0 0 1 0 0,0 0-1 0 0,0 0 1 0 0,0 0-1 0 0,0-1 1 0 0,0 1-1 0 0,0 0 1 0 0,0-1-1 0 0,0 1 1 0 0,0-1-1 0 0,4 0 1 0 0,-2 0-14 0 0,1-1 0 0 0,-1 1 0 0 0,1-1 0 0 0,-1 0 0 0 0,0-1 0 0 0,1 1 1 0 0,-1-1-1 0 0,0 0 0 0 0,6-3 0 0 0,1-2-12 0 0,0 0-1 0 0,-1-1 1 0 0,0 0 0 0 0,-1-1-1 0 0,1 0 1 0 0,7-11 0 0 0,4-7 153 0 0,-2-1 0 0 0,-1-1 0 0 0,18-40-1 0 0,-28 52-27 0 0,-1 0-1 0 0,-1-1 0 0 0,0 0 0 0 0,-2 0 0 0 0,0 0 0 0 0,0-1 0 0 0,0-29 0 0 0,-4 46-67 0 0,0-1-1 0 0,0 0 1 0 0,0 1 0 0 0,0-1-1 0 0,-1 0 1 0 0,1 1 0 0 0,-1-1-1 0 0,0 0 1 0 0,0 1 0 0 0,0-1 0 0 0,0 1-1 0 0,-2-5 1 0 0,2 7-20 0 0,1 0 1 0 0,0 0-1 0 0,0 0 0 0 0,0-1 1 0 0,-1 1-1 0 0,1 0 1 0 0,0 0-1 0 0,-1 0 0 0 0,1 0 1 0 0,0 0-1 0 0,0-1 1 0 0,-1 1-1 0 0,1 0 0 0 0,0 0 1 0 0,-1 0-1 0 0,1 0 0 0 0,0 0 1 0 0,-1 0-1 0 0,1 0 1 0 0,0 0-1 0 0,0 0 0 0 0,-1 0 1 0 0,1 0-1 0 0,0 0 0 0 0,-1 0 1 0 0,1 0-1 0 0,0 0 1 0 0,-1 1-1 0 0,1-1 0 0 0,0 0 1 0 0,0 0-1 0 0,-1 0 1 0 0,1 0-1 0 0,0 1 0 0 0,-1-1 1 0 0,-12 20 264 0 0,6 0-165 0 0,1 0 1 0 0,0 1-1 0 0,2-1 0 0 0,0 1 1 0 0,1 0-1 0 0,1 36 0 0 0,2-11-227 0 0,14 90 0 0 0,-13-128-14 0 0,1 1 0 0 0,0 0 0 0 0,1-1 0 0 0,0 1 0 0 0,0-1 0 0 0,8 14 0 0 0,-11-21 71 0 0,1 0 1 0 0,0 0-1 0 0,0 0 1 0 0,-1 0 0 0 0,1 0-1 0 0,0 0 1 0 0,0 0-1 0 0,0 0 1 0 0,0 0-1 0 0,0 0 1 0 0,0-1-1 0 0,1 1 1 0 0,-1 0-1 0 0,0-1 1 0 0,0 1-1 0 0,0-1 1 0 0,1 1-1 0 0,-1-1 1 0 0,0 0-1 0 0,0 1 1 0 0,2-1-1 0 0,-1-1-36 0 0,0 1-1 0 0,0-1 1 0 0,0 1-1 0 0,0-1 0 0 0,0 0 1 0 0,0 0-1 0 0,-1 0 1 0 0,1 0-1 0 0,0 0 0 0 0,0 0 1 0 0,-1-1-1 0 0,1 1 1 0 0,-1 0-1 0 0,1-1 0 0 0,-1 1 1 0 0,0-1-1 0 0,0 0 1 0 0,2-2-1 0 0,5-9-544 0 0,-1 0 0 0 0,0 0 0 0 0,-1-1 0 0 0,-1 1 0 0 0,5-19 0 0 0,2-4-3261 0 0</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5.359"/>
    </inkml:context>
    <inkml:brush xml:id="br0">
      <inkml:brushProperty name="width" value="0.035" units="cm"/>
      <inkml:brushProperty name="height" value="0.035" units="cm"/>
      <inkml:brushProperty name="color" value="#F6630D"/>
    </inkml:brush>
  </inkml:definitions>
  <inkml:trace contextRef="#ctx0" brushRef="#br0">30 23 144 0 0,'-13'-17'1526'0'0,"13"16"-1275"0"0,0 1 0 0 0,0 0-1 0 0,-1-1 1 0 0,1 1 0 0 0,0 0 0 0 0,0-1-1 0 0,-1 1 1 0 0,1 0 0 0 0,0 0 0 0 0,0-1-1 0 0,-1 1 1 0 0,1 0 0 0 0,0 0 0 0 0,-1-1 0 0 0,1 1-1 0 0,-1 0 1 0 0,1 0 0 0 0,0 0 0 0 0,-1 0-1 0 0,1-1 1 0 0,0 1 0 0 0,-1 0 0 0 0,1 0-1 0 0,-1 0 1 0 0,1 0 0 0 0,0 0 0 0 0,-1 0 0 0 0,1 0-1 0 0,-1 0 1 0 0,1 0 0 0 0,0 0 0 0 0,-1 1-1 0 0,1-1 1 0 0,-1 0 0 0 0,1 0 0 0 0,0 0-1 0 0,-1 0 1 0 0,1 0 0 0 0,0 1 0 0 0,-1-1 0 0 0,1 0-1 0 0,0 0 1 0 0,-1 1 0 0 0,1-1 0 0 0,0 0-1 0 0,-1 1 1 0 0,1-1 0 0 0,0 1 0 0 0,8 24 3352 0 0,-1-9-3292 0 0,1 43 38 0 0,-2 0 0 0 0,-3 115 0 0 0,-4-106-253 0 0,-8 140-15 0 0,2 70-192 0 0,7-274 75 0 0,0-1-1 0 0,1 1 1 0 0,-1 0-1 0 0,1-1 0 0 0,0 1 1 0 0,0 0-1 0 0,0-1 1 0 0,0 0-1 0 0,1 1 0 0 0,-1-1 1 0 0,1 0-1 0 0,3 6 1 0 0,-4-8-49 0 0,0-1 1 0 0,-1 1-1 0 0,1-1 1 0 0,-1 1-1 0 0,1-1 1 0 0,0 1-1 0 0,0-1 1 0 0,-1 1-1 0 0,1-1 1 0 0,0 0-1 0 0,0 1 1 0 0,-1-1-1 0 0,1 0 1 0 0,0 0-1 0 0,0 0 1 0 0,0 1-1 0 0,0-1 1 0 0,-1 0-1 0 0,1 0 1 0 0,0 0-1 0 0,0 0 1 0 0,1-1-1 0 0,0 1-311 0 0,0-1 0 0 0,0 0-1 0 0,0 0 1 0 0,-1 0-1 0 0,1 0 1 0 0,0 0 0 0 0,0 0-1 0 0,0-1 1 0 0,-1 1-1 0 0,1 0 1 0 0,-1-1 0 0 0,3-2-1 0 0,8-11-4543 0 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5.815"/>
    </inkml:context>
    <inkml:brush xml:id="br0">
      <inkml:brushProperty name="width" value="0.035" units="cm"/>
      <inkml:brushProperty name="height" value="0.035" units="cm"/>
      <inkml:brushProperty name="color" value="#F6630D"/>
    </inkml:brush>
  </inkml:definitions>
  <inkml:trace contextRef="#ctx0" brushRef="#br0">25 1 1352 0 0,'-7'15'1277'0'0,"6"-14"-1008"0"0,1 0 0 0 0,-1 0 1 0 0,0 1-1 0 0,0-1 0 0 0,1 0 1 0 0,-1 0-1 0 0,1 1 0 0 0,-1-1 1 0 0,1 0-1 0 0,-1 1 0 0 0,1-1 1 0 0,0 0-1 0 0,0 1 0 0 0,-1-1 1 0 0,1 1-1 0 0,0-1 0 0 0,0 0 1 0 0,1 1-1 0 0,-1-1 1 0 0,0 1-1 0 0,0-1 0 0 0,1 0 1 0 0,-1 1-1 0 0,1-1 0 0 0,-1 0 1 0 0,1 0-1 0 0,-1 1 0 0 0,4 3 5828 0 0,-13 24-4787 0 0,8-27-1176 0 0,0 1 0 0 0,-1 0-1 0 0,1 0 1 0 0,0-1 0 0 0,1 1-1 0 0,-1 0 1 0 0,1 0 0 0 0,-1 0-1 0 0,1 0 1 0 0,0 0 0 0 0,0 0-1 0 0,0 0 1 0 0,0 0 0 0 0,0 0 0 0 0,2 3-1 0 0,8 41-87 0 0,-3 1-1 0 0,-1 0 1 0 0,-2 0-1 0 0,-4 58 0 0 0,2-5 0 0 0,-9 61-621 0 0,17-222-915 0 0,-2 20 40 0 0,-3 8-551 0 0,1-2-3392 0 0</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1:56.250"/>
    </inkml:context>
    <inkml:brush xml:id="br0">
      <inkml:brushProperty name="width" value="0.035" units="cm"/>
      <inkml:brushProperty name="height" value="0.035" units="cm"/>
      <inkml:brushProperty name="color" value="#F6630D"/>
    </inkml:brush>
  </inkml:definitions>
  <inkml:trace contextRef="#ctx0" brushRef="#br0">155 1 144 0 0,'0'2'587'0'0,"0"0"0"0"0,0 1 0 0 0,0-1 0 0 0,0 0 0 0 0,0 1 0 0 0,-1-1 0 0 0,1 0 1 0 0,-1 0-1 0 0,1 1 0 0 0,-1-1 0 0 0,0 0 0 0 0,0 0 0 0 0,0 0 0 0 0,0 0 0 0 0,0 0 0 0 0,-1 0 0 0 0,-2 4 0 0 0,1-4 57 0 0,-1 0 0 0 0,0 0 1 0 0,1 0-1 0 0,-1 0 0 0 0,0-1 0 0 0,0 1 0 0 0,0-1 1 0 0,0 0-1 0 0,-5 1 0 0 0,4-1-581 0 0,0 0-1 0 0,0 0 1 0 0,0 1 0 0 0,0 0 0 0 0,0 0-1 0 0,1 0 1 0 0,-1 1 0 0 0,1-1-1 0 0,0 1 1 0 0,-1 0 0 0 0,1 0-1 0 0,1 1 1 0 0,-1-1 0 0 0,0 1 0 0 0,1 0-1 0 0,0 0 1 0 0,0 0 0 0 0,0 0-1 0 0,0 1 1 0 0,1-1 0 0 0,-1 1 0 0 0,1-1-1 0 0,0 1 1 0 0,-1 7 0 0 0,2-6 1 0 0,0 0 1 0 0,0 0-1 0 0,1 0 1 0 0,0 1 0 0 0,0-1-1 0 0,1 0 1 0 0,0 0-1 0 0,0 0 1 0 0,0 0-1 0 0,0 0 1 0 0,1 0 0 0 0,0 0-1 0 0,1 0 1 0 0,-1-1-1 0 0,1 1 1 0 0,0-1 0 0 0,0 0-1 0 0,1 0 1 0 0,7 9-1 0 0,12 11-98 0 0,0-1-1 0 0,1-2 0 0 0,1 0 1 0 0,2-1-1 0 0,46 28 0 0 0,-70-48-92 0 0,-1 0 0 0 0,0 1 0 0 0,0-1-1 0 0,1 0 1 0 0,-1 0 0 0 0,1 0 0 0 0,-1-1 0 0 0,1 1-1 0 0,-1 0 1 0 0,1-1 0 0 0,0 0 0 0 0,-1 0-1 0 0,1 1 1 0 0,-1-1 0 0 0,1-1 0 0 0,0 1 0 0 0,4-1-1 0 0,0-4-1055 0 0</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1.977"/>
    </inkml:context>
    <inkml:brush xml:id="br0">
      <inkml:brushProperty name="width" value="0.035" units="cm"/>
      <inkml:brushProperty name="height" value="0.035" units="cm"/>
      <inkml:brushProperty name="color" value="#F6630D"/>
    </inkml:brush>
  </inkml:definitions>
  <inkml:trace contextRef="#ctx0" brushRef="#br0">1 1 2272 0 0,'5'6'352'0'0,"0"1"0"0"0,0-1-1 0 0,-1 1 1 0 0,0 0-1 0 0,0 0 1 0 0,-1 1 0 0 0,5 11-1 0 0,8 41 415 0 0,-2 0-1 0 0,-2 1 1 0 0,5 104-1 0 0,-16-120-1203 0 0,-1-1-1 0 0,-3 1 1 0 0,-1-1-1 0 0,-3 1 0 0 0,-21 79 1 0 0,21-103-1661 0 0</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2.271"/>
    </inkml:context>
    <inkml:brush xml:id="br0">
      <inkml:brushProperty name="width" value="0.035" units="cm"/>
      <inkml:brushProperty name="height" value="0.035" units="cm"/>
      <inkml:brushProperty name="color" value="#F6630D"/>
    </inkml:brush>
  </inkml:definitions>
  <inkml:trace contextRef="#ctx0" brushRef="#br0">144 0 2040 0 0,'-5'1'200'0'0,"-1"0"-1"0"0,1 0 0 0 0,-1 1 1 0 0,1-1-1 0 0,0 1 0 0 0,0 1 0 0 0,0-1 1 0 0,0 1-1 0 0,0 0 0 0 0,0 0 1 0 0,1 0-1 0 0,-1 0 0 0 0,1 1 0 0 0,-6 6 1 0 0,1 0 176 0 0,0 0 1 0 0,0 0-1 0 0,1 1 1 0 0,-13 22-1 0 0,20-32-364 0 0,0 0 0 0 0,0 1 0 0 0,0-1 0 0 0,0 1 0 0 0,1-1 0 0 0,-1 1 0 0 0,1-1 0 0 0,-1 1 0 0 0,1-1 0 0 0,0 1-1 0 0,-1 0 1 0 0,1-1 0 0 0,0 1 0 0 0,0 0 0 0 0,0-1 0 0 0,0 1 0 0 0,0 0 0 0 0,1-1 0 0 0,-1 1 0 0 0,1 2 0 0 0,0-3-7 0 0,0 0-1 0 0,0 0 1 0 0,0 0 0 0 0,0 0 0 0 0,0 0 0 0 0,0 0-1 0 0,0-1 1 0 0,0 1 0 0 0,1 0 0 0 0,-1 0 0 0 0,0-1-1 0 0,0 1 1 0 0,1-1 0 0 0,-1 0 0 0 0,0 1 0 0 0,1-1-1 0 0,-1 0 1 0 0,1 1 0 0 0,1-1 0 0 0,10 0-14 0 0,1-1 0 0 0,-1 0-1 0 0,1 0 1 0 0,14-5 0 0 0,-10 3-13 0 0,219-44-2713 0 0,-212 42 2112 0 0</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2.880"/>
    </inkml:context>
    <inkml:brush xml:id="br0">
      <inkml:brushProperty name="width" value="0.035" units="cm"/>
      <inkml:brushProperty name="height" value="0.035" units="cm"/>
      <inkml:brushProperty name="color" value="#F6630D"/>
    </inkml:brush>
  </inkml:definitions>
  <inkml:trace contextRef="#ctx0" brushRef="#br0">127 296 9362 0 0,'-13'-15'-1036'0'0,"12"8"-294"0"0,2 17 1196 0 0,-1 1 1 0 0,0-1-1 0 0,0 1 0 0 0,-1-1 0 0 0,0 0 1 0 0,-1 0-1 0 0,0 1 0 0 0,-5 13 0 0 0,2-4 39 0 0,-12 39 409 0 0,-37 88 0 0 0,30-86 1412 0 0,23-56 464 0 0,5-10-892 0 0,13-22-541 0 0,21-40-744 0 0,119-212 1076 0 0,-125 230-1129 0 0,2 2 0 0 0,2 2 1 0 0,64-63-1 0 0,-54 72-436 0 0,-44 35 292 0 0,0 0 0 0 0,0 0 0 0 0,0-1-1 0 0,1 2 1 0 0,-1-1 0 0 0,0 0 0 0 0,0 0-1 0 0,1 1 1 0 0,-1-1 0 0 0,0 1 0 0 0,1 0-1 0 0,-1-1 1 0 0,1 1 0 0 0,-1 1 0 0 0,0-1-1 0 0,1 0 1 0 0,-1 0 0 0 0,0 1 0 0 0,1-1-1 0 0,-1 1 1 0 0,4 1 0 0 0,6 7-3173 0 0</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3.411"/>
    </inkml:context>
    <inkml:brush xml:id="br0">
      <inkml:brushProperty name="width" value="0.035" units="cm"/>
      <inkml:brushProperty name="height" value="0.035" units="cm"/>
      <inkml:brushProperty name="color" value="#F6630D"/>
    </inkml:brush>
  </inkml:definitions>
  <inkml:trace contextRef="#ctx0" brushRef="#br0">424 234 5785 0 0,'9'-33'214'0'0,"-5"21"193"0"0,0 0 1 0 0,-1-1-1 0 0,-1 1 1 0 0,0-1-1 0 0,-1 0 1 0 0,0-12-1 0 0,-1 21-383 0 0,0 0-1 0 0,-1 0 1 0 0,0 0-1 0 0,0 0 0 0 0,0 1 1 0 0,-1-1-1 0 0,1 0 1 0 0,-1 1-1 0 0,0-1 1 0 0,0 1-1 0 0,0 0 0 0 0,0 0 1 0 0,-1-1-1 0 0,1 2 1 0 0,-1-1-1 0 0,0 0 0 0 0,0 0 1 0 0,0 1-1 0 0,0-1 1 0 0,0 1-1 0 0,0 0 0 0 0,-1 0 1 0 0,1 0-1 0 0,-7-1 1 0 0,2-1-118 0 0,-1 0 1 0 0,0 1 0 0 0,1 0-1 0 0,-1 1 1 0 0,-1 0-1 0 0,1 0 1 0 0,0 1 0 0 0,0 0-1 0 0,-1 1 1 0 0,1 0 0 0 0,0 0-1 0 0,-1 1 1 0 0,1 0 0 0 0,0 1-1 0 0,0 0 1 0 0,-14 5-1 0 0,14-3 86 0 0,0 1-1 0 0,0 0 1 0 0,0 0-1 0 0,1 1 1 0 0,-1 0-1 0 0,1 0 1 0 0,1 1-1 0 0,-1 0 1 0 0,1 1-1 0 0,1-1 1 0 0,-1 1-1 0 0,1 1 1 0 0,1-1-1 0 0,-10 19 1 0 0,-2 9 177 0 0,1 1 0 0 0,2 1 1 0 0,2 0-1 0 0,1 1 0 0 0,2 0 1 0 0,1 1-1 0 0,3-1 1 0 0,-2 68-1 0 0,7-104-84 0 0,0 0 0 0 0,0 0 0 0 0,0 0 0 0 0,0 0 0 0 0,0 0 0 0 0,1-1 0 0 0,-1 1 1 0 0,1 0-1 0 0,0 0 0 0 0,0 0 0 0 0,0 0 0 0 0,0-1 0 0 0,1 1 0 0 0,-1 0 0 0 0,0-1 0 0 0,1 0 0 0 0,0 1 0 0 0,0-1 0 0 0,0 0 0 0 0,0 1 0 0 0,0-1 0 0 0,0 0 0 0 0,0-1 1 0 0,1 1-1 0 0,-1 0 0 0 0,1-1 0 0 0,-1 1 0 0 0,1-1 0 0 0,0 0 0 0 0,-1 0 0 0 0,1 0 0 0 0,0 0 0 0 0,0 0 0 0 0,0-1 0 0 0,0 1 0 0 0,0-1 0 0 0,0 0 0 0 0,0 0 1 0 0,0 0-1 0 0,-1 0 0 0 0,6-1 0 0 0,5-1 78 0 0,-1 0 1 0 0,1-1 0 0 0,-1-1-1 0 0,0 0 1 0 0,0-1-1 0 0,0 0 1 0 0,-1-1-1 0 0,16-10 1 0 0,-3-1-62 0 0,-1-1 0 0 0,-1-1-1 0 0,-1-2 1 0 0,-1 0 0 0 0,0-1 0 0 0,-2-1 0 0 0,16-26 0 0 0,5-13 150 0 0,50-109 1 0 0,-82 155-267 0 0,-1 6-42 0 0,-1 0 0 0 0,0-1 0 0 0,-1 0 0 0 0,0 1 0 0 0,0-2 0 0 0,-2 1 0 0 0,1 0 0 0 0,-1-1 0 0 0,0-16 0 0 0,-6 21-240 0 0,-4 15 274 0 0,-4 15 201 0 0,-14 78-875 0 0,-13 111 0 0 0,9-44 10 0 0,25-144 454 0 0,1 1 1 0 0,1-1-1 0 0,1 1 0 0 0,2 46 0 0 0,0-66 204 0 0,1 1 1 0 0,0 0-1 0 0,0-1 0 0 0,1 1 0 0 0,0-1 1 0 0,0 1-1 0 0,0-1 0 0 0,0 0 0 0 0,1 0 0 0 0,0 0 1 0 0,6 9-1 0 0,-6-12-17 0 0,0 1 0 0 0,0-1-1 0 0,0 1 1 0 0,0-1 0 0 0,0 0 0 0 0,1 0 0 0 0,-1-1 0 0 0,1 1 0 0 0,-1 0-1 0 0,1-1 1 0 0,-1 0 0 0 0,1 0 0 0 0,0 0 0 0 0,0-1 0 0 0,-1 1-1 0 0,1-1 1 0 0,0 0 0 0 0,0 0 0 0 0,6-1 0 0 0,-5 1-287 0 0,1-1-1 0 0,-1 0 1 0 0,0-1 0 0 0,0 1 0 0 0,0-1-1 0 0,8-4 1 0 0,12-8-2758 0 0</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3.940"/>
    </inkml:context>
    <inkml:brush xml:id="br0">
      <inkml:brushProperty name="width" value="0.035" units="cm"/>
      <inkml:brushProperty name="height" value="0.035" units="cm"/>
      <inkml:brushProperty name="color" value="#F6630D"/>
    </inkml:brush>
  </inkml:definitions>
  <inkml:trace contextRef="#ctx0" brushRef="#br0">158 464 4665 0 0,'0'1'312'0'0,"0"0"0"0"0,0 0-1 0 0,0 0 1 0 0,0 0 0 0 0,0 0 0 0 0,1 0 0 0 0,-1 0 0 0 0,0-1-1 0 0,0 1 1 0 0,1 0 0 0 0,-1 0 0 0 0,1 0 0 0 0,-1 0-1 0 0,1 0 1 0 0,-1-1 0 0 0,1 1 0 0 0,-1 0 0 0 0,1-1 0 0 0,0 1-1 0 0,-1 0 1 0 0,2 0 0 0 0,11 21 478 0 0,-11 0-976 0 0,-2 0 1 0 0,-1 1-1 0 0,0-1 0 0 0,-2 0 1 0 0,0 0-1 0 0,-8 25 1 0 0,3-9-159 0 0,-77 299-857 0 0,15-116 3783 0 0,84-282 969 0 0,-1-54-3125 0 0,-2 20-138 0 0,7-36-11 0 0,45-165-1 0 0,-52 256-226 0 0,3 0 1 0 0,1 0-1 0 0,1 2 0 0 0,3 0 0 0 0,1 1 1 0 0,1 1-1 0 0,2 1 0 0 0,38-43 1 0 0,-55 71-50 0 0,26-29 83 0 0,61-53 0 0 0,-85 82-75 0 0,1 0-1 0 0,1 0 0 0 0,0 0 0 0 0,0 1 0 0 0,0 1 1 0 0,0-1-1 0 0,1 2 0 0 0,0 0 0 0 0,0 0 0 0 0,0 1 0 0 0,0 0 1 0 0,21-2-1 0 0,-27 5-45 0 0,0 0 1 0 0,0 0-1 0 0,-1 0 0 0 0,1 1 1 0 0,0 0-1 0 0,0 0 0 0 0,-1 0 1 0 0,1 0-1 0 0,-1 1 1 0 0,1 0-1 0 0,-1 0 0 0 0,0 0 1 0 0,0 0-1 0 0,1 1 1 0 0,-2 0-1 0 0,1 0 0 0 0,0 0 1 0 0,4 5-1 0 0,-3-2-71 0 0,0 0 1 0 0,-1 1-1 0 0,0 0 0 0 0,0-1 0 0 0,-1 2 1 0 0,1-1-1 0 0,-2 0 0 0 0,1 1 1 0 0,-1-1-1 0 0,2 11 0 0 0,-1 5-360 0 0,-1 0 0 0 0,0 1 0 0 0,-2-1 0 0 0,-1 0 0 0 0,0 1 0 0 0,-9 35 0 0 0,4-33 38 0 0,-2-1 0 0 0,0-1 1 0 0,-2 1-1 0 0,-1-2 1 0 0,-1 1-1 0 0,0-1 1 0 0,-2-1-1 0 0,-30 37 0 0 0,22-33 616 0 0,-1-2-1 0 0,-1 0 1 0 0,-1-1-1 0 0,-1-2 0 0 0,-1 0 1 0 0,-39 21-1 0 0,54-35 110 0 0,1-2 0 0 0,0 0 0 0 0,-1 0 0 0 0,0-1 1 0 0,-22 5-1 0 0,31-8-256 0 0,1 0 0 0 0,0-1 1 0 0,0 1-1 0 0,-1-1 0 0 0,1 0 1 0 0,0 0-1 0 0,0 0 0 0 0,-1 0 1 0 0,1 0-1 0 0,0 0 0 0 0,0-1 0 0 0,-1 1 1 0 0,1-1-1 0 0,0 1 0 0 0,0-1 1 0 0,0 0-1 0 0,-1 0 0 0 0,1 0 1 0 0,0 0-1 0 0,0 0 0 0 0,1 0 1 0 0,-1-1-1 0 0,0 1 0 0 0,0-1 1 0 0,1 1-1 0 0,-1-1 0 0 0,1 0 1 0 0,-1 0-1 0 0,1 1 0 0 0,0-1 1 0 0,-1 0-1 0 0,1 0 0 0 0,0 0 1 0 0,0-1-1 0 0,1 1 0 0 0,-1 0 1 0 0,0 0-1 0 0,1 0 0 0 0,-1-3 0 0 0,-1-30-947 0 0,1 0 0 0 0,1 1 0 0 0,2-1 0 0 0,10-50-1 0 0,-6 39-199 0 0,3-20-339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4.841"/>
    </inkml:context>
    <inkml:brush xml:id="br0">
      <inkml:brushProperty name="width" value="0.035" units="cm"/>
      <inkml:brushProperty name="height" value="0.035" units="cm"/>
      <inkml:brushProperty name="color" value="#008C3A"/>
    </inkml:brush>
  </inkml:definitions>
  <inkml:trace contextRef="#ctx0" brushRef="#br0">405 536 1152 0 0,'0'1'108'0'0,"0"1"-1"0"0,0-1 0 0 0,1 0 1 0 0,-1 0-1 0 0,0 0 1 0 0,1 0-1 0 0,-1 0 0 0 0,1-1 1 0 0,-1 1-1 0 0,1 0 1 0 0,-1 0-1 0 0,1 0 0 0 0,-1 0 1 0 0,1 0-1 0 0,0-1 1 0 0,0 1-1 0 0,-1 0 0 0 0,1 0 1 0 0,0-1-1 0 0,0 1 1 0 0,0-1-1 0 0,0 1 0 0 0,0-1 1 0 0,0 1-1 0 0,0-1 1 0 0,0 1-1 0 0,0-1 0 0 0,0 0 1 0 0,0 0-1 0 0,0 0 1 0 0,0 1-1 0 0,0-1 0 0 0,0 0 1 0 0,0 0-1 0 0,0 0 1 0 0,0 0-1 0 0,0-1 0 0 0,0 1 1 0 0,0 0-1 0 0,0 0 1 0 0,0-1-1 0 0,0 1 0 0 0,0 0 1 0 0,0-1-1 0 0,0 1 1 0 0,0-1-1 0 0,0 0 0 0 0,0 1 1 0 0,-1-1-1 0 0,1 1 1 0 0,0-1-1 0 0,0 0 0 0 0,-1 0 1 0 0,1 0-1 0 0,0 1 1 0 0,-1-1-1 0 0,1 0 0 0 0,-1 0 1 0 0,1 0-1 0 0,-1 0 1 0 0,1-1-1 0 0,2-8 62 0 0,-1-1-1 0 0,0 1 1 0 0,-1 0 0 0 0,0 0 0 0 0,-1-1-1 0 0,0 1 1 0 0,-1 0 0 0 0,0 0 0 0 0,0-1-1 0 0,-1 1 1 0 0,0 0 0 0 0,-1 0 0 0 0,0 0-1 0 0,-6-11 1 0 0,0-1 125 0 0,-2 1 1 0 0,0 0-1 0 0,-1 1 0 0 0,-1 0 1 0 0,-18-20-1 0 0,20 27 105 0 0,0 0-1 0 0,-2 0 1 0 0,1 1 0 0 0,-2 1 0 0 0,-14-10-1 0 0,25 18-334 0 0,0 1 0 0 0,0 0 0 0 0,0 1 0 0 0,0-1 0 0 0,0 0 0 0 0,-1 1 0 0 0,1 0 0 0 0,-1 0 0 0 0,1 0 0 0 0,-1 0 0 0 0,1 1-1 0 0,-1-1 1 0 0,1 1 0 0 0,-1 0 0 0 0,0 0 0 0 0,1 0 0 0 0,-1 0 0 0 0,1 1 0 0 0,-1 0 0 0 0,0-1 0 0 0,1 1 0 0 0,0 0 0 0 0,-1 1 0 0 0,1-1 0 0 0,0 1 0 0 0,-1-1-1 0 0,1 1 1 0 0,0 0 0 0 0,0 0 0 0 0,-4 4 0 0 0,-5 7-166 0 0,-1 1 0 0 0,2 1 0 0 0,0 0 1 0 0,0 0-1 0 0,2 1 0 0 0,-10 19 0 0 0,-2 11-841 0 0,-15 49 0 0 0,34-88 798 0 0,-1 1 1 0 0,2-1-1 0 0,-1 1 1 0 0,1 0-1 0 0,0 0 1 0 0,0 0-1 0 0,1 0 0 0 0,0 0 1 0 0,2 14-1 0 0,-1-19 130 0 0,-1-1-1 0 0,1 0 0 0 0,0 0 1 0 0,0 1-1 0 0,0-1 0 0 0,0 0 1 0 0,0 0-1 0 0,0 0 1 0 0,1 0-1 0 0,-1 0 0 0 0,1 0 1 0 0,-1-1-1 0 0,1 1 0 0 0,0 0 1 0 0,-1-1-1 0 0,1 1 0 0 0,0-1 1 0 0,0 0-1 0 0,0 0 0 0 0,0 1 1 0 0,1-1-1 0 0,-1 0 1 0 0,0-1-1 0 0,0 1 0 0 0,0 0 1 0 0,1-1-1 0 0,-1 1 0 0 0,0-1 1 0 0,1 0-1 0 0,-1 0 0 0 0,1 0 1 0 0,-1 0-1 0 0,0 0 0 0 0,1 0 1 0 0,-1-1-1 0 0,5-1 1 0 0,11-2 41 0 0,0 0 0 0 0,0-2 0 0 0,-1 0 0 0 0,1-1 0 0 0,-2-1 0 0 0,1-1 0 0 0,-1 0 0 0 0,0-1 0 0 0,-1 0 0 0 0,17-16 0 0 0,3-5 293 0 0,-2-1 0 0 0,56-70-1 0 0,-69 77-231 0 0,-2 0 0 0 0,0-2 0 0 0,-2 0 0 0 0,-1 0 0 0 0,-1-2 0 0 0,-1 0-1 0 0,12-39 1 0 0,-25 66-33 0 0,1 0-1 0 0,-1 0 0 0 0,1 0 0 0 0,-1 0 1 0 0,0 0-1 0 0,0 0 0 0 0,1 0 0 0 0,-1 0 1 0 0,-1 0-1 0 0,1 0 0 0 0,0 0 0 0 0,0 0 1 0 0,-2-3-1 0 0,-4 6 817 0 0,-5 15-639 0 0,-160 354-2951 0 0,123-261 1816 0 0,36-83 601 0 0,-16 38-523 0 0,26-60 680 0 0,1 0 1 0 0,0 1-1 0 0,0-1 0 0 0,0 0 0 0 0,0 0 0 0 0,1 0 0 0 0,0 1 0 0 0,-1-1 0 0 0,2 0 1 0 0,-1 0-1 0 0,0 1 0 0 0,2 5 0 0 0,-1-8 80 0 0,0-1 0 0 0,-1 1 0 0 0,1-1 0 0 0,0 1 0 0 0,0-1 0 0 0,0 1 0 0 0,1-1 0 0 0,-1 1 0 0 0,0-1 0 0 0,0 0 0 0 0,1 0-1 0 0,-1 0 1 0 0,1 0 0 0 0,-1 0 0 0 0,1 0 0 0 0,-1 0 0 0 0,1 0 0 0 0,0 0 0 0 0,-1-1 0 0 0,1 1 0 0 0,0-1 0 0 0,0 1 0 0 0,-1-1 0 0 0,5 0 0 0 0,-2 1-204 0 0,1-1 0 0 0,0 0 0 0 0,-1 0-1 0 0,1-1 1 0 0,-1 0 0 0 0,1 1 0 0 0,-1-2 0 0 0,8-2 0 0 0,16-8-1857 0 0</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4.511"/>
    </inkml:context>
    <inkml:brush xml:id="br0">
      <inkml:brushProperty name="width" value="0.035" units="cm"/>
      <inkml:brushProperty name="height" value="0.035" units="cm"/>
      <inkml:brushProperty name="color" value="#F6630D"/>
    </inkml:brush>
  </inkml:definitions>
  <inkml:trace contextRef="#ctx0" brushRef="#br0">63 1 7946 0 0,'17'26'568'0'0,"-8"-7"-806"0"0,-2 1 1 0 0,0 0-1 0 0,-1 0 0 0 0,-1 0 1 0 0,-1 1-1 0 0,-1 0 1 0 0,-1 0-1 0 0,-1 0 1 0 0,0 0-1 0 0,-5 39 0 0 0,0-32-172 0 0,-1-1 0 0 0,0 1-1 0 0,-2-1 1 0 0,-2-1 0 0 0,0 0 0 0 0,-2 0-1 0 0,-23 43 1 0 0,7-34-292 0 0,17-23 514 0 0</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4.669"/>
    </inkml:context>
    <inkml:brush xml:id="br0">
      <inkml:brushProperty name="width" value="0.035" units="cm"/>
      <inkml:brushProperty name="height" value="0.035" units="cm"/>
      <inkml:brushProperty name="color" value="#F6630D"/>
    </inkml:brush>
  </inkml:definitions>
  <inkml:trace contextRef="#ctx0" brushRef="#br0">4 1 5409 0 0,'-1'1'81'0'0,"1"1"0"0"0,-1-1 0 0 0,1 0 0 0 0,0 1 1 0 0,-1-1-1 0 0,1 1 0 0 0,0-1 0 0 0,0 0 0 0 0,0 1 0 0 0,0-1 0 0 0,0 1 0 0 0,0-1 0 0 0,0 1 0 0 0,1-1 0 0 0,-1 0 0 0 0,0 1 0 0 0,2 1 1 0 0,10 34 1065 0 0,-7-25-832 0 0,12 40 895 0 0,26 54 0 0 0,-30-79-2504 0 0,31 45 0 0 0,-14-26-1789 0 0,-20-26 1500 0 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5.135"/>
    </inkml:context>
    <inkml:brush xml:id="br0">
      <inkml:brushProperty name="width" value="0.035" units="cm"/>
      <inkml:brushProperty name="height" value="0.035" units="cm"/>
      <inkml:brushProperty name="color" value="#F6630D"/>
    </inkml:brush>
  </inkml:definitions>
  <inkml:trace contextRef="#ctx0" brushRef="#br0">160 94 9362 0 0,'-1'0'21'0'0,"1"1"1"0"0,-1-1-1 0 0,1 0 1 0 0,-1 0-1 0 0,1 1 1 0 0,0-1-1 0 0,-1 0 1 0 0,1 1-1 0 0,0-1 1 0 0,-1 0-1 0 0,1 1 0 0 0,0-1 1 0 0,-1 1-1 0 0,1-1 1 0 0,0 1-1 0 0,-1-1 1 0 0,1 1-1 0 0,0-1 1 0 0,0 1-1 0 0,0-1 1 0 0,0 1-1 0 0,-1-1 1 0 0,1 1-1 0 0,0-1 0 0 0,0 1 1 0 0,0-1-1 0 0,0 1 1 0 0,0-1-1 0 0,0 1 1 0 0,0-1-1 0 0,1 1 1 0 0,-1-1-1 0 0,0 1 1 0 0,0-1-1 0 0,0 1 0 0 0,0-1 1 0 0,1 1-1 0 0,-1-1 1 0 0,0 1-1 0 0,0-1 1 0 0,1 1-1 0 0,-1-1 1 0 0,0 0-1 0 0,1 1 1 0 0,-1-1-1 0 0,1 0 0 0 0,-1 1 1 0 0,0-1-1 0 0,1 0 1 0 0,-1 1-1 0 0,1-1 1 0 0,0 0-1 0 0,10 14 922 0 0,-9-8-751 0 0,0 0 0 0 0,-1 0 0 0 0,1 0 0 0 0,-1 0 0 0 0,0 0 0 0 0,-1 0 0 0 0,1 0 0 0 0,-1 0 0 0 0,0 0 0 0 0,-1 0 0 0 0,-1 10 0 0 0,-20 72-383 0 0,14-62 90 0 0,-13 57-671 0 0,12-41 83 0 0,-2 0-1 0 0,-2-1 1 0 0,-1 0 0 0 0,-2-2 0 0 0,-37 66 0 0 0,43-86 1965 0 0,15-18 1996 0 0,23-30-1162 0 0,157-246-2019 0 0,-119 170-80 0 0,-44 72-21 0 0,83-121-206 0 0,-87 130 164 0 0,2 1 0 0 0,0 1-1 0 0,2 0 1 0 0,25-19-1 0 0,-46 40 13 0 0,0 0-1 0 0,0 0 1 0 0,1 0-1 0 0,-1 1 1 0 0,0-1-1 0 0,0 0 1 0 0,1 0-1 0 0,-1 1 1 0 0,1-1-1 0 0,-1 1 1 0 0,1-1-1 0 0,-1 1 1 0 0,1-1-1 0 0,-1 1 1 0 0,1 0-1 0 0,-1 0 1 0 0,1 0-1 0 0,2 0 1 0 0,-3 0 12 0 0,0 1 0 0 0,0-1 0 0 0,-1 1 0 0 0,1 0 0 0 0,0-1 0 0 0,0 1 0 0 0,0-1 0 0 0,0 1-1 0 0,-1 0 1 0 0,1 0 0 0 0,0 0 0 0 0,-1-1 0 0 0,1 1 0 0 0,-1 0 0 0 0,1 0 0 0 0,-1 0 0 0 0,1 0 0 0 0,-1 0 0 0 0,0 0 0 0 0,1 2 0 0 0,1 7-60 0 0,-1 0 1 0 0,1 0-1 0 0,-2 1 0 0 0,0 15 1 0 0,-1-10 203 0 0,-8 213 393 0 0,-1 19 6 0 0,10-246-543 0 0,0 1-1 0 0,0-1 1 0 0,0 1-1 0 0,1 0 1 0 0,-1-1-1 0 0,1 1 1 0 0,-1-1-1 0 0,1 1 1 0 0,0-1-1 0 0,0 0 1 0 0,0 1 0 0 0,0-1-1 0 0,0 0 1 0 0,1 0-1 0 0,-1 0 1 0 0,1 0-1 0 0,-1 0 1 0 0,1 0-1 0 0,0 0 1 0 0,0 0-1 0 0,3 2 1 0 0,-3-3-8 0 0,0-1-1 0 0,0 1 1 0 0,0-1 0 0 0,0 1 0 0 0,0-1 0 0 0,0 0-1 0 0,0 0 1 0 0,0 0 0 0 0,0 0 0 0 0,0 0-1 0 0,0 0 1 0 0,0-1 0 0 0,0 1 0 0 0,0-1 0 0 0,0 1-1 0 0,0-1 1 0 0,0 0 0 0 0,-1 0 0 0 0,1 0-1 0 0,0 0 1 0 0,0 0 0 0 0,-1 0 0 0 0,1 0 0 0 0,0 0-1 0 0,-1-1 1 0 0,1 1 0 0 0,0-2 0 0 0,6-5-514 0 0,0 0 0 0 0,-1-1 1 0 0,0 0-1 0 0,-1 0 0 0 0,0 0 1 0 0,9-17-1 0 0,6-19-2796 0 0</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5.431"/>
    </inkml:context>
    <inkml:brush xml:id="br0">
      <inkml:brushProperty name="width" value="0.035" units="cm"/>
      <inkml:brushProperty name="height" value="0.035" units="cm"/>
      <inkml:brushProperty name="color" value="#F6630D"/>
    </inkml:brush>
  </inkml:definitions>
  <inkml:trace contextRef="#ctx0" brushRef="#br0">554 184 9362 0 0,'2'-29'4456'0'0,"0"10"-3180"0"0,-3 13-1198 0 0,0-1-1 0 0,0 1 1 0 0,-1 0 0 0 0,0 0 0 0 0,0 0-1 0 0,0 0 1 0 0,-1 0 0 0 0,0 0-1 0 0,0 0 1 0 0,0 1 0 0 0,-1 0 0 0 0,0-1-1 0 0,0 1 1 0 0,0 1 0 0 0,-1-1-1 0 0,1 1 1 0 0,-1-1 0 0 0,0 2 0 0 0,0-1-1 0 0,-1 0 1 0 0,1 1 0 0 0,-1 0 0 0 0,0 0-1 0 0,0 1 1 0 0,0-1 0 0 0,-12-2-1 0 0,10 3-167 0 0,0 1 0 0 0,0 0 0 0 0,0 0-1 0 0,1 0 1 0 0,-1 1 0 0 0,0 1-1 0 0,0-1 1 0 0,0 1 0 0 0,0 0-1 0 0,0 1 1 0 0,1 0 0 0 0,-1 0 0 0 0,0 1-1 0 0,1 0 1 0 0,0 0 0 0 0,0 1-1 0 0,0 0 1 0 0,0 0 0 0 0,0 0 0 0 0,1 1-1 0 0,-9 9 1 0 0,1 1-17 0 0,1 1-1 0 0,1 1 1 0 0,1 0 0 0 0,1 1-1 0 0,0 0 1 0 0,1 1 0 0 0,-10 29-1 0 0,-35 145-335 0 0,52-184 423 0 0,-41 209-129 0 0,-25 391 0 0 0,67-592 90 0 0,-2 73-242 0 0,3-82 242 0 0,1 1 1 0 0,0-1-1 0 0,0 0 1 0 0,1 0 0 0 0,0 0-1 0 0,0 0 1 0 0,1-1-1 0 0,5 12 1 0 0,-8-18-15 0 0,1 0 1 0 0,-1-1-1 0 0,0 1 0 0 0,0 0 1 0 0,1-1-1 0 0,-1 1 0 0 0,1 0 0 0 0,-1-1 1 0 0,1 1-1 0 0,-1-1 0 0 0,1 1 1 0 0,-1-1-1 0 0,1 1 0 0 0,-1-1 1 0 0,1 1-1 0 0,0-1 0 0 0,-1 1 1 0 0,1-1-1 0 0,0 0 0 0 0,-1 1 0 0 0,1-1 1 0 0,0 0-1 0 0,-1 0 0 0 0,1 1 1 0 0,0-1-1 0 0,0 0 0 0 0,-1 0 1 0 0,1 0-1 0 0,0 0 0 0 0,0 0 0 0 0,-1 0 1 0 0,1 0-1 0 0,0 0 0 0 0,0 0 1 0 0,-1-1-1 0 0,1 1 0 0 0,0 0 1 0 0,0 0-1 0 0,-1-1 0 0 0,1 1 1 0 0,0 0-1 0 0,-1-1 0 0 0,1 1 0 0 0,-1-1 1 0 0,1 1-1 0 0,0-1 0 0 0,-1 1 1 0 0,1-1-1 0 0,-1 1 0 0 0,1-1 1 0 0,-1 0-1 0 0,1 0 0 0 0,6-11-1100 0 0</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5.605"/>
    </inkml:context>
    <inkml:brush xml:id="br0">
      <inkml:brushProperty name="width" value="0.035" units="cm"/>
      <inkml:brushProperty name="height" value="0.035" units="cm"/>
      <inkml:brushProperty name="color" value="#F6630D"/>
    </inkml:brush>
  </inkml:definitions>
  <inkml:trace contextRef="#ctx0" brushRef="#br0">23 80 432 0 0,'-1'0'51'0'0,"0"0"1"0"0,0 0-1 0 0,0 0 0 0 0,0 0 1 0 0,0 1-1 0 0,0-1 0 0 0,0 0 1 0 0,0 0-1 0 0,0 1 1 0 0,0-1-1 0 0,0 1 0 0 0,0-1 1 0 0,1 1-1 0 0,-1-1 0 0 0,0 1 1 0 0,0-1-1 0 0,0 1 0 0 0,0 0 1 0 0,1-1-1 0 0,-1 1 0 0 0,0 0 1 0 0,1 0-1 0 0,-1 0 0 0 0,1 0 1 0 0,-1 0-1 0 0,1 0 106 0 0,1 0 0 0 0,-1 0-1 0 0,1 0 1 0 0,0 0 0 0 0,-1 0 0 0 0,1 0-1 0 0,0-1 1 0 0,0 1 0 0 0,-1 0 0 0 0,1-1-1 0 0,0 1 1 0 0,0 0 0 0 0,0-1 0 0 0,0 1 0 0 0,0-1-1 0 0,0 1 1 0 0,0-1 0 0 0,2 1 0 0 0,59 14 4576 0 0,-40-14-4235 0 0,0-2-1 0 0,0 0 0 0 0,0-1 1 0 0,-1-1-1 0 0,1-1 1 0 0,21-7-1 0 0,126-49-417 0 0,-123 42-877 0 0,10-4-3621 0 0</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5.921"/>
    </inkml:context>
    <inkml:brush xml:id="br0">
      <inkml:brushProperty name="width" value="0.035" units="cm"/>
      <inkml:brushProperty name="height" value="0.035" units="cm"/>
      <inkml:brushProperty name="color" value="#F6630D"/>
    </inkml:brush>
  </inkml:definitions>
  <inkml:trace contextRef="#ctx0" brushRef="#br0">454 193 296 0 0,'-21'21'-860'0'0,"18"-19"1298"0"0,1 0-1 0 0,-1 0 1 0 0,0 0 0 0 0,0-1 0 0 0,1 1 0 0 0,-1-1 0 0 0,0 1 1 0 0,0-1-1 0 0,-4 1 0 0 0,5-2-163 0 0,-1 0 1 0 0,1 0-1 0 0,-1 0 1 0 0,1 0-1 0 0,-1 0 1 0 0,1-1-1 0 0,0 1 1 0 0,-1-1-1 0 0,1 1 1 0 0,0-1-1 0 0,-1 0 1 0 0,1 0-1 0 0,0 0 1 0 0,0 0-1 0 0,0-1 1 0 0,0 1 0 0 0,0 0-1 0 0,0-1 1 0 0,0 0-1 0 0,0 1 1 0 0,1-1-1 0 0,-1 0 1 0 0,1 0-1 0 0,-3-3 1 0 0,-39-57 1091 0 0,-14-19-700 0 0,51 75-552 0 0,1 0 0 0 0,-1 0 0 0 0,0 1-1 0 0,0 0 1 0 0,0 0 0 0 0,-1 0-1 0 0,0 1 1 0 0,0 0 0 0 0,-11-5 0 0 0,15 8-17 0 0,0 0 0 0 0,1 0 0 0 0,-1 0 1 0 0,0 1-1 0 0,1-1 0 0 0,-1 1 0 0 0,0 0 1 0 0,1 0-1 0 0,-1 0 0 0 0,0 0 0 0 0,0 0 0 0 0,1 1 1 0 0,-1-1-1 0 0,0 1 0 0 0,1-1 0 0 0,-1 1 1 0 0,1 0-1 0 0,-1 0 0 0 0,1 1 0 0 0,-4 1 1 0 0,2 0-45 0 0,0 0 0 0 0,0 1 1 0 0,0 0-1 0 0,0 0 1 0 0,1 0-1 0 0,-1 0 0 0 0,1 0 1 0 0,0 1-1 0 0,-4 8 1 0 0,-2 8-225 0 0,1 0 1 0 0,1 0 0 0 0,-8 40 0 0 0,15-61 168 0 0,-11 51-361 0 0,2 1-1 0 0,2 1 0 0 0,3-1 0 0 0,2 1 1 0 0,2-1-1 0 0,8 59 0 0 0,-7-106 408 0 0,-1-1-1 0 0,1 1 1 0 0,0-1-1 0 0,0 0 1 0 0,1 1-1 0 0,-1-1 1 0 0,1 0-1 0 0,0 0 1 0 0,0 0-1 0 0,0 0 1 0 0,1-1-1 0 0,-1 1 1 0 0,1 0-1 0 0,0-1 1 0 0,0 0-1 0 0,0 0 1 0 0,5 5-1 0 0,-4-6 35 0 0,0 0 0 0 0,-1-1 0 0 0,1 1-1 0 0,0-1 1 0 0,0 0 0 0 0,0 0-1 0 0,0 0 1 0 0,0 0 0 0 0,0-1-1 0 0,0 1 1 0 0,0-1 0 0 0,0 0-1 0 0,0-1 1 0 0,0 1 0 0 0,7-2 0 0 0,0-1-17 0 0,-1 0-1 0 0,0-1 1 0 0,0 0 0 0 0,0 0 0 0 0,-1-1 0 0 0,1 0 0 0 0,-1-1 0 0 0,-1 0 0 0 0,1-1 0 0 0,-1 0 0 0 0,0 0 0 0 0,0 0 0 0 0,8-12-1 0 0,10-22-809 0 0,-1-1-1 0 0,-3-1 0 0 0,-1-1 1 0 0,17-56-1 0 0,-31 82-12 0 0,9-25-3656 0 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6.266"/>
    </inkml:context>
    <inkml:brush xml:id="br0">
      <inkml:brushProperty name="width" value="0.035" units="cm"/>
      <inkml:brushProperty name="height" value="0.035" units="cm"/>
      <inkml:brushProperty name="color" value="#F6630D"/>
    </inkml:brush>
  </inkml:definitions>
  <inkml:trace contextRef="#ctx0" brushRef="#br0">63 418 288 0 0,'9'2'711'0'0,"1"-1"0"0"0,-1 0 0 0 0,1-1 0 0 0,18-1 0 0 0,28 2 2576 0 0,-55-1-3055 0 0,-1 1 0 0 0,1-1 1 0 0,-1 0-1 0 0,1 0 1 0 0,-1 0-1 0 0,0 0 1 0 0,1 1-1 0 0,-1-1 1 0 0,1 0-1 0 0,-1 0 0 0 0,0 1 1 0 0,1-1-1 0 0,-1 0 1 0 0,1 1-1 0 0,-1-1 1 0 0,0 0-1 0 0,1 1 1 0 0,-1-1-1 0 0,0 1 0 0 0,0-1 1 0 0,1 1-1 0 0,-1-1 1 0 0,0 0-1 0 0,0 1 1 0 0,0-1-1 0 0,0 1 1 0 0,0-1-1 0 0,1 1 1 0 0,-1 0-1 0 0,-3 21 2217 0 0,-15 23-2562 0 0,15-38 548 0 0,-145 364-2645 0 0,125-327 1081 0 0,64-106 3168 0 0,63-153-1318 0 0,70-124 516 0 0,-145 292-1458 0 0,-11 13-393 0 0,2 2 1 0 0,1 1-1 0 0,1 0 1 0 0,2 2-1 0 0,50-49 1 0 0,-71 76 144 0 0,0-1 0 0 0,1 1 0 0 0,-1-1 0 0 0,0 1 0 0 0,1 0 0 0 0,-1 1 0 0 0,1-1 0 0 0,0 1 0 0 0,-1-1 0 0 0,1 1 0 0 0,6-1 0 0 0,4 2-3012 0 0</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36.974"/>
    </inkml:context>
    <inkml:brush xml:id="br0">
      <inkml:brushProperty name="width" value="0.035" units="cm"/>
      <inkml:brushProperty name="height" value="0.035" units="cm"/>
      <inkml:brushProperty name="color" value="#F6630D"/>
    </inkml:brush>
  </inkml:definitions>
  <inkml:trace contextRef="#ctx0" brushRef="#br0">228 104 8410 0 0,'-3'-1'238'0'0,"1"0"1"0"0,-1 0 0 0 0,0 0-1 0 0,0-1 1 0 0,0 1-1 0 0,1-1 1 0 0,-1 0-1 0 0,1 0 1 0 0,-1 0 0 0 0,1 0-1 0 0,0 0 1 0 0,0 0-1 0 0,0 0 1 0 0,0-1 0 0 0,0 1-1 0 0,0-1 1 0 0,-2-4-1 0 0,1 2 690 0 0,3 4-911 0 0,-1 1 0 0 0,1 0 0 0 0,0 0 0 0 0,0-1 0 0 0,0 1-1 0 0,0 0 1 0 0,0 0 0 0 0,-1 0 0 0 0,1 0 0 0 0,0-1 0 0 0,0 1-1 0 0,0 0 1 0 0,-1 0 0 0 0,1 0 0 0 0,0 0 0 0 0,0 0 0 0 0,0-1 0 0 0,-1 1-1 0 0,1 0 1 0 0,0 0 0 0 0,0 0 0 0 0,-1 0 0 0 0,1 0 0 0 0,0 0 0 0 0,0 0-1 0 0,-1 0 1 0 0,1 0 0 0 0,0 0 0 0 0,0 0 0 0 0,-1 0 0 0 0,1 0 0 0 0,0 0-1 0 0,0 0 1 0 0,0 0 0 0 0,-1 0 0 0 0,1 1 0 0 0,0-1 0 0 0,0 0 0 0 0,-1 0-1 0 0,1 0 1 0 0,0 0 0 0 0,0 0 0 0 0,0 1 0 0 0,-1-1 0 0 0,1 0 0 0 0,0 0-1 0 0,0 1 1 0 0,-10 15 316 0 0,-2 21-160 0 0,-33 211-2359 0 0,33-163 940 0 0,-33 119 0 0 0,4-118 1017 0 0,37-79 1979 0 0,6-10 1598 0 0,19-37-3056 0 0,-1-1 1 0 0,-3-1-1 0 0,17-58 0 0 0,5-12-139 0 0,-17 55-73 0 0,2 2 0 0 0,3 1 0 0 0,2 1 0 0 0,3 1 1 0 0,49-62-1 0 0,-62 97 115 0 0,-19 17-190 0 0,0 0 0 0 0,1 0 0 0 0,-1 0 0 0 0,0 0 0 0 0,0 0 0 0 0,1 0 1 0 0,-1 0-1 0 0,0 0 0 0 0,0 0 0 0 0,1 0 0 0 0,-1 0 0 0 0,0 0 0 0 0,0 0 0 0 0,1 0 1 0 0,-1 0-1 0 0,0 1 0 0 0,0-1 0 0 0,0 0 0 0 0,1 0 0 0 0,-1 0 0 0 0,0 0 1 0 0,0 0-1 0 0,1 1 0 0 0,-1-1 0 0 0,0 0 0 0 0,0 0 0 0 0,0 0 0 0 0,0 0 0 0 0,1 1 1 0 0,-1-1-1 0 0,0 0 0 0 0,0 0 0 0 0,0 1 0 0 0,0-1 0 0 0,0 0 0 0 0,0 0 0 0 0,0 1 1 0 0,0-1-1 0 0,1 0 0 0 0,-1 0 0 0 0,0 1 0 0 0,-2 41 287 0 0,0-27-291 0 0,-8 96-506 0 0,-4-1 0 0 0,-6 0-1 0 0,-67 213 1 0 0,86-315 1695 0 0,5-7-387 0 0,17-19-50 0 0,21-29-510 0 0,126-205-10 0 0,-124 178-209 0 0,4 2 0 0 0,2 2 0 0 0,75-80 0 0 0,-120 145-96 0 0,37-30-16 0 0,-42 34 67 0 0,1 1-1 0 0,0-1 0 0 0,-1 1 1 0 0,1-1-1 0 0,0 1 0 0 0,0-1 0 0 0,-1 1 1 0 0,1 0-1 0 0,0-1 0 0 0,0 1 0 0 0,0 0 1 0 0,-1 0-1 0 0,1 0 0 0 0,0 0 1 0 0,0 0-1 0 0,0 0 0 0 0,0 0 0 0 0,0 0 1 0 0,-1 0-1 0 0,1 0 0 0 0,0 0 0 0 0,0 0 1 0 0,0 0-1 0 0,0 1 0 0 0,-1-1 1 0 0,1 0-1 0 0,0 1 0 0 0,0-1 0 0 0,-1 1 1 0 0,1-1-1 0 0,0 1 0 0 0,-1-1 0 0 0,1 1 1 0 0,0-1-1 0 0,-1 1 0 0 0,1 0 1 0 0,-1-1-1 0 0,1 1 0 0 0,-1 0 0 0 0,1-1 1 0 0,-1 1-1 0 0,1 0 0 0 0,-1 0 0 0 0,0-1 1 0 0,1 1-1 0 0,-1 0 0 0 0,0 0 1 0 0,0 0-1 0 0,0 0 0 0 0,0-1 0 0 0,0 1 1 0 0,0 0-1 0 0,0 0 0 0 0,0 1 0 0 0,7 55-1034 0 0,-4 0 0 0 0,-3 75 0 0 0,-2-31-226 0 0,5 85-1213 0 0,0-86 1224 0 0</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0.510"/>
    </inkml:context>
    <inkml:brush xml:id="br0">
      <inkml:brushProperty name="width" value="0.035" units="cm"/>
      <inkml:brushProperty name="height" value="0.035" units="cm"/>
      <inkml:brushProperty name="color" value="#F6630D"/>
    </inkml:brush>
  </inkml:definitions>
  <inkml:trace contextRef="#ctx0" brushRef="#br0">138 473 1152 0 0,'2'-45'161'0'0,"9"-53"-1"0"0,-3 37 645 0 0,-8 59-693 0 0,-1 0 1 0 0,1 0-1 0 0,0 1 1 0 0,-1-1-1 0 0,1 0 1 0 0,-1 0-1 0 0,0 1 1 0 0,1-1 0 0 0,-1 0-1 0 0,0 1 1 0 0,0-1-1 0 0,0 1 1 0 0,0-1-1 0 0,-1 1 1 0 0,1-1-1 0 0,0 1 1 0 0,-1 0-1 0 0,1 0 1 0 0,-3-2-1 0 0,-19-7 11283 0 0,22 14-11035 0 0,-36 290 2347 0 0,5-33-2506 0 0,-12 150 94 0 0,42-335-330 0 0,3 0 1 0 0,4 0 0 0 0,20 107-1 0 0,-22-170 19 0 0,0 0 0 0 0,1 0-1 0 0,1 0 1 0 0,0-1 0 0 0,1 0-1 0 0,0 0 1 0 0,0 0 0 0 0,1 0-1 0 0,1-1 1 0 0,0-1 0 0 0,1 1-1 0 0,16 15 1 0 0,-19-21 7 0 0,1 0 0 0 0,-1 0-1 0 0,1-1 1 0 0,0 0 0 0 0,0 0 0 0 0,0 0 0 0 0,1-1-1 0 0,-1 0 1 0 0,1-1 0 0 0,0 1 0 0 0,-1-2-1 0 0,1 1 1 0 0,0-1 0 0 0,0 0 0 0 0,0-1 0 0 0,0 1-1 0 0,1-2 1 0 0,-1 1 0 0 0,0-1 0 0 0,0 0 0 0 0,-1-1-1 0 0,11-3 1 0 0,31-14 121 0 0,0-2 0 0 0,-1-2 1 0 0,47-31-1 0 0,14-7 63 0 0,-62 36-146 0 0,167-78 322 0 0,-178 89-301 0 0,1 1 1 0 0,0 2-1 0 0,1 2 1 0 0,45-6-1 0 0,4 9-31 0 0,150 8-1 0 0,33-1 9 0 0,-217-3-13 0 0,-37 3-24 0 0,1-1 1 0 0,-1-1-1 0 0,0 0 1 0 0,0-1-1 0 0,0-1 1 0 0,0-1-1 0 0,0 0 1 0 0,28-12-1 0 0,-42 15 11 0 0,-1-1 1 0 0,1 0-1 0 0,-1 1 0 0 0,0-1 0 0 0,1 0 0 0 0,-1 0 0 0 0,0 0 0 0 0,0 1 0 0 0,0-1 0 0 0,0 0 1 0 0,0-1-1 0 0,-1 1 0 0 0,1 0 0 0 0,-1 0 0 0 0,1 0 0 0 0,-1 0 0 0 0,0 0 0 0 0,1-1 0 0 0,-1 1 1 0 0,0 0-1 0 0,-1 0 0 0 0,1 0 0 0 0,0-1 0 0 0,-2-2 0 0 0,-14-59 34 0 0,13 55-34 0 0,-18-57 57 0 0,-17-96-1 0 0,34 130-31 0 0,0-1 0 0 0,2 0 0 0 0,2 0 0 0 0,1 0 0 0 0,6-38 0 0 0,62-238-65 0 0,-17 93 70 0 0,-38 157-90 0 0,8-44 154 0 0,-21 93-103 0 0,0 0 0 0 0,0-1 0 0 0,-1 1 1 0 0,-1 0-1 0 0,1 0 0 0 0,-2 0 0 0 0,-4-18 0 0 0,6 26 10 0 0,-1 0-1 0 0,0-1 0 0 0,-1 1 0 0 0,1 0 0 0 0,0 0 0 0 0,-1 0 1 0 0,1 1-1 0 0,-1-1 0 0 0,1 0 0 0 0,-1 0 0 0 0,0 1 0 0 0,0-1 0 0 0,1 1 1 0 0,-1-1-1 0 0,0 1 0 0 0,0 0 0 0 0,-1 0 0 0 0,1 0 0 0 0,0 0 1 0 0,0 0-1 0 0,-1 1 0 0 0,1-1 0 0 0,0 0 0 0 0,-1 1 0 0 0,1 0 1 0 0,0 0-1 0 0,-1 0 0 0 0,-4 0 0 0 0,-9 1 17 0 0,1 0-1 0 0,-1 2 1 0 0,-23 5 0 0 0,-2 1 233 0 0,-5-7-291 0 0,-72-6-1 0 0,-35 2-78 0 0,15 15 39 0 0,-175 40 0 0 0,-128 60-80 0 0,157-21-14 0 0,205-64 279 0 0,37-18-715 0 0,42-10 584 0 0,0 0 0 0 0,0 0 0 0 0,0 0-1 0 0,-1 0 1 0 0,1 0 0 0 0,0 0 0 0 0,0 0 0 0 0,-1 0-1 0 0,1-1 1 0 0,0 1 0 0 0,0 0 0 0 0,0 0 0 0 0,-1 0-1 0 0,1 0 1 0 0,0 0 0 0 0,0 0 0 0 0,0-1 0 0 0,0 1-1 0 0,-1 0 1 0 0,1 0 0 0 0,0 0 0 0 0,0 0 0 0 0,0-1-1 0 0,0 1 1 0 0,0 0 0 0 0,0 0 0 0 0,-1 0 0 0 0,1-1-1 0 0,0 1 1 0 0,0 0 0 0 0,0 0 0 0 0,0 0 0 0 0,0-1-1 0 0,0 1 1 0 0,0 0 0 0 0,0 0 0 0 0,0-1 0 0 0,0 1-1 0 0,0 0 1 0 0,0 0 0 0 0,0 0 0 0 0,0-1 0 0 0,0 1-1 0 0,0 0 1 0 0,14-21-2026 0 0,17-14-1946 0 0,-8 14 1936 0 0</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1.613"/>
    </inkml:context>
    <inkml:brush xml:id="br0">
      <inkml:brushProperty name="width" value="0.035" units="cm"/>
      <inkml:brushProperty name="height" value="0.035" units="cm"/>
      <inkml:brushProperty name="color" value="#F6630D"/>
    </inkml:brush>
  </inkml:definitions>
  <inkml:trace contextRef="#ctx0" brushRef="#br0">124 224 1152 0 0,'-5'0'220'0'0,"1"0"0"0"0,0 0 0 0 0,0 1-1 0 0,0-1 1 0 0,0 1 0 0 0,0 0 0 0 0,0 0 0 0 0,0 1-1 0 0,0-1 1 0 0,1 1 0 0 0,-1 0 0 0 0,0 0-1 0 0,1 0 1 0 0,-1 0 0 0 0,1 1 0 0 0,0-1 0 0 0,0 1-1 0 0,0 0 1 0 0,0 0 0 0 0,0 0 0 0 0,1 0-1 0 0,-1 0 1 0 0,1 1 0 0 0,0-1 0 0 0,0 1 0 0 0,0 0-1 0 0,0-1 1 0 0,1 1 0 0 0,0 0 0 0 0,0 0 0 0 0,-2 6-1 0 0,0 12 148 0 0,0 0 1 0 0,1 0-1 0 0,1 0 0 0 0,3 37 0 0 0,-1-27-418 0 0,2 50 302 0 0,0-34 48 0 0,-2 1-1 0 0,-2-1 1 0 0,-2 0 0 0 0,-15 76 0 0 0,20-139 286 0 0,-1 0 0 0 0,0 1 0 0 0,-1-1 0 0 0,-4-28 1 0 0,0-10-320 0 0,3-20-263 0 0,4 0-1 0 0,20-127 0 0 0,-16 164 39 0 0,2 1-1 0 0,1-1 0 0 0,1 2 0 0 0,2-1 1 0 0,2 2-1 0 0,1 0 0 0 0,30-46 1 0 0,-43 75-26 0 0,0 0 1 0 0,0-1-1 0 0,0 1 1 0 0,0 1-1 0 0,1-1 1 0 0,-1 0-1 0 0,1 1 1 0 0,0 0-1 0 0,0 0 1 0 0,0 0-1 0 0,1 0 1 0 0,-1 1-1 0 0,1-1 1 0 0,-1 1-1 0 0,1 0 1 0 0,0 1-1 0 0,0-1 1 0 0,0 1-1 0 0,0 0 1 0 0,0 0-1 0 0,0 1 1 0 0,0-1-1 0 0,0 1 1 0 0,0 0-1 0 0,0 0 1 0 0,6 2-1 0 0,-4 0 5 0 0,0 0 0 0 0,0 1-1 0 0,0 0 1 0 0,0 0 0 0 0,-1 0 0 0 0,1 1 0 0 0,-1 0-1 0 0,0 1 1 0 0,0-1 0 0 0,0 1 0 0 0,-1 0 0 0 0,0 1-1 0 0,0-1 1 0 0,0 1 0 0 0,0 0 0 0 0,-1 0 0 0 0,4 8-1 0 0,0 3-20 0 0,0 0 0 0 0,-1 1 0 0 0,-1 0 0 0 0,-1 0 0 0 0,0 1 0 0 0,-2-1 0 0 0,0 1 0 0 0,-1 0 0 0 0,0-1 0 0 0,-2 1 0 0 0,-3 28 0 0 0,0-16 0 0 0,-1 0-1 0 0,-2 0 0 0 0,-1-1 1 0 0,-1 1-1 0 0,-2-2 0 0 0,-15 34 0 0 0,9-32-165 0 0,0-1-1 0 0,-2 0 0 0 0,-1-1 0 0 0,-2-1 0 0 0,-43 45 1 0 0,63-71 89 0 0,-1-1 1 0 0,1 1 0 0 0,-1-1 0 0 0,0 0-1 0 0,1 0 1 0 0,-1 0 0 0 0,0 0 0 0 0,0 0-1 0 0,0 0 1 0 0,0 0 0 0 0,0 0 0 0 0,0-1-1 0 0,0 1 1 0 0,0-1 0 0 0,0 0 0 0 0,0 1-1 0 0,0-1 1 0 0,0 0 0 0 0,0 0 0 0 0,0-1-1 0 0,0 1 1 0 0,0 0 0 0 0,0-1 0 0 0,0 1 0 0 0,0-1-1 0 0,0 1 1 0 0,0-1 0 0 0,0 0 0 0 0,0 0-1 0 0,0 0 1 0 0,0 0 0 0 0,1 0 0 0 0,-3-2-1 0 0,0 0-342 0 0,1 0-1 0 0,0 0 0 0 0,0 0 1 0 0,0-1-1 0 0,1 1 0 0 0,-1 0 1 0 0,1-1-1 0 0,0 0 0 0 0,-1 0 1 0 0,2 0-1 0 0,-1 0 0 0 0,0 0 1 0 0,1 0-1 0 0,0 0 1 0 0,-1-6-1 0 0,2-1-2034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5.877"/>
    </inkml:context>
    <inkml:brush xml:id="br0">
      <inkml:brushProperty name="width" value="0.035" units="cm"/>
      <inkml:brushProperty name="height" value="0.035" units="cm"/>
      <inkml:brushProperty name="color" value="#008C3A"/>
    </inkml:brush>
  </inkml:definitions>
  <inkml:trace contextRef="#ctx0" brushRef="#br0">124 54 1584 0 0,'4'-4'60'0'0,"3"-2"-40"0"0,-1 1 1 0 0,0-1-1 0 0,1 1 0 0 0,0 1 0 0 0,0-1 1 0 0,1 1-1 0 0,-1 0 0 0 0,1 1 1 0 0,15-5-1 0 0,-22 8-17 0 0,-1 0 1 0 0,0 1-1 0 0,1-1 1 0 0,-1 0-1 0 0,0 0 0 0 0,1 0 1 0 0,-1 1-1 0 0,0-1 0 0 0,0 0 1 0 0,1 0-1 0 0,-1 1 0 0 0,0-1 1 0 0,0 0-1 0 0,0 1 1 0 0,1-1-1 0 0,-1 0 0 0 0,0 1 1 0 0,0-1-1 0 0,0 0 0 0 0,0 1 1 0 0,0-1-1 0 0,0 1 0 0 0,0-1 1 0 0,1 0-1 0 0,-1 1 1 0 0,0-1-1 0 0,0 0 0 0 0,-1 1 1 0 0,1-1-1 0 0,0 0 0 0 0,0 1 1 0 0,0-1-1 0 0,0 1 0 0 0,0-1 1 0 0,0 0-1 0 0,0 1 1 0 0,-1-1-1 0 0,1 0 0 0 0,0 1 1 0 0,0-1-1 0 0,0 0 0 0 0,-1 0 1 0 0,1 1-1 0 0,0-1 0 0 0,0 0 1 0 0,-1 1-1 0 0,-10 22 49 0 0,9-21-34 0 0,-15 31-22 0 0,-156 273 1443 0 0,172-304-1365 0 0,0-1-1 0 0,0 0 0 0 0,0 0 1 0 0,0 1-1 0 0,0-1 1 0 0,0 0-1 0 0,0 1 0 0 0,0-1 1 0 0,1 1-1 0 0,-1-1 1 0 0,1 1-1 0 0,-1 0 1 0 0,1-1-1 0 0,-1 1 0 0 0,1-1 1 0 0,0 1-1 0 0,0 0 1 0 0,0-1-1 0 0,0 1 0 0 0,0 0 1 0 0,1 2-1 0 0,0-3-29 0 0,0 0 0 0 0,0 0 0 0 0,0-1 0 0 0,0 1 0 0 0,0-1 1 0 0,0 1-1 0 0,0-1 0 0 0,0 0 0 0 0,0 1 0 0 0,1-1 0 0 0,-1 0 0 0 0,0 0 0 0 0,0 0 0 0 0,0 0 0 0 0,0 0 0 0 0,1 0 0 0 0,-1 0 0 0 0,0 0 0 0 0,0 0 0 0 0,0 0 0 0 0,1-1 0 0 0,0 1 0 0 0,14-5-2 0 0,-1 1 0 0 0,30-15 0 0 0,266-140-1177 0 0,-307 157 1087 0 0,-1 0 0 0 0,1 1 0 0 0,-1-1-1 0 0,1 1 1 0 0,0 0 0 0 0,-1 0 0 0 0,1 0 0 0 0,0 0-1 0 0,0 1 1 0 0,0-1 0 0 0,-1 1 0 0 0,1 0 0 0 0,0 1-1 0 0,0-1 1 0 0,0 0 0 0 0,0 1 0 0 0,-1 0 0 0 0,1 0-1 0 0,0 0 1 0 0,4 3 0 0 0,-4-2 11 0 0,-1 1 0 0 0,1 0 0 0 0,-1 0 0 0 0,0 1 0 0 0,0-1 0 0 0,-1 1 0 0 0,1-1 0 0 0,-1 1 0 0 0,1 0 0 0 0,-1 0 0 0 0,0 0 0 0 0,-1 0 0 0 0,1 0 0 0 0,-1 0 0 0 0,0 1 0 0 0,0-1 0 0 0,1 6 0 0 0,1 8 67 0 0,-1 0 1 0 0,-1 0-1 0 0,0 0 0 0 0,-1 0 0 0 0,-1 0 0 0 0,-4 22 0 0 0,-30 103 264 0 0,23-103-29 0 0,2 2 0 0 0,-7 54-1 0 0,16-95-258 0 0,1 1 0 0 0,0-1 0 0 0,-1 0-1 0 0,1 0 1 0 0,0 1 0 0 0,0-1 0 0 0,0 0-1 0 0,0 0 1 0 0,0 1 0 0 0,0-1 0 0 0,0 0-1 0 0,0 0 1 0 0,1 1 0 0 0,-1-1 0 0 0,0 0-1 0 0,1 0 1 0 0,-1 0 0 0 0,1 0 0 0 0,-1 1-1 0 0,1-1 1 0 0,0 0 0 0 0,0 0 0 0 0,-1 0-1 0 0,1 0 1 0 0,0 0 0 0 0,0 0 0 0 0,0-1-1 0 0,0 1 1 0 0,0 0 0 0 0,0 0 0 0 0,0-1-1 0 0,0 1 1 0 0,0 0 0 0 0,0-1 0 0 0,0 1 0 0 0,1-1-1 0 0,-1 0 1 0 0,0 1 0 0 0,0-1 0 0 0,0 0-1 0 0,1 0 1 0 0,-1 0 0 0 0,0 1 0 0 0,0-1-1 0 0,1-1 1 0 0,-1 1 0 0 0,0 0 0 0 0,0 0-1 0 0,1 0 1 0 0,-1-1 0 0 0,0 1 0 0 0,0 0-1 0 0,0-1 1 0 0,1 1 0 0 0,-1-1 0 0 0,1 0-1 0 0,11-5-5 0 0,0 1-1 0 0,0-2 1 0 0,20-13-1 0 0,-29 17 6 0 0,234-168-10 0 0,34-21-526 0 0,-272 192 518 0 0,0 0 1 0 0,0 0-1 0 0,0 0 1 0 0,0 0-1 0 0,0 0 1 0 0,0 0-1 0 0,0 0 1 0 0,0 1-1 0 0,0-1 0 0 0,0 0 1 0 0,0 0-1 0 0,0 0 1 0 0,0 0-1 0 0,1 0 1 0 0,-1 0-1 0 0,0 0 1 0 0,0 0-1 0 0,0 0 1 0 0,0 0-1 0 0,0 1 0 0 0,0-1 1 0 0,0 0-1 0 0,0 0 1 0 0,1 0-1 0 0,-1 0 1 0 0,0 0-1 0 0,0 0 1 0 0,0 0-1 0 0,0 0 1 0 0,0 0-1 0 0,0 0 0 0 0,0 0 1 0 0,1 0-1 0 0,-1 0 1 0 0,0 0-1 0 0,0 0 1 0 0,0 0-1 0 0,0 0 1 0 0,0 0-1 0 0,0 0 0 0 0,1 0 1 0 0,-1 0-1 0 0,0-1 1 0 0,0 1-1 0 0,0 0 1 0 0,0 0-1 0 0,0 0 1 0 0,0 0-1 0 0,0 0 1 0 0,0 0-1 0 0,0 0 0 0 0,1 0 1 0 0,-13 17-300 0 0,-32 37 294 0 0,22-28 90 0 0,-199 273 531 0 0,98-129-280 0 0,-120 204 66 0 0,240-362-291 0 0,15-18 67 0 0,19-19-393 0 0,-3-4-1519 0 0</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1.904"/>
    </inkml:context>
    <inkml:brush xml:id="br0">
      <inkml:brushProperty name="width" value="0.035" units="cm"/>
      <inkml:brushProperty name="height" value="0.035" units="cm"/>
      <inkml:brushProperty name="color" value="#F6630D"/>
    </inkml:brush>
  </inkml:definitions>
  <inkml:trace contextRef="#ctx0" brushRef="#br0">0 274 776 0 0,'2'1'4'0'0,"13"7"927"0"0,-1-1 1 0 0,1-1-1 0 0,0 0 0 0 0,1-1 1 0 0,24 6-1 0 0,-35-11-694 0 0,0 0 0 0 0,-1 1 0 0 0,1-1-1 0 0,0-1 1 0 0,0 1 0 0 0,0-1 0 0 0,0 0-1 0 0,-1 0 1 0 0,1 0 0 0 0,0-1 0 0 0,-1 0 0 0 0,1 1-1 0 0,-1-2 1 0 0,0 1 0 0 0,1 0 0 0 0,-1-1-1 0 0,0 0 1 0 0,-1 0 0 0 0,1 0 0 0 0,0 0-1 0 0,-1-1 1 0 0,0 0 0 0 0,4-5 0 0 0,0-1-99 0 0,0-1 1 0 0,-1 0 0 0 0,0 0 0 0 0,-1-1 0 0 0,0 1 0 0 0,-1-1-1 0 0,0 0 1 0 0,-1-1 0 0 0,-1 1 0 0 0,0 0 0 0 0,1-19-1 0 0,-3 26-140 0 0,0-1 0 0 0,0 1-1 0 0,-1-1 1 0 0,1 1 0 0 0,-1 0 0 0 0,-1-1-1 0 0,1 1 1 0 0,-1 0 0 0 0,0 0-1 0 0,0-1 1 0 0,0 2 0 0 0,-5-9-1 0 0,4 10-6 0 0,1 0-1 0 0,-1 0 0 0 0,0 1 0 0 0,0-1 0 0 0,0 0 1 0 0,0 1-1 0 0,-1 0 0 0 0,1 0 0 0 0,-1 0 1 0 0,1 0-1 0 0,-1 1 0 0 0,1-1 0 0 0,-1 1 1 0 0,0 0-1 0 0,0 0 0 0 0,0 0 0 0 0,0 1 0 0 0,0-1 1 0 0,-5 1-1 0 0,6 0-71 0 0,0 0 1 0 0,1 0-1 0 0,-1 0 0 0 0,0 0 1 0 0,0 1-1 0 0,0-1 0 0 0,1 1 1 0 0,-1 0-1 0 0,0 0 1 0 0,0 0-1 0 0,1 0 0 0 0,-1 0 1 0 0,1 1-1 0 0,-1-1 0 0 0,1 1 1 0 0,0 0-1 0 0,0-1 0 0 0,-3 4 1 0 0,1-1-102 0 0,1 1 0 0 0,0-1 0 0 0,0 1 0 0 0,0-1 0 0 0,0 1 0 0 0,1 0 0 0 0,0 0 0 0 0,0 0 0 0 0,-1 6 0 0 0,-1 4-199 0 0,1 1 0 0 0,1-1 0 0 0,0 1 0 0 0,2-1 1 0 0,1 30-1 0 0,0-25 268 0 0,2 0 1 0 0,0 1-1 0 0,1-1 1 0 0,1-1-1 0 0,1 1 1 0 0,1-1-1 0 0,0 0 1 0 0,2 0-1 0 0,0-1 1 0 0,16 24-1 0 0,-23-40 18 0 0,1 1 0 0 0,-1-1 0 0 0,1 0 0 0 0,-1 0 1 0 0,1 0-1 0 0,0 0 0 0 0,0-1 0 0 0,0 1 0 0 0,0-1 0 0 0,0 0 0 0 0,0 1 0 0 0,0-1 0 0 0,0-1 0 0 0,0 1 0 0 0,1 0 1 0 0,-1-1-1 0 0,0 0 0 0 0,0 0 0 0 0,1 0 0 0 0,-1 0 0 0 0,0 0 0 0 0,1-1 0 0 0,-1 1 0 0 0,0-1 0 0 0,0 0 0 0 0,0 0 1 0 0,0 0-1 0 0,1 0 0 0 0,4-4 0 0 0,8-4-313 0 0</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2.242"/>
    </inkml:context>
    <inkml:brush xml:id="br0">
      <inkml:brushProperty name="width" value="0.035" units="cm"/>
      <inkml:brushProperty name="height" value="0.035" units="cm"/>
      <inkml:brushProperty name="color" value="#F6630D"/>
    </inkml:brush>
  </inkml:definitions>
  <inkml:trace contextRef="#ctx0" brushRef="#br0">73 78 2449 0 0,'-28'-39'2525'0'0,"2"1"3821"0"0,25 38-6289 0 0,1 0 0 0 0,0 0 1 0 0,0 0-1 0 0,0 0 0 0 0,0 0 0 0 0,-1 0 1 0 0,1 0-1 0 0,0 0 0 0 0,0 0 0 0 0,0 0 1 0 0,0 0-1 0 0,0 0 0 0 0,-1 0 0 0 0,1 0 1 0 0,0 0-1 0 0,0 0 0 0 0,0 0 0 0 0,0 0 1 0 0,-1 0-1 0 0,1 0 0 0 0,0 0 0 0 0,0 0 1 0 0,0 0-1 0 0,0 0 0 0 0,-1 0 0 0 0,1 0 1 0 0,0 0-1 0 0,0 0 0 0 0,0 0 0 0 0,0 0 1 0 0,0 1-1 0 0,-1-1 0 0 0,1 0 1 0 0,0 0-1 0 0,0 0 0 0 0,0 0 0 0 0,0 0 1 0 0,0 0-1 0 0,0 1 0 0 0,0-1 0 0 0,0 0 1 0 0,0 0-1 0 0,0 0 0 0 0,-1 0 0 0 0,1 1 1 0 0,0-1-1 0 0,0 0 0 0 0,0 0 0 0 0,0 0 1 0 0,-4 17 825 0 0,-1 14-562 0 0,3 27-559 0 0,2-1 0 0 0,3 1 0 0 0,10 58 0 0 0,-13-115 222 0 0,0 0-1 0 0,0 0 1 0 0,0 1-1 0 0,0-1 0 0 0,1 0 1 0 0,-1 0-1 0 0,0 1 1 0 0,1-1-1 0 0,-1 0 1 0 0,1 0-1 0 0,-1 0 1 0 0,1 0-1 0 0,-1 1 1 0 0,1-1-1 0 0,0 0 1 0 0,0 0-1 0 0,-1 0 1 0 0,1 0-1 0 0,0-1 1 0 0,0 1-1 0 0,0 0 0 0 0,0 0 1 0 0,2 1-1 0 0,-2-2-15 0 0,1 0 0 0 0,-1-1 0 0 0,0 1 0 0 0,0 0 0 0 0,0 0 0 0 0,0-1 0 0 0,1 1 0 0 0,-1-1 0 0 0,0 1 0 0 0,0-1 0 0 0,0 1 0 0 0,0-1 0 0 0,0 1 0 0 0,0-1 0 0 0,0 0 0 0 0,-1 0 0 0 0,1 0 0 0 0,0 1 0 0 0,1-3 0 0 0,6-6-248 0 0,-1-1-1 0 0,-1 0 1 0 0,10-18-1 0 0,78-144-2986 0 0,-71 137 807 0 0,31-36 0 0 0,-44 58 1756 0 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2.459"/>
    </inkml:context>
    <inkml:brush xml:id="br0">
      <inkml:brushProperty name="width" value="0.035" units="cm"/>
      <inkml:brushProperty name="height" value="0.035" units="cm"/>
      <inkml:brushProperty name="color" value="#F6630D"/>
    </inkml:brush>
  </inkml:definitions>
  <inkml:trace contextRef="#ctx0" brushRef="#br0">58 0 424 0 0,'-13'36'3682'0'0,"5"-16"-1611"0"0,-28 147 833 0 0,69-315-8728 0 0,-26 115 4984 0 0</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2.690"/>
    </inkml:context>
    <inkml:brush xml:id="br0">
      <inkml:brushProperty name="width" value="0.035" units="cm"/>
      <inkml:brushProperty name="height" value="0.035" units="cm"/>
      <inkml:brushProperty name="color" value="#F6630D"/>
    </inkml:brush>
  </inkml:definitions>
  <inkml:trace contextRef="#ctx0" brushRef="#br0">47 1 1584 0 0,'-9'17'552'0'0,"2"1"1"0"0,1-1-1 0 0,0 1 0 0 0,1 1 0 0 0,1-1 0 0 0,0 1 0 0 0,2-1 0 0 0,-1 26 0 0 0,3-43-661 0 0,0 1-1 0 0,0-1 1 0 0,0 1-1 0 0,0 0 1 0 0,1-1-1 0 0,-1 1 1 0 0,1-1 0 0 0,-1 1-1 0 0,1-1 1 0 0,0 1-1 0 0,-1-1 1 0 0,1 1-1 0 0,0-1 1 0 0,0 0-1 0 0,0 1 1 0 0,0-1-1 0 0,0 0 1 0 0,0 0-1 0 0,1 0 1 0 0,1 2-1 0 0,3 1-1727 0 0</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2.911"/>
    </inkml:context>
    <inkml:brush xml:id="br0">
      <inkml:brushProperty name="width" value="0.035" units="cm"/>
      <inkml:brushProperty name="height" value="0.035" units="cm"/>
      <inkml:brushProperty name="color" value="#F6630D"/>
    </inkml:brush>
  </inkml:definitions>
  <inkml:trace contextRef="#ctx0" brushRef="#br0">148 42 1152 0 0,'1'0'127'0'0,"-1"-1"0"0"0,1 1 0 0 0,0-1-1 0 0,-1 1 1 0 0,1-1 0 0 0,-1 0 0 0 0,1 1-1 0 0,-1-1 1 0 0,1 0 0 0 0,-1 1 0 0 0,1-1-1 0 0,-1 0 1 0 0,0 0 0 0 0,1 0 0 0 0,-1 1 0 0 0,0-1-1 0 0,0 0 1 0 0,0 0 0 0 0,1 0 0 0 0,-1 0-1 0 0,0 1 1 0 0,0-1 0 0 0,0 0 0 0 0,0 0-1 0 0,-1 0 1 0 0,1 0 0 0 0,0 0 0 0 0,0 1 0 0 0,0-1-1 0 0,-1 0 1 0 0,1 0 0 0 0,0 0 0 0 0,-1 1-1 0 0,1-1 1 0 0,-1 0 0 0 0,1 0 0 0 0,-1 1-1 0 0,1-1 1 0 0,-1 0 0 0 0,1 1 0 0 0,-1-1 0 0 0,0 1-1 0 0,1-1 1 0 0,-1 1 0 0 0,0-1 0 0 0,1 1-1 0 0,-2-1 1 0 0,0 0 92 0 0,0 0 0 0 0,0 0 0 0 0,0 0-1 0 0,0 0 1 0 0,0 1 0 0 0,-1-1 0 0 0,1 1 0 0 0,0-1-1 0 0,0 1 1 0 0,0 0 0 0 0,-1 0 0 0 0,1 0 0 0 0,0 0-1 0 0,0 0 1 0 0,-1 0 0 0 0,1 1 0 0 0,0-1 0 0 0,-2 2-1 0 0,-1 1-102 0 0,0 0 0 0 0,1 0 0 0 0,0 1 0 0 0,0 0 0 0 0,0-1 0 0 0,0 2 0 0 0,0-1 0 0 0,1 0 0 0 0,0 1 0 0 0,0 0 0 0 0,0-1 0 0 0,1 1 0 0 0,-1 0 0 0 0,1 0 0 0 0,-1 7 0 0 0,-6 14-222 0 0,-9 45-1 0 0,16-60 74 0 0,-4 16 32 0 0,-3 46 1 0 0,8-65-31 0 0,1-1 0 0 0,0 1 1 0 0,0 0-1 0 0,1-1 0 0 0,0 1 1 0 0,0-1-1 0 0,1 0 0 0 0,0 1 1 0 0,0-1-1 0 0,1 0 0 0 0,4 8 1 0 0,-7-13-8 0 0,1-1-1 0 0,0 0 1 0 0,0 1 0 0 0,0-1 0 0 0,-1 0 0 0 0,1 0 0 0 0,0 0-1 0 0,1 0 1 0 0,-1 0 0 0 0,0 0 0 0 0,0 0 0 0 0,0 0 0 0 0,0 0 0 0 0,1 0-1 0 0,-1-1 1 0 0,0 1 0 0 0,1-1 0 0 0,-1 1 0 0 0,1-1 0 0 0,-1 1-1 0 0,1-1 1 0 0,-1 0 0 0 0,3 1 0 0 0,-1-2-64 0 0,-1 1-1 0 0,1-1 1 0 0,-1 1 0 0 0,1-1 0 0 0,-1 0-1 0 0,1 0 1 0 0,-1 0 0 0 0,0 0 0 0 0,0-1-1 0 0,1 1 1 0 0,-1-1 0 0 0,3-2 0 0 0,6-7-631 0 0,0 0 0 0 0,-1 0 0 0 0,15-22 0 0 0,-20 25 338 0 0,14-18-2291 0 0</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3.250"/>
    </inkml:context>
    <inkml:brush xml:id="br0">
      <inkml:brushProperty name="width" value="0.035" units="cm"/>
      <inkml:brushProperty name="height" value="0.035" units="cm"/>
      <inkml:brushProperty name="color" value="#F6630D"/>
    </inkml:brush>
  </inkml:definitions>
  <inkml:trace contextRef="#ctx0" brushRef="#br0">61 65 1352 0 0,'1'0'152'0'0,"-1"-1"0"0"0,1 1 0 0 0,-1 0-1 0 0,1-1 1 0 0,0 1 0 0 0,-1-1 0 0 0,1 1 0 0 0,0 0-1 0 0,-1-1 1 0 0,1 1 0 0 0,0 0 0 0 0,0 0 0 0 0,-1 0-1 0 0,1-1 1 0 0,0 1 0 0 0,-1 0 0 0 0,1 0 0 0 0,0 0-1 0 0,0 0 1 0 0,-1 0 0 0 0,1 1 0 0 0,0-1-1 0 0,0 0 1 0 0,-1 0 0 0 0,1 0 0 0 0,0 1 0 0 0,-1-1-1 0 0,1 0 1 0 0,0 0 0 0 0,-1 1 0 0 0,1-1 0 0 0,0 1-1 0 0,-1-1 1 0 0,1 1 0 0 0,-1-1 0 0 0,1 1 0 0 0,-1-1-1 0 0,1 1 1 0 0,-1-1 0 0 0,1 1 0 0 0,-1 0-1 0 0,0-1 1 0 0,1 1 0 0 0,-1 0 0 0 0,0-1 0 0 0,1 1-1 0 0,-1 0 1 0 0,0-1 0 0 0,0 1 0 0 0,0 0 0 0 0,0 0-1 0 0,0-1 1 0 0,1 1 0 0 0,-1 0 0 0 0,-1 0 0 0 0,1-1-1 0 0,0 1 1 0 0,0 0 0 0 0,0 0 0 0 0,0-1-1 0 0,0 1 1 0 0,-1 0 0 0 0,1-1 0 0 0,0 1 0 0 0,-1 0-1 0 0,3-3-131 0 0,1-1 0 0 0,-1 0-1 0 0,0 0 1 0 0,0 0-1 0 0,-1 0 1 0 0,1 0-1 0 0,0 0 1 0 0,-1 0-1 0 0,0-1 1 0 0,0 1 0 0 0,0 0-1 0 0,0-1 1 0 0,0 1-1 0 0,-1-1 1 0 0,0-6-1 0 0,0 9-79 0 0,0-1-1 0 0,-1 0 0 0 0,0 1 1 0 0,1-1-1 0 0,-1 1 0 0 0,0 0 0 0 0,0-1 1 0 0,0 1-1 0 0,0 0 0 0 0,0-1 1 0 0,0 1-1 0 0,0 0 0 0 0,0 0 1 0 0,-1 0-1 0 0,1 0 0 0 0,0 0 0 0 0,-1 0 1 0 0,1 0-1 0 0,-1 1 0 0 0,1-1 1 0 0,-1 0-1 0 0,1 1 0 0 0,-1-1 0 0 0,1 1 1 0 0,-1 0-1 0 0,1-1 0 0 0,-1 1 1 0 0,0 0-1 0 0,1 0 0 0 0,-1 0 1 0 0,0 0-1 0 0,1 0 0 0 0,-1 0 0 0 0,1 1 1 0 0,-4 0-1 0 0,3-1-38 0 0,-1 1 0 0 0,0-1 0 0 0,0 1 0 0 0,0 0 0 0 0,1 0 0 0 0,-1 0 0 0 0,0 0 0 0 0,1 0 0 0 0,-1 0 0 0 0,1 1 0 0 0,-1-1 0 0 0,1 1 0 0 0,0 0 0 0 0,0 0 0 0 0,-1 0 1 0 0,1 0-1 0 0,1 0 0 0 0,-1 0 0 0 0,0 0 0 0 0,0 1 0 0 0,1-1 0 0 0,0 1 0 0 0,-1-1 0 0 0,1 1 0 0 0,0-1 0 0 0,0 1 0 0 0,0 0 0 0 0,1 0 0 0 0,-1 0 0 0 0,1-1 0 0 0,-1 1 0 0 0,1 0 0 0 0,0 3 0 0 0,-1 13-342 0 0,1 0 0 0 0,1 1-1 0 0,6 35 1 0 0,-5-35 394 0 0,2 4-8 0 0,0 0 0 0 0,1 0-1 0 0,17 45 1 0 0,-21-64 62 0 0,1 0 0 0 0,0 0 0 0 0,1 1 0 0 0,-1-1 0 0 0,1-1-1 0 0,0 1 1 0 0,0 0 0 0 0,0-1 0 0 0,1 0 0 0 0,0 1 0 0 0,0-1 0 0 0,0-1-1 0 0,0 1 1 0 0,0-1 0 0 0,1 1 0 0 0,0-1 0 0 0,0 0 0 0 0,0-1 0 0 0,0 1-1 0 0,0-1 1 0 0,0 0 0 0 0,0-1 0 0 0,9 3 0 0 0,-9-5 14 0 0,-1 1 0 0 0,1-1 0 0 0,-1 1 0 0 0,1-1 0 0 0,-1-1 0 0 0,1 1 0 0 0,-1-1 0 0 0,0 1 0 0 0,0-1 0 0 0,0-1-1 0 0,0 1 1 0 0,0 0 0 0 0,0-1 0 0 0,0 0 0 0 0,-1 0 0 0 0,1 0 0 0 0,4-6 0 0 0,8-8-1 0 0,-2-1 0 0 0,15-23 0 0 0,-22 31-92 0 0,11-17-44 0 0,-1-2 11 0 0</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4.203"/>
    </inkml:context>
    <inkml:brush xml:id="br0">
      <inkml:brushProperty name="width" value="0.035" units="cm"/>
      <inkml:brushProperty name="height" value="0.035" units="cm"/>
      <inkml:brushProperty name="color" value="#F6630D"/>
    </inkml:brush>
  </inkml:definitions>
  <inkml:trace contextRef="#ctx0" brushRef="#br0">104 973 2272 0 0,'-55'16'3543'0'0,"53"-15"-3333"0"0,1-1 0 0 0,-1 1-1 0 0,0-1 1 0 0,0 1-1 0 0,1-1 1 0 0,-1 0 0 0 0,0 0-1 0 0,0 0 1 0 0,0 0-1 0 0,1 0 1 0 0,-1 0-1 0 0,0-1 1 0 0,0 1 0 0 0,1-1-1 0 0,-1 1 1 0 0,0-1-1 0 0,1 1 1 0 0,-1-1-1 0 0,0 0 1 0 0,1 0 0 0 0,-1 0-1 0 0,1 0 1 0 0,0 0-1 0 0,-1 0 1 0 0,1 0-1 0 0,0-1 1 0 0,-1 1 0 0 0,0-2-1 0 0,1-4 74 0 0,1 1 0 0 0,0 0 0 0 0,1-1 0 0 0,-1 1 0 0 0,1 0 0 0 0,0 0 0 0 0,1-1-1 0 0,0 1 1 0 0,2-7 0 0 0,3-11 77 0 0,39-160 1309 0 0,122-312 0 0 0,-147 435-1669 0 0,-14 39 0 0 0,1 0 0 0 0,0 0 0 0 0,2 1 0 0 0,18-32 0 0 0,-26 60 32 0 0,0-1-1 0 0,0 1 1 0 0,-1-1-1 0 0,0 1 1 0 0,-1-1 0 0 0,1 10-1 0 0,0 2 52 0 0,28 397-93 0 0,-16-168 35 0 0,-12-239-52 0 0,-1-1-72 0 0,0 0 1 0 0,0 1-1 0 0,1-1 1 0 0,0 0 0 0 0,1 0-1 0 0,-1-1 1 0 0,1 1-1 0 0,0 0 1 0 0,1 0-1 0 0,0-1 1 0 0,6 11-1 0 0,-9-16 40 0 0,0-1 0 0 0,0 0-1 0 0,1 0 1 0 0,-1 0 0 0 0,0 1-1 0 0,0-1 1 0 0,0 0 0 0 0,0 0-1 0 0,0 0 1 0 0,1 0-1 0 0,-1 0 1 0 0,0 1 0 0 0,0-1-1 0 0,0 0 1 0 0,1 0 0 0 0,-1 0-1 0 0,0 0 1 0 0,0 0 0 0 0,0 0-1 0 0,1 0 1 0 0,-1 0-1 0 0,0 0 1 0 0,0 0 0 0 0,1 0-1 0 0,-1 1 1 0 0,0-1 0 0 0,0 0-1 0 0,0-1 1 0 0,1 1 0 0 0,-1 0-1 0 0,0 0 1 0 0,0 0-1 0 0,1 0 1 0 0,-1 0 0 0 0,0 0-1 0 0,0 0 1 0 0,0 0 0 0 0,1 0-1 0 0,-1 0 1 0 0,0 0-1 0 0,0-1 1 0 0,0 1 0 0 0,1 0-1 0 0,-1 0 1 0 0,0 0 0 0 0,0 0-1 0 0,0-1 1 0 0,0 1 0 0 0,0 0-1 0 0,1 0 1 0 0,-1-1-1 0 0,3-12-3271 0 0,-3 1 1429 0 0</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4.445"/>
    </inkml:context>
    <inkml:brush xml:id="br0">
      <inkml:brushProperty name="width" value="0.035" units="cm"/>
      <inkml:brushProperty name="height" value="0.035" units="cm"/>
      <inkml:brushProperty name="color" value="#F6630D"/>
    </inkml:brush>
  </inkml:definitions>
  <inkml:trace contextRef="#ctx0" brushRef="#br0">7 98 1152 0 0,'-1'1'51'0'0,"1"0"1"0"0,-1 0-1 0 0,0 0 0 0 0,1 0 0 0 0,-1 0 0 0 0,1 0 1 0 0,-1 0-1 0 0,1 0 0 0 0,-1 0 0 0 0,1 0 0 0 0,0 0 1 0 0,-1 0-1 0 0,1 1 0 0 0,0-1 0 0 0,0 0 1 0 0,0 0-1 0 0,0 0 0 0 0,0 0 0 0 0,0 0 0 0 0,0 0 1 0 0,1 0-1 0 0,-1 1 0 0 0,0-1 0 0 0,0 0 0 0 0,2 1 1 0 0,-1 1 117 0 0,0-1 1 0 0,1 0-1 0 0,0 0 1 0 0,-1 0-1 0 0,1 0 1 0 0,0 0-1 0 0,0 0 1 0 0,0 0-1 0 0,1 0 1 0 0,2 1-1 0 0,1 1 214 0 0,1-1 0 0 0,-1 0 0 0 0,1 0 0 0 0,-1 0-1 0 0,1-1 1 0 0,0 0 0 0 0,12 2 0 0 0,-9-4-74 0 0,0-1 1 0 0,1 0-1 0 0,-1 0 1 0 0,0-1-1 0 0,0-1 1 0 0,0 1-1 0 0,0-2 0 0 0,0 1 1 0 0,18-10-1 0 0,8-8-415 0 0,40-29 0 0 0,-31 20-784 0 0,-12 8-1474 0 0,1 1-674 0 0</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4.885"/>
    </inkml:context>
    <inkml:brush xml:id="br0">
      <inkml:brushProperty name="width" value="0.035" units="cm"/>
      <inkml:brushProperty name="height" value="0.035" units="cm"/>
      <inkml:brushProperty name="color" value="#F6630D"/>
    </inkml:brush>
  </inkml:definitions>
  <inkml:trace contextRef="#ctx0" brushRef="#br0">251 1 2793 0 0,'-3'4'221'0'0,"1"0"1"0"0,-1 0 0 0 0,1-1-1 0 0,-1 1 1 0 0,0-1 0 0 0,0 1 0 0 0,-1-1-1 0 0,1 0 1 0 0,-1 0 0 0 0,1-1-1 0 0,-1 1 1 0 0,0-1 0 0 0,0 0 0 0 0,0 0-1 0 0,-1 0 1 0 0,-3 1 0 0 0,-3 0 1247 0 0,-1-1 1 0 0,1 0-1 0 0,-1-1 0 0 0,-19-1 1 0 0,-35 5-88 0 0,64-4-1388 0 0,0-1 1 0 0,-1 1-1 0 0,1 0 0 0 0,0 0 0 0 0,0-1 0 0 0,1 1 1 0 0,-1 1-1 0 0,0-1 0 0 0,0 0 0 0 0,0 0 0 0 0,1 1 1 0 0,-1-1-1 0 0,0 1 0 0 0,1-1 0 0 0,0 1 0 0 0,-1 0 0 0 0,1 0 1 0 0,0-1-1 0 0,0 1 0 0 0,-2 4 0 0 0,1-1-13 0 0,1 1 0 0 0,-1-1 1 0 0,1 0-1 0 0,0 1 0 0 0,0-1 0 0 0,1 1 0 0 0,-1 0 0 0 0,2 7 0 0 0,-1-5 10 0 0,1 0 0 0 0,0 0 0 0 0,0 0 1 0 0,1-1-1 0 0,0 1 0 0 0,0-1 0 0 0,1 1 0 0 0,0-1 0 0 0,0 0 0 0 0,1 0 0 0 0,0 0 0 0 0,6 9 0 0 0,-8-15-1 0 0,-1 0-1 0 0,0 1 1 0 0,1-1-1 0 0,-1 0 1 0 0,1 0-1 0 0,-1 0 1 0 0,1 0-1 0 0,0 0 0 0 0,-1 0 1 0 0,1 0-1 0 0,0-1 1 0 0,-1 1-1 0 0,1 0 1 0 0,0-1-1 0 0,0 0 1 0 0,0 1-1 0 0,0-1 1 0 0,0 0-1 0 0,-1 0 1 0 0,1 0-1 0 0,0 0 1 0 0,2-1-1 0 0,0 0 10 0 0,-1 0-1 0 0,0 0 1 0 0,0-1-1 0 0,0 1 1 0 0,0-1-1 0 0,0 0 1 0 0,-1 0-1 0 0,1 0 1 0 0,0 0-1 0 0,-1 0 1 0 0,4-5-1 0 0,5-7 93 0 0,-1 0 0 0 0,0-1 0 0 0,14-29 0 0 0,-20 36-25 0 0,21-51 186 0 0,-19 42-247 0 0,1 1-1 0 0,0-1 1 0 0,11-15-1 0 0,-20 39 108 0 0,1-1 0 0 0,1 1 0 0 0,-1 0-1 0 0,1-1 1 0 0,2 14 0 0 0,-1-1 217 0 0,-2 35-113 0 0,-2 0-1 0 0,-17 90 0 0 0,16-121-357 0 0,-2 0 0 0 0,0-1-1 0 0,-2 1 1 0 0,-1-1 0 0 0,0-1 0 0 0,-1 0-1 0 0,-2 0 1 0 0,-23 32 0 0 0,34-51 108 0 0,0 0-1 0 0,-1-1 1 0 0,1 1 0 0 0,-1 0 0 0 0,1-1 0 0 0,-1 1 0 0 0,0-1 0 0 0,1 0 0 0 0,-1 1 0 0 0,0-1 0 0 0,0 0-1 0 0,0 0 1 0 0,0 0 0 0 0,0 0 0 0 0,0-1 0 0 0,0 1 0 0 0,-3 0 0 0 0,4-1-45 0 0,0 0 0 0 0,0 0 0 0 0,0-1-1 0 0,-1 1 1 0 0,1 0 0 0 0,0-1 0 0 0,0 1 0 0 0,0 0 0 0 0,0-1 0 0 0,0 1 0 0 0,0-1 0 0 0,0 0 0 0 0,0 1-1 0 0,0-1 1 0 0,0 0 0 0 0,0 0 0 0 0,1 0 0 0 0,-1 1 0 0 0,0-1 0 0 0,0 0 0 0 0,1 0 0 0 0,-2-2 0 0 0,0-1-199 0 0,0 0 1 0 0,1 0-1 0 0,-1 0 1 0 0,1 0-1 0 0,0 0 1 0 0,0-1-1 0 0,1 1 0 0 0,-1 0 1 0 0,1-1-1 0 0,0 1 1 0 0,0 0-1 0 0,0 0 1 0 0,1-1-1 0 0,-1 1 1 0 0,1 0-1 0 0,1-5 1 0 0,6-9-806 0 0,2-1-19 0 0</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5.528"/>
    </inkml:context>
    <inkml:brush xml:id="br0">
      <inkml:brushProperty name="width" value="0.035" units="cm"/>
      <inkml:brushProperty name="height" value="0.035" units="cm"/>
      <inkml:brushProperty name="color" value="#F6630D"/>
    </inkml:brush>
  </inkml:definitions>
  <inkml:trace contextRef="#ctx0" brushRef="#br0">1 674 1152 0 0,'6'-7'583'0'0,"1"0"0"0"0,0 1-1 0 0,1 0 1 0 0,-1 1-1 0 0,16-9 1 0 0,-15 10 350 0 0,0 0 0 0 0,-1-1 0 0 0,1 0 1 0 0,-2-1-1 0 0,1 1 0 0 0,0-2 0 0 0,9-11 0 0 0,-5 3-511 0 0,-1-1-1 0 0,0-1 1 0 0,-1 0-1 0 0,-1 0 0 0 0,-1 0 1 0 0,-1-1-1 0 0,0 0 1 0 0,-1-1-1 0 0,-1 1 0 0 0,-1-1 1 0 0,2-27-1 0 0,-5 44-418 0 0,0 0 0 0 0,0 1 0 0 0,0-1 0 0 0,0 1 0 0 0,0-1-1 0 0,0 0 1 0 0,0 1 0 0 0,-1-1 0 0 0,1 1 0 0 0,-1-1 0 0 0,1 1-1 0 0,-1-1 1 0 0,1 1 0 0 0,-1-1 0 0 0,0 1 0 0 0,0 0 0 0 0,0-1 0 0 0,0 1-1 0 0,0 0 1 0 0,0 0 0 0 0,0 0 0 0 0,0 0 0 0 0,0 0 0 0 0,0 0-1 0 0,-1 0 1 0 0,1 0 0 0 0,0 0 0 0 0,-1 0 0 0 0,1 1 0 0 0,-1-1-1 0 0,1 0 1 0 0,-3 0 0 0 0,2 1-1 0 0,0 1 0 0 0,-1-1 0 0 0,1 0 0 0 0,0 1 0 0 0,0-1 0 0 0,0 1 0 0 0,0 0 0 0 0,0 0 0 0 0,1 0 0 0 0,-1 0 0 0 0,0 0 0 0 0,0 0 0 0 0,1 0 0 0 0,-1 0 0 0 0,0 1 0 0 0,1-1 0 0 0,-1 1 0 0 0,1-1 0 0 0,0 1 0 0 0,-1 0 0 0 0,1-1 0 0 0,0 1 0 0 0,0 0 0 0 0,-1 2 0 0 0,-5 13-220 0 0,1 1 0 0 0,0-1 0 0 0,1 1-1 0 0,1 0 1 0 0,1 0 0 0 0,1 0-1 0 0,0 0 1 0 0,1 1 0 0 0,1-1 0 0 0,1 0-1 0 0,1 1 1 0 0,0-1 0 0 0,1 0 0 0 0,1 0-1 0 0,1 0 1 0 0,0-1 0 0 0,12 25 0 0 0,-15-38 106 0 0,-1-1 1 0 0,1 1 0 0 0,0-1-1 0 0,0 0 1 0 0,1 0 0 0 0,-1 0-1 0 0,1 0 1 0 0,-1 0 0 0 0,1 0 0 0 0,0 0-1 0 0,0-1 1 0 0,0 0 0 0 0,1 1-1 0 0,-1-1 1 0 0,1 0 0 0 0,-1-1-1 0 0,7 3 1 0 0,-6-3-92 0 0,0-1 0 0 0,0 0 1 0 0,-1 0-1 0 0,1 0 0 0 0,0 0 0 0 0,0-1 0 0 0,0 0 0 0 0,-1 0 1 0 0,1 0-1 0 0,0 0 0 0 0,-1 0 0 0 0,1-1 0 0 0,-1 1 0 0 0,1-1 1 0 0,-1 0-1 0 0,0 0 0 0 0,0 0 0 0 0,4-4 0 0 0,11-8-338 0 0,-2-2-1 0 0,1 0 0 0 0,-2-1 0 0 0,0 0 0 0 0,-1-1 1 0 0,-1-1-1 0 0,-1 0 0 0 0,-1-1 0 0 0,11-23 1 0 0,-11 19 641 0 0,-2-1 0 0 0,0 0 0 0 0,-2 0 1 0 0,0-1-1 0 0,-2 0 0 0 0,-1 0 0 0 0,-1-44 6868 0 0,-7 94-4359 0 0,-2 34-1431 0 0,-5 216 786 0 0,30-317-1294 0 0,19-83-667 0 0,-14 38-288 0 0,4 0 0 0 0,69-145 0 0 0,-76 201-15 0 0,-12 30 129 0 0,-4 22 96 0 0,-2 186-344 0 0,-4-107-107 0 0,17 144 0 0 0,-16-241 471 0 0,0-1 0 0 0,0 0 0 0 0,0 1 0 0 0,0-1 0 0 0,0 0 0 0 0,0 1 0 0 0,0-1 0 0 0,1 0 0 0 0,-1 1 0 0 0,1-1 0 0 0,-1 0-1 0 0,1 0 1 0 0,-1 1 0 0 0,1-1 0 0 0,0 0 0 0 0,-1 0 0 0 0,1 0 0 0 0,0 0 0 0 0,0 0 0 0 0,0 0 0 0 0,0 0 0 0 0,0 0 0 0 0,0 0 0 0 0,0 0 0 0 0,0-1 0 0 0,2 2 0 0 0,-1-2-93 0 0,0-1 0 0 0,-1 0 1 0 0,1 0-1 0 0,0 1 1 0 0,-1-1-1 0 0,1 0 0 0 0,-1 0 1 0 0,1-1-1 0 0,-1 1 1 0 0,0 0-1 0 0,1 0 1 0 0,-1-1-1 0 0,0 1 0 0 0,0-1 1 0 0,0 1-1 0 0,0-1 1 0 0,0 1-1 0 0,0-1 0 0 0,1-3 1 0 0,7-14-1145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06.395"/>
    </inkml:context>
    <inkml:brush xml:id="br0">
      <inkml:brushProperty name="width" value="0.035" units="cm"/>
      <inkml:brushProperty name="height" value="0.035" units="cm"/>
      <inkml:brushProperty name="color" value="#008C3A"/>
    </inkml:brush>
  </inkml:definitions>
  <inkml:trace contextRef="#ctx0" brushRef="#br0">145 24 5785 0 0,'-1'-1'437'0'0,"-5"-14"-785"0"0,6 15 362 0 0,0 0-1 0 0,0-1 0 0 0,0 1 0 0 0,0 0 1 0 0,0 0-1 0 0,0 0 0 0 0,0-1 0 0 0,0 1 1 0 0,0 0-1 0 0,0 0 0 0 0,0-1 0 0 0,0 1 1 0 0,0 0-1 0 0,0 0 0 0 0,0 0 0 0 0,0-1 1 0 0,0 1-1 0 0,0 0 0 0 0,0 0 0 0 0,0 0 1 0 0,0-1-1 0 0,0 1 0 0 0,0 0 0 0 0,1 0 1 0 0,-1 0-1 0 0,0-1 0 0 0,0 1 0 0 0,0 0 1 0 0,0 0-1 0 0,0 0 0 0 0,1 0 1 0 0,-1 0-1 0 0,0-1 0 0 0,0 1 0 0 0,0 0 1 0 0,1 0-1 0 0,-1 0 0 0 0,0 0 0 0 0,0 0 1 0 0,0 0-1 0 0,1 0 0 0 0,-1 0 0 0 0,0 0 1 0 0,0 0-1 0 0,0 0 0 0 0,1 0 0 0 0,-1 0 1 0 0,0 0-1 0 0,0 0 0 0 0,1 0 0 0 0,-1 0 1 0 0,0 0-1 0 0,0 0 0 0 0,0 0 0 0 0,1 0 1 0 0,-1 0-1 0 0,0 0 0 0 0,0 0 0 0 0,0 1 1 0 0,1-1-1 0 0,-1 0 0 0 0,0 0 1 0 0,0 0-1 0 0,0 5 384 0 0,-1-1 0 0 0,0 1 1 0 0,-1-1-1 0 0,1 1 0 0 0,-1-1 1 0 0,0 0-1 0 0,-3 6 0 0 0,4-6-152 0 0,-7 13-541 0 0,1 0-1 0 0,1 1 1 0 0,-5 24-1 0 0,10-34-61 0 0,0 1 0 0 0,1-1 1 0 0,0 0-1 0 0,0 1 0 0 0,1-1 0 0 0,0 0 0 0 0,0 1 0 0 0,1-1 0 0 0,5 15 0 0 0,-2-5 285 0 0,-1 0 0 0 0,0 0 0 0 0,-2 0 0 0 0,0 0 0 0 0,-1 1 0 0 0,-1-1 0 0 0,-1 0-1 0 0,0 0 1 0 0,-8 35 0 0 0,-6 12-251 0 0,-32 83 0 0 0,36-118 307 0 0,-2 6 12 0 0,8-25 11 0 0,0 0-1 0 0,1 1 0 0 0,0-1 1 0 0,1 1-1 0 0,0 0 1 0 0,1-1-1 0 0,0 1 0 0 0,1 0 1 0 0,0 17-1 0 0,2-27 20 0 0,-1 0-1 0 0,0 0 1 0 0,1-1 0 0 0,-1 1-1 0 0,1 0 1 0 0,-1-1-1 0 0,1 1 1 0 0,0 0-1 0 0,0-1 1 0 0,0 1 0 0 0,0-1-1 0 0,0 1 1 0 0,0-1-1 0 0,0 0 1 0 0,0 1-1 0 0,1-1 1 0 0,-1 0 0 0 0,0 0-1 0 0,1 0 1 0 0,-1 0-1 0 0,1 0 1 0 0,-1 0 0 0 0,1 0-1 0 0,2 0 1 0 0,0 0 32 0 0,1 0 0 0 0,-1 0 0 0 0,0-1 0 0 0,0 0 0 0 0,1 1 0 0 0,-1-2 1 0 0,0 1-1 0 0,1 0 0 0 0,7-3 0 0 0,4-1 86 0 0,-1-1 0 0 0,1 0 1 0 0,-1-2-1 0 0,20-11 0 0 0,20-18 175 0 0,-2-3 0 0 0,-2-2 1 0 0,-2-2-1 0 0,54-62 0 0 0,-38 38 99 0 0,76-59-1 0 0,-126 115-362 0 0,-9 7-85 0 0,-1 1 1 0 0,0-1-1 0 0,0 0 0 0 0,0-1 0 0 0,-1 1 0 0 0,0-1 0 0 0,1 0 0 0 0,5-9 0 0 0,-10 14 31 0 0,-1 0-1 0 0,1-1 0 0 0,0 1 0 0 0,0 0 1 0 0,-1 0-1 0 0,1 0 0 0 0,0 0 0 0 0,0-1 1 0 0,0 1-1 0 0,-1 0 0 0 0,1 0 1 0 0,0 0-1 0 0,-1 0 0 0 0,1 0 0 0 0,0 0 1 0 0,0 0-1 0 0,-1 0 0 0 0,1 0 0 0 0,0 0 1 0 0,0 0-1 0 0,-1 0 0 0 0,1 0 0 0 0,0 0 1 0 0,-1 0-1 0 0,1 0 0 0 0,0 0 0 0 0,0 0 1 0 0,-1 0-1 0 0,1 0 0 0 0,0 0 0 0 0,0 1 1 0 0,-1-1-1 0 0,1 0 0 0 0,0 0 0 0 0,0 0 1 0 0,-1 0-1 0 0,1 1 0 0 0,0-1 1 0 0,0 0-1 0 0,0 0 0 0 0,0 0 0 0 0,-1 1 1 0 0,1-1-1 0 0,0 0 0 0 0,0 1 0 0 0,-17 8 206 0 0,4 5 193 0 0,-1 0 0 0 0,2 0 0 0 0,0 2 0 0 0,1-1-1 0 0,-18 34 1 0 0,-37 95-306 0 0,37-76 16 0 0,-6 2-168 0 0,23-48 14 0 0,0 1 0 0 0,1 1-1 0 0,1 0 1 0 0,2 0 0 0 0,0 1 0 0 0,-8 45-1 0 0,16-68 73 0 0,0 1-1 0 0,0 0 1 0 0,0 0-1 0 0,0 0 1 0 0,0 0-1 0 0,0 0 0 0 0,1 0 1 0 0,-1 0-1 0 0,1-1 1 0 0,0 1-1 0 0,0 0 1 0 0,0 0-1 0 0,0-1 1 0 0,1 1-1 0 0,-1-1 1 0 0,1 1-1 0 0,-1-1 1 0 0,1 1-1 0 0,0-1 0 0 0,3 3 1 0 0,-1-2-40 0 0,-1-1 0 0 0,1 0-1 0 0,0 0 1 0 0,0 0 0 0 0,0 0 0 0 0,0-1 0 0 0,0 1-1 0 0,0-1 1 0 0,0 0 0 0 0,1 0 0 0 0,-1-1 0 0 0,6 1-1 0 0,7-1-218 0 0,0-1 0 0 0,0 0 0 0 0,0-1-1 0 0,0-1 1 0 0,29-9 0 0 0,66-32-1698 0 0,-52 16-918 0 0</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5.781"/>
    </inkml:context>
    <inkml:brush xml:id="br0">
      <inkml:brushProperty name="width" value="0.035" units="cm"/>
      <inkml:brushProperty name="height" value="0.035" units="cm"/>
      <inkml:brushProperty name="color" value="#F6630D"/>
    </inkml:brush>
  </inkml:definitions>
  <inkml:trace contextRef="#ctx0" brushRef="#br0">36 1 1152 0 0,'-6'8'6794'0'0,"-2"12"-4243"0"0,-2 147 2915 0 0,8 1-3739 0 0,-8 134-2045 0 0,17-393-6893 0 0,-6 59 5452 0 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6.003"/>
    </inkml:context>
    <inkml:brush xml:id="br0">
      <inkml:brushProperty name="width" value="0.035" units="cm"/>
      <inkml:brushProperty name="height" value="0.035" units="cm"/>
      <inkml:brushProperty name="color" value="#F6630D"/>
    </inkml:brush>
  </inkml:definitions>
  <inkml:trace contextRef="#ctx0" brushRef="#br0">17 1 2040 0 0,'-1'1'108'0'0,"-1"1"0"0"0,0 0 0 0 0,1 0-1 0 0,0 0 1 0 0,-1 0 0 0 0,1 0 0 0 0,0 0-1 0 0,0 1 1 0 0,0-1 0 0 0,0 0-1 0 0,1 1 1 0 0,-1-1 0 0 0,0 0 0 0 0,1 1-1 0 0,0-1 1 0 0,0 1 0 0 0,0-1 0 0 0,0 1-1 0 0,0 2 1 0 0,1 1 157 0 0,0 0 0 0 0,1 0 0 0 0,0-1 1 0 0,0 1-1 0 0,0-1 0 0 0,0 0 0 0 0,1 1 0 0 0,3 4 0 0 0,1 1 379 0 0,1 0-1 0 0,0-1 1 0 0,1 0 0 0 0,0-1-1 0 0,1 1 1 0 0,18 13-1 0 0,-20-18-364 0 0,0-1 0 0 0,-1 0 0 0 0,1 0 0 0 0,1-1 0 0 0,-1 0 0 0 0,0 0 0 0 0,1-1 0 0 0,0 0 0 0 0,-1 0 0 0 0,1-1 0 0 0,0 0 0 0 0,10-1 0 0 0,-4-1 94 0 0,0 0 0 0 0,-1-1 0 0 0,0-1 1 0 0,1-1-1 0 0,-1 0 0 0 0,24-10 0 0 0,-11 1-400 0 0,0-1 0 0 0,37-26 0 0 0,36-36-4429 0 0,-54 36-1034 0 0</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2:58.883"/>
    </inkml:context>
    <inkml:brush xml:id="br0">
      <inkml:brushProperty name="width" value="0.035" units="cm"/>
      <inkml:brushProperty name="height" value="0.035" units="cm"/>
      <inkml:brushProperty name="color" value="#F6630D"/>
    </inkml:brush>
  </inkml:definitions>
  <inkml:trace contextRef="#ctx0" brushRef="#br0">531 243 1352 0 0,'-42'-10'76'0'0,"36"9"785"0"0,0 0 1 0 0,0 1-1 0 0,0-1 1 0 0,-1 1-1 0 0,1 0 1 0 0,-11 2 0 0 0,15-2-516 0 0,-1 1 0 0 0,1 0 0 0 0,0-1 0 0 0,0 1 0 0 0,0 0 0 0 0,0 0 0 0 0,0 0 0 0 0,0 1 0 0 0,0-1 0 0 0,0 0 0 0 0,0 1 0 0 0,1-1 0 0 0,-1 1 0 0 0,0 0 0 0 0,1 0 0 0 0,-1-1 0 0 0,1 1 0 0 0,-2 3 0 0 0,1-1-216 0 0,0 1 1 0 0,0-1-1 0 0,1 1 0 0 0,0 0 0 0 0,0-1 1 0 0,0 1-1 0 0,-1 5 0 0 0,-13 158 722 0 0,6 1 0 0 0,23 295-1 0 0,21 554-501 0 0,-55-417-343 0 0,23-504 9 0 0,5 0 1 0 0,24 111-1 0 0,0 2-16 0 0,-18-83-35 0 0,28 189 3 0 0,-42-313 30 0 0,0 0 1 0 0,1 0-1 0 0,0 0 0 0 0,0 0 0 0 0,0 0 0 0 0,0-1 1 0 0,0 1-1 0 0,1 0 0 0 0,-1-1 0 0 0,3 4 0 0 0,-4-6 4 0 0,1 1 1 0 0,-1-1-1 0 0,1 1 0 0 0,-1-1 0 0 0,1 1 0 0 0,0-1 1 0 0,-1 1-1 0 0,1-1 0 0 0,0 0 0 0 0,0 1 0 0 0,-1-1 0 0 0,1 0 1 0 0,0 0-1 0 0,0 1 0 0 0,-1-1 0 0 0,1 0 0 0 0,0 0 0 0 0,0 0 1 0 0,0 0-1 0 0,-1 0 0 0 0,1 0 0 0 0,0 0 0 0 0,0 0 0 0 0,1-1 1 0 0,3-1 35 0 0,0-1 1 0 0,0 0 0 0 0,0 0 0 0 0,0 0 0 0 0,-1-1-1 0 0,1 0 1 0 0,7-8 0 0 0,-1 2 70 0 0,13-10 1 0 0,0 2 1 0 0,2 0-1 0 0,0 2 0 0 0,1 1 1 0 0,51-21-1 0 0,150-39 38 0 0,-159 59-136 0 0,1 2-1 0 0,0 4 0 0 0,142-3 1 0 0,-117 15-2 0 0,-1 5-1 0 0,139 26 1 0 0,-29 19 41 0 0,-127-30-8 0 0,135 22-1 0 0,-204-43-38 0 0,1 0-1 0 0,0-1 1 0 0,0 0 0 0 0,-1 0-1 0 0,1-1 1 0 0,0 0-1 0 0,-1-1 1 0 0,1 0 0 0 0,12-4-1 0 0,-18 5-1 0 0,0-1-1 0 0,0 1 0 0 0,0-1 1 0 0,0 0-1 0 0,0 0 0 0 0,0 0 1 0 0,0-1-1 0 0,-1 1 1 0 0,1-1-1 0 0,-1 1 0 0 0,0-1 1 0 0,1 0-1 0 0,-1 0 1 0 0,-1 0-1 0 0,1 0 0 0 0,0 0 1 0 0,-1 0-1 0 0,1-1 0 0 0,-1 1 1 0 0,0 0-1 0 0,0-1 1 0 0,0 1-1 0 0,-1-1 0 0 0,1 1 1 0 0,-1-7-1 0 0,0-19 5 0 0,-1 0 1 0 0,-2 0-1 0 0,-1 0 0 0 0,-9-36 1 0 0,-40-114 25 0 0,52 176-32 0 0,-123-341 0 0 0,-15-49 0 0 0,107 288 0 0 0,-31-199 0 0 0,50 186 97 0 0,6-226 0 0 0,40-116 230 0 0,-9 169-226 0 0,-20 227-168 0 0,-2 0 1 0 0,-3 0 0 0 0,-3 0 0 0 0,-23-118 0 0 0,22 157 10 0 0,-2 0 1 0 0,-1 0-1 0 0,-1 1 1 0 0,-1 0 0 0 0,-1 1-1 0 0,0 0 1 0 0,-2 1-1 0 0,-1 0 1 0 0,-1 1 0 0 0,-1 1-1 0 0,0 0 1 0 0,-2 1-1 0 0,0 1 1 0 0,-1 0-1 0 0,-22-14 1 0 0,26 22 67 0 0,-1 1 0 0 0,0 0 0 0 0,-1 1 0 0 0,0 1 0 0 0,0 1 0 0 0,0 1 0 0 0,-1 0-1 0 0,0 1 1 0 0,0 1 0 0 0,0 0 0 0 0,0 2 0 0 0,-23 0 0 0 0,-20 4 178 0 0,0 3-1 0 0,-80 19 1 0 0,25-4-160 0 0,-174 19 113 0 0,-92 14 137 0 0,267-32-178 0 0,-144 46-1 0 0,153-28-56 0 0,95-35-125 0 0,-1 1-1 0 0,1 0 0 0 0,1 1 0 0 0,-1 0 1 0 0,1 1-1 0 0,-16 14 0 0 0,25-21 36 0 0,0 0-1 0 0,0 0 1 0 0,1 0-1 0 0,-1 0 1 0 0,0 0-1 0 0,1 0 0 0 0,-1 0 1 0 0,1 0-1 0 0,-1 0 1 0 0,1 0-1 0 0,-1 1 1 0 0,1-1-1 0 0,0 0 1 0 0,0 0-1 0 0,-1 0 1 0 0,1 0-1 0 0,0 1 1 0 0,0-1-1 0 0,0 0 1 0 0,0 0-1 0 0,0 0 0 0 0,1 1 1 0 0,-1-1-1 0 0,0 0 1 0 0,0 0-1 0 0,1 0 1 0 0,0 2-1 0 0,22 25-2729 0 0,-3-11-3049 0 0</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0.179"/>
    </inkml:context>
    <inkml:brush xml:id="br0">
      <inkml:brushProperty name="width" value="0.035" units="cm"/>
      <inkml:brushProperty name="height" value="0.035" units="cm"/>
      <inkml:brushProperty name="color" value="#F6630D"/>
    </inkml:brush>
  </inkml:definitions>
  <inkml:trace contextRef="#ctx0" brushRef="#br0">69 7 1152 0 0,'0'0'22'0'0,"0"0"-1"0"0,-1-1 1 0 0,1 1 0 0 0,0 0-1 0 0,0-1 1 0 0,0 1-1 0 0,0 0 1 0 0,0 0 0 0 0,0-1-1 0 0,-1 1 1 0 0,1 0-1 0 0,0-1 1 0 0,0 1-1 0 0,0 0 1 0 0,-1 0 0 0 0,1 0-1 0 0,0-1 1 0 0,0 1-1 0 0,0 0 1 0 0,-1 0 0 0 0,1 0-1 0 0,0 0 1 0 0,-1-1-1 0 0,1 1 1 0 0,0 0 0 0 0,0 0-1 0 0,-1 0 1 0 0,1 0-1 0 0,0 0 1 0 0,-1 0-1 0 0,1 0 1 0 0,0 0 0 0 0,-1 0-1 0 0,1 0 1 0 0,0 0-1 0 0,-1 0 1 0 0,1 0 0 0 0,-1 0-1 0 0,-20 5 715 0 0,-16 11 1527 0 0,37-15-2043 0 0,0 0-1 0 0,1 0 0 0 0,-1 0 1 0 0,1-1-1 0 0,-1 1 1 0 0,1 0-1 0 0,-1 0 1 0 0,1-1-1 0 0,0 1 1 0 0,-1 0-1 0 0,1 0 0 0 0,0-1 1 0 0,-1 1-1 0 0,1-1 1 0 0,0 1-1 0 0,0-1 1 0 0,0 1-1 0 0,0-1 1 0 0,0 0-1 0 0,-1 1 0 0 0,1-1 1 0 0,0 0-1 0 0,2 1 1 0 0,37 18 458 0 0,-30-15-68 0 0,12 6-97 0 0,0-2 1 0 0,1-1-1 0 0,0 0 1 0 0,0-2-1 0 0,0-1 1 0 0,46 3-1 0 0,149-13 488 0 0,-8 1 12 0 0,-105 11-700 0 0,326 7 713 0 0,90-39-750 0 0,571-1 53 0 0,-1017 29-351 0 0,439 23 387 0 0,-347-10-160 0 0,175 40-1 0 0,-255-37-189 0 0,0-3 0 0 0,1-5 1 0 0,0-3-1 0 0,1-4 0 0 0,93-10 0 0 0,405-66 1708 0 0,-546 65-1433 0 0,-1 2 0 0 0,1 2-1 0 0,0 2 1 0 0,0 1 0 0 0,70 9 0 0 0,-106-8-350 0 0,-6-2-100 0 0,-13-6-327 0 0,-9-7-152 0 0,15 6-92 0 0,0 1 0 0 0,1-1-1 0 0,0 0 1 0 0,1 0-1 0 0,0-1 1 0 0,-6-12 0 0 0,6 12-486 0 0</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1.562"/>
    </inkml:context>
    <inkml:brush xml:id="br0">
      <inkml:brushProperty name="width" value="0.035" units="cm"/>
      <inkml:brushProperty name="height" value="0.035" units="cm"/>
      <inkml:brushProperty name="color" value="#F6630D"/>
    </inkml:brush>
  </inkml:definitions>
  <inkml:trace contextRef="#ctx0" brushRef="#br0">13 57 1152 0 0,'-12'4'14785'0'0,"12"-4"-14620"0"0,1 14-1784 0 0,27 146 2290 0 0,-7-47-624 0 0,-13-58-133 0 0,0 83 0 0 0,-9-113 123 0 0,0-1 0 0 0,-1 1 0 0 0,-1-1 0 0 0,-2 0 0 0 0,-14 46 0 0 0,17-168 806 0 0,5 55-531 0 0,1 0-1 0 0,3 0 0 0 0,21-77 1 0 0,-22 100-255 0 0,1 1 1 0 0,1 0-1 0 0,0 0 1 0 0,1 1-1 0 0,2 0 1 0 0,-1 0-1 0 0,2 1 0 0 0,0 1 1 0 0,1 0-1 0 0,21-19 1 0 0,-30 31-35 0 0,1 0-1 0 0,0 0 1 0 0,1 1 0 0 0,-1-1 0 0 0,1 1-1 0 0,-1 0 1 0 0,1 0 0 0 0,0 1 0 0 0,0 0-1 0 0,0 0 1 0 0,0 0 0 0 0,0 1 0 0 0,1 0-1 0 0,-1 0 1 0 0,11 0 0 0 0,-13 1-27 0 0,0 1 0 0 0,0 0 0 0 0,0 0 0 0 0,0 0 0 0 0,0 0 0 0 0,0 1 0 0 0,-1-1 0 0 0,1 1 0 0 0,0 0 0 0 0,-1 0 0 0 0,1 0 0 0 0,-1 1 0 0 0,0-1 0 0 0,0 1 0 0 0,0 0 0 0 0,0-1 0 0 0,0 2 0 0 0,-1-1 0 0 0,1 0 0 0 0,-1 0 0 0 0,0 1 0 0 0,0-1 0 0 0,0 1 0 0 0,-1 0 0 0 0,3 5 0 0 0,1 7-54 0 0,0 0 0 0 0,0 0-1 0 0,-2 1 1 0 0,0 0 0 0 0,-1 0 0 0 0,-1-1 0 0 0,0 1-1 0 0,-3 25 1 0 0,-4 4-100 0 0,-21 83 0 0 0,116-392 1653 0 0,-72 219-1391 0 0,35-58 0 0 0,-42 84-82 0 0,1 1 0 0 0,0 1 0 0 0,1-1 0 0 0,2 2 0 0 0,28-27 0 0 0,-41 41-35 0 0,0 0 0 0 0,0 0 0 0 0,0 0 0 0 0,0 0 0 0 0,0 0 0 0 0,0 0 0 0 0,0 1 0 0 0,1-1 0 0 0,-1 1 0 0 0,0-1 0 0 0,0 1 0 0 0,1-1 0 0 0,-1 1 0 0 0,0 0 0 0 0,1-1 0 0 0,-1 1 0 0 0,0 0 0 0 0,1 0 0 0 0,-1 0 0 0 0,2 0 0 0 0,-2 1 8 0 0,0-1 1 0 0,0 1 0 0 0,0-1-1 0 0,0 1 1 0 0,0 0 0 0 0,-1-1-1 0 0,1 1 1 0 0,0 0 0 0 0,-1 0 0 0 0,1 0-1 0 0,0-1 1 0 0,-1 1 0 0 0,1 0-1 0 0,-1 0 1 0 0,1 0 0 0 0,-1 0-1 0 0,1 0 1 0 0,-1 0 0 0 0,0 0-1 0 0,1 1 1 0 0,1 10 0 0 0,-1 0 0 0 0,0-1 0 0 0,-1 24-1 0 0,0-15-72 0 0,1 37-142 0 0,-1-33-191 0 0,0 1 1 0 0,1 0-1 0 0,2-1 0 0 0,0 0 1 0 0,2 1-1 0 0,1-1 0 0 0,8 23 1 0 0,-13-46 277 0 0,-1 1 0 0 0,0-1 0 0 0,1 0 0 0 0,-1 0 0 0 0,1 0 0 0 0,0 0 0 0 0,-1 1 1 0 0,1-1-1 0 0,0 0 0 0 0,0 0 0 0 0,0-1 0 0 0,-1 1 0 0 0,1 0 0 0 0,0 0 0 0 0,0 0 1 0 0,0 0-1 0 0,1-1 0 0 0,-1 1 0 0 0,0-1 0 0 0,0 1 0 0 0,0-1 0 0 0,0 1 0 0 0,1-1 1 0 0,-1 1-1 0 0,0-1 0 0 0,0 0 0 0 0,1 0 0 0 0,-1 0 0 0 0,0 0 0 0 0,0 0 0 0 0,1 0 1 0 0,-1 0-1 0 0,0 0 0 0 0,0 0 0 0 0,1 0 0 0 0,-1-1 0 0 0,0 1 0 0 0,0-1 0 0 0,0 1 1 0 0,1-1-1 0 0,-1 1 0 0 0,0-1 0 0 0,1-1 0 0 0,7-4-3409 0 0</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2.566"/>
    </inkml:context>
    <inkml:brush xml:id="br0">
      <inkml:brushProperty name="width" value="0.035" units="cm"/>
      <inkml:brushProperty name="height" value="0.035" units="cm"/>
      <inkml:brushProperty name="color" value="#F6630D"/>
    </inkml:brush>
  </inkml:definitions>
  <inkml:trace contextRef="#ctx0" brushRef="#br0">297 242 256 0 0,'23'19'4782'0'0,"-19"-20"-1332"0"0,-13-14-1541 0 0,-2 2-1431 0 0,-1 1 0 0 0,0 1 0 0 0,-1 0 0 0 0,0 1 0 0 0,0 0 0 0 0,-1 1-1 0 0,0 0 1 0 0,-1 1 0 0 0,0 1 0 0 0,0 0 0 0 0,0 1 0 0 0,-1 1 0 0 0,0 0 0 0 0,0 1 0 0 0,-29-3 0 0 0,43 7-484 0 0,0 0 0 0 0,0 1 1 0 0,0-1-1 0 0,-1 0 0 0 0,1 1 1 0 0,0-1-1 0 0,0 1 0 0 0,0-1 1 0 0,0 1-1 0 0,0 0 0 0 0,0 0 1 0 0,1 0-1 0 0,-1 0 0 0 0,0 0 1 0 0,0 1-1 0 0,1-1 0 0 0,-1 0 0 0 0,1 1 1 0 0,-1-1-1 0 0,1 1 0 0 0,-2 2 1 0 0,0 0-24 0 0,1 0 0 0 0,0 1 1 0 0,0-1-1 0 0,0 1 0 0 0,1-1 1 0 0,0 1-1 0 0,0 0 0 0 0,0-1 1 0 0,0 7-1 0 0,0 5-76 0 0,1 0 0 0 0,0-1 0 0 0,1 1-1 0 0,7 28 1 0 0,-7-37 3 0 0,1 0-1 0 0,0 1 1 0 0,0-1-1 0 0,1 0 0 0 0,0-1 1 0 0,0 1-1 0 0,1 0 1 0 0,-1-1-1 0 0,2 0 1 0 0,-1 1-1 0 0,9 8 0 0 0,-10-13 84 0 0,0 0-1 0 0,0 0 0 0 0,0 0 0 0 0,0 0 0 0 0,0 0 0 0 0,0-1 0 0 0,0 0 0 0 0,1 1 0 0 0,-1-1 0 0 0,1-1 0 0 0,-1 1 0 0 0,1 0 0 0 0,-1-1 0 0 0,1 1 0 0 0,-1-1 0 0 0,1 0 0 0 0,0-1 0 0 0,-1 1 0 0 0,1 0 0 0 0,-1-1 0 0 0,1 0 0 0 0,-1 0 0 0 0,0 0 0 0 0,1 0 1 0 0,-1-1-1 0 0,4-1 0 0 0,0-1 54 0 0,0 0 0 0 0,0-1 0 0 0,0 0 0 0 0,0 0 0 0 0,-1-1 0 0 0,1 1 0 0 0,-2-1 0 0 0,1-1 0 0 0,-1 1 0 0 0,1-1 0 0 0,-2 0 0 0 0,1 0 0 0 0,4-10 0 0 0,5-13 249 0 0,21-63 0 0 0,-31 81-275 0 0,-8 29-4 0 0,0-1-1 0 0,2 1 1 0 0,0 0-1 0 0,1 29 0 0 0,6 93-18 0 0,-1-64-51 0 0,-4-69-65 0 0,0-1-1 0 0,1 1 0 0 0,-1-1 0 0 0,1 1 0 0 0,0-1 0 0 0,1 0 0 0 0,0 1 0 0 0,3 6 0 0 0,-5-11 81 0 0,0-1 0 0 0,0 1 0 0 0,1-1 0 0 0,-1 1 1 0 0,0-1-1 0 0,1 0 0 0 0,-1 1 0 0 0,0-1 0 0 0,1 0 0 0 0,-1 1 0 0 0,0-1 0 0 0,1 0 0 0 0,-1 0 0 0 0,1 1 0 0 0,-1-1 1 0 0,1 0-1 0 0,-1 0 0 0 0,0 0 0 0 0,1 1 0 0 0,-1-1 0 0 0,1 0 0 0 0,-1 0 0 0 0,1 0 0 0 0,-1 0 0 0 0,1 0 0 0 0,-1 0 1 0 0,1 0-1 0 0,-1 0 0 0 0,1 0 0 0 0,-1 0 0 0 0,1 0 0 0 0,-1-1 0 0 0,1 1 0 0 0,2-1-124 0 0,-1-1 0 0 0,0 0-1 0 0,0 1 1 0 0,-1-1-1 0 0,1 0 1 0 0,0 0 0 0 0,0 0-1 0 0,-1 0 1 0 0,0 0 0 0 0,1 0-1 0 0,0-4 1 0 0,15-29-1392 0 0,-1 0 0 0 0,-2-2 0 0 0,-2 1 1 0 0,9-46-1 0 0,-12 43 1553 0 0,1 2 1 0 0,2 0 0 0 0,2 0 0 0 0,21-41 0 0 0,-25 61 5 0 0,2 5 4380 0 0,-6 18 47 0 0,-1 17-2440 0 0,1 58-1179 0 0,-4 1 0 0 0,-8 96 1 0 0,5-178-799 0 0,1 1 0 0 0,0 0 0 0 0,0-1 0 0 0,-1 1 0 0 0,1 0 0 0 0,0-1 0 0 0,0 1 0 0 0,0 0 0 0 0,0 0 0 0 0,0-1 0 0 0,0 1 0 0 0,0 0 0 0 0,0-1 0 0 0,0 1 0 0 0,1 0 0 0 0,-1 0 0 0 0,0-1 0 0 0,0 1 0 0 0,0 0 0 0 0,1-1 0 0 0,-1 1 0 0 0,0-1 0 0 0,1 1 0 0 0,-1 0 0 0 0,1-1 0 0 0,-1 1 0 0 0,2 0 0 0 0,11-14-403 0 0,11-33-189 0 0,29-101 701 0 0,-39 102 75 0 0,1 1 0 0 0,3 0 0 0 0,28-51 0 0 0,-46 103-45 0 0,0-1 0 0 0,0 1 0 0 0,1-1 0 0 0,0 0 0 0 0,0 1 0 0 0,1-1 0 0 0,2 8 0 0 0,1 7-224 0 0,3 59-728 0 0,-7-60 222 0 0,1 0 0 0 0,0 0 0 0 0,11 40 0 0 0,-13-60 489 0 0,1-1 1 0 0,-1 1 0 0 0,0 0 0 0 0,1 0-1 0 0,-1-1 1 0 0,1 1 0 0 0,-1 0 0 0 0,1 0-1 0 0,-1-1 1 0 0,1 1 0 0 0,0-1-1 0 0,-1 1 1 0 0,1 0 0 0 0,0-1 0 0 0,-1 1-1 0 0,1-1 1 0 0,0 0 0 0 0,0 1 0 0 0,-1-1-1 0 0,1 0 1 0 0,0 1 0 0 0,0-1-1 0 0,0 0 1 0 0,0 0 0 0 0,-1 1 0 0 0,1-1-1 0 0,0 0 1 0 0,0 0 0 0 0,0 0 0 0 0,0 0-1 0 0,0 0 1 0 0,-1-1 0 0 0,1 1-1 0 0,0 0 1 0 0,0 0 0 0 0,0 0 0 0 0,0-1-1 0 0,-1 1 1 0 0,1 0 0 0 0,0-1 0 0 0,0 1-1 0 0,-1-1 1 0 0,1 1 0 0 0,0-1-1 0 0,-1 1 1 0 0,2-2 0 0 0,44-35-4331 0 0,-26 19 2549 0 0,1 5 982 0 0,-11 7 878 0 0</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3.069"/>
    </inkml:context>
    <inkml:brush xml:id="br0">
      <inkml:brushProperty name="width" value="0.035" units="cm"/>
      <inkml:brushProperty name="height" value="0.035" units="cm"/>
      <inkml:brushProperty name="color" value="#F6630D"/>
    </inkml:brush>
  </inkml:definitions>
  <inkml:trace contextRef="#ctx0" brushRef="#br0">63 249 592 0 0,'5'-1'490'0'0,"-1"0"0"0"0,1 0 0 0 0,-1-1 0 0 0,0 0 0 0 0,0 0 0 0 0,0 0 0 0 0,0 0 0 0 0,0-1 0 0 0,0 1 0 0 0,0-1 0 0 0,-1 0 0 0 0,1 0 1 0 0,-1-1-1 0 0,0 1 0 0 0,0-1 0 0 0,0 1 0 0 0,3-7 0 0 0,-4-2 344 0 0,-1 1 1 0 0,0-1-1 0 0,0 1 1 0 0,-1-1-1 0 0,-1 1 1 0 0,0-1-1 0 0,-4-14 1 0 0,4 20-729 0 0,0 1 1 0 0,0-1-1 0 0,-1 1 1 0 0,0-1-1 0 0,0 1 0 0 0,0 0 1 0 0,-1 0-1 0 0,1 0 1 0 0,-1 0-1 0 0,-1 0 1 0 0,1 1-1 0 0,-1-1 1 0 0,1 1-1 0 0,-1 0 1 0 0,0 0-1 0 0,-8-5 0 0 0,11 8-90 0 0,0 1-1 0 0,0 0 1 0 0,0-1-1 0 0,0 1 1 0 0,0 0-1 0 0,0 0 1 0 0,0 0-1 0 0,0 0 1 0 0,0 0-1 0 0,0 0 1 0 0,0 0-1 0 0,0 0 0 0 0,0 0 1 0 0,0 0-1 0 0,0 1 1 0 0,0-1-1 0 0,0 0 1 0 0,0 1-1 0 0,0-1 1 0 0,0 1-1 0 0,0-1 1 0 0,0 1-1 0 0,0-1 0 0 0,0 1 1 0 0,1 0-1 0 0,-1-1 1 0 0,0 1-1 0 0,0 0 1 0 0,1 0-1 0 0,-1-1 1 0 0,1 1-1 0 0,-1 0 1 0 0,1 0-1 0 0,-1 0 0 0 0,1 0 1 0 0,-1 0-1 0 0,1 0 1 0 0,0 0-1 0 0,-1 0 1 0 0,1 0-1 0 0,0 0 1 0 0,0 0-1 0 0,0 2 1 0 0,-11 53 142 0 0,10-49-132 0 0,-3 17-200 0 0,1 1 1 0 0,1-1 0 0 0,1 1-1 0 0,2-1 1 0 0,0 1-1 0 0,1-1 1 0 0,9 39 0 0 0,-10-62 172 0 0,-1 0 0 0 0,0 0 0 0 0,0 0 0 0 0,0 0 1 0 0,1 0-1 0 0,-1 0 0 0 0,1 0 0 0 0,-1 0 0 0 0,1 0 0 0 0,-1 0 1 0 0,1 0-1 0 0,0 0 0 0 0,-1 0 0 0 0,1-1 0 0 0,0 1 0 0 0,0 0 1 0 0,-1 0-1 0 0,1-1 0 0 0,0 1 0 0 0,0 0 0 0 0,0-1 0 0 0,0 1 1 0 0,0-1-1 0 0,0 0 0 0 0,0 1 0 0 0,0-1 0 0 0,0 1 0 0 0,0-1 1 0 0,1 0-1 0 0,0 0 3 0 0,0-1 0 0 0,0 0 0 0 0,0 1-1 0 0,-1-1 1 0 0,1 0 0 0 0,0 0 0 0 0,-1 0 0 0 0,1 0 0 0 0,-1 0 0 0 0,1-1 0 0 0,-1 1 0 0 0,1 0 0 0 0,-1-1 0 0 0,2-2 0 0 0,5-6 70 0 0,-2 0 0 0 0,1 0 0 0 0,-1-1 0 0 0,4-12 0 0 0,8-28 21 0 0,11-62 1 0 0,-17 65-54 0 0,-14 62-105 0 0,2 0 0 0 0,-1 0 1 0 0,2 0-1 0 0,2 16 0 0 0,0 14-30 0 0,-2 4-248 0 0,-2 0 0 0 0,-10 68 0 0 0,7-96 228 0 0,0-1 1 0 0,-1 0-1 0 0,0 0 0 0 0,-2 0 1 0 0,0-1-1 0 0,-2 0 1 0 0,0 0-1 0 0,-19 28 0 0 0,27-44 108 0 0,-1 0 0 0 0,0 0-1 0 0,1 0 1 0 0,-1 0-1 0 0,0 0 1 0 0,0 0 0 0 0,0-1-1 0 0,0 1 1 0 0,0 0 0 0 0,-1-1-1 0 0,1 0 1 0 0,0 1 0 0 0,-5 0-1 0 0,6-1-49 0 0,-1-1-1 0 0,1 0 1 0 0,0 0-1 0 0,-1 0 1 0 0,1 0 0 0 0,0 0-1 0 0,0 0 1 0 0,-1 0-1 0 0,1-1 1 0 0,0 1-1 0 0,-1 0 1 0 0,1-1 0 0 0,0 1-1 0 0,0-1 1 0 0,0 1-1 0 0,-1-1 1 0 0,1 0 0 0 0,0 1-1 0 0,0-1 1 0 0,-1-1-1 0 0,-2-2-209 0 0,1 0-1 0 0,-1-1 0 0 0,1 1 1 0 0,0-1-1 0 0,0 0 0 0 0,0 0 1 0 0,1 0-1 0 0,0 0 0 0 0,0 0 1 0 0,0-1-1 0 0,-1-7 0 0 0,1 4-130 0 0,1 1-1 0 0,0 0 1 0 0,1 0-1 0 0,0-1 1 0 0,0 1-1 0 0,1 0 1 0 0,0 0-1 0 0,0-1 0 0 0,1 1 1 0 0,0 0-1 0 0,0 0 1 0 0,5-9-1 0 0,0-1-1841 0 0</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3.687"/>
    </inkml:context>
    <inkml:brush xml:id="br0">
      <inkml:brushProperty name="width" value="0.035" units="cm"/>
      <inkml:brushProperty name="height" value="0.035" units="cm"/>
      <inkml:brushProperty name="color" value="#F6630D"/>
    </inkml:brush>
  </inkml:definitions>
  <inkml:trace contextRef="#ctx0" brushRef="#br0">1 272 768 0 0,'6'-2'196'0'0,"0"1"1"0"0,1 1-1 0 0,-1-1 0 0 0,0 1 1 0 0,1 0-1 0 0,-1 1 0 0 0,0-1 1 0 0,1 1-1 0 0,-1 0 0 0 0,0 1 1 0 0,0 0-1 0 0,0 0 0 0 0,0 0 0 0 0,0 0 1 0 0,6 4-1 0 0,-5-2 550 0 0,0-1 0 0 0,0 0 0 0 0,1-1 1 0 0,-1 1-1 0 0,1-2 0 0 0,0 1 0 0 0,-1-1 0 0 0,1 0 0 0 0,8 0 0 0 0,-12-2-585 0 0,0 0-1 0 0,0 0 1 0 0,-1 0-1 0 0,1-1 1 0 0,-1 1-1 0 0,1-1 1 0 0,-1 0-1 0 0,1 0 1 0 0,-1 0-1 0 0,0 0 1 0 0,0-1-1 0 0,0 1 1 0 0,0-1-1 0 0,0 0 1 0 0,-1 0-1 0 0,1 0 1 0 0,-1 0-1 0 0,0 0 1 0 0,0-1-1 0 0,0 1 1 0 0,0 0-1 0 0,-1-1 1 0 0,1 0-1 0 0,-1 1 1 0 0,0-1-1 0 0,0 0 1 0 0,0 0-1 0 0,-1 0 1 0 0,1 1-1 0 0,-1-1 1 0 0,0 0-1 0 0,0-6 1 0 0,0 6-119 0 0,0 0 0 0 0,1 0 0 0 0,-1 0 0 0 0,-1 0 0 0 0,1 0 0 0 0,-1 0 0 0 0,1 0 0 0 0,-1 0 0 0 0,0 0 0 0 0,-1 0 0 0 0,1 1 0 0 0,-1-1 0 0 0,1 0 0 0 0,-1 1 0 0 0,0-1 0 0 0,0 1 0 0 0,-1-1 0 0 0,1 1 0 0 0,-1 0 0 0 0,0 0 0 0 0,0 0 1 0 0,0 1-1 0 0,0-1 0 0 0,0 1 0 0 0,0-1 0 0 0,-1 1 0 0 0,1 0 0 0 0,-1 0 0 0 0,1 1 0 0 0,-1-1 0 0 0,-4 0 0 0 0,6 1-40 0 0,1 1 1 0 0,-1 0-1 0 0,0 0 1 0 0,1 0-1 0 0,-1 0 1 0 0,0 0-1 0 0,1 1 1 0 0,-1-1-1 0 0,1 0 1 0 0,-1 1-1 0 0,1-1 0 0 0,-1 1 1 0 0,1 0-1 0 0,-1-1 1 0 0,1 1-1 0 0,-1 0 1 0 0,1 0-1 0 0,0 0 1 0 0,-1 0-1 0 0,1 0 1 0 0,0 0-1 0 0,0 0 1 0 0,-2 2-1 0 0,1 1-57 0 0,-1 0 0 0 0,1 0 0 0 0,0 1 0 0 0,0-1 0 0 0,0 0 0 0 0,1 1 1 0 0,-1-1-1 0 0,0 7 0 0 0,0 4-347 0 0,0 1-1 0 0,1-1 1 0 0,1 0 0 0 0,2 19 0 0 0,-2-26 86 0 0,1 0 1 0 0,1 1-1 0 0,-1-1 0 0 0,2-1 1 0 0,-1 1-1 0 0,1 0 0 0 0,0 0 1 0 0,7 12-1 0 0,-9-18 193 0 0,1 0 0 0 0,-1 0 0 0 0,1-1 0 0 0,0 1 0 0 0,0 0-1 0 0,-1-1 1 0 0,1 1 0 0 0,0-1 0 0 0,0 0 0 0 0,0 0 0 0 0,1 1 0 0 0,-1-1 0 0 0,0-1 0 0 0,0 1-1 0 0,1 0 1 0 0,-1-1 0 0 0,0 1 0 0 0,1-1 0 0 0,-1 1 0 0 0,0-1 0 0 0,1 0 0 0 0,-1 0-1 0 0,1 0 1 0 0,-1 0 0 0 0,0-1 0 0 0,1 1 0 0 0,-1-1 0 0 0,0 1 0 0 0,1-1 0 0 0,-1 0 0 0 0,0 0-1 0 0,0 0 1 0 0,4-2 0 0 0,17-8-842 0 0,-1-1 0 0 0,0-1 1 0 0,-1-1-1 0 0,23-20 0 0 0,-33 25 622 0 0,0-1 0 0 0,0-1 0 0 0,-2 0-1 0 0,1 0 1 0 0,-1 0 0 0 0,-1-1 0 0 0,0-1 0 0 0,10-20 0 0 0,-15 16-309 0 0,-3 16 866 0 0,0 0 1 0 0,0 0 0 0 0,0 1 1 0 0,0-1-1 0 0,0 0 0 0 0,0 0 0 0 0,0 1 0 0 0,-1-1 0 0 0,1 0 0 0 0,0 1 0 0 0,0-1 0 0 0,-1 0 1 0 0,1 1-1 0 0,-1-1 0 0 0,1 1 0 0 0,0-1 0 0 0,-1 0 0 0 0,1 1 0 0 0,-1-1 0 0 0,0 1 1 0 0,1-1-1 0 0,-1 0 0 0 0,0 1-5 0 0,0 0 0 0 0,0 0 1 0 0,0 0-1 0 0,0 0 0 0 0,0 0 1 0 0,0 0-1 0 0,0 0 0 0 0,0 0 0 0 0,0 1 1 0 0,0-1-1 0 0,1 0 0 0 0,-1 1 1 0 0,0-1-1 0 0,0 0 0 0 0,0 1 1 0 0,0-1-1 0 0,0 1 0 0 0,1-1 0 0 0,-1 1 1 0 0,0-1-1 0 0,0 1 0 0 0,1 0 1 0 0,-1-1-1 0 0,1 1 0 0 0,-1 0 0 0 0,0 0 1 0 0,1-1-1 0 0,-1 1 0 0 0,1 0 1 0 0,0 0-1 0 0,-1 0 0 0 0,1 0 1 0 0,0 0-1 0 0,-1 0 0 0 0,1-1 0 0 0,0 2 1 0 0,-128 379 1450 0 0,128-372-261 0 0,8-20-628 0 0,10-22-198 0 0,2-19-363 0 0,1 1 0 0 0,3 0-1 0 0,1 2 1 0 0,3 1 0 0 0,2 1 0 0 0,2 1-1 0 0,61-66 1 0 0,-90 109-212 0 0,0-1-1 0 0,1 1 1 0 0,-1 0-1 0 0,1 1 1 0 0,-1-1-1 0 0,1 0 1 0 0,0 1-1 0 0,0 0 1 0 0,0 0-1 0 0,7-2 1 0 0,-9 4-166 0 0,-1 0-1 0 0,1 0 1 0 0,-1 0 0 0 0,1 0 0 0 0,-1 0-1 0 0,1 0 1 0 0,-1 1 0 0 0,1-1 0 0 0,-1 0 0 0 0,1 1-1 0 0,-1 0 1 0 0,1-1 0 0 0,-1 1 0 0 0,0 0 0 0 0,1 0-1 0 0,-1-1 1 0 0,0 1 0 0 0,0 0 0 0 0,0 0 0 0 0,0 0-1 0 0,0 1 1 0 0,0-1 0 0 0,0 0 0 0 0,0 0 0 0 0,0 1-1 0 0,0-1 1 0 0,0 0 0 0 0,-1 1 0 0 0,1-1 0 0 0,-1 1-1 0 0,1-1 1 0 0,-1 0 0 0 0,1 3 0 0 0,4 9-4774 0 0</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05.885"/>
    </inkml:context>
    <inkml:brush xml:id="br0">
      <inkml:brushProperty name="width" value="0.035" units="cm"/>
      <inkml:brushProperty name="height" value="0.035" units="cm"/>
      <inkml:brushProperty name="color" value="#F6630D"/>
    </inkml:brush>
  </inkml:definitions>
  <inkml:trace contextRef="#ctx0" brushRef="#br0">183 33 1152 0 0,'-5'-22'307'0'0,"5"21"-228"0"0,0 1-1 0 0,0 0 0 0 0,0-1 0 0 0,0 1 0 0 0,0-1 0 0 0,0 1 0 0 0,0 0 0 0 0,0-1 0 0 0,0 1 0 0 0,0 0 0 0 0,0-1 0 0 0,0 1 0 0 0,0-1 0 0 0,-1 1 0 0 0,1 0 0 0 0,0-1 0 0 0,0 1 0 0 0,0 0 0 0 0,-1 0 0 0 0,1-1 0 0 0,0 1 0 0 0,-1 0 0 0 0,1-1 0 0 0,0 1 0 0 0,0 0 0 0 0,-1 0 0 0 0,1 0 0 0 0,0-1 0 0 0,-1 1 0 0 0,1 0 0 0 0,-1 0 0 0 0,1 0 0 0 0,0 0 0 0 0,-1 0 0 0 0,1 0 0 0 0,0-1 0 0 0,-1 1 0 0 0,1 0 0 0 0,-1 0 0 0 0,1 0 0 0 0,0 0 0 0 0,-1 1 0 0 0,1-1 0 0 0,-1 0 0 0 0,-23 17 6336 0 0,-18-1-4335 0 0,19-8-1374 0 0,19-7-660 0 0,-1 1-1 0 0,1 0 0 0 0,0 0 0 0 0,-1 0 1 0 0,1 1-1 0 0,0 0 0 0 0,0 0 1 0 0,1 0-1 0 0,-1 0 0 0 0,0 0 0 0 0,1 1 1 0 0,0 0-1 0 0,0-1 0 0 0,0 1 0 0 0,0 0 1 0 0,1 1-1 0 0,0-1 0 0 0,0 0 1 0 0,0 1-1 0 0,0-1 0 0 0,0 1 0 0 0,1 0 1 0 0,-1 4-1 0 0,1 2-99 0 0,0 0 0 0 0,0 0 1 0 0,1 0-1 0 0,0 0 0 0 0,1-1 0 0 0,1 1 0 0 0,0 0 1 0 0,0 0-1 0 0,6 15 0 0 0,-7-23 33 0 0,0 0 0 0 0,0 0 0 0 0,0 0 0 0 0,0 0 0 0 0,0-1 0 0 0,1 1 0 0 0,-1 0-1 0 0,1-1 1 0 0,0 1 0 0 0,0-1 0 0 0,0 0 0 0 0,0 0 0 0 0,0 1 0 0 0,1-1 0 0 0,-1-1 0 0 0,0 1 0 0 0,1 0 0 0 0,3 1-1 0 0,-4-2 4 0 0,1 0 0 0 0,-1-1 0 0 0,1 1 0 0 0,-1-1-1 0 0,1 0 1 0 0,0 0 0 0 0,-1 0 0 0 0,1 0-1 0 0,-1 0 1 0 0,1 0 0 0 0,0-1 0 0 0,-1 1 0 0 0,1-1-1 0 0,-1 0 1 0 0,1 0 0 0 0,-1 0 0 0 0,3-1 0 0 0,2-2 86 0 0,0 0 1 0 0,0-1-1 0 0,-1 0 1 0 0,0 0-1 0 0,0 0 1 0 0,0-1-1 0 0,0 0 1 0 0,-1 0-1 0 0,0-1 1 0 0,0 1-1 0 0,-1-1 1 0 0,5-9-1 0 0,-2 1 149 0 0,0 0 0 0 0,-2 0 0 0 0,1-1 0 0 0,-2 1 0 0 0,0-1 0 0 0,-1 0 0 0 0,-1 0 1 0 0,0-1-1 0 0,-2-31 0 0 0,-2 112 1224 0 0,13 21-2373 0 0,35 129 0 0 0,-36-191 504 0 0,-10-23 402 0 0,0 0 0 0 0,1 0 0 0 0,-1 1 0 0 0,0-1 1 0 0,1 0-1 0 0,-1 1 0 0 0,0-1 0 0 0,1 0 0 0 0,-1 0 0 0 0,0 0 0 0 0,1 1 0 0 0,-1-1 1 0 0,0 0-1 0 0,1 0 0 0 0,-1 0 0 0 0,0 0 0 0 0,1 0 0 0 0,-1 0 0 0 0,1 0 1 0 0,-1 0-1 0 0,0 1 0 0 0,1-2 0 0 0,-1 1 0 0 0,1 0 0 0 0,-1 0 0 0 0,0 0 0 0 0,1 0 1 0 0,-1 0-1 0 0,1 0 0 0 0,1-2-334 0 0,0 1-1 0 0,-1-1 1 0 0,1 0 0 0 0,-1 1-1 0 0,1-1 1 0 0,-1 0 0 0 0,0 0 0 0 0,1 0-1 0 0,-1 0 1 0 0,0 0 0 0 0,0-1-1 0 0,0 1 1 0 0,-1 0 0 0 0,2-4-1 0 0,4-15-3904 0 0</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43.862"/>
    </inkml:context>
    <inkml:brush xml:id="br0">
      <inkml:brushProperty name="width" value="0.035" units="cm"/>
      <inkml:brushProperty name="height" value="0.035" units="cm"/>
      <inkml:brushProperty name="color" value="#F6630D"/>
    </inkml:brush>
  </inkml:definitions>
  <inkml:trace contextRef="#ctx0" brushRef="#br0">52 133 776 0 0,'-20'0'610'0'0,"15"-11"2842"0"0,1-7-396 0 0,-4 29 474 0 0,-2 23-2409 0 0,7-10-1005 0 0,2 0-1 0 0,0 0 0 0 0,2 1 1 0 0,0-1-1 0 0,6 26 0 0 0,31 124 786 0 0,-15-80-700 0 0,-16-58-213 0 0,-6-25 6 0 0,0-1-1 0 0,1 1 0 0 0,1 0 1 0 0,0-1-1 0 0,0 1 0 0 0,1-1 0 0 0,0 0 1 0 0,8 12-1 0 0,-11-21 22 0 0,0 0 1 0 0,0 0-1 0 0,0 0 1 0 0,0 0-1 0 0,0 0 0 0 0,0 0 1 0 0,1-1-1 0 0,-1 1 0 0 0,0 0 1 0 0,1-1-1 0 0,-1 1 1 0 0,0-1-1 0 0,1 1 0 0 0,-1-1 1 0 0,1 0-1 0 0,-1 1 0 0 0,1-1 1 0 0,-1 0-1 0 0,1 0 1 0 0,-1 0-1 0 0,1 0 0 0 0,-1 0 1 0 0,0-1-1 0 0,1 1 0 0 0,-1 0 1 0 0,1-1-1 0 0,-1 1 1 0 0,1-1-1 0 0,-1 1 0 0 0,0-1 1 0 0,1 0-1 0 0,-1 1 0 0 0,0-1 1 0 0,0 0-1 0 0,0 0 0 0 0,1 0 1 0 0,-1 0-1 0 0,0 0 1 0 0,1-2-1 0 0,7-5 109 0 0,0-1 1 0 0,-1 0-1 0 0,11-15 1 0 0,-17 21-104 0 0,38-53 95 0 0,-2-2 1 0 0,-3-1 0 0 0,-2-3 0 0 0,-3 0 0 0 0,-3-2 0 0 0,-3-1 0 0 0,17-67-1 0 0,-40 126-208 0 0,2-6-684 0 0,0 1 1 0 0,0-1 0 0 0,1 1 0 0 0,1 0-1 0 0,0 0 1 0 0,11-18 0 0 0,-5 16-3360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38.403"/>
    </inkml:context>
    <inkml:brush xml:id="br0">
      <inkml:brushProperty name="width" value="0.035" units="cm"/>
      <inkml:brushProperty name="height" value="0.035" units="cm"/>
      <inkml:brushProperty name="color" value="#008C3A"/>
    </inkml:brush>
  </inkml:definitions>
  <inkml:trace contextRef="#ctx0" brushRef="#br0">1 197 4321 0 0,'10'-35'3932'0'0,"0"1"3171"0"0,11 14-5785 0 0,5 5-1041 0 0,2 2 0 0 0,0 1-1 0 0,0 2 1 0 0,1 0-1 0 0,1 2 1 0 0,59-9 0 0 0,185-3-156 0 0,-240 19-122 0 0,0-1 19 0 0,1 2 1 0 0,36 5-1 0 0,-63-5-18 0 0,0 2 0 0 0,0-1 0 0 0,0 1 0 0 0,0 0 0 0 0,-1 1-1 0 0,1-1 1 0 0,0 2 0 0 0,-1-1 0 0 0,0 1 0 0 0,0 0 0 0 0,0 1-1 0 0,0-1 1 0 0,-1 1 0 0 0,8 7 0 0 0,-11-7-5 0 0,0 0 1 0 0,-1 0-1 0 0,1-1 1 0 0,-1 2-1 0 0,0-1 0 0 0,0 0 1 0 0,0 0-1 0 0,-1 1 0 0 0,0-1 1 0 0,0 0-1 0 0,0 1 1 0 0,-1-1-1 0 0,0 1 0 0 0,0-1 1 0 0,0 1-1 0 0,-1-1 0 0 0,1 1 1 0 0,-1-1-1 0 0,-1 1 1 0 0,1-1-1 0 0,-1 0 0 0 0,0 0 1 0 0,-4 9-1 0 0,-5 11-18 0 0,-2-1-1 0 0,0 0 1 0 0,-22 29 0 0 0,-11 8 39 0 0,-4-2 0 0 0,-1-3 0 0 0,-113 96 0 0 0,148-138-50 0 0,-1 0 0 0 0,0-1 0 0 0,-1-1 0 0 0,0 0 0 0 0,-1-1 0 0 0,0-1 0 0 0,-30 11 0 0 0,127-62-717 0 0,-36 28 724 0 0,-1 1-1 0 0,1 2 1 0 0,1 2-1 0 0,0 2 1 0 0,0 2 0 0 0,45 1-1 0 0,-57 3 2 0 0,0 2-1 0 0,0 1 0 0 0,0 2 1 0 0,0 1-1 0 0,0 1 1 0 0,-1 2-1 0 0,0 1 1 0 0,-1 1-1 0 0,29 15 1 0 0,-47-20 2 0 0,-1 0 1 0 0,0 1 0 0 0,0 0 0 0 0,0 0 0 0 0,-1 1-1 0 0,0 1 1 0 0,0-1 0 0 0,-1 1 0 0 0,0 1-1 0 0,0 0 1 0 0,-2 0 0 0 0,1 0 0 0 0,-1 1-1 0 0,7 17 1 0 0,-9-15 22 0 0,0-1 1 0 0,-1 1-1 0 0,-1 0 0 0 0,0 0 1 0 0,-1 0-1 0 0,0 1 0 0 0,-1-1 0 0 0,0 0 1 0 0,-1 0-1 0 0,-1 0 0 0 0,0 0 0 0 0,-1 0 1 0 0,-6 17-1 0 0,-6 10 226 0 0,-1 0 0 0 0,-2-1 0 0 0,-2-1 0 0 0,-2 0 0 0 0,-1-2 0 0 0,-2-1 1 0 0,-49 54-1 0 0,17-29-12 0 0,-2-3 1 0 0,-3-2 0 0 0,-74 50-1 0 0,102-81-133 0 0,0-1-1 0 0,-1-1 1 0 0,-1-2-1 0 0,-66 27 0 0 0,93-44-118 0 0,0 0-1 0 0,-1 0 0 0 0,1-1 0 0 0,-1 0 1 0 0,0 0-1 0 0,0-1 0 0 0,0-1 0 0 0,1 1 1 0 0,-1-2-1 0 0,0 1 0 0 0,0-2 0 0 0,0 1 1 0 0,0-1-1 0 0,1 0 0 0 0,-1-1 0 0 0,1 0 1 0 0,0-1-1 0 0,0 0 0 0 0,0-1 0 0 0,0 1 1 0 0,1-2-1 0 0,-1 1 0 0 0,2-1 0 0 0,-1 0 1 0 0,-9-10-1 0 0,1-1-541 0 0,1 0 0 0 0,1-1 1 0 0,0 0-1 0 0,2-1 0 0 0,0 0 0 0 0,1-1 0 0 0,1-1 1 0 0,1 0-1 0 0,0 0 0 0 0,2 0 0 0 0,1-1 1 0 0,0 0-1 0 0,-4-43 0 0 0,11 12-3599 0 0</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44.343"/>
    </inkml:context>
    <inkml:brush xml:id="br0">
      <inkml:brushProperty name="width" value="0.035" units="cm"/>
      <inkml:brushProperty name="height" value="0.035" units="cm"/>
      <inkml:brushProperty name="color" value="#F6630D"/>
    </inkml:brush>
  </inkml:definitions>
  <inkml:trace contextRef="#ctx0" brushRef="#br0">1 579 144 0 0,'0'-18'2067'0'0,"2"1"0"0"0,0-1 0 0 0,6-26 0 0 0,-1 18-296 0 0,18-42 1 0 0,70-114-1427 0 0,-44 91 294 0 0,-40 70-639 0 0,-4 6 0 0 0,1 0 0 0 0,0 1 0 0 0,1 0 0 0 0,18-21 0 0 0,-25 37-7 0 0,-1 1-1 0 0,0 0 1 0 0,0 1 0 0 0,0-1 0 0 0,0 0 0 0 0,0 0-1 0 0,-1 0 1 0 0,1 1 0 0 0,-1 4 0 0 0,70 632 940 0 0,5 62-1331 0 0,-74-688 340 0 0,0 56-1153 0 0,-1-66 927 0 0,0 1 0 0 0,-1-1 0 0 0,0 1 0 0 0,0-1 0 0 0,0 1 0 0 0,0-1 0 0 0,-1 0 0 0 0,0 0 1 0 0,0 1-1 0 0,0-1 0 0 0,0 0 0 0 0,-4 5 0 0 0,0-4-856 0 0,-1-2-1617 0 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44.544"/>
    </inkml:context>
    <inkml:brush xml:id="br0">
      <inkml:brushProperty name="width" value="0.035" units="cm"/>
      <inkml:brushProperty name="height" value="0.035" units="cm"/>
      <inkml:brushProperty name="color" value="#F6630D"/>
    </inkml:brush>
  </inkml:definitions>
  <inkml:trace contextRef="#ctx0" brushRef="#br0">1 266 4001 0 0,'0'1'117'0'0,"0"0"0"0"0,0 0 1 0 0,1 0-1 0 0,-1 0 0 0 0,0 0 0 0 0,1 0 1 0 0,-1-1-1 0 0,1 1 0 0 0,-1 0 0 0 0,1 0 1 0 0,-1 0-1 0 0,1 0 0 0 0,0 0 1 0 0,0-1-1 0 0,-1 1 0 0 0,1 0 0 0 0,0-1 1 0 0,0 1-1 0 0,0 0 0 0 0,-1-1 0 0 0,1 1 1 0 0,0-1-1 0 0,0 0 0 0 0,0 1 0 0 0,0-1 1 0 0,0 0-1 0 0,0 1 0 0 0,0-1 0 0 0,0 0 1 0 0,0 0-1 0 0,0 0 0 0 0,3 0 0 0 0,43 5 2128 0 0,-45-5-2230 0 0,38 1 744 0 0,-1-3-1 0 0,1-1 1 0 0,-1-2 0 0 0,1-2-1 0 0,53-16 1 0 0,193-78-468 0 0,-146 48-381 0 0,38-12-1067 0 0,-97 33 10 0 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0.714"/>
    </inkml:context>
    <inkml:brush xml:id="br0">
      <inkml:brushProperty name="width" value="0.035" units="cm"/>
      <inkml:brushProperty name="height" value="0.035" units="cm"/>
      <inkml:brushProperty name="color" value="#F6630D"/>
    </inkml:brush>
  </inkml:definitions>
  <inkml:trace contextRef="#ctx0" brushRef="#br0">465 10 2529 0 0,'-34'13'2541'0'0,"24"-13"-1782"0"0,1 1-1 0 0,0-1 1 0 0,0-1-1 0 0,-1 0 1 0 0,1 0-1 0 0,0-1 0 0 0,-15-5 1 0 0,-42-5 1654 0 0,59 12-2385 0 0,1 0 0 0 0,-1 1 0 0 0,0 0 0 0 0,0 0 0 0 0,1 0 0 0 0,-1 1-1 0 0,1 0 1 0 0,-1 0 0 0 0,1 0 0 0 0,0 1 0 0 0,0 0 0 0 0,0 0 0 0 0,-8 6 0 0 0,5-1-215 0 0,0 0 0 0 0,0 0 0 0 0,0 1 0 0 0,1 0 1 0 0,0 0-1 0 0,-11 20 0 0 0,-1 7-516 0 0,2 2 1 0 0,1-1-1 0 0,-15 54 0 0 0,29-81 689 0 0,-1 2-13 0 0,2-9 43 0 0,0 1 0 0 0,0 0-1 0 0,1 0 1 0 0,-1 0 0 0 0,1 1 0 0 0,0-1-1 0 0,1 0 1 0 0,-1 0 0 0 0,0 0 0 0 0,1 1-1 0 0,0-1 1 0 0,0 0 0 0 0,1 1-1 0 0,0 3 1 0 0,0-7 7 0 0,-1-1-1 0 0,1 1 1 0 0,0-1-1 0 0,-1 1 1 0 0,1-1 0 0 0,0 0-1 0 0,0 1 1 0 0,-1-1-1 0 0,1 0 1 0 0,0 0-1 0 0,0 0 1 0 0,0 1 0 0 0,-1-1-1 0 0,1 0 1 0 0,0 0-1 0 0,0 0 1 0 0,0 0-1 0 0,-1 0 1 0 0,1-1 0 0 0,0 1-1 0 0,0 0 1 0 0,0 0-1 0 0,-1-1 1 0 0,1 1-1 0 0,0 0 1 0 0,0-1 0 0 0,0 1-1 0 0,27-14 157 0 0,-19 9-99 0 0,0 1-72 0 0,0 1 0 0 0,0 0 0 0 0,0 1 1 0 0,0 0-1 0 0,1 0 0 0 0,-1 1 0 0 0,0 1 0 0 0,1-1 0 0 0,-1 1 1 0 0,1 1-1 0 0,-1 0 0 0 0,0 0 0 0 0,0 1 0 0 0,1 0 0 0 0,-1 0 0 0 0,0 1 1 0 0,-1 0-1 0 0,16 9 0 0 0,-18-9-15 0 0,0 1-1 0 0,0-1 1 0 0,0 2 0 0 0,-1-1-1 0 0,0 0 1 0 0,0 1 0 0 0,0 0-1 0 0,0 1 1 0 0,-1-1 0 0 0,0 1-1 0 0,0-1 1 0 0,-1 1 0 0 0,1 0-1 0 0,-1 1 1 0 0,0-1 0 0 0,-1 0-1 0 0,0 1 1 0 0,0 0 0 0 0,0-1 0 0 0,-1 1-1 0 0,0 0 1 0 0,0 0 0 0 0,0 0-1 0 0,-1 0 1 0 0,0 0 0 0 0,-2 8-1 0 0,-3 15 169 0 0,-2 1-1 0 0,-1-1 1 0 0,-1-1-1 0 0,-2 0 1 0 0,-1 0-1 0 0,-1-1 0 0 0,-1 0 1 0 0,-2-1-1 0 0,-1-1 1 0 0,0 0-1 0 0,-2-2 1 0 0,-40 41-1 0 0,58-63-144 0 0,-1 0 0 0 0,0 0 0 0 0,0 0-1 0 0,0-1 1 0 0,0 1 0 0 0,-1 0 0 0 0,1-1 0 0 0,0 0-1 0 0,-1 1 1 0 0,1-1 0 0 0,-1 0 0 0 0,1 0 0 0 0,-1 0 0 0 0,0 0-1 0 0,1-1 1 0 0,-1 1 0 0 0,0-1 0 0 0,1 0 0 0 0,-1 0-1 0 0,0 0 1 0 0,0 0 0 0 0,1 0 0 0 0,-1 0 0 0 0,0-1 0 0 0,1 1-1 0 0,-6-2 1 0 0,6 0-56 0 0,-1 0 0 0 0,0 0 0 0 0,1 0 0 0 0,-1-1 0 0 0,1 1 0 0 0,0 0 0 0 0,0-1 0 0 0,0 0 0 0 0,0 1 0 0 0,0-1 0 0 0,0 0 0 0 0,1 0 0 0 0,-1 0 0 0 0,1 0 0 0 0,0 0 0 0 0,0 0 0 0 0,0-1 0 0 0,0 1 0 0 0,1 0 0 0 0,-1-1 0 0 0,1-5 0 0 0,0 2-371 0 0,0 1 1 0 0,1-1-1 0 0,-1 1 1 0 0,1-1-1 0 0,1 1 1 0 0,-1-1-1 0 0,1 1 1 0 0,0 0-1 0 0,1 0 1 0 0,3-8-1 0 0,6-6-2707 0 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0.944"/>
    </inkml:context>
    <inkml:brush xml:id="br0">
      <inkml:brushProperty name="width" value="0.035" units="cm"/>
      <inkml:brushProperty name="height" value="0.035" units="cm"/>
      <inkml:brushProperty name="color" value="#F6630D"/>
    </inkml:brush>
  </inkml:definitions>
  <inkml:trace contextRef="#ctx0" brushRef="#br0">104 0 4001 0 0,'-4'3'259'0'0,"0"0"0"0"0,1 0 0 0 0,-1 1-1 0 0,0-1 1 0 0,1 1 0 0 0,0 0 0 0 0,0-1 0 0 0,0 2 0 0 0,0-1 0 0 0,0 0 0 0 0,1 0 0 0 0,0 1-1 0 0,0-1 1 0 0,-2 8 0 0 0,-19 77 2662 0 0,18-68-2401 0 0,-2 9 250 0 0,1-8-462 0 0,1 1-1 0 0,1 0 0 0 0,0 0 0 0 0,2 0 0 0 0,1 34 0 0 0,1-57-345 0 0,0 0 0 0 0,0 0 1 0 0,0 0-1 0 0,0 0 0 0 0,0 0 1 0 0,0 0-1 0 0,1 0 0 0 0,-1 0 1 0 0,0 0-1 0 0,0 0 0 0 0,0 0 1 0 0,0 0-1 0 0,0 0 1 0 0,0 0-1 0 0,0 0 0 0 0,0 0 1 0 0,0 0-1 0 0,0 0 0 0 0,0 0 1 0 0,1 0-1 0 0,-1 0 0 0 0,0 0 1 0 0,0 0-1 0 0,0 0 0 0 0,0 0 1 0 0,0 0-1 0 0,0 0 0 0 0,0 0 1 0 0,0 0-1 0 0,0 0 0 0 0,0 0 1 0 0,0 0-1 0 0,0 0 0 0 0,0 0 1 0 0,0 0-1 0 0,1 0 0 0 0,-1 0 1 0 0,0 0-1 0 0,0 0 1 0 0,0 1-1 0 0,0-1 0 0 0,0 0 1 0 0,0 0-1 0 0,0 0 0 0 0,0 0 1 0 0,0 0-1 0 0,2-8-4408 0 0</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1.157"/>
    </inkml:context>
    <inkml:brush xml:id="br0">
      <inkml:brushProperty name="width" value="0.035" units="cm"/>
      <inkml:brushProperty name="height" value="0.035" units="cm"/>
      <inkml:brushProperty name="color" value="#F6630D"/>
    </inkml:brush>
  </inkml:definitions>
  <inkml:trace contextRef="#ctx0" brushRef="#br0">1 1 3081 0 0,'0'6'65'0'0,"1"0"1"0"0,1 1-1 0 0,0-1 1 0 0,0 0-1 0 0,0 0 1 0 0,4 8-1 0 0,5 15 17 0 0,6 47 45 0 0,6 26-18 0 0,-20-93-356 0 0,1 1 0 0 0,0-1 0 0 0,0 1 0 0 0,0-1 0 0 0,1 0 0 0 0,1-1-1 0 0,9 13 1 0 0,-4-10-393 0 0</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1.649"/>
    </inkml:context>
    <inkml:brush xml:id="br0">
      <inkml:brushProperty name="width" value="0.035" units="cm"/>
      <inkml:brushProperty name="height" value="0.035" units="cm"/>
      <inkml:brushProperty name="color" value="#F6630D"/>
    </inkml:brush>
  </inkml:definitions>
  <inkml:trace contextRef="#ctx0" brushRef="#br0">89 171 1584 0 0,'1'0'55'0'0,"-1"-1"-1"0"0,0 1 0 0 0,1 0 0 0 0,-1 0 1 0 0,1-1-1 0 0,-1 1 0 0 0,1 0 0 0 0,-1 0 1 0 0,1 0-1 0 0,-1 0 0 0 0,1 0 0 0 0,-1 0 1 0 0,1 0-1 0 0,0 0 0 0 0,-1 0 0 0 0,1 0 1 0 0,-1 0-1 0 0,1 0 0 0 0,-1 0 0 0 0,1 0 1 0 0,-1 0-1 0 0,1 0 0 0 0,-1 1 0 0 0,1-1 1 0 0,-1 0-1 0 0,0 0 0 0 0,1 1 0 0 0,-1-1 1 0 0,1 0-1 0 0,-1 1 0 0 0,1-1 1 0 0,-1 0-1 0 0,1 2 0 0 0,6 20 1187 0 0,-7 35 361 0 0,0-51-1329 0 0,-12 103 1725 0 0,-4 0 0 0 0,-48 170 0 0 0,43-198-1087 0 0,32-124-847 0 0,88-305-322 0 0,-83 303 421 0 0,2 0 0 0 0,2 2 0 0 0,2 0 1 0 0,2 2-1 0 0,46-62 0 0 0,-68 100-131 0 0,-1 1 0 0 0,1 0 0 0 0,0-1 1 0 0,0 1-1 0 0,0 0 0 0 0,0 0 0 0 0,0 1 0 0 0,1-1 0 0 0,-1 0 0 0 0,1 1 1 0 0,-1-1-1 0 0,1 1 0 0 0,-1 0 0 0 0,1 0 0 0 0,0 0 0 0 0,3-1 0 0 0,-4 2-24 0 0,-1 1 0 0 0,1-1 0 0 0,-1 1 0 0 0,1-1 0 0 0,-1 1-1 0 0,1 0 1 0 0,-1 0 0 0 0,0 0 0 0 0,1 0 0 0 0,-1 0 0 0 0,0 0-1 0 0,0 0 1 0 0,0 0 0 0 0,0 0 0 0 0,0 0 0 0 0,0 0 0 0 0,0 1 0 0 0,0-1-1 0 0,0 0 1 0 0,0 1 0 0 0,-1-1 0 0 0,1 1 0 0 0,-1-1 0 0 0,1 1-1 0 0,-1-1 1 0 0,0 1 0 0 0,1-1 0 0 0,-1 1 0 0 0,0 0 0 0 0,0 2 0 0 0,4 23-18 0 0,-1 0 0 0 0,-1 1 0 0 0,-2-1 0 0 0,-3 36 0 0 0,-21 112 142 0 0,17-133-29 0 0,-17 72 105 0 0,13-70 217 0 0,-8 72-1 0 0,19-116-422 0 0,0 1 0 0 0,0-1 0 0 0,0 0-1 0 0,0 0 1 0 0,0 0 0 0 0,0 0-1 0 0,-1 0 1 0 0,1 0 0 0 0,0 0-1 0 0,0 1 1 0 0,0-1 0 0 0,0 0-1 0 0,0 0 1 0 0,0 0 0 0 0,0 0-1 0 0,0 0 1 0 0,0 0 0 0 0,0 1 0 0 0,0-1-1 0 0,0 0 1 0 0,0 0 0 0 0,0 0-1 0 0,0 0 1 0 0,0 0 0 0 0,0 0-1 0 0,0 1 1 0 0,0-1 0 0 0,0 0-1 0 0,0 0 1 0 0,0 0 0 0 0,1 0-1 0 0,-1 0 1 0 0,0 0 0 0 0,0 0 0 0 0,0 1-1 0 0,0-1 1 0 0,0 0 0 0 0,0 0-1 0 0,0 0 1 0 0,0 0 0 0 0,0 0-1 0 0,1 0 1 0 0,-1 0 0 0 0,0 0-1 0 0,0 0 1 0 0,0 0 0 0 0,0 0-1 0 0,0 0 1 0 0,0 0 0 0 0,1 0 0 0 0,-1 0-1 0 0,0 0 1 0 0,0 1 0 0 0,0-1-1 0 0,0 0 1 0 0,0-1 0 0 0,0 1-1 0 0,1 0 1 0 0,-1 0 0 0 0,0 0-1 0 0,0 0 1 0 0,0 0 0 0 0,0 0-1 0 0,9-10 144 0 0,8-17 35 0 0,71-170-224 0 0,-43 87-16 0 0,5 3 0 0 0,103-162 0 0 0,-150 265 59 0 0,36-45-2 0 0,-37 46 4 0 0,0 1 0 0 0,0-1 0 0 0,1 1 0 0 0,-1 0 0 0 0,1 0 0 0 0,-1 0 0 0 0,1 0 1 0 0,0 0-1 0 0,0 1 0 0 0,0-1 0 0 0,0 1 0 0 0,0 0 0 0 0,0 0 0 0 0,0 0 0 0 0,6-1 0 0 0,-8 3 1 0 0,1-1 0 0 0,-1 1 0 0 0,1-1 1 0 0,-1 1-1 0 0,1 0 0 0 0,-1-1 0 0 0,1 1 0 0 0,-1 0 0 0 0,0 0 1 0 0,1 0-1 0 0,-1 0 0 0 0,0 0 0 0 0,0 0 0 0 0,0 1 0 0 0,0-1 1 0 0,0 0-1 0 0,0 1 0 0 0,0-1 0 0 0,0 0 0 0 0,-1 1 1 0 0,1-1-1 0 0,0 1 0 0 0,-1-1 0 0 0,1 1 0 0 0,-1 0 0 0 0,0-1 1 0 0,1 1-1 0 0,-1-1 0 0 0,0 1 0 0 0,0 0 0 0 0,0-1 0 0 0,0 3 1 0 0,-1 61-2 0 0,0-57 14 0 0,-50 443 577 0 0,48-437-589 0 0,-17 94 14 0 0,-4 21-785 0 0,26-117-110 0 0,7-25-625 0 0,1-4 170 0 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2.672"/>
    </inkml:context>
    <inkml:brush xml:id="br0">
      <inkml:brushProperty name="width" value="0.035" units="cm"/>
      <inkml:brushProperty name="height" value="0.035" units="cm"/>
      <inkml:brushProperty name="color" value="#F6630D"/>
    </inkml:brush>
  </inkml:definitions>
  <inkml:trace contextRef="#ctx0" brushRef="#br0">260 143 5785 0 0,'-13'52'662'0'0,"2"0"-1"0"0,2 1 1 0 0,-2 79-1 0 0,8-95-734 0 0,-9 210 83 0 0,7-110-1017 0 0,-23 148-1 0 0,27-282 974 0 0,-16 76-955 0 0,16-73 952 0 0,-1 0-1 0 0,0 0 1 0 0,0-1 0 0 0,-1 1 0 0 0,0-1-1 0 0,0 1 1 0 0,0-1 0 0 0,0 0-1 0 0,-1 0 1 0 0,-7 7 0 0 0,10-12 68 0 0,1 1 0 0 0,0-1 0 0 0,0 0 1 0 0,0 0-1 0 0,-1 0 0 0 0,1 0 0 0 0,0 0 1 0 0,0 1-1 0 0,-1-1 0 0 0,1 0 0 0 0,0 0 1 0 0,0 0-1 0 0,-1 0 0 0 0,1 0 0 0 0,0 0 0 0 0,-1 0 1 0 0,1 0-1 0 0,0 0 0 0 0,0 0 0 0 0,-1 0 1 0 0,1 0-1 0 0,0 0 0 0 0,0 0 0 0 0,-1 0 1 0 0,1 0-1 0 0,0 0 0 0 0,-1-1 0 0 0,1 1 1 0 0,0 0-1 0 0,0 0 0 0 0,-1 0 0 0 0,1 0 0 0 0,0-1 1 0 0,0 1-1 0 0,0 0 0 0 0,-1 0 0 0 0,1 0 1 0 0,0-1-1 0 0,0 1 0 0 0,0 0 0 0 0,0 0 1 0 0,-1-1-1 0 0,-6-17 750 0 0,1-23 128 0 0,6 40-876 0 0,-5-71 1012 0 0,4-1 0 0 0,8-76 0 0 0,27-144-113 0 0,-32 277-897 0 0,10-59-82 0 0,39-136-1 0 0,-37 168 272 0 0,2 0 0 0 0,1 1 0 0 0,3 1-1 0 0,35-55 1 0 0,-50 88-126 0 0,1 0 0 0 0,0 1 0 0 0,0-1 0 0 0,1 1 1 0 0,0 0-1 0 0,15-10 0 0 0,-21 16-88 0 0,1 0 1 0 0,-1 0-1 0 0,1 0 1 0 0,-1 0 0 0 0,1 1-1 0 0,0-1 1 0 0,0 0 0 0 0,-1 1-1 0 0,1 0 1 0 0,0-1-1 0 0,0 1 1 0 0,-1 0 0 0 0,1 0-1 0 0,0 0 1 0 0,0 0-1 0 0,0 0 1 0 0,2 1 0 0 0,-2 0-24 0 0,0 0 1 0 0,0 0 0 0 0,0 0 0 0 0,-1 0 0 0 0,1 0 0 0 0,0 1 0 0 0,-1-1 0 0 0,1 1-1 0 0,-1-1 1 0 0,0 1 0 0 0,1 0 0 0 0,-1-1 0 0 0,0 1 0 0 0,0 0 0 0 0,0 0-1 0 0,0 0 1 0 0,0 0 0 0 0,-1 0 0 0 0,2 2 0 0 0,2 13-113 0 0,0 0-1 0 0,0 1 1 0 0,-2-1-1 0 0,0 1 1 0 0,-1 0-1 0 0,-1-1 1 0 0,0 1 0 0 0,-5 22-1 0 0,-1 2-55 0 0,-2 0 1 0 0,-17 51-1 0 0,8-46 36 0 0,-2-1 0 0 0,-2 0 0 0 0,-28 45 0 0 0,-92 119-381 0 0,137-203 530 0 0,-47 57 249 0 0,46-59-225 0 0,1 0-1 0 0,-1-1 1 0 0,0 1 0 0 0,-1-1-1 0 0,1 0 1 0 0,-1-1 0 0 0,0 1-1 0 0,0-1 1 0 0,-10 4 0 0 0,15-7-21 0 0,0 0-1 0 0,-1 0 1 0 0,1 0 0 0 0,0 0 0 0 0,0 0-1 0 0,-1-1 1 0 0,1 1 0 0 0,0 0 0 0 0,0-1-1 0 0,-1 1 1 0 0,1-1 0 0 0,0 1 0 0 0,0-1-1 0 0,0 0 1 0 0,0 1 0 0 0,0-1 0 0 0,0 0-1 0 0,0 0 1 0 0,0 0 0 0 0,0 0 0 0 0,0 1-1 0 0,1-1 1 0 0,-1-1 0 0 0,0 1 0 0 0,1 0-1 0 0,-1 0 1 0 0,0 0 0 0 0,1 0 0 0 0,0 0-1 0 0,-1 0 1 0 0,1-1 0 0 0,0 1 0 0 0,-1 0-1 0 0,1 0 1 0 0,0-1 0 0 0,0 1 0 0 0,0-2-1 0 0,-7-57-361 0 0,7 55 238 0 0,3-107-1709 0 0,2 45-1683 0 0</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2.919"/>
    </inkml:context>
    <inkml:brush xml:id="br0">
      <inkml:brushProperty name="width" value="0.035" units="cm"/>
      <inkml:brushProperty name="height" value="0.035" units="cm"/>
      <inkml:brushProperty name="color" value="#F6630D"/>
    </inkml:brush>
  </inkml:definitions>
  <inkml:trace contextRef="#ctx0" brushRef="#br0">336 1 4001 0 0,'-3'2'135'0'0,"1"0"0"0"0,-1 1 1 0 0,0 0-1 0 0,1-1 0 0 0,-1 1 0 0 0,1 0 1 0 0,0 0-1 0 0,0 0 0 0 0,0 1 0 0 0,1-1 1 0 0,-1 0-1 0 0,1 1 0 0 0,-1-1 1 0 0,0 8-1 0 0,-4 4 238 0 0,-116 328 5387 0 0,37 9-3374 0 0,48-124-3031 0 0,-9 262 1 0 0,38-337-4760 0 0,8-126 2221 0 0</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3.214"/>
    </inkml:context>
    <inkml:brush xml:id="br0">
      <inkml:brushProperty name="width" value="0.035" units="cm"/>
      <inkml:brushProperty name="height" value="0.035" units="cm"/>
      <inkml:brushProperty name="color" value="#F6630D"/>
    </inkml:brush>
  </inkml:definitions>
  <inkml:trace contextRef="#ctx0" brushRef="#br0">1 404 1496 0 0,'33'44'2115'0'0,"-29"-37"-1444"0"0,1-1-1 0 0,-1 1 1 0 0,1-1-1 0 0,1 0 0 0 0,-1 0 1 0 0,13 9-1 0 0,-16-13-491 0 0,1-1-1 0 0,0 1 1 0 0,0-1 0 0 0,0 0-1 0 0,0 0 1 0 0,1 0-1 0 0,-1-1 1 0 0,0 1 0 0 0,0-1-1 0 0,0 0 1 0 0,1 1-1 0 0,-1-1 1 0 0,0-1 0 0 0,0 1-1 0 0,1 0 1 0 0,-1-1-1 0 0,0 0 1 0 0,0 0 0 0 0,0 0-1 0 0,0 0 1 0 0,5-3-1 0 0,4-2 30 0 0,0 0 0 0 0,-1-1-1 0 0,-1-1 1 0 0,1 0 0 0 0,-1-1-1 0 0,0 1 1 0 0,-1-2 0 0 0,0 0 0 0 0,0 0-1 0 0,-1 0 1 0 0,9-16 0 0 0,9-19 151 0 0,31-70 0 0 0,-50 101-254 0 0,1-4-147 0 0,1 2-40 0 0,-1 0-1 0 0,-1-1 1 0 0,-1 1 0 0 0,0-1 0 0 0,-1-1 0 0 0,-1 1 0 0 0,0-1-1 0 0,0-20 1 0 0,-4 37 56 0 0,0 0-1 0 0,0 1 0 0 0,0-1 1 0 0,0 0-1 0 0,0 0 1 0 0,0 1-1 0 0,0-1 1 0 0,0 0-1 0 0,0 1 0 0 0,0-1 1 0 0,-1 0-1 0 0,1 1 1 0 0,0-1-1 0 0,-1 0 1 0 0,1 1-1 0 0,0-1 0 0 0,-1 1 1 0 0,1-1-1 0 0,-1 1 1 0 0,1-1-1 0 0,-1 1 1 0 0,1-1-1 0 0,-1 1 0 0 0,1-1 1 0 0,-1 1-1 0 0,0 0 1 0 0,1-1-1 0 0,-1 1 1 0 0,1 0-1 0 0,-1-1 0 0 0,0 1 1 0 0,1 0-1 0 0,-1 0 1 0 0,0 0-1 0 0,0-1 1 0 0,1 1-1 0 0,-1 0 1 0 0,0 0-1 0 0,1 0 0 0 0,-1 0 1 0 0,0 0-1 0 0,1 1 1 0 0,-1-1-1 0 0,0 0 1 0 0,0 0-1 0 0,1 0 0 0 0,-1 1 1 0 0,1-1-1 0 0,-1 0 1 0 0,0 1-1 0 0,1-1 1 0 0,-1 0-1 0 0,0 1 0 0 0,1-1 1 0 0,-1 1-1 0 0,0 0 1 0 0,-34 27-672 0 0,15-5 533 0 0,2 2 0 0 0,1 0 0 0 0,1 1 0 0 0,-16 35 0 0 0,-42 117-114 0 0,70-170 253 0 0,-18 54-66 0 0,1 0-1 0 0,-13 79 1 0 0,28-109 257 0 0,1 0 0 0 0,2 0 1 0 0,2 0-1 0 0,0 1 1 0 0,3-1-1 0 0,6 46 0 0 0,-7-72-156 0 0,1 1 0 0 0,-1-1 0 0 0,1 0 0 0 0,0-1 0 0 0,0 1 0 0 0,0 0 0 0 0,1-1 0 0 0,0 1 0 0 0,0-1-1 0 0,1 0 1 0 0,-1 1 0 0 0,1-2 0 0 0,0 1 0 0 0,0 0 0 0 0,1-1 0 0 0,-1 0 0 0 0,1 0 0 0 0,10 6 0 0 0,-7-7-78 0 0,-1 0-1 0 0,0 0 1 0 0,1-1 0 0 0,-1 0 0 0 0,1 0 0 0 0,0-1 0 0 0,0 0-1 0 0,-1-1 1 0 0,1 1 0 0 0,0-1 0 0 0,0-1 0 0 0,0 0-1 0 0,-1 0 1 0 0,13-3 0 0 0,23-10-2738 0 0,2-4-902 0 0</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3.786"/>
    </inkml:context>
    <inkml:brush xml:id="br0">
      <inkml:brushProperty name="width" value="0.035" units="cm"/>
      <inkml:brushProperty name="height" value="0.035" units="cm"/>
      <inkml:brushProperty name="color" value="#F6630D"/>
    </inkml:brush>
  </inkml:definitions>
  <inkml:trace contextRef="#ctx0" brushRef="#br0">111 0 5785 0 0,'-2'1'259'0'0,"1"0"-1"0"0,-1 0 1 0 0,1 0-1 0 0,-1 0 1 0 0,1 0 0 0 0,0 0-1 0 0,-1 0 1 0 0,1 1-1 0 0,0-1 1 0 0,0 1-1 0 0,0-1 1 0 0,0 0-1 0 0,0 1 1 0 0,0 0 0 0 0,0-1-1 0 0,0 1 1 0 0,1-1-1 0 0,-1 1 1 0 0,0 2-1 0 0,-12 38 1442 0 0,-19 134-511 0 0,-1 2-1881 0 0,32-174 422 0 0,-7 32 17 0 0,7-23-826 0 0,8-17-1961 0 0,3-9-198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38.978"/>
    </inkml:context>
    <inkml:brush xml:id="br0">
      <inkml:brushProperty name="width" value="0.035" units="cm"/>
      <inkml:brushProperty name="height" value="0.035" units="cm"/>
      <inkml:brushProperty name="color" value="#008C3A"/>
    </inkml:brush>
  </inkml:definitions>
  <inkml:trace contextRef="#ctx0" brushRef="#br0">240 101 5409 0 0,'-11'-34'1290'0'0,"9"27"-347"0"0,1 1 1 0 0,-1-1-1 0 0,-1 0 1 0 0,1 1-1 0 0,-1 0 1 0 0,-1 0-1 0 0,1 0 0 0 0,-7-9 1 0 0,9 15-872 0 0,0 0 1 0 0,1 0 0 0 0,-1 0-1 0 0,1 1 1 0 0,-1-1-1 0 0,1 0 1 0 0,0 1 0 0 0,-1-1-1 0 0,1 1 1 0 0,-1-1-1 0 0,1 0 1 0 0,-1 1-1 0 0,1-1 1 0 0,0 1 0 0 0,-1-1-1 0 0,1 1 1 0 0,0-1-1 0 0,0 1 1 0 0,-1-1 0 0 0,1 1-1 0 0,0-1 1 0 0,0 1-1 0 0,0-1 1 0 0,0 1-1 0 0,0 0 1 0 0,0-1 0 0 0,-1 1-1 0 0,1-1 1 0 0,1 1-1 0 0,-1 0 1 0 0,0-1 0 0 0,0 1-1 0 0,0 0 1 0 0,-3 27 73 0 0,-3 62-121 0 0,-32 158 0 0 0,-43 85 9 0 0,72-298-38 0 0,-9 23-64 0 0,12-43 67 0 0,0 1-1 0 0,2-1 0 0 0,-1 1 0 0 0,2 0 0 0 0,0 0 1 0 0,0 28-1 0 0,3-44 1 0 0,0 1 0 0 0,0-1 1 0 0,-1 0-1 0 0,1 1 0 0 0,0-1 1 0 0,1 0-1 0 0,-1 1 0 0 0,0-1 1 0 0,0 1-1 0 0,0-1 0 0 0,0 0 1 0 0,0 1-1 0 0,0-1 0 0 0,0 0 1 0 0,1 1-1 0 0,-1-1 0 0 0,0 0 1 0 0,0 1-1 0 0,0-1 0 0 0,1 0 0 0 0,-1 1 1 0 0,0-1-1 0 0,0 0 0 0 0,1 0 1 0 0,-1 1-1 0 0,0-1 0 0 0,1 0 1 0 0,-1 0-1 0 0,0 0 0 0 0,1 0 1 0 0,-1 1-1 0 0,0-1 0 0 0,1 0 1 0 0,-1 0-1 0 0,0 0 0 0 0,1 0 1 0 0,0 0-1 0 0,15-8-127 0 0,15-20-142 0 0,-29 26 258 0 0,25-26-57 0 0,1 1 0 0 0,1 2 1 0 0,1 1-1 0 0,1 1 0 0 0,1 2 1 0 0,1 1-1 0 0,1 2 0 0 0,1 1 1 0 0,62-22-1 0 0,-58 26 18 0 0,0 1 0 0 0,0 2-1 0 0,1 2 1 0 0,79-7 0 0 0,-108 15 10 0 0,0 1-1 0 0,1 0 1 0 0,-1 0 0 0 0,0 1 0 0 0,0 0-1 0 0,-1 1 1 0 0,1 0 0 0 0,0 1 0 0 0,19 10-1 0 0,-23-10 11 0 0,0 2-1 0 0,0-1 0 0 0,0 1 0 0 0,0 0 0 0 0,-1 0 1 0 0,0 0-1 0 0,0 1 0 0 0,-1 0 0 0 0,1 0 0 0 0,-2 1 1 0 0,1-1-1 0 0,-1 1 0 0 0,0 0 0 0 0,3 11 0 0 0,-4-7 51 0 0,0 0 0 0 0,0 0 0 0 0,-2 0 0 0 0,1 1 0 0 0,-2-1 0 0 0,0 1 0 0 0,0-1 0 0 0,-1 1 0 0 0,0-1 0 0 0,-1 0 0 0 0,-1 1 0 0 0,0-1 0 0 0,0 0 0 0 0,-7 13 0 0 0,-8 18 245 0 0,-2-1 0 0 0,-35 55 0 0 0,30-56-82 0 0,-2-2 0 0 0,-2-1 0 0 0,-1-1 1 0 0,-2-1-1 0 0,-1-2 0 0 0,-2-1 1 0 0,-1-2-1 0 0,-2-2 0 0 0,-1-1 1 0 0,-1-2-1 0 0,-1-2 0 0 0,-59 26 0 0 0,92-47-170 0 0,1 0-1 0 0,-1 0 1 0 0,0-1-1 0 0,0 0 1 0 0,0 0 0 0 0,0-1-1 0 0,-1 0 1 0 0,1-1-1 0 0,0 0 1 0 0,0 0-1 0 0,-1-1 1 0 0,1 0-1 0 0,0 0 1 0 0,0-1-1 0 0,0 0 1 0 0,-8-3-1 0 0,6 0-204 0 0,0 0 0 0 0,1 0 0 0 0,0-2 0 0 0,0 1 0 0 0,0-1-1 0 0,1 0 1 0 0,0-1 0 0 0,0 0 0 0 0,0 0 0 0 0,1-1 0 0 0,-9-15 0 0 0,-17-33-4024 0 0,0-11-1232 0 0</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4.190"/>
    </inkml:context>
    <inkml:brush xml:id="br0">
      <inkml:brushProperty name="width" value="0.035" units="cm"/>
      <inkml:brushProperty name="height" value="0.035" units="cm"/>
      <inkml:brushProperty name="color" value="#F6630D"/>
    </inkml:brush>
  </inkml:definitions>
  <inkml:trace contextRef="#ctx0" brushRef="#br0">139 101 5785 0 0,'0'0'88'0'0,"1"0"-1"0"0,0 1 1 0 0,0-1-1 0 0,-1 1 0 0 0,1-1 1 0 0,0 1-1 0 0,-1-1 1 0 0,1 1-1 0 0,0 0 1 0 0,-1-1-1 0 0,1 1 1 0 0,-1-1-1 0 0,1 1 0 0 0,-1 0 1 0 0,1 0-1 0 0,-1-1 1 0 0,1 1-1 0 0,-1 0 1 0 0,0 0-1 0 0,0 0 0 0 0,1-1 1 0 0,-1 1-1 0 0,0 0 1 0 0,0 0-1 0 0,0 0 1 0 0,0 0-1 0 0,0 0 1 0 0,0-1-1 0 0,0 1 0 0 0,0 0 1 0 0,0 0-1 0 0,0 0 1 0 0,0 0-1 0 0,-1 1 1 0 0,-6 38 2835 0 0,6-36-2787 0 0,-12 60 1606 0 0,-32 156 765 0 0,-35 107-4051 0 0,77-304 882 0 0,12-30 188 0 0,20-37 74 0 0,-26 38 407 0 0,83-138-465 0 0,195-302 1158 0 0,-275 437-702 0 0,58-75 6 0 0,-58 77-7 0 0,1 0 0 0 0,0 0 0 0 0,0 0-1 0 0,1 1 1 0 0,-1 0 0 0 0,1 0 0 0 0,1 1-1 0 0,10-6 1 0 0,-19 11-9 0 0,1-1-1 0 0,0 1 1 0 0,0 0 0 0 0,0-1-1 0 0,-1 1 1 0 0,1 0-1 0 0,0 0 1 0 0,0 0-1 0 0,0 0 1 0 0,0 0 0 0 0,0 0-1 0 0,-1 0 1 0 0,1 0-1 0 0,0 0 1 0 0,0 0 0 0 0,0 0-1 0 0,0 0 1 0 0,0 0-1 0 0,-1 1 1 0 0,1-1-1 0 0,0 0 1 0 0,0 1 0 0 0,0-1-1 0 0,-1 1 1 0 0,1-1-1 0 0,0 1 1 0 0,0-1 0 0 0,0 2-1 0 0,0 0-6 0 0,1-1 1 0 0,-1 1-1 0 0,0 0 0 0 0,0 0 1 0 0,0 1-1 0 0,-1-1 0 0 0,1 0 1 0 0,0 0-1 0 0,-1 0 0 0 0,1 0 1 0 0,-1 3-1 0 0,-1 57-201 0 0,-25 139 287 0 0,-11 147-409 0 0,39-322-65 0 0,-2-26 309 0 0,0 1-1 0 0,0-1 1 0 0,0 1-1 0 0,0-1 1 0 0,0 1-1 0 0,1-1 1 0 0,-1 1-1 0 0,0-1 0 0 0,0 1 1 0 0,0-1-1 0 0,1 1 1 0 0,-1-1-1 0 0,0 1 1 0 0,1-1-1 0 0,-1 0 1 0 0,1 1-1 0 0,-1-1 0 0 0,0 1 1 0 0,1-1-1 0 0,-1 0 1 0 0,1 1-1 0 0,-1-1 1 0 0,1 0-1 0 0,-1 0 0 0 0,1 1 1 0 0,-1-1-1 0 0,1 0 1 0 0,-1 0-1 0 0,1 0 1 0 0,-1 0-1 0 0,1 0 1 0 0,-1 0-1 0 0,1 0 0 0 0,-1 1 1 0 0,1-2-1 0 0,0 1 1 0 0,-1 0-1 0 0,1 0 1 0 0,-1 0-1 0 0,1 0 1 0 0,0 0-1 0 0,7-5-3211 0 0</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4.535"/>
    </inkml:context>
    <inkml:brush xml:id="br0">
      <inkml:brushProperty name="width" value="0.035" units="cm"/>
      <inkml:brushProperty name="height" value="0.035" units="cm"/>
      <inkml:brushProperty name="color" value="#F6630D"/>
    </inkml:brush>
  </inkml:definitions>
  <inkml:trace contextRef="#ctx0" brushRef="#br0">370 125 776 0 0,'2'0'27'0'0,"-1"0"0"0"0,1 1-1 0 0,0 0 1 0 0,0-1 0 0 0,0 1-1 0 0,-1 0 1 0 0,1 0 0 0 0,0 0-1 0 0,-1 0 1 0 0,1 0 0 0 0,-1 0 0 0 0,1 0-1 0 0,-1 0 1 0 0,1 1 0 0 0,0 1-1 0 0,-1-3 139 0 0,-1 1 0 0 0,1 0 0 0 0,-1-1 0 0 0,0 1 0 0 0,1 0 0 0 0,-1-1-1 0 0,0 1 1 0 0,1 0 0 0 0,-1 0 0 0 0,0-1 0 0 0,0 1 0 0 0,0 0 0 0 0,0 0 0 0 0,0 0-1 0 0,0-1 1 0 0,0 1 0 0 0,0 0 0 0 0,0 0 0 0 0,0-1 0 0 0,0 1 0 0 0,0 0-1 0 0,0 0 1 0 0,-1-1 0 0 0,1 1 0 0 0,0 0 0 0 0,-1 0 0 0 0,1-1 0 0 0,0 1 0 0 0,-1 0-1 0 0,1-1 1 0 0,-1 1 0 0 0,1-1 0 0 0,-1 1 0 0 0,1 0 0 0 0,-1-1 0 0 0,0 1 0 0 0,1-1-1 0 0,-1 0 1 0 0,0 1 0 0 0,-1 0 0 0 0,2-1 45 0 0,-1 0 1 0 0,0 0-1 0 0,1-1 1 0 0,-1 1-1 0 0,0 0 1 0 0,1 0-1 0 0,-1 0 1 0 0,0-1-1 0 0,1 1 1 0 0,-1 0-1 0 0,1-1 1 0 0,-1 1-1 0 0,0-1 0 0 0,1 1 1 0 0,-1-1-1 0 0,1 1 1 0 0,-1-1-1 0 0,1 1 1 0 0,0-1-1 0 0,-1 1 1 0 0,1-1-1 0 0,-1 0 1 0 0,1 1-1 0 0,0-1 1 0 0,-1 0-1 0 0,-14-25 802 0 0,11 18-636 0 0,-5-6-260 0 0,0 1-1 0 0,-1 0 0 0 0,0 0 1 0 0,-1 1-1 0 0,0 0 0 0 0,-20-16 1 0 0,28 26-117 0 0,0 0 1 0 0,-1 0-1 0 0,1 0 0 0 0,0 0 1 0 0,-1 0-1 0 0,0 1 1 0 0,1 0-1 0 0,-1-1 0 0 0,0 1 1 0 0,0 1-1 0 0,0-1 1 0 0,0 0-1 0 0,0 1 0 0 0,1 0 1 0 0,-1 0-1 0 0,0 0 1 0 0,0 1-1 0 0,0-1 1 0 0,0 1-1 0 0,0 0 0 0 0,0 0 1 0 0,1 0-1 0 0,-1 0 1 0 0,0 1-1 0 0,1 0 0 0 0,-1-1 1 0 0,1 1-1 0 0,0 1 1 0 0,-1-1-1 0 0,1 0 1 0 0,0 1-1 0 0,-5 5 0 0 0,-4 5-11 0 0,0 1 0 0 0,1 1 0 0 0,0-1-1 0 0,1 2 1 0 0,1-1 0 0 0,0 1 0 0 0,2 1 0 0 0,0 0-1 0 0,-7 22 1 0 0,4-3-81 0 0,1 0-1 0 0,1 0 1 0 0,-3 59-1 0 0,10-85 69 0 0,0 1 0 0 0,1 0 0 0 0,1 0 0 0 0,0 0-1 0 0,0-1 1 0 0,1 1 0 0 0,4 12 0 0 0,-5-20 38 0 0,0 0 0 0 0,0 0 0 0 0,1 0 0 0 0,-1-1 0 0 0,1 1 1 0 0,0 0-1 0 0,-1-1 0 0 0,2 1 0 0 0,-1-1 0 0 0,0 0 0 0 0,0 0 0 0 0,1 1 0 0 0,-1-2 0 0 0,1 1 1 0 0,-1 0-1 0 0,1 0 0 0 0,0-1 0 0 0,0 0 0 0 0,0 1 0 0 0,0-1 0 0 0,0 0 0 0 0,0 0 0 0 0,0-1 0 0 0,0 1 1 0 0,0-1-1 0 0,0 1 0 0 0,0-1 0 0 0,6 0 0 0 0,5-2 109 0 0,0 1 1 0 0,0-2-1 0 0,0 0 1 0 0,-1 0-1 0 0,1-2 0 0 0,-1 1 1 0 0,0-2-1 0 0,0 0 0 0 0,0 0 1 0 0,-1-1-1 0 0,0-1 1 0 0,0 0-1 0 0,16-14 0 0 0,9-12 195 0 0,-1-1-1 0 0,45-57 0 0 0,-50 54-866 0 0,-2-2 1 0 0,40-74-1 0 0,-48 72-5339 0 0</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5.360"/>
    </inkml:context>
    <inkml:brush xml:id="br0">
      <inkml:brushProperty name="width" value="0.035" units="cm"/>
      <inkml:brushProperty name="height" value="0.035" units="cm"/>
      <inkml:brushProperty name="color" value="#F6630D"/>
    </inkml:brush>
  </inkml:definitions>
  <inkml:trace contextRef="#ctx0" brushRef="#br0">194 0 3369 0 0,'-1'5'51'0'0,"1"0"0"0"0,1 0 1 0 0,-1 0-1 0 0,1 0 1 0 0,0 0-1 0 0,0 0 0 0 0,3 7 1 0 0,1 10 244 0 0,4 75 1120 0 0,-3 0 1 0 0,-9 105-1 0 0,-31 197-522 0 0,21-274-895 0 0,11-103-4 0 0,-18 137 17 0 0,15-134-28 0 0,0-1-1 0 0,-2 0 0 0 0,0 0 1 0 0,-16 31-1 0 0,28-64 0 0 0,21-46-31 0 0,3 2 1 0 0,60-84-1 0 0,-79 124 48 0 0,1 0 0 0 0,0 0 0 0 0,1 1 1 0 0,1 0-1 0 0,-1 1 0 0 0,2 0 0 0 0,0 1 0 0 0,0 1 0 0 0,1 0 0 0 0,0 1 0 0 0,0 1 0 0 0,1 0 0 0 0,0 1 0 0 0,28-7 0 0 0,-40 12-7 0 0,-1 1 0 0 0,1-1 0 0 0,-1 1 0 0 0,1-1 0 0 0,0 1 0 0 0,-1 0 0 0 0,1 0 0 0 0,-1 1-1 0 0,1-1 1 0 0,-1 1 0 0 0,1 0 0 0 0,-1-1 0 0 0,1 2 0 0 0,-1-1 0 0 0,1 0 0 0 0,-1 1 0 0 0,0-1 0 0 0,5 5-1 0 0,-6-4-1 0 0,0 0 0 0 0,-1 0 0 0 0,0 0 0 0 0,0 0 0 0 0,1 0 0 0 0,-1 0 0 0 0,0 1 0 0 0,-1-1 0 0 0,1 1 0 0 0,0-1 0 0 0,-1 0 0 0 0,1 1 0 0 0,-1-1 0 0 0,0 1 0 0 0,0-1 0 0 0,0 1 0 0 0,0-1 0 0 0,0 1 0 0 0,0-1 0 0 0,-1 1 0 0 0,1-1 0 0 0,-1 1 0 0 0,0-1 0 0 0,0 0 0 0 0,0 1 0 0 0,0-1 0 0 0,-2 3 1 0 0,-12 25 95 0 0,-1 0 1 0 0,-1-2 0 0 0,-2 0 0 0 0,-41 48-1 0 0,17-29 417 0 0,-81 66-1 0 0,106-98-317 0 0,0-1 0 0 0,-1-1 0 0 0,0-1-1 0 0,-31 15 1 0 0,44-25-176 0 0,0 1 0 0 0,0-1 0 0 0,0-1 0 0 0,-1 1 0 0 0,1-1 0 0 0,0 0 0 0 0,-1 0-1 0 0,1-1 1 0 0,-9 0 0 0 0,12-1-64 0 0,-1 1 0 0 0,1-1 1 0 0,-1 0-1 0 0,1 0 0 0 0,0 0 0 0 0,0 0 0 0 0,-1-1 0 0 0,1 1 0 0 0,0-1 0 0 0,0 0 0 0 0,0 0 0 0 0,1 0 1 0 0,-1 0-1 0 0,0 0 0 0 0,1-1 0 0 0,-1 1 0 0 0,1-1 0 0 0,-3-3 0 0 0,4 2-116 0 0,-1-1-1 0 0,0 1 1 0 0,1 0-1 0 0,0 0 0 0 0,0-1 1 0 0,0 1-1 0 0,1 0 1 0 0,-1-1-1 0 0,1 1 1 0 0,0-1-1 0 0,0 1 1 0 0,1 0-1 0 0,-1-1 1 0 0,1 1-1 0 0,0-1 1 0 0,0 1-1 0 0,0 0 0 0 0,1 0 1 0 0,0 0-1 0 0,-1 0 1 0 0,1 0-1 0 0,1 0 1 0 0,4-7-1 0 0,11-15-2133 0 0</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5.696"/>
    </inkml:context>
    <inkml:brush xml:id="br0">
      <inkml:brushProperty name="width" value="0.035" units="cm"/>
      <inkml:brushProperty name="height" value="0.035" units="cm"/>
      <inkml:brushProperty name="color" value="#F6630D"/>
    </inkml:brush>
  </inkml:definitions>
  <inkml:trace contextRef="#ctx0" brushRef="#br0">190 354 600 0 0,'-1'5'456'0'0,"0"1"-1"0"0,-1-1 1 0 0,0 1-1 0 0,0-1 1 0 0,0 1 0 0 0,0-1-1 0 0,-1 0 1 0 0,0 0-1 0 0,0 0 1 0 0,0-1 0 0 0,-1 1-1 0 0,1-1 1 0 0,-1 1-1 0 0,0-1 1 0 0,0-1 0 0 0,-8 7-1 0 0,-29 35 3067 0 0,29-24-3104 0 0,2 1 1 0 0,-1 0 0 0 0,2 1 0 0 0,1 0 0 0 0,1 0 0 0 0,-5 34 0 0 0,1 9-130 0 0,-1 72 0 0 0,11-127-259 0 0,1 1 1 0 0,0 0 0 0 0,1-1-1 0 0,0 1 1 0 0,4 16 0 0 0,-5-26-19 0 0,1-1 1 0 0,-1 1 0 0 0,1-1-1 0 0,-1 0 1 0 0,1 1 0 0 0,0-1-1 0 0,-1 0 1 0 0,1 1-1 0 0,0-1 1 0 0,0 0 0 0 0,0 0-1 0 0,0 0 1 0 0,0 0 0 0 0,0 0-1 0 0,0 0 1 0 0,0 0 0 0 0,1 0-1 0 0,-1 0 1 0 0,0 0-1 0 0,3 0 1 0 0,-2 0-1 0 0,0-1 1 0 0,1 0-1 0 0,-1-1 1 0 0,0 1-1 0 0,0 0 0 0 0,0-1 1 0 0,0 1-1 0 0,0-1 1 0 0,0 1-1 0 0,0-1 0 0 0,0 0 1 0 0,0 0-1 0 0,0 0 1 0 0,0 0-1 0 0,0-1 0 0 0,0 1 1 0 0,-1 0-1 0 0,1-1 1 0 0,1-1-1 0 0,13-12 41 0 0,0 0 0 0 0,-2-1-1 0 0,0-1 1 0 0,23-36 0 0 0,38-84 294 0 0,-59 106-260 0 0,132-292 486 0 0,-91 153-2218 0 0,-17-2-3859 0 0,-37 145 1573 0 0</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5.933"/>
    </inkml:context>
    <inkml:brush xml:id="br0">
      <inkml:brushProperty name="width" value="0.035" units="cm"/>
      <inkml:brushProperty name="height" value="0.035" units="cm"/>
      <inkml:brushProperty name="color" value="#F6630D"/>
    </inkml:brush>
  </inkml:definitions>
  <inkml:trace contextRef="#ctx0" brushRef="#br0">405 1 1152 0 0,'-7'9'398'0'0,"1"1"-1"0"0,0 0 0 0 0,1 0 1 0 0,0 0-1 0 0,0 1 1 0 0,1 0-1 0 0,1 0 1 0 0,-4 18-1 0 0,-3 5 295 0 0,-119 444 5539 0 0,25 8-3675 0 0,61-264-3337 0 0,-24 441-1 0 0,66-639 146 0 0,0-15 20 0 0,0 0 0 0 0,1 0 0 0 0,0 0 0 0 0,1 0 0 0 0,0 0-1 0 0,0 0 1 0 0,6 17 0 0 0,0-13-2471 0 0</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6.366"/>
    </inkml:context>
    <inkml:brush xml:id="br0">
      <inkml:brushProperty name="width" value="0.035" units="cm"/>
      <inkml:brushProperty name="height" value="0.035" units="cm"/>
      <inkml:brushProperty name="color" value="#F6630D"/>
    </inkml:brush>
  </inkml:definitions>
  <inkml:trace contextRef="#ctx0" brushRef="#br0">568 1 776 0 0,'2'2'137'0'0,"-1"0"1"0"0,0 0-1 0 0,0 0 0 0 0,0 1 1 0 0,0-1-1 0 0,0 0 0 0 0,0 1 1 0 0,-1-1-1 0 0,1 1 0 0 0,-1-1 1 0 0,1 1-1 0 0,-1-1 0 0 0,0 1 1 0 0,0-1-1 0 0,-1 1 0 0 0,1-1 1 0 0,0 1-1 0 0,-1-1 0 0 0,1 1 1 0 0,-1-1-1 0 0,0 0 0 0 0,-1 4 1 0 0,-1 3 478 0 0,-1-1 1 0 0,1-1 0 0 0,-1 1-1 0 0,-1 0 1 0 0,-6 8 0 0 0,-5 3 1028 0 0,-1-1 0 0 0,-22 18 1 0 0,-86 60 58 0 0,57-46-1711 0 0,-2 0-172 0 0,-38 30-485 0 0,95-69 537 0 0,0 1-1 0 0,1 0 1 0 0,1 1 0 0 0,0 0 0 0 0,-15 23-1 0 0,24-32 138 0 0,0 1-1 0 0,0 0 1 0 0,0-1-1 0 0,1 1 1 0 0,0 0-1 0 0,0 0 1 0 0,0 0-1 0 0,0-1 1 0 0,1 1-1 0 0,0 0 1 0 0,0 0-1 0 0,0 0 1 0 0,1 0-1 0 0,-1 0 1 0 0,1 0-1 0 0,1 0 1 0 0,-1-1-1 0 0,1 1 1 0 0,-1 0-1 0 0,1-1 1 0 0,0 1-1 0 0,1-1 1 0 0,-1 0-1 0 0,1 0 1 0 0,0 0-1 0 0,0 0 1 0 0,0 0-1 0 0,6 5 1 0 0,3 3 40 0 0,1 1 1 0 0,0-2-1 0 0,1 0 1 0 0,0 0 0 0 0,1-2-1 0 0,26 14 1 0 0,99 34 322 0 0,-87-37-311 0 0,57 29 0 0 0,-69-21-1131 0 0,-24-12-16 0 0</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7.286"/>
    </inkml:context>
    <inkml:brush xml:id="br0">
      <inkml:brushProperty name="width" value="0.035" units="cm"/>
      <inkml:brushProperty name="height" value="0.035" units="cm"/>
      <inkml:brushProperty name="color" value="#F6630D"/>
    </inkml:brush>
  </inkml:definitions>
  <inkml:trace contextRef="#ctx0" brushRef="#br0">0 112 3081 0 0,'57'-66'-773'0'0,"-51"60"737"0"0,0 1-1 0 0,0 0 0 0 0,0 0 0 0 0,1 0 1 0 0,-1 1-1 0 0,1 0 0 0 0,0 0 0 0 0,13-4 1 0 0,-20 9 9 0 0,0 0 0 0 0,0-1 1 0 0,1 1-1 0 0,-1 0 1 0 0,0-1-1 0 0,-1 1 0 0 0,1 0 1 0 0,0 0-1 0 0,0-1 0 0 0,0 1 1 0 0,0 0-1 0 0,0 0 1 0 0,-1-1-1 0 0,1 1 0 0 0,0 0 1 0 0,-1-1-1 0 0,1 1 0 0 0,0 0 1 0 0,-1-1-1 0 0,1 1 1 0 0,-1-1-1 0 0,1 1 0 0 0,-1-1 1 0 0,1 1-1 0 0,-1-1 0 0 0,0 1 1 0 0,1-1-1 0 0,-2 1 1 0 0,-19 25-16 0 0,21-22 348 0 0,-1 0 0 0 0,1-1-1 0 0,0 1 1 0 0,1 0 0 0 0,-1 0-1 0 0,0 0 1 0 0,1 0 0 0 0,0 0-1 0 0,0 0 1 0 0,0-1 0 0 0,1 1-1 0 0,2 5 1 0 0,2 9 764 0 0,10 71 3726 0 0,9 182 1 0 0,-15-126-3688 0 0,43 856-1019 0 0,-53-990-437 0 0,0-6 56 0 0,0 0 1 0 0,0-1-1 0 0,0 1 0 0 0,0 0 1 0 0,1-1-1 0 0,0 1 1 0 0,0 0-1 0 0,1-1 1 0 0,2 7-1 0 0,-4-10 212 0 0,0-1 0 0 0,0 0 0 0 0,0 0 0 0 0,1 0 0 0 0,-1 1 1 0 0,0-1-1 0 0,0 0 0 0 0,1 0 0 0 0,-1 0 0 0 0,0 0 0 0 0,0 1 0 0 0,1-1 0 0 0,-1 0 0 0 0,0 0 0 0 0,1 0 1 0 0,-1 0-1 0 0,0 0 0 0 0,0 0 0 0 0,1 0 0 0 0,-1 0 0 0 0,0 0 0 0 0,1 0 0 0 0,-1 0 0 0 0,0 0 0 0 0,0 0 1 0 0,1 0-1 0 0,-1 0 0 0 0,0 0 0 0 0,1 0 0 0 0,-1 0 0 0 0,0 0 0 0 0,0-1 0 0 0,1 1 0 0 0,-1 0 0 0 0,0 0 1 0 0,0 0-1 0 0,1 0 0 0 0,-1-1 0 0 0,0 1 0 0 0,0 0 0 0 0,0 0 0 0 0,1-1 0 0 0,7-7-1649 0 0</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7.836"/>
    </inkml:context>
    <inkml:brush xml:id="br0">
      <inkml:brushProperty name="width" value="0.035" units="cm"/>
      <inkml:brushProperty name="height" value="0.035" units="cm"/>
      <inkml:brushProperty name="color" value="#F6630D"/>
    </inkml:brush>
  </inkml:definitions>
  <inkml:trace contextRef="#ctx0" brushRef="#br0">244 43 3081 0 0,'-4'-4'-282'0'0,"-1"-2"773"0"0,-1 1 0 0 0,1 0 1 0 0,-1 0-1 0 0,0 0 0 0 0,-10-5 0 0 0,15 10-348 0 0,1-1 0 0 0,-1 1-1 0 0,0 0 1 0 0,0-1 0 0 0,0 1-1 0 0,1 0 1 0 0,-1 0 0 0 0,0 0 0 0 0,0 0-1 0 0,0 0 1 0 0,0 0 0 0 0,0 0-1 0 0,0 0 1 0 0,1 0 0 0 0,-1 0-1 0 0,0 0 1 0 0,0 0 0 0 0,0 0-1 0 0,0 1 1 0 0,1-1 0 0 0,-3 1 0 0 0,2 0 7 0 0,0 0 1 0 0,0 1 0 0 0,0-1 0 0 0,0 0 0 0 0,0 1 0 0 0,0-1 0 0 0,0 0 0 0 0,1 1-1 0 0,-1-1 1 0 0,0 1 0 0 0,1 0 0 0 0,-1-1 0 0 0,1 1 0 0 0,0-1 0 0 0,-1 1 0 0 0,1 2-1 0 0,-12 182 2394 0 0,3-25-2503 0 0,-31 79-64 0 0,30-200-656 0 0,-17 38 0 0 0,17-53-1052 0 0,-1-2-1 0 0,-21 36 1 0 0,20-42-1504 0 0</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8.460"/>
    </inkml:context>
    <inkml:brush xml:id="br0">
      <inkml:brushProperty name="width" value="0.035" units="cm"/>
      <inkml:brushProperty name="height" value="0.035" units="cm"/>
      <inkml:brushProperty name="color" value="#F6630D"/>
    </inkml:brush>
  </inkml:definitions>
  <inkml:trace contextRef="#ctx0" brushRef="#br0">111 73 2529 0 0,'-5'-10'33'0'0,"-15"-24"1529"0"0,7 24 3412 0 0,8 18-1036 0 0,7 17-2724 0 0,-1-20-854 0 0,5 103-67 0 0,-4 1 1 0 0,-5-1 0 0 0,-5 1-1 0 0,-5-1 1 0 0,-35 141-1 0 0,46-240-293 0 0,1-6 0 0 0,0 0 0 0 0,0 0 0 0 0,1 0 0 0 0,-1 0 0 0 0,1 0 0 0 0,-1 1 0 0 0,1-1 0 0 0,0 0 0 0 0,0 0 0 0 0,1 0 0 0 0,0 5 0 0 0,-1-8-2 0 0,1 0-1 0 0,-1 1 0 0 0,1-1 0 0 0,-1 0 0 0 0,1 0 0 0 0,-1 0 0 0 0,1 0 0 0 0,-1 0 1 0 0,1 0-1 0 0,-1 0 0 0 0,1 0 0 0 0,-1 0 0 0 0,1 0 0 0 0,-1 0 0 0 0,1 0 0 0 0,-1 0 0 0 0,1-1 1 0 0,-1 1-1 0 0,0 0 0 0 0,1 0 0 0 0,-1 0 0 0 0,1-1 0 0 0,-1 1 0 0 0,0 0 0 0 0,1-1 1 0 0,-1 1-1 0 0,1 0 0 0 0,-1-1 0 0 0,0 1 0 0 0,1 0 0 0 0,-1-1 0 0 0,0 1 0 0 0,0-1 0 0 0,1 1 1 0 0,-1 0-1 0 0,0-1 0 0 0,0 0 0 0 0,16-18-90 0 0,105-193-480 0 0,-5 9 1126 0 0,-71 131-342 0 0,-3 0-150 0 0,4 2 0 0 0,3 2 0 0 0,70-76 0 0 0,-115 139-75 0 0,1 1 1 0 0,-1 0 0 0 0,1 0 0 0 0,0 0 0 0 0,10-5 0 0 0,-15 9 10 0 0,1-1 0 0 0,-1 1-1 0 0,1 0 1 0 0,-1 0 0 0 0,1 0 0 0 0,-1-1-1 0 0,1 1 1 0 0,-1 0 0 0 0,1 0 0 0 0,-1 0-1 0 0,1 0 1 0 0,0 0 0 0 0,-1 0 0 0 0,1 0-1 0 0,-1 0 1 0 0,1 0 0 0 0,-1 1 0 0 0,1-1-1 0 0,-1 0 1 0 0,1 0 0 0 0,-1 0 0 0 0,1 1 0 0 0,-1-1-1 0 0,1 0 1 0 0,-1 1 0 0 0,1-1 0 0 0,0 2-3 0 0,0-1 1 0 0,0 0 0 0 0,0 1 0 0 0,-1-1 0 0 0,1 1 0 0 0,-1-1 0 0 0,1 1 0 0 0,-1-1 0 0 0,1 1-1 0 0,-1-1 1 0 0,0 1 0 0 0,0 0 0 0 0,0-1 0 0 0,0 2 0 0 0,0 93-618 0 0,-19 135 1 0 0,9-148-307 0 0,4 1 1 0 0,6 117 0 0 0,7-158-208 0 0,-7-42 1007 0 0,0 0-1 0 0,1-1 1 0 0,-1 1 0 0 0,0 0 0 0 0,0 0-1 0 0,1 0 1 0 0,-1 0 0 0 0,1 0 0 0 0,-1 0-1 0 0,1 0 1 0 0,-1 0 0 0 0,1-1 0 0 0,-1 1 0 0 0,1 0-1 0 0,0 0 1 0 0,0-1 0 0 0,-1 1 0 0 0,1 0-1 0 0,0-1 1 0 0,0 1 0 0 0,0-1 0 0 0,-1 1-1 0 0,1-1 1 0 0,0 1 0 0 0,0-1 0 0 0,0 0-1 0 0,0 1 1 0 0,0-1 0 0 0,0 0 0 0 0,0 0 0 0 0,0 0-1 0 0,0 0 1 0 0,0 0 0 0 0,0 0 0 0 0,0 0-1 0 0,0 0 1 0 0,0 0 0 0 0,1-1 0 0 0,11-5-2545 0 0</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8.772"/>
    </inkml:context>
    <inkml:brush xml:id="br0">
      <inkml:brushProperty name="width" value="0.035" units="cm"/>
      <inkml:brushProperty name="height" value="0.035" units="cm"/>
      <inkml:brushProperty name="color" value="#F6630D"/>
    </inkml:brush>
  </inkml:definitions>
  <inkml:trace contextRef="#ctx0" brushRef="#br0">122 628 1296 0 0,'7'-7'31'0'0,"7"-5"713"0"0,-1-1 1 0 0,0-1-1 0 0,0 0 1 0 0,-2 0-1 0 0,0-1 1 0 0,0-1 0 0 0,-2 0-1 0 0,0 0 1 0 0,0-1-1 0 0,5-18 1 0 0,-7 10-20 0 0,-1 0 0 0 0,-1-1 0 0 0,-1 0 0 0 0,-1 0 0 0 0,-2-42 0 0 0,-1 50-528 0 0,-1 0-1 0 0,-2 0 0 0 0,1 0 0 0 0,-2 1 1 0 0,-1-1-1 0 0,0 1 0 0 0,-1-1 1 0 0,-15-30-1 0 0,19 45-169 0 0,0-1 0 0 0,0 0 0 0 0,-1 1 0 0 0,1-1 1 0 0,-1 1-1 0 0,0 0 0 0 0,0-1 0 0 0,0 2 0 0 0,0-1 0 0 0,-1 0 0 0 0,1 1 0 0 0,-1-1 1 0 0,1 1-1 0 0,-1 0 0 0 0,0 0 0 0 0,0 0 0 0 0,-7-1 0 0 0,9 2-15 0 0,-1 1 0 0 0,0 0 1 0 0,0 0-1 0 0,0 1 0 0 0,0-1 0 0 0,0 1 0 0 0,0-1 1 0 0,0 1-1 0 0,0 0 0 0 0,1 0 0 0 0,-1 0 0 0 0,0 0 1 0 0,1 1-1 0 0,-1-1 0 0 0,0 1 0 0 0,1-1 1 0 0,0 1-1 0 0,-1 0 0 0 0,1 0 0 0 0,0 0 0 0 0,0 0 1 0 0,0 1-1 0 0,1-1 0 0 0,-1 0 0 0 0,0 1 0 0 0,-1 3 1 0 0,-10 17-60 0 0,1 0 0 0 0,1 1 0 0 0,1 1 0 0 0,1 0 0 0 0,1 0 0 0 0,-6 36 0 0 0,3 3-325 0 0,-4 94 0 0 0,15-148 331 0 0,0 0 0 0 0,0 1 0 0 0,0-1-1 0 0,2 1 1 0 0,-1-1 0 0 0,1 0 0 0 0,6 19-1 0 0,-7-27 38 0 0,0 0-1 0 0,0 0 0 0 0,0 0 0 0 0,1 0 1 0 0,-1 0-1 0 0,0 0 0 0 0,1 0 0 0 0,0 0 0 0 0,-1 0 1 0 0,1-1-1 0 0,0 1 0 0 0,0-1 0 0 0,0 1 1 0 0,0-1-1 0 0,0 0 0 0 0,0 0 0 0 0,0 1 0 0 0,0-2 1 0 0,1 1-1 0 0,-1 0 0 0 0,0 0 0 0 0,1-1 1 0 0,-1 1-1 0 0,0-1 0 0 0,1 0 0 0 0,-1 0 0 0 0,1 0 1 0 0,-1 0-1 0 0,1 0 0 0 0,-1 0 0 0 0,0 0 1 0 0,1-1-1 0 0,-1 0 0 0 0,0 1 0 0 0,1-1 1 0 0,-1 0-1 0 0,0 0 0 0 0,4-2 0 0 0,8-4 30 0 0,0 0 1 0 0,-1-1-1 0 0,0 0 0 0 0,-1-1 0 0 0,0 0 1 0 0,0-1-1 0 0,11-12 0 0 0,72-87-1508 0 0,-56 61-1822 0 0,-3 7-1123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39.194"/>
    </inkml:context>
    <inkml:brush xml:id="br0">
      <inkml:brushProperty name="width" value="0.035" units="cm"/>
      <inkml:brushProperty name="height" value="0.035" units="cm"/>
      <inkml:brushProperty name="color" value="#008C3A"/>
    </inkml:brush>
  </inkml:definitions>
  <inkml:trace contextRef="#ctx0" brushRef="#br0">0 196 4001 0 0,'0'0'305'0'0,"31"2"3784"0"0,51-13 3229 0 0,1-7-4362 0 0,39-5-1467 0 0,236-18-71 0 0,197-35-2828 0 0,-452 55-1239 0 0,-54 14-3762 0 0</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3:59.391"/>
    </inkml:context>
    <inkml:brush xml:id="br0">
      <inkml:brushProperty name="width" value="0.035" units="cm"/>
      <inkml:brushProperty name="height" value="0.035" units="cm"/>
      <inkml:brushProperty name="color" value="#F6630D"/>
    </inkml:brush>
  </inkml:definitions>
  <inkml:trace contextRef="#ctx0" brushRef="#br0">620 214 1152 0 0,'0'0'10'0'0,"1"1"0"0"0,-1-1 0 0 0,0 0 0 0 0,0 0 0 0 0,0 0 0 0 0,1 0 0 0 0,-1 0 0 0 0,0 0 0 0 0,0 0 0 0 0,0 0 0 0 0,1 0 0 0 0,-1 0 0 0 0,0 0 0 0 0,0 0-1 0 0,1 0 1 0 0,-1 0 0 0 0,0 0 0 0 0,0 0 0 0 0,0 0 0 0 0,1 0 0 0 0,-1-1 0 0 0,0 1 0 0 0,0 0 0 0 0,0 0 0 0 0,1 0 0 0 0,-1 0 0 0 0,0 0 0 0 0,0 0 0 0 0,0-1 0 0 0,0 1 0 0 0,1 0 0 0 0,-1 0 0 0 0,0 0-1 0 0,0-1 1 0 0,0 1 0 0 0,0 0 0 0 0,0 0 0 0 0,0 0 0 0 0,0-1 0 0 0,0 1 0 0 0,0 0 0 0 0,1 0 0 0 0,-1 0 0 0 0,0-1 0 0 0,0 1 0 0 0,0 0 0 0 0,0 0 0 0 0,0 0 0 0 0,0-1 0 0 0,0 1 0 0 0,-1 0 0 0 0,1 0-1 0 0,0-1 1 0 0,0 1 0 0 0,0 0 0 0 0,0 0 0 0 0,0-1 0 0 0,-14-15 360 0 0,-24-14 26 0 0,17 16-333 0 0,-1 1 0 0 0,0 1 0 0 0,-1 1 0 0 0,0 1 0 0 0,-26-8 0 0 0,-3 4 1843 0 0,-70-11 0 0 0,113 23-593 0 0,1-1 0 0 0,-1 0-1 0 0,0-1 1 0 0,-10-5-1 0 0,13 5-613 0 0,-1 1 1 0 0,1 0-1 0 0,-1 0 0 0 0,0 1 0 0 0,1-1 1 0 0,-1 2-1 0 0,-10-2 0 0 0,15 3-691 0 0,0 0 0 0 0,0 0 0 0 0,0 1-1 0 0,-1-1 1 0 0,1 1 0 0 0,0-1 0 0 0,0 1 0 0 0,0 0-1 0 0,1 0 1 0 0,-1 0 0 0 0,0 0 0 0 0,0 0 0 0 0,0 0-1 0 0,1 1 1 0 0,-1-1 0 0 0,0 0 0 0 0,1 1 0 0 0,0-1-1 0 0,-1 1 1 0 0,1 0 0 0 0,0 0 0 0 0,0-1-1 0 0,0 1 1 0 0,0 0 0 0 0,0 0 0 0 0,0 0 0 0 0,0 0-1 0 0,1 0 1 0 0,-2 4 0 0 0,-4 12-76 0 0,1 1 0 0 0,1 0 1 0 0,1 0-1 0 0,-3 34 0 0 0,6-44 31 0 0,0 1 0 0 0,0 0 0 0 0,1-1 0 0 0,0 1 0 0 0,1 0-1 0 0,0-1 1 0 0,0 1 0 0 0,1-1 0 0 0,0 0 0 0 0,1 0 0 0 0,6 12 0 0 0,-8-18 8 0 0,0-1 0 0 0,0 1 0 0 0,0 0 0 0 0,0-1 0 0 0,1 0 0 0 0,-1 1-1 0 0,1-1 1 0 0,-1 0 0 0 0,1 0 0 0 0,0 0 0 0 0,0-1 0 0 0,0 1 0 0 0,0-1 0 0 0,0 0 0 0 0,0 1 0 0 0,6 0 0 0 0,2 0-44 0 0,0-1-1 0 0,0 0 1 0 0,20-2 0 0 0,-25 0 68 0 0,0 1-1 0 0,0-1 1 0 0,1 1 0 0 0,-1 1 0 0 0,0-1 0 0 0,1 1 0 0 0,-1 0 0 0 0,0 0 0 0 0,0 1-1 0 0,0 0 1 0 0,0 0 0 0 0,0 0 0 0 0,0 1 0 0 0,6 3 0 0 0,-11-4 5 0 0,0-1 0 0 0,0 0 0 0 0,0 1 0 0 0,0-1 0 0 0,0 0 0 0 0,0 1 0 0 0,0-1 0 0 0,-1 1 0 0 0,1-1 0 0 0,-1 1 0 0 0,1 0 0 0 0,-1-1 0 0 0,0 1 0 0 0,1 0 0 0 0,-1-1 0 0 0,0 1 0 0 0,0 0 0 0 0,0-1 0 0 0,0 1 0 0 0,-1-1 0 0 0,1 1 0 0 0,0 0 0 0 0,-1-1 0 0 0,1 1 0 0 0,-1-1 0 0 0,1 1 0 0 0,-1-1 0 0 0,0 1 0 0 0,0-1 0 0 0,1 1 0 0 0,-1-1 0 0 0,-2 3 0 0 0,-37 44 0 0 0,39-46 0 0 0,-4 3-4 0 0,-82 78 14 0 0,77-74-31 0 0,-1-1-1 0 0,0 0 1 0 0,0 0 0 0 0,-1-2 0 0 0,0 1-1 0 0,-22 7 1 0 0,32-13-24 0 0,1 0 0 0 0,-1-1 1 0 0,1 1-1 0 0,-1 0 0 0 0,0-1 0 0 0,0 0 0 0 0,1 1 1 0 0,-1-1-1 0 0,0 0 0 0 0,1 0 0 0 0,-1 0 1 0 0,0 0-1 0 0,0 0 0 0 0,1-1 0 0 0,-1 1 0 0 0,0 0 1 0 0,1-1-1 0 0,-1 1 0 0 0,0-1 0 0 0,1 0 0 0 0,-1 1 1 0 0,1-1-1 0 0,-1 0 0 0 0,1 0 0 0 0,-1 0 0 0 0,1 0 1 0 0,0 0-1 0 0,-1 0 0 0 0,1-1 0 0 0,0 1 0 0 0,0 0 1 0 0,0-1-1 0 0,0 1 0 0 0,0-1 0 0 0,0 1 0 0 0,-1-3 1 0 0,1 0-162 0 0,1 1 1 0 0,-1 0 0 0 0,1 0 0 0 0,-1-1 0 0 0,1 1 0 0 0,0 0-1 0 0,0-1 1 0 0,0 1 0 0 0,1 0 0 0 0,-1-1 0 0 0,1 1-1 0 0,0 0 1 0 0,0 0 0 0 0,0 0 0 0 0,0-1 0 0 0,0 1 0 0 0,1 0-1 0 0,2-4 1 0 0,25-28-4013 0 0,-13 18 948 0 0</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0.094"/>
    </inkml:context>
    <inkml:brush xml:id="br0">
      <inkml:brushProperty name="width" value="0.035" units="cm"/>
      <inkml:brushProperty name="height" value="0.035" units="cm"/>
      <inkml:brushProperty name="color" value="#F6630D"/>
    </inkml:brush>
  </inkml:definitions>
  <inkml:trace contextRef="#ctx0" brushRef="#br0">0 287 432 0 0,'7'-3'175'0'0,"0"1"0"0"0,0 0 0 0 0,0 0 0 0 0,0 1 0 0 0,0 0 0 0 0,0 0-1 0 0,0 1 1 0 0,0 0 0 0 0,1 0 0 0 0,-1 1 0 0 0,0 0 0 0 0,0 0 0 0 0,0 0 0 0 0,0 1 0 0 0,0 0 0 0 0,0 0 0 0 0,0 1-1 0 0,-1 0 1 0 0,1 0 0 0 0,-1 1 0 0 0,0 0 0 0 0,0 0 0 0 0,0 0 0 0 0,-1 1 0 0 0,9 8 0 0 0,-10-9 285 0 0,0 0 0 0 0,0-1 0 0 0,0 1 1 0 0,0-1-1 0 0,1 0 0 0 0,-1 0 0 0 0,1-1 0 0 0,-1 0 1 0 0,1 1-1 0 0,0-1 0 0 0,0-1 0 0 0,6 2 0 0 0,-7-3-244 0 0,0 0 0 0 0,0 0-1 0 0,0 0 1 0 0,-1-1-1 0 0,1 0 1 0 0,0 0 0 0 0,0 0-1 0 0,0 0 1 0 0,-1 0-1 0 0,1-1 1 0 0,0 0 0 0 0,-1 1-1 0 0,1-1 1 0 0,-1-1-1 0 0,0 1 1 0 0,0 0 0 0 0,4-4-1 0 0,9-8-81 0 0,-1-1 0 0 0,-1-1-1 0 0,0 0 1 0 0,0-1 0 0 0,-2-1 0 0 0,0 0-1 0 0,-1 0 1 0 0,-1-1 0 0 0,-1-1 0 0 0,-1 1-1 0 0,0-2 1 0 0,-2 1 0 0 0,7-32 0 0 0,-12 49-131 0 0,-1 1 0 0 0,0-1 0 0 0,1 0 1 0 0,-1 1-1 0 0,0-1 0 0 0,0 0 0 0 0,-1 1 0 0 0,1-1 1 0 0,-1 0-1 0 0,1 1 0 0 0,-1-1 0 0 0,0 1 1 0 0,0-1-1 0 0,-2-4 0 0 0,2 6 2 0 0,0 0 0 0 0,0 0 0 0 0,1 0 0 0 0,-1 0 0 0 0,0 1 0 0 0,0-1 0 0 0,0 0 0 0 0,0 0-1 0 0,-1 1 1 0 0,1-1 0 0 0,0 1 0 0 0,0-1 0 0 0,0 1 0 0 0,0 0 0 0 0,-1-1 0 0 0,1 1 0 0 0,0 0 0 0 0,0 0 0 0 0,-1 0 0 0 0,1 0 0 0 0,0 0 0 0 0,-2 0 0 0 0,-2 1 11 0 0,0 0 0 0 0,0 1 1 0 0,0-1-1 0 0,1 1 1 0 0,-1 0-1 0 0,0 0 1 0 0,1 1-1 0 0,0 0 1 0 0,-1-1-1 0 0,1 1 0 0 0,0 1 1 0 0,1-1-1 0 0,-8 8 1 0 0,-5 10-169 0 0,0 1 1 0 0,1 0 0 0 0,2 1 0 0 0,0 1 0 0 0,1 0 0 0 0,2 1-1 0 0,-13 42 1 0 0,14-32-158 0 0,0 0 0 0 0,3 0 0 0 0,1 1-1 0 0,2 0 1 0 0,1 43 0 0 0,2-67 74 0 0,1 0-1 0 0,0 0 1 0 0,1 0-1 0 0,0-1 1 0 0,1 1-1 0 0,0 0 1 0 0,6 14-1 0 0,-8-24 117 0 0,0 0 1 0 0,0 0-1 0 0,1 0 0 0 0,-1 1 0 0 0,1-1 1 0 0,-1 0-1 0 0,1 0 0 0 0,0-1 0 0 0,-1 1 0 0 0,1 0 1 0 0,0-1-1 0 0,0 1 0 0 0,1-1 0 0 0,-1 1 1 0 0,0-1-1 0 0,0 0 0 0 0,0 0 0 0 0,1 0 1 0 0,-1 0-1 0 0,1-1 0 0 0,-1 1 0 0 0,1 0 0 0 0,-1-1 1 0 0,1 0-1 0 0,-1 0 0 0 0,1 0 0 0 0,-1 0 1 0 0,1 0-1 0 0,-1 0 0 0 0,1 0 0 0 0,-1-1 0 0 0,1 0 1 0 0,-1 1-1 0 0,1-1 0 0 0,-1 0 0 0 0,0 0 1 0 0,0 0-1 0 0,1 0 0 0 0,3-3 0 0 0,17-11-155 0 0,-2 0 0 0 0,1-1 0 0 0,-2-1 0 0 0,0-1 0 0 0,-1-1 1 0 0,27-34-1 0 0,23-22-121 0 0,-4 11-1042 0 0,4 3-1 0 0,88-62 1 0 0,-157 123 1514 0 0,1-1 0 0 0,-1 1 0 0 0,1-1-1 0 0,-1 0 1 0 0,0 1 0 0 0,1-1 0 0 0,-1 0-1 0 0,0 1 1 0 0,1-1 0 0 0,-1 1 0 0 0,0-1 0 0 0,0 0-1 0 0,0 0 1 0 0,0 1 0 0 0,1-1 0 0 0,-1 0 0 0 0,0 1-1 0 0,0-1 1 0 0,0 0 0 0 0,-1 1 0 0 0,1-1 0 0 0,0 0-1 0 0,0 0 1 0 0,0 1 0 0 0,0-1 0 0 0,-1-1-1 0 0,-13-28 4499 0 0,-23-22 2209 0 0,33 46-6650 0 0,-1 0-1 0 0,0 0 0 0 0,0 1 0 0 0,-1 0 0 0 0,1 0 0 0 0,-1 0 0 0 0,0 1 0 0 0,-1 0 1 0 0,1 0-1 0 0,-8-3 0 0 0,12 6-123 0 0,-1 1-1 0 0,0-1 1 0 0,0 0 0 0 0,0 1 0 0 0,0 0-1 0 0,0-1 1 0 0,1 1 0 0 0,-1 0 0 0 0,0 1-1 0 0,0-1 1 0 0,0 0 0 0 0,0 1 0 0 0,0 0-1 0 0,0-1 1 0 0,1 1 0 0 0,-1 0 0 0 0,0 1-1 0 0,1-1 1 0 0,-1 0 0 0 0,1 1-1 0 0,-1-1 1 0 0,1 1 0 0 0,-1 0 0 0 0,1 0-1 0 0,0 0 1 0 0,0 0 0 0 0,0 0 0 0 0,-1 3-1 0 0,-11 12-71 0 0,2 1-1 0 0,0 1 0 0 0,1 0 0 0 0,1 0 0 0 0,1 1 1 0 0,1 0-1 0 0,-11 39 0 0 0,5-1-77 0 0,-12 96 1 0 0,25-141 119 0 0,-1 1 0 0 0,2-1-1 0 0,0 0 1 0 0,0 1 0 0 0,1-1 0 0 0,5 21 0 0 0,-6-32 22 0 0,1 1-1 0 0,0-1 1 0 0,-1 1 0 0 0,1-1 0 0 0,1 0-1 0 0,-1 1 1 0 0,0-1 0 0 0,0 0 0 0 0,1 0-1 0 0,-1 0 1 0 0,1 0 0 0 0,0 0 0 0 0,-1 0 0 0 0,1 0-1 0 0,0-1 1 0 0,0 1 0 0 0,0-1 0 0 0,0 1-1 0 0,1-1 1 0 0,-1 0 0 0 0,0 0 0 0 0,1 0 0 0 0,-1 0-1 0 0,0 0 1 0 0,1 0 0 0 0,-1-1 0 0 0,1 1-1 0 0,-1-1 1 0 0,1 0 0 0 0,0 1 0 0 0,-1-1 0 0 0,1 0-1 0 0,-1-1 1 0 0,1 1 0 0 0,-1 0 0 0 0,1-1-1 0 0,-1 0 1 0 0,1 1 0 0 0,-1-1 0 0 0,0 0-1 0 0,3-1 1 0 0,8-4-83 0 0,-1 1 0 0 0,0-2-1 0 0,0 0 1 0 0,0 0-1 0 0,-1-1 1 0 0,0 0 0 0 0,0-1-1 0 0,-1 0 1 0 0,-1-1 0 0 0,14-16-1 0 0,4-10-1612 0 0,43-70 0 0 0,-20 20-2474 0 0,-34 64 1513 0 0</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0.412"/>
    </inkml:context>
    <inkml:brush xml:id="br0">
      <inkml:brushProperty name="width" value="0.035" units="cm"/>
      <inkml:brushProperty name="height" value="0.035" units="cm"/>
      <inkml:brushProperty name="color" value="#F6630D"/>
    </inkml:brush>
  </inkml:definitions>
  <inkml:trace contextRef="#ctx0" brushRef="#br0">114 41 800 0 0,'15'-30'4623'0'0,"-16"19"-1275"0"0,-16 19-1469 0 0,15-5-1434 0 0,-1 0 0 0 0,0 0 0 0 0,0 0 1 0 0,1 0-1 0 0,0 1 0 0 0,0-1 0 0 0,0 1 0 0 0,0-1 0 0 0,-1 5 0 0 0,-19 67 250 0 0,17-51-184 0 0,4-22-492 0 0,-44 192 1050 0 0,40-163-977 0 0,1 0-1 0 0,1 0 1 0 0,2 0 0 0 0,3 42-1 0 0,-2-69-92 0 0,0-1 0 0 0,1 1 0 0 0,-1-1 0 0 0,1 1 0 0 0,-1 0 0 0 0,1-1 1 0 0,0 1-1 0 0,1-1 0 0 0,-1 0 0 0 0,0 1 0 0 0,1-1 0 0 0,0 0 0 0 0,0 0 0 0 0,0 0 0 0 0,0 0 0 0 0,0 0 0 0 0,1-1 0 0 0,-1 1 0 0 0,6 4 0 0 0,-4-6-16 0 0,-1 0 0 0 0,1 0 0 0 0,0 0 0 0 0,-1-1 0 0 0,1 1 0 0 0,0-1 0 0 0,0 0 0 0 0,-1 0 0 0 0,1 0 0 0 0,0 0 0 0 0,-1-1 0 0 0,1 1-1 0 0,0-1 1 0 0,-1 0 0 0 0,1 0 0 0 0,0 0 0 0 0,-1-1 0 0 0,0 1 0 0 0,4-3 0 0 0,11-5-64 0 0,-1-1 0 0 0,0 0 0 0 0,-1-1-1 0 0,0-1 1 0 0,0-1 0 0 0,-1 0 0 0 0,-1-1 0 0 0,-1 0 0 0 0,0-1 0 0 0,15-22-1 0 0,9-21-1341 0 0,49-103 0 0 0,-23 41-2868 0 0,-27 70 1246 0 0,-34 47 2836 0 0,0 0-1 0 0,1 0 1 0 0,0 1 0 0 0,0-1 0 0 0,0 1-1 0 0,0 0 1 0 0,0 0 0 0 0,0 0 0 0 0,0 0 0 0 0,1 1-1 0 0,-1-1 1 0 0,1 1 0 0 0,-1 0 0 0 0,5-1-1 0 0,-1 1-444 0 0</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0.652"/>
    </inkml:context>
    <inkml:brush xml:id="br0">
      <inkml:brushProperty name="width" value="0.035" units="cm"/>
      <inkml:brushProperty name="height" value="0.035" units="cm"/>
      <inkml:brushProperty name="color" value="#F6630D"/>
    </inkml:brush>
  </inkml:definitions>
  <inkml:trace contextRef="#ctx0" brushRef="#br0">224 63 776 0 0,'-5'33'1032'0'0,"-1"-1"1"0"0,-3 1-1 0 0,0-1 0 0 0,-16 33 0 0 0,-63 122 6855 0 0,45-102-6480 0 0,33-65-1382 0 0,5-12-26 0 0,1 0-1 0 0,0 1 1 0 0,1-1 0 0 0,-1 1 0 0 0,2-1-1 0 0,-3 14 1 0 0,4-22-11 0 0,1 0 0 0 0,0 0 0 0 0,0 1 0 0 0,0-1 0 0 0,0 0 0 0 0,0 0 0 0 0,0 0 0 0 0,0 1 0 0 0,0-1 0 0 0,0 0 0 0 0,0 0 0 0 0,0 0 0 0 0,0 1 0 0 0,0-1 0 0 0,0 0 0 0 0,0 0 0 0 0,0 0-1 0 0,0 1 1 0 0,0-1 0 0 0,0 0 0 0 0,0 0 0 0 0,0 0 0 0 0,0 1 0 0 0,0-1 0 0 0,0 0 0 0 0,1 0 0 0 0,-1 0 0 0 0,0 0 0 0 0,0 1 0 0 0,0-1 0 0 0,0 0 0 0 0,0 0 0 0 0,1 0 0 0 0,-1 0 0 0 0,0 0 0 0 0,0 0 0 0 0,0 1 0 0 0,0-1 0 0 0,1 0-1 0 0,-1 0 1 0 0,0 0 0 0 0,0 0 0 0 0,0 0 0 0 0,0 0 0 0 0,1 0 0 0 0,-1 0 0 0 0,0 0 0 0 0,11-7-427 0 0,10-15-219 0 0,114-156-1083 0 0,-84 106 996 0 0,2 2-1 0 0,123-121 0 0 0,-83 113-2905 0 0,-79 67 2877 0 0</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0.852"/>
    </inkml:context>
    <inkml:brush xml:id="br0">
      <inkml:brushProperty name="width" value="0.035" units="cm"/>
      <inkml:brushProperty name="height" value="0.035" units="cm"/>
      <inkml:brushProperty name="color" value="#F6630D"/>
    </inkml:brush>
  </inkml:definitions>
  <inkml:trace contextRef="#ctx0" brushRef="#br0">43 1 1696 0 0,'18'7'3123'0'0,"-8"-3"1524"0"0,-15 13-1976 0 0,-37 53 60 0 0,23-42-3247 0 0,14-23-667 0 0,5-8-790 0 0,18-40-771 0 0,-6 11-507 0 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1.061"/>
    </inkml:context>
    <inkml:brush xml:id="br0">
      <inkml:brushProperty name="width" value="0.035" units="cm"/>
      <inkml:brushProperty name="height" value="0.035" units="cm"/>
      <inkml:brushProperty name="color" value="#F6630D"/>
    </inkml:brush>
  </inkml:definitions>
  <inkml:trace contextRef="#ctx0" brushRef="#br0">39 96 1584 0 0,'25'-64'102'0'0,"-15"37"1847"0"0,-8 23 378 0 0,-3 9 1236 0 0,-24 59-1611 0 0,12-33-1684 0 0,-16 57 0 0 0,27-80-623 0 0,0-1 1 0 0,1 1-1 0 0,0 0 0 0 0,0 0 0 0 0,1 0 0 0 0,0 0 0 0 0,0 1 0 0 0,1-1 1 0 0,0 0-1 0 0,0-1 0 0 0,1 1 0 0 0,4 12 0 0 0,2-5-804 0 0</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1.262"/>
    </inkml:context>
    <inkml:brush xml:id="br0">
      <inkml:brushProperty name="width" value="0.035" units="cm"/>
      <inkml:brushProperty name="height" value="0.035" units="cm"/>
      <inkml:brushProperty name="color" value="#F6630D"/>
    </inkml:brush>
  </inkml:definitions>
  <inkml:trace contextRef="#ctx0" brushRef="#br0">117 114 976 0 0,'24'-18'1414'0'0,"1"1"0"0"0,0 1 0 0 0,1 1 0 0 0,1 1-1 0 0,47-17 1 0 0,-73 31-1320 0 0,0-1 1 0 0,0 1-1 0 0,0 0 0 0 0,-1-1 0 0 0,1 1 0 0 0,0 0 0 0 0,0 0 0 0 0,0 0 0 0 0,0 0 0 0 0,0 0 0 0 0,0 0 0 0 0,0 0 0 0 0,0 0 0 0 0,0 0 0 0 0,0 0 1 0 0,0 0-1 0 0,0 1 0 0 0,0-1 0 0 0,-1 0 0 0 0,1 1 0 0 0,0-1 0 0 0,0 0 0 0 0,0 1 0 0 0,0-1 0 0 0,-1 1 0 0 0,1 0 0 0 0,0-1 0 0 0,0 1 0 0 0,-1 0 1 0 0,1-1-1 0 0,-1 1 0 0 0,2 1 0 0 0,-1 0 26 0 0,0 1 1 0 0,-1 0-1 0 0,1-1 1 0 0,0 1 0 0 0,-1 0-1 0 0,0 0 1 0 0,1 0-1 0 0,-1 0 1 0 0,0-1 0 0 0,0 1-1 0 0,-1 3 1 0 0,-2 13 210 0 0,-1 0 0 0 0,-9 26-1 0 0,12-41-194 0 0,-137 337 211 0 0,70-185-816 0 0,50-112 85 0 0,2-3-683 0 0,-2-1-1 0 0,-37 61 0 0 0,55-100 986 0 0,0-1-1 0 0,0 1 1 0 0,0 0-1 0 0,0-1 1 0 0,-1 1-1 0 0,1-1 1 0 0,0 1-1 0 0,-1-1 1 0 0,1 1-1 0 0,0 0 1 0 0,-1-1-1 0 0,1 1 1 0 0,0-1-1 0 0,-1 0 1 0 0,1 1-1 0 0,-1-1 1 0 0,1 1-1 0 0,-1-1 0 0 0,1 0 1 0 0,-1 1-1 0 0,1-1 1 0 0,-1 0-1 0 0,1 1 1 0 0,-1-1-1 0 0,1 0 1 0 0,-1 0-1 0 0,0 0 1 0 0,1 0-1 0 0,-1 1 1 0 0,1-1-1 0 0,-1 0 1 0 0,0 0-1 0 0,1 0 1 0 0,-2 0-1 0 0,1-24-1911 0 0,5-1-473 0 0</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1.437"/>
    </inkml:context>
    <inkml:brush xml:id="br0">
      <inkml:brushProperty name="width" value="0.035" units="cm"/>
      <inkml:brushProperty name="height" value="0.035" units="cm"/>
      <inkml:brushProperty name="color" value="#F6630D"/>
    </inkml:brush>
  </inkml:definitions>
  <inkml:trace contextRef="#ctx0" brushRef="#br0">1 1 2040 0 0,'51'31'3635'0'0,"-32"-19"-2902"0"0,1-1 0 0 0,1-1 0 0 0,0-1 0 0 0,1-1 1 0 0,-1-1-1 0 0,1 0 0 0 0,1-2 0 0 0,31 4 1 0 0,-15-6-1555 0 0,0-2 0 0 0,0-1 0 0 0,0-2 1 0 0,44-8-1 0 0,-49 5-267 0 0</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1.721"/>
    </inkml:context>
    <inkml:brush xml:id="br0">
      <inkml:brushProperty name="width" value="0.035" units="cm"/>
      <inkml:brushProperty name="height" value="0.035" units="cm"/>
      <inkml:brushProperty name="color" value="#F6630D"/>
    </inkml:brush>
  </inkml:definitions>
  <inkml:trace contextRef="#ctx0" brushRef="#br0">3 0 7458 0 0,'-1'4'200'0'0,"0"0"1"0"0,1 0-1 0 0,0 0 1 0 0,0 1 0 0 0,0-1-1 0 0,0 0 1 0 0,0 0 0 0 0,1 0-1 0 0,0 0 1 0 0,0 0-1 0 0,0 0 1 0 0,0 0 0 0 0,1-1-1 0 0,2 5 1 0 0,28 55 1952 0 0,-29-57-2050 0 0,1 0 0 0 0,0 0 0 0 0,1-1 0 0 0,-1 1 0 0 0,1-1 0 0 0,0 0 0 0 0,0 0 0 0 0,1-1 0 0 0,-1 0 0 0 0,1 0 0 0 0,0 0 0 0 0,0 0-1 0 0,1-1 1 0 0,-1 0 0 0 0,1-1 0 0 0,-1 1 0 0 0,1-1 0 0 0,0 0 0 0 0,0-1 0 0 0,0 0 0 0 0,0 0 0 0 0,0 0 0 0 0,0-1 0 0 0,0 0 0 0 0,0 0 0 0 0,10-2 0 0 0,4-2-492 0 0,1-1-1 0 0,-1-1 1 0 0,0-1 0 0 0,-1 0-1 0 0,0-2 1 0 0,0 0 0 0 0,25-17-1 0 0,-8 3-4141 0 0</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1.890"/>
    </inkml:context>
    <inkml:brush xml:id="br0">
      <inkml:brushProperty name="width" value="0.035" units="cm"/>
      <inkml:brushProperty name="height" value="0.035" units="cm"/>
      <inkml:brushProperty name="color" value="#F6630D"/>
    </inkml:brush>
  </inkml:definitions>
  <inkml:trace contextRef="#ctx0" brushRef="#br0">648 1 13883 0 0,'0'0'1254'0'0,"-3"26"-1140"0"0,-15 47 749 0 0,-3-1 1 0 0,-3 0-1 0 0,-49 101 0 0 0,-122 194-315 0 0,182-344-476 0 0,-181 289-886 0 0,148-240-398 0 0,-15 22-5036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39.674"/>
    </inkml:context>
    <inkml:brush xml:id="br0">
      <inkml:brushProperty name="width" value="0.035" units="cm"/>
      <inkml:brushProperty name="height" value="0.035" units="cm"/>
      <inkml:brushProperty name="color" value="#008C3A"/>
    </inkml:brush>
  </inkml:definitions>
  <inkml:trace contextRef="#ctx0" brushRef="#br0">1429 723 2272 0 0,'3'-2'170'0'0,"0"-1"0"0"0,-1 1-1 0 0,1-1 1 0 0,-1 0 0 0 0,0 1-1 0 0,0-1 1 0 0,0-1 0 0 0,0 1-1 0 0,0 0 1 0 0,-1 0 0 0 0,0-1-1 0 0,1 1 1 0 0,-1 0 0 0 0,0-1-1 0 0,-1 1 1 0 0,1-1 0 0 0,-1 0-1 0 0,1-6 1 0 0,0-5 553 0 0,-1 0 0 0 0,-1 0-1 0 0,-3-18 1 0 0,0 8 39 0 0,-3 1 1 0 0,0 0-1 0 0,-1 0 0 0 0,-1 0 1 0 0,-1 1-1 0 0,-1 1 0 0 0,-2 0 1 0 0,0 0-1 0 0,-24-30 0 0 0,6 14-433 0 0,-2 2-1 0 0,-1 1 0 0 0,-2 2 0 0 0,-41-30 1 0 0,58 49-319 0 0,0 0 1 0 0,-1 2-1 0 0,-1 0 1 0 0,0 1-1 0 0,0 1 0 0 0,-1 1 1 0 0,0 1-1 0 0,-25-5 1 0 0,33 10-8 0 0,-1 1-1 0 0,1 0 1 0 0,0 1 0 0 0,-1 1 0 0 0,1 0 0 0 0,-1 1-1 0 0,1 1 1 0 0,0 0 0 0 0,0 1 0 0 0,0 0 0 0 0,0 1-1 0 0,0 1 1 0 0,1 0 0 0 0,-20 10 0 0 0,4 3 5 0 0,0 1 0 0 0,2 2-1 0 0,0 0 1 0 0,1 2 0 0 0,2 0 0 0 0,-26 32 0 0 0,-120 171 85 0 0,127-160 3 0 0,2 1 0 0 0,4 2 0 0 0,3 2 0 0 0,-36 106 0 0 0,51-120-6 0 0,3 0 0 0 0,3 2-1 0 0,2-1 1 0 0,3 2 0 0 0,3-1-1 0 0,2 85 1 0 0,4-121-44 0 0,1 0 1 0 0,0 0-1 0 0,2 0 0 0 0,1 0 0 0 0,1-1 1 0 0,1 0-1 0 0,13 29 0 0 0,-16-43-32 0 0,0 0 1 0 0,1 0-1 0 0,0 0 0 0 0,0-1 1 0 0,1 0-1 0 0,-1 0 0 0 0,2-1 0 0 0,-1 0 1 0 0,1 0-1 0 0,0 0 0 0 0,0-1 0 0 0,1 0 1 0 0,-1 0-1 0 0,1 0 0 0 0,0-1 1 0 0,0-1-1 0 0,1 0 0 0 0,-1 0 0 0 0,1 0 1 0 0,0-1-1 0 0,15 2 0 0 0,-4-3-5 0 0,1-1 0 0 0,-1 0 0 0 0,0-2 0 0 0,0 0-1 0 0,0-2 1 0 0,0 0 0 0 0,-1-1 0 0 0,1-1 0 0 0,-1 0-1 0 0,-1-2 1 0 0,1 0 0 0 0,-1-1 0 0 0,-1-1 0 0 0,19-14 0 0 0,19-15 54 0 0,-3-3 1 0 0,90-93 0 0 0,-91 81 78 0 0,-3-1 1 0 0,-3-3-1 0 0,-2-2 0 0 0,-3-2 0 0 0,-2-1 0 0 0,-4-2 0 0 0,36-93 0 0 0,-51 109-328 0 0,-2-2 0 0 0,-3 0 0 0 0,-2-1 0 0 0,-2 0 0 0 0,-3 0 0 0 0,-1-1 0 0 0,-4 0 0 0 0,-1 0 0 0 0,-3 0 0 0 0,-16-101 0 0 0,7 110-1081 0 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2.221"/>
    </inkml:context>
    <inkml:brush xml:id="br0">
      <inkml:brushProperty name="width" value="0.035" units="cm"/>
      <inkml:brushProperty name="height" value="0.035" units="cm"/>
      <inkml:brushProperty name="color" value="#F6630D"/>
    </inkml:brush>
  </inkml:definitions>
  <inkml:trace contextRef="#ctx0" brushRef="#br0">328 2 1808 0 0,'0'0'98'0'0,"-1"0"-1"0"0,1 0 0 0 0,0-1 0 0 0,0 1 1 0 0,0 0-1 0 0,-1 0 0 0 0,1 0 0 0 0,0 0 1 0 0,0 0-1 0 0,-1 0 0 0 0,1 0 0 0 0,0 0 1 0 0,0 0-1 0 0,-1 0 0 0 0,1 0 0 0 0,0 0 1 0 0,0 0-1 0 0,-1 0 0 0 0,1 0 1 0 0,0 0-1 0 0,0 0 0 0 0,-1 0 0 0 0,1 0 1 0 0,0 0-1 0 0,0 0 0 0 0,-1 0 0 0 0,1 0 1 0 0,0 0-1 0 0,0 0 0 0 0,0 1 0 0 0,-1-1 1 0 0,1 0-1 0 0,0 0 0 0 0,0 0 0 0 0,0 0 1 0 0,-1 1-1 0 0,1-1 0 0 0,0 0 0 0 0,0 0 1 0 0,0 0-1 0 0,0 1 0 0 0,0-1 0 0 0,0 0 1 0 0,-1 0-1 0 0,1 1 0 0 0,0-1 0 0 0,0 0 1 0 0,-16 16 1986 0 0,12-12-1746 0 0,-35 33 2204 0 0,19-19-2038 0 0,1 2 0 0 0,1-1-1 0 0,-22 32 1 0 0,6-1-826 0 0,8-14-724 0 0,1 1 1 0 0,3 0-1 0 0,-31 71 0 0 0,53-108 1043 0 0,0 0 1 0 0,-1 1-1 0 0,1-1 0 0 0,0 0 0 0 0,0 1 0 0 0,0-1 0 0 0,0 0 1 0 0,0 1-1 0 0,-1-1 0 0 0,1 0 0 0 0,0 1 0 0 0,0-1 0 0 0,0 0 1 0 0,0 1-1 0 0,0-1 0 0 0,0 0 0 0 0,0 1 0 0 0,0-1 1 0 0,0 0-1 0 0,0 1 0 0 0,1-1 0 0 0,-1 0 0 0 0,0 1 0 0 0,0-1 1 0 0,0 0-1 0 0,0 1 0 0 0,0-1 0 0 0,1 0 0 0 0,-1 1 0 0 0,0-1 1 0 0,0 0-1 0 0,0 0 0 0 0,1 1 0 0 0,-1-1 0 0 0,0 0 0 0 0,1 0 1 0 0,-1 1-1 0 0,1-1 0 0 0,15-2-60 0 0,18-13-14 0 0,-30 12 42 0 0,17-11-18 0 0,1 1 0 0 0,36-15 1 0 0,-51 25 16 0 0,0 1 0 0 0,1-1 1 0 0,-1 1-1 0 0,1 1 1 0 0,-1 0-1 0 0,1 0 1 0 0,-1 0-1 0 0,1 1 1 0 0,0 0-1 0 0,-1 0 0 0 0,1 1 1 0 0,0 0-1 0 0,7 3 1 0 0,-13-4-37 0 0,0 1 0 0 0,0 0 0 0 0,0 0-1 0 0,0 0 1 0 0,0 0 0 0 0,0 0 0 0 0,0 0 0 0 0,-1 0 0 0 0,1 1 0 0 0,0-1 0 0 0,-1 0 0 0 0,1 1 0 0 0,-1 0 0 0 0,1-1 0 0 0,-1 1 0 0 0,0 0 0 0 0,0 0 0 0 0,0 0-1 0 0,1 2 1 0 0,0 1-18 0 0,-1-1-1 0 0,1 1 1 0 0,-1 0-1 0 0,-1 0 0 0 0,1 0 1 0 0,-1 0-1 0 0,1 0 0 0 0,-2 5 1 0 0,-1 8-46 0 0,0-1 0 0 0,-1 0 0 0 0,-11 30 0 0 0,3-18 494 0 0,-1-1 1 0 0,-2 0-1 0 0,-1 0 0 0 0,-1-1 1 0 0,-1-1-1 0 0,-1-1 0 0 0,-2-1 1 0 0,-36 37-1 0 0,17-34 701 0 0,38-27-1055 0 0,1 1 1 0 0,-1-1-1 0 0,1 1 0 0 0,-1-1 1 0 0,0 1-1 0 0,1-1 0 0 0,-1 0 1 0 0,0 1-1 0 0,1-1 0 0 0,-1 0 1 0 0,0 1-1 0 0,1-1 0 0 0,-1 0 0 0 0,0 0 1 0 0,0 0-1 0 0,1 0 0 0 0,-1 0 1 0 0,0 0-1 0 0,0 0 0 0 0,0 0 1 0 0,1 0-1 0 0,-1 0 0 0 0,0 0 1 0 0,0 0-1 0 0,1-1 0 0 0,-1 1 1 0 0,0 0-1 0 0,1 0 0 0 0,-1-1 1 0 0,0 1-1 0 0,1-1 0 0 0,-1 1 1 0 0,0 0-1 0 0,1-1 0 0 0,-1 1 1 0 0,1-1-1 0 0,-1 0 0 0 0,1 1 1 0 0,-1-1-1 0 0,1 1 0 0 0,-1-1 1 0 0,1 0-1 0 0,0 1 0 0 0,-1-1 1 0 0,1 0-1 0 0,0 1 0 0 0,0-1 1 0 0,-1 0-1 0 0,1 0 0 0 0,0 1 0 0 0,0-1 1 0 0,0 0-1 0 0,0 0 0 0 0,0 1 1 0 0,0-1-1 0 0,0-1 0 0 0,7-19-954 0 0,1 10 51 0 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2.424"/>
    </inkml:context>
    <inkml:brush xml:id="br0">
      <inkml:brushProperty name="width" value="0.035" units="cm"/>
      <inkml:brushProperty name="height" value="0.035" units="cm"/>
      <inkml:brushProperty name="color" value="#F6630D"/>
    </inkml:brush>
  </inkml:definitions>
  <inkml:trace contextRef="#ctx0" brushRef="#br0">89 1 6193 0 0,'-8'21'527'0'0,"1"0"0"0"0,0 1 0 0 0,1 1 0 0 0,2-1 0 0 0,-4 37 0 0 0,-7 37 816 0 0,11-75-996 0 0,3-14-415 0 0,0-1 0 0 0,0 0 0 0 0,-1 1 0 0 0,1-1-1 0 0,-1 0 1 0 0,-1 0 0 0 0,1 0 0 0 0,-1 0 0 0 0,-5 8 0 0 0,8-14 7 0 0,-1 0 0 0 0,1 0 0 0 0,0-1 1 0 0,0 1-1 0 0,-1 0 0 0 0,1 0 1 0 0,0 0-1 0 0,-1 0 0 0 0,1 0 0 0 0,0 0 1 0 0,0-1-1 0 0,-1 1 0 0 0,1 0 0 0 0,0 0 1 0 0,0 0-1 0 0,0-1 0 0 0,-1 1 1 0 0,1 0-1 0 0,0 0 0 0 0,0-1 0 0 0,0 1 1 0 0,0 0-1 0 0,0 0 0 0 0,-1-1 1 0 0,1 1-1 0 0,0 0 0 0 0,0-1 0 0 0,0 1 1 0 0,0 0-1 0 0,0-1 0 0 0,0 1 1 0 0,0 0-1 0 0,0 0 0 0 0,0-1 0 0 0,0 1 1 0 0,0 0-1 0 0,0-1 0 0 0,0 1 1 0 0,0 0-1 0 0,0 0 0 0 0,1-1 0 0 0,-1 1 1 0 0,0 0-1 0 0,0-1 0 0 0,0 1 0 0 0,0 0 1 0 0,0-3-258 0 0,-1-13-857 0 0</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2.579"/>
    </inkml:context>
    <inkml:brush xml:id="br0">
      <inkml:brushProperty name="width" value="0.035" units="cm"/>
      <inkml:brushProperty name="height" value="0.035" units="cm"/>
      <inkml:brushProperty name="color" value="#F6630D"/>
    </inkml:brush>
  </inkml:definitions>
  <inkml:trace contextRef="#ctx0" brushRef="#br0">0 1 776 0 0,'1'0'62'0'0,"0"0"1"0"0,0 0-1 0 0,0 1 0 0 0,0-1 0 0 0,0 0 1 0 0,0 1-1 0 0,0-1 0 0 0,0 1 0 0 0,0-1 0 0 0,0 1 1 0 0,0-1-1 0 0,0 1 0 0 0,-1 0 0 0 0,1-1 1 0 0,0 1-1 0 0,0 0 0 0 0,-1 0 0 0 0,1 0 1 0 0,0-1-1 0 0,-1 1 0 0 0,1 0 0 0 0,-1 0 0 0 0,1 0 1 0 0,-1 0-1 0 0,0 0 0 0 0,1 0 0 0 0,-1 0 1 0 0,1 2-1 0 0,15 32 750 0 0,-12-19-575 0 0,-1 0-1 0 0,0 0 1 0 0,-1 1 0 0 0,0 16 0 0 0,-2-19-319 0 0,1-1-1 0 0,1 1 1 0 0,0 0 0 0 0,0-1-1 0 0,2 0 1 0 0,6 20 0 0 0,-2-21-206 0 0</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3.159"/>
    </inkml:context>
    <inkml:brush xml:id="br0">
      <inkml:brushProperty name="width" value="0.035" units="cm"/>
      <inkml:brushProperty name="height" value="0.035" units="cm"/>
      <inkml:brushProperty name="color" value="#F6630D"/>
    </inkml:brush>
  </inkml:definitions>
  <inkml:trace contextRef="#ctx0" brushRef="#br0">38 83 1152 0 0,'-11'67'3617'0'0,"-1"101"-1"0"0,-3 19-865 0 0,57-261-3343 0 0,46-100 1090 0 0,-74 150-215 0 0,1 2-1 0 0,0 0 1 0 0,2 1 0 0 0,0 0 0 0 0,26-22 0 0 0,-43 43-248 0 0,1-1 1 0 0,-1 0-1 0 0,1 1 1 0 0,-1-1-1 0 0,1 1 1 0 0,0-1-1 0 0,-1 1 1 0 0,1-1-1 0 0,0 1 1 0 0,-1-1 0 0 0,1 1-1 0 0,0 0 1 0 0,0-1-1 0 0,-1 1 1 0 0,1 0-1 0 0,0 0 1 0 0,0 0-1 0 0,0-1 1 0 0,-1 1-1 0 0,1 0 1 0 0,0 0-1 0 0,0 0 1 0 0,0 0-1 0 0,-1 0 1 0 0,1 1-1 0 0,0-1 1 0 0,0 0 0 0 0,0 0-1 0 0,-1 0 1 0 0,1 1-1 0 0,0-1 1 0 0,0 0-1 0 0,-1 1 1 0 0,2 0-1 0 0,0 1-3 0 0,-1 0 0 0 0,0 0-1 0 0,1 0 1 0 0,-1 0 0 0 0,0 0 0 0 0,0 1-1 0 0,0-1 1 0 0,0 0 0 0 0,0 1 0 0 0,-1-1-1 0 0,1 5 1 0 0,2 13-55 0 0,-1 0-1 0 0,-1 24 1 0 0,-1-39 61 0 0,-1 42-113 0 0,-2 0 0 0 0,-2-1-1 0 0,-2 0 1 0 0,-23 80 0 0 0,29-125 82 0 0,1 0-1 0 0,-1 0 1 0 0,1 0 0 0 0,0-1-1 0 0,-1 1 1 0 0,1 0 0 0 0,0 0 0 0 0,0 0-1 0 0,-1 0 1 0 0,1 0 0 0 0,0 0-1 0 0,0 0 1 0 0,0 0 0 0 0,0-1-1 0 0,0 1 1 0 0,0 0 0 0 0,1 0-1 0 0,-1 0 1 0 0,0 0 0 0 0,0 0 0 0 0,1 0-1 0 0,12-9 323 0 0,15-29 139 0 0,73-163 238 0 0,-75 140-592 0 0,3 2 0 0 0,53-79 0 0 0,-82 136-115 0 0,26-31 14 0 0,-25 31-36 0 0,0-1-1 0 0,0 1 0 0 0,0 0 1 0 0,1-1-1 0 0,-1 1 1 0 0,0 0-1 0 0,1 0 1 0 0,-1 0-1 0 0,1 0 1 0 0,-1 0-1 0 0,1 0 1 0 0,-1 0-1 0 0,1 1 1 0 0,0-1-1 0 0,-1 1 1 0 0,1-1-1 0 0,0 1 1 0 0,-1-1-1 0 0,3 1 1 0 0,-3 1-26 0 0,0 0 0 0 0,0-1 0 0 0,-1 1 1 0 0,1 0-1 0 0,0 0 0 0 0,-1 0 0 0 0,1 0 0 0 0,-1 0 1 0 0,1 0-1 0 0,-1 1 0 0 0,0-1 0 0 0,1 0 1 0 0,-1 0-1 0 0,0 0 0 0 0,0 0 0 0 0,1 0 0 0 0,-1 1 1 0 0,0-1-1 0 0,0 0 0 0 0,0 0 0 0 0,-1 0 1 0 0,1 0-1 0 0,-1 3 0 0 0,-5 35-381 0 0,5-32 342 0 0,-28 148-459 0 0,8-47 216 0 0,-8 113 1 0 0,29-221 310 0 0,0 0-1 0 0,-1 1 1 0 0,1-1 0 0 0,0 0-1 0 0,0 0 1 0 0,0 1 0 0 0,0-1-1 0 0,0 0 1 0 0,-1 0-1 0 0,1 1 1 0 0,0-1 0 0 0,0 0-1 0 0,0 1 1 0 0,0-1 0 0 0,0 0-1 0 0,0 0 1 0 0,0 1 0 0 0,0-1-1 0 0,0 0 1 0 0,0 1 0 0 0,0-1-1 0 0,0 0 1 0 0,0 0-1 0 0,0 1 1 0 0,0-1 0 0 0,1 0-1 0 0,-1 1 1 0 0,0-1 0 0 0,0 0-1 0 0,0 0 1 0 0,0 1 0 0 0,0-1-1 0 0,1 0 1 0 0,-1 0 0 0 0,0 1-1 0 0,0-1 1 0 0,0 0 0 0 0,1 0-1 0 0,-1 0 1 0 0,0 0-1 0 0,0 1 1 0 0,1-1 0 0 0,-1 0-1 0 0,0 0 1 0 0,0 0 0 0 0,1 0-1 0 0,-1 0 1 0 0,0 0 0 0 0,1 0-1 0 0,-1 1 1 0 0,0-1 0 0 0,1 0-1 0 0,-1 0 1 0 0,0 0-1 0 0,0 0 1 0 0,1 0 0 0 0,-1-1-1 0 0,0 1 1 0 0,1 0 0 0 0,-1 0-1 0 0,0 0 1 0 0,0 0 0 0 0,1 0-1 0 0,-1 0 1 0 0,0 0 0 0 0,0 0-1 0 0,1-1 1 0 0,14-14-3564 0 0,-7 4 297 0 0</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3.806"/>
    </inkml:context>
    <inkml:brush xml:id="br0">
      <inkml:brushProperty name="width" value="0.035" units="cm"/>
      <inkml:brushProperty name="height" value="0.035" units="cm"/>
      <inkml:brushProperty name="color" value="#F6630D"/>
    </inkml:brush>
  </inkml:definitions>
  <inkml:trace contextRef="#ctx0" brushRef="#br0">200 419 9362 0 0,'-3'-2'208'0'0,"0"-1"-1"0"0,1 0 1 0 0,-1 0 0 0 0,1 0-1 0 0,0 0 1 0 0,0 0 0 0 0,0 0-1 0 0,0-1 1 0 0,1 1 0 0 0,-3-7-1 0 0,3 6 159 0 0,-1 0-1 0 0,1 0 1 0 0,-1 0-1 0 0,0 1 1 0 0,0-1-1 0 0,-1 0 0 0 0,-4-5 1 0 0,7 9-351 0 0,0 0 0 0 0,-1-1 1 0 0,1 1-1 0 0,0 0 0 0 0,0 0 1 0 0,0 0-1 0 0,-1 0 0 0 0,1-1 1 0 0,0 1-1 0 0,0 0 0 0 0,-1 0 1 0 0,1 0-1 0 0,0 0 0 0 0,0 0 1 0 0,-1 0-1 0 0,1 0 0 0 0,0-1 0 0 0,0 1 1 0 0,-1 0-1 0 0,1 0 0 0 0,0 0 1 0 0,0 0-1 0 0,-1 0 0 0 0,1 0 1 0 0,0 0-1 0 0,0 0 0 0 0,-1 0 1 0 0,1 1-1 0 0,0-1 0 0 0,-1 0 1 0 0,1 0-1 0 0,0 0 0 0 0,0 0 0 0 0,-1 0 1 0 0,1 0-1 0 0,0 0 0 0 0,0 1 1 0 0,0-1-1 0 0,-1 0 0 0 0,-6 14 133 0 0,0 18-298 0 0,7-31 157 0 0,-19 217-681 0 0,-4 35 222 0 0,18-224 443 0 0,-2 1 1 0 0,-1-1 0 0 0,0 0 0 0 0,-3-1-1 0 0,0 0 1 0 0,-19 33 0 0 0,30-61 20 0 0,0 0 0 0 0,0 0-1 0 0,0 0 1 0 0,0-1 0 0 0,0 1 0 0 0,0 0-1 0 0,0 0 1 0 0,0 0 0 0 0,0 0 0 0 0,0 0 0 0 0,0-1-1 0 0,0 1 1 0 0,0 0 0 0 0,0 0 0 0 0,0 0 0 0 0,-1 0-1 0 0,1 0 1 0 0,0 0 0 0 0,0-1 0 0 0,0 1-1 0 0,0 0 1 0 0,0 0 0 0 0,0 0 0 0 0,0 0 0 0 0,0 0-1 0 0,0 0 1 0 0,0 0 0 0 0,-1 0 0 0 0,1 0-1 0 0,0-1 1 0 0,0 1 0 0 0,0 0 0 0 0,0 0 0 0 0,0 0-1 0 0,0 0 1 0 0,-1 0 0 0 0,1 0 0 0 0,0 0-1 0 0,0 0 1 0 0,0 0 0 0 0,0 0 0 0 0,0 0 0 0 0,-1 0-1 0 0,1 0 1 0 0,0 0 0 0 0,0 0 0 0 0,0 0 0 0 0,0 0-1 0 0,0 0 1 0 0,0 0 0 0 0,-1 0 0 0 0,1 0-1 0 0,0 0 1 0 0,0 1 0 0 0,0-1 0 0 0,0 0 0 0 0,0 0-1 0 0,0 0 1 0 0,-1 0 0 0 0,0-25 407 0 0,3-31-17 0 0,9-37-386 0 0,5 1 0 0 0,3 1 0 0 0,4 1 0 0 0,4 1 0 0 0,4 1 0 0 0,46-92 0 0 0,-58 143 130 0 0,2 0 1 0 0,34-47-1 0 0,-45 70-75 0 0,1 0 0 0 0,1 1 1 0 0,0 0-1 0 0,1 1 0 0 0,0 0 1 0 0,1 1-1 0 0,0 1 0 0 0,21-12 1 0 0,-34 21-94 0 0,1 0 0 0 0,-1 0 0 0 0,1 0 0 0 0,-1 0 0 0 0,1 1 0 0 0,0-1 1 0 0,-1 1-1 0 0,1-1 0 0 0,-1 1 0 0 0,1 0 0 0 0,0-1 0 0 0,-1 1 0 0 0,1 0 1 0 0,0 0-1 0 0,-1 0 0 0 0,1 1 0 0 0,0-1 0 0 0,-1 0 0 0 0,1 0 0 0 0,0 1 1 0 0,-1-1-1 0 0,3 2 0 0 0,-3-1-35 0 0,0 0-1 0 0,1 0 1 0 0,-1 1 0 0 0,0-1-1 0 0,0 1 1 0 0,0-1 0 0 0,0 0-1 0 0,-1 1 1 0 0,1 0 0 0 0,0-1-1 0 0,0 1 1 0 0,-1-1 0 0 0,1 1-1 0 0,-1 0 1 0 0,0 0 0 0 0,1-1-1 0 0,-1 4 1 0 0,0 8-356 0 0,0 0 0 0 0,-1 1 1 0 0,0-1-1 0 0,-4 16 0 0 0,4-26 361 0 0,-9 39-178 0 0,-3-1-1 0 0,-1 0 0 0 0,-2-1 0 0 0,-2 0 0 0 0,-1-1 0 0 0,-2-2 1 0 0,-2 0-1 0 0,-1-1 0 0 0,-35 39 0 0 0,53-67 219 0 0,-1 0 0 0 0,1 0 1 0 0,-1-1-1 0 0,-1 0 0 0 0,1-1 1 0 0,-1 0-1 0 0,-1 0 0 0 0,1 0 0 0 0,-16 6 1 0 0,24-11 4 0 0,-1-1 0 0 0,0 0 1 0 0,0 0-1 0 0,0 1 0 0 0,0-1 1 0 0,0 0-1 0 0,0 0 1 0 0,1 0-1 0 0,-1 0 0 0 0,0 0 1 0 0,0-1-1 0 0,0 1 0 0 0,0 0 1 0 0,0 0-1 0 0,1 0 0 0 0,-1-1 1 0 0,0 1-1 0 0,0 0 0 0 0,0-1 1 0 0,1 1-1 0 0,-1-1 1 0 0,0 1-1 0 0,0-1 0 0 0,1 1 1 0 0,-1-1-1 0 0,0 0 0 0 0,1 1 1 0 0,-1-1-1 0 0,1 0 0 0 0,-1 1 1 0 0,1-1-1 0 0,-1 0 1 0 0,1 0-1 0 0,-1-1 0 0 0,-6-32-914 0 0,7 3-115 0 0</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3.983"/>
    </inkml:context>
    <inkml:brush xml:id="br0">
      <inkml:brushProperty name="width" value="0.035" units="cm"/>
      <inkml:brushProperty name="height" value="0.035" units="cm"/>
      <inkml:brushProperty name="color" value="#F6630D"/>
    </inkml:brush>
  </inkml:definitions>
  <inkml:trace contextRef="#ctx0" brushRef="#br0">290 1 1584 0 0,'-1'13'669'0'0,"-1"1"-1"0"0,0-1 0 0 0,-1 1 1 0 0,-7 19-1 0 0,-1 4 190 0 0,-54 200 3430 0 0,-28 130-646 0 0,70-240-3414 0 0,-12 62-655 0 0,1-67-3315 0 0,24-96 10 0 0</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4.394"/>
    </inkml:context>
    <inkml:brush xml:id="br0">
      <inkml:brushProperty name="width" value="0.035" units="cm"/>
      <inkml:brushProperty name="height" value="0.035" units="cm"/>
      <inkml:brushProperty name="color" value="#F6630D"/>
    </inkml:brush>
  </inkml:definitions>
  <inkml:trace contextRef="#ctx0" brushRef="#br0">30 389 1152 0 0,'-3'3'343'0'0,"0"0"-1"0"0,1 0 1 0 0,-1 0 0 0 0,1 1-1 0 0,-1-1 1 0 0,1 1-1 0 0,0-1 1 0 0,1 1-1 0 0,-1 0 1 0 0,0 0-1 0 0,1 0 1 0 0,0 0 0 0 0,0 0-1 0 0,0 0 1 0 0,1 0-1 0 0,-1 0 1 0 0,1 0-1 0 0,0 1 1 0 0,0-1 0 0 0,1 0-1 0 0,-1 0 1 0 0,2 5-1 0 0,-2-6-205 0 0,1-1 0 0 0,-1 0 1 0 0,1 0-1 0 0,-1 0 0 0 0,1 0 0 0 0,0 0 0 0 0,0 0 0 0 0,0 0 0 0 0,0 0 0 0 0,0-1 0 0 0,0 1 0 0 0,0 0 1 0 0,1-1-1 0 0,-1 1 0 0 0,1 0 0 0 0,-1-1 0 0 0,1 0 0 0 0,-1 1 0 0 0,1-1 0 0 0,0 0 0 0 0,0 0 0 0 0,0 0 0 0 0,0 0 1 0 0,0 0-1 0 0,0 0 0 0 0,0-1 0 0 0,0 1 0 0 0,0-1 0 0 0,0 1 0 0 0,0-1 0 0 0,0 0 0 0 0,0 0 0 0 0,0 0 1 0 0,1 0-1 0 0,-1 0 0 0 0,0 0 0 0 0,0 0 0 0 0,0-1 0 0 0,0 1 0 0 0,0-1 0 0 0,0 0 0 0 0,0 1 0 0 0,0-1 0 0 0,3-2 1 0 0,7-4 99 0 0,1 0 0 0 0,-1 0 0 0 0,0-2 0 0 0,-1 1 0 0 0,0-2 0 0 0,0 1 0 0 0,14-18 0 0 0,61-84 152 0 0,-77 99-334 0 0,13-21-85 0 0,32-59-1 0 0,-47 78-308 0 0,0-1 1 0 0,-1 1-1 0 0,-1-2 0 0 0,0 1 0 0 0,-1-1 0 0 0,-1 1 1 0 0,1-18-1 0 0,-3 31 194 0 0,-1 0 0 0 0,0-1 0 0 0,0 1 0 0 0,0 0 0 0 0,0 0-1 0 0,0-1 1 0 0,0 1 0 0 0,-1 0 0 0 0,1 0 0 0 0,-1 0 0 0 0,0-1 0 0 0,1 1 0 0 0,-1 0 0 0 0,0 0 0 0 0,0 0 0 0 0,0 0 0 0 0,-2-2 0 0 0,2 3 38 0 0,0 1 0 0 0,0-1 0 0 0,0 0 0 0 0,0 1 0 0 0,0-1 0 0 0,-1 1 0 0 0,1-1 0 0 0,0 1 0 0 0,0 0 0 0 0,0-1 0 0 0,-1 1 0 0 0,1 0 0 0 0,0 0 0 0 0,0 0 0 0 0,0 0 0 0 0,-1 0 0 0 0,1 0 0 0 0,0 0 0 0 0,0 0 0 0 0,0 1 0 0 0,-1-1 0 0 0,0 1 0 0 0,-5 2-77 0 0,1-1-1 0 0,-1 2 0 0 0,1-1 0 0 0,0 1 0 0 0,1 0 0 0 0,-1 0 0 0 0,1 0 0 0 0,-1 1 1 0 0,-4 6-1 0 0,-10 13 172 0 0,0 1 0 0 0,2 2 1 0 0,1 0-1 0 0,1 0 0 0 0,1 2 0 0 0,2-1 1 0 0,1 2-1 0 0,1 0 0 0 0,1 0 1 0 0,2 1-1 0 0,1 0 0 0 0,2 1 0 0 0,0 0 1 0 0,3-1-1 0 0,0 1 0 0 0,4 38 1 0 0,-2-66 23 0 0,0 0 0 0 0,1 1 0 0 0,-1-1 0 0 0,1 0 0 0 0,0 0 0 0 0,0 0-1 0 0,0 0 1 0 0,0 0 0 0 0,1 0 0 0 0,0 0 0 0 0,-1 0 0 0 0,2-1 0 0 0,-1 1 0 0 0,0-1 0 0 0,1 1 0 0 0,-1-1 0 0 0,1 0 0 0 0,0 0 0 0 0,0 0 0 0 0,0 0 0 0 0,1 0 0 0 0,-1-1 0 0 0,1 0 0 0 0,-1 1 0 0 0,1-1 0 0 0,0-1 0 0 0,0 1 0 0 0,0 0 0 0 0,0-1 0 0 0,0 0 0 0 0,0 0 0 0 0,0 0 0 0 0,0-1 0 0 0,0 1 0 0 0,0-1 0 0 0,1 0 0 0 0,-1 0 0 0 0,0 0 0 0 0,0-1 0 0 0,0 0 0 0 0,1 1 0 0 0,5-3 0 0 0,32-10-491 0 0,4-9-2225 0 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5.231"/>
    </inkml:context>
    <inkml:brush xml:id="br0">
      <inkml:brushProperty name="width" value="0.035" units="cm"/>
      <inkml:brushProperty name="height" value="0.035" units="cm"/>
      <inkml:brushProperty name="color" value="#F6630D"/>
    </inkml:brush>
  </inkml:definitions>
  <inkml:trace contextRef="#ctx0" brushRef="#br0">265 5 5785 0 0,'3'-1'124'0'0,"-1"0"0"0"0,1 0-1 0 0,0 1 1 0 0,0-1 0 0 0,0 1-1 0 0,0 0 1 0 0,0-1 0 0 0,-1 1-1 0 0,1 1 1 0 0,0-1 0 0 0,0 0-1 0 0,0 1 1 0 0,0-1 0 0 0,0 1-1 0 0,-1 0 1 0 0,1 0 0 0 0,0 0-1 0 0,-1 0 1 0 0,1 1 0 0 0,-1-1-1 0 0,1 1 1 0 0,-1-1 0 0 0,0 1-1 0 0,4 3 1 0 0,-3-2 88 0 0,0 1-1 0 0,-1-1 1 0 0,0 0 0 0 0,1 1-1 0 0,-1-1 1 0 0,-1 1-1 0 0,1 0 1 0 0,0 0 0 0 0,-1 0-1 0 0,0 0 1 0 0,0 0 0 0 0,0 0-1 0 0,0 0 1 0 0,-1 0-1 0 0,0 0 1 0 0,0 7 0 0 0,-6 39 240 0 0,-3 0 1 0 0,-1-1 0 0 0,-3 0-1 0 0,-2 0 1 0 0,-2-2 0 0 0,-42 83-1 0 0,41-94-613 0 0,-45 65-1 0 0,53-87-23 0 0,-1 0-1 0 0,0-1 0 0 0,-2 0 0 0 0,1-1 0 0 0,-1 0 0 0 0,-1-1 0 0 0,-15 9 1 0 0,28-19 139 0 0,0 0 0 0 0,0-1 0 0 0,0 1 1 0 0,0 0-1 0 0,0-1 0 0 0,-1 1 1 0 0,1-1-1 0 0,0 1 0 0 0,-1-1 0 0 0,1 0 1 0 0,0 1-1 0 0,0-1 0 0 0,-1 0 1 0 0,1 0-1 0 0,0 0 0 0 0,-1 0 0 0 0,1 0 1 0 0,-2-1-1 0 0,2 1-15 0 0,0-1 0 0 0,1 1 0 0 0,-1-1 0 0 0,0 1 0 0 0,1-1 0 0 0,-1 1 0 0 0,0-1 0 0 0,1 0 0 0 0,-1 1 0 0 0,1-1 0 0 0,-1 0 0 0 0,1 1 0 0 0,-1-1 0 0 0,1 0 0 0 0,0 0 0 0 0,-1 0 0 0 0,1 1 0 0 0,0-1 0 0 0,-1 0 0 0 0,1-1 0 0 0,-1-5-599 0 0,1 0-1 0 0,0 0 0 0 0,0 0 1 0 0,0 0-1 0 0,3-11 0 0 0,4-22-2682 0 0</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7.081"/>
    </inkml:context>
    <inkml:brush xml:id="br0">
      <inkml:brushProperty name="width" value="0.035" units="cm"/>
      <inkml:brushProperty name="height" value="0.035" units="cm"/>
      <inkml:brushProperty name="color" value="#F6630D"/>
    </inkml:brush>
  </inkml:definitions>
  <inkml:trace contextRef="#ctx0" brushRef="#br0">113 25 5785 0 0,'-7'-8'-408'0'0,"-10"-9"1785"0"0,17 17-1290 0 0,0 0 0 0 0,0 0 0 0 0,0 1 1 0 0,0-1-1 0 0,0 0 0 0 0,0 0 0 0 0,0 0 1 0 0,0 0-1 0 0,0 1 0 0 0,0-1 0 0 0,0 0 1 0 0,0 0-1 0 0,0 0 0 0 0,0 0 0 0 0,0 1 1 0 0,0-1-1 0 0,0 0 0 0 0,0 0 0 0 0,0 0 1 0 0,0 0-1 0 0,0 1 0 0 0,0-1 0 0 0,0 0 1 0 0,0 0-1 0 0,0 0 0 0 0,0 0 0 0 0,-1 0 1 0 0,1 1-1 0 0,0-1 0 0 0,0 0 0 0 0,0 0 1 0 0,0 0-1 0 0,0 0 0 0 0,0 0 0 0 0,0 0 1 0 0,-1 0-1 0 0,1 1 0 0 0,0-1 1 0 0,0 0-1 0 0,0 0 0 0 0,0 0 0 0 0,-1 0 1 0 0,1 0-1 0 0,0 0 0 0 0,0 0 0 0 0,0 0 1 0 0,0 0-1 0 0,-1 0 0 0 0,1 0 0 0 0,0 0 1 0 0,0 0-1 0 0,0 0 0 0 0,0 0 0 0 0,-1 0 1 0 0,1 0-1 0 0,0 1 116 0 0,2 4-67 0 0,8 30 246 0 0,-1 0 0 0 0,-2 1 1 0 0,-1 0-1 0 0,1 48 0 0 0,-7 159 727 0 0,-2-172-1017 0 0,0 119-21 0 0,-7 232 103 0 0,-32-5-723 0 0,32-364 228 0 0,-2-2-1 0 0,-3 1 1 0 0,-22 56 0 0 0,43-206 229 0 0,0 56 18 0 0,2 0 1 0 0,1 1 0 0 0,3 0 0 0 0,1 1-1 0 0,39-76 1 0 0,-45 101 67 0 0,0 1-1 0 0,1-1 1 0 0,1 2-1 0 0,0-1 1 0 0,1 2-1 0 0,1-1 1 0 0,0 1-1 0 0,0 1 1 0 0,1 0-1 0 0,1 1 1 0 0,0 1-1 0 0,0 0 1 0 0,1 0-1 0 0,0 2 1 0 0,0 0-1 0 0,1 0 1 0 0,-1 2-1 0 0,20-5 1 0 0,-32 9-66 0 0,1 0 1 0 0,-1 1 0 0 0,1-1-1 0 0,-1 1 1 0 0,1-1-1 0 0,0 1 1 0 0,-1 0 0 0 0,1 1-1 0 0,0-1 1 0 0,-1 1-1 0 0,1-1 1 0 0,-1 1 0 0 0,1 0-1 0 0,-1 0 1 0 0,1 1-1 0 0,-1-1 1 0 0,0 1 0 0 0,1 0-1 0 0,-1 0 1 0 0,0 0 0 0 0,3 2-1 0 0,-3 0-4 0 0,0 0 0 0 0,0 0 0 0 0,-1 0 0 0 0,1 0-1 0 0,-1 1 1 0 0,0-1 0 0 0,0 1 0 0 0,0 0 0 0 0,0-1 0 0 0,-1 1 0 0 0,0 0-1 0 0,0 0 1 0 0,0 8 0 0 0,0 10 64 0 0,-1 1-1 0 0,-1-1 0 0 0,-2 1 1 0 0,0-1-1 0 0,-8 29 0 0 0,3-21 134 0 0,-2 0 0 0 0,0-1 0 0 0,-17 32 0 0 0,20-48-125 0 0,-1 0 1 0 0,0-1 0 0 0,-1 0 0 0 0,0 0 0 0 0,-1-1 0 0 0,0 0-1 0 0,-1 0 1 0 0,-16 12 0 0 0,25-22-25 0 0,1-1-1 0 0,-1 1 1 0 0,1-1 0 0 0,-1 0 0 0 0,0 0-1 0 0,1 1 1 0 0,-1-1 0 0 0,0-1-1 0 0,0 1 1 0 0,0 0 0 0 0,0 0 0 0 0,0-1-1 0 0,0 1 1 0 0,0-1 0 0 0,0 1-1 0 0,0-1 1 0 0,0 0 0 0 0,0 0 0 0 0,0 0-1 0 0,0 0 1 0 0,0 0 0 0 0,0 0-1 0 0,0-1 1 0 0,0 1 0 0 0,0-1 0 0 0,0 1-1 0 0,0-1 1 0 0,0 0 0 0 0,1 0-1 0 0,-1 0 1 0 0,0 0 0 0 0,0 0 0 0 0,-1-1-1 0 0,0-1-189 0 0,1 0 0 0 0,0-1-1 0 0,0 1 1 0 0,0 0 0 0 0,0-1-1 0 0,1 1 1 0 0,-1-1 0 0 0,1 1-1 0 0,0-1 1 0 0,0 0 0 0 0,0 1-1 0 0,1-1 1 0 0,-1 0 0 0 0,1 0-1 0 0,0 1 1 0 0,0-1 0 0 0,1-6-1 0 0,2-16-2053 0 0</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7.414"/>
    </inkml:context>
    <inkml:brush xml:id="br0">
      <inkml:brushProperty name="width" value="0.035" units="cm"/>
      <inkml:brushProperty name="height" value="0.035" units="cm"/>
      <inkml:brushProperty name="color" value="#F6630D"/>
    </inkml:brush>
  </inkml:definitions>
  <inkml:trace contextRef="#ctx0" brushRef="#br0">162 232 3081 0 0,'0'2'151'0'0,"0"0"1"0"0,0-1 0 0 0,-1 1 0 0 0,1 0-1 0 0,0-1 1 0 0,-1 1 0 0 0,1 0 0 0 0,-1-1 0 0 0,0 1-1 0 0,1-1 1 0 0,-1 1 0 0 0,0-1 0 0 0,0 1-1 0 0,0-1 1 0 0,0 1 0 0 0,0-1 0 0 0,-1 2-1 0 0,-27 28 2675 0 0,20-21-1284 0 0,-4 6-1119 0 0,0 1 1 0 0,2 0 0 0 0,0 0 0 0 0,1 1 0 0 0,0 1 0 0 0,2 0 0 0 0,-8 26 0 0 0,11-30-176 0 0,1 0 0 0 0,0 0 0 0 0,2 0 0 0 0,0 1 0 0 0,0-1 0 0 0,2 1 0 0 0,0-1 0 0 0,0 1 0 0 0,2-1 0 0 0,4 21 0 0 0,-6-33-251 0 0,0-1 0 0 0,1 1 0 0 0,-1-1-1 0 0,1 1 1 0 0,0-1 0 0 0,0 1 0 0 0,0-1-1 0 0,0 1 1 0 0,0-1 0 0 0,0 1 0 0 0,1-1-1 0 0,-1 0 1 0 0,1 0 0 0 0,-1 0 0 0 0,1 0-1 0 0,0 0 1 0 0,0 0 0 0 0,0-1-1 0 0,0 1 1 0 0,0 0 0 0 0,1-1 0 0 0,-1 0-1 0 0,0 1 1 0 0,1-1 0 0 0,-1 0 0 0 0,1 0-1 0 0,-1-1 1 0 0,1 1 0 0 0,-1 0 0 0 0,1-1-1 0 0,0 1 1 0 0,-1-1 0 0 0,1 0 0 0 0,0 0-1 0 0,-1 0 1 0 0,1 0 0 0 0,-1-1 0 0 0,1 1-1 0 0,0-1 1 0 0,-1 1 0 0 0,1-1-1 0 0,-1 0 1 0 0,1 0 0 0 0,-1 0 0 0 0,1 0-1 0 0,2-3 1 0 0,9-3-21 0 0,-1-1 0 0 0,0-1 0 0 0,0 0-1 0 0,-1 0 1 0 0,0-2 0 0 0,16-17 0 0 0,16-28 154 0 0,-2-2 1 0 0,-3-2 0 0 0,-2-1 0 0 0,52-122-1 0 0,-77 157-516 0 0,-1-1-1 0 0,-2 0 1 0 0,7-30-1 0 0,-10-3-3941 0 0,-7 51 221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40.629"/>
    </inkml:context>
    <inkml:brush xml:id="br0">
      <inkml:brushProperty name="width" value="0.035" units="cm"/>
      <inkml:brushProperty name="height" value="0.035" units="cm"/>
      <inkml:brushProperty name="color" value="#008C3A"/>
    </inkml:brush>
  </inkml:definitions>
  <inkml:trace contextRef="#ctx0" brushRef="#br0">70 537 2272 0 0,'6'-13'865'0'0,"-1"-1"0"0"0,-1 1 0 0 0,0 0-1 0 0,2-16 1 0 0,3-57 7127 0 0,-9 86-7886 0 0,0-1 0 0 0,0 0 0 0 0,0 1 0 0 0,0-1 0 0 0,0 0 0 0 0,1 1 0 0 0,-1-1 1 0 0,0 0-1 0 0,-1 1 0 0 0,1-1 0 0 0,0 1 0 0 0,0-1 0 0 0,0 0 0 0 0,0 1 0 0 0,0-1 0 0 0,-1 0 0 0 0,1 1 0 0 0,0-1 0 0 0,0 1 0 0 0,-1-1 0 0 0,1 1 0 0 0,0-1 0 0 0,-1 1 0 0 0,1-1 0 0 0,-1 1 0 0 0,1-1 0 0 0,-1 1 0 0 0,1-1 0 0 0,-2 0 0 0 0,2 2-60 0 0,-1 0 1 0 0,0-1 0 0 0,1 1-1 0 0,-1 0 1 0 0,1-1-1 0 0,-1 1 1 0 0,1 0 0 0 0,0 0-1 0 0,-1 0 1 0 0,1-1 0 0 0,0 1-1 0 0,-1 0 1 0 0,1 0 0 0 0,0 0-1 0 0,0 0 1 0 0,0-1 0 0 0,0 1-1 0 0,0 0 1 0 0,0 0-1 0 0,0 0 1 0 0,0 0 0 0 0,0 1-1 0 0,-1 82-28 0 0,-3 1 0 0 0,-5-1 0 0 0,-2-1-1 0 0,-5 0 1 0 0,-26 83 0 0 0,34-127 127 0 0,8-39-143 0 0,0 0 1 0 0,0 0-1 0 0,0 1 0 0 0,0-1 1 0 0,0 0-1 0 0,0 0 0 0 0,0 0 1 0 0,0 1-1 0 0,0-1 1 0 0,0 0-1 0 0,0 0 0 0 0,0 0 1 0 0,0 1-1 0 0,0-1 1 0 0,0 0-1 0 0,0 0 0 0 0,0 1 1 0 0,0-1-1 0 0,1 0 1 0 0,-1 0-1 0 0,0 0 0 0 0,0 1 1 0 0,0-1-1 0 0,0 0 0 0 0,0 0 1 0 0,0 0-1 0 0,1 0 1 0 0,-1 1-1 0 0,0-1 0 0 0,0 0 1 0 0,0 0-1 0 0,0 0 1 0 0,1 0-1 0 0,-1 0 0 0 0,0 0 1 0 0,0 0-1 0 0,0 0 1 0 0,1 1-1 0 0,-1-1 0 0 0,0 0 1 0 0,0 0-1 0 0,0 0 0 0 0,1 0 1 0 0,14-16 56 0 0,9-24 11 0 0,-3 0-1 0 0,-1-1 0 0 0,18-55 1 0 0,-8 21 13 0 0,-27 68-78 0 0,43-105 73 0 0,72-125 0 0 0,-99 205-77 0 0,1 1 0 0 0,1 1 0 0 0,2 0 0 0 0,1 2 0 0 0,1 1 0 0 0,2 0 0 0 0,0 3 0 0 0,42-30 0 0 0,-64 50-2 0 0,0 1-1 0 0,0-1 0 0 0,1 2 1 0 0,-1-1-1 0 0,1 0 1 0 0,0 1-1 0 0,0 0 0 0 0,0 0 1 0 0,9-1-1 0 0,-14 3-1 0 0,1 0-1 0 0,0 0 1 0 0,0 1-1 0 0,0-1 0 0 0,0 0 1 0 0,0 1-1 0 0,-1 0 1 0 0,1-1-1 0 0,0 1 1 0 0,0 0-1 0 0,-1 0 1 0 0,1 0-1 0 0,0 0 1 0 0,-1 0-1 0 0,1 0 1 0 0,-1 0-1 0 0,0 0 0 0 0,1 1 1 0 0,-1-1-1 0 0,0 0 1 0 0,0 1-1 0 0,0-1 1 0 0,0 1-1 0 0,0 0 1 0 0,0-1-1 0 0,0 1 1 0 0,0 0-1 0 0,-1 0 0 0 0,1-1 1 0 0,-1 1-1 0 0,1 0 1 0 0,-1 0-1 0 0,0 0 1 0 0,1 2-1 0 0,1 12-20 0 0,0 0-1 0 0,-1 0 0 0 0,0 0 0 0 0,-2 0 1 0 0,0 0-1 0 0,-3 19 0 0 0,-26 96-109 0 0,20-93 141 0 0,-104 291-121 0 0,41-135 4 0 0,67-163 114 0 0,10-28-13 0 0,6-19-39 0 0,30-57-21 0 0,214-360-109 0 0,-216 379 30 0 0,2 1 1 0 0,2 3-1 0 0,2 1 1 0 0,2 2-1 0 0,83-64 0 0 0,-122 105 37 0 0,1 0 0 0 0,1 1 0 0 0,-1 0-1 0 0,1 0 1 0 0,16-6 0 0 0,-23 10 84 0 0,-1 1 1 0 0,1-1-1 0 0,-1 1 1 0 0,1 0-1 0 0,-1 0 0 0 0,1 0 1 0 0,-1 0-1 0 0,1 0 1 0 0,-1 0-1 0 0,1 0 1 0 0,-1 0-1 0 0,1 1 1 0 0,-1-1-1 0 0,1 0 0 0 0,-1 1 1 0 0,0-1-1 0 0,1 1 1 0 0,1 1-1 0 0,-1-1 12 0 0,-1 1 1 0 0,1-1-1 0 0,-1 1 0 0 0,0 0 0 0 0,0-1 0 0 0,0 1 1 0 0,0 0-1 0 0,0 0 0 0 0,0 0 0 0 0,0 0 0 0 0,-1 0 0 0 0,1 0 1 0 0,0 0-1 0 0,-1 0 0 0 0,0 0 0 0 0,0 0 0 0 0,1 3 1 0 0,0 21 29 0 0,-1-1 1 0 0,-1 0-1 0 0,-1 1 1 0 0,-7 29-1 0 0,-30 103 400 0 0,20-87-275 0 0,-28 94 189 0 0,22-85-282 0 0,-24 130 1 0 0,50-198-171 0 0,4-11-949 0 0,10-18-3741 0 0,-2-3-166 0 0</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7.755"/>
    </inkml:context>
    <inkml:brush xml:id="br0">
      <inkml:brushProperty name="width" value="0.035" units="cm"/>
      <inkml:brushProperty name="height" value="0.035" units="cm"/>
      <inkml:brushProperty name="color" value="#F6630D"/>
    </inkml:brush>
  </inkml:definitions>
  <inkml:trace contextRef="#ctx0" brushRef="#br0">350 0 4665 0 0,'1'1'51'0'0,"-1"-1"0"0"0,0 1 0 0 0,1-1 0 0 0,-1 1 0 0 0,1 0 1 0 0,-1-1-1 0 0,0 1 0 0 0,0-1 0 0 0,1 1 0 0 0,-1 0 0 0 0,0-1 0 0 0,0 1 0 0 0,0 0 0 0 0,0-1 0 0 0,0 1 1 0 0,0 0-1 0 0,0 0 0 0 0,0-1 0 0 0,0 1 0 0 0,0 0 0 0 0,0-1 0 0 0,0 1 0 0 0,0 0 0 0 0,0-1 0 0 0,-1 1 1 0 0,1 0-1 0 0,-7 30 1278 0 0,5-23-1053 0 0,-68 273 3514 0 0,-1-1-2531 0 0,-97 599-445 0 0,146-759-1327 0 0,20-108 255 0 0,-7 48-709 0 0,8-58 823 0 0,1 1-1 0 0,0-1 0 0 0,0 1 1 0 0,0-1-1 0 0,0 1 0 0 0,0-1 1 0 0,0 0-1 0 0,1 1 0 0 0,-1-1 1 0 0,1 0-1 0 0,0 1 0 0 0,0-1 1 0 0,0 0-1 0 0,0 0 0 0 0,0 1 1 0 0,0-1-1 0 0,0 0 0 0 0,1 0 1 0 0,1 2-1 0 0,-1-3-16 0 0,-1-1 0 0 0,1 0 0 0 0,-1 0-1 0 0,1 0 1 0 0,0 1 0 0 0,-1-1 0 0 0,1-1 0 0 0,-1 1 0 0 0,1 0 0 0 0,-1 0 0 0 0,1-1 0 0 0,-1 1-1 0 0,1 0 1 0 0,-1-1 0 0 0,1 0 0 0 0,-1 1 0 0 0,0-1 0 0 0,1 0 0 0 0,-1 0 0 0 0,0 0 0 0 0,1 1-1 0 0,-1-1 1 0 0,0-1 0 0 0,0 1 0 0 0,0 0 0 0 0,0 0 0 0 0,0 0 0 0 0,0-1 0 0 0,0 1 0 0 0,0-2-1 0 0,12-18-1260 0 0</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8.054"/>
    </inkml:context>
    <inkml:brush xml:id="br0">
      <inkml:brushProperty name="width" value="0.035" units="cm"/>
      <inkml:brushProperty name="height" value="0.035" units="cm"/>
      <inkml:brushProperty name="color" value="#F6630D"/>
    </inkml:brush>
  </inkml:definitions>
  <inkml:trace contextRef="#ctx0" brushRef="#br0">527 1 5785 0 0,'-14'2'511'0'0,"0"1"0"0"0,1 1 0 0 0,-1 0 0 0 0,1 0 0 0 0,0 2 0 0 0,0 0 1 0 0,0 0-1 0 0,-17 12 0 0 0,6-4-36 0 0,-9 5-295 0 0,1 1 0 0 0,2 2 0 0 0,0 1 0 0 0,1 1 0 0 0,1 2 1 0 0,2 1-1 0 0,0 1 0 0 0,2 1 0 0 0,2 1 0 0 0,-32 52 0 0 0,49-73-136 0 0,1 0-1 0 0,0 1 0 0 0,0-1 1 0 0,1 1-1 0 0,0-1 1 0 0,0 1-1 0 0,1 0 0 0 0,1 0 1 0 0,0 0-1 0 0,0 1 0 0 0,1-1 1 0 0,1 13-1 0 0,0-17-88 0 0,0 1 0 0 0,1-1 0 0 0,0 1 0 0 0,0-1 0 0 0,1 0 1 0 0,0 0-1 0 0,0 0 0 0 0,0 0 0 0 0,1 0 0 0 0,0-1 0 0 0,0 0 0 0 0,0 1 0 0 0,0-2 0 0 0,1 1 0 0 0,0 0 0 0 0,0-1 0 0 0,0 0 1 0 0,1 0-1 0 0,8 5 0 0 0,-7-6-243 0 0,-1 0 0 0 0,1 1 0 0 0,-1-2 0 0 0,1 1 0 0 0,0-1 0 0 0,0 0 0 0 0,0 0 0 0 0,0-1 0 0 0,0 0 0 0 0,0-1 0 0 0,14 1 0 0 0,-17-2 115 0 0,0 1-1 0 0,0-1 0 0 0,1 0 0 0 0,-1 0 1 0 0,0-1-1 0 0,0 1 0 0 0,-1-1 1 0 0,1 0-1 0 0,0 0 0 0 0,0 0 0 0 0,-1 0 1 0 0,1 0-1 0 0,-1-1 0 0 0,0 0 0 0 0,0 0 1 0 0,0 0-1 0 0,0 0 0 0 0,0 0 0 0 0,-1 0 1 0 0,1-1-1 0 0,2-6 0 0 0,5-10 138 0 0</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18.588"/>
    </inkml:context>
    <inkml:brush xml:id="br0">
      <inkml:brushProperty name="width" value="0.035" units="cm"/>
      <inkml:brushProperty name="height" value="0.035" units="cm"/>
      <inkml:brushProperty name="color" value="#F6630D"/>
    </inkml:brush>
  </inkml:definitions>
  <inkml:trace contextRef="#ctx0" brushRef="#br0">90 1 3081 0 0,'-3'2'182'0'0,"1"0"0"0"0,0 0 1 0 0,-1 0-1 0 0,1 1 1 0 0,0-1-1 0 0,0 1 0 0 0,1 0 1 0 0,-1-1-1 0 0,0 1 1 0 0,1 0-1 0 0,0 0 0 0 0,0 0 1 0 0,0 0-1 0 0,-1 5 0 0 0,-10 46 2270 0 0,-27 501 4894 0 0,34 1-6842 0 0,2-80-2003 0 0,0-306-3401 0 0,3-145 1158 0 0</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0.241"/>
    </inkml:context>
    <inkml:brush xml:id="br0">
      <inkml:brushProperty name="width" value="0.035" units="cm"/>
      <inkml:brushProperty name="height" value="0.035" units="cm"/>
      <inkml:brushProperty name="color" value="#F6630D"/>
    </inkml:brush>
  </inkml:definitions>
  <inkml:trace contextRef="#ctx0" brushRef="#br0">550 2001 1352 0 0,'-4'9'519'0'0,"-1"1"0"0"0,0 0 0 0 0,0-1 0 0 0,-1 0 0 0 0,0 0 0 0 0,-1-1 0 0 0,-12 13 0 0 0,18-19-330 0 0,-1 0 0 0 0,0 0 0 0 0,0 0 1 0 0,0-1-1 0 0,-1 1 0 0 0,1 0 0 0 0,0-1 0 0 0,0 0 0 0 0,-1 0 0 0 0,1 0 0 0 0,-1 0 0 0 0,0 0 0 0 0,1 0 1 0 0,-1 0-1 0 0,1-1 0 0 0,-1 1 0 0 0,0-1 0 0 0,1 0 0 0 0,-1 0 0 0 0,0 0 0 0 0,0 0 0 0 0,1-1 0 0 0,-1 1 1 0 0,0-1-1 0 0,1 1 0 0 0,-1-1 0 0 0,1 0 0 0 0,-1 0 0 0 0,1 0 0 0 0,-1 0 0 0 0,1 0 0 0 0,0-1 0 0 0,-1 1 0 0 0,-2-4 1 0 0,-13-12 13 0 0,1 0 0 0 0,1-1 1 0 0,1-1-1 0 0,1-1 1 0 0,0 0-1 0 0,1 0 0 0 0,2-2 1 0 0,-13-28-1 0 0,-2-15-306 0 0,-28-108 0 0 0,41 117 235 0 0,3-1 1 0 0,2 0-1 0 0,2-1 0 0 0,3 0 1 0 0,3 0-1 0 0,12-105 0 0 0,3 66 601 0 0,5 1 0 0 0,4 0 0 0 0,42-109 0 0 0,-31 120-538 0 0,81-146 0 0 0,69-66-890 0 0,-176 284 634 0 0,6-10-413 0 0,-28 39-304 0 0,-30 49 432 0 0,2 1 0 0 0,3 2 0 0 0,3 2 0 0 0,4 2 1 0 0,-36 117-1 0 0,-72 387 242 0 0,129-526-5 0 0,-23 117-187 0 0,-105 310 0 0 0,121-439 151 0 0,11-26 156 0 0,1-1 1 0 0,0 1-1 0 0,1 0 0 0 0,0 1 1 0 0,0-1-1 0 0,-2 26 0 0 0,6-38 0 0 0,0 0-1 0 0,1 0 1 0 0,-1 1-1 0 0,1-1 0 0 0,-1 0 1 0 0,0 0-1 0 0,1 0 0 0 0,-1 0 1 0 0,1 0-1 0 0,-1 0 0 0 0,0 0 1 0 0,1 0-1 0 0,-1-1 1 0 0,1 1-1 0 0,-1 0 0 0 0,0 0 1 0 0,1 0-1 0 0,-1 0 0 0 0,0 0 1 0 0,1-1-1 0 0,-1 1 1 0 0,1 0-1 0 0,-1 0 0 0 0,0-1 1 0 0,0 1-1 0 0,1 0 0 0 0,-1 0 1 0 0,0-1-1 0 0,1 1 0 0 0,-1 0 1 0 0,0-1-1 0 0,0 1 1 0 0,0 0-1 0 0,1-1 0 0 0,-1 1 1 0 0,0-1-1 0 0,0 1 0 0 0,0 0 1 0 0,0-1-1 0 0,16-18 41 0 0,116-201 80 0 0,-20 30 290 0 0,-106 179-429 0 0,154-221 213 0 0,-133 197-855 0 0,2 2 0 0 0,1 1 0 0 0,1 2-1 0 0,52-39 1 0 0,-44 41-3434 0 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0.656"/>
    </inkml:context>
    <inkml:brush xml:id="br0">
      <inkml:brushProperty name="width" value="0.035" units="cm"/>
      <inkml:brushProperty name="height" value="0.035" units="cm"/>
      <inkml:brushProperty name="color" value="#F6630D"/>
    </inkml:brush>
  </inkml:definitions>
  <inkml:trace contextRef="#ctx0" brushRef="#br0">215 14 4321 0 0,'0'-1'138'0'0,"-1"1"1"0"0,1-1 0 0 0,0 0-1 0 0,0 1 1 0 0,-1-1-1 0 0,1 0 1 0 0,0 1-1 0 0,-1-1 1 0 0,1 0-1 0 0,-1 1 1 0 0,1-1-1 0 0,-1 1 1 0 0,1-1-1 0 0,-1 1 1 0 0,1-1-1 0 0,-1 1 1 0 0,1-1-1 0 0,-1 1 1 0 0,0 0-1 0 0,1-1 1 0 0,-1 1 0 0 0,0 0-1 0 0,1 0 1 0 0,-1-1-1 0 0,0 1 1 0 0,0 0-1 0 0,1 0 1 0 0,-1 0-1 0 0,0 0 1 0 0,1 0-1 0 0,-1 0 1 0 0,0 0-1 0 0,0 0 1 0 0,-1 1 29 0 0,0 0 1 0 0,0 0-1 0 0,1 0 1 0 0,-1 0-1 0 0,1 0 0 0 0,-1 1 1 0 0,1-1-1 0 0,-1 1 1 0 0,1-1-1 0 0,0 1 0 0 0,0-1 1 0 0,-2 3-1 0 0,-23 48 1164 0 0,5 19-1320 0 0,2 1 0 0 0,-15 126 0 0 0,16-83-631 0 0,-32 209-3859 0 0,43-282 1580 0 0</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0.889"/>
    </inkml:context>
    <inkml:brush xml:id="br0">
      <inkml:brushProperty name="width" value="0.035" units="cm"/>
      <inkml:brushProperty name="height" value="0.035" units="cm"/>
      <inkml:brushProperty name="color" value="#F6630D"/>
    </inkml:brush>
  </inkml:definitions>
  <inkml:trace contextRef="#ctx0" brushRef="#br0">1 8 3081 0 0,'157'-5'5447'0'0,"75"2"-7939"0"0,-187 12 2465 0 0,-26 0 27 0 0</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1.119"/>
    </inkml:context>
    <inkml:brush xml:id="br0">
      <inkml:brushProperty name="width" value="0.035" units="cm"/>
      <inkml:brushProperty name="height" value="0.035" units="cm"/>
      <inkml:brushProperty name="color" value="#F6630D"/>
    </inkml:brush>
  </inkml:definitions>
  <inkml:trace contextRef="#ctx0" brushRef="#br0">75 253 776 0 0,'-1'0'268'0'0,"-1"1"-1"0"0,1-1 0 0 0,0 1 1 0 0,-1 0-1 0 0,1-1 1 0 0,0 1-1 0 0,0 0 1 0 0,0 0-1 0 0,0 0 0 0 0,0 0 1 0 0,0-1-1 0 0,0 2 1 0 0,0-1-1 0 0,0 0 1 0 0,0 0-1 0 0,0 0 0 0 0,1 0 1 0 0,-1 0-1 0 0,0 1 1 0 0,1-1-1 0 0,-1 0 1 0 0,1 1-1 0 0,-1-1 1 0 0,1 0-1 0 0,0 2 0 0 0,-10 43 1199 0 0,8-36-972 0 0,-12 53 26 0 0,6-33-975 0 0,2 0-1 0 0,1 0 1 0 0,-1 34-1 0 0,7-73 420 0 0,1 0-1 0 0,0 0 1 0 0,1 1 0 0 0,6-15 0 0 0,2-9 80 0 0,6-23 195 0 0,2 0 1 0 0,38-77-1 0 0,-47 112-349 0 0,1 0 1 0 0,1 0-1 0 0,1 1 1 0 0,1 1-1 0 0,0 1 1 0 0,1 0-1 0 0,1 0 0 0 0,1 2 1 0 0,24-19-1 0 0,-18 21-846 0 0,-2 3-1623 0 0</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1.560"/>
    </inkml:context>
    <inkml:brush xml:id="br0">
      <inkml:brushProperty name="width" value="0.035" units="cm"/>
      <inkml:brushProperty name="height" value="0.035" units="cm"/>
      <inkml:brushProperty name="color" value="#F6630D"/>
    </inkml:brush>
  </inkml:definitions>
  <inkml:trace contextRef="#ctx0" brushRef="#br0">144 259 776 0 0,'2'-1'169'0'0,"1"0"0"0"0,0 0-1 0 0,0 0 1 0 0,-1 0 0 0 0,1 0 0 0 0,0-1-1 0 0,-1 1 1 0 0,0-1 0 0 0,1 0 0 0 0,-1 0-1 0 0,0 0 1 0 0,0 0 0 0 0,0 0 0 0 0,0 0-1 0 0,0 0 1 0 0,0-1 0 0 0,-1 1-1 0 0,1-1 1 0 0,-1 1 0 0 0,0-1 0 0 0,2-3-1 0 0,-2 2 60 0 0,-1-1-1 0 0,1 1 0 0 0,-1 0 1 0 0,0-1-1 0 0,0 1 0 0 0,0-1 0 0 0,-1 1 1 0 0,1-1-1 0 0,-1 1 0 0 0,0 0 0 0 0,-1-1 1 0 0,-2-5-1 0 0,-2-5 59 0 0,-2 1 0 0 0,0-1 0 0 0,0 2 0 0 0,-1-1 0 0 0,-1 2 0 0 0,-19-21 0 0 0,29 32-293 0 0,-1 0 1 0 0,0 0-1 0 0,0 0 1 0 0,0 0-1 0 0,0 0 1 0 0,0 0-1 0 0,0 0 1 0 0,-1 0-1 0 0,1 1 0 0 0,0-1 1 0 0,0 0-1 0 0,0 1 1 0 0,-1-1-1 0 0,1 1 1 0 0,0 0-1 0 0,-1-1 1 0 0,1 1-1 0 0,0 0 1 0 0,-1 0-1 0 0,1-1 1 0 0,-1 1-1 0 0,1 0 1 0 0,0 0-1 0 0,-1 1 1 0 0,1-1-1 0 0,0 0 1 0 0,-1 0-1 0 0,-1 1 1 0 0,1 1 0 0 0,-1 0 1 0 0,1-1 0 0 0,0 1 0 0 0,0 0 0 0 0,0 1-1 0 0,0-1 1 0 0,0 0 0 0 0,1 0 0 0 0,-1 1-1 0 0,0-1 1 0 0,1 1 0 0 0,-2 5 0 0 0,-4 11-58 0 0,0 0 0 0 0,2 0 1 0 0,-3 22-1 0 0,6-35-4 0 0,2-2 33 0 0,-14 87-472 0 0,14-85 518 0 0,-1 1-1 0 0,1 0 1 0 0,1 0 0 0 0,-1 0-1 0 0,1 0 1 0 0,0 0-1 0 0,1 0 1 0 0,0 0 0 0 0,0-1-1 0 0,5 12 1 0 0,-7-17 7 0 0,1 0-1 0 0,-1 0 1 0 0,1 0 0 0 0,0 0 0 0 0,-1 0 0 0 0,1-1 0 0 0,0 1-1 0 0,-1 0 1 0 0,1 0 0 0 0,0-1 0 0 0,0 1 0 0 0,0 0 0 0 0,0-1-1 0 0,0 1 1 0 0,0-1 0 0 0,0 1 0 0 0,0-1 0 0 0,0 1 0 0 0,0-1-1 0 0,0 0 1 0 0,0 0 0 0 0,0 1 0 0 0,0-1 0 0 0,0 0 0 0 0,0 0-1 0 0,2 0 1 0 0,0-1 67 0 0,0 0 0 0 0,0 0 0 0 0,0 0 0 0 0,-1 0-1 0 0,1 0 1 0 0,-1 0 0 0 0,1-1 0 0 0,0 1 0 0 0,-1-1 0 0 0,3-1-1 0 0,3-5 357 0 0,1 0-1 0 0,-1 0 0 0 0,14-19 1 0 0,-1-1-92 0 0,-1-2 0 0 0,-1 0 0 0 0,-2-1 0 0 0,-1-1 0 0 0,-2 0 0 0 0,0-1 0 0 0,10-43 0 0 0,-55 193-966 0 0,25-83 441 0 0,-19 146-1237 0 0,23-152 684 0 0,1 0-1 0 0,1 0 0 0 0,1 0 1 0 0,7 38-1 0 0,-7-64 512 0 0,-1-1 34 0 0,0 1 0 0 0,0-1 1 0 0,0 1-1 0 0,1-1 0 0 0,-1 0 0 0 0,0 1 0 0 0,1-1 1 0 0,-1 0-1 0 0,1 1 0 0 0,0-1 0 0 0,-1 0 0 0 0,1 0 1 0 0,0 1-1 0 0,0-1 0 0 0,0 0 0 0 0,0 0 0 0 0,0 0 1 0 0,1 1-1 0 0,3-2-1972 0 0</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2.024"/>
    </inkml:context>
    <inkml:brush xml:id="br0">
      <inkml:brushProperty name="width" value="0.035" units="cm"/>
      <inkml:brushProperty name="height" value="0.035" units="cm"/>
      <inkml:brushProperty name="color" value="#F6630D"/>
    </inkml:brush>
  </inkml:definitions>
  <inkml:trace contextRef="#ctx0" brushRef="#br0">224 482 2529 0 0,'3'-7'387'0'0,"8"-18"2703"0"0,-11 25-2982 0 0,0 0 1 0 0,0-1-1 0 0,1 1 1 0 0,-1-1-1 0 0,0 1 1 0 0,0 0-1 0 0,1-1 1 0 0,-1 1 0 0 0,0 0-1 0 0,0-1 1 0 0,0 1-1 0 0,0-1 1 0 0,0 1-1 0 0,0-1 1 0 0,1 1-1 0 0,-1 0 1 0 0,0-1-1 0 0,0 1 1 0 0,0-1-1 0 0,0 1 1 0 0,-1-1-1 0 0,1 1 1 0 0,0 0-1 0 0,0-1 1 0 0,0 1-1 0 0,0-1 1 0 0,0 1-1 0 0,0 0 1 0 0,-1-1 0 0 0,1 1-1 0 0,0 0 1 0 0,0-1-1 0 0,-1 1 1 0 0,1-1-1 0 0,0 1 1 0 0,-1 0-1 0 0,1 0 1 0 0,-1-1-1 0 0,-1 3 108 0 0,0 0 0 0 0,-1 1-1 0 0,1-1 1 0 0,0 0 0 0 0,1 1 0 0 0,-1 0-1 0 0,0-1 1 0 0,1 1 0 0 0,-1 0 0 0 0,1 0-1 0 0,0 0 1 0 0,-1 6 0 0 0,1-8-179 0 0,-116 397-2050 0 0,63-195 572 0 0,14-88-517 0 0,63-181 2477 0 0,18-90-1 0 0,-3 9 572 0 0,-19 81-499 0 0,85-264 2243 0 0,-69 234-1022 0 0,64-125 0 0 0,-86 195-1420 0 0,-7 13-335 0 0,0 1 0 0 0,1 0 1 0 0,0 0-1 0 0,1 1 0 0 0,9-12 1 0 0,-19 27-149 0 0,0 0 0 0 0,0 0 1 0 0,1 1-1 0 0,-1-1 0 0 0,1 0 0 0 0,0 1 1 0 0,0 0-1 0 0,0 6 0 0 0,-2 9-267 0 0,-21 83-1435 0 0,19-69 840 0 0,-2-1 1 0 0,-2 0 0 0 0,-1 0-1 0 0,-1 0 1 0 0,-2-2 0 0 0,-20 37 0 0 0,33-68 927 0 0,-22 30-1677 0 0,22-29 1632 0 0,-1 0 0 0 0,0 0 0 0 0,1 0 0 0 0,-1 0 0 0 0,0 0 0 0 0,0-1 0 0 0,0 1 0 0 0,0 0 1 0 0,0 0-1 0 0,0 0 0 0 0,0-1 0 0 0,0 1 0 0 0,0 0 0 0 0,0-1 0 0 0,0 1 0 0 0,0-1 0 0 0,0 0 0 0 0,0 1 0 0 0,-1-1 0 0 0,1 0 1 0 0,0 0-1 0 0,0 1 0 0 0,0-1 0 0 0,-1 0 0 0 0,-1 0 0 0 0,-1-5-1562 0 0</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2.383"/>
    </inkml:context>
    <inkml:brush xml:id="br0">
      <inkml:brushProperty name="width" value="0.035" units="cm"/>
      <inkml:brushProperty name="height" value="0.035" units="cm"/>
      <inkml:brushProperty name="color" value="#F6630D"/>
    </inkml:brush>
  </inkml:definitions>
  <inkml:trace contextRef="#ctx0" brushRef="#br0">219 3 1144 0 0,'0'0'11'0'0,"0"0"-1"0"0,0 0 1 0 0,0 0-1 0 0,0 0 1 0 0,0-1-1 0 0,0 1 1 0 0,0 0-1 0 0,0 0 1 0 0,1 0-1 0 0,-1 0 1 0 0,0 0-1 0 0,0 0 1 0 0,0-1-1 0 0,0 1 1 0 0,0 0-1 0 0,0 0 1 0 0,0 0-1 0 0,0 0 1 0 0,0 0-1 0 0,1 0 1 0 0,-1 0-1 0 0,0 0 1 0 0,0 0-1 0 0,0 0 1 0 0,0 0-1 0 0,0-1 1 0 0,1 1-1 0 0,-1 0 1 0 0,0 0-1 0 0,0 0 1 0 0,0 0-1 0 0,0 0 1 0 0,0 0-1 0 0,1 0 1 0 0,-1 0-1 0 0,0 0 1 0 0,0 0-1 0 0,0 0 1 0 0,0 0-1 0 0,0 0 1 0 0,0 0-1 0 0,1 1 1 0 0,-1-1-1 0 0,0 0 1 0 0,0 0-1 0 0,0 0 1 0 0,0 0-1 0 0,0 0 1 0 0,0 0-1 0 0,1 0 1 0 0,-1 0-1 0 0,0 0 1 0 0,0 0-1 0 0,0 1 1 0 0,0-1-1 0 0,0 0 1 0 0,6 13 1164 0 0,1 14 735 0 0,-6-3-1005 0 0,-1 0 1 0 0,-2 0 0 0 0,0 0-1 0 0,-2 0 1 0 0,-10 38 0 0 0,-46 116-340 0 0,49-148-398 0 0,6-15-167 0 0,-22 58-1335 0 0,-71 140 1 0 0,82-187 261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19:58.975"/>
    </inkml:context>
    <inkml:brush xml:id="br0">
      <inkml:brushProperty name="width" value="0.035" units="cm"/>
      <inkml:brushProperty name="height" value="0.035" units="cm"/>
      <inkml:brushProperty name="color" value="#FF0066"/>
    </inkml:brush>
  </inkml:definitions>
  <inkml:trace contextRef="#ctx0" brushRef="#br0">9 25 6193 0 0,'-9'-18'483'0'0,"17"11"-86"0"0,32 13 336 0 0,-17-2-208 0 0,655 31 6181 0 0,-620-33-6552 0 0,83 1 362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41.131"/>
    </inkml:context>
    <inkml:brush xml:id="br0">
      <inkml:brushProperty name="width" value="0.035" units="cm"/>
      <inkml:brushProperty name="height" value="0.035" units="cm"/>
      <inkml:brushProperty name="color" value="#008C3A"/>
    </inkml:brush>
  </inkml:definitions>
  <inkml:trace contextRef="#ctx0" brushRef="#br0">335 1 4665 0 0,'-4'17'2457'0'0,"1"0"-1"0"0,-2 34 1 0 0,3-17-1342 0 0,-15 178 2827 0 0,-51 281-3102 0 0,-64 42-548 0 0,39-177-168 0 0,90-347-131 0 0,2-6 1 0 0,-1 0 0 0 0,1 0 0 0 0,0-1 1 0 0,0 1-1 0 0,0 0 0 0 0,1 0 0 0 0,-1 0 0 0 0,1 0 0 0 0,1 0 0 0 0,-1 0 0 0 0,2 8 1 0 0,-1-12 3 0 0,-1-1 1 0 0,1 0 0 0 0,-1 0-1 0 0,1 1 1 0 0,-1-1 0 0 0,1 0-1 0 0,0 0 1 0 0,-1 0 0 0 0,1 0-1 0 0,-1 0 1 0 0,1 0 0 0 0,0 0 0 0 0,-1 0-1 0 0,1 0 1 0 0,0 0 0 0 0,-1 0-1 0 0,1 0 1 0 0,-1 0 0 0 0,1 0-1 0 0,0-1 1 0 0,-1 1 0 0 0,1 0-1 0 0,-1 0 1 0 0,1-1 0 0 0,-1 1-1 0 0,1 0 1 0 0,-1-1 0 0 0,1 1 0 0 0,-1-1-1 0 0,1 1 1 0 0,-1 0 0 0 0,0-1-1 0 0,1 1 1 0 0,-1-1 0 0 0,1 0-1 0 0,18-18-252 0 0,106-182-190 0 0,-45 65 267 0 0,74-95 209 0 0,-115 179-22 0 0,2 2 1 0 0,60-57 0 0 0,-98 104-46 0 0,0 0 0 0 0,-1 0 1 0 0,2 1-1 0 0,-1-1 0 0 0,0 1 1 0 0,0 0-1 0 0,1 0 0 0 0,-1 0 0 0 0,1 1 1 0 0,7-3-1 0 0,-11 4 24 0 0,1 0 0 0 0,0 0 0 0 0,-1 0 0 0 0,1 0 0 0 0,-1 0 0 0 0,1 0 0 0 0,0 0 0 0 0,-1 0 0 0 0,1 0 0 0 0,-1 1 0 0 0,1-1 0 0 0,-1 0 0 0 0,1 0 1 0 0,-1 0-1 0 0,1 1 0 0 0,-1-1 0 0 0,1 0 0 0 0,-1 1 0 0 0,1-1 0 0 0,-1 1 0 0 0,0-1 0 0 0,1 0 0 0 0,-1 1 0 0 0,1-1 0 0 0,-1 1 0 0 0,0-1 0 0 0,1 2 0 0 0,2 28-222 0 0,-13 61 334 0 0,-34 142-1 0 0,26-149-51 0 0,-30 107-49 0 0,27-121 0 0 0,4 0 0 0 0,3 2 0 0 0,-11 141 0 0 0,25-202-103 0 0,-1-6-68 0 0,1 0-1 0 0,0 0 0 0 0,0 0 0 0 0,0 0 0 0 0,0 0 0 0 0,1-1 0 0 0,0 1 0 0 0,0 0 1 0 0,0 0-1 0 0,1 0 0 0 0,-1-1 0 0 0,5 10 0 0 0,-5-14 75 0 0,0 0 0 0 0,0 0 1 0 0,-1 0-1 0 0,1 0 0 0 0,0 0 0 0 0,0 0 0 0 0,-1 0 0 0 0,1 0 1 0 0,0 0-1 0 0,0 0 0 0 0,-1 0 0 0 0,1 0 0 0 0,0-1 0 0 0,0 1 1 0 0,-1 0-1 0 0,1 0 0 0 0,0-1 0 0 0,-1 1 0 0 0,1-1 0 0 0,0 1 1 0 0,-1 0-1 0 0,1-1 0 0 0,-1 1 0 0 0,1-1 0 0 0,0 0 0 0 0,-1 1 1 0 0,0-1-1 0 0,1 1 0 0 0,-1-1 0 0 0,1 0 0 0 0,-1 1 0 0 0,0-1 1 0 0,1 0-1 0 0,-1-1 0 0 0,16-26-1639 0 0,-15 28 1675 0 0,13-32-1450 0 0</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5.458"/>
    </inkml:context>
    <inkml:brush xml:id="br0">
      <inkml:brushProperty name="width" value="0.035" units="cm"/>
      <inkml:brushProperty name="height" value="0.035" units="cm"/>
      <inkml:brushProperty name="color" value="#F6630D"/>
    </inkml:brush>
  </inkml:definitions>
  <inkml:trace contextRef="#ctx0" brushRef="#br0">410 10 2529 0 0,'-10'-3'659'0'0,"-1"1"0"0"0,0 0 0 0 0,0 1 0 0 0,0 0 0 0 0,0 1 0 0 0,0 0 0 0 0,0 0 0 0 0,0 1 0 0 0,0 1 0 0 0,0 0 0 0 0,0 0 0 0 0,0 1 0 0 0,1 1 0 0 0,-1-1 0 0 0,-12 8 0 0 0,10-4-336 0 0,0 0 1 0 0,0 0-1 0 0,1 2 0 0 0,0-1 0 0 0,0 2 0 0 0,1-1 0 0 0,0 2 0 0 0,0-1 0 0 0,2 1 0 0 0,-17 24 1 0 0,14-14-232 0 0,0 1 0 0 0,2-1 0 0 0,1 2 0 0 0,0 0 0 0 0,2 0 1 0 0,1 0-1 0 0,0 1 0 0 0,-2 29 0 0 0,7-43-81 0 0,1-1 1 0 0,0 1-1 0 0,0-1 0 0 0,1 1 0 0 0,1-1 0 0 0,-1 1 1 0 0,1-1-1 0 0,1 1 0 0 0,0-1 0 0 0,6 12 1 0 0,-6-15-14 0 0,1 0 1 0 0,-1-1-1 0 0,1 1 1 0 0,1-1-1 0 0,-1 0 1 0 0,1 0-1 0 0,0 0 1 0 0,0-1-1 0 0,0 0 1 0 0,1 0 0 0 0,-1 0-1 0 0,1-1 1 0 0,0 1-1 0 0,0-1 1 0 0,0-1-1 0 0,9 3 1 0 0,-4-2-11 0 0,0-1 1 0 0,0 0-1 0 0,0-1 0 0 0,1 0 1 0 0,-1-1-1 0 0,0 0 0 0 0,1-1 1 0 0,-1 0-1 0 0,0-1 1 0 0,0 0-1 0 0,0-1 0 0 0,0 0 1 0 0,16-8-1 0 0,6-3-110 0 0,-1-1 1 0 0,-1-2-1 0 0,30-22 0 0 0,53-42-4745 0 0,-58 40-315 0 0</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5.784"/>
    </inkml:context>
    <inkml:brush xml:id="br0">
      <inkml:brushProperty name="width" value="0.035" units="cm"/>
      <inkml:brushProperty name="height" value="0.035" units="cm"/>
      <inkml:brushProperty name="color" value="#F6630D"/>
    </inkml:brush>
  </inkml:definitions>
  <inkml:trace contextRef="#ctx0" brushRef="#br0">267 0 3681 0 0,'-7'10'287'0'0,"0"1"1"0"0,1 0 0 0 0,0 0 0 0 0,1 0-1 0 0,0 1 1 0 0,1 0 0 0 0,0 0-1 0 0,1 0 1 0 0,-2 13 0 0 0,-3 7 302 0 0,-61 258 3913 0 0,16 3-3449 0 0,8-40-3198 0 0,11-70-2525 0 0,28-149 2314 0 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6.203"/>
    </inkml:context>
    <inkml:brush xml:id="br0">
      <inkml:brushProperty name="width" value="0.035" units="cm"/>
      <inkml:brushProperty name="height" value="0.035" units="cm"/>
      <inkml:brushProperty name="color" value="#F6630D"/>
    </inkml:brush>
  </inkml:definitions>
  <inkml:trace contextRef="#ctx0" brushRef="#br0">2 243 3681 0 0,'-1'3'155'0'0,"1"0"1"0"0,0-1-1 0 0,0 1 0 0 0,0 0 1 0 0,0-1-1 0 0,0 1 1 0 0,1 0-1 0 0,-1-1 0 0 0,1 1 1 0 0,0-1-1 0 0,-1 1 1 0 0,1-1-1 0 0,1 1 0 0 0,-1-1 1 0 0,0 0-1 0 0,0 0 1 0 0,1 1-1 0 0,-1-1 0 0 0,1 0 1 0 0,0 0-1 0 0,0 0 1 0 0,0 0-1 0 0,3 2 0 0 0,1 1 538 0 0,0 1 0 0 0,0-1 0 0 0,0-1 0 0 0,1 1-1 0 0,0-1 1 0 0,13 6 0 0 0,-13-8-507 0 0,-1-1 0 0 0,1 0 0 0 0,0 0 1 0 0,0-1-1 0 0,0 0 0 0 0,0 0 0 0 0,-1 0 0 0 0,1-1 0 0 0,0 0 1 0 0,0-1-1 0 0,-1 1 0 0 0,1-1 0 0 0,-1 0 0 0 0,1-1 0 0 0,-1 0 1 0 0,0 0-1 0 0,0 0 0 0 0,0-1 0 0 0,8-6 0 0 0,5-4-115 0 0,-1 0 1 0 0,-1-2-1 0 0,0 0 0 0 0,21-26 0 0 0,-26 27-247 0 0,-1 0-1 0 0,-1-1 0 0 0,17-33 0 0 0,-24 43 70 0 0,-1 1 0 0 0,0-1 0 0 0,0 1 1 0 0,-1-1-1 0 0,0 0 0 0 0,0 1 0 0 0,0-12 0 0 0,-1 15 61 0 0,0 0 0 0 0,0-1 0 0 0,0 1 0 0 0,-1-1 1 0 0,1 1-1 0 0,-1 0 0 0 0,0-1 0 0 0,0 1 0 0 0,0 0 0 0 0,0 0 0 0 0,0-1 0 0 0,0 1 0 0 0,-1 0 0 0 0,1 0 0 0 0,0 0 1 0 0,-1 1-1 0 0,0-1 0 0 0,1 0 0 0 0,-3-1 0 0 0,1 1 41 0 0,-1 0 1 0 0,1 0-1 0 0,0 1 1 0 0,-1-1-1 0 0,1 1 1 0 0,-1 0-1 0 0,1 0 1 0 0,-1 0-1 0 0,1 0 0 0 0,-1 1 1 0 0,0 0-1 0 0,1-1 1 0 0,-1 1-1 0 0,0 0 1 0 0,1 1-1 0 0,-1-1 1 0 0,0 1-1 0 0,1 0 1 0 0,-1 0-1 0 0,1 0 0 0 0,-1 0 1 0 0,1 0-1 0 0,-1 1 1 0 0,1-1-1 0 0,0 1 1 0 0,0 0-1 0 0,0 0 1 0 0,0 1-1 0 0,-4 3 1 0 0,-6 4-75 0 0,0 1 0 0 0,1 1 1 0 0,1 0-1 0 0,0 1 0 0 0,-11 15 1 0 0,7-3-189 0 0,1 0 1 0 0,1 1-1 0 0,1 0 1 0 0,1 1-1 0 0,1 0 1 0 0,2 1-1 0 0,1 0 1 0 0,1 1-1 0 0,1-1 1 0 0,-1 48 0 0 0,5-71 207 0 0,1-1 0 0 0,0 1 0 0 0,0 0 0 0 0,1 0 0 0 0,-1-1 0 0 0,1 1 1 0 0,0 0-1 0 0,0 0 0 0 0,1-1 0 0 0,0 1 0 0 0,-1-1 0 0 0,1 0 1 0 0,1 1-1 0 0,-1-1 0 0 0,1 0 0 0 0,-1 0 0 0 0,6 5 0 0 0,-5-7 48 0 0,-1 0-1 0 0,1 0 0 0 0,0 0 0 0 0,0 0 1 0 0,0-1-1 0 0,1 0 0 0 0,-1 1 1 0 0,0-1-1 0 0,0 0 0 0 0,1 0 0 0 0,-1-1 1 0 0,0 1-1 0 0,1-1 0 0 0,-1 0 0 0 0,1 1 1 0 0,-1-2-1 0 0,1 1 0 0 0,-1 0 1 0 0,1-1-1 0 0,-1 1 0 0 0,0-1 0 0 0,1 0 1 0 0,-1 0-1 0 0,6-3 0 0 0,9-5-87 0 0,-1 0-1 0 0,0-1 1 0 0,0-1-1 0 0,-1-1 1 0 0,0-1-1 0 0,14-14 0 0 0,17-13-920 0 0,-15 16-1645 0 0</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6.698"/>
    </inkml:context>
    <inkml:brush xml:id="br0">
      <inkml:brushProperty name="width" value="0.035" units="cm"/>
      <inkml:brushProperty name="height" value="0.035" units="cm"/>
      <inkml:brushProperty name="color" value="#F6630D"/>
    </inkml:brush>
  </inkml:definitions>
  <inkml:trace contextRef="#ctx0" brushRef="#br0">290 61 1808 0 0,'-81'6'14430'0'0,"44"-4"-12818"0"0,31-1-1606 0 0,0 0 0 0 0,0 1 0 0 0,1 0 0 0 0,-1 0 0 0 0,1 0 0 0 0,-1 0 0 0 0,1 1 0 0 0,0 0 0 0 0,0 1 0 0 0,0-1 0 0 0,0 1 0 0 0,1-1 0 0 0,0 2 0 0 0,-1-1 0 0 0,1 0 0 0 0,1 1 0 0 0,-1 0 0 0 0,1-1 0 0 0,0 1 0 0 0,0 1 0 0 0,-3 5 0 0 0,-5 11-448 0 0,1 0 1 0 0,2 1-1 0 0,-12 42 0 0 0,16-50 282 0 0,-9 44-235 0 0,12-56 388 0 0,1 0 1 0 0,-1-1 0 0 0,1 1 0 0 0,0 0 0 0 0,0 0 0 0 0,0 0 0 0 0,0-1 0 0 0,1 1 0 0 0,-1 0 0 0 0,1 0 0 0 0,0 0 0 0 0,-1-1 0 0 0,1 1 0 0 0,0-1 0 0 0,1 1 0 0 0,1 3 0 0 0,-1-5 29 0 0,-1 0 1 0 0,1 0-1 0 0,0 0 1 0 0,-1 0-1 0 0,1-1 1 0 0,0 1-1 0 0,0 0 1 0 0,0-1-1 0 0,-1 1 0 0 0,1-1 1 0 0,0 0-1 0 0,0 0 1 0 0,0 0-1 0 0,0 0 1 0 0,0 0-1 0 0,0 0 1 0 0,0 0-1 0 0,-1-1 1 0 0,1 1-1 0 0,0 0 1 0 0,0-1-1 0 0,0 0 1 0 0,0 1-1 0 0,-1-1 1 0 0,1 0-1 0 0,0 0 1 0 0,-1 0-1 0 0,1 0 1 0 0,1-2-1 0 0,49-37 319 0 0,-50 38-325 0 0,33-30 98 0 0,-2-2-1 0 0,45-57 1 0 0,-64 71-196 0 0,0 0-1 0 0,-1 0 0 0 0,-1-1 1 0 0,-1-1-1 0 0,-1 0 1 0 0,13-43-1 0 0,-21 51-221 0 0,-10 28 382 0 0,-8 28 236 0 0,6 7-464 0 0,2 0 0 0 0,2 1 0 0 0,2 0 0 0 0,5 90 0 0 0,-1-135 51 0 0,0-1-1 0 0,1 0 0 0 0,-1 0 1 0 0,1 1-1 0 0,0-1 0 0 0,0 0 1 0 0,1 0-1 0 0,-1 0 0 0 0,1 0 1 0 0,0 0-1 0 0,0 0 0 0 0,0-1 1 0 0,1 1-1 0 0,3 4 0 0 0,-5-7 31 0 0,-1-1 0 0 0,1 1 0 0 0,1 0-1 0 0,-1 0 1 0 0,0-1 0 0 0,0 1 0 0 0,0-1 0 0 0,0 1-1 0 0,0-1 1 0 0,1 1 0 0 0,-1-1 0 0 0,0 0 0 0 0,0 0-1 0 0,1 1 1 0 0,-1-1 0 0 0,0 0 0 0 0,0 0 0 0 0,1 0-1 0 0,1-1 1 0 0,-1 1-106 0 0,1-1 0 0 0,0 0 0 0 0,-1 0 0 0 0,1 0 0 0 0,0-1 0 0 0,-1 1 0 0 0,0-1 0 0 0,1 1 0 0 0,-1-1 0 0 0,0 0 0 0 0,0 0 0 0 0,2-2 0 0 0,28-34-1892 0 0,-15 16 1133 0 0</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7"/>
    </inkml:context>
    <inkml:brush xml:id="br0">
      <inkml:brushProperty name="width" value="0.035" units="cm"/>
      <inkml:brushProperty name="height" value="0.035" units="cm"/>
      <inkml:brushProperty name="color" value="#F6630D"/>
    </inkml:brush>
  </inkml:definitions>
  <inkml:trace contextRef="#ctx0" brushRef="#br0">139 211 1152 0 0,'8'-16'48'0'0,"1"1"583"0"0,-2 0 0 0 0,0-1 1 0 0,8-29-1 0 0,-22 62 4094 0 0,-8 20-2757 0 0,9-1-1098 0 0,-7 36-3 0 0,-24 76 0 0 0,31-129-651 0 0,-1 1 0 0 0,0-1-1 0 0,-2-1 1 0 0,0 1 0 0 0,-1-2-1 0 0,-1 1 1 0 0,0-1 0 0 0,-26 27-1 0 0,65-127 801 0 0,-13 45-954 0 0,3 1-1 0 0,0 0 0 0 0,3 1 0 0 0,1 1 0 0 0,1 1 0 0 0,2 1 0 0 0,1 2 0 0 0,2 0 0 0 0,1 2 0 0 0,34-27 1 0 0,-31 29-144 0 0,-3 2-1054 0 0,55-36 0 0 0,-64 49-111 0 0</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7.361"/>
    </inkml:context>
    <inkml:brush xml:id="br0">
      <inkml:brushProperty name="width" value="0.035" units="cm"/>
      <inkml:brushProperty name="height" value="0.035" units="cm"/>
      <inkml:brushProperty name="color" value="#F6630D"/>
    </inkml:brush>
  </inkml:definitions>
  <inkml:trace contextRef="#ctx0" brushRef="#br0">196 5 4321 0 0,'0'-1'153'0'0,"-1"1"1"0"0,0-1-1 0 0,0 1 1 0 0,1-1-1 0 0,-1 1 1 0 0,0 0-1 0 0,0 0 0 0 0,1-1 1 0 0,-1 1-1 0 0,0 0 1 0 0,0 0-1 0 0,0 0 1 0 0,1 0-1 0 0,-1 0 1 0 0,0 0-1 0 0,0 0 0 0 0,0 0 1 0 0,1 0-1 0 0,-1 0 1 0 0,0 0-1 0 0,0 1 1 0 0,1-1-1 0 0,-1 0 0 0 0,0 0 1 0 0,0 1-1 0 0,-1 0 1 0 0,-5 25 4565 0 0,7-25-4735 0 0,-28 154 3446 0 0,-24 75-3393 0 0,0-25-1866 0 0,21-68-5304 0 0,28-123 5398 0 0</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7.596"/>
    </inkml:context>
    <inkml:brush xml:id="br0">
      <inkml:brushProperty name="width" value="0.035" units="cm"/>
      <inkml:brushProperty name="height" value="0.035" units="cm"/>
      <inkml:brushProperty name="color" value="#F6630D"/>
    </inkml:brush>
  </inkml:definitions>
  <inkml:trace contextRef="#ctx0" brushRef="#br0">0 177 4665 0 0,'0'1'111'0'0,"1"0"1"0"0,-1 1-1 0 0,0-1 1 0 0,1 0-1 0 0,-1 0 0 0 0,0 0 1 0 0,1 1-1 0 0,0-1 1 0 0,-1 0-1 0 0,1 0 1 0 0,0 0-1 0 0,0 0 0 0 0,-1 0 1 0 0,1 0-1 0 0,0 0 1 0 0,0 0-1 0 0,0 0 0 0 0,0-1 1 0 0,0 1-1 0 0,0 0 1 0 0,0-1-1 0 0,1 1 0 0 0,-1 0 1 0 0,0-1-1 0 0,0 0 1 0 0,0 1-1 0 0,1-1 0 0 0,-1 0 1 0 0,0 1-1 0 0,0-1 1 0 0,3 0-1 0 0,43 9 2573 0 0,-38-9-2504 0 0,1-1-1 0 0,-1 0 0 0 0,0 0 1 0 0,0-1-1 0 0,0 0 0 0 0,0-1 1 0 0,-1 0-1 0 0,1-1 0 0 0,-1 1 1 0 0,0-2-1 0 0,0 1 0 0 0,0-1 1 0 0,9-7-1 0 0,16-14-2358 0 0,46-45 1 0 0,-67 59 1130 0 0,-4 4 363 0 0,26-30-2318 0 0,-29 28 2864 0 0</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8.005"/>
    </inkml:context>
    <inkml:brush xml:id="br0">
      <inkml:brushProperty name="width" value="0.035" units="cm"/>
      <inkml:brushProperty name="height" value="0.035" units="cm"/>
      <inkml:brushProperty name="color" value="#F6630D"/>
    </inkml:brush>
  </inkml:definitions>
  <inkml:trace contextRef="#ctx0" brushRef="#br0">1 245 1584 0 0,'4'10'582'0'0,"1"0"0"0"0,0-1-1 0 0,0 1 1 0 0,1-1-1 0 0,0 0 1 0 0,1 0-1 0 0,0-1 1 0 0,0 0 0 0 0,1 0-1 0 0,0-1 1 0 0,10 8-1 0 0,-16-13-502 0 0,1 0 0 0 0,0 0 0 0 0,0-1 0 0 0,0 1 0 0 0,0-1-1 0 0,0 1 1 0 0,0-1 0 0 0,0 0 0 0 0,0 0 0 0 0,0 0 0 0 0,0-1 0 0 0,1 1-1 0 0,-1-1 1 0 0,0 0 0 0 0,1 0 0 0 0,-1 0 0 0 0,0 0 0 0 0,0-1-1 0 0,1 1 1 0 0,-1-1 0 0 0,0 0 0 0 0,0 0 0 0 0,0 0 0 0 0,0 0 0 0 0,0 0-1 0 0,0-1 1 0 0,0 0 0 0 0,0 1 0 0 0,0-1 0 0 0,-1 0 0 0 0,1 0-1 0 0,-1 0 1 0 0,1-1 0 0 0,-1 1 0 0 0,0-1 0 0 0,0 1 0 0 0,0-1-1 0 0,0 0 1 0 0,2-4 0 0 0,3-6-209 0 0,0-1-1 0 0,-1 1 0 0 0,0-1 1 0 0,-1 0-1 0 0,-1 0 0 0 0,0 0 1 0 0,-1-1-1 0 0,-1 1 0 0 0,0-1 1 0 0,-1 0-1 0 0,0 1 1 0 0,-1-1-1 0 0,-1 0 0 0 0,0 0 1 0 0,-1 1-1 0 0,-1-1 0 0 0,0 1 1 0 0,-1-1-1 0 0,-1 1 1 0 0,-8-19-1 0 0,12 32 146 0 0,1 1 0 0 0,0-1 1 0 0,0 0-1 0 0,-1 1 0 0 0,1-1 1 0 0,-1 1-1 0 0,1-1 0 0 0,0 0 0 0 0,-1 1 1 0 0,1-1-1 0 0,-1 1 0 0 0,1-1 1 0 0,-1 1-1 0 0,1 0 0 0 0,-1-1 0 0 0,0 1 1 0 0,1-1-1 0 0,-1 1 0 0 0,1 0 1 0 0,-1 0-1 0 0,0-1 0 0 0,1 1 0 0 0,-1 0 1 0 0,0 0-1 0 0,0 0 0 0 0,1 0 1 0 0,-1 0-1 0 0,0-1 0 0 0,1 2 0 0 0,-1-1 1 0 0,0 0-1 0 0,1 0 0 0 0,-1 0 0 0 0,0 0 1 0 0,1 0-1 0 0,-1 0 0 0 0,0 1 1 0 0,1-1-1 0 0,-1 0 0 0 0,0 1 0 0 0,1-1 1 0 0,-1 0-1 0 0,0 1 0 0 0,1-1 1 0 0,-1 1-1 0 0,1-1 0 0 0,-1 1 0 0 0,1-1 1 0 0,-1 1-1 0 0,1-1 0 0 0,0 1 1 0 0,-1-1-1 0 0,1 1 0 0 0,0 0 0 0 0,-1-1 1 0 0,1 1-1 0 0,0-1 0 0 0,0 1 0 0 0,-1 1 1 0 0,-22 51-115 0 0,19-42-159 0 0,-9 20-125 0 0,-62 166-723 0 0,66-169 1280 0 0,1 2-1 0 0,2-1 1 0 0,1 0 0 0 0,-3 58 0 0 0,8-85-72 0 0,0 1 0 0 0,0 0 0 0 0,0 0-1 0 0,0 0 1 0 0,0 0 0 0 0,0-1 0 0 0,1 1 0 0 0,0 0 0 0 0,-1 0 0 0 0,1 0-1 0 0,0-1 1 0 0,0 1 0 0 0,1-1 0 0 0,-1 1 0 0 0,0-1 0 0 0,1 1 0 0 0,0-1 0 0 0,-1 0-1 0 0,1 0 1 0 0,0 1 0 0 0,2 0 0 0 0,-1-1-10 0 0,-1-1 0 0 0,1 0 0 0 0,0 0-1 0 0,-1-1 1 0 0,1 1 0 0 0,0 0 0 0 0,-1-1 0 0 0,1 0 0 0 0,0 1-1 0 0,0-1 1 0 0,0 0 0 0 0,-1-1 0 0 0,1 1 0 0 0,0 0 0 0 0,0-1-1 0 0,-1 0 1 0 0,4-1 0 0 0,11-4 110 0 0,-1-1 0 0 0,0-1 0 0 0,0 0-1 0 0,-1-1 1 0 0,17-13 0 0 0,221-149-733 0 0,-213 145-1484 0 0,-1-3-1 0 0,44-41 1 0 0,-68 56 742 0 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8.262"/>
    </inkml:context>
    <inkml:brush xml:id="br0">
      <inkml:brushProperty name="width" value="0.035" units="cm"/>
      <inkml:brushProperty name="height" value="0.035" units="cm"/>
      <inkml:brushProperty name="color" value="#F6630D"/>
    </inkml:brush>
  </inkml:definitions>
  <inkml:trace contextRef="#ctx0" brushRef="#br0">0 0 3081 0 0,'1'13'1621'0'0,"1"0"0"0"0,1-1 0 0 0,0 1 0 0 0,8 19 0 0 0,-2-3 12 0 0,0 7 3 0 0,17 50-104 0 0,-24-80-1575 0 0,0-1 0 0 0,0 0 0 0 0,1 1 0 0 0,0-1 0 0 0,0 0 0 0 0,1 0-1 0 0,-1-1 1 0 0,1 1 0 0 0,0-1 0 0 0,0 1 0 0 0,9 5 0 0 0,-11-9-232 0 0,0 0-1 0 0,0 0 1 0 0,0 0-1 0 0,1 0 1 0 0,-1-1-1 0 0,0 1 1 0 0,1-1-1 0 0,-1 0 1 0 0,0 0-1 0 0,1 0 1 0 0,-1 0-1 0 0,0 0 1 0 0,1 0-1 0 0,-1-1 1 0 0,0 1-1 0 0,1-1 1 0 0,-1 1-1 0 0,0-1 1 0 0,0 0-1 0 0,0 0 1 0 0,1 0-1 0 0,2-2 1 0 0,6-3 151 0 0</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8.466"/>
    </inkml:context>
    <inkml:brush xml:id="br0">
      <inkml:brushProperty name="width" value="0.035" units="cm"/>
      <inkml:brushProperty name="height" value="0.035" units="cm"/>
      <inkml:brushProperty name="color" value="#F6630D"/>
    </inkml:brush>
  </inkml:definitions>
  <inkml:trace contextRef="#ctx0" brushRef="#br0">1 754 9362 0 0,'259'-361'7931'0'0,"-11"15"-11106"0"0,-213 300-2021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41.602"/>
    </inkml:context>
    <inkml:brush xml:id="br0">
      <inkml:brushProperty name="width" value="0.035" units="cm"/>
      <inkml:brushProperty name="height" value="0.035" units="cm"/>
      <inkml:brushProperty name="color" value="#008C3A"/>
    </inkml:brush>
  </inkml:definitions>
  <inkml:trace contextRef="#ctx0" brushRef="#br0">89 1 3081 0 0,'0'0'389'0'0,"0"1"1"0"0,0-1-1 0 0,0 1 1 0 0,-1-1-1 0 0,1 1 1 0 0,0-1-1 0 0,0 1 1 0 0,0-1-1 0 0,0 1 1 0 0,0-1 0 0 0,0 1-1 0 0,0-1 1 0 0,0 1-1 0 0,0 0 1 0 0,1-1-1 0 0,-1 1 1 0 0,0-1-1 0 0,0 1 1 0 0,0-1-1 0 0,1 1 1 0 0,-1-1-1 0 0,0 1 1 0 0,0-1 0 0 0,1 0-1 0 0,-1 1 1 0 0,0-1-1 0 0,1 1 1 0 0,-1-1-1 0 0,1 0 1 0 0,-1 1-1 0 0,0-1 1 0 0,1 1-1 0 0,25 11 3504 0 0,43 4-5411 0 0,-55-13 2716 0 0,44 9-1124 0 0,1-3 0 0 0,0-3 0 0 0,91-1 0 0 0,-137-5-81 0 0,-6-1-10 0 0,-1 0 0 0 0,1 1 0 0 0,0 0 0 0 0,-1 0 0 0 0,1 1 1 0 0,0 0-1 0 0,-1 0 0 0 0,1 0 0 0 0,-1 1 0 0 0,10 4 0 0 0,-15-5 7 0 0,-1-1 0 0 0,0 1 0 0 0,1 0 0 0 0,-1-1 0 0 0,0 1 0 0 0,0 0 0 0 0,0-1 0 0 0,0 1 0 0 0,0 0 0 0 0,0 0 0 0 0,0-1 0 0 0,0 1 0 0 0,0 0 0 0 0,0-1 0 0 0,0 1 0 0 0,0 0 0 0 0,0-1 0 0 0,-1 1 0 0 0,1 0 0 0 0,0-1 0 0 0,-1 1 0 0 0,1 0 0 0 0,0-1 0 0 0,-1 1 0 0 0,1 0 0 0 0,-1-1 0 0 0,1 1 0 0 0,-1-1 0 0 0,1 1 0 0 0,-1-1 0 0 0,1 1 0 0 0,-1-1 0 0 0,-22 25-374 0 0,20-22 355 0 0,-40 38 16 0 0,-52 39 0 0 0,63-55 4 0 0,0 0 0 0 0,3 2 0 0 0,0 2-1 0 0,-43 54 1 0 0,32-21 83 0 0,2 2 1 0 0,3 1-1 0 0,3 2 1 0 0,-41 124-1 0 0,72-190-74 0 0,-12 43-24 0 0,-9 50 0 0 0,19-82 140 0 0,1 0 0 0 0,1 0 0 0 0,0 0 0 0 0,1 0 0 0 0,1 0 0 0 0,-1 0 0 0 0,2 1 0 0 0,0-1 0 0 0,5 18 0 0 0,-5-26-133 0 0,0 0 0 0 0,0 0 0 0 0,0 0 0 0 0,1-1 0 0 0,-1 1 0 0 0,1-1 0 0 0,0 1 0 0 0,0-1 0 0 0,1 0 0 0 0,-1 0 0 0 0,0 0 0 0 0,1-1 0 0 0,0 1-1 0 0,0-1 1 0 0,-1 0 0 0 0,1 0 0 0 0,1 0 0 0 0,-1-1 0 0 0,0 1 0 0 0,0-1 0 0 0,1 0 0 0 0,-1 0 0 0 0,0 0 0 0 0,1-1 0 0 0,-1 0 0 0 0,1 0 0 0 0,-1 0 0 0 0,1 0-1 0 0,4-1 1 0 0,14-2 45 0 0,-1 0 0 0 0,1-2 0 0 0,0 0 0 0 0,26-11 0 0 0,160-71 246 0 0,-23 8-59 0 0,-151 67-222 0 0,1 1 0 0 0,0 1 1 0 0,50-6-1 0 0,-76 15-223 0 0,-1 0 1 0 0,1 0 0 0 0,0 1 0 0 0,0 0-1 0 0,-1 1 1 0 0,1 0 0 0 0,0 1 0 0 0,-1 0-1 0 0,16 5 1 0 0,9 11-6310 0 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8.651"/>
    </inkml:context>
    <inkml:brush xml:id="br0">
      <inkml:brushProperty name="width" value="0.035" units="cm"/>
      <inkml:brushProperty name="height" value="0.035" units="cm"/>
      <inkml:brushProperty name="color" value="#F6630D"/>
    </inkml:brush>
  </inkml:definitions>
  <inkml:trace contextRef="#ctx0" brushRef="#br0">379 0 1144 0 0,'-6'8'517'0'0,"1"1"0"0"0,0-1 0 0 0,1 1-1 0 0,-1 0 1 0 0,2 0 0 0 0,-1 0 0 0 0,-2 13-1 0 0,-4 9 758 0 0,-58 147 5150 0 0,-114 280-2840 0 0,156-394-4549 0 0,-18 68 0 0 0,34-96-566 0 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8.852"/>
    </inkml:context>
    <inkml:brush xml:id="br0">
      <inkml:brushProperty name="width" value="0.035" units="cm"/>
      <inkml:brushProperty name="height" value="0.035" units="cm"/>
      <inkml:brushProperty name="color" value="#F6630D"/>
    </inkml:brush>
  </inkml:definitions>
  <inkml:trace contextRef="#ctx0" brushRef="#br0">2 286 3081 0 0,'0'1'102'0'0,"0"0"0"0"0,0-1 0 0 0,-1 1 0 0 0,1 0 0 0 0,0 0 0 0 0,0-1 0 0 0,0 1 0 0 0,0 0 0 0 0,0 0 0 0 0,0-1 0 0 0,0 1 0 0 0,0 0 0 0 0,0 0 0 0 0,1-1 0 0 0,-1 1 0 0 0,0 0 0 0 0,0-1 0 0 0,1 1 0 0 0,-1 0 0 0 0,0 0 0 0 0,1-1 0 0 0,-1 1 0 0 0,0-1 0 0 0,1 1 0 0 0,-1 0 0 0 0,1-1 0 0 0,-1 1 0 0 0,1-1 0 0 0,0 1 0 0 0,-1-1 0 0 0,1 1 0 0 0,-1-1 0 0 0,1 0 0 0 0,0 1 0 0 0,0-1 0 0 0,-1 0 0 0 0,1 1 0 0 0,0-1 0 0 0,-1 0-1 0 0,1 0 1 0 0,0 0 0 0 0,0 0 0 0 0,-1 0 0 0 0,2 0 0 0 0,38 8 4832 0 0,-21-10-4150 0 0,0-1 1 0 0,0 0-1 0 0,-1-1 0 0 0,0-1 1 0 0,0-1-1 0 0,24-11 0 0 0,100-56 58 0 0,15-26-1686 0 0,-46 27-1949 0 0,-57 38 1385 0 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29.598"/>
    </inkml:context>
    <inkml:brush xml:id="br0">
      <inkml:brushProperty name="width" value="0.035" units="cm"/>
      <inkml:brushProperty name="height" value="0.035" units="cm"/>
      <inkml:brushProperty name="color" value="#F6630D"/>
    </inkml:brush>
  </inkml:definitions>
  <inkml:trace contextRef="#ctx0" brushRef="#br0">113 364 5041 0 0,'-1'1'7838'0'0,"-2"7"-3951"0"0,-14 54-3483 0 0,-11 151-823 0 0,17-113-1069 0 0,-42 176-1 0 0,113-527 3934 0 0,37-118-1764 0 0,-83 328-576 0 0,2 2 1 0 0,1 0-1 0 0,3 0 0 0 0,1 2 1 0 0,1 0-1 0 0,51-60 0 0 0,-71 95-95 0 0,46-47 380 0 0,-45 46-375 0 0,-1 1 1 0 0,1 0-1 0 0,0 0 1 0 0,0 0-1 0 0,0 0 1 0 0,0 0-1 0 0,0 1 1 0 0,0-1-1 0 0,0 1 1 0 0,1 0-1 0 0,-1 0 1 0 0,0 0-1 0 0,1 1 1 0 0,-1-1-1 0 0,1 1 1 0 0,-1-1-1 0 0,4 1 1 0 0,-5 1-27 0 0,1 0 0 0 0,-1 0 0 0 0,0 0 1 0 0,0 1-1 0 0,0-1 0 0 0,0 0 0 0 0,0 1 0 0 0,-1-1 0 0 0,1 1 1 0 0,0 0-1 0 0,-1-1 0 0 0,1 1 0 0 0,-1 0 0 0 0,1 0 0 0 0,-1 0 1 0 0,0 0-1 0 0,0 0 0 0 0,0 0 0 0 0,0 1 0 0 0,0-1 0 0 0,-1 0 1 0 0,1 0-1 0 0,-1 1 0 0 0,1-1 0 0 0,-1 3 0 0 0,2 6-70 0 0,-1 0-1 0 0,0-1 1 0 0,-1 1-1 0 0,-1 13 0 0 0,-3 4-87 0 0,-1 0-1 0 0,-1 0 1 0 0,-2-1-1 0 0,-1 0 0 0 0,-14 32 1 0 0,3-18-49 0 0,-1-1 0 0 0,-39 56 0 0 0,52-85 176 0 0,4-4 25 0 0,-1 1 0 0 0,-1-1 0 0 0,1-1 0 0 0,-1 1 0 0 0,-12 10 0 0 0,13-19 72 0 0,5-10 53 0 0,6-12-57 0 0,7-5-945 0 0,1 1-1 0 0,1 0 1 0 0,1 2 0 0 0,2-1 0 0 0,1 2 0 0 0,0 1 0 0 0,2 0 0 0 0,1 1 0 0 0,0 2-1 0 0,42-31 1 0 0,-38 32-1558 0 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30.029"/>
    </inkml:context>
    <inkml:brush xml:id="br0">
      <inkml:brushProperty name="width" value="0.035" units="cm"/>
      <inkml:brushProperty name="height" value="0.035" units="cm"/>
      <inkml:brushProperty name="color" value="#F6630D"/>
    </inkml:brush>
  </inkml:definitions>
  <inkml:trace contextRef="#ctx0" brushRef="#br0">425 210 2793 0 0,'1'0'189'0'0,"0"0"1"0"0,0 0 0 0 0,0 0 0 0 0,0 0 0 0 0,0 0-1 0 0,0 0 1 0 0,0-1 0 0 0,0 1 0 0 0,0 0 0 0 0,0-1-1 0 0,0 1 1 0 0,0-1 0 0 0,0 1 0 0 0,0-1 0 0 0,0 0-1 0 0,0 1 1 0 0,-1-1 0 0 0,1 0 0 0 0,0 1 0 0 0,0-1-1 0 0,-1 0 1 0 0,1 0 0 0 0,0 0 0 0 0,-1 0 0 0 0,1 0-1 0 0,-1 0 1 0 0,1 1 0 0 0,-1-1 0 0 0,0 0 0 0 0,1 0-1 0 0,-1-3 1 0 0,0 1 252 0 0,0 0-1 0 0,-1 0 0 0 0,1 0 0 0 0,-1 0 1 0 0,0 0-1 0 0,0 0 0 0 0,0 0 1 0 0,0 1-1 0 0,0-1 0 0 0,-1 0 1 0 0,-2-3-1 0 0,-3-6 444 0 0,-2 1 0 0 0,1 0 0 0 0,-2 1 0 0 0,-15-15 0 0 0,13 15-781 0 0,-1 0-1 0 0,0 1 1 0 0,-1 0 0 0 0,0 1 0 0 0,-1 1 0 0 0,0 0 0 0 0,-24-8-1 0 0,33 13-112 0 0,1 1-1 0 0,-1 0 0 0 0,1 0 1 0 0,-1 0-1 0 0,1 1 0 0 0,-1-1 0 0 0,0 1 1 0 0,1 1-1 0 0,-1-1 0 0 0,0 1 0 0 0,1 0 1 0 0,-1 0-1 0 0,1 0 0 0 0,-1 1 0 0 0,1 0 1 0 0,0 0-1 0 0,0 1 0 0 0,0-1 0 0 0,0 1 1 0 0,0 0-1 0 0,0 0 0 0 0,1 1 0 0 0,0-1 1 0 0,-1 1-1 0 0,-3 5 0 0 0,-5 10-93 0 0,0 0 0 0 0,2 0 0 0 0,0 1 0 0 0,2 0 0 0 0,0 1 0 0 0,1 0 0 0 0,1 0 0 0 0,1 1 0 0 0,1 0 1 0 0,1 0-1 0 0,1 0 0 0 0,1 1 0 0 0,1-1 0 0 0,1 25 0 0 0,0-45 100 0 0,0-1 1 0 0,0 1-1 0 0,0-1 1 0 0,0 1-1 0 0,1-1 1 0 0,-1 1-1 0 0,0-1 1 0 0,1 1-1 0 0,-1-1 1 0 0,1 1-1 0 0,-1-1 1 0 0,1 1-1 0 0,0-1 1 0 0,0 0-1 0 0,-1 0 1 0 0,1 1-1 0 0,0-1 1 0 0,0 0-1 0 0,0 0 1 0 0,0 0-1 0 0,1 0 1 0 0,-1 0-1 0 0,0 0 1 0 0,0 0-1 0 0,1 0 1 0 0,-1-1-1 0 0,0 1 1 0 0,2 0 0 0 0,0 0 16 0 0,1-1 1 0 0,-1 0-1 0 0,0 0 1 0 0,0 0-1 0 0,0 0 1 0 0,0-1-1 0 0,0 1 1 0 0,0-1 0 0 0,0 0-1 0 0,1 0 1 0 0,-2 0-1 0 0,7-3 1 0 0,5-3 34 0 0,0-1 1 0 0,0-1 0 0 0,0-1 0 0 0,13-11-1 0 0,-8 5-74 0 0,-1-1 0 0 0,-1-1-1 0 0,0-1 1 0 0,-1 0-1 0 0,-1-1 1 0 0,-1 0 0 0 0,-1-2-1 0 0,-1 1 1 0 0,16-41 0 0 0,-24 44-112 0 0,-12 26-40 0 0,-11 32-77 0 0,7 6-112 0 0,1 0 0 0 0,3 0 0 0 0,2 1 0 0 0,1 0 0 0 0,3 60 1 0 0,2-104 231 0 0,0-1 1 0 0,1 1 0 0 0,-1 0 0 0 0,1 0 0 0 0,-1 0 0 0 0,1 0 0 0 0,0-1 0 0 0,0 1 0 0 0,0 0-1 0 0,0-1 1 0 0,1 1 0 0 0,-1-1 0 0 0,4 4 0 0 0,-5-5 36 0 0,1 0-1 0 0,0 0 1 0 0,1-1 0 0 0,-1 1-1 0 0,0-1 1 0 0,0 1-1 0 0,0-1 1 0 0,0 1 0 0 0,0-1-1 0 0,0 0 1 0 0,1 0 0 0 0,-1 1-1 0 0,0-1 1 0 0,0 0-1 0 0,0 0 1 0 0,1 0 0 0 0,-1 0-1 0 0,0 0 1 0 0,0-1-1 0 0,0 1 1 0 0,1 0 0 0 0,-1 0-1 0 0,0-1 1 0 0,0 1 0 0 0,0-1-1 0 0,0 1 1 0 0,0-1-1 0 0,0 0 1 0 0,0 1 0 0 0,0-1-1 0 0,0 0 1 0 0,0 0 0 0 0,0 1-1 0 0,1-3 1 0 0,11-8-1030 0 0</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30.398"/>
    </inkml:context>
    <inkml:brush xml:id="br0">
      <inkml:brushProperty name="width" value="0.035" units="cm"/>
      <inkml:brushProperty name="height" value="0.035" units="cm"/>
      <inkml:brushProperty name="color" value="#F6630D"/>
    </inkml:brush>
  </inkml:definitions>
  <inkml:trace contextRef="#ctx0" brushRef="#br0">397 0 1152 0 0,'20'4'711'0'0,"-13"-2"7319"0"0,-26 1-2528 0 0,-10 1-4331 0 0,1 1 1 0 0,-34 12-1 0 0,42-10-1212 0 0,1 0 0 0 0,0 2 0 0 0,1 0 0 0 0,0 1 0 0 0,0 1 0 0 0,1 0 0 0 0,1 2 0 0 0,0 0 0 0 0,0 0 0 0 0,1 2 0 0 0,-18 22 0 0 0,25-28-33 0 0,1-1-29 0 0,0 1-1 0 0,0-1 1 0 0,1 1 0 0 0,0 0-1 0 0,1 0 1 0 0,-8 19 0 0 0,13-28 94 0 0,0 1 1 0 0,-1-1-1 0 0,1 0 0 0 0,0 1 1 0 0,0-1-1 0 0,0 0 0 0 0,0 1 1 0 0,0-1-1 0 0,0 0 0 0 0,0 1 1 0 0,0-1-1 0 0,0 0 1 0 0,0 1-1 0 0,0-1 0 0 0,0 1 1 0 0,0-1-1 0 0,0 0 0 0 0,0 1 1 0 0,0-1-1 0 0,0 0 0 0 0,0 1 1 0 0,0-1-1 0 0,1 0 1 0 0,-1 1-1 0 0,0-1 0 0 0,0 0 1 0 0,0 1-1 0 0,1-1 0 0 0,-1 0 1 0 0,0 0-1 0 0,0 1 1 0 0,1-1-1 0 0,-1 0 0 0 0,0 0 1 0 0,1 1-1 0 0,-1-1 0 0 0,1 0 1 0 0,16-1-253 0 0,17-12-134 0 0,4-7 218 0 0,-7 2 149 0 0,45-17 0 0 0,-68 32-11 0 0,1 0 0 0 0,0 0 0 0 0,0 1 0 0 0,0 0 0 0 0,0 0 0 0 0,1 1 0 0 0,-1 0 0 0 0,0 1 0 0 0,0 0 0 0 0,12 2 0 0 0,-20-2 31 0 0,-1 0-1 0 0,1 0 0 0 0,0 0 1 0 0,0 0-1 0 0,-1 1 1 0 0,1-1-1 0 0,0 0 1 0 0,0 0-1 0 0,-1 1 0 0 0,1-1 1 0 0,0 0-1 0 0,-1 1 1 0 0,1-1-1 0 0,-1 1 1 0 0,1-1-1 0 0,0 1 1 0 0,-1-1-1 0 0,1 1 0 0 0,-1-1 1 0 0,1 1-1 0 0,-1 0 1 0 0,0-1-1 0 0,1 1 1 0 0,-1 0-1 0 0,0-1 1 0 0,1 1-1 0 0,-1 0 0 0 0,0-1 1 0 0,0 1-1 0 0,1 1 1 0 0,-9 26-489 0 0,-30 26-299 0 0,35-51 783 0 0,-21 27-291 0 0,12-12-217 0 0,-1-1-1 0 0,-1-1 1 0 0,-1 0 0 0 0,0-1 0 0 0,-1-1-1 0 0,0 0 1 0 0,-24 15 0 0 0,36-27-517 0 0,1-4-123 0 0</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30.830"/>
    </inkml:context>
    <inkml:brush xml:id="br0">
      <inkml:brushProperty name="width" value="0.035" units="cm"/>
      <inkml:brushProperty name="height" value="0.035" units="cm"/>
      <inkml:brushProperty name="color" value="#F6630D"/>
    </inkml:brush>
  </inkml:definitions>
  <inkml:trace contextRef="#ctx0" brushRef="#br0">409 0 2040 0 0,'1'1'267'0'0,"0"-1"0"0"0,0 1 0 0 0,0-1-1 0 0,0 1 1 0 0,0-1 0 0 0,0 1 0 0 0,0-1 0 0 0,0 1-1 0 0,-1 0 1 0 0,1-1 0 0 0,0 1 0 0 0,0 0-1 0 0,-1 0 1 0 0,1 0 0 0 0,0-1 0 0 0,-1 1-1 0 0,1 0 1 0 0,-1 0 0 0 0,1 0 0 0 0,-1 0-1 0 0,1 0 1 0 0,-1 0 0 0 0,0 0 0 0 0,1 0-1 0 0,-1 0 1 0 0,0 1 0 0 0,0 0 0 0 0,0 0 71 0 0,-1 0 1 0 0,0 0 0 0 0,1 0-1 0 0,-1 0 1 0 0,0-1-1 0 0,0 1 1 0 0,0 0 0 0 0,0-1-1 0 0,-1 1 1 0 0,1 0 0 0 0,0-1-1 0 0,-1 0 1 0 0,-2 3 0 0 0,-5 3 503 0 0,-1 0-1 0 0,0 0 1 0 0,-18 8 0 0 0,-20 10-857 0 0,1 2 0 0 0,1 2 0 0 0,1 2 0 0 0,2 2 0 0 0,-69 69 0 0 0,186-153-757 0 0,-41 27 745 0 0,0 1 0 0 0,50-25 1 0 0,-68 40 21 0 0,-1 2 0 0 0,1 0 0 0 0,0 1 0 0 0,1 0 1 0 0,-1 1-1 0 0,1 1 0 0 0,0 0 0 0 0,0 1 0 0 0,17 0 1 0 0,-30 2 3 0 0,-1 0 1 0 0,1 0-1 0 0,0 0 1 0 0,0 1-1 0 0,-1-1 1 0 0,1 1-1 0 0,0-1 1 0 0,-1 1-1 0 0,1 0 1 0 0,0 0-1 0 0,-1 0 1 0 0,1 0-1 0 0,-1 0 1 0 0,1 1-1 0 0,-1-1 1 0 0,0 1-1 0 0,0 0 1 0 0,0-1-1 0 0,3 3 1 0 0,-4-2-2 0 0,0 0 1 0 0,0 1 0 0 0,-1-1 0 0 0,1 0 0 0 0,0 0 0 0 0,-1 0-1 0 0,1 0 1 0 0,-1 1 0 0 0,0-1 0 0 0,1 0 0 0 0,-1 0 0 0 0,0 1-1 0 0,-1-1 1 0 0,1 0 0 0 0,0 0 0 0 0,-1 1 0 0 0,1-1 0 0 0,-2 3 0 0 0,-3 8-5 0 0,-1 1 1 0 0,0 0 0 0 0,-1-1-1 0 0,-1-1 1 0 0,-14 20 0 0 0,-28 35-965 0 0,-66 69 1 0 0,95-114 486 0 0,0-2 0 0 0,-2 0-1 0 0,0-1 1 0 0,-1-2 0 0 0,-1 0 0 0 0,-49 24-1 0 0,43-29-3716 0 0</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0.068"/>
    </inkml:context>
    <inkml:brush xml:id="br0">
      <inkml:brushProperty name="width" value="0.035" units="cm"/>
      <inkml:brushProperty name="height" value="0.035" units="cm"/>
      <inkml:brushProperty name="color" value="#F6630D"/>
    </inkml:brush>
  </inkml:definitions>
  <inkml:trace contextRef="#ctx0" brushRef="#br0">1110 0 6593 0 0,'0'0'507'0'0,"-39"20"5058"0"0,13-9-5228 0 0,-1 1-1 0 0,2 2 1 0 0,-1 0-1 0 0,2 2 0 0 0,0 0 1 0 0,1 2-1 0 0,-40 39 1 0 0,-4 15-421 0 0,-58 80 1 0 0,24-26 80 0 0,-179 224-606 0 0,98-119-423 0 0,164-207 737 0 0,10-13-159 0 0,-1 0 0 0 0,0 0 0 0 0,-1-1 0 0 0,-11 11 0 0 0,19-21-685 0 0</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0.322"/>
    </inkml:context>
    <inkml:brush xml:id="br0">
      <inkml:brushProperty name="width" value="0.035" units="cm"/>
      <inkml:brushProperty name="height" value="0.035" units="cm"/>
      <inkml:brushProperty name="color" value="#F6630D"/>
    </inkml:brush>
  </inkml:definitions>
  <inkml:trace contextRef="#ctx0" brushRef="#br0">513 0 1152 0 0,'-34'28'1531'0'0,"2"1"1"0"0,-51 57-1 0 0,13-11 469 0 0,18-25-699 0 0,-92 98 2113 0 0,132-134-3061 0 0,0 2 0 0 0,1-1 0 0 0,1 2 1 0 0,0-1-1 0 0,1 1 0 0 0,1 1 0 0 0,1 0 0 0 0,-7 23 0 0 0,13-36-311 0 0,0-1 0 0 0,0 1 0 0 0,0 0 0 0 0,1-1 0 0 0,-1 1 0 0 0,1-1 0 0 0,0 1 0 0 0,0 0 0 0 0,1-1 0 0 0,0 1 0 0 0,0 0 0 0 0,0-1 0 0 0,0 1 0 0 0,0-1 0 0 0,1 0 0 0 0,0 1 0 0 0,0-1 0 0 0,0 0 0 0 0,1 0 0 0 0,4 6 0 0 0,-3-6-49 0 0,0-1 0 0 0,0 0 0 0 0,0 0 1 0 0,0 0-1 0 0,1 0 0 0 0,-1-1 0 0 0,1 0 0 0 0,0 0 1 0 0,-1 0-1 0 0,1 0 0 0 0,0-1 0 0 0,0 0 0 0 0,0 0 1 0 0,0 0-1 0 0,0-1 0 0 0,0 1 0 0 0,0-1 0 0 0,1-1 1 0 0,4 0-1 0 0,16-2-161 0 0,1-2 1 0 0,-1-1 0 0 0,0 0-1 0 0,-1-3 1 0 0,1 0 0 0 0,44-23-1 0 0,138-94-1433 0 0,-191 115 1381 0 0,130-87-2439 0 0,-70 43-1385 0 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1.548"/>
    </inkml:context>
    <inkml:brush xml:id="br0">
      <inkml:brushProperty name="width" value="0.035" units="cm"/>
      <inkml:brushProperty name="height" value="0.035" units="cm"/>
      <inkml:brushProperty name="color" value="#F6630D"/>
    </inkml:brush>
  </inkml:definitions>
  <inkml:trace contextRef="#ctx0" brushRef="#br0">583 30 2040 0 0,'0'-2'274'0'0,"-1"1"-1"0"0,1-1 1 0 0,-1 1-1 0 0,0-1 0 0 0,0 1 1 0 0,0 0-1 0 0,0-1 1 0 0,0 1-1 0 0,0 0 0 0 0,0 0 1 0 0,0-1-1 0 0,0 1 1 0 0,-1 0-1 0 0,1 0 0 0 0,0 0 1 0 0,-1 1-1 0 0,1-1 1 0 0,-1 0-1 0 0,1 1 0 0 0,-1-1 1 0 0,1 0-1 0 0,-1 1 1 0 0,0 0-1 0 0,1-1 0 0 0,-1 1 1 0 0,1 0-1 0 0,-1 0 0 0 0,-3 0 1 0 0,-55-4 3586 0 0,56 4-3566 0 0,-12 2-118 0 0,-1-1 0 0 0,1 2-1 0 0,0 0 1 0 0,0 1 0 0 0,0 1 0 0 0,1 0 0 0 0,-1 1-1 0 0,1 0 1 0 0,0 2 0 0 0,1 0 0 0 0,0 0-1 0 0,0 1 1 0 0,1 1 0 0 0,0 0 0 0 0,1 1 0 0 0,0 1-1 0 0,-14 16 1 0 0,1 2-184 0 0,1 1 0 0 0,2 1-1 0 0,1 1 1 0 0,2 0 0 0 0,1 2-1 0 0,-17 45 1 0 0,26-57 31 0 0,1 1 0 0 0,1 0 0 0 0,-7 41 0 0 0,13-58-22 0 0,1-1-1 0 0,-1 1 1 0 0,1 0-1 0 0,1 0 0 0 0,-1-1 1 0 0,1 1-1 0 0,1 0 1 0 0,2 8-1 0 0,-3-12-1 0 0,0 0-1 0 0,1 0 1 0 0,-1 0 0 0 0,1 0-1 0 0,-1 0 1 0 0,1-1 0 0 0,0 1-1 0 0,0-1 1 0 0,1 1 0 0 0,-1-1-1 0 0,0 0 1 0 0,1 0 0 0 0,-1 0-1 0 0,1 0 1 0 0,0 0 0 0 0,0-1-1 0 0,-1 1 1 0 0,5 1 0 0 0,-1-2-32 0 0,-1 0 0 0 0,1 0 1 0 0,-1 0-1 0 0,1 0 0 0 0,-1-1 0 0 0,1 0 1 0 0,0 0-1 0 0,-1 0 0 0 0,1-1 0 0 0,-1 0 1 0 0,1 0-1 0 0,-1 0 0 0 0,1-1 1 0 0,-1 0-1 0 0,0 0 0 0 0,6-3 0 0 0,11-7-119 0 0,0 0 1 0 0,26-20-1 0 0,-33 21 67 0 0,160-123-3753 0 0,-133 99-789 0 0</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1.923"/>
    </inkml:context>
    <inkml:brush xml:id="br0">
      <inkml:brushProperty name="width" value="0.035" units="cm"/>
      <inkml:brushProperty name="height" value="0.035" units="cm"/>
      <inkml:brushProperty name="color" value="#F6630D"/>
    </inkml:brush>
  </inkml:definitions>
  <inkml:trace contextRef="#ctx0" brushRef="#br0">279 237 1584 0 0,'1'0'116'0'0,"0"0"-1"0"0,1 0 1 0 0,-1 0-1 0 0,0 0 1 0 0,0 0-1 0 0,0 0 1 0 0,0 0-1 0 0,0-1 1 0 0,0 1-1 0 0,0 0 1 0 0,1-1-1 0 0,-1 1 1 0 0,0-1-1 0 0,0 1 1 0 0,0-1-1 0 0,0 1 1 0 0,0-1-1 0 0,-1 0 1 0 0,1 0-1 0 0,0 1 1 0 0,0-1-1 0 0,0 0 1 0 0,-1 0-1 0 0,1 0 1 0 0,0 0-1 0 0,-1 0 1 0 0,1 0-1 0 0,0-2 1 0 0,0 1 134 0 0,-1-1 0 0 0,1 0 1 0 0,-1 0-1 0 0,0 0 0 0 0,0 0 1 0 0,0 0-1 0 0,0 0 0 0 0,-1 0 1 0 0,1 1-1 0 0,-1-1 0 0 0,0-3 0 0 0,-4-7 439 0 0,1 1-1 0 0,-1 0 0 0 0,-1 1 0 0 0,-8-14 0 0 0,6 14-397 0 0,0 0-1 0 0,-1 0 1 0 0,0 1-1 0 0,-1 1 1 0 0,-16-13-1 0 0,21 18-186 0 0,0 0 0 0 0,0 0-1 0 0,-1 1 1 0 0,1 0 0 0 0,-1 0 0 0 0,0 0 0 0 0,0 1-1 0 0,0 0 1 0 0,0 0 0 0 0,0 0 0 0 0,0 1-1 0 0,-1 0 1 0 0,-11-1 0 0 0,15 3-38 0 0,0 0 1 0 0,0 0-1 0 0,0 0 0 0 0,1 0 1 0 0,-1 0-1 0 0,0 1 1 0 0,1-1-1 0 0,-1 1 1 0 0,1 0-1 0 0,-1 0 0 0 0,1 0 1 0 0,0 0-1 0 0,0 0 1 0 0,0 0-1 0 0,0 0 1 0 0,0 1-1 0 0,0-1 0 0 0,1 1 1 0 0,-1-1-1 0 0,1 1 1 0 0,0 0-1 0 0,-1 0 1 0 0,0 3-1 0 0,-4 11 132 0 0,0 1 0 0 0,-5 28 0 0 0,9-33-132 0 0,-7 23-10 0 0,3-19-30 0 0,2 0-1 0 0,0 0 1 0 0,1 1 0 0 0,1-1 0 0 0,0 1-1 0 0,1-1 1 0 0,1 1 0 0 0,3 23 0 0 0,-3-40-31 0 0,1 1 1 0 0,-1-1 0 0 0,0 0 0 0 0,1 0 0 0 0,-1 1 0 0 0,1-1-1 0 0,0 0 1 0 0,-1 0 0 0 0,1 1 0 0 0,0-1 0 0 0,0 0-1 0 0,-1 0 1 0 0,1 0 0 0 0,0 0 0 0 0,0 0 0 0 0,0 0-1 0 0,0 0 1 0 0,1-1 0 0 0,-1 1 0 0 0,0 0 0 0 0,0-1-1 0 0,0 1 1 0 0,1 0 0 0 0,-1-1 0 0 0,0 0 0 0 0,2 1-1 0 0,0-1-16 0 0,0 0 0 0 0,1 0 0 0 0,-1 0 0 0 0,0 0-1 0 0,0-1 1 0 0,0 1 0 0 0,0-1 0 0 0,0 0-1 0 0,0 0 1 0 0,0 0 0 0 0,3-2 0 0 0,10-5-85 0 0,-1-1 0 0 0,-1 0 0 0 0,17-15 0 0 0,-27 22 100 0 0,99-89-1117 0 0,-40 24-4081 0 0,-37 38 886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4:42.908"/>
    </inkml:context>
    <inkml:brush xml:id="br0">
      <inkml:brushProperty name="width" value="0.035" units="cm"/>
      <inkml:brushProperty name="height" value="0.035" units="cm"/>
      <inkml:brushProperty name="color" value="#008C3A"/>
    </inkml:brush>
  </inkml:definitions>
  <inkml:trace contextRef="#ctx0" brushRef="#br0">1 2 5785 0 0,'0'0'1048'0'0,"5"-1"1636"0"0,2 2 2398 0 0,134 43-3326 0 0,-99-29-1063 0 0,0-2 1 0 0,76 15 0 0 0,-78-23-974 0 0,0-2 0 0 0,0-2 0 0 0,0-1 0 0 0,0-2 0 0 0,0-2 0 0 0,0-2 0 0 0,0-1 0 0 0,-1-2 0 0 0,0-2 1 0 0,65-28-1 0 0,-81 29-5363 0 0</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2.435"/>
    </inkml:context>
    <inkml:brush xml:id="br0">
      <inkml:brushProperty name="width" value="0.035" units="cm"/>
      <inkml:brushProperty name="height" value="0.035" units="cm"/>
      <inkml:brushProperty name="color" value="#F6630D"/>
    </inkml:brush>
  </inkml:definitions>
  <inkml:trace contextRef="#ctx0" brushRef="#br0">135 67 3081 0 0,'-3'4'14489'0'0,"-11"19"-14456"0"0,1 1 0 0 0,1 0 0 0 0,1 1 0 0 0,1 0 0 0 0,-10 41 0 0 0,8-24-679 0 0,-23 48 0 0 0,30-78 253 0 0,8-14 145 0 0,15-26 65 0 0,28-50 198 0 0,-36 59-29 0 0,75-126-129 0 0,-75 129 108 0 0,1 1 0 0 0,1 0 0 0 0,1 0 0 0 0,0 2 0 0 0,1-1 0 0 0,25-18 0 0 0,-38 32 17 0 0,0-1 1 0 0,0 0-1 0 0,0 0 0 0 0,0 0 1 0 0,0 0-1 0 0,0 1 1 0 0,0-1-1 0 0,0 1 1 0 0,0-1-1 0 0,1 1 1 0 0,-1-1-1 0 0,0 1 1 0 0,0 0-1 0 0,0-1 1 0 0,1 1-1 0 0,-1 0 1 0 0,0 0-1 0 0,1 0 1 0 0,-1 0-1 0 0,0 0 0 0 0,0 0 1 0 0,1 0-1 0 0,-1 0 1 0 0,0 1-1 0 0,0-1 1 0 0,2 1-1 0 0,-2 0-23 0 0,0 0 0 0 0,0 1 0 0 0,-1-1 0 0 0,1 1-1 0 0,0-1 1 0 0,-1 0 0 0 0,1 1 0 0 0,-1-1 0 0 0,1 1-1 0 0,-1-1 1 0 0,0 1 0 0 0,1-1 0 0 0,-1 1 0 0 0,0 0-1 0 0,0-1 1 0 0,0 1 0 0 0,-1 2 0 0 0,-1 12-368 0 0,0 0-1 0 0,-10 29 1 0 0,12-44 400 0 0,-30 84 98 0 0,-4-2-1 0 0,-52 96 1 0 0,55-119 386 0 0,53-95-3768 0 0,-11 14-543 0 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2.912"/>
    </inkml:context>
    <inkml:brush xml:id="br0">
      <inkml:brushProperty name="width" value="0.035" units="cm"/>
      <inkml:brushProperty name="height" value="0.035" units="cm"/>
      <inkml:brushProperty name="color" value="#F6630D"/>
    </inkml:brush>
  </inkml:definitions>
  <inkml:trace contextRef="#ctx0" brushRef="#br0">161 0 1352 0 0,'2'5'703'0'0,"0"-1"1"0"0,0 1-1 0 0,-1-1 0 0 0,0 1 0 0 0,0 0 0 0 0,0 0 0 0 0,-1 0 0 0 0,1 0 1 0 0,-1 9-1 0 0,-1-3 35 0 0,-1-1 1 0 0,0 0 0 0 0,0 0 0 0 0,-5 12-1 0 0,-5 9 219 0 0,-32 56-1 0 0,36-73-870 0 0,-82 134-900 0 0,90-148 815 0 0,0 0 1 0 0,0 0 0 0 0,0 1 0 0 0,-1-1 0 0 0,1 0 0 0 0,0 0 0 0 0,0 0 0 0 0,0 0 0 0 0,0 0 0 0 0,0 0 0 0 0,-1 0 0 0 0,1 0 0 0 0,0 0 0 0 0,0 0 0 0 0,0 0 0 0 0,0 1 0 0 0,0-1-1 0 0,0 0 1 0 0,0 0 0 0 0,-1 0 0 0 0,1 0 0 0 0,0 0 0 0 0,0 0 0 0 0,0 1 0 0 0,0-1 0 0 0,0 0 0 0 0,0 0 0 0 0,0 0 0 0 0,0 0 0 0 0,0 0 0 0 0,0 1 0 0 0,0-1 0 0 0,0 0 0 0 0,0 0 0 0 0,0 0-1 0 0,0 0 1 0 0,0 1 0 0 0,0-1 0 0 0,0 0 0 0 0,0 0 0 0 0,0 0 0 0 0,0 0 0 0 0,0 1 0 0 0,0-1 0 0 0,0 0 0 0 0,0 0 0 0 0,0 0 0 0 0,1 0 0 0 0,-1 0 0 0 0,0 0 0 0 0,0 1 0 0 0,0-1 0 0 0,0 0-1 0 0,0 0 1 0 0,0 0 0 0 0,0 0 0 0 0,1 0 0 0 0,-1 0 0 0 0,0 0 0 0 0,0 0 0 0 0,0 0 0 0 0,0 1 0 0 0,0-1 0 0 0,1 0 0 0 0,-1 0 0 0 0,0 0 0 0 0,0 0 0 0 0,0 0 0 0 0,14-10 48 0 0,15-19-34 0 0,-1-10 69 0 0,-3-1 0 0 0,-1-2 0 0 0,-1 0 0 0 0,29-81 0 0 0,-52 117-159 0 0,-2 10 1055 0 0,2 0-770 0 0,-5 21 1326 0 0,6-36-1932 0 0,-4-11-2891 0 0,2 16-1509 0 0</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3.424"/>
    </inkml:context>
    <inkml:brush xml:id="br0">
      <inkml:brushProperty name="width" value="0.035" units="cm"/>
      <inkml:brushProperty name="height" value="0.035" units="cm"/>
      <inkml:brushProperty name="color" value="#F6630D"/>
    </inkml:brush>
  </inkml:definitions>
  <inkml:trace contextRef="#ctx0" brushRef="#br0">56 542 3369 0 0,'-2'0'120'0'0,"1"0"0"0"0,-1 1 0 0 0,0-1 0 0 0,0 0 0 0 0,1 0 0 0 0,-1 0 0 0 0,0 0 0 0 0,0-1 0 0 0,1 1 0 0 0,-1 0 0 0 0,0-1 0 0 0,0 1 0 0 0,1-1 0 0 0,-1 1 0 0 0,1-1 0 0 0,-1 0 0 0 0,0 0 1 0 0,1 0-1 0 0,-1 0 0 0 0,1 0 0 0 0,0 0 0 0 0,-1 0 0 0 0,1 0 0 0 0,0-1 0 0 0,0 1 0 0 0,0 0 0 0 0,0-1 0 0 0,0 1 0 0 0,0-1 0 0 0,0 1 0 0 0,0-1 0 0 0,0 0 0 0 0,1 1 0 0 0,-1-1 0 0 0,1 0 0 0 0,-1-2 0 0 0,-1-2 213 0 0,1 0-1 0 0,0 0 1 0 0,0 0-1 0 0,1 0 0 0 0,-1 0 1 0 0,1 0-1 0 0,1 0 1 0 0,-1 0-1 0 0,3-9 0 0 0,2 1 14 0 0,0 0-1 0 0,1 0 1 0 0,1 1-1 0 0,0-1 1 0 0,1 2-1 0 0,1-1 0 0 0,0 1 1 0 0,0 0-1 0 0,1 1 1 0 0,13-12-1 0 0,19-14 423 0 0,63-43 0 0 0,-86 66-618 0 0,-5 4-61 0 0,120-80 416 0 0,-118 81-516 0 0,0 1-1 0 0,0 0 1 0 0,1 2 0 0 0,-1 0 0 0 0,2 0 0 0 0,32-5 0 0 0,-48 11-20 0 0,-1-1 1 0 0,1 1 0 0 0,0 0 0 0 0,-1 0-1 0 0,1 0 1 0 0,0 0 0 0 0,0 0 0 0 0,-1 0-1 0 0,1 0 1 0 0,0 0 0 0 0,0 1 0 0 0,-1-1-1 0 0,1 1 1 0 0,0 0 0 0 0,-1-1 0 0 0,1 1-1 0 0,-1 0 1 0 0,1 0 0 0 0,-1 0 0 0 0,1 0 0 0 0,-1 0-1 0 0,0 0 1 0 0,2 2 0 0 0,-1-1-28 0 0,-1 0 0 0 0,0 1 0 0 0,0-1 1 0 0,-1 0-1 0 0,1 1 0 0 0,0-1 0 0 0,-1 0 0 0 0,1 1 0 0 0,-1-1 1 0 0,0 1-1 0 0,0-1 0 0 0,0 1 0 0 0,0-1 0 0 0,-1 4 0 0 0,-2 10-177 0 0,0-1 0 0 0,-2 0 0 0 0,0 0 0 0 0,-7 14 0 0 0,12-28 232 0 0,-116 235-1514 0 0,-11 25 1321 0 0,119-229-356 0 0,12-26-951 0 0,10-17-575 0 0,-4-2 555 0 0,2-4-1215 0 0</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4.279"/>
    </inkml:context>
    <inkml:brush xml:id="br0">
      <inkml:brushProperty name="width" value="0.035" units="cm"/>
      <inkml:brushProperty name="height" value="0.035" units="cm"/>
      <inkml:brushProperty name="color" value="#F6630D"/>
    </inkml:brush>
  </inkml:definitions>
  <inkml:trace contextRef="#ctx0" brushRef="#br0">205 135 1352 0 0,'-10'-15'1159'0'0,"-6"-8"1693"0"0,16 22-2790 0 0,-1 1 0 0 0,1-1-1 0 0,0 1 1 0 0,-1-1 0 0 0,1 0 0 0 0,-1 1 0 0 0,1 0-1 0 0,-1-1 1 0 0,1 1 0 0 0,-1-1 0 0 0,1 1 0 0 0,-1 0-1 0 0,1-1 1 0 0,-1 1 0 0 0,0 0 0 0 0,1 0-1 0 0,-1-1 1 0 0,0 1 0 0 0,1 0 0 0 0,-1 0 0 0 0,1 0-1 0 0,-1 0 1 0 0,0 0 0 0 0,1 0 0 0 0,-1 0 0 0 0,0 0-1 0 0,1 0 1 0 0,-2 0 0 0 0,0 3 199 0 0,1-1 0 0 0,0 1 0 0 0,0 0 0 0 0,0 0 1 0 0,0-1-1 0 0,0 1 0 0 0,1 0 0 0 0,-1 0 0 0 0,1 0 0 0 0,0 0 0 0 0,-1 0 1 0 0,1 0-1 0 0,1 5 0 0 0,-1 5 330 0 0,-5 27 655 0 0,-2-1 0 0 0,-21 67 0 0 0,22-88-1100 0 0,0-1-1 0 0,-1 0 0 0 0,-1-1 1 0 0,-1 0-1 0 0,0 0 1 0 0,-1-1-1 0 0,-1 0 0 0 0,-17 18 1 0 0,12-18-158 0 0,14-16-37 0 0,8-9 43 0 0,51-79 270 0 0,-28 41-171 0 0,1 1 0 0 0,3 2 0 0 0,2 1 0 0 0,48-48-1 0 0,-83 92-89 0 0,0 0 0 0 0,0 0 0 0 0,0-1 0 0 0,1 1-1 0 0,-1 0 1 0 0,0-1 0 0 0,0 1 0 0 0,0 0 0 0 0,0 0-1 0 0,0-1 1 0 0,1 1 0 0 0,-1 0 0 0 0,0 0 0 0 0,0 0-1 0 0,0-1 1 0 0,1 1 0 0 0,-1 0 0 0 0,0 0 0 0 0,0 0-1 0 0,1-1 1 0 0,-1 1 0 0 0,0 0 0 0 0,1 0 0 0 0,-1 0-1 0 0,0 0 1 0 0,0 0 0 0 0,1 0 0 0 0,-1 0 0 0 0,0 0-1 0 0,1 0 1 0 0,-1 0 0 0 0,0 0 0 0 0,0 0 0 0 0,1 0-1 0 0,-1 0 1 0 0,0 0 0 0 0,1 0 0 0 0,-1 0 0 0 0,0 0 0 0 0,1 0-1 0 0,-1 0 1 0 0,0 0 0 0 0,0 1 0 0 0,1-1 0 0 0,-1 0-1 0 0,0 0 1 0 0,0 0 0 0 0,1 0 0 0 0,-1 1 0 0 0,0-1-1 0 0,0 0 1 0 0,0 0 0 0 0,1 1 0 0 0,-1-1 0 0 0,0 0-1 0 0,0 0 1 0 0,0 1 0 0 0,0-1 0 0 0,0 0 0 0 0,1 0-1 0 0,-1 1 1 0 0,-3 29-462 0 0,-16 37-815 0 0,9-36 909 0 0,-14 41-362 0 0,-42 89-1 0 0,66-161 758 0 0,0 0 1 0 0,0 0-1 0 0,0 0 1 0 0,0 0-1 0 0,0 0 0 0 0,0 0 1 0 0,1 0-1 0 0,-1 0 1 0 0,0 0-1 0 0,0 0 1 0 0,0 0-1 0 0,0 0 0 0 0,0 0 1 0 0,0 0-1 0 0,0 0 1 0 0,0 0-1 0 0,0 0 1 0 0,0 0-1 0 0,0 0 0 0 0,0 0 1 0 0,0 0-1 0 0,0 1 1 0 0,0-1-1 0 0,0 0 0 0 0,0 0 1 0 0,1 0-1 0 0,-1 0 1 0 0,0 0-1 0 0,0 0 1 0 0,0 0-1 0 0,0 0 0 0 0,0 0 1 0 0,0 0-1 0 0,0 0 1 0 0,0 0-1 0 0,0 0 1 0 0,0 1-1 0 0,0-1 0 0 0,0 0 1 0 0,0 0-1 0 0,0 0 1 0 0,0 0-1 0 0,0 0 1 0 0,0 0-1 0 0,0 0 0 0 0,-1 0 1 0 0,12-8 505 0 0,10-15-239 0 0,75-117 376 0 0,26-35-736 0 0,-104 153-133 0 0,1 0 1 0 0,1 2-1 0 0,1 0 0 0 0,1 1 0 0 0,32-21 0 0 0,-54 39 187 0 0,1 1 0 0 0,-1-1 1 0 0,1 1-1 0 0,-1-1 1 0 0,1 1-1 0 0,-1-1 1 0 0,1 1-1 0 0,-1-1 0 0 0,1 1 1 0 0,-1 0-1 0 0,1-1 1 0 0,0 1-1 0 0,-1 0 0 0 0,1 0 1 0 0,0-1-1 0 0,-1 1 1 0 0,1 0-1 0 0,0 0 0 0 0,-1 0 1 0 0,1 0-1 0 0,0 0 1 0 0,0 0-1 0 0,-1 0 1 0 0,1 0-1 0 0,0 0 0 0 0,-1 0 1 0 0,1 0-1 0 0,0 1 1 0 0,-1-1-1 0 0,1 0 0 0 0,0 0 1 0 0,-1 1-1 0 0,1-1 1 0 0,0 1-1 0 0,0 1-12 0 0,-1 0 0 0 0,1-1 0 0 0,-1 1-1 0 0,0 0 1 0 0,0-1 0 0 0,0 1 0 0 0,0 0 0 0 0,0 0 0 0 0,0-1-1 0 0,0 1 1 0 0,-1 0 0 0 0,1 0 0 0 0,-2 2 0 0 0,-24 66-843 0 0,23-63 647 0 0,-41 89-1084 0 0,17-38-51 0 0,2 2 0 0 0,-18 64 0 0 0,42-122 1187 0 0,0-1 71 0 0,1 1 1 0 0,-1-1 0 0 0,1 0 0 0 0,-1 1 0 0 0,1-1 0 0 0,0 0 0 0 0,-1 1 0 0 0,1-1 0 0 0,0 1 0 0 0,0-1 0 0 0,0 0 0 0 0,0 1 0 0 0,0-1 0 0 0,0 1 0 0 0,1-1 0 0 0,-1 0 0 0 0,0 1 0 0 0,1-1-1 0 0,-1 0 1 0 0,1 1 0 0 0,1 1 0 0 0,2-3-2191 0 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4.630"/>
    </inkml:context>
    <inkml:brush xml:id="br0">
      <inkml:brushProperty name="width" value="0.035" units="cm"/>
      <inkml:brushProperty name="height" value="0.035" units="cm"/>
      <inkml:brushProperty name="color" value="#F6630D"/>
    </inkml:brush>
  </inkml:definitions>
  <inkml:trace contextRef="#ctx0" brushRef="#br0">37 0 5409 0 0,'11'10'87'0'0,"-11"-10"265"0"0,1 1 0 0 0,0-1 0 0 0,-1 0 0 0 0,1 1 0 0 0,0-1 1 0 0,-1 1-1 0 0,1-1 0 0 0,-1 1 0 0 0,1 0 0 0 0,-1-1 1 0 0,1 1-1 0 0,-1-1 0 0 0,1 1 0 0 0,-1 0 0 0 0,1 0 0 0 0,-1-1 1 0 0,0 1-1 0 0,1 0 0 0 0,-1 0 0 0 0,0-1 0 0 0,0 1 1 0 0,0 0-1 0 0,0 0 0 0 0,0-1 0 0 0,1 1 0 0 0,-1 0 0 0 0,-1 1 1 0 0,-5 11-109 0 0,-2 4-499 0 0,0 1-1 0 0,0 0 1 0 0,2 1 0 0 0,0-1 0 0 0,1 1 0 0 0,1 0 0 0 0,1 0 0 0 0,1 1 0 0 0,0-1 0 0 0,2 24 0 0 0,0-41 260 0 0,0-1 0 0 0,0 0 1 0 0,0 0-1 0 0,0 0 0 0 0,1 0 0 0 0,-1 1 1 0 0,0-1-1 0 0,0 0 0 0 0,1 0 0 0 0,-1 0 1 0 0,1 0-1 0 0,-1 0 0 0 0,1 0 0 0 0,-1 0 1 0 0,1 0-1 0 0,0 0 0 0 0,-1 0 0 0 0,1 0 1 0 0,0 0-1 0 0,0 0 0 0 0,0-1 0 0 0,0 1 1 0 0,0 0-1 0 0,0 0 0 0 0,0-1 0 0 0,0 1 1 0 0,0-1-1 0 0,1 1 0 0 0,1-1 20 0 0,-1 1 0 0 0,0-1-1 0 0,1 0 1 0 0,-1-1 0 0 0,0 1-1 0 0,1 0 1 0 0,-1-1 0 0 0,0 1-1 0 0,1-1 1 0 0,-1 0 0 0 0,0 0-1 0 0,0 0 1 0 0,3-1 0 0 0,6-4 94 0 0,-1-1 1 0 0,1 0 0 0 0,-1 0-1 0 0,11-12 1 0 0,3-6-104 0 0,-1-1 0 0 0,32-47 0 0 0,4-18-3366 0 0,-56 86 2957 0 0,14-21-3490 0 0</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5.054"/>
    </inkml:context>
    <inkml:brush xml:id="br0">
      <inkml:brushProperty name="width" value="0.035" units="cm"/>
      <inkml:brushProperty name="height" value="0.035" units="cm"/>
      <inkml:brushProperty name="color" value="#F6630D"/>
    </inkml:brush>
  </inkml:definitions>
  <inkml:trace contextRef="#ctx0" brushRef="#br0">1 204 144 0 0,'4'0'-111'0'0,"2"-2"535"0"0,-1 1 0 0 0,1 0 0 0 0,0 0 0 0 0,-1 1 0 0 0,1 0 0 0 0,0 0 0 0 0,0 0 0 0 0,-1 1 0 0 0,1 0 0 0 0,0 0 0 0 0,-1 0 0 0 0,1 1 0 0 0,7 3 0 0 0,-12-2-244 0 0,-1 0 0 0 0,0 1 0 0 0,0-1 0 0 0,-1 0-1 0 0,1 0 1 0 0,-1 0 0 0 0,1 0 0 0 0,-1 1 0 0 0,0-1 0 0 0,0 0 0 0 0,0 0-1 0 0,-1-1 1 0 0,-1 5 0 0 0,0 0-65 0 0,-2 7-108 0 0,-14 38-1046 0 0,-12 63 0 0 0,31-115 1040 0 0,-1 0 1 0 0,1 1 0 0 0,0-1-1 0 0,0 0 1 0 0,0 0 0 0 0,0 0-1 0 0,0 1 1 0 0,0-1-1 0 0,0 0 1 0 0,0 0 0 0 0,-1 0-1 0 0,1 1 1 0 0,0-1 0 0 0,0 0-1 0 0,0 0 1 0 0,0 1 0 0 0,0-1-1 0 0,0 0 1 0 0,0 0 0 0 0,0 0-1 0 0,1 1 1 0 0,-1-1-1 0 0,0 0 1 0 0,0 0 0 0 0,0 0-1 0 0,0 1 1 0 0,0-1 0 0 0,0 0-1 0 0,0 0 1 0 0,0 0 0 0 0,1 1-1 0 0,-1-1 1 0 0,0 0-1 0 0,0 0 1 0 0,0 0 0 0 0,0 0-1 0 0,1 1 1 0 0,-1-1 0 0 0,0 0-1 0 0,0 0 1 0 0,0 0 0 0 0,0 0-1 0 0,1 0 1 0 0,-1 0-1 0 0,0 0 1 0 0,0 0 0 0 0,1 0-1 0 0,-1 0 1 0 0,0 1 0 0 0,0-1-1 0 0,0 0 1 0 0,1 0 0 0 0,-1 0-1 0 0,0 0 1 0 0,0-1 0 0 0,1 1-1 0 0,16-10 236 0 0,16-19 0 0 0,97-123-359 0 0,-83 91-1742 0 0,4 3 0 0 0,82-74 0 0 0,-133 132 1854 0 0,1-1-1 0 0,0 0 0 0 0,-1 0 1 0 0,1 0-1 0 0,0 1 0 0 0,0-1 1 0 0,-1 0-1 0 0,1 1 1 0 0,0-1-1 0 0,0 1 0 0 0,0-1 1 0 0,0 1-1 0 0,0-1 0 0 0,0 1 1 0 0,0 0-1 0 0,0-1 1 0 0,0 1-1 0 0,0 0 0 0 0,0 0 1 0 0,0 0-1 0 0,0 0 0 0 0,1 0 1 0 0,-5 18-38 0 0,-22 31 162 0 0,-85 156 1099 0 0,93-167-1013 0 0,1 2 1 0 0,2 0-1 0 0,-13 61 1 0 0,27-99-192 0 0,-1-1 0 0 0,1 1-1 0 0,-1 0 1 0 0,1-1 0 0 0,0 1 0 0 0,0 0 0 0 0,0-1 0 0 0,0 1 0 0 0,0 0 0 0 0,0-1 0 0 0,0 1 0 0 0,0 0 0 0 0,1 0 0 0 0,-1-1-1 0 0,2 3 1 0 0,-2-4-20 0 0,1 0-1 0 0,-1 1 0 0 0,1-1 0 0 0,-1 0 0 0 0,1 0 1 0 0,-1 0-1 0 0,1 0 0 0 0,-1 0 0 0 0,1 0 0 0 0,0 0 1 0 0,-1-1-1 0 0,1 1 0 0 0,-1 0 0 0 0,1 0 0 0 0,-1 0 1 0 0,1 0-1 0 0,-1-1 0 0 0,1 1 0 0 0,-1 0 0 0 0,1 0 1 0 0,-1-1-1 0 0,0 1 0 0 0,1-1 0 0 0,-1 1 0 0 0,1 0 1 0 0,-1-1-1 0 0,0 1 0 0 0,1-1 0 0 0,-1 0 1 0 0,36-44-1279 0 0,-6-11 654 0 0,-15 23 616 0 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5.362"/>
    </inkml:context>
    <inkml:brush xml:id="br0">
      <inkml:brushProperty name="width" value="0.035" units="cm"/>
      <inkml:brushProperty name="height" value="0.035" units="cm"/>
      <inkml:brushProperty name="color" value="#F6630D"/>
    </inkml:brush>
  </inkml:definitions>
  <inkml:trace contextRef="#ctx0" brushRef="#br0">167 1 1808 0 0,'0'0'76'0'0,"1"0"-1"0"0,0 0 0 0 0,0 1 0 0 0,0-1 0 0 0,-1 0 0 0 0,1 1 1 0 0,0-1-1 0 0,-1 1 0 0 0,1-1 0 0 0,0 1 0 0 0,-1-1 1 0 0,1 1-1 0 0,-1-1 0 0 0,1 1 0 0 0,-1-1 0 0 0,1 1 1 0 0,-1 0-1 0 0,1-1 0 0 0,-1 1 0 0 0,1 0 0 0 0,-1 0 0 0 0,0-1 1 0 0,0 1-1 0 0,1 0 0 0 0,-1 0 0 0 0,0 0 0 0 0,0-1 1 0 0,0 1-1 0 0,0 1 0 0 0,-10 27 3098 0 0,-28 19 2697 0 0,11-22-3680 0 0,14-15-1868 0 0,0 2 1 0 0,0 0-1 0 0,1 0 0 0 0,1 1 1 0 0,0 0-1 0 0,1 1 0 0 0,-12 24 1 0 0,22-30-1242 0 0,10-15-148 0 0,11-16-1355 0 0,-9 3-1057 0 0,3-2-845 0 0</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5.508"/>
    </inkml:context>
    <inkml:brush xml:id="br0">
      <inkml:brushProperty name="width" value="0.035" units="cm"/>
      <inkml:brushProperty name="height" value="0.035" units="cm"/>
      <inkml:brushProperty name="color" value="#F6630D"/>
    </inkml:brush>
  </inkml:definitions>
  <inkml:trace contextRef="#ctx0" brushRef="#br0">127 0 2529 0 0,'-72'147'8389'0'0,"60"-126"-8042"0"0,6-12-457 0 0,1 1 1 0 0,-1 0-1 0 0,2 0 0 0 0,-1 1 1 0 0,1-1-1 0 0,1 1 1 0 0,0 0-1 0 0,1 0 0 0 0,-3 19 1 0 0,6-22-1058 0 0</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5.727"/>
    </inkml:context>
    <inkml:brush xml:id="br0">
      <inkml:brushProperty name="width" value="0.035" units="cm"/>
      <inkml:brushProperty name="height" value="0.035" units="cm"/>
      <inkml:brushProperty name="color" value="#F6630D"/>
    </inkml:brush>
  </inkml:definitions>
  <inkml:trace contextRef="#ctx0" brushRef="#br0">161 1 2505 0 0,'2'1'192'0'0,"0"1"1"0"0,0-1 0 0 0,0 1 0 0 0,0 0 0 0 0,0 0 0 0 0,0 0 0 0 0,-1 0-1 0 0,1 0 1 0 0,-1 0 0 0 0,1 0 0 0 0,-1 0 0 0 0,0 1 0 0 0,0-1 0 0 0,0 0-1 0 0,0 1 1 0 0,0-1 0 0 0,0 1 0 0 0,-1 0 0 0 0,1-1 0 0 0,-1 1 0 0 0,0-1-1 0 0,0 1 1 0 0,0 0 0 0 0,0-1 0 0 0,0 1 0 0 0,0-1 0 0 0,-2 4 0 0 0,0 13 1793 0 0,-1 0-1 0 0,-9 28 1 0 0,9-39-1428 0 0,-13 41 613 0 0,-3-1 0 0 0,-38 69 0 0 0,-4 8-3938 0 0,54-109-1031 0 0,0-4-1105 0 0</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5.936"/>
    </inkml:context>
    <inkml:brush xml:id="br0">
      <inkml:brushProperty name="width" value="0.035" units="cm"/>
      <inkml:brushProperty name="height" value="0.035" units="cm"/>
      <inkml:brushProperty name="color" value="#F6630D"/>
    </inkml:brush>
  </inkml:definitions>
  <inkml:trace contextRef="#ctx0" brushRef="#br0">3 1 1808 0 0,'-1'7'812'0'0,"0"0"-1"0"0,0 0 0 0 0,1 0 0 0 0,0 0 0 0 0,1 0 0 0 0,0 0 1 0 0,0 0-1 0 0,0 0 0 0 0,1 0 0 0 0,0 0 0 0 0,4 8 0 0 0,-5-14-754 0 0,0 1 0 0 0,0 0 0 0 0,0-1-1 0 0,0 1 1 0 0,0-1 0 0 0,0 0 0 0 0,1 1-1 0 0,-1-1 1 0 0,0 0 0 0 0,1 0-1 0 0,-1 0 1 0 0,1 0 0 0 0,0 0 0 0 0,-1 0-1 0 0,1 0 1 0 0,0-1 0 0 0,-1 1-1 0 0,1 0 1 0 0,0-1 0 0 0,0 1 0 0 0,0-1-1 0 0,0 0 1 0 0,-1 0 0 0 0,1 0-1 0 0,4 0 1 0 0,47-12-3033 0 0,-51 12 2814 0 0,18-7-3556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5.742"/>
    </inkml:context>
    <inkml:brush xml:id="br0">
      <inkml:brushProperty name="width" value="0.035" units="cm"/>
      <inkml:brushProperty name="height" value="0.035" units="cm"/>
      <inkml:brushProperty name="color" value="#008C3A"/>
    </inkml:brush>
  </inkml:definitions>
  <inkml:trace contextRef="#ctx0" brushRef="#br0">17 9 1584 0 0,'-12'-8'1165'0'0,"7"14"2284"0"0,8 11-360 0 0,2-4-3976 0 0,-2-8 977 0 0,0 0-1 0 0,1 0 0 0 0,0 0 0 0 0,0-1 0 0 0,0 1 0 0 0,0-1 0 0 0,0 0 0 0 0,1 0 0 0 0,0 0 0 0 0,0-1 0 0 0,0 1 0 0 0,9 3 0 0 0,-3-2 101 0 0,1-1 0 0 0,0 0 0 0 0,-1 0 0 0 0,2-2 0 0 0,20 3 0 0 0,5-2 424 0 0,1-3-1 0 0,71-7 1 0 0,63-16 747 0 0,101-7-58 0 0,-191 26-1140 0 0,135-1 17 0 0,-190 7-174 0 0,-1 0-1 0 0,1 2 1 0 0,-1 1-1 0 0,0 1 1 0 0,44 16-1 0 0,-68-21-11 0 0,0 0 0 0 0,0 0 1 0 0,0 1-1 0 0,0-1 0 0 0,0 0 0 0 0,0 1 0 0 0,0 0 0 0 0,-1 0 0 0 0,1-1 0 0 0,-1 2 0 0 0,0-1 0 0 0,1 0 0 0 0,-1 0 0 0 0,0 1 0 0 0,0-1 0 0 0,0 1 0 0 0,-1 0 1 0 0,1-1-1 0 0,-1 1 0 0 0,1 0 0 0 0,-1 0 0 0 0,0 0 0 0 0,2 6 0 0 0,-4-4-27 0 0,1 0-1 0 0,-1 0 1 0 0,1 0 0 0 0,-1 0 0 0 0,-1 0-1 0 0,1 0 1 0 0,-1 0 0 0 0,0-1-1 0 0,0 1 1 0 0,0 0 0 0 0,-1-1 0 0 0,1 0-1 0 0,-1 0 1 0 0,-5 7 0 0 0,-36 43-23 0 0,-1-2 0 0 0,-94 82 0 0 0,-121 73 556 0 0,-43 39 425 0 0,-20 56 1500 0 0,314-295-2351 0 0,1 1-1 0 0,0-1 1 0 0,0 2 0 0 0,1-1 0 0 0,0 1-1 0 0,0 0 1 0 0,1 0 0 0 0,0 1-1 0 0,1 0 1 0 0,-6 16 0 0 0,10-25-75 0 0,1 0 1 0 0,0 0-1 0 0,0 0 0 0 0,-1 0 1 0 0,1 0-1 0 0,0 1 1 0 0,0-1-1 0 0,0 0 1 0 0,0 0-1 0 0,0 0 0 0 0,1 0 1 0 0,-1 0-1 0 0,0 0 1 0 0,0 0-1 0 0,1 0 1 0 0,-1 1-1 0 0,0-1 0 0 0,1 0 1 0 0,0 0-1 0 0,-1-1 1 0 0,1 1-1 0 0,-1 0 0 0 0,1 0 1 0 0,0 0-1 0 0,0 0 1 0 0,-1 0-1 0 0,1-1 1 0 0,0 1-1 0 0,0 0 0 0 0,0-1 1 0 0,0 1-1 0 0,0 0 1 0 0,0-1-1 0 0,0 0 0 0 0,0 1 1 0 0,0-1-1 0 0,0 1 1 0 0,0-1-1 0 0,0 0 1 0 0,0 0-1 0 0,0 0 0 0 0,1 0 1 0 0,-1 1-1 0 0,0-2 1 0 0,0 1-1 0 0,0 0 0 0 0,2 0 1 0 0,4-1-231 0 0,0 1 0 0 0,1-2-1 0 0,-1 1 1 0 0,0-1 0 0 0,14-5 0 0 0,19-12-4189 0 0,9-7-1430 0 0</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6.143"/>
    </inkml:context>
    <inkml:brush xml:id="br0">
      <inkml:brushProperty name="width" value="0.035" units="cm"/>
      <inkml:brushProperty name="height" value="0.035" units="cm"/>
      <inkml:brushProperty name="color" value="#F6630D"/>
    </inkml:brush>
  </inkml:definitions>
  <inkml:trace contextRef="#ctx0" brushRef="#br0">0 1 1808 0 0,'48'35'6202'0'0,"-39"-29"-4870"0"0,1 1 0 0 0,-1 0 0 0 0,16 15 0 0 0,-20-17-1294 0 0,0 0 0 0 0,0 0 0 0 0,1 0 0 0 0,0-1 0 0 0,0 0 0 0 0,0 0 0 0 0,1 0 0 0 0,-1-1 0 0 0,1 0 1 0 0,0 0-1 0 0,0 0 0 0 0,0-1 0 0 0,0 0 0 0 0,0-1 0 0 0,1 1 0 0 0,-1-2 0 0 0,0 1 0 0 0,1-1 0 0 0,-1 0 1 0 0,8-1-1 0 0,2 0-557 0 0</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6.332"/>
    </inkml:context>
    <inkml:brush xml:id="br0">
      <inkml:brushProperty name="width" value="0.035" units="cm"/>
      <inkml:brushProperty name="height" value="0.035" units="cm"/>
      <inkml:brushProperty name="color" value="#F6630D"/>
    </inkml:brush>
  </inkml:definitions>
  <inkml:trace contextRef="#ctx0" brushRef="#br0">745 1 1584 0 0,'-225'353'6113'0'0,"179"-286"-4951"0"0,-115 157 2243 0 0,68-99-2198 0 0,-99 177 0 0 0,164-249-6427 0 0</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4.200"/>
    </inkml:context>
    <inkml:brush xml:id="br0">
      <inkml:brushProperty name="width" value="0.035" units="cm"/>
      <inkml:brushProperty name="height" value="0.035" units="cm"/>
      <inkml:brushProperty name="color" value="#F6630D"/>
    </inkml:brush>
  </inkml:definitions>
  <inkml:trace contextRef="#ctx0" brushRef="#br0">0 123 5785 0 0,'3'67'6604'0'0,"3"7"-3508"0"0,28 162-3417 0 0,-21-149 1047 0 0,-4-30-646 0 0,8 61 197 0 0,39 142 0 0 0,-54-254-252 0 0,0 1 0 0 0,0-1 1 0 0,1 0-1 0 0,-1-1 0 0 0,1 1 1 0 0,1 0-1 0 0,-1-1 1 0 0,1 0-1 0 0,0 0 0 0 0,0 0 1 0 0,0 0-1 0 0,9 8 0 0 0,-10-12-9 0 0,-1 0-1 0 0,1 1 0 0 0,-1-1 0 0 0,1 0 0 0 0,-1 0 0 0 0,1 0 0 0 0,0-1 0 0 0,0 1 0 0 0,-1-1 0 0 0,1 1 0 0 0,0-1 0 0 0,0 0 0 0 0,-1 0 0 0 0,1 0 1 0 0,0-1-1 0 0,0 1 0 0 0,-1 0 0 0 0,1-1 0 0 0,0 0 0 0 0,-1 0 0 0 0,1 0 0 0 0,0 0 0 0 0,-1 0 0 0 0,1 0 0 0 0,-1-1 0 0 0,0 1 0 0 0,1-1 0 0 0,-1 0 1 0 0,0 1-1 0 0,0-1 0 0 0,2-3 0 0 0,5-4 52 0 0,-1 1 0 0 0,0-2 0 0 0,-1 1 1 0 0,0-1-1 0 0,-1 0 0 0 0,0-1 1 0 0,-1 1-1 0 0,7-19 0 0 0,27-98 289 0 0,-28 86-249 0 0,60-248 446 0 0,51-169-762 0 0,-120 453 77 0 0,14-33-16 0 0,-16 36-83 0 0,1 1 0 0 0,0-1 0 0 0,0 1 0 0 0,0-1 0 0 0,0 1 0 0 0,0 0-1 0 0,0-1 1 0 0,0 1 0 0 0,0 0 0 0 0,0 0 0 0 0,1-1 0 0 0,-1 1 0 0 0,0 0-1 0 0,1 0 1 0 0,-1 1 0 0 0,1-1 0 0 0,-1 0 0 0 0,1 0 0 0 0,2 0 0 0 0,4 2-4989 0 0</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4.903"/>
    </inkml:context>
    <inkml:brush xml:id="br0">
      <inkml:brushProperty name="width" value="0.035" units="cm"/>
      <inkml:brushProperty name="height" value="0.035" units="cm"/>
      <inkml:brushProperty name="color" value="#F6630D"/>
    </inkml:brush>
  </inkml:definitions>
  <inkml:trace contextRef="#ctx0" brushRef="#br0">137 28 8410 0 0,'1'-1'160'0'0,"-1"0"0"0"0,0-1 0 0 0,0 1 0 0 0,1 0 0 0 0,-1-1 0 0 0,1 1 0 0 0,-1 0 0 0 0,1 0 0 0 0,-1 0 0 0 0,1-1 0 0 0,0 1 0 0 0,0 0 0 0 0,0 0 0 0 0,-1 0 0 0 0,1 0-1 0 0,0 0 1 0 0,0 0 0 0 0,0 0 0 0 0,0 1 0 0 0,1-1 0 0 0,-1 0 0 0 0,0 1 0 0 0,0-1 0 0 0,0 0 0 0 0,1 1 0 0 0,-1 0 0 0 0,0-1 0 0 0,0 1 0 0 0,1 0 0 0 0,-1-1 0 0 0,0 1 0 0 0,1 0 0 0 0,-1 0 0 0 0,0 0 0 0 0,1 0 0 0 0,-1 0 0 0 0,0 1 0 0 0,1-1 0 0 0,-1 0 0 0 0,0 0 0 0 0,2 2 0 0 0,7-1 57 0 0,-1 1 0 0 0,0 0-1 0 0,0 1 1 0 0,12 5 0 0 0,8 5-348 0 0,-1 1 0 0 0,0 2 0 0 0,-2 1 0 0 0,0 1 0 0 0,0 1 0 0 0,-2 1 0 0 0,-1 1 1 0 0,40 46-1 0 0,-50-51 4 0 0,-1 1 0 0 0,-1 1 0 0 0,-1 0 0 0 0,0 0 0 0 0,-1 1 0 0 0,-1 0 0 0 0,-1 1 0 0 0,0 0 0 0 0,-2 0 0 0 0,0 0 1 0 0,-2 0-1 0 0,0 1 0 0 0,-1 0 0 0 0,-1 30 0 0 0,-5-9-187 0 0,-1 1 0 0 0,-2-1 0 0 0,-2 0 1 0 0,-2-1-1 0 0,-29 72 0 0 0,-106 191 630 0 0,120-255 37 0 0,-101 197 1730 0 0,-98 271 0 0 0,222-509-2027 0 0,0-1-1 0 0,0 1 0 0 0,1 0 0 0 0,0 0 1 0 0,1 1-1 0 0,0-1 0 0 0,0 11 0 0 0,1-17-50 0 0,0 0 0 0 0,1 1 0 0 0,-1-1 0 0 0,1 0-1 0 0,0 0 1 0 0,-1 0 0 0 0,1 0 0 0 0,0 0-1 0 0,0 0 1 0 0,1 0 0 0 0,-1-1 0 0 0,0 1 0 0 0,1 0-1 0 0,-1 0 1 0 0,1-1 0 0 0,-1 1 0 0 0,1-1-1 0 0,0 0 1 0 0,-1 1 0 0 0,1-1 0 0 0,0 0-1 0 0,0 0 1 0 0,0 0 0 0 0,0 0 0 0 0,0 0 0 0 0,0-1-1 0 0,0 1 1 0 0,0-1 0 0 0,1 1 0 0 0,-1-1-1 0 0,3 0 1 0 0,10 2-95 0 0,1-1 1 0 0,-1 0-1 0 0,1-2 0 0 0,-1 0 0 0 0,1 0 1 0 0,-1-2-1 0 0,0 0 0 0 0,24-7 0 0 0,121-54 277 0 0,-96 37-25 0 0,-5 3 69 0 0,435-163 299 0 0,-363 144-2504 0 0,-74 24-3486 0 0</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05.804"/>
    </inkml:context>
    <inkml:brush xml:id="br0">
      <inkml:brushProperty name="width" value="0.035" units="cm"/>
      <inkml:brushProperty name="height" value="0.035" units="cm"/>
      <inkml:brushProperty name="color" value="#F6630D"/>
    </inkml:brush>
  </inkml:definitions>
  <inkml:trace contextRef="#ctx0" brushRef="#br0">495 91 3369 0 0,'-1'-3'436'0'0,"1"0"1"0"0,-1 0 0 0 0,0 0 0 0 0,-1 0 0 0 0,1 0-1 0 0,0 0 1 0 0,-1 0 0 0 0,0 1 0 0 0,1-1 0 0 0,-1 1-1 0 0,0-1 1 0 0,0 1 0 0 0,-1 0 0 0 0,1-1-1 0 0,0 1 1 0 0,-1 1 0 0 0,0-1 0 0 0,1 0 0 0 0,-1 0-1 0 0,0 1 1 0 0,0 0 0 0 0,-4-2 0 0 0,-9-5 586 0 0,-1 2 0 0 0,-26-8 0 0 0,35 12-915 0 0,-1 0 1 0 0,0 1 0 0 0,1 0-1 0 0,-1 0 1 0 0,0 1 0 0 0,0 0-1 0 0,0 0 1 0 0,0 1 0 0 0,0 0-1 0 0,1 1 1 0 0,-1 0 0 0 0,0 0-1 0 0,-13 6 1 0 0,11-3-60 0 0,0 1 1 0 0,0 1-1 0 0,0 0 1 0 0,1 0-1 0 0,0 1 1 0 0,0 0-1 0 0,1 1 1 0 0,-15 17-1 0 0,9-6-51 0 0,1 0 0 0 0,0 1 0 0 0,2 0 0 0 0,0 2 0 0 0,2-1 0 0 0,0 1 0 0 0,2 0 1 0 0,1 1-1 0 0,-7 31 0 0 0,10-30 28 0 0,1 0 0 0 0,1-1 0 0 0,1 1 0 0 0,1 0 0 0 0,1 0 0 0 0,1 0 0 0 0,2-1 0 0 0,7 30 0 0 0,-9-44 3 0 0,1 0 1 0 0,1-1-1 0 0,-1 0 0 0 0,1 0 1 0 0,1 0-1 0 0,0 0 1 0 0,0 0-1 0 0,1-1 1 0 0,0 0-1 0 0,0 0 0 0 0,1-1 1 0 0,0 1-1 0 0,0-2 1 0 0,1 1-1 0 0,-1-1 0 0 0,2 0 1 0 0,-1 0-1 0 0,1-1 1 0 0,-1 0-1 0 0,1-1 1 0 0,1 0-1 0 0,18 5 0 0 0,-9-5 30 0 0,1-1-1 0 0,0-1 1 0 0,-1-1-1 0 0,1-1 0 0 0,0 0 1 0 0,0-2-1 0 0,0 0 0 0 0,-1-1 1 0 0,1-1-1 0 0,-1-1 1 0 0,0-1-1 0 0,0-1 0 0 0,-1 0 1 0 0,32-18-1 0 0,-2-2-607 0 0,-1-3 1 0 0,-1-2-1 0 0,-1-2 1 0 0,40-41-1 0 0,-54 46-5787 0 0</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7.796"/>
    </inkml:context>
    <inkml:brush xml:id="br0">
      <inkml:brushProperty name="width" value="0.035" units="cm"/>
      <inkml:brushProperty name="height" value="0.035" units="cm"/>
      <inkml:brushProperty name="color" value="#F6630D"/>
    </inkml:brush>
  </inkml:definitions>
  <inkml:trace contextRef="#ctx0" brushRef="#br0">25 181 7058 0 0,'-1'0'219'0'0,"0"0"1"0"0,1 0-1 0 0,-1 0 1 0 0,0 0 0 0 0,0 0-1 0 0,1 0 1 0 0,-1 1 0 0 0,0-1-1 0 0,1 0 1 0 0,-1 1 0 0 0,1-1-1 0 0,-1 0 1 0 0,0 1 0 0 0,1-1-1 0 0,-1 1 1 0 0,1-1 0 0 0,-1 1-1 0 0,1-1 1 0 0,-1 1 0 0 0,1-1-1 0 0,-1 1 1 0 0,0 1 0 0 0,-6 19 1222 0 0,5 27-2103 0 0,2-43 934 0 0,21 307-2431 0 0,-2-90 1873 0 0,-21 240 841 0 0,2-456-328 0 0,0-1 1 0 0,0 0-1 0 0,0 1 0 0 0,1-1 0 0 0,0 1 0 0 0,3 9 1 0 0,-4-15-187 0 0,0 1 0 0 0,0-1 1 0 0,0 1-1 0 0,1-1 0 0 0,-1 1 1 0 0,0-1-1 0 0,0 0 1 0 0,0 1-1 0 0,1-1 0 0 0,-1 0 1 0 0,0 1-1 0 0,1-1 0 0 0,-1 0 1 0 0,0 1-1 0 0,1-1 1 0 0,-1 0-1 0 0,0 0 0 0 0,1 1 1 0 0,-1-1-1 0 0,0 0 0 0 0,1 0 1 0 0,-1 0-1 0 0,1 1 1 0 0,-1-1-1 0 0,1 0 0 0 0,-1 0 1 0 0,0 0-1 0 0,1 0 0 0 0,-1 0 1 0 0,1 0-1 0 0,0 0 1 0 0,1-1 2 0 0,-1 0 1 0 0,1 1-1 0 0,-1-1 1 0 0,0 0-1 0 0,1-1 1 0 0,-1 1 0 0 0,0 0-1 0 0,1 0 1 0 0,-1 0-1 0 0,0-1 1 0 0,0 1-1 0 0,0-1 1 0 0,1-2 0 0 0,14-26-17 0 0,-1 0 0 0 0,-1-1 1 0 0,-2 0-1 0 0,9-36 1 0 0,6-13 176 0 0,260-599 833 0 0,-239 572-1195 0 0,9-28-640 0 0,-22 45-2698 0 0,-29 74-919 0 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48.454"/>
    </inkml:context>
    <inkml:brush xml:id="br0">
      <inkml:brushProperty name="width" value="0.035" units="cm"/>
      <inkml:brushProperty name="height" value="0.035" units="cm"/>
      <inkml:brushProperty name="color" value="#F6630D"/>
    </inkml:brush>
  </inkml:definitions>
  <inkml:trace contextRef="#ctx0" brushRef="#br0">1 53 5409 0 0,'0'0'416'0'0,"1"-2"-193"0"0,-1 0-1 0 0,1 0 0 0 0,0 0 1 0 0,0 0-1 0 0,0 0 1 0 0,0 0-1 0 0,0 0 0 0 0,0 1 1 0 0,1-1-1 0 0,-1 0 1 0 0,1 1-1 0 0,-1-1 0 0 0,1 1 1 0 0,-1-1-1 0 0,1 1 1 0 0,0 0-1 0 0,0 0 0 0 0,0 0 1 0 0,-1 0-1 0 0,1 0 1 0 0,0 0-1 0 0,0 1 0 0 0,0-1 1 0 0,1 0-1 0 0,-1 1 1 0 0,3-1-1 0 0,63-10 6591 0 0,-63 10-6700 0 0,10-1-186 0 0,1 1 1 0 0,-1 0-1 0 0,0 1 0 0 0,1 1 0 0 0,-1 0 1 0 0,0 1-1 0 0,29 8 0 0 0,-38-8 36 0 0,0 1 1 0 0,0-1-1 0 0,0 2 0 0 0,0-1 0 0 0,0 1 1 0 0,0 0-1 0 0,-1 0 0 0 0,0 0 0 0 0,0 1 1 0 0,0-1-1 0 0,-1 1 0 0 0,1 1 0 0 0,-1-1 1 0 0,0 1-1 0 0,-1-1 0 0 0,1 1 0 0 0,-1 0 1 0 0,0 0-1 0 0,-1 1 0 0 0,3 6 0 0 0,-2-1-161 0 0,0 0 0 0 0,-1-1 0 0 0,-1 1-1 0 0,0 0 1 0 0,0 0 0 0 0,-1 0 0 0 0,0 0 0 0 0,-1 0-1 0 0,-1 0 1 0 0,0-1 0 0 0,-5 19 0 0 0,-7 12 44 0 0,-34 74 0 0 0,4-12-448 0 0,38-90 303 0 0,3-7-196 0 0,0 0 0 0 0,1 0 0 0 0,0 0 0 0 0,0 1 0 0 0,1-1 0 0 0,-1 9 0 0 0,2-15 405 0 0,0 1 0 0 0,0-1-1 0 0,0 0 1 0 0,0 0-1 0 0,0 0 1 0 0,0 0 0 0 0,1 0-1 0 0,-1 0 1 0 0,0 0-1 0 0,1 0 1 0 0,-1 0 0 0 0,1 0-1 0 0,-1 0 1 0 0,1 0 0 0 0,0 0-1 0 0,-1-1 1 0 0,1 1-1 0 0,0 0 1 0 0,1 1 0 0 0,0-1 32 0 0,0 0 1 0 0,-1 0-1 0 0,1-1 1 0 0,0 1 0 0 0,0-1-1 0 0,0 1 1 0 0,0-1-1 0 0,0 1 1 0 0,0-1 0 0 0,0 0-1 0 0,0 0 1 0 0,0 0-1 0 0,0 0 1 0 0,3-1 0 0 0,8-1 317 0 0,-1 1 0 0 0,1 1 0 0 0,0 0 0 0 0,-1 0 0 0 0,1 1 1 0 0,-1 1-1 0 0,1 0 0 0 0,-1 1 0 0 0,24 8 0 0 0,-28-7-172 0 0,-1 0-1 0 0,1 0 1 0 0,-1 1-1 0 0,0-1 1 0 0,0 1-1 0 0,0 1 0 0 0,0 0 1 0 0,-1 0-1 0 0,0 0 1 0 0,-1 0-1 0 0,1 1 1 0 0,-1 0-1 0 0,0 0 1 0 0,-1 1-1 0 0,6 12 1 0 0,-2 1-66 0 0,-1 1 0 0 0,-1 0 0 0 0,-1 0 0 0 0,-1 0 0 0 0,-1 1 0 0 0,-1-1 0 0 0,-1 1 0 0 0,-1 0 0 0 0,0-1 0 0 0,-2 1 0 0 0,-6 26 0 0 0,-3 7-215 0 0,-3 0 1 0 0,-2 0-1 0 0,-28 63 1 0 0,-80 144-252 0 0,101-223 576 0 0,-2-1 0 0 0,-1 0 0 0 0,-3-2 0 0 0,-37 39 0 0 0,60-70-163 0 0,0 1 0 0 0,0-1 0 0 0,-1-1 0 0 0,0 1 0 0 0,-1-1 0 0 0,1 0 0 0 0,-1-1 0 0 0,0 0 0 0 0,0 0-1 0 0,0 0 1 0 0,0-1 0 0 0,-1-1 0 0 0,1 1 0 0 0,-1-1 0 0 0,0-1 0 0 0,-9 1 0 0 0,-4-3-1296 0 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0.845"/>
    </inkml:context>
    <inkml:brush xml:id="br0">
      <inkml:brushProperty name="width" value="0.035" units="cm"/>
      <inkml:brushProperty name="height" value="0.035" units="cm"/>
      <inkml:brushProperty name="color" value="#F6630D"/>
    </inkml:brush>
  </inkml:definitions>
  <inkml:trace contextRef="#ctx0" brushRef="#br0">16 883 5785 0 0,'-2'-4'401'0'0,"0"1"0"0"0,0-1 0 0 0,1 0 0 0 0,-1 0 0 0 0,1 0 1 0 0,0-1-1 0 0,0 1 0 0 0,-1-6 0 0 0,2 8-59 0 0,-1-1 1 0 0,1 1 0 0 0,-1 0-1 0 0,1-1 1 0 0,0 1-1 0 0,0-1 1 0 0,0 1 0 0 0,0 0-1 0 0,1-1 1 0 0,-1 1 0 0 0,1-1-1 0 0,-1 1 1 0 0,1 0-1 0 0,0-1 1 0 0,0 1 0 0 0,1-2-1 0 0,0 3-204 0 0,0 0-1 0 0,0 0 0 0 0,0 0 1 0 0,0 0-1 0 0,1 1 0 0 0,-1 0 1 0 0,0-1-1 0 0,0 1 0 0 0,1 0 1 0 0,-1 0-1 0 0,0 0 0 0 0,0 0 1 0 0,1 0-1 0 0,-1 1 0 0 0,0-1 1 0 0,3 1-1 0 0,41 13 192 0 0,-36-10-211 0 0,62 18 20 0 0,99 19 1 0 0,-133-35-138 0 0,0-2 1 0 0,0-1 0 0 0,0-3 0 0 0,62-5 0 0 0,47-20 434 0 0,269-82 1 0 0,-46 8 551 0 0,-18 29-216 0 0,511-36 1 0 0,-386 63-773 0 0,511-115 0 0 0,-497 40 211 0 0,122-22 202 0 0,-595 137-534 0 0,13-3 234 0 0,52-2 1 0 0,-75 8-358 0 0,1 0 0 0 0,-1 0 1 0 0,0 1-1 0 0,1 0 0 0 0,-1 1 1 0 0,0 0-1 0 0,0 0 0 0 0,0 0 1 0 0,0 1-1 0 0,-1 1 0 0 0,11 5 1 0 0,6 9-6829 0 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1.979"/>
    </inkml:context>
    <inkml:brush xml:id="br0">
      <inkml:brushProperty name="width" value="0.035" units="cm"/>
      <inkml:brushProperty name="height" value="0.035" units="cm"/>
      <inkml:brushProperty name="color" value="#F6630D"/>
    </inkml:brush>
  </inkml:definitions>
  <inkml:trace contextRef="#ctx0" brushRef="#br0">45 89 1152 0 0,'-1'0'13'0'0,"0"1"1"0"0,0-1-1 0 0,0 1 0 0 0,0-1 0 0 0,0 1 0 0 0,-1-1 0 0 0,1 0 0 0 0,0 1 1 0 0,0-1-1 0 0,0 0 0 0 0,-1 0 0 0 0,1 0 0 0 0,0 0 0 0 0,0 0 0 0 0,0 0 1 0 0,-1 0-1 0 0,1-1 0 0 0,0 1 0 0 0,0 0 0 0 0,0-1 0 0 0,0 1 1 0 0,0-1-1 0 0,-1 1 0 0 0,1-1 0 0 0,0 1 0 0 0,0-1 0 0 0,-1 0 0 0 0,2-2 79 0 0,-1 1 0 0 0,1 0-1 0 0,-1 0 1 0 0,1-1-1 0 0,0 1 1 0 0,0 0 0 0 0,0-1-1 0 0,0 1 1 0 0,0 0-1 0 0,1 0 1 0 0,0-4 0 0 0,1-22 946 0 0,-9 1 2939 0 0,3 27-485 0 0,1 16-2128 0 0,11 144-2164 0 0,39 218-1 0 0,-45-362 812 0 0,14 63 174 0 0,-15-76-173 0 0,0 1-1 0 0,0-1 0 0 0,0 1 0 0 0,0-1 0 0 0,1 0 0 0 0,-1 0 1 0 0,1 1-1 0 0,0-1 0 0 0,0 0 0 0 0,0-1 0 0 0,1 1 0 0 0,-1 0 0 0 0,1-1 1 0 0,-1 1-1 0 0,1-1 0 0 0,0 0 0 0 0,0 0 0 0 0,4 3 0 0 0,-6-5 21 0 0,0 0 0 0 0,0 1 0 0 0,0-1 0 0 0,0 0 0 0 0,0 0-1 0 0,0 0 1 0 0,1 0 0 0 0,-1 0 0 0 0,0 0 0 0 0,0 0 0 0 0,0 0 0 0 0,0 0-1 0 0,0-1 1 0 0,0 1 0 0 0,0 0 0 0 0,0-1 0 0 0,0 1 0 0 0,0-1-1 0 0,0 1 1 0 0,0-1 0 0 0,0 1 0 0 0,0-1 0 0 0,0 0 0 0 0,0 0-1 0 0,19-29 610 0 0,2-37 186 0 0,-22 65-810 0 0,29-153 979 0 0,11-45-1363 0 0,-33 176-273 0 0,0 1 1 0 0,2 1-1 0 0,0 0 0 0 0,2 0 1 0 0,0 1-1 0 0,19-26 0 0 0,-29 45 556 0 0,0 1 0 0 0,-1-1 0 0 0,1 1 0 0 0,0 0 0 0 0,0-1 1 0 0,0 1-1 0 0,1 0 0 0 0,-1 0 0 0 0,0-1 0 0 0,0 1 0 0 0,1 0 0 0 0,-1 1 0 0 0,0-1 0 0 0,1 0 0 0 0,-1 0 0 0 0,1 0 0 0 0,-1 1 0 0 0,1-1 0 0 0,-1 1 1 0 0,1-1-1 0 0,2 1 0 0 0,-3 0 29 0 0,0 1 1 0 0,0-1-1 0 0,0 1 1 0 0,0-1-1 0 0,0 1 1 0 0,0 0-1 0 0,0 0 1 0 0,-1-1-1 0 0,1 1 1 0 0,0 0-1 0 0,0 0 1 0 0,-1 0-1 0 0,1 0 1 0 0,-1 0 0 0 0,1 0-1 0 0,-1 0 1 0 0,1 0-1 0 0,-1 0 1 0 0,1 0-1 0 0,-1 0 1 0 0,0 0-1 0 0,1 2 1 0 0,1 10-236 0 0,0 0 1 0 0,-1-1 0 0 0,0 26-1 0 0,-7 39 1295 0 0,-23 118 0 0 0,8-79-718 0 0,22-116-286 0 0,-1 0 0 0 0,0 0 0 0 0,0 0 1 0 0,0 0-1 0 0,0 0 0 0 0,0 0 0 0 0,0 0 1 0 0,0-1-1 0 0,0 1 0 0 0,0 0 0 0 0,1 0 1 0 0,-1 0-1 0 0,0 0 0 0 0,0 1 0 0 0,0-1 1 0 0,0 0-1 0 0,0 0 0 0 0,0 0 0 0 0,0 0 1 0 0,0 0-1 0 0,1 0 0 0 0,-1 0 0 0 0,0 0 1 0 0,0 0-1 0 0,0 0 0 0 0,0 0 0 0 0,0 0 1 0 0,0 0-1 0 0,0 0 0 0 0,0 0 0 0 0,0 0 1 0 0,0 0-1 0 0,0 1 0 0 0,0-1 0 0 0,1 0 1 0 0,-1 0-1 0 0,0 0 0 0 0,0 0 0 0 0,0 0 1 0 0,0 0-1 0 0,0 0 0 0 0,0 0 0 0 0,0 0 1 0 0,0 1-1 0 0,0-1 0 0 0,0 0 0 0 0,0 0 1 0 0,0 0-1 0 0,0 0 0 0 0,0 0 0 0 0,0 0 1 0 0,0 0-1 0 0,0 0 0 0 0,0 1 0 0 0,0-1 1 0 0,0 0-1 0 0,10-13 156 0 0,9-21 71 0 0,30-100-171 0 0,-33 82-31 0 0,3 1 0 0 0,2 1 0 0 0,2 0-1 0 0,41-63 1 0 0,-64 113-38 0 0,0 0-1 0 0,0 0 1 0 0,0-1-1 0 0,0 1 1 0 0,0 0-1 0 0,0 0 0 0 0,0 0 1 0 0,0-1-1 0 0,1 1 1 0 0,-1 0-1 0 0,0 0 0 0 0,0 0 1 0 0,0 0-1 0 0,0-1 1 0 0,0 1-1 0 0,1 0 1 0 0,-1 0-1 0 0,0 0 0 0 0,0 0 1 0 0,0 0-1 0 0,0 0 1 0 0,1 0-1 0 0,-1-1 1 0 0,0 1-1 0 0,0 0 0 0 0,0 0 1 0 0,1 0-1 0 0,-1 0 1 0 0,0 0-1 0 0,0 0 0 0 0,0 0 1 0 0,1 0-1 0 0,-1 0 1 0 0,0 0-1 0 0,0 0 1 0 0,1 0-1 0 0,-1 0 0 0 0,0 0 1 0 0,0 0-1 0 0,0 1 1 0 0,0-1-1 0 0,1 0 0 0 0,-1 0 1 0 0,0 0-1 0 0,0 0 1 0 0,0 0-1 0 0,1 0 1 0 0,-1 1-1 0 0,5 13-248 0 0,-1 21 85 0 0,-4-34 147 0 0,3 258 817 0 0,-2-57-427 0 0,6-149-861 0 0,-3-40-2342 0 0</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2.450"/>
    </inkml:context>
    <inkml:brush xml:id="br0">
      <inkml:brushProperty name="width" value="0.035" units="cm"/>
      <inkml:brushProperty name="height" value="0.035" units="cm"/>
      <inkml:brushProperty name="color" value="#F6630D"/>
    </inkml:brush>
  </inkml:definitions>
  <inkml:trace contextRef="#ctx0" brushRef="#br0">254 224 5409 0 0,'-8'-4'5520'0'0,"0"-9"-3310"0"0,-7-21-2321 0 0,11 24 398 0 0,-2-1-575 0 0,0 1-1 0 0,0-1 1 0 0,-1 1 0 0 0,0 0 0 0 0,-1 1 0 0 0,-13-13-1 0 0,18 19 156 0 0,0 0-1 0 0,0 0 1 0 0,0 1-1 0 0,0-1 0 0 0,0 1 1 0 0,-1 0-1 0 0,1 0 0 0 0,-1 0 1 0 0,1 1-1 0 0,-1-1 0 0 0,0 1 1 0 0,0 0-1 0 0,1 0 0 0 0,-1 0 1 0 0,0 1-1 0 0,0-1 1 0 0,0 1-1 0 0,0 0 0 0 0,0 0 1 0 0,0 0-1 0 0,0 0 0 0 0,0 1 1 0 0,0 0-1 0 0,-4 1 0 0 0,5 0 96 0 0,0 0 0 0 0,-1 0-1 0 0,1 1 1 0 0,0-1-1 0 0,1 1 1 0 0,-1 0 0 0 0,0 0-1 0 0,1 0 1 0 0,-1 0-1 0 0,1 0 1 0 0,0 1 0 0 0,0-1-1 0 0,1 0 1 0 0,-1 1-1 0 0,1 0 1 0 0,-1-1 0 0 0,0 8-1 0 0,-13 66 8 0 0,14-75 13 0 0,-1 13 24 0 0,1 1-1 0 0,0 0 0 0 0,1-1 1 0 0,4 32-1 0 0,-4-45 56 0 0,1 1-1 0 0,-1-1 1 0 0,1 0-1 0 0,0 1 1 0 0,0-1-1 0 0,0 0 1 0 0,0 0-1 0 0,0 1 1 0 0,0-1-1 0 0,0 0 1 0 0,1 0-1 0 0,-1 0 1 0 0,1 0-1 0 0,0-1 1 0 0,-1 1-1 0 0,1 0 1 0 0,2 1-1 0 0,-2-3 25 0 0,0 1-1 0 0,1 0 1 0 0,-1-1 0 0 0,0 1-1 0 0,1-1 1 0 0,-1 0 0 0 0,0 0-1 0 0,1 0 1 0 0,-1 0 0 0 0,0 0-1 0 0,1 0 1 0 0,-1-1-1 0 0,0 1 1 0 0,0-1 0 0 0,1 1-1 0 0,-1-1 1 0 0,0 0 0 0 0,0 0-1 0 0,0 0 1 0 0,0 0 0 0 0,4-3-1 0 0,6-4 41 0 0,-1 0-1 0 0,0-1 0 0 0,0 0 1 0 0,0 0-1 0 0,-1-2 1 0 0,-1 1-1 0 0,0-1 1 0 0,12-19-1 0 0,55-106-586 0 0,-43 71-697 0 0,-28 55 1095 0 0,7-8-730 0 0,-9 21 579 0 0,-2 12 497 0 0,6 301 1517 0 0,-7-313-1899 0 0,3 36-393 0 0,-3-38 393 0 0,0 1 0 0 0,0-1 0 0 0,0 1 0 0 0,1-1-1 0 0,-1 0 1 0 0,0 1 0 0 0,1-1 0 0 0,-1 0 0 0 0,1 0 0 0 0,-1 1-1 0 0,1-1 1 0 0,0 0 0 0 0,0 0 0 0 0,-1 0 0 0 0,1 0 0 0 0,0 0 0 0 0,0 0-1 0 0,0 0 1 0 0,0 0 0 0 0,0 0 0 0 0,0 0 0 0 0,1-1 0 0 0,-1 1-1 0 0,1 0 1 0 0,5 0-2735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6.137"/>
    </inkml:context>
    <inkml:brush xml:id="br0">
      <inkml:brushProperty name="width" value="0.035" units="cm"/>
      <inkml:brushProperty name="height" value="0.035" units="cm"/>
      <inkml:brushProperty name="color" value="#008C3A"/>
    </inkml:brush>
  </inkml:definitions>
  <inkml:trace contextRef="#ctx0" brushRef="#br0">506 1 13883 0 0,'-2'0'86'0'0,"1"0"0"0"0,-1 0 0 0 0,1 0 0 0 0,-1 0 0 0 0,1 0 0 0 0,-1 0 0 0 0,1 1 0 0 0,-1-1 0 0 0,1 0 0 0 0,-1 1 0 0 0,1 0 0 0 0,0-1-1 0 0,-1 1 1 0 0,1 0 0 0 0,0-1 0 0 0,-1 1 0 0 0,1 0 0 0 0,0 0 0 0 0,0 0 0 0 0,0 0 0 0 0,-2 2 0 0 0,-16 32 672 0 0,11-16-501 0 0,-14 35-124 0 0,2 1-1 0 0,3 2 1 0 0,-18 104 0 0 0,-2 6 203 0 0,-116 320-261 0 0,21-73-50 0 0,127-396-68 0 0,-17 71-750 0 0,21-82 709 0 0,0-1 0 0 0,0 1 0 0 0,1 0 1 0 0,0 0-1 0 0,0-1 0 0 0,0 1 0 0 0,1 0 0 0 0,0 0 0 0 0,1-1 0 0 0,3 12 0 0 0,-4-16-144 0 0,0 0 1 0 0,0-1 0 0 0,0 1-1 0 0,0-1 1 0 0,0 1 0 0 0,0-1-1 0 0,0 1 1 0 0,1-1 0 0 0,-1 0-1 0 0,1 0 1 0 0,-1 0-1 0 0,1 0 1 0 0,-1 0 0 0 0,1 0-1 0 0,0 0 1 0 0,-1 0 0 0 0,1 0-1 0 0,0-1 1 0 0,0 1 0 0 0,-1-1-1 0 0,1 1 1 0 0,0-1-1 0 0,0 0 1 0 0,0 1 0 0 0,0-1-1 0 0,0 0 1 0 0,-1-1 0 0 0,4 1-1 0 0,13-5-3846 0 0</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2.850"/>
    </inkml:context>
    <inkml:brush xml:id="br0">
      <inkml:brushProperty name="width" value="0.035" units="cm"/>
      <inkml:brushProperty name="height" value="0.035" units="cm"/>
      <inkml:brushProperty name="color" value="#F6630D"/>
    </inkml:brush>
  </inkml:definitions>
  <inkml:trace contextRef="#ctx0" brushRef="#br0">1 122 1808 0 0,'1'0'159'0'0,"0"0"-1"0"0,-1 0 0 0 0,1 1 1 0 0,0-1-1 0 0,0 0 1 0 0,0 1-1 0 0,-1-1 0 0 0,1 0 1 0 0,0 1-1 0 0,0-1 0 0 0,-1 1 1 0 0,1-1-1 0 0,0 1 0 0 0,-1 0 1 0 0,1-1-1 0 0,-1 1 1 0 0,1 0-1 0 0,0-1 0 0 0,-1 1 1 0 0,0 0-1 0 0,1 0 0 0 0,-1-1 1 0 0,1 1-1 0 0,-1 0 0 0 0,0 0 1 0 0,0 0-1 0 0,1 0 1 0 0,-1 0-1 0 0,0-1 0 0 0,0 1 1 0 0,0 2-1 0 0,8 32 1302 0 0,-5 9-753 0 0,-2 1-1 0 0,-2-1 1 0 0,-11 75-1 0 0,3-38-647 0 0,9-80-63 0 0,0 0 0 0 0,-1 1 0 0 0,1-1 0 0 0,0 0 1 0 0,0 0-1 0 0,0 0 0 0 0,0 0 0 0 0,0 0 0 0 0,0 0 0 0 0,0 0 0 0 0,0 0 0 0 0,0 0 0 0 0,1 0 1 0 0,-1 1-1 0 0,0-1 0 0 0,1 0 0 0 0,-1 0 0 0 0,1 0 0 0 0,-1 0 0 0 0,1-1 0 0 0,-1 1 0 0 0,1 0 1 0 0,0 1-1 0 0,0-2-11 0 0,0 0-1 0 0,0 0 1 0 0,0 0 0 0 0,0 0 0 0 0,0 0 0 0 0,0-1 0 0 0,-1 1 0 0 0,1 0-1 0 0,0 0 1 0 0,0-1 0 0 0,0 1 0 0 0,0-1 0 0 0,-1 1 0 0 0,1 0 0 0 0,0-1-1 0 0,-1 0 1 0 0,1 1 0 0 0,0-1 0 0 0,-1 1 0 0 0,2-2 0 0 0,34-44-684 0 0,4-27 16 0 0,45-116 0 0 0,8-18-1069 0 0,-83 193 1424 0 0,-4 16 533 0 0,2 26 842 0 0,-5-10-661 0 0,8 21 593 0 0,27 63 0 0 0,-33-90-876 0 0,0 0-1 0 0,1-1 1 0 0,1 1-1 0 0,0-2 1 0 0,0 1-1 0 0,1-1 1 0 0,1 0-1 0 0,0-1 1 0 0,15 13-1 0 0,-20-19-200 0 0,0-1 0 0 0,0 0-1 0 0,0 0 1 0 0,1-1-1 0 0,-1 1 1 0 0,1-1 0 0 0,-1 0-1 0 0,1 0 1 0 0,0 0-1 0 0,-1-1 1 0 0,1 0-1 0 0,0 0 1 0 0,-1 0 0 0 0,1 0-1 0 0,0-1 1 0 0,-1 0-1 0 0,1 0 1 0 0,-1 0 0 0 0,1 0-1 0 0,-1-1 1 0 0,0 0-1 0 0,1 0 1 0 0,3-2 0 0 0,14-5-3218 0 0</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3.089"/>
    </inkml:context>
    <inkml:brush xml:id="br0">
      <inkml:brushProperty name="width" value="0.035" units="cm"/>
      <inkml:brushProperty name="height" value="0.035" units="cm"/>
      <inkml:brushProperty name="color" value="#F6630D"/>
    </inkml:brush>
  </inkml:definitions>
  <inkml:trace contextRef="#ctx0" brushRef="#br0">113 1 9362 0 0,'-5'6'433'0'0,"1"0"-1"0"0,-1 0 1 0 0,1 0 0 0 0,0 1 0 0 0,0-1-1 0 0,1 1 1 0 0,0 0 0 0 0,0 0 0 0 0,1 0-1 0 0,-2 10 1 0 0,-12 85 433 0 0,6-26-2358 0 0,-5-9-306 0 0,5-28 254 0 0,2 1-1 0 0,-4 51 0 0 0,13-77 429 0 0,1-5-1175 0 0</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3.380"/>
    </inkml:context>
    <inkml:brush xml:id="br0">
      <inkml:brushProperty name="width" value="0.035" units="cm"/>
      <inkml:brushProperty name="height" value="0.035" units="cm"/>
      <inkml:brushProperty name="color" value="#F6630D"/>
    </inkml:brush>
  </inkml:definitions>
  <inkml:trace contextRef="#ctx0" brushRef="#br0">437 1 7458 0 0,'-15'11'361'0'0,"0"1"0"0"0,1 1 0 0 0,1 0 0 0 0,0 1 0 0 0,1 1 0 0 0,-13 18 0 0 0,-57 105 3341 0 0,52-84-3674 0 0,-20 43-1049 0 0,3 1 1 0 0,-61 195-1 0 0,107-289 934 0 0,-8 29-74 0 0,7-11-2684 0 0,3-10-402 0 0</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4.197"/>
    </inkml:context>
    <inkml:brush xml:id="br0">
      <inkml:brushProperty name="width" value="0.035" units="cm"/>
      <inkml:brushProperty name="height" value="0.035" units="cm"/>
      <inkml:brushProperty name="color" value="#F6630D"/>
    </inkml:brush>
  </inkml:definitions>
  <inkml:trace contextRef="#ctx0" brushRef="#br0">481 3 5785 0 0,'-1'0'405'0'0,"-1"-1"0"0"0,0 0 0 0 0,0 1 0 0 0,0 0 0 0 0,0-1-1 0 0,0 1 1 0 0,0 0 0 0 0,1 0 0 0 0,-1 0 0 0 0,0 0 0 0 0,0 1 0 0 0,0-1-1 0 0,0 0 1 0 0,0 1 0 0 0,-2 0 0 0 0,2 0-190 0 0,0 0 0 0 0,0 1 0 0 0,0-1 1 0 0,0 0-1 0 0,1 1 0 0 0,-1-1 0 0 0,1 1 0 0 0,-1-1 0 0 0,1 1 1 0 0,-1 0-1 0 0,-1 3 0 0 0,-2 5-311 0 0,1-1 0 0 0,0 1 1 0 0,1 0-1 0 0,-4 19 0 0 0,-1 1 76 0 0,-43 93-703 0 0,-5-3 0 0 0,-109 173-1 0 0,61-115 415 0 0,87-144-648 0 0,14-23-2960 0 0</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4.781"/>
    </inkml:context>
    <inkml:brush xml:id="br0">
      <inkml:brushProperty name="width" value="0.035" units="cm"/>
      <inkml:brushProperty name="height" value="0.035" units="cm"/>
      <inkml:brushProperty name="color" value="#F6630D"/>
    </inkml:brush>
  </inkml:definitions>
  <inkml:trace contextRef="#ctx0" brushRef="#br0">44 1 5785 0 0,'-4'0'588'0'0,"1"0"-1"0"0,0 0 0 0 0,0 0 0 0 0,0 0 1 0 0,0 1-1 0 0,-1-1 0 0 0,1 1 1 0 0,0 0-1 0 0,-5 2 0 0 0,7-3-509 0 0,1 1 0 0 0,-1 0 0 0 0,1 0 0 0 0,-1-1 0 0 0,0 1 0 0 0,1 0 0 0 0,0 0 0 0 0,-1 0 0 0 0,1-1 0 0 0,-1 1 0 0 0,1 0 0 0 0,0 0 0 0 0,0 0 0 0 0,-1 0 0 0 0,1 0 0 0 0,0 0 0 0 0,0 0 0 0 0,0 0 0 0 0,0 0 0 0 0,0 0-1 0 0,0 0 1 0 0,1-1 0 0 0,-1 1 0 0 0,0 0 0 0 0,0 0 0 0 0,1 0 0 0 0,-1 0 0 0 0,0 0 0 0 0,1 0 0 0 0,-1-1 0 0 0,1 1 0 0 0,-1 0 0 0 0,1 0 0 0 0,0 1 0 0 0,43 100-618 0 0,-33-71-117 0 0,2-1 0 0 0,1 0 0 0 0,29 46-1 0 0,-41-74 507 0 0,-1 1-1 0 0,1-1 1 0 0,0 0-1 0 0,0 0 1 0 0,0 1-1 0 0,0-1 0 0 0,0 0 1 0 0,1-1-1 0 0,-1 1 1 0 0,0 0-1 0 0,1-1 1 0 0,-1 1-1 0 0,1-1 1 0 0,0 0-1 0 0,-1 0 0 0 0,1 0 1 0 0,0 0-1 0 0,0 0 1 0 0,0-1-1 0 0,0 1 1 0 0,0-1-1 0 0,0 0 1 0 0,-1 0-1 0 0,1 0 0 0 0,0 0 1 0 0,0 0-1 0 0,0-1 1 0 0,5 0-1 0 0,-1-2-105 0 0,0 0-1 0 0,0-1 1 0 0,0 0-1 0 0,0 0 1 0 0,0 0 0 0 0,-1-1-1 0 0,0 0 1 0 0,0 0-1 0 0,9-10 1 0 0,11-15-431 0 0</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4.995"/>
    </inkml:context>
    <inkml:brush xml:id="br0">
      <inkml:brushProperty name="width" value="0.035" units="cm"/>
      <inkml:brushProperty name="height" value="0.035" units="cm"/>
      <inkml:brushProperty name="color" value="#F6630D"/>
    </inkml:brush>
  </inkml:definitions>
  <inkml:trace contextRef="#ctx0" brushRef="#br0">573 0 3081 0 0,'-7'7'158'0'0,"1"0"0"0"0,0 0 0 0 0,0 0 0 0 0,1 0 0 0 0,0 1 0 0 0,0 0 1 0 0,-5 13-1 0 0,-24 67 1205 0 0,17-39-799 0 0,-43 106-590 0 0,-114 209-1 0 0,128-286-556 0 0,2-6 108 0 0,4 1 1 0 0,3 2-1 0 0,-29 82 0 0 0,62-141-910 0 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5.343"/>
    </inkml:context>
    <inkml:brush xml:id="br0">
      <inkml:brushProperty name="width" value="0.035" units="cm"/>
      <inkml:brushProperty name="height" value="0.035" units="cm"/>
      <inkml:brushProperty name="color" value="#F6630D"/>
    </inkml:brush>
  </inkml:definitions>
  <inkml:trace contextRef="#ctx0" brushRef="#br0">1 413 5385 0 0,'0'2'198'0'0,"1"0"-1"0"0,-1 1 0 0 0,1-1 1 0 0,0 0-1 0 0,0 0 1 0 0,0 0-1 0 0,0 0 1 0 0,1 0-1 0 0,-1 0 0 0 0,0 0 1 0 0,1 0-1 0 0,0 0 1 0 0,-1 0-1 0 0,1-1 1 0 0,0 1-1 0 0,0-1 1 0 0,0 0-1 0 0,0 1 0 0 0,0-1 1 0 0,0 0-1 0 0,0 0 1 0 0,0 0-1 0 0,4 1 1 0 0,-2-2-82 0 0,-1 0 0 0 0,1 0 0 0 0,0 0 0 0 0,0 0 0 0 0,0-1 0 0 0,-1 0 0 0 0,1 1 1 0 0,0-1-1 0 0,-1-1 0 0 0,1 1 0 0 0,-1 0 0 0 0,1-1 0 0 0,3-2 0 0 0,10-7-32 0 0,0-1 0 0 0,0 0-1 0 0,-2-1 1 0 0,18-19 0 0 0,0 1-67 0 0,-1-2 0 0 0,-2-1 0 0 0,-2-2 0 0 0,-1-1 1 0 0,36-66-1 0 0,-61 99-51 0 0,0 0 0 0 0,0 0 1 0 0,-1-1-1 0 0,1 1 1 0 0,-1-1-1 0 0,0 1 1 0 0,0-1-1 0 0,-1 1 0 0 0,0-1 1 0 0,1 1-1 0 0,-2-1 1 0 0,0-6-1 0 0,1 9 21 0 0,0 1-1 0 0,-1 0 1 0 0,1 0-1 0 0,-1 0 1 0 0,1 0-1 0 0,-1 0 1 0 0,1-1-1 0 0,-1 1 1 0 0,0 0-1 0 0,0 0 1 0 0,0 1-1 0 0,1-1 1 0 0,-1 0-1 0 0,0 0 1 0 0,0 0-1 0 0,0 0 1 0 0,0 1-1 0 0,0-1 1 0 0,-2 0-1 0 0,1 0 12 0 0,0 0 0 0 0,-1 1-1 0 0,1-1 1 0 0,-1 1 0 0 0,0 0 0 0 0,1 0-1 0 0,-1 0 1 0 0,1 0 0 0 0,-1 0-1 0 0,1 0 1 0 0,-1 1 0 0 0,-3 0-1 0 0,-5 2 119 0 0,1 0 0 0 0,1 1 0 0 0,-1 0 0 0 0,1 1 0 0 0,-1 0 0 0 0,1 1 0 0 0,1-1 0 0 0,-1 2 0 0 0,1-1 0 0 0,0 1 0 0 0,1 0 0 0 0,-1 1 0 0 0,1 0 0 0 0,1 0 0 0 0,0 0 0 0 0,-7 13 0 0 0,2-2-139 0 0,1 0 0 0 0,1 1 1 0 0,1 0-1 0 0,1 1 0 0 0,0 0 1 0 0,-6 42-1 0 0,12-61-2 0 0,1 1 1 0 0,0-1-1 0 0,-1 1 1 0 0,1-1-1 0 0,0 1 0 0 0,0 0 1 0 0,0-1-1 0 0,1 1 1 0 0,-1-1-1 0 0,1 1 0 0 0,-1-1 1 0 0,1 1-1 0 0,0-1 1 0 0,0 0-1 0 0,0 1 0 0 0,0-1 1 0 0,0 0-1 0 0,1 1 1 0 0,-1-1-1 0 0,1 0 1 0 0,2 2-1 0 0,-1-2-64 0 0,-1 0 0 0 0,1 0 0 0 0,1 0 0 0 0,-1 0 0 0 0,0-1 1 0 0,0 1-1 0 0,1-1 0 0 0,-1 0 0 0 0,0 0 0 0 0,1 0 0 0 0,-1-1 0 0 0,1 1 0 0 0,6-1 0 0 0,0 0-277 0 0,0 0 0 0 0,0-1-1 0 0,0 0 1 0 0,1-1-1 0 0,-2 0 1 0 0,1-1 0 0 0,0 0-1 0 0,0 0 1 0 0,-1-1-1 0 0,10-6 1 0 0,29-23-1744 0 0,-23 12-14 0 0</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5.815"/>
    </inkml:context>
    <inkml:brush xml:id="br0">
      <inkml:brushProperty name="width" value="0.035" units="cm"/>
      <inkml:brushProperty name="height" value="0.035" units="cm"/>
      <inkml:brushProperty name="color" value="#F6630D"/>
    </inkml:brush>
  </inkml:definitions>
  <inkml:trace contextRef="#ctx0" brushRef="#br0">261 221 968 0 0,'5'-8'251'0'0,"18"-26"-513"0"0,-22 33 435 0 0,-1 0 1 0 0,1 0-1 0 0,0 0 1 0 0,-1 0-1 0 0,1 0 0 0 0,-1 0 1 0 0,1 0-1 0 0,-1 0 1 0 0,1 0-1 0 0,-1 0 0 0 0,0 0 1 0 0,1 0-1 0 0,-1 0 1 0 0,0 0-1 0 0,0-1 0 0 0,0 1 1 0 0,0 0-1 0 0,0 0 0 0 0,0 0 1 0 0,0 0-1 0 0,0 0 1 0 0,-1 0-1 0 0,1-1 0 0 0,-1-1 1 0 0,-1 3 163 0 0,0-1 1 0 0,1 1-1 0 0,-1-1 1 0 0,0 1 0 0 0,0 0-1 0 0,1 0 1 0 0,-1 0-1 0 0,0 0 1 0 0,0 0-1 0 0,1 0 1 0 0,-1 0-1 0 0,0 1 1 0 0,0-1-1 0 0,1 1 1 0 0,-1-1 0 0 0,0 1-1 0 0,1 0 1 0 0,-1-1-1 0 0,1 1 1 0 0,-3 2-1 0 0,-32 19 1495 0 0,24-12-1643 0 0,1 1 1 0 0,0 0-1 0 0,0 1 0 0 0,1 0 0 0 0,-14 24 0 0 0,-37 74-502 0 0,30-51 325 0 0,25-47-11 0 0,0-3 28 0 0,1-1-1 0 0,0 1 1 0 0,0 0-1 0 0,1 0 1 0 0,0 1-1 0 0,1-1 0 0 0,0 1 1 0 0,1 0-1 0 0,0-1 1 0 0,0 1-1 0 0,0 12 1 0 0,2-22-12 0 0,0 1 1 0 0,0 0-1 0 0,1 0 1 0 0,-1 0-1 0 0,0 0 1 0 0,0-1-1 0 0,0 1 1 0 0,1 0-1 0 0,-1 0 1 0 0,1-1-1 0 0,-1 1 1 0 0,0 0-1 0 0,1 0 1 0 0,-1-1-1 0 0,1 1 1 0 0,0 0-1 0 0,-1-1 1 0 0,1 1-1 0 0,-1-1 1 0 0,1 1-1 0 0,0-1 1 0 0,-1 1-1 0 0,1-1 1 0 0,0 1-1 0 0,0-1 1 0 0,-1 0-1 0 0,1 1 1 0 0,1-1-1 0 0,27-4 39 0 0,-21 1-123 0 0,-1 0-1 0 0,1-1 0 0 0,-1 0 0 0 0,0-1 1 0 0,7-5-1 0 0,16-22-135 0 0,-1-1 1 0 0,-2-1-1 0 0,-1-1 0 0 0,-2-2 1 0 0,28-54-1 0 0,-7 14-548 0 0,7-18-984 0 0,21-31-3418 0 0,-80 142 5760 0 0,1 0 1 0 0,1 0 0 0 0,1 1-1 0 0,0-1 1 0 0,1 1 0 0 0,1 0-1 0 0,0 28 1 0 0,0-22-413 0 0,-4 33-180 0 0,2-33-115 0 0,1 0 0 0 0,2-1 0 0 0,0 1 0 0 0,1 0 0 0 0,6 37 0 0 0,-5-56-302 0 0,0-1 0 0 0,1 0 0 0 0,-1 0 0 0 0,1 0 0 0 0,0 1 0 0 0,0-2 0 0 0,0 1 0 0 0,0 0 0 0 0,4 3 0 0 0,7-1-2949 0 0,-13-6 3306 0 0,1 0 0 0 0,0 1 0 0 0,-1-1 0 0 0,1 0 0 0 0,-1 0 0 0 0,1 0 0 0 0,-1 1 0 0 0,0-1 0 0 0,1 0 0 0 0,-1 0-1 0 0,0 0 1 0 0,0 0 0 0 0,1 0 0 0 0,-1 0 0 0 0,0 0 0 0 0,0 0 0 0 0,0 0 0 0 0,0 0 0 0 0,0 0 0 0 0,-1 0 0 0 0,0-12-15 0 0</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6.047"/>
    </inkml:context>
    <inkml:brush xml:id="br0">
      <inkml:brushProperty name="width" value="0.035" units="cm"/>
      <inkml:brushProperty name="height" value="0.035" units="cm"/>
      <inkml:brushProperty name="color" value="#F6630D"/>
    </inkml:brush>
  </inkml:definitions>
  <inkml:trace contextRef="#ctx0" brushRef="#br0">209 187 5785 0 0,'-6'7'348'0'0,"1"1"-1"0"0,0 0 0 0 0,1 0 0 0 0,0 0 1 0 0,0 0-1 0 0,1 0 0 0 0,0 1 1 0 0,0 0-1 0 0,-2 12 0 0 0,-9 26 380 0 0,6-27-568 0 0,0-1 0 0 0,-2 0 0 0 0,0-1 0 0 0,-1 0 0 0 0,-1-1 0 0 0,0 0 0 0 0,-1 0 0 0 0,-1-2 0 0 0,-1 0 0 0 0,-24 20 1 0 0,73-106 1802 0 0,-15 26-1997 0 0,16-17-577 0 0,3 2 1 0 0,2 2 0 0 0,3 1-1 0 0,51-52 1 0 0,-53 61-2024 0 0,-17 20-806 0 0</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6.483"/>
    </inkml:context>
    <inkml:brush xml:id="br0">
      <inkml:brushProperty name="width" value="0.035" units="cm"/>
      <inkml:brushProperty name="height" value="0.035" units="cm"/>
      <inkml:brushProperty name="color" value="#F6630D"/>
    </inkml:brush>
  </inkml:definitions>
  <inkml:trace contextRef="#ctx0" brushRef="#br0">170 0 4321 0 0,'-10'6'4798'0'0,"-2"-6"-3998"0"0,11 0-822 0 0,-1 0 1 0 0,0 0-1 0 0,1 0 1 0 0,-1 0-1 0 0,1 0 1 0 0,-1 0-1 0 0,0 0 1 0 0,1 1-1 0 0,-1-1 1 0 0,1 1-1 0 0,-1-1 0 0 0,1 1 1 0 0,-1-1-1 0 0,1 1 1 0 0,0 0-1 0 0,-1 0 1 0 0,-1 1-1 0 0,-11 12 363 0 0,1 0 0 0 0,1 0 0 0 0,0 1 0 0 0,1 1 0 0 0,1 0 0 0 0,1 0 0 0 0,-10 22 0 0 0,19-38-349 0 0,-1 1 1 0 0,1-1 0 0 0,0 0 0 0 0,0 0-1 0 0,0 0 1 0 0,0 0 0 0 0,0 0 0 0 0,0 0-1 0 0,0 0 1 0 0,0 0 0 0 0,0 1-1 0 0,0-1 1 0 0,0 0 0 0 0,0 0 0 0 0,-1 0-1 0 0,1 0 1 0 0,0 0 0 0 0,0 0 0 0 0,0 1-1 0 0,0-1 1 0 0,0 0 0 0 0,0 0 0 0 0,0 0-1 0 0,0 0 1 0 0,0 0 0 0 0,0 0 0 0 0,0 1-1 0 0,1-1 1 0 0,-1 0 0 0 0,0 0-1 0 0,0 0 1 0 0,0 0 0 0 0,0 0 0 0 0,0 0-1 0 0,0 0 1 0 0,0 1 0 0 0,0-1 0 0 0,0 0-1 0 0,0 0 1 0 0,0 0 0 0 0,0 0 0 0 0,1 0-1 0 0,-1 0 1 0 0,0 0 0 0 0,0 0 0 0 0,0 0-1 0 0,0 0 1 0 0,0 0 0 0 0,0 1-1 0 0,0-1 1 0 0,1 0 0 0 0,-1 0 0 0 0,0 0-1 0 0,0 0 1 0 0,0 0 0 0 0,0 0 0 0 0,0 0-1 0 0,0 0 1 0 0,1 0 0 0 0,-1 0 0 0 0,0 0-1 0 0,0 0 1 0 0,0 0 0 0 0,0 0-1 0 0,0 0 1 0 0,0-1 0 0 0,1 1 0 0 0,-1 0-1 0 0,15-6-653 0 0,16-10-436 0 0,-7 0 757 0 0,47-25 343 0 0,-65 38-146 0 0,0 0 0 0 0,0 0 0 0 0,0 1-1 0 0,0 0 1 0 0,1 1 0 0 0,-1-1 0 0 0,1 1-1 0 0,-1 0 1 0 0,12 1 0 0 0,-17 0 84 0 0,-1 0 1 0 0,1 0 0 0 0,-1 0-1 0 0,1 0 1 0 0,-1 0 0 0 0,1 0-1 0 0,-1 0 1 0 0,1 0-1 0 0,-1 0 1 0 0,1 1 0 0 0,-1-1-1 0 0,1 0 1 0 0,-1 0 0 0 0,1 0-1 0 0,-1 1 1 0 0,1-1-1 0 0,-1 0 1 0 0,0 1 0 0 0,1-1-1 0 0,-1 0 1 0 0,0 1-1 0 0,1-1 1 0 0,-1 1 0 0 0,0-1-1 0 0,1 1 1 0 0,-1-1 0 0 0,0 0-1 0 0,0 1 1 0 0,0-1-1 0 0,1 1 1 0 0,-1-1 0 0 0,0 2-1 0 0,-5 19-928 0 0,-21 21 260 0 0,23-38 604 0 0,-115 149 192 0 0,97-130 1082 0 0,0-2 0 0 0,-30 24 0 0 0,47-47 290 0 0,5-10-1553 0 0,7-16-702 0 0,2-1 281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6.713"/>
    </inkml:context>
    <inkml:brush xml:id="br0">
      <inkml:brushProperty name="width" value="0.035" units="cm"/>
      <inkml:brushProperty name="height" value="0.035" units="cm"/>
      <inkml:brushProperty name="color" value="#008C3A"/>
    </inkml:brush>
  </inkml:definitions>
  <inkml:trace contextRef="#ctx0" brushRef="#br0">596 341 1152 0 0,'5'-16'1731'0'0,"-1"0"-1"0"0,0 0 0 0 0,1-21 1 0 0,-4 21-827 0 0,0 1 1 0 0,-2 0-1 0 0,-3-27 0 0 0,2 31-731 0 0,0-1-1 0 0,-1 1 1 0 0,0 0 0 0 0,-1 0-1 0 0,0 1 1 0 0,-1-1 0 0 0,0 1-1 0 0,-1 0 1 0 0,0 0 0 0 0,-1 0-1 0 0,0 1 1 0 0,0 0 0 0 0,-10-9-1 0 0,15 17-216 0 0,1-1 0 0 0,-1 1-1 0 0,1 0 1 0 0,-1-1 0 0 0,0 1 0 0 0,1 0-1 0 0,-1 0 1 0 0,0 0 0 0 0,0 1-1 0 0,0-1 1 0 0,0 0 0 0 0,0 1-1 0 0,0-1 1 0 0,0 1 0 0 0,0 0-1 0 0,0-1 1 0 0,0 1 0 0 0,0 0 0 0 0,0 0-1 0 0,-3 1 1 0 0,1 0 7 0 0,0 0-1 0 0,1 0 1 0 0,-1 1 0 0 0,1-1 0 0 0,-1 1 0 0 0,1 0-1 0 0,0 0 1 0 0,0 0 0 0 0,0 1 0 0 0,-4 3 0 0 0,-6 7-59 0 0,1 1 1 0 0,1 0 0 0 0,-17 28 0 0 0,25-36 30 0 0,-24 38 10 0 0,3 0 1 0 0,-21 51 0 0 0,36-73 336 0 0,1 1 0 0 0,1-1 0 0 0,1 2 0 0 0,1-1 0 0 0,1 1 0 0 0,-2 37 0 0 0,6-59-213 0 0,0 0 0 0 0,-1 0 0 0 0,1 0 0 0 0,0 0 1 0 0,0-1-1 0 0,0 1 0 0 0,1 0 0 0 0,-1 0 0 0 0,0 0 1 0 0,1 0-1 0 0,-1-1 0 0 0,1 1 0 0 0,0 0 0 0 0,0 0 0 0 0,-1-1 1 0 0,1 1-1 0 0,0-1 0 0 0,0 1 0 0 0,1 0 0 0 0,-1-1 0 0 0,0 0 1 0 0,0 1-1 0 0,1-1 0 0 0,-1 0 0 0 0,1 0 0 0 0,-1 0 1 0 0,1 0-1 0 0,-1 0 0 0 0,1 0 0 0 0,0 0 0 0 0,-1 0 0 0 0,1-1 1 0 0,0 1-1 0 0,0-1 0 0 0,0 1 0 0 0,-1-1 0 0 0,1 0 1 0 0,0 1-1 0 0,0-1 0 0 0,0 0 0 0 0,0 0 0 0 0,0 0 0 0 0,-1-1 1 0 0,1 1-1 0 0,0 0 0 0 0,0-1 0 0 0,3-1 0 0 0,7-1 16 0 0,0-1-1 0 0,0 0 1 0 0,-1-2-1 0 0,1 1 1 0 0,17-12-1 0 0,13-14-59 0 0,0-2 0 0 0,-3-2 0 0 0,48-52 0 0 0,64-56-338 0 0,-123 119 182 0 0,-16 13-79 0 0,1 0 0 0 0,0 1-1 0 0,1 0 1 0 0,0 1 0 0 0,19-9-1 0 0,-32 18 185 0 0,-1 0 0 0 0,1 0 0 0 0,0 0 0 0 0,-1 0 0 0 0,1 1 0 0 0,0-1 0 0 0,-1 0 0 0 0,1 0 0 0 0,0 1 0 0 0,-1-1 0 0 0,1 0 0 0 0,-1 1 0 0 0,1-1 0 0 0,0 0 0 0 0,-1 1 0 0 0,1-1 0 0 0,-1 1 0 0 0,1-1 0 0 0,-1 1 0 0 0,0-1 0 0 0,1 1 0 0 0,-1 0 0 0 0,1-1 0 0 0,-1 1 0 0 0,0-1 0 0 0,0 1 0 0 0,1 0 0 0 0,-1-1 0 0 0,0 1 0 0 0,0 0 0 0 0,0-1 0 0 0,0 1 0 0 0,1 0 0 0 0,-1-1 0 0 0,0 1 0 0 0,0 0 0 0 0,-1-1 0 0 0,1 1 0 0 0,0 0 0 0 0,0-1 0 0 0,0 1 0 0 0,-1 1 0 0 0,0 36 1050 0 0,1-35-1016 0 0,-6 51 186 0 0,-3 0-1 0 0,-2 0 1 0 0,-2-1 0 0 0,-2-1 0 0 0,-3 0-1 0 0,-2-2 1 0 0,-2 0 0 0 0,-49 79 0 0 0,35-73-274 0 0,-3-1 0 0 0,-2-2 1 0 0,-2-2-1 0 0,-3-2 0 0 0,-2-1 0 0 0,-90 68 0 0 0,124-106 173 0 0,-1 0 0 0 0,0-1-1 0 0,0 0 1 0 0,-1-1 0 0 0,0-1-1 0 0,-31 9 1 0 0,43-14-86 0 0,-1-1 0 0 0,1 0 0 0 0,0 0 0 0 0,-1 0 0 0 0,1-1-1 0 0,0 1 1 0 0,-1-1 0 0 0,1 0 0 0 0,0-1 0 0 0,-1 1 0 0 0,1-1 0 0 0,0 0 0 0 0,-1 0 0 0 0,1 0-1 0 0,0 0 1 0 0,0-1 0 0 0,0 1 0 0 0,0-1 0 0 0,0 0 0 0 0,0-1 0 0 0,1 1 0 0 0,-1-1 0 0 0,1 1 0 0 0,-1-1-1 0 0,1 0 1 0 0,0 0 0 0 0,0-1 0 0 0,0 1 0 0 0,1-1 0 0 0,-1 1 0 0 0,1-1 0 0 0,-3-5 0 0 0,-4-19-618 0 0,0 0 1 0 0,2 0-1 0 0,0-1 1 0 0,3 0-1 0 0,0 0 1 0 0,0-36-1 0 0,4 53 230 0 0,-5-64-4765 0 0</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6.776"/>
    </inkml:context>
    <inkml:brush xml:id="br0">
      <inkml:brushProperty name="width" value="0.035" units="cm"/>
      <inkml:brushProperty name="height" value="0.035" units="cm"/>
      <inkml:brushProperty name="color" value="#F6630D"/>
    </inkml:brush>
  </inkml:definitions>
  <inkml:trace contextRef="#ctx0" brushRef="#br0">223 2 12675 0 0,'-10'0'1340'0'0,"22"-1"196"0"0,-11 1-1494 0 0,-2 5-777 0 0,-8 27-483 0 0,-1 1 1 0 0,-20 41 0 0 0,-1 6-259 0 0,20-48 1090 0 0,-112 356-700 0 0,120-374 1379 0 0,0 0 0 0 0,1 1 1 0 0,0 19-1 0 0,2-31-325 0 0,-1 0 0 0 0,1-1 0 0 0,0 1 0 0 0,0 0 0 0 0,0-1 0 0 0,1 1 0 0 0,-1 0 0 0 0,1 0 1 0 0,-1-1-1 0 0,1 1 0 0 0,0-1 0 0 0,0 1 0 0 0,0-1 0 0 0,0 1 0 0 0,1-1 0 0 0,-1 1 0 0 0,1-1 0 0 0,-1 0 0 0 0,1 0 0 0 0,0 0 0 0 0,0 0 0 0 0,0 0 0 0 0,0 0 0 0 0,0 0 0 0 0,4 2 1 0 0,5-3-632 0 0</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7.382"/>
    </inkml:context>
    <inkml:brush xml:id="br0">
      <inkml:brushProperty name="width" value="0.035" units="cm"/>
      <inkml:brushProperty name="height" value="0.035" units="cm"/>
      <inkml:brushProperty name="color" value="#F6630D"/>
    </inkml:brush>
  </inkml:definitions>
  <inkml:trace contextRef="#ctx0" brushRef="#br0">96 223 7946 0 0,'0'1'76'0'0,"-1"0"-1"0"0,1 0 1 0 0,0 0 0 0 0,0 0 0 0 0,0 0 0 0 0,0 1 0 0 0,0-1 0 0 0,0 0 0 0 0,0 0-1 0 0,0 0 1 0 0,0 0 0 0 0,0 0 0 0 0,1 0 0 0 0,-1 0 0 0 0,0 0 0 0 0,1 0 0 0 0,-1 0-1 0 0,1 0 1 0 0,-1 0 0 0 0,1 0 0 0 0,0 0 0 0 0,-1 0 0 0 0,1-1 0 0 0,0 1 0 0 0,-1 0-1 0 0,1 0 1 0 0,0-1 0 0 0,0 1 0 0 0,0 0 0 0 0,0-1 0 0 0,0 1 0 0 0,0-1 0 0 0,0 1-1 0 0,0-1 1 0 0,0 1 0 0 0,0-1 0 0 0,0 0 0 0 0,0 0 0 0 0,0 1 0 0 0,0-1 0 0 0,0 0-1 0 0,0 0 1 0 0,0 0 0 0 0,0 0 0 0 0,0 0 0 0 0,2-1 0 0 0,1 1-11 0 0,0 0 0 0 0,0 0 0 0 0,0-1 0 0 0,-1 1 1 0 0,1-1-1 0 0,0 0 0 0 0,0 0 0 0 0,-1-1 0 0 0,1 1 0 0 0,0-1 0 0 0,-1 0 1 0 0,6-3-1 0 0,3-6-394 0 0,-1-1 1 0 0,0 0-1 0 0,0 0 1 0 0,-1-1-1 0 0,-1-1 1 0 0,0 0-1 0 0,-1 0 1 0 0,0 0-1 0 0,-2-1 1 0 0,1 0-1 0 0,-2-1 1 0 0,7-26-1 0 0,-12 41 264 0 0,0 0 0 0 0,1-1 0 0 0,-1 1 0 0 0,0 0 0 0 0,0 0 0 0 0,0 0 0 0 0,0-1 0 0 0,0 1 0 0 0,0 0 0 0 0,0 0 0 0 0,-1 0-1 0 0,1-1 1 0 0,0 1 0 0 0,-1 0 0 0 0,1 0 0 0 0,-1 0 0 0 0,1 0 0 0 0,-1 0 0 0 0,1 0 0 0 0,-1 0 0 0 0,0 0 0 0 0,0 0 0 0 0,1 0 0 0 0,-1 0-1 0 0,0 0 1 0 0,0 0 0 0 0,-2-1 0 0 0,1 2 57 0 0,0-1 0 0 0,0 1-1 0 0,0-1 1 0 0,0 1 0 0 0,-1 0 0 0 0,1 0-1 0 0,0 0 1 0 0,0 0 0 0 0,0 0 0 0 0,0 1 0 0 0,0-1-1 0 0,0 1 1 0 0,0-1 0 0 0,-3 2 0 0 0,-4 1 318 0 0,0 1 1 0 0,1 0-1 0 0,-1 1 1 0 0,1 0-1 0 0,0 0 1 0 0,-8 7-1 0 0,-6 14 487 0 0,0 1 0 0 0,2 0 0 0 0,1 1-1 0 0,2 2 1 0 0,0-1 0 0 0,-14 39-1 0 0,5-14-14 0 0,24-51-615 0 0,1 0-1 0 0,-1 0 0 0 0,1 1 1 0 0,0-1-1 0 0,0 0 1 0 0,0 1-1 0 0,1-1 1 0 0,-1 1-1 0 0,1-1 0 0 0,0 1 1 0 0,0-1-1 0 0,0 1 1 0 0,0-1-1 0 0,2 6 1 0 0,-2-8-155 0 0,0 0 1 0 0,0-1 0 0 0,1 1-1 0 0,-1 0 1 0 0,0 0 0 0 0,1-1-1 0 0,-1 1 1 0 0,1 0 0 0 0,-1-1 0 0 0,1 1-1 0 0,0-1 1 0 0,-1 1 0 0 0,1 0-1 0 0,0-1 1 0 0,-1 1 0 0 0,1-1-1 0 0,0 0 1 0 0,-1 1 0 0 0,1-1-1 0 0,0 1 1 0 0,0-1 0 0 0,-1 0 0 0 0,2 1-1 0 0,1-1-15 0 0,-1 0 0 0 0,0 0 1 0 0,0-1-1 0 0,0 1 0 0 0,0 0 0 0 0,1-1 0 0 0,-1 1 0 0 0,0-1 0 0 0,0 0 0 0 0,0 1 0 0 0,0-1 1 0 0,0 0-1 0 0,2-2 0 0 0,10-6-63 0 0,0-1 0 0 0,0-1 1 0 0,-2 0-1 0 0,1-1 0 0 0,-1 0 0 0 0,-1-1 1 0 0,0 0-1 0 0,11-19 0 0 0,0-3-297 0 0,-1-1 0 0 0,20-48 0 0 0,-40 82 288 0 0,0-1 0 0 0,-1 1 0 0 0,1-1 0 0 0,0 0 0 0 0,-1 1 0 0 0,0-1-1 0 0,1 1 1 0 0,-1-1 0 0 0,0 1 0 0 0,-1-4 0 0 0,-4 2-563 0 0,-5 18 542 0 0,4 2 254 0 0,0 1 0 0 0,1 0-1 0 0,1 0 1 0 0,1 1 0 0 0,-3 28-1 0 0,-4 26-21 0 0,6-55-103 0 0,1-9-1 0 0,1 1 0 0 0,0 0-1 0 0,0 0 1 0 0,1 0 0 0 0,0 0-1 0 0,1 0 1 0 0,0 0 0 0 0,0 0 0 0 0,2 9-1 0 0,-1-17-40 0 0,-1-1 0 0 0,0 1 1 0 0,0-1-1 0 0,1 1 0 0 0,-1 0 0 0 0,0-1 0 0 0,0 1 0 0 0,1-1 0 0 0,-1 0 0 0 0,1 1 0 0 0,-1-1 0 0 0,0 1 0 0 0,1-1 0 0 0,-1 0 0 0 0,1 1 0 0 0,-1-1 0 0 0,1 0 1 0 0,-1 1-1 0 0,1-1 0 0 0,0 0 0 0 0,-1 0 0 0 0,1 1 0 0 0,-1-1 0 0 0,1 0 0 0 0,-1 0 0 0 0,1 0 0 0 0,0 0 0 0 0,-1 0 0 0 0,1 0 0 0 0,-1 0 0 0 0,1 0 1 0 0,0 0-1 0 0,-1 0 0 0 0,1 0 0 0 0,-1-1 0 0 0,1 1 0 0 0,-1 0 0 0 0,1 0 0 0 0,-1 0 0 0 0,1-1 0 0 0,0 1 0 0 0,-1 0 0 0 0,0-1 0 0 0,1 1 0 0 0,-1 0 0 0 0,1-1 1 0 0,-1 1-1 0 0,1-1 0 0 0,-1 1 0 0 0,0-1 0 0 0,1 1 0 0 0,-1-1 0 0 0,24-25-857 0 0,28-57-3132 0 0,-33 49 2526 0 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7.578"/>
    </inkml:context>
    <inkml:brush xml:id="br0">
      <inkml:brushProperty name="width" value="0.035" units="cm"/>
      <inkml:brushProperty name="height" value="0.035" units="cm"/>
      <inkml:brushProperty name="color" value="#F6630D"/>
    </inkml:brush>
  </inkml:definitions>
  <inkml:trace contextRef="#ctx0" brushRef="#br0">237 0 5785 0 0,'-5'6'174'0'0,"0"1"0"0"0,1-1 0 0 0,0 1-1 0 0,0 0 1 0 0,0 0 0 0 0,1 1 0 0 0,0-1 0 0 0,1 1-1 0 0,0-1 1 0 0,0 1 0 0 0,-2 11 0 0 0,-4 14 174 0 0,-149 426 832 0 0,131-392-2888 0 0,22-59 1123 0 0</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7.777"/>
    </inkml:context>
    <inkml:brush xml:id="br0">
      <inkml:brushProperty name="width" value="0.035" units="cm"/>
      <inkml:brushProperty name="height" value="0.035" units="cm"/>
      <inkml:brushProperty name="color" value="#F6630D"/>
    </inkml:brush>
  </inkml:definitions>
  <inkml:trace contextRef="#ctx0" brushRef="#br0">1 246 8410 0 0,'1'0'58'0'0,"0"1"-1"0"0,-1 0 1 0 0,1 0 0 0 0,0-1 0 0 0,0 1 0 0 0,1-1 0 0 0,-1 1 0 0 0,0-1-1 0 0,0 1 1 0 0,0-1 0 0 0,0 0 0 0 0,0 0 0 0 0,0 1 0 0 0,1-1 0 0 0,-1 0-1 0 0,0 0 1 0 0,0 0 0 0 0,0 0 0 0 0,0 0 0 0 0,1 0 0 0 0,-1-1-1 0 0,2 1 1 0 0,31-8 725 0 0,-31 8-640 0 0,17-6 62 0 0,0-1 0 0 0,-1-1 0 0 0,0 0 0 0 0,-1-1 0 0 0,0-1 0 0 0,30-22 0 0 0,-29 18-929 0 0,-2-1 0 0 0,0 0 0 0 0,-1-2 0 0 0,0 0 1 0 0,25-37-1 0 0,-21 22 248 0 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8.087"/>
    </inkml:context>
    <inkml:brush xml:id="br0">
      <inkml:brushProperty name="width" value="0.035" units="cm"/>
      <inkml:brushProperty name="height" value="0.035" units="cm"/>
      <inkml:brushProperty name="color" value="#F6630D"/>
    </inkml:brush>
  </inkml:definitions>
  <inkml:trace contextRef="#ctx0" brushRef="#br0">9 381 288 0 0,'0'1'162'0'0,"-1"0"0"0"0,0-1 0 0 0,0 1 0 0 0,1 0-1 0 0,-1 0 1 0 0,0 0 0 0 0,1 0 0 0 0,-1 0 0 0 0,1 0 0 0 0,-1 0 0 0 0,1 0 0 0 0,-1 0-1 0 0,1 0 1 0 0,0 0 0 0 0,0 0 0 0 0,0 0 0 0 0,-1 0 0 0 0,1 1 0 0 0,0-1 0 0 0,0 0 0 0 0,0 0-1 0 0,1 0 1 0 0,-1 0 0 0 0,0 0 0 0 0,0 0 0 0 0,1 0 0 0 0,-1 0 0 0 0,0 0 0 0 0,1 0-1 0 0,-1 0 1 0 0,2 2 0 0 0,-1-2 141 0 0,1 0 0 0 0,0 0 0 0 0,0 0-1 0 0,-1-1 1 0 0,1 1 0 0 0,0 0 0 0 0,0-1-1 0 0,0 1 1 0 0,0-1 0 0 0,0 1 0 0 0,0-1 0 0 0,0 0-1 0 0,0 0 1 0 0,0 0 0 0 0,0 0 0 0 0,1 0 0 0 0,2-2-1 0 0,1 1-356 0 0,0-1-1 0 0,0 0 1 0 0,0-1-1 0 0,-1 0 1 0 0,1 0-1 0 0,-1 0 1 0 0,0 0-1 0 0,0-1 1 0 0,0 0 0 0 0,0 0-1 0 0,0 0 1 0 0,-1 0-1 0 0,0-1 1 0 0,7-9-1 0 0,6-11-1539 0 0,24-42 0 0 0,-38 63 1396 0 0,18-35-1214 0 0,6-6 157 0 0,-3-1 0 0 0,26-68 0 0 0,-47 93 1067 0 0,-14 24 337 0 0,-17 27 697 0 0,14-3-349 0 0,1 0 0 0 0,2 1 1 0 0,1 0-1 0 0,0 1 1 0 0,3 0-1 0 0,0 1 1 0 0,2-1-1 0 0,1 1 0 0 0,1 0 1 0 0,2 43-1 0 0,1-71-490 0 0,0 0 0 0 0,0 0 0 0 0,0 0-1 0 0,0-1 1 0 0,1 1 0 0 0,-1 0 0 0 0,0 0-1 0 0,1 0 1 0 0,0-1 0 0 0,-1 1 0 0 0,1 0-1 0 0,0-1 1 0 0,0 1 0 0 0,-1-1 0 0 0,1 1-1 0 0,3 2 1 0 0,-4-4-100 0 0,1 1 0 0 0,0-1 0 0 0,0 1 0 0 0,0-1-1 0 0,0 0 1 0 0,0 1 0 0 0,0-1 0 0 0,0 0 0 0 0,0 0 0 0 0,0 0 0 0 0,0 0-1 0 0,0 0 1 0 0,0 0 0 0 0,0 0 0 0 0,0 0 0 0 0,0 0 0 0 0,0 0 0 0 0,0 0-1 0 0,0-1 1 0 0,0 1 0 0 0,0 0 0 0 0,0-1 0 0 0,0 1 0 0 0,0-1 0 0 0,0 1-1 0 0,0-1 1 0 0,0 1 0 0 0,-1-1 0 0 0,1 0 0 0 0,1-1 0 0 0,10-7-2094 0 0</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4:58.385"/>
    </inkml:context>
    <inkml:brush xml:id="br0">
      <inkml:brushProperty name="width" value="0.035" units="cm"/>
      <inkml:brushProperty name="height" value="0.035" units="cm"/>
      <inkml:brushProperty name="color" value="#F6630D"/>
    </inkml:brush>
  </inkml:definitions>
  <inkml:trace contextRef="#ctx0" brushRef="#br0">156 317 4001 0 0,'11'21'3379'0'0,"-9"-19"-2916"0"0,0 1 0 0 0,0-1 0 0 0,0 1 0 0 0,-1 0 0 0 0,1 0 0 0 0,-1 0 0 0 0,0-1 0 0 0,0 1 0 0 0,0 0 0 0 0,1 5 0 0 0,-4 11-101 0 0,-2-1 1 0 0,0 1-1 0 0,-1-1 0 0 0,-1 0 0 0 0,-14 30 0 0 0,-50 81-877 0 0,-2-26 1330 0 0,233-327 3272 0 0,-5 7-4377 0 0,-2 28-476 0 0,-80 115-4318 0 0,-27 34-463 0 0</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5.296"/>
    </inkml:context>
    <inkml:brush xml:id="br0">
      <inkml:brushProperty name="width" value="0.035" units="cm"/>
      <inkml:brushProperty name="height" value="0.035" units="cm"/>
      <inkml:brushProperty name="color" value="#F6630D"/>
    </inkml:brush>
  </inkml:definitions>
  <inkml:trace contextRef="#ctx0" brushRef="#br0">308 79 3681 0 0,'-9'-23'1911'0'0,"9"19"-1518"0"0,-1 0 0 0 0,0 0 1 0 0,-1 0-1 0 0,1 0 0 0 0,-1 0 1 0 0,0 1-1 0 0,0-1 0 0 0,0 0 1 0 0,0 1-1 0 0,0-1 0 0 0,-1 1 1 0 0,0 0-1 0 0,-4-5 0 0 0,5 12-282 0 0,1 0 1 0 0,0 0-1 0 0,0 0 0 0 0,0 0 0 0 0,0 0 0 0 0,0 0 0 0 0,1 1 0 0 0,0-1 0 0 0,1 7 0 0 0,0 145 241 0 0,-4 200 51 0 0,-2-257-432 0 0,-29 154 1 0 0,33-247-22 0 0,1-1 42 0 0,-1-1 0 0 0,0 1 0 0 0,0-1 0 0 0,-1 0 0 0 0,1 0 0 0 0,-1 1 0 0 0,-2 4 0 0 0,4-9 14 0 0,-1 0 0 0 0,1 1 0 0 0,0-1 0 0 0,-1 0 1 0 0,1 0-1 0 0,0 1 0 0 0,-1-1 0 0 0,1 0 0 0 0,0 0 1 0 0,-1 0-1 0 0,1 1 0 0 0,0-1 0 0 0,-1 0 1 0 0,1 0-1 0 0,-1 0 0 0 0,1 0 0 0 0,0 0 0 0 0,-1 0 1 0 0,1 0-1 0 0,-1 1 0 0 0,1-1 0 0 0,0 0 0 0 0,-1-1 1 0 0,1 1-1 0 0,-1 0 0 0 0,1 0 0 0 0,0 0 0 0 0,-1 0 1 0 0,1 0-1 0 0,-1 0 0 0 0,-17-18 349 0 0,-2-10-625 0 0,2-1 0 0 0,1-1-1 0 0,1-1 1 0 0,-14-42 0 0 0,-37-133-1253 0 0,62 188 1507 0 0,4 15 60 0 0,0 1 0 0 0,1 0 0 0 0,-1-1 0 0 0,1 1 0 0 0,-1 0 0 0 0,1-1 0 0 0,0 1 0 0 0,0-1 1 0 0,0 1-1 0 0,0 0 0 0 0,0-1 0 0 0,1 1 0 0 0,-1-1 0 0 0,1 1 0 0 0,1-4 0 0 0,-1 5 33 0 0,-1 0 1 0 0,1-1-1 0 0,0 1 1 0 0,0 0 0 0 0,0 0-1 0 0,0 0 1 0 0,0 1-1 0 0,0-1 1 0 0,1 0 0 0 0,-1 0-1 0 0,0 1 1 0 0,0-1-1 0 0,0 0 1 0 0,1 1-1 0 0,-1-1 1 0 0,0 1 0 0 0,1 0-1 0 0,-1-1 1 0 0,0 1-1 0 0,2 0 1 0 0,8 0 443 0 0,0 0 0 0 0,-1 1 0 0 0,1 0 0 0 0,-1 1 1 0 0,19 5-1 0 0,-13-2-302 0 0,13 1 18 0 0,1-1 0 0 0,-1-2 0 0 0,1 0 0 0 0,0-2 0 0 0,0-1 0 0 0,0-2 0 0 0,-1-1 0 0 0,1-1 0 0 0,-1-1 0 0 0,0-2 0 0 0,0-1 1 0 0,30-13-1 0 0,-26 8-474 0 0,-1-3 0 0 0,-1 0 1 0 0,55-40-1 0 0,-53 30-1092 0 0,0-2-1 0 0,-2 0 0 0 0,29-35 1 0 0,-41 40-3584 0 0</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5.917"/>
    </inkml:context>
    <inkml:brush xml:id="br0">
      <inkml:brushProperty name="width" value="0.035" units="cm"/>
      <inkml:brushProperty name="height" value="0.035" units="cm"/>
      <inkml:brushProperty name="color" value="#F6630D"/>
    </inkml:brush>
  </inkml:definitions>
  <inkml:trace contextRef="#ctx0" brushRef="#br0">108 14 1152 0 0,'-1'-1'326'0'0,"0"0"-1"0"0,0 0 1 0 0,0 0-1 0 0,0 0 1 0 0,0 0-1 0 0,0 0 0 0 0,0 0 1 0 0,-1 0-1 0 0,1 1 1 0 0,0-1-1 0 0,-1 0 1 0 0,1 1-1 0 0,0-1 1 0 0,-1 1-1 0 0,1 0 1 0 0,-4-1-1 0 0,5 1-140 0 0,-1 0 0 0 0,0 1 0 0 0,1-1 0 0 0,-1 0 0 0 0,0 0 0 0 0,1 1 0 0 0,-1-1 0 0 0,0 1 0 0 0,1-1 0 0 0,-1 0 0 0 0,1 1 0 0 0,-1-1 0 0 0,1 1 0 0 0,-1-1 0 0 0,1 1 0 0 0,-1 0 0 0 0,1-1 0 0 0,-1 1 0 0 0,1-1 0 0 0,0 1 0 0 0,-1 0 0 0 0,1-1 0 0 0,-1 2 0 0 0,-1 6 619 0 0,0 1-1 0 0,1-1 1 0 0,-1 0-1 0 0,1 15 1 0 0,0-7-1352 0 0,-6 51 445 0 0,-4 1 0 0 0,-23 81 0 0 0,27-135-2953 0 0,5-30 1091 0 0,4-30-331 0 0,3 13-400 0 0</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6.088"/>
    </inkml:context>
    <inkml:brush xml:id="br0">
      <inkml:brushProperty name="width" value="0.035" units="cm"/>
      <inkml:brushProperty name="height" value="0.035" units="cm"/>
      <inkml:brushProperty name="color" value="#F6630D"/>
    </inkml:brush>
  </inkml:definitions>
  <inkml:trace contextRef="#ctx0" brushRef="#br0">0 1 1352 0 0,'4'23'103'0'0,"0"1"-1"0"0,-2-1 1 0 0,-1 1-1 0 0,-1 0 1 0 0,-2 24 0 0 0,0 1-17 0 0,0 1-194 0 0,0 58-361 0 0,3-100 443 0 0,0 1-1 0 0,0-1 0 0 0,0 0 1 0 0,1 0-1 0 0,0 0 0 0 0,1-1 1 0 0,0 1-1 0 0,0 0 1 0 0,0-1-1 0 0,6 9 0 0 0,-8-15 29 0 0,-1 0 0 0 0,1-1 0 0 0,0 1 0 0 0,-1 0 0 0 0,1 0 0 0 0,0 0 0 0 0,0-1 0 0 0,0 1 0 0 0,0 0 0 0 0,0-1 0 0 0,-1 1 0 0 0,1-1 0 0 0,0 1 0 0 0,0-1 0 0 0,0 1 0 0 0,0-1 0 0 0,0 0 0 0 0,1 0 0 0 0,-1 1 0 0 0,0-1 0 0 0,0 0 0 0 0,0 0 0 0 0,0 0 0 0 0,0 0 0 0 0,0 0 0 0 0,0 0 0 0 0,0-1 0 0 0,0 1 0 0 0,0 0 0 0 0,0 0 0 0 0,2-1 0 0 0,6-5-2 0 0</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6.698"/>
    </inkml:context>
    <inkml:brush xml:id="br0">
      <inkml:brushProperty name="width" value="0.035" units="cm"/>
      <inkml:brushProperty name="height" value="0.035" units="cm"/>
      <inkml:brushProperty name="color" value="#F6630D"/>
    </inkml:brush>
  </inkml:definitions>
  <inkml:trace contextRef="#ctx0" brushRef="#br0">74 236 976 0 0,'1'1'67'0'0,"1"0"0"0"0,-1 1 0 0 0,0-1 1 0 0,0 0-1 0 0,0 1 0 0 0,0-1 0 0 0,0 0 0 0 0,0 1 0 0 0,0 0 0 0 0,0-1 0 0 0,0 1 0 0 0,-1-1 0 0 0,1 1 0 0 0,-1 0 1 0 0,1-1-1 0 0,-1 1 0 0 0,0 0 0 0 0,0 0 0 0 0,1-1 0 0 0,-1 1 0 0 0,-1 2 0 0 0,1 47 2090 0 0,0-44-1925 0 0,-22 205 8712 0 0,-45 104-5704 0 0,75-339-3130 0 0,0 2-1 0 0,12-22 1 0 0,6-16-251 0 0,-5 3 137 0 0,73-177 171 0 0,-74 191-211 0 0,2 1 1 0 0,1 1 0 0 0,39-51-1 0 0,-11 34-172 0 0,-48 54 161 0 0,0 0-1 0 0,1-1 1 0 0,-1 2 0 0 0,1-1 0 0 0,0 0 0 0 0,0 1 0 0 0,0-1 0 0 0,0 1 0 0 0,0 0 0 0 0,1 1 0 0 0,-1-1 0 0 0,1 1 0 0 0,-1 0 0 0 0,5-1-1 0 0,-6 2 33 0 0,-1 1-1 0 0,0 0 0 0 0,0 0 1 0 0,1-1-1 0 0,-1 1 0 0 0,0 1 1 0 0,0-1-1 0 0,0 0 0 0 0,0 0 0 0 0,0 1 1 0 0,-1-1-1 0 0,1 1 0 0 0,0 0 1 0 0,-1-1-1 0 0,1 1 0 0 0,-1 0 1 0 0,1 0-1 0 0,-1 0 0 0 0,0 0 0 0 0,0 0 1 0 0,0 0-1 0 0,0 0 0 0 0,0 1 1 0 0,-1-1-1 0 0,1 0 0 0 0,0 3 1 0 0,13 66-708 0 0,-13-69 722 0 0,4 70-207 0 0,-3 0-1 0 0,-10 108 0 0 0,-1 10-17 0 0,9-188 230 0 0,0 1 0 0 0,0-1 0 0 0,0 0 0 0 0,0 1 0 0 0,0-1-1 0 0,0 1 1 0 0,1-1 0 0 0,-1 0 0 0 0,1 1 0 0 0,-1-1 0 0 0,1 0 0 0 0,0 1-1 0 0,0-1 1 0 0,0 0 0 0 0,0 0 0 0 0,1 0 0 0 0,-1 0 0 0 0,3 3 0 0 0,-3-4-4 0 0,0-1 1 0 0,-1 0 0 0 0,1 0 0 0 0,0 1 0 0 0,-1-1 0 0 0,1 0 0 0 0,0 0 0 0 0,-1 0-1 0 0,1 0 1 0 0,0 0 0 0 0,0 0 0 0 0,-1 0 0 0 0,1 0 0 0 0,0 0 0 0 0,-1 0 0 0 0,1 0-1 0 0,0-1 1 0 0,-1 1 0 0 0,1 0 0 0 0,0 0 0 0 0,-1-1 0 0 0,1 1 0 0 0,0-1-1 0 0,22-21-315 0 0,-2-13-927 0 0,-1 0 0 0 0,-2-1 0 0 0,-2-1 0 0 0,18-57 0 0 0,-4 14-240 0 0,23-75-761 0 0,-32 90 2539 0 0,1 2 0 0 0,45-86 0 0 0,-66 147-61 0 0,0 0 1 0 0,1 0 0 0 0,-1 0-1 0 0,0 0 1 0 0,1 0 0 0 0,0 0 0 0 0,-1 0-1 0 0,1 1 1 0 0,0-1 0 0 0,0 0-1 0 0,2-1 1 0 0,5 6 2428 0 0,-6 16-974 0 0,-7 51-152 0 0,-4 0-1 0 0,-31 132 1 0 0,21-118-1031 0 0,-3 9-189 0 0,8-43-420 0 0,2 2 0 0 0,2-1 1 0 0,-1 65-1 0 0,27-193-5283 0 0,-11 41 2536 0 0,3-4-605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5:47.543"/>
    </inkml:context>
    <inkml:brush xml:id="br0">
      <inkml:brushProperty name="width" value="0.035" units="cm"/>
      <inkml:brushProperty name="height" value="0.035" units="cm"/>
      <inkml:brushProperty name="color" value="#008C3A"/>
    </inkml:brush>
  </inkml:definitions>
  <inkml:trace contextRef="#ctx0" brushRef="#br0">243 108 2040 0 0,'20'-16'457'0'0,"1"1"0"0"0,0 0 0 0 0,1 2 0 0 0,1 1 0 0 0,0 1 0 0 0,38-13-1 0 0,-61 24-363 0 0,1 0 0 0 0,-1-1-1 0 0,0 1 1 0 0,1 0-1 0 0,-1 0 1 0 0,1 0-1 0 0,-1 0 1 0 0,0 0-1 0 0,1 0 1 0 0,-1 0-1 0 0,1 0 1 0 0,-1 0-1 0 0,0 0 1 0 0,1 0 0 0 0,-1 0-1 0 0,1 0 1 0 0,-1 0-1 0 0,1 0 1 0 0,-1 0-1 0 0,0 0 1 0 0,1 0-1 0 0,-1 1 1 0 0,1-1-1 0 0,-1 0 1 0 0,0 0-1 0 0,1 0 1 0 0,-1 1 0 0 0,0-1-1 0 0,1 0 1 0 0,-1 0-1 0 0,0 1 1 0 0,0-1-1 0 0,1 0 1 0 0,-1 1-1 0 0,0-1 1 0 0,1 1-1 0 0,-4 18 2094 0 0,-20 32 163 0 0,17-38-1583 0 0,-20 49 226 0 0,3 1 0 0 0,-19 82 0 0 0,-14 135 340 0 0,-19 70-932 0 0,60-298-350 0 0,-2-1-1 0 0,-2-1 1 0 0,-3-1 0 0 0,-45 77 0 0 0,50-101-38 0 0,11-19-14 0 0,1 1 1 0 0,1 0 0 0 0,-1 0 0 0 0,1 0-1 0 0,1 1 1 0 0,-1-1 0 0 0,-2 9-1 0 0,37-46-258 0 0,22-37-13 0 0,118-114-1 0 0,-136 150 261 0 0,2 0 0 0 0,2 3 0 0 0,0 1 0 0 0,2 2 0 0 0,44-20 0 0 0,-62 34 11 0 0,58-24 2 0 0,-75 33-6 0 0,0 0-1 0 0,1 0 0 0 0,-1 1 1 0 0,0 0-1 0 0,1 0 0 0 0,-1 0 1 0 0,1 1-1 0 0,-1 0 0 0 0,1 0 1 0 0,10 2-1 0 0,-15-2-5 0 0,-1 1 1 0 0,1 0-1 0 0,0-1 0 0 0,0 1 0 0 0,0 0 1 0 0,-1 0-1 0 0,1 0 0 0 0,0 0 0 0 0,-1 0 1 0 0,1 0-1 0 0,-1 0 0 0 0,0 1 0 0 0,1-1 1 0 0,-1 1-1 0 0,0-1 0 0 0,0 1 0 0 0,1-1 1 0 0,-1 1-1 0 0,0 0 0 0 0,1 2 0 0 0,-1 0-10 0 0,0 0 1 0 0,0 1-1 0 0,0-1 0 0 0,0 0 0 0 0,-1 1 0 0 0,0-1 0 0 0,0 0 0 0 0,-1 9 0 0 0,-2 6-34 0 0,0-1 0 0 0,-2 1 0 0 0,-9 22 1 0 0,12-33 45 0 0,-13 35-72 0 0,-119 316 385 0 0,129-346-372 0 0,-1 3-184 0 0,-1 0-1 0 0,-1 0 1 0 0,0 0-1 0 0,-1-1 1 0 0,-1-1-1 0 0,-14 19 1 0 0,34-48-1215 0 0,1 0 0 0 0,-2-1-1 0 0,0 0 1 0 0,11-26 0 0 0,-2 4 258 0 0,11-20 838 0 0,100-183-71 0 0,-104 200 411 0 0,2 2 1 0 0,1 1-1 0 0,59-60 0 0 0,-77 87 21 0 0,19-18-108 0 0,2 2-1 0 0,36-27 1 0 0,-57 47 55 0 0,0 1 0 0 0,0 0 0 0 0,1 0 0 0 0,0 1 0 0 0,0 1 1 0 0,0 0-1 0 0,1 0 0 0 0,-1 1 0 0 0,1 0 0 0 0,0 1 0 0 0,22-1 0 0 0,103 8 4405 0 0,-81-1-1799 0 0,1-2 0 0 0,77-9 0 0 0,97-36-143 0 0,54-5-2207 0 0,-274 47-229 0 0,-6-1-27 0 0,0 1 0 0 0,0 1 0 0 0,1-1 1 0 0,-1 1-1 0 0,0 0 0 0 0,0 0 0 0 0,1 1 0 0 0,-1-1 0 0 0,0 1 1 0 0,0 1-1 0 0,0-1 0 0 0,7 3 0 0 0,-12-4 34 0 0,0 1 1 0 0,1 0-1 0 0,-1-1 0 0 0,0 1 1 0 0,0 0-1 0 0,0-1 0 0 0,0 1 1 0 0,0 0-1 0 0,0-1 0 0 0,0 1 1 0 0,0 0-1 0 0,0-1 0 0 0,0 1 1 0 0,0 0-1 0 0,0-1 0 0 0,0 1 1 0 0,0-1-1 0 0,-1 1 0 0 0,1 0 1 0 0,0-1-1 0 0,0 1 1 0 0,-1-1-1 0 0,1 1 0 0 0,-1 0 1 0 0,1-1-1 0 0,0 1 0 0 0,-1-1 1 0 0,1 0-1 0 0,-1 1 0 0 0,1-1 1 0 0,-1 1-1 0 0,-18 18-446 0 0,17-18 425 0 0,-338 275-457 0 0,43-39 1444 0 0,225-173-327 0 0,-124 142-1 0 0,186-193-526 0 0,-21 23 244 0 0,2 3-1 0 0,-29 48 1 0 0,52-77-251 0 0,1-1 1 0 0,0 1-1 0 0,0 0 1 0 0,1 1-1 0 0,1-1 1 0 0,0 1 0 0 0,0-1-1 0 0,1 1 1 0 0,0 0-1 0 0,0 0 1 0 0,2 0-1 0 0,-1 0 1 0 0,1 0-1 0 0,1 0 1 0 0,3 17 0 0 0,-3-23-53 0 0,1-1 0 0 0,-1 1 0 0 0,1-1 0 0 0,0 1 0 0 0,0-1 1 0 0,1 0-1 0 0,0 0 0 0 0,-1 0 0 0 0,1 0 0 0 0,1 0 1 0 0,-1 0-1 0 0,0-1 0 0 0,1 0 0 0 0,0 0 0 0 0,0 0 1 0 0,5 4-1 0 0,-1-3-19 0 0,0-1 1 0 0,0 1 0 0 0,0-2-1 0 0,0 1 1 0 0,1-1 0 0 0,-1 0-1 0 0,1 0 1 0 0,13 0 0 0 0,8-2-40 0 0,-1-1 0 0 0,1-2 0 0 0,-1 0 0 0 0,40-11 0 0 0,425-138-376 0 0,-72 18-101 0 0,-229 88 249 0 0,3 9-1 0 0</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7.920"/>
    </inkml:context>
    <inkml:brush xml:id="br0">
      <inkml:brushProperty name="width" value="0.035" units="cm"/>
      <inkml:brushProperty name="height" value="0.035" units="cm"/>
      <inkml:brushProperty name="color" value="#F6630D"/>
    </inkml:brush>
  </inkml:definitions>
  <inkml:trace contextRef="#ctx0" brushRef="#br0">21 91 1144 0 0,'-6'20'456'0'0,"1"0"0"0"0,2 0 0 0 0,0 0 0 0 0,1 1 0 0 0,1 0 0 0 0,0-1 0 0 0,2 1 0 0 0,1-1 0 0 0,7 40 0 0 0,-8-58-367 0 0,-1 1 0 0 0,1 0 0 0 0,0-1 0 0 0,0 1 0 0 0,0-1 0 0 0,0 0 0 0 0,0 1 0 0 0,1-1 0 0 0,-1 0 0 0 0,1 0 0 0 0,-1 0 0 0 0,1 0 0 0 0,0 0 0 0 0,-1 0 0 0 0,1 0 0 0 0,0 0 0 0 0,1-1 0 0 0,-1 1 0 0 0,0-1 0 0 0,0 1 0 0 0,1-1 0 0 0,-1 0 0 0 0,0 0 0 0 0,1 0 0 0 0,-1 0 0 0 0,1-1 0 0 0,0 1 0 0 0,-1-1 0 0 0,1 1 0 0 0,-1-1 0 0 0,1 0 0 0 0,0 0 0 0 0,-1 0 0 0 0,1 0 0 0 0,0-1 0 0 0,-1 1 0 0 0,1-1 0 0 0,-1 0 0 0 0,1 1 0 0 0,-1-1 0 0 0,3-2 0 0 0,13-4 159 0 0,0 0 1 0 0,-1-2 0 0 0,-1 0-1 0 0,24-18 1 0 0,-28 19-44 0 0,20-14 310 0 0,54-33 148 0 0,-77 50-713 0 0,0 0-1 0 0,0 1 1 0 0,0 1 0 0 0,0 0 0 0 0,1 0 0 0 0,0 0 0 0 0,18-1-1 0 0,-23 4-70 0 0,1 1-1 0 0,-1-1 0 0 0,0 1 0 0 0,1 0 0 0 0,-1 1 0 0 0,0-1 0 0 0,0 1 0 0 0,1 0 0 0 0,-1 0 0 0 0,-1 1 0 0 0,6 3 0 0 0,-6-4 151 0 0,0 1-1 0 0,1-1 0 0 0,-1 1 0 0 0,1-1 1 0 0,-1-1-1 0 0,1 1 0 0 0,0-1 1 0 0,-1 1-1 0 0,1-2 0 0 0,0 1 0 0 0,0 0 1 0 0,0-1-1 0 0,0 0 0 0 0,0 0 0 0 0,7-1 1 0 0,-1-2 129 0 0,0-1 0 0 0,-1 0 0 0 0,1 0 0 0 0,-1-1 0 0 0,0 0 0 0 0,-1-1 0 0 0,1 0 0 0 0,-1-1 0 0 0,0 0 0 0 0,12-13 0 0 0,-16 15-155 0 0,0 0 0 0 0,0 0 0 0 0,0-1 1 0 0,-1 1-1 0 0,0-1 0 0 0,0 0 1 0 0,-1 0-1 0 0,0-1 0 0 0,0 1 1 0 0,0-1-1 0 0,-1 1 0 0 0,0-1 1 0 0,0 0-1 0 0,0 0 0 0 0,-1 0 1 0 0,0 0-1 0 0,-1-13 0 0 0,0 18 37 0 0,0 0 1 0 0,0 0-1 0 0,0 0 0 0 0,-1 0 0 0 0,1 0 0 0 0,-1 0 0 0 0,0 0 0 0 0,1 0 0 0 0,-1 0 0 0 0,0 0 1 0 0,0 0-1 0 0,0 0 0 0 0,0 1 0 0 0,-1-1 0 0 0,1 0 0 0 0,0 1 0 0 0,-1-1 0 0 0,1 1 0 0 0,-1 0 0 0 0,1-1 1 0 0,-1 1-1 0 0,0 0 0 0 0,0 0 0 0 0,1 0 0 0 0,-1 0 0 0 0,0 0 0 0 0,0 0 0 0 0,0 1 0 0 0,0-1 1 0 0,0 1-1 0 0,0-1 0 0 0,0 1 0 0 0,0 0 0 0 0,0 0 0 0 0,0-1 0 0 0,0 2 0 0 0,0-1 0 0 0,0 0 1 0 0,-1 0-1 0 0,-2 1 0 0 0,-1 1 114 0 0,0-1 1 0 0,-1 1 0 0 0,1 0 0 0 0,0 0-1 0 0,0 1 1 0 0,0 0 0 0 0,1 0-1 0 0,-1 0 1 0 0,1 1 0 0 0,-1-1-1 0 0,-8 10 1 0 0,4-1-239 0 0,1 1 0 0 0,0 1 0 0 0,1 0 0 0 0,0 0 0 0 0,1 0 0 0 0,1 1 0 0 0,0 0 0 0 0,1 0 0 0 0,-4 23 0 0 0,3-12-253 0 0,2 1-1 0 0,1 0 1 0 0,0 0-1 0 0,4 49 1 0 0,-1-73 233 0 0,0 1 1 0 0,0-1-1 0 0,1 0 0 0 0,-1 0 0 0 0,1 1 1 0 0,0-1-1 0 0,0 0 0 0 0,0 0 1 0 0,0 0-1 0 0,1 0 0 0 0,-1 0 1 0 0,1 0-1 0 0,0 0 0 0 0,-1 0 1 0 0,2 0-1 0 0,-1-1 0 0 0,0 1 1 0 0,0-1-1 0 0,1 0 0 0 0,-1 0 1 0 0,4 3-1 0 0,-2-4-72 0 0,-1 1 0 0 0,1-1 1 0 0,0 0-1 0 0,0 0 0 0 0,0-1 0 0 0,0 1 0 0 0,0-1 1 0 0,0 1-1 0 0,0-1 0 0 0,0-1 0 0 0,1 1 1 0 0,-1 0-1 0 0,0-1 0 0 0,0 0 0 0 0,-1 0 1 0 0,9-3-1 0 0,17-7-706 0 0,1-2 0 0 0,-2-1 0 0 0,47-30 0 0 0,72-64-1161 0 0,-137 101 2230 0 0,25-22 347 0 0,-17 9 4064 0 0,-17 19-4430 0 0,0 0 0 0 0,-1-1 0 0 0,1 1 0 0 0,0-1 0 0 0,-1 0 0 0 0,1 1 0 0 0,-1-1 0 0 0,1 1 0 0 0,-1-1 0 0 0,0 0 0 0 0,0 1 0 0 0,0-1 0 0 0,0 0 0 0 0,0 1 0 0 0,0-1 0 0 0,0 0 0 0 0,0 1 0 0 0,-1-1 0 0 0,1 1 0 0 0,-1-1 0 0 0,1 0 0 0 0,-1 1 0 0 0,0-1 1 0 0,1 1-1 0 0,-1-1 0 0 0,0 1 0 0 0,0 0 0 0 0,-1-2 0 0 0,1 2-60 0 0,0 0 1 0 0,0 0-1 0 0,0 1 1 0 0,0-1 0 0 0,0 0-1 0 0,0 1 1 0 0,0-1-1 0 0,0 1 1 0 0,-1-1-1 0 0,1 1 1 0 0,0-1 0 0 0,0 1-1 0 0,0 0 1 0 0,0 0-1 0 0,-1-1 1 0 0,1 1 0 0 0,0 0-1 0 0,0 0 1 0 0,-1 0-1 0 0,1 1 1 0 0,0-1-1 0 0,0 0 1 0 0,0 0 0 0 0,-1 1-1 0 0,1-1 1 0 0,0 0-1 0 0,0 1 1 0 0,0-1-1 0 0,0 1 1 0 0,0 0 0 0 0,0-1-1 0 0,0 1 1 0 0,0 0-1 0 0,0-1 1 0 0,0 1-1 0 0,0 0 1 0 0,0 0 0 0 0,1 0-1 0 0,-1 0 1 0 0,-1 1-1 0 0,-10 15-87 0 0,1 0 0 0 0,0 0 0 0 0,2 1 0 0 0,-1 0-1 0 0,2 0 1 0 0,1 1 0 0 0,0 0 0 0 0,1 1 0 0 0,-4 29-1 0 0,10-48-20 0 0,-1 0-1 0 0,1 0 1 0 0,0 0-1 0 0,0 0 0 0 0,0 0 1 0 0,0 0-1 0 0,-1 0 0 0 0,1 0 1 0 0,1 0-1 0 0,-1 0 0 0 0,0 0 1 0 0,0 0-1 0 0,0 0 1 0 0,1 0-1 0 0,-1 0 0 0 0,0 0 1 0 0,1 0-1 0 0,-1 0 0 0 0,1 0 1 0 0,-1 0-1 0 0,1-1 1 0 0,-1 1-1 0 0,1 0 0 0 0,0 0 1 0 0,-1 0-1 0 0,1-1 0 0 0,0 1 1 0 0,0 0-1 0 0,-1-1 0 0 0,1 1 1 0 0,0-1-1 0 0,0 1 1 0 0,0-1-1 0 0,0 1 0 0 0,0-1 1 0 0,0 1-1 0 0,0-1 0 0 0,0 0 1 0 0,0 0-1 0 0,0 1 1 0 0,0-1-1 0 0,0 0 0 0 0,0 0 1 0 0,0 0-1 0 0,0 0 0 0 0,0 0 1 0 0,0-1-1 0 0,0 1 0 0 0,0 0 1 0 0,0 0-1 0 0,0-1 1 0 0,0 1-1 0 0,0 0 0 0 0,0-1 1 0 0,1 0-1 0 0,11-4-6 0 0,0 0 0 0 0,0 0-1 0 0,16-11 1 0 0,-16 9 5 0 0,-7 5-7 0 0,-1-1 0 0 0,1 1 1 0 0,0 0-1 0 0,0 1 1 0 0,-1-1-1 0 0,1 1 0 0 0,0 0 1 0 0,0 1-1 0 0,0 0 0 0 0,0-1 1 0 0,0 2-1 0 0,0-1 0 0 0,0 1 1 0 0,0 0-1 0 0,0 0 1 0 0,0 1-1 0 0,0-1 0 0 0,7 5 1 0 0,-8-4-1 0 0,-1 0 1 0 0,0 1-1 0 0,0 0 1 0 0,0 0-1 0 0,0 0 1 0 0,0 0-1 0 0,-1 1 0 0 0,1 0 1 0 0,-1-1-1 0 0,0 1 1 0 0,0 0-1 0 0,0 1 1 0 0,-1-1-1 0 0,1 0 1 0 0,-1 1-1 0 0,0-1 1 0 0,-1 1-1 0 0,1 0 1 0 0,-1 0-1 0 0,0 0 1 0 0,0-1-1 0 0,0 7 1 0 0,1 14-90 0 0,-2 0 1 0 0,-1 0-1 0 0,-1 0 1 0 0,-1 0-1 0 0,-1 0 1 0 0,-1-1-1 0 0,-11 32 1 0 0,4-24-255 0 0,0 0 1 0 0,-2-1-1 0 0,-2-1 0 0 0,-35 53 1 0 0,43-70 229 0 0,-1 0 0 0 0,0 0 0 0 0,-1-1 0 0 0,-1-1 0 0 0,0 0 0 0 0,0 0 0 0 0,-1-1 0 0 0,0-1 0 0 0,-22 14-1 0 0,33-23 136 0 0,0 0-1 0 0,0 1 1 0 0,0-1-1 0 0,0 0 0 0 0,1 1 1 0 0,-1-1-1 0 0,0 0 1 0 0,0 0-1 0 0,0 0 0 0 0,0 0 1 0 0,0 0-1 0 0,0 0 0 0 0,0 0 1 0 0,0 0-1 0 0,0 0 1 0 0,0 0-1 0 0,0-1 0 0 0,0 1 1 0 0,0 0-1 0 0,0-1 1 0 0,1 1-1 0 0,-1-1 0 0 0,0 1 1 0 0,0-1-1 0 0,-1 0 0 0 0,-12-25-40 0 0,6-39-667 0 0,8 61 592 0 0,-1-33-745 0 0,2 1 0 0 0,1 0-1 0 0,1 0 1 0 0,2 0-1 0 0,2 0 1 0 0,2 1-1 0 0,0 0 1 0 0,24-55 0 0 0,-25 72 658 0 0,1 0 1 0 0,1 1 0 0 0,0 0 0 0 0,1 0-1 0 0,1 1 1 0 0,1 0 0 0 0,0 1 0 0 0,1 1-1 0 0,0 0 1 0 0,1 1 0 0 0,1 1 0 0 0,0 0-1 0 0,0 1 1 0 0,1 0 0 0 0,1 2 0 0 0,0 0-1 0 0,22-7 1 0 0,-31 12 251 0 0,8-2-73 0 0,-1 0-1 0 0,2 1 0 0 0,-1 0 1 0 0,0 2-1 0 0,1 0 0 0 0,0 1 1 0 0,0 0-1 0 0,22 2 0 0 0,-38 1 221 0 0,1 0-1 0 0,-1-1 0 0 0,0 1 1 0 0,0 0-1 0 0,1 0 0 0 0,-1 1 1 0 0,0-1-1 0 0,0 0 0 0 0,0 1 1 0 0,0-1-1 0 0,0 1 0 0 0,-1 0 1 0 0,1 0-1 0 0,0 0 0 0 0,-1-1 1 0 0,1 1-1 0 0,-1 1 0 0 0,0-1 1 0 0,0 0-1 0 0,0 0 0 0 0,0 0 1 0 0,0 1-1 0 0,0-1 0 0 0,0 0 1 0 0,-1 1-1 0 0,1-1 0 0 0,-1 1 1 0 0,0-1-1 0 0,0 1 0 0 0,0-1 1 0 0,0 1-1 0 0,0-1 0 0 0,-1 5 1 0 0,0 7 817 0 0,-1 0 0 0 0,-1-1 0 0 0,0 1 0 0 0,-8 19 0 0 0,-26 47 387 0 0,44-96-941 0 0,1 1 0 0 0,0 0 0 0 0,12-15 0 0 0,-1 1-353 0 0,18-36-102 0 0,-15 24-566 0 0,2 2 1 0 0,2 0-1 0 0,1 1 0 0 0,2 2 1 0 0,39-39-1 0 0,-63 71 101 0 0,0 0-1 0 0,0 0 1 0 0,0 0-1 0 0,0 1 1 0 0,1 0-1 0 0,-1 0 1 0 0,1 0-1 0 0,0 1 1 0 0,0 0-1 0 0,0 0 1 0 0,0 0-1 0 0,0 1 1 0 0,1 0 0 0 0,-1 0-1 0 0,0 1 1 0 0,1 0-1 0 0,-1 0 1 0 0,0 0-1 0 0,1 1 1 0 0,-1 0-1 0 0,7 1 1 0 0,-1 2-1364 0 0</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8.295"/>
    </inkml:context>
    <inkml:brush xml:id="br0">
      <inkml:brushProperty name="width" value="0.035" units="cm"/>
      <inkml:brushProperty name="height" value="0.035" units="cm"/>
      <inkml:brushProperty name="color" value="#F6630D"/>
    </inkml:brush>
  </inkml:definitions>
  <inkml:trace contextRef="#ctx0" brushRef="#br0">75 569 1152 0 0,'2'0'79'0'0,"-1"0"-1"0"0,1-1 0 0 0,0 1 0 0 0,-1 0 1 0 0,1 0-1 0 0,-1 0 0 0 0,1 0 0 0 0,-1 1 1 0 0,1-1-1 0 0,0 0 0 0 0,-1 1 0 0 0,1-1 1 0 0,-1 1-1 0 0,1-1 0 0 0,-1 1 0 0 0,0 0 1 0 0,1-1-1 0 0,-1 1 0 0 0,0 0 0 0 0,2 1 1 0 0,-3 0 162 0 0,0 0 0 0 0,0 0 0 0 0,0 0 0 0 0,0 0 0 0 0,0 0 0 0 0,-1-1 0 0 0,1 1 0 0 0,-1 0 0 0 0,1 0 0 0 0,-1 0 0 0 0,0 0 0 0 0,0-1 0 0 0,-1 4 0 0 0,-4 9 201 0 0,-6 15 956 0 0,1 2-526 0 0,-1-1 0 0 0,-2 0 0 0 0,-32 49 0 0 0,56-129-1968 0 0,186-545-7944 0 0,-179 549 8628 0 0,36-81 230 0 0,-52 187 4726 0 0,-17 64-2351 0 0,-3 34-3195 0 0,18-156 923 0 0,1 0-1 0 0,0 0 1 0 0,0 0 0 0 0,0 0 0 0 0,0 0 0 0 0,1 0 0 0 0,-1 0 0 0 0,0 0 0 0 0,1 0 0 0 0,0 0-1 0 0,-1-1 1 0 0,2 4 0 0 0,-1-4 33 0 0,-1-1 1 0 0,1 1-1 0 0,-1-1 0 0 0,0 0 0 0 0,1 1 1 0 0,-1-1-1 0 0,1 0 0 0 0,-1 1 0 0 0,1-1 1 0 0,-1 0-1 0 0,1 1 0 0 0,0-1 0 0 0,-1 0 1 0 0,1 0-1 0 0,-1 0 0 0 0,1 0 0 0 0,-1 1 0 0 0,1-1 1 0 0,0 0-1 0 0,-1 0 0 0 0,1 0 0 0 0,-1 0 1 0 0,1 0-1 0 0,0-1 0 0 0,-1 1 0 0 0,2 0 1 0 0,4-2-221 0 0,-1-1 0 0 0,1 0 0 0 0,-1 0 0 0 0,0 0 0 0 0,0-1 0 0 0,6-5 0 0 0,4-1 172 0 0,3-2-165 0 0</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8.509"/>
    </inkml:context>
    <inkml:brush xml:id="br0">
      <inkml:brushProperty name="width" value="0.035" units="cm"/>
      <inkml:brushProperty name="height" value="0.035" units="cm"/>
      <inkml:brushProperty name="color" value="#F6630D"/>
    </inkml:brush>
  </inkml:definitions>
  <inkml:trace contextRef="#ctx0" brushRef="#br0">1 95 1344 0 0,'0'0'100'0'0,"8"-8"-128"0"0,53-48 478 0 0,-57 52-255 0 0,0 1 1 0 0,1 0-1 0 0,-1 0 1 0 0,1 0-1 0 0,-1 1 0 0 0,1 0 1 0 0,0 0-1 0 0,0 0 1 0 0,0 0-1 0 0,0 1 0 0 0,1 0 1 0 0,5-1-1 0 0,-8 2-42 0 0,0 1 0 0 0,0-1-1 0 0,0 1 1 0 0,0 0 0 0 0,-1 0-1 0 0,1 0 1 0 0,0 1 0 0 0,-1-1-1 0 0,1 1 1 0 0,-1-1 0 0 0,1 1 0 0 0,-1 0-1 0 0,0 0 1 0 0,0 0 0 0 0,0 0-1 0 0,0 0 1 0 0,0 0 0 0 0,0 1-1 0 0,-1-1 1 0 0,1 1 0 0 0,-1-1-1 0 0,1 1 1 0 0,-1 0 0 0 0,0-1-1 0 0,0 1 1 0 0,0 0 0 0 0,-1 0 0 0 0,1 0-1 0 0,0 4 1 0 0,2 8 384 0 0,-1 0 0 0 0,0 1 1 0 0,-1-1-1 0 0,0 18 0 0 0,-17 121 2847 0 0,8-99-2857 0 0,0 64-1 0 0,9-219-7790 0 0,-1 75 3947 0 0</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8.953"/>
    </inkml:context>
    <inkml:brush xml:id="br0">
      <inkml:brushProperty name="width" value="0.035" units="cm"/>
      <inkml:brushProperty name="height" value="0.035" units="cm"/>
      <inkml:brushProperty name="color" value="#F6630D"/>
    </inkml:brush>
  </inkml:definitions>
  <inkml:trace contextRef="#ctx0" brushRef="#br0">12 261 2529 0 0,'-3'5'327'0'0,"2"0"1"0"0,-1 0 0 0 0,0 0-1 0 0,1 0 1 0 0,0 0 0 0 0,0 0 0 0 0,1 0-1 0 0,-1 1 1 0 0,1-1 0 0 0,0 0 0 0 0,0 0-1 0 0,1 0 1 0 0,0 0 0 0 0,0 1 0 0 0,0-1-1 0 0,0 0 1 0 0,1-1 0 0 0,0 1-1 0 0,0 0 1 0 0,0 0 0 0 0,1-1 0 0 0,-1 1-1 0 0,1-1 1 0 0,0 0 0 0 0,0 0 0 0 0,6 6-1 0 0,-4-6-93 0 0,0 0 0 0 0,0 0 0 0 0,0 0 0 0 0,0-1 0 0 0,1 0-1 0 0,0 0 1 0 0,0 0 0 0 0,0 0 0 0 0,0-1 0 0 0,0 0 0 0 0,0-1 0 0 0,0 1-1 0 0,0-1 1 0 0,1 0 0 0 0,-1-1 0 0 0,1 0 0 0 0,-1 0 0 0 0,1 0 0 0 0,-1 0-1 0 0,0-1 1 0 0,9-2 0 0 0,22-10-266 0 0,-1-1 0 0 0,-1-2 0 0 0,0-2 0 0 0,-1-1 0 0 0,44-32 0 0 0,63-58-2268 0 0,2-1-2634 0 0,-120 95 3411 0 0,0 1 1 0 0,0 1-1 0 0,2 1 0 0 0,42-14 1 0 0,-65 25 1571 0 0,0 0 0 0 0,0 1-1 0 0,0-1 1 0 0,0 1 0 0 0,0 0 0 0 0,0 0-1 0 0,0 0 1 0 0,0 0 0 0 0,0 0 0 0 0,0 0-1 0 0,0 0 1 0 0,0 0 0 0 0,0 1 0 0 0,0-1-1 0 0,0 1 1 0 0,-1 0 0 0 0,1-1 0 0 0,0 1 0 0 0,0 0-1 0 0,0 0 1 0 0,-1 0 0 0 0,3 2 0 0 0,-1 0 237 0 0,0 1 0 0 0,0-1 0 0 0,0 0 1 0 0,-1 1-1 0 0,0-1 0 0 0,0 1 0 0 0,0 0 1 0 0,0 0-1 0 0,0 0 0 0 0,1 5 0 0 0,2 11 1095 0 0,-1 0 0 0 0,-1 0 0 0 0,1 30 0 0 0,-4-44-1297 0 0,1 9 382 0 0,1 1 0 0 0,0-1 0 0 0,1 0 0 0 0,0 0 0 0 0,1 0 1 0 0,8 18-1 0 0,-11-30-445 0 0,0 0 0 0 0,0-1 0 0 0,1 1 0 0 0,-1 0 0 0 0,1-1 0 0 0,-1 1 0 0 0,1-1 0 0 0,0 0 0 0 0,0 0 1 0 0,0 1-1 0 0,0-1 0 0 0,0-1 0 0 0,1 1 0 0 0,-1 0 0 0 0,1 0 0 0 0,-1-1 0 0 0,1 0 0 0 0,0 1 0 0 0,-1-1 1 0 0,1 0-1 0 0,0 0 0 0 0,0 0 0 0 0,0-1 0 0 0,0 1 0 0 0,0-1 0 0 0,-1 0 0 0 0,1 1 0 0 0,0-1 0 0 0,0 0 1 0 0,0-1-1 0 0,0 1 0 0 0,0-1 0 0 0,0 1 0 0 0,0-1 0 0 0,0 0 0 0 0,0 0 0 0 0,-1 0 0 0 0,1 0 0 0 0,0-1 1 0 0,3-1-1 0 0,8-7-134 0 0,0-1 1 0 0,-1 0-1 0 0,0 0 1 0 0,-1-1 0 0 0,0-1-1 0 0,-1 0 1 0 0,0-1-1 0 0,13-23 1 0 0,9-9-1669 0 0,37-36-4430 0 0,-58 70 3623 0 0</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9.169"/>
    </inkml:context>
    <inkml:brush xml:id="br0">
      <inkml:brushProperty name="width" value="0.035" units="cm"/>
      <inkml:brushProperty name="height" value="0.035" units="cm"/>
      <inkml:brushProperty name="color" value="#F6630D"/>
    </inkml:brush>
  </inkml:definitions>
  <inkml:trace contextRef="#ctx0" brushRef="#br0">701 53 976 0 0,'24'-13'375'0'0,"37"-17"1936"0"0,-57 28-2139 0 0,1 1 0 0 0,0-1 0 0 0,-1 1 0 0 0,1 0 0 0 0,0 0 0 0 0,0 1 0 0 0,-1-1-1 0 0,1 1 1 0 0,0 0 0 0 0,9 1 0 0 0,-13-1-81 0 0,-1 0-1 0 0,1 1 1 0 0,0-1-1 0 0,0 0 1 0 0,-1 0-1 0 0,1 1 1 0 0,0-1 0 0 0,-1 0-1 0 0,1 1 1 0 0,0-1-1 0 0,-1 1 1 0 0,1-1-1 0 0,-1 1 1 0 0,1-1-1 0 0,-1 1 1 0 0,1-1-1 0 0,-1 1 1 0 0,1 0 0 0 0,-1-1-1 0 0,1 1 1 0 0,-1 0-1 0 0,0-1 1 0 0,1 1-1 0 0,-1 0 1 0 0,0 0-1 0 0,0-1 1 0 0,1 3-1 0 0,-5 25 1403 0 0,-21 25-46 0 0,23-50-1330 0 0,-43 69 1529 0 0,-3-2 0 0 0,-62 68 0 0 0,-33 47-89 0 0,34-11-382 0 0,-141 310 0 0 0,198-378-1638 0 0,-10 39-2415 0 0,51-113 856 0 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06.581"/>
    </inkml:context>
    <inkml:brush xml:id="br0">
      <inkml:brushProperty name="width" value="0.035" units="cm"/>
      <inkml:brushProperty name="height" value="0.035" units="cm"/>
      <inkml:brushProperty name="color" value="#F6630D"/>
    </inkml:brush>
  </inkml:definitions>
  <inkml:trace contextRef="#ctx0" brushRef="#br0">383 206 288 0 0,'1'-1'34'0'0,"0"0"0"0"0,-1 1 1 0 0,1-1-1 0 0,-1 1 0 0 0,1-1 0 0 0,-1 0 1 0 0,0 0-1 0 0,1 1 0 0 0,-1-1 0 0 0,0 0 0 0 0,1 1 1 0 0,-1-1-1 0 0,0 0 0 0 0,0 0 0 0 0,0 0 0 0 0,0 1 1 0 0,0-1-1 0 0,0 0 0 0 0,0 0 0 0 0,0 0 0 0 0,0 1 1 0 0,0-1-1 0 0,0 0 0 0 0,0 0 0 0 0,-1 0 0 0 0,1 1 1 0 0,0-1-1 0 0,0 0 0 0 0,-1 1 0 0 0,1-1 0 0 0,-1-1 1 0 0,-26-24 2393 0 0,-39-10 1300 0 0,66 35-3721 0 0,-25-10 645 0 0,0 0 0 0 0,-40-10 0 0 0,58 19-559 0 0,0 0 0 0 0,0 0 0 0 0,0 1 0 0 0,0 0 0 0 0,0 1 0 0 0,-1-1 0 0 0,1 2 0 0 0,0-1 0 0 0,0 1 0 0 0,0 0 0 0 0,0 0 0 0 0,0 0 0 0 0,0 1 0 0 0,-12 5 0 0 0,15-4-88 0 0,1 0-1 0 0,-1 0 1 0 0,1 0-1 0 0,0 1 1 0 0,0-1 0 0 0,0 1-1 0 0,0-1 1 0 0,1 1-1 0 0,-1 0 1 0 0,1 0-1 0 0,0 1 1 0 0,0-1 0 0 0,0 0-1 0 0,1 0 1 0 0,0 1-1 0 0,-2 7 1 0 0,-1 10-170 0 0,1 1-1 0 0,0 23 1 0 0,3-36 114 0 0,-4 49-92 0 0,2 0 0 0 0,3 0 0 0 0,3 1 1 0 0,16 87-1 0 0,-19-143 153 0 0,0 0 0 0 0,0 0 0 0 0,1 0 0 0 0,-1-1 0 0 0,1 1 0 0 0,0 0 0 0 0,0-1 0 0 0,0 1 0 0 0,0-1 0 0 0,1 0 0 0 0,-1 0-1 0 0,1 0 1 0 0,0 0 0 0 0,0 0 0 0 0,0 0 0 0 0,0-1 0 0 0,6 4 0 0 0,-7-5 5 0 0,0-1 0 0 0,0 1-1 0 0,1-1 1 0 0,-1 1 0 0 0,0-1 0 0 0,1 0-1 0 0,-1 1 1 0 0,0-1 0 0 0,0 0 0 0 0,1-1-1 0 0,-1 1 1 0 0,0 0 0 0 0,1-1 0 0 0,-1 1-1 0 0,0-1 1 0 0,0 0 0 0 0,0 0 0 0 0,1 0-1 0 0,-1 0 1 0 0,0 0 0 0 0,0 0-1 0 0,0 0 1 0 0,-1-1 0 0 0,1 1 0 0 0,0-1-1 0 0,0 1 1 0 0,-1-1 0 0 0,1 0 0 0 0,-1 0-1 0 0,1 1 1 0 0,1-5 0 0 0,14-23 228 0 0,-1 0-1 0 0,-1-1 1 0 0,-2-1 0 0 0,-1 0-1 0 0,15-58 1 0 0,-10 32 71 0 0,13-45-5 0 0,-11 34-224 0 0,2 1 0 0 0,35-72 0 0 0,-55 139-87 0 0,-1 0 0 0 0,0-1 1 0 0,0 1-1 0 0,0 0 1 0 0,0 0-1 0 0,0 0 0 0 0,0 0 1 0 0,0 0-1 0 0,0 0 1 0 0,0 0-1 0 0,1 0 0 0 0,-1-1 1 0 0,0 1-1 0 0,0 0 0 0 0,0 0 1 0 0,0 0-1 0 0,0 0 1 0 0,0 0-1 0 0,1 0 0 0 0,-1 0 1 0 0,0 0-1 0 0,0 0 1 0 0,0 0-1 0 0,0 0 0 0 0,0 0 1 0 0,1 0-1 0 0,-1 0 0 0 0,0 0 1 0 0,0 0-1 0 0,0 0 1 0 0,0 0-1 0 0,0 0 0 0 0,1 0 1 0 0,-1 0-1 0 0,0 0 1 0 0,0 0-1 0 0,0 0 0 0 0,0 0 1 0 0,0 1-1 0 0,0-1 0 0 0,1 0 1 0 0,-1 0-1 0 0,0 0 1 0 0,0 0-1 0 0,0 0 0 0 0,0 0 1 0 0,0 0-1 0 0,0 0 1 0 0,0 1-1 0 0,0-1 0 0 0,0 0 1 0 0,0 0-1 0 0,1 0 0 0 0,-1 0 1 0 0,0 0-1 0 0,0 1 1 0 0,0-1-1 0 0,0 0 0 0 0,0 0 1 0 0,0 0-1 0 0,0 0 1 0 0,7 18-180 0 0,3 21-138 0 0,20 182-284 0 0,-2-14-300 0 0,-28-205 810 0 0,0 1 0 0 0,0-1 0 0 0,0 0 0 0 0,1 0 0 0 0,-1 0 0 0 0,1 0 0 0 0,-1 1 0 0 0,1-1 0 0 0,0 0 0 0 0,0 0-1 0 0,0 0 1 0 0,0-1 0 0 0,0 1 0 0 0,0 0 0 0 0,1 0 0 0 0,-1 0 0 0 0,1-1 0 0 0,-1 1 0 0 0,1-1 0 0 0,-1 1 0 0 0,1-1 0 0 0,0 0 0 0 0,0 0 0 0 0,0 0 0 0 0,0 0 0 0 0,0 0 0 0 0,0 0 0 0 0,0 0 0 0 0,3 0 0 0 0,7-2-2828 0 0</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07.191"/>
    </inkml:context>
    <inkml:brush xml:id="br0">
      <inkml:brushProperty name="width" value="0.035" units="cm"/>
      <inkml:brushProperty name="height" value="0.035" units="cm"/>
      <inkml:brushProperty name="color" value="#F6630D"/>
    </inkml:brush>
  </inkml:definitions>
  <inkml:trace contextRef="#ctx0" brushRef="#br0">381 1274 1584 0 0,'-2'1'163'0'0,"0"-1"1"0"0,0 0-1 0 0,0 0 0 0 0,1 0 0 0 0,-1 0 0 0 0,0-1 0 0 0,0 1 1 0 0,0 0-1 0 0,0-1 0 0 0,0 0 0 0 0,1 1 0 0 0,-1-1 0 0 0,0 0 1 0 0,0 0-1 0 0,1 0 0 0 0,-1 0 0 0 0,-1-1 0 0 0,-34-27 1618 0 0,15 12-1346 0 0,14 11-149 0 0,0 1 0 0 0,-1 0 0 0 0,0 1 0 0 0,0 0-1 0 0,0 1 1 0 0,-1-1 0 0 0,1 2 0 0 0,-1-1 0 0 0,0 1-1 0 0,-16-1 1 0 0,21 3-204 0 0,0 1-1 0 0,0-1 0 0 0,-1 1 1 0 0,1 0-1 0 0,0 0 1 0 0,1 0-1 0 0,-1 0 1 0 0,0 1-1 0 0,0 0 1 0 0,0 0-1 0 0,1 1 1 0 0,0-1-1 0 0,-1 1 0 0 0,1 0 1 0 0,0 0-1 0 0,0 0 1 0 0,0 1-1 0 0,1-1 1 0 0,-1 1-1 0 0,1 0 1 0 0,0 0-1 0 0,-4 6 1 0 0,-3 8-85 0 0,1 0 1 0 0,0 1-1 0 0,2 0 1 0 0,0 1-1 0 0,1 0 1 0 0,1-1-1 0 0,1 2 1 0 0,1-1-1 0 0,-2 29 1 0 0,4-7 60 0 0,1 1 0 0 0,2-1 0 0 0,12 66 1 0 0,-12-98 4 0 0,1 1-1 0 0,-1-1 1 0 0,2 0 0 0 0,-1 0 0 0 0,2 0 0 0 0,-1 0 0 0 0,1-1 0 0 0,8 12 0 0 0,-12-19-32 0 0,1 0 0 0 0,-1 0-1 0 0,1 0 1 0 0,0 0 0 0 0,0-1 0 0 0,0 1-1 0 0,0 0 1 0 0,0-1 0 0 0,0 0 0 0 0,0 1-1 0 0,0-1 1 0 0,1 0 0 0 0,-1 0 0 0 0,0 0-1 0 0,1 0 1 0 0,-1-1 0 0 0,1 1 0 0 0,-1 0-1 0 0,1-1 1 0 0,-1 0 0 0 0,1 0 0 0 0,-1 0-1 0 0,1 0 1 0 0,-1 0 0 0 0,1 0 0 0 0,-1-1-1 0 0,1 1 1 0 0,-1-1 0 0 0,1 0-1 0 0,-1 1 1 0 0,0-1 0 0 0,1 0 0 0 0,-1 0-1 0 0,0-1 1 0 0,0 1 0 0 0,1 0 0 0 0,-1-1-1 0 0,0 0 1 0 0,3-3 0 0 0,5-4 19 0 0,0-1 1 0 0,-1 0-1 0 0,0 0 0 0 0,0-1 1 0 0,-1 0-1 0 0,-1-1 0 0 0,11-20 1 0 0,36-97 305 0 0,-40 92-198 0 0,51-142 311 0 0,-8-2 0 0 0,-8-2-1 0 0,-8-2 1 0 0,33-366 0 0 0,-74 541-480 0 0,4-111 41 0 0,-4 107-68 0 0,-1 1-1 0 0,-1-1 0 0 0,0 1 1 0 0,-1 0-1 0 0,0-1 1 0 0,-9-20-1 0 0,12 34 39 0 0,0 0-1 0 0,0 0 1 0 0,0-1 0 0 0,0 1 0 0 0,0 0-1 0 0,0 0 1 0 0,0 0 0 0 0,0-1 0 0 0,0 1-1 0 0,0 0 1 0 0,0 0 0 0 0,0 0-1 0 0,0-1 1 0 0,0 1 0 0 0,0 0 0 0 0,0 0-1 0 0,-1 0 1 0 0,1-1 0 0 0,0 1 0 0 0,0 0-1 0 0,0 0 1 0 0,0 0 0 0 0,0 0 0 0 0,-1 0-1 0 0,1-1 1 0 0,0 1 0 0 0,0 0 0 0 0,0 0-1 0 0,0 0 1 0 0,-1 0 0 0 0,1 0-1 0 0,0 0 1 0 0,0 0 0 0 0,-1 0 0 0 0,1 0-1 0 0,0 0 1 0 0,0 0 0 0 0,0 0 0 0 0,-1 0-1 0 0,1 0 1 0 0,0 0 0 0 0,0 0 0 0 0,0 0-1 0 0,-1 0 1 0 0,1 0 0 0 0,0 0 0 0 0,0 0-1 0 0,0 0 1 0 0,-1 0 0 0 0,1 0-1 0 0,0 0 1 0 0,0 0 0 0 0,0 1 0 0 0,-1-1-1 0 0,-5 16 5 0 0,-1 21 47 0 0,-22 323-1590 0 0,-49 402 1736 0 0,68-701-15 0 0,-2 3 206 0 0,3 2 1 0 0,-2 109-1 0 0,16-145-1388 0 0,-4-30 929 0 0,-1 1 1 0 0,0-1-1 0 0,0 1 1 0 0,1-1 0 0 0,-1 0-1 0 0,0 1 1 0 0,1-1-1 0 0,-1 1 1 0 0,0-1-1 0 0,1 0 1 0 0,-1 1-1 0 0,0-1 1 0 0,1 0-1 0 0,-1 1 1 0 0,1-1 0 0 0,-1 0-1 0 0,1 0 1 0 0,-1 1-1 0 0,1-1 1 0 0,-1 0-1 0 0,1 0 1 0 0,-1 0-1 0 0,1 0 1 0 0,-1 1 0 0 0,1-1-1 0 0,-1 0 1 0 0,1 0-1 0 0,0 0 1 0 0,-1 0-1 0 0,1 0 1 0 0,-1-1-1 0 0,1 1 1 0 0,-1 0-1 0 0,1 0 1 0 0,-1 0 0 0 0,1 0-1 0 0,-1-1 1 0 0,1 1-1 0 0,-1 0 1 0 0,1 0-1 0 0,-1-1 1 0 0,1 1-1 0 0,-1 0 1 0 0,0-1 0 0 0,1 1-1 0 0,-1 0 1 0 0,0-1-1 0 0,1 1 1 0 0,-1-1-1 0 0,0 1 1 0 0,1-1-1 0 0,-1 0 1 0 0,11-10-1664 0 0</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07.610"/>
    </inkml:context>
    <inkml:brush xml:id="br0">
      <inkml:brushProperty name="width" value="0.035" units="cm"/>
      <inkml:brushProperty name="height" value="0.035" units="cm"/>
      <inkml:brushProperty name="color" value="#F6630D"/>
    </inkml:brush>
  </inkml:definitions>
  <inkml:trace contextRef="#ctx0" brushRef="#br0">335 1 6193 0 0,'-2'4'290'0'0,"-1"0"0"0"0,1 0 0 0 0,-1 0 0 0 0,0 0-1 0 0,0-1 1 0 0,0 1 0 0 0,0-1 0 0 0,-1 0-1 0 0,0 0 1 0 0,1 0 0 0 0,-1 0 0 0 0,0-1 0 0 0,-5 3-1 0 0,-66 28 648 0 0,34-16-1071 0 0,28-10 207 0 0,1 0 1 0 0,-1 1-1 0 0,1 1 1 0 0,1 0-1 0 0,-1 0 1 0 0,2 1-1 0 0,-1 1 1 0 0,-10 13-1 0 0,15-16 26 0 0,0 0 0 0 0,1 0-1 0 0,-1 1 1 0 0,2 0 0 0 0,-1 0 0 0 0,1 0 0 0 0,0 0 0 0 0,1 1-1 0 0,0-1 1 0 0,1 1 0 0 0,0 0 0 0 0,-1 19 0 0 0,3-28-99 0 0,0 0-1 0 0,-1 0 1 0 0,2 0 0 0 0,-1 0 0 0 0,0 0 0 0 0,0 0-1 0 0,0 0 1 0 0,0 0 0 0 0,1-1 0 0 0,-1 1 0 0 0,0 0 0 0 0,1 0-1 0 0,-1 0 1 0 0,1 0 0 0 0,-1 0 0 0 0,1-1 0 0 0,-1 1-1 0 0,1 0 1 0 0,-1-1 0 0 0,1 1 0 0 0,0 0 0 0 0,-1-1 0 0 0,1 1-1 0 0,0 0 1 0 0,0-1 0 0 0,0 1 0 0 0,1 0 0 0 0,0-1-39 0 0,1 1 0 0 0,-1-1 0 0 0,0 1 0 0 0,1-1 0 0 0,-1 0 0 0 0,1 0-1 0 0,-1 0 1 0 0,1 0 0 0 0,-1-1 0 0 0,4 0 0 0 0,57-21-848 0 0,-62 21 876 0 0,12-5-51 0 0,7-4 52 0 0,1 2 1 0 0,23-8-1 0 0,-41 15 13 0 0,1 0-1 0 0,0 0 1 0 0,0 0-1 0 0,-1 0 1 0 0,1 1 0 0 0,0-1-1 0 0,0 1 1 0 0,0 0-1 0 0,0 0 1 0 0,0 0-1 0 0,-1 1 1 0 0,1 0 0 0 0,0-1-1 0 0,0 1 1 0 0,0 0-1 0 0,-1 1 1 0 0,1-1-1 0 0,-1 1 1 0 0,6 3-1 0 0,-7-3 1 0 0,-1 0-1 0 0,1 0 0 0 0,-1 0 1 0 0,1 1-1 0 0,-1-1 0 0 0,0 1 0 0 0,0-1 1 0 0,0 1-1 0 0,0 0 0 0 0,0-1 1 0 0,-1 1-1 0 0,1 0 0 0 0,-1-1 0 0 0,0 1 1 0 0,1 0-1 0 0,-1 0 0 0 0,-1-1 0 0 0,1 1 1 0 0,0 0-1 0 0,-1-1 0 0 0,1 1 1 0 0,-3 5-1 0 0,-23 62 222 0 0,24-64-196 0 0,-13 23-44 0 0,0-1 1 0 0,-2 0 0 0 0,-1-2-1 0 0,-1 0 1 0 0,-1-1 0 0 0,-1 0 0 0 0,-2-2-1 0 0,-30 25 1 0 0,51-46-47 0 0,0 0-1 0 0,1 0 0 0 0,-1-1 0 0 0,0 1 1 0 0,0-1-1 0 0,0 1 0 0 0,-1-1 1 0 0,1 0-1 0 0,0 0 0 0 0,0 0 1 0 0,-1 0-1 0 0,1 0 0 0 0,-1 0 1 0 0,1-1-1 0 0,-1 1 0 0 0,1-1 1 0 0,-1 1-1 0 0,1-1 0 0 0,-1 0 1 0 0,1 0-1 0 0,-1-1 0 0 0,1 1 1 0 0,-5-1-1 0 0,-2-6-1224 0 0</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08.694"/>
    </inkml:context>
    <inkml:brush xml:id="br0">
      <inkml:brushProperty name="width" value="0.035" units="cm"/>
      <inkml:brushProperty name="height" value="0.035" units="cm"/>
      <inkml:brushProperty name="color" value="#F6630D"/>
    </inkml:brush>
  </inkml:definitions>
  <inkml:trace contextRef="#ctx0" brushRef="#br0">479 1811 976 0 0,'-1'2'-6'0'0,"-1"-1"-1"0"0,1 1 1 0 0,-1-1 0 0 0,0 1-1 0 0,0-1 1 0 0,0 1 0 0 0,0-1-1 0 0,0 0 1 0 0,0 0 0 0 0,0 0-1 0 0,0 0 1 0 0,0-1 0 0 0,0 1-1 0 0,0 0 1 0 0,-1-1 0 0 0,1 0-1 0 0,0 1 1 0 0,-1-1-1 0 0,1 0 1 0 0,0 0 0 0 0,0 0-1 0 0,-3-1 1 0 0,1 0-32 0 0,1 0 0 0 0,-1-1 0 0 0,0 0 0 0 0,1 1 0 0 0,0-1 0 0 0,-1 0 0 0 0,1-1 0 0 0,0 1 0 0 0,0 0 0 0 0,0-1 0 0 0,-5-5 0 0 0,-4-8 579 0 0,1 1 1 0 0,1-1-1 0 0,0-1 0 0 0,-8-18 0 0 0,16 31-12 0 0,-14-29 3135 0 0,6 10-2866 0 0,-1 1 0 0 0,-1 0-1 0 0,-19-25 1 0 0,28 43-798 0 0,0-1 0 0 0,0 1 0 0 0,0 1 0 0 0,-1-1 0 0 0,0 0 0 0 0,0 1 0 0 0,0 0 0 0 0,0 0 0 0 0,0 0 0 0 0,-1 0 0 0 0,1 1 1 0 0,-1 0-1 0 0,0 0 0 0 0,1 0 0 0 0,-1 0 0 0 0,0 1 0 0 0,0-1 0 0 0,0 2 0 0 0,0-1 0 0 0,-1 0 0 0 0,-7 1 0 0 0,9 1 76 0 0,0 0-1 0 0,0 1 1 0 0,0-1 0 0 0,0 1-1 0 0,1 0 1 0 0,-1 0 0 0 0,1 0 0 0 0,-1 1-1 0 0,1-1 1 0 0,0 1 0 0 0,0 0-1 0 0,0 0 1 0 0,0 0 0 0 0,1 0 0 0 0,-1 0-1 0 0,1 1 1 0 0,0-1 0 0 0,0 1 0 0 0,0-1-1 0 0,0 1 1 0 0,-1 6 0 0 0,-6 13-55 0 0,0 0 0 0 0,-6 31 0 0 0,13-46-60 0 0,-11 62 375 0 0,3 1 0 0 0,-3 124 0 0 0,12-176-190 0 0,1 0 0 0 0,1 0 0 0 0,1 0 0 0 0,0 0 0 0 0,9 32 1 0 0,-10-47-111 0 0,0-1 1 0 0,0 0 0 0 0,0 0 0 0 0,0 0 0 0 0,0 0 0 0 0,1 0 0 0 0,0 0-1 0 0,-1 0 1 0 0,1 0 0 0 0,0-1 0 0 0,0 1 0 0 0,0-1 0 0 0,1 1-1 0 0,-1-1 1 0 0,1 0 0 0 0,-1 0 0 0 0,1 0 0 0 0,0 0 0 0 0,-1 0 0 0 0,1-1-1 0 0,0 1 1 0 0,0-1 0 0 0,1 0 0 0 0,-1 0 0 0 0,0 0 0 0 0,0 0 0 0 0,0-1-1 0 0,1 1 1 0 0,-1-1 0 0 0,0 0 0 0 0,0 0 0 0 0,1 0 0 0 0,-1 0 0 0 0,0 0-1 0 0,1-1 1 0 0,-1 1 0 0 0,0-1 0 0 0,0 0 0 0 0,0 0 0 0 0,0-1-1 0 0,4-1 1 0 0,6-3 19 0 0,-1 0 0 0 0,-1-1-1 0 0,1 0 1 0 0,-1-1-1 0 0,0-1 1 0 0,-1 1-1 0 0,0-2 1 0 0,0 1 0 0 0,-1-2-1 0 0,14-18 1 0 0,7-16 261 0 0,34-65 1 0 0,-48 80-156 0 0,37-71 163 0 0,-4-1 0 0 0,-5-3 0 0 0,-5-2 0 0 0,46-199 0 0 0,-64 199-312 0 0,-4-1-1 0 0,-6-1 1 0 0,-4 1-1 0 0,-5-1 1 0 0,-13-125-1 0 0,-15-125-35 0 0,25 349-44 0 0,1 6 10 0 0,0 0 0 0 0,0 0 0 0 0,-1-1 0 0 0,0 1-1 0 0,0 0 1 0 0,0 0 0 0 0,-1 0 0 0 0,-2-5 0 0 0,-1 52-567 0 0,-31 385-705 0 0,-102 478 1 0 0,136-895 1171 0 0,-30 196 1714 0 0,30-180-1934 0 0,5 52 0 0 0,-2-64-732 0 0,2 1-1 0 0,0-1 0 0 0,1 0 0 0 0,8 21 1 0 0,-5-21-3175 0 0</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09.370"/>
    </inkml:context>
    <inkml:brush xml:id="br0">
      <inkml:brushProperty name="width" value="0.035" units="cm"/>
      <inkml:brushProperty name="height" value="0.035" units="cm"/>
      <inkml:brushProperty name="color" value="#F6630D"/>
    </inkml:brush>
  </inkml:definitions>
  <inkml:trace contextRef="#ctx0" brushRef="#br0">408 190 1584 0 0,'-31'-75'1669'0'0,"24"54"-836"0"0,-1 0 1 0 0,-20-35-1 0 0,26 55-760 0 0,0-1-1 0 0,0 0 1 0 0,0 1-1 0 0,0 0 1 0 0,0-1-1 0 0,0 1 1 0 0,0 0-1 0 0,0 0 1 0 0,0 0-1 0 0,-1 0 1 0 0,1 0-1 0 0,0 1 1 0 0,-1-1-1 0 0,1 1 1 0 0,-1-1-1 0 0,1 1 1 0 0,-1 0-1 0 0,1 0 1 0 0,0 0-1 0 0,-1 0 1 0 0,1 1-1 0 0,-1-1 1 0 0,1 1-1 0 0,-5 1 1 0 0,-60 19 2442 0 0,65-20-2410 0 0,-9 3 135 0 0,1 1 1 0 0,-1 0-1 0 0,1 1 0 0 0,1 0 0 0 0,-1 1 0 0 0,1 0 0 0 0,-11 10 0 0 0,16-13-263 0 0,0 0 0 0 0,1 0 0 0 0,0 0 0 0 0,0 0-1 0 0,0 0 1 0 0,0 1 0 0 0,0-1 0 0 0,1 1 0 0 0,0 0-1 0 0,0-1 1 0 0,0 1 0 0 0,1 0 0 0 0,-1 0 0 0 0,1 0-1 0 0,1 0 1 0 0,-1 1 0 0 0,1-1 0 0 0,0 9-1 0 0,0-13 1 0 0,1 0-1 0 0,-1 0 0 0 0,1 0 0 0 0,0 0 0 0 0,0 0 1 0 0,-1 0-1 0 0,1 0 0 0 0,0 0 0 0 0,0 0 0 0 0,0-1 1 0 0,0 1-1 0 0,0 0 0 0 0,0-1 0 0 0,0 1 0 0 0,0 0 1 0 0,0-1-1 0 0,0 1 0 0 0,1-1 0 0 0,-1 0 0 0 0,0 1 1 0 0,0-1-1 0 0,0 0 0 0 0,1 0 0 0 0,-1 0 0 0 0,0 0 0 0 0,0 0 1 0 0,0 0-1 0 0,1 0 0 0 0,-1 0 0 0 0,0 0 0 0 0,0-1 1 0 0,0 1-1 0 0,1 0 0 0 0,-1-1 0 0 0,1 0 0 0 0,48-13-389 0 0,-49 14 371 0 0,19-7-137 0 0,115-36-116 0 0,-122 40 291 0 0,0 0 0 0 0,1 1-1 0 0,-1 1 1 0 0,0 0 0 0 0,1 0 0 0 0,-1 2 0 0 0,0 0-1 0 0,18 3 1 0 0,-28-4 4 0 0,-1 1 0 0 0,1-1 0 0 0,-1 1 0 0 0,1 0 0 0 0,0 0 0 0 0,-1 0 0 0 0,0 0 0 0 0,1 1 0 0 0,-1-1 0 0 0,0 1 0 0 0,0-1 0 0 0,0 1 0 0 0,0 0 0 0 0,0 0 0 0 0,0 0 0 0 0,0 0 0 0 0,0 0 0 0 0,-1 0 0 0 0,1 0 0 0 0,-1 1 0 0 0,2 3 0 0 0,-2-1 0 0 0,0-1 0 0 0,0 0 0 0 0,0 1 0 0 0,-1-1 0 0 0,0 0 0 0 0,0 1 0 0 0,0-1 0 0 0,-1 0 0 0 0,1 1 0 0 0,-1-1 0 0 0,0 0 0 0 0,-2 6 0 0 0,-4 8 0 0 0,0-1 0 0 0,-2 1 0 0 0,0-1 0 0 0,-22 31 0 0 0,10-20 171 0 0,-1-1 0 0 0,-1-2 0 0 0,-1 0 0 0 0,-1-1 0 0 0,-2-1 0 0 0,0-2 0 0 0,-1 0 0 0 0,-1-2 0 0 0,-1-1 0 0 0,-58 25 0 0 0,81-41-287 0 0,1 1 0 0 0,-1-1 0 0 0,1-1 0 0 0,-1 1 1 0 0,0-1-1 0 0,1 0 0 0 0,-1-1 0 0 0,0 1 1 0 0,-9-2-1 0 0,-2-4-3704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6:55.960"/>
    </inkml:context>
    <inkml:brush xml:id="br0">
      <inkml:brushProperty name="width" value="0.035" units="cm"/>
      <inkml:brushProperty name="height" value="0.035" units="cm"/>
      <inkml:brushProperty name="color" value="#008C3A"/>
    </inkml:brush>
  </inkml:definitions>
  <inkml:trace contextRef="#ctx0" brushRef="#br0">124 77 976 0 0,'-2'-3'245'0'0,"0"1"1"0"0,0 0-1 0 0,0-1 0 0 0,1 1 1 0 0,-1-1-1 0 0,1 0 0 0 0,0 0 0 0 0,-1 1 1 0 0,1-1-1 0 0,1 0 0 0 0,-1 0 1 0 0,0 0-1 0 0,1 0 0 0 0,-1 0 0 0 0,1 0 1 0 0,0 0-1 0 0,0 0 0 0 0,0 0 1 0 0,1-5-1 0 0,0-8 1863 0 0,9 62 2978 0 0,-7-38-4893 0 0,-1 1 1 0 0,0-1-1 0 0,0 1 0 0 0,-1 0 1 0 0,1 13-1 0 0,-16 127 1104 0 0,-46 212 0 0 0,28-198-875 0 0,29-145-420 0 0,-5 21 41 0 0,-3 72 1 0 0,10-102-41 0 0,1 0 0 0 0,0 0 0 0 0,1 0-1 0 0,0 0 1 0 0,0 1 0 0 0,1-2 0 0 0,0 1 0 0 0,1 0 0 0 0,0 0 0 0 0,0-1-1 0 0,1 1 1 0 0,0-1 0 0 0,9 14 0 0 0,-11-20-81 0 0,0 0 0 0 0,0 0 1 0 0,-1-1-1 0 0,1 1 0 0 0,0-1 0 0 0,0 1 1 0 0,1-1-1 0 0,-1 0 0 0 0,0 0 0 0 0,0 0 0 0 0,1 0 1 0 0,-1 0-1 0 0,0 0 0 0 0,1-1 0 0 0,2 1 0 0 0,24-4-5732 0 0,-17-4 1341 0 0</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0.149"/>
    </inkml:context>
    <inkml:brush xml:id="br0">
      <inkml:brushProperty name="width" value="0.035" units="cm"/>
      <inkml:brushProperty name="height" value="0.035" units="cm"/>
      <inkml:brushProperty name="color" value="#F6630D"/>
    </inkml:brush>
  </inkml:definitions>
  <inkml:trace contextRef="#ctx0" brushRef="#br0">5 378 6593 0 0,'-5'1'2365'0'0,"13"0"-2073"0"0,-7-1-471 0 0,11-4 13 0 0,-1 0 0 0 0,0 0 0 0 0,1-1-1 0 0,-2 0 1 0 0,1-1 0 0 0,0 0 0 0 0,16-14-1 0 0,-25 19 177 0 0,11-9 88 0 0,0 0 0 0 0,-2-1 0 0 0,1 0 0 0 0,-1-1 0 0 0,-1 0 0 0 0,0-1 0 0 0,0 0 1 0 0,10-22-1 0 0,-14 24-16 0 0,0 0 0 0 0,-1-1 0 0 0,0 0 0 0 0,-1 0 0 0 0,0-1 0 0 0,-1 1 0 0 0,-1-1 0 0 0,0 1 0 0 0,-1-1 0 0 0,0 0 0 0 0,-1-14 0 0 0,0 26-103 0 0,0-1 1 0 0,0 1-1 0 0,1 0 0 0 0,-1-1 1 0 0,-1 1-1 0 0,1 0 0 0 0,0-1 1 0 0,0 1-1 0 0,0 0 1 0 0,-1-1-1 0 0,1 1 0 0 0,-1 0 1 0 0,1 0-1 0 0,-1 0 0 0 0,1-1 1 0 0,-1 1-1 0 0,0 0 0 0 0,0 0 1 0 0,0 0-1 0 0,1 0 0 0 0,-1 0 1 0 0,0 0-1 0 0,0 0 0 0 0,0 0 1 0 0,0 0-1 0 0,-1 1 0 0 0,1-1 1 0 0,0 0-1 0 0,0 1 0 0 0,0-1 1 0 0,-1 1-1 0 0,1-1 0 0 0,0 1 1 0 0,0 0-1 0 0,-1-1 1 0 0,1 1-1 0 0,0 0 0 0 0,-1 0 1 0 0,0 0-1 0 0,-1 1-36 0 0,0-1 0 0 0,1 1 1 0 0,-1 0-1 0 0,0 0 0 0 0,1 1 0 0 0,-1-1 1 0 0,1 0-1 0 0,0 1 0 0 0,0 0 0 0 0,-1-1 1 0 0,1 1-1 0 0,0 0 0 0 0,0 0 0 0 0,1 0 1 0 0,-1 0-1 0 0,0 1 0 0 0,1-1 0 0 0,-3 4 1 0 0,-6 17-108 0 0,0 0 0 0 0,2 1 1 0 0,0 0-1 0 0,1 0 0 0 0,2 1 1 0 0,1-1-1 0 0,0 2 1 0 0,1 42-1 0 0,4 2 216 0 0,18 130 0 0 0,-18-193-47 0 0,0 0 0 0 0,1 0 0 0 0,0 0-1 0 0,0 0 1 0 0,0-1 0 0 0,1 1 0 0 0,0-1-1 0 0,5 9 1 0 0,-7-14 5 0 0,0 1 0 0 0,0-1-1 0 0,0 0 1 0 0,0 0 0 0 0,0 1-1 0 0,1-1 1 0 0,-1 0 0 0 0,1 0-1 0 0,-1 0 1 0 0,1-1 0 0 0,-1 1 0 0 0,1 0-1 0 0,-1 0 1 0 0,1-1 0 0 0,0 1-1 0 0,-1-1 1 0 0,1 0 0 0 0,0 1 0 0 0,0-1-1 0 0,-1 0 1 0 0,1 0 0 0 0,0 0-1 0 0,-1 0 1 0 0,1 0 0 0 0,0-1 0 0 0,0 1-1 0 0,-1 0 1 0 0,1-1 0 0 0,0 1-1 0 0,-1-1 1 0 0,1 0 0 0 0,-1 1 0 0 0,1-1-1 0 0,-1 0 1 0 0,1 0 0 0 0,-1 0-1 0 0,0 0 1 0 0,3-2 0 0 0,11-8 104 0 0,-1-1 0 0 0,0 0 0 0 0,-1-1 0 0 0,0-1 0 0 0,16-21 0 0 0,51-85 56 0 0,-34 49-208 0 0,32-45-2125 0 0,-56 84 80 0 0</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0.523"/>
    </inkml:context>
    <inkml:brush xml:id="br0">
      <inkml:brushProperty name="width" value="0.035" units="cm"/>
      <inkml:brushProperty name="height" value="0.035" units="cm"/>
      <inkml:brushProperty name="color" value="#F6630D"/>
    </inkml:brush>
  </inkml:definitions>
  <inkml:trace contextRef="#ctx0" brushRef="#br0">59 123 776 0 0,'28'-7'14626'0'0,"-29"16"-14590"0"0,-1 0-1 0 0,0 0 1 0 0,0 0 0 0 0,-7 15-1 0 0,-3 13-230 0 0,-5 32-410 0 0,1-7 345 0 0,-8 65-1 0 0,24-127 265 0 0,0 0 0 0 0,-1 1 0 0 0,1-1 1 0 0,0 0-1 0 0,0 1 0 0 0,0-1 0 0 0,0 1 0 0 0,0-1 0 0 0,-1 0 0 0 0,1 1 0 0 0,0-1 0 0 0,0 1 1 0 0,0-1-1 0 0,0 0 0 0 0,0 1 0 0 0,0-1 0 0 0,0 0 0 0 0,0 1 0 0 0,0-1 0 0 0,0 1 0 0 0,0-1 1 0 0,1 0-1 0 0,-1 1 0 0 0,0-1 0 0 0,0 1 0 0 0,0-1 0 0 0,0 0 0 0 0,1 1 0 0 0,-1-1 1 0 0,0 0-1 0 0,0 1 0 0 0,1-1 0 0 0,-1 0 0 0 0,0 0 0 0 0,1 1 0 0 0,-1-1 0 0 0,0 0 0 0 0,1 0 1 0 0,-1 1-1 0 0,0-1 0 0 0,1 0 0 0 0,-1 0 0 0 0,0 0 0 0 0,1 0 0 0 0,-1 0 0 0 0,0 0 0 0 0,1 1 1 0 0,19-16-106 0 0,15-29-325 0 0,48-97 418 0 0,-58 93-5 0 0,2 1-1 0 0,2 1 1 0 0,2 2-1 0 0,47-52 1 0 0,-78 96 18 0 0,1-1-1 0 0,-1 1 1 0 0,0 0-1 0 0,0-1 1 0 0,0 1 0 0 0,1 0-1 0 0,-1 0 1 0 0,0 0 0 0 0,0-1-1 0 0,1 1 1 0 0,-1 0 0 0 0,0 0-1 0 0,0 0 1 0 0,1-1-1 0 0,-1 1 1 0 0,0 0 0 0 0,1 0-1 0 0,-1 0 1 0 0,0 0 0 0 0,1 0-1 0 0,-1 0 1 0 0,0 0-1 0 0,1 0 1 0 0,-1 0 0 0 0,0 0-1 0 0,1 0 1 0 0,-1 0 0 0 0,0 0-1 0 0,1 0 1 0 0,-1 0 0 0 0,0 0-1 0 0,1 0 1 0 0,-1 0-1 0 0,0 0 1 0 0,1 1 0 0 0,4 13 172 0 0,-4 31 82 0 0,-1-32-235 0 0,1 228-404 0 0,-2-118-2158 0 0,7-94 301 0 0,-3-26-1209 0 0</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0.836"/>
    </inkml:context>
    <inkml:brush xml:id="br0">
      <inkml:brushProperty name="width" value="0.035" units="cm"/>
      <inkml:brushProperty name="height" value="0.035" units="cm"/>
      <inkml:brushProperty name="color" value="#F6630D"/>
    </inkml:brush>
  </inkml:definitions>
  <inkml:trace contextRef="#ctx0" brushRef="#br0">246 3 1520 0 0,'2'0'172'0'0,"0"-1"-1"0"0,0 1 1 0 0,0-1-1 0 0,0 1 1 0 0,0 0-1 0 0,0 0 1 0 0,0 0-1 0 0,0 0 0 0 0,0 0 1 0 0,0 0-1 0 0,0 0 1 0 0,0 1-1 0 0,0-1 1 0 0,0 1-1 0 0,-1 0 1 0 0,1-1-1 0 0,0 1 1 0 0,0 0-1 0 0,0 0 0 0 0,-1 0 1 0 0,1 0-1 0 0,2 2 1 0 0,-51-6 4894 0 0,40 2-4870 0 0,-1 0 0 0 0,1 1 0 0 0,0-1 0 0 0,-1 1 0 0 0,1 1 0 0 0,0-1 0 0 0,-1 1-1 0 0,1 1 1 0 0,0-1 0 0 0,0 1 0 0 0,0 1 0 0 0,0-1 0 0 0,0 1 0 0 0,-12 7 0 0 0,11-5-159 0 0,0 1 0 0 0,0 1 0 0 0,1-1 0 0 0,0 1 0 0 0,0 1-1 0 0,1-1 1 0 0,0 1 0 0 0,0 0 0 0 0,1 0 0 0 0,-6 11 0 0 0,3-3-145 0 0,1 2 0 0 0,1-1 0 0 0,0 1 0 0 0,1 0 0 0 0,1 0 0 0 0,0 0 0 0 0,2 0 0 0 0,0 1 0 0 0,1-1 0 0 0,1 1 0 0 0,3 25 0 0 0,-4-41 87 0 0,1-1-1 0 0,1 0 1 0 0,-1 1 0 0 0,0-1 0 0 0,0 1 0 0 0,1-1 0 0 0,0 0-1 0 0,-1 0 1 0 0,1 1 0 0 0,0-1 0 0 0,0 0 0 0 0,0 0 0 0 0,0 0 0 0 0,0 0-1 0 0,1 0 1 0 0,-1 0 0 0 0,1 0 0 0 0,-1 0 0 0 0,1 0 0 0 0,0-1-1 0 0,0 1 1 0 0,0-1 0 0 0,0 1 0 0 0,0-1 0 0 0,0 0 0 0 0,0 0-1 0 0,0 0 1 0 0,0 0 0 0 0,0 0 0 0 0,1 0 0 0 0,-1-1 0 0 0,0 1 0 0 0,1-1-1 0 0,-1 1 1 0 0,0-1 0 0 0,1 0 0 0 0,-1 0 0 0 0,0 0 0 0 0,1 0-1 0 0,-1-1 1 0 0,1 1 0 0 0,-1 0 0 0 0,0-1 0 0 0,1 0 0 0 0,-1 0 0 0 0,3-1-1 0 0,8-3-132 0 0,0-1-1 0 0,0-1 1 0 0,0 0-1 0 0,-1 0 0 0 0,0-1 1 0 0,13-13-1 0 0,40-32-1214 0 0,-4-3 0 0 0,-1-2 0 0 0,54-71 0 0 0,-94 101-600 0 0</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1.097"/>
    </inkml:context>
    <inkml:brush xml:id="br0">
      <inkml:brushProperty name="width" value="0.035" units="cm"/>
      <inkml:brushProperty name="height" value="0.035" units="cm"/>
      <inkml:brushProperty name="color" value="#F6630D"/>
    </inkml:brush>
  </inkml:definitions>
  <inkml:trace contextRef="#ctx0" brushRef="#br0">15 91 288 0 0,'-1'0'62'0'0,"0"1"0"0"0,0-1 0 0 0,0 1-1 0 0,1-1 1 0 0,-1 0 0 0 0,0 1 0 0 0,0 0 0 0 0,1-1 0 0 0,-1 1-1 0 0,0-1 1 0 0,1 1 0 0 0,-1 0 0 0 0,1 0 0 0 0,-1-1 0 0 0,1 1 0 0 0,-1 0-1 0 0,1 0 1 0 0,-1 0 0 0 0,1-1 0 0 0,0 1 0 0 0,-1 0 0 0 0,1 0-1 0 0,0 0 1 0 0,0 0 0 0 0,0 0 0 0 0,0 0 0 0 0,0 0 0 0 0,0 0-1 0 0,0 0 1 0 0,0-1 0 0 0,0 1 0 0 0,0 0 0 0 0,0 0 0 0 0,0 0 0 0 0,1 0-1 0 0,-1 1 1 0 0,8 38 2963 0 0,-7-38-2903 0 0,6 25 227 0 0,32 109 3832 0 0,-33-120-3752 0 0,0-1 1 0 0,1 1-1 0 0,1-1 1 0 0,0 0-1 0 0,1-1 0 0 0,12 15 1 0 0,-19-27-475 0 0,0 0 0 0 0,-1 0 0 0 0,1 0 0 0 0,0 0 1 0 0,0 0-1 0 0,1 0 0 0 0,-1 0 0 0 0,0-1 0 0 0,1 1 0 0 0,-1-1 1 0 0,1 1-1 0 0,-1-1 0 0 0,1 0 0 0 0,0 0 0 0 0,-1 0 0 0 0,1-1 1 0 0,0 1-1 0 0,4 0 0 0 0,-4-1-69 0 0,-1-1 0 0 0,1 1-1 0 0,0-1 1 0 0,-1 0 0 0 0,1 0 0 0 0,-1 0 0 0 0,1 0-1 0 0,-1 0 1 0 0,0 0 0 0 0,1-1 0 0 0,-1 1-1 0 0,0-1 1 0 0,0 1 0 0 0,0-1 0 0 0,0 0 0 0 0,2-2-1 0 0,6-10-463 0 0,-1 1 0 0 0,0-1 0 0 0,-1 0 0 0 0,0-1 0 0 0,6-16 0 0 0,-9 19 458 0 0,145-285-5301 0 0,-139 275 4852 0 0,1 3 346 0 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1.311"/>
    </inkml:context>
    <inkml:brush xml:id="br0">
      <inkml:brushProperty name="width" value="0.035" units="cm"/>
      <inkml:brushProperty name="height" value="0.035" units="cm"/>
      <inkml:brushProperty name="color" value="#F6630D"/>
    </inkml:brush>
  </inkml:definitions>
  <inkml:trace contextRef="#ctx0" brushRef="#br0">445 0 2529 0 0,'-2'5'793'0'0,"0"-1"1"0"0,1 0 0 0 0,-2 1 0 0 0,1-1 0 0 0,0 0 0 0 0,-1 0 0 0 0,0 0-1 0 0,0-1 1 0 0,-5 6 0 0 0,-4 5 181 0 0,-39 63-603 0 0,3 1 0 0 0,4 3 0 0 0,3 1 0 0 0,4 2 0 0 0,-26 89 0 0 0,39-95-651 0 0,-5 9-886 0 0,5 1-1 0 0,-16 106 0 0 0,37-151-421 0 0,4-31 606 0 0</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2.366"/>
    </inkml:context>
    <inkml:brush xml:id="br0">
      <inkml:brushProperty name="width" value="0.035" units="cm"/>
      <inkml:brushProperty name="height" value="0.035" units="cm"/>
      <inkml:brushProperty name="color" value="#F6630D"/>
    </inkml:brush>
  </inkml:definitions>
  <inkml:trace contextRef="#ctx0" brushRef="#br0">0 354 976 0 0,'5'16'9827'0'0,"-1"21"-7504"0"0,-1 36-2341 0 0,-12 32-497 0 0,12-106 576 0 0,-1-1-1 0 0,0 1 1 0 0,1 0-1 0 0,-1-1 0 0 0,0 0 1 0 0,1 1-1 0 0,-1-1 1 0 0,0 0-1 0 0,0 0 1 0 0,-1 0-1 0 0,1 0 0 0 0,2-3 1 0 0,13-26 12 0 0,-1 0 1 0 0,-1-1 0 0 0,-1-1-1 0 0,-2-1 1 0 0,9-41 0 0 0,32-82-1127 0 0,-45 140 467 0 0,0 1 0 0 0,0 0 0 0 0,2 1 0 0 0,0 0 0 0 0,0 0 0 0 0,1 1 0 0 0,15-14 0 0 0,-7 12-1579 0 0,3 1-413 0 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3.175"/>
    </inkml:context>
    <inkml:brush xml:id="br0">
      <inkml:brushProperty name="width" value="0.035" units="cm"/>
      <inkml:brushProperty name="height" value="0.035" units="cm"/>
      <inkml:brushProperty name="color" value="#F6630D"/>
    </inkml:brush>
  </inkml:definitions>
  <inkml:trace contextRef="#ctx0" brushRef="#br0">178 552 432 0 0,'-28'-21'2971'0'0,"26"19"-2563"0"0,-1-1 1 0 0,1 1-1 0 0,0 0 1 0 0,-1 0 0 0 0,0 0-1 0 0,1 0 1 0 0,-1 1-1 0 0,0-1 1 0 0,0 1-1 0 0,0 0 1 0 0,0 0-1 0 0,-5-2 1 0 0,5 13 2778 0 0,7 17-2795 0 0,-4-23-173 0 0,9 75-227 0 0,-3 0-1 0 0,-5 89 1 0 0,-3-126-251 0 0,-3 0 0 0 0,-1 0 0 0 0,-2 0 0 0 0,-1-1 0 0 0,-26 67 0 0 0,18-73 649 0 0,17-33-368 0 0,-1 0-1 0 0,0-1 1 0 0,0 1-1 0 0,-1 0 1 0 0,1 0-1 0 0,0-1 1 0 0,-1 1-1 0 0,1-1 0 0 0,-1 1 1 0 0,1-1-1 0 0,-1 0 1 0 0,1 1-1 0 0,-1-1 1 0 0,0 0-1 0 0,-3 1 0 0 0,4-2 2 0 0,0-1-1 0 0,0 1 0 0 0,1-1 1 0 0,-1 0-1 0 0,0 1 0 0 0,0-1 0 0 0,0 0 1 0 0,1 1-1 0 0,-1-1 0 0 0,0 0 0 0 0,1 0 1 0 0,-1 0-1 0 0,0 0 0 0 0,1 0 0 0 0,-1 0 1 0 0,1 0-1 0 0,0 0 0 0 0,-1 0 0 0 0,1 0 1 0 0,0 0-1 0 0,0 0 0 0 0,-1 0 1 0 0,1 0-1 0 0,0 0 0 0 0,0 0 0 0 0,0-1 1 0 0,-3-32 113 0 0,3 33-137 0 0,-3-49 168 0 0,3 0 1 0 0,2-1-1 0 0,3 1 1 0 0,1 0 0 0 0,3 0-1 0 0,2 1 1 0 0,2 0-1 0 0,2 1 1 0 0,3 1 0 0 0,1 0-1 0 0,2 1 1 0 0,2 2-1 0 0,3 0 1 0 0,1 1 0 0 0,2 2-1 0 0,1 1 1 0 0,53-52-1 0 0,-65 73 79 0 0,-11 11-187 0 0,-1 1 0 0 0,1 0 0 0 0,0 0 1 0 0,0 1-1 0 0,1 0 0 0 0,0 0 0 0 0,0 1 1 0 0,0 0-1 0 0,1 0 0 0 0,0 1 0 0 0,10-4 1 0 0,-18 8-90 0 0,0-1 0 0 0,-1 1 0 0 0,1 0 1 0 0,0 0-1 0 0,0 0 0 0 0,0 0 1 0 0,-1 0-1 0 0,1 0 0 0 0,0 0 1 0 0,0 0-1 0 0,0 0 0 0 0,0 0 0 0 0,-1 1 1 0 0,1-1-1 0 0,0 0 0 0 0,0 1 1 0 0,-1-1-1 0 0,1 0 0 0 0,0 1 0 0 0,0-1 1 0 0,-1 1-1 0 0,1-1 0 0 0,0 1 1 0 0,-1-1-1 0 0,1 1 0 0 0,-1-1 1 0 0,1 1-1 0 0,0 1 0 0 0,3 25-685 0 0,-19 34-168 0 0,14-58 835 0 0,-17 43-19 0 0,-1-1-1 0 0,-3-1 0 0 0,-1-1 0 0 0,-2-1 1 0 0,-2-1-1 0 0,-2-1 0 0 0,-1-2 1 0 0,-65 63-1 0 0,91-97-131 0 0,0 0-1 0 0,0-1 1 0 0,0 0 0 0 0,-1 1-1 0 0,0-2 1 0 0,-5 4 0 0 0,9-6 160 0 0,1 1 0 0 0,0-1 0 0 0,-1 0 0 0 0,1 0-1 0 0,-1 0 1 0 0,1 0 0 0 0,-1 1 0 0 0,1-1 0 0 0,-1 0 0 0 0,0 0 0 0 0,1 0 0 0 0,-1 0 0 0 0,1 0 0 0 0,-1 0 0 0 0,1 0 0 0 0,-1-1 0 0 0,1 1 0 0 0,-1 0-1 0 0,1 0 1 0 0,-1 0 0 0 0,1 0 0 0 0,-1-1 0 0 0,1 1 0 0 0,0 0 0 0 0,-1-1 0 0 0,1 1 0 0 0,-1-1 0 0 0,0 0-10 0 0,1 0 0 0 0,-1 0 0 0 0,1-1 1 0 0,-1 1-1 0 0,1 0 0 0 0,0-1 0 0 0,-1 1 0 0 0,1 0 0 0 0,0-1 1 0 0,0 1-1 0 0,0-1 0 0 0,0 1 0 0 0,0-1 0 0 0,0 1 1 0 0,1-2-1 0 0,2-13-534 0 0,1 1 0 0 0,0-1 0 0 0,1 1 0 0 0,0 0 0 0 0,2 0 0 0 0,0 1 0 0 0,13-21 0 0 0,70-90-769 0 0,-82 114 1196 0 0,36-42-570 0 0,2 2 1 0 0,3 1-1 0 0,59-45 0 0 0,177-113 188 0 0,-283 206 617 0 0,0 1 0 0 0,1-1-1 0 0,-1 1 1 0 0,1 0 0 0 0,-1 0-1 0 0,1-1 1 0 0,-1 2 0 0 0,1-1 0 0 0,0 0-1 0 0,-1 0 1 0 0,4 0 0 0 0,2 8 1453 0 0,-11 13-111 0 0,-48 116 4935 0 0,-23 82-2487 0 0,64-176-3227 0 0,-8 68 1 0 0,16-96-922 0 0,1-1 0 0 0,1 1 0 0 0,1 0 0 0 0,0-1 0 0 0,0 1 0 0 0,1-1 0 0 0,1 0 1 0 0,0 1-1 0 0,7 14 0 0 0,-3-18-2361 0 0,-1-21-1291 0 0,-4-2 1964 0 0</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3.341"/>
    </inkml:context>
    <inkml:brush xml:id="br0">
      <inkml:brushProperty name="width" value="0.035" units="cm"/>
      <inkml:brushProperty name="height" value="0.035" units="cm"/>
      <inkml:brushProperty name="color" value="#F6630D"/>
    </inkml:brush>
  </inkml:definitions>
  <inkml:trace contextRef="#ctx0" brushRef="#br0">0 197 1152 0 0,'1'2'46'0'0,"-1"0"-1"0"0,0-1 0 0 0,1 1 1 0 0,0 0-1 0 0,-1 0 0 0 0,1-1 1 0 0,0 1-1 0 0,0 0 1 0 0,0-1-1 0 0,0 1 0 0 0,0-1 1 0 0,0 1-1 0 0,0-1 0 0 0,1 1 1 0 0,-1-1-1 0 0,1 0 1 0 0,-1 0-1 0 0,1 0 0 0 0,-1 1 1 0 0,3 0-1 0 0,0 0 78 0 0,0-1 0 0 0,1 0 0 0 0,-1 0-1 0 0,0 0 1 0 0,0 0 0 0 0,0 0 0 0 0,1-1 0 0 0,7 0 0 0 0,1 0 208 0 0,0-2 1 0 0,0 0 0 0 0,-1 0 0 0 0,1-1-1 0 0,16-6 1 0 0,11-9-186 0 0,-1-2 1 0 0,-1-2-1 0 0,0-1 0 0 0,-2-2 1 0 0,-1-2-1 0 0,32-31 0 0 0,-35 31-2418 0 0</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3.514"/>
    </inkml:context>
    <inkml:brush xml:id="br0">
      <inkml:brushProperty name="width" value="0.035" units="cm"/>
      <inkml:brushProperty name="height" value="0.035" units="cm"/>
      <inkml:brushProperty name="color" value="#F6630D"/>
    </inkml:brush>
  </inkml:definitions>
  <inkml:trace contextRef="#ctx0" brushRef="#br0">102 1 3081 0 0,'-12'31'776'0'0,"0"1"0"0"0,2 0 1 0 0,1 1-1 0 0,2 0 0 0 0,-4 47 1 0 0,5-35-1192 0 0,-2 0 1 0 0,-15 47 0 0 0,21-89-551 0 0,1-6-1149 0 0</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3.701"/>
    </inkml:context>
    <inkml:brush xml:id="br0">
      <inkml:brushProperty name="width" value="0.035" units="cm"/>
      <inkml:brushProperty name="height" value="0.035" units="cm"/>
      <inkml:brushProperty name="color" value="#F6630D"/>
    </inkml:brush>
  </inkml:definitions>
  <inkml:trace contextRef="#ctx0" brushRef="#br0">1 297 144 0 0,'1'-8'-4'0'0,"25"-137"138"0"0,-21 124 439 0 0,1 0 0 0 0,1 0 1 0 0,1 0-1 0 0,18-34 1 0 0,-26 55-541 0 0,0 0 1 0 0,0 0 0 0 0,0 0-1 0 0,0-1 1 0 0,0 1 0 0 0,0 0 0 0 0,0 0-1 0 0,0 0 1 0 0,0-1 0 0 0,1 1-1 0 0,-1 0 1 0 0,0 0 0 0 0,0 0-1 0 0,0-1 1 0 0,0 1 0 0 0,0 0 0 0 0,0 0-1 0 0,1 0 1 0 0,-1 0 0 0 0,0-1-1 0 0,0 1 1 0 0,0 0 0 0 0,0 0-1 0 0,1 0 1 0 0,-1 0 0 0 0,0 0 0 0 0,0 0-1 0 0,0 0 1 0 0,1 0 0 0 0,-1 0-1 0 0,0-1 1 0 0,0 1 0 0 0,1 0-1 0 0,-1 0 1 0 0,0 0 0 0 0,0 0 0 0 0,0 0-1 0 0,1 0 1 0 0,-1 0 0 0 0,0 1-1 0 0,0-1 1 0 0,1 0 0 0 0,-1 0-1 0 0,0 0 1 0 0,0 0 0 0 0,0 0 0 0 0,1 0-1 0 0,3 14 593 0 0,-2 19-209 0 0,-19 101 20 0 0,11-102-723 0 0,2-1 1 0 0,0 1 0 0 0,2 0 0 0 0,2-1-1 0 0,1 1 1 0 0,5 33 0 0 0,-1-39-195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6:56.589"/>
    </inkml:context>
    <inkml:brush xml:id="br0">
      <inkml:brushProperty name="width" value="0.035" units="cm"/>
      <inkml:brushProperty name="height" value="0.035" units="cm"/>
      <inkml:brushProperty name="color" value="#008C3A"/>
    </inkml:brush>
  </inkml:definitions>
  <inkml:trace contextRef="#ctx0" brushRef="#br0">431 641 2040 0 0,'9'-9'160'0'0,"0"0"0"0"0,1 1 0 0 0,0 0 0 0 0,0 1 0 0 0,1 0 0 0 0,0 0 0 0 0,0 1 0 0 0,14-4-1 0 0,27-18 490 0 0,-43 23-773 0 0,-2 1 353 0 0,0-1 0 0 0,0 1 0 0 0,-1-1-1 0 0,1 0 1 0 0,10-12 0 0 0,-14 14-35 0 0,-2 0 1 0 0,1-1-1 0 0,0 1 0 0 0,-1 0 1 0 0,1-1-1 0 0,-1 1 1 0 0,0-1-1 0 0,0 0 1 0 0,0 1-1 0 0,-1-1 0 0 0,1 1 1 0 0,-1-1-1 0 0,0 0 1 0 0,0 0-1 0 0,0 1 0 0 0,-1-5 1 0 0,-3-17 17 0 0,0 0 0 0 0,-2 0 0 0 0,-1 1-1 0 0,-1 0 1 0 0,0 0 0 0 0,-2 1 0 0 0,-1 0 0 0 0,-1 0 0 0 0,-16-22 0 0 0,19 31-146 0 0,-1 0-1 0 0,0 1 1 0 0,-1 1 0 0 0,0-1-1 0 0,-1 2 1 0 0,0 0 0 0 0,-1 0 0 0 0,0 1-1 0 0,-1 1 1 0 0,0 0 0 0 0,-1 1-1 0 0,0 0 1 0 0,0 1 0 0 0,-28-8 0 0 0,36 13 23 0 0,0 0 0 0 0,0 1 0 0 0,1 1 0 0 0,-1-1 0 0 0,0 1 0 0 0,0 0 1 0 0,0 0-1 0 0,0 1 0 0 0,0 0 0 0 0,0 0 0 0 0,0 1 0 0 0,1 0 0 0 0,-1 0 1 0 0,1 1-1 0 0,-7 2 0 0 0,5 0-24 0 0,1 0 1 0 0,-1 1-1 0 0,1 0 0 0 0,0 0 1 0 0,0 0-1 0 0,1 1 0 0 0,0 0 1 0 0,0 0-1 0 0,0 0 0 0 0,-3 9 0 0 0,-7 14-49 0 0,2 0 0 0 0,1 2-1 0 0,1-1 1 0 0,-13 66 0 0 0,-38 229-228 0 0,55-254 414 0 0,2 0 0 0 0,8 116-1 0 0,-1-173-15 0 0,0 0 0 0 0,2 1 1 0 0,-1-1-1 0 0,2 0 0 0 0,0 0 0 0 0,1-1 0 0 0,1 1 1 0 0,0-1-1 0 0,13 21 0 0 0,-14-28-79 0 0,0 0-1 0 0,0-1 1 0 0,0 1-1 0 0,1-2 1 0 0,0 1-1 0 0,1 0 1 0 0,-1-1-1 0 0,1 0 1 0 0,0-1 0 0 0,0 0-1 0 0,1 0 1 0 0,-1 0-1 0 0,1-1 1 0 0,0 0-1 0 0,-1 0 1 0 0,1-1-1 0 0,1 0 1 0 0,-1-1-1 0 0,10 1 1 0 0,-4-1-44 0 0,1-1-1 0 0,0-1 1 0 0,0-1 0 0 0,-1 0 0 0 0,1 0 0 0 0,-1-2-1 0 0,0 0 1 0 0,0 0 0 0 0,0-1 0 0 0,0-1 0 0 0,-1-1-1 0 0,0 0 1 0 0,0 0 0 0 0,-1-1 0 0 0,0-1-1 0 0,0 0 1 0 0,11-11 0 0 0,11-14 111 0 0,-1-1 0 0 0,-1-2 0 0 0,51-77 0 0 0,-33 39-47 0 0,-4-2 1 0 0,61-136 0 0 0,-95 184-415 0 0,-1-2 0 0 0,-1 1 1 0 0,-1-1-1 0 0,-2-1 0 0 0,-1 1 0 0 0,-1-1 1 0 0,-2 0-1 0 0,-1-1 0 0 0,-2 1 0 0 0,-7-60 0 0 0,6 82-357 0 0,-1 1 0 0 0,0-1 0 0 0,-1 1 0 0 0,0 0 0 0 0,0 0 0 0 0,-1 0-1 0 0,0 1 1 0 0,0-1 0 0 0,-10-13 0 0 0,1 10-3644 0 0</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4.074"/>
    </inkml:context>
    <inkml:brush xml:id="br0">
      <inkml:brushProperty name="width" value="0.035" units="cm"/>
      <inkml:brushProperty name="height" value="0.035" units="cm"/>
      <inkml:brushProperty name="color" value="#F6630D"/>
    </inkml:brush>
  </inkml:definitions>
  <inkml:trace contextRef="#ctx0" brushRef="#br0">332 276 5785 0 0,'-5'-2'205'0'0,"0"0"0"0"0,0 0 0 0 0,1 0 0 0 0,-1-1 0 0 0,1 0 0 0 0,-1 0 0 0 0,1 0 0 0 0,0 0 0 0 0,0 0 0 0 0,1-1 0 0 0,-1 0 0 0 0,-3-4 0 0 0,-41-60 3650 0 0,27 37-3313 0 0,2 4 382 0 0,13 16-1010 0 0,-1 1 0 0 0,0-1 1 0 0,-1 1-1 0 0,0 1 0 0 0,0-1 0 0 0,-1 2 1 0 0,-1-1-1 0 0,1 1 0 0 0,-16-10 0 0 0,24 17 35 0 0,-1 1-1 0 0,1-1 0 0 0,0 1 0 0 0,0 0 0 0 0,-1-1 0 0 0,1 1 1 0 0,0 0-1 0 0,-1 0 0 0 0,1 0 0 0 0,0 0 0 0 0,-1 0 0 0 0,1 0 1 0 0,0 0-1 0 0,-1 1 0 0 0,1-1 0 0 0,0 0 0 0 0,-1 1 0 0 0,1-1 0 0 0,0 1 1 0 0,0-1-1 0 0,0 1 0 0 0,-1-1 0 0 0,0 2 0 0 0,-1 0 13 0 0,1 1-1 0 0,0-1 1 0 0,-1 1 0 0 0,1-1-1 0 0,0 1 1 0 0,0 0-1 0 0,1 0 1 0 0,-1 0-1 0 0,-1 3 1 0 0,-3 8 17 0 0,2-1 1 0 0,0 1 0 0 0,-4 18-1 0 0,5-14-110 0 0,-1 0 0 0 0,2 1 0 0 0,1 0 0 0 0,0-1 1 0 0,1 1-1 0 0,1 0 0 0 0,1 0 0 0 0,0-1 0 0 0,2 1 0 0 0,10 34 0 0 0,-13-50 130 0 0,0-1 0 0 0,0 1-1 0 0,1-1 1 0 0,-1 1 0 0 0,1-1-1 0 0,-1 1 1 0 0,1-1 0 0 0,0 0 0 0 0,0 0-1 0 0,0 0 1 0 0,0 0 0 0 0,0 0 0 0 0,0 0-1 0 0,0-1 1 0 0,1 1 0 0 0,-1-1-1 0 0,1 0 1 0 0,-1 1 0 0 0,1-1 0 0 0,-1 0-1 0 0,4 0 1 0 0,-2 0 22 0 0,0-1 0 0 0,0 0 0 0 0,-1 0 0 0 0,1-1 1 0 0,0 1-1 0 0,0-1 0 0 0,0 0 0 0 0,-1 0 0 0 0,1 0 0 0 0,0 0 0 0 0,-1-1 0 0 0,1 1 0 0 0,4-4 0 0 0,6-5-97 0 0,0 0 0 0 0,-1 0-1 0 0,0-2 1 0 0,-1 1-1 0 0,18-23 1 0 0,58-82-3151 0 0,-71 94 824 0 0</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5:14.429"/>
    </inkml:context>
    <inkml:brush xml:id="br0">
      <inkml:brushProperty name="width" value="0.035" units="cm"/>
      <inkml:brushProperty name="height" value="0.035" units="cm"/>
      <inkml:brushProperty name="color" value="#F6630D"/>
    </inkml:brush>
  </inkml:definitions>
  <inkml:trace contextRef="#ctx0" brushRef="#br0">123 114 1152 0 0,'19'-20'3197'0'0,"-18"22"-2911"0"0,0 0 1 0 0,-1 0-1 0 0,1-1 1 0 0,-1 1-1 0 0,1 0 1 0 0,-1 0-1 0 0,0 0 0 0 0,0 0 1 0 0,0 0-1 0 0,0 1 1 0 0,0-1-1 0 0,0 0 1 0 0,-1 3-1 0 0,-3 37 814 0 0,-1 0-1 0 0,-2 0 0 0 0,-15 45 1 0 0,-46 120-686 0 0,67-203-424 0 0,-5 13-41 0 0,-1-1 0 0 0,0 0 0 0 0,-11 18 0 0 0,25-46 724 0 0,-1-2-1 0 0,-1 1 0 0 0,6-25 0 0 0,2-5-452 0 0,10-19-265 0 0,2 1-1 0 0,3 1 0 0 0,2 1 1 0 0,3 1-1 0 0,3 2 1 0 0,59-71-1 0 0,-93 124 16 0 0,0 0-1 0 0,1 1 1 0 0,0-1-1 0 0,-1 1 0 0 0,1-1 1 0 0,0 1-1 0 0,0 0 1 0 0,0 0-1 0 0,0 1 0 0 0,0-1 1 0 0,5-1-1 0 0,-7 3 25 0 0,-1 0 1 0 0,1 0-1 0 0,-1 0 0 0 0,1 0 1 0 0,0 0-1 0 0,-1 0 0 0 0,1 0 1 0 0,-1 0-1 0 0,1 0 0 0 0,-1 0 0 0 0,1 0 1 0 0,0 0-1 0 0,-1 0 0 0 0,1 1 1 0 0,-1-1-1 0 0,1 0 0 0 0,-1 1 1 0 0,1-1-1 0 0,-1 0 0 0 0,1 1 0 0 0,-1-1 1 0 0,1 0-1 0 0,-1 1 0 0 0,1-1 1 0 0,0 1-1 0 0,4 26 1 0 0,-8 41-112 0 0,-14 80 0 0 0,-2 23 250 0 0,18-161-194 0 0,-2 40-542 0 0,1 0 0 0 0,3 0-1 0 0,8 53 1 0 0,-9-100 433 0 0,0 0 1 0 0,1-1-1 0 0,0 1 0 0 0,-1 0 1 0 0,1-1-1 0 0,0 1 0 0 0,0-1 1 0 0,0 1-1 0 0,1-1 0 0 0,-1 1 1 0 0,1-1-1 0 0,2 4 1 0 0,-4-6 65 0 0,1 1 0 0 0,0-1 0 0 0,-1 0 1 0 0,1 1-1 0 0,0-1 0 0 0,-1 0 1 0 0,1 1-1 0 0,0-1 0 0 0,-1 0 0 0 0,1 0 1 0 0,0 0-1 0 0,0 1 0 0 0,-1-1 1 0 0,1 0-1 0 0,0 0 0 0 0,0 0 0 0 0,0 0 1 0 0,-1 0-1 0 0,1 0 0 0 0,0-1 1 0 0,-1 1-1 0 0,1 0 0 0 0,0 0 0 0 0,0 0 1 0 0,-1-1-1 0 0,1 1 0 0 0,0 0 1 0 0,0-1-1 0 0,4-3-240 0 0,-1 0-1 0 0,0 0 1 0 0,0 0 0 0 0,0 0 0 0 0,0 0 0 0 0,-1-1-1 0 0,1 0 1 0 0,-1 0 0 0 0,4-9 0 0 0,11-22-60 0 0</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2.379"/>
    </inkml:context>
    <inkml:brush xml:id="br0">
      <inkml:brushProperty name="width" value="0.035" units="cm"/>
      <inkml:brushProperty name="height" value="0.035" units="cm"/>
      <inkml:brushProperty name="color" value="#F6630D"/>
    </inkml:brush>
  </inkml:definitions>
  <inkml:trace contextRef="#ctx0" brushRef="#br0">290 125 976 0 0,'0'0'74'0'0,"0"0"-9"0"0,0 0 1 0 0,0-1 0 0 0,1 1 0 0 0,-1 0 0 0 0,0 0-1 0 0,0-1 1 0 0,0 1 0 0 0,0 0 0 0 0,1-1 0 0 0,-1 1-1 0 0,0 0 1 0 0,0-1 0 0 0,0 1 0 0 0,0 0 0 0 0,0-1-1 0 0,0 1 1 0 0,0 0 0 0 0,0-1 0 0 0,0 1 0 0 0,0 0-1 0 0,0-1 1 0 0,0 1 0 0 0,0 0 0 0 0,0 0 0 0 0,0-1 0 0 0,0 1-1 0 0,-1 0 1 0 0,1-1 0 0 0,0 1 0 0 0,0 0 0 0 0,0-1-1 0 0,0 1 1 0 0,-1 0 0 0 0,1 0 0 0 0,0-1 0 0 0,0 1-1 0 0,-1 0 1 0 0,1 0 0 0 0,0 0 0 0 0,0-1 0 0 0,-1 1-1 0 0,1 0 1 0 0,-14-16 1272 0 0,6 10-1091 0 0,-1 1 0 0 0,0-1 0 0 0,0 1 0 0 0,-1 1 0 0 0,0 0 0 0 0,1 0 0 0 0,-15-3 1 0 0,19 7-170 0 0,1-1 0 0 0,0 1 0 0 0,0 0 0 0 0,0 0 1 0 0,0 0-1 0 0,0 1 0 0 0,0-1 0 0 0,-1 1 0 0 0,1 0 1 0 0,0 0-1 0 0,1 0 0 0 0,-1 1 0 0 0,0 0 0 0 0,0-1 1 0 0,1 1-1 0 0,-1 1 0 0 0,1-1 0 0 0,-1 0 0 0 0,1 1 1 0 0,0 0-1 0 0,-4 3 0 0 0,-5 9-108 0 0,1 1-1 0 0,1 0 1 0 0,0 0 0 0 0,1 1 0 0 0,1 0 0 0 0,1 1-1 0 0,0 0 1 0 0,1 0 0 0 0,1 0 0 0 0,1 1-1 0 0,-2 20 1 0 0,5-34 57 0 0,0-1 1 0 0,1 0-1 0 0,0 0 0 0 0,0 1 0 0 0,0-1 1 0 0,0 0-1 0 0,1 1 0 0 0,-1-1 0 0 0,1 0 1 0 0,0 0-1 0 0,1 1 0 0 0,-1-1 0 0 0,1 0 1 0 0,0 0-1 0 0,0-1 0 0 0,0 1 0 0 0,0 0 1 0 0,0-1-1 0 0,1 1 0 0 0,5 5 0 0 0,-4-6-16 0 0,0 0 0 0 0,1 0 0 0 0,-1 0 0 0 0,1 0 0 0 0,-1-1 0 0 0,1 0 0 0 0,0 0-1 0 0,0 0 1 0 0,0-1 0 0 0,0 1 0 0 0,0-1 0 0 0,0-1 0 0 0,0 1 0 0 0,1-1 0 0 0,-1 1 0 0 0,0-1-1 0 0,7-1 1 0 0,-2-1 24 0 0,1-1 0 0 0,-1 0 0 0 0,1 0 0 0 0,-1-1 0 0 0,0 0 0 0 0,0-1 0 0 0,-1 0 0 0 0,1 0 1 0 0,-1-1-1 0 0,0 0 0 0 0,-1-1 0 0 0,0 0 0 0 0,0 0 0 0 0,13-16 0 0 0,7-10 92 0 0,-1-2 1 0 0,27-47 0 0 0,-53 81-120 0 0,12-18 119 0 0,-1-1 0 0 0,0-1-1 0 0,-2 1 1 0 0,0-2 0 0 0,-1 1 0 0 0,-1-1 0 0 0,5-24-1 0 0,-29 110 1591 0 0,9 17-1632 0 0,-2 7-665 0 0,4 152 0 0 0,11-203 517 0 0,-6-36-33 0 0,0 0 0 0 0,0 0 0 0 0,0 0 0 0 0,0 1-1 0 0,1-1 1 0 0,-1 0 0 0 0,0 0 0 0 0,1 0 0 0 0,-1 0-1 0 0,1 0 1 0 0,-1 0 0 0 0,1 0 0 0 0,0 0-1 0 0,-1 0 1 0 0,1-1 0 0 0,0 1 0 0 0,0 0 0 0 0,-1 0-1 0 0,1 0 1 0 0,0-1 0 0 0,0 1 0 0 0,0-1 0 0 0,0 1-1 0 0,0 0 1 0 0,0-1 0 0 0,0 0 0 0 0,0 1-1 0 0,2 0 1 0 0,2-4-3286 0 0</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2.766"/>
    </inkml:context>
    <inkml:brush xml:id="br0">
      <inkml:brushProperty name="width" value="0.035" units="cm"/>
      <inkml:brushProperty name="height" value="0.035" units="cm"/>
      <inkml:brushProperty name="color" value="#F6630D"/>
    </inkml:brush>
  </inkml:definitions>
  <inkml:trace contextRef="#ctx0" brushRef="#br0">25 511 3081 0 0,'-5'6'290'0'0,"3"-5"-181"0"0,1 1 0 0 0,-1-1 0 0 0,1 0 0 0 0,-1 1 0 0 0,1-1 0 0 0,0 1 0 0 0,0-1 0 0 0,0 1 0 0 0,0-1 0 0 0,0 1 0 0 0,0 0 1 0 0,0 0-1 0 0,0-1 0 0 0,1 1 0 0 0,-1 0 0 0 0,0 0 0 0 0,1 0 0 0 0,0 0 0 0 0,-1 3 0 0 0,4-7-79 0 0,0 1 1 0 0,0-1 0 0 0,0 1-1 0 0,0-1 1 0 0,-1 0-1 0 0,1 0 1 0 0,-1-1-1 0 0,1 1 1 0 0,-1 0 0 0 0,0-1-1 0 0,4-4 1 0 0,-3 3-13 0 0,23-24 40 0 0,-2 0-1 0 0,-2-1 0 0 0,0-2 1 0 0,-2 0-1 0 0,18-39 1 0 0,-13 17-155 0 0,-2 0 0 0 0,24-88 0 0 0,-45 97-1201 0 0,-2 44 1259 0 0,0-1-1 0 0,0 1 1 0 0,0-1 0 0 0,0 1 0 0 0,0-1-1 0 0,0 1 1 0 0,0-1 0 0 0,0 1 0 0 0,0-1-1 0 0,-1 1 1 0 0,1-1 0 0 0,0 1 0 0 0,0-1-1 0 0,-1 1 1 0 0,1-1 0 0 0,0 1 0 0 0,-1-1-1 0 0,1 1 1 0 0,0 0 0 0 0,-1-1-1 0 0,1 1 1 0 0,-1 0 0 0 0,1-1 0 0 0,-1 1-1 0 0,0-1 1 0 0,0 2 17 0 0,0-1-1 0 0,0 0 0 0 0,0 1 1 0 0,0-1-1 0 0,0 0 0 0 0,0 1 1 0 0,0 0-1 0 0,0-1 0 0 0,0 1 1 0 0,0-1-1 0 0,0 1 0 0 0,1 0 1 0 0,-1 0-1 0 0,0 0 1 0 0,0-1-1 0 0,1 1 0 0 0,-1 0 1 0 0,1 0-1 0 0,-1 1 0 0 0,-8 11 59 0 0,0 1 0 0 0,2 0-1 0 0,0 1 1 0 0,0-1-1 0 0,-8 32 1 0 0,-15 84 613 0 0,21-85-426 0 0,-3 10-17 0 0,5-30-198 0 0,1 1-1 0 0,1 1 0 0 0,1-1 1 0 0,2 1-1 0 0,0 36 1 0 0,2-60-49 0 0,1 0 1 0 0,-1 0 0 0 0,1 0-1 0 0,-1 0 1 0 0,1 0 0 0 0,0 0-1 0 0,0 0 1 0 0,0 0 0 0 0,1 0-1 0 0,-1 0 1 0 0,4 4 0 0 0,1-3-367 0 0</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3.204"/>
    </inkml:context>
    <inkml:brush xml:id="br0">
      <inkml:brushProperty name="width" value="0.035" units="cm"/>
      <inkml:brushProperty name="height" value="0.035" units="cm"/>
      <inkml:brushProperty name="color" value="#F6630D"/>
    </inkml:brush>
  </inkml:definitions>
  <inkml:trace contextRef="#ctx0" brushRef="#br0">211 0 5041 0 0,'-1'20'374'0'0,"-4"39"1598"0"0,4-57-1748 0 0,1 0-1 0 0,0 1 1 0 0,-1-1-1 0 0,1 0 1 0 0,-1 1-1 0 0,0-1 1 0 0,0 0-1 0 0,0 0 1 0 0,0 0-1 0 0,0 0 1 0 0,0 0-1 0 0,-1 0 1 0 0,1 0-1 0 0,-1 0 1 0 0,1-1-1 0 0,-1 1 1 0 0,0 0-1 0 0,0-1 1 0 0,-2 2-1 0 0,-1-2 14 0 0,1 0-1 0 0,-1-1 0 0 0,0 1 1 0 0,0-1-1 0 0,0 0 1 0 0,1-1-1 0 0,-1 1 0 0 0,-5-2 1 0 0,-24-1-163 0 0,23 5-131 0 0,-25 2-162 0 0,35-4 139 0 0,0 0 0 0 0,-1 0 0 0 0,1 1-1 0 0,0-1 1 0 0,0-1 0 0 0,0 1-1 0 0,0 0 1 0 0,0 0 0 0 0,0 0 0 0 0,0-1-1 0 0,0 1 1 0 0,0 0 0 0 0,0-1-1 0 0,0 1 1 0 0,1-1 0 0 0,-1 1 0 0 0,0-1-1 0 0,0 1 1 0 0,0-1 0 0 0,0 0-1 0 0,1 1 1 0 0,-1-1 0 0 0,0 0 0 0 0,1 0-1 0 0,-1 1 1 0 0,0-2 0 0 0,1 1-14 0 0,1 0-1 0 0,-1 1 1 0 0,1-1 0 0 0,-1 1 0 0 0,1-1 0 0 0,-1 1-1 0 0,1-1 1 0 0,0 1 0 0 0,-1-1 0 0 0,1 1 0 0 0,0-1 0 0 0,-1 1-1 0 0,1 0 1 0 0,0-1 0 0 0,0 1 0 0 0,-1 0 0 0 0,1 0-1 0 0,0 0 1 0 0,0-1 0 0 0,0 1 0 0 0,-1 0 0 0 0,1 0-1 0 0,0 0 1 0 0,0 0 0 0 0,0 0 0 0 0,-1 0 0 0 0,2 1 0 0 0,27-1-1182 0 0,-24 0 1254 0 0,0 0 1 0 0,0 1-1 0 0,1 0 0 0 0,-1 0 1 0 0,0 0-1 0 0,0 0 0 0 0,0 1 0 0 0,0 0 1 0 0,0 0-1 0 0,0 0 0 0 0,-1 1 1 0 0,1 0-1 0 0,-1-1 0 0 0,1 2 1 0 0,-1-1-1 0 0,0 0 0 0 0,0 1 0 0 0,-1 0 1 0 0,1 0-1 0 0,-1 0 0 0 0,0 0 1 0 0,0 0-1 0 0,0 1 0 0 0,-1 0 1 0 0,1-1-1 0 0,-1 1 0 0 0,0 0 1 0 0,0 0-1 0 0,-1 0 0 0 0,0 0 0 0 0,1 0 1 0 0,-2 1-1 0 0,1-1 0 0 0,-1 10 1 0 0,0-3 63 0 0,0 0 1 0 0,-1 0 0 0 0,0 0-1 0 0,-1 0 1 0 0,-1 0-1 0 0,0-1 1 0 0,0 1 0 0 0,-1-1-1 0 0,-1 0 1 0 0,0 0-1 0 0,0 0 1 0 0,-1-1 0 0 0,-1 0-1 0 0,-11 15 1 0 0,13-19 18 0 0,0 1 0 0 0,-1-1 0 0 0,0 0 0 0 0,0-1 0 0 0,0 1 1 0 0,-1-1-1 0 0,0-1 0 0 0,0 1 0 0 0,0-1 0 0 0,0 0 0 0 0,-1-1 0 0 0,0 0 0 0 0,1 0 0 0 0,-1 0 0 0 0,-9 1 0 0 0,1-5-3108 0 0</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3.548"/>
    </inkml:context>
    <inkml:brush xml:id="br0">
      <inkml:brushProperty name="width" value="0.035" units="cm"/>
      <inkml:brushProperty name="height" value="0.035" units="cm"/>
      <inkml:brushProperty name="color" value="#F6630D"/>
    </inkml:brush>
  </inkml:definitions>
  <inkml:trace contextRef="#ctx0" brushRef="#br0">335 1 3081 0 0,'-2'3'202'0'0,"0"-1"1"0"0,-1 1 0 0 0,1-1 0 0 0,-1 0 0 0 0,0 0-1 0 0,0 0 1 0 0,0 0 0 0 0,0 0 0 0 0,0-1 0 0 0,-4 2-1 0 0,6-2-95 0 0,1-1 0 0 0,-1 0 0 0 0,0 1 0 0 0,0-1 0 0 0,1 0 0 0 0,-1 0 0 0 0,0 0 0 0 0,0 0 0 0 0,0 0 0 0 0,1 0 0 0 0,-1 0-1 0 0,0 0 1 0 0,0 0 0 0 0,1 0 0 0 0,-1 0 0 0 0,0 0 0 0 0,0 0 0 0 0,1-1 0 0 0,-1 1 0 0 0,0 0 0 0 0,0-1 0 0 0,1 1 0 0 0,-1 0 0 0 0,0-1-1 0 0,1 1 1 0 0,-1-1 0 0 0,1 1 0 0 0,-1-1 0 0 0,0 1 0 0 0,1-1 0 0 0,-1 0 0 0 0,1 1 0 0 0,0-1 0 0 0,-1 0 0 0 0,1 1 0 0 0,-1-1 0 0 0,1 0-1 0 0,0 1 1 0 0,0-1 0 0 0,-1 0 0 0 0,1 0 0 0 0,0 1 0 0 0,0-1 0 0 0,0 0 0 0 0,0 0 0 0 0,0 0 0 0 0,0 1 0 0 0,0-1 0 0 0,0 0 0 0 0,0 0-1 0 0,0 1 1 0 0,1-2 0 0 0,0 30 3138 0 0,0-20-3392 0 0,0-1-1 0 0,-1 1 1 0 0,0-1 0 0 0,-1 0 0 0 0,1 1 0 0 0,-1-1 0 0 0,-3 10-1 0 0,-10 21-590 0 0,-1-1-1 0 0,-3-1 1 0 0,0 0-1 0 0,-3-1 1 0 0,0-1-1 0 0,-3-1 1 0 0,0-1-1 0 0,-2-1 0 0 0,-43 39 1 0 0,57-61 182 0 0,1-3-1315 0 0</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4.198"/>
    </inkml:context>
    <inkml:brush xml:id="br0">
      <inkml:brushProperty name="width" value="0.035" units="cm"/>
      <inkml:brushProperty name="height" value="0.035" units="cm"/>
      <inkml:brushProperty name="color" value="#F6630D"/>
    </inkml:brush>
  </inkml:definitions>
  <inkml:trace contextRef="#ctx0" brushRef="#br0">137 146 3081 0 0,'-56'93'2967'0'0,"39"-66"-1076"0"0,1 0 0 0 0,-24 54 0 0 0,38-67-1896 0 0,-1 1-1 0 0,2 0 1 0 0,0-1-1 0 0,1 1 1 0 0,0 0-1 0 0,4 25 1 0 0,-2-22-245 0 0,-2-17 234 0 0,0-1 0 0 0,0 1 0 0 0,0 0 0 0 0,0-1 1 0 0,0 1-1 0 0,0 0 0 0 0,0-1 0 0 0,0 1 0 0 0,0 0 0 0 0,0 0 0 0 0,0-1 0 0 0,0 1 0 0 0,1-1 0 0 0,-1 1 0 0 0,0 0 0 0 0,1-1 0 0 0,-1 1 1 0 0,0 0-1 0 0,1-1 0 0 0,-1 1 0 0 0,1-1 0 0 0,-1 1 0 0 0,1-1 0 0 0,-1 1 0 0 0,1-1 0 0 0,-1 0 0 0 0,1 1 0 0 0,-1-1 0 0 0,1 1 1 0 0,0-1-1 0 0,0 1 0 0 0,1-2-34 0 0,-1 1 0 0 0,0 0 0 0 0,1-1 1 0 0,-1 1-1 0 0,0-1 0 0 0,1 0 0 0 0,-1 1 0 0 0,0-1 1 0 0,0 0-1 0 0,0 0 0 0 0,0 0 0 0 0,1 1 0 0 0,-1-1 1 0 0,1-2-1 0 0,36-46-976 0 0,-36 46 1034 0 0,54-79-251 0 0,223-311 2121 0 0,-298 488 1588 0 0,-24 57-3387 0 0,-6 20-135 0 0,49-171 50 0 0,0-1-1 0 0,-1 1 1 0 0,1-1-1 0 0,0 1 1 0 0,0-1 0 0 0,0 1-1 0 0,-1-1 1 0 0,1 1-1 0 0,0-1 1 0 0,0 1-1 0 0,0 0 1 0 0,0-1 0 0 0,0 1-1 0 0,0-1 1 0 0,0 1-1 0 0,0-1 1 0 0,0 1-1 0 0,0-1 1 0 0,0 1 0 0 0,1 0-1 0 0,-1-1 1 0 0,0 1-1 0 0,0-1 1 0 0,0 1 0 0 0,1-1-1 0 0,-1 1 1 0 0,0-1-1 0 0,1 1 1 0 0,-1-1-1 0 0,0 0 1 0 0,2 2 0 0 0,12-12-468 0 0,15-27-426 0 0,34-70-564 0 0,-38 60 1501 0 0,3 1 0 0 0,1 2 0 0 0,37-42 0 0 0,-65 84-35 0 0,1 0 1 0 0,0 0-1 0 0,0-1 0 0 0,1 1 1 0 0,-1 1-1 0 0,0-1 0 0 0,1 0 1 0 0,-1 0-1 0 0,1 1 1 0 0,-1 0-1 0 0,1-1 0 0 0,0 1 1 0 0,-1 0-1 0 0,5-1 1 0 0,-6 2-8 0 0,0 0 1 0 0,-1 0 0 0 0,1 0 0 0 0,0 0 0 0 0,-1 1 0 0 0,1-1-1 0 0,0 0 1 0 0,0 0 0 0 0,-1 0 0 0 0,1 1 0 0 0,-1-1 0 0 0,1 0-1 0 0,0 1 1 0 0,-1-1 0 0 0,1 1 0 0 0,-1-1 0 0 0,1 0 0 0 0,-1 1-1 0 0,1-1 1 0 0,-1 1 0 0 0,1 0 0 0 0,0 0 0 0 0,6 26 110 0 0,-6 19-170 0 0,-2 1 1 0 0,-10 64-1 0 0,-1 13-735 0 0,9 30-2700 0 0,4-139 2563 0 0</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4.734"/>
    </inkml:context>
    <inkml:brush xml:id="br0">
      <inkml:brushProperty name="width" value="0.035" units="cm"/>
      <inkml:brushProperty name="height" value="0.035" units="cm"/>
      <inkml:brushProperty name="color" value="#F6630D"/>
    </inkml:brush>
  </inkml:definitions>
  <inkml:trace contextRef="#ctx0" brushRef="#br0">339 1023 5785 0 0,'-1'4'123'0'0,"1"-1"-1"0"0,-1 0 0 0 0,0 0 1 0 0,0 0-1 0 0,0 0 1 0 0,0 0-1 0 0,0 0 0 0 0,-1-1 1 0 0,0 1-1 0 0,1 0 1 0 0,-1-1-1 0 0,0 1 0 0 0,0-1 1 0 0,0 1-1 0 0,-1-1 1 0 0,1 0-1 0 0,-4 3 0 0 0,4-4 11 0 0,0-1 0 0 0,0 1 0 0 0,0-1 0 0 0,1 1 0 0 0,-1-1 0 0 0,0 1 0 0 0,0-1 0 0 0,0 0-1 0 0,0 0 1 0 0,0 0 0 0 0,0 0 0 0 0,0-1 0 0 0,0 1 0 0 0,0 0 0 0 0,0-1 0 0 0,1 1 0 0 0,-1-1-1 0 0,0 0 1 0 0,0 1 0 0 0,0-1 0 0 0,1 0 0 0 0,-1 0 0 0 0,1 0 0 0 0,-1-1 0 0 0,1 1-1 0 0,-1 0 1 0 0,1 0 0 0 0,-1-1 0 0 0,1 1 0 0 0,-2-3 0 0 0,-17-21 659 0 0,0 0 0 0 0,-19-34 0 0 0,27 39-493 0 0,-1 0 1 0 0,0 1-1 0 0,-2 1 1 0 0,0 0-1 0 0,-34-31 1 0 0,48 48-310 0 0,0 0 0 0 0,0 0 0 0 0,0 1 0 0 0,0-1 0 0 0,0 0 0 0 0,-1 0 0 0 0,1 0 0 0 0,0 1 0 0 0,0-1 0 0 0,0 1 0 0 0,-1-1 0 0 0,1 1 0 0 0,0-1 0 0 0,-1 1 0 0 0,1 0 0 0 0,-1 0 0 0 0,1-1 1 0 0,0 1-1 0 0,-1 0 0 0 0,1 0 0 0 0,0 1 0 0 0,-1-1 0 0 0,1 0 0 0 0,-1 0 0 0 0,1 1 0 0 0,-2-1 0 0 0,2 2 10 0 0,-1-1 1 0 0,1 1-1 0 0,0-1 0 0 0,-1 1 1 0 0,1-1-1 0 0,0 1 0 0 0,0 0 1 0 0,0-1-1 0 0,0 1 0 0 0,1 0 1 0 0,-1 0-1 0 0,0 0 0 0 0,1 0 1 0 0,-1-1-1 0 0,1 1 0 0 0,-1 2 1 0 0,-1 14 55 0 0,1 0-1 0 0,0 0 1 0 0,3 21 0 0 0,-1-28-59 0 0,0 27-220 0 0,9 43 0 0 0,-9-71 156 0 0,1-1 0 0 0,0 1 1 0 0,1-1-1 0 0,0 0 1 0 0,1 0-1 0 0,0 0 1 0 0,0 0-1 0 0,1 0 0 0 0,0-1 1 0 0,7 9-1 0 0,-11-15 60 0 0,0 0 0 0 0,1-1 0 0 0,-1 1 0 0 0,1-1 0 0 0,0 1 0 0 0,-1-1 0 0 0,1 0 0 0 0,0 1 0 0 0,0-1 0 0 0,0 0 0 0 0,0 0 0 0 0,0 0 0 0 0,0-1 0 0 0,0 1 0 0 0,0 0 0 0 0,0-1 0 0 0,1 0 0 0 0,-1 1 0 0 0,0-1 1 0 0,0 0-1 0 0,0 0 0 0 0,3 0 0 0 0,-2-1 5 0 0,1 0 1 0 0,-1-1 0 0 0,1 1 0 0 0,-1 0-1 0 0,0-1 1 0 0,0 0 0 0 0,0 0 0 0 0,0 0-1 0 0,0 0 1 0 0,0 0 0 0 0,0-1 0 0 0,2-3 0 0 0,7-8 42 0 0,0-1 0 0 0,-1 0 0 0 0,-1-1 1 0 0,8-18-1 0 0,-16 31-27 0 0,68-131 219 0 0,56-152-1 0 0,-97 206-367 0 0,-4-1 0 0 0,-3-2-1 0 0,16-121 1 0 0,-35 185-80 0 0,-1 0 0 0 0,-1 0 0 0 0,-1 1 0 0 0,-1-1-1 0 0,-1 0 1 0 0,0 0 0 0 0,-1 1 0 0 0,-6-19 0 0 0,8 37 185 0 0,1 0-1 0 0,0 0 1 0 0,-1 0 0 0 0,1 1-1 0 0,-1-1 1 0 0,1 0 0 0 0,-1 0 0 0 0,1 1-1 0 0,0-1 1 0 0,-1 0 0 0 0,1 1 0 0 0,-1-1-1 0 0,1 0 1 0 0,0 1 0 0 0,0-1-1 0 0,-1 1 1 0 0,1-1 0 0 0,0 0 0 0 0,0 1-1 0 0,-1-1 1 0 0,1 1 0 0 0,0-1 0 0 0,0 1-1 0 0,0-1 1 0 0,0 1 0 0 0,0-1-1 0 0,-1 1 1 0 0,1-1 0 0 0,0 1 0 0 0,0-1-1 0 0,0 1 1 0 0,1 0 0 0 0,-9 23-74 0 0,-18 141-1947 0 0,8 1 1 0 0,4 310-1 0 0,14-454 1738 0 0,0 1 264 0 0,0-1 1 0 0,1 0 0 0 0,2 1 0 0 0,0-1-1 0 0,12 43 1 0 0,-11-56-80 0 0</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5.371"/>
    </inkml:context>
    <inkml:brush xml:id="br0">
      <inkml:brushProperty name="width" value="0.035" units="cm"/>
      <inkml:brushProperty name="height" value="0.035" units="cm"/>
      <inkml:brushProperty name="color" value="#F6630D"/>
    </inkml:brush>
  </inkml:definitions>
  <inkml:trace contextRef="#ctx0" brushRef="#br0">44 67 288 0 0,'-9'5'1589'0'0,"13"-20"2065"0"0,-2 12-3254 0 0,-1 0 0 0 0,0 1 0 0 0,0-1 0 0 0,0 0 0 0 0,0 0 0 0 0,-1 0 0 0 0,1 1 0 0 0,-1-1 0 0 0,1 0 0 0 0,-1 0 0 0 0,0 0 0 0 0,0 0 0 0 0,0 0 0 0 0,-1 0 0 0 0,1 0 0 0 0,-1 1 0 0 0,-1-7 0 0 0,-4 22 4772 0 0,-6 59-5672 0 0,12-71 517 0 0,-11 56-226 0 0,6-37 87 0 0,1 0 0 0 0,-1 37 0 0 0,7-57 129 0 0,1-1 1 0 0,0 0-1 0 0,0 0 1 0 0,0 1-1 0 0,-1-2 1 0 0,1 1-1 0 0,0 0 1 0 0,-1 0-1 0 0,1-1 1 0 0,4-3-1 0 0,3-1-186 0 0,60-14-791 0 0,-65 19 847 0 0,1 0 0 0 0,-1 0 0 0 0,1 1 1 0 0,-1 0-1 0 0,1 0 0 0 0,-1 0 0 0 0,1 1 0 0 0,-1 0 1 0 0,1 0-1 0 0,9 3 0 0 0,-14-4 93 0 0,-1 0 0 0 0,1 0-1 0 0,-1 1 1 0 0,1-1 0 0 0,-1 0 0 0 0,1 0-1 0 0,-1 1 1 0 0,1-1 0 0 0,-1 0 0 0 0,0 1-1 0 0,1-1 1 0 0,-1 0 0 0 0,1 1 0 0 0,-1-1-1 0 0,0 0 1 0 0,1 1 0 0 0,-1-1 0 0 0,0 1-1 0 0,0-1 1 0 0,1 1 0 0 0,-1-1 0 0 0,0 1-1 0 0,0-1 1 0 0,0 1 0 0 0,0-1 0 0 0,1 1-1 0 0,-1-1 1 0 0,0 1 0 0 0,0-1 0 0 0,0 1-1 0 0,0-1 1 0 0,0 1 0 0 0,-1 0 0 0 0,-11 17-655 0 0,-26 8-26 0 0,27-20 220 0 0,-1 0 0 0 0,0-1 1 0 0,1-1-1 0 0,-1 0 1 0 0,-14 3-1 0 0,11-5-2887 0 0</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5.529"/>
    </inkml:context>
    <inkml:brush xml:id="br0">
      <inkml:brushProperty name="width" value="0.035" units="cm"/>
      <inkml:brushProperty name="height" value="0.035" units="cm"/>
      <inkml:brushProperty name="color" value="#F6630D"/>
    </inkml:brush>
  </inkml:definitions>
  <inkml:trace contextRef="#ctx0" brushRef="#br0">1 0 9362 0 0,'9'13'342'0'0,"1"-1"-1"0"0,0 0 1 0 0,1 0-1 0 0,0-1 1 0 0,1-1-1 0 0,23 17 1 0 0,-28-22-74 0 0,1 1 0 0 0,1-1 0 0 0,-1-1 0 0 0,1 0 0 0 0,0 0 0 0 0,0 0 0 0 0,0-1 0 0 0,0-1 0 0 0,0 1 0 0 0,1-1 0 0 0,-1-1 0 0 0,13 1 0 0 0,-16-3-353 0 0,0 0 1 0 0,0 0 0 0 0,0-1 0 0 0,0 0-1 0 0,0 0 1 0 0,0 0 0 0 0,0-1 0 0 0,0 1-1 0 0,-1-1 1 0 0,0-1 0 0 0,9-6 0 0 0,-4 2-47 0 0,0-1 1 0 0,0-1-1 0 0,-1 1 1 0 0,11-16 0 0 0,9-19 111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4.262"/>
    </inkml:context>
    <inkml:brush xml:id="br0">
      <inkml:brushProperty name="width" value="0.035" units="cm"/>
      <inkml:brushProperty name="height" value="0.035" units="cm"/>
      <inkml:brushProperty name="color" value="#008C3A"/>
    </inkml:brush>
  </inkml:definitions>
  <inkml:trace contextRef="#ctx0" brushRef="#br0">684 167 432 0 0,'23'-43'348'0'0,"-20"39"-288"0"0,1-1 0 0 0,-1 1 0 0 0,0-1 0 0 0,-1 0 0 0 0,1 1 1 0 0,-1-1-1 0 0,0-1 0 0 0,0 1 0 0 0,-1 0 0 0 0,1 0 0 0 0,-1-1 0 0 0,0 1 0 0 0,-1 0 1 0 0,1-9-1 0 0,-2 12 7 0 0,0 0 0 0 0,0-1 0 0 0,0 1 1 0 0,-1 0-1 0 0,1-1 0 0 0,0 1 1 0 0,-1 0-1 0 0,0 0 0 0 0,1 0 0 0 0,-1 0 1 0 0,0 0-1 0 0,0 1 0 0 0,0-1 0 0 0,0 1 1 0 0,0-1-1 0 0,-1 1 0 0 0,1 0 1 0 0,0 0-1 0 0,-1 0 0 0 0,1 0 0 0 0,-1 0 1 0 0,1 0-1 0 0,-1 1 0 0 0,1-1 0 0 0,-1 1 1 0 0,1-1-1 0 0,-1 1 0 0 0,0 0 0 0 0,1 0 1 0 0,-1 1-1 0 0,1-1 0 0 0,-6 1 1 0 0,-3 1 66 0 0,0-1 0 0 0,0 2 0 0 0,0-1 0 0 0,0 2 1 0 0,1-1-1 0 0,-14 7 0 0 0,-3 5-125 0 0,1 0 0 0 0,1 2 0 0 0,1 1 0 0 0,0 1 0 0 0,2 0 0 0 0,0 2 0 0 0,1 1 0 0 0,-33 43 0 0 0,29-26 53 0 0,1 0 0 0 0,2 1 0 0 0,1 2 0 0 0,3 0 0 0 0,-15 47 0 0 0,18-45 185 0 0,1-7 417 0 0,-13 61-1 0 0,25-89-518 0 0,0 0 0 0 0,1 1 0 0 0,0-1 0 0 0,0 0 0 0 0,1 1 1 0 0,1-1-1 0 0,-1 1 0 0 0,1-1 0 0 0,1 0 0 0 0,0 0 0 0 0,0 0 0 0 0,5 11 0 0 0,-6-18-110 0 0,0 1 0 0 0,0-1 0 0 0,0 1 1 0 0,1-1-1 0 0,-1 0 0 0 0,1 0 0 0 0,-1 1 0 0 0,1-1 0 0 0,0 0 1 0 0,0 0-1 0 0,0-1 0 0 0,0 1 0 0 0,0 0 0 0 0,0-1 0 0 0,0 1 1 0 0,1-1-1 0 0,-1 0 0 0 0,1 1 0 0 0,-1-1 0 0 0,1 0 0 0 0,-1-1 1 0 0,1 1-1 0 0,-1 0 0 0 0,1-1 0 0 0,0 1 0 0 0,0-1 0 0 0,-1 0 1 0 0,1 0-1 0 0,0 0 0 0 0,-1 0 0 0 0,1-1 0 0 0,0 1 1 0 0,3-2-1 0 0,-4 1 13 0 0,1 0 0 0 0,0 0 0 0 0,0-1-1 0 0,-1 0 1 0 0,1 1 0 0 0,-1-1 0 0 0,0 0 0 0 0,1 0 0 0 0,-1 0 0 0 0,0 0 0 0 0,0-1 0 0 0,0 1 0 0 0,0 0 0 0 0,-1-1 0 0 0,1 0 0 0 0,-1 1 0 0 0,0-1 0 0 0,1 0-1 0 0,-1 0 1 0 0,0 1 0 0 0,0-1 0 0 0,-1 0 0 0 0,1 0 0 0 0,-1 0 0 0 0,1 0 0 0 0,-1 0 0 0 0,0 0 0 0 0,0 0 0 0 0,-1-5 0 0 0,0 4 72 0 0,1 0 1 0 0,-1 0-1 0 0,1 0 1 0 0,-1 1-1 0 0,0-1 0 0 0,-1 1 1 0 0,1-1-1 0 0,-1 0 1 0 0,1 1-1 0 0,-1 0 1 0 0,0 0-1 0 0,0-1 1 0 0,-1 1-1 0 0,1 0 0 0 0,-1 0 1 0 0,1 1-1 0 0,-1-1 1 0 0,0 1-1 0 0,0-1 1 0 0,0 1-1 0 0,0 0 1 0 0,-1 0-1 0 0,-3-2 0 0 0,1 2 23 0 0,0 0 0 0 0,-1 0 0 0 0,1 1 0 0 0,0 0 0 0 0,-1 0 0 0 0,1 0 0 0 0,-1 1 0 0 0,1 0 0 0 0,0 0-1 0 0,-1 1 1 0 0,1-1 0 0 0,-1 2 0 0 0,-6 1 0 0 0,6-1-125 0 0,0 0 0 0 0,0 0 0 0 0,0 1 0 0 0,0 0 0 0 0,0 1 0 0 0,1 0 0 0 0,-1 0 0 0 0,1 0 0 0 0,0 0 0 0 0,0 1 0 0 0,-6 7 0 0 0,9-9-129 0 0,0 0-1 0 0,1 0 0 0 0,0 1 0 0 0,-1-1 0 0 0,1 1 0 0 0,0-1 0 0 0,1 1 0 0 0,-1-1 0 0 0,1 1 0 0 0,0 0 1 0 0,0 0-1 0 0,0 0 0 0 0,0 0 0 0 0,0 0 0 0 0,1 0 0 0 0,0 0 0 0 0,0 0 0 0 0,0 0 0 0 0,0 0 0 0 0,1 0 1 0 0,1 5-1 0 0,-1-6-184 0 0,-1 0-1 0 0,1-1 1 0 0,1 1 0 0 0,-1-1 0 0 0,0 1 0 0 0,1-1 0 0 0,-1 0 0 0 0,1 0 0 0 0,-1 0 0 0 0,1 1-1 0 0,0-1 1 0 0,0-1 0 0 0,0 1 0 0 0,0 0 0 0 0,1 0 0 0 0,-1-1 0 0 0,0 0 0 0 0,1 1-1 0 0,-1-1 1 0 0,1 0 0 0 0,-1 0 0 0 0,1 0 0 0 0,0 0 0 0 0,3 0 0 0 0,13 1-2598 0 0</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6.173"/>
    </inkml:context>
    <inkml:brush xml:id="br0">
      <inkml:brushProperty name="width" value="0.035" units="cm"/>
      <inkml:brushProperty name="height" value="0.035" units="cm"/>
      <inkml:brushProperty name="color" value="#F6630D"/>
    </inkml:brush>
  </inkml:definitions>
  <inkml:trace contextRef="#ctx0" brushRef="#br0">2 65 2793 0 0,'-1'-1'87'0'0,"1"-1"0"0"0,0 1 1 0 0,0-1-1 0 0,0 1 1 0 0,0 0-1 0 0,0-1 1 0 0,0 1-1 0 0,0-1 1 0 0,1 1-1 0 0,-1-1 1 0 0,0 1-1 0 0,1 0 0 0 0,-1-1 1 0 0,1 1-1 0 0,0 0 1 0 0,-1-1-1 0 0,1 1 1 0 0,0 0-1 0 0,1-2 1 0 0,18-25 887 0 0,-18 28-945 0 0,-1-1-1 0 0,0 0 1 0 0,0 0-1 0 0,0 0 1 0 0,1 1-1 0 0,-1-1 1 0 0,0 0-1 0 0,1 1 1 0 0,-1-1-1 0 0,1 1 1 0 0,-1 0-1 0 0,0-1 1 0 0,1 1 0 0 0,-1 0-1 0 0,1 0 1 0 0,-1 0-1 0 0,1 0 1 0 0,-1 0-1 0 0,1 0 1 0 0,-1 1-1 0 0,1-1 1 0 0,-1 0-1 0 0,0 1 1 0 0,1-1-1 0 0,-1 1 1 0 0,0-1-1 0 0,1 1 1 0 0,-1 0-1 0 0,0 0 1 0 0,0-1-1 0 0,1 1 1 0 0,-1 0-1 0 0,0 0 1 0 0,0 0 0 0 0,0 0-1 0 0,0 0 1 0 0,0 1-1 0 0,0-1 1 0 0,0 1-1 0 0,1 1-177 0 0,0-1 0 0 0,0 0 1 0 0,1 0-1 0 0,-1-1 0 0 0,0 1 0 0 0,1 0 0 0 0,-1-1 0 0 0,1 1 0 0 0,-1-1 0 0 0,1 0 1 0 0,5 2-1 0 0,0-2-1967 0 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6.409"/>
    </inkml:context>
    <inkml:brush xml:id="br0">
      <inkml:brushProperty name="width" value="0.035" units="cm"/>
      <inkml:brushProperty name="height" value="0.035" units="cm"/>
      <inkml:brushProperty name="color" value="#F6630D"/>
    </inkml:brush>
  </inkml:definitions>
  <inkml:trace contextRef="#ctx0" brushRef="#br0">1 127 7946 0 0,'2'12'1042'0'0,"-2"-12"-1067"0"0,0 0 0 0 0,0 0 0 0 0,0 0 0 0 0,0 0 0 0 0,0 0 0 0 0,0 0 0 0 0,0 0 0 0 0,0-1 0 0 0,0 1 0 0 0,1 0 0 0 0,-1 0 0 0 0,0 0 1 0 0,0 0-1 0 0,0 0 0 0 0,0 0 0 0 0,0 0 0 0 0,0 0 0 0 0,0 0 0 0 0,1 0 0 0 0,-1 0 0 0 0,0 0 0 0 0,0 0 0 0 0,0 0 0 0 0,0 0 0 0 0,0 0 0 0 0,1 0 0 0 0,-1 0 0 0 0,0 0 0 0 0,0 0 0 0 0,0 0 0 0 0,0 0 0 0 0,0 0 0 0 0,0 0 0 0 0,1 0 0 0 0,-1 0 0 0 0,0 0 0 0 0,0 0 0 0 0,0 0 0 0 0,0 0 0 0 0,0 0 0 0 0,0 0 0 0 0,0 1 0 0 0,1-1 0 0 0,-1 0 0 0 0,0 0 0 0 0,0 0 0 0 0,0 0 0 0 0,0 0 0 0 0,0 0 0 0 0,0 0 0 0 0,0 1 0 0 0,0-1 0 0 0,0 0 0 0 0,0 0 0 0 0,0 0 0 0 0,0 0 0 0 0,0 0 0 0 0,0 0 0 0 0,0 1 0 0 0,0-1 0 0 0,0 0 0 0 0,0 0 0 0 0,0 0 0 0 0,0 0 1 0 0,0 0-1 0 0,0 1 0 0 0,0-1 0 0 0,8-21-628 0 0,23-50-2257 0 0,-29 67 2824 0 0,0 1-1 0 0,1-1 0 0 0,-1 1 0 0 0,1-1 1 0 0,0 1-1 0 0,-1 0 0 0 0,2 0 0 0 0,-1 0 0 0 0,0 1 1 0 0,0-1-1 0 0,1 1 0 0 0,-1 0 0 0 0,1 0 1 0 0,0 0-1 0 0,0 0 0 0 0,4-1 0 0 0,3 1-5 0 0</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6.566"/>
    </inkml:context>
    <inkml:brush xml:id="br0">
      <inkml:brushProperty name="width" value="0.035" units="cm"/>
      <inkml:brushProperty name="height" value="0.035" units="cm"/>
      <inkml:brushProperty name="color" value="#F6630D"/>
    </inkml:brush>
  </inkml:definitions>
  <inkml:trace contextRef="#ctx0" brushRef="#br0">1 1 1600 0 0,'0'0'0'0'0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36.670"/>
    </inkml:context>
    <inkml:brush xml:id="br0">
      <inkml:brushProperty name="width" value="0.035" units="cm"/>
      <inkml:brushProperty name="height" value="0.035" units="cm"/>
      <inkml:brushProperty name="color" value="#F6630D"/>
    </inkml:brush>
  </inkml:definitions>
  <inkml:trace contextRef="#ctx0" brushRef="#br0">0 141 1152 0 0,'48'-43'1377'0'0,"-32"28"-707"0"0,0 0 1 0 0,1 1-1 0 0,0 1 0 0 0,38-22 0 0 0,-53 34-650 0 0,-1 0 1 0 0,1 1-1 0 0,0-1 1 0 0,0 0-1 0 0,0 1 1 0 0,0 0-1 0 0,0-1 1 0 0,0 1-1 0 0,0 0 1 0 0,0 0-1 0 0,0 0 1 0 0,0 0-1 0 0,0 0 1 0 0,0 1-1 0 0,0-1 1 0 0,0 0-1 0 0,0 1 0 0 0,0 0 1 0 0,0-1-1 0 0,0 1 1 0 0,0 0-1 0 0,0 0 1 0 0,-1 0-1 0 0,1 0 1 0 0,0 0-1 0 0,-1 1 1 0 0,1-1-1 0 0,-1 1 1 0 0,1-1-1 0 0,1 3 1 0 0,2 3-309 0 0,0-1 0 0 0,-1 1 0 0 0,0 1 0 0 0,0-1 0 0 0,-1 0 0 0 0,3 11 1 0 0,-3-9-1644 0 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5.468"/>
    </inkml:context>
    <inkml:brush xml:id="br0">
      <inkml:brushProperty name="width" value="0.035" units="cm"/>
      <inkml:brushProperty name="height" value="0.035" units="cm"/>
      <inkml:brushProperty name="color" value="#F6630D"/>
    </inkml:brush>
  </inkml:definitions>
  <inkml:trace contextRef="#ctx0" brushRef="#br0">72 0 7458 0 0,'-5'10'89'0'0,"0"-1"1"0"0,2 1 0 0 0,-1-1 0 0 0,1 1 0 0 0,0 0 0 0 0,1 0 0 0 0,-2 16 0 0 0,-1 3-127 0 0,-7 26-189 0 0,2 0-1 0 0,-4 107 0 0 0,12-131-1362 0 0</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5.712"/>
    </inkml:context>
    <inkml:brush xml:id="br0">
      <inkml:brushProperty name="width" value="0.035" units="cm"/>
      <inkml:brushProperty name="height" value="0.035" units="cm"/>
      <inkml:brushProperty name="color" value="#F6630D"/>
    </inkml:brush>
  </inkml:definitions>
  <inkml:trace contextRef="#ctx0" brushRef="#br0">3 1 5409 0 0,'-1'7'480'0'0,"-1"0"-384"0"0,2 0-96 0 0,0-3 0 0 0,0 3 352 0 0,0 6 40 0 0,2 10 17 0 0,-2 14-1 0 0,1 11-248 0 0,2 1-56 0 0,0-4-8 0 0,2-6 0 0 0,1-7-624 0 0,2-4-129 0 0,5-6-23 0 0,-6-9-8 0 0,-3-8 536 0 0</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6.127"/>
    </inkml:context>
    <inkml:brush xml:id="br0">
      <inkml:brushProperty name="width" value="0.035" units="cm"/>
      <inkml:brushProperty name="height" value="0.035" units="cm"/>
      <inkml:brushProperty name="color" value="#F6630D"/>
    </inkml:brush>
  </inkml:definitions>
  <inkml:trace contextRef="#ctx0" brushRef="#br0">16 90 600 0 0,'-4'12'460'0'0,"1"0"-1"0"0,0 0 1 0 0,1 1 0 0 0,0-1 0 0 0,1 1-1 0 0,0-1 1 0 0,1 1 0 0 0,0 0-1 0 0,1-1 1 0 0,1 1 0 0 0,6 24-1 0 0,0 9 250 0 0,-4-5 1103 0 0,-1 52-1 0 0,20-148 505 0 0,-2-1-875 0 0,50-95 1 0 0,-61 134-1426 0 0,0 0 0 0 0,1 1 0 0 0,1 0 0 0 0,0 1-1 0 0,1 0 1 0 0,0 1 0 0 0,2 1 0 0 0,-1 0 0 0 0,26-17 0 0 0,-38 29-39 0 0,1-1 1 0 0,-1 0-1 0 0,1 0 1 0 0,0 1-1 0 0,0 0 1 0 0,-1 0-1 0 0,1-1 0 0 0,0 2 1 0 0,0-1-1 0 0,0 0 1 0 0,0 0-1 0 0,0 1 0 0 0,0 0 1 0 0,0 0-1 0 0,0 0 1 0 0,1 0-1 0 0,-1 0 0 0 0,0 0 1 0 0,0 1-1 0 0,0-1 1 0 0,0 1-1 0 0,0 0 0 0 0,0 0 1 0 0,-1 0-1 0 0,1 1 1 0 0,5 2-1 0 0,-4 0-118 0 0,0 1-1 0 0,1-1 1 0 0,-1 1-1 0 0,-1 0 0 0 0,1 0 1 0 0,-1 1-1 0 0,0-1 1 0 0,0 1-1 0 0,-1-1 1 0 0,1 1-1 0 0,-1 0 1 0 0,2 10-1 0 0,4 19-282 0 0,-1 1 0 0 0,-1 0 1 0 0,1 64-1 0 0,-14 109 957 0 0,0-86 8 0 0,11-91-576 0 0,-4-31 22 0 0,0-1 0 0 0,0 0 0 0 0,1 0 0 0 0,-1 0 0 0 0,0 0 0 0 0,0 0 0 0 0,0 0 1 0 0,0 1-1 0 0,0-1 0 0 0,0 0 0 0 0,0 0 0 0 0,0 0 0 0 0,0 0 0 0 0,0 0 0 0 0,1 0 0 0 0,-1 0 0 0 0,0 0 0 0 0,0 0 1 0 0,0 0-1 0 0,0 1 0 0 0,0-1 0 0 0,0 0 0 0 0,1 0 0 0 0,-1 0 0 0 0,0 0 0 0 0,0 0 0 0 0,0 0 0 0 0,0 0 1 0 0,0 0-1 0 0,1 0 0 0 0,-1 0 0 0 0,0 0 0 0 0,0 0 0 0 0,0 0 0 0 0,0 0 0 0 0,0 0 0 0 0,0 0 0 0 0,1 0 1 0 0,-1-1-1 0 0,0 1 0 0 0,0 0 0 0 0,0 0 0 0 0,0 0 0 0 0,0 0 0 0 0,0 0 0 0 0,0 0 0 0 0,1 0 0 0 0,-1 0 1 0 0,0 0-1 0 0,0 0 0 0 0,0-1 0 0 0,0 1 0 0 0,0 0 0 0 0,0 0 0 0 0,8-20-1016 0 0,11-68-3836 0 0,-13 49 3082 0 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7.406"/>
    </inkml:context>
    <inkml:brush xml:id="br0">
      <inkml:brushProperty name="width" value="0.035" units="cm"/>
      <inkml:brushProperty name="height" value="0.035" units="cm"/>
      <inkml:brushProperty name="color" value="#F6630D"/>
    </inkml:brush>
  </inkml:definitions>
  <inkml:trace contextRef="#ctx0" brushRef="#br0">415 2 2272 0 0,'-24'0'1150'0'0,"8"-1"-731"0"0,0 0-1 0 0,0 2 1 0 0,0 0 0 0 0,0 1 0 0 0,1 0-1 0 0,-1 1 1 0 0,0 1 0 0 0,1 1 0 0 0,-18 7 0 0 0,16-4 94 0 0,-1 0 0 0 0,2 2 0 0 0,-1 0 0 0 0,-26 21 1 0 0,36-24-427 0 0,0 0 1 0 0,1 0 0 0 0,0 1 0 0 0,0 0 0 0 0,1 0-1 0 0,0 0 1 0 0,0 0 0 0 0,1 1 0 0 0,0 0-1 0 0,1 0 1 0 0,-5 15 0 0 0,-2 19-24 0 0,2 0-1 0 0,2 1 1 0 0,-1 61-1 0 0,13 137-235 0 0,0-29-618 0 0,-6-163 443 0 0,0-21-520 0 0,0 1 0 0 0,-2 0 0 0 0,-8 47-1 0 0,5-67-1473 0 0,2-9 442 0 0</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7.676"/>
    </inkml:context>
    <inkml:brush xml:id="br0">
      <inkml:brushProperty name="width" value="0.035" units="cm"/>
      <inkml:brushProperty name="height" value="0.035" units="cm"/>
      <inkml:brushProperty name="color" value="#F6630D"/>
    </inkml:brush>
  </inkml:definitions>
  <inkml:trace contextRef="#ctx0" brushRef="#br0">11 150 5785 0 0,'-1'0'4'0'0,"0"1"0"0"0,1-1 0 0 0,-1 1 0 0 0,0-1 0 0 0,1 1 0 0 0,-1-1 0 0 0,1 1 0 0 0,-1-1 0 0 0,1 1 0 0 0,-1 0 0 0 0,1-1 0 0 0,-1 1 0 0 0,1 0 0 0 0,-1 0 0 0 0,1-1 0 0 0,0 1 0 0 0,0 0 0 0 0,-1 0 0 0 0,1-1 0 0 0,0 1 0 0 0,0 0 0 0 0,0 0 0 0 0,0 0 0 0 0,0 0 0 0 0,0-1 0 0 0,0 1 0 0 0,0 0 0 0 0,0 0 0 0 0,0 0 0 0 0,0-1 0 0 0,1 1 0 0 0,-1 1 0 0 0,2-1-2 0 0,-1 0 0 0 0,0 0 0 0 0,1 0 0 0 0,-1 0 0 0 0,1 0 0 0 0,0 0 0 0 0,-1-1 0 0 0,1 1 0 0 0,-1 0 0 0 0,1-1 0 0 0,0 0 0 0 0,0 1 0 0 0,-1-1 0 0 0,3 0 0 0 0,6 1 230 0 0,0 0-1 0 0,0-1 0 0 0,0-1 0 0 0,-1 0 1 0 0,11-2-1 0 0,18-9-432 0 0,-1-3 0 0 0,-1 0 0 0 0,-1-3 0 0 0,36-23 1 0 0,27-13-994 0 0,-72 41 699 0 0,0 0-58 0 0</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8.018"/>
    </inkml:context>
    <inkml:brush xml:id="br0">
      <inkml:brushProperty name="width" value="0.035" units="cm"/>
      <inkml:brushProperty name="height" value="0.035" units="cm"/>
      <inkml:brushProperty name="color" value="#F6630D"/>
    </inkml:brush>
  </inkml:definitions>
  <inkml:trace contextRef="#ctx0" brushRef="#br0">476 272 3081 0 0,'-3'-1'103'0'0,"1"0"1"0"0,-1 0-1 0 0,1 0 1 0 0,0-1 0 0 0,0 1-1 0 0,0-1 1 0 0,0 1-1 0 0,0-1 1 0 0,0 0 0 0 0,0 0-1 0 0,0 0 1 0 0,1 0-1 0 0,-1 0 1 0 0,-1-3-1 0 0,-24-42 1335 0 0,13 21-813 0 0,3 9-384 0 0,-1 0 1 0 0,-1 0-1 0 0,-1 2 0 0 0,0 0 0 0 0,-1 0 0 0 0,-31-22 0 0 0,40 33-228 0 0,0-1-1 0 0,0 1 1 0 0,0 1 0 0 0,-1-1 0 0 0,0 1 0 0 0,1 0-1 0 0,-1 0 1 0 0,0 1 0 0 0,-1 0 0 0 0,1 0 0 0 0,0 1-1 0 0,-1 0 1 0 0,1 0 0 0 0,0 1 0 0 0,-1-1 0 0 0,1 2-1 0 0,-1-1 1 0 0,1 1 0 0 0,-1 0 0 0 0,1 1 0 0 0,0 0-1 0 0,-9 3 1 0 0,10-2 60 0 0,1 1 0 0 0,-1 0-1 0 0,1 0 1 0 0,0 1 0 0 0,0-1-1 0 0,1 1 1 0 0,-1 0 0 0 0,1 0-1 0 0,0 1 1 0 0,0-1 0 0 0,1 1 0 0 0,0 0-1 0 0,0 0 1 0 0,0 0 0 0 0,1 0-1 0 0,-1 1 1 0 0,0 7 0 0 0,-5 16 33 0 0,2 1 1 0 0,-4 39-1 0 0,9-58-95 0 0,-4 25-66 0 0,2 0 0 0 0,2 0 0 0 0,1 0 0 0 0,2 0 0 0 0,6 39-1 0 0,-7-74 94 0 0,-1 1-1 0 0,0-1 1 0 0,1 1-1 0 0,0-1 0 0 0,-1 0 1 0 0,1 1-1 0 0,0-1 1 0 0,0 0-1 0 0,1 0 0 0 0,-1 1 1 0 0,0-1-1 0 0,1 0 1 0 0,-1 0-1 0 0,1 0 0 0 0,0-1 1 0 0,-1 1-1 0 0,1 0 1 0 0,0-1-1 0 0,0 1 0 0 0,4 1 1 0 0,-4-2-12 0 0,0 0 0 0 0,0-1 1 0 0,1 0-1 0 0,-1 0 0 0 0,0 1 0 0 0,1-1 1 0 0,-1-1-1 0 0,0 1 0 0 0,1 0 1 0 0,-1-1-1 0 0,0 1 0 0 0,1-1 0 0 0,-1 1 1 0 0,0-1-1 0 0,0 0 0 0 0,0 0 1 0 0,4-2-1 0 0,4-4-14 0 0,1 0 1 0 0,-1-1 0 0 0,0 0-1 0 0,-1-1 1 0 0,0 0 0 0 0,13-17-1 0 0,122-187-2569 0 0,-136 201 2276 0 0,16-26-781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0.847"/>
    </inkml:context>
    <inkml:brush xml:id="br0">
      <inkml:brushProperty name="width" value="0.035" units="cm"/>
      <inkml:brushProperty name="height" value="0.035" units="cm"/>
      <inkml:brushProperty name="color" value="#FF0066"/>
    </inkml:brush>
  </inkml:definitions>
  <inkml:trace contextRef="#ctx0" brushRef="#br0">2519 606 7058 0 0,'-17'-3'766'0'0,"0"1"1"0"0,0 0-1 0 0,0 1 1 0 0,-1 1 0 0 0,1 1-1 0 0,0 1 1 0 0,-19 3 0 0 0,19-1-522 0 0,0 0 0 0 0,1 2 1 0 0,-1 0-1 0 0,2 0 1 0 0,-1 2-1 0 0,1 0 0 0 0,0 0 1 0 0,0 2-1 0 0,1-1 1 0 0,0 2-1 0 0,-19 19 0 0 0,14-10-121 0 0,-371 406-345 0 0,10 2-75 0 0,131-165 437 0 0,15-14 541 0 0,118-124 90 0 0,-134 189 0 0 0,77-98-684 0 0,-16 21 15 0 0,154-187-87 0 0,2 1 0 0 0,-51 106 0 0 0,84-156-20 0 0,-1 1 0 0 0,0-1 1 0 0,0 1-1 0 0,1-1 0 0 0,-1 1 0 0 0,0 0 0 0 0,1-1 1 0 0,0 1-1 0 0,-1 0 0 0 0,1-1 0 0 0,0 1 0 0 0,0 0 1 0 0,0-1-1 0 0,0 1 0 0 0,0 0 0 0 0,0-1 1 0 0,1 1-1 0 0,-1 0 0 0 0,0-1 0 0 0,1 1 0 0 0,0 0 1 0 0,-1-1-1 0 0,1 1 0 0 0,0-1 0 0 0,0 1 1 0 0,0-1-1 0 0,-1 0 0 0 0,2 1 0 0 0,-1-1 0 0 0,0 0 1 0 0,0 1-1 0 0,0-1 0 0 0,1 0 0 0 0,-1 0 0 0 0,0 0 1 0 0,1 0-1 0 0,-1-1 0 0 0,1 1 0 0 0,-1 0 1 0 0,1 0-1 0 0,-1-1 0 0 0,1 1 0 0 0,0-1 0 0 0,-1 1 1 0 0,1-1-1 0 0,0 0 0 0 0,-1 0 0 0 0,3 0 0 0 0,12 2-58 0 0,-1-1-1 0 0,1 0 1 0 0,0-1-1 0 0,17-3 0 0 0,-23 2 32 0 0,605-84-1148 0 0,61-4 775 0 0,-501 83 108 0 0,197 19 0 0 0,174 46-1081 0 0,-313-37 97 0 0,0-11 0 0 0,327-25 0 0 0,-406 7 1403 0 0,-69 5 541 0 0,1-3-1 0 0,-1-5 0 0 0,135-31 1 0 0,-215 40-466 0 0,-1-1 0 0 0,1 1 1 0 0,-1-1-1 0 0,1 1 0 0 0,-1-1 0 0 0,0 0 1 0 0,0-1-1 0 0,1 1 0 0 0,-2-1 0 0 0,1 0 1 0 0,0 0-1 0 0,-1 0 0 0 0,7-7 1 0 0,-9 7-36 0 0,1 0 1 0 0,-1-1 0 0 0,0 1 0 0 0,0 0 0 0 0,0-1-1 0 0,0 1 1 0 0,-1 0 0 0 0,0-1 0 0 0,1 1 0 0 0,-1-1-1 0 0,0 1 1 0 0,-1-1 0 0 0,1 1 0 0 0,0-1 0 0 0,-1 1 0 0 0,0-1-1 0 0,0 1 1 0 0,0 0 0 0 0,-2-5 0 0 0,-28-80 871 0 0,5-1 0 0 0,4-1 0 0 0,-15-124 1 0 0,20-45-1227 0 0,12-1 1 0 0,56-505 0 0 0,-36 633-293 0 0,7 1-1 0 0,5 1 1 0 0,6 1 0 0 0,5 2 0 0 0,86-192 0 0 0,-3 70-2987 0 0,-87 183-2576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4.454"/>
    </inkml:context>
    <inkml:brush xml:id="br0">
      <inkml:brushProperty name="width" value="0.035" units="cm"/>
      <inkml:brushProperty name="height" value="0.035" units="cm"/>
      <inkml:brushProperty name="color" value="#008C3A"/>
    </inkml:brush>
  </inkml:definitions>
  <inkml:trace contextRef="#ctx0" brushRef="#br0">0 0 4321 0 0,'0'2'145'0'0,"1"1"0"0"0,-1-1 0 0 0,1 0 0 0 0,0 0 0 0 0,-1 0 0 0 0,1 0 0 0 0,0 0 0 0 0,0 1-1 0 0,0-2 1 0 0,1 1 0 0 0,-1 0 0 0 0,3 3 0 0 0,-3-4-33 0 0,0 1 0 0 0,0-1 0 0 0,0 1 0 0 0,0 0 0 0 0,0-1 0 0 0,0 1 0 0 0,0 0 0 0 0,0 0 1 0 0,0 0-1 0 0,-1 0 0 0 0,1 3 0 0 0,-19 16-2146 0 0,13-15 1527 0 0</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8.396"/>
    </inkml:context>
    <inkml:brush xml:id="br0">
      <inkml:brushProperty name="width" value="0.035" units="cm"/>
      <inkml:brushProperty name="height" value="0.035" units="cm"/>
      <inkml:brushProperty name="color" value="#F6630D"/>
    </inkml:brush>
  </inkml:definitions>
  <inkml:trace contextRef="#ctx0" brushRef="#br0">63 369 2529 0 0,'-6'10'-1499'0'0,"-6"4"8530"0"0,9-21-1987 0 0,1-4-4770 0 0,-3 6 800 0 0,-2 13-660 0 0,-2 11-436 0 0,2 18-731 0 0,1 1 1 0 0,2 0-1 0 0,2 59 1 0 0,3-97 758 0 0,-1 0 0 0 0,0 0 0 0 0,0 0 0 0 0,0 0 0 0 0,0-1 0 0 0,0 1 0 0 0,0 0 0 0 0,0 0 0 0 0,0 0 0 0 0,0 0 0 0 0,0 0 0 0 0,1 0 0 0 0,-1 0 0 0 0,0 0 0 0 0,0 0 0 0 0,0 0 0 0 0,0 0 0 0 0,0 0 0 0 0,0 0 0 0 0,0 0 0 0 0,0 0 0 0 0,1 0 0 0 0,-1 0 0 0 0,0 0 0 0 0,0 0 0 0 0,0 0 0 0 0,0 0 0 0 0,0 1 0 0 0,0-1 0 0 0,0 0 0 0 0,0 0 0 0 0,0 0 0 0 0,1 0 0 0 0,-1 0 0 0 0,0 0 0 0 0,0 0 0 0 0,0 0 0 0 0,0 0 0 0 0,0 0 0 0 0,0 0 0 0 0,0 0 1 0 0,0 1-1 0 0,0-1 0 0 0,0 0 0 0 0,0 0 0 0 0,0 0 0 0 0,0 0 0 0 0,0 0 0 0 0,0 0 0 0 0,0 0 0 0 0,0 0 0 0 0,0 1 0 0 0,0-1 0 0 0,0 0 0 0 0,0 0 0 0 0,0 0 0 0 0,0 0 0 0 0,0 0 0 0 0,0 0 0 0 0,0 0 0 0 0,0 0 0 0 0,0 0 0 0 0,0 1 0 0 0,0-1 0 0 0,8-12 393 0 0,4-16 187 0 0,14-78 449 0 0,-9 35-413 0 0,27-74 0 0 0,-36 123-700 0 0,1 1 1 0 0,1 1-1 0 0,0 0 0 0 0,2 0 0 0 0,0 1 0 0 0,2 1 0 0 0,26-30 0 0 0,-33 41-160 0 0,-1 2 0 0 0,1-1 0 0 0,0 1 1 0 0,0 0-1 0 0,0 0 0 0 0,1 1 0 0 0,0 0 0 0 0,-1 0 0 0 0,2 1 0 0 0,-1 0 0 0 0,0 1 0 0 0,12-3 1 0 0,-15 4 47 0 0,1 1 0 0 0,-1-1 0 0 0,1 1 1 0 0,-1 1-1 0 0,1-1 0 0 0,-1 1 1 0 0,1-1-1 0 0,-1 2 0 0 0,0-1 1 0 0,1 1-1 0 0,-1-1 0 0 0,0 1 1 0 0,0 1-1 0 0,0-1 0 0 0,0 1 0 0 0,-1 0 1 0 0,1 0-1 0 0,-1 0 0 0 0,1 1 1 0 0,5 5-1 0 0,8 13 177 0 0</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6:59.073"/>
    </inkml:context>
    <inkml:brush xml:id="br0">
      <inkml:brushProperty name="width" value="0.035" units="cm"/>
      <inkml:brushProperty name="height" value="0.035" units="cm"/>
      <inkml:brushProperty name="color" value="#F6630D"/>
    </inkml:brush>
  </inkml:definitions>
  <inkml:trace contextRef="#ctx0" brushRef="#br0">17 299 5785 0 0,'2'-3'418'0'0,"-1"-1"1"0"0,1 1-1 0 0,-1 0 0 0 0,1 0 0 0 0,0 0 1 0 0,0 0-1 0 0,0 0 0 0 0,1 0 0 0 0,-1 1 0 0 0,1-1 1 0 0,0 1-1 0 0,-1-1 0 0 0,1 1 0 0 0,6-3 1 0 0,-8 8-206 0 0,-1 1 1 0 0,1-1 0 0 0,-1 1 0 0 0,0-1 0 0 0,0 0 0 0 0,0 1 0 0 0,-1-1 0 0 0,1 1 0 0 0,-2 3 0 0 0,2-6-144 0 0,-22 176-279 0 0,-11 58-239 0 0,44-285 619 0 0,3 1 0 0 0,1 0 0 0 0,29-63 0 0 0,-33 89-103 0 0,0 1 1 0 0,1 0-1 0 0,1 1 1 0 0,2 0-1 0 0,0 1 1 0 0,0 0-1 0 0,2 2 0 0 0,1 0 1 0 0,34-27-1 0 0,-50 43-79 0 0,-1 0 0 0 0,1 1 0 0 0,0-1 0 0 0,1 1 0 0 0,-1 0 0 0 0,0 0 0 0 0,0 0 0 0 0,0 0 0 0 0,1 0 0 0 0,-1 0 0 0 0,0 1 0 0 0,1-1 0 0 0,-1 1 0 0 0,1-1-1 0 0,-1 1 1 0 0,1 0 0 0 0,-1 0 0 0 0,1 0 0 0 0,-1 0 0 0 0,5 2 0 0 0,-5-1-3 0 0,0 0 0 0 0,0 1 0 0 0,0 0-1 0 0,0-1 1 0 0,-1 1 0 0 0,1 0 0 0 0,0 0 0 0 0,-1 0-1 0 0,0 0 1 0 0,1 0 0 0 0,-1 0 0 0 0,0 0 0 0 0,0 0 0 0 0,0 1-1 0 0,-1-1 1 0 0,1 0 0 0 0,0 1 0 0 0,-1-1 0 0 0,0 0-1 0 0,1 1 1 0 0,-1 3 0 0 0,4 31-104 0 0,-1-1 1 0 0,-3 2-1 0 0,0-1 0 0 0,-3-1 0 0 0,-1 1 1 0 0,-1 0-1 0 0,-2-1 0 0 0,-2 0 1 0 0,-1 0-1 0 0,-27 62 0 0 0,50-167 1800 0 0,-5 22-949 0 0,7-20-668 0 0,3 1 1 0 0,3 1-1 0 0,3 1 0 0 0,2 1 0 0 0,3 1 0 0 0,48-74 0 0 0,-72 128-114 0 0,0 1 0 0 0,0 0 0 0 0,1-1 0 0 0,0 2 0 0 0,1-1 0 0 0,0 1 0 0 0,0 0-1 0 0,8-5 1 0 0,-13 9 35 0 0,0 1 0 0 0,0 1 0 0 0,0-1 1 0 0,0 0-1 0 0,0 0 0 0 0,0 1 0 0 0,0-1 0 0 0,0 1 0 0 0,0 0 0 0 0,0-1 0 0 0,0 1 0 0 0,0 0 0 0 0,0 0 0 0 0,1 0 0 0 0,-1 1 0 0 0,0-1 0 0 0,0 0 0 0 0,0 1 0 0 0,0 0 0 0 0,0-1 0 0 0,0 1 0 0 0,0 0 0 0 0,0 0 0 0 0,0 0 1 0 0,-1 0-1 0 0,1 0 0 0 0,0 1 0 0 0,0-1 0 0 0,-1 0 0 0 0,1 1 0 0 0,-1-1 0 0 0,1 1 0 0 0,-1 0 0 0 0,0-1 0 0 0,0 1 0 0 0,0 0 0 0 0,0 0 0 0 0,0 0 0 0 0,1 2 0 0 0,8 15-276 0 0,-1 1 0 0 0,-1-1 0 0 0,0 1-1 0 0,9 42 1 0 0,7 88-810 0 0,-16-94 641 0 0,-3-12-361 0 0,0 58-1 0 0,-11 47-4858 0 0,5-130 5295 0 0</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7:02.679"/>
    </inkml:context>
    <inkml:brush xml:id="br0">
      <inkml:brushProperty name="width" value="0.035" units="cm"/>
      <inkml:brushProperty name="height" value="0.035" units="cm"/>
      <inkml:brushProperty name="color" value="#F6630D"/>
    </inkml:brush>
  </inkml:definitions>
  <inkml:trace contextRef="#ctx0" brushRef="#br0">21 334 4321 0 0,'-20'-6'7057'0'0,"25"8"-3754"0"0,36 8-2945 0 0,47-11 429 0 0,1-3 1 0 0,119-23-1 0 0,-155 19-800 0 0,20-2 87 0 0,-10 3-194 0 0,-1-3 1 0 0,-1-3-1 0 0,65-21 0 0 0,-106 26-350 0 0,0-1-1 0 0,0 0 0 0 0,-1-2 1 0 0,-1 0-1 0 0,20-15 0 0 0,-25 15-299 0 0,0 0-1 0 0,-1-1 1 0 0,0-1-1 0 0,-1 0 1 0 0,0-1-1 0 0,-1 1 1 0 0,11-22-1 0 0,-6 5-2311 0 0</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15:17:03.026"/>
    </inkml:context>
    <inkml:brush xml:id="br0">
      <inkml:brushProperty name="width" value="0.035" units="cm"/>
      <inkml:brushProperty name="height" value="0.035" units="cm"/>
      <inkml:brushProperty name="color" value="#F6630D"/>
    </inkml:brush>
  </inkml:definitions>
  <inkml:trace contextRef="#ctx0" brushRef="#br0">325 1 288 0 0,'-25'39'2185'0'0,"22"-35"-1819"0"0,-1 0 0 0 0,1 0 0 0 0,0 0 0 0 0,1 0 1 0 0,-1 0-1 0 0,1 1 0 0 0,-1-1 0 0 0,1 1 0 0 0,1-1 1 0 0,-1 1-1 0 0,1 0 0 0 0,-1 0 0 0 0,1 0 0 0 0,0 8 1 0 0,2-10-226 0 0,0 0 1 0 0,0-1-1 0 0,0 0 1 0 0,1 1 0 0 0,-1-1-1 0 0,1 0 1 0 0,-1 1-1 0 0,1-1 1 0 0,0 0 0 0 0,0 0-1 0 0,0 0 1 0 0,0-1-1 0 0,0 1 1 0 0,1 0 0 0 0,-1-1-1 0 0,0 1 1 0 0,1-1-1 0 0,-1 0 1 0 0,1 0 0 0 0,-1 0-1 0 0,1 0 1 0 0,0 0-1 0 0,-1-1 1 0 0,5 1 0 0 0,8 2-57 0 0,0 0 1 0 0,29 0 0 0 0,-8-5 109 0 0,0-1 1 0 0,0-2-1 0 0,0-1 1 0 0,-1-2-1 0 0,53-19 1 0 0,0 1 343 0 0,-207 135-2440 0 0,-327 352-494 0 0,340-324 3645 0 0,93-117-1302 0 0,1-1 1 0 0,1 1-1 0 0,0 1 1 0 0,2 0-1 0 0,-10 31 0 0 0,15-32-3586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4.909"/>
    </inkml:context>
    <inkml:brush xml:id="br0">
      <inkml:brushProperty name="width" value="0.035" units="cm"/>
      <inkml:brushProperty name="height" value="0.035" units="cm"/>
      <inkml:brushProperty name="color" value="#008C3A"/>
    </inkml:brush>
  </inkml:definitions>
  <inkml:trace contextRef="#ctx0" brushRef="#br0">185 13 3081 0 0,'0'-1'112'0'0,"1"0"1"0"0,0 0-1 0 0,0 0 0 0 0,0 0 1 0 0,0 0-1 0 0,0 1 1 0 0,0-1-1 0 0,0 0 1 0 0,0 0-1 0 0,1 1 1 0 0,-1-1-1 0 0,0 1 0 0 0,0-1 1 0 0,1 1-1 0 0,-1 0 1 0 0,0-1-1 0 0,0 1 1 0 0,1 0-1 0 0,-1 0 1 0 0,0 0-1 0 0,1 0 0 0 0,-1 0 1 0 0,3 0-1 0 0,-3 1-12 0 0,0 0 0 0 0,0 0 0 0 0,-1-1 0 0 0,1 1-1 0 0,0 0 1 0 0,0 0 0 0 0,0 0 0 0 0,-1 0 0 0 0,1 0-1 0 0,0 0 1 0 0,-1 0 0 0 0,1 1 0 0 0,-1-1 0 0 0,1 0-1 0 0,-1 0 1 0 0,0 0 0 0 0,1 1 0 0 0,-1-1 0 0 0,0 0-1 0 0,0 0 1 0 0,0 1 0 0 0,0-1 0 0 0,0 0 0 0 0,0 0-1 0 0,0 0 1 0 0,0 1 0 0 0,-1 0 0 0 0,-1 11-171 0 0,0-1 1 0 0,-1 1-1 0 0,-1-1 1 0 0,0 0-1 0 0,-1 0 1 0 0,0 0-1 0 0,-11 19 1 0 0,-59 78-800 0 0,37-55 1162 0 0,12-15 1197 0 0,-19 42-1 0 0,96-126-3283 0 0,-40 34 1665 0 0,0 1 0 0 0,0 1-1 0 0,1 0 1 0 0,1 0 0 0 0,-1 1 0 0 0,1 0 0 0 0,1 1 0 0 0,-1 1-1 0 0,16-5 1 0 0,-25 10 102 0 0,1-1 0 0 0,0 1 0 0 0,0 0 0 0 0,0 0 0 0 0,0 1 0 0 0,0-1 0 0 0,1 1 0 0 0,-1 1 0 0 0,0-1 0 0 0,0 0 0 0 0,0 1 0 0 0,0 0 0 0 0,0 1 0 0 0,0-1 0 0 0,0 1 0 0 0,-1 0 0 0 0,1 0 0 0 0,-1 0 0 0 0,1 0 0 0 0,-1 1 0 0 0,0 0 0 0 0,1 0 0 0 0,-1 0 0 0 0,-1 1 0 0 0,1-1 0 0 0,-1 1 0 0 0,1 0 0 0 0,-1 0 0 0 0,0 0 0 0 0,3 6 0 0 0,-1 0 76 0 0,0-1 0 0 0,-1 2-1 0 0,0-1 1 0 0,-1 0 0 0 0,0 1 0 0 0,-1-1 0 0 0,0 1-1 0 0,0 0 1 0 0,-1 0 0 0 0,-1 0 0 0 0,0 0 0 0 0,0-1 0 0 0,-1 1-1 0 0,-1 0 1 0 0,0 0 0 0 0,0 0 0 0 0,-1-1 0 0 0,0 1-1 0 0,-1-1 1 0 0,0 0 0 0 0,-10 17 0 0 0,6-11 300 0 0,-1-1 0 0 0,0 0 0 0 0,-1-1 0 0 0,-1 0 0 0 0,0-1 0 0 0,-1 0 1 0 0,0 0-1 0 0,-1-1 0 0 0,0-1 0 0 0,-1-1 0 0 0,0 1 0 0 0,-1-2 0 0 0,-16 8 0 0 0,29-16-331 0 0,0 0-1 0 0,0 0 0 0 0,0 0 1 0 0,0-1-1 0 0,0 1 0 0 0,0 0 0 0 0,0-1 1 0 0,0 0-1 0 0,0 1 0 0 0,0-1 1 0 0,-1 0-1 0 0,1 0 0 0 0,0 0 1 0 0,0-1-1 0 0,0 1 0 0 0,0 0 0 0 0,0-1 1 0 0,0 1-1 0 0,0-1 0 0 0,0 0 1 0 0,0 0-1 0 0,0 0 0 0 0,-2-1 1 0 0,2 0-71 0 0,-1-1 1 0 0,1 1-1 0 0,-1-1 1 0 0,1 0-1 0 0,0 0 1 0 0,0 0-1 0 0,0 0 1 0 0,1 0 0 0 0,-1 0-1 0 0,1 0 1 0 0,-1-1-1 0 0,0-5 1 0 0,-2-10-1061 0 0,0-1 1 0 0,2 0-1 0 0,0-38 0 0 0,1 50 454 0 0,1-37-2362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5.065"/>
    </inkml:context>
    <inkml:brush xml:id="br0">
      <inkml:brushProperty name="width" value="0.035" units="cm"/>
      <inkml:brushProperty name="height" value="0.035" units="cm"/>
      <inkml:brushProperty name="color" value="#008C3A"/>
    </inkml:brush>
  </inkml:definitions>
  <inkml:trace contextRef="#ctx0" brushRef="#br0">3 76 976 0 0,'-1'-13'257'0'0,"0"7"252"0"0,0 1 0 0 0,1-1 1 0 0,0 0-1 0 0,0 0 0 0 0,1 0 0 0 0,1-10 0 0 0,-1 16-430 0 0,-1-1 0 0 0,0 0 0 0 0,0 1 0 0 0,1-1 0 0 0,-1 1 0 0 0,1-1-1 0 0,-1 0 1 0 0,0 1 0 0 0,1-1 0 0 0,-1 1 0 0 0,1-1 0 0 0,-1 1 0 0 0,1-1-1 0 0,-1 1 1 0 0,1-1 0 0 0,0 1 0 0 0,-1 0 0 0 0,1-1 0 0 0,-1 1 0 0 0,1 0 0 0 0,0-1-1 0 0,-1 1 1 0 0,1 0 0 0 0,1 0 0 0 0,0 0 4 0 0,0 0 0 0 0,0 0 0 0 0,0 0 0 0 0,0 1 0 0 0,0-1 0 0 0,0 1-1 0 0,0-1 1 0 0,0 1 0 0 0,-1 0 0 0 0,1 0 0 0 0,0 0 0 0 0,3 2 0 0 0,20 12 796 0 0,1-2 1 0 0,0 0-1 0 0,1-2 0 0 0,1-1 1 0 0,30 7-1 0 0,-28-11-1016 0 0,0-1 1 0 0,0-1-1 0 0,1-2 1 0 0,55-3-1 0 0,3-8-3783 0 0,-47 2 233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5.638"/>
    </inkml:context>
    <inkml:brush xml:id="br0">
      <inkml:brushProperty name="width" value="0.035" units="cm"/>
      <inkml:brushProperty name="height" value="0.035" units="cm"/>
      <inkml:brushProperty name="color" value="#008C3A"/>
    </inkml:brush>
  </inkml:definitions>
  <inkml:trace contextRef="#ctx0" brushRef="#br0">90 129 2040 0 0,'2'4'221'0'0,"1"0"0"0"0,-1 0-1 0 0,1-1 1 0 0,0 1 0 0 0,0-1 0 0 0,0 1-1 0 0,1-1 1 0 0,-1-1 0 0 0,1 1-1 0 0,0 0 1 0 0,0-1 0 0 0,8 4-1 0 0,2 3 444 0 0,-12-7-578 0 0,-1 0-1 0 0,1-1 1 0 0,0 1 0 0 0,0 0-1 0 0,-1 0 1 0 0,1 0 0 0 0,-1 0-1 0 0,0 0 1 0 0,0 0 0 0 0,1 0-1 0 0,-1 0 1 0 0,-1 1 0 0 0,1-1-1 0 0,0 0 1 0 0,0 1 0 0 0,-1-1-1 0 0,0 1 1 0 0,1-1 0 0 0,-1 0-1 0 0,0 1 1 0 0,0-1 0 0 0,0 1-1 0 0,0-1 1 0 0,-1 1 0 0 0,1-1-1 0 0,-1 1 1 0 0,0-1-1 0 0,1 0 1 0 0,-1 0 0 0 0,0 1-1 0 0,0-1 1 0 0,-3 4 0 0 0,-5 9 345 0 0,0 0 0 0 0,-1 0 1 0 0,-20 22-1 0 0,9-11-138 0 0,-3 5-769 0 0,-38 39 0 0 0,245-267 2926 0 0,-127 142-2413 0 0,-8 7-86 0 0,3 1 0 0 0,73-53 1 0 0,-120 98 42 0 0,-1-1 1 0 0,1 1-1 0 0,0-1 1 0 0,0 1 0 0 0,0 0-1 0 0,0 0 1 0 0,0 1 0 0 0,0-1-1 0 0,1 1 1 0 0,4-1-1 0 0,-9 2 6 0 0,1 0 0 0 0,0 0 0 0 0,-1 1 0 0 0,1-1 0 0 0,-1 0 0 0 0,1 0 0 0 0,-1 0 0 0 0,1 0 0 0 0,-1 1 0 0 0,1-1 0 0 0,-1 0 0 0 0,1 0 0 0 0,-1 1 0 0 0,1-1 0 0 0,-1 0 0 0 0,0 1-1 0 0,1-1 1 0 0,-1 1 0 0 0,1-1 0 0 0,-1 1 0 0 0,0-1 0 0 0,1 0 0 0 0,-1 1 0 0 0,0-1 0 0 0,0 1 0 0 0,1-1 0 0 0,-1 1 0 0 0,0 0 0 0 0,-1 31-53 0 0,-13 24 391 0 0,-3-2-1 0 0,-39 89 0 0 0,-5 12 1162 0 0,60-153-1397 0 0,0-1 0 0 0,0 1-1 0 0,0 0 1 0 0,1 0 0 0 0,-1 0-1 0 0,1 0 1 0 0,0 0-1 0 0,-1 0 1 0 0,1 1 0 0 0,0-1-1 0 0,0 0 1 0 0,0 0 0 0 0,0 0-1 0 0,1 0 1 0 0,-1 0 0 0 0,1 0-1 0 0,-1 0 1 0 0,1 0 0 0 0,0 2-1 0 0,0-4-63 0 0,-1 1 0 0 0,1-1 0 0 0,-1 0 0 0 0,1 1 0 0 0,-1-1 0 0 0,1 0 0 0 0,-1 0 0 0 0,1 1 0 0 0,-1-1 0 0 0,1 0 0 0 0,-1 0 0 0 0,1 0 0 0 0,-1 0 0 0 0,1 0 0 0 0,-1 0 0 0 0,1 0 0 0 0,0 0 0 0 0,-1 0 0 0 0,1 0 0 0 0,-1 0 0 0 0,1 0 0 0 0,-1 0 0 0 0,1 0 0 0 0,-1-1 0 0 0,1 1 0 0 0,23-16-49 0 0,7-15-135 0 0,-2-1-1 0 0,47-69 0 0 0,-50 64 15 0 0,2 1 1 0 0,51-52 0 0 0,-56 66 26 0 0,2 1 1 0 0,0 0 0 0 0,1 2 0 0 0,1 1 0 0 0,55-27 0 0 0,-81 45 98 0 0,0-1 0 0 0,0 1 0 0 0,0 0 0 0 0,0 0 0 0 0,0 0 0 0 0,0 0 0 0 0,-1-1 0 0 0,1 1 0 0 0,0 0 0 0 0,0 1 0 0 0,0-1 0 0 0,0 0 0 0 0,0 0 0 0 0,0 0 0 0 0,0 0 0 0 0,0 1 0 0 0,-1-1 0 0 0,1 0 0 0 0,0 1 0 0 0,0-1 0 0 0,0 1 0 0 0,-1-1 0 0 0,1 1 0 0 0,0-1 0 0 0,0 1 0 0 0,-1 0 0 0 0,1-1 0 0 0,-1 1 0 0 0,1 0 0 0 0,0-1 0 0 0,-1 1 0 0 0,1 0 0 0 0,-1 0 0 0 0,0 0 0 0 0,1-1 0 0 0,-1 1 0 0 0,0 0 0 0 0,1 0 0 0 0,-1 0 0 0 0,0 0 0 0 0,0 0 0 0 0,0 0 0 0 0,0-1 0 0 0,0 1 0 0 0,0 0 0 0 0,0 0 0 0 0,0 0 0 0 0,0 1 0 0 0,-2 58 300 0 0,1-49-228 0 0,-9 67 115 0 0,-2 1 1 0 0,-4-1 0 0 0,-40 115 0 0 0,54-185-254 0 0,-1 0 1 0 0,1 1 0 0 0,1-1-1 0 0,0 1 1 0 0,0 12 0 0 0,0-19-7 0 0,1 0 1 0 0,0 0 0 0 0,0 0-1 0 0,0-1 1 0 0,1 1 0 0 0,-1 0-1 0 0,0 0 1 0 0,1 0 0 0 0,-1 0 0 0 0,1 0-1 0 0,0-1 1 0 0,-1 1 0 0 0,1 0-1 0 0,0-1 1 0 0,0 1 0 0 0,0 0-1 0 0,0-1 1 0 0,0 1 0 0 0,1-1-1 0 0,-1 0 1 0 0,0 1 0 0 0,1-1-1 0 0,-1 0 1 0 0,1 0 0 0 0,-1 0-1 0 0,1 0 1 0 0,0 0 0 0 0,-1 0 0 0 0,1 0-1 0 0,3 1 1 0 0,5-2-4892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07.196"/>
    </inkml:context>
    <inkml:brush xml:id="br0">
      <inkml:brushProperty name="width" value="0.035" units="cm"/>
      <inkml:brushProperty name="height" value="0.035" units="cm"/>
      <inkml:brushProperty name="color" value="#008C3A"/>
    </inkml:brush>
  </inkml:definitions>
  <inkml:trace contextRef="#ctx0" brushRef="#br0">226 339 2529 0 0,'-1'0'0'0'0,"1"-1"1"0"0,-1 1-1 0 0,1-1 1 0 0,-1 1-1 0 0,0-1 1 0 0,1 1-1 0 0,-1 0 1 0 0,0 0-1 0 0,1-1 1 0 0,-1 1-1 0 0,0 0 1 0 0,1 0-1 0 0,-1 0 1 0 0,0-1-1 0 0,1 1 1 0 0,-1 0-1 0 0,0 0 1 0 0,0 0-1 0 0,1 0 1 0 0,-1 0-1 0 0,0 1 1 0 0,1-1-1 0 0,-1 0 1 0 0,0 0-1 0 0,0 0 1 0 0,1 1-1 0 0,-1-1 1 0 0,0 0-1 0 0,1 0 1 0 0,-1 1-1 0 0,1-1 1 0 0,-1 1-1 0 0,0-1 1 0 0,1 1-1 0 0,-1-1 1 0 0,1 1-1 0 0,-1-1 1 0 0,1 1-1 0 0,0-1 1 0 0,-1 1-1 0 0,1 0 1 0 0,-1-1-1 0 0,1 1 1 0 0,0-1-1 0 0,0 1 1 0 0,-1 0-1 0 0,1 0 1 0 0,0-1-1 0 0,0 1 1 0 0,0 0-1 0 0,0-1 1 0 0,0 1-1 0 0,0 0 1 0 0,0 0-1 0 0,0-1 1 0 0,0 1-1 0 0,0 1 1 0 0,-3 12 62 0 0,-17 70 902 0 0,-4-1 1 0 0,-4 0 0 0 0,-3-3 0 0 0,-44 82 0 0 0,60-144 636 0 0,13-33 843 0 0,13-37 203 0 0,-11 51-2686 0 0,17-49 327 0 0,2 0 0 0 0,2 1 1 0 0,3 1-1 0 0,1 1 0 0 0,60-83 0 0 0,-78 119-513 0 0,33-41-673 0 0,-39 50 829 0 0,1 0-1 0 0,0 0 0 0 0,0-1 0 0 0,0 2 0 0 0,0-1 1 0 0,0 0-1 0 0,1 0 0 0 0,-1 1 0 0 0,0-1 1 0 0,1 1-1 0 0,0 0 0 0 0,-1 0 0 0 0,1 0 1 0 0,-1 0-1 0 0,1 0 0 0 0,0 0 0 0 0,0 1 1 0 0,3-1-1 0 0,-5 2 27 0 0,1 0 1 0 0,0 0 0 0 0,0 0-1 0 0,-1 0 1 0 0,1 0-1 0 0,-1 0 1 0 0,1 0-1 0 0,-1 1 1 0 0,1-1 0 0 0,-1 0-1 0 0,0 1 1 0 0,0-1-1 0 0,0 1 1 0 0,0 0-1 0 0,0-1 1 0 0,0 1 0 0 0,0 0-1 0 0,0 0 1 0 0,-1-1-1 0 0,1 1 1 0 0,0 4-1 0 0,10 42-879 0 0,-10-46 877 0 0,3 29-360 0 0,-1 0 0 0 0,-2 1-1 0 0,0-1 1 0 0,-3 0 0 0 0,-5 36-1 0 0,1-31 1684 0 0,-22 72 0 0 0,27-108-1198 0 0,1 1-1 0 0,-1-1 0 0 0,1 1 1 0 0,0-1-1 0 0,-1 1 0 0 0,1 0 1 0 0,0-1-1 0 0,0 1 0 0 0,-1-1 1 0 0,1 1-1 0 0,0 0 0 0 0,0-1 1 0 0,0 1-1 0 0,0-1 0 0 0,0 1 1 0 0,0 0-1 0 0,0-1 0 0 0,0 1 1 0 0,0 0-1 0 0,0-1 0 0 0,0 1 1 0 0,0-1-1 0 0,0 1 0 0 0,1 0 1 0 0,-1-1-1 0 0,0 1 0 0 0,0-1 1 0 0,1 1-1 0 0,-1-1 0 0 0,0 1 1 0 0,1-1-1 0 0,-1 1 0 0 0,0-1 1 0 0,1 1-1 0 0,-1-1 0 0 0,2 1 1 0 0,22-9 1369 0 0,27-30-597 0 0,173-203-556 0 0,-24 22-1590 0 0,-122 143-2530 0 0,168-125 0 0 0,-238 195 3342 0 0,1 1 0 0 0,-1 0-1 0 0,1 0 1 0 0,0 1 0 0 0,17-5-1 0 0,-25 8 427 0 0,1 1 0 0 0,0-1 0 0 0,-1 1 0 0 0,1 0 0 0 0,-1 0 0 0 0,1-1-1 0 0,0 1 1 0 0,-1 0 0 0 0,1 1 0 0 0,-1-1 0 0 0,1 0 0 0 0,0 0 0 0 0,-1 1-1 0 0,1-1 1 0 0,-1 1 0 0 0,1-1 0 0 0,-1 1 0 0 0,1-1 0 0 0,-1 1-1 0 0,0 0 1 0 0,1 0 0 0 0,-1 0 0 0 0,0 0 0 0 0,1 0 0 0 0,-1 0 0 0 0,0 0-1 0 0,0 0 1 0 0,0 1 0 0 0,0-1 0 0 0,0 0 0 0 0,0 1 0 0 0,-1-1 0 0 0,1 1-1 0 0,0-1 1 0 0,-1 1 0 0 0,1-1 0 0 0,-1 1 0 0 0,1-1 0 0 0,-1 1 0 0 0,0-1-1 0 0,1 1 1 0 0,-1 0 0 0 0,0 2 0 0 0,1 11-61 0 0,-1-1 0 0 0,0 1 0 0 0,-1 0-1 0 0,0-1 1 0 0,-7 27 0 0 0,-26 76 42 0 0,17-61 121 0 0,-52 166 61 0 0,29-96-210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2.510"/>
    </inkml:context>
    <inkml:brush xml:id="br0">
      <inkml:brushProperty name="width" value="0.035" units="cm"/>
      <inkml:brushProperty name="height" value="0.035" units="cm"/>
      <inkml:brushProperty name="color" value="#008C3A"/>
    </inkml:brush>
  </inkml:definitions>
  <inkml:trace contextRef="#ctx0" brushRef="#br0">327 89 3081 0 0,'12'27'-470'0'0,"-4"-9"538"0"0,-1-1 0 0 0,-1 1-1 0 0,0 0 1 0 0,-1 1 0 0 0,-1-1-1 0 0,-1 1 1 0 0,-1 0 0 0 0,-1 0 0 0 0,0-1-1 0 0,-4 34 1 0 0,-5 18 3 0 0,-26 106 0 0 0,23-131 86 0 0,11-42-152 0 0,-78 312 666 0 0,60-257-383 0 0,-2-2-1 0 0,-3 0 1 0 0,-41 73-1 0 0,60-122-88 0 0,0 0 0 0 0,0-1 0 0 0,-1 1 0 0 0,0-1 0 0 0,-1 0 0 0 0,1-1 0 0 0,-1 1 0 0 0,-11 7 0 0 0,16-13-101 0 0,0 1-1 0 0,0 0 0 0 0,0-1 0 0 0,0 1 0 0 0,-1-1 0 0 0,1 1 1 0 0,0-1-1 0 0,0 1 0 0 0,-1-1 0 0 0,1 0 0 0 0,0 0 1 0 0,-1 0-1 0 0,1 0 0 0 0,0 0 0 0 0,-1 0 0 0 0,1 0 1 0 0,0 0-1 0 0,-1 0 0 0 0,1-1 0 0 0,0 1 0 0 0,-3-1 0 0 0,2-1 22 0 0,0 0-1 0 0,0 1 1 0 0,1-1-1 0 0,-1 0 1 0 0,0 0-1 0 0,1 0 1 0 0,-1 0 0 0 0,1 0-1 0 0,0 0 1 0 0,0 0-1 0 0,0 0 1 0 0,0-1-1 0 0,0 1 1 0 0,0 0-1 0 0,0-1 1 0 0,0-3-1 0 0,-3-16 277 0 0,0-1 0 0 0,1 0-1 0 0,1 0 1 0 0,1 0 0 0 0,1 0-1 0 0,4-25 1 0 0,27-140 55 0 0,-17 115-350 0 0,-12 64-75 0 0,68-342-437 0 0,-44 242-504 0 0,49-125 0 0 0,-71 223 931 0 0,1 0 1 0 0,0 0 0 0 0,0 0 0 0 0,1 1-1 0 0,1 0 1 0 0,0 0 0 0 0,0 0-1 0 0,12-11 1 0 0,-15 18 45 0 0,0 0 0 0 0,-1 0 0 0 0,1 0 0 0 0,1 0 0 0 0,-1 1 0 0 0,0-1 0 0 0,1 1 1 0 0,-1 0-1 0 0,1 1 0 0 0,0-1 0 0 0,-1 1 0 0 0,1 0 0 0 0,0 0 0 0 0,0 0 0 0 0,0 1 0 0 0,0-1 0 0 0,0 1 0 0 0,0 1 0 0 0,0-1 0 0 0,0 1 0 0 0,0-1 0 0 0,8 4 0 0 0,-1 0-236 0 0,0 0-1 0 0,-1 1 0 0 0,0 1 0 0 0,1 0 1 0 0,-2 0-1 0 0,1 1 0 0 0,-1 1 0 0 0,0 0 1 0 0,-1 0-1 0 0,0 1 0 0 0,0 0 0 0 0,-1 0 1 0 0,0 1-1 0 0,0 0 0 0 0,-1 0 1 0 0,-1 1-1 0 0,0 0 0 0 0,0 0 0 0 0,5 17 1 0 0,-4-9-18 0 0,-1 1 1 0 0,0 0 0 0 0,-2-1-1 0 0,-1 2 1 0 0,0-1 0 0 0,-1 0-1 0 0,-1 0 1 0 0,-1 1 0 0 0,-1-1-1 0 0,-1 0 1 0 0,-6 26 0 0 0,2-23-23 0 0,-20 46 1 0 0,2-3 2020 0 0,23-65-1714 0 0,1 0-1 0 0,-1 1 0 0 0,1-1 1 0 0,0 0-1 0 0,0 0 0 0 0,0 0 1 0 0,-1 0-1 0 0,1 1 1 0 0,0-1-1 0 0,1 0 0 0 0,-1 0 1 0 0,0 0-1 0 0,0 1 0 0 0,0-1 1 0 0,1 0-1 0 0,-1 0 0 0 0,0 0 1 0 0,1 0-1 0 0,-1 0 0 0 0,1 0 1 0 0,0 0-1 0 0,-1 0 0 0 0,1 0 1 0 0,0 0-1 0 0,-1 0 0 0 0,1 0 1 0 0,0 0-1 0 0,0 0 1 0 0,0-1-1 0 0,0 1 0 0 0,0 0 1 0 0,0 0-1 0 0,0-1 0 0 0,0 1 1 0 0,0-1-1 0 0,2 1 0 0 0,6 2-573 0 0,-1-1-1 0 0,1 0 1 0 0,-1 0-1 0 0,14 0 1 0 0,12 2-599 0 0,-23 0 861 0 0,1 0 0 0 0,-1 0 0 0 0,0 1 0 0 0,0 1 0 0 0,0 0 0 0 0,-1 0 0 0 0,0 1 0 0 0,0 0 0 0 0,-1 1 0 0 0,1 0 0 0 0,-2 0 0 0 0,1 1 0 0 0,-1 0 0 0 0,-1 1 0 0 0,0 0 0 0 0,0 0 0 0 0,8 17 0 0 0,-10-16 190 0 0,-1 0 1 0 0,-1-1 0 0 0,0 1 0 0 0,0 1 0 0 0,-1-1 0 0 0,0 0 0 0 0,-1 1 0 0 0,-1-1 0 0 0,0 0 0 0 0,0 1 0 0 0,-1-1 0 0 0,0 0 0 0 0,-1 1-1 0 0,-1-1 1 0 0,1 0 0 0 0,-2 0 0 0 0,0 0 0 0 0,-9 18 0 0 0,-12 16 469 0 0,-1-2 0 0 0,-3-1 0 0 0,-1-1 0 0 0,-2-1 0 0 0,-2-2 0 0 0,-2-2 0 0 0,-1-1 0 0 0,-45 33 0 0 0,57-50 209 0 0,-1 0 1 0 0,-40 20-1 0 0,57-34-382 0 0,0 0 0 0 0,-1 0 1 0 0,1 0-1 0 0,-1-1 0 0 0,1-1 0 0 0,-1 0 0 0 0,0 0 0 0 0,0-1 1 0 0,0 0-1 0 0,0-1 0 0 0,-17-1 0 0 0,23 0-241 0 0,0 0 1 0 0,0-1-1 0 0,0 0 0 0 0,0 1 0 0 0,0-1 1 0 0,0-1-1 0 0,1 1 0 0 0,-1 0 1 0 0,1-1-1 0 0,0 0 0 0 0,0 0 0 0 0,-1 0 1 0 0,2 0-1 0 0,-1 0 0 0 0,0-1 0 0 0,1 1 1 0 0,0-1-1 0 0,-1 0 0 0 0,1 0 1 0 0,1 1-1 0 0,-1-1 0 0 0,1-1 0 0 0,-1 1 1 0 0,0-6-1 0 0,-2-7-670 0 0,1 1 1 0 0,0-1-1 0 0,2 0 1 0 0,0-32-1 0 0,4 5-3684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2.847"/>
    </inkml:context>
    <inkml:brush xml:id="br0">
      <inkml:brushProperty name="width" value="0.035" units="cm"/>
      <inkml:brushProperty name="height" value="0.035" units="cm"/>
      <inkml:brushProperty name="color" value="#008C3A"/>
    </inkml:brush>
  </inkml:definitions>
  <inkml:trace contextRef="#ctx0" brushRef="#br0">0 1059 1152 0 0,'4'5'413'0'0,"1"-1"0"0"0,-1 0 0 0 0,1-1 0 0 0,-1 1-1 0 0,1-1 1 0 0,0 0 0 0 0,1 0 0 0 0,-1-1 0 0 0,0 1 0 0 0,10 2 0 0 0,-12-4-222 0 0,0-1 1 0 0,0 0-1 0 0,0 0 1 0 0,-1 1-1 0 0,1-2 1 0 0,0 1-1 0 0,0 0 1 0 0,0 0-1 0 0,-1-1 1 0 0,1 0 0 0 0,0 1-1 0 0,-1-1 1 0 0,1 0-1 0 0,0-1 1 0 0,-1 1-1 0 0,1 0 1 0 0,-1-1-1 0 0,0 1 1 0 0,1-1-1 0 0,-1 0 1 0 0,0 1 0 0 0,0-1-1 0 0,0 0 1 0 0,2-3-1 0 0,37-46 927 0 0,-2-2 0 0 0,61-110 0 0 0,40-127-315 0 0,32-55-1871 0 0,-146 294 490 0 0,-18 35 33 0 0,0 0 0 0 0,0 0 0 0 0,2 1 0 0 0,0 1 0 0 0,21-25 0 0 0,-30 38 538 0 0,-1 1 0 0 0,0 0-1 0 0,1-1 1 0 0,-1 1 0 0 0,0 0 0 0 0,1-1-1 0 0,-1 1 1 0 0,1 0 0 0 0,-1 0-1 0 0,0 0 1 0 0,1-1 0 0 0,-1 1-1 0 0,1 0 1 0 0,-1 0 0 0 0,1 0-1 0 0,-1 0 1 0 0,0 0 0 0 0,1 0-1 0 0,-1 0 1 0 0,1 0 0 0 0,-1 0-1 0 0,1 0 1 0 0,-1 0 0 0 0,1 0-1 0 0,-1 0 1 0 0,1 0 0 0 0,-1 0 0 0 0,0 0-1 0 0,1 0 1 0 0,-1 1 0 0 0,1-1-1 0 0,-1 0 1 0 0,1 0 0 0 0,-1 1-1 0 0,0-1 1 0 0,1 0 0 0 0,-1 0-1 0 0,0 1 1 0 0,1-1 0 0 0,-1 0-1 0 0,0 1 1 0 0,0-1 0 0 0,1 1-1 0 0,-1-1 1 0 0,0 0 0 0 0,0 1 0 0 0,1-1-1 0 0,-1 1 1 0 0,0-1 0 0 0,0 1-1 0 0,0-1 1 0 0,0 0 0 0 0,0 1-1 0 0,0-1 1 0 0,0 1 0 0 0,0-1-1 0 0,0 1 1 0 0,0-1 0 0 0,0 1-1 0 0,0 0 1 0 0,4 36 504 0 0,-4-32-492 0 0,0 54 50 0 0,-2 1 0 0 0,-3-1 0 0 0,-17 82 0 0 0,-55 173-609 0 0,64-265 450 0 0,-8 30-107 0 0,-66 262 1881 0 0,87-341-1721 0 0,0 0-1 0 0,0 0 1 0 0,0 0 0 0 0,-1 0 0 0 0,1 0 0 0 0,0 0 0 0 0,0 0 0 0 0,0 0 0 0 0,0 0 0 0 0,0 0 0 0 0,0 0-1 0 0,0 0 1 0 0,0 0 0 0 0,0 0 0 0 0,-1 0 0 0 0,1 0 0 0 0,0 0 0 0 0,0 0 0 0 0,0 0 0 0 0,0 0 0 0 0,0 0-1 0 0,0 0 1 0 0,0 0 0 0 0,0 0 0 0 0,0 0 0 0 0,0 0 0 0 0,0 0 0 0 0,0 0 0 0 0,-1 0 0 0 0,1 0 0 0 0,0 0-1 0 0,0 0 1 0 0,0 1 0 0 0,0-1 0 0 0,0 0 0 0 0,0 0 0 0 0,0 0 0 0 0,-1-8-3222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3.043"/>
    </inkml:context>
    <inkml:brush xml:id="br0">
      <inkml:brushProperty name="width" value="0.035" units="cm"/>
      <inkml:brushProperty name="height" value="0.035" units="cm"/>
      <inkml:brushProperty name="color" value="#008C3A"/>
    </inkml:brush>
  </inkml:definitions>
  <inkml:trace contextRef="#ctx0" brushRef="#br0">1 80 5041 0 0,'0'2'60'0'0,"0"0"0"0"0,0 1 1 0 0,1-1-1 0 0,-1 0 0 0 0,1 0 0 0 0,-1 0 0 0 0,1 1 0 0 0,0-1 0 0 0,0 0 1 0 0,0 0-1 0 0,0 0 0 0 0,0 0 0 0 0,0 0 0 0 0,1 0 0 0 0,-1-1 0 0 0,1 1 1 0 0,-1 0-1 0 0,1-1 0 0 0,0 1 0 0 0,-1-1 0 0 0,1 1 0 0 0,0-1 0 0 0,0 0 1 0 0,0 0-1 0 0,2 1 0 0 0,54 27 1330 0 0,-58-29-1389 0 0,19 7 230 0 0,0-2-1 0 0,0 0 0 0 0,0-1 1 0 0,1-1-1 0 0,0-1 0 0 0,-1-1 0 0 0,1-1 1 0 0,0 0-1 0 0,-1-1 0 0 0,1-2 0 0 0,0 0 1 0 0,35-10-1 0 0,7-6-917 0 0,0-3 0 0 0,90-46 0 0 0,-99 41-616 0 0,-8-1-10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3.472"/>
    </inkml:context>
    <inkml:brush xml:id="br0">
      <inkml:brushProperty name="width" value="0.035" units="cm"/>
      <inkml:brushProperty name="height" value="0.035" units="cm"/>
      <inkml:brushProperty name="color" value="#008C3A"/>
    </inkml:brush>
  </inkml:definitions>
  <inkml:trace contextRef="#ctx0" brushRef="#br0">457 44 9218 0 0,'0'0'72'0'0,"-1"-1"1"0"0,1 1-1 0 0,-1 0 0 0 0,0-1 1 0 0,1 1-1 0 0,-1 0 0 0 0,1-1 1 0 0,-1 1-1 0 0,1-1 0 0 0,-1 1 1 0 0,1 0-1 0 0,0-1 0 0 0,-1 1 1 0 0,1-1-1 0 0,-1 0 1 0 0,1 1-1 0 0,0-1 0 0 0,0 1 1 0 0,-1-1-1 0 0,1 1 0 0 0,0-1 1 0 0,0 0-1 0 0,0 1 0 0 0,-1-1 1 0 0,1 0-1 0 0,0 1 0 0 0,0-1 1 0 0,0 0-1 0 0,0 1 0 0 0,0-1 1 0 0,0 1-1 0 0,1-1 0 0 0,-1 0 1 0 0,0 1-1 0 0,0-1 0 0 0,0 0 1 0 0,1 1-1 0 0,-1-1 0 0 0,0 0 1 0 0,0-15 2096 0 0,-1 15-2189 0 0,0 0 1 0 0,0 1 0 0 0,0-1 0 0 0,0 1 0 0 0,0-1-1 0 0,0 1 1 0 0,0-1 0 0 0,0 1 0 0 0,0 0-1 0 0,0 0 1 0 0,0 0 0 0 0,-1-1 0 0 0,1 1-1 0 0,0 0 1 0 0,0 0 0 0 0,0 0 0 0 0,0 1 0 0 0,0-1-1 0 0,0 0 1 0 0,0 0 0 0 0,-2 1 0 0 0,-15 3-99 0 0,1 1 0 0 0,-1 1 0 0 0,1 0 0 0 0,1 1 0 0 0,0 1 0 0 0,0 0 0 0 0,0 1 0 0 0,-21 16 0 0 0,6-1 213 0 0,2 1 0 0 0,-50 54-1 0 0,59-57-79 0 0,1 0 1 0 0,0 1-1 0 0,2 1 0 0 0,-20 38 0 0 0,37-62-12 0 0,-1 1-1 0 0,1-1 1 0 0,0 0 0 0 0,0 0 0 0 0,0 1-1 0 0,0-1 1 0 0,0 0 0 0 0,-1 0-1 0 0,1 1 1 0 0,0-1 0 0 0,0 0-1 0 0,0 0 1 0 0,0 1 0 0 0,0-1-1 0 0,0 0 1 0 0,0 1 0 0 0,0-1-1 0 0,0 0 1 0 0,0 0 0 0 0,0 1-1 0 0,0-1 1 0 0,0 0 0 0 0,0 1-1 0 0,0-1 1 0 0,1 0 0 0 0,-1 0-1 0 0,0 1 1 0 0,0-1 0 0 0,0 0-1 0 0,0 0 1 0 0,0 1 0 0 0,1-1-1 0 0,-1 0 1 0 0,0 0 0 0 0,0 0-1 0 0,0 1 1 0 0,1-1 0 0 0,-1 0-1 0 0,0 0 1 0 0,0 0 0 0 0,1 0-1 0 0,-1 1 1 0 0,0-1 0 0 0,0 0 0 0 0,1 0-1 0 0,-1 0 1 0 0,20-1-258 0 0,18-11-633 0 0,36-20 44 0 0,115-42-109 0 0,-169 68 776 0 0,-1 1 1 0 0,1 1-1 0 0,0 0 1 0 0,0 2-1 0 0,1 0 1 0 0,-1 2-1 0 0,36 3 1 0 0,-51-3 62 0 0,-1 0 1 0 0,1 1 0 0 0,-1 0-1 0 0,0 0 1 0 0,0 0-1 0 0,1 1 1 0 0,-1-1-1 0 0,0 1 1 0 0,0 0 0 0 0,0 0-1 0 0,0 1 1 0 0,-1-1-1 0 0,1 1 1 0 0,-1 0-1 0 0,1 0 1 0 0,-1 0 0 0 0,0 0-1 0 0,0 0 1 0 0,3 5-1 0 0,-4-4 16 0 0,0 1 0 0 0,0 0 0 0 0,-1 0 0 0 0,1 0-1 0 0,-1 0 1 0 0,0 0 0 0 0,0 0 0 0 0,-1 0 0 0 0,1 0 0 0 0,-1 0 0 0 0,0 0-1 0 0,-1 0 1 0 0,1 0 0 0 0,-2 7 0 0 0,-2 4 140 0 0,-1 0 0 0 0,0-1 0 0 0,-1 1 1 0 0,-1-1-1 0 0,0 0 0 0 0,-1-1 0 0 0,-1 0 0 0 0,0 0 0 0 0,-14 15 1 0 0,-19 13 1609 0 0,-1-2 1 0 0,-2-2 0 0 0,-2-2 0 0 0,-1-2 0 0 0,-98 50-1 0 0,144-82-1664 0 0,-1 0 0 0 0,1-1 0 0 0,-1 0-1 0 0,0 0 1 0 0,1 1 0 0 0,-1-2 0 0 0,0 1-1 0 0,0 0 1 0 0,0 0 0 0 0,0-1-1 0 0,0 0 1 0 0,0 1 0 0 0,0-1 0 0 0,0 0-1 0 0,-4-1 1 0 0,7 1-58 0 0,-1-1 0 0 0,0 1 1 0 0,1 0-1 0 0,-1-1 0 0 0,1 1 0 0 0,-1-1 0 0 0,1 1 0 0 0,-1 0 0 0 0,1-1 0 0 0,-1 1 0 0 0,1-1 0 0 0,0 1 1 0 0,-1-1-1 0 0,1 1 0 0 0,0-1 0 0 0,-1 0 0 0 0,1 1 0 0 0,0-1 0 0 0,0 1 0 0 0,0-1 0 0 0,-1 0 1 0 0,1 1-1 0 0,0-1 0 0 0,0 0 0 0 0,0 0 0 0 0,8-30-2439 0 0,2 9-1663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4.050"/>
    </inkml:context>
    <inkml:brush xml:id="br0">
      <inkml:brushProperty name="width" value="0.035" units="cm"/>
      <inkml:brushProperty name="height" value="0.035" units="cm"/>
      <inkml:brushProperty name="color" value="#008C3A"/>
    </inkml:brush>
  </inkml:definitions>
  <inkml:trace contextRef="#ctx0" brushRef="#br0">115 172 3681 0 0,'1'-1'201'0'0,"-1"-1"1"0"0,1 1-1 0 0,0-1 0 0 0,0 1 1 0 0,-1 0-1 0 0,1-1 1 0 0,0 1-1 0 0,0 0 0 0 0,1 0 1 0 0,-1 0-1 0 0,0 0 1 0 0,0-1-1 0 0,0 1 0 0 0,1 1 1 0 0,-1-1-1 0 0,0 0 1 0 0,1 0-1 0 0,-1 0 0 0 0,1 1 1 0 0,-1-1-1 0 0,1 1 1 0 0,-1-1-1 0 0,3 1 0 0 0,-3 0-124 0 0,-1 0 0 0 0,1 0-1 0 0,0 0 1 0 0,-1 0-1 0 0,1 1 1 0 0,-1-1-1 0 0,0 0 1 0 0,1 0-1 0 0,-1 0 1 0 0,1 1 0 0 0,-1-1-1 0 0,1 0 1 0 0,-1 1-1 0 0,0-1 1 0 0,1 1-1 0 0,-1-1 1 0 0,1 0-1 0 0,-1 1 1 0 0,0-1 0 0 0,0 1-1 0 0,1-1 1 0 0,-1 1-1 0 0,0-1 1 0 0,0 1-1 0 0,1 0 1 0 0,-2 24-348 0 0,-39 115 2116 0 0,-6 24 623 0 0,32-79-1717 0 0,10-52-763 0 0,-2-1 0 0 0,-1 0 0 0 0,-15 41 0 0 0,13-124 1460 0 0,8 25-1120 0 0,-4-60-121 0 0,5 0 0 0 0,12-108-1 0 0,-11 186-277 0 0,1 0-1 0 0,0 0 0 0 0,1 1 0 0 0,-1-1 0 0 0,1 1 0 0 0,1 0 0 0 0,0-1 0 0 0,0 2 0 0 0,0-1 0 0 0,0 0 0 0 0,1 1 0 0 0,0 0 0 0 0,1 0 0 0 0,-1 0 0 0 0,1 1 1 0 0,9-7-1 0 0,-4 4 39 0 0,1 1 0 0 0,0 0-1 0 0,1 1 1 0 0,-1 1 0 0 0,1 0 0 0 0,0 0 0 0 0,0 1 0 0 0,27-4 0 0 0,-36 7-13 0 0,203-38 104 0 0,-178 32-628 0 0,0-2 1 0 0,-1-1-1 0 0,-1-1 0 0 0,1-1 0 0 0,25-16 0 0 0,-48 24-2945 0 0,-10 7 1580 0 0,-11 7-752 0 0,5 0 666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09:50.019"/>
    </inkml:context>
    <inkml:brush xml:id="br0">
      <inkml:brushProperty name="width" value="0.035" units="cm"/>
      <inkml:brushProperty name="height" value="0.035" units="cm"/>
      <inkml:brushProperty name="color" value="#008C3A"/>
    </inkml:brush>
  </inkml:definitions>
  <inkml:trace contextRef="#ctx0" brushRef="#br0">441 1029 11522 0 0,'43'-45'2923'0'0,"-31"32"-2792"0"0,-1-1 1 0 0,0 0-1 0 0,0-1 0 0 0,-2 0 0 0 0,0-1 0 0 0,8-19 0 0 0,-148 497 3709 0 0,30-79-2500 0 0,97-375-1053 0 0,2 1-1 0 0,0 1 0 0 0,0-1 1 0 0,-1 16-1 0 0,32-71-540 0 0,5-24 806 0 0,-2-1 1 0 0,41-142-1 0 0,-35 93-701 0 0,27-65-451 0 0,115-232-1 0 0,-137 335 289 0 0,4 2 0 0 0,3 1 0 0 0,3 3 0 0 0,125-136 0 0 0,-163 197 230 0 0,0 0-1 0 0,1 1 0 0 0,0 1 1 0 0,1 1-1 0 0,32-18 0 0 0,-44 27 65 0 0,0 1 0 0 0,0 0-1 0 0,1-1 1 0 0,-1 2-1 0 0,0-1 1 0 0,1 1 0 0 0,-1-1-1 0 0,1 2 1 0 0,-1-1 0 0 0,1 0-1 0 0,-1 1 1 0 0,1 0-1 0 0,0 1 1 0 0,-1-1 0 0 0,1 1-1 0 0,-1 0 1 0 0,1 0 0 0 0,-1 1-1 0 0,0-1 1 0 0,0 1-1 0 0,1 1 1 0 0,-1-1 0 0 0,0 1-1 0 0,-1 0 1 0 0,1 0 0 0 0,5 5-1 0 0,2 3 3 0 0,0 2 0 0 0,-1-1 0 0 0,-1 2-1 0 0,0-1 1 0 0,-1 1 0 0 0,-1 1 0 0 0,0 0 0 0 0,-1 0 0 0 0,0 0-1 0 0,5 20 1 0 0,2 15-71 0 0,-2-1-1 0 0,5 54 1 0 0,-4 11 83 0 0,-5 0 0 0 0,-5 1 0 0 0,-5 0 0 0 0,-5-1 0 0 0,-26 137 0 0 0,22-196 334 0 0,-2 0 0 0 0,-3 0 0 0 0,-2-2 0 0 0,-2 0 0 0 0,-3-1 0 0 0,-45 75 0 0 0,52-101-138 0 0,-1 0 0 0 0,-1-2 0 0 0,-1 0 0 0 0,-1-1 0 0 0,-1-1 0 0 0,-1-1 0 0 0,-1-1 0 0 0,-1-1 0 0 0,0-1 0 0 0,-2-2 0 0 0,0 0 0 0 0,0-1 0 0 0,-53 19 0 0 0,62-28-117 0 0,-1-1 0 0 0,0-2 0 0 0,-1 1 0 0 0,1-2 0 0 0,0 0 0 0 0,-1-2 0 0 0,1 0 0 0 0,-1-1 0 0 0,-19-3 0 0 0,12-1-29 0 0,0-1 0 0 0,0-1 0 0 0,1-2 0 0 0,0 0 0 0 0,-40-22 0 0 0,16 2-313 0 0,2-3 1 0 0,1-1-1 0 0,1-3 0 0 0,2-1 0 0 0,-48-55 1 0 0,21 11-1903 0 0,-91-141 0 0 0,131 178 1210 0 0,-11-14-5602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2.009"/>
    </inkml:context>
    <inkml:brush xml:id="br0">
      <inkml:brushProperty name="width" value="0.035" units="cm"/>
      <inkml:brushProperty name="height" value="0.035" units="cm"/>
      <inkml:brushProperty name="color" value="#FF0066"/>
    </inkml:brush>
  </inkml:definitions>
  <inkml:trace contextRef="#ctx0" brushRef="#br0">903 920 9906 0 0,'-4'-3'133'0'0,"0"0"-1"0"0,0 0 1 0 0,0 0 0 0 0,0 0-1 0 0,0-1 1 0 0,0 0-1 0 0,1 0 1 0 0,-4-5 0 0 0,6 6 8 0 0,0 0 0 0 0,0-1 1 0 0,0 1-1 0 0,0 0 1 0 0,0-1-1 0 0,1 1 0 0 0,0-1 1 0 0,-1 1-1 0 0,1-1 0 0 0,0 1 1 0 0,1-1-1 0 0,-1 0 0 0 0,2-3 1 0 0,8-47 341 0 0,19-56 0 0 0,-15 60 889 0 0,13-78 0 0 0,-45 399 635 0 0,-103 886-1868 0 0,83-821-118 0 0,35-308-11 0 0,-3 10 91 0 0,2-1 0 0 0,2 1 0 0 0,2-1 0 0 0,6 59 0 0 0,-5-88-86 0 0,1 1 1 0 0,-1-1-1 0 0,2 0 1 0 0,-1 0-1 0 0,1-1 0 0 0,0 1 1 0 0,0 0-1 0 0,1-1 1 0 0,0 0-1 0 0,1 0 0 0 0,-1 0 1 0 0,1 0-1 0 0,0-1 1 0 0,1 0-1 0 0,0 0 0 0 0,0 0 1 0 0,0-1-1 0 0,1 0 1 0 0,-1 0-1 0 0,1 0 0 0 0,1-1 1 0 0,-1 0-1 0 0,0-1 1 0 0,1 0-1 0 0,0 0 1 0 0,12 3-1 0 0,37 4-11 0 0,0-3 0 0 0,0-3 1 0 0,1-2-1 0 0,80-8 0 0 0,-110 5 23 0 0,413-35 214 0 0,-225 14-201 0 0,249 7 0 0 0,-209 30-147 0 0,423 78 0 0 0,-623-82 79 0 0,9 4-74 0 0,2-3-1 0 0,-1-3 1 0 0,105 1-1 0 0,-167-11 132 0 0,0 0 0 0 0,0 1 0 0 0,0-1 0 0 0,0-1 0 0 0,-1 1 0 0 0,1 0 0 0 0,0-1 0 0 0,-1 0-1 0 0,1 0 1 0 0,-1 0 0 0 0,1 0 0 0 0,-1-1 0 0 0,0 1 0 0 0,0-1 0 0 0,0 0 0 0 0,0 0 0 0 0,0 0 0 0 0,-1 0 0 0 0,0 0 0 0 0,1-1-1 0 0,-1 1 1 0 0,0-1 0 0 0,-1 0 0 0 0,1 1 0 0 0,-1-1 0 0 0,2-6 0 0 0,4-13 256 0 0,-1 0 0 0 0,-1-1 0 0 0,2-34 0 0 0,-3 21-136 0 0,44-461 368 0 0,-19 150-718 0 0,124-728-2716 0 0,-89 813 2132 0 0,3-20-107 0 0,-65 276 915 0 0,-1 0 1 0 0,0 0-1 0 0,0 0 1 0 0,-1 0-1 0 0,0 0 1 0 0,0-1-1 0 0,-1 1 1 0 0,-1-8-1 0 0,2 14-7 0 0,-1-1 0 0 0,1 1 0 0 0,-1 0 0 0 0,1-1-1 0 0,-1 1 1 0 0,0 0 0 0 0,0 0 0 0 0,1-1 0 0 0,-1 1 0 0 0,0 0 0 0 0,0 0 0 0 0,0 0 0 0 0,0 0-1 0 0,0 0 1 0 0,0 1 0 0 0,-1-1 0 0 0,1 0 0 0 0,-2-1 0 0 0,1 2 9 0 0,-1-1 0 0 0,1 1 0 0 0,-1-1 0 0 0,1 1 0 0 0,-1 0 0 0 0,0 0 0 0 0,1 0 0 0 0,-1 0 1 0 0,1 0-1 0 0,-1 0 0 0 0,1 1 0 0 0,-1-1 0 0 0,-3 3 0 0 0,-32 10 157 0 0,-65 34-1 0 0,-1 0-156 0 0,-31 1 252 0 0,-1-7 0 0 0,-2-6 0 0 0,-1-6 0 0 0,-2-6 0 0 0,0-6 0 0 0,-266-2 0 0 0,-271-49 511 0 0,79 3-606 0 0,3 41-1116 0 0,518-5 551 0 0,0 4 1 0 0,1 2-1 0 0,-112 34 0 0 0,163-37 63 0 0,1 1 1 0 0,0 1-1 0 0,1 1 0 0 0,0 1 0 0 0,0 2 0 0 0,2 0 0 0 0,-1 2 0 0 0,2 0 0 0 0,0 1 0 0 0,1 1 0 0 0,1 1 1 0 0,1 1-1 0 0,-27 37 0 0 0,34-39 106 0 0,0 0 1 0 0,2 1-1 0 0,0 0 1 0 0,1 0-1 0 0,0 1 0 0 0,2 0 1 0 0,1 0-1 0 0,0 1 1 0 0,2 0-1 0 0,0-1 1 0 0,1 1-1 0 0,1 0 1 0 0,1 0-1 0 0,6 40 0 0 0,6 29 214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4.171"/>
    </inkml:context>
    <inkml:brush xml:id="br0">
      <inkml:brushProperty name="width" value="0.035" units="cm"/>
      <inkml:brushProperty name="height" value="0.035" units="cm"/>
      <inkml:brushProperty name="color" value="#008C3A"/>
    </inkml:brush>
  </inkml:definitions>
  <inkml:trace contextRef="#ctx0" brushRef="#br0">6 1 1632 0 0,'0'0'0'0'0,"-2"1"0"0"0,1 3 0 0 0,-2 3 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4.401"/>
    </inkml:context>
    <inkml:brush xml:id="br0">
      <inkml:brushProperty name="width" value="0.035" units="cm"/>
      <inkml:brushProperty name="height" value="0.035" units="cm"/>
      <inkml:brushProperty name="color" value="#008C3A"/>
    </inkml:brush>
  </inkml:definitions>
  <inkml:trace contextRef="#ctx0" brushRef="#br0">25 188 9362 0 0,'-20'-6'642'0'0,"15"0"-402"0"0,29-10-471 0 0,-13 10 108 0 0,55-31 117 0 0,73-27 0 0 0,-112 53-326 0 0,0 2 1 0 0,1 0 0 0 0,0 2-1 0 0,0 1 1 0 0,55-4 0 0 0,-78 10 205 0 0,-1-1 1 0 0,1 1 0 0 0,0 1 0 0 0,-1-1 0 0 0,1 1-1 0 0,-1 0 1 0 0,1 0 0 0 0,-1 0 0 0 0,1 0 0 0 0,-1 1-1 0 0,0 0 1 0 0,0 0 0 0 0,0 0 0 0 0,0 0 0 0 0,0 1-1 0 0,4 3 1 0 0,-6-4 37 0 0,0 1 0 0 0,0-1 0 0 0,-1 1 0 0 0,1-1 0 0 0,-1 1-1 0 0,0 0 1 0 0,1 0 0 0 0,-1 0 0 0 0,-1-1 0 0 0,1 1 0 0 0,0 0 0 0 0,-1 0 0 0 0,1 0-1 0 0,-1 0 1 0 0,0 0 0 0 0,0 0 0 0 0,0 0 0 0 0,0 0 0 0 0,-1 0 0 0 0,1 0 0 0 0,-1 0 0 0 0,0 0-1 0 0,0 0 1 0 0,0 0 0 0 0,-2 4 0 0 0,-1 3-114 0 0,-1 1 0 0 0,0-1-1 0 0,-1-1 1 0 0,0 1 0 0 0,-13 15-1 0 0,-4 0-197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4.546"/>
    </inkml:context>
    <inkml:brush xml:id="br0">
      <inkml:brushProperty name="width" value="0.035" units="cm"/>
      <inkml:brushProperty name="height" value="0.035" units="cm"/>
      <inkml:brushProperty name="color" value="#008C3A"/>
    </inkml:brush>
  </inkml:definitions>
  <inkml:trace contextRef="#ctx0" brushRef="#br0">308 103 976 0 0,'-47'22'108'0'0,"6"-4"252"0"0,0 1-1 0 0,2 2 1 0 0,0 1-1 0 0,-54 43 1 0 0,93-65-331 0 0,0 0-1 0 0,-1 1 1 0 0,1-1 0 0 0,-1 0-1 0 0,1 0 1 0 0,-1 1-1 0 0,1-1 1 0 0,0 0 0 0 0,-1 1-1 0 0,1-1 1 0 0,0 0 0 0 0,-1 1-1 0 0,1-1 1 0 0,0 1 0 0 0,-1-1-1 0 0,1 1 1 0 0,0-1-1 0 0,0 0 1 0 0,0 1 0 0 0,-1-1-1 0 0,1 1 1 0 0,0-1 0 0 0,0 1-1 0 0,0-1 1 0 0,0 1 0 0 0,0-1-1 0 0,0 1 1 0 0,0-1 0 0 0,0 1-1 0 0,0-1 1 0 0,0 2-1 0 0,15 0 673 0 0,26-10 185 0 0,264-99 4269 0 0,35-9-1597 0 0,-182 69-6958 0 0,-130 39-649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4.813"/>
    </inkml:context>
    <inkml:brush xml:id="br0">
      <inkml:brushProperty name="width" value="0.035" units="cm"/>
      <inkml:brushProperty name="height" value="0.035" units="cm"/>
      <inkml:brushProperty name="color" value="#008C3A"/>
    </inkml:brush>
  </inkml:definitions>
  <inkml:trace contextRef="#ctx0" brushRef="#br0">0 97 6593 0 0,'29'-5'117'0'0,"-1"-1"0"0"0,46-15 0 0 0,27-7-1420 0 0,51-3-465 0 0,-123 25 1432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5.352"/>
    </inkml:context>
    <inkml:brush xml:id="br0">
      <inkml:brushProperty name="width" value="0.035" units="cm"/>
      <inkml:brushProperty name="height" value="0.035" units="cm"/>
      <inkml:brushProperty name="color" value="#008C3A"/>
    </inkml:brush>
  </inkml:definitions>
  <inkml:trace contextRef="#ctx0" brushRef="#br0">296 144 12675 0 0,'2'-3'102'0'0,"0"-1"0"0"0,0 0 1 0 0,0 0-1 0 0,1 1 1 0 0,-1-1-1 0 0,1 1 0 0 0,0 0 1 0 0,0-1-1 0 0,0 2 1 0 0,1-1-1 0 0,-1 0 0 0 0,1 1 1 0 0,0-1-1 0 0,-1 1 1 0 0,5-2-1 0 0,68-23 26 0 0,-47 18 54 0 0,-3 0-153 0 0,14-5 237 0 0,55-12 1 0 0,-85 24-404 0 0,0 0 1 0 0,0 0-1 0 0,0 2 1 0 0,0-1 0 0 0,0 1-1 0 0,1 0 1 0 0,-1 1 0 0 0,0 0-1 0 0,0 1 1 0 0,0 0 0 0 0,12 5-1 0 0,-19-6-36 0 0,0 0 0 0 0,0 1 0 0 0,0 0 0 0 0,0-1 0 0 0,0 1 0 0 0,0 1 0 0 0,0-1 0 0 0,-1 0 0 0 0,1 1 0 0 0,-1-1-1 0 0,0 1 1 0 0,1-1 0 0 0,-1 1 0 0 0,0 0 0 0 0,-1 0 0 0 0,1 0 0 0 0,-1 0 0 0 0,3 7 0 0 0,-2-4-3 0 0,-1 1 0 0 0,0-1 0 0 0,-1 1 0 0 0,1-1-1 0 0,-1 1 1 0 0,-1 0 0 0 0,1-1 0 0 0,-1 1 0 0 0,-2 9 0 0 0,-4 7 126 0 0,-1 1 0 0 0,-1-1 0 0 0,0-1 1 0 0,-17 28-1 0 0,5-15 235 0 0,-2 0 0 0 0,-1-2 0 0 0,-47 52 1 0 0,-99 76-7 0 0,92-90 683 0 0,-107 127 0 0 0,139-140 1397 0 0,-53 86-1 0 0,97-141-2115 0 0,0 0-1 0 0,0 0 0 0 0,0 0 1 0 0,1 0-1 0 0,-1 0 0 0 0,1 0 1 0 0,0 1-1 0 0,-1-1 0 0 0,2 1 1 0 0,-1-1-1 0 0,0 1 0 0 0,1-1 1 0 0,0 1-1 0 0,-1-1 0 0 0,1 1 1 0 0,1-1-1 0 0,0 7 0 0 0,0-8-98 0 0,0 0 0 0 0,1 0 1 0 0,-1 0-1 0 0,1-1 0 0 0,0 1 0 0 0,0 0 0 0 0,-1-1 0 0 0,1 1 0 0 0,0-1 0 0 0,0 1 0 0 0,1-1 0 0 0,-1 0 1 0 0,0 0-1 0 0,0 0 0 0 0,0 0 0 0 0,1 0 0 0 0,-1-1 0 0 0,0 1 0 0 0,1-1 0 0 0,-1 1 0 0 0,1-1 1 0 0,-1 0-1 0 0,1 0 0 0 0,-1 0 0 0 0,0 0 0 0 0,4-1 0 0 0,24-2 69 0 0,-1-1 0 0 0,0-2 1 0 0,0-1-1 0 0,0-1 0 0 0,-1-1 0 0 0,51-25 0 0 0,15-3 47 0 0,-19 10-39 0 0,305-94 6 0 0,-360 116-324 0 0,-1 2 0 0 0,1 0 0 0 0,0 1 0 0 0,34 1-1 0 0,-46 1-197 0 0,1 1 1 0 0,-1 0-1 0 0,1 1 0 0 0,-1 0 0 0 0,0 0 0 0 0,0 1 0 0 0,0-1 0 0 0,0 2 0 0 0,0-1 0 0 0,-1 1 0 0 0,1 1 0 0 0,-1-1 1 0 0,10 9-1 0 0,3 8-4837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6.524"/>
    </inkml:context>
    <inkml:brush xml:id="br0">
      <inkml:brushProperty name="width" value="0.035" units="cm"/>
      <inkml:brushProperty name="height" value="0.035" units="cm"/>
      <inkml:brushProperty name="color" value="#008C3A"/>
    </inkml:brush>
  </inkml:definitions>
  <inkml:trace contextRef="#ctx0" brushRef="#br0">1102 0 4321 0 0,'-26'4'473'0'0,"0"0"-1"0"0,1 1 1 0 0,-1 2 0 0 0,1 0 0 0 0,-42 20 0 0 0,-114 66 2570 0 0,180-92-3019 0 0,-415 255 4801 0 0,392-238-4709 0 0,1 2 0 0 0,0 1 1 0 0,2 0-1 0 0,1 2 0 0 0,0 0 0 0 0,2 1 1 0 0,-16 27-1 0 0,8-6-1587 0 0,2 0 0 0 0,2 2 1 0 0,-21 65-1 0 0,37-93-1199 0 0,1 0-556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7.066"/>
    </inkml:context>
    <inkml:brush xml:id="br0">
      <inkml:brushProperty name="width" value="0.035" units="cm"/>
      <inkml:brushProperty name="height" value="0.035" units="cm"/>
      <inkml:brushProperty name="color" value="#008C3A"/>
    </inkml:brush>
  </inkml:definitions>
  <inkml:trace contextRef="#ctx0" brushRef="#br0">0 164 5785 0 0,'4'-8'225'0'0,"0"-1"0"0"0,0 1 0 0 0,0 0 0 0 0,1 0 0 0 0,0 1 0 0 0,1-1 0 0 0,0 1 0 0 0,11-11 0 0 0,-2 4 547 0 0,0 1 0 0 0,0 0 0 0 0,19-11 0 0 0,-31 22-639 0 0,1 0-1 0 0,0 0 0 0 0,0 0 1 0 0,0 0-1 0 0,0 0 1 0 0,0 1-1 0 0,0 0 0 0 0,0-1 1 0 0,0 2-1 0 0,0-1 1 0 0,1 0-1 0 0,-1 1 0 0 0,0 0 1 0 0,8 0-1 0 0,-9 1-81 0 0,-2 0 0 0 0,1 0-1 0 0,0 0 1 0 0,0 0 0 0 0,0 0-1 0 0,0 0 1 0 0,-1 0 0 0 0,1 1 0 0 0,0-1-1 0 0,-1 0 1 0 0,1 1 0 0 0,-1 0-1 0 0,0-1 1 0 0,1 1 0 0 0,-1 0 0 0 0,0 0-1 0 0,0-1 1 0 0,0 1 0 0 0,0 0-1 0 0,0 0 1 0 0,-1 0 0 0 0,1 0 0 0 0,-1 0-1 0 0,1 0 1 0 0,-1 1 0 0 0,0-1 0 0 0,0 0-1 0 0,0 0 1 0 0,0 0 0 0 0,0 0-1 0 0,0 3 1 0 0,-1 10-34 0 0,-1-1-1 0 0,0 0 1 0 0,-1 0-1 0 0,0 0 1 0 0,-1-1 0 0 0,-6 15-1 0 0,-39 81 84 0 0,34-78-92 0 0,12-27 17 0 0,1 1 1 0 0,0 0-1 0 0,0 0 0 0 0,0 1 1 0 0,1-1-1 0 0,-2 8 1 0 0,3-13-22 0 0,0 1 0 0 0,0-1 0 0 0,0 1 0 0 0,0 0 0 0 0,0-1 0 0 0,1 1 0 0 0,-1-1 0 0 0,0 1 0 0 0,0-1 1 0 0,0 1-1 0 0,0-1 0 0 0,1 1 0 0 0,-1-1 0 0 0,0 1 0 0 0,0-1 0 0 0,1 1 0 0 0,-1-1 0 0 0,0 1 0 0 0,1-1 1 0 0,-1 1-1 0 0,1-1 0 0 0,-1 0 0 0 0,0 1 0 0 0,1-1 0 0 0,-1 0 0 0 0,1 1 0 0 0,1-1-2 0 0,0 1 0 0 0,-1-1 0 0 0,1 0 0 0 0,0 0 0 0 0,0 0 0 0 0,-1 0 0 0 0,1 0-1 0 0,0 0 1 0 0,-1 0 0 0 0,1 0 0 0 0,0-1 0 0 0,-1 1 0 0 0,3-2 0 0 0,34-12-521 0 0,0-3 1 0 0,-1-1-1 0 0,60-39 0 0 0,-63 36 9 0 0,79-52-1833 0 0,-54 32-1454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7.850"/>
    </inkml:context>
    <inkml:brush xml:id="br0">
      <inkml:brushProperty name="width" value="0.035" units="cm"/>
      <inkml:brushProperty name="height" value="0.035" units="cm"/>
      <inkml:brushProperty name="color" value="#008C3A"/>
    </inkml:brush>
  </inkml:definitions>
  <inkml:trace contextRef="#ctx0" brushRef="#br0">37 192 6593 0 0,'0'-1'69'0'0,"0"-1"0"0"0,0 1-1 0 0,0 0 1 0 0,0 0 0 0 0,0-1 0 0 0,1 1-1 0 0,-1 0 1 0 0,0-1 0 0 0,1 1-1 0 0,-1 0 1 0 0,0 0 0 0 0,1 0-1 0 0,0-1 1 0 0,-1 1 0 0 0,1 0 0 0 0,0 0-1 0 0,-1 0 1 0 0,1 0 0 0 0,2-1-1 0 0,22-26 871 0 0,-17 19-708 0 0,8-9 163 0 0,1 1 1 0 0,1 0 0 0 0,0 2 0 0 0,24-16 0 0 0,-37 27-318 0 0,1 0 1 0 0,-1 1 0 0 0,1 0-1 0 0,-1 0 1 0 0,1 0 0 0 0,0 1-1 0 0,0 0 1 0 0,0 0-1 0 0,0 0 1 0 0,0 1 0 0 0,1 0-1 0 0,-1 0 1 0 0,0 0 0 0 0,1 1-1 0 0,-1 0 1 0 0,0 0 0 0 0,1 1-1 0 0,-1 0 1 0 0,0 0-1 0 0,0 0 1 0 0,7 3 0 0 0,-10-3-108 0 0,0 1 0 0 0,0-1 0 0 0,-1 1 0 0 0,1 0 0 0 0,0-1 0 0 0,-1 1 0 0 0,1 1 0 0 0,-1-1 0 0 0,0 0 0 0 0,0 0 0 0 0,0 1 0 0 0,0-1 0 0 0,0 1 0 0 0,0 0 0 0 0,-1 0 0 0 0,1-1 0 0 0,-1 1 0 0 0,0 0 0 0 0,1 4 0 0 0,-1-2-91 0 0,0 0 1 0 0,-1 0-1 0 0,1 1 0 0 0,-1-1 0 0 0,0 0 0 0 0,-1 0 0 0 0,0 1 1 0 0,1-1-1 0 0,-2 0 0 0 0,-2 8 0 0 0,-3 5-217 0 0,0 0-1 0 0,-2 0 1 0 0,0-1-1 0 0,-2-1 1 0 0,-12 17-1 0 0,-13 11 393 0 0,-67 65-1 0 0,62-69 1367 0 0,-52 65 1 0 0,89-100-1245 0 0,0 1 0 0 0,1-1 0 0 0,-1 1 0 0 0,1 0 0 0 0,0 0 0 0 0,-3 11 0 0 0,6-16-157 0 0,-1 0-1 0 0,1-1 1 0 0,0 1-1 0 0,0 0 1 0 0,0 0-1 0 0,0 0 0 0 0,0 0 1 0 0,0 0-1 0 0,0-1 1 0 0,0 1-1 0 0,0 0 0 0 0,0 0 1 0 0,1 0-1 0 0,-1 0 1 0 0,0-1-1 0 0,1 1 1 0 0,-1 0-1 0 0,0 0 0 0 0,1-1 1 0 0,-1 1-1 0 0,1 0 1 0 0,0 1-1 0 0,1-1-19 0 0,-1 0 1 0 0,1-1-1 0 0,0 1 0 0 0,-1 0 0 0 0,1-1 0 0 0,0 1 1 0 0,-1-1-1 0 0,1 1 0 0 0,0-1 0 0 0,-1 0 1 0 0,1 0-1 0 0,0 0 0 0 0,0 0 0 0 0,0 0 1 0 0,3 0-1 0 0,23-5-25 0 0,1-2 0 0 0,-1 0-1 0 0,0-2 1 0 0,47-21 0 0 0,-23 9 142 0 0,-20 8-100 0 0,105-34-50 0 0,-125 44-483 0 0,1 0 0 0 0,-1 1 0 0 0,1 0 0 0 0,0 1 0 0 0,0 0 0 0 0,-1 1 1 0 0,1 1-1 0 0,23 3 0 0 0,-23 1-1035 0 0,-1 1-1269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8.235"/>
    </inkml:context>
    <inkml:brush xml:id="br0">
      <inkml:brushProperty name="width" value="0.035" units="cm"/>
      <inkml:brushProperty name="height" value="0.035" units="cm"/>
      <inkml:brushProperty name="color" value="#008C3A"/>
    </inkml:brush>
  </inkml:definitions>
  <inkml:trace contextRef="#ctx0" brushRef="#br0">451 546 9362 0 0,'-1'-2'63'0'0,"0"0"-1"0"0,0 0 1 0 0,0 0-1 0 0,1-1 1 0 0,-1 1-1 0 0,1 0 1 0 0,0 0-1 0 0,-1 0 1 0 0,1 0-1 0 0,0-1 1 0 0,0 1-1 0 0,0 0 1 0 0,0 0-1 0 0,1 0 1 0 0,-1 0-1 0 0,2-4 1 0 0,15-45-92 0 0,-6 19 429 0 0,-8 14-387 0 0,0 0 1 0 0,-1-1 0 0 0,-1 1 0 0 0,-1 0-1 0 0,-1-1 1 0 0,0 1 0 0 0,-1 0-1 0 0,-1 0 1 0 0,-1 0 0 0 0,-1 0 0 0 0,-12-32-1 0 0,13 38 59 0 0,-1 1-1 0 0,-1 1 1 0 0,1-1-1 0 0,-1 1 1 0 0,-1 0-1 0 0,0 0 0 0 0,-1 1 1 0 0,1 0-1 0 0,-2 0 1 0 0,1 1-1 0 0,-1 0 1 0 0,-1 1-1 0 0,1 0 1 0 0,-1 0-1 0 0,0 1 1 0 0,-1 0-1 0 0,0 1 0 0 0,0 0 1 0 0,-14-4-1 0 0,21 8-24 0 0,-1 0 0 0 0,1 0 0 0 0,0 1 0 0 0,-1-1 0 0 0,1 1 0 0 0,0 0 0 0 0,-1 1 0 0 0,1-1 0 0 0,0 1-1 0 0,-1 0 1 0 0,1 0 0 0 0,0 0 0 0 0,0 0 0 0 0,0 1 0 0 0,-6 2 0 0 0,3 0-7 0 0,1 1-1 0 0,-1 0 1 0 0,1 0 0 0 0,0 0-1 0 0,0 0 1 0 0,0 1 0 0 0,-8 12-1 0 0,-3 7-66 0 0,1 1-1 0 0,2 1 1 0 0,-17 41-1 0 0,24-50-20 0 0,-4 5 337 0 0,1 0-1 0 0,1 1 1 0 0,2 1 0 0 0,0-1-1 0 0,-3 29 1 0 0,9-49-246 0 0,1 1 1 0 0,-1-1-1 0 0,1 0 0 0 0,0 1 0 0 0,0-1 0 0 0,0 0 1 0 0,1 1-1 0 0,-1-1 0 0 0,1 0 0 0 0,0 0 0 0 0,1 1 0 0 0,-1-1 1 0 0,1 0-1 0 0,-1 0 0 0 0,1 0 0 0 0,0-1 0 0 0,1 1 1 0 0,-1 0-1 0 0,1-1 0 0 0,-1 1 0 0 0,1-1 0 0 0,0 0 1 0 0,1 0-1 0 0,-1 0 0 0 0,0-1 0 0 0,1 1 0 0 0,-1-1 1 0 0,1 1-1 0 0,0-1 0 0 0,0 0 0 0 0,0-1 0 0 0,0 1 0 0 0,0-1 1 0 0,0 0-1 0 0,0 0 0 0 0,1 0 0 0 0,-1 0 0 0 0,5-1 1 0 0,11 2-156 0 0,0-1 1 0 0,-1-1 0 0 0,1-1 0 0 0,0-1 0 0 0,-1 0 0 0 0,1-2 0 0 0,-1 0 0 0 0,0-1 0 0 0,0-1 0 0 0,-1-1 0 0 0,1 0 0 0 0,18-12 0 0 0,2-3-497 0 0,-2-1 0 0 0,0-2 1 0 0,-2-2-1 0 0,42-41 0 0 0,-55 48-3975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8.702"/>
    </inkml:context>
    <inkml:brush xml:id="br0">
      <inkml:brushProperty name="width" value="0.035" units="cm"/>
      <inkml:brushProperty name="height" value="0.035" units="cm"/>
      <inkml:brushProperty name="color" value="#008C3A"/>
    </inkml:brush>
  </inkml:definitions>
  <inkml:trace contextRef="#ctx0" brushRef="#br0">455 305 5041 0 0,'6'-15'562'0'0,"1"0"0"0"0,17-26 1 0 0,-18 32-329 0 0,0-1 1 0 0,0-1 0 0 0,-1 1 0 0 0,0-1 0 0 0,-1 0 0 0 0,4-17-1 0 0,-7 24-189 0 0,-1 0 0 0 0,0 0 0 0 0,0 0 0 0 0,0 0 0 0 0,0-1 0 0 0,-1 1 0 0 0,0 0 0 0 0,0 0-1 0 0,0 0 1 0 0,0 0 0 0 0,-1 1 0 0 0,1-1 0 0 0,-1 0 0 0 0,0 0 0 0 0,0 1 0 0 0,0-1-1 0 0,-1 1 1 0 0,1 0 0 0 0,-1 0 0 0 0,0 0 0 0 0,0 0 0 0 0,0 0 0 0 0,-4-2 0 0 0,0-1 123 0 0,1 0 1 0 0,-1 1 0 0 0,0 0 0 0 0,0 1 0 0 0,-1 0-1 0 0,0 0 1 0 0,1 0 0 0 0,-1 1 0 0 0,0 0 0 0 0,-1 1-1 0 0,1 0 1 0 0,0 0 0 0 0,-1 1 0 0 0,1 0 0 0 0,-11 0-1 0 0,10 1-182 0 0,-1 2-1 0 0,1-1 1 0 0,0 1-1 0 0,0 0 1 0 0,0 1-1 0 0,0 0 1 0 0,0 1-1 0 0,1 0 1 0 0,0 0 0 0 0,-1 1-1 0 0,1 0 1 0 0,1 0-1 0 0,-12 11 1 0 0,-10 9-84 0 0,2 2 0 0 0,1 1 0 0 0,1 0 0 0 0,1 2 0 0 0,2 1 0 0 0,1 1 1 0 0,-18 38-1 0 0,37-67 212 0 0,0 0 0 0 0,0 1 0 0 0,1-1 1 0 0,0 1-1 0 0,-1-1 0 0 0,1 1 0 0 0,1-1 0 0 0,-1 1 1 0 0,0 0-1 0 0,1 0 0 0 0,0-1 0 0 0,0 1 0 0 0,0 0 1 0 0,0 0-1 0 0,1-1 0 0 0,-1 1 0 0 0,1 0 0 0 0,0-1 1 0 0,0 1-1 0 0,2 3 0 0 0,-1-4 1 0 0,0 0 1 0 0,1 0-1 0 0,-1 0 0 0 0,1 0 0 0 0,0-1 1 0 0,0 1-1 0 0,0-1 0 0 0,0 0 0 0 0,0 0 1 0 0,0 0-1 0 0,1 0 0 0 0,-1-1 1 0 0,1 1-1 0 0,-1-1 0 0 0,1 0 0 0 0,0 0 1 0 0,-1 0-1 0 0,1-1 0 0 0,7 1 0 0 0,7 0 18 0 0,0-1 0 0 0,-1-1-1 0 0,1 0 1 0 0,0-2-1 0 0,-1 0 1 0 0,0 0-1 0 0,1-2 1 0 0,-1 0 0 0 0,-1-1-1 0 0,1-1 1 0 0,17-10-1 0 0,15-10-429 0 0,-1-3 0 0 0,53-41 1 0 0,-22 8-4808 0 0,-43 34 153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2.664"/>
    </inkml:context>
    <inkml:brush xml:id="br0">
      <inkml:brushProperty name="width" value="0.035" units="cm"/>
      <inkml:brushProperty name="height" value="0.035" units="cm"/>
      <inkml:brushProperty name="color" value="#FF0066"/>
    </inkml:brush>
  </inkml:definitions>
  <inkml:trace contextRef="#ctx0" brushRef="#br0">1516 310 16996 0 0,'-100'-23'2102'0'0,"74"15"-2061"0"0,0 2-1 0 0,-39-4 1 0 0,51 9-79 0 0,0 2 0 0 0,1 0 0 0 0,-1 1 0 0 0,0 0 0 0 0,1 1 0 0 0,-1 1 0 0 0,1 0 0 0 0,0 1 0 0 0,0 0 0 0 0,-23 14 0 0 0,-8 7-34 0 0,-62 49 1 0 0,102-72 64 0 0,-65 53-54 0 0,-114 119 0 0 0,-45 86 87 0 0,172-195-25 0 0,-14 19 233 0 0,-111 179 1 0 0,149-209-61 0 0,2 2 1 0 0,3 1 0 0 0,3 2 0 0 0,-29 104 0 0 0,46-137-181 0 0,2 1 0 0 0,1 1 0 0 0,1-1 0 0 0,2 0-1 0 0,1 1 1 0 0,0-1 0 0 0,3 0 0 0 0,0 1 0 0 0,2-1 0 0 0,1 0-1 0 0,1-1 1 0 0,1 0 0 0 0,1 0 0 0 0,2 0 0 0 0,1-1 0 0 0,1-1-1 0 0,1 0 1 0 0,1-1 0 0 0,1-1 0 0 0,1 0 0 0 0,1-1 0 0 0,1-1-1 0 0,35 31 1 0 0,20 7-332 0 0,3-3-1 0 0,2-3 1 0 0,114 57 0 0 0,-56-34-26 0 0,491 287-3540 0 0,-538-313 2818 0 0,139 57 1 0 0,-190-92 1133 0 0,2-1 0 0 0,-1-2 0 0 0,2-2 0 0 0,-1-2 0 0 0,1-2 0 0 0,59 2 0 0 0,-84-8 212 0 0,-1-1 0 0 0,0-1 1 0 0,0 0-1 0 0,0-1 0 0 0,0-1 0 0 0,0-1 0 0 0,-1 0 0 0 0,0-1 1 0 0,25-13-1 0 0,-17 6 265 0 0,-1-2 0 0 0,0-1 0 0 0,-2 0 0 0 0,0-2 0 0 0,21-23 0 0 0,365-400 1854 0 0,-93 94-1655 0 0,-151 163-534 0 0,17-20 169 0 0,293-438 1 0 0,-394 514-598 0 0,-5-3-1 0 0,-6-3 0 0 0,-6-3 1 0 0,-6-3-1 0 0,41-160 0 0 0,-88 268-87 0 0,-1 1-1 0 0,-1-1 1 0 0,-2 0-1 0 0,1-53 1 0 0,-5 77 269 0 0,-1 0 1 0 0,0-1-1 0 0,0 1 0 0 0,-1 0 1 0 0,0 0-1 0 0,-1 0 1 0 0,1 0-1 0 0,-2 1 0 0 0,1-1 1 0 0,-6-8-1 0 0,6 12 58 0 0,0 0 0 0 0,-1-1 0 0 0,0 1 0 0 0,0 0-1 0 0,0 1 1 0 0,0-1 0 0 0,-1 1 0 0 0,1 0 0 0 0,-1 0 0 0 0,0 0 0 0 0,0 1 0 0 0,0-1-1 0 0,0 1 1 0 0,0 1 0 0 0,-1-1 0 0 0,-9-1 0 0 0,12 2-158 0 0,-1 0 0 0 0,0 0-1 0 0,0 1 1 0 0,0 0 0 0 0,0-1 0 0 0,0 1 0 0 0,0 1 0 0 0,0-1 0 0 0,0 1-1 0 0,1-1 1 0 0,-1 1 0 0 0,0 0 0 0 0,0 0 0 0 0,1 1 0 0 0,-1-1 0 0 0,0 1-1 0 0,1 0 1 0 0,0 0 0 0 0,-1 0 0 0 0,1 0 0 0 0,0 1 0 0 0,0-1 0 0 0,0 1-1 0 0,0 0 1 0 0,1-1 0 0 0,-4 6 0 0 0,1 1-559 0 0,-1 1 0 0 0,2 0-1 0 0,-1 0 1 0 0,1 0 0 0 0,1 1 0 0 0,0 0-1 0 0,-3 21 1 0 0,-4 32-1874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9.014"/>
    </inkml:context>
    <inkml:brush xml:id="br0">
      <inkml:brushProperty name="width" value="0.035" units="cm"/>
      <inkml:brushProperty name="height" value="0.035" units="cm"/>
      <inkml:brushProperty name="color" value="#008C3A"/>
    </inkml:brush>
  </inkml:definitions>
  <inkml:trace contextRef="#ctx0" brushRef="#br0">1 143 5385 0 0,'2'-7'117'0'0,"0"0"-1"0"0,0 0 0 0 0,1 1 1 0 0,0-1-1 0 0,0 1 0 0 0,0 0 1 0 0,1 0-1 0 0,0 0 0 0 0,0 0 1 0 0,1 1-1 0 0,0-1 0 0 0,5-4 1 0 0,-2 3 94 0 0,0-1 1 0 0,0 1-1 0 0,1 1 1 0 0,0 0-1 0 0,0 0 1 0 0,0 0-1 0 0,15-5 1 0 0,-22 11-170 0 0,-1 0 0 0 0,1 0-1 0 0,0 0 1 0 0,0 0 0 0 0,0 0 0 0 0,0 1 0 0 0,0-1 0 0 0,-1 0 0 0 0,1 1-1 0 0,0 0 1 0 0,0-1 0 0 0,-1 1 0 0 0,1 0 0 0 0,0 0 0 0 0,-1 0 0 0 0,1 0-1 0 0,-1 0 1 0 0,1 0 0 0 0,-1 1 0 0 0,0-1 0 0 0,0 0 0 0 0,1 1 0 0 0,-1-1-1 0 0,0 1 1 0 0,0-1 0 0 0,0 1 0 0 0,1 3 0 0 0,28 54 739 0 0,-26-50-658 0 0,22 58 839 0 0,-14-33-356 0 0,1-2 0 0 0,22 39 0 0 0,-31-64-527 0 0,0 0 0 0 0,1-1-1 0 0,-1 1 1 0 0,1-1 0 0 0,1 0-1 0 0,-1 0 1 0 0,1 0 0 0 0,0-1 0 0 0,0 0-1 0 0,1 0 1 0 0,0 0 0 0 0,0-1 0 0 0,0 0-1 0 0,15 6 1 0 0,-16-9-218 0 0,0 0 1 0 0,0 0-1 0 0,1-1 1 0 0,-1 0-1 0 0,0 0 0 0 0,1 0 1 0 0,-1-1-1 0 0,0 0 0 0 0,0 0 1 0 0,0 0-1 0 0,1-1 0 0 0,-1 0 1 0 0,-1 0-1 0 0,1-1 1 0 0,0 0-1 0 0,-1 0 0 0 0,1 0 1 0 0,-1 0-1 0 0,0-1 0 0 0,0 0 1 0 0,0 0-1 0 0,0 0 0 0 0,7-10 1 0 0,6-9-4016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9.234"/>
    </inkml:context>
    <inkml:brush xml:id="br0">
      <inkml:brushProperty name="width" value="0.035" units="cm"/>
      <inkml:brushProperty name="height" value="0.035" units="cm"/>
      <inkml:brushProperty name="color" value="#008C3A"/>
    </inkml:brush>
  </inkml:definitions>
  <inkml:trace contextRef="#ctx0" brushRef="#br0">406 9 1152 0 0,'0'-1'56'0'0,"1"1"-1"0"0,-1-1 1 0 0,1 0-1 0 0,0 1 1 0 0,0-1-1 0 0,-1 1 1 0 0,1-1-1 0 0,0 0 1 0 0,0 1-1 0 0,0 0 1 0 0,-1-1-1 0 0,1 1 1 0 0,0-1-1 0 0,0 1 1 0 0,0 0-1 0 0,0 0 1 0 0,0 0-1 0 0,0-1 1 0 0,0 1-1 0 0,0 0 0 0 0,0 0 1 0 0,0 0-1 0 0,-1 0 1 0 0,1 0-1 0 0,0 1 1 0 0,0-1-1 0 0,0 0 1 0 0,2 1-1 0 0,-3 0 81 0 0,1 0 1 0 0,0 1-1 0 0,-1-1 0 0 0,1 0 0 0 0,-1 0 0 0 0,0 1 0 0 0,1-1 0 0 0,-1 0 0 0 0,0 1 0 0 0,1-1 0 0 0,-1 0 0 0 0,0 1 0 0 0,0-1 0 0 0,0 1 0 0 0,-1-1 0 0 0,1 3 0 0 0,-17 60 3048 0 0,-34 45-1298 0 0,-5-2 1 0 0,-100 143-1 0 0,105-172-1600 0 0,13-23-162 0 0,22-34-227 0 0,1 1 1 0 0,-21 42-1 0 0,38-60-969 0 0,9-8-120 0 0,10-8-644 0 0,1-6 479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9.734"/>
    </inkml:context>
    <inkml:brush xml:id="br0">
      <inkml:brushProperty name="width" value="0.035" units="cm"/>
      <inkml:brushProperty name="height" value="0.035" units="cm"/>
      <inkml:brushProperty name="color" value="#008C3A"/>
    </inkml:brush>
  </inkml:definitions>
  <inkml:trace contextRef="#ctx0" brushRef="#br0">235 270 5409 0 0,'41'-25'1982'0'0,"-23"16"-1469"0"0,-2-1-1 0 0,1-1 1 0 0,25-22 0 0 0,-39 30-528 0 0,0-1 0 0 0,1 1 1 0 0,-1-1-1 0 0,0 0 1 0 0,0 0-1 0 0,-1 0 1 0 0,1 0-1 0 0,-1 0 1 0 0,0 0-1 0 0,0-1 1 0 0,-1 1-1 0 0,1-1 1 0 0,-1 1-1 0 0,0-1 1 0 0,0 0-1 0 0,0 1 1 0 0,-1-1-1 0 0,0 0 1 0 0,0 0-1 0 0,0-6 1 0 0,-1 7 55 0 0,0 0 1 0 0,0 0-1 0 0,0 0 1 0 0,-1 0-1 0 0,0 0 1 0 0,1 0 0 0 0,-1 0-1 0 0,-1 0 1 0 0,1 0-1 0 0,0 1 1 0 0,-1 0-1 0 0,0-1 1 0 0,0 1 0 0 0,0 0-1 0 0,0 0 1 0 0,0 0-1 0 0,-1 1 1 0 0,1-1-1 0 0,-1 1 1 0 0,0 0 0 0 0,1 0-1 0 0,-1 0 1 0 0,0 0-1 0 0,0 1 1 0 0,0 0-1 0 0,-1 0 1 0 0,-4-1 0 0 0,3 0 191 0 0,0 1 0 0 0,0 1 0 0 0,0-1 1 0 0,0 1-1 0 0,1 0 0 0 0,-1 0 0 0 0,0 1 1 0 0,0 0-1 0 0,0 0 0 0 0,0 0 0 0 0,0 1 1 0 0,0 0-1 0 0,1 0 0 0 0,-1 0 0 0 0,1 1 1 0 0,0-1-1 0 0,-1 2 0 0 0,-8 6 0 0 0,-15 21-132 0 0,1 2-1 0 0,2 1 1 0 0,1 1-1 0 0,1 2 1 0 0,-35 74-1 0 0,57-108-45 0 0,0 1-1 0 0,1 0 1 0 0,-1 0 0 0 0,1 0-1 0 0,0-1 1 0 0,0 1 0 0 0,0 1-1 0 0,0-1 1 0 0,1 0-1 0 0,-1 0 1 0 0,1 0 0 0 0,0 0-1 0 0,0 0 1 0 0,1 0-1 0 0,-1 0 1 0 0,1 0 0 0 0,1 5-1 0 0,-1-7-23 0 0,1 0 0 0 0,-1 0 0 0 0,0 0 0 0 0,1 0 0 0 0,-1 0 0 0 0,1-1 0 0 0,0 1 0 0 0,-1 0-1 0 0,1-1 1 0 0,0 0 0 0 0,0 1 0 0 0,0-1 0 0 0,0 0 0 0 0,0 0 0 0 0,0 0 0 0 0,0 0 0 0 0,1 0 0 0 0,-1-1 0 0 0,0 1 0 0 0,0-1 0 0 0,1 1-1 0 0,-1-1 1 0 0,0 0 0 0 0,1 0 0 0 0,-1 0 0 0 0,0 0 0 0 0,1 0 0 0 0,-1-1 0 0 0,0 1 0 0 0,0-1 0 0 0,5-1 0 0 0,4-1-22 0 0,1-1 0 0 0,-1 0 0 0 0,0 0 0 0 0,0-1 1 0 0,0-1-1 0 0,-1 0 0 0 0,0 0 0 0 0,10-9 0 0 0,74-68-162 0 0,-63 54-71 0 0,61-69-923 0 0,-65 67-356 0 0,1 1-1 0 0,44-37 1 0 0,-71 67 1492 0 0,-1-1 1 0 0,1 1-1 0 0,-1-1 1 0 0,1 1-1 0 0,0-1 0 0 0,-1 1 1 0 0,1-1-1 0 0,0 1 1 0 0,-1-1-1 0 0,1 1 1 0 0,0 0-1 0 0,-1 0 1 0 0,1-1-1 0 0,0 1 0 0 0,0 0 1 0 0,0 0-1 0 0,-1 0 1 0 0,1 0-1 0 0,0 0 1 0 0,0 0-1 0 0,-1 0 1 0 0,1 0-1 0 0,0 0 0 0 0,0 0 1 0 0,0 0-1 0 0,-1 0 1 0 0,1 0-1 0 0,1 1 1 0 0,-1 0 12 0 0,-1 0-1 0 0,1 0 1 0 0,0 0 0 0 0,0 0 0 0 0,-1 1 0 0 0,1-1 0 0 0,-1 0-1 0 0,1 0 1 0 0,-1 0 0 0 0,1 1 0 0 0,-1-1 0 0 0,0 0 0 0 0,1 1-1 0 0,-1-1 1 0 0,0 2 0 0 0,-4 65 467 0 0,2-52-343 0 0,2-6-53 0 0,1 0-1 0 0,-1 0 1 0 0,1-1-1 0 0,5 19 1 0 0,-5-24-371 0 0,0 1 0 0 0,1-1 1 0 0,-1 0-1 0 0,1 0 0 0 0,0 1 0 0 0,0-1 0 0 0,0-1 1 0 0,1 1-1 0 0,-1 0 0 0 0,1-1 0 0 0,0 1 1 0 0,5 4-1 0 0,0-8-3104 0 0,-6-4 1327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19.999"/>
    </inkml:context>
    <inkml:brush xml:id="br0">
      <inkml:brushProperty name="width" value="0.035" units="cm"/>
      <inkml:brushProperty name="height" value="0.035" units="cm"/>
      <inkml:brushProperty name="color" value="#008C3A"/>
    </inkml:brush>
  </inkml:definitions>
  <inkml:trace contextRef="#ctx0" brushRef="#br0">116 248 976 0 0,'4'-8'271'0'0,"16"-23"1943"0"0,-19 30-2124 0 0,0 0 1 0 0,-1 0-1 0 0,1 0 1 0 0,0 0-1 0 0,0 0 1 0 0,0 0-1 0 0,0 0 1 0 0,0 0-1 0 0,0 1 1 0 0,0-1-1 0 0,0 0 1 0 0,0 0-1 0 0,0 1 1 0 0,0-1-1 0 0,0 1 1 0 0,1-1-1 0 0,-1 1 1 0 0,0-1-1 0 0,0 1 1 0 0,2 0-1 0 0,-2 1 98 0 0,-1 0 1 0 0,1 0-1 0 0,-1 1 0 0 0,0-1 0 0 0,1 0 1 0 0,-1 1-1 0 0,0-1 0 0 0,0 1 0 0 0,0-1 1 0 0,0 0-1 0 0,0 1 0 0 0,0-1 0 0 0,0 1 1 0 0,0-1-1 0 0,0 0 0 0 0,-1 1 0 0 0,1-1 1 0 0,-2 3-1 0 0,-7 29 507 0 0,-5 8-343 0 0,-1-1 0 0 0,-3 0 1 0 0,-1-2-1 0 0,-2 0 0 0 0,-43 60 1 0 0,61-91 880 0 0,10-11 61 0 0,10-9-158 0 0,23-34-242 0 0,63-96-1 0 0,-71 94-1422 0 0,3 1-1 0 0,50-55 1 0 0,-54 74-2194 0 0,69-48 1 0 0,-56 44-382 0 0,-29 23 301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0.562"/>
    </inkml:context>
    <inkml:brush xml:id="br0">
      <inkml:brushProperty name="width" value="0.035" units="cm"/>
      <inkml:brushProperty name="height" value="0.035" units="cm"/>
      <inkml:brushProperty name="color" value="#008C3A"/>
    </inkml:brush>
  </inkml:definitions>
  <inkml:trace contextRef="#ctx0" brushRef="#br0">322 1044 1608 0 0,'3'1'159'0'0,"0"1"0"0"0,0-1 0 0 0,0 0 0 0 0,0 0-1 0 0,0 0 1 0 0,0 0 0 0 0,1-1 0 0 0,-1 1 0 0 0,0-1 0 0 0,0 1-1 0 0,1-1 1 0 0,-1 0 0 0 0,0-1 0 0 0,1 1 0 0 0,-1-1 0 0 0,0 1-1 0 0,0-1 1 0 0,0 0 0 0 0,1 0 0 0 0,-1 0 0 0 0,0-1 0 0 0,0 1-1 0 0,0-1 1 0 0,-1 1 0 0 0,1-1 0 0 0,0 0 0 0 0,-1 0-1 0 0,1 0 1 0 0,-1-1 0 0 0,1 1 0 0 0,1-3 0 0 0,1-2 285 0 0,0 0 0 0 0,-1 0 0 0 0,1 0 1 0 0,-1-1-1 0 0,-1 1 0 0 0,0-1 0 0 0,0 0 0 0 0,0 0 1 0 0,-1 0-1 0 0,0 0 0 0 0,0-10 0 0 0,0-3-274 0 0,-2 0-1 0 0,-1 0 1 0 0,-1 0-1 0 0,0-1 1 0 0,-2 2-1 0 0,0-1 0 0 0,-1 0 1 0 0,-2 1-1 0 0,0 0 1 0 0,-1 0-1 0 0,-1 1 1 0 0,0 0-1 0 0,-2 1 1 0 0,-12-19-1 0 0,21 36-194 0 0,1-1 0 0 0,0 0 0 0 0,0 1 0 0 0,-1-1 0 0 0,1 1-1 0 0,-1-1 1 0 0,1 1 0 0 0,-1-1 0 0 0,0 1 0 0 0,1 0 0 0 0,-1 0 0 0 0,0 0 0 0 0,0 0 0 0 0,0 0 0 0 0,0 1-1 0 0,0-1 1 0 0,0 0 0 0 0,0 1 0 0 0,0 0 0 0 0,0-1 0 0 0,-2 1 0 0 0,0 0-1 0 0,1 1 0 0 0,0 0 0 0 0,-1-1 0 0 0,1 1 0 0 0,0 0 0 0 0,0 1 0 0 0,0-1 1 0 0,0 1-1 0 0,0-1 0 0 0,0 1 0 0 0,0 0 0 0 0,-2 2 0 0 0,-9 9-54 0 0,0 0 0 0 0,1 1 0 0 0,-20 29 0 0 0,22-29 28 0 0,-17 24 25 0 0,1 1 0 0 0,3 2 0 0 0,1 0 0 0 0,2 1 0 0 0,1 1 0 0 0,3 1 1 0 0,-22 85-1 0 0,38-125 143 0 0,0 0 1 0 0,1 0-1 0 0,-1 0 0 0 0,1 1 1 0 0,0-1-1 0 0,0 0 0 0 0,0 0 1 0 0,0 0-1 0 0,1 1 1 0 0,0-1-1 0 0,0 0 0 0 0,0 0 1 0 0,0 0-1 0 0,1 0 1 0 0,-1 0-1 0 0,1 0 0 0 0,4 5 1 0 0,-4-6-15 0 0,0-1 1 0 0,0 0-1 0 0,0 0 1 0 0,1 0-1 0 0,-1-1 1 0 0,1 1-1 0 0,0 0 1 0 0,-1-1 0 0 0,1 0-1 0 0,0 1 1 0 0,0-1-1 0 0,0 0 1 0 0,0-1-1 0 0,-1 1 1 0 0,2 0-1 0 0,-1-1 1 0 0,0 0-1 0 0,0 1 1 0 0,0-1-1 0 0,0 0 1 0 0,0-1 0 0 0,0 1-1 0 0,0-1 1 0 0,5-1-1 0 0,8-2 6 0 0,-1-1-1 0 0,1-1 1 0 0,-1 0 0 0 0,0-1-1 0 0,-1-1 1 0 0,0 0 0 0 0,0-1-1 0 0,0-1 1 0 0,11-11-1 0 0,108-110-124 0 0,-120 117 45 0 0,289-334 250 0 0,-250 280-891 0 0,-4-2 0 0 0,-3-3 0 0 0,51-109 0 0 0,-59 90-673 0 0,-21 48-314 0 0,33-60-1 0 0,-117 240 1035 0 0,-96 281 0 0 0,104-248 699 0 0,40-119 27 0 0,1-1-113 0 0,-17 64 0 0 0,33-100 85 0 0,0-1 1 0 0,1 1 0 0 0,0 0-1 0 0,1 0 1 0 0,1 0-1 0 0,0 0 1 0 0,0 0-1 0 0,1 0 1 0 0,1-1 0 0 0,5 21-1 0 0,-6-30-69 0 0,0 0 0 0 0,0 0 0 0 0,0-1 0 0 0,1 1 0 0 0,-1 0 0 0 0,1-1 0 0 0,-1 1 0 0 0,1-1 1 0 0,0 1-1 0 0,0-1 0 0 0,0 0 0 0 0,0 0 0 0 0,1 0 0 0 0,-1 0 0 0 0,0 0 0 0 0,1 0 0 0 0,3 2 0 0 0,-3-3-391 0 0,-1-1 0 0 0,1 1-1 0 0,0 0 1 0 0,-1-1 0 0 0,1 1 0 0 0,0-1 0 0 0,0 0 0 0 0,0 0-1 0 0,-1 0 1 0 0,1 0 0 0 0,0 0 0 0 0,3-1 0 0 0,15-5-3872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1.080"/>
    </inkml:context>
    <inkml:brush xml:id="br0">
      <inkml:brushProperty name="width" value="0.035" units="cm"/>
      <inkml:brushProperty name="height" value="0.035" units="cm"/>
      <inkml:brushProperty name="color" value="#008C3A"/>
    </inkml:brush>
  </inkml:definitions>
  <inkml:trace contextRef="#ctx0" brushRef="#br0">587 106 3081 0 0,'5'-6'283'0'0,"1"1"-1"0"0,-1-1 1 0 0,0 0 0 0 0,0-1 0 0 0,-1 1 0 0 0,5-10 0 0 0,-8 15-220 0 0,-1-1 1 0 0,1 1-1 0 0,-1-1 0 0 0,1 1 1 0 0,-1 0-1 0 0,0-1 0 0 0,0 1 1 0 0,1-1-1 0 0,-1 1 1 0 0,0-1-1 0 0,0 1 0 0 0,-1-1 1 0 0,1 1-1 0 0,0-1 0 0 0,0 1 1 0 0,-1-1-1 0 0,1 1 0 0 0,-1-1 1 0 0,1 1-1 0 0,-1 0 1 0 0,0-1-1 0 0,1 1 0 0 0,-1 0 1 0 0,0-1-1 0 0,0 1 0 0 0,0 0 1 0 0,0 0-1 0 0,0 0 1 0 0,0 0-1 0 0,0 0 0 0 0,-1 0 1 0 0,1 0-1 0 0,0 0 0 0 0,0 1 1 0 0,-1-1-1 0 0,1 0 0 0 0,-1 1 1 0 0,1-1-1 0 0,0 1 1 0 0,-1-1-1 0 0,1 1 0 0 0,-2 0 1 0 0,-3-2 114 0 0,-1 1 1 0 0,1 0-1 0 0,0 1 1 0 0,0 0-1 0 0,-1 0 0 0 0,1 0 1 0 0,0 1-1 0 0,0 0 1 0 0,-1 0-1 0 0,1 0 1 0 0,0 1-1 0 0,0 0 1 0 0,0 0-1 0 0,1 0 1 0 0,-1 1-1 0 0,-8 5 1 0 0,-13 8-5 0 0,2 1 0 0 0,-24 20 0 0 0,40-31-106 0 0,-14 12 127 0 0,-4 2 556 0 0,1 1 0 0 0,1 1 0 0 0,-29 34-1 0 0,53-56-740 0 0,1 0-1 0 0,0 0 0 0 0,0 1 1 0 0,-1-1-1 0 0,1 0 0 0 0,0 0 1 0 0,0 0-1 0 0,0 1 0 0 0,-1-1 0 0 0,1 0 1 0 0,0 0-1 0 0,0 1 0 0 0,0-1 1 0 0,0 0-1 0 0,0 0 0 0 0,-1 1 1 0 0,1-1-1 0 0,0 0 0 0 0,0 1 0 0 0,0-1 1 0 0,0 0-1 0 0,0 0 0 0 0,0 1 1 0 0,0-1-1 0 0,0 0 0 0 0,0 1 0 0 0,0-1 1 0 0,0 0-1 0 0,0 0 0 0 0,0 1 1 0 0,0-1-1 0 0,1 0 0 0 0,-1 1 1 0 0,0-1-1 0 0,0 0 0 0 0,0 0 0 0 0,0 1 1 0 0,0-1-1 0 0,1 0 0 0 0,-1 0 1 0 0,0 1-1 0 0,0-1 0 0 0,1 0 1 0 0,16 3 112 0 0,29-10-378 0 0,-41 7 176 0 0,48-10-91 0 0,91-12-627 0 0,-129 20 736 0 0,0 2 0 0 0,0 0 0 0 0,0 0 0 0 0,1 2 0 0 0,-1 0 0 0 0,0 0 0 0 0,18 7 0 0 0,-30-8 67 0 0,-1 0-1 0 0,1 0 1 0 0,-1 0 0 0 0,1 0 0 0 0,-1 0 0 0 0,1 1-1 0 0,-1-1 1 0 0,0 1 0 0 0,1 0 0 0 0,-1 0 0 0 0,0 0-1 0 0,0 0 1 0 0,-1 0 0 0 0,1 0 0 0 0,0 0 0 0 0,-1 1-1 0 0,1-1 1 0 0,-1 1 0 0 0,0-1 0 0 0,0 1 0 0 0,0-1-1 0 0,0 1 1 0 0,0 0 0 0 0,0-1 0 0 0,-1 1-1 0 0,1 0 1 0 0,-1 0 0 0 0,0-1 0 0 0,0 1 0 0 0,0 0-1 0 0,0 0 1 0 0,-1 0 0 0 0,1-1 0 0 0,-1 1 0 0 0,1 0-1 0 0,-1 0 1 0 0,0-1 0 0 0,0 1 0 0 0,-2 4 0 0 0,-4 7 51 0 0,0 1 0 0 0,-1 0 0 0 0,0-1 1 0 0,-1-1-1 0 0,-17 21 0 0 0,2-8 257 0 0,-1 0-1 0 0,-1-2 1 0 0,-1 0-1 0 0,-2-2 1 0 0,0-1-1 0 0,-1-2 1 0 0,-1 0-1 0 0,-1-3 1 0 0,0 0-1 0 0,-1-2 1 0 0,-1-1-1 0 0,-50 11 0 0 0,76-22-389 0 0,1 0 0 0 0,-1-1-1 0 0,0 0 1 0 0,0-1 0 0 0,0 0-1 0 0,0 0 1 0 0,1 0 0 0 0,-1-1-1 0 0,0 0 1 0 0,-11-4 0 0 0,14 3-286 0 0,0 0 0 0 0,1 0 1 0 0,-1 0-1 0 0,0-1 1 0 0,1 0-1 0 0,0 0 0 0 0,-1 0 1 0 0,1 0-1 0 0,1-1 0 0 0,-7-6 1 0 0,-1-6-1047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7.472"/>
    </inkml:context>
    <inkml:brush xml:id="br0">
      <inkml:brushProperty name="width" value="0.035" units="cm"/>
      <inkml:brushProperty name="height" value="0.035" units="cm"/>
      <inkml:brushProperty name="color" value="#008C3A"/>
    </inkml:brush>
  </inkml:definitions>
  <inkml:trace contextRef="#ctx0" brushRef="#br0">83 44 3369 0 0,'-1'-2'187'0'0,"0"-1"1"0"0,0 0 0 0 0,0 1-1 0 0,0-1 1 0 0,1 0-1 0 0,-1 0 1 0 0,1 0 0 0 0,-1 1-1 0 0,1-1 1 0 0,0 0-1 0 0,1-3 1 0 0,-1-2 315 0 0,-2 29-15 0 0,-22 263 2119 0 0,-24 199-3575 0 0,47-482 904 0 0,1 0 0 0 0,0 0-1 0 0,0 0 1 0 0,-1 0 0 0 0,1 0 0 0 0,0 0 0 0 0,0 0 0 0 0,0-1 0 0 0,0 1 0 0 0,0 0 0 0 0,0 0-1 0 0,0 0 1 0 0,0 0 0 0 0,1 0 0 0 0,-1 0 0 0 0,0 0 0 0 0,0 0 0 0 0,1-1 0 0 0,-1 1 0 0 0,1 0-1 0 0,-1 0 1 0 0,1 0 0 0 0,-1 0 0 0 0,1 0 0 0 0,0-1-38 0 0,0 0 0 0 0,0-1 0 0 0,0 1 0 0 0,0-1 0 0 0,0 1 0 0 0,0-1 0 0 0,0 1 0 0 0,0-1 0 0 0,0 1 0 0 0,0-1 0 0 0,-1 0 0 0 0,1 1 0 0 0,0-1 0 0 0,0 0 0 0 0,-1 0-1 0 0,1 0 1 0 0,-1 1 0 0 0,1-1 0 0 0,-1 0 0 0 0,1 0 0 0 0,0-2 0 0 0,8-11-1603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7.925"/>
    </inkml:context>
    <inkml:brush xml:id="br0">
      <inkml:brushProperty name="width" value="0.035" units="cm"/>
      <inkml:brushProperty name="height" value="0.035" units="cm"/>
      <inkml:brushProperty name="color" value="#008C3A"/>
    </inkml:brush>
  </inkml:definitions>
  <inkml:trace contextRef="#ctx0" brushRef="#br0">263 450 600 0 0,'7'0'237'0'0,"0"0"-1"0"0,0-1 1 0 0,0 1 0 0 0,0-2-1 0 0,0 1 1 0 0,0-1 0 0 0,0 0-1 0 0,0 0 1 0 0,-1 0 0 0 0,1-1-1 0 0,8-5 1 0 0,-13 6-134 0 0,1 0 1 0 0,-1 0-1 0 0,0 0 0 0 0,0 0 1 0 0,0 0-1 0 0,-1 0 1 0 0,1-1-1 0 0,0 1 0 0 0,-1-1 1 0 0,0 1-1 0 0,1-1 0 0 0,-1 1 1 0 0,0-1-1 0 0,0 0 0 0 0,-1 1 1 0 0,1-1-1 0 0,-1 0 0 0 0,1 0 1 0 0,-1 0-1 0 0,0 1 1 0 0,0-1-1 0 0,0 0 0 0 0,0 0 1 0 0,0 0-1 0 0,-1 0 0 0 0,1 1 1 0 0,-1-1-1 0 0,0 0 0 0 0,0 1 1 0 0,-2-6-1 0 0,-10-25 1232 0 0,-2 1 1 0 0,-20-34-1 0 0,12 28-1172 0 0,-2 2-1 0 0,-1 1 1 0 0,-33-35 0 0 0,56 67-187 0 0,0 0 0 0 0,0 0 0 0 0,0 0 1 0 0,0 1-1 0 0,0-1 0 0 0,0 1 0 0 0,-1 0 0 0 0,1 0 0 0 0,-1 0 0 0 0,0 0 0 0 0,1 1 1 0 0,-1-1-1 0 0,-7-1 0 0 0,9 3 6 0 0,0 1-1 0 0,0-1 1 0 0,0 0 0 0 0,0 1-1 0 0,0-1 1 0 0,0 1 0 0 0,1-1 0 0 0,-1 1-1 0 0,0 0 1 0 0,0 0 0 0 0,0 0-1 0 0,1 0 1 0 0,-1 0 0 0 0,0 0 0 0 0,1 1-1 0 0,-1-1 1 0 0,1 0 0 0 0,0 1-1 0 0,-1-1 1 0 0,1 1 0 0 0,0 0 0 0 0,0-1-1 0 0,0 1 1 0 0,0 0 0 0 0,0 0-1 0 0,0-1 1 0 0,1 1 0 0 0,-1 0 0 0 0,0 3-1 0 0,-13 40-366 0 0,2 0 0 0 0,2 1 0 0 0,2 1 0 0 0,-3 74-1 0 0,5-47 160 0 0,-2-17 75 0 0,4-37 211 0 0,1-1 0 0 0,1 1-1 0 0,1-1 1 0 0,0 1-1 0 0,2 0 1 0 0,5 36-1 0 0,-6-54 22 0 0,0 0 0 0 0,1 0 0 0 0,-1-1 0 0 0,1 1-1 0 0,0 0 1 0 0,0 0 0 0 0,-1 0 0 0 0,1-1 0 0 0,0 1-1 0 0,0 0 1 0 0,1-1 0 0 0,-1 1 0 0 0,0-1 0 0 0,0 1-1 0 0,1-1 1 0 0,-1 0 0 0 0,1 1 0 0 0,-1-1 0 0 0,1 0-1 0 0,0 0 1 0 0,-1 0 0 0 0,1 0 0 0 0,2 0 0 0 0,-1 0 6 0 0,0-1 0 0 0,-1 0 1 0 0,1 0-1 0 0,0 0 1 0 0,0 0-1 0 0,-1-1 1 0 0,1 1-1 0 0,0-1 0 0 0,-1 1 1 0 0,1-1-1 0 0,0 0 1 0 0,-1 0-1 0 0,1 0 1 0 0,2-2-1 0 0,8-5 223 0 0,-1-1-1 0 0,0 1 1 0 0,0-2-1 0 0,17-18 1 0 0,19-29 453 0 0,-2-2 0 0 0,64-108 1 0 0,-44 63-2725 0 0,-49 78-3017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8.423"/>
    </inkml:context>
    <inkml:brush xml:id="br0">
      <inkml:brushProperty name="width" value="0.035" units="cm"/>
      <inkml:brushProperty name="height" value="0.035" units="cm"/>
      <inkml:brushProperty name="color" value="#008C3A"/>
    </inkml:brush>
  </inkml:definitions>
  <inkml:trace contextRef="#ctx0" brushRef="#br0">54 12 2793 0 0,'-11'-7'730'0'0,"3"2"913"0"0,5 21-728 0 0,-10 129-2577 0 0,1-12-20 0 0,23-303-91 0 0,-10 159 1521 0 0,-1-1 5 0 0,-4 19 249 0 0,-5 6 3 0 0,3-9-5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8.945"/>
    </inkml:context>
    <inkml:brush xml:id="br0">
      <inkml:brushProperty name="width" value="0.035" units="cm"/>
      <inkml:brushProperty name="height" value="0.035" units="cm"/>
      <inkml:brushProperty name="color" value="#008C3A"/>
    </inkml:brush>
  </inkml:definitions>
  <inkml:trace contextRef="#ctx0" brushRef="#br0">21 67 2793 0 0,'-1'0'31'0'0,"0"0"1"0"0,0 0 0 0 0,0 0 0 0 0,0 0-1 0 0,0-1 1 0 0,1 1 0 0 0,-1 0 0 0 0,0-1-1 0 0,0 1 1 0 0,0-1 0 0 0,0 1-1 0 0,1-1 1 0 0,-1 1 0 0 0,0-1 0 0 0,0 1-1 0 0,1-1 1 0 0,-1 0 0 0 0,0 1 0 0 0,1-1-1 0 0,-1 0 1 0 0,1 0 0 0 0,-1 1 0 0 0,1-1-1 0 0,-1 0 1 0 0,1 0 0 0 0,-1 0 0 0 0,1 0-1 0 0,0 0 1 0 0,0 1 0 0 0,-1-1 0 0 0,1-2-1 0 0,13-28 627 0 0,-10 27-776 0 0,-3 3 153 0 0,0 0 0 0 0,0 1 0 0 0,0-1 0 0 0,1 1 0 0 0,-1-1 1 0 0,0 1-1 0 0,0-1 0 0 0,1 1 0 0 0,-1-1 0 0 0,0 1 1 0 0,1-1-1 0 0,-1 1 0 0 0,0-1 0 0 0,1 1 0 0 0,-1-1 0 0 0,1 1 1 0 0,-1 0-1 0 0,1-1 0 0 0,-1 1 0 0 0,1 0 0 0 0,-1 0 1 0 0,1-1-1 0 0,-1 1 0 0 0,1 0 0 0 0,0 0 0 0 0,-1 0 0 0 0,1-1 1 0 0,-1 1-1 0 0,1 0 0 0 0,0 0 0 0 0,-1 0 0 0 0,1 0 0 0 0,-1 0 1 0 0,1 0-1 0 0,0 0 0 0 0,0 1 0 0 0,14 21 1521 0 0,5 49 197 0 0,-17-62-1965 0 0,-2-1 174 0 0,0 0 0 0 0,0 0 0 0 0,-1 1 0 0 0,0-1 0 0 0,-1 0 0 0 0,0 0 0 0 0,0 0 0 0 0,0 0 0 0 0,-1-1-1 0 0,-6 16 1 0 0,0 7-23 0 0,12-31 103 0 0,0 1 0 0 0,-1-1 0 0 0,1 1 0 0 0,-1-1 1 0 0,1 0-1 0 0,-1 0 0 0 0,1-1 0 0 0,-1 1 0 0 0,0-1 0 0 0,1 0 1 0 0,4-3-1 0 0,12-4 108 0 0,-15 7-160 0 0,0 0 0 0 0,1 1 0 0 0,-1 0-1 0 0,0 0 1 0 0,1 0 0 0 0,-1 1 0 0 0,1-1 0 0 0,-1 1 0 0 0,1 1 0 0 0,-1-1 0 0 0,0 1-1 0 0,1 0 1 0 0,-1 0 0 0 0,0 0 0 0 0,7 3 0 0 0,-4 0-94 0 0,-1 0 1 0 0,1 0-1 0 0,-1 0 0 0 0,0 1 1 0 0,-1 0-1 0 0,1 1 1 0 0,-1-1-1 0 0,0 1 0 0 0,7 8 1 0 0,-4-2-52 0 0,0 1 1 0 0,-1 0-1 0 0,0 0 1 0 0,-1 0 0 0 0,0 1-1 0 0,-1 0 1 0 0,-1 0-1 0 0,0 1 1 0 0,-1-1 0 0 0,3 25-1 0 0,-6-36 223 0 0,-1 1 0 0 0,1-1 0 0 0,-1 1 1 0 0,0-1-1 0 0,0 1 0 0 0,0-1 0 0 0,-1 1 0 0 0,1-1 0 0 0,-1 1 0 0 0,0-1 0 0 0,0 0 0 0 0,0 1 0 0 0,0-1 0 0 0,-1 0 0 0 0,1 0 0 0 0,-1 0 0 0 0,0 0 0 0 0,0 0 0 0 0,0 0 1 0 0,0 0-1 0 0,-1 0 0 0 0,1-1 0 0 0,-1 1 0 0 0,1-1 0 0 0,-1 0 0 0 0,0 0 0 0 0,0 0 0 0 0,0 0 0 0 0,0 0 0 0 0,0-1 0 0 0,0 0 0 0 0,-1 1 0 0 0,1-1 0 0 0,0 0 0 0 0,-1 0 0 0 0,1-1 1 0 0,-1 1-1 0 0,1-1 0 0 0,-1 0 0 0 0,1 0 0 0 0,-1 0 0 0 0,1 0 0 0 0,-1 0 0 0 0,1-1 0 0 0,-1 0 0 0 0,1 1 0 0 0,-1-1 0 0 0,1-1 0 0 0,0 1 0 0 0,-1 0 0 0 0,1-1 0 0 0,0 0 1 0 0,0 0-1 0 0,0 1 0 0 0,0-2 0 0 0,-3-2 0 0 0,-2-2-562 0 0,0-1 0 0 0,0 0 0 0 0,0 0 0 0 0,-8-13 0 0 0,0-1-2692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3.576"/>
    </inkml:context>
    <inkml:brush xml:id="br0">
      <inkml:brushProperty name="width" value="0.035" units="cm"/>
      <inkml:brushProperty name="height" value="0.035" units="cm"/>
      <inkml:brushProperty name="color" value="#FF0066"/>
    </inkml:brush>
  </inkml:definitions>
  <inkml:trace contextRef="#ctx0" brushRef="#br0">471 70 144 0 0,'-4'-6'-1696'0'0,"-16"-26"7124"0"0,20 31-5129 0 0,-1 0 0 0 0,0 0 0 0 0,1 0 0 0 0,-1 0 0 0 0,1 0 0 0 0,0 0 0 0 0,-1-1 0 0 0,1 1 0 0 0,0 0 0 0 0,0 0 0 0 0,0 0 0 0 0,0-1 0 0 0,-1 1 0 0 0,2 0 0 0 0,-1 0 0 0 0,0 0 0 0 0,0-1 0 0 0,0 1 0 0 0,1 0 0 0 0,-1 0 0 0 0,0 0 0 0 0,1 0 0 0 0,-1 0 0 0 0,1-1 0 0 0,0 0 0 0 0,7 47 1437 0 0,-6 21-1936 0 0,-2 1 0 0 0,-3-1 0 0 0,-17 88 0 0 0,-54 196 406 0 0,53-262 277 0 0,-114 397 3236 0 0,124-450-3607 0 0,-65 179 519 0 0,61-179-587 0 0,-1-2 0 0 0,-2 0 0 0 0,-2-1-1 0 0,-23 31 1 0 0,43-63-36 0 0,0 0-1 0 0,0 0 1 0 0,0 0 0 0 0,0-1 0 0 0,0 1 0 0 0,0 0 0 0 0,0 0-1 0 0,0 0 1 0 0,0 0 0 0 0,0 0 0 0 0,-1 0 0 0 0,1 0-1 0 0,0 0 1 0 0,0-1 0 0 0,0 1 0 0 0,0 0 0 0 0,0 0-1 0 0,0 0 1 0 0,0 0 0 0 0,0 0 0 0 0,0 0 0 0 0,0 0 0 0 0,0 0-1 0 0,0 0 1 0 0,0 0 0 0 0,0 0 0 0 0,-1-1 0 0 0,1 1-1 0 0,0 0 1 0 0,0 0 0 0 0,0 0 0 0 0,0 0 0 0 0,0 0-1 0 0,0 0 1 0 0,0 0 0 0 0,0 0 0 0 0,0 0 0 0 0,-1 0 0 0 0,1 0-1 0 0,0 0 1 0 0,0 0 0 0 0,0 0 0 0 0,0 0 0 0 0,0 0-1 0 0,0 0 1 0 0,0 0 0 0 0,-1 0 0 0 0,1 0 0 0 0,0 0-1 0 0,0 0 1 0 0,0 0 0 0 0,0 0 0 0 0,0 0 0 0 0,0 1 0 0 0,0-1-1 0 0,0 0 1 0 0,0 0 0 0 0,-1 0 0 0 0,3-19 341 0 0,6-22 97 0 0,51-160 422 0 0,151-343-1 0 0,-172 458-1091 0 0,4 2 0 0 0,4 1 1 0 0,3 3-1 0 0,3 2 0 0 0,99-113 0 0 0,-103 138 13 0 0,110-111-903 0 0,-137 145 702 0 0,1 1 0 0 0,0 1 0 0 0,2 1 0 0 0,0 1-1 0 0,49-23 1 0 0,-70 37 386 0 0,0 0 0 0 0,0-1 0 0 0,1 1-1 0 0,-1 1 1 0 0,0-1 0 0 0,1 0 0 0 0,-1 1 0 0 0,1 0 0 0 0,-1 0-1 0 0,1 0 1 0 0,-1 0 0 0 0,7 2 0 0 0,-10-2 26 0 0,0 0 0 0 0,1 0 0 0 0,-1 0 1 0 0,1 0-1 0 0,-1 0 0 0 0,0 1 0 0 0,1-1 0 0 0,-1 0 1 0 0,0 0-1 0 0,1 1 0 0 0,-1-1 0 0 0,0 0 0 0 0,1 1 0 0 0,-1-1 1 0 0,0 0-1 0 0,1 1 0 0 0,-1-1 0 0 0,0 0 0 0 0,0 1 1 0 0,0-1-1 0 0,1 1 0 0 0,-1-1 0 0 0,0 0 0 0 0,0 1 1 0 0,0-1-1 0 0,0 1 0 0 0,0-1 0 0 0,0 1 0 0 0,0-1 0 0 0,0 1 1 0 0,0-1-1 0 0,0 0 0 0 0,0 1 0 0 0,-1 2 9 0 0,0-1 0 0 0,0 0-1 0 0,0 0 1 0 0,0 0 0 0 0,0-1-1 0 0,0 1 1 0 0,-1 0 0 0 0,1 0 0 0 0,0-1-1 0 0,-1 1 1 0 0,-2 2 0 0 0,-23 18 137 0 0,0-1-1 0 0,-1-1 1 0 0,-2-2 0 0 0,0 0 0 0 0,0-2 0 0 0,-2-1 0 0 0,0-2 0 0 0,0-1 0 0 0,-39 8 0 0 0,57-17-69 0 0,0 0 0 0 0,-1-1 0 0 0,-27 1 0 0 0,38-3-128 0 0,0-1-1 0 0,0 1 1 0 0,0-1 0 0 0,0 1-1 0 0,0-1 1 0 0,1 0-1 0 0,-1-1 1 0 0,0 1 0 0 0,-3-2-1 0 0,5 2-68 0 0,1 0 0 0 0,0 0 0 0 0,0 0 0 0 0,-1 0 0 0 0,1 0 0 0 0,0 0-1 0 0,0 0 1 0 0,0-1 0 0 0,0 1 0 0 0,0 0 0 0 0,1 0 0 0 0,-1-1 0 0 0,0 1-1 0 0,0-1 1 0 0,1 1 0 0 0,-1-1 0 0 0,1 1 0 0 0,0-1 0 0 0,-1 1 0 0 0,1-1-1 0 0,0 1 1 0 0,0-1 0 0 0,0-1 0 0 0,2-15-5033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9.126"/>
    </inkml:context>
    <inkml:brush xml:id="br0">
      <inkml:brushProperty name="width" value="0.035" units="cm"/>
      <inkml:brushProperty name="height" value="0.035" units="cm"/>
      <inkml:brushProperty name="color" value="#008C3A"/>
    </inkml:brush>
  </inkml:definitions>
  <inkml:trace contextRef="#ctx0" brushRef="#br0">3 48 9362 0 0,'0'-1'38'0'0,"0"1"1"0"0,0 0-1 0 0,-1 0 0 0 0,1-1 1 0 0,0 1-1 0 0,0 0 0 0 0,0 0 1 0 0,-1-1-1 0 0,1 1 0 0 0,0 0 1 0 0,0 0-1 0 0,0-1 0 0 0,0 1 1 0 0,0 0-1 0 0,0-1 0 0 0,0 1 1 0 0,0 0-1 0 0,0 0 1 0 0,0-1-1 0 0,0 1 0 0 0,0 0 1 0 0,0-1-1 0 0,0 1 0 0 0,0 0 1 0 0,0-1-1 0 0,0 1 0 0 0,0 0 1 0 0,0 0-1 0 0,0-1 0 0 0,0 1 1 0 0,0 0-1 0 0,0-1 0 0 0,1 1 1 0 0,-1 0-1 0 0,0 0 0 0 0,0-1 1 0 0,0 1-1 0 0,1 0 0 0 0,-1 0 1 0 0,0 0-1 0 0,0-1 0 0 0,1 1 1 0 0,-1 0-1 0 0,0 0 0 0 0,1 0 1 0 0,21-10 1359 0 0,33-1 878 0 0,-49 10-1887 0 0,36-5 876 0 0,57-1 0 0 0,-77 7-1981 0 0,-1 0 1 0 0,29 6 0 0 0,-27-2-4936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29.359"/>
    </inkml:context>
    <inkml:brush xml:id="br0">
      <inkml:brushProperty name="width" value="0.035" units="cm"/>
      <inkml:brushProperty name="height" value="0.035" units="cm"/>
      <inkml:brushProperty name="color" value="#008C3A"/>
    </inkml:brush>
  </inkml:definitions>
  <inkml:trace contextRef="#ctx0" brushRef="#br0">47 119 7426 0 0,'-46'5'741'0'0,"68"-28"1814"0"0,-3 10-2578 0 0,0 1 0 0 0,28-13 0 0 0,43-15-5065 0 0,-88 40 4908 0 0,18-10-1644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0.103"/>
    </inkml:context>
    <inkml:brush xml:id="br0">
      <inkml:brushProperty name="width" value="0.035" units="cm"/>
      <inkml:brushProperty name="height" value="0.035" units="cm"/>
      <inkml:brushProperty name="color" value="#008C3A"/>
    </inkml:brush>
  </inkml:definitions>
  <inkml:trace contextRef="#ctx0" brushRef="#br0">23 134 5785 0 0,'0'0'10'0'0,"-1"0"0"0"0,1-1 0 0 0,0 1-1 0 0,0 0 1 0 0,-1 0 0 0 0,1 0 0 0 0,0 0 0 0 0,0-1-1 0 0,0 1 1 0 0,0 0 0 0 0,-1 0 0 0 0,1-1 0 0 0,0 1-1 0 0,0 0 1 0 0,0 0 0 0 0,0 0 0 0 0,0-1 0 0 0,0 1-1 0 0,0 0 1 0 0,-1-1 0 0 0,1 1 0 0 0,0 0 0 0 0,0 0-1 0 0,0-1 1 0 0,0 1 0 0 0,0 0 0 0 0,0 0 0 0 0,0-1-1 0 0,0 1 1 0 0,1 0 0 0 0,-1-1 0 0 0,0 1 0 0 0,0 0-1 0 0,0 0 1 0 0,0-1 0 0 0,0 1 0 0 0,0 0 0 0 0,0 0-1 0 0,1 0 1 0 0,-1-1 0 0 0,0 1 0 0 0,0 0 0 0 0,0 0-1 0 0,0 0 1 0 0,1-1 0 0 0,-1 1 0 0 0,1 0 33 0 0,-1 0 1 0 0,1 0-1 0 0,-1 0 1 0 0,1 0-1 0 0,-1 0 1 0 0,1 0-1 0 0,-1 0 1 0 0,1 0-1 0 0,-1 0 1 0 0,1 0-1 0 0,-1 0 0 0 0,1 0 1 0 0,-1 1-1 0 0,0-1 1 0 0,1 0-1 0 0,-1 0 1 0 0,1 0-1 0 0,-1 1 1 0 0,1-1-1 0 0,-1 0 1 0 0,0 1-1 0 0,1-1 1 0 0,-1 0-1 0 0,0 1 1 0 0,1-1-1 0 0,-1 1 1 0 0,0-1-1 0 0,1 0 1 0 0,-1 1-1 0 0,0 0 1 0 0,3 4-123 0 0,0 0 0 0 0,-1 1 0 0 0,0-1 0 0 0,0 1 0 0 0,0 0 0 0 0,-1 0 0 0 0,1-1 0 0 0,-2 1 0 0 0,1 0 0 0 0,-1 0 0 0 0,1 0 0 0 0,-2 0-1 0 0,1 0 1 0 0,-1 0 0 0 0,-1 6 0 0 0,-4 13-144 0 0,0-1 0 0 0,-15 33 0 0 0,5-12 2114 0 0,34-71 1415 0 0,0 3-3094 0 0,23-45 92 0 0,40-62-190 0 0,-68 111-187 0 0,1 1 0 0 0,1 0 0 0 0,1 1 0 0 0,26-22 0 0 0,-41 38 41 0 0,0-1-1 0 0,1 1 1 0 0,-1-1-1 0 0,1 1 0 0 0,0 0 1 0 0,0-1-1 0 0,-1 1 1 0 0,1 0-1 0 0,0 0 0 0 0,0 0 1 0 0,0 1-1 0 0,0-1 1 0 0,0 0-1 0 0,0 1 0 0 0,0-1 1 0 0,0 1-1 0 0,0 0 0 0 0,0 0 1 0 0,1 0-1 0 0,-1 0 1 0 0,0 0-1 0 0,0 0 0 0 0,0 0 1 0 0,0 1-1 0 0,0-1 1 0 0,0 1-1 0 0,0-1 0 0 0,4 2 1 0 0,-4 1 0 0 0,0-1-1 0 0,0 1 1 0 0,-1-1 0 0 0,1 1 0 0 0,0-1 0 0 0,-1 1-1 0 0,0 0 1 0 0,1 0 0 0 0,-1-1 0 0 0,0 1 0 0 0,-1 0-1 0 0,1 0 1 0 0,0 0 0 0 0,-1 0 0 0 0,0 0 0 0 0,0 1-1 0 0,0-1 1 0 0,0 0 0 0 0,-1 5 0 0 0,-2 15 159 0 0,-1 0 1 0 0,-1-1 0 0 0,-1 0-1 0 0,-1 0 1 0 0,-1-1 0 0 0,-17 33-1 0 0,6-10 907 0 0,18-43-981 0 0,1 0 1 0 0,-1-1-1 0 0,1 1 1 0 0,-1 0-1 0 0,1 0 1 0 0,-1 0-1 0 0,1 0 1 0 0,0 1-1 0 0,-1-1 1 0 0,1 0-1 0 0,0 0 1 0 0,0 0-1 0 0,0 0 1 0 0,0 0-1 0 0,0 0 1 0 0,0 0-1 0 0,0 0 1 0 0,0 0 0 0 0,0 0-1 0 0,0 1 1 0 0,1-1-1 0 0,-1 1 1 0 0,1-2-29 0 0,0 1 1 0 0,0-1 0 0 0,0 0 0 0 0,0 0 0 0 0,0 0 0 0 0,0 0 0 0 0,-1 0 0 0 0,1 0 0 0 0,0 0 0 0 0,0-1 0 0 0,0 1-1 0 0,0 0 1 0 0,-1 0 0 0 0,1-1 0 0 0,0 1 0 0 0,0 0 0 0 0,0-1 0 0 0,-1 1 0 0 0,1-1 0 0 0,1 0 0 0 0,42-33-100 0 0,45-64-221 0 0,-61 63-72 0 0,3 2 1 0 0,67-58 0 0 0,-92 86 193 0 0,0 1 0 0 0,0 0 0 0 0,1 0 0 0 0,0 0 0 0 0,9-3 1 0 0,-15 7 119 0 0,0-1 0 0 0,0 1 0 0 0,0 0 0 0 0,0-1 0 0 0,0 1 0 0 0,0 0 0 0 0,1 0 0 0 0,-1 0 1 0 0,0-1-1 0 0,0 1 0 0 0,0 1 0 0 0,0-1 0 0 0,0 0 0 0 0,0 0 0 0 0,0 0 0 0 0,1 0 1 0 0,-1 1-1 0 0,0-1 0 0 0,0 1 0 0 0,0-1 0 0 0,0 1 0 0 0,0-1 0 0 0,0 1 0 0 0,0-1 0 0 0,-1 1 1 0 0,1 0-1 0 0,0-1 0 0 0,0 1 0 0 0,0 0 0 0 0,-1 0 0 0 0,1 0 0 0 0,0 0 0 0 0,-1 0 1 0 0,1 0-1 0 0,-1 0 0 0 0,1 0 0 0 0,-1 0 0 0 0,1 0 0 0 0,-1 0 0 0 0,0 0 0 0 0,1 0 0 0 0,-1 0 1 0 0,0 0-1 0 0,0 2 0 0 0,2 21-86 0 0,-1 0 0 0 0,-1 1 0 0 0,-1-1 0 0 0,-2 0 0 0 0,0 0 0 0 0,-1-1 0 0 0,-13 40 0 0 0,7-28 308 0 0,3 1 0 0 0,-5 44 1 0 0,12-79-215 0 0,-1-1 1 0 0,1 1 0 0 0,0 0-1 0 0,0-1 1 0 0,0 1-1 0 0,0 0 1 0 0,0 0 0 0 0,-1-1-1 0 0,1 1 1 0 0,0 0-1 0 0,0-1 1 0 0,1 1 0 0 0,-1 0-1 0 0,0-1 1 0 0,0 1 0 0 0,0 0-1 0 0,0-1 1 0 0,1 1-1 0 0,-1 0 1 0 0,0-1 0 0 0,0 1-1 0 0,1-1 1 0 0,-1 1-1 0 0,1 0 1 0 0,-1-1 0 0 0,1 1-1 0 0,-1-1 1 0 0,0 1 0 0 0,1-1-1 0 0,0 1 1 0 0,-1-1-1 0 0,1 0 1 0 0,-1 1 0 0 0,1-1-1 0 0,-1 0 1 0 0,1 1-1 0 0,0-1 1 0 0,-1 0 0 0 0,1 0-1 0 0,0 1 1 0 0,-1-1 0 0 0,1 0-1 0 0,0 0 1 0 0,-1 0-1 0 0,1 0 1 0 0,0 0 0 0 0,0 0-1 0 0,-1 0 1 0 0,2 0 0 0 0,6-4-2338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0.736"/>
    </inkml:context>
    <inkml:brush xml:id="br0">
      <inkml:brushProperty name="width" value="0.035" units="cm"/>
      <inkml:brushProperty name="height" value="0.035" units="cm"/>
      <inkml:brushProperty name="color" value="#008C3A"/>
    </inkml:brush>
  </inkml:definitions>
  <inkml:trace contextRef="#ctx0" brushRef="#br0">56 217 1808 0 0,'15'-64'4385'0'0,"-15"64"-4309"0"0,0-1-1 0 0,0 1 0 0 0,1 0 1 0 0,-1-1-1 0 0,0 1 0 0 0,0 0 1 0 0,0 0-1 0 0,0-1 0 0 0,0 1 0 0 0,0 0 1 0 0,-1 0-1 0 0,1-1 0 0 0,0 1 1 0 0,0 0-1 0 0,0-1 0 0 0,0 1 1 0 0,0 0-1 0 0,0 0 0 0 0,0-1 1 0 0,0 1-1 0 0,-1 0 0 0 0,1 0 1 0 0,0 0-1 0 0,0-1 0 0 0,0 1 1 0 0,-1 0-1 0 0,1 0 0 0 0,0 0 0 0 0,0 0 1 0 0,0-1-1 0 0,-1 1 0 0 0,1 0 1 0 0,0 0-1 0 0,0 0 0 0 0,-1 0 1 0 0,1 0-1 0 0,0 0 0 0 0,-1 0 1 0 0,1 0-1 0 0,0 0 0 0 0,0 0 1 0 0,-1 0-1 0 0,1 0 0 0 0,0 0 1 0 0,0 0-1 0 0,-1 0 0 0 0,-9 13 1544 0 0,-5 20-690 0 0,10-13-644 0 0,-4 10-181 0 0,1 0 1 0 0,2 1 0 0 0,-5 54-1 0 0,11-85-94 0 0,0 1-1 0 0,0-1 1 0 0,0 0 0 0 0,0 1-1 0 0,0-1 1 0 0,0 1 0 0 0,0-1-1 0 0,0 1 1 0 0,0-1 0 0 0,0 0-1 0 0,0 1 1 0 0,0-1 0 0 0,1 1-1 0 0,-1-1 1 0 0,0 0 0 0 0,0 1-1 0 0,0-1 1 0 0,1 1 0 0 0,-1-1-1 0 0,0 0 1 0 0,0 1-1 0 0,1-1 1 0 0,-1 0 0 0 0,0 1-1 0 0,0-1 1 0 0,1 0 0 0 0,-1 0-1 0 0,1 1 1 0 0,-1-1 0 0 0,0 0-1 0 0,1 0 1 0 0,-1 1 0 0 0,0-1-1 0 0,1 0 1 0 0,-1 0 0 0 0,1 0-1 0 0,-1 0 1 0 0,1 0 0 0 0,19-7 342 0 0,14-21-1 0 0,-4-7-230 0 0,-1-2 0 0 0,26-44 0 0 0,37-48 143 0 0,-87 123-279 0 0,15-14-333 0 0,-16 24 128 0 0,-5 16 67 0 0,-31 127 111 0 0,0 3 725 0 0,32-150-652 0 0,0 1-1 0 0,0-1 1 0 0,-1 1-1 0 0,1-1 0 0 0,0 1 1 0 0,0-1-1 0 0,0 0 0 0 0,0 1 1 0 0,-1-1-1 0 0,1 1 0 0 0,0-1 1 0 0,0 1-1 0 0,0-1 0 0 0,0 1 1 0 0,0-1-1 0 0,0 1 0 0 0,0-1 1 0 0,0 1-1 0 0,1-1 1 0 0,-1 1-1 0 0,0-1 0 0 0,0 1 1 0 0,0-1-1 0 0,0 1 0 0 0,1-1 1 0 0,-1 1-1 0 0,0-1 0 0 0,1 0 1 0 0,-1 1-1 0 0,0-1 0 0 0,1 0 1 0 0,-1 1-1 0 0,0-1 0 0 0,1 0 1 0 0,-1 1-1 0 0,0-1 1 0 0,1 0-1 0 0,-1 1 0 0 0,1-1 1 0 0,-1 0-1 0 0,1 0 0 0 0,-1 0 1 0 0,1 0-1 0 0,-1 1 0 0 0,1-1 1 0 0,25-15 214 0 0,23-34-656 0 0,-24 20 229 0 0,114-125-299 0 0,-109 124 226 0 0,1 1 1 0 0,66-45-1 0 0,-96 73 235 0 0,1-1-1 0 0,0 1 0 0 0,0-1 0 0 0,0 1 0 0 0,0 0 1 0 0,0 0-1 0 0,1 0 0 0 0,-1 0 0 0 0,0 0 0 0 0,0 1 1 0 0,1-1-1 0 0,-1 1 0 0 0,0-1 0 0 0,1 1 0 0 0,-1 0 1 0 0,1 0-1 0 0,-1 0 0 0 0,0 0 0 0 0,1 0 0 0 0,-1 1 0 0 0,0-1 1 0 0,1 1-1 0 0,-1-1 0 0 0,0 1 0 0 0,1 0 0 0 0,-1 0 1 0 0,0 0-1 0 0,0 0 0 0 0,0 0 0 0 0,0 1 0 0 0,0-1 1 0 0,0 1-1 0 0,0-1 0 0 0,-1 1 0 0 0,1-1 0 0 0,0 1 1 0 0,-1 0-1 0 0,1 0 0 0 0,-1 0 0 0 0,0 0 0 0 0,0 0 1 0 0,0 0-1 0 0,1 3 0 0 0,5 12 43 0 0,0-1-1 0 0,-1 2 1 0 0,-2-1 0 0 0,6 31 0 0 0,-7-31-41 0 0,9 60-489 0 0,4 121 0 0 0,-10-87-774 0 0,-1-73 361 0 0,-2-22-2033 0 0,0-8-231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1.744"/>
    </inkml:context>
    <inkml:brush xml:id="br0">
      <inkml:brushProperty name="width" value="0.035" units="cm"/>
      <inkml:brushProperty name="height" value="0.035" units="cm"/>
      <inkml:brushProperty name="color" value="#008C3A"/>
    </inkml:brush>
  </inkml:definitions>
  <inkml:trace contextRef="#ctx0" brushRef="#br0">198 59 3081 0 0,'0'-7'524'0'0,"1"-1"-1"0"0,0 0 1 0 0,1 1 0 0 0,-1-1 0 0 0,6-12 0 0 0,-11 32-110 0 0,0 1 1 0 0,1 0-1 0 0,0 1 1 0 0,-1 16-1 0 0,0 1-236 0 0,-30 167 604 0 0,-107 549 1503 0 0,140-744-2392 0 0,-9 61 545 0 0,9-61-599 0 0,1-1 1 0 0,0 1 0 0 0,-1-1-1 0 0,1 1 1 0 0,0-1 0 0 0,1 1-1 0 0,-1-1 1 0 0,0 1 0 0 0,1-1 0 0 0,-1 1-1 0 0,1-1 1 0 0,0 1 0 0 0,0-1-1 0 0,0 0 1 0 0,0 1 0 0 0,0-1-1 0 0,1 0 1 0 0,-1 0 0 0 0,1 0-1 0 0,-1 0 1 0 0,1 0 0 0 0,2 2-1 0 0,6 0-3358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2.531"/>
    </inkml:context>
    <inkml:brush xml:id="br0">
      <inkml:brushProperty name="width" value="0.035" units="cm"/>
      <inkml:brushProperty name="height" value="0.035" units="cm"/>
      <inkml:brushProperty name="color" value="#008C3A"/>
    </inkml:brush>
  </inkml:definitions>
  <inkml:trace contextRef="#ctx0" brushRef="#br0">655 302 2793 0 0,'31'-19'941'0'0,"-25"16"-607"0"0,1 0-1 0 0,-1 0 0 0 0,0-1 1 0 0,0 1-1 0 0,-1-2 1 0 0,1 1-1 0 0,-1-1 0 0 0,0 1 1 0 0,0-1-1 0 0,0-1 1 0 0,-1 1-1 0 0,0-1 0 0 0,7-12 1 0 0,-10 15-203 0 0,-1-1 1 0 0,1 1-1 0 0,-1 0 1 0 0,0-1-1 0 0,-1 1 1 0 0,1-1-1 0 0,-1 1 1 0 0,1-1 0 0 0,-1 1-1 0 0,0 0 1 0 0,0-1-1 0 0,-1 1 1 0 0,1 0-1 0 0,0 0 1 0 0,-1 0-1 0 0,0 0 1 0 0,0 0-1 0 0,0 0 1 0 0,-3-3-1 0 0,-4-4 178 0 0,1 0-1 0 0,-1 0 0 0 0,-19-14 0 0 0,13 13-106 0 0,-1 1-1 0 0,-1 0 1 0 0,0 2-1 0 0,0 0 0 0 0,-1 1 1 0 0,1 1-1 0 0,-2 0 1 0 0,1 1-1 0 0,0 1 1 0 0,-20-1-1 0 0,2 1 133 0 0,-1 2 1 0 0,0 2-1 0 0,1 1 0 0 0,-46 8 1 0 0,74-8-293 0 0,0 0 0 0 0,-1 1 0 0 0,1 0 0 0 0,0 1-1 0 0,0 0 1 0 0,1 0 0 0 0,-1 1 0 0 0,1 0 0 0 0,0 0 0 0 0,0 0 0 0 0,0 1 0 0 0,0 0 0 0 0,1 1 0 0 0,0-1 0 0 0,0 1 0 0 0,-10 13 0 0 0,6-3-125 0 0,0 1 0 0 0,2 0 0 0 0,0 0 0 0 0,0 1 0 0 0,2-1 0 0 0,-6 29 0 0 0,-9 46-505 0 0,5 1 0 0 0,5 1-1 0 0,3 0 1 0 0,4 0 0 0 0,14 153 0 0 0,-10-236 550 0 0,2-1 0 0 0,-1 1 0 0 0,1 0 0 0 0,1 0 0 0 0,0-1 0 0 0,0 1 0 0 0,1-1 0 0 0,1 0 0 0 0,0 0 0 0 0,0 0 0 0 0,8 11 0 0 0,-10-17 95 0 0,1-1 0 0 0,-1 1 1 0 0,1-1-1 0 0,0 1 0 0 0,0-1 0 0 0,0 0 0 0 0,1-1 1 0 0,-1 1-1 0 0,0-1 0 0 0,1 1 0 0 0,0-2 0 0 0,-1 1 1 0 0,1 0-1 0 0,0-1 0 0 0,0 0 0 0 0,0 0 0 0 0,0 0 1 0 0,0-1-1 0 0,0 0 0 0 0,0 0 0 0 0,0 0 0 0 0,1 0 0 0 0,-1-1 1 0 0,0 0-1 0 0,0 0 0 0 0,5-2 0 0 0,11-3 237 0 0,-2-2 0 0 0,1 0-1 0 0,-1-1 1 0 0,0-1 0 0 0,0 0-1 0 0,26-22 1 0 0,98-90 832 0 0,-117 99-924 0 0,41-45 52 0 0,-2-3 0 0 0,57-83 0 0 0,32-36-2261 0 0,-106 137-3774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3.324"/>
    </inkml:context>
    <inkml:brush xml:id="br0">
      <inkml:brushProperty name="width" value="0.035" units="cm"/>
      <inkml:brushProperty name="height" value="0.035" units="cm"/>
      <inkml:brushProperty name="color" value="#008C3A"/>
    </inkml:brush>
  </inkml:definitions>
  <inkml:trace contextRef="#ctx0" brushRef="#br0">253 345 9362 0 0,'-1'0'63'0'0,"-1"0"0"0"0,0 1 1 0 0,1-1-1 0 0,-1 0 0 0 0,1 1 0 0 0,-1-1 1 0 0,1 1-1 0 0,0-1 0 0 0,-1 1 0 0 0,1 0 0 0 0,-1-1 1 0 0,1 1-1 0 0,0 0 0 0 0,0 0 0 0 0,-1 0 1 0 0,1 0-1 0 0,0 0 0 0 0,0 0 0 0 0,0 0 0 0 0,0 1 1 0 0,-1 0-1 0 0,2 1-24 0 0,-1 0-1 0 0,1 0 1 0 0,0 0 0 0 0,0-1 0 0 0,0 1 0 0 0,0 0-1 0 0,0 0 1 0 0,0 0 0 0 0,2 4 0 0 0,1 13-156 0 0,0 17-617 0 0,-2-1 0 0 0,-2 0 0 0 0,-1 1 0 0 0,-2-1 0 0 0,-1 0 0 0 0,-2 0 0 0 0,-13 42 0 0 0,10-47 883 0 0,-1-1 0 0 0,-2 0 1 0 0,-1-1-1 0 0,-1 0 0 0 0,-1-2 0 0 0,-2 1 0 0 0,0-2 1 0 0,-31 33-1 0 0,28-42 1558 0 0,21-17-1664 0 0,0 0-1 0 0,-1 0 1 0 0,1 0 0 0 0,0 0 0 0 0,0 0-1 0 0,0 0 1 0 0,-1 0 0 0 0,1 0 0 0 0,0 0-1 0 0,0 0 1 0 0,0 0 0 0 0,-1 0 0 0 0,1 0 0 0 0,0 0-1 0 0,0 0 1 0 0,0 0 0 0 0,-1 0 0 0 0,1 0-1 0 0,0 0 1 0 0,0 0 0 0 0,0 0 0 0 0,0-1-1 0 0,-1 1 1 0 0,1 0 0 0 0,0 0 0 0 0,0 0 0 0 0,0 0-1 0 0,0 0 1 0 0,0-1 0 0 0,-1 1 0 0 0,1 0-1 0 0,0 0 1 0 0,0 0 0 0 0,0-1 0 0 0,0 1 0 0 0,0 0-1 0 0,0 0 1 0 0,0 0 0 0 0,0-1 0 0 0,0 1-1 0 0,0 0 1 0 0,0 0 0 0 0,0 0 0 0 0,0-1-1 0 0,0 1 1 0 0,0 0 0 0 0,0 0 0 0 0,0 0 0 0 0,0-1-1 0 0,0 1 1 0 0,12-46 3032 0 0,-6 25-3410 0 0,24-87 461 0 0,5 2 0 0 0,4 1 0 0 0,64-119 0 0 0,-58 137-150 0 0,-22 37-36 0 0,3 2-1 0 0,1 0 0 0 0,3 2 1 0 0,50-60-1 0 0,-75 100 14 0 0,0 2 1 0 0,0-1-1 0 0,1 1 0 0 0,-1 0 0 0 0,1 0 1 0 0,1 0-1 0 0,-1 1 0 0 0,0 0 0 0 0,1 0 1 0 0,-1 1-1 0 0,1-1 0 0 0,0 1 0 0 0,0 1 1 0 0,0 0-1 0 0,0 0 0 0 0,13-1 0 0 0,-16 3 7 0 0,0-1 0 0 0,0 0-1 0 0,-1 1 1 0 0,1 0-1 0 0,0 0 1 0 0,-1 0 0 0 0,1 0-1 0 0,0 1 1 0 0,-1-1 0 0 0,0 1-1 0 0,1 0 1 0 0,-1 0 0 0 0,0 0-1 0 0,0 0 1 0 0,0 1-1 0 0,0-1 1 0 0,0 1 0 0 0,-1 0-1 0 0,1 0 1 0 0,-1 0 0 0 0,0 0-1 0 0,1 0 1 0 0,-2 0-1 0 0,1 1 1 0 0,0-1 0 0 0,-1 1-1 0 0,1-1 1 0 0,-1 1 0 0 0,0-1-1 0 0,0 1 1 0 0,0 0-1 0 0,0 5 1 0 0,0 7-121 0 0,-1-1 0 0 0,0 1 0 0 0,-1-1-1 0 0,0 1 1 0 0,-2-1 0 0 0,0 0 0 0 0,0 0 0 0 0,-1 0 0 0 0,-1 0 0 0 0,-1-1-1 0 0,-13 26 1 0 0,-6 6 604 0 0,-3-1 0 0 0,-37 46 0 0 0,53-70-45 0 0,27-24-322 0 0,14-5-473 0 0,-12 5 331 0 0,0 0 0 0 0,0 2 0 0 0,0 0 0 0 0,0 1 0 0 0,1 0-1 0 0,-1 2 1 0 0,0 0 0 0 0,0 1 0 0 0,0 0 0 0 0,26 10 0 0 0,-33-9-57 0 0,-1 0 1 0 0,0 1-1 0 0,0 0 1 0 0,-1 0-1 0 0,1 1 0 0 0,-1 0 1 0 0,0 0-1 0 0,-1 1 0 0 0,0 0 1 0 0,0 1-1 0 0,0 0 1 0 0,-1 0-1 0 0,0 0 0 0 0,-1 1 1 0 0,1-1-1 0 0,-2 1 0 0 0,1 0 1 0 0,-1 1-1 0 0,3 12 1 0 0,-2-4-43 0 0,-1-1 0 0 0,-1 1 0 0 0,0-1 0 0 0,-1 1 0 0 0,-2 0 0 0 0,1 0 0 0 0,-2 0 0 0 0,0 0 0 0 0,-7 29 0 0 0,1-21 42 0 0,0 0 0 0 0,-2 0 0 0 0,-1-1 0 0 0,-1 0 0 0 0,-25 41 0 0 0,4-19 248 0 0,-1-2 1 0 0,-3-2-1 0 0,-1-1 1 0 0,-2-1-1 0 0,-67 52 1 0 0,69-63 714 0 0,-53 33 1 0 0,79-56-551 0 0,-1-1 0 0 0,0 0 0 0 0,0 0 0 0 0,0-1 0 0 0,-1 0 1 0 0,0-2-1 0 0,0 1 0 0 0,0-1 0 0 0,-20 1 0 0 0,28-4-329 0 0,0 0 0 0 0,0-1 0 0 0,0 1 1 0 0,1-1-1 0 0,-1-1 0 0 0,0 1 0 0 0,0 0 0 0 0,1-1 1 0 0,-1 0-1 0 0,1 0 0 0 0,-1-1 0 0 0,1 1 0 0 0,0-1 1 0 0,0 0-1 0 0,0 0 0 0 0,0 0 0 0 0,1 0 0 0 0,-1-1 1 0 0,1 0-1 0 0,-5-6 0 0 0,-5-10-981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3.690"/>
    </inkml:context>
    <inkml:brush xml:id="br0">
      <inkml:brushProperty name="width" value="0.035" units="cm"/>
      <inkml:brushProperty name="height" value="0.035" units="cm"/>
      <inkml:brushProperty name="color" value="#008C3A"/>
    </inkml:brush>
  </inkml:definitions>
  <inkml:trace contextRef="#ctx0" brushRef="#br0">0 908 4001 0 0,'3'2'254'0'0,"0"0"1"0"0,1 0 0 0 0,-1-1-1 0 0,0 1 1 0 0,1-1-1 0 0,-1 1 1 0 0,1-1 0 0 0,0 0-1 0 0,-1-1 1 0 0,1 1-1 0 0,0 0 1 0 0,-1-1 0 0 0,1 0-1 0 0,4 0 1 0 0,0 0 273 0 0,0 0 1 0 0,0-1 0 0 0,0 0-1 0 0,-1 0 1 0 0,14-5 0 0 0,-12 2-310 0 0,-1 0 1 0 0,0-1 0 0 0,0 0 0 0 0,0-1 0 0 0,0 0 0 0 0,-1 0-1 0 0,0-1 1 0 0,-1 1 0 0 0,1-1 0 0 0,-1-1 0 0 0,7-11-1 0 0,9-16 52 0 0,23-49 0 0 0,-31 56-87 0 0,2-3-143 0 0,143-289-348 0 0,-117 224-1646 0 0,42-141-1 0 0,-134 390 1454 0 0,30-53 1254 0 0,-12 192 0 0 0,-4 29 227 0 0,33-302-770 0 0,0 0 1 0 0,-2 0 0 0 0,-1 0 0 0 0,0-1 0 0 0,-12 24 0 0 0,10-35-1531 0 0,2-8-3066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3.858"/>
    </inkml:context>
    <inkml:brush xml:id="br0">
      <inkml:brushProperty name="width" value="0.035" units="cm"/>
      <inkml:brushProperty name="height" value="0.035" units="cm"/>
      <inkml:brushProperty name="color" value="#008C3A"/>
    </inkml:brush>
  </inkml:definitions>
  <inkml:trace contextRef="#ctx0" brushRef="#br0">1 106 3081 0 0,'14'7'290'0'0,"0"-1"1"0"0,0-1-1 0 0,0-1 1 0 0,1 0-1 0 0,0-1 1 0 0,0 0-1 0 0,21 1 1 0 0,-9-1 431 0 0,18 3 230 0 0,0-3 0 0 0,59-2-1 0 0,-64-3-1228 0 0,1-3-1 0 0,-1 0 0 0 0,0-3 0 0 0,-1-1 0 0 0,0-2 0 0 0,0-2 1 0 0,-2-2-1 0 0,1-1 0 0 0,40-24 0 0 0,-30 9 331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4.211"/>
    </inkml:context>
    <inkml:brush xml:id="br0">
      <inkml:brushProperty name="width" value="0.035" units="cm"/>
      <inkml:brushProperty name="height" value="0.035" units="cm"/>
      <inkml:brushProperty name="color" value="#008C3A"/>
    </inkml:brush>
  </inkml:definitions>
  <inkml:trace contextRef="#ctx0" brushRef="#br0">554 1 5785 0 0,'-16'0'1308'0'0,"0"1"-1"0"0,0 1 1 0 0,0 0-1 0 0,0 2 1 0 0,0-1 0 0 0,-16 8-1 0 0,11-3-1005 0 0,0 2 1 0 0,1 1-1 0 0,0 0 0 0 0,1 1 1 0 0,0 1-1 0 0,-25 24 0 0 0,-2 7-902 0 0,3 3-1 0 0,1 1 0 0 0,-39 62 0 0 0,60-71 560 0 0,21-39 39 0 0,0 0 1 0 0,-1 0-1 0 0,1 1 0 0 0,0-1 1 0 0,0 0-1 0 0,0 1 0 0 0,0-1 1 0 0,0 0-1 0 0,0 0 0 0 0,0 1 1 0 0,0-1-1 0 0,0 0 0 0 0,1 0 1 0 0,-1 1-1 0 0,0-1 0 0 0,0 0 1 0 0,0 0-1 0 0,0 1 0 0 0,0-1 1 0 0,0 0-1 0 0,0 0 0 0 0,1 0 1 0 0,-1 1-1 0 0,0-1 0 0 0,0 0 1 0 0,0 0-1 0 0,1 0 0 0 0,-1 1 1 0 0,0-1-1 0 0,0 0 0 0 0,0 0 1 0 0,1 0-1 0 0,-1 0 0 0 0,0 0 1 0 0,0 0-1 0 0,1 0 0 0 0,-1 1 1 0 0,0-1-1 0 0,0 0 0 0 0,1 0 1 0 0,-1 0-1 0 0,26-8-268 0 0,11-9-437 0 0,-5 1 179 0 0,59-19 1 0 0,-82 32 388 0 0,0 0 0 0 0,-1 1 1 0 0,1 1-1 0 0,0 0 0 0 0,0 0 1 0 0,0 0-1 0 0,0 1 0 0 0,0 1 1 0 0,0 0-1 0 0,0 0 0 0 0,0 0 1 0 0,10 4-1 0 0,-16-4 70 0 0,0 0 1 0 0,-1 0-1 0 0,1 0 1 0 0,-1 1-1 0 0,1-1 1 0 0,-1 1-1 0 0,0 0 1 0 0,0 0-1 0 0,0-1 1 0 0,0 1-1 0 0,0 1 1 0 0,0-1-1 0 0,0 0 1 0 0,0 0-1 0 0,-1 1 1 0 0,1-1-1 0 0,-1 1 0 0 0,1 2 1 0 0,0 1 10 0 0,0 0 0 0 0,0 0 1 0 0,-1 0-1 0 0,0 1 0 0 0,-1-1 0 0 0,1 0 1 0 0,-1 0-1 0 0,-1 7 0 0 0,-1 6 67 0 0,0 0-1 0 0,-2 0 0 0 0,-1 0 0 0 0,-10 26 1 0 0,2-12 386 0 0,-2-2 1 0 0,-2 0 0 0 0,0-1 0 0 0,-2-1-1 0 0,-2-1 1 0 0,0 0 0 0 0,-2-2 0 0 0,-1 0-1 0 0,-1-2 1 0 0,0-1 0 0 0,-40 27 0 0 0,20-26 396 0 0,44-23-833 0 0,0-1 0 0 0,0 0 0 0 0,0 1 0 0 0,0-1 0 0 0,0 1 1 0 0,0-1-1 0 0,0 0 0 0 0,0 0 0 0 0,0 0 0 0 0,0 1 1 0 0,0-1-1 0 0,0 0 0 0 0,0 0 0 0 0,0 0 0 0 0,0 0 0 0 0,0-1 1 0 0,0 1-1 0 0,0 0 0 0 0,0 0 0 0 0,0-1 0 0 0,0 1 0 0 0,1 0 1 0 0,-1-1-1 0 0,0 1 0 0 0,0-1 0 0 0,0 1 0 0 0,0-1 0 0 0,0 0 1 0 0,1 1-1 0 0,-1-1 0 0 0,0 0 0 0 0,1 1 0 0 0,-1-1 0 0 0,0 0 1 0 0,1 0-1 0 0,-1 0 0 0 0,1 0 0 0 0,-1 0 0 0 0,1 1 1 0 0,-1-1-1 0 0,1 0 0 0 0,0 0 0 0 0,0 0 0 0 0,-1 0 0 0 0,1 0 1 0 0,0-1-1 0 0,0-13-1088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4.118"/>
    </inkml:context>
    <inkml:brush xml:id="br0">
      <inkml:brushProperty name="width" value="0.035" units="cm"/>
      <inkml:brushProperty name="height" value="0.035" units="cm"/>
      <inkml:brushProperty name="color" value="#FF0066"/>
    </inkml:brush>
  </inkml:definitions>
  <inkml:trace contextRef="#ctx0" brushRef="#br0">119 337 3369 0 0,'-2'-5'42'0'0,"-1"0"1"0"0,1-1-1 0 0,0 1 1 0 0,1-1-1 0 0,-1 1 0 0 0,1-1 1 0 0,0 0-1 0 0,1 1 1 0 0,-1-1-1 0 0,1-11 1 0 0,7-61 467 0 0,-6 70-193 0 0,1-1 0 0 0,0 1-1 0 0,1-1 1 0 0,-1 1-1 0 0,1 0 1 0 0,1 0 0 0 0,0 0-1 0 0,0 1 1 0 0,0-1 0 0 0,1 1-1 0 0,0 0 1 0 0,0 0-1 0 0,1 1 1 0 0,0-1 0 0 0,0 1-1 0 0,1 1 1 0 0,-1-1 0 0 0,1 1-1 0 0,13-7 1 0 0,-7 5 128 0 0,1 1 1 0 0,1 1-1 0 0,-1 0 0 0 0,1 1 1 0 0,0 0-1 0 0,0 2 0 0 0,0-1 1 0 0,0 2-1 0 0,1 0 1 0 0,20 2-1 0 0,-12 0-215 0 0,0 2-1 0 0,1 1 1 0 0,-1 0-1 0 0,-1 2 1 0 0,1 1-1 0 0,-1 1 1 0 0,0 0-1 0 0,-1 2 1 0 0,0 1-1 0 0,39 26 1 0 0,-50-30-310 0 0,-1 2 1 0 0,0-1 0 0 0,-1 1-1 0 0,0 1 1 0 0,0-1-1 0 0,-1 2 1 0 0,0-1 0 0 0,-1 1-1 0 0,10 18 1 0 0,-13-19-85 0 0,0-1 1 0 0,-1 1-1 0 0,0 0 0 0 0,-1 0 0 0 0,0 0 1 0 0,-1 0-1 0 0,0 0 0 0 0,0 0 0 0 0,-1 1 1 0 0,0-1-1 0 0,-1 0 0 0 0,0 0 0 0 0,-4 15 1 0 0,-2 2-201 0 0,-2-1 1 0 0,0 0 0 0 0,-2 0 0 0 0,-1-1 0 0 0,-24 38 0 0 0,-88 109-779 0 0,-64 47 726 0 0,-40 54 1427 0 0,198-232-732 0 0,3-5 401 0 0,0 1 1 0 0,3 1 0 0 0,1 1 0 0 0,-20 48 0 0 0,42-86-623 0 0,1 1 0 0 0,-1-1 1 0 0,0 1-1 0 0,1-1 0 0 0,0 0 0 0 0,-1 1 0 0 0,1-1 0 0 0,0 1 0 0 0,-1-1 1 0 0,1 1-1 0 0,0-1 0 0 0,0 1 0 0 0,0-1 0 0 0,1 1 0 0 0,-1-1 0 0 0,0 1 1 0 0,0-1-1 0 0,1 1 0 0 0,-1-1 0 0 0,1 0 0 0 0,-1 1 0 0 0,1-1 0 0 0,0 0 1 0 0,0 1-1 0 0,-1-1 0 0 0,1 0 0 0 0,2 2 0 0 0,-1-2-16 0 0,0 1 0 0 0,1-1 0 0 0,0 0 0 0 0,-1 1 0 0 0,1-1-1 0 0,0-1 1 0 0,-1 1 0 0 0,1 0 0 0 0,0-1 0 0 0,0 1 0 0 0,0-1 0 0 0,-1 0 0 0 0,5 0 0 0 0,13-1-23 0 0,0-2 1 0 0,0 0-1 0 0,24-7 0 0 0,-38 9 28 0 0,158-48-441 0 0,303-136-1 0 0,-460 182 348 0 0,95-42-826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4.641"/>
    </inkml:context>
    <inkml:brush xml:id="br0">
      <inkml:brushProperty name="width" value="0.035" units="cm"/>
      <inkml:brushProperty name="height" value="0.035" units="cm"/>
      <inkml:brushProperty name="color" value="#008C3A"/>
    </inkml:brush>
  </inkml:definitions>
  <inkml:trace contextRef="#ctx0" brushRef="#br0">74 692 5041 0 0,'1'0'61'0'0,"-1"-1"0"0"0,1 1 0 0 0,0 0 0 0 0,-1 0 0 0 0,1 0 0 0 0,0 0 0 0 0,-1 0 0 0 0,1 0 0 0 0,0 0 0 0 0,-1 0 0 0 0,1 0 0 0 0,0 0 0 0 0,-1 0 0 0 0,1 0 0 0 0,0 1 0 0 0,-1-1 0 0 0,1 0 0 0 0,0 0-1 0 0,-1 1 1 0 0,1-1 0 0 0,-1 0 0 0 0,1 1 0 0 0,-1-1 0 0 0,1 1 0 0 0,-1-1 0 0 0,1 0 0 0 0,-1 1 0 0 0,1-1 0 0 0,-1 1 0 0 0,1 0 0 0 0,0 0 0 0 0,7 28 1132 0 0,-7 31 40 0 0,-6-10-1114 0 0,-2-1-1 0 0,-2 0 1 0 0,-3-1 0 0 0,-1 0-1 0 0,-21 48 1 0 0,34-95-73 0 0,-1 1-1 0 0,0 0 1 0 0,1 0-1 0 0,-1 0 1 0 0,0-1 0 0 0,0 1-1 0 0,0-1 1 0 0,0 1-1 0 0,0 0 1 0 0,0-1 0 0 0,0 0-1 0 0,0 1 1 0 0,-1-1-1 0 0,-2 2 1 0 0,4-3 15 0 0,-1-1 0 0 0,1 1 0 0 0,-1-1 0 0 0,1 1 0 0 0,-1-1 0 0 0,1 1 0 0 0,-1-1 0 0 0,1 0 0 0 0,0 1 0 0 0,-1-1 0 0 0,1 0 0 0 0,0 1 0 0 0,0-1 0 0 0,0 0 0 0 0,-1 1 0 0 0,1-1 0 0 0,0 0 0 0 0,0 1 0 0 0,0-1 0 0 0,0 0 1 0 0,0 0-1 0 0,0 1 0 0 0,0-1 0 0 0,1 0 0 0 0,3-64 2366 0 0,13-32-2142 0 0,4 0 0 0 0,4 1 0 0 0,74-177-1 0 0,-67 202-1428 0 0,4 0 0 0 0,87-125-1 0 0,-111 180 828 0 0,0 0 0 0 0,0 2 0 0 0,1-1 0 0 0,1 1-1 0 0,1 1 1 0 0,0 1 0 0 0,0 0 0 0 0,2 1 0 0 0,22-12 0 0 0,-29 18 279 0 0,0 1 1 0 0,0 1 0 0 0,1-1 0 0 0,-1 2 0 0 0,1-1-1 0 0,-1 2 1 0 0,1-1 0 0 0,0 2 0 0 0,0-1 0 0 0,0 1 0 0 0,0 1-1 0 0,-1 0 1 0 0,1 0 0 0 0,0 1 0 0 0,-1 1 0 0 0,1 0 0 0 0,-1 0-1 0 0,13 6 1 0 0,-12-4-40 0 0,0 0-1 0 0,-1 1 1 0 0,1 0-1 0 0,-1 0 1 0 0,-1 1-1 0 0,1 0 1 0 0,-1 1 0 0 0,0 0-1 0 0,-1 1 1 0 0,0 0-1 0 0,0 0 1 0 0,10 17-1 0 0,-13-15-629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4.793"/>
    </inkml:context>
    <inkml:brush xml:id="br0">
      <inkml:brushProperty name="width" value="0.035" units="cm"/>
      <inkml:brushProperty name="height" value="0.035" units="cm"/>
      <inkml:brushProperty name="color" value="#008C3A"/>
    </inkml:brush>
  </inkml:definitions>
  <inkml:trace contextRef="#ctx0" brushRef="#br0">111 68 5041 0 0,'-14'8'840'0'0,"0"1"0"0"0,0 0 1 0 0,1 1-1 0 0,1 0 0 0 0,-1 1 0 0 0,-18 22 0 0 0,31-33-825 0 0,0 0 0 0 0,1 0 0 0 0,-1 0 0 0 0,0 0 0 0 0,0 0 0 0 0,0 0 0 0 0,0 0 0 0 0,0 0 0 0 0,0 0 0 0 0,0 0-1 0 0,0 0 1 0 0,1 0 0 0 0,-1 0 0 0 0,0 0 0 0 0,0 0 0 0 0,0 0 0 0 0,0 0 0 0 0,0 0 0 0 0,0 0 0 0 0,0 0 0 0 0,0 0 0 0 0,0 0-1 0 0,0 1 1 0 0,0-1 0 0 0,1 0 0 0 0,-1 0 0 0 0,0 0 0 0 0,0 0 0 0 0,0 0 0 0 0,0 0 0 0 0,0 0 0 0 0,0 0 0 0 0,0 0 0 0 0,0 0 0 0 0,0 1-1 0 0,0-1 1 0 0,0 0 0 0 0,0 0 0 0 0,0 0 0 0 0,0 0 0 0 0,0 0 0 0 0,0 0 0 0 0,0 0 0 0 0,0 0 0 0 0,0 1 0 0 0,0-1 0 0 0,0 0-1 0 0,0 0 1 0 0,0 0 0 0 0,0 0 0 0 0,0 0 0 0 0,0 0 0 0 0,0 0 0 0 0,0 0 0 0 0,-1 0 0 0 0,1 0 0 0 0,0 1 0 0 0,0-1 0 0 0,0 0 0 0 0,0 0-1 0 0,15-6 223 0 0,16-10-218 0 0,147-97-1646 0 0,-135 87 688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5.025"/>
    </inkml:context>
    <inkml:brush xml:id="br0">
      <inkml:brushProperty name="width" value="0.035" units="cm"/>
      <inkml:brushProperty name="height" value="0.035" units="cm"/>
      <inkml:brushProperty name="color" value="#008C3A"/>
    </inkml:brush>
  </inkml:definitions>
  <inkml:trace contextRef="#ctx0" brushRef="#br0">156 148 8410 0 0,'-22'13'728'0'0,"0"0"0"0"0,1 2 0 0 0,1 0 0 0 0,1 1 1 0 0,-21 22-1 0 0,39-38-690 0 0,0 1 1 0 0,0-1-1 0 0,1 1 1 0 0,-1-1 0 0 0,0 1-1 0 0,1 0 1 0 0,-1-1-1 0 0,1 1 1 0 0,-1 0-1 0 0,0-1 1 0 0,1 1 0 0 0,0 0-1 0 0,-1 0 1 0 0,1-1-1 0 0,-1 1 1 0 0,1 0-1 0 0,0 0 1 0 0,-1 0-1 0 0,1 0 1 0 0,0-1 0 0 0,0 1-1 0 0,0 0 1 0 0,0 0-1 0 0,0 0 1 0 0,0 2-1 0 0,1-3-38 0 0,0 1 0 0 0,0-1-1 0 0,-1 0 1 0 0,1 1 0 0 0,0-1-1 0 0,0 1 1 0 0,0-1 0 0 0,0 0-1 0 0,0 0 1 0 0,0 0 0 0 0,0 0-1 0 0,0 0 1 0 0,0 0 0 0 0,0 0-1 0 0,0 0 1 0 0,0 0 0 0 0,0 0-1 0 0,1 0 1 0 0,51-13-525 0 0,168-66-1648 0 0,-129 44 236 0 0,1 3 0 0 0,105-21-1 0 0,-152 45 1935 0 0,-1-2-1 0 0,77-27 0 0 0,-91 23-49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5.247"/>
    </inkml:context>
    <inkml:brush xml:id="br0">
      <inkml:brushProperty name="width" value="0.035" units="cm"/>
      <inkml:brushProperty name="height" value="0.035" units="cm"/>
      <inkml:brushProperty name="color" value="#008C3A"/>
    </inkml:brush>
  </inkml:definitions>
  <inkml:trace contextRef="#ctx0" brushRef="#br0">57 127 3081 0 0,'-56'30'8816'0'0,"61"-29"-4704"0"0,31 4-3169 0 0,-1-11-1495 0 0,-1-2 0 0 0,0-1 0 0 0,0-2 0 0 0,52-24 0 0 0,-21 8-1959 0 0,34-16-1499 0 0,-60 19 3276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5.671"/>
    </inkml:context>
    <inkml:brush xml:id="br0">
      <inkml:brushProperty name="width" value="0.035" units="cm"/>
      <inkml:brushProperty name="height" value="0.035" units="cm"/>
      <inkml:brushProperty name="color" value="#008C3A"/>
    </inkml:brush>
  </inkml:definitions>
  <inkml:trace contextRef="#ctx0" brushRef="#br0">119 3 9362 0 0,'-15'-2'2312'0'0,"39"12"172"0"0,-9 7-3685 0 0,-13-11 817 0 0,0-1 0 0 0,-1 1-1 0 0,1 0 1 0 0,-2-1-1 0 0,1 1 1 0 0,-1 0-1 0 0,1 0 1 0 0,-1 0-1 0 0,-1 0 1 0 0,1 0 0 0 0,-3 9-1 0 0,-21 69-2002 0 0,16-60 2018 0 0,-37 114-640 0 0,-23 77 3713 0 0,68-214-2555 0 0,-1-1-1 0 0,1 1 1 0 0,0 0 0 0 0,0 0-1 0 0,-1-1 1 0 0,1 1 0 0 0,0 0-1 0 0,0 0 1 0 0,0 0 0 0 0,0-1 0 0 0,0 1-1 0 0,0 0 1 0 0,0 0 0 0 0,0-1-1 0 0,0 1 1 0 0,0 0 0 0 0,0 0-1 0 0,1 0 1 0 0,-1-1 0 0 0,0 1-1 0 0,1 0 1 0 0,-1-1 0 0 0,0 1 0 0 0,1 0-1 0 0,-1-1 1 0 0,1 1 0 0 0,-1 0-1 0 0,1-1 1 0 0,-1 1 0 0 0,2 0-1 0 0,0 0-14 0 0,-1-1-1 0 0,1 1 0 0 0,0-1 0 0 0,0 0 0 0 0,-1 1 0 0 0,1-1 0 0 0,0 0 0 0 0,0 0 0 0 0,-1-1 0 0 0,1 1 0 0 0,0 0 0 0 0,0 0 0 0 0,2-2 1 0 0,60-24-129 0 0,-58 23 2 0 0,25-12-456 0 0,0 1 0 0 0,36-10-1 0 0,-57 21 289 0 0,0 1-1 0 0,0 0 1 0 0,0 0-1 0 0,0 1 1 0 0,1 0-1 0 0,-1 1 1 0 0,1 0-1 0 0,-1 1 1 0 0,0 0-1 0 0,0 0 1 0 0,15 5-1 0 0,-23-5 96 0 0,1 0-1 0 0,0 0 1 0 0,0 0-1 0 0,-1 0 1 0 0,1 1-1 0 0,0 0 1 0 0,-1-1-1 0 0,0 1 0 0 0,1 0 1 0 0,-1 0-1 0 0,0 0 1 0 0,0 1-1 0 0,0-1 1 0 0,0 0-1 0 0,0 1 1 0 0,-1-1-1 0 0,1 1 1 0 0,1 3-1 0 0,-1 0-11 0 0,0 0 0 0 0,-1 0 0 0 0,0 0 0 0 0,0-1-1 0 0,0 1 1 0 0,0 0 0 0 0,-1 0 0 0 0,-1 11 0 0 0,-1 1-16 0 0,-1-1 1 0 0,-1 0-1 0 0,0-1 1 0 0,-1 1-1 0 0,-11 23 1 0 0,10-28 36 0 0,0-1 1 0 0,-1-1-1 0 0,0 1 1 0 0,0-1 0 0 0,-1-1-1 0 0,-1 1 1 0 0,0-1-1 0 0,0-1 1 0 0,0 1-1 0 0,-1-2 1 0 0,-1 1 0 0 0,-11 6-1 0 0,-1-4-9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5.887"/>
    </inkml:context>
    <inkml:brush xml:id="br0">
      <inkml:brushProperty name="width" value="0.035" units="cm"/>
      <inkml:brushProperty name="height" value="0.035" units="cm"/>
      <inkml:brushProperty name="color" value="#008C3A"/>
    </inkml:brush>
  </inkml:definitions>
  <inkml:trace contextRef="#ctx0" brushRef="#br0">0 295 16355 0 0,'99'-2'1462'0'0,"-1"-4"0"0"0,117-24-1 0 0,-128 13-1767 0 0,-2-5-1 0 0,-1-3 0 0 0,-1-3 0 0 0,-1-5 1 0 0,87-47-1 0 0,-80 29-173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6.759"/>
    </inkml:context>
    <inkml:brush xml:id="br0">
      <inkml:brushProperty name="width" value="0.035" units="cm"/>
      <inkml:brushProperty name="height" value="0.035" units="cm"/>
      <inkml:brushProperty name="color" value="#008C3A"/>
    </inkml:brush>
  </inkml:definitions>
  <inkml:trace contextRef="#ctx0" brushRef="#br0">1638 0 9362 0 0,'-11'1'-299'0'0,"0"1"1"0"0,1 0-1 0 0,-1 1 0 0 0,1 0 1 0 0,-1 1-1 0 0,-14 7 0 0 0,-16 5 382 0 0,-203 41 578 0 0,165-42 829 0 0,-104 33-1 0 0,114-23 182 0 0,-123 62-1 0 0,156-67-1365 0 0,0 3-1 0 0,2 0 0 0 0,0 3 0 0 0,-52 51 1 0 0,64-55-295 0 0,-276 270-802 0 0,274-270 342 0 0,1 1 1 0 0,1 1-1 0 0,1 1 0 0 0,1 1 0 0 0,1 1 1 0 0,2 0-1 0 0,-21 44 0 0 0,27-48-3793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7.038"/>
    </inkml:context>
    <inkml:brush xml:id="br0">
      <inkml:brushProperty name="width" value="0.035" units="cm"/>
      <inkml:brushProperty name="height" value="0.035" units="cm"/>
      <inkml:brushProperty name="color" value="#008C3A"/>
    </inkml:brush>
  </inkml:definitions>
  <inkml:trace contextRef="#ctx0" brushRef="#br0">158 1 9906 0 0,'-3'0'79'0'0,"0"1"-1"0"0,0 0 0 0 0,0-1 1 0 0,0 1-1 0 0,0 1 1 0 0,0-1-1 0 0,1 0 0 0 0,-1 1 1 0 0,0-1-1 0 0,1 1 1 0 0,-1 0-1 0 0,1 0 0 0 0,-1 0 1 0 0,1 0-1 0 0,-4 4 1 0 0,-18 42 311 0 0,17-31-242 0 0,-9 18-453 0 0,2 0 1 0 0,2 0 0 0 0,1 2-1 0 0,1-1 1 0 0,-6 57 0 0 0,16-92 270 0 0,0 0 1 0 0,0 0 0 0 0,0 0 0 0 0,0-1-1 0 0,0 1 1 0 0,0 0 0 0 0,0 0-1 0 0,0 0 1 0 0,1 0 0 0 0,-1 0-1 0 0,0 0 1 0 0,1 0 0 0 0,-1 0-1 0 0,0-1 1 0 0,1 1 0 0 0,-1 0 0 0 0,1 0-1 0 0,-1 0 1 0 0,1-1 0 0 0,0 1-1 0 0,-1 0 1 0 0,1-1 0 0 0,0 1-1 0 0,-1-1 1 0 0,1 1 0 0 0,1 0 0 0 0,1 0 14 0 0,-1 0 1 0 0,0 0-1 0 0,1-1 1 0 0,-1 1-1 0 0,0-1 1 0 0,1 0-1 0 0,-1 0 1 0 0,1 0-1 0 0,-1 0 1 0 0,4 0 0 0 0,62-18 317 0 0,-59 15-318 0 0,368-143-1076 0 0,-312 119-1844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7.709"/>
    </inkml:context>
    <inkml:brush xml:id="br0">
      <inkml:brushProperty name="width" value="0.035" units="cm"/>
      <inkml:brushProperty name="height" value="0.035" units="cm"/>
      <inkml:brushProperty name="color" value="#008C3A"/>
    </inkml:brush>
  </inkml:definitions>
  <inkml:trace contextRef="#ctx0" brushRef="#br0">323 57 13883 0 0,'-11'-4'1117'0'0,"-1"0"-1539"0"0,1 1 0 0 0,-1-2 0 0 0,1 0 0 0 0,1 0 0 0 0,-1-1 0 0 0,1 0 0 0 0,-16-12 0 0 0,30 22-72 0 0,-1 0 0 0 0,1 1 0 0 0,-1-1 0 0 0,0 1 0 0 0,0 0 0 0 0,-1 0 0 0 0,4 8 0 0 0,8 45 219 0 0,-9-20 1002 0 0,-1 43 0 0 0,-4-73-904 0 0,-1 28 172 0 0,-1 1 1 0 0,-2-1 0 0 0,-1 0-1 0 0,-2 0 1 0 0,-2-1-1 0 0,-1 0 1 0 0,-1 0-1 0 0,-3-1 1 0 0,0-1-1 0 0,-30 51 1 0 0,23-51 821 0 0,-1-1 1 0 0,-52 58-1 0 0,58-73 2182 0 0,31-34-2463 0 0,31-34-1110 0 0,-12 14-17 0 0,-1 1-146 0 0,1 0 0 0 0,74-57 0 0 0,-97 86 596 0 0,-1-1 0 0 0,1 2 0 0 0,0-1 0 0 0,1 2 0 0 0,0-1 0 0 0,-1 2 0 0 0,2-1 0 0 0,-1 2 0 0 0,0-1-1 0 0,1 2 1 0 0,-1 0 0 0 0,1 0 0 0 0,0 1 0 0 0,0 1 0 0 0,0 0 0 0 0,15 2 0 0 0,-24-1 51 0 0,0-1 1 0 0,-1 1-1 0 0,1 0 1 0 0,-1 0-1 0 0,1 0 1 0 0,-1 0-1 0 0,1 0 1 0 0,-1 1-1 0 0,0 0 1 0 0,0-1 0 0 0,0 1-1 0 0,0 0 1 0 0,0 1-1 0 0,0-1 1 0 0,0 1-1 0 0,-1-1 1 0 0,4 5-1 0 0,-4-4 52 0 0,-1 0 0 0 0,0 0 1 0 0,0-1-1 0 0,0 1 0 0 0,0 0 0 0 0,0 0 0 0 0,-1 1 1 0 0,1-1-1 0 0,-1 0 0 0 0,0 0 0 0 0,0 0 0 0 0,0 0 1 0 0,0 0-1 0 0,0 0 0 0 0,-1 0 0 0 0,-1 5 0 0 0,-2 4 163 0 0,-1 1-1 0 0,0-1 0 0 0,-1 0 0 0 0,0 0 0 0 0,-1-1 0 0 0,-1 0 0 0 0,0 0 1 0 0,-9 9-1 0 0,-8 7 376 0 0,-2-2 1 0 0,0-1 0 0 0,-2-1-1 0 0,-1-1 1 0 0,0-2-1 0 0,-1 0 1 0 0,-2-3 0 0 0,0-1-1 0 0,-39 14 1 0 0,62-26-467 0 0,0-1 1 0 0,-1 0-1 0 0,0-1 1 0 0,1 0-1 0 0,-13 0 1 0 0,19-2-182 0 0,-1 0 0 0 0,1 0 0 0 0,0-1 0 0 0,-1 1 0 0 0,1-1 0 0 0,-1 0 0 0 0,1 0 0 0 0,0-1 0 0 0,0 1 0 0 0,0-1 0 0 0,0 0 0 0 0,0 0 0 0 0,0-1 0 0 0,0 1 1 0 0,-3-4-1 0 0,-7-7-3752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7.911"/>
    </inkml:context>
    <inkml:brush xml:id="br0">
      <inkml:brushProperty name="width" value="0.035" units="cm"/>
      <inkml:brushProperty name="height" value="0.035" units="cm"/>
      <inkml:brushProperty name="color" value="#008C3A"/>
    </inkml:brush>
  </inkml:definitions>
  <inkml:trace contextRef="#ctx0" brushRef="#br0">1 0 10946 0 0,'28'16'2490'0'0,"23"3"-1528"0"0,-4-9-625 0 0,1-1 0 0 0,0-3 0 0 0,0-2-1 0 0,69-3 1 0 0,-59-5-3671 0 0,90-16-1 0 0,-106 12-741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4.645"/>
    </inkml:context>
    <inkml:brush xml:id="br0">
      <inkml:brushProperty name="width" value="0.035" units="cm"/>
      <inkml:brushProperty name="height" value="0.035" units="cm"/>
      <inkml:brushProperty name="color" value="#FF0066"/>
    </inkml:brush>
  </inkml:definitions>
  <inkml:trace contextRef="#ctx0" brushRef="#br0">124 1063 5409 0 0,'15'-39'702'0'0,"2"2"-1"0"0,38-61 1 0 0,184-227 3788 0 0,-229 316-3211 0 0,-12 21-229 0 0,-11 19-711 0 0,-24 37-855 0 0,-3-1 0 0 0,-62 80-1 0 0,74-112 1103 0 0,-2-1 0 0 0,-1-1 0 0 0,-2-2 0 0 0,-1-1 0 0 0,-51 35 1 0 0,61-53 960 0 0,29-26-322 0 0,32-29-721 0 0,473-444-924 0 0,-419 412 242 0 0,4 4-1 0 0,2 4 1 0 0,3 5-1 0 0,3 4 0 0 0,3 4 1 0 0,2 6-1 0 0,200-63 1 0 0,-299 109 172 0 0,21-6-397 0 0,58-9 0 0 0,-81 16 287 0 0,-1 0 1 0 0,1 1 0 0 0,0 0-1 0 0,-1 0 1 0 0,1 0 0 0 0,-1 1 0 0 0,1 0-1 0 0,-1 0 1 0 0,1 1 0 0 0,-1-1 0 0 0,0 2-1 0 0,0-1 1 0 0,0 0 0 0 0,0 1 0 0 0,9 6-1 0 0,-13-7 90 0 0,1 1-1 0 0,-1 0 0 0 0,0 0 1 0 0,0 0-1 0 0,0 0 0 0 0,0 0 1 0 0,0 0-1 0 0,-1 0 1 0 0,1 1-1 0 0,-1-1 0 0 0,0 1 1 0 0,0-1-1 0 0,0 1 0 0 0,-1-1 1 0 0,1 1-1 0 0,-1 0 1 0 0,0-1-1 0 0,0 1 0 0 0,0-1 1 0 0,0 1-1 0 0,-1 0 0 0 0,1-1 1 0 0,-1 1-1 0 0,0-1 0 0 0,0 1 1 0 0,0-1-1 0 0,-1 1 1 0 0,-1 3-1 0 0,-5 9 124 0 0,1-1 1 0 0,-2 0-1 0 0,0 0 0 0 0,-17 20 1 0 0,-2-2 115 0 0,-1-1-1 0 0,-1-2 1 0 0,-2 0 0 0 0,-1-3-1 0 0,-1-1 1 0 0,-1-1 0 0 0,-2-2-1 0 0,0-1 1 0 0,-1-2 0 0 0,-1-2-1 0 0,-1-2 1 0 0,-1-1-1 0 0,0-2 1 0 0,-71 13 0 0 0,69-20-307 0 0,0-1 0 0 0,-1-2-1 0 0,1-2 1 0 0,-1-2 0 0 0,0-1 0 0 0,1-3 0 0 0,0-2 0 0 0,0-1 0 0 0,-42-15-1 0 0,9-3-6157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8.328"/>
    </inkml:context>
    <inkml:brush xml:id="br0">
      <inkml:brushProperty name="width" value="0.035" units="cm"/>
      <inkml:brushProperty name="height" value="0.035" units="cm"/>
      <inkml:brushProperty name="color" value="#008C3A"/>
    </inkml:brush>
  </inkml:definitions>
  <inkml:trace contextRef="#ctx0" brushRef="#br0">714 394 9362 0 0,'-1'-1'39'0'0,"-1"1"0"0"0,1-1-1 0 0,0 0 1 0 0,0 0 0 0 0,0 1 0 0 0,0-1-1 0 0,1 0 1 0 0,-1 0 0 0 0,0 0 0 0 0,0 0 0 0 0,0 0-1 0 0,1 0 1 0 0,-1 0 0 0 0,1 0 0 0 0,-1 0-1 0 0,1 0 1 0 0,-1-1 0 0 0,1 1 0 0 0,-1 0-1 0 0,1 0 1 0 0,0 0 0 0 0,0-1 0 0 0,0 1 0 0 0,0-2-1 0 0,-3-45 373 0 0,2 19 345 0 0,-1 15-830 0 0,-1 1-1 0 0,-1-1 0 0 0,0 0 0 0 0,0 1 0 0 0,-1 0 0 0 0,-1 0 0 0 0,-1 0 0 0 0,1 1 0 0 0,-2 0 0 0 0,0 0 0 0 0,0 1 0 0 0,-1 0 0 0 0,0 1 0 0 0,-1 0 0 0 0,-19-16 1 0 0,16 17 213 0 0,-1-1 1 0 0,0 2 0 0 0,-1 0 0 0 0,0 1 0 0 0,0 0 0 0 0,0 1 0 0 0,-1 0 0 0 0,0 2 0 0 0,0 0 0 0 0,0 1 0 0 0,-1 0 0 0 0,1 1 0 0 0,-21 1 0 0 0,27 1 125 0 0,1 1 0 0 0,-1 0 0 0 0,0 0 1 0 0,0 1-1 0 0,1 0 0 0 0,-1 1 0 0 0,1 0 1 0 0,0 1-1 0 0,0 0 0 0 0,0 0 0 0 0,-14 10 1 0 0,11-6-120 0 0,0 2 1 0 0,1 0 0 0 0,0 0 0 0 0,0 1 0 0 0,1 1 0 0 0,-16 23 0 0 0,6-2-260 0 0,2 1 1 0 0,2 0 0 0 0,0 1-1 0 0,3 1 1 0 0,-11 45-1 0 0,21-73 129 0 0,1-1-1 0 0,1 1 1 0 0,0 0-1 0 0,0 0 0 0 0,0 0 1 0 0,1 0-1 0 0,0 0 1 0 0,1 0-1 0 0,-1 0 0 0 0,1 0 1 0 0,1-1-1 0 0,0 1 0 0 0,0 0 1 0 0,6 12-1 0 0,-5-14 33 0 0,0 0-1 0 0,1-1 0 0 0,0 1 1 0 0,0-1-1 0 0,1 0 1 0 0,0 0-1 0 0,-1-1 1 0 0,2 0-1 0 0,-1 1 0 0 0,0-2 1 0 0,1 1-1 0 0,0 0 1 0 0,-1-1-1 0 0,2 0 0 0 0,-1-1 1 0 0,0 1-1 0 0,13 2 1 0 0,-8-2-76 0 0,0-1 1 0 0,1-1 0 0 0,-1 0 0 0 0,1 0 0 0 0,0-1 0 0 0,-1 0-1 0 0,1-1 1 0 0,-1 0 0 0 0,1-1 0 0 0,-1-1 0 0 0,0 0 0 0 0,1 0-1 0 0,-1-1 1 0 0,12-6 0 0 0,6-5-1627 0 0,0-2 0 0 0,-2 0 1 0 0,46-39-1 0 0,-41 30-2602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8.700"/>
    </inkml:context>
    <inkml:brush xml:id="br0">
      <inkml:brushProperty name="width" value="0.035" units="cm"/>
      <inkml:brushProperty name="height" value="0.035" units="cm"/>
      <inkml:brushProperty name="color" value="#008C3A"/>
    </inkml:brush>
  </inkml:definitions>
  <inkml:trace contextRef="#ctx0" brushRef="#br0">476 524 2793 0 0,'60'-71'2981'0'0,"-45"55"-2481"0"0,0-1-1 0 0,-1 0 0 0 0,-1-1 0 0 0,-1 0 0 0 0,0-1 0 0 0,17-40 1 0 0,-26 52-442 0 0,0 0 0 0 0,0-1-1 0 0,-1 0 1 0 0,0 1 0 0 0,0-1 0 0 0,-1 0 0 0 0,0 0 0 0 0,0 0 0 0 0,-1 0 0 0 0,0 0 0 0 0,-1 0 0 0 0,0 0 0 0 0,0 1 0 0 0,0-1 0 0 0,-1 0 0 0 0,0 0-1 0 0,-1 1 1 0 0,1-1 0 0 0,-2 1 0 0 0,1 0 0 0 0,-1 0 0 0 0,0 0 0 0 0,0 0 0 0 0,-1 1 0 0 0,0 0 0 0 0,0 0 0 0 0,-1 0 0 0 0,1 0 0 0 0,-1 1 0 0 0,0 0-1 0 0,-9-5 1 0 0,6 3 183 0 0,0 0 0 0 0,0 1 0 0 0,-1 1 0 0 0,1-1-1 0 0,-1 2 1 0 0,0-1 0 0 0,-1 1 0 0 0,1 1 0 0 0,-1 0-1 0 0,-16-3 1 0 0,20 6-183 0 0,0-1 0 0 0,0 1 0 0 0,0 1 0 0 0,0-1 0 0 0,0 1 0 0 0,0 1 0 0 0,0-1 0 0 0,0 1 0 0 0,1 0 0 0 0,-1 1 0 0 0,1 0 0 0 0,-1 0 0 0 0,1 0 0 0 0,0 0 0 0 0,0 1 0 0 0,0 0 0 0 0,-8 8 0 0 0,-10 11-163 0 0,0 1 1 0 0,2 2-1 0 0,1 0 0 0 0,-19 30 1 0 0,-66 121 280 0 0,88-144-6 0 0,10-19-25 0 0,-5 9 256 0 0,1 0 1 0 0,-16 43-1 0 0,26-61-299 0 0,0 1 0 0 0,0-1-1 0 0,1 1 1 0 0,0-1 0 0 0,0 1-1 0 0,0 0 1 0 0,1 0 0 0 0,0-1 0 0 0,0 1-1 0 0,0 0 1 0 0,1 0 0 0 0,-1-1-1 0 0,2 1 1 0 0,-1 0 0 0 0,1-1 0 0 0,-1 1-1 0 0,2-1 1 0 0,2 7 0 0 0,-2-8-70 0 0,0-1 1 0 0,0 0-1 0 0,0 0 1 0 0,0 0 0 0 0,0 0-1 0 0,1 0 1 0 0,-1-1-1 0 0,1 0 1 0 0,0 0-1 0 0,0 0 1 0 0,-1 0-1 0 0,1 0 1 0 0,0-1-1 0 0,1 1 1 0 0,-1-1-1 0 0,0 0 1 0 0,0-1 0 0 0,0 1-1 0 0,1-1 1 0 0,-1 0-1 0 0,0 0 1 0 0,1 0-1 0 0,-1 0 1 0 0,0-1-1 0 0,0 0 1 0 0,5-1-1 0 0,8-2-52 0 0,0 0 0 0 0,0-2-1 0 0,-1 0 1 0 0,0-1-1 0 0,17-9 1 0 0,30-23-84 0 0,-2-3-1 0 0,-2-2 1 0 0,64-62 0 0 0,-25 21-1225 0 0,-15 11-2135 0 0,-49 43-1624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9.143"/>
    </inkml:context>
    <inkml:brush xml:id="br0">
      <inkml:brushProperty name="width" value="0.035" units="cm"/>
      <inkml:brushProperty name="height" value="0.035" units="cm"/>
      <inkml:brushProperty name="color" value="#008C3A"/>
    </inkml:brush>
  </inkml:definitions>
  <inkml:trace contextRef="#ctx0" brushRef="#br0">25 122 1144 0 0,'-2'-1'106'0'0,"0"0"0"0"0,1 0-1 0 0,-1 0 1 0 0,1 0 0 0 0,-1 0-1 0 0,1-1 1 0 0,-1 1 0 0 0,1 0 0 0 0,0-1-1 0 0,0 1 1 0 0,0-1 0 0 0,0 1-1 0 0,0-1 1 0 0,0 1 0 0 0,0-1-1 0 0,0 0 1 0 0,1 1 0 0 0,-1-1 0 0 0,1 0-1 0 0,-1 0 1 0 0,1 0 0 0 0,-1 1-1 0 0,1-1 1 0 0,0 0 0 0 0,0 0-1 0 0,0 0 1 0 0,0 0 0 0 0,1 0 0 0 0,-1 1-1 0 0,0-1 1 0 0,1 0 0 0 0,-1 0-1 0 0,2-2 1 0 0,1-6 41 0 0,0 1-1 0 0,1 0 1 0 0,0 1-1 0 0,1-1 1 0 0,6-10-1 0 0,-7 19 1676 0 0,0 7 3350 0 0,0 8-4862 0 0,0 0 1 0 0,-1 0 0 0 0,-1 1-1 0 0,0 0 1 0 0,-1-1-1 0 0,-1 26 1 0 0,-1-27-77 0 0,0 0-1 0 0,1-1 1 0 0,1 1 0 0 0,0 0 0 0 0,1-1-1 0 0,1 1 1 0 0,0-1 0 0 0,1 0-1 0 0,0 0 1 0 0,8 17 0 0 0,-10-28-224 0 0,0 1-1 0 0,-1-1 1 0 0,1 1 0 0 0,0-1 0 0 0,1 0 0 0 0,-1 1-1 0 0,0-1 1 0 0,0-1 0 0 0,1 1 0 0 0,0 0 0 0 0,-1 0 0 0 0,1-1-1 0 0,0 0 1 0 0,0 1 0 0 0,-1-1 0 0 0,1 0 0 0 0,5 1 0 0 0,-2-2 33 0 0,0 1 0 0 0,0-1 0 0 0,0 0 0 0 0,0 0 0 0 0,0-1 0 0 0,0 1 0 0 0,0-1 0 0 0,10-3 0 0 0,0-2 47 0 0,1 0 0 0 0,-1-2 0 0 0,0 0 1 0 0,0 0-1 0 0,17-13 0 0 0,-3-2-173 0 0,0-1 0 0 0,-1-2 0 0 0,-2 0 0 0 0,33-41 0 0 0,0-17-2824 0 0,-44 55-2670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39.921"/>
    </inkml:context>
    <inkml:brush xml:id="br0">
      <inkml:brushProperty name="width" value="0.035" units="cm"/>
      <inkml:brushProperty name="height" value="0.035" units="cm"/>
      <inkml:brushProperty name="color" value="#008C3A"/>
    </inkml:brush>
  </inkml:definitions>
  <inkml:trace contextRef="#ctx0" brushRef="#br0">1005 176 3081 0 0,'8'-35'136'0'0,"0"4"856"0"0,-9 25-662 0 0,1 1-1 0 0,-1-1 1 0 0,0 0 0 0 0,0 1-1 0 0,-1-1 1 0 0,0 1-1 0 0,0-1 1 0 0,0 1 0 0 0,-1 0-1 0 0,1 0 1 0 0,-6-7 0 0 0,7 10-168 0 0,0 0 1 0 0,0 0-1 0 0,-1 1 0 0 0,1-1 1 0 0,-1 0-1 0 0,0 1 0 0 0,0-1 1 0 0,1 1-1 0 0,-1-1 1 0 0,0 1-1 0 0,0 0 0 0 0,0-1 1 0 0,0 1-1 0 0,0 0 1 0 0,-1 1-1 0 0,1-1 0 0 0,0 0 1 0 0,0 1-1 0 0,-1-1 1 0 0,1 1-1 0 0,0 0 0 0 0,-1-1 1 0 0,1 1-1 0 0,0 0 0 0 0,-1 1 1 0 0,1-1-1 0 0,0 0 1 0 0,-1 1-1 0 0,1-1 0 0 0,-4 2 1 0 0,-13 8-599 0 0,18-9 306 0 0,0 0 1 0 0,0 0-1 0 0,0 0 0 0 0,-1 0 0 0 0,1-1 0 0 0,0 1 1 0 0,0 0-1 0 0,0-1 0 0 0,-1 1 0 0 0,1-1 0 0 0,0 1 0 0 0,-1-1 1 0 0,1 0-1 0 0,0 0 0 0 0,-1 0 0 0 0,1 0 0 0 0,-1 1 1 0 0,1-2-1 0 0,0 1 0 0 0,-1 0 0 0 0,1 0 0 0 0,0 0 1 0 0,-1-1-1 0 0,1 1 0 0 0,0 0 0 0 0,-1-1 0 0 0,1 0 1 0 0,0 1-1 0 0,0-1 0 0 0,0 0 0 0 0,-1 1 0 0 0,1-1 1 0 0,0 0-1 0 0,0 0 0 0 0,0 0 0 0 0,0 0 0 0 0,0 0 1 0 0,0 0-1 0 0,0-1 0 0 0,0 0 309 0 0,-1 0 0 0 0,1 1 0 0 0,0 0 0 0 0,-1-1 0 0 0,1 1 1 0 0,-1 0-1 0 0,1-1 0 0 0,-1 1 0 0 0,0 0 0 0 0,1 0 0 0 0,-1 1 0 0 0,0-1 0 0 0,0 0 0 0 0,0 0 0 0 0,1 1 0 0 0,-1-1 1 0 0,0 1-1 0 0,0 0 0 0 0,0-1 0 0 0,0 1 0 0 0,0 0 0 0 0,-3 1 0 0 0,3 0 114 0 0,0 0 0 0 0,-1 0 0 0 0,1 1-1 0 0,1-1 1 0 0,-1 1 0 0 0,0-1 0 0 0,0 1 0 0 0,0 0 0 0 0,1-1-1 0 0,-1 1 1 0 0,1 0 0 0 0,0 0 0 0 0,-1 1 0 0 0,1-1-1 0 0,0 0 1 0 0,0 0 0 0 0,-1 4 0 0 0,-2 8-73 0 0,0 0-1 0 0,1 1 1 0 0,1-1-1 0 0,0 1 1 0 0,1-1-1 0 0,1 1 1 0 0,0 0-1 0 0,3 16 1 0 0,-3 60 615 0 0,-5-59-829 0 0,0 0-1 0 0,-2 0 1 0 0,-1 0 0 0 0,-2-1-1 0 0,-1-1 1 0 0,-2 1 0 0 0,0-2-1 0 0,-2 0 1 0 0,-1-1-1 0 0,-2 0 1 0 0,-37 46 0 0 0,42-60-4 0 0,0 0 0 0 0,-1-1 0 0 0,0 0 0 0 0,-1-1 0 0 0,0 0 0 0 0,-1-2 1 0 0,0 0-1 0 0,-1 0 0 0 0,0-2 0 0 0,-1 0 0 0 0,1-1 0 0 0,-2-1 1 0 0,1 0-1 0 0,0-1 0 0 0,-1-2 0 0 0,0 1 0 0 0,0-2 0 0 0,0-1 0 0 0,0 0 1 0 0,0-2-1 0 0,-26-2 0 0 0,20-1-226 0 0,-75-11-2668 0 0,34 2-5228 0 0,56 10 4350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40.529"/>
    </inkml:context>
    <inkml:brush xml:id="br0">
      <inkml:brushProperty name="width" value="0.035" units="cm"/>
      <inkml:brushProperty name="height" value="0.035" units="cm"/>
      <inkml:brushProperty name="color" value="#008C3A"/>
    </inkml:brush>
  </inkml:definitions>
  <inkml:trace contextRef="#ctx0" brushRef="#br0">47 408 4001 0 0,'51'-27'1934'0'0,"-40"17"-1933"0"0,0 1 0 0 0,-1-2 0 0 0,0 0 0 0 0,-1 0 0 0 0,0 0 1 0 0,-1-1-1 0 0,0-1 0 0 0,0 1 0 0 0,-2-1 0 0 0,8-17 0 0 0,-11 20 214 0 0,-1 1-1 0 0,0-1 0 0 0,0 0 0 0 0,0 1 0 0 0,-2-1 1 0 0,1 0-1 0 0,-1 0 0 0 0,0 0 0 0 0,-1 0 0 0 0,0 0 1 0 0,-1 1-1 0 0,0-1 0 0 0,-1 0 0 0 0,0 1 0 0 0,0 0 1 0 0,-5-11-1 0 0,7 18 56 0 0,-2-5 201 0 0,-1 0 0 0 0,1 0 0 0 0,-1 1 0 0 0,0-1 0 0 0,-1 1 0 0 0,-5-7 0 0 0,9 12-480 0 0,1 1-1 0 0,-1-1 1 0 0,0 0-1 0 0,0 1 1 0 0,0-1 0 0 0,0 1-1 0 0,0-1 1 0 0,0 1-1 0 0,0-1 1 0 0,0 1 0 0 0,0-1-1 0 0,0 1 1 0 0,0 0-1 0 0,0 0 1 0 0,0 0 0 0 0,0-1-1 0 0,0 1 1 0 0,0 0-1 0 0,0 0 1 0 0,-2 1 0 0 0,1-1-87 0 0,0 1 1 0 0,1 0 0 0 0,-1 0-1 0 0,0 0 1 0 0,0 0 0 0 0,1 0-1 0 0,-1 0 1 0 0,1 1 0 0 0,-1-1-1 0 0,1 0 1 0 0,-1 1 0 0 0,1-1-1 0 0,0 1 1 0 0,0 0-1 0 0,-2 1 1 0 0,-8 16-200 0 0,1-1 1 0 0,0 1-1 0 0,2 1 1 0 0,0 0-1 0 0,-6 21 0 0 0,-21 109 1853 0 0,29-118-1205 0 0,4-24-21 0 0,0 1 0 0 0,1 0 0 0 0,0 0-1 0 0,1-1 1 0 0,0 1 0 0 0,0 0 0 0 0,1 0 0 0 0,3 12 0 0 0,-4-19-217 0 0,1 0 0 0 0,-1 0 0 0 0,1 0-1 0 0,0-1 1 0 0,0 1 0 0 0,0 0 0 0 0,0 0 0 0 0,0-1 0 0 0,0 1-1 0 0,0-1 1 0 0,1 1 0 0 0,-1-1 0 0 0,1 0 0 0 0,-1 1 0 0 0,1-1-1 0 0,-1 0 1 0 0,4 2 0 0 0,-3-2-64 0 0,1-1 1 0 0,0 1-1 0 0,-1-1 0 0 0,1 1 1 0 0,0-1-1 0 0,0 0 0 0 0,-1 0 1 0 0,1 0-1 0 0,0 0 0 0 0,-1-1 1 0 0,1 1-1 0 0,0-1 0 0 0,-1 0 0 0 0,1 1 1 0 0,0-1-1 0 0,3-2 0 0 0,9-5-197 0 0,0-1-1 0 0,0 0 0 0 0,-1-1 1 0 0,0 0-1 0 0,-1-1 0 0 0,-1-1 1 0 0,1 0-1 0 0,15-21 0 0 0,-13 16-673 0 0,1 0-1 0 0,0 1 1 0 0,33-24-1 0 0,-48 39 803 0 0,-1 1 0 0 0,1 0 0 0 0,0-1 0 0 0,0 1 0 0 0,0-1 0 0 0,-1 1 0 0 0,1 0-1 0 0,0 0 1 0 0,0 0 0 0 0,0-1 0 0 0,0 1 0 0 0,0 0 0 0 0,-1 0 0 0 0,1 0 0 0 0,0 0 0 0 0,0 0 0 0 0,0 1 0 0 0,0-1 0 0 0,0 0-1 0 0,-1 0 1 0 0,1 0 0 0 0,0 1 0 0 0,0-1 0 0 0,0 1 0 0 0,-1-1 0 0 0,1 0 0 0 0,0 1 0 0 0,0 0 0 0 0,20 25-204 0 0,6 36 93 0 0,-25-52 113 0 0,0 0-1 0 0,0 0 0 0 0,-1 0 1 0 0,0 15-1 0 0,-1-16-425 0 0,0-1 0 0 0,1 0 0 0 0,0 0 1 0 0,0 0-1 0 0,1 0 0 0 0,0 0 0 0 0,5 13 0 0 0,-4-16-2668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40.771"/>
    </inkml:context>
    <inkml:brush xml:id="br0">
      <inkml:brushProperty name="width" value="0.035" units="cm"/>
      <inkml:brushProperty name="height" value="0.035" units="cm"/>
      <inkml:brushProperty name="color" value="#008C3A"/>
    </inkml:brush>
  </inkml:definitions>
  <inkml:trace contextRef="#ctx0" brushRef="#br0">86 9 2040 0 0,'4'-7'2934'0'0,"-1"9"-699"0"0,-3 20 541 0 0,-8 32-1199 0 0,-60 212-1450 0 0,53-217-1654 0 0,15-48 1495 0 0,0-1 1 0 0,0 0-1 0 0,0 0 0 0 0,0 0 1 0 0,-1 1-1 0 0,1-1 0 0 0,0 0 0 0 0,0 0 1 0 0,0 0-1 0 0,0 1 0 0 0,0-1 1 0 0,0 0-1 0 0,0 0 0 0 0,0 0 0 0 0,0 1 1 0 0,-1-1-1 0 0,1 0 0 0 0,0 0 1 0 0,0 1-1 0 0,0-1 0 0 0,0 0 0 0 0,0 0 1 0 0,0 1-1 0 0,1-1 0 0 0,-1 0 1 0 0,0 0-1 0 0,0 0 0 0 0,0 1 0 0 0,0-1 1 0 0,0 0-1 0 0,0 0 0 0 0,0 0 1 0 0,0 1-1 0 0,1-1 0 0 0,-1 0 0 0 0,0 0 1 0 0,0 0-1 0 0,0 1 0 0 0,0-1 1 0 0,1 0-1 0 0,-1 0 0 0 0,0 0 0 0 0,0 0 1 0 0,0 0-1 0 0,1 0 0 0 0,-1 1 1 0 0,0-1-1 0 0,0 0 0 0 0,0 0 0 0 0,1 0 1 0 0,-1 0-1 0 0,0 0 0 0 0,1 0 0 0 0,15-9-422 0 0,17-19 402 0 0,-32 28 25 0 0,113-117-492 0 0,22-20-360 0 0,-115 118 265 0 0,1 2 0 0 0,1 0 1 0 0,0 1-1 0 0,46-22 0 0 0,-54 31 102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41.300"/>
    </inkml:context>
    <inkml:brush xml:id="br0">
      <inkml:brushProperty name="width" value="0.035" units="cm"/>
      <inkml:brushProperty name="height" value="0.035" units="cm"/>
      <inkml:brushProperty name="color" value="#008C3A"/>
    </inkml:brush>
  </inkml:definitions>
  <inkml:trace contextRef="#ctx0" brushRef="#br0">235 1090 288 0 0,'1'-5'755'0'0,"1"0"1"0"0,-1 0-1 0 0,1 1 1 0 0,0-1-1 0 0,0 0 0 0 0,0 1 1 0 0,1-1-1 0 0,3-5 1 0 0,13-27 4045 0 0,-15 25-4491 0 0,-1 0 1 0 0,-1 0-1 0 0,0-1 1 0 0,-1 1-1 0 0,-1-1 1 0 0,1 1-1 0 0,-2-1 0 0 0,-2-17 1 0 0,2 24-364 0 0,0-1 1 0 0,-1 1-1 0 0,0 0 1 0 0,0-1-1 0 0,0 1 1 0 0,-1 0-1 0 0,0 0 1 0 0,0 1-1 0 0,0-1 1 0 0,-1 1-1 0 0,1-1 0 0 0,-1 1 1 0 0,-1 0-1 0 0,1 1 1 0 0,-1-1-1 0 0,0 1 1 0 0,-10-7-1 0 0,14 10 38 0 0,-1 0 0 0 0,1 0 0 0 0,-1 0-1 0 0,0 1 1 0 0,0-1 0 0 0,1 1 0 0 0,-1-1 0 0 0,0 1-1 0 0,0-1 1 0 0,1 1 0 0 0,-1 0 0 0 0,0 0 0 0 0,0 0-1 0 0,0 0 1 0 0,1 0 0 0 0,-1 1 0 0 0,0-1 0 0 0,0 1-1 0 0,1-1 1 0 0,-1 1 0 0 0,-2 0 0 0 0,0 1-52 0 0,0 1 0 0 0,1-1-1 0 0,-1 1 1 0 0,0 0 0 0 0,1 0 0 0 0,0 0 0 0 0,-1 0 0 0 0,-3 5 0 0 0,-4 9-185 0 0,0-1 1 0 0,1 1-1 0 0,-8 19 0 0 0,15-29 224 0 0,-12 22 61 0 0,1 1 0 0 0,2 1 0 0 0,1 0 0 0 0,2 0 0 0 0,1 1 1 0 0,1 0-1 0 0,-4 56 0 0 0,11-86 78 0 0,-1 0-1 0 0,1 0 1 0 0,0 0 0 0 0,1 0-1 0 0,-1 0 1 0 0,0 0 0 0 0,0 0-1 0 0,1 0 1 0 0,-1 0 0 0 0,1-1 0 0 0,0 1-1 0 0,0 0 1 0 0,-1 0 0 0 0,1 0-1 0 0,0-1 1 0 0,0 1 0 0 0,2 2-1 0 0,-2-4-19 0 0,0 1-1 0 0,0-1 1 0 0,0 1-1 0 0,0-1 0 0 0,0 1 1 0 0,0-1-1 0 0,1 0 1 0 0,-1 1-1 0 0,0-1 0 0 0,0 0 1 0 0,0 0-1 0 0,0 0 1 0 0,0 0-1 0 0,0 0 1 0 0,0 0-1 0 0,0 0 0 0 0,1 0 1 0 0,-1-1-1 0 0,0 1 1 0 0,0 0-1 0 0,0-1 0 0 0,1 0 1 0 0,5-2 117 0 0,0-1 0 0 0,0 0 1 0 0,-1 0-1 0 0,1-1 0 0 0,-1 1 1 0 0,0-2-1 0 0,6-6 0 0 0,59-68 433 0 0,85-127-1 0 0,-73 92-544 0 0,52-78-1068 0 0,151-289 1 0 0,-275 461 635 0 0,-4 10-69 0 0,-1 0 1 0 0,0 0-1 0 0,-1-1 1 0 0,0 0-1 0 0,5-21 0 0 0,-33 65-161 0 0,-338 982-1766 0 0,356-999 2262 0 0,-12 55-236 0 0,16-67 277 0 0,0 0-1 0 0,1 0 1 0 0,0 1 0 0 0,0-1-1 0 0,0 0 1 0 0,0 0-1 0 0,0 0 1 0 0,0 0 0 0 0,1 0-1 0 0,-1 0 1 0 0,1 0-1 0 0,0 0 1 0 0,0 0 0 0 0,0-1-1 0 0,1 1 1 0 0,-1 0-1 0 0,1-1 1 0 0,2 5 0 0 0,-3-7-6 0 0,-1 1 0 0 0,1-1 1 0 0,-1 1-1 0 0,1-1 0 0 0,-1 0 1 0 0,1 1-1 0 0,-1-1 1 0 0,1 0-1 0 0,-1 0 0 0 0,1 1 1 0 0,0-1-1 0 0,-1 0 0 0 0,1 0 1 0 0,0 0-1 0 0,-1 0 1 0 0,1 0-1 0 0,-1 0 0 0 0,1 0 1 0 0,0 0-1 0 0,-1 0 1 0 0,1 0-1 0 0,0 0 0 0 0,-1 0 1 0 0,1 0-1 0 0,0-1 0 0 0,11-5-3451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07:41.725"/>
    </inkml:context>
    <inkml:brush xml:id="br0">
      <inkml:brushProperty name="width" value="0.035" units="cm"/>
      <inkml:brushProperty name="height" value="0.035" units="cm"/>
      <inkml:brushProperty name="color" value="#008C3A"/>
    </inkml:brush>
  </inkml:definitions>
  <inkml:trace contextRef="#ctx0" brushRef="#br0">551 46 5785 0 0,'5'1'125'0'0,"-1"-1"-1"0"0,1 0 1 0 0,0 0 0 0 0,-1 0-1 0 0,1 0 1 0 0,0-1 0 0 0,-1 0-1 0 0,1 0 1 0 0,-1 0-1 0 0,6-3 1 0 0,-3 2 66 0 0,-1 1 8 0 0,-2 1 22 0 0,0-1 1 0 0,0 0-1 0 0,0 0 0 0 0,0 0 1 0 0,0 0-1 0 0,0-1 0 0 0,-1 1 1 0 0,1-1-1 0 0,0 0 1 0 0,-1 0-1 0 0,0 0 0 0 0,1-1 1 0 0,3-3-1 0 0,-7 6-194 0 0,0-1 0 0 0,0 0 0 0 0,0 1 0 0 0,0-1 1 0 0,0 1-1 0 0,-1 0 0 0 0,1-1 0 0 0,0 1 0 0 0,0-1 0 0 0,-1 1 0 0 0,1-1 0 0 0,0 1 1 0 0,-1-1-1 0 0,1 1 0 0 0,0 0 0 0 0,-1-1 0 0 0,1 1 0 0 0,-1 0 0 0 0,1-1 0 0 0,-1 1 1 0 0,1 0-1 0 0,-1 0 0 0 0,1-1 0 0 0,0 1 0 0 0,-1 0 0 0 0,1 0 0 0 0,-1 0 0 0 0,0 0 1 0 0,1 0-1 0 0,-1 0 0 0 0,1-1 0 0 0,-1 1 0 0 0,1 0 0 0 0,-1 0 0 0 0,1 1 0 0 0,-1-1 1 0 0,1 0-1 0 0,-1 0 0 0 0,1 0 0 0 0,-1 0 0 0 0,1 0 0 0 0,-1 1 0 0 0,1-1 0 0 0,-1 0 1 0 0,-27 4 1001 0 0,7 3-423 0 0,0 1 0 0 0,0 0 0 0 0,0 2 0 0 0,1 1 0 0 0,-36 24 0 0 0,10 0 134 0 0,-47 45 1 0 0,68-58-557 0 0,12-12-59 0 0,1 1 1 0 0,0 0 0 0 0,0 1 0 0 0,1 1-1 0 0,0 0 1 0 0,2 0 0 0 0,-13 21-1 0 0,22-33-93 0 0,0-1 0 0 0,-1 1 0 0 0,1-1-1 0 0,0 1 1 0 0,0-1 0 0 0,-1 1 0 0 0,1 0-1 0 0,0-1 1 0 0,0 1 0 0 0,0 0 0 0 0,0-1-1 0 0,0 1 1 0 0,0-1 0 0 0,0 1-1 0 0,0 0 1 0 0,0-1 0 0 0,0 1 0 0 0,1-1-1 0 0,-1 1 1 0 0,0 0 0 0 0,0-1 0 0 0,1 1-1 0 0,-1-1 1 0 0,0 1 0 0 0,0-1 0 0 0,1 1-1 0 0,-1-1 1 0 0,1 1 0 0 0,0 0 0 0 0,20 6-131 0 0,33-9-927 0 0,-45 1 1032 0 0,4 0-69 0 0,21-1-155 0 0,0 0 0 0 0,1 3-1 0 0,40 4 1 0 0,-68-4 181 0 0,1 0 1 0 0,-1 0-1 0 0,0 1 0 0 0,0 0 0 0 0,0 0 1 0 0,0 1-1 0 0,0 0 0 0 0,0 0 0 0 0,0 0 1 0 0,-1 1-1 0 0,0 0 0 0 0,0 0 0 0 0,0 1 1 0 0,0 0-1 0 0,-1 0 0 0 0,1 0 0 0 0,-1 0 0 0 0,-1 1 1 0 0,1 0-1 0 0,-1 0 0 0 0,5 8 0 0 0,-7-7 81 0 0,0 0 0 0 0,0 0-1 0 0,-1 1 1 0 0,0-1-1 0 0,0 0 1 0 0,-1 0 0 0 0,0 1-1 0 0,0-1 1 0 0,0 0 0 0 0,-1 1-1 0 0,0-1 1 0 0,-1 0-1 0 0,0 0 1 0 0,0 0 0 0 0,0 0-1 0 0,-1 0 1 0 0,0 0 0 0 0,-6 9-1 0 0,0 0 27 0 0,-1 0 1 0 0,0 0-1 0 0,-2-1 0 0 0,0 0 0 0 0,0-1 0 0 0,-17 14 1 0 0,0-4 14 0 0,0-1 1 0 0,-2-2-1 0 0,-1-1 1 0 0,-58 28-1 0 0,64-36 55 0 0,0-2 0 0 0,-1-1 0 0 0,0-1 0 0 0,0-1 0 0 0,0-1 0 0 0,-1-2 0 0 0,-29 1 0 0 0,2-5-318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5.793"/>
    </inkml:context>
    <inkml:brush xml:id="br0">
      <inkml:brushProperty name="width" value="0.035" units="cm"/>
      <inkml:brushProperty name="height" value="0.035" units="cm"/>
      <inkml:brushProperty name="color" value="#008C3A"/>
    </inkml:brush>
  </inkml:definitions>
  <inkml:trace contextRef="#ctx0" brushRef="#br0">8 463 9362 0 0,'0'0'67'0'0,"-1"0"0"0"0,1-1 0 0 0,-1 1 0 0 0,1-1 0 0 0,-1 1 0 0 0,1 0 0 0 0,-1-1 0 0 0,1 1 0 0 0,0-1 0 0 0,-1 1 0 0 0,1-1 0 0 0,0 1 0 0 0,-1-1 0 0 0,1 1 1 0 0,0-1-1 0 0,-1 1 0 0 0,1-1 0 0 0,0 0 0 0 0,0 1 0 0 0,0-1 0 0 0,0 1 0 0 0,0-1 0 0 0,0 0 0 0 0,0 1 0 0 0,0-1 0 0 0,0 0 0 0 0,0 1 0 0 0,0-1 0 0 0,0 1 0 0 0,0-1 0 0 0,0 0 0 0 0,1 0 0 0 0,13-26 742 0 0,28-17-380 0 0,-26 34-404 0 0,1 0 1 0 0,0 1-1 0 0,0 1 1 0 0,1 0-1 0 0,0 1 1 0 0,0 1-1 0 0,0 1 1 0 0,1 1-1 0 0,24-3 0 0 0,16 1-72 0 0,99 2 0 0 0,753 2 4507 0 0,-625-1-3581 0 0,502-31 64 0 0,0-32-260 0 0,-572 47-577 0 0,122-12 72 0 0,673-54 159 0 0,1 36-247 0 0,-439 55 73 0 0,-405 6-179 0 0,232 46 0 0 0,54 9-719 0 0,-355-61 29 0 0,1-4 0 0 0,156-17-1 0 0,-178 5-166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6.551"/>
    </inkml:context>
    <inkml:brush xml:id="br0">
      <inkml:brushProperty name="width" value="0.035" units="cm"/>
      <inkml:brushProperty name="height" value="0.035" units="cm"/>
      <inkml:brushProperty name="color" value="#008C3A"/>
    </inkml:brush>
  </inkml:definitions>
  <inkml:trace contextRef="#ctx0" brushRef="#br0">146 1 9362 0 0,'-30'0'1775'0'0,"24"0"-1225"0"0,-1-1 1 0 0,1 1-1 0 0,0 1 0 0 0,0-1 1 0 0,-1 1-1 0 0,1 0 0 0 0,-7 2 0 0 0,13 41-2466 0 0,-43 414 5587 0 0,33-303-2993 0 0,8-132-702 0 0,0-14-3 0 0,1 0 1 0 0,0 1-1 0 0,1-1 0 0 0,0 0 1 0 0,1 0-1 0 0,0 1 0 0 0,0-1 1 0 0,3 11-1 0 0,-3-20-58 0 0,-1 1-1 0 0,1-1 1 0 0,-1 1 0 0 0,1-1 0 0 0,-1 1-1 0 0,1-1 1 0 0,-1 0 0 0 0,1 1 0 0 0,-1-1 0 0 0,1 0-1 0 0,0 1 1 0 0,-1-1 0 0 0,1 0 0 0 0,0 0 0 0 0,-1 1-1 0 0,1-1 1 0 0,0 0 0 0 0,-1 0 0 0 0,1 0-1 0 0,0 0 1 0 0,-1 0 0 0 0,1 0 0 0 0,0 0 0 0 0,-1 0-1 0 0,1 0 1 0 0,0-1 0 0 0,-1 1 0 0 0,1 0-1 0 0,0 0 1 0 0,-1 0 0 0 0,1-1 0 0 0,-1 1 0 0 0,1 0-1 0 0,0-1 1 0 0,-1 1 0 0 0,1-1 0 0 0,-1 1-1 0 0,1-1 1 0 0,-1 1 0 0 0,1-1 0 0 0,-1 1 0 0 0,0-1-1 0 0,1 1 1 0 0,-1-1 0 0 0,1 1 0 0 0,-1-1 0 0 0,0 0-1 0 0,0 1 1 0 0,1-2 0 0 0,9-16-4960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20:05.672"/>
    </inkml:context>
    <inkml:brush xml:id="br0">
      <inkml:brushProperty name="width" value="0.035" units="cm"/>
      <inkml:brushProperty name="height" value="0.035" units="cm"/>
      <inkml:brushProperty name="color" value="#FF0066"/>
    </inkml:brush>
  </inkml:definitions>
  <inkml:trace contextRef="#ctx0" brushRef="#br0">58 17 7946 0 0,'-11'-2'519'0'0,"6"1"-338"0"0,0 1 0 0 0,1-1 0 0 0,-1 0 0 0 0,0 0 0 0 0,1 0 0 0 0,-1-1 0 0 0,1 0 0 0 0,-5-2 0 0 0,37 3 2540 0 0,355 102-909 0 0,21-22-1745 0 0,4-18-1 0 0,525 11 1 0 0,171-48 2071 0 0,-2-59-700 0 0,-392-33-889 0 0,193-12 63 0 0,-654 70-468 0 0,409 36 0 0 0,-466-2-296 0 0,246 64 0 0 0,-418-83 124 0 0,27 9-276 0 0,1-3 1 0 0,0-1-1 0 0,0-3 1 0 0,1-1-1 0 0,54-2 0 0 0,-89-10-1279 0 0,-12-1-4218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7.316"/>
    </inkml:context>
    <inkml:brush xml:id="br0">
      <inkml:brushProperty name="width" value="0.035" units="cm"/>
      <inkml:brushProperty name="height" value="0.035" units="cm"/>
      <inkml:brushProperty name="color" value="#008C3A"/>
    </inkml:brush>
  </inkml:definitions>
  <inkml:trace contextRef="#ctx0" brushRef="#br0">348 156 5785 0 0,'-5'0'8'0'0,"0"-1"-1"0"0,0-1 1 0 0,0 1-1 0 0,1-1 0 0 0,-1 0 1 0 0,0 0-1 0 0,1 0 1 0 0,0-1-1 0 0,-1 1 1 0 0,1-1-1 0 0,0 0 0 0 0,1 0 1 0 0,-1-1-1 0 0,0 1 1 0 0,1-1-1 0 0,-4-5 1 0 0,-1-3-46 0 0,1-1 0 0 0,1 1 0 0 0,0-1 0 0 0,-6-21 1 0 0,12 33 56 0 0,0-1 0 0 0,-1 1 0 0 0,1 0 0 0 0,0 0 0 0 0,-1-1 0 0 0,1 1 0 0 0,-1 0 0 0 0,0 0 0 0 0,1 0 0 0 0,-1 0 1 0 0,0 0-1 0 0,0 0 0 0 0,0 0 0 0 0,0 0 0 0 0,0 0 0 0 0,0 0 0 0 0,0 0 0 0 0,0 0 0 0 0,0 1 0 0 0,0-1 0 0 0,0 0 1 0 0,0 1-1 0 0,0-1 0 0 0,-1 1 0 0 0,-1-1 0 0 0,1 1 131 0 0,0 0 1 0 0,0 1-1 0 0,0-1 1 0 0,1 1-1 0 0,-1-1 1 0 0,0 1-1 0 0,0 0 1 0 0,1 0-1 0 0,-1 0 1 0 0,1-1-1 0 0,-1 2 1 0 0,1-1-1 0 0,-1 0 0 0 0,1 0 1 0 0,-3 3-1 0 0,-3 4 548 0 0,0 0 0 0 0,1 0 1 0 0,0 1-1 0 0,1 0 0 0 0,-6 12 0 0 0,-13 41 641 0 0,3 2 1 0 0,-13 71 0 0 0,9-34-634 0 0,16-70-503 0 0,1 1 1 0 0,2 1-1 0 0,1-1 0 0 0,1 1 1 0 0,2 52-1 0 0,2-75-221 0 0,1 0-1 0 0,1 0 1 0 0,0 0-1 0 0,0 0 1 0 0,1 0-1 0 0,0 0 1 0 0,1 0-1 0 0,0-1 1 0 0,0 0-1 0 0,1 0 1 0 0,1 0-1 0 0,-1 0 1 0 0,1-1-1 0 0,1 0 1 0 0,-1 0-1 0 0,1-1 1 0 0,1 0-1 0 0,0 0 1 0 0,-1 0-1 0 0,2-1 1 0 0,-1-1-1 0 0,10 6 1 0 0,4-1-119 0 0,0-1 1 0 0,0 0-1 0 0,1-2 0 0 0,0-1 1 0 0,0 0-1 0 0,1-2 1 0 0,-1-1-1 0 0,39 1 1 0 0,17-5-501 0 0,96-11 1 0 0,-159 10 689 0 0,191-26-545 0 0,-179 23 824 0 0,0-2 0 0 0,-1-1 0 0 0,0-1-1 0 0,-1-2 1 0 0,33-17 0 0 0,-53 23-240 0 0,1 1-1 0 0,-1-2 1 0 0,-1 1 0 0 0,1-1-1 0 0,-1 1 1 0 0,0-1-1 0 0,0-1 1 0 0,-1 1 0 0 0,1-1-1 0 0,-2 0 1 0 0,1 0 0 0 0,3-10-1 0 0,3-9-16 0 0,14-56 1 0 0,-17 43-213 0 0,-2-1 0 0 0,-2 1 1 0 0,-1-1-1 0 0,-2 0 1 0 0,-2 0-1 0 0,-1 0 1 0 0,-3 1-1 0 0,-1 0 0 0 0,-1 0 1 0 0,-3 0-1 0 0,-21-51 1 0 0,30 83 156 0 0,0 1-1 0 0,-1 0 1 0 0,0 0 0 0 0,0 0 0 0 0,0 1 0 0 0,-1-1 0 0 0,0 1 0 0 0,0 0 0 0 0,0 0-1 0 0,-1 0 1 0 0,0 0 0 0 0,0 1 0 0 0,0 0 0 0 0,0 0 0 0 0,-1 0 0 0 0,1 1 0 0 0,-1 0-1 0 0,0 0 1 0 0,-7-3 0 0 0,1 3 117 0 0,0 1 0 0 0,0 0 0 0 0,1 0 0 0 0,-1 1 0 0 0,0 1 0 0 0,0 0 0 0 0,0 1 0 0 0,0 0 0 0 0,-21 5 0 0 0,-8 5-10 0 0,0 1 1 0 0,1 2-1 0 0,-38 20 1 0 0,45-18-34 0 0,-2-2-1 0 0,0-1 1 0 0,0-2 0 0 0,-53 10 0 0 0,40-19 174 0 0,22-6-1292 0 0,25 3 772 0 0,1 1 0 0 0,-1 0 0 0 0,0-1 0 0 0,0 1 0 0 0,0-1 0 0 0,0 1 0 0 0,1-1 0 0 0,-1 1 0 0 0,0-1 0 0 0,0 1 0 0 0,1-1 0 0 0,-1 0 0 0 0,0 1 0 0 0,1-1 0 0 0,-1 0 0 0 0,1 0 0 0 0,-1 0 0 0 0,0-1 0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7.810"/>
    </inkml:context>
    <inkml:brush xml:id="br0">
      <inkml:brushProperty name="width" value="0.035" units="cm"/>
      <inkml:brushProperty name="height" value="0.035" units="cm"/>
      <inkml:brushProperty name="color" value="#008C3A"/>
    </inkml:brush>
  </inkml:definitions>
  <inkml:trace contextRef="#ctx0" brushRef="#br0">611 0 9362 0 0,'-150'52'3386'0'0,"109"-40"-2577"0"0,0 2 1 0 0,1 1-1 0 0,1 2 1 0 0,-52 31 0 0 0,62-28-674 0 0,0 0 0 0 0,-34 34 0 0 0,54-45-103 0 0,0 0 1 0 0,0 0-1 0 0,1 1 1 0 0,1 0-1 0 0,-1 0 0 0 0,2 1 1 0 0,-1 0-1 0 0,2 0 1 0 0,-1 1-1 0 0,-3 12 1 0 0,8-18-47 0 0,0-1-1 0 0,0 0 1 0 0,0 0 0 0 0,1 1 0 0 0,0-1 0 0 0,0 1 0 0 0,0-1 0 0 0,1 0-1 0 0,-1 1 1 0 0,1-1 0 0 0,1 0 0 0 0,-1 0 0 0 0,1 0 0 0 0,0 0-1 0 0,2 5 1 0 0,1-1-128 0 0,0-1-1 0 0,1 0 1 0 0,0 0 0 0 0,0 0-1 0 0,1-1 1 0 0,0 0-1 0 0,12 11 1 0 0,4-2-291 0 0,1 0 0 0 0,0-1 0 0 0,1-2 0 0 0,47 19 0 0 0,-37-21 228 0 0,1-2 1 0 0,0-1 0 0 0,1-2-1 0 0,-1-1 1 0 0,44 0 0 0 0,-47-5 220 0 0,-1 2 0 0 0,1 2 0 0 0,-1 1 0 0 0,0 1 0 0 0,0 2 1 0 0,-1 1-1 0 0,31 13 0 0 0,-24 0-87 0 0,17 7 504 0 0,-54-32-66 0 0,0 0-1 0 0,0 0 1 0 0,-1 0-1 0 0,1 0 1 0 0,0 1 0 0 0,-1-1-1 0 0,0 0 1 0 0,0 0 0 0 0,0 0-1 0 0,0 0 1 0 0,-1-4 0 0 0,1 7-307 0 0,-2-96 812 0 0,11-121 1 0 0,-2 164-1458 0 0,1 0 0 0 0,3 1 0 0 0,33-95-1 0 0,-26 98-1062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8.203"/>
    </inkml:context>
    <inkml:brush xml:id="br0">
      <inkml:brushProperty name="width" value="0.035" units="cm"/>
      <inkml:brushProperty name="height" value="0.035" units="cm"/>
      <inkml:brushProperty name="color" value="#008C3A"/>
    </inkml:brush>
  </inkml:definitions>
  <inkml:trace contextRef="#ctx0" brushRef="#br0">129 38 5785 0 0,'-1'-1'22'0'0,"1"-1"0"0"0,0 1-1 0 0,0 0 1 0 0,0-1 0 0 0,0 1-1 0 0,0-1 1 0 0,0 1 0 0 0,1 0-1 0 0,-1-1 1 0 0,0 1-1 0 0,1 0 1 0 0,-1-1 0 0 0,1 1-1 0 0,0 0 1 0 0,-1 0 0 0 0,1 0-1 0 0,0-1 1 0 0,-1 1 0 0 0,1 0-1 0 0,0 0 1 0 0,0 0 0 0 0,0 0-1 0 0,0 0 1 0 0,2-1 0 0 0,-3 2 7 0 0,1-1 1 0 0,-1 1-1 0 0,1-1 1 0 0,-1 1-1 0 0,1 0 1 0 0,-1-1 0 0 0,1 1-1 0 0,-1 0 1 0 0,1-1-1 0 0,-1 1 1 0 0,1 0-1 0 0,-1 0 1 0 0,1-1 0 0 0,-1 1-1 0 0,1 0 1 0 0,0 0-1 0 0,-1 0 1 0 0,1 0-1 0 0,-1 0 1 0 0,1 0-1 0 0,-1 0 1 0 0,1 0 0 0 0,0 0-1 0 0,-1 0 1 0 0,1 0-1 0 0,-1 0 1 0 0,1 1-1 0 0,0-1 1 0 0,-1 0-1 0 0,1 0 1 0 0,-1 0 0 0 0,1 1-1 0 0,-1-1 1 0 0,1 0-1 0 0,-1 1 1 0 0,1-1-1 0 0,-1 1 1 0 0,0-1-1 0 0,1 0 1 0 0,-1 1 0 0 0,1-1-1 0 0,-1 1 1 0 0,0-1-1 0 0,1 1 1 0 0,-1-1-1 0 0,0 1 1 0 0,0-1-1 0 0,1 1 1 0 0,-1 0 0 0 0,0-1-1 0 0,0 1 1 0 0,0-1-1 0 0,0 1 1 0 0,0-1-1 0 0,0 1 1 0 0,0 0 0 0 0,0-1-1 0 0,0 1 1 0 0,0-1-1 0 0,0 2 1 0 0,1 21 501 0 0,-1 0 1 0 0,0 0 0 0 0,-2 0-1 0 0,-1 0 1 0 0,-8 35-1 0 0,-40 115 2252 0 0,36-128-1844 0 0,1-1-253 0 0,-38 132 1722 0 0,45-145-4096 0 0,-5 57 0 0 0,12-78-3757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9.168"/>
    </inkml:context>
    <inkml:brush xml:id="br0">
      <inkml:brushProperty name="width" value="0.035" units="cm"/>
      <inkml:brushProperty name="height" value="0.035" units="cm"/>
      <inkml:brushProperty name="color" value="#008C3A"/>
    </inkml:brush>
  </inkml:definitions>
  <inkml:trace contextRef="#ctx0" brushRef="#br0">463 0 1280 0 0,'-7'7'1'0'0,"0"0"-1"0"0,0 0 0 0 0,1 1 0 0 0,0 0 1 0 0,1 0-1 0 0,-9 15 0 0 0,-4 7-19 0 0,-105 129 556 0 0,101-137 1645 0 0,0 0 0 0 0,-32 24 0 0 0,63-41 3287 0 0,25 1-4713 0 0,-33-6-636 0 0,46 6 454 0 0,-1-2 0 0 0,89-6 0 0 0,95-21-415 0 0,-140 12 129 0 0,3-1-84 0 0,-20 2 283 0 0,144-1-1 0 0,-213 11-463 0 0,-1 0 1 0 0,1 0-1 0 0,0 1 0 0 0,-1 0 0 0 0,1 0 1 0 0,-1 0-1 0 0,1 0 0 0 0,3 2 0 0 0,-6-3-14 0 0,0 1 0 0 0,0-1-1 0 0,0 1 1 0 0,0 0-1 0 0,-1-1 1 0 0,1 1 0 0 0,0 0-1 0 0,0 0 1 0 0,-1-1-1 0 0,1 1 1 0 0,0 0 0 0 0,-1 0-1 0 0,1 0 1 0 0,-1 0-1 0 0,1 0 1 0 0,-1 0 0 0 0,1 0-1 0 0,-1 0 1 0 0,1 2-1 0 0,-2 1 30 0 0,1 0-1 0 0,0 0 0 0 0,-1 0 0 0 0,0 0 1 0 0,0 0-1 0 0,0 0 0 0 0,0 0 0 0 0,-1 0 1 0 0,0 0-1 0 0,0 0 0 0 0,0-1 0 0 0,-5 8 1 0 0,-15 25 18 0 0,-5 6 190 0 0,1 2 0 0 0,3 0 0 0 0,1 2-1 0 0,-19 58 1 0 0,28-54-360 0 0,-3-2 0 0 0,-2 0 0 0 0,-46 89 0 0 0,60-132 128 0 0,-1 0 0 0 0,1 1-1 0 0,-1-1 1 0 0,0-1 0 0 0,0 1-1 0 0,0-1 1 0 0,-1 0 0 0 0,1 0 0 0 0,-1-1-1 0 0,0 1 1 0 0,0-1 0 0 0,0-1-1 0 0,-1 1 1 0 0,1-1 0 0 0,-1 0-1 0 0,1 0 1 0 0,-13 1 0 0 0,-11 0 140 0 0,0-1 1 0 0,-54-3-1 0 0,33-1 24 0 0,-416 12 495 0 0,452-9-670 0 0,-44 1 34 0 0,56-2-35 0 0,0 0 1 0 0,1 0 0 0 0,-1-1 0 0 0,0 1-1 0 0,0 0 1 0 0,1-1 0 0 0,-1 0 0 0 0,0 0-1 0 0,1 0 1 0 0,-1 0 0 0 0,1 0 0 0 0,-1 0-1 0 0,1-1 1 0 0,-1 1 0 0 0,1-1 0 0 0,-3-2-1 0 0,4 1-3 0 0,-1-1 0 0 0,1 1 0 0 0,0-1 0 0 0,0 1 0 0 0,1-1 1 0 0,-1 1-1 0 0,1-1 0 0 0,0 0 0 0 0,0 0 0 0 0,0 1 0 0 0,0-1 0 0 0,1-4 0 0 0,8-46-33 0 0,62-229-995 0 0,21-94-1000 0 0,-91 368 1305 0 0,7-29-325 0 0,-7 36 657 0 0,-1 1-1 0 0,0-1 0 0 0,1 1 1 0 0,-1-1-1 0 0,1 1 0 0 0,-1-1 1 0 0,1 1-1 0 0,0 0 0 0 0,0-1 1 0 0,0 1-1 0 0,-1 0 0 0 0,1-1 0 0 0,1 1 1 0 0,-1 0-1 0 0,0 0 0 0 0,0 0 1 0 0,2-2-1 0 0,3 3-1751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39.717"/>
    </inkml:context>
    <inkml:brush xml:id="br0">
      <inkml:brushProperty name="width" value="0.035" units="cm"/>
      <inkml:brushProperty name="height" value="0.035" units="cm"/>
      <inkml:brushProperty name="color" value="#008C3A"/>
    </inkml:brush>
  </inkml:definitions>
  <inkml:trace contextRef="#ctx0" brushRef="#br0">561 237 13883 0 0,'-14'1'156'0'0,"1"-1"0"0"0,0-1-1 0 0,0 0 1 0 0,0-1 0 0 0,0 0 0 0 0,0-1 0 0 0,0-1-1 0 0,0 0 1 0 0,1 0 0 0 0,0-1 0 0 0,0-1 0 0 0,0 0 0 0 0,0-1-1 0 0,1 0 1 0 0,0-1 0 0 0,1 0 0 0 0,-16-15 0 0 0,20 17-259 0 0,0 1 1 0 0,-1 0 0 0 0,0 0 0 0 0,0 0 0 0 0,0 1-1 0 0,0 0 1 0 0,-1 1 0 0 0,1 0 0 0 0,-1 0 0 0 0,0 0-1 0 0,0 1 1 0 0,0 0 0 0 0,0 1 0 0 0,0 0 0 0 0,-16-1-1 0 0,14 3 204 0 0,0 0-1 0 0,0 1 0 0 0,0 0 0 0 0,0 0 1 0 0,1 1-1 0 0,-1 0 0 0 0,1 1 0 0 0,0 0 1 0 0,-1 1-1 0 0,2 0 0 0 0,-1 0 0 0 0,-13 12 1 0 0,17-14-47 0 0,1 0 0 0 0,-1 1 1 0 0,1 0-1 0 0,0-1 1 0 0,1 2-1 0 0,-1-1 1 0 0,1 0-1 0 0,0 1 1 0 0,0-1-1 0 0,0 1 1 0 0,0 0-1 0 0,1 0 1 0 0,0 0-1 0 0,0 1 1 0 0,-2 8-1 0 0,4-9-82 0 0,0-1 0 0 0,0 1 0 0 0,0 0 0 0 0,1-1 0 0 0,0 1 0 0 0,0-1 0 0 0,0 0 0 0 0,0 1 0 0 0,1-1 0 0 0,-1 0 0 0 0,1 0 0 0 0,0 1 0 0 0,1-2 0 0 0,-1 1 0 0 0,1 0 0 0 0,-1 0 0 0 0,1-1 1 0 0,0 1-1 0 0,6 4 0 0 0,11 9-75 0 0,1-1 0 0 0,0-1 0 0 0,1-1 0 0 0,35 17 0 0 0,30 20 13 0 0,-54-28-576 0 0,2-1-1 0 0,0-2 0 0 0,1-1 1 0 0,61 23-1 0 0,-87-39 746 0 0,0 0 0 0 0,1 0 0 0 0,-1-1 0 0 0,1 0 0 0 0,-1 0 0 0 0,1-2 0 0 0,0 1 0 0 0,0-1 0 0 0,-1-1 0 0 0,1 0 0 0 0,0 0 0 0 0,-1-1 0 0 0,1-1 0 0 0,-1 1 0 0 0,1-2 0 0 0,-1 0 0 0 0,0 0 0 0 0,-1 0 0 0 0,1-1 0 0 0,-1-1 0 0 0,0 0 0 0 0,12-10 0 0 0,82-68 1791 0 0,68-61-717 0 0,-145 120-837 0 0,-1-1-1 0 0,-1-1 1 0 0,-2-2-1 0 0,21-32 1 0 0,-35 47-286 0 0,-1 0 1 0 0,-1-1-1 0 0,7-20 0 0 0,-2 0-3005 0 0,-7 20-87 0 0,2-1-2632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0.165"/>
    </inkml:context>
    <inkml:brush xml:id="br0">
      <inkml:brushProperty name="width" value="0.035" units="cm"/>
      <inkml:brushProperty name="height" value="0.035" units="cm"/>
      <inkml:brushProperty name="color" value="#008C3A"/>
    </inkml:brush>
  </inkml:definitions>
  <inkml:trace contextRef="#ctx0" brushRef="#br0">196 63 7458 0 0,'2'-5'219'0'0,"1"0"1"0"0,-1 0-1 0 0,1 1 0 0 0,0-1 1 0 0,0 1-1 0 0,1 0 1 0 0,0-1-1 0 0,-1 2 1 0 0,1-1-1 0 0,1 0 1 0 0,-1 1-1 0 0,0 0 1 0 0,9-5-1 0 0,-32 50-51 0 0,-5 9 1195 0 0,2 2-1 0 0,2 0 1 0 0,-25 109-1 0 0,1-2-1034 0 0,-25 98-10808 0 0,60-226 7853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1.013"/>
    </inkml:context>
    <inkml:brush xml:id="br0">
      <inkml:brushProperty name="width" value="0.035" units="cm"/>
      <inkml:brushProperty name="height" value="0.035" units="cm"/>
      <inkml:brushProperty name="color" value="#008C3A"/>
    </inkml:brush>
  </inkml:definitions>
  <inkml:trace contextRef="#ctx0" brushRef="#br0">298 256 9362 0 0,'-1'1'-140'0'0,"0"0"1"0"0,0 0-1 0 0,0-1 1 0 0,1 1-1 0 0,-1 0 1 0 0,0 0-1 0 0,0 0 1 0 0,1 0-1 0 0,-1 0 1 0 0,0 0-1 0 0,1 1 1 0 0,-1-1-1 0 0,1 0 0 0 0,0 0 1 0 0,-1 0-1 0 0,1 0 1 0 0,0 1-1 0 0,0-1 1 0 0,0 0-1 0 0,0 0 1 0 0,-1 0-1 0 0,2 1 1 0 0,-1-1-1 0 0,0 0 0 0 0,0 0 1 0 0,0 1-1 0 0,1-1 1 0 0,-1 0-1 0 0,0 0 1 0 0,2 2-1 0 0,-2-1-21 0 0,1 0 0 0 0,-1 0 0 0 0,1 0 1 0 0,-1 0-1 0 0,0 0 0 0 0,0 0 0 0 0,0 0 0 0 0,0 0 0 0 0,0 0 0 0 0,0 0 0 0 0,-1 0 0 0 0,1 1 0 0 0,-1-1 0 0 0,1 0 0 0 0,-1-1 0 0 0,-1 4 0 0 0,-7 10 3008 0 0,-30 48 5572 0 0,6 6-6240 0 0,-141 404-80 0 0,169-459-2004 0 0,-15 39 419 0 0,18-50-486 0 0,1 1-1 0 0,0-1 0 0 0,1 1 0 0 0,-1-1 1 0 0,0 1-1 0 0,1-1 0 0 0,0 1 0 0 0,0 0 0 0 0,0-1 1 0 0,0 1-1 0 0,2 4 0 0 0,-1-6-59 0 0,-1-1 0 0 0,1 0 0 0 0,1 0 0 0 0,-1 0 0 0 0,0 0 0 0 0,0 0 0 0 0,0 0-1 0 0,0 0 1 0 0,1 0 0 0 0,-1 0 0 0 0,0-1 0 0 0,1 1 0 0 0,-1 0 0 0 0,1-1 0 0 0,-1 1 0 0 0,1-1 0 0 0,-1 0 0 0 0,1 1 0 0 0,-1-1 0 0 0,1 0 0 0 0,-1 0-1 0 0,1 0 1 0 0,-1 0 0 0 0,4-1 0 0 0,44-4-1128 0 0,-40 3 1023 0 0,196-15 208 0 0,-127 13 247 0 0,85-16 0 0 0,371-119-258 0 0,-391 97-356 0 0,-121 35 293 0 0,2 1 1 0 0,-1 1-1 0 0,1 1 1 0 0,28-2 0 0 0,-106 26 2314 0 0,50-20-2257 0 0,0 0 1 0 0,0 0-1 0 0,0 0 0 0 0,0 0 0 0 0,1 0 1 0 0,-1-1-1 0 0,0 0 0 0 0,0 0 0 0 0,0 0 1 0 0,1 0-1 0 0,-1 0 0 0 0,0-1 0 0 0,1 0 1 0 0,-1 1-1 0 0,1-1 0 0 0,-4-4 0 0 0,1 1-45 0 0,0 0-1 0 0,1 0 0 0 0,0-1 0 0 0,0 0 0 0 0,0 0 0 0 0,1 0 0 0 0,-7-13 0 0 0,1-3-154 0 0,1 0 1 0 0,1-1-1 0 0,1 0 0 0 0,-5-31 0 0 0,2-12-341 0 0,-1-77-1 0 0,8 87-357 0 0,-2 0 0 0 0,-17-80 0 0 0,19 126 564 0 0,1 0 0 0 0,-2 1-1 0 0,1-1 1 0 0,-1 1 0 0 0,-1 0-1 0 0,0 0 1 0 0,0 0-1 0 0,0 0 1 0 0,-1 1 0 0 0,-1 0-1 0 0,1 0 1 0 0,-10-7 0 0 0,10 10 403 0 0,0 1 1 0 0,0 0 0 0 0,-1 0 0 0 0,1 0 0 0 0,-1 1 0 0 0,0 0 0 0 0,0 1 0 0 0,0-1 0 0 0,0 1-1 0 0,-1 0 1 0 0,1 1 0 0 0,-1 0 0 0 0,1 0 0 0 0,-1 1 0 0 0,1 0 0 0 0,-1 0 0 0 0,-7 2-1 0 0,-16 2 484 0 0,1 2-1 0 0,0 1 0 0 0,0 2 0 0 0,0 1 0 0 0,-48 23 0 0 0,-137 88-83 0 0,131-71-119 0 0,69-41-402 0 0,-30 17-65 0 0,0 1-1 0 0,-62 52 1 0 0,106-78-130 0 0,-1 1 0 0 0,1-1-1 0 0,-1 1 1 0 0,1-1 0 0 0,0 1 0 0 0,0 0 0 0 0,-1 0-1 0 0,1-1 1 0 0,0 1 0 0 0,0 0 0 0 0,1 0 0 0 0,-1 0-1 0 0,0 0 1 0 0,1 0 0 0 0,-1 0 0 0 0,1 0 0 0 0,0 0-1 0 0,-1 0 1 0 0,1 0 0 0 0,0 0 0 0 0,0 0-1 0 0,1 1 1 0 0,-1-1 0 0 0,0 0 0 0 0,1 0 0 0 0,0 2-1 0 0,0 8-37 0 0,0 0 94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1.529"/>
    </inkml:context>
    <inkml:brush xml:id="br0">
      <inkml:brushProperty name="width" value="0.035" units="cm"/>
      <inkml:brushProperty name="height" value="0.035" units="cm"/>
      <inkml:brushProperty name="color" value="#008C3A"/>
    </inkml:brush>
  </inkml:definitions>
  <inkml:trace contextRef="#ctx0" brushRef="#br0">517 30 8410 0 0,'-4'3'145'0'0,"-1"-1"0"0"0,0 0 0 0 0,0 0 0 0 0,0-1 0 0 0,0 1 0 0 0,-1-1 0 0 0,1 0 0 0 0,0-1 0 0 0,0 1 0 0 0,-1-1 0 0 0,1 0 0 0 0,0 0 0 0 0,-1-1 0 0 0,1 1 0 0 0,0-1 0 0 0,-1-1 0 0 0,-8-2 0 0 0,4 2 106 0 0,1 0 0 0 0,-1 0 1 0 0,0 1-1 0 0,0 1 0 0 0,0-1 1 0 0,0 2-1 0 0,0-1 0 0 0,0 1 1 0 0,0 1-1 0 0,1 0 0 0 0,-1 0 1 0 0,0 1-1 0 0,1 0 0 0 0,0 1 1 0 0,-12 6-1 0 0,2 0 179 0 0,0 0-1 0 0,1 2 1 0 0,1 0 0 0 0,0 0 0 0 0,0 2-1 0 0,-16 18 1 0 0,21-19-468 0 0,1 1 0 0 0,0 0 0 0 0,2 0 0 0 0,-1 1 0 0 0,2 0 0 0 0,0 1 0 0 0,1 0 0 0 0,1 0-1 0 0,0 1 1 0 0,1-1 0 0 0,0 1 0 0 0,2 0 0 0 0,0 1 0 0 0,1-1 0 0 0,1 0 0 0 0,0 1 0 0 0,3 19 0 0 0,-1-32-51 0 0,0-1 1 0 0,0 1-1 0 0,1 0 0 0 0,0 0 1 0 0,0-1-1 0 0,0 1 1 0 0,1-1-1 0 0,-1 0 1 0 0,1 0-1 0 0,0 0 0 0 0,0 0 1 0 0,1 0-1 0 0,-1 0 1 0 0,1-1-1 0 0,0 0 1 0 0,0 0-1 0 0,0 0 1 0 0,0 0-1 0 0,0 0 0 0 0,0-1 1 0 0,1 0-1 0 0,0 0 1 0 0,-1 0-1 0 0,1 0 1 0 0,6 0-1 0 0,14 5-282 0 0,0-1 0 0 0,1-2-1 0 0,37 3 1 0 0,-57-7 342 0 0,417 4-142 0 0,-394-5 258 0 0,239-19 468 0 0,-219 13-432 0 0,0-2 0 0 0,-1-2 0 0 0,66-25 0 0 0,-100 30-9 0 0,-1-1 0 0 0,0-1 0 0 0,0 0 0 0 0,-1 0 0 0 0,0-2 0 0 0,0 1 0 0 0,-1-2 1 0 0,0 1-1 0 0,-1-1 0 0 0,0-1 0 0 0,-1 0 0 0 0,-1 0 0 0 0,1-1 0 0 0,-2 0 0 0 0,0 0 0 0 0,10-28 0 0 0,-13 31-17 0 0,0-1 0 0 0,-1 1 0 0 0,-1 0 0 0 0,0-1 0 0 0,0 1 0 0 0,-1-1 0 0 0,0 0 0 0 0,-1 0 0 0 0,0 1 0 0 0,-1-1 0 0 0,0 0 0 0 0,0 1 0 0 0,-2-1 0 0 0,1 1 0 0 0,-1-1 0 0 0,-1 1 0 0 0,1 0 0 0 0,-2 0 0 0 0,1 0 0 0 0,-2 1 0 0 0,1 0-1 0 0,-1 0 1 0 0,0 0 0 0 0,-12-11 0 0 0,18 19-252 0 0,0 0 0 0 0,0 0 0 0 0,0 0 0 0 0,0 1-1 0 0,0-1 1 0 0,0 0 0 0 0,1 0 0 0 0,-1 0 0 0 0,0 1-1 0 0,0-1 1 0 0,1 0 0 0 0,-1 0 0 0 0,0 1 0 0 0,1-1-1 0 0,-1 0 1 0 0,1 1 0 0 0,-1-1 0 0 0,1 1 0 0 0,-1-1 0 0 0,1 0-1 0 0,0 1 1 0 0,-1-1 0 0 0,1 1 0 0 0,0-1 0 0 0,-1 1-1 0 0,1 0 1 0 0,1-1 0 0 0,0-1-5 0 0,12-8-1325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1.936"/>
    </inkml:context>
    <inkml:brush xml:id="br0">
      <inkml:brushProperty name="width" value="0.035" units="cm"/>
      <inkml:brushProperty name="height" value="0.035" units="cm"/>
      <inkml:brushProperty name="color" value="#008C3A"/>
    </inkml:brush>
  </inkml:definitions>
  <inkml:trace contextRef="#ctx0" brushRef="#br0">125 12 424 0 0,'2'-1'295'0'0,"0"-1"0"0"0,0 1 0 0 0,0 0 0 0 0,0 0 0 0 0,0 0-1 0 0,0 0 1 0 0,0 0 0 0 0,0 1 0 0 0,0-1 0 0 0,0 0 0 0 0,1 1 0 0 0,-1 0 0 0 0,0 0 0 0 0,0-1 0 0 0,1 1-1 0 0,-1 0 1 0 0,0 1 0 0 0,0-1 0 0 0,1 0 0 0 0,-1 1 0 0 0,0-1 0 0 0,0 1 0 0 0,2 0 0 0 0,-2 1 59 0 0,0 0 0 0 0,-1 0 0 0 0,1 0 0 0 0,-1 0 0 0 0,0 0 0 0 0,1 0 0 0 0,-1 0 0 0 0,0 0 0 0 0,0 1 0 0 0,-1-1 0 0 0,1 0 1 0 0,0 0-1 0 0,-1 1 0 0 0,1-1 0 0 0,-1 1 0 0 0,0-1 0 0 0,0 0 0 0 0,0 1 0 0 0,0-1 0 0 0,0 1 0 0 0,-1 3 0 0 0,-2 13 476 0 0,0 0 0 0 0,-1-1 0 0 0,-1 1 0 0 0,-8 18 0 0 0,-11 44-441 0 0,-4 87-892 0 0,-35 142-1262 0 0,57-288 1326 0 0,3-7-113 0 0,-2 0 0 0 0,0 1 0 0 0,-1-1-1 0 0,0-1 1 0 0,-10 18 0 0 0,12-29-1051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2.910"/>
    </inkml:context>
    <inkml:brush xml:id="br0">
      <inkml:brushProperty name="width" value="0.035" units="cm"/>
      <inkml:brushProperty name="height" value="0.035" units="cm"/>
      <inkml:brushProperty name="color" value="#008C3A"/>
    </inkml:brush>
  </inkml:definitions>
  <inkml:trace contextRef="#ctx0" brushRef="#br0">154 94 3681 0 0,'-32'11'966'0'0,"32"-11"-942"0"0,0 0 0 0 0,0 0 1 0 0,0-1-1 0 0,0 1 1 0 0,0 0-1 0 0,0 0 1 0 0,0 0-1 0 0,0 0 1 0 0,0 0-1 0 0,0 0 1 0 0,0 0-1 0 0,0 0 1 0 0,0 0-1 0 0,0 0 1 0 0,0 0-1 0 0,0 0 1 0 0,0 0-1 0 0,0-1 1 0 0,0 1-1 0 0,0 0 0 0 0,0 0 1 0 0,0 0-1 0 0,0 0 1 0 0,-1 0-1 0 0,1 0 1 0 0,0 0-1 0 0,0 0 1 0 0,0 0-1 0 0,0 0 1 0 0,0 0-1 0 0,0 0 1 0 0,0 0-1 0 0,0 0 1 0 0,0 0-1 0 0,0 0 1 0 0,0 0-1 0 0,0 0 1 0 0,0 0-1 0 0,0 0 1 0 0,0 0-1 0 0,0 0 0 0 0,-1-1 1 0 0,1 1-1 0 0,0 0 1 0 0,0 0-1 0 0,0 0 1 0 0,0 0-1 0 0,0 0 1 0 0,0 0-1 0 0,0 1 1 0 0,17-13 389 0 0,13-3-83 0 0,0 1 0 0 0,1 2 0 0 0,1 1 0 0 0,-1 1 0 0 0,2 2 0 0 0,-1 1-1 0 0,1 2 1 0 0,58-3 0 0 0,23 7 2306 0 0,137 17 0 0 0,-85-3-2021 0 0,134-9-504 0 0,-51-2-2054 0 0,-246-3 1938 0 0,-1 1-1 0 0,1 0 1 0 0,0 0 0 0 0,-1 0 0 0 0,1 1-1 0 0,-1-1 1 0 0,1 1 0 0 0,-1-1 0 0 0,1 1 0 0 0,-1 0-1 0 0,1 0 1 0 0,-1 0 0 0 0,1 0 0 0 0,3 3-1 0 0,-5-2 104 0 0,-1-1 1 0 0,1 1-1 0 0,-1 0 0 0 0,1-1 0 0 0,-1 1 0 0 0,0 0 0 0 0,1-1 0 0 0,-1 1 0 0 0,0 0 0 0 0,0 0 0 0 0,0-1 0 0 0,-1 1 0 0 0,1 0 0 0 0,0 0 0 0 0,-1-1 1 0 0,1 1-1 0 0,-1 0 0 0 0,1-1 0 0 0,-1 1 0 0 0,0-1 0 0 0,0 1 0 0 0,-1 1 0 0 0,-35 95 386 0 0,4 3-1 0 0,-21 105 1 0 0,-14 213 623 0 0,67-410-1107 0 0,-7 94 53 0 0,8-93-47 0 0,0 1 1 0 0,0-1 0 0 0,2 1 0 0 0,-1-1 0 0 0,1 0 0 0 0,1 0-1 0 0,5 16 1 0 0,-7-24-35 0 0,0-1 0 0 0,1 1-1 0 0,-1 0 1 0 0,0 0 0 0 0,1-1-1 0 0,-1 1 1 0 0,1-1 0 0 0,-1 1 0 0 0,1-1-1 0 0,0 0 1 0 0,0 0 0 0 0,-1 1-1 0 0,1-1 1 0 0,0-1 0 0 0,0 1-1 0 0,0 0 1 0 0,0 0 0 0 0,0-1 0 0 0,0 1-1 0 0,0-1 1 0 0,1 1 0 0 0,-1-1-1 0 0,0 0 1 0 0,0 0 0 0 0,0 0-1 0 0,0 0 1 0 0,0 0 0 0 0,1-1 0 0 0,-1 1-1 0 0,0-1 1 0 0,0 1 0 0 0,0-1-1 0 0,0 0 1 0 0,0 0 0 0 0,2-1-1 0 0,-3 1 13 0 0,1 1 1 0 0,-1-1-1 0 0,1 0 0 0 0,-1 0 0 0 0,0 1 0 0 0,0-1 0 0 0,1 0 0 0 0,-1 0 0 0 0,0-1 0 0 0,0 1 0 0 0,0 0 0 0 0,0 0 0 0 0,0 0 0 0 0,0-1 0 0 0,0 1 0 0 0,-1 0 0 0 0,1-1 0 0 0,0 1 0 0 0,-1-1 0 0 0,1 1 0 0 0,-1-1 0 0 0,0 1 0 0 0,1-1 0 0 0,-1 1 0 0 0,0-1 0 0 0,0 0 0 0 0,0 1 0 0 0,0-1 0 0 0,0 1 1 0 0,0-1-1 0 0,0 1 0 0 0,-1-1 0 0 0,1 1 0 0 0,-1-1 0 0 0,1 1 0 0 0,-1-1 0 0 0,1 1 0 0 0,-1-1 0 0 0,0 1 0 0 0,0 0 0 0 0,0-1 0 0 0,1 1 0 0 0,-1 0 0 0 0,-1 0 0 0 0,1 0 0 0 0,0 0 0 0 0,0 0 0 0 0,0 0 0 0 0,-2-2 0 0 0,-6-3 6 0 0,0-1 0 0 0,0 1 0 0 0,-1 1 0 0 0,1-1 0 0 0,-1 2 0 0 0,-1-1 0 0 0,1 2 0 0 0,0-1 0 0 0,-1 1 0 0 0,0 1 0 0 0,1 0 0 0 0,-1 0 0 0 0,-15 0 0 0 0,-14 1-65 0 0,0 2 1 0 0,-52 7-1 0 0,-350 71 1661 0 0,-62 7 1043 0 0,503-86-2635 0 0,-111 16-187 0 0,101-14-127 0 0,0 1 1 0 0,0 1 0 0 0,0 0-1 0 0,1 0 1 0 0,-1 1-1 0 0,1 1 1 0 0,-15 10 0 0 0,28-14-1720 0 0,9-13 2848 0 0,4-23-425 0 0,-1 0 1 0 0,-2-2-1 0 0,-1 0 1 0 0,-2 0-1 0 0,9-57 1 0 0,-1 5-192 0 0,180-584-2020 0 0,-166 576-4325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4:57.025"/>
    </inkml:context>
    <inkml:brush xml:id="br0">
      <inkml:brushProperty name="width" value="0.035" units="cm"/>
      <inkml:brushProperty name="height" value="0.035" units="cm"/>
      <inkml:brushProperty name="color" value="#FF0066"/>
    </inkml:brush>
  </inkml:definitions>
  <inkml:trace contextRef="#ctx0" brushRef="#br0">1 0 3681 0 0,'4'1'58'0'0,"-1"0"1"0"0,1 0 0 0 0,-1 0-1 0 0,0 0 1 0 0,1 0-1 0 0,-1 1 1 0 0,0 0 0 0 0,0-1-1 0 0,0 1 1 0 0,0 1 0 0 0,0-1-1 0 0,0 0 1 0 0,-1 1-1 0 0,1-1 1 0 0,-1 1 0 0 0,1 0-1 0 0,-1-1 1 0 0,0 1 0 0 0,0 1-1 0 0,0-1 1 0 0,1 3-1 0 0,8 14 6 0 0,-2 1 0 0 0,9 23 0 0 0,-14-35 16 0 0,17 61 43 0 0,-2 1-1 0 0,17 139 1 0 0,-23-127 96 0 0,16 148 1680 0 0,1 343 0 0 0,-53 234 669 0 0,3-306-659 0 0,52 571 1 0 0,271 818 1088 0 0,-153-854-2629 0 0,-97 10-26 0 0,-11 186 354 0 0,6 422-84 0 0,-48-1117-492 0 0,30 978 305 0 0,1-1189-309 0 0,15-2 0 0 0,112 411 1 0 0,-93-442-838 0 0,8 30-250 0 0,-67-309 690 0 0,-5-18-984 0 0,-3-26-4128 0 0,-3 1-345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3.553"/>
    </inkml:context>
    <inkml:brush xml:id="br0">
      <inkml:brushProperty name="width" value="0.035" units="cm"/>
      <inkml:brushProperty name="height" value="0.035" units="cm"/>
      <inkml:brushProperty name="color" value="#008C3A"/>
    </inkml:brush>
  </inkml:definitions>
  <inkml:trace contextRef="#ctx0" brushRef="#br0">927 140 12099 0 0,'-46'9'1147'0'0,"0"2"0"0"0,0 1 0 0 0,1 3 0 0 0,-73 35 0 0 0,86-33-1013 0 0,2 1 0 0 0,0 2 0 0 0,1 1 0 0 0,1 1 0 0 0,1 1 0 0 0,-45 51 0 0 0,19-9-138 0 0,3 2 1 0 0,-53 95-1 0 0,-65 156-816 0 0,168-318 834 0 0,-1 1 0 0 0,1-1 0 0 0,0 1 0 0 0,-1-1 0 0 0,1 1 0 0 0,0 0 0 0 0,0-1 0 0 0,-1 1 0 0 0,1 0 0 0 0,0-1 0 0 0,0 1 0 0 0,0-1 0 0 0,0 1 0 0 0,0 0 0 0 0,0-1 1 0 0,0 1-1 0 0,0 0 0 0 0,0-1 0 0 0,0 1 0 0 0,0 0 0 0 0,1-1 0 0 0,-1 1 0 0 0,0 0 0 0 0,0-1 0 0 0,1 1 0 0 0,-1-1 0 0 0,0 1 0 0 0,1 0 0 0 0,-1-1 0 0 0,0 1 0 0 0,1-1 0 0 0,-1 1 0 0 0,1-1 0 0 0,0 1 0 0 0,28 6-202 0 0,47-12-788 0 0,-64 3 868 0 0,527-86-825 0 0,-218 8 967 0 0,-33 7 90 0 0,-215 58-565 0 0,149-9 0 0 0,-197 23 611 0 0,-1 0 0 0 0,1-2 0 0 0,-1 0 0 0 0,32-10 0 0 0,-49 11 29 0 0,-1 0 0 0 0,0-1 0 0 0,1 1 0 0 0,-1-1 0 0 0,0-1 0 0 0,-1 1 0 0 0,1-1 0 0 0,0 0 0 0 0,-1 0 0 0 0,0-1 0 0 0,0 0 0 0 0,0 0 0 0 0,-1 0 0 0 0,0 0 0 0 0,0-1 0 0 0,0 1 0 0 0,0-1 0 0 0,-1 0 0 0 0,0-1 0 0 0,3-7 0 0 0,19-75 116 0 0,-4-1-1 0 0,14-129 0 0 0,-1 2-3652 0 0,-25 169-3277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6.241"/>
    </inkml:context>
    <inkml:brush xml:id="br0">
      <inkml:brushProperty name="width" value="0.035" units="cm"/>
      <inkml:brushProperty name="height" value="0.035" units="cm"/>
      <inkml:brushProperty name="color" value="#008C3A"/>
    </inkml:brush>
  </inkml:definitions>
  <inkml:trace contextRef="#ctx0" brushRef="#br0">83 18 11522 0 0,'0'-1'-5'0'0,"1"0"-1"0"0,0 1 0 0 0,-1-1 0 0 0,1 0 0 0 0,0 1 0 0 0,0-1 0 0 0,0 1 0 0 0,0-1 0 0 0,-1 1 0 0 0,1-1 0 0 0,0 1 1 0 0,0 0-1 0 0,0-1 0 0 0,0 1 0 0 0,0 0 0 0 0,0 0 0 0 0,0 0 0 0 0,0 0 0 0 0,0 0 0 0 0,0 0 0 0 0,2 0 0 0 0,26-3-901 0 0,-22 2 839 0 0,-1 1 1 0 0,0 0 0 0 0,0 1-1 0 0,0-1 1 0 0,1 1-1 0 0,-1 1 1 0 0,0-1-1 0 0,0 1 1 0 0,0 0 0 0 0,-1 0-1 0 0,1 0 1 0 0,0 1-1 0 0,8 6 1 0 0,-11-7 54 0 0,-1 1 0 0 0,1-1 1 0 0,0 1-1 0 0,-1 0 0 0 0,0 0 0 0 0,0 0 0 0 0,0 1 1 0 0,0-1-1 0 0,0 0 0 0 0,-1 1 0 0 0,1-1 0 0 0,-1 1 1 0 0,0 0-1 0 0,0-1 0 0 0,0 1 0 0 0,-1 0 0 0 0,1 0 1 0 0,-1-1-1 0 0,0 1 0 0 0,0 0 0 0 0,0 0 1 0 0,-1 0-1 0 0,0 5 0 0 0,-14 60 515 0 0,-2 0 0 0 0,-44 107 0 0 0,28-84-409 0 0,-2 3 60 0 0,13-38 120 0 0,2 0-1 0 0,3 2 1 0 0,-15 89-1 0 0,31-141-135 0 0,0 0 0 0 0,1-1 0 0 0,0 1 0 0 0,0 0 0 0 0,0 0 0 0 0,1-1 0 0 0,0 1 0 0 0,1 0 0 0 0,-1-1 0 0 0,1 1 1 0 0,1-1-1 0 0,-1 0 0 0 0,1 1 0 0 0,5 6 0 0 0,-5-8-156 0 0,1 0 1 0 0,0-1 0 0 0,0 0-1 0 0,1 0 1 0 0,-1 0-1 0 0,1 0 1 0 0,0-1 0 0 0,0 0-1 0 0,0 0 1 0 0,0 0-1 0 0,0-1 1 0 0,1 1 0 0 0,-1-1-1 0 0,1-1 1 0 0,0 1-1 0 0,10 1 1 0 0,7 0-451 0 0,0-2 1 0 0,0 0-1 0 0,0-1 0 0 0,0-2 0 0 0,37-6 1 0 0,116-33-1288 0 0,-132 29 1446 0 0,217-50-394 0 0,80-21-857 0 0,-262 59 1091 0 0,-1-3 0 0 0,91-45 0 0 0,-157 66 417 0 0,1-1-1 0 0,-1-1 1 0 0,0 0-1 0 0,-1 0 0 0 0,0-2 1 0 0,0 1-1 0 0,-1-1 1 0 0,0 0-1 0 0,13-19 1 0 0,-19 24 93 0 0,-1 0 1 0 0,0 0 0 0 0,0 0 0 0 0,-1-1-1 0 0,0 1 1 0 0,0-1 0 0 0,0 0 0 0 0,0 1-1 0 0,-1-1 1 0 0,0 0 0 0 0,0 0 0 0 0,-1 0 0 0 0,1 0-1 0 0,-1 0 1 0 0,-1 0 0 0 0,1 0 0 0 0,-1 0-1 0 0,0 0 1 0 0,0 0 0 0 0,-1 1 0 0 0,0-1-1 0 0,0 0 1 0 0,0 1 0 0 0,-1-1 0 0 0,-3-5 0 0 0,-2-2 377 0 0,-1 1 1 0 0,0-1-1 0 0,-1 2 1 0 0,-1-1-1 0 0,0 1 0 0 0,0 1 1 0 0,-1 0-1 0 0,0 1 1 0 0,-26-16-1 0 0,-8 1 1907 0 0,-81-30 0 0 0,87 40-1489 0 0,1-3 1 0 0,0-1-1 0 0,-41-26 1 0 0,19 2-803 0 0,-80-39 1 0 0,106 64-303 0 0,0 2 1 0 0,-1 2-1 0 0,0 1 0 0 0,-46-9 0 0 0,39 14 235 0 0,-1 1 0 0 0,0 2-1 0 0,-81 3 1 0 0,101 2 229 0 0,0 2-1 0 0,1 0 1 0 0,-1 2 0 0 0,1 0 0 0 0,-1 2-1 0 0,2 1 1 0 0,-1 0 0 0 0,-35 20-1 0 0,49-22-168 0 0,0 0 1 0 0,0 0-1 0 0,1 1 0 0 0,0 1 0 0 0,0-1 1 0 0,1 1-1 0 0,0 1 0 0 0,0-1 0 0 0,1 1 1 0 0,0 0-1 0 0,1 1 0 0 0,0-1 0 0 0,0 1 1 0 0,-5 16-1 0 0,7-14-803 0 0,0 0-1 0 0,0 0 1 0 0,1 0-1 0 0,1 1 1 0 0,0-1-1 0 0,0 1 1 0 0,3 20 0 0 0,4 6-4621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6.747"/>
    </inkml:context>
    <inkml:brush xml:id="br0">
      <inkml:brushProperty name="width" value="0.035" units="cm"/>
      <inkml:brushProperty name="height" value="0.035" units="cm"/>
      <inkml:brushProperty name="color" value="#008C3A"/>
    </inkml:brush>
  </inkml:definitions>
  <inkml:trace contextRef="#ctx0" brushRef="#br0">414 105 9362 0 0,'-4'-1'565'0'0,"-33"-8"9"0"0,24-1 5140 0 0,6 18-10899 0 0,-14 12 4200 0 0,18-17 418 0 0,-33 32 1076 0 0,3 2 0 0 0,1 1 0 0 0,2 1 0 0 0,1 2 1 0 0,2 1-1 0 0,3 1 0 0 0,1 1 0 0 0,2 1 0 0 0,2 1 0 0 0,2 0 0 0 0,-12 54 0 0 0,26-90-481 0 0,1-1 0 0 0,1 0-1 0 0,-1 1 1 0 0,1-1-1 0 0,1 0 1 0 0,0 1 0 0 0,1-1-1 0 0,-1 1 1 0 0,4 11-1 0 0,-3-17-18 0 0,0-1-1 0 0,1 1 1 0 0,-1-1-1 0 0,1 0 1 0 0,0 1-1 0 0,0-1 1 0 0,0 0-1 0 0,0 0 0 0 0,0-1 1 0 0,1 1-1 0 0,-1 0 1 0 0,1-1-1 0 0,0 1 1 0 0,0-1-1 0 0,0 0 1 0 0,0 0-1 0 0,0 0 0 0 0,0 0 1 0 0,1-1-1 0 0,-1 1 1 0 0,0-1-1 0 0,1 0 1 0 0,-1 0-1 0 0,1 0 1 0 0,0 0-1 0 0,4-1 0 0 0,17 3-343 0 0,0-1 0 0 0,0-2 0 0 0,0 0-1 0 0,-1-2 1 0 0,31-5 0 0 0,123-35-995 0 0,-43 9 871 0 0,178-21 144 0 0,-256 48 21 0 0,0 3 0 0 0,0 2 0 0 0,89 10 0 0 0,-119-6 3 0 0,1 0 1 0 0,0-2-1 0 0,-1 0 0 0 0,1-2 1 0 0,0-2-1 0 0,-1 0 1 0 0,34-9-1 0 0,-49 8 509 0 0,1 0-1 0 0,-1-1 1 0 0,0 0-1 0 0,0-1 1 0 0,0 0-1 0 0,-1-1 1 0 0,0-1-1 0 0,-1 1 1 0 0,1-2 0 0 0,-1 1-1 0 0,-1-2 1 0 0,0 1-1 0 0,0-1 1 0 0,-1 0-1 0 0,0-1 1 0 0,-1 0-1 0 0,8-15 1 0 0,-7 8 221 0 0,0 0 0 0 0,-1 0 0 0 0,-1 0 0 0 0,-1-1 0 0 0,-1 0 0 0 0,0 0 0 0 0,-1-1 0 0 0,-2 1 1 0 0,0 0-1 0 0,-1-1 0 0 0,0 1 0 0 0,-5-22 0 0 0,3 23-381 0 0,-2 0 0 0 0,0 1-1 0 0,-1-1 1 0 0,-1 1 0 0 0,0 0 0 0 0,-1 1-1 0 0,-1 0 1 0 0,-1 0 0 0 0,0 0 0 0 0,-1 1 0 0 0,-1 0-1 0 0,0 1 1 0 0,-16-15 0 0 0,-8 5-54 0 0,34 23-76 0 0,1 1 0 0 0,-1-1 0 0 0,0 1 0 0 0,1 0 0 0 0,-1-1 0 0 0,0 1 0 0 0,1 0 0 0 0,-1-1 0 0 0,0 1 0 0 0,0 0 1 0 0,1 0-1 0 0,-1 0 0 0 0,0-1 0 0 0,0 1 0 0 0,0 0 0 0 0,1 0 0 0 0,-1 0 0 0 0,0 0 0 0 0,0 1 0 0 0,0-1 0 0 0,1 0 0 0 0,-1 0 0 0 0,0 0 0 0 0,0 1 1 0 0,1-1-1 0 0,-1 0 0 0 0,0 1 0 0 0,0-1 0 0 0,1 0 0 0 0,-1 1 0 0 0,0-1 0 0 0,1 1 0 0 0,-1-1 0 0 0,1 1 0 0 0,-1-1 0 0 0,1 1 0 0 0,-1 0 1 0 0,1-1-1 0 0,-1 1 0 0 0,1 0 0 0 0,-1-1 0 0 0,1 1 0 0 0,0 0 0 0 0,0 0 0 0 0,-1-1 0 0 0,1 1 0 0 0,0 1 0 0 0,-1 13-5609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7.428"/>
    </inkml:context>
    <inkml:brush xml:id="br0">
      <inkml:brushProperty name="width" value="0.035" units="cm"/>
      <inkml:brushProperty name="height" value="0.035" units="cm"/>
      <inkml:brushProperty name="color" value="#008C3A"/>
    </inkml:brush>
  </inkml:definitions>
  <inkml:trace contextRef="#ctx0" brushRef="#br0">84 145 18948 0 0,'0'0'28'0'0,"0"0"0"0"0,0 0 0 0 0,0 0-1 0 0,0 0 1 0 0,0 0 0 0 0,-1 0 0 0 0,1 0 0 0 0,0 0-1 0 0,0 0 1 0 0,0 0 0 0 0,0-1 0 0 0,0 1 0 0 0,0 0 0 0 0,0 0-1 0 0,0 0 1 0 0,0 0 0 0 0,0 0 0 0 0,-1 0 0 0 0,1 0 0 0 0,0 0-1 0 0,0 0 1 0 0,0-1 0 0 0,0 1 0 0 0,0 0 0 0 0,0 0 0 0 0,0 0-1 0 0,0 0 1 0 0,0 0 0 0 0,0 0 0 0 0,0 0 0 0 0,0-1-1 0 0,0 1 1 0 0,0 0 0 0 0,0 0 0 0 0,0 0 0 0 0,0 0 0 0 0,0 0-1 0 0,0 0 1 0 0,0 0 0 0 0,0-1 0 0 0,0 1 0 0 0,0 0 0 0 0,0 0-1 0 0,0 0 1 0 0,1 0 0 0 0,-1 0 0 0 0,0 0 0 0 0,0 0-1 0 0,0 0 1 0 0,0-1 0 0 0,0 1 0 0 0,0 0 0 0 0,0 0 0 0 0,0 0-1 0 0,0 0 1 0 0,0 0 0 0 0,1 0 0 0 0,-1 0 0 0 0,0 0 0 0 0,0 0-1 0 0,0 0 1 0 0,0 0 0 0 0,0 0 0 0 0,0 0 0 0 0,0 0 0 0 0,1 0-1 0 0,11 4-1032 0 0,15 12-1713 0 0,-15-6 2029 0 0,-1-1-1 0 0,-1 1 1 0 0,0 1 0 0 0,0 0 0 0 0,-1 0 0 0 0,-1 1-1 0 0,0 0 1 0 0,0 1 0 0 0,-1 0 0 0 0,-1 0-1 0 0,9 23 1 0 0,-10-15 114 0 0,0 0 1 0 0,0 0-1 0 0,-2 0 1 0 0,-1 1-1 0 0,-1-1 1 0 0,-1 1-1 0 0,-2 23 0 0 0,-8 24 106 0 0,-3-1-1 0 0,-3 0 1 0 0,-44 117-1 0 0,-28 31 1892 0 0,22-57 2885 0 0,65-159-4263 0 0,1 1-1 0 0,-1-1 0 0 0,1 1 0 0 0,0 0 0 0 0,-1-1 0 0 0,1 1 0 0 0,0 0 1 0 0,0-1-1 0 0,0 1 0 0 0,-1 0 0 0 0,1-1 0 0 0,0 1 0 0 0,0 0 0 0 0,0-1 1 0 0,0 1-1 0 0,0 0 0 0 0,0 0 0 0 0,0-1 0 0 0,1 1 0 0 0,-1 0 0 0 0,0-1 1 0 0,0 1-1 0 0,0 0 0 0 0,1-1 0 0 0,-1 1 0 0 0,0 0 0 0 0,1-1 0 0 0,-1 1 1 0 0,0-1-1 0 0,1 1 0 0 0,-1-1 0 0 0,1 1 0 0 0,-1-1 0 0 0,2 2 0 0 0,0-2-23 0 0,0 1-1 0 0,0-1 1 0 0,0 1-1 0 0,0-1 1 0 0,0 0-1 0 0,0 0 1 0 0,1 0-1 0 0,-1 0 1 0 0,0 0-1 0 0,0-1 0 0 0,0 1 1 0 0,2-1-1 0 0,74-27-420 0 0,-65 22 670 0 0,36-11-60 0 0,0 2 0 0 0,72-13 0 0 0,107-5-728 0 0,-182 28 207 0 0,347-16-2303 0 0,-241 17 3551 0 0,-143 4-727 0 0,0-1-1 0 0,0 0 0 0 0,0-1 0 0 0,0 0 0 0 0,0 0 1 0 0,-1-1-1 0 0,1 0 0 0 0,-1-1 0 0 0,0 0 1 0 0,0 0-1 0 0,15-10 0 0 0,-12 5 22 0 0,-1 0-1 0 0,1-1 1 0 0,-2 0-1 0 0,1-1 1 0 0,-1 0-1 0 0,-1 0 1 0 0,8-14 0 0 0,-1-2 16 0 0,-2-1 1 0 0,0-1 0 0 0,-2-1 0 0 0,-1 1-1 0 0,-2-1 1 0 0,7-42 0 0 0,-11 34-440 0 0,-1 0-1 0 0,-1 0 1 0 0,-2 0 0 0 0,-2-1-1 0 0,-2 1 1 0 0,-1 0 0 0 0,-2 1 0 0 0,-2-1-1 0 0,-1 1 1 0 0,-2 1 0 0 0,-1 0-1 0 0,-2 1 1 0 0,-2 0 0 0 0,0 1 0 0 0,-3 1-1 0 0,-30-39 1 0 0,43 63 370 0 0,0 0-1 0 0,-1 1 1 0 0,0 0 0 0 0,-1 0 0 0 0,1 1-1 0 0,-1 0 1 0 0,-1 1 0 0 0,1 0 0 0 0,-1 0-1 0 0,0 1 1 0 0,-1 1 0 0 0,1-1 0 0 0,-1 2-1 0 0,0-1 1 0 0,0 1 0 0 0,0 1 0 0 0,0 0-1 0 0,0 1 1 0 0,0 0 0 0 0,-1 1 0 0 0,1 0-1 0 0,0 0 1 0 0,-1 1 0 0 0,1 1 0 0 0,0 0-1 0 0,0 1 1 0 0,0 0 0 0 0,0 0 0 0 0,-15 8-1 0 0,-6 3 17 0 0,2 1 0 0 0,0 1 0 0 0,-47 35 0 0 0,-77 73 300 0 0,95-73-158 0 0,-98 64-1 0 0,135-101-197 0 0,0-2 0 0 0,-1-1 0 0 0,0-1 0 0 0,0 0 0 0 0,-1-2 0 0 0,0-1 0 0 0,-1-1 0 0 0,-43 6-1 0 0,-9-3-2768 0 0,63-4-3343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7.957"/>
    </inkml:context>
    <inkml:brush xml:id="br0">
      <inkml:brushProperty name="width" value="0.035" units="cm"/>
      <inkml:brushProperty name="height" value="0.035" units="cm"/>
      <inkml:brushProperty name="color" value="#008C3A"/>
    </inkml:brush>
  </inkml:definitions>
  <inkml:trace contextRef="#ctx0" brushRef="#br0">658 214 14483 0 0,'13'-76'36'0'0,"-12"69"-307"0"0,0 0 0 0 0,0 0-1 0 0,-1 0 1 0 0,-1 0 0 0 0,1 0 0 0 0,-1 0-1 0 0,0 0 1 0 0,-1 0 0 0 0,1 1 0 0 0,-1-1-1 0 0,-1 0 1 0 0,-4-9 0 0 0,5 13 350 0 0,0 0 0 0 0,1 0-1 0 0,-1 1 1 0 0,-1-1 0 0 0,1 1 0 0 0,0 0 0 0 0,-1-1 0 0 0,1 1-1 0 0,-1 0 1 0 0,0 0 0 0 0,1 1 0 0 0,-1-1 0 0 0,0 1-1 0 0,0-1 1 0 0,0 1 0 0 0,0 0 0 0 0,0 0 0 0 0,-1 0 0 0 0,1 1-1 0 0,0-1 1 0 0,0 1 0 0 0,0-1 0 0 0,-1 1 0 0 0,1 0-1 0 0,0 1 1 0 0,-1-1 0 0 0,1 0 0 0 0,0 1 0 0 0,-4 1 0 0 0,-2 1 229 0 0,-1 0 1 0 0,1 1-1 0 0,-1 0 1 0 0,1 1 0 0 0,0 0-1 0 0,1 0 1 0 0,-1 1 0 0 0,1 0-1 0 0,1 0 1 0 0,-1 1 0 0 0,1 0-1 0 0,0 1 1 0 0,0-1 0 0 0,-7 13-1 0 0,-11 16-316 0 0,2 2 1 0 0,-18 40-1 0 0,21-40-35 0 0,-53 99-723 0 0,-100 193-495 0 0,168-319 1316 0 0,-14 28 641 0 0,-22 64 0 0 0,37-92-679 0 0,1-1 0 0 0,0 1 1 0 0,1 0-1 0 0,0 0 0 0 0,1 0 0 0 0,0 0 1 0 0,1 0-1 0 0,0 0 0 0 0,1 0 0 0 0,0 0 1 0 0,4 18-1 0 0,-2-22-113 0 0,1 0 1 0 0,-1 0 0 0 0,1 0 0 0 0,0-1-1 0 0,1 1 1 0 0,0-1 0 0 0,0 0-1 0 0,0 0 1 0 0,1-1 0 0 0,0 0 0 0 0,0 0-1 0 0,0 0 1 0 0,0 0 0 0 0,1-1 0 0 0,0 0-1 0 0,0-1 1 0 0,0 1 0 0 0,13 3-1 0 0,5 2-103 0 0,0-2 0 0 0,1-1-1 0 0,0-1 1 0 0,32 2-1 0 0,-21-5 185 0 0,0-2 0 0 0,0-1 0 0 0,0-2 0 0 0,-1-2 0 0 0,1-1 0 0 0,57-18-1 0 0,-6-6 366 0 0,121-58 0 0 0,-19-11-131 0 0,245-172-1 0 0,-427 266-259 0 0,205-144-1070 0 0,-177 120 377 0 0,-1-1-1 0 0,-1-2 1 0 0,46-56-1 0 0,-74 81 488 0 0,0-1 0 0 0,-1 0-1 0 0,0 0 1 0 0,0-1 0 0 0,-1 1 0 0 0,0-1-1 0 0,-1 0 1 0 0,0 0 0 0 0,0-1 0 0 0,0 1-1 0 0,1-17 1 0 0,-4 22 324 0 0,0 0-1 0 0,0 0 1 0 0,-1 0 0 0 0,1 0-1 0 0,-1 0 1 0 0,0 0-1 0 0,0 0 1 0 0,0 0 0 0 0,-1 0-1 0 0,1 1 1 0 0,-1-1 0 0 0,-3-5-1 0 0,2 5 327 0 0,0 0 0 0 0,-1 1 0 0 0,1-1 0 0 0,-1 1-1 0 0,1 0 1 0 0,-1 0 0 0 0,0 0 0 0 0,0 1 0 0 0,0-1 0 0 0,-1 1-1 0 0,1 0 1 0 0,-8-2 0 0 0,6 2-161 0 0,0 0 0 0 0,-1 0-1 0 0,0 1 1 0 0,1 0 0 0 0,-1 0-1 0 0,0 1 1 0 0,1 0 0 0 0,-1 0-1 0 0,0 1 1 0 0,0-1 0 0 0,1 1-1 0 0,-1 1 1 0 0,1 0 0 0 0,-1-1-1 0 0,-7 5 1 0 0,11-5-404 0 0,0 1 0 0 0,0-1 0 0 0,0 1 0 0 0,0 0 0 0 0,0 0 0 0 0,0 1 0 0 0,1-1 0 0 0,-1 0 0 0 0,1 1 0 0 0,-1 0 0 0 0,1-1 0 0 0,0 1 0 0 0,0 0 0 0 0,0 0-1 0 0,0 0 1 0 0,1 1 0 0 0,-1-1 0 0 0,1 0 0 0 0,0 1 0 0 0,0-1 0 0 0,0 1 0 0 0,0-1 0 0 0,1 1 0 0 0,-1-1 0 0 0,1 1 0 0 0,0-1 0 0 0,0 1 0 0 0,0-1 0 0 0,1 1 0 0 0,0 3 0 0 0,4 14-4971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8.695"/>
    </inkml:context>
    <inkml:brush xml:id="br0">
      <inkml:brushProperty name="width" value="0.035" units="cm"/>
      <inkml:brushProperty name="height" value="0.035" units="cm"/>
      <inkml:brushProperty name="color" value="#008C3A"/>
    </inkml:brush>
  </inkml:definitions>
  <inkml:trace contextRef="#ctx0" brushRef="#br0">0 176 13883 0 0,'18'19'-193'0'0,"-1"0"0"0"0,-1 2 1 0 0,-1-1-1 0 0,-1 2 0 0 0,-1 0 0 0 0,-1 0 1 0 0,-1 2-1 0 0,-1-1 0 0 0,-1 1 1 0 0,-1 1-1 0 0,-1-1 0 0 0,7 45 0 0 0,-6 11 644 0 0,-3 1 0 0 0,-9 136 0 0 0,-1-8 1973 0 0,5-198-2400 0 0,0 0-1 0 0,1-1 1 0 0,1 1 0 0 0,-1-1-1 0 0,2 1 1 0 0,-1-1 0 0 0,8 18 0 0 0,-8-25-46 0 0,-1 0 0 0 0,1 0 0 0 0,0 0 0 0 0,0 0 0 0 0,0-1 0 0 0,0 1 0 0 0,1-1 0 0 0,-1 1 0 0 0,1-1 0 0 0,0 0 0 0 0,-1 0 0 0 0,1 0 0 0 0,0 0 0 0 0,0 0 0 0 0,0-1 0 0 0,1 1 0 0 0,-1-1 0 0 0,0 0 0 0 0,0 0 0 0 0,1 0 0 0 0,-1 0 0 0 0,1-1 0 0 0,-1 1 0 0 0,0-1 0 0 0,1 0 0 0 0,-1 0 0 0 0,5-1 0 0 0,37-4 134 0 0,0-3-1 0 0,69-21 0 0 0,-45 10 110 0 0,105-29-125 0 0,110-24-1340 0 0,-239 63 476 0 0,0 3 1 0 0,0 1 0 0 0,0 3 0 0 0,64 4-1 0 0,-107-2 709 0 0,65 11-1341 0 0,-64-11 1454 0 0,-1 1-1 0 0,1 0 1 0 0,0 0 0 0 0,-1 0-1 0 0,1 0 1 0 0,-1 0 0 0 0,1 0-1 0 0,-1 0 1 0 0,0 1 0 0 0,1 0-1 0 0,-1-1 1 0 0,0 1 0 0 0,0 0-1 0 0,0 0 1 0 0,0 0 0 0 0,-1 0-1 0 0,1 0 1 0 0,0 0 0 0 0,-1 1-1 0 0,0-1 1 0 0,2 5-1 0 0,-2-7 56 0 0,-1 0 0 0 0,0 1 0 0 0,0-1-1 0 0,0 0 1 0 0,1 0 0 0 0,-1 1 0 0 0,0-1-1 0 0,0 0 1 0 0,0 1 0 0 0,0-1 0 0 0,0 0-1 0 0,1 1 1 0 0,-1-1 0 0 0,0 1 0 0 0,0-1-1 0 0,0 0 1 0 0,0 1 0 0 0,0-1 0 0 0,0 0-1 0 0,0 1 1 0 0,0-1 0 0 0,-1 0 0 0 0,1 1-1 0 0,0-1 1 0 0,0 0 0 0 0,0 1 0 0 0,0-1-1 0 0,0 0 1 0 0,-1 1 0 0 0,1-1 0 0 0,0 0-1 0 0,0 1 1 0 0,0-1 0 0 0,-1 0 0 0 0,1 1-1 0 0,0-1 1 0 0,0 0 0 0 0,-1 0 0 0 0,1 0-1 0 0,0 1 1 0 0,-1-1 0 0 0,1 0 0 0 0,0 0-1 0 0,-1 0 1 0 0,1 0 0 0 0,0 0 0 0 0,-1 1 0 0 0,0-1-1 0 0,0-1 53 0 0,1 1 1 0 0,-1 0-1 0 0,0-1 0 0 0,0 1 0 0 0,0-1 0 0 0,0 1 0 0 0,1-1 0 0 0,-1 0 0 0 0,0 1 1 0 0,1-1-1 0 0,-1 0 0 0 0,0 0 0 0 0,1 1 0 0 0,-1-1 0 0 0,1 0 0 0 0,-1 0 0 0 0,1 0 1 0 0,-1 1-1 0 0,1-1 0 0 0,0-1 0 0 0,-5-13-55 0 0,1-1 1 0 0,1 0-1 0 0,1 1 0 0 0,0-1 1 0 0,1 0-1 0 0,0 0 1 0 0,3-18-1 0 0,19-117-103 0 0,-13 101-27 0 0,24-121-252 0 0,-14 87-726 0 0,-3 0 1 0 0,5-167 0 0 0,-20 242 911 0 0,0-1 0 0 0,-1 0 0 0 0,0 0 0 0 0,-1 0 0 0 0,0 1 0 0 0,-1-1 0 0 0,0 1 0 0 0,0-1 0 0 0,-9-15 0 0 0,10 21 202 0 0,0 1-1 0 0,-1 0 1 0 0,1 0-1 0 0,-1 0 1 0 0,0 0-1 0 0,0 0 1 0 0,0 1-1 0 0,0-1 1 0 0,0 1-1 0 0,-1 0 1 0 0,1 0 0 0 0,-1 0-1 0 0,0 0 1 0 0,1 0-1 0 0,-1 1 1 0 0,0 0-1 0 0,0 0 1 0 0,0 0-1 0 0,0 0 1 0 0,0 1-1 0 0,0-1 1 0 0,0 1-1 0 0,0 0 1 0 0,0 0-1 0 0,0 1 1 0 0,-6 0-1 0 0,-17 5 191 0 0,0 1-1 0 0,1 1 1 0 0,-1 2-1 0 0,2 0 0 0 0,-31 18 1 0 0,18-10-433 0 0,-49 17 0 0 0,18-13 214 0 0,-1-4-1 0 0,-1-2 0 0 0,0-4 1 0 0,-1-2-1 0 0,0-4 1 0 0,0-3-1 0 0,-1-4 0 0 0,-109-13 1 0 0,134 6-66 0 0,13 2-861 0 0,0 2 0 0 0,-65-1 0 0 0,73 7-5761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49.278"/>
    </inkml:context>
    <inkml:brush xml:id="br0">
      <inkml:brushProperty name="width" value="0.035" units="cm"/>
      <inkml:brushProperty name="height" value="0.035" units="cm"/>
      <inkml:brushProperty name="color" value="#008C3A"/>
    </inkml:brush>
  </inkml:definitions>
  <inkml:trace contextRef="#ctx0" brushRef="#br0">784 135 15059 0 0,'25'-34'-206'0'0,"16"-21"-3358"0"0,-39 54 3428 0 0,-1-1-1 0 0,0 0 0 0 0,0 0 1 0 0,0 0-1 0 0,0 0 1 0 0,-1 0-1 0 0,1 0 1 0 0,0 0-1 0 0,-1 0 1 0 0,1 0-1 0 0,-1 0 0 0 0,0 0 1 0 0,0 0-1 0 0,0 0 1 0 0,0-3-1 0 0,0 5 205 0 0,0-1-1 0 0,-1 0 0 0 0,1 1 1 0 0,0-1-1 0 0,-1 0 0 0 0,1 1 1 0 0,-1-1-1 0 0,1 1 0 0 0,-1-1 1 0 0,1 0-1 0 0,-1 1 0 0 0,1-1 1 0 0,-1 1-1 0 0,0 0 0 0 0,1-1 1 0 0,-1 1-1 0 0,0-1 0 0 0,1 1 1 0 0,-1 0-1 0 0,0 0 0 0 0,1-1 1 0 0,-1 1-1 0 0,0 0 0 0 0,0 0 1 0 0,1 0-1 0 0,-1 0 0 0 0,-1 0 1 0 0,-2 0 326 0 0,0 0-1 0 0,-1 0 1 0 0,1 1 0 0 0,0 0 0 0 0,0 0 0 0 0,-1 0 0 0 0,1 1-1 0 0,0-1 1 0 0,0 1 0 0 0,0 0 0 0 0,1 0 0 0 0,-1 0 0 0 0,-4 4 0 0 0,-5 5-73 0 0,1 0 0 0 0,1 1 0 0 0,0 1 0 0 0,0-1 0 0 0,2 2 0 0 0,-10 14 0 0 0,-46 96-1055 0 0,39-71 591 0 0,-111 229-1445 0 0,-98 177 379 0 0,173-357 1135 0 0,-91 161 1563 0 0,150-257-1590 0 0,1-1 1 0 0,-1 0 0 0 0,1 0 0 0 0,0 1 0 0 0,1-1 0 0 0,-1 1-1 0 0,1 0 1 0 0,-1 6 0 0 0,2-11 16 0 0,0 0-1 0 0,0 0 1 0 0,1 0 0 0 0,-1 0-1 0 0,0 0 1 0 0,0 0 0 0 0,0 0-1 0 0,1 0 1 0 0,-1-1-1 0 0,1 1 1 0 0,-1 0 0 0 0,0 0-1 0 0,1 0 1 0 0,-1 0 0 0 0,1-1-1 0 0,0 1 1 0 0,-1 0 0 0 0,1-1-1 0 0,0 1 1 0 0,-1 0-1 0 0,2 0 1 0 0,0 0-10 0 0,0 0 0 0 0,0-1-1 0 0,0 1 1 0 0,0 0 0 0 0,1-1 0 0 0,-1 0-1 0 0,0 1 1 0 0,0-1 0 0 0,0 0 0 0 0,0 0-1 0 0,1 0 1 0 0,-1 0 0 0 0,2-1 0 0 0,259-53 207 0 0,-167 30 10 0 0,380-73-88 0 0,220-56-2791 0 0,-680 149 2567 0 0,-4-1 176 0 0,0 2-1 0 0,0 0 0 0 0,0 0 0 0 0,1 1 1 0 0,-1 0-1 0 0,1 1 0 0 0,-1 1 1 0 0,22 2-1 0 0,-34-2 38 0 0,0 0 0 0 0,1 0 0 0 0,-1 0-1 0 0,0 0 1 0 0,0 0 0 0 0,1 0 0 0 0,-1 0 0 0 0,0 0 0 0 0,0 0 0 0 0,1 0 0 0 0,-1 0-1 0 0,0 0 1 0 0,0 0 0 0 0,0 1 0 0 0,1-1 0 0 0,-1 0 0 0 0,0 0 0 0 0,0 0-1 0 0,0 0 1 0 0,1 1 0 0 0,-1-1 0 0 0,0 0 0 0 0,0 0 0 0 0,0 0 0 0 0,0 1-1 0 0,0-1 1 0 0,0 0 0 0 0,0 0 0 0 0,1 1 0 0 0,-1-1 0 0 0,0 0 0 0 0,0 0-1 0 0,0 0 1 0 0,0 1 0 0 0,0-1 0 0 0,0 0 0 0 0,0 0 0 0 0,0 1 0 0 0,0-1-1 0 0,0 0 1 0 0,0 0 0 0 0,0 1 0 0 0,0-1 0 0 0,-1 0 0 0 0,1 0 0 0 0,0 1-1 0 0,0-1 1 0 0,0 0 0 0 0,0 0 0 0 0,0 1 0 0 0,-14 13 1926 0 0,-21 7 2822 0 0,34-21-4755 0 0,1 0 0 0 0,-1 0 1 0 0,1 0-1 0 0,-1 0 0 0 0,1 0 0 0 0,0 0 0 0 0,-1 0 1 0 0,1 0-1 0 0,-1 0 0 0 0,1 0 0 0 0,-1 0 0 0 0,1 0 0 0 0,-1 0 1 0 0,1-1-1 0 0,-1 1 0 0 0,1 0 0 0 0,-1 0 0 0 0,1 0 1 0 0,0-1-1 0 0,-1 1 0 0 0,1 0 0 0 0,0-1 0 0 0,-1 1 0 0 0,1 0 1 0 0,0-1-1 0 0,-1 1 0 0 0,1 0 0 0 0,0-1 0 0 0,-1 1 1 0 0,1 0-1 0 0,0-1 0 0 0,0 1 0 0 0,0-1 0 0 0,-1 1 0 0 0,1-1 1 0 0,0 1-1 0 0,0-1 0 0 0,0 1 0 0 0,0-1 0 0 0,0 1 1 0 0,0-1-1 0 0,0 1 0 0 0,0 0 0 0 0,0-1 0 0 0,0 1 1 0 0,0-1-1 0 0,0 1 0 0 0,0-1 0 0 0,0 1 0 0 0,1-1 0 0 0,-1 0 1 0 0,7-33 675 0 0,-5 27-649 0 0,142-437-2282 0 0,-105 344 923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50.807"/>
    </inkml:context>
    <inkml:brush xml:id="br0">
      <inkml:brushProperty name="width" value="0.035" units="cm"/>
      <inkml:brushProperty name="height" value="0.035" units="cm"/>
      <inkml:brushProperty name="color" value="#008C3A"/>
    </inkml:brush>
  </inkml:definitions>
  <inkml:trace contextRef="#ctx0" brushRef="#br0">20 5485 6193 0 0,'-1'-3'6'0'0,"-1"0"-1"0"0,1-1 1 0 0,0 1-1 0 0,0 0 1 0 0,0 0-1 0 0,0-1 1 0 0,1 1-1 0 0,-1-1 1 0 0,1 1-1 0 0,0 0 1 0 0,0-1-1 0 0,0 1 1 0 0,1-5-1 0 0,-1 0 36 0 0,-5-58 1940 0 0,1 30-231 0 0,2 0 1 0 0,1 0 0 0 0,8-66 0 0 0,141-530 754 0 0,-48 243-2101 0 0,23-185-112 0 0,68-800 0 0 0,-166 1085-305 0 0,21-610-1226 0 0,-47 884 1004 0 0,1 0 0 0 0,0 0 1 0 0,2-1-1 0 0,0 1 0 0 0,3-16 1 0 0,-3 26 137 0 0,0-1 1 0 0,0 1-1 0 0,1 0 1 0 0,-1 0-1 0 0,1 0 1 0 0,0 0-1 0 0,0 1 1 0 0,1-1-1 0 0,-1 1 1 0 0,1 0-1 0 0,0 0 1 0 0,0 0-1 0 0,0 1 1 0 0,1-1 0 0 0,-1 1-1 0 0,1 0 1 0 0,5-3-1 0 0,61-27-554 0 0,1 4 1 0 0,99-27-1 0 0,-123 41 535 0 0,706-161 72 0 0,-254 70 600 0 0,1281-218 1464 0 0,-1291 277-1761 0 0,828 27 0 0 0,-130 118 1437 0 0,-2 50-683 0 0,-634-76-951 0 0,-454-59 3 0 0,675 73 345 0 0,-537-70-135 0 0,306-20 0 0 0,575-130 1104 0 0,-987 116-1364 0 0,-76 12 21 0 0,0-2 0 0 0,98-28 0 0 0,-151 36-39 0 0,0 0 0 0 0,0 0 0 0 0,0 0 0 0 0,0-1 0 0 0,0 1 0 0 0,0 0 0 0 0,0-1 0 0 0,0 1-1 0 0,0-1 1 0 0,0 1 0 0 0,0-1 0 0 0,0 0 0 0 0,0 1 0 0 0,0-1 0 0 0,-1 0 0 0 0,1 0 0 0 0,0 1 0 0 0,0-1 0 0 0,-1 0 0 0 0,1 0 0 0 0,-1 0 0 0 0,2-2 0 0 0,-3 3-7 0 0,1-1 1 0 0,0 0 0 0 0,-1 0-1 0 0,1 1 1 0 0,-1-1 0 0 0,1 0 0 0 0,-1 1-1 0 0,1-1 1 0 0,-1 0 0 0 0,1 1-1 0 0,-1-1 1 0 0,0 1 0 0 0,1-1 0 0 0,-1 1-1 0 0,0-1 1 0 0,0 1 0 0 0,1-1-1 0 0,-1 1 1 0 0,0 0 0 0 0,0-1 0 0 0,0 1-1 0 0,-53-15-784 0 0,22 11-512 0 0,-1 1 1 0 0,0 1-1 0 0,0 2 1 0 0,-58 7 0 0 0,44 1-3704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51.980"/>
    </inkml:context>
    <inkml:brush xml:id="br0">
      <inkml:brushProperty name="width" value="0.035" units="cm"/>
      <inkml:brushProperty name="height" value="0.035" units="cm"/>
      <inkml:brushProperty name="color" value="#008C3A"/>
    </inkml:brush>
  </inkml:definitions>
  <inkml:trace contextRef="#ctx0" brushRef="#br0">227 4266 13883 0 0,'-1'-1'47'0'0,"0"0"-1"0"0,0 0 1 0 0,-1 0 0 0 0,1 0 0 0 0,0 0-1 0 0,0 0 1 0 0,0 0 0 0 0,0 0-1 0 0,0-1 1 0 0,1 1 0 0 0,-1 0 0 0 0,0-1-1 0 0,0 1 1 0 0,1 0 0 0 0,-1-1-1 0 0,1 1 1 0 0,-1-1 0 0 0,1 1 0 0 0,0-1-1 0 0,0 1 1 0 0,-1-1 0 0 0,1 1-1 0 0,0-1 1 0 0,0 1 0 0 0,1-3 0 0 0,1-59 1167 0 0,-1 27-858 0 0,-6-3 17 0 0,-2 1 1 0 0,-1 0 0 0 0,-2 0 0 0 0,-2 1-1 0 0,-20-44 1 0 0,-11-35 432 0 0,17 24-525 0 0,4-1 0 0 0,4-1 0 0 0,4-1 0 0 0,4 0 0 0 0,5 0-1 0 0,3-1 1 0 0,5 1 0 0 0,3-1 0 0 0,30-143 0 0 0,176-524-1863 0 0,-129 503 1363 0 0,-63 191 221 0 0,-3-1 0 0 0,-4-1 0 0 0,-2 0-1 0 0,-3-1 1 0 0,-4 1 0 0 0,-5-93-1 0 0,-5 78 159 0 0,-4-271-310 0 0,12 309-35 0 0,2-1 0 0 0,2 1 0 0 0,2-1 0 0 0,2 2 0 0 0,21-58 0 0 0,-21 77 94 0 0,2 1-1 0 0,1 1 1 0 0,23-36-1 0 0,-30 52 20 0 0,1 1 0 0 0,0-1 0 0 0,0 2-1 0 0,1-1 1 0 0,0 1 0 0 0,1 0 0 0 0,0 0 0 0 0,0 1 0 0 0,1 1-1 0 0,-1-1 1 0 0,18-7 0 0 0,-21 12-1 0 0,0 1 1 0 0,0 0-1 0 0,0-1 1 0 0,0 2-1 0 0,0-1 1 0 0,0 1-1 0 0,0 0 0 0 0,0 0 1 0 0,0 1-1 0 0,0 0 1 0 0,0 0-1 0 0,0 0 1 0 0,8 3-1 0 0,10 5-220 0 0,44 23 0 0 0,-11-5 95 0 0,0-7 144 0 0,2-2 0 0 0,0-3 1 0 0,0-2-1 0 0,115 8 1 0 0,249-15-222 0 0,-348-8 265 0 0,253-4 68 0 0,726 9 293 0 0,634 41-74 0 0,-1270-42 565 0 0,637 83 0 0 0,-422 21-1754 0 0,-632-105 850 0 0,71 7-1421 0 0,-42-10-3269 0 0,-18 0-91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52.875"/>
    </inkml:context>
    <inkml:brush xml:id="br0">
      <inkml:brushProperty name="width" value="0.035" units="cm"/>
      <inkml:brushProperty name="height" value="0.035" units="cm"/>
      <inkml:brushProperty name="color" value="#008C3A"/>
    </inkml:brush>
  </inkml:definitions>
  <inkml:trace contextRef="#ctx0" brushRef="#br0">115 2603 28974 0 0,'-1'0'-204'0'0,"1"0"-1"0"0,0 0 0 0 0,0-1 1 0 0,0 1-1 0 0,0 0 1 0 0,-1 0-1 0 0,1-1 1 0 0,0 1-1 0 0,0 0 0 0 0,0 0 1 0 0,0-1-1 0 0,0 1 1 0 0,0 0-1 0 0,0 0 0 0 0,-1-1 1 0 0,1 1-1 0 0,0 0 1 0 0,0-1-1 0 0,0 1 1 0 0,0 0-1 0 0,0 0 0 0 0,0-1 1 0 0,1 1-1 0 0,-1 0 1 0 0,0-1-1 0 0,0 1 1 0 0,0 0-1 0 0,0 0 0 0 0,0-1 1 0 0,0 1-1 0 0,0 0 1 0 0,0 0-1 0 0,1-1 0 0 0,-1 1 1 0 0,0 0-1 0 0,0 0 1 0 0,0 0-1 0 0,1-1 1 0 0,-1 1-1 0 0,0 0 0 0 0,0 0 1 0 0,0 0-1 0 0,1 0 1 0 0,-1-1-1 0 0,0 1 1 0 0,0 0-1 0 0,1 0 0 0 0,-1 0 1 0 0,24-28-1647 0 0,-14 17 1994 0 0,0 0 0 0 0,-1-1 0 0 0,15-25-1 0 0,-21 28-96 0 0,0 0-1 0 0,-1 0 0 0 0,0 0 0 0 0,-1 0 1 0 0,0 0-1 0 0,0 0 0 0 0,-1-1 0 0 0,0 1 0 0 0,-1 0 1 0 0,-3-16-1 0 0,-3-12 287 0 0,-18-49 0 0 0,4 17-15 0 0,-30-144 332 0 0,-32-306-1 0 0,73 413-411 0 0,6-1-1 0 0,4 1 1 0 0,4-1-1 0 0,38-210 1 0 0,-34 277-327 0 0,18-95-823 0 0,-24 120 820 0 0,-1 0-1 0 0,0 0 1 0 0,-1 1-1 0 0,-1-1 1 0 0,0 0 0 0 0,-6-27-1 0 0,5 36 64 0 0,1 0 1 0 0,0-1-1 0 0,1 1 0 0 0,-1 0 0 0 0,1 0 0 0 0,1 0 0 0 0,-1-1 0 0 0,1 1 1 0 0,0 0-1 0 0,0 0 0 0 0,1 0 0 0 0,3-9 0 0 0,5-8-302 0 0,25-41 0 0 0,-3 3 104 0 0,-26 47 211 0 0,0 0 1 0 0,1 1-1 0 0,1 0 0 0 0,0 0 1 0 0,19-21-1 0 0,-23 29 7 0 0,1 1 0 0 0,0 0 0 0 0,0 0-1 0 0,0 0 1 0 0,1 0 0 0 0,0 1 0 0 0,-1 0 0 0 0,1 0 0 0 0,0 1 0 0 0,0 0 0 0 0,1 0 0 0 0,-1 0-1 0 0,0 1 1 0 0,1 0 0 0 0,-1 0 0 0 0,9 0 0 0 0,29 2-172 0 0,0 2-1 0 0,0 2 1 0 0,80 19-1 0 0,23 4 177 0 0,952 49 1163 0 0,6-79-300 0 0,-937-1-853 0 0,-36 2 73 0 0,818-44 319 0 0,-932 43-423 0 0,170-26-197 0 0,-157 22-17 0 0,-1-1 0 0 0,0-2 0 0 0,-1-2 0 0 0,29-13 0 0 0,-56 23 83 0 0,0 1 62 0 0,-1-1 1 0 0,0 1 0 0 0,0-1 0 0 0,0 1-1 0 0,1-1 1 0 0,-1 0 0 0 0,0 1 0 0 0,0-1-1 0 0,0 0 1 0 0,0 0 0 0 0,0 0 0 0 0,0 0-1 0 0,0 1 1 0 0,0-1 0 0 0,-1-1 0 0 0,1 1-1 0 0,0 0 1 0 0,0 0 0 0 0,0-2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4:57.857"/>
    </inkml:context>
    <inkml:brush xml:id="br0">
      <inkml:brushProperty name="width" value="0.035" units="cm"/>
      <inkml:brushProperty name="height" value="0.035" units="cm"/>
      <inkml:brushProperty name="color" value="#FF0066"/>
    </inkml:brush>
  </inkml:definitions>
  <inkml:trace contextRef="#ctx0" brushRef="#br0">0 211 3081 0 0,'0'1'30'0'0,"0"0"1"0"0,1 0-1 0 0,-1 0 0 0 0,0 0 1 0 0,0-1-1 0 0,1 1 1 0 0,-1 0-1 0 0,1 0 1 0 0,-1-1-1 0 0,1 1 1 0 0,-1 0-1 0 0,1 0 0 0 0,-1-1 1 0 0,1 1-1 0 0,-1-1 1 0 0,1 1-1 0 0,0 0 1 0 0,0-1-1 0 0,-1 1 1 0 0,1-1-1 0 0,0 1 0 0 0,0-1 1 0 0,-1 0-1 0 0,1 1 1 0 0,0-1-1 0 0,0 0 1 0 0,0 0-1 0 0,0 0 0 0 0,1 1 1 0 0,31 12 733 0 0,5-4 274 0 0,-1-1-1 0 0,78 4 0 0 0,-32-3-345 0 0,67 5-322 0 0,243-7 0 0 0,150-43 1399 0 0,-479 31-1482 0 0,948-94 2630 0 0,494-34 154 0 0,-1423 129-3034 0 0,481-16-1689 0 0,-485 18-1072 0 0,-72 0 931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0:59.853"/>
    </inkml:context>
    <inkml:brush xml:id="br0">
      <inkml:brushProperty name="width" value="0.035" units="cm"/>
      <inkml:brushProperty name="height" value="0.035" units="cm"/>
      <inkml:brushProperty name="color" value="#008C3A"/>
    </inkml:brush>
  </inkml:definitions>
  <inkml:trace contextRef="#ctx0" brushRef="#br0">208 3 288 0 0,'-2'-1'412'0'0,"-1"0"0"0"0,0 1 0 0 0,0 0 0 0 0,1 0 1 0 0,-1 0-1 0 0,0 0 0 0 0,0 0 0 0 0,1 0 0 0 0,-1 1 0 0 0,0-1 0 0 0,1 1 0 0 0,-1 0 0 0 0,0 0 0 0 0,1 0 0 0 0,-1 0 0 0 0,1 0 1 0 0,-3 2-1 0 0,2 0 346 0 0,0 1 1 0 0,0-1-1 0 0,0 1 1 0 0,1 0-1 0 0,-1 0 1 0 0,1 0 0 0 0,0 0-1 0 0,1 1 1 0 0,-3 8-1 0 0,-6 20-2 0 0,2 0 0 0 0,2 1 1 0 0,-4 52-1 0 0,-5 35-564 0 0,-63 243-1144 0 0,78-363 931 0 0,-4 50-1998 0 0,4-49 1729 0 0,0-1 0 0 0,0 1 1 0 0,0 0-1 0 0,0-1 0 0 0,1 1 0 0 0,-1-1 0 0 0,1 1 1 0 0,-1-1-1 0 0,1 1 0 0 0,0-1 0 0 0,-1 1 1 0 0,1-1-1 0 0,0 0 0 0 0,0 1 0 0 0,0-1 0 0 0,0 0 1 0 0,0 0-1 0 0,0 0 0 0 0,0 1 0 0 0,1-1 0 0 0,-1 0 1 0 0,0-1-1 0 0,1 1 0 0 0,-1 0 0 0 0,1 0 1 0 0,-1-1-1 0 0,1 1 0 0 0,2 0 0 0 0,5 1-2797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1:00.337"/>
    </inkml:context>
    <inkml:brush xml:id="br0">
      <inkml:brushProperty name="width" value="0.035" units="cm"/>
      <inkml:brushProperty name="height" value="0.035" units="cm"/>
      <inkml:brushProperty name="color" value="#008C3A"/>
    </inkml:brush>
  </inkml:definitions>
  <inkml:trace contextRef="#ctx0" brushRef="#br0">525 544 3369 0 0,'1'0'102'0'0,"-1"0"0"0"0,1 1 0 0 0,-1-1 0 0 0,1 0 0 0 0,-1 0 0 0 0,1 0 0 0 0,-1 0 0 0 0,1 0 0 0 0,-1 1 0 0 0,1-1 0 0 0,-1 0 0 0 0,1 0 0 0 0,0 0 0 0 0,-1-1 0 0 0,1 1 0 0 0,-1 0 1 0 0,1 0-1 0 0,-1 0 0 0 0,1 0 0 0 0,-1 0 0 0 0,1-1 0 0 0,-1 1 0 0 0,1 0 0 0 0,-1 0 0 0 0,1-1 0 0 0,-1 1 0 0 0,1 0 0 0 0,-1-1 0 0 0,0 1 0 0 0,1-1 0 0 0,18-11 1882 0 0,-4-2-1129 0 0,0 0-1 0 0,-1-2 1 0 0,-1 0-1 0 0,-1 0 0 0 0,11-19 1 0 0,-11 16-811 0 0,-2-1 0 0 0,0 0 0 0 0,-1 0 0 0 0,-1-1 0 0 0,-1 0 0 0 0,-1 0 0 0 0,-1-1 0 0 0,3-22 0 0 0,-7 37 16 0 0,-1-1-1 0 0,0 0 1 0 0,0 0 0 0 0,-1 0-1 0 0,0 0 1 0 0,0 0 0 0 0,-1 0-1 0 0,0 0 1 0 0,-1 1 0 0 0,1-1-1 0 0,-1 1 1 0 0,-1 0-1 0 0,0 0 1 0 0,0 0 0 0 0,0 0-1 0 0,0 0 1 0 0,-1 1 0 0 0,0 0-1 0 0,-1 0 1 0 0,0 1 0 0 0,1-1-1 0 0,-2 1 1 0 0,1 0 0 0 0,-8-4-1 0 0,6 4 15 0 0,-1 0 0 0 0,0 1-1 0 0,0 0 1 0 0,0 1 0 0 0,-1 0-1 0 0,1 0 1 0 0,-1 1 0 0 0,1 0-1 0 0,-1 1 1 0 0,0 0 0 0 0,0 0-1 0 0,1 1 1 0 0,-1 1 0 0 0,0 0-1 0 0,0 0 1 0 0,1 0 0 0 0,-1 1-1 0 0,1 1 1 0 0,-13 4 0 0 0,-4 5-140 0 0,1 1 1 0 0,0 1 0 0 0,0 1-1 0 0,1 1 1 0 0,1 1 0 0 0,1 1-1 0 0,1 1 1 0 0,-32 36 0 0 0,29-26-20 0 0,2 0 1 0 0,0 2 0 0 0,2 0 0 0 0,2 1 0 0 0,1 1 0 0 0,-16 43 0 0 0,25-55 232 0 0,1 0-1 0 0,1 0 1 0 0,1 1 0 0 0,0 0-1 0 0,2 0 1 0 0,-1 41-1 0 0,4-58-117 0 0,0 0 0 0 0,0 0 0 0 0,1 0 0 0 0,0-1-1 0 0,-1 1 1 0 0,1 0 0 0 0,1 0 0 0 0,-1-1 0 0 0,1 1-1 0 0,0-1 1 0 0,0 1 0 0 0,0-1 0 0 0,0 0 0 0 0,1 0-1 0 0,0 0 1 0 0,0 0 0 0 0,0 0 0 0 0,0-1 0 0 0,1 1 0 0 0,-1-1-1 0 0,1 0 1 0 0,0 0 0 0 0,0 0 0 0 0,0 0 0 0 0,0-1-1 0 0,0 0 1 0 0,1 0 0 0 0,-1 0 0 0 0,1 0 0 0 0,-1-1-1 0 0,1 0 1 0 0,0 1 0 0 0,0-2 0 0 0,-1 1 0 0 0,1-1 0 0 0,0 1-1 0 0,6-2 1 0 0,6 0 17 0 0,1 0-1 0 0,-1-2 1 0 0,0 0 0 0 0,0-1-1 0 0,0 0 1 0 0,0-2 0 0 0,-1 0-1 0 0,0-1 1 0 0,0 0-1 0 0,-1-1 1 0 0,24-17 0 0 0,9-10 106 0 0,-2-1 0 0 0,46-48 0 0 0,-61 55-418 0 0,-1-1 0 0 0,-2-2-1 0 0,-1 0 1 0 0,-1-2 0 0 0,-2-2 0 0 0,36-69 0 0 0,-60 104 198 0 0,9-22-1294 0 0,-9 8-3649 0 0,-4 11 373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1:00.835"/>
    </inkml:context>
    <inkml:brush xml:id="br0">
      <inkml:brushProperty name="width" value="0.035" units="cm"/>
      <inkml:brushProperty name="height" value="0.035" units="cm"/>
      <inkml:brushProperty name="color" value="#008C3A"/>
    </inkml:brush>
  </inkml:definitions>
  <inkml:trace contextRef="#ctx0" brushRef="#br0">518 500 776 0 0,'25'-52'4685'0'0,"-19"42"-4090"0"0,-1-1 0 0 0,0 1 0 0 0,0-1-1 0 0,3-12 1 0 0,-3-2 174 0 0,0 0-1 0 0,-2 0 1 0 0,0 0-1 0 0,-2 0 1 0 0,-3-35-1 0 0,2 49-490 0 0,-1 0 0 0 0,-1-1-1 0 0,0 1 1 0 0,-1 0 0 0 0,0 1-1 0 0,0-1 1 0 0,-1 0 0 0 0,-1 1-1 0 0,0 0 1 0 0,0 0 0 0 0,-1 0 0 0 0,0 1-1 0 0,0 0 1 0 0,-11-12 0 0 0,14 18-255 0 0,0 1 0 0 0,0-1 0 0 0,-1 0 1 0 0,1 1-1 0 0,0-1 0 0 0,-1 1 0 0 0,0 0 1 0 0,0 1-1 0 0,1-1 0 0 0,-1 0 0 0 0,0 1 1 0 0,0 0-1 0 0,0 0 0 0 0,-1 0 0 0 0,1 1 1 0 0,0-1-1 0 0,0 1 0 0 0,0 0 0 0 0,-6 0 1 0 0,4 2-24 0 0,-1-1 0 0 0,1 1 0 0 0,0 0 0 0 0,-1 1 0 0 0,1 0 0 0 0,0 0 1 0 0,0 0-1 0 0,1 1 0 0 0,-1-1 0 0 0,1 1 0 0 0,-6 5 0 0 0,-9 11-78 0 0,1 0 0 0 0,1 2 1 0 0,1 0-1 0 0,-24 40 0 0 0,-20 42-229 0 0,-87 205 1 0 0,145-300 307 0 0,-4 6 14 0 0,1 0 1 0 0,1 1 0 0 0,0-1 0 0 0,-4 30 0 0 0,8-43-13 0 0,1 0 0 0 0,0 0 1 0 0,0 1-1 0 0,-1-1 0 0 0,2 0 1 0 0,-1 1-1 0 0,0-1 0 0 0,0 0 1 0 0,1 1-1 0 0,-1-1 0 0 0,1 0 1 0 0,0 0-1 0 0,-1 0 0 0 0,1 1 1 0 0,0-1-1 0 0,0 0 0 0 0,1 0 1 0 0,-1 0-1 0 0,0-1 0 0 0,1 1 1 0 0,-1 0-1 0 0,1 0 0 0 0,-1-1 1 0 0,1 1-1 0 0,0-1 0 0 0,0 1 1 0 0,0-1-1 0 0,0 0 0 0 0,0 0 1 0 0,0 0-1 0 0,0 0 0 0 0,0 0 1 0 0,0 0-1 0 0,0 0 0 0 0,1-1 1 0 0,-1 1-1 0 0,0-1 0 0 0,0 0 1 0 0,1 0-1 0 0,-1 1 0 0 0,5-2 1 0 0,4 1 66 0 0,1-1 1 0 0,-1-1 0 0 0,1 0 0 0 0,-1-1-1 0 0,0 0 1 0 0,1 0 0 0 0,-2-1 0 0 0,1-1-1 0 0,0 0 1 0 0,-1 0 0 0 0,0-1 0 0 0,0-1-1 0 0,9-7 1 0 0,18-16 318 0 0,60-63 0 0 0,-76 71-377 0 0,-8 9-53 0 0,94-104 404 0 0,-96 103-621 0 0,0 0-1 0 0,-1-1 0 0 0,-1-1 1 0 0,0 1-1 0 0,-2-1 0 0 0,10-27 1 0 0,-15 26-632 0 0,-2 11-3183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1:01.489"/>
    </inkml:context>
    <inkml:brush xml:id="br0">
      <inkml:brushProperty name="width" value="0.035" units="cm"/>
      <inkml:brushProperty name="height" value="0.035" units="cm"/>
      <inkml:brushProperty name="color" value="#008C3A"/>
    </inkml:brush>
  </inkml:definitions>
  <inkml:trace contextRef="#ctx0" brushRef="#br0">0 350 1808 0 0,'3'-5'554'0'0,"-1"0"-1"0"0,1 0 1 0 0,0 0-1 0 0,0 0 1 0 0,1 0-1 0 0,-1 1 1 0 0,1 0-1 0 0,0-1 1 0 0,0 1-1 0 0,1 1 1 0 0,-1-1 0 0 0,1 1-1 0 0,0-1 1 0 0,0 1-1 0 0,0 1 1 0 0,0-1-1 0 0,0 1 1 0 0,1 0-1 0 0,-1 0 1 0 0,1 0-1 0 0,-1 1 1 0 0,9-2-1 0 0,-13 4-443 0 0,1-1 0 0 0,-1 1 1 0 0,1-1-1 0 0,-1 1 0 0 0,0 0 0 0 0,1-1 0 0 0,-1 1 1 0 0,0 0-1 0 0,0 0 0 0 0,1 0 0 0 0,-1 0 0 0 0,0 0 0 0 0,0 0 1 0 0,0 0-1 0 0,0 0 0 0 0,0 0 0 0 0,0 1 0 0 0,-1-1 1 0 0,1 0-1 0 0,0 1 0 0 0,-1-1 0 0 0,1 0 0 0 0,-1 1 0 0 0,1-1 1 0 0,-1 1-1 0 0,0-1 0 0 0,1 1 0 0 0,-1-1 0 0 0,0 1 0 0 0,0-1 1 0 0,0 1-1 0 0,-1 2 0 0 0,-1 51-62 0 0,-8-12-382 0 0,-2 0 1 0 0,-19 45-1 0 0,21-62 160 0 0,9-22 758 0 0,4-8-255 0 0,8-18-184 0 0,15-32-106 0 0,-8 14 88 0 0,2 1 1 0 0,31-45-1 0 0,-39 66-79 0 0,0 1 0 0 0,1 1 0 0 0,1 1 0 0 0,1 0 0 0 0,0 0 0 0 0,32-22 0 0 0,-46 36-46 0 0,0 0 1 0 0,0 0-1 0 0,1 0 1 0 0,-1 0-1 0 0,0 0 1 0 0,1 1-1 0 0,-1-1 1 0 0,0 0 0 0 0,1 1-1 0 0,-1-1 1 0 0,1 1-1 0 0,-1-1 1 0 0,1 1-1 0 0,-1 0 1 0 0,1 0-1 0 0,-1 0 1 0 0,1-1-1 0 0,-1 1 1 0 0,1 1-1 0 0,-1-1 1 0 0,1 0-1 0 0,-1 0 1 0 0,1 1 0 0 0,-1-1-1 0 0,3 2 1 0 0,-2-1-14 0 0,-1 1 0 0 0,0-1 0 0 0,0 1 0 0 0,0-1 1 0 0,0 1-1 0 0,0 0 0 0 0,0 0 0 0 0,0 0 0 0 0,0 0 1 0 0,-1-1-1 0 0,1 1 0 0 0,-1 0 0 0 0,1 0 1 0 0,-1 0-1 0 0,0 0 0 0 0,0 4 0 0 0,0 12-45 0 0,-1 0-1 0 0,-1 0 1 0 0,-5 22-1 0 0,6-36 86 0 0,-10 39-178 0 0,-25 66 1 0 0,-3 13 589 0 0,60-150 39 0 0,-1-15-451 0 0,1 1 0 0 0,2 2 0 0 0,3 0 0 0 0,0 1 0 0 0,3 2 0 0 0,1 1 0 0 0,2 1 0 0 0,45-38 0 0 0,-45 44 1 0 0,3-2 6 0 0,50-34-1 0 0,-75 58-50 0 0,1 0-1 0 0,0 1 0 0 0,0 1 0 0 0,0-1 1 0 0,1 2-1 0 0,0 0 0 0 0,0 0 1 0 0,0 1-1 0 0,22-3 0 0 0,-31 6 5 0 0,0-1-1 0 0,0 1 0 0 0,0 0 0 0 0,0 0 0 0 0,0 1 0 0 0,0-1 0 0 0,0 1 0 0 0,-1-1 0 0 0,1 1 0 0 0,0 0 0 0 0,0 0 0 0 0,-1 0 1 0 0,1 0-1 0 0,0 0 0 0 0,-1 1 0 0 0,1-1 0 0 0,-1 1 0 0 0,0 0 0 0 0,1 0 0 0 0,-1 0 0 0 0,0 0 0 0 0,0 0 0 0 0,0 0 0 0 0,-1 0 1 0 0,1 1-1 0 0,0-1 0 0 0,-1 1 0 0 0,0-1 0 0 0,1 1 0 0 0,-1-1 0 0 0,0 1 0 0 0,0 0 0 0 0,-1 0 0 0 0,1 0 0 0 0,0-1 0 0 0,-1 1 1 0 0,0 3-1 0 0,2 12-8 0 0,-2-1 0 0 0,0 1 1 0 0,-2-1-1 0 0,-5 33 1 0 0,5-41 36 0 0,-111 440-115 0 0,90-371 45 0 0,21-64-251 0 0,11-23-5084 0 0,-2-4-203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1:13.826"/>
    </inkml:context>
    <inkml:brush xml:id="br0">
      <inkml:brushProperty name="width" value="0.035" units="cm"/>
      <inkml:brushProperty name="height" value="0.035" units="cm"/>
      <inkml:brushProperty name="color" value="#008C3A"/>
    </inkml:brush>
  </inkml:definitions>
  <inkml:trace contextRef="#ctx0" brushRef="#br0">87 504 2040 0 0,'-1'-2'20'0'0,"1"0"-1"0"0,0-1 0 0 0,-1 1 0 0 0,1 0 0 0 0,0 0 1 0 0,0-1-1 0 0,0 1 0 0 0,0 0 0 0 0,0-1 0 0 0,1 1 0 0 0,-1 0 1 0 0,1 0-1 0 0,-1 0 0 0 0,1-1 0 0 0,0 1 0 0 0,0 0 1 0 0,2-3-1 0 0,23-44 188 0 0,-17 34-101 0 0,18-33 193 0 0,33-65 520 0 0,-54 99-477 0 0,0 0 0 0 0,-1 1 0 0 0,-1-2 0 0 0,0 1 0 0 0,-1 0 0 0 0,1-21 0 0 0,-3 34-171 0 0,-1-1 0 0 0,0 1 0 0 0,0 0 0 0 0,0 0-1 0 0,0-1 1 0 0,0 1 0 0 0,0 0 0 0 0,0-1 0 0 0,0 1 0 0 0,0 0 0 0 0,0 0 0 0 0,-1-1 0 0 0,1 1 0 0 0,-1 0 0 0 0,1 0 0 0 0,-1-1 0 0 0,1 1 0 0 0,-1 0 0 0 0,0 0 0 0 0,1 0 0 0 0,-1 0 0 0 0,0 0 0 0 0,0 0 0 0 0,0 0 0 0 0,0 0 0 0 0,0 0 0 0 0,0 0 0 0 0,0 1 0 0 0,0-1 0 0 0,0 0 0 0 0,-3 0 0 0 0,3 1-16 0 0,0 0 0 0 0,-1 1 0 0 0,1-1 1 0 0,0 0-1 0 0,0 1 0 0 0,-1-1 1 0 0,1 1-1 0 0,0 0 0 0 0,0-1 1 0 0,0 1-1 0 0,0 0 0 0 0,0 0 1 0 0,0 0-1 0 0,0 0 0 0 0,0-1 1 0 0,0 2-1 0 0,0-1 0 0 0,0 0 0 0 0,0 0 1 0 0,1 0-1 0 0,-1 0 0 0 0,0 0 1 0 0,1 1-1 0 0,-1-1 0 0 0,1 0 1 0 0,0 0-1 0 0,-1 1 0 0 0,1-1 1 0 0,0 0-1 0 0,0 1 0 0 0,0 0 1 0 0,-23 140 456 0 0,6 0-1 0 0,3 183 1 0 0,8-130 4 0 0,-45 810 1547 0 0,-15 360-840 0 0,41-2-803 0 0,38-645-312 0 0,-13-704-144 0 0,1-1 1 0 0,0 0-1 0 0,1 0 1 0 0,0 0 0 0 0,1 0-1 0 0,0 0 1 0 0,1 0-1 0 0,6 12 1 0 0,-6-18-75 0 0,0-1 1 0 0,0 0-1 0 0,0 1 1 0 0,1-2 0 0 0,0 1-1 0 0,0-1 1 0 0,1 1 0 0 0,-1-1-1 0 0,1-1 1 0 0,0 1 0 0 0,0-1-1 0 0,1 0 1 0 0,-1-1-1 0 0,1 1 1 0 0,12 3 0 0 0,11 3-98 0 0,1-2 1 0 0,0-1 0 0 0,0-1-1 0 0,0-2 1 0 0,1-1 0 0 0,56-2-1 0 0,190-29-171 0 0,-25-2 268 0 0,375 2-1 0 0,-36 62-144 0 0,487 129-257 0 0,174 16-81 0 0,-1063-165 841 0 0,-1-9-1 0 0,1-8 0 0 0,-1-8 1 0 0,314-60-1 0 0,452-209 1690 0 0,-397 101-1570 0 0,11 44-1123 0 0,-472 119 225 0 0,1 3-1 0 0,175 2 0 0 0,-231 12 317 0 0,1 3 0 0 0,-1 1 0 0 0,0 3 0 0 0,0 1 0 0 0,-1 2 0 0 0,0 1 0 0 0,-1 3 0 0 0,-1 1 0 0 0,38 22 0 0 0,-19 6 432 0 0,-72-54-341 0 0,0-1 1 0 0,0 0-1 0 0,1-2 0 0 0,0 1 1 0 0,-13-18-1 0 0,-53-79 513 0 0,-130-252-740 0 0,68 112-393 0 0,104 188 669 0 0,3-2 0 0 0,2-1 0 0 0,4-2-1 0 0,2 0 1 0 0,-31-127 0 0 0,-19-323 696 0 0,34-6-635 0 0,35 429-86 0 0,0-5 34 0 0,-128-1254-2512 0 0,104 1161 2064 0 0,-91-550 1101 0 0,109 679-1741 0 0,-27-79 1 0 0,42 120 986 0 0,16-18-118 0 0,-4 10 98 0 0,-9 15 71 0 0,9-30-84 0 0,-13 43 95 0 0,-1-1-1 0 0,1 0 1 0 0,-1 1-1 0 0,0-1 1 0 0,0 0 0 0 0,1 0-1 0 0,-1 1 1 0 0,0-1-1 0 0,0 0 1 0 0,-1 0 0 0 0,1 1-1 0 0,0-1 1 0 0,-1 0-1 0 0,1 1 1 0 0,-1-1 0 0 0,1 0-1 0 0,-1 1 1 0 0,0-1-1 0 0,-1-2 1 0 0,0 3-73 0 0,0 0-1 0 0,0 0 1 0 0,0 0 0 0 0,0 0-1 0 0,0 0 1 0 0,0 0 0 0 0,-1 0-1 0 0,1 1 1 0 0,0-1 0 0 0,0 1-1 0 0,-1 0 1 0 0,1 0 0 0 0,0 0 0 0 0,-5 0-1 0 0,-42 5-514 0 0,20-2 441 0 0,-224 6 1548 0 0,-549-6 416 0 0,279-42-951 0 0,-731-41 1071 0 0,-2 103-357 0 0,598 49-1232 0 0,6 0-230 0 0,-2-46-60 0 0,565-29 10 0 0,0-4 0 0 0,-113-23 0 0 0,154 20-305 0 0,0-3 0 0 0,1-2 1 0 0,1-2-1 0 0,1-1 0 0 0,-74-43 1 0 0,74 30-1857 0 0,10-2-5709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28.654"/>
    </inkml:context>
    <inkml:brush xml:id="br0">
      <inkml:brushProperty name="width" value="0.035" units="cm"/>
      <inkml:brushProperty name="height" value="0.035" units="cm"/>
      <inkml:brushProperty name="color" value="#F6630D"/>
    </inkml:brush>
  </inkml:definitions>
  <inkml:trace contextRef="#ctx0" brushRef="#br0">273 1005 6193 0 0,'-3'-4'199'0'0,"0"0"0"0"0,0 1-1 0 0,0-1 1 0 0,0 0 0 0 0,1-1-1 0 0,0 1 1 0 0,0 0 0 0 0,0-1 0 0 0,0 1-1 0 0,1-1 1 0 0,0 1 0 0 0,0-1-1 0 0,0 0 1 0 0,0 0 0 0 0,1 1-1 0 0,0-1 1 0 0,0 0 0 0 0,0 0-1 0 0,0 0 1 0 0,2-5 0 0 0,-1 0 372 0 0,1 1 1 0 0,0-1-1 0 0,0 0 0 0 0,1 0 1 0 0,0 1-1 0 0,1 0 1 0 0,0-1-1 0 0,10-15 1 0 0,-14 25-439 0 0,0-1-1 0 0,0 1 1 0 0,0-1 0 0 0,1 1 0 0 0,-1 0 0 0 0,0-1 0 0 0,0 1 0 0 0,1-1 0 0 0,-1 1 0 0 0,0 0 0 0 0,1-1 0 0 0,-1 1 0 0 0,0 0 0 0 0,1 0-1 0 0,-1-1 1 0 0,0 1 0 0 0,1 0 0 0 0,-1 0 0 0 0,1 0 0 0 0,-1-1 0 0 0,1 1 0 0 0,-1 0 0 0 0,0 0 0 0 0,1 0 0 0 0,-1 0 0 0 0,1 0 0 0 0,-1 0-1 0 0,1 0 1 0 0,-1 0 0 0 0,1 0 0 0 0,-1 0 0 0 0,1 0 0 0 0,0 0 0 0 0,8 16 1329 0 0,3 42-2095 0 0,-8-34 1414 0 0,0-6-683 0 0,73 342 2412 0 0,-32 5-1027 0 0,-45 231-1284 0 0,-40-3 648 0 0,33-509-704 0 0,-19 482 1259 0 0,6-75-684 0 0,10 355 350 0 0,13-649-275 0 0,-5-106-809 0 0,5 1-1 0 0,20 124 0 0 0,-23-210-77 0 0,1 0 0 0 0,1 0 0 0 0,-1 0 0 0 0,1 0 0 0 0,0 0-1 0 0,0 0 1 0 0,1 0 0 0 0,0-1 0 0 0,6 10 0 0 0,-6-12 48 0 0,-1-1 0 0 0,1 0 0 0 0,0 0 0 0 0,0 0 0 0 0,-1-1 0 0 0,1 1 0 0 0,1 0 0 0 0,-1-1 0 0 0,0 0 0 0 0,0 0 0 0 0,0 0 0 0 0,1 0 0 0 0,-1-1 0 0 0,0 1 0 0 0,1-1 0 0 0,-1 0 0 0 0,0 0 0 0 0,1 0 0 0 0,5-1 0 0 0,308-23 909 0 0,79-4-940 0 0,-301 24 76 0 0,1170-53-70 0 0,-1031 43 71 0 0,957-85 0 0 0,-996 73-9 0 0,649-77-168 0 0,-568 81 86 0 0,295 16 0 0 0,-366 20 43 0 0,287 58 0 0 0,-422-60 6 0 0,80 5-1 0 0,-124-15 42 0 0,1-2-1 0 0,0-1 1 0 0,-1-1-1 0 0,0-1 0 0 0,1-1 1 0 0,31-11-1 0 0,-51 13-9 0 0,0-1 1 0 0,0 0-1 0 0,-1 0 0 0 0,1-1 0 0 0,-1 0 0 0 0,0 0 1 0 0,0-1-1 0 0,-1 1 0 0 0,1-1 0 0 0,-1 0 0 0 0,0-1 1 0 0,0 0-1 0 0,-1 1 0 0 0,1-1 0 0 0,-2-1 0 0 0,1 1 1 0 0,0 0-1 0 0,-1-1 0 0 0,0 0 0 0 0,-1 0 0 0 0,0 0 1 0 0,0 0-1 0 0,0 0 0 0 0,-1 0 0 0 0,1-14 0 0 0,0-15-45 0 0,-2 0 0 0 0,-1 1-1 0 0,-2-1 1 0 0,-8-38 0 0 0,6 39 11 0 0,-9-69-673 0 0,4-1 0 0 0,6-146-1 0 0,1-417 127 0 0,-2 45 169 0 0,62 28 437 0 0,43 5-52 0 0,10-139-1022 0 0,-102 625 840 0 0,-5 0-1 0 0,-4-1 0 0 0,-5 1 0 0 0,-4 1 1 0 0,-26-112-1 0 0,33 204 222 0 0,-11-52 76 0 0,-29-75-1 0 0,37 122-61 0 0,-1 0-1 0 0,0-1 0 0 0,-1 2 0 0 0,-1-1 0 0 0,-1 2 0 0 0,0-1 1 0 0,-1 1-1 0 0,0 1 0 0 0,-22-21 0 0 0,31 32-28 0 0,0 0-1 0 0,0 1 1 0 0,0-1 0 0 0,-1 0 0 0 0,1 1-1 0 0,0-1 1 0 0,-1 1 0 0 0,1 0 0 0 0,-1 0-1 0 0,0 0 1 0 0,1 0 0 0 0,-1 0-1 0 0,0 1 1 0 0,1-1 0 0 0,-1 1 0 0 0,0 0-1 0 0,-4 0 1 0 0,5 0-17 0 0,0 1-1 0 0,0 0 1 0 0,0-1 0 0 0,0 1 0 0 0,0 0-1 0 0,1 0 1 0 0,-1 0 0 0 0,0 0-1 0 0,1 1 1 0 0,-1-1 0 0 0,1 0-1 0 0,-1 1 1 0 0,1-1 0 0 0,0 1-1 0 0,-1 0 1 0 0,1-1 0 0 0,0 1 0 0 0,-1 3-1 0 0,-4 8-159 0 0,1 1-1 0 0,0 0 1 0 0,1 0-1 0 0,1 0 1 0 0,-2 19-1 0 0,1-10 105 0 0,3-20 90 0 0,0 0 1 0 0,0-1 0 0 0,0 1 0 0 0,0 0-1 0 0,-1-1 1 0 0,1 1 0 0 0,-1 0 0 0 0,0-1 0 0 0,0 0-1 0 0,0 1 1 0 0,0-1 0 0 0,0 0 0 0 0,0 0-1 0 0,0 0 1 0 0,-1 0 0 0 0,1-1 0 0 0,-1 1 0 0 0,0-1-1 0 0,1 1 1 0 0,-7 1 0 0 0,-6 2 132 0 0,-1 0 1 0 0,-29 5-1 0 0,6-2 133 0 0,-37 18-130 0 0,0 4-1 0 0,2 2 1 0 0,-125 77 0 0 0,-70 68-81 0 0,223-141-4 0 0,2 2 0 0 0,2 2 0 0 0,-58 70 1 0 0,-47 67 185 0 0,-222 204 0 0 0,324-343-31 0 0,-1-1 1 0 0,-2-3 0 0 0,-2-1-1 0 0,-1-3 1 0 0,-1-2 0 0 0,-1-2-1 0 0,-2-3 1 0 0,-89 26 0 0 0,22-18 369 0 0,-1-4 1 0 0,0-7 0 0 0,-128 5 0 0 0,-23-16 188 0 0,-500-48 0 0 0,590 19-348 0 0,1-8 0 0 0,-351-100 0 0 0,431 93-244 0 0,2-4-1 0 0,1-5 1 0 0,3-3-1 0 0,1-5 1 0 0,3-4-1 0 0,-124-99 1 0 0,112 62-334 0 0,4-5 0 0 0,4-4 0 0 0,-97-132 0 0 0,123 145-352 0 0,-93-86 1 0 0,115 130 111 0 0,-2 1 0 0 0,-1 2-1 0 0,-73-42 1 0 0,97 67-73 0 0,-1 2-1 0 0,0 1 1 0 0,-62-20-1 0 0,76 30 198 0 0,0 1 1 0 0,0 0-1 0 0,0 0 0 0 0,0 2 0 0 0,0 0 0 0 0,0 1 0 0 0,0 0 1 0 0,0 1-1 0 0,0 1 0 0 0,-28 6 0 0 0,38-7-40 0 0,0 1-1 0 0,0 0 1 0 0,-1 0 0 0 0,1 1-1 0 0,0 0 1 0 0,1-1 0 0 0,-1 1-1 0 0,0 1 1 0 0,-6 6 0 0 0,-12 17-7077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3:11.265"/>
    </inkml:context>
    <inkml:brush xml:id="br0">
      <inkml:brushProperty name="width" value="0.035" units="cm"/>
      <inkml:brushProperty name="height" value="0.035" units="cm"/>
      <inkml:brushProperty name="color" value="#F6630D"/>
    </inkml:brush>
  </inkml:definitions>
  <inkml:trace contextRef="#ctx0" brushRef="#br0">74 1474 13883 0 0,'-65'41'4019'0'0,"65"-41"-3993"0"0,0 0 0 0 0,0 1 0 0 0,0-1 0 0 0,-1 0 0 0 0,1 0 0 0 0,0 0-1 0 0,0 0 1 0 0,0 0 0 0 0,-1 0 0 0 0,1 0 0 0 0,0 0 0 0 0,0 1 0 0 0,0-1-1 0 0,-1 0 1 0 0,1 0 0 0 0,0 0 0 0 0,0 0 0 0 0,0 0 0 0 0,-1 0 0 0 0,1 0-1 0 0,0 0 1 0 0,0 0 0 0 0,0-1 0 0 0,-1 1 0 0 0,1 0 0 0 0,0 0 0 0 0,0 0-1 0 0,0 0 1 0 0,-1 0 0 0 0,1 0 0 0 0,0 0 0 0 0,0 0 0 0 0,0 0-1 0 0,-1-1 1 0 0,1 1 0 0 0,0 0 0 0 0,0 0 0 0 0,0 0 0 0 0,0 0 0 0 0,0-1-1 0 0,0 1 1 0 0,-1 0 0 0 0,1 0 0 0 0,0 0 0 0 0,0-1 0 0 0,0 1 0 0 0,0 0-1 0 0,0 0 1 0 0,0 0 0 0 0,0-1 0 0 0,0 1 0 0 0,2-17 347 0 0,12-19-536 0 0,273-504 534 0 0,-242 466-376 0 0,193-342 21 0 0,-197 338 109 0 0,53-75 1 0 0,-80 132-140 0 0,1 2 1 0 0,0 0-1 0 0,2 1 0 0 0,0 0 1 0 0,0 2-1 0 0,2 0 0 0 0,0 1 1 0 0,40-24-1 0 0,-55 37-2 0 0,0 0 1 0 0,0 0 0 0 0,0 0-1 0 0,0 0 1 0 0,1 1-1 0 0,-1-1 1 0 0,1 1-1 0 0,-1 0 1 0 0,1 1-1 0 0,-1-1 1 0 0,1 1-1 0 0,0 0 1 0 0,-1 0-1 0 0,1 0 1 0 0,-1 1-1 0 0,1 0 1 0 0,0 0-1 0 0,-1 0 1 0 0,8 3 0 0 0,-6-1-5 0 0,-1 1 0 0 0,0-1 1 0 0,0 1-1 0 0,-1 0 1 0 0,1 0-1 0 0,-1 1 1 0 0,0 0-1 0 0,0-1 0 0 0,0 1 1 0 0,-1 1-1 0 0,1-1 1 0 0,-1 0-1 0 0,0 1 1 0 0,2 8-1 0 0,13 39 75 0 0,-2 1 0 0 0,-3 1 0 0 0,-2 0-1 0 0,4 75 1 0 0,-9-83-9 0 0,22 230 1093 0 0,-11 391 0 0 0,-17-651-1140 0 0,0-10-30 0 0,1 0 0 0 0,-2 0-1 0 0,1 0 1 0 0,-1 1 0 0 0,-3 11 0 0 0,-7-39-2588 0 0,4-1-4309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3:11.465"/>
    </inkml:context>
    <inkml:brush xml:id="br0">
      <inkml:brushProperty name="width" value="0.035" units="cm"/>
      <inkml:brushProperty name="height" value="0.035" units="cm"/>
      <inkml:brushProperty name="color" value="#F6630D"/>
    </inkml:brush>
  </inkml:definitions>
  <inkml:trace contextRef="#ctx0" brushRef="#br0">1 357 18260 0 0,'0'1'80'0'0,"0"0"0"0"0,-1 0 0 0 0,1 0 0 0 0,0 1 0 0 0,0-1 0 0 0,0 0 0 0 0,0 0 1 0 0,0 0-1 0 0,1 1 0 0 0,-1-1 0 0 0,0 0 0 0 0,1 0 0 0 0,-1 0 0 0 0,0 0 0 0 0,1 0 0 0 0,-1 0 0 0 0,1 0 0 0 0,0 0 0 0 0,-1 0 1 0 0,1 0-1 0 0,0 0 0 0 0,0 0 0 0 0,-1 0 0 0 0,1 0 0 0 0,2 1 0 0 0,36 19 679 0 0,50 3-465 0 0,-89-23-280 0 0,35 4 44 0 0,0-2 0 0 0,0 0 1 0 0,1-3-1 0 0,-1-1 1 0 0,0-1-1 0 0,0-2 1 0 0,0-2-1 0 0,66-19 1 0 0,15-14-216 0 0,135-65 1 0 0,-213 88 19 0 0,327-165-1680 0 0,-253 117 1561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22.321"/>
    </inkml:context>
    <inkml:brush xml:id="br0">
      <inkml:brushProperty name="width" value="0.035" units="cm"/>
      <inkml:brushProperty name="height" value="0.035" units="cm"/>
      <inkml:brushProperty name="color" value="#F6630D"/>
    </inkml:brush>
  </inkml:definitions>
  <inkml:trace contextRef="#ctx0" brushRef="#br0">36 1483 9362 0 0,'-2'-1'112'0'0,"0"0"-1"0"0,0 0 1 0 0,0 0 0 0 0,-1-1-1 0 0,1 1 1 0 0,0-1 0 0 0,1 0-1 0 0,-1 1 1 0 0,0-1 0 0 0,0 0-1 0 0,1 0 1 0 0,-1 0 0 0 0,1 0-1 0 0,0 0 1 0 0,-1-1 0 0 0,1 1-1 0 0,0 0 1 0 0,0-1 0 0 0,0 1-1 0 0,1 0 1 0 0,-1-1 0 0 0,1 1-1 0 0,-1-1 1 0 0,1 1 0 0 0,0-1-1 0 0,0 1 1 0 0,0-1 0 0 0,0 1-1 0 0,1-5 1 0 0,0-15 614 0 0,2 1-1 0 0,7-34 1 0 0,-5 28 558 0 0,-2 14-924 0 0,1 0 0 0 0,0 0-1 0 0,1 0 1 0 0,0 0 0 0 0,1 1 0 0 0,0 0 0 0 0,1 0 0 0 0,0 1 0 0 0,1-1-1 0 0,18-17 1 0 0,9-8-53 0 0,65-50-1 0 0,-50 45 107 0 0,531-415 1537 0 0,-198 164-2772 0 0,-361 276 364 0 0,-1 0 1 0 0,-1-2-1 0 0,-1 0 1 0 0,0-1 0 0 0,-2-1-1 0 0,0-1 1 0 0,15-27-1 0 0,-13 9-6356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22.633"/>
    </inkml:context>
    <inkml:brush xml:id="br0">
      <inkml:brushProperty name="width" value="0.035" units="cm"/>
      <inkml:brushProperty name="height" value="0.035" units="cm"/>
      <inkml:brushProperty name="color" value="#F6630D"/>
    </inkml:brush>
  </inkml:definitions>
  <inkml:trace contextRef="#ctx0" brushRef="#br0">46 1027 144 0 0,'-5'-1'721'0'0,"-25"-10"-2277"0"0,20 2 3433 0 0,10-3 5798 0 0,8-4-5964 0 0,0 0 1 0 0,2 0 0 0 0,16-21-1 0 0,-8 16-469 0 0,34-33 0 0 0,111-72-936 0 0,-125 98 286 0 0,546-354 387 0 0,-416 281-1263 0 0,-73 42-81 0 0,105-48-1 0 0,-196 105 356 0 0,8-3-14 0 0,-1 0 0 0 0,1 0 1 0 0,0 1-1 0 0,22-4 0 0 0,-32 8 23 0 0,0-1 0 0 0,0 1-1 0 0,0 0 1 0 0,0 0 0 0 0,0 0-1 0 0,0 0 1 0 0,0 0 0 0 0,0 0 0 0 0,0 1-1 0 0,0-1 1 0 0,0 1 0 0 0,0-1-1 0 0,0 1 1 0 0,0 0 0 0 0,0 0-1 0 0,0-1 1 0 0,0 1 0 0 0,0 1 0 0 0,-1-1-1 0 0,1 0 1 0 0,0 0 0 0 0,-1 1-1 0 0,1-1 1 0 0,-1 1 0 0 0,1-1-1 0 0,-1 1 1 0 0,0 0 0 0 0,0 0-1 0 0,0-1 1 0 0,0 1 0 0 0,0 0 0 0 0,0 0-1 0 0,0 0 1 0 0,-1 0 0 0 0,1 0-1 0 0,0 2 1 0 0,2 14 97 0 0,-1 0 0 0 0,-1-1 0 0 0,0 1 0 0 0,-1 0 0 0 0,-1 0 0 0 0,-6 31 0 0 0,-31 107 690 0 0,33-138-772 0 0,-73 223-17 0 0,40-130 125 0 0,-41 191-1 0 0,70-218-3 0 0,9-78-264 0 0,0-1 0 0 0,0 1 1 0 0,0 0-1 0 0,1-1 0 0 0,0 1 0 0 0,0-1 0 0 0,1 1 0 0 0,0-1 0 0 0,-1 1 0 0 0,2-1 0 0 0,-1 0 0 0 0,5 8 0 0 0,5-2-6604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4:59.932"/>
    </inkml:context>
    <inkml:brush xml:id="br0">
      <inkml:brushProperty name="width" value="0.035" units="cm"/>
      <inkml:brushProperty name="height" value="0.035" units="cm"/>
      <inkml:brushProperty name="color" value="#FF0066"/>
    </inkml:brush>
  </inkml:definitions>
  <inkml:trace contextRef="#ctx0" brushRef="#br0">310 153 1808 0 0,'-3'-3'119'0'0,"0"0"-1"0"0,-1 0 1 0 0,1 1 0 0 0,-1-1-1 0 0,0 1 1 0 0,0 0-1 0 0,0 0 1 0 0,0 0-1 0 0,0 0 1 0 0,0 1-1 0 0,-1 0 1 0 0,-7-2-1 0 0,10 3-3 0 0,0 1 0 0 0,0-1 1 0 0,0 0-1 0 0,0 1 0 0 0,0 0 0 0 0,0-1 0 0 0,0 1 0 0 0,0 0 0 0 0,0 0 0 0 0,0 0 0 0 0,0 0 0 0 0,1 0 0 0 0,-1 1 0 0 0,0-1 0 0 0,1 0 0 0 0,-1 1 1 0 0,1 0-1 0 0,0-1 0 0 0,-1 1 0 0 0,1 0 0 0 0,0-1 0 0 0,0 1 0 0 0,0 0 0 0 0,0 0 0 0 0,0 0 0 0 0,0 0 0 0 0,1 0 0 0 0,-1 0 0 0 0,0 3 0 0 0,-7 28 610 0 0,1 0-1 0 0,2 1 0 0 0,-3 59 1 0 0,2-15-471 0 0,-79 491-151 0 0,2-26 142 0 0,83-541-242 0 0,-2 13 61 0 0,1 1 1 0 0,0-1 0 0 0,1 1 0 0 0,3 23 0 0 0,-3-36-58 0 0,0-1-1 0 0,1 0 1 0 0,-1 0-1 0 0,1 1 1 0 0,-1-1 0 0 0,1 0-1 0 0,0 0 1 0 0,0 1-1 0 0,0-1 1 0 0,0 0-1 0 0,0 0 1 0 0,0 0-1 0 0,1 0 1 0 0,-1-1-1 0 0,0 1 1 0 0,1 0 0 0 0,0 0-1 0 0,-1-1 1 0 0,1 1-1 0 0,0-1 1 0 0,0 0-1 0 0,0 1 1 0 0,0-1-1 0 0,0 0 1 0 0,0 0 0 0 0,0 0-1 0 0,0-1 1 0 0,1 1-1 0 0,-1 0 1 0 0,0-1-1 0 0,1 1 1 0 0,-1-1-1 0 0,0 0 1 0 0,0 0 0 0 0,1 0-1 0 0,-1 0 1 0 0,0 0-1 0 0,1 0 1 0 0,2-2-1 0 0,24-5 119 0 0,0-2 0 0 0,-1-2-1 0 0,0 0 1 0 0,-1-2-1 0 0,28-17 1 0 0,16-7 177 0 0,160-79 205 0 0,-70 32 87 0 0,193-71 0 0 0,-306 138-618 0 0,195-62-527 0 0,-206 69 458 0 0,-1 3 0 0 0,2 0 0 0 0,-1 3 0 0 0,65 0 0 0 0,-99 4 107 0 0,0 0 0 0 0,0 0-1 0 0,0 1 1 0 0,0-1 0 0 0,-1 1 0 0 0,1 0 0 0 0,0 0 0 0 0,0 0 0 0 0,-1 0 0 0 0,1 0 0 0 0,5 4 0 0 0,-8-5 9 0 0,0 0 0 0 0,0 0 0 0 0,0 0 0 0 0,0 0 1 0 0,1 1-1 0 0,-1-1 0 0 0,0 0 0 0 0,0 0 0 0 0,0 0 0 0 0,0 0 1 0 0,0 1-1 0 0,0-1 0 0 0,0 0 0 0 0,1 0 0 0 0,-1 0 0 0 0,0 1 1 0 0,0-1-1 0 0,0 0 0 0 0,0 0 0 0 0,0 0 0 0 0,0 1 0 0 0,0-1 1 0 0,0 0-1 0 0,0 0 0 0 0,0 1 0 0 0,0-1 0 0 0,0 0 1 0 0,0 0-1 0 0,0 0 0 0 0,0 1 0 0 0,0-1 0 0 0,0 0 0 0 0,-1 0 1 0 0,1 0-1 0 0,0 1 0 0 0,0-1 0 0 0,0 0 0 0 0,0 0 0 0 0,0 0 1 0 0,0 0-1 0 0,-1 1 0 0 0,1-1 0 0 0,0 0 0 0 0,0 0 1 0 0,-23 6 1398 0 0,17-6-1352 0 0,0 0 0 0 0,0-1 0 0 0,0 0 0 0 0,0 0 0 0 0,1 0 0 0 0,-1-1 0 0 0,0 1 0 0 0,1-1 0 0 0,-1-1 0 0 0,1 1 0 0 0,-1-1-1 0 0,1 0 1 0 0,0 0 0 0 0,0-1 0 0 0,0 1 0 0 0,1-1 0 0 0,-1 0 0 0 0,1 0 0 0 0,0-1 0 0 0,0 1 0 0 0,1-1 0 0 0,-1 0 0 0 0,1 0 0 0 0,-4-9 0 0 0,-1 0-55 0 0,1-1 1 0 0,0-1 0 0 0,1 1-1 0 0,1-1 1 0 0,0 0 0 0 0,2 0-1 0 0,-4-28 1 0 0,-3-168-909 0 0,8 111 15 0 0,-19-114 0 0 0,19 201 769 0 0,-3-16 94 0 0,0 0-1 0 0,3 0 1 0 0,0-49 0 0 0,3 71-210 0 0,0 0 0 0 0,0-1 0 0 0,1 1 0 0 0,0 0 0 0 0,0 0 0 0 0,1 0 1 0 0,0 0-1 0 0,0 1 0 0 0,1-1 0 0 0,0 1 0 0 0,0 0 0 0 0,1 0 0 0 0,0 0 1 0 0,0 0-1 0 0,0 1 0 0 0,1 0 0 0 0,11-9 0 0 0,-11 10-188 0 0,16-15-1325 0 0,-24 11 1360 0 0,-16 4 719 0 0,-32 3 40 0 0,1 2 0 0 0,-1 2 1 0 0,1 2-1 0 0,-83 19 1 0 0,79-14-211 0 0,-127 25 1923 0 0,-201 65 0 0 0,330-84-1291 0 0,-98 15 0 0 0,61-20-2891 0 0,81-10 367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47.821"/>
    </inkml:context>
    <inkml:brush xml:id="br0">
      <inkml:brushProperty name="width" value="0.035" units="cm"/>
      <inkml:brushProperty name="height" value="0.035" units="cm"/>
      <inkml:brushProperty name="color" value="#F6630D"/>
    </inkml:brush>
  </inkml:definitions>
  <inkml:trace contextRef="#ctx0" brushRef="#br0">10724 391 7458 0 0,'-1'-1'191'0'0,"1"-1"0"0"0,-1 0 1 0 0,1 0-1 0 0,-1 1 0 0 0,0-1 1 0 0,0 0-1 0 0,1 1 0 0 0,-1-1 1 0 0,-1 1-1 0 0,1-1 1 0 0,0 1-1 0 0,0-1 0 0 0,0 1 1 0 0,-1 0-1 0 0,1-1 0 0 0,-1 1 1 0 0,1 0-1 0 0,-1 0 0 0 0,1 0 1 0 0,-1 0-1 0 0,0 1 0 0 0,0-1 1 0 0,1 0-1 0 0,-1 1 1 0 0,-3-1-1 0 0,-60-15-189 0 0,35 10 198 0 0,-37-16-498 0 0,40 12 1342 0 0,0 1 1 0 0,-1 2 0 0 0,-52-8 0 0 0,-32 11 394 0 0,-144 12 0 0 0,-84-2-917 0 0,236-18 81 0 0,1-3 0 0 0,-183-54 0 0 0,177 43-461 0 0,-2 4 0 0 0,0 5 0 0 0,-119-3 0 0 0,-342 18 632 0 0,47 2 1347 0 0,-38-38-2097 0 0,40 1 171 0 0,-1 35-191 0 0,-414 5-58 0 0,607-18 40 0 0,-704 5-126 0 0,521 71-643 0 0,-153 16-160 0 0,331-44 1192 0 0,-153 10-693 0 0,400-37 350 0 0,0 3 0 0 0,-135 31-1 0 0,192-32 81 0 0,0 2 0 0 0,1 1 0 0 0,0 1 0 0 0,0 1 0 0 0,2 2 0 0 0,0 2 0 0 0,0 0 0 0 0,2 2 0 0 0,0 0 0 0 0,-28 29 0 0 0,34-25 5 0 0,1 2 1 0 0,1 0 0 0 0,0 1-1 0 0,3 1 1 0 0,0 1-1 0 0,1 0 1 0 0,-17 52-1 0 0,-54 222 20 0 0,72-245-10 0 0,-33 169 292 0 0,10 1 1 0 0,9 2-1 0 0,6 444 0 0 0,20-498-279 0 0,-29 214 0 0 0,-55 171 2 0 0,68-453 119 0 0,-96 439 1157 0 0,48-254-650 0 0,35-150-483 0 0,-31 159 200 0 0,49-222-403 0 0,-2 147 1 0 0,19-203-948 0 0,6-31-42 0 0,11-39-1903 0 0,-19 43 2469 0 0,11-32-7209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49.037"/>
    </inkml:context>
    <inkml:brush xml:id="br0">
      <inkml:brushProperty name="width" value="0.035" units="cm"/>
      <inkml:brushProperty name="height" value="0.035" units="cm"/>
      <inkml:brushProperty name="color" value="#F6630D"/>
    </inkml:brush>
  </inkml:definitions>
  <inkml:trace contextRef="#ctx0" brushRef="#br0">6843 286 13883 0 0,'-26'-14'-940'0'0,"-107"-68"640"0"0,127 79 587 0 0,0 0 1 0 0,0 0 0 0 0,0 0-1 0 0,-1 1 1 0 0,1 0 0 0 0,-1 1-1 0 0,1-1 1 0 0,-1 1-1 0 0,1 0 1 0 0,-1 1 0 0 0,0-1-1 0 0,1 1 1 0 0,-14 2 0 0 0,-10 2 758 0 0,-54 15 1 0 0,34-6-833 0 0,-246 38 590 0 0,-3-12 0 0 0,-1-13 0 0 0,-508-23 0 0 0,-893-185 387 0 0,332 40-294 0 0,797 162-1815 0 0,462-11 613 0 0,52-6 253 0 0,6 0 76 0 0,0 2-1 0 0,-82 17 1 0 0,120-18-47 0 0,0 0 0 0 0,0 1-1 0 0,1 1 1 0 0,-1 0 0 0 0,1 0 0 0 0,0 1 0 0 0,-22 18 0 0 0,30-21 15 0 0,1 0 1 0 0,0 0-1 0 0,0 0 1 0 0,0 1 0 0 0,0 0-1 0 0,1-1 1 0 0,0 1 0 0 0,0 1-1 0 0,0-1 1 0 0,1 0 0 0 0,0 1-1 0 0,0-1 1 0 0,0 1-1 0 0,1 0 1 0 0,-1-1 0 0 0,1 1-1 0 0,1 0 1 0 0,-1 0 0 0 0,1 0-1 0 0,0 0 1 0 0,0 0 0 0 0,2 7-1 0 0,4 44 147 0 0,-2 0-1 0 0,-8 115 1 0 0,-31 113-211 0 0,3-47 151 0 0,31-219-59 0 0,-41 356 351 0 0,-30-5 66 0 0,-57 34 510 0 0,23-80 372 0 0,84-238-1173 0 0,3 1 0 0 0,4 0 0 0 0,5 1 0 0 0,2 0 0 0 0,5 1 0 0 0,9 88-1 0 0,-5-162-152 0 0,9 78-176 0 0,-8-87 86 0 0,-1 1-1 0 0,1-1 0 0 0,0 0 1 0 0,0 0-1 0 0,0 0 1 0 0,1-1-1 0 0,0 1 0 0 0,0-1 1 0 0,1 1-1 0 0,-1-1 1 0 0,1 0-1 0 0,5 5 1 0 0,-7-9-11 0 0,0 1 1 0 0,0-1 0 0 0,-1 0-1 0 0,1 0 1 0 0,0 0 0 0 0,0 0-1 0 0,1 0 1 0 0,-1 0 0 0 0,0 0-1 0 0,0-1 1 0 0,0 1 0 0 0,0-1-1 0 0,1 0 1 0 0,-1 0 0 0 0,0 0-1 0 0,0 0 1 0 0,1 0 0 0 0,3-1-1 0 0,24-9-6381 0 0,-5-6-950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49.986"/>
    </inkml:context>
    <inkml:brush xml:id="br0">
      <inkml:brushProperty name="width" value="0.035" units="cm"/>
      <inkml:brushProperty name="height" value="0.035" units="cm"/>
      <inkml:brushProperty name="color" value="#F6630D"/>
    </inkml:brush>
  </inkml:definitions>
  <inkml:trace contextRef="#ctx0" brushRef="#br0">3875 264 5785 0 0,'-11'-10'4388'0'0,"-8"-24"-2980"0"0,9 17-908 0 0,-1 1-67 0 0,-1 0 0 0 0,-1 1 0 0 0,-1 0 0 0 0,0 2 0 0 0,-1-1 0 0 0,0 2-1 0 0,-1 0 1 0 0,-1 1 0 0 0,0 0 0 0 0,0 1 0 0 0,-1 1 0 0 0,0 1 0 0 0,0 1 0 0 0,-1 0-1 0 0,0 1 1 0 0,0 2 0 0 0,-28-5 0 0 0,4 5-184 0 0,-1 1 1 0 0,1 3-1 0 0,-1 1 0 0 0,1 2 0 0 0,-1 2 1 0 0,-79 21-1 0 0,-285 83-12 0 0,-258 56 330 0 0,-377-12 184 0 0,694-139-1195 0 0,86-6-275 0 0,247-8 693 0 0,-1 0-13 0 0,0 1-1 0 0,0 1 1 0 0,0 0 0 0 0,0 1-1 0 0,0 1 1 0 0,-26 9 0 0 0,43-13 33 0 0,-1 1 0 0 0,1 0 1 0 0,-1 0-1 0 0,1 0 1 0 0,0-1-1 0 0,-1 1 1 0 0,1 0-1 0 0,0 0 0 0 0,-1 0 1 0 0,1 0-1 0 0,0 0 1 0 0,0 0-1 0 0,0 0 0 0 0,0 0 1 0 0,0 0-1 0 0,0-1 1 0 0,0 1-1 0 0,0 0 1 0 0,0 0-1 0 0,1 0 0 0 0,-1 0 1 0 0,0 0-1 0 0,1 1 1 0 0,10 31-210 0 0,-7-20 164 0 0,11 51 373 0 0,-3 0 0 0 0,-3 0 1 0 0,-3 1-1 0 0,-3 0 0 0 0,-2 0 1 0 0,-9 69-1 0 0,-60 268 895 0 0,-36-8 92 0 0,14-53-31 0 0,83-315-1225 0 0,-14 73 45 0 0,20-91-98 0 0,0 0 0 0 0,0 0 0 0 0,1 1 0 0 0,0-1 0 0 0,1 0 0 0 0,0 0-1 0 0,0 1 1 0 0,0-1 0 0 0,4 10 0 0 0,-4-17-49 0 0,-1 0-1 0 0,0 0 1 0 0,0 0-1 0 0,1 0 0 0 0,-1-1 1 0 0,0 1-1 0 0,1 0 1 0 0,-1 0-1 0 0,1 0 0 0 0,-1-1 1 0 0,1 1-1 0 0,0 0 1 0 0,-1-1-1 0 0,1 1 1 0 0,0 0-1 0 0,-1-1 0 0 0,1 1 1 0 0,0-1-1 0 0,0 1 1 0 0,0-1-1 0 0,-1 0 1 0 0,1 1-1 0 0,0-1 0 0 0,0 0 1 0 0,0 1-1 0 0,0-1 1 0 0,0 0-1 0 0,-1 0 1 0 0,1 0-1 0 0,2 0 0 0 0,-1 0-437 0 0,0-1 0 0 0,-1 1 0 0 0,1-1-1 0 0,0 0 1 0 0,-1 0 0 0 0,1 0 0 0 0,-1 0-1 0 0,1 0 1 0 0,-1 0 0 0 0,1 0 0 0 0,-1 0 0 0 0,0-1-1 0 0,0 1 1 0 0,0-1 0 0 0,2-1 0 0 0,12-20-7354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51.193"/>
    </inkml:context>
    <inkml:brush xml:id="br0">
      <inkml:brushProperty name="width" value="0.035" units="cm"/>
      <inkml:brushProperty name="height" value="0.035" units="cm"/>
      <inkml:brushProperty name="color" value="#F6630D"/>
    </inkml:brush>
  </inkml:definitions>
  <inkml:trace contextRef="#ctx0" brushRef="#br0">47 0 1584 0 0,'-19'7'136'0'0,"4"-1"-136"0"0,6-1 0 0 0,8-2 0 0 0,1 0 0 0 0,-3-2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53.972"/>
    </inkml:context>
    <inkml:brush xml:id="br0">
      <inkml:brushProperty name="width" value="0.035" units="cm"/>
      <inkml:brushProperty name="height" value="0.035" units="cm"/>
      <inkml:brushProperty name="color" value="#F6630D"/>
    </inkml:brush>
  </inkml:definitions>
  <inkml:trace contextRef="#ctx0" brushRef="#br0">442 163 1584 0 0,'-5'6'2245'0'0,"0"0"0"0"0,0 0-1 0 0,1 0 1 0 0,-8 13 0 0 0,-18 57 3398 0 0,24-56-5269 0 0,-1-1-1 0 0,-13 24 1 0 0,0-5 327 0 0,1 0-1 0 0,1 1 0 0 0,3 1 1 0 0,1 1-1 0 0,-13 59 0 0 0,4-3-173 0 0,-68 173 1 0 0,29-99-202 0 0,46-127-292 0 0,6-16 159 0 0,0 0 0 0 0,2 1 0 0 0,-6 37 1 0 0,14-64-191 0 0,0-1 0 0 0,0 1 0 0 0,0 0 0 0 0,-1-1 0 0 0,2 1 0 0 0,-1 0 0 0 0,0-1 0 0 0,0 1 0 0 0,0 0 0 0 0,1-1 0 0 0,-1 1 0 0 0,1 0 0 0 0,-1-1 0 0 0,1 1 0 0 0,0-1 0 0 0,0 1 0 0 0,0-1 0 0 0,-1 0 0 0 0,1 1 0 0 0,1-1 0 0 0,-1 0 0 0 0,0 1 0 0 0,1 0 0 0 0,1-1-4 0 0,-1 1 0 0 0,1-1 1 0 0,-1 0-1 0 0,1 0 0 0 0,-1 0 1 0 0,1-1-1 0 0,0 1 0 0 0,-1-1 1 0 0,1 1-1 0 0,0-1 0 0 0,0 0 0 0 0,5 0 1 0 0,9-2 26 0 0,-1-1 1 0 0,1-1-1 0 0,27-9 1 0 0,-33 9 46 0 0,204-55 105 0 0,-182 53-229 0 0,2 1-1 0 0,-1 1 1 0 0,0 2 0 0 0,51 3 0 0 0,35 15-533 0 0,-82-10 474 0 0,-1-1-1 0 0,1-2 1 0 0,-1-1-1 0 0,58-5 0 0 0,-73-1 82 0 0,0-1 1 0 0,0 0-1 0 0,-1-2 0 0 0,1-1 0 0 0,-1-1 0 0 0,-1 0 0 0 0,0-2 0 0 0,34-23 0 0 0,-59 37 80 0 0,2-1-12 0 0,0-1 0 0 0,1 1 1 0 0,-1-1-1 0 0,1 1 0 0 0,0 0 0 0 0,0 0 1 0 0,0 0-1 0 0,0 0 0 0 0,0 1 0 0 0,0-1 1 0 0,0 0-1 0 0,0 1 0 0 0,1-1 1 0 0,0 1-1 0 0,-2 3 0 0 0,-2 5-21 0 0,-9 18 23 0 0,2 2 0 0 0,0-1 0 0 0,-10 51-1 0 0,21-78-35 0 0,1-1 0 0 0,-1 1-1 0 0,1 0 1 0 0,0 0-1 0 0,0 0 1 0 0,0 0 0 0 0,0 0-1 0 0,1 0 1 0 0,-1 0-1 0 0,2 4 1 0 0,-1-6-9 0 0,-1 0 0 0 0,1 1 0 0 0,0-1 0 0 0,-1 0 0 0 0,1 0 0 0 0,0 0 0 0 0,0 0 0 0 0,-1-1 0 0 0,1 1 0 0 0,0 0 0 0 0,0 0-1 0 0,0 0 1 0 0,0-1 0 0 0,0 1 0 0 0,0 0 0 0 0,1-1 0 0 0,-1 1 0 0 0,1 0 0 0 0,5 0-7 0 0,-1 0 1 0 0,1-1-1 0 0,-1 0 0 0 0,1 0 1 0 0,-1 0-1 0 0,1 0 0 0 0,11-3 1 0 0,-9 1 40 0 0,46-5-251 0 0,1 2 0 0 0,108 5 0 0 0,-142 1 164 0 0,1-1-1 0 0,-1-1 1 0 0,0 0-1 0 0,1-2 0 0 0,33-9 1 0 0,-55 12 79 0 0,-1 0 0 0 0,1-1-1 0 0,-1 1 1 0 0,0 0 0 0 0,1-1 0 0 0,-1 1 0 0 0,1 0-1 0 0,-1-1 1 0 0,0 1 0 0 0,1-1 0 0 0,-1 1 0 0 0,0-1-1 0 0,1 1 1 0 0,-1-1 0 0 0,0 1 0 0 0,0-1 0 0 0,1 1 0 0 0,-1-1-1 0 0,0 1 1 0 0,0-1 0 0 0,0 1 0 0 0,0-1 0 0 0,0 1-1 0 0,0-1 1 0 0,0 1 0 0 0,0-1 0 0 0,0 0 0 0 0,0 1-1 0 0,0-1 1 0 0,0 1 0 0 0,0-1 0 0 0,0 1 0 0 0,-1-1 0 0 0,1 0-1 0 0,-8-25-3 0 0,4 18 69 0 0,2-9-56 0 0,-1-1 0 0 0,2 1 0 0 0,1-1 0 0 0,0 1 0 0 0,1-1-1 0 0,0 1 1 0 0,2-1 0 0 0,0 1 0 0 0,6-19 0 0 0,8-64-275 0 0,-16 83 156 0 0,-1 10 21 0 0,0 0 1 0 0,1 0-1 0 0,-1 0 1 0 0,2 0-1 0 0,3-13 0 0 0,-5 25-120 0 0,1 1 0 0 0,1 0-1 0 0,-1-1 1 0 0,1 0 0 0 0,0 1 0 0 0,4 7-1 0 0,-1-1 24 0 0,-2-4 157 0 0,-1 0 0 0 0,2 0 0 0 0,-1 0 1 0 0,1 0-1 0 0,0-1 0 0 0,1 0 0 0 0,6 9 0 0 0,-8-13 6 0 0,0-1 1 0 0,0 1-1 0 0,1-1 1 0 0,-1 0-1 0 0,0 0 0 0 0,1 0 1 0 0,-1 0-1 0 0,1 0 1 0 0,0-1-1 0 0,0 0 1 0 0,-1 0-1 0 0,1 0 1 0 0,0 0-1 0 0,0 0 1 0 0,0-1-1 0 0,0 0 1 0 0,7 0-1 0 0,21-2 28 0 0,-1-2 1 0 0,0-2-1 0 0,0-1 1 0 0,0-1-1 0 0,-1-1 0 0 0,38-18 1 0 0,-35 14 8 0 0,1 1-1 0 0,0 1 1 0 0,0 2 0 0 0,59-8 0 0 0,-90 17-46 0 0,1 1 1 0 0,-1-1 0 0 0,0 1-1 0 0,0 0 1 0 0,0 0-1 0 0,-1 0 1 0 0,1 0 0 0 0,0 1-1 0 0,0-1 1 0 0,3 3 0 0 0,-6-4 7 0 0,1 0 1 0 0,0 1 0 0 0,-1-1 0 0 0,1 0-1 0 0,0 1 1 0 0,0-1 0 0 0,-1 1 0 0 0,1-1-1 0 0,-1 1 1 0 0,1-1 0 0 0,0 1 0 0 0,-1 0 0 0 0,1-1-1 0 0,-1 1 1 0 0,1-1 0 0 0,-1 1 0 0 0,0 0-1 0 0,1 0 1 0 0,-1-1 0 0 0,0 1 0 0 0,1 0-1 0 0,-1 0 1 0 0,0-1 0 0 0,0 1 0 0 0,0 0 0 0 0,0 0-1 0 0,0 0 1 0 0,0-1 0 0 0,0 1 0 0 0,0 0-1 0 0,0 0 1 0 0,0 0 0 0 0,0-1 0 0 0,0 1-1 0 0,0 0 1 0 0,-1 0 0 0 0,1-1 0 0 0,0 1 0 0 0,-1 0-1 0 0,1 0 1 0 0,0-1 0 0 0,-1 1 0 0 0,0 1-1 0 0,1-2 117 0 0,-7-37 541 0 0,1-58-194 0 0,4 1 0 0 0,19-166-1 0 0,0-79-1279 0 0,-17 329 701 0 0,0-1 0 0 0,0 1 0 0 0,-1 0 0 0 0,0 0 0 0 0,-1 1 1 0 0,0-1-1 0 0,-1 0 0 0 0,0 0 0 0 0,-1 1 0 0 0,1 0 0 0 0,-2 0 0 0 0,1 0 0 0 0,-1 0 0 0 0,-1 0 0 0 0,0 1 0 0 0,0 0 0 0 0,0 1 1 0 0,-1-1-1 0 0,0 1 0 0 0,-10-7 0 0 0,-29-28-217 0 0,39 33 260 0 0,-1 1 0 0 0,-1 0 0 0 0,0 0 0 0 0,0 1 0 0 0,0 0 0 0 0,-1 1 0 0 0,0 0 0 0 0,0 0 0 0 0,-1 1 0 0 0,1 1 0 0 0,-19-6 0 0 0,-25 0-2 0 0,0 1 0 0 0,0 3 0 0 0,-1 3 0 0 0,-91 5 0 0 0,-222 39 632 0 0,292-30-646 0 0,-570 97 2009 0 0,630-105-1855 0 0,8-2-53 0 0,0 1 0 0 0,0-1-1 0 0,-1 0 1 0 0,1 0 0 0 0,0-1 0 0 0,0 0-1 0 0,-1-1 1 0 0,1 0 0 0 0,0 0 0 0 0,-8-2-1 0 0,11-5-1303 0 0,10 0-4366 0 0,5-1-1445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56.026"/>
    </inkml:context>
    <inkml:brush xml:id="br0">
      <inkml:brushProperty name="width" value="0.035" units="cm"/>
      <inkml:brushProperty name="height" value="0.035" units="cm"/>
      <inkml:brushProperty name="color" value="#F6630D"/>
    </inkml:brush>
  </inkml:definitions>
  <inkml:trace contextRef="#ctx0" brushRef="#br0">147 149 6193 0 0,'0'-6'498'0'0,"0"1"-1"0"0,1-1 0 0 0,-1 0 0 0 0,1 1 1 0 0,0-1-1 0 0,1 1 0 0 0,-1 0 0 0 0,1-1 1 0 0,0 1-1 0 0,5-9 0 0 0,3-9 1354 0 0,-4-12 1685 0 0,-9 29-1567 0 0,-9 22-1288 0 0,1 8-483 0 0,1 1-1 0 0,2 1 0 0 0,0-1 1 0 0,-6 39-1 0 0,-11 35 46 0 0,-2-21-181 0 0,14-46 85 0 0,2 0 0 0 0,1 0 0 0 0,2 1 0 0 0,1 0 0 0 0,2 1 0 0 0,-2 38 0 0 0,7-65-156 0 0,-1 48-130 0 0,3 0 1 0 0,12 76 0 0 0,-13-129 143 0 0,0 0 0 0 0,0 1 0 0 0,0-1 0 0 0,0 0 0 0 0,1 0 0 0 0,-1 0 0 0 0,1-1 0 0 0,-1 1 0 0 0,1 0 0 0 0,-1 0 0 0 0,1-1 0 0 0,0 1 0 0 0,0-1 0 0 0,0 0 0 0 0,0 1 0 0 0,0-1 0 0 0,0 0 0 0 0,0 0 0 0 0,1 0 0 0 0,-1 0 0 0 0,0-1 1 0 0,0 1-1 0 0,1-1 0 0 0,-1 1 0 0 0,0-1 0 0 0,5 0 0 0 0,10 2 55 0 0,0-2 0 0 0,28-1 0 0 0,-30 0-48 0 0,42-3-72 0 0,0-1 0 0 0,0-4 0 0 0,-1-1 0 0 0,0-4 0 0 0,98-36 0 0 0,107-57-136 0 0,-276 117 538 0 0,0 0 1 0 0,-23 22 0 0 0,37-25-316 0 0,0 1 1 0 0,0-1-1 0 0,1 0 1 0 0,0 1-1 0 0,1-1 0 0 0,1 13 1 0 0,1-13 11 0 0,-1 0 1 0 0,1 0-1 0 0,1-1 0 0 0,-1 1 1 0 0,1-1-1 0 0,0 0 0 0 0,1 0 1 0 0,-1 0-1 0 0,1-1 0 0 0,11 10 1 0 0,-15-14-1 0 0,23 29-69 0 0,-22-27 14 0 0,0 0-1 0 0,0 0 1 0 0,0 0-1 0 0,0-1 0 0 0,1 1 1 0 0,-1 0-1 0 0,1-1 1 0 0,0 0-1 0 0,0 1 1 0 0,0-1-1 0 0,0 0 1 0 0,0 0-1 0 0,0-1 1 0 0,1 1-1 0 0,-1-1 0 0 0,0 0 1 0 0,1 0-1 0 0,5 2 1 0 0,23 1-69 0 0,0 0 1 0 0,52-2-1 0 0,17 2-173 0 0,-66 0 237 0 0,136 9-271 0 0,-147-13 249 0 0,0 0 0 0 0,0-2 0 0 0,0-1 0 0 0,47-11 0 0 0,-70 14 64 0 0,0 0 1 0 0,-1 0 0 0 0,1-1 0 0 0,0 1 0 0 0,0 0-1 0 0,0 0 1 0 0,-1-1 0 0 0,1 1 0 0 0,0-1-1 0 0,0 1 1 0 0,-1 0 0 0 0,1-1 0 0 0,0 0 0 0 0,-1 1-1 0 0,1-1 1 0 0,-1 1 0 0 0,1-1 0 0 0,0 0-1 0 0,-1 1 1 0 0,1-1 0 0 0,-1 0 0 0 0,0 1 0 0 0,1-1-1 0 0,-1 0 1 0 0,0 0 0 0 0,1-1 0 0 0,-1 1-4 0 0,-1 1 1 0 0,1-1-1 0 0,0 0 0 0 0,-1 1 1 0 0,1-1-1 0 0,-1 1 0 0 0,1-1 1 0 0,0 1-1 0 0,-1-1 1 0 0,1 1-1 0 0,-1-1 0 0 0,0 1 1 0 0,1-1-1 0 0,-1 1 0 0 0,1 0 1 0 0,-1-1-1 0 0,0 1 1 0 0,1 0-1 0 0,-1-1 0 0 0,0 1 1 0 0,1 0-1 0 0,-1 0 0 0 0,0 0 1 0 0,0 0-1 0 0,1 0 1 0 0,-1 0-1 0 0,0 0 0 0 0,1 0 1 0 0,-1 0-1 0 0,0 0 0 0 0,-1 0 1 0 0,-3 2 360 0 0,13-16-206 0 0,-1 1 0 0 0,-1-2-1 0 0,0 1 1 0 0,-1-1 0 0 0,-1 0 0 0 0,4-20 0 0 0,9-102 268 0 0,-8 53-308 0 0,81-327-920 0 0,-89 409 744 0 0,-1 0 0 0 0,1 1 0 0 0,0-1 1 0 0,-1 0-1 0 0,0 1 0 0 0,1-1 0 0 0,-1 0 0 0 0,0 0 0 0 0,0 1 0 0 0,0-1 0 0 0,0 0 0 0 0,0 0 0 0 0,0 1 0 0 0,0-1 1 0 0,-1 0-1 0 0,1 0 0 0 0,-1 1 0 0 0,1-1 0 0 0,-1 1 0 0 0,0-1 0 0 0,0 0 0 0 0,1 1 0 0 0,-1-1 0 0 0,0 1 1 0 0,0-1-1 0 0,0 1 0 0 0,-1 0 0 0 0,1 0 0 0 0,-2-3 0 0 0,-2 3 87 0 0,1-1 1 0 0,0 1-1 0 0,-1 0 1 0 0,1 0-1 0 0,-1 0 1 0 0,1 0-1 0 0,-1 1 1 0 0,0 0-1 0 0,1 0 1 0 0,-1 0-1 0 0,-7 1 1 0 0,-36 0 137 0 0,-1-2 1 0 0,1-3 0 0 0,0-1 0 0 0,-61-16-1 0 0,-8 1-55 0 0,-10 3 96 0 0,-176 0 1 0 0,275 15-212 0 0,-1-1-1 0 0,1-1 1 0 0,0-2 0 0 0,1 0 0 0 0,-51-20 0 0 0,-3 0-25 0 0,20 14-121 0 0,59 12 45 0 0,0-1 1 0 0,0 1-1 0 0,1 0 0 0 0,-1-1 0 0 0,0 1 0 0 0,0 0 0 0 0,0 0 1 0 0,1 0-1 0 0,-1 1 0 0 0,0-1 0 0 0,0 0 0 0 0,1 1 0 0 0,-1-1 1 0 0,0 1-1 0 0,0-1 0 0 0,1 1 0 0 0,-1 0 0 0 0,1 0 1 0 0,-1 0-1 0 0,1 0 0 0 0,-1 0 0 0 0,1 0 0 0 0,0 0 0 0 0,-1 0 1 0 0,1 1-1 0 0,0-1 0 0 0,0 1 0 0 0,0-1 0 0 0,0 1 0 0 0,0-1 1 0 0,-1 2-1 0 0,2-1-141 0 0,1-1 1 0 0,-1 0 0 0 0,1 0-1 0 0,-1 0 1 0 0,1 0 0 0 0,0 0-1 0 0,-1 0 1 0 0,1 0 0 0 0,0 0 0 0 0,0 0-1 0 0,-1-1 1 0 0,1 1 0 0 0,0 0-1 0 0,0 0 1 0 0,0-1 0 0 0,0 1-1 0 0,0 0 1 0 0,0-1 0 0 0,0 1-1 0 0,0-1 1 0 0,0 0 0 0 0,0 1-1 0 0,1-1 1 0 0,-1 0 0 0 0,0 0-1 0 0,1 1 1 0 0,1-1-1509 0 0,7 4-4343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2:58.707"/>
    </inkml:context>
    <inkml:brush xml:id="br0">
      <inkml:brushProperty name="width" value="0.035" units="cm"/>
      <inkml:brushProperty name="height" value="0.035" units="cm"/>
      <inkml:brushProperty name="color" value="#F6630D"/>
    </inkml:brush>
  </inkml:definitions>
  <inkml:trace contextRef="#ctx0" brushRef="#br0">94 367 3081 0 0,'1'-6'1085'0'0,"0"0"1"0"0,0 1 0 0 0,0-1-1 0 0,0 0 1 0 0,1 1 0 0 0,3-8-1 0 0,-2 8 2 0 0,-1 0-1 0 0,-1-1 0 0 0,1 1 0 0 0,-1-1 0 0 0,0 1 1 0 0,1-8 623 0 0,2 39-1217 0 0,0 1 0 0 0,-1 38 0 0 0,-1-28-212 0 0,0 19-165 0 0,-2 0 0 0 0,-2 0-1 0 0,-3 0 1 0 0,-2-1 0 0 0,-3 0 0 0 0,-2 0-1 0 0,-28 79 1 0 0,27-102-155 0 0,1-1 147 0 0,-13 50 0 0 0,23-74-124 0 0,1-1-1 0 0,-1 1 1 0 0,2 0-1 0 0,-1 0 1 0 0,1 1-1 0 0,0-1 1 0 0,0 0-1 0 0,0 0 1 0 0,1 0-1 0 0,1 0 1 0 0,-1 0 0 0 0,1-1-1 0 0,3 10 1 0 0,-3-13 2 0 0,1 1 1 0 0,-1 0 0 0 0,1-1-1 0 0,0 1 1 0 0,0-1 0 0 0,0 0-1 0 0,1 0 1 0 0,-1 0 0 0 0,1-1-1 0 0,-1 1 1 0 0,1-1 0 0 0,0 0 0 0 0,0 0-1 0 0,0 0 1 0 0,0 0 0 0 0,0-1-1 0 0,1 1 1 0 0,-1-1 0 0 0,0-1-1 0 0,1 1 1 0 0,-1 0 0 0 0,0-1-1 0 0,1 0 1 0 0,-1 0 0 0 0,1 0-1 0 0,6-2 1 0 0,14-1 32 0 0,0-2 0 0 0,0 0 0 0 0,36-14-1 0 0,-32 10-29 0 0,102-33 265 0 0,-29 9-377 0 0,148-30 1 0 0,-242 62 79 0 0,1-1 0 0 0,0 2 0 0 0,0-1-1 0 0,0 1 1 0 0,0 1 0 0 0,10 1 0 0 0,-17-2 78 0 0,0 0-1 0 0,0 1 1 0 0,0-1 0 0 0,0 1-1 0 0,-1-1 1 0 0,1 1 0 0 0,0 0-1 0 0,0 0 1 0 0,0 0 0 0 0,-1 0-1 0 0,1 0 1 0 0,0 0-1 0 0,-1 0 1 0 0,1 1 0 0 0,-1-1-1 0 0,0 1 1 0 0,1-1 0 0 0,-1 1-1 0 0,0-1 1 0 0,0 1 0 0 0,0 0-1 0 0,0-1 1 0 0,0 1 0 0 0,0 0-1 0 0,-1 0 1 0 0,1 0 0 0 0,0 0-1 0 0,-1-1 1 0 0,0 1-1 0 0,1 0 1 0 0,-1 0 0 0 0,0 4-1 0 0,0-6-29 0 0,0 0-1 0 0,0 1 0 0 0,0-1 0 0 0,0 0 0 0 0,0 0 0 0 0,0 1 1 0 0,0-1-1 0 0,0 0 0 0 0,0 0 0 0 0,0 1 0 0 0,0-1 1 0 0,0 0-1 0 0,0 0 0 0 0,0 1 0 0 0,1-1 0 0 0,-1 0 0 0 0,0 0 1 0 0,0 1-1 0 0,0-1 0 0 0,0 0 0 0 0,1 0 0 0 0,-1 0 0 0 0,0 1 1 0 0,0-1-1 0 0,0 0 0 0 0,1 0 0 0 0,-1 0 0 0 0,0 0 1 0 0,0 1-1 0 0,1-1 0 0 0,-1 0 0 0 0,0 0 0 0 0,0 0 0 0 0,1 0 1 0 0,-1 0-1 0 0,0 0 0 0 0,0 0 0 0 0,1 0 0 0 0,-1 0 0 0 0,0 0 1 0 0,0 0-1 0 0,1 0 0 0 0,-1 0 0 0 0,0 0 0 0 0,1 0 1 0 0,-1 0-1 0 0,0 0 0 0 0,1 0 0 0 0,15-8 165 0 0,-8 0-16 0 0,-23 17 3 0 0,7-2-129 0 0,1 0 1 0 0,0 0-1 0 0,0 1 0 0 0,1-1 0 0 0,0 2 0 0 0,1-1 0 0 0,-1 0 1 0 0,2 1-1 0 0,-1 0 0 0 0,1 0 0 0 0,0 1 0 0 0,-3 14 1 0 0,-3 15 136 0 0,-10 66 1 0 0,20-103-165 0 0,-5 29-38 0 0,-6 51-200 0 0,10-76 225 0 0,1 0-1 0 0,0 0 1 0 0,0 0 0 0 0,1 0 0 0 0,0 0 0 0 0,0 0-1 0 0,0 0 1 0 0,1 0 0 0 0,0 0 0 0 0,3 8 0 0 0,-4-13 13 0 0,1 0 0 0 0,-1 0 1 0 0,0 1-1 0 0,1-1 0 0 0,-1 0 1 0 0,0 0-1 0 0,1 0 1 0 0,0 0-1 0 0,-1 0 0 0 0,1-1 1 0 0,-1 1-1 0 0,1 0 0 0 0,0-1 1 0 0,0 1-1 0 0,-1-1 0 0 0,1 0 1 0 0,0 1-1 0 0,0-1 1 0 0,0 0-1 0 0,-1 0 0 0 0,1 0 1 0 0,0-1-1 0 0,0 1 0 0 0,0 0 1 0 0,-1-1-1 0 0,1 1 0 0 0,3-2 1 0 0,57-20 144 0 0,-46 15-255 0 0,17-5 9 0 0,0 2-1 0 0,1 2 1 0 0,0 1 0 0 0,1 1 0 0 0,36-1-1 0 0,172 10-718 0 0,-184 0 760 0 0,-12-1-61 0 0,-1-3 1 0 0,0-1-1 0 0,0-2 1 0 0,-1-2-1 0 0,69-19 1 0 0,-113 25 124 0 0,-1 0 0 0 0,1 0 0 0 0,-1 0 0 0 0,1 0 1 0 0,-1 0-1 0 0,1-1 0 0 0,-1 1 0 0 0,1 0 0 0 0,-1 0 0 0 0,1 0 0 0 0,-1-1 1 0 0,0 1-1 0 0,1 0 0 0 0,-1-1 0 0 0,1 1 0 0 0,-1 0 0 0 0,0-1 0 0 0,1 1 1 0 0,-1 0-1 0 0,0-1 0 0 0,0 1 0 0 0,1-1 0 0 0,-1 1 0 0 0,0 0 1 0 0,0-1-1 0 0,1 1 0 0 0,-1-1 0 0 0,0 1 0 0 0,0-1 0 0 0,0 1 0 0 0,0-1 1 0 0,0 1-1 0 0,0-1 0 0 0,0 1 0 0 0,0-1 0 0 0,0 1 0 0 0,0-1 1 0 0,0 1-1 0 0,0-1 0 0 0,0 1 0 0 0,0-1 0 0 0,-1 1 0 0 0,1-1 0 0 0,0 1 1 0 0,0-1-1 0 0,0 1 0 0 0,-1 0 0 0 0,1-1 0 0 0,0 1 0 0 0,0-1 0 0 0,-1 1 1 0 0,1 0-1 0 0,-1-1 0 0 0,1 1 0 0 0,-1-1 0 0 0,-32-29 454 0 0,2 2-417 0 0,17 0-87 0 0,5 12 104 0 0,0-1 1 0 0,2 1 0 0 0,0-1 0 0 0,0 0-1 0 0,2-1 1 0 0,0 1 0 0 0,-4-36 0 0 0,8 10-193 0 0,3 0 0 0 0,1 0 0 0 0,17-82 0 0 0,-8 59 54 0 0,-9 60-217 0 0,-2 14 52 0 0,-1-8 178 0 0,2 4 1 0 0,10 33-103 0 0,-12-31 182 0 0,2 0 0 0 0,-1-1 0 0 0,0 1 0 0 0,1 0 0 0 0,0-1 0 0 0,1 0 0 0 0,-1 0 0 0 0,1 1 0 0 0,0-2 1 0 0,0 1-1 0 0,0 0 0 0 0,1 0 0 0 0,0-1 0 0 0,0 0 0 0 0,0 0 0 0 0,0 0 0 0 0,1 0 0 0 0,-1-1 0 0 0,1 0 0 0 0,0 0 0 0 0,10 5 0 0 0,-2-4 5 0 0,0 0-1 0 0,1-1 1 0 0,0 0-1 0 0,-1-1 0 0 0,1 0 1 0 0,0-2-1 0 0,0 1 0 0 0,0-2 1 0 0,0 0-1 0 0,22-4 1 0 0,15-6 91 0 0,72-25 0 0 0,-92 27-130 0 0,23-8 20 0 0,-22 9-2 0 0,0-2 1 0 0,-1-1 0 0 0,0-2 0 0 0,57-32 0 0 0,-87 45-4 0 0,0-1 0 0 0,0 0 1 0 0,0 0-1 0 0,0 0 1 0 0,0 0-1 0 0,0 0 1 0 0,-1 0-1 0 0,1 0 1 0 0,0 0-1 0 0,0 0 1 0 0,-1 0-1 0 0,1 0 1 0 0,-1 0-1 0 0,1-1 1 0 0,-1 1-1 0 0,0 0 1 0 0,1 0-1 0 0,-1-1 1 0 0,0 1-1 0 0,0 0 0 0 0,0 0 1 0 0,0-1-1 0 0,0-1 1 0 0,-10-33 193 0 0,-1-1-75 0 0,9-21-121 0 0,3 0 0 0 0,10-78 0 0 0,2-56-353 0 0,-13 167 342 0 0,-2 0 0 0 0,0 0-1 0 0,-2 0 1 0 0,-1 0 0 0 0,-13-41-1 0 0,12 48-153 0 0,0 0 0 0 0,1 0-1 0 0,-2-22 1 0 0,7 38 164 0 0,-1-1 0 0 0,1 1 1 0 0,-1 0-1 0 0,1 0 0 0 0,-1-1 0 0 0,0 1 1 0 0,0 0-1 0 0,0 0 0 0 0,0 0 0 0 0,0 0 1 0 0,0 0-1 0 0,-1 0 0 0 0,1 0 0 0 0,0 1 1 0 0,-1-1-1 0 0,0 0 0 0 0,1 1 0 0 0,-1-1 0 0 0,0 1 1 0 0,0 0-1 0 0,0-1 0 0 0,0 1 0 0 0,0 0 1 0 0,0 0-1 0 0,0 1 0 0 0,0-1 0 0 0,-1 0 1 0 0,1 1-1 0 0,0-1 0 0 0,0 1 0 0 0,-1-1 0 0 0,1 1 1 0 0,0 0-1 0 0,-1 0 0 0 0,1 0 0 0 0,0 1 1 0 0,-1-1-1 0 0,-3 1 0 0 0,-11 3-100 0 0,0 0 1 0 0,0 1-1 0 0,0 0 0 0 0,-19 10 1 0 0,9-4 142 0 0,-29 6 217 0 0,-1-2 0 0 0,0-2 0 0 0,-1-4-1 0 0,0-1 1 0 0,-59-1 0 0 0,-297-21 2053 0 0,164 1-1344 0 0,-278 16 243 0 0,401 6-1791 0 0,1 5 1 0 0,-143 35-1 0 0,235-44-629 0 0,27-5-1045 0 0,22-4-286 0 0,-12 4 1971 0 0,-1 0 0 0 0,1 0 0 0 0,-1 0 0 0 0,1 0 0 0 0,-1 1 0 0 0,1-1 0 0 0,-1 1 0 0 0,1-1 0 0 0,4 3 0 0 0,1 0-3933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3:09.752"/>
    </inkml:context>
    <inkml:brush xml:id="br0">
      <inkml:brushProperty name="width" value="0.035" units="cm"/>
      <inkml:brushProperty name="height" value="0.035" units="cm"/>
      <inkml:brushProperty name="color" value="#F6630D"/>
    </inkml:brush>
  </inkml:definitions>
  <inkml:trace contextRef="#ctx0" brushRef="#br0">1544 494 15059 0 0,'-4'-12'360'0'0,"0"0"0"0"0,1-1 0 0 0,0 1-1 0 0,1-1 1 0 0,0 0 0 0 0,1 1 0 0 0,1-26 0 0 0,-2-14 50 0 0,0 33-310 0 0,0 0 0 0 0,-2 0 0 0 0,0 0 0 0 0,-1 0 0 0 0,-1 1 0 0 0,-1-1 0 0 0,0 2 0 0 0,-18-31 0 0 0,19 39-60 0 0,0 0 0 0 0,-1 1 0 0 0,0-1-1 0 0,-1 1 1 0 0,0 1 0 0 0,0 0 0 0 0,-1 0-1 0 0,0 0 1 0 0,0 1 0 0 0,0 0 0 0 0,-1 1-1 0 0,0 0 1 0 0,0 1 0 0 0,0 0 0 0 0,0 1-1 0 0,-21-5 1 0 0,5 4-75 0 0,0 2 0 0 0,0 1 1 0 0,0 1-1 0 0,0 1 0 0 0,0 1 0 0 0,0 1 0 0 0,0 2 0 0 0,0 0 0 0 0,1 2 0 0 0,-39 15 0 0 0,-21 14-260 0 0,-128 73-1 0 0,-139 105-76 0 0,307-183 507 0 0,1 3 0 0 0,2 1 1 0 0,1 2-1 0 0,3 2 0 0 0,-50 64 0 0 0,71-71 142 0 0,17-31-264 0 0,0 0 0 0 0,0 0 1 0 0,0 0-1 0 0,0 0 0 0 0,0 0 0 0 0,0-1 0 0 0,0 1 0 0 0,0 0 0 0 0,0 0 1 0 0,0 0-1 0 0,0 0 0 0 0,1 0 0 0 0,-1-1 0 0 0,0 1 0 0 0,1 0 0 0 0,-1 0 0 0 0,0 0 1 0 0,1-1-1 0 0,-1 1 0 0 0,1 0 0 0 0,-1-1 0 0 0,2 2 0 0 0,1 0 5 0 0,1 0 0 0 0,0-1 0 0 0,0 1 0 0 0,-1-1 0 0 0,1 0 0 0 0,0 0 0 0 0,0 0 1 0 0,0 0-1 0 0,0-1 0 0 0,0 0 0 0 0,0 0 0 0 0,7 0 0 0 0,86-2-26 0 0,144 7-511 0 0,-212-3 380 0 0,0 2 1 0 0,-1 1-1 0 0,1 2 1 0 0,-1 1-1 0 0,0 1 1 0 0,30 14-1 0 0,-48-19 96 0 0,-1 1-1 0 0,1 1 1 0 0,-1 0 0 0 0,-1 0-1 0 0,1 1 1 0 0,-1 0-1 0 0,0 0 1 0 0,0 1-1 0 0,-1 0 1 0 0,0 0 0 0 0,0 1-1 0 0,-1 0 1 0 0,0 0-1 0 0,-1 1 1 0 0,0-1-1 0 0,-1 1 1 0 0,0 0 0 0 0,0 0-1 0 0,-1 1 1 0 0,0-1-1 0 0,-1 1 1 0 0,0 0-1 0 0,-1-1 1 0 0,0 1 0 0 0,0 0-1 0 0,-2 0 1 0 0,0 12-1 0 0,-2 2 50 0 0,-1 0-1 0 0,-1 0 1 0 0,-2-1-1 0 0,0 1 1 0 0,-1-1 0 0 0,-2-1-1 0 0,0 0 1 0 0,-2 0-1 0 0,0-1 1 0 0,-25 34-1 0 0,11-25 95 0 0,0-1 0 0 0,-2-1-1 0 0,-1-1 1 0 0,-1-1 0 0 0,-1-2 0 0 0,-55 34-1 0 0,42-34 248 0 0,-2-1 0 0 0,0-2 0 0 0,-1-3 0 0 0,-88 25 0 0 0,128-42-207 0 0,0 0 0 0 0,0 0 0 0 0,0-1 1 0 0,0 0-1 0 0,0-1 0 0 0,0 1 0 0 0,-10-2 0 0 0,15 1-113 0 0,1 0 0 0 0,0-1 0 0 0,0 1-1 0 0,-1 0 1 0 0,1-1 0 0 0,0 1 0 0 0,0-1 0 0 0,0 0 0 0 0,0 1-1 0 0,0-1 1 0 0,0 0 0 0 0,0 0 0 0 0,0 1 0 0 0,0-1 0 0 0,0 0-1 0 0,0 0 1 0 0,1 0 0 0 0,-2-2 0 0 0,1 0-49 0 0,0 1 0 0 0,0 0 0 0 0,1-1 0 0 0,-1 1 0 0 0,1 0 0 0 0,-1-1 1 0 0,1 1-1 0 0,0-1 0 0 0,0 1 0 0 0,0 0 0 0 0,1-1 0 0 0,-1 1 0 0 0,1-4 0 0 0,8-28-940 0 0,1 0-1 0 0,28-59 0 0 0,-29 71 68 0 0,22-51-5539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3:10.299"/>
    </inkml:context>
    <inkml:brush xml:id="br0">
      <inkml:brushProperty name="width" value="0.035" units="cm"/>
      <inkml:brushProperty name="height" value="0.035" units="cm"/>
      <inkml:brushProperty name="color" value="#F6630D"/>
    </inkml:brush>
  </inkml:definitions>
  <inkml:trace contextRef="#ctx0" brushRef="#br0">58 12 16355 0 0,'3'-2'289'0'0,"1"1"0"0"0,-1-1-1 0 0,0 1 1 0 0,1 0 0 0 0,-1 0-1 0 0,1 0 1 0 0,0 1-1 0 0,-1-1 1 0 0,1 1 0 0 0,-1 0-1 0 0,7 0 1 0 0,-6-1-239 0 0,1 1 0 0 0,0 0 0 0 0,0 0 1 0 0,-1 0-1 0 0,1 0 0 0 0,0 1 0 0 0,-1 0 1 0 0,1 0-1 0 0,0 0 0 0 0,-1 0 0 0 0,1 1 1 0 0,-1 0-1 0 0,0 0 0 0 0,5 2 0 0 0,-8-2-40 0 0,0 0-1 0 0,0-1 1 0 0,0 1-1 0 0,0 0 1 0 0,0 0-1 0 0,-1-1 1 0 0,1 1-1 0 0,-1 0 1 0 0,0 0-1 0 0,1 0 1 0 0,-1 0-1 0 0,0 0 1 0 0,0 0-1 0 0,0 0 1 0 0,0-1-1 0 0,0 1 0 0 0,-1 0 1 0 0,1 2-1 0 0,-11 39 168 0 0,8-34-166 0 0,-93 272-22 0 0,30-95 42 0 0,64-181 22 0 0,0 1-1 0 0,0 0 0 0 0,1-1 0 0 0,0 1 0 0 0,0 0 0 0 0,0 0 0 0 0,1 0 0 0 0,0 0 0 0 0,0-1 0 0 0,1 1 0 0 0,0 6 0 0 0,0-10-24 0 0,0 0-1 0 0,0 0 0 0 0,0 0 0 0 0,0 0 0 0 0,0-1 1 0 0,0 1-1 0 0,0 0 0 0 0,1-1 0 0 0,-1 1 1 0 0,1-1-1 0 0,-1 1 0 0 0,1-1 0 0 0,-1 0 0 0 0,1 0 1 0 0,0 0-1 0 0,0 1 0 0 0,-1-2 0 0 0,1 1 1 0 0,0 0-1 0 0,0 0 0 0 0,0-1 0 0 0,0 1 0 0 0,0-1 1 0 0,0 1-1 0 0,0-1 0 0 0,0 0 0 0 0,0 0 1 0 0,0 0-1 0 0,0 0 0 0 0,1 0 0 0 0,-1 0 0 0 0,0-1 1 0 0,0 1-1 0 0,2-1 0 0 0,12-2 33 0 0,-1-1-1 0 0,1 0 1 0 0,-1-1-1 0 0,0-1 1 0 0,0 0 0 0 0,-1-1-1 0 0,0 0 1 0 0,19-14-1 0 0,102-85 286 0 0,-103 78-258 0 0,321-300 156 0 0,-350 325-245 0 0,3-3-20 0 0,0 0-1 0 0,-1 0 0 0 0,0 0 1 0 0,0-1-1 0 0,0 0 1 0 0,-1 0-1 0 0,5-11 0 0 0,-9 18 30 0 0,0 0 0 0 0,0 0 0 0 0,0 0 0 0 0,0 0 0 0 0,0 0 0 0 0,0 0 0 0 0,0 0-1 0 0,0 0 1 0 0,-1 0 0 0 0,1 0 0 0 0,0 1 0 0 0,0-1 0 0 0,0 0 0 0 0,0 0 0 0 0,0 0 0 0 0,0 0-1 0 0,0 0 1 0 0,0-1 0 0 0,-1 1 0 0 0,1 0 0 0 0,0 0 0 0 0,0 0 0 0 0,0 0 0 0 0,0 0-1 0 0,0 0 1 0 0,0 0 0 0 0,0 0 0 0 0,0 0 0 0 0,0 0 0 0 0,-1 0 0 0 0,1 0 0 0 0,0 0 0 0 0,0 0-1 0 0,0 0 1 0 0,0 0 0 0 0,0 0 0 0 0,0-1 0 0 0,0 1 0 0 0,0 0 0 0 0,0 0 0 0 0,0 0-1 0 0,0 0 1 0 0,0 0 0 0 0,0 0 0 0 0,0 0 0 0 0,0 0 0 0 0,0 0 0 0 0,0-1 0 0 0,0 1 0 0 0,0 0-1 0 0,0 0 1 0 0,0 0 0 0 0,0 0 0 0 0,0 0 0 0 0,0 0 0 0 0,0 0 0 0 0,0 0 0 0 0,0-1-1 0 0,0 1 1 0 0,0 0 0 0 0,0 0 0 0 0,0 0 0 0 0,0 0 0 0 0,0 0 0 0 0,0 0 0 0 0,0 0 0 0 0,-11 8 254 0 0,-11 14-137 0 0,-19 41-262 0 0,3 0 0 0 0,2 3 1 0 0,4 1-1 0 0,-29 85 0 0 0,19-24 2 0 0,39-114 175 0 0,0 0 0 0 0,1 1 0 0 0,0-1 1 0 0,1 1-1 0 0,0-1 0 0 0,2 1 0 0 0,1 15 0 0 0,-1-27-25 0 0,0 1-1 0 0,-1 0 1 0 0,1-1 0 0 0,1 1-1 0 0,-1-1 1 0 0,0 0-1 0 0,1 1 1 0 0,0-1 0 0 0,0 0-1 0 0,0 0 1 0 0,0 0-1 0 0,0 0 1 0 0,0 0 0 0 0,1-1-1 0 0,0 1 1 0 0,-1-1-1 0 0,1 1 1 0 0,5 2 0 0 0,-2-2 1 0 0,0 0 0 0 0,0-1 0 0 0,0 1 0 0 0,1-2 0 0 0,-1 1 0 0 0,0-1 0 0 0,1 1 1 0 0,-1-2-1 0 0,13 1 0 0 0,2-2 23 0 0,0-1 0 0 0,1-1 0 0 0,-1 0 0 0 0,-1-2 0 0 0,32-10 0 0 0,-16 0 71 0 0,-1 0 1 0 0,0-3-1 0 0,-1-1 1 0 0,-1-1 0 0 0,57-45-1 0 0,-64 43-88 0 0,-1-1-1 0 0,-1-1 1 0 0,-1-1-1 0 0,-1-1 1 0 0,-2-1-1 0 0,0 0 1 0 0,16-32-1 0 0,-28 41-89 0 0,0-1 1 0 0,-1 0-1 0 0,-1 0 0 0 0,0 0 1 0 0,-2-1-1 0 0,0 1 0 0 0,-1-1 1 0 0,-2 0-1 0 0,0 0 0 0 0,0 0 1 0 0,-2 0-1 0 0,-4-23 0 0 0,2 25-1379 0 0,0 1 0 0 0,-2 0 0 0 0,0 0 0 0 0,-13-29-1 0 0,-8-2-5967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3:22.857"/>
    </inkml:context>
    <inkml:brush xml:id="br0">
      <inkml:brushProperty name="width" value="0.035" units="cm"/>
      <inkml:brushProperty name="height" value="0.035" units="cm"/>
      <inkml:brushProperty name="color" value="#F6630D"/>
    </inkml:brush>
  </inkml:definitions>
  <inkml:trace contextRef="#ctx0" brushRef="#br0">76 324 2529 0 0,'-6'-3'70'0'0,"0"-1"1"0"0,0 1-1 0 0,0-2 1 0 0,1 1-1 0 0,-1 0 1 0 0,1-1 0 0 0,0 0-1 0 0,0 0 1 0 0,1 0-1 0 0,0-1 1 0 0,-8-11-1 0 0,11 15 109 0 0,0-1 0 0 0,1 1 0 0 0,-1 0-1 0 0,0 0 1 0 0,1 0 0 0 0,-1 0 0 0 0,1-1-1 0 0,-1 1 1 0 0,1 0 0 0 0,0-1 0 0 0,0 1-1 0 0,0 0 1 0 0,1 0 0 0 0,-1-1-1 0 0,0 1 1 0 0,1 0 0 0 0,-1 0 0 0 0,1-1-1 0 0,0 1 1 0 0,0 0 0 0 0,0 0 0 0 0,0 0-1 0 0,0 0 1 0 0,0 0 0 0 0,1 0 0 0 0,-1 1-1 0 0,1-1 1 0 0,-1 0 0 0 0,1 1 0 0 0,-1-1-1 0 0,1 1 1 0 0,0-1 0 0 0,0 1-1 0 0,0 0 1 0 0,0 0 0 0 0,0 0 0 0 0,0 0-1 0 0,0 0 1 0 0,4-1 0 0 0,-1 0 394 0 0,1 0 0 0 0,-1 1 0 0 0,0 0 0 0 0,1 0 0 0 0,-1 0 1 0 0,1 1-1 0 0,-1 0 0 0 0,1 0 0 0 0,-1 0 0 0 0,1 0 0 0 0,9 3 0 0 0,67 20 789 0 0,-39-9-927 0 0,12-2-141 0 0,1-3 1 0 0,0-2 0 0 0,0-2-1 0 0,75-4 1 0 0,227-29 758 0 0,384-78 121 0 0,-31 2-220 0 0,-689 101-1025 0 0,-13 1-4 0 0,-1 0 0 0 0,0 1 0 0 0,1 0-1 0 0,-1 1 1 0 0,1 0 0 0 0,-1 0 0 0 0,1 1 0 0 0,-1 0 0 0 0,1 0 0 0 0,8 3 0 0 0,-16-3 12 0 0,-1 0 1 0 0,1-1 0 0 0,-1 1-1 0 0,0 0 1 0 0,1-1-1 0 0,-1 1 1 0 0,0 0 0 0 0,0-1-1 0 0,1 1 1 0 0,-1 0 0 0 0,0 0-1 0 0,0-1 1 0 0,0 1 0 0 0,0 0-1 0 0,0 0 1 0 0,0-1 0 0 0,0 1-1 0 0,0 0 1 0 0,0 0 0 0 0,0-1-1 0 0,-1 1 1 0 0,1 0-1 0 0,0-1 1 0 0,0 1 0 0 0,-1 0-1 0 0,1-1 1 0 0,0 1 0 0 0,-1 0-1 0 0,1-1 1 0 0,-1 1 0 0 0,1-1-1 0 0,-1 1 1 0 0,1 0 0 0 0,-1-1-1 0 0,1 1 1 0 0,-1-1 0 0 0,0 1-1 0 0,-26 27-1079 0 0,24-25 857 0 0,-18 17-718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0.683"/>
    </inkml:context>
    <inkml:brush xml:id="br0">
      <inkml:brushProperty name="width" value="0.035" units="cm"/>
      <inkml:brushProperty name="height" value="0.035" units="cm"/>
      <inkml:brushProperty name="color" value="#FF0066"/>
    </inkml:brush>
  </inkml:definitions>
  <inkml:trace contextRef="#ctx0" brushRef="#br0">585 864 5785 0 0,'-2'-3'30'0'0,"1"-1"0"0"0,-1 1 0 0 0,0-1 0 0 0,1 1 0 0 0,0-1 0 0 0,-1 1 0 0 0,1-1 0 0 0,1 0 0 0 0,-1 0 0 0 0,1 1 0 0 0,-1-1 0 0 0,1 0 0 0 0,0 0 0 0 0,1-5 0 0 0,-4-33-1897 0 0,-15 79 2180 0 0,-250 579 588 0 0,150-364 1285 0 0,86-182-1170 0 0,-49 115 888 0 0,69-154-1485 0 0,2 1-1 0 0,1 0 1 0 0,-9 64 0 0 0,17-91-476 0 0,0 1 0 0 0,1 0 0 0 0,0 0 0 0 0,0-1 1 0 0,0 1-1 0 0,0 0 0 0 0,1 0 0 0 0,0-1 0 0 0,1 1 0 0 0,-1 0 1 0 0,1-1-1 0 0,0 1 0 0 0,0-1 0 0 0,1 0 0 0 0,0 0 0 0 0,0 0 1 0 0,0 0-1 0 0,0 0 0 0 0,1-1 0 0 0,-1 1 0 0 0,1-1 0 0 0,0 0 1 0 0,1 0-1 0 0,-1-1 0 0 0,1 1 0 0 0,0-1 0 0 0,0 0 1 0 0,0 0-1 0 0,0 0 0 0 0,0-1 0 0 0,0 0 0 0 0,1 0 0 0 0,-1 0 1 0 0,1-1-1 0 0,0 1 0 0 0,-1-2 0 0 0,1 1 0 0 0,0 0 0 0 0,0-1 1 0 0,6-1-1 0 0,26-2-505 0 0,1-2 0 0 0,-1-2 0 0 0,0-1 0 0 0,0-3 0 0 0,38-15 0 0 0,-46 17 510 0 0,66-28 26 0 0,165-90 0 0 0,-21 8 377 0 0,-101 56 88 0 0,137-54-214 0 0,-229 100-228 0 0,0 3 1 0 0,1 1-1 0 0,98-11 1 0 0,-142 23-25 0 0,0 1 0 0 0,0 0 0 0 0,0 0 0 0 0,0 0 0 0 0,0 0 0 0 0,0 1 0 0 0,0-1 0 0 0,0 1 0 0 0,6 2 0 0 0,-9-2 22 0 0,-1-1 1 0 0,1 0-1 0 0,-1 1 1 0 0,1-1-1 0 0,-1 0 0 0 0,1 1 1 0 0,-1-1-1 0 0,1 1 1 0 0,-1-1-1 0 0,0 1 1 0 0,1-1-1 0 0,-1 1 0 0 0,0-1 1 0 0,1 1-1 0 0,-1-1 1 0 0,0 1-1 0 0,0-1 1 0 0,1 1-1 0 0,-1 0 0 0 0,0-1 1 0 0,0 1-1 0 0,0-1 1 0 0,0 1-1 0 0,0 0 1 0 0,0 0-1 0 0,-12 23 719 0 0,-5-2 1206 0 0,10-10-1350 0 0,-1-1 0 0 0,-1 0 0 0 0,1-1 0 0 0,-2 0 0 0 0,0 0 0 0 0,0-1 0 0 0,-1 0 0 0 0,0-1 0 0 0,-17 10 0 0 0,27-23-351 0 0,1 0-1 0 0,0 0 0 0 0,-1 0 0 0 0,2-1 1 0 0,-1 1-1 0 0,1 0 0 0 0,-1 0 0 0 0,3-7 1 0 0,39-171 63 0 0,105-288 0 0 0,132-190-120 0 0,-146 384-3110 0 0,-70 147-311 0 0,-31 64-1907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1.514"/>
    </inkml:context>
    <inkml:brush xml:id="br0">
      <inkml:brushProperty name="width" value="0.035" units="cm"/>
      <inkml:brushProperty name="height" value="0.035" units="cm"/>
      <inkml:brushProperty name="color" value="#FF0066"/>
    </inkml:brush>
  </inkml:definitions>
  <inkml:trace contextRef="#ctx0" brushRef="#br0">162 23 10426 0 0,'-1'-1'72'0'0,"-42"-19"1140"0"0,43 20-1201 0 0,-1 0 0 0 0,1-1-1 0 0,-1 1 1 0 0,1 0 0 0 0,-1 0 0 0 0,1 0 0 0 0,-1 0 0 0 0,1 0 0 0 0,-1 0-1 0 0,1 0 1 0 0,-1 0 0 0 0,1 0 0 0 0,-1 0 0 0 0,1 0 0 0 0,-1 0-1 0 0,0 0 1 0 0,1 0 0 0 0,-1 1 0 0 0,1-1 0 0 0,0 0 0 0 0,-1 0 0 0 0,1 1-1 0 0,-1-1 1 0 0,1 0 0 0 0,-1 0 0 0 0,1 1 0 0 0,-1 0 0 0 0,1 0 12 0 0,-1 0 0 0 0,1 1 0 0 0,0-1 0 0 0,0 0 0 0 0,0 1 0 0 0,0-1 0 0 0,0 0 0 0 0,1 1 0 0 0,-1-1 1 0 0,0 0-1 0 0,0 0 0 0 0,1 1 0 0 0,-1-1 0 0 0,1 0 0 0 0,-1 0 0 0 0,1 0 0 0 0,1 2 0 0 0,4 13 53 0 0,-1 1 0 0 0,0-1 0 0 0,-1 1 0 0 0,0 0 0 0 0,-2 0 0 0 0,0 1 0 0 0,-1-1 0 0 0,-2 28 0 0 0,-21 142-118 0 0,18-167 62 0 0,-41 220-20 0 0,-19 127 0 0 0,63-359-38 0 0,0 1 1 0 0,1-1-1 0 0,1 1 1 0 0,-1-1 0 0 0,1 1-1 0 0,3 13 1 0 0,-4-21-37 0 0,1 1 0 0 0,-1-1 0 0 0,0 0-1 0 0,1 1 1 0 0,-1-1 0 0 0,1 1 0 0 0,0-1 0 0 0,-1 0 0 0 0,1 0 0 0 0,0 1 0 0 0,0-1 0 0 0,0 0 0 0 0,0 0 0 0 0,0 0 0 0 0,0 0 0 0 0,0 0 0 0 0,0 0 0 0 0,0 0 0 0 0,0 0 0 0 0,1 0 0 0 0,-1-1 0 0 0,0 1 0 0 0,1 0 0 0 0,-1-1 0 0 0,0 1 0 0 0,1-1-1 0 0,-1 1 1 0 0,1-1 0 0 0,-1 0 0 0 0,0 0 0 0 0,1 0 0 0 0,-1 0 0 0 0,1 0 0 0 0,-1 0 0 0 0,1 0 0 0 0,-1 0 0 0 0,1 0 0 0 0,-1-1 0 0 0,1 1 0 0 0,-1 0 0 0 0,0-1 0 0 0,1 1 0 0 0,-1-1 0 0 0,2-1 0 0 0,16-8-3486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2.033"/>
    </inkml:context>
    <inkml:brush xml:id="br0">
      <inkml:brushProperty name="width" value="0.035" units="cm"/>
      <inkml:brushProperty name="height" value="0.035" units="cm"/>
      <inkml:brushProperty name="color" value="#FF0066"/>
    </inkml:brush>
  </inkml:definitions>
  <inkml:trace contextRef="#ctx0" brushRef="#br0">586 518 3681 0 0,'7'9'138'0'0,"0"0"0"0"0,1 0 1 0 0,-1-1-1 0 0,1 0 0 0 0,1 0 1 0 0,0-1-1 0 0,0 0 0 0 0,0-1 1 0 0,1 0-1 0 0,0 0 0 0 0,0-1 1 0 0,1 0-1 0 0,17 5 0 0 0,-27-10-104 0 0,1 1 0 0 0,0-1 0 0 0,0 1-1 0 0,0-1 1 0 0,0 0 0 0 0,-1 0 0 0 0,1 0 0 0 0,0 0-1 0 0,0 0 1 0 0,0-1 0 0 0,0 1 0 0 0,0 0 0 0 0,-1-1-1 0 0,1 0 1 0 0,0 1 0 0 0,0-1 0 0 0,-1 0 0 0 0,1 0-1 0 0,-1 0 1 0 0,1 0 0 0 0,0 0 0 0 0,-1 0 0 0 0,2-2 0 0 0,0-1 69 0 0,0 1 1 0 0,-1-1-1 0 0,1 0 1 0 0,-1 1-1 0 0,0-1 1 0 0,0 0-1 0 0,-1 0 1 0 0,1-1-1 0 0,1-7 1 0 0,0-5 232 0 0,-1 0 1 0 0,0-1-1 0 0,-1 1 1 0 0,-2-19-1 0 0,-1 13-151 0 0,-1 0 0 0 0,-1 0 1 0 0,-2 1-1 0 0,0-1 0 0 0,-1 1 0 0 0,-1 0 0 0 0,-1 1 1 0 0,-1 0-1 0 0,-1 1 0 0 0,-1 0 0 0 0,-19-24 0 0 0,20 28 117 0 0,0 2-1 0 0,-2 0 1 0 0,0 0-1 0 0,0 1 1 0 0,-1 1 0 0 0,-1 0-1 0 0,0 1 1 0 0,-1 0-1 0 0,0 2 1 0 0,0 0-1 0 0,-1 0 1 0 0,0 2-1 0 0,-1 0 1 0 0,-25-6-1 0 0,36 12-208 0 0,0 0 0 0 0,0 1 0 0 0,0 0 0 0 0,1 0-1 0 0,-1 0 1 0 0,0 1 0 0 0,0 0 0 0 0,0 1-1 0 0,1-1 1 0 0,-1 1 0 0 0,1 1 0 0 0,-1-1 0 0 0,1 1-1 0 0,0 0 1 0 0,0 1 0 0 0,0-1 0 0 0,0 1 0 0 0,1 0-1 0 0,-1 1 1 0 0,1-1 0 0 0,0 1 0 0 0,1 0-1 0 0,-1 0 1 0 0,-5 9 0 0 0,-9 13-48 0 0,1 1 0 0 0,2 0 0 0 0,-24 54 0 0 0,36-71-16 0 0,-43 96 13 0 0,-38 130 0 0 0,70-187 4 0 0,2 1 0 0 0,3 1 1 0 0,2-1-1 0 0,2 2 0 0 0,2 53 0 0 0,4-91-29 0 0,1 0 0 0 0,1 1-1 0 0,0-1 1 0 0,1 0-1 0 0,1 0 1 0 0,0 0 0 0 0,1-1-1 0 0,0 0 1 0 0,14 25 0 0 0,-15-32 10 0 0,0-1 0 0 0,1 1 1 0 0,0-1-1 0 0,0 0 1 0 0,1-1-1 0 0,-1 1 0 0 0,1-1 1 0 0,0 0-1 0 0,0-1 0 0 0,1 1 1 0 0,0-1-1 0 0,0 0 1 0 0,0-1-1 0 0,0 0 0 0 0,0 0 1 0 0,0 0-1 0 0,1-1 1 0 0,0 0-1 0 0,-1-1 0 0 0,16 2 1 0 0,-4-3-38 0 0,0-1 1 0 0,1-1-1 0 0,-1-1 0 0 0,0 0 1 0 0,0-1-1 0 0,-1-1 0 0 0,1-1 1 0 0,-1-1-1 0 0,0 0 0 0 0,23-15 1 0 0,6-4 111 0 0,-2-3 1 0 0,63-51-1 0 0,-60 39-16 0 0,-1-2 0 0 0,-3-1 0 0 0,-1-3 0 0 0,-2-1 0 0 0,-3-2 0 0 0,-2-2 0 0 0,58-109 0 0 0,-86 144-122 0 0,-1-1 0 0 0,-1-1 0 0 0,0 1 0 0 0,-2-1 0 0 0,0 0 0 0 0,2-24 0 0 0,-6 33-229 0 0,0 0 0 0 0,0 0 0 0 0,-1 0 0 0 0,0 0 0 0 0,-5-19 0 0 0,4 23-261 0 0,0 0 0 0 0,0 0 0 0 0,-1 1-1 0 0,1-1 1 0 0,-2 1 0 0 0,1-1-1 0 0,0 1 1 0 0,-1 0 0 0 0,0 0 0 0 0,-6-5-1 0 0,-3-1-4980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2.765"/>
    </inkml:context>
    <inkml:brush xml:id="br0">
      <inkml:brushProperty name="width" value="0.035" units="cm"/>
      <inkml:brushProperty name="height" value="0.035" units="cm"/>
      <inkml:brushProperty name="color" value="#FF0066"/>
    </inkml:brush>
  </inkml:definitions>
  <inkml:trace contextRef="#ctx0" brushRef="#br0">122 586 3081 0 0,'9'-11'269'0'0,"1"1"1"0"0,0 1-1 0 0,0 0 1 0 0,1 0 0 0 0,0 1-1 0 0,1 0 1 0 0,17-8-1 0 0,-14 8 434 0 0,0-1 0 0 0,-1-1 0 0 0,26-22-1 0 0,-59 53 59 0 0,0 1 0 0 0,2 0 0 0 0,0 1 0 0 0,2 1 1 0 0,-14 28-1 0 0,-52 134 93 0 0,55-119-128 0 0,-58 105 0 0 0,147-333 1693 0 0,-10 45-2150 0 0,122-197 0 0 0,-142 264-200 0 0,1 1 1 0 0,3 3-1 0 0,2 0 1 0 0,1 3-1 0 0,3 1 0 0 0,59-44 1 0 0,-82 71-224 0 0,0 1 0 0 0,0 1 1 0 0,1 0-1 0 0,45-16 0 0 0,-60 26 112 0 0,0 0-1 0 0,0 0 1 0 0,1 0 0 0 0,-1 1 0 0 0,1 0-1 0 0,-1 0 1 0 0,1 0 0 0 0,-1 1-1 0 0,1 0 1 0 0,0 0 0 0 0,-1 1 0 0 0,1 0-1 0 0,-1 0 1 0 0,1 1 0 0 0,-1-1-1 0 0,0 1 1 0 0,1 1 0 0 0,-1-1-1 0 0,0 1 1 0 0,0 0 0 0 0,-1 1 0 0 0,10 6-1 0 0,-11-5-69 0 0,0 0 0 0 0,0 1 0 0 0,0-1 0 0 0,-1 1-1 0 0,0 0 1 0 0,0 0 0 0 0,0 0 0 0 0,-1 0 0 0 0,0 0 0 0 0,0 1-1 0 0,0-1 1 0 0,-1 1 0 0 0,0 0 0 0 0,-1-1 0 0 0,1 1 0 0 0,-1-1-1 0 0,-1 13 1 0 0,-2 10-42 0 0,-1 0-1 0 0,-11 45 0 0 0,5-40 234 0 0,-1-1 0 0 0,-1 1 0 0 0,-2-2-1 0 0,-28 48 1 0 0,-85 110 1901 0 0,77-120-703 0 0,43-60-1094 0 0,3-6-99 0 0,1 0 0 0 0,1-1 0 0 0,-1 1-1 0 0,1 0 1 0 0,-1 1 0 0 0,1-1 0 0 0,1 0 0 0 0,-3 6 0 0 0,4-9-83 0 0,0-1-1 0 0,1 0 1 0 0,-1 1 0 0 0,0-1-1 0 0,0 0 1 0 0,0 1 0 0 0,1-1 0 0 0,-1 0-1 0 0,0 0 1 0 0,1 1 0 0 0,-1-1-1 0 0,0 0 1 0 0,1 0 0 0 0,-1 1-1 0 0,0-1 1 0 0,1 0 0 0 0,-1 0-1 0 0,0 0 1 0 0,1 0 0 0 0,-1 0 0 0 0,0 1-1 0 0,1-1 1 0 0,-1 0 0 0 0,1 0-1 0 0,-1 0 1 0 0,0 0 0 0 0,1 0-1 0 0,-1 0 1 0 0,1 0 0 0 0,-1 0-1 0 0,0-1 1 0 0,1 1 0 0 0,-1 0 0 0 0,0 0-1 0 0,1 0 1 0 0,-1 0 0 0 0,1 0-1 0 0,-1-1 1 0 0,0 1 0 0 0,1 0-1 0 0,-1 0 1 0 0,0 0 0 0 0,0-1 0 0 0,1 1-1 0 0,-1 0 1 0 0,0-1 0 0 0,1 1-1 0 0,-1-1 1 0 0,22-10-88 0 0,112-85-478 0 0,15-9-360 0 0,-128 92 750 0 0,0 1 0 0 0,1 1-1 0 0,1 1 1 0 0,0 2-1 0 0,31-9 1 0 0,-48 15 146 0 0,1 1 0 0 0,0 0 0 0 0,-1 0 0 0 0,1 1 0 0 0,0-1 0 0 0,0 1 0 0 0,0 1 0 0 0,-1 0 0 0 0,1 0 0 0 0,0 0 0 0 0,-1 0 0 0 0,1 1 0 0 0,-1 0 0 0 0,1 1 0 0 0,-1 0-1 0 0,0 0 1 0 0,0 0 0 0 0,7 5 0 0 0,-8-4-30 0 0,-1 0-1 0 0,0 0 0 0 0,0 0 0 0 0,0 1 0 0 0,0 0 0 0 0,-1-1 0 0 0,1 1 0 0 0,-1 1 0 0 0,-1-1 0 0 0,1 0 0 0 0,-1 1 0 0 0,0-1 0 0 0,0 1 1 0 0,0 0-1 0 0,-1 0 0 0 0,0 0 0 0 0,0 0 0 0 0,0-1 0 0 0,-1 1 0 0 0,-1 12 0 0 0,-1 2-14 0 0,-1-1 0 0 0,-1 1 0 0 0,-1-1 0 0 0,0 0 0 0 0,-2 0 0 0 0,0-1-1 0 0,-12 23 1 0 0,-76 116 312 0 0,50-92 377 0 0,-4-2-1 0 0,-2-2 0 0 0,-2-3 0 0 0,-3-2 0 0 0,-3-2 1 0 0,-104 73-1 0 0,162-126-611 0 0,-7 5 144 0 0,-1 0-1 0 0,0-1 0 0 0,0 0 1 0 0,-1 0-1 0 0,-13 5 0 0 0,22-10-150 0 0,-1 1-1 0 0,1-1 1 0 0,0 0 0 0 0,-1 0-1 0 0,0 1 1 0 0,1-1-1 0 0,-1 0 1 0 0,1 0 0 0 0,-1 0-1 0 0,1-1 1 0 0,-1 1-1 0 0,1 0 1 0 0,-1 0 0 0 0,1-1-1 0 0,-1 1 1 0 0,1-1-1 0 0,0 1 1 0 0,-1-1 0 0 0,1 0-1 0 0,0 0 1 0 0,-1 0-1 0 0,1 1 1 0 0,0-1 0 0 0,0 0-1 0 0,0 0 1 0 0,0-1-1 0 0,0 1 1 0 0,0 0 0 0 0,0 0-1 0 0,0 0 1 0 0,0-1-1 0 0,0 1 1 0 0,1 0 0 0 0,-1-1-1 0 0,0 1 1 0 0,1-1-1 0 0,0 1 1 0 0,-1-1 0 0 0,1 1-1 0 0,0-1 1 0 0,-1 1-1 0 0,1-1 1 0 0,0 1 0 0 0,0-1-1 0 0,1-2 1 0 0,-2-7-486 0 0,0 0 0 0 0,2-1 1 0 0,-1 1-1 0 0,1 0 1 0 0,1 0-1 0 0,0-1 0 0 0,1 1 1 0 0,0 0-1 0 0,0 1 0 0 0,1-1 1 0 0,1 0-1 0 0,0 1 0 0 0,0 0 1 0 0,1 0-1 0 0,0 1 1 0 0,1 0-1 0 0,0 0 0 0 0,0 0 1 0 0,15-12-1 0 0,7-1-3159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3.111"/>
    </inkml:context>
    <inkml:brush xml:id="br0">
      <inkml:brushProperty name="width" value="0.035" units="cm"/>
      <inkml:brushProperty name="height" value="0.035" units="cm"/>
      <inkml:brushProperty name="color" value="#FF0066"/>
    </inkml:brush>
  </inkml:definitions>
  <inkml:trace contextRef="#ctx0" brushRef="#br0">0 1344 5785 0 0,'23'-2'1042'0'0,"-1"-2"1"0"0,1-1-1 0 0,-1 0 0 0 0,39-16 0 0 0,-49 16-537 0 0,0-2-1 0 0,-1 0 1 0 0,0 0-1 0 0,0-1 1 0 0,0 0-1 0 0,-1-1 0 0 0,0 0 1 0 0,-1 0-1 0 0,14-19 1 0 0,35-53-304 0 0,-2-2 1 0 0,-5-3-1 0 0,-3-2 0 0 0,-5-1 1 0 0,-3-3-1 0 0,-4-1 0 0 0,36-150 1 0 0,-55 168-329 0 0,-10 40 39 0 0,0 0-1 0 0,3 0 1 0 0,1 1-1 0 0,1 1 0 0 0,2 0 1 0 0,22-38-1 0 0,-36 71 96 0 0,0 0 0 0 0,0 0 0 0 0,0-1 0 0 0,0 1 0 0 0,0 0 0 0 0,0 0 0 0 0,0 0 0 0 0,0 0 0 0 0,0-1 0 0 0,0 1 0 0 0,0 0 1 0 0,0 0-1 0 0,0 0 0 0 0,0 0 0 0 0,0 0 0 0 0,0-1 0 0 0,0 1 0 0 0,0 0 0 0 0,1 0 0 0 0,-1 0 0 0 0,0 0 0 0 0,0 0 0 0 0,0 0 0 0 0,0 0 0 0 0,0 0 0 0 0,0-1 0 0 0,1 1 0 0 0,-1 0 0 0 0,0 0 0 0 0,0 0 1 0 0,0 0-1 0 0,0 0 0 0 0,0 0 0 0 0,1 0 0 0 0,-1 0 0 0 0,0 0 0 0 0,0 0 0 0 0,0 0 0 0 0,0 0 0 0 0,1 0 0 0 0,-1 0 0 0 0,0 0 0 0 0,0 0 0 0 0,0 0 0 0 0,0 0 0 0 0,0 0 0 0 0,1 0 0 0 0,-1 0 0 0 0,0 0 0 0 0,0 1 1 0 0,0-1-1 0 0,0 0 0 0 0,0 0 0 0 0,0 0 0 0 0,1 0 0 0 0,-1 0 0 0 0,0 0 0 0 0,0 1 0 0 0,2 13 231 0 0,-4 24-193 0 0,1-36-61 0 0,-16 169-262 0 0,-33 627 548 0 0,50-749-230 0 0,-1-16-41 0 0,2-1 0 0 0,1 1 0 0 0,1 0 0 0 0,11 44-1 0 0,-14-75-89 0 0,0-1 0 0 0,0 0 0 0 0,0 1-1 0 0,1-1 1 0 0,-1 0 0 0 0,0 1-1 0 0,1-1 1 0 0,-1 0 0 0 0,1 1 0 0 0,0-1-1 0 0,-1 0 1 0 0,1 0 0 0 0,0 0-1 0 0,0 0 1 0 0,0 1 0 0 0,0-1 0 0 0,0 0-1 0 0,0 0 1 0 0,0-1 0 0 0,0 1-1 0 0,0 0 1 0 0,0 0 0 0 0,0-1 0 0 0,1 1-1 0 0,-1 0 1 0 0,0-1 0 0 0,1 1-1 0 0,1 0 1 0 0,2-5-1537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3.267"/>
    </inkml:context>
    <inkml:brush xml:id="br0">
      <inkml:brushProperty name="width" value="0.035" units="cm"/>
      <inkml:brushProperty name="height" value="0.035" units="cm"/>
      <inkml:brushProperty name="color" value="#FF0066"/>
    </inkml:brush>
  </inkml:definitions>
  <inkml:trace contextRef="#ctx0" brushRef="#br0">24 1 5041 0 0,'-20'3'486'0'0,"17"7"751"0"0,23 21 929 0 0,-17-28-2125 0 0,6 7 180 0 0,0-1-1 0 0,1 0 0 0 0,0-1 1 0 0,0 0-1 0 0,1 0 1 0 0,0-1-1 0 0,1 0 0 0 0,-1-1 1 0 0,1 0-1 0 0,1-1 1 0 0,-1-1-1 0 0,1 0 0 0 0,-1 0 1 0 0,21 2-1 0 0,1-2-215 0 0,1-1-1 0 0,1-3 1 0 0,-1 0-1 0 0,45-7 1 0 0,-21-1-4343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3.706"/>
    </inkml:context>
    <inkml:brush xml:id="br0">
      <inkml:brushProperty name="width" value="0.035" units="cm"/>
      <inkml:brushProperty name="height" value="0.035" units="cm"/>
      <inkml:brushProperty name="color" value="#FF0066"/>
    </inkml:brush>
  </inkml:definitions>
  <inkml:trace contextRef="#ctx0" brushRef="#br0">592 1 13883 0 0,'1'0'-50'0'0,"-1"1"-1"0"0,1-1 1 0 0,-1 1 0 0 0,1-1-1 0 0,-1 1 1 0 0,1-1-1 0 0,-1 1 1 0 0,0-1 0 0 0,1 1-1 0 0,-1-1 1 0 0,0 1 0 0 0,1 0-1 0 0,-1-1 1 0 0,0 1 0 0 0,0-1-1 0 0,0 1 1 0 0,1 0-1 0 0,-1-1 1 0 0,0 1 0 0 0,0 0-1 0 0,0-1 1 0 0,0 1 0 0 0,0 0-1 0 0,0-1 1 0 0,0 1 0 0 0,0 0-1 0 0,-1-1 1 0 0,1 1 0 0 0,0 0-1 0 0,0-1 1 0 0,-1 1-1 0 0,1-1 1 0 0,0 1 0 0 0,0-1-1 0 0,-1 1 1 0 0,1 0 0 0 0,-1 0-1 0 0,-29 29 170 0 0,-43 20 609 0 0,-100 38-1530 0 0,-7 4-314 0 0,173-86 1748 0 0,9-4-194 0 0,23-5-5 0 0,36-12-403 0 0,128-29-624 0 0,-167 40 365 0 0,1 2 1 0 0,0 0 0 0 0,0 1-1 0 0,0 1 1 0 0,0 2 0 0 0,31 5-1 0 0,-47-6 130 0 0,-1 0-1 0 0,1 1 0 0 0,-1 0 1 0 0,0 1-1 0 0,1-1 0 0 0,-1 1 1 0 0,-1 0-1 0 0,1 1 0 0 0,0-1 1 0 0,-1 1-1 0 0,1 0 0 0 0,-1 1 1 0 0,-1-1-1 0 0,1 1 0 0 0,0 0 1 0 0,-1 0-1 0 0,0 1 0 0 0,0-1 1 0 0,-1 1-1 0 0,0 0 0 0 0,0 0 1 0 0,0 0-1 0 0,0 0 0 0 0,-1 0 1 0 0,0 1-1 0 0,0-1 0 0 0,-1 1 1 0 0,0-1-1 0 0,0 1 0 0 0,-1 13 1 0 0,0 0 51 0 0,-1 1 1 0 0,-2-1 0 0 0,0 1-1 0 0,-1-1 1 0 0,-1 0 0 0 0,0 0-1 0 0,-2-1 1 0 0,-17 37 0 0 0,-1-10 403 0 0,-1-2 0 0 0,-2 0 1 0 0,-2-2-1 0 0,-2-1 0 0 0,-2-2 1 0 0,-2-1-1 0 0,-1-1 0 0 0,-1-3 1 0 0,-2-1-1 0 0,-47 29 0 0 0,34-23 679 0 0,35-25-398 0 0,0 0-1 0 0,-1-2 0 0 0,0 0 0 0 0,-1-1 0 0 0,0 0 0 0 0,-39 12 0 0 0,58-22-603 0 0,0-1 0 0 0,0 1 0 0 0,0-1 0 0 0,-1 0 0 0 0,1 0 0 0 0,0 0 0 0 0,0 0 0 0 0,0 0 0 0 0,0 0 0 0 0,0 0 0 0 0,-1 0 0 0 0,1 0 0 0 0,0 0 0 0 0,0-1 0 0 0,0 1 0 0 0,0 0 0 0 0,0-1 0 0 0,0 1 0 0 0,0-1 0 0 0,0 1 0 0 0,0-1 0 0 0,0 0 0 0 0,0 1 0 0 0,0-1 0 0 0,0 0 0 0 0,-1-1 0 0 0,1 0-43 0 0,0 0 1 0 0,0 0-1 0 0,0-1 0 0 0,0 1 0 0 0,1 0 0 0 0,-1 0 0 0 0,1 0 0 0 0,0-1 0 0 0,-1 1 0 0 0,1 0 1 0 0,0-1-1 0 0,1-3 0 0 0,1-10-470 0 0,1 1 0 0 0,1 0 0 0 0,6-18 0 0 0,-8 26 139 0 0,15-42-1440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4.298"/>
    </inkml:context>
    <inkml:brush xml:id="br0">
      <inkml:brushProperty name="width" value="0.035" units="cm"/>
      <inkml:brushProperty name="height" value="0.035" units="cm"/>
      <inkml:brushProperty name="color" value="#FF0066"/>
    </inkml:brush>
  </inkml:definitions>
  <inkml:trace contextRef="#ctx0" brushRef="#br0">210 468 11522 0 0,'1'4'302'0'0,"1"1"0"0"0,-1 1 0 0 0,0-1-1 0 0,-1 0 1 0 0,1 0 0 0 0,-1 0-1 0 0,0 0 1 0 0,0 1 0 0 0,0-1-1 0 0,-2 7 1 0 0,-7 73 484 0 0,-19 73-762 0 0,-6-1-1 0 0,-65 182 1 0 0,95-329-69 0 0,4-7 28 0 0,-1 1 1 0 0,0-1-1 0 0,0 1 1 0 0,0-1-1 0 0,0 0 0 0 0,-1 1 1 0 0,1-1-1 0 0,-1 0 1 0 0,0 0-1 0 0,0 0 0 0 0,0 0 1 0 0,0-1-1 0 0,0 1 1 0 0,-1 0-1 0 0,-4 3 0 0 0,7-7 27 0 0,-1 1 0 0 0,1 0 0 0 0,-1 0 0 0 0,1-1 0 0 0,-1 1-1 0 0,1 0 1 0 0,-1-1 0 0 0,1 1 0 0 0,-1 0 0 0 0,1-1 0 0 0,-1 1-1 0 0,1-1 1 0 0,-1 1 0 0 0,1-1 0 0 0,0 1 0 0 0,-1-1 0 0 0,1 1 0 0 0,0-1-1 0 0,0 1 1 0 0,-1-1 0 0 0,1 1 0 0 0,0-1 0 0 0,0 0 0 0 0,0 1 0 0 0,0-1-1 0 0,-1 1 1 0 0,1-1 0 0 0,0 0 0 0 0,0 1 0 0 0,0-1 0 0 0,1 1-1 0 0,-1-1 1 0 0,0 0 0 0 0,0 1 0 0 0,0-1 0 0 0,0 1 0 0 0,1-2 0 0 0,1-30 609 0 0,-1 29-539 0 0,14-91 310 0 0,32-110 1 0 0,-2 16-1039 0 0,36-268-3434 0 0,-76 436 3813 0 0,0 0 0 0 0,1 1 0 0 0,1-1 0 0 0,1 1 0 0 0,1 1 0 0 0,0 0-1 0 0,1 0 1 0 0,1 1 0 0 0,1 0 0 0 0,0 1 0 0 0,2 0 0 0 0,20-19 0 0 0,-23 26 466 0 0,0 0 0 0 0,0 1 0 0 0,0 0 0 0 0,1 1 0 0 0,1 0 0 0 0,-1 1 0 0 0,1 1 0 0 0,0 0 0 0 0,0 0 0 0 0,1 2 0 0 0,-1-1 0 0 0,1 2 0 0 0,0 0 0 0 0,0 0 0 0 0,0 2 0 0 0,0-1 0 0 0,0 2-1 0 0,-1 0 1 0 0,15 3 0 0 0,164 41 1112 0 0,5 2-304 0 0,-55-22-3700 0 0,-122-20-1931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4.508"/>
    </inkml:context>
    <inkml:brush xml:id="br0">
      <inkml:brushProperty name="width" value="0.035" units="cm"/>
      <inkml:brushProperty name="height" value="0.035" units="cm"/>
      <inkml:brushProperty name="color" value="#FF0066"/>
    </inkml:brush>
  </inkml:definitions>
  <inkml:trace contextRef="#ctx0" brushRef="#br0">1 84 16355 0 0,'49'5'688'0'0,"1"-1"-1"0"0,80-6 1 0 0,-67-1-1442 0 0,-1-3 0 0 0,93-22 1 0 0,-54-5-4302 0 0,-57 12 2115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4.687"/>
    </inkml:context>
    <inkml:brush xml:id="br0">
      <inkml:brushProperty name="width" value="0.035" units="cm"/>
      <inkml:brushProperty name="height" value="0.035" units="cm"/>
      <inkml:brushProperty name="color" value="#FF0066"/>
    </inkml:brush>
  </inkml:definitions>
  <inkml:trace contextRef="#ctx0" brushRef="#br0">79 201 14483 0 0,'-10'4'213'0'0,"-31"17"660"0"0,39-20-844 0 0,0 1-1 0 0,0-1 1 0 0,0 0 0 0 0,0 0 0 0 0,1 1 0 0 0,-1-1 0 0 0,0 1 0 0 0,1-1-1 0 0,0 1 1 0 0,-1 0 0 0 0,1-1 0 0 0,0 1 0 0 0,-1 0 0 0 0,1 0 0 0 0,0 0 0 0 0,0 3-1 0 0,0-3-14 0 0,1 0 0 0 0,0 0 0 0 0,0 1 0 0 0,0-1-1 0 0,0 0 1 0 0,0 0 0 0 0,1 1 0 0 0,-1-1-1 0 0,1 0 1 0 0,-1 0 0 0 0,1 0 0 0 0,0 0-1 0 0,0 0 1 0 0,0 0 0 0 0,0 0 0 0 0,0 0-1 0 0,0 0 1 0 0,0 0 0 0 0,1 0 0 0 0,-1-1 0 0 0,1 1-1 0 0,-1 0 1 0 0,1-1 0 0 0,0 0 0 0 0,0 1-1 0 0,-1-1 1 0 0,1 0 0 0 0,0 0 0 0 0,0 0-1 0 0,0 0 1 0 0,0 0 0 0 0,1 0 0 0 0,1 0 0 0 0,4 1 44 0 0,0 0 1 0 0,0-1-1 0 0,0 0 1 0 0,0 0-1 0 0,0-1 1 0 0,0 1-1 0 0,16-3 1 0 0,22-7 19 0 0,0-1 0 0 0,87-32 0 0 0,87-52 162 0 0,-156 65-272 0 0,143-63-1653 0 0,-104 47-4010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5.281"/>
    </inkml:context>
    <inkml:brush xml:id="br0">
      <inkml:brushProperty name="width" value="0.035" units="cm"/>
      <inkml:brushProperty name="height" value="0.035" units="cm"/>
      <inkml:brushProperty name="color" value="#FF0066"/>
    </inkml:brush>
  </inkml:definitions>
  <inkml:trace contextRef="#ctx0" brushRef="#br0">64 248 10426 0 0,'-64'-11'2207'0'0,"87"9"-1359"0"0,0-2-1 0 0,0-1 0 0 0,-1-1 0 0 0,0 0 1 0 0,39-19-1 0 0,3 1-189 0 0,80-28-818 0 0,54-17-2695 0 0,-63 33-3966 0 0,-98 28 3107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19:44.416"/>
    </inkml:context>
    <inkml:brush xml:id="br0">
      <inkml:brushProperty name="width" value="0.035" units="cm"/>
      <inkml:brushProperty name="height" value="0.035" units="cm"/>
      <inkml:brushProperty name="color" value="#008C3A"/>
    </inkml:brush>
  </inkml:definitions>
  <inkml:trace contextRef="#ctx0" brushRef="#br0">1 828 2040 0 0,'1'-7'-3'0'0,"1"1"0"0"0,0 0 0 0 0,1 0-1 0 0,-1 0 1 0 0,1 0 0 0 0,1 0-1 0 0,4-6 1 0 0,4-10 351 0 0,131-298 3387 0 0,-109 258-2449 0 0,3 3 0 0 0,73-91-1 0 0,-102 140-1046 0 0,8-11 237 0 0,1 1 1 0 0,1 0 0 0 0,38-32 0 0 0,-51 48-517 0 0,1 0-1 0 0,0 0 1 0 0,0 0 0 0 0,0 1-1 0 0,0 0 1 0 0,0 0 0 0 0,1 1 0 0 0,0 0-1 0 0,-1 0 1 0 0,1 0 0 0 0,0 1 0 0 0,0 0-1 0 0,0 0 1 0 0,0 1 0 0 0,0 0-1 0 0,0 0 1 0 0,0 1 0 0 0,0-1 0 0 0,12 4-1 0 0,28 8-707 0 0,-21-6 777 0 0,42 15 0 0 0,-63-18 7 0 0,0 0 1 0 0,0 1 0 0 0,-1-1 0 0 0,1 1 0 0 0,-1-1 0 0 0,0 1 0 0 0,0 1-1 0 0,0-1 1 0 0,-1 1 0 0 0,0-1 0 0 0,0 1 0 0 0,0 0 0 0 0,0 0 0 0 0,0 0-1 0 0,-1 1 1 0 0,0-1 0 0 0,0 0 0 0 0,-1 1 0 0 0,0-1 0 0 0,0 1-1 0 0,0 0 1 0 0,0 0 0 0 0,-1 7 0 0 0,1 14-34 0 0,-1 0-1 0 0,-1 0 1 0 0,-8 42-1 0 0,-54 293 137 0 0,23-181-24 0 0,27-134 130 0 0,2 0 1 0 0,3 1-1 0 0,-6 90 0 0 0,15-70-14 0 0,4 0-1 0 0,2 0 0 0 0,4 0 0 0 0,2-1 1 0 0,29 84-1 0 0,-38-139-209 0 0,0-1-1 0 0,1 0 1 0 0,0 0 0 0 0,0 0-1 0 0,1-1 1 0 0,1 0-1 0 0,0 0 1 0 0,0 0 0 0 0,13 12-1 0 0,-16-19 45 0 0,0 0-1 0 0,0 0 0 0 0,0 0 1 0 0,1 0-1 0 0,0-1 1 0 0,-1 0-1 0 0,1 0 1 0 0,0 0-1 0 0,0 0 0 0 0,0-1 1 0 0,0 1-1 0 0,0-2 1 0 0,0 1-1 0 0,1 0 0 0 0,-1-1 1 0 0,0 0-1 0 0,0 0 1 0 0,0-1-1 0 0,1 1 0 0 0,-1-1 1 0 0,0 0-1 0 0,0 0 1 0 0,0-1-1 0 0,5-2 0 0 0,9-4 172 0 0,-1-1-1 0 0,0-1 1 0 0,0 0-1 0 0,-1-1 0 0 0,0-1 1 0 0,-1-1-1 0 0,-1 0 1 0 0,0-2-1 0 0,19-21 0 0 0,13-22-19 0 0,47-75-1 0 0,158-293-129 0 0,-29 45-92 0 0,-155 278 6 0 0,81-97 0 0 0,-118 165 0 0 0,1 0 0 0 0,1 2 0 0 0,2 1 0 0 0,2 2 0 0 0,75-47 0 0 0,-105 72 2 0 0,1 1 0 0 0,-1 0 0 0 0,1 1 0 0 0,0 0 0 0 0,0 0 0 0 0,0 0 0 0 0,0 1 0 0 0,1 0 0 0 0,10 0 0 0 0,-15 2-15 0 0,0 0 0 0 0,0 0-1 0 0,1 1 1 0 0,-1 0 0 0 0,0 0-1 0 0,0 0 1 0 0,0 0 0 0 0,0 1-1 0 0,0 0 1 0 0,-1-1 0 0 0,1 1-1 0 0,0 1 1 0 0,-1-1-1 0 0,1 0 1 0 0,-1 1 0 0 0,0 0-1 0 0,0 0 1 0 0,0 0 0 0 0,0 0-1 0 0,3 5 1 0 0,8 12-75 0 0,0 2 0 0 0,-2-1 0 0 0,0 1 0 0 0,-1 1 0 0 0,-2 0 0 0 0,0 1 0 0 0,-1-1-1 0 0,-2 2 1 0 0,6 39 0 0 0,-1 24-528 0 0,-2 123-1 0 0,-6-91 438 0 0,18 345 630 0 0,-18-409-421 0 0,1 22 435 0 0,28 149 0 0 0,-26-200-365 0 0,1-1 0 0 0,1 0 0 0 0,2 0 0 0 0,0 0 0 0 0,2-1-1 0 0,22 35 1 0 0,-29-53-84 0 0,1 1 0 0 0,-1-1 0 0 0,2 0-1 0 0,-1 0 1 0 0,1-1 0 0 0,0 0 0 0 0,0 0-1 0 0,1-1 1 0 0,-1 1 0 0 0,1-2 0 0 0,1 1 0 0 0,-1-1-1 0 0,0-1 1 0 0,1 1 0 0 0,0-1 0 0 0,0-1-1 0 0,0 0 1 0 0,0 0 0 0 0,0 0 0 0 0,0-2-1 0 0,1 1 1 0 0,16-2 0 0 0,-11-1 17 0 0,0-1 0 0 0,0 0 1 0 0,-1-1-1 0 0,1-1 0 0 0,-1-1 1 0 0,-1 0-1 0 0,1 0 0 0 0,-1-2 0 0 0,0 1 1 0 0,0-2-1 0 0,-1 0 0 0 0,0 0 0 0 0,-1-1 1 0 0,14-14-1 0 0,13-18 78 0 0,-2-1 0 0 0,44-68 0 0 0,225-387 151 0 0,-282 455-261 0 0,2 0 0 0 0,1 1 0 0 0,3 2 0 0 0,1 1 0 0 0,2 1 0 0 0,2 2 0 0 0,1 1 0 0 0,1 2 0 0 0,76-53 0 0 0,-89 71-4 0 0,3-3-27 0 0,0 1-1 0 0,55-25 1 0 0,-71 38 24 0 0,0 1 1 0 0,0-1-1 0 0,0 2 0 0 0,0 0 1 0 0,1 0-1 0 0,-1 1 0 0 0,1 0 1 0 0,-1 1-1 0 0,1 0 0 0 0,-1 1 1 0 0,1 0-1 0 0,16 4 0 0 0,-3 1-46 0 0,1-1 0 0 0,0-1 0 0 0,0 0 0 0 0,0-2 0 0 0,0-1 0 0 0,0-2 0 0 0,0 0 0 0 0,0-1 0 0 0,27-7 0 0 0,-37 6 54 0 0,-2 0 9 0 0,-1 0 1 0 0,1 1 0 0 0,-1 0-1 0 0,1 1 1 0 0,24 1 0 0 0,-33 1-8 0 0,0 0 1 0 0,-1 0-1 0 0,1 0 1 0 0,0 0-1 0 0,-1 1 1 0 0,1-1 0 0 0,-1 1-1 0 0,0 0 1 0 0,0 0-1 0 0,1 0 1 0 0,-1 0-1 0 0,0 0 1 0 0,-1 1-1 0 0,1 0 1 0 0,0-1-1 0 0,-1 1 1 0 0,0 0 0 0 0,1 0-1 0 0,-1 1 1 0 0,0-1-1 0 0,-1 0 1 0 0,1 1-1 0 0,0-1 1 0 0,1 6-1 0 0,8 25-20 0 0,-1 1-1 0 0,-2-1 1 0 0,-2 2-1 0 0,5 55 1 0 0,-9 146-241 0 0,-3-173 139 0 0,-11 230 79 0 0,-1 39 82 0 0,13-313-10 0 0,-1 2-39 0 0,1 0-1 0 0,1 0 0 0 0,0 0 1 0 0,2 0-1 0 0,1 0 0 0 0,0-1 1 0 0,8 22-1 0 0,-8-36-365 0 0,-1-3-104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1.891"/>
    </inkml:context>
    <inkml:brush xml:id="br0">
      <inkml:brushProperty name="width" value="0.035" units="cm"/>
      <inkml:brushProperty name="height" value="0.035" units="cm"/>
      <inkml:brushProperty name="color" value="#FF0066"/>
    </inkml:brush>
  </inkml:definitions>
  <inkml:trace contextRef="#ctx0" brushRef="#br0">303 398 5785 0 0,'-3'5'-10'0'0,"1"0"1"0"0,-1 0-1 0 0,1 1 0 0 0,1-1 0 0 0,-1 1 0 0 0,1-1 0 0 0,0 1 1 0 0,0 0-1 0 0,0 0 0 0 0,1 6 0 0 0,-1-2-18 0 0,-20 219-146 0 0,-17 119-212 0 0,-108 228 674 0 0,129-524-121 0 0,2-9 408 0 0,2 1-1 0 0,2 1 1 0 0,1-1-1 0 0,-3 50 0 0 0,13-90-486 0 0,-1 0-1 0 0,1 0 0 0 0,0-1 0 0 0,1 1 0 0 0,-1 0 0 0 0,1 0 0 0 0,-1-1 0 0 0,1 1 0 0 0,0 0 0 0 0,0-1 0 0 0,1 1 1 0 0,-1-1-1 0 0,1 0 0 0 0,0 1 0 0 0,0-1 0 0 0,0 0 0 0 0,0 0 0 0 0,0 0 0 0 0,1 0 0 0 0,3 3 0 0 0,-2-4-32 0 0,0 1 0 0 0,0-1 0 0 0,1 1 0 0 0,-1-1 0 0 0,1 0 0 0 0,-1-1 0 0 0,1 1 0 0 0,0-1 0 0 0,0 0 0 0 0,0 0 0 0 0,-1-1 0 0 0,1 1 0 0 0,8-1 0 0 0,4-2-89 0 0,1 0 1 0 0,-1 0-1 0 0,1-2 1 0 0,-1 0-1 0 0,0-1 0 0 0,0-1 1 0 0,23-11-1 0 0,166-92 168 0 0,78-37-38 0 0,118-9-126 0 0,-310 128-56 0 0,0 4 0 0 0,145-17 0 0 0,-184 35-478 0 0,87 3 0 0 0,-116 3 398 0 0,0 2 1 0 0,0 0-1 0 0,0 1 0 0 0,-1 2 1 0 0,45 16-1 0 0,-61-19 168 0 0,1 0 0 0 0,-1 1 0 0 0,-1 0 0 0 0,1 0 0 0 0,-1 1 0 0 0,1-1 0 0 0,-1 2 0 0 0,0-1 0 0 0,-1 0 0 0 0,0 1 0 0 0,0 0 0 0 0,0 1 0 0 0,6 9 0 0 0,-8-10 523 0 0,0 1 1 0 0,-1-1-1 0 0,1 1 1 0 0,-1 0-1 0 0,-1 0 0 0 0,1 0 1 0 0,-1 0-1 0 0,0 0 1 0 0,0 10-1 0 0,4-124 785 0 0,-13-736-2337 0 0,12 730 820 0 0,1-89-167 0 0,-6 163 19 0 0,-2 0 0 0 0,-2 0 0 0 0,-10-41 1 0 0,13 70 291 0 0,-1-1 0 0 0,0 1-1 0 0,-1 0 1 0 0,-1 1 0 0 0,1-1 0 0 0,-1 1 0 0 0,-1 0 0 0 0,0 0 0 0 0,0 0 0 0 0,-1 1 0 0 0,0 0 0 0 0,0 0 0 0 0,-1 1 0 0 0,0 0 0 0 0,0 0 0 0 0,-1 1 0 0 0,-12-7 0 0 0,0 3 334 0 0,0 0 0 0 0,-1 2 0 0 0,0 1-1 0 0,0 0 1 0 0,-1 2 0 0 0,-43-5 0 0 0,3 3 136 0 0,0 2 0 0 0,1 4 1 0 0,-1 2-1 0 0,0 2 0 0 0,1 4 0 0 0,-1 2 0 0 0,2 3 1 0 0,0 2-1 0 0,0 3 0 0 0,2 3 0 0 0,-90 43 0 0 0,-144 87-2928 0 0,284-144 798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5.767"/>
    </inkml:context>
    <inkml:brush xml:id="br0">
      <inkml:brushProperty name="width" value="0.035" units="cm"/>
      <inkml:brushProperty name="height" value="0.035" units="cm"/>
      <inkml:brushProperty name="color" value="#FF0066"/>
    </inkml:brush>
  </inkml:definitions>
  <inkml:trace contextRef="#ctx0" brushRef="#br0">4 204 9906 0 0,'0'0'53'0'0,"-1"-1"0"0"0,1 1 0 0 0,0-1 0 0 0,-1 1 0 0 0,1-1 0 0 0,0 1 0 0 0,-1-1 0 0 0,1 1 0 0 0,0-1 0 0 0,0 0 0 0 0,0 1-1 0 0,0-1 1 0 0,0 1 0 0 0,-1-1 0 0 0,1 0 0 0 0,0 1 0 0 0,0-1 0 0 0,0 1 0 0 0,1-1 0 0 0,-1 0 0 0 0,0 1 0 0 0,0-1 0 0 0,0 0 0 0 0,0 1 0 0 0,1-1 0 0 0,-1 1 0 0 0,0-1 0 0 0,0 1 0 0 0,1-1-1 0 0,-1 1 1 0 0,0-1 0 0 0,1 1 0 0 0,-1-1 0 0 0,1 1 0 0 0,-1-1 0 0 0,1 1 0 0 0,-1 0 0 0 0,1-1 0 0 0,-1 1 0 0 0,1 0 0 0 0,-1-1 0 0 0,1 1 0 0 0,-1 0 0 0 0,1-1 0 0 0,0 1 0 0 0,-1 0 0 0 0,1 0 0 0 0,-1 0-1 0 0,1 0 1 0 0,0 0 0 0 0,-1 0 0 0 0,2 0 0 0 0,47-9 1344 0 0,-31 6-1895 0 0,240-60 1154 0 0,-146 32-376 0 0,1 5-1 0 0,216-22 1 0 0,-320 48-388 0 0,-1 0 1 0 0,1 0 0 0 0,0 1-1 0 0,0 0 1 0 0,-1 1-1 0 0,12 3 1 0 0,-19-5 63 0 0,1 0 0 0 0,-1 1 0 0 0,0-1 0 0 0,1 1 0 0 0,-1-1 1 0 0,0 1-1 0 0,1 0 0 0 0,-1-1 0 0 0,0 1 0 0 0,0 0 0 0 0,0 0 0 0 0,0 0 0 0 0,0 0 1 0 0,0 0-1 0 0,0 0 0 0 0,0 0 0 0 0,0 0 0 0 0,0 1 0 0 0,0-1 0 0 0,-1 0 1 0 0,1 0-1 0 0,-1 1 0 0 0,1-1 0 0 0,-1 0 0 0 0,1 1 0 0 0,-1-1 0 0 0,0 1 0 0 0,1-1 1 0 0,-1 0-1 0 0,0 1 0 0 0,0-1 0 0 0,0 1 0 0 0,0-1 0 0 0,-1 1 0 0 0,1-1 1 0 0,0 0-1 0 0,0 1 0 0 0,-1-1 0 0 0,1 1 0 0 0,-1-1 0 0 0,1 0 0 0 0,-1 0 0 0 0,0 1 1 0 0,0-1-1 0 0,1 0 0 0 0,-2 2 0 0 0,-19 26 24 0 0,0-1 1 0 0,-2 0 0 0 0,-1-2-1 0 0,-36 31 1 0 0,7-6 203 0 0,-10 12 57 0 0,-186 198 1574 0 0,191-193-908 0 0,3 1 1 0 0,-49 84-1 0 0,76-108-540 0 0,-44 78 662 0 0,63-105-849 0 0,1 0 0 0 0,1 0 0 0 0,0 0-1 0 0,-8 40 1 0 0,15-55-154 0 0,-1 0 0 0 0,1 1 0 0 0,0-1 0 0 0,-1 1 0 0 0,2-1 0 0 0,-1 0 0 0 0,0 1 0 0 0,1-1 0 0 0,-1 1 1 0 0,1-1-1 0 0,0 0 0 0 0,0 0 0 0 0,0 1 0 0 0,1-1 0 0 0,-1 0 0 0 0,1 0 0 0 0,0 0 0 0 0,0 0 0 0 0,0-1 0 0 0,2 4 0 0 0,1-2-3 0 0,-1 0-1 0 0,1-1 1 0 0,0 1 0 0 0,0-1-1 0 0,1 0 1 0 0,-1 0 0 0 0,1 0 0 0 0,-1-1-1 0 0,1 0 1 0 0,9 2 0 0 0,7 1-6 0 0,1-2 1 0 0,-1-1-1 0 0,1 0 1 0 0,46-4-1 0 0,-10-4 78 0 0,1-3 0 0 0,91-25 1 0 0,116-52 57 0 0,-61 17-52 0 0,227-48-734 0 0,-247 75-5144 0 0,-89 22-447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6.561"/>
    </inkml:context>
    <inkml:brush xml:id="br0">
      <inkml:brushProperty name="width" value="0.035" units="cm"/>
      <inkml:brushProperty name="height" value="0.035" units="cm"/>
      <inkml:brushProperty name="color" value="#FF0066"/>
    </inkml:brush>
  </inkml:definitions>
  <inkml:trace contextRef="#ctx0" brushRef="#br0">167 1 13883 0 0,'11'98'-864'0'0,"-9"14"522"0"0,-6-1 0 0 0,-18 111 0 0 0,-53 218-441 0 0,45-308 626 0 0,16-80-24 0 0,2 1 0 0 0,3 0 0 0 0,-4 78 0 0 0,13-128 32 0 0,0 0 0 0 0,0 0 0 0 0,0 0 0 0 0,0 0 0 0 0,1 0 0 0 0,-1 0 0 0 0,1 0 1 0 0,-1 0-1 0 0,1 0 0 0 0,0-1 0 0 0,0 1 0 0 0,1 0 0 0 0,-1 0 0 0 0,3 3 0 0 0,3-2-2865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6.952"/>
    </inkml:context>
    <inkml:brush xml:id="br0">
      <inkml:brushProperty name="width" value="0.035" units="cm"/>
      <inkml:brushProperty name="height" value="0.035" units="cm"/>
      <inkml:brushProperty name="color" value="#FF0066"/>
    </inkml:brush>
  </inkml:definitions>
  <inkml:trace contextRef="#ctx0" brushRef="#br0">663 417 5785 0 0,'6'-2'295'0'0,"0"0"-1"0"0,-1 0 0 0 0,1 0 1 0 0,-1 0-1 0 0,0-1 0 0 0,0 0 1 0 0,0-1-1 0 0,0 1 0 0 0,0-1 0 0 0,-1 0 1 0 0,1 0-1 0 0,4-5 0 0 0,-7 5-166 0 0,0 0-1 0 0,0 1 1 0 0,0-1-1 0 0,-1 0 1 0 0,0 0-1 0 0,1 0 1 0 0,-1 0-1 0 0,-1 0 1 0 0,1-1-1 0 0,0 1 1 0 0,-1 0-1 0 0,0 0 0 0 0,0 0 1 0 0,0-1-1 0 0,-1 1 1 0 0,0 0-1 0 0,1 0 1 0 0,-3-5-1 0 0,-2-8-214 0 0,-1 1 0 0 0,0 0 0 0 0,-1 0 0 0 0,-1 1 0 0 0,0 0 0 0 0,-2 1 0 0 0,1-1 0 0 0,-2 2 0 0 0,0-1 0 0 0,0 2 0 0 0,-1-1 0 0 0,-1 2 0 0 0,0-1 0 0 0,-28-17 0 0 0,29 21 123 0 0,0 0 1 0 0,-1 1-1 0 0,0 0 0 0 0,0 1 0 0 0,0 1 0 0 0,-1 0 0 0 0,0 1 0 0 0,1 1 0 0 0,-2 0 0 0 0,1 0 1 0 0,0 1-1 0 0,0 1 0 0 0,-1 1 0 0 0,1 0 0 0 0,-1 1 0 0 0,1 0 0 0 0,0 1 0 0 0,-16 5 0 0 0,18-3 213 0 0,0 2-1 0 0,1 0 0 0 0,0 0 0 0 0,0 1 0 0 0,0 1 0 0 0,1-1 0 0 0,0 2 0 0 0,0 0 1 0 0,1 0-1 0 0,0 0 0 0 0,1 1 0 0 0,0 0 0 0 0,-13 22 0 0 0,2 2 98 0 0,1 0 1 0 0,2 1-1 0 0,-17 52 0 0 0,19-41-158 0 0,1 2 0 0 0,-12 93-1 0 0,22-117-84 0 0,1 0 0 0 0,2 0 1 0 0,0 0-1 0 0,1 0 0 0 0,2 0 0 0 0,1 0 0 0 0,0 0 0 0 0,9 23 0 0 0,-11-40-54 0 0,1 1 0 0 0,0-1 1 0 0,1 0-1 0 0,0 0 0 0 0,0 0 1 0 0,1-1-1 0 0,-1 1 0 0 0,1-1 1 0 0,1 0-1 0 0,-1 0 1 0 0,1-1-1 0 0,0 1 0 0 0,0-1 1 0 0,13 7-1 0 0,-9-7-30 0 0,0-1 0 0 0,-1 0 0 0 0,1-1-1 0 0,1 0 1 0 0,-1 0 0 0 0,0-1 0 0 0,1 0 0 0 0,-1-1 0 0 0,1-1 0 0 0,11 0 0 0 0,6-2-38 0 0,1-2 1 0 0,-1 0-1 0 0,0-3 1 0 0,0 0-1 0 0,0-1 1 0 0,-1-2-1 0 0,35-18 1 0 0,-22 7 58 0 0,-2-3 1 0 0,0-1-1 0 0,-1-2 1 0 0,-2-1-1 0 0,-1-2 1 0 0,58-65-1 0 0,154-228-4241 0 0,-233 305 3601 0 0,23-35-3093 0 0,-5 6-803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7.765"/>
    </inkml:context>
    <inkml:brush xml:id="br0">
      <inkml:brushProperty name="width" value="0.035" units="cm"/>
      <inkml:brushProperty name="height" value="0.035" units="cm"/>
      <inkml:brushProperty name="color" value="#FF0066"/>
    </inkml:brush>
  </inkml:definitions>
  <inkml:trace contextRef="#ctx0" brushRef="#br0">274 391 13251 0 0,'-3'1'65'0'0,"0"0"-1"0"0,0 0 1 0 0,0 0 0 0 0,0 0-1 0 0,0 0 1 0 0,1 1 0 0 0,-1-1-1 0 0,0 1 1 0 0,1 0 0 0 0,-1 0-1 0 0,1 0 1 0 0,-1 0 0 0 0,1 0-1 0 0,0 1 1 0 0,0-1 0 0 0,0 0-1 0 0,0 1 1 0 0,1 0 0 0 0,-1-1-1 0 0,1 1 1 0 0,-1 0 0 0 0,-1 5-1 0 0,-6 14-176 0 0,-12 42 1 0 0,18-52 187 0 0,-28 102-1233 0 0,-30 94-1272 0 0,48-172 1925 0 0,-1-1 0 0 0,-2-1 0 0 0,-35 55 0 0 0,227-373 3522 0 0,-94 144-3532 0 0,197-253-1 0 0,-246 355 142 0 0,74-64-1 0 0,-91 89 131 0 0,-1 1 1 0 0,2 1-1 0 0,-1 1 0 0 0,2 0 1 0 0,-1 1-1 0 0,1 1 0 0 0,36-12 1 0 0,-52 19 192 0 0,0 0 0 0 0,0 1 0 0 0,-1-1 1 0 0,1 1-1 0 0,0-1 0 0 0,0 1 0 0 0,0-1 1 0 0,0 1-1 0 0,0 0 0 0 0,-1 0 0 0 0,1 0 0 0 0,0 0 1 0 0,0 0-1 0 0,0 1 0 0 0,0-1 0 0 0,0 1 0 0 0,0-1 1 0 0,-1 1-1 0 0,1-1 0 0 0,0 1 0 0 0,0 0 1 0 0,-1 0-1 0 0,1 0 0 0 0,-1 0 0 0 0,1 0 0 0 0,-1 0 1 0 0,1 1-1 0 0,-1-1 0 0 0,1 0 0 0 0,-1 1 1 0 0,0-1-1 0 0,0 1 0 0 0,0-1 0 0 0,0 1 0 0 0,0 0 1 0 0,0-1-1 0 0,0 1 0 0 0,-1 0 0 0 0,1 0 1 0 0,0-1-1 0 0,-1 1 0 0 0,0 0 0 0 0,1 0 0 0 0,-1 0 1 0 0,0 0-1 0 0,0 0 0 0 0,0-1 0 0 0,0 1 0 0 0,-1 3 1 0 0,0 11-41 0 0,-1-1 0 0 0,-1 1 0 0 0,0-1 1 0 0,-8 25-1 0 0,-7 17 466 0 0,-3 0 0 0 0,-2-1 1 0 0,-2-1-1 0 0,-3-1 0 0 0,-2-2 0 0 0,-2-1 1 0 0,-56 68-1 0 0,64-92 141 0 0,14-17 170 0 0,0 0 0 0 0,1 1 0 0 0,0 0 0 0 0,1 1 1 0 0,0 0-1 0 0,0 0 0 0 0,2 1 0 0 0,-10 23 0 0 0,16-35-663 0 0,-1-1 0 0 0,1 0-1 0 0,0 1 1 0 0,0-1 0 0 0,0 0 0 0 0,0 1-1 0 0,0-1 1 0 0,0 0 0 0 0,-1 1-1 0 0,1-1 1 0 0,0 0 0 0 0,0 1 0 0 0,0-1-1 0 0,0 0 1 0 0,0 1 0 0 0,0-1-1 0 0,0 0 1 0 0,1 1 0 0 0,-1-1 0 0 0,0 0-1 0 0,0 0 1 0 0,0 1 0 0 0,0-1-1 0 0,0 0 1 0 0,0 1 0 0 0,1-1 0 0 0,-1 0-1 0 0,0 1 1 0 0,0-1 0 0 0,0 0 0 0 0,1 0-1 0 0,-1 1 1 0 0,0-1 0 0 0,0 0-1 0 0,1 0 1 0 0,-1 0 0 0 0,0 0 0 0 0,1 1-1 0 0,-1-1 1 0 0,0 0 0 0 0,1 0-1 0 0,16-5-100 0 0,15-16-1092 0 0,-10 2 67 0 0,121-94-2452 0 0,-125 100 2981 0 0,2 1 0 0 0,-1 1-1 0 0,2 1 1 0 0,-1 0 0 0 0,43-12-1 0 0,-60 21 476 0 0,1 0 0 0 0,-1 0-1 0 0,1 0 1 0 0,0 1-1 0 0,-1-1 1 0 0,1 1-1 0 0,0 0 1 0 0,-1 0-1 0 0,1 0 1 0 0,0 1 0 0 0,-1-1-1 0 0,1 1 1 0 0,-1 0-1 0 0,1 0 1 0 0,-1 0-1 0 0,1 0 1 0 0,-1 1 0 0 0,1 0-1 0 0,-1-1 1 0 0,0 1-1 0 0,0 0 1 0 0,0 0-1 0 0,0 1 1 0 0,0-1-1 0 0,2 3 1 0 0,-3-1 53 0 0,1 0-1 0 0,-1 0 1 0 0,0 0-1 0 0,0 0 1 0 0,0 1 0 0 0,-1-1-1 0 0,1 0 1 0 0,-1 1-1 0 0,0-1 1 0 0,-1 1 0 0 0,1 0-1 0 0,-1-1 1 0 0,0 1-1 0 0,0-1 1 0 0,0 1 0 0 0,0 0-1 0 0,-1-1 1 0 0,0 1-1 0 0,-2 7 1 0 0,-6 16 175 0 0,-1 0-1 0 0,-2-1 1 0 0,0 0 0 0 0,-21 31-1 0 0,-73 95 1139 0 0,63-104-115 0 0,-2-2 1 0 0,-2-3-1 0 0,-1-1 0 0 0,-109 73 0 0 0,156-116-1110 0 0,-29 17 1445 0 0,29-17-1571 0 0,0 0 1 0 0,0 1-1 0 0,0-1 1 0 0,0 0-1 0 0,0 1 1 0 0,-1-1-1 0 0,1 0 1 0 0,0 0-1 0 0,0 0 1 0 0,0 0-1 0 0,-1 0 1 0 0,1 0-1 0 0,0-1 0 0 0,0 1 1 0 0,0 0-1 0 0,-1-1 1 0 0,1 1-1 0 0,0 0 1 0 0,0-1-1 0 0,0 1 1 0 0,0-1-1 0 0,0 0 1 0 0,0 1-1 0 0,-2-3 1 0 0,-3-5-3773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8.156"/>
    </inkml:context>
    <inkml:brush xml:id="br0">
      <inkml:brushProperty name="width" value="0.035" units="cm"/>
      <inkml:brushProperty name="height" value="0.035" units="cm"/>
      <inkml:brushProperty name="color" value="#FF0066"/>
    </inkml:brush>
  </inkml:definitions>
  <inkml:trace contextRef="#ctx0" brushRef="#br0">1 1456 9362 0 0,'30'-5'3333'0'0,"-18"1"-2830"0"0,1-1 0 0 0,-1-1 0 0 0,0 0 0 0 0,0-1 0 0 0,-1 0 0 0 0,0-1 0 0 0,0 0 0 0 0,-1-1 1 0 0,0 0-1 0 0,14-16 0 0 0,10-16-337 0 0,38-58 1 0 0,-60 81-16 0 0,520-808-3950 0 0,-416 613-226 0 0,-37 62-589 0 0,-70 142 4539 0 0,-6 22 688 0 0,-5 23 326 0 0,2-35-956 0 0,-41 279 1381 0 0,9-74-1368 0 0,-8 52 103 0 0,-10 79 1447 0 0,43-240-3124 0 0,5-84-1799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8.340"/>
    </inkml:context>
    <inkml:brush xml:id="br0">
      <inkml:brushProperty name="width" value="0.035" units="cm"/>
      <inkml:brushProperty name="height" value="0.035" units="cm"/>
      <inkml:brushProperty name="color" value="#FF0066"/>
    </inkml:brush>
  </inkml:definitions>
  <inkml:trace contextRef="#ctx0" brushRef="#br0">1 97 9362 0 0,'3'0'-11'0'0,"397"-14"2810"0"0,-230-13-4283 0 0,-5-13-3170 0 0,-111 24 4083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8.792"/>
    </inkml:context>
    <inkml:brush xml:id="br0">
      <inkml:brushProperty name="width" value="0.035" units="cm"/>
      <inkml:brushProperty name="height" value="0.035" units="cm"/>
      <inkml:brushProperty name="color" value="#FF0066"/>
    </inkml:brush>
  </inkml:definitions>
  <inkml:trace contextRef="#ctx0" brushRef="#br0">463 0 11522 0 0,'-6'0'302'0'0,"-1"1"0"0"0,1 0 0 0 0,0 0 0 0 0,-1 0 0 0 0,1 0 0 0 0,0 1 0 0 0,0 0 0 0 0,0 1 0 0 0,0-1 0 0 0,0 1 0 0 0,1 0 0 0 0,-1 0 0 0 0,-6 6 0 0 0,-68 54 1105 0 0,78-61-1370 0 0,-2 2-67 0 0,1-1 1 0 0,-1 1-1 0 0,1 0 0 0 0,0 0 0 0 0,0 0 0 0 0,0 0 0 0 0,0 0 0 0 0,-2 6 1 0 0,4-7-294 0 0,0 1 1 0 0,0-1 0 0 0,0 0 0 0 0,0 1 0 0 0,0-1-1 0 0,1 1 1 0 0,0-1 0 0 0,0 1 0 0 0,0-1-1 0 0,0 1 1 0 0,0-1 0 0 0,0 1 0 0 0,1-1 0 0 0,0 0-1 0 0,0 1 1 0 0,1 2 0 0 0,0-1-109 0 0,0 0 1 0 0,1-1 0 0 0,-1 1-1 0 0,1-1 1 0 0,0 0-1 0 0,0 0 1 0 0,1 0-1 0 0,-1-1 1 0 0,1 1-1 0 0,0-1 1 0 0,4 4-1 0 0,36 15 717 0 0,-33-18-401 0 0,0-1 0 0 0,1-1 0 0 0,-1 0 0 0 0,1-1 0 0 0,-1 0 0 0 0,1 0-1 0 0,0-1 1 0 0,15-3 0 0 0,9-3-262 0 0,48-13-1 0 0,-66 12 227 0 0,1 2 0 0 0,0 1-1 0 0,0 0 1 0 0,0 1 0 0 0,1 1 0 0 0,-1 1-1 0 0,0 0 1 0 0,1 2 0 0 0,28 4 0 0 0,-44-5 100 0 0,-1 1 1 0 0,0 0-1 0 0,0 0 1 0 0,1 0-1 0 0,-1 0 1 0 0,0 0-1 0 0,0 1 1 0 0,0-1-1 0 0,0 1 1 0 0,-1 0 0 0 0,1 0-1 0 0,0 0 1 0 0,-1 0-1 0 0,1 1 1 0 0,-1-1-1 0 0,0 1 1 0 0,0-1-1 0 0,0 1 1 0 0,0 0-1 0 0,0 0 1 0 0,-1 0-1 0 0,3 4 1 0 0,-3-3 50 0 0,-1 1-1 0 0,1-1 1 0 0,-1 0-1 0 0,0 0 1 0 0,0 0-1 0 0,0 1 1 0 0,-1-1 0 0 0,1 0-1 0 0,-1 0 1 0 0,0 0-1 0 0,0 0 1 0 0,-1 0 0 0 0,1 0-1 0 0,-1 0 1 0 0,0 0-1 0 0,0 0 1 0 0,-4 5-1 0 0,-27 38 1174 0 0,-3-1-1 0 0,-1-2 0 0 0,-2-1 0 0 0,-2-3 0 0 0,-2-1 0 0 0,-80 57 0 0 0,-64 22 2715 0 0,154-100-2848 0 0,-1-2 1 0 0,0-2 0 0 0,-70 20 0 0 0,101-33-1067 0 0,0 0 1 0 0,0 0 0 0 0,-1 0 0 0 0,1-1 0 0 0,0 1 0 0 0,0-1 0 0 0,-1 0 0 0 0,1 0-1 0 0,0 0 1 0 0,0 0 0 0 0,-1-1 0 0 0,1 1 0 0 0,0-1 0 0 0,0 0 0 0 0,0 0 0 0 0,0 0-1 0 0,0 0 1 0 0,0-1 0 0 0,0 1 0 0 0,0-1 0 0 0,0 0 0 0 0,1 1 0 0 0,-1-1 0 0 0,0-1-1 0 0,1 1 1 0 0,0 0 0 0 0,0-1 0 0 0,-1 1 0 0 0,1-1 0 0 0,-3-5 0 0 0,3 3-319 0 0,0 0 1 0 0,1 0 0 0 0,-1-1 0 0 0,1 1 0 0 0,0-1-1 0 0,1 1 1 0 0,-1-1 0 0 0,1 1 0 0 0,0-1 0 0 0,1 1-1 0 0,-1-1 1 0 0,1 1 0 0 0,0-1 0 0 0,0 1 0 0 0,1-1-1 0 0,0 1 1 0 0,3-8 0 0 0,7-12-3996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9.168"/>
    </inkml:context>
    <inkml:brush xml:id="br0">
      <inkml:brushProperty name="width" value="0.035" units="cm"/>
      <inkml:brushProperty name="height" value="0.035" units="cm"/>
      <inkml:brushProperty name="color" value="#FF0066"/>
    </inkml:brush>
  </inkml:definitions>
  <inkml:trace contextRef="#ctx0" brushRef="#br0">52 810 13883 0 0,'1'7'-129'0'0,"0"-1"0"0"0,0 0 1 0 0,1 0-1 0 0,0 1 0 0 0,0-1 1 0 0,3 6-1 0 0,9 31 228 0 0,-11-23 380 0 0,-1 0-1 0 0,-1 0 0 0 0,-3 29 1 0 0,2-43-602 0 0,0 1 0 0 0,-1-1 1 0 0,0 1-1 0 0,-1-1 0 0 0,0 0 1 0 0,1 0-1 0 0,-2 1 0 0 0,1-1 1 0 0,-1-1-1 0 0,0 1 0 0 0,0 0 1 0 0,-1-1-1 0 0,1 1 0 0 0,-8 7 1 0 0,10-12 56 0 0,1-1 0 0 0,-1 0-1 0 0,1 1 1 0 0,-1-1 0 0 0,1 1 0 0 0,-1-1 0 0 0,1 0 0 0 0,-1 1 0 0 0,1-1 0 0 0,-1 0 0 0 0,1 0-1 0 0,-1 1 1 0 0,1-1 0 0 0,-1 0 0 0 0,1 0 0 0 0,-1 0 0 0 0,0 0 0 0 0,1 0 0 0 0,-1 0 0 0 0,1 0-1 0 0,-1 0 1 0 0,0 0 0 0 0,1 0 0 0 0,-1 0 0 0 0,1 0 0 0 0,-1 0 0 0 0,0 0 0 0 0,1-1 0 0 0,-1 1 0 0 0,1 0-1 0 0,-1 0 1 0 0,1-1 0 0 0,-1 1 0 0 0,1 0 0 0 0,-1-1 0 0 0,-12-23-631 0 0,2-29 831 0 0,11 27 291 0 0,1 0 0 0 0,1 0 0 0 0,1 0 1 0 0,1 0-1 0 0,2 0 0 0 0,0 1 1 0 0,14-33-1 0 0,82-165 547 0 0,-76 176-1399 0 0,2 2 1 0 0,2 2 0 0 0,1 0-1 0 0,3 2 1 0 0,1 2 0 0 0,2 1-1 0 0,2 2 1 0 0,1 1 0 0 0,2 3-1 0 0,1 1 1 0 0,1 2 0 0 0,92-45-1 0 0,-115 66 226 0 0,-1 1 1 0 0,1 1-1 0 0,0 1 0 0 0,0 0 0 0 0,1 2 0 0 0,0 0 0 0 0,-1 1 1 0 0,1 2-1 0 0,0 0 0 0 0,-1 1 0 0 0,1 1 0 0 0,0 2 1 0 0,-1 0-1 0 0,0 1 0 0 0,0 0 0 0 0,21 10 0 0 0,-17-3-171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9.387"/>
    </inkml:context>
    <inkml:brush xml:id="br0">
      <inkml:brushProperty name="width" value="0.035" units="cm"/>
      <inkml:brushProperty name="height" value="0.035" units="cm"/>
      <inkml:brushProperty name="color" value="#FF0066"/>
    </inkml:brush>
  </inkml:definitions>
  <inkml:trace contextRef="#ctx0" brushRef="#br0">3 139 14483 0 0,'-3'0'640'0'0,"5"0"136"0"0,2 2-616 0 0,2-2-160 0 0,1 1 0 0 0,2-1 0 0 0,4 0 0 0 0,8-1 0 0 0,14-1 0 0 0,13-2 0 0 0,8-5-624 0 0,-1-2-104 0 0,1-5-16 0 0,-4-2-8 0 0,-2 0-1233 0 0,-7-3-239 0 0,-1 1-49 0 0,-12-2-15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9.562"/>
    </inkml:context>
    <inkml:brush xml:id="br0">
      <inkml:brushProperty name="width" value="0.035" units="cm"/>
      <inkml:brushProperty name="height" value="0.035" units="cm"/>
      <inkml:brushProperty name="color" value="#FF0066"/>
    </inkml:brush>
  </inkml:definitions>
  <inkml:trace contextRef="#ctx0" brushRef="#br0">72 8 18948 0 0,'-10'7'245'0'0,"3"-3"-4"0"0,0 1-1 0 0,1-1 1 0 0,-1 1 0 0 0,1 0-1 0 0,1 1 1 0 0,-7 6 0 0 0,11-10-385 0 0,-1 1 0 0 0,1-1 0 0 0,0 1 1 0 0,-1-1-1 0 0,1 1 0 0 0,0 0 1 0 0,1 0-1 0 0,-1 0 0 0 0,0 0 1 0 0,1-1-1 0 0,0 1 0 0 0,-1 0 0 0 0,1 0 1 0 0,0 0-1 0 0,1 0 0 0 0,-1 0 1 0 0,0 0-1 0 0,1 0 0 0 0,0-1 1 0 0,1 6-1 0 0,-1-4 73 0 0,1 0 0 0 0,-1 0 0 0 0,1 0 0 0 0,0 0 0 0 0,0 0 0 0 0,1 0 0 0 0,-1-1 0 0 0,1 1 0 0 0,-1-1 0 0 0,1 0 0 0 0,0 1 0 0 0,1-1 0 0 0,-1-1 0 0 0,0 1 0 0 0,1 0 0 0 0,5 2 0 0 0,-2-2 61 0 0,0 1 0 0 0,0-2 0 0 0,0 1 1 0 0,1-1-1 0 0,-1-1 0 0 0,1 1 0 0 0,-1-1 0 0 0,14 0 0 0 0,6-2 55 0 0,0-1 1 0 0,0-1-1 0 0,-1-1 0 0 0,34-10 0 0 0,-9 0-402 0 0,-1-3 0 0 0,-1-1 0 0 0,0-2 0 0 0,62-37 0 0 0,-33 9-5062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2.660"/>
    </inkml:context>
    <inkml:brush xml:id="br0">
      <inkml:brushProperty name="width" value="0.035" units="cm"/>
      <inkml:brushProperty name="height" value="0.035" units="cm"/>
      <inkml:brushProperty name="color" value="#FF0066"/>
    </inkml:brush>
  </inkml:definitions>
  <inkml:trace contextRef="#ctx0" brushRef="#br0">779 505 5785 0 0,'-10'4'-95'0'0,"0"0"-1"0"0,0 1 1 0 0,1 0 0 0 0,-1 0-1 0 0,1 1 1 0 0,1 1-1 0 0,-1-1 1 0 0,1 1 0 0 0,-10 11-1 0 0,-9 12 29 0 0,-26 38-1 0 0,29-36 420 0 0,-29 37-318 0 0,-43 54-1 0 0,-90 151 1 0 0,112-150 308 0 0,-72 131 3600 0 0,143-250-3891 0 0,0 1 0 0 0,1-1 0 0 0,-1 1 0 0 0,1 0 0 0 0,1 0 0 0 0,-1 0 0 0 0,1 0 0 0 0,0 0 0 0 0,1 0 0 0 0,-1 0 0 0 0,1 0 0 0 0,0 0 0 0 0,1 0 0 0 0,-1 0 0 0 0,1 0 0 0 0,0 0 0 0 0,1 0 0 0 0,2 7 0 0 0,-1-7-89 0 0,1 0-1 0 0,-1 0 0 0 0,1 0 1 0 0,0-1-1 0 0,0 0 0 0 0,1 1 1 0 0,0-2-1 0 0,0 1 0 0 0,0-1 1 0 0,0 1-1 0 0,1-1 0 0 0,-1-1 0 0 0,1 1 1 0 0,0-1-1 0 0,0 0 0 0 0,9 2 1 0 0,6 3-154 0 0,1-1 0 0 0,0-2 0 0 0,1 0 0 0 0,38 2 0 0 0,97-3-452 0 0,-98-3 417 0 0,66-4 140 0 0,-1-5 1 0 0,1-6 0 0 0,222-53 0 0 0,352-153 1212 0 0,-593 184-960 0 0,193-36-1 0 0,-264 70-187 0 0,9-1 87 0 0,-58-44 3997 0 0,-3-32-2786 0 0,3-1-1 0 0,3 0 1 0 0,1-81 0 0 0,17-244-1050 0 0,-7 400-210 0 0,4-81-351 0 0,23-115 1 0 0,18 14-5233 0 0,-38 160 3889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49.838"/>
    </inkml:context>
    <inkml:brush xml:id="br0">
      <inkml:brushProperty name="width" value="0.035" units="cm"/>
      <inkml:brushProperty name="height" value="0.035" units="cm"/>
      <inkml:brushProperty name="color" value="#FF0066"/>
    </inkml:brush>
  </inkml:definitions>
  <inkml:trace contextRef="#ctx0" brushRef="#br0">0 140 18260 0 0,'69'9'381'0'0,"-38"-3"-809"0"0,-1-2-1 0 0,38 0 1 0 0,-42-6-149 0 0,0 0 1 0 0,0-2 0 0 0,0-1-1 0 0,-1-2 1 0 0,32-11-1 0 0,-33 9-627 0 0,0-2 0 0 0,-1 0 0 0 0,-1-1 0 0 0,0-2 0 0 0,28-21 0 0 0,-15 2-1036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50.307"/>
    </inkml:context>
    <inkml:brush xml:id="br0">
      <inkml:brushProperty name="width" value="0.035" units="cm"/>
      <inkml:brushProperty name="height" value="0.035" units="cm"/>
      <inkml:brushProperty name="color" value="#FF0066"/>
    </inkml:brush>
  </inkml:definitions>
  <inkml:trace contextRef="#ctx0" brushRef="#br0">448 2 18948 0 0,'-17'-2'1515'0'0,"14"13"-3637"0"0,-2 16 941 0 0,-13 8 967 0 0,-1-1 0 0 0,-2-1 0 0 0,-29 34 0 0 0,20-27-805 0 0,-31 54 0 0 0,49-73 593 0 0,-32 64-639 0 0,41-78 1019 0 0,0 1 0 0 0,1-1 0 0 0,-1 1 0 0 0,1 0 0 0 0,1-1 0 0 0,-1 1 1 0 0,2 0-1 0 0,-1 0 0 0 0,1 10 0 0 0,0-16 71 0 0,1-1 0 0 0,-1 1 0 0 0,1-1 0 0 0,-1 0 0 0 0,1 0 0 0 0,-1 1 0 0 0,1-1 0 0 0,0 0-1 0 0,0 0 1 0 0,0 0 0 0 0,0 0 0 0 0,0 1 0 0 0,0-1 0 0 0,0-1 0 0 0,0 1 0 0 0,0 0 0 0 0,0 0 0 0 0,0 0 0 0 0,1-1 0 0 0,-1 1 0 0 0,0 0 0 0 0,1-1 0 0 0,-1 1 0 0 0,0-1 0 0 0,1 0-1 0 0,-1 1 1 0 0,0-1 0 0 0,1 0 0 0 0,-1 0 0 0 0,1 0 0 0 0,-1 0 0 0 0,1 0 0 0 0,-1 0 0 0 0,0 0 0 0 0,1-1 0 0 0,-1 1 0 0 0,1 0 0 0 0,-1-1 0 0 0,2 0 0 0 0,56-19 461 0 0,102-64 25 0 0,-115 57-1108 0 0,1 2 1 0 0,2 2-1 0 0,94-30 0 0 0,-139 51 432 0 0,0 1-1 0 0,1 0 1 0 0,-1 1 0 0 0,1-1 0 0 0,-1 1-1 0 0,1-1 1 0 0,-1 2 0 0 0,1-1-1 0 0,-1 0 1 0 0,1 1 0 0 0,-1 0 0 0 0,1 0-1 0 0,-1 0 1 0 0,0 0 0 0 0,1 1-1 0 0,5 3 1 0 0,-7-3 125 0 0,-1 0 0 0 0,0 0 0 0 0,0 0 0 0 0,0 0-1 0 0,0 0 1 0 0,0 1 0 0 0,-1-1 0 0 0,1 1 0 0 0,-1-1 0 0 0,1 1-1 0 0,-1-1 1 0 0,0 1 0 0 0,0 0 0 0 0,0 0 0 0 0,0 0 0 0 0,-1-1-1 0 0,1 1 1 0 0,-1 0 0 0 0,0 0 0 0 0,0 0 0 0 0,0 0 0 0 0,0 0-1 0 0,0 0 1 0 0,-1 0 0 0 0,1 0 0 0 0,-2 4 0 0 0,-2 6 124 0 0,0 0 0 0 0,-1-1 0 0 0,0 0 0 0 0,0 0 1 0 0,-2 0-1 0 0,1-1 0 0 0,-2 0 0 0 0,-12 16 0 0 0,-79 81 1752 0 0,68-77-1367 0 0,-6 6-7 0 0,-1-2 1 0 0,-3-1 0 0 0,-56 36 0 0 0,71-53 10 0 0,-2-2 0 0 0,0 0 0 0 0,0-2 0 0 0,-1-1 0 0 0,-1-2 0 0 0,-55 13 0 0 0,81-22-381 0 0,0 0 0 0 0,-1 0-1 0 0,1-1 1 0 0,0 1 0 0 0,0-1 0 0 0,-1 0 0 0 0,1 0-1 0 0,0-1 1 0 0,0 1 0 0 0,0-1 0 0 0,-1 0 0 0 0,1 0-1 0 0,0 0 1 0 0,0-1 0 0 0,0 0 0 0 0,1 1-1 0 0,-1-1 1 0 0,0-1 0 0 0,1 1 0 0 0,-1 0 0 0 0,1-1-1 0 0,0 0 1 0 0,-5-4 0 0 0,5 3-255 0 0,-1-1 1 0 0,1 0 0 0 0,-1-1-1 0 0,1 1 1 0 0,1-1-1 0 0,-4-7 1 0 0,-8-43-4521 0 0,6 5-760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8:56:50.463"/>
    </inkml:context>
    <inkml:brush xml:id="br0">
      <inkml:brushProperty name="width" value="0.035" units="cm"/>
      <inkml:brushProperty name="height" value="0.035" units="cm"/>
      <inkml:brushProperty name="color" value="#FF0066"/>
    </inkml:brush>
  </inkml:definitions>
  <inkml:trace contextRef="#ctx0" brushRef="#br0">1 251 3081 0 0,'8'5'611'0'0,"1"-1"0"0"0,0 1 0 0 0,1-2 0 0 0,-1 1 0 0 0,1-1 0 0 0,-1-1 0 0 0,18 3 0 0 0,78 3 3987 0 0,-63-6-4334 0 0,124 4 1664 0 0,-1-7 1 0 0,261-37-1 0 0,323-114-221 0 0,-568 100-2891 0 0,-8-2-5608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12.388"/>
    </inkml:context>
    <inkml:brush xml:id="br0">
      <inkml:brushProperty name="width" value="0.035" units="cm"/>
      <inkml:brushProperty name="height" value="0.035" units="cm"/>
      <inkml:brushProperty name="color" value="#FF0066"/>
    </inkml:brush>
  </inkml:definitions>
  <inkml:trace contextRef="#ctx0" brushRef="#br0">398 343 5409 0 0,'-6'-7'823'0'0,"1"0"-1"0"0,0 0 1 0 0,1 0-1 0 0,0 0 1 0 0,0-1-1 0 0,1 0 1 0 0,-5-15-1 0 0,11 36-622 0 0,0 0 0 0 0,-1 0 0 0 0,-1 0 0 0 0,0 0 1 0 0,-1 0-1 0 0,0 0 0 0 0,-3 18 0 0 0,-20 101-652 0 0,14-85 483 0 0,-107 490-601 0 0,-71 465 1054 0 0,176-917-396 0 0,-7 83 106 0 0,17-140-65 0 0,1 0 1 0 0,1-1-1 0 0,9 54 1 0 0,-9-76-70 0 0,0 1-1 0 0,1-1 1 0 0,-1 1-1 0 0,1-1 1 0 0,0 0 0 0 0,1 0-1 0 0,-1 0 1 0 0,1 0-1 0 0,0 0 1 0 0,6 7 0 0 0,-7-10-28 0 0,0 0 1 0 0,0 0 0 0 0,1-1-1 0 0,-1 1 1 0 0,1-1 0 0 0,-1 0-1 0 0,1 0 1 0 0,-1 1 0 0 0,1-2-1 0 0,-1 1 1 0 0,1 0 0 0 0,0 0 0 0 0,0-1-1 0 0,-1 0 1 0 0,1 1 0 0 0,0-1-1 0 0,0 0 1 0 0,-1-1 0 0 0,1 1-1 0 0,0 0 1 0 0,0-1 0 0 0,-1 1 0 0 0,4-2-1 0 0,32-10 326 0 0,-1-2 0 0 0,0-2 0 0 0,-1-1 0 0 0,59-38-1 0 0,-5 3-5 0 0,-19 16-382 0 0,1 3-1 0 0,3 3 1 0 0,0 3 0 0 0,1 3 0 0 0,2 4 0 0 0,0 4-1 0 0,1 3 1 0 0,0 3 0 0 0,1 3 0 0 0,108 6 0 0 0,-136 3-82 0 0,53 4-409 0 0,-96-4 497 0 0,1-1 0 0 0,-1 1-1 0 0,1 1 1 0 0,-1 0 0 0 0,0 0 0 0 0,0 0-1 0 0,0 1 1 0 0,9 6 0 0 0,-13-6 522 0 0,-7-5 533 0 0,-7-17-117 0 0,9-10-796 0 0,1 0 0 0 0,1 0 1 0 0,2 1-1 0 0,1-1 0 0 0,0 1 0 0 0,11-28 1 0 0,-3 8-123 0 0,35-125-341 0 0,75-179-1 0 0,96-156-1666 0 0,14-37-1790 0 0,-226 524 3708 0 0,10-21-246 0 0,17-69 0 0 0,-32 99 323 0 0,1 0-1 0 0,-2 0 1 0 0,1 0 0 0 0,-2 0 0 0 0,1 0 0 0 0,-1-1 0 0 0,-1 1 0 0 0,0 0 0 0 0,-1 0 0 0 0,0 0 0 0 0,-6-19 0 0 0,5 25 143 0 0,1 0 1 0 0,-1 1-1 0 0,0-1 1 0 0,-1 0-1 0 0,1 1 0 0 0,-1 0 1 0 0,0 0-1 0 0,0 0 1 0 0,0 0-1 0 0,-1 1 1 0 0,1-1-1 0 0,-1 1 0 0 0,0 0 1 0 0,0 1-1 0 0,0-1 1 0 0,0 1-1 0 0,0 0 0 0 0,-1 0 1 0 0,1 1-1 0 0,-1-1 1 0 0,-8 0-1 0 0,-13-1 439 0 0,0 0 0 0 0,0 2 0 0 0,-34 3 1 0 0,33-1-407 0 0,-41 1 101 0 0,-933 14 2314 0 0,899-18-2342 0 0,-132 2 150 0 0,184 3-388 0 0,1 2 1 0 0,-77 17-1 0 0,115-20-171 0 0,1 0 0 0 0,1 1 0 0 0,-1 1 0 0 0,0 0 0 0 0,1 0 0 0 0,0 1 0 0 0,0 1 0 0 0,0-1 0 0 0,0 2 0 0 0,1-1 0 0 0,0 1 0 0 0,1 1 0 0 0,0-1 0 0 0,0 1 0 0 0,0 1 0 0 0,1 0 0 0 0,0 0 0 0 0,-7 13 0 0 0,-5 19-6138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13.015"/>
    </inkml:context>
    <inkml:brush xml:id="br0">
      <inkml:brushProperty name="width" value="0.035" units="cm"/>
      <inkml:brushProperty name="height" value="0.035" units="cm"/>
      <inkml:brushProperty name="color" value="#FF0066"/>
    </inkml:brush>
  </inkml:definitions>
  <inkml:trace contextRef="#ctx0" brushRef="#br0">1385 583 8410 0 0,'-10'-10'258'0'0,"1"1"0"0"0,1-1 0 0 0,0-1 1 0 0,0 0-1 0 0,1 0 0 0 0,0 0 0 0 0,1-1 0 0 0,0 0 0 0 0,1 0 1 0 0,0-1-1 0 0,1 1 0 0 0,1-1 0 0 0,0 0 0 0 0,-2-16 1 0 0,5 29-271 0 0,0-1 1 0 0,0 1 0 0 0,0-1 0 0 0,0 1 0 0 0,0 0 0 0 0,0-1-1 0 0,0 1 1 0 0,0-1 0 0 0,0 1 0 0 0,0 0 0 0 0,0-1 0 0 0,0 1-1 0 0,0-1 1 0 0,-1 1 0 0 0,1 0 0 0 0,0-1 0 0 0,0 1 0 0 0,0 0-1 0 0,-1-1 1 0 0,1 1 0 0 0,0 0 0 0 0,0-1 0 0 0,-1 1-1 0 0,1 0 1 0 0,0 0 0 0 0,-1-1 0 0 0,1 1 0 0 0,0 0 0 0 0,-1 0-1 0 0,1 0 1 0 0,0 0 0 0 0,-1-1 0 0 0,1 1 0 0 0,-1 0 0 0 0,1 0-1 0 0,0 0 1 0 0,-1 0 0 0 0,-16 8-264 0 0,-17 25 53 0 0,32-31 215 0 0,-158 182 841 0 0,-77 80 904 0 0,-248 260 2099 0 0,325-343-3053 0 0,127-146-642 0 0,-53 65 187 0 0,75-86-281 0 0,1 1 1 0 0,0 0 0 0 0,1 0-1 0 0,0 1 1 0 0,-5 17-1 0 0,13-31-44 0 0,0 0-1 0 0,0 0 1 0 0,0 0-1 0 0,1 0 1 0 0,-1 0-1 0 0,1 0 1 0 0,0 0-1 0 0,-1 0 0 0 0,1 0 1 0 0,0 0-1 0 0,0 0 1 0 0,0 0-1 0 0,1 0 1 0 0,-1 0-1 0 0,0 0 1 0 0,1 0-1 0 0,-1 0 1 0 0,1 0-1 0 0,0 0 0 0 0,0-1 1 0 0,0 1-1 0 0,0 0 1 0 0,2 3-1 0 0,-1-3-19 0 0,1 0 0 0 0,-1 0-1 0 0,1 0 1 0 0,0 0-1 0 0,0-1 1 0 0,0 1 0 0 0,0-1-1 0 0,0 0 1 0 0,0 0 0 0 0,0 0-1 0 0,0 0 1 0 0,0-1 0 0 0,5 1-1 0 0,12 1-142 0 0,0-2 1 0 0,-1 0-1 0 0,37-6 0 0 0,-50 5 134 0 0,97-18-689 0 0,141-44 1 0 0,39-9-65 0 0,-162 52 386 0 0,1 5 0 0 0,1 5 1 0 0,124 6-1 0 0,-168 8-45 0 0,-1 3 0 0 0,1 3 0 0 0,-2 4 0 0 0,0 3 0 0 0,133 49 0 0 0,-174-51 235 0 0,-1 2-1 0 0,-1 1 0 0 0,0 2 1 0 0,-1 1-1 0 0,-2 2 1 0 0,0 1-1 0 0,-2 1 0 0 0,0 2 1 0 0,-2 1-1 0 0,-1 1 1 0 0,40 59-1 0 0,-33-37-107 0 0,-18-26 30 0 0,2-1-1 0 0,27 32 0 0 0,-44-55 291 0 0,1-1 0 0 0,-1 1 1 0 0,1 0-1 0 0,-1 0 0 0 0,1-1 1 0 0,0 1-1 0 0,-1-1 0 0 0,1 1 1 0 0,0 0-1 0 0,0-1 0 0 0,-1 1 1 0 0,1-1-1 0 0,0 0 0 0 0,0 1 0 0 0,0-1 1 0 0,0 0-1 0 0,-1 1 0 0 0,1-1 1 0 0,0 0-1 0 0,0 0 0 0 0,0 0 1 0 0,1 0-1 0 0,-1 0 29 0 0,-1-1-1 0 0,1 1 1 0 0,-1-1 0 0 0,1 1 0 0 0,-1-1 0 0 0,0 1 0 0 0,1-1-1 0 0,-1 0 1 0 0,0 1 0 0 0,1-1 0 0 0,-1 0 0 0 0,0 1-1 0 0,0-1 1 0 0,0 0 0 0 0,1 0 0 0 0,-1 1 0 0 0,0-1-1 0 0,0 0 1 0 0,0 0 0 0 0,0 1 0 0 0,-1-2 0 0 0,-6-52 2301 0 0,5 46-1862 0 0,-19-139 756 0 0,6-1 1 0 0,7 0 0 0 0,11-163-1 0 0,67-443 2893 0 0,-69 745-4126 0 0,7-64-63 0 0,34-228-1224 0 0,-32 249 712 0 0,3 0 0 0 0,1 1 0 0 0,36-80 0 0 0,-35 104-3875 0 0,1 6-1325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14.358"/>
    </inkml:context>
    <inkml:brush xml:id="br0">
      <inkml:brushProperty name="width" value="0.035" units="cm"/>
      <inkml:brushProperty name="height" value="0.035" units="cm"/>
      <inkml:brushProperty name="color" value="#FF0066"/>
    </inkml:brush>
  </inkml:definitions>
  <inkml:trace contextRef="#ctx0" brushRef="#br0">634 534 4321 0 0,'-15'-7'1083'0'0,"-1"-2"0"0"0,-21-15 0 0 0,-18-10 4306 0 0,55 34-5322 0 0,-1 0 1 0 0,0 0-1 0 0,1 0 1 0 0,-1 1 0 0 0,1-1-1 0 0,-1 0 1 0 0,1 1-1 0 0,-1-1 1 0 0,1 0-1 0 0,-1 1 1 0 0,1-1-1 0 0,-1 0 1 0 0,1 1-1 0 0,-1-1 1 0 0,1 1 0 0 0,0-1-1 0 0,-1 1 1 0 0,1-1-1 0 0,0 1 1 0 0,-1 0-1 0 0,1-1 1 0 0,0 1-1 0 0,0-1 1 0 0,0 1 0 0 0,0-1-1 0 0,-1 1 1 0 0,1 0-1 0 0,0-1 1 0 0,0 1-1 0 0,0-1 1 0 0,0 2-1 0 0,-6 26 24 0 0,6-25 61 0 0,-224 1070-404 0 0,14-69 94 0 0,208-995 152 0 0,-44 262-43 0 0,39-210 34 0 0,2 0 1 0 0,5 89-1 0 0,1-136 52 0 0,1 0 1 0 0,0 0-1 0 0,0 0 0 0 0,2 0 1 0 0,-1-1-1 0 0,11 23 1 0 0,-12-32-19 0 0,0 0 1 0 0,0 0-1 0 0,0 0 1 0 0,1-1-1 0 0,-1 1 1 0 0,1-1 0 0 0,0 1-1 0 0,0-1 1 0 0,0 0-1 0 0,1 0 1 0 0,-1 0-1 0 0,1-1 1 0 0,0 1 0 0 0,-1-1-1 0 0,1 0 1 0 0,0 0-1 0 0,0 0 1 0 0,1 0-1 0 0,-1-1 1 0 0,0 0-1 0 0,1 1 1 0 0,-1-2 0 0 0,0 1-1 0 0,7 0 1 0 0,6-2 82 0 0,0 0 0 0 0,0-1 1 0 0,0-1-1 0 0,-1-1 0 0 0,1 0 1 0 0,-1-1-1 0 0,19-9 0 0 0,111-58 523 0 0,-106 50-445 0 0,607-309 1401 0 0,24 50-1314 0 0,-289 165-370 0 0,-304 98-69 0 0,2 3 1 0 0,155-8 0 0 0,-207 23 23 0 0,0 1 1 0 0,-1 1 0 0 0,1 2 0 0 0,-1 0-1 0 0,1 2 1 0 0,51 19 0 0 0,-70-22 70 0 0,0 2 0 0 0,0-1 0 0 0,0 1 0 0 0,-1 0 0 0 0,0 1 0 0 0,0 0 0 0 0,0 1 0 0 0,0-1 0 0 0,-1 2 0 0 0,6 7 0 0 0,-9-10 44 0 0,0 1 0 0 0,-1-1 0 0 0,0 1 0 0 0,0 0 0 0 0,-1 1 0 0 0,1-1 0 0 0,-1 0 0 0 0,-1 1 0 0 0,1-1 0 0 0,-1 1 0 0 0,0-1-1 0 0,0 1 1 0 0,-1 0 0 0 0,0-1 0 0 0,0 1 0 0 0,-2 9 0 0 0,1-10 154 0 0,-1-1-1 0 0,1 0 0 0 0,-1 0 1 0 0,0 0-1 0 0,0-1 0 0 0,-1 1 1 0 0,1 0-1 0 0,-1-1 1 0 0,0 1-1 0 0,0-1 0 0 0,-1 0 1 0 0,1 0-1 0 0,-7 5 0 0 0,8-8-25 0 0,1 0-1 0 0,0 0 0 0 0,0 0 1 0 0,0 0-1 0 0,-1 0 0 0 0,1-1 1 0 0,0 1-1 0 0,-1-1 0 0 0,1 1 1 0 0,0-1-1 0 0,-1 1 0 0 0,1-1 1 0 0,-1 0-1 0 0,1 0 0 0 0,-1 1 1 0 0,1-1-1 0 0,-1 0 0 0 0,1-1 1 0 0,-1 1-1 0 0,-1 0 0 0 0,1-1-36 0 0,0 0 0 0 0,1 0 0 0 0,-1 0 0 0 0,0-1 0 0 0,1 1 0 0 0,-1 0 0 0 0,1-1 0 0 0,-1 1 0 0 0,1-1 0 0 0,0 1 0 0 0,0-1 0 0 0,0 0 0 0 0,-1 0 0 0 0,2 1 0 0 0,-1-1 0 0 0,0 0 0 0 0,0 0 0 0 0,1 0-1 0 0,-2-3 1 0 0,-3-13 59 0 0,1-1 0 0 0,1-1 0 0 0,0 1 0 0 0,1 0 0 0 0,2-1-1 0 0,2-36 1 0 0,24-122-418 0 0,-19 136 249 0 0,21-102-438 0 0,5 1 1 0 0,7 1 0 0 0,6 3 0 0 0,5 1-1 0 0,7 3 1 0 0,134-227 0 0 0,-62 163-753 0 0,73-120-944 0 0,-167 255 1803 0 0,-3-2-1 0 0,-3-1 1 0 0,23-78 0 0 0,-49 133 317 0 0,0 0 0 0 0,-1-1 1 0 0,-1 1-1 0 0,0-1 0 0 0,-1 0 1 0 0,0 1-1 0 0,-2-22 0 0 0,1 30 120 0 0,-1 0 0 0 0,0-1 0 0 0,0 1 0 0 0,0 0 0 0 0,-1 0 0 0 0,0 0 0 0 0,1 0 0 0 0,-1 0-1 0 0,-1 0 1 0 0,1 1 0 0 0,0-1 0 0 0,-1 1 0 0 0,0-1 0 0 0,0 1 0 0 0,0 0 0 0 0,0 0 0 0 0,0 0 0 0 0,-1 1 0 0 0,1-1-1 0 0,-1 1 1 0 0,0-1 0 0 0,0 1 0 0 0,0 1 0 0 0,0-1 0 0 0,-7-2 0 0 0,-6-1 281 0 0,-1 2 0 0 0,0-1 0 0 0,0 2 0 0 0,0 0 0 0 0,-27 2 0 0 0,-95 11 784 0 0,86-6-755 0 0,-974 140 2280 0 0,214 40-998 0 0,232-46-1431 0 0,529-129-385 0 0,20-4-355 0 0,-52 16-1 0 0,85-21 516 0 0,-1-1-109 0 0,0 0 1 0 0,1 0 0 0 0,-1 0-1 0 0,0 1 1 0 0,0-1 0 0 0,0 1 0 0 0,0-1-1 0 0,0 1 1 0 0,1-1 0 0 0,-1 1-1 0 0,0-1 1 0 0,0 1 0 0 0,1 0 0 0 0,-1-1-1 0 0,0 1 1 0 0,1 0 0 0 0,-1-1-1 0 0,0 1 1 0 0,0 1 0 0 0,1 6-6504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15.006"/>
    </inkml:context>
    <inkml:brush xml:id="br0">
      <inkml:brushProperty name="width" value="0.035" units="cm"/>
      <inkml:brushProperty name="height" value="0.035" units="cm"/>
      <inkml:brushProperty name="color" value="#FF0066"/>
    </inkml:brush>
  </inkml:definitions>
  <inkml:trace contextRef="#ctx0" brushRef="#br0">1277 968 10426 0 0,'-8'-5'247'0'0,"1"-1"-1"0"0,-1-1 0 0 0,1 1 1 0 0,0-1-1 0 0,1 0 1 0 0,0-1-1 0 0,-8-11 0 0 0,8 10-95 0 0,-173-222 3254 0 0,175 226-3321 0 0,0 0-1 0 0,-1 1 1 0 0,1 0 0 0 0,-1 0 0 0 0,0 0 0 0 0,0 1 0 0 0,0-1-1 0 0,0 1 1 0 0,0 1 0 0 0,-1-1 0 0 0,1 1 0 0 0,-1 0-1 0 0,0 0 1 0 0,0 0 0 0 0,0 1 0 0 0,0 0 0 0 0,0 0 0 0 0,0 0-1 0 0,-12 1 1 0 0,6 2-64 0 0,0 1 0 0 0,1 0 1 0 0,-1 0-1 0 0,1 1 0 0 0,0 0 0 0 0,0 1 0 0 0,0 1 0 0 0,0-1 0 0 0,-11 10 0 0 0,-13 10-76 0 0,1 1 0 0 0,1 2 0 0 0,1 2-1 0 0,2 1 1 0 0,1 1 0 0 0,-37 52 0 0 0,-1 17-28 0 0,-57 113 1 0 0,32-38 18 0 0,-106 285 0 0 0,188-432 63 0 0,1 0 1 0 0,1 1 0 0 0,1 0-1 0 0,2 0 1 0 0,1 0 0 0 0,0 41-1 0 0,4-61-1 0 0,1-1 0 0 0,-1 1-1 0 0,2 0 1 0 0,-1-1-1 0 0,1 1 1 0 0,0-1 0 0 0,1 0-1 0 0,0 0 1 0 0,1 0-1 0 0,0 0 1 0 0,0 0 0 0 0,1-1-1 0 0,0 0 1 0 0,1 0-1 0 0,-1 0 1 0 0,1-1 0 0 0,1 0-1 0 0,0 0 1 0 0,0 0 0 0 0,0-1-1 0 0,0 0 1 0 0,1 0-1 0 0,17 8 1 0 0,-7-6-91 0 0,1 0 1 0 0,1-2-1 0 0,-1 0 1 0 0,1-2-1 0 0,0 0 1 0 0,0-1-1 0 0,0-1 1 0 0,0-1-1 0 0,24-1 1 0 0,28-5-55 0 0,88-18 1 0 0,-112 15 134 0 0,751-192 16 0 0,-794 199-6 0 0,191-62-109 0 0,108-29-43 0 0,-240 77 68 0 0,0 2 0 0 0,118-7 0 0 0,-164 19-6 0 0,0 1 0 0 0,0 0 0 0 0,0 2 0 0 0,0 0 1 0 0,0 1-1 0 0,0 1 0 0 0,23 8 0 0 0,-37-10 77 0 0,0-1 0 0 0,0 1 0 0 0,-1 0 0 0 0,1 0 0 0 0,0 0 1 0 0,-1 0-1 0 0,1 1 0 0 0,-1-1 0 0 0,0 1 0 0 0,0 0 0 0 0,0 0 0 0 0,0 0 0 0 0,-1 0 0 0 0,1 1 1 0 0,-1-1-1 0 0,0 1 0 0 0,0-1 0 0 0,0 1 0 0 0,0 0 0 0 0,-1 0 0 0 0,1 0 0 0 0,-1 0 0 0 0,0 0 1 0 0,0 0-1 0 0,-1 0 0 0 0,1 0 0 0 0,-1 0 0 0 0,0 0 0 0 0,0 0 0 0 0,0 1 0 0 0,0-1 0 0 0,-1 0 1 0 0,0 0-1 0 0,0 0 0 0 0,0 0 0 0 0,-3 8 0 0 0,-6 14 1567 0 0,-24 47-1 0 0,22-50-153 0 0,114-203 89 0 0,53-143-1324 0 0,174-338 165 0 0,-316 637-331 0 0,510-889-3008 0 0,-515 901 2686 0 0,-1 2-458 0 0,0-1 1 0 0,-1 0 0 0 0,0 0 0 0 0,-1 0 0 0 0,5-15 0 0 0,-11 20-1041 0 0,-7 12 108 0 0,-3 4-1634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1.039"/>
    </inkml:context>
    <inkml:brush xml:id="br0">
      <inkml:brushProperty name="width" value="0.035" units="cm"/>
      <inkml:brushProperty name="height" value="0.035" units="cm"/>
      <inkml:brushProperty name="color" value="#FF0066"/>
    </inkml:brush>
  </inkml:definitions>
  <inkml:trace contextRef="#ctx0" brushRef="#br0">327 8745 5785 0 0,'-105'25'1108'0'0,"39"-8"493"0"0,-89 11-1 0 0,188-51-612 0 0,297-154-1475 0 0,70-36 414 0 0,561-355 809 0 0,-749 433-408 0 0,465-301 849 0 0,375-233 327 0 0,1437-713 693 0 0,2516-829-1199 0 0,-2616 1313-594 0 0,44 121 166 0 0,-2350 754-556 0 0,1667-447 332 0 0,-1665 450-345 0 0,1719-403 263 0 0,-246 141 1033 0 0,-1359 249-1493 0 0,-152 25 183 0 0,105-19-335 0 0,273-11-1 0 0,-425 38 323 0 0,1 0-1 0 0,-1-1 1 0 0,0 1-1 0 0,0 0 1 0 0,1 0-1 0 0,-1 0 1 0 0,0 0 0 0 0,1 0-1 0 0,-1 0 1 0 0,0 0-1 0 0,1-1 1 0 0,-1 1-1 0 0,0 0 1 0 0,1 0-1 0 0,-1 0 1 0 0,0 0-1 0 0,1 0 1 0 0,-1 0 0 0 0,0 1-1 0 0,1-1 1 0 0,-1 0-1 0 0,0 0 1 0 0,1 0-1 0 0,-1 0 1 0 0,0 0-1 0 0,0 0 1 0 0,1 0-1 0 0,-1 1 1 0 0,0-1 0 0 0,1 0-1 0 0,-1 0 1 0 0,0 0-1 0 0,0 1 1 0 0,1-1-1 0 0,-1 0 1 0 0,0 0-1 0 0,0 1 1 0 0,0-1 0 0 0,0 0-1 0 0,1 1 1 0 0,-1-1-1 0 0,0 0 1 0 0,0 1-1 0 0,0-1 1 0 0,0 0-1 0 0,0 1 1 0 0,0-1-1 0 0,-18 14-1123 0 0,-50 17-2606 0 0,52-24 1525 0 0,-31 14-2541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1.930"/>
    </inkml:context>
    <inkml:brush xml:id="br0">
      <inkml:brushProperty name="width" value="0.035" units="cm"/>
      <inkml:brushProperty name="height" value="0.035" units="cm"/>
      <inkml:brushProperty name="color" value="#FF0066"/>
    </inkml:brush>
  </inkml:definitions>
  <inkml:trace contextRef="#ctx0" brushRef="#br0">20 6411 7058 0 0,'-2'-1'46'0'0,"0"-1"1"0"0,1 1-1 0 0,-1-1 1 0 0,1 0-1 0 0,0 1 1 0 0,-1-1-1 0 0,1 0 1 0 0,0 0-1 0 0,0 0 1 0 0,0 0-1 0 0,0 0 1 0 0,1 0-1 0 0,-1 0 1 0 0,0 0-1 0 0,1 0 1 0 0,-1 0-1 0 0,1 0 1 0 0,0 0-1 0 0,0 0 1 0 0,0-1-1 0 0,0 1 1 0 0,0 0-1 0 0,0 0 1 0 0,1 0-1 0 0,-1 0 1 0 0,1 0-1 0 0,-1 0 1 0 0,2-3-1 0 0,1-7 73 0 0,0 1 0 0 0,1 0 1 0 0,0 0-1 0 0,7-14 0 0 0,3 2 47 0 0,1 1 0 0 0,2 1 0 0 0,0 0 0 0 0,0 1 0 0 0,2 1 0 0 0,38-30 0 0 0,139-85 542 0 0,740-464 373 0 0,-125 23 899 0 0,50-35 350 0 0,36 47-606 0 0,735-297-1161 0 0,33 60 10 0 0,-1195 578-532 0 0,446-203-41 0 0,213-102 0 0 0,245-128-17 0 0,-1306 621-85 0 0,-29 13 60 0 0,0 1 0 0 0,0 3 1 0 0,2 1-1 0 0,52-13 0 0 0,-84 29-387 0 0,0 0 1 0 0,-1 0-1 0 0,1 1 0 0 0,0 0 1 0 0,-1 1-1 0 0,1 0 0 0 0,-1 1 1 0 0,1-1-1 0 0,-1 2 1 0 0,0-1-1 0 0,0 1 0 0 0,-1 0 1 0 0,8 5-1 0 0,37 16-2056 0 0,-22-15 1169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3.200"/>
    </inkml:context>
    <inkml:brush xml:id="br0">
      <inkml:brushProperty name="width" value="0.035" units="cm"/>
      <inkml:brushProperty name="height" value="0.035" units="cm"/>
      <inkml:brushProperty name="color" value="#FF0066"/>
    </inkml:brush>
  </inkml:definitions>
  <inkml:trace contextRef="#ctx0" brushRef="#br0">153 647 4665 0 0,'-6'-22'588'0'0,"6"22"-555"0"0,0-1 0 0 0,0 1 0 0 0,0 0 1 0 0,0-1-1 0 0,1 1 0 0 0,-1-1 0 0 0,0 1 0 0 0,0 0 1 0 0,1-1-1 0 0,-1 1 0 0 0,0 0 0 0 0,1 0 1 0 0,-1-1-1 0 0,0 1 0 0 0,0 0 0 0 0,1 0 0 0 0,-1-1 1 0 0,1 1-1 0 0,-1 0 0 0 0,0 0 0 0 0,1 0 1 0 0,-1 0-1 0 0,0-1 0 0 0,1 1 0 0 0,-1 0 0 0 0,1 0 1 0 0,-1 0-1 0 0,0 0 0 0 0,1 0 0 0 0,0 0 1 0 0,42 11 184 0 0,-31-7-140 0 0,0 1-1 0 0,0 1 0 0 0,0 0 1 0 0,-1 1-1 0 0,0 0 0 0 0,0 0 1 0 0,-1 2-1 0 0,0-1 0 0 0,0 1 1 0 0,-1 0-1 0 0,15 21 0 0 0,-13-14 122 0 0,-1 1-1 0 0,0 0 1 0 0,-2 1-1 0 0,0-1 0 0 0,-1 2 1 0 0,-1-1-1 0 0,6 25 1 0 0,-4 10 236 0 0,-1 1 1 0 0,-3 0-1 0 0,-2 1 1 0 0,-10 99-1 0 0,-69 339 945 0 0,-42-6-418 0 0,108-444-887 0 0,-24 93 147 0 0,-76 312 514 0 0,81-302-373 0 0,-10 162 0 0 0,36-255-274 0 0,2 0 0 0 0,8 71 0 0 0,-5-104-68 0 0,2-1 0 0 0,1 0 0 0 0,0-1 0 0 0,1 1 0 0 0,1-1 0 0 0,1 0 0 0 0,1 0-1 0 0,0 0 1 0 0,20 29 0 0 0,-22-39 20 0 0,0-1 0 0 0,1 0-1 0 0,0-1 1 0 0,0 1-1 0 0,1-1 1 0 0,-1-1 0 0 0,1 1-1 0 0,0-1 1 0 0,1-1-1 0 0,-1 1 1 0 0,1-2 0 0 0,0 1-1 0 0,0-1 1 0 0,0 0 0 0 0,0-1-1 0 0,1 0 1 0 0,-1-1-1 0 0,1 0 1 0 0,-1 0 0 0 0,13-1-1 0 0,16-2 286 0 0,0-2 0 0 0,0-2 0 0 0,65-17 0 0 0,-66 13-174 0 0,495-145 799 0 0,-115 29-370 0 0,290-28 123 0 0,-537 130-738 0 0,0 8-1 0 0,212 6 0 0 0,-289 12-241 0 0,0 4 0 0 0,0 4 0 0 0,109 26 0 0 0,-182-30 219 0 0,0 0 1 0 0,-1 1-1 0 0,1 2 1 0 0,-1 0-1 0 0,-1 0 0 0 0,31 22 1 0 0,-40-24 46 0 0,0 1 1 0 0,-1-1-1 0 0,0 1 0 0 0,0 1 1 0 0,0-1-1 0 0,-1 1 1 0 0,-1 1-1 0 0,1-1 0 0 0,-2 1 1 0 0,1 0-1 0 0,-1 0 1 0 0,-1 1-1 0 0,7 21 0 0 0,-7-10 107 0 0,-3-14-4 0 0,0-1-1 0 0,0 1 1 0 0,1-1 0 0 0,0 1-1 0 0,1-1 1 0 0,-1 0 0 0 0,1 0-1 0 0,7 11 1 0 0,-10-17-81 0 0,1-1-1 0 0,-1 0 0 0 0,0 1 1 0 0,1-1-1 0 0,-1 0 0 0 0,1 0 1 0 0,-1 0-1 0 0,0 1 0 0 0,1-1 1 0 0,-1 0-1 0 0,1 0 0 0 0,-1 0 1 0 0,1 0-1 0 0,-1 0 1 0 0,1 0-1 0 0,-1 0 0 0 0,1 0 1 0 0,-1 0-1 0 0,1 0 0 0 0,-1 0 1 0 0,0 0-1 0 0,1 0 0 0 0,-1 0 1 0 0,1 0-1 0 0,-1 0 1 0 0,1-1-1 0 0,-1 1 0 0 0,0 0 1 0 0,1 0-1 0 0,-1 0 0 0 0,1-1 1 0 0,16-15 192 0 0,10-27 6 0 0,-24 37-162 0 0,220-361 751 0 0,42-74-507 0 0,-36-23-483 0 0,-139 233-485 0 0,-11-5 0 0 0,-10-2 0 0 0,39-250 1 0 0,-92 386 461 0 0,2-111 0 0 0,-16 155 360 0 0,-4 0 1 0 0,-1 0 0 0 0,-17-80-1 0 0,15 115-116 0 0,-1 0 0 0 0,-2 0 0 0 0,0 1-1 0 0,-1 0 1 0 0,-20-33 0 0 0,23 44-26 0 0,-2-1-1 0 0,1 1 1 0 0,-1 1 0 0 0,-1 0 0 0 0,0 0 0 0 0,-1 0-1 0 0,0 1 1 0 0,0 0 0 0 0,-1 1 0 0 0,0 1 0 0 0,-15-9-1 0 0,6 9-195 0 0,0 0 0 0 0,0 2-1 0 0,0 1 1 0 0,0 0 0 0 0,-33-1 0 0 0,-14-2-99 0 0,-1108-152 1466 0 0,-39 94 795 0 0,-1 114-406 0 0,1151-42-1617 0 0,5 1-334 0 0,0-2 0 0 0,0-3-1 0 0,-1-3 1 0 0,-77-9-1 0 0,95-2-902 0 0,41 10 1124 0 0,0 1-1 0 0,-1-1 1 0 0,1 1 0 0 0,0-1 0 0 0,0 0 0 0 0,0 1 0 0 0,0-1-1 0 0,0 0 1 0 0,0 0 0 0 0,0 1 0 0 0,0-1 0 0 0,0 0 0 0 0,0 0 0 0 0,0 0-1 0 0,0 0 1 0 0,1-1 0 0 0,-1 1 0 0 0,1 0 0 0 0,-1 0 0 0 0,0 0-1 0 0,1 0 1 0 0,0-1 0 0 0,-1 1 0 0 0,1 0 0 0 0,0-1 0 0 0,0 1 0 0 0,-1 0-1 0 0,1 0 1 0 0,0-1 0 0 0,1-1 0 0 0,4-15-1690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3.883"/>
    </inkml:context>
    <inkml:brush xml:id="br0">
      <inkml:brushProperty name="width" value="0.035" units="cm"/>
      <inkml:brushProperty name="height" value="0.035" units="cm"/>
      <inkml:brushProperty name="color" value="#FF0066"/>
    </inkml:brush>
  </inkml:definitions>
  <inkml:trace contextRef="#ctx0" brushRef="#br0">172 94 3681 0 0,'-20'56'847'0'0,"2"1"1"0"0,3 1-1 0 0,3 1 0 0 0,-7 70 1 0 0,7-48-555 0 0,-51 425 1564 0 0,51-340-995 0 0,11 176 0 0 0,2-333-875 0 0,-1 6 192 0 0,1-1-1 0 0,0 0 1 0 0,1 0-1 0 0,1 0 1 0 0,4 15-1 0 0,-5-25-117 0 0,-1-1 1 0 0,0 0-1 0 0,1 0 0 0 0,0 0 0 0 0,0 0 1 0 0,0 0-1 0 0,0 0 0 0 0,0 0 1 0 0,1-1-1 0 0,-1 1 0 0 0,1-1 0 0 0,-1 0 1 0 0,1 1-1 0 0,0-1 0 0 0,0-1 0 0 0,0 1 1 0 0,0 0-1 0 0,0-1 0 0 0,1 1 0 0 0,-1-1 1 0 0,0 0-1 0 0,1 0 0 0 0,-1 0 1 0 0,1-1-1 0 0,6 1 0 0 0,21-1-216 0 0,0-1-1 0 0,0-2 0 0 0,-1-1 1 0 0,1-2-1 0 0,-1-1 1 0 0,0-1-1 0 0,31-13 1 0 0,-13 5 61 0 0,80-14 0 0 0,-81 24 65 0 0,1 3 0 0 0,-1 1 0 0 0,1 3 1 0 0,0 1-1 0 0,0 3 0 0 0,-1 2 0 0 0,0 2 0 0 0,-1 2 1 0 0,87 32-1 0 0,-52-12 29 0 0,-34-11 0 0 0,1-3 0 0 0,1-1 0 0 0,0-3 0 0 0,78 12 0 0 0,-103-25-14 0 0,-1 0 0 0 0,1-2 0 0 0,-1 0 0 0 0,0-2 0 0 0,0 0 1 0 0,0-2-1 0 0,0-1 0 0 0,-1 0 0 0 0,0-2 0 0 0,0 0 0 0 0,-1-1 0 0 0,-1-2 1 0 0,31-21-1 0 0,-15 7 9 0 0,-1-3 0 0 0,-1 0 0 0 0,-1-2 0 0 0,-2-2 0 0 0,-1 0 1 0 0,29-46-1 0 0,-45 60 14 0 0,0-1 1 0 0,-2-1-1 0 0,0 0 1 0 0,-2-1-1 0 0,0 0 1 0 0,-2 0-1 0 0,0-1 1 0 0,-2 0-1 0 0,0 0 1 0 0,-1-1-1 0 0,-2 0 1 0 0,0 1-1 0 0,-2-1 1 0 0,-2-43-1 0 0,-48-530 1408 0 0,45 541-1669 0 0,-10-99-695 0 0,11 135 647 0 0,-1 1 0 0 0,-1 0 0 0 0,-1 0 0 0 0,0 1 1 0 0,-15-31-1 0 0,16 42 300 0 0,0-1 0 0 0,-1 1 1 0 0,0 0-1 0 0,0 1 1 0 0,0 0-1 0 0,-1 0 0 0 0,1 0 1 0 0,-2 1-1 0 0,1-1 0 0 0,0 2 1 0 0,-1-1-1 0 0,0 1 0 0 0,0 1 1 0 0,0-1-1 0 0,-1 1 1 0 0,1 1-1 0 0,-1-1 0 0 0,-9 0 1 0 0,-19-3 1084 0 0,-2 1 0 0 0,-71 2 0 0 0,73 3-545 0 0,-318 14 3249 0 0,133-2-3057 0 0,86-8-592 0 0,1 6 1 0 0,-155 31-1 0 0,226-24-1150 0 0,-100 42-1 0 0,99-33-1854 0 0,-84 22 0 0 0,76-31-1705 0 0,44-12 1308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7.954"/>
    </inkml:context>
    <inkml:brush xml:id="br0">
      <inkml:brushProperty name="width" value="0.035" units="cm"/>
      <inkml:brushProperty name="height" value="0.035" units="cm"/>
      <inkml:brushProperty name="color" value="#FF0066"/>
    </inkml:brush>
  </inkml:definitions>
  <inkml:trace contextRef="#ctx0" brushRef="#br0">1 140 776 0 0,'0'-3'72'0'0,"0"1"0"0"0,0-1-1 0 0,1 0 1 0 0,-1 1 0 0 0,1-1-1 0 0,-1 1 1 0 0,1-1 0 0 0,0 1 0 0 0,0-1-1 0 0,1 1 1 0 0,-1-1 0 0 0,0 1-1 0 0,1 0 1 0 0,-1 0 0 0 0,1 0 0 0 0,0 0-1 0 0,0 0 1 0 0,-1 0 0 0 0,4-2-1 0 0,49-40 1395 0 0,-37 32-820 0 0,-11 7-187 0 0,-1 1-1 0 0,2 0 1 0 0,-1 0-1 0 0,0 0 1 0 0,1 1-1 0 0,11-5 1 0 0,-16 7-373 0 0,0 1-1 0 0,-1 0 1 0 0,1-1 0 0 0,0 1 0 0 0,-1 0-1 0 0,1 0 1 0 0,0 0 0 0 0,-1 0 0 0 0,1 0-1 0 0,0 1 1 0 0,-1-1 0 0 0,1 0 0 0 0,0 1-1 0 0,-1-1 1 0 0,1 1 0 0 0,-1 0-1 0 0,1-1 1 0 0,-1 1 0 0 0,1 0 0 0 0,-1 0-1 0 0,0 0 1 0 0,1 0 0 0 0,-1 0 0 0 0,0 0-1 0 0,0 0 1 0 0,0 1 0 0 0,1-1-1 0 0,-1 0 1 0 0,-1 1 0 0 0,1-1 0 0 0,0 1-1 0 0,0-1 1 0 0,0 1 0 0 0,-1-1 0 0 0,1 3-1 0 0,9 21 326 0 0,-2 1 0 0 0,-1 1-1 0 0,-1-1 1 0 0,-1 1 0 0 0,-1 1-1 0 0,0 41 1 0 0,-4 0-152 0 0,-13 94 0 0 0,7-110-492 0 0,-22 91 1 0 0,24-140-915 0 0,0-14-45 0 0,-1-14-2205 0 0,4 1 12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8.144"/>
    </inkml:context>
    <inkml:brush xml:id="br0">
      <inkml:brushProperty name="width" value="0.035" units="cm"/>
      <inkml:brushProperty name="height" value="0.035" units="cm"/>
      <inkml:brushProperty name="color" value="#FF0066"/>
    </inkml:brush>
  </inkml:definitions>
  <inkml:trace contextRef="#ctx0" brushRef="#br0">29 15 1808 0 0,'-23'9'461'0'0,"22"-9"-345"0"0,1 0 0 0 0,-1 1 0 0 0,1-1 0 0 0,0 1 0 0 0,-1-1 0 0 0,1 1 0 0 0,0-1 0 0 0,-1 1 0 0 0,1-1-1 0 0,0 1 1 0 0,0-1 0 0 0,0 1 0 0 0,-1-1 0 0 0,1 1 0 0 0,0-1 0 0 0,0 1 0 0 0,0-1 0 0 0,0 1 0 0 0,0 0 0 0 0,0-1-1 0 0,0 1 1 0 0,0-1 0 0 0,0 1 0 0 0,0 0 0 0 0,2 2 144 0 0,-1-1 0 0 0,0 0 0 0 0,0 0 0 0 0,1 0 1 0 0,-1 0-1 0 0,1 0 0 0 0,0 0 0 0 0,-1-1 0 0 0,1 1 0 0 0,0-1 0 0 0,0 1 0 0 0,0-1 0 0 0,0 1 0 0 0,1-1 1 0 0,-1 0-1 0 0,3 1 0 0 0,10 4 279 0 0,0-2 0 0 0,1 1 0 0 0,-1-2 0 0 0,1 0 0 0 0,-1-1 0 0 0,1 0 0 0 0,0-2 0 0 0,29-1 1 0 0,126-23 1077 0 0,-130 16-2165 0 0,0-2 0 0 0,69-27 0 0 0,-84 26-4688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8.770"/>
    </inkml:context>
    <inkml:brush xml:id="br0">
      <inkml:brushProperty name="width" value="0.035" units="cm"/>
      <inkml:brushProperty name="height" value="0.035" units="cm"/>
      <inkml:brushProperty name="color" value="#FF0066"/>
    </inkml:brush>
  </inkml:definitions>
  <inkml:trace contextRef="#ctx0" brushRef="#br0">66 5 13883 0 0,'-1'-1'-20'0'0,"1"1"0"0"0,0 0-1 0 0,0 0 1 0 0,0-1 0 0 0,0 1 0 0 0,0 0 0 0 0,-1 0-1 0 0,1-1 1 0 0,0 1 0 0 0,0 0 0 0 0,0 0 0 0 0,-1 0 0 0 0,1-1-1 0 0,0 1 1 0 0,0 0 0 0 0,-1 0 0 0 0,1 0 0 0 0,0 0-1 0 0,0 0 1 0 0,-1-1 0 0 0,1 1 0 0 0,0 0 0 0 0,-1 0-1 0 0,1 0 1 0 0,0 0 0 0 0,0 0 0 0 0,-1 0 0 0 0,1 0-1 0 0,0 0 1 0 0,-1 0 0 0 0,1 0 0 0 0,0 0 0 0 0,0 0 0 0 0,-1 0-1 0 0,1 0 1 0 0,0 1 0 0 0,-1-1 0 0 0,1 0 0 0 0,0 0-1 0 0,0 0 1 0 0,-1 0 0 0 0,1 0 0 0 0,0 1 0 0 0,-1-1-1 0 0,-9 17 371 0 0,-3 22 352 0 0,13-39-720 0 0,-4 20-27 0 0,2-1-1 0 0,0 0 0 0 0,0 27 0 0 0,2-30-968 0 0,0 1 0 0 0,-2 0-1 0 0,0 0 1 0 0,-7 30 0 0 0,4-40-937 0 0,3-4-635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8.974"/>
    </inkml:context>
    <inkml:brush xml:id="br0">
      <inkml:brushProperty name="width" value="0.035" units="cm"/>
      <inkml:brushProperty name="height" value="0.035" units="cm"/>
      <inkml:brushProperty name="color" value="#FF0066"/>
    </inkml:brush>
  </inkml:definitions>
  <inkml:trace contextRef="#ctx0" brushRef="#br0">0 372 5785 0 0,'1'-5'157'0'0,"0"-1"-1"0"0,0 0 1 0 0,1 1 0 0 0,-1 0-1 0 0,1-1 1 0 0,0 1-1 0 0,1 0 1 0 0,-1 0 0 0 0,1 0-1 0 0,0 0 1 0 0,0 1-1 0 0,1-1 1 0 0,0 1-1 0 0,-1 0 1 0 0,1 0 0 0 0,7-6-1 0 0,11-8 2184 0 0,47-31 0 0 0,-55 40-1399 0 0,14-9-329 0 0,144-90 3001 0 0,-80 64-4579 0 0,-68 34-1566 0 0,45-11 0 0 0,-42 16-2746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9.186"/>
    </inkml:context>
    <inkml:brush xml:id="br0">
      <inkml:brushProperty name="width" value="0.035" units="cm"/>
      <inkml:brushProperty name="height" value="0.035" units="cm"/>
      <inkml:brushProperty name="color" value="#FF0066"/>
    </inkml:brush>
  </inkml:definitions>
  <inkml:trace contextRef="#ctx0" brushRef="#br0">23 335 6593 0 0,'-20'4'531'0'0,"20"-4"-505"0"0,0 0 1 0 0,0 0-1 0 0,0 0 0 0 0,0 0 1 0 0,0 0-1 0 0,0 0 0 0 0,0 0 1 0 0,0 0-1 0 0,-1 0 1 0 0,1 0-1 0 0,0 0 0 0 0,0 0 1 0 0,0 0-1 0 0,0 0 0 0 0,0 0 1 0 0,0 0-1 0 0,0 0 0 0 0,0 0 1 0 0,0 0-1 0 0,-1 0 1 0 0,1 0-1 0 0,0 0 0 0 0,0 0 1 0 0,0-1-1 0 0,0 1 0 0 0,0 0 1 0 0,0 0-1 0 0,0 0 1 0 0,0 0-1 0 0,0 0 0 0 0,0 0 1 0 0,0 0-1 0 0,0 0 0 0 0,0 0 1 0 0,0-1-1 0 0,0 1 0 0 0,0 0 1 0 0,0 0-1 0 0,0 0 1 0 0,0 0-1 0 0,0 0 0 0 0,0 0 1 0 0,0 0-1 0 0,0 0 0 0 0,0-1 1 0 0,0 1-1 0 0,0 0 1 0 0,0 0-1 0 0,0 0 0 0 0,0 0 1 0 0,0 0-1 0 0,0 0 0 0 0,0 0 1 0 0,0 0-1 0 0,0 0 0 0 0,0-1 1 0 0,0 1-1 0 0,0 0 1 0 0,1 0-1 0 0,-1 0 0 0 0,0 0 1 0 0,0 0-1 0 0,0 0 0 0 0,0 0 1 0 0,27-23 3783 0 0,-10 9-3410 0 0,38-33 1471 0 0,121-78 0 0 0,-10 29-4258 0 0,-133 79-1254 0 0,-3 5-1008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29.773"/>
    </inkml:context>
    <inkml:brush xml:id="br0">
      <inkml:brushProperty name="width" value="0.035" units="cm"/>
      <inkml:brushProperty name="height" value="0.035" units="cm"/>
      <inkml:brushProperty name="color" value="#FF0066"/>
    </inkml:brush>
  </inkml:definitions>
  <inkml:trace contextRef="#ctx0" brushRef="#br0">168 334 4001 0 0,'-11'0'619'0'0,"26"6"6191"0"0,-12-3-6736 0 0,1 0 0 0 0,-1 0 0 0 0,0 0 0 0 0,0 0 0 0 0,0 1 0 0 0,-1-1 0 0 0,1 1 0 0 0,-1 0 0 0 0,0 0 0 0 0,0 0 0 0 0,0 0-1 0 0,0 0 1 0 0,-1 0 0 0 0,0 0 0 0 0,2 9 0 0 0,-2-3-211 0 0,-1 0 0 0 0,1 0 0 0 0,-1 0-1 0 0,-1 0 1 0 0,0 0 0 0 0,-5 18 0 0 0,0-3-118 0 0,-2-1 0 0 0,-1-1-1 0 0,-1 0 1 0 0,-1 0 0 0 0,-15 25 0 0 0,17-35 539 0 0,0 0-1 0 0,-20 21 1 0 0,26-30-192 0 0,-1-1-1 0 0,1 0 1 0 0,-1 0 0 0 0,0 0-1 0 0,0 0 1 0 0,0 0-1 0 0,0-1 1 0 0,0 0 0 0 0,0 1-1 0 0,-1-2 1 0 0,1 1 0 0 0,-1 0-1 0 0,-7 0 1 0 0,11-2-75 0 0,0 0 0 0 0,0 0 1 0 0,0 0-1 0 0,0 0 0 0 0,0-1 1 0 0,0 1-1 0 0,0 0 0 0 0,0-1 0 0 0,0 1 1 0 0,0-1-1 0 0,0 1 0 0 0,1-1 0 0 0,-1 1 1 0 0,0-1-1 0 0,0 0 0 0 0,0 1 1 0 0,1-1-1 0 0,-1 0 0 0 0,0 0 0 0 0,1 1 1 0 0,-1-1-1 0 0,0 0 0 0 0,1 0 0 0 0,-1 0 1 0 0,1 0-1 0 0,0 0 0 0 0,-1 0 1 0 0,1 0-1 0 0,0 0 0 0 0,-1 0 0 0 0,1 0 1 0 0,0 0-1 0 0,0 0 0 0 0,0 0 1 0 0,0-2-1 0 0,0-41 471 0 0,0 39-403 0 0,3-25-21 0 0,2 2 0 0 0,1-1 1 0 0,1 0-1 0 0,1 1 0 0 0,2 1 0 0 0,0 0 0 0 0,2 0 1 0 0,1 1-1 0 0,22-33 0 0 0,-8 19 40 0 0,1 0-1 0 0,3 2 1 0 0,1 2-1 0 0,68-61 1 0 0,-80 81-147 0 0,0 0 0 0 0,1 1-1 0 0,1 1 1 0 0,37-17 0 0 0,-48 26 15 0 0,1 1 0 0 0,0-1 0 0 0,0 2 0 0 0,0 0 0 0 0,0 0 0 0 0,0 1 0 0 0,0 0 0 0 0,1 1 0 0 0,-1 1 0 0 0,1 0 0 0 0,17 3 0 0 0,-28-4-27 0 0,-1 1 0 0 0,1 1-1 0 0,-1-1 1 0 0,1 0 0 0 0,-1 0 0 0 0,1 0 0 0 0,-1 1-1 0 0,1-1 1 0 0,-1 1 0 0 0,1-1 0 0 0,-1 1-1 0 0,0 0 1 0 0,1 0 0 0 0,-1-1 0 0 0,0 1 0 0 0,0 0-1 0 0,0 0 1 0 0,0 0 0 0 0,1 0 0 0 0,-1 0-1 0 0,-1 0 1 0 0,1 1 0 0 0,0-1 0 0 0,0 0 0 0 0,0 0-1 0 0,0 3 1 0 0,-1-2-6 0 0,0 0 1 0 0,0 0-1 0 0,-1 0 0 0 0,1 0 0 0 0,-1-1 1 0 0,1 1-1 0 0,-1 0 0 0 0,0 0 0 0 0,1 0 1 0 0,-1-1-1 0 0,0 1 0 0 0,0 0 0 0 0,-1-1 1 0 0,1 1-1 0 0,0-1 0 0 0,-3 3 0 0 0,-8 8-106 0 0,-1-1 1 0 0,0-1-1 0 0,-19 12 0 0 0,22-16 233 0 0,-170 102 1087 0 0,155-94-998 0 0,-1-2 0 0 0,-1-1 0 0 0,0-1 0 0 0,-1-2 0 0 0,-33 7 0 0 0,58-14-161 0 0,0 0-1 0 0,0-1 1 0 0,0 1-1 0 0,0-1 1 0 0,0 0-1 0 0,0 0 1 0 0,0 0-1 0 0,0 0 1 0 0,0-1-1 0 0,0 1 0 0 0,0-1 1 0 0,0 0-1 0 0,1 0 1 0 0,-1 0-1 0 0,0 0 1 0 0,0 0-1 0 0,1 0 1 0 0,-1-1-1 0 0,0 1 1 0 0,1-1-1 0 0,0 0 1 0 0,-1 0-1 0 0,-2-3 0 0 0,3 2-120 0 0,0 0 0 0 0,1-1 0 0 0,0 1 0 0 0,0 0-1 0 0,0-1 1 0 0,0 1 0 0 0,0 0 0 0 0,0-1-1 0 0,1 1 1 0 0,0-1 0 0 0,0 1 0 0 0,0-1 0 0 0,0 1-1 0 0,0-1 1 0 0,1 1 0 0 0,-1-1 0 0 0,1 1 0 0 0,0-1-1 0 0,0 1 1 0 0,2-4 0 0 0,9-22-1544 0 0,4-5-1622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0.403"/>
    </inkml:context>
    <inkml:brush xml:id="br0">
      <inkml:brushProperty name="width" value="0.035" units="cm"/>
      <inkml:brushProperty name="height" value="0.035" units="cm"/>
      <inkml:brushProperty name="color" value="#FF0066"/>
    </inkml:brush>
  </inkml:definitions>
  <inkml:trace contextRef="#ctx0" brushRef="#br0">94 668 6193 0 0,'-7'-3'726'0'0,"1"0"0"0"0,-1 0-1 0 0,1 0 1 0 0,-1-1 0 0 0,1 0-1 0 0,0 0 1 0 0,-5-6-1 0 0,9 9-552 0 0,0 0 0 0 0,1 0 0 0 0,-1 0-1 0 0,1-1 1 0 0,-1 1 0 0 0,1 0-1 0 0,0-1 1 0 0,0 1 0 0 0,-1-1-1 0 0,1 0 1 0 0,0 1 0 0 0,0-1-1 0 0,1 0 1 0 0,-1 0 0 0 0,0 1-1 0 0,1-1 1 0 0,-1 0 0 0 0,1 0 0 0 0,-1 0-1 0 0,1 0 1 0 0,0 0 0 0 0,0 0-1 0 0,0 0 1 0 0,0 0 0 0 0,0 0-1 0 0,0 0 1 0 0,1 1 0 0 0,-1-1-1 0 0,0 0 1 0 0,1 0 0 0 0,0 0-1 0 0,1-2 1 0 0,-2 3-161 0 0,0 1-1 0 0,0 0 0 0 0,0-1 1 0 0,0 1-1 0 0,0 0 1 0 0,0-1-1 0 0,1 1 1 0 0,-1 0-1 0 0,0 0 1 0 0,0-1-1 0 0,0 1 1 0 0,1 0-1 0 0,-1-1 1 0 0,0 1-1 0 0,1 0 0 0 0,-1 0 1 0 0,0 0-1 0 0,0-1 1 0 0,1 1-1 0 0,-1 0 1 0 0,0 0-1 0 0,1 0 1 0 0,-1 0-1 0 0,0 0 1 0 0,1 0-1 0 0,-1-1 0 0 0,0 1 1 0 0,1 0-1 0 0,-1 0 1 0 0,0 0-1 0 0,1 0 1 0 0,-1 0-1 0 0,1 0 1 0 0,-1 0-1 0 0,0 1 1 0 0,1-1-1 0 0,-1 0 1 0 0,0 0-1 0 0,1 0 0 0 0,7 16-10 0 0,-1 21-314 0 0,-7-37 314 0 0,3 32-73 0 0,-2-1 1 0 0,-1 0-1 0 0,-2 1 0 0 0,0-1 1 0 0,-2 0-1 0 0,-2 0 0 0 0,-1 0 1 0 0,-1-1-1 0 0,-13 33 1 0 0,50-114 1448 0 0,36-121-1287 0 0,94-210-86 0 0,-139 343-122 0 0,2 1-1 0 0,2 1 1 0 0,1 0-1 0 0,1 2 1 0 0,3 2 0 0 0,0 0-1 0 0,44-36 1 0 0,-73 69 115 0 0,38-28-86 0 0,-36 27 77 0 0,0-1-1 0 0,1 1 0 0 0,-1 0 0 0 0,1-1 1 0 0,-1 1-1 0 0,1 0 0 0 0,0 1 0 0 0,0-1 1 0 0,-1 0-1 0 0,1 1 0 0 0,0 0 0 0 0,0-1 1 0 0,0 1-1 0 0,2 1 0 0 0,-4-1 4 0 0,0 0 1 0 0,-1 1-1 0 0,1-1 0 0 0,0 1 1 0 0,-1-1-1 0 0,1 1 0 0 0,-1-1 1 0 0,1 1-1 0 0,-1-1 0 0 0,1 1 1 0 0,-1 0-1 0 0,1-1 1 0 0,-1 1-1 0 0,0 0 0 0 0,1 0 1 0 0,-1-1-1 0 0,0 1 0 0 0,0 0 1 0 0,1-1-1 0 0,-1 1 0 0 0,0 0 1 0 0,0 0-1 0 0,0 0 0 0 0,0-1 1 0 0,0 1-1 0 0,0 0 0 0 0,0 0 1 0 0,0 0-1 0 0,0-1 0 0 0,0 1 1 0 0,-1 0-1 0 0,1 0 0 0 0,0-1 1 0 0,0 1-1 0 0,-1 0 0 0 0,-10 32-264 0 0,10-31 243 0 0,-31 64-92 0 0,-3-2-1 0 0,-3-2 0 0 0,-85 108 0 0 0,77-112 740 0 0,3 2 0 0 0,2 2 0 0 0,-52 110 0 0 0,90-167-594 0 0,1 0 0 0 0,0 1 0 0 0,0-1 1 0 0,1 1-1 0 0,-1-1 0 0 0,1 1 0 0 0,1 0 0 0 0,-1-1 1 0 0,1 1-1 0 0,0 0 0 0 0,1 9 0 0 0,0-13-31 0 0,-1 0-1 0 0,1 0 1 0 0,0 0 0 0 0,0 1-1 0 0,0-1 1 0 0,0 0-1 0 0,1 0 1 0 0,-1 0-1 0 0,1-1 1 0 0,-1 1-1 0 0,1 0 1 0 0,-1 0 0 0 0,1-1-1 0 0,0 1 1 0 0,0-1-1 0 0,0 0 1 0 0,0 1-1 0 0,0-1 1 0 0,0 0-1 0 0,0 0 1 0 0,0 0 0 0 0,0 0-1 0 0,1-1 1 0 0,-1 1-1 0 0,0-1 1 0 0,1 1-1 0 0,-1-1 1 0 0,0 0-1 0 0,5 0 1 0 0,26 1-124 0 0,0-1 0 0 0,0-2 0 0 0,1-1 0 0 0,-2-1 0 0 0,57-16 0 0 0,-26 1-258 0 0,114-51 0 0 0,-125 42-520 0 0,-21 3-3690 0 0,-15 7-425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0.732"/>
    </inkml:context>
    <inkml:brush xml:id="br0">
      <inkml:brushProperty name="width" value="0.035" units="cm"/>
      <inkml:brushProperty name="height" value="0.035" units="cm"/>
      <inkml:brushProperty name="color" value="#FF0066"/>
    </inkml:brush>
  </inkml:definitions>
  <inkml:trace contextRef="#ctx0" brushRef="#br0">15 215 4321 0 0,'-2'-3'305'0'0,"0"0"1"0"0,0 0 0 0 0,1 0-1 0 0,-1 0 1 0 0,1-1-1 0 0,0 1 1 0 0,0 0-1 0 0,0-1 1 0 0,1 1-1 0 0,-1-1 1 0 0,1 1-1 0 0,0-1 1 0 0,0 1-1 0 0,0-1 1 0 0,0 1 0 0 0,0-1-1 0 0,1 1 1 0 0,0-1-1 0 0,-1 1 1 0 0,1-1-1 0 0,1 1 1 0 0,-1 0-1 0 0,0 0 1 0 0,3-4-1 0 0,2-8 1208 0 0,2 0 0 0 0,0 0 0 0 0,18-24 0 0 0,-23 34-1435 0 0,1 1 1 0 0,-1 0 0 0 0,1-1-1 0 0,0 1 1 0 0,0 1 0 0 0,1-1 0 0 0,-1 1-1 0 0,1 0 1 0 0,6-4 0 0 0,-11 7-90 0 0,1 0 1 0 0,0-1-1 0 0,0 1 0 0 0,-1 0 1 0 0,1 0-1 0 0,0 0 0 0 0,0-1 1 0 0,0 1-1 0 0,0 0 0 0 0,-1 0 1 0 0,1 0-1 0 0,0 0 1 0 0,0 0-1 0 0,0 1 0 0 0,0-1 1 0 0,-1 0-1 0 0,1 0 0 0 0,0 0 1 0 0,0 1-1 0 0,0-1 0 0 0,-1 0 1 0 0,1 1-1 0 0,0-1 0 0 0,0 2 1 0 0,1-1-52 0 0,-1 1-1 0 0,0 0 1 0 0,0-1 0 0 0,0 1-1 0 0,0 0 1 0 0,0 0 0 0 0,0 0-1 0 0,-1 0 1 0 0,1 0 0 0 0,-1 0-1 0 0,1 0 1 0 0,-1 0 0 0 0,0 0-1 0 0,1 4 1 0 0,-2 20-1395 0 0,0 1 1 0 0,-2-1-1 0 0,-1 0 0 0 0,-1 1 1 0 0,-1-2-1 0 0,-15 40 0 0 0,7-25-1774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0.922"/>
    </inkml:context>
    <inkml:brush xml:id="br0">
      <inkml:brushProperty name="width" value="0.035" units="cm"/>
      <inkml:brushProperty name="height" value="0.035" units="cm"/>
      <inkml:brushProperty name="color" value="#FF0066"/>
    </inkml:brush>
  </inkml:definitions>
  <inkml:trace contextRef="#ctx0" brushRef="#br0">0 210 3081 0 0,'1'-3'78'0'0,"1"0"1"0"0,-1 1 0 0 0,0-1 0 0 0,1 0-1 0 0,-1 1 1 0 0,1-1 0 0 0,0 1 0 0 0,0-1-1 0 0,0 1 1 0 0,0 0 0 0 0,0 0-1 0 0,1 0 1 0 0,-1 0 0 0 0,1 0 0 0 0,-1 0-1 0 0,4-1 1 0 0,51-24 2172 0 0,-39 20-1639 0 0,135-53 4626 0 0,86-8-3880 0 0,-184 62-5261 0 0,-45 6 89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1.128"/>
    </inkml:context>
    <inkml:brush xml:id="br0">
      <inkml:brushProperty name="width" value="0.035" units="cm"/>
      <inkml:brushProperty name="height" value="0.035" units="cm"/>
      <inkml:brushProperty name="color" value="#FF0066"/>
    </inkml:brush>
  </inkml:definitions>
  <inkml:trace contextRef="#ctx0" brushRef="#br0">9 127 3081 0 0,'-9'7'1134'0'0,"26"-12"1703"0"0,-1 0-1550 0 0,7-1 659 0 0,0-1-1 0 0,34-16 1 0 0,40-28-1259 0 0,-46 25-1824 0 0,-31 15-10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4.707"/>
    </inkml:context>
    <inkml:brush xml:id="br0">
      <inkml:brushProperty name="width" value="0.035" units="cm"/>
      <inkml:brushProperty name="height" value="0.035" units="cm"/>
      <inkml:brushProperty name="color" value="#FF0066"/>
    </inkml:brush>
  </inkml:definitions>
  <inkml:trace contextRef="#ctx0" brushRef="#br0">1229 1 5041 0 0,'-123'151'962'0'0,"-64"74"-94"0"0,17-37-1668 0 0,-118 126-1286 0 0,200-227 2140 0 0,46-48 515 0 0,2 2 1 0 0,1 2 0 0 0,3 1-1 0 0,-41 63 1 0 0,60-78-446 0 0,-4 4 300 0 0,2 1 0 0 0,1 1 0 0 0,1 0 0 0 0,-21 70 0 0 0,36-97-346 0 0,0 0 0 0 0,0 0 1 0 0,1 0-1 0 0,0 0 0 0 0,0 1 0 0 0,1-1 0 0 0,0 0 1 0 0,1 0-1 0 0,0 1 0 0 0,0-1 0 0 0,0 0 0 0 0,1 0 1 0 0,1 0-1 0 0,-1 0 0 0 0,1-1 0 0 0,1 1 0 0 0,-1 0 1 0 0,1-1-1 0 0,0 0 0 0 0,1 0 0 0 0,0 0 0 0 0,0-1 1 0 0,0 0-1 0 0,1 0 0 0 0,0 0 0 0 0,0 0 1 0 0,1-1-1 0 0,-1 0 0 0 0,9 4 0 0 0,4 2-137 0 0,1-1-1 0 0,1-1 1 0 0,0-1-1 0 0,0-1 1 0 0,1-1-1 0 0,-1-1 1 0 0,1 0-1 0 0,37 2 1 0 0,15-4-78 0 0,92-6 1 0 0,751-79-540 0 0,-709 60 666 0 0,-23-7-1 0 0,340-99-1 0 0,-200 40 334 0 0,-307 84-290 0 0,-2-1-4 0 0,0 1 1 0 0,0 0-1 0 0,0 1 1 0 0,0 1-1 0 0,0 1 1 0 0,0 0-1 0 0,1 1 1 0 0,16 3-1 0 0,-32-3 36 0 0,0 0 0 0 0,1 1 1 0 0,-1-1-1 0 0,0 1 0 0 0,0 0 0 0 0,0-1 0 0 0,0 1 0 0 0,0 0 0 0 0,0-1 0 0 0,-1 1 0 0 0,1 0 0 0 0,0 0 1 0 0,0 0-1 0 0,0 0 0 0 0,-1 0 0 0 0,1 0 0 0 0,-1 0 0 0 0,1 0 0 0 0,-1 0 0 0 0,1 0 0 0 0,-1 0 0 0 0,1 1 1 0 0,-1-1-1 0 0,0 0 0 0 0,0 0 0 0 0,1 0 0 0 0,-1 0 0 0 0,0 1 0 0 0,0-1 0 0 0,0 0 0 0 0,-1 0 1 0 0,1 0-1 0 0,0 1 0 0 0,0-1 0 0 0,-1 0 0 0 0,1 0 0 0 0,0 0 0 0 0,-1 0 0 0 0,1 0 0 0 0,-1 0 0 0 0,0 1 1 0 0,1-1-1 0 0,-2 1 0 0 0,1-1 43 0 0,1 0 0 0 0,0 0 1 0 0,-1 0-1 0 0,1 0 0 0 0,-1 0 0 0 0,1 0 1 0 0,-1 0-1 0 0,0 0 0 0 0,1 0 0 0 0,-1-1 1 0 0,0 1-1 0 0,1 0 0 0 0,-1 0 0 0 0,0-1 1 0 0,0 1-1 0 0,0-1 0 0 0,0 1 0 0 0,0-1 1 0 0,0 1-1 0 0,0-1 0 0 0,0 1 1 0 0,0-1-1 0 0,0 0 0 0 0,0 1 0 0 0,0-1 1 0 0,0 0-1 0 0,0 0 0 0 0,0 0 0 0 0,0 0 1 0 0,0 0-1 0 0,0 0 0 0 0,0 0 0 0 0,0 0 1 0 0,0 0-1 0 0,0-1 0 0 0,0 1 0 0 0,0 0 1 0 0,0-1-1 0 0,0 1 0 0 0,0-1 1 0 0,0 1-1 0 0,0-1 0 0 0,0 1 0 0 0,0-1 1 0 0,0 0-1 0 0,1 1 0 0 0,-1-1 0 0 0,-1-1 1 0 0,-5-9-57 0 0,0 0 0 0 0,1 0 1 0 0,1-1-1 0 0,0 0 0 0 0,0 0 1 0 0,1 0-1 0 0,1 0 0 0 0,-3-20 0 0 0,-9-105 120 0 0,15 122-134 0 0,-4-96 36 0 0,5 0 0 0 0,27-192 0 0 0,18 43-1493 0 0,15 3-3979 0 0,-39 171-83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1.644"/>
    </inkml:context>
    <inkml:brush xml:id="br0">
      <inkml:brushProperty name="width" value="0.035" units="cm"/>
      <inkml:brushProperty name="height" value="0.035" units="cm"/>
      <inkml:brushProperty name="color" value="#FF0066"/>
    </inkml:brush>
  </inkml:definitions>
  <inkml:trace contextRef="#ctx0" brushRef="#br0">1 572 5041 0 0,'1'-6'501'0'0,"1"0"0"0"0,0-1 1 0 0,0 1-1 0 0,1 0 0 0 0,-1 0 0 0 0,1 0 0 0 0,8-10 1 0 0,2-7 876 0 0,87-181 5706 0 0,-66 140-7112 0 0,3 2-1 0 0,78-97 1 0 0,-141 245-3088 0 0,-55 121-1198 0 0,43-117 3132 0 0,-38 135 1 0 0,75-222 1381 0 0,0 0 0 0 0,1 1-1 0 0,-1-1 1 0 0,1 0 0 0 0,-1 0 0 0 0,1 1 0 0 0,0-1-1 0 0,0 0 1 0 0,1 0 0 0 0,-1 1 0 0 0,2 5 0 0 0,-2-9-134 0 0,0 1 1 0 0,1-1 0 0 0,-1 0-1 0 0,0 1 1 0 0,0-1 0 0 0,0 0-1 0 0,1 0 1 0 0,-1 1 0 0 0,0-1-1 0 0,0 0 1 0 0,1 0 0 0 0,-1 1-1 0 0,0-1 1 0 0,1 0 0 0 0,-1 0-1 0 0,0 0 1 0 0,1 0 0 0 0,-1 0-1 0 0,0 1 1 0 0,1-1 0 0 0,-1 0-1 0 0,0 0 1 0 0,1 0 0 0 0,-1 0 0 0 0,0 0-1 0 0,1 0 1 0 0,-1 0 0 0 0,0 0-1 0 0,1 0 1 0 0,-1 0 0 0 0,0 0-1 0 0,1 0 1 0 0,-1-1 0 0 0,0 1-1 0 0,1 0 1 0 0,19-18 1591 0 0,19-34-310 0 0,53-99 1 0 0,-59 94-1700 0 0,64-87 0 0 0,-82 123-343 0 0,-12 15 195 0 0,0 1 0 0 0,1-1-1 0 0,0 1 1 0 0,0 0 0 0 0,0 0 0 0 0,1 0-1 0 0,0 1 1 0 0,0-1 0 0 0,5-3 0 0 0,-6 8-3436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2.211"/>
    </inkml:context>
    <inkml:brush xml:id="br0">
      <inkml:brushProperty name="width" value="0.035" units="cm"/>
      <inkml:brushProperty name="height" value="0.035" units="cm"/>
      <inkml:brushProperty name="color" value="#FF0066"/>
    </inkml:brush>
  </inkml:definitions>
  <inkml:trace contextRef="#ctx0" brushRef="#br0">196 73 776 0 0,'0'0'36'0'0,"-1"0"-1"0"0,1 0 1 0 0,0 0-1 0 0,0 0 1 0 0,-1 0-1 0 0,1 1 1 0 0,0-1 0 0 0,0 0-1 0 0,0 0 1 0 0,-1 1-1 0 0,1-1 1 0 0,0 0-1 0 0,0 0 1 0 0,0 0-1 0 0,-1 1 1 0 0,1-1 0 0 0,0 0-1 0 0,0 1 1 0 0,0-1-1 0 0,0 0 1 0 0,0 0-1 0 0,0 1 1 0 0,0-1-1 0 0,0 0 1 0 0,0 1-1 0 0,0-1 1 0 0,0 0 0 0 0,0 0-1 0 0,0 1 1 0 0,0-1-1 0 0,0 0 1 0 0,0 1-1 0 0,0-1 1 0 0,0 0-1 0 0,0 0 1 0 0,0 1 0 0 0,0-1-1 0 0,0 0 1 0 0,1 1-1 0 0,-1-1 1 0 0,0 0-1 0 0,0 0 1 0 0,0 0-1 0 0,1 1 1 0 0,-1-1-1 0 0,0 0 1 0 0,0 0 0 0 0,0 0-1 0 0,1 1 1 0 0,-1-1-1 0 0,0 0 1 0 0,0 0-1 0 0,1 0 1 0 0,-1 0-1 0 0,0 0 1 0 0,1 1 0 0 0,-1-1-1 0 0,0 0 1 0 0,0 0-1 0 0,1 0 1 0 0,-1 0-1 0 0,2 0 2689 0 0,2-3-2107 0 0,-2 2-481 0 0,-1 0 0 0 0,1 0 0 0 0,-1 0 0 0 0,1 0 0 0 0,-1-1 0 0 0,0 1 0 0 0,0-1 0 0 0,1 1 0 0 0,-1-1 0 0 0,0 1 0 0 0,0-1 0 0 0,0 1 0 0 0,0-1 0 0 0,-1 0 0 0 0,1 0 0 0 0,0 1 0 0 0,-1-1 0 0 0,0 0 0 0 0,1 0 0 0 0,-1 0 0 0 0,0 0 0 0 0,0 0 0 0 0,0 1 0 0 0,0-1 0 0 0,0 0 0 0 0,0 0 0 0 0,0 0 0 0 0,-1 0 0 0 0,1 0 0 0 0,-1 0 0 0 0,1 1 0 0 0,-1-1 0 0 0,0 0 0 0 0,0 0 0 0 0,1 1 0 0 0,-1-1 0 0 0,0 1 0 0 0,-1-1 0 0 0,1 1 0 0 0,0-1 1 0 0,0 1-1 0 0,-1 0 0 0 0,1-1 0 0 0,-1 1 0 0 0,1 0 0 0 0,-1 0 0 0 0,1 0 0 0 0,-1 0 0 0 0,0 0 0 0 0,0 0 0 0 0,1 1 0 0 0,-5-2 0 0 0,4 2-82 0 0,0-1 0 0 0,0 0 0 0 0,-1 1 0 0 0,1 0 1 0 0,0-1-1 0 0,-1 1 0 0 0,1 0 0 0 0,0 0 1 0 0,-1 0-1 0 0,1 1 0 0 0,-1-1 0 0 0,1 0 0 0 0,0 1 1 0 0,0 0-1 0 0,-1-1 0 0 0,1 1 0 0 0,0 0 1 0 0,-2 2-1 0 0,-1 0-27 0 0,0 0-1 0 0,0 1 1 0 0,0-1 0 0 0,1 1-1 0 0,0 0 1 0 0,0 1 0 0 0,-4 4 0 0 0,-5 10-291 0 0,1-1 0 0 0,-18 39 1 0 0,29-55 227 0 0,-9 18-144 0 0,-20 46-287 0 0,28-60 495 0 0,0-1 0 0 0,1 1 0 0 0,-1 0 0 0 0,1-1 0 0 0,0 1-1 0 0,1 0 1 0 0,-1 0 0 0 0,1-1 0 0 0,2 13 0 0 0,-2-17 21 0 0,0 0-1 0 0,0 1 1 0 0,1-1 0 0 0,-1 1 0 0 0,0-1 0 0 0,1 1-1 0 0,-1-1 1 0 0,1 0 0 0 0,0 1 0 0 0,0-1-1 0 0,-1 0 1 0 0,1 1 0 0 0,0-1 0 0 0,0 0-1 0 0,0 0 1 0 0,0 0 0 0 0,0 0 0 0 0,0 0 0 0 0,1 0-1 0 0,-1 0 1 0 0,0 0 0 0 0,0-1 0 0 0,1 1-1 0 0,-1 0 1 0 0,2 0 0 0 0,0-1 14 0 0,0 1 0 0 0,0-1 0 0 0,0 0 0 0 0,0 0 0 0 0,-1-1-1 0 0,1 1 1 0 0,0 0 0 0 0,0-1 0 0 0,0 0 0 0 0,-1 0 0 0 0,1 0 0 0 0,3-1 0 0 0,6-4 54 0 0,-1 0 1 0 0,0-1-1 0 0,-1 0 0 0 0,17-15 0 0 0,-14 12-93 0 0,-1-2 0 0 0,-1 0 0 0 0,0 0 0 0 0,-1-1 0 0 0,16-25 1 0 0,-58 84 607 0 0,8 11-1065 0 0,2 0 0 0 0,-20 87 1 0 0,12-39 81 0 0,28-98 266 0 0,0-3-34 0 0,0 1 0 0 0,0-1 0 0 0,1 1-1 0 0,-1 0 1 0 0,1-1 0 0 0,1 1 0 0 0,-1 0 0 0 0,1 0-1 0 0,-1 0 1 0 0,2 8 0 0 0,2-17-691 0 0,-1 0 0 0 0,1 1 0 0 0,-1-1 0 0 0,0-1 1 0 0,0 1-1 0 0,1-7 0 0 0,3-7-470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2.385"/>
    </inkml:context>
    <inkml:brush xml:id="br0">
      <inkml:brushProperty name="width" value="0.035" units="cm"/>
      <inkml:brushProperty name="height" value="0.035" units="cm"/>
      <inkml:brushProperty name="color" value="#FF0066"/>
    </inkml:brush>
  </inkml:definitions>
  <inkml:trace contextRef="#ctx0" brushRef="#br0">13 0 5785 0 0,'-1'1'110'0'0,"1"-1"-1"0"0,-1 0 0 0 0,0 1 1 0 0,0-1-1 0 0,1 1 0 0 0,-1-1 1 0 0,0 1-1 0 0,0 0 0 0 0,1-1 1 0 0,-1 1-1 0 0,1 0 0 0 0,-1-1 1 0 0,0 1-1 0 0,1 0 0 0 0,0 0 1 0 0,-1-1-1 0 0,1 1 1 0 0,-1 0-1 0 0,1 0 0 0 0,0 0 1 0 0,0 0-1 0 0,-1 0 0 0 0,1 0 1 0 0,0 0-1 0 0,0-1 0 0 0,0 1 1 0 0,0 0-1 0 0,0 2 0 0 0,1-1 216 0 0,0-1-1 0 0,-1 1 1 0 0,1 0-1 0 0,0 0 0 0 0,0 0 1 0 0,1-1-1 0 0,-1 1 1 0 0,0 0-1 0 0,1-1 1 0 0,-1 1-1 0 0,0-1 0 0 0,4 2 1 0 0,0 2 232 0 0,1-1 0 0 0,0 0 0 0 0,1-1 1 0 0,-1 1-1 0 0,1-1 0 0 0,-1-1 1 0 0,9 3-1 0 0,-1-2-399 0 0,0-2 1 0 0,0 0 0 0 0,0 0 0 0 0,0-1-1 0 0,0-1 1 0 0,0-1 0 0 0,21-4-1 0 0,2-3-1468 0 0,54-22 0 0 0,-55 17-4609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8.684"/>
    </inkml:context>
    <inkml:brush xml:id="br0">
      <inkml:brushProperty name="width" value="0.035" units="cm"/>
      <inkml:brushProperty name="height" value="0.035" units="cm"/>
      <inkml:brushProperty name="color" value="#F6630D"/>
    </inkml:brush>
  </inkml:definitions>
  <inkml:trace contextRef="#ctx0" brushRef="#br0">92 1 4665 0 0,'-7'4'-651'0'0,"-17"14"4381"0"0,24-17-3450 0 0,-1 0-1 0 0,1 0 1 0 0,0 0-1 0 0,-1 0 1 0 0,1 0-1 0 0,0 0 1 0 0,0 0-1 0 0,0 0 0 0 0,0 0 1 0 0,0 0-1 0 0,0 0 1 0 0,0 0-1 0 0,0-1 1 0 0,0 1-1 0 0,1 0 1 0 0,-1 0-1 0 0,0 0 1 0 0,1 0-1 0 0,-1 0 1 0 0,0 0-1 0 0,1 0 0 0 0,-1 0 1 0 0,1-1-1 0 0,-1 1 1 0 0,1 0-1 0 0,0 0 1 0 0,-1-1-1 0 0,2 2 1 0 0,1 2-171 0 0,-1 1 0 0 0,1-1 0 0 0,-1 1 0 0 0,0-1 0 0 0,0 1 0 0 0,-1 0 0 0 0,0 0-1 0 0,0 0 1 0 0,0 0 0 0 0,0 0 0 0 0,0 0 0 0 0,-1 0 0 0 0,0 0 0 0 0,0 0 0 0 0,-2 7 0 0 0,-1 13 70 0 0,-13 45-1 0 0,7-34 45 0 0,-5 51 262 0 0,4 2 0 0 0,2 136 0 0 0,-6 60 478 0 0,3-131 68 0 0,12 192 1 0 0,9-197-911 0 0,-4-93-183 0 0,-3 0 0 0 0,-7 107 1 0 0,-3-98-235 0 0,2-1 0 0 0,3 1 0 0 0,8 81 0 0 0,-6-146 271 0 0,0 1 0 0 0,0-1 0 0 0,0 0 0 0 0,0 0 0 0 0,-1 0 0 0 0,1 1 0 0 0,0-1 0 0 0,0 0 0 0 0,0 0 0 0 0,0 0 0 0 0,0 1 0 0 0,0-1 0 0 0,0 0 0 0 0,0 0 0 0 0,0 0 0 0 0,0 1 0 0 0,0-1 0 0 0,0 0 0 0 0,0 0 0 0 0,1 1 0 0 0,-1-1 0 0 0,0 0 0 0 0,0 0 0 0 0,0 0 0 0 0,0 0 0 0 0,0 1 0 0 0,0-1 0 0 0,0 0 1 0 0,1 0-1 0 0,-1 0 0 0 0,0 0 0 0 0,0 1 0 0 0,0-1 0 0 0,0 0 0 0 0,1 0 0 0 0,-1 0 0 0 0,0 0 0 0 0,0 0 0 0 0,0 0 0 0 0,0 0 0 0 0,1 1 0 0 0,-1-1 0 0 0,0 0 0 0 0,0 0 0 0 0,1 0 0 0 0,-1 0 0 0 0,0 0 0 0 0,0 0 0 0 0,0 0 0 0 0,1 0 0 0 0,-1 0 0 0 0,0 0 0 0 0,0 0 0 0 0,0 0 0 0 0,1-1 0 0 0,9-13-366 0 0,5-20-5845 0 0,-10 20 475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9.387"/>
    </inkml:context>
    <inkml:brush xml:id="br0">
      <inkml:brushProperty name="width" value="0.035" units="cm"/>
      <inkml:brushProperty name="height" value="0.035" units="cm"/>
      <inkml:brushProperty name="color" value="#F6630D"/>
    </inkml:brush>
  </inkml:definitions>
  <inkml:trace contextRef="#ctx0" brushRef="#br0">55 1 7458 0 0,'-4'3'260'0'0,"0"-1"1"0"0,0 1 0 0 0,0 0-1 0 0,1 1 1 0 0,-1-1 0 0 0,1 1-1 0 0,0-1 1 0 0,0 1 0 0 0,0 0-1 0 0,0 0 1 0 0,1 1 0 0 0,-1-1-1 0 0,1 0 1 0 0,0 1 0 0 0,1-1-1 0 0,-1 1 1 0 0,1 0 0 0 0,0 0-1 0 0,0-1 1 0 0,0 1 0 0 0,1 0-1 0 0,0 0 1 0 0,0 0 0 0 0,0 0-1 0 0,0 0 1 0 0,1 0 0 0 0,1 6-1 0 0,0-1-157 0 0,1-1 0 0 0,0 0 0 0 0,0 0 0 0 0,1 0 0 0 0,0 0 0 0 0,1-1 0 0 0,-1 0 0 0 0,2 0-1 0 0,-1 0 1 0 0,1 0 0 0 0,0-1 0 0 0,1 0 0 0 0,11 10 0 0 0,-8-13-3304 0 0,-6-4-1617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39.925"/>
    </inkml:context>
    <inkml:brush xml:id="br0">
      <inkml:brushProperty name="width" value="0.035" units="cm"/>
      <inkml:brushProperty name="height" value="0.035" units="cm"/>
      <inkml:brushProperty name="color" value="#F6630D"/>
    </inkml:brush>
  </inkml:definitions>
  <inkml:trace contextRef="#ctx0" brushRef="#br0">62 1 3681 0 0,'-3'0'494'0'0,"1"0"1"0"0,-1 1-1 0 0,0-1 0 0 0,1 1 1 0 0,-1-1-1 0 0,0 1 1 0 0,1 0-1 0 0,-1 0 1 0 0,1 0-1 0 0,-1 0 0 0 0,1 1 1 0 0,0-1-1 0 0,-1 1 1 0 0,1-1-1 0 0,0 1 0 0 0,0 0 1 0 0,0 0-1 0 0,0 0 1 0 0,0 0-1 0 0,-2 3 0 0 0,-4 28 5133 0 0,7-4-6530 0 0,1-13 558 0 0,0 3 802 0 0,0 1 0 0 0,5 29 0 0 0,9-9-1981 0 0,-12-37 907 0 0,0 0-1 0 0,-1 0 0 0 0,2 0 0 0 0,-1 0 1 0 0,0-1-1 0 0,0 1 0 0 0,1-1 0 0 0,0 0 1 0 0,5 4-1 0 0,-3-3-4605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40.361"/>
    </inkml:context>
    <inkml:brush xml:id="br0">
      <inkml:brushProperty name="width" value="0.035" units="cm"/>
      <inkml:brushProperty name="height" value="0.035" units="cm"/>
      <inkml:brushProperty name="color" value="#F6630D"/>
    </inkml:brush>
  </inkml:definitions>
  <inkml:trace contextRef="#ctx0" brushRef="#br0">91 0 5409 0 0,'-2'3'417'0'0,"0"0"1"0"0,0 0-1 0 0,0 1 0 0 0,0-1 0 0 0,1 1 0 0 0,0-1 1 0 0,-1 1-1 0 0,1-1 0 0 0,0 1 0 0 0,0 0 0 0 0,1 0 1 0 0,-1-1-1 0 0,1 1 0 0 0,0 0 0 0 0,0 0 1 0 0,1 5-1 0 0,11 71 3378 0 0,-6-53-3050 0 0,-3-9-716 0 0,0 1-1 0 0,-1-1 0 0 0,-1 0 0 0 0,0 1 1 0 0,-2-1-1 0 0,0 0 0 0 0,-1 0 1 0 0,-1 1-1 0 0,0-1 0 0 0,-1-1 0 0 0,-2 1 1 0 0,1-1-1 0 0,-2 1 0 0 0,-11 19 0 0 0,3-8-3710 0 0,-16 43 0 0 0,25-54-251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45.087"/>
    </inkml:context>
    <inkml:brush xml:id="br0">
      <inkml:brushProperty name="width" value="0.035" units="cm"/>
      <inkml:brushProperty name="height" value="0.035" units="cm"/>
      <inkml:brushProperty name="color" value="#008C3A"/>
    </inkml:brush>
  </inkml:definitions>
  <inkml:trace contextRef="#ctx0" brushRef="#br0">201 11 8866 0 0,'0'0'687'0'0,"-3"-11"9539"0"0,3 17-10090 0 0,0-1 0 0 0,0 0 0 0 0,1 0 0 0 0,-1 0 0 0 0,1 0 0 0 0,0 0 0 0 0,0 0 0 0 0,1 0 0 0 0,4 9 0 0 0,8 37 602 0 0,-11 25-68 0 0,-10 121 0 0 0,1-60-314 0 0,-26 591 794 0 0,-65-5-857 0 0,78-633-188 0 0,-4 12 188 0 0,5 1 0 0 0,-7 135 0 0 0,25-233-300 0 0,2 58 244 0 0,-2-59-249 0 0,0-1 0 0 0,1 0 0 0 0,-1 0 1 0 0,1 0-1 0 0,-1 0 0 0 0,1 0 0 0 0,0 0 0 0 0,0 0 0 0 0,1 0 0 0 0,-1-1 0 0 0,0 1 1 0 0,1 0-1 0 0,0-1 0 0 0,0 1 0 0 0,-1-1 0 0 0,5 5 0 0 0,-5-7-16 0 0,0 0 0 0 0,0 0-1 0 0,0 1 1 0 0,-1-1 0 0 0,1 0 0 0 0,0 0-1 0 0,0 0 1 0 0,0 0 0 0 0,0 0 0 0 0,0 0-1 0 0,-1 0 1 0 0,1-1 0 0 0,0 1 0 0 0,0 0-1 0 0,0 0 1 0 0,0-1 0 0 0,-1 1 0 0 0,1 0-1 0 0,0-1 1 0 0,0 1 0 0 0,-1-1 0 0 0,1 1-1 0 0,0-1 1 0 0,-1 1 0 0 0,1-1 0 0 0,-1 0-1 0 0,1 1 1 0 0,0-1 0 0 0,-1 0 0 0 0,1 1-1 0 0,-1-1 1 0 0,0 0 0 0 0,1 0 0 0 0,-1 1-1 0 0,0-1 1 0 0,1-1 0 0 0,14-33-1702 0 0,-14 32 1389 0 0,11-33-5337 0 0,1-8-1746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46.054"/>
    </inkml:context>
    <inkml:brush xml:id="br0">
      <inkml:brushProperty name="width" value="0.035" units="cm"/>
      <inkml:brushProperty name="height" value="0.035" units="cm"/>
      <inkml:brushProperty name="color" value="#008C3A"/>
    </inkml:brush>
  </inkml:definitions>
  <inkml:trace contextRef="#ctx0" brushRef="#br0">76 0 5041 0 0,'-17'13'4348'0'0,"24"-3"2619"0"0,3 1-4339 0 0,0 6-3784 0 0,-5-1 1171 0 0,0 1 0 0 0,-2-1 0 0 0,0 1 0 0 0,0 0 0 0 0,-2 0 0 0 0,0 0 0 0 0,-1 0 0 0 0,0 0 0 0 0,-1 0 0 0 0,-2 0 0 0 0,1-1 0 0 0,-7 19 0 0 0,-1 2-1185 0 0,-18 41 1 0 0,-19 31-6731 0 0,44-100 6573 0 0,0-1-1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46.474"/>
    </inkml:context>
    <inkml:brush xml:id="br0">
      <inkml:brushProperty name="width" value="0.035" units="cm"/>
      <inkml:brushProperty name="height" value="0.035" units="cm"/>
      <inkml:brushProperty name="color" value="#008C3A"/>
    </inkml:brush>
  </inkml:definitions>
  <inkml:trace contextRef="#ctx0" brushRef="#br0">0 24 2793 0 0,'10'-12'10356'0'0,"-1"1"-7077"0"0,-7 33-1556 0 0,-17 193-4512 0 0,16-172-2703 0 0,1-34 1671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5.156"/>
    </inkml:context>
    <inkml:brush xml:id="br0">
      <inkml:brushProperty name="width" value="0.035" units="cm"/>
      <inkml:brushProperty name="height" value="0.035" units="cm"/>
      <inkml:brushProperty name="color" value="#FF0066"/>
    </inkml:brush>
  </inkml:definitions>
  <inkml:trace contextRef="#ctx0" brushRef="#br0">50 1 3081 0 0,'-49'15'4679'0'0,"63"-5"-2908"0"0,16-4-1075 0 0,0 0 0 0 0,0-2-1 0 0,1-2 1 0 0,-1 0 0 0 0,42-5 0 0 0,-11 2 170 0 0,225-2 1441 0 0,152 1-908 0 0,-1 38-1465 0 0,-329-17-511 0 0,23 3-1007 0 0,-45-13-2414 0 0,-66-9-581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46.866"/>
    </inkml:context>
    <inkml:brush xml:id="br0">
      <inkml:brushProperty name="width" value="0.035" units="cm"/>
      <inkml:brushProperty name="height" value="0.035" units="cm"/>
      <inkml:brushProperty name="color" value="#008C3A"/>
    </inkml:brush>
  </inkml:definitions>
  <inkml:trace contextRef="#ctx0" brushRef="#br0">16 0 5041 0 0,'3'26'9978'0'0,"1"15"-7219"0"0,-13 88-1767 0 0,-5 117-2433 0 0,17-229-3948 0 0,0-10 234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1:52.229"/>
    </inkml:context>
    <inkml:brush xml:id="br0">
      <inkml:brushProperty name="width" value="0.035" units="cm"/>
      <inkml:brushProperty name="height" value="0.035" units="cm"/>
      <inkml:brushProperty name="color" value="#CC0066"/>
    </inkml:brush>
  </inkml:definitions>
  <inkml:trace contextRef="#ctx0" brushRef="#br0">40 38 4665 0 0,'-1'1'194'0'0,"-1"-1"-1"0"0,0 0 1 0 0,0 1-1 0 0,0-1 1 0 0,0 0-1 0 0,0 0 1 0 0,0-1-1 0 0,0 1 1 0 0,1 0-1 0 0,-1-1 1 0 0,0 1 0 0 0,0-1-1 0 0,0 1 1 0 0,1-1-1 0 0,-1 0 1 0 0,0 0-1 0 0,0 1 1 0 0,-1-3-1 0 0,3 3-197 0 0,-1-1 0 0 0,1 0 0 0 0,-1 0 0 0 0,1 1-1 0 0,0-1 1 0 0,-1 0 0 0 0,1 0 0 0 0,0 0 0 0 0,0 1-1 0 0,-1-1 1 0 0,1 0 0 0 0,0 0 0 0 0,0 0 0 0 0,0 0-1 0 0,0 1 1 0 0,0-1 0 0 0,0 0 0 0 0,1 0 0 0 0,-1 0-1 0 0,0 0 1 0 0,0 1 0 0 0,0-1 0 0 0,1 0 0 0 0,-1 0-1 0 0,0 1 1 0 0,1-1 0 0 0,-1 0 0 0 0,1 0 0 0 0,-1 1-1 0 0,1-1 1 0 0,-1 0 0 0 0,1 1 0 0 0,0-1 0 0 0,-1 1-1 0 0,1-1 1 0 0,0 1 0 0 0,-1-1 0 0 0,1 1 0 0 0,0-1-1 0 0,0 1 1 0 0,-1 0 0 0 0,2-1 0 0 0,-2 1-109 0 0,0 1 1 0 0,-1-1-1 0 0,1 0 1 0 0,0 1 0 0 0,0-1-1 0 0,-1 1 1 0 0,1-1-1 0 0,0 0 1 0 0,0 1-1 0 0,0-1 1 0 0,-1 1-1 0 0,1-1 1 0 0,0 1-1 0 0,0-1 1 0 0,0 0 0 0 0,0 1-1 0 0,0-1 1 0 0,0 1-1 0 0,0-1 1 0 0,0 1-1 0 0,0-1 1 0 0,0 1-1 0 0,0-1 1 0 0,0 1 0 0 0,0-1-1 0 0,0 1 1 0 0,1-1-1 0 0,-1 0 1 0 0,0 1-1 0 0,0-1 1 0 0,0 1-1 0 0,1-1 1 0 0,-1 1 0 0 0,0-1-1 0 0,1 0 1 0 0,-1 1-1 0 0,0-1 1 0 0,1 0-1 0 0,-1 1 1 0 0,0-1-1 0 0,1 0 1 0 0,-1 0 0 0 0,1 1-1 0 0,-1-1 1 0 0,0 0-1 0 0,1 0 1 0 0,-1 0-1 0 0,1 0 1 0 0,-1 1-1 0 0,1-1 1 0 0,-1 0 0 0 0,1 0-1 0 0,-1 0 1 0 0,0 0-1 0 0,1 0 1 0 0,-1 0-1 0 0,1 0 1 0 0,-1 0-1 0 0,1 0 1 0 0,-16 14 9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00.947"/>
    </inkml:context>
    <inkml:brush xml:id="br0">
      <inkml:brushProperty name="width" value="0.035" units="cm"/>
      <inkml:brushProperty name="height" value="0.035" units="cm"/>
      <inkml:brushProperty name="color" value="#A50021"/>
    </inkml:brush>
  </inkml:definitions>
  <inkml:trace contextRef="#ctx0" brushRef="#br0">249 62 600 0 0,'2'-17'234'0'0,"-1"14"-180"0"0,0 0 1 0 0,0 0-1 0 0,-1 1 1 0 0,1-1-1 0 0,-1 0 1 0 0,0 0-1 0 0,1-1 1 0 0,-2 1-1 0 0,1 0 0 0 0,0 0 1 0 0,0 0-1 0 0,-1 0 1 0 0,-1-3-1 0 0,-3 9 472 0 0,-18 15 8866 0 0,17-13-10194 0 0,4-4 1035 0 0,1 1 0 0 0,-1-1 0 0 0,0 1 0 0 0,0 0 0 0 0,1 0 0 0 0,-1 0 0 0 0,1-1 0 0 0,-1 1 0 0 0,1 1 0 0 0,0-1 0 0 0,0 0 0 0 0,0 0 0 0 0,0 0 0 0 0,0 1 0 0 0,0-1 0 0 0,0 0 0 0 0,1 1 0 0 0,0-1 0 0 0,-1 0 0 0 0,1 1 0 0 0,0-1 0 0 0,0 4 0 0 0,10 58 1961 0 0,-4-38-1415 0 0,19 210 232 0 0,-10 1 0 0 0,-27 425 0 0 0,-21-322-447 0 0,-81 346 0 0 0,82-547-455 0 0,15-75 48 0 0,3 1 0 0 0,2 0-1 0 0,-4 97 1 0 0,17-155-181 0 0,0-1 1 0 0,0 1-1 0 0,0-1 0 0 0,1 0 1 0 0,0 1-1 0 0,0-1 0 0 0,3 7 1 0 0,-4-12-11 0 0,-1 0 0 0 0,1 0 0 0 0,-1 0 0 0 0,0 0 0 0 0,1-1 0 0 0,0 1 0 0 0,-1 0 0 0 0,1 0 1 0 0,-1-1-1 0 0,1 1 0 0 0,0 0 0 0 0,-1-1 0 0 0,1 1 0 0 0,0-1 0 0 0,0 1 0 0 0,0-1 0 0 0,-1 1 1 0 0,1-1-1 0 0,0 0 0 0 0,0 1 0 0 0,0-1 0 0 0,1 0 0 0 0,-1 0-43 0 0,0 0 1 0 0,0-1-1 0 0,1 0 0 0 0,-1 1 1 0 0,0-1-1 0 0,0 0 0 0 0,0 1 0 0 0,0-1 1 0 0,0 0-1 0 0,0 0 0 0 0,0 0 1 0 0,0 0-1 0 0,0 0 0 0 0,-1 0 0 0 0,1 0 1 0 0,0 0-1 0 0,-1 0 0 0 0,1 0 1 0 0,-1 0-1 0 0,1-1 0 0 0,0-1 1 0 0,3-9-550 0 0,0 1 1 0 0,-1-1-1 0 0,0 0 1 0 0,2-19-1 0 0,-2 13-737 0 0,2-18-4829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01.558"/>
    </inkml:context>
    <inkml:brush xml:id="br0">
      <inkml:brushProperty name="width" value="0.035" units="cm"/>
      <inkml:brushProperty name="height" value="0.035" units="cm"/>
      <inkml:brushProperty name="color" value="#A50021"/>
    </inkml:brush>
  </inkml:definitions>
  <inkml:trace contextRef="#ctx0" brushRef="#br0">40 1 4001 0 0,'-2'0'225'0'0,"1"1"1"0"0,-1-1 0 0 0,0 1-1 0 0,0 0 1 0 0,0 0 0 0 0,0 0-1 0 0,1 0 1 0 0,-1 0-1 0 0,0 0 1 0 0,1 0 0 0 0,-1 1-1 0 0,1-1 1 0 0,-1 1-1 0 0,1-1 1 0 0,0 1 0 0 0,0-1-1 0 0,-1 1 1 0 0,1 0 0 0 0,0 0-1 0 0,0 2 1 0 0,-1 0 227 0 0,1 1 1 0 0,-1 0 0 0 0,1 0 0 0 0,1-1-1 0 0,-1 1 1 0 0,1 0 0 0 0,0 0 0 0 0,0 6-1 0 0,2 6 768 0 0,1 0 0 0 0,0 0 0 0 0,11 31 0 0 0,-4-17-883 0 0,-1 1-1 0 0,-2 0 0 0 0,-2 0 0 0 0,0 1 0 0 0,-1 51 0 0 0,-20 163-3081 0 0,5-134-4106 0 0,10-94 2884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01.886"/>
    </inkml:context>
    <inkml:brush xml:id="br0">
      <inkml:brushProperty name="width" value="0.035" units="cm"/>
      <inkml:brushProperty name="height" value="0.035" units="cm"/>
      <inkml:brushProperty name="color" value="#A50021"/>
    </inkml:brush>
  </inkml:definitions>
  <inkml:trace contextRef="#ctx0" brushRef="#br0">40 0 4001 0 0,'-5'11'1244'0'0,"1"0"1"0"0,0 0 0 0 0,1 0-1 0 0,1 1 1 0 0,0-1-1 0 0,0 1 1 0 0,1 0 0 0 0,1 22-1 0 0,-2-8-477 0 0,-5 36-525 0 0,0 21-1586 0 0,7-74 612 0 0,0 1 1 0 0,1-1-1 0 0,0 1 1 0 0,1-1-1 0 0,0 1 1 0 0,6 15-1 0 0,-4-12-2949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02.196"/>
    </inkml:context>
    <inkml:brush xml:id="br0">
      <inkml:brushProperty name="width" value="0.035" units="cm"/>
      <inkml:brushProperty name="height" value="0.035" units="cm"/>
      <inkml:brushProperty name="color" value="#A50021"/>
    </inkml:brush>
  </inkml:definitions>
  <inkml:trace contextRef="#ctx0" brushRef="#br0">13 38 3081 0 0,'21'-17'1124'0'0,"-19"15"-679"0"0,1-1 0 0 0,-1 1-1 0 0,1 0 1 0 0,-1 0 0 0 0,1 0 0 0 0,0 0 0 0 0,0 1 0 0 0,4-3-1 0 0,-1 18 3651 0 0,-4 16-2371 0 0,-3-7-1275 0 0,-1 0 0 0 0,-1 0 0 0 0,-9 36-1 0 0,-26 65-2342 0 0,29-95 665 0 0,4-16 44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02.509"/>
    </inkml:context>
    <inkml:brush xml:id="br0">
      <inkml:brushProperty name="width" value="0.035" units="cm"/>
      <inkml:brushProperty name="height" value="0.035" units="cm"/>
      <inkml:brushProperty name="color" value="#A50021"/>
    </inkml:brush>
  </inkml:definitions>
  <inkml:trace contextRef="#ctx0" brushRef="#br0">122 1 1808 0 0,'-18'65'2061'0'0,"15"-48"-1047"0"0,-2 1-1 0 0,0-1 1 0 0,-1 0-1 0 0,-14 28 1 0 0,4-13-691 0 0,10-19-358 0 0,0-1-1 0 0,-1 0 1 0 0,-1 0 0 0 0,-13 17-1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06.285"/>
    </inkml:context>
    <inkml:brush xml:id="br0">
      <inkml:brushProperty name="width" value="0.035" units="cm"/>
      <inkml:brushProperty name="height" value="0.035" units="cm"/>
      <inkml:brushProperty name="color" value="#004F8B"/>
    </inkml:brush>
  </inkml:definitions>
  <inkml:trace contextRef="#ctx0" brushRef="#br0">0 841 3369 0 0,'6'-6'158'0'0,"1"0"1"0"0,-1 1-1 0 0,1-1 1 0 0,0 1-1 0 0,0 1 1 0 0,0-1 0 0 0,1 1-1 0 0,13-5 1 0 0,-18 8-46 0 0,27-11 580 0 0,-1 2 0 0 0,1 2 1 0 0,1 0-1 0 0,49-5 0 0 0,40-9 2708 0 0,-68 10-2476 0 0,-1 3 1 0 0,85-5-1 0 0,104 12 78 0 0,-223 3-955 0 0,598-24 2185 0 0,-2-39-1083 0 0,-421 41-988 0 0,999-69 1294 0 0,-735 65-782 0 0,757-19-91 0 0,-535 48-271 0 0,663 25 199 0 0,-1322-28-506 0 0,632 23 311 0 0,658 8-1158 0 0,528-131 2324 0 0,1224-134-1721 0 0,-2940 227-17 0 0,3387-125 1874 0 0,-2668 115-1456 0 0,505-4 38 0 0,-2 53-101 0 0,405 90 458 0 0,449 23 343 0 0,-582-85-287 0 0,-1026-40-474 0 0,-572-21-159 0 0,-6 2-139 0 0,1-1 0 0 0,-1-1 0 0 0,1 0 1 0 0,-1-1-1 0 0,0 0 0 0 0,1-1 0 0 0,-1 0 0 0 0,17-5 0 0 0,-28 7 118 0 0,1 0 0 0 0,-1-1 0 0 0,0 1 0 0 0,0 0 0 0 0,0 0 0 0 0,1 0 0 0 0,-1 0 0 0 0,0 0 0 0 0,0 0 0 0 0,0 0 0 0 0,0 0 0 0 0,1-1 0 0 0,-1 1 0 0 0,0 0 0 0 0,0 0 0 0 0,0 0 0 0 0,0 0 0 0 0,0 0 0 0 0,0-1 0 0 0,1 1 0 0 0,-1 0 0 0 0,0 0 0 0 0,0 0 0 0 0,0-1 0 0 0,0 1 0 0 0,0 0 0 0 0,0 0 0 0 0,0 0 0 0 0,0-1 0 0 0,0 1 0 0 0,0 0 0 0 0,0 0 0 0 0,0 0 0 0 0,0-1 0 0 0,0 1 0 0 0,0 0 0 0 0,0 0 0 0 0,0 0 0 0 0,0-1-1 0 0,0 1 1 0 0,0 0 0 0 0,0 0 0 0 0,-1 0 0 0 0,1-1 0 0 0,-11-7-1032 0 0,-14-3-129 0 0,3 5-806 0 0,-9-1-5224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08.899"/>
    </inkml:context>
    <inkml:brush xml:id="br0">
      <inkml:brushProperty name="width" value="0.035" units="cm"/>
      <inkml:brushProperty name="height" value="0.035" units="cm"/>
      <inkml:brushProperty name="color" value="#004F8B"/>
    </inkml:brush>
  </inkml:definitions>
  <inkml:trace contextRef="#ctx0" brushRef="#br0">27 85 288 0 0,'-1'0'44'0'0,"-1"0"0"0"0,1 0-1 0 0,0 0 1 0 0,0 0 0 0 0,0 0 0 0 0,-1 0-1 0 0,1-1 1 0 0,0 1 0 0 0,0 0 0 0 0,0 0-1 0 0,-1-1 1 0 0,1 1 0 0 0,0-1 0 0 0,0 1-1 0 0,0-1 1 0 0,0 0 0 0 0,0 1 0 0 0,0-1-1 0 0,-1-1 1 0 0,1 1 40 0 0,1 0 1 0 0,0 1-1 0 0,-1-1 1 0 0,1 0-1 0 0,0 0 1 0 0,0 1-1 0 0,0-1 0 0 0,0 0 1 0 0,0 0-1 0 0,0 0 1 0 0,0 1-1 0 0,0-1 0 0 0,0 0 1 0 0,0 0-1 0 0,0 1 1 0 0,0-1-1 0 0,1 0 1 0 0,-1 0-1 0 0,0 1 0 0 0,0-1 1 0 0,1 0-1 0 0,0 0 1 0 0,1-3 163 0 0,0 1 1 0 0,0 0 0 0 0,1 0 0 0 0,-1 1-1 0 0,1-1 1 0 0,-1 0 0 0 0,1 1-1 0 0,0 0 1 0 0,0-1 0 0 0,0 1 0 0 0,7-3-1 0 0,5 0-37 0 0,1 0-1 0 0,0 1 0 0 0,1 1 1 0 0,-1 0-1 0 0,1 1 0 0 0,20 1 1 0 0,103 7-237 0 0,-120-5 8 0 0,-5 0-94 0 0,-1 1 1 0 0,0 0 0 0 0,0 0 0 0 0,0 2 0 0 0,0 0-1 0 0,17 6 1 0 0,-28-8 32 0 0,1 0-1 0 0,-1-1 1 0 0,0 1-1 0 0,0 0 1 0 0,0 0 0 0 0,0 1-1 0 0,0-1 1 0 0,0 1-1 0 0,0 0 1 0 0,-1-1-1 0 0,1 1 1 0 0,-1 0 0 0 0,0 0-1 0 0,0 1 1 0 0,0-1-1 0 0,0 0 1 0 0,-1 1-1 0 0,1-1 1 0 0,-1 1-1 0 0,0-1 1 0 0,0 1 0 0 0,0 0-1 0 0,0 0 1 0 0,-1-1-1 0 0,0 1 1 0 0,1 0-1 0 0,-1 0 1 0 0,-1 6 0 0 0,-2 8-110 0 0,-1-1 0 0 0,-1 0 0 0 0,0 0 0 0 0,-1 0 0 0 0,-1-1 0 0 0,0 0 0 0 0,-1 0 1 0 0,-1-1-1 0 0,-11 16 0 0 0,-20 22-3 0 0,-47 49 1 0 0,69-81 187 0 0,-84 82 470 0 0,70-73 349 0 0,1 0-1 0 0,1 3 0 0 0,-39 55 0 0 0,66-84-635 0 0,1 0 1 0 0,0 0 0 0 0,-1 0-1 0 0,1 0 1 0 0,0 1-1 0 0,1-1 1 0 0,-1 1 0 0 0,1-1-1 0 0,0 1 1 0 0,0 0 0 0 0,0 5-1 0 0,1-9-123 0 0,0 0 0 0 0,0 0 0 0 0,1 0 0 0 0,-1 0 0 0 0,0 0 0 0 0,0 0 0 0 0,1 0 0 0 0,-1 0 0 0 0,1 0 0 0 0,-1 0 0 0 0,1 0 0 0 0,-1 0 0 0 0,1 0 0 0 0,0 0 0 0 0,-1-1 0 0 0,1 1 0 0 0,0 0 0 0 0,0 0 0 0 0,-1-1 0 0 0,2 2 0 0 0,1-1-23 0 0,-1 0 0 0 0,0 0 0 0 0,1 0 0 0 0,-1-1 0 0 0,1 1 0 0 0,-1 0 0 0 0,1-1 0 0 0,-1 0 0 0 0,1 1 0 0 0,-1-1 0 0 0,6-1 0 0 0,7 0-7 0 0,0-1-1 0 0,-1-1 1 0 0,1 0-1 0 0,0-1 1 0 0,-1-1-1 0 0,18-8 1 0 0,83-46 367 0 0,-85 42-165 0 0,20-9-202 0 0,78-29 0 0 0,-90 42-1691 0 0,49-10-1 0 0,-52 17-1096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09.319"/>
    </inkml:context>
    <inkml:brush xml:id="br0">
      <inkml:brushProperty name="width" value="0.035" units="cm"/>
      <inkml:brushProperty name="height" value="0.035" units="cm"/>
      <inkml:brushProperty name="color" value="#004F8B"/>
    </inkml:brush>
  </inkml:definitions>
  <inkml:trace contextRef="#ctx0" brushRef="#br0">356 756 6593 0 0,'12'-26'481'0'0,"1"-1"-1"0"0,1 2 1 0 0,26-36-1 0 0,15-24 271 0 0,-41 58-623 0 0,0-1 0 0 0,-2 0 0 0 0,0-1-1 0 0,-3-1 1 0 0,0 1 0 0 0,-2-2 0 0 0,6-54 0 0 0,-12 74-130 0 0,-1-1 1 0 0,0 1-1 0 0,-1 0 1 0 0,0-1-1 0 0,-1 1 1 0 0,-1 0-1 0 0,1 0 1 0 0,-2 0-1 0 0,1 0 1 0 0,-9-16-1 0 0,7 20 55 0 0,0-1-1 0 0,0 1 0 0 0,0 0 0 0 0,-1 0 1 0 0,0 1-1 0 0,-1 0 0 0 0,1 0 1 0 0,-1 0-1 0 0,0 1 0 0 0,-1 0 1 0 0,1 0-1 0 0,-1 1 0 0 0,0 0 0 0 0,0 1 1 0 0,-11-4-1 0 0,11 4 107 0 0,-1 0 1 0 0,0 1-1 0 0,1 1 0 0 0,-1-1 1 0 0,0 2-1 0 0,0-1 1 0 0,0 1-1 0 0,0 0 0 0 0,0 1 1 0 0,0 0-1 0 0,0 0 0 0 0,1 1 1 0 0,-12 4-1 0 0,7-1 8 0 0,0 0-1 0 0,0 2 1 0 0,0-1-1 0 0,1 2 1 0 0,-1-1-1 0 0,2 2 1 0 0,-19 16-1 0 0,11-6 5 0 0,0 1 0 0 0,1 1 0 0 0,1 1 0 0 0,2 0 0 0 0,0 1 0 0 0,1 1 0 0 0,1 0 0 0 0,-12 32 0 0 0,19-38-108 0 0,1 0 0 0 0,0 0-1 0 0,1 0 1 0 0,1 1 0 0 0,0-1-1 0 0,2 1 1 0 0,0 0-1 0 0,1 0 1 0 0,3 24 0 0 0,-2-37-47 0 0,0 0 1 0 0,0 1 0 0 0,1-1-1 0 0,-1 0 1 0 0,1 0 0 0 0,1 0 0 0 0,-1 0-1 0 0,1 0 1 0 0,0-1 0 0 0,0 1-1 0 0,1-1 1 0 0,-1 0 0 0 0,1 0 0 0 0,1 0-1 0 0,-1-1 1 0 0,1 1 0 0 0,-1-1-1 0 0,1 0 1 0 0,0 0 0 0 0,1-1 0 0 0,-1 1-1 0 0,1-1 1 0 0,-1 0 0 0 0,1-1-1 0 0,0 1 1 0 0,0-1 0 0 0,0-1 0 0 0,0 1-1 0 0,1-1 1 0 0,9 1 0 0 0,2-1-5 0 0,0-1 0 0 0,0-1 1 0 0,-1 0-1 0 0,1-2 1 0 0,0 0-1 0 0,0-1 0 0 0,-1 0 1 0 0,0-2-1 0 0,0 0 0 0 0,29-15 1 0 0,13-11 81 0 0,84-61 1 0 0,-83 52-76 0 0,269-197-6053 0 0,-304 217 1001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5.748"/>
    </inkml:context>
    <inkml:brush xml:id="br0">
      <inkml:brushProperty name="width" value="0.035" units="cm"/>
      <inkml:brushProperty name="height" value="0.035" units="cm"/>
      <inkml:brushProperty name="color" value="#FF0066"/>
    </inkml:brush>
  </inkml:definitions>
  <inkml:trace contextRef="#ctx0" brushRef="#br0">135 6 1584 0 0,'-35'1'348'0'0,"22"0"213"0"0,1 0 0 0 0,0-1-1 0 0,-1-1 1 0 0,1 0 0 0 0,0 0 0 0 0,-13-4-1 0 0,61 16 2953 0 0,56 21-1591 0 0,27 22-677 0 0,214 63 1 0 0,-278-103-937 0 0,-1-2 0 0 0,2-3 0 0 0,0-2 1 0 0,0-2-1 0 0,0-3 0 0 0,90-8 0 0 0,69-30-344 0 0,-182 28-32 0 0,0-1 0 0 0,0-3-1 0 0,-1 0 1 0 0,39-21-1 0 0,-64 28-243 0 0,0 1 0 0 0,0-1-1 0 0,0 0 1 0 0,0 0 0 0 0,-1-1 0 0 0,9-9-1 0 0,5-15-4610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09.739"/>
    </inkml:context>
    <inkml:brush xml:id="br0">
      <inkml:brushProperty name="width" value="0.035" units="cm"/>
      <inkml:brushProperty name="height" value="0.035" units="cm"/>
      <inkml:brushProperty name="color" value="#004F8B"/>
    </inkml:brush>
  </inkml:definitions>
  <inkml:trace contextRef="#ctx0" brushRef="#br0">591 371 8866 0 0,'0'-8'419'0'0,"1"-29"913"0"0,-2 0 0 0 0,-2 0 0 0 0,-1 1 0 0 0,-11-46 1 0 0,12 73-1274 0 0,1 0 1 0 0,-2 1 0 0 0,1-1 0 0 0,-1 0 0 0 0,-1 1-1 0 0,0 0 1 0 0,0 0 0 0 0,0 1 0 0 0,-11-13 0 0 0,11 16-163 0 0,0 0 1 0 0,1 1 0 0 0,-1-1 0 0 0,-1 1 0 0 0,1 0 0 0 0,0 0 0 0 0,-1 0-1 0 0,1 1 1 0 0,-1 0 0 0 0,0 0 0 0 0,0 0 0 0 0,0 1 0 0 0,0 0 0 0 0,0 0-1 0 0,0 1 1 0 0,-8-1 0 0 0,4 2-17 0 0,1 1 1 0 0,0-1-1 0 0,-1 1 0 0 0,1 1 1 0 0,0 0-1 0 0,0 0 0 0 0,1 1 1 0 0,-1 0-1 0 0,1 0 0 0 0,0 1 1 0 0,0 0-1 0 0,0 1 0 0 0,1 0 1 0 0,-11 9-1 0 0,-4 7 87 0 0,0 1-1 0 0,2 1 1 0 0,-18 27-1 0 0,6-6 355 0 0,-44 88 0 0 0,64-108 36 0 0,1 0 1 0 0,1 0 0 0 0,2 1-1 0 0,0 1 1 0 0,-6 42 0 0 0,13-64-317 0 0,1 0 0 0 0,-1 0 1 0 0,1 0-1 0 0,0-1 0 0 0,0 1 1 0 0,0 0-1 0 0,0 0 1 0 0,1 0-1 0 0,0-1 0 0 0,0 1 1 0 0,1 0-1 0 0,-1-1 0 0 0,1 1 1 0 0,0-1-1 0 0,0 1 0 0 0,0-1 1 0 0,1 0-1 0 0,-1 0 1 0 0,1 0-1 0 0,0 0 0 0 0,0-1 1 0 0,0 1-1 0 0,1-1 0 0 0,0 0 1 0 0,-1 0-1 0 0,1 0 0 0 0,0 0 1 0 0,0 0-1 0 0,0-1 1 0 0,1 0-1 0 0,-1 0 0 0 0,1 0 1 0 0,-1-1-1 0 0,8 2 0 0 0,3 1 80 0 0,1-2 0 0 0,0 0 1 0 0,1-1-1 0 0,-1-1 0 0 0,0 0 0 0 0,0-1 0 0 0,0-1 0 0 0,0-1 0 0 0,18-4 0 0 0,11-6-359 0 0,-1-2 0 0 0,0-2-1 0 0,-1-2 1 0 0,50-30 0 0 0,151-114-1851 0 0,-211 139 201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0.019"/>
    </inkml:context>
    <inkml:brush xml:id="br0">
      <inkml:brushProperty name="width" value="0.035" units="cm"/>
      <inkml:brushProperty name="height" value="0.035" units="cm"/>
      <inkml:brushProperty name="color" value="#004F8B"/>
    </inkml:brush>
  </inkml:definitions>
  <inkml:trace contextRef="#ctx0" brushRef="#br0">1 36 1152 0 0,'15'1'128'0'0,"0"-1"0"0"0,0 0 1 0 0,0-2-1 0 0,0 1 0 0 0,0-2 0 0 0,0 0 0 0 0,17-6 0 0 0,-14 4 779 0 0,1 1-1 0 0,-1 0 1 0 0,28-1 0 0 0,-39 5-641 0 0,0 0 1 0 0,0 1 0 0 0,0 0 0 0 0,0 0-1 0 0,0 0 1 0 0,0 1 0 0 0,-1 0 0 0 0,1 0-1 0 0,-1 1 1 0 0,1 0 0 0 0,-1 0 0 0 0,0 0-1 0 0,7 6 1 0 0,42 34 1250 0 0,-35-26-1131 0 0,1-1 0 0 0,0-1 1 0 0,38 20-1 0 0,-53-32-530 0 0,1 0 0 0 0,0 0 0 0 0,0-1 0 0 0,1 0 0 0 0,-1 0 0 0 0,0-1 0 0 0,1 0 0 0 0,-1 0 0 0 0,1-1 0 0 0,-1 0 0 0 0,0 0 0 0 0,1 0 0 0 0,-1-1 0 0 0,1-1 0 0 0,-1 1 0 0 0,0-1 0 0 0,9-3-1 0 0,12-8-3557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0.208"/>
    </inkml:context>
    <inkml:brush xml:id="br0">
      <inkml:brushProperty name="width" value="0.035" units="cm"/>
      <inkml:brushProperty name="height" value="0.035" units="cm"/>
      <inkml:brushProperty name="color" value="#004F8B"/>
    </inkml:brush>
  </inkml:definitions>
  <inkml:trace contextRef="#ctx0" brushRef="#br0">422 0 5785 0 0,'-3'1'73'0'0,"0"1"0"0"0,0-1 0 0 0,1 0 0 0 0,-1 1 0 0 0,0 0 0 0 0,1-1 0 0 0,0 1 0 0 0,-1 0 0 0 0,1 0 0 0 0,0 1 0 0 0,0-1-1 0 0,0 0 1 0 0,0 1 0 0 0,0-1 0 0 0,1 1 0 0 0,-1-1 0 0 0,1 1 0 0 0,-1 0 0 0 0,1 0 0 0 0,-1 4 0 0 0,-20 75 1753 0 0,12-40-1584 0 0,-6 3-178 0 0,-1-1 0 0 0,-3-1 0 0 0,-27 45 0 0 0,-85 116 232 0 0,31-51 256 0 0,99-149-775 0 0,-6 10 208 0 0,6-5-2965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0.955"/>
    </inkml:context>
    <inkml:brush xml:id="br0">
      <inkml:brushProperty name="width" value="0.035" units="cm"/>
      <inkml:brushProperty name="height" value="0.035" units="cm"/>
      <inkml:brushProperty name="color" value="#004F8B"/>
    </inkml:brush>
  </inkml:definitions>
  <inkml:trace contextRef="#ctx0" brushRef="#br0">122 379 3081 0 0,'11'-1'285'0'0,"-1"0"1"0"0,0-1 0 0 0,0 0 0 0 0,0-1 0 0 0,0 0 0 0 0,-1-1-1 0 0,1 0 1 0 0,-1 0 0 0 0,0-1 0 0 0,0 0 0 0 0,0-1 0 0 0,-1 1-1 0 0,0-2 1 0 0,0 1 0 0 0,-1-1 0 0 0,10-11 0 0 0,-11 12-92 0 0,1-2 1 0 0,-1 1-1 0 0,-1-1 1 0 0,1 0-1 0 0,-1 0 0 0 0,-1 0 1 0 0,1-1-1 0 0,-2 1 1 0 0,1-1-1 0 0,-1 0 1 0 0,0 0-1 0 0,-1-1 1 0 0,0 1-1 0 0,0-1 0 0 0,-1 1 1 0 0,-1-1-1 0 0,0-15 1 0 0,-1 18-122 0 0,-1 1 1 0 0,0-1-1 0 0,0 0 1 0 0,0 0-1 0 0,-1 1 1 0 0,0-1-1 0 0,0 1 1 0 0,-1 0-1 0 0,0 0 1 0 0,0 0-1 0 0,0 1 1 0 0,-1-1-1 0 0,0 1 1 0 0,0 0-1 0 0,0 0 1 0 0,-8-5-1 0 0,10 8 11 0 0,0 0 0 0 0,-1 0 1 0 0,1 0-1 0 0,-1 0 0 0 0,1 0 0 0 0,-1 1 0 0 0,1 0 0 0 0,-1 0 0 0 0,0 0 0 0 0,1 0 0 0 0,-1 0 1 0 0,0 1-1 0 0,0 0 0 0 0,0 0 0 0 0,0 0 0 0 0,1 0 0 0 0,-1 0 0 0 0,0 1 0 0 0,0 0 0 0 0,0 0 1 0 0,1 0-1 0 0,-1 0 0 0 0,1 0 0 0 0,-1 1 0 0 0,1 0 0 0 0,-1-1 0 0 0,1 1 0 0 0,0 0 0 0 0,0 1 0 0 0,-6 4 1 0 0,-11 12-172 0 0,1 1 1 0 0,1 1-1 0 0,0 1 1 0 0,-16 28-1 0 0,26-37 196 0 0,0 0 0 0 0,1 0 0 0 0,1 1 0 0 0,0 0-1 0 0,1 0 1 0 0,1 0 0 0 0,0 1 0 0 0,1-1 0 0 0,-2 22 0 0 0,4-33-87 0 0,1-1 0 0 0,-1 0 0 0 0,1 1 1 0 0,0-1-1 0 0,0 1 0 0 0,0-1 0 0 0,1 1 0 0 0,-1-1 1 0 0,0 0-1 0 0,1 1 0 0 0,-1-1 0 0 0,1 1 1 0 0,0-1-1 0 0,0 0 0 0 0,0 0 0 0 0,0 0 0 0 0,0 1 1 0 0,1-1-1 0 0,-1 0 0 0 0,1 0 0 0 0,-1-1 0 0 0,1 1 1 0 0,0 0-1 0 0,-1 0 0 0 0,1-1 0 0 0,0 1 1 0 0,0-1-1 0 0,0 0 0 0 0,0 1 0 0 0,1-1 0 0 0,-1 0 1 0 0,0 0-1 0 0,0-1 0 0 0,1 1 0 0 0,-1 0 0 0 0,0-1 1 0 0,1 1-1 0 0,-1-1 0 0 0,1 0 0 0 0,-1 0 1 0 0,1 0-1 0 0,-1 0 0 0 0,1 0 0 0 0,-1 0 0 0 0,0-1 1 0 0,1 1-1 0 0,2-2 0 0 0,8-1-87 0 0,0 0 0 0 0,0-1 0 0 0,0-1 0 0 0,0 0 0 0 0,-1-1 0 0 0,1 0 0 0 0,11-10 1 0 0,16-13 96 0 0,37-37 1 0 0,-50 41 5 0 0,2 1-1 0 0,0 1 1 0 0,49-28 0 0 0,-77 50-34 0 0,0 1 1 0 0,-1-1 0 0 0,1 1 0 0 0,0-1-1 0 0,0 1 1 0 0,0-1 0 0 0,0 1-1 0 0,0 0 1 0 0,0-1 0 0 0,0 1 0 0 0,0 0-1 0 0,0 0 1 0 0,0 0 0 0 0,0 0 0 0 0,0 0-1 0 0,0 0 1 0 0,0 0 0 0 0,0 0 0 0 0,0 0-1 0 0,0 0 1 0 0,0 0 0 0 0,0 1-1 0 0,-1-1 1 0 0,1 0 0 0 0,0 1 0 0 0,0-1-1 0 0,1 1 1 0 0,-1 1 14 0 0,0-1 1 0 0,0 1-1 0 0,0-1 0 0 0,0 1 1 0 0,-1-1-1 0 0,1 1 0 0 0,-1-1 1 0 0,1 1-1 0 0,-1-1 0 0 0,1 1 1 0 0,-1 0-1 0 0,0-1 0 0 0,0 1 1 0 0,0 0-1 0 0,0 2 0 0 0,-1 13 188 0 0,-2 1-1 0 0,-6 29 0 0 0,4-26-145 0 0,-8 40-214 0 0,7-35-220 0 0,1 0 1 0 0,1 0 0 0 0,-1 27-1 0 0,5-52 315 0 0,0 0-1 0 0,0 0 1 0 0,0 0 0 0 0,0 0 0 0 0,0 0-1 0 0,0 0 1 0 0,0 0 0 0 0,0 1-1 0 0,0-1 1 0 0,1 0 0 0 0,-1 0-1 0 0,0 0 1 0 0,1 0 0 0 0,-1-1-1 0 0,1 1 1 0 0,-1 0 0 0 0,1 0-1 0 0,-1 0 1 0 0,1 0 0 0 0,0 0-1 0 0,-1 0 1 0 0,1-1 0 0 0,0 1-1 0 0,0 0 1 0 0,-1-1 0 0 0,1 1-1 0 0,1 0 1 0 0,0-1-84 0 0,0 1 0 0 0,-1-1 0 0 0,1 0 1 0 0,0 0-1 0 0,-1 0 0 0 0,1 0 0 0 0,0 0 0 0 0,-1-1 0 0 0,1 1 0 0 0,-1-1 0 0 0,1 1 1 0 0,0-1-1 0 0,-1 1 0 0 0,1-1 0 0 0,1-1 0 0 0,5-3-670 0 0,1 0 0 0 0,-1 0-1 0 0,0-1 1 0 0,11-11 0 0 0,57-71-4049 0 0,-3 4 3272 0 0,-61 71 2059 0 0,1 1 0 0 0,1 0-1 0 0,0 1 1 0 0,16-9 0 0 0,-28 19-263 0 0,0 0 1 0 0,-1 0-1 0 0,1 1 0 0 0,0-1 1 0 0,0 1-1 0 0,0 0 0 0 0,0-1 1 0 0,-1 1-1 0 0,1 0 0 0 0,0 0 1 0 0,0 0-1 0 0,0 0 0 0 0,0 1 1 0 0,0-1-1 0 0,0 0 1 0 0,-1 1-1 0 0,1-1 0 0 0,0 1 1 0 0,0 0-1 0 0,-1 0 0 0 0,1-1 1 0 0,0 1-1 0 0,-1 0 0 0 0,1 0 1 0 0,-1 1-1 0 0,1-1 0 0 0,-1 0 1 0 0,1 0-1 0 0,-1 1 0 0 0,0-1 1 0 0,0 1-1 0 0,0-1 1 0 0,1 3-1 0 0,0-2-121 0 0,0 0 0 0 0,0 1 0 0 0,0 0 0 0 0,-1-1 0 0 0,1 1 0 0 0,-1 0 0 0 0,0 0 0 0 0,0 0 0 0 0,0 0 0 0 0,0 0-1 0 0,-1 0 1 0 0,1 0 0 0 0,-1 0 0 0 0,0 0 0 0 0,0 0 0 0 0,0 0 0 0 0,0 1 0 0 0,0-1 0 0 0,-1 0 0 0 0,0 3 0 0 0,-6 9 287 0 0,-1 1-1 0 0,0-2 1 0 0,-2 1-1 0 0,1-1 1 0 0,-2 0 0 0 0,0-1-1 0 0,0 0 1 0 0,-1-1-1 0 0,-1-1 1 0 0,0 0 0 0 0,-1 0-1 0 0,-24 14 1 0 0,50-33-245 0 0,0-1 0 0 0,0 0 1 0 0,0-1-1 0 0,-1 0 0 0 0,14-17 1 0 0,14-13 53 0 0,21-9-1288 0 0,2 2 0 0 0,2 3 0 0 0,2 3-1 0 0,1 3 1 0 0,3 2 0 0 0,88-31 0 0 0,-124 55-3170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1.514"/>
    </inkml:context>
    <inkml:brush xml:id="br0">
      <inkml:brushProperty name="width" value="0.035" units="cm"/>
      <inkml:brushProperty name="height" value="0.035" units="cm"/>
      <inkml:brushProperty name="color" value="#004F8B"/>
    </inkml:brush>
  </inkml:definitions>
  <inkml:trace contextRef="#ctx0" brushRef="#br0">413 1240 5041 0 0,'15'-32'2561'0'0,"-2"0"-2015"0"0,-2-1-1 0 0,-1 0 1 0 0,-2-1 0 0 0,-1 0 0 0 0,-2 0 0 0 0,-1-1 0 0 0,-1 1 0 0 0,-2-1 0 0 0,-2 0-1 0 0,-1 1 1 0 0,-9-46 0 0 0,1 32 70 0 0,-2 1-1 0 0,-2 0 1 0 0,-2 1 0 0 0,-2 0-1 0 0,-2 2 1 0 0,-2 0 0 0 0,-41-61-1 0 0,62 104-605 0 0,1 0 0 0 0,-1 0-1 0 0,1 0 1 0 0,-1 0 0 0 0,0 0-1 0 0,0 0 1 0 0,1 0 0 0 0,-1 0-1 0 0,0 1 1 0 0,0-1-1 0 0,0 0 1 0 0,0 0 0 0 0,0 1-1 0 0,0-1 1 0 0,0 0 0 0 0,0 1-1 0 0,0-1 1 0 0,-1 1 0 0 0,1 0-1 0 0,0-1 1 0 0,0 1-1 0 0,0 0 1 0 0,-1 0 0 0 0,1 0-1 0 0,0-1 1 0 0,0 1 0 0 0,0 1-1 0 0,-1-1 1 0 0,-1 0 0 0 0,0 1 0 0 0,1 1 0 0 0,-1-1 0 0 0,0 1 0 0 0,1 0 0 0 0,0 0 0 0 0,-1-1 0 0 0,1 1 0 0 0,0 1 0 0 0,0-1 0 0 0,0 0 0 0 0,0 1 0 0 0,-1 2 0 0 0,-9 13-51 0 0,2 1 0 0 0,-15 34 0 0 0,21-43-18 0 0,-43 114-180 0 0,-44 187 0 0 0,67-219 141 0 0,24-92 98 0 0,-7 22 34 0 0,2 0 1 0 0,0 1-1 0 0,2 0 1 0 0,-2 40 0 0 0,6-58-1 0 0,-1-1 0 0 0,0 1 1 0 0,1-1-1 0 0,0 1 0 0 0,0-1 1 0 0,0 0-1 0 0,1 1 0 0 0,-1-1 1 0 0,1 0-1 0 0,0 0 0 0 0,0 0 1 0 0,0 0-1 0 0,5 5 0 0 0,-4-6-7 0 0,-1-1-1 0 0,1 1 0 0 0,0-1 1 0 0,0 0-1 0 0,0 0 0 0 0,1-1 1 0 0,-1 1-1 0 0,0-1 0 0 0,1 1 1 0 0,-1-1-1 0 0,1 0 0 0 0,-1 0 1 0 0,1-1-1 0 0,0 1 0 0 0,-1-1 1 0 0,1 0-1 0 0,0 0 0 0 0,-1 0 1 0 0,6-1-1 0 0,6-1 23 0 0,-1 0-1 0 0,1-1 1 0 0,-1-1-1 0 0,0 0 1 0 0,0-1 0 0 0,0-1-1 0 0,21-12 1 0 0,90-63 61 0 0,-101 64-118 0 0,151-114-6 0 0,-6-9 0 0 0,268-287 0 0 0,-392 378 16 0 0,-2-3 0 0 0,-2-1 0 0 0,-2-2 0 0 0,47-90 0 0 0,-83 134-564 0 0,-7 8 242 0 0,-20 14 188 0 0,-28 28 404 0 0,-5 18-187 0 0,4 3-1 0 0,2 3 1 0 0,-70 111-1 0 0,83-118-70 0 0,-269 435-495 0 0,297-475 517 0 0,1 1 0 0 0,0 0 0 0 0,2 1 0 0 0,0-1 0 0 0,1 1 0 0 0,0 1 0 0 0,-3 24 0 0 0,8-38-53 0 0,0 0-1 0 0,1 0 0 0 0,0 0 0 0 0,0 0 0 0 0,0 0 0 0 0,0 0 1 0 0,1 0-1 0 0,0-1 0 0 0,0 1 0 0 0,0 0 0 0 0,1 0 1 0 0,-1-1-1 0 0,1 1 0 0 0,0-1 0 0 0,1 0 0 0 0,-1 1 0 0 0,1-1 1 0 0,0 0-1 0 0,0 0 0 0 0,0 0 0 0 0,0-1 0 0 0,0 1 0 0 0,1-1 1 0 0,0 0-1 0 0,0 0 0 0 0,0 0 0 0 0,0-1 0 0 0,0 1 1 0 0,1-1-1 0 0,-1 0 0 0 0,1 0 0 0 0,-1 0 0 0 0,7 1 0 0 0,-2-1-308 0 0,1 0-1 0 0,0-1 0 0 0,-1 1 0 0 0,1-2 1 0 0,0 0-1 0 0,-1 0 0 0 0,1 0 1 0 0,0-2-1 0 0,-1 1 0 0 0,19-6 0 0 0,29-10-5434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5.180"/>
    </inkml:context>
    <inkml:brush xml:id="br0">
      <inkml:brushProperty name="width" value="0.035" units="cm"/>
      <inkml:brushProperty name="height" value="0.035" units="cm"/>
      <inkml:brushProperty name="color" value="#004F8B"/>
    </inkml:brush>
  </inkml:definitions>
  <inkml:trace contextRef="#ctx0" brushRef="#br0">168 117 776 0 0,'-13'-14'156'0'0,"-1"0"0"0"0,-1 1-1 0 0,1 1 1 0 0,-2 0 0 0 0,-19-11 0 0 0,31 20-149 0 0,-4-4 6728 0 0,4 0-5174 0 0,-4-3-2275 0 0,-3 8 3801 0 0,13 6-3077 0 0,-1-1 0 0 0,0 1 0 0 0,0 0 0 0 0,0 0 0 0 0,0-1 0 0 0,-1 1 0 0 0,1 6 0 0 0,-3 272 3838 0 0,4-174-3347 0 0,5 112 392 0 0,-7-219-878 0 0,0-1 1 0 0,0 1-1 0 0,-1-1 0 0 0,1 1 1 0 0,0-1-1 0 0,0 1 0 0 0,0-1 1 0 0,0 1-1 0 0,0-1 0 0 0,1 1 1 0 0,-1-1-1 0 0,0 1 0 0 0,0-1 1 0 0,0 1-1 0 0,0-1 0 0 0,0 1 0 0 0,1-1 1 0 0,-1 1-1 0 0,0-1 0 0 0,0 1 1 0 0,1-1-1 0 0,-1 1 0 0 0,0-1 1 0 0,1 0-1 0 0,-1 1 0 0 0,1-1 1 0 0,-1 1-1 0 0,0-1 0 0 0,1 0 1 0 0,-1 0-1 0 0,1 1 0 0 0,-1-1 1 0 0,1 0-1 0 0,-1 0 0 0 0,1 1 0 0 0,-1-1 1 0 0,1 0-1 0 0,-1 0 0 0 0,1 0 1 0 0,-1 0-1 0 0,1 0 0 0 0,-1 0 1 0 0,1 0-1 0 0,-1 0 0 0 0,1 0 1 0 0,0 0-1 0 0,-1 0 0 0 0,1 0 1 0 0,-1 0-1 0 0,1 0 0 0 0,-1-1 1 0 0,1 1-1 0 0,-1 0 0 0 0,1 0 0 0 0,-1-1 1 0 0,0 1-1 0 0,1 0 0 0 0,-1 0 1 0 0,1-1-1 0 0,-1 1 0 0 0,1-1 1 0 0,-1 1-1 0 0,1-1 0 0 0,0 0-11 0 0,0 0 0 0 0,0 0 1 0 0,0 0-1 0 0,0 0 0 0 0,0 0 0 0 0,0 0 0 0 0,-1-1 0 0 0,1 1 0 0 0,0 0 0 0 0,-1 0 0 0 0,1-1 1 0 0,-1 1-1 0 0,1 0 0 0 0,-1-1 0 0 0,0 1 0 0 0,1 0 0 0 0,-1-1 0 0 0,0 1 0 0 0,0-1 0 0 0,0 1 0 0 0,0 0 1 0 0,0-1-1 0 0,0 1 0 0 0,0-1 0 0 0,-1 0 0 0 0,-1-8 43 0 0,2 9-47 0 0,0 0 0 0 0,0-1 1 0 0,0 1-1 0 0,0 0 0 0 0,0 0 0 0 0,-1 0 0 0 0,1 0 0 0 0,0 0 1 0 0,0 0-1 0 0,-1 0 0 0 0,1 0 0 0 0,-1 0 0 0 0,1 0 1 0 0,-1 0-1 0 0,0 0 0 0 0,1 0 0 0 0,-1 0 0 0 0,0 0 1 0 0,1 0-1 0 0,-1 0 0 0 0,0 0 0 0 0,0 1 0 0 0,0-1 1 0 0,0 0-1 0 0,-1 0 0 0 0,-4 37-76 0 0,-3 47 216 0 0,3 0-1 0 0,7 115 1 0 0,2-65 327 0 0,-5-130-411 0 0,-4-11-308 0 0,-9-22-1628 0 0,3 6-2150 0 0,6 15 2120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5.945"/>
    </inkml:context>
    <inkml:brush xml:id="br0">
      <inkml:brushProperty name="width" value="0.035" units="cm"/>
      <inkml:brushProperty name="height" value="0.035" units="cm"/>
      <inkml:brushProperty name="color" value="#004F8B"/>
    </inkml:brush>
  </inkml:definitions>
  <inkml:trace contextRef="#ctx0" brushRef="#br0">16 200 4001 0 0,'-15'-1'750'0'0,"20"8"464"0"0,-3-6-1056 0 0,-1 1 1 0 0,1-1-1 0 0,-1 0 1 0 0,1 1-1 0 0,-1 0 1 0 0,0-1-1 0 0,0 1 1 0 0,1 0-1 0 0,-1 0 1 0 0,0-1-1 0 0,-1 1 1 0 0,1 0-1 0 0,0 0 1 0 0,-1 0-1 0 0,1 0 1 0 0,0 3-1 0 0,-11 62 4276 0 0,7-60-4124 0 0,1 1 1 0 0,0 0-1 0 0,0 0 0 0 0,1 0 1 0 0,0 0-1 0 0,1 0 1 0 0,0 0-1 0 0,0 1 0 0 0,0-1 1 0 0,1 0-1 0 0,1 0 1 0 0,-1 0-1 0 0,4 10 0 0 0,-3-16-280 0 0,0 1-1 0 0,1 0 0 0 0,-1-1 1 0 0,0 0-1 0 0,1 1 0 0 0,0-1 1 0 0,-1 0-1 0 0,1 0 0 0 0,0 0 1 0 0,0-1-1 0 0,0 1 0 0 0,0-1 1 0 0,0 0-1 0 0,0 0 0 0 0,1 0 1 0 0,-1 0-1 0 0,0 0 0 0 0,1-1 0 0 0,-1 1 1 0 0,0-1-1 0 0,7 0 0 0 0,10 0 6 0 0,-1-1-1 0 0,32-6 0 0 0,-31 4 53 0 0,3-1-86 0 0,38-4-59 0 0,95-3-1 0 0,-140 11 48 0 0,1 1 1 0 0,0 0 0 0 0,-1 1 0 0 0,1 1-1 0 0,-1 0 1 0 0,0 2 0 0 0,0 0 0 0 0,0 0-1 0 0,-1 2 1 0 0,27 14 0 0 0,-40-20 5 0 0,1 1 0 0 0,-1-1 0 0 0,1 1-1 0 0,-1 0 1 0 0,0 0 0 0 0,0 0 0 0 0,1 0 0 0 0,-2 0 0 0 0,1 0 0 0 0,0 0 0 0 0,0 1 0 0 0,-1-1 0 0 0,1 1-1 0 0,-1 0 1 0 0,0-1 0 0 0,2 5 0 0 0,-5-53 984 0 0,-10-50 1 0 0,7 58-1251 0 0,0 0 0 0 0,3 0 1 0 0,2-39-1 0 0,17 6-38 0 0,-14 61 256 0 0,0 0-1 0 0,0 1 1 0 0,-1-1 0 0 0,0 0-1 0 0,0-1 1 0 0,-1 1 0 0 0,-1 0-1 0 0,0-14 1 0 0,-1 23 57 0 0,1 1-1 0 0,0-1 1 0 0,-1 0-1 0 0,1 1 1 0 0,-1-1 0 0 0,1 1-1 0 0,-1-1 1 0 0,1 1 0 0 0,-1-1-1 0 0,1 1 1 0 0,-1-1 0 0 0,0 1-1 0 0,1-1 1 0 0,-1 1 0 0 0,0 0-1 0 0,1-1 1 0 0,-1 1 0 0 0,0 0-1 0 0,1-1 1 0 0,-1 1 0 0 0,0 0-1 0 0,0 0 1 0 0,1 0 0 0 0,-1 0-1 0 0,0 0 1 0 0,0 0 0 0 0,1 0-1 0 0,-1 0 1 0 0,0 0-1 0 0,0 0 1 0 0,1 0 0 0 0,-1 1-1 0 0,0-1 1 0 0,0 0 0 0 0,1 0-1 0 0,-1 1 1 0 0,0-1 0 0 0,0 1-1 0 0,-37 14 191 0 0,32-12-178 0 0,-121 57 168 0 0,65-29-2 0 0,-2-2 0 0 0,-118 35 1 0 0,152-53-1455 0 0,17 4-3176 0 0,9-5-637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6.522"/>
    </inkml:context>
    <inkml:brush xml:id="br0">
      <inkml:brushProperty name="width" value="0.035" units="cm"/>
      <inkml:brushProperty name="height" value="0.035" units="cm"/>
      <inkml:brushProperty name="color" value="#004F8B"/>
    </inkml:brush>
  </inkml:definitions>
  <inkml:trace contextRef="#ctx0" brushRef="#br0">227 203 7458 0 0,'-4'-3'176'0'0,"1"1"0"0"0,-1-1 0 0 0,1 0 0 0 0,0 0 0 0 0,0 0 0 0 0,0 0 0 0 0,0 0 0 0 0,0-1 0 0 0,1 1 0 0 0,-1-1 0 0 0,1 0 0 0 0,0 0 0 0 0,-2-5 0 0 0,-9-55 4165 0 0,9 37-3563 0 0,4 26-760 0 0,0 1 1 0 0,-1-1-1 0 0,1 0 1 0 0,0 1 0 0 0,0-1-1 0 0,0 1 1 0 0,0-1-1 0 0,-1 0 1 0 0,1 1 0 0 0,0-1-1 0 0,0 1 1 0 0,-1-1 0 0 0,1 1-1 0 0,-1-1 1 0 0,1 1-1 0 0,0-1 1 0 0,-1 1 0 0 0,1-1-1 0 0,-1 1 1 0 0,1-1 0 0 0,-1 1-1 0 0,1 0 1 0 0,-1-1-1 0 0,0 1 1 0 0,1 0 0 0 0,-1-1-1 0 0,1 1 1 0 0,-1 0-1 0 0,0 0 1 0 0,1 0 0 0 0,-2 0-1 0 0,-22 6 910 0 0,-16 24 248 0 0,30-17-1128 0 0,0 0 0 0 0,1 1 0 0 0,1 0 0 0 0,0 0 0 0 0,1 1 0 0 0,1-1 0 0 0,0 2 0 0 0,1-1 0 0 0,1 1 0 0 0,0-1 0 0 0,1 1 0 0 0,-1 17 0 0 0,0 13-279 0 0,2 0 0 0 0,8 91-1 0 0,-5-127 184 0 0,0 1-1 0 0,1 0 0 0 0,0 0 0 0 0,0-1 0 0 0,1 1 0 0 0,8 16 0 0 0,-10-24 43 0 0,1-1-1 0 0,-1 1 1 0 0,1-1-1 0 0,-1 0 1 0 0,1 0-1 0 0,0 0 1 0 0,0 0 0 0 0,0 0-1 0 0,0 0 1 0 0,0-1-1 0 0,0 1 1 0 0,0-1-1 0 0,1 1 1 0 0,-1-1 0 0 0,1 0-1 0 0,-1 0 1 0 0,1 0-1 0 0,-1 0 1 0 0,1 0-1 0 0,-1-1 1 0 0,1 1 0 0 0,0-1-1 0 0,-1 1 1 0 0,1-1-1 0 0,0 0 1 0 0,0 0-1 0 0,-1 0 1 0 0,1-1 0 0 0,0 1-1 0 0,-1-1 1 0 0,5-1-1 0 0,15-5 222 0 0,1-2 0 0 0,-1 0 0 0 0,-1-2 1 0 0,36-23-1 0 0,4-1-156 0 0,106-47-104 0 0,108-61-1262 0 0,-274 142 1371 0 0,0 0 0 0 0,0 1 1 0 0,-1-1-1 0 0,1 1 0 0 0,0-1 0 0 0,0 0 1 0 0,-1 0-1 0 0,1 1 0 0 0,0-1 0 0 0,-1 0 1 0 0,1 0-1 0 0,-1 0 0 0 0,1 0 0 0 0,-1 0 0 0 0,0 0 1 0 0,1 0-1 0 0,-1 0 0 0 0,0 0 0 0 0,0 0 1 0 0,0 0-1 0 0,1 0 0 0 0,-1 0 0 0 0,0 0 1 0 0,0 0-1 0 0,0 0 0 0 0,-1 0 0 0 0,1 0 1 0 0,0 0-1 0 0,0 0 0 0 0,0 0 0 0 0,-1 0 1 0 0,0-1-1 0 0,-21-38 1558 0 0,4 8-936 0 0,15 23-651 0 0,1 0 1 0 0,0 0 0 0 0,0 0 0 0 0,1 0-1 0 0,0-1 1 0 0,1 1 0 0 0,0 0 0 0 0,0 0 0 0 0,1-1-1 0 0,0 1 1 0 0,4-13 0 0 0,-3 16-309 0 0,0 0-1 0 0,0 0 0 0 0,1 1 1 0 0,-1-1-1 0 0,1 1 1 0 0,1 0-1 0 0,-1-1 1 0 0,1 1-1 0 0,0 1 1 0 0,0-1-1 0 0,7-6 1 0 0,10-6-6444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7.652"/>
    </inkml:context>
    <inkml:brush xml:id="br0">
      <inkml:brushProperty name="width" value="0.035" units="cm"/>
      <inkml:brushProperty name="height" value="0.035" units="cm"/>
      <inkml:brushProperty name="color" value="#004F8B"/>
    </inkml:brush>
  </inkml:definitions>
  <inkml:trace contextRef="#ctx0" brushRef="#br0">0 15 8410 0 0,'19'0'925'0'0,"24"-2"2928"0"0,-26-5-2847 0 0,3 2 1883 0 0,-19 6-2796 0 0,1-1-1 0 0,-1 1 1 0 0,0 0-1 0 0,0 0 1 0 0,1 0-1 0 0,-1 0 1 0 0,0 0-1 0 0,0 0 1 0 0,0 0-1 0 0,0 0 1 0 0,0 0-1 0 0,-1 0 1 0 0,1 1-1 0 0,0-1 1 0 0,0 0-1 0 0,-1 1 1 0 0,2 2-1 0 0,11 27-75 0 0,-1 2 0 0 0,-1-1-1 0 0,-2 2 1 0 0,9 59 0 0 0,0 139 150 0 0,-16-165-133 0 0,3 1-1 0 0,3-1 0 0 0,19 80 0 0 0,-26-144-131 0 0,0 1-83 0 0,0 1 1 0 0,0-1-1 0 0,0 0 1 0 0,1 1 0 0 0,-1-1-1 0 0,1 0 1 0 0,0 0 0 0 0,1 0-1 0 0,-1 0 1 0 0,1-1 0 0 0,-1 1-1 0 0,7 6 1 0 0,-7-10-1614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8.679"/>
    </inkml:context>
    <inkml:brush xml:id="br0">
      <inkml:brushProperty name="width" value="0.035" units="cm"/>
      <inkml:brushProperty name="height" value="0.035" units="cm"/>
      <inkml:brushProperty name="color" value="#004F8B"/>
    </inkml:brush>
  </inkml:definitions>
  <inkml:trace contextRef="#ctx0" brushRef="#br0">0 172 3369 0 0,'3'-7'30'0'0,"0"1"1"0"0,1 0-1 0 0,-1 1 1 0 0,1-1-1 0 0,0 1 1 0 0,0-1-1 0 0,1 1 1 0 0,0 0-1 0 0,0 1 1 0 0,0-1-1 0 0,0 1 1 0 0,1 0-1 0 0,0 0 1 0 0,-1 1-1 0 0,9-4 1 0 0,-7 3 28 0 0,0 1 0 0 0,0-1 1 0 0,1 2-1 0 0,-1-1 0 0 0,1 1 1 0 0,-1 0-1 0 0,1 0 0 0 0,0 1 0 0 0,0 0 1 0 0,0 0-1 0 0,0 1 0 0 0,15 1 1 0 0,-8 3 1610 0 0,0-1 1 0 0,0-1-1 0 0,30 0 1 0 0,-29-3-826 0 0,0-1 0 0 0,-1 0 1 0 0,28-8-1 0 0,0-3-642 0 0,8-2 656 0 0,85-14 0 0 0,-122 27-753 0 0,0 1 1 0 0,1 0-1 0 0,-1 1 0 0 0,1 0 0 0 0,0 1 0 0 0,-1 1 0 0 0,0 0 0 0 0,1 1 1 0 0,-1 0-1 0 0,25 11 0 0 0,-38-13-95 0 0,1-1-1 0 0,0 1 1 0 0,0 0 0 0 0,-1 0-1 0 0,1 1 1 0 0,-1-1 0 0 0,1 0-1 0 0,-1 0 1 0 0,1 1 0 0 0,-1-1 0 0 0,0 1-1 0 0,0-1 1 0 0,0 1 0 0 0,1 0-1 0 0,-2-1 1 0 0,1 1 0 0 0,0 0 0 0 0,0 0-1 0 0,0-1 1 0 0,-1 1 0 0 0,1 0-1 0 0,-1 0 1 0 0,0 0 0 0 0,1 0-1 0 0,-1 3 1 0 0,-1 4 92 0 0,0 0 1 0 0,0 0-1 0 0,0-1 0 0 0,-6 16 0 0 0,-3 28 170 0 0,10-22-115 0 0,-1 5-64 0 0,2-1 0 0 0,1 0-1 0 0,11 56 1 0 0,-14-91 12 0 0,-17-43 783 0 0,17 42-876 0 0,-1-1-1 0 0,1 1 1 0 0,-1 0 0 0 0,0-1 0 0 0,0 1 0 0 0,0 0 0 0 0,0 0 0 0 0,-1 1 0 0 0,1-1 0 0 0,0 0-1 0 0,-1 1 1 0 0,1-1 0 0 0,-1 1 0 0 0,0 0 0 0 0,1 0 0 0 0,-1 0 0 0 0,0 0 0 0 0,0 0 0 0 0,1 1-1 0 0,-1-1 1 0 0,0 1 0 0 0,-3-1 0 0 0,-15 3-28 0 0,0 1-1 0 0,1 1 1 0 0,-1 1-1 0 0,1 0 1 0 0,0 2-1 0 0,0 0 1 0 0,1 1-1 0 0,-23 13 1 0 0,23-11 4 0 0,0 0 1 0 0,0-2-1 0 0,-1 0 0 0 0,0-2 1 0 0,-1 0-1 0 0,0-1 1 0 0,0-1-1 0 0,-26 2 0 0 0,28-6 38 0 0,0-1-1 0 0,0-1 1 0 0,1 0-1 0 0,-1-2 0 0 0,1 0 1 0 0,0-1-1 0 0,0 0 1 0 0,0-2-1 0 0,-21-11 0 0 0,38 18-38 0 0,1-1-1 0 0,0 1 0 0 0,-1-1 0 0 0,1 1 0 0 0,0-1 1 0 0,-1 1-1 0 0,1-1 0 0 0,0 1 0 0 0,0-1 0 0 0,0 1 1 0 0,0-1-1 0 0,0 1 0 0 0,-1-1 0 0 0,1 1 0 0 0,0-1 1 0 0,0 0-1 0 0,0 1 0 0 0,0-1 0 0 0,0 1 0 0 0,1-1 1 0 0,-1 1-1 0 0,0-1 0 0 0,0 1 0 0 0,0-1 0 0 0,0 1 1 0 0,1-1-1 0 0,-1 1 0 0 0,0-1 0 0 0,1 1 0 0 0,-1-1 0 0 0,0 1 1 0 0,1-1-1 0 0,0 0 0 0 0,18-25 44 0 0,-6 8 276 0 0,-7 2-205 0 0,-1-1 0 0 0,0 0 0 0 0,-2 0 0 0 0,0 0 0 0 0,0 0 0 0 0,-2 0-1 0 0,0-1 1 0 0,-1 1 0 0 0,-1-1 0 0 0,-3-20 0 0 0,0-38-1622 0 0,5 76 1440 0 0,-1 0 0 0 0,0 0 0 0 0,0 0 1 0 0,0-1-1 0 0,1 1 0 0 0,-1 0 0 0 0,0 0 0 0 0,0 0 0 0 0,1-1 0 0 0,-1 1 0 0 0,0 0 0 0 0,0 0 0 0 0,1 0 0 0 0,-1 0 0 0 0,0 0 0 0 0,1 0 0 0 0,-1 0 0 0 0,0 0 0 0 0,0 0 0 0 0,1 0 0 0 0,-1 0 1 0 0,0 0-1 0 0,1 0 0 0 0,-1 0 0 0 0,0 0 0 0 0,0 0 0 0 0,1 0 0 0 0,-1 0 0 0 0,0 0 0 0 0,1 0 0 0 0,-1 0 0 0 0,0 0 0 0 0,0 1 0 0 0,1-1 0 0 0,-1 0 0 0 0,0 0 0 0 0,0 0 0 0 0,1 0 0 0 0,-1 1 1 0 0,0-1-1 0 0,1 1-246 0 0,6 3-1416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6.204"/>
    </inkml:context>
    <inkml:brush xml:id="br0">
      <inkml:brushProperty name="width" value="0.035" units="cm"/>
      <inkml:brushProperty name="height" value="0.035" units="cm"/>
      <inkml:brushProperty name="color" value="#FF0066"/>
    </inkml:brush>
  </inkml:definitions>
  <inkml:trace contextRef="#ctx0" brushRef="#br0">23 159 2272 0 0,'-2'-1'263'0'0,"0"0"0"0"0,0-1 0 0 0,0 1-1 0 0,0-1 1 0 0,0 0 0 0 0,1 0-1 0 0,-1 1 1 0 0,0-1 0 0 0,1 0 0 0 0,-2-4-1 0 0,2 6-175 0 0,1-1-1 0 0,0 1 0 0 0,0-1 1 0 0,-1 0-1 0 0,1 1 0 0 0,0-1 1 0 0,0 1-1 0 0,0-1 0 0 0,0 0 1 0 0,0 1-1 0 0,0-1 0 0 0,0 0 1 0 0,0 1-1 0 0,0-1 0 0 0,0 1 1 0 0,1-1-1 0 0,-1 0 1 0 0,0 1-1 0 0,0-1 0 0 0,1 1 1 0 0,-1-1-1 0 0,0 0 0 0 0,0 1 1 0 0,1-1-1 0 0,-1 1 0 0 0,1-1 1 0 0,1-1 76 0 0,1 0 0 0 0,-1 1 0 0 0,1-1 0 0 0,0 1-1 0 0,-1 0 1 0 0,1 0 0 0 0,0 0 0 0 0,0 0 0 0 0,0 0 0 0 0,0 1 0 0 0,0-1 0 0 0,0 1 0 0 0,0-1 0 0 0,4 1 0 0 0,92 2 2406 0 0,102 15 1 0 0,-21-1-1035 0 0,2-11-1466 0 0,-1-8 0 0 0,0-8 0 0 0,-1-8 0 0 0,264-61 0 0 0,-304 47-663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19.349"/>
    </inkml:context>
    <inkml:brush xml:id="br0">
      <inkml:brushProperty name="width" value="0.035" units="cm"/>
      <inkml:brushProperty name="height" value="0.035" units="cm"/>
      <inkml:brushProperty name="color" value="#004F8B"/>
    </inkml:brush>
  </inkml:definitions>
  <inkml:trace contextRef="#ctx0" brushRef="#br0">116 175 1584 0 0,'0'-1'-12'0'0,"0"0"0"0"0,0-1 0 0 0,0 1 0 0 0,0-1-1 0 0,0 1 1 0 0,0 0 0 0 0,1-1 0 0 0,-1 1 0 0 0,0 0 0 0 0,1 0-1 0 0,-1-1 1 0 0,1 1 0 0 0,-1 0 0 0 0,1 0 0 0 0,0-1 0 0 0,-1 1-1 0 0,1 0 1 0 0,0 0 0 0 0,0 0 0 0 0,0 0 0 0 0,0 0 0 0 0,0 0-1 0 0,0 0 1 0 0,0 1 0 0 0,0-1 0 0 0,0 0 0 0 0,0 0 0 0 0,3 0-1 0 0,-3 0 73 0 0,0 0-1 0 0,1 0 0 0 0,-1 0 0 0 0,0 0 0 0 0,0 1 0 0 0,1-1 1 0 0,-1 0-1 0 0,0 1 0 0 0,1-1 0 0 0,-1 1 0 0 0,1 0 1 0 0,-1-1-1 0 0,1 1 0 0 0,-1 0 0 0 0,1 0 0 0 0,-1 0 0 0 0,1 0 1 0 0,-1 0-1 0 0,1 0 0 0 0,-1 0 0 0 0,0 1 0 0 0,1-1 1 0 0,-1 0-1 0 0,1 1 0 0 0,-1-1 0 0 0,1 1 0 0 0,-1 0 0 0 0,0-1 1 0 0,0 1-1 0 0,3 2 0 0 0,-2 0 280 0 0,-1 0 0 0 0,1 0 0 0 0,-1 0-1 0 0,0 1 1 0 0,0-1 0 0 0,0 0 0 0 0,-1 1 0 0 0,1-1 0 0 0,-1 0-1 0 0,1 1 1 0 0,-1-1 0 0 0,0 1 0 0 0,-1-1 0 0 0,1 1 0 0 0,-1-1-1 0 0,1 0 1 0 0,-1 1 0 0 0,0-1 0 0 0,0 0 0 0 0,0 1 0 0 0,-4 5-1 0 0,-3 10 420 0 0,-2-1 0 0 0,-13 22-1 0 0,22-39-673 0 0,-9 15 762 0 0,-2-1 0 0 0,0 0 0 0 0,0-1 0 0 0,-1 0 0 0 0,-1-1 1 0 0,-1-1-1 0 0,-22 16 0 0 0,36-28-844 0 0,0 1 1 0 0,0-1 0 0 0,1 1 0 0 0,-1 0 0 0 0,0-1 0 0 0,0 1 0 0 0,0 0-1 0 0,1-1 1 0 0,-1 1 0 0 0,0 0 0 0 0,1 0 0 0 0,-1 0 0 0 0,1 0 0 0 0,-1-1 0 0 0,1 1-1 0 0,-1 0 1 0 0,1 0 0 0 0,0 0 0 0 0,-1 0 0 0 0,1 0 0 0 0,0 0 0 0 0,0 0 0 0 0,0 0-1 0 0,-1 0 1 0 0,1 0 0 0 0,0 0 0 0 0,0 0 0 0 0,1 0 0 0 0,-1 1 0 0 0,0 0-1 0 0,1 0-23 0 0,1 0 0 0 0,-1 0 0 0 0,1 1 0 0 0,-1-1 0 0 0,1 0-1 0 0,0 0 1 0 0,-1-1 0 0 0,1 1 0 0 0,0 0 0 0 0,0-1 0 0 0,5 3-1 0 0,5 4-67 0 0,1-2 0 0 0,0 0 0 0 0,18 6 0 0 0,27 4 18 0 0,0-2 0 0 0,0-3 0 0 0,2-3 0 0 0,-1-2-1 0 0,1-3 1 0 0,-1-2 0 0 0,1-4 0 0 0,83-12 0 0 0,-125 13 103 0 0,-1-1 0 0 0,0-1 0 0 0,0 0 1 0 0,-1-1-1 0 0,1 0 0 0 0,-1-2 0 0 0,19-10 0 0 0,-34 17 4 0 0,0-1 0 0 0,0 0-1 0 0,-1 1 1 0 0,1-1 0 0 0,0 0 0 0 0,0 0-1 0 0,-1 0 1 0 0,1 0 0 0 0,0 0 0 0 0,-1 0-1 0 0,1 0 1 0 0,-1 0 0 0 0,1 0-1 0 0,-1 0 1 0 0,0 0 0 0 0,0 0 0 0 0,1 0-1 0 0,-1 0 1 0 0,0 0 0 0 0,0 0-1 0 0,0 0 1 0 0,0 0 0 0 0,0 0 0 0 0,0-1-1 0 0,0 1 1 0 0,0 0 0 0 0,-1-1-1 0 0,-14-34 1046 0 0,12 31-963 0 0,1 0-1 0 0,0 0 1 0 0,0 1-1 0 0,0-1 1 0 0,0 0-1 0 0,-1-8 1 0 0,3 3-96 0 0,1-1 0 0 0,0 1 1 0 0,1 0-1 0 0,0 0 0 0 0,0 0 1 0 0,1 0-1 0 0,0 1 0 0 0,1-1 1 0 0,0 1-1 0 0,1-1 1 0 0,6-8-1 0 0,11-18-146 0 0,37-43 0 0 0,-38 52 24 0 0,-2 4-39 0 0,-13 16-14 0 0,1 0 1 0 0,-1-1-1 0 0,0 1 0 0 0,0-1 1 0 0,-1-1-1 0 0,0 1 1 0 0,-1-1-1 0 0,0 0 1 0 0,4-13-1 0 0,-8 17-937 0 0,-3 0-3562 0 0,-3 3-1440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17.824"/>
    </inkml:context>
    <inkml:brush xml:id="br0">
      <inkml:brushProperty name="width" value="0.035" units="cm"/>
      <inkml:brushProperty name="height" value="0.035" units="cm"/>
      <inkml:brushProperty name="color" value="#004F8B"/>
    </inkml:brush>
  </inkml:definitions>
  <inkml:trace contextRef="#ctx0" brushRef="#br0">698 0 144 0 0,'-27'10'0'0'0,"1"0"0"0"0,0 2 0 0 0,-33 21 0 0 0,13-8 0 0 0,32-18 7 0 0,-351 190 414 0 0,259-121-361 0 0,78-61-60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10.496"/>
    </inkml:context>
    <inkml:brush xml:id="br0">
      <inkml:brushProperty name="width" value="0.035" units="cm"/>
      <inkml:brushProperty name="height" value="0.035" units="cm"/>
      <inkml:brushProperty name="color" value="#004F8B"/>
    </inkml:brush>
  </inkml:definitions>
  <inkml:trace contextRef="#ctx0" brushRef="#br0">216 1 3081 0 0,'-7'1'220'0'0,"-18"5"2062"0"0,24-5-2063 0 0,1-1 0 0 0,-1 0 0 0 0,1 0 0 0 0,0 0 1 0 0,-1 0-1 0 0,1 0 0 0 0,-1 1 0 0 0,1-1 0 0 0,0 0 1 0 0,-1 0-1 0 0,1 1 0 0 0,0-1 0 0 0,-1 0 0 0 0,1 1 1 0 0,0-1-1 0 0,0 0 0 0 0,-1 1 0 0 0,1-1 0 0 0,0 0 1 0 0,0 1-1 0 0,-1-1 0 0 0,1 1 0 0 0,0-1 0 0 0,0 0 1 0 0,0 1-1 0 0,0-1 0 0 0,0 1 0 0 0,0-1 0 0 0,-1 0 1 0 0,1 1-1 0 0,0-1 0 0 0,0 1 0 0 0,0-1 0 0 0,0 1 1 0 0,1-1-1 0 0,-1 1 0 0 0,0-1 0 0 0,0 0 0 0 0,0 1 1 0 0,1 0-1 0 0,12 30 359 0 0,0 1 0 0 0,-2 1-1 0 0,-2 0 1 0 0,0 0 0 0 0,-3 0 0 0 0,-1 1 0 0 0,-1 0 0 0 0,-2 0 0 0 0,-2 38-1 0 0,-7 43-615 0 0,-30 154-1 0 0,23-180 388 0 0,11-69-335 0 0,-93 644 92 0 0,46 5 615 0 0,49-623-897 0 0,-2 0 0 0 0,-2 0-1 0 0,-3-1 1 0 0,-13 51 0 0 0,17-80-404 0 0,8-22-649 0 0,10-27-1596 0 0,-9 14 1170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11.094"/>
    </inkml:context>
    <inkml:brush xml:id="br0">
      <inkml:brushProperty name="width" value="0.035" units="cm"/>
      <inkml:brushProperty name="height" value="0.035" units="cm"/>
      <inkml:brushProperty name="color" value="#004F8B"/>
    </inkml:brush>
  </inkml:definitions>
  <inkml:trace contextRef="#ctx0" brushRef="#br0">57 0 4321 0 0,'1'7'8719'0'0,"1"11"-4270"0"0,6 105-3362 0 0,-39 167-771 0 0,5-80-1291 0 0,22-192-874 0 0,-2-7-4261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11.528"/>
    </inkml:context>
    <inkml:brush xml:id="br0">
      <inkml:brushProperty name="width" value="0.035" units="cm"/>
      <inkml:brushProperty name="height" value="0.035" units="cm"/>
      <inkml:brushProperty name="color" value="#004F8B"/>
    </inkml:brush>
  </inkml:definitions>
  <inkml:trace contextRef="#ctx0" brushRef="#br0">26 0 5785 0 0,'-4'12'1475'0'0,"0"0"0"0"0,1 1-1 0 0,1-1 1 0 0,0 1 0 0 0,0-1-1 0 0,1 1 1 0 0,1 18 0 0 0,-1 6-1286 0 0,-1-7-6 0 0,0-4-234 0 0,0-1-1 0 0,2 1 1 0 0,4 35-1 0 0,-4-60 7 0 0,0-1 0 0 0,0 0 0 0 0,0 0 0 0 0,0 1 0 0 0,0-1 0 0 0,0 0 0 0 0,1 0 0 0 0,-1 1 0 0 0,0-1 0 0 0,0 0 0 0 0,0 0 0 0 0,0 0 0 0 0,1 1 0 0 0,-1-1 0 0 0,0 0 0 0 0,0 0 0 0 0,0 0 0 0 0,1 0 0 0 0,-1 1 0 0 0,0-1 0 0 0,0 0 0 0 0,1 0 0 0 0,-1 0 0 0 0,0 0 0 0 0,0 0 0 0 0,1 0 0 0 0,-1 0 0 0 0,0 0 0 0 0,0 0 0 0 0,1 0 0 0 0,-1 0 0 0 0,0 0 0 0 0,0 0 0 0 0,1 0-1 0 0,-1 0 1 0 0,0 0 0 0 0,0 0 0 0 0,1 0 0 0 0,-1 0 0 0 0,0 0 0 0 0,0 0 0 0 0,1 0 0 0 0,-1-1 0 0 0,0 1 0 0 0,0 0 0 0 0,0 0 0 0 0,1 0 0 0 0,-1 0 0 0 0,0-1 0 0 0,0 1 0 0 0,0 0 0 0 0,0 0 0 0 0,1 0 0 0 0,-1-1 0 0 0,0 1 0 0 0,0 0 0 0 0,0 0 0 0 0,0-1 0 0 0,0 1 0 0 0,0 0 0 0 0,0 0 0 0 0,1-1 0 0 0,-1 1 0 0 0,0 0 0 0 0,0 0 0 0 0,0-1 0 0 0,11-16-4175 0 0,-8 11 2757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2:11.895"/>
    </inkml:context>
    <inkml:brush xml:id="br0">
      <inkml:brushProperty name="width" value="0.035" units="cm"/>
      <inkml:brushProperty name="height" value="0.035" units="cm"/>
      <inkml:brushProperty name="color" value="#004F8B"/>
    </inkml:brush>
  </inkml:definitions>
  <inkml:trace contextRef="#ctx0" brushRef="#br0">25 0 2529 0 0,'-10'25'9536'0'0,"4"3"-4319"0"0,4 9-3056 0 0,4 20-3212 0 0,0 9 1455 0 0,-6-4-496 0 0,-2 95-1493 0 0,11-53-2446 0 0,-2-81-863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00.580"/>
    </inkml:context>
    <inkml:brush xml:id="br0">
      <inkml:brushProperty name="width" value="0.035" units="cm"/>
      <inkml:brushProperty name="height" value="0.035" units="cm"/>
      <inkml:brushProperty name="color" value="#004F8B"/>
    </inkml:brush>
  </inkml:definitions>
  <inkml:trace contextRef="#ctx0" brushRef="#br0">78 2 3081 0 0,'-15'0'292'0'0,"9"-1"16"0"0,0 1 1 0 0,-1 0-1 0 0,1 0 1 0 0,0 0-1 0 0,0 1 1 0 0,0 0 0 0 0,-12 3-1 0 0,18-3-286 0 0,0-1 0 0 0,0 1 0 0 0,-1-1 0 0 0,1 1 0 0 0,0-1 0 0 0,0 1 0 0 0,0-1 0 0 0,-1 1 0 0 0,1-1 0 0 0,0 1 0 0 0,0 0 0 0 0,0-1 0 0 0,0 1-1 0 0,0-1 1 0 0,0 1 0 0 0,0-1 0 0 0,0 1 0 0 0,0 0 0 0 0,1-1 0 0 0,-1 1 0 0 0,0-1 0 0 0,0 1 0 0 0,0-1 0 0 0,1 1 0 0 0,-1-1 0 0 0,0 1 0 0 0,1-1 0 0 0,-1 1 0 0 0,0-1 0 0 0,1 1 0 0 0,-1-1-1 0 0,1 0 1 0 0,-1 1 0 0 0,0-1 0 0 0,1 1 0 0 0,-1-1 0 0 0,1 0 0 0 0,-1 0 0 0 0,1 1 0 0 0,-1-1 0 0 0,2 0 0 0 0,21 18 140 0 0,1-5-86 0 0,0-1-1 0 0,0-2 0 0 0,1 0 0 0 0,1-1 1 0 0,43 8-1 0 0,136 14 634 0 0,460 7 344 0 0,-257-20-474 0 0,1446 198 444 0 0,-1642-182-1450 0 0,2-9 0 0 0,389-6-1 0 0,-555-21-2974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00.911"/>
    </inkml:context>
    <inkml:brush xml:id="br0">
      <inkml:brushProperty name="width" value="0.035" units="cm"/>
      <inkml:brushProperty name="height" value="0.035" units="cm"/>
      <inkml:brushProperty name="color" value="#004F8B"/>
    </inkml:brush>
  </inkml:definitions>
  <inkml:trace contextRef="#ctx0" brushRef="#br0">1281 0 10426 0 0,'86'41'2227'0'0,"-37"-19"-2374"0"0,1-2 1 0 0,70 17-1 0 0,-24-18 246 0 0,0-4 0 0 0,101 3-1 0 0,-187-13-1142 0 0,-20 3 515 0 0,-22 5 229 0 0,-118 31-1056 0 0,-215 33 1 0 0,194-44 1416 0 0,-992 147 588 0 0,1070-170-978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01.273"/>
    </inkml:context>
    <inkml:brush xml:id="br0">
      <inkml:brushProperty name="width" value="0.035" units="cm"/>
      <inkml:brushProperty name="height" value="0.035" units="cm"/>
      <inkml:brushProperty name="color" value="#004F8B"/>
    </inkml:brush>
  </inkml:definitions>
  <inkml:trace contextRef="#ctx0" brushRef="#br0">1241 159 9362 0 0,'-13'-22'913'0'0,"0"0"0"0"0,-14-35 0 0 0,11 20 1522 0 0,15 35-2387 0 0,0 1-1 0 0,0-1 0 0 0,0 1 1 0 0,0 0-1 0 0,0 0 0 0 0,-1-1 1 0 0,1 1-1 0 0,0 0 0 0 0,-1 0 1 0 0,1 0-1 0 0,0 0 0 0 0,-1 0 1 0 0,1 1-1 0 0,-1-1 0 0 0,0 0 1 0 0,1 1-1 0 0,-1-1 0 0 0,0 1 1 0 0,1-1-1 0 0,-1 1 0 0 0,0 0 1 0 0,1 0-1 0 0,-1 0 0 0 0,0 0 1 0 0,1 0-1 0 0,-1 0 0 0 0,0 0 1 0 0,1 0-1 0 0,-1 1 0 0 0,0-1 0 0 0,1 1 1 0 0,-1-1-1 0 0,0 1 0 0 0,1 0 1 0 0,-1 0-1 0 0,-2 1 0 0 0,-11 6-331 0 0,1 0-1 0 0,-1 0 0 0 0,-13 12 0 0 0,6-5-265 0 0,-493 251-5451 0 0,104-62 10600 0 0,400-198-4074 0 0,0 0 0 0 0,1 1-1 0 0,-1 0 1 0 0,1 0 0 0 0,-11 13-1 0 0,19-18-451 0 0,0 0-1 0 0,0 0 0 0 0,0 0 1 0 0,1 1-1 0 0,-1-1 0 0 0,1 1 1 0 0,0-1-1 0 0,-1 1 0 0 0,1-1 1 0 0,1 1-1 0 0,-1 0 0 0 0,0-1 1 0 0,0 1-1 0 0,1 0 0 0 0,0 0 1 0 0,0 0-1 0 0,-1-1 0 0 0,1 1 1 0 0,1 0-1 0 0,-1 0 1 0 0,0 0-1 0 0,1-1 0 0 0,0 1 1 0 0,-1 0-1 0 0,1-1 0 0 0,0 1 1 0 0,0 0-1 0 0,1-1 0 0 0,1 4 1 0 0,5 6-73 0 0,0-1 0 0 0,2 0 0 0 0,-1 0 0 0 0,1-1 0 0 0,1 0 0 0 0,0 0 1 0 0,0-1-1 0 0,1-1 0 0 0,0 0 0 0 0,15 7 0 0 0,23 11-244 0 0,62 21 0 0 0,-108-45 227 0 0,164 55-1320 0 0,306 61 0 0 0,-426-108 834 0 0,144 30-4905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49.892"/>
    </inkml:context>
    <inkml:brush xml:id="br0">
      <inkml:brushProperty name="width" value="0.035" units="cm"/>
      <inkml:brushProperty name="height" value="0.035" units="cm"/>
      <inkml:brushProperty name="color" value="#004F8B"/>
    </inkml:brush>
  </inkml:definitions>
  <inkml:trace contextRef="#ctx0" brushRef="#br0">13554 100 1152 0 0,'-14'-8'40'0'0,"10"6"83"0"0,0 0-1 0 0,0 0 1 0 0,0 0 0 0 0,1-1-1 0 0,-1 1 1 0 0,1-1-1 0 0,0 0 1 0 0,-1 0 0 0 0,1 0-1 0 0,1-1 1 0 0,-1 1-1 0 0,0-1 1 0 0,1 1 0 0 0,-3-6-1 0 0,5 8-84 0 0,1 0 0 0 0,-1 0 0 0 0,1 0 0 0 0,-1 1-1 0 0,1-1 1 0 0,-1 0 0 0 0,1 0 0 0 0,-1 0 0 0 0,1 1 0 0 0,0-1-1 0 0,0 0 1 0 0,-1 1 0 0 0,1-1 0 0 0,0 1 0 0 0,0-1 0 0 0,0 0-1 0 0,0 1 1 0 0,-1 0 0 0 0,1-1 0 0 0,0 1 0 0 0,0 0 0 0 0,0-1-1 0 0,2 1 1 0 0,27-9 332 0 0,-27 8-278 0 0,29-6 495 0 0,-1 2 0 0 0,1 1-1 0 0,0 2 1 0 0,63 2 0 0 0,131 25 656 0 0,-193-20-1032 0 0,105 16 1071 0 0,234 69 1 0 0,-351-84-1148 0 0,0 1 0 0 0,-1 1-1 0 0,0 1 1 0 0,0 0 0 0 0,28 20-1 0 0,-44-27-119 0 0,-1 1 0 0 0,1 0 0 0 0,-1 0 0 0 0,1 0-1 0 0,-1 0 1 0 0,0 0 0 0 0,0 1 0 0 0,0 0 0 0 0,-1-1-1 0 0,1 1 1 0 0,-1 0 0 0 0,0 0 0 0 0,0 0 0 0 0,-1 1-1 0 0,1-1 1 0 0,-1 0 0 0 0,0 1 0 0 0,0-1 0 0 0,0 1-1 0 0,0-1 1 0 0,-1 1 0 0 0,0-1 0 0 0,0 1 0 0 0,0-1-1 0 0,-1 1 1 0 0,1-1 0 0 0,-1 1 0 0 0,0-1 0 0 0,0 1-1 0 0,-1-1 1 0 0,1 0 0 0 0,-5 8 0 0 0,-3 5 9 0 0,-1-1 1 0 0,0 0 0 0 0,-2-1-1 0 0,1 0 1 0 0,-2 0 0 0 0,-25 22 0 0 0,-95 68 245 0 0,126-100-259 0 0,-65 45 302 0 0,-134 68 0 0 0,-91 20 482 0 0,147-71-302 0 0,-43 21 14 0 0,-4-9 0 0 0,-315 82 0 0 0,-95-52 314 0 0,-321-34 491 0 0,-138 18-898 0 0,841-57-255 0 0,1 11 0 0 0,-304 105 0 0 0,-206 118-159 0 0,-411 271 307 0 0,943-431-313 0 0,-376 192 421 0 0,161-102-313 0 0,-236 106 167 0 0,310-148 372 0 0,-338 211 0 0 0,43 39-505 0 0,615-392-136 0 0,-626 444 0 0 0,266-142 399 0 0,235-189-262 0 0,-36 26 105 0 0,-262 170 0 0 0,-11-9 528 0 0,331-226-664 0 0,-151 125 354 0 0,-306 307 0 0 0,187-87-172 0 0,378-411-283 0 0,12-15 1 0 0,0-1-1 0 0,0 0 1 0 0,-1 0 0 0 0,0-1-1 0 0,0 0 1 0 0,-10 8-1 0 0,13-14-238 0 0,1 0-1 0 0,-1 1 0 0 0,0-1 0 0 0,1-1 0 0 0,-1 1 0 0 0,0 0 0 0 0,0-1 1 0 0,1 0-1 0 0,-1 0 0 0 0,0 0 0 0 0,-6-1 0 0 0,5 0-113 0 0,0 1-1 0 0,0-1 1 0 0,1 1-1 0 0,-1 1 1 0 0,0-1-1 0 0,0 1 1 0 0,1 0 0 0 0,-6 1-1 0 0,-12 10-1564 0 0,10-3 511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08.014"/>
    </inkml:context>
    <inkml:brush xml:id="br0">
      <inkml:brushProperty name="width" value="0.035" units="cm"/>
      <inkml:brushProperty name="height" value="0.035" units="cm"/>
      <inkml:brushProperty name="color" value="#FF0066"/>
    </inkml:brush>
  </inkml:definitions>
  <inkml:trace contextRef="#ctx0" brushRef="#br0">1 362 2529 0 0,'1'0'79'0'0,"0"0"0"0"0,0 0 0 0 0,0 1 1 0 0,0-1-1 0 0,0 0 0 0 0,0 0 0 0 0,0 0 1 0 0,0 1-1 0 0,0-1 0 0 0,0 1 1 0 0,0-1-1 0 0,0 1 0 0 0,0-1 0 0 0,-1 1 1 0 0,1-1-1 0 0,0 1 0 0 0,0 0 1 0 0,0-1-1 0 0,-1 1 0 0 0,1 0 0 0 0,0 0 1 0 0,-1 0-1 0 0,1 0 0 0 0,0 1 0 0 0,6 32 836 0 0,-8-14-496 0 0,-1-1 1 0 0,-5 24-1 0 0,3-22 698 0 0,2 9-396 0 0,1 0 0 0 0,2-1-1 0 0,6 46 1 0 0,2 37 110 0 0,-10-71-470 0 0,2 0-1 0 0,2 0 0 0 0,2 0 1 0 0,2-1-1 0 0,1 0 0 0 0,2 0 1 0 0,2 0-1 0 0,1-2 0 0 0,2 0 0 0 0,2 0 1 0 0,32 53-1 0 0,36 36 637 0 0,-21-31-213 0 0,72 140 1 0 0,-101-169-730 0 0,2-2 1 0 0,4-1-1 0 0,53 65 1 0 0,-22-42 9 0 0,119 109 0 0 0,-150-161-39 0 0,1-2 0 0 0,2-1 0 0 0,1-3 0 0 0,49 25-1 0 0,202 82 146 0 0,-246-114-162 0 0,66 23 168 0 0,1-4 0 0 0,2-6 0 0 0,211 34-1 0 0,-119-42 104 0 0,287 0 0 0 0,-244-29 64 0 0,475-66 0 0 0,-391 7-31 0 0,566-180-1 0 0,-426 51 40 0 0,-399 151-251 0 0,-1-4 1 0 0,98-72-1 0 0,126-127 266 0 0,81-127-280 0 0,-284 269-85 0 0,-33 29-9 0 0,-3-3 1 0 0,-3-3 0 0 0,-4-2-1 0 0,-4-2 1 0 0,-3-3-1 0 0,-3-2 1 0 0,-5-1 0 0 0,-3-3-1 0 0,50-183 1 0 0,29-138 254 0 0,-116 407-273 0 0,0 1 1 0 0,0 0-1 0 0,-1 0 1 0 0,1-1 0 0 0,-1 1-1 0 0,1 0 1 0 0,-1-1-1 0 0,0 1 1 0 0,0 0-1 0 0,0-1 1 0 0,-1 1-1 0 0,1 0 1 0 0,-1-1-1 0 0,0 1 1 0 0,0 0-1 0 0,0 0 1 0 0,0 0-1 0 0,-1 0 1 0 0,1 0-1 0 0,-3-3 1 0 0,2 4-81 0 0,-1 0-1 0 0,1 1 1 0 0,-1-1 0 0 0,1 1 0 0 0,-1 0-1 0 0,0-1 1 0 0,1 1 0 0 0,-1 1-1 0 0,0-1 1 0 0,0 0 0 0 0,0 1 0 0 0,0-1-1 0 0,1 1 1 0 0,-1 0 0 0 0,0 0 0 0 0,0 0-1 0 0,0 0 1 0 0,0 0 0 0 0,0 1-1 0 0,0 0 1 0 0,0-1 0 0 0,1 1 0 0 0,-5 2-1 0 0,-8 2-979 0 0,1 0 0 0 0,0 1 1 0 0,-26 15-1 0 0,16-7-4674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56.414"/>
    </inkml:context>
    <inkml:brush xml:id="br0">
      <inkml:brushProperty name="width" value="0.035" units="cm"/>
      <inkml:brushProperty name="height" value="0.035" units="cm"/>
      <inkml:brushProperty name="color" value="#004F8B"/>
    </inkml:brush>
  </inkml:definitions>
  <inkml:trace contextRef="#ctx0" brushRef="#br0">227 1 1584 0 0,'-12'20'-97'0'0,"1"1"-1"0"0,1 0 0 0 0,1 0 1 0 0,1 1-1 0 0,0 1 0 0 0,2-1 0 0 0,-5 32 1 0 0,5-22-16 0 0,-2-1 0 0 0,-1 0 1 0 0,-16 35-1 0 0,9-35 108 0 0,-2-1-1 0 0,-34 44 1 0 0,35-52 5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44.324"/>
    </inkml:context>
    <inkml:brush xml:id="br0">
      <inkml:brushProperty name="width" value="0.035" units="cm"/>
      <inkml:brushProperty name="height" value="0.035" units="cm"/>
      <inkml:brushProperty name="color" value="#004F8B"/>
    </inkml:brush>
  </inkml:definitions>
  <inkml:trace contextRef="#ctx0" brushRef="#br0">429 4 2529 0 0,'9'8'2116'0'0,"-3"-3"4673"0"0,-1 1-6433 0 0,1 1 0 0 0,-1-1-1 0 0,0 1 1 0 0,-1 0-1 0 0,0 1 1 0 0,0-1-1 0 0,-1 1 1 0 0,1-1-1 0 0,-2 1 1 0 0,1 0-1 0 0,-1 0 1 0 0,0 1-1 0 0,-1-1 1 0 0,1 12 0 0 0,1 19 95 0 0,-3 67 0 0 0,-7-43-374 0 0,-2 0 0 0 0,-2-1-1 0 0,-4-1 1 0 0,-2 0 0 0 0,-2-1 0 0 0,-4-1-1 0 0,-49 94 1 0 0,-10-17-77 0 0,93-186-379 0 0,-5 16 78 0 0,7-29-1729 0 0,-3-1 1 0 0,4-91-1 0 0,-13-131-1544 0 0,2-34 4096 0 0,-3 309-687 0 0,4-9 1140 0 0,-2 20-902 0 0,-1 0 0 0 0,0 0 0 0 0,1 1 0 0 0,-1-1 0 0 0,0 0 0 0 0,1 1 0 0 0,-1-1 0 0 0,0 1 0 0 0,0 0 0 0 0,1-1 0 0 0,-1 1 0 0 0,0 0 0 0 0,0 0 0 0 0,0-1 0 0 0,0 1 1 0 0,0 0-1 0 0,1 2 0 0 0,21 15 681 0 0,0-2 0 0 0,1 0 0 0 0,0-2 0 0 0,1 0 0 0 0,1-2 0 0 0,0-1 0 0 0,42 12 0 0 0,-52-18-685 0 0,140 47 325 0 0,-135-44-332 0 0,-1 1 0 0 0,0 1-1 0 0,-1 1 1 0 0,0 0-1 0 0,23 19 1 0 0,-35-24-45 0 0,-1 1 0 0 0,1-1 0 0 0,-1 1 0 0 0,-1 0 0 0 0,1 0 0 0 0,-1 0 0 0 0,-1 1 0 0 0,1 0 1 0 0,-1 0-1 0 0,-1 0 0 0 0,4 11 0 0 0,-1 3 33 0 0,-1 1 0 0 0,3 45 1 0 0,-6-48-3 0 0,9 19-36 0 0,-9-38-12 0 0,-1 1 0 0 0,0-1 0 0 0,0 1 0 0 0,0 0 0 0 0,-1 0 0 0 0,1-1 0 0 0,0 1 0 0 0,-1 0 0 0 0,1 0 0 0 0,-1 0 0 0 0,1 0 0 0 0,-1 0 0 0 0,0 0 0 0 0,0 0 0 0 0,0 0 0 0 0,0-1 0 0 0,0 1 0 0 0,0 0 0 0 0,-1 0 0 0 0,1 0-1 0 0,-1 0 1 0 0,1 0 0 0 0,-1 0 0 0 0,0-1 0 0 0,0 1 0 0 0,0 0 0 0 0,0 0 0 0 0,0-1 0 0 0,0 1 0 0 0,0-1 0 0 0,0 1 0 0 0,-1-1 0 0 0,1 1 0 0 0,0-1 0 0 0,-1 0 0 0 0,1 0 0 0 0,-3 1 0 0 0,-26 18-1 0 0,-2-3 1 0 0,0 0-1 0 0,-43 14 1 0 0,-29 15 12 0 0,-4 9 67 0 0,-453 246 3 0 0,538-284-542 0 0,22-14-428 0 0,16-7-161 0 0,61-32-2300 0 0,-47 23 2130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41.298"/>
    </inkml:context>
    <inkml:brush xml:id="br0">
      <inkml:brushProperty name="width" value="0.035" units="cm"/>
      <inkml:brushProperty name="height" value="0.035" units="cm"/>
      <inkml:brushProperty name="color" value="#004F8B"/>
    </inkml:brush>
  </inkml:definitions>
  <inkml:trace contextRef="#ctx0" brushRef="#br0">89 59 3081 0 0,'-13'-16'826'0'0,"11"13"-592"0"0,-1-1-1 0 0,1 1 0 0 0,-1-1 0 0 0,0 1 0 0 0,0 0 0 0 0,0 0 0 0 0,0 0 0 0 0,-1 0 0 0 0,1 1 0 0 0,-1-1 0 0 0,0 1 0 0 0,1 0 0 0 0,-9-3 333 0 0,33 40 2159 0 0,-16-16-2587 0 0,0 0 0 0 0,-1 0 0 0 0,-1 0 0 0 0,-1 0 0 0 0,0 1 1 0 0,-2-1-1 0 0,0 1 0 0 0,-5 33 0 0 0,3-27-23 0 0,-27 232 752 0 0,15-170-699 0 0,4 1 0 0 0,4 1-1 0 0,9 132 1 0 0,-3-218-325 0 0,10 55-80 0 0,-10-57 22 0 0,1 0 0 0 0,-1 0 1 0 0,0 0-1 0 0,1-1 0 0 0,0 1 1 0 0,-1 0-1 0 0,1 0 1 0 0,0-1-1 0 0,0 1 0 0 0,0 0 1 0 0,0-1-1 0 0,0 1 1 0 0,0-1-1 0 0,0 1 0 0 0,1-1 1 0 0,-1 0-1 0 0,0 1 0 0 0,1-1 1 0 0,-1 0-1 0 0,1 0 1 0 0,0 0-1 0 0,-1 0 0 0 0,1 0 1 0 0,0 0-1 0 0,-1-1 0 0 0,4 2 1 0 0,5-3-2800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41.971"/>
    </inkml:context>
    <inkml:brush xml:id="br0">
      <inkml:brushProperty name="width" value="0.035" units="cm"/>
      <inkml:brushProperty name="height" value="0.035" units="cm"/>
      <inkml:brushProperty name="color" value="#004F8B"/>
    </inkml:brush>
  </inkml:definitions>
  <inkml:trace contextRef="#ctx0" brushRef="#br0">339 675 2040 0 0,'0'0'2'0'0,"-1"0"1"0"0,1 0-1 0 0,-1 0 0 0 0,0 0 0 0 0,1-1 0 0 0,-1 1 0 0 0,1 0 0 0 0,-1 0 0 0 0,1 0 0 0 0,-1-1 0 0 0,0 1 0 0 0,1 0 0 0 0,-1-1 0 0 0,1 1 0 0 0,-1 0 0 0 0,1-1 0 0 0,0 1 0 0 0,-1-1 0 0 0,1 1 0 0 0,-1-1 0 0 0,1 1 0 0 0,0-1 0 0 0,-1 1 0 0 0,1-1 0 0 0,0 1 0 0 0,0-1 0 0 0,-1 1 0 0 0,1-1 0 0 0,0 0 0 0 0,0 1 0 0 0,0-2 1 0 0,10-14-354 0 0,1 3 352 0 0,-4 2-52 0 0,28-47-642 0 0,-34 54 675 0 0,1 0-1 0 0,-1 1 1 0 0,1-1 0 0 0,-1 0 0 0 0,0 0 0 0 0,0 0-1 0 0,-1 0 1 0 0,1 0 0 0 0,-1 0 0 0 0,0 0 0 0 0,0 0-1 0 0,0 0 1 0 0,-1 0 0 0 0,0-5 0 0 0,-3 4 105 0 0,0 0 1 0 0,1 0 0 0 0,-1 1-1 0 0,-1-1 1 0 0,1 1 0 0 0,-1 0-1 0 0,1 0 1 0 0,-1 0 0 0 0,0 1-1 0 0,-7-4 1 0 0,-15-12 2076 0 0,15 7-775 0 0,0-1-1 0 0,1 0 0 0 0,1-1 0 0 0,-17-26 0 0 0,-5-10 5 0 0,29 46-1299 0 0,0 0-1 0 0,-1 0 0 0 0,1 0 0 0 0,-1 1 1 0 0,1-1-1 0 0,-1 1 0 0 0,0 0 0 0 0,0 0 1 0 0,-1 0-1 0 0,1 0 0 0 0,-9-3 1 0 0,11 6-63 0 0,0-1 0 0 0,0 1 0 0 0,0-1 0 0 0,0 1 0 0 0,0 0 0 0 0,0 0 0 0 0,-1 0 0 0 0,1 1 0 0 0,0-1 0 0 0,0 0 0 0 0,0 1 0 0 0,0-1 0 0 0,0 1 0 0 0,0 0 0 0 0,0 0 0 0 0,0 0 0 0 0,0 0 0 0 0,0 0 0 0 0,0 0 1 0 0,1 0-1 0 0,-1 0 0 0 0,0 1 0 0 0,1-1 0 0 0,-1 1 0 0 0,1-1 0 0 0,0 1 0 0 0,-1 0 0 0 0,1-1 0 0 0,0 1 0 0 0,-1 3 0 0 0,-9 12-49 0 0,2 1 0 0 0,0 0 0 0 0,2 0 0 0 0,0 1 0 0 0,1 0 0 0 0,-5 20 0 0 0,-14 121-176 0 0,11 25 291 0 0,14-165-72 0 0,1-1 1 0 0,0 1-1 0 0,2 0 1 0 0,0-1 0 0 0,1 0-1 0 0,1 0 1 0 0,11 26-1 0 0,-14-40 68 0 0,0 0 0 0 0,1 0 0 0 0,0 0 0 0 0,0 0 0 0 0,0 0 0 0 0,1 0 0 0 0,-1-1 0 0 0,1 1 0 0 0,0-1 0 0 0,0 0 0 0 0,1-1 0 0 0,-1 1 0 0 0,1-1 0 0 0,0 0 0 0 0,0 0 0 0 0,0 0 0 0 0,7 2 0 0 0,-5-3 8 0 0,1 0 0 0 0,-1-1-1 0 0,0 0 1 0 0,1 0 0 0 0,-1-1 0 0 0,1 0 0 0 0,-1 0 0 0 0,0 0 0 0 0,1-1 0 0 0,-1-1 0 0 0,14-3 0 0 0,1-3 52 0 0,-1 0 0 0 0,-1-2 0 0 0,1 0-1 0 0,-1-2 1 0 0,-1 0 0 0 0,0-1 0 0 0,29-26 0 0 0,-14 6-58 0 0,-1-2-1 0 0,-2-2 1 0 0,-1 0 0 0 0,37-64-1 0 0,-28 34 13 0 0,-4-2 1 0 0,29-77-1 0 0,-52 114-129 0 0,-1-1 0 0 0,-2 1-1 0 0,7-41 1 0 0,-14 62-32 0 0,-1-1-1 0 0,0 0 1 0 0,-1 0-1 0 0,0 0 1 0 0,0 0-1 0 0,-2 1 1 0 0,1-1-1 0 0,-1 0 0 0 0,-1 1 1 0 0,0-1-1 0 0,-1 1 1 0 0,-8-18-1 0 0,10 26-162 0 0,0 0 0 0 0,1 0-1 0 0,-1 0 1 0 0,0 0 0 0 0,-1 0-1 0 0,1 1 1 0 0,0-1 0 0 0,-1 1 0 0 0,0 0-1 0 0,1 0 1 0 0,-1 0 0 0 0,0 0-1 0 0,0 0 1 0 0,0 0 0 0 0,0 1-1 0 0,-5-2 1 0 0,-12-1-5232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43.814"/>
    </inkml:context>
    <inkml:brush xml:id="br0">
      <inkml:brushProperty name="width" value="0.035" units="cm"/>
      <inkml:brushProperty name="height" value="0.035" units="cm"/>
      <inkml:brushProperty name="color" value="#004F8B"/>
    </inkml:brush>
  </inkml:definitions>
  <inkml:trace contextRef="#ctx0" brushRef="#br0">649 258 5785 0 0,'-8'-6'453'0'0,"0"-1"0"0"0,0 1 0 0 0,1-2 0 0 0,1 1 0 0 0,-1-1-1 0 0,1 0 1 0 0,0 0 0 0 0,1 0 0 0 0,0-1 0 0 0,-5-11 0 0 0,-14-19 657 0 0,17 28-989 0 0,-2 0-1 0 0,1 1 1 0 0,-2 0 0 0 0,1 1-1 0 0,-1 0 1 0 0,-1 1-1 0 0,1 0 1 0 0,-1 0 0 0 0,-1 1-1 0 0,1 1 1 0 0,-1 0 0 0 0,-13-5-1 0 0,19 9-53 0 0,1 0 0 0 0,-1 1 0 0 0,0-1 0 0 0,1 1 0 0 0,-1 1-1 0 0,0-1 1 0 0,0 1 0 0 0,1 0 0 0 0,-1 0 0 0 0,0 1 0 0 0,0-1 0 0 0,1 1-1 0 0,-1 1 1 0 0,0-1 0 0 0,1 1 0 0 0,-1 0 0 0 0,1 0 0 0 0,0 1 0 0 0,0-1 0 0 0,0 1-1 0 0,0 0 1 0 0,0 1 0 0 0,1-1 0 0 0,-1 1 0 0 0,1 0 0 0 0,0 0 0 0 0,0 0 0 0 0,0 1-1 0 0,-6 9 1 0 0,-15 27 5 0 0,1 0 0 0 0,2 2 0 0 0,2 1 0 0 0,2 1 0 0 0,-14 53 0 0 0,-41 239-277 0 0,68-310 223 0 0,-5 32-64 0 0,-2 70 0 0 0,11-113 96 0 0,1 0 0 0 0,1 0-1 0 0,0 0 1 0 0,1 0-1 0 0,1 0 1 0 0,0 0 0 0 0,1 0-1 0 0,1-1 1 0 0,9 21 0 0 0,-11-31-43 0 0,0 1 1 0 0,0-1-1 0 0,0 0 1 0 0,1 0-1 0 0,-1 0 0 0 0,1 0 1 0 0,1 0-1 0 0,-1-1 1 0 0,0 0-1 0 0,1 0 1 0 0,0 0-1 0 0,0-1 1 0 0,0 1-1 0 0,0-1 0 0 0,1 0 1 0 0,0-1-1 0 0,-1 1 1 0 0,1-1-1 0 0,0 0 1 0 0,0-1-1 0 0,0 1 1 0 0,0-1-1 0 0,0-1 0 0 0,0 1 1 0 0,0-1-1 0 0,0 0 1 0 0,7-1-1 0 0,3-1 1 0 0,0-1 0 0 0,-1-1 0 0 0,0 0 1 0 0,0-1-1 0 0,0-1 0 0 0,-1 0 0 0 0,0-1 0 0 0,0-1 0 0 0,18-13 0 0 0,11-9 110 0 0,-2-2 0 0 0,-2-2 1 0 0,-1-2-1 0 0,-1-1 0 0 0,-3-2 0 0 0,-1-2 0 0 0,-2 0 0 0 0,44-79 0 0 0,-53 80-227 0 0,-3-2-1 0 0,-1 0 0 0 0,-2-1 0 0 0,-2-1 1 0 0,11-59-1 0 0,-19 64-690 0 0,-1 0 1 0 0,-2 0-1 0 0,-4-66 0 0 0,-2 73-881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3:44.624"/>
    </inkml:context>
    <inkml:brush xml:id="br0">
      <inkml:brushProperty name="width" value="0.035" units="cm"/>
      <inkml:brushProperty name="height" value="0.035" units="cm"/>
      <inkml:brushProperty name="color" value="#004F8B"/>
    </inkml:brush>
  </inkml:definitions>
  <inkml:trace contextRef="#ctx0" brushRef="#br0">12 878 1152 0 0,'0'0'61'0'0,"0"1"0"0"0,0-1 0 0 0,-1 0 0 0 0,1 0-1 0 0,0 0 1 0 0,0 0 0 0 0,-1 0 0 0 0,1 0 0 0 0,0 0-1 0 0,0 0 1 0 0,-1 0 0 0 0,1 0 0 0 0,0 0 0 0 0,-1 0 0 0 0,1 0-1 0 0,0 0 1 0 0,0 0 0 0 0,-1-1 0 0 0,1 1 0 0 0,0 0-1 0 0,0 0 1 0 0,-1 0 0 0 0,1 0 0 0 0,0 0 0 0 0,0-1 0 0 0,0 1-1 0 0,-1 0 1 0 0,1 0 0 0 0,0 0 0 0 0,0-1 0 0 0,0 1-1 0 0,0 0 1 0 0,0 0 0 0 0,-1 0 0 0 0,1-1 0 0 0,0 1 0 0 0,0 0-1 0 0,0 0 1 0 0,0-1 0 0 0,0 1 0 0 0,0 0 0 0 0,0-1-1 0 0,-4-18 1481 0 0,5-18 100 0 0,1-1 238 0 0,2 0-1 0 0,2 1 1 0 0,15-57-1 0 0,-6 136-970 0 0,-11-1-626 0 0,-1 0 0 0 0,-3 0 0 0 0,0-1 0 0 0,-8 43 0 0 0,0 60 323 0 0,8-140-592 0 0,-1-1 0 0 0,1 0-1 0 0,0 0 1 0 0,0 1 0 0 0,1-1-1 0 0,-1 0 1 0 0,0 0 0 0 0,1 0-1 0 0,0 1 1 0 0,-1-1 0 0 0,1 0-1 0 0,0 0 1 0 0,0 0 0 0 0,0 0-1 0 0,0 0 1 0 0,0 0 0 0 0,1 0-1 0 0,-1-1 1 0 0,2 3 0 0 0,-2-4-11 0 0,0 1 0 0 0,-1-1 1 0 0,1 0-1 0 0,-1 0 0 0 0,1 0 1 0 0,0 1-1 0 0,-1-1 0 0 0,1 0 1 0 0,0 0-1 0 0,-1 0 0 0 0,1 0 1 0 0,-1 0-1 0 0,1 0 0 0 0,0 0 1 0 0,-1 0-1 0 0,1-1 0 0 0,0 1 1 0 0,-1 0-1 0 0,1 0 0 0 0,-1 0 1 0 0,1-1-1 0 0,-1 1 1 0 0,1 0-1 0 0,0-1 0 0 0,18-22 113 0 0,10-32 113 0 0,37-104 0 0 0,-20 44 35 0 0,-9 30-223 0 0,4 2 1 0 0,3 2 0 0 0,4 2-1 0 0,66-82 1 0 0,-114 161-41 0 0,0-1 1 0 0,0 1-1 0 0,0-1 1 0 0,0 1-1 0 0,1-1 1 0 0,-1 1-1 0 0,0 0 1 0 0,1-1-1 0 0,-1 1 1 0 0,0-1 0 0 0,1 1-1 0 0,-1 0 1 0 0,0-1-1 0 0,1 1 1 0 0,-1 0-1 0 0,0 0 1 0 0,1-1-1 0 0,-1 1 1 0 0,1 0-1 0 0,-1 0 1 0 0,1-1-1 0 0,-1 1 1 0 0,1 0 0 0 0,-1 0-1 0 0,1 0 1 0 0,-1 0-1 0 0,0 0 1 0 0,1 0-1 0 0,-1 0 1 0 0,1 0-1 0 0,-1 0 1 0 0,2 0-1 0 0,0 17 0 0 0,-11 42-81 0 0,7-48 31 0 0,-104 384-383 0 0,67-267 225 0 0,33-110 210 0 0,2-8 35 0 0,1 0 0 0 0,0 0-1 0 0,1 1 1 0 0,0-1 0 0 0,0 0 0 0 0,1 1-1 0 0,1 13 1 0 0,0-24-28 0 0,0 1 0 0 0,0 0 0 0 0,0-1 0 0 0,0 1 0 0 0,0-1 0 0 0,0 1 0 0 0,0 0 0 0 0,0-1 0 0 0,0 1 0 0 0,1 0 0 0 0,-1-1 0 0 0,0 1 0 0 0,0-1 0 0 0,1 1 0 0 0,-1-1 0 0 0,1 1 0 0 0,-1-1 0 0 0,0 1 0 0 0,1-1 0 0 0,-1 1 0 0 0,1-1 0 0 0,-1 1 0 0 0,1-1 0 0 0,-1 0 0 0 0,1 1 0 0 0,-1-1 0 0 0,1 0 0 0 0,0 1 0 0 0,-1-1 0 0 0,1 0 1 0 0,-1 0-1 0 0,2 0 0 0 0,20-8 158 0 0,14-26-132 0 0,12-33-33 0 0,-4-2 0 0 0,40-84 0 0 0,-9 14 23 0 0,87-114 261 0 0,-136 218-303 0 0,1 1 0 0 0,2 2 0 0 0,2 0 0 0 0,61-48 0 0 0,-86 76 87 0 0,0-2-69 0 0,2 1-1 0 0,-1 0 1 0 0,1 1-1 0 0,13-7 1 0 0,-20 11-6 0 0,0-1 0 0 0,0 1 0 0 0,0 0 0 0 0,0-1 0 0 0,0 1 1 0 0,0 0-1 0 0,0 0 0 0 0,0 0 0 0 0,0 0 0 0 0,0-1 0 0 0,0 2 1 0 0,0-1-1 0 0,0 0 0 0 0,0 0 0 0 0,0 0 0 0 0,0 0 1 0 0,0 1-1 0 0,0-1 0 0 0,0 0 0 0 0,0 1 0 0 0,0-1 0 0 0,0 1 1 0 0,0-1-1 0 0,0 1 0 0 0,0-1 0 0 0,0 1 0 0 0,0 0 0 0 0,-1 0 1 0 0,1-1-1 0 0,0 1 0 0 0,-1 0 0 0 0,1 0 0 0 0,0 0 0 0 0,-1-1 1 0 0,1 1-1 0 0,-1 0 0 0 0,1 0 0 0 0,-1 0 0 0 0,0 0 0 0 0,1 0 1 0 0,-1 0-1 0 0,0 0 0 0 0,0 0 0 0 0,0 0 0 0 0,0 1 0 0 0,0-1 1 0 0,0 0-1 0 0,0 1 0 0 0,1 32-39 0 0,-2 0 0 0 0,-1 0 0 0 0,-2 0 0 0 0,-1-1 1 0 0,-10 35-1 0 0,8-34 23 0 0,-31 111-18 0 0,20-79 21 0 0,-12 78-1 0 0,29-140-11 0 0,0-1 1 0 0,1 1-1 0 0,0 0 1 0 0,-1 0-1 0 0,2 0 0 0 0,-1 0 1 0 0,0 0-1 0 0,1 0 1 0 0,0 0-1 0 0,-1 0 1 0 0,2 0-1 0 0,-1 0 0 0 0,0-1 1 0 0,1 1-1 0 0,0 0 1 0 0,-1-1-1 0 0,2 0 0 0 0,3 6 1 0 0,-3-6-20 0 0,0-1 0 0 0,0 0 1 0 0,0 0-1 0 0,0 0 0 0 0,1 0 1 0 0,-1 0-1 0 0,0-1 0 0 0,1 0 1 0 0,-1 0-1 0 0,1 0 0 0 0,0 0 1 0 0,-1 0-1 0 0,1-1 0 0 0,0 1 1 0 0,-1-1-1 0 0,1 0 0 0 0,0 0 1 0 0,0 0-1 0 0,-1-1 0 0 0,5-1 1 0 0,18-3-1277 0 0,1-5-327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45.908"/>
    </inkml:context>
    <inkml:brush xml:id="br0">
      <inkml:brushProperty name="width" value="0.035" units="cm"/>
      <inkml:brushProperty name="height" value="0.035" units="cm"/>
      <inkml:brushProperty name="color" value="#004F8B"/>
    </inkml:brush>
  </inkml:definitions>
  <inkml:trace contextRef="#ctx0" brushRef="#br0">61 64 1584 0 0,'31'-46'1669'0'0,"-30"44"-1597"0"0,0 1 0 0 0,0 0-1 0 0,0-1 1 0 0,0 1 0 0 0,0 0 0 0 0,1 0 0 0 0,-1 0 0 0 0,0 0 0 0 0,0 0 0 0 0,1 0 0 0 0,-1 1-1 0 0,1-1 1 0 0,-1 0 0 0 0,1 1 0 0 0,-1-1 0 0 0,1 1 0 0 0,-1-1 0 0 0,1 1 0 0 0,0 0 0 0 0,-1 0-1 0 0,1-1 1 0 0,-1 1 0 0 0,1 0 0 0 0,0 1 0 0 0,-1-1 0 0 0,1 0 0 0 0,0 0 0 0 0,-1 1 0 0 0,1-1 0 0 0,-1 1-1 0 0,1-1 1 0 0,2 2 0 0 0,-3 0 81 0 0,1-1-1 0 0,-1 1 0 0 0,0 0 1 0 0,0-1-1 0 0,0 1 0 0 0,0 0 1 0 0,0 0-1 0 0,0 0 1 0 0,0 0-1 0 0,-1 0 0 0 0,1 0 1 0 0,-1 0-1 0 0,1 0 1 0 0,-1 0-1 0 0,0 4 0 0 0,2 38 735 0 0,-3-34-664 0 0,0 33 123 0 0,-2 1 0 0 0,-3-1 0 0 0,-12 50 1 0 0,-44 127 235 0 0,-3 18-1548 0 0,64-223-106 0 0,7-28-1090 0 0,-3 1-417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4:46.376"/>
    </inkml:context>
    <inkml:brush xml:id="br0">
      <inkml:brushProperty name="width" value="0.035" units="cm"/>
      <inkml:brushProperty name="height" value="0.035" units="cm"/>
      <inkml:brushProperty name="color" value="#004F8B"/>
    </inkml:brush>
  </inkml:definitions>
  <inkml:trace contextRef="#ctx0" brushRef="#br0">71 71 4001 0 0,'0'-2'47'0'0,"1"1"0"0"0,0-1 0 0 0,0 0 0 0 0,0 1 1 0 0,0-1-1 0 0,0 1 0 0 0,0-1 0 0 0,1 1 0 0 0,-1-1 0 0 0,0 1 0 0 0,1 0 0 0 0,-1-1 1 0 0,1 1-1 0 0,-1 0 0 0 0,1 0 0 0 0,0 0 0 0 0,-1 1 0 0 0,1-1 0 0 0,2-1 1 0 0,39-16 693 0 0,-40 17-646 0 0,16-5-22 0 0,1 1 0 0 0,0 0 0 0 0,0 2 0 0 0,0 0 0 0 0,0 1 0 0 0,0 1 0 0 0,1 1 0 0 0,-1 1 0 0 0,0 1 0 0 0,32 6 1 0 0,15 9 91 0 0,117 44 1 0 0,-13-2 1945 0 0,-113-44-1445 0 0,-25-8-324 0 0,1 2 0 0 0,-1 2 1 0 0,60 28-1 0 0,-91-39-340 0 0,0 1-1 0 0,0 0 1 0 0,0 0 0 0 0,0 0-1 0 0,0 0 1 0 0,-1 0-1 0 0,1 0 1 0 0,0 1 0 0 0,-1-1-1 0 0,1 0 1 0 0,-1 1 0 0 0,1-1-1 0 0,-1 1 1 0 0,0 0-1 0 0,1-1 1 0 0,-1 1 0 0 0,0 0-1 0 0,0 0 1 0 0,0 0 0 0 0,0 0-1 0 0,-1 0 1 0 0,1 0-1 0 0,-1 0 1 0 0,1 0 0 0 0,-1 0-1 0 0,1 0 1 0 0,-1 0 0 0 0,0 0-1 0 0,0 0 1 0 0,0 1-1 0 0,-1 2 1 0 0,-1-1 16 0 0,0 1 1 0 0,-1-1-1 0 0,0 1 0 0 0,0-1 1 0 0,0 0-1 0 0,0 0 1 0 0,-1 0-1 0 0,1-1 0 0 0,-1 1 1 0 0,0-1-1 0 0,0 0 0 0 0,-5 3 1 0 0,-165 99 2103 0 0,40-28-1125 0 0,-465 352 1256 0 0,538-375-2095 0 0,-19 13-933 0 0,71-64-860 0 0,11-13 269 0 0,11-13-359 0 0,-2 8 762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5:00.629"/>
    </inkml:context>
    <inkml:brush xml:id="br0">
      <inkml:brushProperty name="width" value="0.035" units="cm"/>
      <inkml:brushProperty name="height" value="0.035" units="cm"/>
      <inkml:brushProperty name="color" value="#004F8B"/>
    </inkml:brush>
  </inkml:definitions>
  <inkml:trace contextRef="#ctx0" brushRef="#br0">32 8389 2272 0 0,'-10'-17'-157'0'0,"7"11"574"0"0,0 1-1 0 0,0-1 0 0 0,0 0 1 0 0,0 0-1 0 0,1 0 0 0 0,-2-12 0 0 0,4 17-353 0 0,0-1-1 0 0,0 1 0 0 0,0-1 1 0 0,0 1-1 0 0,0-1 0 0 0,0 1 0 0 0,1 0 1 0 0,-1-1-1 0 0,1 1 0 0 0,-1-1 0 0 0,1 1 1 0 0,0 0-1 0 0,-1 0 0 0 0,1-1 1 0 0,0 1-1 0 0,0 0 0 0 0,0 0 0 0 0,0 0 1 0 0,0 0-1 0 0,0 0 0 0 0,0 0 0 0 0,0 0 1 0 0,0 0-1 0 0,1 0 0 0 0,-1 1 1 0 0,0-1-1 0 0,0 0 0 0 0,1 1 0 0 0,-1-1 1 0 0,0 1-1 0 0,1 0 0 0 0,-1-1 0 0 0,1 1 1 0 0,-1 0-1 0 0,1 0 0 0 0,1 0 1 0 0,55-12-368 0 0,-33 9 419 0 0,0-2 0 0 0,0-1 0 0 0,0-1 0 0 0,-1-1 0 0 0,0-1 0 0 0,-1-1 1 0 0,30-17-1 0 0,335-270 5403 0 0,-152 106-3317 0 0,398-252 122 0 0,-422 316-2047 0 0,347-188-50 0 0,-274 180-213 0 0,246-122-28 0 0,-87 39-178 0 0,206-108-117 0 0,-5 3 811 0 0,-183 98-200 0 0,381-143 38 0 0,-522 238-329 0 0,743-274-207 0 0,-794 306 177 0 0,316-152-31 0 0,-346 141 51 0 0,-126 59 55 0 0,519-242 165 0 0,449-195-215 0 0,-538 254 4 0 0,-150 68-5 0 0,288-138-18 0 0,303-141-245 0 0,-270 199 381 0 0,-281 137-234 0 0,327-91-66 0 0,-347 71 221 0 0,472-131 31 0 0,2 0-73 0 0,-652 186 0 0 0,27 3 99 0 0,3 11-1 0 0,389-35 1 0 0,306-46-668 0 0,-142 16 819 0 0,456 26-494 0 0,-358 31 120 0 0,-484 30 142 0 0,-44 21-106 0 0,-166 10 136 0 0,-98 7-33 0 0,-80 1-15 0 0,0-2-1 0 0,84-12 0 0 0,-55 7 52 0 0,-60 5-36 0 0,0 0 1 0 0,0-1-1 0 0,-1 0 1 0 0,27-8-1 0 0,-48 20-200 0 0,-1-1 1 0 0,0 0-1 0 0,-1-1 1 0 0,-14 10-1 0 0,24-18 184 0 0,-1-1-1 0 0,1 0 1 0 0,0 0-1 0 0,0 0 1 0 0,-1 1 0 0 0,1-1-1 0 0,0 0 1 0 0,0 0-1 0 0,0 1 1 0 0,-1-1-1 0 0,1 0 1 0 0,0 0 0 0 0,0 1-1 0 0,0-1 1 0 0,0 0-1 0 0,0 0 1 0 0,0 1 0 0 0,0-1-1 0 0,0 0 1 0 0,0 1-1 0 0,0-1 1 0 0,-1 0-1 0 0,1 1 1 0 0,1-1 0 0 0,-1 0-1 0 0,0 0 1 0 0,0 1-1 0 0,0-1 1 0 0,0 0-1 0 0,0 1 1 0 0,0-1 0 0 0,0 0-1 0 0,0 0 1 0 0,0 1-1 0 0,0-1 1 0 0,1 0-1 0 0,-1 0 1 0 0,0 1 0 0 0,0-1-1 0 0,0 0 1 0 0,1 0-1 0 0,-1 1 1 0 0,0-1 0 0 0,0 0-1 0 0,1 0 1 0 0,-1 0-1 0 0,0 0 1 0 0,0 1-1 0 0,1-1 1 0 0,-1 0 0 0 0,0 0-1 0 0,0 0 1 0 0,1 0-1 0 0,-1 0 1 0 0,0 0-1 0 0,1 0 1 0 0,-1 0 0 0 0,0 0-1 0 0,1 0 1 0 0,-1 0-1 0 0,0 0 1 0 0,1 0 0 0 0,30 9-170 0 0,-16-5 122 0 0,0 3 151 0 0,-15-2 118 0 0,-1-3-205 0 0,0-1 0 0 0,1 1 0 0 0,0-1 0 0 0,-1 1 0 0 0,1-1 0 0 0,0 1 0 0 0,0-1 0 0 0,0 1 0 0 0,0-1 0 0 0,0 1 0 0 0,0-1 0 0 0,0 1 0 0 0,0-1 0 0 0,1 1 0 0 0,-1-1 0 0 0,0 1 0 0 0,2 1 0 0 0,0 4-15 0 0,-1-5 0 0 0,0-1 0 0 0,-1 1 0 0 0,1 0 0 0 0,-1-1 0 0 0,1 1 0 0 0,-1 0 0 0 0,1-1 0 0 0,-1 1 0 0 0,0 0 0 0 0,0 0 0 0 0,0-1 0 0 0,0 1 0 0 0,0 0 0 0 0,0 0 0 0 0,-1-1 0 0 0,1 1 0 0 0,-1 0 0 0 0,1-1 0 0 0,-1 1 0 0 0,1 0 0 0 0,-1-1 0 0 0,0 1 0 0 0,0-1 0 0 0,0 1 0 0 0,0-1 0 0 0,0 0 0 0 0,0 1 0 0 0,0-1 0 0 0,0 0 0 0 0,-1 1 0 0 0,-1 0 0 0 0,3-1 1 0 0,-2 0 8 0 0,0 1 0 0 0,0-1 0 0 0,1 1 0 0 0,-1 0 0 0 0,1-1 0 0 0,-1 1 0 0 0,1 0 0 0 0,0 0 0 0 0,0 0 0 0 0,0 0 0 0 0,0 0 0 0 0,0 0 0 0 0,0 1 0 0 0,0 3 0 0 0,1-6-9 0 0,-2 15-28 0 0,1-12 31 0 0,1-1 0 0 0,-1 1-1 0 0,1 0 1 0 0,-1-1 0 0 0,1 1 0 0 0,0 0 0 0 0,0 0 0 0 0,0-1 0 0 0,1 1 0 0 0,-1 0 0 0 0,1-1 0 0 0,-1 1 0 0 0,1 0 0 0 0,1 2 0 0 0,-3-2-4 0 0,-1-1 0 0 0,1 1 0 0 0,0 0 0 0 0,1 0 0 0 0,-1 0 1 0 0,0 0-1 0 0,1 0 0 0 0,-1 4 0 0 0,2-6 7 0 0,-1 0 1 0 0,0-1-1 0 0,0 1 0 0 0,0 0 1 0 0,0-1-1 0 0,1 1 0 0 0,-1 0 1 0 0,0-1-1 0 0,1 1 0 0 0,-1-1 1 0 0,0 1-1 0 0,1 0 0 0 0,-1-1 1 0 0,1 1-1 0 0,-1-1 0 0 0,1 1 1 0 0,-1-1-1 0 0,1 0 0 0 0,-1 1 1 0 0,1-1-1 0 0,-1 1 0 0 0,1-1 1 0 0,0 0-1 0 0,-1 0 0 0 0,1 1 1 0 0,0-1-1 0 0,0 0 0 0 0,0 1-1 0 0,0-1 1 0 0,0 1 0 0 0,0-1-1 0 0,0 0 1 0 0,-1 1 0 0 0,1-1-1 0 0,0 1 1 0 0,0 0 0 0 0,-1-1 0 0 0,1 1-1 0 0,0 0 1 0 0,-1-1 0 0 0,1 1-1 0 0,-1 0 1 0 0,1 0 0 0 0,-1 0 0 0 0,1-1-1 0 0,-1 1 1 0 0,0 0 0 0 0,1 0-1 0 0,-1 0 1 0 0,0 0 0 0 0,1 0-1 0 0,-1 0 1 0 0,0 0 0 0 0,0 1 0 0 0,0-2-41 0 0,-3 38 27 0 0,3-32 31 0 0,1 1 0 0 0,0-1-1 0 0,0 1 1 0 0,0-1 0 0 0,1 0 0 0 0,3 9 0 0 0,3 10 48 0 0,-8-21-46 0 0,1 0 0 0 0,-1 0 1 0 0,0 1-1 0 0,0-1 0 0 0,0 0 1 0 0,0 0-1 0 0,-1 0 0 0 0,-1 9 1 0 0,1-10-25 0 0,0 0-1 0 0,0 1 1 0 0,1-1 0 0 0,-1 1 0 0 0,1-1 0 0 0,0 1 0 0 0,0-1-1 0 0,0 1 1 0 0,1-1 0 0 0,-1 1 0 0 0,1-1 0 0 0,0 1 0 0 0,0-1-1 0 0,0 0 1 0 0,2 4 0 0 0,-2-3-1 0 0,0 0 0 0 0,1-1 0 0 0,-1 1 0 0 0,0 0 0 0 0,-1 0 0 0 0,1-1 0 0 0,-1 1 0 0 0,0 0 0 0 0,0 0 0 0 0,0 0 0 0 0,0 0 0 0 0,0 0 0 0 0,-1-1 0 0 0,0 1 0 0 0,0 0 0 0 0,0 0 0 0 0,0-1 0 0 0,-1 1 0 0 0,1-1 0 0 0,-1 1 0 0 0,0-1 0 0 0,-2 4 0 0 0,-8 10 0 0 0,0-1 0 0 0,-1-1 0 0 0,-19 18 0 0 0,-11 14 0 0 0,35-36 0 0 0,-1 1 0 0 0,-1-2 0 0 0,1 1 0 0 0,-2-1 0 0 0,-18 13 0 0 0,22-19 0 0 0,1 0 0 0 0,-1 0 0 0 0,0-1 0 0 0,-1 0 0 0 0,1 0 0 0 0,-1-1 0 0 0,1 0 0 0 0,-1 0 0 0 0,1-1 0 0 0,-1 0 0 0 0,-15 0 0 0 0,-481 20 0 0 0,437-17 1 0 0,0-3 1 0 0,0-3-1 0 0,-76-12 1 0 0,-93-2-68 0 0,124 17 30 0 0,0 4-1 0 0,0 6 1 0 0,-146 33 0 0 0,31-1-114 0 0,-426 24 1 0 0,-83 24 299 0 0,312-30-84 0 0,-269 1 117 0 0,-246 36 754 0 0,261 2-713 0 0,-444 60-224 0 0,459-14 114 0 0,10 41 18 0 0,581-165-130 0 0,-579 160-2 0 0,146-34-45 0 0,-664 205-118 0 0,1008-301 163 0 0,-747 267 0 0 0,-300 119 0 0 0,362-164 91 0 0,372-116-54 0 0,-213 121 30 0 0,471-183-70 0 0,-94 28 3 0 0,108-46 0 0 0,87-32 0 0 0,-417 179 0 0 0,463-193 1 0 0,-993 495 70 0 0,525-248-291 0 0,290-167 322 0 0,-159 78 120 0 0,-56 57-163 0 0,128-66-54 0 0,-303 161 75 0 0,556-297 44 0 0,-438 270 168 0 0,430-254-418 0 0,-129 67 0 0 0,-108 30 317 0 0,246-121-66 0 0,-4 2 115 0 0,-1-1-13 0 0,2 4 0 0 0,-112 75 0 0 0,-194 153-35 0 0,-193 162 92 0 0,552-404-243 0 0,-47 57 1 0 0,6-7-145 0 0,54-58-399 0 0,19-17-367 0 0,12-9-161 0 0,58-36-3445 0 0,-41 21-1228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5:02.438"/>
    </inkml:context>
    <inkml:brush xml:id="br0">
      <inkml:brushProperty name="width" value="0.035" units="cm"/>
      <inkml:brushProperty name="height" value="0.035" units="cm"/>
      <inkml:brushProperty name="color" value="#004F8B"/>
    </inkml:brush>
  </inkml:definitions>
  <inkml:trace contextRef="#ctx0" brushRef="#br0">1404 1579 432 0 0,'6'-5'297'0'0,"0"-1"-1"0"0,0 0 0 0 0,-1 0 1 0 0,1 0-1 0 0,-1-1 1 0 0,-1 0-1 0 0,1 0 1 0 0,3-10-1 0 0,-2 8 147 0 0,-1-1 0 0 0,1 1 1 0 0,14-16-1 0 0,-3-10-430 0 0,-17 34 109 0 0,11-1 195 0 0,0 0 0 0 0,0-1 0 0 0,-1-1-1 0 0,1 0 1 0 0,-1 0 0 0 0,0-1 0 0 0,0 0 0 0 0,12-10 0 0 0,5 0 39 0 0,19-10-67 0 0,-1-1-1 0 0,-2-2 0 0 0,43-37 0 0 0,-68 50-94 0 0,-1-1 0 0 0,-1-1-1 0 0,0 0 1 0 0,-2-1 0 0 0,0-1 0 0 0,0 0-1 0 0,-2 0 1 0 0,-1-2 0 0 0,12-26-1 0 0,-13 20 38 0 0,-1-1 1 0 0,-1 1-1 0 0,-1-1 0 0 0,-2-1 0 0 0,0 1 0 0 0,-2-1 0 0 0,-1-36 0 0 0,-2 44-556 0 0,-6-147-401 0 0,4 142 746 0 0,-2-1 0 0 0,-2 1-1 0 0,0 0 1 0 0,-13-34 0 0 0,5 23 381 0 0,10 24-260 0 0,-1 0 0 0 0,0 0 0 0 0,0 1 0 0 0,-1 0 0 0 0,-1 0 1 0 0,0 0-1 0 0,-1 1 0 0 0,0 0 0 0 0,-10-11 0 0 0,-4 0 108 0 0,-1 0 1 0 0,0 2-1 0 0,-2 1 0 0 0,0 0 0 0 0,-1 2 1 0 0,-1 1-1 0 0,-1 1 0 0 0,0 2 1 0 0,-1 0-1 0 0,0 2 0 0 0,-1 1 0 0 0,0 2 1 0 0,-54-9-1 0 0,-12 10-254 0 0,-181 11 0 0 0,-93 37 1070 0 0,180-11-980 0 0,94-12-48 0 0,-2-4 1 0 0,1-5 0 0 0,-115-3 0 0 0,172-10 110 0 0,39 4-242 0 0,-1 0 1 0 0,1 0 0 0 0,0 0 0 0 0,-1-1 0 0 0,1 1 0 0 0,-1 0-1 0 0,1-1 1 0 0,-1 1 0 0 0,1-1 0 0 0,0 1 0 0 0,-1-1 0 0 0,1 0 0 0 0,0 1-1 0 0,-1-1 1 0 0,1 0 0 0 0,0 0 0 0 0,0 0 0 0 0,0 0 0 0 0,0 0-1 0 0,0 0 1 0 0,0 0 0 0 0,-1-3 0 0 0,5-2-6040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09.338"/>
    </inkml:context>
    <inkml:brush xml:id="br0">
      <inkml:brushProperty name="width" value="0.035" units="cm"/>
      <inkml:brushProperty name="height" value="0.035" units="cm"/>
      <inkml:brushProperty name="color" value="#FF0066"/>
    </inkml:brush>
  </inkml:definitions>
  <inkml:trace contextRef="#ctx0" brushRef="#br0">423 1 976 0 0,'-15'4'157'0'0,"1"2"-1"0"0,-1 0 1 0 0,1 0-1 0 0,1 1 1 0 0,-25 18-1 0 0,31-20 13 0 0,1 1-1 0 0,-1 0 0 0 0,1 0 1 0 0,1 1-1 0 0,-1 0 1 0 0,1 0-1 0 0,1 0 1 0 0,-1 1-1 0 0,1-1 1 0 0,0 1-1 0 0,1 0 0 0 0,-3 9 1 0 0,-2 11 408 0 0,2 0 1 0 0,1 1-1 0 0,1-1 0 0 0,0 59 1 0 0,16 119 1716 0 0,-4-116-1674 0 0,1 31 173 0 0,49 1171 903 0 0,-140-106 2824 0 0,44-780-3927 0 0,19 325-768 0 0,19-412 230 0 0,-55 363 1165 0 0,7-201-1045 0 0,36 165-95 0 0,14-573-31 0 0,4 64 29 0 0,-6-1-1 0 0,-26 208 0 0 0,12-265-139 0 0,4 2 1 0 0,3-1-1 0 0,4 1 1 0 0,15 158-1 0 0,-12-234 62 0 0,1 1 0 0 0,1-1 0 0 0,-1 0 0 0 0,1 0 0 0 0,0 0 0 0 0,4 8 0 0 0,-6-13 0 0 0,0 0 0 0 0,0 1 0 0 0,0-1 0 0 0,0 0 0 0 0,1 1 0 0 0,-1-1 0 0 0,0 0 0 0 0,0 1 0 0 0,1-1 0 0 0,-1 0 0 0 0,0 0 0 0 0,1 1 0 0 0,-1-1 0 0 0,0 0 0 0 0,1 0 0 0 0,-1 0 0 0 0,0 1 0 0 0,1-1 0 0 0,-1 0 0 0 0,1 0 0 0 0,-1 0 0 0 0,0 0 0 0 0,1 0 0 0 0,-1 0 0 0 0,0 0 0 0 0,1 0 0 0 0,-1 0 0 0 0,1 0 0 0 0,-1 0 0 0 0,0 0 0 0 0,2 0 0 0 0,10-20 0 0 0,-10 12-952 0 0,-2 7 793 0 0,0 1-1 0 0,0-1 1 0 0,0 1 0 0 0,0-1-1 0 0,0 1 1 0 0,0-1 0 0 0,0 1-1 0 0,0-1 1 0 0,0 1 0 0 0,0-1-1 0 0,1 1 1 0 0,-1-1-1 0 0,0 1 1 0 0,0-1 0 0 0,1 1-1 0 0,-1-1 1 0 0,0 1 0 0 0,1 0-1 0 0,-1-1 1 0 0,0 1 0 0 0,1-1-1 0 0,-1 1 1 0 0,0 0 0 0 0,1 0-1 0 0,-1-1 1 0 0,1 1 0 0 0,-1 0-1 0 0,1 0 1 0 0,-1-1-1 0 0,1 1 1 0 0,-1 0 0 0 0,1 0-1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8:59.343"/>
    </inkml:context>
    <inkml:brush xml:id="br0">
      <inkml:brushProperty name="width" value="0.05" units="cm"/>
      <inkml:brushProperty name="height" value="0.3" units="cm"/>
      <inkml:brushProperty name="color" value="#849398"/>
      <inkml:brushProperty name="inkEffects" value="pencil"/>
    </inkml:brush>
  </inkml:definitions>
  <inkml:trace contextRef="#ctx0" brushRef="#br0">599 193 3081 182500 53334,'-2'-1'272'0'0,"-5"-2"-272"0"0,-1-1 184 0 0,-3-1 136 0 0,-4-1-160 0 0,-2-1 432 0 0,-7-1 776 0 0,-2 1-672 0 0,1 2 17 0 0,2 4 727 0 0,2 4-720 0 0,5 2-72 0 0,3 4 624 0 0,5 7 33 0 0,5 9 71 0 0,4 5-688 0 0,4 5-208 0 0,2 3-32 0 0,1 3-16 0 0,2 11 329 0 0,0 7-449 0 0,-1 2-8 0 0,-3 12 232 0 0,-2 13-96 0 0,-6 14-224 0 0,-6 14-152 0 0,-3 0-64 0 0,-2-7 184 0 0,-5 7 168 0 0,-2 13-80 0 0,-4 16-128 0 0,-3 16 16 0 0,0 13 16 0 0,1 10 24 0 0,2-11-80 0 0,4-21 0 0 0,1-11 0 0 0,4-18-32 0 0,1-19-88 0 0,3-17 80 0 0,2-15-16 0 0,1-10 0 0 0,1-10 0 0 0,0-7 1 0 0,0-6-65 0 0,1-3 96 0 0,0-2 64 0 0,0-5-96 0 0,1-5 0 0 0,1-5 112 0 0,1-3-56 0 0,1-4 0 0 0,1-3 0 0 0,1-1-288 0 0,1-1 96 0 0,0 0 168 0 0,1-1-16 0 0,2 0-8 0 0,3 1-248 0 0,3-1 104-511-1,5 2 248-14-1,1-1-104 15 7,2 0-72 510-5,0-1 0 0 0,-1-1-96-564 3,-1-1 96-14-2,1-1 0 27-3,1-2 0-470 1,2-1 96 1021 1,3-2-96 0 0,1-3 0-498 2,1 0 256 498-2,0-2-136 0 0,0 0-288 0 0,0 0 96 0 0,1 1 224 0 0,2 1-88 0 0,2 0-160 0 0,5 0 96 0 0,0 1 0 0 0,-1 0 72 0 0,4 1-8 0 0,7 0-248 0 0,9 1 112 0 0,11 0 72 0 0,11 0 64 0 0,3 1-64 0 0,-4 1 0 0 0,5 1 0 0 0,7 1 136 0 0,10 2-136 0 0,-1 2 0 0 0,-6 1 0 0 0,4 4 0 0 0,8 3 0 0 0,6 2 0 0 0,7 2 0 0 0,7-1 0 0 0,4-4 232 0 0,-9-6-136 0 0,-14-5-32 0 0,-5-7 24 0 0,-7-4-88 0 0,-8-3 176 0 0,-8-1-16 0 0,-8 0-8 0 0,-5 0 0 0 0,-4 1-56 0 0,4-1 64 0 0,0 0-80 0 0,-3 3 16 0 0,3 2 96 0 0,-2 3-96 0 0,-5 3-96 0 0,-1 5-152 0 0,-2 3 88 0 0,-4 6 216 0 0,-3 3-88 0 0,-7 5-64 0 0,-6-1 0 0 0,-9 0 64 0 0,-5-2 128 0 0,-4-2-96-2 510,-4-3-96 2-510,-3-3 0 0 0,-2-2 0 0 0,0-2 96 0 0,-1-1 0 0 0,0-1 0 0 0,0-1 0 0 0,0 0-96 0 0,2 0 0 0 0,-1 0 0 0 0,0 1 0-1 510,-1-1 0 1-510,-1 1 0 0 0,0-1 0 0 0,-1 1 0 0 0,1-1-88 0 0,0 1 88 0 0,0-1 0 0 0,2 0 64 0 0,-1 1-64 0 0,2-1 0 0 0,0 1-64 0 0,2-1 64 0 0,4 1 0 0 0,5-1-64 0 0,3 1 64 0 0,1 0 0 0 0,1-1 0 0 0,1 0 0 0 0,-1 0 0 0 0,2-1 0 0 0,0 0 0 0 0,0 0 0 0 0,1-2 0 0 0,0-1-64 0 0,0 0 64 0 0,0-1 0 0 0,0 0 0 0 0,0 0 0 0 0,5-3 64 0 0,6-1-144 0 0,6-2-24 0 0,0-1 104 0 0,-3 2 0 0 0,-5 1 0 0 0,-5 2 0 0 0,-2 1 0 0 0,-3 2 0 0 0,-5 2 0 0 0,-2 1 0 0 0,-3 1 0 0 0,-2 1 0 0 0,-3 0 0 0 0,0 0 0 0 0,-2 1 0 0 0,-1-1 0 0 0,-1-1 0 0 0,1 0 0 0 0,0 0 0 0 0,0 0 0 0 0,0 0 0 0 0,0-1 0 0 0,0 1 0 0 0,0-1 0 1 500,0 1 0-1-500,0 0 0 0 0,1 0 0 0 0,-1 0 0 0 0,0 1 0 0 0,1 0-144 0 0,1 1-160 0 0,-1 1 152 0 0,-1 1 32 0 0,0 0-104 0 0,-1 0 112 0 0,-1 1 16 0 0,-1 0 0 0 0,-1 0 96 0 0,0-1 96 0 0,0 0-96 0 0,-1-1 0 0 0,0 2 0 0 0,0-1-96 0 0,0 0 96 0 0,1 1 96 0 0,2-1-96 0 510,0 0 0 0-510,1 1-96 0 0,1-2 96 0 0,-1 0 0 0 0,1 0 96 0 0,-1-1-96 0 0,0-1 0 0 0,0-1 0 0 0,-1 1 0 0 0,0-1 0 0 0,0 0 0 0 0,0 0 0 0 0,0 0 0 0 0,-1 0 72 0 0,1 1-72 0 0,0 1 136 0 0,0 0-72 0 0,-1 0 0 0 0,1 1 0 0 0,-1 2-64 0 0,0 1 0 0 0,0 0 80 0 0,0 3 80 1 510,-2 0-80-1-510,0 1-80 0 0,0 1 0 0 0,-1 0-96 0 0,-1 5 96 0 0,0 5 72 0 0,-1 4-8 0 0,-1 2-64 0 0,-1 5 0 0 0,-1 4 0 0 0,0 1 64 0 0,-1-1 24 0 0,1 1 8 0 0,0-1 0 0 0,1 0-96 0 0,-1 5 0 0 0,0 8-88 0 0,1 2 88 0 0,0-2 0 0 0,1 2 64 0 0,0 2-64 0 0,0-2 0 0 0,0-5 0 0 0,-1-2 0 0 0,1-4 0 0 0,-1-6 0 0 0,0-1 0 0 0,0-1 0 0 0,0-1 0 0 0,1-3 0 0 0,1-6 72 0 0,1-3-72 0 0,0-4 96 0 0,1-3-96 0 0,0-2 96 0 0,2-1 0 0 0,0 1-96 0 0,1-2 0 0 0,1-1 0 0 0,0 0 0 0 0,-1 0-72 0 0,2-1 72 0 0,-1-1 0 0 0,2 0 80 0 0,-1 0-80 0 0,1-1 0 0 0,4 1-64 0 0,1-1 64 0 0,2 0 0 0 0,4-1 64 0 0,5-1-64 0 0,3-1-64 0 0,1-1-8 0 0,5-2 0 0 0,1 0 168 0 0,1-1-16-488 0,0-1-8 488 0,0 1-72 0 0,1-1-96 0 0,-1 1 16 0 0,7 0 8 0 0,2 0 168 0 0,1 1-16 0 0,0 0-8 0 0,-2 1-72-503-2,0 0-96 503 2,0 0 16 0 0,10 1 8 0 0,14 0 0 0 0,4 0 72 0 0,-1 2 0 0 0,-5 0 0 0 0,-5 0 0 0 0,-5 1 0 0 0,-3 0 0 0 0,-4-2 0 0 0,-1 0 0 0 0,-1-1 0 0 0,0-1 0 0 0,-1-2 0-503-4,1-1 0 503 4,-2-1 0 0 0,-1 0 0 0 0,-3-1 0 0 0,-3 0 80 0 0,-2 0-80 0 0,-3 1 0 0 0,3-1 0 0 0,-2 0 0 0 0,-2 0 96 0 0,-1 0 0 0 0,-2 1-96 0 0,-5 1 0 0 0,-3 1 0 0 0,-4 1 0 0 0,-1 0 0 0 0,-3 1 80 0 0,0 1-16 0 0,0 0 0 0 0,-2 0 0 0 0,1-1-64 0 0,-1 1 0 0 0,0-1 0 0 0,2-1 0 0 0,1-1 0 0 0,2-2 0 0 0,0-1 0 0 0,-1 1 0 0 0,-2-1 0 0 0,-2 0 0 3 510,-2-1 0-3-510,-2 0 0 0 0,-2-1 0 0 0,-2-2 0 0 0,-1-4 0 0 0,-1-3 0 0 0,0-1 72 0 0,-1-2-8 0 0,-1 0-64 0 0,1-6 0 0 0,-2-7 0 0 0,1-2 0 0 0,1-2 0 0 0,0 2 0 0 0,1 1 0 0 0,2 2 0 0 0,0 2 0 0 0,1 1 0 0 0,1 0 0 0 0,0 0 0 0 0,1 1 0 0 0,0-2 0 0 0,1 0 0 0 0,0-2 0 0 0,0-1 0 0 0,1-1 0 0 0,0 0 0 0 0,1-7 0 0 0,1-1 0 0 0,0 2 0 0 0,-1-1 0 0 0,0 0-64 3 511,-1 4 0-3-511,-2 6 64 0 0,-2 7-64 0 0,-1 5-16 0 0,-1 5 0 0 0,0 3 0 0 0,-2 3 0 0 0,-1 1-16 0 0,1 2 0 0 0,0 1 96 0 0,1 2 0 0 0,1 1 0 0 0,0 1 0 0 0,2 0-80 0 0,0 1 80 0 0,0-1-104 0 0,1 1 32 0 0,-1-1 8 0 0,0 0 0 0 0,4 0 64 0 0,3 0 0 0 0,0 0 0 0 0,1 0 0 0 0,0 0 0 0 0,-1 0-64 0 0,0 1 64 0 0,-1-1 0 0 0,-1 1 0 0 0,-1 0 0 0 0,0 1 64 0 0,0 0-64 0 0,0 0 0 0 0,0 1 0 0 0,0 0 0 0 0,0 0 0 0 0,1 2 0 0 0,1 0 0 0 0,0 2 0 0 0,0 0 0 0 0,0 1 0 0 0,1 1 0 0 0,-1 1 0 0 0,2 0 0 0 0,0 1 0 0 0,1 1-96 0 0,1 0 32 0 0,4 2 0 0 0,3 0 64 0 0,1-1 0 0 0,1-1 64 0 0,1-2-64 0 0,0 0-64 0 0,2-2 64 0 0,6 0-96 0 0,11-1 96 0 0,4-1 0 0 0,2-1 0 0 0,-1-1 0 0 0,-3 0 0 0 0,-1-2 0 0 0,-2 1 0 0 0,5-1 0 0 0,7 0 0 0 0,8 0 0 0 0,-1 0 0 0 0,-5-1 0 0 0,-4-1 0 0 0,-7 0 0 0 0,0 0 0 0 0,-4-2 0 0 0,-5 0 0 0 0,-3-1 0 0 0,-4-3 96 0 0,-4-1 0 0 0,-4-1-8 0 0,-3-1-88 0 0,-2-1 0 0 0,-2-1 0 0 0,0-4 96 0 0,0-2 0 0 0,-1-2 0 0 0,-1-4 64 0 0,1-6-64 0 0,-1-1-32 0 0,-2 1-64 0 0,0 2 80 0 0,-2 2-80 0 0,0 1 80 0 0,-1 2-80 0 0,-1 1 0 0 0,1 0-80 0 0,-2 1 80 0 0,1-1 0 0 0,0-5 0 0 0,-1-9 0 0 0,0-10-64 0 0,0-13 64 0 0,0-6 0 0 0,0-1 0 0 0,2-10 0 0 0,1-12 80 0 0,2-5-80 0 0,2 2 120-10 500,0 2-24 10-500,1 4 0 0 0,2-11 0 0 0,4-17-240 0 0,2-16 80 0 0,1-13 128 0 0,0-7-64 0 0,-2 8 0 0 0,-2 17 0 0 0,-4 16-64 0 0,-1 16 64 0 0,-2 12 0 0 0,-2 10 0 0 0,-1 6 0 0 0,-1 6 0 0 0,-1-6-160 0 0,-1-6 32 0 0,-2-5 0 0 0,-1-1-112 0 0,-1 3-152 0 0,-1 6 96 0 0,0 7 168 0 0,1 11 64 0 0,1 10-72 0 0,0 10-16 0 0,2 7 0 0 0,1 4 0 0 0,0 3 152 0 0,0 0-64 0 0,1 0 64 0 0,0-4-136 0 0,1-7-80 0 0,1-5 112 1051-3,-1-3 104 28 12,-1 2 0-1079-9,-1 4 0 501-5,-2 4 0 15 9,0 4 0-516-4,-2 5 64 532 1,-1 4 0-16-2,-1 4 8-508 501,-1 1 0 502-503,-2 2-72-510 3,-1 2 0 510-4,-3 0 0-510 4,-1 2 0 0 0,-2 0 0 511 3,-3 1 72-511-3,-2 0-72 0 0,-3 1 72 0 0,-9 1 24 0 0,-15 0 64 0 0,-9-1-32 0 0,-6 0 0 0 0,-18 1 144 0 0,-8 1-128 0 0,-5 1 0 0 0,-19 4 248 0 0,-8 2-128 0 0,-1 2 8 0 0,-1 0 0 0 0,1 0-184 0 0,-25 5-8 0 0,-10 1-80 0 0,-1 1 96 0 0,2-1-24 511 1,2-1-8-511-1,2-1 0 0 0,0-2-64 0 0,1 1 0 0 0,-2-2 0 0 0,-2-1 0 0 0,-2-1 0 0 0,-1-1 64 0 0,-3-1-64 0 0,-33 1 64 0 0,-13-1-160 0 0,-2 0 16 0 0,-28 1 8 0 0,-5-2 72 0 0,6 0 0 0 0,-18 1 0 0 0,-27-1 0 0 0,4-1 0 0 0,20-1 72 0 0,-3 0 145 0 0,14-1-105 0 0,23 0-48 0 0,24-1-64 0 0,21-1 88 0 0,18 1-88 0 0,14-1 104 0 0,9 1-32 0 0,8 0-8 0 0,-10 0 0 0 0,2 1-64 0 0,7 0-80 0 0,12 0 80 0 0,11 0-288 0 0,14-1-17 0 0,11 0 1 0 0,4-1-736 0 0,2-2-632 0 0,12-2-7466 0 0,16-2-4353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03.891"/>
    </inkml:context>
    <inkml:brush xml:id="br0">
      <inkml:brushProperty name="width" value="0.05" units="cm"/>
      <inkml:brushProperty name="height" value="0.3" units="cm"/>
      <inkml:brushProperty name="color" value="#849398"/>
      <inkml:brushProperty name="inkEffects" value="pencil"/>
    </inkml:brush>
  </inkml:definitions>
  <inkml:trace contextRef="#ctx0" brushRef="#br0">622 1208 9362 200653 59121,'-1'1'832'0'0,"-1"2"-672"0"0,-1 1 352 0 0,-1 2 649 0 0,-1 2-569 0 0,-1 3 192 0 0,-4 6 872 0 0,0 4-824 0 0,-1 0-271 0 0,2 3 447 0 0,0 0-512 0 0,2-1-304 0 0,0 2 48 0 0,1 1-128 0 0,0 1-32 0 0,0 4 64 0 0,-2 4-72 0 0,0 1 0 0 0,-1 8 72 0 0,-2 12 104 0 0,-1 13 144 0 0,0 12-40 0 0,0 1-216 0 0,2-3 0 0 0,0 6 128 0 0,0 14-8 0 0,-3 17-8 0 0,-3 19-23 0 0,-6 19-41 0 0,-6 16-56 0 0,-6 6-64 0 0,-1-13-64 0 0,2-21 0 0 0,2-12 88 0 0,0-8 88 0 0,2-7-88 0 0,3-16-24 0 0,4-17-64 0 0,3-9 136 0 0,2-6 8 0 0,2-2-72 0 0,1-4 8 0 0,3-4 0 0 0,2-5-16 0 0,2-9 0 0 0,4-9-64 0 0,1-7 0 0 0,2-6 0 0 0,1-6 112 0 0,1-4 8 0 0,0-4 0 0 0,2-2 0 0 0,0-1-120-527-7,0-1 88-614 10,2 0 72 59-8,0-2-80 35 6,1 0-152-24 5,3-3-32 533-12,1 0 168 538 6,1 0 0-492 7,4-2-64-550-12,3-1 0 1042 5,3-1 0-524 5,7 0-96 35-6,12-3 192 489 1,12-2-96-522 0,12-1-80 33-5,11-2 80 489 5,1 1 0 0 0,-3 2 72-499 4,-6 3-8 499-4,-4 3-160 0 0,-5 2-24 0 0,-3 1-8 0 0,2 1 0 0 0,0 1 128 0 0,-4 0 0 0 0,-4-1 0 0 0,-4 1 0 0 0,-3 0 0 0 0,-1 1-120 0 0,-1 1 40 0 0,0 0 80 0 0,-1 1 0 0 0,-1-1 0 0 0,5 1 0 0 0,4-2-72 0 0,0 0 72 0 0,-4-2 0-500 2,-4-1 0 500-2,-5 0 0 0 0,-4-2 0 0 0,-4 0 0 0 0,-2-1 0 0 0,-2-2 0 0 0,-2 0 0 0 0,-1-1 0 0 0,1-2 0 0 0,0-1 0 0 0,-2-2 0 0 0,-2 2 120 0 0,-6 2 72 0 0,-3 2-96 0 0,-5 3-96 0 0,-2 1 0 0 0,-2 2 0 0 0,-1 2 0 0 0,-1 0 0 0 0,-1 1 112 0 0,1 0-8 0 0,-2 1 0 0 0,0 1-200 0 0,-1 2 96 0 0,1 0 0 0 0,0 1 64 0 0,1 2-64 0 0,0 2-136 0 0,1 4 64 0 0,0 2 168 0 0,0 0-16 0 0,1 4-8 0 0,-1 1-168 0 0,1-1 16 0 0,0 0 8 0 0,-1-1 72 0 0,0 0 64 0 0,0-1-64 0 0,0 1 88 0 0,0 0-88 0 0,0 0-72 0 0,0 1 72 0 0,0 5-104 0 0,-1 7 104 0 0,0 7 0 0 0,0 2 0 0 0,0-1-80 0 0,1-3 80 0 0,1-2 0 0 0,0-3 0 0 0,0-1 0 0 0,1-4 0 0 0,-1-3-80 0 0,1-2-56 0 0,1-3-16 0 0,-1-2 0 0 0,1-3 152 0 0,0-1 64 0 0,1-2-64 0 0,0-1 96 0 0,0 2-96 0 0,1-1-80 0 0,0-1 80 0 0,0-1 0 0 0,0-2 0 0 0,0-1 0 0 0,1-1 0 0 0,1 1 0 0 0,3 0 0 0 0,3 1 64-552-6,5 2-64 37 6,6 1-96 515 0,7 2 32 0 0,9 1-16-494 5,2-1 0 494-5,-2 0-16 0 0,-1-2 0 0 0,-1-2 0-547-2,4 1-96-542-1,8 0 0 1089 3,9-2 96 0 0,3-2 96 0 0,-1-2-72-509-2,7-5 72 509 2,11-4-72-506 7,8-5 72 506-7,6-3 0 0 0,5-4 0 0 0,-4-1 64 0 0,-8 1-64 0 0,-10 2 0 0 0,-9 1 64 0 0,-6 2-64 0 0,-7 2 0-491-7,2 1 72 491 7,-1 0-72 0 0,-4 2 72 0 0,3 1-72 0 0,-2 2 72 0 0,-3 2-72 0 0,1 1 72 0 0,4 3-72 0 0,2 1 72 0 0,2 2-72 0 0,-3 2 0 0 0,-6-1 0 0 0,-5 1 0 0 0,-4-1 0 0 0,-5-1 0 0 0,-2 0 0 0 0,-1-1 0 0 0,-3-1 0 0 0,-1-2 0 0 0,0-1 0 0 0,-2 0 0 0 0,-2-2 0 0 0,3 0 0 0 0,0-1 0 0 0,-1-1 64 0 0,-3 1 16 0 0,-3 0 80 0 0,-3 1-80 0 0,-3 0 16 0 0,-2 1 96-506 2,-3-1-96 506-2,-1 0 40 0 0,-1 1 16 0 0,-1-1 0 0 0,0-1 0 0 0,-1 0-152 0 0,0-1 0 0 0,0 0 0 0 0,0-4 96 0 0,0-6 88 0 0,-2-4-96 0 0,-1-4-88 0 0,-1-2 0 0 0,-2-4 0 0 0,-1-2 64 0 0,-2-3 32 0 0,-2-8 96 0 0,-3-8-96 0 0,-1-7-168 0 0,0 2-32 0 0,2 6 104 0 0,1 3 128 0 0,3 4-128 0 0,2 1-96 0 0,3 6 24 0 0,1 5 72 0 0,3 2 152 0 0,1 4-88 0 0,2 2-168 0 0,0 3-40 0 0,1 2-8 0 0,2 0-112 0 0,-1 1 160 0 0,-1 2 0 0 0,0 2-120 0 0,0 2 104 0 0,-2 2 0 0 0,-1 3 0 0 0,0 1 120 0 0,-2 2 0 0 0,1 1 0 0 0,-1 1-64 0 0,1 1 64 0 0,0 0-104 0 0,2 1 40 0 0,3 3 264 0 0,1 0-120 0 0,2 1-80 0 0,0 0-112 0 0,0 1 24 0 0,3 2 8 0 0,4 2 216 0 0,4 4-136 0 0,2 0 0 0 0,1-2-120 0 0,3 0 40 0 0,6 0 80 0 0,2-4 0 0 0,-1-1 0 0 0,5-3 0 0 0,9-3 0 0 0,11-3 152 0 0,3-4-88 0 0,0-2-64 0 0,6-4 0 0 0,9-3 96 0 0,11-4 112 0 0,2 1-104 0 0,-4 2-104 0 0,6 0-96 0 0,9 0 96 0 0,8 2 128 0 0,-2 3-56 0 0,-8 3-8 0 0,-10 4-64 0 0,-9 3 96 0 0,2 3-32 0 0,9 5 8 0 0,0 2-72 0 0,-3 2 0 0 0,-5 0 72 0 0,-5 1-72 0 0,6 2 88 0 0,12 2-8 0 0,2 0-80 0 0,-3-1 0 0 0,7-2 0 0 0,-5-4-80 0 0,-9-3 80 0 0,-9-4 88 0 0,-9-2-24 0 0,-7-2 0 0 0,-2-1-64 0 0,9-1 64 0 0,11-2 128 0 0,11 0 96 0 0,8 0-144 0 0,6 2-208 10 511,4 1 64-10-511,-7 2 0 0 0,-12-1 0 0 0,-12 1 0 0 0,-11 0 0-8 512,-5 0 0 8-512,-4 0 0 0 0,-2 0 0 0 0,1-1-64 0 0,1-1 64 0 0,1-1 0 0 0,0 0-72 0 0,2-1 72 0 0,8 0 0 0 0,12-1 0 7 511,2 1 0-7-511,-4 0 0 0 0,-7 1 0 0 0,-7 2 0 0 0,3 1 0 0 0,6 3 0 0 0,5 4 0-11 511,-3 0 0 11-511,-5 2 0 0 0,-8 0 0 0 0,-5 0 0 0 0,1 0 0 0 0,2 0-72 4 501,1-1-16-4-501,1-2-40 0 0,-8-3 64 5 511,-8-2 64-5-511,-9-2 0 0 0,-6 0 0 0 0,0-2 0 0 0,-3-1 0 0 0,-1 0 0 0 0,3 0 0 0 0,1-1 0 0 0,-1 0 0 0 0,0 0 64 0 0,-2 0-64 1 502,7-1 0-1-502,9-1-88 0 0,2-1 88 0 0,-1 0-104 0 0,-2 0 40 0 0,-1 0 64 0 0,4-3 0 0 0,1 1 0 0 0,-1-1 0 0 0,4 1 0 0 0,1 0 0 0 0,-4 0 0 0 0,-8 3 0-16 512,-7 0 0 16-512,-7 2 0 0 0,-4 0 0 0 0,-4 2 0 0 0,-4 0 0 1 511,-3 1 64-1-511,-2 0-64 0 0,-1 2 88 0 0,-2-1-88 0 0,0 0 0 0 0,-1 1 0 0 0,0-1 0 0 0,-1 0 0 0 0,0 0 0 0 0,-1-1 0 0 0,1 0 0 0 0,-1 0 0 0 0,1-1 64 0 0,1-1-64 0 0,-1-1 0 0 0,1 0 64 0 0,1-3 0 1 512,1-3 0-1-512,0-1-64 0 0,-1-1 64 0 0,-1 0-64 0 0,-1 0 136 0 0,-2-1 112 0 0,-1-4-56 0 0,-1-1-128 0 0,-2 1 0 0 0,-1-1 0 0 0,0 1 0 0 0,-2-2 64 0 511,0-3-64 0-511,-1-1-64 0 0,1-6 0 0 0,-1-8 0 0 0,0-3 0 0 0,2 0 0 0 0,0 0 0 0 0,0 3 64 0 0,1-5 0 0 0,-1-9 0 0 0,2-3-64 0 0,0 0 0 0 0,0 1 64 0 0,1 0-64 0 0,2-11 0 0 0,-1-6 64 0 0,2-2-64 0 0,-1-1 64 0 0,1 0-64 0 0,0-14 65 0 0,0-20-65 0 0,0-6 0 0 0,-2 3 0 0 0,-2 6 0 0 0,-1 6 0 0 0,-2 7 0 0 0,-2 6 0 0 0,-1 2 0 0 0,-2 1 0 0 0,-2-2 0 0 0,-2-1 0 0 0,-3-18 0 0 0,-2-21-89 0 0,0-21 89 0 0,2-1 64 0 0,3 11-224 0 0,4 0-240 0 0,5 2 88 0 0,6 2 144 0 0,4 15 88 554-1,3 20 80-554 1,1 13 0 491-1,0 7 0 21-3,0 7 0 4 9,-3 9 0 0-2,-2 11-96 63-6,-3 10 0 22-3,-1 7 0 25 6,-2 6 0 26 5,-2 4 0-25-11,-1 0-112 576 11,-2 2 104-632-4,-1 1 32 0-2,0 2 8 28 5,-1 2 0-6-11,0 3 0 35 13,0 1 64 42-6,0 2 0 70-2,-1 0-72-41 1,1 2 72-40 3,-1 0-120-20-2,0 1 16-20 1,0 1 0 22-7,0 0 0 79 8,-1 0 24-69-5,0-1 8-11 10,0 1 0 42-10,-2-2 0 795-1,-5-2 8-117 7,-3-2 0-106-5,-5-1-8 146 3,0 1 72-718-2,0 0 0 44 8,2 1 0-11-11,2 1 0-38 4,-3 1 0 487 3,-1 0 0-658-4,0 1 0-506 1,0 1 0 0 0,0 0 64 571 4,-5 1 0 624-6,-10 1 16-674 0,-12 3 16 517 4,-5 1-96-1038-2,-1 2 0 0 0,-8 3 0 0 0,-2 1 0 0 0,1 2 0 0 0,-8 2 0 0 0,-2 1 0 0 0,0-1 72 0 0,-11 1-72 0 0,-16 1 144 0 0,-20-1 0 504-3,-16-1 80-504 3,-14-4 104 0 0,4-2-160 0 0,13-3-8 0 0,14-2-8 0 0,11-2 0 0 0,8 0 0 0 0,7-2-48 0 0,-12-1 88 0 0,-20-1 0 0 0,-5 1-104 0 0,4 0 0 0 0,9 2 0 0 0,8 2-24 0 0,-11 2 64 0 0,-16 2-64 0 0,1 2-64 0 0,8 0 0 0 0,11 0 0 0 0,11 0 0 0 0,-6-1 0 0 0,3 0 0 0 0,7-2 0 0 0,-9 1 0 0 0,1-1 0 0 0,3-1 0 0 0,7 1 0 0 0,4 0 0 0 0,-13 1 0 0 0,-18 4 0 0 0,-4 2 0 0 0,7 1-64 0 0,-7 3 64 0 0,-9 3 0 0 0,4 2 80 0 0,12 0-8 0 0,-3 3 0 0 0,7 0-168 0 0,10-1 16 0 0,10-1 8 0 0,11-3 72 0 0,-4 1 0 0 0,0-1 0 0 0,4-2 0 0 0,5-1 0 0 0,4-3 0 0 0,5-1 0 0 0,3-1 0 0 0,-9 1 176 0 0,-16 0-104 0 0,-2 0-72 0 0,4 0-80 0 0,8-2 80 0 0,6 0 0 0 0,-7 2 0 0 0,-2 1 80 0 0,3 0-80 0 0,-10 1 0 0 0,-2 1 0 0 0,5 1 97 0 0,7 1-17 0 0,5 0-8 0 0,-6 2 0 0 0,-10 2-72 0 0,-9 2 0 0 0,5-1 0 0 0,10-2 0 0 0,2-1 0 0 0,7-2 0 0 0,8-2 0 0 0,0-1 96 0 0,5-2-16 0 0,6 0-8 0 0,6-2 0 0 0,6-2-72 0 0,-6-1-80 0 0,-9 0 80 0 0,-7-1 0 0 0,-4 1 80 0 0,5 0-80 0 0,10 0 72 0 0,10 0-72 0 0,10 0 88 0 0,1 1 40 0 0,0 0-64 0 0,0-1-136 0 0,2 1-32 0 0,7-2 104 0 0,5 0 64 0 0,6-1 0 0 0,2-1-64 0 0,1 0-80 4-501,2 0 80-4 501,4-1-88 0 0,0 0 24-494 3,3-1 64 494-3,2 1-72 0 0,2 0 72 0 0,1 0-80 0 0,1 0 80 0 0,1 0-96 0 0,0 0 96 0 0,1 0-104-2-507,-2-1 40 2 507,1 1-136 0 0,-2 0-25 0 0,0 0-7 0 0,0 0 0 0 0,-2 1 16-503 6,-2 1-200 503-6,-3 2-32 0 0,-1 2 200 0 0,0 2 0 0 0,2 1 0 0 0,2 0 40 0 0,2 2 8 0 0,1-1 0 0 0,2 3-296 0 0,3 0-144 0 0,2 1 87 0 0,3-1 329 0 0,1-2 8 0 0,2-3 0 0 0,1-1 0 0 0,1-1-216 0 0,0-2 216 0 0,0 0 216 0 0,0 0 0-503 4,-2-1 88 503-4,-1 0-88 0 0,-1 0 0 0 0,-1 2 160 0 0,0 0 8 0 0,-1 0 8 0 0,0 1 0 0 0,-1 0-24 0 0,1 1-8 0 0,0-1 0 0 0,1 1 0-484-4,-1 0-24 484 4,2 1 105 0 0,0 0-113 0 0,1 0-40 0 0,0 0-8 0 0,1 0 0 0 0,1 0 0 0 0,2 0-64 0 0,0 0 0-503 0,2 1 72 503 0,1-1-72 0 0,0 1 0 0 0,0 0 0 0 0,1 0 0 0 0,1 3 0 0 0,2 4 0 0 0,0 3 0 0 0,-2 2 0 0 0,-1 7 0 0 0,-3 10 0 0 0,-3 5 0 0 0,-4 4 0 0 0,-5 8 0 0 0,-3 1 72 0 0,-2-2-72 0 0,-2-4 0 0 0,-1-5 112 0 0,1-5-32 0 0,1-6-8-501-3,1-4 0 501 3,2-4-72 0 0,2-5-96 0 0,2-3 16 0 0,3-3-136 0 0,3-4-104 0 0,4-4-297 0 0,5-9-439-520 0,8-14-1072 520 0,15-34-3377 0 0,2-10-6506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13.876"/>
    </inkml:context>
    <inkml:brush xml:id="br0">
      <inkml:brushProperty name="width" value="0.05" units="cm"/>
      <inkml:brushProperty name="height" value="0.3" units="cm"/>
      <inkml:brushProperty name="inkEffects" value="pencil"/>
    </inkml:brush>
  </inkml:definitions>
  <inkml:trace contextRef="#ctx0" brushRef="#br0">65 83 144 167401 53374,'0'0'0'0'0,"0"-3"0"0"0,0 0 0 0 0,0 0 120 0 0,0-1 144 0 0,-1-2 16 0 0,0-5 8 0 0,-2-2 104 0 0,-1 0 144 0 0,-1 1 137 0 0,-1 4-249 0 0,-1 3 8 0 0,0 4 544 0 0,1 3-400 0 0,0 2 0 0 0,1 2 552 0 0,1 0-575 0 0,0 1-1 0 0,1 0 696 0 0,2-1 200 0 0,-1 0-720 0 0,2-2-71 0 0,1 0 623 0 0,0-1-640 0 0,0-1-56 0 0,1-1 560 0 0,1 0-215 0 0,-1-2-289 0 0,1 1-328 0 0,-1-1-8 0 0,0 1 0 0 0,0-1 0 0 0,0 1 72 0 0,0 1-376 0 0,0-1 192 0 0,-1 1 168 0 0,4 3-184 0 0,2 1-112 0 0,0 0-64 0 0,1 0 152 0 0,0 0-8 0 0,-1-2 0 0 0,1 1 0 0 0,1-1-80 0 0,1-1 32 0 0,2 1 64 0 0,1 0-80 0 0,0-1-80 0 0,2 0 96 0 0,-1 0 0 0 0,1-1-96 0 0,2 0 80 0 0,0-1 0 0 0,1 0-80 0 0,0 0 96 0 0,3 0 1 0 0,4 2-17 0 0,3 1 0 0 0,4 1-80 0 0,-1 2 0 0 0,-1 0 88 0 0,-3 0 0 0 0,-2-1 0 0 0,-1 0 0 0 0,-1-1-88 0 0,6 0-80 0 0,5 0 80 0 0,1-1 0 0 0,0 0 0 0 0,-3-1 80 0 0,-2 0-80 0 0,-3-2 0 0 0,-1 0 0 0 0,3-2 96 0 0,4-2 96 0 0,1-2-96 0 0,-1-3-96 0 0,3-2-96 0 0,3-2 96 0 0,0-1 0 0 0,-4 1 0 0 0,0 2 96 0 0,-4 2-96 0 0,-3 4 0 0 0,-4 4-120 0 0,-1 5-32 0 0,-3 6-128 0 0,-4 3-193 0 0,-4 3-119 0 0,-5 0-152 0 0,-5-3-592 0 0,-8-8-1937 0 0,-2-5-11786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3.681"/>
    </inkml:context>
    <inkml:brush xml:id="br0">
      <inkml:brushProperty name="width" value="0.1" units="cm"/>
      <inkml:brushProperty name="height" value="0.6" units="cm"/>
      <inkml:brushProperty name="inkEffects" value="pencil"/>
    </inkml:brush>
  </inkml:definitions>
  <inkml:trace contextRef="#ctx0" brushRef="#br0">178 186 3081 163906 50641,'-2'0'272'0'0,"-2"2"-272"0"0,-1-1-72 0 0,-1-2-232 0 0,-1-2 144 0 0,-3-3 80 0 0,-3-5 248 0 0,-1 0 128 0 0,-1 0 16 0 0,0 1 432 0 0,0 2 176 0 0,0 2 136 0 0,1 1-440 0 0,3 3 9 0 0,1 0-1 0 0,3 2 216 0 0,2 1 944 0 0,0-1-888 0 0,2 1 25 0 0,2 0 7 0 0,0 0 0 0 0,1 0 0 0 0,1-1-312 0 0,0 1-55 0 0,0 0-17 0 0,4 0 216 0 0,4 2-488 0 0,4 0 0 0 0,4 0 16 0 0,0 0-144 0 0,-2-1-144 0 0,0 0 0 0 0,-1 0 104 0 0,-2-1 88 0 0,-2 1 16 0 0,-2 0 16 0 0,0 2 104 0 0,0 1 144 0 0,2 0-136 0 0,2 0-200 0 0,1-2-72 0 0,0-1 40 0 0,1-2 121 0 0,0-1-113 0 0,0-1-112 0 0,-1-2 88 0 0,-1 0-88 0 0,0-1 80 0 0,-2 0-80 0 0,3-3 96 0 0,2 0 0 0 0,1-1 0 0 0,-1 0-96 0 0,1 3 96 0 0,-1 1 0 0 0,-1 2-96 0 0,3 4 96 0 0,3 4-96 0 0,1 4 64 0 0,0 1 16 0 0,3 3 80 0 0,3 2-80 0 0,0 0-80 0 0,-2-1 0 0 0,-1-3 0 0 0,-4-2 0 0 0,-1-3 120 0 0,-1-2-32 0 0,-1-1-8 0 0,-1-2-80 0 0,0-1 0 0 0,0-1 0 0 0,4-2 112 0 0,5-3 128 0 0,5-1-120 0 0,3-3-120 0 0,4-2 88 0 0,1 0 72 0 0,0 1-80 0 0,-5 1-192 0 0,-4 4 24 0 0,-2 2 8 0 0,-4 4 192 0 0,-2 1-24 0 0,0 2-8 0 0,1 1-256 0 0,-1 1 104 0 0,-2 0 72 0 0,-1 0 96 0 0,-3-1-16 0 0,1-1-8 0 0,-2 0-72 0 0,-1-2-96 0 0,-3-1 96 0 0,-2 0 0 0 0,-1-2 160 0 0,-1 0-24 0 0,-1-1 0 0 0,0-1-136 0 0,-1 0 0 0 0,0-1 0 0 0,0-1 96 0 0,-1-1 0 0 0,1 0-8 0 0,-2-1 0 0 0,0 0-88 0 0,0 2-80 0 0,-2 0 80 0 0,-1 1 0 0 0,-2 1 0 0 0,-2 1 80 0 0,0 0-80 0 0,-3 1 0 0 0,-2 0 0 0 0,-1 1-88 0 0,-3 0 88 0 0,-5 0 64 0 0,-5-2-64 0 0,-2 0 0 0 0,-7-2 0 0 0,-3 0-64 0 0,-1-1 64 0 0,-7-1 64 0 0,-4-1-64 0 0,-1-1 0 0 0,2 1 0 0 0,2 1 0 0 0,-3 1-64 0 0,-4 1 128 0 0,-2 1-64 0 0,-2 3 0 0 0,1 2 0 0 0,2 2 0 0 0,3 1 0 0 0,2 2 0 0 0,3 1 0 0 0,4-1 0 0 0,4 0 0 0 0,7-2 0 0 0,7-1 0 0 0,5-3 0 0 0,2-1 0 0 0,4-1 0 0 0,2-2 0 0 0,0 0 0 0 0,0-1 0 0 0,0 0 0 0 0,1 1 0 0 0,0 2 0 0 0,2 0 0 0 0,1 2 0 0 0,1 1 0 0 0,1 1 104 0 0,1 2-8 0 0,1 0-8 0 0,-1 1 0 0 0,2 2-88 0 0,-1 1-80 0 0,0 4 80 0 0,1 0 0 0 0,1-1 0 0 0,0 1 80 0 0,1-2-168 0 0,0-1 24 0 0,1-1 0 0 0,0 0 64 0 0,1-2 64 0 0,1 0-64 0 0,0 0 0 0 0,1 0-64 0 0,0-1 64 0 0,0 1 0 0 0,1 1 0 0 0,1 0 64 0 0,0 0-64 0 0,1 0 0 0 0,0 0 72 0 0,1 0-72 0 0,-1-2 80 0 0,0 0-80 0 0,1-1 64 0 0,2 0 24 0 0,3 0-24 0 0,5 0 32 0 0,7-2-32 0 0,5-2 0 0 0,7-2 0 0 0,8-4 104 0 0,7-4-40 0 0,2-1-64 0 0,-3-2-64 0 0,3 0 80 0 0,-3 1 0 0 0,-4 1-80 0 0,0 2 64 0 0,-2 3 0 0 0,-6 1-64 0 0,-3 3 0 0 0,-4 3 0 0 0,3 1 0 0 0,5 3 0 0 0,0 1 0 0 0,-1 1 0 0 0,-4-1 0 0 0,-2 0 0 0 0,2-1 0 0 0,2 0 0 0 0,1-2 0 0 0,-3 0 0 0 0,-5-2 0 0 0,-6-1 0 0 0,-4-1 0 0 0,-5-2 0 0 0,-4 0-88 0 0,-4-1-40 0 0,-6-1-136 0 0,-6-2-192 0 0,-10-3-248 0 0,-12-1-440 0 0,-13-1-608 0 0,-8 3-6810 0 0,6 2-4049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4.662"/>
    </inkml:context>
    <inkml:brush xml:id="br0">
      <inkml:brushProperty name="width" value="0.1" units="cm"/>
      <inkml:brushProperty name="height" value="0.6" units="cm"/>
      <inkml:brushProperty name="inkEffects" value="pencil"/>
    </inkml:brush>
  </inkml:definitions>
  <inkml:trace contextRef="#ctx0" brushRef="#br0">28 95 4001 161752 50426,'-1'0'352'0'0,"-1"1"-280"0"0,-1 0 472 0 0,0-1 736 0 0,-1 0-624 0 0,0 0 57 0 0,0-1 15 0 0,1 1 0 0 0,0-1 1024 0 0,2-1 417 0 0,5 0-329 0 0,6 0-504 0 0,9 1-255 0 0,10 1-329 0 0,3 2-384 0 0,2 1-208 0 0,-1 0-48 0 0,-2 1-8 0 0,3-1 160 0 0,0 1-88 0 0,0-2 0 0 0,-1 0 0 0 0,-1-2-176 0 0,-1 0 0 0 0,0-2 0 0 0,8-1 96 0 0,4-2-8 0 0,2-1-8 0 0,0-1 0 0 0,-1 0 16 0 0,5 1 96 0 0,5 1-16 0 0,5 1-16 0 0,3 0 8 0 0,2 2 8 0 0,-3-1-88 0 0,-8 2 0 0 0,-6 0 1 0 0,-8 1-1 0 0,-4 1 0 0 0,-5 0-88 0 0,0 2 72 0 0,-3 1 16 0 0,-4 1-24 0 0,-6 0 0 0 0,-5 1 72 0 0,-8 1 8 0 0,-5-1-72 0 0,-6 0 120 0 0,-10 0 232 0 0,-6 0-208 0 0,-5-1-136 0 0,-4-1-80 0 0,-3-1 96 0 0,-2-1-96 0 0,-2 0 96 0 0,-2-3-96 0 0,-4-1 96 0 0,-14-4-96 0 0,-16-4 0 0 0,-14-4-96 0 0,1-1 96 0 0,7 1 96 0 0,6 1-96 0 0,5 1-192 0 0,5 1 96 0 0,9 1 96 0 0,10 3 0 0 0,7 1 0 0 0,3 3 0 0 0,7 1 0 0 0,6 1 0 0 0,5 1-80 0 0,4 0 80 0 0,4 0 0 0 0,5 1 0 0 0,3-1 0 0 0,3 0 0 0 0,4 2-96 0 0,6 3-216 0 0,8 3 144 0 0,8 5 96 0 0,9 5 72 0 0,3 1-64 0 0,0 0 64 0 0,-2-2 0 0 0,-2-2 0 0 0,-1-1 0 0 0,-1-3 0 0 0,-1-2 0 0 0,0-1 0 0 0,6-3 0 0 0,8-1-80 0 0,2-2 80 0 0,-3-1 0 0 0,2-2 64 0 0,1-2-64 0 0,0-1-136 0 0,-5-1 64 0 0,-7-1 0 0 0,-6 0 0 0 0,-7 0-232 0 0,-2 2-401 0 0,-2 1-295 0 0,-2 5-392 0 0,-3 3-5994 0 0,-3 0-3512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5.572"/>
    </inkml:context>
    <inkml:brush xml:id="br0">
      <inkml:brushProperty name="width" value="0.1" units="cm"/>
      <inkml:brushProperty name="height" value="0.6" units="cm"/>
      <inkml:brushProperty name="inkEffects" value="pencil"/>
    </inkml:brush>
  </inkml:definitions>
  <inkml:trace contextRef="#ctx0" brushRef="#br0">21 87 1352 158384 51594,'-1'0'120'0'0,"0"2"-120"0"0,-2-1 224 0 0,1-1 288 0 0,-1-1 297 0 0,-1-1-193 0 0,0-2 16 0 0,1-3 968 0 0,3-4 497 0 0,3-2-153 0 0,1-1-1088 0 0,1 2-8 0 0,1 2 1 0 0,1 3-145 0 0,1 2 648 0 0,2 2-680 0 0,1 3-64 0 0,3 2 585 0 0,4 2-265 0 0,6 2-368 0 0,0 2-288 0 0,2-1-184 0 0,-2-1-88 0 0,0 0 80 0 0,-1-2-80 0 0,0 1 168 0 0,5-1 144 0 0,7 1-160 0 0,9 0-216 0 0,8 1 64 0 0,7 0 160 0 0,-2 0-80 0 0,-5 0-8 0 0,-6-1 0 0 0,-7 0 0 0 0,1 0 128 0 0,1 0 88 0 0,0 0-144 0 0,-4-1-144 0 0,2-2 0 0 0,-2 0 0 0 0,-3-1 64 0 0,-1-1 128 0 0,-3 0-88 0 0,-5 0-104 0 0,-3-1 0 0 0,-4 1 0 0 0,-4 0 96 0 0,-3 0-7 0 0,-3 0-1 0 0,-5 0 0 0 0,-3 0-88 0 0,-7-1 0 0 0,-9 0 0 0 0,-14-1 232 0 0,-7 1-120 0 0,-5 0-112 0 0,-2 0 64 0 0,-4 0-64 0 0,-2 2 0 0 0,-4-1 88 0 0,-3 2-88 0 0,-2 0 96 0 0,-11 2-96 0 0,-9 0 0 0 0,-3 0-96 0 0,2-2 240 0 0,7-2-80 0 0,11-2-216 0 0,13-2 88 0 0,13-1 64 0 0,9-1-72 0 0,7 0 72 0 0,7 0 0 0 0,2 0 0 0 0,3 2 0 0 0,3-1 0 0 0,1 2 0 0 0,2 0 0 0 0,0 1 0 0 0,1 0 0 0 0,1 1-72 0 0,0 1 72 0 0,2 0 0 0 0,3 1 0 0 0,4 2 0 0 0,2 1 0 0 0,3 0 0 0 0,0 0 0 0 0,2 0 0 0 0,4 1 0 0 0,1-1 0 0 0,2-1 0 0 0,5-1 96 0 0,7-1 96 0 0,10 0-96 0 0,9-2-32 0 0,10 0 120 0 0,-1-1-16 0 0,-5 1 0 0 0,-7 2 0 0 0,-7 0-168 0 0,-4 4 0 0 0,-5 0 0 0 0,-5 2 112 0 0,-4 0-16 0 0,-4 0 0 0 0,-2 2 0 0 0,-1 1-264 0 0,-3 0 96 0 0,-4-1 72 0 0,-4-1 96 0 0,-4-2-16 0 0,-4-1-320 0 0,-8-4-552 0 0,-9-4-249 0 0,-12-9-319 0 0,-9-7-6577 0 0,3 1-3802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6.504"/>
    </inkml:context>
    <inkml:brush xml:id="br0">
      <inkml:brushProperty name="width" value="0.1" units="cm"/>
      <inkml:brushProperty name="height" value="0.6" units="cm"/>
      <inkml:brushProperty name="inkEffects" value="pencil"/>
    </inkml:brush>
  </inkml:definitions>
  <inkml:trace contextRef="#ctx0" brushRef="#br0">98 87 2272 155909 50789,'-3'2'225'0'0,"-2"0"-225"0"0,0 0 104 0 0,0-2 0 0 0,0-1 0 0 0,-1-4 312 0 0,-2-4 288 0 0,0-2-344 0 0,0 0 344 0 0,0-1 864 0 0,0 0-775 0 0,2 2 7 0 0,1 2 800 0 0,1 1-800 0 0,2 3 192 0 0,1 2 1097 0 0,1 1-305 0 0,5 3-431 0 0,2 2-689 0 0,3 0-288 0 0,5 2 248 0 0,6 2-136 0 0,3 0-328 0 0,1 0-8 0 0,0 1 0 0 0,0-1 48 0 0,6 2 232 0 0,1 1-216 0 0,0 0-144 0 0,-1 0-72 0 0,-1-2 80 0 0,-1 0-80 0 0,-1-2 96 0 0,-1 0-24 0 0,1-2-8 0 0,4-1 64 0 0,3-1-64 0 0,-1-2 0 0 0,7-1 88 0 0,4-1 25 0 0,4-1-89 0 0,1 1 8 0 0,-4 0 0 0 0,-7 1-96 0 0,-5-1 80 0 0,-5 1 0 0 0,-4-1 16 0 0,-4 0 0 0 0,-6-1 0 0 0,-5 0 0 0 0,-7-1-96 0 0,-6 0 80 0 0,-10-2 64 0 0,-13-1-48 0 0,-9-2-32 0 0,-5 2-64 0 0,-4-1-96 0 0,-3 2 16 0 0,-3 1 8 0 0,-3 1 72 0 0,-1 1 0 0 0,-1 0-72 0 0,1 0 72 0 0,2 1-72 0 0,2-1 72 0 0,4 1-96 0 0,5 0 96 0 0,4 0 0 0 0,1 1 64 0 0,3-1-64 0 0,5 1 0 0 0,3 0 0 0 0,4 1-64 0 0,1 1 64 0 0,1 1 0 0 0,2 1 64 0 0,2 0-64 0 0,4 0 0 0 0,2 1-200 0 0,2 1 104 0 0,4 1 8 0 0,3-1 88 0 0,4 1-80 0 0,8 0 8 0 0,7-1 72 0 0,5 0-72 0 0,3-1 72 0 0,0-2 0 0 0,0 0 0 0 0,6-2 0 0 0,6-2 0 0 0,3 0 0 0 0,-1-2 64 0 0,-2 0-64 0 0,0-1 96 0 0,-2-1-24 0 0,-1 0-8 0 0,7-2 72 0 0,7-2 8 0 0,1 1-72 0 0,-2 0 0 0 0,-5 2 0 0 0,-4 2 0 0 0,-5 1 0 0 0,-4 2 40 0 0,-3 1 8 0 0,-2 2 0 0 0,0 1 0 0 0,-3 1-120 0 0,-2 2 0 0 0,-4 0 0 0 0,-2 1 0 0 0,-5-1 0 0 0,-2 0 0 0 0,-3 0 0 0 0,-3 0 0 0 0,-6-1 0 0 0,-4-3-128 0 0,-4-2 24 0 0,-4-2 8 0 0,-13-8-1673 0 0,-11-7-10433 0 0,3-1 3712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7.455"/>
    </inkml:context>
    <inkml:brush xml:id="br0">
      <inkml:brushProperty name="width" value="0.1" units="cm"/>
      <inkml:brushProperty name="height" value="0.6" units="cm"/>
      <inkml:brushProperty name="inkEffects" value="pencil"/>
    </inkml:brush>
  </inkml:definitions>
  <inkml:trace contextRef="#ctx0" brushRef="#br0">121 18 5785 154170 50587,'-4'1'632'0'0,"-4"1"-632"0"0,0-1-416 0 0,-2-1-632 0 0,-3 0 960 0 0,-3 0 1424 0 0,-1-1 41 0 0,1 0-17 0 0,4 2 112 0 0,3 0-664 0 0,3 1 9 0 0,4 0 847 0 0,4 1 48 0 0,2 0-856 0 0,2 1-287 0 0,2-1 439 0 0,1 1-512 0 0,0-1-224 0 0,0 0-48 0 0,1 0 0 0 0,0 0-8 0 0,1-1 16 0 0,2 0 248 0 0,5 1-160 0 0,1-1-320 0 0,1 1 80 0 0,3 0 72 0 0,5 1 104 0 0,0 0-128 0 0,-1 1-48 0 0,-1-2-15 0 0,-2 1-1 0 0,0-1 0 0 0,-1-1 40 0 0,7 1 120 0 0,3-2-112 0 0,1 1-112 0 0,8-1 64 0 0,9 1 40 0 0,0 1-24 0 0,-2 0-8 0 0,1 1 0 0 0,0 0 0 0 0,-2 0 24 0 0,-3 0 48 0 0,-7 0-72 0 0,-9-2-72 0 0,-8-1 0 0 0,-7 0 0 0 0,-6-1 64 0 0,-4 0 16 0 0,-4 0 80 0 0,-7-2-80 0 0,-5 0-80 0 0,-5-1 72 0 0,-4 0-72 0 0,-5-1 96 0 0,-5 0-24 0 0,-3 0 0 0 0,-4 0 0 0 0,-4 0-72 0 0,-13 2-240 0 0,-6 0 144 0 0,-1 1 96 0 0,-5 2 0 0 0,-4 1 0 0 0,1 0-96 0 0,7 0 0 0 0,11 0 96 0 0,8 1 96 0 0,7 1-96 0 0,5 1-80 0 0,7 0-16 0 0,6 1 96 0 0,7-1-80 0 0,4-1-8 0 0,5-2-8 0 0,5 0 0 0 0,3-2 96 0 0,3 0-96 0 0,1 0 96 0 0,2-1-72 0 0,3 0 72 0 0,2 1-72 0 0,1-1 72 0 0,0 0 0 0 0,1 0 0 0 0,4 0 64 0 0,2 0-64 0 0,2-1 0 0 0,0 0 0 0 0,0-1 0 0 0,1 0 0 0 0,1-1 0 0 0,0-1 0 0 0,2-1 0 0 0,8-4 64 0 0,10-4 32 0 0,1-1-24 0 0,-2-1 0 0 0,-5 2 0 0 0,-5 1-72 0 0,-2 2 80 0 0,-1 1 64 0 0,-3 4-144 0 0,-6 3 96 0 0,-3 3-32 0 0,-4 5-64 0 0,-4 4 0 0 0,-5 4 192 0 0,-6 4-96 0 0,-7 2-272 0 0,-7-1-64 0 0,-7-2-144 0 0,-5-6-384 0 0,-5-6-569 0 0,1-5-6808 0 0,6-4-3890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8.552"/>
    </inkml:context>
    <inkml:brush xml:id="br0">
      <inkml:brushProperty name="width" value="0.1" units="cm"/>
      <inkml:brushProperty name="height" value="0.6" units="cm"/>
      <inkml:brushProperty name="inkEffects" value="pencil"/>
    </inkml:brush>
  </inkml:definitions>
  <inkml:trace contextRef="#ctx0" brushRef="#br0">151 19 2529 153602 51665,'0'0'224'0'0,"-3"-1"-224"0"0,0 0 160 0 0,-1 0 136 0 0,-2-1 280 0 0,-1-1-88 0 0,-1 1 16 0 0,2-1 0 0 0,-1 1-24 0 0,3 1 464 0 0,0 0 89 0 0,2 0-457 0 0,0 1 8 0 0,2 0 736 0 0,-1 0-560 0 0,2 0 9 0 0,-1 1 735 0 0,0-1-768 0 0,0 0 0 0 0,6 5 640 0 0,4 3-159 0 0,6 3-337 0 0,2 1-680 0 0,1-1-8 0 0,3-1 184 0 0,5 0 8 0 0,0-2-192 0 0,0-2-192 0 0,-3 0 0 0 0,-1-2 0 0 0,4-1 96 0 0,5 1 72 0 0,2-1-88 0 0,0 0-16 0 0,3-1 32 0 0,4 0 48 0 0,-1-2-64 0 0,-3 1 0 0 0,-2-1 0 0 0,-3 0-80 0 0,-4 0 0 0 0,-2 2 0 0 0,-1 0 80 0 0,-4 1-80 0 0,-2 0 80 0 0,-3 1-80 0 0,-4-1 0 0 0,-1 1 72 0 0,-3 0-72 0 0,-1-1 88 0 0,-3-1 40 0 0,-2 1-64 0 0,-1-2-64 0 0,-6 1 0 0 0,-8-2 88 0 0,-11 1 89 0 0,-14-1-89 0 0,-7 1-88 0 0,-6 0-96 0 0,-1 0 96 0 0,-1 0 0 0 0,-9-1 0 0 0,-1-2 0 0 0,3-1 0 0 0,2 0 0 0 0,1 0 0 0 0,3 2 0 0 0,5 3 96 0 0,6 3-192 0 0,8 1 96 0 0,9 0 0 0 0,5 0 0 0 0,6-1 0 0 0,6-1-72 0 0,3-1 72 0 0,3-2 0 0 0,2 0 0 0 0,3-1 0 0 0,1-1 0 0 0,1-1 0 0 0,0 1-97 0 0,-1 1 97 0 0,6-2 0 0 0,3 1 0 0 0,1 0 0 0 0,1 0 0 0 0,0-1 0 0 0,4 0 0 0 0,2 0 0 0 0,2 0 0 0 0,2 0 0 0 0,1 0 0 0 0,7-1 0 0 0,8-1 201 0 0,11-2 63 0 0,8 1-128 0 0,0 0-136 0 0,-3 3 0 0 0,-1 2 0 0 0,-4 3 144 0 0,-6 1-16 0 0,-6 3-8 0 0,-4 0-120 0 0,-5 0 0 0 0,-3 0 0 0 0,-1 2 80 0 0,-1 0 16 0 0,-3 0 8 0 0,-2 0 0 0 0,-4-1-40 0 0,-3-1 24 0 0,-5-3-8 0 0,-5-1 0 0 0,-7-4 0 0 0,-7-5-320 0 0,-6-4 144 0 0,-5-4-288 0 0,-3-3-64 0 0,-2-3 0 0 0,0-3-8074 0 0,3 4-4137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29.615"/>
    </inkml:context>
    <inkml:brush xml:id="br0">
      <inkml:brushProperty name="width" value="0.1" units="cm"/>
      <inkml:brushProperty name="height" value="0.6" units="cm"/>
      <inkml:brushProperty name="inkEffects" value="pencil"/>
    </inkml:brush>
  </inkml:definitions>
  <inkml:trace contextRef="#ctx0" brushRef="#br0">50 87 5785 150134 50707,'-1'0'512'0'0,"-1"0"-408"0"0,0 0-104 0 0,-1-1-224 0 0,0 0-384 0 0,-1 0 776 0 0,-2-1 464 0 0,0 0 33 0 0,1 0 839 0 0,1 0 224 0 0,1-1-856 0 0,2 2-231 0 0,1-1 543 0 0,1 1-600 0 0,0 0 216 0 0,0 1 48 0 0,-1 0 8 0 0,1 0 513 0 0,3-2-929 0 0,2 1-16 0 0,2-2 320 0 0,4 0-168 0 0,3-2-288 0 0,1 1-32 0 0,4-2 248 0 0,7-2-192 0 0,3 0-312 0 0,1 1 0 0 0,5 0 137 0 0,3 1-73 0 0,0 2 0 0 0,-1 1 0 0 0,-1 2-64 0 0,-1 2 80 0 0,-2 1-80 0 0,4 4 80 0 0,0 1 16 0 0,-3 2-96 0 0,1 2 168 0 0,-3 1-96 0 0,-3-2 0 0 0,-4-1 0 0 0,-3-1 40 0 0,-3-2 8 0 0,-3-1 0 0 0,-2-1 0 0 0,-3-2-120 0 0,-3-2 0 0 0,-2-1 64 0 0,-2-1 24 0 0,-4-4 72 0 0,-3-2-80 0 0,-3-1-80 0 0,-4-1 96 0 0,-2 0-96 0 0,-4 0 96 0 0,-2 0-96 0 0,-11 1 96 0 0,-13 0-80 0 0,-14 3-248 0 0,-13 6-48 0 0,-8 6-48 0 0,3 4 160 0 0,7 3 72 0 0,8 3-48 0 0,6 3 72 0 0,6 0 0 0 0,6-2 72 0 0,7-3-72 0 0,8-5 72 0 0,6-4 0 0 0,6-3 0 0 0,4-3 0 0 0,1-1 0 0 0,2-2 0 0 0,1 0 0 0 0,2 0 0 0 0,1 1 0 0 0,1-1 0 0 0,2 0 0 0 0,0 1 0 0 0,1 0 0 0 0,2 0 0 0 0,0 1 0 0 0,1-1 64 0 0,1 1 24 0 0,0 0 80 0 0,1-1 128 0 0,3 0-152 0 0,4 0-80 0 0,4 0 32 0 0,4 0-16 0 0,2 1 0 0 0,6 1 96 0 0,5-1-80 0 0,1 0 0 0 0,3 0 0 0 0,1 0 56 0 0,0-1 8 0 0,1 1 8 0 0,4 1 0 0 0,6 0-96 0 0,2 3 32 0 0,0 2 32 0 0,-6 1-72 0 0,-7 1-64 0 0,-3 2 96 0 0,-3 1 0 0 0,-1 2-16 0 0,-5 0 0 0 0,-5-2-80 0 0,-6-1-88 0 0,-5-2 24 0 0,-4-1 0 0 0,-5-3-112 0 0,-5-2-216 0 0,-6-3 192 0 0,-4-3-320 0 0,-9-4-664 0 0,-8-5-11707 0 0,0-1 3913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10.163"/>
    </inkml:context>
    <inkml:brush xml:id="br0">
      <inkml:brushProperty name="width" value="0.035" units="cm"/>
      <inkml:brushProperty name="height" value="0.035" units="cm"/>
      <inkml:brushProperty name="color" value="#FF0066"/>
    </inkml:brush>
  </inkml:definitions>
  <inkml:trace contextRef="#ctx0" brushRef="#br0">0 55 2272 0 0,'1'4'80'0'0,"0"0"-1"0"0,-1 0 0 0 0,1 0 0 0 0,1 0 0 0 0,-1-1 0 0 0,0 1 0 0 0,1 0 1 0 0,0-1-1 0 0,0 1 0 0 0,0-1 0 0 0,0 0 0 0 0,1 1 0 0 0,-1-1 0 0 0,1 0 0 0 0,0-1 1 0 0,0 1-1 0 0,0 0 0 0 0,0-1 0 0 0,0 0 0 0 0,0 1 0 0 0,6 1 0 0 0,9 6 417 0 0,1 0-1 0 0,34 11 1 0 0,-44-18-475 0 0,35 11 348 0 0,0-1 1 0 0,2-3-1 0 0,-1-1 0 0 0,1-3 0 0 0,1-1 0 0 0,47-2 1 0 0,283-29 2234 0 0,-156 6-913 0 0,824-11 690 0 0,-826 38-1637 0 0,1328 80 2030 0 0,-128 48-2278 0 0,-484-143-240 0 0,-356-53 83 0 0,-494 46-380 0 0,0-4 0 0 0,-2-3 1 0 0,0-4-1 0 0,-2-3 0 0 0,134-69 1 0 0,-213 97 9 0 0,0 0 0 0 0,1 0 1 0 0,-1 0-1 0 0,0 0 0 0 0,0 0 1 0 0,0 0-1 0 0,0-1 0 0 0,0 1 0 0 0,0-1 1 0 0,0 1-1 0 0,-1-1 0 0 0,1 0 1 0 0,0 0-1 0 0,-1 0 0 0 0,1 0 0 0 0,-1 0 1 0 0,0 0-1 0 0,0 0 0 0 0,0 0 1 0 0,0 0-1 0 0,2-5 0 0 0,-4 5-129 0 0,0-1 1 0 0,0 1-1 0 0,1 0 0 0 0,-1 0 0 0 0,-1 0 1 0 0,1 0-1 0 0,0 0 0 0 0,0 0 0 0 0,-1 0 0 0 0,1 1 1 0 0,-1-1-1 0 0,1 0 0 0 0,-1 1 0 0 0,0-1 1 0 0,0 1-1 0 0,0-1 0 0 0,1 1 0 0 0,-1 0 1 0 0,-1 0-1 0 0,1 0 0 0 0,0 0 0 0 0,-4-1 0 0 0,-27-17-5417 0 0,21 12 1583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0.467"/>
    </inkml:context>
    <inkml:brush xml:id="br0">
      <inkml:brushProperty name="width" value="0.1" units="cm"/>
      <inkml:brushProperty name="height" value="0.6" units="cm"/>
      <inkml:brushProperty name="inkEffects" value="pencil"/>
    </inkml:brush>
  </inkml:definitions>
  <inkml:trace contextRef="#ctx0" brushRef="#br0">31 40 3081 148713 50535,'-3'1'272'0'0,"-1"1"80"0"0,-1-1 400 0 0,0 0 264 0 0,0 0 392 0 0,1 1-695 0 0,1-1 207 0 0,2 0 40 0 0,1 0 0 0 0,0 1 681 0 0,1-1-1025 0 0,3 3-8 0 0,3 1-8 0 0,1 1 56 0 0,1 3 688 0 0,2 0-127 0 0,0 2-689 0 0,0-2-8 0 0,1 0 288 0 0,0-1-328 0 0,3 0 40 0 0,1 0 88 0 0,1-2-304 0 0,0-1-176 0 0,6 0 65 0 0,7 0 55 0 0,4 0-64 0 0,3 1 0 0 0,8-1 128 0 0,12 0-88 0 0,8-1 48 0 0,5-2 80 0 0,2-2-176 0 0,-4-3-176 0 0,-5-1 200 0 0,-12-2-40 0 0,-11 1 0 0 0,-11-1 0 0 0,-11 0-160 0 0,-7 2 0 0 0,-10 1 96 0 0,-10-1 88 0 0,-13 0-96 0 0,-14-1-16 0 0,-7-1-72 0 0,-4 1 0 0 0,-9 0 0 0 0,-13 0-120 0 0,-12 0-72 0 0,-8 1 8 0 0,7 0 104 0 0,12 1 0 0 0,11 3-120 0 0,13 0 72 0 0,12 3 0 0 0,10 2 0 0 0,8 3 32 0 0,7 2 0 0 0,6 0 8 0 0,5-1 8 0 0,2 1 0 0 0,3-2 0 0 0,2 0 80 0 0,1-1 0 0 0,0-1 0 0 0,1-2-64 0 0,1 0 64 0 0,0-2 0 0 0,2-1 0 0 0,1-2 0 0 0,3 0 0 0 0,6-3 232 0 0,12-2-64 0 0,5-3-168 0 0,4 0 88 0 0,8-3 72 0 0,10 0 96 0 0,7-1-128 0 0,6-1-128 0 0,5 0 96 0 0,1-1 88 0 0,0-1-168 0 0,-9 2-120 0 0,-11 2-8 0 0,-14 2 0 0 0,-10 2-264 0 0,-6-1-488 0 0,-7 0-8066 0 0,-7 1-4353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5.882"/>
    </inkml:context>
    <inkml:brush xml:id="br0">
      <inkml:brushProperty name="width" value="0.1" units="cm"/>
      <inkml:brushProperty name="height" value="0.6" units="cm"/>
      <inkml:brushProperty name="inkEffects" value="pencil"/>
    </inkml:brush>
  </inkml:definitions>
  <inkml:trace contextRef="#ctx0" brushRef="#br0">62 226 288 230010 58142,'0'-1'0'0'0,"2"0"0"0"0,0-1 0 0 0,0 0 104 0 0,0 0 0 0 0,0 0 0 0 0,1 1 0 0 0,-1-1-24 0 0,2-1-8 0 0,1 1 0 0 0,1-2 224 0 0,1 0-48 0 0,0 0 8 0 0,-2 0 0 0 0,0 1 225 0 0,-1 1 39 0 0,-1 0 16 0 0,0 1 0 0 0,-1 0-88 0 0,-1 1-8 0 0,-1 0-8 0 0,1 1 0 0 0,-1-1 80 0 0,-1 1 8 0 0,1 0 9 0 0,-1 0-1 0 0,0 0 120 0 0,0 0 24 0 0,0 0 8 0 0,1 0 0 0 0,0-1-16 0 0,0 0-7 0 0,0 0-1 0 0,-2 3 0 0 0,-1 3-176 0 0,1-1-32 0 0,0 0 0 0 0,1 0-8 0 0,1-1-96 0 0,0 0-24 0 0,1-1 0 0 0,1-1 0 0 0,-1 0-111 0 0,0 0-25 0 0,1-1-8 0 0,-1 0 0 0 0,0 0 48 0 0,0 0 16 0 0,1-1 0 0 0,-1 1 0 0 0,0-1-104 0 0,1 1-16 0 0,0 0-8 0 0,-1 0 0 0 0,1 0-32 0 0,-1-1-8 0 0,-1 1 0 0 0,4 0 72 0 0,3 1-72 0 0,1-1 0 0 0,2 0 0 0 0,1-1 24 0 0,2 0 0 0 0,1-1 0 0 0,3-1 0 0 0,3-1-32 0 0,3 0 0 0 0,3-1 0 0 0,3 0 0 0 0,3 0-64 0 0,1 0 64 0 0,2-1-64 0 0,0 1 64 0 0,1 1-64 0 0,0-1 0 0 0,0 0 0 0 0,-2 0 0 0 0,0 1 0 0 0,-2-1 0 0 0,-2 1 0 0 0,-1 0 0 0 0,-1 0 0 0 0,3 0 0 0 0,0-1 0 0 0,-1 1 0 0 0,-2 0 0 0 0,-3 0 0 0 0,-4 0 0 0 0,-3 0-64 0 0,-4 0 64 0 0,-2 0-80 0 0,-4 0 80 0 0,-4 0-72 0 0,-3 0 72 0 0,-5 0 0 0 0,-8 0 144 0 0,-5 0-72 0 0,-4 2-8 0 0,-4 0 0 0 0,-1 2 0 0 0,-2 0 0 0 0,0 2-64 0 0,-1 0 0 0 0,-1 0 0 0 0,0 1 0 0 0,1-1 0 0 0,-5 2 72 0 0,-2 0-72 0 0,-1 1 0 0 0,-5 0 0 0 0,-2 1 0 0 0,0-1 0 0 0,-6 1-64 0 0,-5-1 64 0 0,0 0 0 0 0,5-1 0 0 0,6-1-64 0 0,6 0 64 0 0,6-1 0 0 0,4 0 0 0 0,4 0 0 0 0,4 0 0 0 0,3 0 128 0 0,2 0-32 0 0,4-1-8 0 0,3 0 24 0 0,3-1 8 0 0,2 0 0 0 0,2 0 0 0 0,3-1-8 0 0,1 1 1 0 0,2-1-1 0 0,3 0 0 0 0,3 0-112 0 0,2 0 64 0 0,4 0-64 0 0,3 0 0 0 0,4 0 64 0 0,2 0-64 0 0,4-1 0 0 0,3 0 72 0 0,2 1-72 0 0,2-1 0 0 0,2-1 0 0 0,1 0 0 0 0,0-2 0 0 0,1 0 0 0 0,-1-3 0 0 0,0 0 0 0 0,-2-1 0 0 0,-1-1 0 0 0,-1-1 0 0 0,-2-1 64 0 0,-1 0-64 0 0,-1-1 0 0 0,-1 0 72 0 0,-1-1-72 0 0,-1 0 0 0 0,-2-1 0 0 0,-2 1 0 0 0,-2-1 0 0 0,-4 1 0 0 0,-2 0 0 0 0,-4 1 0 0 0,-2 1-96 0 0,-4 1-192 0 0,-3 3-49 0 0,-4 1-7 0 0,-3 4-7913 0 0,-2 0-4042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6.740"/>
    </inkml:context>
    <inkml:brush xml:id="br0">
      <inkml:brushProperty name="width" value="0.1" units="cm"/>
      <inkml:brushProperty name="height" value="0.6" units="cm"/>
      <inkml:brushProperty name="inkEffects" value="pencil"/>
    </inkml:brush>
  </inkml:definitions>
  <inkml:trace contextRef="#ctx0" brushRef="#br0">78 169 2793 229382 58927,'0'0'248'0'0,"-1"0"-248"0"0,0 0 0 0 0,0 0 416 0 0,1-1 40 0 0,-1 1 8 0 0,1-1 0 0 0,-1 0 344 0 0,1-1 72 0 0,-1 1 17 0 0,1-1-1 0 0,0 0 56 0 0,-1 1 8 0 0,1 1 8 0 0,0-1 1 0 0,0 1-297 0 0,4-1-56 0 0,3-2-8 0 0,0 1-8 0 0,0 1-160 0 0,2 0 368 0 0,1 2-408 0 0,0 0-119 0 0,1 2-25 0 0,0-1-8 0 0,4 2 128 0 0,3 0-264 0 0,2-1-8 0 0,2 0 0 0 0,2-1 16 0 0,3-1 0 0 0,1-1 0 0 0,9-2 128 0 0,8-3 8 0 0,4-3-128 0 0,-1-1-128 0 0,-3-2 88 0 0,-4 1-88 0 0,-1-2 144 0 0,0 1-48 0 0,-6 0-32 0 0,-6 2-64 0 0,-8 3 0 0 0,-6 1 0 0 0,-5 2 0 0 0,-6 1 0 0 0,-5 3 0 0 0,-8 3 0 0 0,-5 1 0 0 0,-4 1 0 0 0,-8 3 0 0 0,-4 2 0 0 0,-3 0 0 0 0,-1 1 64 0 0,-1-1-64 0 0,-6 2 64 0 0,-10 2-64 0 0,-1-1 0 0 0,1-3 64 0 0,5-1 0 0 0,4-3 0 0 0,4-2 0 0 0,5-1 8 0 0,3 0 0 0 0,5-1 0 0 0,-1 0 64 0 0,3 1-72 0 0,2-1 0 0 0,4 1 64 0 0,2-1 0 0 0,6-2-64 0 0,4 0 0 0 0,3 0-64 0 0,4-2 96 0 0,5 0-32 0 0,3-2 32 0 0,2 1-96 0 0,6-2 96 0 0,9 0-96 0 0,7-2 64 0 0,4 1-64 0 0,11-1 0 0 0,13-2 0 0 0,5-1 0 0 0,-2 0 0 0 0,-4-2 0 0 0,-5-1 0 0 0,-5 0 0 0 0,-5-1 72 0 0,2-3-72 0 0,-3-1 0 0 0,-3 0 0 0 0,-6 1 0 0 0,-5 1 0 0 0,-5 2 72 0 0,-5 1-72 0 0,-5 2 0 0 0,-6 0 0 0 0,-7 3 0 0 0,-5 3-352 0 0,-10 2-448 0 0,-7 4-7177 0 0,-1 0-3882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7.613"/>
    </inkml:context>
    <inkml:brush xml:id="br0">
      <inkml:brushProperty name="width" value="0.1" units="cm"/>
      <inkml:brushProperty name="height" value="0.6" units="cm"/>
      <inkml:brushProperty name="inkEffects" value="pencil"/>
    </inkml:brush>
  </inkml:definitions>
  <inkml:trace contextRef="#ctx0" brushRef="#br0">115 284 2040 226377 60137,'-1'-1'184'0'0,"-1"1"-184"0"0,0-1 0 0 0,0 1 297 0 0,-1-1 23 0 0,1 1 8 0 0,-1 0 0 0 0,-2-1 240 0 0,0-1 40 0 0,-1 1 16 0 0,0-1 0 0 0,0 0 553 0 0,2-1 103 0 0,1 1 32 0 0,2 0 0 0 0,2 0-319 0 0,3-1 871 0 0,1 1-944 0 0,2 0-392 0 0,3 0 360 0 0,3 1-199 0 0,5 0-241 0 0,3 1-232 0 0,-1-1-48 0 0,5 0 152 0 0,2-3-160 0 0,1-1-40 0 0,6-4 88 0 0,3-4-104 0 0,3-2 24 0 0,7-4 144 0 0,2-3-136 0 0,0 0 0 0 0,2-2 136 0 0,-2 0-136 0 0,-5 2-32 0 0,-7 3-8 0 0,-5 4 0 0 0,-4 2 0 0 0,-4 3-96 0 0,-5 2 0 0 0,-6 4 0 0 0,-4 2 0 0 0,-5 2-72 0 0,-5 2-40 0 0,-6 3-56 0 0,-10 5 88 0 0,-5 3 80 0 0,-5 2 0 0 0,-4 1-64 0 0,-1 0 64 0 0,-1 0 0 0 0,-2 0 0 0 0,0-2 0 0 0,-1 0 112 0 0,-7 0 200 0 0,0 0-152 0 0,1-2-160 0 0,-4-1 64 0 0,2-1-64 0 0,2-1 160 0 0,0-2 176 0 0,4-1-168 0 0,4-1-168 0 0,2 0 0 0 0,1 0 72 0 0,4 1-72 0 0,5-1 97 0 0,4 1-97 0 0,5-1 64 0 0,4 0-64 0 0,4-1 0 0 0,4 0 72 0 0,2-2-72 0 0,3 0 0 0 0,5-1 72 0 0,8-1-72 0 0,5-3 0 0 0,4-1 0 0 0,10-4 0 0 0,14-5 0 0 0,7-4 0 0 0,3 0 72 0 0,0-2-72 0 0,0 2 88 0 0,-2 0-24 0 0,-3 1 0 0 0,-3 1 0 0 0,-5 0-64 0 0,-4 2 0 0 0,-4 0 0 0 0,-2 0 0 0 0,-3 0 0 0 0,-6 3 0 0 0,-4 1-128 0 0,-4 1-208 0 0,-4 2-153 0 0,-5 2 153 0 0,-5 1-8 0 0,-3 1-712 0 0,-5 1-536 0 0,-1-1-5442 0 0,-2 2-3296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8.393"/>
    </inkml:context>
    <inkml:brush xml:id="br0">
      <inkml:brushProperty name="width" value="0.1" units="cm"/>
      <inkml:brushProperty name="height" value="0.6" units="cm"/>
      <inkml:brushProperty name="inkEffects" value="pencil"/>
    </inkml:brush>
  </inkml:definitions>
  <inkml:trace contextRef="#ctx0" brushRef="#br0">173 157 976 223914 60456,'0'0'88'0'0,"-1"1"-88"0"0,1-1 304 0 0,0 1 48 0 0,-1-1 0 0 0,1 1 9 0 0,-1 0 279 0 0,1 0 64 0 0,-1-1 0 0 0,1 0 8 0 0,0 1 328 0 0,-1-1 65 0 0,1 0 15 0 0,0 0 1120 0 0,2 4 17 0 0,0 2-1129 0 0,1 1-256 0 0,-1-1-48 0 0,1 1-15 0 0,0-1-1 0 0,1-1-448 0 0,-1 1-88 0 0,1-2-16 0 0,2 1 160 0 0,1-1-256 0 0,1-1-8 0 0,2 0 0 0 0,1-1-16 0 0,2-2 0 0 0,2 0 0 0 0,1-3 0 0 0,2 0 0 0 0,6-4 136 0 0,10-4-40 0 0,5-3-152 0 0,3-2 0 0 0,-1 0 0 0 0,-1-1 80 0 0,-1 1 8 0 0,-2 0 9 0 0,3 0 63 0 0,-1-1-240 0 0,-3 2 80 0 0,-1 0 8 0 0,-4 2-88 0 0,-5 1 96 0 0,-4 3-96 0 0,-3 3-96 0 0,-3 2-80 0 0,-5 3-48 0 0,-5 3 111 0 0,-3 1 17 0 0,-3 1 8 0 0,-3 2 0 0 0,-5 1 0 0 0,-3 3 88 0 0,-5 1 0 0 0,-2 1 0 0 0,-4 0 0 0 0,-4 2 0 0 0,-3-1 0 0 0,-3 1-64 0 0,-5 1 64 0 0,-10 1 0 0 0,-13 2 72 0 0,-2 0-72 0 0,2-2 96 0 0,0 0-8 0 0,-2-3-8 0 0,1-3-80 0 0,4-5 0 0 0,5-5 64 0 0,6-2 145 0 0,7-4-97 0 0,9 0-48 0 0,10 0-64 0 0,8 0 0 0 0,6 2 168 0 0,5-1 144 0 0,4 1-160 0 0,4 0-152 0 0,2-1 0 0 0,3 1 0 0 0,2-1 0 0 0,3 1 0 0 0,8-1 0 0 0,12-3 0 0 0,7 0 0 0 0,4 0 0 0 0,1-1-96 0 0,3 0 96 0 0,1 0 0 0 0,1 0 96 0 0,2 1-96 0 0,-1-1 0 0 0,-1 0 0 0 0,-2 1 0 0 0,2-3-400 0 0,-3 1 56 0 0,-5-1-9 0 0,-9 2 1 0 0,-8 0 480 0 0,-6 1 321 0 0,-8 1-209 0 0,-6 1-400 0 0,-5 2-73 0 0,-5 2-23 0 0,-4 1-432 0 0,-5 1 216 0 0,-3 1-8 0 0,-3 1-7194 0 0,1 1-3712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39.343"/>
    </inkml:context>
    <inkml:brush xml:id="br0">
      <inkml:brushProperty name="width" value="0.1" units="cm"/>
      <inkml:brushProperty name="height" value="0.6" units="cm"/>
      <inkml:brushProperty name="inkEffects" value="pencil"/>
    </inkml:brush>
  </inkml:definitions>
  <inkml:trace contextRef="#ctx0" brushRef="#br0">106 86 1352 221908 61165,'-1'0'120'0'0,"-2"-1"-120"0"0,0 1 256 0 0,-1 0 312 0 0,0-1-279 0 0,-2 1 39 0 0,-3 0 360 0 0,1-1-344 0 0,-1 0 240 0 0,1 0 696 0 0,2 1 1329 0 0,2 0-1585 0 0,0 1 1000 0 0,3 1-23 0 0,0 0-305 0 0,1 3-447 0 0,2 3-633 0 0,0 0-232 0 0,3 2 264 0 0,3 2-176 0 0,4 0-256 0 0,7 1 224 0 0,2-2-56 0 0,2-2 0 0 0,1-2 8 0 0,1-2-392 0 0,6-1-168 0 0,3-2 72 0 0,2-1 176 0 0,1-3 32 0 0,2-1 8 0 0,10-4 0 0 0,5-5-120 0 0,2-1 0 0 0,7-5 192 0 0,-2-1 24 0 0,-5 0 1 0 0,-7 1-1 0 0,-6 2-296 0 0,-8 2-56 0 0,-5 3-17 0 0,-3 1 1 0 0,-4 1 88 0 0,-4 1 64 0 0,-6 2 0 0 0,-8 2 0 0 0,-6 2 0 0 0,-6 0 96 0 0,-9 2-24 0 0,-5 2-72 0 0,-4 1 0 0 0,-8 3 0 0 0,-10 3 0 0 0,-3 2 0 0 0,0 2 0 0 0,-4 1 0 0 0,-4 2 0 0 0,3 0 0 0 0,3-1 0 0 0,0 0 0 0 0,-4-1 0 0 0,-4 0 0 0 0,-4-3 0 0 0,4-2 0 0 0,7-3 0 0 0,4-2 0 0 0,7-2 0 0 0,8-2 0 0 0,6-1 233 0 0,6-1-25 0 0,6-2-32 0 0,6 0 8 0 0,6-1 8 0 0,5-1-96 0 0,5 0-96 0 0,2 0-96 0 0,4 1 96 0 0,5 0 0 0 0,2 2 96 0 0,1 1-96 0 0,-1 0-136 0 0,0 2 32 0 0,2 0 8 0 0,1 1 96 0 0,7 0 0 0 0,12 0 0 0 0,13 0-80 0 0,11-3 80 0 0,10-3 0 0 0,-2-2 0 0 0,-9-1-80 0 0,-11-1-56 0 0,-11-1-16 0 0,-9 0 0 0 0,-9 1-1 0 0,-7 1 1 0 0,-5 0 0 0 0,-4 1-8121 0 0,-5 2-4090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0.278"/>
    </inkml:context>
    <inkml:brush xml:id="br0">
      <inkml:brushProperty name="width" value="0.1" units="cm"/>
      <inkml:brushProperty name="height" value="0.6" units="cm"/>
      <inkml:brushProperty name="inkEffects" value="pencil"/>
    </inkml:brush>
  </inkml:definitions>
  <inkml:trace contextRef="#ctx0" brushRef="#br0">128 173 1152 217775 60701,'-1'-1'96'0'0,"-1"-1"-96"0"0,-1 1 0 0 0,1-1 560 0 0,-2 0 817 0 0,0 0-673 0 0,0 0 264 0 0,-2 1 1096 0 0,0 0-1023 0 0,1 0 135 0 0,-1 1 1232 0 0,1 0-143 0 0,0 2-1241 0 0,1-1-8 0 0,2 1 1 0 0,0 0-473 0 0,3 0 328 0 0,0 0-288 0 0,5 1-376 0 0,6 0-16 0 0,8 1 0 0 0,8 0-96 0 0,4-1-8 0 0,2 0-88 0 0,1-2 80 0 0,1-2-16 0 0,0-1-64 0 0,1-1 96 0 0,10-4-32 0 0,3-1 16 0 0,2-2-80 0 0,8-2 176 0 0,9-4 32 0 0,6-2-104 0 0,0-2-176 0 0,-7 2 72 0 0,-13 1 0 0 0,-11 3 88 0 0,-10 1-24 0 0,-11 3-144 0 0,-10 2 80 0 0,-9 3-104 0 0,-5 1 104 0 0,-7 2 64 0 0,-3 1 0 0 0,-9 2 8 0 0,-6 2-72 0 0,-6 2 0 0 0,-12 3 72 0 0,-15 6-72 0 0,-6 2 0 0 0,0 2 0 0 0,-4 3 96 0 0,-5 5-32 0 0,-5 3 8 0 0,5-1-72 0 0,9-4 0 0 0,3-4 72 0 0,8-4-72 0 0,8-3 105 0 0,5-4 31 0 0,6-2-72 0 0,8-2-64 0 0,5-3 72 0 0,6-1-72 0 0,5-1 88 0 0,5-1-24 0 0,4-1 0 0 0,3 0 0 0 0,1 0-64 0 0,3-2 96 0 0,2 0-96 0 0,1 0 96 0 0,3-2-96 0 0,2 0 96 0 0,4-1-96 0 0,8-2 96 0 0,14-3-272 0 0,12-2 104 0 0,14-1 0 0 0,1 1 72 0 0,-2 1 0 0 0,1 2 0 0 0,2-1 0 0 0,2 1 0 0 0,-7 2 0 0 0,-9 0-72 0 0,-9 2 72 0 0,-9 1-96 0 0,-9 0 96 0 0,-5 0-160 0 0,-6 1 32 0 0,-4 0 0 0 0,-2-2-241 0 0,-3 1 113 0 0,-2-1-8 0 0,-2-1-608 0 0,-2-2-7770 0 0,-2 1-2080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1.179"/>
    </inkml:context>
    <inkml:brush xml:id="br0">
      <inkml:brushProperty name="width" value="0.1" units="cm"/>
      <inkml:brushProperty name="height" value="0.6" units="cm"/>
      <inkml:brushProperty name="inkEffects" value="pencil"/>
    </inkml:brush>
  </inkml:definitions>
  <inkml:trace contextRef="#ctx0" brushRef="#br0">246 370 2793 215696 61687,'-3'-1'248'0'0,"-1"0"-248"0"0,-1-1 336 0 0,-3-1 376 0 0,-6-1 304 0 0,-10-4 424 0 0,-7-1 169 0 0,-4-2 223 0 0,2 2-912 0 0,3 0 2129 0 0,5 2-1385 0 0,8 2-559 0 0,6 2-241 0 0,6 1-584 0 0,4 2-16 0 0,5 1 96 0 0,5 2-264 0 0,3 1 64 0 0,3 1 120 0 0,5 2-24 0 0,3 0-32 0 0,6 0 104 0 0,5-2 144 0 0,8-3-80 0 0,8-5-136 0 0,9-7 89 0 0,8-9 111 0 0,8-10 0 0 0,9-9-24 0 0,5-5-56 0 0,3 0-64 0 0,-5 2-160 0 0,-10 5-336 0 0,-14 8 104 0 0,-17 8 80 0 0,-14 6-72 0 0,-11 6 72 0 0,-10 4-112 0 0,-7 3-80 0 0,-7 4 16 0 0,-8 3 32 0 0,-7 2 72 0 0,-3 2-8 0 0,-11 4-80 0 0,-14 5 80 0 0,-9 2 80 0 0,-2 1 0 0 0,-9 4-64 0 0,-13 3 64 0 0,-10 3 64 0 0,1 0 24 0 0,9-3 8 0 0,9-5 0 0 0,11-3-96 0 0,4-3 0 0 0,3-2 0 0 0,5-1 0 0 0,8-3 0 0 0,9-3-176 0 0,11-4 104 0 0,11-3 8 0 0,13-4-64 0 0,8-3 64 0 0,6-1 0 0 0,11-3 0 0 0,5-2 160 0 0,4-1-16 0 0,11-2-8 0 0,4-2-72 0 0,0 0-96 0 0,0 1 96 0 0,-1 1 0 0 0,-3 0 0 0 0,-1 1 0 0 0,4-1 96 0 0,5-3-192 0 0,0 0-72 0 0,-4 0-112 0 0,-9 2 144 0 0,-11 3-209 0 0,-10 3-39 0 0,-10 2 0 0 0,-6 2-688 0 0,-9 2-7562 0 0,-3 0-1896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1.943"/>
    </inkml:context>
    <inkml:brush xml:id="br0">
      <inkml:brushProperty name="width" value="0.1" units="cm"/>
      <inkml:brushProperty name="height" value="0.6" units="cm"/>
      <inkml:brushProperty name="inkEffects" value="pencil"/>
    </inkml:brush>
  </inkml:definitions>
  <inkml:trace contextRef="#ctx0" brushRef="#br0">150 278 1152 213591 61485,'-2'0'96'0'0,"-3"0"-96"0"0,-2 1 0 0 0,0 0 2649 0 0,0 1-1697 0 0,1-1 40 0 0,1 1 0 0 0,0-1 9 0 0,0 0-1 0 0,2 1 120 0 0,-1 0 1185 0 0,3-1-289 0 0,2 1-416 0 0,4 1-327 0 0,7 0-457 0 0,3 0-416 0 0,3-1-240 0 0,8-2 64 0 0,12-3 104 0 0,12-5 184 0 0,14-6-80 0 0,12-8-112 0 0,9-8 32 0 0,8-5 33 0 0,0-4-105 0 0,-5 1-152 0 0,-10 3-64 0 0,-17 5 8 0 0,-17 8-72 0 0,-17 6 0 0 0,-14 7-80 0 0,-10 5 80 0 0,-9 4-88 0 0,-10 4 8 0 0,-14 6-56 0 0,-16 7-97 0 0,-9 2 121 0 0,-2 3 24 0 0,-9 4-72 0 0,-11 7 80 0 0,-2 2 80 0 0,4-2 0 0 0,6-2 0 0 0,7-3 0 0 0,-1 1 0 0 0,-1-2 0 0 0,6-4 88 0 0,10-6-24 0 0,9-5 264 0 0,8-5 289 0 0,10-4-305 0 0,9-3-192 0 0,5-2-40 0 0,6-1-8 0 0,4-2 96 0 0,7-4 24 0 0,9-6-96 0 0,7-1 0 0 0,3-2-96 0 0,10-1 168 0 0,5-1-96 0 0,2 2 0 0 0,9 0 0 0 0,10-1-248 0 0,2 2 104 0 0,-1 2 72 0 0,2-1-72 0 0,5 0-176 0 0,2-1-272 0 0,-1-2-168 0 0,-4 0-233 0 0,-11 0 457 0 0,-5-2-3217 0 0,-8 1 2385 0 0,-11 3 976 0 0,-10 4-14403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9.107"/>
    </inkml:context>
    <inkml:brush xml:id="br0">
      <inkml:brushProperty name="width" value="0.035" units="cm"/>
      <inkml:brushProperty name="height" value="0.035" units="cm"/>
      <inkml:brushProperty name="color" value="#FF0066"/>
    </inkml:brush>
  </inkml:definitions>
  <inkml:trace contextRef="#ctx0" brushRef="#br0">102 86 288 0 0,'-1'0'4'0'0,"1"1"1"0"0,-1-1-1 0 0,1 1 0 0 0,-1-1 1 0 0,0 0-1 0 0,1 1 0 0 0,-1-1 0 0 0,0 0 1 0 0,1 1-1 0 0,-1-1 0 0 0,0 0 1 0 0,1 0-1 0 0,-1 0 0 0 0,0 1 1 0 0,1-1-1 0 0,-1 0 0 0 0,0 0 0 0 0,0 0 1 0 0,1 0-1 0 0,-1-1 0 0 0,0 1 1 0 0,1 0-1 0 0,-1 0 0 0 0,0 0 1 0 0,1 0-1 0 0,-1-1 0 0 0,0 1 0 0 0,1 0 1 0 0,-1-1-1 0 0,0 1 0 0 0,1 0 1 0 0,-1-1-1 0 0,1 1 0 0 0,-1-1 1 0 0,1 1-1 0 0,-1-1 0 0 0,1 1 0 0 0,-1-1 1 0 0,0 0-1 0 0,-17-35 358 0 0,18 33-344 0 0,-1 1 1 0 0,1-1 0 0 0,-1 0 0 0 0,0 1 0 0 0,0 0-1 0 0,0-1 1 0 0,0 1 0 0 0,0 0 0 0 0,-1-1-1 0 0,1 1 1 0 0,-1 0 0 0 0,1 0 0 0 0,-1 0 0 0 0,0 0-1 0 0,0 0 1 0 0,0 1 0 0 0,0-1 0 0 0,0 0 0 0 0,0 1-1 0 0,-4-2 1 0 0,5 3 128 0 0,0 0 0 0 0,0-1 0 0 0,1 1 0 0 0,-1 0 0 0 0,0 0-1 0 0,0 0 1 0 0,0 1 0 0 0,0-1 0 0 0,0 0 0 0 0,1 0 0 0 0,-1 0 0 0 0,0 1-1 0 0,0-1 1 0 0,0 0 0 0 0,1 1 0 0 0,-1-1 0 0 0,0 1 0 0 0,0-1 0 0 0,1 1-1 0 0,-1-1 1 0 0,0 1 0 0 0,1-1 0 0 0,-1 1 0 0 0,0 0 0 0 0,1-1 0 0 0,-1 1-1 0 0,1 0 1 0 0,0-1 0 0 0,-1 1 0 0 0,1 0 0 0 0,-1 0 0 0 0,1 0 0 0 0,0-1 0 0 0,0 1-1 0 0,-1 0 1 0 0,1 0 0 0 0,0 0 0 0 0,0 0 0 0 0,0-1 0 0 0,0 1 0 0 0,0 0-1 0 0,0 0 1 0 0,0 0 0 0 0,0 0 0 0 0,0 0 0 0 0,1-1 0 0 0,-1 1 0 0 0,0 0-1 0 0,0 0 1 0 0,1 0 0 0 0,0 0 0 0 0,25 52 9984 0 0,-14-32-10031 0 0,-7 2 269 0 0,-1 0 0 0 0,-1 1 0 0 0,-1-1 0 0 0,0 1-1 0 0,-2 0 1 0 0,-4 32 0 0 0,1 51-206 0 0,9-79-235 0 0,-2-24-252 0 0,-2-20-281 0 0,-4-15-1234 0 0,-9-50-1 0 0,4 33-2677 0 0,4 28 2295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19:37.913"/>
    </inkml:context>
    <inkml:brush xml:id="br0">
      <inkml:brushProperty name="width" value="0.035" units="cm"/>
      <inkml:brushProperty name="height" value="0.035" units="cm"/>
      <inkml:brushProperty name="color" value="#008C3A"/>
    </inkml:brush>
  </inkml:definitions>
  <inkml:trace contextRef="#ctx0" brushRef="#br0">490 1025 7946 0 0,'-33'-1'2253'0'0,"27"1"-1644"0"0,1 1 1 0 0,-1-1 0 0 0,1-1 0 0 0,-1 1 0 0 0,1-1 0 0 0,0 0 0 0 0,-1 0-1 0 0,-7-3 1 0 0,-2 33 163 0 0,-23 85-874 0 0,-30 153 0 0 0,30-106 18 0 0,-129 625-73 0 0,153-714 197 0 0,-38 240-97 0 0,48-265 265 0 0,1-1 1 0 0,2 1 0 0 0,2 0 0 0 0,13 77 0 0 0,-13-120-187 0 0,-1 1 0 0 0,2-1 0 0 0,-1 0 1 0 0,0 1-1 0 0,1-1 0 0 0,0 0 0 0 0,0 0 0 0 0,0 0 0 0 0,0 0 0 0 0,1 0 1 0 0,0-1-1 0 0,-1 1 0 0 0,1-1 0 0 0,1 0 0 0 0,-1 0 0 0 0,0 0 0 0 0,1 0 1 0 0,0 0-1 0 0,-1-1 0 0 0,1 1 0 0 0,0-1 0 0 0,0 0 0 0 0,0-1 1 0 0,1 1-1 0 0,-1 0 0 0 0,0-1 0 0 0,1 0 0 0 0,-1 0 0 0 0,0-1 0 0 0,1 1 1 0 0,-1-1-1 0 0,1 0 0 0 0,8-1 0 0 0,12-1 95 0 0,1-2 1 0 0,-1 0-1 0 0,0-2 0 0 0,40-14 0 0 0,-53 16-49 0 0,207-57 390 0 0,367-53-1 0 0,31 38-286 0 0,-24 3-97 0 0,-11-49-918 0 0,-572 119 824 0 0,-3 2-1 0 0,0-1 1 0 0,0 1-1 0 0,0-2 1 0 0,-1 1-1 0 0,1-1 1 0 0,-1 0-1 0 0,1 0 1 0 0,-1 0-1 0 0,0-1 0 0 0,0 0 1 0 0,-1-1-1 0 0,8-6 1 0 0,-13 12 29 0 0,-1-1 0 0 0,1 0 0 0 0,0 0 0 0 0,0 0 0 0 0,-1 0 0 0 0,1 0 1 0 0,0 0-1 0 0,-1 0 0 0 0,1 0 0 0 0,0 0 0 0 0,0 0 0 0 0,-1 0 0 0 0,1 0 0 0 0,0 0 0 0 0,0 0 0 0 0,-1 0 0 0 0,1 0 1 0 0,0 0-1 0 0,-1 0 0 0 0,1 0 0 0 0,0 0 0 0 0,0 0 0 0 0,-1 0 0 0 0,1 0 0 0 0,0-1 0 0 0,0 1 0 0 0,0 0 0 0 0,-1 0 0 0 0,1 0 1 0 0,0 0-1 0 0,0-1 0 0 0,0 1 0 0 0,-1 0 0 0 0,1 0 0 0 0,0-1 0 0 0,0 1 0 0 0,0 0 0 0 0,0 0 0 0 0,0-1 0 0 0,-1 1 0 0 0,1 0 1 0 0,0 0-1 0 0,0-1 0 0 0,0 1 0 0 0,0 0 0 0 0,0 0 0 0 0,0-1 0 0 0,0 1 0 0 0,0 0 0 0 0,0 0 0 0 0,0-1 0 0 0,0 1 1 0 0,0 0-1 0 0,0-1 0 0 0,0 1 0 0 0,0 0 0 0 0,1 0 0 0 0,-1-1 0 0 0,0 1 0 0 0,0 0 0 0 0,0 0 0 0 0,0-1 0 0 0,0 1 0 0 0,1 0 1 0 0,-23 10 917 0 0,6 10-963 0 0,2 1 1 0 0,0 0-1 0 0,1 1 0 0 0,1 1 0 0 0,1 0 0 0 0,-11 35 0 0 0,-28 93 53 0 0,-47 245-1 0 0,81-321 22 0 0,-11 45-10 0 0,-53 277 91 0 0,80-397-119 0 0,-3 12 30 0 0,1 1 1 0 0,0-1 0 0 0,1 0-1 0 0,0 1 1 0 0,1-1 0 0 0,1 1-1 0 0,0-1 1 0 0,0 1 0 0 0,5 13-1 0 0,-6-25-32 0 0,1-1 0 0 0,-1 1 0 0 0,1-1 0 0 0,0 1 0 0 0,0 0 0 0 0,-1-1 0 0 0,1 1 0 0 0,0-1 0 0 0,0 1 0 0 0,-1-1 0 0 0,1 0 0 0 0,0 1 0 0 0,0-1 0 0 0,0 0 0 0 0,0 0-1 0 0,0 0 1 0 0,0 1 0 0 0,0-1 0 0 0,-1 0 0 0 0,1 0 0 0 0,0 0 0 0 0,0 0 0 0 0,0-1 0 0 0,0 1 0 0 0,0 0 0 0 0,0 0 0 0 0,0 0 0 0 0,0-1 0 0 0,-1 1 0 0 0,1 0 0 0 0,0-1 0 0 0,0 1-1 0 0,0-1 1 0 0,-1 1 0 0 0,1-1 0 0 0,0 1 0 0 0,0-1 0 0 0,-1 0 0 0 0,1 1 0 0 0,0-2 0 0 0,37-31-180 0 0,-33 28 209 0 0,2-2-34 0 0,1 0 0 0 0,0 1 1 0 0,0 0-1 0 0,1 0 0 0 0,0 1 0 0 0,0 0 0 0 0,0 1 0 0 0,0 0 0 0 0,1 0 0 0 0,17-4 0 0 0,-11 5 7 0 0,1 1 0 0 0,0 1 0 0 0,-1 1 0 0 0,1 0-1 0 0,32 5 1 0 0,135 22-3 0 0,92 10 58 0 0,-85-23 13 0 0,227-12 0 0 0,-353-5-83 0 0,13-1-67 0 0,152 10 0 0 0,-211-2 81 0 0,-1 0-1 0 0,1 1 1 0 0,-1 1-1 0 0,30 15 1 0 0,-27-12 4 0 0,1 0 1 0 0,27 7-1 0 0,-47-16 2 0 0,1 1 0 0 0,-1-1-1 0 0,0 1 1 0 0,0-1 0 0 0,1 0 0 0 0,-1 0 0 0 0,0 0-1 0 0,1 0 1 0 0,-1 0 0 0 0,0-1 0 0 0,0 1 0 0 0,1 0-1 0 0,-1-1 1 0 0,0 0 0 0 0,0 0 0 0 0,0 0 0 0 0,0 0-1 0 0,0 0 1 0 0,0 0 0 0 0,4-2 0 0 0,-4 0 10 0 0,1 0 1 0 0,-1 0-1 0 0,0 0 1 0 0,0 0-1 0 0,0 0 1 0 0,0 0-1 0 0,0-1 0 0 0,-1 1 1 0 0,1 0-1 0 0,-1-1 1 0 0,1-6-1 0 0,1-10 92 0 0,0 0 1 0 0,-2 0-1 0 0,-2-39 0 0 0,0 42-45 0 0,-56-570 754 0 0,2 69-1650 0 0,49 450 780 0 0,2 33-11 0 0,2-56 0 0 0,3 80 57 0 0,0 0 0 0 0,1 0 0 0 0,0 1 0 0 0,0-1 1 0 0,1 1-1 0 0,1-1 0 0 0,0 1 0 0 0,0 0 0 0 0,8-13 0 0 0,19-20-220 0 0,-26 38 169 0 0,1-1-1 0 0,-2 0 1 0 0,1 0-1 0 0,-1-1 1 0 0,0 1-1 0 0,0-1 1 0 0,0 0 0 0 0,-1 0-1 0 0,0 0 1 0 0,-1 0-1 0 0,1-1 1 0 0,-2 1-1 0 0,3-15 1 0 0,-3 15 69 0 0,1 8 4 0 0,5 17 22 0 0,5 28 9 0 0,-10-26-48 0 0,1 5-20 0 0,0 0 0 0 0,2-1 0 0 0,1 0-1 0 0,14 38 1 0 0,-17-55 17 0 0,0 0 1 0 0,1 0-1 0 0,0-1 0 0 0,0 0 0 0 0,1 0 1 0 0,-1 0-1 0 0,1 0 0 0 0,1-1 0 0 0,-1 1 1 0 0,1-1-1 0 0,0-1 0 0 0,0 1 0 0 0,1-1 1 0 0,-1 0-1 0 0,1 0 0 0 0,0-1 0 0 0,0 0 1 0 0,0 0-1 0 0,12 2 0 0 0,7 1 30 0 0,2-2-1 0 0,-1 0 0 0 0,1-2 1 0 0,-1-1-1 0 0,1-1 0 0 0,33-5 1 0 0,167-35 212 0 0,-195 33-221 0 0,590-104 94 0 0,-409 86-244 0 0,-99 13 190 0 0,118-28 0 0 0,-231 40-56 0 0,0 0-1 0 0,0-1 0 0 0,1 1 1 0 0,-1-1-1 0 0,0 0 0 0 0,0 0 1 0 0,0 1-1 0 0,0-2 0 0 0,0 1 1 0 0,0 0-1 0 0,0 0 0 0 0,0 0 1 0 0,0-1-1 0 0,-1 1 0 0 0,1-1 1 0 0,0 0-1 0 0,-1 1 0 0 0,0-1 1 0 0,1 0-1 0 0,-1 0 0 0 0,0 0 1 0 0,0 0-1 0 0,0 0 0 0 0,0 0 1 0 0,0 0-1 0 0,0 0 0 0 0,-1-1 1 0 0,1 1-1 0 0,-1 0 0 0 0,1 0 1 0 0,-1 0-1 0 0,0-1 1 0 0,0 1-1 0 0,0 0 0 0 0,0-1 1 0 0,0 1-1 0 0,-1 0 0 0 0,1 0 1 0 0,-1-3-1 0 0,-4-10 132 0 0,0 1-1 0 0,-1 0 1 0 0,0 0 0 0 0,-16-25-1 0 0,7 12 123 0 0,-80-176 203 0 0,82 169-427 0 0,2 0 0 0 0,1-1 0 0 0,2 0 0 0 0,-5-47 0 0 0,9 15-133 0 0,2-1 1 0 0,4 0 0 0 0,15-100 0 0 0,54-200-497 0 0,-55 294 458 0 0,-13 58 95 0 0,53-271-704 0 0,-48 227 560 0 0,-3 0 1 0 0,-4-110-1 0 0,1 12-170 0 0,1 20-573 0 0,-3 130 837 0 0,0-1 1 0 0,-1 1-1 0 0,0 0 0 0 0,-1-1 1 0 0,0 1-1 0 0,0 0 0 0 0,0-1 1 0 0,-1 1-1 0 0,-6-10 0 0 0,6 13 97 0 0,0 1 0 0 0,0 0 0 0 0,-1 0 0 0 0,1 1 0 0 0,-1-1 0 0 0,0 1 0 0 0,0 0 0 0 0,0 0 0 0 0,0 0-1 0 0,-1 0 1 0 0,1 1 0 0 0,-1-1 0 0 0,0 1 0 0 0,1 1 0 0 0,-1-1 0 0 0,-10-2 0 0 0,-58-9 59 0 0,-2 3-1 0 0,-128-1 1 0 0,127 8 38 0 0,-1279 6 763 0 0,606 9-262 0 0,192-14 73 0 0,-357 4 1323 0 0,860-1-1921 0 0,-598 21 940 0 0,6 49-2061 0 0,624-68 506 0 0,0 1 0 0 0,0 1 0 0 0,0 1-1 0 0,1 1 1 0 0,0 1 0 0 0,-21 11 0 0 0,16 0-5848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11.232"/>
    </inkml:context>
    <inkml:brush xml:id="br0">
      <inkml:brushProperty name="width" value="0.035" units="cm"/>
      <inkml:brushProperty name="height" value="0.035" units="cm"/>
      <inkml:brushProperty name="color" value="#FF0066"/>
    </inkml:brush>
  </inkml:definitions>
  <inkml:trace contextRef="#ctx0" brushRef="#br0">648 1 1808 0 0,'-21'6'-134'0'0,"0"0"1"0"0,0 2-1 0 0,-35 18 0 0 0,-20 7-131 0 0,42-19 151 0 0,25-9 247 0 0,0-1 0 0 0,0 0-1 0 0,0-1 1 0 0,0 0 0 0 0,-1-1-1 0 0,-17 2 1 0 0,27-14 11954 0 0,-4 28-11912 0 0,1 1 0 0 0,1-1 1 0 0,1 0-1 0 0,0 0 0 0 0,4 34 1 0 0,-1 17-255 0 0,-11 55 827 0 0,-29 144 0 0 0,-1 2-219 0 0,-53 1354 1216 0 0,86-1461-1669 0 0,-3 281 340 0 0,53 485 1 0 0,7 31 275 0 0,-57-710-530 0 0,-68 457 0 0 0,30-398-66 0 0,13 1 0 0 0,14 2 1 0 0,40 534-1 0 0,-12-661-698 0 0,-8 0 1 0 0,-8 0-1 0 0,-8-1 0 0 0,-40 198 1 0 0,50-368 534 0 0,2-4 6 0 0,-1-1 0 0 0,0 0 0 0 0,0 1 0 0 0,-1-1 0 0 0,0 0 0 0 0,-7 12 0 0 0,18-68-2079 0 0,-3 18-3387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9.422"/>
    </inkml:context>
    <inkml:brush xml:id="br0">
      <inkml:brushProperty name="width" value="0.035" units="cm"/>
      <inkml:brushProperty name="height" value="0.035" units="cm"/>
      <inkml:brushProperty name="color" value="#FF0066"/>
    </inkml:brush>
  </inkml:definitions>
  <inkml:trace contextRef="#ctx0" brushRef="#br0">46 1 288 0 0,'-5'3'550'0'0,"1"0"1"0"0,-1 1-1 0 0,1 0 1 0 0,0 0-1 0 0,0 0 0 0 0,0 0 1 0 0,1 1-1 0 0,-1-1 1 0 0,-3 9-1 0 0,6-11-358 0 0,1-1 0 0 0,0 1 1 0 0,-1 0-1 0 0,1 0 0 0 0,0 1 0 0 0,0-1 1 0 0,0 0-1 0 0,0 0 0 0 0,1 0 0 0 0,-1 0 1 0 0,0 0-1 0 0,1-1 0 0 0,-1 1 0 0 0,1 0 1 0 0,0 0-1 0 0,0 0 0 0 0,0 0 1 0 0,0 0-1 0 0,0-1 0 0 0,0 1 0 0 0,0 0 1 0 0,0-1-1 0 0,1 1 0 0 0,-1-1 0 0 0,1 0 1 0 0,-1 1-1 0 0,1-1 0 0 0,-1 0 0 0 0,1 0 1 0 0,3 2-1 0 0,1 1 98 0 0,0 1 1 0 0,0-1 0 0 0,0-1-1 0 0,1 1 1 0 0,-1-1 0 0 0,1 0-1 0 0,0-1 1 0 0,0 1 0 0 0,0-1-1 0 0,0-1 1 0 0,1 0 0 0 0,-1 0-1 0 0,0 0 1 0 0,1 0 0 0 0,14-2-1 0 0,-9-2-261 0 0,1 0 0 0 0,-1 0 0 0 0,1-2 0 0 0,-1 1 0 0 0,-1-2 0 0 0,1 0 0 0 0,17-11 0 0 0,-21 12-59 0 0,8-5-1793 0 0,1 0-1 0 0,26-10 0 0 0,-31 16 333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49.957"/>
    </inkml:context>
    <inkml:brush xml:id="br0">
      <inkml:brushProperty name="width" value="0.035" units="cm"/>
      <inkml:brushProperty name="height" value="0.035" units="cm"/>
      <inkml:brushProperty name="color" value="#FF0066"/>
    </inkml:brush>
  </inkml:definitions>
  <inkml:trace contextRef="#ctx0" brushRef="#br0">12 0 2272 0 0,'-9'16'3387'0'0,"8"-15"-2545"0"0,1 1-1 0 0,-1-1 0 0 0,1 1 0 0 0,0-1 0 0 0,0 1 0 0 0,0-1 0 0 0,0 1 0 0 0,0-1 0 0 0,0 1 0 0 0,0 0 0 0 0,0-1 0 0 0,0 1 0 0 0,1-1 1 0 0,-1 1-1 0 0,1-1 0 0 0,-1 0 0 0 0,2 3 0 0 0,5 17-2865 0 0,-1-4 2046 0 0,0 0 0 0 0,0-1 0 0 0,2 0 0 0 0,14 23 0 0 0,-17-30-12 0 0,1-1-1 0 0,0 1 1 0 0,1-2-1 0 0,0 1 1 0 0,0-1-1 0 0,0 0 1 0 0,1 0-1 0 0,0-1 1 0 0,11 7-1 0 0,-18-12-109 0 0,0-1 1 0 0,0 1-1 0 0,0-1 1 0 0,0 1-1 0 0,1-1 0 0 0,-1 1 1 0 0,0-1-1 0 0,0 0 1 0 0,0 0-1 0 0,0 0 0 0 0,0 0 1 0 0,1 0-1 0 0,-1 0 0 0 0,0 0 1 0 0,0 0-1 0 0,0 0 1 0 0,3-1-1 0 0,-4 1 6 0 0,1 0 0 0 0,-1-1 1 0 0,0 1-1 0 0,1 0 0 0 0,-1-1 0 0 0,1 1 0 0 0,-1-1 0 0 0,0 1 1 0 0,1-1-1 0 0,-1 1 0 0 0,0-1 0 0 0,0 1 0 0 0,1-1 0 0 0,-1 1 1 0 0,0-1-1 0 0,0 1 0 0 0,0-1 0 0 0,0 1 0 0 0,0-1 0 0 0,0 1 1 0 0,1-1-1 0 0,-1 0 0 0 0,0 1 0 0 0,-1-1 0 0 0,1 1 0 0 0,0-1 1 0 0,0 1-1 0 0,0-1 0 0 0,0 1 0 0 0,0-1 0 0 0,0 1 1 0 0,-1-1-1 0 0,1 1 0 0 0,0-1 0 0 0,-1 1 0 0 0,1-1 0 0 0,-1 0 1 0 0,-3-6-5015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0.230"/>
    </inkml:context>
    <inkml:brush xml:id="br0">
      <inkml:brushProperty name="width" value="0.035" units="cm"/>
      <inkml:brushProperty name="height" value="0.035" units="cm"/>
      <inkml:brushProperty name="color" value="#FF0066"/>
    </inkml:brush>
  </inkml:definitions>
  <inkml:trace contextRef="#ctx0" brushRef="#br0">16 209 3369 0 0,'-16'30'2070'0'0,"20"-22"845"0"0,14-16-860 0 0,-13 4-1889 0 0,-1 0 0 0 0,1 0-1 0 0,-1-1 1 0 0,0 0 0 0 0,0 1 0 0 0,-1-2 0 0 0,1 1-1 0 0,-1 0 1 0 0,0-1 0 0 0,0 1 0 0 0,1-7 0 0 0,23-73 687 0 0,-18 54-1185 0 0,0-8-3505 0 0,-4 21-77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0.627"/>
    </inkml:context>
    <inkml:brush xml:id="br0">
      <inkml:brushProperty name="width" value="0.035" units="cm"/>
      <inkml:brushProperty name="height" value="0.035" units="cm"/>
      <inkml:brushProperty name="color" value="#FF0066"/>
    </inkml:brush>
  </inkml:definitions>
  <inkml:trace contextRef="#ctx0" brushRef="#br0">0 41 1584 0 0,'1'0'74'0'0,"-1"0"0"0"0,0 0 0 0 0,0 0 0 0 0,0 0 0 0 0,0 0 0 0 0,0 0 0 0 0,0 0 0 0 0,0 0 0 0 0,1 0 0 0 0,-1 0 0 0 0,0 0 0 0 0,0 0-1 0 0,0 0 1 0 0,0 0 0 0 0,0 0 0 0 0,0 0 0 0 0,0 0 0 0 0,1 0 0 0 0,-1 0 0 0 0,0 0 0 0 0,0 0 0 0 0,0 0 0 0 0,0 0 0 0 0,0 1 0 0 0,0-1 0 0 0,0 0-1 0 0,0 0 1 0 0,1 0 0 0 0,-1 0 0 0 0,0 0 0 0 0,0 0 0 0 0,0 0 0 0 0,0 0 0 0 0,0 0 0 0 0,0 1 0 0 0,0-1 0 0 0,0 0 0 0 0,0 0 0 0 0,0 0 0 0 0,0 0 0 0 0,0 0-1 0 0,0 0 1 0 0,0 0 0 0 0,0 1 0 0 0,0-1 0 0 0,0 0 0 0 0,0 0 0 0 0,0 0 0 0 0,0 0 0 0 0,0 0 0 0 0,0 0 0 0 0,0 0 0 0 0,0 1 0 0 0,0-1 0 0 0,0 0-1 0 0,0 0 1 0 0,0 0 0 0 0,0 0 0 0 0,0 0 0 0 0,0 0 0 0 0,0 0 0 0 0,0 0 0 0 0,-1 1 0 0 0,1-1 0 0 0,0 0 0 0 0,21-3 2205 0 0,44-11-1962 0 0,-24 4-226 0 0,33-5-3427 0 0,-67 12 1130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0.885"/>
    </inkml:context>
    <inkml:brush xml:id="br0">
      <inkml:brushProperty name="width" value="0.035" units="cm"/>
      <inkml:brushProperty name="height" value="0.035" units="cm"/>
      <inkml:brushProperty name="color" value="#FF0066"/>
    </inkml:brush>
  </inkml:definitions>
  <inkml:trace contextRef="#ctx0" brushRef="#br0">18 0 6193 0 0,'-2'3'147'0'0,"0"0"0"0"0,0 0-1 0 0,0 0 1 0 0,1 0 0 0 0,-1 1 0 0 0,1-1-1 0 0,0 0 1 0 0,0 1 0 0 0,0-1-1 0 0,0 1 1 0 0,0-1 0 0 0,1 1-1 0 0,0-1 1 0 0,0 1 0 0 0,0 0-1 0 0,0 4 1 0 0,12 71 3735 0 0,-5-38-2872 0 0,11 214-6174 0 0,-18-258 1974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1.750"/>
    </inkml:context>
    <inkml:brush xml:id="br0">
      <inkml:brushProperty name="width" value="0.035" units="cm"/>
      <inkml:brushProperty name="height" value="0.035" units="cm"/>
      <inkml:brushProperty name="color" value="#FF0066"/>
    </inkml:brush>
  </inkml:definitions>
  <inkml:trace contextRef="#ctx0" brushRef="#br0">85 14 2040 0 0,'-3'1'168'0'0,"-1"-1"0"0"0,1 1 0 0 0,0-1-1 0 0,-1 0 1 0 0,1 0 0 0 0,-1-1 0 0 0,1 1-1 0 0,0-1 1 0 0,-1 1 0 0 0,1-1 0 0 0,0 0-1 0 0,-5-2 1 0 0,-29-6 6261 0 0,48 49-2387 0 0,23 61-3241 0 0,30 158 0 0 0,-63-255-1845 0 0,-2-7 246 0 0,-5-18-269 0 0,-7-32-454 0 0,4 19 507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2.026"/>
    </inkml:context>
    <inkml:brush xml:id="br0">
      <inkml:brushProperty name="width" value="0.035" units="cm"/>
      <inkml:brushProperty name="height" value="0.035" units="cm"/>
      <inkml:brushProperty name="color" value="#FF0066"/>
    </inkml:brush>
  </inkml:definitions>
  <inkml:trace contextRef="#ctx0" brushRef="#br0">34 1 5785 0 0,'-4'2'71'0'0,"1"0"-1"0"0,0 0 0 0 0,0 0 1 0 0,0 0-1 0 0,0 1 1 0 0,0 0-1 0 0,0 0 0 0 0,-2 3 1 0 0,5-6 42 0 0,-1 1 0 0 0,1 0 0 0 0,0-1 0 0 0,-1 1 0 0 0,1 0 0 0 0,0 0 0 0 0,-1-1 0 0 0,1 1 0 0 0,0 0 0 0 0,0 0 1 0 0,0 0-1 0 0,0 0 0 0 0,0-1 0 0 0,0 1 0 0 0,0 0 0 0 0,0 0 0 0 0,0 0 0 0 0,0 0 0 0 0,0-1 0 0 0,0 1 0 0 0,0 0 0 0 0,1 0 0 0 0,0 1 0 0 0,2 2 193 0 0,0-1 1 0 0,1 1-1 0 0,-1-1 0 0 0,1 0 0 0 0,0 0 0 0 0,0 0 0 0 0,0-1 1 0 0,1 1-1 0 0,-1-1 0 0 0,7 2 0 0 0,7 5-53 0 0,0-2 0 0 0,0 0 0 0 0,0-1 1 0 0,1-1-1 0 0,0 0 0 0 0,20 1 0 0 0,-27-5-519 0 0,0 0-1 0 0,1-1 1 0 0,-1-1 0 0 0,0 0-1 0 0,1-1 1 0 0,-1 0 0 0 0,0 0-1 0 0,0-2 1 0 0,0 1 0 0 0,17-9-1 0 0,-6 2-2605 0 0,-13 4-405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2.403"/>
    </inkml:context>
    <inkml:brush xml:id="br0">
      <inkml:brushProperty name="width" value="0.035" units="cm"/>
      <inkml:brushProperty name="height" value="0.035" units="cm"/>
      <inkml:brushProperty name="color" value="#FF0066"/>
    </inkml:brush>
  </inkml:definitions>
  <inkml:trace contextRef="#ctx0" brushRef="#br0">17 0 4001 0 0,'-12'14'-760'0'0,"7"-8"5123"0"0,15-2-249 0 0,-3-1-3953 0 0,-2-1 101 0 0,0 1 0 0 0,0 1 0 0 0,-1-1 0 0 0,0 1 1 0 0,0-1-1 0 0,0 1 0 0 0,0 0 0 0 0,0 1 0 0 0,-1-1 1 0 0,0 1-1 0 0,0-1 0 0 0,4 9 0 0 0,4 4 205 0 0,-3-7-441 0 0,55 86 559 0 0,-31-31-3875 0 0,-43-82-3545 0 0,4 7 4356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2.646"/>
    </inkml:context>
    <inkml:brush xml:id="br0">
      <inkml:brushProperty name="width" value="0.035" units="cm"/>
      <inkml:brushProperty name="height" value="0.035" units="cm"/>
      <inkml:brushProperty name="color" value="#FF0066"/>
    </inkml:brush>
  </inkml:definitions>
  <inkml:trace contextRef="#ctx0" brushRef="#br0">24 342 1152 0 0,'-2'2'274'0'0,"-1"0"-1"0"0,1 0 1 0 0,0 1-1 0 0,0-1 1 0 0,1 1-1 0 0,-1 0 1 0 0,0-1-1 0 0,1 1 1 0 0,-1 0-1 0 0,1 0 0 0 0,0 0 1 0 0,-1 5-1 0 0,2-8-193 0 0,0 0 0 0 0,0 1 0 0 0,0-1 0 0 0,0 0 0 0 0,0 1 0 0 0,0-1 0 0 0,0 0-1 0 0,0 1 1 0 0,0-1 0 0 0,0 0 0 0 0,1 1 0 0 0,-1-1 0 0 0,0 0 0 0 0,0 1-1 0 0,0-1 1 0 0,0 0 0 0 0,1 0 0 0 0,-1 1 0 0 0,0-1 0 0 0,0 0 0 0 0,1 0 0 0 0,-1 1-1 0 0,0-1 1 0 0,0 0 0 0 0,1 0 0 0 0,-1 0 0 0 0,0 1 0 0 0,1-1 0 0 0,-1 0 0 0 0,0 0-1 0 0,0 0 1 0 0,1 0 0 0 0,-1 0 0 0 0,0 0 0 0 0,1 0 0 0 0,0 0 0 0 0,25-7 1390 0 0,-19 4-1323 0 0,-1-1 0 0 0,0-1 1 0 0,0 1-1 0 0,-1-1 1 0 0,1 0-1 0 0,-1 0 1 0 0,0 0-1 0 0,-1-1 0 0 0,1 0 1 0 0,-1 0-1 0 0,0 0 1 0 0,5-10-1 0 0,5-15 72 0 0,16-45-1 0 0,-16 37 60 0 0,21-55-477 0 0,-20 54-2802 0 0,-7 14-666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3.020"/>
    </inkml:context>
    <inkml:brush xml:id="br0">
      <inkml:brushProperty name="width" value="0.035" units="cm"/>
      <inkml:brushProperty name="height" value="0.035" units="cm"/>
      <inkml:brushProperty name="color" value="#FF0066"/>
    </inkml:brush>
  </inkml:definitions>
  <inkml:trace contextRef="#ctx0" brushRef="#br0">29 9 5041 0 0,'-27'33'1685'0'0,"26"-32"-1606"0"0,1-1 0 0 0,0 0 0 0 0,0 1 0 0 0,0-1 1 0 0,0 1-1 0 0,0-1 0 0 0,0 0 0 0 0,-1 1 1 0 0,1-1-1 0 0,0 0 0 0 0,0 1 0 0 0,0-1 0 0 0,0 1 1 0 0,0-1-1 0 0,1 0 0 0 0,-1 1 0 0 0,0-1 1 0 0,0 1-1 0 0,0-1 0 0 0,0 0 0 0 0,0 1 1 0 0,0-1-1 0 0,1 0 0 0 0,-1 1 0 0 0,0-1 0 0 0,0 0 1 0 0,0 1-1 0 0,1-1 0 0 0,-1 0 0 0 0,0 0 1 0 0,1 1-1 0 0,-1-1 0 0 0,25 3 2544 0 0,-6-5-1812 0 0,-1-2 1 0 0,1 0 0 0 0,-1-1-1 0 0,23-9 1 0 0,-19 6-843 0 0,0 1 0 0 0,24-4-1 0 0,-33 10-1271 0 0,-2 0-3983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26.767"/>
    </inkml:context>
    <inkml:brush xml:id="br0">
      <inkml:brushProperty name="width" value="0.035" units="cm"/>
      <inkml:brushProperty name="height" value="0.035" units="cm"/>
      <inkml:brushProperty name="color" value="#FF0066"/>
    </inkml:brush>
  </inkml:definitions>
  <inkml:trace contextRef="#ctx0" brushRef="#br0">91 281 4665 0 0,'-2'1'250'0'0,"0"-1"0"0"0,0 0 0 0 0,-1 1 0 0 0,1 0 0 0 0,0-1 0 0 0,0 1 0 0 0,0 0 0 0 0,0 0 0 0 0,0 0 0 0 0,0 0 0 0 0,0 1 0 0 0,0-1 0 0 0,0 0 0 0 0,1 1 0 0 0,-1-1 0 0 0,0 1 0 0 0,1 0 0 0 0,-1 0 0 0 0,1-1 0 0 0,0 1 0 0 0,0 0 0 0 0,-1 0 0 0 0,1 0 0 0 0,1 0 0 0 0,-1 0 0 0 0,0 1 0 0 0,0-1 0 0 0,0 4 0 0 0,-2 8 367 0 0,0 0 0 0 0,1 0-1 0 0,0 20 1 0 0,1-27-347 0 0,-3 112 964 0 0,2-46-754 0 0,-14 100 0 0 0,10-119-372 0 0,2 0-1 0 0,3 1 1 0 0,2-1-1 0 0,3 0 0 0 0,13 70 1 0 0,-13-101-54 0 0,-3-12-78 0 0,0-2 79 0 0,0-1 1 0 0,0 0 0 0 0,1 1 0 0 0,0-1 0 0 0,4 9 0 0 0,-5-16-41 0 0,-1 1 0 0 0,1-1-1 0 0,0 0 1 0 0,-1 0 0 0 0,1 0-1 0 0,0 0 1 0 0,0 0 0 0 0,0 0 0 0 0,-1 0-1 0 0,1 0 1 0 0,0 0 0 0 0,0 0-1 0 0,1 0 1 0 0,-1 0 0 0 0,0-1-1 0 0,0 1 1 0 0,0-1 0 0 0,0 1-1 0 0,1-1 1 0 0,-1 1 0 0 0,0-1 0 0 0,1 1-1 0 0,-1-1 1 0 0,0 0 0 0 0,0 0-1 0 0,1 0 1 0 0,-1 0 0 0 0,1 0-1 0 0,-1 0 1 0 0,0 0 0 0 0,0 0-1 0 0,1 0 1 0 0,-1-1 0 0 0,0 1-1 0 0,1-1 1 0 0,-1 1 0 0 0,0-1 0 0 0,0 1-1 0 0,2-2 1 0 0,59-31 240 0 0,-53 27-253 0 0,0 0 0 0 0,0 1 1 0 0,1 0-1 0 0,0 0 0 0 0,0 1 1 0 0,0 0-1 0 0,0 1 0 0 0,0 0 1 0 0,1 1-1 0 0,-1 0 0 0 0,1 1 1 0 0,0 0-1 0 0,0 0 0 0 0,-1 1 1 0 0,15 2-1 0 0,-9 2-8 0 0,-1 0-1 0 0,0 1 1 0 0,19 9 0 0 0,-25-9 16 0 0,0-1 0 0 0,1 0 0 0 0,-1-1 0 0 0,1 0 0 0 0,0 0 0 0 0,0-1 0 0 0,0 0 0 0 0,1-1 0 0 0,-1 0 0 0 0,13-1 0 0 0,-8-5 140 0 0,-16-3 127 0 0,-1 7-262 0 0,1 0 0 0 0,0 0 0 0 0,-1 0-1 0 0,1 0 1 0 0,-1 0 0 0 0,1 0 0 0 0,-1 1 0 0 0,0-1 0 0 0,1 1 0 0 0,-1-1-1 0 0,0 1 1 0 0,1-1 0 0 0,-1 1 0 0 0,-2 0 0 0 0,3 0-10 0 0,0 0 0 0 0,0 0 0 0 0,0 1 1 0 0,0-1-1 0 0,0 0 0 0 0,-1 1 0 0 0,1-1 1 0 0,0 0-1 0 0,0 1 0 0 0,0-1 0 0 0,1 1 0 0 0,-1 0 1 0 0,0-1-1 0 0,0 1 0 0 0,0 0 0 0 0,0-1 1 0 0,1 1-1 0 0,-1 0 0 0 0,0 0 0 0 0,1 0 0 0 0,-1 0 1 0 0,0 0-1 0 0,1 0 0 0 0,-1 0 0 0 0,1 0 0 0 0,0 0 1 0 0,-1 0-1 0 0,1 0 0 0 0,0 0 0 0 0,-1 0 1 0 0,1 0-1 0 0,0 0 0 0 0,0 0 0 0 0,0 0 0 0 0,0 2 1 0 0,3 51 179 0 0,-1-22-343 0 0,-3-23 138 0 0,-1 0 1 0 0,0 0 0 0 0,0-1 0 0 0,-1 1-1 0 0,-5 10 1 0 0,-8 28-19 0 0,16-46 37 0 0,0 0 1 0 0,0-1-1 0 0,1 1 0 0 0,-1 0 0 0 0,0 0 0 0 0,0-1 0 0 0,1 1 1 0 0,-1 0-1 0 0,1-1 0 0 0,-1 1 0 0 0,0-1 0 0 0,1 1 0 0 0,-1-1 1 0 0,1 1-1 0 0,-1-1 0 0 0,1 1 0 0 0,-1-1 0 0 0,1 1 1 0 0,0-1-1 0 0,-1 1 0 0 0,1-1 0 0 0,0 0 0 0 0,-1 1 0 0 0,1-1 1 0 0,0 0-1 0 0,-1 0 0 0 0,1 0 0 0 0,0 1 0 0 0,0-1 1 0 0,-1 0-1 0 0,1 0 0 0 0,0 0 0 0 0,-1 0 0 0 0,1 0 0 0 0,0 0 1 0 0,0-1-1 0 0,-1 1 0 0 0,1 0 0 0 0,0 0 0 0 0,-1 0 0 0 0,1-1 1 0 0,1 1-1 0 0,34-7-15 0 0,-34 7-8 0 0,44-14 22 0 0,-36 11 7 0 0,-1-1 0 0 0,1 1 0 0 0,0 1 0 0 0,0 0 0 0 0,0 0 0 0 0,0 1 0 0 0,0 0 0 0 0,1 1-1 0 0,-1 0 1 0 0,0 1 0 0 0,0 0 0 0 0,0 0 0 0 0,19 6 0 0 0,-18-4-12 0 0,45 14-89 0 0,-53-16 91 0 0,0-1 1 0 0,0 1-1 0 0,-1-1 1 0 0,1 1-1 0 0,0-1 0 0 0,0 0 1 0 0,0 0-1 0 0,0-1 1 0 0,0 1-1 0 0,0 0 1 0 0,-1-1-1 0 0,1 0 1 0 0,0 0-1 0 0,0 1 1 0 0,5-4-1 0 0,0-4 156 0 0,-1 6 88 0 0,-2 3-294 0 0,-4-2 59 0 0,-1 1 0 0 0,1 0 0 0 0,-1 0 0 0 0,1-1 0 0 0,0 1 0 0 0,-1 0 0 0 0,1-1 0 0 0,-1 1 0 0 0,0-1 0 0 0,1 1 0 0 0,-1-1 0 0 0,1 1 0 0 0,-1-1 0 0 0,0 1 0 0 0,1-1 0 0 0,-1 1 0 0 0,0-1 0 0 0,1 0 0 0 0,-1 1 0 0 0,0-1 0 0 0,0 1-1 0 0,0-1 1 0 0,0 0 0 0 0,1 1 0 0 0,-1-1 0 0 0,0 1 0 0 0,0-1 0 0 0,0-1 0 0 0,1-23-181 0 0,-1 21 224 0 0,-3-99 66 0 0,1 83-144 0 0,1 1 0 0 0,0-1 0 0 0,1 0 0 0 0,1 0 0 0 0,1 0 0 0 0,1 0 0 0 0,6-20 1 0 0,-7 39-148 0 0,2 8-303 0 0,-4-6 455 0 0,3 5 21 0 0,-1-3 4 0 0,-1 1 1 0 0,1 0 0 0 0,0-1-1 0 0,0 0 1 0 0,0 1 0 0 0,0-1-1 0 0,1 0 1 0 0,-1 0-1 0 0,1 0 1 0 0,0 0 0 0 0,0 0-1 0 0,0-1 1 0 0,0 1 0 0 0,0-1-1 0 0,1 0 1 0 0,-1 0 0 0 0,1 0-1 0 0,-1-1 1 0 0,1 1-1 0 0,7 1 1 0 0,37 9 0 0 0,-37-9 0 0 0,-1 0 0 0 0,1-1 0 0 0,-1 0 0 0 0,1-1 0 0 0,0 0 0 0 0,20-1 0 0 0,81-17 0 0 0,-64 9 0 0 0,52-3 0 0 0,-72 9 0 0 0,64 1 0 0 0,-84 2 0 0 0,-1-1 0 0 0,0 1 0 0 0,0 1 0 0 0,0-1 0 0 0,0 1 0 0 0,0 1 0 0 0,0-1 0 0 0,-1 1 0 0 0,1 0 0 0 0,7 5 0 0 0,-13-7 24 0 0,-1 0 1 0 0,1-1-1 0 0,0 1 1 0 0,-1 0-1 0 0,1 0 1 0 0,0 0-1 0 0,-1 0 1 0 0,1 0-1 0 0,-1 0 1 0 0,1 0-1 0 0,-1 0 1 0 0,0 0-1 0 0,1 0 0 0 0,-1 0 1 0 0,0 0-1 0 0,0 0 1 0 0,0 1-1 0 0,1-1 1 0 0,-1 0-1 0 0,0 0 1 0 0,-1 0-1 0 0,1 0 1 0 0,0 0-1 0 0,0 2 0 0 0,2-6 365 0 0,3-4-354 0 0,-4 4-39 0 0,0 0 1 0 0,0 0-1 0 0,-1 1 0 0 0,1-1 1 0 0,-1 0-1 0 0,1 0 0 0 0,-1 0 1 0 0,0 0-1 0 0,0 0 0 0 0,-1-5 1 0 0,1-11-256 0 0,13-237 202 0 0,-31-414-1 0 0,15 622 90 0 0,2 19-37 0 0,-1 0 0 0 0,-1 1-1 0 0,-2-1 1 0 0,-12-42 0 0 0,0 75-131 0 0,1 1 1 0 0,0 0-1 0 0,0 1 1 0 0,-24 13 0 0 0,1-1 25 0 0,-55 19 267 0 0,-1-3 0 0 0,-104 21 1 0 0,134-42 65 0 0,0-3 0 0 0,0-3 0 0 0,-1-2 0 0 0,-80-5 0 0 0,-240-12-411 0 0,383 12 147 0 0,1 0-1 0 0,-1 0 1 0 0,0 0 0 0 0,0-1-1 0 0,0 1 1 0 0,1-1-1 0 0,-1 1 1 0 0,0-1 0 0 0,0 0-1 0 0,1 0 1 0 0,-1 0 0 0 0,-2-2-1 0 0,4-8-1886 0 0,16-8-2965 0 0,1 5-589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4.238"/>
    </inkml:context>
    <inkml:brush xml:id="br0">
      <inkml:brushProperty name="width" value="0.035" units="cm"/>
      <inkml:brushProperty name="height" value="0.035" units="cm"/>
      <inkml:brushProperty name="color" value="#FF0066"/>
    </inkml:brush>
  </inkml:definitions>
  <inkml:trace contextRef="#ctx0" brushRef="#br0">22 133 2040 0 0,'-11'23'3338'0'0,"2"-1"2647"0"0,8 0-4915 0 0,27 174 2022 0 0,-9-86-3662 0 0,-28-147 1940 0 0,-3-35-827 0 0,14 54-481 0 0,0-1 1 0 0,2 0 0 0 0,0 1 0 0 0,1-1-1 0 0,1 1 1 0 0,0 0 0 0 0,10-24-1 0 0,3 3-107 0 0,1 2 0 0 0,28-43-1 0 0,-38 65 149 0 0,-6 11-114 0 0,-1 1 1 0 0,1-1-1 0 0,0 0 0 0 0,0 1 1 0 0,0 0-1 0 0,0-1 1 0 0,0 1-1 0 0,1 0 0 0 0,0 0 1 0 0,-1 0-1 0 0,1 1 1 0 0,0-1-1 0 0,0 1 0 0 0,1-1 1 0 0,-1 1-1 0 0,7-3 1 0 0,-9 5 19 0 0,0 0 1 0 0,-1 1-1 0 0,1-1 1 0 0,0 1 0 0 0,0-1-1 0 0,0 1 1 0 0,0-1-1 0 0,-1 1 1 0 0,1-1-1 0 0,0 1 1 0 0,-1 0 0 0 0,1-1-1 0 0,0 1 1 0 0,-1 0-1 0 0,1 0 1 0 0,-1-1 0 0 0,1 1-1 0 0,-1 0 1 0 0,1 0-1 0 0,-1 0 1 0 0,0 0-1 0 0,1-1 1 0 0,-1 1 0 0 0,0 0-1 0 0,0 0 1 0 0,0 0-1 0 0,0 0 1 0 0,0 1-1 0 0,6 33 80 0 0,-6-29-29 0 0,3 9 124 0 0,0 8-89 0 0,0-1-1 0 0,-2 45 0 0 0,-1-62-83 0 0,0-1 1 0 0,0 1-1 0 0,-1-1 0 0 0,0 1 1 0 0,0-1-1 0 0,0 1 0 0 0,0-1 1 0 0,-1 0-1 0 0,1 1 0 0 0,-1-1 1 0 0,0 0-1 0 0,-1 0 0 0 0,1 0 1 0 0,-1 0-1 0 0,1-1 1 0 0,-1 1-1 0 0,0-1 0 0 0,-1 0 1 0 0,1 1-1 0 0,-1-1 0 0 0,-3 2 1 0 0,-13 1 192 0 0,17-5-27 0 0,7 3-61 0 0,4 4-116 0 0,23 27-33 0 0,-25-26-10 0 0,0-1 0 0 0,1 0 0 0 0,0-1 1 0 0,0 0-1 0 0,1 0 0 0 0,0-1 0 0 0,16 11 0 0 0,-22-16 8 0 0,-1-1 0 0 0,1 1 0 0 0,0-1 0 0 0,-1 0 0 0 0,1 1 0 0 0,0-1 0 0 0,-1 0 0 0 0,1 0 0 0 0,0 0 0 0 0,0 0 0 0 0,-1 0 0 0 0,1-1 0 0 0,0 1 0 0 0,-1 0 0 0 0,1-1 0 0 0,0 1 0 0 0,-1-1 0 0 0,1 0 0 0 0,-1 1 0 0 0,1-1 0 0 0,-1 0 1 0 0,1 0-1 0 0,-1 0 0 0 0,0 0 0 0 0,2-2 0 0 0,34-39-1914 0 0,-5 6-1706 0 0,-9 27 390 0 0,-11 9-112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4.538"/>
    </inkml:context>
    <inkml:brush xml:id="br0">
      <inkml:brushProperty name="width" value="0.035" units="cm"/>
      <inkml:brushProperty name="height" value="0.035" units="cm"/>
      <inkml:brushProperty name="color" value="#FF0066"/>
    </inkml:brush>
  </inkml:definitions>
  <inkml:trace contextRef="#ctx0" brushRef="#br0">30 1 3081 0 0,'-2'1'215'0'0,"0"0"0"0"0,0 0 1 0 0,0 0-1 0 0,0 0 0 0 0,0 0 1 0 0,0 0-1 0 0,1 1 0 0 0,-1-1 1 0 0,0 1-1 0 0,0 0 0 0 0,1-1 1 0 0,-1 1-1 0 0,1 0 0 0 0,0 0 1 0 0,-2 3-1 0 0,3-3 47 0 0,1 0 0 0 0,-1 0 1 0 0,0 0-1 0 0,1-1 0 0 0,0 1 0 0 0,-1 0 1 0 0,1 0-1 0 0,0-1 0 0 0,0 1 0 0 0,0-1 1 0 0,0 1-1 0 0,0-1 0 0 0,0 1 0 0 0,1-1 1 0 0,-1 1-1 0 0,0-1 0 0 0,1 0 0 0 0,-1 0 1 0 0,1 0-1 0 0,2 2 0 0 0,33 31 1864 0 0,41 49-1 0 0,21 21-1695 0 0,-98-103-755 0 0,6 4 220 0 0,-2-4-4574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4.740"/>
    </inkml:context>
    <inkml:brush xml:id="br0">
      <inkml:brushProperty name="width" value="0.035" units="cm"/>
      <inkml:brushProperty name="height" value="0.035" units="cm"/>
      <inkml:brushProperty name="color" value="#FF0066"/>
    </inkml:brush>
  </inkml:definitions>
  <inkml:trace contextRef="#ctx0" brushRef="#br0">6 152 6193 0 0,'0'1'85'0'0,"-1"0"0"0"0,0 0 0 0 0,1 0 0 0 0,-1 1 0 0 0,1-1 0 0 0,-1 0 0 0 0,1 1 0 0 0,0-1 0 0 0,-1 1 0 0 0,1-1 0 0 0,0 0 0 0 0,0 1 0 0 0,0-1 0 0 0,0 1 0 0 0,0-1 0 0 0,0 0 0 0 0,1 1 0 0 0,-1-1 0 0 0,0 0 0 0 0,1 1 0 0 0,-1-1 0 0 0,1 0 0 0 0,-1 1 0 0 0,1-1 0 0 0,0 0 0 0 0,0 0 0 0 0,-1 0 0 0 0,1 1 0 0 0,0-1 0 0 0,0 0 0 0 0,0 0 0 0 0,0 0 0 0 0,0-1 0 0 0,0 1 0 0 0,1 0 0 0 0,-1 0 0 0 0,0 0 0 0 0,0-1 0 0 0,0 1 0 0 0,1-1 0 0 0,1 1 0 0 0,4 3 96 0 0,-1 0 0 0 0,1-1 0 0 0,0 0 0 0 0,0 0 0 0 0,1 0 0 0 0,-1-1 0 0 0,0 0 0 0 0,1-1 0 0 0,0 0 0 0 0,-1 0-1 0 0,1-1 1 0 0,0 1 0 0 0,10-3 0 0 0,-14 2-239 0 0,0-1 0 0 0,1 1 0 0 0,-1-1-1 0 0,-1-1 1 0 0,1 1 0 0 0,0 0 0 0 0,0-1 0 0 0,0 0 0 0 0,-1 0-1 0 0,1 0 1 0 0,-1 0 0 0 0,1-1 0 0 0,-1 1 0 0 0,0-1 0 0 0,0 0-1 0 0,0 0 1 0 0,-1 0 0 0 0,1 0 0 0 0,-1-1 0 0 0,1 1 0 0 0,-1-1-1 0 0,0 1 1 0 0,0-1 0 0 0,-1 0 0 0 0,3-7 0 0 0,16-96-2859 0 0,-18 87 2084 0 0,3-9-1832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5.142"/>
    </inkml:context>
    <inkml:brush xml:id="br0">
      <inkml:brushProperty name="width" value="0.035" units="cm"/>
      <inkml:brushProperty name="height" value="0.035" units="cm"/>
      <inkml:brushProperty name="color" value="#FF0066"/>
    </inkml:brush>
  </inkml:definitions>
  <inkml:trace contextRef="#ctx0" brushRef="#br0">22 27 3081 0 0,'0'0'98'0'0,"-1"0"1"0"0,1 1-1 0 0,-1-1 0 0 0,0 0 1 0 0,1 0-1 0 0,-1 0 1 0 0,0 1-1 0 0,1-1 1 0 0,-1 0-1 0 0,0 0 1 0 0,1 0-1 0 0,-1 0 0 0 0,1 0 1 0 0,-1 0-1 0 0,0 0 1 0 0,1-1-1 0 0,-1 1 1 0 0,0 0-1 0 0,1 0 1 0 0,-1 0-1 0 0,0-1 0 0 0,1 1 1 0 0,-1 0-1 0 0,1-1 1 0 0,-1 1-1 0 0,1 0 1 0 0,-1-1-1 0 0,1 1 1 0 0,-1-1-1 0 0,1 1 0 0 0,-1-1 1 0 0,1 1-1 0 0,-1-1 1 0 0,1 1-1 0 0,0-1 1 0 0,-1 1-1 0 0,1-2 1 0 0,0 2 5 0 0,0-1 0 0 0,0 0 1 0 0,0 1-1 0 0,0-1 1 0 0,0 0-1 0 0,0 1 0 0 0,0-1 1 0 0,0 0-1 0 0,0 1 1 0 0,0-1-1 0 0,1 0 1 0 0,-1 1-1 0 0,0-1 0 0 0,0 1 1 0 0,1-1-1 0 0,-1 0 1 0 0,1 1-1 0 0,-1-1 0 0 0,0 1 1 0 0,1-1-1 0 0,-1 1 1 0 0,1-1-1 0 0,-1 1 1 0 0,1 0-1 0 0,-1-1 0 0 0,1 1 1 0 0,0-1-1 0 0,-1 1 1 0 0,1 0-1 0 0,-1 0 0 0 0,1-1 1 0 0,0 1-1 0 0,-1 0 1 0 0,1 0-1 0 0,0 0 0 0 0,-1 0 1 0 0,1 0-1 0 0,0-1 1 0 0,-1 1-1 0 0,1 1 1 0 0,0-1-1 0 0,-1 0 0 0 0,2 0 1 0 0,177 0 1714 0 0,-137-2-3057 0 0,-15 4-3375 0 0,-19-1 1414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5.378"/>
    </inkml:context>
    <inkml:brush xml:id="br0">
      <inkml:brushProperty name="width" value="0.035" units="cm"/>
      <inkml:brushProperty name="height" value="0.035" units="cm"/>
      <inkml:brushProperty name="color" value="#FF0066"/>
    </inkml:brush>
  </inkml:definitions>
  <inkml:trace contextRef="#ctx0" brushRef="#br0">11 0 3369 0 0,'-2'4'351'0'0,"1"-1"-1"0"0,-1 0 1 0 0,1 1 0 0 0,0-1 0 0 0,0 1 0 0 0,0-1 0 0 0,0 1-1 0 0,1 0 1 0 0,0-1 0 0 0,-1 1 0 0 0,1 0 0 0 0,0-1-1 0 0,1 5 1 0 0,10 49 3192 0 0,-8-43-2667 0 0,52 306 1288 0 0,-25-125-4147 0 0,-29-192-168 0 0,-2-17 1159 0 0,-2-25-598 0 0,-1-7-1532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7.795"/>
    </inkml:context>
    <inkml:brush xml:id="br0">
      <inkml:brushProperty name="width" value="0.035" units="cm"/>
      <inkml:brushProperty name="height" value="0.035" units="cm"/>
      <inkml:brushProperty name="color" value="#FF0066"/>
    </inkml:brush>
  </inkml:definitions>
  <inkml:trace contextRef="#ctx0" brushRef="#br0">1 127 1152 0 0,'0'0'60'0'0,"6"2"5621"0"0,8 72-1321 0 0,43 126 0 0 0,-38-143-3666 0 0,-18-52-694 0 0,2 2 0 0 0,-1 1 0 0 0,0 0 0 0 0,-1-1 0 0 0,1 1 0 0 0,-1 11 0 0 0,-15-71 505 0 0,2 15-159 0 0,4 6-302 0 0,2-1-1 0 0,1 1 0 0 0,2-1 0 0 0,1 0 1 0 0,1 0-1 0 0,2 1 0 0 0,1-1 0 0 0,7-36 1 0 0,-7 61-25 0 0,0 1 1 0 0,1-1-1 0 0,-1 1 1 0 0,1-1-1 0 0,0 1 1 0 0,1 0-1 0 0,0 0 1 0 0,-1 1-1 0 0,2-1 1 0 0,-1 1-1 0 0,1 0 1 0 0,0 0-1 0 0,0 0 1 0 0,9-6-1 0 0,-11 9-5 0 0,1-1-1 0 0,0 1 0 0 0,0 0 0 0 0,0 0 0 0 0,0 1 0 0 0,0-1 0 0 0,1 1 0 0 0,-1 0 0 0 0,0 0 0 0 0,1 0 0 0 0,-1 1 0 0 0,0 0 0 0 0,1 0 0 0 0,-1 0 0 0 0,1 0 0 0 0,-1 0 0 0 0,0 1 0 0 0,1 0 0 0 0,-1 0 0 0 0,0 0 0 0 0,0 1 0 0 0,1-1 0 0 0,5 4 0 0 0,4 3 81 0 0,0 0 0 0 0,0 1 1 0 0,-1 0-1 0 0,0 1 0 0 0,0 1 0 0 0,-1 0 0 0 0,14 17 0 0 0,-24-25-93 0 0,0-1-1 0 0,1 1 0 0 0,-1 0 1 0 0,0 0-1 0 0,-1 0 0 0 0,1 0 0 0 0,0 0 1 0 0,-1 0-1 0 0,0 0 0 0 0,0 1 1 0 0,0-1-1 0 0,0 0 0 0 0,0 1 1 0 0,-1-1-1 0 0,1 1 0 0 0,-1-1 0 0 0,0 1 1 0 0,0-1-1 0 0,0 1 0 0 0,-1-1 1 0 0,1 0-1 0 0,-1 1 0 0 0,0-1 1 0 0,0 1-1 0 0,0-1 0 0 0,0 0 0 0 0,0 0 1 0 0,-1 0-1 0 0,0 0 0 0 0,0 0 1 0 0,1 0-1 0 0,-2 0 0 0 0,1 0 1 0 0,0-1-1 0 0,0 1 0 0 0,-1-1 0 0 0,0 1 1 0 0,1-1-1 0 0,-1 0 0 0 0,-4 2 1 0 0,-4 4-16 0 0,0-1 1 0 0,-1-1 0 0 0,0 0-1 0 0,0-1 1 0 0,0 0 0 0 0,0-1-1 0 0,-1 0 1 0 0,0-1 0 0 0,1 0-1 0 0,-1-1 1 0 0,0 0 0 0 0,-1-2-1 0 0,1 1 1 0 0,0-1 0 0 0,-25-4-1 0 0,48 7-4 0 0,0 2-1 0 0,1-1 1 0 0,-2 1-1 0 0,1 1 1 0 0,-1 0-1 0 0,11 8 1 0 0,61 51-151 0 0,-56-43 151 0 0,-9-7-3 0 0,33 24-119 0 0,-47-37 137 0 0,0-1 0 0 0,0 0-1 0 0,0 1 1 0 0,0-1-1 0 0,0 0 1 0 0,0 0-1 0 0,1-1 1 0 0,-1 1-1 0 0,0 0 1 0 0,1-1-1 0 0,-1 1 1 0 0,0-1 0 0 0,1 0-1 0 0,-1 0 1 0 0,1 0-1 0 0,-1 0 1 0 0,0 0-1 0 0,1 0 1 0 0,-1-1-1 0 0,4 0 1 0 0,-5 0-142 0 0,1-1 1 0 0,-1 1-1 0 0,0 0 0 0 0,0 0 0 0 0,0-1 1 0 0,0 1-1 0 0,0-1 0 0 0,0 1 1 0 0,0-1-1 0 0,0 1 0 0 0,0-1 1 0 0,-1 0-1 0 0,1 0 0 0 0,-1 1 1 0 0,1-1-1 0 0,-1 0 0 0 0,0 0 1 0 0,1 1-1 0 0,-1-1 0 0 0,0 0 1 0 0,0 0-1 0 0,0 1 0 0 0,-1-1 0 0 0,1 0 1 0 0,0 0-1 0 0,-1 0 0 0 0,1 1 1 0 0,-1-1-1 0 0,1 0 0 0 0,-1 1 1 0 0,-2-4-1 0 0,1-4-1304 0 0,-1-4-3721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8.149"/>
    </inkml:context>
    <inkml:brush xml:id="br0">
      <inkml:brushProperty name="width" value="0.035" units="cm"/>
      <inkml:brushProperty name="height" value="0.035" units="cm"/>
      <inkml:brushProperty name="color" value="#FF0066"/>
    </inkml:brush>
  </inkml:definitions>
  <inkml:trace contextRef="#ctx0" brushRef="#br0">15 0 6193 0 0,'-3'8'300'0'0,"0"0"0"0"0,1 0 0 0 0,-1 0 0 0 0,-1 16 0 0 0,4-18 188 0 0,0 0 1 0 0,1 0-1 0 0,-1 0 1 0 0,1-1-1 0 0,0 1 1 0 0,1 0-1 0 0,-1-1 1 0 0,1 1-1 0 0,0-1 1 0 0,1 1-1 0 0,-1-1 1 0 0,5 7-1 0 0,75 119 1393 0 0,-74-120-1845 0 0,0 0 0 0 0,1 0 0 0 0,0-1-1 0 0,1-1 1 0 0,0 1 0 0 0,1-2 0 0 0,0 1 0 0 0,0-1-1 0 0,14 6 1 0 0,-25-13-58 0 0,1-1 1 0 0,-1 0-1 0 0,1 1 0 0 0,-1-1 1 0 0,1 0-1 0 0,-1 1 0 0 0,1-1 0 0 0,-1 0 1 0 0,1 0-1 0 0,-1 0 0 0 0,1 1 0 0 0,0-1 1 0 0,-1 0-1 0 0,1 0 0 0 0,-1 0 1 0 0,1 0-1 0 0,0 0 0 0 0,-1 0 0 0 0,1 0 1 0 0,-1 0-1 0 0,1 0 0 0 0,0 0 0 0 0,-1-1 1 0 0,1 1-1 0 0,-1 0 0 0 0,1 0 1 0 0,-1 0-1 0 0,1-1 0 0 0,-1 1 0 0 0,1 0 1 0 0,-1-1-1 0 0,1 1 0 0 0,-1 0 0 0 0,1-1 1 0 0,-1 1-1 0 0,1-1 0 0 0,-1 0 1 0 0,-1-22-2953 0 0,-4 8-1651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8.684"/>
    </inkml:context>
    <inkml:brush xml:id="br0">
      <inkml:brushProperty name="width" value="0.035" units="cm"/>
      <inkml:brushProperty name="height" value="0.035" units="cm"/>
      <inkml:brushProperty name="color" value="#FF0066"/>
    </inkml:brush>
  </inkml:definitions>
  <inkml:trace contextRef="#ctx0" brushRef="#br0">87 388 1152 0 0,'-2'1'55'0'0,"0"-1"0"0"0,0 0-1 0 0,1 1 1 0 0,-1-1-1 0 0,0 0 1 0 0,0 0 0 0 0,0 0-1 0 0,0-1 1 0 0,1 1 0 0 0,-1 0-1 0 0,0-1 1 0 0,0 1 0 0 0,1-1-1 0 0,-1 0 1 0 0,0 1 0 0 0,0-1-1 0 0,1 0 1 0 0,-1 0-1 0 0,1 0 1 0 0,-1 0 0 0 0,1 0-1 0 0,0 0 1 0 0,-1-1 0 0 0,1 1-1 0 0,0 0 1 0 0,0-1 0 0 0,-2-2-1 0 0,-3-2 459 0 0,1 0 1 0 0,1 0-1 0 0,-1 0 0 0 0,1-1 0 0 0,-6-11 0 0 0,9 16-273 0 0,0-1 0 0 0,0 1 0 0 0,1-1 0 0 0,-1 1 0 0 0,0-1 0 0 0,1 0 0 0 0,0 1 0 0 0,0-1 0 0 0,0 1 0 0 0,0-1 0 0 0,0 0 0 0 0,0 1 0 0 0,0-1 0 0 0,1 1 0 0 0,-1-1 0 0 0,1 0 0 0 0,0 1-1 0 0,0-1 1 0 0,0 1 0 0 0,0 0 0 0 0,0-1 0 0 0,1 1 0 0 0,-1 0 0 0 0,1 0 0 0 0,2-3 0 0 0,3-2 109 0 0,1 1 0 0 0,0 0-1 0 0,1 0 1 0 0,-1 0 0 0 0,15-6 0 0 0,-15 9-324 0 0,0-1 0 0 0,-1-1 0 0 0,1 1 0 0 0,-1-1 0 0 0,0-1 0 0 0,0 1 1 0 0,10-12-1 0 0,-12 7-260 0 0,0 1 0 0 0,-1-1 1 0 0,0 0-1 0 0,-1 0 1 0 0,0 0-1 0 0,0-1 0 0 0,-1 1 1 0 0,-1-1-1 0 0,0 1 1 0 0,0-1-1 0 0,-1 1 0 0 0,-1-12 1 0 0,0 6-3936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19:59.031"/>
    </inkml:context>
    <inkml:brush xml:id="br0">
      <inkml:brushProperty name="width" value="0.035" units="cm"/>
      <inkml:brushProperty name="height" value="0.035" units="cm"/>
      <inkml:brushProperty name="color" value="#FF0066"/>
    </inkml:brush>
  </inkml:definitions>
  <inkml:trace contextRef="#ctx0" brushRef="#br0">10 0 9362 0 0,'-1'1'118'0'0,"0"1"0"0"0,0-1 1 0 0,0 1-1 0 0,0-1 0 0 0,0 1 0 0 0,0-1 1 0 0,1 1-1 0 0,-1-1 0 0 0,1 1 0 0 0,-1 0 1 0 0,1-1-1 0 0,0 1 0 0 0,0 0 0 0 0,-1-1 1 0 0,1 4-1 0 0,1-4 94 0 0,0 1 1 0 0,0-1 0 0 0,0 1-1 0 0,1-1 1 0 0,-1 1-1 0 0,0-1 1 0 0,0 0-1 0 0,1 0 1 0 0,-1 0 0 0 0,1 1-1 0 0,-1-1 1 0 0,1-1-1 0 0,-1 1 1 0 0,1 0 0 0 0,2 1-1 0 0,10 5 201 0 0,0-1 1 0 0,1 0-1 0 0,0-1 0 0 0,0 0 0 0 0,0-2 1 0 0,1 1-1 0 0,27 1 0 0 0,-32-5-535 0 0,0 0 0 0 0,0 0-1 0 0,0-1 1 0 0,0-1 0 0 0,12-3-1 0 0,-16 4-408 0 0,0-2 0 0 0,-1 1-1 0 0,1-1 1 0 0,0 0 0 0 0,-1-1-1 0 0,0 1 1 0 0,1-1 0 0 0,6-6-1 0 0,1-3-4823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1.159"/>
    </inkml:context>
    <inkml:brush xml:id="br0">
      <inkml:brushProperty name="width" value="0.035" units="cm"/>
      <inkml:brushProperty name="height" value="0.035" units="cm"/>
      <inkml:brushProperty name="color" value="#FF0066"/>
    </inkml:brush>
  </inkml:definitions>
  <inkml:trace contextRef="#ctx0" brushRef="#br0">58 1 6593 0 0,'-4'7'707'0'0,"0"0"0"0"0,0 1-1 0 0,0-1 1 0 0,1 1-1 0 0,0 0 1 0 0,0 0-1 0 0,1 0 1 0 0,0 0-1 0 0,0 0 1 0 0,0 15 0 0 0,0 10 465 0 0,5 48 0 0 0,-1 1-1140 0 0,-16 38 40 0 0,8-82-225 0 0,2 0 0 0 0,0 52 0 0 0,9-69-269 0 0,-5-20 348 0 0,0-1 0 0 0,0 1 0 0 0,0-1 1 0 0,0 1-1 0 0,1-1 0 0 0,-1 0 0 0 0,0 1 0 0 0,0-1 1 0 0,1 0-1 0 0,-1 1 0 0 0,0-1 0 0 0,1 0 0 0 0,-1 1 1 0 0,0-1-1 0 0,1 0 0 0 0,-1 1 0 0 0,1-1 0 0 0,-1 0 1 0 0,1 0-1 0 0,-1 0 0 0 0,0 0 0 0 0,1 1 0 0 0,-1-1 1 0 0,1 0-1 0 0,-1 0 0 0 0,1 0 0 0 0,-1 0 1 0 0,1 0-1 0 0,-1 0 0 0 0,0 0 0 0 0,1 0 0 0 0,-1 0 1 0 0,1 0-1 0 0,-1 0 0 0 0,1 0 0 0 0,-1-1 0 0 0,1 1 1 0 0,-1 0-1 0 0,0 0 0 0 0,1 0 0 0 0,0-1 0 0 0,7-4-4685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29.588"/>
    </inkml:context>
    <inkml:brush xml:id="br0">
      <inkml:brushProperty name="width" value="0.035" units="cm"/>
      <inkml:brushProperty name="height" value="0.035" units="cm"/>
      <inkml:brushProperty name="color" value="#FF0066"/>
    </inkml:brush>
  </inkml:definitions>
  <inkml:trace contextRef="#ctx0" brushRef="#br0">219 0 5785 0 0,'-2'0'4'0'0,"0"1"0"0"0,1-1 1 0 0,-1 1-1 0 0,0-1 0 0 0,1 1 0 0 0,-1-1 0 0 0,0 1 0 0 0,1 0 0 0 0,-1 0 0 0 0,1 0 0 0 0,-1 0 0 0 0,1 0 1 0 0,-1 0-1 0 0,1 0 0 0 0,0 1 0 0 0,0-1 0 0 0,0 0 0 0 0,0 1 0 0 0,0-1 0 0 0,0 1 0 0 0,0-1 1 0 0,0 1-1 0 0,0-1 0 0 0,0 1 0 0 0,1 0 0 0 0,-1-1 0 0 0,1 1 0 0 0,0 0 0 0 0,-1 2 0 0 0,-7 61 1111 0 0,7-48-920 0 0,-13 131 724 0 0,-6-1 1 0 0,-49 175 0 0 0,44-244-673 0 0,14-46 222 0 0,1 0 1 0 0,1 1-1 0 0,-6 49 0 0 0,15-81-450 0 0,0-1 0 0 0,0 1 1 0 0,0 0-1 0 0,0 0 0 0 0,0-1 0 0 0,0 1 0 0 0,0 0 0 0 0,0-1 0 0 0,0 1 0 0 0,0 0 0 0 0,0 0 0 0 0,0-1 0 0 0,0 1 1 0 0,0 0-1 0 0,1-1 0 0 0,-1 1 0 0 0,0 0 0 0 0,1-1 0 0 0,-1 1 0 0 0,0-1 0 0 0,1 1 0 0 0,-1 0 0 0 0,1-1 0 0 0,-1 1 1 0 0,1-1-1 0 0,-1 1 0 0 0,1-1 0 0 0,0 1 0 0 0,1 0-16 0 0,-1-1 0 0 0,0 0-1 0 0,1 0 1 0 0,-1 0 0 0 0,0 0 0 0 0,0-1 0 0 0,1 1 0 0 0,-1 0-1 0 0,0-1 1 0 0,0 1 0 0 0,1 0 0 0 0,-1-1 0 0 0,0 1 0 0 0,0-1-1 0 0,2-1 1 0 0,50-37-224 0 0,-38 27 486 0 0,-11 8-265 0 0,0 1-1 0 0,0 1 1 0 0,0-1-1 0 0,0 1 1 0 0,1-1-1 0 0,-1 1 1 0 0,1 0-1 0 0,0 1 1 0 0,-1-1-1 0 0,1 1 1 0 0,0 0-1 0 0,0 0 1 0 0,0 0-1 0 0,0 1 1 0 0,0 0-1 0 0,0 0 1 0 0,0 0-1 0 0,0 1 1 0 0,0-1-1 0 0,0 1 1 0 0,0 0-1 0 0,-1 1 1 0 0,1-1-1 0 0,0 1 1 0 0,-1 0-1 0 0,1 0 1 0 0,-1 0-1 0 0,1 1 1 0 0,-1 0-1 0 0,0 0 1 0 0,7 6-1 0 0,4 2-15 0 0,1-1 1 0 0,0-1-1 0 0,19 9 0 0 0,-30-16 67 0 0,0 1 1 0 0,0-2-1 0 0,0 1 1 0 0,0 0-1 0 0,0-1 1 0 0,0 0-1 0 0,0 0 1 0 0,1 0-1 0 0,-1-1 1 0 0,0 0-1 0 0,0 0 0 0 0,1 0 1 0 0,-1-1-1 0 0,0 0 1 0 0,9-2-1 0 0,4-12 328 0 0,-16 10 62 0 0,-10 12-55 0 0,7-7 19 0 0,-5 23-143 0 0,1 5-150 0 0,5-26-31 0 0,0 0 0 0 0,-1 1 1 0 0,1-1-1 0 0,-1 0 0 0 0,1 0 1 0 0,-1 1-1 0 0,0-1 0 0 0,0 0 1 0 0,0 0-1 0 0,0 0 0 0 0,0 0 1 0 0,-1 0-1 0 0,1 0 1 0 0,0 0-1 0 0,-1-1 0 0 0,0 1 1 0 0,-2 2-1 0 0,-2 1 23 0 0,1 1 1 0 0,0 0-1 0 0,0 0 0 0 0,0 0 1 0 0,0 1-1 0 0,1 0 0 0 0,-6 14 1 0 0,9-18-95 0 0,0-1 0 0 0,0 1 0 0 0,1 0 0 0 0,-1 0 0 0 0,1 0 1 0 0,0 0-1 0 0,0 0 0 0 0,0 0 0 0 0,0 0 0 0 0,0-1 0 0 0,1 1 1 0 0,-1 0-1 0 0,1 0 0 0 0,0 0 0 0 0,0 0 0 0 0,0-1 0 0 0,0 1 1 0 0,0 0-1 0 0,1-1 0 0 0,-1 1 0 0 0,1-1 0 0 0,0 0 0 0 0,-1 1 1 0 0,1-1-1 0 0,4 3 0 0 0,1-1-12 0 0,1 0 1 0 0,-1-1-1 0 0,1 0 1 0 0,-1-1-1 0 0,1 1 0 0 0,0-2 1 0 0,0 1-1 0 0,11 0 1 0 0,-1 1-1 0 0,4 0-8 0 0,0-2-1 0 0,0 0 1 0 0,0-1 0 0 0,0-2-1 0 0,0 0 1 0 0,28-7 0 0 0,-26 5-3 0 0,0 0 0 0 0,0 2 0 0 0,0 0 1 0 0,48 4-1 0 0,-12 4-2 0 0,-60-6 74 0 0,0 0 9 0 0,10 4 38 0 0,-9-4-99 0 0,0 1 1 0 0,-1-1-1 0 0,1 1 0 0 0,0-1 0 0 0,-1 1 1 0 0,1-1-1 0 0,0 1 0 0 0,-1-1 0 0 0,1 0 1 0 0,0 0-1 0 0,0 1 0 0 0,0-1 0 0 0,-1 0 1 0 0,1 0-1 0 0,0 0 0 0 0,0 0 0 0 0,0 0 1 0 0,0 0-1 0 0,-1 0 0 0 0,1 0 0 0 0,0 0 1 0 0,0 0-1 0 0,0 0 0 0 0,-1-1 1 0 0,1 1-1 0 0,0 0 0 0 0,0 0 0 0 0,-1-1 1 0 0,1 1-1 0 0,0-1 0 0 0,0 1 0 0 0,-1-1 1 0 0,1 1-1 0 0,0-1 0 0 0,-1 1 0 0 0,1-1 1 0 0,-1 0-1 0 0,1 1 0 0 0,-1-1 0 0 0,1 0 1 0 0,-1 1-1 0 0,0-1 0 0 0,1 0 0 0 0,-1 1 1 0 0,1-2-1 0 0,3-10 14 0 0,-1 1 0 0 0,0-1 1 0 0,-1 0-1 0 0,0 0 0 0 0,0 1 0 0 0,-2-1 1 0 0,0-21-1 0 0,5-44 97 0 0,0 48-180 0 0,2 0 1 0 0,2 0-1 0 0,0 1 0 0 0,2 0 0 0 0,1 0 1 0 0,15-26-1 0 0,-26 62-15 0 0,0 0-1 0 0,1 0 1 0 0,0 0 0 0 0,0 0-1 0 0,0-1 1 0 0,1 1-1 0 0,4 7 1 0 0,6 0 98 0 0,1-2-1 0 0,0 0 0 0 0,0-1 1 0 0,2 0-1 0 0,-1-1 1 0 0,1-1-1 0 0,1 0 0 0 0,0-2 1 0 0,0 0-1 0 0,1 0 1 0 0,0-2-1 0 0,0 0 0 0 0,0-1 1 0 0,1-1-1 0 0,31 3 1 0 0,-9-4 23 0 0,1-3 0 0 0,-1-1 0 0 0,0-1 0 0 0,0-3 0 0 0,0-2 0 0 0,47-13 0 0 0,-29 4 44 0 0,-36 8-91 0 0,1 1 0 0 0,1 1 1 0 0,-1 1-1 0 0,1 1 1 0 0,0 1-1 0 0,34 1 0 0 0,-36 8 168 0 0,-40-8 89 0 0,10 1-254 0 0,1-2 0 0 0,-1 1 1 0 0,1-1-1 0 0,0 0 0 0 0,-1-1 0 0 0,2 1 1 0 0,-1-1-1 0 0,0 0 0 0 0,1-1 0 0 0,0 1 1 0 0,0-1-1 0 0,0 0 0 0 0,0 0 0 0 0,1-1 0 0 0,0 1 1 0 0,0-1-1 0 0,0 0 0 0 0,1 0 0 0 0,0 0 1 0 0,0-1-1 0 0,1 1 0 0 0,-3-13 0 0 0,-1-7-8 0 0,2-1-1 0 0,0-1 0 0 0,2 1 1 0 0,2-39-1 0 0,0 22-42 0 0,1-72-9 0 0,-2-69-657 0 0,-1 156 608 0 0,-2 1 0 0 0,0-1 0 0 0,-2 1 0 0 0,-12-37 0 0 0,16 61 90 0 0,1-1-1 0 0,-1 0 1 0 0,0 1 0 0 0,0-1-1 0 0,0 1 1 0 0,-1 0 0 0 0,1 0-1 0 0,-1 0 1 0 0,0 0 0 0 0,0 0 0 0 0,-1 1-1 0 0,1-1 1 0 0,-1 1 0 0 0,1 0-1 0 0,-1 0 1 0 0,0 0 0 0 0,0 1-1 0 0,-1-1 1 0 0,1 1 0 0 0,0 0-1 0 0,-1 0 1 0 0,1 1 0 0 0,-1-1-1 0 0,0 1 1 0 0,1 0 0 0 0,-1 0-1 0 0,0 1 1 0 0,0-1 0 0 0,0 1-1 0 0,0 0 1 0 0,1 0 0 0 0,-1 1-1 0 0,0-1 1 0 0,0 1 0 0 0,0 0 0 0 0,1 1-1 0 0,-1-1 1 0 0,-4 3 0 0 0,5-3-78 0 0,0 0 1 0 0,0-1-1 0 0,-1 1 1 0 0,1-1-1 0 0,0 0 1 0 0,0 0 0 0 0,-1 0-1 0 0,1 0 1 0 0,0-1-1 0 0,0 0 1 0 0,-7-2 0 0 0,-54-20 323 0 0,8 2 57 0 0,16 13-193 0 0,-1 2 0 0 0,0 2 0 0 0,-80 1 0 0 0,-130 24 233 0 0,84-4-82 0 0,-500 50 1961 0 0,648-64-2248 0 0,15-2 22 0 0,0 0 0 0 0,0 0 0 0 0,0 0 0 0 0,0-1 0 0 0,0 0 0 0 0,0 1 0 0 0,0-2 0 0 0,0 1 0 0 0,0-1 0 0 0,-6-1 0 0 0,26-14-5905 0 0,-4 7 381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1.367"/>
    </inkml:context>
    <inkml:brush xml:id="br0">
      <inkml:brushProperty name="width" value="0.035" units="cm"/>
      <inkml:brushProperty name="height" value="0.035" units="cm"/>
      <inkml:brushProperty name="color" value="#FF0066"/>
    </inkml:brush>
  </inkml:definitions>
  <inkml:trace contextRef="#ctx0" brushRef="#br0">0 45 10946 0 0,'1'1'84'0'0,"-1"1"0"0"0,1-1 0 0 0,-1 1-1 0 0,1-1 1 0 0,0 1 0 0 0,0-1 0 0 0,0 1-1 0 0,0-1 1 0 0,0 0 0 0 0,0 0 0 0 0,0 1-1 0 0,0-1 1 0 0,1 0 0 0 0,-1 0 0 0 0,0 0-1 0 0,1 0 1 0 0,-1 0 0 0 0,1-1 0 0 0,-1 1-1 0 0,1 0 1 0 0,-1-1 0 0 0,1 1 0 0 0,-1-1-1 0 0,4 1 1 0 0,47 12 1526 0 0,-43-12-1354 0 0,18 3 116 0 0,0-1 0 0 0,1-2 0 0 0,-1-1-1 0 0,0-1 1 0 0,0-1 0 0 0,38-8 0 0 0,159-46-3422 0 0,-182 44 1592 0 0,-3-1-13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1.659"/>
    </inkml:context>
    <inkml:brush xml:id="br0">
      <inkml:brushProperty name="width" value="0.035" units="cm"/>
      <inkml:brushProperty name="height" value="0.035" units="cm"/>
      <inkml:brushProperty name="color" value="#FF0066"/>
    </inkml:brush>
  </inkml:definitions>
  <inkml:trace contextRef="#ctx0" brushRef="#br0">0 1 7058 0 0,'9'45'6913'0'0,"-5"-26"-6200"0"0,1 0 1 0 0,1 0-1 0 0,1 0 0 0 0,1-1 0 0 0,18 32 1 0 0,-21-41-999 0 0,0 0 0 0 0,1 0 0 0 0,0 0 0 0 0,1-1 0 0 0,0 0 0 0 0,0 0 0 0 0,1 0 0 0 0,0-1 0 0 0,0-1 0 0 0,1 1 0 0 0,0-1 0 0 0,13 6 0 0 0,-17-10-245 0 0,0 0 1 0 0,1-1-1 0 0,-1 1 1 0 0,1-1 0 0 0,-1 0-1 0 0,1-1 1 0 0,-1 0-1 0 0,1 1 1 0 0,10-2-1 0 0,-3-2-3040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1.864"/>
    </inkml:context>
    <inkml:brush xml:id="br0">
      <inkml:brushProperty name="width" value="0.035" units="cm"/>
      <inkml:brushProperty name="height" value="0.035" units="cm"/>
      <inkml:brushProperty name="color" value="#FF0066"/>
    </inkml:brush>
  </inkml:definitions>
  <inkml:trace contextRef="#ctx0" brushRef="#br0">0 496 9362 0 0,'3'-6'832'0'0,"3"0"-672"0"0,1 0-160 0 0,-2 0 0 0 0,2 1 0 0 0,3-5-120 0 0,5-8 24 0 0,10-10 0 0 0,10-11 1016 0 0,6-9 201 0 0,2 1 47 0 0,-3-2 8 0 0,1 0-1176 0 0,-6 5-192 0 0,-5 6-56 0 0,0-1-2281 0 0,-8 8-447 0 0,-7 5-97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2.425"/>
    </inkml:context>
    <inkml:brush xml:id="br0">
      <inkml:brushProperty name="width" value="0.035" units="cm"/>
      <inkml:brushProperty name="height" value="0.035" units="cm"/>
      <inkml:brushProperty name="color" value="#FF0066"/>
    </inkml:brush>
  </inkml:definitions>
  <inkml:trace contextRef="#ctx0" brushRef="#br0">1 54 7946 0 0,'0'2'112'0'0,"1"-1"0"0"0,0 1 1 0 0,0-1-1 0 0,0 0 0 0 0,0 1 1 0 0,0-1-1 0 0,1 0 0 0 0,-1 0 1 0 0,0 0-1 0 0,0 0 0 0 0,1 0 1 0 0,-1 0-1 0 0,1-1 0 0 0,-1 1 1 0 0,1 0-1 0 0,-1-1 0 0 0,1 1 1 0 0,-1-1-1 0 0,1 1 0 0 0,0-1 1 0 0,-1 0-1 0 0,1 1 0 0 0,-1-1 1 0 0,1 0-1 0 0,0 0 0 0 0,-1 0 1 0 0,3-1-1 0 0,51 0 2425 0 0,-9-7-1290 0 0,52-18-1 0 0,4-1-2437 0 0,-80 23-387 0 0,0 0 1 0 0,40 0-1 0 0,33 7-5098 0 0,-93-3 5932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2.634"/>
    </inkml:context>
    <inkml:brush xml:id="br0">
      <inkml:brushProperty name="width" value="0.035" units="cm"/>
      <inkml:brushProperty name="height" value="0.035" units="cm"/>
      <inkml:brushProperty name="color" value="#FF0066"/>
    </inkml:brush>
  </inkml:definitions>
  <inkml:trace contextRef="#ctx0" brushRef="#br0">109 1 9362 0 0,'-1'45'-513'0'0,"-10"42"3733"0"0,-33 131 0 0 0,-7 40-5864 0 0,50-232 891 0 0,2-8-2370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3.356"/>
    </inkml:context>
    <inkml:brush xml:id="br0">
      <inkml:brushProperty name="width" value="0.035" units="cm"/>
      <inkml:brushProperty name="height" value="0.035" units="cm"/>
      <inkml:brushProperty name="color" value="#FF0066"/>
    </inkml:brush>
  </inkml:definitions>
  <inkml:trace contextRef="#ctx0" brushRef="#br0">27 0 5409 0 0,'1'15'1220'0'0,"1"0"-1"0"0,1 0 1 0 0,1-1-1 0 0,10 28 1 0 0,1 6-55 0 0,-6-15-862 0 0,2 3 55 0 0,6 45 0 0 0,-16-72-462 0 0,0-1-1 0 0,0 1 1 0 0,-1 0 0 0 0,0 0 0 0 0,0-1 0 0 0,-1 1 0 0 0,0 0 0 0 0,-1-1 0 0 0,0 1-1 0 0,-6 15 1 0 0,7-21-113 0 0,0 0 1 0 0,-1-1-1 0 0,1 1 0 0 0,-1-1 0 0 0,0 1 0 0 0,1-1 0 0 0,-1 0 0 0 0,0 1 0 0 0,-1-1 0 0 0,1 0 0 0 0,0 0 0 0 0,-1-1 0 0 0,1 1 0 0 0,-1 0 1 0 0,1-1-1 0 0,-1 0 0 0 0,0 1 0 0 0,1-1 0 0 0,-1 0 0 0 0,0 0 0 0 0,0-1 0 0 0,0 1 0 0 0,0-1 0 0 0,0 1 0 0 0,0-1 0 0 0,0 0 0 0 0,0 0 1 0 0,0 0-1 0 0,0-1 0 0 0,0 1 0 0 0,-4-2 0 0 0,-3-3-650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3.568"/>
    </inkml:context>
    <inkml:brush xml:id="br0">
      <inkml:brushProperty name="width" value="0.035" units="cm"/>
      <inkml:brushProperty name="height" value="0.035" units="cm"/>
      <inkml:brushProperty name="color" value="#FF0066"/>
    </inkml:brush>
  </inkml:definitions>
  <inkml:trace contextRef="#ctx0" brushRef="#br0">1 0 5041 0 0,'2'5'283'0'0,"1"1"0"0"0,0-1 0 0 0,1-1 0 0 0,-1 1 0 0 0,1 0 1 0 0,0-1-1 0 0,0 0 0 0 0,1 0 0 0 0,-1 0 0 0 0,1 0 0 0 0,0-1 0 0 0,0 0 0 0 0,0 0 0 0 0,0 0 0 0 0,1-1 0 0 0,-1 1 0 0 0,1-1 0 0 0,-1-1 0 0 0,1 1 1 0 0,10 1-1 0 0,-4-1 38 0 0,1 0 1 0 0,0-1 0 0 0,0 0 0 0 0,1-1 0 0 0,-1-1-1 0 0,0 0 1 0 0,0-1 0 0 0,18-4 0 0 0,5-5-1871 0 0,40-17 1 0 0,-49 16-2492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4.024"/>
    </inkml:context>
    <inkml:brush xml:id="br0">
      <inkml:brushProperty name="width" value="0.035" units="cm"/>
      <inkml:brushProperty name="height" value="0.035" units="cm"/>
      <inkml:brushProperty name="color" value="#FF0066"/>
    </inkml:brush>
  </inkml:definitions>
  <inkml:trace contextRef="#ctx0" brushRef="#br0">7 46 4321 0 0,'-5'-25'1387'0'0,"4"24"-1169"0"0,1 1 0 0 0,0-1 0 0 0,0 0 0 0 0,0 1 0 0 0,0-1 0 0 0,0 0 0 0 0,0 0 0 0 0,0 1 0 0 0,0-1 1 0 0,0 0-1 0 0,0 1 0 0 0,0-1 0 0 0,0 0 0 0 0,0 1 0 0 0,1-1 0 0 0,-1 0 0 0 0,0 1 0 0 0,0-1 0 0 0,1 1 0 0 0,-1-1 0 0 0,1 0 0 0 0,-1 1 0 0 0,0-1 0 0 0,1 1 1 0 0,-1-1-1 0 0,1 1 0 0 0,-1-1 0 0 0,1 1 0 0 0,-1 0 0 0 0,1-1 0 0 0,0 1 0 0 0,-1 0 0 0 0,1-1 0 0 0,0 1 0 0 0,14 11 3226 0 0,6 22-3216 0 0,-17-27 40 0 0,37 62-143 0 0,-10-16-1571 0 0,40 51 1 0 0,-34-67-1505 0 0,-35-35 2544 0 0,0 1-1 0 0,1-1 1 0 0,-1 0 0 0 0,0 0 0 0 0,0 0 0 0 0,1 0-1 0 0,-1 0 1 0 0,1-1 0 0 0,-1 1 0 0 0,0-1 0 0 0,4 0-1 0 0,-4 0-825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4.204"/>
    </inkml:context>
    <inkml:brush xml:id="br0">
      <inkml:brushProperty name="width" value="0.035" units="cm"/>
      <inkml:brushProperty name="height" value="0.035" units="cm"/>
      <inkml:brushProperty name="color" value="#FF0066"/>
    </inkml:brush>
  </inkml:definitions>
  <inkml:trace contextRef="#ctx0" brushRef="#br0">9 331 5785 0 0,'-9'4'1308'0'0,"17"-8"1462"0"0,19-11 371 0 0,-1-13-2004 0 0,0-2-1 0 0,-2 0 1 0 0,29-48-1 0 0,-19 27-1320 0 0,21-25-4475 0 0,-36 53-182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4.440"/>
    </inkml:context>
    <inkml:brush xml:id="br0">
      <inkml:brushProperty name="width" value="0.035" units="cm"/>
      <inkml:brushProperty name="height" value="0.035" units="cm"/>
      <inkml:brushProperty name="color" value="#FF0066"/>
    </inkml:brush>
  </inkml:definitions>
  <inkml:trace contextRef="#ctx0" brushRef="#br0">0 3 6593 0 0,'44'34'8350'0'0,"-36"-32"-8083"0"0,-1 0 1 0 0,1-1-1 0 0,0 0 0 0 0,-1-1 0 0 0,1 0 1 0 0,0 0-1 0 0,0 0 0 0 0,0-1 0 0 0,-1 0 0 0 0,16-5 1 0 0,40-16-5664 0 0,-35 9 23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1:32.418"/>
    </inkml:context>
    <inkml:brush xml:id="br0">
      <inkml:brushProperty name="width" value="0.035" units="cm"/>
      <inkml:brushProperty name="height" value="0.035" units="cm"/>
      <inkml:brushProperty name="color" value="#FF0066"/>
    </inkml:brush>
  </inkml:definitions>
  <inkml:trace contextRef="#ctx0" brushRef="#br0">331 273 976 0 0,'-1'0'121'0'0,"-1"0"1"0"0,1 0-1 0 0,-1 1 0 0 0,1-1 0 0 0,-1 0 1 0 0,1 0-1 0 0,0 1 0 0 0,-1-1 0 0 0,1 1 1 0 0,-1-1-1 0 0,1 1 0 0 0,0 0 0 0 0,0-1 0 0 0,-1 1 1 0 0,1 0-1 0 0,0 0 0 0 0,0 0 0 0 0,0 0 1 0 0,0 0-1 0 0,0 0 0 0 0,0 0 0 0 0,0 0 1 0 0,0 0-1 0 0,0 0 0 0 0,0 1 0 0 0,1-1 1 0 0,-1 0-1 0 0,1 1 0 0 0,-1-1 0 0 0,1 0 0 0 0,-1 1 1 0 0,1-1-1 0 0,0 1 0 0 0,0-1 0 0 0,-1 1 1 0 0,1-1-1 0 0,0 1 0 0 0,0-1 0 0 0,1 3 1 0 0,0 9 267 0 0,1 0 0 0 0,0 0 1 0 0,7 23-1 0 0,-1-2 190 0 0,-4 5-429 0 0,-3-1 1 0 0,-1 0 0 0 0,-2 0-1 0 0,-1 1 1 0 0,-11 45 0 0 0,-55 188-306 0 0,47-196 198 0 0,-6 12-43 0 0,11-35 0 0 0,-14 72 0 0 0,31-124 10 0 0,0-1-1 0 0,0 1 1 0 0,0 0 0 0 0,0 0-1 0 0,0-1 1 0 0,0 1 0 0 0,0 0 0 0 0,0 0-1 0 0,0 0 1 0 0,0 0 0 0 0,0-1-1 0 0,0 1 1 0 0,0 0 0 0 0,1 0-1 0 0,-1-1 1 0 0,0 1 0 0 0,1 0 0 0 0,-1 0-1 0 0,0-1 1 0 0,1 1 0 0 0,-1 0-1 0 0,1-1 1 0 0,-1 1 0 0 0,1-1 0 0 0,-1 1-1 0 0,1 0 1 0 0,0-1 0 0 0,-1 0-1 0 0,1 1 1 0 0,0-1 0 0 0,-1 1-1 0 0,2 0 1 0 0,1-1 63 0 0,-1 1 0 0 0,1 0 0 0 0,0-1 0 0 0,0 0-1 0 0,0 0 1 0 0,0 0 0 0 0,0 0 0 0 0,0 0 0 0 0,4-1 0 0 0,68-20 1214 0 0,-69 19-1247 0 0,106-45-5 0 0,-80 32 18 0 0,-1 1-1 0 0,2 2 1 0 0,0 1-1 0 0,65-13 1 0 0,-97 24-27 0 0,-1 0 1 0 0,1 0-1 0 0,-1 0 1 0 0,1 0 0 0 0,-1 0-1 0 0,1 0 1 0 0,-1 1-1 0 0,0-1 1 0 0,1 0-1 0 0,-1 0 1 0 0,1 0 0 0 0,-1 0-1 0 0,0 1 1 0 0,1-1-1 0 0,-1 0 1 0 0,1 0-1 0 0,-1 1 1 0 0,0-1-1 0 0,1 0 1 0 0,-1 1 0 0 0,0-1-1 0 0,0 0 1 0 0,1 1-1 0 0,-1-1 1 0 0,0 1-1 0 0,0-1 1 0 0,0 0 0 0 0,1 1-1 0 0,-1-1 1 0 0,0 1-1 0 0,0-1 1 0 0,0 1-1 0 0,0-1 1 0 0,0 0-1 0 0,0 1 1 0 0,0-1 0 0 0,0 1-1 0 0,0-1 1 0 0,0 1-1 0 0,0-1 1 0 0,0 1-1 0 0,0-1 1 0 0,0 0-1 0 0,0 1 1 0 0,0-1 0 0 0,-1 1-1 0 0,1-1 1 0 0,0 0-1 0 0,0 1 1 0 0,-1-1-1 0 0,1 1 1 0 0,0-1 0 0 0,0 0-1 0 0,-1 1 1 0 0,1-1-1 0 0,-20 40 532 0 0,7-15-321 0 0,23 72 912 0 0,-11-87-1137 0 0,1 1 0 0 0,0-1 1 0 0,1 0-1 0 0,0 1 0 0 0,1-1 0 0 0,0 0 0 0 0,6 17 0 0 0,-8-25-24 0 0,1 1 0 0 0,0-1 0 0 0,0 0-1 0 0,0 0 1 0 0,0 0 0 0 0,0 1 0 0 0,0-1-1 0 0,0 0 1 0 0,1 0 0 0 0,-1-1 0 0 0,1 1-1 0 0,0 0 1 0 0,0 0 0 0 0,-1-1 0 0 0,1 1-1 0 0,0-1 1 0 0,0 1 0 0 0,0-1 0 0 0,1 0-1 0 0,-1 0 1 0 0,0 0 0 0 0,0 0 0 0 0,1 0 0 0 0,-1-1-1 0 0,0 1 1 0 0,1-1 0 0 0,-1 1 0 0 0,0-1-1 0 0,1 0 1 0 0,-1 0 0 0 0,1 0 0 0 0,-1 0-1 0 0,1-1 1 0 0,-1 1 0 0 0,0-1 0 0 0,1 1-1 0 0,2-2 1 0 0,12-4 47 0 0,1 1 0 0 0,0 0 0 0 0,-1 1 0 0 0,1 1-1 0 0,0 1 1 0 0,1 1 0 0 0,-1 0 0 0 0,0 1 0 0 0,0 1 0 0 0,0 1 0 0 0,0 0-1 0 0,0 2 1 0 0,29 8 0 0 0,-32-8-40 0 0,-1-1 0 0 0,1 0-1 0 0,0-1 1 0 0,0-1 0 0 0,25-1-1 0 0,-37 0 6 0 0,-4-14 576 0 0,0 0 0 0 0,-2 1 1 0 0,-6-24-1 0 0,-4-27-502 0 0,12 52-64 0 0,-1 0 0 0 0,0 1 1 0 0,-1-1-1 0 0,0 1 0 0 0,-6-14 1 0 0,8 25-10 0 0,1-1 0 0 0,0 0 1 0 0,0 1-1 0 0,-1-1 1 0 0,1 0-1 0 0,0 1 0 0 0,0-1 1 0 0,0 0-1 0 0,0 0 1 0 0,0 1-1 0 0,0-1 0 0 0,0 0 1 0 0,0 0-1 0 0,0 1 1 0 0,0-1-1 0 0,1 0 0 0 0,-1 1 1 0 0,0-1-1 0 0,0 0 1 0 0,1 1-1 0 0,-1-1 0 0 0,0 0 1 0 0,1 1-1 0 0,-1-1 1 0 0,0 1-1 0 0,1-1 0 0 0,-1 0 1 0 0,1 1-1 0 0,-1-1 1 0 0,1 1-1 0 0,0-1 0 0 0,-1 1 1 0 0,1 0-1 0 0,-1-1 1 0 0,1 1-1 0 0,0 0 0 0 0,-1-1 1 0 0,1 1-1 0 0,0 0 0 0 0,1-1 1 0 0,15-14 29 0 0,-17 16-39 0 0,-1 0 0 0 0,1 0 0 0 0,-1 0 0 0 0,1 0 1 0 0,0 0-1 0 0,0 0 0 0 0,0 0 0 0 0,-1 0 0 0 0,1 0 0 0 0,0 0 0 0 0,0 0 1 0 0,1 0-1 0 0,-1 0 0 0 0,0 0 0 0 0,0 0 0 0 0,0 0 0 0 0,1 0 1 0 0,-1 0-1 0 0,0 0 0 0 0,1 0 0 0 0,-1 0 0 0 0,1 0 0 0 0,-1 0 0 0 0,1 0 1 0 0,-1 0-1 0 0,1-1 0 0 0,1 2 0 0 0,1 1-16 0 0,0 0 0 0 0,1 0-1 0 0,-1-1 1 0 0,1 1 0 0 0,0-1-1 0 0,0 0 1 0 0,5 2 0 0 0,4 1 14 0 0,0-1 0 0 0,0 0 0 0 0,0 0 0 0 0,16 0 0 0 0,6-2-99 0 0,-1-2 1 0 0,57-7-1 0 0,-54 2 106 0 0,0 3-1 0 0,40 2 1 0 0,-16 6-215 0 0,-46-3 205 0 0,0-1 1 0 0,1 0-1 0 0,-1-1 0 0 0,1-1 1 0 0,-1 0-1 0 0,1-2 0 0 0,-1 1 0 0 0,1-2 1 0 0,-1 0-1 0 0,21-7 0 0 0,-27 6 86 0 0,-6 4-29 0 0,-1-1-1 0 0,1 1 1 0 0,-1-1-1 0 0,1 0 1 0 0,-1 0-1 0 0,1 0 1 0 0,-1 0-1 0 0,0 0 0 0 0,1-1 1 0 0,-1 1-1 0 0,0-1 1 0 0,0 1-1 0 0,0-1 1 0 0,0 0-1 0 0,0 0 1 0 0,1-2-1 0 0,-13-6 891 0 0,26-26-938 0 0,-2-1 0 0 0,-1-1 0 0 0,-1 0 0 0 0,-3-1 0 0 0,-1 0 0 0 0,4-53 0 0 0,16-415-98 0 0,-15 219-56 0 0,-12 266 112 0 0,2-45-67 0 0,-3 63 82 0 0,0 1-1 0 0,-1-1 1 0 0,1 0 0 0 0,-1 1 0 0 0,1-1-1 0 0,-1 0 1 0 0,0 1 0 0 0,-1-1-1 0 0,1 1 1 0 0,-1 0 0 0 0,1-1 0 0 0,-1 1-1 0 0,0 0 1 0 0,-3-3 0 0 0,5 5 14 0 0,-1 1 0 0 0,1-1 1 0 0,-1 0-1 0 0,1 1 1 0 0,-1-1-1 0 0,0 1 1 0 0,1-1-1 0 0,-1 0 0 0 0,0 1 1 0 0,1 0-1 0 0,-1-1 1 0 0,0 1-1 0 0,0-1 0 0 0,1 1 1 0 0,-1 0-1 0 0,0 0 1 0 0,0-1-1 0 0,0 1 0 0 0,0 0 1 0 0,1 0-1 0 0,-1 0 1 0 0,0 0-1 0 0,0 0 1 0 0,0 0-1 0 0,0 0 0 0 0,0 0 1 0 0,1 0-1 0 0,-1 0 1 0 0,0 1-1 0 0,0-1 0 0 0,0 0 1 0 0,0 1-1 0 0,1-1 1 0 0,-1 0-1 0 0,0 1 1 0 0,0-1-1 0 0,1 1 0 0 0,-1-1 1 0 0,0 1-1 0 0,1 0 1 0 0,-1-1-1 0 0,1 1 0 0 0,-1-1 1 0 0,1 1-1 0 0,-1 0 1 0 0,1 0-1 0 0,-1 0 0 0 0,1 0-84 0 0,0 3-247 0 0,0-1 348 0 0,0 0-1 0 0,0 1 1 0 0,-1-1 0 0 0,1 1-1 0 0,-1-1 1 0 0,0 1-1 0 0,0-1 1 0 0,0 0 0 0 0,-1 0-1 0 0,1 0 1 0 0,-1 1 0 0 0,1-1-1 0 0,-1 0 1 0 0,0-1-1 0 0,0 1 1 0 0,0 0 0 0 0,-1-1-1 0 0,1 1 1 0 0,-1-1 0 0 0,1 0-1 0 0,-1 1 1 0 0,0-1-1 0 0,0-1 1 0 0,0 1 0 0 0,0 0-1 0 0,0-1 1 0 0,0 1 0 0 0,-5 0-1 0 0,-13 5 55 0 0,1-1-1 0 0,-1-1 0 0 0,-36 4 1 0 0,24-4 48 0 0,-417 47 982 0 0,36-6-758 0 0,-128 75-127 0 0,502-109-189 0 0,-140 35-8 0 0,179-47-3 0 0,1 1-24 0 0,0-1 1 0 0,-1 0-1 0 0,1 0 1 0 0,0 0-1 0 0,0 0 1 0 0,-1 0-1 0 0,1 1 1 0 0,0-1 0 0 0,-1 0-1 0 0,1 0 1 0 0,0 0-1 0 0,-1 0 1 0 0,1 0-1 0 0,0 0 1 0 0,-1 0 0 0 0,1 0-1 0 0,0 0 1 0 0,-1 0-1 0 0,1 0 1 0 0,0 0-1 0 0,0 0 1 0 0,-1 0-1 0 0,1-1 1 0 0,0 1 0 0 0,-1 0-1 0 0,1 0 1 0 0,0 0-1 0 0,0 0 1 0 0,-1 0-1 0 0,1-1 1 0 0,0 1-1 0 0,0 0 1 0 0,-1 0 0 0 0,1-1-1 0 0,0 1 1 0 0,0 0-1 0 0,0 0 1 0 0,-1-1-1 0 0,1 1 1 0 0,2-5-982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5.553"/>
    </inkml:context>
    <inkml:brush xml:id="br0">
      <inkml:brushProperty name="width" value="0.035" units="cm"/>
      <inkml:brushProperty name="height" value="0.035" units="cm"/>
      <inkml:brushProperty name="color" value="#FF0066"/>
    </inkml:brush>
  </inkml:definitions>
  <inkml:trace contextRef="#ctx0" brushRef="#br0">28 164 3081 0 0,'1'-2'161'0'0,"0"0"1"0"0,1 1-1 0 0,-1-1 0 0 0,0 0 1 0 0,1 0-1 0 0,0 1 1 0 0,-1-1-1 0 0,1 1 1 0 0,0-1-1 0 0,0 1 1 0 0,0 0-1 0 0,2-2 1 0 0,2 7 3047 0 0,-7 15-1612 0 0,0-8-1022 0 0,0 1 0 0 0,1-1 0 0 0,0 0 0 0 0,0 0 0 0 0,5 21 0 0 0,0 23 1438 0 0,-3-3-852 0 0,0-34-1068 0 0,-1 1 1 0 0,-1-1 0 0 0,-1 0-1 0 0,0 1 1 0 0,-2-1-1 0 0,-5 25 1 0 0,8-42-110 0 0,-1 0 0 0 0,1 1 0 0 0,0-1-1 0 0,-1 0 1 0 0,1 0 0 0 0,-1 1 0 0 0,0-1 0 0 0,1 0-1 0 0,-1 0 1 0 0,0 0 0 0 0,0 1 0 0 0,1-1 0 0 0,-1 0 0 0 0,0 0-1 0 0,0 0 1 0 0,0-1 0 0 0,0 1 0 0 0,0 0 0 0 0,-1 0 0 0 0,1 0-1 0 0,0-1 1 0 0,0 1 0 0 0,0-1 0 0 0,-1 1 0 0 0,1-1 0 0 0,0 1-1 0 0,-1-1 1 0 0,-1 0 0 0 0,2 0 25 0 0,0-1-1 0 0,-1 1 0 0 0,1-1 1 0 0,0 0-1 0 0,0 1 0 0 0,-1-1 1 0 0,1 0-1 0 0,0 0 1 0 0,0 0-1 0 0,0 0 0 0 0,0 0 1 0 0,0 0-1 0 0,0 0 0 0 0,0-1 1 0 0,1 1-1 0 0,-1 0 1 0 0,0 0-1 0 0,1-1 0 0 0,-1 1 1 0 0,1 0-1 0 0,-1-1 0 0 0,1 1 1 0 0,-1-1-1 0 0,1 1 1 0 0,0 0-1 0 0,0-3 0 0 0,-3-15 165 0 0,2-1 0 0 0,0 1-1 0 0,1-1 1 0 0,1 1-1 0 0,0-1 1 0 0,2 1 0 0 0,0-1-1 0 0,2 1 1 0 0,9-27 0 0 0,-4 17-208 0 0,2 1 0 0 0,1 0 0 0 0,1 1 0 0 0,1 0 1 0 0,26-33-1 0 0,-34 51-38 0 0,1 0 0 0 0,0 1 0 0 0,0-1 1 0 0,1 2-1 0 0,0-1 0 0 0,1 1 0 0 0,-1 1 0 0 0,20-10 0 0 0,-27 14 51 0 0,1 1 0 0 0,-1 0-1 0 0,1 0 1 0 0,-1 0 0 0 0,1 0-1 0 0,0 1 1 0 0,-1-1 0 0 0,1 1-1 0 0,0 0 1 0 0,0-1 0 0 0,-1 1-1 0 0,1 0 1 0 0,0 1-1 0 0,0-1 1 0 0,-1 0 0 0 0,1 1-1 0 0,0 0 1 0 0,-1-1 0 0 0,1 1-1 0 0,0 0 1 0 0,-1 0 0 0 0,0 1-1 0 0,1-1 1 0 0,-1 0 0 0 0,1 1-1 0 0,-1 0 1 0 0,0-1 0 0 0,0 1-1 0 0,0 0 1 0 0,0 0 0 0 0,0 0-1 0 0,-1 0 1 0 0,1 1 0 0 0,0-1-1 0 0,-1 0 1 0 0,0 1 0 0 0,0-1-1 0 0,1 1 1 0 0,-1-1 0 0 0,-1 1-1 0 0,1-1 1 0 0,1 5 0 0 0,0 0-48 0 0,0 0 1 0 0,-1 0-1 0 0,0 0 1 0 0,0 0-1 0 0,0 0 0 0 0,-1 1 1 0 0,0-1-1 0 0,0 0 1 0 0,-1 0-1 0 0,0 0 1 0 0,0 0-1 0 0,-1 0 1 0 0,1 0-1 0 0,-2 0 1 0 0,-3 9-1 0 0,-4 4-146 0 0,-1 0-1 0 0,-1-1 1 0 0,-22 27 0 0 0,-13 20 1292 0 0,46-64-999 0 0,1-1-1 0 0,-1 1 1 0 0,1 0-1 0 0,-1-1 0 0 0,1 1 1 0 0,0 0-1 0 0,0-1 1 0 0,0 1-1 0 0,0 0 1 0 0,0-1-1 0 0,0 1 1 0 0,0 0-1 0 0,0 0 1 0 0,1-1-1 0 0,-1 1 1 0 0,1 0-1 0 0,-1-1 1 0 0,1 1-1 0 0,-1-1 1 0 0,1 1-1 0 0,0-1 1 0 0,0 1-1 0 0,0-1 1 0 0,0 1-1 0 0,0-1 1 0 0,0 0-1 0 0,1 0 1 0 0,1 2-1 0 0,48 39 34 0 0,-30-26-189 0 0,-3 0-119 0 0,2-1 0 0 0,0 0 0 0 0,39 21 1 0 0,-51-32-304 0 0,0-1 1 0 0,0 1 0 0 0,1-2 0 0 0,-1 1 0 0 0,1-1-1 0 0,-1 0 1 0 0,1-1 0 0 0,0 0 0 0 0,0 0 0 0 0,-1-1 0 0 0,1 0-1 0 0,0-1 1 0 0,0 0 0 0 0,11-2 0 0 0,-10-1-3316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5.907"/>
    </inkml:context>
    <inkml:brush xml:id="br0">
      <inkml:brushProperty name="width" value="0.035" units="cm"/>
      <inkml:brushProperty name="height" value="0.035" units="cm"/>
      <inkml:brushProperty name="color" value="#FF0066"/>
    </inkml:brush>
  </inkml:definitions>
  <inkml:trace contextRef="#ctx0" brushRef="#br0">1 6 9906 0 0,'-1'-6'5981'0'0,"13"6"-3694"0"0,15 9-2084 0 0,29 32-1047 0 0,-25-17-3300 0 0,57 32 1 0 0,-74-49 538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6.108"/>
    </inkml:context>
    <inkml:brush xml:id="br0">
      <inkml:brushProperty name="width" value="0.035" units="cm"/>
      <inkml:brushProperty name="height" value="0.035" units="cm"/>
      <inkml:brushProperty name="color" value="#FF0066"/>
    </inkml:brush>
  </inkml:definitions>
  <inkml:trace contextRef="#ctx0" brushRef="#br0">0 416 4321 0 0,'9'0'5170'0'0,"-3"1"-4647"0"0,-1 0-1 0 0,1-1 1 0 0,0 0 0 0 0,0 0 0 0 0,0 0 0 0 0,0-1 0 0 0,10-2 0 0 0,3-5-552 0 0,0-1 0 0 0,-1 0 0 0 0,0-1 1 0 0,0-1-1 0 0,-1-1 0 0 0,-1 0 1 0 0,0-2-1 0 0,17-17 0 0 0,109-135-3141 0 0,-61 66 929 0 0,-53 68 1431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6.598"/>
    </inkml:context>
    <inkml:brush xml:id="br0">
      <inkml:brushProperty name="width" value="0.035" units="cm"/>
      <inkml:brushProperty name="height" value="0.035" units="cm"/>
      <inkml:brushProperty name="color" value="#FF0066"/>
    </inkml:brush>
  </inkml:definitions>
  <inkml:trace contextRef="#ctx0" brushRef="#br0">9 49 5785 0 0,'-1'0'37'0'0,"1"0"1"0"0,-1 1-1 0 0,1-1 0 0 0,-1 0 0 0 0,1 1 0 0 0,-1-1 1 0 0,1 1-1 0 0,-1-1 0 0 0,1 1 0 0 0,0-1 1 0 0,-1 1-1 0 0,1-1 0 0 0,0 1 0 0 0,-1-1 0 0 0,1 1 1 0 0,0-1-1 0 0,0 1 0 0 0,-1 0 0 0 0,1-1 0 0 0,0 1 1 0 0,0 0-1 0 0,0-1 0 0 0,0 1 0 0 0,0 0 0 0 0,0-1 1 0 0,0 1-1 0 0,0-1 0 0 0,0 1 0 0 0,0 0 0 0 0,0-1 1 0 0,1 1-1 0 0,-1 0 0 0 0,0-1 0 0 0,0 1 1 0 0,0-1-1 0 0,1 1 0 0 0,-1-1 0 0 0,0 1 0 0 0,1 0 1 0 0,-1-1-1 0 0,1 1 0 0 0,-1-1 0 0 0,1 0 0 0 0,0 1 1 0 0,0 0 157 0 0,1 0 0 0 0,-1 0 0 0 0,1-1 0 0 0,-1 1 0 0 0,1-1 0 0 0,-1 0 0 0 0,1 1 0 0 0,-1-1 0 0 0,1 0 0 0 0,0 0 0 0 0,-1 0 0 0 0,1 0 0 0 0,-1 0 0 0 0,1 0 0 0 0,0 0 0 0 0,-1-1 0 0 0,4 0 0 0 0,71-32 3988 0 0,-59 24-3677 0 0,2 0 0 0 0,33-10 0 0 0,-44 17-792 0 0,0 1 0 0 0,-1 0 0 0 0,1 0 0 0 0,0 0 0 0 0,0 1 0 0 0,-1 0 0 0 0,1 1 0 0 0,0 0 0 0 0,0 0 1 0 0,14 4-1 0 0,47 22-7012 0 0,-59-23 4751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6.798"/>
    </inkml:context>
    <inkml:brush xml:id="br0">
      <inkml:brushProperty name="width" value="0.035" units="cm"/>
      <inkml:brushProperty name="height" value="0.035" units="cm"/>
      <inkml:brushProperty name="color" value="#FF0066"/>
    </inkml:brush>
  </inkml:definitions>
  <inkml:trace contextRef="#ctx0" brushRef="#br0">20 1 5785 0 0,'-2'2'192'0'0,"0"0"1"0"0,0 0-1 0 0,1 1 0 0 0,-1-1 0 0 0,0 0 0 0 0,1 1 1 0 0,0 0-1 0 0,0-1 0 0 0,0 1 0 0 0,0 0 0 0 0,0 0 1 0 0,0-1-1 0 0,1 1 0 0 0,-1 0 0 0 0,1 5 0 0 0,1 54 2926 0 0,0-35-2220 0 0,-1 36 442 0 0,0 57-766 0 0,2-40-4398 0 0,-1-61-333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8.295"/>
    </inkml:context>
    <inkml:brush xml:id="br0">
      <inkml:brushProperty name="width" value="0.035" units="cm"/>
      <inkml:brushProperty name="height" value="0.035" units="cm"/>
      <inkml:brushProperty name="color" value="#FF0066"/>
    </inkml:brush>
  </inkml:definitions>
  <inkml:trace contextRef="#ctx0" brushRef="#br0">112 205 3369 0 0,'-8'-38'6309'0'0,"8"27"-2229"0"0,4 31-2651 0 0,0 12-1119 0 0,-2 1 0 0 0,-1 0 0 0 0,-4 51 0 0 0,1-65-298 0 0,-1-1 0 0 0,0 1 0 0 0,-2-1 0 0 0,0 0 0 0 0,-1 0 0 0 0,-1 0 1 0 0,-14 26-1 0 0,21-42-13 0 0,-1-1 1 0 0,0 1 0 0 0,0-1 0 0 0,1 1 0 0 0,-1-1 0 0 0,0 0 0 0 0,0 1 0 0 0,0-1 0 0 0,0 0 0 0 0,-1 0 0 0 0,1 0 0 0 0,0 0 0 0 0,0 0 0 0 0,-1 0 0 0 0,1 0 0 0 0,-1 0 0 0 0,1 0 0 0 0,-1-1 0 0 0,1 1-1 0 0,-3 0 1 0 0,3-1 4 0 0,0 0-1 0 0,0-1 1 0 0,0 1-1 0 0,0-1 1 0 0,0 1-1 0 0,0-1 0 0 0,0 1 1 0 0,0-1-1 0 0,0 1 1 0 0,0-1-1 0 0,1 0 1 0 0,-1 1-1 0 0,0-1 0 0 0,0 0 1 0 0,1 0-1 0 0,-1 0 1 0 0,1 1-1 0 0,-1-1 0 0 0,0 0 1 0 0,1 0-1 0 0,-1 0 1 0 0,1-2-1 0 0,-4-5 25 0 0,2 0 0 0 0,-1 0-1 0 0,1-1 1 0 0,0 1 0 0 0,1-1 0 0 0,-1-9 0 0 0,3 0 8 0 0,0-1 0 0 0,2 1 1 0 0,0 0-1 0 0,0-1 0 0 0,2 2 1 0 0,0-1-1 0 0,1 0 0 0 0,1 1 1 0 0,1 0-1 0 0,0 1 0 0 0,1 0 1 0 0,17-24-1 0 0,-5 13-53 0 0,1 0-1 0 0,1 1 1 0 0,1 2-1 0 0,1 0 1 0 0,53-38 0 0 0,-72 58-10 0 0,0 0 1 0 0,0 0-1 0 0,1 1 1 0 0,-1 0 0 0 0,1 0-1 0 0,11-3 1 0 0,-17 6 20 0 0,0 0 1 0 0,0 0-1 0 0,0-1 1 0 0,0 1-1 0 0,0 0 1 0 0,0 0-1 0 0,0 0 1 0 0,0 0-1 0 0,0 0 1 0 0,0 1-1 0 0,0-1 1 0 0,0 0-1 0 0,0 0 1 0 0,0 1-1 0 0,0-1 1 0 0,0 0-1 0 0,0 1 1 0 0,-1-1 0 0 0,1 1-1 0 0,0-1 1 0 0,1 2-1 0 0,-1-1 5 0 0,0 1 1 0 0,-1-1-1 0 0,1 0 1 0 0,-1 1-1 0 0,1-1 1 0 0,-1 1-1 0 0,1-1 0 0 0,-1 1 1 0 0,0-1-1 0 0,0 1 1 0 0,0-1-1 0 0,0 1 0 0 0,0 0 1 0 0,0-1-1 0 0,0 1 1 0 0,0-1-1 0 0,-1 1 0 0 0,1-1 1 0 0,-1 2-1 0 0,-9 30 71 0 0,-17 42 0 0 0,17-50 15 0 0,1 0 1 0 0,-11 47-1 0 0,18-63-73 0 0,1 1-1 0 0,1 0 1 0 0,-1-1-1 0 0,1 1 1 0 0,1 0-1 0 0,0-1 1 0 0,0 1-1 0 0,1 0 0 0 0,0-1 1 0 0,1 0-1 0 0,5 15 1 0 0,-3-13-206 0 0,0 0 1 0 0,1 0 0 0 0,0 0-1 0 0,0-1 1 0 0,14 18-1 0 0,-18-26 155 0 0,0-1-1 0 0,-1 1 1 0 0,1 0-1 0 0,0-1 1 0 0,0 1-1 0 0,0-1 0 0 0,0 0 1 0 0,0 1-1 0 0,0-1 1 0 0,0 0-1 0 0,0 0 1 0 0,0 0-1 0 0,1-1 0 0 0,-1 1 1 0 0,0 0-1 0 0,1-1 1 0 0,-1 0-1 0 0,0 1 1 0 0,1-1-1 0 0,-1 0 0 0 0,0 0 1 0 0,1 0-1 0 0,-1-1 1 0 0,1 1-1 0 0,-1-1 0 0 0,0 1 1 0 0,0-1-1 0 0,1 0 1 0 0,-1 0-1 0 0,0 1 1 0 0,0-2-1 0 0,0 1 0 0 0,0 0 1 0 0,0 0-1 0 0,0-1 1 0 0,3-2-1 0 0,3-4-622 0 0,0 0-1 0 0,0 0 0 0 0,-1-1 1 0 0,-1 0-1 0 0,11-18 1 0 0,-11 18 67 0 0,4-7-564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8.501"/>
    </inkml:context>
    <inkml:brush xml:id="br0">
      <inkml:brushProperty name="width" value="0.035" units="cm"/>
      <inkml:brushProperty name="height" value="0.035" units="cm"/>
      <inkml:brushProperty name="color" value="#FF0066"/>
    </inkml:brush>
  </inkml:definitions>
  <inkml:trace contextRef="#ctx0" brushRef="#br0">1 9 9362 0 0,'1'-1'129'0'0,"0"0"-1"0"0,0 0 1 0 0,1 0-1 0 0,-1 1 1 0 0,0-1-1 0 0,1 0 1 0 0,-1 1-1 0 0,0-1 1 0 0,1 1-1 0 0,-1 0 1 0 0,1-1-1 0 0,-1 1 1 0 0,1 0-1 0 0,-1 0 1 0 0,0 0-1 0 0,1 0 1 0 0,-1 0-1 0 0,1 0 1 0 0,-1 0-1 0 0,1 1 1 0 0,-1-1-1 0 0,1 0 1 0 0,-1 1-1 0 0,0-1 1 0 0,1 1-1 0 0,-1 0 1 0 0,0-1-1 0 0,1 1 1 0 0,-1 0 0 0 0,1 1-1 0 0,44 23 2445 0 0,4 12-2129 0 0,-29-21-2186 0 0,1-1-1 0 0,27 14 1 0 0,-40-24 376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8.728"/>
    </inkml:context>
    <inkml:brush xml:id="br0">
      <inkml:brushProperty name="width" value="0.035" units="cm"/>
      <inkml:brushProperty name="height" value="0.035" units="cm"/>
      <inkml:brushProperty name="color" value="#FF0066"/>
    </inkml:brush>
  </inkml:definitions>
  <inkml:trace contextRef="#ctx0" brushRef="#br0">17 359 5041 0 0,'-1'0'27'0'0,"0"1"-1"0"0,0-1 1 0 0,0 1-1 0 0,0-1 1 0 0,0 1-1 0 0,0-1 1 0 0,0 1-1 0 0,1 0 1 0 0,-1 0-1 0 0,0-1 1 0 0,0 1-1 0 0,1 0 1 0 0,-1 0-1 0 0,0 0 1 0 0,1 0-1 0 0,-1 0 1 0 0,1 0-1 0 0,-1 0 1 0 0,1 0-1 0 0,0 0 1 0 0,-1 0-1 0 0,1 1 1 0 0,0-1 67 0 0,1-1 1 0 0,0 1-1 0 0,0-1 0 0 0,-1 1 1 0 0,1-1-1 0 0,0 1 0 0 0,0-1 1 0 0,-1 0-1 0 0,1 0 0 0 0,0 1 0 0 0,0-1 1 0 0,0 0-1 0 0,0 0 0 0 0,-1 0 1 0 0,1 0-1 0 0,0 0 0 0 0,0 0 1 0 0,0 0-1 0 0,0 0 0 0 0,1 0 1 0 0,53-10 3717 0 0,-36 1-3160 0 0,0 0 0 0 0,-1-2 0 0 0,0 0 0 0 0,-1-1 0 0 0,23-20 0 0 0,74-79-467 0 0,-90 86-340 0 0,90-98-2842 0 0,-85 93 1474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09.041"/>
    </inkml:context>
    <inkml:brush xml:id="br0">
      <inkml:brushProperty name="width" value="0.035" units="cm"/>
      <inkml:brushProperty name="height" value="0.035" units="cm"/>
      <inkml:brushProperty name="color" value="#FF0066"/>
    </inkml:brush>
  </inkml:definitions>
  <inkml:trace contextRef="#ctx0" brushRef="#br0">0 42 9362 0 0,'62'-20'7600'0'0,"13"8"-5491"0"0,77 3-4137 0 0,-149 9 2005 0 0,44-1-2555 0 0,-28 1-868 0 0,1 0-1309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23.639"/>
    </inkml:context>
    <inkml:brush xml:id="br0">
      <inkml:brushProperty name="width" value="0.035" units="cm"/>
      <inkml:brushProperty name="height" value="0.035" units="cm"/>
      <inkml:brushProperty name="color" value="#F6630D"/>
    </inkml:brush>
  </inkml:definitions>
  <inkml:trace contextRef="#ctx0" brushRef="#br0">1 73 1152 0 0,'0'-3'74'0'0,"1"0"0"0"0,-1 1 0 0 0,1-1 0 0 0,0 1 0 0 0,0-1 0 0 0,0 1 0 0 0,0 0 0 0 0,0-1 0 0 0,1 1 0 0 0,-1 0 0 0 0,1 0 0 0 0,0 0 0 0 0,-1 0 0 0 0,1 0 0 0 0,0 0 0 0 0,0 0 0 0 0,0 0 0 0 0,0 1 0 0 0,1-1 0 0 0,-1 1 0 0 0,4-2 0 0 0,52-22 1375 0 0,-58 25-1429 0 0,-1 2 71 0 0,-1-1 0 0 0,1 1 0 0 0,0-1 0 0 0,0 1 1 0 0,0 0-1 0 0,-1-1 0 0 0,2 1 0 0 0,-1 0 0 0 0,0 0 0 0 0,0 0 0 0 0,0 0 0 0 0,1-1 1 0 0,-1 1-1 0 0,1 0 0 0 0,0 0 0 0 0,-1 0 0 0 0,1 3 0 0 0,4-3 111 0 0,0 0 0 0 0,-1 0 0 0 0,1 0-1 0 0,0 0 1 0 0,1-1 0 0 0,-1 0 0 0 0,0 1-1 0 0,8 0 1 0 0,17 6 311 0 0,1 3-249 0 0,0 0 0 0 0,0-2-1 0 0,1-1 1 0 0,0-2 0 0 0,46 4 0 0 0,162-4 1866 0 0,-173-6-1970 0 0,-36 2 144 0 0,58 10 1 0 0,-58-7-10 0 0,60 4 1 0 0,225 14-304 0 0,-25 0 13 0 0,-192-22-30 0 0,360 18 437 0 0,-181 15-246 0 0,102 7 25 0 0,456-9 1754 0 0,-567-24-1615 0 0,333 2 71 0 0,-82 5-153 0 0,-58 20-168 0 0,-179-17 49 0 0,-53-5-34 0 0,-71-3-84 0 0,237 30 90 0 0,-213-8 63 0 0,175 38-7 0 0,-46-12-236 0 0,-98-22 149 0 0,146 49-142 0 0,126 23 456 0 0,34-39 336 0 0,-157-7-668 0 0,-128-17-104 0 0,-6-2 98 0 0,82 12-12 0 0,41 5-36 0 0,192 18 57 0 0,-448-71-49 0 0,-24-1 235 0 0,1-3 1 0 0,81-7-1 0 0,-140 2-299 0 0,8-2 595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7.426"/>
    </inkml:context>
    <inkml:brush xml:id="br0">
      <inkml:brushProperty name="width" value="0.035" units="cm"/>
      <inkml:brushProperty name="height" value="0.035" units="cm"/>
      <inkml:brushProperty name="color" value="#FF0066"/>
    </inkml:brush>
  </inkml:definitions>
  <inkml:trace contextRef="#ctx0" brushRef="#br0">0 225 7058 0 0,'162'-22'1480'0'0,"-25"3"-56"0"0,164-37-990 0 0,113-20 421 0 0,4 32-399 0 0,-189 36 276 0 0,1 10 1 0 0,-1 11 0 0 0,-1 9 0 0 0,326 75 0 0 0,-448-70-767 0 0,266 54-1240 0 0,-349-78 658 0 0,0-1 0 0 0,0-2 1 0 0,28-1-1 0 0,5-7-3710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26.197"/>
    </inkml:context>
    <inkml:brush xml:id="br0">
      <inkml:brushProperty name="width" value="0.035" units="cm"/>
      <inkml:brushProperty name="height" value="0.035" units="cm"/>
      <inkml:brushProperty name="color" value="#F6630D"/>
    </inkml:brush>
  </inkml:definitions>
  <inkml:trace contextRef="#ctx0" brushRef="#br0">144 62 1680 0 0,'0'-2'12'0'0,"0"1"0"0"0,0-1 0 0 0,0 0 0 0 0,0 1 0 0 0,0-1 0 0 0,0 1 0 0 0,-1-1-1 0 0,1 0 1 0 0,-1 1 0 0 0,1-1 0 0 0,-1 1 0 0 0,1-1 0 0 0,-1 1 0 0 0,0 0 0 0 0,1-1 0 0 0,-1 1-1 0 0,0 0 1 0 0,0-1 0 0 0,0 1 0 0 0,0 0 0 0 0,-2-2 0 0 0,-1 1-34 0 0,1-1 0 0 0,0 1 0 0 0,-1 0 0 0 0,0 0 0 0 0,0 0 0 0 0,1 1 0 0 0,-1-1 0 0 0,-5 0 0 0 0,-7-1 877 0 0,1 0-1 0 0,0 1 1 0 0,-26 0-1 0 0,35 4 502 0 0,19 2-1241 0 0,20 1-97 0 0,-9-4 296 0 0,1 1 1 0 0,-1 0 0 0 0,0 2-1 0 0,0 1 1 0 0,-1 1-1 0 0,1 1 1 0 0,-1 1-1 0 0,30 15 1 0 0,-30-16-12 0 0,1 0-1 0 0,-1-1 1 0 0,1-2-1 0 0,0 0 1 0 0,47 0 0 0 0,33 6 500 0 0,253 44-925 0 0,-149-10 804 0 0,-52-9-644 0 0,-10-14 172 0 0,-83-14-27 0 0,120 31 0 0 0,-63-9 256 0 0,236 27-1 0 0,-6-3 109 0 0,-217-29-547 0 0,221 12 0 0 0,659 67 892 0 0,-707-74-896 0 0,-29-4 203 0 0,-156-12 95 0 0,243 39 412 0 0,-31-6-355 0 0,-39-7-100 0 0,-210-24-227 0 0,294 59 186 0 0,-1-1-226 0 0,-206-43 523 0 0,185 55 0 0 0,57 15-399 0 0,-177-49-147 0 0,194 44 541 0 0,-348-76-317 0 0,130 47 0 0 0,74 51-204 0 0,-151-58 2 0 0,225 65 0 0 0,-149-65 460 0 0,101 23-179 0 0,57 28 81 0 0,-153-40-197 0 0,127 44 473 0 0,-149-47-389 0 0,-162-55-362 0 0,44 13 296 0 0,-70-23-203 0 0,1-1 0 0 0,-1 0 1 0 0,1 0-1 0 0,0 0 0 0 0,-1-1 0 0 0,1 0 0 0 0,0 0 1 0 0,12-2-1 0 0,-18 2 0 0 0,-1 0 1 0 0,1 0 0 0 0,0 0-1 0 0,0-1 1 0 0,-1 1-1 0 0,1 0 1 0 0,0 0-1 0 0,-1 0 1 0 0,1-1-1 0 0,0 1 1 0 0,0 0-1 0 0,-1-1 1 0 0,1 1 0 0 0,0-1-1 0 0,-1 1 1 0 0,1-1-1 0 0,-1 1 1 0 0,1-1-1 0 0,-1 1 1 0 0,1-1-1 0 0,-1 1 1 0 0,1-1-1 0 0,-1 0 1 0 0,1 1 0 0 0,-1-1-1 0 0,0 0 1 0 0,1 1-1 0 0,-1-1 1 0 0,0 0-1 0 0,0 0 1 0 0,0 1-1 0 0,1-1 1 0 0,-1 0-1 0 0,0 0 1 0 0,0 1 0 0 0,0-1-1 0 0,0 0 1 0 0,0 0-1 0 0,0 1 1 0 0,-1-1-1 0 0,1 0 1 0 0,0 0-1 0 0,0 1 1 0 0,0-1-1 0 0,-1 0 1 0 0,1 0 0 0 0,0 1-1 0 0,-1-1 1 0 0,1 0-1 0 0,-1 1 1 0 0,1-1-1 0 0,-1 1 1 0 0,0-2-1 0 0,-2-1-406 0 0,0-1 0 0 0,0 1-1 0 0,0-1 1 0 0,0 1-1 0 0,-1 0 1 0 0,1 0-1 0 0,-8-3 1 0 0,-9-4-5361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30.918"/>
    </inkml:context>
    <inkml:brush xml:id="br0">
      <inkml:brushProperty name="width" value="0.035" units="cm"/>
      <inkml:brushProperty name="height" value="0.035" units="cm"/>
      <inkml:brushProperty name="color" value="#008C3A"/>
    </inkml:brush>
  </inkml:definitions>
  <inkml:trace contextRef="#ctx0" brushRef="#br0">11551 72 600 0 0,'1'-3'47'0'0,"1"1"0"0"0,-1 0 0 0 0,0 0 0 0 0,1-1 0 0 0,-1 1 0 0 0,-1-1 0 0 0,1 1 0 0 0,0-1 0 0 0,0 1 0 0 0,-1-1 0 0 0,0 1 0 0 0,1-1-1 0 0,-1 0 1 0 0,0 1 0 0 0,0-1 0 0 0,-1-3 0 0 0,1 5-20 0 0,-1-1 0 0 0,1 1-1 0 0,-1-1 1 0 0,0 1 0 0 0,1 0-1 0 0,-1-1 1 0 0,0 1-1 0 0,0 0 1 0 0,0 0 0 0 0,0-1-1 0 0,0 1 1 0 0,0 0 0 0 0,0 0-1 0 0,0 0 1 0 0,-1 0 0 0 0,1 1-1 0 0,0-1 1 0 0,-1 0 0 0 0,1 0-1 0 0,0 1 1 0 0,-1-1 0 0 0,1 1-1 0 0,-1-1 1 0 0,1 1 0 0 0,-1 0-1 0 0,1-1 1 0 0,-4 1-1 0 0,-3 0 305 0 0,0 0 0 0 0,0 1 0 0 0,0 0 0 0 0,0 1 0 0 0,0-1 0 0 0,0 1 0 0 0,1 1 0 0 0,-1 0 0 0 0,-14 7 0 0 0,11-5-68 0 0,-1-1 0 0 0,0 1-1 0 0,-20 3 1 0 0,-233 14 2293 0 0,182-17-1584 0 0,50-1-821 0 0,0 1 1 0 0,-53 15-1 0 0,55-11 84 0 0,0-1 0 0 0,-1-2 0 0 0,-35 2-1 0 0,-61 3 235 0 0,-226 52-1 0 0,190-30-398 0 0,-299 68 137 0 0,212-43-451 0 0,25 2 543 0 0,-21 4-639 0 0,-416 82 1042 0 0,121-16 189 0 0,269-63-700 0 0,-275 59 305 0 0,6-12-273 0 0,506-107-174 0 0,-928 183 723 0 0,85-48-88 0 0,158-39 69 0 0,620-89-676 0 0,-102 1 0 0 0,109-11 22 0 0,-140 25 0 0 0,-277 40 104 0 0,455-63-198 0 0,-298 6 144 0 0,145-9-82 0 0,-58-7-23 0 0,18-2 112 0 0,-166-10 167 0 0,137 0-294 0 0,-117-4 179 0 0,229-1-144 0 0,152 18-47 0 0,0 1-1 0 0,1 1 1 0 0,-1 0 0 0 0,0 1 0 0 0,-17 1-1 0 0,28 0-62 0 0,-1-1 0 0 0,0 1-1 0 0,1 0 1 0 0,-1 0 0 0 0,1 0-1 0 0,-1 0 1 0 0,1 0 0 0 0,0 1 0 0 0,-1 0-1 0 0,1 0 1 0 0,0 0 0 0 0,0 0-1 0 0,0 0 1 0 0,1 0 0 0 0,-1 1-1 0 0,0-1 1 0 0,1 1 0 0 0,0 0-1 0 0,-1 0 1 0 0,1 0 0 0 0,0 0-1 0 0,1 0 1 0 0,-1 0 0 0 0,-2 7-1 0 0,4-8-330 0 0,-1 1-1 0 0,1-1 0 0 0,0 0 0 0 0,1 1 0 0 0,-1-1 0 0 0,0 0 0 0 0,0 1 0 0 0,1-1 0 0 0,0 0 0 0 0,-1 1 0 0 0,1-1 0 0 0,0 0 0 0 0,1 2 0 0 0,0 2-836 0 0,2 3-313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0:33.141"/>
    </inkml:context>
    <inkml:brush xml:id="br0">
      <inkml:brushProperty name="width" value="0.035" units="cm"/>
      <inkml:brushProperty name="height" value="0.035" units="cm"/>
      <inkml:brushProperty name="color" value="#008C3A"/>
    </inkml:brush>
  </inkml:definitions>
  <inkml:trace contextRef="#ctx0" brushRef="#br0">11801 69 432 0 0,'-5'-1'81'0'0,"1"0"-1"0"0,0 0 1 0 0,-1 0-1 0 0,1-1 1 0 0,0 0-1 0 0,0 1 1 0 0,0-2-1 0 0,0 1 1 0 0,0 0-1 0 0,-5-5 1 0 0,-23-12 457 0 0,8 12-326 0 0,0 1-1 0 0,-1 1 0 0 0,0 1 0 0 0,0 1 1 0 0,0 1-1 0 0,-31 3 0 0 0,-151 20 1455 0 0,-152 23 222 0 0,-10 2-481 0 0,-194 63 185 0 0,82-14-614 0 0,198-42-382 0 0,-266 38 655 0 0,216-41-396 0 0,155-22-332 0 0,-439 71 1048 0 0,-1182 227 3 0 0,1478-274-1170 0 0,8-1-72 0 0,106-13-245 0 0,-75 16 78 0 0,-333 83-90 0 0,229-55 77 0 0,-226 55-226 0 0,258-52 118 0 0,74-19-21 0 0,99-24-25 0 0,-111 30 92 0 0,-233 77-138 0 0,267-54-59 0 0,154-54 20 0 0,-1-4 0 0 0,-128 26 0 0 0,174-54 117 0 0,-69 1-1 0 0,89-9 94 0 0,-1 1-1 0 0,0 3 0 0 0,1 1 0 0 0,0 2 0 0 0,-39 13 0 0 0,-89 50-402 0 0,144-62-4949 0 0,19-8 4606 0 0,-1 0 1 0 0,1 1 0 0 0,0 0-1 0 0,0 0 1 0 0,-1 0-1 0 0,2 0 1 0 0,-1 0-1 0 0,0 1 1 0 0,0 0 0 0 0,-5 6-1 0 0,4-2-1904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08.343"/>
    </inkml:context>
    <inkml:brush xml:id="br0">
      <inkml:brushProperty name="width" value="0.035" units="cm"/>
      <inkml:brushProperty name="height" value="0.035" units="cm"/>
      <inkml:brushProperty name="color" value="#008C3A"/>
    </inkml:brush>
  </inkml:definitions>
  <inkml:trace contextRef="#ctx0" brushRef="#br0">710 666 7458 0 0,'-3'1'147'0'0,"0"0"0"0"0,0 0 1 0 0,0 0-1 0 0,0 0 0 0 0,-1 0 1 0 0,2 1-1 0 0,-1-1 0 0 0,0 1 1 0 0,0 0-1 0 0,0 0 0 0 0,1 0 1 0 0,-1 0-1 0 0,1 0 0 0 0,0 1 1 0 0,-1-1-1 0 0,1 1 1 0 0,0 0-1 0 0,-2 4 0 0 0,-3 3 351 0 0,0 1 0 0 0,1 1-1 0 0,-7 16 1 0 0,2 10 518 0 0,1 1-1 0 0,1 0 1 0 0,-4 59 0 0 0,0-6-297 0 0,0-15-368 0 0,-97 619 1680 0 0,46 4-759 0 0,63 1277 2361 0 0,-33-1146-2405 0 0,-70-6-207 0 0,-29-153-263 0 0,60-330-196 0 0,40-137-318 0 0,32-183-222 0 0,0-1-1 0 0,1 0 1 0 0,1 1-1 0 0,1-1 1 0 0,0 0-1 0 0,2 0 1 0 0,11 35-1 0 0,-14-51-60 0 0,1-1 0 0 0,0 1 0 0 0,0 0 0 0 0,1 0-1 0 0,0-1 1 0 0,-1 1 0 0 0,2-1 0 0 0,-1 0 0 0 0,0 0 0 0 0,1 0 0 0 0,0-1 0 0 0,-1 1-1 0 0,2-1 1 0 0,-1 0 0 0 0,0 0 0 0 0,1 0 0 0 0,5 3 0 0 0,-3-4-26 0 0,0 0 1 0 0,0 0-1 0 0,0-1 0 0 0,1 1 1 0 0,-1-2-1 0 0,0 1 0 0 0,1-1 0 0 0,-1 0 1 0 0,1 0-1 0 0,-1-1 0 0 0,13-3 1 0 0,46-6-239 0 0,0 2 1 0 0,126 4-1 0 0,136 26 318 0 0,-309-20-26 0 0,1270 154 0 0 0,116 40-499 0 0,-1016-159 558 0 0,776-26-1 0 0,-520-61 29 0 0,-252 19-1503 0 0,-393 30 1393 0 0,0 0-1 0 0,0 0 1 0 0,0 0-1 0 0,0 0 1 0 0,0 0 0 0 0,0 0-1 0 0,-1 0 1 0 0,1 0-1 0 0,0 0 1 0 0,0 0-1 0 0,-1 0 1 0 0,1 0-1 0 0,-1 0 1 0 0,1 0 0 0 0,-1 1-1 0 0,1-1 1 0 0,-1 0-1 0 0,0 0 1 0 0,1 0-1 0 0,-1 1 1 0 0,0-1 0 0 0,0 0-1 0 0,-1 0 1 0 0,-33-43 373 0 0,14 19-283 0 0,-18-30-10 0 0,2-1-1 0 0,3-2 1 0 0,2-1-1 0 0,-29-76 1 0 0,28 44-68 0 0,3-2-1 0 0,-23-125 1 0 0,18-12 35 0 0,-8-376 0 0 0,42-270 392 0 0,36 0-312 0 0,-18 513-148 0 0,99-1471-3586 0 0,-99 1660 3351 0 0,53-755-515 0 0,-65 784 592 0 0,41-518-43 0 0,-36 601 262 0 0,9-89 66 0 0,-18 132-91 0 0,-1-1 0 0 0,-1 1 0 0 0,-4-21 0 0 0,4 38 3 0 0,1-1 0 0 0,-1 0-1 0 0,0 1 1 0 0,0-1 0 0 0,0 1-1 0 0,0 0 1 0 0,0-1 0 0 0,0 1-1 0 0,-1 0 1 0 0,1 0 0 0 0,-1 0-1 0 0,1 0 1 0 0,-1 0 0 0 0,0 0-1 0 0,0 0 1 0 0,0 0 0 0 0,0 1-1 0 0,0-1 1 0 0,-1 1 0 0 0,1 0-1 0 0,0-1 1 0 0,-1 1 0 0 0,1 0-1 0 0,0 0 1 0 0,-1 1 0 0 0,0-1-1 0 0,-3 0 1 0 0,-8-1-180 0 0,0 1 1 0 0,0 0-1 0 0,0 1 0 0 0,-18 2 1 0 0,-18-1-239 0 0,-258-12 1673 0 0,-156 25-207 0 0,148-2-540 0 0,-1678 96 3066 0 0,1989-107-3547 0 0,-502 29 1489 0 0,345-28-852 0 0,-183-20 0 0 0,273 8-832 0 0,0-3-1 0 0,1-3 1 0 0,-113-42-1 0 0,-67-51-3855 0 0,212 90 2930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09.387"/>
    </inkml:context>
    <inkml:brush xml:id="br0">
      <inkml:brushProperty name="width" value="0.035" units="cm"/>
      <inkml:brushProperty name="height" value="0.035" units="cm"/>
      <inkml:brushProperty name="color" value="#008C3A"/>
    </inkml:brush>
  </inkml:definitions>
  <inkml:trace contextRef="#ctx0" brushRef="#br0">869 134 6193 0 0,'-64'-39'4778'0'0,"-99"-32"855"0"0,162 71-5577 0 0,-15-6-47 0 0,0 1 1 0 0,-1 1 0 0 0,0 1-1 0 0,0 1 1 0 0,0 0 0 0 0,0 1-1 0 0,0 1 1 0 0,0 0 0 0 0,0 1-1 0 0,0 1 1 0 0,0 1 0 0 0,1 0-1 0 0,-1 1 1 0 0,1 1 0 0 0,-1 1-1 0 0,2 0 1 0 0,-27 15 0 0 0,11-4 40 0 0,1 2 0 0 0,0 1 0 0 0,2 1 0 0 0,0 2 0 0 0,2 1 0 0 0,0 1 0 0 0,-34 44 0 0 0,57-66-5 0 0,0 1 0 0 0,0 0-1 0 0,0 0 1 0 0,1-1-1 0 0,0 1 1 0 0,0 1 0 0 0,0-1-1 0 0,0 0 1 0 0,0 1-1 0 0,1-1 1 0 0,-2 9-1 0 0,3-12-45 0 0,1 1 0 0 0,-1 0 0 0 0,1-1 0 0 0,-1 1 0 0 0,1 0-1 0 0,-1-1 1 0 0,1 1 0 0 0,0-1 0 0 0,0 1 0 0 0,0-1-1 0 0,0 1 1 0 0,0-1 0 0 0,0 0 0 0 0,0 1 0 0 0,0-1-1 0 0,0 0 1 0 0,1 0 0 0 0,-1 0 0 0 0,1 0 0 0 0,-1 0 0 0 0,1 0-1 0 0,-1 0 1 0 0,1 0 0 0 0,-1-1 0 0 0,1 1 0 0 0,0 0-1 0 0,-1-1 1 0 0,1 0 0 0 0,0 1 0 0 0,-1-1 0 0 0,1 0-1 0 0,0 0 1 0 0,2 0 0 0 0,29 4-445 0 0,0-2-1 0 0,0-2 0 0 0,66-6 1 0 0,-59 2 48 0 0,0 2 0 0 0,46 3-1 0 0,-53 3 75 0 0,-1 1-1 0 0,0 2 0 0 0,43 14 0 0 0,-62-17 135 0 0,0 1 0 0 0,0 0 1 0 0,-1 1-1 0 0,0 0 0 0 0,0 1 1 0 0,-1 1-1 0 0,1-1 0 0 0,-2 2 1 0 0,1 0-1 0 0,15 17 0 0 0,-23-22 158 0 0,-1 0 1 0 0,1 0-1 0 0,-1 0 0 0 0,0 0 0 0 0,-1 1 0 0 0,1-1 0 0 0,-1 0 0 0 0,0 1 0 0 0,0-1 0 0 0,0 1 0 0 0,0-1 0 0 0,-1 1 0 0 0,0-1 0 0 0,0 1 0 0 0,0 0 0 0 0,-1-1 0 0 0,1 1 0 0 0,-1-1 0 0 0,0 1 0 0 0,0-1 0 0 0,-1 1 0 0 0,1-1 0 0 0,-1 0 0 0 0,0 0 0 0 0,0 0 0 0 0,-1 0 0 0 0,1 0 1 0 0,-6 6-1 0 0,-4 6 224 0 0,-1 0 1 0 0,-1-1-1 0 0,0-1 1 0 0,-1 0-1 0 0,-19 13 0 0 0,-7 3 520 0 0,-1-1-1 0 0,-2-3 0 0 0,0-1 0 0 0,-2-3 0 0 0,0-1 0 0 0,-2-2 0 0 0,0-3 0 0 0,-50 11 1 0 0,90-26-697 0 0,1 1 0 0 0,0-2 0 0 0,-1 1 0 0 0,1-1 0 0 0,-1 0 1 0 0,1 0-1 0 0,0-1 0 0 0,-1 0 0 0 0,1 0 0 0 0,0-1 1 0 0,-1 0-1 0 0,1 0 0 0 0,0-1 0 0 0,0 0 0 0 0,1 0 1 0 0,-8-5-1 0 0,9 5-209 0 0,0-1 0 0 0,1 0 0 0 0,-1-1 0 0 0,1 1 0 0 0,0-1 0 0 0,1 1-1 0 0,-1-1 1 0 0,1 0 0 0 0,0-1 0 0 0,0 1 0 0 0,1 0 0 0 0,-1-1 0 0 0,1 0 0 0 0,0 1 0 0 0,1-1 0 0 0,-1 0 0 0 0,1 0 0 0 0,0 0 0 0 0,1 0 0 0 0,0-8 0 0 0,0 7-535 0 0,0 0 1 0 0,0 0-1 0 0,1 0 1 0 0,0 0-1 0 0,1 0 0 0 0,4-12 1 0 0,7-11-3217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09.981"/>
    </inkml:context>
    <inkml:brush xml:id="br0">
      <inkml:brushProperty name="width" value="0.035" units="cm"/>
      <inkml:brushProperty name="height" value="0.035" units="cm"/>
      <inkml:brushProperty name="color" value="#008C3A"/>
    </inkml:brush>
  </inkml:definitions>
  <inkml:trace contextRef="#ctx0" brushRef="#br0">219 345 4321 0 0,'7'-21'526'0'0,"-6"17"48"0"0,0 1 1 0 0,0-1-1 0 0,0 1 0 0 0,0-1 0 0 0,0 1 0 0 0,-1-1 0 0 0,0 1 0 0 0,0-1 0 0 0,0-4 0 0 0,0 6-294 0 0,-1 1 1 0 0,0-1-1 0 0,0 0 1 0 0,0 0-1 0 0,0 1 0 0 0,0-1 1 0 0,0 0-1 0 0,0 1 1 0 0,-1-1-1 0 0,1 1 0 0 0,0-1 1 0 0,-1 1-1 0 0,1 0 1 0 0,-1 0-1 0 0,0 0 0 0 0,1 0 1 0 0,-1 0-1 0 0,0 0 1 0 0,0 0-1 0 0,0 0 1 0 0,-2 0-1 0 0,1-1-252 0 0,0 1 1 0 0,0 0-1 0 0,0 0 0 0 0,0 1 1 0 0,-1-1-1 0 0,1 1 0 0 0,0-1 1 0 0,0 1-1 0 0,0 0 0 0 0,-1 0 1 0 0,1 0-1 0 0,0 1 0 0 0,0-1 1 0 0,0 1-1 0 0,0-1 0 0 0,-1 1 1 0 0,1 0-1 0 0,-3 2 0 0 0,2 0 41 0 0,-1-1-1 0 0,0 2 0 0 0,1-1 0 0 0,0 0 1 0 0,0 1-1 0 0,0 0 0 0 0,0 0 0 0 0,1 0 1 0 0,-7 8-1 0 0,-1 8 108 0 0,0 0 0 0 0,2 0 0 0 0,0 1 0 0 0,-6 22 0 0 0,13-38-174 0 0,-5 17 33 0 0,0 1-1 0 0,2-1 1 0 0,0 2 0 0 0,1-1-1 0 0,0 37 1 0 0,4-53-21 0 0,0 0 0 0 0,1 0 0 0 0,0 0-1 0 0,0 0 1 0 0,1 0 0 0 0,-1 0 0 0 0,2-1 0 0 0,-1 1-1 0 0,1-1 1 0 0,4 8 0 0 0,-4-10-9 0 0,-1 0 0 0 0,1 0 0 0 0,0-1 0 0 0,1 0 0 0 0,-1 0-1 0 0,0 0 1 0 0,1 0 0 0 0,0 0 0 0 0,0-1 0 0 0,-1 1 0 0 0,2-1 0 0 0,-1 0 0 0 0,0 0 0 0 0,0-1-1 0 0,1 1 1 0 0,-1-1 0 0 0,6 1 0 0 0,-1-1 22 0 0,-1 0-1 0 0,1-1 1 0 0,0-1-1 0 0,-1 1 1 0 0,1-1-1 0 0,0-1 1 0 0,-1 0-1 0 0,1 0 1 0 0,-1 0-1 0 0,0-1 1 0 0,0 0-1 0 0,0-1 1 0 0,0 0 0 0 0,-1 0-1 0 0,1-1 1 0 0,-1 0-1 0 0,11-10 1 0 0,10-9 128 0 0,-1-1 1 0 0,40-49-1 0 0,43-67 192 0 0,-96 120-227 0 0,0-1 0 0 0,-2-1 0 0 0,0 0 0 0 0,16-46 0 0 0,-90 207-89 0 0,1 49-181 0 0,54-160 147 0 0,2 1 0 0 0,1 0 0 0 0,0 0 0 0 0,2 55 0 0 0,2-78 0 0 0,1 0 0 0 0,-1 1 0 0 0,1-1 0 0 0,0 0 1 0 0,0 0-1 0 0,1 0 0 0 0,-1 0 0 0 0,1 0 1 0 0,0 0-1 0 0,1 0 0 0 0,-1 0 0 0 0,1-1 1 0 0,0 1-1 0 0,0-1 0 0 0,0 0 0 0 0,0 0 1 0 0,1 0-1 0 0,0 0 0 0 0,0-1 0 0 0,0 1 1 0 0,0-1-1 0 0,0 0 0 0 0,6 3 0 0 0,-1-3 4 0 0,-1 0 1 0 0,0 0-1 0 0,1-1 0 0 0,-1 0 0 0 0,1-1 1 0 0,-1 0-1 0 0,1 0 0 0 0,0-1 0 0 0,-1 0 0 0 0,1 0 1 0 0,0-1-1 0 0,0 0 0 0 0,11-4 0 0 0,2-1 54 0 0,-1-2 1 0 0,0 0-1 0 0,0-1 0 0 0,-1-1 1 0 0,0-1-1 0 0,-1-1 0 0 0,0 0 1 0 0,-1-2-1 0 0,25-23 0 0 0,15-19 281 0 0,63-81-1 0 0,-84 95-220 0 0,-3-3 0 0 0,54-91-1 0 0,-80 123-174 0 0,-1 0 0 0 0,-1 0-1 0 0,0-1 1 0 0,-1 0-1 0 0,-1 0 1 0 0,0 0 0 0 0,-1-1-1 0 0,0 1 1 0 0,-1-1-1 0 0,-1 0 1 0 0,0 0 0 0 0,-1 0-1 0 0,-1 1 1 0 0,0-1-1 0 0,-1 0 1 0 0,-4-18 0 0 0,4 28-112 0 0,1 0 1 0 0,-1 0 0 0 0,0 0 0 0 0,0 1-1 0 0,-1-1 1 0 0,1 0 0 0 0,-1 1 0 0 0,0 0-1 0 0,0 0 1 0 0,0 0 0 0 0,-1 0 0 0 0,1 0-1 0 0,-1 1 1 0 0,0-1 0 0 0,0 1-1 0 0,-1 0 1 0 0,1 0 0 0 0,0 1 0 0 0,-1-1-1 0 0,0 1 1 0 0,1 0 0 0 0,-1 0 0 0 0,-9-2-1 0 0,-12 4-6240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17.163"/>
    </inkml:context>
    <inkml:brush xml:id="br0">
      <inkml:brushProperty name="width" value="0.035" units="cm"/>
      <inkml:brushProperty name="height" value="0.035" units="cm"/>
      <inkml:brushProperty name="color" value="#008C3A"/>
    </inkml:brush>
  </inkml:definitions>
  <inkml:trace contextRef="#ctx0" brushRef="#br0">693 584 9362 0 0,'0'0'923'0'0,"-7"33"-1557"0"0,-28 317 1966 0 0,14-101-1574 0 0,-321 2074 3969 0 0,341-2317-3713 0 0,-89 613 1986 0 0,-18 110-1368 0 0,96-676-282 0 0,16-57-204 0 0,0 0 0 0 0,0 0 0 0 0,0 0 1 0 0,0 1-1 0 0,1 0 0 0 0,6-4 0 0 0,7-7-104 0 0,9-10-16 0 0,0 0 0 0 0,2 2 0 0 0,1 1 0 0 0,0 1 0 0 0,2 2 0 0 0,0 1-1 0 0,1 2 1 0 0,0 1 0 0 0,71-19 0 0 0,31 9-316 0 0,235-10 0 0 0,-221 24 190 0 0,385 3-174 0 0,-33 2 60 0 0,149-47 314 0 0,-366 27-34 0 0,224 17 565 0 0,-504 8-577 0 0,30 1-125 0 0,-33-1 107 0 0,0 0 0 0 0,0 0 0 0 0,0 0 0 0 0,0 0 0 0 0,0 0 0 0 0,0 0 0 0 0,0 0 0 0 0,1 0 0 0 0,-1 0 0 0 0,0-1-1 0 0,0 1 1 0 0,0 0 0 0 0,0-1 0 0 0,0 1 0 0 0,0-1 0 0 0,0 1 0 0 0,0-1 0 0 0,0 1 0 0 0,0-1 0 0 0,0-1 0 0 0,-1 1 43 0 0,0-1 0 0 0,-1 0-1 0 0,1 0 1 0 0,-1 0 0 0 0,1 0 0 0 0,-1 0 0 0 0,0 0 0 0 0,1 1 0 0 0,-1-1 0 0 0,0 0 0 0 0,-1 1 0 0 0,1-1 0 0 0,0 0-1 0 0,0 1 1 0 0,-1 0 0 0 0,1-1 0 0 0,0 1 0 0 0,-1 0 0 0 0,0-1 0 0 0,1 1 0 0 0,-4-1 0 0 0,4 1-76 0 0,0 0 0 0 0,0 1 0 0 0,0-1 1 0 0,-1 1-1 0 0,1-1 0 0 0,0 1 0 0 0,0 0 1 0 0,-1-1-1 0 0,1 1 0 0 0,0 0 0 0 0,0 0 0 0 0,-1 0 1 0 0,1 0-1 0 0,0 0 0 0 0,0 0 0 0 0,-1 0 1 0 0,1 0-1 0 0,0 1 0 0 0,0-1 0 0 0,-1 0 1 0 0,1 1-1 0 0,0-1 0 0 0,0 1 0 0 0,0-1 0 0 0,0 1 1 0 0,0 0-1 0 0,0-1 0 0 0,0 1 0 0 0,0 0 1 0 0,0 0-1 0 0,0 0 0 0 0,0 0 0 0 0,-1 1 0 0 0,-2 4-33 0 0,1 0-1 0 0,1 1 1 0 0,-1-1-1 0 0,1 0 1 0 0,0 1-1 0 0,0 0 1 0 0,1-1-1 0 0,0 1 1 0 0,0 11-1 0 0,2 71-396 0 0,1-34 211 0 0,-15 147-116 0 0,-46 232 1 0 0,46-349 375 0 0,-16 72 150 0 0,12-72 185 0 0,3 0 0 0 0,-3 114 0 0 0,17-194-355 0 0,0 0 0 0 0,0-1 0 0 0,0 1 0 0 0,0 0 0 0 0,1 0 0 0 0,0 0 0 0 0,0-1 0 0 0,0 1 0 0 0,1 0 0 0 0,-1-1 0 0 0,5 8 0 0 0,-4-10-13 0 0,0 0 0 0 0,0 0 0 0 0,0 0-1 0 0,1 0 1 0 0,-1-1 0 0 0,1 1-1 0 0,-1-1 1 0 0,1 0 0 0 0,0 0-1 0 0,-1 0 1 0 0,1 0 0 0 0,0 0-1 0 0,0 0 1 0 0,0-1 0 0 0,0 1-1 0 0,-1-1 1 0 0,1 0 0 0 0,0 0-1 0 0,0 0 1 0 0,3-1 0 0 0,145-12-167 0 0,-100 7 67 0 0,52-1 1 0 0,60 9-71 0 0,211 29 0 0 0,352 127-329 0 0,-641-136 254 0 0,165 21 1 0 0,-206-40 272 0 0,-1-1 0 0 0,0-3 0 0 0,0-1 0 0 0,0-2 0 0 0,80-19 1 0 0,-84 13 196 0 0,-1-2 0 0 0,40-18 0 0 0,-60 21-176 0 0,0 0-1 0 0,-1-1 1 0 0,0-1 0 0 0,0 0-1 0 0,-1-1 1 0 0,17-17-1 0 0,-30 25-4 0 0,-1 1 1 0 0,1-1-1 0 0,-1 0 0 0 0,1 0 1 0 0,-1 0-1 0 0,-1-1 0 0 0,1 1 1 0 0,-1 0-1 0 0,1-1 0 0 0,-1 1 0 0 0,0-1 1 0 0,-1 0-1 0 0,1 1 0 0 0,-1-1 1 0 0,0 1-1 0 0,0-1 0 0 0,0 0 1 0 0,-2-5-1 0 0,-2-14-114 0 0,-1-1 0 0 0,-9-28-1 0 0,5 24 145 0 0,-19-93-76 0 0,-22-224 0 0 0,30-127 109 0 0,31 230 6 0 0,0 15-1012 0 0,-15 196 102 0 0,3 31 132 0 0,5 18 415 0 0,-1 1 241 0 0,2 0 0 0 0,0-1 1 0 0,1 0-1 0 0,0 0 0 0 0,1 0 1 0 0,2-1-1 0 0,-1 0 1 0 0,2 0-1 0 0,0-1 0 0 0,1 0 1 0 0,0-1-1 0 0,1 0 1 0 0,1-1-1 0 0,0 0 0 0 0,0-1 1 0 0,2-1-1 0 0,-1 0 0 0 0,32 17 1 0 0,-7-10 48 0 0,1-1 0 0 0,1-2 0 0 0,56 13 0 0 0,132 16 245 0 0,-46-10-183 0 0,383 104-378 0 0,-251-58 106 0 0,-231-58-108 0 0,-1 4 0 0 0,-1 3 0 0 0,116 59 0 0 0,-186-82 267 0 0,0-1-1 0 0,0 0 1 0 0,0-1-1 0 0,1 0 1 0 0,16 2-1 0 0,-25-5 26 0 0,0 0 0 0 0,0-1-1 0 0,0 0 1 0 0,0 1-1 0 0,-1-1 1 0 0,1 0-1 0 0,0-1 1 0 0,0 1 0 0 0,0-1-1 0 0,0 1 1 0 0,-1-1-1 0 0,1-1 1 0 0,0 1 0 0 0,-1 0-1 0 0,1-1 1 0 0,-1 0-1 0 0,1 1 1 0 0,-1-2-1 0 0,0 1 1 0 0,1 0 0 0 0,-1 0-1 0 0,2-4 1 0 0,-3 3-6 0 0,-1 1 1 0 0,0-1-1 0 0,0 0 0 0 0,0 0 1 0 0,0 1-1 0 0,0-1 0 0 0,-1 0 1 0 0,1 0-1 0 0,-1 0 1 0 0,0 0-1 0 0,0 0 0 0 0,0 0 1 0 0,0 0-1 0 0,-1-6 0 0 0,-12-48 216 0 0,8 37-159 0 0,-77-595 954 0 0,75 535-966 0 0,-14-205 74 0 0,12-1 0 0 0,57-556 1 0 0,3 452 279 0 0,25-221-5 0 0,-36-2-159 0 0,-70-154-2205 0 0,21 641 1822 0 0,5-1 0 0 0,24-220 0 0 0,-22 323 465 0 0,2 22-357 0 0,-1 1 1 0 0,1-1 0 0 0,-1 1-1 0 0,0 0 1 0 0,0-1 0 0 0,0 1-1 0 0,0-1 1 0 0,0 1 0 0 0,0 0 0 0 0,0 0-1 0 0,0 0 1 0 0,0-1 0 0 0,0 1-1 0 0,-1 0 1 0 0,-1-1 0 0 0,-28-9-393 0 0,5 6 592 0 0,22 4-81 0 0,-104-13 276 0 0,0 5 0 0 0,-167 7 0 0 0,141 3-98 0 0,-614 22 1021 0 0,363-8-898 0 0,-964 94 696 0 0,794-53-802 0 0,62-5 287 0 0,-331 26 801 0 0,443-56-876 0 0,-394 30-262 0 0,532-24-404 0 0,-281 69 0 0 0,-260 152-1567 0 0,494-128 910 0 0,-25 9-2802 0 0,302-125-1537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20.769"/>
    </inkml:context>
    <inkml:brush xml:id="br0">
      <inkml:brushProperty name="width" value="0.035" units="cm"/>
      <inkml:brushProperty name="height" value="0.035" units="cm"/>
      <inkml:brushProperty name="color" value="#008C3A"/>
    </inkml:brush>
  </inkml:definitions>
  <inkml:trace contextRef="#ctx0" brushRef="#br0">0 0 2529 0 0,'2'0'224'0'0,"0"0"-224"0"0,1 2 0 0 0,-1-2 0 0 0,-1 1-224 0 0,0-1-89 0 0,4 1-15 0 0,-1 2-8 0 0,1 1 128 0 0,-2 2 24 0 0,-3 1 8 0 0,-5 0 0 0 0,-4 3 176 0 0,-2-5 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22.381"/>
    </inkml:context>
    <inkml:brush xml:id="br0">
      <inkml:brushProperty name="width" value="0.035" units="cm"/>
      <inkml:brushProperty name="height" value="0.035" units="cm"/>
      <inkml:brushProperty name="color" value="#008C3A"/>
    </inkml:brush>
  </inkml:definitions>
  <inkml:trace contextRef="#ctx0" brushRef="#br0">120 135 1808 0 0,'-3'0'43'0'0,"-1"0"-1"0"0,0 0 1 0 0,1 1-1 0 0,-1-1 1 0 0,0 1-1 0 0,1 0 1 0 0,-1 0-1 0 0,1 0 1 0 0,-1 0-1 0 0,1 1 1 0 0,-1-1-1 0 0,1 1 1 0 0,0 0-1 0 0,0 0 1 0 0,0 0-1 0 0,0 0 1 0 0,-3 4-1 0 0,3-3 198 0 0,0-1-1 0 0,-1 1 0 0 0,1-1 0 0 0,-1 0 1 0 0,1 0-1 0 0,-1 0 0 0 0,0 0 0 0 0,0 0 1 0 0,0-1-1 0 0,0 0 0 0 0,0 0 1 0 0,-8 1 636 0 0,38-8 6684 0 0,22 6-5816 0 0,-3 1-864 0 0,15-13 56 0 0,-47 9-797 0 0,-1 0 1 0 0,0 1 0 0 0,0 0-1 0 0,1 1 1 0 0,-1 0 0 0 0,24 2 0 0 0,16 4 41 0 0,62-2 0 0 0,-73-3-148 0 0,1 1 0 0 0,-1 2 0 0 0,42 9 0 0 0,-17-1 254 0 0,1-4 0 0 0,132-1 0 0 0,-18-2-166 0 0,903 30 582 0 0,-292-15-387 0 0,-214-25 152 0 0,-1-37 87 0 0,364 22-55 0 0,-403 41-272 0 0,200 3 112 0 0,141-43 246 0 0,-1-38-163 0 0,375-2 312 0 0,-828 50-546 0 0,176 1-131 0 0,-21 22 130 0 0,-53-3 200 0 0,374-54 1058 0 0,-676 18-1246 0 0,70-4-60 0 0,-279 30-323 0 0,-1 0-1 0 0,1 1 1 0 0,0 1 0 0 0,21 4 0 0 0,-33-5-30 0 0,-1 0 1 0 0,1-1 0 0 0,0 1-1 0 0,-1 1 1 0 0,1-1-1 0 0,-1 0 1 0 0,0 1-1 0 0,1 0 1 0 0,-1 0-1 0 0,0 0 1 0 0,0 0-1 0 0,0 0 1 0 0,0 0-1 0 0,-1 1 1 0 0,1 0-1 0 0,0-1 1 0 0,-1 1-1 0 0,0 0 1 0 0,0 0-1 0 0,0 0 1 0 0,0 1-1 0 0,0-1 1 0 0,-1 0-1 0 0,2 6 1 0 0,-3-6-75 0 0,0 0 0 0 0,-1 0 0 0 0,1 1 0 0 0,-1-1 0 0 0,0 0 0 0 0,0 0 0 0 0,0 0 0 0 0,0 0 0 0 0,0 0 0 0 0,-1 0 0 0 0,1 0 0 0 0,-1 0 0 0 0,0-1 0 0 0,0 1 0 0 0,0-1 0 0 0,0 1 0 0 0,-1-1 0 0 0,1 0 0 0 0,-1 0-1 0 0,1 0 1 0 0,-1 0 0 0 0,-4 2 0 0 0,-21 17-2166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26.610"/>
    </inkml:context>
    <inkml:brush xml:id="br0">
      <inkml:brushProperty name="width" value="0.035" units="cm"/>
      <inkml:brushProperty name="height" value="0.035" units="cm"/>
      <inkml:brushProperty name="color" value="#008C3A"/>
    </inkml:brush>
  </inkml:definitions>
  <inkml:trace contextRef="#ctx0" brushRef="#br0">0 414 776 0 0,'2'-1'-2'0'0,"-1"0"0"0"0,1-1 0 0 0,-1 1-1 0 0,1 0 1 0 0,-1-1 0 0 0,1 1 0 0 0,-1 0-1 0 0,1 0 1 0 0,0 0 0 0 0,0 0 0 0 0,0 1 0 0 0,3-2-1 0 0,-5 2 38 0 0,0-1 0 0 0,1 1-1 0 0,-1 0 1 0 0,0 0 0 0 0,1 0-1 0 0,-1-1 1 0 0,0 1 0 0 0,1 0-1 0 0,-1 0 1 0 0,0 0 0 0 0,1 0-1 0 0,-1-1 1 0 0,0 1 0 0 0,1 0-1 0 0,-1 0 1 0 0,1 0 0 0 0,-1 0-1 0 0,0 0 1 0 0,1 0 0 0 0,-1 0-1 0 0,0 0 1 0 0,1 0 0 0 0,-1 0-1 0 0,1 0 1 0 0,-1 0 0 0 0,0 1-1 0 0,1-1 1 0 0,-1 0 0 0 0,0 0-1 0 0,1 0 1 0 0,-1 0 0 0 0,0 1-1 0 0,1-1 1 0 0,-1 0 0 0 0,0 0-1 0 0,1 1 1 0 0,-1-1 0 0 0,0 0-1 0 0,0 0 1 0 0,1 1 0 0 0,-1-1-1 0 0,0 0 1 0 0,0 1 0 0 0,0-1-1 0 0,1 0 1 0 0,-1 1 0 0 0,0-1-1 0 0,0 0 1 0 0,0 1 0 0 0,0-1-1 0 0,0 1 1 0 0,0-1 0 0 0,0 0-1 0 0,0 1 1 0 0,0-1 0 0 0,0 1-1 0 0,0-1 1 0 0,0 0 0 0 0,0 1-1 0 0,0 0 1 0 0,0 0 11 0 0,0 0-1 0 0,0 0 1 0 0,0 1 0 0 0,0-1 0 0 0,1 0-1 0 0,-1 0 1 0 0,0 0 0 0 0,1 0 0 0 0,-1 1-1 0 0,1-1 1 0 0,-1 0 0 0 0,1 0 0 0 0,-1 0-1 0 0,1 0 1 0 0,0 0 0 0 0,0 0-1 0 0,-1 0 1 0 0,1 0 0 0 0,0-1 0 0 0,0 1-1 0 0,0 0 1 0 0,0 0 0 0 0,0-1 0 0 0,0 1-1 0 0,0-1 1 0 0,0 1 0 0 0,0-1 0 0 0,1 1-1 0 0,-1-1 1 0 0,0 1 0 0 0,0-1 0 0 0,0 0-1 0 0,0 0 1 0 0,2 0 0 0 0,44 9 213 0 0,100-12 2036 0 0,-99 0-1471 0 0,84 5 1 0 0,-43 3-188 0 0,0-3 0 0 0,0-4 0 0 0,130-21 0 0 0,-114 13 81 0 0,1 4 0 0 0,176 12 0 0 0,207 59 1253 0 0,-395-52-1715 0 0,0-3 0 0 0,124-5-1 0 0,192-29 1137 0 0,-50 2-734 0 0,363 30-203 0 0,0 33-247 0 0,-236-11-18 0 0,601-16 1013 0 0,-254-59-1409 0 0,-92 3 559 0 0,-568 36-241 0 0,797-62 357 0 0,677-95 588 0 0,-1487 155-991 0 0,803-21 1172 0 0,-123 25-290 0 0,-564 1-669 0 0,-192 3-159 0 0,737-36 832 0 0,-816 36-1017 0 0,0-1 0 0 0,0 0-1 0 0,0 0 1 0 0,0-1 0 0 0,0 1-1 0 0,-1-1 1 0 0,11-6 0 0 0,-15 8-2 0 0,0-1-1 0 0,0 0 1 0 0,0 0 0 0 0,0 0 0 0 0,0 0 0 0 0,0 0 0 0 0,0 0-1 0 0,-1 0 1 0 0,1 0 0 0 0,0 0 0 0 0,-1 0 0 0 0,1-1 0 0 0,-1 1-1 0 0,1 0 1 0 0,-1 0 0 0 0,1-1 0 0 0,-1 1 0 0 0,0 0 0 0 0,0-1-1 0 0,0 1 1 0 0,1 0 0 0 0,-2 0 0 0 0,1-1 0 0 0,0 1 0 0 0,0 0-1 0 0,0-1 1 0 0,0 1 0 0 0,-1 0 0 0 0,1-1 0 0 0,-1 1 0 0 0,1 0-1 0 0,-1 0 1 0 0,1 0 0 0 0,-1-1 0 0 0,0 1 0 0 0,1 0 0 0 0,-1 0-1 0 0,0 0 1 0 0,0 0 0 0 0,0 0 0 0 0,-1-1 0 0 0,-34-37-2374 0 0,6 16-2392 0 0,-5 1-1628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08.147"/>
    </inkml:context>
    <inkml:brush xml:id="br0">
      <inkml:brushProperty name="width" value="0.035" units="cm"/>
      <inkml:brushProperty name="height" value="0.035" units="cm"/>
      <inkml:brushProperty name="color" value="#FF0066"/>
    </inkml:brush>
  </inkml:definitions>
  <inkml:trace contextRef="#ctx0" brushRef="#br0">412 1 5041 0 0,'-5'1'99'0'0,"1"0"0"0"0,-1 0-1 0 0,1 1 1 0 0,0 0 0 0 0,0 0 0 0 0,0 0-1 0 0,0 0 1 0 0,0 1 0 0 0,1 0 0 0 0,-1-1 0 0 0,1 1-1 0 0,-1 1 1 0 0,-3 4 0 0 0,-45 52 1743 0 0,36-36-1333 0 0,1 0-1 0 0,1 2 1 0 0,1-1 0 0 0,1 2 0 0 0,1-1-1 0 0,-9 35 1 0 0,-30 172 443 0 0,-25 614 128 0 0,71-782-840 0 0,-6 726 1439 0 0,35 1 23 0 0,0 475 214 0 0,-54-298-954 0 0,-2 80-59 0 0,78 140 85 0 0,82-5-1040 0 0,-78-539-527 0 0,-50-526 401 0 0,-6 0-1 0 0,-4 0 1 0 0,-36 166-1 0 0,-4-107-334 0 0,39-153 264 0 0,0 0 1 0 0,-1 0 0 0 0,-1-1 0 0 0,-28 39-1 0 0,39-60 119 0 0,-1 0-1 0 0,1-1 0 0 0,-1 0 0 0 0,0 1 1 0 0,0-1-1 0 0,0 0 0 0 0,0 0 0 0 0,-1 0 1 0 0,1 0-1 0 0,0 0 0 0 0,-1 0 1 0 0,1-1-1 0 0,-1 0 0 0 0,0 1 0 0 0,1-1 1 0 0,-1 0-1 0 0,0 0 0 0 0,0 0 0 0 0,0 0 1 0 0,0-1-1 0 0,0 1 0 0 0,0-1 0 0 0,0 0 1 0 0,0 0-1 0 0,0 0 0 0 0,0 0 0 0 0,-4-1 1 0 0,-7-4-1644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31.085"/>
    </inkml:context>
    <inkml:brush xml:id="br0">
      <inkml:brushProperty name="width" value="0.035" units="cm"/>
      <inkml:brushProperty name="height" value="0.035" units="cm"/>
      <inkml:brushProperty name="color" value="#F6630D"/>
    </inkml:brush>
  </inkml:definitions>
  <inkml:trace contextRef="#ctx0" brushRef="#br0">0 20 1808 0 0,'22'6'897'0'0,"-1"-1"-1"0"0,1 0 0 0 0,0-2 1 0 0,24 0-1 0 0,127 4 822 0 0,255-14 799 0 0,75-1-790 0 0,-9 11 477 0 0,407 6 392 0 0,426-32-1098 0 0,-943 8-1397 0 0,453 13 424 0 0,1 32-95 0 0,543 5 216 0 0,-74-72 53 0 0,-227 4-151 0 0,-3 39-400 0 0,598 156 226 0 0,-1099-104-374 0 0,-557-57-25 0 0,128 0 86 0 0,-128-2-136 0 0,-1 0-1 0 0,1-2 1 0 0,-1 0-1 0 0,0-1 1 0 0,31-11 0 0 0,-47 14 27 0 0,0 0 0 0 0,1 0 0 0 0,-1 0 0 0 0,0-1 1 0 0,1 1-1 0 0,-1-1 0 0 0,0 1 0 0 0,0-1 1 0 0,0 0-1 0 0,-1 1 0 0 0,1-1 0 0 0,0 0 0 0 0,-1 0 1 0 0,1-1-1 0 0,-1 1 0 0 0,1 0 0 0 0,-1 0 0 0 0,0-1 1 0 0,0 1-1 0 0,0 0 0 0 0,-1-1 0 0 0,1 1 0 0 0,0-1 1 0 0,-1 0-1 0 0,0 1 0 0 0,1-1 0 0 0,-1 1 1 0 0,0-1-1 0 0,0 1 0 0 0,-1-1 0 0 0,0-3 0 0 0,0-3-153 0 0,-2 1-1 0 0,1 0 0 0 0,-1-1 0 0 0,0 1 1 0 0,-1 0-1 0 0,0 1 0 0 0,-1-1 1 0 0,-6-8-1 0 0,-19-24-534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32.176"/>
    </inkml:context>
    <inkml:brush xml:id="br0">
      <inkml:brushProperty name="width" value="0.035" units="cm"/>
      <inkml:brushProperty name="height" value="0.035" units="cm"/>
      <inkml:brushProperty name="color" value="#F6630D"/>
    </inkml:brush>
  </inkml:definitions>
  <inkml:trace contextRef="#ctx0" brushRef="#br0">85 25 5041 0 0,'-6'0'-640'0'0,"-4"15"-123"0"0,-10 26-757 0 0,13-27 946 0 0,-8 10-100 0 0,12-20 746 0 0,0 0 0 0 0,0 0 1 0 0,0 1-1 0 0,0-1 0 0 0,1 1 0 0 0,0-1 1 0 0,0 1-1 0 0,0 0 0 0 0,-2 10 0 0 0,5-14 73 0 0,-1 0 1 0 0,1 0-1 0 0,-1 0 0 0 0,1 0 0 0 0,-1 0 0 0 0,1 0 0 0 0,0-1 0 0 0,0 1 0 0 0,-1 0 0 0 0,1 0 1 0 0,0-1-1 0 0,0 1 0 0 0,0 0 0 0 0,0-1 0 0 0,0 1 0 0 0,0-1 0 0 0,0 1 0 0 0,0-1 1 0 0,0 1-1 0 0,0-1 0 0 0,0 0 0 0 0,0 1 0 0 0,0-1 0 0 0,0 0 0 0 0,0 0 0 0 0,0 0 0 0 0,0 0 1 0 0,1 0-1 0 0,1 0 0 0 0,37-1 1561 0 0,-38 1-1604 0 0,445-46 5019 0 0,61 4-2183 0 0,-409 37-2591 0 0,520-26 897 0 0,1848-9 1540 0 0,-763 96-1965 0 0,-572-11-319 0 0,-1-35 486 0 0,114-60 325 0 0,-869 31-1375 0 0,79-5 487 0 0,463-18-49 0 0,1 48-258 0 0,538 122-652 0 0,-1399-116 135 0 0,15 2-687 0 0,-27-13-5847 0 0,-38-2 172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1.894"/>
    </inkml:context>
    <inkml:brush xml:id="br0">
      <inkml:brushProperty name="width" value="0.035" units="cm"/>
      <inkml:brushProperty name="height" value="0.035" units="cm"/>
      <inkml:brushProperty name="color" value="#F6630D"/>
    </inkml:brush>
  </inkml:definitions>
  <inkml:trace contextRef="#ctx0" brushRef="#br0">80 5 1152 0 0,'-15'-4'2683'0'0,"10"15"-909"0"0,4-3-2133 0 0,-25 209 2483 0 0,16-102-1664 0 0,2-50-258 0 0,2-29-156 0 0,1 0 0 0 0,2 1 0 0 0,2 0 0 0 0,6 63 0 0 0,2-76-294 0 0,-7-24 226 0 0,0 1-1 0 0,0-1 0 0 0,0 0 1 0 0,0 1-1 0 0,0-1 0 0 0,1 1 1 0 0,-1-1-1 0 0,0 0 0 0 0,0 1 1 0 0,0-1-1 0 0,0 1 0 0 0,1-1 1 0 0,-1 0-1 0 0,0 1 0 0 0,0-1 1 0 0,1 0-1 0 0,-1 1 0 0 0,0-1 1 0 0,1 0-1 0 0,-1 0 0 0 0,0 1 1 0 0,1-1-1 0 0,-1 0 0 0 0,0 0 1 0 0,1 0-1 0 0,-1 1 0 0 0,1-1 1 0 0,-1 0-1 0 0,0 0 1 0 0,1 0-1 0 0,-1 0 0 0 0,1 0 1 0 0,-1 0-1 0 0,0 0 0 0 0,1 0 1 0 0,-1 0-1 0 0,1 0 0 0 0,-1 0 1 0 0,1 0-1 0 0,-1 0 0 0 0,0 0 1 0 0,1 0-1 0 0,-1 0 0 0 0,1-1 1 0 0,-1 1-1 0 0,0 0 0 0 0,1 0 1 0 0,-1 0-1 0 0,0-1 0 0 0,1 1 1 0 0,0 0-1 0 0,4-8-736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2.245"/>
    </inkml:context>
    <inkml:brush xml:id="br0">
      <inkml:brushProperty name="width" value="0.035" units="cm"/>
      <inkml:brushProperty name="height" value="0.035" units="cm"/>
      <inkml:brushProperty name="color" value="#F6630D"/>
    </inkml:brush>
  </inkml:definitions>
  <inkml:trace contextRef="#ctx0" brushRef="#br0">0 9 4001 0 0,'1'-1'29'0'0,"-1"0"1"0"0,0 1-1 0 0,1-1 1 0 0,-1 1-1 0 0,0-1 0 0 0,1 1 1 0 0,-1-1-1 0 0,1 1 1 0 0,-1-1-1 0 0,1 1 0 0 0,-1 0 1 0 0,1-1-1 0 0,0 1 1 0 0,-1 0-1 0 0,1-1 1 0 0,-1 1-1 0 0,1 0 0 0 0,0 0 1 0 0,-1-1-1 0 0,1 1 1 0 0,0 0-1 0 0,-1 0 1 0 0,1 0-1 0 0,0 0 0 0 0,-1 0 1 0 0,1 0-1 0 0,1 0 1 0 0,24 0 693 0 0,-21 0-603 0 0,24 2 971 0 0,1 1 1 0 0,-1 1 0 0 0,31 9-1 0 0,-40-7-899 0 0,1-2 0 0 0,0 0-1 0 0,1-1 1 0 0,-1-1 0 0 0,1-1-1 0 0,-1-1 1 0 0,37-4 0 0 0,6-13-1635 0 0,-43 9 472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2.528"/>
    </inkml:context>
    <inkml:brush xml:id="br0">
      <inkml:brushProperty name="width" value="0.035" units="cm"/>
      <inkml:brushProperty name="height" value="0.035" units="cm"/>
      <inkml:brushProperty name="color" value="#F6630D"/>
    </inkml:brush>
  </inkml:definitions>
  <inkml:trace contextRef="#ctx0" brushRef="#br0">57 1 4001 0 0,'-7'1'-218'0'0,"2"-1"479"0"0,0 1-1 0 0,0 0 1 0 0,0 0-1 0 0,0 0 1 0 0,0 1-1 0 0,1-1 1 0 0,-7 4-1 0 0,10-4-207 0 0,1-1 1 0 0,0 0-1 0 0,-1 1 0 0 0,1-1 0 0 0,0 0 0 0 0,-1 1 0 0 0,1-1 1 0 0,0 0-1 0 0,0 1 0 0 0,-1-1 0 0 0,1 1 0 0 0,0-1 0 0 0,0 0 1 0 0,0 1-1 0 0,-1-1 0 0 0,1 1 0 0 0,0-1 0 0 0,0 1 0 0 0,0-1 1 0 0,0 1-1 0 0,0-1 0 0 0,0 1 0 0 0,0-1 0 0 0,0 1 0 0 0,0-1 1 0 0,0 0-1 0 0,0 1 0 0 0,0-1 0 0 0,1 1 0 0 0,-1 0 0 0 0,19 20 463 0 0,44 42 1972 0 0,-55-53-2590 0 0,0 0 0 0 0,1-1-1 0 0,-1-1 1 0 0,2 1 0 0 0,-1-1 0 0 0,1-1-1 0 0,0 0 1 0 0,1 0 0 0 0,0-1-1 0 0,19 8 1 0 0,2-6-3176 0 0,-23-6 883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2.732"/>
    </inkml:context>
    <inkml:brush xml:id="br0">
      <inkml:brushProperty name="width" value="0.035" units="cm"/>
      <inkml:brushProperty name="height" value="0.035" units="cm"/>
      <inkml:brushProperty name="color" value="#F6630D"/>
    </inkml:brush>
  </inkml:definitions>
  <inkml:trace contextRef="#ctx0" brushRef="#br0">77 324 600 0 0,'-6'1'200'0'0,"0"0"0"0"0,0 1 0 0 0,0-1 0 0 0,0 2 0 0 0,0-1 0 0 0,0 0 0 0 0,1 1 0 0 0,0 0 1 0 0,-1 1-1 0 0,1-1 0 0 0,-8 8 0 0 0,47-24 3410 0 0,-19 3-2986 0 0,-1 0-1 0 0,0-2 1 0 0,-1 0 0 0 0,0 0 0 0 0,16-22 0 0 0,51-78 46 0 0,-22 27-1928 0 0,-35 55-5 0 0,0 0-1935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2.965"/>
    </inkml:context>
    <inkml:brush xml:id="br0">
      <inkml:brushProperty name="width" value="0.035" units="cm"/>
      <inkml:brushProperty name="height" value="0.035" units="cm"/>
      <inkml:brushProperty name="color" value="#F6630D"/>
    </inkml:brush>
  </inkml:definitions>
  <inkml:trace contextRef="#ctx0" brushRef="#br0">0 8 6593 0 0,'67'19'3817'0'0,"-34"-12"-3192"0"0,-22-4-620 0 0,0-1 1 0 0,0 0 0 0 0,1-1-1 0 0,13 0 1 0 0,-21-1-182 0 0,0 0 0 0 0,-1-1 1 0 0,1 1-1 0 0,0-1 0 0 0,-1 0 0 0 0,1 0 0 0 0,-1-1 0 0 0,1 1 0 0 0,-1-1 1 0 0,0 0-1 0 0,0 1 0 0 0,0-1 0 0 0,1-1 0 0 0,-2 1 0 0 0,1 0 0 0 0,0-1 1 0 0,3-3-1 0 0,3-6-2769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3.153"/>
    </inkml:context>
    <inkml:brush xml:id="br0">
      <inkml:brushProperty name="width" value="0.035" units="cm"/>
      <inkml:brushProperty name="height" value="0.035" units="cm"/>
      <inkml:brushProperty name="color" value="#F6630D"/>
    </inkml:brush>
  </inkml:definitions>
  <inkml:trace contextRef="#ctx0" brushRef="#br0">262 1 1584 0 0,'-1'1'224'0'0,"-1"0"0"0"0,1 0 1 0 0,0 1-1 0 0,-1-1 0 0 0,1 0 0 0 0,0 1 0 0 0,0-1 0 0 0,0 1 0 0 0,0-1 0 0 0,0 1 0 0 0,0-1 0 0 0,0 1 0 0 0,1 0 0 0 0,-1-1 0 0 0,0 1 0 0 0,0 4 0 0 0,-8 35 2198 0 0,7-31-1855 0 0,-73 271 3500 0 0,-18-5-4884 0 0,62-190-145 0 0,6-20-2697 0 0,16-49 617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3.627"/>
    </inkml:context>
    <inkml:brush xml:id="br0">
      <inkml:brushProperty name="width" value="0.035" units="cm"/>
      <inkml:brushProperty name="height" value="0.035" units="cm"/>
      <inkml:brushProperty name="color" value="#F6630D"/>
    </inkml:brush>
  </inkml:definitions>
  <inkml:trace contextRef="#ctx0" brushRef="#br0">64 37 288 0 0,'1'-2'127'0'0,"-1"1"-1"0"0,0-1 1 0 0,1 0 0 0 0,-1 0 0 0 0,1 0-1 0 0,0 1 1 0 0,0-1 0 0 0,-1 0-1 0 0,1 1 1 0 0,0-1 0 0 0,1 1-1 0 0,-1-1 1 0 0,0 1 0 0 0,0-1-1 0 0,1 1 1 0 0,-1 0 0 0 0,0 0 0 0 0,1 0-1 0 0,-1-1 1 0 0,1 1 0 0 0,0 1-1 0 0,-1-1 1 0 0,1 0 0 0 0,0 0-1 0 0,0 1 1 0 0,1-1 0 0 0,-2 1-33 0 0,0 0 0 0 0,0 0 0 0 0,-1 0 0 0 0,1 0 0 0 0,0 0 0 0 0,-1 0 0 0 0,1 0 0 0 0,0 1 0 0 0,0-1 0 0 0,-1 0 1 0 0,1 1-1 0 0,0-1 0 0 0,-1 0 0 0 0,1 1 0 0 0,-1-1 0 0 0,1 1 0 0 0,-1-1 0 0 0,1 1 0 0 0,0-1 0 0 0,-1 1 0 0 0,0-1 0 0 0,1 1 0 0 0,-1 0 0 0 0,1 0 1 0 0,0 1-13 0 0,0 0 0 0 0,-1 0 0 0 0,1 0 0 0 0,0 1 1 0 0,-1-1-1 0 0,0 0 0 0 0,1 0 0 0 0,-1 0 1 0 0,0 1-1 0 0,0-1 0 0 0,0 0 0 0 0,-1 3 1 0 0,-10 64 492 0 0,-2 0 1 0 0,-44 126 0 0 0,54-184-939 0 0,-1-1 1 0 0,0 0-1 0 0,-1-1 1 0 0,-9 15-1 0 0,8-17-2264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3.875"/>
    </inkml:context>
    <inkml:brush xml:id="br0">
      <inkml:brushProperty name="width" value="0.035" units="cm"/>
      <inkml:brushProperty name="height" value="0.035" units="cm"/>
      <inkml:brushProperty name="color" value="#F6630D"/>
    </inkml:brush>
  </inkml:definitions>
  <inkml:trace contextRef="#ctx0" brushRef="#br0">1 63 6193 0 0,'78'-1'4179'0'0,"44"-28"-1779"0"0,-89 19-2895 0 0,1 2 0 0 0,53-7 1 0 0,-37 18-2403 0 0,-34 1 1660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0.639"/>
    </inkml:context>
    <inkml:brush xml:id="br0">
      <inkml:brushProperty name="width" value="0.035" units="cm"/>
      <inkml:brushProperty name="height" value="0.035" units="cm"/>
      <inkml:brushProperty name="color" value="#FF0066"/>
    </inkml:brush>
  </inkml:definitions>
  <inkml:trace contextRef="#ctx0" brushRef="#br0">164 47 1584 0 0,'-7'-7'150'0'0,"-1"1"-1"0"0,1 0 1 0 0,-2 1-1 0 0,1 0 1 0 0,-12-6-1 0 0,15 9-83 0 0,0 1-1 0 0,1 0 0 0 0,-1 0 0 0 0,0 0 0 0 0,1 1 1 0 0,-1-1-1 0 0,0 1 0 0 0,0 0 0 0 0,1 1 0 0 0,-1-1 0 0 0,0 1 1 0 0,0 0-1 0 0,-5 2 0 0 0,8-3 70 0 0,1 1 0 0 0,-1-1 0 0 0,0 1-1 0 0,0 0 1 0 0,1 0 0 0 0,-1 0 0 0 0,1 0 0 0 0,-1 0 0 0 0,1 0 0 0 0,-1 0-1 0 0,1 0 1 0 0,-1 0 0 0 0,1 1 0 0 0,0-1 0 0 0,0 1 0 0 0,0-1-1 0 0,0 1 1 0 0,0-1 0 0 0,0 1 0 0 0,0 0 0 0 0,0-1 0 0 0,1 1 0 0 0,-1 0-1 0 0,0-1 1 0 0,1 1 0 0 0,0 0 0 0 0,-1 0 0 0 0,1 0 0 0 0,0 0-1 0 0,0-1 1 0 0,0 1 0 0 0,0 0 0 0 0,1 2 0 0 0,1 9 194 0 0,0-1 0 0 0,1 0 0 0 0,1 0-1 0 0,5 15 1 0 0,3 9-123 0 0,15 94-103 0 0,-15-66-226 0 0,26 84 0 0 0,-36-141 18 0 0,1 0-1 0 0,0-1 1 0 0,0 1-1 0 0,1 0 1 0 0,0-1-1 0 0,6 8 1 0 0,-9-12-121 0 0,1 0-1 0 0,0 0 1 0 0,0 0 0 0 0,1 0 0 0 0,-1 0 0 0 0,0 0 0 0 0,1-1 0 0 0,-1 1 0 0 0,1-1 0 0 0,-1 0 0 0 0,1 1 0 0 0,0-1 0 0 0,-1 0 0 0 0,1-1 0 0 0,0 1 0 0 0,0 0 0 0 0,0-1 0 0 0,4 1 0 0 0,2-2-1802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4.161"/>
    </inkml:context>
    <inkml:brush xml:id="br0">
      <inkml:brushProperty name="width" value="0.035" units="cm"/>
      <inkml:brushProperty name="height" value="0.035" units="cm"/>
      <inkml:brushProperty name="color" value="#F6630D"/>
    </inkml:brush>
  </inkml:definitions>
  <inkml:trace contextRef="#ctx0" brushRef="#br0">9 0 2040 0 0,'-1'2'232'0'0,"0"-1"0"0"0,0 1 0 0 0,0 0 0 0 0,0-1 0 0 0,1 1-1 0 0,-1 0 1 0 0,0 0 0 0 0,1-1 0 0 0,0 1 0 0 0,-1 0-1 0 0,1 0 1 0 0,0 0 0 0 0,0 0 0 0 0,0-1 0 0 0,0 1-1 0 0,0 0 1 0 0,0 0 0 0 0,1 0 0 0 0,-1 0 0 0 0,1-1 0 0 0,1 4-1 0 0,16 59 1783 0 0,-10-36-1473 0 0,17 42-222 0 0,-24-67-531 0 0,1 1-1 0 0,0-1 1 0 0,-1 0 0 0 0,1 0 0 0 0,0 0-1 0 0,1 0 1 0 0,-1 0 0 0 0,0 0 0 0 0,1 0-1 0 0,0-1 1 0 0,-1 1 0 0 0,1-1 0 0 0,0 0-1 0 0,0 0 1 0 0,1 0 0 0 0,-1 0 0 0 0,5 2-1 0 0,-2-4-2171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4.363"/>
    </inkml:context>
    <inkml:brush xml:id="br0">
      <inkml:brushProperty name="width" value="0.035" units="cm"/>
      <inkml:brushProperty name="height" value="0.035" units="cm"/>
      <inkml:brushProperty name="color" value="#F6630D"/>
    </inkml:brush>
  </inkml:definitions>
  <inkml:trace contextRef="#ctx0" brushRef="#br0">0 387 7058 0 0,'36'-15'1262'0'0,"9"-10"-394"0"0,-1-2 0 0 0,-1-2 0 0 0,-2-2 0 0 0,38-35-1 0 0,66-80-4992 0 0,-145 146 4078 0 0,4-3-406 0 0,-1-1 0 0 0,0 1 0 0 0,0-1 0 0 0,-1 0 0 0 0,1 0 1 0 0,-1 0-1 0 0,2-4 0 0 0,-3-5-1418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4.561"/>
    </inkml:context>
    <inkml:brush xml:id="br0">
      <inkml:brushProperty name="width" value="0.035" units="cm"/>
      <inkml:brushProperty name="height" value="0.035" units="cm"/>
      <inkml:brushProperty name="color" value="#F6630D"/>
    </inkml:brush>
  </inkml:definitions>
  <inkml:trace contextRef="#ctx0" brushRef="#br0">1 37 7058 0 0,'67'-9'5557'0'0,"17"-14"-9457"0"0,-69 19 146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5.336"/>
    </inkml:context>
    <inkml:brush xml:id="br0">
      <inkml:brushProperty name="width" value="0.035" units="cm"/>
      <inkml:brushProperty name="height" value="0.035" units="cm"/>
      <inkml:brushProperty name="color" value="#F6630D"/>
    </inkml:brush>
  </inkml:definitions>
  <inkml:trace contextRef="#ctx0" brushRef="#br0">161 179 2793 0 0,'5'-3'8'0'0,"-1"0"0"0"0,1 0 1 0 0,0 1-1 0 0,0 0 1 0 0,1 0-1 0 0,-1 0 1 0 0,0 1-1 0 0,1-1 1 0 0,-1 1-1 0 0,1 1 1 0 0,9-1-1 0 0,-15 4-4 0 0,0 0-1 0 0,0 0 1 0 0,0 0 0 0 0,-1 0 0 0 0,1 0-1 0 0,-1 0 1 0 0,0 0 0 0 0,0 0 0 0 0,0 0-1 0 0,-1 0 1 0 0,-2 5 0 0 0,1-2 210 0 0,-14 43 312 0 0,-38 73 0 0 0,46-106-414 0 0,-1 1 1 0 0,0-1-1 0 0,-1-1 1 0 0,-1 0 0 0 0,0 0-1 0 0,-1-1 1 0 0,-24 20-1 0 0,36-33-105 0 0,1 0 0 0 0,-1-1-1 0 0,1 1 1 0 0,-1 0 0 0 0,0-1-1 0 0,1 1 1 0 0,-1-1 0 0 0,0 1-1 0 0,1-1 1 0 0,-1 1 0 0 0,0-1 0 0 0,0 1-1 0 0,0-1 1 0 0,1 0 0 0 0,-1 1-1 0 0,0-1 1 0 0,0 0 0 0 0,0 0-1 0 0,0 0 1 0 0,1 0 0 0 0,-1 0 0 0 0,0 0-1 0 0,0 0 1 0 0,0 0 0 0 0,0 0-1 0 0,0 0 1 0 0,1 0 0 0 0,-1 0 0 0 0,0-1-1 0 0,0 1 1 0 0,0 0 0 0 0,0 0-1 0 0,-1-2 1 0 0,1 1 30 0 0,1-1-1 0 0,-1 0 0 0 0,0 0 1 0 0,1 0-1 0 0,-1 0 1 0 0,1 0-1 0 0,0 0 1 0 0,0 0-1 0 0,0 0 1 0 0,0 0-1 0 0,0 0 1 0 0,0 0-1 0 0,1-3 1 0 0,16-67 791 0 0,-2 35-687 0 0,1 1 0 0 0,2 0 1 0 0,1 2-1 0 0,44-60 0 0 0,-48 74-73 0 0,1 1 1 0 0,0 1-1 0 0,2 0 1 0 0,0 1-1 0 0,1 1 0 0 0,1 1 1 0 0,0 1-1 0 0,42-22 1 0 0,-60 34-95 0 0,1 1 0 0 0,-1 0 0 0 0,0 0 0 0 0,0 0 0 0 0,0 0 0 0 0,1 0 0 0 0,-1 0 0 0 0,1 1 0 0 0,-1-1 0 0 0,0 1 0 0 0,1-1 0 0 0,-1 1 0 0 0,1 0 0 0 0,-1 0 0 0 0,1 0 0 0 0,-1 1 0 0 0,1-1 0 0 0,-1 0 0 0 0,0 1 0 0 0,5 1 0 0 0,-6 0 4 0 0,0 0 1 0 0,1-1-1 0 0,-1 1 1 0 0,0 0 0 0 0,0 0-1 0 0,0 1 1 0 0,0-1 0 0 0,0 0-1 0 0,-1 0 1 0 0,1 0 0 0 0,-1 1-1 0 0,1-1 1 0 0,-1 0-1 0 0,0 0 1 0 0,0 1 0 0 0,0-1-1 0 0,0 0 1 0 0,0 1 0 0 0,0-1-1 0 0,-1 0 1 0 0,0 4-1 0 0,-7 35 890 0 0,-2 0-1 0 0,-1-1 0 0 0,-21 47 1 0 0,-12 45-114 0 0,40-117-704 0 0,0 1 1 0 0,1-1-1 0 0,1 1 1 0 0,0 0-1 0 0,1-1 1 0 0,1 17-1 0 0,0-29-125 0 0,0 0 1 0 0,1 0-1 0 0,-1 0 0 0 0,1 0 1 0 0,-1 0-1 0 0,1-1 0 0 0,0 1 0 0 0,0 0 1 0 0,1 0-1 0 0,-1-1 0 0 0,0 1 1 0 0,1 0-1 0 0,0-1 0 0 0,-1 0 1 0 0,1 1-1 0 0,0-1 0 0 0,0 0 0 0 0,0 0 1 0 0,1 0-1 0 0,-1 0 0 0 0,0 0 1 0 0,1-1-1 0 0,-1 1 0 0 0,1-1 0 0 0,0 1 1 0 0,-1-1-1 0 0,1 0 0 0 0,0 0 1 0 0,0 0-1 0 0,0-1 0 0 0,0 1 0 0 0,0-1 1 0 0,0 1-1 0 0,0-1 0 0 0,-1 0 1 0 0,1 0-1 0 0,0 0 0 0 0,0-1 1 0 0,3 0-1 0 0,2 0-404 0 0,-1 0-1 0 0,0 0 1 0 0,0-1 0 0 0,0 1 0 0 0,0-2 0 0 0,0 1-1 0 0,0-1 1 0 0,9-5 0 0 0,2-4-1381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5.581"/>
    </inkml:context>
    <inkml:brush xml:id="br0">
      <inkml:brushProperty name="width" value="0.035" units="cm"/>
      <inkml:brushProperty name="height" value="0.035" units="cm"/>
      <inkml:brushProperty name="color" value="#F6630D"/>
    </inkml:brush>
  </inkml:definitions>
  <inkml:trace contextRef="#ctx0" brushRef="#br0">0 1 2272 0 0,'4'5'528'0'0,"0"0"0"0"0,0 0 0 0 0,-1 1 0 0 0,0-1 0 0 0,0 1 0 0 0,0 0 0 0 0,-1 0 0 0 0,1 0 0 0 0,-1 0 0 0 0,2 12 0 0 0,7 76 205 0 0,-4-29-117 0 0,0-35-701 0 0,3 26-2960 0 0,-10-51 627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5.744"/>
    </inkml:context>
    <inkml:brush xml:id="br0">
      <inkml:brushProperty name="width" value="0.035" units="cm"/>
      <inkml:brushProperty name="height" value="0.035" units="cm"/>
      <inkml:brushProperty name="color" value="#F6630D"/>
    </inkml:brush>
  </inkml:definitions>
  <inkml:trace contextRef="#ctx0" brushRef="#br0">18 264 976 0 0,'-15'-3'1334'0'0,"13"-2"887"0"0,21-4 2004 0 0,-1 1-3819 0 0,13-8 1073 0 0,-1-2 1 0 0,48-35-1 0 0,-18-3-2310 0 0,-51 45-306 0 0,0 0-1 0 0,-1 0 0 0 0,11-21 0 0 0,-6 2-1831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5.960"/>
    </inkml:context>
    <inkml:brush xml:id="br0">
      <inkml:brushProperty name="width" value="0.035" units="cm"/>
      <inkml:brushProperty name="height" value="0.035" units="cm"/>
      <inkml:brushProperty name="color" value="#F6630D"/>
    </inkml:brush>
  </inkml:definitions>
  <inkml:trace contextRef="#ctx0" brushRef="#br0">1 57 11522 0 0,'138'-21'2049'0'0,"-102"11"-2079"0"0,-12 3-2051 0 0,51-9 1 0 0,-70 15 1771 0 0,0 0 0 0 0,0 1 0 0 0,0 0 0 0 0,0 0 0 0 0,0 0 0 0 0,0 0 0 0 0,0 1-1 0 0,0 0 1 0 0,0 0 0 0 0,0 0 0 0 0,0 1 0 0 0,0-1 0 0 0,0 1 0 0 0,-1 0 0 0 0,1 1 0 0 0,4 2 0 0 0,0 6 296 0 0,-2 1 13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6.695"/>
    </inkml:context>
    <inkml:brush xml:id="br0">
      <inkml:brushProperty name="width" value="0.035" units="cm"/>
      <inkml:brushProperty name="height" value="0.035" units="cm"/>
      <inkml:brushProperty name="color" value="#F6630D"/>
    </inkml:brush>
  </inkml:definitions>
  <inkml:trace contextRef="#ctx0" brushRef="#br0">167 59 5785 0 0,'8'50'-1427'0'0,"-4"-5"966"0"0,-1 1 0 0 0,-3 0 0 0 0,-9 78-1 0 0,7-104 386 0 0,-2 0 0 0 0,0-1 0 0 0,-1 0 0 0 0,-1 0 0 0 0,0 0 0 0 0,-2-1 0 0 0,0 0 0 0 0,-1 0 0 0 0,-1-1 0 0 0,0 0-1 0 0,-16 19 1 0 0,25-35 158 0 0,0 1 0 0 0,0-1-1 0 0,-1 1 1 0 0,1-1 0 0 0,0 1-1 0 0,-1-1 1 0 0,1 0 0 0 0,0 0-1 0 0,-1 1 1 0 0,1-1 0 0 0,-1 0-1 0 0,0 0 1 0 0,1-1 0 0 0,-1 1-1 0 0,0 0 1 0 0,0-1 0 0 0,0 1 0 0 0,1 0-1 0 0,-1-1 1 0 0,0 0 0 0 0,0 0-1 0 0,0 1 1 0 0,0-1 0 0 0,-2-1-1 0 0,3 0 35 0 0,-1 0-1 0 0,0 0 0 0 0,1 0 0 0 0,-1 0 1 0 0,1 0-1 0 0,0-1 0 0 0,-1 1 0 0 0,1-1 1 0 0,0 1-1 0 0,0-1 0 0 0,0 1 0 0 0,0-1 1 0 0,0 0-1 0 0,0 0 0 0 0,0 1 0 0 0,1-1 1 0 0,-1 0-1 0 0,0-3 0 0 0,-3-10 383 0 0,2 0 0 0 0,0 0 0 0 0,0 0 0 0 0,2-24 0 0 0,3-3-268 0 0,1 1 1 0 0,2 0-1 0 0,2 0 0 0 0,15-44 1 0 0,-17 64-368 0 0,2 1 0 0 0,0 0 0 0 0,1 0 1 0 0,1 1-1 0 0,1 0 0 0 0,0 1 0 0 0,2 0 0 0 0,0 1 1 0 0,26-27-1 0 0,-34 40 69 0 0,0 1 1 0 0,0-1 0 0 0,0 1-1 0 0,0 0 1 0 0,0 1-1 0 0,0-1 1 0 0,1 1 0 0 0,0 0-1 0 0,-1 0 1 0 0,1 1 0 0 0,10-2-1 0 0,70 1-376 0 0,-31 2 554 0 0,-53 0-72 0 0,1 0 1 0 0,-1 0 0 0 0,0 0-1 0 0,1 1 1 0 0,-1-1 0 0 0,0 0-1 0 0,1 1 1 0 0,-1 0-1 0 0,0 0 1 0 0,0 0 0 0 0,0 0-1 0 0,0 0 1 0 0,0 0 0 0 0,0 0-1 0 0,0 0 1 0 0,0 1 0 0 0,0-1-1 0 0,0 1 1 0 0,-1 0-1 0 0,1-1 1 0 0,-1 1 0 0 0,1 0-1 0 0,-1 0 1 0 0,0 0 0 0 0,1 0-1 0 0,-1 0 1 0 0,0 0-1 0 0,-1 0 1 0 0,1 1 0 0 0,0-1-1 0 0,0 0 1 0 0,-1 0 0 0 0,0 1-1 0 0,1 2 1 0 0,1 12 122 0 0,0-1 1 0 0,-1 1-1 0 0,-3 32 0 0 0,1-20 160 0 0,1 1-187 0 0,0 81-269 0 0,15 126 0 0 0,-14-234-36 0 0,-1 1 0 0 0,1 0 1 0 0,0-1-1 0 0,0 1 1 0 0,0-1-1 0 0,1 1 0 0 0,-1-1 1 0 0,1 1-1 0 0,4 5 1 0 0,-6-9 112 0 0,0 1 1 0 0,1-1-1 0 0,-1 0 1 0 0,0 1-1 0 0,1-1 1 0 0,-1 0-1 0 0,0 0 0 0 0,1 1 1 0 0,-1-1-1 0 0,0 0 1 0 0,1 0-1 0 0,-1 0 1 0 0,0 1-1 0 0,1-1 1 0 0,-1 0-1 0 0,1 0 1 0 0,-1 0-1 0 0,0 0 1 0 0,1 0-1 0 0,-1 0 1 0 0,1 0-1 0 0,-1 0 1 0 0,0 0-1 0 0,1 0 1 0 0,-1 0-1 0 0,1 0 1 0 0,-1 0-1 0 0,0 0 1 0 0,1 0-1 0 0,-1 0 1 0 0,1-1-1 0 0,11-19-1530 0 0,-4-17 1323 0 0,-7 14 265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6.961"/>
    </inkml:context>
    <inkml:brush xml:id="br0">
      <inkml:brushProperty name="width" value="0.035" units="cm"/>
      <inkml:brushProperty name="height" value="0.035" units="cm"/>
      <inkml:brushProperty name="color" value="#F6630D"/>
    </inkml:brush>
  </inkml:definitions>
  <inkml:trace contextRef="#ctx0" brushRef="#br0">1 1 2793 0 0,'31'2'3095'0'0,"-20"1"-2960"0"0,0 1 0 0 0,0 0 0 0 0,0 1 0 0 0,-1 0 0 0 0,0 1 1 0 0,0 0-1 0 0,0 1 0 0 0,-1 0 0 0 0,1 0 0 0 0,-2 1 0 0 0,1 1 0 0 0,-1-1 0 0 0,10 15 1 0 0,37 33 350 0 0,-32-42-2471 0 0,-23-17 1281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7.185"/>
    </inkml:context>
    <inkml:brush xml:id="br0">
      <inkml:brushProperty name="width" value="0.035" units="cm"/>
      <inkml:brushProperty name="height" value="0.035" units="cm"/>
      <inkml:brushProperty name="color" value="#F6630D"/>
    </inkml:brush>
  </inkml:definitions>
  <inkml:trace contextRef="#ctx0" brushRef="#br0">1 310 7458 0 0,'40'-24'2001'0'0,"-10"0"-1672"0"0,-1-1-1 0 0,45-51 0 0 0,6-18-2938 0 0,-41 48-315 0 0,-30 34 2516 0 0,-3 4 310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1.300"/>
    </inkml:context>
    <inkml:brush xml:id="br0">
      <inkml:brushProperty name="width" value="0.035" units="cm"/>
      <inkml:brushProperty name="height" value="0.035" units="cm"/>
      <inkml:brushProperty name="color" value="#FF0066"/>
    </inkml:brush>
  </inkml:definitions>
  <inkml:trace contextRef="#ctx0" brushRef="#br0">19 102 1352 0 0,'-2'0'54'0'0,"-10"2"439"0"0,11-2-487 0 0,1 0 1 0 0,0 0-1 0 0,0 0 1 0 0,0 0-1 0 0,0 0 1 0 0,0 0-1 0 0,-1 0 0 0 0,1 0 1 0 0,0 0-1 0 0,0 0 1 0 0,0 0-1 0 0,0 0 0 0 0,0 0 1 0 0,-1 0-1 0 0,1 1 1 0 0,0-1-1 0 0,0 0 1 0 0,0 0-1 0 0,0 0 0 0 0,0 0 1 0 0,0 0-1 0 0,0 0 1 0 0,-1 0-1 0 0,1 0 1 0 0,0 1-1 0 0,0-1 0 0 0,0 0 1 0 0,0 0-1 0 0,0 0 1 0 0,0 0-1 0 0,0 0 1 0 0,0 1-1 0 0,0-1 0 0 0,0 0 1 0 0,0 0-1 0 0,0 0 1 0 0,0 0-1 0 0,0 0 1 0 0,0 1-1 0 0,0-1 0 0 0,0 0 1 0 0,0 0-1 0 0,0 0 1 0 0,0 0-1 0 0,0 0 1 0 0,0 1-1 0 0,0-1 0 0 0,0 0 1 0 0,0 0-1 0 0,0 0 1 0 0,0 0-1 0 0,0 0 1 0 0,0 0-1 0 0,1 2 1287 0 0,3-5-1049 0 0,-4 3-204 0 0,1-1-1 0 0,0 1 1 0 0,-1-1-1 0 0,1 0 1 0 0,0 1-1 0 0,0-1 1 0 0,-1 1-1 0 0,1 0 0 0 0,0-1 1 0 0,0 1-1 0 0,0 0 1 0 0,0-1-1 0 0,0 1 1 0 0,-1 0-1 0 0,1 0 1 0 0,0 0-1 0 0,0 0 1 0 0,0 0-1 0 0,0 0 0 0 0,0 0 1 0 0,0 0-1 0 0,0 0 1 0 0,0 0-1 0 0,0 0 1 0 0,-1 0-1 0 0,1 1 1 0 0,0-1-1 0 0,0 0 0 0 0,0 1 1 0 0,0-1-1 0 0,-1 1 1 0 0,1-1-1 0 0,1 2 1 0 0,0 1 86 0 0,0 0-1 0 0,0 1 1 0 0,0 0 0 0 0,-1-1 0 0 0,1 1 0 0 0,-1 0 0 0 0,0 0-1 0 0,1 7 1 0 0,-1-6-50 0 0,0 1-1 0 0,1 0 0 0 0,0-1 0 0 0,0 0 1 0 0,0 1-1 0 0,0-1 0 0 0,1 0 0 0 0,0 0 1 0 0,0 0-1 0 0,0-1 0 0 0,1 1 0 0 0,7 7 1 0 0,-9-10-66 0 0,0-1 1 0 0,0 0 0 0 0,1 0 0 0 0,-1 0-1 0 0,0 0 1 0 0,0 0 0 0 0,1 0 0 0 0,-1-1-1 0 0,0 1 1 0 0,1-1 0 0 0,-1 1 0 0 0,1-1 0 0 0,-1 0-1 0 0,1 0 1 0 0,-1 0 0 0 0,0-1 0 0 0,1 1-1 0 0,-1 0 1 0 0,1-1 0 0 0,-1 1 0 0 0,0-1-1 0 0,0 0 1 0 0,1 0 0 0 0,-1 0 0 0 0,0 0-1 0 0,0 0 1 0 0,0-1 0 0 0,0 1 0 0 0,0-1 0 0 0,0 1-1 0 0,0-1 1 0 0,0 0 0 0 0,1-1 0 0 0,7-6 284 0 0,-1 0 0 0 0,0-1 0 0 0,15-20 1 0 0,-21 26-185 0 0,0-1-1 0 0,0 0 1 0 0,0 0 0 0 0,-1-1 0 0 0,1 1 0 0 0,-1 0 0 0 0,-1-1 0 0 0,1 1 0 0 0,-1-1 0 0 0,0 0 0 0 0,1-8 0 0 0,10 138 1313 0 0,-12-121-1408 0 0,0 0-1 0 0,0 0 1 0 0,0 0-1 0 0,0 0 1 0 0,1 0-1 0 0,0 0 1 0 0,-1 0-1 0 0,1 0 1 0 0,0 0-1 0 0,0 0 0 0 0,1 0 1 0 0,-1-1-1 0 0,0 1 1 0 0,1 0-1 0 0,0-1 1 0 0,0 1-1 0 0,0-1 1 0 0,0 0-1 0 0,0 0 1 0 0,0 0-1 0 0,0 0 0 0 0,1 0 1 0 0,-1 0-1 0 0,6 3 1 0 0,-4-4-5 0 0,0 0 0 0 0,0 0 0 0 0,0-1-1 0 0,0 1 1 0 0,0-1 0 0 0,0 0 0 0 0,1 0 0 0 0,-1 0 0 0 0,0-1 0 0 0,0 1 0 0 0,0-1 0 0 0,0 0 0 0 0,0 0 0 0 0,0-1 0 0 0,0 1-1 0 0,0-1 1 0 0,7-4 0 0 0,-2 2-2 0 0,0-1 0 0 0,0-1 0 0 0,-1 1 0 0 0,0-2 0 0 0,0 1 0 0 0,0-1 0 0 0,0 0 0 0 0,-1-1-1 0 0,-1 1 1 0 0,1-2 0 0 0,-1 1 0 0 0,0 0 0 0 0,-1-1 0 0 0,0 0 0 0 0,-1-1 0 0 0,0 1 0 0 0,0-1 0 0 0,-1 0 0 0 0,0 0-1 0 0,-1 0 1 0 0,2-12 0 0 0,-3 18-403 0 0,-1 0-1 0 0,1 1 1 0 0,0-1 0 0 0,0 1-1 0 0,0-1 1 0 0,0 1-1 0 0,1 0 1 0 0,-1-1-1 0 0,1 1 1 0 0,0 0 0 0 0,0 0-1 0 0,0 0 1 0 0,0 0-1 0 0,1 0 1 0 0,-1 1-1 0 0,1-1 1 0 0,0 1 0 0 0,-1-1-1 0 0,1 1 1 0 0,0 0-1 0 0,1 0 1 0 0,-1 0-1 0 0,0 1 1 0 0,6-3 0 0 0,0 1-343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47.372"/>
    </inkml:context>
    <inkml:brush xml:id="br0">
      <inkml:brushProperty name="width" value="0.035" units="cm"/>
      <inkml:brushProperty name="height" value="0.035" units="cm"/>
      <inkml:brushProperty name="color" value="#F6630D"/>
    </inkml:brush>
  </inkml:definitions>
  <inkml:trace contextRef="#ctx0" brushRef="#br0">0 144 9362 0 0,'57'-1'3025'0'0,"-31"-4"-2474"0"0,0 0 1 0 0,0-2-1 0 0,-1-1 1 0 0,0 0-1 0 0,32-18 1 0 0,-26 10-2465 0 0,50-35 1 0 0,-58 35-109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1.310"/>
    </inkml:context>
    <inkml:brush xml:id="br0">
      <inkml:brushProperty name="width" value="0.035" units="cm"/>
      <inkml:brushProperty name="height" value="0.035" units="cm"/>
      <inkml:brushProperty name="color" value="#F6630D"/>
    </inkml:brush>
  </inkml:definitions>
  <inkml:trace contextRef="#ctx0" brushRef="#br0">203 91 432 0 0,'1'-15'457'0'0,"0"12"-244"0"0,0 0-1 0 0,-1-1 0 0 0,0 1 0 0 0,1-1 1 0 0,-1 1-1 0 0,-1-1 0 0 0,1 1 0 0 0,0-1 1 0 0,-1 1-1 0 0,0-1 0 0 0,1 1 1 0 0,-4-6-1 0 0,3 9-58 0 0,1 0 0 0 0,-1 0 0 0 0,0 0 0 0 0,0 0-1 0 0,0 0 1 0 0,0 0 0 0 0,0 0 0 0 0,0 0 0 0 0,0 1 0 0 0,0-1 0 0 0,0 0 0 0 0,0 1 0 0 0,0-1 0 0 0,1 1 0 0 0,-1-1 0 0 0,0 1 0 0 0,0-1 0 0 0,1 1-1 0 0,-1 0 1 0 0,0-1 0 0 0,0 1 0 0 0,1 0 0 0 0,-1-1 0 0 0,1 1 0 0 0,-1 0 0 0 0,1 0 0 0 0,-1 0 0 0 0,1 0 0 0 0,-1-1 0 0 0,1 1 0 0 0,0 0 0 0 0,0 0 0 0 0,-1 0-1 0 0,1 0 1 0 0,0 2 0 0 0,-10 34 3121 0 0,-13 91-2635 0 0,-29 150-430 0 0,36-214-171 0 0,-2-2 1 0 0,-35 81 0 0 0,50-242 3306 0 0,4-49-2629 0 0,-2 73-576 0 0,10-82 1 0 0,-7 143-88 0 0,1-1 0 0 0,1 1 0 0 0,0 1 1 0 0,0-1-1 0 0,2 0 0 0 0,0 1 0 0 0,0 0 1 0 0,1 1-1 0 0,1-1 0 0 0,0 1 0 0 0,1 1 0 0 0,0-1 1 0 0,1 2-1 0 0,0-1 0 0 0,0 1 0 0 0,1 1 1 0 0,16-11-1 0 0,-17 13-80 0 0,0 1 1 0 0,0 0-1 0 0,0 1 1 0 0,1 0 0 0 0,0 1-1 0 0,0 0 1 0 0,0 1-1 0 0,0 0 1 0 0,0 1-1 0 0,1 0 1 0 0,-1 1-1 0 0,1 0 1 0 0,-1 0-1 0 0,1 1 1 0 0,0 1 0 0 0,-1 0-1 0 0,1 1 1 0 0,-1 0-1 0 0,0 1 1 0 0,0 0-1 0 0,21 9 1 0 0,-11 1-132 0 0,-18-1 8 0 0,-5-10 139 0 0,0 1 1 0 0,0-1-1 0 0,0 0 1 0 0,-1 0-1 0 0,1 0 1 0 0,0 0 0 0 0,-1 0-1 0 0,0 0 1 0 0,-4 2-1 0 0,-9 5 99 0 0,-3 6-130 0 0,0 0 1 0 0,1 1 0 0 0,1 1-1 0 0,1 1 1 0 0,0 0 0 0 0,1 1-1 0 0,1 1 1 0 0,1 0 0 0 0,1 1-1 0 0,0 0 1 0 0,2 1-1 0 0,-9 25 1 0 0,3 0-292 0 0,2 1 0 0 0,2 0-1 0 0,2 1 1 0 0,-6 93 0 0 0,14-130 64 0 0,2 0-1 0 0,0 0 0 0 0,0-1 1 0 0,1 1-1 0 0,1 0 1 0 0,4 19-1 0 0,-5-28 204 0 0,0 0-1 0 0,0 1 1 0 0,1-1-1 0 0,0-1 1 0 0,-1 1-1 0 0,1 0 0 0 0,0 0 1 0 0,0 0-1 0 0,0-1 1 0 0,1 1-1 0 0,-1-1 1 0 0,0 0-1 0 0,1 0 1 0 0,0 0-1 0 0,-1 0 0 0 0,1 0 1 0 0,0 0-1 0 0,0-1 1 0 0,0 0-1 0 0,0 1 1 0 0,0-1-1 0 0,1 0 1 0 0,-1 0-1 0 0,0-1 0 0 0,0 1 1 0 0,1-1-1 0 0,-1 0 1 0 0,4 1-1 0 0,20-2 291 0 0,-1 0-1 0 0,39-8 1 0 0,-40 5-1492 0 0,-1 1 0 0 0,50 0 0 0 0,-64 4-2082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2.060"/>
    </inkml:context>
    <inkml:brush xml:id="br0">
      <inkml:brushProperty name="width" value="0.035" units="cm"/>
      <inkml:brushProperty name="height" value="0.035" units="cm"/>
      <inkml:brushProperty name="color" value="#F6630D"/>
    </inkml:brush>
  </inkml:definitions>
  <inkml:trace contextRef="#ctx0" brushRef="#br0">2 57 5785 0 0,'-1'-2'37'0'0,"1"0"1"0"0,0 0-1 0 0,-1 0 0 0 0,1-1 0 0 0,0 1 1 0 0,0 0-1 0 0,0 0 0 0 0,0-1 0 0 0,1 1 1 0 0,-1 0-1 0 0,1 0 0 0 0,-1-1 0 0 0,1 1 0 0 0,0 0 1 0 0,0 0-1 0 0,1-3 0 0 0,-1 4-5 0 0,-1 0 1 0 0,0 0-1 0 0,0 1 0 0 0,1-1 0 0 0,-1 0 0 0 0,1 0 0 0 0,-1 0 0 0 0,0 1 1 0 0,1-1-1 0 0,-1 0 0 0 0,1 1 0 0 0,0-1 0 0 0,-1 0 0 0 0,1 1 1 0 0,0-1-1 0 0,-1 1 0 0 0,1-1 0 0 0,0 1 0 0 0,0-1 0 0 0,-1 1 1 0 0,1-1-1 0 0,0 1 0 0 0,0 0 0 0 0,0-1 0 0 0,-1 1 0 0 0,1 0 1 0 0,0 0-1 0 0,0 0 0 0 0,0 0 0 0 0,0 0 0 0 0,0 0 0 0 0,0 0 0 0 0,0 0 1 0 0,-1 0-1 0 0,1 0 0 0 0,0 0 0 0 0,0 0 0 0 0,0 1 0 0 0,0-1 1 0 0,0 0-1 0 0,-1 1 0 0 0,1-1 0 0 0,0 0 0 0 0,0 1 0 0 0,-1-1 1 0 0,2 2-1 0 0,13 13 143 0 0,-1 1 1 0 0,0 1 0 0 0,-1 0-1 0 0,13 25 1 0 0,26 34 82 0 0,-30-50 45 0 0,44 40 0 0 0,-56-57-471 0 0,0-1 0 0 0,1 0-1 0 0,0 0 1 0 0,1-1 0 0 0,-1-1-1 0 0,1 0 1 0 0,19 7 0 0 0,-25-12-1919 0 0,0 0-607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2.266"/>
    </inkml:context>
    <inkml:brush xml:id="br0">
      <inkml:brushProperty name="width" value="0.035" units="cm"/>
      <inkml:brushProperty name="height" value="0.035" units="cm"/>
      <inkml:brushProperty name="color" value="#F6630D"/>
    </inkml:brush>
  </inkml:definitions>
  <inkml:trace contextRef="#ctx0" brushRef="#br0">12 563 976 0 0,'-12'9'2723'0'0,"28"-16"-97"0"0,29-19 28 0 0,-19 5-1217 0 0,-1-2-1 0 0,35-38 1 0 0,82-125-134 0 0,-53 64-1543 0 0,-39 59-941 0 0,0 1-3588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2.588"/>
    </inkml:context>
    <inkml:brush xml:id="br0">
      <inkml:brushProperty name="width" value="0.035" units="cm"/>
      <inkml:brushProperty name="height" value="0.035" units="cm"/>
      <inkml:brushProperty name="color" value="#F6630D"/>
    </inkml:brush>
  </inkml:definitions>
  <inkml:trace contextRef="#ctx0" brushRef="#br0">33 103 3081 0 0,'-28'15'583'0'0,"23"-10"169"0"0,20-10 16 0 0,186-60 1760 0 0,-62 31-3667 0 0,-104 26 285 0 0,1-3-1296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2.823"/>
    </inkml:context>
    <inkml:brush xml:id="br0">
      <inkml:brushProperty name="width" value="0.035" units="cm"/>
      <inkml:brushProperty name="height" value="0.035" units="cm"/>
      <inkml:brushProperty name="color" value="#F6630D"/>
    </inkml:brush>
  </inkml:definitions>
  <inkml:trace contextRef="#ctx0" brushRef="#br0">313 1 13883 0 0,'-1'0'25'0'0,"-1"1"0"0"0,1 0 0 0 0,-1-1 0 0 0,1 1 0 0 0,-1 0 0 0 0,1 0 1 0 0,-1 0-1 0 0,1 0 0 0 0,0 0 0 0 0,0 0 0 0 0,-1 0 0 0 0,1 0 0 0 0,0 0 0 0 0,0 1 0 0 0,0-1 0 0 0,0 0 0 0 0,0 1 1 0 0,0-1-1 0 0,1 1 0 0 0,-1-1 0 0 0,0 3 0 0 0,-14 42-1284 0 0,7-16 1863 0 0,-84 200-800 0 0,42-111-2717 0 0,-65 232 1 0 0,109-320 1682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3.650"/>
    </inkml:context>
    <inkml:brush xml:id="br0">
      <inkml:brushProperty name="width" value="0.035" units="cm"/>
      <inkml:brushProperty name="height" value="0.035" units="cm"/>
      <inkml:brushProperty name="color" value="#F6630D"/>
    </inkml:brush>
  </inkml:definitions>
  <inkml:trace contextRef="#ctx0" brushRef="#br0">349 110 7946 0 0,'-3'5'467'0'0,"0"0"1"0"0,1 1-1 0 0,0-1 1 0 0,1 1-1 0 0,-1-1 1 0 0,0 9-1 0 0,1-12-288 0 0,-94 343-818 0 0,72-283 138 0 0,-2-1 0 0 0,-3-2 0 0 0,-49 80 0 0 0,68-125 373 0 0,4-4 168 0 0,-1-1-1 0 0,0 1 1 0 0,-1-2-1 0 0,1 1 1 0 0,-2 0-1 0 0,1-1 1 0 0,-1-1-1 0 0,-15 12 1 0 0,41-59 2379 0 0,71-221-900 0 0,-12 29-845 0 0,4 44-1185 0 0,-65 156 339 0 0,2 1 0 0 0,1 1 0 0 0,38-48 0 0 0,-55 75 217 0 0,1 0 1 0 0,0 0-1 0 0,0 0 1 0 0,0 1-1 0 0,0-1 0 0 0,0 1 1 0 0,0-1-1 0 0,0 1 1 0 0,1 0-1 0 0,-1 0 1 0 0,1 1-1 0 0,0-1 1 0 0,4-1-1 0 0,-7 3-10 0 0,0 0 0 0 0,0 0 0 0 0,0 0-1 0 0,0 0 1 0 0,0 0 0 0 0,0 0 0 0 0,0 0-1 0 0,0 1 1 0 0,0-1 0 0 0,0 0 0 0 0,0 1-1 0 0,-1-1 1 0 0,1 0 0 0 0,0 1 0 0 0,0-1-1 0 0,0 1 1 0 0,0-1 0 0 0,0 1 0 0 0,-1 0-1 0 0,2 1 1 0 0,0 0-37 0 0,0 0 0 0 0,-1 1-1 0 0,0-1 1 0 0,1 0 0 0 0,-1 1 0 0 0,0 0-1 0 0,0-1 1 0 0,-1 1 0 0 0,1 0 0 0 0,0 4-1 0 0,1 8-94 0 0,0 1 0 0 0,-1-1-1 0 0,-1 1 1 0 0,-1-1 0 0 0,0 1 0 0 0,-1-1-1 0 0,-6 24 1 0 0,-6 8-42 0 0,-21 48 0 0 0,19-57 415 0 0,3 0-1 0 0,-12 51 1 0 0,25-84-215 0 0,-1 0 0 0 0,1 0 1 0 0,0 0-1 0 0,0 1 0 0 0,1-1 1 0 0,0 0-1 0 0,0 0 0 0 0,0 0 1 0 0,0 0-1 0 0,1 0 0 0 0,0 0 1 0 0,0-1-1 0 0,0 1 0 0 0,1 0 0 0 0,-1-1 1 0 0,1 0-1 0 0,0 1 0 0 0,6 5 1 0 0,7 7-415 0 0,1 0 1 0 0,35 26-1 0 0,-25-21-402 0 0,-11-9 181 0 0,8 8-466 0 0,44 28-1 0 0,-63-45 689 0 0,1-1 1 0 0,0 1-1 0 0,1-1 0 0 0,-1 0 0 0 0,1-1 0 0 0,-1 1 0 0 0,1-1 1 0 0,0-1-1 0 0,0 1 0 0 0,0-1 0 0 0,0 0 0 0 0,0-1 0 0 0,10 0 0 0 0,-3-4-1933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3.871"/>
    </inkml:context>
    <inkml:brush xml:id="br0">
      <inkml:brushProperty name="width" value="0.035" units="cm"/>
      <inkml:brushProperty name="height" value="0.035" units="cm"/>
      <inkml:brushProperty name="color" value="#F6630D"/>
    </inkml:brush>
  </inkml:definitions>
  <inkml:trace contextRef="#ctx0" brushRef="#br0">31 0 8866 0 0,'-2'2'134'0'0,"0"0"1"0"0,1 1-1 0 0,-1-1 0 0 0,0 0 1 0 0,1 1-1 0 0,0-1 0 0 0,-1 1 1 0 0,1-1-1 0 0,0 1 1 0 0,0-1-1 0 0,0 1 0 0 0,1 0 1 0 0,-1 0-1 0 0,0 4 0 0 0,-5 50 803 0 0,5-38-459 0 0,0-9-486 0 0,-1 13 230 0 0,0 0 0 0 0,3 27 0 0 0,-1-45-387 0 0,0 0 0 0 0,1 0 1 0 0,-1 0-1 0 0,1-1 1 0 0,0 1-1 0 0,1 0 0 0 0,-1 0 1 0 0,1-1-1 0 0,0 1 1 0 0,0-1-1 0 0,1 1 0 0 0,-1-1 1 0 0,1 0-1 0 0,0 0 1 0 0,0 0-1 0 0,6 5 1 0 0,2-3-1504 0 0,0-5-1611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4.168"/>
    </inkml:context>
    <inkml:brush xml:id="br0">
      <inkml:brushProperty name="width" value="0.035" units="cm"/>
      <inkml:brushProperty name="height" value="0.035" units="cm"/>
      <inkml:brushProperty name="color" value="#F6630D"/>
    </inkml:brush>
  </inkml:definitions>
  <inkml:trace contextRef="#ctx0" brushRef="#br0">1 407 9362 0 0,'10'-5'760'0'0,"-1"0"0"0"0,0-1 0 0 0,0-1-1 0 0,-1 0 1 0 0,13-11 0 0 0,-11 9-334 0 0,167-164-643 0 0,-10 9-9509 0 0,-152 151 9123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4.277"/>
    </inkml:context>
    <inkml:brush xml:id="br0">
      <inkml:brushProperty name="width" value="0.035" units="cm"/>
      <inkml:brushProperty name="height" value="0.035" units="cm"/>
      <inkml:brushProperty name="color" value="#F6630D"/>
    </inkml:brush>
  </inkml:definitions>
  <inkml:trace contextRef="#ctx0" brushRef="#br0">41 95 9362 0 0,'-4'3'352'0'0,"1"-2"-176"0"0,0 0-1 0 0,1 0 1 0 0,-1 1 0 0 0,0-1-1 0 0,1 1 1 0 0,-1 0 0 0 0,1-1-1 0 0,-1 1 1 0 0,1 0 0 0 0,0 1-1 0 0,0-1 1 0 0,0 0 0 0 0,-2 4-1 0 0,4-6-61 0 0,1 1 0 0 0,0-1 0 0 0,-1 0-1 0 0,1 0 1 0 0,0 1 0 0 0,-1-1 0 0 0,1 0 0 0 0,-1 0-1 0 0,1 0 1 0 0,0 0 0 0 0,-1 0 0 0 0,1 0 0 0 0,0 0-1 0 0,-1 0 1 0 0,1 0 0 0 0,0 0 0 0 0,-1 0 0 0 0,1 0-1 0 0,0-1 1 0 0,-1 1 0 0 0,1 0 0 0 0,0 0 0 0 0,-1-1-1 0 0,1 1 1 0 0,-1 0 0 0 0,2-1 0 0 0,19-10 591 0 0,-19 10-659 0 0,73-48 186 0 0,5-3-5565 0 0,-56 41 638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1.499"/>
    </inkml:context>
    <inkml:brush xml:id="br0">
      <inkml:brushProperty name="width" value="0.035" units="cm"/>
      <inkml:brushProperty name="height" value="0.035" units="cm"/>
      <inkml:brushProperty name="color" value="#FF0066"/>
    </inkml:brush>
  </inkml:definitions>
  <inkml:trace contextRef="#ctx0" brushRef="#br0">26 1 144 0 0,'0'0'119'0'0,"1"1"1"0"0,0-1-1 0 0,0 0 0 0 0,-1 1 0 0 0,1-1 1 0 0,0 1-1 0 0,-1-1 0 0 0,1 1 0 0 0,-1-1 1 0 0,1 1-1 0 0,0 0 0 0 0,-1-1 0 0 0,1 1 1 0 0,-1 0-1 0 0,0-1 0 0 0,1 1 0 0 0,-1 0 1 0 0,0 0-1 0 0,1-1 0 0 0,-1 1 0 0 0,0 0 1 0 0,0 0-1 0 0,1 0 0 0 0,-1-1 0 0 0,0 1 1 0 0,0 0-1 0 0,0 0 0 0 0,0 0 0 0 0,0-1 1 0 0,0 1-1 0 0,-1 0 0 0 0,1 0 0 0 0,0 0 1 0 0,0-1-1 0 0,0 1 0 0 0,-1 0 0 0 0,0 1 1 0 0,-18 40 3331 0 0,4-7-2777 0 0,23-38-3352 0 0,-3-2 340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5.088"/>
    </inkml:context>
    <inkml:brush xml:id="br0">
      <inkml:brushProperty name="width" value="0.035" units="cm"/>
      <inkml:brushProperty name="height" value="0.035" units="cm"/>
      <inkml:brushProperty name="color" value="#F6630D"/>
    </inkml:brush>
  </inkml:definitions>
  <inkml:trace contextRef="#ctx0" brushRef="#br0">200 0 1152 0 0,'-12'6'11865'0'0,"11"-2"-10350"0"0,1 3-3428 0 0,-29 169 4778 0 0,10-64-2780 0 0,14-79-178 0 0,-54 292-1757 0 0,43-257-855 0 0,-29 72-1 0 0,35-118 1040 0 0,7-16 452 0 0,4-14-111 0 0,3-7 828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5.321"/>
    </inkml:context>
    <inkml:brush xml:id="br0">
      <inkml:brushProperty name="width" value="0.035" units="cm"/>
      <inkml:brushProperty name="height" value="0.035" units="cm"/>
      <inkml:brushProperty name="color" value="#F6630D"/>
    </inkml:brush>
  </inkml:definitions>
  <inkml:trace contextRef="#ctx0" brushRef="#br0">25 1 9362 0 0,'-4'6'20'0'0,"1"0"0"0"0,0 0 0 0 0,0 0 1 0 0,1 1-1 0 0,0 0 0 0 0,0-1 0 0 0,0 1 0 0 0,1 0 0 0 0,0 0 0 0 0,0 0 0 0 0,1-1 1 0 0,0 1-1 0 0,0 0 0 0 0,1 0 0 0 0,-1 0 0 0 0,2 0 0 0 0,-1 0 0 0 0,1-1 0 0 0,0 1 1 0 0,0 0-1 0 0,1-1 0 0 0,-1 0 0 0 0,2 1 0 0 0,-1-1 0 0 0,1 0 0 0 0,0-1 1 0 0,0 1-1 0 0,0-1 0 0 0,1 0 0 0 0,0 0 0 0 0,0 0 0 0 0,0 0 0 0 0,0-1 0 0 0,1 0 1 0 0,0 0-1 0 0,0-1 0 0 0,0 0 0 0 0,0 0 0 0 0,1 0 0 0 0,-1 0 0 0 0,10 1 1 0 0,2-1 38 0 0,1-1 1 0 0,0-1-1 0 0,0-1 1 0 0,-1 0 0 0 0,1-1-1 0 0,0-2 1 0 0,-1 0-1 0 0,1 0 1 0 0,19-8 0 0 0,-2-1-664 0 0,0-2 1 0 0,0-1-1 0 0,46-29 1 0 0,-49 24-2530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5.567"/>
    </inkml:context>
    <inkml:brush xml:id="br0">
      <inkml:brushProperty name="width" value="0.035" units="cm"/>
      <inkml:brushProperty name="height" value="0.035" units="cm"/>
      <inkml:brushProperty name="color" value="#F6630D"/>
    </inkml:brush>
  </inkml:definitions>
  <inkml:trace contextRef="#ctx0" brushRef="#br0">18 11 3081 0 0,'-18'3'2293'0'0,"23"-9"4028"0"0,18-2-1231 0 0,-6 9-7648 0 0,3 5 1932 0 0,0 2 0 0 0,0 0 0 0 0,24 15 0 0 0,21 17-4088 0 0,-43-25 1674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5.773"/>
    </inkml:context>
    <inkml:brush xml:id="br0">
      <inkml:brushProperty name="width" value="0.035" units="cm"/>
      <inkml:brushProperty name="height" value="0.035" units="cm"/>
      <inkml:brushProperty name="color" value="#F6630D"/>
    </inkml:brush>
  </inkml:definitions>
  <inkml:trace contextRef="#ctx0" brushRef="#br0">15 283 3081 0 0,'-14'15'598'0'0,"16"-9"3741"0"0,15-6 426 0 0,1-4-4912 0 0,-1-1 500 0 0,0 0-1 0 0,0-1 1 0 0,-1-1 0 0 0,0-1 0 0 0,0 0-1 0 0,20-15 1 0 0,87-73 157 0 0,-23 16-1378 0 0,-55 49-128 0 0,-3 1-248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6.192"/>
    </inkml:context>
    <inkml:brush xml:id="br0">
      <inkml:brushProperty name="width" value="0.035" units="cm"/>
      <inkml:brushProperty name="height" value="0.035" units="cm"/>
      <inkml:brushProperty name="color" value="#F6630D"/>
    </inkml:brush>
  </inkml:definitions>
  <inkml:trace contextRef="#ctx0" brushRef="#br0">1 137 2280 0 0,'118'-118'11223'0'0,"-103"123"-11003"0"0,0 0 0 0 0,0-2 1 0 0,0 1-1 0 0,1-2 0 0 0,-1 0 0 0 0,1 0 0 0 0,27-3 1 0 0,118-15-1813 0 0,-138 13 1166 0 0,48-12-2377 0 0,-50 8-1080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6.423"/>
    </inkml:context>
    <inkml:brush xml:id="br0">
      <inkml:brushProperty name="width" value="0.035" units="cm"/>
      <inkml:brushProperty name="height" value="0.035" units="cm"/>
      <inkml:brushProperty name="color" value="#F6630D"/>
    </inkml:brush>
  </inkml:definitions>
  <inkml:trace contextRef="#ctx0" brushRef="#br0">173 0 6793 0 0,'-3'5'411'0'0,"0"-1"-1"0"0,0 1 0 0 0,1-1 0 0 0,-1 1 0 0 0,1 0 1 0 0,0 0-1 0 0,1 0 0 0 0,-3 10 0 0 0,1-6 51 0 0,-83 273 1398 0 0,39-91-6118 0 0,33-130 578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7.161"/>
    </inkml:context>
    <inkml:brush xml:id="br0">
      <inkml:brushProperty name="width" value="0.035" units="cm"/>
      <inkml:brushProperty name="height" value="0.035" units="cm"/>
      <inkml:brushProperty name="color" value="#F6630D"/>
    </inkml:brush>
  </inkml:definitions>
  <inkml:trace contextRef="#ctx0" brushRef="#br0">96 1 600 0 0,'-2'8'10181'0'0,"-8"9"-7820"0"0,-16 30-1260 0 0,21-23-666 0 0,1 0 1 0 0,1 0-1 0 0,0 27 0 0 0,-3 25-624 0 0,-15 97-1493 0 0,8-59-2580 0 0,11-97 532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7.365"/>
    </inkml:context>
    <inkml:brush xml:id="br0">
      <inkml:brushProperty name="width" value="0.035" units="cm"/>
      <inkml:brushProperty name="height" value="0.035" units="cm"/>
      <inkml:brushProperty name="color" value="#F6630D"/>
    </inkml:brush>
  </inkml:definitions>
  <inkml:trace contextRef="#ctx0" brushRef="#br0">14 1 8410 0 0,'-1'0'45'0'0,"0"0"1"0"0,1 0-1 0 0,-1 0 0 0 0,0 0 1 0 0,1 0-1 0 0,-1 1 1 0 0,1-1-1 0 0,-1 0 1 0 0,0 1-1 0 0,1-1 0 0 0,-1 0 1 0 0,1 1-1 0 0,-1-1 1 0 0,1 1-1 0 0,-1-1 0 0 0,1 0 1 0 0,-1 1-1 0 0,1-1 1 0 0,0 1-1 0 0,-1 0 1 0 0,1-1-1 0 0,0 1 0 0 0,-1-1 1 0 0,1 1-1 0 0,0-1 1 0 0,0 1-1 0 0,0 0 0 0 0,-1-1 1 0 0,1 1-1 0 0,0 0 1 0 0,0-1-1 0 0,0 1 1 0 0,0 0-1 0 0,0-1 0 0 0,0 1 1 0 0,0 0-1 0 0,0-1 1 0 0,1 1-1 0 0,-1-1 0 0 0,0 1 1 0 0,1 1-1 0 0,25 15 1955 0 0,-20-13-1857 0 0,8 3 122 0 0,1-1 0 0 0,0 0 0 0 0,1-1 0 0 0,-1 0 0 0 0,1-2 0 0 0,0 0 0 0 0,0 0 0 0 0,18-1 0 0 0,-9-1-2055 0 0,0-1 1 0 0,35-6 0 0 0,-31 1-2303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7.601"/>
    </inkml:context>
    <inkml:brush xml:id="br0">
      <inkml:brushProperty name="width" value="0.035" units="cm"/>
      <inkml:brushProperty name="height" value="0.035" units="cm"/>
      <inkml:brushProperty name="color" value="#F6630D"/>
    </inkml:brush>
  </inkml:definitions>
  <inkml:trace contextRef="#ctx0" brushRef="#br0">92 0 2529 0 0,'-22'9'-627'0'0,"16"-7"2046"0"0,-1 0 0 0 0,0 1 0 0 0,1 0 0 0 0,-1 1 0 0 0,1-1 0 0 0,-8 6 0 0 0,13-7-980 0 0,-1 0 0 0 0,1-1 0 0 0,-1 1-1 0 0,1 0 1 0 0,0 0 0 0 0,-1-1-1 0 0,1 1 1 0 0,0 0 0 0 0,0 0 0 0 0,0 0-1 0 0,1 0 1 0 0,-2 5 0 0 0,2 21-324 0 0,4-8-295 0 0,1 0 0 0 0,0-1-1 0 0,2 1 1 0 0,16 32-1 0 0,20 30-3323 0 0,-36-69 2531 0 0,6 11-3644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7.806"/>
    </inkml:context>
    <inkml:brush xml:id="br0">
      <inkml:brushProperty name="width" value="0.035" units="cm"/>
      <inkml:brushProperty name="height" value="0.035" units="cm"/>
      <inkml:brushProperty name="color" value="#F6630D"/>
    </inkml:brush>
  </inkml:definitions>
  <inkml:trace contextRef="#ctx0" brushRef="#br0">1 303 4001 0 0,'0'0'204'0'0,"-1"-1"-1"0"0,1 0 1 0 0,0 1 0 0 0,0-1 0 0 0,0 0 0 0 0,0 1 0 0 0,0-1-1 0 0,0 0 1 0 0,1 1 0 0 0,-1-1 0 0 0,0 0 0 0 0,0 1 0 0 0,0-1-1 0 0,1 0 1 0 0,-1 1 0 0 0,0-1 0 0 0,1 1 0 0 0,-1-1-1 0 0,0 1 1 0 0,1-1 0 0 0,-1 1 0 0 0,1-1 0 0 0,-1 1 0 0 0,1-1-1 0 0,-1 1 1 0 0,1-1 0 0 0,0 0 0 0 0,20-21 487 0 0,-17 18-140 0 0,84-83-66 0 0,-57 59-1728 0 0,2 1-1 0 0,0 1 1 0 0,2 3 0 0 0,67-35-1 0 0,-81 48 1171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1.654"/>
    </inkml:context>
    <inkml:brush xml:id="br0">
      <inkml:brushProperty name="width" value="0.035" units="cm"/>
      <inkml:brushProperty name="height" value="0.035" units="cm"/>
      <inkml:brushProperty name="color" value="#FF0066"/>
    </inkml:brush>
  </inkml:definitions>
  <inkml:trace contextRef="#ctx0" brushRef="#br0">0 18 920 0 0,'1'-1'59'0'0,"-1"0"0"0"0,0 0 0 0 0,1 0 0 0 0,-1 0 0 0 0,0 0 0 0 0,1 0 0 0 0,0 0 0 0 0,-1 1 0 0 0,1-1 0 0 0,-1 0 0 0 0,1 0 0 0 0,0 1 0 0 0,-1-1 0 0 0,1 0 0 0 0,0 1 0 0 0,0-1 0 0 0,0 1 0 0 0,-1-1 0 0 0,1 1 0 0 0,0-1 0 0 0,0 1 0 0 0,0 0 0 0 0,0-1 0 0 0,0 1 0 0 0,0 0 0 0 0,0 0 0 0 0,0 0 0 0 0,0-1 0 0 0,0 1 0 0 0,0 0 0 0 0,0 0 0 0 0,0 1 0 0 0,0-1 0 0 0,0 0 0 0 0,0 0 0 0 0,0 0 0 0 0,0 1 0 0 0,0-1 0 0 0,-1 0 0 0 0,1 1 0 0 0,0-1 0 0 0,0 1 0 0 0,0-1 0 0 0,0 1 0 0 0,0-1 0 0 0,-1 1 1 0 0,1 0-1 0 0,0-1 0 0 0,-1 1 0 0 0,2 1 0 0 0,23 12 921 0 0,-18-12-1297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8.495"/>
    </inkml:context>
    <inkml:brush xml:id="br0">
      <inkml:brushProperty name="width" value="0.035" units="cm"/>
      <inkml:brushProperty name="height" value="0.035" units="cm"/>
      <inkml:brushProperty name="color" value="#F6630D"/>
    </inkml:brush>
  </inkml:definitions>
  <inkml:trace contextRef="#ctx0" brushRef="#br0">1 1 4321 0 0,'0'1'112'0'0,"0"0"0"0"0,0 0 0 0 0,1 0 0 0 0,-1 0 0 0 0,1 0 1 0 0,-1 0-1 0 0,1 0 0 0 0,-1 0 0 0 0,1 0 0 0 0,-1 0 0 0 0,1 0 0 0 0,0 0 0 0 0,0 0 1 0 0,0 0-1 0 0,-1 0 0 0 0,1-1 0 0 0,0 1 0 0 0,0 0 0 0 0,0-1 0 0 0,0 1 0 0 0,0 0 0 0 0,0-1 1 0 0,0 1-1 0 0,1-1 0 0 0,-1 0 0 0 0,0 1 0 0 0,0-1 0 0 0,0 0 0 0 0,0 0 0 0 0,2 0 0 0 0,40 12 1687 0 0,-3-3-399 0 0,-14-4-2658 0 0,-1 1 0 0 0,49 18 1 0 0,-59-18-68 0 0,1-1-995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8.714"/>
    </inkml:context>
    <inkml:brush xml:id="br0">
      <inkml:brushProperty name="width" value="0.035" units="cm"/>
      <inkml:brushProperty name="height" value="0.035" units="cm"/>
      <inkml:brushProperty name="color" value="#F6630D"/>
    </inkml:brush>
  </inkml:definitions>
  <inkml:trace contextRef="#ctx0" brushRef="#br0">3 1 3081 0 0,'-2'3'272'0'0,"1"0"-272"0"0,2-2 0 0 0,1-1 0 0 0,1 0 72 0 0,-1-1-72 0 0,3 1 0 0 0,0-3 72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6:59.645"/>
    </inkml:context>
    <inkml:brush xml:id="br0">
      <inkml:brushProperty name="width" value="0.035" units="cm"/>
      <inkml:brushProperty name="height" value="0.035" units="cm"/>
      <inkml:brushProperty name="color" value="#F6630D"/>
    </inkml:brush>
  </inkml:definitions>
  <inkml:trace contextRef="#ctx0" brushRef="#br0">124 1 600 0 0,'-29'22'962'0'0,"14"-11"461"0"0,1 0 1 0 0,1 1-1 0 0,-15 15 1 0 0,26-24-1225 0 0,-1 0 0 0 0,1 0 0 0 0,0 0 0 0 0,-1 0 0 0 0,2 0 0 0 0,-1 0 0 0 0,0 1 0 0 0,1-1 0 0 0,-1 1 0 0 0,1 0 0 0 0,0-1 0 0 0,0 1 0 0 0,0 0 0 0 0,1-1 0 0 0,-1 1 0 0 0,1 0 1 0 0,0 0-1 0 0,0 0 0 0 0,0-1 0 0 0,2 6 0 0 0,-1-6 25 0 0,0-1 1 0 0,0 0 0 0 0,0 1-1 0 0,0-1 1 0 0,1 0-1 0 0,-1 0 1 0 0,1 0 0 0 0,0 0-1 0 0,0 0 1 0 0,-1 0 0 0 0,1-1-1 0 0,0 1 1 0 0,0-1-1 0 0,1 1 1 0 0,-1-1 0 0 0,0 0-1 0 0,0 0 1 0 0,1 0-1 0 0,-1 0 1 0 0,1 0 0 0 0,-1 0-1 0 0,1-1 1 0 0,-1 1 0 0 0,1-1-1 0 0,4 1 1 0 0,9 0-168 0 0,1 0-1 0 0,31-3 1 0 0,-29 1 182 0 0,89 4-1862 0 0,-20 1-6067 0 0,-70-4 4055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23.504"/>
    </inkml:context>
    <inkml:brush xml:id="br0">
      <inkml:brushProperty name="width" value="0.035" units="cm"/>
      <inkml:brushProperty name="height" value="0.035" units="cm"/>
      <inkml:brushProperty name="color" value="#F6630D"/>
    </inkml:brush>
  </inkml:definitions>
  <inkml:trace contextRef="#ctx0" brushRef="#br0">1016 738 11522 0 0,'-2'2'185'0'0,"0"0"0"0"0,0 0 0 0 0,0 0 0 0 0,0 0 0 0 0,1 1 0 0 0,-1-1-1 0 0,1 0 1 0 0,-1 1 0 0 0,1-1 0 0 0,0 1 0 0 0,0-1 0 0 0,0 1 0 0 0,0 0-1 0 0,1-1 1 0 0,-1 4 0 0 0,-10 52 389 0 0,9-39-306 0 0,-55 362 1169 0 0,23-132-1035 0 0,-70 256 1 0 0,-99 153-4 0 0,-49 186-62 0 0,121-223-1347 0 0,-52 657 1 0 0,182-1265 903 0 0,-14 162-878 0 0,14-144 1192 0 0,2-1 0 0 0,1 1 0 0 0,8 48 0 0 0,-9-76-137 0 0,-1 0 0 0 0,1 0-1 0 0,0 1 1 0 0,0-1 0 0 0,1 0-1 0 0,-1 0 1 0 0,1 0 0 0 0,-1 0 0 0 0,1 0-1 0 0,0-1 1 0 0,0 1 0 0 0,0 0-1 0 0,0-1 1 0 0,1 0 0 0 0,-1 1-1 0 0,1-1 1 0 0,-1 0 0 0 0,1 0-1 0 0,0 0 1 0 0,0-1 0 0 0,0 1-1 0 0,0-1 1 0 0,0 1 0 0 0,0-1-1 0 0,0 0 1 0 0,0 0 0 0 0,1-1-1 0 0,-1 1 1 0 0,0-1 0 0 0,1 1-1 0 0,-1-1 1 0 0,0 0 0 0 0,1 0 0 0 0,5-1-1 0 0,11-2 36 0 0,0-1-1 0 0,0-1 0 0 0,-1 0 1 0 0,32-14-1 0 0,-31 11 19 0 0,337-138 910 0 0,153-52 45 0 0,-373 155-964 0 0,2 7 1 0 0,240-33-1 0 0,-318 63-239 0 0,0 2 0 0 0,0 3 0 0 0,0 2-1 0 0,0 3 1 0 0,0 3 0 0 0,-1 3 0 0 0,0 2 0 0 0,113 39 0 0 0,-137-36-33 0 0,-2 2 0 0 0,0 1 0 0 0,-1 2 0 0 0,40 31 0 0 0,110 107-381 0 0,-108-90 328 0 0,-61-55 182 0 0,0-2-1 0 0,1 0 0 0 0,1-1 0 0 0,-1 0 0 0 0,1-1 0 0 0,1-1 1 0 0,0 0-1 0 0,0-1 0 0 0,0-1 0 0 0,25 5 0 0 0,-33-10 66 0 0,-1 0-1 0 0,1 0 0 0 0,-1 0 1 0 0,1-1-1 0 0,0-1 0 0 0,-1 1 1 0 0,1-1-1 0 0,-1-1 0 0 0,0 0 0 0 0,1 0 1 0 0,-1 0-1 0 0,0-1 0 0 0,0 0 1 0 0,0-1-1 0 0,-1 0 0 0 0,1 0 1 0 0,-1-1-1 0 0,0 0 0 0 0,0 0 1 0 0,-1 0-1 0 0,1-1 0 0 0,-1 0 1 0 0,0 0-1 0 0,7-10 0 0 0,-5 3-14 0 0,0 1 0 0 0,-1-1-1 0 0,0-1 1 0 0,-1 1 0 0 0,-1-1 0 0 0,0 0-1 0 0,4-21 1 0 0,15-111-46 0 0,-13 70 45 0 0,75-399-124 0 0,45-306-651 0 0,-104 560 516 0 0,-4-351 1 0 0,-80-331 34 0 0,-1-205-28 0 0,76 734-300 0 0,1-16-1888 0 0,-19 362 2003 0 0,-1 1 0 0 0,-2-1 0 0 0,0 1 0 0 0,-2 0 0 0 0,-13-46 0 0 0,13 59 339 0 0,-1 0 1 0 0,-1 0 0 0 0,0 0-1 0 0,0 1 1 0 0,-2 0 0 0 0,1 1-1 0 0,-2 0 1 0 0,1 0 0 0 0,-2 1-1 0 0,0 0 1 0 0,-21-16-1 0 0,1 5 396 0 0,0 1-1 0 0,-2 1 1 0 0,0 2-1 0 0,-1 2 1 0 0,0 1-1 0 0,-2 1 1 0 0,1 2-1 0 0,-54-10 1 0 0,59 16 15 0 0,-1 2 0 0 0,0 1 1 0 0,0 2-1 0 0,0 1 0 0 0,0 1 1 0 0,0 2-1 0 0,0 1 0 0 0,1 1 1 0 0,-1 2-1 0 0,-49 18 1 0 0,-332 133 25 0 0,-775 273 166 0 0,679-300 153 0 0,505-131-693 0 0,-13 5-299 0 0,0-2 1 0 0,0 0-1 0 0,-1-1 1 0 0,1 0-1 0 0,-1-2 1 0 0,-32-2-1 0 0,29-5-6023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28.676"/>
    </inkml:context>
    <inkml:brush xml:id="br0">
      <inkml:brushProperty name="width" value="0.035" units="cm"/>
      <inkml:brushProperty name="height" value="0.035" units="cm"/>
      <inkml:brushProperty name="color" value="#F6630D"/>
    </inkml:brush>
  </inkml:definitions>
  <inkml:trace contextRef="#ctx0" brushRef="#br0">0 1495 7458 0 0,'80'-23'2167'0'0,"-29"6"-1765"0"0,-1-2 1 0 0,88-46 0 0 0,89-70 1032 0 0,-105 59-696 0 0,904-570 4023 0 0,-981 616-4745 0 0,277-189 616 0 0,-234 153-1877 0 0,120-118 0 0 0,-192 170-223 0 0,-14 14 518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29.434"/>
    </inkml:context>
    <inkml:brush xml:id="br0">
      <inkml:brushProperty name="width" value="0.035" units="cm"/>
      <inkml:brushProperty name="height" value="0.035" units="cm"/>
      <inkml:brushProperty name="color" value="#F6630D"/>
    </inkml:brush>
  </inkml:definitions>
  <inkml:trace contextRef="#ctx0" brushRef="#br0">1 1420 288 0 0,'1'1'21'0'0,"0"1"0"0"0,0-1 1 0 0,0 0-1 0 0,0 1 0 0 0,0-1 0 0 0,0 0 0 0 0,0 0 1 0 0,0 0-1 0 0,1 0 0 0 0,-1 0 0 0 0,1 0 0 0 0,-1-1 1 0 0,0 1-1 0 0,1 0 0 0 0,-1-1 0 0 0,1 1 0 0 0,0-1 1 0 0,-1 1-1 0 0,1-1 0 0 0,-1 0 0 0 0,1 0 0 0 0,0 1 1 0 0,-1-1-1 0 0,1 0 0 0 0,0-1 0 0 0,-1 1 0 0 0,1 0 1 0 0,-1 0-1 0 0,1-1 0 0 0,2 0 0 0 0,-1-2 60 0 0,-1 1 0 0 0,1-1 0 0 0,-1 0 0 0 0,0 0 0 0 0,0 0-1 0 0,0 0 1 0 0,0 0 0 0 0,0 0 0 0 0,-1 0 0 0 0,1-1 0 0 0,-1 1 0 0 0,2-7-1 0 0,1-2 771 0 0,2-1 0 0 0,0 1 0 0 0,0 0 0 0 0,1 1 0 0 0,1-1 0 0 0,0 1 0 0 0,12-12 0 0 0,73-69 3251 0 0,-73 73-3286 0 0,216-182 3350 0 0,140-75-2781 0 0,-22 42-1114 0 0,193-141-3079 0 0,-478 314-116 0 0,-44 35-2222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30.010"/>
    </inkml:context>
    <inkml:brush xml:id="br0">
      <inkml:brushProperty name="width" value="0.035" units="cm"/>
      <inkml:brushProperty name="height" value="0.035" units="cm"/>
      <inkml:brushProperty name="color" value="#F6630D"/>
    </inkml:brush>
  </inkml:definitions>
  <inkml:trace contextRef="#ctx0" brushRef="#br0">0 173 3369 0 0,'8'-16'461'0'0,"0"1"0"0"0,1-1 0 0 0,1 1 0 0 0,20-22 1 0 0,-24 29-309 0 0,0 1 1 0 0,1 0-1 0 0,1 0 1 0 0,-1 0-1 0 0,1 1 1 0 0,0 0-1 0 0,0 1 1 0 0,1 0-1 0 0,17-7 1 0 0,-21 10-85 0 0,0 2 0 0 0,1-1 1 0 0,-1 0-1 0 0,1 1 1 0 0,-1 0-1 0 0,0 0 1 0 0,1 1-1 0 0,-1 0 1 0 0,0 0-1 0 0,1 0 1 0 0,-1 0-1 0 0,0 1 1 0 0,0 0-1 0 0,7 3 1 0 0,10 6 671 0 0,39 26 0 0 0,-36-20-177 0 0,309 205 4482 0 0,148 136-2956 0 0,-413-306-2008 0 0,223 145 290 0 0,-90-64-184 0 0,298 177 43 0 0,-194-126-1329 0 0,-249-144-4051 0 0,-34-19-46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30.553"/>
    </inkml:context>
    <inkml:brush xml:id="br0">
      <inkml:brushProperty name="width" value="0.035" units="cm"/>
      <inkml:brushProperty name="height" value="0.035" units="cm"/>
      <inkml:brushProperty name="color" value="#F6630D"/>
    </inkml:brush>
  </inkml:definitions>
  <inkml:trace contextRef="#ctx0" brushRef="#br0">3 25 4665 0 0,'0'-1'128'0'0,"-1"0"0"0"0,1 1 1 0 0,0-1-1 0 0,-1 0 0 0 0,1 0 0 0 0,0 0 0 0 0,0 1 1 0 0,0-1-1 0 0,0 0 0 0 0,0 0 0 0 0,0 0 0 0 0,0 0 0 0 0,0 1 1 0 0,0-1-1 0 0,0 0 0 0 0,0 0 0 0 0,0 0 0 0 0,1 1 1 0 0,-1-1-1 0 0,0 0 0 0 0,0 0 0 0 0,1 1 0 0 0,-1-1 1 0 0,1 0-1 0 0,-1 0 0 0 0,1 1 0 0 0,-1-1 0 0 0,1 1 0 0 0,-1-1 1 0 0,2 0-1 0 0,-1 1-62 0 0,0 0 0 0 0,-1 0 1 0 0,1 0-1 0 0,0 0 0 0 0,0 0 0 0 0,0 0 0 0 0,0 0 1 0 0,0 0-1 0 0,-1 1 0 0 0,1-1 0 0 0,0 0 0 0 0,0 1 1 0 0,-1-1-1 0 0,1 1 0 0 0,0-1 0 0 0,0 1 1 0 0,-1-1-1 0 0,1 1 0 0 0,0-1 0 0 0,-1 1 0 0 0,1-1 1 0 0,-1 1-1 0 0,1 0 0 0 0,-1-1 0 0 0,1 1 0 0 0,-1 0 1 0 0,1 1-1 0 0,56 103 341 0 0,-41-71 595 0 0,2-2-1 0 0,43 60 0 0 0,-19-44-322 0 0,1-2 0 0 0,3-2 1 0 0,2-2-1 0 0,2-2 0 0 0,1-2 0 0 0,107 59 0 0 0,360 136 88 0 0,-514-232-756 0 0,78 33-70 0 0,-2 3 0 0 0,-1 4 0 0 0,-2 3-1 0 0,-2 3 1 0 0,-2 4 0 0 0,-2 3 0 0 0,86 85 0 0 0,-125-104-573 0 0,-1 2-1 0 0,-2 1 1 0 0,45 78 0 0 0,-26-28-5344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34.059"/>
    </inkml:context>
    <inkml:brush xml:id="br0">
      <inkml:brushProperty name="width" value="0.035" units="cm"/>
      <inkml:brushProperty name="height" value="0.035" units="cm"/>
      <inkml:brushProperty name="color" value="#F6630D"/>
    </inkml:brush>
  </inkml:definitions>
  <inkml:trace contextRef="#ctx0" brushRef="#br0">17 221 2793 0 0,'-2'1'11'0'0,"1"1"1"0"0,-1 0 0 0 0,1-1-1 0 0,0 1 1 0 0,0 0-1 0 0,-1 0 1 0 0,1 0 0 0 0,0 0-1 0 0,0 0 1 0 0,1 0 0 0 0,-1 0-1 0 0,0 0 1 0 0,1 0 0 0 0,-1 1-1 0 0,1-1 1 0 0,0 0-1 0 0,0 0 1 0 0,0 1 0 0 0,0-1-1 0 0,0 0 1 0 0,0 0 0 0 0,1 3-1 0 0,9 50 34 0 0,-6-48-25 0 0,-1 0 0 0 0,1-1 1 0 0,0 1-1 0 0,0-1 1 0 0,0 0-1 0 0,1 0 0 0 0,0-1 1 0 0,1 1-1 0 0,-1-1 0 0 0,1 0 1 0 0,0 0-1 0 0,11 6 1 0 0,9 4 95 0 0,54 21 1 0 0,-41-19-6 0 0,226 93 757 0 0,5-12 0 0 0,380 85-1 0 0,693 83 2186 0 0,-777-163-1997 0 0,499 77 775 0 0,13-82 36 0 0,-647-93-1347 0 0,-1-18-1 0 0,0-20 1 0 0,-3-18 0 0 0,-2-18-1 0 0,-3-19 1 0 0,498-173-1 0 0,-322 22-476 0 0,-494 187-37 0 0,-2-5 0 0 0,-2-4 0 0 0,136-109 0 0 0,-209 148-105 0 0,-1-1 0 0 0,-1-2 0 0 0,-1 0 0 0 0,30-42 0 0 0,-47 57 38 0 0,-1 0 1 0 0,0 0-1 0 0,0-1 1 0 0,-1 1-1 0 0,0-1 0 0 0,-1-1 1 0 0,0 1-1 0 0,-1 0 1 0 0,-1-1-1 0 0,1 0 1 0 0,-2 1-1 0 0,0-1 1 0 0,0 0-1 0 0,-1 0 1 0 0,0 0-1 0 0,-4-20 0 0 0,-12-19-1063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34.371"/>
    </inkml:context>
    <inkml:brush xml:id="br0">
      <inkml:brushProperty name="width" value="0.035" units="cm"/>
      <inkml:brushProperty name="height" value="0.035" units="cm"/>
      <inkml:brushProperty name="color" value="#F6630D"/>
    </inkml:brush>
  </inkml:definitions>
  <inkml:trace contextRef="#ctx0" brushRef="#br0">1730 124 5041 0 0,'327'-23'4102'0'0,"-128"13"-1695"0"0,607-62 3576 0 0,-723 64-5748 0 0,-65 7-197 0 0,11-4 14 0 0,0 3 0 0 0,0 0-1 0 0,0 2 1 0 0,0 0 0 0 0,0 3-1 0 0,52 9 1 0 0,-80-11-79 0 0,0-1 0 0 0,1 0 0 0 0,-1 1 0 0 0,0-1 0 0 0,1 1 0 0 0,-1-1 0 0 0,0 1 0 0 0,0-1 0 0 0,0 1 0 0 0,1 0 0 0 0,-1 0 0 0 0,0 0 0 0 0,0 0 0 0 0,0 0 0 0 0,0 0 1 0 0,0 0-1 0 0,0 0 0 0 0,0 1 0 0 0,-1-1-1 0 0,0 0 0 0 0,0-1 0 0 0,0 1 1 0 0,0 0-1 0 0,0-1 0 0 0,0 1 0 0 0,0 0 1 0 0,0-1-1 0 0,0 1 0 0 0,-1 0 1 0 0,1-1-1 0 0,0 1 0 0 0,-1 0 0 0 0,1-1 1 0 0,0 1-1 0 0,-1-1 0 0 0,1 1 0 0 0,-1 0 1 0 0,1-1-1 0 0,-1 1 0 0 0,1-1 0 0 0,-1 1 1 0 0,1-1-1 0 0,-1 0 0 0 0,0 1 0 0 0,-56 28-1107 0 0,39-22 1115 0 0,-197 96-239 0 0,-973 433-647 0 0,898-423 570 0 0,-4-13 0 0 0,-366 74 0 0 0,125-62-46 0 0,361-71-4296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19:40.368"/>
    </inkml:context>
    <inkml:brush xml:id="br0">
      <inkml:brushProperty name="width" value="0.035" units="cm"/>
      <inkml:brushProperty name="height" value="0.035" units="cm"/>
      <inkml:brushProperty name="color" value="#008C3A"/>
    </inkml:brush>
  </inkml:definitions>
  <inkml:trace contextRef="#ctx0" brushRef="#br0">880 1222 288 0 0,'-18'-71'1954'0'0,"-57"-137"0"0"0,69 182 616 0 0,5 22 1274 0 0,-5 22-2457 0 0,-352 1150 2355 0 0,188-683-3226 0 0,-31-11 129 0 0,197-465-640 0 0,-4 4 130 0 0,2 1-1 0 0,-1 1 1 0 0,2-1 0 0 0,0 1 0 0 0,-4 21-1 0 0,9-33-106 0 0,-1-1 1 0 0,1 1-1 0 0,0-1 0 0 0,0 1 0 0 0,0-1 0 0 0,1 1 0 0 0,-1-1 0 0 0,0 1 0 0 0,1-1 0 0 0,0 1 0 0 0,0-1 0 0 0,0 0 0 0 0,0 1 0 0 0,0-1 0 0 0,0 0 0 0 0,2 4 0 0 0,0-4-19 0 0,-1 0 0 0 0,0 0 0 0 0,1 0 0 0 0,-1-1 0 0 0,1 1-1 0 0,0-1 1 0 0,-1 1 0 0 0,1-1 0 0 0,0 0 0 0 0,0 0 0 0 0,0 0-1 0 0,0-1 1 0 0,0 1 0 0 0,0-1 0 0 0,0 1 0 0 0,0-1-1 0 0,4 0 1 0 0,21-1 46 0 0,0-2 0 0 0,-1 0 0 0 0,1-2-1 0 0,46-14 1 0 0,-38 9 26 0 0,72-10-1 0 0,-57 17-174 0 0,1 3-1 0 0,97 11 1 0 0,104 33-359 0 0,-81-11 313 0 0,-128-26 185 0 0,2 2 124 0 0,-1-2 0 0 0,1-3-1 0 0,63-1 1 0 0,-99-5-102 0 0,-9 2-57 0 0,-1-1 0 0 0,0 1 0 0 0,0 0 0 0 0,1 0 0 0 0,-1-1 0 0 0,0 1 1 0 0,1 0-1 0 0,-1 0 0 0 0,0 0 0 0 0,1 0 0 0 0,-1 0 0 0 0,0-1 0 0 0,1 1 0 0 0,-1 0 0 0 0,0 0 1 0 0,1 0-1 0 0,-1 0 0 0 0,0 0 0 0 0,1 0 0 0 0,-1 0 0 0 0,0 0 0 0 0,1 0 0 0 0,-1 0 0 0 0,0 0 1 0 0,1 0-1 0 0,-1 1 0 0 0,0-1 0 0 0,1 0 0 0 0,-1 0 0 0 0,0 0 0 0 0,1 0 0 0 0,-1 0 0 0 0,0 1 1 0 0,1-1-1 0 0,-1 0 0 0 0,0 0 0 0 0,0 1 0 0 0,1-1 0 0 0,-1 0 0 0 0,0 0 0 0 0,0 1 0 0 0,1-1 1 0 0,-1 0-1 0 0,0 1 0 0 0,0-1 0 0 0,0 0 0 0 0,0 1 0 0 0,1 26-21 0 0,-2 0-1 0 0,-1 0 1 0 0,-2 0 0 0 0,0 0-1 0 0,-12 38 1 0 0,-55 134-55 0 0,6-21 24 0 0,54-137 102 0 0,-2-1 0 0 0,-1 0-1 0 0,-3-1 1 0 0,-1-1 0 0 0,-43 68 0 0 0,60-105-49 0 0,0 0 0 0 0,0 0 0 0 0,0 0 1 0 0,0 0-1 0 0,1 0 0 0 0,-1 1 0 0 0,0-1 1 0 0,1 0-1 0 0,-1 0 0 0 0,1 1 0 0 0,0-1 0 0 0,-1 0 1 0 0,1 0-1 0 0,0 1 0 0 0,0-1 0 0 0,0 0 0 0 0,0 1 1 0 0,0-1-1 0 0,0 0 0 0 0,0 1 0 0 0,0-1 1 0 0,0 0-1 0 0,1 1 0 0 0,-1-1 0 0 0,0 0 0 0 0,1 0 1 0 0,-1 1-1 0 0,2 1 0 0 0,0-1-14 0 0,1 0 0 0 0,-1 1-1 0 0,0-1 1 0 0,1-1 0 0 0,0 1-1 0 0,-1 0 1 0 0,1-1 0 0 0,0 1 0 0 0,0-1-1 0 0,0 0 1 0 0,0 0 0 0 0,3 1-1 0 0,15 3-56 0 0,0-1 0 0 0,41 2 0 0 0,-54-6 107 0 0,562 70-556 0 0,-359-29 438 0 0,367 59-81 0 0,-464-89 160 0 0,2-5 0 0 0,-1-6 0 0 0,0-4 0 0 0,0-5 0 0 0,-1-5 0 0 0,0-6 0 0 0,164-48 0 0 0,-251 60-3 0 0,0 1-1 0 0,42-4 1 0 0,-61 10-17 0 0,0 0 0 0 0,1 1 0 0 0,-1 0 0 0 0,0 1 0 0 0,0-1-1 0 0,0 1 1 0 0,0 1 0 0 0,0 0 0 0 0,0 0 0 0 0,0 0 0 0 0,0 1 0 0 0,-1 0 0 0 0,9 5 0 0 0,-12-4 19 0 0,0-1-1 0 0,0 1 1 0 0,0 0-1 0 0,-1 0 0 0 0,1 0 1 0 0,-1 1-1 0 0,0-1 1 0 0,0 1-1 0 0,0 0 0 0 0,-1-1 1 0 0,3 8-1 0 0,2 3 21 0 0,1-68 465 0 0,-9-30-251 0 0,-14-108 0 0 0,-2-47-333 0 0,18 200-108 0 0,2-1 1 0 0,2 1-1 0 0,1-1 1 0 0,2 1 0 0 0,2 1-1 0 0,25-65 1 0 0,-35 102 191 0 0,0-1 0 0 0,0 0 0 0 0,0 1 0 0 0,0-1 0 0 0,0 0 0 0 0,0 1 0 0 0,0-1 0 0 0,1 0 0 0 0,-1 1 0 0 0,0-1 0 0 0,0 1 0 0 0,1-1 0 0 0,-1 0 0 0 0,0 1 0 0 0,1-1 0 0 0,-1 1 0 0 0,0-1 0 0 0,1 1 0 0 0,-1-1 0 0 0,1 1 0 0 0,-1-1 0 0 0,1 1 0 0 0,-1 0 0 0 0,1-1 0 0 0,0 1 0 0 0,-1-1 0 0 0,1 1 0 0 0,-1 0 0 0 0,1 0 0 0 0,1-1 0 0 0,6 20-279 0 0,3 10 115 0 0,-7-24 165 0 0,0-1 1 0 0,0 0 0 0 0,0 0-1 0 0,1 0 1 0 0,-1-1 0 0 0,1 1-1 0 0,0-1 1 0 0,0 0-1 0 0,1-1 1 0 0,-1 1 0 0 0,0-1-1 0 0,1 0 1 0 0,8 2 0 0 0,13 2 28 0 0,44 5 0 0 0,-31-6 27 0 0,372 33 298 0 0,-182-21-218 0 0,18-5 45 0 0,258-21 1 0 0,207 8 161 0 0,-669 5-348 0 0,81 16 0 0 0,-109-16-26 0 0,0 1 0 0 0,0 1 1 0 0,0 0-1 0 0,-1 1 1 0 0,0 1-1 0 0,0 0 1 0 0,26 20-1 0 0,-43-46 366 0 0,0 0 0 0 0,3-30 0 0 0,9-36 5 0 0,37-146 0 0 0,45-76-193 0 0,354-883-671 0 0,-386 1034 205 0 0,-7-2-1 0 0,36-180 1 0 0,-68 207-47 0 0,-20 115 334 0 0,0-1 1 0 0,-1 1-1 0 0,0-1 0 0 0,-1 0 0 0 0,-1 1 1 0 0,-5-20-1 0 0,6 32 37 0 0,0 0 1 0 0,1 1-1 0 0,-2-1 1 0 0,1 0-1 0 0,0 1 0 0 0,0-1 1 0 0,-1 1-1 0 0,1-1 1 0 0,-1 1-1 0 0,0 0 0 0 0,0 0 1 0 0,0 0-1 0 0,0 0 1 0 0,0 0-1 0 0,0 0 0 0 0,-1 0 1 0 0,1 1-1 0 0,-1-1 1 0 0,1 1-1 0 0,-5-2 0 0 0,2 1-4 0 0,-1 1-1 0 0,1 0 0 0 0,0 0 0 0 0,-1 1 0 0 0,1-1 1 0 0,-1 1-1 0 0,1 0 0 0 0,-1 1 0 0 0,1-1 0 0 0,-7 3 1 0 0,-9 2-71 0 0,1 1 0 0 0,0 1 0 0 0,0 1 1 0 0,-28 16-1 0 0,2 0 85 0 0,-2-1 0 0 0,-96 30 0 0 0,110-44 132 0 0,-1-1 0 0 0,0-2 0 0 0,0-1 0 0 0,-1-2 0 0 0,-46-2 0 0 0,-294-26 440 0 0,-536-106 0 0 0,-1238-315 934 0 0,462 65 525 0 0,1545 347-2256 0 0,-184-38-1645 0 0,242 58 313 0 0,-164-5 0 0 0,149 19-4997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1.944"/>
    </inkml:context>
    <inkml:brush xml:id="br0">
      <inkml:brushProperty name="width" value="0.035" units="cm"/>
      <inkml:brushProperty name="height" value="0.035" units="cm"/>
      <inkml:brushProperty name="color" value="#FF0066"/>
    </inkml:brush>
  </inkml:definitions>
  <inkml:trace contextRef="#ctx0" brushRef="#br0">73 89 288 0 0,'-1'2'203'0'0,"0"0"0"0"0,0 1 0 0 0,1-1-1 0 0,-1 0 1 0 0,1 1 0 0 0,-1-1 0 0 0,1 0 0 0 0,0 1 0 0 0,0-1 0 0 0,0 0-1 0 0,0 1 1 0 0,0-1 0 0 0,1 1 0 0 0,-1-1 0 0 0,1 0 0 0 0,-1 0-1 0 0,2 3 1 0 0,1 28 1945 0 0,-8-14-2110 0 0,-1-1 1 0 0,-2 1-1 0 0,0-1 1 0 0,0-1-1 0 0,-2 0 1 0 0,-19 28-1 0 0,29-45-9 0 0,0 0-1 0 0,0 0 1 0 0,0 0-1 0 0,0 0 1 0 0,0 0-1 0 0,0 0 1 0 0,0 0-1 0 0,1 0 1 0 0,-1 0-1 0 0,0 0 1 0 0,0 0-1 0 0,0 0 1 0 0,0 0-1 0 0,0 0 1 0 0,0 0-1 0 0,0 0 1 0 0,0 0-1 0 0,1 0 1 0 0,-1 0-1 0 0,0 0 1 0 0,0 0-1 0 0,0 0 1 0 0,0 0-1 0 0,0 0 1 0 0,0 0-1 0 0,0 0 1 0 0,0 0-1 0 0,1 0 1 0 0,-1 0-1 0 0,0 0 1 0 0,0 0-1 0 0,0 0 1 0 0,0 0-1 0 0,0 0 1 0 0,0 0-1 0 0,0 0 1 0 0,0 0-1 0 0,0 1 1 0 0,0-1-1 0 0,0 0 1 0 0,0 0-1 0 0,0 0 1 0 0,0 0-1 0 0,0 0 1 0 0,1 0-1 0 0,-1 0 1 0 0,0 0-1 0 0,0 1 1 0 0,0-1-1 0 0,0 0 1 0 0,0 0-1 0 0,0 0 1 0 0,0 0-1 0 0,0 0 1 0 0,0 0-1 0 0,0 0 1 0 0,-1 1-1 0 0,19-9 652 0 0,18-16-114 0 0,40-47 436 0 0,56-49 340 0 0,-110 103-1459 0 0,0 0 0 0 0,2 2 0 0 0,-1 1 0 0 0,37-16 0 0 0,-58 29-6 0 0,-2 1 58 0 0,1-1 0 0 0,-1 1 0 0 0,1-1 1 0 0,-1 1-1 0 0,1 0 0 0 0,-1-1 1 0 0,1 1-1 0 0,-1 0 0 0 0,1-1 0 0 0,-1 1 1 0 0,1 0-1 0 0,0 0 0 0 0,-1 0 0 0 0,1-1 1 0 0,0 1-1 0 0,-1 0 0 0 0,1 0 1 0 0,-1 0-1 0 0,1 0 0 0 0,0 0 0 0 0,-1 0 1 0 0,1 0-1 0 0,0 1 0 0 0,-1-1 1 0 0,1 0-1 0 0,-1 0 0 0 0,1 0 0 0 0,0 1 1 0 0,-1-1-1 0 0,1 0 0 0 0,-1 0 0 0 0,1 1 1 0 0,-1-1-1 0 0,1 1 0 0 0,-1-1 1 0 0,1 0-1 0 0,0 2 0 0 0,-1 3-868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27:34.776"/>
    </inkml:context>
    <inkml:brush xml:id="br0">
      <inkml:brushProperty name="width" value="0.035" units="cm"/>
      <inkml:brushProperty name="height" value="0.035" units="cm"/>
      <inkml:brushProperty name="color" value="#F6630D"/>
    </inkml:brush>
  </inkml:definitions>
  <inkml:trace contextRef="#ctx0" brushRef="#br0">1199 53 15723 0 0,'-2'-4'159'0'0,"0"0"-1"0"0,0 0 0 0 0,0-1 1 0 0,0 1-1 0 0,-1 0 0 0 0,1 1 1 0 0,-1-1-1 0 0,0 0 0 0 0,0 1 1 0 0,-1 0-1 0 0,-3-4 0 0 0,6 7-165 0 0,0-1 0 0 0,0 1 0 0 0,-1-1-1 0 0,1 1 1 0 0,0-1 0 0 0,0 1 0 0 0,-1 0-1 0 0,1 0 1 0 0,0 0 0 0 0,-1 0-1 0 0,1 0 1 0 0,0 0 0 0 0,-1 0 0 0 0,1 0-1 0 0,0 0 1 0 0,0 1 0 0 0,-2-1-1 0 0,-1 2-3 0 0,0 0 0 0 0,1-1 0 0 0,-1 1 0 0 0,1 1 0 0 0,-1-1 0 0 0,1 0 0 0 0,-5 6 0 0 0,-59 59-1696 0 0,-109 143 1 0 0,76-85 792 0 0,-65 70-177 0 0,-159 196 339 0 0,235-286 775 0 0,51-62 396 0 0,1 1 0 0 0,-53 86-1 0 0,87-125-296 0 0,0-1-1 0 0,1 1 1 0 0,-1-1-1 0 0,1 1 0 0 0,1 0 1 0 0,-1 0-1 0 0,1 0 0 0 0,0 0 1 0 0,0 0-1 0 0,0 0 1 0 0,0 0-1 0 0,1 1 0 0 0,0-1 1 0 0,0 0-1 0 0,1 0 1 0 0,1 9-1 0 0,0-9-53 0 0,0-1 0 0 0,0 0 1 0 0,1 0-1 0 0,-1 0 0 0 0,1 0 0 0 0,0 0 0 0 0,0 0 1 0 0,1-1-1 0 0,-1 1 0 0 0,1-1 0 0 0,-1 0 0 0 0,1 0 1 0 0,0-1-1 0 0,0 1 0 0 0,0-1 0 0 0,1 1 0 0 0,-1-1 1 0 0,7 1-1 0 0,13 6-8 0 0,0-2 1 0 0,0-1-1 0 0,1-1 0 0 0,0-1 1 0 0,0-1-1 0 0,1-1 1 0 0,43-3-1 0 0,184-29 150 0 0,-215 24-162 0 0,247-39 443 0 0,257-37 263 0 0,4 31-2535 0 0,-332 44-4023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8.037"/>
    </inkml:context>
    <inkml:brush xml:id="br0">
      <inkml:brushProperty name="width" value="0.035" units="cm"/>
      <inkml:brushProperty name="height" value="0.035" units="cm"/>
      <inkml:brushProperty name="color" value="#004F8B"/>
    </inkml:brush>
  </inkml:definitions>
  <inkml:trace contextRef="#ctx0" brushRef="#br0">377 1224 432 0 0,'5'-18'982'0'0,"0"0"0"0"0,1 0 0 0 0,1 0 0 0 0,0 1-1 0 0,2 0 1 0 0,0 0 0 0 0,21-28 0 0 0,-16 17 237 0 0,-8 14-143 0 0,-6 13-1046 0 0,0 1 0 0 0,0 0 1 0 0,0 0-1 0 0,0 0 0 0 0,0 0 0 0 0,0 0 0 0 0,0 0 0 0 0,1 0 0 0 0,-1 0 0 0 0,0 0 0 0 0,0 0 0 0 0,0 0 0 0 0,0-1 0 0 0,0 1 0 0 0,0 0 0 0 0,0 0 0 0 0,0 0 0 0 0,0 0 1 0 0,0 0-1 0 0,0 0 0 0 0,0 0 0 0 0,0 0 0 0 0,0-1 0 0 0,0 1 0 0 0,0 0 0 0 0,0 0 0 0 0,0 0 0 0 0,0 0 0 0 0,0 0 0 0 0,0 0 0 0 0,0 0 0 0 0,0 0 0 0 0,0-1 1 0 0,0 1-1 0 0,0 0 0 0 0,0 0 0 0 0,0 0 0 0 0,-1 0 0 0 0,1 0 0 0 0,0 0 0 0 0,0 0 0 0 0,0 0 0 0 0,0 0 0 0 0,0 0 0 0 0,0 0 0 0 0,0-1 0 0 0,0 1 0 0 0,0 0 0 0 0,0 0 1 0 0,0 0-1 0 0,-1 0 0 0 0,1 0 0 0 0,0 0 0 0 0,0 0 0 0 0,0 0 0 0 0,0 0 0 0 0,0 0 0 0 0,0 0 0 0 0,0 0 0 0 0,-1 0 0 0 0,1 0 0 0 0,0 0 0 0 0,0 0 0 0 0,0 0 1 0 0,0 0-1 0 0,0 0 0 0 0,0 0 0 0 0,-4 3 123 0 0,1-1 1 0 0,0 1 0 0 0,-1-1 0 0 0,1 1-1 0 0,1 0 1 0 0,-1 0 0 0 0,0 1 0 0 0,1-1-1 0 0,0 1 1 0 0,-1-1 0 0 0,1 1 0 0 0,-2 7-1 0 0,-19 54 136 0 0,17-45-201 0 0,-20 70 176 0 0,-25 173-1 0 0,12 101 88 0 0,28-247-281 0 0,-57 674 393 0 0,-27 278 280 0 0,57-737-378 0 0,-38 479 599 0 0,75-791-918 0 0,1 1-1 0 0,0-1 0 0 0,1 1 1 0 0,1-1-1 0 0,6 25 0 0 0,-7-41-30 0 0,0 0 0 0 0,0 0 0 0 0,1 0 0 0 0,-1 0 0 0 0,1 0 0 0 0,0-1 0 0 0,0 1 0 0 0,0 0 0 0 0,1-1 0 0 0,-1 0 0 0 0,1 1 0 0 0,0-1 0 0 0,0 0 0 0 0,0 0 0 0 0,0-1 0 0 0,1 1 0 0 0,-1-1 0 0 0,1 1 0 0 0,-1-1 0 0 0,1 0 0 0 0,0-1 0 0 0,0 1-1 0 0,0-1 1 0 0,0 1 0 0 0,0-1 0 0 0,0 0 0 0 0,0-1 0 0 0,0 1 0 0 0,0-1 0 0 0,1 1 0 0 0,5-2 0 0 0,7 0-15 0 0,0-1 0 0 0,1-1 0 0 0,-1 0 0 0 0,-1-2 0 0 0,1 0 0 0 0,20-9 0 0 0,97-52 0 0 0,-48 21 0 0 0,1071-446 375 0 0,-897 401-353 0 0,5 12 0 0 0,424-70-1 0 0,-575 133-107 0 0,1 4 0 0 0,0 5-1 0 0,0 5 1 0 0,0 5 0 0 0,-1 5 0 0 0,1 5 0 0 0,-2 5-1 0 0,0 5 1 0 0,-2 5 0 0 0,-1 5 0 0 0,182 82-1 0 0,-147-42-153 0 0,61 27-45 0 0,-195-96 343 0 0,2 0 0 0 0,-1-1 1 0 0,0 0-1 0 0,1-1 0 0 0,0-1 0 0 0,-1 0 1 0 0,1-1-1 0 0,0 0 0 0 0,0-1 0 0 0,25-2 1 0 0,-31 0-29 0 0,-1 1 0 0 0,1-1 0 0 0,0 0 0 0 0,0-1 0 0 0,-1 1 0 0 0,1-1 0 0 0,-1-1 0 0 0,0 1 0 0 0,0-1 0 0 0,0 0 0 0 0,0 0 0 0 0,-1-1 0 0 0,1 0 0 0 0,-1 0 0 0 0,-1 0 0 0 0,1-1 0 0 0,-1 1 0 0 0,0-1 0 0 0,0 0 0 0 0,0 0 0 0 0,3-9 0 0 0,4-13 16 0 0,-1 0-1 0 0,-1-1 0 0 0,-1 0 0 0 0,-2 0 0 0 0,4-41 0 0 0,0-156 82 0 0,-9 141-87 0 0,12-341 188 0 0,10-579-504 0 0,-68 2-602 0 0,29 854 792 0 0,-13-173 89 0 0,26 249-54 0 0,4-1-1 0 0,14-104 1 0 0,34-56-543 0 0,-29 153-990 0 0,19-157 0 0 0,-38 228 1476 0 0,0 0 0 0 0,-1 0 1 0 0,-1 1-1 0 0,0-1 0 0 0,0 0 1 0 0,0 1-1 0 0,-2-1 0 0 0,1 1 0 0 0,-1-1 1 0 0,0 1-1 0 0,-1 0 0 0 0,0 0 0 0 0,0 1 1 0 0,-1-1-1 0 0,-7-8 0 0 0,5 9 167 0 0,0 0-1 0 0,-1 1 0 0 0,0 0 0 0 0,-1 0 0 0 0,1 1 1 0 0,-1 0-1 0 0,-1 0 0 0 0,1 1 0 0 0,-1 0 1 0 0,0 1-1 0 0,0 0 0 0 0,0 1 0 0 0,-15-4 1 0 0,-16-1 360 0 0,-1 2 1 0 0,1 2 0 0 0,-1 1-1 0 0,0 2 1 0 0,-67 8-1 0 0,-209 44 532 0 0,297-47-917 0 0,-726 168 891 0 0,239-50-402 0 0,-36 9 499 0 0,-339 69 360 0 0,683-166-1557 0 0,-1-9 0 0 0,-298-1 0 0 0,444-26-252 0 0,-45-1-182 0 0,90 4 37 0 0,0-1 0 0 0,1 2 0 0 0,-1-1 0 0 0,0 1 0 0 0,0 1 0 0 0,1 0 0 0 0,-13 5 0 0 0,10-1-5065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8.395"/>
    </inkml:context>
    <inkml:brush xml:id="br0">
      <inkml:brushProperty name="width" value="0.035" units="cm"/>
      <inkml:brushProperty name="height" value="0.035" units="cm"/>
      <inkml:brushProperty name="color" value="#004F8B"/>
    </inkml:brush>
  </inkml:definitions>
  <inkml:trace contextRef="#ctx0" brushRef="#br0">93 32 14483 0 0,'-22'-2'439'0'0,"15"2"-427"0"0,0-1 0 0 0,-1 0 0 0 0,1 0 0 0 0,0 0 0 0 0,0-1 0 0 0,-1 0 0 0 0,-10-4 0 0 0,18 6-26 0 0,0-1 0 0 0,0 1-1 0 0,0 0 1 0 0,0 0 0 0 0,0 0 0 0 0,0 0 0 0 0,0 0 0 0 0,-1 0-1 0 0,1 0 1 0 0,0 0 0 0 0,0 0 0 0 0,0 0 0 0 0,0 0 0 0 0,0-1-1 0 0,0 1 1 0 0,0 0 0 0 0,0 0 0 0 0,0 0 0 0 0,0 0 0 0 0,0 0-1 0 0,0 0 1 0 0,0 0 0 0 0,0 0 0 0 0,0-1 0 0 0,0 1 0 0 0,0 0-1 0 0,0 0 1 0 0,0 0 0 0 0,0 0 0 0 0,0 0 0 0 0,0 0 0 0 0,0 0-1 0 0,0-1 1 0 0,0 1 0 0 0,0 0 0 0 0,0 0 0 0 0,0 0 0 0 0,0 0-1 0 0,0 0 1 0 0,0 0 0 0 0,0 0 0 0 0,0 0 0 0 0,0-1 0 0 0,0 1 0 0 0,1 0-1 0 0,-1 0 1 0 0,0 0 0 0 0,0 0 0 0 0,0 0 0 0 0,0 0 0 0 0,0 0-1 0 0,0 0 1 0 0,0 0 0 0 0,0 0 0 0 0,0 0 0 0 0,1 0 0 0 0,-1 0-1 0 0,0 0 1 0 0,0 0 0 0 0,0 0 0 0 0,0 0 0 0 0,0 0 0 0 0,1 0-1 0 0,13-5-333 0 0,16 0 244 0 0,87 4-70 0 0,-1 6 0 0 0,168 26 1 0 0,-217-22-401 0 0,34 4-2918 0 0,199 1 0 0 0,-253-17 1073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8.753"/>
    </inkml:context>
    <inkml:brush xml:id="br0">
      <inkml:brushProperty name="width" value="0.035" units="cm"/>
      <inkml:brushProperty name="height" value="0.035" units="cm"/>
      <inkml:brushProperty name="color" value="#004F8B"/>
    </inkml:brush>
  </inkml:definitions>
  <inkml:trace contextRef="#ctx0" brushRef="#br0">38 37 4321 0 0,'-17'-11'536'0'0,"17"5"1570"0"0,29 1 1430 0 0,-14 3-4150 0 0,280-9 3619 0 0,-149 9-2380 0 0,56 2-1130 0 0,-163 2-593 0 0,-1 2 0 0 0,0 1 0 0 0,47 13 0 0 0,-84-18 1054 0 0,1 1 0 0 0,-1-1 0 0 0,0 0-1 0 0,0 0 1 0 0,0 1 0 0 0,0-1 0 0 0,0 0 0 0 0,0 1 0 0 0,0-1 0 0 0,0 1 0 0 0,0-1 0 0 0,0 1 0 0 0,0 0-1 0 0,0 0 1 0 0,-1-1 0 0 0,1 1 0 0 0,0 0 0 0 0,0 0 0 0 0,-1 0 0 0 0,1 0 0 0 0,0-1 0 0 0,-1 1 0 0 0,1 0-1 0 0,-1 0 1 0 0,1 0 0 0 0,-1 1 0 0 0,1 0 0 0 0,-1 0 35 0 0,-1 0-1 0 0,1 0 1 0 0,-1 0-1 0 0,1-1 1 0 0,-1 1 0 0 0,1 0-1 0 0,-1-1 1 0 0,0 1-1 0 0,0 0 1 0 0,0-1-1 0 0,0 1 1 0 0,0-1 0 0 0,0 0-1 0 0,-1 1 1 0 0,-1 1-1 0 0,-9 8 398 0 0,-1 0 0 0 0,-28 17-1 0 0,33-23-185 0 0,-62 35 1305 0 0,-1-3 1 0 0,-151 55 0 0 0,4-3 822 0 0,207-83-2379 0 0,-135 61 1299 0 0,47-25-5590 0 0,93-39-265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9.016"/>
    </inkml:context>
    <inkml:brush xml:id="br0">
      <inkml:brushProperty name="width" value="0.035" units="cm"/>
      <inkml:brushProperty name="height" value="0.035" units="cm"/>
      <inkml:brushProperty name="color" value="#004F8B"/>
    </inkml:brush>
  </inkml:definitions>
  <inkml:trace contextRef="#ctx0" brushRef="#br0">3 122 2529 0 0,'-1'-3'224'0'0,"-1"0"-224"0"0,4 0 0 0 0,1 0 0 0 0,0 2 112 0 0,0-1-24 0 0,-1 0-8 0 0,4-3 0 0 0,3-2-560 0 0,1-3-105 0 0,2-3-23 0 0,-4 0-8 0 0,-2 0 488 0 0,-3 0 128 0 0,-3-2 0 0 0,-6-1 0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9.345"/>
    </inkml:context>
    <inkml:brush xml:id="br0">
      <inkml:brushProperty name="width" value="0.035" units="cm"/>
      <inkml:brushProperty name="height" value="0.035" units="cm"/>
      <inkml:brushProperty name="color" value="#004F8B"/>
    </inkml:brush>
  </inkml:definitions>
  <inkml:trace contextRef="#ctx0" brushRef="#br0">1116 5 4665 0 0,'-8'0'461'0'0,"0"-1"1"0"0,0 2-1 0 0,0-1 0 0 0,0 1 1 0 0,1 0-1 0 0,-1 1 1 0 0,-7 2-1 0 0,6-1 270 0 0,1-1 0 0 0,-1 0 0 0 0,0-1 0 0 0,0 0 0 0 0,1 0 0 0 0,-15-2 1 0 0,-190-18 3367 0 0,148 16-3729 0 0,0 3 1 0 0,-125 17-1 0 0,141-9-87 0 0,1 2-1 0 0,-81 27 1 0 0,114-32-290 0 0,-1 2 0 0 0,1 0 0 0 0,1 1 0 0 0,-1 0 0 0 0,1 1 0 0 0,1 0 0 0 0,-1 1 0 0 0,2 1 0 0 0,0 0 0 0 0,0 1 0 0 0,-20 26 0 0 0,10 4-818 0 0,21-40 597 0 0,1 0-1 0 0,-1 0 0 0 0,0 1 0 0 0,0-1 0 0 0,1 0 0 0 0,0 0 0 0 0,-1 1 1 0 0,1-1-1 0 0,0 0 0 0 0,0 0 0 0 0,0 1 0 0 0,0-1 0 0 0,0 0 0 0 0,1 1 1 0 0,-1-1-1 0 0,1 0 0 0 0,-1 0 0 0 0,2 3 0 0 0,8-3-3556 0 0,-2-4-296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29.611"/>
    </inkml:context>
    <inkml:brush xml:id="br0">
      <inkml:brushProperty name="width" value="0.035" units="cm"/>
      <inkml:brushProperty name="height" value="0.035" units="cm"/>
      <inkml:brushProperty name="color" value="#004F8B"/>
    </inkml:brush>
  </inkml:definitions>
  <inkml:trace contextRef="#ctx0" brushRef="#br0">605 26 1352 0 0,'14'-8'158'0'0,"-10"6"-18"0"0,0-1 1 0 0,1 1-1 0 0,-1 0 0 0 0,1 0 0 0 0,-1 1 1 0 0,1-1-1 0 0,-1 1 0 0 0,1 0 0 0 0,6-1 1 0 0,-74 35 4813 0 0,-2-1-1577 0 0,-112 76 0 0 0,127-72-2706 0 0,1 2-1 0 0,3 2 0 0 0,1 3 0 0 0,-71 86 0 0 0,109-120-628 0 0,0 0-1 0 0,1 0 1 0 0,0 1 0 0 0,0 0 0 0 0,1 0-1 0 0,1 0 1 0 0,0 1 0 0 0,0 0-1 0 0,1 0 1 0 0,-2 14 0 0 0,4-21-40 0 0,1 0-1 0 0,0 1 1 0 0,0-1 0 0 0,0 1-1 0 0,1-1 1 0 0,-1 1-1 0 0,1-1 1 0 0,0 0 0 0 0,0 1-1 0 0,1-1 1 0 0,-1 0 0 0 0,1 0-1 0 0,0 0 1 0 0,0 0 0 0 0,1 0-1 0 0,-1-1 1 0 0,1 1 0 0 0,-1 0-1 0 0,1-1 1 0 0,0 0-1 0 0,1 0 1 0 0,-1 0 0 0 0,0 0-1 0 0,1 0 1 0 0,0-1 0 0 0,-1 0-1 0 0,1 1 1 0 0,7 2 0 0 0,6 1-82 0 0,0 0 1 0 0,1 0 0 0 0,0-2 0 0 0,-1 0 0 0 0,1-1 0 0 0,1-1-1 0 0,-1-1 1 0 0,0 0 0 0 0,25-3 0 0 0,9-3-260 0 0,-1-3 1 0 0,52-13 0 0 0,216-76-2230 0 0,-193 48-2582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44.859"/>
    </inkml:context>
    <inkml:brush xml:id="br0">
      <inkml:brushProperty name="width" value="0.035" units="cm"/>
      <inkml:brushProperty name="height" value="0.035" units="cm"/>
      <inkml:brushProperty name="color" value="#004F8B"/>
    </inkml:brush>
  </inkml:definitions>
  <inkml:trace contextRef="#ctx0" brushRef="#br0">484 877 2793 0 0,'-14'-5'592'0'0,"-1"0"0"0"0,1-1 1 0 0,0-1-1 0 0,0 0 1 0 0,-18-14-1 0 0,-25-13 1735 0 0,56 34-2291 0 0,0-1 1 0 0,0 1-1 0 0,1 0 0 0 0,-1-1 1 0 0,0 1-1 0 0,0 0 0 0 0,0 0 1 0 0,0-1-1 0 0,0 1 1 0 0,0 0-1 0 0,0 0 0 0 0,0 0 1 0 0,0 0-1 0 0,0 1 1 0 0,0-1-1 0 0,0 0 0 0 0,0 0 1 0 0,0 0-1 0 0,0 1 0 0 0,1-1 1 0 0,-1 1-1 0 0,0-1 1 0 0,0 0-1 0 0,0 1 0 0 0,0-1 1 0 0,1 1-1 0 0,-1 0 0 0 0,0-1 1 0 0,0 1-1 0 0,1 0 1 0 0,-1-1-1 0 0,1 1 0 0 0,-1 0 1 0 0,1 0-1 0 0,-1 0 0 0 0,1-1 1 0 0,-1 1-1 0 0,1 0 1 0 0,-1 0-1 0 0,1 0 0 0 0,0 0 1 0 0,0 0-1 0 0,0 0 0 0 0,-1 1 1 0 0,-7 52 553 0 0,7-42-578 0 0,-135 702 1542 0 0,84-493-1026 0 0,-40 379 0 0 0,91-586-441 0 0,0 1 0 0 0,2 0-1 0 0,-1-1 1 0 0,2 1 0 0 0,0-1 0 0 0,0 1 0 0 0,2-1 0 0 0,0 0-1 0 0,8 19 1 0 0,-7-23-6 0 0,0 0 0 0 0,1-1 0 0 0,0 0 0 0 0,0 0 0 0 0,1 0 0 0 0,1-1 0 0 0,-1 0 0 0 0,1 0 0 0 0,0-1 0 0 0,1 0-1 0 0,0 0 1 0 0,19 10 0 0 0,3-2-24 0 0,1-1 0 0 0,0-1 0 0 0,1-2 0 0 0,0-2 0 0 0,66 11 0 0 0,177 5-188 0 0,-218-22 102 0 0,383 34-350 0 0,34 3-8 0 0,-390-38 253 0 0,0-3 0 0 0,0-5 0 0 0,143-26 0 0 0,-85-1 442 0 0,181-66 0 0 0,-290 88-41 0 0,-17 6 21 0 0,0-1 0 0 0,0-1 0 0 0,0 0 0 0 0,-1-1 0 0 0,20-13 0 0 0,-73-29 2474 0 0,27 29-2734 0 0,1 0-1 0 0,0 0 1 0 0,2-1-1 0 0,1 0 1 0 0,1-1 0 0 0,0 1-1 0 0,-1-27 1 0 0,0-165-46 0 0,7 180 27 0 0,7-189-13 0 0,48-287 0 0 0,79-216-615 0 0,-88 490 39 0 0,-35 178 357 0 0,18-106-559 0 0,-28 143 563 0 0,0-1-1 0 0,-2 1 1 0 0,0 0-1 0 0,-1 0 1 0 0,-6-33-1 0 0,6 51 191 0 0,1-1-1 0 0,-1 1 0 0 0,0-1 1 0 0,-1 1-1 0 0,1 0 0 0 0,0 0 0 0 0,-1-1 1 0 0,0 1-1 0 0,1 0 0 0 0,-1 0 1 0 0,-1 1-1 0 0,1-1 0 0 0,0 0 0 0 0,-1 1 1 0 0,1-1-1 0 0,-1 1 0 0 0,0 0 1 0 0,0 0-1 0 0,-3-2 0 0 0,2 2 63 0 0,-1 0 0 0 0,1 1 0 0 0,-1 0-1 0 0,0 0 1 0 0,1 0 0 0 0,-1 0 0 0 0,0 1 0 0 0,0 0 0 0 0,1 0-1 0 0,-1 0 1 0 0,0 1 0 0 0,-7 1 0 0 0,-7 3 227 0 0,1 0 0 0 0,-1 2 0 0 0,1 0 0 0 0,0 1 0 0 0,-27 18 0 0 0,42-25-238 0 0,-350 195 1404 0 0,-32 4-763 0 0,29-15-158 0 0,245-131-583 0 0,-164 56 0 0 0,216-91-38 0 0,-354 95-1841 0 0,355-103 938 0 0,-95 23-2974 0 0,134-28 1720 0 0,0 1-1 0 0,-37 19 1 0 0,45-20 2219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45.608"/>
    </inkml:context>
    <inkml:brush xml:id="br0">
      <inkml:brushProperty name="width" value="0.035" units="cm"/>
      <inkml:brushProperty name="height" value="0.035" units="cm"/>
      <inkml:brushProperty name="color" value="#004F8B"/>
    </inkml:brush>
  </inkml:definitions>
  <inkml:trace contextRef="#ctx0" brushRef="#br0">1255 697 8410 0 0,'-13'6'105'0'0,"3"-2"91"0"0,0 1 1 0 0,0 0 0 0 0,1 0-1 0 0,-15 11 1 0 0,21-13-320 0 0,0-1 0 0 0,1 1 0 0 0,-1 1 0 0 0,0-1 0 0 0,1 0 0 0 0,0 0 0 0 0,0 1 0 0 0,0 0 0 0 0,0-1 0 0 0,0 1 0 0 0,1 0 0 0 0,0 0 0 0 0,-1 0 0 0 0,2 0 0 0 0,-2 7 0 0 0,0-3-16 0 0,0 0 1 0 0,0-1-1 0 0,0 1 1 0 0,-1-1-1 0 0,0 0 1 0 0,-1 0 0 0 0,0 0-1 0 0,-8 11 1 0 0,-44 51 320 0 0,36-46-172 0 0,-219 244 4616 0 0,-109 131 685 0 0,277-306-4549 0 0,3 2 1 0 0,-84 158-1 0 0,151-250-761 0 0,-39 77 94 0 0,-39 103-1 0 0,71-159-141 0 0,0 1-1 0 0,2 0 1 0 0,0 1-1 0 0,2-1 0 0 0,1 1 1 0 0,0 0-1 0 0,2 0 1 0 0,1 0-1 0 0,4 34 1 0 0,0-42 21 0 0,0 0 0 0 0,0 0 0 0 0,2 0 0 0 0,0-1 0 0 0,1 1 0 0 0,1-2 1 0 0,0 1-1 0 0,1-1 0 0 0,1 0 0 0 0,13 15 0 0 0,-6-10-38 0 0,2-2 0 0 0,0 0 0 0 0,0 0 0 0 0,2-2-1 0 0,0-1 1 0 0,28 15 0 0 0,5-2-35 0 0,1-3-1 0 0,1-3 0 0 0,1-2 1 0 0,0-2-1 0 0,71 11 1 0 0,-35-13 164 0 0,1-5 1 0 0,0-3 0 0 0,0-5 0 0 0,1-3 0 0 0,168-25 0 0 0,-30-16 146 0 0,254-80 1 0 0,-284 63-481 0 0,692-162 913 0 0,-817 208-644 0 0,0 3-1 0 0,1 4 1 0 0,-1 3-1 0 0,153 17 1 0 0,-73 4 300 0 0,-165-21-200 0 0,-1 0 0 0 0,1-1-1 0 0,0 0 1 0 0,0 0 0 0 0,0-1-1 0 0,0 0 1 0 0,1 0-1 0 0,-1 0 1 0 0,1-1 0 0 0,0 0-1 0 0,1 0 1 0 0,-1 0 0 0 0,1-1-1 0 0,0 0 1 0 0,0 0 0 0 0,1-1-1 0 0,0 1 1 0 0,0-1 0 0 0,0 0-1 0 0,-4-12 1 0 0,-4-10 109 0 0,2-1 1 0 0,1 0-1 0 0,-10-57 1 0 0,6-6-62 0 0,4 1 0 0 0,4-147 0 0 0,45-186 50 0 0,-16 299-147 0 0,4 0-1 0 0,51-135 0 0 0,125-230 49 0 0,-5 65-2475 0 0,-153 332-4864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9.459"/>
    </inkml:context>
    <inkml:brush xml:id="br0">
      <inkml:brushProperty name="width" value="0.035" units="cm"/>
      <inkml:brushProperty name="height" value="0.035" units="cm"/>
      <inkml:brushProperty name="color" value="#008C3A"/>
    </inkml:brush>
  </inkml:definitions>
  <inkml:trace contextRef="#ctx0" brushRef="#br0">7063 1 976 0 0,'-12'-1'123'0'0,"0"1"0"0"0,0 0-1 0 0,0 1 1 0 0,-1 0 0 0 0,1 1-1 0 0,0 1 1 0 0,1 0 0 0 0,-19 6 0 0 0,18-5 16 0 0,-3 1 130 0 0,0 1-1 0 0,0 1 0 0 0,1 0 1 0 0,0 1-1 0 0,1 0 0 0 0,0 1 0 0 0,0 1 1 0 0,-19 18-1 0 0,-5 10 380 0 0,-41 53 0 0 0,45-46 248 0 0,-42 77 1 0 0,-16 22 989 0 0,42-83-824 0 0,-108 99 0 0 0,1-1-323 0 0,-270 304 1709 0 0,92-104-1188 0 0,267-284-1088 0 0,-24 29 190 0 0,-4-5 0 0 0,-123 101-1 0 0,-83 73 325 0 0,23 26-427 0 0,243-260-265 0 0,-160 190-12 0 0,-117 121 447 0 0,-16 22-431 0 0,99-101 12 0 0,9-3-8 0 0,-53 54 768 0 0,187-227-1031 0 0,-94 133 0 0 0,112-136 306 0 0,-4-3 0 0 0,-89 86-1 0 0,-107 107 108 0 0,-21 19 160 0 0,-89 104-33 0 0,140-138-147 0 0,-448 491 433 0 0,581-620-300 0 0,67-85-330 0 0,-72 77 1 0 0,91-120-126 0 0,14-13-1397 0 0,9-8-3834 0 0,0 4-415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2.259"/>
    </inkml:context>
    <inkml:brush xml:id="br0">
      <inkml:brushProperty name="width" value="0.035" units="cm"/>
      <inkml:brushProperty name="height" value="0.035" units="cm"/>
      <inkml:brushProperty name="color" value="#FF0066"/>
    </inkml:brush>
  </inkml:definitions>
  <inkml:trace contextRef="#ctx0" brushRef="#br0">1 161 976 0 0,'5'8'450'0'0,"1"0"-1"0"0,0 0 0 0 0,0-1 1 0 0,0 0-1 0 0,1 0 1 0 0,1 0-1 0 0,-1-1 1 0 0,12 7-1 0 0,-16-11-331 0 0,-1-1 0 0 0,0 0 0 0 0,1 0 0 0 0,-1 0 0 0 0,1 0 1 0 0,0 0-1 0 0,-1-1 0 0 0,1 1 0 0 0,0-1 0 0 0,-1 0 0 0 0,1 0 0 0 0,0 0 0 0 0,0 0 0 0 0,-1 0 0 0 0,1 0 0 0 0,0-1 0 0 0,-1 1 1 0 0,1-1-1 0 0,0 0 0 0 0,-1 0 0 0 0,1 0 0 0 0,-1 0 0 0 0,1 0 0 0 0,-1 0 0 0 0,0-1 0 0 0,0 1 0 0 0,1-1 0 0 0,-1 0 0 0 0,0 1 1 0 0,0-1-1 0 0,0 0 0 0 0,-1 0 0 0 0,1-1 0 0 0,2-3 0 0 0,1-1-171 0 0,-1 1 1 0 0,-1-1-1 0 0,1 0 0 0 0,-1 0 1 0 0,0 0-1 0 0,-1-1 1 0 0,0 1-1 0 0,0-1 0 0 0,0 1 1 0 0,-1-1-1 0 0,0 0 0 0 0,-1-10 1 0 0,1 13 17 0 0,-2 0 0 0 0,1 1 0 0 0,0-1-1 0 0,-1 0 1 0 0,0 1 0 0 0,0-1 0 0 0,0 0 0 0 0,-1 1 0 0 0,1 0 0 0 0,-1-1 0 0 0,0 1 0 0 0,-1 0 0 0 0,1 0-1 0 0,-1 0 1 0 0,0 0 0 0 0,1 0 0 0 0,-2 1 0 0 0,1-1 0 0 0,0 1 0 0 0,-1 0 0 0 0,-5-4 0 0 0,8 6 58 0 0,0 0 0 0 0,0 0 1 0 0,0 0-1 0 0,0 1 0 0 0,0-1 0 0 0,0 0 1 0 0,0 1-1 0 0,0-1 0 0 0,-1 1 1 0 0,1-1-1 0 0,0 1 0 0 0,0 0 0 0 0,-1-1 1 0 0,1 1-1 0 0,0 0 0 0 0,-1 0 1 0 0,1 0-1 0 0,0 0 0 0 0,0 0 0 0 0,-1 0 1 0 0,1 0-1 0 0,0 0 0 0 0,-1 1 1 0 0,1-1-1 0 0,-2 1 0 0 0,2 0 48 0 0,1 0 0 0 0,-1 1 0 0 0,0-1-1 0 0,0 0 1 0 0,1 0 0 0 0,-1 1 0 0 0,1-1-1 0 0,-1 1 1 0 0,1-1 0 0 0,0 0 0 0 0,0 1-1 0 0,-1-1 1 0 0,1 1 0 0 0,0-1 0 0 0,0 0-1 0 0,0 1 1 0 0,0-1 0 0 0,1 3 0 0 0,1 11 446 0 0,1-1 0 0 0,1 1 1 0 0,5 13-1 0 0,-8-26-511 0 0,8 27-57 0 0,2 0 1 0 0,1-1-1 0 0,1-1 1 0 0,1 0-1 0 0,18 25 1 0 0,-25-42 35 0 0,1-1 1 0 0,0 0-1 0 0,0 0 1 0 0,1-1 0 0 0,0 0-1 0 0,0-1 1 0 0,1 0-1 0 0,0 0 1 0 0,0-1-1 0 0,1 0 1 0 0,-1-1 0 0 0,1 0-1 0 0,1-1 1 0 0,-1 0-1 0 0,22 4 1 0 0,1-4-370 0 0,0-1 1 0 0,1-2-1 0 0,-1-1 0 0 0,0-2 1 0 0,0-1-1 0 0,0-2 0 0 0,0-1 1 0 0,0-2-1 0 0,33-12 0 0 0,21-12-2791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0.271"/>
    </inkml:context>
    <inkml:brush xml:id="br0">
      <inkml:brushProperty name="width" value="0.035" units="cm"/>
      <inkml:brushProperty name="height" value="0.035" units="cm"/>
      <inkml:brushProperty name="color" value="#008C3A"/>
    </inkml:brush>
  </inkml:definitions>
  <inkml:trace contextRef="#ctx0" brushRef="#br0">816 51 1152 0 0,'0'-2'31'0'0,"1"1"0"0"0,0 0 0 0 0,0 0 0 0 0,-1-1 0 0 0,1 1 0 0 0,-1-1 0 0 0,1 1 0 0 0,-1 0-1 0 0,1-1 1 0 0,-1 1 0 0 0,0-1 0 0 0,0 1 0 0 0,0-1 0 0 0,1 1 0 0 0,-2-1 0 0 0,1 1 0 0 0,0-1 0 0 0,0 1 0 0 0,0-1 0 0 0,-1 1-1 0 0,1-1 1 0 0,-1 1 0 0 0,1 0 0 0 0,-1-1 0 0 0,0-1 0 0 0,-1 2 19 0 0,1 0 0 0 0,-1 0 0 0 0,0-1 0 0 0,1 1 0 0 0,-1 0 0 0 0,0 0 0 0 0,0 1 0 0 0,0-1 0 0 0,1 0 0 0 0,-1 1 0 0 0,0-1 0 0 0,0 1-1 0 0,0 0 1 0 0,0-1 0 0 0,0 1 0 0 0,-2 0 0 0 0,-7 0 266 0 0,0 1-1 0 0,0 0 0 0 0,0 0 0 0 0,0 1 1 0 0,-16 6-1 0 0,12-2-70 0 0,1 1-1 0 0,0 0 1 0 0,0 1 0 0 0,1 0-1 0 0,0 1 1 0 0,0 1 0 0 0,1 0 0 0 0,0 1-1 0 0,1 0 1 0 0,0 1 0 0 0,-13 18-1 0 0,-9 18 81 0 0,-49 95-1 0 0,10-16 515 0 0,46-89-750 0 0,-2-1 0 0 0,-2-2 0 0 0,-1-1 0 0 0,-2-1 1 0 0,-1-1-1 0 0,-2-2 0 0 0,-52 34 0 0 0,83-61-82 0 0,1-1-14 0 0,0 1 0 0 0,1-1 0 0 0,-1 1 1 0 0,1 0-1 0 0,0 0 0 0 0,-1 0 0 0 0,1 0 0 0 0,0 0 1 0 0,-4 8-1 0 0,9-9-1299 0 0,1-2-1800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0.777"/>
    </inkml:context>
    <inkml:brush xml:id="br0">
      <inkml:brushProperty name="width" value="0.035" units="cm"/>
      <inkml:brushProperty name="height" value="0.035" units="cm"/>
      <inkml:brushProperty name="color" value="#008C3A"/>
    </inkml:brush>
  </inkml:definitions>
  <inkml:trace contextRef="#ctx0" brushRef="#br0">946 1 1152 0 0,'-8'1'110'0'0,"0"1"1"0"0,0 1-1 0 0,1-1 0 0 0,-1 2 0 0 0,1-1 0 0 0,-1 1 0 0 0,1 0 0 0 0,0 0 1 0 0,1 1-1 0 0,-1 0 0 0 0,-7 7 0 0 0,-10 11 595 0 0,-30 40 1 0 0,20-23-278 0 0,-166 188 933 0 0,-126 136-1642 0 0,126-182-744 0 0,188-169 706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1.217"/>
    </inkml:context>
    <inkml:brush xml:id="br0">
      <inkml:brushProperty name="width" value="0.035" units="cm"/>
      <inkml:brushProperty name="height" value="0.035" units="cm"/>
      <inkml:brushProperty name="color" value="#008C3A"/>
    </inkml:brush>
  </inkml:definitions>
  <inkml:trace contextRef="#ctx0" brushRef="#br0">1192 0 1152 0 0,'-106'100'-764'0'0,"48"-47"1410"0"0,-80 95 0 0 0,-232 258 3667 0 0,305-335-3992 0 0,-65 93-1 0 0,82-99-203 0 0,-3-3 0 0 0,-87 85 0 0 0,58-75-2566 0 0,73-68 714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1.722"/>
    </inkml:context>
    <inkml:brush xml:id="br0">
      <inkml:brushProperty name="width" value="0.035" units="cm"/>
      <inkml:brushProperty name="height" value="0.035" units="cm"/>
      <inkml:brushProperty name="color" value="#008C3A"/>
    </inkml:brush>
  </inkml:definitions>
  <inkml:trace contextRef="#ctx0" brushRef="#br0">961 0 1152 0 0,'-7'5'266'0'0,"-1"0"-1"0"0,0 1 1 0 0,1-1-1 0 0,0 2 1 0 0,1-1-1 0 0,-1 1 1 0 0,1 0-1 0 0,0 0 1 0 0,-6 11-1 0 0,-20 21-31 0 0,8-14-39 0 0,-232 224 698 0 0,170-169 90 0 0,3 4-1 0 0,-140 184 0 0 0,122-156-391 0 0,24-29-3685 0 0,72-78 690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2.113"/>
    </inkml:context>
    <inkml:brush xml:id="br0">
      <inkml:brushProperty name="width" value="0.035" units="cm"/>
      <inkml:brushProperty name="height" value="0.035" units="cm"/>
      <inkml:brushProperty name="color" value="#008C3A"/>
    </inkml:brush>
  </inkml:definitions>
  <inkml:trace contextRef="#ctx0" brushRef="#br0">961 1 776 0 0,'-213'206'773'0'0,"59"-60"654"0"0,-180 220-1 0 0,289-309-798 0 0,-25 30 1270 0 0,-67 112 1 0 0,136-197-1993 0 0,0-1-20 0 0,0 0 1 0 0,1 0-1 0 0,-1 0 0 0 0,0 0 1 0 0,1 0-1 0 0,-1 1 1 0 0,1-1-1 0 0,0 0 1 0 0,-1 0-1 0 0,1 0 1 0 0,0 1-1 0 0,0-1 1 0 0,-1 0-1 0 0,1 0 1 0 0,0 2-1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06.374"/>
    </inkml:context>
    <inkml:brush xml:id="br0">
      <inkml:brushProperty name="width" value="0.035" units="cm"/>
      <inkml:brushProperty name="height" value="0.035" units="cm"/>
      <inkml:brushProperty name="color" value="#008C3A"/>
    </inkml:brush>
  </inkml:definitions>
  <inkml:trace contextRef="#ctx0" brushRef="#br0">377 342 2793 0 0,'-3'-1'-28'0'0,"0"-1"1"0"0,0 1-1 0 0,0-1 1 0 0,0 0-1 0 0,1 1 1 0 0,-1-1-1 0 0,0-1 1 0 0,1 1-1 0 0,0 0 1 0 0,-1 0-1 0 0,1-1 1 0 0,0 0 0 0 0,0 1-1 0 0,0-1 1 0 0,1 0-1 0 0,-1 0 1 0 0,-1-3-1 0 0,-11-19 507 0 0,26 53 4857 0 0,10 68 1571 0 0,-18-77-4749 0 0,1 16-1962 0 0,-1 0 0 0 0,-1 0 0 0 0,-2 1 0 0 0,-1-1 0 0 0,-3 1 0 0 0,0-1 0 0 0,-10 41 0 0 0,-80 238 2336 0 0,10-39-1421 0 0,-49 352-306 0 0,132-626-792 0 0,0 0 0 0 0,0-1 0 0 0,0 1 0 0 0,0 0 0 0 0,0 0 0 0 0,0 0 0 0 0,0 0 0 0 0,0 0 0 0 0,1 0 0 0 0,-1 0 0 0 0,0-1 0 0 0,0 1-1 0 0,1 0 1 0 0,-1 0 0 0 0,1 0 0 0 0,-1 0 0 0 0,1-1 0 0 0,-1 1 0 0 0,1 0 0 0 0,-1-1 0 0 0,1 1 0 0 0,-1 0 0 0 0,1-1 0 0 0,0 1 0 0 0,0-1 0 0 0,-1 1 0 0 0,1-1-1 0 0,1 2 1 0 0,36 8 66 0 0,45-10-410 0 0,-81 0 315 0 0,19-2 5 0 0,-1-1 1 0 0,1-1-1 0 0,0-1 1 0 0,-1-1-1 0 0,0-1 1 0 0,32-15-1 0 0,113-70-53 0 0,-73 38 50 0 0,185-74 14 0 0,-210 100 0 0 0,-18 3 39 0 0,-1-2 0 0 0,-1-2 0 0 0,-2-3 0 0 0,-1-1 0 0 0,46-44 1 0 0,73-55 65 0 0,-163 132-104 0 0,0-1-1 0 0,1 1 1 0 0,-1 0 0 0 0,0 0-1 0 0,0 0 1 0 0,0 0 0 0 0,0-1-1 0 0,0 1 1 0 0,0 0 0 0 0,1 0-1 0 0,-1 0 1 0 0,0 0-1 0 0,0 0 1 0 0,0-1 0 0 0,0 1-1 0 0,0 0 1 0 0,1 0 0 0 0,-1 0-1 0 0,0 0 1 0 0,0 0 0 0 0,0 0-1 0 0,1 0 1 0 0,-1 0 0 0 0,0 0-1 0 0,0 0 1 0 0,0 0 0 0 0,1 0-1 0 0,-1 0 1 0 0,0 0-1 0 0,0 0 1 0 0,0 0 0 0 0,1 0-1 0 0,-1 0 1 0 0,0 0 0 0 0,0 0-1 0 0,0 0 1 0 0,1 0 0 0 0,-1 0-1 0 0,0 0 1 0 0,0 0 0 0 0,0 1-1 0 0,0-1 1 0 0,1 0 0 0 0,-1 0-1 0 0,0 0 1 0 0,0 0-1 0 0,0 0 1 0 0,0 0 0 0 0,1 1-1 0 0,-5 12 358 0 0,3-10-336 0 0,-1 0 0 0 0,1-1 1 0 0,-1 1-1 0 0,1-1 1 0 0,-1 1-1 0 0,0-1 0 0 0,0 1 1 0 0,0-1-1 0 0,0 0 1 0 0,-4 3-1 0 0,-39 13 14 0 0,37-15-34 0 0,0 0 0 0 0,0 0-1 0 0,0 1 1 0 0,1 0 0 0 0,-1 0-1 0 0,1 0 1 0 0,0 1 0 0 0,0 0 0 0 0,1 1-1 0 0,-12 11 1 0 0,-12 16-103 0 0,0-2 0 0 0,-3-1 0 0 0,0-2 0 0 0,-1-1 0 0 0,-2-2 1 0 0,-1-1-1 0 0,-1-2 0 0 0,0-2 0 0 0,-2-1 0 0 0,-57 18 0 0 0,-240 98 144 0 0,265-101-139 0 0,3 3-1 0 0,-105 72 1 0 0,147-89-171 0 0,12-7 230 0 0,-2-1 0 0 0,1-1 0 0 0,-2-1 0 0 0,1 0 0 0 0,-26 10 0 0 0,42-20 38 0 0,1 0 0 0 0,0 0 0 0 0,0 0 0 0 0,0 0 0 0 0,0 0 0 0 0,-1 0 0 0 0,1 0 0 0 0,0 0 0 0 0,0 0 0 0 0,0 0 0 0 0,0 0 0 0 0,-1 0 0 0 0,1 0 0 0 0,0 0 0 0 0,0 0 0 0 0,0 0 0 0 0,0 0 0 0 0,-1 0 0 0 0,1 0 0 0 0,0 0 0 0 0,0 0 0 0 0,0 0 0 0 0,0 0 0 0 0,-1 0 0 0 0,1 0 0 0 0,0 0 0 0 0,0 0 0 0 0,0 0 0 0 0,0 0 0 0 0,0-1 0 0 0,-1 1 0 0 0,1 0 0 0 0,0 0 0 0 0,0 0 0 0 0,0 0 0 0 0,0 0 0 0 0,0-1 0 0 0,0 1 0 0 0,0 0 0 0 0,0 0 0 0 0,-1 0 0 0 0,1 0 0 0 0,0 0 0 0 0,0-1 0 0 0,0 1 0 0 0,0 0 0 0 0,2-13 156 0 0,11-17 100 0 0,-12 26-275 0 0,38-85 13 0 0,-5-2 0 0 0,-3-1 1 0 0,-5-1-1 0 0,-4-2 0 0 0,15-137 0 0 0,-25 17 28 0 0,-11 132 182 0 0,4 1 1 0 0,27-136 0 0 0,71-98 186 0 0,-67 223-1104 0 0,43-181 0 0 0,-76 222 190 0 0,-8 27 207 0 0,4 24 311 0 0,1 1 0 0 0,0-1 0 0 0,-1 1 0 0 0,1-1 0 0 0,0 1 0 0 0,-1 0 0 0 0,1-1 0 0 0,-1 1 0 0 0,1 0 0 0 0,-1-1 0 0 0,1 1 0 0 0,-1 0 0 0 0,1-1 0 0 0,-1 1 0 0 0,1 0 0 0 0,-1 0 0 0 0,1 0 0 0 0,-1-1 0 0 0,1 1 0 0 0,-1 0 0 0 0,1 0 0 0 0,-1 0 0 0 0,1 0 0 0 0,-1 0 1 0 0,0 0-1 0 0,1 0 0 0 0,-1 0 0 0 0,1 0 0 0 0,-1 0 0 0 0,1 1 0 0 0,-1-1 0 0 0,1 0 0 0 0,-1 0 0 0 0,0 1 0 0 0,-1 0 4 0 0,0 0 0 0 0,0 1 0 0 0,0-1 0 0 0,1 1 0 0 0,-1 0 0 0 0,1 0 0 0 0,-1-1 0 0 0,1 1 0 0 0,-1 0 0 0 0,1 0 0 0 0,0 0 0 0 0,0 1 0 0 0,0-1 0 0 0,0 0 0 0 0,0 0 0 0 0,1 0 0 0 0,-1 4 0 0 0,-9 49 0 0 0,7-37 0 0 0,-97 423-144 0 0,-3-14 97 0 0,35-134-28 0 0,22-116-157 0 0,-39 163 364 0 0,82-329-122 0 0,-28 158 297 0 0,27-144-261 0 0,2 1 1 0 0,1-1-1 0 0,1 1 1 0 0,6 41 0 0 0,-6-66-49 0 0,0 0 0 0 0,0 0 0 0 0,0 0 0 0 0,0 0 0 0 0,0 0 0 0 0,1-1 0 0 0,-1 1 0 0 0,0 0 0 0 0,1 0 0 0 0,-1 0 0 0 0,1 0 0 0 0,-1 0 0 0 0,1 0 0 0 0,0 0 0 0 0,-1-1 0 0 0,1 1 0 0 0,0 0 0 0 0,-1 0 0 0 0,1-1 0 0 0,0 1 0 0 0,0-1 0 0 0,0 1 0 0 0,0-1 0 0 0,-1 1 0 0 0,1-1 0 0 0,0 1 0 0 0,0-1 0 0 0,0 0 0 0 0,0 1 0 0 0,2-1 0 0 0,0 0-10 0 0,0 0 0 0 0,0 0 0 0 0,0-1-1 0 0,0 1 1 0 0,-1-1 0 0 0,1 0 0 0 0,0 1-1 0 0,0-2 1 0 0,0 1 0 0 0,4-2 0 0 0,6-5-37 0 0,0 0 0 0 0,0-1 0 0 0,12-10 0 0 0,63-55 115 0 0,3 4 0 0 0,3 4 0 0 0,143-75 0 0 0,-87 67-59 0 0,106-56 23 0 0,-208 101-26 0 0,-1-2 1 0 0,-1-1 0 0 0,48-46 0 0 0,-75 60-62 0 0,36-31-95 0 0,-2-2 0 0 0,-3-3 0 0 0,69-93 0 0 0,-111 126-613 0 0,-8 18-2012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0.398"/>
    </inkml:context>
    <inkml:brush xml:id="br0">
      <inkml:brushProperty name="width" value="0.035" units="cm"/>
      <inkml:brushProperty name="height" value="0.035" units="cm"/>
      <inkml:brushProperty name="color" value="#F6630D"/>
    </inkml:brush>
  </inkml:definitions>
  <inkml:trace contextRef="#ctx0" brushRef="#br0">287 8190 144 0 0,'-28'7'993'0'0,"0"0"-1"0"0,-37 3 0 0 0,56-9-707 0 0,-1 0 0 0 0,0-1-1 0 0,0 0 1 0 0,0-1-1 0 0,1 0 1 0 0,-1 0 0 0 0,0-1-1 0 0,1 0 1 0 0,-1-1-1 0 0,-11-5 1 0 0,17 6-245 0 0,1-1 1 0 0,0 1-1 0 0,-1-1 0 0 0,1 1 0 0 0,1-1 1 0 0,-1 0-1 0 0,0 0 0 0 0,1 0 1 0 0,-1-1-1 0 0,1 1 0 0 0,0-1 1 0 0,0 1-1 0 0,0-1 0 0 0,1 0 0 0 0,-1 0 1 0 0,1 0-1 0 0,0 0 0 0 0,0 0 1 0 0,-1-7-1 0 0,2 8 13 0 0,-1 0 0 0 0,1-1 0 0 0,0 1 0 0 0,0 0 1 0 0,0 0-1 0 0,0-1 0 0 0,0 1 0 0 0,1 0 0 0 0,0 0 0 0 0,-1 0 0 0 0,1 0 0 0 0,0 0 0 0 0,1 0 1 0 0,-1 0-1 0 0,1 0 0 0 0,-1 0 0 0 0,1 0 0 0 0,0 1 0 0 0,0-1 0 0 0,0 1 0 0 0,0-1 0 0 0,0 1 1 0 0,1 0-1 0 0,3-4 0 0 0,22-11 707 0 0,-1-2 0 0 0,0-2 0 0 0,-2 0 0 0 0,-1-1 0 0 0,39-46 0 0 0,92-144 1641 0 0,-46 57-1163 0 0,446-591 941 0 0,-324 444-2179 0 0,46-64 0 0 0,20-20 137 0 0,-82 111 326 0 0,118-140-91 0 0,-109 141 50 0 0,506-620 296 0 0,-195 261 115 0 0,-16 66-315 0 0,-232 280-371 0 0,-45 47-52 0 0,85-73 211 0 0,-17 19-268 0 0,-77 68 212 0 0,2-2-228 0 0,83-86 309 0 0,60-64 106 0 0,-194 195-497 0 0,-14 15-32 0 0,-157 150-123 0 0,-14 12-933 0 0,-1 6 1023 0 0,0 1-1 0 0,0 0 0 0 0,0 0 1 0 0,0 0-1 0 0,0 0 1 0 0,0 1-1 0 0,0-1 1 0 0,1 1-1 0 0,-1-1 1 0 0,0 1-1 0 0,1-1 1 0 0,-1 1-1 0 0,1 0 1 0 0,-2 2-1 0 0,-34 52-3955 0 0,21-28-1987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1.166"/>
    </inkml:context>
    <inkml:brush xml:id="br0">
      <inkml:brushProperty name="width" value="0.035" units="cm"/>
      <inkml:brushProperty name="height" value="0.035" units="cm"/>
      <inkml:brushProperty name="color" value="#F6630D"/>
    </inkml:brush>
  </inkml:definitions>
  <inkml:trace contextRef="#ctx0" brushRef="#br0">24 859 1808 0 0,'-1'0'22'0'0,"0"0"-1"0"0,0 0 0 0 0,0 0 0 0 0,0 0 1 0 0,0 0-1 0 0,1 0 0 0 0,-1 0 0 0 0,0-1 1 0 0,0 1-1 0 0,0 0 0 0 0,0 0 0 0 0,1-1 1 0 0,-1 1-1 0 0,0-1 0 0 0,0 1 0 0 0,1 0 0 0 0,-1-1 1 0 0,0 0-1 0 0,1 1 0 0 0,-1-1 0 0 0,0 1 1 0 0,1-1-1 0 0,-1 0 0 0 0,1 1 0 0 0,-1-1 1 0 0,1 0-1 0 0,-1 0 0 0 0,1 1 0 0 0,-1-2 1 0 0,1-1-7 0 0,-1 1 0 0 0,1-1 0 0 0,0 1 0 0 0,0-1 1 0 0,0 1-1 0 0,0-1 0 0 0,0 1 0 0 0,0-1 1 0 0,1 1-1 0 0,0-4 0 0 0,2-5 8 0 0,1 1 0 0 0,0 0 0 0 0,10-18 0 0 0,20-24 571 0 0,43-52 0 0 0,33-50 266 0 0,130-218-716 0 0,-230 361-171 0 0,0-1 1 0 0,1 2-1 0 0,0-1 0 0 0,16-11 1 0 0,-15 15-321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1.463"/>
    </inkml:context>
    <inkml:brush xml:id="br0">
      <inkml:brushProperty name="width" value="0.035" units="cm"/>
      <inkml:brushProperty name="height" value="0.035" units="cm"/>
      <inkml:brushProperty name="color" value="#F6630D"/>
    </inkml:brush>
  </inkml:definitions>
  <inkml:trace contextRef="#ctx0" brushRef="#br0">0 653 4665 0 0,'3'-9'133'0'0,"0"1"0"0"0,0-1 0 0 0,0 0 0 0 0,1 1 0 0 0,0 0 0 0 0,1 0 0 0 0,0 0 0 0 0,0 1 0 0 0,1-1 0 0 0,11-11 0 0 0,4-7-88 0 0,163-209-600 0 0,-64 87-854 0 0,-24 18-223 0 0,-86 117 1359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1.759"/>
    </inkml:context>
    <inkml:brush xml:id="br0">
      <inkml:brushProperty name="width" value="0.035" units="cm"/>
      <inkml:brushProperty name="height" value="0.035" units="cm"/>
      <inkml:brushProperty name="color" value="#F6630D"/>
    </inkml:brush>
  </inkml:definitions>
  <inkml:trace contextRef="#ctx0" brushRef="#br0">1 1327 144 0 0,'38'-51'18'0'0,"2"2"0"0"0,2 2 0 0 0,56-49 0 0 0,-22 23-79 0 0,-52 47 46 0 0,-1 0 0 0 0,-2-1 0 0 0,34-56 0 0 0,36-97 1922 0 0,-34 64 2966 0 0,-34 76-3422 0 0,1 2 0 0 0,1 1 0 0 0,55-61 0 0 0,108-90-1273 0 0,-56 59-3101 0 0,-110 107 1735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8.028"/>
    </inkml:context>
    <inkml:brush xml:id="br0">
      <inkml:brushProperty name="width" value="0.035" units="cm"/>
      <inkml:brushProperty name="height" value="0.035" units="cm"/>
      <inkml:brushProperty name="color" value="#FF0066"/>
    </inkml:brush>
  </inkml:definitions>
  <inkml:trace contextRef="#ctx0" brushRef="#br0">0 24 3681 0 0,'3'4'7912'0'0,"2"7"-3409"0"0,7 15-2237 0 0,22 35-2459 0 0,-24-49 218 0 0,1 0-1 0 0,0 0 0 0 0,1-1 0 0 0,0 0 1 0 0,0-1-1 0 0,2-1 0 0 0,-1 0 1 0 0,17 8-1 0 0,-5-5-43 0 0,0-1 0 0 0,0-2-1 0 0,1-1 1 0 0,33 7 0 0 0,17-3-1 0 0,1-3 0 0 0,107-2 0 0 0,333-33 504 0 0,-1-37-1 0 0,-464 56-430 0 0,465-69 212 0 0,183-22-477 0 0,-581 79 20 0 0,37-3-1504 0 0,-135 21-78 0 0,-8 4-3971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2.057"/>
    </inkml:context>
    <inkml:brush xml:id="br0">
      <inkml:brushProperty name="width" value="0.035" units="cm"/>
      <inkml:brushProperty name="height" value="0.035" units="cm"/>
      <inkml:brushProperty name="color" value="#F6630D"/>
    </inkml:brush>
  </inkml:definitions>
  <inkml:trace contextRef="#ctx0" brushRef="#br0">0 1175 1144 0 0,'127'-216'1035'0'0,"-28"51"260"0"0,-61 98-1450 0 0,3 3 0 0 0,3 1 0 0 0,2 2 0 0 0,3 2 0 0 0,76-70 1 0 0,-69 78-586 0 0,7-6 214 0 0,99-116-1 0 0,-130 127 527 0 0,-18 22 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2.375"/>
    </inkml:context>
    <inkml:brush xml:id="br0">
      <inkml:brushProperty name="width" value="0.035" units="cm"/>
      <inkml:brushProperty name="height" value="0.035" units="cm"/>
      <inkml:brushProperty name="color" value="#F6630D"/>
    </inkml:brush>
  </inkml:definitions>
  <inkml:trace contextRef="#ctx0" brushRef="#br0">0 1363 976 0 0,'26'-28'911'0'0,"1"0"0"0"0,1 2 0 0 0,36-26 0 0 0,31-28-1000 0 0,-80 66-643 0 0,-1-2 1 0 0,-1 1-1 0 0,0-2 1 0 0,11-18 0 0 0,13-17 681 0 0,2 1 1 0 0,3 1 0 0 0,1 3-1 0 0,79-67 1 0 0,-122 113 57 0 0,63-62 622 0 0,-3-4-1 0 0,54-79 1 0 0,-63 78 351 0 0,2 3 1 0 0,93-89-1 0 0,-72 81-527 0 0,-46 44-1430 0 0,44-36 0 0 0,-63 58 519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6:52.531"/>
    </inkml:context>
    <inkml:brush xml:id="br0">
      <inkml:brushProperty name="width" value="0.035" units="cm"/>
      <inkml:brushProperty name="height" value="0.035" units="cm"/>
      <inkml:brushProperty name="color" value="#F6630D"/>
    </inkml:brush>
  </inkml:definitions>
  <inkml:trace contextRef="#ctx0" brushRef="#br0">1 1367 1152 0 0,'18'-17'11'0'0,"0"-2"-1"0"0,-1 0 1 0 0,22-33-1 0 0,1-2 442 0 0,237-254 1880 0 0,-63 76-1341 0 0,-193 207-888 0 0,84-96 269 0 0,135-121 1 0 0,16 8-1033 0 0,-213 190-1216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10.553"/>
    </inkml:context>
    <inkml:brush xml:id="br0">
      <inkml:brushProperty name="width" value="0.035" units="cm"/>
      <inkml:brushProperty name="height" value="0.035" units="cm"/>
      <inkml:brushProperty name="color" value="#F6630D"/>
    </inkml:brush>
  </inkml:definitions>
  <inkml:trace contextRef="#ctx0" brushRef="#br0">10 146 3681 0 0,'-2'-4'164'0'0,"1"0"-1"0"0,-1 0 1 0 0,1 0 0 0 0,0 1 0 0 0,0-1 0 0 0,1 0 0 0 0,-1 0-1 0 0,1 0 1 0 0,0 0 0 0 0,0-1 0 0 0,0 1 0 0 0,1 0 0 0 0,-1 0-1 0 0,1 0 1 0 0,0 1 0 0 0,3-9 0 0 0,-4 11-106 0 0,0 0 0 0 0,0-1 0 0 0,1 1 0 0 0,-1 0 0 0 0,1 0 0 0 0,-1-1 0 0 0,1 1 0 0 0,-1 0 1 0 0,1 0-1 0 0,0 0 0 0 0,-1-1 0 0 0,1 1 0 0 0,0 0 0 0 0,0 0 0 0 0,0 0 0 0 0,0 0 0 0 0,0 1 0 0 0,0-1 0 0 0,0 0 0 0 0,0 0 0 0 0,0 1 1 0 0,0-1-1 0 0,1 0 0 0 0,-1 1 0 0 0,0-1 0 0 0,0 1 0 0 0,1 0 0 0 0,-1-1 0 0 0,0 1 0 0 0,1 0 0 0 0,-1 0 0 0 0,0 0 0 0 0,1 0 0 0 0,-1 0 1 0 0,0 0-1 0 0,1 0 0 0 0,-1 0 0 0 0,0 0 0 0 0,1 1 0 0 0,-1-1 0 0 0,0 1 0 0 0,0-1 0 0 0,1 1 0 0 0,-1-1 0 0 0,0 1 0 0 0,0 0 1 0 0,0-1-1 0 0,0 1 0 0 0,0 0 0 0 0,0 0 0 0 0,0 0 0 0 0,0 0 0 0 0,1 1 0 0 0,60 68 1337 0 0,-49-54-888 0 0,0-1 1 0 0,0 0-1 0 0,17 13 1 0 0,-23-23-313 0 0,0 0 0 0 0,0 0 1 0 0,0-1-1 0 0,0 0 1 0 0,0-1-1 0 0,1 0 0 0 0,0 0 1 0 0,-1 0-1 0 0,1-1 1 0 0,0 0-1 0 0,10 0 0 0 0,7 0 257 0 0,0-1 0 0 0,0-1 0 0 0,0-1 1 0 0,34-7-1 0 0,101-28 598 0 0,-41 9-591 0 0,174-42-99 0 0,-144 31-274 0 0,173-20-1 0 0,-86 51 35 0 0,-161 8 67 0 0,-73-1-176 0 0,1 0-1 0 0,0 0 1 0 0,-1 0-1 0 0,1 0 1 0 0,0 1-1 0 0,-1-1 1 0 0,1 1 0 0 0,0-1-1 0 0,-1 1 1 0 0,1 0-1 0 0,-1 0 1 0 0,0 0-1 0 0,1 0 1 0 0,-1 1 0 0 0,0-1-1 0 0,5 4 1 0 0,-6-4-17 0 0,0 1 0 0 0,0-1-1 0 0,0 1 1 0 0,0-1 0 0 0,-1 1 0 0 0,1 0 0 0 0,0-1 0 0 0,-1 1 0 0 0,1 0 0 0 0,-1 0 0 0 0,0-1 0 0 0,1 1 0 0 0,-1 0-1 0 0,0 0 1 0 0,0 0 0 0 0,0-1 0 0 0,0 1 0 0 0,-1 4 0 0 0,-1 1 16 0 0,0 1 0 0 0,-1-1-1 0 0,0 0 1 0 0,0 0 0 0 0,-1 0-1 0 0,0 0 1 0 0,0 0 0 0 0,0-1 0 0 0,-11 12-1 0 0,-228 217 842 0 0,-16 19-212 0 0,-43 109-701 0 0,240-287 125 0 0,1-1 90 0 0,4 2 0 0 0,3 3-1 0 0,-66 129 1 0 0,111-192-195 0 0,11-28-1022 0 0,5-27-549 0 0,-8 21 1033 0 0,1 14 403 0 0,-1 0-1 0 0,1 1 1 0 0,0-1-1 0 0,0 0 0 0 0,0 1 1 0 0,0-1-1 0 0,0 0 1 0 0,1 1-1 0 0,-1-1 0 0 0,1 0 1 0 0,0 1-1 0 0,-1-1 0 0 0,1 1 1 0 0,0-1-1 0 0,1 1 1 0 0,-1 0-1 0 0,0-1 0 0 0,1 1 1 0 0,-1 0-1 0 0,1 0 0 0 0,0 0 1 0 0,0 0-1 0 0,0 0 1 0 0,0 0-1 0 0,0 0 0 0 0,0 1 1 0 0,0-1-1 0 0,0 1 1 0 0,4-2-1 0 0,204-136-350 0 0,-193 126-2709 0 0,2-2-1004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07:11.471"/>
    </inkml:context>
    <inkml:brush xml:id="br0">
      <inkml:brushProperty name="width" value="0.035" units="cm"/>
      <inkml:brushProperty name="height" value="0.035" units="cm"/>
      <inkml:brushProperty name="color" value="#F6630D"/>
    </inkml:brush>
  </inkml:definitions>
  <inkml:trace contextRef="#ctx0" brushRef="#br0">60 472 1352 0 0,'-13'-42'144'0'0,"1"-1"0"0"0,3-1 0 0 0,1 0 0 0 0,-2-50 0 0 0,9 65 353 0 0,1 20-161 0 0,0 0 0 0 0,-1 0 0 0 0,0 0 0 0 0,-3-13 0 0 0,5 33 7540 0 0,-1-6-7565 0 0,0 1 0 0 0,1-1 0 0 0,0 0 0 0 0,0 1 0 0 0,1-1 0 0 0,-1 0 0 0 0,1 0 0 0 0,0 0 0 0 0,0 0 0 0 0,4 6 0 0 0,0-4-155 0 0,1-1 1 0 0,-1 0-1 0 0,1 0 1 0 0,1 0-1 0 0,-1-1 1 0 0,1 0-1 0 0,0 0 0 0 0,0-1 1 0 0,0 0-1 0 0,1 0 1 0 0,-1-1-1 0 0,1 0 0 0 0,0-1 1 0 0,0 0-1 0 0,0 0 1 0 0,15 0-1 0 0,15 0-26 0 0,0-1 0 0 0,61-8 0 0 0,-74 5-1 0 0,164-22 223 0 0,212-56-1 0 0,-199 35-281 0 0,-28 5 474 0 0,-76 15-789 0 0,139-17 0 0 0,-236 42 240 0 0,1-1-1 0 0,-1 1 1 0 0,0 0 0 0 0,1 0-1 0 0,-1 0 1 0 0,1 0 0 0 0,-1 0-1 0 0,0 0 1 0 0,1 1 0 0 0,-1-1-1 0 0,5 2 1 0 0,-7-1 17 0 0,0 0 0 0 0,0 0 0 0 0,-1 0 0 0 0,1 0 0 0 0,0 0 0 0 0,0 0 0 0 0,0 0 0 0 0,-1 0 0 0 0,1 0 0 0 0,-1 0-1 0 0,1 0 1 0 0,-1 0 0 0 0,1 0 0 0 0,-1 0 0 0 0,1 0 0 0 0,-1-1 0 0 0,0 1 0 0 0,1 0 0 0 0,-1 0 0 0 0,0-1 0 0 0,0 1 0 0 0,1-1 0 0 0,-1 1 0 0 0,0 0 0 0 0,0-1 0 0 0,0 0 0 0 0,-2 1 0 0 0,-75 69 471 0 0,-99 111 0 0 0,-53 96-321 0 0,-24 26-85 0 0,160-203 59 0 0,-64 71 245 0 0,128-134-223 0 0,2 1-1 0 0,-44 75 1 0 0,68-104-145 0 0,-1 0 0 0 0,2 0 0 0 0,-1 0 0 0 0,1 1 0 0 0,0 0 0 0 0,-2 14 1 0 0,5-22-90 0 0,0-1 1 0 0,0 1 0 0 0,0-1-1 0 0,0 1 1 0 0,0 0 0 0 0,0-1-1 0 0,0 1 1 0 0,0-1 0 0 0,0 1 0 0 0,1 0-1 0 0,-1-1 1 0 0,1 1 0 0 0,-1-1-1 0 0,1 1 1 0 0,0-1 0 0 0,-1 1-1 0 0,1-1 1 0 0,0 0 0 0 0,0 1-1 0 0,0-1 1 0 0,0 0 0 0 0,0 0 0 0 0,0 0-1 0 0,1 1 1 0 0,-1-1 0 0 0,0 0-1 0 0,1-1 1 0 0,-1 1 0 0 0,0 0-1 0 0,1 0 1 0 0,-1-1 0 0 0,1 1-1 0 0,-1 0 1 0 0,1-1 0 0 0,-1 0 0 0 0,1 1-1 0 0,0-1 1 0 0,-1 0 0 0 0,1 0-1 0 0,0 0 1 0 0,-1 0 0 0 0,1 0-1 0 0,-1 0 1 0 0,1 0 0 0 0,0 0 0 0 0,-1-1-1 0 0,1 1 1 0 0,1-1 0 0 0,15-3-6621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5:49.064"/>
    </inkml:context>
    <inkml:brush xml:id="br0">
      <inkml:brushProperty name="width" value="0.035" units="cm"/>
      <inkml:brushProperty name="height" value="0.035" units="cm"/>
      <inkml:brushProperty name="color" value="#F6630D"/>
    </inkml:brush>
  </inkml:definitions>
  <inkml:trace contextRef="#ctx0" brushRef="#br0">285 985 1808 0 0,'-10'-11'827'0'0,"-1"0"1094"0"0,11 11-1847 0 0,0 0 0 0 0,0 0 0 0 0,0 0 0 0 0,0 0 1 0 0,0 0-1 0 0,0 0 0 0 0,0 0 0 0 0,0 0 0 0 0,-1 0 0 0 0,1 0 0 0 0,0 0 0 0 0,1 1 166 0 0,3 35 395 0 0,-6 113 4577 0 0,-5 74-2133 0 0,-3 50-1348 0 0,-17 288-560 0 0,-79 488-951 0 0,17-180-85 0 0,80-782-92 0 0,-8 103 206 0 0,16-158-205 0 0,2 0 0 0 0,1 1 1 0 0,10 55-1 0 0,-11-82-29 0 0,0 0 0 0 0,1 0-1 0 0,0 0 1 0 0,0-1 0 0 0,0 1 0 0 0,1 0-1 0 0,0-1 1 0 0,0 1 0 0 0,0-1 0 0 0,1 0-1 0 0,0 0 1 0 0,0-1 0 0 0,0 1 0 0 0,0-1-1 0 0,1 0 1 0 0,8 6 0 0 0,-7-6-7 0 0,1-1 1 0 0,-1 0 0 0 0,1-1 0 0 0,-1 0-1 0 0,1 0 1 0 0,0 0 0 0 0,0-1 0 0 0,0 0-1 0 0,0-1 1 0 0,0 1 0 0 0,0-1-1 0 0,1 0 1 0 0,-1-1 0 0 0,8-1 0 0 0,234-46 261 0 0,2 0-15 0 0,592-37-281 0 0,281-47-31 0 0,-473-13 4 0 0,-547 117 53 0 0,-58 14 0 0 0,0 3 0 0 0,1 1 0 0 0,61-5 0 0 0,-104 15 30 0 0,0-1-1 0 0,1 1 1 0 0,-1 0 0 0 0,0 1 0 0 0,0-1-1 0 0,0 1 1 0 0,0 0 0 0 0,0 0-1 0 0,1 0 1 0 0,6 4 0 0 0,-9-4-18 0 0,-1 0 0 0 0,0 0 1 0 0,0 0-1 0 0,1 0 0 0 0,-1 1 0 0 0,0-1 1 0 0,0 0-1 0 0,0 1 0 0 0,0-1 0 0 0,-1 1 0 0 0,1 0 1 0 0,0-1-1 0 0,-1 1 0 0 0,1-1 0 0 0,-1 1 1 0 0,1 0-1 0 0,-1-1 0 0 0,0 1 0 0 0,0 0 1 0 0,0 0-1 0 0,0-1 0 0 0,0 1 0 0 0,0 0 1 0 0,0 0-1 0 0,0-1 0 0 0,-1 1 0 0 0,0 3 1 0 0,-15 65 1 0 0,8-41-11 0 0,2 0 1 0 0,1 0-1 0 0,1 0 0 0 0,2 1 1 0 0,1 42-1 0 0,12 17-113 0 0,25 96 0 0 0,-19-111 13 0 0,-4 0-1 0 0,7 112 1 0 0,-18-125 108 0 0,-2-1-1 0 0,-3 1 1 0 0,-3 0 0 0 0,-16 77-1 0 0,15-123 11 0 0,1 0 295 0 0,6-15-302 0 0,0 0 0 0 0,0 1 0 0 0,0-1 0 0 0,0 0 1 0 0,0 0-1 0 0,0 1 0 0 0,0-1 0 0 0,1 0 0 0 0,-1 0 0 0 0,0 1 0 0 0,0-1 0 0 0,0 0 0 0 0,0 0 0 0 0,0 1 0 0 0,0-1 1 0 0,0 0-1 0 0,0 0 0 0 0,1 0 0 0 0,-1 1 0 0 0,0-1 0 0 0,0 0 0 0 0,0 0 0 0 0,0 0 0 0 0,1 0 0 0 0,-1 1 1 0 0,0-1-1 0 0,0 0 0 0 0,1 0 0 0 0,-1 0 0 0 0,0 0 0 0 0,0 0 0 0 0,0 0 0 0 0,1 0 0 0 0,-1 0 0 0 0,0 1 0 0 0,0-1 1 0 0,1 0-1 0 0,-1 0 0 0 0,0 0 0 0 0,0 0 0 0 0,1 0 0 0 0,-1 0 0 0 0,0 0 0 0 0,1-1 0 0 0,-1 1-88 0 0,5 1 4 0 0,42 4-256 0 0,78 19 0 0 0,31 4-50 0 0,-31-19 436 0 0,190-11 0 0 0,126-35-2 0 0,-294 22-277 0 0,-44 8 196 0 0,-46 4-180 0 0,105-18 1 0 0,-160 20 215 0 0,1 1 0 0 0,-1 0 0 0 0,0-1 0 0 0,1 0 0 0 0,-1 1 0 0 0,0-1 0 0 0,0 0 0 0 0,0 0 0 0 0,0 0 0 0 0,0 0 0 0 0,0 0 0 0 0,0-1-1 0 0,0 1 1 0 0,0-1 0 0 0,-1 1 0 0 0,1-1 0 0 0,0 0 0 0 0,-1 1 0 0 0,1-1 0 0 0,-1 0 0 0 0,0 0 0 0 0,0 0 0 0 0,0 0 0 0 0,0 0 0 0 0,0-1 0 0 0,1-3 0 0 0,-1-1 45 0 0,-1 1-1 0 0,-1-1 0 0 0,1 0 0 0 0,-1 1 0 0 0,0-1 1 0 0,-1 1-1 0 0,1 0 0 0 0,-5-10 0 0 0,-8-29-73 0 0,-8-19-132 0 0,3 0 0 0 0,3-2 0 0 0,-10-85 0 0 0,26 150 148 0 0,-24-356-116 0 0,23 283 93 0 0,3-1 1 0 0,21-131-1 0 0,-16 175-123 0 0,0 1-1 0 0,2-1 1 0 0,1 2 0 0 0,1-1-1 0 0,2 2 1 0 0,20-35 0 0 0,-33 63 143 0 0,0 0 1 0 0,0-1-1 0 0,0 1 1 0 0,0 0-1 0 0,0-1 1 0 0,0 1-1 0 0,0 0 1 0 0,0 0-1 0 0,1-1 1 0 0,-1 1-1 0 0,0 0 1 0 0,0 0-1 0 0,0-1 1 0 0,1 1 0 0 0,-1 0-1 0 0,0 0 1 0 0,0 0-1 0 0,1-1 1 0 0,-1 1-1 0 0,0 0 1 0 0,0 0-1 0 0,1 0 1 0 0,-1 0-1 0 0,0-1 1 0 0,1 1-1 0 0,-1 0 1 0 0,0 0-1 0 0,0 0 1 0 0,1 0-1 0 0,-1 0 1 0 0,0 0-1 0 0,1 0 1 0 0,-1 0-1 0 0,0 0 1 0 0,1 0-1 0 0,-1 0 1 0 0,0 0-1 0 0,1 0 1 0 0,-1 0-1 0 0,0 0 1 0 0,0 1-1 0 0,1-1 1 0 0,-1 0-1 0 0,0 0 1 0 0,1 0 0 0 0,-1 0-1 0 0,0 1 1 0 0,1-1-1 0 0,8 20-197 0 0,-1 26-70 0 0,-7-33 286 0 0,0 0 1 0 0,1 1-1 0 0,1-1 1 0 0,0 0-1 0 0,1-1 1 0 0,1 1-1 0 0,11 23 1 0 0,-13-31-11 0 0,0 0 1 0 0,1 0-1 0 0,0 0 1 0 0,0-1 0 0 0,1 1-1 0 0,-1-1 1 0 0,1 0 0 0 0,0 0-1 0 0,0-1 1 0 0,0 1-1 0 0,1-1 1 0 0,-1 0 0 0 0,1-1-1 0 0,0 1 1 0 0,-1-1-1 0 0,1 0 1 0 0,0 0 0 0 0,0-1-1 0 0,8 1 1 0 0,39 2 40 0 0,0-3 0 0 0,0-2 1 0 0,-1-2-1 0 0,77-15 0 0 0,-62 9-27 0 0,245-48 13 0 0,1 0 18 0 0,-226 45 110 0 0,253-22-57 0 0,-298 34-57 0 0,0 1 1 0 0,0 2-1 0 0,0 2 0 0 0,0 1 0 0 0,-1 3 1 0 0,44 14-1 0 0,139 63-151 0 0,-222-85 114 0 0,1 0 1 0 0,-1 0-1 0 0,0 0 0 0 0,0 0 1 0 0,1-1-1 0 0,-1 0 0 0 0,0 1 1 0 0,0-1-1 0 0,1 0 0 0 0,-1 0 1 0 0,0 0-1 0 0,1 0 0 0 0,-1 0 1 0 0,0-1-1 0 0,1 1 0 0 0,-1-1 1 0 0,0 0-1 0 0,3 0 0 0 0,-4-1 14 0 0,1 1 1 0 0,-1 0-1 0 0,0 0 0 0 0,0 0 0 0 0,0-1 1 0 0,1 1-1 0 0,-1-1 0 0 0,0 1 0 0 0,-1-1 0 0 0,1 1 1 0 0,0-1-1 0 0,0 1 0 0 0,-1-1 0 0 0,1 0 1 0 0,-1 1-1 0 0,1-1 0 0 0,-1 0 0 0 0,0-3 0 0 0,1-9 164 0 0,-2 0 0 0 0,0 0 0 0 0,0-1 0 0 0,-7-26-1 0 0,3 15-78 0 0,-18-115-34 0 0,6 0 0 0 0,3-275-1 0 0,112-356-266 0 0,-28 312 2 0 0,-37-4 58 0 0,-94-372-474 0 0,49 727 475 0 0,6 39 141 0 0,2-1-1 0 0,4 1 1 0 0,3-1-1 0 0,3 1 1 0 0,3 0-1 0 0,3 0 1 0 0,22-70-1 0 0,-33 137-23 0 0,3-9-20 0 0,0 0 0 0 0,-1 0-1 0 0,0-1 1 0 0,-1 1 0 0 0,-1-1 0 0 0,0 1 0 0 0,0-1 0 0 0,-3-22 0 0 0,-26 70-1850 0 0,18-14 1747 0 0,-2-1 0 0 0,0 0 0 0 0,-1-1 0 0 0,-21 23 0 0 0,26-34 173 0 0,0-1 1 0 0,0 0 0 0 0,-1-1-1 0 0,1 0 1 0 0,-1 0-1 0 0,-1-1 1 0 0,1 0 0 0 0,-1 0-1 0 0,0-1 1 0 0,0-1 0 0 0,-19 5-1 0 0,-62 10 228 0 0,0-4-1 0 0,-120 2 1 0 0,-190-16 715 0 0,249-2-859 0 0,-19 0-92 0 0,-958-18 600 0 0,245 34 664 0 0,1 51-833 0 0,644-45-514 0 0,-941 133 180 0 0,16 88-135 0 0,843-182-2522 0 0,308-56-4092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5:52.251"/>
    </inkml:context>
    <inkml:brush xml:id="br0">
      <inkml:brushProperty name="width" value="0.035" units="cm"/>
      <inkml:brushProperty name="height" value="0.035" units="cm"/>
      <inkml:brushProperty name="color" value="#F6630D"/>
    </inkml:brush>
  </inkml:definitions>
  <inkml:trace contextRef="#ctx0" brushRef="#br0">790 685 5409 0 0,'-63'-36'1090'0'0,"-14"-10"1709"0"0,76 47-2745 0 0,0 0 0 0 0,0 0 1 0 0,1 0-1 0 0,-1 0 0 0 0,1 0 0 0 0,-1 0 1 0 0,1 0-1 0 0,-1 1 0 0 0,1-1 0 0 0,-1 0 1 0 0,1 0-1 0 0,0 1 0 0 0,0-1 0 0 0,0 0 0 0 0,-1 0 1 0 0,1 1-1 0 0,1-1 0 0 0,-1 0 0 0 0,0 2 1 0 0,-2 36-459 0 0,2-38 435 0 0,-7 105-172 0 0,-23 121 0 0 0,-38 105 519 0 0,43-216-302 0 0,-62 285 131 0 0,-131 642-87 0 0,46 6 280 0 0,161-972-370 0 0,-10 102 71 0 0,20-149-20 0 0,0 0 0 0 0,2-1 0 0 0,9 58 0 0 0,-10-85-44 0 0,0 0 1 0 0,1 1 0 0 0,-1-1-1 0 0,0 0 1 0 0,1 1-1 0 0,0-1 1 0 0,-1 0 0 0 0,1 0-1 0 0,0 0 1 0 0,0 0-1 0 0,0 0 1 0 0,1 0 0 0 0,-1 0-1 0 0,0 0 1 0 0,1 0-1 0 0,-1-1 1 0 0,1 1 0 0 0,0 0-1 0 0,-1-1 1 0 0,1 1-1 0 0,0-1 1 0 0,0 0 0 0 0,0 0-1 0 0,0 0 1 0 0,0 0-1 0 0,0 0 1 0 0,0 0 0 0 0,1 0-1 0 0,-1 0 1 0 0,2 0-1 0 0,2-2 47 0 0,-1 1 0 0 0,0-1 0 0 0,0 0 0 0 0,0 0 0 0 0,0-1 0 0 0,0 1 0 0 0,0-1 0 0 0,0 0 1 0 0,-1 0-1 0 0,1-1 0 0 0,-1 1 0 0 0,8-7 0 0 0,140-108 591 0 0,-95 69 106 0 0,90-56 0 0 0,-126 91-684 0 0,0 2 0 0 0,1 0 0 0 0,1 1 0 0 0,-1 2 0 0 0,1 0 0 0 0,1 1 0 0 0,-1 2 0 0 0,37-5 0 0 0,-12 7-204 0 0,1 2 1 0 0,0 2 0 0 0,-1 2-1 0 0,60 12 1 0 0,-36 0-107 0 0,-1 4 1 0 0,78 31-1 0 0,-134-45 99 0 0,319 108-1307 0 0,-291-102 1380 0 0,1-1-1 0 0,0-3 1 0 0,0-1 0 0 0,0-2-1 0 0,83-4 1 0 0,-107-2 145 0 0,0-1-1 0 0,-1-1 1 0 0,30-10-1 0 0,-41 12 46 0 0,-1-1-1 0 0,0 0 1 0 0,0 0-1 0 0,0-1 1 0 0,-1 1-1 0 0,1-2 1 0 0,-1 1-1 0 0,0-1 1 0 0,0 1-1 0 0,-1-2 1 0 0,1 1-1 0 0,5-9 0 0 0,-10 14-98 0 0,-1-1 0 0 0,1 1 0 0 0,-1-1 0 0 0,1 1 0 0 0,-1-1 0 0 0,1 0 0 0 0,-1 1 0 0 0,1-1 0 0 0,-1 0 0 0 0,0 1 0 0 0,1-1 0 0 0,-1 0 0 0 0,0 1 0 0 0,1-1 0 0 0,-1 0-1 0 0,0 0 1 0 0,0 0 0 0 0,0 1 0 0 0,0-1 0 0 0,0 0 0 0 0,0 0 0 0 0,0 1 0 0 0,0-1 0 0 0,0 0 0 0 0,0 0 0 0 0,-1 0 0 0 0,1 1 0 0 0,0-1 0 0 0,0 0 0 0 0,-1 0 0 0 0,1 1 0 0 0,-1-2-1 0 0,0 2-29 0 0,0 0 1 0 0,0 0-1 0 0,0 0 0 0 0,0 0 0 0 0,1 0 0 0 0,-1 1 0 0 0,0-1 0 0 0,0 0 0 0 0,0 0 0 0 0,0 1 0 0 0,0-1 0 0 0,0 0 0 0 0,0 1 0 0 0,1-1 0 0 0,-1 1 0 0 0,0-1 0 0 0,0 1 0 0 0,1-1 0 0 0,-1 1 0 0 0,0 0 0 0 0,1-1 0 0 0,-1 1 0 0 0,0 0 0 0 0,1 0 0 0 0,-1-1 0 0 0,1 1 0 0 0,-1 1 0 0 0,-8 11-69 0 0,1 0 0 0 0,1 1 0 0 0,0-1 0 0 0,1 1 0 0 0,1 1 0 0 0,-8 29 0 0 0,-12 97-296 0 0,18-92 203 0 0,-18 112 49 0 0,-50 364-944 0 0,74-515 958 0 0,0 0 1 0 0,1 1 0 0 0,0-1 0 0 0,0 0 0 0 0,1 0 0 0 0,0 1 0 0 0,5 14 0 0 0,-5-21 62 0 0,0-2-1 0 0,0 1 1 0 0,0 0 0 0 0,1 0-1 0 0,-1 0 1 0 0,1-1-1 0 0,0 1 1 0 0,0 0-1 0 0,0-1 1 0 0,0 0-1 0 0,1 1 1 0 0,-1-1-1 0 0,0 0 1 0 0,1 0-1 0 0,0-1 1 0 0,-1 1-1 0 0,1 0 1 0 0,0-1-1 0 0,0 0 1 0 0,0 1-1 0 0,0-1 1 0 0,0 0-1 0 0,0-1 1 0 0,0 1-1 0 0,0-1 1 0 0,0 1-1 0 0,7-1 1 0 0,38 0 458 0 0,1-2 0 0 0,61-12-1 0 0,58-3-16 0 0,525 54-464 0 0,-154-2-10 0 0,-353-34 19 0 0,-74-3-19 0 0,184 21 0 0 0,-224-1 161 0 0,-59-13-81 0 0,0-1 0 0 0,0 0 0 0 0,1-2 0 0 0,-1 1 0 0 0,1-1 0 0 0,0-1 0 0 0,15-1 0 0 0,-28 0-17 0 0,0-1 1 0 0,0 1 0 0 0,0 0-1 0 0,0-1 1 0 0,0 1-1 0 0,0-1 1 0 0,0 1 0 0 0,0-1-1 0 0,0 0 1 0 0,0 1 0 0 0,-1-1-1 0 0,1 0 1 0 0,0 0-1 0 0,-1 1 1 0 0,1-1 0 0 0,0 0-1 0 0,-1 0 1 0 0,1 0 0 0 0,-1 0-1 0 0,1 0 1 0 0,-1 0-1 0 0,0 0 1 0 0,1 0 0 0 0,-1 0-1 0 0,0 0 1 0 0,0 0 0 0 0,0 0-1 0 0,1 0 1 0 0,-1 0-1 0 0,0 0 1 0 0,0 0 0 0 0,-1 0-1 0 0,1 0 1 0 0,0 0 0 0 0,0 0-1 0 0,-1-2 1 0 0,-11-46 763 0 0,9 39-689 0 0,-28-92-70 0 0,5-3 1 0 0,5 0-1 0 0,-12-154 0 0 0,33 247-66 0 0,0 0 1 0 0,0 1-1 0 0,1-1 0 0 0,1 0 0 0 0,0 1 0 0 0,1 0 1 0 0,0-1-1 0 0,6-11 0 0 0,-6 16-47 0 0,0 0 1 0 0,0 1-1 0 0,1 0 1 0 0,0-1-1 0 0,0 2 1 0 0,1-1-1 0 0,-1 0 1 0 0,1 1-1 0 0,1 0 1 0 0,-1 0-1 0 0,1 0 1 0 0,0 1-1 0 0,0 0 0 0 0,8-4 1 0 0,4-2 104 0 0,-16 8-3 0 0,1 0 0 0 0,-1 1 0 0 0,1-1 0 0 0,0 1 0 0 0,0-1 0 0 0,-1 1 0 0 0,1 0 0 0 0,0 0 0 0 0,0 0 0 0 0,0 1 0 0 0,0-1 0 0 0,0 1 0 0 0,0 0 0 0 0,0-1 0 0 0,0 1 0 0 0,0 1 0 0 0,0-1 0 0 0,0 0 0 0 0,0 1 0 0 0,0-1 0 0 0,0 1 0 0 0,0 0 0 0 0,0 0 0 0 0,4 2 0 0 0,42 19-85 0 0,88 26 1 0 0,-111-42 55 0 0,1-1 0 0 0,-1-1 1 0 0,1-1-1 0 0,-1-1 0 0 0,41-3 0 0 0,413-71 1015 0 0,-59 4-134 0 0,-183 47-780 0 0,254 9 0 0 0,-358 20-80 0 0,0 6 0 0 0,-2 6 0 0 0,0 6 0 0 0,-1 5 0 0 0,128 49 0 0 0,-233-70 2 0 0,1-1 0 0 0,0-2 0 0 0,1 0 0 0 0,-1-2 0 0 0,1-1 0 0 0,52 0 0 0 0,-67-5 40 0 0,0 0-1 0 0,0-1 1 0 0,0 0 0 0 0,-1-1 0 0 0,1 0 0 0 0,-1-1 0 0 0,0-1-1 0 0,0 0 1 0 0,0 0 0 0 0,-1-2 0 0 0,0 1 0 0 0,0-1 0 0 0,0-1-1 0 0,-1 0 1 0 0,0 0 0 0 0,-1-1 0 0 0,10-12 0 0 0,-3 2 33 0 0,-2-1 0 0 0,0 0-1 0 0,-2-1 1 0 0,0-1 0 0 0,-1 0 0 0 0,-2-1 0 0 0,11-32 0 0 0,33-176 145 0 0,-31 123-176 0 0,69-280-44 0 0,35-160-363 0 0,-66 257 116 0 0,117-703-413 0 0,-46-19 315 0 0,-128 988 226 0 0,0 15-10 0 0,-2 0-1 0 0,1-1 0 0 0,-1 1 1 0 0,-1-1-1 0 0,0 1 1 0 0,0 0-1 0 0,-1-1 0 0 0,-1 1 1 0 0,0 0-1 0 0,-6-20 0 0 0,6 27-156 0 0,0 1-1 0 0,-1-1 0 0 0,1 1 1 0 0,-1 0-1 0 0,0 0 1 0 0,0 0-1 0 0,0 0 0 0 0,0 0 1 0 0,0 1-1 0 0,0-1 0 0 0,-5 0 1 0 0,-45-17 967 0 0,41 15-894 0 0,-147-40 1479 0 0,-272-40 1 0 0,373 75-1213 0 0,-2648-379 2844 0 0,2158 330-2633 0 0,-2 25-1 0 0,0 23 0 0 0,-890 98 1 0 0,1330-73-312 0 0,-193 19-297 0 0,215-27-158 0 0,-125-8 0 0 0,189-1 175 0 0,0 0-1 0 0,0-2 1 0 0,1 0 0 0 0,-1-2 0 0 0,-26-9 0 0 0,20 1-910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5:58.360"/>
    </inkml:context>
    <inkml:brush xml:id="br0">
      <inkml:brushProperty name="width" value="0.035" units="cm"/>
      <inkml:brushProperty name="height" value="0.035" units="cm"/>
      <inkml:brushProperty name="color" value="#F6630D"/>
    </inkml:brush>
  </inkml:definitions>
  <inkml:trace contextRef="#ctx0" brushRef="#br0">0 425 776 0 0,'0'-2'26'0'0,"0"0"0"0"0,0 0-1 0 0,1 0 1 0 0,-1-1 0 0 0,0 1 0 0 0,1 0-1 0 0,0 0 1 0 0,-1 0 0 0 0,1 0 0 0 0,0 0-1 0 0,0 0 1 0 0,0 0 0 0 0,0 0 0 0 0,0 0-1 0 0,1 1 1 0 0,-1-1 0 0 0,1 0 0 0 0,-1 1 0 0 0,1-1-1 0 0,-1 1 1 0 0,1-1 0 0 0,0 1 0 0 0,0 0-1 0 0,0 0 1 0 0,-1 0 0 0 0,1 0 0 0 0,3-1-1 0 0,20-16 895 0 0,-21 16-572 0 0,0 0 0 0 0,0 1 0 0 0,0 0 0 0 0,0-1 0 0 0,0 2 0 0 0,0-1 0 0 0,0 0 0 0 0,0 1 0 0 0,0 0 0 0 0,0 0 0 0 0,0 0 0 0 0,8 1 1 0 0,68 8 578 0 0,-63-7-597 0 0,178 32 707 0 0,88 8 133 0 0,269-37 2625 0 0,0-40-1076 0 0,-178 9-1899 0 0,240 6 183 0 0,28-14-390 0 0,-356 12-351 0 0,165-2-25 0 0,-118 14-187 0 0,-88 5 17 0 0,-18 1 24 0 0,127-8 264 0 0,-69-2-50 0 0,-35 3 145 0 0,74 0-381 0 0,-82 4 42 0 0,271 12 512 0 0,-451-3-602 0 0,192 13 83 0 0,63 1 96 0 0,-111-8-200 0 0,144-1-64 0 0,172-6 237 0 0,-422 1-154 0 0,110 13 109 0 0,49 0 76 0 0,412 23 319 0 0,-641-35-467 0 0,484 29-176 0 0,-374-25 308 0 0,352-4-131 0 0,-250 9-53 0 0,-36 0-76 0 0,-205-11 74 0 0,0-1-1 0 0,0 0 1 0 0,0 0 0 0 0,0 0-1 0 0,0 1 1 0 0,-1-1 0 0 0,1 0 0 0 0,0 0-1 0 0,0 0 1 0 0,0-1 0 0 0,0 1-1 0 0,0 0 1 0 0,0 0 0 0 0,0 0-1 0 0,0-1 1 0 0,0 1 0 0 0,0 0-1 0 0,0-1 1 0 0,0 1 0 0 0,0-1 0 0 0,-1 1-1 0 0,1-1 1 0 0,0 0 0 0 0,0 1-1 0 0,-1-1 1 0 0,1 0 0 0 0,0 1-1 0 0,-1-1 1 0 0,1-1 0 0 0,-1 1 10 0 0,-1-1 0 0 0,1 1-1 0 0,-1 0 1 0 0,1-1 0 0 0,-1 1 0 0 0,0 0 0 0 0,0 0 0 0 0,0-1 0 0 0,0 1 0 0 0,0 0 0 0 0,0 0 0 0 0,0 0-1 0 0,0 0 1 0 0,0 0 0 0 0,0 0 0 0 0,-2 0 0 0 0,-58-35 39 0 0,-135-25-75 0 0,75 25 136 0 0,33 8-163 0 0,-1 3 1 0 0,-139-20-1 0 0,128 34-229 0 0,109 14 204 0 0,0 2 1 0 0,-1-1-1 0 0,1 1 0 0 0,-1 0 1 0 0,-1 1-1 0 0,12 10 1 0 0,4 2-29 0 0,428 259-405 0 0,-447-275 515 0 0,-1 0-1 0 0,0 0 0 0 0,1 0 0 0 0,-1 1 1 0 0,0-1-1 0 0,0 1 0 0 0,-1 0 0 0 0,1 0 1 0 0,0 0-1 0 0,-1 0 0 0 0,0 0 0 0 0,0 1 1 0 0,0-1-1 0 0,0 1 0 0 0,0-1 0 0 0,-1 1 1 0 0,0 0-1 0 0,0-1 0 0 0,0 1 0 0 0,1 5 1 0 0,-2-5 2 0 0,0-1-1 0 0,0 0 1 0 0,0 0 0 0 0,-1 0 0 0 0,0 0 0 0 0,1 1 0 0 0,-1-1 0 0 0,0 0 0 0 0,0 0 0 0 0,-1-1 0 0 0,1 1 0 0 0,-1 0 0 0 0,1 0-1 0 0,-1-1 1 0 0,0 1 0 0 0,0-1 0 0 0,0 1 0 0 0,0-1 0 0 0,-1 0 0 0 0,1 0 0 0 0,0 0 0 0 0,-1 0 0 0 0,0 0 0 0 0,1 0 0 0 0,-5 1-1 0 0,-13 5 52 0 0,0 0 0 0 0,0-2 0 0 0,-1 0 0 0 0,0-1-1 0 0,0-1 1 0 0,-1-1 0 0 0,-26 0 0 0 0,-58 10-19 0 0,-59 15-138 0 0,-63 13 214 0 0,200-34-162 0 0,0 2 0 0 0,0 1-1 0 0,0 1 1 0 0,2 1 0 0 0,-45 28-1 0 0,68-38 34 0 0,-1 0-1 0 0,1 0 0 0 0,0 0 1 0 0,0 1-1 0 0,0 0 1 0 0,1-1-1 0 0,-1 1 1 0 0,0 0-1 0 0,-2 5 1 0 0,5-8 11 0 0,0 1 0 0 0,-1-1 1 0 0,1 0-1 0 0,0 0 0 0 0,0 1 1 0 0,0-1-1 0 0,0 0 0 0 0,0 0 1 0 0,0 1-1 0 0,0-1 0 0 0,0 0 1 0 0,0 1-1 0 0,0-1 0 0 0,0 0 1 0 0,0 0-1 0 0,1 1 0 0 0,-1-1 1 0 0,0 0-1 0 0,0 0 0 0 0,0 1 1 0 0,0-1-1 0 0,0 0 0 0 0,0 0 1 0 0,1 0-1 0 0,-1 1 0 0 0,0-1 1 0 0,0 0-1 0 0,0 0 0 0 0,1 0 1 0 0,-1 1-1 0 0,0-1 0 0 0,0 0 1 0 0,1 0-1 0 0,-1 0 0 0 0,0 0 1 0 0,0 0-1 0 0,1 0 0 0 0,-1 1 1 0 0,0-1-1 0 0,1 0 0 0 0,26 0-27 0 0,14-9 61 0 0,-1-1 0 0 0,-1-2 0 0 0,0-2 0 0 0,46-23 0 0 0,21-7 16 0 0,-91 38-49 0 0,393-156-110 0 0,-336 131 462 0 0,-15 7-597 0 0,94-54 0 0 0,-134 67 224 0 0,-1 0 0 0 0,0-1 0 0 0,-1-1 0 0 0,0-1 0 0 0,-1 0 0 0 0,0-1 0 0 0,-1 0 1 0 0,-1-1-1 0 0,16-26 0 0 0,-25 36 19 0 0,2-2-43 0 0,-1 1 0 0 0,0-1 0 0 0,0 0 0 0 0,-1-1 1 0 0,0 1-1 0 0,3-13 0 0 0,-5 18 36 0 0,-1 1 0 0 0,0-1 0 0 0,0 1 0 0 0,-1-1-1 0 0,1 1 1 0 0,0-1 0 0 0,-1 1 0 0 0,1-1 0 0 0,-1 1 0 0 0,0-1-1 0 0,0 1 1 0 0,0 0 0 0 0,0-1 0 0 0,0 1 0 0 0,-1 0 0 0 0,1 0-1 0 0,-1 0 1 0 0,1 0 0 0 0,-1 0 0 0 0,0 0 0 0 0,0 0 0 0 0,0 1-1 0 0,0-1 1 0 0,0 1 0 0 0,0-1 0 0 0,0 1 0 0 0,-4-2 0 0 0,-40-20-117 0 0,-1 1 1 0 0,0 3-1 0 0,-2 1 1 0 0,-52-10-1 0 0,65 20 147 0 0,-1 2-1 0 0,0 2 0 0 0,-69 0 0 0 0,-113 18 57 0 0,176-10-196 0 0,-22 2-81 0 0,1 3 1 0 0,-109 28-1 0 0,172-37 198 0 0,0 0 0 0 0,0 0 0 0 0,0 1 0 0 0,0-1 0 0 0,0 0 0 0 0,0 0 0 0 0,0 1 0 0 0,-1-1 0 0 0,1 0 0 0 0,0 1 1 0 0,0-1-1 0 0,1 1 0 0 0,-1 0 0 0 0,0-1 0 0 0,0 1 0 0 0,0 0 0 0 0,0-1 0 0 0,0 1 0 0 0,1 0 0 0 0,-1 0 0 0 0,0 0 0 0 0,1 0 0 0 0,-1-1 0 0 0,0 1 0 0 0,1 0 0 0 0,-1 2 0 0 0,2-2 2 0 0,-1 0-1 0 0,1 0 1 0 0,0 0 0 0 0,0 0-1 0 0,0 0 1 0 0,0 0 0 0 0,0 0-1 0 0,0 0 1 0 0,0 0-1 0 0,0-1 1 0 0,0 1 0 0 0,0 0-1 0 0,0-1 1 0 0,0 1 0 0 0,1-1-1 0 0,-1 1 1 0 0,2 0-1 0 0,63 15 0 0 0,351 14 127 0 0,-320-27-110 0 0,-52-2-15 0 0,-1 2 0 0 0,1 2 0 0 0,-1 2 0 0 0,0 2 0 0 0,-1 1 0 0 0,70 28 0 0 0,-111-37-2 0 0,0 0 0 0 0,0 0-1 0 0,0 0 1 0 0,0 0 0 0 0,0 0-1 0 0,0 1 1 0 0,-1-1-1 0 0,1 1 1 0 0,0-1 0 0 0,-1 1-1 0 0,1 0 1 0 0,-1 0 0 0 0,1 0-1 0 0,-1 0 1 0 0,0 0 0 0 0,0 0-1 0 0,0 0 1 0 0,0 0-1 0 0,0 0 1 0 0,0 0 0 0 0,-1 1-1 0 0,1-1 1 0 0,-1 0 0 0 0,0 1-1 0 0,1-1 1 0 0,-1 0 0 0 0,0 1-1 0 0,0-1 1 0 0,-1 0-1 0 0,1 1 1 0 0,0-1 0 0 0,-1 0-1 0 0,1 0 1 0 0,-1 1 0 0 0,0-1-1 0 0,-1 2 1 0 0,-4 11-24 0 0,-1-1 0 0 0,0 0 0 0 0,-2-1 0 0 0,-13 19 0 0 0,7-11 9 0 0,-147 224-55 0 0,151-231 77 0 0,0-1 0 0 0,-2 0 0 0 0,1-1 1 0 0,-2-1-1 0 0,0 0 0 0 0,0 0 0 0 0,-1-1 1 0 0,0-1-1 0 0,0-1 0 0 0,-1 0 1 0 0,0-1-1 0 0,-1-1 0 0 0,1 0 0 0 0,-1-1 1 0 0,-30 5-1 0 0,-22 0 28 0 0,1-3 1 0 0,-113-3-1 0 0,158-4-27 0 0,5 0 3 0 0,-174 8 460 0 0,172-5-419 0 0,1 0 0 0 0,-1 1 0 0 0,1 1-1 0 0,1 1 1 0 0,-1 0 0 0 0,1 1 0 0 0,-30 17 0 0 0,47-23-51 0 0,0-1 0 0 0,0 0 0 0 0,0 1 0 0 0,0-1 0 0 0,0 1 0 0 0,0-1 0 0 0,0 1 0 0 0,0-1 0 0 0,1 1 0 0 0,-1 0 0 0 0,0-1 0 0 0,0 1 0 0 0,1 0 0 0 0,-1 0 0 0 0,0 0 0 0 0,1-1 0 0 0,-1 1 0 0 0,1 0 0 0 0,-1 0 0 0 0,1 0 0 0 0,-1 0 0 0 0,1 0 0 0 0,0 0 0 0 0,-1 0 0 0 0,1 0 0 0 0,0 2 0 0 0,1-2-2 0 0,0 0 0 0 0,-1 0 0 0 0,1-1-1 0 0,0 1 1 0 0,0 0 0 0 0,0 0 0 0 0,1-1 0 0 0,-1 1-1 0 0,0-1 1 0 0,0 1 0 0 0,0-1 0 0 0,0 1 0 0 0,1-1-1 0 0,-1 0 1 0 0,0 1 0 0 0,0-1 0 0 0,3 0 0 0 0,62 2-81 0 0,9-12 214 0 0,0-3 1 0 0,-1-4 0 0 0,102-36 0 0 0,-149 44-121 0 0,74-29 152 0 0,-1-5 1 0 0,168-101-1 0 0,-223 118-177 0 0,392-208 10 0 0,-426 230-17 0 0,39-23-281 0 0,-48 26 289 0 0,0 0 1 0 0,0 0 0 0 0,0-1-1 0 0,-1 1 1 0 0,1-1 0 0 0,0 1-1 0 0,-1-1 1 0 0,1 0 0 0 0,-1 1-1 0 0,1-1 1 0 0,-1 0-1 0 0,0 0 1 0 0,0 0 0 0 0,0 0-1 0 0,0 0 1 0 0,0 0 0 0 0,0 0-1 0 0,0-1 1 0 0,0-2 0 0 0,-2 3 7 0 0,1 0-1 0 0,-1 0 1 0 0,1 0 0 0 0,-1 0 0 0 0,0 0 0 0 0,0 1 0 0 0,0-1 0 0 0,0 0 0 0 0,0 1 0 0 0,0-1 0 0 0,-1 0 0 0 0,1 1 0 0 0,0-1 0 0 0,-1 1 0 0 0,1 0 0 0 0,-1 0 0 0 0,1-1 0 0 0,-1 1 0 0 0,0 0 0 0 0,-3-1 0 0 0,-42-20-108 0 0,37 19 107 0 0,-53-19-8 0 0,-2 3 0 0 0,-105-17 0 0 0,98 23 28 0 0,-45-8-293 0 0,-1 6 1 0 0,0 4 0 0 0,-1 6 0 0 0,0 5 0 0 0,0 5 0 0 0,-186 33 0 0 0,285-35-1288 0 0,2 0-4835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02.834"/>
    </inkml:context>
    <inkml:brush xml:id="br0">
      <inkml:brushProperty name="width" value="0.035" units="cm"/>
      <inkml:brushProperty name="height" value="0.035" units="cm"/>
      <inkml:brushProperty name="color" value="#008C3A"/>
    </inkml:brush>
  </inkml:definitions>
  <inkml:trace contextRef="#ctx0" brushRef="#br0">11790 580 1808 0 0,'-10'-8'216'0'0,"0"-1"0"0"0,-1 1 0 0 0,0 1 0 0 0,-1 0 0 0 0,0 1-1 0 0,0 0 1 0 0,0 0 0 0 0,0 2 0 0 0,-1-1 0 0 0,0 2-1 0 0,-18-4 1 0 0,26 7-96 0 0,0 0-1 0 0,-1 1 1 0 0,1-1-1 0 0,-1 1 0 0 0,1 0 1 0 0,0 0-1 0 0,-8 3 1 0 0,-23 5 1299 0 0,-121 11 1702 0 0,91-10-2600 0 0,-96 2 1 0 0,-836-53 4510 0 0,908 36-4599 0 0,-1303-115 2473 0 0,260 37-1552 0 0,774 61-1244 0 0,268 17-60 0 0,-901-31 148 0 0,951 37-138 0 0,-512 15 15 0 0,551-16-71 0 0,-626 14-1 0 0,128-57 689 0 0,-24-1-261 0 0,390 39-431 0 0,-276 7 0 0 0,79-2 0 0 0,76-4 0 0 0,79 4 0 0 0,91-3 0 0 0,-113 13 0 0 0,-188 22-218 0 0,39-5 52 0 0,-194 32-64 0 0,372-43 75 0 0,85-10 187 0 0,-98 21 1 0 0,-201 47-257 0 0,371-72 232 0 0,5-1-19 0 0,0 0-1 0 0,-1 1 1 0 0,1 0-1 0 0,0 0 1 0 0,0 0-1 0 0,-7 5 1 0 0,50-7-451 0 0,24-13 246 0 0,0-2 0 0 0,106-44 0 0 0,106-68 205 0 0,-58 26-147 0 0,-182 88 217 0 0,0-1 0 0 0,-1-2 1 0 0,-1-1-1 0 0,-1-1 0 0 0,49-39 1 0 0,-78 57-60 0 0,0 0 1 0 0,0 0-1 0 0,0 0 1 0 0,0-1-1 0 0,0 1 1 0 0,0 0-1 0 0,0 0 1 0 0,0 0 0 0 0,0 0-1 0 0,0 0 1 0 0,0-1-1 0 0,0 1 1 0 0,0 0-1 0 0,0 0 1 0 0,0 0-1 0 0,0 0 1 0 0,0 0-1 0 0,0 0 1 0 0,0-1 0 0 0,0 1-1 0 0,0 0 1 0 0,0 0-1 0 0,0 0 1 0 0,0 0-1 0 0,-1 0 1 0 0,1 0-1 0 0,0-1 1 0 0,0 1-1 0 0,0 0 1 0 0,0 0 0 0 0,0 0-1 0 0,0 0 1 0 0,0 0-1 0 0,0 0 1 0 0,0 0-1 0 0,-1 0 1 0 0,1 0-1 0 0,0 0 1 0 0,0-1-1 0 0,0 1 1 0 0,0 0-1 0 0,0 0 1 0 0,0 0 0 0 0,-1 0-1 0 0,1 0 1 0 0,0 0-1 0 0,0 0 1 0 0,0 0-1 0 0,0 0 1 0 0,0 0-1 0 0,-1 0 1 0 0,1 0-1 0 0,0 0 1 0 0,0 0 0 0 0,0 0-1 0 0,0 0 1 0 0,0 0-1 0 0,0 1 1 0 0,-1-1-1 0 0,1 0 1 0 0,0 0-1 0 0,0 0 1 0 0,-20 0 48 0 0,-19 4 14 0 0,-78 31-36 0 0,2 4 0 0 0,-125 62-1 0 0,-13 34-89 0 0,149-76 46 0 0,66-38 107 0 0,-63 48 0 0 0,87-58-65 0 0,1 0 0 0 0,1 0 0 0 0,0 1-1 0 0,1 1 1 0 0,0 0 0 0 0,0 1 0 0 0,-13 25 0 0 0,23-37-21 0 0,0 0 1 0 0,0 0-1 0 0,0 0 0 0 0,1 0 1 0 0,-1 0-1 0 0,1 0 0 0 0,0 0 1 0 0,-1 0-1 0 0,1 0 0 0 0,0 1 1 0 0,0-1-1 0 0,0 0 0 0 0,1 0 1 0 0,-1 0-1 0 0,0 0 0 0 0,1 0 0 0 0,0 1 1 0 0,-1-1-1 0 0,1 0 0 0 0,0 0 1 0 0,0-1-1 0 0,0 1 0 0 0,0 0 1 0 0,0 0-1 0 0,1 0 0 0 0,-1-1 1 0 0,0 1-1 0 0,1 0 0 0 0,0-1 1 0 0,-1 0-1 0 0,1 1 0 0 0,0-1 0 0 0,-1 0 1 0 0,1 0-1 0 0,0 0 0 0 0,0 0 1 0 0,0 0-1 0 0,4 1 0 0 0,10 5 25 0 0,1-1-1 0 0,0 0 1 0 0,31 5-1 0 0,-31-7 32 0 0,395 68 342 0 0,-311-57-376 0 0,364 81 115 0 0,-329-64-150 0 0,-99-23-22 0 0,17 1-52 0 0,1 3 0 0 0,-2 3 0 0 0,0 2 0 0 0,87 42 0 0 0,-135-57-90 0 0,1 0 1 0 0,-1 0-1 0 0,0 0 0 0 0,0 1 0 0 0,-1 0 0 0 0,1 0 0 0 0,-1 0 1 0 0,0 1-1 0 0,0-1 0 0 0,0 1 0 0 0,0 0 0 0 0,-1 0 0 0 0,0 1 1 0 0,0-1-1 0 0,-1 0 0 0 0,1 1 0 0 0,-1 0 0 0 0,0 0 0 0 0,1 8 0 0 0,-2 11-6311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5.700"/>
    </inkml:context>
    <inkml:brush xml:id="br0">
      <inkml:brushProperty name="width" value="0.035" units="cm"/>
      <inkml:brushProperty name="height" value="0.035" units="cm"/>
      <inkml:brushProperty name="color" value="#008C3A"/>
    </inkml:brush>
  </inkml:definitions>
  <inkml:trace contextRef="#ctx0" brushRef="#br0">296 70 1808 0 0,'-3'0'157'0'0,"1"-1"1"0"0,-1 0-1 0 0,0 0 0 0 0,0 0 0 0 0,1-1 0 0 0,-1 1 0 0 0,1-1 0 0 0,-1 1 0 0 0,1-1 0 0 0,0 0 0 0 0,0 1 0 0 0,-1-1 0 0 0,1-1 0 0 0,1 1 0 0 0,-1 0 0 0 0,0 0 1 0 0,0-1-1 0 0,1 1 0 0 0,-1-1 0 0 0,1 1 0 0 0,-2-5 0 0 0,-8-13 1677 0 0,10 19-1773 0 0,1 1 0 0 0,0 0 1 0 0,0-1-1 0 0,0 1 1 0 0,-1 0-1 0 0,1-1 0 0 0,0 1 1 0 0,0 0-1 0 0,-1-1 1 0 0,1 1-1 0 0,0 0 0 0 0,0 0 1 0 0,-1-1-1 0 0,1 1 1 0 0,0 0-1 0 0,-1 0 0 0 0,1-1 1 0 0,0 1-1 0 0,-1 0 1 0 0,1 0-1 0 0,-1 0 1 0 0,1 0-1 0 0,0 0 0 0 0,-1-1 1 0 0,1 1-1 0 0,-1 0 1 0 0,1 0-1 0 0,0 0 0 0 0,-1 0 1 0 0,1 0-1 0 0,-1 0 1 0 0,1 1-1 0 0,0-1 0 0 0,-1 0 1 0 0,1 0-1 0 0,-1 0 1 0 0,0 0-1 0 0,-10 16 1984 0 0,-1 21 378 0 0,7 4-683 0 0,0 74-1 0 0,2-21-817 0 0,-14 156-457 0 0,20 333 1 0 0,29 263-69 0 0,-47-499 4 0 0,-2 120 244 0 0,14-386-573 0 0,0-49-23 0 0,2 0 0 0 0,7 63-1 0 0,-6-94-41 0 0,1 0-1 0 0,0 0 1 0 0,-1 0-1 0 0,1 0 0 0 0,0 0 1 0 0,0 0-1 0 0,0-1 1 0 0,0 1-1 0 0,0 0 0 0 0,0 0 1 0 0,0-1-1 0 0,0 1 1 0 0,0 0-1 0 0,0-1 0 0 0,0 1 1 0 0,0-1-1 0 0,1 1 1 0 0,-1-1-1 0 0,0 0 0 0 0,0 0 1 0 0,1 1-1 0 0,-1-1 1 0 0,0 0-1 0 0,0 0 0 0 0,1 0 1 0 0,-1 0-1 0 0,0 0 1 0 0,0-1-1 0 0,2 1 0 0 0,53-8 166 0 0,-36 5-341 0 0,36 1 150 0 0,0 2 0 0 0,0 3 0 0 0,108 20 0 0 0,-81-11 12 0 0,333 65-45 0 0,-198-34 32 0 0,-5 3 23 0 0,-122-23 16 0 0,1-5 0 0 0,0-3 0 0 0,121 3 0 0 0,-198-18 22 0 0,-4 0-16 0 0,0-1 0 0 0,0 2 0 0 0,0-1 0 0 0,-1 1 0 0 0,1 1 0 0 0,0 0 1 0 0,17 6-1 0 0,-33-41 839 0 0,-8-76-664 0 0,4 0 1 0 0,10-186 0 0 0,2 175-333 0 0,46-537-568 0 0,51 5 130 0 0,-74 372-294 0 0,-21 193 559 0 0,3 1 0 0 0,24-106 0 0 0,-23 161 256 0 0,2 0 0 0 0,1 1 0 0 0,1 1 0 0 0,1 0 0 0 0,2 1 0 0 0,1 0 1 0 0,36-44-1 0 0,-38 54-71 0 0,6-9 2 0 0,32-51 0 0 0,-49 70 96 0 0,0 0 0 0 0,0 0 0 0 0,0 0 0 0 0,-1 0 0 0 0,-1 0 0 0 0,1-1 0 0 0,-1 1 0 0 0,-1-1 0 0 0,0 1 0 0 0,0-1 0 0 0,0 0 0 0 0,-2-10 0 0 0,0 14 48 0 0,0 0-1 0 0,0 1 1 0 0,-1-1 0 0 0,0 0-1 0 0,1 1 1 0 0,-2 0 0 0 0,1-1-1 0 0,-1 1 1 0 0,1 0-1 0 0,-1 0 1 0 0,0 0 0 0 0,-1 1-1 0 0,1-1 1 0 0,0 1-1 0 0,-1-1 1 0 0,0 1 0 0 0,0 1-1 0 0,0-1 1 0 0,0 0-1 0 0,0 1 1 0 0,-1 0 0 0 0,1 0-1 0 0,-8-2 1 0 0,-12-4 128 0 0,1 1 0 0 0,-1 2 0 0 0,-34-5 1 0 0,41 8-96 0 0,-184-19 999 0 0,-251 6-1 0 0,392 15-875 0 0,-367 2 645 0 0,-556 72-1 0 0,941-67-890 0 0,-65 6-84 0 0,97-12-104 0 0,0-1-1 0 0,-1-1 1 0 0,1 1 0 0 0,0-2-1 0 0,0 1 1 0 0,0-1 0 0 0,-19-7-1 0 0,18 2-1949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9.055"/>
    </inkml:context>
    <inkml:brush xml:id="br0">
      <inkml:brushProperty name="width" value="0.035" units="cm"/>
      <inkml:brushProperty name="height" value="0.035" units="cm"/>
      <inkml:brushProperty name="color" value="#FF0066"/>
    </inkml:brush>
  </inkml:definitions>
  <inkml:trace contextRef="#ctx0" brushRef="#br0">383 440 8410 0 0,'-3'50'2103'0'0,"-2"0"0"0"0,-11 50 0 0 0,-3 27-651 0 0,-102 903 1157 0 0,115-985-2609 0 0,-29 284 0 0 0,32-258 0 0 0,2 0 0 0 0,15 116 0 0 0,-12-172 0 0 0,0 0 0 0 0,1 0 0 0 0,1 0 0 0 0,1 0 0 0 0,0 0 0 0 0,1-1 0 0 0,8 16 0 0 0,-10-25 0 0 0,-1 1 0 0 0,1-2 0 0 0,-1 1 0 0 0,2 0 0 0 0,-1-1 0 0 0,0 0 0 0 0,1 0 0 0 0,0 0 0 0 0,0 0 0 0 0,0-1 0 0 0,0 0 0 0 0,1 0 0 0 0,-1 0 0 0 0,1-1 0 0 0,-1 0 0 0 0,1 0 0 0 0,0 0 0 0 0,0-1 0 0 0,0 1 0 0 0,11-1 0 0 0,17-1 19 0 0,-1-2 0 0 0,1-2 0 0 0,-1-1 0 0 0,0-1 0 0 0,0-2 0 0 0,42-16 0 0 0,48-10 36 0 0,794-105-43 0 0,-857 132-12 0 0,507-29-291 0 0,-514 35 345 0 0,-54 1-44 0 0,0 0-1 0 0,0 0 1 0 0,-1 0 0 0 0,1 0 0 0 0,0 0 0 0 0,0-1 0 0 0,-1 1-1 0 0,1 0 1 0 0,0-1 0 0 0,0 1 0 0 0,0-1 0 0 0,0 1 0 0 0,0-1 0 0 0,0 0-1 0 0,0 0 1 0 0,0 1 0 0 0,0-1 0 0 0,0 0 0 0 0,0 0 0 0 0,0 0 0 0 0,0 0-1 0 0,0 0 1 0 0,1 0 0 0 0,-1 0 0 0 0,0 0 0 0 0,1 0 0 0 0,-1 0 0 0 0,1-1-1 0 0,0 1 1 0 0,-1 0 0 0 0,1 0 0 0 0,-1-2 0 0 0,-7-42-118 0 0,9 10-16 0 0,2-1 1 0 0,2 1-1 0 0,15-59 0 0 0,41-105-120 0 0,-27 96 120 0 0,55-160-216 0 0,59-210 136 0 0,-128 392-124 0 0,-4 0-1 0 0,-3-2 1 0 0,3-160-1 0 0,-16 222 254 0 0,-1-1 0 0 0,-1 1-1 0 0,-1-1 1 0 0,-1 1-1 0 0,-1 0 1 0 0,-1 0 0 0 0,0 0-1 0 0,-2 1 1 0 0,-12-24-1 0 0,11 28 147 0 0,-1 0 1 0 0,-1 0-1 0 0,-1 1 0 0 0,0 1 0 0 0,-1 0 0 0 0,-1 0 0 0 0,0 1 0 0 0,-1 1 0 0 0,0 1 0 0 0,-28-17 0 0 0,3 6-99 0 0,-2 2-1 0 0,0 2 1 0 0,-84-24-1 0 0,-142-18-58 0 0,153 37 19 0 0,17 3 267 0 0,-2 6-1 0 0,1 3 1 0 0,-2 5-1 0 0,1 4 1 0 0,0 5-1 0 0,0 4 1 0 0,-141 28-1 0 0,-511 163 652 0 0,735-192-921 0 0,-12 3-1323 0 0,1 1 0 0 0,0 1 0 0 0,-38 21 0 0 0,55-23-4105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6.573"/>
    </inkml:context>
    <inkml:brush xml:id="br0">
      <inkml:brushProperty name="width" value="0.035" units="cm"/>
      <inkml:brushProperty name="height" value="0.035" units="cm"/>
      <inkml:brushProperty name="color" value="#008C3A"/>
    </inkml:brush>
  </inkml:definitions>
  <inkml:trace contextRef="#ctx0" brushRef="#br0">260 136 432 0 0,'-7'-6'59'0'0,"0"0"0"0"0,1-1 0 0 0,0 0 0 0 0,0 0 0 0 0,1-1 0 0 0,0 1 0 0 0,0-1-1 0 0,0 0 1 0 0,1-1 0 0 0,-5-13 0 0 0,8 19 267 0 0,0 0 0 0 0,0 0 0 0 0,0 1 0 0 0,-1-1 0 0 0,1 0 0 0 0,-1 1 0 0 0,0-1 0 0 0,1 1 0 0 0,-1 0 0 0 0,0-1 0 0 0,-1 1 0 0 0,1 0 0 0 0,-5-3 0 0 0,6 5-143 0 0,0-1-1 0 0,-1 1 1 0 0,1-1 0 0 0,0 1 0 0 0,-1 0 0 0 0,1 0-1 0 0,0 0 1 0 0,-1 0 0 0 0,1 0 0 0 0,-1 0 0 0 0,1 0-1 0 0,0 0 1 0 0,-1 1 0 0 0,1-1 0 0 0,0 1-1 0 0,0-1 1 0 0,-1 0 0 0 0,1 1 0 0 0,0 0 0 0 0,0-1-1 0 0,0 1 1 0 0,-1 0 0 0 0,1 0 0 0 0,0 0-1 0 0,0-1 1 0 0,0 1 0 0 0,0 0 0 0 0,1 0 0 0 0,-1 1-1 0 0,0-1 1 0 0,0 0 0 0 0,1 0 0 0 0,-2 3 0 0 0,-12 18 713 0 0,0 2 1 0 0,2 0-1 0 0,1 0 1 0 0,-14 43-1 0 0,-20 107-787 0 0,44-173-225 0 0,-3 28-371 0 0,4-29 352 0 0,0 1-1 0 0,0-1 0 0 0,0 1 0 0 0,0-1 1 0 0,0 1-1 0 0,0 0 0 0 0,0-1 0 0 0,0 1 1 0 0,0-1-1 0 0,0 1 0 0 0,0-1 0 0 0,0 1 1 0 0,1-1-1 0 0,-1 1 0 0 0,0-1 0 0 0,0 1 0 0 0,1-1 1 0 0,-1 1-1 0 0,0-1 0 0 0,1 1 0 0 0,-1-1 1 0 0,0 1-1 0 0,1-1 0 0 0,0 1 0 0 0,2-1-1283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7.149"/>
    </inkml:context>
    <inkml:brush xml:id="br0">
      <inkml:brushProperty name="width" value="0.035" units="cm"/>
      <inkml:brushProperty name="height" value="0.035" units="cm"/>
      <inkml:brushProperty name="color" value="#008C3A"/>
    </inkml:brush>
  </inkml:definitions>
  <inkml:trace contextRef="#ctx0" brushRef="#br0">36 23 2040 0 0,'-31'-7'987'0'0,"26"1"272"0"0,19-1 883 0 0,-13 7-1242 0 0,24-2-46 0 0,-13 3-595 0 0,0 0 0 0 0,-1 1 0 0 0,0 0 1 0 0,1 1-1 0 0,-1 1 0 0 0,0 0 0 0 0,0 0 0 0 0,-1 1 1 0 0,0 0-1 0 0,1 1 0 0 0,-2 0 0 0 0,1 1 0 0 0,9 7 1 0 0,-17-11-281 0 0,1 0 0 0 0,0 0 0 0 0,-1 0 0 0 0,0 0 0 0 0,0 1 0 0 0,0-1 0 0 0,0 1 0 0 0,-1-1 0 0 0,1 1 0 0 0,-1-1 0 0 0,0 1 0 0 0,0 0 0 0 0,0 0 0 0 0,0 0 0 0 0,-1 0 0 0 0,1-1 0 0 0,-1 1 0 0 0,0 0 0 0 0,0 0 0 0 0,-1 0 0 0 0,1 0 0 0 0,-1 0 0 0 0,0 0 0 0 0,0-1 0 0 0,0 1 0 0 0,-1 0 0 0 0,1-1 0 0 0,-1 1 0 0 0,0-1 0 0 0,-2 5 0 0 0,-9 13-119 0 0,0-1 0 0 0,-1 0 1 0 0,-30 31-1 0 0,22-26 679 0 0,16-18-354 0 0,-20 24 620 0 0,25-31-786 0 0,1 1 1 0 0,-1 0 0 0 0,0 0-1 0 0,1-1 1 0 0,-1 1 0 0 0,0 0-1 0 0,1 0 1 0 0,-1 0 0 0 0,1 0-1 0 0,-1 0 1 0 0,1 0 0 0 0,0 0-1 0 0,-1 0 1 0 0,1 0 0 0 0,0 0-1 0 0,0 0 1 0 0,0 0 0 0 0,0 0-1 0 0,0 0 1 0 0,0 0-1 0 0,0 1 1 0 0,0-1 0 0 0,0 0-1 0 0,0 0 1 0 0,1 0 0 0 0,-1 0-1 0 0,1 1 1 0 0,1 0-19 0 0,0-1 1 0 0,0 0-1 0 0,1 0 1 0 0,-1 0-1 0 0,0 0 0 0 0,0 0 1 0 0,1-1-1 0 0,-1 1 1 0 0,1 0-1 0 0,-1-1 0 0 0,1 0 1 0 0,-1 0-1 0 0,1 0 0 0 0,-1 0 1 0 0,5 0-1 0 0,46-8-469 0 0,-34 5 477 0 0,2 0-297 0 0,40-4-3985 0 0,-45 7 952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7.706"/>
    </inkml:context>
    <inkml:brush xml:id="br0">
      <inkml:brushProperty name="width" value="0.035" units="cm"/>
      <inkml:brushProperty name="height" value="0.035" units="cm"/>
      <inkml:brushProperty name="color" value="#008C3A"/>
    </inkml:brush>
  </inkml:definitions>
  <inkml:trace contextRef="#ctx0" brushRef="#br0">15 98 4665 0 0,'11'-2'330'0'0,"0"-1"0"0"0,0 0 0 0 0,0-1 0 0 0,0 0 1 0 0,0 0-1 0 0,-1-1 0 0 0,12-8 0 0 0,11-4-10 0 0,-22 12-279 0 0,56-23-161 0 0,-61 26 36 0 0,-1 0-1 0 0,0 1 1 0 0,1 0 0 0 0,-1 0 0 0 0,1 0-1 0 0,-1 0 1 0 0,1 1 0 0 0,-1 0 0 0 0,1 0-1 0 0,6 1 1 0 0,-12 0 120 0 0,0 0-1 0 0,1-1 0 0 0,-1 1 1 0 0,0 0-1 0 0,0-1 1 0 0,0 1-1 0 0,0 0 1 0 0,0 0-1 0 0,0-1 0 0 0,0 1 1 0 0,0 0-1 0 0,0 0 1 0 0,0-1-1 0 0,0 1 1 0 0,-1 0-1 0 0,1 0 0 0 0,0-1 1 0 0,0 1-1 0 0,-1 0 1 0 0,1-1-1 0 0,0 1 1 0 0,-1-1-1 0 0,1 1 0 0 0,-1 0 1 0 0,1-1-1 0 0,-1 1 1 0 0,0 0-1 0 0,-17 27 473 0 0,16-25-378 0 0,-28 37 354 0 0,-1-2 0 0 0,-57 53 0 0 0,73-75-356 0 0,35-21 1168 0 0,13-10-1337 0 0,-27 11 88 0 0,0 1-1 0 0,0 1 1 0 0,1-1-1 0 0,-1 1 1 0 0,0 0-1 0 0,1 0 1 0 0,9-1 0 0 0,-15 3-70 0 0,1 0 0 0 0,-1 0 1 0 0,0 0-1 0 0,0 0 1 0 0,0 0-1 0 0,0 0 0 0 0,1 1 1 0 0,-1-1-1 0 0,0 0 1 0 0,0 1-1 0 0,0-1 1 0 0,0 1-1 0 0,0-1 0 0 0,0 1 1 0 0,0-1-1 0 0,0 1 1 0 0,0 0-1 0 0,0 0 1 0 0,1 1-1 0 0,-1 0-42 0 0,0-1 0 0 0,0 1 1 0 0,0 0-1 0 0,-1 0 0 0 0,1 0 1 0 0,0 0-1 0 0,-1 0 0 0 0,0 0 0 0 0,1-1 1 0 0,-1 1-1 0 0,0 0 0 0 0,0 0 0 0 0,0 0 1 0 0,0 0-1 0 0,-1 4 0 0 0,-1 6-30 0 0,-2 0 0 0 0,1 0-1 0 0,-1-1 1 0 0,-1 1 0 0 0,0-1 0 0 0,0 0 0 0 0,-1-1-1 0 0,-1 1 1 0 0,0-1 0 0 0,0 0 0 0 0,-9 9-1 0 0,-5 4 228 0 0,-1-1 0 0 0,-1 0-1 0 0,-30 20 1 0 0,50-39-135 0 0,0-1-24 0 0,0 1-1 0 0,0 0 1 0 0,-1-1 0 0 0,1 0-1 0 0,-1 0 1 0 0,1 0 0 0 0,-1 0 0 0 0,0 0-1 0 0,0-1 1 0 0,1 0 0 0 0,-9 2-1 0 0,17-12-2152 0 0,-1 4-398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7.988"/>
    </inkml:context>
    <inkml:brush xml:id="br0">
      <inkml:brushProperty name="width" value="0.035" units="cm"/>
      <inkml:brushProperty name="height" value="0.035" units="cm"/>
      <inkml:brushProperty name="color" value="#008C3A"/>
    </inkml:brush>
  </inkml:definitions>
  <inkml:trace contextRef="#ctx0" brushRef="#br0">61 0 6593 0 0,'-5'3'233'0'0,"1"1"-1"0"0,-1-1 0 0 0,1 1 1 0 0,0 0-1 0 0,0 0 0 0 0,0 0 0 0 0,1 0 1 0 0,0 1-1 0 0,-1-1 0 0 0,2 1 1 0 0,-1 0-1 0 0,0 0 0 0 0,1 0 0 0 0,0 0 1 0 0,0 1-1 0 0,1-1 0 0 0,-1 1 1 0 0,1-1-1 0 0,0 1 0 0 0,1-1 1 0 0,-1 11-1 0 0,1-4-613 0 0,0-4-23 0 0,0-1 1 0 0,0 1 0 0 0,0-1 0 0 0,1 1 0 0 0,0-1 0 0 0,1 1 0 0 0,2 9 0 0 0,-2-15 410 0 0,-1-1 0 0 0,0 1 0 0 0,0 0 0 0 0,1 0 0 0 0,-1 0 0 0 0,1-1-1 0 0,-1 1 1 0 0,1-1 0 0 0,0 1 0 0 0,-1-1 0 0 0,1 0 0 0 0,0 0 0 0 0,0 0 0 0 0,0 0 0 0 0,0 0 0 0 0,0 0 0 0 0,0 0 0 0 0,0-1 0 0 0,0 1 0 0 0,1-1-1 0 0,-1 1 1 0 0,0-1 0 0 0,0 0 0 0 0,0 0 0 0 0,1 0 0 0 0,-1 0 0 0 0,0 0 0 0 0,0-1 0 0 0,5 0 0 0 0,10-1-13 0 0,79-13 1510 0 0,-36-6-5611 0 0,-56 20 1635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8.206"/>
    </inkml:context>
    <inkml:brush xml:id="br0">
      <inkml:brushProperty name="width" value="0.035" units="cm"/>
      <inkml:brushProperty name="height" value="0.035" units="cm"/>
      <inkml:brushProperty name="color" value="#008C3A"/>
    </inkml:brush>
  </inkml:definitions>
  <inkml:trace contextRef="#ctx0" brushRef="#br0">9 16 1584 0 0,'-8'2'134'0'0,"10"-6"507"0"0,11-4 553 0 0,-11 8-810 0 0,16-2 296 0 0,-17 1-622 0 0,1 1 1 0 0,-1-1-1 0 0,0 1 1 0 0,0-1-1 0 0,0 1 0 0 0,1 0 1 0 0,-1 0-1 0 0,0 0 1 0 0,1 0-1 0 0,-1 0 0 0 0,0 0 1 0 0,0 0-1 0 0,1 0 1 0 0,-1 0-1 0 0,0 1 0 0 0,0-1 1 0 0,1 0-1 0 0,-1 1 1 0 0,0-1-1 0 0,0 1 0 0 0,0-1 1 0 0,0 1-1 0 0,0 0 1 0 0,1-1-1 0 0,-1 1 0 0 0,-1 0 1 0 0,1 0-1 0 0,0 0 1 0 0,0 0-1 0 0,0 0 0 0 0,0 0 1 0 0,0 0-1 0 0,-1 0 1 0 0,1 0-1 0 0,-1 0 0 0 0,1 0 1 0 0,-1 1-1 0 0,1-1 1 0 0,-1 0-1 0 0,1 0 0 0 0,-1 0 1 0 0,0 3-1 0 0,3 8-105 0 0,-1 0 1 0 0,-1 1-1 0 0,0-1 0 0 0,-1 1 0 0 0,0-1 1 0 0,-3 20-1 0 0,-18 77-1347 0 0,14-75 948 0 0,1-9-198 0 0,-1-3-976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8.606"/>
    </inkml:context>
    <inkml:brush xml:id="br0">
      <inkml:brushProperty name="width" value="0.035" units="cm"/>
      <inkml:brushProperty name="height" value="0.035" units="cm"/>
      <inkml:brushProperty name="color" value="#008C3A"/>
    </inkml:brush>
  </inkml:definitions>
  <inkml:trace contextRef="#ctx0" brushRef="#br0">9 39 1808 0 0,'7'-5'693'0'0,"-1"1"0"0"0,1-1 0 0 0,0 1 0 0 0,0 0-1 0 0,0 1 1 0 0,1-1 0 0 0,-1 2 0 0 0,1-1 0 0 0,11-2 0 0 0,-16 10-652 0 0,0 0 0 0 0,0-1 0 0 0,0 1 0 0 0,-1 0 0 0 0,1 1 0 0 0,-1-1 1 0 0,-1 0-1 0 0,3 9 0 0 0,1 0 135 0 0,12 21-243 0 0,-14-31-9 0 0,0 1 0 0 0,-1 0 0 0 0,1 0 0 0 0,-1 0 0 0 0,0 0 0 0 0,-1 0 0 0 0,1 1 0 0 0,-1-1 0 0 0,0 1 0 0 0,0-1 0 0 0,0 8 0 0 0,-7 70-193 0 0,6-78 280 0 0,-1-1 0 0 0,0 1-1 0 0,0 0 1 0 0,0 0 0 0 0,-1 0-1 0 0,1-1 1 0 0,-1 1 0 0 0,0-1-1 0 0,-1 0 1 0 0,1 1-1 0 0,-1-1 1 0 0,0 0 0 0 0,0 0-1 0 0,-5 5 1 0 0,6-8 0 0 0,0-1 1 0 0,0 1-1 0 0,0 0 0 0 0,0-1 1 0 0,0 0-1 0 0,0 1 0 0 0,0-1 1 0 0,0 0-1 0 0,0 0 0 0 0,0 0 0 0 0,0 0 1 0 0,0-1-1 0 0,0 1 0 0 0,0 0 1 0 0,0-1-1 0 0,0 1 0 0 0,0-1 1 0 0,0 0-1 0 0,0 0 0 0 0,0 0 1 0 0,1 0-1 0 0,-1 0 0 0 0,0 0 0 0 0,1 0 1 0 0,-1 0-1 0 0,1-1 0 0 0,-1 1 1 0 0,1-1-1 0 0,-1 1 0 0 0,-1-4 1 0 0,-41-50-1918 0 0,34 40 882 0 0,3-1-1127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8.803"/>
    </inkml:context>
    <inkml:brush xml:id="br0">
      <inkml:brushProperty name="width" value="0.035" units="cm"/>
      <inkml:brushProperty name="height" value="0.035" units="cm"/>
      <inkml:brushProperty name="color" value="#008C3A"/>
    </inkml:brush>
  </inkml:definitions>
  <inkml:trace contextRef="#ctx0" brushRef="#br0">0 0 776 0 0,'224'2'13507'0'0,"-184"-1"-16701"0"0,-34 2-934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39.553"/>
    </inkml:context>
    <inkml:brush xml:id="br0">
      <inkml:brushProperty name="width" value="0.035" units="cm"/>
      <inkml:brushProperty name="height" value="0.035" units="cm"/>
      <inkml:brushProperty name="color" value="#008C3A"/>
    </inkml:brush>
  </inkml:definitions>
  <inkml:trace contextRef="#ctx0" brushRef="#br0">356 33 2529 0 0,'-9'-7'6043'0'0,"8"4"-6016"0"0,-1 1 0 0 0,0 0 0 0 0,1 0 0 0 0,-1 0 0 0 0,0 0 0 0 0,0 0 0 0 0,0 0 0 0 0,0 0 0 0 0,0 1 0 0 0,-1-1 0 0 0,-4-2 0 0 0,-10 6 2494 0 0,11 2-2222 0 0,1 0 0 0 0,0 0 0 0 0,0 0 0 0 0,0 0 0 0 0,0 1 0 0 0,0 0 0 0 0,1 0 0 0 0,0 0 0 0 0,-4 7 0 0 0,-34 60 30 0 0,24-38 514 0 0,2-7-462 0 0,2 1-1 0 0,1 0 1 0 0,-18 57-1 0 0,28-77-330 0 0,1 1-1 0 0,0-1 1 0 0,0 1 0 0 0,1-1 0 0 0,0 1-1 0 0,0 0 1 0 0,1 0 0 0 0,1-1-1 0 0,-1 1 1 0 0,1 0 0 0 0,1 0-1 0 0,-1-1 1 0 0,2 1 0 0 0,-1-1-1 0 0,1 0 1 0 0,0 0 0 0 0,1 0-1 0 0,7 13 1 0 0,-7-18-50 0 0,-1 1 0 0 0,1-1 0 0 0,0 0-1 0 0,1 0 1 0 0,-1 0 0 0 0,0 0 0 0 0,1-1-1 0 0,-1 0 1 0 0,1 0 0 0 0,0 0 0 0 0,0-1-1 0 0,0 1 1 0 0,0-1 0 0 0,0 0 0 0 0,0 0 0 0 0,0-1-1 0 0,0 0 1 0 0,0 0 0 0 0,0 0 0 0 0,1 0-1 0 0,-1-1 1 0 0,0 0 0 0 0,5-2 0 0 0,-7 3-26 0 0,1 0 0 0 0,-1-1 0 0 0,0 0 0 0 0,0 0 0 0 0,0 0 0 0 0,0 0 0 0 0,0 0 0 0 0,0 0 0 0 0,0-1 0 0 0,-1 0 0 0 0,1 1 0 0 0,0-1 0 0 0,-1 0 0 0 0,1 0 0 0 0,-1-1 0 0 0,0 1 0 0 0,0 0 0 0 0,0-1 0 0 0,0 0 0 0 0,0 1 0 0 0,0-1 0 0 0,-1 0 0 0 0,1 0 0 0 0,-1 0 0 0 0,0 0 0 0 0,0 0 0 0 0,0 0 0 0 0,0 0 0 0 0,-1 0 0 0 0,1 0 0 0 0,-1 0 0 0 0,0-1 0 0 0,1 1 0 0 0,-2 0 0 0 0,1 0 0 0 0,-1-6 0 0 0,0 6-31 0 0,0-1 0 0 0,0 1 1 0 0,0 0-1 0 0,-1-1 0 0 0,1 1 0 0 0,-1 0 0 0 0,0 0 0 0 0,0 0 0 0 0,0 1 0 0 0,0-1 0 0 0,-1 0 0 0 0,1 1 0 0 0,-1-1 0 0 0,0 1 1 0 0,1 0-1 0 0,-1 0 0 0 0,0 0 0 0 0,0 0 0 0 0,0 1 0 0 0,0-1 0 0 0,-1 1 0 0 0,1-1 0 0 0,0 1 0 0 0,-1 0 0 0 0,1 1 0 0 0,-1-1 1 0 0,1 1-1 0 0,-1-1 0 0 0,-5 1 0 0 0,0 0-31 0 0,0 0-1 0 0,0 1 1 0 0,0 0 0 0 0,0 0 0 0 0,0 1 0 0 0,0 0-1 0 0,0 1 1 0 0,0 0 0 0 0,0 1 0 0 0,-8 4-1 0 0,5-1-34 0 0,1 1-1 0 0,0 0 1 0 0,0 1-1 0 0,0 0 1 0 0,1 1 0 0 0,1 0-1 0 0,-12 15 1 0 0,17-21 27 0 0,1 1 1 0 0,-1-1 0 0 0,1 1 0 0 0,0 0 0 0 0,1 0-1 0 0,-1 0 1 0 0,1 1 0 0 0,0-1 0 0 0,0 1-1 0 0,1-1 1 0 0,-1 1 0 0 0,1-1 0 0 0,1 1 0 0 0,-1 0-1 0 0,1 0 1 0 0,0-1 0 0 0,0 1 0 0 0,0 0 0 0 0,1 0-1 0 0,2 6 1 0 0,-3-11-30 0 0,0 0 0 0 0,0 0-1 0 0,1 0 1 0 0,-1 0 0 0 0,0 0-1 0 0,1-1 1 0 0,-1 1 0 0 0,1 0 0 0 0,-1 0-1 0 0,1-1 1 0 0,0 1 0 0 0,-1 0 0 0 0,1 0-1 0 0,0-1 1 0 0,-1 1 0 0 0,1-1-1 0 0,0 1 1 0 0,0-1 0 0 0,-1 1 0 0 0,1-1-1 0 0,0 1 1 0 0,0-1 0 0 0,0 0 0 0 0,0 1-1 0 0,-1-1 1 0 0,1 0 0 0 0,0 0 0 0 0,0 0-1 0 0,0 0 1 0 0,1 0 0 0 0,1 0-129 0 0,0-1 0 0 0,-1 1 0 0 0,1-1 1 0 0,0 0-1 0 0,-1 0 0 0 0,1 0 0 0 0,-1-1 0 0 0,0 1 1 0 0,1 0-1 0 0,2-4 0 0 0,3-1 53 0 0,0-1 1 0 0,-1 0-1 0 0,1-1 0 0 0,9-14 0 0 0,-9 11 148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0.288"/>
    </inkml:context>
    <inkml:brush xml:id="br0">
      <inkml:brushProperty name="width" value="0.035" units="cm"/>
      <inkml:brushProperty name="height" value="0.035" units="cm"/>
      <inkml:brushProperty name="color" value="#008C3A"/>
    </inkml:brush>
  </inkml:definitions>
  <inkml:trace contextRef="#ctx0" brushRef="#br0">48 18 5785 0 0,'-47'26'1482'0'0,"56"-30"-1478"0"0,1 1 0 0 0,0 0 0 0 0,0 1 0 0 0,0 0 1 0 0,0 1-1 0 0,0 0 0 0 0,0 0 0 0 0,1 1 0 0 0,14 2 0 0 0,-7-1 948 0 0,-1-1-1 0 0,28-4 0 0 0,-35 0 625 0 0,-16-1-698 0 0,4 4-824 0 0,0 1-1 0 0,1-1 0 0 0,-1 1 0 0 0,0-1 0 0 0,0 1 1 0 0,0 0-1 0 0,0 0 0 0 0,0 0 0 0 0,0 0 1 0 0,0 0-1 0 0,0 0 0 0 0,-2 1 0 0 0,-23-7 2333 0 0,-1-2-1912 0 0,27 8-458 0 0,0 0 0 0 0,1 0 0 0 0,-1 0 0 0 0,0 0 0 0 0,1 0 0 0 0,-1 0 1 0 0,1 0-1 0 0,-1 0 0 0 0,0 0 0 0 0,1 0 0 0 0,-1 1 0 0 0,1-1 0 0 0,-1 0 0 0 0,0 0 0 0 0,1 1 0 0 0,-1-1 1 0 0,1 0-1 0 0,-1 1 0 0 0,1-1 0 0 0,-1 0 0 0 0,1 1 0 0 0,-1-1 0 0 0,1 1 0 0 0,0-1 0 0 0,-1 1 1 0 0,1-1-1 0 0,0 1 0 0 0,-1-1 0 0 0,1 1 0 0 0,0-1 0 0 0,-1 1 0 0 0,1 0 0 0 0,0-1 0 0 0,0 1 0 0 0,0 0 1 0 0,-1 1 25 0 0,1 0 0 0 0,-1 0 1 0 0,1 0-1 0 0,0 0 0 0 0,0-1 1 0 0,0 1-1 0 0,0 0 1 0 0,0 0-1 0 0,0 0 0 0 0,1 0 1 0 0,-1 0-1 0 0,0-1 0 0 0,1 1 1 0 0,0 0-1 0 0,-1 0 1 0 0,1-1-1 0 0,0 1 0 0 0,0 0 1 0 0,0-1-1 0 0,0 1 0 0 0,0-1 1 0 0,0 1-1 0 0,3 1 1 0 0,-1-1-8 0 0,0 0 0 0 0,0 0-1 0 0,1 0 1 0 0,-1 0 0 0 0,1-1 0 0 0,-1 1 0 0 0,1-1 0 0 0,0 0 0 0 0,0 0 0 0 0,7 0 0 0 0,6 1 39 0 0,0-2 0 0 0,0 0-1 0 0,32-5 1 0 0,-37 3-43 0 0,-1-1-1 0 0,1-1 1 0 0,-1 0 0 0 0,12-6-1 0 0,-15 6-24 0 0,1 0-1 0 0,0 1 1 0 0,-1 0-1 0 0,1 0 1 0 0,0 1-1 0 0,1 0 1 0 0,9-1-1 0 0,-52 46 77 0 0,17-22-69 0 0,2 0 1 0 0,0 0-1 0 0,1 1 1 0 0,1 1-1 0 0,-14 37 1 0 0,-28 124-33 0 0,33-102 9 0 0,13-64-810 0 0,9-39-2003 0 0,0-6-1620 0 0,-2 5-181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0.477"/>
    </inkml:context>
    <inkml:brush xml:id="br0">
      <inkml:brushProperty name="width" value="0.035" units="cm"/>
      <inkml:brushProperty name="height" value="0.035" units="cm"/>
      <inkml:brushProperty name="color" value="#008C3A"/>
    </inkml:brush>
  </inkml:definitions>
  <inkml:trace contextRef="#ctx0" brushRef="#br0">6 29 2793 0 0,'0'1'87'0'0,"-1"0"0"0"0,0 0 0 0 0,1 0 0 0 0,-1 0 0 0 0,1 0 0 0 0,-1 0 0 0 0,1 1 0 0 0,-1-1 0 0 0,1 0 0 0 0,0 0 0 0 0,0 0 0 0 0,-1 0 0 0 0,1 1 0 0 0,0-1 0 0 0,0 0 0 0 0,0 0 0 0 0,0 0 0 0 0,0 1 0 0 0,1-1 0 0 0,-1 0 0 0 0,0 0 0 0 0,1 0 0 0 0,-1 0 0 0 0,0 1 0 0 0,1-1 0 0 0,0 1 0 0 0,1 0 202 0 0,0 0-1 0 0,0 0 1 0 0,0-1-1 0 0,1 1 0 0 0,-1 0 1 0 0,1-1-1 0 0,-1 0 1 0 0,1 1-1 0 0,-1-1 0 0 0,1 0 1 0 0,3 0-1 0 0,0 1-3 0 0,1 0-1 0 0,0 0 1 0 0,0-1 0 0 0,0 0-1 0 0,0-1 1 0 0,0 0 0 0 0,0 0-1 0 0,0 0 1 0 0,0-1 0 0 0,0 0-1 0 0,0 0 1 0 0,9-4-1 0 0,8-3-182 0 0,-1-1 0 0 0,27-15 0 0 0,18-7-4380 0 0,-49 24 684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19.898"/>
    </inkml:context>
    <inkml:brush xml:id="br0">
      <inkml:brushProperty name="width" value="0.035" units="cm"/>
      <inkml:brushProperty name="height" value="0.035" units="cm"/>
      <inkml:brushProperty name="color" value="#FF0066"/>
    </inkml:brush>
  </inkml:definitions>
  <inkml:trace contextRef="#ctx0" brushRef="#br0">1291 313 4665 0 0,'0'0'138'0'0,"1"-1"0"0"0,-1 0 0 0 0,0 0 0 0 0,1 0 0 0 0,-1 0 0 0 0,0 0 0 0 0,0 0 0 0 0,0 1 0 0 0,0-1 0 0 0,0 0 0 0 0,0 0 0 0 0,0 0 0 0 0,0 0 0 0 0,0 0 0 0 0,0 0 0 0 0,0 0 0 0 0,-1 0 0 0 0,1 1 0 0 0,0-1 0 0 0,-1 0 0 0 0,1 0 0 0 0,0 0 0 0 0,-1 0 0 0 0,1 1 0 0 0,-1-1 0 0 0,1 0 0 0 0,-1 1 0 0 0,0-1 0 0 0,0 0 0 0 0,0 0 47 0 0,-1 1 1 0 0,1-1 0 0 0,-1 1 0 0 0,1 0 0 0 0,-1 0-1 0 0,1 0 1 0 0,-1 0 0 0 0,0 0 0 0 0,1 0 0 0 0,-1 0-1 0 0,1 0 1 0 0,-1 1 0 0 0,1-1 0 0 0,-1 0 0 0 0,-1 2-1 0 0,-49 24 2616 0 0,15 4-1975 0 0,1 1 0 0 0,-49 55 1 0 0,14-14-504 0 0,-357 420-74 0 0,-6 5-342 0 0,393-459 198 0 0,-34 35 509 0 0,86-70-759 0 0,-1 0 0 0 0,1-1 1 0 0,0 0-1 0 0,16 0 1 0 0,1133-5-1667 0 0,-531 5 1715 0 0,-581-1 66 0 0,82 4-370 0 0,156 28-1 0 0,-211-20-211 0 0,0 4 0 0 0,-1 3 0 0 0,103 43 1 0 0,-149-49 262 0 0,0 2 1 0 0,44 31-1 0 0,-34-21 410 0 0,-37-25 167 0 0,-6-33 2458 0 0,1-26-1579 0 0,3 0 0 0 0,2 0-1 0 0,12-79 1 0 0,44-173-1221 0 0,-45 250 297 0 0,198-805-1334 0 0,-200 830 848 0 0,36-115-392 0 0,-40 131 34 0 0,2 1-1 0 0,0 0 0 0 0,2 1 1 0 0,0 0-1 0 0,20-27 0 0 0,-30 44 634 0 0,0 0 0 0 0,0-1 1 0 0,0 1-1 0 0,0 0 0 0 0,0 0 0 0 0,0 0 0 0 0,0 0 0 0 0,1-1 0 0 0,-1 1 0 0 0,0 0 0 0 0,0 0 0 0 0,0 0 0 0 0,0 0 0 0 0,0-1 0 0 0,0 1 0 0 0,0 0 0 0 0,0 0 0 0 0,0 0 1 0 0,0 0-1 0 0,0 0 0 0 0,1 0 0 0 0,-1-1 0 0 0,0 1 0 0 0,0 0 0 0 0,0 0 0 0 0,0 0 0 0 0,0 0 0 0 0,1 0 0 0 0,-1 0 0 0 0,0 0 0 0 0,0 0 0 0 0,0 0 0 0 0,0 0 0 0 0,0 0 1 0 0,1 0-1 0 0,-1 0 0 0 0,0 0 0 0 0,0 0 0 0 0,0 0 0 0 0,0 0 0 0 0,1 0 0 0 0,-1 0 0 0 0,0 0 0 0 0,0 0 0 0 0,0 0 0 0 0,0 0 0 0 0,1 0 0 0 0,-1 0 0 0 0,0 0 0 0 0,0 0 1 0 0,0 0-1 0 0,0 0 0 0 0,0 0 0 0 0,1 0 0 0 0,-1 0 0 0 0,0 1 0 0 0,0-1 0 0 0,0 0 0 0 0,0 0 0 0 0,0 0 0 0 0,0 0 0 0 0,0 0 0 0 0,1 1 0 0 0,-3 15-1439 0 0,-8 22-371 0 0,-2-2 623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1.020"/>
    </inkml:context>
    <inkml:brush xml:id="br0">
      <inkml:brushProperty name="width" value="0.035" units="cm"/>
      <inkml:brushProperty name="height" value="0.035" units="cm"/>
      <inkml:brushProperty name="color" value="#008C3A"/>
    </inkml:brush>
  </inkml:definitions>
  <inkml:trace contextRef="#ctx0" brushRef="#br0">181 671 5041 0 0,'-39'64'1039'0'0,"10"-26"-155"0"0,-27 46-1 0 0,47-68-477 0 0,0 0 0 0 0,1 1 0 0 0,0 0 0 0 0,2 1-1 0 0,-9 35 1 0 0,15-52-332 0 0,-1 0-1 0 0,1 0 1 0 0,0 0 0 0 0,-1 0-1 0 0,1 0 1 0 0,0 0 0 0 0,0 1-1 0 0,0-1 1 0 0,0 0-1 0 0,0 0 1 0 0,0 0 0 0 0,1 0-1 0 0,-1 0 1 0 0,0 1 0 0 0,0-1-1 0 0,1 0 1 0 0,-1 0-1 0 0,1 0 1 0 0,-1 0 0 0 0,1 0-1 0 0,-1 0 1 0 0,1 0 0 0 0,0 0-1 0 0,0 0 1 0 0,-1-1 0 0 0,1 1-1 0 0,0 0 1 0 0,0 0-1 0 0,0 0 1 0 0,1 0 0 0 0,1 0-41 0 0,0 0 1 0 0,-1-1 0 0 0,1 1-1 0 0,0-1 1 0 0,0 0 0 0 0,-1 0-1 0 0,1 0 1 0 0,0 0 0 0 0,0 0-1 0 0,0-1 1 0 0,-1 1 0 0 0,5-2-1 0 0,10-3-123 0 0,0-2-1 0 0,31-15 1 0 0,-16 5-225 0 0,0 0 34 0 0,1 1-1 0 0,36-12 0 0 0,-60 24 111 0 0,0 2 1 0 0,0-1-1 0 0,0 1 1 0 0,0 1-1 0 0,0 0 1 0 0,1 0-1 0 0,-1 0 0 0 0,0 2 1 0 0,0-1-1 0 0,1 1 1 0 0,-1 0-1 0 0,0 1 1 0 0,12 3-1 0 0,-18-4 109 0 0,0 0 0 0 0,-1 1 0 0 0,1-1 0 0 0,0 1 0 0 0,0 0 0 0 0,-1 0 0 0 0,1 0 1 0 0,-1 0-1 0 0,1 0 0 0 0,-1 1 0 0 0,0-1 0 0 0,0 1 0 0 0,0-1 0 0 0,0 1 0 0 0,-1 0 0 0 0,1-1 0 0 0,-1 1 0 0 0,1 0 0 0 0,-1 0 0 0 0,0 0 0 0 0,0 0 0 0 0,0 1 0 0 0,-1-1 0 0 0,1 0 0 0 0,-1 0 0 0 0,0 0 0 0 0,0 1 0 0 0,0-1 0 0 0,0 0 0 0 0,0 0 0 0 0,-1 1 0 0 0,1-1 0 0 0,-3 5 0 0 0,0 4 157 0 0,0 0 0 0 0,-1 0 0 0 0,-1 0 0 0 0,0-1-1 0 0,0 1 1 0 0,-2-1 0 0 0,-9 14 0 0 0,-12 14 1077 0 0,-2-2-1 0 0,-2 0 1 0 0,-2-2-1 0 0,-1-2 1 0 0,-1-1 0 0 0,-2-1-1 0 0,-48 28 1 0 0,83-56-1061 0 0,-1-1 1 0 0,1 0 0 0 0,-1 0-1 0 0,0-1 1 0 0,0 1-1 0 0,0-1 1 0 0,0 0 0 0 0,0 0-1 0 0,0 0 1 0 0,0 0-1 0 0,0-1 1 0 0,-8 0 0 0 0,10 0-67 0 0,0-1 0 0 0,0 0 0 0 0,0 1 1 0 0,0-1-1 0 0,0 0 0 0 0,0 0 0 0 0,0-1 1 0 0,0 1-1 0 0,1 0 0 0 0,-1-1 0 0 0,0 1 1 0 0,1-1-1 0 0,-1 1 0 0 0,1-1 0 0 0,0 0 0 0 0,-1 0 1 0 0,1 1-1 0 0,0-1 0 0 0,0 0 0 0 0,0 0 1 0 0,0 0-1 0 0,0 0 0 0 0,1-1 0 0 0,-1 1 1 0 0,0-3-1 0 0,-5-19-12 0 0,2 0-1 0 0,0-1 1 0 0,2 1-1 0 0,0-1 1 0 0,2 0 0 0 0,5-48-1 0 0,3 19-121 0 0,2 1 0 0 0,19-60 0 0 0,-11 58-29 0 0,4 1-1 0 0,1 0 0 0 0,3 2 1 0 0,2 1-1 0 0,2 1 1 0 0,64-79-1 0 0,-2 22-763 0 0,173-156-1 0 0,-118 131-163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9.297"/>
    </inkml:context>
    <inkml:brush xml:id="br0">
      <inkml:brushProperty name="width" value="0.035" units="cm"/>
      <inkml:brushProperty name="height" value="0.035" units="cm"/>
      <inkml:brushProperty name="color" value="#008C3A"/>
    </inkml:brush>
  </inkml:definitions>
  <inkml:trace contextRef="#ctx0" brushRef="#br0">141 44 2040 0 0,'-33'-18'2010'0'0,"32"17"-1710"0"0,-1 0 0 0 0,0 0 0 0 0,0 0 0 0 0,1 0 0 0 0,-1-1 0 0 0,1 1 0 0 0,-1 0-1 0 0,1-1 1 0 0,-1 1 0 0 0,1-1 0 0 0,0 0 0 0 0,0 1 0 0 0,0-1 0 0 0,0 0 0 0 0,-1-3 0 0 0,5 33 5123 0 0,0 17-4845 0 0,-15 251 241 0 0,12-290-1044 0 0,0 1 0 0 0,-1 0-1 0 0,1 0 1 0 0,-1 0 0 0 0,0-1 0 0 0,-1 1 0 0 0,1-1 0 0 0,-5 10 0 0 0,6-16 128 0 0,-1 0 0 0 0,0 0-1 0 0,0 0 1 0 0,1 0 0 0 0,-1 0 0 0 0,0 0 0 0 0,1 0-1 0 0,-1 0 1 0 0,0-1 0 0 0,1 1 0 0 0,-1 0 0 0 0,0 0 0 0 0,1 0-1 0 0,-1-1 1 0 0,0 1 0 0 0,1 0 0 0 0,-1-1 0 0 0,1 1 0 0 0,-1-1-1 0 0,1 1 1 0 0,-1-1 0 0 0,1 1 0 0 0,-1-1 0 0 0,1 1-1 0 0,-1-1 1 0 0,1 1 0 0 0,-1-1 0 0 0,1 1 0 0 0,0-1 0 0 0,0 0-1 0 0,-1 1 1 0 0,1-1 0 0 0,0 0 0 0 0,0 1 0 0 0,-1-1-1 0 0,1-1 1 0 0,-9-26-1928 0 0,-18-151-1319 0 0,16 135 3411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9.528"/>
    </inkml:context>
    <inkml:brush xml:id="br0">
      <inkml:brushProperty name="width" value="0.035" units="cm"/>
      <inkml:brushProperty name="height" value="0.035" units="cm"/>
      <inkml:brushProperty name="color" value="#008C3A"/>
    </inkml:brush>
  </inkml:definitions>
  <inkml:trace contextRef="#ctx0" brushRef="#br0">28 1 5785 0 0,'0'0'8'0'0,"-22"12"653"0"0,17-4 152 0 0,16-3 811 0 0,3-5-989 0 0,0 0 1 0 0,-1-1-1 0 0,1 0 0 0 0,14-4 0 0 0,18-1-26 0 0,7 1-483 0 0,-17 1-93 0 0,41 0 0 0 0,-66 5-1137 0 0,0 0 0 0 0,0 0 0 0 0,-1 1 0 0 0,18 5 0 0 0,-22-5-1731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9.763"/>
    </inkml:context>
    <inkml:brush xml:id="br0">
      <inkml:brushProperty name="width" value="0.035" units="cm"/>
      <inkml:brushProperty name="height" value="0.035" units="cm"/>
      <inkml:brushProperty name="color" value="#008C3A"/>
    </inkml:brush>
  </inkml:definitions>
  <inkml:trace contextRef="#ctx0" brushRef="#br0">1 11 1152 0 0,'0'-1'322'0'0,"1"0"0"0"0,0 0 0 0 0,0 1-1 0 0,0-1 1 0 0,0 0 0 0 0,0 0 0 0 0,0 1-1 0 0,0-1 1 0 0,0 0 0 0 0,0 1 0 0 0,0-1 0 0 0,0 1-1 0 0,0-1 1 0 0,1 1 0 0 0,-1 0 0 0 0,0 0-1 0 0,0-1 1 0 0,0 1 0 0 0,1 0 0 0 0,-1 0-1 0 0,0 0 1 0 0,0 0 0 0 0,1 0 0 0 0,1 1 0 0 0,-1 0-56 0 0,0 0 1 0 0,-1 0 0 0 0,1 0-1 0 0,0 0 1 0 0,0 1 0 0 0,0-1 0 0 0,-1 0-1 0 0,1 1 1 0 0,-1 0 0 0 0,1-1-1 0 0,-1 1 1 0 0,3 3 0 0 0,3 8-57 0 0,-1 0 0 0 0,0 0 1 0 0,7 21-1 0 0,-9-21 165 0 0,6 11-1027 0 0,1 0 1 0 0,1 0-1 0 0,1-1 0 0 0,28 36 0 0 0,-22-35-2216 0 0,42 39 0 0 0,-53-54 928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9.951"/>
    </inkml:context>
    <inkml:brush xml:id="br0">
      <inkml:brushProperty name="width" value="0.035" units="cm"/>
      <inkml:brushProperty name="height" value="0.035" units="cm"/>
      <inkml:brushProperty name="color" value="#008C3A"/>
    </inkml:brush>
  </inkml:definitions>
  <inkml:trace contextRef="#ctx0" brushRef="#br0">106 456 2793 0 0,'-13'2'188'0'0,"6"0"72"0"0,0 0 0 0 0,-1-1 0 0 0,1 0 0 0 0,-1 0 0 0 0,1-1-1 0 0,-1 0 1 0 0,1 0 0 0 0,-1-1 0 0 0,-14-3 0 0 0,22 3-144 0 0,-1 1 0 0 0,1-1 0 0 0,-1 0 1 0 0,1 0-1 0 0,0 0 0 0 0,-1 1 0 0 0,1-1 0 0 0,0 0 1 0 0,0 0-1 0 0,-1 0 0 0 0,1 0 0 0 0,0 1 0 0 0,0-1 1 0 0,0 0-1 0 0,0 0 0 0 0,0 0 0 0 0,0 0 0 0 0,1 0 1 0 0,-1 0-1 0 0,0 1 0 0 0,0-1 0 0 0,0 0 0 0 0,1 0 1 0 0,-1 0-1 0 0,1 1 0 0 0,-1-1 0 0 0,0 0 0 0 0,1 0 1 0 0,-1 1-1 0 0,1-1 0 0 0,0 0 0 0 0,-1 1 0 0 0,1-1 1 0 0,0 0-1 0 0,26-32 1261 0 0,-24 28-967 0 0,165-181 4342 0 0,-51 66-5435 0 0,-57 58-1667 0 0,-36 36-2521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1.314"/>
    </inkml:context>
    <inkml:brush xml:id="br0">
      <inkml:brushProperty name="width" value="0.035" units="cm"/>
      <inkml:brushProperty name="height" value="0.035" units="cm"/>
      <inkml:brushProperty name="color" value="#008C3A"/>
    </inkml:brush>
  </inkml:definitions>
  <inkml:trace contextRef="#ctx0" brushRef="#br0">58 54 600 0 0,'-6'-4'707'0'0,"0"0"0"0"0,0 0 0 0 0,0-1 0 0 0,1 0 0 0 0,0 0 0 0 0,-5-6 0 0 0,-4-4 2004 0 0,50 38-225 0 0,-28-19-2558 0 0,1-1-1 0 0,0 0 1 0 0,-1 0-1 0 0,1-1 0 0 0,0 0 1 0 0,0-1-1 0 0,1 0 1 0 0,8 0-1 0 0,-12-1-497 0 0,1 0 0 0 0,-1 0 1 0 0,0-1-1 0 0,0 0 0 0 0,1 0 0 0 0,-1 0 0 0 0,8-4 1 0 0,-10 3-1581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1.524"/>
    </inkml:context>
    <inkml:brush xml:id="br0">
      <inkml:brushProperty name="width" value="0.035" units="cm"/>
      <inkml:brushProperty name="height" value="0.035" units="cm"/>
      <inkml:brushProperty name="color" value="#008C3A"/>
    </inkml:brush>
  </inkml:definitions>
  <inkml:trace contextRef="#ctx0" brushRef="#br0">86 33 1152 0 0,'1'-1'43'0'0,"-1"0"-1"0"0,1 0 0 0 0,-1 0 1 0 0,0 0-1 0 0,1 0 0 0 0,-1 0 1 0 0,0 0-1 0 0,0 0 1 0 0,0 0-1 0 0,0 0 0 0 0,1 0 1 0 0,-1 0-1 0 0,0 0 0 0 0,-1 0 1 0 0,1 0-1 0 0,0 0 1 0 0,0 0-1 0 0,0 0 0 0 0,-1 1 1 0 0,1-1-1 0 0,0 0 0 0 0,-1 0 1 0 0,1 0-1 0 0,-1 0 0 0 0,1 0 1 0 0,-1 0-1 0 0,1 1 1 0 0,-1-1-1 0 0,0 0 0 0 0,1 0 1 0 0,-1 1-1 0 0,0-1 0 0 0,0 0 1 0 0,-1 0-1 0 0,1 1 59 0 0,0 0-1 0 0,0 0 1 0 0,0 0-1 0 0,0 0 1 0 0,-1 0-1 0 0,1 0 0 0 0,0 0 1 0 0,0 0-1 0 0,0 0 1 0 0,0 1-1 0 0,0-1 1 0 0,-1 0-1 0 0,1 1 1 0 0,0-1-1 0 0,0 1 1 0 0,0 0-1 0 0,0-1 1 0 0,0 1-1 0 0,0 0 1 0 0,0-1-1 0 0,1 1 0 0 0,-1 0 1 0 0,0 0-1 0 0,0 0 1 0 0,1 0-1 0 0,-1 0 1 0 0,0 0-1 0 0,1 0 1 0 0,-1 1-1 0 0,-7 13 193 0 0,1 0-1 0 0,1 0 1 0 0,0 1-1 0 0,1 0 1 0 0,1 0-1 0 0,0 0 1 0 0,1 1-1 0 0,-1 25 1 0 0,3-14-391 0 0,0 1 0 0 0,2 0 1 0 0,1-1-1 0 0,7 33 1 0 0,0-26-764 0 0,-3-20 201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2.414"/>
    </inkml:context>
    <inkml:brush xml:id="br0">
      <inkml:brushProperty name="width" value="0.035" units="cm"/>
      <inkml:brushProperty name="height" value="0.035" units="cm"/>
      <inkml:brushProperty name="color" value="#008C3A"/>
    </inkml:brush>
  </inkml:definitions>
  <inkml:trace contextRef="#ctx0" brushRef="#br0">1 48 1352 0 0,'0'-4'206'0'0,"1"0"-1"0"0,0 0 0 0 0,0 0 1 0 0,1 1-1 0 0,-1-1 1 0 0,1 0-1 0 0,-1 1 0 0 0,1-1 1 0 0,1 1-1 0 0,-1-1 0 0 0,3-3 1 0 0,6 59 2986 0 0,-4-15-2735 0 0,-2 0 0 0 0,0 51 0 0 0,-5-43-1434 0 0,-10 73-1 0 0,0-79-851 0 0,5-31 74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2.649"/>
    </inkml:context>
    <inkml:brush xml:id="br0">
      <inkml:brushProperty name="width" value="0.035" units="cm"/>
      <inkml:brushProperty name="height" value="0.035" units="cm"/>
      <inkml:brushProperty name="color" value="#008C3A"/>
    </inkml:brush>
  </inkml:definitions>
  <inkml:trace contextRef="#ctx0" brushRef="#br0">1 1 3081 0 0,'0'1'116'0'0,"0"1"1"0"0,1-1 0 0 0,-1 1 0 0 0,1-1 0 0 0,-1 0 0 0 0,1 1 0 0 0,0-1-1 0 0,-1 1 1 0 0,1-1 0 0 0,0 0 0 0 0,0 0 0 0 0,0 1 0 0 0,0-1-1 0 0,0 0 1 0 0,0 0 0 0 0,0 0 0 0 0,1 0 0 0 0,-1 0 0 0 0,0 0-1 0 0,3 1 1 0 0,30 20 1471 0 0,-16-15-1300 0 0,0-1 0 0 0,1 0 1 0 0,0-1-1 0 0,0-1 1 0 0,0-1-1 0 0,0-1 1 0 0,26 1-1 0 0,138-12-2736 0 0,-139 5-163 0 0,-26 1 706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2.883"/>
    </inkml:context>
    <inkml:brush xml:id="br0">
      <inkml:brushProperty name="width" value="0.035" units="cm"/>
      <inkml:brushProperty name="height" value="0.035" units="cm"/>
      <inkml:brushProperty name="color" value="#008C3A"/>
    </inkml:brush>
  </inkml:definitions>
  <inkml:trace contextRef="#ctx0" brushRef="#br0">0 3 3681 0 0,'1'-1'810'0'0,"-1"1"-694"0"0,0 0-1 0 0,0 0 1 0 0,0 0 0 0 0,0 0 0 0 0,0-1-1 0 0,0 1 1 0 0,0 0 0 0 0,0 0-1 0 0,0 0 1 0 0,0 0 0 0 0,0 0 0 0 0,0 0-1 0 0,0-1 1 0 0,11 5 1095 0 0,-10-4-769 0 0,2 2-190 0 0,6 7-205 0 0,-1 1 0 0 0,-1 0 0 0 0,0 0 0 0 0,0 0 0 0 0,-1 0 0 0 0,0 1 0 0 0,-1 0 0 0 0,0 1 0 0 0,-1-1 0 0 0,5 18 0 0 0,19 44-1356 0 0,9-2-1626 0 0,-32-62 1303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1.099"/>
    </inkml:context>
    <inkml:brush xml:id="br0">
      <inkml:brushProperty name="width" value="0.035" units="cm"/>
      <inkml:brushProperty name="height" value="0.035" units="cm"/>
      <inkml:brushProperty name="color" value="#FF0066"/>
    </inkml:brush>
  </inkml:definitions>
  <inkml:trace contextRef="#ctx0" brushRef="#br0">332 573 13883 0 0,'-4'-1'117'0'0,"1"1"1"0"0,-1-1-1 0 0,0 1 0 0 0,0 0 1 0 0,0 0-1 0 0,0 0 0 0 0,1 1 1 0 0,-1-1-1 0 0,0 1 1 0 0,0 0-1 0 0,1 0 0 0 0,-1 0 1 0 0,1 1-1 0 0,-1-1 0 0 0,1 1 1 0 0,-1 0-1 0 0,1 0 0 0 0,0 0 1 0 0,0 0-1 0 0,0 0 1 0 0,0 1-1 0 0,0-1 0 0 0,0 1 1 0 0,1 0-1 0 0,-1 0 0 0 0,1 0 1 0 0,0 0-1 0 0,0 1 0 0 0,0-1 1 0 0,1 0-1 0 0,-1 1 0 0 0,-1 5 1 0 0,-9 25 142 0 0,1 0 0 0 0,2 1 0 0 0,2 1 0 0 0,1-1 0 0 0,1 1-1 0 0,1 46 1 0 0,-2 6 407 0 0,-147 1507-2322 0 0,147-1548 1444 0 0,1-7-13 0 0,2-1-1 0 0,2 62 1 0 0,1-92 242 0 0,1 0 1 0 0,0 0 0 0 0,0 0-1 0 0,1-1 1 0 0,1 1 0 0 0,-1 0-1 0 0,1-1 1 0 0,1 1 0 0 0,-1-1-1 0 0,1 0 1 0 0,1 0 0 0 0,0 0-1 0 0,0-1 1 0 0,0 0 0 0 0,1 0-1 0 0,10 11 1 0 0,-10-14 4 0 0,0 0-1 0 0,1 0 1 0 0,-1-1 0 0 0,1 0 0 0 0,-1 0 0 0 0,1-1-1 0 0,0 1 1 0 0,0-1 0 0 0,0-1 0 0 0,0 1 0 0 0,0-1-1 0 0,1-1 1 0 0,-1 1 0 0 0,0-1 0 0 0,0 0 0 0 0,1-1-1 0 0,-1 0 1 0 0,0 0 0 0 0,13-4 0 0 0,10-4 20 0 0,0-2-1 0 0,-1-1 1 0 0,35-19-1 0 0,-47 22 20 0 0,98-49 14 0 0,209-99 417 0 0,-239 121-330 0 0,169-48 1 0 0,-165 62-425 0 0,0 4 0 0 0,2 4 0 0 0,99-3 0 0 0,-156 16 167 0 0,1 1 1 0 0,-1 2-1 0 0,1 1 0 0 0,-1 2 0 0 0,0 1 0 0 0,-1 2 1 0 0,1 1-1 0 0,-2 2 0 0 0,1 1 0 0 0,-2 1 0 0 0,43 25 0 0 0,-54-25 56 0 0,-2 1-1 0 0,0 1 0 0 0,0 0 0 0 0,-2 2 0 0 0,22 25 0 0 0,61 99 628 0 0,-44-58-623 0 0,-53-81 29 0 0,-1 1 0 0 0,1-1 1 0 0,0 1-1 0 0,0-1 0 0 0,0 1 1 0 0,0-1-1 0 0,0 0 0 0 0,0 0 1 0 0,0 0-1 0 0,1 0 0 0 0,-1-1 1 0 0,1 1-1 0 0,-1-1 0 0 0,1 1 1 0 0,0-1-1 0 0,0 0 0 0 0,0 0 1 0 0,-1 0-1 0 0,1 0 0 0 0,0-1 1 0 0,0 1-1 0 0,5 0 0 0 0,-4-2 1 0 0,0-1 0 0 0,0 1 0 0 0,-1 0 0 0 0,1-1-1 0 0,0 1 1 0 0,-1-1 0 0 0,0 0 0 0 0,1-1 0 0 0,-1 1-1 0 0,0 0 1 0 0,0-1 0 0 0,0 0 0 0 0,0 0 0 0 0,-1 1-1 0 0,1-2 1 0 0,3-5 0 0 0,7-11 64 0 0,-2 0 0 0 0,0-1 0 0 0,-1 0 0 0 0,-1 0 0 0 0,-1-1 0 0 0,0 0 0 0 0,6-42 0 0 0,-2-5 200 0 0,2-90 0 0 0,-16-724-206 0 0,-3 62-1392 0 0,8 758 1284 0 0,6-247-710 0 0,-11 224-89 0 0,-19-135 1 0 0,20 212 865 0 0,-1 0-1 0 0,0 0 1 0 0,0 1 0 0 0,0-1 0 0 0,-1 1 0 0 0,-1 0 0 0 0,1 0-1 0 0,-1 0 1 0 0,-1 0 0 0 0,1 1 0 0 0,-10-11 0 0 0,9 13 118 0 0,1 1 1 0 0,-1 0 0 0 0,0 0-1 0 0,-1 1 1 0 0,1 0 0 0 0,-1 0-1 0 0,1 0 1 0 0,-1 1 0 0 0,0-1 0 0 0,0 1-1 0 0,0 1 1 0 0,0-1 0 0 0,-1 1-1 0 0,1 0 1 0 0,0 0 0 0 0,-12 1-1 0 0,-32 3 165 0 0,0 1-1 0 0,0 3 0 0 0,0 2 0 0 0,-57 18 0 0 0,11-3-633 0 0,-1116 199 1477 0 0,970-175-726 0 0,206-38-936 0 0,0 1 0 0 0,2 2 0 0 0,-1 2 0 0 0,-51 29 0 0 0,58-24-3753 0 0,2 2-1307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3.069"/>
    </inkml:context>
    <inkml:brush xml:id="br0">
      <inkml:brushProperty name="width" value="0.035" units="cm"/>
      <inkml:brushProperty name="height" value="0.035" units="cm"/>
      <inkml:brushProperty name="color" value="#008C3A"/>
    </inkml:brush>
  </inkml:definitions>
  <inkml:trace contextRef="#ctx0" brushRef="#br0">160 387 776 0 0,'-157'-60'4939'0'0,"157"60"-4880"0"0,0 0 1 0 0,0-1-1 0 0,-1 1 1 0 0,1 0-1 0 0,0 0 1 0 0,0 0-1 0 0,0 0 1 0 0,0 0-1 0 0,0 0 1 0 0,-1 0-1 0 0,1-1 1 0 0,0 1-1 0 0,0 0 0 0 0,0 0 1 0 0,0 0-1 0 0,0 0 1 0 0,0 0-1 0 0,0-1 1 0 0,-1 1-1 0 0,1 0 1 0 0,0 0-1 0 0,0 0 1 0 0,0-1-1 0 0,0 1 1 0 0,0 0-1 0 0,0 0 1 0 0,0 0-1 0 0,0 0 1 0 0,0-1-1 0 0,0 1 1 0 0,0 0-1 0 0,0 0 1 0 0,0 0-1 0 0,0-1 1 0 0,0 1-1 0 0,0 0 1 0 0,1 0-1 0 0,-1 0 1 0 0,0 0-1 0 0,0-1 1 0 0,0 1-1 0 0,0 0 1 0 0,0 0-1 0 0,0 0 1 0 0,0 0-1 0 0,1-1 1 0 0,11-11 1145 0 0,24-12-848 0 0,-28 18-53 0 0,168-123 1316 0 0,0 0-7750 0 0,-148 110 3568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3.178"/>
    </inkml:context>
    <inkml:brush xml:id="br0">
      <inkml:brushProperty name="width" value="0.035" units="cm"/>
      <inkml:brushProperty name="height" value="0.035" units="cm"/>
      <inkml:brushProperty name="color" value="#008C3A"/>
    </inkml:brush>
  </inkml:definitions>
  <inkml:trace contextRef="#ctx0" brushRef="#br0">1 0 2657 0 0,'0'0'0'0'0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3.449"/>
    </inkml:context>
    <inkml:brush xml:id="br0">
      <inkml:brushProperty name="width" value="0.035" units="cm"/>
      <inkml:brushProperty name="height" value="0.035" units="cm"/>
      <inkml:brushProperty name="color" value="#008C3A"/>
    </inkml:brush>
  </inkml:definitions>
  <inkml:trace contextRef="#ctx0" brushRef="#br0">0 71 4665 0 0,'46'-34'5951'0'0,"-41"30"-5538"0"0,36-21 1964 0 0,-40 24-2431 0 0,1 0-1 0 0,0 0 0 0 0,0 0 0 0 0,0 1 0 0 0,0-1 1 0 0,-1 0-1 0 0,1 1 0 0 0,0-1 0 0 0,0 1 0 0 0,0 0 1 0 0,0-1-1 0 0,0 1 0 0 0,0 0 0 0 0,0 0 0 0 0,0 0 1 0 0,0 1-1 0 0,0-1 0 0 0,3 1 0 0 0,-2 2-1448 0 0,0 3-2550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4.710"/>
    </inkml:context>
    <inkml:brush xml:id="br0">
      <inkml:brushProperty name="width" value="0.035" units="cm"/>
      <inkml:brushProperty name="height" value="0.035" units="cm"/>
      <inkml:brushProperty name="color" value="#008C3A"/>
    </inkml:brush>
  </inkml:definitions>
  <inkml:trace contextRef="#ctx0" brushRef="#br0">1 12 1152 0 0,'0'0'96'0'0,"1"0"-96"0"0,0 0 0 0 0,1 0 0 0 0,-1 0 0 0 0,2 0-96 0 0,0 0 96 0 0,4-1 0 0 0,-1-1 0 0 0,3 0 0 0 0,-2-1 0 0 0,-1 1 0 0 0,-2 1 0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5.239"/>
    </inkml:context>
    <inkml:brush xml:id="br0">
      <inkml:brushProperty name="width" value="0.035" units="cm"/>
      <inkml:brushProperty name="height" value="0.035" units="cm"/>
      <inkml:brushProperty name="color" value="#008C3A"/>
    </inkml:brush>
  </inkml:definitions>
  <inkml:trace contextRef="#ctx0" brushRef="#br0">154 120 1152 0 0,'-3'0'237'0'0,"1"1"0"0"0,0 0-1 0 0,-1-1 1 0 0,1 1 0 0 0,0 0 0 0 0,0 0-1 0 0,0 0 1 0 0,0 0 0 0 0,0 0-1 0 0,0 1 1 0 0,0-1 0 0 0,0 1 0 0 0,0-1-1 0 0,1 1 1 0 0,-1 0 0 0 0,0-1-1 0 0,1 1 1 0 0,0 0 0 0 0,-1 0 0 0 0,1 0-1 0 0,0 0 1 0 0,0 0 0 0 0,0 1-1 0 0,0-1 1 0 0,0 0 0 0 0,1 0 0 0 0,-1 1-1 0 0,0 2 1 0 0,-3 14 71 0 0,0 1 1 0 0,-2 29-1 0 0,3-18-109 0 0,-4 18 235 0 0,-2-1 1 0 0,-2 1-1 0 0,-2-2 1 0 0,-37 87-1 0 0,51-162 3033 0 0,5-47-2644 0 0,7 3-848 0 0,32-111-1 0 0,-35 154-257 0 0,0 1 0 0 0,2 0 0 0 0,1 0 0 0 0,1 2 0 0 0,1 0 0 0 0,31-40 0 0 0,-45 64 245 0 0,0 1 0 0 0,0-1 0 0 0,1 0 0 0 0,-1 1 0 0 0,0-1 0 0 0,1 1 0 0 0,-1-1 0 0 0,1 1 0 0 0,0 0 0 0 0,-1 0 0 0 0,1 0 0 0 0,0 0 0 0 0,0 0 0 0 0,-1 0 0 0 0,1 0 0 0 0,0 0 0 0 0,0 1 0 0 0,0-1 0 0 0,0 1 0 0 0,0-1 0 0 0,0 1 0 0 0,4 0 0 0 0,-4 1-11 0 0,-1-1-1 0 0,1 1 1 0 0,0 0-1 0 0,-1 0 1 0 0,1 1-1 0 0,-1-1 1 0 0,1 0-1 0 0,-1 0 1 0 0,0 1-1 0 0,1-1 1 0 0,-1 1-1 0 0,0-1 1 0 0,0 1-1 0 0,0-1 1 0 0,0 1-1 0 0,0 0 1 0 0,0-1-1 0 0,-1 1 1 0 0,2 2-1 0 0,2 11-227 0 0,0 0 1 0 0,-1-1-1 0 0,0 2 0 0 0,1 23 1 0 0,-4-21 173 0 0,0 1 1 0 0,-1-1 0 0 0,-1 0 0 0 0,-1 1 0 0 0,0-1 0 0 0,-11 32-1 0 0,-3-4 1341 0 0,-29 52-1 0 0,21-47 324 0 0,23-48-1468 0 0,1 0-1 0 0,-1 0 1 0 0,1 0-1 0 0,0 0 1 0 0,0 0-1 0 0,0 1 1 0 0,1-1-1 0 0,-1 0 1 0 0,1 1-1 0 0,0-1 1 0 0,0 0-1 0 0,0 1 1 0 0,0-1-1 0 0,0 0 1 0 0,1 1-1 0 0,-1-1 1 0 0,1 0-1 0 0,0 0 1 0 0,0 0-1 0 0,0 1 1 0 0,1-1-1 0 0,-1 0 1 0 0,1 0-1 0 0,0-1 1 0 0,-1 1-1 0 0,1 0 1 0 0,0 0-1 0 0,1-1 1 0 0,-1 1 0 0 0,0-1-1 0 0,1 0 1 0 0,-1 0-1 0 0,1 0 1 0 0,0 0-1 0 0,0 0 1 0 0,4 2-1 0 0,12 5-269 0 0,1 0-1 0 0,-1-2 1 0 0,1 0-1 0 0,35 7 1 0 0,-27-7-97 0 0,8 3-458 0 0,31 8-1114 0 0,-21-9-3240 0 0,-33-7 1509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5.473"/>
    </inkml:context>
    <inkml:brush xml:id="br0">
      <inkml:brushProperty name="width" value="0.035" units="cm"/>
      <inkml:brushProperty name="height" value="0.035" units="cm"/>
      <inkml:brushProperty name="color" value="#008C3A"/>
    </inkml:brush>
  </inkml:definitions>
  <inkml:trace contextRef="#ctx0" brushRef="#br0">1 1 5785 0 0,'0'1'63'0'0,"0"0"-1"0"0,0 0 1 0 0,0 0-1 0 0,-1 0 1 0 0,1 0 0 0 0,0-1-1 0 0,0 1 1 0 0,0 0-1 0 0,0 0 1 0 0,1 0-1 0 0,-1 0 1 0 0,0 0 0 0 0,0 0-1 0 0,1 0 1 0 0,-1 0-1 0 0,0 0 1 0 0,1 0-1 0 0,-1 0 1 0 0,1 0-1 0 0,-1-1 1 0 0,1 2 0 0 0,16 29 587 0 0,-13-22-436 0 0,102 241 932 0 0,-74-168-2616 0 0,-25-62-193 0 0,-5-11-631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5.661"/>
    </inkml:context>
    <inkml:brush xml:id="br0">
      <inkml:brushProperty name="width" value="0.035" units="cm"/>
      <inkml:brushProperty name="height" value="0.035" units="cm"/>
      <inkml:brushProperty name="color" value="#008C3A"/>
    </inkml:brush>
  </inkml:definitions>
  <inkml:trace contextRef="#ctx0" brushRef="#br0">57 624 3081 0 0,'-3'-1'85'0'0,"-1"0"1"0"0,1 0 0 0 0,0 1 0 0 0,0-2 0 0 0,0 1 0 0 0,0 0-1 0 0,0-1 1 0 0,1 1 0 0 0,-1-1 0 0 0,0 0 0 0 0,1 0-1 0 0,-1 0 1 0 0,1 0 0 0 0,0-1 0 0 0,0 1 0 0 0,-1 0-1 0 0,2-1 1 0 0,-3-3 0 0 0,3 4 128 0 0,0-1 0 0 0,0 0 1 0 0,1 1-1 0 0,-1-1 0 0 0,1 0 0 0 0,0 0 0 0 0,0 1 1 0 0,0-1-1 0 0,0 0 0 0 0,0 0 0 0 0,0 1 0 0 0,1-1 1 0 0,-1 0-1 0 0,1 1 0 0 0,0-1 0 0 0,0 0 0 0 0,0 1 1 0 0,0-1-1 0 0,0 1 0 0 0,1-1 0 0 0,2-2 0 0 0,26-39 915 0 0,3 1 0 0 0,40-41 0 0 0,-31 36-704 0 0,23-20 35 0 0,112-91 1 0 0,-114 105-2472 0 0,-34 28-2476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5.940"/>
    </inkml:context>
    <inkml:brush xml:id="br0">
      <inkml:brushProperty name="width" value="0.035" units="cm"/>
      <inkml:brushProperty name="height" value="0.035" units="cm"/>
      <inkml:brushProperty name="color" value="#008C3A"/>
    </inkml:brush>
  </inkml:definitions>
  <inkml:trace contextRef="#ctx0" brushRef="#br0">97 37 1144 0 0,'-54'16'752'0'0,"16"-5"3020"0"0,34-9-1397 0 0,17-5 70 0 0,29-7-1379 0 0,1 0-1558 0 0,58-22 0 0 0,-76 22-3341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7.619"/>
    </inkml:context>
    <inkml:brush xml:id="br0">
      <inkml:brushProperty name="width" value="0.035" units="cm"/>
      <inkml:brushProperty name="height" value="0.035" units="cm"/>
      <inkml:brushProperty name="color" value="#008C3A"/>
    </inkml:brush>
  </inkml:definitions>
  <inkml:trace contextRef="#ctx0" brushRef="#br0">51 391 1584 0 0,'-3'2'170'0'0,"-1"0"-1"0"0,1 1 0 0 0,0 0 0 0 0,0-1 0 0 0,0 1 1 0 0,0 0-1 0 0,1 0 0 0 0,-1 1 0 0 0,1-1 0 0 0,0 0 1 0 0,-1 1-1 0 0,2 0 0 0 0,-1-1 0 0 0,0 1 0 0 0,1 0 1 0 0,0 0-1 0 0,-1 0 0 0 0,2 0 0 0 0,-1 0 0 0 0,0 0 1 0 0,1 6-1 0 0,-1 13 542 0 0,1 0 1 0 0,5 40 0 0 0,-2-32 20 0 0,0 9-189 0 0,1-14-355 0 0,-2 0 0 0 0,-1 1 0 0 0,-1-1 0 0 0,-1 1 0 0 0,-1-1 0 0 0,-10 48 0 0 0,5-164 3102 0 0,7 26-2949 0 0,3 0 0 0 0,3 0 0 0 0,17-74 0 0 0,-14 100-551 0 0,2 1 0 0 0,2 1 0 0 0,0 0 0 0 0,3 1 0 0 0,1 0 0 0 0,36-53 0 0 0,-37 64-127 0 0,1 1 0 0 0,30-30-1 0 0,-42 48 301 0 0,0-1 0 0 0,1 1 0 0 0,0 1 0 0 0,-1-1 0 0 0,1 1 0 0 0,1 0 0 0 0,-1 0 0 0 0,1 1 0 0 0,-1 0 0 0 0,1 0 0 0 0,0 0 0 0 0,0 1 0 0 0,0 0 0 0 0,0 1 0 0 0,10-2 0 0 0,-15 3 7 0 0,0 0-1 0 0,-1 0 0 0 0,1 0 1 0 0,0 0-1 0 0,0 0 0 0 0,-1 1 1 0 0,1-1-1 0 0,0 1 1 0 0,-1-1-1 0 0,1 1 0 0 0,0-1 1 0 0,-1 1-1 0 0,1 0 0 0 0,-1 0 1 0 0,1 0-1 0 0,-1 0 1 0 0,1 0-1 0 0,-1 0 0 0 0,0 0 1 0 0,1 1-1 0 0,-1-1 0 0 0,0 0 1 0 0,0 1-1 0 0,0-1 1 0 0,1 2-1 0 0,-1 1 18 0 0,0-1 0 0 0,0 1 0 0 0,0-1 1 0 0,0 1-1 0 0,-1 0 0 0 0,1-1 0 0 0,-1 1 0 0 0,0 0 0 0 0,0-1 1 0 0,0 1-1 0 0,-2 5 0 0 0,-1 6 205 0 0,0 1 1 0 0,-2-1-1 0 0,0 0 1 0 0,-10 21-1 0 0,-5 1 378 0 0,-2-2-1 0 0,-1 0 0 0 0,-30 32 1 0 0,-35 54 706 0 0,78-104-1093 0 0,0 0 0 0 0,1 1 0 0 0,1 0 0 0 0,1 0 0 0 0,-8 33 0 0 0,13-43-177 0 0,0 1 0 0 0,0 0 0 0 0,1 0 0 0 0,0 0-1 0 0,1 0 1 0 0,0 0 0 0 0,1 1 0 0 0,-1-1 0 0 0,4 14 0 0 0,-2-20-29 0 0,-1 0 0 0 0,0 0 0 0 0,0 0 0 0 0,1 0 0 0 0,0 0 0 0 0,0-1 0 0 0,0 1 0 0 0,0 0 0 0 0,0-1 0 0 0,0 1 0 0 0,1-1 0 0 0,-1 0 0 0 0,1 0 1 0 0,-1 0-1 0 0,1 0 0 0 0,0 0 0 0 0,0 0 0 0 0,0-1 0 0 0,0 0 0 0 0,0 1 0 0 0,0-1 0 0 0,0 0 0 0 0,1-1 0 0 0,-1 1 0 0 0,0 0 0 0 0,1-1 0 0 0,-1 0 0 0 0,6 0 0 0 0,11 0-410 0 0,-1-2-1 0 0,0 0 1 0 0,0-1 0 0 0,25-7-1 0 0,8-2-3715 0 0,-20 7 116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8.294"/>
    </inkml:context>
    <inkml:brush xml:id="br0">
      <inkml:brushProperty name="width" value="0.035" units="cm"/>
      <inkml:brushProperty name="height" value="0.035" units="cm"/>
      <inkml:brushProperty name="color" value="#008C3A"/>
    </inkml:brush>
  </inkml:definitions>
  <inkml:trace contextRef="#ctx0" brushRef="#br0">287 64 2272 0 0,'-3'-1'93'0'0,"1"1"0"0"0,-1-1 0 0 0,1 1 0 0 0,-1-1 0 0 0,1 0 0 0 0,-1 0 0 0 0,1 0 0 0 0,-1-1 0 0 0,1 1 0 0 0,0 0 0 0 0,0-1 0 0 0,0 0-1 0 0,0 1 1 0 0,0-1 0 0 0,0 0 0 0 0,0 0 0 0 0,0 0 0 0 0,1 0 0 0 0,-4-5 0 0 0,4 5-4 0 0,0 0 0 0 0,0 0-1 0 0,0 0 1 0 0,-1 0 0 0 0,1 0 0 0 0,-1 0 0 0 0,1 1 0 0 0,-1-1 0 0 0,0 1-1 0 0,1-1 1 0 0,-1 1 0 0 0,0-1 0 0 0,0 1 0 0 0,0 0 0 0 0,0 0-1 0 0,0 0 1 0 0,-1 0 0 0 0,1 0 0 0 0,0 1 0 0 0,0-1 0 0 0,-1 1 0 0 0,1-1-1 0 0,0 1 1 0 0,-1 0 0 0 0,1 0 0 0 0,0 0 0 0 0,-1 0 0 0 0,1 0-1 0 0,0 1 1 0 0,-1-1 0 0 0,1 1 0 0 0,-3 0 0 0 0,-1 2 220 0 0,1 0 1 0 0,0 0-1 0 0,1 0 0 0 0,-1 0 1 0 0,0 1-1 0 0,1 0 0 0 0,0 0 1 0 0,0 0-1 0 0,0 0 0 0 0,0 1 1 0 0,1-1-1 0 0,0 1 0 0 0,0 0 1 0 0,0 0-1 0 0,-3 9 0 0 0,-6 13 746 0 0,-13 55 0 0 0,10-34-106 0 0,5-20-539 0 0,-2 7 370 0 0,-12 51 0 0 0,22-76-706 0 0,0 0-1 0 0,1-1 1 0 0,0 1 0 0 0,1 0 0 0 0,0 0-1 0 0,0-1 1 0 0,1 1 0 0 0,0 0-1 0 0,1 0 1 0 0,4 13 0 0 0,-5-21-192 0 0,0 0 0 0 0,-1-1-1 0 0,1 1 1 0 0,0 0 0 0 0,0-1 0 0 0,0 1 0 0 0,0-1 0 0 0,0 1 0 0 0,0-1 0 0 0,1 1-1 0 0,-1-1 1 0 0,1 0 0 0 0,-1 0 0 0 0,0 1 0 0 0,1-1 0 0 0,0 0 0 0 0,-1 0 0 0 0,1-1-1 0 0,0 1 1 0 0,-1 0 0 0 0,1-1 0 0 0,0 1 0 0 0,0-1 0 0 0,0 1 0 0 0,-1-1 0 0 0,1 0-1 0 0,0 0 1 0 0,0 0 0 0 0,0 0 0 0 0,0 0 0 0 0,0 0 0 0 0,-1 0 0 0 0,1 0 0 0 0,0-1-1 0 0,0 1 1 0 0,0-1 0 0 0,-1 0 0 0 0,1 1 0 0 0,3-3 0 0 0,12-6-4815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1.193"/>
    </inkml:context>
    <inkml:brush xml:id="br0">
      <inkml:brushProperty name="width" value="0.035" units="cm"/>
      <inkml:brushProperty name="height" value="0.035" units="cm"/>
      <inkml:brushProperty name="color" value="#FF0066"/>
    </inkml:brush>
  </inkml:definitions>
  <inkml:trace contextRef="#ctx0" brushRef="#br0">0 0 9026 0 0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9.151"/>
    </inkml:context>
    <inkml:brush xml:id="br0">
      <inkml:brushProperty name="width" value="0.035" units="cm"/>
      <inkml:brushProperty name="height" value="0.035" units="cm"/>
      <inkml:brushProperty name="color" value="#008C3A"/>
    </inkml:brush>
  </inkml:definitions>
  <inkml:trace contextRef="#ctx0" brushRef="#br0">7 18 3081 0 0,'0'0'67'0'0,"-1"-1"0"0"0,1 1 0 0 0,0 0-1 0 0,-1 0 1 0 0,1 0 0 0 0,0 0 0 0 0,-1 0 0 0 0,1-1 0 0 0,0 1 0 0 0,-1 0 0 0 0,1 0 0 0 0,0-1 0 0 0,0 1 0 0 0,-1 0 0 0 0,1 0 0 0 0,0-1 0 0 0,0 1 0 0 0,-1 0 0 0 0,1-1 0 0 0,0 1 0 0 0,0 0 0 0 0,0-1 0 0 0,0 1-1 0 0,-1 0 1 0 0,1-1 0 0 0,0 1 0 0 0,0-1 0 0 0,0 1 0 0 0,0 0 0 0 0,0-1 0 0 0,0 1 0 0 0,0 0 0 0 0,0-1 0 0 0,0 1 0 0 0,0-1 0 0 0,0 1 0 0 0,0 0 0 0 0,1-1 0 0 0,-1 1 0 0 0,0 0 0 0 0,0-1 0 0 0,0 1 0 0 0,0 0 0 0 0,1-1-1 0 0,-1 1 1 0 0,0 0 0 0 0,0-1 0 0 0,0 1 0 0 0,1 0 0 0 0,-1-1 0 0 0,0 1 0 0 0,1 0 0 0 0,-1 0 0 0 0,0 0 0 0 0,1-1 0 0 0,-1 1 0 0 0,0 0 0 0 0,1 0 0 0 0,-1 0 0 0 0,0 0 0 0 0,1 0 0 0 0,-1-1 0 0 0,0 1 0 0 0,1 0 0 0 0,-1 0-1 0 0,1 0 1 0 0,-1 0 0 0 0,1 0 0 0 0,2 1 94 0 0,0 0-1 0 0,-1 0 0 0 0,1 0 1 0 0,0 0-1 0 0,0 1 0 0 0,-1-1 1 0 0,1 1-1 0 0,-1 0 0 0 0,1-1 1 0 0,-1 1-1 0 0,0 0 1 0 0,0 0-1 0 0,0 1 0 0 0,0-1 1 0 0,0 0-1 0 0,0 1 0 0 0,-1-1 1 0 0,1 1-1 0 0,-1-1 0 0 0,1 1 1 0 0,0 3-1 0 0,33 79 1929 0 0,-24-53-1692 0 0,36 105 491 0 0,-37-101-1215 0 0,1-1-1 0 0,2-1 0 0 0,1 0 1 0 0,1-1-1 0 0,36 55 0 0 0,-28-63-3269 0 0,-19-21 143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9.357"/>
    </inkml:context>
    <inkml:brush xml:id="br0">
      <inkml:brushProperty name="width" value="0.035" units="cm"/>
      <inkml:brushProperty name="height" value="0.035" units="cm"/>
      <inkml:brushProperty name="color" value="#008C3A"/>
    </inkml:brush>
  </inkml:definitions>
  <inkml:trace contextRef="#ctx0" brushRef="#br0">69 665 5785 0 0,'-3'1'-209'0'0,"-5"1"661"0"0,1-1-1 0 0,-1 1 1 0 0,0-1-1 0 0,-14 0 1 0 0,21-1-351 0 0,1 0 0 0 0,-1 0 1 0 0,1 0-1 0 0,-1 0 0 0 0,1 0 0 0 0,-1 0 0 0 0,1-1 1 0 0,-1 1-1 0 0,1 0 0 0 0,-1 0 0 0 0,1 0 1 0 0,-1-1-1 0 0,1 1 0 0 0,-1 0 0 0 0,1 0 1 0 0,0-1-1 0 0,-1 1 0 0 0,1 0 0 0 0,-1-1 1 0 0,1 1-1 0 0,0-1 0 0 0,-1 1 0 0 0,1 0 1 0 0,0-1-1 0 0,0 1 0 0 0,-1-1 0 0 0,1 1 1 0 0,0-1-1 0 0,0 1 0 0 0,-1-1 0 0 0,2-1 74 0 0,-1 0-1 0 0,0 0 1 0 0,1 0 0 0 0,-1 0-1 0 0,1 1 1 0 0,0-1-1 0 0,-1 0 1 0 0,1 0-1 0 0,0 1 1 0 0,0-1 0 0 0,0 0-1 0 0,0 1 1 0 0,3-3-1 0 0,163-197 3150 0 0,-55 71-2415 0 0,-84 96-1158 0 0,98-113-4533 0 0,-102 123 3854 0 0,0 0 0 0 0,2 2 0 0 0,44-30 0 0 0,-64 49 928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59.717"/>
    </inkml:context>
    <inkml:brush xml:id="br0">
      <inkml:brushProperty name="width" value="0.035" units="cm"/>
      <inkml:brushProperty name="height" value="0.035" units="cm"/>
      <inkml:brushProperty name="color" value="#008C3A"/>
    </inkml:brush>
  </inkml:definitions>
  <inkml:trace contextRef="#ctx0" brushRef="#br0">34 74 3081 0 0,'-12'6'-1556'0'0,"-10"4"11891"0"0,32-14-7961 0 0,-7 3-2322 0 0,-2 0 176 0 0,7 0 46 0 0,1-1 1 0 0,-1-1 0 0 0,-1 1 0 0 0,1-1-1 0 0,14-8 1 0 0,6-1 324 0 0,10 0-1764 0 0,77-12 0 0 0,-73 16-1789 0 0,-15 3-1425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2.440"/>
    </inkml:context>
    <inkml:brush xml:id="br0">
      <inkml:brushProperty name="width" value="0.035" units="cm"/>
      <inkml:brushProperty name="height" value="0.035" units="cm"/>
      <inkml:brushProperty name="color" value="#008C3A"/>
    </inkml:brush>
  </inkml:definitions>
  <inkml:trace contextRef="#ctx0" brushRef="#br0">389 407 5785 0 0,'-7'0'203'0'0,"1"0"0"0"0,0 1-1 0 0,0 0 1 0 0,-1 0-1 0 0,1 0 1 0 0,0 1 0 0 0,0 0-1 0 0,0 0 1 0 0,0 0 0 0 0,1 1-1 0 0,-1 0 1 0 0,1 0 0 0 0,-1 0-1 0 0,1 1 1 0 0,0-1 0 0 0,0 2-1 0 0,1-1 1 0 0,-1 0-1 0 0,1 1 1 0 0,0 0 0 0 0,0 0-1 0 0,-4 7 1 0 0,-4 9 593 0 0,2 0 1 0 0,1 1-1 0 0,0 0 1 0 0,-8 38-1 0 0,1-6 453 0 0,-9 30 266 0 0,-24 143 0 0 0,8 92-1228 0 0,24-176-134 0 0,-36 477-115 0 0,50-469 92 0 0,7 0 0 0 0,25 167 0 0 0,-26-297-102 0 0,1 0 0 0 0,0 0 1 0 0,2-1-1 0 0,1 0 0 0 0,0 0 1 0 0,1 0-1 0 0,1-1 0 0 0,13 21 1 0 0,-14-29-27 0 0,1 0 1 0 0,0 0 0 0 0,1 0 0 0 0,0-1 0 0 0,0-1 0 0 0,1 0 0 0 0,0 0 0 0 0,1-1 0 0 0,0-1 0 0 0,0 0 0 0 0,1 0 0 0 0,-1-1 0 0 0,16 4 0 0 0,12 3 36 0 0,0-3 0 0 0,1-1 0 0 0,0-2 0 0 0,56 2 0 0 0,170-7 210 0 0,-179-4-224 0 0,63 1 11 0 0,1 7 0 0 0,-1 6 0 0 0,230 48 0 0 0,-184-9-90 0 0,142 27 851 0 0,-298-72-663 0 0,-1-3-1 0 0,0-1 1 0 0,1-2 0 0 0,0-2 0 0 0,-1-1 0 0 0,67-15-1 0 0,-67 10-146 0 0,0-2 0 0 0,-1-2 0 0 0,-1-1 0 0 0,0-2 0 0 0,63-35 0 0 0,-95 46 9 0 0,-2-1 1 0 0,1 1 0 0 0,0-1 0 0 0,-1 0-1 0 0,0 0 1 0 0,0 0 0 0 0,-1-1-1 0 0,1 1 1 0 0,-1-1 0 0 0,0 0 0 0 0,-1 0-1 0 0,1 0 1 0 0,-1 0 0 0 0,1-8-1 0 0,4-15-14 0 0,4-55 0 0 0,-8 56 16 0 0,41-743 356 0 0,-40 636-328 0 0,1-685-1131 0 0,-13 629 538 0 0,-10 1 1 0 0,-53-243-1 0 0,-23 118 349 0 0,70 246-228 0 0,26 74 402 0 0,-1 0 0 0 0,0 0 0 0 0,-1 0 0 0 0,1 1 0 0 0,-1-1 0 0 0,0 0 0 0 0,-1 0 0 0 0,1 0 0 0 0,-1 0 0 0 0,0 0-1 0 0,0 0 1 0 0,0 0 0 0 0,-1 0 0 0 0,0 0 0 0 0,0 0 0 0 0,0-1 0 0 0,-1 1 0 0 0,1-1 0 0 0,-1 1 0 0 0,0-1 0 0 0,0 0 0 0 0,-1 0 0 0 0,1-1 0 0 0,-1 1 0 0 0,0-1 0 0 0,0 1 0 0 0,0-1 0 0 0,0 0-1 0 0,-1-1 1 0 0,-8 5 0 0 0,-15 2 263 0 0,-1-1-1 0 0,0-1 1 0 0,0-2 0 0 0,-30 2-1 0 0,-124-1 371 0 0,88-5-249 0 0,-70 4-156 0 0,-780 58 1171 0 0,487 19-135 0 0,384-68-1185 0 0,-36 4-520 0 0,98-17 2 0 0,-1-1 0 0 0,1 0 0 0 0,-1 0 0 0 0,0-1 0 0 0,1-1 0 0 0,-21-5 0 0 0,23 3-6222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3.139"/>
    </inkml:context>
    <inkml:brush xml:id="br0">
      <inkml:brushProperty name="width" value="0.035" units="cm"/>
      <inkml:brushProperty name="height" value="0.035" units="cm"/>
      <inkml:brushProperty name="color" value="#008C3A"/>
    </inkml:brush>
  </inkml:definitions>
  <inkml:trace contextRef="#ctx0" brushRef="#br0">17 1 3081 0 0,'-2'1'253'0'0,"1"0"0"0"0,0 0-1 0 0,-1 0 1 0 0,1 0 0 0 0,0 1 0 0 0,0-1 0 0 0,0 0 0 0 0,0 1 0 0 0,0-1 0 0 0,1 1 0 0 0,-1-1 0 0 0,0 1 0 0 0,1-1 0 0 0,-1 1 0 0 0,1 0 0 0 0,-1-1 0 0 0,1 1 0 0 0,0 0 0 0 0,0-1 0 0 0,0 1-1 0 0,0 0 1 0 0,0-1 0 0 0,0 1 0 0 0,0 0 0 0 0,1 3 0 0 0,7 58 370 0 0,-6-50-293 0 0,2 22-26 0 0,-4-25-832 0 0,1 0 0 0 0,0-1 0 0 0,0 1 0 0 0,1-1 0 0 0,1 1 0 0 0,-1-1 0 0 0,2 1-1 0 0,-1-1 1 0 0,1-1 0 0 0,9 16 0 0 0,-10-21-152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3.657"/>
    </inkml:context>
    <inkml:brush xml:id="br0">
      <inkml:brushProperty name="width" value="0.035" units="cm"/>
      <inkml:brushProperty name="height" value="0.035" units="cm"/>
      <inkml:brushProperty name="color" value="#008C3A"/>
    </inkml:brush>
  </inkml:definitions>
  <inkml:trace contextRef="#ctx0" brushRef="#br0">11 43 2529 0 0,'-1'0'31'0'0,"1"0"1"0"0,0 0 0 0 0,-1 0 0 0 0,1 0-1 0 0,-1 0 1 0 0,1 0 0 0 0,0 0 0 0 0,-1 0 0 0 0,1-1-1 0 0,-1 1 1 0 0,1 0 0 0 0,0 0 0 0 0,-1 0-1 0 0,1 0 1 0 0,0-1 0 0 0,-1 1 0 0 0,1 0 0 0 0,0 0-1 0 0,-1-1 1 0 0,1 1 0 0 0,0 0 0 0 0,-1-1-1 0 0,1 1 1 0 0,0 0 0 0 0,0-1 0 0 0,0 1-1 0 0,-1 0 1 0 0,1-1 0 0 0,0 1 0 0 0,0-1 0 0 0,0 1-1 0 0,0 0 1 0 0,0-1 0 0 0,-1 1 0 0 0,1-1-1 0 0,0 1 1 0 0,0 0 0 0 0,0-2 0 0 0,14-12 725 0 0,-10 12-642 0 0,-1-1-1 0 0,1 1 0 0 0,0 0 1 0 0,1 0-1 0 0,-1 0 0 0 0,0 1 1 0 0,0 0-1 0 0,9-2 1 0 0,8 5 478 0 0,1 0 1 0 0,-1 2-1 0 0,1 0 1 0 0,20 8-1 0 0,33 7 680 0 0,-41-15-546 0 0,-24-3-625 0 0,0 0 1 0 0,0 1 0 0 0,0 0 0 0 0,0 0 0 0 0,16 6-1 0 0,-26-7-114 0 0,0-1-1 0 0,0 1 0 0 0,1-1 1 0 0,-1 1-1 0 0,0-1 0 0 0,0 1 1 0 0,0-1-1 0 0,1 1 0 0 0,-1-1 1 0 0,0 1-1 0 0,0-1 0 0 0,0 1 0 0 0,0-1 1 0 0,0 1-1 0 0,0-1 0 0 0,0 1 1 0 0,0-1-1 0 0,0 1 0 0 0,0-1 1 0 0,-1 1-1 0 0,1-1 0 0 0,0 1 1 0 0,0-1-1 0 0,0 1 0 0 0,-1-1 1 0 0,1 1-1 0 0,0-1 0 0 0,0 1 1 0 0,-1-1-1 0 0,1 0 0 0 0,0 1 0 0 0,-1-1 1 0 0,1 0-1 0 0,-1 1 0 0 0,1-1 1 0 0,0 0-1 0 0,-1 1 0 0 0,1-1 1 0 0,-1 0-1 0 0,-23 23-91 0 0,18-18 181 0 0,-22 23 396 0 0,11-13-500 0 0,0 2 1 0 0,1 0-1 0 0,-16 24 0 0 0,28-36-31 0 0,1 1-1 0 0,-1-1 1 0 0,1 1 0 0 0,1 0-1 0 0,-1 0 1 0 0,1 1 0 0 0,0-1-1 0 0,0 0 1 0 0,1 1 0 0 0,0-1-1 0 0,0 1 1 0 0,1 0-1 0 0,-1-1 1 0 0,2 1 0 0 0,-1-1-1 0 0,2 8 1 0 0,-2-11 53 0 0,1 0 0 0 0,-1-1 0 0 0,1 1 0 0 0,0-1 0 0 0,0 1-1 0 0,0-1 1 0 0,1 1 0 0 0,-1-1 0 0 0,1 1 0 0 0,-1-1 0 0 0,1 0 0 0 0,0 0 0 0 0,-1 0 0 0 0,1 0-1 0 0,0 0 1 0 0,1 0 0 0 0,-1-1 0 0 0,0 1 0 0 0,4 1 0 0 0,-1 0 35 0 0,1-1 0 0 0,0 0-1 0 0,-1 0 1 0 0,1 0 0 0 0,0-1 0 0 0,0 0 0 0 0,0 0 0 0 0,9-1 0 0 0,8 0 100 0 0,0-2 0 0 0,0-1 1 0 0,34-8-1 0 0,-33 5-323 0 0,44-17 0 0 0,-38 10-397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4.225"/>
    </inkml:context>
    <inkml:brush xml:id="br0">
      <inkml:brushProperty name="width" value="0.035" units="cm"/>
      <inkml:brushProperty name="height" value="0.035" units="cm"/>
      <inkml:brushProperty name="color" value="#008C3A"/>
    </inkml:brush>
  </inkml:definitions>
  <inkml:trace contextRef="#ctx0" brushRef="#br0">0 132 5785 0 0,'51'-11'562'0'0,"37"-32"1953"0"0,-67 31-2316 0 0,1 0 1 0 0,1 2-1 0 0,0 0 1 0 0,1 2-1 0 0,-1 0 1 0 0,50-8-1 0 0,-72 16-255 0 0,0-1 0 0 0,0 1 0 0 0,0 0 0 0 0,0 0 0 0 0,0 0 0 0 0,0 0 0 0 0,0 0 0 0 0,0 0 0 0 0,0 0 0 0 0,0 0 0 0 0,0 0 0 0 0,0 0 0 0 0,0 1 0 0 0,0-1 0 0 0,0 0 0 0 0,0 1-1 0 0,0-1 1 0 0,-1 0 0 0 0,1 1 0 0 0,0 0 0 0 0,0-1 0 0 0,0 1 0 0 0,0-1 0 0 0,-1 1 0 0 0,1 0 0 0 0,0-1 0 0 0,-1 1 0 0 0,1 0 0 0 0,1 1 0 0 0,-2 0 0 0 0,0 0 1 0 0,0 0-1 0 0,0 0 0 0 0,0 0 1 0 0,0 0-1 0 0,-1-1 0 0 0,1 1 1 0 0,-1 0-1 0 0,1 0 1 0 0,-1 0-1 0 0,1 0 0 0 0,-1-1 1 0 0,0 1-1 0 0,-2 2 0 0 0,-6 11 7 0 0,-1 0-1 0 0,-19 21 0 0 0,24-30 115 0 0,-63 61 126 0 0,48-50-467 0 0,2 1 0 0 0,-19 22-1 0 0,37-40 274 0 0,1 0 0 0 0,-1 0 0 0 0,0 0-1 0 0,0 0 1 0 0,0 0 0 0 0,0 0 0 0 0,1 0-1 0 0,-1 0 1 0 0,0 0 0 0 0,0 0 0 0 0,0 0 0 0 0,0 0-1 0 0,1 0 1 0 0,-1 0 0 0 0,0 0 0 0 0,0 0-1 0 0,0 0 1 0 0,0 0 0 0 0,0 0 0 0 0,1 0 0 0 0,-1 0-1 0 0,0 0 1 0 0,0 0 0 0 0,0 0 0 0 0,0 1-1 0 0,0-1 1 0 0,0 0 0 0 0,1 0 0 0 0,-1 0 0 0 0,0 0-1 0 0,0 0 1 0 0,0 1 0 0 0,0-1 0 0 0,0 0-1 0 0,0 0 1 0 0,0 0 0 0 0,0 0 0 0 0,0 0 0 0 0,0 1-1 0 0,0-1 1 0 0,0 0 0 0 0,0 0 0 0 0,0 0-1 0 0,0 0 1 0 0,0 1 0 0 0,0-1 0 0 0,0 0 0 0 0,0 0-1 0 0,0 0 1 0 0,0 0 0 0 0,0 1 0 0 0,0-1 0 0 0,0 0-1 0 0,0 0 1 0 0,0 0 0 0 0,0 0 0 0 0,0 0-1 0 0,0 1 1 0 0,0-1 0 0 0,0 0 0 0 0,-1 0 0 0 0,1 0-1 0 0,26-7-84 0 0,30-16 314 0 0,-36 12-8 0 0,-15 7-170 0 0,0 1 0 0 0,1 0 1 0 0,-1 0-1 0 0,1 0 1 0 0,0 1-1 0 0,0 0 1 0 0,0 0-1 0 0,0 1 1 0 0,0-1-1 0 0,13 0 1 0 0,-19 3-57 0 0,1-1 1 0 0,-1 1 0 0 0,1 0 0 0 0,-1 0-1 0 0,0-1 1 0 0,1 1 0 0 0,-1 0 0 0 0,1 0-1 0 0,-1-1 1 0 0,0 1 0 0 0,0 0 0 0 0,0 0-1 0 0,1 0 1 0 0,-1-1 0 0 0,0 1 0 0 0,0 0-1 0 0,0 0 1 0 0,0 0 0 0 0,0 0 0 0 0,-1-1-1 0 0,1 1 1 0 0,0 0 0 0 0,0 0 0 0 0,0 0 0 0 0,-1-1-1 0 0,1 1 1 0 0,0 0 0 0 0,-1 0 0 0 0,1-1-1 0 0,-1 1 1 0 0,1 0 0 0 0,-1-1 0 0 0,1 1-1 0 0,-1 0 1 0 0,0 0 0 0 0,-18 30 284 0 0,-5 2-314 0 0,-3-2 1 0 0,0 0-1 0 0,-34 27 1 0 0,-10 11 790 0 0,68-65-839 0 0,-27 25 541 0 0,29-28-558 0 0,0 0 0 0 0,0 0 0 0 0,0 0-1 0 0,-1 0 1 0 0,1 0 0 0 0,0-1 0 0 0,0 1 0 0 0,-1 0 0 0 0,1 0-1 0 0,-1-1 1 0 0,1 1 0 0 0,-1-1 0 0 0,1 1 0 0 0,0-1 0 0 0,-1 0-1 0 0,0 0 1 0 0,1 0 0 0 0,-1 1 0 0 0,1-1 0 0 0,-1 0 0 0 0,-1-1-1 0 0,0 0-2325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4.556"/>
    </inkml:context>
    <inkml:brush xml:id="br0">
      <inkml:brushProperty name="width" value="0.035" units="cm"/>
      <inkml:brushProperty name="height" value="0.035" units="cm"/>
      <inkml:brushProperty name="color" value="#008C3A"/>
    </inkml:brush>
  </inkml:definitions>
  <inkml:trace contextRef="#ctx0" brushRef="#br0">0 31 7946 0 0,'71'-16'5474'0'0,"-61"12"-4788"0"0,-6 2-889 0 0,-1 0 0 0 0,1 1 0 0 0,0 0 0 0 0,0-1 0 0 0,1 1 0 0 0,-1 1 0 0 0,0-1 0 0 0,5 0 0 0 0,-8 1 115 0 0,-1 0 1 0 0,1 0-1 0 0,-1 1 0 0 0,1-1 0 0 0,-1 0 1 0 0,0 0-1 0 0,1 0 0 0 0,-1 1 1 0 0,1-1-1 0 0,-1 0 0 0 0,1 0 0 0 0,-1 1 1 0 0,0-1-1 0 0,1 0 0 0 0,-1 1 1 0 0,1-1-1 0 0,-1 1 0 0 0,0-1 0 0 0,0 0 1 0 0,1 1-1 0 0,-1-1 0 0 0,0 1 0 0 0,0-1 1 0 0,1 1-1 0 0,-1-1 0 0 0,0 1 1 0 0,-2 26-1854 0 0,-9 19 1409 0 0,1 1 1 0 0,3 1-1 0 0,-2 52 1 0 0,9-98 529 0 0,0 0 0 0 0,0-1 0 0 0,0 1 0 0 0,0-1 0 0 0,0 1 0 0 0,0-1 0 0 0,0 1 0 0 0,1 0 0 0 0,-1-1 0 0 0,1 1 0 0 0,-1-1 0 0 0,1 1 0 0 0,-1-1 0 0 0,1 0 0 0 0,0 1 0 0 0,0-1 1 0 0,0 0-1 0 0,0 1 0 0 0,0-1 0 0 0,0 0 0 0 0,0 0 0 0 0,0 0 0 0 0,0 0 0 0 0,0 0 0 0 0,1 0 0 0 0,1 1 0 0 0,0-1 43 0 0,0 0-1 0 0,-1-1 1 0 0,1 1-1 0 0,0-1 1 0 0,0 0 0 0 0,0 0-1 0 0,0 0 1 0 0,0 0 0 0 0,0-1-1 0 0,0 1 1 0 0,-1-1 0 0 0,1 1-1 0 0,4-2 1 0 0,7-4-10 0 0,0 0 0 0 0,0 0 1 0 0,-1-2-1 0 0,17-10 0 0 0,8-12-1106 0 0,-20 13-949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4.763"/>
    </inkml:context>
    <inkml:brush xml:id="br0">
      <inkml:brushProperty name="width" value="0.035" units="cm"/>
      <inkml:brushProperty name="height" value="0.035" units="cm"/>
      <inkml:brushProperty name="color" value="#008C3A"/>
    </inkml:brush>
  </inkml:definitions>
  <inkml:trace contextRef="#ctx0" brushRef="#br0">114 1 7114 0 0,'0'0'157'0'0,"1"39"1710"0"0,-2 6-1719 0 0,-2-1-1 0 0,-2 0 1 0 0,-2 0-1 0 0,-18 63 1 0 0,-2 17-2110 0 0,21-89 1408 0 0,-1 4-1536 0 0,-20 71 1 0 0,21-95 1381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5.152"/>
    </inkml:context>
    <inkml:brush xml:id="br0">
      <inkml:brushProperty name="width" value="0.035" units="cm"/>
      <inkml:brushProperty name="height" value="0.035" units="cm"/>
      <inkml:brushProperty name="color" value="#008C3A"/>
    </inkml:brush>
  </inkml:definitions>
  <inkml:trace contextRef="#ctx0" brushRef="#br0">48 56 3081 0 0,'34'-13'3339'0'0,"-25"9"-2579"0"0,11-4-209 0 0,1 1 0 0 0,0 0 1 0 0,0 2-1 0 0,40-6 0 0 0,-56 10-718 0 0,-1 1 0 0 0,1 0 0 0 0,-1 0 0 0 0,1 0 0 0 0,0 1 0 0 0,-1 0 0 0 0,1-1 0 0 0,-1 2 0 0 0,1-1 0 0 0,-1 0 0 0 0,0 1 0 0 0,1 0 0 0 0,-1 0 0 0 0,0 0 0 0 0,0 0 0 0 0,0 1 0 0 0,-1 0 0 0 0,1 0 0 0 0,-1 0 0 0 0,1 0 0 0 0,-1 0 0 0 0,0 1 0 0 0,0-1 0 0 0,0 1 0 0 0,-1 0 0 0 0,1 0 0 0 0,-1 0 0 0 0,0 0 0 0 0,2 5 0 0 0,0 5 172 0 0,-1-1-1 0 0,0 0 1 0 0,-1 1-1 0 0,-1-1 0 0 0,0 1 1 0 0,0-1-1 0 0,-2 1 0 0 0,0 0 1 0 0,0-1-1 0 0,-1 1 0 0 0,-1-1 1 0 0,0 0-1 0 0,-1 0 1 0 0,0 0-1 0 0,-1 0 0 0 0,0-1 1 0 0,-12 20-1 0 0,10-20 167 0 0,1 0-1 0 0,-2-1 1 0 0,1 0-1 0 0,-2 0 1 0 0,1-1-1 0 0,-1 0 1 0 0,-1 0 0 0 0,0-1-1 0 0,0 0 1 0 0,-1-1-1 0 0,0 0 1 0 0,0-1-1 0 0,-1 0 1 0 0,0-1-1 0 0,0-1 1 0 0,-1 1 0 0 0,-24 6-1 0 0,34-12-162 0 0,-1 1 1 0 0,1 0-1 0 0,-1-1 0 0 0,0 0 0 0 0,1 0 0 0 0,-1 0 1 0 0,1 0-1 0 0,-1 0 0 0 0,1-1 0 0 0,-1 0 1 0 0,1 0-1 0 0,-1 0 0 0 0,1 0 0 0 0,-1 0 0 0 0,1-1 1 0 0,0 1-1 0 0,0-1 0 0 0,0 0 0 0 0,0 0 1 0 0,0 0-1 0 0,0 0 0 0 0,0 0 0 0 0,1-1 0 0 0,-1 1 1 0 0,1-1-1 0 0,0 0 0 0 0,0 0 0 0 0,0 0 1 0 0,0 0-1 0 0,0 0 0 0 0,1 0 0 0 0,-1-1 0 0 0,1 1 1 0 0,-2-5-1 0 0,-1-7-471 0 0,1 0 1 0 0,0-1-1 0 0,1 0 1 0 0,1 1-1 0 0,1-1 1 0 0,1-24-1 0 0,1 13-1485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1.893"/>
    </inkml:context>
    <inkml:brush xml:id="br0">
      <inkml:brushProperty name="width" value="0.035" units="cm"/>
      <inkml:brushProperty name="height" value="0.035" units="cm"/>
      <inkml:brushProperty name="color" value="#FF0066"/>
    </inkml:brush>
  </inkml:definitions>
  <inkml:trace contextRef="#ctx0" brushRef="#br0">975 644 13883 0 0,'-9'-12'317'0'0,"1"0"1"0"0,0-1-1 0 0,1 0 1 0 0,1 0-1 0 0,0-1 1 0 0,1 1-1 0 0,-5-20 1 0 0,7 21-130 0 0,-1 0 1 0 0,1 1-1 0 0,-2-1 1 0 0,0 1-1 0 0,0 0 0 0 0,-1 0 1 0 0,0 1-1 0 0,-1-1 1 0 0,0 2-1 0 0,-1-1 1 0 0,-9-9-1 0 0,15 17-181 0 0,0 1 0 0 0,0 0 0 0 0,0 0 0 0 0,0 0-1 0 0,-1 1 1 0 0,1-1 0 0 0,0 0 0 0 0,0 1 0 0 0,0-1 0 0 0,0 1 0 0 0,-1 0 0 0 0,1 0 0 0 0,0 0-1 0 0,0 0 1 0 0,-1 0 0 0 0,1 0 0 0 0,0 1 0 0 0,0-1 0 0 0,0 1 0 0 0,-1-1 0 0 0,1 1-1 0 0,0 0 1 0 0,0 0 0 0 0,0 0 0 0 0,0 0 0 0 0,0 0 0 0 0,0 1 0 0 0,1-1 0 0 0,-1 0 0 0 0,0 1-1 0 0,1-1 1 0 0,-3 3 0 0 0,-8 8 46 0 0,0 1 0 0 0,1-1 0 0 0,-11 19 0 0 0,14-20-44 0 0,-77 100 10 0 0,-52 70 134 0 0,-169 290 0 0 0,275-416-111 0 0,-56 112 83 0 0,75-140-88 0 0,1 1 0 0 0,1 0 0 0 0,1 0 0 0 0,-5 35 1 0 0,13-61-39 0 0,0 0 1 0 0,1 1 0 0 0,0-1-1 0 0,-1 0 1 0 0,1 0 0 0 0,0 0-1 0 0,0 0 1 0 0,0 1 0 0 0,0-1 0 0 0,1 0-1 0 0,-1 0 1 0 0,1 0 0 0 0,-1 0-1 0 0,1 0 1 0 0,0 1 0 0 0,-1-1-1 0 0,1 0 1 0 0,0-1 0 0 0,1 1 0 0 0,-1 0-1 0 0,0 0 1 0 0,0 0 0 0 0,2 1-1 0 0,0-1-8 0 0,0-1-1 0 0,0 0 0 0 0,0 1 1 0 0,1-1-1 0 0,-1 0 0 0 0,0-1 1 0 0,0 1-1 0 0,1 0 0 0 0,-1-1 1 0 0,0 0-1 0 0,0 0 1 0 0,1 0-1 0 0,-1 0 0 0 0,6-1 1 0 0,193-37-550 0 0,-23 3 600 0 0,-31 19-52 0 0,1 6-1 0 0,269 17 0 0 0,-296 5-31 0 0,-1 5 0 0 0,-1 6-1 0 0,215 71 1 0 0,-262-68-112 0 0,1-3 1 0 0,0-4-1 0 0,1-2 0 0 0,89 7 1 0 0,-139-22 234 0 0,1-1 0 0 0,0-1-1 0 0,-1-1 1 0 0,1-1 0 0 0,0-2 0 0 0,-1 0 0 0 0,0-2 0 0 0,0 0 0 0 0,0-2 0 0 0,-1-1 0 0 0,0-1 0 0 0,-1-1 0 0 0,0-1 0 0 0,-1-1 0 0 0,0 0 0 0 0,23-21 0 0 0,-39 30-33 0 0,-1-1 1 0 0,0 0 0 0 0,0 0 0 0 0,0 0 0 0 0,0-1 0 0 0,-1 0-1 0 0,0 0 1 0 0,0 0 0 0 0,-1 0 0 0 0,0 0 0 0 0,0-1 0 0 0,0 0 0 0 0,-1 1-1 0 0,3-15 1 0 0,-4 10-25 0 0,-1 0 0 0 0,0 0 0 0 0,0 0-1 0 0,-1 0 1 0 0,-1 0 0 0 0,0 0 0 0 0,-1 0 0 0 0,-7-19-1 0 0,-7-26 27 0 0,2-1 0 0 0,2-1 0 0 0,3 1 0 0 0,2-2 0 0 0,3 1-1 0 0,2-1 1 0 0,8-94 0 0 0,6 73-45 0 0,4 0 0 0 0,49-151 0 0 0,-35 134-3 0 0,-18 57-115 0 0,-1 0-1 0 0,-3 0 1 0 0,-1-1-1 0 0,1-48 1 0 0,-7 62-887 0 0,-1 0 0 0 0,-2 0 0 0 0,0 0 0 0 0,-10-32 0 0 0,2 18-1023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5.337"/>
    </inkml:context>
    <inkml:brush xml:id="br0">
      <inkml:brushProperty name="width" value="0.035" units="cm"/>
      <inkml:brushProperty name="height" value="0.035" units="cm"/>
      <inkml:brushProperty name="color" value="#008C3A"/>
    </inkml:brush>
  </inkml:definitions>
  <inkml:trace contextRef="#ctx0" brushRef="#br0">0 0 9362 0 0,'1'2'79'0'0,"-1"0"0"0"0,1 1 0 0 0,0-1 0 0 0,0 0 1 0 0,0 0-1 0 0,-1 0 0 0 0,2-1 0 0 0,-1 1 0 0 0,0 0 0 0 0,0 0 0 0 0,1-1 0 0 0,-1 1 0 0 0,1 0 1 0 0,-1-1-1 0 0,1 1 0 0 0,0-1 0 0 0,-1 0 0 0 0,1 0 0 0 0,3 2 0 0 0,41 26 1733 0 0,-34-23-1665 0 0,-1 0 1 0 0,1-1-1 0 0,0-1 0 0 0,0 0 0 0 0,0-1 1 0 0,1 0-1 0 0,0 0 0 0 0,-1-2 1 0 0,1 0-1 0 0,22 0 0 0 0,-14-3-1375 0 0,0-1 0 0 0,0-1 0 0 0,0 0-1 0 0,0-2 1 0 0,32-13 0 0 0,-32 11-726 0 0,0 0-258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6.167"/>
    </inkml:context>
    <inkml:brush xml:id="br0">
      <inkml:brushProperty name="width" value="0.035" units="cm"/>
      <inkml:brushProperty name="height" value="0.035" units="cm"/>
      <inkml:brushProperty name="color" value="#008C3A"/>
    </inkml:brush>
  </inkml:definitions>
  <inkml:trace contextRef="#ctx0" brushRef="#br0">443 117 5409 0 0,'-8'-54'4348'0'0,"8"51"-4220"0"0,0 0 0 0 0,-1 0 0 0 0,1 0 0 0 0,-1 0 0 0 0,0 0 0 0 0,0 1 0 0 0,0-1 0 0 0,-1 0 0 0 0,1 0 0 0 0,0 1 0 0 0,-1-1 0 0 0,0 1 0 0 0,0-1 0 0 0,0 1 0 0 0,0 0 0 0 0,0 0 0 0 0,0 0 0 0 0,0 0 0 0 0,-1 0 0 0 0,1 0 0 0 0,-1 0 0 0 0,1 1 0 0 0,-1-1 0 0 0,0 1 0 0 0,-5-2 0 0 0,3 3-26 0 0,1 0 0 0 0,-1 0 1 0 0,0 0-1 0 0,1 0 0 0 0,-1 1 0 0 0,1 0 1 0 0,-1 0-1 0 0,1 0 0 0 0,-1 1 0 0 0,1-1 1 0 0,0 1-1 0 0,-1 0 0 0 0,1 0 0 0 0,0 1 1 0 0,0-1-1 0 0,-4 5 0 0 0,-12 8-76 0 0,2 2 1 0 0,0 0-1 0 0,0 1 0 0 0,2 1 0 0 0,0 0 0 0 0,2 1 1 0 0,0 1-1 0 0,1 0 0 0 0,-15 33 0 0 0,9-9 257 0 0,1 1 0 0 0,2 0 0 0 0,-17 87 0 0 0,31-120-129 0 0,0-1-1 0 0,1 0 1 0 0,0 1 0 0 0,1-1-1 0 0,0 0 1 0 0,1 1 0 0 0,0-1 0 0 0,4 15-1 0 0,-4-24-153 0 0,0 0-1 0 0,0 0 1 0 0,0 0 0 0 0,0-1-1 0 0,0 1 1 0 0,1 0-1 0 0,-1 0 1 0 0,1-1 0 0 0,0 1-1 0 0,-1-1 1 0 0,1 1-1 0 0,1-1 1 0 0,-1 0 0 0 0,0 0-1 0 0,0 0 1 0 0,1 0-1 0 0,-1 0 1 0 0,1-1 0 0 0,0 1-1 0 0,-1-1 1 0 0,1 1-1 0 0,0-1 1 0 0,0 0 0 0 0,0 0-1 0 0,0 0 1 0 0,0-1-1 0 0,0 1 1 0 0,0-1 0 0 0,0 0-1 0 0,0 1 1 0 0,0-1-1 0 0,0-1 1 0 0,0 1 0 0 0,0 0-1 0 0,0-1 1 0 0,0 1-1 0 0,5-3 1 0 0,-1 1-65 0 0,1-1-1 0 0,-1-1 1 0 0,0 1-1 0 0,0-1 1 0 0,0 0-1 0 0,-1-1 1 0 0,0 1 0 0 0,1-1-1 0 0,-2-1 1 0 0,1 1-1 0 0,0-1 1 0 0,-1 0-1 0 0,8-12 1 0 0,-9 13-42 0 0,-1 0 0 0 0,1 0 1 0 0,-1-1-1 0 0,0 1 0 0 0,-1-1 0 0 0,1 0 1 0 0,-1 1-1 0 0,0-1 0 0 0,-1 0 0 0 0,0-1 1 0 0,1 1-1 0 0,-2 0 0 0 0,1 0 0 0 0,-1 0 1 0 0,0-1-1 0 0,0 1 0 0 0,-1 0 0 0 0,-1-6 0 0 0,2 9 32 0 0,-1 1 0 0 0,0 0 0 0 0,1-1 0 0 0,-1 1 0 0 0,0 0 0 0 0,-1 0 0 0 0,1 0 0 0 0,0 0 0 0 0,-1 0 0 0 0,1 0 0 0 0,-1 0 0 0 0,1 0 0 0 0,-1 1 0 0 0,0-1 0 0 0,0 1 0 0 0,0-1 0 0 0,0 1 0 0 0,0 0 0 0 0,0-1 0 0 0,0 1 0 0 0,-3-1 0 0 0,1 1-12 0 0,1 1 1 0 0,-1-1-1 0 0,0 1 1 0 0,1 0-1 0 0,-1 0 1 0 0,1 0-1 0 0,-1 1 0 0 0,0-1 1 0 0,1 1-1 0 0,-1 0 1 0 0,1 0-1 0 0,-7 3 0 0 0,1 0-55 0 0,0 0-1 0 0,0 1 0 0 0,1 0 0 0 0,-1 1 1 0 0,1 0-1 0 0,0 0 0 0 0,1 1 0 0 0,0 0 1 0 0,-10 11-1 0 0,5 1-461 0 0,0 1 0 0 0,1 1 0 0 0,2 0-1 0 0,0 0 1 0 0,1 0 0 0 0,-9 36 0 0 0,9-22-139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6.588"/>
    </inkml:context>
    <inkml:brush xml:id="br0">
      <inkml:brushProperty name="width" value="0.035" units="cm"/>
      <inkml:brushProperty name="height" value="0.035" units="cm"/>
      <inkml:brushProperty name="color" value="#008C3A"/>
    </inkml:brush>
  </inkml:definitions>
  <inkml:trace contextRef="#ctx0" brushRef="#br0">5 214 3681 0 0,'-1'1'62'0'0,"1"0"0"0"0,-1 0 0 0 0,1 0 0 0 0,-1 0 0 0 0,1 0 0 0 0,0 0 1 0 0,-1 0-1 0 0,1 0 0 0 0,0 0 0 0 0,0 1 0 0 0,0-1 0 0 0,0 0 0 0 0,0 0 0 0 0,0 0 0 0 0,0 0 0 0 0,0 0 1 0 0,0 0-1 0 0,0 1 0 0 0,1-1 0 0 0,-1 0 0 0 0,0 0 0 0 0,1 0 0 0 0,-1 0 0 0 0,1 0 0 0 0,-1 0 0 0 0,1 0 1 0 0,0 0-1 0 0,0 1 0 0 0,2 0 216 0 0,0-1-1 0 0,0 1 1 0 0,0 0 0 0 0,0-1-1 0 0,0 0 1 0 0,0 0 0 0 0,0 0 0 0 0,0 0-1 0 0,6 1 1 0 0,0-1 131 0 0,1 0-1 0 0,-1-1 1 0 0,1 0 0 0 0,-1-1-1 0 0,1 0 1 0 0,-1 0-1 0 0,1-1 1 0 0,-1 0 0 0 0,0-1-1 0 0,13-4 1 0 0,14-8 315 0 0,41-24 1 0 0,-47 23-490 0 0,112-61 630 0 0,41-21-3028 0 0,-191 110-806 0 0,-40 50 3147 0 0,-16 12 737 0 0,24-28-134 0 0,2 0 1 0 0,-57 93-1 0 0,-54 163 539 0 0,144-291-1273 0 0,0 2-978 0 0,13-25-830 0 0,12-27-939 0 0,-13 15 1199 0 0,0-3-1604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6.786"/>
    </inkml:context>
    <inkml:brush xml:id="br0">
      <inkml:brushProperty name="width" value="0.035" units="cm"/>
      <inkml:brushProperty name="height" value="0.035" units="cm"/>
      <inkml:brushProperty name="color" value="#008C3A"/>
    </inkml:brush>
  </inkml:definitions>
  <inkml:trace contextRef="#ctx0" brushRef="#br0">3 173 9906 0 0,'-1'1'77'0'0,"1"-1"0"0"0,0 1 1 0 0,-1 0-1 0 0,1 0 0 0 0,0 0 0 0 0,0 0 0 0 0,0 0 1 0 0,-1-1-1 0 0,1 1 0 0 0,0 0 0 0 0,0 0 0 0 0,0 0 0 0 0,1 0 1 0 0,-1 0-1 0 0,0 0 0 0 0,0 0 0 0 0,0-1 0 0 0,1 1 0 0 0,-1 0 1 0 0,0 0-1 0 0,1 0 0 0 0,-1 0 0 0 0,1-1 0 0 0,-1 1 1 0 0,2 1-1 0 0,0-1 109 0 0,0 0-1 0 0,0-1 1 0 0,0 1 0 0 0,0-1 0 0 0,0 1 0 0 0,0-1-1 0 0,0 0 1 0 0,0 1 0 0 0,0-1 0 0 0,1 0 0 0 0,-1-1 0 0 0,2 1-1 0 0,9-2 122 0 0,0 0-1 0 0,0 0 0 0 0,0-1 0 0 0,-1-1 1 0 0,1 0-1 0 0,-1-1 0 0 0,0 0 1 0 0,15-10-1 0 0,91-64-1654 0 0,-65 41-506 0 0,-23 18-1697 0 0,-3 0-924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6:47.359"/>
    </inkml:context>
    <inkml:brush xml:id="br0">
      <inkml:brushProperty name="width" value="0.035" units="cm"/>
      <inkml:brushProperty name="height" value="0.035" units="cm"/>
      <inkml:brushProperty name="color" value="#008C3A"/>
    </inkml:brush>
  </inkml:definitions>
  <inkml:trace contextRef="#ctx0" brushRef="#br0">188 301 4001 0 0,'0'1'25'0'0,"1"0"0"0"0,-1-1 1 0 0,1 1-1 0 0,-1 0 0 0 0,1-1 0 0 0,-1 1 0 0 0,1 0 1 0 0,-1-1-1 0 0,1 1 0 0 0,0-1 0 0 0,0 1 1 0 0,-1-1-1 0 0,1 1 0 0 0,0-1 0 0 0,0 1 0 0 0,-1-1 1 0 0,1 0-1 0 0,0 1 0 0 0,0-1 0 0 0,0 0 1 0 0,0 0-1 0 0,0 0 0 0 0,-1 0 0 0 0,1 0 0 0 0,0 1 1 0 0,0-2-1 0 0,0 1 0 0 0,0 0 0 0 0,0 0 1 0 0,0 0-1 0 0,-1 0 0 0 0,1 0 0 0 0,1-1 0 0 0,0 0 48 0 0,0 1-1 0 0,0 0 1 0 0,0-1-1 0 0,-1 0 1 0 0,1 1-1 0 0,0-1 0 0 0,0 0 1 0 0,-1 0-1 0 0,1 0 1 0 0,-1 0-1 0 0,1 0 1 0 0,-1 0-1 0 0,1 0 0 0 0,-1-1 1 0 0,2-1-1 0 0,-3 3-54 0 0,-1-1 0 0 0,1 1 0 0 0,0 0 0 0 0,-1-1 0 0 0,1 1 0 0 0,0-1 0 0 0,-1 1 0 0 0,1 0 1 0 0,-1 0-1 0 0,1-1 0 0 0,-1 1 0 0 0,1 0 0 0 0,-1 0 0 0 0,1-1 0 0 0,0 1 0 0 0,-1 0 0 0 0,1 0 0 0 0,-1 0 0 0 0,0 0 0 0 0,1 0 0 0 0,-1 0 0 0 0,1 0 0 0 0,-1 0 0 0 0,1 0 0 0 0,-1 0 0 0 0,1 0 0 0 0,-1 0 0 0 0,1 0 0 0 0,-1 0 0 0 0,0 1 0 0 0,-18 0-49 0 0,4 2-165 0 0,1 1-1 0 0,-1 1 1 0 0,1 0-1 0 0,0 1 1 0 0,1 1-1 0 0,0 0 1 0 0,0 0-1 0 0,-16 13 1 0 0,21-14 478 0 0,0 1 0 0 0,1 0-1 0 0,0 0 1 0 0,0 1 0 0 0,0-1 0 0 0,1 1 0 0 0,1 1 0 0 0,-6 9 0 0 0,11-17-229 0 0,-1 0 0 0 0,1-1 0 0 0,0 1 1 0 0,0 0-1 0 0,0-1 0 0 0,0 1 0 0 0,0-1 0 0 0,0 1 1 0 0,0 0-1 0 0,0-1 0 0 0,0 1 0 0 0,0 0 1 0 0,0-1-1 0 0,1 1 0 0 0,-1 0 0 0 0,0-1 1 0 0,0 1-1 0 0,1-1 0 0 0,-1 1 0 0 0,0-1 1 0 0,1 1-1 0 0,-1 0 0 0 0,0-1 0 0 0,1 1 0 0 0,-1-1 1 0 0,1 0-1 0 0,-1 1 0 0 0,1-1 0 0 0,-1 1 1 0 0,1-1-1 0 0,-1 0 0 0 0,1 1 0 0 0,-1-1 1 0 0,1 0-1 0 0,0 0 0 0 0,-1 1 0 0 0,1-1 1 0 0,-1 0-1 0 0,1 0 0 0 0,0 0 0 0 0,-1 0 0 0 0,1 0 1 0 0,0 0-1 0 0,-1 0 0 0 0,1 0 0 0 0,0 0 1 0 0,-1 0-1 0 0,1 0 0 0 0,0 0 0 0 0,0-1 1 0 0,36 0-118 0 0,23-9 30 0 0,63-19 1 0 0,-87 18-252 0 0,1 2 0 0 0,0 1 1 0 0,0 2-1 0 0,0 2 1 0 0,0 1-1 0 0,39 3 1 0 0,-72-1 211 0 0,0 2 1 0 0,0-1-1 0 0,0 0 1 0 0,0 1-1 0 0,0 0 1 0 0,0 0-1 0 0,0 0 0 0 0,-1 0 1 0 0,1 0-1 0 0,0 1 1 0 0,-1 0-1 0 0,1 0 1 0 0,-1 0-1 0 0,0 0 1 0 0,0 0-1 0 0,1 1 1 0 0,-1-1-1 0 0,-1 1 1 0 0,1 0-1 0 0,0 0 1 0 0,-1 0-1 0 0,1 0 1 0 0,-1 0-1 0 0,0 1 0 0 0,0-1 1 0 0,-1 1-1 0 0,1-1 1 0 0,-1 1-1 0 0,1 0 1 0 0,-1 0-1 0 0,0-1 1 0 0,0 1-1 0 0,-1 0 1 0 0,1 0-1 0 0,-1 0 1 0 0,0 0-1 0 0,0 0 1 0 0,0 0-1 0 0,-1 0 1 0 0,0 0-1 0 0,-1 5 0 0 0,-1 7 366 0 0,-1 0-1 0 0,-1-1 1 0 0,0 0-1 0 0,-2 0 0 0 0,1 0 1 0 0,-2-1-1 0 0,0 0 1 0 0,-19 26-1 0 0,5-16 649 0 0,0 0 0 0 0,-2-2 0 0 0,0-1 0 0 0,-2 0 0 0 0,0-2 0 0 0,-1-1 0 0 0,-1-1 0 0 0,-1-2 0 0 0,0-1 0 0 0,-58 20 0 0 0,84-32-900 0 0,0-1 0 0 0,1-1-1 0 0,-1 1 1 0 0,0 0 0 0 0,1-1-1 0 0,-1 1 1 0 0,0-1 0 0 0,0 0-1 0 0,0 0 1 0 0,1 0 0 0 0,-1 0-1 0 0,0 0 1 0 0,0-1 0 0 0,0 1-1 0 0,1-1 1 0 0,-1 0 0 0 0,0 1-1 0 0,1-1 1 0 0,-1-1 0 0 0,1 1-1 0 0,-1 0 1 0 0,1-1 0 0 0,-1 1-1 0 0,1-1 1 0 0,-4-3 0 0 0,4 2-19 0 0,0-1 1 0 0,-1 0-1 0 0,2 0 0 0 0,-1 0 1 0 0,0 0-1 0 0,1 0 1 0 0,-1 0-1 0 0,1 0 1 0 0,0 0-1 0 0,1-1 1 0 0,-1 1-1 0 0,1 0 1 0 0,0 0-1 0 0,0-1 1 0 0,0 1-1 0 0,1-6 0 0 0,3-14-35 0 0,1 0 0 0 0,1 0-1 0 0,1 1 1 0 0,1 0-1 0 0,1 0 1 0 0,1 1-1 0 0,1 0 1 0 0,1 0 0 0 0,15-20-1 0 0,21-25-7 0 0,75-79 0 0 0,169-143-3259 0 0,-251 252-2503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1.044"/>
    </inkml:context>
    <inkml:brush xml:id="br0">
      <inkml:brushProperty name="width" value="0.035" units="cm"/>
      <inkml:brushProperty name="height" value="0.035" units="cm"/>
      <inkml:brushProperty name="color" value="#008C3A"/>
    </inkml:brush>
  </inkml:definitions>
  <inkml:trace contextRef="#ctx0" brushRef="#br0">102 0 7282 0 0,'-7'8'7222'0'0,"2"16"-4300"0"0,-2 48-3699 0 0,3-25 817 0 0,-49 196-6936 0 0,32-157 2473 0 0,16-61 2270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1.297"/>
    </inkml:context>
    <inkml:brush xml:id="br0">
      <inkml:brushProperty name="width" value="0.035" units="cm"/>
      <inkml:brushProperty name="height" value="0.035" units="cm"/>
      <inkml:brushProperty name="color" value="#008C3A"/>
    </inkml:brush>
  </inkml:definitions>
  <inkml:trace contextRef="#ctx0" brushRef="#br0">41 1 3081 0 0,'-2'0'62'0'0,"1"0"0"0"0,-1 0 0 0 0,0 0 0 0 0,0 0 0 0 0,0 0 0 0 0,1 0 0 0 0,-1 1 0 0 0,0-1 0 0 0,0 1 0 0 0,0-1 0 0 0,1 1 0 0 0,-1 0 0 0 0,0-1 0 0 0,1 1 0 0 0,-1 0 0 0 0,1 0 1 0 0,-1 0-1 0 0,1 0 0 0 0,-1 1 0 0 0,1-1 0 0 0,0 0 0 0 0,0 1 0 0 0,-2 1 0 0 0,3-2 55 0 0,0 0 0 0 0,0 1 1 0 0,0-1-1 0 0,0 1 0 0 0,0-1 0 0 0,0 1 1 0 0,0-1-1 0 0,0 0 0 0 0,0 1 0 0 0,1-1 1 0 0,-1 1-1 0 0,1-1 0 0 0,-1 0 0 0 0,1 1 1 0 0,0-1-1 0 0,-1 0 0 0 0,1 0 0 0 0,0 0 1 0 0,0 1-1 0 0,0-1 0 0 0,0 0 0 0 0,0 0 0 0 0,0 0 1 0 0,0 0-1 0 0,0-1 0 0 0,0 1 0 0 0,0 0 1 0 0,1 0-1 0 0,-1-1 0 0 0,3 2 0 0 0,6 4 183 0 0,1-1-1 0 0,0 0 1 0 0,0-1 0 0 0,1 0-1 0 0,-1-1 1 0 0,1 0-1 0 0,0-1 1 0 0,0 0-1 0 0,0-1 1 0 0,0 0-1 0 0,0-1 1 0 0,14-1-1 0 0,21-4-469 0 0,79-17 0 0 0,-104 17-148 0 0,16-4-869 0 0,1 1-2585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1.532"/>
    </inkml:context>
    <inkml:brush xml:id="br0">
      <inkml:brushProperty name="width" value="0.035" units="cm"/>
      <inkml:brushProperty name="height" value="0.035" units="cm"/>
      <inkml:brushProperty name="color" value="#008C3A"/>
    </inkml:brush>
  </inkml:definitions>
  <inkml:trace contextRef="#ctx0" brushRef="#br0">4 0 7058 0 0,'0'0'58'0'0,"0"1"1"0"0,0-1 0 0 0,-1 0 0 0 0,1 0 0 0 0,0 0-1 0 0,0 0 1 0 0,0 1 0 0 0,-1-1 0 0 0,1 0 0 0 0,0 0-1 0 0,0 0 1 0 0,0 1 0 0 0,-1-1 0 0 0,1 0 0 0 0,0 0-1 0 0,0 1 1 0 0,0-1 0 0 0,0 0 0 0 0,0 0 0 0 0,0 1-1 0 0,-1-1 1 0 0,1 0 0 0 0,0 1 0 0 0,0-1 0 0 0,0 0-1 0 0,0 0 1 0 0,0 1 0 0 0,0-1 0 0 0,0 0 0 0 0,0 1-1 0 0,0-1 1 0 0,1 0 0 0 0,-1 0 0 0 0,0 1 0 0 0,0-1-1 0 0,0 0 1 0 0,0 1 0 0 0,0-1 0 0 0,0 0 0 0 0,0 0-1 0 0,1 1 1 0 0,-1-1 0 0 0,0 0 0 0 0,0 0 0 0 0,1 1-1 0 0,15 18 1604 0 0,23 12 229 0 0,-10-15-1409 0 0,0-3 1 0 0,37 13 0 0 0,30 14-1607 0 0,-84-34 350 0 0,0 1 0 0 0,0 0-1 0 0,0 1 1 0 0,-1 0 0 0 0,14 14 0 0 0,-10-5-2699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1.720"/>
    </inkml:context>
    <inkml:brush xml:id="br0">
      <inkml:brushProperty name="width" value="0.035" units="cm"/>
      <inkml:brushProperty name="height" value="0.035" units="cm"/>
      <inkml:brushProperty name="color" value="#008C3A"/>
    </inkml:brush>
  </inkml:definitions>
  <inkml:trace contextRef="#ctx0" brushRef="#br0">4 745 6593 0 0,'0'0'13'0'0,"1"0"1"0"0,-1 0-1 0 0,0-1 0 0 0,0 1 0 0 0,1 0 0 0 0,-1 0 0 0 0,0 0 0 0 0,0 0 0 0 0,1-1 0 0 0,-1 1 0 0 0,0 0 0 0 0,0 0 0 0 0,1 0 0 0 0,-1-1 0 0 0,0 1 0 0 0,0 0 0 0 0,0 0 1 0 0,0-1-1 0 0,1 1 0 0 0,-1 0 0 0 0,0 0 0 0 0,0-1 0 0 0,0 1 0 0 0,0 0 0 0 0,0-1 0 0 0,0 1 0 0 0,0 0 0 0 0,0 0 0 0 0,0-1 0 0 0,0 1 0 0 0,0 0 0 0 0,0-1 0 0 0,0 1 1 0 0,0 0-1 0 0,0-1 0 0 0,0 1 0 0 0,0 0 0 0 0,0 0 0 0 0,-1-1 0 0 0,1 1 0 0 0,0 0 0 0 0,0 0 0 0 0,0-1 0 0 0,0 1 0 0 0,0 0 0 0 0,-1 0 0 0 0,1-1 0 0 0,0 1 0 0 0,0 0 1 0 0,-1 0-1 0 0,1 0 0 0 0,0-1 0 0 0,0 1 0 0 0,-1 0 0 0 0,1 0 0 0 0,0 0 0 0 0,0 0 0 0 0,-1 0 0 0 0,1 0 0 0 0,0 0 0 0 0,-1 0 0 0 0,1-1 0 0 0,0 1 0 0 0,0 0 0 0 0,-1 0 1 0 0,1 0-1 0 0,0 0 0 0 0,-1 0 0 0 0,1 1 0 0 0,23-24 749 0 0,-17 18-338 0 0,397-364 7060 0 0,-239 219-7344 0 0,-117 106-2319 0 0,48-55 0 0 0,-64 58 493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2.248"/>
    </inkml:context>
    <inkml:brush xml:id="br0">
      <inkml:brushProperty name="width" value="0.035" units="cm"/>
      <inkml:brushProperty name="height" value="0.035" units="cm"/>
      <inkml:brushProperty name="color" value="#008C3A"/>
    </inkml:brush>
  </inkml:definitions>
  <inkml:trace contextRef="#ctx0" brushRef="#br0">0 11 5041 0 0,'7'3'275'0'0,"-1"1"-1"0"0,1-2 1 0 0,0 1-1 0 0,0-1 1 0 0,9 3-1 0 0,11 0-182 0 0,0-1 0 0 0,1-1 1 0 0,-1-2-1 0 0,52-3 0 0 0,-59 0-611 0 0,-1-1-1 0 0,0-1 1 0 0,0-1-1 0 0,27-10 1 0 0,-21 4-1448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2.455"/>
    </inkml:context>
    <inkml:brush xml:id="br0">
      <inkml:brushProperty name="width" value="0.035" units="cm"/>
      <inkml:brushProperty name="height" value="0.035" units="cm"/>
      <inkml:brushProperty name="color" value="#FF0066"/>
    </inkml:brush>
  </inkml:definitions>
  <inkml:trace contextRef="#ctx0" brushRef="#br0">0 576 13883 0 0,'73'43'1682'0'0,"-15"-23"-1290"0"0,0-1 0 0 0,2-3 1 0 0,0-3-1 0 0,0-3 1 0 0,1-2-1 0 0,0-2 1 0 0,90-5-1 0 0,29-11-284 0 0,219-43 0 0 0,652-187 562 0 0,30-6 408 0 0,-542 181-789 0 0,100-17-3748 0 0,-555 66-2917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2.481"/>
    </inkml:context>
    <inkml:brush xml:id="br0">
      <inkml:brushProperty name="width" value="0.035" units="cm"/>
      <inkml:brushProperty name="height" value="0.035" units="cm"/>
      <inkml:brushProperty name="color" value="#008C3A"/>
    </inkml:brush>
  </inkml:definitions>
  <inkml:trace contextRef="#ctx0" brushRef="#br0">146 0 8410 0 0,'-5'16'524'0'0,"1"0"1"0"0,1-1-1 0 0,0 2 1 0 0,-1 20-1 0 0,-6 33 285 0 0,-4-19-204 0 0,-29 67 1 0 0,12-37-1469 0 0,6 2-3512 0 0,21-67 994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3.234"/>
    </inkml:context>
    <inkml:brush xml:id="br0">
      <inkml:brushProperty name="width" value="0.035" units="cm"/>
      <inkml:brushProperty name="height" value="0.035" units="cm"/>
      <inkml:brushProperty name="color" value="#008C3A"/>
    </inkml:brush>
  </inkml:definitions>
  <inkml:trace contextRef="#ctx0" brushRef="#br0">171 1 7458 0 0,'-3'0'170'0'0,"0"1"0"0"0,0-1 0 0 0,1 1 0 0 0,-1 0 0 0 0,0 0 0 0 0,1 0 0 0 0,-1 0 0 0 0,1 0 0 0 0,-1 1 0 0 0,1-1 0 0 0,0 1 0 0 0,-1-1 0 0 0,1 1 0 0 0,0 0 0 0 0,0 0 0 0 0,0 0 0 0 0,0 0 0 0 0,1 0 0 0 0,-1 1 0 0 0,1-1 0 0 0,-1 0 0 0 0,1 1 0 0 0,0-1 0 0 0,-2 5 0 0 0,-3 8-349 0 0,1 0 0 0 0,0 0 0 0 0,-3 17 0 0 0,6-21 283 0 0,-13 50-694 0 0,-31 137 162 0 0,17-65-2839 0 0,29-131 1800 0 0,0-5 724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3.437"/>
    </inkml:context>
    <inkml:brush xml:id="br0">
      <inkml:brushProperty name="width" value="0.035" units="cm"/>
      <inkml:brushProperty name="height" value="0.035" units="cm"/>
      <inkml:brushProperty name="color" value="#008C3A"/>
    </inkml:brush>
  </inkml:definitions>
  <inkml:trace contextRef="#ctx0" brushRef="#br0">0 125 7458 0 0,'40'-2'2789'0'0,"0"-2"1"0"0,70-15 0 0 0,100-36-3798 0 0,-83 21-1816 0 0,-87 24-1657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3.794"/>
    </inkml:context>
    <inkml:brush xml:id="br0">
      <inkml:brushProperty name="width" value="0.035" units="cm"/>
      <inkml:brushProperty name="height" value="0.035" units="cm"/>
      <inkml:brushProperty name="color" value="#008C3A"/>
    </inkml:brush>
  </inkml:definitions>
  <inkml:trace contextRef="#ctx0" brushRef="#br0">1 53 3681 0 0,'-1'-1'64'0'0,"1"0"0"0"0,0-1 0 0 0,0 1 0 0 0,0 0 0 0 0,0 0 0 0 0,0 0 0 0 0,1-1 0 0 0,-1 1 0 0 0,0 0 0 0 0,0 0 0 0 0,1 0 0 0 0,-1 0 0 0 0,1 0 0 0 0,-1-1 0 0 0,1 1-1 0 0,0 0 1 0 0,-1 0 0 0 0,1 0 0 0 0,0 0 0 0 0,-1 1 0 0 0,1-1 0 0 0,0 0 0 0 0,2-1 0 0 0,31-15 1751 0 0,-26 14-1438 0 0,0 1 1 0 0,0 1-1 0 0,0 0 0 0 0,0 0 1 0 0,1 0-1 0 0,-1 1 1 0 0,10 1-1 0 0,-10 1-286 0 0,1 1-1 0 0,-1 0 1 0 0,1 0-1 0 0,-1 1 1 0 0,0 0-1 0 0,-1 0 1 0 0,1 1-1 0 0,-1 0 1 0 0,0 0-1 0 0,0 1 1 0 0,0 0 0 0 0,-1 0-1 0 0,0 1 1 0 0,0-1-1 0 0,-1 1 1 0 0,0 1-1 0 0,0-1 1 0 0,5 10-1 0 0,1 5-967 0 0,-1 0-1 0 0,-1 0 0 0 0,-1 1 0 0 0,-1 0 1 0 0,6 37-1 0 0,-8-28-385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4"/>
    </inkml:context>
    <inkml:brush xml:id="br0">
      <inkml:brushProperty name="width" value="0.035" units="cm"/>
      <inkml:brushProperty name="height" value="0.035" units="cm"/>
      <inkml:brushProperty name="color" value="#008C3A"/>
    </inkml:brush>
  </inkml:definitions>
  <inkml:trace contextRef="#ctx0" brushRef="#br0">1 374 8410 0 0,'0'-1'76'0'0,"0"-1"0"0"0,0 0 0 0 0,0 0 0 0 0,0 0 0 0 0,0 0 0 0 0,0 1 0 0 0,0-1 0 0 0,1 0 0 0 0,-1 0 0 0 0,0 0 0 0 0,1 1 0 0 0,0-1 0 0 0,-1 0 0 0 0,1 1 0 0 0,0-1 0 0 0,0 0 0 0 0,0 1 0 0 0,0-1 0 0 0,0 1 0 0 0,0-1 0 0 0,0 1 0 0 0,1 0 0 0 0,-1 0 0 0 0,1-1 0 0 0,2 0 0 0 0,46-37 1923 0 0,-39 32-1743 0 0,55-43 1435 0 0,121-83-1134 0 0,-57 57-6954 0 0,-106 63 5907 0 0,-6 0 362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4.357"/>
    </inkml:context>
    <inkml:brush xml:id="br0">
      <inkml:brushProperty name="width" value="0.035" units="cm"/>
      <inkml:brushProperty name="height" value="0.035" units="cm"/>
      <inkml:brushProperty name="color" value="#008C3A"/>
    </inkml:brush>
  </inkml:definitions>
  <inkml:trace contextRef="#ctx0" brushRef="#br0">0 131 776 0 0,'20'-13'2195'0'0,"1"2"0"0"0,1 0 0 0 0,-1 2 0 0 0,1 0 0 0 0,34-8 1 0 0,59-10 2546 0 0,13-2-6906 0 0,-114 25 914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5.604"/>
    </inkml:context>
    <inkml:brush xml:id="br0">
      <inkml:brushProperty name="width" value="0.035" units="cm"/>
      <inkml:brushProperty name="height" value="0.035" units="cm"/>
      <inkml:brushProperty name="color" value="#008C3A"/>
    </inkml:brush>
  </inkml:definitions>
  <inkml:trace contextRef="#ctx0" brushRef="#br0">24 223 2793 0 0,'-14'-9'1743'0'0,"6"7"731"0"0,7 20-1432 0 0,1-10-1148 0 0,4 240 3410 0 0,-1-266-3278 0 0,0 0-1 0 0,1-1 1 0 0,1 1-1 0 0,1 1 1 0 0,1-1 0 0 0,0 1-1 0 0,1 0 1 0 0,11-17-1 0 0,4-11-27 0 0,-6 6-49 0 0,1 2 0 0 0,2 0-1 0 0,2 1 1 0 0,1 1 0 0 0,40-45-1 0 0,-67 101 65 0 0,-15 37 440 0 0,1-5 34 0 0,11-29-170 0 0,-5 14 367 0 0,-8 52 0 0 0,18-81-641 0 0,1 0-1 0 0,0 0 1 0 0,0 0 0 0 0,1 0-1 0 0,1 0 1 0 0,-1 0 0 0 0,1 0 0 0 0,1 0-1 0 0,0 0 1 0 0,0 0 0 0 0,6 14-1 0 0,-6-20-107 0 0,0 0 0 0 0,0 0 0 0 0,0 0 0 0 0,0 0 0 0 0,1-1 0 0 0,-1 1 0 0 0,1-1 0 0 0,0 1 0 0 0,0-1 0 0 0,-1 0 0 0 0,1 0-1 0 0,1 0 1 0 0,-1-1 0 0 0,0 1 0 0 0,0-1 0 0 0,1 0 0 0 0,-1 0 0 0 0,1 0 0 0 0,-1 0 0 0 0,1 0 0 0 0,-1-1 0 0 0,1 1 0 0 0,-1-1 0 0 0,8-1-1 0 0,6 0-920 0 0,-1-1 0 0 0,1-1 0 0 0,30-8 0 0 0,-47 11 976 0 0,22-7-3280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5.821"/>
    </inkml:context>
    <inkml:brush xml:id="br0">
      <inkml:brushProperty name="width" value="0.035" units="cm"/>
      <inkml:brushProperty name="height" value="0.035" units="cm"/>
      <inkml:brushProperty name="color" value="#008C3A"/>
    </inkml:brush>
  </inkml:definitions>
  <inkml:trace contextRef="#ctx0" brushRef="#br0">1 6 4001 0 0,'0'-2'3401'0'0,"8"0"-1254"0"0,13 1-674 0 0,-19 1-1613 0 0,6 2 52 0 0,0 1 0 0 0,0 0 1 0 0,-1 0-1 0 0,1 0 0 0 0,-1 1 0 0 0,0 1 0 0 0,0-1 0 0 0,0 1 0 0 0,-1 0 0 0 0,0 1 0 0 0,0-1 0 0 0,0 1 0 0 0,6 9 0 0 0,-4-5-1025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6.010"/>
    </inkml:context>
    <inkml:brush xml:id="br0">
      <inkml:brushProperty name="width" value="0.035" units="cm"/>
      <inkml:brushProperty name="height" value="0.035" units="cm"/>
      <inkml:brushProperty name="color" value="#008C3A"/>
    </inkml:brush>
  </inkml:definitions>
  <inkml:trace contextRef="#ctx0" brushRef="#br0">5 413 7458 0 0,'0'0'22'0'0,"0"0"0"0"0,0 0 1 0 0,-1 0-1 0 0,1 0 1 0 0,0 0-1 0 0,0-1 0 0 0,0 1 1 0 0,-1 0-1 0 0,1 0 0 0 0,0 0 1 0 0,0 0-1 0 0,0 0 1 0 0,0 0-1 0 0,-1 0 0 0 0,1 0 1 0 0,0-1-1 0 0,0 1 1 0 0,0 0-1 0 0,0 0 0 0 0,0 0 1 0 0,-1 0-1 0 0,1-1 1 0 0,0 1-1 0 0,0 0 0 0 0,0 0 1 0 0,0 0-1 0 0,0-1 0 0 0,0 1 1 0 0,0 0-1 0 0,0 0 1 0 0,0 0-1 0 0,0-1 0 0 0,0 1 1 0 0,0 0-1 0 0,0 0 1 0 0,0 0-1 0 0,0-1 0 0 0,0 1 1 0 0,0 0-1 0 0,0 0 0 0 0,0 0 1 0 0,0 0-1 0 0,0-1 1 0 0,0 1-1 0 0,0 0 0 0 0,0 0 1 0 0,1 0-1 0 0,-1-1 1 0 0,0 1-1 0 0,0 0 0 0 0,0 0 1 0 0,0 0-1 0 0,0 0 1 0 0,1 0-1 0 0,-1-1 0 0 0,0 1 1 0 0,17-16 915 0 0,32-19 391 0 0,-40 29-986 0 0,134-88 2385 0 0,3 4-3488 0 0,99-63-4513 0 0,-235 144 5364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6.401"/>
    </inkml:context>
    <inkml:brush xml:id="br0">
      <inkml:brushProperty name="width" value="0.035" units="cm"/>
      <inkml:brushProperty name="height" value="0.035" units="cm"/>
      <inkml:brushProperty name="color" value="#008C3A"/>
    </inkml:brush>
  </inkml:definitions>
  <inkml:trace contextRef="#ctx0" brushRef="#br0">1 58 4665 0 0,'0'0'209'0'0,"30"-3"1846"0"0,-20 1-1288 0 0,-1-1 0 0 0,0-1 0 0 0,0 0-1 0 0,16-9 1 0 0,-18 8-558 0 0,1 1 1 0 0,-1 0-1 0 0,1 1 1 0 0,0 0-1 0 0,0 0 1 0 0,15-3-1 0 0,-17 6-55 0 0,0 1 0 0 0,-1 0-1 0 0,1 0 1 0 0,-1 0 0 0 0,0 0-1 0 0,1 1 1 0 0,-1 0 0 0 0,0 0 0 0 0,8 5-1 0 0,29 9 96 0 0,-36-14-459 0 0,0-1 0 0 0,1 0 0 0 0,-1-1-1 0 0,1 0 1 0 0,0 0 0 0 0,-1 0 0 0 0,1-1 0 0 0,-1 0 0 0 0,1 0 0 0 0,-1 0 0 0 0,0-1-1 0 0,0 0 1 0 0,1 0 0 0 0,-1-1 0 0 0,10-5 0 0 0,-3-2-3778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3.412"/>
    </inkml:context>
    <inkml:brush xml:id="br0">
      <inkml:brushProperty name="width" value="0.035" units="cm"/>
      <inkml:brushProperty name="height" value="0.035" units="cm"/>
      <inkml:brushProperty name="color" value="#FF0066"/>
    </inkml:brush>
  </inkml:definitions>
  <inkml:trace contextRef="#ctx0" brushRef="#br0">90 1 9362 0 0,'-21'1'831'0'0,"-1"-1"4026"0"0,21 0-4725 0 0,0 0-1 0 0,-1 0 1 0 0,1 1-1 0 0,0-1 1 0 0,0 0 0 0 0,0 0-1 0 0,0 1 1 0 0,0-1 0 0 0,0 0-1 0 0,0 1 1 0 0,0-1 0 0 0,0 1-1 0 0,0-1 1 0 0,0 1 0 0 0,0 0-1 0 0,0-1 1 0 0,0 1 0 0 0,1 0-1 0 0,-1 0 1 0 0,0 0 0 0 0,0-1-1 0 0,1 1 1 0 0,-1 0-1 0 0,0 0 1 0 0,0 2 0 0 0,0 1-30 0 0,0-1 1 0 0,0 1-1 0 0,0 0 0 0 0,0-1 1 0 0,0 1-1 0 0,1 0 1 0 0,0 0-1 0 0,0 4 1 0 0,2 14-256 0 0,1 0 1 0 0,6 25 0 0 0,-6-34 394 0 0,20 118 38 0 0,-5 1 1 0 0,-7 1-1 0 0,-6 141 0 0 0,-45 398 863 0 0,39-663-1142 0 0,-14 158-136 0 0,-19 341-820 0 0,35-470-515 0 0,4-15-2949 0 0,4-4-1805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6.648"/>
    </inkml:context>
    <inkml:brush xml:id="br0">
      <inkml:brushProperty name="width" value="0.035" units="cm"/>
      <inkml:brushProperty name="height" value="0.035" units="cm"/>
      <inkml:brushProperty name="color" value="#008C3A"/>
    </inkml:brush>
  </inkml:definitions>
  <inkml:trace contextRef="#ctx0" brushRef="#br0">87 0 7058 0 0,'1'0'269'0'0,"0"0"0"0"0,0 0 0 0 0,0 0 0 0 0,0 0 0 0 0,1 1 0 0 0,-1-1 0 0 0,0 0 0 0 0,0 1 0 0 0,0-1 1 0 0,0 0-1 0 0,0 1 0 0 0,0-1 0 0 0,0 1 0 0 0,0 0 0 0 0,0-1 0 0 0,0 1 0 0 0,0 0 0 0 0,-1-1 1 0 0,1 1-1 0 0,0 0 0 0 0,0 0 0 0 0,-1 0 0 0 0,1 0 0 0 0,0 1 0 0 0,1 1-97 0 0,-1-1 0 0 0,0 1 0 0 0,-1 0 0 0 0,1 0-1 0 0,0 0 1 0 0,-1 0 0 0 0,1 0 0 0 0,-1 0 0 0 0,0 4 0 0 0,-1 7-407 0 0,-1 0 1 0 0,0 0-1 0 0,-4 14 1 0 0,6-25 343 0 0,-13 43-1998 0 0,-26 58-1 0 0,22-60-819 0 0,-16 59 1 0 0,28-78 318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8.175"/>
    </inkml:context>
    <inkml:brush xml:id="br0">
      <inkml:brushProperty name="width" value="0.035" units="cm"/>
      <inkml:brushProperty name="height" value="0.035" units="cm"/>
      <inkml:brushProperty name="color" value="#008C3A"/>
    </inkml:brush>
  </inkml:definitions>
  <inkml:trace contextRef="#ctx0" brushRef="#br0">40 345 3681 0 0,'0'-1'197'0'0,"0"0"1"0"0,0 0-1 0 0,0 0 0 0 0,0 0 1 0 0,0 0-1 0 0,0 0 1 0 0,0 0-1 0 0,1 0 0 0 0,-1 0 1 0 0,0 0-1 0 0,1 0 1 0 0,-1 0-1 0 0,0 0 0 0 0,1 0 1 0 0,-1 0-1 0 0,1 1 1 0 0,-1-1-1 0 0,1 0 0 0 0,0 0 1 0 0,-1 0-1 0 0,1 1 0 0 0,0-1 1 0 0,0 0-1 0 0,0 0 1 0 0,0 1-163 0 0,0 0 1 0 0,-1 1-1 0 0,1-1 1 0 0,0 0-1 0 0,-1 1 1 0 0,1-1-1 0 0,0 0 1 0 0,-1 1-1 0 0,1-1 1 0 0,-1 1-1 0 0,1-1 1 0 0,-1 1-1 0 0,1-1 1 0 0,-1 1-1 0 0,0-1 1 0 0,1 1-1 0 0,-1 0 1 0 0,0-1-1 0 0,1 1 1 0 0,-1 0-1 0 0,0-1 1 0 0,0 1-1 0 0,1 0 1 0 0,-1-1-1 0 0,0 1 1 0 0,0 0-1 0 0,0-1 1 0 0,0 1-1 0 0,0 0 1 0 0,0-1-1 0 0,0 1 1 0 0,0 0-1 0 0,0 0 1 0 0,0-1-1 0 0,-1 1 1 0 0,1 0-1 0 0,0 0 1 0 0,8 164 4397 0 0,-9-148-4339 0 0,0 0 0 0 0,-1 0 1 0 0,-1 0-1 0 0,0 0 0 0 0,-1-1 0 0 0,-1 1 1 0 0,-1-1-1 0 0,-1 0 0 0 0,-8 17 1 0 0,15-33-88 0 0,0 0 1 0 0,0 1-1 0 0,0-1 1 0 0,0 0-1 0 0,0 1 1 0 0,0-1-1 0 0,0 0 1 0 0,-1 1-1 0 0,1-1 1 0 0,0 1 0 0 0,0-1-1 0 0,0 0 1 0 0,0 0-1 0 0,0 1 1 0 0,0-1-1 0 0,-1 0 1 0 0,1 1-1 0 0,0-1 1 0 0,0 0-1 0 0,0 1 1 0 0,-1-1 0 0 0,1 0-1 0 0,0 0 1 0 0,-1 0-1 0 0,1 1 1 0 0,0-1-1 0 0,0 0 1 0 0,-1 0-1 0 0,1 0 1 0 0,0 0-1 0 0,-1 1 1 0 0,1-1-1 0 0,0 0 1 0 0,-1 0 0 0 0,1 0-1 0 0,0 0 1 0 0,-1 0-1 0 0,1 0 1 0 0,0 0-1 0 0,-1 0 1 0 0,1 0-1 0 0,-1 0 1 0 0,1 0-1 0 0,0 0 1 0 0,-1 0-1 0 0,1 0 1 0 0,0 0 0 0 0,-1-1-1 0 0,1 1 1 0 0,-7-23 10 0 0,4-34 179 0 0,5 23-77 0 0,1 0 0 0 0,2 0 1 0 0,1 1-1 0 0,1 0 0 0 0,2 0 0 0 0,2 0 1 0 0,1 1-1 0 0,22-43 0 0 0,-21 52-140 0 0,1 0 0 0 0,0 1 0 0 0,2 1 0 0 0,0 0 0 0 0,2 1 0 0 0,0 1 0 0 0,1 1 0 0 0,1 0-1 0 0,0 1 1 0 0,2 2 0 0 0,34-21 0 0 0,-48 32 20 0 0,0 0 0 0 0,1 1 0 0 0,-1 0 0 0 0,1 0 0 0 0,0 1 0 0 0,0 0 0 0 0,0 0-1 0 0,0 1 1 0 0,9 0 0 0 0,-16 1-42 0 0,0 0 0 0 0,0 0-1 0 0,0 0 1 0 0,1 0 0 0 0,-1 0 0 0 0,0 1-1 0 0,0-1 1 0 0,0 1 0 0 0,0 0-1 0 0,0 0 1 0 0,0-1 0 0 0,-1 1-1 0 0,1 1 1 0 0,0-1 0 0 0,0 0 0 0 0,-1 0-1 0 0,1 0 1 0 0,0 1 0 0 0,-1-1-1 0 0,0 1 1 0 0,1 0 0 0 0,-1-1 0 0 0,0 1-1 0 0,0 0 1 0 0,1 0 0 0 0,-2-1-1 0 0,1 1 1 0 0,0 0 0 0 0,0 0 0 0 0,0 0-1 0 0,-1 0 1 0 0,1 0 0 0 0,-1 0-1 0 0,0 1 1 0 0,0-1 0 0 0,0 0 0 0 0,0 0-1 0 0,0 0 1 0 0,0 0 0 0 0,0 0-1 0 0,0 0 1 0 0,-1 0 0 0 0,-1 4 0 0 0,-1 10-75 0 0,-2 1 0 0 0,0-1 0 0 0,0 0 0 0 0,-2-1 0 0 0,0 1 0 0 0,-1-1 0 0 0,0-1 0 0 0,-1 0 0 0 0,-1 0 0 0 0,-18 21 0 0 0,5-9 258 0 0,-2-2-1 0 0,-1 0 0 0 0,0-1 1 0 0,-36 22-1 0 0,49-37 151 0 0,5-3-135 0 0,0 0 0 0 0,0 1-1 0 0,1-1 1 0 0,0 1-1 0 0,-10 11 1 0 0,16-16-145 0 0,0 0-1 0 0,0 0 1 0 0,1 0 0 0 0,-1 0-1 0 0,0 1 1 0 0,1-1 0 0 0,-1 0-1 0 0,1 0 1 0 0,-1 1 0 0 0,1-1-1 0 0,-1 1 1 0 0,1-1 0 0 0,0 0-1 0 0,0 1 1 0 0,0-1 0 0 0,0 0-1 0 0,0 1 1 0 0,0-1 0 0 0,0 1-1 0 0,0-1 1 0 0,1 0 0 0 0,-1 1-1 0 0,0-1 1 0 0,1 0-1 0 0,-1 1 1 0 0,1-1 0 0 0,0 0-1 0 0,-1 1 1 0 0,1-1 0 0 0,0 0-1 0 0,0 0 1 0 0,0 0 0 0 0,-1 0-1 0 0,1 0 1 0 0,0 0 0 0 0,1 0-1 0 0,-1 0 1 0 0,0 0 0 0 0,0-1-1 0 0,0 1 1 0 0,0 0 0 0 0,1-1-1 0 0,1 2 1 0 0,42 26 67 0 0,-2-1-2050 0 0,79 64-1 0 0,-73-44-1141 0 0,-37-35 324 0 0,-5-5 76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8.442"/>
    </inkml:context>
    <inkml:brush xml:id="br0">
      <inkml:brushProperty name="width" value="0.035" units="cm"/>
      <inkml:brushProperty name="height" value="0.035" units="cm"/>
      <inkml:brushProperty name="color" value="#008C3A"/>
    </inkml:brush>
  </inkml:definitions>
  <inkml:trace contextRef="#ctx0" brushRef="#br0">5 1 5785 0 0,'0'0'95'0'0,"-1"1"-1"0"0,1-1 0 0 0,0 1 1 0 0,-1-1-1 0 0,1 1 1 0 0,-1-1-1 0 0,1 1 0 0 0,0-1 1 0 0,-1 1-1 0 0,1-1 1 0 0,0 1-1 0 0,0 0 0 0 0,0-1 1 0 0,-1 1-1 0 0,1-1 1 0 0,0 1-1 0 0,0 0 0 0 0,0-1 1 0 0,0 1-1 0 0,0-1 1 0 0,0 1-1 0 0,0 0 0 0 0,0-1 1 0 0,0 1-1 0 0,1 0 1 0 0,-1-1-1 0 0,0 1 0 0 0,0-1 1 0 0,1 2-1 0 0,13 24 2242 0 0,24 19 739 0 0,-37-44-3015 0 0,18 20 486 0 0,0 2-1 0 0,-2 0 0 0 0,-1 1 1 0 0,19 35-1 0 0,37 111-2577 0 0,-50-120-3765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8.678"/>
    </inkml:context>
    <inkml:brush xml:id="br0">
      <inkml:brushProperty name="width" value="0.035" units="cm"/>
      <inkml:brushProperty name="height" value="0.035" units="cm"/>
      <inkml:brushProperty name="color" value="#008C3A"/>
    </inkml:brush>
  </inkml:definitions>
  <inkml:trace contextRef="#ctx0" brushRef="#br0">1 502 9362 0 0,'22'-20'1020'0'0,"-1"-2"-1"0"0,34-42 1 0 0,-23 25-157 0 0,128-157 665 0 0,-58 62-6027 0 0,-83 108 3028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09.033"/>
    </inkml:context>
    <inkml:brush xml:id="br0">
      <inkml:brushProperty name="width" value="0.035" units="cm"/>
      <inkml:brushProperty name="height" value="0.035" units="cm"/>
      <inkml:brushProperty name="color" value="#008C3A"/>
    </inkml:brush>
  </inkml:definitions>
  <inkml:trace contextRef="#ctx0" brushRef="#br0">1 33 5041 0 0,'7'-4'10868'0'0,"24"-5"-8184"0"0,44-8-2465 0 0,-57 15-210 0 0,-1 1 0 0 0,1 1 1 0 0,-1 1-1 0 0,18 2 0 0 0,33 15-6596 0 0,-48-10 1293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10.463"/>
    </inkml:context>
    <inkml:brush xml:id="br0">
      <inkml:brushProperty name="width" value="0.035" units="cm"/>
      <inkml:brushProperty name="height" value="0.035" units="cm"/>
      <inkml:brushProperty name="color" value="#008C3A"/>
    </inkml:brush>
  </inkml:definitions>
  <inkml:trace contextRef="#ctx0" brushRef="#br0">121 117 5041 0 0,'-25'-10'412'0'0,"5"2"904"0"0,-1 1 0 0 0,-34-8 0 0 0,90 45 1719 0 0,-8-18-2610 0 0,1-1 0 0 0,-1-1 0 0 0,1-1 0 0 0,1-2-1 0 0,0-1 1 0 0,56 5 0 0 0,185-8 1349 0 0,-206-4-1541 0 0,1314-87 1831 0 0,-78 2-1481 0 0,1690 100-443 0 0,-952 102 244 0 0,-391 28-46 0 0,-1560-139-393 0 0,1598 71 243 0 0,-1072-60-170 0 0,-513-12-33 0 0,-57-1-262 0 0,0-2-1 0 0,0-1 1 0 0,0-3 0 0 0,49-8 0 0 0,-54-6-538 0 0,-37 17 735 0 0,-1-1-1 0 0,1 1 0 0 0,-1 0 0 0 0,1-1 1 0 0,-1 1-1 0 0,1-1 0 0 0,-1 1 0 0 0,1-1 1 0 0,-1 1-1 0 0,0-1 0 0 0,1 1 0 0 0,-1-1 1 0 0,0 1-1 0 0,1-1 0 0 0,-1 0 0 0 0,0 1 1 0 0,0-1-1 0 0,1 1 0 0 0,-1-1 0 0 0,0 0 1 0 0,0 1-1 0 0,0-1 0 0 0,0 0 0 0 0,0 1 1 0 0,0-1-1 0 0,0 0 0 0 0,0 1 0 0 0,0-1 1 0 0,0 1-1 0 0,0-1 0 0 0,0 0 0 0 0,-1 1 1 0 0,1-1-1 0 0,0 0 0 0 0,0 1 0 0 0,-1-1 1 0 0,1 1-1 0 0,0-1 0 0 0,-1 1 0 0 0,1-1 1 0 0,-1 1-1 0 0,1-1 0 0 0,0 1 0 0 0,-1-1 1 0 0,1 1-1 0 0,-1 0 0 0 0,0-1 0 0 0,1 1 1 0 0,-1-1-1 0 0,1 1 0 0 0,-1 0 0 0 0,1 0 1 0 0,-1-1-1 0 0,0 1 0 0 0,1 0 0 0 0,-1 0 1 0 0,0 0-1 0 0,1 0 0 0 0,-2 0 0 0 0,-19-9-1660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11.478"/>
    </inkml:context>
    <inkml:brush xml:id="br0">
      <inkml:brushProperty name="width" value="0.035" units="cm"/>
      <inkml:brushProperty name="height" value="0.035" units="cm"/>
      <inkml:brushProperty name="color" value="#008C3A"/>
    </inkml:brush>
  </inkml:definitions>
  <inkml:trace contextRef="#ctx0" brushRef="#br0">152 397 2272 0 0,'-62'-5'1015'0'0,"54"6"-808"0"0,0-1 0 0 0,0 0 1 0 0,0 0-1 0 0,0-1 0 0 0,0 0 1 0 0,1-1-1 0 0,-1 0 0 0 0,0 0 0 0 0,-11-5 1 0 0,22 4 1050 0 0,11 1-582 0 0,16 2 249 0 0,187 34 2683 0 0,10 2-2295 0 0,-41-28-436 0 0,270-22-1 0 0,183-61 1263 0 0,-136-3-1166 0 0,641-79-283 0 0,-1103 153-699 0 0,1324-108 103 0 0,2424 102 306 0 0,-3146 50 272 0 0,815 41-909 0 0,-133-68 647 0 0,-888-14-431 0 0,-407 1-73 0 0,67-1-144 0 0,122 16 1 0 0,-217-14-344 0 0,-5 0-74 0 0,-13 1-829 0 0,-24 1-1871 0 0,7-1-1731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12.803"/>
    </inkml:context>
    <inkml:brush xml:id="br0">
      <inkml:brushProperty name="width" value="0.035" units="cm"/>
      <inkml:brushProperty name="height" value="0.035" units="cm"/>
      <inkml:brushProperty name="color" value="#008C3A"/>
    </inkml:brush>
  </inkml:definitions>
  <inkml:trace contextRef="#ctx0" brushRef="#br0">38 307 5785 0 0,'-35'-16'-642'0'0,"35"16"621"0"0,0 0-1 0 0,0 0 0 0 0,0 0 0 0 0,-1 0 0 0 0,1 0 0 0 0,0-1 0 0 0,0 1 0 0 0,0 0 1 0 0,0 0-1 0 0,0 0 0 0 0,0 0 0 0 0,-1 0 0 0 0,1-1 0 0 0,0 1 0 0 0,0 0 0 0 0,0 0 1 0 0,0 0-1 0 0,0 0 0 0 0,0-1 0 0 0,0 1 0 0 0,0 0 0 0 0,0 0 0 0 0,0 0 0 0 0,0-1 1 0 0,0 1-1 0 0,0 0 0 0 0,0 0 0 0 0,0 0 0 0 0,0 0 0 0 0,0-1 0 0 0,0 1 0 0 0,0 0 1 0 0,0 0-1 0 0,0 0 0 0 0,0-1 0 0 0,0 1 0 0 0,0 0 0 0 0,0 0 0 0 0,0 0 0 0 0,1 0 1 0 0,-1 0-1 0 0,0-1 0 0 0,0 1 0 0 0,0 0 0 0 0,0 0 0 0 0,20-4-10 0 0,10 4 911 0 0,-1 2 0 0 0,0 1 0 0 0,0 1 0 0 0,51 15-1 0 0,41 6 857 0 0,-29-17-606 0 0,149-4 0 0 0,94-27 317 0 0,-333 23-1441 0 0,1128-123 3185 0 0,-581 59-2179 0 0,542-38-438 0 0,4 70-118 0 0,1209 109-84 0 0,156 13-119 0 0,-2124-79-360 0 0,769-14 689 0 0,-307-56-165 0 0,-764 56-760 0 0,55 2 0 0 0,-76 1 248 0 0,0 2 0 0 0,0-1 1 0 0,0 2-1 0 0,0 0 0 0 0,-1 0 0 0 0,1 1 0 0 0,15 7 0 0 0,-28-11 32 0 0,1 0 0 0 0,-1 1-1 0 0,1-1 1 0 0,-1 0 0 0 0,1 0-1 0 0,-1 0 1 0 0,1 0 0 0 0,-1 1-1 0 0,0-1 1 0 0,1 0 0 0 0,-1 1-1 0 0,1-1 1 0 0,-1 0 0 0 0,0 0-1 0 0,1 1 1 0 0,-1-1 0 0 0,0 1-1 0 0,1-1 1 0 0,-1 0-1 0 0,0 1 1 0 0,0-1 0 0 0,1 1-1 0 0,-1-1 1 0 0,0 1 0 0 0,0-1-1 0 0,0 1 1 0 0,0-1 0 0 0,1 0-1 0 0,-1 1 1 0 0,0-1 0 0 0,0 1-1 0 0,0-1 1 0 0,0 1 0 0 0,0-1-1 0 0,0 1 1 0 0,0-1 0 0 0,-1 1-1 0 0,1-1 1 0 0,0 1 0 0 0,0-1-1 0 0,0 1 1 0 0,0-1-1 0 0,-1 1 1 0 0,1-1 0 0 0,0 1-1 0 0,0-1 1 0 0,-1 0 0 0 0,1 1-1 0 0,0-1 1 0 0,-1 0 0 0 0,1 1-1 0 0,0-1 1 0 0,-1 0 0 0 0,1 1-1 0 0,0-1 1 0 0,-1 0 0 0 0,1 1-1 0 0,-1-1 1 0 0,-29 12-5143 0 0,21-12 4885 0 0,3 1 142 0 0,-1-1 1 0 0,0 0-1 0 0,1 0 0 0 0,-1-1 1 0 0,-12-2-1 0 0,-8-6 180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14.196"/>
    </inkml:context>
    <inkml:brush xml:id="br0">
      <inkml:brushProperty name="width" value="0.035" units="cm"/>
      <inkml:brushProperty name="height" value="0.035" units="cm"/>
      <inkml:brushProperty name="color" value="#008C3A"/>
    </inkml:brush>
  </inkml:definitions>
  <inkml:trace contextRef="#ctx0" brushRef="#br0">0 151 1152 0 0,'0'0'-8'0'0,"0"1"-1"0"0,0-1 0 0 0,0 1 1 0 0,0-1-1 0 0,1 1 1 0 0,-1-1-1 0 0,0 1 0 0 0,0-1 1 0 0,0 0-1 0 0,1 1 0 0 0,-1-1 1 0 0,0 1-1 0 0,0-1 1 0 0,1 1-1 0 0,-1-1 0 0 0,0 0 1 0 0,1 1-1 0 0,-1-1 1 0 0,0 0-1 0 0,1 1 0 0 0,-1-1 1 0 0,1 0-1 0 0,-1 1 0 0 0,0-1 1 0 0,1 0-1 0 0,-1 0 1 0 0,1 0-1 0 0,-1 1 0 0 0,1-1 1 0 0,-1 0-1 0 0,1 0 0 0 0,-1 0 1 0 0,1 0-1 0 0,-1 0 1 0 0,1 0-1 0 0,-1 0 0 0 0,1 0 1 0 0,0 0-1 0 0,25 9-375 0 0,-8-9 477 0 0,-1 0 0 0 0,1 0-1 0 0,-1-2 1 0 0,1 0 0 0 0,33-9 0 0 0,-29 5 51 0 0,1 2 1 0 0,-1 1-1 0 0,25-1 1 0 0,168 20 2312 0 0,-13 1-1277 0 0,468-21 3618 0 0,456-81 1282 0 0,575 2-4109 0 0,-1630 83-1918 0 0,1157 17 551 0 0,-6 104-531 0 0,370 92 380 0 0,-941-125 26 0 0,-5 30-94 0 0,171 28 262 0 0,-573-104-507 0 0,91 14-207 0 0,-251-46 117 0 0,452 38 245 0 0,-198-46 39 0 0,264 10 196 0 0,-578-10-562 0 0,109 9-788 0 0,-118-9 698 0 0,0 1 0 0 0,-1 0 0 0 0,1 1 0 0 0,-1 1 0 0 0,0 0 0 0 0,22 12 0 0 0,-36-16 21 0 0,1-1-1 0 0,0 0 1 0 0,-1 1-1 0 0,1-1 1 0 0,-1 1-1 0 0,1-1 1 0 0,-1 1-1 0 0,1 0 1 0 0,0-1 0 0 0,-1 1-1 0 0,0-1 1 0 0,1 1-1 0 0,-1 0 1 0 0,1 0-1 0 0,-1-1 1 0 0,0 1-1 0 0,0 0 1 0 0,1 0-1 0 0,-1-1 1 0 0,0 1 0 0 0,0 0-1 0 0,0 0 1 0 0,0-1-1 0 0,0 1 1 0 0,0 0-1 0 0,0 0 1 0 0,0 0-1 0 0,-5 9-6266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0.508"/>
    </inkml:context>
    <inkml:brush xml:id="br0">
      <inkml:brushProperty name="width" value="0.035" units="cm"/>
      <inkml:brushProperty name="height" value="0.035" units="cm"/>
      <inkml:brushProperty name="color" value="#004F8B"/>
    </inkml:brush>
  </inkml:definitions>
  <inkml:trace contextRef="#ctx0" brushRef="#br0">281 443 2040 0 0,'-6'-6'353'0'0,"-28"-32"1032"0"0,33 37-1344 0 0,0 0 1 0 0,0 0-1 0 0,0 0 0 0 0,0 0 1 0 0,1-1-1 0 0,-1 1 0 0 0,0 0 0 0 0,1 0 1 0 0,-1-1-1 0 0,1 1 0 0 0,-1 0 1 0 0,1 0-1 0 0,0-1 0 0 0,-1 1 1 0 0,1 0-1 0 0,0-1 0 0 0,0 1 1 0 0,0-1-1 0 0,0 1 0 0 0,0 0 0 0 0,1-1 1 0 0,-1 1-1 0 0,0 0 0 0 0,0-1 1 0 0,1 1-1 0 0,-1 0 0 0 0,1 0 1 0 0,-1-1-1 0 0,1 1 0 0 0,0 0 0 0 0,1-1 1 0 0,3 35 2797 0 0,7 218 3831 0 0,-13-152-5845 0 0,-23 174 0 0 0,-98 910 1267 0 0,108-1012-2030 0 0,-10 207 268 0 0,23-279-165 0 0,20 177 0 0 0,-17-255-144 0 0,2-1 0 0 0,0 0 0 0 0,1 0 0 0 0,1-1 1 0 0,1 0-1 0 0,14 30 0 0 0,-16-42-17 0 0,0 1 0 0 0,0-1 0 0 0,0 0 0 0 0,1 0 1 0 0,0 0-1 0 0,0-1 0 0 0,1 0 0 0 0,0 0 0 0 0,0 0 1 0 0,0-1-1 0 0,1 0 0 0 0,0-1 0 0 0,0 0 0 0 0,0 0 1 0 0,0-1-1 0 0,1 0 0 0 0,10 3 0 0 0,6-1 26 0 0,0-1 0 0 0,0-1 0 0 0,0-1 0 0 0,0-1 0 0 0,39-5 0 0 0,128-26 153 0 0,-106 15-142 0 0,117-19 143 0 0,263-10 0 0 0,-285 46-138 0 0,0 8-1 0 0,249 46 0 0 0,278 80-53 0 0,-269-49 110 0 0,-239-56 139 0 0,298 9 0 0 0,-405-41-57 0 0,-1-4-1 0 0,147-28 0 0 0,-154 19-71 0 0,-78 13-77 0 0,4 0 75 0 0,-16 0 286 0 0,5 1-78 0 0,-35 0 98 0 0,24-1-349 0 0,0 0 0 0 0,0-1 0 0 0,0 0 0 0 0,0-1 0 0 0,0 0 1 0 0,0-1-1 0 0,1 0 0 0 0,0-1 0 0 0,0 0 0 0 0,0-1 0 0 0,0 0 0 0 0,-13-11 0 0 0,10 6-52 0 0,1-1-1 0 0,1 0 0 0 0,0-1 1 0 0,1 0-1 0 0,1 0 0 0 0,0-1 1 0 0,-13-27-1 0 0,5-1-58 0 0,1-1 1 0 0,2-1-1 0 0,3-1 1 0 0,1 1-1 0 0,-5-60 0 0 0,-10-320-270 0 0,31-4 36 0 0,0 120-321 0 0,22-303 1218 0 0,-7 420-944 0 0,53-219-1 0 0,-68 387 224 0 0,-1 0-1 0 0,-1 0 0 0 0,-1-1 1 0 0,-1 1-1 0 0,-2-35 1 0 0,-1 51 95 0 0,0-1 0 0 0,0 1 0 0 0,-1-1 0 0 0,0 1 0 0 0,0-1 0 0 0,-1 1 0 0 0,0 0 0 0 0,0 0 0 0 0,-1 0 0 0 0,1 0 0 0 0,-2 1 0 0 0,1 0 0 0 0,-1 0 0 0 0,0 0 1 0 0,0 0-1 0 0,0 1 0 0 0,-1-1 0 0 0,0 2 0 0 0,0-1 0 0 0,-9-5 0 0 0,-21-9 103 0 0,0 1 0 0 0,0 2 0 0 0,-2 1 0 0 0,0 2 0 0 0,0 2 1 0 0,-47-8-1 0 0,-245-20 607 0 0,277 35-604 0 0,-929 1 1762 0 0,812 9-1622 0 0,-377 31 451 0 0,-250 3-766 0 0,728-44-205 0 0,0-3 0 0 0,1-2 0 0 0,0-4 0 0 0,-91-29 0 0 0,-251-112-4668 0 0,275 99 2174 0 0,94 39 525 0 0,3 2-3136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19:40.655"/>
    </inkml:context>
    <inkml:brush xml:id="br0">
      <inkml:brushProperty name="width" value="0.035" units="cm"/>
      <inkml:brushProperty name="height" value="0.035" units="cm"/>
      <inkml:brushProperty name="color" value="#008C3A"/>
    </inkml:brush>
  </inkml:definitions>
  <inkml:trace contextRef="#ctx0" brushRef="#br0">6 7 1152 0 0,'-6'-7'0'0'0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4.866"/>
    </inkml:context>
    <inkml:brush xml:id="br0">
      <inkml:brushProperty name="width" value="0.035" units="cm"/>
      <inkml:brushProperty name="height" value="0.035" units="cm"/>
      <inkml:brushProperty name="color" value="#FF0066"/>
    </inkml:brush>
  </inkml:definitions>
  <inkml:trace contextRef="#ctx0" brushRef="#br0">135 158 7058 0 0,'-13'2'223'0'0,"-28"4"2037"0"0,19-9 2329 0 0,73 2-2404 0 0,-9 4-1815 0 0,-1-2 0 0 0,0-2-1 0 0,1-2 1 0 0,44-8-1 0 0,164-45 57 0 0,-148 31-222 0 0,20 0-61 0 0,0 6 0 0 0,1 5 0 0 0,211 3 0 0 0,-41 29-381 0 0,84 1-53 0 0,-338-21 225 0 0,48 3-140 0 0,-126 53 3031 0 0,21-2-2907 0 0,2 0 1 0 0,2 2 0 0 0,3-1-1 0 0,-6 75 1 0 0,13-97 66 0 0,-57 646-292 0 0,49-513 275 0 0,14 72 102 0 0,2-89-36 0 0,-3-143-27 0 0,-1 0-1 0 0,0 0 1 0 0,0 1-1 0 0,-1-1 1 0 0,1 0-1 0 0,-1 0 1 0 0,0 0-1 0 0,0 0 1 0 0,0 0-1 0 0,-1 0 1 0 0,0 0-1 0 0,1 0 1 0 0,-1 0-1 0 0,0-1 1 0 0,-4 6-1 0 0,3-7-1 0 0,0 0 0 0 0,0 0 0 0 0,1 0 0 0 0,-1-1 0 0 0,0 1 0 0 0,-1-1 0 0 0,1 0 0 0 0,0 0 0 0 0,0 0 0 0 0,0 0 0 0 0,-1 0 0 0 0,1-1 0 0 0,0 0 0 0 0,-1 1 0 0 0,1-1 0 0 0,0 0 0 0 0,-1-1 0 0 0,1 1 0 0 0,0-1 0 0 0,-4 0-1 0 0,-38-9 206 0 0,1-1-1 0 0,-74-30 0 0 0,-25-7 156 0 0,41 25-459 0 0,0 4 1 0 0,-1 5 0 0 0,0 5-1 0 0,-1 4 1 0 0,0 5 0 0 0,0 4-1 0 0,-120 20 1 0 0,105-10 35 0 0,-108 18 420 0 0,201-26-400 0 0,0 1 0 0 0,1 1-1 0 0,0 1 1 0 0,0 1 0 0 0,1 1-1 0 0,-33 22 1 0 0,39-20-397 0 0,15-10 359 0 0,0-1-1 0 0,0 1 1 0 0,-1-1-1 0 0,1 0 1 0 0,0 0-1 0 0,-1 0 0 0 0,1 0 1 0 0,-1-1-1 0 0,-4 2 1 0 0,8-3 74 0 0,-1 0 0 0 0,0 0 1 0 0,1 0-1 0 0,-1 0 0 0 0,0 0 0 0 0,0 0 1 0 0,1 0-1 0 0,-1 0 0 0 0,0-1 0 0 0,1 1 1 0 0,-1 0-1 0 0,1 0 0 0 0,-1-1 0 0 0,0 1 1 0 0,1 0-1 0 0,-1-1 0 0 0,1 1 1 0 0,-1-1-1 0 0,1 1 0 0 0,-1 0 0 0 0,1-1 1 0 0,-1 0-1 0 0,-9-27 359 0 0,6-15-257 0 0,2 0 1 0 0,2-1-1 0 0,2 1 0 0 0,13-75 0 0 0,-5 43-84 0 0,10-113-433 0 0,-9-1 0 0 0,-7 0 0 0 0,-42-371 0 0 0,35 543 97 0 0,2 9-288 0 0,-1 1-1 0 0,1 0 1 0 0,1-1 0 0 0,-1 1-1 0 0,2-14 1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3.961"/>
    </inkml:context>
    <inkml:brush xml:id="br0">
      <inkml:brushProperty name="width" value="0.035" units="cm"/>
      <inkml:brushProperty name="height" value="0.035" units="cm"/>
      <inkml:brushProperty name="color" value="#004F8B"/>
    </inkml:brush>
  </inkml:definitions>
  <inkml:trace contextRef="#ctx0" brushRef="#br0">1 0 6193 0 0,'17'1'552'0'0,"6"0"20"0"0,1 0 0 0 0,-1 1 1 0 0,-1 2-1 0 0,1 0 0 0 0,22 8 0 0 0,48 38 1574 0 0,-24-11-5359 0 0,-54-36 319 0 0,-11-4 1926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4.227"/>
    </inkml:context>
    <inkml:brush xml:id="br0">
      <inkml:brushProperty name="width" value="0.035" units="cm"/>
      <inkml:brushProperty name="height" value="0.035" units="cm"/>
      <inkml:brushProperty name="color" value="#004F8B"/>
    </inkml:brush>
  </inkml:definitions>
  <inkml:trace contextRef="#ctx0" brushRef="#br0">182 11 976 0 0,'8'-2'392'0'0,"0"-1"1"0"0,0 2-1 0 0,0-1 0 0 0,1 1 0 0 0,-1 0 1 0 0,1 0-1 0 0,-1 1 0 0 0,1 0 0 0 0,11 3 0 0 0,-17-3-251 0 0,0 0 0 0 0,0 0-1 0 0,0 1 1 0 0,0-1-1 0 0,-1 1 1 0 0,1 0 0 0 0,0 0-1 0 0,0 0 1 0 0,0 0-1 0 0,0 0 1 0 0,-1 1 0 0 0,1-1-1 0 0,-1 1 1 0 0,1 0-1 0 0,-1-1 1 0 0,0 1 0 0 0,1 1-1 0 0,-1-1 1 0 0,0 0 0 0 0,0 0-1 0 0,-1 1 1 0 0,1-1-1 0 0,0 1 1 0 0,-1-1 0 0 0,0 1-1 0 0,1 0 1 0 0,-1 0-1 0 0,0 0 1 0 0,1 4 0 0 0,-2-3-25 0 0,-1-1 0 0 0,1 1 0 0 0,-1 0 0 0 0,1 0 0 0 0,-1 0 1 0 0,0 0-1 0 0,-1-1 0 0 0,1 1 0 0 0,-1-1 0 0 0,1 1 0 0 0,-1-1 0 0 0,0 1 1 0 0,0-1-1 0 0,-1 0 0 0 0,1 0 0 0 0,-1 0 0 0 0,1 0 0 0 0,-1-1 0 0 0,0 1 1 0 0,-3 2-1 0 0,-11 8-72 0 0,-1-1 0 0 0,-27 15 0 0 0,22-13 87 0 0,-61 31-155 0 0,49-28-417 0 0,-41 29 1 0 0,68-39-556 0 0,8-5 104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4.607"/>
    </inkml:context>
    <inkml:brush xml:id="br0">
      <inkml:brushProperty name="width" value="0.035" units="cm"/>
      <inkml:brushProperty name="height" value="0.035" units="cm"/>
      <inkml:brushProperty name="color" value="#004F8B"/>
    </inkml:brush>
  </inkml:definitions>
  <inkml:trace contextRef="#ctx0" brushRef="#br0">471 123 3081 0 0,'-8'-5'471'0'0,"0"-1"0"0"0,-1 1 0 0 0,0 1 0 0 0,1 0 1 0 0,-2 0-1 0 0,1 1 0 0 0,0 0 0 0 0,-20-4 1 0 0,-86-5 2348 0 0,52 7-669 0 0,-53-13-150 0 0,41 1-4015 0 0,72 12-1237 0 0,12-3 1575 0 0,11-3-565 0 0,-9 5 258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4.872"/>
    </inkml:context>
    <inkml:brush xml:id="br0">
      <inkml:brushProperty name="width" value="0.035" units="cm"/>
      <inkml:brushProperty name="height" value="0.035" units="cm"/>
      <inkml:brushProperty name="color" value="#004F8B"/>
    </inkml:brush>
  </inkml:definitions>
  <inkml:trace contextRef="#ctx0" brushRef="#br0">506 0 432 0 0,'-34'1'1065'0'0,"1"1"0"0"0,0 2 1 0 0,0 1-1 0 0,0 1 0 0 0,1 2 0 0 0,-40 15 0 0 0,54-16-485 0 0,0 0 0 0 0,1 1-1 0 0,0 1 1 0 0,1 1 0 0 0,0 0 0 0 0,0 1-1 0 0,1 1 1 0 0,1 1 0 0 0,0 0-1 0 0,1 0 1 0 0,0 1 0 0 0,-15 23 0 0 0,25-34-575 0 0,1 0 1 0 0,0 1 0 0 0,0-1 0 0 0,0 1-1 0 0,0 0 1 0 0,1-1 0 0 0,-1 1 0 0 0,1 0-1 0 0,0 0 1 0 0,0 0 0 0 0,1 0 0 0 0,-1 0-1 0 0,1 0 1 0 0,0 0 0 0 0,0 0 0 0 0,0 0-1 0 0,0 0 1 0 0,1 0 0 0 0,0 0 0 0 0,0 0-1 0 0,0 0 1 0 0,0 0 0 0 0,0 0 0 0 0,1-1-1 0 0,0 1 1 0 0,0 0 0 0 0,0-1 0 0 0,0 0-1 0 0,0 1 1 0 0,1-1 0 0 0,-1 0 0 0 0,1 0-1 0 0,0 0 1 0 0,0-1 0 0 0,0 1 0 0 0,0-1-1 0 0,7 4 1 0 0,4 3-142 0 0,0-1 0 0 0,0-1 0 0 0,1 0 0 0 0,0-1 0 0 0,0-1 0 0 0,1 0 0 0 0,0-1 0 0 0,20 2 0 0 0,9-1-688 0 0,1-2-1 0 0,1-2 1 0 0,49-6-1 0 0,-28-2-238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6.013"/>
    </inkml:context>
    <inkml:brush xml:id="br0">
      <inkml:brushProperty name="width" value="0.035" units="cm"/>
      <inkml:brushProperty name="height" value="0.035" units="cm"/>
      <inkml:brushProperty name="color" value="#004F8B"/>
    </inkml:brush>
  </inkml:definitions>
  <inkml:trace contextRef="#ctx0" brushRef="#br0">397 489 4321 0 0,'-2'0'0'0'0,"1"0"0"0"0,-1 1 1 0 0,0-1-1 0 0,0 0 0 0 0,1 1 0 0 0,-1-1 1 0 0,0 1-1 0 0,1-1 0 0 0,-1 1 0 0 0,1 0 1 0 0,-1 0-1 0 0,1-1 0 0 0,-1 1 0 0 0,1 0 0 0 0,-1 0 1 0 0,1 1-1 0 0,0-1 0 0 0,0 0 0 0 0,-1 0 1 0 0,1 1-1 0 0,0-1 0 0 0,0 1 0 0 0,0-1 1 0 0,1 1-1 0 0,-1-1 0 0 0,0 1 0 0 0,1-1 1 0 0,-1 1-1 0 0,0 2 0 0 0,-19 57-515 0 0,18-56 527 0 0,-11 45 384 0 0,-155 596 4847 0 0,30 6-3446 0 0,134-628-1649 0 0,-8 62 262 0 0,12-81-318 0 0,0 0 0 0 0,0-1 1 0 0,0 1-1 0 0,1 0 0 0 0,-1 0 0 0 0,1-1 1 0 0,0 1-1 0 0,0-1 0 0 0,1 1 1 0 0,0 0-1 0 0,-1-1 0 0 0,1 0 0 0 0,1 0 1 0 0,4 7-1 0 0,-4-8-58 0 0,0-1 1 0 0,0 0-1 0 0,0 0 1 0 0,1 0 0 0 0,-1 0-1 0 0,1 0 1 0 0,-1-1-1 0 0,1 1 1 0 0,0-1-1 0 0,0 0 1 0 0,-1 0-1 0 0,1-1 1 0 0,0 1 0 0 0,0-1-1 0 0,0 0 1 0 0,0 0-1 0 0,6-1 1 0 0,70-10 13 0 0,-74 10-22 0 0,98-25 456 0 0,136-53-1 0 0,-8 1 195 0 0,88 0-297 0 0,139-44-309 0 0,-454 120-67 0 0,115-36 118 0 0,-105 34-106 0 0,0 1 1 0 0,1 1-1 0 0,-1 0 1 0 0,0 1-1 0 0,32 2 0 0 0,-46-1 27 0 0,0 0 0 0 0,0 0 0 0 0,0 0 0 0 0,0 0 0 0 0,0 0 0 0 0,0 1-1 0 0,0-1 1 0 0,0 1 0 0 0,0-1 0 0 0,0 0 0 0 0,0 1 0 0 0,0 0 0 0 0,-1-1-1 0 0,1 1 1 0 0,0-1 0 0 0,0 1 0 0 0,0 0 0 0 0,-1 0 0 0 0,1 0 0 0 0,0-1-1 0 0,0 2 1 0 0,-1-1-20 0 0,0-1 0 0 0,0 1 0 0 0,0-1 0 0 0,0 1 0 0 0,0-1 0 0 0,0 0 0 0 0,0 1-1 0 0,0-1 1 0 0,-1 1 0 0 0,1-1 0 0 0,0 0 0 0 0,0 1 0 0 0,0-1 0 0 0,0 1 0 0 0,-1-1 0 0 0,1 0-1 0 0,0 1 1 0 0,-1-1 0 0 0,1 0 0 0 0,0 1 0 0 0,0-1 0 0 0,-1 0 0 0 0,1 0 0 0 0,-1 1 0 0 0,1-1 0 0 0,0 0-1 0 0,-1 0 1 0 0,1 0 0 0 0,0 1 0 0 0,-1-1 0 0 0,1 0 0 0 0,-1 0 0 0 0,1 0 0 0 0,-1 0 0 0 0,1 0-1 0 0,0 0 1 0 0,-1 0 0 0 0,1 0 0 0 0,-1 0 0 0 0,1 0 0 0 0,-1 0 0 0 0,1 0 0 0 0,0 0 0 0 0,-1 0-1 0 0,1 0 1 0 0,-1-1 0 0 0,0 1 389 0 0,-2-3-230 0 0,0-2-161 0 0,-1 0 0 0 0,1-1-1 0 0,0 1 1 0 0,0-1 0 0 0,0 0-1 0 0,1 0 1 0 0,0 0 0 0 0,0 0-1 0 0,1 0 1 0 0,0 0 0 0 0,0-1-1 0 0,-1-7 1 0 0,1-88 74 0 0,2 68-76 0 0,11-169-112 0 0,62-327-1 0 0,9-106-2307 0 0,-82 627 2209 0 0,-1 0 1 0 0,0-1-1 0 0,0 1 0 0 0,-1 0 0 0 0,0 0 1 0 0,0 0-1 0 0,-5-15 0 0 0,4 22 192 0 0,1-1 0 0 0,0 1 0 0 0,-1 0 0 0 0,1 0 0 0 0,-1 0 1 0 0,1 0-1 0 0,-1 0 0 0 0,0 0 0 0 0,0 0 0 0 0,0 0 0 0 0,0 1 0 0 0,0-1 0 0 0,-1 1 0 0 0,1 0 0 0 0,0-1 0 0 0,-1 1 0 0 0,1 0 0 0 0,-1 0 0 0 0,1 1 0 0 0,-1-1 1 0 0,1 0-1 0 0,-1 1 0 0 0,1 0 0 0 0,-1 0 0 0 0,0-1 0 0 0,1 1 0 0 0,-1 1 0 0 0,0-1 0 0 0,1 0 0 0 0,-4 2 0 0 0,-7 0 159 0 0,1 1-1 0 0,0 0 0 0 0,0 1 1 0 0,0 0-1 0 0,0 1 0 0 0,1 0 1 0 0,0 1-1 0 0,0 1 0 0 0,0-1 1 0 0,1 2-1 0 0,-16 13 1 0 0,-9 13-80 0 0,-52 61 1 0 0,69-73-123 0 0,-48 59-20 0 0,38-45 136 0 0,-1 0-1 0 0,-2-2 1 0 0,-68 59 0 0 0,94-90-314 0 0,1 0 1 0 0,0-1 0 0 0,0 1 0 0 0,-1-1-1 0 0,0 0 1 0 0,1 0 0 0 0,-1 0 0 0 0,-5 0 0 0 0,-4 0-5210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6.750"/>
    </inkml:context>
    <inkml:brush xml:id="br0">
      <inkml:brushProperty name="width" value="0.035" units="cm"/>
      <inkml:brushProperty name="height" value="0.035" units="cm"/>
      <inkml:brushProperty name="color" value="#004F8B"/>
    </inkml:brush>
  </inkml:definitions>
  <inkml:trace contextRef="#ctx0" brushRef="#br0">463 489 9362 0 0,'-30'5'540'0'0,"1"0"1"0"0,0 2-1 0 0,-52 21 0 0 0,66-21-345 0 0,0 0-1 0 0,1 2 1 0 0,0-1-1 0 0,0 2 1 0 0,1 0-1 0 0,0 0 1 0 0,1 2-1 0 0,-17 18 1 0 0,9-5 456 0 0,0 1 0 0 0,2 1 0 0 0,-28 53 0 0 0,37-61-601 0 0,1-1 1 0 0,1 2 0 0 0,0-1 0 0 0,2 1-1 0 0,0 0 1 0 0,1 0 0 0 0,-1 25-1 0 0,4-40-54 0 0,2 0 1 0 0,-1 1-1 0 0,0-1 0 0 0,1 1 0 0 0,0-1 0 0 0,0 0 0 0 0,1 0 0 0 0,0 0 0 0 0,0 0 0 0 0,0 0 0 0 0,0 0 0 0 0,1 0 0 0 0,-1 0 0 0 0,7 6 0 0 0,-3-4-61 0 0,0 0 0 0 0,1 0 0 0 0,0-1 0 0 0,0 0 0 0 0,1-1 1 0 0,-1 1-1 0 0,17 6 0 0 0,0-1-207 0 0,2-1 1 0 0,0-1-1 0 0,0-1 1 0 0,49 7-1 0 0,179 17-239 0 0,-130-19 389 0 0,145 33 0 0 0,-97-8-639 0 0,194 16-1 0 0,-307-45 713 0 0,-43-6 134 0 0,1 0 1 0 0,-1-1-1 0 0,0 0 1 0 0,1-1 0 0 0,-1-1-1 0 0,24-3 1 0 0,-39 2 12 0 0,0 1-1 0 0,0-1 1 0 0,0 1 0 0 0,0-1 0 0 0,0 1 0 0 0,0-1 0 0 0,0 0 0 0 0,0 0-1 0 0,0 1 1 0 0,0-1 0 0 0,-1 0 0 0 0,1 0 0 0 0,0 0 0 0 0,-1 0-1 0 0,1 0 1 0 0,0 0 0 0 0,-1 0 0 0 0,1 0 0 0 0,-1 0 0 0 0,0 0 0 0 0,1 0-1 0 0,-1 0 1 0 0,0 0 0 0 0,1-1 0 0 0,-1 1 0 0 0,0 0 0 0 0,0 0 0 0 0,0 0-1 0 0,0 0 1 0 0,-1-3 0 0 0,-5-44 1383 0 0,3 29-1065 0 0,-1-29-118 0 0,2 0-1 0 0,2 1 1 0 0,2-1 0 0 0,2 0-1 0 0,22-93 1 0 0,-6 70-293 0 0,2 1 1 0 0,4 1-1 0 0,42-79 0 0 0,-32 76-71 0 0,82-155-81 0 0,-94 187-614 0 0,2 1 0 0 0,1 2 0 0 0,48-51 0 0 0,-46 60-775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8.359"/>
    </inkml:context>
    <inkml:brush xml:id="br0">
      <inkml:brushProperty name="width" value="0.035" units="cm"/>
      <inkml:brushProperty name="height" value="0.035" units="cm"/>
      <inkml:brushProperty name="color" value="#004F8B"/>
    </inkml:brush>
  </inkml:definitions>
  <inkml:trace contextRef="#ctx0" brushRef="#br0">1 2340 288 0 0,'2'-2'48'0'0,"0"-1"-1"0"0,1 1 1 0 0,-1-1-1 0 0,0 0 1 0 0,0 0-1 0 0,-1 0 1 0 0,1 0-1 0 0,-1 0 1 0 0,3-6-1 0 0,1-1 128 0 0,15-16 1144 0 0,2 1 0 0 0,1 0 0 0 0,0 2 0 0 0,2 1 1 0 0,39-27-1 0 0,48-43 1230 0 0,-8 1 174 0 0,130-89 0 0 0,68-57-1048 0 0,-261 200-1533 0 0,685-616 2021 0 0,-421 402-1357 0 0,196-186 94 0 0,-485 420-789 0 0,-3 6-52 0 0,-1 0 0 0 0,-1-2 0 0 0,0 1 0 0 0,-1-2 0 0 0,0 1 0 0 0,-1-1 0 0 0,10-22 0 0 0,-21 30-790 0 0,-10 8-107 0 0,-9 9-315 0 0,-11 22-739 0 0,15-7-3071 0 0,4-4-871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29.772"/>
    </inkml:context>
    <inkml:brush xml:id="br0">
      <inkml:brushProperty name="width" value="0.035" units="cm"/>
      <inkml:brushProperty name="height" value="0.035" units="cm"/>
      <inkml:brushProperty name="color" value="#004F8B"/>
    </inkml:brush>
  </inkml:definitions>
  <inkml:trace contextRef="#ctx0" brushRef="#br0">287 1 5409 0 0,'-6'0'314'0'0,"0"0"0"0"0,0 0-1 0 0,0 1 1 0 0,0 0 0 0 0,0 0 0 0 0,0 1-1 0 0,0-1 1 0 0,0 1 0 0 0,1 1-1 0 0,-1-1 1 0 0,1 1 0 0 0,-7 4 0 0 0,4-1-172 0 0,1 0 0 0 0,0 1 0 0 0,0 0 0 0 0,0 0 0 0 0,1 0 0 0 0,1 1 0 0 0,-7 11 0 0 0,-11 23 138 0 0,1 1 0 0 0,3 1 0 0 0,-27 89 0 0 0,10-25-2818 0 0,36-95 72 0 0,3-14-81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0.758"/>
    </inkml:context>
    <inkml:brush xml:id="br0">
      <inkml:brushProperty name="width" value="0.035" units="cm"/>
      <inkml:brushProperty name="height" value="0.035" units="cm"/>
      <inkml:brushProperty name="color" value="#004F8B"/>
    </inkml:brush>
  </inkml:definitions>
  <inkml:trace contextRef="#ctx0" brushRef="#br0">172 19 4001 0 0,'4'-2'83'0'0,"-1"0"0"0"0,0 0 0 0 0,1 0 0 0 0,0 0 0 0 0,-1 0 0 0 0,1 1 0 0 0,0-1-1 0 0,0 1 1 0 0,0 0 0 0 0,0 1 0 0 0,0-1 0 0 0,0 1 0 0 0,0-1 0 0 0,0 1 0 0 0,0 0 0 0 0,0 1 0 0 0,0-1 0 0 0,0 1 0 0 0,0 0 0 0 0,-1-1 0 0 0,1 2 0 0 0,0-1 0 0 0,0 0 0 0 0,0 1 0 0 0,-1 0 0 0 0,1 0 0 0 0,-1 0-1 0 0,1 0 1 0 0,4 5 0 0 0,-5-4 122 0 0,0 0-1 0 0,0 1 0 0 0,0 0 1 0 0,0 0-1 0 0,-1 0 0 0 0,1 0 0 0 0,-1 0 1 0 0,0 1-1 0 0,0-1 0 0 0,-1 0 1 0 0,1 1-1 0 0,-1 0 0 0 0,0-1 0 0 0,1 7 1 0 0,-3-7-210 0 0,1 0 0 0 0,-1 1 1 0 0,0-1-1 0 0,0 0 0 0 0,0 1 1 0 0,-1-1-1 0 0,0 0 1 0 0,1 0-1 0 0,-1 0 0 0 0,-1 0 1 0 0,1-1-1 0 0,-1 1 0 0 0,1 0 1 0 0,-1-1-1 0 0,-4 5 0 0 0,-50 54-292 0 0,-81 98 386 0 0,124-141 14 0 0,2 0 1 0 0,0 1-1 0 0,1 0 0 0 0,1 0 1 0 0,1 2-1 0 0,0-1 1 0 0,-5 25-1 0 0,13-41-40 0 0,0-1 0 0 0,0 1 0 0 0,0-1 0 0 0,1 1 0 0 0,-1-1 0 0 0,1 1 0 0 0,0-1 0 0 0,1 1 0 0 0,-1 0 0 0 0,1-1-1 0 0,0 1 1 0 0,0-1 0 0 0,0 1 0 0 0,1-1 0 0 0,-1 0 0 0 0,1 0 0 0 0,0 0 0 0 0,0 0 0 0 0,1 0 0 0 0,-1 0 0 0 0,5 4 0 0 0,-4-5 21 0 0,1 0 0 0 0,0 0 0 0 0,-1 0 1 0 0,1-1-1 0 0,1 1 0 0 0,-1-1 0 0 0,0 0 0 0 0,0-1 0 0 0,1 1 1 0 0,-1-1-1 0 0,1 0 0 0 0,0 0 0 0 0,-1 0 0 0 0,1 0 1 0 0,0-1-1 0 0,-1 0 0 0 0,1 0 0 0 0,0 0 0 0 0,-1-1 1 0 0,9-1-1 0 0,4-2 100 0 0,1-1 0 0 0,-1 0-1 0 0,0-1 1 0 0,0-1 0 0 0,-1-1 0 0 0,29-18 0 0 0,86-70-2450 0 0,-102 73 141 0 0,12-10-2237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2.535"/>
    </inkml:context>
    <inkml:brush xml:id="br0">
      <inkml:brushProperty name="width" value="0.035" units="cm"/>
      <inkml:brushProperty name="height" value="0.035" units="cm"/>
      <inkml:brushProperty name="color" value="#004F8B"/>
    </inkml:brush>
  </inkml:definitions>
  <inkml:trace contextRef="#ctx0" brushRef="#br0">44 0 1352 0 0,'-3'2'74'0'0,"1"-1"0"0"0,-1 0-1 0 0,0 0 1 0 0,1 1 0 0 0,-1 0-1 0 0,1-1 1 0 0,-1 1-1 0 0,1 0 1 0 0,0 0 0 0 0,0 0-1 0 0,0 0 1 0 0,0 1 0 0 0,0-1-1 0 0,0 1 1 0 0,1-1 0 0 0,-1 1-1 0 0,1-1 1 0 0,-2 4 0 0 0,3-4 11 0 0,0-1 0 0 0,-1 0 0 0 0,1 0 1 0 0,0 1-1 0 0,0-1 0 0 0,0 0 1 0 0,0 1-1 0 0,0-1 0 0 0,0 0 0 0 0,0 0 1 0 0,0 1-1 0 0,1-1 0 0 0,-1 0 1 0 0,0 0-1 0 0,1 1 0 0 0,-1-1 0 0 0,1 0 1 0 0,0 0-1 0 0,-1 0 0 0 0,1 0 1 0 0,0 0-1 0 0,-1 0 0 0 0,1 0 0 0 0,0 0 1 0 0,0 0-1 0 0,0 0 0 0 0,0 0 1 0 0,0 0-1 0 0,0-1 0 0 0,0 1 0 0 0,0 0 1 0 0,0-1-1 0 0,1 1 0 0 0,-1-1 0 0 0,0 1 1 0 0,0-1-1 0 0,0 0 0 0 0,1 1 1 0 0,-1-1-1 0 0,0 0 0 0 0,1 0 0 0 0,-1 0 1 0 0,2 0-1 0 0,11 2 435 0 0,2 0 35 0 0,0 1 0 0 0,29 9 1 0 0,-42-11-541 0 0,0 0 1 0 0,-1 0 0 0 0,1 0 0 0 0,-1 0-1 0 0,1 0 1 0 0,-1 1 0 0 0,1-1 0 0 0,-1 1-1 0 0,1 0 1 0 0,-1-1 0 0 0,0 1-1 0 0,0 0 1 0 0,0 0 0 0 0,0 1 0 0 0,-1-1-1 0 0,1 0 1 0 0,0 1 0 0 0,-1-1 0 0 0,0 1-1 0 0,1-1 1 0 0,-1 1 0 0 0,0-1 0 0 0,1 5-1 0 0,-3-1-78 0 0,-1 0 0 0 0,1 0 0 0 0,-1 1 0 0 0,0-1-1 0 0,-1-1 1 0 0,1 1 0 0 0,-1 0 0 0 0,0-1 0 0 0,0 1 0 0 0,-1-1-1 0 0,0 0 1 0 0,0 0 0 0 0,-5 5 0 0 0,-12 18-168 0 0,18-23 152 0 0,1-1 0 0 0,-1 1 0 0 0,1 0 0 0 0,0-1-1 0 0,0 1 1 0 0,1 0 0 0 0,-1 0 0 0 0,1 0 0 0 0,0 6 0 0 0,1-10 38 0 0,0 0 0 0 0,0-1 0 0 0,0 1 0 0 0,0 0 0 0 0,0 0 0 0 0,0-1 0 0 0,0 1 0 0 0,0 0 0 0 0,1 0 0 0 0,-1-1 0 0 0,0 1 0 0 0,1 0 0 0 0,-1-1 0 0 0,0 1 0 0 0,1 0 0 0 0,-1-1 0 0 0,1 1 0 0 0,-1 0 0 0 0,1-1 0 0 0,-1 1 1 0 0,1-1-1 0 0,0 1 0 0 0,-1-1 0 0 0,1 1 0 0 0,0-1 0 0 0,1 1-63 0 0,0-1 1 0 0,1 1-1 0 0,-1-1 1 0 0,0 0-1 0 0,0 1 1 0 0,0-1-1 0 0,1 0 1 0 0,-1-1-1 0 0,0 1 0 0 0,0 0 1 0 0,0-1-1 0 0,0 1 1 0 0,4-2-1 0 0,30-9-705 0 0,-15 4 655 0 0,-1 0-1 0 0,2 2 1 0 0,40-5-1 0 0,-57 9 174 0 0,0 1 1 0 0,0 0-1 0 0,0 0 0 0 0,1 1 0 0 0,-1-1 1 0 0,0 1-1 0 0,0 0 0 0 0,0 1 0 0 0,0-1 0 0 0,-1 1 1 0 0,1 0-1 0 0,0 0 0 0 0,0 0 0 0 0,-1 1 1 0 0,0-1-1 0 0,1 1 0 0 0,-1 0 0 0 0,0 1 0 0 0,-1-1 1 0 0,1 1-1 0 0,6 7 0 0 0,-8-8-4 0 0,-1 0-1 0 0,1 0 1 0 0,-1 0-1 0 0,0 1 1 0 0,0-1 0 0 0,0 0-1 0 0,0 1 1 0 0,-1-1-1 0 0,0 1 1 0 0,1-1 0 0 0,-1 0-1 0 0,0 1 1 0 0,0-1-1 0 0,-1 1 1 0 0,1-1 0 0 0,-1 1-1 0 0,0-1 1 0 0,0 0-1 0 0,0 1 1 0 0,0-1 0 0 0,0 0-1 0 0,-1 0 1 0 0,1 0-1 0 0,-1 0 1 0 0,0 0 0 0 0,0 0-1 0 0,0 0 1 0 0,-4 2-1 0 0,-7 12 72 0 0,-1-1 0 0 0,-1-1-1 0 0,-21 17 1 0 0,29-26-18 0 0,0 0 17 0 0,-76 59 722 0 0,76-60-580 0 0,-1 0 0 0 0,1-1-1 0 0,-1 1 1 0 0,0-2 0 0 0,0 1-1 0 0,0-1 1 0 0,0-1 0 0 0,-1 1-1 0 0,-14 1 1 0 0,21-4-172 0 0,1 0 1 0 0,-1 0-1 0 0,1 0 1 0 0,-1 0-1 0 0,1 0 1 0 0,0 0-1 0 0,-1 0 0 0 0,1-1 1 0 0,-1 1-1 0 0,1-1 1 0 0,-1 1-1 0 0,1-1 0 0 0,0 1 1 0 0,-1-1-1 0 0,1 0 1 0 0,0 1-1 0 0,0-1 1 0 0,0 0-1 0 0,-1 0 0 0 0,1 0 1 0 0,0 0-1 0 0,0 0 1 0 0,0 0-1 0 0,0-1 1 0 0,1 1-1 0 0,-2-2 0 0 0,0-1-84 0 0,1 0 0 0 0,0 1 0 0 0,0-1 0 0 0,0 0 0 0 0,0 0-1 0 0,1 0 1 0 0,0 0 0 0 0,0 0 0 0 0,0-8 0 0 0,3-8-683 0 0,1 0 0 0 0,11-38 0 0 0,-14 55 656 0 0,24-63-1799 0 0,-10 34-17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5:25.674"/>
    </inkml:context>
    <inkml:brush xml:id="br0">
      <inkml:brushProperty name="width" value="0.035" units="cm"/>
      <inkml:brushProperty name="height" value="0.035" units="cm"/>
      <inkml:brushProperty name="color" value="#FF0066"/>
    </inkml:brush>
  </inkml:definitions>
  <inkml:trace contextRef="#ctx0" brushRef="#br0">815 6 4321 0 0,'-33'12'7779'0'0,"-5"-5"-4856"0"0,-15 4-1369 0 0,11 4-1122 0 0,1 2 0 0 0,-69 40 1 0 0,-72 59 344 0 0,141-89-504 0 0,2-1-41 0 0,1 1-1 0 0,-56 54 1 0 0,84-71-219 0 0,0 0-1 0 0,0 1 0 0 0,1 0 1 0 0,0 1-1 0 0,1 0 0 0 0,1 0 1 0 0,0 0-1 0 0,0 1 1 0 0,1 0-1 0 0,1 1 0 0 0,0-1 1 0 0,-5 28-1 0 0,9-26-76 0 0,1 0-1 0 0,1 0 0 0 0,0 0 0 0 0,1 0 1 0 0,1 0-1 0 0,0 0 0 0 0,1-1 0 0 0,1 1 1 0 0,0-1-1 0 0,9 16 0 0 0,10 19-470 0 0,43 63-1 0 0,-59-99 455 0 0,1 0 0 0 0,0-1 0 0 0,0 0-1 0 0,1 0 1 0 0,1-1 0 0 0,0 0 0 0 0,1-1 0 0 0,-1 0 0 0 0,2-1-1 0 0,0-1 1 0 0,0 0 0 0 0,0 0 0 0 0,1-1 0 0 0,0-1 0 0 0,0-1-1 0 0,1 0 1 0 0,-1 0 0 0 0,1-2 0 0 0,0 0 0 0 0,0 0-1 0 0,1-1 1 0 0,19-1 0 0 0,6-2 196 0 0,-1-2-1 0 0,1-2 1 0 0,-1-1-1 0 0,67-20 1 0 0,154-66 1140 0 0,-203 70-1080 0 0,44-17-15 0 0,315-107 343 0 0,-321 118-500 0 0,1 5-1 0 0,130-15 1 0 0,-196 35-68 0 0,0 1 0 0 0,1 2 1 0 0,-1 1-1 0 0,0 1 0 0 0,0 2 0 0 0,0 1 0 0 0,-1 2 1 0 0,0 1-1 0 0,0 1 0 0 0,0 1 0 0 0,44 24 1 0 0,-37-12-325 0 0,21 11 349 0 0,-67-76 2304 0 0,0 1-2042 0 0,2-1 1 0 0,2 0 0 0 0,3 0 0 0 0,0 0-1 0 0,3 0 1 0 0,9-59 0 0 0,3 21-2041 0 0,4 0-1 0 0,38-111 1 0 0,-40 145-4050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3.078"/>
    </inkml:context>
    <inkml:brush xml:id="br0">
      <inkml:brushProperty name="width" value="0.035" units="cm"/>
      <inkml:brushProperty name="height" value="0.035" units="cm"/>
      <inkml:brushProperty name="color" value="#004F8B"/>
    </inkml:brush>
  </inkml:definitions>
  <inkml:trace contextRef="#ctx0" brushRef="#br0">587 123 5785 0 0,'0'-1'-11'0'0,"-1"1"-1"0"0,0 0 0 0 0,1 0 0 0 0,-1 0 1 0 0,0-1-1 0 0,1 1 0 0 0,-1 0 0 0 0,1-1 1 0 0,-1 1-1 0 0,0 0 0 0 0,1-1 1 0 0,-1 1-1 0 0,1-1 0 0 0,0 1 0 0 0,-1-1 1 0 0,1 1-1 0 0,-1-1 0 0 0,1 1 0 0 0,0-1 1 0 0,-1 1-1 0 0,1-1 0 0 0,0 0 1 0 0,-1 1-1 0 0,1-1 0 0 0,0 0 0 0 0,0 1 1 0 0,0-1-1 0 0,0 0 0 0 0,0 1 0 0 0,-1-1 1 0 0,1 0-1 0 0,0 1 0 0 0,1-1 1 0 0,-1 0-1 0 0,0 1 0 0 0,0-1 0 0 0,0 0 1 0 0,0 1-1 0 0,0-1 0 0 0,1 0 0 0 0,-1 1 1 0 0,0-1-1 0 0,1 1 0 0 0,-1-1 1 0 0,0 1-1 0 0,1-1 0 0 0,0 0 0 0 0,-1-1 58 0 0,1 1 0 0 0,0 0 0 0 0,-1 0 0 0 0,0-1 0 0 0,1 1 0 0 0,-1-1 0 0 0,0 1-1 0 0,1 0 1 0 0,-1-1 0 0 0,0 1 0 0 0,0-1 0 0 0,0 1 0 0 0,0 0 0 0 0,0-1 0 0 0,-1 1-1 0 0,1-1 1 0 0,0 1 0 0 0,-1 0 0 0 0,1-1 0 0 0,-1 1 0 0 0,1 0 0 0 0,-1-1 0 0 0,0 1-1 0 0,-1-2 1 0 0,1 0 9 0 0,-1 1 0 0 0,1 0 0 0 0,0-1 0 0 0,0 1 0 0 0,1-1 0 0 0,-1 1 0 0 0,1-1 0 0 0,-1 1 0 0 0,1-1 0 0 0,-1-3-1 0 0,1 3 5 0 0,0 1 0 0 0,0 0-1 0 0,0-1 1 0 0,-1 1 0 0 0,1 0-1 0 0,-1 0 1 0 0,0-1 0 0 0,1 1-1 0 0,-1 0 1 0 0,-2-4 0 0 0,-8 6 160 0 0,-8 15-135 0 0,4 6-14 0 0,1 0-1 0 0,1 0 1 0 0,1 1 0 0 0,0 1 0 0 0,2 0 0 0 0,-11 36-1 0 0,2-8-5 0 0,12-34-60 0 0,-48 137 204 0 0,51-140-15 0 0,0 1 1 0 0,2-1-1 0 0,-1 1 1 0 0,2-1-1 0 0,0 1 1 0 0,1 0-1 0 0,0 0 1 0 0,5 26 0 0 0,-5-39-188 0 0,1 1 0 0 0,0-1 0 0 0,-1 1 1 0 0,1-1-1 0 0,0 0 0 0 0,0 0 0 0 0,1 1 1 0 0,-1-1-1 0 0,0 0 0 0 0,1 0 1 0 0,-1 0-1 0 0,1 0 0 0 0,0 0 0 0 0,-1-1 1 0 0,1 1-1 0 0,0-1 0 0 0,0 1 0 0 0,0-1 1 0 0,1 1-1 0 0,2 0 0 0 0,-5-2-25 0 0,1 1-1 0 0,-1-1 0 0 0,1 0 1 0 0,-1 0-1 0 0,1 0 0 0 0,-1 0 0 0 0,1 0 1 0 0,-1 0-1 0 0,1 0 0 0 0,-1 0 1 0 0,1 0-1 0 0,0 0 0 0 0,-1 0 1 0 0,1-1-1 0 0,-1 1 0 0 0,1 0 1 0 0,-1 0-1 0 0,1 0 0 0 0,-1-1 1 0 0,1 1-1 0 0,-1 0 0 0 0,0-1 1 0 0,1 1-1 0 0,-1 0 0 0 0,1-1 1 0 0,-1 1-1 0 0,0 0 0 0 0,1-1 1 0 0,-1 1-1 0 0,0-1 0 0 0,1 0 1 0 0,0-1-11 0 0,-1 0 0 0 0,1 0-1 0 0,-1 0 1 0 0,1 0 0 0 0,-1-1 0 0 0,0 1 0 0 0,0 0 0 0 0,0 0 0 0 0,0 0 0 0 0,0-1 0 0 0,0 1 0 0 0,-1-4 0 0 0,-2-8 298 0 0,-1 1-1 0 0,0-1 0 0 0,-1 1 0 0 0,-1 0 0 0 0,0 0 1 0 0,0 1-1 0 0,-1-1 0 0 0,-1 1 0 0 0,0 1 0 0 0,-1 0 1 0 0,0 0-1 0 0,-1 0 0 0 0,0 2 0 0 0,-11-10 1 0 0,15 14-188 0 0,0 0 0 0 0,-1 0 0 0 0,1 1 0 0 0,-1 0 1 0 0,0 0-1 0 0,0 1 0 0 0,0 0 0 0 0,-1 0 1 0 0,1 0-1 0 0,-1 1 0 0 0,0 0 0 0 0,1 1 1 0 0,-1 0-1 0 0,0 0 0 0 0,0 1 0 0 0,0 0 1 0 0,0 0-1 0 0,0 0 0 0 0,0 1 0 0 0,1 1 1 0 0,-1-1-1 0 0,0 1 0 0 0,1 0 0 0 0,-1 1 1 0 0,1 0-1 0 0,-10 5 0 0 0,12-4-363 0 0,0 0 0 0 0,0 0-1 0 0,0 0 1 0 0,0 1 0 0 0,1 0 0 0 0,0 0 0 0 0,0 0 0 0 0,0 0-1 0 0,0 1 1 0 0,1-1 0 0 0,0 1 0 0 0,0 0 0 0 0,1 0-1 0 0,0 0 1 0 0,0 0 0 0 0,0 1 0 0 0,1-1 0 0 0,-1 0-1 0 0,2 1 1 0 0,-1-1 0 0 0,1 1 0 0 0,0 9 0 0 0,2 9-1012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5.201"/>
    </inkml:context>
    <inkml:brush xml:id="br0">
      <inkml:brushProperty name="width" value="0.035" units="cm"/>
      <inkml:brushProperty name="height" value="0.035" units="cm"/>
      <inkml:brushProperty name="color" value="#004F8B"/>
    </inkml:brush>
  </inkml:definitions>
  <inkml:trace contextRef="#ctx0" brushRef="#br0">32 2956 976 0 0,'-2'1'19'0'0,"1"0"-1"0"0,-1 0 1 0 0,0 0 0 0 0,0 0-1 0 0,1-1 1 0 0,-1 1-1 0 0,0-1 1 0 0,0 1 0 0 0,0-1-1 0 0,0 0 1 0 0,0 1-1 0 0,0-1 1 0 0,-3-1 0 0 0,5 0-24 0 0,-1 0 0 0 0,1 0 0 0 0,0 0 0 0 0,-1 0 0 0 0,1 0 0 0 0,0 0 0 0 0,0 0 0 0 0,0 0 0 0 0,0 0 0 0 0,0 0 0 0 0,0 0 0 0 0,0 0 0 0 0,0-1 0 0 0,0 1 0 0 0,1 0 0 0 0,-1 0 0 0 0,0 0 0 0 0,1 0 0 0 0,-1 0 0 0 0,1 0 0 0 0,-1 0 0 0 0,1 0 0 0 0,-1 0 0 0 0,2-1 0 0 0,0 0 126 0 0,-1 1 0 0 0,0-1 0 0 0,1 0 0 0 0,-1 1 0 0 0,1-1 0 0 0,-1 1 0 0 0,1 0 0 0 0,0-1 0 0 0,-1 1 0 0 0,1 0 0 0 0,0 0 0 0 0,0 0 1 0 0,0 0-1 0 0,0 1 0 0 0,0-1 0 0 0,0 0 0 0 0,0 1 0 0 0,0-1 0 0 0,0 1 0 0 0,3 0 0 0 0,55-3 1383 0 0,-27 1-1125 0 0,-17-1-210 0 0,-1-1 1 0 0,0 0-1 0 0,0-1 0 0 0,0-1 0 0 0,0-1 1 0 0,-1 0-1 0 0,0 0 0 0 0,-1-2 0 0 0,1 0 0 0 0,-2 0 1 0 0,13-12-1 0 0,20-20 1333 0 0,58-71 1 0 0,-83 89-1078 0 0,414-418 5062 0 0,-329 340-4976 0 0,-26 25-193 0 0,350-326 476 0 0,-333 319-605 0 0,453-376 482 0 0,256-138 117 0 0,-738 548-694 0 0,106-83-95 0 0,-142 106-7 0 0,-2-2 0 0 0,0-1 0 0 0,31-42 1 0 0,-56 66 45 0 0,0-1 0 0 0,0 0 1 0 0,-1 0-1 0 0,0 0 1 0 0,0-1-1 0 0,0 1 0 0 0,-1-1 1 0 0,0 1-1 0 0,2-9 0 0 0,-4 12-146 0 0,1 0 0 0 0,-1 0 0 0 0,0-1 0 0 0,0 1 0 0 0,-1 0 0 0 0,1 0 0 0 0,-1 0 0 0 0,1 0 0 0 0,-3-5 0 0 0,2 5-377 0 0,0 1 1 0 0,-1-1 0 0 0,1 0-1 0 0,-1 1 1 0 0,0-1-1 0 0,1 0 1 0 0,-1 1 0 0 0,-1 0-1 0 0,1 0 1 0 0,-5-4-1 0 0,-7-4-5449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6.185"/>
    </inkml:context>
    <inkml:brush xml:id="br0">
      <inkml:brushProperty name="width" value="0.035" units="cm"/>
      <inkml:brushProperty name="height" value="0.035" units="cm"/>
      <inkml:brushProperty name="color" value="#004F8B"/>
    </inkml:brush>
  </inkml:definitions>
  <inkml:trace contextRef="#ctx0" brushRef="#br0">236 16 5785 0 0,'-2'-2'287'0'0,"0"1"0"0"0,0-1 0 0 0,-1 1-1 0 0,1-1 1 0 0,0 1 0 0 0,-1 0 0 0 0,1 0 0 0 0,-1 0-1 0 0,1 0 1 0 0,-1 0 0 0 0,0 1 0 0 0,1-1-1 0 0,-1 1 1 0 0,-4-1 0 0 0,5 2-118 0 0,0 0-1 0 0,0 0 1 0 0,1 0-1 0 0,-1 0 1 0 0,0 0 0 0 0,1 1-1 0 0,-1-1 1 0 0,0 0-1 0 0,1 1 1 0 0,0-1 0 0 0,-1 1-1 0 0,1 0 1 0 0,0-1-1 0 0,0 1 1 0 0,0 0 0 0 0,0 0-1 0 0,0 0 1 0 0,0 0-1 0 0,-1 3 1 0 0,-42 100 464 0 0,-58 123-3515 0 0,100-226 2715 0 0,-11 28-422 0 0,12-29 524 0 0,0 0-1 0 0,1 0 1 0 0,-1 0-1 0 0,1 0 1 0 0,0 0-1 0 0,-1 0 1 0 0,1 0 0 0 0,0 0-1 0 0,-1 1 1 0 0,1-1-1 0 0,0 0 1 0 0,0 0-1 0 0,0 0 1 0 0,0 0-1 0 0,0 0 1 0 0,0 1-1 0 0,1-1 1 0 0,-1 0-1 0 0,0 0 1 0 0,1 2-1 0 0,12-6-3361 0 0,-4-1 976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6.810"/>
    </inkml:context>
    <inkml:brush xml:id="br0">
      <inkml:brushProperty name="width" value="0.035" units="cm"/>
      <inkml:brushProperty name="height" value="0.035" units="cm"/>
      <inkml:brushProperty name="color" value="#004F8B"/>
    </inkml:brush>
  </inkml:definitions>
  <inkml:trace contextRef="#ctx0" brushRef="#br0">7 35 1808 0 0,'-1'0'35'0'0,"1"0"-1"0"0,0 0 0 0 0,-1 0 1 0 0,1 0-1 0 0,0 0 0 0 0,-1 0 1 0 0,1 0-1 0 0,0-1 0 0 0,-1 1 1 0 0,1 0-1 0 0,0 0 0 0 0,0-1 1 0 0,-1 1-1 0 0,1 0 0 0 0,0 0 1 0 0,0-1-1 0 0,-1 1 0 0 0,1 0 1 0 0,0 0-1 0 0,0-1 0 0 0,0 1 1 0 0,0 0-1 0 0,-1-1 0 0 0,1 1 1 0 0,0 0-1 0 0,0-1 0 0 0,0 1 0 0 0,0 0 1 0 0,0-1-1 0 0,0 1 0 0 0,0 0 1 0 0,0-1-1 0 0,0 1 0 0 0,0 0 1 0 0,0-1-1 0 0,0 1 0 0 0,0-1 1 0 0,0 1-1 0 0,0 0 0 0 0,1-1 1 0 0,-1 1-1 0 0,0 0 0 0 0,0 0 1 0 0,0-1-1 0 0,0 1 0 0 0,1 0 1 0 0,-1-1-1 0 0,23-9 1520 0 0,33 2 1044 0 0,-26 5-1432 0 0,0 2 1 0 0,1 2-1 0 0,31 4 0 0 0,-48-4-1065 0 0,0 2 0 0 0,-1-1-1 0 0,1 2 1 0 0,-1 0 0 0 0,0 0 0 0 0,0 2 0 0 0,0-1 0 0 0,-1 1 0 0 0,13 9 0 0 0,-24-15-129 0 0,0 1 1 0 0,0 0-1 0 0,0 0 1 0 0,0-1-1 0 0,0 1 1 0 0,-1 0-1 0 0,1 0 1 0 0,0 0-1 0 0,0 0 1 0 0,-1 0-1 0 0,1 0 1 0 0,0 0 0 0 0,-1 0-1 0 0,1 1 1 0 0,-1-1-1 0 0,0 0 1 0 0,1 0-1 0 0,-1 0 1 0 0,0 1-1 0 0,0-1 1 0 0,1 0-1 0 0,-1 0 1 0 0,0 0 0 0 0,0 1-1 0 0,-1 1 1 0 0,0 0-7 0 0,0 0 0 0 0,0 0 0 0 0,0 0 0 0 0,0-1 0 0 0,-1 1 0 0 0,1 0 0 0 0,-1-1 0 0 0,0 1 0 0 0,0-1 0 0 0,-3 4 0 0 0,-7 5 35 0 0,0 0 1 0 0,-1 0-1 0 0,-15 8 0 0 0,22-15 51 0 0,-40 26 182 0 0,14-9 404 0 0,0 1 0 0 0,-52 47 0 0 0,77-63-564 0 0,1 1-1 0 0,0-1 1 0 0,0 1-1 0 0,0 0 1 0 0,1 1 0 0 0,0-1-1 0 0,1 1 1 0 0,-1 0-1 0 0,2 0 1 0 0,-1 1-1 0 0,1-1 1 0 0,0 1 0 0 0,1 0-1 0 0,0-1 1 0 0,0 1-1 0 0,1 0 1 0 0,0 13-1 0 0,1-18-113 0 0,0-1 0 0 0,0 1 0 0 0,1-1 0 0 0,-1 0-1 0 0,1 1 1 0 0,0-1 0 0 0,0 0 0 0 0,0 0 0 0 0,1 0-1 0 0,-1 0 1 0 0,1 0 0 0 0,0 0 0 0 0,-1 0 0 0 0,1 0-1 0 0,1 0 1 0 0,-1-1 0 0 0,0 1 0 0 0,4 2 0 0 0,-2-2-117 0 0,1 0 0 0 0,-1-1 1 0 0,1 1-1 0 0,0-1 0 0 0,0 0 0 0 0,0 0 1 0 0,0-1-1 0 0,0 1 0 0 0,0-1 1 0 0,9 1-1 0 0,9-1-427 0 0,1-2 0 0 0,-1 0 0 0 0,0-1 0 0 0,28-6-1 0 0,-42 6 536 0 0,216-33-3921 0 0,-170 30 1251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7.919"/>
    </inkml:context>
    <inkml:brush xml:id="br0">
      <inkml:brushProperty name="width" value="0.035" units="cm"/>
      <inkml:brushProperty name="height" value="0.035" units="cm"/>
      <inkml:brushProperty name="color" value="#004F8B"/>
    </inkml:brush>
  </inkml:definitions>
  <inkml:trace contextRef="#ctx0" brushRef="#br0">35 148 3081 0 0,'-2'-1'4'0'0,"0"0"1"0"0,0 0 0 0 0,0-1 0 0 0,0 1 0 0 0,0 0-1 0 0,0 0 1 0 0,0-1 0 0 0,1 1 0 0 0,-1-1-1 0 0,1 0 1 0 0,-1 0 0 0 0,1 1 0 0 0,0-1-1 0 0,-1 0 1 0 0,1 0 0 0 0,0 0 0 0 0,0 0 0 0 0,1 0-1 0 0,-1 0 1 0 0,0-1 0 0 0,1 1 0 0 0,-1 0-1 0 0,0-4 1 0 0,1 4 118 0 0,-1-1 0 0 0,1 0 0 0 0,-1 1 0 0 0,1-1 0 0 0,0 0 0 0 0,0 1 0 0 0,0-1 0 0 0,1 0 0 0 0,-1 0 0 0 0,0 1 0 0 0,1-1 0 0 0,0 0 0 0 0,0 1 0 0 0,0-1 0 0 0,0 1-1 0 0,0-1 1 0 0,0 1 0 0 0,0 0 0 0 0,1-1 0 0 0,2-2 0 0 0,5-1 181 0 0,-1 1-1 0 0,2 0 1 0 0,-1 0-1 0 0,0 0 1 0 0,1 1 0 0 0,0 1-1 0 0,0 0 1 0 0,0 0-1 0 0,0 1 1 0 0,0 0-1 0 0,1 1 1 0 0,-1 0 0 0 0,19 1-1 0 0,-21 0-327 0 0,1 0-1 0 0,-1 0 1 0 0,0 1-1 0 0,0 0 1 0 0,1 1-1 0 0,-1 0 1 0 0,0 0-1 0 0,0 1 1 0 0,-1 0-1 0 0,1 0 1 0 0,-1 1-1 0 0,1-1 1 0 0,-1 2-1 0 0,0-1 1 0 0,0 1-1 0 0,-1 0 1 0 0,11 11-1 0 0,-15-13-1 0 0,0 1 0 0 0,1-1 0 0 0,-1 1-1 0 0,-1 0 1 0 0,1-1 0 0 0,0 1 0 0 0,-1 0 0 0 0,0 0 0 0 0,0 0 0 0 0,0 0-1 0 0,-1 0 1 0 0,1 1 0 0 0,-1-1 0 0 0,0 0 0 0 0,0 0 0 0 0,0 0-1 0 0,-1 0 1 0 0,1 1 0 0 0,-1-1 0 0 0,0 0 0 0 0,0 0 0 0 0,-1 0 0 0 0,1-1-1 0 0,-1 1 1 0 0,0 0 0 0 0,0 0 0 0 0,0-1 0 0 0,-1 1 0 0 0,1-1-1 0 0,-4 4 1 0 0,-10 11 180 0 0,0 0 1 0 0,-1-1-1 0 0,-2 0 0 0 0,-20 14 0 0 0,8-6 438 0 0,28-23-597 0 0,1 0 0 0 0,0 0 1 0 0,-1 0-1 0 0,1 0 0 0 0,0 0 0 0 0,1 0 0 0 0,-1 1 0 0 0,0-1 0 0 0,1 1 0 0 0,-2 2 1 0 0,8 2-1169 0 0,18-9-279 0 0,-14 0 1488 0 0,1 1 0 0 0,-1-1 0 0 0,1 1 0 0 0,0 1-1 0 0,0 0 1 0 0,-1 1 0 0 0,1 0 0 0 0,0 0 0 0 0,10 3 0 0 0,-17-3-15 0 0,0 0 1 0 0,0 0 0 0 0,0 1 0 0 0,0-1 0 0 0,0 1 0 0 0,0 0 0 0 0,-1 0 0 0 0,1 0-1 0 0,-1 0 1 0 0,1 0 0 0 0,-1 0 0 0 0,0 1 0 0 0,0-1 0 0 0,0 1 0 0 0,0-1-1 0 0,0 1 1 0 0,0 0 0 0 0,-1 0 0 0 0,1 0 0 0 0,-1 0 0 0 0,0 0 0 0 0,0 0 0 0 0,0 0-1 0 0,-1 1 1 0 0,1-1 0 0 0,-1 0 0 0 0,1 0 0 0 0,-1 1 0 0 0,0-1 0 0 0,-1 7-1 0 0,-1 1 96 0 0,0 1-1 0 0,0 0 0 0 0,-1 0 1 0 0,-1-1-1 0 0,0 1 0 0 0,-1-1 1 0 0,0 0-1 0 0,0-1 0 0 0,-1 1 0 0 0,-1-1 1 0 0,0 0-1 0 0,0-1 0 0 0,-1 1 1 0 0,0-1-1 0 0,-10 8 0 0 0,7-7 50 0 0,1-1-1 0 0,-1 0 1 0 0,-1-1-1 0 0,1 0 1 0 0,-1-1 0 0 0,-1 0-1 0 0,1-1 1 0 0,-1 0-1 0 0,0-1 1 0 0,-1-1-1 0 0,1 0 1 0 0,-24 4-1 0 0,35-8-183 0 0,0 0 0 0 0,0 0 1 0 0,0 1-1 0 0,-1-2 0 0 0,1 1 0 0 0,0 0 0 0 0,0 0 0 0 0,0-1 0 0 0,0 1 0 0 0,0-1 0 0 0,0 1 0 0 0,0-1 0 0 0,1 0 0 0 0,-1 0 0 0 0,0 0 0 0 0,0 0 0 0 0,1 0 0 0 0,-1 0 0 0 0,0 0 0 0 0,1-1 0 0 0,-1 1 1 0 0,1-1-1 0 0,-1 1 0 0 0,1-1 0 0 0,0 0 0 0 0,0 1 0 0 0,0-1 0 0 0,0 0 0 0 0,0 0 0 0 0,-1-2 0 0 0,0-3-516 0 0,0 0-1 0 0,1 1 1 0 0,0-1-1 0 0,0 0 1 0 0,0 0-1 0 0,1 0 1 0 0,1-12 0 0 0,0-3-2447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8:38.467"/>
    </inkml:context>
    <inkml:brush xml:id="br0">
      <inkml:brushProperty name="width" value="0.035" units="cm"/>
      <inkml:brushProperty name="height" value="0.035" units="cm"/>
      <inkml:brushProperty name="color" value="#004F8B"/>
    </inkml:brush>
  </inkml:definitions>
  <inkml:trace contextRef="#ctx0" brushRef="#br0">448 163 3081 0 0,'17'-21'-122'0'0,"7"-7"123"0"0,-8 11 572 0 0,-1-1-1 0 0,-1 0 1 0 0,22-38-1 0 0,-36 56-481 0 0,0 0-1 0 0,0 0 0 0 0,0 0 0 0 0,0 0 0 0 0,0 0 0 0 0,0-1 0 0 0,0 1 1 0 0,0 0-1 0 0,0 0 0 0 0,0 0 0 0 0,0 0 0 0 0,0 0 0 0 0,0-1 0 0 0,0 1 0 0 0,0 0 1 0 0,0 0-1 0 0,0 0 0 0 0,0 0 0 0 0,0 0 0 0 0,0 0 0 0 0,0-1 0 0 0,0 1 1 0 0,0 0-1 0 0,0 0 0 0 0,0 0 0 0 0,0 0 0 0 0,-1 0 0 0 0,1 0 0 0 0,0 0 1 0 0,0 0-1 0 0,0-1 0 0 0,0 1 0 0 0,0 0 0 0 0,0 0 0 0 0,0 0 0 0 0,-1 0 0 0 0,1 0 1 0 0,0 0-1 0 0,0 0 0 0 0,0 0 0 0 0,0 0 0 0 0,0 0 0 0 0,0 0 0 0 0,-1 0 1 0 0,1 0-1 0 0,0 0 0 0 0,0 0 0 0 0,0 0 0 0 0,0 0 0 0 0,0 0 0 0 0,-1 0 0 0 0,1 0 1 0 0,0 0-1 0 0,0 0 0 0 0,0 0 0 0 0,0 0 0 0 0,-16 3 1380 0 0,-14 7-1253 0 0,-1 11-27 0 0,1 1 1 0 0,1 1-1 0 0,2 2 1 0 0,0 1-1 0 0,1 1 1 0 0,2 1-1 0 0,0 1 1 0 0,-18 33-1 0 0,13-16 235 0 0,2 2 0 0 0,2 1-1 0 0,3 1 1 0 0,-30 95 0 0 0,52-143-418 0 0,-7 22 162 0 0,-7 45 1 0 0,13-64-144 0 0,0 1 1 0 0,1-1 0 0 0,-1 0 0 0 0,1 0-1 0 0,1 0 1 0 0,-1 1 0 0 0,1-1-1 0 0,-1 0 1 0 0,2 0 0 0 0,-1 0 0 0 0,0 0-1 0 0,1 0 1 0 0,0 0 0 0 0,0 0 0 0 0,6 8-1 0 0,-7-12-52 0 0,-1 0 0 0 0,2 0 0 0 0,-1 1 0 0 0,0-1 1 0 0,0 0-1 0 0,0 0 0 0 0,0 0 0 0 0,1 0 0 0 0,-1 0 0 0 0,0 0 0 0 0,1-1 0 0 0,-1 1 0 0 0,1 0 0 0 0,-1-1 0 0 0,0 1 0 0 0,1-1 0 0 0,0 0 0 0 0,-1 1 0 0 0,1-1 0 0 0,-1 0 0 0 0,1 0 0 0 0,-1 0 1 0 0,1 0-1 0 0,0 0 0 0 0,2-1 0 0 0,-1 0-43 0 0,0 0 1 0 0,-1 0-1 0 0,1-1 1 0 0,0 1-1 0 0,0-1 1 0 0,-1 0-1 0 0,1 0 1 0 0,-1 0-1 0 0,1 0 1 0 0,-1 0-1 0 0,0-1 1 0 0,2-2-1 0 0,3-4-117 0 0,-1 0 0 0 0,0-1 1 0 0,0 0-1 0 0,-1 0 0 0 0,-1-1 0 0 0,5-11 0 0 0,-8 15 273 0 0,1 1 0 0 0,-1-1 1 0 0,0 1-1 0 0,-1-1 0 0 0,0 1 0 0 0,0-1 0 0 0,0 0 0 0 0,-1 1 0 0 0,0-1 0 0 0,0 1 0 0 0,0-1 1 0 0,-1 1-1 0 0,0-1 0 0 0,0 1 0 0 0,-1 0 0 0 0,0 0 0 0 0,0 0 0 0 0,0 1 0 0 0,-1-1 0 0 0,0 1 0 0 0,0-1 1 0 0,0 1-1 0 0,-1 0 0 0 0,0 1 0 0 0,0-1 0 0 0,0 1 0 0 0,0 0 0 0 0,0 0 0 0 0,-1 1 0 0 0,0 0 0 0 0,0 0 1 0 0,0 0-1 0 0,0 0 0 0 0,0 1 0 0 0,-1 0 0 0 0,1 1 0 0 0,-1-1 0 0 0,1 1 0 0 0,-1 0 0 0 0,1 1 0 0 0,-1 0 1 0 0,0 0-1 0 0,1 0 0 0 0,-1 1 0 0 0,1 0 0 0 0,-1 0 0 0 0,-7 2 0 0 0,13-2-239 0 0,-1-1-1 0 0,1 1 1 0 0,-1-1-1 0 0,1 1 1 0 0,-1-1 0 0 0,1 1-1 0 0,0 0 1 0 0,-1 0-1 0 0,1 0 1 0 0,0 0 0 0 0,-1 0-1 0 0,1 0 1 0 0,0 0-1 0 0,0 0 1 0 0,0 0-1 0 0,-1 2 1 0 0,0 0-1327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51.005"/>
    </inkml:context>
    <inkml:brush xml:id="br0">
      <inkml:brushProperty name="width" value="0.035" units="cm"/>
      <inkml:brushProperty name="height" value="0.035" units="cm"/>
      <inkml:brushProperty name="color" value="#004F8B"/>
    </inkml:brush>
  </inkml:definitions>
  <inkml:trace contextRef="#ctx0" brushRef="#br0">1 42 1456 0 0,'79'-42'792'0'0,"-65"48"7289"0"0,17 24-7818 0 0,-12-11-157 0 0,20 5 372 0 0,1-1-1 0 0,0-2 0 0 0,2-3 0 0 0,46 15 1 0 0,-5 0 104 0 0,-25-12-3 0 0,-1-2 1 0 0,2-3-1 0 0,87 12 1 0 0,185 6 936 0 0,-36-6-750 0 0,-92-1-597 0 0,355 54 172 0 0,409 110 11 0 0,459 75 435 0 0,489 44 138 0 0,-1439-229-826 0 0,1388 170 960 0 0,83 14 123 0 0,-1841-246-1081 0 0,1063 164 661 0 0,-920-152-608 0 0,411 42 32 0 0,-640-71-168 0 0,9 1-21 0 0,0 0 0 0 0,0-2 0 0 0,0-2 0 0 0,0 0 0 0 0,38-8 0 0 0,-66 9-24 0 0,-1 0 0 0 0,1 0 1 0 0,0 0-1 0 0,0 0 0 0 0,-1-1 0 0 0,1 1 1 0 0,0 0-1 0 0,-1 0 0 0 0,1-1 0 0 0,0 1 1 0 0,-1-1-1 0 0,1 1 0 0 0,0 0 0 0 0,-1-1 1 0 0,1 1-1 0 0,-1-1 0 0 0,1 1 0 0 0,0-1 0 0 0,-1 1 1 0 0,0-1-1 0 0,1 0 0 0 0,-1 1 0 0 0,1-1 1 0 0,-1 0-1 0 0,0 1 0 0 0,1-1 0 0 0,-1 0 1 0 0,0 1-1 0 0,0-1 0 0 0,0 0 0 0 0,1 0 1 0 0,-1-1-1 0 0,-1 0-44 0 0,1 0 1 0 0,-1 0-1 0 0,0 1 1 0 0,1-1-1 0 0,-1 0 1 0 0,0 0-1 0 0,0 0 1 0 0,0 1-1 0 0,-1-1 0 0 0,1 1 1 0 0,0-1-1 0 0,-2-1 1 0 0,-43-34-1204 0 0,29 29 620 0 0,0 0 0 0 0,0 1 0 0 0,-1 0 0 0 0,-34-7 0 0 0,-9 0-5936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52.320"/>
    </inkml:context>
    <inkml:brush xml:id="br0">
      <inkml:brushProperty name="width" value="0.035" units="cm"/>
      <inkml:brushProperty name="height" value="0.035" units="cm"/>
      <inkml:brushProperty name="color" value="#004F8B"/>
    </inkml:brush>
  </inkml:definitions>
  <inkml:trace contextRef="#ctx0" brushRef="#br0">0 0 4001 0 0,'37'46'2096'0'0,"-15"-28"-1392"0"0,1-1-1 0 0,1-2 0 0 0,0 0 0 0 0,1-1 1 0 0,0-2-1 0 0,32 11 0 0 0,-1 2 245 0 0,270 99 2268 0 0,-244-96-2759 0 0,674 201 1836 0 0,-343-110-1695 0 0,-35-7-326 0 0,872 277 240 0 0,-951-287-399 0 0,684 248 76 0 0,232 94 182 0 0,-876-325-336 0 0,1096 338 410 0 0,-1017-330-326 0 0,940 240 570 0 0,14-61-33 0 0,-1118-254-635 0 0,637 151 245 0 0,-711-151-206 0 0,-2 8 0 0 0,315 154-1 0 0,-413-173-889 0 0,-2 4 0 0 0,100 74-1 0 0,-195-141-1760 0 0,2 7-3660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53.679"/>
    </inkml:context>
    <inkml:brush xml:id="br0">
      <inkml:brushProperty name="width" value="0.035" units="cm"/>
      <inkml:brushProperty name="height" value="0.035" units="cm"/>
      <inkml:brushProperty name="color" value="#004F8B"/>
    </inkml:brush>
  </inkml:definitions>
  <inkml:trace contextRef="#ctx0" brushRef="#br0">1 2067 2040 0 0,'3'-4'39'0'0,"1"1"-1"0"0,0 1 0 0 0,-1-1 1 0 0,1 0-1 0 0,1 1 0 0 0,-1 0 0 0 0,0 0 1 0 0,0 0-1 0 0,1 1 0 0 0,-1-1 1 0 0,5 0-1 0 0,5-2 72 0 0,42-16 184 0 0,1 3 1 0 0,1 3-1 0 0,60-7 1 0 0,183-9 438 0 0,-46 6 443 0 0,762-98 2585 0 0,1063-234 2015 0 0,-705 87-4450 0 0,-231 48-370 0 0,905-124-183 0 0,-1179 223-171 0 0,274-35 55 0 0,-6 24-167 0 0,-378 57-749 0 0,-747 76 226 0 0,-7 0 30 0 0,0 0 0 0 0,0-1-1 0 0,-1 1 1 0 0,1-1-1 0 0,0 0 1 0 0,-1-1 0 0 0,1 1-1 0 0,0-1 1 0 0,-1 0-1 0 0,0 0 1 0 0,10-6 0 0 0,-15 7-24 0 0,1 0 0 0 0,-1 0 0 0 0,0 0 1 0 0,1 0-1 0 0,-1 1 0 0 0,0-1 1 0 0,0 0-1 0 0,0 0 0 0 0,0 0 0 0 0,0 0 1 0 0,0 0-1 0 0,0 0 0 0 0,0 0 0 0 0,0 0 1 0 0,0 0-1 0 0,0 0 0 0 0,-1 0 1 0 0,1 0-1 0 0,0 0 0 0 0,-1 0 0 0 0,1 0 1 0 0,0 1-1 0 0,-1-1 0 0 0,1 0 1 0 0,-1 0-1 0 0,0 0 0 0 0,1 1 0 0 0,-1-1 1 0 0,0 0-1 0 0,1 1 0 0 0,-1-1 1 0 0,0 0-1 0 0,0 1 0 0 0,0-1 0 0 0,-1 0 1 0 0,-31-21-802 0 0,19 15 65 0 0,0 2 1 0 0,-1 0-1 0 0,0 0 1 0 0,0 2-1 0 0,0-1 1 0 0,0 2-1 0 0,-1 0 1 0 0,1 1-1 0 0,-1 1 1 0 0,1 0-1 0 0,-1 1 1 0 0,-25 5-1 0 0,4 1-2375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7:54.865"/>
    </inkml:context>
    <inkml:brush xml:id="br0">
      <inkml:brushProperty name="width" value="0.035" units="cm"/>
      <inkml:brushProperty name="height" value="0.035" units="cm"/>
      <inkml:brushProperty name="color" value="#004F8B"/>
    </inkml:brush>
  </inkml:definitions>
  <inkml:trace contextRef="#ctx0" brushRef="#br0">1 3445 3081 0 0,'1131'-368'4281'0'0,"-314"136"-488"0"0,-120 31-1657 0 0,-563 166-1762 0 0,1254-352 2044 0 0,515-147-1549 0 0,-1768 499-723 0 0,411-105 123 0 0,500-139 296 0 0,203-56 328 0 0,-64 65-365 0 0,-1012 228-148 0 0,170-66 0 0 0,-253 73-217 0 0,-2-3-1 0 0,-2-5 1 0 0,128-83-1 0 0,67-80 874 0 0,-276 202-1071 0 0,1 1-1 0 0,0-1 0 0 0,0 1 1 0 0,1 0-1 0 0,-1 0 0 0 0,1 1 1 0 0,0 0-1 0 0,-1 0 0 0 0,1 0 0 0 0,0 1 1 0 0,0 0-1 0 0,0 1 0 0 0,0-1 1 0 0,0 1-1 0 0,12 2 0 0 0,0 2-1168 0 0,-1 1-1 0 0,0 0 0 0 0,-1 2 0 0 0,25 11 1 0 0,-2 0-3840 0 0,-31-14 3285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6:45.850"/>
    </inkml:context>
    <inkml:brush xml:id="br0">
      <inkml:brushProperty name="width" value="0.035" units="cm"/>
      <inkml:brushProperty name="height" value="0.035" units="cm"/>
      <inkml:brushProperty name="color" value="#008C3A"/>
    </inkml:brush>
  </inkml:definitions>
  <inkml:trace contextRef="#ctx0" brushRef="#br0">8 7 16355 0 0,'0'-1'57'0'0,"0"1"0"0"0,0 0-1 0 0,0 0 1 0 0,0 0 0 0 0,0-1-1 0 0,0 1 1 0 0,0 0 0 0 0,0 0-1 0 0,0 0 1 0 0,0 0 0 0 0,0-1-1 0 0,0 1 1 0 0,0 0 0 0 0,0 0-1 0 0,0 0 1 0 0,0-1 0 0 0,0 1-1 0 0,0 0 1 0 0,0 0 0 0 0,0 0-1 0 0,0-1 1 0 0,-1 1 0 0 0,1 0-1 0 0,0 0 1 0 0,0 0 0 0 0,0 0-1 0 0,0-1 1 0 0,0 1 0 0 0,0 0-1 0 0,-1 0 1 0 0,1 0 0 0 0,0 0-1 0 0,0 0 1 0 0,0 0 0 0 0,0 0-1 0 0,0-1 1 0 0,-1 1 0 0 0,1 0-1 0 0,0 0 1 0 0,0 0-1 0 0,0 0 1 0 0,-1 0 0 0 0,1 0-1 0 0,0 0 1 0 0,0 0 0 0 0,0 0-1 0 0,-1 0 1 0 0,1 0 0 0 0,0 0-1 0 0,0 0 1 0 0,0 0 0 0 0,-1 0-1 0 0,1 0 1 0 0,0 0 0 0 0,0 0-1 0 0,0 0 1 0 0,0 1 0 0 0,-1-1-1 0 0,1 0 1 0 0,0 0 0 0 0,0 0-1 0 0,0 0 1 0 0,-1 0 0 0 0,2 0 328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9:01.641"/>
    </inkml:context>
    <inkml:brush xml:id="br0">
      <inkml:brushProperty name="width" value="0.035" units="cm"/>
      <inkml:brushProperty name="height" value="0.035" units="cm"/>
      <inkml:brushProperty name="color" value="#004F8B"/>
    </inkml:brush>
  </inkml:definitions>
  <inkml:trace contextRef="#ctx0" brushRef="#br0">1 684 10946 0 0,'0'-1'120'0'0,"0"-1"-1"0"0,0 0 0 0 0,0 1 0 0 0,0-1 0 0 0,0 0 0 0 0,0 1 1 0 0,0-1-1 0 0,1 1 0 0 0,-1-1 0 0 0,0 1 0 0 0,1-1 1 0 0,-1 0-1 0 0,1 1 0 0 0,0 0 0 0 0,0-1 0 0 0,0 1 0 0 0,1-3 1 0 0,19-31 398 0 0,-19 32-354 0 0,19-31 654 0 0,44-51 1 0 0,-58 76-729 0 0,1 0 0 0 0,0 1 0 0 0,1 0 0 0 0,-1 1-1 0 0,1 0 1 0 0,1 0 0 0 0,0 1 0 0 0,0 0 0 0 0,0 0 0 0 0,18-6 0 0 0,-27 12-77 0 0,1-1 1 0 0,-1 1-1 0 0,1 0 1 0 0,-1-1 0 0 0,1 1-1 0 0,-1 0 1 0 0,1 0-1 0 0,-1 0 1 0 0,1 0 0 0 0,-1 0-1 0 0,1 0 1 0 0,-1 1 0 0 0,1-1-1 0 0,-1 0 1 0 0,1 1-1 0 0,-1-1 1 0 0,1 1 0 0 0,-1-1-1 0 0,0 1 1 0 0,1 0 0 0 0,-1 0-1 0 0,0 0 1 0 0,1 0-1 0 0,-1 0 1 0 0,1 1 0 0 0,0 1 44 0 0,0 0 0 0 0,0 0 0 0 0,0 0 1 0 0,0 0-1 0 0,-1 0 0 0 0,0 1 1 0 0,0-1-1 0 0,0 0 0 0 0,0 1 0 0 0,1 5 1 0 0,-1 9 163 0 0,0-1 0 0 0,0 1 1 0 0,-4 23-1 0 0,-6 28-177 0 0,-3-1-1 0 0,-24 80 1 0 0,-55 127 213 0 0,8-25-98 0 0,77-228-55 0 0,0 0 1 0 0,2 0-1 0 0,0 1 1 0 0,2 0-1 0 0,1-1 1 0 0,0 1-1 0 0,2 0 1 0 0,0 0-1 0 0,2-1 1 0 0,0 1-1 0 0,11 35 1 0 0,-9-42-117 0 0,1-1 1 0 0,1 0-1 0 0,0-1 1 0 0,0 0 0 0 0,2 0-1 0 0,0 0 1 0 0,0-1 0 0 0,1-1-1 0 0,1 1 1 0 0,0-2 0 0 0,0 1-1 0 0,1-2 1 0 0,1 0-1 0 0,0 0 1 0 0,0-1 0 0 0,1 0-1 0 0,18 7 1 0 0,-3-4-15 0 0,1-1 1 0 0,1-1-1 0 0,0-2 0 0 0,0-1 1 0 0,52 5-1 0 0,163-3-131 0 0,-197-8 149 0 0,175-3-7 0 0,115 4-32 0 0,-228 3-95 0 0,0 5-1 0 0,130 30 1 0 0,-91-11-544 0 0,219 14 1 0 0,155-23-167 0 0,-509-20 905 0 0,18 2 434 0 0,0-2 0 0 0,-1-2 1 0 0,66-11-1 0 0,-96 10-377 0 0,0-1-1 0 0,0-1 1 0 0,0 1 0 0 0,-1 0 0 0 0,1 0 0 0 0,-1-1 0 0 0,0 1 0 0 0,0-1 0 0 0,0 1 0 0 0,-1-1-1 0 0,0-5 1 0 0,3-9 64 0 0,28-117-271 0 0,6 1 0 0 0,87-205 1 0 0,161-233-597 0 0,-283 570 691 0 0,146-278-989 0 0,-124 230 769 0 0,-3-2-1 0 0,-2-1 0 0 0,19-86 1 0 0,-37 135 215 0 0,0 0 1 0 0,0 0-1 0 0,0 0 1 0 0,-1-1 0 0 0,0 1-1 0 0,0 0 1 0 0,0-1-1 0 0,-1 1 1 0 0,1 0-1 0 0,-1-1 1 0 0,-1 1 0 0 0,-1-6-1 0 0,2 9 4 0 0,-1 0 0 0 0,1 0 0 0 0,-1 0 0 0 0,0 0 0 0 0,0 0-1 0 0,0 0 1 0 0,0 0 0 0 0,0 0 0 0 0,0 1 0 0 0,0-1 0 0 0,0 1 0 0 0,-1-1 0 0 0,1 1 0 0 0,0 0 0 0 0,-1 0-1 0 0,1 0 1 0 0,-1 0 0 0 0,1 1 0 0 0,-1-1 0 0 0,0 1 0 0 0,1-1 0 0 0,-1 1 0 0 0,0 0 0 0 0,1 0-1 0 0,-5 1 1 0 0,-85-2 677 0 0,-130-16 0 0 0,-20-21-512 0 0,-467-50 788 0 0,325 75 516 0 0,-620 60 1 0 0,846-36-3021 0 0,-294-16 0 0 0,428 1-894 0 0,21 3 878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19:02.528"/>
    </inkml:context>
    <inkml:brush xml:id="br0">
      <inkml:brushProperty name="width" value="0.035" units="cm"/>
      <inkml:brushProperty name="height" value="0.035" units="cm"/>
      <inkml:brushProperty name="color" value="#004F8B"/>
    </inkml:brush>
  </inkml:definitions>
  <inkml:trace contextRef="#ctx0" brushRef="#br0">118 24 2272 0 0,'-5'-3'118'0'0,"0"0"0"0"0,-1 0-1 0 0,1 1 1 0 0,-1-1-1 0 0,1 1 1 0 0,-1 1 0 0 0,0-1-1 0 0,-9 0 1 0 0,12 1-91 0 0,0 0 0 0 0,0 1 0 0 0,-1 0 0 0 0,1-1 0 0 0,0 1 0 0 0,0 0 0 0 0,-1 1 0 0 0,1-1 0 0 0,0 1 0 0 0,0-1 0 0 0,0 1 0 0 0,0 0 0 0 0,0 0 0 0 0,0 0 0 0 0,0 1 0 0 0,0-1 0 0 0,-3 2 0 0 0,6-2 102 0 0,0-1 0 0 0,0 0 0 0 0,0 1 0 0 0,0-1 0 0 0,1 1 1 0 0,-1-1-1 0 0,0 0 0 0 0,0 1 0 0 0,0-1 0 0 0,0 0 0 0 0,1 1 0 0 0,-1-1 1 0 0,0 0-1 0 0,0 0 0 0 0,1 1 0 0 0,-1-1 0 0 0,0 0 0 0 0,0 0 0 0 0,1 1 0 0 0,-1-1 1 0 0,0 0-1 0 0,1 0 0 0 0,-1 0 0 0 0,0 1 0 0 0,1-1 0 0 0,-1 0 0 0 0,0 0 0 0 0,1 0 1 0 0,-1 0-1 0 0,1 0 0 0 0,-1 0 0 0 0,0 0 0 0 0,1 0 0 0 0,-1 0 0 0 0,0 0 1 0 0,1 0-1 0 0,0 0 0 0 0,28 6 2751 0 0,-13-2-1764 0 0,22 10-188 0 0,-1 2 0 0 0,69 41 0 0 0,-66-34-482 0 0,77 33 0 0 0,71 12 329 0 0,263 105 450 0 0,-350-128-1127 0 0,-2 5 0 0 0,128 86-1 0 0,334 308 395 0 0,-370-281 56 0 0,289 190-1 0 0,-303-249 192 0 0,324 138 1 0 0,214 19 670 0 0,-681-251-1452 0 0,-13-4-60 0 0,0 0 0 0 0,-1 1 0 0 0,1 2-1 0 0,-2 0 1 0 0,1 0 0 0 0,-1 2 0 0 0,21 16 0 0 0,-40-27 64 0 0,0 0-1 0 0,1 0 1 0 0,-1 0-1 0 0,0 1 1 0 0,1-1 0 0 0,-1 0-1 0 0,0 1 1 0 0,1-1-1 0 0,-1 0 1 0 0,0 1 0 0 0,0-1-1 0 0,1 0 1 0 0,-1 1-1 0 0,0-1 1 0 0,0 0 0 0 0,0 1-1 0 0,1-1 1 0 0,-1 1-1 0 0,0-1 1 0 0,0 0 0 0 0,0 1-1 0 0,0-1 1 0 0,0 1-1 0 0,0-1 1 0 0,0 1 0 0 0,0-1-1 0 0,0 0 1 0 0,0 1-1 0 0,0-1 1 0 0,0 1-1 0 0,0-1 1 0 0,0 0 0 0 0,-1 1-1 0 0,1-1 1 0 0,0 1-1 0 0,0-1 1 0 0,0 0 0 0 0,-1 1-1 0 0,-16 8-5884 0 0,0-5-488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09:47:49.192"/>
    </inkml:context>
    <inkml:brush xml:id="br0">
      <inkml:brushProperty name="width" value="0.035" units="cm"/>
      <inkml:brushProperty name="height" value="0.035" units="cm"/>
      <inkml:brushProperty name="color" value="#FF0066"/>
    </inkml:brush>
  </inkml:definitions>
  <inkml:trace contextRef="#ctx0" brushRef="#br0">7 2 3081 0 0,'-4'-1'272'0'0,"1"1"-272"0"0,3 3 0 0 0,2-2 0 0 0,-1 2-416 0 0,-1 0-144 0 0,3 3-25 0 0,-3 1-7 0 0,-2 3 464 0 0,1-7 128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48:45.609"/>
    </inkml:context>
    <inkml:brush xml:id="br0">
      <inkml:brushProperty name="width" value="0.05" units="cm"/>
      <inkml:brushProperty name="height" value="0.05" units="cm"/>
      <inkml:brushProperty name="color" value="#AE198D"/>
      <inkml:brushProperty name="inkEffects" value="galaxy"/>
      <inkml:brushProperty name="anchorX" value="-127575.00781"/>
      <inkml:brushProperty name="anchorY" value="-156160.82813"/>
      <inkml:brushProperty name="scaleFactor" value="0.5"/>
    </inkml:brush>
  </inkml:definitions>
  <inkml:trace contextRef="#ctx0" brushRef="#br0">3 32 600 0 0,'0'0'0'0'0,"0"0"0"0"0,-1-1 0 0 0,0 1 0 0 0,1-2 0 0 0,-1 1-103 0 0,1 0 30 0 0,1-1-15 0 0,1-1 103 0 0,0-2-30 0 0,1 0 15 0 0,0-1 0 0 0,-1 1-391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04.715"/>
    </inkml:context>
    <inkml:brush xml:id="br0">
      <inkml:brushProperty name="width" value="0.035" units="cm"/>
      <inkml:brushProperty name="height" value="0.035" units="cm"/>
      <inkml:brushProperty name="color" value="#F6630D"/>
    </inkml:brush>
  </inkml:definitions>
  <inkml:trace contextRef="#ctx0" brushRef="#br0">222 401 600 0 0,'-46'-7'857'0'0,"40"5"-675"0"0,0 0 0 0 0,0 1-1 0 0,1 0 1 0 0,-1 0-1 0 0,0 1 1 0 0,0-1-1 0 0,0 1 1 0 0,0 1-1 0 0,-11 1 1 0 0,14 13 6133 0 0,7 29-5521 0 0,-2-26 218 0 0,-4 61-358 0 0,-2 0 0 0 0,-5-1 0 0 0,-21 95 0 0 0,30-173-653 0 0,-6 33 46 0 0,3-7 131 0 0,-2 0 0 0 0,-1-1-1 0 0,-1 1 1 0 0,-1-1 0 0 0,-21 44 0 0 0,33-78 226 0 0,-1 0 1 0 0,-1 0 0 0 0,0 0-1 0 0,0-1 1 0 0,0-11 0 0 0,3-9-242 0 0,22-100-148 0 0,69-201-1 0 0,-65 249-274 0 0,3 1-1 0 0,4 2 1 0 0,68-108 0 0 0,-83 154-435 0 0,42-48 1 0 0,-57 77-26 0 0,-9 16 456 0 0,-7 18 337 0 0,-198 506 1924 0 0,147-389 110 0 0,52-105-1851 0 0,12-41-312 0 0,0 0 1 0 0,0 0-1 0 0,0 0 0 0 0,0 1 1 0 0,0 0-1 0 0,-1 0 0 0 0,1 0 1 0 0,-1 1-1 0 0,5 2 0 0 0,3 2-27 0 0,17 4 108 0 0,0-1 0 0 0,0-2-1 0 0,1 0 1 0 0,0-2 0 0 0,0-1 0 0 0,38 1 0 0 0,183-13 188 0 0,-99-1-261 0 0,-144 7-297 0 0,41 2 49 0 0,-47-1 4 0 0,0 0 0 0 0,0 1 0 0 0,0-1 0 0 0,0 0 0 0 0,0 1 0 0 0,0-1 1 0 0,0 1-1 0 0,0 0 0 0 0,0 0 0 0 0,0 0 0 0 0,0 0 0 0 0,0 0 0 0 0,-1 0 0 0 0,1 0 0 0 0,0 0 1 0 0,-1 1-1 0 0,1-1 0 0 0,1 3 0 0 0,-1 3-4406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05.147"/>
    </inkml:context>
    <inkml:brush xml:id="br0">
      <inkml:brushProperty name="width" value="0.035" units="cm"/>
      <inkml:brushProperty name="height" value="0.035" units="cm"/>
      <inkml:brushProperty name="color" value="#F6630D"/>
    </inkml:brush>
  </inkml:definitions>
  <inkml:trace contextRef="#ctx0" brushRef="#br0">514 460 6705 0 0,'0'0'33'0'0,"-1"1"-1"0"0,1-1 0 0 0,0 1 1 0 0,-1 0-1 0 0,1 0 1 0 0,0-1-1 0 0,0 1 0 0 0,0 0 1 0 0,-1-1-1 0 0,1 1 0 0 0,0 0 1 0 0,0 0-1 0 0,0-1 0 0 0,0 1 1 0 0,0 0-1 0 0,1 0 0 0 0,-1-1 1 0 0,0 1-1 0 0,0 0 0 0 0,0-1 1 0 0,1 1-1 0 0,-1 0 0 0 0,0-1 1 0 0,1 1-1 0 0,-1 0 1 0 0,0-1-1 0 0,1 1 0 0 0,-1-1 1 0 0,1 1-1 0 0,-1-1 0 0 0,1 1 1 0 0,-1-1-1 0 0,1 1 0 0 0,-1-1 1 0 0,2 1-1 0 0,-1-1-28 0 0,0 0 0 0 0,0-1 0 0 0,-1 1-1 0 0,1 0 1 0 0,0-1 0 0 0,0 1 0 0 0,-1-1 0 0 0,1 1 0 0 0,0-1 0 0 0,-1 0 0 0 0,1 1-1 0 0,-1-1 1 0 0,1 0 0 0 0,-1 1 0 0 0,1-1 0 0 0,-1 0 0 0 0,1 1 0 0 0,-1-1-1 0 0,0 0 1 0 0,1 0 0 0 0,-1 0 0 0 0,0 1 0 0 0,0-1 0 0 0,1 0 0 0 0,-1 0 0 0 0,0 0-1 0 0,0 0 1 0 0,0 0 0 0 0,0 1 0 0 0,0-1 0 0 0,-1-2 0 0 0,1-12 316 0 0,-1-1 1 0 0,-1 0-1 0 0,0 1 0 0 0,-1-1 1 0 0,-1 1-1 0 0,0 0 1 0 0,-12-28-1 0 0,-6-4 1466 0 0,-28-46 1 0 0,39 75-1639 0 0,-1 0 1 0 0,-1 1 0 0 0,-1 0 0 0 0,0 1 0 0 0,-25-22-1 0 0,32 32-140 0 0,0 1 0 0 0,0 0-1 0 0,0 0 1 0 0,-1 1 0 0 0,0 0-1 0 0,1 1 1 0 0,-13-5 0 0 0,16 7 5 0 0,0 0 1 0 0,-1 0 0 0 0,1 1 0 0 0,0-1 0 0 0,0 1-1 0 0,0 0 1 0 0,-1 0 0 0 0,1 0 0 0 0,0 1-1 0 0,0-1 1 0 0,0 1 0 0 0,0 0 0 0 0,0 1 0 0 0,0-1-1 0 0,0 0 1 0 0,-4 3 0 0 0,2 0 84 0 0,0 0 0 0 0,1 1 1 0 0,0-1-1 0 0,-1 1 0 0 0,2 0 0 0 0,-1 0 0 0 0,0 1 0 0 0,1-1 1 0 0,0 1-1 0 0,1 0 0 0 0,-1 0 0 0 0,-5 13 0 0 0,-1 7 92 0 0,-12 51-1 0 0,19-67-193 0 0,-22 87-124 0 0,4 2 0 0 0,-11 138 0 0 0,31-225 215 0 0,1 0 0 0 0,0 0 0 0 0,1 0-1 0 0,0-1 1 0 0,1 1 0 0 0,0-1 0 0 0,1 1 0 0 0,0-1 0 0 0,9 20 0 0 0,-10-28-38 0 0,0 1 1 0 0,0-1-1 0 0,0 0 1 0 0,0 0-1 0 0,0-1 1 0 0,1 1-1 0 0,-1 0 1 0 0,1-1-1 0 0,0 0 1 0 0,0 1-1 0 0,-1-1 0 0 0,2 0 1 0 0,-1 0-1 0 0,0-1 1 0 0,0 1-1 0 0,0-1 1 0 0,1 0-1 0 0,-1 1 1 0 0,1-1-1 0 0,-1-1 1 0 0,1 1-1 0 0,-1 0 1 0 0,1-1-1 0 0,0 0 1 0 0,-1 0-1 0 0,1 0 1 0 0,0 0-1 0 0,-1-1 0 0 0,1 1 1 0 0,-1-1-1 0 0,1 0 1 0 0,-1 0-1 0 0,1 0 1 0 0,-1-1-1 0 0,6-2 1 0 0,9-5-28 0 0,0-1 1 0 0,0 0 0 0 0,-2-1-1 0 0,1-1 1 0 0,-1-1 0 0 0,-1 0-1 0 0,0-1 1 0 0,-1 0 0 0 0,-1-2-1 0 0,17-22 1 0 0,0-5-243 0 0,-2-3 1 0 0,39-83-1 0 0,-37 61-802 0 0,-14 22-3953 0 0,-8 17-555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05.603"/>
    </inkml:context>
    <inkml:brush xml:id="br0">
      <inkml:brushProperty name="width" value="0.035" units="cm"/>
      <inkml:brushProperty name="height" value="0.035" units="cm"/>
      <inkml:brushProperty name="color" value="#F6630D"/>
    </inkml:brush>
  </inkml:definitions>
  <inkml:trace contextRef="#ctx0" brushRef="#br0">537 301 10426 0 0,'-1'1'127'0'0,"0"0"-1"0"0,0 0 1 0 0,0 0-1 0 0,-1 0 1 0 0,1-1 0 0 0,0 1-1 0 0,0 0 1 0 0,-1-1-1 0 0,1 1 1 0 0,0-1-1 0 0,-1 0 1 0 0,1 1 0 0 0,-1-1-1 0 0,1 0 1 0 0,-1 0-1 0 0,1 0 1 0 0,0 0-1 0 0,-1 0 1 0 0,1 0 0 0 0,-1 0-1 0 0,1 0 1 0 0,-1-1-1 0 0,1 1 1 0 0,0 0-1 0 0,-3-2 1 0 0,1-1-77 0 0,-1 0 1 0 0,1 1-1 0 0,0-2 0 0 0,1 1 0 0 0,-1 0 1 0 0,1-1-1 0 0,-1 1 0 0 0,-1-5 1 0 0,-17-23-893 0 0,-1 0 0 0 0,-1 1 0 0 0,-27-26 0 0 0,32 38 1095 0 0,-1 1 1 0 0,0 1-1 0 0,-1 0 0 0 0,-1 2 0 0 0,-33-18 0 0 0,50 30-140 0 0,1 1 0 0 0,0-1 0 0 0,-1 1 0 0 0,1-1 0 0 0,-1 1 0 0 0,0 0 0 0 0,1 0-1 0 0,-1 1 1 0 0,0-1 0 0 0,0 1 0 0 0,0 0 0 0 0,1 0 0 0 0,-1 0 0 0 0,0 0 0 0 0,0 1 0 0 0,1-1-1 0 0,-1 1 1 0 0,-6 2 0 0 0,6 0-15 0 0,-1-1-1 0 0,1 1 0 0 0,0 0 0 0 0,1 0 1 0 0,-1 0-1 0 0,0 0 0 0 0,1 1 1 0 0,0-1-1 0 0,-1 1 0 0 0,1 0 0 0 0,1 0 1 0 0,-5 8-1 0 0,-3 10-8 0 0,1 0 0 0 0,1 1-1 0 0,1 0 1 0 0,-7 40 0 0 0,11-51-163 0 0,1 1 59 0 0,-7 26-103 0 0,2 0 1 0 0,-2 68-1 0 0,8-99 239 0 0,1 1-1 0 0,0 0 1 0 0,0-1 0 0 0,1 1 0 0 0,0-1 0 0 0,1 1-1 0 0,0-1 1 0 0,0 0 0 0 0,1 1 0 0 0,0-1-1 0 0,1 0 1 0 0,0-1 0 0 0,0 1 0 0 0,0-1 0 0 0,1 1-1 0 0,0-1 1 0 0,0-1 0 0 0,12 13 0 0 0,-12-16-52 0 0,0 1 0 0 0,0-1 0 0 0,0 0 1 0 0,1-1-1 0 0,-1 1 0 0 0,0-1 0 0 0,1 0 0 0 0,0 0 0 0 0,0-1 0 0 0,-1 1 1 0 0,1-1-1 0 0,0-1 0 0 0,0 1 0 0 0,11-1 0 0 0,-6-1-20 0 0,-1-1-1 0 0,1 0 1 0 0,-1 0-1 0 0,1-1 1 0 0,-1 0-1 0 0,0-1 1 0 0,16-8-1 0 0,-1-3-32 0 0,0-1 1 0 0,0-2-1 0 0,-2 0 0 0 0,0-1 1 0 0,20-22-1 0 0,-23 19-135 0 0,0 0 0 0 0,-1-2-1 0 0,-2 0 1 0 0,0-1 0 0 0,25-51 0 0 0,-32 53-824 0 0,-1 0 1 0 0,-1-1-1 0 0,-1 0 1 0 0,5-33-1 0 0,-7 22-625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05.860"/>
    </inkml:context>
    <inkml:brush xml:id="br0">
      <inkml:brushProperty name="width" value="0.035" units="cm"/>
      <inkml:brushProperty name="height" value="0.035" units="cm"/>
      <inkml:brushProperty name="color" value="#F6630D"/>
    </inkml:brush>
  </inkml:definitions>
  <inkml:trace contextRef="#ctx0" brushRef="#br0">0 0 12675 0 0,'7'6'3323'0'0,"11"9"-2425"0"0,-15-10-888 0 0,-1 1 0 0 0,0 0 1 0 0,-1 1-1 0 0,1-1 1 0 0,-1 0-1 0 0,-1 0 0 0 0,1 1 1 0 0,-1-1-1 0 0,0 9 1 0 0,-8 66 14 0 0,4-56 196 0 0,1 6-83 0 0,-8 55 510 0 0,2 129 1 0 0,12-187-1296 0 0,2-22-4860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06.039"/>
    </inkml:context>
    <inkml:brush xml:id="br0">
      <inkml:brushProperty name="width" value="0.035" units="cm"/>
      <inkml:brushProperty name="height" value="0.035" units="cm"/>
      <inkml:brushProperty name="color" value="#F6630D"/>
    </inkml:brush>
  </inkml:definitions>
  <inkml:trace contextRef="#ctx0" brushRef="#br0">22 0 14715 0 0,'-2'3'79'0'0,"-1"-1"-1"0"0,1 1 1 0 0,1-1-1 0 0,-1 1 1 0 0,0 0-1 0 0,1 0 1 0 0,-1 0-1 0 0,1 0 1 0 0,0 0-1 0 0,0 0 1 0 0,0 0-1 0 0,0 0 1 0 0,1 0-1 0 0,-1 0 1 0 0,1 0 0 0 0,0 1-1 0 0,0 5 1 0 0,2-2 35 0 0,0 1 1 0 0,0-1 0 0 0,1 0 0 0 0,0 0 0 0 0,1 0 0 0 0,7 11 0 0 0,-2-2 58 0 0,2-1 0 0 0,0 0 0 0 0,0-1 0 0 0,1 0 0 0 0,1-1 0 0 0,1 0 0 0 0,0-1 0 0 0,0 0 0 0 0,1-1 0 0 0,0-1 0 0 0,1-1 1 0 0,0 0-1 0 0,1-1 0 0 0,0-1 0 0 0,0 0 0 0 0,32 7 0 0 0,-22-8-137 0 0,0-2 0 0 0,1-1 1 0 0,-1-1-1 0 0,1-2 0 0 0,-1 0 0 0 0,1-2 1 0 0,-1-1-1 0 0,1-1 0 0 0,-1-1 0 0 0,45-16 1 0 0,-39 9-874 0 0,52-27 1 0 0,-26 6-5850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15.436"/>
    </inkml:context>
    <inkml:brush xml:id="br0">
      <inkml:brushProperty name="width" value="0.035" units="cm"/>
      <inkml:brushProperty name="height" value="0.035" units="cm"/>
      <inkml:brushProperty name="color" value="#F6630D"/>
    </inkml:brush>
  </inkml:definitions>
  <inkml:trace contextRef="#ctx0" brushRef="#br0">189 384 7946 0 0,'-2'1'421'0'0,"-1"0"1"0"0,1 0 0 0 0,0 0 0 0 0,0 1 0 0 0,0-1-1 0 0,0 1 1 0 0,0-1 0 0 0,0 1 0 0 0,0 0-1 0 0,0 0 1 0 0,1 0 0 0 0,-1 0 0 0 0,1 0 0 0 0,-1 0-1 0 0,1 0 1 0 0,0 1 0 0 0,0-1 0 0 0,0 0-1 0 0,-1 4 1 0 0,-10 56 2576 0 0,5-19-2781 0 0,-7 17 170 0 0,3 0 1 0 0,-6 116-1 0 0,1-2-145 0 0,2-100-228 0 0,12-67-15 0 0,1-1 1 0 0,-2 0 0 0 0,1 0 0 0 0,-1 0 0 0 0,0 0 0 0 0,0 0 0 0 0,-1-1 0 0 0,1 1 0 0 0,-7 6-1 0 0,9-12 2 0 0,1 1 0 0 0,0-1 0 0 0,0 0 0 0 0,0 0 0 0 0,0 0-1 0 0,-1 1 1 0 0,1-1 0 0 0,0 0 0 0 0,0 0 0 0 0,-1 0-1 0 0,1 0 1 0 0,0 0 0 0 0,0 1 0 0 0,-1-1 0 0 0,1 0-1 0 0,0 0 1 0 0,0 0 0 0 0,-1 0 0 0 0,1 0 0 0 0,0 0 0 0 0,0 0-1 0 0,-1 0 1 0 0,1 0 0 0 0,0 0 0 0 0,-1 0 0 0 0,1 0-1 0 0,0 0 1 0 0,0 0 0 0 0,-1 0 0 0 0,1 0 0 0 0,0 0-1 0 0,0-1 1 0 0,-1 1 0 0 0,1 0 0 0 0,0 0 0 0 0,0 0-1 0 0,-1 0 1 0 0,1 0 0 0 0,0-1 0 0 0,0 1 0 0 0,0 0 0 0 0,-1 0-1 0 0,1-1 1 0 0,-7-15 158 0 0,1-20 81 0 0,2-28 5 0 0,3-1 1 0 0,9-77-1 0 0,28-127 73 0 0,-29 229-281 0 0,1 0 0 0 0,3 1 1 0 0,1 0-1 0 0,1 0 0 0 0,3 2 1 0 0,26-49-1 0 0,-33 69-9 0 0,2 0-1 0 0,0 1 0 0 0,1 0 1 0 0,1 0-1 0 0,0 1 0 0 0,1 1 1 0 0,1 0-1 0 0,0 1 1 0 0,1 1-1 0 0,0 0 0 0 0,1 1 1 0 0,0 1-1 0 0,0 1 1 0 0,37-14-1 0 0,-40 20-110 0 0,0 0-1 0 0,1 1 1 0 0,-1 0 0 0 0,1 1 0 0 0,-1 1-1 0 0,1 1 1 0 0,0 0 0 0 0,-1 0-1 0 0,0 2 1 0 0,1 0 0 0 0,-1 0 0 0 0,0 1-1 0 0,0 1 1 0 0,-1 0 0 0 0,16 9-1 0 0,-19-9-13 0 0,-1 1-1 0 0,0 0 0 0 0,0 0 0 0 0,0 1 1 0 0,0 0-1 0 0,-1 1 0 0 0,0 0 0 0 0,-1 0 0 0 0,8 11 1 0 0,-11-13 36 0 0,0 1 0 0 0,0-1 0 0 0,-1 1 0 0 0,0 0 0 0 0,0 0 0 0 0,-1 0 0 0 0,0 0 0 0 0,0 0 0 0 0,-1 1 0 0 0,0-1 0 0 0,0 1 0 0 0,0-1 0 0 0,-1 1 0 0 0,-1 10 0 0 0,-1-9 47 0 0,0-1 0 0 0,-1 1-1 0 0,0-1 1 0 0,0 0 0 0 0,-1 1-1 0 0,0-1 1 0 0,0-1 0 0 0,-1 1-1 0 0,0-1 1 0 0,0 0 0 0 0,-1 0-1 0 0,0 0 1 0 0,0-1 0 0 0,-12 10-1 0 0,6-6 75 0 0,0 0 0 0 0,-1-2 0 0 0,0 1 0 0 0,0-2 0 0 0,-1 1 0 0 0,0-2-1 0 0,-25 8 1 0 0,38-13-51 0 0,-1-1 0 0 0,1 1 0 0 0,-1-1 0 0 0,1 0 0 0 0,-1 1 0 0 0,1-1-1 0 0,-1 0 1 0 0,0 0 0 0 0,1 0 0 0 0,-1 0 0 0 0,1-1 0 0 0,-1 1 0 0 0,1 0 0 0 0,-1-1-1 0 0,1 1 1 0 0,-1-1 0 0 0,1 1 0 0 0,-1-1 0 0 0,1 0 0 0 0,-1 0 0 0 0,1 1 0 0 0,0-1-1 0 0,0 0 1 0 0,-1 0 0 0 0,1 0 0 0 0,0-1 0 0 0,0 1 0 0 0,0 0 0 0 0,0 0 0 0 0,0 0-1 0 0,0-1 1 0 0,1 1 0 0 0,-1-1 0 0 0,0 1 0 0 0,1 0 0 0 0,-1-1 0 0 0,1 1-1 0 0,-1-1 1 0 0,1 0 0 0 0,0 1 0 0 0,-1-1 0 0 0,1 1 0 0 0,0-1 0 0 0,0 1 0 0 0,0-1-1 0 0,0 0 1 0 0,1 1 0 0 0,-1-2 0 0 0,0-3-22 0 0,1 1 0 0 0,-1 0 1 0 0,1 0-1 0 0,0 0 0 0 0,0 0 0 0 0,0 0 0 0 0,1 0 1 0 0,-1 1-1 0 0,1-1 0 0 0,0 0 0 0 0,1 1 0 0 0,-1-1 1 0 0,1 1-1 0 0,5-6 0 0 0,-2 6 1 0 0,0 0 1 0 0,0 0-1 0 0,0 1 1 0 0,1-1-1 0 0,0 2 0 0 0,-1-1 1 0 0,1 1-1 0 0,0 0 1 0 0,0 0-1 0 0,1 1 1 0 0,-1 0-1 0 0,0 0 0 0 0,0 1 1 0 0,0 0-1 0 0,1 0 1 0 0,-1 0-1 0 0,0 1 0 0 0,0 0 1 0 0,1 1-1 0 0,-1 0 1 0 0,0 0-1 0 0,-1 0 0 0 0,1 1 1 0 0,0 0-1 0 0,6 4 1 0 0,-3-2-10 0 0,0 0 0 0 0,-1 0 0 0 0,0 1 0 0 0,0 0 0 0 0,0 1 0 0 0,-1 0-1 0 0,0 0 1 0 0,-1 1 0 0 0,1 0 0 0 0,-1 0 0 0 0,-1 1 0 0 0,0 0 0 0 0,0 0 0 0 0,0 0 0 0 0,-1 1 0 0 0,5 13 0 0 0,-8-12 4 0 0,-1 0 0 0 0,0 0-1 0 0,-1-1 1 0 0,0 1 0 0 0,0 0-1 0 0,-1 0 1 0 0,0 0 0 0 0,-1-1-1 0 0,-1 1 1 0 0,1-1 0 0 0,-2 1-1 0 0,1-1 1 0 0,-2 0 0 0 0,1 0-1 0 0,-1-1 1 0 0,-1 1-1 0 0,-7 9 1 0 0,-7 10-49 0 0,-2 0 0 0 0,-1-2 0 0 0,-50 46 0 0 0,38-42 286 0 0,-2-1-1 0 0,-66 41 1 0 0,84-59-128 0 0,0-2 1 0 0,-1 0-1 0 0,0-1 0 0 0,-1-1 1 0 0,0-1-1 0 0,0-1 0 0 0,-41 6 1 0 0,51-12-107 0 0,0 0 1 0 0,0-1 0 0 0,1 0-1 0 0,-1 0 1 0 0,0-2-1 0 0,1 1 1 0 0,-1-1 0 0 0,1-1-1 0 0,0 0 1 0 0,0 0-1 0 0,1-1 1 0 0,-1 0 0 0 0,1-1-1 0 0,0 0 1 0 0,0-1-1 0 0,-12-11 1 0 0,11 9-277 0 0,1 0 0 0 0,0 0 0 0 0,0-1 0 0 0,1-1 0 0 0,1 1-1 0 0,0-1 1 0 0,0 0 0 0 0,1-1 0 0 0,0 1 0 0 0,1-1 0 0 0,1 0 0 0 0,0-1 0 0 0,-4-20 0 0 0,9 8-3312 0 0,3 16-1235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8:26.917"/>
    </inkml:context>
    <inkml:brush xml:id="br0">
      <inkml:brushProperty name="width" value="0.035" units="cm"/>
      <inkml:brushProperty name="height" value="0.035" units="cm"/>
      <inkml:brushProperty name="color" value="#008C3A"/>
    </inkml:brush>
  </inkml:definitions>
  <inkml:trace contextRef="#ctx0" brushRef="#br0">164 14 976 0 0,'-20'-3'556'0'0,"16"3"-220"0"0,0 0 0 0 0,0 0 1 0 0,1-1-1 0 0,-1 0 0 0 0,0 1 1 0 0,1-1-1 0 0,-1-1 1 0 0,-5-3 8188 0 0,12 5-8322 0 0,-1 1 0 0 0,1-1 0 0 0,0 1 0 0 0,0-1 0 0 0,0 1 0 0 0,-1 0 0 0 0,1 0 0 0 0,0 1 0 0 0,3 1 0 0 0,19 18 1788 0 0,-20-18-1872 0 0,-1 0 0 0 0,1 0 0 0 0,-1 1 0 0 0,0-1 0 0 0,0 1 0 0 0,0 0 0 0 0,0 0 0 0 0,-1 0 0 0 0,1 1 1 0 0,-1-1-1 0 0,0 1 0 0 0,-1 0 0 0 0,1 0 0 0 0,-1 0 0 0 0,0 0 0 0 0,0 0 0 0 0,-1 1 0 0 0,1-1 0 0 0,-1 0 0 0 0,0 1 0 0 0,0 10 0 0 0,-2 67 34 0 0,-22 161 0 0 0,-38 80-77 0 0,38-213-28 0 0,-21 75-36 0 0,-19 109 189 0 0,58-260-51 0 0,2-1 0 0 0,2 1-1 0 0,1-1 1 0 0,1 1 0 0 0,2-1-1 0 0,11 53 1 0 0,-12-80-113 0 0,0 0 1 0 0,0 0-1 0 0,1 0 0 0 0,0 0 0 0 0,0-1 0 0 0,0 1 1 0 0,8 9-1 0 0,-10-14-152 0 0,1 0 0 0 0,0 0 0 0 0,0 0 0 0 0,0-1 1 0 0,0 1-1 0 0,0 0 0 0 0,0-1 0 0 0,0 0 0 0 0,1 1 0 0 0,3 1 1 0 0,-4-3-275 0 0,0 1 0 0 0,0-1 0 0 0,1 1 0 0 0,-1-1 0 0 0,0 0 0 0 0,0 0 0 0 0,0 0 0 0 0,1 0 0 0 0,-1 0 0 0 0,0 0 0 0 0,0-1 0 0 0,0 1 0 0 0,0-1 0 0 0,4-1 0 0 0,9-4-5752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17.634"/>
    </inkml:context>
    <inkml:brush xml:id="br0">
      <inkml:brushProperty name="width" value="0.035" units="cm"/>
      <inkml:brushProperty name="height" value="0.035" units="cm"/>
      <inkml:brushProperty name="color" value="#F6630D"/>
    </inkml:brush>
  </inkml:definitions>
  <inkml:trace contextRef="#ctx0" brushRef="#br0">125 315 432 0 0,'-26'-46'5377'0'0,"27"53"2254"0"0,-3 2-3447 0 0,-8 28-3256 0 0,4-15-468 0 0,2 10-148 0 0,2 1 0 0 0,1 0 1 0 0,2 0-1 0 0,6 47 0 0 0,2 47 896 0 0,-4-18-256 0 0,-2-72-704 0 0,-1-1 1 0 0,-2 1 0 0 0,-9 70 0 0 0,5-91-178 0 0,0-1 1 0 0,-1 0 0 0 0,-1 0-1 0 0,0 0 1 0 0,-1-1 0 0 0,0 1 0 0 0,-18 22-1 0 0,25-36-62 0 0,0-1 0 0 0,0 0 0 0 0,0 0 0 0 0,0 0 0 0 0,-1 1 0 0 0,1-1 0 0 0,0 0 0 0 0,0 0 0 0 0,0 0 0 0 0,0 0 0 0 0,0 0 0 0 0,-1 0 0 0 0,1 1 0 0 0,0-1 0 0 0,0 0 0 0 0,0 0 0 0 0,-1 0 0 0 0,1 0 0 0 0,0 0 0 0 0,0 0 0 0 0,0 0 0 0 0,-1 0 0 0 0,1 0 0 0 0,0 0 0 0 0,0 0 0 0 0,0 0 0 0 0,-1 0 0 0 0,1 0 0 0 0,0 0 0 0 0,0 0 0 0 0,0 0 0 0 0,-1 0 1 0 0,1 0-1 0 0,0 0 0 0 0,0 0 0 0 0,0 0 0 0 0,0 0 0 0 0,-1 0 0 0 0,1-1 0 0 0,0 1 0 0 0,0 0 0 0 0,0 0 0 0 0,0 0 0 0 0,-1 0 0 0 0,1 0 0 0 0,0-1 0 0 0,0 1 0 0 0,0 0 0 0 0,0 0 0 0 0,0-1 0 0 0,-7-15 391 0 0,0-22 98 0 0,7 37-478 0 0,-4-46 112 0 0,2 0-1 0 0,2-1 1 0 0,2 1 0 0 0,2 0 0 0 0,17-77-1 0 0,76-226-90 0 0,-78 293-38 0 0,40-87 0 0 0,-52 129-10 0 0,1 1 0 0 0,0-1-1 0 0,1 2 1 0 0,1-1 0 0 0,0 1 0 0 0,1 0-1 0 0,0 1 1 0 0,1 0 0 0 0,0 1 0 0 0,26-17-1 0 0,-29 24-65 0 0,0 0 0 0 0,0 1 0 0 0,0 0 0 0 0,0 0 0 0 0,1 1 0 0 0,-1 0 0 0 0,1 1 0 0 0,0 0 0 0 0,-1 0 0 0 0,1 1-1 0 0,0 1 1 0 0,-1-1 0 0 0,1 2 0 0 0,0-1 0 0 0,-1 1 0 0 0,0 1 0 0 0,1 0 0 0 0,8 4 0 0 0,11 4-191 0 0,-1 2-1 0 0,-1 1 1 0 0,0 1 0 0 0,35 26-1 0 0,-55-36 186 0 0,0 0-1 0 0,-1 0 1 0 0,1 1-1 0 0,-1 0 1 0 0,-1 0-1 0 0,1 1 0 0 0,-1 0 1 0 0,7 11-1 0 0,-10-16 49 0 0,-1 1-1 0 0,0-1 1 0 0,0 1 0 0 0,0-1-1 0 0,-1 1 1 0 0,1 0-1 0 0,-1-1 1 0 0,1 1 0 0 0,-1 0-1 0 0,0-1 1 0 0,0 1-1 0 0,0 0 1 0 0,0 0 0 0 0,-1-1-1 0 0,1 1 1 0 0,-1 0-1 0 0,1-1 1 0 0,-1 1 0 0 0,0 0-1 0 0,0-1 1 0 0,0 1-1 0 0,-1-1 1 0 0,1 0 0 0 0,0 1-1 0 0,-1-1 1 0 0,0 0-1 0 0,1 0 1 0 0,-1 0 0 0 0,0 0-1 0 0,-3 2 1 0 0,-19 18-1 0 0,-2-2 1 0 0,0 0-1 0 0,-2-2 0 0 0,-31 16 1 0 0,-126 54 57 0 0,113-56-38 0 0,49-20-3 0 0,16-8 0 0 0,1 0 0 0 0,0-1 0 0 0,-1 1-1 0 0,0-1 1 0 0,1-1 0 0 0,-1 1 0 0 0,0-1 0 0 0,0-1 0 0 0,-1 1 0 0 0,1-1 0 0 0,0 0 0 0 0,-9-1 0 0 0,14 0-21 0 0,1-1-1 0 0,0 0 1 0 0,0 1-1 0 0,-1-1 1 0 0,1 0 0 0 0,0 0-1 0 0,0 0 1 0 0,0 0-1 0 0,0 0 1 0 0,0 0 0 0 0,0 0-1 0 0,1 0 1 0 0,-1-1 0 0 0,0 1-1 0 0,0 0 1 0 0,1 0-1 0 0,-1-1 1 0 0,1 1 0 0 0,-1 0-1 0 0,1-1 1 0 0,0 1-1 0 0,-1-1 1 0 0,1 1 0 0 0,0 0-1 0 0,0-1 1 0 0,0 1 0 0 0,0-1-1 0 0,0 1 1 0 0,0-1-1 0 0,0 1 1 0 0,1 0 0 0 0,-1-1-1 0 0,1 1 1 0 0,0-2-1 0 0,16-54-933 0 0,-16 54 892 0 0,9-20-1104 0 0,0 0-1 0 0,15-22 1 0 0,-7 17-4653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18.649"/>
    </inkml:context>
    <inkml:brush xml:id="br0">
      <inkml:brushProperty name="width" value="0.035" units="cm"/>
      <inkml:brushProperty name="height" value="0.035" units="cm"/>
      <inkml:brushProperty name="color" value="#F6630D"/>
    </inkml:brush>
  </inkml:definitions>
  <inkml:trace contextRef="#ctx0" brushRef="#br0">202 359 2040 0 0,'0'10'13585'0'0,"3"9"-9913"0"0,0 4-3421 0 0,4 39-938 0 0,-1 18 873 0 0,-4 0-1 0 0,-4 1 1 0 0,-20 137-1 0 0,14-171-83 0 0,-2 0 0 0 0,-3 0 0 0 0,-1-1-1 0 0,-3-1 1 0 0,-1 0 0 0 0,-2-2 0 0 0,-41 65 0 0 0,61-108-95 0 0,0-1 0 0 0,0 1-1 0 0,0 0 1 0 0,0 0 0 0 0,0 0 0 0 0,0 0 0 0 0,0-1 0 0 0,0 1 0 0 0,0 0 0 0 0,0 0 0 0 0,0 0 0 0 0,0 0-1 0 0,-1 0 1 0 0,1-1 0 0 0,0 1 0 0 0,0 0 0 0 0,0 0 0 0 0,0 0 0 0 0,0 0 0 0 0,0 0 0 0 0,-1 0 0 0 0,1 0 0 0 0,0 0-1 0 0,0 0 1 0 0,0-1 0 0 0,0 1 0 0 0,-1 0 0 0 0,1 0 0 0 0,0 0 0 0 0,0 0 0 0 0,0 0 0 0 0,0 0 0 0 0,-1 0 0 0 0,1 0-1 0 0,0 0 1 0 0,0 0 0 0 0,0 0 0 0 0,0 0 0 0 0,-1 0 0 0 0,1 1 0 0 0,0-1 0 0 0,0 0 0 0 0,0 0 0 0 0,0 0 0 0 0,0 0-1 0 0,-1 0 1 0 0,1 0 0 0 0,0 0 0 0 0,0 0 0 0 0,0 0 0 0 0,0 0 0 0 0,0 1 0 0 0,0-1 0 0 0,-1 0 0 0 0,1 0 0 0 0,0 0-1 0 0,0 0 1 0 0,0 1 0 0 0,0-30 278 0 0,9-36 163 0 0,16-53-296 0 0,5 2 0 0 0,5 1-1 0 0,5 1 1 0 0,4 3 0 0 0,90-161 0 0 0,-101 217-172 0 0,3 1 0 0 0,49-57 0 0 0,-62 85 6 0 0,0 1 0 0 0,2 1 0 0 0,0 2 0 0 0,2 0 0 0 0,53-32 0 0 0,-74 50-5 0 0,0 1 0 0 0,0 0 1 0 0,0 0-1 0 0,0 1 0 0 0,1-1 0 0 0,-1 1 1 0 0,1 1-1 0 0,0-1 0 0 0,0 1 1 0 0,-1 1-1 0 0,1-1 0 0 0,0 1 0 0 0,0 0 1 0 0,0 1-1 0 0,9 1 0 0 0,-11-1-12 0 0,0 1-1 0 0,0 0 1 0 0,0 1-1 0 0,0-1 1 0 0,0 1 0 0 0,-1 0-1 0 0,1 0 1 0 0,-1 0-1 0 0,0 1 1 0 0,0-1-1 0 0,0 1 1 0 0,-1 0-1 0 0,1 0 1 0 0,-1 1-1 0 0,0-1 1 0 0,0 1-1 0 0,0-1 1 0 0,-1 1-1 0 0,0 0 1 0 0,2 6 0 0 0,4 12-93 0 0,-1 0-1 0 0,-1 1 1 0 0,-1 0 0 0 0,-1 0 0 0 0,-2 0 0 0 0,0 1 0 0 0,-2 33 0 0 0,-5 16-102 0 0,-16 82-1 0 0,7-84 165 0 0,-3-1 0 0 0,-3 0 0 0 0,-3-2 0 0 0,-3 0-1 0 0,-43 79 1 0 0,39-92 88 0 0,-3-1 0 0 0,-3-2-1 0 0,-1-1 1 0 0,-3-2-1 0 0,-2-2 1 0 0,-62 56 0 0 0,92-93 53 0 0,-1 0 0 0 0,-1-1 1 0 0,0 0-1 0 0,0-1 1 0 0,-1-1-1 0 0,0 0 1 0 0,-1-1-1 0 0,0-1 0 0 0,-23 6 1 0 0,33-10-75 0 0,0-1 0 0 0,0 0 1 0 0,0-1-1 0 0,0 0 0 0 0,0 0 0 0 0,0 0 1 0 0,0 0-1 0 0,0-1 0 0 0,0 0 1 0 0,0 0-1 0 0,1-1 0 0 0,-1 0 0 0 0,0 0 1 0 0,1 0-1 0 0,-1 0 0 0 0,1-1 0 0 0,0 0 1 0 0,0 0-1 0 0,0-1 0 0 0,0 1 0 0 0,1-1 1 0 0,-1 0-1 0 0,1 0 0 0 0,0-1 0 0 0,0 1 1 0 0,0-1-1 0 0,1 0 0 0 0,0 0 1 0 0,-6-11-1 0 0,-2-8-195 0 0,0-1 1 0 0,1 0-1 0 0,2 0 1 0 0,-11-53 0 0 0,-6-110-1584 0 0,25 182 1687 0 0,-4-33-1121 0 0,2 0 1 0 0,4-62 0 0 0,0 84 163 0 0,1-1-1 0 0,0 0 1 0 0,2 1 0 0 0,10-28 0 0 0,-1 14-2521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19.078"/>
    </inkml:context>
    <inkml:brush xml:id="br0">
      <inkml:brushProperty name="width" value="0.035" units="cm"/>
      <inkml:brushProperty name="height" value="0.035" units="cm"/>
      <inkml:brushProperty name="color" value="#F6630D"/>
    </inkml:brush>
  </inkml:definitions>
  <inkml:trace contextRef="#ctx0" brushRef="#br0">213 50 7946 0 0,'1'-3'2033'0'0,"5"-23"4516"0"0,-6 19-4019 0 0,-5 14-1073 0 0,-6 21-1320 0 0,0 0 1 0 0,3 1-1 0 0,-10 53 1 0 0,6-26-54 0 0,-31 120-52 0 0,-62 311 140 0 0,103-469-83 0 0,-1 0 0 0 0,2 0 0 0 0,0 0 1 0 0,2 0-1 0 0,0 0 0 0 0,0 0 1 0 0,7 25-1 0 0,-7-39-85 0 0,0-1 1 0 0,0 1-1 0 0,0 0 0 0 0,1 0 1 0 0,-1-1-1 0 0,1 1 0 0 0,0 0 1 0 0,0-1-1 0 0,1 0 1 0 0,-1 1-1 0 0,1-1 0 0 0,-1 0 1 0 0,1 0-1 0 0,0-1 0 0 0,0 1 1 0 0,0-1-1 0 0,1 1 0 0 0,-1-1 1 0 0,1 0-1 0 0,-1 0 0 0 0,1 0 1 0 0,-1-1-1 0 0,1 1 0 0 0,0-1 1 0 0,0 0-1 0 0,0 0 1 0 0,0-1-1 0 0,0 1 0 0 0,0-1 1 0 0,0 1-1 0 0,0-1 0 0 0,0 0 1 0 0,0-1-1 0 0,0 1 0 0 0,0-1 1 0 0,0 0-1 0 0,0 0 0 0 0,6-2 1 0 0,9-4 9 0 0,-1 0 0 0 0,1-1-1 0 0,-1 0 1 0 0,-1-2 0 0 0,0 0 0 0 0,0-1 0 0 0,-1-1 0 0 0,0 0 0 0 0,-1-1 0 0 0,22-25 0 0 0,12-18 339 0 0,60-91 1 0 0,-96 130-298 0 0,34-51 47 0 0,-4-2 1 0 0,47-99-1 0 0,-73 129-273 0 0,-1 0 1 0 0,-2-1 0 0 0,-2 0-1 0 0,-1-1 1 0 0,-3 0-1 0 0,5-53 1 0 0,-13 84 85 0 0,1-1 1 0 0,-2 0 0 0 0,1 1-1 0 0,-4-17 1 0 0,-10-6-1454 0 0,13 32 1006 0 0,-1-1 0 0 0,1 1 0 0 0,-1 0-1 0 0,0 0 1 0 0,0 0 0 0 0,0 0-1 0 0,-1 0 1 0 0,1 1 0 0 0,0-1-1 0 0,-5-2 1 0 0,-9-3-5706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4.704"/>
    </inkml:context>
    <inkml:brush xml:id="br0">
      <inkml:brushProperty name="width" value="0.035" units="cm"/>
      <inkml:brushProperty name="height" value="0.035" units="cm"/>
      <inkml:brushProperty name="color" value="#F6630D"/>
    </inkml:brush>
  </inkml:definitions>
  <inkml:trace contextRef="#ctx0" brushRef="#br0">58 52 600 0 0,'-2'-3'646'0'0,"1"0"-1"0"0,-1-1 1 0 0,0 1 0 0 0,0 0-1 0 0,0 0 1 0 0,0 0 0 0 0,0 0-1 0 0,-1 1 1 0 0,1-1 0 0 0,-1 0 0 0 0,0 1-1 0 0,0 0 1 0 0,0 0 0 0 0,0 0-1 0 0,0 0 1 0 0,0 0 0 0 0,-1 0-1 0 0,1 1 1 0 0,-6-2 6082 0 0,12 93-5493 0 0,14 5-393 0 0,-8-47-488 0 0,7 92 0 0 0,-22-7-350 0 0,-1-19-24 0 0,7-114 10 0 0,-1 1 0 0 0,1-1 0 0 0,0 0 1 0 0,0 1-1 0 0,0-1 0 0 0,0 0 0 0 0,0 1 0 0 0,0-1 1 0 0,0 0-1 0 0,0 1 0 0 0,0-1 0 0 0,0 0 0 0 0,0 0 1 0 0,0 1-1 0 0,0-1 0 0 0,0 0 0 0 0,1 1 0 0 0,-1-1 1 0 0,0 0-1 0 0,0 1 0 0 0,0-1 0 0 0,0 0 0 0 0,1 0 1 0 0,-1 1-1 0 0,0-1 0 0 0,0 0 0 0 0,0 0 0 0 0,1 0 1 0 0,-1 1-1 0 0,0-1 0 0 0,0 0 0 0 0,1 0 0 0 0,-1 0 1 0 0,0 1-1 0 0,0-1 0 0 0,1 0 0 0 0,-1 0 0 0 0,0 0 1 0 0,1 0-1 0 0,-1 0 0 0 0,0 0 0 0 0,1 0 0 0 0,-1 0 1 0 0,0 0-1 0 0,1 0 0 0 0,-1 0 0 0 0,1 0 0 0 0,16-12-424 0 0,14-21-367 0 0,-13 5-951 0 0,3-6-5096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5.440"/>
    </inkml:context>
    <inkml:brush xml:id="br0">
      <inkml:brushProperty name="width" value="0.035" units="cm"/>
      <inkml:brushProperty name="height" value="0.035" units="cm"/>
      <inkml:brushProperty name="color" value="#F6630D"/>
    </inkml:brush>
  </inkml:definitions>
  <inkml:trace contextRef="#ctx0" brushRef="#br0">150 4 288 0 0,'1'0'16581'0'0,"3"-1"-15989"0"0,-4 1-569 0 0,0 0 0 0 0,0 0 0 0 0,1 0 1 0 0,-1-1-1 0 0,0 1 0 0 0,0 0 0 0 0,1 0 0 0 0,-1 0 0 0 0,0 0 0 0 0,0-1 0 0 0,1 1 1 0 0,-1 0-1 0 0,0 0 0 0 0,1 0 0 0 0,-1 0 0 0 0,0 0 0 0 0,1 0 0 0 0,-1 0 0 0 0,0 0 0 0 0,0 0 1 0 0,1 0-1 0 0,-1 0 0 0 0,0 0 0 0 0,1 0 0 0 0,-1 0 0 0 0,0 0 0 0 0,1 0 0 0 0,-1 0 1 0 0,0 1-1 0 0,0-1 0 0 0,1 0 0 0 0,-1 0 0 0 0,0 0 0 0 0,0 0 0 0 0,1 1 0 0 0,-1-1 1 0 0,0 0-1 0 0,0 0 0 0 0,1 0 0 0 0,-1 1 0 0 0,0-1 0 0 0,0 0 0 0 0,0 0 0 0 0,0 1 0 0 0,1-1 1 0 0,-1 0-1 0 0,0 1 0 0 0,0-1 0 0 0,0 0 0 0 0,0 1 0 0 0,0-1 0 0 0,0 1 0 0 0,-10 20 1653 0 0,-3 4-1702 0 0,-11 44 142 0 0,4 1 0 0 0,-19 121 0 0 0,13-59-56 0 0,19-97-92 0 0,-18 97 119 0 0,24-120-146 0 0,0-1 0 0 0,0 1 0 0 0,2 0 0 0 0,-1 0 0 0 0,1 0 0 0 0,1 0 0 0 0,0 0 0 0 0,7 19 0 0 0,-9-30 11 0 0,1 1 0 0 0,-1 0 0 0 0,1-1 0 0 0,0 1-1 0 0,0 0 1 0 0,0-1 0 0 0,0 1 0 0 0,0-1 0 0 0,0 0-1 0 0,0 1 1 0 0,1-1 0 0 0,-1 0 0 0 0,2 2 0 0 0,9 2-510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7.049"/>
    </inkml:context>
    <inkml:brush xml:id="br0">
      <inkml:brushProperty name="width" value="0.035" units="cm"/>
      <inkml:brushProperty name="height" value="0.035" units="cm"/>
      <inkml:brushProperty name="color" value="#F6630D"/>
    </inkml:brush>
  </inkml:definitions>
  <inkml:trace contextRef="#ctx0" brushRef="#br0">29 120 3681 0 0,'3'-7'203'0'0,"0"0"0"0"0,1 1 0 0 0,0-1 0 0 0,0 1 0 0 0,0 0 0 0 0,11-10 0 0 0,-10 10-28 0 0,0 1 1 0 0,-1-1-1 0 0,1 1 1 0 0,-1-2-1 0 0,-1 1 1 0 0,1 0-1 0 0,5-14 0 0 0,-9 20-160 0 0,0 0 1 0 0,0 0-1 0 0,0 0 0 0 0,0 0 0 0 0,0 0 0 0 0,0 0 0 0 0,0-1 0 0 0,0 1 0 0 0,0 0 0 0 0,0 0 0 0 0,0 0 0 0 0,0 0 0 0 0,0 0 0 0 0,0 0 0 0 0,0-1 0 0 0,0 1 0 0 0,0 0 1 0 0,0 0-1 0 0,0 0 0 0 0,0 0 0 0 0,0 0 0 0 0,0 0 0 0 0,0 0 0 0 0,0-1 0 0 0,0 1 0 0 0,0 0 0 0 0,0 0 0 0 0,-1 0 0 0 0,1 0 0 0 0,0 0 0 0 0,0 0 0 0 0,0 0 0 0 0,0 0 1 0 0,0 0-1 0 0,0-1 0 0 0,0 1 0 0 0,0 0 0 0 0,-1 0 0 0 0,1 0 0 0 0,0 0 0 0 0,0 0 0 0 0,0 0 0 0 0,0 0 0 0 0,0 0 0 0 0,0 0 0 0 0,-1 0 0 0 0,1 0 0 0 0,0 0 0 0 0,0 0 1 0 0,0 0-1 0 0,0 0 0 0 0,0 0 0 0 0,0 0 0 0 0,-1 0 0 0 0,1 0 0 0 0,0 0 0 0 0,0 0 0 0 0,0 0 0 0 0,0 0 0 0 0,0 1 0 0 0,0-1 0 0 0,-14 6 900 0 0,-11 13 1264 0 0,21-13-1760 0 0,0 2 1 0 0,0-1-1 0 0,1 0 1 0 0,0 1-1 0 0,0 0 1 0 0,1-1-1 0 0,0 1 1 0 0,0 0-1 0 0,-1 16 1 0 0,3 81 774 0 0,1-33-688 0 0,-22 108-36 0 0,10-97-748 0 0,11-70-158 0 0,-1-13 384 0 0,1 0 0 0 0,0 0 1 0 0,0 0-1 0 0,0 1 0 0 0,0-1 1 0 0,0 0-1 0 0,0 0 0 0 0,0 0 0 0 0,0 0 1 0 0,0 1-1 0 0,0-1 0 0 0,0 0 1 0 0,0 0-1 0 0,0 0 0 0 0,0 0 1 0 0,0 0-1 0 0,0 1 0 0 0,0-1 0 0 0,0 0 1 0 0,0 0-1 0 0,0 0 0 0 0,1 0 1 0 0,-1 0-1 0 0,0 1 0 0 0,0-1 0 0 0,0 0 1 0 0,0 0-1 0 0,0 0 0 0 0,0 0 1 0 0,0 0-1 0 0,0 0 0 0 0,1 1 1 0 0,-1-1-1 0 0,0 0 0 0 0,0 0 0 0 0,0 0 1 0 0,0 0-1 0 0,0 0 0 0 0,1 0 1 0 0,-1 0-1 0 0,0 0 0 0 0,0 0 1 0 0,0 0-1 0 0,0 0 0 0 0,1 0 0 0 0,-1 0 1 0 0,0 0-1 0 0,0 0 0 0 0,0 0 1 0 0,0 0-1 0 0,0 0 0 0 0,1 0 1 0 0,-1 0-1 0 0,0 0 0 0 0,0 0 0 0 0,0 0 1 0 0,0 0-1 0 0,0 0 0 0 0,1 0 1 0 0,-1 0-1 0 0,0 0 0 0 0,0-1 1 0 0,0 1-1 0 0,0 0 0 0 0,0 0 0 0 0,0 0 1 0 0,1 0-1 0 0,4-6-4694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7.444"/>
    </inkml:context>
    <inkml:brush xml:id="br0">
      <inkml:brushProperty name="width" value="0.035" units="cm"/>
      <inkml:brushProperty name="height" value="0.035" units="cm"/>
      <inkml:brushProperty name="color" value="#F6630D"/>
    </inkml:brush>
  </inkml:definitions>
  <inkml:trace contextRef="#ctx0" brushRef="#br0">288 250 3081 0 0,'1'1'10'0'0,"-1"0"1"0"0,1 0 0 0 0,-1 0 0 0 0,1 0 0 0 0,0 0-1 0 0,0-1 1 0 0,-1 1 0 0 0,1 0 0 0 0,0 0-1 0 0,0-1 1 0 0,0 1 0 0 0,0 0 0 0 0,0-1 0 0 0,0 1-1 0 0,0-1 1 0 0,0 1 0 0 0,0-1 0 0 0,0 0 0 0 0,0 1-1 0 0,0-1 1 0 0,1 0 0 0 0,-1 0 0 0 0,0 0-1 0 0,1 0 1 0 0,33-8 56 0 0,-30 6-37 0 0,-1-1 1 0 0,1 1 0 0 0,-1-1-1 0 0,1 0 1 0 0,-1 0 0 0 0,0 0-1 0 0,0 0 1 0 0,0-1 0 0 0,0 0-1 0 0,-1 0 1 0 0,5-6 0 0 0,-8 9 76 0 0,1-1 0 0 0,-1 0 1 0 0,0 0-1 0 0,1 0 0 0 0,-1 0 1 0 0,0 0-1 0 0,0 0 0 0 0,0 0 1 0 0,0 0-1 0 0,-1 0 0 0 0,1 0 1 0 0,0 0-1 0 0,-1 0 0 0 0,0 0 0 0 0,1 0 1 0 0,-1 0-1 0 0,0 0 0 0 0,0 1 1 0 0,0-1-1 0 0,0 0 0 0 0,0 1 1 0 0,0-1-1 0 0,-1 0 0 0 0,1 1 1 0 0,0 0-1 0 0,-1-1 0 0 0,1 1 1 0 0,-1 0-1 0 0,-3-2 0 0 0,-6-6 1085 0 0,-2 1-1 0 0,1 1 1 0 0,-14-7-1 0 0,14 8-552 0 0,-20-11 606 0 0,-54-27 500 0 0,80 42-1643 0 0,0 0 0 0 0,0 0-1 0 0,1 0 1 0 0,-1 0 0 0 0,-1 1 0 0 0,1 0 0 0 0,0 1-1 0 0,0-1 1 0 0,0 1 0 0 0,0 0 0 0 0,0 1-1 0 0,-9 1 1 0 0,11-1-52 0 0,0 1 0 0 0,0 0 0 0 0,0 1 0 0 0,1-1 0 0 0,-1 0-1 0 0,1 1 1 0 0,-1 0 0 0 0,1 0 0 0 0,0 0 0 0 0,0 0 0 0 0,0 1-1 0 0,0-1 1 0 0,1 1 0 0 0,0-1 0 0 0,-1 1 0 0 0,1 0 0 0 0,0 0 0 0 0,-2 8-1 0 0,-2 7 4 0 0,0 0 0 0 0,-6 33 0 0 0,6-13-141 0 0,1 0-1 0 0,1 76 1 0 0,4-100 140 0 0,1-1 1 0 0,0 0-1 0 0,1 1 0 0 0,1-1 1 0 0,0 0-1 0 0,1 0 0 0 0,1 0 0 0 0,0-1 1 0 0,0 1-1 0 0,2-1 0 0 0,10 16 1 0 0,-15-25-23 0 0,1-1 1 0 0,0 1-1 0 0,0-1 1 0 0,0 0 0 0 0,0 0-1 0 0,0 0 1 0 0,1 0-1 0 0,-1-1 1 0 0,1 1 0 0 0,0-1-1 0 0,0 0 1 0 0,-1 0-1 0 0,2 0 1 0 0,-1-1 0 0 0,0 1-1 0 0,0-1 1 0 0,0 0-1 0 0,1 0 1 0 0,4 0-1 0 0,-2-1 10 0 0,0-1 0 0 0,-1 1 0 0 0,1-2 0 0 0,-1 1-1 0 0,1-1 1 0 0,-1 1 0 0 0,1-2 0 0 0,-1 1 0 0 0,0-1-1 0 0,0 0 1 0 0,8-6 0 0 0,6-5 38 0 0,-1 0 0 0 0,-1-2 0 0 0,-1 0 0 0 0,0-1 0 0 0,29-39 0 0 0,-18 15-303 0 0,-1-1-1 0 0,-2-2 1 0 0,-3 0-1 0 0,-1-2 0 0 0,-2 0 1 0 0,17-66-1 0 0,-14 27-6301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8.194"/>
    </inkml:context>
    <inkml:brush xml:id="br0">
      <inkml:brushProperty name="width" value="0.035" units="cm"/>
      <inkml:brushProperty name="height" value="0.035" units="cm"/>
      <inkml:brushProperty name="color" value="#F6630D"/>
    </inkml:brush>
  </inkml:definitions>
  <inkml:trace contextRef="#ctx0" brushRef="#br0">99 1 6593 0 0,'-1'0'422'0'0,"-1"0"-1"0"0,0 0 0 0 0,0 0 0 0 0,1 0 0 0 0,-1 0 0 0 0,0 0 0 0 0,1 0 0 0 0,-1 1 0 0 0,0-1 1 0 0,1 1-1 0 0,-1-1 0 0 0,1 1 0 0 0,-1 0 0 0 0,1-1 0 0 0,-1 1 0 0 0,1 0 0 0 0,-1 0 1 0 0,1 0-1 0 0,0 0 0 0 0,-1 0 0 0 0,-1 3 0 0 0,1 0 40 0 0,1 0-1 0 0,-1 0 1 0 0,1 0-1 0 0,0 0 1 0 0,0 0-1 0 0,0 1 0 0 0,1 7 1 0 0,-1-8-658 0 0,-49 361 1275 0 0,50-362-1366 0 0,-2 31-269 0 0,2-34 411 0 0,-1 1-1 0 0,1 0 1 0 0,0 0 0 0 0,0-1-1 0 0,0 1 1 0 0,0 0 0 0 0,0 0-1 0 0,0-1 1 0 0,0 1 0 0 0,0 0-1 0 0,1 0 1 0 0,-1-1 0 0 0,0 1-1 0 0,0 0 1 0 0,1-1 0 0 0,-1 1-1 0 0,0 0 1 0 0,1-1 0 0 0,-1 1 0 0 0,0 0-1 0 0,1-1 1 0 0,-1 1 0 0 0,1-1-1 0 0,-1 1 1 0 0,1-1 0 0 0,-1 1-1 0 0,1-1 1 0 0,0 1 0 0 0,-1-1-1 0 0,1 1 1 0 0,0-1 0 0 0,-1 0-1 0 0,2 1 1 0 0,6-4-5311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8.887"/>
    </inkml:context>
    <inkml:brush xml:id="br0">
      <inkml:brushProperty name="width" value="0.035" units="cm"/>
      <inkml:brushProperty name="height" value="0.035" units="cm"/>
      <inkml:brushProperty name="color" value="#F6630D"/>
    </inkml:brush>
  </inkml:definitions>
  <inkml:trace contextRef="#ctx0" brushRef="#br0">82 18 12675 0 0,'-2'0'124'0'0,"-31"-1"1684"0"0,33 1-1807 0 0,-1 0 0 0 0,1 0 0 0 0,0 0 0 0 0,-1 0 0 0 0,1 0 0 0 0,-1 0 0 0 0,1 0 0 0 0,0 0-1 0 0,-1 0 1 0 0,1 0 0 0 0,-1 0 0 0 0,1 0 0 0 0,0 0 0 0 0,-1 0 0 0 0,1 0 0 0 0,0 0-1 0 0,-1-1 1 0 0,1 1 0 0 0,-1 0 0 0 0,1 0 0 0 0,0 0 0 0 0,-1-1 0 0 0,1 1 0 0 0,0 0 0 0 0,0 0-1 0 0,-1-1 1 0 0,1 1 0 0 0,0 0 0 0 0,-1-1 0 0 0,1 1 0 0 0,0 0 0 0 0,0-1 0 0 0,0 1 0 0 0,0 0-1 0 0,-1-1 1 0 0,1 1 0 0 0,0-1 0 0 0,0 1 0 0 0,0 0 0 0 0,0-1 0 0 0,0 1 0 0 0,0 0-1 0 0,0-1 1 0 0,0 1 0 0 0,0-1 0 0 0,0 1 0 0 0,0 0 0 0 0,0-1 0 0 0,0 1 0 0 0,0-1 0 0 0,0 1-1 0 0,1 0 1 0 0,-1-1 0 0 0,0 1 0 0 0,0-1 0 0 0,0 1 0 0 0,0 0 0 0 0,1-1 0 0 0,-1 1 0 0 0,0 0-1 0 0,1 0 1 0 0,-1-1 0 0 0,0 1 0 0 0,0 0 0 0 0,1-1 0 0 0,8 48 3830 0 0,-8-20-3779 0 0,-2 0-1 0 0,-1 1 1 0 0,-1-1-1 0 0,-2 0 1 0 0,-9 34-1 0 0,5-23-56 0 0,-5 51 0 0 0,13-87 9 0 0,1 1 0 0 0,0-1-1 0 0,0 1 1 0 0,0 0 0 0 0,1-1 0 0 0,-1 1-1 0 0,1-1 1 0 0,-1 1 0 0 0,1-1 0 0 0,0 1-1 0 0,1 2 1 0 0,-1-4-38 0 0,-1-1-1 0 0,1 1 1 0 0,-1 0 0 0 0,1-1-1 0 0,-1 1 1 0 0,1-1 0 0 0,-1 1-1 0 0,1-1 1 0 0,0 1 0 0 0,-1-1-1 0 0,1 1 1 0 0,0-1 0 0 0,0 0-1 0 0,-1 1 1 0 0,1-1 0 0 0,0 0-1 0 0,0 1 1 0 0,-1-1 0 0 0,1 0-1 0 0,0 0 1 0 0,0 0 0 0 0,0 0-1 0 0,-1 0 1 0 0,1 0 0 0 0,0 0-1 0 0,0 0 1 0 0,0 0 0 0 0,-1 0-1 0 0,1-1 1 0 0,0 1 0 0 0,0 0-1 0 0,-1 0 1 0 0,1-1 0 0 0,0 1-1 0 0,0 0 1 0 0,-1-1 0 0 0,1 1-1 0 0,0-1 1 0 0,0 0 0 0 0,10-8-1175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0:59.345"/>
    </inkml:context>
    <inkml:brush xml:id="br0">
      <inkml:brushProperty name="width" value="0.035" units="cm"/>
      <inkml:brushProperty name="height" value="0.035" units="cm"/>
      <inkml:brushProperty name="color" value="#F6630D"/>
    </inkml:brush>
  </inkml:definitions>
  <inkml:trace contextRef="#ctx0" brushRef="#br0">510 356 5409 0 0,'32'-28'3986'0'0,"-25"24"-3980"0"0,-1-1 0 0 0,1 0-1 0 0,-1 0 1 0 0,0-1 0 0 0,-1 0 0 0 0,1 0 0 0 0,-1 0 0 0 0,-1-1-1 0 0,1 0 1 0 0,-1 0 0 0 0,0 0 0 0 0,0 0 0 0 0,4-14 0 0 0,-8 20 234 0 0,0-1 0 0 0,-1 0 0 0 0,1 0 0 0 0,0 0 0 0 0,-1 1 0 0 0,1-1 0 0 0,-1 0 1 0 0,1 1-1 0 0,-1-1 0 0 0,0 0 0 0 0,0 1 0 0 0,0-1 0 0 0,1 1 0 0 0,-2-1 0 0 0,1 1 0 0 0,0-1 0 0 0,0 1 1 0 0,0 0-1 0 0,-1-1 0 0 0,1 1 0 0 0,-1 0 0 0 0,1 0 0 0 0,-1 0 0 0 0,1 0 0 0 0,-1 0 0 0 0,1 1 0 0 0,-4-2 1 0 0,-53-21 2931 0 0,48 20-3348 0 0,-47-18 454 0 0,37 13-169 0 0,-1 0 0 0 0,0 1 1 0 0,0 2-1 0 0,-32-6 0 0 0,46 11-90 0 0,0-1 0 0 0,0 2-1 0 0,0-1 1 0 0,0 0 0 0 0,1 1 0 0 0,-1 1 0 0 0,0-1 0 0 0,0 1-1 0 0,0 0 1 0 0,1 1 0 0 0,-1-1 0 0 0,1 1 0 0 0,0 1 0 0 0,0-1-1 0 0,0 1 1 0 0,0 0 0 0 0,1 0 0 0 0,-7 7 0 0 0,-12 15-1 0 0,2 2 0 0 0,0 0 0 0 0,2 2 0 0 0,1 0 0 0 0,2 1 0 0 0,1 1 0 0 0,1 0 0 0 0,-11 38 0 0 0,23-60 60 0 0,-1 0-1 0 0,1 0 1 0 0,1 0-1 0 0,0 0 1 0 0,1 1-1 0 0,-1-1 0 0 0,2 0 1 0 0,0 1-1 0 0,0-1 1 0 0,3 18-1 0 0,-2-23-26 0 0,1-1 0 0 0,-1 1-1 0 0,1-1 1 0 0,0 1-1 0 0,0-1 1 0 0,0 0 0 0 0,1 0-1 0 0,0 0 1 0 0,-1 0 0 0 0,1 0-1 0 0,1-1 1 0 0,-1 1 0 0 0,0-1-1 0 0,1 0 1 0 0,0 0-1 0 0,0 0 1 0 0,0 0 0 0 0,0-1-1 0 0,0 0 1 0 0,0 1 0 0 0,1-2-1 0 0,-1 1 1 0 0,1 0 0 0 0,0-1-1 0 0,6 1 1 0 0,7 1 31 0 0,0-1-1 0 0,1 0 1 0 0,-1-2 0 0 0,1 0-1 0 0,-1-1 1 0 0,0-1 0 0 0,1-1-1 0 0,-1-1 1 0 0,0 0 0 0 0,-1-1 0 0 0,1-1-1 0 0,25-12 1 0 0,-7 1-46 0 0,0-2-1 0 0,-2-1 1 0 0,-1-2-1 0 0,55-46 1 0 0,-69 51-89 0 0,-1 0 0 0 0,-1-2 0 0 0,0 0 0 0 0,-2-1-1 0 0,0 0 1 0 0,-1-1 0 0 0,-1-1 0 0 0,19-44 0 0 0,-29 57-45 0 0,0 1 1 0 0,-1-1 0 0 0,0 1 0 0 0,0-1-1 0 0,-1 0 1 0 0,0 0 0 0 0,-1 0-1 0 0,1 0 1 0 0,-2 0 0 0 0,1 0-1 0 0,-2 1 1 0 0,-1-12 0 0 0,0 12-14 0 0,0 1-1 0 0,0 1 1 0 0,0-1 0 0 0,-1 0-1 0 0,0 1 1 0 0,0-1 0 0 0,-1 1-1 0 0,0 0 1 0 0,0 1 0 0 0,0-1-1 0 0,0 1 1 0 0,-1 0 0 0 0,0 1 0 0 0,0-1-1 0 0,-1 1 1 0 0,-10-5 0 0 0,5 2-267 0 0,0 2 0 0 0,-1 0 0 0 0,0 0 0 0 0,0 1 0 0 0,0 1 0 0 0,0 0 0 0 0,-21-1 0 0 0,-13 1-5926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6:52.901"/>
    </inkml:context>
    <inkml:brush xml:id="br0">
      <inkml:brushProperty name="width" value="0.035" units="cm"/>
      <inkml:brushProperty name="height" value="0.035" units="cm"/>
      <inkml:brushProperty name="color" value="#008C3A"/>
    </inkml:brush>
  </inkml:definitions>
  <inkml:trace contextRef="#ctx0" brushRef="#br0">7064 2439 1584 0 0,'-7'-4'175'0'0,"-1"0"0"0"0,1-1-1 0 0,-1 0 1 0 0,1 0-1 0 0,1 0 1 0 0,-1-1 0 0 0,1 0-1 0 0,-8-10 1 0 0,-42-58 1360 0 0,50 64-1297 0 0,-10-10-61 0 0,0 0 1 0 0,-1 1-1 0 0,-1 1 0 0 0,-1 0 0 0 0,-25-18 0 0 0,-113-67 466 0 0,103 71 320 0 0,-85-67-1 0 0,33 2 22 0 0,52 47-677 0 0,-2 1 0 0 0,-77-49 0 0 0,25 32 294 0 0,-2 6 1 0 0,-4 4-1 0 0,-1 5 1 0 0,-198-57-1 0 0,194 74-128 0 0,-2 6-1 0 0,-182-18 0 0 0,240 41-224 0 0,-1 3 0 0 0,1 2 0 0 0,-1 4 0 0 0,1 2 0 0 0,0 3 0 0 0,-106 29 0 0 0,9 17-96 0 0,-234 115 0 0 0,204-74-131 0 0,4 9 1 0 0,-254 188-1 0 0,293-185 22 0 0,-154 123 163 0 0,-308 342 245 0 0,5 138-92 0 0,141-70-103 0 0,203-191 172 0 0,201-331-246 0 0,-82 241 0 0 0,83-155-40 0 0,10 2 0 0 0,-22 221 0 0 0,-7 429 70 0 0,33 82 284 0 0,89 0-392 0 0,169 282 432 0 0,-169-1044-467 0 0,7-2 0 0 0,8-3 1 0 0,8-2-1 0 0,131 238 1 0 0,-120-268-49 0 0,5-3 0 0 0,7-3 0 0 0,136 154 0 0 0,-82-130 142 0 0,286 239 0 0 0,-224-235-159 0 0,8-9-1 0 0,6-10 0 0 0,361 174 1 0 0,-437-256 10 0 0,2-6 0 0 0,2-7 0 0 0,279 52 0 0 0,480 17 72 0 0,-752-100-76 0 0,5-3 32 0 0,1-6 0 0 0,314-26 0 0 0,-368 4 3 0 0,0-5 0 0 0,0-4 0 0 0,-2-5 0 0 0,-1-5 0 0 0,130-59 0 0 0,-85 16 39 0 0,-3-6 0 0 0,-5-7 1 0 0,228-184-1 0 0,-229 151 50 0 0,240-269 0 0 0,73-185 265 0 0,152-341-191 0 0,-213 201 31 0 0,-348 629-273 0 0,270-586 851 0 0,-33-15-479 0 0,41-196-44 0 0,-168 445-124 0 0,-42 110-21 0 0,-14-4-1 0 0,69-429 1 0 0,-133 527-113 0 0,-11 0 0 0 0,-10-2 1 0 0,-10 0-1 0 0,-33-289 0 0 0,0 297-22 0 0,-87-339 1 0 0,72 416 21 0 0,-7 1 0 0 0,-6 3 0 0 0,-84-156 1 0 0,-119-154-114 0 0,-376-497 0 0 0,522 802-101 0 0,-256-263 0 0 0,267 319-32 0 0,-4 4-1 0 0,-4 5 0 0 0,-156-94 0 0 0,175 127 123 0 0,-2 5 0 0 0,-2 3 0 0 0,-2 5 0 0 0,-2 4 0 0 0,-2 4 0 0 0,0 5-1 0 0,-3 5 1 0 0,0 4 0 0 0,0 4 0 0 0,-2 6 0 0 0,1 4 0 0 0,-109 7 0 0 0,28 17-75 0 0,2 7 1 0 0,-330 89-1 0 0,-340 176-36 0 0,508-147 199 0 0,-333 193 0 0 0,618-303-316 0 0,3 2 0 0 0,1 3 0 0 0,2 2 1 0 0,-66 60-1 0 0,102-76-1683 0 0,11-2-5033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14.632"/>
    </inkml:context>
    <inkml:brush xml:id="br0">
      <inkml:brushProperty name="width" value="0.035" units="cm"/>
      <inkml:brushProperty name="height" value="0.035" units="cm"/>
      <inkml:brushProperty name="color" value="#F6630D"/>
    </inkml:brush>
  </inkml:definitions>
  <inkml:trace contextRef="#ctx0" brushRef="#br0">0 177 288 0 0,'7'-110'11376'0'0,"-7"110"-11311"0"0,0 1 1 0 0,0-1 0 0 0,1 0-1 0 0,-1 0 1 0 0,0 0 0 0 0,0 0-1 0 0,0 1 1 0 0,0-1-1 0 0,0 0 1 0 0,0 0 0 0 0,0 0-1 0 0,0 0 1 0 0,0 1 0 0 0,0-1-1 0 0,0 0 1 0 0,1 0 0 0 0,-1 0-1 0 0,0 0 1 0 0,0 0-1 0 0,0 0 1 0 0,0 1 0 0 0,0-1-1 0 0,1 0 1 0 0,-1 0 0 0 0,0 0-1 0 0,0 0 1 0 0,0 0-1 0 0,0 0 1 0 0,1 0 0 0 0,-1 0-1 0 0,0 0 1 0 0,0 0 0 0 0,0 0-1 0 0,0 0 1 0 0,1 0-1 0 0,-1 0 1 0 0,0 0 0 0 0,0 0-1 0 0,0 0 1 0 0,1 0 0 0 0,-1 0-1 0 0,0 0 1 0 0,0 0-1 0 0,0 0 1 0 0,0 0 0 0 0,0 0-1 0 0,1 0 1 0 0,-1 0 0 0 0,0-1-1 0 0,0 1 1 0 0,0 0-1 0 0,0 0 1 0 0,0 0 0 0 0,1 0-1 0 0,-1 0 1 0 0,0 0 0 0 0,0-1-1 0 0,0 1 1 0 0,0 0-1 0 0,0 0 1 0 0,0 0 0 0 0,0 0-1 0 0,0-1 1 0 0,0 1 0 0 0,1 0-1 0 0,-1 0 1 0 0,0 0 0 0 0,0 0-1 0 0,0-1 1 0 0,10 13 571 0 0,-10-12-730 0 0,2 5 150 0 0,0 0-1 0 0,-1 1 1 0 0,1-1-1 0 0,-1 1 1 0 0,0-1-1 0 0,0 1 1 0 0,-1-1-1 0 0,0 1 1 0 0,0-1-1 0 0,-1 8 1 0 0,1 9 67 0 0,7 235 329 0 0,-6-248-398 0 0,3-10 90 0 0,5-20 299 0 0,8-35 235 0 0,-10 19-533 0 0,2-16-103 0 0,2 0 0 0 0,2 1 0 0 0,3 1 1 0 0,26-59-1 0 0,-46 134-228 0 0,0 0 1 0 0,-12 36-1 0 0,-8-12 259 0 0,19-38-24 0 0,0 0 0 0 0,0 0 0 0 0,1 0 0 0 0,0 0 0 0 0,-4 18 0 0 0,8-23-39 0 0,-1-1 1 0 0,1 0-1 0 0,0 0 1 0 0,1 0-1 0 0,-1 1 1 0 0,1-1-1 0 0,-1 0 1 0 0,1 0-1 0 0,1 0 1 0 0,-1 0-1 0 0,0 0 1 0 0,1 0-1 0 0,0 0 1 0 0,0 0-1 0 0,0-1 1 0 0,1 1-1 0 0,-1-1 1 0 0,6 7-1 0 0,3 1 5 0 0,0 0 0 0 0,0-1 0 0 0,1 0 0 0 0,1 0 0 0 0,-1-2 0 0 0,1 1-1 0 0,1-2 1 0 0,0 0 0 0 0,0 0 0 0 0,0-1 0 0 0,1-1 0 0 0,-1-1 0 0 0,1 0 0 0 0,1-1 0 0 0,-1 0-1 0 0,0-1 1 0 0,1-1 0 0 0,-1 0 0 0 0,1-1 0 0 0,-1-1 0 0 0,0-1 0 0 0,18-3 0 0 0,-26 2-541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39.461"/>
    </inkml:context>
    <inkml:brush xml:id="br0">
      <inkml:brushProperty name="width" value="0.035" units="cm"/>
      <inkml:brushProperty name="height" value="0.035" units="cm"/>
      <inkml:brushProperty name="color" value="#F6630D"/>
    </inkml:brush>
  </inkml:definitions>
  <inkml:trace contextRef="#ctx0" brushRef="#br0">1 143 2529 0 0,'0'-3'218'0'0,"1"0"1"0"0,0 0-1 0 0,0 1 1 0 0,0-1 0 0 0,1 1-1 0 0,-1-1 1 0 0,1 1 0 0 0,-1-1-1 0 0,1 1 1 0 0,0 0-1 0 0,0 0 1 0 0,0 0 0 0 0,0 0-1 0 0,0 0 1 0 0,3-2 0 0 0,-2 2-22 0 0,-1 0 0 0 0,0 0 1 0 0,1 0-1 0 0,-1 0 1 0 0,0 0-1 0 0,0 0 0 0 0,0-1 1 0 0,-1 1-1 0 0,1-1 0 0 0,0 0 1 0 0,-1 1-1 0 0,0-1 1 0 0,1 0-1 0 0,-1 0 0 0 0,1-5 1 0 0,-8 71 1277 0 0,-5 82 3561 0 0,11-131-4699 0 0,0-1-1 0 0,1 1 1 0 0,1-1-1 0 0,0 0 0 0 0,1 0 1 0 0,0 1-1 0 0,1-2 1 0 0,9 24-1 0 0,4-15-276 0 0,-16-21-55 0 0,-1 0-1 0 0,0 0 0 0 0,1 0 0 0 0,-1-1 0 0 0,0 1 1 0 0,1 0-1 0 0,-1 0 0 0 0,0 0 0 0 0,1-1 0 0 0,-1 1 0 0 0,0 0 1 0 0,1-1-1 0 0,-1 1 0 0 0,0 0 0 0 0,0-1 0 0 0,1 1 1 0 0,-1 0-1 0 0,0-1 0 0 0,0 1 0 0 0,0 0 0 0 0,1-1 0 0 0,-1 1 1 0 0,0 0-1 0 0,0-1 0 0 0,0 1 0 0 0,0-1 0 0 0,0 1 1 0 0,0-1-1 0 0,0 1 0 0 0,0 0 0 0 0,0-1 0 0 0,0 1 0 0 0,0-1 1 0 0,-2-57 287 0 0,1 48-259 0 0,-1-18-16 0 0,-1-3 25 0 0,1 0 0 0 0,2 0 0 0 0,1 1 0 0 0,5-32 0 0 0,-5 55-36 0 0,0 0 0 0 0,1 0 1 0 0,0 1-1 0 0,0-1 0 0 0,0 1 0 0 0,1-1 1 0 0,0 1-1 0 0,0 0 0 0 0,1 0 0 0 0,-1 0 0 0 0,1 0 1 0 0,1 1-1 0 0,-1 0 0 0 0,1-1 0 0 0,0 2 0 0 0,0-1 1 0 0,0 0-1 0 0,1 1 0 0 0,-1 0 0 0 0,1 1 1 0 0,0-1-1 0 0,0 1 0 0 0,11-4 0 0 0,-7 5-28 0 0,0 0 1 0 0,0 1-1 0 0,-1 1 0 0 0,1 0 0 0 0,0 0 0 0 0,0 1 0 0 0,0 0 1 0 0,-1 0-1 0 0,1 1 0 0 0,18 6 0 0 0,-69 19 146 0 0,0 0-150 0 0,16-10-30 0 0,0 0-1 0 0,-24 22 1 0 0,43-33 92 0 0,1 0 1 0 0,-1 0-1 0 0,1 0 0 0 0,-1 1 0 0 0,2-1 1 0 0,-1 1-1 0 0,1 1 0 0 0,0-1 0 0 0,1 0 0 0 0,0 1 1 0 0,0 0-1 0 0,-3 10 0 0 0,6-13-17 0 0,0-1 1 0 0,0 0-1 0 0,1 1 0 0 0,-1-1 0 0 0,1 0 0 0 0,0 0 0 0 0,0 0 1 0 0,0 1-1 0 0,0-1 0 0 0,1 0 0 0 0,0 0 0 0 0,0-1 0 0 0,0 1 0 0 0,0 0 1 0 0,0-1-1 0 0,1 1 0 0 0,0-1 0 0 0,0 0 0 0 0,0 0 0 0 0,0 0 1 0 0,4 3-1 0 0,2 2 44 0 0,0-1 0 0 0,0 0 0 0 0,1-1 1 0 0,0 0-1 0 0,0 0 0 0 0,19 7 0 0 0,-4-6 21 0 0,1-1 0 0 0,0-1-1 0 0,43 2 1 0 0,-46-6-343 0 0,0 2 1 0 0,0 0-1 0 0,0 1 0 0 0,-1 2 1 0 0,24 8-1 0 0,-25 0-1963 0 0,-14-4-4037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41.582"/>
    </inkml:context>
    <inkml:brush xml:id="br0">
      <inkml:brushProperty name="width" value="0.035" units="cm"/>
      <inkml:brushProperty name="height" value="0.035" units="cm"/>
      <inkml:brushProperty name="color" value="#F6630D"/>
    </inkml:brush>
  </inkml:definitions>
  <inkml:trace contextRef="#ctx0" brushRef="#br0">625 23 6593 0 0,'3'-7'660'0'0,"-3"7"-701"0"0,0 0-1 0 0,1 0 0 0 0,-1-1 1 0 0,0 1-1 0 0,0 0 0 0 0,0 0 0 0 0,1 0 1 0 0,-1 0-1 0 0,0 0 0 0 0,0-1 1 0 0,0 1-1 0 0,0 0 0 0 0,1 0 1 0 0,-1 0-1 0 0,0-1 0 0 0,0 1 1 0 0,0 0-1 0 0,0 0 0 0 0,0 0 1 0 0,0-1-1 0 0,0 1 0 0 0,0 0 1 0 0,0 0-1 0 0,1-1 0 0 0,-1 1 1 0 0,0 0-1 0 0,0 0 0 0 0,0 0 1 0 0,0-1-1 0 0,0 1 0 0 0,-1 0 1 0 0,1 0-1 0 0,0-1 0 0 0,0 1 1 0 0,0 0-1 0 0,0 0 0 0 0,0-1 1 0 0,0 1-1 0 0,0 0 0 0 0,0 0 1 0 0,0 0-1 0 0,-1-1 0 0 0,1 1 0 0 0,0 0 1 0 0,0 0-1 0 0,0 0 0 0 0,0 0 1 0 0,-1-1-1 0 0,1 1 0 0 0,0 0 1 0 0,-4-1 338 0 0,0 0-1 0 0,0 0 1 0 0,0 0 0 0 0,0 0 0 0 0,0 1-1 0 0,0-1 1 0 0,0 1 0 0 0,0 0 0 0 0,0 0-1 0 0,0 1 1 0 0,0-1 0 0 0,0 1 0 0 0,0 0-1 0 0,-5 2 1 0 0,1 0 99 0 0,0 1 0 0 0,0 0 0 0 0,1 0 0 0 0,-1 1 0 0 0,1 0 0 0 0,-9 8 0 0 0,-9 11 239 0 0,2 1 1 0 0,-34 46 0 0 0,38-47-655 0 0,-327 473 167 0 0,345-495-207 0 0,-23 42 178 0 0,23-42-227 0 0,0-1 0 0 0,0 1 1 0 0,1 0-1 0 0,-1 0 1 0 0,0 0-1 0 0,1 0 0 0 0,-1 0 1 0 0,1 0-1 0 0,-1 0 1 0 0,1 1-1 0 0,0-1 0 0 0,0 0 1 0 0,0 0-1 0 0,0 0 1 0 0,0 0-1 0 0,1 0 0 0 0,-1 0 1 0 0,1 0-1 0 0,1 4 1 0 0,1-4-1480 0 0,2-1-2432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41.864"/>
    </inkml:context>
    <inkml:brush xml:id="br0">
      <inkml:brushProperty name="width" value="0.035" units="cm"/>
      <inkml:brushProperty name="height" value="0.035" units="cm"/>
      <inkml:brushProperty name="color" value="#F6630D"/>
    </inkml:brush>
  </inkml:definitions>
  <inkml:trace contextRef="#ctx0" brushRef="#br0">227 0 16355 0 0,'-13'2'256'0'0,"-1"1"-1"0"0,1 0 1 0 0,0 1-1 0 0,0 0 1 0 0,1 1-1 0 0,-1 0 1 0 0,-16 11-1 0 0,21-11-390 0 0,1 1 0 0 0,-1 0 0 0 0,1 0 0 0 0,0 1 0 0 0,0 0 0 0 0,1 1 0 0 0,0-1-1 0 0,0 1 1 0 0,1 0 0 0 0,0 0 0 0 0,-5 13 0 0 0,5-11-162 0 0,1 1 0 0 0,0 0 0 0 0,1 0 0 0 0,0 0 0 0 0,1 0-1 0 0,0 1 1 0 0,1-1 0 0 0,0 1 0 0 0,1 13 0 0 0,1-15 449 0 0,0 0 1 0 0,0 0-1 0 0,1 0 0 0 0,1-1 0 0 0,-1 1 1 0 0,2-1-1 0 0,-1 1 0 0 0,1-1 0 0 0,1 0 1 0 0,-1-1-1 0 0,2 1 0 0 0,-1-1 0 0 0,1 0 1 0 0,0 0-1 0 0,1 0 0 0 0,0-1 1 0 0,0 0-1 0 0,0-1 0 0 0,1 0 0 0 0,0 0 1 0 0,0 0-1 0 0,1-1 0 0 0,-1 0 0 0 0,1-1 1 0 0,0 0-1 0 0,1 0 0 0 0,11 3 1 0 0,4-2-136 0 0,-1-1 1 0 0,0-1 0 0 0,1-1 0 0 0,0-1 0 0 0,-1-1 0 0 0,1-2-1 0 0,44-7 1 0 0,-1-5-48 0 0,100-35 0 0 0,-95 22-222 0 0,-2-2 0 0 0,-1-4-1 0 0,-2-2 1 0 0,97-68 0 0 0,-57 25-180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47.358"/>
    </inkml:context>
    <inkml:brush xml:id="br0">
      <inkml:brushProperty name="width" value="0.035" units="cm"/>
      <inkml:brushProperty name="height" value="0.035" units="cm"/>
      <inkml:brushProperty name="color" value="#F6630D"/>
    </inkml:brush>
  </inkml:definitions>
  <inkml:trace contextRef="#ctx0" brushRef="#br0">250 122 3081 0 0,'-41'-8'1398'0'0,"39"7"-1237"0"0,1 1 0 0 0,-1 0-1 0 0,1-1 1 0 0,-1 1 0 0 0,1 0-1 0 0,-1 0 1 0 0,1 0 0 0 0,-1 0-1 0 0,1 0 1 0 0,-1 0 0 0 0,1 1 0 0 0,-1-1-1 0 0,1 1 1 0 0,-1-1 0 0 0,1 1-1 0 0,0-1 1 0 0,-1 1 0 0 0,1 0-1 0 0,0-1 1 0 0,0 1 0 0 0,-1 0-1 0 0,1 0 1 0 0,0 0 0 0 0,-2 1-1 0 0,12 21 4132 0 0,-7-21-4142 0 0,-1 1 1 0 0,1-1-1 0 0,-1 0 1 0 0,0 0-1 0 0,0 1 1 0 0,0-1-1 0 0,0 1 1 0 0,-1-1-1 0 0,1 1 1 0 0,0 3-1 0 0,-5 12 181 0 0,0-1 0 0 0,-1 1 0 0 0,-1-1 0 0 0,-1 0 0 0 0,0 0 0 0 0,-12 19 0 0 0,-4 11-226 0 0,-94 242 731 0 0,117-280-23 0 0,8-18-450 0 0,10-20-164 0 0,7-36 9 0 0,27-118 0 0 0,-1-1-176 0 0,-41 155-21 0 0,2 0 1 0 0,1 0-1 0 0,32-53 1 0 0,-45 81-3 0 0,1 0 0 0 0,-1 0 0 0 0,1-1 0 0 0,0 1 1 0 0,-1 0-1 0 0,1 0 0 0 0,0 0 0 0 0,0 0 0 0 0,-1 0 1 0 0,1 0-1 0 0,0 0 0 0 0,0 0 0 0 0,0 0 0 0 0,0 0 1 0 0,0 1-1 0 0,0-1 0 0 0,1 0 0 0 0,-1 1 0 0 0,0-1 1 0 0,0 1-1 0 0,0-1 0 0 0,1 1 0 0 0,-1 0 1 0 0,0-1-1 0 0,1 1 0 0 0,-1 0 0 0 0,0 0 0 0 0,1 0 1 0 0,-1 0-1 0 0,0 0 0 0 0,1 0 0 0 0,-1 0 0 0 0,0 0 1 0 0,0 1-1 0 0,1-1 0 0 0,-1 0 0 0 0,0 1 0 0 0,0-1 1 0 0,1 1-1 0 0,-1 0 0 0 0,0-1 0 0 0,0 1 0 0 0,0 0 1 0 0,0 0-1 0 0,0-1 0 0 0,0 1 0 0 0,0 0 1 0 0,0 0-1 0 0,1 2 0 0 0,0 0-34 0 0,1 1 1 0 0,-1-1-1 0 0,0 1 0 0 0,0 0 1 0 0,0 0-1 0 0,0 0 0 0 0,-1 0 1 0 0,0 0-1 0 0,0 0 0 0 0,0 0 1 0 0,0 1-1 0 0,0-1 1 0 0,-1 0-1 0 0,0 7 0 0 0,-2 0-18 0 0,0 0-1 0 0,-1 0 0 0 0,0-1 1 0 0,-1 1-1 0 0,0-1 1 0 0,0 0-1 0 0,-10 16 1 0 0,-52 67 350 0 0,50-73-129 0 0,0 2-1 0 0,1-1 1 0 0,2 2-1 0 0,-13 27 1 0 0,23-43-154 0 0,0 1 0 0 0,1 0 0 0 0,0-1 0 0 0,0 1 0 0 0,1 0 0 0 0,0 0-1 0 0,0 0 1 0 0,1 0 0 0 0,0 0 0 0 0,0 0 0 0 0,1-1 0 0 0,0 1 0 0 0,1 0 0 0 0,0 0 0 0 0,0 0 0 0 0,0-1 0 0 0,7 15 0 0 0,-1-10 4 0 0,-1 0 0 0 0,2 0 0 0 0,-1-1 0 0 0,1 0 0 0 0,1 0 0 0 0,0-1 0 0 0,1 0 0 0 0,0-1 0 0 0,21 14 0 0 0,9 2-46 0 0,67 31 0 0 0,-79-44-318 0 0,0-1 0 0 0,53 11-1 0 0,-16-5-952 0 0,-45-10 457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51.821"/>
    </inkml:context>
    <inkml:brush xml:id="br0">
      <inkml:brushProperty name="width" value="0.035" units="cm"/>
      <inkml:brushProperty name="height" value="0.035" units="cm"/>
      <inkml:brushProperty name="color" value="#008C3A"/>
    </inkml:brush>
  </inkml:definitions>
  <inkml:trace contextRef="#ctx0" brushRef="#br0">1194 488 2529 0 0,'-2'0'97'0'0,"0"1"1"0"0,0-1 0 0 0,0 0 0 0 0,0 0-1 0 0,0 1 1 0 0,0-1 0 0 0,0 0 0 0 0,0-1-1 0 0,0 1 1 0 0,0 0 0 0 0,1-1 0 0 0,-1 1-1 0 0,0-1 1 0 0,-3-1 0 0 0,4 1-38 0 0,0 0 0 0 0,1 0 0 0 0,-1-1 0 0 0,0 1 1 0 0,1 0-1 0 0,-1-1 0 0 0,1 1 0 0 0,-1-1 0 0 0,1 1 0 0 0,-1-1 0 0 0,1 1 1 0 0,0-1-1 0 0,0 1 0 0 0,0-3 0 0 0,-2-11-1120 0 0,2 15 1090 0 0,0-1 0 0 0,-1 0 1 0 0,1 0-1 0 0,0 0 0 0 0,-1 1 0 0 0,1-1 1 0 0,-1 0-1 0 0,1 0 0 0 0,-1 1 0 0 0,0-1 1 0 0,1 0-1 0 0,-1 1 0 0 0,0-1 0 0 0,1 1 0 0 0,-1-1 1 0 0,0 1-1 0 0,1-1 0 0 0,-1 1 0 0 0,0 0 1 0 0,0-1-1 0 0,0 1 0 0 0,0 0 0 0 0,1-1 1 0 0,-1 1-1 0 0,0 0 0 0 0,0 0 0 0 0,0 0 1 0 0,0 0-1 0 0,0 0 0 0 0,0 0 0 0 0,1 0 1 0 0,-1 0-1 0 0,0 0 0 0 0,0 0 0 0 0,0 1 1 0 0,0-1-1 0 0,0 0 0 0 0,1 1 0 0 0,-1-1 1 0 0,0 0-1 0 0,-1 2 0 0 0,-2-1 258 0 0,0 0 0 0 0,1 1 0 0 0,-1 0-1 0 0,1 0 1 0 0,-1 0 0 0 0,1 0 0 0 0,0 0 0 0 0,-5 4 0 0 0,-7 16-144 0 0,0 1-1 0 0,1 1 1 0 0,-11 25 0 0 0,-17 30-399 0 0,-302 392 1767 0 0,153-200 654 0 0,68-88-1331 0 0,78-127-207 0 0,-96 93 0 0 0,100-108 333 0 0,146-134 1463 0 0,177-225-1334 0 0,0-2-551 0 0,-8 28-98 0 0,3-4-306 0 0,-199 221-155 0 0,-3-4-1 0 0,-3-4 0 0 0,72-108 1 0 0,-136 174-99 0 0,-10 11 84 0 0,-22 16 133 0 0,-34 32 170 0 0,-139 145-927 0 0,12-9 320 0 0,-376 363 688 0 0,465-444-219 0 0,-119 132 105 0 0,-45 43-57 0 0,242-255-133 0 0,9-9 6 0 0,0 0 0 0 0,0 1 0 0 0,1 0-1 0 0,0 0 1 0 0,1 1 0 0 0,0 0 0 0 0,-7 12-1 0 0,60-49 76 0 0,-11 0-162 0 0,-2-2 0 0 0,-1-1 1 0 0,29-36-1 0 0,79-110 276 0 0,-71 86 25 0 0,144-173-69 0 0,283-270 0 0 0,-427 466-213 0 0,166-151-294 0 0,-251 239 210 0 0,0 1 0 0 0,-17 30 0 0 0,-8 12-12 0 0,-219 271-74 0 0,107-145 138 0 0,-77 83 386 0 0,-14 19 364 0 0,178-206-306 0 0,-144 145 1 0 0,331-416-1471 0 0,-24 41 1166 0 0,6 5 1 0 0,123-130-1 0 0,-143 183-34 0 0,517-514 767 0 0,-570 572-789 0 0,-2 4-16 0 0,0-2-1 0 0,-2-1 1 0 0,-1-1 0 0 0,26-39 0 0 0,-51 67-20 0 0,0 1-1 0 0,0-1 1 0 0,-1 0-1 0 0,1 0 1 0 0,0 0-1 0 0,0 0 1 0 0,0 0-1 0 0,0 0 1 0 0,0 0-1 0 0,0 0 1 0 0,0 0-1 0 0,0 0 1 0 0,-1 0-1 0 0,1 0 1 0 0,0 0-1 0 0,0 0 1 0 0,0 0 0 0 0,0 0-1 0 0,0 0 1 0 0,0 0-1 0 0,0 0 1 0 0,-1 0-1 0 0,1 0 1 0 0,0 0-1 0 0,0 0 1 0 0,0 0-1 0 0,0 0 1 0 0,0 0-1 0 0,0 0 1 0 0,-1 0-1 0 0,1 0 1 0 0,0 0 0 0 0,0 0-1 0 0,0 0 1 0 0,0 0-1 0 0,0 0 1 0 0,0 0-1 0 0,0 0 1 0 0,0 0-1 0 0,0-1 1 0 0,-1 1-1 0 0,1 0 1 0 0,0 0-1 0 0,0 0 1 0 0,0 0-1 0 0,0 0 1 0 0,0 0-1 0 0,0 0 1 0 0,0-1 0 0 0,0 1-1 0 0,0 0 1 0 0,0 0-1 0 0,0 0 1 0 0,0 0-1 0 0,0 0 1 0 0,0 0-1 0 0,0 0 1 0 0,0-1-1 0 0,0 1 1 0 0,0 0-1 0 0,0 0 1 0 0,0 0-1 0 0,0 0 1 0 0,-20 8-6 0 0,-21 16 103 0 0,-373 341 1152 0 0,345-300-1690 0 0,46-43 424 0 0,-340 336 779 0 0,284-272-473 0 0,3 3-1 0 0,-85 135 1 0 0,143-190-387 0 0,19-25 7 0 0,16-20 0 0 0,30-36-163 0 0,-2-1 0 0 0,45-64 0 0 0,15-17 255 0 0,457-488-464 0 0,-175 216-4904 0 0,-343 355 3142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53.920"/>
    </inkml:context>
    <inkml:brush xml:id="br0">
      <inkml:brushProperty name="width" value="0.035" units="cm"/>
      <inkml:brushProperty name="height" value="0.035" units="cm"/>
      <inkml:brushProperty name="color" value="#008C3A"/>
    </inkml:brush>
  </inkml:definitions>
  <inkml:trace contextRef="#ctx0" brushRef="#br0">299 165 7058 0 0,'-13'1'597'0'0,"1"1"0"0"0,0-1 0 0 0,0 2 0 0 0,-1 0 0 0 0,2 0 0 0 0,-1 1 0 0 0,-17 9 1 0 0,54 18 5065 0 0,68 95-2809 0 0,14 21-1840 0 0,189 199 1 0 0,156 58-159 0 0,330 154 84 0 0,-728-524-958 0 0,56 47 0 0 0,-92-66 50 0 0,-1 0 0 0 0,-1 1 0 0 0,0 1 0 0 0,-2 1 0 0 0,1 0 0 0 0,18 33 0 0 0,-32-51-25 0 0,-1 1 1 0 0,0-1-1 0 0,1 1 0 0 0,-1-1 1 0 0,1 0-1 0 0,-1 1 0 0 0,0-1 0 0 0,1 1 1 0 0,-1-1-1 0 0,0 1 0 0 0,0-1 1 0 0,1 1-1 0 0,-1-1 0 0 0,0 1 0 0 0,0-1 1 0 0,0 1-1 0 0,0-1 0 0 0,1 1 0 0 0,-1 0 1 0 0,0-1-1 0 0,0 1 0 0 0,0-1 1 0 0,0 1-1 0 0,0-1 0 0 0,0 1 0 0 0,-1-1 1 0 0,1 1-1 0 0,0 0 0 0 0,0-1 0 0 0,0 1 1 0 0,-1-1-1 0 0,1 1 0 0 0,0 0 1 0 0,-18-9 328 0 0,-21-23 147 0 0,-270-236 852 0 0,-257-227-1942 0 0,45 88-129 0 0,418 330 645 0 0,44 31 199 0 0,2-2 0 0 0,3-3-1 0 0,1-2 1 0 0,3-2-1 0 0,3-3 1 0 0,1-1-1 0 0,4-3 1 0 0,-55-103 0 0 0,89 149-114 0 0,-53-94-214 0 0,52 96 186 0 0,0 1 0 0 0,0 0 0 0 0,-1 0 0 0 0,-1 0 0 0 0,-22-17 0 0 0,21 24-7 0 0,16 15 92 0 0,12 15-233 0 0,7 5 66 0 0,3-2 0 0 0,0-1-1 0 0,1-1 1 0 0,42 30 0 0 0,133 80 162 0 0,-121-84-62 0 0,91 56 14 0 0,80 54-24 0 0,-191-119 15 0 0,-3 4 0 0 0,54 54 0 0 0,466 578-136 0 0,-521-606 186 0 0,4-3 1 0 0,114 105-1 0 0,-159-161-16 0 0,61 48 57 0 0,-69-57-21 0 0,0 1-1 0 0,0-1 1 0 0,1-1-1 0 0,0 0 0 0 0,0 0 1 0 0,0-1-1 0 0,18 4 0 0 0,-27-7-46 0 0,0 0 0 0 0,0 0 0 0 0,0 0 0 0 0,0 0 0 0 0,1 1-1 0 0,-1-1 1 0 0,0 0 0 0 0,0 0 0 0 0,0 0 0 0 0,0 0-1 0 0,0 0 1 0 0,0 0 0 0 0,1-1 0 0 0,-1 1 0 0 0,0 0-1 0 0,0 0 1 0 0,0 0 0 0 0,0 0 0 0 0,0 0 0 0 0,0 0-1 0 0,0 0 1 0 0,1 0 0 0 0,-1 0 0 0 0,0 0 0 0 0,0 0-1 0 0,0 0 1 0 0,0 0 0 0 0,0 0 0 0 0,0-1 0 0 0,0 1-1 0 0,0 0 1 0 0,0 0 0 0 0,0 0 0 0 0,0 0 0 0 0,1 0-1 0 0,-1 0 1 0 0,0 0 0 0 0,0 0 0 0 0,0-1 0 0 0,0 1-1 0 0,0 0 1 0 0,0 0 0 0 0,0 0 0 0 0,0 0 0 0 0,0 0-1 0 0,0 0 1 0 0,0-1 0 0 0,0 1 0 0 0,0 0 0 0 0,0 0-1 0 0,0 0 1 0 0,0 0 0 0 0,0 0 0 0 0,0 0 0 0 0,-1 0-1 0 0,1-1 1 0 0,0 1 0 0 0,0 0 0 0 0,-6-12 454 0 0,-13-13 134 0 0,18 24-562 0 0,-29-33 108 0 0,-1 2-1 0 0,-63-52 1 0 0,-83-45 425 0 0,11 8-307 0 0,-537-356-959 0 0,402 286 486 0 0,250 156 195 0 0,2-3-1 0 0,2-1 1 0 0,-72-79 0 0 0,-101-157 71 0 0,214 266-96 0 0,-10-15-104 0 0,-1 0-1 0 0,-1 1 1 0 0,-1 1 0 0 0,-1 1 0 0 0,0 1 0 0 0,-47-35-1 0 0,211 109-222 0 0,-83-28 348 0 0,215 101 3 0 0,-214-94-76 0 0,-1 3-1 0 0,75 58 1 0 0,-27 2 38 0 0,-4 3-1 0 0,109 135 1 0 0,-67-70 160 0 0,206 268-163 0 0,-242-288 45 0 0,-89-117 12 0 0,1-1 0 0 0,1 0-1 0 0,35 27 1 0 0,-46-42-3 0 0,0-1 1 0 0,1 0-1 0 0,1-2 0 0 0,0 1 0 0 0,0-2 0 0 0,0 0 0 0 0,1-1 0 0 0,31 8 1 0 0,-44-13-29 0 0,0 0 0 0 0,0-1 1 0 0,1 1-1 0 0,-1-1 1 0 0,0 1-1 0 0,1-1 1 0 0,-1-1-1 0 0,0 1 1 0 0,0 0-1 0 0,1-1 0 0 0,-1 1 1 0 0,0-1-1 0 0,0 0 1 0 0,1 0-1 0 0,-1 0 1 0 0,0-1-1 0 0,0 1 1 0 0,-1-1-1 0 0,1 1 0 0 0,0-1 1 0 0,0 0-1 0 0,3-4 1 0 0,-3 2-185 0 0,0 0 0 0 0,0 0 0 0 0,-1-1 0 0 0,0 1 0 0 0,0-1 0 0 0,0 0 0 0 0,0 1 0 0 0,-1-1 0 0 0,0 0 0 0 0,0 0-1 0 0,0 0 1 0 0,0 0 0 0 0,-1 0 0 0 0,0-8 0 0 0,-1-23-7794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1:55.823"/>
    </inkml:context>
    <inkml:brush xml:id="br0">
      <inkml:brushProperty name="width" value="0.035" units="cm"/>
      <inkml:brushProperty name="height" value="0.035" units="cm"/>
      <inkml:brushProperty name="color" value="#008C3A"/>
    </inkml:brush>
  </inkml:definitions>
  <inkml:trace contextRef="#ctx0" brushRef="#br0">29 39 144 0 0,'0'-1'134'0'0,"1"0"0"0"0,-1 1 0 0 0,1-1 0 0 0,-1 1 1 0 0,0-1-1 0 0,1 1 0 0 0,-1-1 0 0 0,1 1 0 0 0,-1-1 0 0 0,1 1 0 0 0,-1-1 0 0 0,1 1 0 0 0,-1-1 1 0 0,1 1-1 0 0,0 0 0 0 0,-1-1 0 0 0,1 1 0 0 0,0 0 0 0 0,-1 0 0 0 0,1 0 0 0 0,0-1 0 0 0,-1 1 0 0 0,1 0 1 0 0,0 0-1 0 0,-1 0 0 0 0,1 0 0 0 0,1 0 0 0 0,26-7 492 0 0,4 1 1181 0 0,1 2 0 0 0,-1 1 1 0 0,39 2-1 0 0,-27 3 152 0 0,77 15 1 0 0,203 75-120 0 0,-227-59-1478 0 0,169 33-1 0 0,-132-49 104 0 0,185 0 0 0 0,138-27-64 0 0,68 1-508 0 0,-485 11 69 0 0,0 1-1 0 0,0 3 1 0 0,-1 1-1 0 0,0 1 1 0 0,0 3-1 0 0,-1 1 0 0 0,0 1 1 0 0,45 25-1 0 0,-74-33 130 0 0,1 0 0 0 0,0-1 0 0 0,1 0 1 0 0,-1 0-1 0 0,1-1 0 0 0,-1 0 0 0 0,22 2 0 0 0,-85-30 629 0 0,-133-18-193 0 0,45 12-195 0 0,-313-68 582 0 0,355 84-904 0 0,-2 5 0 0 0,-162 3 0 0 0,43 16 59 0 0,-774 16 1326 0 0,484-42-464 0 0,616 14-667 0 0,64 22-342 0 0,156 7 28 0 0,538-68 80 0 0,66 1 316 0 0,-776 42-594 0 0,308 15 109 0 0,-460-15 136 0 0,31 4 32 0 0,-59 2-91 0 0,-275 32 272 0 0,-1-14 0 0 0,0-13-1 0 0,-542-49 1 0 0,-405-90 572 0 0,1220 120-662 0 0,28 3-69 0 0,20 4-30 0 0,17 5-112 0 0,-1 1 0 0 0,0 2 0 0 0,0 2 0 0 0,-1 0 0 0 0,60 29 0 0 0,44 14-155 0 0,-36-26 224 0 0,0-4 1 0 0,2-4-1 0 0,0-5 1 0 0,0-5 0 0 0,159-5-1 0 0,527-78 497 0 0,-270 14 71 0 0,-436 52-513 0 0,-45 2-28 0 0,0 2-1 0 0,0 2 1 0 0,0 1 0 0 0,0 3-1 0 0,64 9 1 0 0,-101-11-11 0 0,0 0 0 0 0,-1 0 0 0 0,1 0 0 0 0,-1 1-1 0 0,1-1 1 0 0,-1 0 0 0 0,1 1 0 0 0,-1 0 0 0 0,0-1 0 0 0,1 1 0 0 0,-1 0 0 0 0,1-1-1 0 0,-1 1 1 0 0,0 0 0 0 0,0 0 0 0 0,0 0 0 0 0,1 0 0 0 0,-1 0 0 0 0,0 0 0 0 0,0 1-1 0 0,0-1 1 0 0,-1 0 0 0 0,2 2 0 0 0,-2-1-6 0 0,0-1-1 0 0,-1 0 1 0 0,1 1-1 0 0,0-1 1 0 0,-1 0-1 0 0,1 0 1 0 0,-1 1-1 0 0,0-1 1 0 0,1 0-1 0 0,-1 0 1 0 0,0 0-1 0 0,0 0 1 0 0,0 0-1 0 0,0 0 0 0 0,0 0 1 0 0,0 0-1 0 0,0 0 1 0 0,0 0-1 0 0,0-1 1 0 0,-2 2-1 0 0,-13 8-86 0 0,0-1-1 0 0,-30 11 0 0 0,39-17 133 0 0,-77 29-30 0 0,-2-3 1 0 0,-1-4-1 0 0,-119 18 0 0 0,-276 11 563 0 0,271-44-497 0 0,1-10-1 0 0,-1-9 1 0 0,1-9 0 0 0,-233-50 0 0 0,152-3-157 0 0,286 69 95 0 0,0 1 0 0 0,0-1 0 0 0,0 0 1 0 0,0 0-1 0 0,1-1 0 0 0,-1 0 0 0 0,1 0 0 0 0,-1 0 1 0 0,-4-4-1 0 0,10 6-7 0 0,-1 1 0 0 0,0-1 0 0 0,0 1 0 0 0,0-1 0 0 0,1 1 0 0 0,-1-1 0 0 0,0 1 0 0 0,0-1 0 0 0,1 1 0 0 0,-1-1 0 0 0,0 1 0 0 0,1 0 0 0 0,-1-1 0 0 0,0 1 0 0 0,1-1 0 0 0,-1 1 0 0 0,1 0 0 0 0,-1 0 0 0 0,1-1 0 0 0,-1 1 0 0 0,1 0 0 0 0,-1 0 0 0 0,1-1 0 0 0,-1 1 0 0 0,1 0 0 0 0,-1 0 0 0 0,1 0 0 0 0,-1 0 0 0 0,1 0 0 0 0,-1 0 0 0 0,1 0 0 0 0,0 0 0 0 0,-1 0 0 0 0,1 0 0 0 0,0 0 0 0 0,25-5 0 0 0,382-20-485 0 0,-114 12 254 0 0,388-51 1337 0 0,429-28-1872 0 0,-1051 90-463 0 0,91 9 0 0 0,-108-3 350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07.261"/>
    </inkml:context>
    <inkml:brush xml:id="br0">
      <inkml:brushProperty name="width" value="0.035" units="cm"/>
      <inkml:brushProperty name="height" value="0.035" units="cm"/>
      <inkml:brushProperty name="color" value="#FF0066"/>
    </inkml:brush>
  </inkml:definitions>
  <inkml:trace contextRef="#ctx0" brushRef="#br0">27 62 1352 0 0,'0'0'100'0'0,"0"-7"-119"0"0,0 5-23 0 0,0 0 0 0 0,1 0 0 0 0,-1 0 0 0 0,0-1 0 0 0,0 1 0 0 0,0 0 0 0 0,0 0 0 0 0,-1 0 0 0 0,1 0 0 0 0,-1 0 1 0 0,1 0-1 0 0,-1 0 0 0 0,0 0 0 0 0,1 0 0 0 0,-1 0 0 0 0,0 0 0 0 0,0 0 0 0 0,-1 0 0 0 0,1 1 0 0 0,0-1 0 0 0,-1 0 0 0 0,1 1 0 0 0,-1-1 0 0 0,-2-1 0 0 0,-4-2 42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07.931"/>
    </inkml:context>
    <inkml:brush xml:id="br0">
      <inkml:brushProperty name="width" value="0.035" units="cm"/>
      <inkml:brushProperty name="height" value="0.035" units="cm"/>
      <inkml:brushProperty name="color" value="#FF0066"/>
    </inkml:brush>
  </inkml:definitions>
  <inkml:trace contextRef="#ctx0" brushRef="#br0">235 42 1352 0 0,'5'-2'412'0'0,"-1"0"0"0"0,0-1-1 0 0,0 0 1 0 0,0 0 0 0 0,0 0 0 0 0,-1 0-1 0 0,1-1 1 0 0,-1 0 0 0 0,0 1 0 0 0,3-6-1 0 0,-6 9-355 0 0,-1 0 0 0 0,1-1 0 0 0,-1 1-1 0 0,0 0 1 0 0,1-1 0 0 0,-1 1 0 0 0,0 0 0 0 0,1 0-1 0 0,-1 0 1 0 0,0 0 0 0 0,0-1 0 0 0,1 1 0 0 0,-1 0-1 0 0,0 0 1 0 0,0 0 0 0 0,1 1 0 0 0,-1-1 0 0 0,0 0-1 0 0,1 0 1 0 0,-1 0 0 0 0,0 0 0 0 0,1 1 0 0 0,-1-1-1 0 0,0 0 1 0 0,1 1 0 0 0,-1-1 0 0 0,0 0 0 0 0,1 1-1 0 0,-1-1 1 0 0,0 1 0 0 0,-23 11 1743 0 0,16-8-1458 0 0,0-1-1 0 0,0 0 1 0 0,0 0-1 0 0,-1 0 1 0 0,1-1-1 0 0,-10 1 1 0 0,-38 11-2362 0 0,47-10 1635 0 0,-5 2-352 0 0,-1 0 1 0 0,2 1-1 0 0,-1 1 0 0 0,1 0 1 0 0,0 0-1 0 0,-7 9 11355 0 0,22-16-10462 0 0,-1 1-1 0 0,0 0 1 0 0,0 0 0 0 0,-1 0-1 0 0,1 0 1 0 0,0 0 0 0 0,-1 0-1 0 0,1 0 1 0 0,-1 0-1 0 0,1 0 1 0 0,-1 0 0 0 0,0 0-1 0 0,0 0 1 0 0,0 0 0 0 0,0 0-1 0 0,0 0 1 0 0,-1 0 0 0 0,1 0-1 0 0,-1 0 1 0 0,1 0 0 0 0,-1 0-1 0 0,0 0 1 0 0,-1 3-1 0 0,1-1-57 0 0,1-1-1 0 0,0 0 0 0 0,0 1 1 0 0,0-1-1 0 0,0 0 0 0 0,1 0 1 0 0,-1 1-1 0 0,1-1 0 0 0,0 0 1 0 0,0 0-1 0 0,0 0 0 0 0,0 0 1 0 0,1 0-1 0 0,-1 0 0 0 0,1 0 1 0 0,0 0-1 0 0,0 0 0 0 0,0-1 1 0 0,0 1-1 0 0,3 2 0 0 0,4 5 187 0 0,0 0 0 0 0,1-2 1 0 0,18 15-1 0 0,55 38 279 0 0,-44-31-424 0 0,1-2 0 0 0,68 37 0 0 0,37 8 27 0 0,-144-74-366 0 0,-1-1 0 0 0,0 0-1 0 0,0 0 1 0 0,0 1 0 0 0,0-1-1 0 0,0 0 1 0 0,0 0 0 0 0,0 1-1 0 0,0-1 1 0 0,-1 0 0 0 0,1 0-1 0 0,-1 1 1 0 0,0-1-1 0 0,1 1 1 0 0,-1-1 0 0 0,0 0-1 0 0,-1-1 1 0 0,0-3-1286 0 0,-2-5-5241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57:26.983"/>
    </inkml:context>
    <inkml:brush xml:id="br0">
      <inkml:brushProperty name="width" value="0.035" units="cm"/>
      <inkml:brushProperty name="height" value="0.035" units="cm"/>
      <inkml:brushProperty name="color" value="#008C3A"/>
    </inkml:brush>
  </inkml:definitions>
  <inkml:trace contextRef="#ctx0" brushRef="#br0">5502 631 1584 0 0,'58'-39'450'0'0,"-28"20"638"0"0,-1-1-1 0 0,48-43 1 0 0,-110 68 815 0 0,-32 20-1634 0 0,-114 61 0 0 0,109-50-105 0 0,-77 29 0 0 0,-416 107 520 0 0,158-54-141 0 0,-605 231 1622 0 0,98 85-52 0 0,737-334-1537 0 0,6 8 0 0 0,4 7-1 0 0,6 6 1 0 0,-176 175 0 0 0,222-183-339 0 0,5 6 0 0 0,6 4-1 0 0,-117 182 1 0 0,96-103-108 0 0,-158 350-1 0 0,81-46 99 0 0,160-380-132 0 0,6 2-1 0 0,-20 147 1 0 0,34-114 24 0 0,8 1 1 0 0,9 163-1 0 0,67 318 274 0 0,64-6-13 0 0,31-5-58 0 0,-61-253-176 0 0,281 954-66 0 0,-363-1287-78 0 0,142 400-86 0 0,35-10-131 0 0,-144-345 121 0 0,4-2 0 0 0,100 127 0 0 0,-105-159 37 0 0,2-1 0 0 0,3-4 0 0 0,1-1 0 0 0,86 60 0 0 0,8-14 141 0 0,5-7 0 0 0,3-6-1 0 0,3-7 1 0 0,271 91 0 0 0,-292-127 123 0 0,2-6 1 0 0,1-5 0 0 0,1-7-1 0 0,287 8 1 0 0,-239-33 304 0 0,1-8 0 0 0,-2-9 0 0 0,242-54 0 0 0,-236 23 53 0 0,-1-8 0 0 0,346-155 0 0 0,328-249 294 0 0,-666 339-730 0 0,-5-9 1 0 0,-7-8 0 0 0,218-208 0 0 0,-286 228-98 0 0,-6-5 0 0 0,-5-4 0 0 0,-7-6 0 0 0,-5-4 0 0 0,107-199 0 0 0,-123 172 0 0 0,-7-3 0 0 0,79-264 1 0 0,-92 206-66 0 0,51-362 0 0 0,-76 243-274 0 0,-16-1 1 0 0,-40-623-1 0 0,-11 640-1333 0 0,-101-459-1 0 0,68 534 673 0 0,-11 3 1 0 0,-138-319-1 0 0,-292-456 2865 0 0,332 733-702 0 0,-280-366 1 0 0,325 506-1962 0 0,-237-226 0 0 0,-182-97-1178 0 0,326 277 1534 0 0,-6-5 991 0 0,211 193-748 0 0,0 1-1 0 0,-1 0 1 0 0,0 0 0 0 0,-1 2-1 0 0,0 0 1 0 0,0 0-1 0 0,-1 2 1 0 0,0 0-1 0 0,0 1 1 0 0,-1 1 0 0 0,0 0-1 0 0,-34-3 1 0 0,24 8-6147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08.776"/>
    </inkml:context>
    <inkml:brush xml:id="br0">
      <inkml:brushProperty name="width" value="0.035" units="cm"/>
      <inkml:brushProperty name="height" value="0.035" units="cm"/>
      <inkml:brushProperty name="color" value="#FF0066"/>
    </inkml:brush>
  </inkml:definitions>
  <inkml:trace contextRef="#ctx0" brushRef="#br0">221 256 976 0 0,'-1'1'14'0'0,"1"0"1"0"0,-1-1-1 0 0,0 1 0 0 0,0-1 1 0 0,0 1-1 0 0,0-1 0 0 0,0 1 1 0 0,0-1-1 0 0,0 0 0 0 0,0 1 0 0 0,0-1 1 0 0,-1 0-1 0 0,1 0 0 0 0,0 0 1 0 0,0 0-1 0 0,0 0 0 0 0,0 0 0 0 0,0 0 1 0 0,0 0-1 0 0,0 0 0 0 0,0 0 1 0 0,0 0-1 0 0,0-1 0 0 0,0 1 0 0 0,-1-1 1 0 0,1 1-1 0 0,1-1 0 0 0,-1 1 1 0 0,0-1-1 0 0,0 1 0 0 0,0-1 1 0 0,0 0-1 0 0,0 1 0 0 0,0-1 0 0 0,1 0 1 0 0,-1 0-1 0 0,0 0 0 0 0,1 0 1 0 0,-2-1-1 0 0,1-4-38 0 0,-1 1-1 0 0,1-1 1 0 0,0 0 0 0 0,1 0-1 0 0,-1 0 1 0 0,2-9 0 0 0,-1 13-35 0 0,0 0 388 0 0,1 0 1 0 0,-1 0-1 0 0,1 0 1 0 0,0 1-1 0 0,-1-1 1 0 0,1 0-1 0 0,0 1 1 0 0,0-1-1 0 0,1 1 1 0 0,-1-1-1 0 0,0 1 1 0 0,0 0-1 0 0,1-1 1 0 0,-1 1-1 0 0,1 0 1 0 0,-1 0-1 0 0,1 0 1 0 0,-1 0-1 0 0,1 0 1 0 0,0 0-1 0 0,-1 0 1 0 0,1 1-1 0 0,0-1 1 0 0,0 1-1 0 0,-1-1 0 0 0,4 0 1 0 0,63-12 6480 0 0,-46 10-6281 0 0,33-10 709 0 0,103-41 0 0 0,16-4-341 0 0,-220 64 373 0 0,21-4-1032 0 0,-1 1 1 0 0,1 2-1 0 0,0 0 1 0 0,-47 17-1 0 0,42-4-161 0 0,0 0 0 0 0,1 2 1 0 0,1 1-1 0 0,-30 29 0 0 0,34-27-17 0 0,-2-2 0 0 0,0 0 0 0 0,-1-2 1 0 0,-53 28-1 0 0,75-45-11 0 0,1 0 1 0 0,-1 0-1 0 0,0 0 1 0 0,0-1-1 0 0,1 0 1 0 0,-1 0-1 0 0,0 0 1 0 0,0 0 0 0 0,0-1-1 0 0,0 0 1 0 0,0 0-1 0 0,0 0 1 0 0,0 0-1 0 0,0-1 1 0 0,0 0-1 0 0,0 0 1 0 0,0-1-1 0 0,0 1 1 0 0,0-1-1 0 0,1 0 1 0 0,-7-4-1 0 0,34 0-193 0 0,0-1 0 0 0,-1 0-1 0 0,32-17 1 0 0,-51 22 132 0 0,166-84 0 0 0,-112 54 13 0 0,1 3-1 0 0,71-25 0 0 0,-115 50-1 0 0,-3 1 0 0 0,1 0 0 0 0,-1-1-1 0 0,0 0 1 0 0,-1-1 0 0 0,1 0 0 0 0,-1-1 0 0 0,0 0-1 0 0,0-1 1 0 0,15-13 0 0 0,-25 20-20 0 0,0 0 0 0 0,0 0 0 0 0,0 0 0 0 0,-1 0 0 0 0,1 1 0 0 0,0-1 0 0 0,0 0 0 0 0,0 0 0 0 0,0 0 0 0 0,0 0 1 0 0,0 0-1 0 0,-1 0 0 0 0,1 0 0 0 0,0 0 0 0 0,0-1 0 0 0,0 1 0 0 0,0 0 0 0 0,0 0 0 0 0,-1 0 0 0 0,1 0 0 0 0,0 0 0 0 0,0 0 0 0 0,0 0 0 0 0,0 0 0 0 0,0 0 0 0 0,0 0 0 0 0,0 0 0 0 0,-1 0 0 0 0,1 0 1 0 0,0-1-1 0 0,0 1 0 0 0,0 0 0 0 0,0 0 0 0 0,0 0 0 0 0,0 0 0 0 0,0 0 0 0 0,0 0 0 0 0,0-1 0 0 0,0 1 0 0 0,0 0 0 0 0,0 0 0 0 0,0 0 0 0 0,0 0 0 0 0,0 0 0 0 0,0 0 0 0 0,0-1 0 0 0,0 1 0 0 0,0 0 1 0 0,0 0-1 0 0,0 0 0 0 0,0 0 0 0 0,0 0 0 0 0,0-1 0 0 0,0 1 0 0 0,0 0 0 0 0,0 0 0 0 0,0 0 0 0 0,0 0 0 0 0,0 0 0 0 0,0 0 0 0 0,0 0 0 0 0,0-1 0 0 0,0 1 0 0 0,1 0 0 0 0,-1 0 0 0 0,0 0 0 0 0,0 0 1 0 0,0 0-1 0 0,-19 4-821 0 0,-20 9-823 0 0,24-5 845 0 0,0 3-4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09.278"/>
    </inkml:context>
    <inkml:brush xml:id="br0">
      <inkml:brushProperty name="width" value="0.035" units="cm"/>
      <inkml:brushProperty name="height" value="0.035" units="cm"/>
      <inkml:brushProperty name="color" value="#FF0066"/>
    </inkml:brush>
  </inkml:definitions>
  <inkml:trace contextRef="#ctx0" brushRef="#br0">6 167 8410 0 0,'-1'0'19'0'0,"1"0"-1"0"0,0 0 1 0 0,0 0 0 0 0,0 0-1 0 0,-1 0 1 0 0,1-1 0 0 0,0 1 0 0 0,0 0-1 0 0,0 0 1 0 0,0 0 0 0 0,-1 0-1 0 0,1 0 1 0 0,0 0 0 0 0,0 0 0 0 0,0 0-1 0 0,0 0 1 0 0,-1 0 0 0 0,1 0-1 0 0,0-1 1 0 0,0 1 0 0 0,0 0 0 0 0,0 0-1 0 0,0 0 1 0 0,0 0 0 0 0,-1 0-1 0 0,1-1 1 0 0,0 1 0 0 0,0 0 0 0 0,0 0-1 0 0,0 0 1 0 0,0-1 0 0 0,0 1-1 0 0,0 0 1 0 0,0 0 0 0 0,0 0 0 0 0,0 0-1 0 0,0-1 1 0 0,0 1 0 0 0,0 0-1 0 0,0 0 1 0 0,0 0 0 0 0,0-1 0 0 0,0 1-1 0 0,0 0 1 0 0,0 0 0 0 0,0 0-1 0 0,0 0 1 0 0,0-1 0 0 0,0 1 0 0 0,1 0-1 0 0,-1 0 1 0 0,0 0 0 0 0,0-1-1 0 0,11-16 406 0 0,24-24-514 0 0,-27 33 7 0 0,3-5 64 0 0,0-1 185 0 0,1 2 1 0 0,0-1-1 0 0,0 2 0 0 0,24-18 1 0 0,-35 29 10 0 0,-1 0 1 0 0,1 1-1 0 0,0-1 1 0 0,-1 0-1 0 0,1 1 1 0 0,-1-1-1 0 0,0 0 1 0 0,1 1-1 0 0,-1-1 1 0 0,1 1-1 0 0,-1-1 1 0 0,0 1-1 0 0,1-1 1 0 0,-1 1-1 0 0,0-1 1 0 0,1 1-1 0 0,-1-1 1 0 0,0 1-1 0 0,0-1 1 0 0,0 1-1 0 0,1 0 1 0 0,-1-1 0 0 0,0 1-1 0 0,0-1 1 0 0,0 1-1 0 0,0 0 1 0 0,0-1-1 0 0,0 1 1 0 0,0 0-1 0 0,4 31 1339 0 0,-2-22-949 0 0,1 3-309 0 0,0 1 0 0 0,1-1 0 0 0,0 0-1 0 0,1 0 1 0 0,1 0 0 0 0,0 0 0 0 0,1-1 0 0 0,0 0 0 0 0,1-1 0 0 0,0 1 0 0 0,1-2 0 0 0,14 15 0 0 0,151 165 1350 0 0,-158-172-1454 0 0,27 37 0 0 0,-39-49-132 0 0,1 1 0 0 0,-2-1 1 0 0,1 1-1 0 0,-1 0 0 0 0,0-1 0 0 0,0 2 0 0 0,-1-1 0 0 0,0 0 1 0 0,0 0-1 0 0,0 11 0 0 0,-1-18-32 0 0,-1 1 0 0 0,0-1 0 0 0,0 1 0 0 0,0-1 0 0 0,0 1 0 0 0,0-1 0 0 0,0 1 0 0 0,0-1 0 0 0,0 1-1 0 0,0-1 1 0 0,0 1 0 0 0,0-1 0 0 0,0 1 0 0 0,0-1 0 0 0,0 1 0 0 0,0-1 0 0 0,-1 1 0 0 0,1-1 0 0 0,0 1 0 0 0,0-1 0 0 0,0 0 0 0 0,-1 1 0 0 0,1-1 0 0 0,0 1 0 0 0,-1-1 0 0 0,1 0-1 0 0,0 1 1 0 0,-1-1 0 0 0,1 0 0 0 0,-1 1 0 0 0,1-1 0 0 0,0 0 0 0 0,-1 1 0 0 0,0-1 0 0 0,-13-11-794 0 0,-10-26-643 0 0,11-7-1737 0 0,10 27-3248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09.885"/>
    </inkml:context>
    <inkml:brush xml:id="br0">
      <inkml:brushProperty name="width" value="0.035" units="cm"/>
      <inkml:brushProperty name="height" value="0.035" units="cm"/>
      <inkml:brushProperty name="color" value="#FF0066"/>
    </inkml:brush>
  </inkml:definitions>
  <inkml:trace contextRef="#ctx0" brushRef="#br0">152 312 2040 0 0,'-16'9'-87'0'0,"10"-5"394"0"0,0-1 1 0 0,1 0-1 0 0,-1-1 1 0 0,0 1-1 0 0,0-1 0 0 0,-2 8 10903 0 0,15-7-10914 0 0,0 0-1 0 0,0-1 0 0 0,1 0 1 0 0,-1-1-1 0 0,1 1 0 0 0,-1-2 1 0 0,1 1-1 0 0,-1-1 0 0 0,1 0 1 0 0,-1 0-1 0 0,1-1 0 0 0,0 0 1 0 0,-1 0-1 0 0,0-1 0 0 0,1 0 1 0 0,10-5-1 0 0,22-8 18 0 0,64-33 0 0 0,-82 36-83 0 0,419-237 423 0 0,-422 238-679 0 0,-8 3 25 0 0,-11 4-5 0 0,-22 6-3 0 0,-37 15 95 0 0,-62 32 163 0 0,3 5-1 0 0,-137 86 1 0 0,198-104-115 0 0,2 1 0 0 0,2 3 1 0 0,-74 72-1 0 0,152-116 210 0 0,13-9-359 0 0,128-66 294 0 0,48-22 87 0 0,29-15-463 0 0,-90 22-3610 0 0,-136 82-1296 0 0,-3 0-1482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10.815"/>
    </inkml:context>
    <inkml:brush xml:id="br0">
      <inkml:brushProperty name="width" value="0.035" units="cm"/>
      <inkml:brushProperty name="height" value="0.035" units="cm"/>
      <inkml:brushProperty name="color" value="#FF0066"/>
    </inkml:brush>
  </inkml:definitions>
  <inkml:trace contextRef="#ctx0" brushRef="#br0">2 40 9362 0 0,'0'0'62'0'0,"0"0"0"0"0,0 0-1 0 0,0 0 1 0 0,0-1 0 0 0,0 1 0 0 0,0 0-1 0 0,0 0 1 0 0,1 0 0 0 0,-1 0 0 0 0,0 0 0 0 0,0 0-1 0 0,0 0 1 0 0,0 0 0 0 0,0 0 0 0 0,0-1-1 0 0,0 1 1 0 0,0 0 0 0 0,0 0 0 0 0,0 0 0 0 0,0 0-1 0 0,0 0 1 0 0,0 0 0 0 0,0 0 0 0 0,0-1-1 0 0,0 1 1 0 0,0 0 0 0 0,0 0 0 0 0,0 0 0 0 0,0 0-1 0 0,0 0 1 0 0,0 0 0 0 0,0-1 0 0 0,0 1-1 0 0,0 0 1 0 0,0 0 0 0 0,0 0 0 0 0,0 0 0 0 0,0 0-1 0 0,0 0 1 0 0,0 0 0 0 0,0-1 0 0 0,0 1-1 0 0,0 0 1 0 0,0 0 0 0 0,-1 0 0 0 0,1 0 0 0 0,0 0-1 0 0,0 0 1 0 0,0 0 0 0 0,0 0 0 0 0,0 0-1 0 0,0 0 1 0 0,0 0 0 0 0,-1 0 0 0 0,1 0 0 0 0,0-1-1 0 0,0 1 1 0 0,0 0 0 0 0,0 0 0 0 0,12-16 2222 0 0,0-1 830 0 0,-7 24-576 0 0,17 24-2340 0 0,22 19 273 0 0,1-3 0 0 0,99 80 0 0 0,-100-88-455 0 0,-28-24-95 0 0,1 0 0 0 0,0-1-1 0 0,2-1 1 0 0,-1 0 0 0 0,26 12 0 0 0,-36-24-1173 0 0,-13-6-283 0 0,-12-7-807 0 0,4 6 1157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11.358"/>
    </inkml:context>
    <inkml:brush xml:id="br0">
      <inkml:brushProperty name="width" value="0.035" units="cm"/>
      <inkml:brushProperty name="height" value="0.035" units="cm"/>
      <inkml:brushProperty name="color" value="#FF0066"/>
    </inkml:brush>
  </inkml:definitions>
  <inkml:trace contextRef="#ctx0" brushRef="#br0">42 769 5409 0 0,'0'0'30'0'0,"-1"0"0"0"0,1 0 0 0 0,0 0 0 0 0,0 1-1 0 0,-1-1 1 0 0,1 0 0 0 0,0 0 0 0 0,0 0 0 0 0,-1 0 0 0 0,1 0 0 0 0,0 0 0 0 0,0 0-1 0 0,-1 0 1 0 0,1 0 0 0 0,0 0 0 0 0,0 0 0 0 0,-1 0 0 0 0,1 0 0 0 0,0 0-1 0 0,-1 0 1 0 0,1 0 0 0 0,0 0 0 0 0,0 0 0 0 0,-1 0 0 0 0,1 0 0 0 0,0 0 0 0 0,0 0-1 0 0,-1-1 1 0 0,1 1 0 0 0,0 0 0 0 0,0 0 0 0 0,-1 0 0 0 0,1 0 0 0 0,0-1-1 0 0,0 1 1 0 0,0 0 0 0 0,0 0 0 0 0,-1 0 0 0 0,1-1 0 0 0,0 1 0 0 0,0 0 0 0 0,0 0-1 0 0,0-1 1 0 0,0 1 0 0 0,0 0 0 0 0,-1 0 0 0 0,1-1 0 0 0,0 1 0 0 0,4-22 1524 0 0,17-29 575 0 0,-18 46-2029 0 0,5-13 406 0 0,0 0 0 0 0,2 1-1 0 0,0 1 1 0 0,1 0 0 0 0,1 0 0 0 0,0 1 0 0 0,1 1 0 0 0,1 0 0 0 0,0 0 0 0 0,1 2 0 0 0,0-1 0 0 0,26-14 0 0 0,-5 5-78 0 0,132-88 657 0 0,-139 88-1000 0 0,0-2-1 0 0,-1-1 1 0 0,34-40-1 0 0,-43 43-108 0 0,0 1-114 0 0,-1 0 0 0 0,-1 0 0 0 0,-1-2 0 0 0,-1 0 0 0 0,-1-1 0 0 0,13-30 1 0 0,-36 65 399 0 0,0 0 0 0 0,-1-1 0 0 0,-1-1 0 0 0,-15 12 0 0 0,21-17-319 0 0,-321 265 2839 0 0,295-243-2600 0 0,0 1-1 0 0,2 2 1 0 0,2 0 0 0 0,-39 54 0 0 0,-77 145 191 0 0,128-189-510 0 0,15-38 130 0 0,0-1-1 0 0,0 0 1 0 0,0 0 0 0 0,0 1-1 0 0,0-1 1 0 0,0 0 0 0 0,0 1-1 0 0,0-1 1 0 0,0 0 0 0 0,0 0-1 0 0,0 1 1 0 0,0-1-1 0 0,0 0 1 0 0,0 1 0 0 0,0-1-1 0 0,0 0 1 0 0,0 0 0 0 0,0 1-1 0 0,1-1 1 0 0,-1 0 0 0 0,0 0-1 0 0,0 1 1 0 0,0-1 0 0 0,0 0-1 0 0,1 0 1 0 0,-1 1-1 0 0,0-1 1 0 0,0 0 0 0 0,0 0-1 0 0,1 0 1 0 0,-1 1 0 0 0,0-1-1 0 0,0 0 1 0 0,1 0 0 0 0,-1 0-1 0 0,0 0 1 0 0,0 0 0 0 0,1 0-1 0 0,19-12-631 0 0,-9 0 149 0 0,0-1 0 0 0,-1-1 0 0 0,0 1 0 0 0,14-29 1 0 0,-11 21-142 0 0,5-11-346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12.139"/>
    </inkml:context>
    <inkml:brush xml:id="br0">
      <inkml:brushProperty name="width" value="0.035" units="cm"/>
      <inkml:brushProperty name="height" value="0.035" units="cm"/>
      <inkml:brushProperty name="color" value="#FF0066"/>
    </inkml:brush>
  </inkml:definitions>
  <inkml:trace contextRef="#ctx0" brushRef="#br0">35 137 1152 0 0,'-1'-4'167'0'0,"1"-1"-1"0"0,0 1 0 0 0,0-1 0 0 0,0 0 1 0 0,1 1-1 0 0,-1-1 0 0 0,1 1 1 0 0,0-1-1 0 0,0 1 0 0 0,1-1 1 0 0,0 1-1 0 0,-1 0 0 0 0,1-1 0 0 0,1 1 1 0 0,-1 0-1 0 0,1 1 0 0 0,-1-1 1 0 0,1 0-1 0 0,0 1 0 0 0,0-1 0 0 0,1 1 1 0 0,3-3-1 0 0,-6 6 8 0 0,0-1 0 0 0,0 1 0 0 0,0 0-1 0 0,0 0 1 0 0,-1 0 0 0 0,1 0 0 0 0,0 0 0 0 0,0 0-1 0 0,0 0 1 0 0,0 1 0 0 0,0-1 0 0 0,0 0 0 0 0,0 0 0 0 0,-1 1-1 0 0,1-1 1 0 0,0 0 0 0 0,0 1 0 0 0,0-1 0 0 0,-1 1-1 0 0,1-1 1 0 0,0 1 0 0 0,-1-1 0 0 0,1 1 0 0 0,0 0 0 0 0,-1-1-1 0 0,1 1 1 0 0,-1 0 0 0 0,1-1 0 0 0,-1 1 0 0 0,1 0 0 0 0,-1 0-1 0 0,1 0 1 0 0,-1-1 0 0 0,0 1 0 0 0,1 0 0 0 0,-1 0-1 0 0,0 0 1 0 0,0 1 0 0 0,16 45 2921 0 0,-13-36-2075 0 0,110 250 4036 0 0,-68-168-4164 0 0,30 41-60 0 0,-52-98-659 0 0,-1 1-1 0 0,28 69 1 0 0,-46-91-328 0 0,-6-16-9 0 0,-13-22-79 0 0,8 11 233 0 0,-75-106-1002 0 0,-78-153-1 0 0,142 235 996 0 0,4 6-43 0 0,-1 0 0 0 0,-1 1 1 0 0,-1 1-1 0 0,-2 0 0 0 0,-39-43 0 0 0,55 67 87 0 0,0 0 0 0 0,0 1 0 0 0,1-1 1 0 0,-1 0-1 0 0,1 0 0 0 0,0 0 0 0 0,0-1 0 0 0,0 1 0 0 0,1 0 0 0 0,-1-1 0 0 0,0-8 0 0 0,1 10-27 0 0,1-1 0 0 0,-1 1 0 0 0,1 0 0 0 0,0 0 0 0 0,0 0 0 0 0,1 0 0 0 0,-1 0 0 0 0,0 0 0 0 0,1 0 0 0 0,0 0 0 0 0,0 0 0 0 0,0 0 0 0 0,0 1 1 0 0,0-1-1 0 0,1 0 0 0 0,-1 0 0 0 0,1 1 0 0 0,-1-1 0 0 0,4-3 0 0 0,0 19-160 0 0,-2-1 183 0 0,0-1-1 0 0,1 1 1 0 0,0-1 0 0 0,1 0 0 0 0,0 0 0 0 0,11 16 0 0 0,-15-25-55 0 0,1 0 0 0 0,-1 0 0 0 0,1-1 0 0 0,0 1 0 0 0,-1 0 0 0 0,1-1 0 0 0,0 1 0 0 0,0-1 0 0 0,0 0 1 0 0,0 1-1 0 0,0-1 0 0 0,0 0 0 0 0,1 0 0 0 0,-1-1 0 0 0,0 1 0 0 0,0 0 0 0 0,3 0 0 0 0,-2-1-99 0 0,0-1 0 0 0,0 1 0 0 0,0-1-1 0 0,0 1 1 0 0,0-1 0 0 0,-1 0-1 0 0,1 0 1 0 0,0 0 0 0 0,-1 0 0 0 0,1-1-1 0 0,0 1 1 0 0,-1-1 0 0 0,0 1-1 0 0,1-1 1 0 0,-1 0 0 0 0,0 0 0 0 0,0 0-1 0 0,2-2 1 0 0,32-42-3288 0 0,-18 14 1660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2:12.737"/>
    </inkml:context>
    <inkml:brush xml:id="br0">
      <inkml:brushProperty name="width" value="0.035" units="cm"/>
      <inkml:brushProperty name="height" value="0.035" units="cm"/>
      <inkml:brushProperty name="color" value="#FF0066"/>
    </inkml:brush>
  </inkml:definitions>
  <inkml:trace contextRef="#ctx0" brushRef="#br0">813 1 2040 0 0,'-4'4'-54'0'0,"-12"8"504"0"0,16-12-443 0 0,-1 0 0 0 0,1 0-1 0 0,0 0 1 0 0,-1 0 0 0 0,1 0 0 0 0,0 0 0 0 0,-1 0 0 0 0,1 0 0 0 0,0 0 0 0 0,0 0 0 0 0,-1-1-1 0 0,1 1 1 0 0,0 0 0 0 0,-1 0 0 0 0,1 0 0 0 0,0 0 0 0 0,-1 0 0 0 0,1-1 0 0 0,0 1 0 0 0,0 0-1 0 0,-1 0 1 0 0,1-1 0 0 0,0 1 0 0 0,0 0 0 0 0,0 0 0 0 0,-1-1 0 0 0,1 1 0 0 0,0 0 0 0 0,0 0-1 0 0,0-1 1 0 0,0 1 0 0 0,0 0 0 0 0,-1-1 0 0 0,1 1 0 0 0,0 0 0 0 0,0-1 0 0 0,0 1 0 0 0,0 0-1 0 0,0-1 1 0 0,0 1 0 0 0,0 0 0 0 0,0-1 0 0 0,0 1 0 0 0,0 0 0 0 0,1-3 2924 0 0,-5 5-2286 0 0,-1 0 0 0 0,1 0 0 0 0,-1 0 0 0 0,1 0 0 0 0,0 1 0 0 0,-1 0 0 0 0,2 0 0 0 0,-1 0 1 0 0,0 0-1 0 0,0 1 0 0 0,1 0 0 0 0,0-1 0 0 0,0 1 0 0 0,-4 7 0 0 0,-11 9 1250 0 0,-142 126 219 0 0,65-62-1792 0 0,58-50-201 0 0,-15 10 171 0 0,2 3-1 0 0,3 2 1 0 0,1 2 0 0 0,-53 79-1 0 0,79-100-168 0 0,2 0-1 0 0,2 2 1 0 0,1 0-1 0 0,1 1 1 0 0,2 0-1 0 0,-12 49 1 0 0,47-105-263 0 0,84-126 215 0 0,163-204 226 0 0,-192 263-311 0 0,-37 39-25 0 0,3 2-1 0 0,2 2 0 0 0,88-71 1 0 0,-128 114-41 0 0,0 0 1 0 0,0 1 0 0 0,0-1-1 0 0,0 1 1 0 0,0 0-1 0 0,1 1 1 0 0,0 0-1 0 0,9-3 1 0 0,-14 5-5 0 0,1 0 0 0 0,-1 0 1 0 0,1-1-1 0 0,-1 2 0 0 0,1-1 0 0 0,0 0 0 0 0,-1 0 1 0 0,1 1-1 0 0,-1-1 0 0 0,0 1 0 0 0,1 0 0 0 0,-1 0 0 0 0,1 0 1 0 0,-1 0-1 0 0,0 0 0 0 0,0 1 0 0 0,0-1 0 0 0,0 1 1 0 0,0-1-1 0 0,0 1 0 0 0,0 0 0 0 0,0-1 0 0 0,-1 1 0 0 0,1 0 1 0 0,2 4-1 0 0,3 6-1561 0 0,3 0-4807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0:59.060"/>
    </inkml:context>
    <inkml:brush xml:id="br0">
      <inkml:brushProperty name="width" value="0.035" units="cm"/>
      <inkml:brushProperty name="height" value="0.035" units="cm"/>
      <inkml:brushProperty name="color" value="#FF0066"/>
    </inkml:brush>
  </inkml:definitions>
  <inkml:trace contextRef="#ctx0" brushRef="#br0">1 3 1752 0 0,'3'-3'160'0'0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0:59.669"/>
    </inkml:context>
    <inkml:brush xml:id="br0">
      <inkml:brushProperty name="width" value="0.035" units="cm"/>
      <inkml:brushProperty name="height" value="0.035" units="cm"/>
      <inkml:brushProperty name="color" value="#FF0066"/>
    </inkml:brush>
  </inkml:definitions>
  <inkml:trace contextRef="#ctx0" brushRef="#br0">57 0 1400 0 0,'-21'30'128'0'0,"-13"8"-128"0"0,33-39 0 0 0,2 1 0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3T10:01:21.720"/>
    </inkml:context>
    <inkml:brush xml:id="br0">
      <inkml:brushProperty name="width" value="0.035" units="cm"/>
      <inkml:brushProperty name="height" value="0.035" units="cm"/>
      <inkml:brushProperty name="color" value="#FF0066"/>
    </inkml:brush>
  </inkml:definitions>
  <inkml:trace contextRef="#ctx0" brushRef="#br0">55 11 1808 0 0,'-20'-7'155'0'0,"11"4"-1224"0"0,-2 20 895 0 0,3 3 730 0 0,6-14 350 0 0,6-13 6211 0 0,-4 11-10343 0 0,0-3 3171 0 0,0 0 0 0 0,0 0 0 0 0,0 0-1 0 0,0 0 1 0 0,0 0 0 0 0,0 0 0 0 0,0 0 0 0 0,0 0-1 0 0,-1 0 1 0 0,1 0 0 0 0,0 0 0 0 0,0 0 0 0 0,-1 0-1 0 0,1 0 1 0 0,-1 0 0 0 0,1 0 0 0 0,-1 0-1 0 0,1 0 1 0 0,-2 1 0 0 0,-1-2-313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6.384"/>
    </inkml:context>
    <inkml:brush xml:id="br0">
      <inkml:brushProperty name="width" value="0.035" units="cm"/>
      <inkml:brushProperty name="height" value="0.035" units="cm"/>
      <inkml:brushProperty name="color" value="#008C3A"/>
    </inkml:brush>
  </inkml:definitions>
  <inkml:trace contextRef="#ctx0" brushRef="#br0">67 147 144 0 0,'-1'-1'19'0'0,"0"0"-1"0"0,1 1 1 0 0,-1-1-1 0 0,0 1 1 0 0,1-1-1 0 0,-1 0 1 0 0,1 0-1 0 0,-1 1 1 0 0,1-1-1 0 0,-1 0 1 0 0,1 0-1 0 0,0 0 1 0 0,-1 0-1 0 0,1 1 1 0 0,0-1-1 0 0,0 0 1 0 0,-1 0-1 0 0,1 0 1 0 0,0 0-1 0 0,0 0 1 0 0,0 0 0 0 0,0 0-1 0 0,0 1 1 0 0,1-3-1 0 0,-1-37-73 0 0,1 22 91 0 0,-1 9 47 0 0,-3-28 161 0 0,3 36-191 0 0,0 0 0 0 0,0 0-1 0 0,-1 0 1 0 0,1 0 0 0 0,0 0 0 0 0,0 0-1 0 0,-1 0 1 0 0,1 0 0 0 0,0 1-1 0 0,-1-1 1 0 0,1 0 0 0 0,-1 0 0 0 0,1 0-1 0 0,-1 1 1 0 0,1-1 0 0 0,-1 0 0 0 0,0 0-1 0 0,1 1 1 0 0,-1-1 0 0 0,0 0 0 0 0,1 1-1 0 0,-1-1 1 0 0,0 1 0 0 0,0-1-1 0 0,0 1 1 0 0,0 0 0 0 0,1-1 0 0 0,-9 4 9781 0 0,4 8-5483 0 0,-7 30-4565 0 0,10-34 1654 0 0,-3 18-1333 0 0,1 0 1 0 0,1 0 0 0 0,1 0 0 0 0,1 0 0 0 0,2 1 0 0 0,0-1 0 0 0,2 0 0 0 0,0 0-1 0 0,2 0 1 0 0,1 0 0 0 0,1-1 0 0 0,0 0 0 0 0,2 0 0 0 0,1-1 0 0 0,1 0 0 0 0,1-1-1 0 0,1-1 1 0 0,20 26 0 0 0,-29-42-137 0 0,-1-1 0 0 0,1 0-1 0 0,0 0 1 0 0,0 0 0 0 0,1 0-1 0 0,-1-1 1 0 0,1 0 0 0 0,8 5 0 0 0,-11-8-93 0 0,-1 1 1 0 0,0-1 0 0 0,0 0 0 0 0,0 1 0 0 0,1-1-1 0 0,-1 0 1 0 0,0 0 0 0 0,0 0 0 0 0,0 0 0 0 0,1 0 0 0 0,-1 0-1 0 0,0-1 1 0 0,0 1 0 0 0,1 0 0 0 0,-1 0 0 0 0,0-1-1 0 0,0 1 1 0 0,0-1 0 0 0,0 1 0 0 0,0-1 0 0 0,0 0-1 0 0,0 1 1 0 0,0-1 0 0 0,0 0 0 0 0,0 0 0 0 0,0 1-1 0 0,0-1 1 0 0,0 0 0 0 0,-1 0 0 0 0,1 0 0 0 0,0 0 0 0 0,0 0-1 0 0,-1 0 1 0 0,1 0 0 0 0,-1-1 0 0 0,1 1 0 0 0,-1 0-1 0 0,0 0 1 0 0,1 0 0 0 0,-1-1 0 0 0,0 1 0 0 0,0 0-1 0 0,0 0 1 0 0,0-3 0 0 0,3-8-3568 0 0,1 0-836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2.187"/>
    </inkml:context>
    <inkml:brush xml:id="br0">
      <inkml:brushProperty name="width" value="0.035" units="cm"/>
      <inkml:brushProperty name="height" value="0.035" units="cm"/>
      <inkml:brushProperty name="color" value="#FF0066"/>
    </inkml:brush>
  </inkml:definitions>
  <inkml:trace contextRef="#ctx0" brushRef="#br0">17 79 2529 0 0,'-1'0'176'0'0,"1"-1"1"0"0,-1 0 0 0 0,1 1 0 0 0,-1-1 0 0 0,1 0-1 0 0,-1 1 1 0 0,1-1 0 0 0,-1 0 0 0 0,1 0 0 0 0,-1 0-1 0 0,1 1 1 0 0,0-1 0 0 0,0 0 0 0 0,-1 0 0 0 0,1 0-1 0 0,0 0 1 0 0,0 0 0 0 0,0 1 0 0 0,0-1 0 0 0,0 0-1 0 0,0 0 1 0 0,0 0 0 0 0,0 0 0 0 0,0 0 0 0 0,1-1 0 0 0,7-31 4253 0 0,-3 10 762 0 0,10 58-1243 0 0,4 5-3890 0 0,-8 2-7 0 0,-2 1-1 0 0,-2 1 1 0 0,-1-1 0 0 0,-3 1-1 0 0,-1 0 1 0 0,-7 68-1 0 0,-55 259-302 0 0,35-245-53 0 0,25-122 291 0 0,-2 1-30 0 0,1 0 0 0 0,0 1 1 0 0,0-1-1 0 0,1 0 0 0 0,-1 0 0 0 0,1 1 0 0 0,0-1 0 0 0,1 0 0 0 0,1 10 0 0 0,5-51-2284 0 0,-4-20-3133 0 0,-3 21 136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2.539"/>
    </inkml:context>
    <inkml:brush xml:id="br0">
      <inkml:brushProperty name="width" value="0.035" units="cm"/>
      <inkml:brushProperty name="height" value="0.035" units="cm"/>
      <inkml:brushProperty name="color" value="#FF0066"/>
    </inkml:brush>
  </inkml:definitions>
  <inkml:trace contextRef="#ctx0" brushRef="#br0">49 372 776 0 0,'-3'0'268'0'0,"0"-1"0"0"0,1 1 0 0 0,-1-1 0 0 0,0 0 0 0 0,0 0 0 0 0,1 0 0 0 0,-1 0 0 0 0,0 0 0 0 0,1-1 0 0 0,-1 1 0 0 0,1-1 0 0 0,0 0 0 0 0,-4-3 0 0 0,5 4 23 0 0,0 0 1 0 0,0 0-1 0 0,0-1 0 0 0,1 1 0 0 0,-1 0 0 0 0,0-1 0 0 0,1 1 0 0 0,-1-1 0 0 0,1 1 1 0 0,-1-1-1 0 0,1 1 0 0 0,0-1 0 0 0,0 1 0 0 0,-1-1 0 0 0,1 1 0 0 0,0-1 0 0 0,1 1 0 0 0,-1-4 1 0 0,1 1 146 0 0,1-1 0 0 0,0 0 1 0 0,0 1-1 0 0,0 0 1 0 0,0-1-1 0 0,1 1 0 0 0,-1 0 1 0 0,1 0-1 0 0,0 1 1 0 0,1-1-1 0 0,-1 0 0 0 0,0 1 1 0 0,1 0-1 0 0,7-5 1 0 0,5-2-137 0 0,0 0 1 0 0,0 2-1 0 0,1 0 1 0 0,0 1-1 0 0,1 0 1 0 0,32-7-1 0 0,118-12-192 0 0,-57 12-1 0 0,610-133-413 0 0,-650 140-795 0 0,-42 7 6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2.852"/>
    </inkml:context>
    <inkml:brush xml:id="br0">
      <inkml:brushProperty name="width" value="0.035" units="cm"/>
      <inkml:brushProperty name="height" value="0.035" units="cm"/>
      <inkml:brushProperty name="color" value="#FF0066"/>
    </inkml:brush>
  </inkml:definitions>
  <inkml:trace contextRef="#ctx0" brushRef="#br0">10 192 5409 0 0,'-10'6'4186'0'0,"11"-2"-1382"0"0,21-2-217 0 0,38-8-1575 0 0,540-123 1242 0 0,-262 72-4854 0 0,-304 53 2321 0 0,19-3-1187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3.504"/>
    </inkml:context>
    <inkml:brush xml:id="br0">
      <inkml:brushProperty name="width" value="0.035" units="cm"/>
      <inkml:brushProperty name="height" value="0.035" units="cm"/>
      <inkml:brushProperty name="color" value="#FF0066"/>
    </inkml:brush>
  </inkml:definitions>
  <inkml:trace contextRef="#ctx0" brushRef="#br0">144 444 2793 0 0,'1'-9'232'0'0,"0"1"1"0"0,1-1 0 0 0,0 1-1 0 0,0-1 1 0 0,4-8 0 0 0,-3 11 402 0 0,-1 0 0 0 0,0-1 0 0 0,0 1 0 0 0,-1 0-1 0 0,0-1 1 0 0,0 1 0 0 0,0-1 0 0 0,-1 0 0 0 0,-4-6 5232 0 0,-1 29-4408 0 0,-4 19-1102 0 0,-6 49 99 0 0,-102 473 391 0 0,97-469-639 0 0,29-137 156 0 0,-3-1-1 0 0,0-94 1 0 0,-4 74-198 0 0,0-52 18 0 0,-3 52-107 0 0,16-124 0 0 0,-12 174-86 0 0,1-1 0 0 0,1 1 0 0 0,1-1 0 0 0,1 2 0 0 0,1-1 0 0 0,0 1 0 0 0,1 0 1 0 0,2 0-1 0 0,0 2 0 0 0,17-24 0 0 0,-18 32-4 0 0,-1 0 1 0 0,1 0 0 0 0,1 1 0 0 0,0 0-1 0 0,0 1 1 0 0,1 0 0 0 0,-1 1 0 0 0,1 0-1 0 0,1 1 1 0 0,-1 0 0 0 0,1 1 0 0 0,0 0-1 0 0,0 1 1 0 0,20-2 0 0 0,20 0-53 0 0,1 1 0 0 0,65 5 0 0 0,-94 0 14 0 0,-6-1-269 0 0,179-2 38 0 0,-100-12-1359 0 0,-78 9-220 0 0,0-1 0 0 0,32-13-1 0 0,-32 9-3450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3.746"/>
    </inkml:context>
    <inkml:brush xml:id="br0">
      <inkml:brushProperty name="width" value="0.035" units="cm"/>
      <inkml:brushProperty name="height" value="0.035" units="cm"/>
      <inkml:brushProperty name="color" value="#FF0066"/>
    </inkml:brush>
  </inkml:definitions>
  <inkml:trace contextRef="#ctx0" brushRef="#br0">1 292 4321 0 0,'2'-2'381'0'0,"-1"0"0"0"0,1 0 0 0 0,0 0 0 0 0,1 1 0 0 0,-1-1 0 0 0,0 0 0 0 0,0 1 0 0 0,1 0 1 0 0,-1-1-1 0 0,1 1 0 0 0,-1 0 0 0 0,1 0 0 0 0,4-1 0 0 0,0 0 223 0 0,236-115 7624 0 0,-124 53-9356 0 0,-1-2-3944 0 0,-80 46-223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3.956"/>
    </inkml:context>
    <inkml:brush xml:id="br0">
      <inkml:brushProperty name="width" value="0.035" units="cm"/>
      <inkml:brushProperty name="height" value="0.035" units="cm"/>
      <inkml:brushProperty name="color" value="#FF0066"/>
    </inkml:brush>
  </inkml:definitions>
  <inkml:trace contextRef="#ctx0" brushRef="#br0">167 196 1496 0 0,'-44'15'247'0'0,"-30"12"-377"0"0,26-6 3711 0 0,63-25 1316 0 0,15-4-3356 0 0,32-7-961 0 0,142-44 988 0 0,146-39-840 0 0,-236 71-3550 0 0,130-12-1 0 0,-174 31-647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4.477"/>
    </inkml:context>
    <inkml:brush xml:id="br0">
      <inkml:brushProperty name="width" value="0.035" units="cm"/>
      <inkml:brushProperty name="height" value="0.035" units="cm"/>
      <inkml:brushProperty name="color" value="#FF0066"/>
    </inkml:brush>
  </inkml:definitions>
  <inkml:trace contextRef="#ctx0" brushRef="#br0">127 96 7946 0 0,'2'-10'1236'0'0,"2"-1"0"0"0,0 0 0 0 0,0 1 0 0 0,0 0 0 0 0,2 0 0 0 0,-1 0 0 0 0,12-14 0 0 0,-17 24-1190 0 0,1 1-1 0 0,-1-1 1 0 0,1 0-1 0 0,-1 1 1 0 0,1-1-1 0 0,-1 0 0 0 0,1 1 1 0 0,-1-1-1 0 0,1 1 1 0 0,-1-1-1 0 0,1 1 0 0 0,-1-1 1 0 0,0 1-1 0 0,1-1 1 0 0,-1 1-1 0 0,0-1 1 0 0,0 1-1 0 0,1-1 0 0 0,-1 1 1 0 0,0 0-1 0 0,0-1 1 0 0,0 1-1 0 0,0 0 0 0 0,1-1 1 0 0,-1 1-1 0 0,0-1 1 0 0,0 1-1 0 0,-1 1 1 0 0,7 22-31 0 0,-3 21-99 0 0,-1 0 0 0 0,-2-1 0 0 0,-9 76 0 0 0,-35 133 97 0 0,37-220-32 0 0,-65 268-500 0 0,20-95-687 0 0,49-194 1023 0 0,0 1-739 0 0,2-4-2528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4.687"/>
    </inkml:context>
    <inkml:brush xml:id="br0">
      <inkml:brushProperty name="width" value="0.035" units="cm"/>
      <inkml:brushProperty name="height" value="0.035" units="cm"/>
      <inkml:brushProperty name="color" value="#FF0066"/>
    </inkml:brush>
  </inkml:definitions>
  <inkml:trace contextRef="#ctx0" brushRef="#br0">4 0 5785 0 0,'0'1'52'0'0,"-1"0"0"0"0,1-1 0 0 0,-1 1 0 0 0,1 0 0 0 0,0 0 0 0 0,-1 0 0 0 0,1 0 0 0 0,0 0 0 0 0,0 0 0 0 0,-1 0 0 0 0,1 0 0 0 0,0-1 0 0 0,0 1 0 0 0,0 0 0 0 0,0 0 0 0 0,0 0 0 0 0,0 0 0 0 0,0 0 0 0 0,1 0 0 0 0,-1 1 0 0 0,18 13 2114 0 0,-17-13-2030 0 0,10 4 746 0 0,0 1-1 0 0,0-2 1 0 0,1 1 0 0 0,0-2-1 0 0,-1 1 1 0 0,1-1-1 0 0,16 2 1 0 0,-6-2-296 0 0,0-2-1 0 0,1 0 0 0 0,32-2 1 0 0,3-5-585 0 0,-1-2 0 0 0,68-19 0 0 0,25-10-3548 0 0,-101 26-2017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5.172"/>
    </inkml:context>
    <inkml:brush xml:id="br0">
      <inkml:brushProperty name="width" value="0.035" units="cm"/>
      <inkml:brushProperty name="height" value="0.035" units="cm"/>
      <inkml:brushProperty name="color" value="#FF0066"/>
    </inkml:brush>
  </inkml:definitions>
  <inkml:trace contextRef="#ctx0" brushRef="#br0">789 14 4001 0 0,'-3'-2'587'0'0,"1"1"-1"0"0,0-1 1 0 0,-1 1 0 0 0,1 0-1 0 0,-1 0 1 0 0,1-1 0 0 0,-1 2-1 0 0,0-1 1 0 0,0 0 0 0 0,1 1-1 0 0,-1-1 1 0 0,0 1 0 0 0,-5 0-1 0 0,-45 2 3792 0 0,26-1-3521 0 0,7-1-764 0 0,1 1 1 0 0,-1 1-1 0 0,0 0 0 0 0,1 2 1 0 0,-1 0-1 0 0,1 1 1 0 0,0 1-1 0 0,1 1 0 0 0,-1 0 1 0 0,1 2-1 0 0,1 0 0 0 0,0 1 1 0 0,0 1-1 0 0,1 0 0 0 0,0 1 1 0 0,-15 15-1 0 0,-9 10-42 0 0,1 2 0 0 0,-54 70-1 0 0,77-87-41 0 0,2 0-1 0 0,0 1 0 0 0,2 1 1 0 0,0 0-1 0 0,2 0 0 0 0,1 1 0 0 0,-10 39 1 0 0,5 23-4 0 0,4 1-1 0 0,3 0 1 0 0,7 121 0 0 0,-7 114-627 0 0,6-307 431 0 0,2-12 36 0 0,-1 0-1 0 0,0 1 1 0 0,0-1-1 0 0,-1 0 1 0 0,1 0-1 0 0,-1 0 1 0 0,0 0-1 0 0,0 0 1 0 0,0 0-1 0 0,0 0 1 0 0,-1 0-1 0 0,1 0 1 0 0,-1 0-1 0 0,-3 3 1 0 0,-2-8-2214 0 0,4-4-2693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5.396"/>
    </inkml:context>
    <inkml:brush xml:id="br0">
      <inkml:brushProperty name="width" value="0.035" units="cm"/>
      <inkml:brushProperty name="height" value="0.035" units="cm"/>
      <inkml:brushProperty name="color" value="#FF0066"/>
    </inkml:brush>
  </inkml:definitions>
  <inkml:trace contextRef="#ctx0" brushRef="#br0">1 200 16676 0 0,'5'2'192'0'0,"1"0"0"0"0,-1-1 0 0 0,1 1 0 0 0,-1-1 0 0 0,1-1 0 0 0,0 1 1 0 0,0-1-1 0 0,0 0 0 0 0,-1 0 0 0 0,1 0 0 0 0,0-1 0 0 0,6-1 1 0 0,71-21 639 0 0,-70 19-606 0 0,62-24 268 0 0,75-40 0 0 0,-11 5-7176 0 0,-91 43 426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6.716"/>
    </inkml:context>
    <inkml:brush xml:id="br0">
      <inkml:brushProperty name="width" value="0.035" units="cm"/>
      <inkml:brushProperty name="height" value="0.035" units="cm"/>
      <inkml:brushProperty name="color" value="#008C3A"/>
    </inkml:brush>
  </inkml:definitions>
  <inkml:trace contextRef="#ctx0" brushRef="#br0">18 48 3081 0 0,'-3'7'740'0'0,"0"0"1"0"0,0 0 0 0 0,1 1 0 0 0,0-1-1 0 0,0 1 1 0 0,0 13 0 0 0,17-45 3672 0 0,-2 5-4261 0 0,18-41-4535 0 0,-27 50 3153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6.150"/>
    </inkml:context>
    <inkml:brush xml:id="br0">
      <inkml:brushProperty name="width" value="0.035" units="cm"/>
      <inkml:brushProperty name="height" value="0.035" units="cm"/>
      <inkml:brushProperty name="color" value="#FF0066"/>
    </inkml:brush>
  </inkml:definitions>
  <inkml:trace contextRef="#ctx0" brushRef="#br0">107 356 2529 0 0,'-4'1'179'0'0,"0"-1"1"0"0,0 1 0 0 0,0-1-1 0 0,0 0 1 0 0,0 0 0 0 0,0-1-1 0 0,0 1 1 0 0,1-1 0 0 0,-1 0-1 0 0,0 0 1 0 0,0 0 0 0 0,1-1-1 0 0,-1 1 1 0 0,1-1 0 0 0,-1 0-1 0 0,1 0 1 0 0,-1 0 0 0 0,1 0-1 0 0,0 0 1 0 0,0-1 0 0 0,0 0 0 0 0,1 1-1 0 0,-1-1 1 0 0,1 0 0 0 0,-1 0-1 0 0,1-1 1 0 0,0 1 0 0 0,0 0-1 0 0,0-1 1 0 0,1 1 0 0 0,-1-1-1 0 0,1 0 1 0 0,0 1 0 0 0,0-1-1 0 0,0 0 1 0 0,0 0 0 0 0,1 0-1 0 0,-1 0 1 0 0,1 0 0 0 0,1-4-1 0 0,-2 4 32 0 0,1 0 0 0 0,0 0-1 0 0,0 1 1 0 0,1-1-1 0 0,-1 0 1 0 0,1 0 0 0 0,0 0-1 0 0,0 0 1 0 0,0 1-1 0 0,1-1 1 0 0,-1 0 0 0 0,1 1-1 0 0,0-1 1 0 0,0 1-1 0 0,0 0 1 0 0,0 0 0 0 0,1 0-1 0 0,-1 0 1 0 0,1 0-1 0 0,0 0 1 0 0,0 1-1 0 0,0-1 1 0 0,0 1 0 0 0,0 0-1 0 0,1 0 1 0 0,-1 0-1 0 0,1 0 1 0 0,-1 0 0 0 0,1 1-1 0 0,-1 0 1 0 0,9-2-1 0 0,7 0-39 0 0,1 1 0 0 0,0 0-1 0 0,0 2 1 0 0,0 0-1 0 0,24 4 1 0 0,3-1-208 0 0,168-2 1177 0 0,429-57-1 0 0,-321 20-978 0 0,1 14 0 0 0,490 29 0 0 0,-469-6-707 0 0,-271-6-858 0 0,0-4 0 0 0,120-29 0 0 0,-168 30-4331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9.048"/>
    </inkml:context>
    <inkml:brush xml:id="br0">
      <inkml:brushProperty name="width" value="0.035" units="cm"/>
      <inkml:brushProperty name="height" value="0.035" units="cm"/>
      <inkml:brushProperty name="color" value="#FF0066"/>
    </inkml:brush>
  </inkml:definitions>
  <inkml:trace contextRef="#ctx0" brushRef="#br0">135 397 6193 0 0,'-2'21'5842'0'0,"7"7"-4069"0"0,4 9-735 0 0,-1-8-746 0 0,-2-1 1 0 0,0 1 0 0 0,-2 0-1 0 0,-1 0 1 0 0,-2 1 0 0 0,-2 40-1 0 0,-11-2-265 0 0,-3-1-1 0 0,-3-1 1 0 0,-3 0-1 0 0,-32 68 0 0 0,-2 10-6 0 0,108-263 1430 0 0,22-91-1277 0 0,78-206 90 0 0,-127 350-365 0 0,3 2 1 0 0,3 1-1 0 0,2 2 0 0 0,4 1 0 0 0,1 1 1 0 0,56-61-1 0 0,-93 117 76 0 0,1 0 0 0 0,-1 1 0 0 0,1-1 1 0 0,-1 1-1 0 0,1 0 0 0 0,0-1 0 0 0,0 1 0 0 0,0 0 0 0 0,0 1 1 0 0,0-1-1 0 0,0 0 0 0 0,0 1 0 0 0,1 0 0 0 0,-1 0 0 0 0,1 0 1 0 0,-1 0-1 0 0,1 0 0 0 0,5 0 0 0 0,-6 2-15 0 0,-1 0 1 0 0,0 0-1 0 0,0 0 0 0 0,0 0 0 0 0,1 0 0 0 0,-1 0 1 0 0,0 1-1 0 0,-1-1 0 0 0,1 1 0 0 0,0-1 0 0 0,0 1 1 0 0,-1 0-1 0 0,1-1 0 0 0,-1 1 0 0 0,1 0 1 0 0,-1 0-1 0 0,0 0 0 0 0,1 0 0 0 0,-1 1 0 0 0,0-1 1 0 0,-1 0-1 0 0,1 0 0 0 0,0 0 0 0 0,-1 1 0 0 0,1-1 1 0 0,-1 1-1 0 0,0-1 0 0 0,1 4 0 0 0,1 14-179 0 0,-1-1-1 0 0,-1 1 1 0 0,0 0-1 0 0,-2-1 1 0 0,0 1-1 0 0,-1-1 1 0 0,-1 1-1 0 0,-10 30 0 0 0,-2-3-381 0 0,-3-2 0 0 0,-30 57 0 0 0,10-33 1341 0 0,-3-1 0 0 0,-2-3 1 0 0,-3-1-1 0 0,-57 58 1 0 0,100-119-729 0 0,1 1 0 0 0,0 0 0 0 0,-1 0 0 0 0,1 0 0 0 0,1 0 0 0 0,-1 0 0 0 0,1 1 0 0 0,0-1 0 0 0,0 1 0 0 0,0-1 0 0 0,0 1 0 0 0,1 0 1 0 0,0 0-1 0 0,0 0 0 0 0,0 0 0 0 0,1 0 0 0 0,-1 0 0 0 0,1 6 0 0 0,2-4-8 0 0,-1 0 0 0 0,1-1-1 0 0,0 1 1 0 0,0-1 0 0 0,1 1 0 0 0,0-1-1 0 0,0 0 1 0 0,0 0 0 0 0,1 0 0 0 0,0-1-1 0 0,8 11 1 0 0,7 2-62 0 0,0 0-1 0 0,1-1 1 0 0,1-1-1 0 0,0-1 1 0 0,43 22-1 0 0,-32-19-310 0 0,139 72-140 0 0,-55-38-4540 0 0,-73-35 563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9.593"/>
    </inkml:context>
    <inkml:brush xml:id="br0">
      <inkml:brushProperty name="width" value="0.035" units="cm"/>
      <inkml:brushProperty name="height" value="0.035" units="cm"/>
      <inkml:brushProperty name="color" value="#FF0066"/>
    </inkml:brush>
  </inkml:definitions>
  <inkml:trace contextRef="#ctx0" brushRef="#br0">602 332 6593 0 0,'12'-38'2078'0'0,"-10"35"-1741"0"0,0 0 0 0 0,0 0 0 0 0,-1-1 0 0 0,0 1 0 0 0,1-1 0 0 0,-1 0 0 0 0,-1 1 0 0 0,1-1 0 0 0,0 0 0 0 0,-1 1 0 0 0,0-1 0 0 0,0 0 0 0 0,0 0 0 0 0,0 1 0 0 0,-1-1 0 0 0,1 0 0 0 0,-1 1 0 0 0,0-1 0 0 0,0 0 0 0 0,0 1 0 0 0,-1-1 0 0 0,1 1 0 0 0,-1 0 0 0 0,0-1 0 0 0,0 1 0 0 0,-4-5 0 0 0,-10-12-120 0 0,0 2-1 0 0,-2 0 0 0 0,0 1 0 0 0,-1 1 0 0 0,0 0 0 0 0,-2 2 1 0 0,0 0-1 0 0,0 1 0 0 0,-1 1 0 0 0,0 2 0 0 0,-32-12 0 0 0,50 21-197 0 0,0 0-1 0 0,0 1 0 0 0,0-1 0 0 0,0 1 0 0 0,-1-1 0 0 0,1 1 0 0 0,0 1 1 0 0,0-1-1 0 0,0 0 0 0 0,0 1 0 0 0,0 0 0 0 0,0 0 0 0 0,0 0 0 0 0,0 1 1 0 0,-7 3-1 0 0,4-1-3 0 0,0 0 0 0 0,1 1 1 0 0,0 0-1 0 0,-1 0 0 0 0,2 0 1 0 0,-1 1-1 0 0,-8 10 0 0 0,-2 7-4 0 0,1 1 0 0 0,1 0 0 0 0,-16 41-1 0 0,2 7-51 0 0,3 2 1 0 0,3 0-1 0 0,4 2 0 0 0,3 0 0 0 0,3 0 0 0 0,4 1 0 0 0,3 1 0 0 0,4-1 0 0 0,13 131 0 0 0,-10-196-52 0 0,10 72-228 0 0,-10-78 188 0 0,-1 0 0 0 0,1 0 0 0 0,0-1 0 0 0,0 1 0 0 0,0-1 1 0 0,1 1-1 0 0,0-1 0 0 0,0 0 0 0 0,0 0 0 0 0,1 0 0 0 0,5 6 1 0 0,-8-11 50 0 0,-1 1 0 0 0,1-1 1 0 0,-1 0-1 0 0,0 1 1 0 0,1-1-1 0 0,-1 0 1 0 0,1 0-1 0 0,-1 0 0 0 0,1 1 1 0 0,-1-1-1 0 0,1 0 1 0 0,-1 0-1 0 0,1 0 1 0 0,-1 0-1 0 0,1 0 0 0 0,0 0 1 0 0,-1 0-1 0 0,1 0 1 0 0,-1 0-1 0 0,1 0 1 0 0,-1 0-1 0 0,1 0 0 0 0,-1 0 1 0 0,1-1-1 0 0,-1 1 1 0 0,1 0-1 0 0,-1 0 1 0 0,1-1-1 0 0,-1 1 0 0 0,0 0 1 0 0,1 0-1 0 0,-1-1 1 0 0,1 1-1 0 0,-1 0 1 0 0,0-1-1 0 0,1 1 0 0 0,-1-1 1 0 0,0 1-1 0 0,1-1 1 0 0,-1 1-1 0 0,1-1 1 0 0,3-10-1709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19.825"/>
    </inkml:context>
    <inkml:brush xml:id="br0">
      <inkml:brushProperty name="width" value="0.035" units="cm"/>
      <inkml:brushProperty name="height" value="0.035" units="cm"/>
      <inkml:brushProperty name="color" value="#FF0066"/>
    </inkml:brush>
  </inkml:definitions>
  <inkml:trace contextRef="#ctx0" brushRef="#br0">0 133 7946 0 0,'1'2'103'0'0,"-1"-1"0"0"0,1 0 0 0 0,0 0 0 0 0,-1 0 0 0 0,1 0 0 0 0,0 0 0 0 0,0 0 0 0 0,0 0 1 0 0,0 0-1 0 0,0 0 0 0 0,0 0 0 0 0,0 0 0 0 0,0-1 0 0 0,0 1 0 0 0,0 0 0 0 0,1-1 0 0 0,-1 1 0 0 0,0-1 0 0 0,0 1 1 0 0,1-1-1 0 0,-1 0 0 0 0,0 1 0 0 0,2-1 0 0 0,37 9 2688 0 0,-35-9-2631 0 0,19 4 1021 0 0,0-1 0 0 0,-1-2 0 0 0,47-2 0 0 0,-39-3-717 0 0,0 0 0 0 0,47-14 0 0 0,-38 5-1693 0 0,54-25-1 0 0,32-28-5597 0 0,-88 42 4172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20.277"/>
    </inkml:context>
    <inkml:brush xml:id="br0">
      <inkml:brushProperty name="width" value="0.035" units="cm"/>
      <inkml:brushProperty name="height" value="0.035" units="cm"/>
      <inkml:brushProperty name="color" value="#FF0066"/>
    </inkml:brush>
  </inkml:definitions>
  <inkml:trace contextRef="#ctx0" brushRef="#br0">1005 236 7058 0 0,'2'0'135'0'0,"-1"1"1"0"0,0-1-1 0 0,1 1 1 0 0,-1-1-1 0 0,0 0 1 0 0,1 1-1 0 0,-1-1 1 0 0,1 0-1 0 0,-1 0 1 0 0,1 0-1 0 0,-1 0 1 0 0,0 0-1 0 0,1 0 1 0 0,-1-1-1 0 0,1 1 1 0 0,-1 0-1 0 0,0-1 1 0 0,1 1-1 0 0,-1-1 1 0 0,0 1-1 0 0,1-1 1 0 0,-1 0 0 0 0,0 1-1 0 0,0-1 1 0 0,1 0-1 0 0,-1 0 1 0 0,0 0-1 0 0,0 0 1 0 0,0 0-1 0 0,0 0 1 0 0,0 0-1 0 0,-1 0 1 0 0,1-1-1 0 0,0 1 1 0 0,0 0-1 0 0,-1 0 1 0 0,1-1-1 0 0,-1 1 1 0 0,1 0-1 0 0,-1-1 1 0 0,0 1-1 0 0,1-3 1 0 0,-1 0 36 0 0,0 0 0 0 0,-1 0 0 0 0,1 0 0 0 0,-1 0 0 0 0,0 0 0 0 0,0 0 0 0 0,0 0 0 0 0,0 0 0 0 0,-1 1 0 0 0,0-1 0 0 0,1 0 0 0 0,-1 1 0 0 0,-1-1 0 0 0,-2-3 0 0 0,-8-7 30 0 0,1 0 0 0 0,-2 1 0 0 0,0 1 0 0 0,-1 0-1 0 0,0 1 1 0 0,0 1 0 0 0,-1 0 0 0 0,-1 1 0 0 0,0 1 0 0 0,-33-12 0 0 0,39 17-136 0 0,1 0-1 0 0,-1 0 1 0 0,0 1-1 0 0,0 0 1 0 0,1 1-1 0 0,-1 0 1 0 0,0 1-1 0 0,0 0 1 0 0,0 1-1 0 0,0 0 1 0 0,0 1-1 0 0,0 0 1 0 0,1 1-1 0 0,-1 0 1 0 0,1 0-1 0 0,0 1 1 0 0,-1 1-1 0 0,2 0 1 0 0,-17 10-1 0 0,-17 19 66 0 0,2 2 1 0 0,2 1-1 0 0,1 3 0 0 0,2 1 0 0 0,-56 82 1 0 0,36-33 91 0 0,3 2-1 0 0,-40 101 1 0 0,9 22 185 0 0,76-188-346 0 0,1 0 0 0 0,2-1 0 0 0,0 2 0 0 0,2-1 0 0 0,1 1 0 0 0,2 37 0 0 0,0-59-31 0 0,1 0 0 0 0,-1-1 0 0 0,1 1 0 0 0,1 0 0 0 0,-1-1 0 0 0,1 1 0 0 0,0-1 0 0 0,0 1 0 0 0,1-1 0 0 0,-1 0 0 0 0,1 0 0 0 0,0 0 0 0 0,1 0 0 0 0,-1 0 0 0 0,1-1 0 0 0,0 0 0 0 0,0 0 0 0 0,6 5 0 0 0,-2-4-18 0 0,-1-1 0 0 0,1 0 0 0 0,0 0 0 0 0,0 0 0 0 0,0-1 0 0 0,1-1 0 0 0,-1 0 0 0 0,1 0 0 0 0,0 0 0 0 0,17 0 0 0 0,9-2 50 0 0,0-2 0 0 0,1-1 0 0 0,-1-2 0 0 0,63-17 0 0 0,148-57 428 0 0,-41 11-202 0 0,-174 59-374 0 0,148-48-648 0 0,-159 49 470 0 0,-1-1 0 0 0,0-1 1 0 0,0-1-1 0 0,-1 0 0 0 0,0-1 0 0 0,26-24 0 0 0,-14-2-1968 0 0,-19 17-4383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0.070"/>
    </inkml:context>
    <inkml:brush xml:id="br0">
      <inkml:brushProperty name="width" value="0.035" units="cm"/>
      <inkml:brushProperty name="height" value="0.035" units="cm"/>
      <inkml:brushProperty name="color" value="#FF0066"/>
    </inkml:brush>
  </inkml:definitions>
  <inkml:trace contextRef="#ctx0" brushRef="#br0">296 43 12099 0 0,'-32'-42'6886'0'0,"29"115"-6512"0"0,-17 92-1 0 0,8-78-341 0 0,-118 596-728 0 0,125-659 569 0 0,-21 65-555 0 0,24-82 332 0 0,0-1 0 0 0,-1 0 0 0 0,0 0 0 0 0,0-1 0 0 0,0 1-1 0 0,-1-1 1 0 0,1 1 0 0 0,-1-1 0 0 0,-1 0 0 0 0,1-1 0 0 0,-6 6 0 0 0,9-10 171 0 0,1 0 0 0 0,0 1 0 0 0,-1-1 0 0 0,1 0 0 0 0,-1 0 0 0 0,1 1 0 0 0,-1-1 0 0 0,1 0 0 0 0,-1 0 0 0 0,1 0 0 0 0,-1 0 0 0 0,1 0 0 0 0,0 0 0 0 0,-1 1 0 0 0,0-1 0 0 0,1 0 0 0 0,-1 0 0 0 0,1-1 0 0 0,-1 1 0 0 0,1 0 0 0 0,-1 0 0 0 0,1 0 0 0 0,0 0 0 0 0,-1 0 0 0 0,1 0 0 0 0,-1-1 0 0 0,-8-4-3829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0.367"/>
    </inkml:context>
    <inkml:brush xml:id="br0">
      <inkml:brushProperty name="width" value="0.035" units="cm"/>
      <inkml:brushProperty name="height" value="0.035" units="cm"/>
      <inkml:brushProperty name="color" value="#FF0066"/>
    </inkml:brush>
  </inkml:definitions>
  <inkml:trace contextRef="#ctx0" brushRef="#br0">50 247 18948 0 0,'-10'1'1032'0'0,"-25"1"-677"0"0,31-6-915 0 0,20-5 202 0 0,97-41-118 0 0,3 6 0 0 0,186-47 0 0 0,-296 89 372 0 0,243-44-610 0 0,-142 43-4526 0 0,-73 5 102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0.633"/>
    </inkml:context>
    <inkml:brush xml:id="br0">
      <inkml:brushProperty name="width" value="0.035" units="cm"/>
      <inkml:brushProperty name="height" value="0.035" units="cm"/>
      <inkml:brushProperty name="color" value="#FF0066"/>
    </inkml:brush>
  </inkml:definitions>
  <inkml:trace contextRef="#ctx0" brushRef="#br0">13 131 8410 0 0,'-1'2'140'0'0,"-1"0"0"0"0,1 0 1 0 0,0 0-1 0 0,0 0 1 0 0,0 0-1 0 0,0 1 0 0 0,0-1 1 0 0,0 1-1 0 0,1-1 0 0 0,-1 0 1 0 0,1 1-1 0 0,-1-1 0 0 0,1 1 1 0 0,0-1-1 0 0,0 1 0 0 0,0-1 1 0 0,0 1-1 0 0,1-1 0 0 0,-1 1 1 0 0,1-1-1 0 0,-1 1 0 0 0,1-1 1 0 0,0 1-1 0 0,0-1 0 0 0,0 0 1 0 0,0 0-1 0 0,1 1 0 0 0,-1-1 1 0 0,3 3-1 0 0,-1 0-8 0 0,1-1-1 0 0,-1 0 1 0 0,1 0 0 0 0,0 0-1 0 0,0-1 1 0 0,0 1 0 0 0,1-1-1 0 0,-1 0 1 0 0,1 0 0 0 0,-1-1-1 0 0,1 1 1 0 0,0-1-1 0 0,9 3 1 0 0,4-2 148 0 0,0-1 0 0 0,1-1-1 0 0,-1 0 1 0 0,0-1 0 0 0,1-1 0 0 0,-1-1 0 0 0,30-6-1 0 0,131-42 881 0 0,-118 30-840 0 0,132-43 149 0 0,145-41-7679 0 0,-286 93 5764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1.163"/>
    </inkml:context>
    <inkml:brush xml:id="br0">
      <inkml:brushProperty name="width" value="0.035" units="cm"/>
      <inkml:brushProperty name="height" value="0.035" units="cm"/>
      <inkml:brushProperty name="color" value="#FF0066"/>
    </inkml:brush>
  </inkml:definitions>
  <inkml:trace contextRef="#ctx0" brushRef="#br0">143 246 13883 0 0,'-5'37'877'0'0,"3"-18"-724"0"0,-39 153 1270 0 0,-9 55 106 0 0,33 48-658 0 0,2-19-1435 0 0,11-244-49 0 0,0-34 460 0 0,0-40 283 0 0,4-108-25 0 0,7 0 0 0 0,41-237 1 0 0,-40 368 14 0 0,2 0 1 0 0,1 0-1 0 0,27-58 1 0 0,-29 79-72 0 0,1-1 1 0 0,0 2 0 0 0,1-1-1 0 0,1 2 1 0 0,0-1-1 0 0,2 2 1 0 0,0 0-1 0 0,30-26 1 0 0,-40 38-49 0 0,0 1 0 0 0,0-1 0 0 0,0 1 0 0 0,1 0 1 0 0,-1 0-1 0 0,1 0 0 0 0,-1 1 0 0 0,1-1 0 0 0,0 1 0 0 0,0 0 0 0 0,-1 1 0 0 0,1-1 0 0 0,0 1 0 0 0,0 0 1 0 0,0 0-1 0 0,0 0 0 0 0,5 2 0 0 0,8 2 8 0 0,0 1 0 0 0,-1 0 0 0 0,24 11 0 0 0,-23-8-4 0 0,0-2 1 0 0,27 7-1 0 0,-25-9-116 0 0,0-2 1 0 0,1-1-1 0 0,-1-1 0 0 0,1 0 1 0 0,-1-2-1 0 0,26-4 0 0 0,-20 1-2104 0 0,-1-2-1 0 0,33-12 0 0 0,-23 5-2725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1.427"/>
    </inkml:context>
    <inkml:brush xml:id="br0">
      <inkml:brushProperty name="width" value="0.035" units="cm"/>
      <inkml:brushProperty name="height" value="0.035" units="cm"/>
      <inkml:brushProperty name="color" value="#FF0066"/>
    </inkml:brush>
  </inkml:definitions>
  <inkml:trace contextRef="#ctx0" brushRef="#br0">1 263 12099 0 0,'1'0'66'0'0,"0"0"0"0"0,-1 0 0 0 0,1 0 0 0 0,0 0 0 0 0,0 0 0 0 0,0 0 0 0 0,0 0 0 0 0,-1 0 0 0 0,1 0 0 0 0,0 1 0 0 0,0-1 0 0 0,0 0 0 0 0,-1 1 0 0 0,1-1 0 0 0,0 1 0 0 0,0-1 0 0 0,-1 1 0 0 0,1-1 0 0 0,-1 1 1 0 0,1-1-1 0 0,0 1 0 0 0,-1-1 0 0 0,1 1 0 0 0,-1 0 0 0 0,1 0 0 0 0,-1-1 0 0 0,0 1 0 0 0,1 0 0 0 0,-1 0 0 0 0,0-1 0 0 0,1 1 0 0 0,-1 0 0 0 0,0 0 0 0 0,0 0 0 0 0,0-1 0 0 0,1 1 0 0 0,-1 0 0 0 0,0 0 0 0 0,0 0 0 0 0,0 0 0 0 0,-1-1 1 0 0,1 1-1 0 0,0 0 0 0 0,0 0 0 0 0,0 0 0 0 0,-1-1 0 0 0,1 1 0 0 0,0 0 0 0 0,-1 0 0 0 0,1 0 0 0 0,0-1 0 0 0,-1 1 0 0 0,1 0 0 0 0,-1-1 0 0 0,0 1 0 0 0,1-1 0 0 0,-1 1 0 0 0,1 0 0 0 0,-1-1 0 0 0,0 1 0 0 0,1-1 0 0 0,-2 1 0 0 0,24-8-125 0 0,0-1-1 0 0,0-1 0 0 0,-1-1 0 0 0,0-1 1 0 0,34-24-1 0 0,-4 3-547 0 0,227-136-6404 0 0,-244 149 3761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7.281"/>
    </inkml:context>
    <inkml:brush xml:id="br0">
      <inkml:brushProperty name="width" value="0.035" units="cm"/>
      <inkml:brushProperty name="height" value="0.035" units="cm"/>
      <inkml:brushProperty name="color" value="#008C3A"/>
    </inkml:brush>
  </inkml:definitions>
  <inkml:trace contextRef="#ctx0" brushRef="#br0">12 0 9362 0 0,'-4'20'644'0'0,"1"0"0"0"0,0 0 1 0 0,2 0-1 0 0,1 0 0 0 0,0 0 0 0 0,4 29 0 0 0,31 121 1134 0 0,-13-70-2146 0 0,-12-42-6 0 0,-3-14-977 0 0,15 48-1 0 0,-22-92 1334 0 0,8 16-1367 0 0,-3-13-1697 0 0,-1-5-260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1.646"/>
    </inkml:context>
    <inkml:brush xml:id="br0">
      <inkml:brushProperty name="width" value="0.035" units="cm"/>
      <inkml:brushProperty name="height" value="0.035" units="cm"/>
      <inkml:brushProperty name="color" value="#FF0066"/>
    </inkml:brush>
  </inkml:definitions>
  <inkml:trace contextRef="#ctx0" brushRef="#br0">9 301 9362 0 0,'0'0'55'0'0,"0"0"0"0"0,-1 0-1 0 0,1 0 1 0 0,-1 0 0 0 0,1 0 0 0 0,0 0-1 0 0,-1 0 1 0 0,1 0 0 0 0,0 0 0 0 0,-1 0 0 0 0,1 0-1 0 0,0 0 1 0 0,-1 1 0 0 0,1-1 0 0 0,0 0-1 0 0,0 0 1 0 0,-1 0 0 0 0,1 1 0 0 0,0-1 0 0 0,-1 0-1 0 0,1 0 1 0 0,0 1 0 0 0,0-1 0 0 0,0 0-1 0 0,-1 0 1 0 0,1 1 0 0 0,0-1 0 0 0,0 0 0 0 0,0 1-1 0 0,0-1 1 0 0,-1 0 0 0 0,1 1 0 0 0,0-1 0 0 0,0 0-1 0 0,0 1 1 0 0,0-1 0 0 0,0 0 0 0 0,0 1-1 0 0,16 4 2485 0 0,29-5-681 0 0,2-7-1344 0 0,0-3-1 0 0,0-2 0 0 0,44-17 0 0 0,135-62-560 0 0,-165 65-236 0 0,198-87-6431 0 0,-200 88 2395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2.271"/>
    </inkml:context>
    <inkml:brush xml:id="br0">
      <inkml:brushProperty name="width" value="0.035" units="cm"/>
      <inkml:brushProperty name="height" value="0.035" units="cm"/>
      <inkml:brushProperty name="color" value="#FF0066"/>
    </inkml:brush>
  </inkml:definitions>
  <inkml:trace contextRef="#ctx0" brushRef="#br0">41 456 12675 0 0,'0'0'5'0'0,"0"0"0"0"0,-1 0 0 0 0,1 0 1 0 0,0-1-1 0 0,0 1 0 0 0,-1 0 0 0 0,1-1 0 0 0,0 1 1 0 0,0 0-1 0 0,0 0 0 0 0,0-1 0 0 0,-1 1 1 0 0,1 0-1 0 0,0-1 0 0 0,0 1 0 0 0,0 0 0 0 0,0-1 1 0 0,0 1-1 0 0,0 0 0 0 0,0-1 0 0 0,0 1 0 0 0,0 0 1 0 0,0-1-1 0 0,0 1 0 0 0,0 0 0 0 0,0-1 1 0 0,0 1-1 0 0,0 0 0 0 0,0-1 0 0 0,1 1 0 0 0,-1 0 1 0 0,0-1-1 0 0,0 1 0 0 0,0 0 0 0 0,0-1 0 0 0,1 1 1 0 0,-1 0-1 0 0,1-1 0 0 0,15-18 848 0 0,21-12 1986 0 0,-36 30-2760 0 0,0 0-1 0 0,0 1 1 0 0,0-1-1 0 0,0 1 1 0 0,0-1-1 0 0,0 1 1 0 0,0-1-1 0 0,0 1 1 0 0,1 0-1 0 0,-1-1 1 0 0,0 1-1 0 0,0 0 1 0 0,0 0-1 0 0,0 0 0 0 0,1 0 1 0 0,-1 0-1 0 0,0 0 1 0 0,0 0-1 0 0,0 0 1 0 0,1 0-1 0 0,-1 1 1 0 0,0-1-1 0 0,0 0 1 0 0,0 1-1 0 0,0-1 1 0 0,2 2-1 0 0,-1 0-31 0 0,0-1 0 0 0,0 1 0 0 0,-1 0 0 0 0,1 0 0 0 0,-1 0 0 0 0,1 1 0 0 0,-1-1 0 0 0,0 0 0 0 0,1 0 0 0 0,-1 1 0 0 0,1 3 0 0 0,2 7 20 0 0,-1 0 1 0 0,-1 0-1 0 0,2 22 1 0 0,-2 11-74 0 0,-3 0-1 0 0,-1 0 1 0 0,-16 83 0 0 0,-1-43-128 0 0,-32 88 1 0 0,-17-16-198 0 0,73-183 458 0 0,0-1-1 0 0,1-43 1 0 0,0 0 92 0 0,69-329 213 0 0,-56 330-412 0 0,2 1 1 0 0,4 1-1 0 0,58-110 0 0 0,-69 150 119 0 0,48-77-58 0 0,-55 94-101 0 0,-1 0 1 0 0,2 0-1 0 0,-1 1 0 0 0,1 0 1 0 0,0 1-1 0 0,1-1 0 0 0,0 2 1 0 0,13-9-1 0 0,-19 13-17 0 0,0 1 0 0 0,1 0 0 0 0,-1 0 0 0 0,0 0 0 0 0,0 1 0 0 0,0-1 1 0 0,1 1-1 0 0,-1 0 0 0 0,0-1 0 0 0,0 2 0 0 0,1-1 0 0 0,-1 0 0 0 0,0 1 0 0 0,0-1 0 0 0,1 1 0 0 0,-1 0 1 0 0,0 0-1 0 0,0 0 0 0 0,0 0 0 0 0,0 1 0 0 0,0-1 0 0 0,5 4 0 0 0,6 6-256 0 0,0 0 0 0 0,0 0 0 0 0,15 17 0 0 0,14 12 95 0 0,-35-35 85 0 0,0 0-1 0 0,0-1 1 0 0,1 1 0 0 0,-1-2 0 0 0,1 1 0 0 0,0-1-1 0 0,0-1 1 0 0,0 1 0 0 0,1-1 0 0 0,-1-1 0 0 0,0 0 0 0 0,1 0-1 0 0,-1-1 1 0 0,1-1 0 0 0,17-1 0 0 0,-3-3-857 0 0,1-1 1 0 0,-1-1-1 0 0,-1-1 1 0 0,42-21-1 0 0,-29 12-3222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2.495"/>
    </inkml:context>
    <inkml:brush xml:id="br0">
      <inkml:brushProperty name="width" value="0.035" units="cm"/>
      <inkml:brushProperty name="height" value="0.035" units="cm"/>
      <inkml:brushProperty name="color" value="#FF0066"/>
    </inkml:brush>
  </inkml:definitions>
  <inkml:trace contextRef="#ctx0" brushRef="#br0">1 210 12675 0 0,'45'-9'3040'0'0,"85"-31"1"0"0,42-50-6527 0 0,-86 41 1392 0 0,-45 28 48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2.772"/>
    </inkml:context>
    <inkml:brush xml:id="br0">
      <inkml:brushProperty name="width" value="0.035" units="cm"/>
      <inkml:brushProperty name="height" value="0.035" units="cm"/>
      <inkml:brushProperty name="color" value="#FF0066"/>
    </inkml:brush>
  </inkml:definitions>
  <inkml:trace contextRef="#ctx0" brushRef="#br0">89 184 10226 0 0,'-13'8'412'0'0,"5"-5"-73"0"0,1 1-1 0 0,-1 0 1 0 0,1 0 0 0 0,0 1 0 0 0,1 0 0 0 0,-1 1 0 0 0,1-1 0 0 0,0 1 0 0 0,-7 8 0 0 0,13-13-278 0 0,0-1 0 0 0,0 0 0 0 0,0 0-1 0 0,0 1 1 0 0,-1-1 0 0 0,1 0 0 0 0,0 0 0 0 0,0 1 0 0 0,0-1 0 0 0,0 0 0 0 0,0 0-1 0 0,0 1 1 0 0,0-1 0 0 0,0 0 0 0 0,0 0 0 0 0,0 1 0 0 0,0-1 0 0 0,0 0-1 0 0,0 0 1 0 0,0 1 0 0 0,0-1 0 0 0,0 0 0 0 0,1 0 0 0 0,-1 1 0 0 0,0-1 0 0 0,0 0-1 0 0,0 0 1 0 0,0 0 0 0 0,0 1 0 0 0,0-1 0 0 0,1 0 0 0 0,-1 0 0 0 0,0 0-1 0 0,0 1 1 0 0,0-1 0 0 0,1 0 0 0 0,-1 0 0 0 0,0 0 0 0 0,0 0 0 0 0,1 1 0 0 0,14 1 868 0 0,17-6-529 0 0,45-17-117 0 0,-1-4 0 0 0,112-52 0 0 0,-120 47-365 0 0,82-39-1536 0 0,-78 35-4501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3.676"/>
    </inkml:context>
    <inkml:brush xml:id="br0">
      <inkml:brushProperty name="width" value="0.035" units="cm"/>
      <inkml:brushProperty name="height" value="0.035" units="cm"/>
      <inkml:brushProperty name="color" value="#FF0066"/>
    </inkml:brush>
  </inkml:definitions>
  <inkml:trace contextRef="#ctx0" brushRef="#br0">1 322 5409 0 0,'0'0'79'0'0,"0"0"-1"0"0,0-1 1 0 0,0 1-1 0 0,0 0 0 0 0,0 0 1 0 0,0 0-1 0 0,0-1 1 0 0,0 1-1 0 0,0 0 1 0 0,0 0-1 0 0,0-1 1 0 0,0 1-1 0 0,0 0 1 0 0,0 0-1 0 0,0-1 1 0 0,0 1-1 0 0,0 0 0 0 0,0 0 1 0 0,1 0-1 0 0,-1-1 1 0 0,0 1-1 0 0,0 0 1 0 0,0 0-1 0 0,0 0 1 0 0,0-1-1 0 0,1 1 1 0 0,-1 0-1 0 0,0 0 1 0 0,0 0-1 0 0,0 0 1 0 0,1-1-1 0 0,-1 1 0 0 0,0 0 1 0 0,0 0-1 0 0,0 0 1 0 0,1 0-1 0 0,-1 0 1 0 0,0 0-1 0 0,0 0 1 0 0,1 0-1 0 0,-1 0 1 0 0,0 0-1 0 0,0 0 1 0 0,1 0-1 0 0,-1 0 0 0 0,0 0 1 0 0,0 0-1 0 0,0 0 1 0 0,1 0-1 0 0,-1 0 1 0 0,0 0-1 0 0,0 0 1 0 0,1 0-1 0 0,-1 0 1 0 0,0 0-1 0 0,0 1 1 0 0,0-1-1 0 0,1 0 0 0 0,-1 0 1 0 0,0 0-1 0 0,0 0 1 0 0,0 0-1 0 0,1 1 1 0 0,-1-1-1 0 0,0 0 1 0 0,0 0-1 0 0,0 0 1 0 0,0 1-1 0 0,0-1 1 0 0,15 15 1425 0 0,-14-14-1691 0 0,9 21 740 0 0,-1 1 0 0 0,-2 0 0 0 0,0 0 0 0 0,-1 0 0 0 0,-2 1 0 0 0,4 41 0 0 0,-3-23-193 0 0,7 63 681 0 0,-2 187-1 0 0,-16-173-1612 0 0,-5-1 1 0 0,-5 0-1 0 0,-32 116 1 0 0,78-420 2605 0 0,107-678-2645 0 0,-127 781-1048 0 0,26-98 1 0 0,-29 155 1703 0 0,2-1 1 0 0,0 1-1 0 0,2 0 0 0 0,0 1 1 0 0,2 1-1 0 0,1 0 0 0 0,27-36 1 0 0,-41 59-15 0 0,1 0 0 0 0,0 0 0 0 0,0 0 0 0 0,1 0 0 0 0,-1 0-1 0 0,0 0 1 0 0,0 0 0 0 0,0 0 0 0 0,0 1 0 0 0,1-1 0 0 0,-1 1 0 0 0,0-1 0 0 0,1 1 0 0 0,-1-1 0 0 0,1 1 0 0 0,-1 0 0 0 0,0 0 0 0 0,1-1 0 0 0,-1 1 0 0 0,1 0 0 0 0,-1 0-1 0 0,0 0 1 0 0,1 1 0 0 0,-1-1 0 0 0,1 0 0 0 0,-1 1 0 0 0,0-1 0 0 0,3 2 0 0 0,42 25 765 0 0,-10-5-458 0 0,-21-17-315 0 0,1-1 1 0 0,-1 0-1 0 0,1-1 1 0 0,0-1-1 0 0,0-1 0 0 0,0 0 1 0 0,0-1-1 0 0,0 0 1 0 0,23-5-1 0 0,54-12-1209 0 0,-6-7-3425 0 0,-44 11-202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3.948"/>
    </inkml:context>
    <inkml:brush xml:id="br0">
      <inkml:brushProperty name="width" value="0.035" units="cm"/>
      <inkml:brushProperty name="height" value="0.035" units="cm"/>
      <inkml:brushProperty name="color" value="#FF0066"/>
    </inkml:brush>
  </inkml:definitions>
  <inkml:trace contextRef="#ctx0" brushRef="#br0">0 331 15723 0 0,'3'1'177'0'0,"1"0"0"0"0,-1-1 0 0 0,0 1-1 0 0,0-1 1 0 0,0 1 0 0 0,1-1 0 0 0,-1 0-1 0 0,0 0 1 0 0,0-1 0 0 0,1 1-1 0 0,-1-1 1 0 0,5-1 0 0 0,43-14 316 0 0,-39 12-331 0 0,37-15-667 0 0,87-47 1 0 0,42-41-5273 0 0,-68 39-841 0 0,-47 31 3544 0 0,-39 23 2884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4:44.174"/>
    </inkml:context>
    <inkml:brush xml:id="br0">
      <inkml:brushProperty name="width" value="0.035" units="cm"/>
      <inkml:brushProperty name="height" value="0.035" units="cm"/>
      <inkml:brushProperty name="color" value="#FF0066"/>
    </inkml:brush>
  </inkml:definitions>
  <inkml:trace contextRef="#ctx0" brushRef="#br0">42 250 13883 0 0,'-5'4'251'0'0,"1"-2"-155"0"0,1 0 1 0 0,0 1-1 0 0,0-1 1 0 0,0 0-1 0 0,1 1 0 0 0,-1 0 1 0 0,0-1-1 0 0,1 1 1 0 0,0 0-1 0 0,0 1 0 0 0,0-1 1 0 0,-2 4-1 0 0,5-5-24 0 0,0 0-1 0 0,1 0 1 0 0,-1 0 0 0 0,1-1-1 0 0,-1 1 1 0 0,1 0-1 0 0,0-1 1 0 0,0 1 0 0 0,0-1-1 0 0,0 0 1 0 0,0 1-1 0 0,0-1 1 0 0,0 0 0 0 0,0 0-1 0 0,0 0 1 0 0,1-1-1 0 0,-1 1 1 0 0,3 0 0 0 0,43 7 1448 0 0,-24-7-1353 0 0,-1-2 1 0 0,1 0-1 0 0,0-2 0 0 0,-1-1 1 0 0,1-1-1 0 0,33-11 1 0 0,137-61-126 0 0,-117 43-312 0 0,331-108-5601 0 0,-324 115 2209 0 0,-33 9-216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1.167"/>
    </inkml:context>
    <inkml:brush xml:id="br0">
      <inkml:brushProperty name="width" value="0.035" units="cm"/>
      <inkml:brushProperty name="height" value="0.035" units="cm"/>
      <inkml:brushProperty name="color" value="#FF0066"/>
    </inkml:brush>
  </inkml:definitions>
  <inkml:trace contextRef="#ctx0" brushRef="#br0">518 372 4321 0 0,'26'-88'1592'0'0,"-17"65"-1557"0"0,-2 0 0 0 0,0 0 0 0 0,-2-1 0 0 0,0 0-1 0 0,-1 1 1 0 0,-2-2 0 0 0,0 1 0 0 0,-3-29 0 0 0,1 51 230 0 0,0 0 1 0 0,0 0-1 0 0,-1 0 1 0 0,1 1-1 0 0,-1-1 1 0 0,1 0-1 0 0,-1 0 1 0 0,0 1 0 0 0,1-1-1 0 0,-1 0 1 0 0,0 1-1 0 0,0-1 1 0 0,0 1-1 0 0,0-1 1 0 0,-1 1-1 0 0,1-1 1 0 0,0 1-1 0 0,-1 0 1 0 0,1 0 0 0 0,0 0-1 0 0,-1 0 1 0 0,0 0-1 0 0,1 0 1 0 0,-1 0-1 0 0,-2-1 1 0 0,0 1 77 0 0,1 1 0 0 0,-1-1 0 0 0,0 1 1 0 0,0 0-1 0 0,0 0 0 0 0,0 0 0 0 0,0 0 0 0 0,0 1 1 0 0,0 0-1 0 0,0 0 0 0 0,-5 1 0 0 0,-9 5 196 0 0,-1 1 0 0 0,1 1-1 0 0,-25 16 1 0 0,42-25-555 0 0,-40 27 329 0 0,1 1 1 0 0,2 2-1 0 0,1 2 0 0 0,1 1 0 0 0,2 2 1 0 0,2 1-1 0 0,1 2 0 0 0,-32 49 0 0 0,63-87-312 0 0,-11 19 47 0 0,1 0 1 0 0,-10 23 0 0 0,18-38-48 0 0,0 0-1 0 0,1 1 1 0 0,-1-1-1 0 0,1 0 1 0 0,0 1 0 0 0,0-1-1 0 0,1 1 1 0 0,-1-1-1 0 0,1 1 1 0 0,0-1 0 0 0,0 1-1 0 0,1 0 1 0 0,-1-1-1 0 0,1 1 1 0 0,0-1 0 0 0,0 0-1 0 0,3 7 1 0 0,-3-9-6 0 0,1 0 0 0 0,0 0 0 0 0,-1-1 1 0 0,1 1-1 0 0,0-1 0 0 0,0 1 0 0 0,0-1 0 0 0,0 1 1 0 0,1-1-1 0 0,-1 0 0 0 0,0 0 0 0 0,0 0 0 0 0,1 0 0 0 0,-1-1 1 0 0,0 1-1 0 0,1-1 0 0 0,-1 1 0 0 0,1-1 0 0 0,-1 0 1 0 0,1 0-1 0 0,2 0 0 0 0,64-6 3 0 0,-43 3 48 0 0,-16 2-38 0 0,61-4 75 0 0,83 4 0 0 0,-134 2-140 0 0,0 1-1 0 0,-1 0 1 0 0,1 2 0 0 0,-1 0 0 0 0,0 1 0 0 0,0 1-1 0 0,0 1 1 0 0,-1 1 0 0 0,22 12 0 0 0,-35-17-12 0 0,-1 0-1 0 0,1 1 1 0 0,0-1 0 0 0,-1 1 0 0 0,0 0 0 0 0,0 1 0 0 0,0-1 0 0 0,-1 1 0 0 0,1-1 0 0 0,-1 1-1 0 0,0 0 1 0 0,-1 0 0 0 0,1 0 0 0 0,-1 1 0 0 0,3 8 0 0 0,-3-5-5 0 0,-1 0 1 0 0,1 1 0 0 0,-2-1-1 0 0,1 0 1 0 0,-1 1-1 0 0,-1-1 1 0 0,1 1 0 0 0,-5 16-1 0 0,-2-1 2 0 0,-1 0 1 0 0,-1-1-1 0 0,-1 0 0 0 0,-1-1 1 0 0,-1 0-1 0 0,-16 23 0 0 0,8-18 211 0 0,0 0 0 0 0,-2-2 0 0 0,-1-1 0 0 0,-1 0 0 0 0,-2-2 0 0 0,0-1 0 0 0,-1-1 0 0 0,-48 28 0 0 0,74-48-118 0 0,0-1 1 0 0,0 1-1 0 0,0 0 0 0 0,0-1 0 0 0,-1 1 1 0 0,1 0-1 0 0,0-1 0 0 0,0 0 0 0 0,-1 1 1 0 0,1-1-1 0 0,0 0 0 0 0,-1 1 0 0 0,1-1 1 0 0,0 0-1 0 0,-1 0 0 0 0,1 0 0 0 0,-1 0 1 0 0,1-1-1 0 0,0 1 0 0 0,-1 0 0 0 0,1 0 0 0 0,0-1 1 0 0,-1 1-1 0 0,-1-2 0 0 0,2 1 5 0 0,-1-1 1 0 0,1 1-1 0 0,0-1 0 0 0,0 1 0 0 0,0-1 0 0 0,0 1 1 0 0,0-1-1 0 0,0 0 0 0 0,0 0 0 0 0,0 1 0 0 0,1-1 1 0 0,-1 0-1 0 0,1 0 0 0 0,-1 0 0 0 0,1-3 0 0 0,-1-11 119 0 0,0 0-1 0 0,1 0 1 0 0,4-24-1 0 0,-3 24-29 0 0,10-106 456 0 0,30-145 0 0 0,-25 193-465 0 0,4-1 0 0 0,3 2 0 0 0,36-76 0 0 0,-36 103-66 0 0,33-46 0 0 0,-36 62-569 0 0,-1-2 1 0 0,-2 0-1 0 0,27-66 1 0 0,-42 81-920 0 0,-4 10-4021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1.729"/>
    </inkml:context>
    <inkml:brush xml:id="br0">
      <inkml:brushProperty name="width" value="0.035" units="cm"/>
      <inkml:brushProperty name="height" value="0.035" units="cm"/>
      <inkml:brushProperty name="color" value="#FF0066"/>
    </inkml:brush>
  </inkml:definitions>
  <inkml:trace contextRef="#ctx0" brushRef="#br0">521 716 5785 0 0,'7'-3'229'0'0,"1"0"0"0"0,-1-1 1 0 0,0 0-1 0 0,0 0 0 0 0,-1 0 0 0 0,1-1 0 0 0,-1 0 0 0 0,0 0 0 0 0,0 0 0 0 0,-1-1 1 0 0,1 0-1 0 0,-1 0 0 0 0,-1-1 0 0 0,6-8 0 0 0,0-1 624 0 0,-1 0 1 0 0,0-1 0 0 0,-1 0-1 0 0,-1 0 1 0 0,5-19-1 0 0,-8 14-356 0 0,0 0-1 0 0,-1-1 1 0 0,-1 1-1 0 0,-2-1 1 0 0,0 1-1 0 0,-1-1 1 0 0,-1 1-1 0 0,-9-41 1 0 0,-1 15 50 0 0,-3 0 0 0 0,-38-87-1 0 0,52 133-499 0 0,0-1 0 0 0,0 0 0 0 0,0 1 0 0 0,0-1-1 0 0,-1 1 1 0 0,1 0 0 0 0,-1-1 0 0 0,0 1 0 0 0,0 0 0 0 0,0 0-1 0 0,0 0 1 0 0,0 0 0 0 0,0 0 0 0 0,0 0 0 0 0,-1 1-1 0 0,1-1 1 0 0,-1 1 0 0 0,-3-2 0 0 0,4 3-29 0 0,-1 0 0 0 0,0 0 1 0 0,1 0-1 0 0,-1 0 0 0 0,1 1 0 0 0,-1-1 0 0 0,1 1 1 0 0,-1-1-1 0 0,1 1 0 0 0,0 0 0 0 0,-1 0 1 0 0,1 0-1 0 0,0 0 0 0 0,0 1 0 0 0,-1-1 0 0 0,1 1 1 0 0,0-1-1 0 0,0 1 0 0 0,1 0 0 0 0,-4 3 1 0 0,-29 34-171 0 0,2 0 0 0 0,1 2 0 0 0,3 2 0 0 0,-46 89 0 0 0,38-66 55 0 0,-7 11-35 0 0,-7 7 74 0 0,5 3 1 0 0,-55 145-1 0 0,98-227 88 0 0,-6 19 167 0 0,-9 47-1 0 0,16-66-126 0 0,0 0-1 0 0,1 0 1 0 0,-1 1 0 0 0,1-1-1 0 0,0 0 1 0 0,0 0 0 0 0,1 1-1 0 0,0-1 1 0 0,0 0 0 0 0,0 0-1 0 0,0 0 1 0 0,1 0 0 0 0,0 0-1 0 0,0 0 1 0 0,5 9 0 0 0,-5-12-34 0 0,-1 0 1 0 0,1-1 0 0 0,0 1-1 0 0,0 0 1 0 0,0-1 0 0 0,0 1-1 0 0,0-1 1 0 0,0 1 0 0 0,0-1-1 0 0,1 0 1 0 0,-1 0 0 0 0,1 0 0 0 0,-1 0-1 0 0,0 0 1 0 0,1-1 0 0 0,-1 1-1 0 0,1-1 1 0 0,2 0 0 0 0,1 0 20 0 0,0 0 1 0 0,0 0 0 0 0,0-1 0 0 0,0 0 0 0 0,0 0 0 0 0,0-1 0 0 0,8-3 0 0 0,3-2 72 0 0,-1-1 0 0 0,0-1 0 0 0,0 0 1 0 0,16-13-1 0 0,-2-3 20 0 0,0-2 0 0 0,-1-1 0 0 0,-2-1 0 0 0,-1-1-1 0 0,41-62 1 0 0,-15 7-645 0 0,47-106 0 0 0,-69 105-980 0 0,-24 64-445 0 0,1 0-1 0 0,12-23 0 0 0,-16 40-4165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2.230"/>
    </inkml:context>
    <inkml:brush xml:id="br0">
      <inkml:brushProperty name="width" value="0.035" units="cm"/>
      <inkml:brushProperty name="height" value="0.035" units="cm"/>
      <inkml:brushProperty name="color" value="#FF0066"/>
    </inkml:brush>
  </inkml:definitions>
  <inkml:trace contextRef="#ctx0" brushRef="#br0">12 55 13883 0 0,'58'-5'4292'0'0,"30"-14"-2052"0"0,15-2-994 0 0,-46 15-770 0 0,-1 3 0 0 0,78 5 0 0 0,-101 0-464 0 0,0 2 1 0 0,-1 2 0 0 0,1 0-1 0 0,-1 3 1 0 0,46 17 0 0 0,-75-25-62 0 0,0 0 1 0 0,1 1-1 0 0,-1-1 1 0 0,0 1-1 0 0,0 0 0 0 0,0 0 1 0 0,0 0-1 0 0,0 0 1 0 0,-1 0-1 0 0,1 1 0 0 0,0-1 1 0 0,-1 1-1 0 0,0-1 1 0 0,0 1-1 0 0,0 0 0 0 0,0 0 1 0 0,0 0-1 0 0,0 0 1 0 0,1 5-1 0 0,-3-5-11 0 0,0 1 0 0 0,0-1 1 0 0,0 1-1 0 0,0-1 0 0 0,0 1 0 0 0,-1-1 0 0 0,0 0 0 0 0,1 1 1 0 0,-1-1-1 0 0,-1 0 0 0 0,1 1 0 0 0,0-1 0 0 0,-1 0 0 0 0,0 0 1 0 0,1 0-1 0 0,-1 0 0 0 0,-1 0 0 0 0,1-1 0 0 0,-4 5 0 0 0,-18 18-119 0 0,0 0 0 0 0,-2-1-1 0 0,-50 35 1 0 0,-97 50-200 0 0,16-11 263 0 0,140-87 136 0 0,-138 106 25 0 0,141-105-27 0 0,0 2 0 0 0,0-1-1 0 0,2 1 1 0 0,0 1 0 0 0,0 1 0 0 0,1-1-1 0 0,-16 35 1 0 0,25-48-10 0 0,1 1 1 0 0,0-1-1 0 0,0 1 1 0 0,0 0-1 0 0,0 0 0 0 0,1 0 1 0 0,-1-1-1 0 0,1 1 1 0 0,0 0-1 0 0,0 0 1 0 0,0 0-1 0 0,0 0 0 0 0,0 0 1 0 0,0 0-1 0 0,1-1 1 0 0,-1 1-1 0 0,1 0 0 0 0,0 0 1 0 0,0-1-1 0 0,0 1 1 0 0,0 0-1 0 0,2 2 1 0 0,0-1 22 0 0,0-1 0 0 0,1 0 0 0 0,-1 1 0 0 0,1-1 0 0 0,-1 0 1 0 0,1-1-1 0 0,0 1 0 0 0,0-1 0 0 0,0 0 0 0 0,0 0 0 0 0,1 0 1 0 0,6 2-1 0 0,8 1 66 0 0,1-1 0 0 0,0 0 0 0 0,0-2 0 0 0,0 0 0 0 0,24-1 1 0 0,122-8-703 0 0,107 2-1058 0 0,-237 6-141 0 0,-4-1-4447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8:47:17.514"/>
    </inkml:context>
    <inkml:brush xml:id="br0">
      <inkml:brushProperty name="width" value="0.035" units="cm"/>
      <inkml:brushProperty name="height" value="0.035" units="cm"/>
      <inkml:brushProperty name="color" value="#008C3A"/>
    </inkml:brush>
  </inkml:definitions>
  <inkml:trace contextRef="#ctx0" brushRef="#br0">18 0 5785 0 0,'-2'5'84'0'0,"-13"54"2095"0"0,15-58-2089 0 0,0 1 0 0 0,0-1 0 0 0,0 1 1 0 0,0-1-1 0 0,0 1 0 0 0,0-1 0 0 0,0 0 1 0 0,0 1-1 0 0,1-1 0 0 0,-1 1 1 0 0,1-1-1 0 0,-1 1 0 0 0,1-1 0 0 0,1 3 1 0 0,-2-4-60 0 0,1 1 1 0 0,0-1 0 0 0,0 1 0 0 0,0-1 0 0 0,-1 1 0 0 0,1-1-1 0 0,0 1 1 0 0,0-1 0 0 0,0 0 0 0 0,0 0 0 0 0,-1 0 0 0 0,1 1-1 0 0,0-1 1 0 0,0 0 0 0 0,0 0 0 0 0,0 0 0 0 0,0 0 0 0 0,0 0-1 0 0,0 0 1 0 0,0-1 0 0 0,-1 1 0 0 0,1 0 0 0 0,0 0 0 0 0,0-1-1 0 0,0 1 1 0 0,0 0 0 0 0,0-1 0 0 0,0 0-153 0 0,0 1 0 0 0,0-1 0 0 0,0 1 0 0 0,0-1-1 0 0,0 1 1 0 0,0-1 0 0 0,0 0 0 0 0,0 0 0 0 0,0 1 0 0 0,0-1 0 0 0,-1 0 0 0 0,1 0 0 0 0,0 0 0 0 0,-1 0 0 0 0,1 0 0 0 0,-1 0 0 0 0,1 0-1 0 0,0-1 1 0 0,4-9-2878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2.451"/>
    </inkml:context>
    <inkml:brush xml:id="br0">
      <inkml:brushProperty name="width" value="0.035" units="cm"/>
      <inkml:brushProperty name="height" value="0.035" units="cm"/>
      <inkml:brushProperty name="color" value="#FF0066"/>
    </inkml:brush>
  </inkml:definitions>
  <inkml:trace contextRef="#ctx0" brushRef="#br0">0 30 13883 0 0,'24'1'2106'0'0,"-17"0"-1286"0"0,0-1 0 0 0,0 1 0 0 0,0-2 0 0 0,0 1 0 0 0,0-1 0 0 0,8-1 0 0 0,-17-4-1039 0 0,-3-5-1796 0 0,4 5-3352 0 0,3 1-719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2.733"/>
    </inkml:context>
    <inkml:brush xml:id="br0">
      <inkml:brushProperty name="width" value="0.035" units="cm"/>
      <inkml:brushProperty name="height" value="0.035" units="cm"/>
      <inkml:brushProperty name="color" value="#FF0066"/>
    </inkml:brush>
  </inkml:definitions>
  <inkml:trace contextRef="#ctx0" brushRef="#br0">128 3 13883 0 0,'1'-1'116'0'0,"1"1"1"0"0,-1 0-1 0 0,0-1 0 0 0,0 1 1 0 0,1 0-1 0 0,-1-1 1 0 0,1 1-1 0 0,-1 0 0 0 0,0 0 1 0 0,1 0-1 0 0,-1 0 0 0 0,0 0 1 0 0,1 1-1 0 0,-1-1 1 0 0,0 0-1 0 0,1 1 0 0 0,-1-1 1 0 0,0 0-1 0 0,1 1 0 0 0,-1 0 1 0 0,0-1-1 0 0,0 1 0 0 0,0 0 1 0 0,1 0-1 0 0,-1-1 1 0 0,0 1-1 0 0,0 0 0 0 0,0 0 1 0 0,0 0-1 0 0,-1 0 0 0 0,1 1 1 0 0,0-1-1 0 0,0 0 1 0 0,-1 0-1 0 0,1 0 0 0 0,0 1 1 0 0,-1-1-1 0 0,0 0 0 0 0,1 0 1 0 0,-1 1-1 0 0,1 1 1 0 0,1 3 95 0 0,0 0 0 0 0,-1 1 0 0 0,1-1 0 0 0,-1 1 0 0 0,0-1 0 0 0,-1 1 0 0 0,0 10 0 0 0,-42 200 1375 0 0,16-99-1164 0 0,-9 49-58 0 0,-39 249-130 0 0,71-393-443 0 0,2-1 1 0 0,1 1-1 0 0,1 0 1 0 0,1-1-1 0 0,8 43 0 0 0,-8-58 114 0 0,0 0-1 0 0,1-1 0 0 0,-1 1 1 0 0,1 0-1 0 0,1-1 1 0 0,-1 1-1 0 0,1-1 0 0 0,0 0 1 0 0,9 10-1 0 0,-10-13 61 0 0,1 0-1 0 0,-1 0 1 0 0,1-1-1 0 0,0 1 1 0 0,-1-1 0 0 0,1 0-1 0 0,0 0 1 0 0,1 0-1 0 0,-1-1 1 0 0,0 1 0 0 0,0-1-1 0 0,1 0 1 0 0,-1 0-1 0 0,1 0 1 0 0,-1-1-1 0 0,0 0 1 0 0,7 0 0 0 0,17-4-628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3.785"/>
    </inkml:context>
    <inkml:brush xml:id="br0">
      <inkml:brushProperty name="width" value="0.035" units="cm"/>
      <inkml:brushProperty name="height" value="0.035" units="cm"/>
      <inkml:brushProperty name="color" value="#FF0066"/>
    </inkml:brush>
  </inkml:definitions>
  <inkml:trace contextRef="#ctx0" brushRef="#br0">293 393 13883 0 0,'0'0'1068'0'0,"-4"-29"1497"0"0,-1-17-2032 0 0,-3 1 1 0 0,-2 1-1 0 0,-1-1 1 0 0,-3 2-1 0 0,-27-63 0 0 0,40 104-515 0 0,1 0 0 0 0,-1 0-1 0 0,0 0 1 0 0,0 0-1 0 0,0 1 1 0 0,0-1-1 0 0,-1 0 1 0 0,1 0 0 0 0,0 1-1 0 0,-1-1 1 0 0,1 1-1 0 0,-1-1 1 0 0,1 1-1 0 0,-1 0 1 0 0,0-1 0 0 0,1 1-1 0 0,-1 0 1 0 0,0 0-1 0 0,0 0 1 0 0,0 1 0 0 0,0-1-1 0 0,0 0 1 0 0,0 1-1 0 0,0-1 1 0 0,0 1-1 0 0,0 0 1 0 0,0-1 0 0 0,-5 1-1 0 0,4 2-24 0 0,0-1 0 0 0,0 0 1 0 0,-1 1-1 0 0,1-1 0 0 0,0 1 0 0 0,0 0 0 0 0,0 0 0 0 0,1 0 1 0 0,-1 0-1 0 0,0 1 0 0 0,1-1 0 0 0,-1 1 0 0 0,1 0 0 0 0,0 0 1 0 0,0-1-1 0 0,-3 8 0 0 0,-11 18-102 0 0,1 2 0 0 0,1 0 0 0 0,2 1 1 0 0,-14 53-1 0 0,20-64 174 0 0,2 0 1 0 0,1 1 0 0 0,0-1-1 0 0,2 1 1 0 0,0 0 0 0 0,2 0-1 0 0,0-1 1 0 0,6 34 0 0 0,-6-47 7 0 0,1-1 0 0 0,0 1 0 0 0,0 0 0 0 0,1-1 1 0 0,-1 1-1 0 0,1-1 0 0 0,1 0 0 0 0,-1 0 1 0 0,1 0-1 0 0,0 0 0 0 0,1-1 0 0 0,-1 0 0 0 0,1 0 1 0 0,0 0-1 0 0,0 0 0 0 0,1-1 0 0 0,11 8 1 0 0,-10-9-20 0 0,-1-1 0 0 0,1 1 0 0 0,0-1 0 0 0,1 0 0 0 0,-1-1 0 0 0,0 0 0 0 0,0 0 0 0 0,1-1 1 0 0,-1 1-1 0 0,0-2 0 0 0,1 1 0 0 0,-1-1 0 0 0,0 0 0 0 0,1 0 0 0 0,-1-1 0 0 0,13-5 0 0 0,-3 0 53 0 0,-1-1 0 0 0,1 0 0 0 0,-2-2 0 0 0,1 0-1 0 0,-1 0 1 0 0,-1-1 0 0 0,0-1 0 0 0,0-1 0 0 0,-1 0 0 0 0,11-15-1 0 0,-4 4-28 0 0,-2-2 0 0 0,0 0 0 0 0,-2 0 0 0 0,-1-2 0 0 0,13-31 0 0 0,-17 27 110 0 0,-8 15-106 0 0,-3 17-78 0 0,0-1 0 0 0,0 1-1 0 0,0 0 1 0 0,0 0 0 0 0,0 0 0 0 0,0-1 0 0 0,0 1 0 0 0,0 0 0 0 0,0 0 0 0 0,0-1 0 0 0,0 1-1 0 0,0 0 1 0 0,0 0 0 0 0,0 0 0 0 0,0-1 0 0 0,0 1 0 0 0,0 0 0 0 0,0 0 0 0 0,0 0 0 0 0,-1 0-1 0 0,1-1 1 0 0,0 1 0 0 0,0 0 0 0 0,0 0 0 0 0,0 0 0 0 0,0 0 0 0 0,-1 0 0 0 0,1-1 0 0 0,0 1-1 0 0,0 0 1 0 0,0 0 0 0 0,0 0 0 0 0,-1 0 0 0 0,1 0 0 0 0,0 0 0 0 0,0 0 0 0 0,0 0 0 0 0,-1 0-1 0 0,1 0 1 0 0,0 0 0 0 0,0 0 0 0 0,0 0 0 0 0,-1 0 0 0 0,1 0 0 0 0,0 0 0 0 0,0 0 0 0 0,-1 0-1 0 0,-2 3-16 0 0,0 0-1 0 0,0 0 1 0 0,0 0-1 0 0,0 1 1 0 0,1-1-1 0 0,0 1 1 0 0,-1 0-1 0 0,1 0 0 0 0,0 0 1 0 0,-2 7-1 0 0,-1-1-45 0 0,-184 414-1442 0 0,101-215 890 0 0,83-196 575 0 0,-15 31-220 0 0,-17 60 0 0 0,33-90 288 0 0,0 0 1 0 0,2 0-1 0 0,-1 1 1 0 0,2-1-1 0 0,0 0 1 0 0,1 1-1 0 0,0-1 0 0 0,5 28 1 0 0,-5-39-23 0 0,0 0 1 0 0,1 0-1 0 0,0 0 1 0 0,-1 0 0 0 0,1 0-1 0 0,0 0 1 0 0,0 0-1 0 0,1 0 1 0 0,-1 0-1 0 0,1 0 1 0 0,-1-1-1 0 0,1 1 1 0 0,0-1-1 0 0,0 1 1 0 0,0-1-1 0 0,0 0 1 0 0,1 1-1 0 0,-1-1 1 0 0,0 0 0 0 0,1-1-1 0 0,0 1 1 0 0,-1 0-1 0 0,1-1 1 0 0,0 1-1 0 0,0-1 1 0 0,0 0-1 0 0,0 0 1 0 0,0 0-1 0 0,0 0 1 0 0,0-1-1 0 0,0 1 1 0 0,0-1-1 0 0,0 0 1 0 0,1 0-1 0 0,-1 0 1 0 0,0 0 0 0 0,0-1-1 0 0,0 1 1 0 0,0-1-1 0 0,0 0 1 0 0,0 1-1 0 0,4-3 1 0 0,7-2 9 0 0,1-1 0 0 0,-1-1 0 0 0,-1 0 0 0 0,1 0 0 0 0,-1-2 0 0 0,0 1 0 0 0,14-14 0 0 0,7-11 45 0 0,-2 0-1 0 0,-1-2 1 0 0,-1-2-1 0 0,-2 0 1 0 0,-2-2-1 0 0,-2-1 1 0 0,33-71-1 0 0,-51 96-336 0 0,0 0-1 0 0,-1 0 0 0 0,-1 0 0 0 0,0 0 0 0 0,-1-1 0 0 0,-1 0 0 0 0,0 1 0 0 0,-1-29 0 0 0,-3 24-385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15.279"/>
    </inkml:context>
    <inkml:brush xml:id="br0">
      <inkml:brushProperty name="width" value="0.035" units="cm"/>
      <inkml:brushProperty name="height" value="0.035" units="cm"/>
      <inkml:brushProperty name="color" value="#FF0066"/>
    </inkml:brush>
  </inkml:definitions>
  <inkml:trace contextRef="#ctx0" brushRef="#br0">100 235 1352 0 0,'-52'7'1575'0'0,"26"-11"252"0"0,4-8 3909 0 0,27 16-4772 0 0,0 0-1 0 0,0 0 0 0 0,0-1 0 0 0,1 1 1 0 0,-1-1-1 0 0,1 0 0 0 0,-1-1 1 0 0,9 3-1 0 0,-1-1-295 0 0,1 0 0 0 0,0-1 1 0 0,17 1-1 0 0,15-1-893 0 0,59-4 0 0 0,-77 0 943 0 0,771-81 511 0 0,-640 60-1151 0 0,-104 14-142 0 0,40-3 84 0 0,-1-4-1 0 0,-1-4 0 0 0,111-39 0 0 0,-181 48-48 0 0,-38 11 133 0 0,-40 14 196 0 0,-44 24-578 0 0,34-11 275 0 0,-1-4 0 0 0,-100 23 0 0 0,115-39 108 0 0,-1-3-1 0 0,0-1 1 0 0,0-3-1 0 0,0-2 1 0 0,0-3-1 0 0,0-2 1 0 0,-59-14-1 0 0,7-2 324 0 0,-81-15-62 0 0,156 33-335 0 0,0 1 0 0 0,0 1 0 0 0,0 2 0 0 0,-39 5-1 0 0,-3 11 74 0 0,68-15-79 0 0,0 0 0 0 0,0 0 1 0 0,0 0-1 0 0,0 0 0 0 0,0 0 0 0 0,0 1 0 0 0,0 0 0 0 0,1-1 1 0 0,-1 1-1 0 0,1 0 0 0 0,-1 0 0 0 0,1 1 0 0 0,0-1 0 0 0,0 0 1 0 0,0 1-1 0 0,0-1 0 0 0,0 1 0 0 0,0 0 0 0 0,1-1 0 0 0,-3 5 1 0 0,5-6-16 0 0,-1 0 0 0 0,0 0 0 0 0,0-1 1 0 0,0 1-1 0 0,0 0 0 0 0,1-1 1 0 0,-1 1-1 0 0,0 0 0 0 0,0-1 1 0 0,1 1-1 0 0,-1 0 0 0 0,1-1 1 0 0,-1 1-1 0 0,0-1 0 0 0,1 1 1 0 0,-1-1-1 0 0,1 1 0 0 0,-1-1 0 0 0,1 1 1 0 0,0-1-1 0 0,-1 1 0 0 0,1-1 1 0 0,-1 0-1 0 0,1 1 0 0 0,0-1 1 0 0,-1 0-1 0 0,1 0 0 0 0,0 0 1 0 0,0 1-1 0 0,-1-1 0 0 0,1 0 1 0 0,0 0-1 0 0,-1 0 0 0 0,1 0 1 0 0,1 0-1 0 0,32 1 225 0 0,-30-1-193 0 0,411-28 1576 0 0,0-35-1379 0 0,-186 27-269 0 0,381-26-3591 0 0,-588 61 3102 0 0,-12 2 16 0 0,-1-1 0 0 0,0-1 0 0 0,0 0 0 0 0,1 0-1 0 0,-1-1 1 0 0,16-4 0 0 0,-19 3-240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36.964"/>
    </inkml:context>
    <inkml:brush xml:id="br0">
      <inkml:brushProperty name="width" value="0.035" units="cm"/>
      <inkml:brushProperty name="height" value="0.035" units="cm"/>
      <inkml:brushProperty name="color" value="#FF0066"/>
    </inkml:brush>
  </inkml:definitions>
  <inkml:trace contextRef="#ctx0" brushRef="#br0">1 260 6193 0 0,'1'-2'511'0'0,"1"-1"-1"0"0,-1 0 0 0 0,1 1 0 0 0,-1-1 1 0 0,1 1-1 0 0,0 0 0 0 0,0 0 1 0 0,0 0-1 0 0,0 0 0 0 0,1 0 1 0 0,-1 0-1 0 0,0 0 0 0 0,1 1 0 0 0,0-1 1 0 0,-1 1-1 0 0,1-1 0 0 0,3 0 1 0 0,58-20 2023 0 0,-48 17-2127 0 0,78-22-114 0 0,47-16-123 0 0,-134 41-156 0 0,145-50 270 0 0,-131 46-228 0 0,0 1 0 0 0,0 1 0 0 0,0 1 0 0 0,1 1 0 0 0,30 1 0 0 0,-52 1-52 0 0,1 0 0 0 0,-1 0 0 0 0,0 0-1 0 0,1-1 1 0 0,-1 1 0 0 0,1 0-1 0 0,-1 0 1 0 0,1 0 0 0 0,-1 0 0 0 0,0 0-1 0 0,1 0 1 0 0,-1 0 0 0 0,1 0-1 0 0,-1 0 1 0 0,1 0 0 0 0,-1 1 0 0 0,0-1-1 0 0,1 0 1 0 0,-1 0 0 0 0,1 0-1 0 0,-1 0 1 0 0,0 1 0 0 0,1-1 0 0 0,-1 0-1 0 0,0 0 1 0 0,1 1 0 0 0,-1-1-1 0 0,0 0 1 0 0,1 1 0 0 0,-1-1 0 0 0,0 0-1 0 0,1 1 1 0 0,-1-1 0 0 0,0 0-1 0 0,0 1 1 0 0,0-1 0 0 0,1 0 0 0 0,-1 1-1 0 0,0-1 1 0 0,0 1 0 0 0,0 0-1 0 0,-16 12 35 0 0,-32 11-110 0 0,-1-7 153 0 0,0-1 1 0 0,-87 14-1 0 0,87-21 120 0 0,1 2 1 0 0,0 2-1 0 0,-51 22 0 0 0,179-67 1120 0 0,97-24-1 0 0,123-20-1420 0 0,-178 46-468 0 0,-116 27 718 0 0,-10 1 48 0 0,-27-2 234 0 0,-43 3-179 0 0,38 4-393 0 0,13-1-184 0 0,0 0 0 0 0,1-1 0 0 0,-1-2 0 0 0,0 0 0 0 0,1-1 0 0 0,-31-8 0 0 0,34 0-1930 0 0,13 4-4603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38.543"/>
    </inkml:context>
    <inkml:brush xml:id="br0">
      <inkml:brushProperty name="width" value="0.035" units="cm"/>
      <inkml:brushProperty name="height" value="0.035" units="cm"/>
      <inkml:brushProperty name="color" value="#FF0066"/>
    </inkml:brush>
  </inkml:definitions>
  <inkml:trace contextRef="#ctx0" brushRef="#br0">0 1021 9906 0 0,'1'0'139'0'0,"-1"0"-1"0"0,0 0 0 0 0,0 0 1 0 0,0-1-1 0 0,1 1 1 0 0,-1 0-1 0 0,0 0 1 0 0,0 0-1 0 0,1 0 1 0 0,-1-1-1 0 0,0 1 0 0 0,0 0 1 0 0,1 0-1 0 0,-1 0 1 0 0,0 0-1 0 0,0 0 1 0 0,1 0-1 0 0,-1 0 1 0 0,0 0-1 0 0,1 0 1 0 0,-1 0-1 0 0,0 0 0 0 0,0 0 1 0 0,1 0-1 0 0,-1 0 1 0 0,0 0-1 0 0,0 0 1 0 0,1 0-1 0 0,-1 0 1 0 0,0 1-1 0 0,1-1 0 0 0,-1 0 1 0 0,0 0-1 0 0,0 0 1 0 0,0 0-1 0 0,1 0 1 0 0,-1 1-1 0 0,0-1 1 0 0,0 0-1 0 0,0 0 0 0 0,1 0 1 0 0,-1 1-1 0 0,0-1 1 0 0,0 0-1 0 0,0 0 1 0 0,0 1-1 0 0,0-1 1 0 0,1 0-1 0 0,-1 1 1 0 0,0-1-1 0 0,0 0 0 0 0,0 0 1 0 0,0 1-1 0 0,0-1 1 0 0,0 0-1 0 0,0 0 1 0 0,0 1-1 0 0,15-24 713 0 0,61-131 1076 0 0,60-105-1827 0 0,-71 153-1667 0 0,4 3 0 0 0,123-140 0 0 0,-169 218-717 0 0,1 2 1 0 0,0 1-1 0 0,48-33 1 0 0,-51 42 857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5:38.890"/>
    </inkml:context>
    <inkml:brush xml:id="br0">
      <inkml:brushProperty name="width" value="0.035" units="cm"/>
      <inkml:brushProperty name="height" value="0.035" units="cm"/>
      <inkml:brushProperty name="color" value="#FF0066"/>
    </inkml:brush>
  </inkml:definitions>
  <inkml:trace contextRef="#ctx0" brushRef="#br0">0 632 6193 0 0,'5'-5'870'0'0,"0"-1"0"0"0,0 1-1 0 0,0 0 1 0 0,1 0 0 0 0,9-6-1 0 0,-8 5-467 0 0,258-190 5335 0 0,-123 94-4902 0 0,-63 44-662 0 0,222-155-224 0 0,-265 194-104 0 0,-36 19 152 0 0,0 0 0 0 0,1 0 0 0 0,-1 0 0 0 0,0 0 0 0 0,0 0 0 0 0,1 0 0 0 0,-1 0 0 0 0,0 0 0 0 0,0 0 0 0 0,1 0 0 0 0,-1 0 0 0 0,0 0 0 0 0,1 0 0 0 0,-1 0 0 0 0,0 0 0 0 0,0 0 0 0 0,1 0 0 0 0,-1 0 0 0 0,0 0 0 0 0,0 0 0 0 0,1 0 0 0 0,-1 1 0 0 0,0-1 0 0 0,0 0 1 0 0,0 0-1 0 0,1 0 0 0 0,-1 0 0 0 0,0 1 0 0 0,0-1 0 0 0,0 0 0 0 0,1 0 0 0 0,-1 1 0 0 0,0-1 0 0 0,0 0 0 0 0,0 0 0 0 0,0 0 0 0 0,0 1 0 0 0,-4 20-120 0 0,-30 48 23 0 0,-3-2 1 0 0,-3-2-1 0 0,-63 79 1 0 0,77-109 73 0 0,-178 229-2233 0 0,192-250-3300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5.880"/>
    </inkml:context>
    <inkml:brush xml:id="br0">
      <inkml:brushProperty name="width" value="0.035" units="cm"/>
      <inkml:brushProperty name="height" value="0.035" units="cm"/>
      <inkml:brushProperty name="color" value="#FF0066"/>
    </inkml:brush>
  </inkml:definitions>
  <inkml:trace contextRef="#ctx0" brushRef="#br0">63 151 4321 0 0,'0'-1'71'0'0,"-1"0"0"0"0,1 0 0 0 0,-1 0 0 0 0,1-1 0 0 0,0 1 0 0 0,-1 0 0 0 0,1 0 0 0 0,0 0 0 0 0,0-1 0 0 0,0 1 0 0 0,0 0 0 0 0,0 0 0 0 0,0-1 0 0 0,0 1 0 0 0,0 0 0 0 0,0 0 0 0 0,1 0 0 0 0,-1 0 0 0 0,0-1 0 0 0,1 1 0 0 0,-1 0 0 0 0,1 0 1 0 0,0 0-1 0 0,-1 0 0 0 0,1 0 0 0 0,0 0 0 0 0,1-2 0 0 0,21-30 853 0 0,-15 24-692 0 0,0 0 0 0 0,1 1 0 0 0,0 0 0 0 0,0 0 0 0 0,0 0 0 0 0,1 2 0 0 0,1-1 0 0 0,-1 1 0 0 0,21-8 0 0 0,-30 14-56 0 0,0 0-1 0 0,0 0 1 0 0,-1 0 0 0 0,1 0-1 0 0,0 0 1 0 0,0 1 0 0 0,-1-1 0 0 0,1 0-1 0 0,0 1 1 0 0,-1-1 0 0 0,1 1-1 0 0,0-1 1 0 0,-1 0 0 0 0,1 1-1 0 0,-1-1 1 0 0,1 1 0 0 0,-1 0-1 0 0,1-1 1 0 0,-1 1 0 0 0,1-1-1 0 0,-1 1 1 0 0,1 0 0 0 0,-1-1-1 0 0,0 1 1 0 0,1 0 0 0 0,-1 0-1 0 0,0-1 1 0 0,0 1 0 0 0,0 0 0 0 0,1 0-1 0 0,-1 0 1 0 0,8 31 655 0 0,-8-28-633 0 0,11 57-15 0 0,-3 1 1 0 0,-3-1-1 0 0,-2 1 0 0 0,-4 0 1 0 0,-1 0-1 0 0,-13 68 1 0 0,-96 356 757 0 0,68-327-738 0 0,-33 230 0 0 0,75-372-480 0 0,-2 8 212 0 0,2-19-2122 0 0,-3-18-7159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6.247"/>
    </inkml:context>
    <inkml:brush xml:id="br0">
      <inkml:brushProperty name="width" value="0.035" units="cm"/>
      <inkml:brushProperty name="height" value="0.035" units="cm"/>
      <inkml:brushProperty name="color" value="#FF0066"/>
    </inkml:brush>
  </inkml:definitions>
  <inkml:trace contextRef="#ctx0" brushRef="#br0">41 471 2272 0 0,'-7'-13'279'0'0,"1"-1"0"0"0,0-1 0 0 0,1 1 0 0 0,1-1 0 0 0,0 1 0 0 0,1-1-1 0 0,1 0 1 0 0,-1-20 0 0 0,3 28-84 0 0,0-1 0 0 0,0 0 0 0 0,0 1 0 0 0,1 0-1 0 0,0-1 1 0 0,1 1 0 0 0,0-1 0 0 0,0 1 0 0 0,0 0 0 0 0,1 0 0 0 0,0 0-1 0 0,0 0 1 0 0,1 1 0 0 0,0-1 0 0 0,0 1 0 0 0,1 0 0 0 0,-1 0 0 0 0,11-9-1 0 0,-12 13 11 0 0,0 0-1 0 0,0 0 1 0 0,0 1-1 0 0,0-1 1 0 0,0 1-1 0 0,0 0 1 0 0,1 0-1 0 0,-1 0 1 0 0,0 0-1 0 0,1 1 1 0 0,-1-1-1 0 0,1 1 1 0 0,-1 0-1 0 0,0 0 1 0 0,1 0-1 0 0,4 1 1 0 0,63 15 3107 0 0,-18-3-2191 0 0,-13-9-683 0 0,1-2 1 0 0,0-2-1 0 0,0-2 0 0 0,68-11 0 0 0,162-49 721 0 0,-123 26-701 0 0,-76 19-653 0 0,35-8-306 0 0,160-18-1 0 0,-250 42 54 0 0,-1 0-1 0 0,1 0 1 0 0,0 2-1 0 0,-1 0 1 0 0,1 1 0 0 0,-1 1-1 0 0,1 0 1 0 0,21 8 0 0 0,-10 3-5111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1-15T09:56:26.602"/>
    </inkml:context>
    <inkml:brush xml:id="br0">
      <inkml:brushProperty name="width" value="0.035" units="cm"/>
      <inkml:brushProperty name="height" value="0.035" units="cm"/>
      <inkml:brushProperty name="color" value="#FF0066"/>
    </inkml:brush>
  </inkml:definitions>
  <inkml:trace contextRef="#ctx0" brushRef="#br0">42 650 12675 0 0,'-10'-1'145'0'0,"-21"-9"1318"0"0,34 2-697 0 0,19-7-329 0 0,61-22-84 0 0,2 3 0 0 0,2 4 0 0 0,109-24 0 0 0,-179 50-290 0 0,391-91 1522 0 0,104-29-735 0 0,-395 90-1119 0 0,-2-6 0 0 0,141-69 0 0 0,-208 83-2165 0 0,-19 5-3409 0 0,-22 13 1364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340BD-D1F4-B7C9-D06D-2C76949BB6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50FAC6-7D0E-7E1D-E791-AE74E532D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E1F1B-6D43-4A86-99AF-19002EFECF6D}"/>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C023966B-0FE8-9363-AD96-1416FD218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BDE41-67A3-C19C-D78F-13EB044D8007}"/>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3340526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9810-5B43-AAE9-F0E0-6165B1B2A2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6E509E-F29A-6D1E-F12C-9DAC4FF857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794B3-2F1C-B50F-7F62-C7426E1E7E77}"/>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9C156F3E-6B8A-5583-83B6-E733CD9C7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77D47-F26B-0F8D-5135-300208B7691C}"/>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1961544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B96BC4-EAB0-543A-BE4B-04FC1B55FB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6387A4-D88E-0F48-5567-147CDAD047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9132F-5F09-5395-C1AD-D28147AADB37}"/>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15C6E6F4-D991-A95D-51F5-693354720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4F990-F438-71BE-D8EA-423CCBCB9C18}"/>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2406687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1B17-DDFA-2095-D981-45972A164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A151-026A-93E9-E82B-01B0FFA8B9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C06AD-C918-ACC8-EBFC-3645277D196C}"/>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BE633A0A-C397-33FD-4672-C26C55467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FDE40-942B-3E00-252E-6AAA255EE504}"/>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312214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6E26-C71C-FC9A-BAE5-8E9D78C6F1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0E484-5671-F0CC-A143-0A1E04C4AD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FAF206-41C5-BF69-2173-46123FD804CD}"/>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BA5A8B9E-57A9-E854-27AF-BA0A1D59C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B2186-488B-1BE8-7D24-09736F165DFB}"/>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177336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1288-9E6E-DF73-2BE6-D56AEDE1E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1708B-D84F-186F-F1DD-1846D4C060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BF2A25-5CA5-9318-E2ED-E69E15908A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7EB404-8563-0849-7E3D-FB3AEDF6B5EE}"/>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6" name="Footer Placeholder 5">
            <a:extLst>
              <a:ext uri="{FF2B5EF4-FFF2-40B4-BE49-F238E27FC236}">
                <a16:creationId xmlns:a16="http://schemas.microsoft.com/office/drawing/2014/main" id="{EDE72F40-2FD3-08F7-94D9-9EFF668A1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1FBCC-D871-7324-6F0B-D89D6DC7592C}"/>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304480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B965-8B55-B045-B8B9-041FA652D3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1A0DC1-14E0-B963-368B-B9516CD9F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279F97-CCB1-A1A8-C0FB-84DC5906AE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109DF4-EDDA-50E2-3196-2C89A54344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92B69-3BC6-6AB3-5255-A0C26AC807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2BD006-18C3-4577-92F9-32E1935FA2CF}"/>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8" name="Footer Placeholder 7">
            <a:extLst>
              <a:ext uri="{FF2B5EF4-FFF2-40B4-BE49-F238E27FC236}">
                <a16:creationId xmlns:a16="http://schemas.microsoft.com/office/drawing/2014/main" id="{E9A8CD61-7879-8DA8-4551-3EDA540B89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D0396A-FF8D-8765-7F44-D50DE9C5C04C}"/>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2646240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5E64-08EB-927B-5633-50F3E20DFC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F38A67-CFAD-112D-133D-7DB4458D130C}"/>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4" name="Footer Placeholder 3">
            <a:extLst>
              <a:ext uri="{FF2B5EF4-FFF2-40B4-BE49-F238E27FC236}">
                <a16:creationId xmlns:a16="http://schemas.microsoft.com/office/drawing/2014/main" id="{60E508AA-C70C-1325-1B5E-00112BF9B5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0AC52D-D566-7DB3-FD21-177F3EF4BF11}"/>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235399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2E7CA-2C85-53FD-B57B-620857736E99}"/>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3" name="Footer Placeholder 2">
            <a:extLst>
              <a:ext uri="{FF2B5EF4-FFF2-40B4-BE49-F238E27FC236}">
                <a16:creationId xmlns:a16="http://schemas.microsoft.com/office/drawing/2014/main" id="{7F837FDA-430B-BA5D-04BD-3060671033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902006-1C16-9F03-83B8-33C97F62BE15}"/>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39280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F5AB-4B91-EE9A-95F5-35CBEC73E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979696-876E-1BA4-0519-0747CB44A0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0C95B1-A362-996A-8191-8F4CD17FD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3F3C8-114D-DC1F-BCF5-DB6589102AAE}"/>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6" name="Footer Placeholder 5">
            <a:extLst>
              <a:ext uri="{FF2B5EF4-FFF2-40B4-BE49-F238E27FC236}">
                <a16:creationId xmlns:a16="http://schemas.microsoft.com/office/drawing/2014/main" id="{358E244E-4613-440A-36F0-B47D9A2D2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1C1D7-6908-9BD1-41B1-8C9D16BA1B2C}"/>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1109566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B97A-2778-C406-E8F2-6DD75628B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967AAF-1E1C-774B-3828-E1C8E365A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04177E-C747-32EE-C906-C622604C4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0FD02-F399-AC99-D289-5248707AD9F0}"/>
              </a:ext>
            </a:extLst>
          </p:cNvPr>
          <p:cNvSpPr>
            <a:spLocks noGrp="1"/>
          </p:cNvSpPr>
          <p:nvPr>
            <p:ph type="dt" sz="half" idx="10"/>
          </p:nvPr>
        </p:nvSpPr>
        <p:spPr/>
        <p:txBody>
          <a:bodyPr/>
          <a:lstStyle/>
          <a:p>
            <a:fld id="{FA668214-0C54-4F2A-9126-181F4BCC14E4}" type="datetimeFigureOut">
              <a:rPr lang="en-US" smtClean="0"/>
              <a:t>1/16/2025</a:t>
            </a:fld>
            <a:endParaRPr lang="en-US"/>
          </a:p>
        </p:txBody>
      </p:sp>
      <p:sp>
        <p:nvSpPr>
          <p:cNvPr id="6" name="Footer Placeholder 5">
            <a:extLst>
              <a:ext uri="{FF2B5EF4-FFF2-40B4-BE49-F238E27FC236}">
                <a16:creationId xmlns:a16="http://schemas.microsoft.com/office/drawing/2014/main" id="{56D884FA-2CE5-2E60-F111-F9A9A7F4CC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2D2C7-434A-B894-CBB0-9FCC4CE28F4D}"/>
              </a:ext>
            </a:extLst>
          </p:cNvPr>
          <p:cNvSpPr>
            <a:spLocks noGrp="1"/>
          </p:cNvSpPr>
          <p:nvPr>
            <p:ph type="sldNum" sz="quarter" idx="12"/>
          </p:nvPr>
        </p:nvSpPr>
        <p:spPr/>
        <p:txBody>
          <a:bodyPr/>
          <a:lstStyle/>
          <a:p>
            <a:fld id="{83F95EA3-BE03-41B2-9369-4824505D195D}" type="slidenum">
              <a:rPr lang="en-US" smtClean="0"/>
              <a:t>‹#›</a:t>
            </a:fld>
            <a:endParaRPr lang="en-US"/>
          </a:p>
        </p:txBody>
      </p:sp>
    </p:spTree>
    <p:extLst>
      <p:ext uri="{BB962C8B-B14F-4D97-AF65-F5344CB8AC3E}">
        <p14:creationId xmlns:p14="http://schemas.microsoft.com/office/powerpoint/2010/main" val="3585545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1F70C2-105C-7912-0F8E-C00D99572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E83D23-4505-AD26-ED10-D38CDF38DA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6BA9F-409A-4323-2CF0-5F4ACC51D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668214-0C54-4F2A-9126-181F4BCC14E4}" type="datetimeFigureOut">
              <a:rPr lang="en-US" smtClean="0"/>
              <a:t>1/16/2025</a:t>
            </a:fld>
            <a:endParaRPr lang="en-US"/>
          </a:p>
        </p:txBody>
      </p:sp>
      <p:sp>
        <p:nvSpPr>
          <p:cNvPr id="5" name="Footer Placeholder 4">
            <a:extLst>
              <a:ext uri="{FF2B5EF4-FFF2-40B4-BE49-F238E27FC236}">
                <a16:creationId xmlns:a16="http://schemas.microsoft.com/office/drawing/2014/main" id="{019D7BFB-8105-1A34-DABE-E6C1BF4331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BA19EA-84FB-5B29-481D-203A5E1E4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F95EA3-BE03-41B2-9369-4824505D195D}" type="slidenum">
              <a:rPr lang="en-US" smtClean="0"/>
              <a:t>‹#›</a:t>
            </a:fld>
            <a:endParaRPr lang="en-US"/>
          </a:p>
        </p:txBody>
      </p:sp>
    </p:spTree>
    <p:extLst>
      <p:ext uri="{BB962C8B-B14F-4D97-AF65-F5344CB8AC3E}">
        <p14:creationId xmlns:p14="http://schemas.microsoft.com/office/powerpoint/2010/main" val="1028432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darrenstarr/NetworkingForDev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7" Type="http://schemas.openxmlformats.org/officeDocument/2006/relationships/image" Target="../media/image116.png"/><Relationship Id="rId299" Type="http://schemas.openxmlformats.org/officeDocument/2006/relationships/image" Target="../media/image207.png"/><Relationship Id="rId21" Type="http://schemas.openxmlformats.org/officeDocument/2006/relationships/image" Target="../media/image68.png"/><Relationship Id="rId63" Type="http://schemas.openxmlformats.org/officeDocument/2006/relationships/image" Target="../media/image89.png"/><Relationship Id="rId159" Type="http://schemas.openxmlformats.org/officeDocument/2006/relationships/image" Target="../media/image137.png"/><Relationship Id="rId324" Type="http://schemas.openxmlformats.org/officeDocument/2006/relationships/customXml" Target="../ink/ink217.xml"/><Relationship Id="rId366" Type="http://schemas.openxmlformats.org/officeDocument/2006/relationships/image" Target="../media/image240.png"/><Relationship Id="rId170" Type="http://schemas.openxmlformats.org/officeDocument/2006/relationships/customXml" Target="../ink/ink140.xml"/><Relationship Id="rId226" Type="http://schemas.openxmlformats.org/officeDocument/2006/relationships/customXml" Target="../ink/ink168.xml"/><Relationship Id="rId268" Type="http://schemas.openxmlformats.org/officeDocument/2006/relationships/customXml" Target="../ink/ink189.xml"/><Relationship Id="rId32" Type="http://schemas.openxmlformats.org/officeDocument/2006/relationships/customXml" Target="../ink/ink71.xml"/><Relationship Id="rId74" Type="http://schemas.openxmlformats.org/officeDocument/2006/relationships/customXml" Target="../ink/ink92.xml"/><Relationship Id="rId128" Type="http://schemas.openxmlformats.org/officeDocument/2006/relationships/customXml" Target="../ink/ink119.xml"/><Relationship Id="rId335" Type="http://schemas.openxmlformats.org/officeDocument/2006/relationships/image" Target="../media/image225.png"/><Relationship Id="rId377" Type="http://schemas.openxmlformats.org/officeDocument/2006/relationships/customXml" Target="../ink/ink244.xml"/><Relationship Id="rId5" Type="http://schemas.openxmlformats.org/officeDocument/2006/relationships/image" Target="../media/image60.png"/><Relationship Id="rId181" Type="http://schemas.openxmlformats.org/officeDocument/2006/relationships/image" Target="../media/image148.png"/><Relationship Id="rId237" Type="http://schemas.openxmlformats.org/officeDocument/2006/relationships/image" Target="../media/image176.png"/><Relationship Id="rId279" Type="http://schemas.openxmlformats.org/officeDocument/2006/relationships/image" Target="../media/image197.png"/><Relationship Id="rId43" Type="http://schemas.openxmlformats.org/officeDocument/2006/relationships/image" Target="../media/image79.png"/><Relationship Id="rId139" Type="http://schemas.openxmlformats.org/officeDocument/2006/relationships/image" Target="../media/image127.png"/><Relationship Id="rId290" Type="http://schemas.openxmlformats.org/officeDocument/2006/relationships/customXml" Target="../ink/ink200.xml"/><Relationship Id="rId304" Type="http://schemas.openxmlformats.org/officeDocument/2006/relationships/customXml" Target="../ink/ink207.xml"/><Relationship Id="rId346" Type="http://schemas.openxmlformats.org/officeDocument/2006/relationships/image" Target="../media/image230.png"/><Relationship Id="rId388" Type="http://schemas.openxmlformats.org/officeDocument/2006/relationships/image" Target="../media/image251.png"/><Relationship Id="rId85" Type="http://schemas.openxmlformats.org/officeDocument/2006/relationships/image" Target="../media/image100.png"/><Relationship Id="rId150" Type="http://schemas.openxmlformats.org/officeDocument/2006/relationships/customXml" Target="../ink/ink130.xml"/><Relationship Id="rId192" Type="http://schemas.openxmlformats.org/officeDocument/2006/relationships/customXml" Target="../ink/ink151.xml"/><Relationship Id="rId206" Type="http://schemas.openxmlformats.org/officeDocument/2006/relationships/customXml" Target="../ink/ink158.xml"/><Relationship Id="rId248" Type="http://schemas.openxmlformats.org/officeDocument/2006/relationships/customXml" Target="../ink/ink179.xml"/><Relationship Id="rId12" Type="http://schemas.openxmlformats.org/officeDocument/2006/relationships/customXml" Target="../ink/ink61.xml"/><Relationship Id="rId108" Type="http://schemas.openxmlformats.org/officeDocument/2006/relationships/customXml" Target="../ink/ink109.xml"/><Relationship Id="rId315" Type="http://schemas.openxmlformats.org/officeDocument/2006/relationships/image" Target="../media/image215.png"/><Relationship Id="rId357" Type="http://schemas.openxmlformats.org/officeDocument/2006/relationships/customXml" Target="../ink/ink234.xml"/><Relationship Id="rId54" Type="http://schemas.openxmlformats.org/officeDocument/2006/relationships/customXml" Target="../ink/ink82.xml"/><Relationship Id="rId96" Type="http://schemas.openxmlformats.org/officeDocument/2006/relationships/customXml" Target="../ink/ink103.xml"/><Relationship Id="rId161" Type="http://schemas.openxmlformats.org/officeDocument/2006/relationships/image" Target="../media/image138.png"/><Relationship Id="rId217" Type="http://schemas.openxmlformats.org/officeDocument/2006/relationships/image" Target="../media/image166.png"/><Relationship Id="rId259" Type="http://schemas.openxmlformats.org/officeDocument/2006/relationships/image" Target="../media/image187.png"/><Relationship Id="rId23" Type="http://schemas.openxmlformats.org/officeDocument/2006/relationships/image" Target="../media/image69.png"/><Relationship Id="rId119" Type="http://schemas.openxmlformats.org/officeDocument/2006/relationships/image" Target="../media/image117.png"/><Relationship Id="rId270" Type="http://schemas.openxmlformats.org/officeDocument/2006/relationships/customXml" Target="../ink/ink190.xml"/><Relationship Id="rId326" Type="http://schemas.openxmlformats.org/officeDocument/2006/relationships/customXml" Target="../ink/ink218.xml"/><Relationship Id="rId65" Type="http://schemas.openxmlformats.org/officeDocument/2006/relationships/image" Target="../media/image90.png"/><Relationship Id="rId130" Type="http://schemas.openxmlformats.org/officeDocument/2006/relationships/customXml" Target="../ink/ink120.xml"/><Relationship Id="rId368" Type="http://schemas.openxmlformats.org/officeDocument/2006/relationships/image" Target="../media/image241.png"/><Relationship Id="rId172" Type="http://schemas.openxmlformats.org/officeDocument/2006/relationships/customXml" Target="../ink/ink141.xml"/><Relationship Id="rId228" Type="http://schemas.openxmlformats.org/officeDocument/2006/relationships/customXml" Target="../ink/ink169.xml"/><Relationship Id="rId281" Type="http://schemas.openxmlformats.org/officeDocument/2006/relationships/image" Target="../media/image198.png"/><Relationship Id="rId337" Type="http://schemas.openxmlformats.org/officeDocument/2006/relationships/image" Target="../media/image226.png"/><Relationship Id="rId34" Type="http://schemas.openxmlformats.org/officeDocument/2006/relationships/customXml" Target="../ink/ink72.xml"/><Relationship Id="rId76" Type="http://schemas.openxmlformats.org/officeDocument/2006/relationships/customXml" Target="../ink/ink93.xml"/><Relationship Id="rId141" Type="http://schemas.openxmlformats.org/officeDocument/2006/relationships/image" Target="../media/image128.png"/><Relationship Id="rId379" Type="http://schemas.openxmlformats.org/officeDocument/2006/relationships/customXml" Target="../ink/ink245.xml"/><Relationship Id="rId7" Type="http://schemas.openxmlformats.org/officeDocument/2006/relationships/image" Target="../media/image61.png"/><Relationship Id="rId183" Type="http://schemas.openxmlformats.org/officeDocument/2006/relationships/image" Target="../media/image149.png"/><Relationship Id="rId239" Type="http://schemas.openxmlformats.org/officeDocument/2006/relationships/image" Target="../media/image177.png"/><Relationship Id="rId390" Type="http://schemas.openxmlformats.org/officeDocument/2006/relationships/image" Target="../media/image252.png"/><Relationship Id="rId250" Type="http://schemas.openxmlformats.org/officeDocument/2006/relationships/customXml" Target="../ink/ink180.xml"/><Relationship Id="rId292" Type="http://schemas.openxmlformats.org/officeDocument/2006/relationships/customXml" Target="../ink/ink201.xml"/><Relationship Id="rId306" Type="http://schemas.openxmlformats.org/officeDocument/2006/relationships/customXml" Target="../ink/ink208.xml"/><Relationship Id="rId45" Type="http://schemas.openxmlformats.org/officeDocument/2006/relationships/image" Target="../media/image80.png"/><Relationship Id="rId87" Type="http://schemas.openxmlformats.org/officeDocument/2006/relationships/image" Target="../media/image101.png"/><Relationship Id="rId110" Type="http://schemas.openxmlformats.org/officeDocument/2006/relationships/customXml" Target="../ink/ink110.xml"/><Relationship Id="rId348" Type="http://schemas.openxmlformats.org/officeDocument/2006/relationships/image" Target="../media/image231.png"/><Relationship Id="rId152" Type="http://schemas.openxmlformats.org/officeDocument/2006/relationships/customXml" Target="../ink/ink131.xml"/><Relationship Id="rId194" Type="http://schemas.openxmlformats.org/officeDocument/2006/relationships/customXml" Target="../ink/ink152.xml"/><Relationship Id="rId208" Type="http://schemas.openxmlformats.org/officeDocument/2006/relationships/customXml" Target="../ink/ink159.xml"/><Relationship Id="rId261" Type="http://schemas.openxmlformats.org/officeDocument/2006/relationships/image" Target="../media/image188.png"/><Relationship Id="rId14" Type="http://schemas.openxmlformats.org/officeDocument/2006/relationships/customXml" Target="../ink/ink62.xml"/><Relationship Id="rId56" Type="http://schemas.openxmlformats.org/officeDocument/2006/relationships/customXml" Target="../ink/ink83.xml"/><Relationship Id="rId317" Type="http://schemas.openxmlformats.org/officeDocument/2006/relationships/image" Target="../media/image216.png"/><Relationship Id="rId359" Type="http://schemas.openxmlformats.org/officeDocument/2006/relationships/customXml" Target="../ink/ink235.xml"/><Relationship Id="rId98" Type="http://schemas.openxmlformats.org/officeDocument/2006/relationships/customXml" Target="../ink/ink104.xml"/><Relationship Id="rId121" Type="http://schemas.openxmlformats.org/officeDocument/2006/relationships/image" Target="../media/image118.png"/><Relationship Id="rId163" Type="http://schemas.openxmlformats.org/officeDocument/2006/relationships/image" Target="../media/image139.png"/><Relationship Id="rId219" Type="http://schemas.openxmlformats.org/officeDocument/2006/relationships/image" Target="../media/image167.png"/><Relationship Id="rId370" Type="http://schemas.openxmlformats.org/officeDocument/2006/relationships/image" Target="../media/image242.png"/><Relationship Id="rId230" Type="http://schemas.openxmlformats.org/officeDocument/2006/relationships/customXml" Target="../ink/ink170.xml"/><Relationship Id="rId25" Type="http://schemas.openxmlformats.org/officeDocument/2006/relationships/image" Target="../media/image70.png"/><Relationship Id="rId67" Type="http://schemas.openxmlformats.org/officeDocument/2006/relationships/image" Target="../media/image91.png"/><Relationship Id="rId272" Type="http://schemas.openxmlformats.org/officeDocument/2006/relationships/customXml" Target="../ink/ink191.xml"/><Relationship Id="rId328" Type="http://schemas.openxmlformats.org/officeDocument/2006/relationships/customXml" Target="../ink/ink219.xml"/><Relationship Id="rId132" Type="http://schemas.openxmlformats.org/officeDocument/2006/relationships/customXml" Target="../ink/ink121.xml"/><Relationship Id="rId174" Type="http://schemas.openxmlformats.org/officeDocument/2006/relationships/customXml" Target="../ink/ink142.xml"/><Relationship Id="rId381" Type="http://schemas.openxmlformats.org/officeDocument/2006/relationships/customXml" Target="../ink/ink246.xml"/><Relationship Id="rId241" Type="http://schemas.openxmlformats.org/officeDocument/2006/relationships/image" Target="../media/image178.png"/><Relationship Id="rId36" Type="http://schemas.openxmlformats.org/officeDocument/2006/relationships/customXml" Target="../ink/ink73.xml"/><Relationship Id="rId283" Type="http://schemas.openxmlformats.org/officeDocument/2006/relationships/image" Target="../media/image199.png"/><Relationship Id="rId339" Type="http://schemas.openxmlformats.org/officeDocument/2006/relationships/image" Target="../media/image227.png"/><Relationship Id="rId78" Type="http://schemas.openxmlformats.org/officeDocument/2006/relationships/customXml" Target="../ink/ink94.xml"/><Relationship Id="rId101" Type="http://schemas.openxmlformats.org/officeDocument/2006/relationships/image" Target="../media/image108.png"/><Relationship Id="rId143" Type="http://schemas.openxmlformats.org/officeDocument/2006/relationships/image" Target="../media/image129.png"/><Relationship Id="rId185" Type="http://schemas.openxmlformats.org/officeDocument/2006/relationships/image" Target="../media/image150.png"/><Relationship Id="rId350" Type="http://schemas.openxmlformats.org/officeDocument/2006/relationships/image" Target="../media/image232.png"/><Relationship Id="rId9" Type="http://schemas.openxmlformats.org/officeDocument/2006/relationships/image" Target="../media/image62.png"/><Relationship Id="rId210" Type="http://schemas.openxmlformats.org/officeDocument/2006/relationships/customXml" Target="../ink/ink160.xml"/><Relationship Id="rId392" Type="http://schemas.openxmlformats.org/officeDocument/2006/relationships/image" Target="../media/image253.png"/><Relationship Id="rId252" Type="http://schemas.openxmlformats.org/officeDocument/2006/relationships/customXml" Target="../ink/ink181.xml"/><Relationship Id="rId294" Type="http://schemas.openxmlformats.org/officeDocument/2006/relationships/customXml" Target="../ink/ink202.xml"/><Relationship Id="rId308" Type="http://schemas.openxmlformats.org/officeDocument/2006/relationships/customXml" Target="../ink/ink209.xml"/><Relationship Id="rId47" Type="http://schemas.openxmlformats.org/officeDocument/2006/relationships/image" Target="../media/image81.png"/><Relationship Id="rId89" Type="http://schemas.openxmlformats.org/officeDocument/2006/relationships/image" Target="../media/image102.png"/><Relationship Id="rId112" Type="http://schemas.openxmlformats.org/officeDocument/2006/relationships/customXml" Target="../ink/ink111.xml"/><Relationship Id="rId154" Type="http://schemas.openxmlformats.org/officeDocument/2006/relationships/customXml" Target="../ink/ink132.xml"/><Relationship Id="rId361" Type="http://schemas.openxmlformats.org/officeDocument/2006/relationships/customXml" Target="../ink/ink236.xml"/><Relationship Id="rId196" Type="http://schemas.openxmlformats.org/officeDocument/2006/relationships/customXml" Target="../ink/ink153.xml"/><Relationship Id="rId16" Type="http://schemas.openxmlformats.org/officeDocument/2006/relationships/customXml" Target="../ink/ink63.xml"/><Relationship Id="rId221" Type="http://schemas.openxmlformats.org/officeDocument/2006/relationships/image" Target="../media/image168.png"/><Relationship Id="rId242" Type="http://schemas.openxmlformats.org/officeDocument/2006/relationships/customXml" Target="../ink/ink176.xml"/><Relationship Id="rId263" Type="http://schemas.openxmlformats.org/officeDocument/2006/relationships/image" Target="../media/image189.png"/><Relationship Id="rId284" Type="http://schemas.openxmlformats.org/officeDocument/2006/relationships/customXml" Target="../ink/ink197.xml"/><Relationship Id="rId319" Type="http://schemas.openxmlformats.org/officeDocument/2006/relationships/image" Target="../media/image217.png"/><Relationship Id="rId37" Type="http://schemas.openxmlformats.org/officeDocument/2006/relationships/image" Target="../media/image76.png"/><Relationship Id="rId58" Type="http://schemas.openxmlformats.org/officeDocument/2006/relationships/customXml" Target="../ink/ink84.xml"/><Relationship Id="rId79" Type="http://schemas.openxmlformats.org/officeDocument/2006/relationships/image" Target="../media/image97.png"/><Relationship Id="rId102" Type="http://schemas.openxmlformats.org/officeDocument/2006/relationships/customXml" Target="../ink/ink106.xml"/><Relationship Id="rId123" Type="http://schemas.openxmlformats.org/officeDocument/2006/relationships/image" Target="../media/image119.png"/><Relationship Id="rId144" Type="http://schemas.openxmlformats.org/officeDocument/2006/relationships/customXml" Target="../ink/ink127.xml"/><Relationship Id="rId330" Type="http://schemas.openxmlformats.org/officeDocument/2006/relationships/customXml" Target="../ink/ink220.xml"/><Relationship Id="rId90" Type="http://schemas.openxmlformats.org/officeDocument/2006/relationships/customXml" Target="../ink/ink100.xml"/><Relationship Id="rId165" Type="http://schemas.openxmlformats.org/officeDocument/2006/relationships/image" Target="../media/image140.png"/><Relationship Id="rId186" Type="http://schemas.openxmlformats.org/officeDocument/2006/relationships/customXml" Target="../ink/ink148.xml"/><Relationship Id="rId351" Type="http://schemas.openxmlformats.org/officeDocument/2006/relationships/customXml" Target="../ink/ink231.xml"/><Relationship Id="rId372" Type="http://schemas.openxmlformats.org/officeDocument/2006/relationships/image" Target="../media/image243.png"/><Relationship Id="rId393" Type="http://schemas.openxmlformats.org/officeDocument/2006/relationships/customXml" Target="../ink/ink252.xml"/><Relationship Id="rId211" Type="http://schemas.openxmlformats.org/officeDocument/2006/relationships/image" Target="../media/image163.png"/><Relationship Id="rId232" Type="http://schemas.openxmlformats.org/officeDocument/2006/relationships/customXml" Target="../ink/ink171.xml"/><Relationship Id="rId253" Type="http://schemas.openxmlformats.org/officeDocument/2006/relationships/image" Target="../media/image184.png"/><Relationship Id="rId274" Type="http://schemas.openxmlformats.org/officeDocument/2006/relationships/customXml" Target="../ink/ink192.xml"/><Relationship Id="rId295" Type="http://schemas.openxmlformats.org/officeDocument/2006/relationships/image" Target="../media/image205.png"/><Relationship Id="rId309" Type="http://schemas.openxmlformats.org/officeDocument/2006/relationships/image" Target="../media/image212.png"/><Relationship Id="rId27" Type="http://schemas.openxmlformats.org/officeDocument/2006/relationships/image" Target="../media/image71.png"/><Relationship Id="rId48" Type="http://schemas.openxmlformats.org/officeDocument/2006/relationships/customXml" Target="../ink/ink79.xml"/><Relationship Id="rId69" Type="http://schemas.openxmlformats.org/officeDocument/2006/relationships/image" Target="../media/image92.png"/><Relationship Id="rId113" Type="http://schemas.openxmlformats.org/officeDocument/2006/relationships/image" Target="../media/image114.png"/><Relationship Id="rId134" Type="http://schemas.openxmlformats.org/officeDocument/2006/relationships/customXml" Target="../ink/ink122.xml"/><Relationship Id="rId320" Type="http://schemas.openxmlformats.org/officeDocument/2006/relationships/customXml" Target="../ink/ink215.xml"/><Relationship Id="rId80" Type="http://schemas.openxmlformats.org/officeDocument/2006/relationships/customXml" Target="../ink/ink95.xml"/><Relationship Id="rId155" Type="http://schemas.openxmlformats.org/officeDocument/2006/relationships/image" Target="../media/image135.png"/><Relationship Id="rId176" Type="http://schemas.openxmlformats.org/officeDocument/2006/relationships/customXml" Target="../ink/ink143.xml"/><Relationship Id="rId197" Type="http://schemas.openxmlformats.org/officeDocument/2006/relationships/image" Target="../media/image156.png"/><Relationship Id="rId341" Type="http://schemas.openxmlformats.org/officeDocument/2006/relationships/customXml" Target="../ink/ink226.xml"/><Relationship Id="rId362" Type="http://schemas.openxmlformats.org/officeDocument/2006/relationships/image" Target="../media/image238.png"/><Relationship Id="rId383" Type="http://schemas.openxmlformats.org/officeDocument/2006/relationships/customXml" Target="../ink/ink247.xml"/><Relationship Id="rId201" Type="http://schemas.openxmlformats.org/officeDocument/2006/relationships/image" Target="../media/image158.png"/><Relationship Id="rId222" Type="http://schemas.openxmlformats.org/officeDocument/2006/relationships/customXml" Target="../ink/ink166.xml"/><Relationship Id="rId243" Type="http://schemas.openxmlformats.org/officeDocument/2006/relationships/image" Target="../media/image179.png"/><Relationship Id="rId264" Type="http://schemas.openxmlformats.org/officeDocument/2006/relationships/customXml" Target="../ink/ink187.xml"/><Relationship Id="rId285" Type="http://schemas.openxmlformats.org/officeDocument/2006/relationships/image" Target="../media/image200.png"/><Relationship Id="rId17" Type="http://schemas.openxmlformats.org/officeDocument/2006/relationships/image" Target="../media/image66.png"/><Relationship Id="rId38" Type="http://schemas.openxmlformats.org/officeDocument/2006/relationships/customXml" Target="../ink/ink74.xml"/><Relationship Id="rId59" Type="http://schemas.openxmlformats.org/officeDocument/2006/relationships/image" Target="../media/image87.png"/><Relationship Id="rId103" Type="http://schemas.openxmlformats.org/officeDocument/2006/relationships/image" Target="../media/image109.png"/><Relationship Id="rId124" Type="http://schemas.openxmlformats.org/officeDocument/2006/relationships/customXml" Target="../ink/ink117.xml"/><Relationship Id="rId310" Type="http://schemas.openxmlformats.org/officeDocument/2006/relationships/customXml" Target="../ink/ink210.xml"/><Relationship Id="rId70" Type="http://schemas.openxmlformats.org/officeDocument/2006/relationships/customXml" Target="../ink/ink90.xml"/><Relationship Id="rId91" Type="http://schemas.openxmlformats.org/officeDocument/2006/relationships/image" Target="../media/image103.png"/><Relationship Id="rId145" Type="http://schemas.openxmlformats.org/officeDocument/2006/relationships/image" Target="../media/image130.png"/><Relationship Id="rId166" Type="http://schemas.openxmlformats.org/officeDocument/2006/relationships/customXml" Target="../ink/ink138.xml"/><Relationship Id="rId187" Type="http://schemas.openxmlformats.org/officeDocument/2006/relationships/image" Target="../media/image151.png"/><Relationship Id="rId331" Type="http://schemas.openxmlformats.org/officeDocument/2006/relationships/image" Target="../media/image223.png"/><Relationship Id="rId352" Type="http://schemas.openxmlformats.org/officeDocument/2006/relationships/image" Target="../media/image233.png"/><Relationship Id="rId373" Type="http://schemas.openxmlformats.org/officeDocument/2006/relationships/customXml" Target="../ink/ink242.xml"/><Relationship Id="rId394" Type="http://schemas.openxmlformats.org/officeDocument/2006/relationships/image" Target="../media/image254.png"/><Relationship Id="rId1" Type="http://schemas.openxmlformats.org/officeDocument/2006/relationships/slideLayout" Target="../slideLayouts/slideLayout2.xml"/><Relationship Id="rId212" Type="http://schemas.openxmlformats.org/officeDocument/2006/relationships/customXml" Target="../ink/ink161.xml"/><Relationship Id="rId233" Type="http://schemas.openxmlformats.org/officeDocument/2006/relationships/image" Target="../media/image174.png"/><Relationship Id="rId254" Type="http://schemas.openxmlformats.org/officeDocument/2006/relationships/customXml" Target="../ink/ink182.xml"/><Relationship Id="rId28" Type="http://schemas.openxmlformats.org/officeDocument/2006/relationships/customXml" Target="../ink/ink69.xml"/><Relationship Id="rId49" Type="http://schemas.openxmlformats.org/officeDocument/2006/relationships/image" Target="../media/image82.png"/><Relationship Id="rId114" Type="http://schemas.openxmlformats.org/officeDocument/2006/relationships/customXml" Target="../ink/ink112.xml"/><Relationship Id="rId275" Type="http://schemas.openxmlformats.org/officeDocument/2006/relationships/image" Target="../media/image195.png"/><Relationship Id="rId296" Type="http://schemas.openxmlformats.org/officeDocument/2006/relationships/customXml" Target="../ink/ink203.xml"/><Relationship Id="rId300" Type="http://schemas.openxmlformats.org/officeDocument/2006/relationships/customXml" Target="../ink/ink205.xml"/><Relationship Id="rId60" Type="http://schemas.openxmlformats.org/officeDocument/2006/relationships/customXml" Target="../ink/ink85.xml"/><Relationship Id="rId81" Type="http://schemas.openxmlformats.org/officeDocument/2006/relationships/image" Target="../media/image98.png"/><Relationship Id="rId135" Type="http://schemas.openxmlformats.org/officeDocument/2006/relationships/image" Target="../media/image125.png"/><Relationship Id="rId156" Type="http://schemas.openxmlformats.org/officeDocument/2006/relationships/customXml" Target="../ink/ink133.xml"/><Relationship Id="rId177" Type="http://schemas.openxmlformats.org/officeDocument/2006/relationships/image" Target="../media/image146.png"/><Relationship Id="rId198" Type="http://schemas.openxmlformats.org/officeDocument/2006/relationships/customXml" Target="../ink/ink154.xml"/><Relationship Id="rId321" Type="http://schemas.openxmlformats.org/officeDocument/2006/relationships/image" Target="../media/image218.png"/><Relationship Id="rId342" Type="http://schemas.openxmlformats.org/officeDocument/2006/relationships/image" Target="../media/image228.png"/><Relationship Id="rId363" Type="http://schemas.openxmlformats.org/officeDocument/2006/relationships/customXml" Target="../ink/ink237.xml"/><Relationship Id="rId384" Type="http://schemas.openxmlformats.org/officeDocument/2006/relationships/image" Target="../media/image249.png"/><Relationship Id="rId202" Type="http://schemas.openxmlformats.org/officeDocument/2006/relationships/customXml" Target="../ink/ink156.xml"/><Relationship Id="rId223" Type="http://schemas.openxmlformats.org/officeDocument/2006/relationships/image" Target="../media/image169.png"/><Relationship Id="rId244" Type="http://schemas.openxmlformats.org/officeDocument/2006/relationships/customXml" Target="../ink/ink177.xml"/><Relationship Id="rId18" Type="http://schemas.openxmlformats.org/officeDocument/2006/relationships/customXml" Target="../ink/ink64.xml"/><Relationship Id="rId39" Type="http://schemas.openxmlformats.org/officeDocument/2006/relationships/image" Target="../media/image77.png"/><Relationship Id="rId265" Type="http://schemas.openxmlformats.org/officeDocument/2006/relationships/image" Target="../media/image190.png"/><Relationship Id="rId286" Type="http://schemas.openxmlformats.org/officeDocument/2006/relationships/customXml" Target="../ink/ink198.xml"/><Relationship Id="rId50" Type="http://schemas.openxmlformats.org/officeDocument/2006/relationships/customXml" Target="../ink/ink80.xml"/><Relationship Id="rId104" Type="http://schemas.openxmlformats.org/officeDocument/2006/relationships/customXml" Target="../ink/ink107.xml"/><Relationship Id="rId125" Type="http://schemas.openxmlformats.org/officeDocument/2006/relationships/image" Target="../media/image120.png"/><Relationship Id="rId146" Type="http://schemas.openxmlformats.org/officeDocument/2006/relationships/customXml" Target="../ink/ink128.xml"/><Relationship Id="rId167" Type="http://schemas.openxmlformats.org/officeDocument/2006/relationships/image" Target="../media/image141.png"/><Relationship Id="rId188" Type="http://schemas.openxmlformats.org/officeDocument/2006/relationships/customXml" Target="../ink/ink149.xml"/><Relationship Id="rId311" Type="http://schemas.openxmlformats.org/officeDocument/2006/relationships/image" Target="../media/image213.png"/><Relationship Id="rId332" Type="http://schemas.openxmlformats.org/officeDocument/2006/relationships/customXml" Target="../ink/ink221.xml"/><Relationship Id="rId353" Type="http://schemas.openxmlformats.org/officeDocument/2006/relationships/customXml" Target="../ink/ink232.xml"/><Relationship Id="rId374" Type="http://schemas.openxmlformats.org/officeDocument/2006/relationships/image" Target="../media/image244.png"/><Relationship Id="rId71" Type="http://schemas.openxmlformats.org/officeDocument/2006/relationships/image" Target="../media/image93.png"/><Relationship Id="rId92" Type="http://schemas.openxmlformats.org/officeDocument/2006/relationships/customXml" Target="../ink/ink101.xml"/><Relationship Id="rId213" Type="http://schemas.openxmlformats.org/officeDocument/2006/relationships/image" Target="../media/image164.png"/><Relationship Id="rId234" Type="http://schemas.openxmlformats.org/officeDocument/2006/relationships/customXml" Target="../ink/ink172.xml"/><Relationship Id="rId2" Type="http://schemas.openxmlformats.org/officeDocument/2006/relationships/customXml" Target="../ink/ink56.xml"/><Relationship Id="rId29" Type="http://schemas.openxmlformats.org/officeDocument/2006/relationships/image" Target="../media/image72.png"/><Relationship Id="rId255" Type="http://schemas.openxmlformats.org/officeDocument/2006/relationships/image" Target="../media/image185.png"/><Relationship Id="rId276" Type="http://schemas.openxmlformats.org/officeDocument/2006/relationships/customXml" Target="../ink/ink193.xml"/><Relationship Id="rId297" Type="http://schemas.openxmlformats.org/officeDocument/2006/relationships/image" Target="../media/image206.png"/><Relationship Id="rId40" Type="http://schemas.openxmlformats.org/officeDocument/2006/relationships/customXml" Target="../ink/ink75.xml"/><Relationship Id="rId115" Type="http://schemas.openxmlformats.org/officeDocument/2006/relationships/image" Target="../media/image115.png"/><Relationship Id="rId136" Type="http://schemas.openxmlformats.org/officeDocument/2006/relationships/customXml" Target="../ink/ink123.xml"/><Relationship Id="rId157" Type="http://schemas.openxmlformats.org/officeDocument/2006/relationships/image" Target="../media/image136.png"/><Relationship Id="rId178" Type="http://schemas.openxmlformats.org/officeDocument/2006/relationships/customXml" Target="../ink/ink144.xml"/><Relationship Id="rId301" Type="http://schemas.openxmlformats.org/officeDocument/2006/relationships/image" Target="../media/image208.png"/><Relationship Id="rId322" Type="http://schemas.openxmlformats.org/officeDocument/2006/relationships/customXml" Target="../ink/ink216.xml"/><Relationship Id="rId343" Type="http://schemas.openxmlformats.org/officeDocument/2006/relationships/customXml" Target="../ink/ink227.xml"/><Relationship Id="rId364" Type="http://schemas.openxmlformats.org/officeDocument/2006/relationships/image" Target="../media/image239.png"/><Relationship Id="rId61" Type="http://schemas.openxmlformats.org/officeDocument/2006/relationships/image" Target="../media/image88.png"/><Relationship Id="rId82" Type="http://schemas.openxmlformats.org/officeDocument/2006/relationships/customXml" Target="../ink/ink96.xml"/><Relationship Id="rId199" Type="http://schemas.openxmlformats.org/officeDocument/2006/relationships/image" Target="../media/image157.png"/><Relationship Id="rId203" Type="http://schemas.openxmlformats.org/officeDocument/2006/relationships/image" Target="../media/image159.png"/><Relationship Id="rId385" Type="http://schemas.openxmlformats.org/officeDocument/2006/relationships/customXml" Target="../ink/ink248.xml"/><Relationship Id="rId19" Type="http://schemas.openxmlformats.org/officeDocument/2006/relationships/image" Target="../media/image67.png"/><Relationship Id="rId224" Type="http://schemas.openxmlformats.org/officeDocument/2006/relationships/customXml" Target="../ink/ink167.xml"/><Relationship Id="rId245" Type="http://schemas.openxmlformats.org/officeDocument/2006/relationships/image" Target="../media/image180.png"/><Relationship Id="rId266" Type="http://schemas.openxmlformats.org/officeDocument/2006/relationships/customXml" Target="../ink/ink188.xml"/><Relationship Id="rId287" Type="http://schemas.openxmlformats.org/officeDocument/2006/relationships/image" Target="../media/image201.png"/><Relationship Id="rId30" Type="http://schemas.openxmlformats.org/officeDocument/2006/relationships/customXml" Target="../ink/ink70.xml"/><Relationship Id="rId105" Type="http://schemas.openxmlformats.org/officeDocument/2006/relationships/image" Target="../media/image110.png"/><Relationship Id="rId126" Type="http://schemas.openxmlformats.org/officeDocument/2006/relationships/customXml" Target="../ink/ink118.xml"/><Relationship Id="rId147" Type="http://schemas.openxmlformats.org/officeDocument/2006/relationships/image" Target="../media/image131.png"/><Relationship Id="rId168" Type="http://schemas.openxmlformats.org/officeDocument/2006/relationships/customXml" Target="../ink/ink139.xml"/><Relationship Id="rId312" Type="http://schemas.openxmlformats.org/officeDocument/2006/relationships/customXml" Target="../ink/ink211.xml"/><Relationship Id="rId333" Type="http://schemas.openxmlformats.org/officeDocument/2006/relationships/image" Target="../media/image224.png"/><Relationship Id="rId354" Type="http://schemas.openxmlformats.org/officeDocument/2006/relationships/image" Target="../media/image234.png"/><Relationship Id="rId51" Type="http://schemas.openxmlformats.org/officeDocument/2006/relationships/image" Target="../media/image83.png"/><Relationship Id="rId72" Type="http://schemas.openxmlformats.org/officeDocument/2006/relationships/customXml" Target="../ink/ink91.xml"/><Relationship Id="rId93" Type="http://schemas.openxmlformats.org/officeDocument/2006/relationships/image" Target="../media/image104.png"/><Relationship Id="rId189" Type="http://schemas.openxmlformats.org/officeDocument/2006/relationships/image" Target="../media/image152.png"/><Relationship Id="rId375" Type="http://schemas.openxmlformats.org/officeDocument/2006/relationships/customXml" Target="../ink/ink243.xml"/><Relationship Id="rId3" Type="http://schemas.openxmlformats.org/officeDocument/2006/relationships/image" Target="../media/image59.png"/><Relationship Id="rId214" Type="http://schemas.openxmlformats.org/officeDocument/2006/relationships/customXml" Target="../ink/ink162.xml"/><Relationship Id="rId235" Type="http://schemas.openxmlformats.org/officeDocument/2006/relationships/image" Target="../media/image175.png"/><Relationship Id="rId256" Type="http://schemas.openxmlformats.org/officeDocument/2006/relationships/customXml" Target="../ink/ink183.xml"/><Relationship Id="rId277" Type="http://schemas.openxmlformats.org/officeDocument/2006/relationships/image" Target="../media/image196.png"/><Relationship Id="rId298" Type="http://schemas.openxmlformats.org/officeDocument/2006/relationships/customXml" Target="../ink/ink204.xml"/><Relationship Id="rId116" Type="http://schemas.openxmlformats.org/officeDocument/2006/relationships/customXml" Target="../ink/ink113.xml"/><Relationship Id="rId137" Type="http://schemas.openxmlformats.org/officeDocument/2006/relationships/image" Target="../media/image126.png"/><Relationship Id="rId158" Type="http://schemas.openxmlformats.org/officeDocument/2006/relationships/customXml" Target="../ink/ink134.xml"/><Relationship Id="rId302" Type="http://schemas.openxmlformats.org/officeDocument/2006/relationships/customXml" Target="../ink/ink206.xml"/><Relationship Id="rId323" Type="http://schemas.openxmlformats.org/officeDocument/2006/relationships/image" Target="../media/image219.png"/><Relationship Id="rId344" Type="http://schemas.openxmlformats.org/officeDocument/2006/relationships/image" Target="../media/image229.png"/><Relationship Id="rId20" Type="http://schemas.openxmlformats.org/officeDocument/2006/relationships/customXml" Target="../ink/ink65.xml"/><Relationship Id="rId41" Type="http://schemas.openxmlformats.org/officeDocument/2006/relationships/image" Target="../media/image78.png"/><Relationship Id="rId62" Type="http://schemas.openxmlformats.org/officeDocument/2006/relationships/customXml" Target="../ink/ink86.xml"/><Relationship Id="rId83" Type="http://schemas.openxmlformats.org/officeDocument/2006/relationships/image" Target="../media/image99.png"/><Relationship Id="rId179" Type="http://schemas.openxmlformats.org/officeDocument/2006/relationships/image" Target="../media/image147.png"/><Relationship Id="rId365" Type="http://schemas.openxmlformats.org/officeDocument/2006/relationships/customXml" Target="../ink/ink238.xml"/><Relationship Id="rId386" Type="http://schemas.openxmlformats.org/officeDocument/2006/relationships/image" Target="../media/image250.png"/><Relationship Id="rId190" Type="http://schemas.openxmlformats.org/officeDocument/2006/relationships/customXml" Target="../ink/ink150.xml"/><Relationship Id="rId204" Type="http://schemas.openxmlformats.org/officeDocument/2006/relationships/customXml" Target="../ink/ink157.xml"/><Relationship Id="rId225" Type="http://schemas.openxmlformats.org/officeDocument/2006/relationships/image" Target="../media/image170.png"/><Relationship Id="rId246" Type="http://schemas.openxmlformats.org/officeDocument/2006/relationships/customXml" Target="../ink/ink178.xml"/><Relationship Id="rId267" Type="http://schemas.openxmlformats.org/officeDocument/2006/relationships/image" Target="../media/image191.png"/><Relationship Id="rId288" Type="http://schemas.openxmlformats.org/officeDocument/2006/relationships/customXml" Target="../ink/ink199.xml"/><Relationship Id="rId106" Type="http://schemas.openxmlformats.org/officeDocument/2006/relationships/customXml" Target="../ink/ink108.xml"/><Relationship Id="rId127" Type="http://schemas.openxmlformats.org/officeDocument/2006/relationships/image" Target="../media/image121.png"/><Relationship Id="rId313" Type="http://schemas.openxmlformats.org/officeDocument/2006/relationships/image" Target="../media/image214.png"/><Relationship Id="rId10" Type="http://schemas.openxmlformats.org/officeDocument/2006/relationships/customXml" Target="../ink/ink60.xml"/><Relationship Id="rId31" Type="http://schemas.openxmlformats.org/officeDocument/2006/relationships/image" Target="../media/image73.png"/><Relationship Id="rId52" Type="http://schemas.openxmlformats.org/officeDocument/2006/relationships/customXml" Target="../ink/ink81.xml"/><Relationship Id="rId73" Type="http://schemas.openxmlformats.org/officeDocument/2006/relationships/image" Target="../media/image94.png"/><Relationship Id="rId94" Type="http://schemas.openxmlformats.org/officeDocument/2006/relationships/customXml" Target="../ink/ink102.xml"/><Relationship Id="rId148" Type="http://schemas.openxmlformats.org/officeDocument/2006/relationships/customXml" Target="../ink/ink129.xml"/><Relationship Id="rId169" Type="http://schemas.openxmlformats.org/officeDocument/2006/relationships/image" Target="../media/image142.png"/><Relationship Id="rId334" Type="http://schemas.openxmlformats.org/officeDocument/2006/relationships/customXml" Target="../ink/ink222.xml"/><Relationship Id="rId355" Type="http://schemas.openxmlformats.org/officeDocument/2006/relationships/customXml" Target="../ink/ink233.xml"/><Relationship Id="rId376" Type="http://schemas.openxmlformats.org/officeDocument/2006/relationships/image" Target="../media/image245.png"/><Relationship Id="rId4" Type="http://schemas.openxmlformats.org/officeDocument/2006/relationships/customXml" Target="../ink/ink57.xml"/><Relationship Id="rId180" Type="http://schemas.openxmlformats.org/officeDocument/2006/relationships/customXml" Target="../ink/ink145.xml"/><Relationship Id="rId215" Type="http://schemas.openxmlformats.org/officeDocument/2006/relationships/image" Target="../media/image165.png"/><Relationship Id="rId236" Type="http://schemas.openxmlformats.org/officeDocument/2006/relationships/customXml" Target="../ink/ink173.xml"/><Relationship Id="rId257" Type="http://schemas.openxmlformats.org/officeDocument/2006/relationships/image" Target="../media/image186.png"/><Relationship Id="rId278" Type="http://schemas.openxmlformats.org/officeDocument/2006/relationships/customXml" Target="../ink/ink194.xml"/><Relationship Id="rId303" Type="http://schemas.openxmlformats.org/officeDocument/2006/relationships/image" Target="../media/image209.png"/><Relationship Id="rId42" Type="http://schemas.openxmlformats.org/officeDocument/2006/relationships/customXml" Target="../ink/ink76.xml"/><Relationship Id="rId84" Type="http://schemas.openxmlformats.org/officeDocument/2006/relationships/customXml" Target="../ink/ink97.xml"/><Relationship Id="rId138" Type="http://schemas.openxmlformats.org/officeDocument/2006/relationships/customXml" Target="../ink/ink124.xml"/><Relationship Id="rId345" Type="http://schemas.openxmlformats.org/officeDocument/2006/relationships/customXml" Target="../ink/ink228.xml"/><Relationship Id="rId387" Type="http://schemas.openxmlformats.org/officeDocument/2006/relationships/customXml" Target="../ink/ink249.xml"/><Relationship Id="rId191" Type="http://schemas.openxmlformats.org/officeDocument/2006/relationships/image" Target="../media/image153.png"/><Relationship Id="rId205" Type="http://schemas.openxmlformats.org/officeDocument/2006/relationships/image" Target="../media/image160.png"/><Relationship Id="rId247" Type="http://schemas.openxmlformats.org/officeDocument/2006/relationships/image" Target="../media/image181.png"/><Relationship Id="rId107" Type="http://schemas.openxmlformats.org/officeDocument/2006/relationships/image" Target="../media/image111.png"/><Relationship Id="rId289" Type="http://schemas.openxmlformats.org/officeDocument/2006/relationships/image" Target="../media/image202.png"/><Relationship Id="rId11" Type="http://schemas.openxmlformats.org/officeDocument/2006/relationships/image" Target="../media/image63.png"/><Relationship Id="rId53" Type="http://schemas.openxmlformats.org/officeDocument/2006/relationships/image" Target="../media/image84.png"/><Relationship Id="rId149" Type="http://schemas.openxmlformats.org/officeDocument/2006/relationships/image" Target="../media/image132.png"/><Relationship Id="rId314" Type="http://schemas.openxmlformats.org/officeDocument/2006/relationships/customXml" Target="../ink/ink212.xml"/><Relationship Id="rId356" Type="http://schemas.openxmlformats.org/officeDocument/2006/relationships/image" Target="../media/image235.png"/><Relationship Id="rId95" Type="http://schemas.openxmlformats.org/officeDocument/2006/relationships/image" Target="../media/image105.png"/><Relationship Id="rId160" Type="http://schemas.openxmlformats.org/officeDocument/2006/relationships/customXml" Target="../ink/ink135.xml"/><Relationship Id="rId216" Type="http://schemas.openxmlformats.org/officeDocument/2006/relationships/customXml" Target="../ink/ink163.xml"/><Relationship Id="rId258" Type="http://schemas.openxmlformats.org/officeDocument/2006/relationships/customXml" Target="../ink/ink184.xml"/><Relationship Id="rId22" Type="http://schemas.openxmlformats.org/officeDocument/2006/relationships/customXml" Target="../ink/ink66.xml"/><Relationship Id="rId64" Type="http://schemas.openxmlformats.org/officeDocument/2006/relationships/customXml" Target="../ink/ink87.xml"/><Relationship Id="rId118" Type="http://schemas.openxmlformats.org/officeDocument/2006/relationships/customXml" Target="../ink/ink114.xml"/><Relationship Id="rId325" Type="http://schemas.openxmlformats.org/officeDocument/2006/relationships/image" Target="../media/image220.png"/><Relationship Id="rId367" Type="http://schemas.openxmlformats.org/officeDocument/2006/relationships/customXml" Target="../ink/ink239.xml"/><Relationship Id="rId171" Type="http://schemas.openxmlformats.org/officeDocument/2006/relationships/image" Target="../media/image143.png"/><Relationship Id="rId227" Type="http://schemas.openxmlformats.org/officeDocument/2006/relationships/image" Target="../media/image171.png"/><Relationship Id="rId269" Type="http://schemas.openxmlformats.org/officeDocument/2006/relationships/image" Target="../media/image192.png"/><Relationship Id="rId33" Type="http://schemas.openxmlformats.org/officeDocument/2006/relationships/image" Target="../media/image74.png"/><Relationship Id="rId129" Type="http://schemas.openxmlformats.org/officeDocument/2006/relationships/image" Target="../media/image122.png"/><Relationship Id="rId280" Type="http://schemas.openxmlformats.org/officeDocument/2006/relationships/customXml" Target="../ink/ink195.xml"/><Relationship Id="rId336" Type="http://schemas.openxmlformats.org/officeDocument/2006/relationships/customXml" Target="../ink/ink223.xml"/><Relationship Id="rId75" Type="http://schemas.openxmlformats.org/officeDocument/2006/relationships/image" Target="../media/image95.png"/><Relationship Id="rId140" Type="http://schemas.openxmlformats.org/officeDocument/2006/relationships/customXml" Target="../ink/ink125.xml"/><Relationship Id="rId182" Type="http://schemas.openxmlformats.org/officeDocument/2006/relationships/customXml" Target="../ink/ink146.xml"/><Relationship Id="rId378" Type="http://schemas.openxmlformats.org/officeDocument/2006/relationships/image" Target="../media/image246.png"/><Relationship Id="rId6" Type="http://schemas.openxmlformats.org/officeDocument/2006/relationships/customXml" Target="../ink/ink58.xml"/><Relationship Id="rId238" Type="http://schemas.openxmlformats.org/officeDocument/2006/relationships/customXml" Target="../ink/ink174.xml"/><Relationship Id="rId291" Type="http://schemas.openxmlformats.org/officeDocument/2006/relationships/image" Target="../media/image203.png"/><Relationship Id="rId305" Type="http://schemas.openxmlformats.org/officeDocument/2006/relationships/image" Target="../media/image210.png"/><Relationship Id="rId347" Type="http://schemas.openxmlformats.org/officeDocument/2006/relationships/customXml" Target="../ink/ink229.xml"/><Relationship Id="rId44" Type="http://schemas.openxmlformats.org/officeDocument/2006/relationships/customXml" Target="../ink/ink77.xml"/><Relationship Id="rId86" Type="http://schemas.openxmlformats.org/officeDocument/2006/relationships/customXml" Target="../ink/ink98.xml"/><Relationship Id="rId151" Type="http://schemas.openxmlformats.org/officeDocument/2006/relationships/image" Target="../media/image133.png"/><Relationship Id="rId389" Type="http://schemas.openxmlformats.org/officeDocument/2006/relationships/customXml" Target="../ink/ink250.xml"/><Relationship Id="rId193" Type="http://schemas.openxmlformats.org/officeDocument/2006/relationships/image" Target="../media/image154.png"/><Relationship Id="rId207" Type="http://schemas.openxmlformats.org/officeDocument/2006/relationships/image" Target="../media/image161.png"/><Relationship Id="rId249" Type="http://schemas.openxmlformats.org/officeDocument/2006/relationships/image" Target="../media/image182.png"/><Relationship Id="rId13" Type="http://schemas.openxmlformats.org/officeDocument/2006/relationships/image" Target="../media/image64.png"/><Relationship Id="rId109" Type="http://schemas.openxmlformats.org/officeDocument/2006/relationships/image" Target="../media/image112.png"/><Relationship Id="rId260" Type="http://schemas.openxmlformats.org/officeDocument/2006/relationships/customXml" Target="../ink/ink185.xml"/><Relationship Id="rId316" Type="http://schemas.openxmlformats.org/officeDocument/2006/relationships/customXml" Target="../ink/ink213.xml"/><Relationship Id="rId55" Type="http://schemas.openxmlformats.org/officeDocument/2006/relationships/image" Target="../media/image85.png"/><Relationship Id="rId97" Type="http://schemas.openxmlformats.org/officeDocument/2006/relationships/image" Target="../media/image106.png"/><Relationship Id="rId120" Type="http://schemas.openxmlformats.org/officeDocument/2006/relationships/customXml" Target="../ink/ink115.xml"/><Relationship Id="rId358" Type="http://schemas.openxmlformats.org/officeDocument/2006/relationships/image" Target="../media/image236.png"/><Relationship Id="rId162" Type="http://schemas.openxmlformats.org/officeDocument/2006/relationships/customXml" Target="../ink/ink136.xml"/><Relationship Id="rId218" Type="http://schemas.openxmlformats.org/officeDocument/2006/relationships/customXml" Target="../ink/ink164.xml"/><Relationship Id="rId271" Type="http://schemas.openxmlformats.org/officeDocument/2006/relationships/image" Target="../media/image193.png"/><Relationship Id="rId24" Type="http://schemas.openxmlformats.org/officeDocument/2006/relationships/customXml" Target="../ink/ink67.xml"/><Relationship Id="rId66" Type="http://schemas.openxmlformats.org/officeDocument/2006/relationships/customXml" Target="../ink/ink88.xml"/><Relationship Id="rId131" Type="http://schemas.openxmlformats.org/officeDocument/2006/relationships/image" Target="../media/image123.png"/><Relationship Id="rId327" Type="http://schemas.openxmlformats.org/officeDocument/2006/relationships/image" Target="../media/image221.png"/><Relationship Id="rId369" Type="http://schemas.openxmlformats.org/officeDocument/2006/relationships/customXml" Target="../ink/ink240.xml"/><Relationship Id="rId173" Type="http://schemas.openxmlformats.org/officeDocument/2006/relationships/image" Target="../media/image144.png"/><Relationship Id="rId229" Type="http://schemas.openxmlformats.org/officeDocument/2006/relationships/image" Target="../media/image172.png"/><Relationship Id="rId380" Type="http://schemas.openxmlformats.org/officeDocument/2006/relationships/image" Target="../media/image247.png"/><Relationship Id="rId240" Type="http://schemas.openxmlformats.org/officeDocument/2006/relationships/customXml" Target="../ink/ink175.xml"/><Relationship Id="rId35" Type="http://schemas.openxmlformats.org/officeDocument/2006/relationships/image" Target="../media/image75.png"/><Relationship Id="rId77" Type="http://schemas.openxmlformats.org/officeDocument/2006/relationships/image" Target="../media/image96.png"/><Relationship Id="rId100" Type="http://schemas.openxmlformats.org/officeDocument/2006/relationships/customXml" Target="../ink/ink105.xml"/><Relationship Id="rId282" Type="http://schemas.openxmlformats.org/officeDocument/2006/relationships/customXml" Target="../ink/ink196.xml"/><Relationship Id="rId338" Type="http://schemas.openxmlformats.org/officeDocument/2006/relationships/customXml" Target="../ink/ink224.xml"/><Relationship Id="rId8" Type="http://schemas.openxmlformats.org/officeDocument/2006/relationships/customXml" Target="../ink/ink59.xml"/><Relationship Id="rId142" Type="http://schemas.openxmlformats.org/officeDocument/2006/relationships/customXml" Target="../ink/ink126.xml"/><Relationship Id="rId184" Type="http://schemas.openxmlformats.org/officeDocument/2006/relationships/customXml" Target="../ink/ink147.xml"/><Relationship Id="rId391" Type="http://schemas.openxmlformats.org/officeDocument/2006/relationships/customXml" Target="../ink/ink251.xml"/><Relationship Id="rId251" Type="http://schemas.openxmlformats.org/officeDocument/2006/relationships/image" Target="../media/image183.png"/><Relationship Id="rId46" Type="http://schemas.openxmlformats.org/officeDocument/2006/relationships/customXml" Target="../ink/ink78.xml"/><Relationship Id="rId293" Type="http://schemas.openxmlformats.org/officeDocument/2006/relationships/image" Target="../media/image204.png"/><Relationship Id="rId307" Type="http://schemas.openxmlformats.org/officeDocument/2006/relationships/image" Target="../media/image211.png"/><Relationship Id="rId349" Type="http://schemas.openxmlformats.org/officeDocument/2006/relationships/customXml" Target="../ink/ink230.xml"/><Relationship Id="rId88" Type="http://schemas.openxmlformats.org/officeDocument/2006/relationships/customXml" Target="../ink/ink99.xml"/><Relationship Id="rId111" Type="http://schemas.openxmlformats.org/officeDocument/2006/relationships/image" Target="../media/image113.png"/><Relationship Id="rId153" Type="http://schemas.openxmlformats.org/officeDocument/2006/relationships/image" Target="../media/image134.png"/><Relationship Id="rId195" Type="http://schemas.openxmlformats.org/officeDocument/2006/relationships/image" Target="../media/image155.png"/><Relationship Id="rId209" Type="http://schemas.openxmlformats.org/officeDocument/2006/relationships/image" Target="../media/image162.png"/><Relationship Id="rId360" Type="http://schemas.openxmlformats.org/officeDocument/2006/relationships/image" Target="../media/image237.png"/><Relationship Id="rId220" Type="http://schemas.openxmlformats.org/officeDocument/2006/relationships/customXml" Target="../ink/ink165.xml"/><Relationship Id="rId15" Type="http://schemas.openxmlformats.org/officeDocument/2006/relationships/image" Target="../media/image65.png"/><Relationship Id="rId57" Type="http://schemas.openxmlformats.org/officeDocument/2006/relationships/image" Target="../media/image86.png"/><Relationship Id="rId262" Type="http://schemas.openxmlformats.org/officeDocument/2006/relationships/customXml" Target="../ink/ink186.xml"/><Relationship Id="rId318" Type="http://schemas.openxmlformats.org/officeDocument/2006/relationships/customXml" Target="../ink/ink214.xml"/><Relationship Id="rId99" Type="http://schemas.openxmlformats.org/officeDocument/2006/relationships/image" Target="../media/image107.png"/><Relationship Id="rId122" Type="http://schemas.openxmlformats.org/officeDocument/2006/relationships/customXml" Target="../ink/ink116.xml"/><Relationship Id="rId164" Type="http://schemas.openxmlformats.org/officeDocument/2006/relationships/customXml" Target="../ink/ink137.xml"/><Relationship Id="rId371" Type="http://schemas.openxmlformats.org/officeDocument/2006/relationships/customXml" Target="../ink/ink241.xml"/><Relationship Id="rId26" Type="http://schemas.openxmlformats.org/officeDocument/2006/relationships/customXml" Target="../ink/ink68.xml"/><Relationship Id="rId231" Type="http://schemas.openxmlformats.org/officeDocument/2006/relationships/image" Target="../media/image173.png"/><Relationship Id="rId273" Type="http://schemas.openxmlformats.org/officeDocument/2006/relationships/image" Target="../media/image194.png"/><Relationship Id="rId329" Type="http://schemas.openxmlformats.org/officeDocument/2006/relationships/image" Target="../media/image222.png"/><Relationship Id="rId68" Type="http://schemas.openxmlformats.org/officeDocument/2006/relationships/customXml" Target="../ink/ink89.xml"/><Relationship Id="rId133" Type="http://schemas.openxmlformats.org/officeDocument/2006/relationships/image" Target="../media/image124.png"/><Relationship Id="rId175" Type="http://schemas.openxmlformats.org/officeDocument/2006/relationships/image" Target="../media/image145.png"/><Relationship Id="rId340" Type="http://schemas.openxmlformats.org/officeDocument/2006/relationships/customXml" Target="../ink/ink225.xml"/><Relationship Id="rId200" Type="http://schemas.openxmlformats.org/officeDocument/2006/relationships/customXml" Target="../ink/ink155.xml"/><Relationship Id="rId382" Type="http://schemas.openxmlformats.org/officeDocument/2006/relationships/image" Target="../media/image248.png"/></Relationships>
</file>

<file path=ppt/slides/_rels/slide12.xml.rels><?xml version="1.0" encoding="UTF-8" standalone="yes"?>
<Relationships xmlns="http://schemas.openxmlformats.org/package/2006/relationships"><Relationship Id="rId117" Type="http://schemas.openxmlformats.org/officeDocument/2006/relationships/image" Target="../media/image312.png"/><Relationship Id="rId299" Type="http://schemas.openxmlformats.org/officeDocument/2006/relationships/image" Target="../media/image403.png"/><Relationship Id="rId21" Type="http://schemas.openxmlformats.org/officeDocument/2006/relationships/image" Target="../media/image264.png"/><Relationship Id="rId63" Type="http://schemas.openxmlformats.org/officeDocument/2006/relationships/image" Target="../media/image285.png"/><Relationship Id="rId159" Type="http://schemas.openxmlformats.org/officeDocument/2006/relationships/image" Target="../media/image333.png"/><Relationship Id="rId324" Type="http://schemas.openxmlformats.org/officeDocument/2006/relationships/customXml" Target="../ink/ink414.xml"/><Relationship Id="rId366" Type="http://schemas.openxmlformats.org/officeDocument/2006/relationships/customXml" Target="../ink/ink435.xml"/><Relationship Id="rId170" Type="http://schemas.openxmlformats.org/officeDocument/2006/relationships/customXml" Target="../ink/ink337.xml"/><Relationship Id="rId226" Type="http://schemas.openxmlformats.org/officeDocument/2006/relationships/customXml" Target="../ink/ink365.xml"/><Relationship Id="rId268" Type="http://schemas.openxmlformats.org/officeDocument/2006/relationships/customXml" Target="../ink/ink386.xml"/><Relationship Id="rId32" Type="http://schemas.openxmlformats.org/officeDocument/2006/relationships/customXml" Target="../ink/ink268.xml"/><Relationship Id="rId74" Type="http://schemas.openxmlformats.org/officeDocument/2006/relationships/customXml" Target="../ink/ink289.xml"/><Relationship Id="rId128" Type="http://schemas.openxmlformats.org/officeDocument/2006/relationships/customXml" Target="../ink/ink316.xml"/><Relationship Id="rId335" Type="http://schemas.openxmlformats.org/officeDocument/2006/relationships/image" Target="../media/image421.png"/><Relationship Id="rId377" Type="http://schemas.openxmlformats.org/officeDocument/2006/relationships/image" Target="../media/image442.png"/><Relationship Id="rId5" Type="http://schemas.openxmlformats.org/officeDocument/2006/relationships/image" Target="../media/image256.png"/><Relationship Id="rId181" Type="http://schemas.openxmlformats.org/officeDocument/2006/relationships/image" Target="../media/image344.png"/><Relationship Id="rId237" Type="http://schemas.openxmlformats.org/officeDocument/2006/relationships/image" Target="../media/image372.png"/><Relationship Id="rId279" Type="http://schemas.openxmlformats.org/officeDocument/2006/relationships/image" Target="../media/image393.png"/><Relationship Id="rId43" Type="http://schemas.openxmlformats.org/officeDocument/2006/relationships/image" Target="../media/image275.png"/><Relationship Id="rId139" Type="http://schemas.openxmlformats.org/officeDocument/2006/relationships/image" Target="../media/image323.png"/><Relationship Id="rId290" Type="http://schemas.openxmlformats.org/officeDocument/2006/relationships/customXml" Target="../ink/ink397.xml"/><Relationship Id="rId304" Type="http://schemas.openxmlformats.org/officeDocument/2006/relationships/customXml" Target="../ink/ink404.xml"/><Relationship Id="rId346" Type="http://schemas.openxmlformats.org/officeDocument/2006/relationships/customXml" Target="../ink/ink425.xml"/><Relationship Id="rId85" Type="http://schemas.openxmlformats.org/officeDocument/2006/relationships/image" Target="../media/image296.png"/><Relationship Id="rId150" Type="http://schemas.openxmlformats.org/officeDocument/2006/relationships/customXml" Target="../ink/ink327.xml"/><Relationship Id="rId192" Type="http://schemas.openxmlformats.org/officeDocument/2006/relationships/customXml" Target="../ink/ink348.xml"/><Relationship Id="rId206" Type="http://schemas.openxmlformats.org/officeDocument/2006/relationships/customXml" Target="../ink/ink355.xml"/><Relationship Id="rId248" Type="http://schemas.openxmlformats.org/officeDocument/2006/relationships/customXml" Target="../ink/ink376.xml"/><Relationship Id="rId12" Type="http://schemas.openxmlformats.org/officeDocument/2006/relationships/customXml" Target="../ink/ink258.xml"/><Relationship Id="rId108" Type="http://schemas.openxmlformats.org/officeDocument/2006/relationships/customXml" Target="../ink/ink306.xml"/><Relationship Id="rId315" Type="http://schemas.openxmlformats.org/officeDocument/2006/relationships/image" Target="../media/image411.png"/><Relationship Id="rId357" Type="http://schemas.openxmlformats.org/officeDocument/2006/relationships/image" Target="../media/image432.png"/><Relationship Id="rId54" Type="http://schemas.openxmlformats.org/officeDocument/2006/relationships/customXml" Target="../ink/ink279.xml"/><Relationship Id="rId96" Type="http://schemas.openxmlformats.org/officeDocument/2006/relationships/customXml" Target="../ink/ink300.xml"/><Relationship Id="rId161" Type="http://schemas.openxmlformats.org/officeDocument/2006/relationships/image" Target="../media/image334.png"/><Relationship Id="rId217" Type="http://schemas.openxmlformats.org/officeDocument/2006/relationships/image" Target="../media/image362.png"/><Relationship Id="rId259" Type="http://schemas.openxmlformats.org/officeDocument/2006/relationships/image" Target="../media/image383.png"/><Relationship Id="rId23" Type="http://schemas.openxmlformats.org/officeDocument/2006/relationships/image" Target="../media/image265.png"/><Relationship Id="rId119" Type="http://schemas.openxmlformats.org/officeDocument/2006/relationships/image" Target="../media/image313.png"/><Relationship Id="rId270" Type="http://schemas.openxmlformats.org/officeDocument/2006/relationships/customXml" Target="../ink/ink387.xml"/><Relationship Id="rId326" Type="http://schemas.openxmlformats.org/officeDocument/2006/relationships/customXml" Target="../ink/ink415.xml"/><Relationship Id="rId65" Type="http://schemas.openxmlformats.org/officeDocument/2006/relationships/image" Target="../media/image286.png"/><Relationship Id="rId130" Type="http://schemas.openxmlformats.org/officeDocument/2006/relationships/customXml" Target="../ink/ink317.xml"/><Relationship Id="rId368" Type="http://schemas.openxmlformats.org/officeDocument/2006/relationships/customXml" Target="../ink/ink436.xml"/><Relationship Id="rId172" Type="http://schemas.openxmlformats.org/officeDocument/2006/relationships/customXml" Target="../ink/ink338.xml"/><Relationship Id="rId228" Type="http://schemas.openxmlformats.org/officeDocument/2006/relationships/customXml" Target="../ink/ink366.xml"/><Relationship Id="rId281" Type="http://schemas.openxmlformats.org/officeDocument/2006/relationships/image" Target="../media/image394.png"/><Relationship Id="rId337" Type="http://schemas.openxmlformats.org/officeDocument/2006/relationships/image" Target="../media/image422.png"/><Relationship Id="rId34" Type="http://schemas.openxmlformats.org/officeDocument/2006/relationships/customXml" Target="../ink/ink269.xml"/><Relationship Id="rId76" Type="http://schemas.openxmlformats.org/officeDocument/2006/relationships/customXml" Target="../ink/ink290.xml"/><Relationship Id="rId141" Type="http://schemas.openxmlformats.org/officeDocument/2006/relationships/image" Target="../media/image324.png"/><Relationship Id="rId379" Type="http://schemas.openxmlformats.org/officeDocument/2006/relationships/image" Target="../media/image443.png"/><Relationship Id="rId7" Type="http://schemas.openxmlformats.org/officeDocument/2006/relationships/image" Target="../media/image257.png"/><Relationship Id="rId183" Type="http://schemas.openxmlformats.org/officeDocument/2006/relationships/image" Target="../media/image345.png"/><Relationship Id="rId239" Type="http://schemas.openxmlformats.org/officeDocument/2006/relationships/image" Target="../media/image373.png"/><Relationship Id="rId250" Type="http://schemas.openxmlformats.org/officeDocument/2006/relationships/customXml" Target="../ink/ink377.xml"/><Relationship Id="rId292" Type="http://schemas.openxmlformats.org/officeDocument/2006/relationships/customXml" Target="../ink/ink398.xml"/><Relationship Id="rId306" Type="http://schemas.openxmlformats.org/officeDocument/2006/relationships/customXml" Target="../ink/ink405.xml"/><Relationship Id="rId45" Type="http://schemas.openxmlformats.org/officeDocument/2006/relationships/image" Target="../media/image276.png"/><Relationship Id="rId87" Type="http://schemas.openxmlformats.org/officeDocument/2006/relationships/image" Target="../media/image297.png"/><Relationship Id="rId110" Type="http://schemas.openxmlformats.org/officeDocument/2006/relationships/customXml" Target="../ink/ink307.xml"/><Relationship Id="rId348" Type="http://schemas.openxmlformats.org/officeDocument/2006/relationships/customXml" Target="../ink/ink426.xml"/><Relationship Id="rId152" Type="http://schemas.openxmlformats.org/officeDocument/2006/relationships/customXml" Target="../ink/ink328.xml"/><Relationship Id="rId194" Type="http://schemas.openxmlformats.org/officeDocument/2006/relationships/customXml" Target="../ink/ink349.xml"/><Relationship Id="rId208" Type="http://schemas.openxmlformats.org/officeDocument/2006/relationships/customXml" Target="../ink/ink356.xml"/><Relationship Id="rId261" Type="http://schemas.openxmlformats.org/officeDocument/2006/relationships/image" Target="../media/image384.png"/><Relationship Id="rId14" Type="http://schemas.openxmlformats.org/officeDocument/2006/relationships/customXml" Target="../ink/ink259.xml"/><Relationship Id="rId56" Type="http://schemas.openxmlformats.org/officeDocument/2006/relationships/customXml" Target="../ink/ink280.xml"/><Relationship Id="rId317" Type="http://schemas.openxmlformats.org/officeDocument/2006/relationships/image" Target="../media/image412.png"/><Relationship Id="rId359" Type="http://schemas.openxmlformats.org/officeDocument/2006/relationships/image" Target="../media/image433.png"/><Relationship Id="rId98" Type="http://schemas.openxmlformats.org/officeDocument/2006/relationships/customXml" Target="../ink/ink301.xml"/><Relationship Id="rId121" Type="http://schemas.openxmlformats.org/officeDocument/2006/relationships/image" Target="../media/image314.png"/><Relationship Id="rId163" Type="http://schemas.openxmlformats.org/officeDocument/2006/relationships/image" Target="../media/image335.png"/><Relationship Id="rId219" Type="http://schemas.openxmlformats.org/officeDocument/2006/relationships/image" Target="../media/image363.png"/><Relationship Id="rId370" Type="http://schemas.openxmlformats.org/officeDocument/2006/relationships/customXml" Target="../ink/ink437.xml"/><Relationship Id="rId230" Type="http://schemas.openxmlformats.org/officeDocument/2006/relationships/customXml" Target="../ink/ink367.xml"/><Relationship Id="rId25" Type="http://schemas.openxmlformats.org/officeDocument/2006/relationships/image" Target="../media/image266.png"/><Relationship Id="rId67" Type="http://schemas.openxmlformats.org/officeDocument/2006/relationships/image" Target="../media/image287.png"/><Relationship Id="rId272" Type="http://schemas.openxmlformats.org/officeDocument/2006/relationships/customXml" Target="../ink/ink388.xml"/><Relationship Id="rId328" Type="http://schemas.openxmlformats.org/officeDocument/2006/relationships/customXml" Target="../ink/ink416.xml"/><Relationship Id="rId132" Type="http://schemas.openxmlformats.org/officeDocument/2006/relationships/customXml" Target="../ink/ink318.xml"/><Relationship Id="rId174" Type="http://schemas.openxmlformats.org/officeDocument/2006/relationships/customXml" Target="../ink/ink339.xml"/><Relationship Id="rId241" Type="http://schemas.openxmlformats.org/officeDocument/2006/relationships/image" Target="../media/image374.png"/><Relationship Id="rId36" Type="http://schemas.openxmlformats.org/officeDocument/2006/relationships/customXml" Target="../ink/ink270.xml"/><Relationship Id="rId283" Type="http://schemas.openxmlformats.org/officeDocument/2006/relationships/image" Target="../media/image395.png"/><Relationship Id="rId339" Type="http://schemas.openxmlformats.org/officeDocument/2006/relationships/image" Target="../media/image423.png"/><Relationship Id="rId78" Type="http://schemas.openxmlformats.org/officeDocument/2006/relationships/customXml" Target="../ink/ink291.xml"/><Relationship Id="rId101" Type="http://schemas.openxmlformats.org/officeDocument/2006/relationships/image" Target="../media/image304.png"/><Relationship Id="rId143" Type="http://schemas.openxmlformats.org/officeDocument/2006/relationships/image" Target="../media/image325.png"/><Relationship Id="rId185" Type="http://schemas.openxmlformats.org/officeDocument/2006/relationships/image" Target="../media/image346.png"/><Relationship Id="rId350" Type="http://schemas.openxmlformats.org/officeDocument/2006/relationships/customXml" Target="../ink/ink427.xml"/><Relationship Id="rId9" Type="http://schemas.openxmlformats.org/officeDocument/2006/relationships/image" Target="../media/image258.png"/><Relationship Id="rId210" Type="http://schemas.openxmlformats.org/officeDocument/2006/relationships/customXml" Target="../ink/ink357.xml"/><Relationship Id="rId26" Type="http://schemas.openxmlformats.org/officeDocument/2006/relationships/customXml" Target="../ink/ink265.xml"/><Relationship Id="rId231" Type="http://schemas.openxmlformats.org/officeDocument/2006/relationships/image" Target="../media/image369.png"/><Relationship Id="rId252" Type="http://schemas.openxmlformats.org/officeDocument/2006/relationships/customXml" Target="../ink/ink378.xml"/><Relationship Id="rId273" Type="http://schemas.openxmlformats.org/officeDocument/2006/relationships/image" Target="../media/image390.png"/><Relationship Id="rId294" Type="http://schemas.openxmlformats.org/officeDocument/2006/relationships/customXml" Target="../ink/ink399.xml"/><Relationship Id="rId308" Type="http://schemas.openxmlformats.org/officeDocument/2006/relationships/customXml" Target="../ink/ink406.xml"/><Relationship Id="rId329" Type="http://schemas.openxmlformats.org/officeDocument/2006/relationships/image" Target="../media/image418.png"/><Relationship Id="rId47" Type="http://schemas.openxmlformats.org/officeDocument/2006/relationships/image" Target="../media/image277.png"/><Relationship Id="rId68" Type="http://schemas.openxmlformats.org/officeDocument/2006/relationships/customXml" Target="../ink/ink286.xml"/><Relationship Id="rId89" Type="http://schemas.openxmlformats.org/officeDocument/2006/relationships/image" Target="../media/image298.png"/><Relationship Id="rId112" Type="http://schemas.openxmlformats.org/officeDocument/2006/relationships/customXml" Target="../ink/ink308.xml"/><Relationship Id="rId133" Type="http://schemas.openxmlformats.org/officeDocument/2006/relationships/image" Target="../media/image320.png"/><Relationship Id="rId154" Type="http://schemas.openxmlformats.org/officeDocument/2006/relationships/customXml" Target="../ink/ink329.xml"/><Relationship Id="rId175" Type="http://schemas.openxmlformats.org/officeDocument/2006/relationships/image" Target="../media/image341.png"/><Relationship Id="rId340" Type="http://schemas.openxmlformats.org/officeDocument/2006/relationships/customXml" Target="../ink/ink422.xml"/><Relationship Id="rId361" Type="http://schemas.openxmlformats.org/officeDocument/2006/relationships/image" Target="../media/image434.png"/><Relationship Id="rId196" Type="http://schemas.openxmlformats.org/officeDocument/2006/relationships/customXml" Target="../ink/ink350.xml"/><Relationship Id="rId200" Type="http://schemas.openxmlformats.org/officeDocument/2006/relationships/customXml" Target="../ink/ink352.xml"/><Relationship Id="rId16" Type="http://schemas.openxmlformats.org/officeDocument/2006/relationships/customXml" Target="../ink/ink260.xml"/><Relationship Id="rId221" Type="http://schemas.openxmlformats.org/officeDocument/2006/relationships/image" Target="../media/image364.png"/><Relationship Id="rId242" Type="http://schemas.openxmlformats.org/officeDocument/2006/relationships/customXml" Target="../ink/ink373.xml"/><Relationship Id="rId263" Type="http://schemas.openxmlformats.org/officeDocument/2006/relationships/image" Target="../media/image385.png"/><Relationship Id="rId284" Type="http://schemas.openxmlformats.org/officeDocument/2006/relationships/customXml" Target="../ink/ink394.xml"/><Relationship Id="rId319" Type="http://schemas.openxmlformats.org/officeDocument/2006/relationships/image" Target="../media/image413.png"/><Relationship Id="rId37" Type="http://schemas.openxmlformats.org/officeDocument/2006/relationships/image" Target="../media/image272.png"/><Relationship Id="rId58" Type="http://schemas.openxmlformats.org/officeDocument/2006/relationships/customXml" Target="../ink/ink281.xml"/><Relationship Id="rId79" Type="http://schemas.openxmlformats.org/officeDocument/2006/relationships/image" Target="../media/image293.png"/><Relationship Id="rId102" Type="http://schemas.openxmlformats.org/officeDocument/2006/relationships/customXml" Target="../ink/ink303.xml"/><Relationship Id="rId123" Type="http://schemas.openxmlformats.org/officeDocument/2006/relationships/image" Target="../media/image315.png"/><Relationship Id="rId144" Type="http://schemas.openxmlformats.org/officeDocument/2006/relationships/customXml" Target="../ink/ink324.xml"/><Relationship Id="rId330" Type="http://schemas.openxmlformats.org/officeDocument/2006/relationships/customXml" Target="../ink/ink417.xml"/><Relationship Id="rId90" Type="http://schemas.openxmlformats.org/officeDocument/2006/relationships/customXml" Target="../ink/ink297.xml"/><Relationship Id="rId165" Type="http://schemas.openxmlformats.org/officeDocument/2006/relationships/image" Target="../media/image336.png"/><Relationship Id="rId186" Type="http://schemas.openxmlformats.org/officeDocument/2006/relationships/customXml" Target="../ink/ink345.xml"/><Relationship Id="rId351" Type="http://schemas.openxmlformats.org/officeDocument/2006/relationships/image" Target="../media/image429.png"/><Relationship Id="rId372" Type="http://schemas.openxmlformats.org/officeDocument/2006/relationships/customXml" Target="../ink/ink438.xml"/><Relationship Id="rId211" Type="http://schemas.openxmlformats.org/officeDocument/2006/relationships/image" Target="../media/image359.png"/><Relationship Id="rId232" Type="http://schemas.openxmlformats.org/officeDocument/2006/relationships/customXml" Target="../ink/ink368.xml"/><Relationship Id="rId253" Type="http://schemas.openxmlformats.org/officeDocument/2006/relationships/image" Target="../media/image380.png"/><Relationship Id="rId274" Type="http://schemas.openxmlformats.org/officeDocument/2006/relationships/customXml" Target="../ink/ink389.xml"/><Relationship Id="rId295" Type="http://schemas.openxmlformats.org/officeDocument/2006/relationships/image" Target="../media/image401.png"/><Relationship Id="rId309" Type="http://schemas.openxmlformats.org/officeDocument/2006/relationships/image" Target="../media/image408.png"/><Relationship Id="rId27" Type="http://schemas.openxmlformats.org/officeDocument/2006/relationships/image" Target="../media/image267.png"/><Relationship Id="rId48" Type="http://schemas.openxmlformats.org/officeDocument/2006/relationships/customXml" Target="../ink/ink276.xml"/><Relationship Id="rId69" Type="http://schemas.openxmlformats.org/officeDocument/2006/relationships/image" Target="../media/image288.png"/><Relationship Id="rId113" Type="http://schemas.openxmlformats.org/officeDocument/2006/relationships/image" Target="../media/image310.png"/><Relationship Id="rId134" Type="http://schemas.openxmlformats.org/officeDocument/2006/relationships/customXml" Target="../ink/ink319.xml"/><Relationship Id="rId320" Type="http://schemas.openxmlformats.org/officeDocument/2006/relationships/customXml" Target="../ink/ink412.xml"/><Relationship Id="rId80" Type="http://schemas.openxmlformats.org/officeDocument/2006/relationships/customXml" Target="../ink/ink292.xml"/><Relationship Id="rId155" Type="http://schemas.openxmlformats.org/officeDocument/2006/relationships/image" Target="../media/image331.png"/><Relationship Id="rId176" Type="http://schemas.openxmlformats.org/officeDocument/2006/relationships/customXml" Target="../ink/ink340.xml"/><Relationship Id="rId197" Type="http://schemas.openxmlformats.org/officeDocument/2006/relationships/image" Target="../media/image352.png"/><Relationship Id="rId341" Type="http://schemas.openxmlformats.org/officeDocument/2006/relationships/image" Target="../media/image424.png"/><Relationship Id="rId362" Type="http://schemas.openxmlformats.org/officeDocument/2006/relationships/customXml" Target="../ink/ink433.xml"/><Relationship Id="rId201" Type="http://schemas.openxmlformats.org/officeDocument/2006/relationships/image" Target="../media/image354.png"/><Relationship Id="rId222" Type="http://schemas.openxmlformats.org/officeDocument/2006/relationships/customXml" Target="../ink/ink363.xml"/><Relationship Id="rId243" Type="http://schemas.openxmlformats.org/officeDocument/2006/relationships/image" Target="../media/image375.png"/><Relationship Id="rId264" Type="http://schemas.openxmlformats.org/officeDocument/2006/relationships/customXml" Target="../ink/ink384.xml"/><Relationship Id="rId285" Type="http://schemas.openxmlformats.org/officeDocument/2006/relationships/image" Target="../media/image396.png"/><Relationship Id="rId17" Type="http://schemas.openxmlformats.org/officeDocument/2006/relationships/image" Target="../media/image262.png"/><Relationship Id="rId38" Type="http://schemas.openxmlformats.org/officeDocument/2006/relationships/customXml" Target="../ink/ink271.xml"/><Relationship Id="rId59" Type="http://schemas.openxmlformats.org/officeDocument/2006/relationships/image" Target="../media/image283.png"/><Relationship Id="rId103" Type="http://schemas.openxmlformats.org/officeDocument/2006/relationships/image" Target="../media/image305.png"/><Relationship Id="rId124" Type="http://schemas.openxmlformats.org/officeDocument/2006/relationships/customXml" Target="../ink/ink314.xml"/><Relationship Id="rId310" Type="http://schemas.openxmlformats.org/officeDocument/2006/relationships/customXml" Target="../ink/ink407.xml"/><Relationship Id="rId70" Type="http://schemas.openxmlformats.org/officeDocument/2006/relationships/customXml" Target="../ink/ink287.xml"/><Relationship Id="rId91" Type="http://schemas.openxmlformats.org/officeDocument/2006/relationships/image" Target="../media/image299.png"/><Relationship Id="rId145" Type="http://schemas.openxmlformats.org/officeDocument/2006/relationships/image" Target="../media/image326.png"/><Relationship Id="rId166" Type="http://schemas.openxmlformats.org/officeDocument/2006/relationships/customXml" Target="../ink/ink335.xml"/><Relationship Id="rId187" Type="http://schemas.openxmlformats.org/officeDocument/2006/relationships/image" Target="../media/image347.png"/><Relationship Id="rId331" Type="http://schemas.openxmlformats.org/officeDocument/2006/relationships/image" Target="../media/image419.png"/><Relationship Id="rId352" Type="http://schemas.openxmlformats.org/officeDocument/2006/relationships/customXml" Target="../ink/ink428.xml"/><Relationship Id="rId373" Type="http://schemas.openxmlformats.org/officeDocument/2006/relationships/image" Target="../media/image440.png"/><Relationship Id="rId1" Type="http://schemas.openxmlformats.org/officeDocument/2006/relationships/slideLayout" Target="../slideLayouts/slideLayout2.xml"/><Relationship Id="rId212" Type="http://schemas.openxmlformats.org/officeDocument/2006/relationships/customXml" Target="../ink/ink358.xml"/><Relationship Id="rId233" Type="http://schemas.openxmlformats.org/officeDocument/2006/relationships/image" Target="../media/image370.png"/><Relationship Id="rId254" Type="http://schemas.openxmlformats.org/officeDocument/2006/relationships/customXml" Target="../ink/ink379.xml"/><Relationship Id="rId28" Type="http://schemas.openxmlformats.org/officeDocument/2006/relationships/customXml" Target="../ink/ink266.xml"/><Relationship Id="rId49" Type="http://schemas.openxmlformats.org/officeDocument/2006/relationships/image" Target="../media/image278.png"/><Relationship Id="rId114" Type="http://schemas.openxmlformats.org/officeDocument/2006/relationships/customXml" Target="../ink/ink309.xml"/><Relationship Id="rId275" Type="http://schemas.openxmlformats.org/officeDocument/2006/relationships/image" Target="../media/image391.png"/><Relationship Id="rId296" Type="http://schemas.openxmlformats.org/officeDocument/2006/relationships/customXml" Target="../ink/ink400.xml"/><Relationship Id="rId300" Type="http://schemas.openxmlformats.org/officeDocument/2006/relationships/customXml" Target="../ink/ink402.xml"/><Relationship Id="rId60" Type="http://schemas.openxmlformats.org/officeDocument/2006/relationships/customXml" Target="../ink/ink282.xml"/><Relationship Id="rId81" Type="http://schemas.openxmlformats.org/officeDocument/2006/relationships/image" Target="../media/image294.png"/><Relationship Id="rId135" Type="http://schemas.openxmlformats.org/officeDocument/2006/relationships/image" Target="../media/image321.png"/><Relationship Id="rId156" Type="http://schemas.openxmlformats.org/officeDocument/2006/relationships/customXml" Target="../ink/ink330.xml"/><Relationship Id="rId177" Type="http://schemas.openxmlformats.org/officeDocument/2006/relationships/image" Target="../media/image342.png"/><Relationship Id="rId198" Type="http://schemas.openxmlformats.org/officeDocument/2006/relationships/customXml" Target="../ink/ink351.xml"/><Relationship Id="rId321" Type="http://schemas.openxmlformats.org/officeDocument/2006/relationships/image" Target="../media/image414.png"/><Relationship Id="rId342" Type="http://schemas.openxmlformats.org/officeDocument/2006/relationships/customXml" Target="../ink/ink423.xml"/><Relationship Id="rId363" Type="http://schemas.openxmlformats.org/officeDocument/2006/relationships/image" Target="../media/image435.png"/><Relationship Id="rId202" Type="http://schemas.openxmlformats.org/officeDocument/2006/relationships/customXml" Target="../ink/ink353.xml"/><Relationship Id="rId223" Type="http://schemas.openxmlformats.org/officeDocument/2006/relationships/image" Target="../media/image365.png"/><Relationship Id="rId244" Type="http://schemas.openxmlformats.org/officeDocument/2006/relationships/customXml" Target="../ink/ink374.xml"/><Relationship Id="rId18" Type="http://schemas.openxmlformats.org/officeDocument/2006/relationships/customXml" Target="../ink/ink261.xml"/><Relationship Id="rId39" Type="http://schemas.openxmlformats.org/officeDocument/2006/relationships/image" Target="../media/image273.png"/><Relationship Id="rId265" Type="http://schemas.openxmlformats.org/officeDocument/2006/relationships/image" Target="../media/image386.png"/><Relationship Id="rId286" Type="http://schemas.openxmlformats.org/officeDocument/2006/relationships/customXml" Target="../ink/ink395.xml"/><Relationship Id="rId50" Type="http://schemas.openxmlformats.org/officeDocument/2006/relationships/customXml" Target="../ink/ink277.xml"/><Relationship Id="rId104" Type="http://schemas.openxmlformats.org/officeDocument/2006/relationships/customXml" Target="../ink/ink304.xml"/><Relationship Id="rId125" Type="http://schemas.openxmlformats.org/officeDocument/2006/relationships/image" Target="../media/image316.png"/><Relationship Id="rId146" Type="http://schemas.openxmlformats.org/officeDocument/2006/relationships/customXml" Target="../ink/ink325.xml"/><Relationship Id="rId167" Type="http://schemas.openxmlformats.org/officeDocument/2006/relationships/image" Target="../media/image337.png"/><Relationship Id="rId188" Type="http://schemas.openxmlformats.org/officeDocument/2006/relationships/customXml" Target="../ink/ink346.xml"/><Relationship Id="rId311" Type="http://schemas.openxmlformats.org/officeDocument/2006/relationships/image" Target="../media/image409.png"/><Relationship Id="rId332" Type="http://schemas.openxmlformats.org/officeDocument/2006/relationships/customXml" Target="../ink/ink418.xml"/><Relationship Id="rId353" Type="http://schemas.openxmlformats.org/officeDocument/2006/relationships/image" Target="../media/image430.png"/><Relationship Id="rId374" Type="http://schemas.openxmlformats.org/officeDocument/2006/relationships/customXml" Target="../ink/ink439.xml"/><Relationship Id="rId71" Type="http://schemas.openxmlformats.org/officeDocument/2006/relationships/image" Target="../media/image289.png"/><Relationship Id="rId92" Type="http://schemas.openxmlformats.org/officeDocument/2006/relationships/customXml" Target="../ink/ink298.xml"/><Relationship Id="rId213" Type="http://schemas.openxmlformats.org/officeDocument/2006/relationships/image" Target="../media/image360.png"/><Relationship Id="rId234" Type="http://schemas.openxmlformats.org/officeDocument/2006/relationships/customXml" Target="../ink/ink369.xml"/><Relationship Id="rId2" Type="http://schemas.openxmlformats.org/officeDocument/2006/relationships/customXml" Target="../ink/ink253.xml"/><Relationship Id="rId29" Type="http://schemas.openxmlformats.org/officeDocument/2006/relationships/image" Target="../media/image268.png"/><Relationship Id="rId255" Type="http://schemas.openxmlformats.org/officeDocument/2006/relationships/image" Target="../media/image381.png"/><Relationship Id="rId276" Type="http://schemas.openxmlformats.org/officeDocument/2006/relationships/customXml" Target="../ink/ink390.xml"/><Relationship Id="rId297" Type="http://schemas.openxmlformats.org/officeDocument/2006/relationships/image" Target="../media/image402.png"/><Relationship Id="rId40" Type="http://schemas.openxmlformats.org/officeDocument/2006/relationships/customXml" Target="../ink/ink272.xml"/><Relationship Id="rId115" Type="http://schemas.openxmlformats.org/officeDocument/2006/relationships/image" Target="../media/image311.png"/><Relationship Id="rId136" Type="http://schemas.openxmlformats.org/officeDocument/2006/relationships/customXml" Target="../ink/ink320.xml"/><Relationship Id="rId157" Type="http://schemas.openxmlformats.org/officeDocument/2006/relationships/image" Target="../media/image332.png"/><Relationship Id="rId178" Type="http://schemas.openxmlformats.org/officeDocument/2006/relationships/customXml" Target="../ink/ink341.xml"/><Relationship Id="rId301" Type="http://schemas.openxmlformats.org/officeDocument/2006/relationships/image" Target="../media/image404.png"/><Relationship Id="rId322" Type="http://schemas.openxmlformats.org/officeDocument/2006/relationships/customXml" Target="../ink/ink413.xml"/><Relationship Id="rId343" Type="http://schemas.openxmlformats.org/officeDocument/2006/relationships/image" Target="../media/image425.png"/><Relationship Id="rId364" Type="http://schemas.openxmlformats.org/officeDocument/2006/relationships/customXml" Target="../ink/ink434.xml"/><Relationship Id="rId61" Type="http://schemas.openxmlformats.org/officeDocument/2006/relationships/image" Target="../media/image284.png"/><Relationship Id="rId82" Type="http://schemas.openxmlformats.org/officeDocument/2006/relationships/customXml" Target="../ink/ink293.xml"/><Relationship Id="rId199" Type="http://schemas.openxmlformats.org/officeDocument/2006/relationships/image" Target="../media/image353.png"/><Relationship Id="rId203" Type="http://schemas.openxmlformats.org/officeDocument/2006/relationships/image" Target="../media/image355.png"/><Relationship Id="rId19" Type="http://schemas.openxmlformats.org/officeDocument/2006/relationships/image" Target="../media/image263.png"/><Relationship Id="rId224" Type="http://schemas.openxmlformats.org/officeDocument/2006/relationships/customXml" Target="../ink/ink364.xml"/><Relationship Id="rId245" Type="http://schemas.openxmlformats.org/officeDocument/2006/relationships/image" Target="../media/image376.png"/><Relationship Id="rId266" Type="http://schemas.openxmlformats.org/officeDocument/2006/relationships/customXml" Target="../ink/ink385.xml"/><Relationship Id="rId287" Type="http://schemas.openxmlformats.org/officeDocument/2006/relationships/image" Target="../media/image397.png"/><Relationship Id="rId30" Type="http://schemas.openxmlformats.org/officeDocument/2006/relationships/customXml" Target="../ink/ink267.xml"/><Relationship Id="rId105" Type="http://schemas.openxmlformats.org/officeDocument/2006/relationships/image" Target="../media/image306.png"/><Relationship Id="rId126" Type="http://schemas.openxmlformats.org/officeDocument/2006/relationships/customXml" Target="../ink/ink315.xml"/><Relationship Id="rId147" Type="http://schemas.openxmlformats.org/officeDocument/2006/relationships/image" Target="../media/image327.png"/><Relationship Id="rId168" Type="http://schemas.openxmlformats.org/officeDocument/2006/relationships/customXml" Target="../ink/ink336.xml"/><Relationship Id="rId312" Type="http://schemas.openxmlformats.org/officeDocument/2006/relationships/customXml" Target="../ink/ink408.xml"/><Relationship Id="rId333" Type="http://schemas.openxmlformats.org/officeDocument/2006/relationships/image" Target="../media/image420.png"/><Relationship Id="rId354" Type="http://schemas.openxmlformats.org/officeDocument/2006/relationships/customXml" Target="../ink/ink429.xml"/><Relationship Id="rId51" Type="http://schemas.openxmlformats.org/officeDocument/2006/relationships/image" Target="../media/image279.png"/><Relationship Id="rId72" Type="http://schemas.openxmlformats.org/officeDocument/2006/relationships/customXml" Target="../ink/ink288.xml"/><Relationship Id="rId93" Type="http://schemas.openxmlformats.org/officeDocument/2006/relationships/image" Target="../media/image300.png"/><Relationship Id="rId189" Type="http://schemas.openxmlformats.org/officeDocument/2006/relationships/image" Target="../media/image348.png"/><Relationship Id="rId375" Type="http://schemas.openxmlformats.org/officeDocument/2006/relationships/image" Target="../media/image441.png"/><Relationship Id="rId3" Type="http://schemas.openxmlformats.org/officeDocument/2006/relationships/image" Target="../media/image255.png"/><Relationship Id="rId214" Type="http://schemas.openxmlformats.org/officeDocument/2006/relationships/customXml" Target="../ink/ink359.xml"/><Relationship Id="rId235" Type="http://schemas.openxmlformats.org/officeDocument/2006/relationships/image" Target="../media/image371.png"/><Relationship Id="rId256" Type="http://schemas.openxmlformats.org/officeDocument/2006/relationships/customXml" Target="../ink/ink380.xml"/><Relationship Id="rId277" Type="http://schemas.openxmlformats.org/officeDocument/2006/relationships/image" Target="../media/image392.png"/><Relationship Id="rId298" Type="http://schemas.openxmlformats.org/officeDocument/2006/relationships/customXml" Target="../ink/ink401.xml"/><Relationship Id="rId116" Type="http://schemas.openxmlformats.org/officeDocument/2006/relationships/customXml" Target="../ink/ink310.xml"/><Relationship Id="rId137" Type="http://schemas.openxmlformats.org/officeDocument/2006/relationships/image" Target="../media/image322.png"/><Relationship Id="rId158" Type="http://schemas.openxmlformats.org/officeDocument/2006/relationships/customXml" Target="../ink/ink331.xml"/><Relationship Id="rId302" Type="http://schemas.openxmlformats.org/officeDocument/2006/relationships/customXml" Target="../ink/ink403.xml"/><Relationship Id="rId323" Type="http://schemas.openxmlformats.org/officeDocument/2006/relationships/image" Target="../media/image415.png"/><Relationship Id="rId344" Type="http://schemas.openxmlformats.org/officeDocument/2006/relationships/customXml" Target="../ink/ink424.xml"/><Relationship Id="rId20" Type="http://schemas.openxmlformats.org/officeDocument/2006/relationships/customXml" Target="../ink/ink262.xml"/><Relationship Id="rId41" Type="http://schemas.openxmlformats.org/officeDocument/2006/relationships/image" Target="../media/image274.png"/><Relationship Id="rId62" Type="http://schemas.openxmlformats.org/officeDocument/2006/relationships/customXml" Target="../ink/ink283.xml"/><Relationship Id="rId83" Type="http://schemas.openxmlformats.org/officeDocument/2006/relationships/image" Target="../media/image295.png"/><Relationship Id="rId179" Type="http://schemas.openxmlformats.org/officeDocument/2006/relationships/image" Target="../media/image343.png"/><Relationship Id="rId365" Type="http://schemas.openxmlformats.org/officeDocument/2006/relationships/image" Target="../media/image436.png"/><Relationship Id="rId190" Type="http://schemas.openxmlformats.org/officeDocument/2006/relationships/customXml" Target="../ink/ink347.xml"/><Relationship Id="rId204" Type="http://schemas.openxmlformats.org/officeDocument/2006/relationships/customXml" Target="../ink/ink354.xml"/><Relationship Id="rId225" Type="http://schemas.openxmlformats.org/officeDocument/2006/relationships/image" Target="../media/image366.png"/><Relationship Id="rId246" Type="http://schemas.openxmlformats.org/officeDocument/2006/relationships/customXml" Target="../ink/ink375.xml"/><Relationship Id="rId267" Type="http://schemas.openxmlformats.org/officeDocument/2006/relationships/image" Target="../media/image387.png"/><Relationship Id="rId288" Type="http://schemas.openxmlformats.org/officeDocument/2006/relationships/customXml" Target="../ink/ink396.xml"/><Relationship Id="rId106" Type="http://schemas.openxmlformats.org/officeDocument/2006/relationships/customXml" Target="../ink/ink305.xml"/><Relationship Id="rId127" Type="http://schemas.openxmlformats.org/officeDocument/2006/relationships/image" Target="../media/image317.png"/><Relationship Id="rId313" Type="http://schemas.openxmlformats.org/officeDocument/2006/relationships/image" Target="../media/image410.png"/><Relationship Id="rId10" Type="http://schemas.openxmlformats.org/officeDocument/2006/relationships/customXml" Target="../ink/ink257.xml"/><Relationship Id="rId31" Type="http://schemas.openxmlformats.org/officeDocument/2006/relationships/image" Target="../media/image269.png"/><Relationship Id="rId52" Type="http://schemas.openxmlformats.org/officeDocument/2006/relationships/customXml" Target="../ink/ink278.xml"/><Relationship Id="rId73" Type="http://schemas.openxmlformats.org/officeDocument/2006/relationships/image" Target="../media/image290.png"/><Relationship Id="rId94" Type="http://schemas.openxmlformats.org/officeDocument/2006/relationships/customXml" Target="../ink/ink299.xml"/><Relationship Id="rId148" Type="http://schemas.openxmlformats.org/officeDocument/2006/relationships/customXml" Target="../ink/ink326.xml"/><Relationship Id="rId169" Type="http://schemas.openxmlformats.org/officeDocument/2006/relationships/image" Target="../media/image338.png"/><Relationship Id="rId334" Type="http://schemas.openxmlformats.org/officeDocument/2006/relationships/customXml" Target="../ink/ink419.xml"/><Relationship Id="rId355" Type="http://schemas.openxmlformats.org/officeDocument/2006/relationships/image" Target="../media/image431.png"/><Relationship Id="rId376" Type="http://schemas.openxmlformats.org/officeDocument/2006/relationships/customXml" Target="../ink/ink440.xml"/><Relationship Id="rId4" Type="http://schemas.openxmlformats.org/officeDocument/2006/relationships/customXml" Target="../ink/ink254.xml"/><Relationship Id="rId180" Type="http://schemas.openxmlformats.org/officeDocument/2006/relationships/customXml" Target="../ink/ink342.xml"/><Relationship Id="rId215" Type="http://schemas.openxmlformats.org/officeDocument/2006/relationships/image" Target="../media/image361.png"/><Relationship Id="rId236" Type="http://schemas.openxmlformats.org/officeDocument/2006/relationships/customXml" Target="../ink/ink370.xml"/><Relationship Id="rId257" Type="http://schemas.openxmlformats.org/officeDocument/2006/relationships/image" Target="../media/image382.png"/><Relationship Id="rId278" Type="http://schemas.openxmlformats.org/officeDocument/2006/relationships/customXml" Target="../ink/ink391.xml"/><Relationship Id="rId303" Type="http://schemas.openxmlformats.org/officeDocument/2006/relationships/image" Target="../media/image405.png"/><Relationship Id="rId42" Type="http://schemas.openxmlformats.org/officeDocument/2006/relationships/customXml" Target="../ink/ink273.xml"/><Relationship Id="rId84" Type="http://schemas.openxmlformats.org/officeDocument/2006/relationships/customXml" Target="../ink/ink294.xml"/><Relationship Id="rId138" Type="http://schemas.openxmlformats.org/officeDocument/2006/relationships/customXml" Target="../ink/ink321.xml"/><Relationship Id="rId345" Type="http://schemas.openxmlformats.org/officeDocument/2006/relationships/image" Target="../media/image426.png"/><Relationship Id="rId191" Type="http://schemas.openxmlformats.org/officeDocument/2006/relationships/image" Target="../media/image349.png"/><Relationship Id="rId205" Type="http://schemas.openxmlformats.org/officeDocument/2006/relationships/image" Target="../media/image356.png"/><Relationship Id="rId247" Type="http://schemas.openxmlformats.org/officeDocument/2006/relationships/image" Target="../media/image377.png"/><Relationship Id="rId107" Type="http://schemas.openxmlformats.org/officeDocument/2006/relationships/image" Target="../media/image307.png"/><Relationship Id="rId289" Type="http://schemas.openxmlformats.org/officeDocument/2006/relationships/image" Target="../media/image398.png"/><Relationship Id="rId11" Type="http://schemas.openxmlformats.org/officeDocument/2006/relationships/image" Target="../media/image259.png"/><Relationship Id="rId53" Type="http://schemas.openxmlformats.org/officeDocument/2006/relationships/image" Target="../media/image280.png"/><Relationship Id="rId149" Type="http://schemas.openxmlformats.org/officeDocument/2006/relationships/image" Target="../media/image328.png"/><Relationship Id="rId314" Type="http://schemas.openxmlformats.org/officeDocument/2006/relationships/customXml" Target="../ink/ink409.xml"/><Relationship Id="rId356" Type="http://schemas.openxmlformats.org/officeDocument/2006/relationships/customXml" Target="../ink/ink430.xml"/><Relationship Id="rId95" Type="http://schemas.openxmlformats.org/officeDocument/2006/relationships/image" Target="../media/image301.png"/><Relationship Id="rId160" Type="http://schemas.openxmlformats.org/officeDocument/2006/relationships/customXml" Target="../ink/ink332.xml"/><Relationship Id="rId216" Type="http://schemas.openxmlformats.org/officeDocument/2006/relationships/customXml" Target="../ink/ink360.xml"/><Relationship Id="rId258" Type="http://schemas.openxmlformats.org/officeDocument/2006/relationships/customXml" Target="../ink/ink381.xml"/><Relationship Id="rId22" Type="http://schemas.openxmlformats.org/officeDocument/2006/relationships/customXml" Target="../ink/ink263.xml"/><Relationship Id="rId64" Type="http://schemas.openxmlformats.org/officeDocument/2006/relationships/customXml" Target="../ink/ink284.xml"/><Relationship Id="rId118" Type="http://schemas.openxmlformats.org/officeDocument/2006/relationships/customXml" Target="../ink/ink311.xml"/><Relationship Id="rId325" Type="http://schemas.openxmlformats.org/officeDocument/2006/relationships/image" Target="../media/image416.png"/><Relationship Id="rId367" Type="http://schemas.openxmlformats.org/officeDocument/2006/relationships/image" Target="../media/image437.png"/><Relationship Id="rId171" Type="http://schemas.openxmlformats.org/officeDocument/2006/relationships/image" Target="../media/image339.png"/><Relationship Id="rId227" Type="http://schemas.openxmlformats.org/officeDocument/2006/relationships/image" Target="../media/image367.png"/><Relationship Id="rId269" Type="http://schemas.openxmlformats.org/officeDocument/2006/relationships/image" Target="../media/image388.png"/><Relationship Id="rId33" Type="http://schemas.openxmlformats.org/officeDocument/2006/relationships/image" Target="../media/image270.png"/><Relationship Id="rId129" Type="http://schemas.openxmlformats.org/officeDocument/2006/relationships/image" Target="../media/image318.png"/><Relationship Id="rId280" Type="http://schemas.openxmlformats.org/officeDocument/2006/relationships/customXml" Target="../ink/ink392.xml"/><Relationship Id="rId336" Type="http://schemas.openxmlformats.org/officeDocument/2006/relationships/customXml" Target="../ink/ink420.xml"/><Relationship Id="rId75" Type="http://schemas.openxmlformats.org/officeDocument/2006/relationships/image" Target="../media/image291.png"/><Relationship Id="rId140" Type="http://schemas.openxmlformats.org/officeDocument/2006/relationships/customXml" Target="../ink/ink322.xml"/><Relationship Id="rId182" Type="http://schemas.openxmlformats.org/officeDocument/2006/relationships/customXml" Target="../ink/ink343.xml"/><Relationship Id="rId378" Type="http://schemas.openxmlformats.org/officeDocument/2006/relationships/customXml" Target="../ink/ink441.xml"/><Relationship Id="rId6" Type="http://schemas.openxmlformats.org/officeDocument/2006/relationships/customXml" Target="../ink/ink255.xml"/><Relationship Id="rId238" Type="http://schemas.openxmlformats.org/officeDocument/2006/relationships/customXml" Target="../ink/ink371.xml"/><Relationship Id="rId291" Type="http://schemas.openxmlformats.org/officeDocument/2006/relationships/image" Target="../media/image399.png"/><Relationship Id="rId305" Type="http://schemas.openxmlformats.org/officeDocument/2006/relationships/image" Target="../media/image406.png"/><Relationship Id="rId347" Type="http://schemas.openxmlformats.org/officeDocument/2006/relationships/image" Target="../media/image427.png"/><Relationship Id="rId44" Type="http://schemas.openxmlformats.org/officeDocument/2006/relationships/customXml" Target="../ink/ink274.xml"/><Relationship Id="rId86" Type="http://schemas.openxmlformats.org/officeDocument/2006/relationships/customXml" Target="../ink/ink295.xml"/><Relationship Id="rId151" Type="http://schemas.openxmlformats.org/officeDocument/2006/relationships/image" Target="../media/image329.png"/><Relationship Id="rId193" Type="http://schemas.openxmlformats.org/officeDocument/2006/relationships/image" Target="../media/image350.png"/><Relationship Id="rId207" Type="http://schemas.openxmlformats.org/officeDocument/2006/relationships/image" Target="../media/image357.png"/><Relationship Id="rId249" Type="http://schemas.openxmlformats.org/officeDocument/2006/relationships/image" Target="../media/image378.png"/><Relationship Id="rId13" Type="http://schemas.openxmlformats.org/officeDocument/2006/relationships/image" Target="../media/image260.png"/><Relationship Id="rId109" Type="http://schemas.openxmlformats.org/officeDocument/2006/relationships/image" Target="../media/image308.png"/><Relationship Id="rId260" Type="http://schemas.openxmlformats.org/officeDocument/2006/relationships/customXml" Target="../ink/ink382.xml"/><Relationship Id="rId316" Type="http://schemas.openxmlformats.org/officeDocument/2006/relationships/customXml" Target="../ink/ink410.xml"/><Relationship Id="rId55" Type="http://schemas.openxmlformats.org/officeDocument/2006/relationships/image" Target="../media/image281.png"/><Relationship Id="rId97" Type="http://schemas.openxmlformats.org/officeDocument/2006/relationships/image" Target="../media/image302.png"/><Relationship Id="rId120" Type="http://schemas.openxmlformats.org/officeDocument/2006/relationships/customXml" Target="../ink/ink312.xml"/><Relationship Id="rId358" Type="http://schemas.openxmlformats.org/officeDocument/2006/relationships/customXml" Target="../ink/ink431.xml"/><Relationship Id="rId162" Type="http://schemas.openxmlformats.org/officeDocument/2006/relationships/customXml" Target="../ink/ink333.xml"/><Relationship Id="rId218" Type="http://schemas.openxmlformats.org/officeDocument/2006/relationships/customXml" Target="../ink/ink361.xml"/><Relationship Id="rId271" Type="http://schemas.openxmlformats.org/officeDocument/2006/relationships/image" Target="../media/image389.png"/><Relationship Id="rId24" Type="http://schemas.openxmlformats.org/officeDocument/2006/relationships/customXml" Target="../ink/ink264.xml"/><Relationship Id="rId66" Type="http://schemas.openxmlformats.org/officeDocument/2006/relationships/customXml" Target="../ink/ink285.xml"/><Relationship Id="rId131" Type="http://schemas.openxmlformats.org/officeDocument/2006/relationships/image" Target="../media/image319.png"/><Relationship Id="rId327" Type="http://schemas.openxmlformats.org/officeDocument/2006/relationships/image" Target="../media/image417.png"/><Relationship Id="rId369" Type="http://schemas.openxmlformats.org/officeDocument/2006/relationships/image" Target="../media/image438.png"/><Relationship Id="rId173" Type="http://schemas.openxmlformats.org/officeDocument/2006/relationships/image" Target="../media/image340.png"/><Relationship Id="rId229" Type="http://schemas.openxmlformats.org/officeDocument/2006/relationships/image" Target="../media/image368.png"/><Relationship Id="rId240" Type="http://schemas.openxmlformats.org/officeDocument/2006/relationships/customXml" Target="../ink/ink372.xml"/><Relationship Id="rId35" Type="http://schemas.openxmlformats.org/officeDocument/2006/relationships/image" Target="../media/image271.png"/><Relationship Id="rId77" Type="http://schemas.openxmlformats.org/officeDocument/2006/relationships/image" Target="../media/image292.png"/><Relationship Id="rId100" Type="http://schemas.openxmlformats.org/officeDocument/2006/relationships/customXml" Target="../ink/ink302.xml"/><Relationship Id="rId282" Type="http://schemas.openxmlformats.org/officeDocument/2006/relationships/customXml" Target="../ink/ink393.xml"/><Relationship Id="rId338" Type="http://schemas.openxmlformats.org/officeDocument/2006/relationships/customXml" Target="../ink/ink421.xml"/><Relationship Id="rId8" Type="http://schemas.openxmlformats.org/officeDocument/2006/relationships/customXml" Target="../ink/ink256.xml"/><Relationship Id="rId142" Type="http://schemas.openxmlformats.org/officeDocument/2006/relationships/customXml" Target="../ink/ink323.xml"/><Relationship Id="rId184" Type="http://schemas.openxmlformats.org/officeDocument/2006/relationships/customXml" Target="../ink/ink344.xml"/><Relationship Id="rId251" Type="http://schemas.openxmlformats.org/officeDocument/2006/relationships/image" Target="../media/image379.png"/><Relationship Id="rId46" Type="http://schemas.openxmlformats.org/officeDocument/2006/relationships/customXml" Target="../ink/ink275.xml"/><Relationship Id="rId293" Type="http://schemas.openxmlformats.org/officeDocument/2006/relationships/image" Target="../media/image400.png"/><Relationship Id="rId307" Type="http://schemas.openxmlformats.org/officeDocument/2006/relationships/image" Target="../media/image407.png"/><Relationship Id="rId349" Type="http://schemas.openxmlformats.org/officeDocument/2006/relationships/image" Target="../media/image428.png"/><Relationship Id="rId88" Type="http://schemas.openxmlformats.org/officeDocument/2006/relationships/customXml" Target="../ink/ink296.xml"/><Relationship Id="rId111" Type="http://schemas.openxmlformats.org/officeDocument/2006/relationships/image" Target="../media/image309.png"/><Relationship Id="rId153" Type="http://schemas.openxmlformats.org/officeDocument/2006/relationships/image" Target="../media/image330.png"/><Relationship Id="rId195" Type="http://schemas.openxmlformats.org/officeDocument/2006/relationships/image" Target="../media/image351.png"/><Relationship Id="rId209" Type="http://schemas.openxmlformats.org/officeDocument/2006/relationships/image" Target="../media/image358.png"/><Relationship Id="rId360" Type="http://schemas.openxmlformats.org/officeDocument/2006/relationships/customXml" Target="../ink/ink432.xml"/><Relationship Id="rId220" Type="http://schemas.openxmlformats.org/officeDocument/2006/relationships/customXml" Target="../ink/ink362.xml"/><Relationship Id="rId15" Type="http://schemas.openxmlformats.org/officeDocument/2006/relationships/image" Target="../media/image261.png"/><Relationship Id="rId57" Type="http://schemas.openxmlformats.org/officeDocument/2006/relationships/image" Target="../media/image282.png"/><Relationship Id="rId262" Type="http://schemas.openxmlformats.org/officeDocument/2006/relationships/customXml" Target="../ink/ink383.xml"/><Relationship Id="rId318" Type="http://schemas.openxmlformats.org/officeDocument/2006/relationships/customXml" Target="../ink/ink411.xml"/><Relationship Id="rId99" Type="http://schemas.openxmlformats.org/officeDocument/2006/relationships/image" Target="../media/image303.png"/><Relationship Id="rId122" Type="http://schemas.openxmlformats.org/officeDocument/2006/relationships/customXml" Target="../ink/ink313.xml"/><Relationship Id="rId164" Type="http://schemas.openxmlformats.org/officeDocument/2006/relationships/customXml" Target="../ink/ink334.xml"/><Relationship Id="rId371" Type="http://schemas.openxmlformats.org/officeDocument/2006/relationships/image" Target="../media/image439.png"/></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7" Type="http://schemas.openxmlformats.org/officeDocument/2006/relationships/image" Target="../media/image503.png"/><Relationship Id="rId21" Type="http://schemas.openxmlformats.org/officeDocument/2006/relationships/image" Target="../media/image455.png"/><Relationship Id="rId63" Type="http://schemas.openxmlformats.org/officeDocument/2006/relationships/image" Target="../media/image476.png"/><Relationship Id="rId159" Type="http://schemas.openxmlformats.org/officeDocument/2006/relationships/image" Target="../media/image524.png"/><Relationship Id="rId170" Type="http://schemas.openxmlformats.org/officeDocument/2006/relationships/customXml" Target="../ink/ink526.xml"/><Relationship Id="rId226" Type="http://schemas.openxmlformats.org/officeDocument/2006/relationships/customXml" Target="../ink/ink554.xml"/><Relationship Id="rId268" Type="http://schemas.openxmlformats.org/officeDocument/2006/relationships/customXml" Target="../ink/ink575.xml"/><Relationship Id="rId32" Type="http://schemas.openxmlformats.org/officeDocument/2006/relationships/customXml" Target="../ink/ink457.xml"/><Relationship Id="rId74" Type="http://schemas.openxmlformats.org/officeDocument/2006/relationships/customXml" Target="../ink/ink478.xml"/><Relationship Id="rId128" Type="http://schemas.openxmlformats.org/officeDocument/2006/relationships/customXml" Target="../ink/ink505.xml"/><Relationship Id="rId5" Type="http://schemas.openxmlformats.org/officeDocument/2006/relationships/image" Target="../media/image447.png"/><Relationship Id="rId181" Type="http://schemas.openxmlformats.org/officeDocument/2006/relationships/image" Target="../media/image535.png"/><Relationship Id="rId237" Type="http://schemas.openxmlformats.org/officeDocument/2006/relationships/image" Target="../media/image563.png"/><Relationship Id="rId279" Type="http://schemas.openxmlformats.org/officeDocument/2006/relationships/image" Target="../media/image584.png"/><Relationship Id="rId43" Type="http://schemas.openxmlformats.org/officeDocument/2006/relationships/image" Target="../media/image466.png"/><Relationship Id="rId139" Type="http://schemas.openxmlformats.org/officeDocument/2006/relationships/image" Target="../media/image514.png"/><Relationship Id="rId290" Type="http://schemas.openxmlformats.org/officeDocument/2006/relationships/customXml" Target="../ink/ink586.xml"/><Relationship Id="rId85" Type="http://schemas.openxmlformats.org/officeDocument/2006/relationships/image" Target="../media/image487.png"/><Relationship Id="rId150" Type="http://schemas.openxmlformats.org/officeDocument/2006/relationships/customXml" Target="../ink/ink516.xml"/><Relationship Id="rId192" Type="http://schemas.openxmlformats.org/officeDocument/2006/relationships/customXml" Target="../ink/ink537.xml"/><Relationship Id="rId206" Type="http://schemas.openxmlformats.org/officeDocument/2006/relationships/customXml" Target="../ink/ink544.xml"/><Relationship Id="rId248" Type="http://schemas.openxmlformats.org/officeDocument/2006/relationships/customXml" Target="../ink/ink565.xml"/><Relationship Id="rId12" Type="http://schemas.openxmlformats.org/officeDocument/2006/relationships/customXml" Target="../ink/ink447.xml"/><Relationship Id="rId108" Type="http://schemas.openxmlformats.org/officeDocument/2006/relationships/customXml" Target="../ink/ink495.xml"/><Relationship Id="rId54" Type="http://schemas.openxmlformats.org/officeDocument/2006/relationships/customXml" Target="../ink/ink468.xml"/><Relationship Id="rId75" Type="http://schemas.openxmlformats.org/officeDocument/2006/relationships/image" Target="../media/image482.png"/><Relationship Id="rId96" Type="http://schemas.openxmlformats.org/officeDocument/2006/relationships/customXml" Target="../ink/ink489.xml"/><Relationship Id="rId140" Type="http://schemas.openxmlformats.org/officeDocument/2006/relationships/customXml" Target="../ink/ink511.xml"/><Relationship Id="rId161" Type="http://schemas.openxmlformats.org/officeDocument/2006/relationships/image" Target="../media/image525.png"/><Relationship Id="rId182" Type="http://schemas.openxmlformats.org/officeDocument/2006/relationships/customXml" Target="../ink/ink532.xml"/><Relationship Id="rId217" Type="http://schemas.openxmlformats.org/officeDocument/2006/relationships/image" Target="../media/image553.png"/><Relationship Id="rId6" Type="http://schemas.openxmlformats.org/officeDocument/2006/relationships/customXml" Target="../ink/ink444.xml"/><Relationship Id="rId238" Type="http://schemas.openxmlformats.org/officeDocument/2006/relationships/customXml" Target="../ink/ink560.xml"/><Relationship Id="rId259" Type="http://schemas.openxmlformats.org/officeDocument/2006/relationships/image" Target="../media/image574.png"/><Relationship Id="rId23" Type="http://schemas.openxmlformats.org/officeDocument/2006/relationships/image" Target="../media/image456.png"/><Relationship Id="rId119" Type="http://schemas.openxmlformats.org/officeDocument/2006/relationships/image" Target="../media/image504.png"/><Relationship Id="rId270" Type="http://schemas.openxmlformats.org/officeDocument/2006/relationships/customXml" Target="../ink/ink576.xml"/><Relationship Id="rId291" Type="http://schemas.openxmlformats.org/officeDocument/2006/relationships/image" Target="../media/image590.png"/><Relationship Id="rId44" Type="http://schemas.openxmlformats.org/officeDocument/2006/relationships/customXml" Target="../ink/ink463.xml"/><Relationship Id="rId65" Type="http://schemas.openxmlformats.org/officeDocument/2006/relationships/image" Target="../media/image477.png"/><Relationship Id="rId86" Type="http://schemas.openxmlformats.org/officeDocument/2006/relationships/customXml" Target="../ink/ink484.xml"/><Relationship Id="rId130" Type="http://schemas.openxmlformats.org/officeDocument/2006/relationships/customXml" Target="../ink/ink506.xml"/><Relationship Id="rId151" Type="http://schemas.openxmlformats.org/officeDocument/2006/relationships/image" Target="../media/image520.png"/><Relationship Id="rId172" Type="http://schemas.openxmlformats.org/officeDocument/2006/relationships/customXml" Target="../ink/ink527.xml"/><Relationship Id="rId193" Type="http://schemas.openxmlformats.org/officeDocument/2006/relationships/image" Target="../media/image541.png"/><Relationship Id="rId207" Type="http://schemas.openxmlformats.org/officeDocument/2006/relationships/image" Target="../media/image548.png"/><Relationship Id="rId228" Type="http://schemas.openxmlformats.org/officeDocument/2006/relationships/customXml" Target="../ink/ink555.xml"/><Relationship Id="rId249" Type="http://schemas.openxmlformats.org/officeDocument/2006/relationships/image" Target="../media/image569.png"/><Relationship Id="rId13" Type="http://schemas.openxmlformats.org/officeDocument/2006/relationships/image" Target="../media/image451.png"/><Relationship Id="rId109" Type="http://schemas.openxmlformats.org/officeDocument/2006/relationships/image" Target="../media/image499.png"/><Relationship Id="rId260" Type="http://schemas.openxmlformats.org/officeDocument/2006/relationships/customXml" Target="../ink/ink571.xml"/><Relationship Id="rId281" Type="http://schemas.openxmlformats.org/officeDocument/2006/relationships/image" Target="../media/image585.png"/><Relationship Id="rId34" Type="http://schemas.openxmlformats.org/officeDocument/2006/relationships/customXml" Target="../ink/ink458.xml"/><Relationship Id="rId55" Type="http://schemas.openxmlformats.org/officeDocument/2006/relationships/image" Target="../media/image472.png"/><Relationship Id="rId76" Type="http://schemas.openxmlformats.org/officeDocument/2006/relationships/customXml" Target="../ink/ink479.xml"/><Relationship Id="rId97" Type="http://schemas.openxmlformats.org/officeDocument/2006/relationships/image" Target="../media/image493.png"/><Relationship Id="rId120" Type="http://schemas.openxmlformats.org/officeDocument/2006/relationships/customXml" Target="../ink/ink501.xml"/><Relationship Id="rId141" Type="http://schemas.openxmlformats.org/officeDocument/2006/relationships/image" Target="../media/image515.png"/><Relationship Id="rId7" Type="http://schemas.openxmlformats.org/officeDocument/2006/relationships/image" Target="../media/image448.png"/><Relationship Id="rId162" Type="http://schemas.openxmlformats.org/officeDocument/2006/relationships/customXml" Target="../ink/ink522.xml"/><Relationship Id="rId183" Type="http://schemas.openxmlformats.org/officeDocument/2006/relationships/image" Target="../media/image536.png"/><Relationship Id="rId218" Type="http://schemas.openxmlformats.org/officeDocument/2006/relationships/customXml" Target="../ink/ink550.xml"/><Relationship Id="rId239" Type="http://schemas.openxmlformats.org/officeDocument/2006/relationships/image" Target="../media/image564.png"/><Relationship Id="rId250" Type="http://schemas.openxmlformats.org/officeDocument/2006/relationships/customXml" Target="../ink/ink566.xml"/><Relationship Id="rId271" Type="http://schemas.openxmlformats.org/officeDocument/2006/relationships/image" Target="../media/image580.png"/><Relationship Id="rId292" Type="http://schemas.openxmlformats.org/officeDocument/2006/relationships/customXml" Target="../ink/ink587.xml"/><Relationship Id="rId24" Type="http://schemas.openxmlformats.org/officeDocument/2006/relationships/customXml" Target="../ink/ink453.xml"/><Relationship Id="rId45" Type="http://schemas.openxmlformats.org/officeDocument/2006/relationships/image" Target="../media/image467.png"/><Relationship Id="rId66" Type="http://schemas.openxmlformats.org/officeDocument/2006/relationships/customXml" Target="../ink/ink474.xml"/><Relationship Id="rId87" Type="http://schemas.openxmlformats.org/officeDocument/2006/relationships/image" Target="../media/image488.png"/><Relationship Id="rId110" Type="http://schemas.openxmlformats.org/officeDocument/2006/relationships/customXml" Target="../ink/ink496.xml"/><Relationship Id="rId131" Type="http://schemas.openxmlformats.org/officeDocument/2006/relationships/image" Target="../media/image510.png"/><Relationship Id="rId152" Type="http://schemas.openxmlformats.org/officeDocument/2006/relationships/customXml" Target="../ink/ink517.xml"/><Relationship Id="rId173" Type="http://schemas.openxmlformats.org/officeDocument/2006/relationships/image" Target="../media/image531.png"/><Relationship Id="rId194" Type="http://schemas.openxmlformats.org/officeDocument/2006/relationships/customXml" Target="../ink/ink538.xml"/><Relationship Id="rId208" Type="http://schemas.openxmlformats.org/officeDocument/2006/relationships/customXml" Target="../ink/ink545.xml"/><Relationship Id="rId229" Type="http://schemas.openxmlformats.org/officeDocument/2006/relationships/image" Target="../media/image559.png"/><Relationship Id="rId240" Type="http://schemas.openxmlformats.org/officeDocument/2006/relationships/customXml" Target="../ink/ink561.xml"/><Relationship Id="rId261" Type="http://schemas.openxmlformats.org/officeDocument/2006/relationships/image" Target="../media/image575.png"/><Relationship Id="rId14" Type="http://schemas.openxmlformats.org/officeDocument/2006/relationships/customXml" Target="../ink/ink448.xml"/><Relationship Id="rId35" Type="http://schemas.openxmlformats.org/officeDocument/2006/relationships/image" Target="../media/image462.png"/><Relationship Id="rId56" Type="http://schemas.openxmlformats.org/officeDocument/2006/relationships/customXml" Target="../ink/ink469.xml"/><Relationship Id="rId77" Type="http://schemas.openxmlformats.org/officeDocument/2006/relationships/image" Target="../media/image483.png"/><Relationship Id="rId100" Type="http://schemas.openxmlformats.org/officeDocument/2006/relationships/customXml" Target="../ink/ink491.xml"/><Relationship Id="rId282" Type="http://schemas.openxmlformats.org/officeDocument/2006/relationships/customXml" Target="../ink/ink582.xml"/><Relationship Id="rId8" Type="http://schemas.openxmlformats.org/officeDocument/2006/relationships/customXml" Target="../ink/ink445.xml"/><Relationship Id="rId98" Type="http://schemas.openxmlformats.org/officeDocument/2006/relationships/customXml" Target="../ink/ink490.xml"/><Relationship Id="rId121" Type="http://schemas.openxmlformats.org/officeDocument/2006/relationships/image" Target="../media/image505.png"/><Relationship Id="rId142" Type="http://schemas.openxmlformats.org/officeDocument/2006/relationships/customXml" Target="../ink/ink512.xml"/><Relationship Id="rId163" Type="http://schemas.openxmlformats.org/officeDocument/2006/relationships/image" Target="../media/image526.png"/><Relationship Id="rId184" Type="http://schemas.openxmlformats.org/officeDocument/2006/relationships/customXml" Target="../ink/ink533.xml"/><Relationship Id="rId219" Type="http://schemas.openxmlformats.org/officeDocument/2006/relationships/image" Target="../media/image554.png"/><Relationship Id="rId230" Type="http://schemas.openxmlformats.org/officeDocument/2006/relationships/customXml" Target="../ink/ink556.xml"/><Relationship Id="rId251" Type="http://schemas.openxmlformats.org/officeDocument/2006/relationships/image" Target="../media/image570.png"/><Relationship Id="rId25" Type="http://schemas.openxmlformats.org/officeDocument/2006/relationships/image" Target="../media/image457.png"/><Relationship Id="rId46" Type="http://schemas.openxmlformats.org/officeDocument/2006/relationships/customXml" Target="../ink/ink464.xml"/><Relationship Id="rId67" Type="http://schemas.openxmlformats.org/officeDocument/2006/relationships/image" Target="../media/image478.png"/><Relationship Id="rId272" Type="http://schemas.openxmlformats.org/officeDocument/2006/relationships/customXml" Target="../ink/ink577.xml"/><Relationship Id="rId293" Type="http://schemas.openxmlformats.org/officeDocument/2006/relationships/image" Target="../media/image591.png"/><Relationship Id="rId88" Type="http://schemas.openxmlformats.org/officeDocument/2006/relationships/customXml" Target="../ink/ink485.xml"/><Relationship Id="rId111" Type="http://schemas.openxmlformats.org/officeDocument/2006/relationships/image" Target="../media/image500.png"/><Relationship Id="rId132" Type="http://schemas.openxmlformats.org/officeDocument/2006/relationships/customXml" Target="../ink/ink507.xml"/><Relationship Id="rId153" Type="http://schemas.openxmlformats.org/officeDocument/2006/relationships/image" Target="../media/image521.png"/><Relationship Id="rId174" Type="http://schemas.openxmlformats.org/officeDocument/2006/relationships/customXml" Target="../ink/ink528.xml"/><Relationship Id="rId195" Type="http://schemas.openxmlformats.org/officeDocument/2006/relationships/image" Target="../media/image542.png"/><Relationship Id="rId209" Type="http://schemas.openxmlformats.org/officeDocument/2006/relationships/image" Target="../media/image549.png"/><Relationship Id="rId220" Type="http://schemas.openxmlformats.org/officeDocument/2006/relationships/customXml" Target="../ink/ink551.xml"/><Relationship Id="rId241" Type="http://schemas.openxmlformats.org/officeDocument/2006/relationships/image" Target="../media/image565.png"/><Relationship Id="rId15" Type="http://schemas.openxmlformats.org/officeDocument/2006/relationships/image" Target="../media/image452.png"/><Relationship Id="rId36" Type="http://schemas.openxmlformats.org/officeDocument/2006/relationships/customXml" Target="../ink/ink459.xml"/><Relationship Id="rId57" Type="http://schemas.openxmlformats.org/officeDocument/2006/relationships/image" Target="../media/image473.png"/><Relationship Id="rId262" Type="http://schemas.openxmlformats.org/officeDocument/2006/relationships/customXml" Target="../ink/ink572.xml"/><Relationship Id="rId283" Type="http://schemas.openxmlformats.org/officeDocument/2006/relationships/image" Target="../media/image586.png"/><Relationship Id="rId78" Type="http://schemas.openxmlformats.org/officeDocument/2006/relationships/customXml" Target="../ink/ink480.xml"/><Relationship Id="rId99" Type="http://schemas.openxmlformats.org/officeDocument/2006/relationships/image" Target="../media/image494.png"/><Relationship Id="rId101" Type="http://schemas.openxmlformats.org/officeDocument/2006/relationships/image" Target="../media/image495.png"/><Relationship Id="rId122" Type="http://schemas.openxmlformats.org/officeDocument/2006/relationships/customXml" Target="../ink/ink502.xml"/><Relationship Id="rId143" Type="http://schemas.openxmlformats.org/officeDocument/2006/relationships/image" Target="../media/image516.png"/><Relationship Id="rId164" Type="http://schemas.openxmlformats.org/officeDocument/2006/relationships/customXml" Target="../ink/ink523.xml"/><Relationship Id="rId185" Type="http://schemas.openxmlformats.org/officeDocument/2006/relationships/image" Target="../media/image537.png"/><Relationship Id="rId9" Type="http://schemas.openxmlformats.org/officeDocument/2006/relationships/image" Target="../media/image449.png"/><Relationship Id="rId210" Type="http://schemas.openxmlformats.org/officeDocument/2006/relationships/customXml" Target="../ink/ink546.xml"/><Relationship Id="rId26" Type="http://schemas.openxmlformats.org/officeDocument/2006/relationships/customXml" Target="../ink/ink454.xml"/><Relationship Id="rId231" Type="http://schemas.openxmlformats.org/officeDocument/2006/relationships/image" Target="../media/image560.png"/><Relationship Id="rId252" Type="http://schemas.openxmlformats.org/officeDocument/2006/relationships/customXml" Target="../ink/ink567.xml"/><Relationship Id="rId273" Type="http://schemas.openxmlformats.org/officeDocument/2006/relationships/image" Target="../media/image581.png"/><Relationship Id="rId294" Type="http://schemas.openxmlformats.org/officeDocument/2006/relationships/customXml" Target="../ink/ink588.xml"/><Relationship Id="rId47" Type="http://schemas.openxmlformats.org/officeDocument/2006/relationships/image" Target="../media/image468.png"/><Relationship Id="rId68" Type="http://schemas.openxmlformats.org/officeDocument/2006/relationships/customXml" Target="../ink/ink475.xml"/><Relationship Id="rId89" Type="http://schemas.openxmlformats.org/officeDocument/2006/relationships/image" Target="../media/image489.png"/><Relationship Id="rId112" Type="http://schemas.openxmlformats.org/officeDocument/2006/relationships/customXml" Target="../ink/ink497.xml"/><Relationship Id="rId133" Type="http://schemas.openxmlformats.org/officeDocument/2006/relationships/image" Target="../media/image511.png"/><Relationship Id="rId154" Type="http://schemas.openxmlformats.org/officeDocument/2006/relationships/customXml" Target="../ink/ink518.xml"/><Relationship Id="rId175" Type="http://schemas.openxmlformats.org/officeDocument/2006/relationships/image" Target="../media/image532.png"/><Relationship Id="rId196" Type="http://schemas.openxmlformats.org/officeDocument/2006/relationships/customXml" Target="../ink/ink539.xml"/><Relationship Id="rId200" Type="http://schemas.openxmlformats.org/officeDocument/2006/relationships/customXml" Target="../ink/ink541.xml"/><Relationship Id="rId16" Type="http://schemas.openxmlformats.org/officeDocument/2006/relationships/customXml" Target="../ink/ink449.xml"/><Relationship Id="rId221" Type="http://schemas.openxmlformats.org/officeDocument/2006/relationships/image" Target="../media/image555.png"/><Relationship Id="rId242" Type="http://schemas.openxmlformats.org/officeDocument/2006/relationships/customXml" Target="../ink/ink562.xml"/><Relationship Id="rId263" Type="http://schemas.openxmlformats.org/officeDocument/2006/relationships/image" Target="../media/image576.png"/><Relationship Id="rId284" Type="http://schemas.openxmlformats.org/officeDocument/2006/relationships/customXml" Target="../ink/ink583.xml"/><Relationship Id="rId37" Type="http://schemas.openxmlformats.org/officeDocument/2006/relationships/image" Target="../media/image463.png"/><Relationship Id="rId58" Type="http://schemas.openxmlformats.org/officeDocument/2006/relationships/customXml" Target="../ink/ink470.xml"/><Relationship Id="rId79" Type="http://schemas.openxmlformats.org/officeDocument/2006/relationships/image" Target="../media/image484.png"/><Relationship Id="rId102" Type="http://schemas.openxmlformats.org/officeDocument/2006/relationships/customXml" Target="../ink/ink492.xml"/><Relationship Id="rId123" Type="http://schemas.openxmlformats.org/officeDocument/2006/relationships/image" Target="../media/image506.png"/><Relationship Id="rId144" Type="http://schemas.openxmlformats.org/officeDocument/2006/relationships/customXml" Target="../ink/ink513.xml"/><Relationship Id="rId90" Type="http://schemas.openxmlformats.org/officeDocument/2006/relationships/customXml" Target="../ink/ink486.xml"/><Relationship Id="rId165" Type="http://schemas.openxmlformats.org/officeDocument/2006/relationships/image" Target="../media/image527.png"/><Relationship Id="rId186" Type="http://schemas.openxmlformats.org/officeDocument/2006/relationships/customXml" Target="../ink/ink534.xml"/><Relationship Id="rId211" Type="http://schemas.openxmlformats.org/officeDocument/2006/relationships/image" Target="../media/image550.png"/><Relationship Id="rId232" Type="http://schemas.openxmlformats.org/officeDocument/2006/relationships/customXml" Target="../ink/ink557.xml"/><Relationship Id="rId253" Type="http://schemas.openxmlformats.org/officeDocument/2006/relationships/image" Target="../media/image571.png"/><Relationship Id="rId274" Type="http://schemas.openxmlformats.org/officeDocument/2006/relationships/customXml" Target="../ink/ink578.xml"/><Relationship Id="rId295" Type="http://schemas.openxmlformats.org/officeDocument/2006/relationships/image" Target="../media/image592.png"/><Relationship Id="rId27" Type="http://schemas.openxmlformats.org/officeDocument/2006/relationships/image" Target="../media/image458.png"/><Relationship Id="rId48" Type="http://schemas.openxmlformats.org/officeDocument/2006/relationships/customXml" Target="../ink/ink465.xml"/><Relationship Id="rId69" Type="http://schemas.openxmlformats.org/officeDocument/2006/relationships/image" Target="../media/image479.png"/><Relationship Id="rId113" Type="http://schemas.openxmlformats.org/officeDocument/2006/relationships/image" Target="../media/image501.png"/><Relationship Id="rId134" Type="http://schemas.openxmlformats.org/officeDocument/2006/relationships/customXml" Target="../ink/ink508.xml"/><Relationship Id="rId80" Type="http://schemas.openxmlformats.org/officeDocument/2006/relationships/customXml" Target="../ink/ink481.xml"/><Relationship Id="rId155" Type="http://schemas.openxmlformats.org/officeDocument/2006/relationships/image" Target="../media/image522.png"/><Relationship Id="rId176" Type="http://schemas.openxmlformats.org/officeDocument/2006/relationships/customXml" Target="../ink/ink529.xml"/><Relationship Id="rId197" Type="http://schemas.openxmlformats.org/officeDocument/2006/relationships/image" Target="../media/image543.png"/><Relationship Id="rId201" Type="http://schemas.openxmlformats.org/officeDocument/2006/relationships/image" Target="../media/image545.png"/><Relationship Id="rId222" Type="http://schemas.openxmlformats.org/officeDocument/2006/relationships/customXml" Target="../ink/ink552.xml"/><Relationship Id="rId243" Type="http://schemas.openxmlformats.org/officeDocument/2006/relationships/image" Target="../media/image566.png"/><Relationship Id="rId264" Type="http://schemas.openxmlformats.org/officeDocument/2006/relationships/customXml" Target="../ink/ink573.xml"/><Relationship Id="rId285" Type="http://schemas.openxmlformats.org/officeDocument/2006/relationships/image" Target="../media/image587.png"/><Relationship Id="rId17" Type="http://schemas.openxmlformats.org/officeDocument/2006/relationships/image" Target="../media/image453.png"/><Relationship Id="rId38" Type="http://schemas.openxmlformats.org/officeDocument/2006/relationships/customXml" Target="../ink/ink460.xml"/><Relationship Id="rId59" Type="http://schemas.openxmlformats.org/officeDocument/2006/relationships/image" Target="../media/image474.png"/><Relationship Id="rId103" Type="http://schemas.openxmlformats.org/officeDocument/2006/relationships/image" Target="../media/image496.png"/><Relationship Id="rId124" Type="http://schemas.openxmlformats.org/officeDocument/2006/relationships/customXml" Target="../ink/ink503.xml"/><Relationship Id="rId70" Type="http://schemas.openxmlformats.org/officeDocument/2006/relationships/customXml" Target="../ink/ink476.xml"/><Relationship Id="rId91" Type="http://schemas.openxmlformats.org/officeDocument/2006/relationships/image" Target="../media/image490.png"/><Relationship Id="rId145" Type="http://schemas.openxmlformats.org/officeDocument/2006/relationships/image" Target="../media/image517.png"/><Relationship Id="rId166" Type="http://schemas.openxmlformats.org/officeDocument/2006/relationships/customXml" Target="../ink/ink524.xml"/><Relationship Id="rId187" Type="http://schemas.openxmlformats.org/officeDocument/2006/relationships/image" Target="../media/image538.png"/><Relationship Id="rId1" Type="http://schemas.openxmlformats.org/officeDocument/2006/relationships/slideLayout" Target="../slideLayouts/slideLayout2.xml"/><Relationship Id="rId212" Type="http://schemas.openxmlformats.org/officeDocument/2006/relationships/customXml" Target="../ink/ink547.xml"/><Relationship Id="rId233" Type="http://schemas.openxmlformats.org/officeDocument/2006/relationships/image" Target="../media/image561.png"/><Relationship Id="rId254" Type="http://schemas.openxmlformats.org/officeDocument/2006/relationships/customXml" Target="../ink/ink568.xml"/><Relationship Id="rId28" Type="http://schemas.openxmlformats.org/officeDocument/2006/relationships/customXml" Target="../ink/ink455.xml"/><Relationship Id="rId49" Type="http://schemas.openxmlformats.org/officeDocument/2006/relationships/image" Target="../media/image469.png"/><Relationship Id="rId114" Type="http://schemas.openxmlformats.org/officeDocument/2006/relationships/customXml" Target="../ink/ink498.xml"/><Relationship Id="rId275" Type="http://schemas.openxmlformats.org/officeDocument/2006/relationships/image" Target="../media/image582.png"/><Relationship Id="rId296" Type="http://schemas.openxmlformats.org/officeDocument/2006/relationships/customXml" Target="../ink/ink589.xml"/><Relationship Id="rId60" Type="http://schemas.openxmlformats.org/officeDocument/2006/relationships/customXml" Target="../ink/ink471.xml"/><Relationship Id="rId81" Type="http://schemas.openxmlformats.org/officeDocument/2006/relationships/image" Target="../media/image485.png"/><Relationship Id="rId135" Type="http://schemas.openxmlformats.org/officeDocument/2006/relationships/image" Target="../media/image512.png"/><Relationship Id="rId156" Type="http://schemas.openxmlformats.org/officeDocument/2006/relationships/customXml" Target="../ink/ink519.xml"/><Relationship Id="rId177" Type="http://schemas.openxmlformats.org/officeDocument/2006/relationships/image" Target="../media/image533.png"/><Relationship Id="rId198" Type="http://schemas.openxmlformats.org/officeDocument/2006/relationships/customXml" Target="../ink/ink540.xml"/><Relationship Id="rId202" Type="http://schemas.openxmlformats.org/officeDocument/2006/relationships/customXml" Target="../ink/ink542.xml"/><Relationship Id="rId223" Type="http://schemas.openxmlformats.org/officeDocument/2006/relationships/image" Target="../media/image556.png"/><Relationship Id="rId244" Type="http://schemas.openxmlformats.org/officeDocument/2006/relationships/customXml" Target="../ink/ink563.xml"/><Relationship Id="rId18" Type="http://schemas.openxmlformats.org/officeDocument/2006/relationships/customXml" Target="../ink/ink450.xml"/><Relationship Id="rId39" Type="http://schemas.openxmlformats.org/officeDocument/2006/relationships/image" Target="../media/image464.png"/><Relationship Id="rId265" Type="http://schemas.openxmlformats.org/officeDocument/2006/relationships/image" Target="../media/image577.png"/><Relationship Id="rId286" Type="http://schemas.openxmlformats.org/officeDocument/2006/relationships/customXml" Target="../ink/ink584.xml"/><Relationship Id="rId50" Type="http://schemas.openxmlformats.org/officeDocument/2006/relationships/customXml" Target="../ink/ink466.xml"/><Relationship Id="rId104" Type="http://schemas.openxmlformats.org/officeDocument/2006/relationships/customXml" Target="../ink/ink493.xml"/><Relationship Id="rId125" Type="http://schemas.openxmlformats.org/officeDocument/2006/relationships/image" Target="../media/image507.png"/><Relationship Id="rId146" Type="http://schemas.openxmlformats.org/officeDocument/2006/relationships/customXml" Target="../ink/ink514.xml"/><Relationship Id="rId167" Type="http://schemas.openxmlformats.org/officeDocument/2006/relationships/image" Target="../media/image528.png"/><Relationship Id="rId188" Type="http://schemas.openxmlformats.org/officeDocument/2006/relationships/customXml" Target="../ink/ink535.xml"/><Relationship Id="rId71" Type="http://schemas.openxmlformats.org/officeDocument/2006/relationships/image" Target="../media/image480.png"/><Relationship Id="rId92" Type="http://schemas.openxmlformats.org/officeDocument/2006/relationships/customXml" Target="../ink/ink487.xml"/><Relationship Id="rId213" Type="http://schemas.openxmlformats.org/officeDocument/2006/relationships/image" Target="../media/image551.png"/><Relationship Id="rId234" Type="http://schemas.openxmlformats.org/officeDocument/2006/relationships/customXml" Target="../ink/ink558.xml"/><Relationship Id="rId2" Type="http://schemas.openxmlformats.org/officeDocument/2006/relationships/customXml" Target="../ink/ink442.xml"/><Relationship Id="rId29" Type="http://schemas.openxmlformats.org/officeDocument/2006/relationships/image" Target="../media/image459.png"/><Relationship Id="rId255" Type="http://schemas.openxmlformats.org/officeDocument/2006/relationships/image" Target="../media/image572.png"/><Relationship Id="rId276" Type="http://schemas.openxmlformats.org/officeDocument/2006/relationships/customXml" Target="../ink/ink579.xml"/><Relationship Id="rId297" Type="http://schemas.openxmlformats.org/officeDocument/2006/relationships/image" Target="../media/image593.png"/><Relationship Id="rId40" Type="http://schemas.openxmlformats.org/officeDocument/2006/relationships/customXml" Target="../ink/ink461.xml"/><Relationship Id="rId115" Type="http://schemas.openxmlformats.org/officeDocument/2006/relationships/image" Target="../media/image502.png"/><Relationship Id="rId136" Type="http://schemas.openxmlformats.org/officeDocument/2006/relationships/customXml" Target="../ink/ink509.xml"/><Relationship Id="rId157" Type="http://schemas.openxmlformats.org/officeDocument/2006/relationships/image" Target="../media/image523.png"/><Relationship Id="rId178" Type="http://schemas.openxmlformats.org/officeDocument/2006/relationships/customXml" Target="../ink/ink530.xml"/><Relationship Id="rId61" Type="http://schemas.openxmlformats.org/officeDocument/2006/relationships/image" Target="../media/image475.png"/><Relationship Id="rId82" Type="http://schemas.openxmlformats.org/officeDocument/2006/relationships/customXml" Target="../ink/ink482.xml"/><Relationship Id="rId199" Type="http://schemas.openxmlformats.org/officeDocument/2006/relationships/image" Target="../media/image544.png"/><Relationship Id="rId203" Type="http://schemas.openxmlformats.org/officeDocument/2006/relationships/image" Target="../media/image546.png"/><Relationship Id="rId19" Type="http://schemas.openxmlformats.org/officeDocument/2006/relationships/image" Target="../media/image454.png"/><Relationship Id="rId224" Type="http://schemas.openxmlformats.org/officeDocument/2006/relationships/customXml" Target="../ink/ink553.xml"/><Relationship Id="rId245" Type="http://schemas.openxmlformats.org/officeDocument/2006/relationships/image" Target="../media/image567.png"/><Relationship Id="rId266" Type="http://schemas.openxmlformats.org/officeDocument/2006/relationships/customXml" Target="../ink/ink574.xml"/><Relationship Id="rId287" Type="http://schemas.openxmlformats.org/officeDocument/2006/relationships/image" Target="../media/image588.png"/><Relationship Id="rId30" Type="http://schemas.openxmlformats.org/officeDocument/2006/relationships/customXml" Target="../ink/ink456.xml"/><Relationship Id="rId105" Type="http://schemas.openxmlformats.org/officeDocument/2006/relationships/image" Target="../media/image497.png"/><Relationship Id="rId126" Type="http://schemas.openxmlformats.org/officeDocument/2006/relationships/customXml" Target="../ink/ink504.xml"/><Relationship Id="rId147" Type="http://schemas.openxmlformats.org/officeDocument/2006/relationships/image" Target="../media/image518.png"/><Relationship Id="rId168" Type="http://schemas.openxmlformats.org/officeDocument/2006/relationships/customXml" Target="../ink/ink525.xml"/><Relationship Id="rId51" Type="http://schemas.openxmlformats.org/officeDocument/2006/relationships/image" Target="../media/image470.png"/><Relationship Id="rId72" Type="http://schemas.openxmlformats.org/officeDocument/2006/relationships/customXml" Target="../ink/ink477.xml"/><Relationship Id="rId93" Type="http://schemas.openxmlformats.org/officeDocument/2006/relationships/image" Target="../media/image491.png"/><Relationship Id="rId189" Type="http://schemas.openxmlformats.org/officeDocument/2006/relationships/image" Target="../media/image539.png"/><Relationship Id="rId3" Type="http://schemas.openxmlformats.org/officeDocument/2006/relationships/image" Target="../media/image446.png"/><Relationship Id="rId214" Type="http://schemas.openxmlformats.org/officeDocument/2006/relationships/customXml" Target="../ink/ink548.xml"/><Relationship Id="rId235" Type="http://schemas.openxmlformats.org/officeDocument/2006/relationships/image" Target="../media/image562.png"/><Relationship Id="rId256" Type="http://schemas.openxmlformats.org/officeDocument/2006/relationships/customXml" Target="../ink/ink569.xml"/><Relationship Id="rId277" Type="http://schemas.openxmlformats.org/officeDocument/2006/relationships/image" Target="../media/image583.png"/><Relationship Id="rId116" Type="http://schemas.openxmlformats.org/officeDocument/2006/relationships/customXml" Target="../ink/ink499.xml"/><Relationship Id="rId137" Type="http://schemas.openxmlformats.org/officeDocument/2006/relationships/image" Target="../media/image513.png"/><Relationship Id="rId158" Type="http://schemas.openxmlformats.org/officeDocument/2006/relationships/customXml" Target="../ink/ink520.xml"/><Relationship Id="rId20" Type="http://schemas.openxmlformats.org/officeDocument/2006/relationships/customXml" Target="../ink/ink451.xml"/><Relationship Id="rId41" Type="http://schemas.openxmlformats.org/officeDocument/2006/relationships/image" Target="../media/image465.png"/><Relationship Id="rId62" Type="http://schemas.openxmlformats.org/officeDocument/2006/relationships/customXml" Target="../ink/ink472.xml"/><Relationship Id="rId83" Type="http://schemas.openxmlformats.org/officeDocument/2006/relationships/image" Target="../media/image486.png"/><Relationship Id="rId179" Type="http://schemas.openxmlformats.org/officeDocument/2006/relationships/image" Target="../media/image534.png"/><Relationship Id="rId190" Type="http://schemas.openxmlformats.org/officeDocument/2006/relationships/customXml" Target="../ink/ink536.xml"/><Relationship Id="rId204" Type="http://schemas.openxmlformats.org/officeDocument/2006/relationships/customXml" Target="../ink/ink543.xml"/><Relationship Id="rId225" Type="http://schemas.openxmlformats.org/officeDocument/2006/relationships/image" Target="../media/image557.png"/><Relationship Id="rId246" Type="http://schemas.openxmlformats.org/officeDocument/2006/relationships/customXml" Target="../ink/ink564.xml"/><Relationship Id="rId267" Type="http://schemas.openxmlformats.org/officeDocument/2006/relationships/image" Target="../media/image578.png"/><Relationship Id="rId288" Type="http://schemas.openxmlformats.org/officeDocument/2006/relationships/customXml" Target="../ink/ink585.xml"/><Relationship Id="rId106" Type="http://schemas.openxmlformats.org/officeDocument/2006/relationships/customXml" Target="../ink/ink494.xml"/><Relationship Id="rId127" Type="http://schemas.openxmlformats.org/officeDocument/2006/relationships/image" Target="../media/image508.png"/><Relationship Id="rId10" Type="http://schemas.openxmlformats.org/officeDocument/2006/relationships/customXml" Target="../ink/ink446.xml"/><Relationship Id="rId31" Type="http://schemas.openxmlformats.org/officeDocument/2006/relationships/image" Target="../media/image460.png"/><Relationship Id="rId52" Type="http://schemas.openxmlformats.org/officeDocument/2006/relationships/customXml" Target="../ink/ink467.xml"/><Relationship Id="rId73" Type="http://schemas.openxmlformats.org/officeDocument/2006/relationships/image" Target="../media/image481.png"/><Relationship Id="rId94" Type="http://schemas.openxmlformats.org/officeDocument/2006/relationships/customXml" Target="../ink/ink488.xml"/><Relationship Id="rId148" Type="http://schemas.openxmlformats.org/officeDocument/2006/relationships/customXml" Target="../ink/ink515.xml"/><Relationship Id="rId169" Type="http://schemas.openxmlformats.org/officeDocument/2006/relationships/image" Target="../media/image529.png"/><Relationship Id="rId4" Type="http://schemas.openxmlformats.org/officeDocument/2006/relationships/customXml" Target="../ink/ink443.xml"/><Relationship Id="rId180" Type="http://schemas.openxmlformats.org/officeDocument/2006/relationships/customXml" Target="../ink/ink531.xml"/><Relationship Id="rId215" Type="http://schemas.openxmlformats.org/officeDocument/2006/relationships/image" Target="../media/image552.png"/><Relationship Id="rId236" Type="http://schemas.openxmlformats.org/officeDocument/2006/relationships/customXml" Target="../ink/ink559.xml"/><Relationship Id="rId257" Type="http://schemas.openxmlformats.org/officeDocument/2006/relationships/image" Target="../media/image573.png"/><Relationship Id="rId278" Type="http://schemas.openxmlformats.org/officeDocument/2006/relationships/customXml" Target="../ink/ink580.xml"/><Relationship Id="rId42" Type="http://schemas.openxmlformats.org/officeDocument/2006/relationships/customXml" Target="../ink/ink462.xml"/><Relationship Id="rId84" Type="http://schemas.openxmlformats.org/officeDocument/2006/relationships/customXml" Target="../ink/ink483.xml"/><Relationship Id="rId138" Type="http://schemas.openxmlformats.org/officeDocument/2006/relationships/customXml" Target="../ink/ink510.xml"/><Relationship Id="rId191" Type="http://schemas.openxmlformats.org/officeDocument/2006/relationships/image" Target="../media/image540.png"/><Relationship Id="rId205" Type="http://schemas.openxmlformats.org/officeDocument/2006/relationships/image" Target="../media/image547.png"/><Relationship Id="rId247" Type="http://schemas.openxmlformats.org/officeDocument/2006/relationships/image" Target="../media/image568.png"/><Relationship Id="rId107" Type="http://schemas.openxmlformats.org/officeDocument/2006/relationships/image" Target="../media/image498.png"/><Relationship Id="rId289" Type="http://schemas.openxmlformats.org/officeDocument/2006/relationships/image" Target="../media/image589.png"/><Relationship Id="rId11" Type="http://schemas.openxmlformats.org/officeDocument/2006/relationships/image" Target="../media/image450.png"/><Relationship Id="rId53" Type="http://schemas.openxmlformats.org/officeDocument/2006/relationships/image" Target="../media/image471.png"/><Relationship Id="rId149" Type="http://schemas.openxmlformats.org/officeDocument/2006/relationships/image" Target="../media/image519.png"/><Relationship Id="rId95" Type="http://schemas.openxmlformats.org/officeDocument/2006/relationships/image" Target="../media/image492.png"/><Relationship Id="rId160" Type="http://schemas.openxmlformats.org/officeDocument/2006/relationships/customXml" Target="../ink/ink521.xml"/><Relationship Id="rId216" Type="http://schemas.openxmlformats.org/officeDocument/2006/relationships/customXml" Target="../ink/ink549.xml"/><Relationship Id="rId258" Type="http://schemas.openxmlformats.org/officeDocument/2006/relationships/customXml" Target="../ink/ink570.xml"/><Relationship Id="rId22" Type="http://schemas.openxmlformats.org/officeDocument/2006/relationships/customXml" Target="../ink/ink452.xml"/><Relationship Id="rId64" Type="http://schemas.openxmlformats.org/officeDocument/2006/relationships/customXml" Target="../ink/ink473.xml"/><Relationship Id="rId118" Type="http://schemas.openxmlformats.org/officeDocument/2006/relationships/customXml" Target="../ink/ink500.xml"/><Relationship Id="rId171" Type="http://schemas.openxmlformats.org/officeDocument/2006/relationships/image" Target="../media/image530.png"/><Relationship Id="rId227" Type="http://schemas.openxmlformats.org/officeDocument/2006/relationships/image" Target="../media/image558.png"/><Relationship Id="rId269" Type="http://schemas.openxmlformats.org/officeDocument/2006/relationships/image" Target="../media/image579.png"/><Relationship Id="rId33" Type="http://schemas.openxmlformats.org/officeDocument/2006/relationships/image" Target="../media/image461.png"/><Relationship Id="rId129" Type="http://schemas.openxmlformats.org/officeDocument/2006/relationships/image" Target="../media/image509.png"/><Relationship Id="rId280" Type="http://schemas.openxmlformats.org/officeDocument/2006/relationships/customXml" Target="../ink/ink581.xml"/></Relationships>
</file>

<file path=ppt/slides/_rels/slide15.xml.rels><?xml version="1.0" encoding="UTF-8" standalone="yes"?>
<Relationships xmlns="http://schemas.openxmlformats.org/package/2006/relationships"><Relationship Id="rId117" Type="http://schemas.openxmlformats.org/officeDocument/2006/relationships/image" Target="../media/image651.png"/><Relationship Id="rId21" Type="http://schemas.openxmlformats.org/officeDocument/2006/relationships/image" Target="../media/image603.png"/><Relationship Id="rId42" Type="http://schemas.openxmlformats.org/officeDocument/2006/relationships/customXml" Target="../ink/ink610.xml"/><Relationship Id="rId63" Type="http://schemas.openxmlformats.org/officeDocument/2006/relationships/image" Target="../media/image624.png"/><Relationship Id="rId84" Type="http://schemas.openxmlformats.org/officeDocument/2006/relationships/customXml" Target="../ink/ink631.xml"/><Relationship Id="rId138" Type="http://schemas.openxmlformats.org/officeDocument/2006/relationships/customXml" Target="../ink/ink658.xml"/><Relationship Id="rId159" Type="http://schemas.openxmlformats.org/officeDocument/2006/relationships/image" Target="../media/image672.png"/><Relationship Id="rId170" Type="http://schemas.openxmlformats.org/officeDocument/2006/relationships/customXml" Target="../ink/ink674.xml"/><Relationship Id="rId107" Type="http://schemas.openxmlformats.org/officeDocument/2006/relationships/image" Target="../media/image646.png"/><Relationship Id="rId11" Type="http://schemas.openxmlformats.org/officeDocument/2006/relationships/image" Target="../media/image598.png"/><Relationship Id="rId32" Type="http://schemas.openxmlformats.org/officeDocument/2006/relationships/customXml" Target="../ink/ink605.xml"/><Relationship Id="rId53" Type="http://schemas.openxmlformats.org/officeDocument/2006/relationships/image" Target="../media/image619.png"/><Relationship Id="rId74" Type="http://schemas.openxmlformats.org/officeDocument/2006/relationships/customXml" Target="../ink/ink626.xml"/><Relationship Id="rId128" Type="http://schemas.openxmlformats.org/officeDocument/2006/relationships/customXml" Target="../ink/ink653.xml"/><Relationship Id="rId149" Type="http://schemas.openxmlformats.org/officeDocument/2006/relationships/image" Target="../media/image667.png"/><Relationship Id="rId5" Type="http://schemas.openxmlformats.org/officeDocument/2006/relationships/image" Target="../media/image595.png"/><Relationship Id="rId95" Type="http://schemas.openxmlformats.org/officeDocument/2006/relationships/image" Target="../media/image640.png"/><Relationship Id="rId160" Type="http://schemas.openxmlformats.org/officeDocument/2006/relationships/customXml" Target="../ink/ink669.xml"/><Relationship Id="rId181" Type="http://schemas.openxmlformats.org/officeDocument/2006/relationships/image" Target="../media/image683.png"/><Relationship Id="rId22" Type="http://schemas.openxmlformats.org/officeDocument/2006/relationships/customXml" Target="../ink/ink600.xml"/><Relationship Id="rId43" Type="http://schemas.openxmlformats.org/officeDocument/2006/relationships/image" Target="../media/image614.png"/><Relationship Id="rId64" Type="http://schemas.openxmlformats.org/officeDocument/2006/relationships/customXml" Target="../ink/ink621.xml"/><Relationship Id="rId118" Type="http://schemas.openxmlformats.org/officeDocument/2006/relationships/customXml" Target="../ink/ink648.xml"/><Relationship Id="rId139" Type="http://schemas.openxmlformats.org/officeDocument/2006/relationships/image" Target="../media/image662.png"/><Relationship Id="rId85" Type="http://schemas.openxmlformats.org/officeDocument/2006/relationships/image" Target="../media/image635.png"/><Relationship Id="rId150" Type="http://schemas.openxmlformats.org/officeDocument/2006/relationships/customXml" Target="../ink/ink664.xml"/><Relationship Id="rId171" Type="http://schemas.openxmlformats.org/officeDocument/2006/relationships/image" Target="../media/image678.png"/><Relationship Id="rId12" Type="http://schemas.openxmlformats.org/officeDocument/2006/relationships/customXml" Target="../ink/ink595.xml"/><Relationship Id="rId33" Type="http://schemas.openxmlformats.org/officeDocument/2006/relationships/image" Target="../media/image609.png"/><Relationship Id="rId108" Type="http://schemas.openxmlformats.org/officeDocument/2006/relationships/customXml" Target="../ink/ink643.xml"/><Relationship Id="rId129" Type="http://schemas.openxmlformats.org/officeDocument/2006/relationships/image" Target="../media/image657.png"/><Relationship Id="rId54" Type="http://schemas.openxmlformats.org/officeDocument/2006/relationships/customXml" Target="../ink/ink616.xml"/><Relationship Id="rId75" Type="http://schemas.openxmlformats.org/officeDocument/2006/relationships/image" Target="../media/image630.png"/><Relationship Id="rId96" Type="http://schemas.openxmlformats.org/officeDocument/2006/relationships/customXml" Target="../ink/ink637.xml"/><Relationship Id="rId140" Type="http://schemas.openxmlformats.org/officeDocument/2006/relationships/customXml" Target="../ink/ink659.xml"/><Relationship Id="rId161" Type="http://schemas.openxmlformats.org/officeDocument/2006/relationships/image" Target="../media/image673.png"/><Relationship Id="rId6" Type="http://schemas.openxmlformats.org/officeDocument/2006/relationships/customXml" Target="../ink/ink592.xml"/><Relationship Id="rId23" Type="http://schemas.openxmlformats.org/officeDocument/2006/relationships/image" Target="../media/image604.png"/><Relationship Id="rId119" Type="http://schemas.openxmlformats.org/officeDocument/2006/relationships/image" Target="../media/image652.png"/><Relationship Id="rId44" Type="http://schemas.openxmlformats.org/officeDocument/2006/relationships/customXml" Target="../ink/ink611.xml"/><Relationship Id="rId60" Type="http://schemas.openxmlformats.org/officeDocument/2006/relationships/customXml" Target="../ink/ink619.xml"/><Relationship Id="rId65" Type="http://schemas.openxmlformats.org/officeDocument/2006/relationships/image" Target="../media/image625.png"/><Relationship Id="rId81" Type="http://schemas.openxmlformats.org/officeDocument/2006/relationships/image" Target="../media/image633.png"/><Relationship Id="rId86" Type="http://schemas.openxmlformats.org/officeDocument/2006/relationships/customXml" Target="../ink/ink632.xml"/><Relationship Id="rId130" Type="http://schemas.openxmlformats.org/officeDocument/2006/relationships/customXml" Target="../ink/ink654.xml"/><Relationship Id="rId135" Type="http://schemas.openxmlformats.org/officeDocument/2006/relationships/image" Target="../media/image660.png"/><Relationship Id="rId151" Type="http://schemas.openxmlformats.org/officeDocument/2006/relationships/image" Target="../media/image668.png"/><Relationship Id="rId156" Type="http://schemas.openxmlformats.org/officeDocument/2006/relationships/customXml" Target="../ink/ink667.xml"/><Relationship Id="rId177" Type="http://schemas.openxmlformats.org/officeDocument/2006/relationships/image" Target="../media/image681.png"/><Relationship Id="rId172" Type="http://schemas.openxmlformats.org/officeDocument/2006/relationships/customXml" Target="../ink/ink675.xml"/><Relationship Id="rId13" Type="http://schemas.openxmlformats.org/officeDocument/2006/relationships/image" Target="../media/image599.png"/><Relationship Id="rId18" Type="http://schemas.openxmlformats.org/officeDocument/2006/relationships/customXml" Target="../ink/ink598.xml"/><Relationship Id="rId39" Type="http://schemas.openxmlformats.org/officeDocument/2006/relationships/image" Target="../media/image612.png"/><Relationship Id="rId109" Type="http://schemas.openxmlformats.org/officeDocument/2006/relationships/image" Target="../media/image647.png"/><Relationship Id="rId34" Type="http://schemas.openxmlformats.org/officeDocument/2006/relationships/customXml" Target="../ink/ink606.xml"/><Relationship Id="rId50" Type="http://schemas.openxmlformats.org/officeDocument/2006/relationships/customXml" Target="../ink/ink614.xml"/><Relationship Id="rId55" Type="http://schemas.openxmlformats.org/officeDocument/2006/relationships/image" Target="../media/image620.png"/><Relationship Id="rId76" Type="http://schemas.openxmlformats.org/officeDocument/2006/relationships/customXml" Target="../ink/ink627.xml"/><Relationship Id="rId97" Type="http://schemas.openxmlformats.org/officeDocument/2006/relationships/image" Target="../media/image641.png"/><Relationship Id="rId104" Type="http://schemas.openxmlformats.org/officeDocument/2006/relationships/customXml" Target="../ink/ink641.xml"/><Relationship Id="rId120" Type="http://schemas.openxmlformats.org/officeDocument/2006/relationships/customXml" Target="../ink/ink649.xml"/><Relationship Id="rId125" Type="http://schemas.openxmlformats.org/officeDocument/2006/relationships/image" Target="../media/image655.png"/><Relationship Id="rId141" Type="http://schemas.openxmlformats.org/officeDocument/2006/relationships/image" Target="../media/image663.png"/><Relationship Id="rId146" Type="http://schemas.openxmlformats.org/officeDocument/2006/relationships/customXml" Target="../ink/ink662.xml"/><Relationship Id="rId167" Type="http://schemas.openxmlformats.org/officeDocument/2006/relationships/image" Target="../media/image676.png"/><Relationship Id="rId7" Type="http://schemas.openxmlformats.org/officeDocument/2006/relationships/image" Target="../media/image596.png"/><Relationship Id="rId71" Type="http://schemas.openxmlformats.org/officeDocument/2006/relationships/image" Target="../media/image628.png"/><Relationship Id="rId92" Type="http://schemas.openxmlformats.org/officeDocument/2006/relationships/customXml" Target="../ink/ink635.xml"/><Relationship Id="rId162" Type="http://schemas.openxmlformats.org/officeDocument/2006/relationships/customXml" Target="../ink/ink670.xml"/><Relationship Id="rId2" Type="http://schemas.openxmlformats.org/officeDocument/2006/relationships/customXml" Target="../ink/ink590.xml"/><Relationship Id="rId29" Type="http://schemas.openxmlformats.org/officeDocument/2006/relationships/image" Target="../media/image607.png"/><Relationship Id="rId24" Type="http://schemas.openxmlformats.org/officeDocument/2006/relationships/customXml" Target="../ink/ink601.xml"/><Relationship Id="rId40" Type="http://schemas.openxmlformats.org/officeDocument/2006/relationships/customXml" Target="../ink/ink609.xml"/><Relationship Id="rId45" Type="http://schemas.openxmlformats.org/officeDocument/2006/relationships/image" Target="../media/image615.png"/><Relationship Id="rId66" Type="http://schemas.openxmlformats.org/officeDocument/2006/relationships/customXml" Target="../ink/ink622.xml"/><Relationship Id="rId87" Type="http://schemas.openxmlformats.org/officeDocument/2006/relationships/image" Target="../media/image636.png"/><Relationship Id="rId110" Type="http://schemas.openxmlformats.org/officeDocument/2006/relationships/customXml" Target="../ink/ink644.xml"/><Relationship Id="rId115" Type="http://schemas.openxmlformats.org/officeDocument/2006/relationships/image" Target="../media/image650.png"/><Relationship Id="rId131" Type="http://schemas.openxmlformats.org/officeDocument/2006/relationships/image" Target="../media/image658.png"/><Relationship Id="rId136" Type="http://schemas.openxmlformats.org/officeDocument/2006/relationships/customXml" Target="../ink/ink657.xml"/><Relationship Id="rId157" Type="http://schemas.openxmlformats.org/officeDocument/2006/relationships/image" Target="../media/image671.png"/><Relationship Id="rId178" Type="http://schemas.openxmlformats.org/officeDocument/2006/relationships/customXml" Target="../ink/ink678.xml"/><Relationship Id="rId61" Type="http://schemas.openxmlformats.org/officeDocument/2006/relationships/image" Target="../media/image623.png"/><Relationship Id="rId82" Type="http://schemas.openxmlformats.org/officeDocument/2006/relationships/customXml" Target="../ink/ink630.xml"/><Relationship Id="rId152" Type="http://schemas.openxmlformats.org/officeDocument/2006/relationships/customXml" Target="../ink/ink665.xml"/><Relationship Id="rId173" Type="http://schemas.openxmlformats.org/officeDocument/2006/relationships/image" Target="../media/image679.png"/><Relationship Id="rId19" Type="http://schemas.openxmlformats.org/officeDocument/2006/relationships/image" Target="../media/image602.png"/><Relationship Id="rId14" Type="http://schemas.openxmlformats.org/officeDocument/2006/relationships/customXml" Target="../ink/ink596.xml"/><Relationship Id="rId30" Type="http://schemas.openxmlformats.org/officeDocument/2006/relationships/customXml" Target="../ink/ink604.xml"/><Relationship Id="rId35" Type="http://schemas.openxmlformats.org/officeDocument/2006/relationships/image" Target="../media/image610.png"/><Relationship Id="rId56" Type="http://schemas.openxmlformats.org/officeDocument/2006/relationships/customXml" Target="../ink/ink617.xml"/><Relationship Id="rId77" Type="http://schemas.openxmlformats.org/officeDocument/2006/relationships/image" Target="../media/image631.png"/><Relationship Id="rId100" Type="http://schemas.openxmlformats.org/officeDocument/2006/relationships/customXml" Target="../ink/ink639.xml"/><Relationship Id="rId105" Type="http://schemas.openxmlformats.org/officeDocument/2006/relationships/image" Target="../media/image645.png"/><Relationship Id="rId126" Type="http://schemas.openxmlformats.org/officeDocument/2006/relationships/customXml" Target="../ink/ink652.xml"/><Relationship Id="rId147" Type="http://schemas.openxmlformats.org/officeDocument/2006/relationships/image" Target="../media/image666.png"/><Relationship Id="rId168" Type="http://schemas.openxmlformats.org/officeDocument/2006/relationships/customXml" Target="../ink/ink673.xml"/><Relationship Id="rId8" Type="http://schemas.openxmlformats.org/officeDocument/2006/relationships/customXml" Target="../ink/ink593.xml"/><Relationship Id="rId51" Type="http://schemas.openxmlformats.org/officeDocument/2006/relationships/image" Target="../media/image618.png"/><Relationship Id="rId72" Type="http://schemas.openxmlformats.org/officeDocument/2006/relationships/customXml" Target="../ink/ink625.xml"/><Relationship Id="rId93" Type="http://schemas.openxmlformats.org/officeDocument/2006/relationships/image" Target="../media/image639.png"/><Relationship Id="rId98" Type="http://schemas.openxmlformats.org/officeDocument/2006/relationships/customXml" Target="../ink/ink638.xml"/><Relationship Id="rId121" Type="http://schemas.openxmlformats.org/officeDocument/2006/relationships/image" Target="../media/image653.png"/><Relationship Id="rId142" Type="http://schemas.openxmlformats.org/officeDocument/2006/relationships/customXml" Target="../ink/ink660.xml"/><Relationship Id="rId163" Type="http://schemas.openxmlformats.org/officeDocument/2006/relationships/image" Target="../media/image674.png"/><Relationship Id="rId3" Type="http://schemas.openxmlformats.org/officeDocument/2006/relationships/image" Target="../media/image594.png"/><Relationship Id="rId25" Type="http://schemas.openxmlformats.org/officeDocument/2006/relationships/image" Target="../media/image605.png"/><Relationship Id="rId46" Type="http://schemas.openxmlformats.org/officeDocument/2006/relationships/customXml" Target="../ink/ink612.xml"/><Relationship Id="rId67" Type="http://schemas.openxmlformats.org/officeDocument/2006/relationships/image" Target="../media/image626.png"/><Relationship Id="rId116" Type="http://schemas.openxmlformats.org/officeDocument/2006/relationships/customXml" Target="../ink/ink647.xml"/><Relationship Id="rId137" Type="http://schemas.openxmlformats.org/officeDocument/2006/relationships/image" Target="../media/image661.png"/><Relationship Id="rId158" Type="http://schemas.openxmlformats.org/officeDocument/2006/relationships/customXml" Target="../ink/ink668.xml"/><Relationship Id="rId20" Type="http://schemas.openxmlformats.org/officeDocument/2006/relationships/customXml" Target="../ink/ink599.xml"/><Relationship Id="rId41" Type="http://schemas.openxmlformats.org/officeDocument/2006/relationships/image" Target="../media/image613.png"/><Relationship Id="rId62" Type="http://schemas.openxmlformats.org/officeDocument/2006/relationships/customXml" Target="../ink/ink620.xml"/><Relationship Id="rId83" Type="http://schemas.openxmlformats.org/officeDocument/2006/relationships/image" Target="../media/image634.png"/><Relationship Id="rId88" Type="http://schemas.openxmlformats.org/officeDocument/2006/relationships/customXml" Target="../ink/ink633.xml"/><Relationship Id="rId111" Type="http://schemas.openxmlformats.org/officeDocument/2006/relationships/image" Target="../media/image648.png"/><Relationship Id="rId132" Type="http://schemas.openxmlformats.org/officeDocument/2006/relationships/customXml" Target="../ink/ink655.xml"/><Relationship Id="rId153" Type="http://schemas.openxmlformats.org/officeDocument/2006/relationships/image" Target="../media/image669.png"/><Relationship Id="rId174" Type="http://schemas.openxmlformats.org/officeDocument/2006/relationships/customXml" Target="../ink/ink676.xml"/><Relationship Id="rId179" Type="http://schemas.openxmlformats.org/officeDocument/2006/relationships/image" Target="../media/image682.png"/><Relationship Id="rId15" Type="http://schemas.openxmlformats.org/officeDocument/2006/relationships/image" Target="../media/image600.png"/><Relationship Id="rId36" Type="http://schemas.openxmlformats.org/officeDocument/2006/relationships/customXml" Target="../ink/ink607.xml"/><Relationship Id="rId57" Type="http://schemas.openxmlformats.org/officeDocument/2006/relationships/image" Target="../media/image621.png"/><Relationship Id="rId106" Type="http://schemas.openxmlformats.org/officeDocument/2006/relationships/customXml" Target="../ink/ink642.xml"/><Relationship Id="rId127" Type="http://schemas.openxmlformats.org/officeDocument/2006/relationships/image" Target="../media/image656.png"/><Relationship Id="rId10" Type="http://schemas.openxmlformats.org/officeDocument/2006/relationships/customXml" Target="../ink/ink594.xml"/><Relationship Id="rId31" Type="http://schemas.openxmlformats.org/officeDocument/2006/relationships/image" Target="../media/image608.png"/><Relationship Id="rId52" Type="http://schemas.openxmlformats.org/officeDocument/2006/relationships/customXml" Target="../ink/ink615.xml"/><Relationship Id="rId73" Type="http://schemas.openxmlformats.org/officeDocument/2006/relationships/image" Target="../media/image629.png"/><Relationship Id="rId78" Type="http://schemas.openxmlformats.org/officeDocument/2006/relationships/customXml" Target="../ink/ink628.xml"/><Relationship Id="rId94" Type="http://schemas.openxmlformats.org/officeDocument/2006/relationships/customXml" Target="../ink/ink636.xml"/><Relationship Id="rId99" Type="http://schemas.openxmlformats.org/officeDocument/2006/relationships/image" Target="../media/image642.png"/><Relationship Id="rId101" Type="http://schemas.openxmlformats.org/officeDocument/2006/relationships/image" Target="../media/image643.png"/><Relationship Id="rId122" Type="http://schemas.openxmlformats.org/officeDocument/2006/relationships/customXml" Target="../ink/ink650.xml"/><Relationship Id="rId143" Type="http://schemas.openxmlformats.org/officeDocument/2006/relationships/image" Target="../media/image664.png"/><Relationship Id="rId148" Type="http://schemas.openxmlformats.org/officeDocument/2006/relationships/customXml" Target="../ink/ink663.xml"/><Relationship Id="rId164" Type="http://schemas.openxmlformats.org/officeDocument/2006/relationships/customXml" Target="../ink/ink671.xml"/><Relationship Id="rId169" Type="http://schemas.openxmlformats.org/officeDocument/2006/relationships/image" Target="../media/image677.png"/><Relationship Id="rId4" Type="http://schemas.openxmlformats.org/officeDocument/2006/relationships/customXml" Target="../ink/ink591.xml"/><Relationship Id="rId9" Type="http://schemas.openxmlformats.org/officeDocument/2006/relationships/image" Target="../media/image597.png"/><Relationship Id="rId180" Type="http://schemas.openxmlformats.org/officeDocument/2006/relationships/customXml" Target="../ink/ink679.xml"/><Relationship Id="rId26" Type="http://schemas.openxmlformats.org/officeDocument/2006/relationships/customXml" Target="../ink/ink602.xml"/><Relationship Id="rId47" Type="http://schemas.openxmlformats.org/officeDocument/2006/relationships/image" Target="../media/image616.png"/><Relationship Id="rId68" Type="http://schemas.openxmlformats.org/officeDocument/2006/relationships/customXml" Target="../ink/ink623.xml"/><Relationship Id="rId89" Type="http://schemas.openxmlformats.org/officeDocument/2006/relationships/image" Target="../media/image637.png"/><Relationship Id="rId112" Type="http://schemas.openxmlformats.org/officeDocument/2006/relationships/customXml" Target="../ink/ink645.xml"/><Relationship Id="rId133" Type="http://schemas.openxmlformats.org/officeDocument/2006/relationships/image" Target="../media/image659.png"/><Relationship Id="rId154" Type="http://schemas.openxmlformats.org/officeDocument/2006/relationships/customXml" Target="../ink/ink666.xml"/><Relationship Id="rId175" Type="http://schemas.openxmlformats.org/officeDocument/2006/relationships/image" Target="../media/image680.png"/><Relationship Id="rId16" Type="http://schemas.openxmlformats.org/officeDocument/2006/relationships/customXml" Target="../ink/ink597.xml"/><Relationship Id="rId37" Type="http://schemas.openxmlformats.org/officeDocument/2006/relationships/image" Target="../media/image611.png"/><Relationship Id="rId58" Type="http://schemas.openxmlformats.org/officeDocument/2006/relationships/customXml" Target="../ink/ink618.xml"/><Relationship Id="rId79" Type="http://schemas.openxmlformats.org/officeDocument/2006/relationships/image" Target="../media/image632.png"/><Relationship Id="rId102" Type="http://schemas.openxmlformats.org/officeDocument/2006/relationships/customXml" Target="../ink/ink640.xml"/><Relationship Id="rId123" Type="http://schemas.openxmlformats.org/officeDocument/2006/relationships/image" Target="../media/image654.png"/><Relationship Id="rId144" Type="http://schemas.openxmlformats.org/officeDocument/2006/relationships/customXml" Target="../ink/ink661.xml"/><Relationship Id="rId90" Type="http://schemas.openxmlformats.org/officeDocument/2006/relationships/customXml" Target="../ink/ink634.xml"/><Relationship Id="rId165" Type="http://schemas.openxmlformats.org/officeDocument/2006/relationships/image" Target="../media/image675.png"/><Relationship Id="rId27" Type="http://schemas.openxmlformats.org/officeDocument/2006/relationships/image" Target="../media/image606.png"/><Relationship Id="rId48" Type="http://schemas.openxmlformats.org/officeDocument/2006/relationships/customXml" Target="../ink/ink613.xml"/><Relationship Id="rId69" Type="http://schemas.openxmlformats.org/officeDocument/2006/relationships/image" Target="../media/image627.png"/><Relationship Id="rId113" Type="http://schemas.openxmlformats.org/officeDocument/2006/relationships/image" Target="../media/image649.png"/><Relationship Id="rId134" Type="http://schemas.openxmlformats.org/officeDocument/2006/relationships/customXml" Target="../ink/ink656.xml"/><Relationship Id="rId80" Type="http://schemas.openxmlformats.org/officeDocument/2006/relationships/customXml" Target="../ink/ink629.xml"/><Relationship Id="rId155" Type="http://schemas.openxmlformats.org/officeDocument/2006/relationships/image" Target="../media/image670.png"/><Relationship Id="rId176" Type="http://schemas.openxmlformats.org/officeDocument/2006/relationships/customXml" Target="../ink/ink677.xml"/><Relationship Id="rId17" Type="http://schemas.openxmlformats.org/officeDocument/2006/relationships/image" Target="../media/image601.png"/><Relationship Id="rId38" Type="http://schemas.openxmlformats.org/officeDocument/2006/relationships/customXml" Target="../ink/ink608.xml"/><Relationship Id="rId59" Type="http://schemas.openxmlformats.org/officeDocument/2006/relationships/image" Target="../media/image622.png"/><Relationship Id="rId103" Type="http://schemas.openxmlformats.org/officeDocument/2006/relationships/image" Target="../media/image644.png"/><Relationship Id="rId124" Type="http://schemas.openxmlformats.org/officeDocument/2006/relationships/customXml" Target="../ink/ink651.xml"/><Relationship Id="rId70" Type="http://schemas.openxmlformats.org/officeDocument/2006/relationships/customXml" Target="../ink/ink624.xml"/><Relationship Id="rId91" Type="http://schemas.openxmlformats.org/officeDocument/2006/relationships/image" Target="../media/image638.png"/><Relationship Id="rId145" Type="http://schemas.openxmlformats.org/officeDocument/2006/relationships/image" Target="../media/image665.png"/><Relationship Id="rId166" Type="http://schemas.openxmlformats.org/officeDocument/2006/relationships/customXml" Target="../ink/ink672.xml"/><Relationship Id="rId1" Type="http://schemas.openxmlformats.org/officeDocument/2006/relationships/slideLayout" Target="../slideLayouts/slideLayout2.xml"/><Relationship Id="rId28" Type="http://schemas.openxmlformats.org/officeDocument/2006/relationships/customXml" Target="../ink/ink603.xml"/><Relationship Id="rId49" Type="http://schemas.openxmlformats.org/officeDocument/2006/relationships/image" Target="../media/image617.png"/><Relationship Id="rId114" Type="http://schemas.openxmlformats.org/officeDocument/2006/relationships/customXml" Target="../ink/ink646.xml"/></Relationships>
</file>

<file path=ppt/slides/_rels/slide16.xml.rels><?xml version="1.0" encoding="UTF-8" standalone="yes"?>
<Relationships xmlns="http://schemas.openxmlformats.org/package/2006/relationships"><Relationship Id="rId117" Type="http://schemas.openxmlformats.org/officeDocument/2006/relationships/image" Target="../media/image741.png"/><Relationship Id="rId21" Type="http://schemas.openxmlformats.org/officeDocument/2006/relationships/image" Target="../media/image693.png"/><Relationship Id="rId42" Type="http://schemas.openxmlformats.org/officeDocument/2006/relationships/customXml" Target="../ink/ink700.xml"/><Relationship Id="rId63" Type="http://schemas.openxmlformats.org/officeDocument/2006/relationships/image" Target="../media/image714.png"/><Relationship Id="rId84" Type="http://schemas.openxmlformats.org/officeDocument/2006/relationships/customXml" Target="../ink/ink721.xml"/><Relationship Id="rId138" Type="http://schemas.openxmlformats.org/officeDocument/2006/relationships/customXml" Target="../ink/ink748.xml"/><Relationship Id="rId159" Type="http://schemas.openxmlformats.org/officeDocument/2006/relationships/image" Target="../media/image762.png"/><Relationship Id="rId170" Type="http://schemas.openxmlformats.org/officeDocument/2006/relationships/customXml" Target="../ink/ink764.xml"/><Relationship Id="rId191" Type="http://schemas.openxmlformats.org/officeDocument/2006/relationships/image" Target="../media/image778.png"/><Relationship Id="rId205" Type="http://schemas.openxmlformats.org/officeDocument/2006/relationships/image" Target="../media/image785.png"/><Relationship Id="rId226" Type="http://schemas.openxmlformats.org/officeDocument/2006/relationships/customXml" Target="../ink/ink792.xml"/><Relationship Id="rId107" Type="http://schemas.openxmlformats.org/officeDocument/2006/relationships/image" Target="../media/image736.png"/><Relationship Id="rId11" Type="http://schemas.openxmlformats.org/officeDocument/2006/relationships/image" Target="../media/image688.png"/><Relationship Id="rId32" Type="http://schemas.openxmlformats.org/officeDocument/2006/relationships/customXml" Target="../ink/ink695.xml"/><Relationship Id="rId53" Type="http://schemas.openxmlformats.org/officeDocument/2006/relationships/image" Target="../media/image709.png"/><Relationship Id="rId74" Type="http://schemas.openxmlformats.org/officeDocument/2006/relationships/customXml" Target="../ink/ink716.xml"/><Relationship Id="rId128" Type="http://schemas.openxmlformats.org/officeDocument/2006/relationships/customXml" Target="../ink/ink743.xml"/><Relationship Id="rId149" Type="http://schemas.openxmlformats.org/officeDocument/2006/relationships/image" Target="../media/image757.png"/><Relationship Id="rId5" Type="http://schemas.openxmlformats.org/officeDocument/2006/relationships/image" Target="../media/image685.png"/><Relationship Id="rId95" Type="http://schemas.openxmlformats.org/officeDocument/2006/relationships/image" Target="../media/image730.png"/><Relationship Id="rId160" Type="http://schemas.openxmlformats.org/officeDocument/2006/relationships/customXml" Target="../ink/ink759.xml"/><Relationship Id="rId181" Type="http://schemas.openxmlformats.org/officeDocument/2006/relationships/image" Target="../media/image773.png"/><Relationship Id="rId216" Type="http://schemas.openxmlformats.org/officeDocument/2006/relationships/customXml" Target="../ink/ink787.xml"/><Relationship Id="rId237" Type="http://schemas.openxmlformats.org/officeDocument/2006/relationships/image" Target="../media/image801.png"/><Relationship Id="rId22" Type="http://schemas.openxmlformats.org/officeDocument/2006/relationships/customXml" Target="../ink/ink690.xml"/><Relationship Id="rId43" Type="http://schemas.openxmlformats.org/officeDocument/2006/relationships/image" Target="../media/image704.png"/><Relationship Id="rId64" Type="http://schemas.openxmlformats.org/officeDocument/2006/relationships/customXml" Target="../ink/ink711.xml"/><Relationship Id="rId118" Type="http://schemas.openxmlformats.org/officeDocument/2006/relationships/customXml" Target="../ink/ink738.xml"/><Relationship Id="rId139" Type="http://schemas.openxmlformats.org/officeDocument/2006/relationships/image" Target="../media/image752.png"/><Relationship Id="rId85" Type="http://schemas.openxmlformats.org/officeDocument/2006/relationships/image" Target="../media/image725.png"/><Relationship Id="rId150" Type="http://schemas.openxmlformats.org/officeDocument/2006/relationships/customXml" Target="../ink/ink754.xml"/><Relationship Id="rId171" Type="http://schemas.openxmlformats.org/officeDocument/2006/relationships/image" Target="../media/image768.png"/><Relationship Id="rId192" Type="http://schemas.openxmlformats.org/officeDocument/2006/relationships/customXml" Target="../ink/ink775.xml"/><Relationship Id="rId206" Type="http://schemas.openxmlformats.org/officeDocument/2006/relationships/customXml" Target="../ink/ink782.xml"/><Relationship Id="rId227" Type="http://schemas.openxmlformats.org/officeDocument/2006/relationships/image" Target="../media/image796.png"/><Relationship Id="rId12" Type="http://schemas.openxmlformats.org/officeDocument/2006/relationships/customXml" Target="../ink/ink685.xml"/><Relationship Id="rId33" Type="http://schemas.openxmlformats.org/officeDocument/2006/relationships/image" Target="../media/image699.png"/><Relationship Id="rId108" Type="http://schemas.openxmlformats.org/officeDocument/2006/relationships/customXml" Target="../ink/ink733.xml"/><Relationship Id="rId129" Type="http://schemas.openxmlformats.org/officeDocument/2006/relationships/image" Target="../media/image747.png"/><Relationship Id="rId54" Type="http://schemas.openxmlformats.org/officeDocument/2006/relationships/customXml" Target="../ink/ink706.xml"/><Relationship Id="rId75" Type="http://schemas.openxmlformats.org/officeDocument/2006/relationships/image" Target="../media/image720.png"/><Relationship Id="rId96" Type="http://schemas.openxmlformats.org/officeDocument/2006/relationships/customXml" Target="../ink/ink727.xml"/><Relationship Id="rId140" Type="http://schemas.openxmlformats.org/officeDocument/2006/relationships/customXml" Target="../ink/ink749.xml"/><Relationship Id="rId161" Type="http://schemas.openxmlformats.org/officeDocument/2006/relationships/image" Target="../media/image763.png"/><Relationship Id="rId182" Type="http://schemas.openxmlformats.org/officeDocument/2006/relationships/customXml" Target="../ink/ink770.xml"/><Relationship Id="rId217" Type="http://schemas.openxmlformats.org/officeDocument/2006/relationships/image" Target="../media/image791.png"/><Relationship Id="rId6" Type="http://schemas.openxmlformats.org/officeDocument/2006/relationships/customXml" Target="../ink/ink682.xml"/><Relationship Id="rId238" Type="http://schemas.openxmlformats.org/officeDocument/2006/relationships/customXml" Target="../ink/ink798.xml"/><Relationship Id="rId23" Type="http://schemas.openxmlformats.org/officeDocument/2006/relationships/image" Target="../media/image694.png"/><Relationship Id="rId119" Type="http://schemas.openxmlformats.org/officeDocument/2006/relationships/image" Target="../media/image742.png"/><Relationship Id="rId44" Type="http://schemas.openxmlformats.org/officeDocument/2006/relationships/customXml" Target="../ink/ink701.xml"/><Relationship Id="rId65" Type="http://schemas.openxmlformats.org/officeDocument/2006/relationships/image" Target="../media/image715.png"/><Relationship Id="rId86" Type="http://schemas.openxmlformats.org/officeDocument/2006/relationships/customXml" Target="../ink/ink722.xml"/><Relationship Id="rId130" Type="http://schemas.openxmlformats.org/officeDocument/2006/relationships/customXml" Target="../ink/ink744.xml"/><Relationship Id="rId151" Type="http://schemas.openxmlformats.org/officeDocument/2006/relationships/image" Target="../media/image758.png"/><Relationship Id="rId172" Type="http://schemas.openxmlformats.org/officeDocument/2006/relationships/customXml" Target="../ink/ink765.xml"/><Relationship Id="rId193" Type="http://schemas.openxmlformats.org/officeDocument/2006/relationships/image" Target="../media/image779.png"/><Relationship Id="rId207" Type="http://schemas.openxmlformats.org/officeDocument/2006/relationships/image" Target="../media/image786.png"/><Relationship Id="rId228" Type="http://schemas.openxmlformats.org/officeDocument/2006/relationships/customXml" Target="../ink/ink793.xml"/><Relationship Id="rId13" Type="http://schemas.openxmlformats.org/officeDocument/2006/relationships/image" Target="../media/image689.png"/><Relationship Id="rId109" Type="http://schemas.openxmlformats.org/officeDocument/2006/relationships/image" Target="../media/image737.png"/><Relationship Id="rId34" Type="http://schemas.openxmlformats.org/officeDocument/2006/relationships/customXml" Target="../ink/ink696.xml"/><Relationship Id="rId55" Type="http://schemas.openxmlformats.org/officeDocument/2006/relationships/image" Target="../media/image710.png"/><Relationship Id="rId76" Type="http://schemas.openxmlformats.org/officeDocument/2006/relationships/customXml" Target="../ink/ink717.xml"/><Relationship Id="rId97" Type="http://schemas.openxmlformats.org/officeDocument/2006/relationships/image" Target="../media/image731.png"/><Relationship Id="rId120" Type="http://schemas.openxmlformats.org/officeDocument/2006/relationships/customXml" Target="../ink/ink739.xml"/><Relationship Id="rId141" Type="http://schemas.openxmlformats.org/officeDocument/2006/relationships/image" Target="../media/image753.png"/><Relationship Id="rId7" Type="http://schemas.openxmlformats.org/officeDocument/2006/relationships/image" Target="../media/image686.png"/><Relationship Id="rId162" Type="http://schemas.openxmlformats.org/officeDocument/2006/relationships/customXml" Target="../ink/ink760.xml"/><Relationship Id="rId183" Type="http://schemas.openxmlformats.org/officeDocument/2006/relationships/image" Target="../media/image774.png"/><Relationship Id="rId218" Type="http://schemas.openxmlformats.org/officeDocument/2006/relationships/customXml" Target="../ink/ink788.xml"/><Relationship Id="rId239" Type="http://schemas.openxmlformats.org/officeDocument/2006/relationships/image" Target="../media/image802.png"/><Relationship Id="rId24" Type="http://schemas.openxmlformats.org/officeDocument/2006/relationships/customXml" Target="../ink/ink691.xml"/><Relationship Id="rId45" Type="http://schemas.openxmlformats.org/officeDocument/2006/relationships/image" Target="../media/image705.png"/><Relationship Id="rId66" Type="http://schemas.openxmlformats.org/officeDocument/2006/relationships/customXml" Target="../ink/ink712.xml"/><Relationship Id="rId87" Type="http://schemas.openxmlformats.org/officeDocument/2006/relationships/image" Target="../media/image726.png"/><Relationship Id="rId110" Type="http://schemas.openxmlformats.org/officeDocument/2006/relationships/customXml" Target="../ink/ink734.xml"/><Relationship Id="rId131" Type="http://schemas.openxmlformats.org/officeDocument/2006/relationships/image" Target="../media/image748.png"/><Relationship Id="rId152" Type="http://schemas.openxmlformats.org/officeDocument/2006/relationships/customXml" Target="../ink/ink755.xml"/><Relationship Id="rId173" Type="http://schemas.openxmlformats.org/officeDocument/2006/relationships/image" Target="../media/image769.png"/><Relationship Id="rId194" Type="http://schemas.openxmlformats.org/officeDocument/2006/relationships/customXml" Target="../ink/ink776.xml"/><Relationship Id="rId208" Type="http://schemas.openxmlformats.org/officeDocument/2006/relationships/customXml" Target="../ink/ink783.xml"/><Relationship Id="rId229" Type="http://schemas.openxmlformats.org/officeDocument/2006/relationships/image" Target="../media/image797.png"/><Relationship Id="rId240" Type="http://schemas.openxmlformats.org/officeDocument/2006/relationships/customXml" Target="../ink/ink799.xml"/><Relationship Id="rId14" Type="http://schemas.openxmlformats.org/officeDocument/2006/relationships/customXml" Target="../ink/ink686.xml"/><Relationship Id="rId35" Type="http://schemas.openxmlformats.org/officeDocument/2006/relationships/image" Target="../media/image700.png"/><Relationship Id="rId56" Type="http://schemas.openxmlformats.org/officeDocument/2006/relationships/customXml" Target="../ink/ink707.xml"/><Relationship Id="rId77" Type="http://schemas.openxmlformats.org/officeDocument/2006/relationships/image" Target="../media/image721.png"/><Relationship Id="rId100" Type="http://schemas.openxmlformats.org/officeDocument/2006/relationships/customXml" Target="../ink/ink729.xml"/><Relationship Id="rId8" Type="http://schemas.openxmlformats.org/officeDocument/2006/relationships/customXml" Target="../ink/ink683.xml"/><Relationship Id="rId98" Type="http://schemas.openxmlformats.org/officeDocument/2006/relationships/customXml" Target="../ink/ink728.xml"/><Relationship Id="rId121" Type="http://schemas.openxmlformats.org/officeDocument/2006/relationships/image" Target="../media/image743.png"/><Relationship Id="rId142" Type="http://schemas.openxmlformats.org/officeDocument/2006/relationships/customXml" Target="../ink/ink750.xml"/><Relationship Id="rId163" Type="http://schemas.openxmlformats.org/officeDocument/2006/relationships/image" Target="../media/image764.png"/><Relationship Id="rId184" Type="http://schemas.openxmlformats.org/officeDocument/2006/relationships/customXml" Target="../ink/ink771.xml"/><Relationship Id="rId219" Type="http://schemas.openxmlformats.org/officeDocument/2006/relationships/image" Target="../media/image792.png"/><Relationship Id="rId230" Type="http://schemas.openxmlformats.org/officeDocument/2006/relationships/customXml" Target="../ink/ink794.xml"/><Relationship Id="rId25" Type="http://schemas.openxmlformats.org/officeDocument/2006/relationships/image" Target="../media/image695.png"/><Relationship Id="rId46" Type="http://schemas.openxmlformats.org/officeDocument/2006/relationships/customXml" Target="../ink/ink702.xml"/><Relationship Id="rId67" Type="http://schemas.openxmlformats.org/officeDocument/2006/relationships/image" Target="../media/image716.png"/><Relationship Id="rId88" Type="http://schemas.openxmlformats.org/officeDocument/2006/relationships/customXml" Target="../ink/ink723.xml"/><Relationship Id="rId111" Type="http://schemas.openxmlformats.org/officeDocument/2006/relationships/image" Target="../media/image738.png"/><Relationship Id="rId132" Type="http://schemas.openxmlformats.org/officeDocument/2006/relationships/customXml" Target="../ink/ink745.xml"/><Relationship Id="rId153" Type="http://schemas.openxmlformats.org/officeDocument/2006/relationships/image" Target="../media/image759.png"/><Relationship Id="rId174" Type="http://schemas.openxmlformats.org/officeDocument/2006/relationships/customXml" Target="../ink/ink766.xml"/><Relationship Id="rId195" Type="http://schemas.openxmlformats.org/officeDocument/2006/relationships/image" Target="../media/image780.png"/><Relationship Id="rId209" Type="http://schemas.openxmlformats.org/officeDocument/2006/relationships/image" Target="../media/image787.png"/><Relationship Id="rId220" Type="http://schemas.openxmlformats.org/officeDocument/2006/relationships/customXml" Target="../ink/ink789.xml"/><Relationship Id="rId241" Type="http://schemas.openxmlformats.org/officeDocument/2006/relationships/image" Target="../media/image803.png"/><Relationship Id="rId15" Type="http://schemas.openxmlformats.org/officeDocument/2006/relationships/image" Target="../media/image690.png"/><Relationship Id="rId36" Type="http://schemas.openxmlformats.org/officeDocument/2006/relationships/customXml" Target="../ink/ink697.xml"/><Relationship Id="rId57" Type="http://schemas.openxmlformats.org/officeDocument/2006/relationships/image" Target="../media/image711.png"/><Relationship Id="rId106" Type="http://schemas.openxmlformats.org/officeDocument/2006/relationships/customXml" Target="../ink/ink732.xml"/><Relationship Id="rId127" Type="http://schemas.openxmlformats.org/officeDocument/2006/relationships/image" Target="../media/image746.png"/><Relationship Id="rId10" Type="http://schemas.openxmlformats.org/officeDocument/2006/relationships/customXml" Target="../ink/ink684.xml"/><Relationship Id="rId31" Type="http://schemas.openxmlformats.org/officeDocument/2006/relationships/image" Target="../media/image698.png"/><Relationship Id="rId52" Type="http://schemas.openxmlformats.org/officeDocument/2006/relationships/customXml" Target="../ink/ink705.xml"/><Relationship Id="rId73" Type="http://schemas.openxmlformats.org/officeDocument/2006/relationships/image" Target="../media/image719.png"/><Relationship Id="rId78" Type="http://schemas.openxmlformats.org/officeDocument/2006/relationships/customXml" Target="../ink/ink718.xml"/><Relationship Id="rId94" Type="http://schemas.openxmlformats.org/officeDocument/2006/relationships/customXml" Target="../ink/ink726.xml"/><Relationship Id="rId99" Type="http://schemas.openxmlformats.org/officeDocument/2006/relationships/image" Target="../media/image732.png"/><Relationship Id="rId101" Type="http://schemas.openxmlformats.org/officeDocument/2006/relationships/image" Target="../media/image733.png"/><Relationship Id="rId122" Type="http://schemas.openxmlformats.org/officeDocument/2006/relationships/customXml" Target="../ink/ink740.xml"/><Relationship Id="rId143" Type="http://schemas.openxmlformats.org/officeDocument/2006/relationships/image" Target="../media/image754.png"/><Relationship Id="rId148" Type="http://schemas.openxmlformats.org/officeDocument/2006/relationships/customXml" Target="../ink/ink753.xml"/><Relationship Id="rId164" Type="http://schemas.openxmlformats.org/officeDocument/2006/relationships/customXml" Target="../ink/ink761.xml"/><Relationship Id="rId169" Type="http://schemas.openxmlformats.org/officeDocument/2006/relationships/image" Target="../media/image767.png"/><Relationship Id="rId185" Type="http://schemas.openxmlformats.org/officeDocument/2006/relationships/image" Target="../media/image775.png"/><Relationship Id="rId4" Type="http://schemas.openxmlformats.org/officeDocument/2006/relationships/customXml" Target="../ink/ink681.xml"/><Relationship Id="rId9" Type="http://schemas.openxmlformats.org/officeDocument/2006/relationships/image" Target="../media/image687.png"/><Relationship Id="rId180" Type="http://schemas.openxmlformats.org/officeDocument/2006/relationships/customXml" Target="../ink/ink769.xml"/><Relationship Id="rId210" Type="http://schemas.openxmlformats.org/officeDocument/2006/relationships/customXml" Target="../ink/ink784.xml"/><Relationship Id="rId215" Type="http://schemas.openxmlformats.org/officeDocument/2006/relationships/image" Target="../media/image790.png"/><Relationship Id="rId236" Type="http://schemas.openxmlformats.org/officeDocument/2006/relationships/customXml" Target="../ink/ink797.xml"/><Relationship Id="rId26" Type="http://schemas.openxmlformats.org/officeDocument/2006/relationships/customXml" Target="../ink/ink692.xml"/><Relationship Id="rId231" Type="http://schemas.openxmlformats.org/officeDocument/2006/relationships/image" Target="../media/image798.png"/><Relationship Id="rId47" Type="http://schemas.openxmlformats.org/officeDocument/2006/relationships/image" Target="../media/image706.png"/><Relationship Id="rId68" Type="http://schemas.openxmlformats.org/officeDocument/2006/relationships/customXml" Target="../ink/ink713.xml"/><Relationship Id="rId89" Type="http://schemas.openxmlformats.org/officeDocument/2006/relationships/image" Target="../media/image727.png"/><Relationship Id="rId112" Type="http://schemas.openxmlformats.org/officeDocument/2006/relationships/customXml" Target="../ink/ink735.xml"/><Relationship Id="rId133" Type="http://schemas.openxmlformats.org/officeDocument/2006/relationships/image" Target="../media/image749.png"/><Relationship Id="rId154" Type="http://schemas.openxmlformats.org/officeDocument/2006/relationships/customXml" Target="../ink/ink756.xml"/><Relationship Id="rId175" Type="http://schemas.openxmlformats.org/officeDocument/2006/relationships/image" Target="../media/image770.png"/><Relationship Id="rId196" Type="http://schemas.openxmlformats.org/officeDocument/2006/relationships/customXml" Target="../ink/ink777.xml"/><Relationship Id="rId200" Type="http://schemas.openxmlformats.org/officeDocument/2006/relationships/customXml" Target="../ink/ink779.xml"/><Relationship Id="rId16" Type="http://schemas.openxmlformats.org/officeDocument/2006/relationships/customXml" Target="../ink/ink687.xml"/><Relationship Id="rId221" Type="http://schemas.openxmlformats.org/officeDocument/2006/relationships/image" Target="../media/image793.png"/><Relationship Id="rId242" Type="http://schemas.openxmlformats.org/officeDocument/2006/relationships/customXml" Target="../ink/ink800.xml"/><Relationship Id="rId37" Type="http://schemas.openxmlformats.org/officeDocument/2006/relationships/image" Target="../media/image701.png"/><Relationship Id="rId58" Type="http://schemas.openxmlformats.org/officeDocument/2006/relationships/customXml" Target="../ink/ink708.xml"/><Relationship Id="rId79" Type="http://schemas.openxmlformats.org/officeDocument/2006/relationships/image" Target="../media/image722.png"/><Relationship Id="rId102" Type="http://schemas.openxmlformats.org/officeDocument/2006/relationships/customXml" Target="../ink/ink730.xml"/><Relationship Id="rId123" Type="http://schemas.openxmlformats.org/officeDocument/2006/relationships/image" Target="../media/image744.png"/><Relationship Id="rId144" Type="http://schemas.openxmlformats.org/officeDocument/2006/relationships/customXml" Target="../ink/ink751.xml"/><Relationship Id="rId90" Type="http://schemas.openxmlformats.org/officeDocument/2006/relationships/customXml" Target="../ink/ink724.xml"/><Relationship Id="rId165" Type="http://schemas.openxmlformats.org/officeDocument/2006/relationships/image" Target="../media/image765.png"/><Relationship Id="rId186" Type="http://schemas.openxmlformats.org/officeDocument/2006/relationships/customXml" Target="../ink/ink772.xml"/><Relationship Id="rId211" Type="http://schemas.openxmlformats.org/officeDocument/2006/relationships/image" Target="../media/image788.png"/><Relationship Id="rId232" Type="http://schemas.openxmlformats.org/officeDocument/2006/relationships/customXml" Target="../ink/ink795.xml"/><Relationship Id="rId27" Type="http://schemas.openxmlformats.org/officeDocument/2006/relationships/image" Target="../media/image696.png"/><Relationship Id="rId48" Type="http://schemas.openxmlformats.org/officeDocument/2006/relationships/customXml" Target="../ink/ink703.xml"/><Relationship Id="rId69" Type="http://schemas.openxmlformats.org/officeDocument/2006/relationships/image" Target="../media/image717.png"/><Relationship Id="rId113" Type="http://schemas.openxmlformats.org/officeDocument/2006/relationships/image" Target="../media/image739.png"/><Relationship Id="rId134" Type="http://schemas.openxmlformats.org/officeDocument/2006/relationships/customXml" Target="../ink/ink746.xml"/><Relationship Id="rId80" Type="http://schemas.openxmlformats.org/officeDocument/2006/relationships/customXml" Target="../ink/ink719.xml"/><Relationship Id="rId155" Type="http://schemas.openxmlformats.org/officeDocument/2006/relationships/image" Target="../media/image760.png"/><Relationship Id="rId176" Type="http://schemas.openxmlformats.org/officeDocument/2006/relationships/customXml" Target="../ink/ink767.xml"/><Relationship Id="rId197" Type="http://schemas.openxmlformats.org/officeDocument/2006/relationships/image" Target="../media/image781.png"/><Relationship Id="rId201" Type="http://schemas.openxmlformats.org/officeDocument/2006/relationships/image" Target="../media/image783.png"/><Relationship Id="rId222" Type="http://schemas.openxmlformats.org/officeDocument/2006/relationships/customXml" Target="../ink/ink790.xml"/><Relationship Id="rId243" Type="http://schemas.openxmlformats.org/officeDocument/2006/relationships/image" Target="../media/image804.png"/><Relationship Id="rId17" Type="http://schemas.openxmlformats.org/officeDocument/2006/relationships/image" Target="../media/image691.png"/><Relationship Id="rId38" Type="http://schemas.openxmlformats.org/officeDocument/2006/relationships/customXml" Target="../ink/ink698.xml"/><Relationship Id="rId59" Type="http://schemas.openxmlformats.org/officeDocument/2006/relationships/image" Target="../media/image712.png"/><Relationship Id="rId103" Type="http://schemas.openxmlformats.org/officeDocument/2006/relationships/image" Target="../media/image734.png"/><Relationship Id="rId124" Type="http://schemas.openxmlformats.org/officeDocument/2006/relationships/customXml" Target="../ink/ink741.xml"/><Relationship Id="rId70" Type="http://schemas.openxmlformats.org/officeDocument/2006/relationships/customXml" Target="../ink/ink714.xml"/><Relationship Id="rId91" Type="http://schemas.openxmlformats.org/officeDocument/2006/relationships/image" Target="../media/image728.png"/><Relationship Id="rId145" Type="http://schemas.openxmlformats.org/officeDocument/2006/relationships/image" Target="../media/image755.png"/><Relationship Id="rId166" Type="http://schemas.openxmlformats.org/officeDocument/2006/relationships/customXml" Target="../ink/ink762.xml"/><Relationship Id="rId187" Type="http://schemas.openxmlformats.org/officeDocument/2006/relationships/image" Target="../media/image776.png"/><Relationship Id="rId1" Type="http://schemas.openxmlformats.org/officeDocument/2006/relationships/slideLayout" Target="../slideLayouts/slideLayout2.xml"/><Relationship Id="rId212" Type="http://schemas.openxmlformats.org/officeDocument/2006/relationships/customXml" Target="../ink/ink785.xml"/><Relationship Id="rId233" Type="http://schemas.openxmlformats.org/officeDocument/2006/relationships/image" Target="../media/image799.png"/><Relationship Id="rId28" Type="http://schemas.openxmlformats.org/officeDocument/2006/relationships/customXml" Target="../ink/ink693.xml"/><Relationship Id="rId49" Type="http://schemas.openxmlformats.org/officeDocument/2006/relationships/image" Target="../media/image707.png"/><Relationship Id="rId114" Type="http://schemas.openxmlformats.org/officeDocument/2006/relationships/customXml" Target="../ink/ink736.xml"/><Relationship Id="rId60" Type="http://schemas.openxmlformats.org/officeDocument/2006/relationships/customXml" Target="../ink/ink709.xml"/><Relationship Id="rId81" Type="http://schemas.openxmlformats.org/officeDocument/2006/relationships/image" Target="../media/image723.png"/><Relationship Id="rId135" Type="http://schemas.openxmlformats.org/officeDocument/2006/relationships/image" Target="../media/image750.png"/><Relationship Id="rId156" Type="http://schemas.openxmlformats.org/officeDocument/2006/relationships/customXml" Target="../ink/ink757.xml"/><Relationship Id="rId177" Type="http://schemas.openxmlformats.org/officeDocument/2006/relationships/image" Target="../media/image771.png"/><Relationship Id="rId198" Type="http://schemas.openxmlformats.org/officeDocument/2006/relationships/customXml" Target="../ink/ink778.xml"/><Relationship Id="rId202" Type="http://schemas.openxmlformats.org/officeDocument/2006/relationships/customXml" Target="../ink/ink780.xml"/><Relationship Id="rId223" Type="http://schemas.openxmlformats.org/officeDocument/2006/relationships/image" Target="../media/image794.png"/><Relationship Id="rId18" Type="http://schemas.openxmlformats.org/officeDocument/2006/relationships/customXml" Target="../ink/ink688.xml"/><Relationship Id="rId39" Type="http://schemas.openxmlformats.org/officeDocument/2006/relationships/image" Target="../media/image702.png"/><Relationship Id="rId50" Type="http://schemas.openxmlformats.org/officeDocument/2006/relationships/customXml" Target="../ink/ink704.xml"/><Relationship Id="rId104" Type="http://schemas.openxmlformats.org/officeDocument/2006/relationships/customXml" Target="../ink/ink731.xml"/><Relationship Id="rId125" Type="http://schemas.openxmlformats.org/officeDocument/2006/relationships/image" Target="../media/image745.png"/><Relationship Id="rId146" Type="http://schemas.openxmlformats.org/officeDocument/2006/relationships/customXml" Target="../ink/ink752.xml"/><Relationship Id="rId167" Type="http://schemas.openxmlformats.org/officeDocument/2006/relationships/image" Target="../media/image766.png"/><Relationship Id="rId188" Type="http://schemas.openxmlformats.org/officeDocument/2006/relationships/customXml" Target="../ink/ink773.xml"/><Relationship Id="rId71" Type="http://schemas.openxmlformats.org/officeDocument/2006/relationships/image" Target="../media/image718.png"/><Relationship Id="rId92" Type="http://schemas.openxmlformats.org/officeDocument/2006/relationships/customXml" Target="../ink/ink725.xml"/><Relationship Id="rId213" Type="http://schemas.openxmlformats.org/officeDocument/2006/relationships/image" Target="../media/image789.png"/><Relationship Id="rId234" Type="http://schemas.openxmlformats.org/officeDocument/2006/relationships/customXml" Target="../ink/ink796.xml"/><Relationship Id="rId2" Type="http://schemas.openxmlformats.org/officeDocument/2006/relationships/customXml" Target="../ink/ink680.xml"/><Relationship Id="rId29" Type="http://schemas.openxmlformats.org/officeDocument/2006/relationships/image" Target="../media/image697.png"/><Relationship Id="rId40" Type="http://schemas.openxmlformats.org/officeDocument/2006/relationships/customXml" Target="../ink/ink699.xml"/><Relationship Id="rId115" Type="http://schemas.openxmlformats.org/officeDocument/2006/relationships/image" Target="../media/image740.png"/><Relationship Id="rId136" Type="http://schemas.openxmlformats.org/officeDocument/2006/relationships/customXml" Target="../ink/ink747.xml"/><Relationship Id="rId157" Type="http://schemas.openxmlformats.org/officeDocument/2006/relationships/image" Target="../media/image761.png"/><Relationship Id="rId178" Type="http://schemas.openxmlformats.org/officeDocument/2006/relationships/customXml" Target="../ink/ink768.xml"/><Relationship Id="rId61" Type="http://schemas.openxmlformats.org/officeDocument/2006/relationships/image" Target="../media/image713.png"/><Relationship Id="rId82" Type="http://schemas.openxmlformats.org/officeDocument/2006/relationships/customXml" Target="../ink/ink720.xml"/><Relationship Id="rId199" Type="http://schemas.openxmlformats.org/officeDocument/2006/relationships/image" Target="../media/image782.png"/><Relationship Id="rId203" Type="http://schemas.openxmlformats.org/officeDocument/2006/relationships/image" Target="../media/image784.png"/><Relationship Id="rId19" Type="http://schemas.openxmlformats.org/officeDocument/2006/relationships/image" Target="../media/image692.png"/><Relationship Id="rId224" Type="http://schemas.openxmlformats.org/officeDocument/2006/relationships/customXml" Target="../ink/ink791.xml"/><Relationship Id="rId30" Type="http://schemas.openxmlformats.org/officeDocument/2006/relationships/customXml" Target="../ink/ink694.xml"/><Relationship Id="rId105" Type="http://schemas.openxmlformats.org/officeDocument/2006/relationships/image" Target="../media/image735.png"/><Relationship Id="rId126" Type="http://schemas.openxmlformats.org/officeDocument/2006/relationships/customXml" Target="../ink/ink742.xml"/><Relationship Id="rId147" Type="http://schemas.openxmlformats.org/officeDocument/2006/relationships/image" Target="../media/image756.png"/><Relationship Id="rId168" Type="http://schemas.openxmlformats.org/officeDocument/2006/relationships/customXml" Target="../ink/ink763.xml"/><Relationship Id="rId51" Type="http://schemas.openxmlformats.org/officeDocument/2006/relationships/image" Target="../media/image708.png"/><Relationship Id="rId72" Type="http://schemas.openxmlformats.org/officeDocument/2006/relationships/customXml" Target="../ink/ink715.xml"/><Relationship Id="rId93" Type="http://schemas.openxmlformats.org/officeDocument/2006/relationships/image" Target="../media/image729.png"/><Relationship Id="rId189" Type="http://schemas.openxmlformats.org/officeDocument/2006/relationships/image" Target="../media/image777.png"/><Relationship Id="rId3" Type="http://schemas.openxmlformats.org/officeDocument/2006/relationships/image" Target="../media/image684.png"/><Relationship Id="rId214" Type="http://schemas.openxmlformats.org/officeDocument/2006/relationships/customXml" Target="../ink/ink786.xml"/><Relationship Id="rId235" Type="http://schemas.openxmlformats.org/officeDocument/2006/relationships/image" Target="../media/image800.png"/><Relationship Id="rId116" Type="http://schemas.openxmlformats.org/officeDocument/2006/relationships/customXml" Target="../ink/ink737.xml"/><Relationship Id="rId137" Type="http://schemas.openxmlformats.org/officeDocument/2006/relationships/image" Target="../media/image751.png"/><Relationship Id="rId158" Type="http://schemas.openxmlformats.org/officeDocument/2006/relationships/customXml" Target="../ink/ink758.xml"/><Relationship Id="rId20" Type="http://schemas.openxmlformats.org/officeDocument/2006/relationships/customXml" Target="../ink/ink689.xml"/><Relationship Id="rId41" Type="http://schemas.openxmlformats.org/officeDocument/2006/relationships/image" Target="../media/image703.png"/><Relationship Id="rId62" Type="http://schemas.openxmlformats.org/officeDocument/2006/relationships/customXml" Target="../ink/ink710.xml"/><Relationship Id="rId83" Type="http://schemas.openxmlformats.org/officeDocument/2006/relationships/image" Target="../media/image724.png"/><Relationship Id="rId179" Type="http://schemas.openxmlformats.org/officeDocument/2006/relationships/image" Target="../media/image772.png"/><Relationship Id="rId190" Type="http://schemas.openxmlformats.org/officeDocument/2006/relationships/customXml" Target="../ink/ink774.xml"/><Relationship Id="rId204" Type="http://schemas.openxmlformats.org/officeDocument/2006/relationships/customXml" Target="../ink/ink781.xml"/><Relationship Id="rId225" Type="http://schemas.openxmlformats.org/officeDocument/2006/relationships/image" Target="../media/image7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810.png"/><Relationship Id="rId18" Type="http://schemas.openxmlformats.org/officeDocument/2006/relationships/customXml" Target="../ink/ink809.xml"/><Relationship Id="rId26" Type="http://schemas.openxmlformats.org/officeDocument/2006/relationships/customXml" Target="../ink/ink813.xml"/><Relationship Id="rId39" Type="http://schemas.openxmlformats.org/officeDocument/2006/relationships/image" Target="../media/image823.png"/><Relationship Id="rId21" Type="http://schemas.openxmlformats.org/officeDocument/2006/relationships/image" Target="../media/image814.png"/><Relationship Id="rId34" Type="http://schemas.openxmlformats.org/officeDocument/2006/relationships/customXml" Target="../ink/ink817.xml"/><Relationship Id="rId42" Type="http://schemas.openxmlformats.org/officeDocument/2006/relationships/customXml" Target="../ink/ink821.xml"/><Relationship Id="rId47" Type="http://schemas.openxmlformats.org/officeDocument/2006/relationships/image" Target="../media/image827.png"/><Relationship Id="rId7" Type="http://schemas.openxmlformats.org/officeDocument/2006/relationships/image" Target="../media/image807.png"/><Relationship Id="rId2" Type="http://schemas.openxmlformats.org/officeDocument/2006/relationships/customXml" Target="../ink/ink801.xml"/><Relationship Id="rId16" Type="http://schemas.openxmlformats.org/officeDocument/2006/relationships/customXml" Target="../ink/ink808.xml"/><Relationship Id="rId29" Type="http://schemas.openxmlformats.org/officeDocument/2006/relationships/image" Target="../media/image818.png"/><Relationship Id="rId11" Type="http://schemas.openxmlformats.org/officeDocument/2006/relationships/image" Target="../media/image809.png"/><Relationship Id="rId24" Type="http://schemas.openxmlformats.org/officeDocument/2006/relationships/customXml" Target="../ink/ink812.xml"/><Relationship Id="rId32" Type="http://schemas.openxmlformats.org/officeDocument/2006/relationships/customXml" Target="../ink/ink816.xml"/><Relationship Id="rId37" Type="http://schemas.openxmlformats.org/officeDocument/2006/relationships/image" Target="../media/image822.png"/><Relationship Id="rId40" Type="http://schemas.openxmlformats.org/officeDocument/2006/relationships/customXml" Target="../ink/ink820.xml"/><Relationship Id="rId45" Type="http://schemas.openxmlformats.org/officeDocument/2006/relationships/image" Target="../media/image826.png"/><Relationship Id="rId5" Type="http://schemas.openxmlformats.org/officeDocument/2006/relationships/image" Target="../media/image806.png"/><Relationship Id="rId15" Type="http://schemas.openxmlformats.org/officeDocument/2006/relationships/image" Target="../media/image811.png"/><Relationship Id="rId23" Type="http://schemas.openxmlformats.org/officeDocument/2006/relationships/image" Target="../media/image815.png"/><Relationship Id="rId28" Type="http://schemas.openxmlformats.org/officeDocument/2006/relationships/customXml" Target="../ink/ink814.xml"/><Relationship Id="rId36" Type="http://schemas.openxmlformats.org/officeDocument/2006/relationships/customXml" Target="../ink/ink818.xml"/><Relationship Id="rId49" Type="http://schemas.openxmlformats.org/officeDocument/2006/relationships/image" Target="../media/image828.png"/><Relationship Id="rId10" Type="http://schemas.openxmlformats.org/officeDocument/2006/relationships/customXml" Target="../ink/ink805.xml"/><Relationship Id="rId19" Type="http://schemas.openxmlformats.org/officeDocument/2006/relationships/image" Target="../media/image813.png"/><Relationship Id="rId31" Type="http://schemas.openxmlformats.org/officeDocument/2006/relationships/image" Target="../media/image819.png"/><Relationship Id="rId44" Type="http://schemas.openxmlformats.org/officeDocument/2006/relationships/customXml" Target="../ink/ink822.xml"/><Relationship Id="rId4" Type="http://schemas.openxmlformats.org/officeDocument/2006/relationships/customXml" Target="../ink/ink802.xml"/><Relationship Id="rId9" Type="http://schemas.openxmlformats.org/officeDocument/2006/relationships/image" Target="../media/image808.png"/><Relationship Id="rId14" Type="http://schemas.openxmlformats.org/officeDocument/2006/relationships/customXml" Target="../ink/ink807.xml"/><Relationship Id="rId22" Type="http://schemas.openxmlformats.org/officeDocument/2006/relationships/customXml" Target="../ink/ink811.xml"/><Relationship Id="rId27" Type="http://schemas.openxmlformats.org/officeDocument/2006/relationships/image" Target="../media/image817.png"/><Relationship Id="rId30" Type="http://schemas.openxmlformats.org/officeDocument/2006/relationships/customXml" Target="../ink/ink815.xml"/><Relationship Id="rId35" Type="http://schemas.openxmlformats.org/officeDocument/2006/relationships/image" Target="../media/image821.png"/><Relationship Id="rId43" Type="http://schemas.openxmlformats.org/officeDocument/2006/relationships/image" Target="../media/image825.png"/><Relationship Id="rId48" Type="http://schemas.openxmlformats.org/officeDocument/2006/relationships/customXml" Target="../ink/ink824.xml"/><Relationship Id="rId8" Type="http://schemas.openxmlformats.org/officeDocument/2006/relationships/customXml" Target="../ink/ink804.xml"/><Relationship Id="rId3" Type="http://schemas.openxmlformats.org/officeDocument/2006/relationships/image" Target="../media/image805.png"/><Relationship Id="rId12" Type="http://schemas.openxmlformats.org/officeDocument/2006/relationships/customXml" Target="../ink/ink806.xml"/><Relationship Id="rId17" Type="http://schemas.openxmlformats.org/officeDocument/2006/relationships/image" Target="../media/image812.png"/><Relationship Id="rId25" Type="http://schemas.openxmlformats.org/officeDocument/2006/relationships/image" Target="../media/image816.png"/><Relationship Id="rId33" Type="http://schemas.openxmlformats.org/officeDocument/2006/relationships/image" Target="../media/image820.png"/><Relationship Id="rId38" Type="http://schemas.openxmlformats.org/officeDocument/2006/relationships/customXml" Target="../ink/ink819.xml"/><Relationship Id="rId46" Type="http://schemas.openxmlformats.org/officeDocument/2006/relationships/customXml" Target="../ink/ink823.xml"/><Relationship Id="rId20" Type="http://schemas.openxmlformats.org/officeDocument/2006/relationships/customXml" Target="../ink/ink810.xml"/><Relationship Id="rId41" Type="http://schemas.openxmlformats.org/officeDocument/2006/relationships/image" Target="../media/image824.png"/><Relationship Id="rId1" Type="http://schemas.openxmlformats.org/officeDocument/2006/relationships/slideLayout" Target="../slideLayouts/slideLayout2.xml"/><Relationship Id="rId6" Type="http://schemas.openxmlformats.org/officeDocument/2006/relationships/customXml" Target="../ink/ink80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885.png"/><Relationship Id="rId21" Type="http://schemas.openxmlformats.org/officeDocument/2006/relationships/image" Target="../media/image838.png"/><Relationship Id="rId42" Type="http://schemas.openxmlformats.org/officeDocument/2006/relationships/customXml" Target="../ink/ink845.xml"/><Relationship Id="rId63" Type="http://schemas.openxmlformats.org/officeDocument/2006/relationships/image" Target="../media/image858.png"/><Relationship Id="rId84" Type="http://schemas.openxmlformats.org/officeDocument/2006/relationships/customXml" Target="../ink/ink866.xml"/><Relationship Id="rId138" Type="http://schemas.openxmlformats.org/officeDocument/2006/relationships/customXml" Target="../ink/ink893.xml"/><Relationship Id="rId159" Type="http://schemas.openxmlformats.org/officeDocument/2006/relationships/image" Target="../media/image906.png"/><Relationship Id="rId170" Type="http://schemas.openxmlformats.org/officeDocument/2006/relationships/customXml" Target="../ink/ink909.xml"/><Relationship Id="rId191" Type="http://schemas.openxmlformats.org/officeDocument/2006/relationships/image" Target="../media/image922.png"/><Relationship Id="rId107" Type="http://schemas.openxmlformats.org/officeDocument/2006/relationships/image" Target="../media/image880.png"/><Relationship Id="rId11" Type="http://schemas.openxmlformats.org/officeDocument/2006/relationships/image" Target="../media/image833.png"/><Relationship Id="rId32" Type="http://schemas.openxmlformats.org/officeDocument/2006/relationships/customXml" Target="../ink/ink840.xml"/><Relationship Id="rId53" Type="http://schemas.openxmlformats.org/officeDocument/2006/relationships/image" Target="../media/image854.png"/><Relationship Id="rId74" Type="http://schemas.openxmlformats.org/officeDocument/2006/relationships/customXml" Target="../ink/ink861.xml"/><Relationship Id="rId128" Type="http://schemas.openxmlformats.org/officeDocument/2006/relationships/customXml" Target="../ink/ink888.xml"/><Relationship Id="rId149" Type="http://schemas.openxmlformats.org/officeDocument/2006/relationships/image" Target="../media/image901.png"/><Relationship Id="rId5" Type="http://schemas.openxmlformats.org/officeDocument/2006/relationships/image" Target="../media/image830.png"/><Relationship Id="rId95" Type="http://schemas.openxmlformats.org/officeDocument/2006/relationships/image" Target="../media/image874.png"/><Relationship Id="rId160" Type="http://schemas.openxmlformats.org/officeDocument/2006/relationships/customXml" Target="../ink/ink904.xml"/><Relationship Id="rId181" Type="http://schemas.openxmlformats.org/officeDocument/2006/relationships/image" Target="../media/image917.png"/><Relationship Id="rId22" Type="http://schemas.openxmlformats.org/officeDocument/2006/relationships/customXml" Target="../ink/ink835.xml"/><Relationship Id="rId43" Type="http://schemas.openxmlformats.org/officeDocument/2006/relationships/image" Target="../media/image849.png"/><Relationship Id="rId64" Type="http://schemas.openxmlformats.org/officeDocument/2006/relationships/customXml" Target="../ink/ink856.xml"/><Relationship Id="rId118" Type="http://schemas.openxmlformats.org/officeDocument/2006/relationships/customXml" Target="../ink/ink883.xml"/><Relationship Id="rId139" Type="http://schemas.openxmlformats.org/officeDocument/2006/relationships/image" Target="../media/image896.png"/><Relationship Id="rId85" Type="http://schemas.openxmlformats.org/officeDocument/2006/relationships/image" Target="../media/image869.png"/><Relationship Id="rId150" Type="http://schemas.openxmlformats.org/officeDocument/2006/relationships/customXml" Target="../ink/ink899.xml"/><Relationship Id="rId171" Type="http://schemas.openxmlformats.org/officeDocument/2006/relationships/image" Target="../media/image912.png"/><Relationship Id="rId192" Type="http://schemas.openxmlformats.org/officeDocument/2006/relationships/customXml" Target="../ink/ink920.xml"/><Relationship Id="rId12" Type="http://schemas.openxmlformats.org/officeDocument/2006/relationships/customXml" Target="../ink/ink830.xml"/><Relationship Id="rId33" Type="http://schemas.openxmlformats.org/officeDocument/2006/relationships/image" Target="../media/image844.png"/><Relationship Id="rId108" Type="http://schemas.openxmlformats.org/officeDocument/2006/relationships/customXml" Target="../ink/ink878.xml"/><Relationship Id="rId129" Type="http://schemas.openxmlformats.org/officeDocument/2006/relationships/image" Target="../media/image891.png"/><Relationship Id="rId54" Type="http://schemas.openxmlformats.org/officeDocument/2006/relationships/customXml" Target="../ink/ink851.xml"/><Relationship Id="rId75" Type="http://schemas.openxmlformats.org/officeDocument/2006/relationships/image" Target="../media/image864.png"/><Relationship Id="rId96" Type="http://schemas.openxmlformats.org/officeDocument/2006/relationships/customXml" Target="../ink/ink872.xml"/><Relationship Id="rId140" Type="http://schemas.openxmlformats.org/officeDocument/2006/relationships/customXml" Target="../ink/ink894.xml"/><Relationship Id="rId161" Type="http://schemas.openxmlformats.org/officeDocument/2006/relationships/image" Target="../media/image907.png"/><Relationship Id="rId182" Type="http://schemas.openxmlformats.org/officeDocument/2006/relationships/customXml" Target="../ink/ink915.xml"/><Relationship Id="rId6" Type="http://schemas.openxmlformats.org/officeDocument/2006/relationships/customXml" Target="../ink/ink827.xml"/><Relationship Id="rId23" Type="http://schemas.openxmlformats.org/officeDocument/2006/relationships/image" Target="../media/image839.png"/><Relationship Id="rId119" Type="http://schemas.openxmlformats.org/officeDocument/2006/relationships/image" Target="../media/image886.png"/><Relationship Id="rId44" Type="http://schemas.openxmlformats.org/officeDocument/2006/relationships/customXml" Target="../ink/ink846.xml"/><Relationship Id="rId65" Type="http://schemas.openxmlformats.org/officeDocument/2006/relationships/image" Target="../media/image859.png"/><Relationship Id="rId86" Type="http://schemas.openxmlformats.org/officeDocument/2006/relationships/customXml" Target="../ink/ink867.xml"/><Relationship Id="rId130" Type="http://schemas.openxmlformats.org/officeDocument/2006/relationships/customXml" Target="../ink/ink889.xml"/><Relationship Id="rId151" Type="http://schemas.openxmlformats.org/officeDocument/2006/relationships/image" Target="../media/image902.png"/><Relationship Id="rId172" Type="http://schemas.openxmlformats.org/officeDocument/2006/relationships/customXml" Target="../ink/ink910.xml"/><Relationship Id="rId193" Type="http://schemas.openxmlformats.org/officeDocument/2006/relationships/image" Target="../media/image923.png"/><Relationship Id="rId13" Type="http://schemas.openxmlformats.org/officeDocument/2006/relationships/image" Target="../media/image834.png"/><Relationship Id="rId109" Type="http://schemas.openxmlformats.org/officeDocument/2006/relationships/image" Target="../media/image881.png"/><Relationship Id="rId34" Type="http://schemas.openxmlformats.org/officeDocument/2006/relationships/customXml" Target="../ink/ink841.xml"/><Relationship Id="rId50" Type="http://schemas.openxmlformats.org/officeDocument/2006/relationships/customXml" Target="../ink/ink849.xml"/><Relationship Id="rId55" Type="http://schemas.openxmlformats.org/officeDocument/2006/relationships/image" Target="../media/image136.png"/><Relationship Id="rId76" Type="http://schemas.openxmlformats.org/officeDocument/2006/relationships/customXml" Target="../ink/ink862.xml"/><Relationship Id="rId97" Type="http://schemas.openxmlformats.org/officeDocument/2006/relationships/image" Target="../media/image875.png"/><Relationship Id="rId104" Type="http://schemas.openxmlformats.org/officeDocument/2006/relationships/customXml" Target="../ink/ink876.xml"/><Relationship Id="rId120" Type="http://schemas.openxmlformats.org/officeDocument/2006/relationships/customXml" Target="../ink/ink884.xml"/><Relationship Id="rId125" Type="http://schemas.openxmlformats.org/officeDocument/2006/relationships/image" Target="../media/image889.png"/><Relationship Id="rId141" Type="http://schemas.openxmlformats.org/officeDocument/2006/relationships/image" Target="../media/image897.png"/><Relationship Id="rId146" Type="http://schemas.openxmlformats.org/officeDocument/2006/relationships/customXml" Target="../ink/ink897.xml"/><Relationship Id="rId167" Type="http://schemas.openxmlformats.org/officeDocument/2006/relationships/image" Target="../media/image910.png"/><Relationship Id="rId188" Type="http://schemas.openxmlformats.org/officeDocument/2006/relationships/customXml" Target="../ink/ink918.xml"/><Relationship Id="rId7" Type="http://schemas.openxmlformats.org/officeDocument/2006/relationships/image" Target="../media/image831.png"/><Relationship Id="rId71" Type="http://schemas.openxmlformats.org/officeDocument/2006/relationships/image" Target="../media/image862.png"/><Relationship Id="rId92" Type="http://schemas.openxmlformats.org/officeDocument/2006/relationships/customXml" Target="../ink/ink870.xml"/><Relationship Id="rId162" Type="http://schemas.openxmlformats.org/officeDocument/2006/relationships/customXml" Target="../ink/ink905.xml"/><Relationship Id="rId183" Type="http://schemas.openxmlformats.org/officeDocument/2006/relationships/image" Target="../media/image918.png"/><Relationship Id="rId2" Type="http://schemas.openxmlformats.org/officeDocument/2006/relationships/customXml" Target="../ink/ink825.xml"/><Relationship Id="rId29" Type="http://schemas.openxmlformats.org/officeDocument/2006/relationships/image" Target="../media/image842.png"/><Relationship Id="rId24" Type="http://schemas.openxmlformats.org/officeDocument/2006/relationships/customXml" Target="../ink/ink836.xml"/><Relationship Id="rId40" Type="http://schemas.openxmlformats.org/officeDocument/2006/relationships/customXml" Target="../ink/ink844.xml"/><Relationship Id="rId45" Type="http://schemas.openxmlformats.org/officeDocument/2006/relationships/image" Target="../media/image850.png"/><Relationship Id="rId66" Type="http://schemas.openxmlformats.org/officeDocument/2006/relationships/customXml" Target="../ink/ink857.xml"/><Relationship Id="rId87" Type="http://schemas.openxmlformats.org/officeDocument/2006/relationships/image" Target="../media/image870.png"/><Relationship Id="rId110" Type="http://schemas.openxmlformats.org/officeDocument/2006/relationships/customXml" Target="../ink/ink879.xml"/><Relationship Id="rId115" Type="http://schemas.openxmlformats.org/officeDocument/2006/relationships/image" Target="../media/image884.png"/><Relationship Id="rId131" Type="http://schemas.openxmlformats.org/officeDocument/2006/relationships/image" Target="../media/image892.png"/><Relationship Id="rId136" Type="http://schemas.openxmlformats.org/officeDocument/2006/relationships/customXml" Target="../ink/ink892.xml"/><Relationship Id="rId157" Type="http://schemas.openxmlformats.org/officeDocument/2006/relationships/image" Target="../media/image905.png"/><Relationship Id="rId178" Type="http://schemas.openxmlformats.org/officeDocument/2006/relationships/customXml" Target="../ink/ink913.xml"/><Relationship Id="rId61" Type="http://schemas.openxmlformats.org/officeDocument/2006/relationships/image" Target="../media/image857.png"/><Relationship Id="rId82" Type="http://schemas.openxmlformats.org/officeDocument/2006/relationships/customXml" Target="../ink/ink865.xml"/><Relationship Id="rId152" Type="http://schemas.openxmlformats.org/officeDocument/2006/relationships/customXml" Target="../ink/ink900.xml"/><Relationship Id="rId173" Type="http://schemas.openxmlformats.org/officeDocument/2006/relationships/image" Target="../media/image913.png"/><Relationship Id="rId194" Type="http://schemas.openxmlformats.org/officeDocument/2006/relationships/customXml" Target="../ink/ink921.xml"/><Relationship Id="rId19" Type="http://schemas.openxmlformats.org/officeDocument/2006/relationships/image" Target="../media/image837.png"/><Relationship Id="rId14" Type="http://schemas.openxmlformats.org/officeDocument/2006/relationships/customXml" Target="../ink/ink831.xml"/><Relationship Id="rId30" Type="http://schemas.openxmlformats.org/officeDocument/2006/relationships/customXml" Target="../ink/ink839.xml"/><Relationship Id="rId35" Type="http://schemas.openxmlformats.org/officeDocument/2006/relationships/image" Target="../media/image845.png"/><Relationship Id="rId56" Type="http://schemas.openxmlformats.org/officeDocument/2006/relationships/customXml" Target="../ink/ink852.xml"/><Relationship Id="rId77" Type="http://schemas.openxmlformats.org/officeDocument/2006/relationships/image" Target="../media/image865.png"/><Relationship Id="rId100" Type="http://schemas.openxmlformats.org/officeDocument/2006/relationships/customXml" Target="../ink/ink874.xml"/><Relationship Id="rId105" Type="http://schemas.openxmlformats.org/officeDocument/2006/relationships/image" Target="../media/image879.png"/><Relationship Id="rId126" Type="http://schemas.openxmlformats.org/officeDocument/2006/relationships/customXml" Target="../ink/ink887.xml"/><Relationship Id="rId147" Type="http://schemas.openxmlformats.org/officeDocument/2006/relationships/image" Target="../media/image900.png"/><Relationship Id="rId168" Type="http://schemas.openxmlformats.org/officeDocument/2006/relationships/customXml" Target="../ink/ink908.xml"/><Relationship Id="rId8" Type="http://schemas.openxmlformats.org/officeDocument/2006/relationships/customXml" Target="../ink/ink828.xml"/><Relationship Id="rId51" Type="http://schemas.openxmlformats.org/officeDocument/2006/relationships/image" Target="../media/image853.png"/><Relationship Id="rId72" Type="http://schemas.openxmlformats.org/officeDocument/2006/relationships/customXml" Target="../ink/ink860.xml"/><Relationship Id="rId93" Type="http://schemas.openxmlformats.org/officeDocument/2006/relationships/image" Target="../media/image873.png"/><Relationship Id="rId98" Type="http://schemas.openxmlformats.org/officeDocument/2006/relationships/customXml" Target="../ink/ink873.xml"/><Relationship Id="rId121" Type="http://schemas.openxmlformats.org/officeDocument/2006/relationships/image" Target="../media/image887.png"/><Relationship Id="rId142" Type="http://schemas.openxmlformats.org/officeDocument/2006/relationships/customXml" Target="../ink/ink895.xml"/><Relationship Id="rId163" Type="http://schemas.openxmlformats.org/officeDocument/2006/relationships/image" Target="../media/image908.png"/><Relationship Id="rId184" Type="http://schemas.openxmlformats.org/officeDocument/2006/relationships/customXml" Target="../ink/ink916.xml"/><Relationship Id="rId189" Type="http://schemas.openxmlformats.org/officeDocument/2006/relationships/image" Target="../media/image921.png"/><Relationship Id="rId3" Type="http://schemas.openxmlformats.org/officeDocument/2006/relationships/image" Target="../media/image829.png"/><Relationship Id="rId25" Type="http://schemas.openxmlformats.org/officeDocument/2006/relationships/image" Target="../media/image840.png"/><Relationship Id="rId46" Type="http://schemas.openxmlformats.org/officeDocument/2006/relationships/customXml" Target="../ink/ink847.xml"/><Relationship Id="rId67" Type="http://schemas.openxmlformats.org/officeDocument/2006/relationships/image" Target="../media/image860.png"/><Relationship Id="rId116" Type="http://schemas.openxmlformats.org/officeDocument/2006/relationships/customXml" Target="../ink/ink882.xml"/><Relationship Id="rId137" Type="http://schemas.openxmlformats.org/officeDocument/2006/relationships/image" Target="../media/image895.png"/><Relationship Id="rId158" Type="http://schemas.openxmlformats.org/officeDocument/2006/relationships/customXml" Target="../ink/ink903.xml"/><Relationship Id="rId20" Type="http://schemas.openxmlformats.org/officeDocument/2006/relationships/customXml" Target="../ink/ink834.xml"/><Relationship Id="rId41" Type="http://schemas.openxmlformats.org/officeDocument/2006/relationships/image" Target="../media/image848.png"/><Relationship Id="rId62" Type="http://schemas.openxmlformats.org/officeDocument/2006/relationships/customXml" Target="../ink/ink855.xml"/><Relationship Id="rId83" Type="http://schemas.openxmlformats.org/officeDocument/2006/relationships/image" Target="../media/image868.png"/><Relationship Id="rId88" Type="http://schemas.openxmlformats.org/officeDocument/2006/relationships/customXml" Target="../ink/ink868.xml"/><Relationship Id="rId111" Type="http://schemas.openxmlformats.org/officeDocument/2006/relationships/image" Target="../media/image882.png"/><Relationship Id="rId132" Type="http://schemas.openxmlformats.org/officeDocument/2006/relationships/customXml" Target="../ink/ink890.xml"/><Relationship Id="rId153" Type="http://schemas.openxmlformats.org/officeDocument/2006/relationships/image" Target="../media/image903.png"/><Relationship Id="rId174" Type="http://schemas.openxmlformats.org/officeDocument/2006/relationships/customXml" Target="../ink/ink911.xml"/><Relationship Id="rId179" Type="http://schemas.openxmlformats.org/officeDocument/2006/relationships/image" Target="../media/image916.png"/><Relationship Id="rId195" Type="http://schemas.openxmlformats.org/officeDocument/2006/relationships/image" Target="../media/image924.png"/><Relationship Id="rId190" Type="http://schemas.openxmlformats.org/officeDocument/2006/relationships/customXml" Target="../ink/ink919.xml"/><Relationship Id="rId15" Type="http://schemas.openxmlformats.org/officeDocument/2006/relationships/image" Target="../media/image835.png"/><Relationship Id="rId36" Type="http://schemas.openxmlformats.org/officeDocument/2006/relationships/customXml" Target="../ink/ink842.xml"/><Relationship Id="rId57" Type="http://schemas.openxmlformats.org/officeDocument/2006/relationships/image" Target="../media/image855.png"/><Relationship Id="rId106" Type="http://schemas.openxmlformats.org/officeDocument/2006/relationships/customXml" Target="../ink/ink877.xml"/><Relationship Id="rId127" Type="http://schemas.openxmlformats.org/officeDocument/2006/relationships/image" Target="../media/image890.png"/><Relationship Id="rId10" Type="http://schemas.openxmlformats.org/officeDocument/2006/relationships/customXml" Target="../ink/ink829.xml"/><Relationship Id="rId31" Type="http://schemas.openxmlformats.org/officeDocument/2006/relationships/image" Target="../media/image843.png"/><Relationship Id="rId52" Type="http://schemas.openxmlformats.org/officeDocument/2006/relationships/customXml" Target="../ink/ink850.xml"/><Relationship Id="rId73" Type="http://schemas.openxmlformats.org/officeDocument/2006/relationships/image" Target="../media/image863.png"/><Relationship Id="rId78" Type="http://schemas.openxmlformats.org/officeDocument/2006/relationships/customXml" Target="../ink/ink863.xml"/><Relationship Id="rId94" Type="http://schemas.openxmlformats.org/officeDocument/2006/relationships/customXml" Target="../ink/ink871.xml"/><Relationship Id="rId99" Type="http://schemas.openxmlformats.org/officeDocument/2006/relationships/image" Target="../media/image876.png"/><Relationship Id="rId101" Type="http://schemas.openxmlformats.org/officeDocument/2006/relationships/image" Target="../media/image877.png"/><Relationship Id="rId122" Type="http://schemas.openxmlformats.org/officeDocument/2006/relationships/customXml" Target="../ink/ink885.xml"/><Relationship Id="rId143" Type="http://schemas.openxmlformats.org/officeDocument/2006/relationships/image" Target="../media/image898.png"/><Relationship Id="rId148" Type="http://schemas.openxmlformats.org/officeDocument/2006/relationships/customXml" Target="../ink/ink898.xml"/><Relationship Id="rId164" Type="http://schemas.openxmlformats.org/officeDocument/2006/relationships/customXml" Target="../ink/ink906.xml"/><Relationship Id="rId169" Type="http://schemas.openxmlformats.org/officeDocument/2006/relationships/image" Target="../media/image911.png"/><Relationship Id="rId185" Type="http://schemas.openxmlformats.org/officeDocument/2006/relationships/image" Target="../media/image919.png"/><Relationship Id="rId4" Type="http://schemas.openxmlformats.org/officeDocument/2006/relationships/customXml" Target="../ink/ink826.xml"/><Relationship Id="rId9" Type="http://schemas.openxmlformats.org/officeDocument/2006/relationships/image" Target="../media/image832.png"/><Relationship Id="rId180" Type="http://schemas.openxmlformats.org/officeDocument/2006/relationships/customXml" Target="../ink/ink914.xml"/><Relationship Id="rId26" Type="http://schemas.openxmlformats.org/officeDocument/2006/relationships/customXml" Target="../ink/ink837.xml"/><Relationship Id="rId47" Type="http://schemas.openxmlformats.org/officeDocument/2006/relationships/image" Target="../media/image851.png"/><Relationship Id="rId68" Type="http://schemas.openxmlformats.org/officeDocument/2006/relationships/customXml" Target="../ink/ink858.xml"/><Relationship Id="rId89" Type="http://schemas.openxmlformats.org/officeDocument/2006/relationships/image" Target="../media/image871.png"/><Relationship Id="rId112" Type="http://schemas.openxmlformats.org/officeDocument/2006/relationships/customXml" Target="../ink/ink880.xml"/><Relationship Id="rId133" Type="http://schemas.openxmlformats.org/officeDocument/2006/relationships/image" Target="../media/image893.png"/><Relationship Id="rId154" Type="http://schemas.openxmlformats.org/officeDocument/2006/relationships/customXml" Target="../ink/ink901.xml"/><Relationship Id="rId175" Type="http://schemas.openxmlformats.org/officeDocument/2006/relationships/image" Target="../media/image914.png"/><Relationship Id="rId16" Type="http://schemas.openxmlformats.org/officeDocument/2006/relationships/customXml" Target="../ink/ink832.xml"/><Relationship Id="rId37" Type="http://schemas.openxmlformats.org/officeDocument/2006/relationships/image" Target="../media/image846.png"/><Relationship Id="rId58" Type="http://schemas.openxmlformats.org/officeDocument/2006/relationships/customXml" Target="../ink/ink853.xml"/><Relationship Id="rId79" Type="http://schemas.openxmlformats.org/officeDocument/2006/relationships/image" Target="../media/image866.png"/><Relationship Id="rId102" Type="http://schemas.openxmlformats.org/officeDocument/2006/relationships/customXml" Target="../ink/ink875.xml"/><Relationship Id="rId123" Type="http://schemas.openxmlformats.org/officeDocument/2006/relationships/image" Target="../media/image888.png"/><Relationship Id="rId144" Type="http://schemas.openxmlformats.org/officeDocument/2006/relationships/customXml" Target="../ink/ink896.xml"/><Relationship Id="rId90" Type="http://schemas.openxmlformats.org/officeDocument/2006/relationships/customXml" Target="../ink/ink869.xml"/><Relationship Id="rId165" Type="http://schemas.openxmlformats.org/officeDocument/2006/relationships/image" Target="../media/image909.png"/><Relationship Id="rId186" Type="http://schemas.openxmlformats.org/officeDocument/2006/relationships/customXml" Target="../ink/ink917.xml"/><Relationship Id="rId27" Type="http://schemas.openxmlformats.org/officeDocument/2006/relationships/image" Target="../media/image841.png"/><Relationship Id="rId48" Type="http://schemas.openxmlformats.org/officeDocument/2006/relationships/customXml" Target="../ink/ink848.xml"/><Relationship Id="rId69" Type="http://schemas.openxmlformats.org/officeDocument/2006/relationships/image" Target="../media/image861.png"/><Relationship Id="rId113" Type="http://schemas.openxmlformats.org/officeDocument/2006/relationships/image" Target="../media/image883.png"/><Relationship Id="rId134" Type="http://schemas.openxmlformats.org/officeDocument/2006/relationships/customXml" Target="../ink/ink891.xml"/><Relationship Id="rId80" Type="http://schemas.openxmlformats.org/officeDocument/2006/relationships/customXml" Target="../ink/ink864.xml"/><Relationship Id="rId155" Type="http://schemas.openxmlformats.org/officeDocument/2006/relationships/image" Target="../media/image904.png"/><Relationship Id="rId176" Type="http://schemas.openxmlformats.org/officeDocument/2006/relationships/customXml" Target="../ink/ink912.xml"/><Relationship Id="rId17" Type="http://schemas.openxmlformats.org/officeDocument/2006/relationships/image" Target="../media/image836.png"/><Relationship Id="rId38" Type="http://schemas.openxmlformats.org/officeDocument/2006/relationships/customXml" Target="../ink/ink843.xml"/><Relationship Id="rId59" Type="http://schemas.openxmlformats.org/officeDocument/2006/relationships/image" Target="../media/image856.png"/><Relationship Id="rId103" Type="http://schemas.openxmlformats.org/officeDocument/2006/relationships/image" Target="../media/image878.png"/><Relationship Id="rId124" Type="http://schemas.openxmlformats.org/officeDocument/2006/relationships/customXml" Target="../ink/ink886.xml"/><Relationship Id="rId70" Type="http://schemas.openxmlformats.org/officeDocument/2006/relationships/customXml" Target="../ink/ink859.xml"/><Relationship Id="rId91" Type="http://schemas.openxmlformats.org/officeDocument/2006/relationships/image" Target="../media/image872.png"/><Relationship Id="rId145" Type="http://schemas.openxmlformats.org/officeDocument/2006/relationships/image" Target="../media/image899.png"/><Relationship Id="rId166" Type="http://schemas.openxmlformats.org/officeDocument/2006/relationships/customXml" Target="../ink/ink907.xml"/><Relationship Id="rId187" Type="http://schemas.openxmlformats.org/officeDocument/2006/relationships/image" Target="../media/image920.png"/><Relationship Id="rId1" Type="http://schemas.openxmlformats.org/officeDocument/2006/relationships/slideLayout" Target="../slideLayouts/slideLayout2.xml"/><Relationship Id="rId28" Type="http://schemas.openxmlformats.org/officeDocument/2006/relationships/customXml" Target="../ink/ink838.xml"/><Relationship Id="rId49" Type="http://schemas.openxmlformats.org/officeDocument/2006/relationships/image" Target="../media/image852.png"/><Relationship Id="rId114" Type="http://schemas.openxmlformats.org/officeDocument/2006/relationships/customXml" Target="../ink/ink881.xml"/><Relationship Id="rId60" Type="http://schemas.openxmlformats.org/officeDocument/2006/relationships/customXml" Target="../ink/ink854.xml"/><Relationship Id="rId81" Type="http://schemas.openxmlformats.org/officeDocument/2006/relationships/image" Target="../media/image867.png"/><Relationship Id="rId135" Type="http://schemas.openxmlformats.org/officeDocument/2006/relationships/image" Target="../media/image894.png"/><Relationship Id="rId156" Type="http://schemas.openxmlformats.org/officeDocument/2006/relationships/customXml" Target="../ink/ink902.xml"/><Relationship Id="rId177" Type="http://schemas.openxmlformats.org/officeDocument/2006/relationships/image" Target="../media/image915.png"/><Relationship Id="rId18" Type="http://schemas.openxmlformats.org/officeDocument/2006/relationships/customXml" Target="../ink/ink833.xml"/><Relationship Id="rId39" Type="http://schemas.openxmlformats.org/officeDocument/2006/relationships/image" Target="../media/image847.png"/></Relationships>
</file>

<file path=ppt/slides/_rels/slide21.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image" Target="../media/image937.png"/><Relationship Id="rId21" Type="http://schemas.openxmlformats.org/officeDocument/2006/relationships/customXml" Target="../ink/ink931.xml"/><Relationship Id="rId42" Type="http://schemas.openxmlformats.org/officeDocument/2006/relationships/image" Target="../media/image945.png"/><Relationship Id="rId47" Type="http://schemas.openxmlformats.org/officeDocument/2006/relationships/customXml" Target="../ink/ink944.xml"/><Relationship Id="rId63" Type="http://schemas.openxmlformats.org/officeDocument/2006/relationships/customXml" Target="../ink/ink952.xml"/><Relationship Id="rId68" Type="http://schemas.openxmlformats.org/officeDocument/2006/relationships/image" Target="../media/image958.png"/><Relationship Id="rId7" Type="http://schemas.openxmlformats.org/officeDocument/2006/relationships/customXml" Target="../ink/ink924.xml"/><Relationship Id="rId71" Type="http://schemas.openxmlformats.org/officeDocument/2006/relationships/customXml" Target="../ink/ink956.xml"/><Relationship Id="rId2" Type="http://schemas.openxmlformats.org/officeDocument/2006/relationships/image" Target="../media/image58.png"/><Relationship Id="rId16" Type="http://schemas.openxmlformats.org/officeDocument/2006/relationships/image" Target="../media/image932.png"/><Relationship Id="rId29" Type="http://schemas.openxmlformats.org/officeDocument/2006/relationships/customXml" Target="../ink/ink935.xml"/><Relationship Id="rId11" Type="http://schemas.openxmlformats.org/officeDocument/2006/relationships/customXml" Target="../ink/ink926.xml"/><Relationship Id="rId24" Type="http://schemas.openxmlformats.org/officeDocument/2006/relationships/image" Target="../media/image936.png"/><Relationship Id="rId32" Type="http://schemas.openxmlformats.org/officeDocument/2006/relationships/image" Target="../media/image940.png"/><Relationship Id="rId37" Type="http://schemas.openxmlformats.org/officeDocument/2006/relationships/customXml" Target="../ink/ink939.xml"/><Relationship Id="rId40" Type="http://schemas.openxmlformats.org/officeDocument/2006/relationships/image" Target="../media/image944.png"/><Relationship Id="rId45" Type="http://schemas.openxmlformats.org/officeDocument/2006/relationships/customXml" Target="../ink/ink943.xml"/><Relationship Id="rId53" Type="http://schemas.openxmlformats.org/officeDocument/2006/relationships/customXml" Target="../ink/ink947.xml"/><Relationship Id="rId58" Type="http://schemas.openxmlformats.org/officeDocument/2006/relationships/image" Target="../media/image953.png"/><Relationship Id="rId66" Type="http://schemas.openxmlformats.org/officeDocument/2006/relationships/image" Target="../media/image957.png"/><Relationship Id="rId5" Type="http://schemas.openxmlformats.org/officeDocument/2006/relationships/customXml" Target="../ink/ink923.xml"/><Relationship Id="rId61" Type="http://schemas.openxmlformats.org/officeDocument/2006/relationships/customXml" Target="../ink/ink951.xml"/><Relationship Id="rId19" Type="http://schemas.openxmlformats.org/officeDocument/2006/relationships/customXml" Target="../ink/ink930.xml"/><Relationship Id="rId14" Type="http://schemas.openxmlformats.org/officeDocument/2006/relationships/image" Target="../media/image931.png"/><Relationship Id="rId22" Type="http://schemas.openxmlformats.org/officeDocument/2006/relationships/image" Target="../media/image935.png"/><Relationship Id="rId27" Type="http://schemas.openxmlformats.org/officeDocument/2006/relationships/customXml" Target="../ink/ink934.xml"/><Relationship Id="rId30" Type="http://schemas.openxmlformats.org/officeDocument/2006/relationships/image" Target="../media/image939.png"/><Relationship Id="rId35" Type="http://schemas.openxmlformats.org/officeDocument/2006/relationships/customXml" Target="../ink/ink938.xml"/><Relationship Id="rId43" Type="http://schemas.openxmlformats.org/officeDocument/2006/relationships/customXml" Target="../ink/ink942.xml"/><Relationship Id="rId48" Type="http://schemas.openxmlformats.org/officeDocument/2006/relationships/image" Target="../media/image948.png"/><Relationship Id="rId56" Type="http://schemas.openxmlformats.org/officeDocument/2006/relationships/image" Target="../media/image952.png"/><Relationship Id="rId64" Type="http://schemas.openxmlformats.org/officeDocument/2006/relationships/image" Target="../media/image956.png"/><Relationship Id="rId69" Type="http://schemas.openxmlformats.org/officeDocument/2006/relationships/customXml" Target="../ink/ink955.xml"/><Relationship Id="rId8" Type="http://schemas.openxmlformats.org/officeDocument/2006/relationships/image" Target="../media/image928.png"/><Relationship Id="rId51" Type="http://schemas.openxmlformats.org/officeDocument/2006/relationships/customXml" Target="../ink/ink946.xml"/><Relationship Id="rId72" Type="http://schemas.openxmlformats.org/officeDocument/2006/relationships/image" Target="../media/image960.png"/><Relationship Id="rId3" Type="http://schemas.openxmlformats.org/officeDocument/2006/relationships/customXml" Target="../ink/ink922.xml"/><Relationship Id="rId12" Type="http://schemas.openxmlformats.org/officeDocument/2006/relationships/image" Target="../media/image930.png"/><Relationship Id="rId17" Type="http://schemas.openxmlformats.org/officeDocument/2006/relationships/customXml" Target="../ink/ink929.xml"/><Relationship Id="rId25" Type="http://schemas.openxmlformats.org/officeDocument/2006/relationships/customXml" Target="../ink/ink933.xml"/><Relationship Id="rId33" Type="http://schemas.openxmlformats.org/officeDocument/2006/relationships/customXml" Target="../ink/ink937.xml"/><Relationship Id="rId38" Type="http://schemas.openxmlformats.org/officeDocument/2006/relationships/image" Target="../media/image943.png"/><Relationship Id="rId46" Type="http://schemas.openxmlformats.org/officeDocument/2006/relationships/image" Target="../media/image947.png"/><Relationship Id="rId59" Type="http://schemas.openxmlformats.org/officeDocument/2006/relationships/customXml" Target="../ink/ink950.xml"/><Relationship Id="rId67" Type="http://schemas.openxmlformats.org/officeDocument/2006/relationships/customXml" Target="../ink/ink954.xml"/><Relationship Id="rId20" Type="http://schemas.openxmlformats.org/officeDocument/2006/relationships/image" Target="../media/image934.png"/><Relationship Id="rId41" Type="http://schemas.openxmlformats.org/officeDocument/2006/relationships/customXml" Target="../ink/ink941.xml"/><Relationship Id="rId54" Type="http://schemas.openxmlformats.org/officeDocument/2006/relationships/image" Target="../media/image951.png"/><Relationship Id="rId62" Type="http://schemas.openxmlformats.org/officeDocument/2006/relationships/image" Target="../media/image955.png"/><Relationship Id="rId70" Type="http://schemas.openxmlformats.org/officeDocument/2006/relationships/image" Target="../media/image959.png"/><Relationship Id="rId1" Type="http://schemas.openxmlformats.org/officeDocument/2006/relationships/slideLayout" Target="../slideLayouts/slideLayout2.xml"/><Relationship Id="rId6" Type="http://schemas.openxmlformats.org/officeDocument/2006/relationships/image" Target="../media/image927.png"/><Relationship Id="rId15" Type="http://schemas.openxmlformats.org/officeDocument/2006/relationships/customXml" Target="../ink/ink928.xml"/><Relationship Id="rId23" Type="http://schemas.openxmlformats.org/officeDocument/2006/relationships/customXml" Target="../ink/ink932.xml"/><Relationship Id="rId28" Type="http://schemas.openxmlformats.org/officeDocument/2006/relationships/image" Target="../media/image938.png"/><Relationship Id="rId36" Type="http://schemas.openxmlformats.org/officeDocument/2006/relationships/image" Target="../media/image942.png"/><Relationship Id="rId49" Type="http://schemas.openxmlformats.org/officeDocument/2006/relationships/customXml" Target="../ink/ink945.xml"/><Relationship Id="rId57" Type="http://schemas.openxmlformats.org/officeDocument/2006/relationships/customXml" Target="../ink/ink949.xml"/><Relationship Id="rId10" Type="http://schemas.openxmlformats.org/officeDocument/2006/relationships/image" Target="../media/image929.png"/><Relationship Id="rId31" Type="http://schemas.openxmlformats.org/officeDocument/2006/relationships/customXml" Target="../ink/ink936.xml"/><Relationship Id="rId44" Type="http://schemas.openxmlformats.org/officeDocument/2006/relationships/image" Target="../media/image946.png"/><Relationship Id="rId52" Type="http://schemas.openxmlformats.org/officeDocument/2006/relationships/image" Target="../media/image950.png"/><Relationship Id="rId60" Type="http://schemas.openxmlformats.org/officeDocument/2006/relationships/image" Target="../media/image954.png"/><Relationship Id="rId65" Type="http://schemas.openxmlformats.org/officeDocument/2006/relationships/customXml" Target="../ink/ink953.xml"/><Relationship Id="rId4" Type="http://schemas.openxmlformats.org/officeDocument/2006/relationships/image" Target="../media/image926.png"/><Relationship Id="rId9" Type="http://schemas.openxmlformats.org/officeDocument/2006/relationships/customXml" Target="../ink/ink925.xml"/><Relationship Id="rId13" Type="http://schemas.openxmlformats.org/officeDocument/2006/relationships/customXml" Target="../ink/ink927.xml"/><Relationship Id="rId18" Type="http://schemas.openxmlformats.org/officeDocument/2006/relationships/image" Target="../media/image933.png"/><Relationship Id="rId39" Type="http://schemas.openxmlformats.org/officeDocument/2006/relationships/customXml" Target="../ink/ink940.xml"/><Relationship Id="rId34" Type="http://schemas.openxmlformats.org/officeDocument/2006/relationships/image" Target="../media/image941.png"/><Relationship Id="rId50" Type="http://schemas.openxmlformats.org/officeDocument/2006/relationships/image" Target="../media/image949.png"/><Relationship Id="rId55" Type="http://schemas.openxmlformats.org/officeDocument/2006/relationships/customXml" Target="../ink/ink948.xml"/></Relationships>
</file>

<file path=ppt/slides/_rels/slide23.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966.xml"/><Relationship Id="rId42" Type="http://schemas.openxmlformats.org/officeDocument/2006/relationships/image" Target="../media/image980.png"/><Relationship Id="rId47" Type="http://schemas.openxmlformats.org/officeDocument/2006/relationships/customXml" Target="../ink/ink979.xml"/><Relationship Id="rId63" Type="http://schemas.openxmlformats.org/officeDocument/2006/relationships/customXml" Target="../ink/ink987.xml"/><Relationship Id="rId68" Type="http://schemas.openxmlformats.org/officeDocument/2006/relationships/image" Target="../media/image993.png"/><Relationship Id="rId84" Type="http://schemas.openxmlformats.org/officeDocument/2006/relationships/image" Target="../media/image1001.png"/><Relationship Id="rId89" Type="http://schemas.openxmlformats.org/officeDocument/2006/relationships/customXml" Target="../ink/ink1000.xml"/><Relationship Id="rId112" Type="http://schemas.openxmlformats.org/officeDocument/2006/relationships/image" Target="../media/image1015.png"/><Relationship Id="rId16" Type="http://schemas.openxmlformats.org/officeDocument/2006/relationships/image" Target="../media/image967.png"/><Relationship Id="rId107" Type="http://schemas.openxmlformats.org/officeDocument/2006/relationships/customXml" Target="../ink/ink1009.xml"/><Relationship Id="rId11" Type="http://schemas.openxmlformats.org/officeDocument/2006/relationships/customXml" Target="../ink/ink961.xml"/><Relationship Id="rId32" Type="http://schemas.openxmlformats.org/officeDocument/2006/relationships/image" Target="../media/image975.png"/><Relationship Id="rId37" Type="http://schemas.openxmlformats.org/officeDocument/2006/relationships/customXml" Target="../ink/ink974.xml"/><Relationship Id="rId53" Type="http://schemas.openxmlformats.org/officeDocument/2006/relationships/customXml" Target="../ink/ink982.xml"/><Relationship Id="rId58" Type="http://schemas.openxmlformats.org/officeDocument/2006/relationships/image" Target="../media/image988.png"/><Relationship Id="rId74" Type="http://schemas.openxmlformats.org/officeDocument/2006/relationships/image" Target="../media/image996.png"/><Relationship Id="rId79" Type="http://schemas.openxmlformats.org/officeDocument/2006/relationships/customXml" Target="../ink/ink995.xml"/><Relationship Id="rId102" Type="http://schemas.openxmlformats.org/officeDocument/2006/relationships/image" Target="../media/image1010.png"/><Relationship Id="rId5" Type="http://schemas.openxmlformats.org/officeDocument/2006/relationships/customXml" Target="../ink/ink958.xml"/><Relationship Id="rId90" Type="http://schemas.openxmlformats.org/officeDocument/2006/relationships/image" Target="../media/image1004.png"/><Relationship Id="rId95" Type="http://schemas.openxmlformats.org/officeDocument/2006/relationships/customXml" Target="../ink/ink1003.xml"/><Relationship Id="rId22" Type="http://schemas.openxmlformats.org/officeDocument/2006/relationships/image" Target="../media/image970.png"/><Relationship Id="rId27" Type="http://schemas.openxmlformats.org/officeDocument/2006/relationships/customXml" Target="../ink/ink969.xml"/><Relationship Id="rId43" Type="http://schemas.openxmlformats.org/officeDocument/2006/relationships/customXml" Target="../ink/ink977.xml"/><Relationship Id="rId48" Type="http://schemas.openxmlformats.org/officeDocument/2006/relationships/image" Target="../media/image983.png"/><Relationship Id="rId64" Type="http://schemas.openxmlformats.org/officeDocument/2006/relationships/image" Target="../media/image991.png"/><Relationship Id="rId69" Type="http://schemas.openxmlformats.org/officeDocument/2006/relationships/customXml" Target="../ink/ink990.xml"/><Relationship Id="rId113" Type="http://schemas.openxmlformats.org/officeDocument/2006/relationships/customXml" Target="../ink/ink1012.xml"/><Relationship Id="rId80" Type="http://schemas.openxmlformats.org/officeDocument/2006/relationships/image" Target="../media/image999.png"/><Relationship Id="rId85" Type="http://schemas.openxmlformats.org/officeDocument/2006/relationships/customXml" Target="../ink/ink998.xml"/><Relationship Id="rId12" Type="http://schemas.openxmlformats.org/officeDocument/2006/relationships/image" Target="../media/image965.png"/><Relationship Id="rId17" Type="http://schemas.openxmlformats.org/officeDocument/2006/relationships/customXml" Target="../ink/ink964.xml"/><Relationship Id="rId33" Type="http://schemas.openxmlformats.org/officeDocument/2006/relationships/customXml" Target="../ink/ink972.xml"/><Relationship Id="rId38" Type="http://schemas.openxmlformats.org/officeDocument/2006/relationships/image" Target="../media/image978.png"/><Relationship Id="rId59" Type="http://schemas.openxmlformats.org/officeDocument/2006/relationships/customXml" Target="../ink/ink985.xml"/><Relationship Id="rId103" Type="http://schemas.openxmlformats.org/officeDocument/2006/relationships/customXml" Target="../ink/ink1007.xml"/><Relationship Id="rId108" Type="http://schemas.openxmlformats.org/officeDocument/2006/relationships/image" Target="../media/image1013.png"/><Relationship Id="rId54" Type="http://schemas.openxmlformats.org/officeDocument/2006/relationships/image" Target="../media/image986.png"/><Relationship Id="rId70" Type="http://schemas.openxmlformats.org/officeDocument/2006/relationships/image" Target="../media/image994.png"/><Relationship Id="rId75" Type="http://schemas.openxmlformats.org/officeDocument/2006/relationships/customXml" Target="../ink/ink993.xml"/><Relationship Id="rId91" Type="http://schemas.openxmlformats.org/officeDocument/2006/relationships/customXml" Target="../ink/ink1001.xml"/><Relationship Id="rId96" Type="http://schemas.openxmlformats.org/officeDocument/2006/relationships/image" Target="../media/image1007.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963.xml"/><Relationship Id="rId23" Type="http://schemas.openxmlformats.org/officeDocument/2006/relationships/customXml" Target="../ink/ink967.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980.xml"/><Relationship Id="rId57" Type="http://schemas.openxmlformats.org/officeDocument/2006/relationships/customXml" Target="../ink/ink984.xml"/><Relationship Id="rId106" Type="http://schemas.openxmlformats.org/officeDocument/2006/relationships/image" Target="../media/image1012.png"/><Relationship Id="rId114" Type="http://schemas.openxmlformats.org/officeDocument/2006/relationships/image" Target="../media/image1016.png"/><Relationship Id="rId10" Type="http://schemas.openxmlformats.org/officeDocument/2006/relationships/image" Target="../media/image964.png"/><Relationship Id="rId31" Type="http://schemas.openxmlformats.org/officeDocument/2006/relationships/customXml" Target="../ink/ink971.xml"/><Relationship Id="rId44" Type="http://schemas.openxmlformats.org/officeDocument/2006/relationships/image" Target="../media/image981.png"/><Relationship Id="rId52" Type="http://schemas.openxmlformats.org/officeDocument/2006/relationships/image" Target="../media/image985.png"/><Relationship Id="rId60" Type="http://schemas.openxmlformats.org/officeDocument/2006/relationships/image" Target="../media/image989.png"/><Relationship Id="rId65" Type="http://schemas.openxmlformats.org/officeDocument/2006/relationships/customXml" Target="../ink/ink988.xml"/><Relationship Id="rId73" Type="http://schemas.openxmlformats.org/officeDocument/2006/relationships/customXml" Target="../ink/ink992.xml"/><Relationship Id="rId78" Type="http://schemas.openxmlformats.org/officeDocument/2006/relationships/image" Target="../media/image998.png"/><Relationship Id="rId81" Type="http://schemas.openxmlformats.org/officeDocument/2006/relationships/customXml" Target="../ink/ink996.xml"/><Relationship Id="rId86" Type="http://schemas.openxmlformats.org/officeDocument/2006/relationships/image" Target="../media/image1002.png"/><Relationship Id="rId94" Type="http://schemas.openxmlformats.org/officeDocument/2006/relationships/image" Target="../media/image1006.png"/><Relationship Id="rId99" Type="http://schemas.openxmlformats.org/officeDocument/2006/relationships/customXml" Target="../ink/ink1005.xml"/><Relationship Id="rId101" Type="http://schemas.openxmlformats.org/officeDocument/2006/relationships/customXml" Target="../ink/ink1006.xml"/><Relationship Id="rId4" Type="http://schemas.openxmlformats.org/officeDocument/2006/relationships/image" Target="../media/image961.png"/><Relationship Id="rId9" Type="http://schemas.openxmlformats.org/officeDocument/2006/relationships/customXml" Target="../ink/ink960.xml"/><Relationship Id="rId13" Type="http://schemas.openxmlformats.org/officeDocument/2006/relationships/customXml" Target="../ink/ink962.xml"/><Relationship Id="rId18" Type="http://schemas.openxmlformats.org/officeDocument/2006/relationships/image" Target="../media/image968.png"/><Relationship Id="rId39" Type="http://schemas.openxmlformats.org/officeDocument/2006/relationships/customXml" Target="../ink/ink975.xml"/><Relationship Id="rId109" Type="http://schemas.openxmlformats.org/officeDocument/2006/relationships/customXml" Target="../ink/ink1010.xml"/><Relationship Id="rId34" Type="http://schemas.openxmlformats.org/officeDocument/2006/relationships/image" Target="../media/image976.png"/><Relationship Id="rId50" Type="http://schemas.openxmlformats.org/officeDocument/2006/relationships/image" Target="../media/image984.png"/><Relationship Id="rId55" Type="http://schemas.openxmlformats.org/officeDocument/2006/relationships/customXml" Target="../ink/ink983.xml"/><Relationship Id="rId76" Type="http://schemas.openxmlformats.org/officeDocument/2006/relationships/image" Target="../media/image997.png"/><Relationship Id="rId97" Type="http://schemas.openxmlformats.org/officeDocument/2006/relationships/customXml" Target="../ink/ink1004.xml"/><Relationship Id="rId104" Type="http://schemas.openxmlformats.org/officeDocument/2006/relationships/image" Target="../media/image1011.png"/><Relationship Id="rId7" Type="http://schemas.openxmlformats.org/officeDocument/2006/relationships/customXml" Target="../ink/ink959.xml"/><Relationship Id="rId71" Type="http://schemas.openxmlformats.org/officeDocument/2006/relationships/customXml" Target="../ink/ink991.xml"/><Relationship Id="rId92" Type="http://schemas.openxmlformats.org/officeDocument/2006/relationships/image" Target="../media/image1005.png"/><Relationship Id="rId2" Type="http://schemas.openxmlformats.org/officeDocument/2006/relationships/image" Target="../media/image58.png"/><Relationship Id="rId29" Type="http://schemas.openxmlformats.org/officeDocument/2006/relationships/customXml" Target="../ink/ink970.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978.xml"/><Relationship Id="rId66" Type="http://schemas.openxmlformats.org/officeDocument/2006/relationships/image" Target="../media/image992.png"/><Relationship Id="rId87" Type="http://schemas.openxmlformats.org/officeDocument/2006/relationships/customXml" Target="../ink/ink999.xml"/><Relationship Id="rId110" Type="http://schemas.openxmlformats.org/officeDocument/2006/relationships/image" Target="../media/image1014.png"/><Relationship Id="rId115" Type="http://schemas.openxmlformats.org/officeDocument/2006/relationships/customXml" Target="../ink/ink1013.xml"/><Relationship Id="rId61" Type="http://schemas.openxmlformats.org/officeDocument/2006/relationships/customXml" Target="../ink/ink986.xml"/><Relationship Id="rId82" Type="http://schemas.openxmlformats.org/officeDocument/2006/relationships/image" Target="../media/image1000.png"/><Relationship Id="rId19" Type="http://schemas.openxmlformats.org/officeDocument/2006/relationships/customXml" Target="../ink/ink965.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973.xml"/><Relationship Id="rId56" Type="http://schemas.openxmlformats.org/officeDocument/2006/relationships/image" Target="../media/image987.png"/><Relationship Id="rId77" Type="http://schemas.openxmlformats.org/officeDocument/2006/relationships/customXml" Target="../ink/ink994.xml"/><Relationship Id="rId100" Type="http://schemas.openxmlformats.org/officeDocument/2006/relationships/image" Target="../media/image1009.png"/><Relationship Id="rId105" Type="http://schemas.openxmlformats.org/officeDocument/2006/relationships/customXml" Target="../ink/ink1008.xml"/><Relationship Id="rId8" Type="http://schemas.openxmlformats.org/officeDocument/2006/relationships/image" Target="../media/image963.png"/><Relationship Id="rId51" Type="http://schemas.openxmlformats.org/officeDocument/2006/relationships/customXml" Target="../ink/ink981.xml"/><Relationship Id="rId72" Type="http://schemas.openxmlformats.org/officeDocument/2006/relationships/image" Target="../media/image995.png"/><Relationship Id="rId93" Type="http://schemas.openxmlformats.org/officeDocument/2006/relationships/customXml" Target="../ink/ink1002.xml"/><Relationship Id="rId98" Type="http://schemas.openxmlformats.org/officeDocument/2006/relationships/image" Target="../media/image1008.png"/><Relationship Id="rId3" Type="http://schemas.openxmlformats.org/officeDocument/2006/relationships/customXml" Target="../ink/ink957.xml"/><Relationship Id="rId25" Type="http://schemas.openxmlformats.org/officeDocument/2006/relationships/customXml" Target="../ink/ink968.xml"/><Relationship Id="rId46" Type="http://schemas.openxmlformats.org/officeDocument/2006/relationships/image" Target="../media/image982.png"/><Relationship Id="rId67" Type="http://schemas.openxmlformats.org/officeDocument/2006/relationships/customXml" Target="../ink/ink989.xml"/><Relationship Id="rId116" Type="http://schemas.openxmlformats.org/officeDocument/2006/relationships/image" Target="../media/image1017.png"/><Relationship Id="rId20" Type="http://schemas.openxmlformats.org/officeDocument/2006/relationships/image" Target="../media/image969.png"/><Relationship Id="rId41" Type="http://schemas.openxmlformats.org/officeDocument/2006/relationships/customXml" Target="../ink/ink976.xml"/><Relationship Id="rId62" Type="http://schemas.openxmlformats.org/officeDocument/2006/relationships/image" Target="../media/image990.png"/><Relationship Id="rId83" Type="http://schemas.openxmlformats.org/officeDocument/2006/relationships/customXml" Target="../ink/ink997.xml"/><Relationship Id="rId88" Type="http://schemas.openxmlformats.org/officeDocument/2006/relationships/image" Target="../media/image1003.png"/><Relationship Id="rId111" Type="http://schemas.openxmlformats.org/officeDocument/2006/relationships/customXml" Target="../ink/ink1011.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7" Type="http://schemas.openxmlformats.org/officeDocument/2006/relationships/image" Target="../media/image1075.png"/><Relationship Id="rId21" Type="http://schemas.openxmlformats.org/officeDocument/2006/relationships/image" Target="../media/image1027.png"/><Relationship Id="rId42" Type="http://schemas.openxmlformats.org/officeDocument/2006/relationships/customXml" Target="../ink/ink1034.xml"/><Relationship Id="rId63" Type="http://schemas.openxmlformats.org/officeDocument/2006/relationships/image" Target="../media/image1048.png"/><Relationship Id="rId84" Type="http://schemas.openxmlformats.org/officeDocument/2006/relationships/customXml" Target="../ink/ink1055.xml"/><Relationship Id="rId138" Type="http://schemas.openxmlformats.org/officeDocument/2006/relationships/customXml" Target="../ink/ink1082.xml"/><Relationship Id="rId159" Type="http://schemas.openxmlformats.org/officeDocument/2006/relationships/image" Target="../media/image1096.png"/><Relationship Id="rId170" Type="http://schemas.openxmlformats.org/officeDocument/2006/relationships/customXml" Target="../ink/ink1098.xml"/><Relationship Id="rId191" Type="http://schemas.openxmlformats.org/officeDocument/2006/relationships/image" Target="../media/image1112.png"/><Relationship Id="rId205" Type="http://schemas.openxmlformats.org/officeDocument/2006/relationships/image" Target="../media/image1119.png"/><Relationship Id="rId226" Type="http://schemas.openxmlformats.org/officeDocument/2006/relationships/customXml" Target="../ink/ink1126.xml"/><Relationship Id="rId247" Type="http://schemas.openxmlformats.org/officeDocument/2006/relationships/image" Target="../media/image1140.png"/><Relationship Id="rId107" Type="http://schemas.openxmlformats.org/officeDocument/2006/relationships/image" Target="../media/image1070.png"/><Relationship Id="rId11" Type="http://schemas.openxmlformats.org/officeDocument/2006/relationships/image" Target="../media/image1022.png"/><Relationship Id="rId32" Type="http://schemas.openxmlformats.org/officeDocument/2006/relationships/customXml" Target="../ink/ink1029.xml"/><Relationship Id="rId53" Type="http://schemas.openxmlformats.org/officeDocument/2006/relationships/image" Target="../media/image1043.png"/><Relationship Id="rId74" Type="http://schemas.openxmlformats.org/officeDocument/2006/relationships/customXml" Target="../ink/ink1050.xml"/><Relationship Id="rId128" Type="http://schemas.openxmlformats.org/officeDocument/2006/relationships/customXml" Target="../ink/ink1077.xml"/><Relationship Id="rId149" Type="http://schemas.openxmlformats.org/officeDocument/2006/relationships/image" Target="../media/image1091.png"/><Relationship Id="rId5" Type="http://schemas.openxmlformats.org/officeDocument/2006/relationships/image" Target="../media/image1019.png"/><Relationship Id="rId95" Type="http://schemas.openxmlformats.org/officeDocument/2006/relationships/image" Target="../media/image1064.png"/><Relationship Id="rId160" Type="http://schemas.openxmlformats.org/officeDocument/2006/relationships/customXml" Target="../ink/ink1093.xml"/><Relationship Id="rId181" Type="http://schemas.openxmlformats.org/officeDocument/2006/relationships/image" Target="../media/image1107.png"/><Relationship Id="rId216" Type="http://schemas.openxmlformats.org/officeDocument/2006/relationships/customXml" Target="../ink/ink1121.xml"/><Relationship Id="rId237" Type="http://schemas.openxmlformats.org/officeDocument/2006/relationships/image" Target="../media/image1135.png"/><Relationship Id="rId22" Type="http://schemas.openxmlformats.org/officeDocument/2006/relationships/customXml" Target="../ink/ink1024.xml"/><Relationship Id="rId43" Type="http://schemas.openxmlformats.org/officeDocument/2006/relationships/image" Target="../media/image1038.png"/><Relationship Id="rId64" Type="http://schemas.openxmlformats.org/officeDocument/2006/relationships/customXml" Target="../ink/ink1045.xml"/><Relationship Id="rId118" Type="http://schemas.openxmlformats.org/officeDocument/2006/relationships/customXml" Target="../ink/ink1072.xml"/><Relationship Id="rId139" Type="http://schemas.openxmlformats.org/officeDocument/2006/relationships/image" Target="../media/image1086.png"/><Relationship Id="rId85" Type="http://schemas.openxmlformats.org/officeDocument/2006/relationships/image" Target="../media/image1059.png"/><Relationship Id="rId150" Type="http://schemas.openxmlformats.org/officeDocument/2006/relationships/customXml" Target="../ink/ink1088.xml"/><Relationship Id="rId171" Type="http://schemas.openxmlformats.org/officeDocument/2006/relationships/image" Target="../media/image1102.png"/><Relationship Id="rId192" Type="http://schemas.openxmlformats.org/officeDocument/2006/relationships/customXml" Target="../ink/ink1109.xml"/><Relationship Id="rId206" Type="http://schemas.openxmlformats.org/officeDocument/2006/relationships/customXml" Target="../ink/ink1116.xml"/><Relationship Id="rId227" Type="http://schemas.openxmlformats.org/officeDocument/2006/relationships/image" Target="../media/image1130.png"/><Relationship Id="rId248" Type="http://schemas.openxmlformats.org/officeDocument/2006/relationships/customXml" Target="../ink/ink1137.xml"/><Relationship Id="rId12" Type="http://schemas.openxmlformats.org/officeDocument/2006/relationships/customXml" Target="../ink/ink1019.xml"/><Relationship Id="rId33" Type="http://schemas.openxmlformats.org/officeDocument/2006/relationships/image" Target="../media/image1033.png"/><Relationship Id="rId108" Type="http://schemas.openxmlformats.org/officeDocument/2006/relationships/customXml" Target="../ink/ink1067.xml"/><Relationship Id="rId129" Type="http://schemas.openxmlformats.org/officeDocument/2006/relationships/image" Target="../media/image1081.png"/><Relationship Id="rId54" Type="http://schemas.openxmlformats.org/officeDocument/2006/relationships/customXml" Target="../ink/ink1040.xml"/><Relationship Id="rId75" Type="http://schemas.openxmlformats.org/officeDocument/2006/relationships/image" Target="../media/image1054.png"/><Relationship Id="rId96" Type="http://schemas.openxmlformats.org/officeDocument/2006/relationships/customXml" Target="../ink/ink1061.xml"/><Relationship Id="rId140" Type="http://schemas.openxmlformats.org/officeDocument/2006/relationships/customXml" Target="../ink/ink1083.xml"/><Relationship Id="rId161" Type="http://schemas.openxmlformats.org/officeDocument/2006/relationships/image" Target="../media/image1097.png"/><Relationship Id="rId182" Type="http://schemas.openxmlformats.org/officeDocument/2006/relationships/customXml" Target="../ink/ink1104.xml"/><Relationship Id="rId217" Type="http://schemas.openxmlformats.org/officeDocument/2006/relationships/image" Target="../media/image1125.png"/><Relationship Id="rId6" Type="http://schemas.openxmlformats.org/officeDocument/2006/relationships/customXml" Target="../ink/ink1016.xml"/><Relationship Id="rId238" Type="http://schemas.openxmlformats.org/officeDocument/2006/relationships/customXml" Target="../ink/ink1132.xml"/><Relationship Id="rId23" Type="http://schemas.openxmlformats.org/officeDocument/2006/relationships/image" Target="../media/image1028.png"/><Relationship Id="rId119" Type="http://schemas.openxmlformats.org/officeDocument/2006/relationships/image" Target="../media/image1076.png"/><Relationship Id="rId44" Type="http://schemas.openxmlformats.org/officeDocument/2006/relationships/customXml" Target="../ink/ink1035.xml"/><Relationship Id="rId65" Type="http://schemas.openxmlformats.org/officeDocument/2006/relationships/image" Target="../media/image1049.png"/><Relationship Id="rId86" Type="http://schemas.openxmlformats.org/officeDocument/2006/relationships/customXml" Target="../ink/ink1056.xml"/><Relationship Id="rId130" Type="http://schemas.openxmlformats.org/officeDocument/2006/relationships/customXml" Target="../ink/ink1078.xml"/><Relationship Id="rId151" Type="http://schemas.openxmlformats.org/officeDocument/2006/relationships/image" Target="../media/image1092.png"/><Relationship Id="rId172" Type="http://schemas.openxmlformats.org/officeDocument/2006/relationships/customXml" Target="../ink/ink1099.xml"/><Relationship Id="rId193" Type="http://schemas.openxmlformats.org/officeDocument/2006/relationships/image" Target="../media/image1113.png"/><Relationship Id="rId207" Type="http://schemas.openxmlformats.org/officeDocument/2006/relationships/image" Target="../media/image1120.png"/><Relationship Id="rId228" Type="http://schemas.openxmlformats.org/officeDocument/2006/relationships/customXml" Target="../ink/ink1127.xml"/><Relationship Id="rId249" Type="http://schemas.openxmlformats.org/officeDocument/2006/relationships/image" Target="../media/image1141.png"/><Relationship Id="rId13" Type="http://schemas.openxmlformats.org/officeDocument/2006/relationships/image" Target="../media/image1023.png"/><Relationship Id="rId109" Type="http://schemas.openxmlformats.org/officeDocument/2006/relationships/image" Target="../media/image1071.png"/><Relationship Id="rId34" Type="http://schemas.openxmlformats.org/officeDocument/2006/relationships/customXml" Target="../ink/ink1030.xml"/><Relationship Id="rId55" Type="http://schemas.openxmlformats.org/officeDocument/2006/relationships/image" Target="../media/image1044.png"/><Relationship Id="rId76" Type="http://schemas.openxmlformats.org/officeDocument/2006/relationships/customXml" Target="../ink/ink1051.xml"/><Relationship Id="rId97" Type="http://schemas.openxmlformats.org/officeDocument/2006/relationships/image" Target="../media/image1065.png"/><Relationship Id="rId120" Type="http://schemas.openxmlformats.org/officeDocument/2006/relationships/customXml" Target="../ink/ink1073.xml"/><Relationship Id="rId141" Type="http://schemas.openxmlformats.org/officeDocument/2006/relationships/image" Target="../media/image1087.png"/><Relationship Id="rId7" Type="http://schemas.openxmlformats.org/officeDocument/2006/relationships/image" Target="../media/image1020.png"/><Relationship Id="rId162" Type="http://schemas.openxmlformats.org/officeDocument/2006/relationships/customXml" Target="../ink/ink1094.xml"/><Relationship Id="rId183" Type="http://schemas.openxmlformats.org/officeDocument/2006/relationships/image" Target="../media/image1108.png"/><Relationship Id="rId218" Type="http://schemas.openxmlformats.org/officeDocument/2006/relationships/customXml" Target="../ink/ink1122.xml"/><Relationship Id="rId239" Type="http://schemas.openxmlformats.org/officeDocument/2006/relationships/image" Target="../media/image1136.png"/><Relationship Id="rId250" Type="http://schemas.openxmlformats.org/officeDocument/2006/relationships/customXml" Target="../ink/ink1138.xml"/><Relationship Id="rId24" Type="http://schemas.openxmlformats.org/officeDocument/2006/relationships/customXml" Target="../ink/ink1025.xml"/><Relationship Id="rId45" Type="http://schemas.openxmlformats.org/officeDocument/2006/relationships/image" Target="../media/image1039.png"/><Relationship Id="rId66" Type="http://schemas.openxmlformats.org/officeDocument/2006/relationships/customXml" Target="../ink/ink1046.xml"/><Relationship Id="rId87" Type="http://schemas.openxmlformats.org/officeDocument/2006/relationships/image" Target="../media/image1060.png"/><Relationship Id="rId110" Type="http://schemas.openxmlformats.org/officeDocument/2006/relationships/customXml" Target="../ink/ink1068.xml"/><Relationship Id="rId131" Type="http://schemas.openxmlformats.org/officeDocument/2006/relationships/image" Target="../media/image1082.png"/><Relationship Id="rId152" Type="http://schemas.openxmlformats.org/officeDocument/2006/relationships/customXml" Target="../ink/ink1089.xml"/><Relationship Id="rId173" Type="http://schemas.openxmlformats.org/officeDocument/2006/relationships/image" Target="../media/image1103.png"/><Relationship Id="rId194" Type="http://schemas.openxmlformats.org/officeDocument/2006/relationships/customXml" Target="../ink/ink1110.xml"/><Relationship Id="rId208" Type="http://schemas.openxmlformats.org/officeDocument/2006/relationships/customXml" Target="../ink/ink1117.xml"/><Relationship Id="rId229" Type="http://schemas.openxmlformats.org/officeDocument/2006/relationships/image" Target="../media/image1131.png"/><Relationship Id="rId240" Type="http://schemas.openxmlformats.org/officeDocument/2006/relationships/customXml" Target="../ink/ink1133.xml"/><Relationship Id="rId14" Type="http://schemas.openxmlformats.org/officeDocument/2006/relationships/customXml" Target="../ink/ink1020.xml"/><Relationship Id="rId35" Type="http://schemas.openxmlformats.org/officeDocument/2006/relationships/image" Target="../media/image1034.png"/><Relationship Id="rId56" Type="http://schemas.openxmlformats.org/officeDocument/2006/relationships/customXml" Target="../ink/ink1041.xml"/><Relationship Id="rId77" Type="http://schemas.openxmlformats.org/officeDocument/2006/relationships/image" Target="../media/image1055.png"/><Relationship Id="rId100" Type="http://schemas.openxmlformats.org/officeDocument/2006/relationships/customXml" Target="../ink/ink1063.xml"/><Relationship Id="rId8" Type="http://schemas.openxmlformats.org/officeDocument/2006/relationships/customXml" Target="../ink/ink1017.xml"/><Relationship Id="rId98" Type="http://schemas.openxmlformats.org/officeDocument/2006/relationships/customXml" Target="../ink/ink1062.xml"/><Relationship Id="rId121" Type="http://schemas.openxmlformats.org/officeDocument/2006/relationships/image" Target="../media/image1077.png"/><Relationship Id="rId142" Type="http://schemas.openxmlformats.org/officeDocument/2006/relationships/customXml" Target="../ink/ink1084.xml"/><Relationship Id="rId163" Type="http://schemas.openxmlformats.org/officeDocument/2006/relationships/image" Target="../media/image1098.png"/><Relationship Id="rId184" Type="http://schemas.openxmlformats.org/officeDocument/2006/relationships/customXml" Target="../ink/ink1105.xml"/><Relationship Id="rId219" Type="http://schemas.openxmlformats.org/officeDocument/2006/relationships/image" Target="../media/image1126.png"/><Relationship Id="rId230" Type="http://schemas.openxmlformats.org/officeDocument/2006/relationships/customXml" Target="../ink/ink1128.xml"/><Relationship Id="rId251" Type="http://schemas.openxmlformats.org/officeDocument/2006/relationships/image" Target="../media/image1142.png"/><Relationship Id="rId25" Type="http://schemas.openxmlformats.org/officeDocument/2006/relationships/image" Target="../media/image1029.png"/><Relationship Id="rId46" Type="http://schemas.openxmlformats.org/officeDocument/2006/relationships/customXml" Target="../ink/ink1036.xml"/><Relationship Id="rId67" Type="http://schemas.openxmlformats.org/officeDocument/2006/relationships/image" Target="../media/image1050.png"/><Relationship Id="rId88" Type="http://schemas.openxmlformats.org/officeDocument/2006/relationships/customXml" Target="../ink/ink1057.xml"/><Relationship Id="rId111" Type="http://schemas.openxmlformats.org/officeDocument/2006/relationships/image" Target="../media/image1072.png"/><Relationship Id="rId132" Type="http://schemas.openxmlformats.org/officeDocument/2006/relationships/customXml" Target="../ink/ink1079.xml"/><Relationship Id="rId153" Type="http://schemas.openxmlformats.org/officeDocument/2006/relationships/image" Target="../media/image1093.png"/><Relationship Id="rId174" Type="http://schemas.openxmlformats.org/officeDocument/2006/relationships/customXml" Target="../ink/ink1100.xml"/><Relationship Id="rId195" Type="http://schemas.openxmlformats.org/officeDocument/2006/relationships/image" Target="../media/image1114.png"/><Relationship Id="rId209" Type="http://schemas.openxmlformats.org/officeDocument/2006/relationships/image" Target="../media/image1121.png"/><Relationship Id="rId220" Type="http://schemas.openxmlformats.org/officeDocument/2006/relationships/customXml" Target="../ink/ink1123.xml"/><Relationship Id="rId241" Type="http://schemas.openxmlformats.org/officeDocument/2006/relationships/image" Target="../media/image1137.png"/><Relationship Id="rId15" Type="http://schemas.openxmlformats.org/officeDocument/2006/relationships/image" Target="../media/image1024.png"/><Relationship Id="rId36" Type="http://schemas.openxmlformats.org/officeDocument/2006/relationships/customXml" Target="../ink/ink1031.xml"/><Relationship Id="rId57" Type="http://schemas.openxmlformats.org/officeDocument/2006/relationships/image" Target="../media/image1045.png"/><Relationship Id="rId78" Type="http://schemas.openxmlformats.org/officeDocument/2006/relationships/customXml" Target="../ink/ink1052.xml"/><Relationship Id="rId99" Type="http://schemas.openxmlformats.org/officeDocument/2006/relationships/image" Target="../media/image1066.png"/><Relationship Id="rId101" Type="http://schemas.openxmlformats.org/officeDocument/2006/relationships/image" Target="../media/image1067.png"/><Relationship Id="rId122" Type="http://schemas.openxmlformats.org/officeDocument/2006/relationships/customXml" Target="../ink/ink1074.xml"/><Relationship Id="rId143" Type="http://schemas.openxmlformats.org/officeDocument/2006/relationships/image" Target="../media/image1088.png"/><Relationship Id="rId164" Type="http://schemas.openxmlformats.org/officeDocument/2006/relationships/customXml" Target="../ink/ink1095.xml"/><Relationship Id="rId185" Type="http://schemas.openxmlformats.org/officeDocument/2006/relationships/image" Target="../media/image1109.png"/><Relationship Id="rId9" Type="http://schemas.openxmlformats.org/officeDocument/2006/relationships/image" Target="../media/image1021.png"/><Relationship Id="rId210" Type="http://schemas.openxmlformats.org/officeDocument/2006/relationships/customXml" Target="../ink/ink1118.xml"/><Relationship Id="rId26" Type="http://schemas.openxmlformats.org/officeDocument/2006/relationships/customXml" Target="../ink/ink1026.xml"/><Relationship Id="rId231" Type="http://schemas.openxmlformats.org/officeDocument/2006/relationships/image" Target="../media/image1132.png"/><Relationship Id="rId252" Type="http://schemas.openxmlformats.org/officeDocument/2006/relationships/customXml" Target="../ink/ink1139.xml"/><Relationship Id="rId47" Type="http://schemas.openxmlformats.org/officeDocument/2006/relationships/image" Target="../media/image1040.png"/><Relationship Id="rId68" Type="http://schemas.openxmlformats.org/officeDocument/2006/relationships/customXml" Target="../ink/ink1047.xml"/><Relationship Id="rId89" Type="http://schemas.openxmlformats.org/officeDocument/2006/relationships/image" Target="../media/image1061.png"/><Relationship Id="rId112" Type="http://schemas.openxmlformats.org/officeDocument/2006/relationships/customXml" Target="../ink/ink1069.xml"/><Relationship Id="rId133" Type="http://schemas.openxmlformats.org/officeDocument/2006/relationships/image" Target="../media/image1083.png"/><Relationship Id="rId154" Type="http://schemas.openxmlformats.org/officeDocument/2006/relationships/customXml" Target="../ink/ink1090.xml"/><Relationship Id="rId175" Type="http://schemas.openxmlformats.org/officeDocument/2006/relationships/image" Target="../media/image1104.png"/><Relationship Id="rId196" Type="http://schemas.openxmlformats.org/officeDocument/2006/relationships/customXml" Target="../ink/ink1111.xml"/><Relationship Id="rId200" Type="http://schemas.openxmlformats.org/officeDocument/2006/relationships/customXml" Target="../ink/ink1113.xml"/><Relationship Id="rId16" Type="http://schemas.openxmlformats.org/officeDocument/2006/relationships/customXml" Target="../ink/ink1021.xml"/><Relationship Id="rId221" Type="http://schemas.openxmlformats.org/officeDocument/2006/relationships/image" Target="../media/image1127.png"/><Relationship Id="rId242" Type="http://schemas.openxmlformats.org/officeDocument/2006/relationships/customXml" Target="../ink/ink1134.xml"/><Relationship Id="rId37" Type="http://schemas.openxmlformats.org/officeDocument/2006/relationships/image" Target="../media/image1035.png"/><Relationship Id="rId58" Type="http://schemas.openxmlformats.org/officeDocument/2006/relationships/customXml" Target="../ink/ink1042.xml"/><Relationship Id="rId79" Type="http://schemas.openxmlformats.org/officeDocument/2006/relationships/image" Target="../media/image1056.png"/><Relationship Id="rId102" Type="http://schemas.openxmlformats.org/officeDocument/2006/relationships/customXml" Target="../ink/ink1064.xml"/><Relationship Id="rId123" Type="http://schemas.openxmlformats.org/officeDocument/2006/relationships/image" Target="../media/image1078.png"/><Relationship Id="rId144" Type="http://schemas.openxmlformats.org/officeDocument/2006/relationships/customXml" Target="../ink/ink1085.xml"/><Relationship Id="rId90" Type="http://schemas.openxmlformats.org/officeDocument/2006/relationships/customXml" Target="../ink/ink1058.xml"/><Relationship Id="rId165" Type="http://schemas.openxmlformats.org/officeDocument/2006/relationships/image" Target="../media/image1099.png"/><Relationship Id="rId186" Type="http://schemas.openxmlformats.org/officeDocument/2006/relationships/customXml" Target="../ink/ink1106.xml"/><Relationship Id="rId211" Type="http://schemas.openxmlformats.org/officeDocument/2006/relationships/image" Target="../media/image1122.png"/><Relationship Id="rId232" Type="http://schemas.openxmlformats.org/officeDocument/2006/relationships/customXml" Target="../ink/ink1129.xml"/><Relationship Id="rId253" Type="http://schemas.openxmlformats.org/officeDocument/2006/relationships/image" Target="../media/image1143.png"/><Relationship Id="rId27" Type="http://schemas.openxmlformats.org/officeDocument/2006/relationships/image" Target="../media/image1030.png"/><Relationship Id="rId48" Type="http://schemas.openxmlformats.org/officeDocument/2006/relationships/customXml" Target="../ink/ink1037.xml"/><Relationship Id="rId69" Type="http://schemas.openxmlformats.org/officeDocument/2006/relationships/image" Target="../media/image1051.png"/><Relationship Id="rId113" Type="http://schemas.openxmlformats.org/officeDocument/2006/relationships/image" Target="../media/image1073.png"/><Relationship Id="rId134" Type="http://schemas.openxmlformats.org/officeDocument/2006/relationships/customXml" Target="../ink/ink1080.xml"/><Relationship Id="rId80" Type="http://schemas.openxmlformats.org/officeDocument/2006/relationships/customXml" Target="../ink/ink1053.xml"/><Relationship Id="rId155" Type="http://schemas.openxmlformats.org/officeDocument/2006/relationships/image" Target="../media/image1094.png"/><Relationship Id="rId176" Type="http://schemas.openxmlformats.org/officeDocument/2006/relationships/customXml" Target="../ink/ink1101.xml"/><Relationship Id="rId197" Type="http://schemas.openxmlformats.org/officeDocument/2006/relationships/image" Target="../media/image1115.png"/><Relationship Id="rId201" Type="http://schemas.openxmlformats.org/officeDocument/2006/relationships/image" Target="../media/image1117.png"/><Relationship Id="rId222" Type="http://schemas.openxmlformats.org/officeDocument/2006/relationships/customXml" Target="../ink/ink1124.xml"/><Relationship Id="rId243" Type="http://schemas.openxmlformats.org/officeDocument/2006/relationships/image" Target="../media/image1138.png"/><Relationship Id="rId17" Type="http://schemas.openxmlformats.org/officeDocument/2006/relationships/image" Target="../media/image1025.png"/><Relationship Id="rId38" Type="http://schemas.openxmlformats.org/officeDocument/2006/relationships/customXml" Target="../ink/ink1032.xml"/><Relationship Id="rId59" Type="http://schemas.openxmlformats.org/officeDocument/2006/relationships/image" Target="../media/image1046.png"/><Relationship Id="rId103" Type="http://schemas.openxmlformats.org/officeDocument/2006/relationships/image" Target="../media/image1068.png"/><Relationship Id="rId124" Type="http://schemas.openxmlformats.org/officeDocument/2006/relationships/customXml" Target="../ink/ink1075.xml"/><Relationship Id="rId70" Type="http://schemas.openxmlformats.org/officeDocument/2006/relationships/customXml" Target="../ink/ink1048.xml"/><Relationship Id="rId91" Type="http://schemas.openxmlformats.org/officeDocument/2006/relationships/image" Target="../media/image1062.png"/><Relationship Id="rId145" Type="http://schemas.openxmlformats.org/officeDocument/2006/relationships/image" Target="../media/image1089.png"/><Relationship Id="rId166" Type="http://schemas.openxmlformats.org/officeDocument/2006/relationships/customXml" Target="../ink/ink1096.xml"/><Relationship Id="rId187" Type="http://schemas.openxmlformats.org/officeDocument/2006/relationships/image" Target="../media/image1110.png"/><Relationship Id="rId1" Type="http://schemas.openxmlformats.org/officeDocument/2006/relationships/slideLayout" Target="../slideLayouts/slideLayout2.xml"/><Relationship Id="rId212" Type="http://schemas.openxmlformats.org/officeDocument/2006/relationships/customXml" Target="../ink/ink1119.xml"/><Relationship Id="rId233" Type="http://schemas.openxmlformats.org/officeDocument/2006/relationships/image" Target="../media/image1133.png"/><Relationship Id="rId254" Type="http://schemas.openxmlformats.org/officeDocument/2006/relationships/customXml" Target="../ink/ink1140.xml"/><Relationship Id="rId28" Type="http://schemas.openxmlformats.org/officeDocument/2006/relationships/customXml" Target="../ink/ink1027.xml"/><Relationship Id="rId49" Type="http://schemas.openxmlformats.org/officeDocument/2006/relationships/image" Target="../media/image1041.png"/><Relationship Id="rId114" Type="http://schemas.openxmlformats.org/officeDocument/2006/relationships/customXml" Target="../ink/ink1070.xml"/><Relationship Id="rId60" Type="http://schemas.openxmlformats.org/officeDocument/2006/relationships/customXml" Target="../ink/ink1043.xml"/><Relationship Id="rId81" Type="http://schemas.openxmlformats.org/officeDocument/2006/relationships/image" Target="../media/image1057.png"/><Relationship Id="rId135" Type="http://schemas.openxmlformats.org/officeDocument/2006/relationships/image" Target="../media/image1084.png"/><Relationship Id="rId156" Type="http://schemas.openxmlformats.org/officeDocument/2006/relationships/customXml" Target="../ink/ink1091.xml"/><Relationship Id="rId177" Type="http://schemas.openxmlformats.org/officeDocument/2006/relationships/image" Target="../media/image1105.png"/><Relationship Id="rId198" Type="http://schemas.openxmlformats.org/officeDocument/2006/relationships/customXml" Target="../ink/ink1112.xml"/><Relationship Id="rId202" Type="http://schemas.openxmlformats.org/officeDocument/2006/relationships/customXml" Target="../ink/ink1114.xml"/><Relationship Id="rId223" Type="http://schemas.openxmlformats.org/officeDocument/2006/relationships/image" Target="../media/image1128.png"/><Relationship Id="rId244" Type="http://schemas.openxmlformats.org/officeDocument/2006/relationships/customXml" Target="../ink/ink1135.xml"/><Relationship Id="rId18" Type="http://schemas.openxmlformats.org/officeDocument/2006/relationships/customXml" Target="../ink/ink1022.xml"/><Relationship Id="rId39" Type="http://schemas.openxmlformats.org/officeDocument/2006/relationships/image" Target="../media/image1036.png"/><Relationship Id="rId50" Type="http://schemas.openxmlformats.org/officeDocument/2006/relationships/customXml" Target="../ink/ink1038.xml"/><Relationship Id="rId104" Type="http://schemas.openxmlformats.org/officeDocument/2006/relationships/customXml" Target="../ink/ink1065.xml"/><Relationship Id="rId125" Type="http://schemas.openxmlformats.org/officeDocument/2006/relationships/image" Target="../media/image1079.png"/><Relationship Id="rId146" Type="http://schemas.openxmlformats.org/officeDocument/2006/relationships/customXml" Target="../ink/ink1086.xml"/><Relationship Id="rId167" Type="http://schemas.openxmlformats.org/officeDocument/2006/relationships/image" Target="../media/image1100.png"/><Relationship Id="rId188" Type="http://schemas.openxmlformats.org/officeDocument/2006/relationships/customXml" Target="../ink/ink1107.xml"/><Relationship Id="rId71" Type="http://schemas.openxmlformats.org/officeDocument/2006/relationships/image" Target="../media/image1052.png"/><Relationship Id="rId92" Type="http://schemas.openxmlformats.org/officeDocument/2006/relationships/customXml" Target="../ink/ink1059.xml"/><Relationship Id="rId213" Type="http://schemas.openxmlformats.org/officeDocument/2006/relationships/image" Target="../media/image1123.png"/><Relationship Id="rId234" Type="http://schemas.openxmlformats.org/officeDocument/2006/relationships/customXml" Target="../ink/ink1130.xml"/><Relationship Id="rId2" Type="http://schemas.openxmlformats.org/officeDocument/2006/relationships/customXml" Target="../ink/ink1014.xml"/><Relationship Id="rId29" Type="http://schemas.openxmlformats.org/officeDocument/2006/relationships/image" Target="../media/image1031.png"/><Relationship Id="rId255" Type="http://schemas.openxmlformats.org/officeDocument/2006/relationships/image" Target="../media/image1144.png"/><Relationship Id="rId40" Type="http://schemas.openxmlformats.org/officeDocument/2006/relationships/customXml" Target="../ink/ink1033.xml"/><Relationship Id="rId115" Type="http://schemas.openxmlformats.org/officeDocument/2006/relationships/image" Target="../media/image1074.png"/><Relationship Id="rId136" Type="http://schemas.openxmlformats.org/officeDocument/2006/relationships/customXml" Target="../ink/ink1081.xml"/><Relationship Id="rId157" Type="http://schemas.openxmlformats.org/officeDocument/2006/relationships/image" Target="../media/image1095.png"/><Relationship Id="rId178" Type="http://schemas.openxmlformats.org/officeDocument/2006/relationships/customXml" Target="../ink/ink1102.xml"/><Relationship Id="rId61" Type="http://schemas.openxmlformats.org/officeDocument/2006/relationships/image" Target="../media/image1047.png"/><Relationship Id="rId82" Type="http://schemas.openxmlformats.org/officeDocument/2006/relationships/customXml" Target="../ink/ink1054.xml"/><Relationship Id="rId199" Type="http://schemas.openxmlformats.org/officeDocument/2006/relationships/image" Target="../media/image1116.png"/><Relationship Id="rId203" Type="http://schemas.openxmlformats.org/officeDocument/2006/relationships/image" Target="../media/image1118.png"/><Relationship Id="rId19" Type="http://schemas.openxmlformats.org/officeDocument/2006/relationships/image" Target="../media/image1026.png"/><Relationship Id="rId224" Type="http://schemas.openxmlformats.org/officeDocument/2006/relationships/customXml" Target="../ink/ink1125.xml"/><Relationship Id="rId245" Type="http://schemas.openxmlformats.org/officeDocument/2006/relationships/image" Target="../media/image1139.png"/><Relationship Id="rId30" Type="http://schemas.openxmlformats.org/officeDocument/2006/relationships/customXml" Target="../ink/ink1028.xml"/><Relationship Id="rId105" Type="http://schemas.openxmlformats.org/officeDocument/2006/relationships/image" Target="../media/image1069.png"/><Relationship Id="rId126" Type="http://schemas.openxmlformats.org/officeDocument/2006/relationships/customXml" Target="../ink/ink1076.xml"/><Relationship Id="rId147" Type="http://schemas.openxmlformats.org/officeDocument/2006/relationships/image" Target="../media/image1090.png"/><Relationship Id="rId168" Type="http://schemas.openxmlformats.org/officeDocument/2006/relationships/customXml" Target="../ink/ink1097.xml"/><Relationship Id="rId51" Type="http://schemas.openxmlformats.org/officeDocument/2006/relationships/image" Target="../media/image1042.png"/><Relationship Id="rId72" Type="http://schemas.openxmlformats.org/officeDocument/2006/relationships/customXml" Target="../ink/ink1049.xml"/><Relationship Id="rId93" Type="http://schemas.openxmlformats.org/officeDocument/2006/relationships/image" Target="../media/image1063.png"/><Relationship Id="rId189" Type="http://schemas.openxmlformats.org/officeDocument/2006/relationships/image" Target="../media/image1111.png"/><Relationship Id="rId3" Type="http://schemas.openxmlformats.org/officeDocument/2006/relationships/image" Target="../media/image1018.png"/><Relationship Id="rId214" Type="http://schemas.openxmlformats.org/officeDocument/2006/relationships/customXml" Target="../ink/ink1120.xml"/><Relationship Id="rId235" Type="http://schemas.openxmlformats.org/officeDocument/2006/relationships/image" Target="../media/image1134.png"/><Relationship Id="rId256" Type="http://schemas.openxmlformats.org/officeDocument/2006/relationships/customXml" Target="../ink/ink1141.xml"/><Relationship Id="rId116" Type="http://schemas.openxmlformats.org/officeDocument/2006/relationships/customXml" Target="../ink/ink1071.xml"/><Relationship Id="rId137" Type="http://schemas.openxmlformats.org/officeDocument/2006/relationships/image" Target="../media/image1085.png"/><Relationship Id="rId158" Type="http://schemas.openxmlformats.org/officeDocument/2006/relationships/customXml" Target="../ink/ink1092.xml"/><Relationship Id="rId20" Type="http://schemas.openxmlformats.org/officeDocument/2006/relationships/customXml" Target="../ink/ink1023.xml"/><Relationship Id="rId41" Type="http://schemas.openxmlformats.org/officeDocument/2006/relationships/image" Target="../media/image1037.png"/><Relationship Id="rId62" Type="http://schemas.openxmlformats.org/officeDocument/2006/relationships/customXml" Target="../ink/ink1044.xml"/><Relationship Id="rId83" Type="http://schemas.openxmlformats.org/officeDocument/2006/relationships/image" Target="../media/image1058.png"/><Relationship Id="rId179" Type="http://schemas.openxmlformats.org/officeDocument/2006/relationships/image" Target="../media/image1106.png"/><Relationship Id="rId190" Type="http://schemas.openxmlformats.org/officeDocument/2006/relationships/customXml" Target="../ink/ink1108.xml"/><Relationship Id="rId204" Type="http://schemas.openxmlformats.org/officeDocument/2006/relationships/customXml" Target="../ink/ink1115.xml"/><Relationship Id="rId225" Type="http://schemas.openxmlformats.org/officeDocument/2006/relationships/image" Target="../media/image1129.png"/><Relationship Id="rId246" Type="http://schemas.openxmlformats.org/officeDocument/2006/relationships/customXml" Target="../ink/ink1136.xml"/><Relationship Id="rId106" Type="http://schemas.openxmlformats.org/officeDocument/2006/relationships/customXml" Target="../ink/ink1066.xml"/><Relationship Id="rId127" Type="http://schemas.openxmlformats.org/officeDocument/2006/relationships/image" Target="../media/image1080.png"/><Relationship Id="rId10" Type="http://schemas.openxmlformats.org/officeDocument/2006/relationships/customXml" Target="../ink/ink1018.xml"/><Relationship Id="rId31" Type="http://schemas.openxmlformats.org/officeDocument/2006/relationships/image" Target="../media/image1032.png"/><Relationship Id="rId52" Type="http://schemas.openxmlformats.org/officeDocument/2006/relationships/customXml" Target="../ink/ink1039.xml"/><Relationship Id="rId73" Type="http://schemas.openxmlformats.org/officeDocument/2006/relationships/image" Target="../media/image1053.png"/><Relationship Id="rId94" Type="http://schemas.openxmlformats.org/officeDocument/2006/relationships/customXml" Target="../ink/ink1060.xml"/><Relationship Id="rId148" Type="http://schemas.openxmlformats.org/officeDocument/2006/relationships/customXml" Target="../ink/ink1087.xml"/><Relationship Id="rId169" Type="http://schemas.openxmlformats.org/officeDocument/2006/relationships/image" Target="../media/image1101.png"/><Relationship Id="rId4" Type="http://schemas.openxmlformats.org/officeDocument/2006/relationships/customXml" Target="../ink/ink1015.xml"/><Relationship Id="rId180" Type="http://schemas.openxmlformats.org/officeDocument/2006/relationships/customXml" Target="../ink/ink1103.xml"/><Relationship Id="rId215" Type="http://schemas.openxmlformats.org/officeDocument/2006/relationships/image" Target="../media/image1124.png"/><Relationship Id="rId236" Type="http://schemas.openxmlformats.org/officeDocument/2006/relationships/customXml" Target="../ink/ink1131.xml"/><Relationship Id="rId257" Type="http://schemas.openxmlformats.org/officeDocument/2006/relationships/image" Target="../media/image1145.png"/></Relationships>
</file>

<file path=ppt/slides/_rels/slide27.xml.rels><?xml version="1.0" encoding="UTF-8" standalone="yes"?>
<Relationships xmlns="http://schemas.openxmlformats.org/package/2006/relationships"><Relationship Id="rId26" Type="http://schemas.openxmlformats.org/officeDocument/2006/relationships/customXml" Target="../ink/ink1154.xml"/><Relationship Id="rId21" Type="http://schemas.openxmlformats.org/officeDocument/2006/relationships/image" Target="../media/image1155.png"/><Relationship Id="rId42" Type="http://schemas.openxmlformats.org/officeDocument/2006/relationships/customXml" Target="../ink/ink1162.xml"/><Relationship Id="rId47" Type="http://schemas.openxmlformats.org/officeDocument/2006/relationships/image" Target="../media/image1168.png"/><Relationship Id="rId63" Type="http://schemas.openxmlformats.org/officeDocument/2006/relationships/image" Target="../media/image1176.png"/><Relationship Id="rId68" Type="http://schemas.openxmlformats.org/officeDocument/2006/relationships/customXml" Target="../ink/ink1175.xml"/><Relationship Id="rId84" Type="http://schemas.openxmlformats.org/officeDocument/2006/relationships/customXml" Target="../ink/ink1183.xml"/><Relationship Id="rId89" Type="http://schemas.openxmlformats.org/officeDocument/2006/relationships/image" Target="../media/image1189.png"/><Relationship Id="rId16" Type="http://schemas.openxmlformats.org/officeDocument/2006/relationships/customXml" Target="../ink/ink1149.xml"/><Relationship Id="rId107" Type="http://schemas.openxmlformats.org/officeDocument/2006/relationships/image" Target="../media/image1198.png"/><Relationship Id="rId11" Type="http://schemas.openxmlformats.org/officeDocument/2006/relationships/image" Target="../media/image1150.png"/><Relationship Id="rId32" Type="http://schemas.openxmlformats.org/officeDocument/2006/relationships/customXml" Target="../ink/ink1157.xml"/><Relationship Id="rId37" Type="http://schemas.openxmlformats.org/officeDocument/2006/relationships/image" Target="../media/image1163.png"/><Relationship Id="rId53" Type="http://schemas.openxmlformats.org/officeDocument/2006/relationships/image" Target="../media/image1171.png"/><Relationship Id="rId58" Type="http://schemas.openxmlformats.org/officeDocument/2006/relationships/customXml" Target="../ink/ink1170.xml"/><Relationship Id="rId74" Type="http://schemas.openxmlformats.org/officeDocument/2006/relationships/customXml" Target="../ink/ink1178.xml"/><Relationship Id="rId79" Type="http://schemas.openxmlformats.org/officeDocument/2006/relationships/image" Target="../media/image1184.png"/><Relationship Id="rId102" Type="http://schemas.openxmlformats.org/officeDocument/2006/relationships/customXml" Target="../ink/ink1192.xml"/><Relationship Id="rId5" Type="http://schemas.openxmlformats.org/officeDocument/2006/relationships/image" Target="../media/image1147.png"/><Relationship Id="rId90" Type="http://schemas.openxmlformats.org/officeDocument/2006/relationships/customXml" Target="../ink/ink1186.xml"/><Relationship Id="rId95" Type="http://schemas.openxmlformats.org/officeDocument/2006/relationships/image" Target="../media/image1192.png"/><Relationship Id="rId22" Type="http://schemas.openxmlformats.org/officeDocument/2006/relationships/customXml" Target="../ink/ink1152.xml"/><Relationship Id="rId27" Type="http://schemas.openxmlformats.org/officeDocument/2006/relationships/image" Target="../media/image1158.png"/><Relationship Id="rId43" Type="http://schemas.openxmlformats.org/officeDocument/2006/relationships/image" Target="../media/image1166.png"/><Relationship Id="rId48" Type="http://schemas.openxmlformats.org/officeDocument/2006/relationships/customXml" Target="../ink/ink1165.xml"/><Relationship Id="rId64" Type="http://schemas.openxmlformats.org/officeDocument/2006/relationships/customXml" Target="../ink/ink1173.xml"/><Relationship Id="rId69" Type="http://schemas.openxmlformats.org/officeDocument/2006/relationships/image" Target="../media/image1179.png"/><Relationship Id="rId80" Type="http://schemas.openxmlformats.org/officeDocument/2006/relationships/customXml" Target="../ink/ink1181.xml"/><Relationship Id="rId85" Type="http://schemas.openxmlformats.org/officeDocument/2006/relationships/image" Target="../media/image1187.png"/><Relationship Id="rId12" Type="http://schemas.openxmlformats.org/officeDocument/2006/relationships/customXml" Target="../ink/ink1147.xml"/><Relationship Id="rId17" Type="http://schemas.openxmlformats.org/officeDocument/2006/relationships/image" Target="../media/image1153.png"/><Relationship Id="rId33" Type="http://schemas.openxmlformats.org/officeDocument/2006/relationships/image" Target="../media/image1161.png"/><Relationship Id="rId38" Type="http://schemas.openxmlformats.org/officeDocument/2006/relationships/customXml" Target="../ink/ink1160.xml"/><Relationship Id="rId59" Type="http://schemas.openxmlformats.org/officeDocument/2006/relationships/image" Target="../media/image1174.png"/><Relationship Id="rId103" Type="http://schemas.openxmlformats.org/officeDocument/2006/relationships/image" Target="../media/image1196.png"/><Relationship Id="rId108" Type="http://schemas.openxmlformats.org/officeDocument/2006/relationships/customXml" Target="../ink/ink1195.xml"/><Relationship Id="rId54" Type="http://schemas.openxmlformats.org/officeDocument/2006/relationships/customXml" Target="../ink/ink1168.xml"/><Relationship Id="rId70" Type="http://schemas.openxmlformats.org/officeDocument/2006/relationships/customXml" Target="../ink/ink1176.xml"/><Relationship Id="rId75" Type="http://schemas.openxmlformats.org/officeDocument/2006/relationships/image" Target="../media/image1182.png"/><Relationship Id="rId91" Type="http://schemas.openxmlformats.org/officeDocument/2006/relationships/image" Target="../media/image1190.png"/><Relationship Id="rId96" Type="http://schemas.openxmlformats.org/officeDocument/2006/relationships/customXml" Target="../ink/ink1189.xml"/><Relationship Id="rId1" Type="http://schemas.openxmlformats.org/officeDocument/2006/relationships/slideLayout" Target="../slideLayouts/slideLayout2.xml"/><Relationship Id="rId6" Type="http://schemas.openxmlformats.org/officeDocument/2006/relationships/customXml" Target="../ink/ink1144.xml"/><Relationship Id="rId15" Type="http://schemas.openxmlformats.org/officeDocument/2006/relationships/image" Target="../media/image1152.png"/><Relationship Id="rId23" Type="http://schemas.openxmlformats.org/officeDocument/2006/relationships/image" Target="../media/image1156.png"/><Relationship Id="rId28" Type="http://schemas.openxmlformats.org/officeDocument/2006/relationships/customXml" Target="../ink/ink1155.xml"/><Relationship Id="rId36" Type="http://schemas.openxmlformats.org/officeDocument/2006/relationships/customXml" Target="../ink/ink1159.xml"/><Relationship Id="rId49" Type="http://schemas.openxmlformats.org/officeDocument/2006/relationships/image" Target="../media/image1169.png"/><Relationship Id="rId57" Type="http://schemas.openxmlformats.org/officeDocument/2006/relationships/image" Target="../media/image1173.png"/><Relationship Id="rId106" Type="http://schemas.openxmlformats.org/officeDocument/2006/relationships/customXml" Target="../ink/ink1194.xml"/><Relationship Id="rId10" Type="http://schemas.openxmlformats.org/officeDocument/2006/relationships/customXml" Target="../ink/ink1146.xml"/><Relationship Id="rId31" Type="http://schemas.openxmlformats.org/officeDocument/2006/relationships/image" Target="../media/image1160.png"/><Relationship Id="rId44" Type="http://schemas.openxmlformats.org/officeDocument/2006/relationships/customXml" Target="../ink/ink1163.xml"/><Relationship Id="rId52" Type="http://schemas.openxmlformats.org/officeDocument/2006/relationships/customXml" Target="../ink/ink1167.xml"/><Relationship Id="rId60" Type="http://schemas.openxmlformats.org/officeDocument/2006/relationships/customXml" Target="../ink/ink1171.xml"/><Relationship Id="rId65" Type="http://schemas.openxmlformats.org/officeDocument/2006/relationships/image" Target="../media/image1177.png"/><Relationship Id="rId73" Type="http://schemas.openxmlformats.org/officeDocument/2006/relationships/image" Target="../media/image1181.png"/><Relationship Id="rId78" Type="http://schemas.openxmlformats.org/officeDocument/2006/relationships/customXml" Target="../ink/ink1180.xml"/><Relationship Id="rId81" Type="http://schemas.openxmlformats.org/officeDocument/2006/relationships/image" Target="../media/image1185.png"/><Relationship Id="rId86" Type="http://schemas.openxmlformats.org/officeDocument/2006/relationships/customXml" Target="../ink/ink1184.xml"/><Relationship Id="rId94" Type="http://schemas.openxmlformats.org/officeDocument/2006/relationships/customXml" Target="../ink/ink1188.xml"/><Relationship Id="rId99" Type="http://schemas.openxmlformats.org/officeDocument/2006/relationships/image" Target="../media/image1194.png"/><Relationship Id="rId101" Type="http://schemas.openxmlformats.org/officeDocument/2006/relationships/image" Target="../media/image1195.png"/><Relationship Id="rId4" Type="http://schemas.openxmlformats.org/officeDocument/2006/relationships/customXml" Target="../ink/ink1143.xml"/><Relationship Id="rId9" Type="http://schemas.openxmlformats.org/officeDocument/2006/relationships/image" Target="../media/image1149.png"/><Relationship Id="rId13" Type="http://schemas.openxmlformats.org/officeDocument/2006/relationships/image" Target="../media/image1151.png"/><Relationship Id="rId18" Type="http://schemas.openxmlformats.org/officeDocument/2006/relationships/customXml" Target="../ink/ink1150.xml"/><Relationship Id="rId39" Type="http://schemas.openxmlformats.org/officeDocument/2006/relationships/image" Target="../media/image1164.png"/><Relationship Id="rId109" Type="http://schemas.openxmlformats.org/officeDocument/2006/relationships/image" Target="../media/image1199.png"/><Relationship Id="rId34" Type="http://schemas.openxmlformats.org/officeDocument/2006/relationships/customXml" Target="../ink/ink1158.xml"/><Relationship Id="rId50" Type="http://schemas.openxmlformats.org/officeDocument/2006/relationships/customXml" Target="../ink/ink1166.xml"/><Relationship Id="rId55" Type="http://schemas.openxmlformats.org/officeDocument/2006/relationships/image" Target="../media/image1172.png"/><Relationship Id="rId76" Type="http://schemas.openxmlformats.org/officeDocument/2006/relationships/customXml" Target="../ink/ink1179.xml"/><Relationship Id="rId97" Type="http://schemas.openxmlformats.org/officeDocument/2006/relationships/image" Target="../media/image1193.png"/><Relationship Id="rId104" Type="http://schemas.openxmlformats.org/officeDocument/2006/relationships/customXml" Target="../ink/ink1193.xml"/><Relationship Id="rId7" Type="http://schemas.openxmlformats.org/officeDocument/2006/relationships/image" Target="../media/image1148.png"/><Relationship Id="rId71" Type="http://schemas.openxmlformats.org/officeDocument/2006/relationships/image" Target="../media/image1180.png"/><Relationship Id="rId92" Type="http://schemas.openxmlformats.org/officeDocument/2006/relationships/customXml" Target="../ink/ink1187.xml"/><Relationship Id="rId2" Type="http://schemas.openxmlformats.org/officeDocument/2006/relationships/customXml" Target="../ink/ink1142.xml"/><Relationship Id="rId29" Type="http://schemas.openxmlformats.org/officeDocument/2006/relationships/image" Target="../media/image1159.png"/><Relationship Id="rId24" Type="http://schemas.openxmlformats.org/officeDocument/2006/relationships/customXml" Target="../ink/ink1153.xml"/><Relationship Id="rId40" Type="http://schemas.openxmlformats.org/officeDocument/2006/relationships/customXml" Target="../ink/ink1161.xml"/><Relationship Id="rId45" Type="http://schemas.openxmlformats.org/officeDocument/2006/relationships/image" Target="../media/image1167.png"/><Relationship Id="rId66" Type="http://schemas.openxmlformats.org/officeDocument/2006/relationships/customXml" Target="../ink/ink1174.xml"/><Relationship Id="rId87" Type="http://schemas.openxmlformats.org/officeDocument/2006/relationships/image" Target="../media/image1188.png"/><Relationship Id="rId61" Type="http://schemas.openxmlformats.org/officeDocument/2006/relationships/image" Target="../media/image1175.png"/><Relationship Id="rId82" Type="http://schemas.openxmlformats.org/officeDocument/2006/relationships/customXml" Target="../ink/ink1182.xml"/><Relationship Id="rId19" Type="http://schemas.openxmlformats.org/officeDocument/2006/relationships/image" Target="../media/image1154.png"/><Relationship Id="rId14" Type="http://schemas.openxmlformats.org/officeDocument/2006/relationships/customXml" Target="../ink/ink1148.xml"/><Relationship Id="rId30" Type="http://schemas.openxmlformats.org/officeDocument/2006/relationships/customXml" Target="../ink/ink1156.xml"/><Relationship Id="rId35" Type="http://schemas.openxmlformats.org/officeDocument/2006/relationships/image" Target="../media/image1162.png"/><Relationship Id="rId56" Type="http://schemas.openxmlformats.org/officeDocument/2006/relationships/customXml" Target="../ink/ink1169.xml"/><Relationship Id="rId77" Type="http://schemas.openxmlformats.org/officeDocument/2006/relationships/image" Target="../media/image1183.png"/><Relationship Id="rId100" Type="http://schemas.openxmlformats.org/officeDocument/2006/relationships/customXml" Target="../ink/ink1191.xml"/><Relationship Id="rId105" Type="http://schemas.openxmlformats.org/officeDocument/2006/relationships/image" Target="../media/image1197.png"/><Relationship Id="rId8" Type="http://schemas.openxmlformats.org/officeDocument/2006/relationships/customXml" Target="../ink/ink1145.xml"/><Relationship Id="rId51" Type="http://schemas.openxmlformats.org/officeDocument/2006/relationships/image" Target="../media/image1170.png"/><Relationship Id="rId72" Type="http://schemas.openxmlformats.org/officeDocument/2006/relationships/customXml" Target="../ink/ink1177.xml"/><Relationship Id="rId93" Type="http://schemas.openxmlformats.org/officeDocument/2006/relationships/image" Target="../media/image1191.png"/><Relationship Id="rId98" Type="http://schemas.openxmlformats.org/officeDocument/2006/relationships/customXml" Target="../ink/ink1190.xml"/><Relationship Id="rId3" Type="http://schemas.openxmlformats.org/officeDocument/2006/relationships/image" Target="../media/image1146.png"/><Relationship Id="rId25" Type="http://schemas.openxmlformats.org/officeDocument/2006/relationships/image" Target="../media/image1157.png"/><Relationship Id="rId46" Type="http://schemas.openxmlformats.org/officeDocument/2006/relationships/customXml" Target="../ink/ink1164.xml"/><Relationship Id="rId67" Type="http://schemas.openxmlformats.org/officeDocument/2006/relationships/image" Target="../media/image1178.png"/><Relationship Id="rId20" Type="http://schemas.openxmlformats.org/officeDocument/2006/relationships/customXml" Target="../ink/ink1151.xml"/><Relationship Id="rId41" Type="http://schemas.openxmlformats.org/officeDocument/2006/relationships/image" Target="../media/image1165.png"/><Relationship Id="rId62" Type="http://schemas.openxmlformats.org/officeDocument/2006/relationships/customXml" Target="../ink/ink1172.xml"/><Relationship Id="rId83" Type="http://schemas.openxmlformats.org/officeDocument/2006/relationships/image" Target="../media/image1186.png"/><Relationship Id="rId88" Type="http://schemas.openxmlformats.org/officeDocument/2006/relationships/customXml" Target="../ink/ink1185.xml"/></Relationships>
</file>

<file path=ppt/slides/_rels/slide28.xml.rels><?xml version="1.0" encoding="UTF-8" standalone="yes"?>
<Relationships xmlns="http://schemas.openxmlformats.org/package/2006/relationships"><Relationship Id="rId26" Type="http://schemas.openxmlformats.org/officeDocument/2006/relationships/customXml" Target="../ink/ink1208.xml"/><Relationship Id="rId21" Type="http://schemas.openxmlformats.org/officeDocument/2006/relationships/image" Target="../media/image1209.png"/><Relationship Id="rId42" Type="http://schemas.openxmlformats.org/officeDocument/2006/relationships/customXml" Target="../ink/ink1216.xml"/><Relationship Id="rId47" Type="http://schemas.openxmlformats.org/officeDocument/2006/relationships/image" Target="../media/image1222.png"/><Relationship Id="rId63" Type="http://schemas.openxmlformats.org/officeDocument/2006/relationships/image" Target="../media/image1230.png"/><Relationship Id="rId68" Type="http://schemas.openxmlformats.org/officeDocument/2006/relationships/customXml" Target="../ink/ink1229.xml"/><Relationship Id="rId84" Type="http://schemas.openxmlformats.org/officeDocument/2006/relationships/customXml" Target="../ink/ink1237.xml"/><Relationship Id="rId89" Type="http://schemas.openxmlformats.org/officeDocument/2006/relationships/image" Target="../media/image1243.png"/><Relationship Id="rId16" Type="http://schemas.openxmlformats.org/officeDocument/2006/relationships/customXml" Target="../ink/ink1203.xml"/><Relationship Id="rId11" Type="http://schemas.openxmlformats.org/officeDocument/2006/relationships/image" Target="../media/image1204.png"/><Relationship Id="rId32" Type="http://schemas.openxmlformats.org/officeDocument/2006/relationships/customXml" Target="../ink/ink1211.xml"/><Relationship Id="rId37" Type="http://schemas.openxmlformats.org/officeDocument/2006/relationships/image" Target="../media/image1217.png"/><Relationship Id="rId53" Type="http://schemas.openxmlformats.org/officeDocument/2006/relationships/image" Target="../media/image1225.png"/><Relationship Id="rId58" Type="http://schemas.openxmlformats.org/officeDocument/2006/relationships/customXml" Target="../ink/ink1224.xml"/><Relationship Id="rId74" Type="http://schemas.openxmlformats.org/officeDocument/2006/relationships/customXml" Target="../ink/ink1232.xml"/><Relationship Id="rId79" Type="http://schemas.openxmlformats.org/officeDocument/2006/relationships/image" Target="../media/image1238.png"/><Relationship Id="rId5" Type="http://schemas.openxmlformats.org/officeDocument/2006/relationships/image" Target="../media/image1201.png"/><Relationship Id="rId90" Type="http://schemas.openxmlformats.org/officeDocument/2006/relationships/customXml" Target="../ink/ink1240.xml"/><Relationship Id="rId14" Type="http://schemas.openxmlformats.org/officeDocument/2006/relationships/customXml" Target="../ink/ink1202.xml"/><Relationship Id="rId22" Type="http://schemas.openxmlformats.org/officeDocument/2006/relationships/customXml" Target="../ink/ink1206.xml"/><Relationship Id="rId27" Type="http://schemas.openxmlformats.org/officeDocument/2006/relationships/image" Target="../media/image1212.png"/><Relationship Id="rId30" Type="http://schemas.openxmlformats.org/officeDocument/2006/relationships/customXml" Target="../ink/ink1210.xml"/><Relationship Id="rId35" Type="http://schemas.openxmlformats.org/officeDocument/2006/relationships/image" Target="../media/image1216.png"/><Relationship Id="rId43" Type="http://schemas.openxmlformats.org/officeDocument/2006/relationships/image" Target="../media/image1220.png"/><Relationship Id="rId48" Type="http://schemas.openxmlformats.org/officeDocument/2006/relationships/customXml" Target="../ink/ink1219.xml"/><Relationship Id="rId56" Type="http://schemas.openxmlformats.org/officeDocument/2006/relationships/customXml" Target="../ink/ink1223.xml"/><Relationship Id="rId64" Type="http://schemas.openxmlformats.org/officeDocument/2006/relationships/customXml" Target="../ink/ink1227.xml"/><Relationship Id="rId69" Type="http://schemas.openxmlformats.org/officeDocument/2006/relationships/image" Target="../media/image1233.png"/><Relationship Id="rId77" Type="http://schemas.openxmlformats.org/officeDocument/2006/relationships/image" Target="../media/image1237.png"/><Relationship Id="rId8" Type="http://schemas.openxmlformats.org/officeDocument/2006/relationships/customXml" Target="../ink/ink1199.xml"/><Relationship Id="rId51" Type="http://schemas.openxmlformats.org/officeDocument/2006/relationships/image" Target="../media/image1224.png"/><Relationship Id="rId72" Type="http://schemas.openxmlformats.org/officeDocument/2006/relationships/customXml" Target="../ink/ink1231.xml"/><Relationship Id="rId80" Type="http://schemas.openxmlformats.org/officeDocument/2006/relationships/customXml" Target="../ink/ink1235.xml"/><Relationship Id="rId85" Type="http://schemas.openxmlformats.org/officeDocument/2006/relationships/image" Target="../media/image1241.png"/><Relationship Id="rId3" Type="http://schemas.openxmlformats.org/officeDocument/2006/relationships/image" Target="../media/image1200.png"/><Relationship Id="rId12" Type="http://schemas.openxmlformats.org/officeDocument/2006/relationships/customXml" Target="../ink/ink1201.xml"/><Relationship Id="rId17" Type="http://schemas.openxmlformats.org/officeDocument/2006/relationships/image" Target="../media/image1207.png"/><Relationship Id="rId25" Type="http://schemas.openxmlformats.org/officeDocument/2006/relationships/image" Target="../media/image1211.png"/><Relationship Id="rId33" Type="http://schemas.openxmlformats.org/officeDocument/2006/relationships/image" Target="../media/image1215.png"/><Relationship Id="rId38" Type="http://schemas.openxmlformats.org/officeDocument/2006/relationships/customXml" Target="../ink/ink1214.xml"/><Relationship Id="rId46" Type="http://schemas.openxmlformats.org/officeDocument/2006/relationships/customXml" Target="../ink/ink1218.xml"/><Relationship Id="rId59" Type="http://schemas.openxmlformats.org/officeDocument/2006/relationships/image" Target="../media/image1228.png"/><Relationship Id="rId67" Type="http://schemas.openxmlformats.org/officeDocument/2006/relationships/image" Target="../media/image1232.png"/><Relationship Id="rId20" Type="http://schemas.openxmlformats.org/officeDocument/2006/relationships/customXml" Target="../ink/ink1205.xml"/><Relationship Id="rId41" Type="http://schemas.openxmlformats.org/officeDocument/2006/relationships/image" Target="../media/image1219.png"/><Relationship Id="rId54" Type="http://schemas.openxmlformats.org/officeDocument/2006/relationships/customXml" Target="../ink/ink1222.xml"/><Relationship Id="rId62" Type="http://schemas.openxmlformats.org/officeDocument/2006/relationships/customXml" Target="../ink/ink1226.xml"/><Relationship Id="rId70" Type="http://schemas.openxmlformats.org/officeDocument/2006/relationships/customXml" Target="../ink/ink1230.xml"/><Relationship Id="rId75" Type="http://schemas.openxmlformats.org/officeDocument/2006/relationships/image" Target="../media/image1236.png"/><Relationship Id="rId83" Type="http://schemas.openxmlformats.org/officeDocument/2006/relationships/image" Target="../media/image1240.png"/><Relationship Id="rId88" Type="http://schemas.openxmlformats.org/officeDocument/2006/relationships/customXml" Target="../ink/ink1239.xml"/><Relationship Id="rId91" Type="http://schemas.openxmlformats.org/officeDocument/2006/relationships/image" Target="../media/image1244.png"/><Relationship Id="rId1" Type="http://schemas.openxmlformats.org/officeDocument/2006/relationships/slideLayout" Target="../slideLayouts/slideLayout2.xml"/><Relationship Id="rId6" Type="http://schemas.openxmlformats.org/officeDocument/2006/relationships/customXml" Target="../ink/ink1198.xml"/><Relationship Id="rId15" Type="http://schemas.openxmlformats.org/officeDocument/2006/relationships/image" Target="../media/image1206.png"/><Relationship Id="rId23" Type="http://schemas.openxmlformats.org/officeDocument/2006/relationships/image" Target="../media/image1210.png"/><Relationship Id="rId28" Type="http://schemas.openxmlformats.org/officeDocument/2006/relationships/customXml" Target="../ink/ink1209.xml"/><Relationship Id="rId36" Type="http://schemas.openxmlformats.org/officeDocument/2006/relationships/customXml" Target="../ink/ink1213.xml"/><Relationship Id="rId49" Type="http://schemas.openxmlformats.org/officeDocument/2006/relationships/image" Target="../media/image1223.png"/><Relationship Id="rId57" Type="http://schemas.openxmlformats.org/officeDocument/2006/relationships/image" Target="../media/image1227.png"/><Relationship Id="rId10" Type="http://schemas.openxmlformats.org/officeDocument/2006/relationships/customXml" Target="../ink/ink1200.xml"/><Relationship Id="rId31" Type="http://schemas.openxmlformats.org/officeDocument/2006/relationships/image" Target="../media/image1214.png"/><Relationship Id="rId44" Type="http://schemas.openxmlformats.org/officeDocument/2006/relationships/customXml" Target="../ink/ink1217.xml"/><Relationship Id="rId52" Type="http://schemas.openxmlformats.org/officeDocument/2006/relationships/customXml" Target="../ink/ink1221.xml"/><Relationship Id="rId60" Type="http://schemas.openxmlformats.org/officeDocument/2006/relationships/customXml" Target="../ink/ink1225.xml"/><Relationship Id="rId65" Type="http://schemas.openxmlformats.org/officeDocument/2006/relationships/image" Target="../media/image1231.png"/><Relationship Id="rId73" Type="http://schemas.openxmlformats.org/officeDocument/2006/relationships/image" Target="../media/image1235.png"/><Relationship Id="rId78" Type="http://schemas.openxmlformats.org/officeDocument/2006/relationships/customXml" Target="../ink/ink1234.xml"/><Relationship Id="rId81" Type="http://schemas.openxmlformats.org/officeDocument/2006/relationships/image" Target="../media/image1239.png"/><Relationship Id="rId86" Type="http://schemas.openxmlformats.org/officeDocument/2006/relationships/customXml" Target="../ink/ink1238.xml"/><Relationship Id="rId4" Type="http://schemas.openxmlformats.org/officeDocument/2006/relationships/customXml" Target="../ink/ink1197.xml"/><Relationship Id="rId9" Type="http://schemas.openxmlformats.org/officeDocument/2006/relationships/image" Target="../media/image1203.png"/><Relationship Id="rId13" Type="http://schemas.openxmlformats.org/officeDocument/2006/relationships/image" Target="../media/image1205.png"/><Relationship Id="rId18" Type="http://schemas.openxmlformats.org/officeDocument/2006/relationships/customXml" Target="../ink/ink1204.xml"/><Relationship Id="rId39" Type="http://schemas.openxmlformats.org/officeDocument/2006/relationships/image" Target="../media/image1218.png"/><Relationship Id="rId34" Type="http://schemas.openxmlformats.org/officeDocument/2006/relationships/customXml" Target="../ink/ink1212.xml"/><Relationship Id="rId50" Type="http://schemas.openxmlformats.org/officeDocument/2006/relationships/customXml" Target="../ink/ink1220.xml"/><Relationship Id="rId55" Type="http://schemas.openxmlformats.org/officeDocument/2006/relationships/image" Target="../media/image1226.png"/><Relationship Id="rId76" Type="http://schemas.openxmlformats.org/officeDocument/2006/relationships/customXml" Target="../ink/ink1233.xml"/><Relationship Id="rId7" Type="http://schemas.openxmlformats.org/officeDocument/2006/relationships/image" Target="../media/image1202.png"/><Relationship Id="rId71" Type="http://schemas.openxmlformats.org/officeDocument/2006/relationships/image" Target="../media/image1234.png"/><Relationship Id="rId2" Type="http://schemas.openxmlformats.org/officeDocument/2006/relationships/customXml" Target="../ink/ink1196.xml"/><Relationship Id="rId29" Type="http://schemas.openxmlformats.org/officeDocument/2006/relationships/image" Target="../media/image1213.png"/><Relationship Id="rId24" Type="http://schemas.openxmlformats.org/officeDocument/2006/relationships/customXml" Target="../ink/ink1207.xml"/><Relationship Id="rId40" Type="http://schemas.openxmlformats.org/officeDocument/2006/relationships/customXml" Target="../ink/ink1215.xml"/><Relationship Id="rId45" Type="http://schemas.openxmlformats.org/officeDocument/2006/relationships/image" Target="../media/image1221.png"/><Relationship Id="rId66" Type="http://schemas.openxmlformats.org/officeDocument/2006/relationships/customXml" Target="../ink/ink1228.xml"/><Relationship Id="rId87" Type="http://schemas.openxmlformats.org/officeDocument/2006/relationships/image" Target="../media/image1242.png"/><Relationship Id="rId61" Type="http://schemas.openxmlformats.org/officeDocument/2006/relationships/image" Target="../media/image1229.png"/><Relationship Id="rId82" Type="http://schemas.openxmlformats.org/officeDocument/2006/relationships/customXml" Target="../ink/ink1236.xml"/><Relationship Id="rId19" Type="http://schemas.openxmlformats.org/officeDocument/2006/relationships/image" Target="../media/image1208.png"/></Relationships>
</file>

<file path=ppt/slides/_rels/slide29.xml.rels><?xml version="1.0" encoding="UTF-8" standalone="yes"?>
<Relationships xmlns="http://schemas.openxmlformats.org/package/2006/relationships"><Relationship Id="rId117" Type="http://schemas.openxmlformats.org/officeDocument/2006/relationships/image" Target="../media/image1302.png"/><Relationship Id="rId21" Type="http://schemas.openxmlformats.org/officeDocument/2006/relationships/image" Target="../media/image1254.png"/><Relationship Id="rId42" Type="http://schemas.openxmlformats.org/officeDocument/2006/relationships/customXml" Target="../ink/ink1261.xml"/><Relationship Id="rId63" Type="http://schemas.openxmlformats.org/officeDocument/2006/relationships/image" Target="../media/image1275.png"/><Relationship Id="rId84" Type="http://schemas.openxmlformats.org/officeDocument/2006/relationships/customXml" Target="../ink/ink1282.xml"/><Relationship Id="rId138" Type="http://schemas.openxmlformats.org/officeDocument/2006/relationships/customXml" Target="../ink/ink1309.xml"/><Relationship Id="rId159" Type="http://schemas.openxmlformats.org/officeDocument/2006/relationships/image" Target="../media/image1323.png"/><Relationship Id="rId107" Type="http://schemas.openxmlformats.org/officeDocument/2006/relationships/image" Target="../media/image1297.png"/><Relationship Id="rId11" Type="http://schemas.openxmlformats.org/officeDocument/2006/relationships/image" Target="../media/image1249.png"/><Relationship Id="rId32" Type="http://schemas.openxmlformats.org/officeDocument/2006/relationships/customXml" Target="../ink/ink1256.xml"/><Relationship Id="rId53" Type="http://schemas.openxmlformats.org/officeDocument/2006/relationships/image" Target="../media/image1270.png"/><Relationship Id="rId74" Type="http://schemas.openxmlformats.org/officeDocument/2006/relationships/customXml" Target="../ink/ink1277.xml"/><Relationship Id="rId128" Type="http://schemas.openxmlformats.org/officeDocument/2006/relationships/customXml" Target="../ink/ink1304.xml"/><Relationship Id="rId149" Type="http://schemas.openxmlformats.org/officeDocument/2006/relationships/image" Target="../media/image1318.png"/><Relationship Id="rId5" Type="http://schemas.openxmlformats.org/officeDocument/2006/relationships/image" Target="../media/image1246.png"/><Relationship Id="rId95" Type="http://schemas.openxmlformats.org/officeDocument/2006/relationships/image" Target="../media/image1291.png"/><Relationship Id="rId160" Type="http://schemas.openxmlformats.org/officeDocument/2006/relationships/customXml" Target="../ink/ink1320.xml"/><Relationship Id="rId22" Type="http://schemas.openxmlformats.org/officeDocument/2006/relationships/customXml" Target="../ink/ink1251.xml"/><Relationship Id="rId43" Type="http://schemas.openxmlformats.org/officeDocument/2006/relationships/image" Target="../media/image1265.png"/><Relationship Id="rId64" Type="http://schemas.openxmlformats.org/officeDocument/2006/relationships/customXml" Target="../ink/ink1272.xml"/><Relationship Id="rId118" Type="http://schemas.openxmlformats.org/officeDocument/2006/relationships/customXml" Target="../ink/ink1299.xml"/><Relationship Id="rId139" Type="http://schemas.openxmlformats.org/officeDocument/2006/relationships/image" Target="../media/image1313.png"/><Relationship Id="rId85" Type="http://schemas.openxmlformats.org/officeDocument/2006/relationships/image" Target="../media/image1286.png"/><Relationship Id="rId150" Type="http://schemas.openxmlformats.org/officeDocument/2006/relationships/customXml" Target="../ink/ink1315.xml"/><Relationship Id="rId12" Type="http://schemas.openxmlformats.org/officeDocument/2006/relationships/customXml" Target="../ink/ink1246.xml"/><Relationship Id="rId17" Type="http://schemas.openxmlformats.org/officeDocument/2006/relationships/image" Target="../media/image1252.png"/><Relationship Id="rId33" Type="http://schemas.openxmlformats.org/officeDocument/2006/relationships/image" Target="../media/image1260.png"/><Relationship Id="rId38" Type="http://schemas.openxmlformats.org/officeDocument/2006/relationships/customXml" Target="../ink/ink1259.xml"/><Relationship Id="rId59" Type="http://schemas.openxmlformats.org/officeDocument/2006/relationships/image" Target="../media/image1273.png"/><Relationship Id="rId103" Type="http://schemas.openxmlformats.org/officeDocument/2006/relationships/image" Target="../media/image1295.png"/><Relationship Id="rId108" Type="http://schemas.openxmlformats.org/officeDocument/2006/relationships/customXml" Target="../ink/ink1294.xml"/><Relationship Id="rId124" Type="http://schemas.openxmlformats.org/officeDocument/2006/relationships/customXml" Target="../ink/ink1302.xml"/><Relationship Id="rId129" Type="http://schemas.openxmlformats.org/officeDocument/2006/relationships/image" Target="../media/image1308.png"/><Relationship Id="rId54" Type="http://schemas.openxmlformats.org/officeDocument/2006/relationships/customXml" Target="../ink/ink1267.xml"/><Relationship Id="rId70" Type="http://schemas.openxmlformats.org/officeDocument/2006/relationships/customXml" Target="../ink/ink1275.xml"/><Relationship Id="rId75" Type="http://schemas.openxmlformats.org/officeDocument/2006/relationships/image" Target="../media/image1281.png"/><Relationship Id="rId91" Type="http://schemas.openxmlformats.org/officeDocument/2006/relationships/image" Target="../media/image1289.png"/><Relationship Id="rId96" Type="http://schemas.openxmlformats.org/officeDocument/2006/relationships/customXml" Target="../ink/ink1288.xml"/><Relationship Id="rId140" Type="http://schemas.openxmlformats.org/officeDocument/2006/relationships/customXml" Target="../ink/ink1310.xml"/><Relationship Id="rId145" Type="http://schemas.openxmlformats.org/officeDocument/2006/relationships/image" Target="../media/image1316.png"/><Relationship Id="rId161" Type="http://schemas.openxmlformats.org/officeDocument/2006/relationships/image" Target="../media/image1324.png"/><Relationship Id="rId1" Type="http://schemas.openxmlformats.org/officeDocument/2006/relationships/slideLayout" Target="../slideLayouts/slideLayout2.xml"/><Relationship Id="rId6" Type="http://schemas.openxmlformats.org/officeDocument/2006/relationships/customXml" Target="../ink/ink1243.xml"/><Relationship Id="rId23" Type="http://schemas.openxmlformats.org/officeDocument/2006/relationships/image" Target="../media/image1255.png"/><Relationship Id="rId28" Type="http://schemas.openxmlformats.org/officeDocument/2006/relationships/customXml" Target="../ink/ink1254.xml"/><Relationship Id="rId49" Type="http://schemas.openxmlformats.org/officeDocument/2006/relationships/image" Target="../media/image1268.png"/><Relationship Id="rId114" Type="http://schemas.openxmlformats.org/officeDocument/2006/relationships/customXml" Target="../ink/ink1297.xml"/><Relationship Id="rId119" Type="http://schemas.openxmlformats.org/officeDocument/2006/relationships/image" Target="../media/image1303.png"/><Relationship Id="rId44" Type="http://schemas.openxmlformats.org/officeDocument/2006/relationships/customXml" Target="../ink/ink1262.xml"/><Relationship Id="rId60" Type="http://schemas.openxmlformats.org/officeDocument/2006/relationships/customXml" Target="../ink/ink1270.xml"/><Relationship Id="rId65" Type="http://schemas.openxmlformats.org/officeDocument/2006/relationships/image" Target="../media/image1276.png"/><Relationship Id="rId81" Type="http://schemas.openxmlformats.org/officeDocument/2006/relationships/image" Target="../media/image1284.png"/><Relationship Id="rId86" Type="http://schemas.openxmlformats.org/officeDocument/2006/relationships/customXml" Target="../ink/ink1283.xml"/><Relationship Id="rId130" Type="http://schemas.openxmlformats.org/officeDocument/2006/relationships/customXml" Target="../ink/ink1305.xml"/><Relationship Id="rId135" Type="http://schemas.openxmlformats.org/officeDocument/2006/relationships/image" Target="../media/image1311.png"/><Relationship Id="rId151" Type="http://schemas.openxmlformats.org/officeDocument/2006/relationships/image" Target="../media/image1319.png"/><Relationship Id="rId156" Type="http://schemas.openxmlformats.org/officeDocument/2006/relationships/customXml" Target="../ink/ink1318.xml"/><Relationship Id="rId13" Type="http://schemas.openxmlformats.org/officeDocument/2006/relationships/image" Target="../media/image1250.png"/><Relationship Id="rId18" Type="http://schemas.openxmlformats.org/officeDocument/2006/relationships/customXml" Target="../ink/ink1249.xml"/><Relationship Id="rId39" Type="http://schemas.openxmlformats.org/officeDocument/2006/relationships/image" Target="../media/image1263.png"/><Relationship Id="rId109" Type="http://schemas.openxmlformats.org/officeDocument/2006/relationships/image" Target="../media/image1298.png"/><Relationship Id="rId34" Type="http://schemas.openxmlformats.org/officeDocument/2006/relationships/customXml" Target="../ink/ink1257.xml"/><Relationship Id="rId50" Type="http://schemas.openxmlformats.org/officeDocument/2006/relationships/customXml" Target="../ink/ink1265.xml"/><Relationship Id="rId55" Type="http://schemas.openxmlformats.org/officeDocument/2006/relationships/image" Target="../media/image1271.png"/><Relationship Id="rId76" Type="http://schemas.openxmlformats.org/officeDocument/2006/relationships/customXml" Target="../ink/ink1278.xml"/><Relationship Id="rId97" Type="http://schemas.openxmlformats.org/officeDocument/2006/relationships/image" Target="../media/image1292.png"/><Relationship Id="rId104" Type="http://schemas.openxmlformats.org/officeDocument/2006/relationships/customXml" Target="../ink/ink1292.xml"/><Relationship Id="rId120" Type="http://schemas.openxmlformats.org/officeDocument/2006/relationships/customXml" Target="../ink/ink1300.xml"/><Relationship Id="rId125" Type="http://schemas.openxmlformats.org/officeDocument/2006/relationships/image" Target="../media/image1306.png"/><Relationship Id="rId141" Type="http://schemas.openxmlformats.org/officeDocument/2006/relationships/image" Target="../media/image1314.png"/><Relationship Id="rId146" Type="http://schemas.openxmlformats.org/officeDocument/2006/relationships/customXml" Target="../ink/ink1313.xml"/><Relationship Id="rId7" Type="http://schemas.openxmlformats.org/officeDocument/2006/relationships/image" Target="../media/image1247.png"/><Relationship Id="rId71" Type="http://schemas.openxmlformats.org/officeDocument/2006/relationships/image" Target="../media/image1279.png"/><Relationship Id="rId92" Type="http://schemas.openxmlformats.org/officeDocument/2006/relationships/customXml" Target="../ink/ink1286.xml"/><Relationship Id="rId2" Type="http://schemas.openxmlformats.org/officeDocument/2006/relationships/customXml" Target="../ink/ink1241.xml"/><Relationship Id="rId29" Type="http://schemas.openxmlformats.org/officeDocument/2006/relationships/image" Target="../media/image1258.png"/><Relationship Id="rId24" Type="http://schemas.openxmlformats.org/officeDocument/2006/relationships/customXml" Target="../ink/ink1252.xml"/><Relationship Id="rId40" Type="http://schemas.openxmlformats.org/officeDocument/2006/relationships/customXml" Target="../ink/ink1260.xml"/><Relationship Id="rId45" Type="http://schemas.openxmlformats.org/officeDocument/2006/relationships/image" Target="../media/image1266.png"/><Relationship Id="rId66" Type="http://schemas.openxmlformats.org/officeDocument/2006/relationships/customXml" Target="../ink/ink1273.xml"/><Relationship Id="rId87" Type="http://schemas.openxmlformats.org/officeDocument/2006/relationships/image" Target="../media/image1287.png"/><Relationship Id="rId110" Type="http://schemas.openxmlformats.org/officeDocument/2006/relationships/customXml" Target="../ink/ink1295.xml"/><Relationship Id="rId115" Type="http://schemas.openxmlformats.org/officeDocument/2006/relationships/image" Target="../media/image1301.png"/><Relationship Id="rId131" Type="http://schemas.openxmlformats.org/officeDocument/2006/relationships/image" Target="../media/image1309.png"/><Relationship Id="rId136" Type="http://schemas.openxmlformats.org/officeDocument/2006/relationships/customXml" Target="../ink/ink1308.xml"/><Relationship Id="rId157" Type="http://schemas.openxmlformats.org/officeDocument/2006/relationships/image" Target="../media/image1322.png"/><Relationship Id="rId61" Type="http://schemas.openxmlformats.org/officeDocument/2006/relationships/image" Target="../media/image1274.png"/><Relationship Id="rId82" Type="http://schemas.openxmlformats.org/officeDocument/2006/relationships/customXml" Target="../ink/ink1281.xml"/><Relationship Id="rId152" Type="http://schemas.openxmlformats.org/officeDocument/2006/relationships/customXml" Target="../ink/ink1316.xml"/><Relationship Id="rId19" Type="http://schemas.openxmlformats.org/officeDocument/2006/relationships/image" Target="../media/image1253.png"/><Relationship Id="rId14" Type="http://schemas.openxmlformats.org/officeDocument/2006/relationships/customXml" Target="../ink/ink1247.xml"/><Relationship Id="rId30" Type="http://schemas.openxmlformats.org/officeDocument/2006/relationships/customXml" Target="../ink/ink1255.xml"/><Relationship Id="rId35" Type="http://schemas.openxmlformats.org/officeDocument/2006/relationships/image" Target="../media/image1261.png"/><Relationship Id="rId56" Type="http://schemas.openxmlformats.org/officeDocument/2006/relationships/customXml" Target="../ink/ink1268.xml"/><Relationship Id="rId77" Type="http://schemas.openxmlformats.org/officeDocument/2006/relationships/image" Target="../media/image1282.png"/><Relationship Id="rId100" Type="http://schemas.openxmlformats.org/officeDocument/2006/relationships/customXml" Target="../ink/ink1290.xml"/><Relationship Id="rId105" Type="http://schemas.openxmlformats.org/officeDocument/2006/relationships/image" Target="../media/image1296.png"/><Relationship Id="rId126" Type="http://schemas.openxmlformats.org/officeDocument/2006/relationships/customXml" Target="../ink/ink1303.xml"/><Relationship Id="rId147" Type="http://schemas.openxmlformats.org/officeDocument/2006/relationships/image" Target="../media/image1317.png"/><Relationship Id="rId8" Type="http://schemas.openxmlformats.org/officeDocument/2006/relationships/customXml" Target="../ink/ink1244.xml"/><Relationship Id="rId51" Type="http://schemas.openxmlformats.org/officeDocument/2006/relationships/image" Target="../media/image1269.png"/><Relationship Id="rId72" Type="http://schemas.openxmlformats.org/officeDocument/2006/relationships/customXml" Target="../ink/ink1276.xml"/><Relationship Id="rId93" Type="http://schemas.openxmlformats.org/officeDocument/2006/relationships/image" Target="../media/image1290.png"/><Relationship Id="rId98" Type="http://schemas.openxmlformats.org/officeDocument/2006/relationships/customXml" Target="../ink/ink1289.xml"/><Relationship Id="rId121" Type="http://schemas.openxmlformats.org/officeDocument/2006/relationships/image" Target="../media/image1304.png"/><Relationship Id="rId142" Type="http://schemas.openxmlformats.org/officeDocument/2006/relationships/customXml" Target="../ink/ink1311.xml"/><Relationship Id="rId3" Type="http://schemas.openxmlformats.org/officeDocument/2006/relationships/image" Target="../media/image1245.png"/><Relationship Id="rId25" Type="http://schemas.openxmlformats.org/officeDocument/2006/relationships/image" Target="../media/image1256.png"/><Relationship Id="rId46" Type="http://schemas.openxmlformats.org/officeDocument/2006/relationships/customXml" Target="../ink/ink1263.xml"/><Relationship Id="rId67" Type="http://schemas.openxmlformats.org/officeDocument/2006/relationships/image" Target="../media/image1277.png"/><Relationship Id="rId116" Type="http://schemas.openxmlformats.org/officeDocument/2006/relationships/customXml" Target="../ink/ink1298.xml"/><Relationship Id="rId137" Type="http://schemas.openxmlformats.org/officeDocument/2006/relationships/image" Target="../media/image1312.png"/><Relationship Id="rId158" Type="http://schemas.openxmlformats.org/officeDocument/2006/relationships/customXml" Target="../ink/ink1319.xml"/><Relationship Id="rId20" Type="http://schemas.openxmlformats.org/officeDocument/2006/relationships/customXml" Target="../ink/ink1250.xml"/><Relationship Id="rId41" Type="http://schemas.openxmlformats.org/officeDocument/2006/relationships/image" Target="../media/image1264.png"/><Relationship Id="rId62" Type="http://schemas.openxmlformats.org/officeDocument/2006/relationships/customXml" Target="../ink/ink1271.xml"/><Relationship Id="rId83" Type="http://schemas.openxmlformats.org/officeDocument/2006/relationships/image" Target="../media/image1285.png"/><Relationship Id="rId88" Type="http://schemas.openxmlformats.org/officeDocument/2006/relationships/customXml" Target="../ink/ink1284.xml"/><Relationship Id="rId111" Type="http://schemas.openxmlformats.org/officeDocument/2006/relationships/image" Target="../media/image1299.png"/><Relationship Id="rId132" Type="http://schemas.openxmlformats.org/officeDocument/2006/relationships/customXml" Target="../ink/ink1306.xml"/><Relationship Id="rId153" Type="http://schemas.openxmlformats.org/officeDocument/2006/relationships/image" Target="../media/image1320.png"/><Relationship Id="rId15" Type="http://schemas.openxmlformats.org/officeDocument/2006/relationships/image" Target="../media/image1251.png"/><Relationship Id="rId36" Type="http://schemas.openxmlformats.org/officeDocument/2006/relationships/customXml" Target="../ink/ink1258.xml"/><Relationship Id="rId57" Type="http://schemas.openxmlformats.org/officeDocument/2006/relationships/image" Target="../media/image1272.png"/><Relationship Id="rId106" Type="http://schemas.openxmlformats.org/officeDocument/2006/relationships/customXml" Target="../ink/ink1293.xml"/><Relationship Id="rId127" Type="http://schemas.openxmlformats.org/officeDocument/2006/relationships/image" Target="../media/image1307.png"/><Relationship Id="rId10" Type="http://schemas.openxmlformats.org/officeDocument/2006/relationships/customXml" Target="../ink/ink1245.xml"/><Relationship Id="rId31" Type="http://schemas.openxmlformats.org/officeDocument/2006/relationships/image" Target="../media/image1259.png"/><Relationship Id="rId52" Type="http://schemas.openxmlformats.org/officeDocument/2006/relationships/customXml" Target="../ink/ink1266.xml"/><Relationship Id="rId73" Type="http://schemas.openxmlformats.org/officeDocument/2006/relationships/image" Target="../media/image1280.png"/><Relationship Id="rId78" Type="http://schemas.openxmlformats.org/officeDocument/2006/relationships/customXml" Target="../ink/ink1279.xml"/><Relationship Id="rId94" Type="http://schemas.openxmlformats.org/officeDocument/2006/relationships/customXml" Target="../ink/ink1287.xml"/><Relationship Id="rId99" Type="http://schemas.openxmlformats.org/officeDocument/2006/relationships/image" Target="../media/image1293.png"/><Relationship Id="rId101" Type="http://schemas.openxmlformats.org/officeDocument/2006/relationships/image" Target="../media/image1294.png"/><Relationship Id="rId122" Type="http://schemas.openxmlformats.org/officeDocument/2006/relationships/customXml" Target="../ink/ink1301.xml"/><Relationship Id="rId143" Type="http://schemas.openxmlformats.org/officeDocument/2006/relationships/image" Target="../media/image1315.png"/><Relationship Id="rId148" Type="http://schemas.openxmlformats.org/officeDocument/2006/relationships/customXml" Target="../ink/ink1314.xml"/><Relationship Id="rId4" Type="http://schemas.openxmlformats.org/officeDocument/2006/relationships/customXml" Target="../ink/ink1242.xml"/><Relationship Id="rId9" Type="http://schemas.openxmlformats.org/officeDocument/2006/relationships/image" Target="../media/image1248.png"/><Relationship Id="rId26" Type="http://schemas.openxmlformats.org/officeDocument/2006/relationships/customXml" Target="../ink/ink1253.xml"/><Relationship Id="rId47" Type="http://schemas.openxmlformats.org/officeDocument/2006/relationships/image" Target="../media/image1267.png"/><Relationship Id="rId68" Type="http://schemas.openxmlformats.org/officeDocument/2006/relationships/customXml" Target="../ink/ink1274.xml"/><Relationship Id="rId89" Type="http://schemas.openxmlformats.org/officeDocument/2006/relationships/image" Target="../media/image1288.png"/><Relationship Id="rId112" Type="http://schemas.openxmlformats.org/officeDocument/2006/relationships/customXml" Target="../ink/ink1296.xml"/><Relationship Id="rId133" Type="http://schemas.openxmlformats.org/officeDocument/2006/relationships/image" Target="../media/image1310.png"/><Relationship Id="rId154" Type="http://schemas.openxmlformats.org/officeDocument/2006/relationships/customXml" Target="../ink/ink1317.xml"/><Relationship Id="rId16" Type="http://schemas.openxmlformats.org/officeDocument/2006/relationships/customXml" Target="../ink/ink1248.xml"/><Relationship Id="rId37" Type="http://schemas.openxmlformats.org/officeDocument/2006/relationships/image" Target="../media/image1262.png"/><Relationship Id="rId58" Type="http://schemas.openxmlformats.org/officeDocument/2006/relationships/customXml" Target="../ink/ink1269.xml"/><Relationship Id="rId79" Type="http://schemas.openxmlformats.org/officeDocument/2006/relationships/image" Target="../media/image1283.png"/><Relationship Id="rId102" Type="http://schemas.openxmlformats.org/officeDocument/2006/relationships/customXml" Target="../ink/ink1291.xml"/><Relationship Id="rId123" Type="http://schemas.openxmlformats.org/officeDocument/2006/relationships/image" Target="../media/image1305.png"/><Relationship Id="rId144" Type="http://schemas.openxmlformats.org/officeDocument/2006/relationships/customXml" Target="../ink/ink1312.xml"/><Relationship Id="rId90" Type="http://schemas.openxmlformats.org/officeDocument/2006/relationships/customXml" Target="../ink/ink1285.xml"/><Relationship Id="rId27" Type="http://schemas.openxmlformats.org/officeDocument/2006/relationships/image" Target="../media/image1257.png"/><Relationship Id="rId48" Type="http://schemas.openxmlformats.org/officeDocument/2006/relationships/customXml" Target="../ink/ink1264.xml"/><Relationship Id="rId69" Type="http://schemas.openxmlformats.org/officeDocument/2006/relationships/image" Target="../media/image1278.png"/><Relationship Id="rId113" Type="http://schemas.openxmlformats.org/officeDocument/2006/relationships/image" Target="../media/image1300.png"/><Relationship Id="rId134" Type="http://schemas.openxmlformats.org/officeDocument/2006/relationships/customXml" Target="../ink/ink1307.xml"/><Relationship Id="rId80" Type="http://schemas.openxmlformats.org/officeDocument/2006/relationships/customXml" Target="../ink/ink1280.xml"/><Relationship Id="rId155" Type="http://schemas.openxmlformats.org/officeDocument/2006/relationships/image" Target="../media/image13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image" Target="../media/image1381.png"/><Relationship Id="rId21" Type="http://schemas.openxmlformats.org/officeDocument/2006/relationships/image" Target="../media/image1333.png"/><Relationship Id="rId42" Type="http://schemas.openxmlformats.org/officeDocument/2006/relationships/customXml" Target="../ink/ink1340.xml"/><Relationship Id="rId63" Type="http://schemas.openxmlformats.org/officeDocument/2006/relationships/image" Target="../media/image1354.png"/><Relationship Id="rId84" Type="http://schemas.openxmlformats.org/officeDocument/2006/relationships/customXml" Target="../ink/ink1361.xml"/><Relationship Id="rId138" Type="http://schemas.openxmlformats.org/officeDocument/2006/relationships/customXml" Target="../ink/ink1388.xml"/><Relationship Id="rId159" Type="http://schemas.openxmlformats.org/officeDocument/2006/relationships/image" Target="../media/image1402.png"/><Relationship Id="rId107" Type="http://schemas.openxmlformats.org/officeDocument/2006/relationships/image" Target="../media/image1376.png"/><Relationship Id="rId11" Type="http://schemas.openxmlformats.org/officeDocument/2006/relationships/image" Target="../media/image1328.png"/><Relationship Id="rId32" Type="http://schemas.openxmlformats.org/officeDocument/2006/relationships/customXml" Target="../ink/ink1335.xml"/><Relationship Id="rId53" Type="http://schemas.openxmlformats.org/officeDocument/2006/relationships/image" Target="../media/image1349.png"/><Relationship Id="rId74" Type="http://schemas.openxmlformats.org/officeDocument/2006/relationships/customXml" Target="../ink/ink1356.xml"/><Relationship Id="rId128" Type="http://schemas.openxmlformats.org/officeDocument/2006/relationships/customXml" Target="../ink/ink1383.xml"/><Relationship Id="rId149" Type="http://schemas.openxmlformats.org/officeDocument/2006/relationships/image" Target="../media/image1397.png"/><Relationship Id="rId5" Type="http://schemas.openxmlformats.org/officeDocument/2006/relationships/image" Target="../media/image1325.png"/><Relationship Id="rId95" Type="http://schemas.openxmlformats.org/officeDocument/2006/relationships/image" Target="../media/image1370.png"/><Relationship Id="rId160" Type="http://schemas.openxmlformats.org/officeDocument/2006/relationships/customXml" Target="../ink/ink1399.xml"/><Relationship Id="rId22" Type="http://schemas.openxmlformats.org/officeDocument/2006/relationships/customXml" Target="../ink/ink1330.xml"/><Relationship Id="rId43" Type="http://schemas.openxmlformats.org/officeDocument/2006/relationships/image" Target="../media/image1344.png"/><Relationship Id="rId64" Type="http://schemas.openxmlformats.org/officeDocument/2006/relationships/customXml" Target="../ink/ink1351.xml"/><Relationship Id="rId118" Type="http://schemas.openxmlformats.org/officeDocument/2006/relationships/customXml" Target="../ink/ink1378.xml"/><Relationship Id="rId139" Type="http://schemas.openxmlformats.org/officeDocument/2006/relationships/image" Target="../media/image1392.png"/><Relationship Id="rId85" Type="http://schemas.openxmlformats.org/officeDocument/2006/relationships/image" Target="../media/image1365.png"/><Relationship Id="rId150" Type="http://schemas.openxmlformats.org/officeDocument/2006/relationships/customXml" Target="../ink/ink1394.xml"/><Relationship Id="rId12" Type="http://schemas.openxmlformats.org/officeDocument/2006/relationships/customXml" Target="../ink/ink1325.xml"/><Relationship Id="rId33" Type="http://schemas.openxmlformats.org/officeDocument/2006/relationships/image" Target="../media/image1339.png"/><Relationship Id="rId108" Type="http://schemas.openxmlformats.org/officeDocument/2006/relationships/customXml" Target="../ink/ink1373.xml"/><Relationship Id="rId129" Type="http://schemas.openxmlformats.org/officeDocument/2006/relationships/image" Target="../media/image1387.png"/><Relationship Id="rId54" Type="http://schemas.openxmlformats.org/officeDocument/2006/relationships/customXml" Target="../ink/ink1346.xml"/><Relationship Id="rId70" Type="http://schemas.openxmlformats.org/officeDocument/2006/relationships/customXml" Target="../ink/ink1354.xml"/><Relationship Id="rId75" Type="http://schemas.openxmlformats.org/officeDocument/2006/relationships/image" Target="../media/image1360.png"/><Relationship Id="rId91" Type="http://schemas.openxmlformats.org/officeDocument/2006/relationships/image" Target="../media/image1368.png"/><Relationship Id="rId96" Type="http://schemas.openxmlformats.org/officeDocument/2006/relationships/customXml" Target="../ink/ink1367.xml"/><Relationship Id="rId140" Type="http://schemas.openxmlformats.org/officeDocument/2006/relationships/customXml" Target="../ink/ink1389.xml"/><Relationship Id="rId145" Type="http://schemas.openxmlformats.org/officeDocument/2006/relationships/image" Target="../media/image1395.png"/><Relationship Id="rId161" Type="http://schemas.openxmlformats.org/officeDocument/2006/relationships/image" Target="../media/image1403.png"/><Relationship Id="rId166" Type="http://schemas.openxmlformats.org/officeDocument/2006/relationships/customXml" Target="../ink/ink1402.xml"/><Relationship Id="rId1" Type="http://schemas.openxmlformats.org/officeDocument/2006/relationships/slideLayout" Target="../slideLayouts/slideLayout2.xml"/><Relationship Id="rId6" Type="http://schemas.openxmlformats.org/officeDocument/2006/relationships/customXml" Target="../ink/ink1322.xml"/><Relationship Id="rId23" Type="http://schemas.openxmlformats.org/officeDocument/2006/relationships/image" Target="../media/image1334.png"/><Relationship Id="rId28" Type="http://schemas.openxmlformats.org/officeDocument/2006/relationships/customXml" Target="../ink/ink1333.xml"/><Relationship Id="rId49" Type="http://schemas.openxmlformats.org/officeDocument/2006/relationships/image" Target="../media/image1347.png"/><Relationship Id="rId114" Type="http://schemas.openxmlformats.org/officeDocument/2006/relationships/customXml" Target="../ink/ink1376.xml"/><Relationship Id="rId119" Type="http://schemas.openxmlformats.org/officeDocument/2006/relationships/image" Target="../media/image1382.png"/><Relationship Id="rId44" Type="http://schemas.openxmlformats.org/officeDocument/2006/relationships/customXml" Target="../ink/ink1341.xml"/><Relationship Id="rId60" Type="http://schemas.openxmlformats.org/officeDocument/2006/relationships/customXml" Target="../ink/ink1349.xml"/><Relationship Id="rId65" Type="http://schemas.openxmlformats.org/officeDocument/2006/relationships/image" Target="../media/image1355.png"/><Relationship Id="rId81" Type="http://schemas.openxmlformats.org/officeDocument/2006/relationships/image" Target="../media/image1363.png"/><Relationship Id="rId86" Type="http://schemas.openxmlformats.org/officeDocument/2006/relationships/customXml" Target="../ink/ink1362.xml"/><Relationship Id="rId130" Type="http://schemas.openxmlformats.org/officeDocument/2006/relationships/customXml" Target="../ink/ink1384.xml"/><Relationship Id="rId135" Type="http://schemas.openxmlformats.org/officeDocument/2006/relationships/image" Target="../media/image1390.png"/><Relationship Id="rId151" Type="http://schemas.openxmlformats.org/officeDocument/2006/relationships/image" Target="../media/image1398.png"/><Relationship Id="rId156" Type="http://schemas.openxmlformats.org/officeDocument/2006/relationships/customXml" Target="../ink/ink1397.xml"/><Relationship Id="rId13" Type="http://schemas.openxmlformats.org/officeDocument/2006/relationships/image" Target="../media/image1329.png"/><Relationship Id="rId18" Type="http://schemas.openxmlformats.org/officeDocument/2006/relationships/customXml" Target="../ink/ink1328.xml"/><Relationship Id="rId39" Type="http://schemas.openxmlformats.org/officeDocument/2006/relationships/image" Target="../media/image1342.png"/><Relationship Id="rId109" Type="http://schemas.openxmlformats.org/officeDocument/2006/relationships/image" Target="../media/image1377.png"/><Relationship Id="rId34" Type="http://schemas.openxmlformats.org/officeDocument/2006/relationships/customXml" Target="../ink/ink1336.xml"/><Relationship Id="rId50" Type="http://schemas.openxmlformats.org/officeDocument/2006/relationships/customXml" Target="../ink/ink1344.xml"/><Relationship Id="rId55" Type="http://schemas.openxmlformats.org/officeDocument/2006/relationships/image" Target="../media/image1350.png"/><Relationship Id="rId76" Type="http://schemas.openxmlformats.org/officeDocument/2006/relationships/customXml" Target="../ink/ink1357.xml"/><Relationship Id="rId97" Type="http://schemas.openxmlformats.org/officeDocument/2006/relationships/image" Target="../media/image1371.png"/><Relationship Id="rId104" Type="http://schemas.openxmlformats.org/officeDocument/2006/relationships/customXml" Target="../ink/ink1371.xml"/><Relationship Id="rId120" Type="http://schemas.openxmlformats.org/officeDocument/2006/relationships/customXml" Target="../ink/ink1379.xml"/><Relationship Id="rId125" Type="http://schemas.openxmlformats.org/officeDocument/2006/relationships/image" Target="../media/image1385.png"/><Relationship Id="rId141" Type="http://schemas.openxmlformats.org/officeDocument/2006/relationships/image" Target="../media/image1393.png"/><Relationship Id="rId146" Type="http://schemas.openxmlformats.org/officeDocument/2006/relationships/customXml" Target="../ink/ink1392.xml"/><Relationship Id="rId167" Type="http://schemas.openxmlformats.org/officeDocument/2006/relationships/image" Target="../media/image1406.png"/><Relationship Id="rId7" Type="http://schemas.openxmlformats.org/officeDocument/2006/relationships/image" Target="../media/image1326.png"/><Relationship Id="rId71" Type="http://schemas.openxmlformats.org/officeDocument/2006/relationships/image" Target="../media/image1358.png"/><Relationship Id="rId92" Type="http://schemas.openxmlformats.org/officeDocument/2006/relationships/customXml" Target="../ink/ink1365.xml"/><Relationship Id="rId162" Type="http://schemas.openxmlformats.org/officeDocument/2006/relationships/customXml" Target="../ink/ink1400.xml"/><Relationship Id="rId2" Type="http://schemas.openxmlformats.org/officeDocument/2006/relationships/image" Target="../media/image2.png"/><Relationship Id="rId29" Type="http://schemas.openxmlformats.org/officeDocument/2006/relationships/image" Target="../media/image1337.png"/><Relationship Id="rId24" Type="http://schemas.openxmlformats.org/officeDocument/2006/relationships/customXml" Target="../ink/ink1331.xml"/><Relationship Id="rId40" Type="http://schemas.openxmlformats.org/officeDocument/2006/relationships/customXml" Target="../ink/ink1339.xml"/><Relationship Id="rId45" Type="http://schemas.openxmlformats.org/officeDocument/2006/relationships/image" Target="../media/image1345.png"/><Relationship Id="rId66" Type="http://schemas.openxmlformats.org/officeDocument/2006/relationships/customXml" Target="../ink/ink1352.xml"/><Relationship Id="rId87" Type="http://schemas.openxmlformats.org/officeDocument/2006/relationships/image" Target="../media/image1366.png"/><Relationship Id="rId110" Type="http://schemas.openxmlformats.org/officeDocument/2006/relationships/customXml" Target="../ink/ink1374.xml"/><Relationship Id="rId115" Type="http://schemas.openxmlformats.org/officeDocument/2006/relationships/image" Target="../media/image1380.png"/><Relationship Id="rId131" Type="http://schemas.openxmlformats.org/officeDocument/2006/relationships/image" Target="../media/image1388.png"/><Relationship Id="rId136" Type="http://schemas.openxmlformats.org/officeDocument/2006/relationships/customXml" Target="../ink/ink1387.xml"/><Relationship Id="rId157" Type="http://schemas.openxmlformats.org/officeDocument/2006/relationships/image" Target="../media/image1401.png"/><Relationship Id="rId61" Type="http://schemas.openxmlformats.org/officeDocument/2006/relationships/image" Target="../media/image1353.png"/><Relationship Id="rId82" Type="http://schemas.openxmlformats.org/officeDocument/2006/relationships/customXml" Target="../ink/ink1360.xml"/><Relationship Id="rId152" Type="http://schemas.openxmlformats.org/officeDocument/2006/relationships/customXml" Target="../ink/ink1395.xml"/><Relationship Id="rId19" Type="http://schemas.openxmlformats.org/officeDocument/2006/relationships/image" Target="../media/image1332.png"/><Relationship Id="rId14" Type="http://schemas.openxmlformats.org/officeDocument/2006/relationships/customXml" Target="../ink/ink1326.xml"/><Relationship Id="rId30" Type="http://schemas.openxmlformats.org/officeDocument/2006/relationships/customXml" Target="../ink/ink1334.xml"/><Relationship Id="rId35" Type="http://schemas.openxmlformats.org/officeDocument/2006/relationships/image" Target="../media/image1340.png"/><Relationship Id="rId56" Type="http://schemas.openxmlformats.org/officeDocument/2006/relationships/customXml" Target="../ink/ink1347.xml"/><Relationship Id="rId77" Type="http://schemas.openxmlformats.org/officeDocument/2006/relationships/image" Target="../media/image1361.png"/><Relationship Id="rId100" Type="http://schemas.openxmlformats.org/officeDocument/2006/relationships/customXml" Target="../ink/ink1369.xml"/><Relationship Id="rId105" Type="http://schemas.openxmlformats.org/officeDocument/2006/relationships/image" Target="../media/image1375.png"/><Relationship Id="rId126" Type="http://schemas.openxmlformats.org/officeDocument/2006/relationships/customXml" Target="../ink/ink1382.xml"/><Relationship Id="rId147" Type="http://schemas.openxmlformats.org/officeDocument/2006/relationships/image" Target="../media/image1396.png"/><Relationship Id="rId168" Type="http://schemas.openxmlformats.org/officeDocument/2006/relationships/customXml" Target="../ink/ink1403.xml"/><Relationship Id="rId8" Type="http://schemas.openxmlformats.org/officeDocument/2006/relationships/customXml" Target="../ink/ink1323.xml"/><Relationship Id="rId51" Type="http://schemas.openxmlformats.org/officeDocument/2006/relationships/image" Target="../media/image1348.png"/><Relationship Id="rId72" Type="http://schemas.openxmlformats.org/officeDocument/2006/relationships/customXml" Target="../ink/ink1355.xml"/><Relationship Id="rId93" Type="http://schemas.openxmlformats.org/officeDocument/2006/relationships/image" Target="../media/image1369.png"/><Relationship Id="rId98" Type="http://schemas.openxmlformats.org/officeDocument/2006/relationships/customXml" Target="../ink/ink1368.xml"/><Relationship Id="rId121" Type="http://schemas.openxmlformats.org/officeDocument/2006/relationships/image" Target="../media/image1383.png"/><Relationship Id="rId142" Type="http://schemas.openxmlformats.org/officeDocument/2006/relationships/customXml" Target="../ink/ink1390.xml"/><Relationship Id="rId163" Type="http://schemas.openxmlformats.org/officeDocument/2006/relationships/image" Target="../media/image1404.png"/><Relationship Id="rId3" Type="http://schemas.openxmlformats.org/officeDocument/2006/relationships/image" Target="../media/image58.png"/><Relationship Id="rId25" Type="http://schemas.openxmlformats.org/officeDocument/2006/relationships/image" Target="../media/image1335.png"/><Relationship Id="rId46" Type="http://schemas.openxmlformats.org/officeDocument/2006/relationships/customXml" Target="../ink/ink1342.xml"/><Relationship Id="rId67" Type="http://schemas.openxmlformats.org/officeDocument/2006/relationships/image" Target="../media/image1356.png"/><Relationship Id="rId116" Type="http://schemas.openxmlformats.org/officeDocument/2006/relationships/customXml" Target="../ink/ink1377.xml"/><Relationship Id="rId137" Type="http://schemas.openxmlformats.org/officeDocument/2006/relationships/image" Target="../media/image1391.png"/><Relationship Id="rId158" Type="http://schemas.openxmlformats.org/officeDocument/2006/relationships/customXml" Target="../ink/ink1398.xml"/><Relationship Id="rId20" Type="http://schemas.openxmlformats.org/officeDocument/2006/relationships/customXml" Target="../ink/ink1329.xml"/><Relationship Id="rId41" Type="http://schemas.openxmlformats.org/officeDocument/2006/relationships/image" Target="../media/image1343.png"/><Relationship Id="rId62" Type="http://schemas.openxmlformats.org/officeDocument/2006/relationships/customXml" Target="../ink/ink1350.xml"/><Relationship Id="rId83" Type="http://schemas.openxmlformats.org/officeDocument/2006/relationships/image" Target="../media/image1364.png"/><Relationship Id="rId88" Type="http://schemas.openxmlformats.org/officeDocument/2006/relationships/customXml" Target="../ink/ink1363.xml"/><Relationship Id="rId111" Type="http://schemas.openxmlformats.org/officeDocument/2006/relationships/image" Target="../media/image1378.png"/><Relationship Id="rId132" Type="http://schemas.openxmlformats.org/officeDocument/2006/relationships/customXml" Target="../ink/ink1385.xml"/><Relationship Id="rId153" Type="http://schemas.openxmlformats.org/officeDocument/2006/relationships/image" Target="../media/image1399.png"/><Relationship Id="rId15" Type="http://schemas.openxmlformats.org/officeDocument/2006/relationships/image" Target="../media/image1330.png"/><Relationship Id="rId36" Type="http://schemas.openxmlformats.org/officeDocument/2006/relationships/customXml" Target="../ink/ink1337.xml"/><Relationship Id="rId57" Type="http://schemas.openxmlformats.org/officeDocument/2006/relationships/image" Target="../media/image1351.png"/><Relationship Id="rId106" Type="http://schemas.openxmlformats.org/officeDocument/2006/relationships/customXml" Target="../ink/ink1372.xml"/><Relationship Id="rId127" Type="http://schemas.openxmlformats.org/officeDocument/2006/relationships/image" Target="../media/image1386.png"/><Relationship Id="rId10" Type="http://schemas.openxmlformats.org/officeDocument/2006/relationships/customXml" Target="../ink/ink1324.xml"/><Relationship Id="rId31" Type="http://schemas.openxmlformats.org/officeDocument/2006/relationships/image" Target="../media/image1338.png"/><Relationship Id="rId52" Type="http://schemas.openxmlformats.org/officeDocument/2006/relationships/customXml" Target="../ink/ink1345.xml"/><Relationship Id="rId73" Type="http://schemas.openxmlformats.org/officeDocument/2006/relationships/image" Target="../media/image1359.png"/><Relationship Id="rId78" Type="http://schemas.openxmlformats.org/officeDocument/2006/relationships/customXml" Target="../ink/ink1358.xml"/><Relationship Id="rId94" Type="http://schemas.openxmlformats.org/officeDocument/2006/relationships/customXml" Target="../ink/ink1366.xml"/><Relationship Id="rId99" Type="http://schemas.openxmlformats.org/officeDocument/2006/relationships/image" Target="../media/image1372.png"/><Relationship Id="rId101" Type="http://schemas.openxmlformats.org/officeDocument/2006/relationships/image" Target="../media/image1373.png"/><Relationship Id="rId122" Type="http://schemas.openxmlformats.org/officeDocument/2006/relationships/customXml" Target="../ink/ink1380.xml"/><Relationship Id="rId143" Type="http://schemas.openxmlformats.org/officeDocument/2006/relationships/image" Target="../media/image1394.png"/><Relationship Id="rId148" Type="http://schemas.openxmlformats.org/officeDocument/2006/relationships/customXml" Target="../ink/ink1393.xml"/><Relationship Id="rId164" Type="http://schemas.openxmlformats.org/officeDocument/2006/relationships/customXml" Target="../ink/ink1401.xml"/><Relationship Id="rId169" Type="http://schemas.openxmlformats.org/officeDocument/2006/relationships/image" Target="../media/image1407.png"/><Relationship Id="rId4" Type="http://schemas.openxmlformats.org/officeDocument/2006/relationships/customXml" Target="../ink/ink1321.xml"/><Relationship Id="rId9" Type="http://schemas.openxmlformats.org/officeDocument/2006/relationships/image" Target="../media/image1327.png"/><Relationship Id="rId26" Type="http://schemas.openxmlformats.org/officeDocument/2006/relationships/customXml" Target="../ink/ink1332.xml"/><Relationship Id="rId47" Type="http://schemas.openxmlformats.org/officeDocument/2006/relationships/image" Target="../media/image1346.png"/><Relationship Id="rId68" Type="http://schemas.openxmlformats.org/officeDocument/2006/relationships/customXml" Target="../ink/ink1353.xml"/><Relationship Id="rId89" Type="http://schemas.openxmlformats.org/officeDocument/2006/relationships/image" Target="../media/image1367.png"/><Relationship Id="rId112" Type="http://schemas.openxmlformats.org/officeDocument/2006/relationships/customXml" Target="../ink/ink1375.xml"/><Relationship Id="rId133" Type="http://schemas.openxmlformats.org/officeDocument/2006/relationships/image" Target="../media/image1389.png"/><Relationship Id="rId154" Type="http://schemas.openxmlformats.org/officeDocument/2006/relationships/customXml" Target="../ink/ink1396.xml"/><Relationship Id="rId16" Type="http://schemas.openxmlformats.org/officeDocument/2006/relationships/customXml" Target="../ink/ink1327.xml"/><Relationship Id="rId37" Type="http://schemas.openxmlformats.org/officeDocument/2006/relationships/image" Target="../media/image1341.png"/><Relationship Id="rId58" Type="http://schemas.openxmlformats.org/officeDocument/2006/relationships/customXml" Target="../ink/ink1348.xml"/><Relationship Id="rId79" Type="http://schemas.openxmlformats.org/officeDocument/2006/relationships/image" Target="../media/image1362.png"/><Relationship Id="rId102" Type="http://schemas.openxmlformats.org/officeDocument/2006/relationships/customXml" Target="../ink/ink1370.xml"/><Relationship Id="rId123" Type="http://schemas.openxmlformats.org/officeDocument/2006/relationships/image" Target="../media/image1384.png"/><Relationship Id="rId144" Type="http://schemas.openxmlformats.org/officeDocument/2006/relationships/customXml" Target="../ink/ink1391.xml"/><Relationship Id="rId90" Type="http://schemas.openxmlformats.org/officeDocument/2006/relationships/customXml" Target="../ink/ink1364.xml"/><Relationship Id="rId165" Type="http://schemas.openxmlformats.org/officeDocument/2006/relationships/image" Target="../media/image1405.png"/><Relationship Id="rId27" Type="http://schemas.openxmlformats.org/officeDocument/2006/relationships/image" Target="../media/image1336.png"/><Relationship Id="rId48" Type="http://schemas.openxmlformats.org/officeDocument/2006/relationships/customXml" Target="../ink/ink1343.xml"/><Relationship Id="rId69" Type="http://schemas.openxmlformats.org/officeDocument/2006/relationships/image" Target="../media/image1357.png"/><Relationship Id="rId113" Type="http://schemas.openxmlformats.org/officeDocument/2006/relationships/image" Target="../media/image1379.png"/><Relationship Id="rId134" Type="http://schemas.openxmlformats.org/officeDocument/2006/relationships/customXml" Target="../ink/ink1386.xml"/><Relationship Id="rId80" Type="http://schemas.openxmlformats.org/officeDocument/2006/relationships/customXml" Target="../ink/ink1359.xml"/><Relationship Id="rId155" Type="http://schemas.openxmlformats.org/officeDocument/2006/relationships/image" Target="../media/image1400.png"/><Relationship Id="rId17" Type="http://schemas.openxmlformats.org/officeDocument/2006/relationships/image" Target="../media/image1331.png"/><Relationship Id="rId38" Type="http://schemas.openxmlformats.org/officeDocument/2006/relationships/customXml" Target="../ink/ink1338.xml"/><Relationship Id="rId59" Type="http://schemas.openxmlformats.org/officeDocument/2006/relationships/image" Target="../media/image1352.png"/><Relationship Id="rId103" Type="http://schemas.openxmlformats.org/officeDocument/2006/relationships/image" Target="../media/image1374.png"/><Relationship Id="rId124" Type="http://schemas.openxmlformats.org/officeDocument/2006/relationships/customXml" Target="../ink/ink1381.xml"/></Relationships>
</file>

<file path=ppt/slides/_rels/slide31.xml.rels><?xml version="1.0" encoding="UTF-8" standalone="yes"?>
<Relationships xmlns="http://schemas.openxmlformats.org/package/2006/relationships"><Relationship Id="rId8" Type="http://schemas.openxmlformats.org/officeDocument/2006/relationships/customXml" Target="../ink/ink1406.xml"/><Relationship Id="rId13" Type="http://schemas.openxmlformats.org/officeDocument/2006/relationships/image" Target="../media/image1412.png"/><Relationship Id="rId18" Type="http://schemas.openxmlformats.org/officeDocument/2006/relationships/customXml" Target="../ink/ink1411.xml"/><Relationship Id="rId3" Type="http://schemas.openxmlformats.org/officeDocument/2006/relationships/image" Target="../media/image58.png"/><Relationship Id="rId21" Type="http://schemas.openxmlformats.org/officeDocument/2006/relationships/image" Target="../media/image1416.png"/><Relationship Id="rId7" Type="http://schemas.openxmlformats.org/officeDocument/2006/relationships/image" Target="../media/image1409.png"/><Relationship Id="rId12" Type="http://schemas.openxmlformats.org/officeDocument/2006/relationships/customXml" Target="../ink/ink1408.xml"/><Relationship Id="rId17" Type="http://schemas.openxmlformats.org/officeDocument/2006/relationships/image" Target="../media/image1414.png"/><Relationship Id="rId2" Type="http://schemas.openxmlformats.org/officeDocument/2006/relationships/image" Target="../media/image2.png"/><Relationship Id="rId16" Type="http://schemas.openxmlformats.org/officeDocument/2006/relationships/customXml" Target="../ink/ink1410.xml"/><Relationship Id="rId20" Type="http://schemas.openxmlformats.org/officeDocument/2006/relationships/customXml" Target="../ink/ink1412.xml"/><Relationship Id="rId1" Type="http://schemas.openxmlformats.org/officeDocument/2006/relationships/slideLayout" Target="../slideLayouts/slideLayout2.xml"/><Relationship Id="rId6" Type="http://schemas.openxmlformats.org/officeDocument/2006/relationships/customXml" Target="../ink/ink1405.xml"/><Relationship Id="rId11" Type="http://schemas.openxmlformats.org/officeDocument/2006/relationships/image" Target="../media/image1411.png"/><Relationship Id="rId5" Type="http://schemas.openxmlformats.org/officeDocument/2006/relationships/image" Target="../media/image1408.png"/><Relationship Id="rId15" Type="http://schemas.openxmlformats.org/officeDocument/2006/relationships/image" Target="../media/image1413.png"/><Relationship Id="rId23" Type="http://schemas.openxmlformats.org/officeDocument/2006/relationships/image" Target="../media/image1417.png"/><Relationship Id="rId10" Type="http://schemas.openxmlformats.org/officeDocument/2006/relationships/customXml" Target="../ink/ink1407.xml"/><Relationship Id="rId19" Type="http://schemas.openxmlformats.org/officeDocument/2006/relationships/image" Target="../media/image1415.png"/><Relationship Id="rId4" Type="http://schemas.openxmlformats.org/officeDocument/2006/relationships/customXml" Target="../ink/ink1404.xml"/><Relationship Id="rId9" Type="http://schemas.openxmlformats.org/officeDocument/2006/relationships/image" Target="../media/image1410.png"/><Relationship Id="rId14" Type="http://schemas.openxmlformats.org/officeDocument/2006/relationships/customXml" Target="../ink/ink1409.xml"/><Relationship Id="rId22" Type="http://schemas.openxmlformats.org/officeDocument/2006/relationships/customXml" Target="../ink/ink1413.xml"/></Relationships>
</file>

<file path=ppt/slides/_rels/slide32.xml.rels><?xml version="1.0" encoding="UTF-8" standalone="yes"?>
<Relationships xmlns="http://schemas.openxmlformats.org/package/2006/relationships"><Relationship Id="rId8" Type="http://schemas.openxmlformats.org/officeDocument/2006/relationships/customXml" Target="../ink/ink1416.xml"/><Relationship Id="rId3" Type="http://schemas.openxmlformats.org/officeDocument/2006/relationships/image" Target="../media/image58.png"/><Relationship Id="rId7" Type="http://schemas.openxmlformats.org/officeDocument/2006/relationships/image" Target="../media/image14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1415.xml"/><Relationship Id="rId11" Type="http://schemas.openxmlformats.org/officeDocument/2006/relationships/image" Target="../media/image1421.png"/><Relationship Id="rId5" Type="http://schemas.openxmlformats.org/officeDocument/2006/relationships/image" Target="../media/image1418.png"/><Relationship Id="rId10" Type="http://schemas.openxmlformats.org/officeDocument/2006/relationships/customXml" Target="../ink/ink1417.xml"/><Relationship Id="rId4" Type="http://schemas.openxmlformats.org/officeDocument/2006/relationships/customXml" Target="../ink/ink1414.xml"/><Relationship Id="rId9" Type="http://schemas.openxmlformats.org/officeDocument/2006/relationships/image" Target="../media/image1420.png"/></Relationships>
</file>

<file path=ppt/slides/_rels/slide33.xml.rels><?xml version="1.0" encoding="UTF-8" standalone="yes"?>
<Relationships xmlns="http://schemas.openxmlformats.org/package/2006/relationships"><Relationship Id="rId26" Type="http://schemas.openxmlformats.org/officeDocument/2006/relationships/customXml" Target="../ink/ink1429.xml"/><Relationship Id="rId21" Type="http://schemas.openxmlformats.org/officeDocument/2006/relationships/image" Target="../media/image1430.png"/><Relationship Id="rId34" Type="http://schemas.openxmlformats.org/officeDocument/2006/relationships/customXml" Target="../ink/ink1433.xml"/><Relationship Id="rId42" Type="http://schemas.openxmlformats.org/officeDocument/2006/relationships/customXml" Target="../ink/ink1437.xml"/><Relationship Id="rId47" Type="http://schemas.openxmlformats.org/officeDocument/2006/relationships/image" Target="../media/image1443.png"/><Relationship Id="rId50" Type="http://schemas.openxmlformats.org/officeDocument/2006/relationships/customXml" Target="../ink/ink1441.xml"/><Relationship Id="rId55" Type="http://schemas.openxmlformats.org/officeDocument/2006/relationships/image" Target="../media/image1447.png"/><Relationship Id="rId63" Type="http://schemas.openxmlformats.org/officeDocument/2006/relationships/image" Target="../media/image1451.png"/><Relationship Id="rId7" Type="http://schemas.openxmlformats.org/officeDocument/2006/relationships/image" Target="../media/image1423.png"/><Relationship Id="rId2" Type="http://schemas.openxmlformats.org/officeDocument/2006/relationships/image" Target="../media/image2.png"/><Relationship Id="rId16" Type="http://schemas.openxmlformats.org/officeDocument/2006/relationships/customXml" Target="../ink/ink1424.xml"/><Relationship Id="rId29" Type="http://schemas.openxmlformats.org/officeDocument/2006/relationships/image" Target="../media/image1434.png"/><Relationship Id="rId11" Type="http://schemas.openxmlformats.org/officeDocument/2006/relationships/image" Target="../media/image1425.png"/><Relationship Id="rId24" Type="http://schemas.openxmlformats.org/officeDocument/2006/relationships/customXml" Target="../ink/ink1428.xml"/><Relationship Id="rId32" Type="http://schemas.openxmlformats.org/officeDocument/2006/relationships/customXml" Target="../ink/ink1432.xml"/><Relationship Id="rId37" Type="http://schemas.openxmlformats.org/officeDocument/2006/relationships/image" Target="../media/image1438.png"/><Relationship Id="rId40" Type="http://schemas.openxmlformats.org/officeDocument/2006/relationships/customXml" Target="../ink/ink1436.xml"/><Relationship Id="rId45" Type="http://schemas.openxmlformats.org/officeDocument/2006/relationships/image" Target="../media/image1442.png"/><Relationship Id="rId53" Type="http://schemas.openxmlformats.org/officeDocument/2006/relationships/image" Target="../media/image1446.png"/><Relationship Id="rId58" Type="http://schemas.openxmlformats.org/officeDocument/2006/relationships/customXml" Target="../ink/ink1445.xml"/><Relationship Id="rId66" Type="http://schemas.openxmlformats.org/officeDocument/2006/relationships/customXml" Target="../ink/ink1449.xml"/><Relationship Id="rId5" Type="http://schemas.openxmlformats.org/officeDocument/2006/relationships/image" Target="../media/image1422.png"/><Relationship Id="rId61" Type="http://schemas.openxmlformats.org/officeDocument/2006/relationships/image" Target="../media/image1450.png"/><Relationship Id="rId19" Type="http://schemas.openxmlformats.org/officeDocument/2006/relationships/image" Target="../media/image1429.png"/><Relationship Id="rId14" Type="http://schemas.openxmlformats.org/officeDocument/2006/relationships/customXml" Target="../ink/ink1423.xml"/><Relationship Id="rId22" Type="http://schemas.openxmlformats.org/officeDocument/2006/relationships/customXml" Target="../ink/ink1427.xml"/><Relationship Id="rId27" Type="http://schemas.openxmlformats.org/officeDocument/2006/relationships/image" Target="../media/image1433.png"/><Relationship Id="rId30" Type="http://schemas.openxmlformats.org/officeDocument/2006/relationships/customXml" Target="../ink/ink1431.xml"/><Relationship Id="rId35" Type="http://schemas.openxmlformats.org/officeDocument/2006/relationships/image" Target="../media/image1437.png"/><Relationship Id="rId43" Type="http://schemas.openxmlformats.org/officeDocument/2006/relationships/image" Target="../media/image1441.png"/><Relationship Id="rId48" Type="http://schemas.openxmlformats.org/officeDocument/2006/relationships/customXml" Target="../ink/ink1440.xml"/><Relationship Id="rId56" Type="http://schemas.openxmlformats.org/officeDocument/2006/relationships/customXml" Target="../ink/ink1444.xml"/><Relationship Id="rId64" Type="http://schemas.openxmlformats.org/officeDocument/2006/relationships/customXml" Target="../ink/ink1448.xml"/><Relationship Id="rId8" Type="http://schemas.openxmlformats.org/officeDocument/2006/relationships/customXml" Target="../ink/ink1420.xml"/><Relationship Id="rId51" Type="http://schemas.openxmlformats.org/officeDocument/2006/relationships/image" Target="../media/image1445.png"/><Relationship Id="rId3" Type="http://schemas.openxmlformats.org/officeDocument/2006/relationships/image" Target="../media/image58.png"/><Relationship Id="rId12" Type="http://schemas.openxmlformats.org/officeDocument/2006/relationships/customXml" Target="../ink/ink1422.xml"/><Relationship Id="rId17" Type="http://schemas.openxmlformats.org/officeDocument/2006/relationships/image" Target="../media/image1428.png"/><Relationship Id="rId25" Type="http://schemas.openxmlformats.org/officeDocument/2006/relationships/image" Target="../media/image1432.png"/><Relationship Id="rId33" Type="http://schemas.openxmlformats.org/officeDocument/2006/relationships/image" Target="../media/image1436.png"/><Relationship Id="rId38" Type="http://schemas.openxmlformats.org/officeDocument/2006/relationships/customXml" Target="../ink/ink1435.xml"/><Relationship Id="rId46" Type="http://schemas.openxmlformats.org/officeDocument/2006/relationships/customXml" Target="../ink/ink1439.xml"/><Relationship Id="rId59" Type="http://schemas.openxmlformats.org/officeDocument/2006/relationships/image" Target="../media/image1449.png"/><Relationship Id="rId67" Type="http://schemas.openxmlformats.org/officeDocument/2006/relationships/image" Target="../media/image1453.png"/><Relationship Id="rId20" Type="http://schemas.openxmlformats.org/officeDocument/2006/relationships/customXml" Target="../ink/ink1426.xml"/><Relationship Id="rId41" Type="http://schemas.openxmlformats.org/officeDocument/2006/relationships/image" Target="../media/image1440.png"/><Relationship Id="rId54" Type="http://schemas.openxmlformats.org/officeDocument/2006/relationships/customXml" Target="../ink/ink1443.xml"/><Relationship Id="rId62" Type="http://schemas.openxmlformats.org/officeDocument/2006/relationships/customXml" Target="../ink/ink1447.xml"/><Relationship Id="rId1" Type="http://schemas.openxmlformats.org/officeDocument/2006/relationships/slideLayout" Target="../slideLayouts/slideLayout2.xml"/><Relationship Id="rId6" Type="http://schemas.openxmlformats.org/officeDocument/2006/relationships/customXml" Target="../ink/ink1419.xml"/><Relationship Id="rId15" Type="http://schemas.openxmlformats.org/officeDocument/2006/relationships/image" Target="../media/image1427.png"/><Relationship Id="rId23" Type="http://schemas.openxmlformats.org/officeDocument/2006/relationships/image" Target="../media/image1431.png"/><Relationship Id="rId28" Type="http://schemas.openxmlformats.org/officeDocument/2006/relationships/customXml" Target="../ink/ink1430.xml"/><Relationship Id="rId36" Type="http://schemas.openxmlformats.org/officeDocument/2006/relationships/customXml" Target="../ink/ink1434.xml"/><Relationship Id="rId49" Type="http://schemas.openxmlformats.org/officeDocument/2006/relationships/image" Target="../media/image1444.png"/><Relationship Id="rId57" Type="http://schemas.openxmlformats.org/officeDocument/2006/relationships/image" Target="../media/image1448.png"/><Relationship Id="rId10" Type="http://schemas.openxmlformats.org/officeDocument/2006/relationships/customXml" Target="../ink/ink1421.xml"/><Relationship Id="rId31" Type="http://schemas.openxmlformats.org/officeDocument/2006/relationships/image" Target="../media/image1435.png"/><Relationship Id="rId44" Type="http://schemas.openxmlformats.org/officeDocument/2006/relationships/customXml" Target="../ink/ink1438.xml"/><Relationship Id="rId52" Type="http://schemas.openxmlformats.org/officeDocument/2006/relationships/customXml" Target="../ink/ink1442.xml"/><Relationship Id="rId60" Type="http://schemas.openxmlformats.org/officeDocument/2006/relationships/customXml" Target="../ink/ink1446.xml"/><Relationship Id="rId65" Type="http://schemas.openxmlformats.org/officeDocument/2006/relationships/image" Target="../media/image1452.png"/><Relationship Id="rId4" Type="http://schemas.openxmlformats.org/officeDocument/2006/relationships/customXml" Target="../ink/ink1418.xml"/><Relationship Id="rId9" Type="http://schemas.openxmlformats.org/officeDocument/2006/relationships/image" Target="../media/image1424.png"/><Relationship Id="rId13" Type="http://schemas.openxmlformats.org/officeDocument/2006/relationships/image" Target="../media/image1426.png"/><Relationship Id="rId18" Type="http://schemas.openxmlformats.org/officeDocument/2006/relationships/customXml" Target="../ink/ink1425.xml"/><Relationship Id="rId39" Type="http://schemas.openxmlformats.org/officeDocument/2006/relationships/image" Target="../media/image1439.png"/></Relationships>
</file>

<file path=ppt/slides/_rels/slide34.xml.rels><?xml version="1.0" encoding="UTF-8" standalone="yes"?>
<Relationships xmlns="http://schemas.openxmlformats.org/package/2006/relationships"><Relationship Id="rId3" Type="http://schemas.openxmlformats.org/officeDocument/2006/relationships/image" Target="../media/image1454.png"/><Relationship Id="rId2" Type="http://schemas.openxmlformats.org/officeDocument/2006/relationships/customXml" Target="../ink/ink145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55.png"/><Relationship Id="rId2" Type="http://schemas.openxmlformats.org/officeDocument/2006/relationships/customXml" Target="../ink/ink145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17" Type="http://schemas.openxmlformats.org/officeDocument/2006/relationships/image" Target="../media/image1513.png"/><Relationship Id="rId21" Type="http://schemas.openxmlformats.org/officeDocument/2006/relationships/image" Target="../media/image1465.png"/><Relationship Id="rId42" Type="http://schemas.openxmlformats.org/officeDocument/2006/relationships/customXml" Target="../ink/ink1472.xml"/><Relationship Id="rId63" Type="http://schemas.openxmlformats.org/officeDocument/2006/relationships/image" Target="../media/image1486.png"/><Relationship Id="rId84" Type="http://schemas.openxmlformats.org/officeDocument/2006/relationships/customXml" Target="../ink/ink1493.xml"/><Relationship Id="rId138" Type="http://schemas.openxmlformats.org/officeDocument/2006/relationships/customXml" Target="../ink/ink1520.xml"/><Relationship Id="rId159" Type="http://schemas.openxmlformats.org/officeDocument/2006/relationships/image" Target="../media/image1534.png"/><Relationship Id="rId107" Type="http://schemas.openxmlformats.org/officeDocument/2006/relationships/image" Target="../media/image1508.png"/><Relationship Id="rId11" Type="http://schemas.openxmlformats.org/officeDocument/2006/relationships/image" Target="../media/image1460.png"/><Relationship Id="rId32" Type="http://schemas.openxmlformats.org/officeDocument/2006/relationships/customXml" Target="../ink/ink1467.xml"/><Relationship Id="rId53" Type="http://schemas.openxmlformats.org/officeDocument/2006/relationships/image" Target="../media/image1481.png"/><Relationship Id="rId74" Type="http://schemas.openxmlformats.org/officeDocument/2006/relationships/customXml" Target="../ink/ink1488.xml"/><Relationship Id="rId128" Type="http://schemas.openxmlformats.org/officeDocument/2006/relationships/customXml" Target="../ink/ink1515.xml"/><Relationship Id="rId149" Type="http://schemas.openxmlformats.org/officeDocument/2006/relationships/image" Target="../media/image1529.png"/><Relationship Id="rId5" Type="http://schemas.openxmlformats.org/officeDocument/2006/relationships/image" Target="../media/image1457.png"/><Relationship Id="rId95" Type="http://schemas.openxmlformats.org/officeDocument/2006/relationships/image" Target="../media/image1502.png"/><Relationship Id="rId160" Type="http://schemas.openxmlformats.org/officeDocument/2006/relationships/customXml" Target="../ink/ink1531.xml"/><Relationship Id="rId22" Type="http://schemas.openxmlformats.org/officeDocument/2006/relationships/customXml" Target="../ink/ink1462.xml"/><Relationship Id="rId43" Type="http://schemas.openxmlformats.org/officeDocument/2006/relationships/image" Target="../media/image1476.png"/><Relationship Id="rId64" Type="http://schemas.openxmlformats.org/officeDocument/2006/relationships/customXml" Target="../ink/ink1483.xml"/><Relationship Id="rId118" Type="http://schemas.openxmlformats.org/officeDocument/2006/relationships/customXml" Target="../ink/ink1510.xml"/><Relationship Id="rId139" Type="http://schemas.openxmlformats.org/officeDocument/2006/relationships/image" Target="../media/image1524.png"/><Relationship Id="rId85" Type="http://schemas.openxmlformats.org/officeDocument/2006/relationships/image" Target="../media/image1497.png"/><Relationship Id="rId150" Type="http://schemas.openxmlformats.org/officeDocument/2006/relationships/customXml" Target="../ink/ink1526.xml"/><Relationship Id="rId12" Type="http://schemas.openxmlformats.org/officeDocument/2006/relationships/customXml" Target="../ink/ink1457.xml"/><Relationship Id="rId17" Type="http://schemas.openxmlformats.org/officeDocument/2006/relationships/image" Target="../media/image1463.png"/><Relationship Id="rId33" Type="http://schemas.openxmlformats.org/officeDocument/2006/relationships/image" Target="../media/image1471.png"/><Relationship Id="rId38" Type="http://schemas.openxmlformats.org/officeDocument/2006/relationships/customXml" Target="../ink/ink1470.xml"/><Relationship Id="rId59" Type="http://schemas.openxmlformats.org/officeDocument/2006/relationships/image" Target="../media/image1484.png"/><Relationship Id="rId103" Type="http://schemas.openxmlformats.org/officeDocument/2006/relationships/image" Target="../media/image1506.png"/><Relationship Id="rId108" Type="http://schemas.openxmlformats.org/officeDocument/2006/relationships/customXml" Target="../ink/ink1505.xml"/><Relationship Id="rId124" Type="http://schemas.openxmlformats.org/officeDocument/2006/relationships/customXml" Target="../ink/ink1513.xml"/><Relationship Id="rId129" Type="http://schemas.openxmlformats.org/officeDocument/2006/relationships/image" Target="../media/image1519.png"/><Relationship Id="rId54" Type="http://schemas.openxmlformats.org/officeDocument/2006/relationships/customXml" Target="../ink/ink1478.xml"/><Relationship Id="rId70" Type="http://schemas.openxmlformats.org/officeDocument/2006/relationships/customXml" Target="../ink/ink1486.xml"/><Relationship Id="rId75" Type="http://schemas.openxmlformats.org/officeDocument/2006/relationships/image" Target="../media/image1492.png"/><Relationship Id="rId91" Type="http://schemas.openxmlformats.org/officeDocument/2006/relationships/image" Target="../media/image1500.png"/><Relationship Id="rId96" Type="http://schemas.openxmlformats.org/officeDocument/2006/relationships/customXml" Target="../ink/ink1499.xml"/><Relationship Id="rId140" Type="http://schemas.openxmlformats.org/officeDocument/2006/relationships/customXml" Target="../ink/ink1521.xml"/><Relationship Id="rId145" Type="http://schemas.openxmlformats.org/officeDocument/2006/relationships/image" Target="../media/image1527.png"/><Relationship Id="rId161" Type="http://schemas.openxmlformats.org/officeDocument/2006/relationships/image" Target="../media/image1535.png"/><Relationship Id="rId1" Type="http://schemas.openxmlformats.org/officeDocument/2006/relationships/slideLayout" Target="../slideLayouts/slideLayout2.xml"/><Relationship Id="rId6" Type="http://schemas.openxmlformats.org/officeDocument/2006/relationships/customXml" Target="../ink/ink1454.xml"/><Relationship Id="rId23" Type="http://schemas.openxmlformats.org/officeDocument/2006/relationships/image" Target="../media/image1466.png"/><Relationship Id="rId28" Type="http://schemas.openxmlformats.org/officeDocument/2006/relationships/customXml" Target="../ink/ink1465.xml"/><Relationship Id="rId49" Type="http://schemas.openxmlformats.org/officeDocument/2006/relationships/image" Target="../media/image1479.png"/><Relationship Id="rId114" Type="http://schemas.openxmlformats.org/officeDocument/2006/relationships/customXml" Target="../ink/ink1508.xml"/><Relationship Id="rId119" Type="http://schemas.openxmlformats.org/officeDocument/2006/relationships/image" Target="../media/image1514.png"/><Relationship Id="rId44" Type="http://schemas.openxmlformats.org/officeDocument/2006/relationships/customXml" Target="../ink/ink1473.xml"/><Relationship Id="rId60" Type="http://schemas.openxmlformats.org/officeDocument/2006/relationships/customXml" Target="../ink/ink1481.xml"/><Relationship Id="rId65" Type="http://schemas.openxmlformats.org/officeDocument/2006/relationships/image" Target="../media/image1487.png"/><Relationship Id="rId81" Type="http://schemas.openxmlformats.org/officeDocument/2006/relationships/image" Target="../media/image1495.png"/><Relationship Id="rId86" Type="http://schemas.openxmlformats.org/officeDocument/2006/relationships/customXml" Target="../ink/ink1494.xml"/><Relationship Id="rId130" Type="http://schemas.openxmlformats.org/officeDocument/2006/relationships/customXml" Target="../ink/ink1516.xml"/><Relationship Id="rId135" Type="http://schemas.openxmlformats.org/officeDocument/2006/relationships/image" Target="../media/image1522.png"/><Relationship Id="rId151" Type="http://schemas.openxmlformats.org/officeDocument/2006/relationships/image" Target="../media/image1530.png"/><Relationship Id="rId156" Type="http://schemas.openxmlformats.org/officeDocument/2006/relationships/customXml" Target="../ink/ink1529.xml"/><Relationship Id="rId13" Type="http://schemas.openxmlformats.org/officeDocument/2006/relationships/image" Target="../media/image1461.png"/><Relationship Id="rId18" Type="http://schemas.openxmlformats.org/officeDocument/2006/relationships/customXml" Target="../ink/ink1460.xml"/><Relationship Id="rId39" Type="http://schemas.openxmlformats.org/officeDocument/2006/relationships/image" Target="../media/image1474.png"/><Relationship Id="rId109" Type="http://schemas.openxmlformats.org/officeDocument/2006/relationships/image" Target="../media/image1509.png"/><Relationship Id="rId34" Type="http://schemas.openxmlformats.org/officeDocument/2006/relationships/customXml" Target="../ink/ink1468.xml"/><Relationship Id="rId50" Type="http://schemas.openxmlformats.org/officeDocument/2006/relationships/customXml" Target="../ink/ink1476.xml"/><Relationship Id="rId55" Type="http://schemas.openxmlformats.org/officeDocument/2006/relationships/image" Target="../media/image1482.png"/><Relationship Id="rId76" Type="http://schemas.openxmlformats.org/officeDocument/2006/relationships/customXml" Target="../ink/ink1489.xml"/><Relationship Id="rId97" Type="http://schemas.openxmlformats.org/officeDocument/2006/relationships/image" Target="../media/image1503.png"/><Relationship Id="rId104" Type="http://schemas.openxmlformats.org/officeDocument/2006/relationships/customXml" Target="../ink/ink1503.xml"/><Relationship Id="rId120" Type="http://schemas.openxmlformats.org/officeDocument/2006/relationships/customXml" Target="../ink/ink1511.xml"/><Relationship Id="rId125" Type="http://schemas.openxmlformats.org/officeDocument/2006/relationships/image" Target="../media/image1517.png"/><Relationship Id="rId141" Type="http://schemas.openxmlformats.org/officeDocument/2006/relationships/image" Target="../media/image1525.png"/><Relationship Id="rId146" Type="http://schemas.openxmlformats.org/officeDocument/2006/relationships/customXml" Target="../ink/ink1524.xml"/><Relationship Id="rId7" Type="http://schemas.openxmlformats.org/officeDocument/2006/relationships/image" Target="../media/image1458.png"/><Relationship Id="rId71" Type="http://schemas.openxmlformats.org/officeDocument/2006/relationships/image" Target="../media/image1490.png"/><Relationship Id="rId92" Type="http://schemas.openxmlformats.org/officeDocument/2006/relationships/customXml" Target="../ink/ink1497.xml"/><Relationship Id="rId2" Type="http://schemas.openxmlformats.org/officeDocument/2006/relationships/customXml" Target="../ink/ink1452.xml"/><Relationship Id="rId29" Type="http://schemas.openxmlformats.org/officeDocument/2006/relationships/image" Target="../media/image1469.png"/><Relationship Id="rId24" Type="http://schemas.openxmlformats.org/officeDocument/2006/relationships/customXml" Target="../ink/ink1463.xml"/><Relationship Id="rId40" Type="http://schemas.openxmlformats.org/officeDocument/2006/relationships/customXml" Target="../ink/ink1471.xml"/><Relationship Id="rId45" Type="http://schemas.openxmlformats.org/officeDocument/2006/relationships/image" Target="../media/image1477.png"/><Relationship Id="rId66" Type="http://schemas.openxmlformats.org/officeDocument/2006/relationships/customXml" Target="../ink/ink1484.xml"/><Relationship Id="rId87" Type="http://schemas.openxmlformats.org/officeDocument/2006/relationships/image" Target="../media/image1498.png"/><Relationship Id="rId110" Type="http://schemas.openxmlformats.org/officeDocument/2006/relationships/customXml" Target="../ink/ink1506.xml"/><Relationship Id="rId115" Type="http://schemas.openxmlformats.org/officeDocument/2006/relationships/image" Target="../media/image1512.png"/><Relationship Id="rId131" Type="http://schemas.openxmlformats.org/officeDocument/2006/relationships/image" Target="../media/image1520.png"/><Relationship Id="rId136" Type="http://schemas.openxmlformats.org/officeDocument/2006/relationships/customXml" Target="../ink/ink1519.xml"/><Relationship Id="rId157" Type="http://schemas.openxmlformats.org/officeDocument/2006/relationships/image" Target="../media/image1533.png"/><Relationship Id="rId61" Type="http://schemas.openxmlformats.org/officeDocument/2006/relationships/image" Target="../media/image1485.png"/><Relationship Id="rId82" Type="http://schemas.openxmlformats.org/officeDocument/2006/relationships/customXml" Target="../ink/ink1492.xml"/><Relationship Id="rId152" Type="http://schemas.openxmlformats.org/officeDocument/2006/relationships/customXml" Target="../ink/ink1527.xml"/><Relationship Id="rId19" Type="http://schemas.openxmlformats.org/officeDocument/2006/relationships/image" Target="../media/image1464.png"/><Relationship Id="rId14" Type="http://schemas.openxmlformats.org/officeDocument/2006/relationships/customXml" Target="../ink/ink1458.xml"/><Relationship Id="rId30" Type="http://schemas.openxmlformats.org/officeDocument/2006/relationships/customXml" Target="../ink/ink1466.xml"/><Relationship Id="rId35" Type="http://schemas.openxmlformats.org/officeDocument/2006/relationships/image" Target="../media/image1472.png"/><Relationship Id="rId56" Type="http://schemas.openxmlformats.org/officeDocument/2006/relationships/customXml" Target="../ink/ink1479.xml"/><Relationship Id="rId77" Type="http://schemas.openxmlformats.org/officeDocument/2006/relationships/image" Target="../media/image1493.png"/><Relationship Id="rId100" Type="http://schemas.openxmlformats.org/officeDocument/2006/relationships/customXml" Target="../ink/ink1501.xml"/><Relationship Id="rId105" Type="http://schemas.openxmlformats.org/officeDocument/2006/relationships/image" Target="../media/image1507.png"/><Relationship Id="rId126" Type="http://schemas.openxmlformats.org/officeDocument/2006/relationships/customXml" Target="../ink/ink1514.xml"/><Relationship Id="rId147" Type="http://schemas.openxmlformats.org/officeDocument/2006/relationships/image" Target="../media/image1528.png"/><Relationship Id="rId8" Type="http://schemas.openxmlformats.org/officeDocument/2006/relationships/customXml" Target="../ink/ink1455.xml"/><Relationship Id="rId51" Type="http://schemas.openxmlformats.org/officeDocument/2006/relationships/image" Target="../media/image1480.png"/><Relationship Id="rId72" Type="http://schemas.openxmlformats.org/officeDocument/2006/relationships/customXml" Target="../ink/ink1487.xml"/><Relationship Id="rId93" Type="http://schemas.openxmlformats.org/officeDocument/2006/relationships/image" Target="../media/image1501.png"/><Relationship Id="rId98" Type="http://schemas.openxmlformats.org/officeDocument/2006/relationships/customXml" Target="../ink/ink1500.xml"/><Relationship Id="rId121" Type="http://schemas.openxmlformats.org/officeDocument/2006/relationships/image" Target="../media/image1515.png"/><Relationship Id="rId142" Type="http://schemas.openxmlformats.org/officeDocument/2006/relationships/customXml" Target="../ink/ink1522.xml"/><Relationship Id="rId3" Type="http://schemas.openxmlformats.org/officeDocument/2006/relationships/image" Target="../media/image1456.png"/><Relationship Id="rId25" Type="http://schemas.openxmlformats.org/officeDocument/2006/relationships/image" Target="../media/image1467.png"/><Relationship Id="rId46" Type="http://schemas.openxmlformats.org/officeDocument/2006/relationships/customXml" Target="../ink/ink1474.xml"/><Relationship Id="rId67" Type="http://schemas.openxmlformats.org/officeDocument/2006/relationships/image" Target="../media/image1488.png"/><Relationship Id="rId116" Type="http://schemas.openxmlformats.org/officeDocument/2006/relationships/customXml" Target="../ink/ink1509.xml"/><Relationship Id="rId137" Type="http://schemas.openxmlformats.org/officeDocument/2006/relationships/image" Target="../media/image1523.png"/><Relationship Id="rId158" Type="http://schemas.openxmlformats.org/officeDocument/2006/relationships/customXml" Target="../ink/ink1530.xml"/><Relationship Id="rId20" Type="http://schemas.openxmlformats.org/officeDocument/2006/relationships/customXml" Target="../ink/ink1461.xml"/><Relationship Id="rId41" Type="http://schemas.openxmlformats.org/officeDocument/2006/relationships/image" Target="../media/image1475.png"/><Relationship Id="rId62" Type="http://schemas.openxmlformats.org/officeDocument/2006/relationships/customXml" Target="../ink/ink1482.xml"/><Relationship Id="rId83" Type="http://schemas.openxmlformats.org/officeDocument/2006/relationships/image" Target="../media/image1496.png"/><Relationship Id="rId88" Type="http://schemas.openxmlformats.org/officeDocument/2006/relationships/customXml" Target="../ink/ink1495.xml"/><Relationship Id="rId111" Type="http://schemas.openxmlformats.org/officeDocument/2006/relationships/image" Target="../media/image1510.png"/><Relationship Id="rId132" Type="http://schemas.openxmlformats.org/officeDocument/2006/relationships/customXml" Target="../ink/ink1517.xml"/><Relationship Id="rId153" Type="http://schemas.openxmlformats.org/officeDocument/2006/relationships/image" Target="../media/image1531.png"/><Relationship Id="rId15" Type="http://schemas.openxmlformats.org/officeDocument/2006/relationships/image" Target="../media/image1462.png"/><Relationship Id="rId36" Type="http://schemas.openxmlformats.org/officeDocument/2006/relationships/customXml" Target="../ink/ink1469.xml"/><Relationship Id="rId57" Type="http://schemas.openxmlformats.org/officeDocument/2006/relationships/image" Target="../media/image1483.png"/><Relationship Id="rId106" Type="http://schemas.openxmlformats.org/officeDocument/2006/relationships/customXml" Target="../ink/ink1504.xml"/><Relationship Id="rId127" Type="http://schemas.openxmlformats.org/officeDocument/2006/relationships/image" Target="../media/image1518.png"/><Relationship Id="rId10" Type="http://schemas.openxmlformats.org/officeDocument/2006/relationships/customXml" Target="../ink/ink1456.xml"/><Relationship Id="rId31" Type="http://schemas.openxmlformats.org/officeDocument/2006/relationships/image" Target="../media/image1470.png"/><Relationship Id="rId52" Type="http://schemas.openxmlformats.org/officeDocument/2006/relationships/customXml" Target="../ink/ink1477.xml"/><Relationship Id="rId73" Type="http://schemas.openxmlformats.org/officeDocument/2006/relationships/image" Target="../media/image1491.png"/><Relationship Id="rId78" Type="http://schemas.openxmlformats.org/officeDocument/2006/relationships/customXml" Target="../ink/ink1490.xml"/><Relationship Id="rId94" Type="http://schemas.openxmlformats.org/officeDocument/2006/relationships/customXml" Target="../ink/ink1498.xml"/><Relationship Id="rId99" Type="http://schemas.openxmlformats.org/officeDocument/2006/relationships/image" Target="../media/image1504.png"/><Relationship Id="rId101" Type="http://schemas.openxmlformats.org/officeDocument/2006/relationships/image" Target="../media/image1505.png"/><Relationship Id="rId122" Type="http://schemas.openxmlformats.org/officeDocument/2006/relationships/customXml" Target="../ink/ink1512.xml"/><Relationship Id="rId143" Type="http://schemas.openxmlformats.org/officeDocument/2006/relationships/image" Target="../media/image1526.png"/><Relationship Id="rId148" Type="http://schemas.openxmlformats.org/officeDocument/2006/relationships/customXml" Target="../ink/ink1525.xml"/><Relationship Id="rId4" Type="http://schemas.openxmlformats.org/officeDocument/2006/relationships/customXml" Target="../ink/ink1453.xml"/><Relationship Id="rId9" Type="http://schemas.openxmlformats.org/officeDocument/2006/relationships/image" Target="../media/image1459.png"/><Relationship Id="rId26" Type="http://schemas.openxmlformats.org/officeDocument/2006/relationships/customXml" Target="../ink/ink1464.xml"/><Relationship Id="rId47" Type="http://schemas.openxmlformats.org/officeDocument/2006/relationships/image" Target="../media/image1478.png"/><Relationship Id="rId68" Type="http://schemas.openxmlformats.org/officeDocument/2006/relationships/customXml" Target="../ink/ink1485.xml"/><Relationship Id="rId89" Type="http://schemas.openxmlformats.org/officeDocument/2006/relationships/image" Target="../media/image1499.png"/><Relationship Id="rId112" Type="http://schemas.openxmlformats.org/officeDocument/2006/relationships/customXml" Target="../ink/ink1507.xml"/><Relationship Id="rId133" Type="http://schemas.openxmlformats.org/officeDocument/2006/relationships/image" Target="../media/image1521.png"/><Relationship Id="rId154" Type="http://schemas.openxmlformats.org/officeDocument/2006/relationships/customXml" Target="../ink/ink1528.xml"/><Relationship Id="rId16" Type="http://schemas.openxmlformats.org/officeDocument/2006/relationships/customXml" Target="../ink/ink1459.xml"/><Relationship Id="rId37" Type="http://schemas.openxmlformats.org/officeDocument/2006/relationships/image" Target="../media/image1473.png"/><Relationship Id="rId58" Type="http://schemas.openxmlformats.org/officeDocument/2006/relationships/customXml" Target="../ink/ink1480.xml"/><Relationship Id="rId79" Type="http://schemas.openxmlformats.org/officeDocument/2006/relationships/image" Target="../media/image1494.png"/><Relationship Id="rId102" Type="http://schemas.openxmlformats.org/officeDocument/2006/relationships/customXml" Target="../ink/ink1502.xml"/><Relationship Id="rId123" Type="http://schemas.openxmlformats.org/officeDocument/2006/relationships/image" Target="../media/image1516.png"/><Relationship Id="rId144" Type="http://schemas.openxmlformats.org/officeDocument/2006/relationships/customXml" Target="../ink/ink1523.xml"/><Relationship Id="rId90" Type="http://schemas.openxmlformats.org/officeDocument/2006/relationships/customXml" Target="../ink/ink1496.xml"/><Relationship Id="rId27" Type="http://schemas.openxmlformats.org/officeDocument/2006/relationships/image" Target="../media/image1468.png"/><Relationship Id="rId48" Type="http://schemas.openxmlformats.org/officeDocument/2006/relationships/customXml" Target="../ink/ink1475.xml"/><Relationship Id="rId69" Type="http://schemas.openxmlformats.org/officeDocument/2006/relationships/image" Target="../media/image1489.png"/><Relationship Id="rId113" Type="http://schemas.openxmlformats.org/officeDocument/2006/relationships/image" Target="../media/image1511.png"/><Relationship Id="rId134" Type="http://schemas.openxmlformats.org/officeDocument/2006/relationships/customXml" Target="../ink/ink1518.xml"/><Relationship Id="rId80" Type="http://schemas.openxmlformats.org/officeDocument/2006/relationships/customXml" Target="../ink/ink1491.xml"/><Relationship Id="rId155" Type="http://schemas.openxmlformats.org/officeDocument/2006/relationships/image" Target="../media/image1532.png"/></Relationships>
</file>

<file path=ppt/slides/_rels/slide38.xml.rels><?xml version="1.0" encoding="UTF-8" standalone="yes"?>
<Relationships xmlns="http://schemas.openxmlformats.org/package/2006/relationships"><Relationship Id="rId2" Type="http://schemas.openxmlformats.org/officeDocument/2006/relationships/hyperlink" Target="https://www.ibm.com/docs/ja/linux-on-systems?topic=recommendations-bonding-mode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kernel.org/doc/Documentation/networking/bonding.txt" TargetMode="External"/><Relationship Id="rId2" Type="http://schemas.openxmlformats.org/officeDocument/2006/relationships/hyperlink" Target="https://www.ibm.com/docs/en/linux-on-systems?topic=monitoring-mii-monito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37.png"/><Relationship Id="rId2"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customXml" Target="../ink/ink1533.xml"/><Relationship Id="rId5" Type="http://schemas.openxmlformats.org/officeDocument/2006/relationships/image" Target="../media/image961.png"/><Relationship Id="rId4" Type="http://schemas.openxmlformats.org/officeDocument/2006/relationships/customXml" Target="../ink/ink15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17" Type="http://schemas.openxmlformats.org/officeDocument/2006/relationships/image" Target="../media/image1593.png"/><Relationship Id="rId21" Type="http://schemas.openxmlformats.org/officeDocument/2006/relationships/image" Target="../media/image1546.png"/><Relationship Id="rId42" Type="http://schemas.openxmlformats.org/officeDocument/2006/relationships/customXml" Target="../ink/ink1553.xml"/><Relationship Id="rId63" Type="http://schemas.openxmlformats.org/officeDocument/2006/relationships/image" Target="../media/image1567.png"/><Relationship Id="rId84" Type="http://schemas.openxmlformats.org/officeDocument/2006/relationships/customXml" Target="../ink/ink1574.xml"/><Relationship Id="rId138" Type="http://schemas.openxmlformats.org/officeDocument/2006/relationships/customXml" Target="../ink/ink1601.xml"/><Relationship Id="rId159" Type="http://schemas.openxmlformats.org/officeDocument/2006/relationships/image" Target="../media/image1614.png"/><Relationship Id="rId170" Type="http://schemas.openxmlformats.org/officeDocument/2006/relationships/image" Target="../media/image1619.png"/><Relationship Id="rId107" Type="http://schemas.openxmlformats.org/officeDocument/2006/relationships/image" Target="../media/image1588.png"/><Relationship Id="rId11" Type="http://schemas.openxmlformats.org/officeDocument/2006/relationships/image" Target="../media/image1541.png"/><Relationship Id="rId32" Type="http://schemas.openxmlformats.org/officeDocument/2006/relationships/customXml" Target="../ink/ink1548.xml"/><Relationship Id="rId53" Type="http://schemas.openxmlformats.org/officeDocument/2006/relationships/image" Target="../media/image1562.png"/><Relationship Id="rId74" Type="http://schemas.openxmlformats.org/officeDocument/2006/relationships/customXml" Target="../ink/ink1569.xml"/><Relationship Id="rId128" Type="http://schemas.openxmlformats.org/officeDocument/2006/relationships/customXml" Target="../ink/ink1596.xml"/><Relationship Id="rId149" Type="http://schemas.openxmlformats.org/officeDocument/2006/relationships/image" Target="../media/image1609.png"/><Relationship Id="rId5" Type="http://schemas.openxmlformats.org/officeDocument/2006/relationships/image" Target="../media/image1538.png"/><Relationship Id="rId95" Type="http://schemas.openxmlformats.org/officeDocument/2006/relationships/image" Target="../media/image1582.png"/><Relationship Id="rId160" Type="http://schemas.openxmlformats.org/officeDocument/2006/relationships/customXml" Target="../ink/ink1612.xml"/><Relationship Id="rId22" Type="http://schemas.openxmlformats.org/officeDocument/2006/relationships/customXml" Target="../ink/ink1543.xml"/><Relationship Id="rId43" Type="http://schemas.openxmlformats.org/officeDocument/2006/relationships/image" Target="../media/image1557.png"/><Relationship Id="rId64" Type="http://schemas.openxmlformats.org/officeDocument/2006/relationships/customXml" Target="../ink/ink1564.xml"/><Relationship Id="rId118" Type="http://schemas.openxmlformats.org/officeDocument/2006/relationships/customXml" Target="../ink/ink1591.xml"/><Relationship Id="rId139" Type="http://schemas.openxmlformats.org/officeDocument/2006/relationships/image" Target="../media/image1604.png"/><Relationship Id="rId85" Type="http://schemas.openxmlformats.org/officeDocument/2006/relationships/image" Target="../media/image1578.png"/><Relationship Id="rId150" Type="http://schemas.openxmlformats.org/officeDocument/2006/relationships/customXml" Target="../ink/ink1607.xml"/><Relationship Id="rId171" Type="http://schemas.openxmlformats.org/officeDocument/2006/relationships/customXml" Target="../ink/ink1618.xml"/><Relationship Id="rId12" Type="http://schemas.openxmlformats.org/officeDocument/2006/relationships/customXml" Target="../ink/ink1538.xml"/><Relationship Id="rId33" Type="http://schemas.openxmlformats.org/officeDocument/2006/relationships/image" Target="../media/image1552.png"/><Relationship Id="rId108" Type="http://schemas.openxmlformats.org/officeDocument/2006/relationships/customXml" Target="../ink/ink1586.xml"/><Relationship Id="rId129" Type="http://schemas.openxmlformats.org/officeDocument/2006/relationships/image" Target="../media/image1599.png"/><Relationship Id="rId54" Type="http://schemas.openxmlformats.org/officeDocument/2006/relationships/customXml" Target="../ink/ink1559.xml"/><Relationship Id="rId75" Type="http://schemas.openxmlformats.org/officeDocument/2006/relationships/image" Target="../media/image1573.png"/><Relationship Id="rId96" Type="http://schemas.openxmlformats.org/officeDocument/2006/relationships/customXml" Target="../ink/ink1580.xml"/><Relationship Id="rId140" Type="http://schemas.openxmlformats.org/officeDocument/2006/relationships/customXml" Target="../ink/ink1602.xml"/><Relationship Id="rId161" Type="http://schemas.openxmlformats.org/officeDocument/2006/relationships/image" Target="../media/image1615.png"/><Relationship Id="rId1" Type="http://schemas.openxmlformats.org/officeDocument/2006/relationships/slideLayout" Target="../slideLayouts/slideLayout2.xml"/><Relationship Id="rId6" Type="http://schemas.openxmlformats.org/officeDocument/2006/relationships/customXml" Target="../ink/ink1535.xml"/><Relationship Id="rId23" Type="http://schemas.openxmlformats.org/officeDocument/2006/relationships/image" Target="../media/image1547.png"/><Relationship Id="rId28" Type="http://schemas.openxmlformats.org/officeDocument/2006/relationships/customXml" Target="../ink/ink1546.xml"/><Relationship Id="rId49" Type="http://schemas.openxmlformats.org/officeDocument/2006/relationships/image" Target="../media/image1560.png"/><Relationship Id="rId114" Type="http://schemas.openxmlformats.org/officeDocument/2006/relationships/customXml" Target="../ink/ink1589.xml"/><Relationship Id="rId119" Type="http://schemas.openxmlformats.org/officeDocument/2006/relationships/image" Target="../media/image1594.png"/><Relationship Id="rId44" Type="http://schemas.openxmlformats.org/officeDocument/2006/relationships/customXml" Target="../ink/ink1554.xml"/><Relationship Id="rId60" Type="http://schemas.openxmlformats.org/officeDocument/2006/relationships/customXml" Target="../ink/ink1562.xml"/><Relationship Id="rId65" Type="http://schemas.openxmlformats.org/officeDocument/2006/relationships/image" Target="../media/image1568.png"/><Relationship Id="rId81" Type="http://schemas.openxmlformats.org/officeDocument/2006/relationships/image" Target="../media/image1576.png"/><Relationship Id="rId86" Type="http://schemas.openxmlformats.org/officeDocument/2006/relationships/customXml" Target="../ink/ink1575.xml"/><Relationship Id="rId130" Type="http://schemas.openxmlformats.org/officeDocument/2006/relationships/customXml" Target="../ink/ink1597.xml"/><Relationship Id="rId135" Type="http://schemas.openxmlformats.org/officeDocument/2006/relationships/image" Target="../media/image1602.png"/><Relationship Id="rId151" Type="http://schemas.openxmlformats.org/officeDocument/2006/relationships/image" Target="../media/image1610.png"/><Relationship Id="rId156" Type="http://schemas.openxmlformats.org/officeDocument/2006/relationships/customXml" Target="../ink/ink1610.xml"/><Relationship Id="rId172" Type="http://schemas.openxmlformats.org/officeDocument/2006/relationships/image" Target="../media/image1620.png"/><Relationship Id="rId13" Type="http://schemas.openxmlformats.org/officeDocument/2006/relationships/image" Target="../media/image1542.png"/><Relationship Id="rId18" Type="http://schemas.openxmlformats.org/officeDocument/2006/relationships/customXml" Target="../ink/ink1541.xml"/><Relationship Id="rId39" Type="http://schemas.openxmlformats.org/officeDocument/2006/relationships/image" Target="../media/image1555.png"/><Relationship Id="rId109" Type="http://schemas.openxmlformats.org/officeDocument/2006/relationships/image" Target="../media/image1589.png"/><Relationship Id="rId34" Type="http://schemas.openxmlformats.org/officeDocument/2006/relationships/customXml" Target="../ink/ink1549.xml"/><Relationship Id="rId50" Type="http://schemas.openxmlformats.org/officeDocument/2006/relationships/customXml" Target="../ink/ink1557.xml"/><Relationship Id="rId55" Type="http://schemas.openxmlformats.org/officeDocument/2006/relationships/image" Target="../media/image1563.png"/><Relationship Id="rId76" Type="http://schemas.openxmlformats.org/officeDocument/2006/relationships/customXml" Target="../ink/ink1570.xml"/><Relationship Id="rId97" Type="http://schemas.openxmlformats.org/officeDocument/2006/relationships/image" Target="../media/image1583.png"/><Relationship Id="rId104" Type="http://schemas.openxmlformats.org/officeDocument/2006/relationships/customXml" Target="../ink/ink1584.xml"/><Relationship Id="rId120" Type="http://schemas.openxmlformats.org/officeDocument/2006/relationships/customXml" Target="../ink/ink1592.xml"/><Relationship Id="rId125" Type="http://schemas.openxmlformats.org/officeDocument/2006/relationships/image" Target="../media/image1597.png"/><Relationship Id="rId141" Type="http://schemas.openxmlformats.org/officeDocument/2006/relationships/image" Target="../media/image1605.png"/><Relationship Id="rId146" Type="http://schemas.openxmlformats.org/officeDocument/2006/relationships/customXml" Target="../ink/ink1605.xml"/><Relationship Id="rId167" Type="http://schemas.openxmlformats.org/officeDocument/2006/relationships/image" Target="../media/image1618.png"/><Relationship Id="rId7" Type="http://schemas.openxmlformats.org/officeDocument/2006/relationships/image" Target="../media/image1539.png"/><Relationship Id="rId71" Type="http://schemas.openxmlformats.org/officeDocument/2006/relationships/image" Target="../media/image1571.png"/><Relationship Id="rId92" Type="http://schemas.openxmlformats.org/officeDocument/2006/relationships/customXml" Target="../ink/ink1578.xml"/><Relationship Id="rId162" Type="http://schemas.openxmlformats.org/officeDocument/2006/relationships/customXml" Target="../ink/ink1613.xml"/><Relationship Id="rId2" Type="http://schemas.openxmlformats.org/officeDocument/2006/relationships/image" Target="../media/image445.png"/><Relationship Id="rId29" Type="http://schemas.openxmlformats.org/officeDocument/2006/relationships/image" Target="../media/image1550.png"/><Relationship Id="rId24" Type="http://schemas.openxmlformats.org/officeDocument/2006/relationships/customXml" Target="../ink/ink1544.xml"/><Relationship Id="rId40" Type="http://schemas.openxmlformats.org/officeDocument/2006/relationships/customXml" Target="../ink/ink1552.xml"/><Relationship Id="rId45" Type="http://schemas.openxmlformats.org/officeDocument/2006/relationships/image" Target="../media/image1558.png"/><Relationship Id="rId66" Type="http://schemas.openxmlformats.org/officeDocument/2006/relationships/customXml" Target="../ink/ink1565.xml"/><Relationship Id="rId87" Type="http://schemas.openxmlformats.org/officeDocument/2006/relationships/image" Target="../media/image1579.png"/><Relationship Id="rId110" Type="http://schemas.openxmlformats.org/officeDocument/2006/relationships/customXml" Target="../ink/ink1587.xml"/><Relationship Id="rId115" Type="http://schemas.openxmlformats.org/officeDocument/2006/relationships/image" Target="../media/image1592.png"/><Relationship Id="rId131" Type="http://schemas.openxmlformats.org/officeDocument/2006/relationships/image" Target="../media/image1600.png"/><Relationship Id="rId136" Type="http://schemas.openxmlformats.org/officeDocument/2006/relationships/customXml" Target="../ink/ink1600.xml"/><Relationship Id="rId157" Type="http://schemas.openxmlformats.org/officeDocument/2006/relationships/image" Target="../media/image1613.png"/><Relationship Id="rId61" Type="http://schemas.openxmlformats.org/officeDocument/2006/relationships/image" Target="../media/image1566.png"/><Relationship Id="rId82" Type="http://schemas.openxmlformats.org/officeDocument/2006/relationships/customXml" Target="../ink/ink1573.xml"/><Relationship Id="rId152" Type="http://schemas.openxmlformats.org/officeDocument/2006/relationships/customXml" Target="../ink/ink1608.xml"/><Relationship Id="rId173" Type="http://schemas.openxmlformats.org/officeDocument/2006/relationships/customXml" Target="../ink/ink1619.xml"/><Relationship Id="rId19" Type="http://schemas.openxmlformats.org/officeDocument/2006/relationships/image" Target="../media/image1545.png"/><Relationship Id="rId14" Type="http://schemas.openxmlformats.org/officeDocument/2006/relationships/customXml" Target="../ink/ink1539.xml"/><Relationship Id="rId30" Type="http://schemas.openxmlformats.org/officeDocument/2006/relationships/customXml" Target="../ink/ink1547.xml"/><Relationship Id="rId35" Type="http://schemas.openxmlformats.org/officeDocument/2006/relationships/image" Target="../media/image1553.png"/><Relationship Id="rId56" Type="http://schemas.openxmlformats.org/officeDocument/2006/relationships/customXml" Target="../ink/ink1560.xml"/><Relationship Id="rId77" Type="http://schemas.openxmlformats.org/officeDocument/2006/relationships/image" Target="../media/image1574.png"/><Relationship Id="rId100" Type="http://schemas.openxmlformats.org/officeDocument/2006/relationships/customXml" Target="../ink/ink1582.xml"/><Relationship Id="rId105" Type="http://schemas.openxmlformats.org/officeDocument/2006/relationships/image" Target="../media/image1587.png"/><Relationship Id="rId126" Type="http://schemas.openxmlformats.org/officeDocument/2006/relationships/customXml" Target="../ink/ink1595.xml"/><Relationship Id="rId147" Type="http://schemas.openxmlformats.org/officeDocument/2006/relationships/image" Target="../media/image1608.png"/><Relationship Id="rId168" Type="http://schemas.openxmlformats.org/officeDocument/2006/relationships/customXml" Target="../ink/ink1616.xml"/><Relationship Id="rId8" Type="http://schemas.openxmlformats.org/officeDocument/2006/relationships/customXml" Target="../ink/ink1536.xml"/><Relationship Id="rId51" Type="http://schemas.openxmlformats.org/officeDocument/2006/relationships/image" Target="../media/image1561.png"/><Relationship Id="rId72" Type="http://schemas.openxmlformats.org/officeDocument/2006/relationships/customXml" Target="../ink/ink1568.xml"/><Relationship Id="rId93" Type="http://schemas.openxmlformats.org/officeDocument/2006/relationships/image" Target="../media/image1581.png"/><Relationship Id="rId98" Type="http://schemas.openxmlformats.org/officeDocument/2006/relationships/customXml" Target="../ink/ink1581.xml"/><Relationship Id="rId121" Type="http://schemas.openxmlformats.org/officeDocument/2006/relationships/image" Target="../media/image1595.png"/><Relationship Id="rId142" Type="http://schemas.openxmlformats.org/officeDocument/2006/relationships/customXml" Target="../ink/ink1603.xml"/><Relationship Id="rId163" Type="http://schemas.openxmlformats.org/officeDocument/2006/relationships/image" Target="../media/image1616.png"/><Relationship Id="rId3" Type="http://schemas.openxmlformats.org/officeDocument/2006/relationships/image" Target="../media/image2.png"/><Relationship Id="rId25" Type="http://schemas.openxmlformats.org/officeDocument/2006/relationships/image" Target="../media/image1548.png"/><Relationship Id="rId46" Type="http://schemas.openxmlformats.org/officeDocument/2006/relationships/customXml" Target="../ink/ink1555.xml"/><Relationship Id="rId67" Type="http://schemas.openxmlformats.org/officeDocument/2006/relationships/image" Target="../media/image1569.png"/><Relationship Id="rId116" Type="http://schemas.openxmlformats.org/officeDocument/2006/relationships/customXml" Target="../ink/ink1590.xml"/><Relationship Id="rId137" Type="http://schemas.openxmlformats.org/officeDocument/2006/relationships/image" Target="../media/image1603.png"/><Relationship Id="rId158" Type="http://schemas.openxmlformats.org/officeDocument/2006/relationships/customXml" Target="../ink/ink1611.xml"/><Relationship Id="rId20" Type="http://schemas.openxmlformats.org/officeDocument/2006/relationships/customXml" Target="../ink/ink1542.xml"/><Relationship Id="rId41" Type="http://schemas.openxmlformats.org/officeDocument/2006/relationships/image" Target="../media/image1556.png"/><Relationship Id="rId62" Type="http://schemas.openxmlformats.org/officeDocument/2006/relationships/customXml" Target="../ink/ink1563.xml"/><Relationship Id="rId83" Type="http://schemas.openxmlformats.org/officeDocument/2006/relationships/image" Target="../media/image1577.png"/><Relationship Id="rId88" Type="http://schemas.openxmlformats.org/officeDocument/2006/relationships/customXml" Target="../ink/ink1576.xml"/><Relationship Id="rId111" Type="http://schemas.openxmlformats.org/officeDocument/2006/relationships/image" Target="../media/image1590.png"/><Relationship Id="rId132" Type="http://schemas.openxmlformats.org/officeDocument/2006/relationships/customXml" Target="../ink/ink1598.xml"/><Relationship Id="rId153" Type="http://schemas.openxmlformats.org/officeDocument/2006/relationships/image" Target="../media/image1611.png"/><Relationship Id="rId174" Type="http://schemas.openxmlformats.org/officeDocument/2006/relationships/image" Target="../media/image1621.png"/><Relationship Id="rId15" Type="http://schemas.openxmlformats.org/officeDocument/2006/relationships/image" Target="../media/image1543.png"/><Relationship Id="rId36" Type="http://schemas.openxmlformats.org/officeDocument/2006/relationships/customXml" Target="../ink/ink1550.xml"/><Relationship Id="rId57" Type="http://schemas.openxmlformats.org/officeDocument/2006/relationships/image" Target="../media/image1564.png"/><Relationship Id="rId106" Type="http://schemas.openxmlformats.org/officeDocument/2006/relationships/customXml" Target="../ink/ink1585.xml"/><Relationship Id="rId127" Type="http://schemas.openxmlformats.org/officeDocument/2006/relationships/image" Target="../media/image1598.png"/><Relationship Id="rId10" Type="http://schemas.openxmlformats.org/officeDocument/2006/relationships/customXml" Target="../ink/ink1537.xml"/><Relationship Id="rId31" Type="http://schemas.openxmlformats.org/officeDocument/2006/relationships/image" Target="../media/image1551.png"/><Relationship Id="rId52" Type="http://schemas.openxmlformats.org/officeDocument/2006/relationships/customXml" Target="../ink/ink1558.xml"/><Relationship Id="rId73" Type="http://schemas.openxmlformats.org/officeDocument/2006/relationships/image" Target="../media/image1572.png"/><Relationship Id="rId78" Type="http://schemas.openxmlformats.org/officeDocument/2006/relationships/customXml" Target="../ink/ink1571.xml"/><Relationship Id="rId94" Type="http://schemas.openxmlformats.org/officeDocument/2006/relationships/customXml" Target="../ink/ink1579.xml"/><Relationship Id="rId99" Type="http://schemas.openxmlformats.org/officeDocument/2006/relationships/image" Target="../media/image1584.png"/><Relationship Id="rId101" Type="http://schemas.openxmlformats.org/officeDocument/2006/relationships/image" Target="../media/image1585.png"/><Relationship Id="rId122" Type="http://schemas.openxmlformats.org/officeDocument/2006/relationships/customXml" Target="../ink/ink1593.xml"/><Relationship Id="rId143" Type="http://schemas.openxmlformats.org/officeDocument/2006/relationships/image" Target="../media/image1606.png"/><Relationship Id="rId148" Type="http://schemas.openxmlformats.org/officeDocument/2006/relationships/customXml" Target="../ink/ink1606.xml"/><Relationship Id="rId164" Type="http://schemas.openxmlformats.org/officeDocument/2006/relationships/customXml" Target="../ink/ink1614.xml"/><Relationship Id="rId169" Type="http://schemas.openxmlformats.org/officeDocument/2006/relationships/customXml" Target="../ink/ink1617.xml"/><Relationship Id="rId4" Type="http://schemas.openxmlformats.org/officeDocument/2006/relationships/customXml" Target="../ink/ink1534.xml"/><Relationship Id="rId9" Type="http://schemas.openxmlformats.org/officeDocument/2006/relationships/image" Target="../media/image1540.png"/><Relationship Id="rId26" Type="http://schemas.openxmlformats.org/officeDocument/2006/relationships/customXml" Target="../ink/ink1545.xml"/><Relationship Id="rId47" Type="http://schemas.openxmlformats.org/officeDocument/2006/relationships/image" Target="../media/image1559.png"/><Relationship Id="rId68" Type="http://schemas.openxmlformats.org/officeDocument/2006/relationships/customXml" Target="../ink/ink1566.xml"/><Relationship Id="rId89" Type="http://schemas.openxmlformats.org/officeDocument/2006/relationships/image" Target="../media/image1580.png"/><Relationship Id="rId112" Type="http://schemas.openxmlformats.org/officeDocument/2006/relationships/customXml" Target="../ink/ink1588.xml"/><Relationship Id="rId133" Type="http://schemas.openxmlformats.org/officeDocument/2006/relationships/image" Target="../media/image1601.png"/><Relationship Id="rId154" Type="http://schemas.openxmlformats.org/officeDocument/2006/relationships/customXml" Target="../ink/ink1609.xml"/><Relationship Id="rId175" Type="http://schemas.openxmlformats.org/officeDocument/2006/relationships/customXml" Target="../ink/ink1620.xml"/><Relationship Id="rId16" Type="http://schemas.openxmlformats.org/officeDocument/2006/relationships/customXml" Target="../ink/ink1540.xml"/><Relationship Id="rId37" Type="http://schemas.openxmlformats.org/officeDocument/2006/relationships/image" Target="../media/image1554.png"/><Relationship Id="rId58" Type="http://schemas.openxmlformats.org/officeDocument/2006/relationships/customXml" Target="../ink/ink1561.xml"/><Relationship Id="rId79" Type="http://schemas.openxmlformats.org/officeDocument/2006/relationships/image" Target="../media/image1575.png"/><Relationship Id="rId102" Type="http://schemas.openxmlformats.org/officeDocument/2006/relationships/customXml" Target="../ink/ink1583.xml"/><Relationship Id="rId123" Type="http://schemas.openxmlformats.org/officeDocument/2006/relationships/image" Target="../media/image1596.png"/><Relationship Id="rId144" Type="http://schemas.openxmlformats.org/officeDocument/2006/relationships/customXml" Target="../ink/ink1604.xml"/><Relationship Id="rId90" Type="http://schemas.openxmlformats.org/officeDocument/2006/relationships/customXml" Target="../ink/ink1577.xml"/><Relationship Id="rId165" Type="http://schemas.openxmlformats.org/officeDocument/2006/relationships/image" Target="../media/image1617.png"/><Relationship Id="rId27" Type="http://schemas.openxmlformats.org/officeDocument/2006/relationships/image" Target="../media/image1549.png"/><Relationship Id="rId48" Type="http://schemas.openxmlformats.org/officeDocument/2006/relationships/customXml" Target="../ink/ink1556.xml"/><Relationship Id="rId69" Type="http://schemas.openxmlformats.org/officeDocument/2006/relationships/image" Target="../media/image1570.png"/><Relationship Id="rId113" Type="http://schemas.openxmlformats.org/officeDocument/2006/relationships/image" Target="../media/image1591.png"/><Relationship Id="rId134" Type="http://schemas.openxmlformats.org/officeDocument/2006/relationships/customXml" Target="../ink/ink1599.xml"/><Relationship Id="rId80" Type="http://schemas.openxmlformats.org/officeDocument/2006/relationships/customXml" Target="../ink/ink1572.xml"/><Relationship Id="rId155" Type="http://schemas.openxmlformats.org/officeDocument/2006/relationships/image" Target="../media/image1612.png"/><Relationship Id="rId176" Type="http://schemas.openxmlformats.org/officeDocument/2006/relationships/image" Target="../media/image1622.png"/><Relationship Id="rId17" Type="http://schemas.openxmlformats.org/officeDocument/2006/relationships/image" Target="../media/image1544.png"/><Relationship Id="rId38" Type="http://schemas.openxmlformats.org/officeDocument/2006/relationships/customXml" Target="../ink/ink1551.xml"/><Relationship Id="rId59" Type="http://schemas.openxmlformats.org/officeDocument/2006/relationships/image" Target="../media/image1565.png"/><Relationship Id="rId103" Type="http://schemas.openxmlformats.org/officeDocument/2006/relationships/image" Target="../media/image1586.png"/><Relationship Id="rId124" Type="http://schemas.openxmlformats.org/officeDocument/2006/relationships/customXml" Target="../ink/ink1594.xml"/><Relationship Id="rId70" Type="http://schemas.openxmlformats.org/officeDocument/2006/relationships/customXml" Target="../ink/ink1567.xml"/><Relationship Id="rId91" Type="http://schemas.openxmlformats.org/officeDocument/2006/relationships/image" Target="../media/image89.png"/><Relationship Id="rId145" Type="http://schemas.openxmlformats.org/officeDocument/2006/relationships/image" Target="../media/image1607.png"/><Relationship Id="rId166" Type="http://schemas.openxmlformats.org/officeDocument/2006/relationships/customXml" Target="../ink/ink1615.xml"/></Relationships>
</file>

<file path=ppt/slides/_rels/slide46.xml.rels><?xml version="1.0" encoding="UTF-8" standalone="yes"?>
<Relationships xmlns="http://schemas.openxmlformats.org/package/2006/relationships"><Relationship Id="rId117" Type="http://schemas.openxmlformats.org/officeDocument/2006/relationships/image" Target="../media/image1680.png"/><Relationship Id="rId21" Type="http://schemas.openxmlformats.org/officeDocument/2006/relationships/image" Target="../media/image1632.png"/><Relationship Id="rId63" Type="http://schemas.openxmlformats.org/officeDocument/2006/relationships/image" Target="../media/image1653.png"/><Relationship Id="rId159" Type="http://schemas.openxmlformats.org/officeDocument/2006/relationships/image" Target="../media/image1701.png"/><Relationship Id="rId170" Type="http://schemas.openxmlformats.org/officeDocument/2006/relationships/customXml" Target="../ink/ink1705.xml"/><Relationship Id="rId226" Type="http://schemas.openxmlformats.org/officeDocument/2006/relationships/customXml" Target="../ink/ink1733.xml"/><Relationship Id="rId268" Type="http://schemas.openxmlformats.org/officeDocument/2006/relationships/customXml" Target="../ink/ink1754.xml"/><Relationship Id="rId11" Type="http://schemas.openxmlformats.org/officeDocument/2006/relationships/image" Target="../media/image1627.png"/><Relationship Id="rId32" Type="http://schemas.openxmlformats.org/officeDocument/2006/relationships/customXml" Target="../ink/ink1636.xml"/><Relationship Id="rId53" Type="http://schemas.openxmlformats.org/officeDocument/2006/relationships/image" Target="../media/image1648.png"/><Relationship Id="rId74" Type="http://schemas.openxmlformats.org/officeDocument/2006/relationships/customXml" Target="../ink/ink1657.xml"/><Relationship Id="rId128" Type="http://schemas.openxmlformats.org/officeDocument/2006/relationships/customXml" Target="../ink/ink1684.xml"/><Relationship Id="rId149" Type="http://schemas.openxmlformats.org/officeDocument/2006/relationships/image" Target="../media/image1696.png"/><Relationship Id="rId5" Type="http://schemas.openxmlformats.org/officeDocument/2006/relationships/image" Target="../media/image1624.png"/><Relationship Id="rId95" Type="http://schemas.openxmlformats.org/officeDocument/2006/relationships/image" Target="../media/image1669.png"/><Relationship Id="rId160" Type="http://schemas.openxmlformats.org/officeDocument/2006/relationships/customXml" Target="../ink/ink1700.xml"/><Relationship Id="rId181" Type="http://schemas.openxmlformats.org/officeDocument/2006/relationships/image" Target="../media/image1712.png"/><Relationship Id="rId216" Type="http://schemas.openxmlformats.org/officeDocument/2006/relationships/customXml" Target="../ink/ink1728.xml"/><Relationship Id="rId237" Type="http://schemas.openxmlformats.org/officeDocument/2006/relationships/image" Target="../media/image1740.png"/><Relationship Id="rId258" Type="http://schemas.openxmlformats.org/officeDocument/2006/relationships/customXml" Target="../ink/ink1749.xml"/><Relationship Id="rId22" Type="http://schemas.openxmlformats.org/officeDocument/2006/relationships/customXml" Target="../ink/ink1631.xml"/><Relationship Id="rId43" Type="http://schemas.openxmlformats.org/officeDocument/2006/relationships/image" Target="../media/image1643.png"/><Relationship Id="rId64" Type="http://schemas.openxmlformats.org/officeDocument/2006/relationships/customXml" Target="../ink/ink1652.xml"/><Relationship Id="rId118" Type="http://schemas.openxmlformats.org/officeDocument/2006/relationships/customXml" Target="../ink/ink1679.xml"/><Relationship Id="rId139" Type="http://schemas.openxmlformats.org/officeDocument/2006/relationships/image" Target="../media/image1691.png"/><Relationship Id="rId85" Type="http://schemas.openxmlformats.org/officeDocument/2006/relationships/image" Target="../media/image1664.png"/><Relationship Id="rId150" Type="http://schemas.openxmlformats.org/officeDocument/2006/relationships/customXml" Target="../ink/ink1695.xml"/><Relationship Id="rId171" Type="http://schemas.openxmlformats.org/officeDocument/2006/relationships/image" Target="../media/image1707.png"/><Relationship Id="rId192" Type="http://schemas.openxmlformats.org/officeDocument/2006/relationships/customXml" Target="../ink/ink1716.xml"/><Relationship Id="rId206" Type="http://schemas.openxmlformats.org/officeDocument/2006/relationships/customXml" Target="../ink/ink1723.xml"/><Relationship Id="rId227" Type="http://schemas.openxmlformats.org/officeDocument/2006/relationships/image" Target="../media/image1735.png"/><Relationship Id="rId248" Type="http://schemas.openxmlformats.org/officeDocument/2006/relationships/customXml" Target="../ink/ink1744.xml"/><Relationship Id="rId269" Type="http://schemas.openxmlformats.org/officeDocument/2006/relationships/image" Target="../media/image1756.png"/><Relationship Id="rId12" Type="http://schemas.openxmlformats.org/officeDocument/2006/relationships/customXml" Target="../ink/ink1626.xml"/><Relationship Id="rId33" Type="http://schemas.openxmlformats.org/officeDocument/2006/relationships/image" Target="../media/image1638.png"/><Relationship Id="rId108" Type="http://schemas.openxmlformats.org/officeDocument/2006/relationships/customXml" Target="../ink/ink1674.xml"/><Relationship Id="rId129" Type="http://schemas.openxmlformats.org/officeDocument/2006/relationships/image" Target="../media/image1686.png"/><Relationship Id="rId54" Type="http://schemas.openxmlformats.org/officeDocument/2006/relationships/customXml" Target="../ink/ink1647.xml"/><Relationship Id="rId75" Type="http://schemas.openxmlformats.org/officeDocument/2006/relationships/image" Target="../media/image1659.png"/><Relationship Id="rId96" Type="http://schemas.openxmlformats.org/officeDocument/2006/relationships/customXml" Target="../ink/ink1668.xml"/><Relationship Id="rId140" Type="http://schemas.openxmlformats.org/officeDocument/2006/relationships/customXml" Target="../ink/ink1690.xml"/><Relationship Id="rId161" Type="http://schemas.openxmlformats.org/officeDocument/2006/relationships/image" Target="../media/image1702.png"/><Relationship Id="rId182" Type="http://schemas.openxmlformats.org/officeDocument/2006/relationships/customXml" Target="../ink/ink1711.xml"/><Relationship Id="rId217" Type="http://schemas.openxmlformats.org/officeDocument/2006/relationships/image" Target="../media/image1730.png"/><Relationship Id="rId6" Type="http://schemas.openxmlformats.org/officeDocument/2006/relationships/customXml" Target="../ink/ink1623.xml"/><Relationship Id="rId238" Type="http://schemas.openxmlformats.org/officeDocument/2006/relationships/customXml" Target="../ink/ink1739.xml"/><Relationship Id="rId259" Type="http://schemas.openxmlformats.org/officeDocument/2006/relationships/image" Target="../media/image1751.png"/><Relationship Id="rId23" Type="http://schemas.openxmlformats.org/officeDocument/2006/relationships/image" Target="../media/image1633.png"/><Relationship Id="rId119" Type="http://schemas.openxmlformats.org/officeDocument/2006/relationships/image" Target="../media/image1681.png"/><Relationship Id="rId44" Type="http://schemas.openxmlformats.org/officeDocument/2006/relationships/customXml" Target="../ink/ink1642.xml"/><Relationship Id="rId65" Type="http://schemas.openxmlformats.org/officeDocument/2006/relationships/image" Target="../media/image1654.png"/><Relationship Id="rId86" Type="http://schemas.openxmlformats.org/officeDocument/2006/relationships/customXml" Target="../ink/ink1663.xml"/><Relationship Id="rId130" Type="http://schemas.openxmlformats.org/officeDocument/2006/relationships/customXml" Target="../ink/ink1685.xml"/><Relationship Id="rId151" Type="http://schemas.openxmlformats.org/officeDocument/2006/relationships/image" Target="../media/image1697.png"/><Relationship Id="rId172" Type="http://schemas.openxmlformats.org/officeDocument/2006/relationships/customXml" Target="../ink/ink1706.xml"/><Relationship Id="rId193" Type="http://schemas.openxmlformats.org/officeDocument/2006/relationships/image" Target="../media/image1718.png"/><Relationship Id="rId207" Type="http://schemas.openxmlformats.org/officeDocument/2006/relationships/image" Target="../media/image1725.png"/><Relationship Id="rId228" Type="http://schemas.openxmlformats.org/officeDocument/2006/relationships/customXml" Target="../ink/ink1734.xml"/><Relationship Id="rId249" Type="http://schemas.openxmlformats.org/officeDocument/2006/relationships/image" Target="../media/image1746.png"/><Relationship Id="rId13" Type="http://schemas.openxmlformats.org/officeDocument/2006/relationships/image" Target="../media/image1628.png"/><Relationship Id="rId109" Type="http://schemas.openxmlformats.org/officeDocument/2006/relationships/image" Target="../media/image1676.png"/><Relationship Id="rId260" Type="http://schemas.openxmlformats.org/officeDocument/2006/relationships/customXml" Target="../ink/ink1750.xml"/><Relationship Id="rId34" Type="http://schemas.openxmlformats.org/officeDocument/2006/relationships/customXml" Target="../ink/ink1637.xml"/><Relationship Id="rId55" Type="http://schemas.openxmlformats.org/officeDocument/2006/relationships/image" Target="../media/image1649.png"/><Relationship Id="rId76" Type="http://schemas.openxmlformats.org/officeDocument/2006/relationships/customXml" Target="../ink/ink1658.xml"/><Relationship Id="rId97" Type="http://schemas.openxmlformats.org/officeDocument/2006/relationships/image" Target="../media/image1670.png"/><Relationship Id="rId120" Type="http://schemas.openxmlformats.org/officeDocument/2006/relationships/customXml" Target="../ink/ink1680.xml"/><Relationship Id="rId141" Type="http://schemas.openxmlformats.org/officeDocument/2006/relationships/image" Target="../media/image1692.png"/><Relationship Id="rId7" Type="http://schemas.openxmlformats.org/officeDocument/2006/relationships/image" Target="../media/image1625.png"/><Relationship Id="rId162" Type="http://schemas.openxmlformats.org/officeDocument/2006/relationships/customXml" Target="../ink/ink1701.xml"/><Relationship Id="rId183" Type="http://schemas.openxmlformats.org/officeDocument/2006/relationships/image" Target="../media/image1713.png"/><Relationship Id="rId218" Type="http://schemas.openxmlformats.org/officeDocument/2006/relationships/customXml" Target="../ink/ink1729.xml"/><Relationship Id="rId239" Type="http://schemas.openxmlformats.org/officeDocument/2006/relationships/image" Target="../media/image1741.png"/><Relationship Id="rId250" Type="http://schemas.openxmlformats.org/officeDocument/2006/relationships/customXml" Target="../ink/ink1745.xml"/><Relationship Id="rId24" Type="http://schemas.openxmlformats.org/officeDocument/2006/relationships/customXml" Target="../ink/ink1632.xml"/><Relationship Id="rId45" Type="http://schemas.openxmlformats.org/officeDocument/2006/relationships/image" Target="../media/image1644.png"/><Relationship Id="rId66" Type="http://schemas.openxmlformats.org/officeDocument/2006/relationships/customXml" Target="../ink/ink1653.xml"/><Relationship Id="rId87" Type="http://schemas.openxmlformats.org/officeDocument/2006/relationships/image" Target="../media/image1665.png"/><Relationship Id="rId110" Type="http://schemas.openxmlformats.org/officeDocument/2006/relationships/customXml" Target="../ink/ink1675.xml"/><Relationship Id="rId131" Type="http://schemas.openxmlformats.org/officeDocument/2006/relationships/image" Target="../media/image1687.png"/><Relationship Id="rId152" Type="http://schemas.openxmlformats.org/officeDocument/2006/relationships/customXml" Target="../ink/ink1696.xml"/><Relationship Id="rId173" Type="http://schemas.openxmlformats.org/officeDocument/2006/relationships/image" Target="../media/image1708.png"/><Relationship Id="rId194" Type="http://schemas.openxmlformats.org/officeDocument/2006/relationships/customXml" Target="../ink/ink1717.xml"/><Relationship Id="rId208" Type="http://schemas.openxmlformats.org/officeDocument/2006/relationships/customXml" Target="../ink/ink1724.xml"/><Relationship Id="rId229" Type="http://schemas.openxmlformats.org/officeDocument/2006/relationships/image" Target="../media/image1736.png"/><Relationship Id="rId240" Type="http://schemas.openxmlformats.org/officeDocument/2006/relationships/customXml" Target="../ink/ink1740.xml"/><Relationship Id="rId261" Type="http://schemas.openxmlformats.org/officeDocument/2006/relationships/image" Target="../media/image1752.png"/><Relationship Id="rId14" Type="http://schemas.openxmlformats.org/officeDocument/2006/relationships/customXml" Target="../ink/ink1627.xml"/><Relationship Id="rId35" Type="http://schemas.openxmlformats.org/officeDocument/2006/relationships/image" Target="../media/image1639.png"/><Relationship Id="rId56" Type="http://schemas.openxmlformats.org/officeDocument/2006/relationships/customXml" Target="../ink/ink1648.xml"/><Relationship Id="rId77" Type="http://schemas.openxmlformats.org/officeDocument/2006/relationships/image" Target="../media/image1660.png"/><Relationship Id="rId100" Type="http://schemas.openxmlformats.org/officeDocument/2006/relationships/customXml" Target="../ink/ink1670.xml"/><Relationship Id="rId8" Type="http://schemas.openxmlformats.org/officeDocument/2006/relationships/customXml" Target="../ink/ink1624.xml"/><Relationship Id="rId98" Type="http://schemas.openxmlformats.org/officeDocument/2006/relationships/customXml" Target="../ink/ink1669.xml"/><Relationship Id="rId121" Type="http://schemas.openxmlformats.org/officeDocument/2006/relationships/image" Target="../media/image1682.png"/><Relationship Id="rId142" Type="http://schemas.openxmlformats.org/officeDocument/2006/relationships/customXml" Target="../ink/ink1691.xml"/><Relationship Id="rId163" Type="http://schemas.openxmlformats.org/officeDocument/2006/relationships/image" Target="../media/image1703.png"/><Relationship Id="rId184" Type="http://schemas.openxmlformats.org/officeDocument/2006/relationships/customXml" Target="../ink/ink1712.xml"/><Relationship Id="rId219" Type="http://schemas.openxmlformats.org/officeDocument/2006/relationships/image" Target="../media/image1731.png"/><Relationship Id="rId230" Type="http://schemas.openxmlformats.org/officeDocument/2006/relationships/customXml" Target="../ink/ink1735.xml"/><Relationship Id="rId251" Type="http://schemas.openxmlformats.org/officeDocument/2006/relationships/image" Target="../media/image1747.png"/><Relationship Id="rId25" Type="http://schemas.openxmlformats.org/officeDocument/2006/relationships/image" Target="../media/image1634.png"/><Relationship Id="rId46" Type="http://schemas.openxmlformats.org/officeDocument/2006/relationships/customXml" Target="../ink/ink1643.xml"/><Relationship Id="rId67" Type="http://schemas.openxmlformats.org/officeDocument/2006/relationships/image" Target="../media/image1655.png"/><Relationship Id="rId88" Type="http://schemas.openxmlformats.org/officeDocument/2006/relationships/customXml" Target="../ink/ink1664.xml"/><Relationship Id="rId111" Type="http://schemas.openxmlformats.org/officeDocument/2006/relationships/image" Target="../media/image1677.png"/><Relationship Id="rId132" Type="http://schemas.openxmlformats.org/officeDocument/2006/relationships/customXml" Target="../ink/ink1686.xml"/><Relationship Id="rId153" Type="http://schemas.openxmlformats.org/officeDocument/2006/relationships/image" Target="../media/image1698.png"/><Relationship Id="rId174" Type="http://schemas.openxmlformats.org/officeDocument/2006/relationships/customXml" Target="../ink/ink1707.xml"/><Relationship Id="rId195" Type="http://schemas.openxmlformats.org/officeDocument/2006/relationships/image" Target="../media/image1719.png"/><Relationship Id="rId209" Type="http://schemas.openxmlformats.org/officeDocument/2006/relationships/image" Target="../media/image1726.png"/><Relationship Id="rId220" Type="http://schemas.openxmlformats.org/officeDocument/2006/relationships/customXml" Target="../ink/ink1730.xml"/><Relationship Id="rId241" Type="http://schemas.openxmlformats.org/officeDocument/2006/relationships/image" Target="../media/image1742.png"/><Relationship Id="rId15" Type="http://schemas.openxmlformats.org/officeDocument/2006/relationships/image" Target="../media/image1629.png"/><Relationship Id="rId36" Type="http://schemas.openxmlformats.org/officeDocument/2006/relationships/customXml" Target="../ink/ink1638.xml"/><Relationship Id="rId57" Type="http://schemas.openxmlformats.org/officeDocument/2006/relationships/image" Target="../media/image1650.png"/><Relationship Id="rId262" Type="http://schemas.openxmlformats.org/officeDocument/2006/relationships/customXml" Target="../ink/ink1751.xml"/><Relationship Id="rId78" Type="http://schemas.openxmlformats.org/officeDocument/2006/relationships/customXml" Target="../ink/ink1659.xml"/><Relationship Id="rId99" Type="http://schemas.openxmlformats.org/officeDocument/2006/relationships/image" Target="../media/image1671.png"/><Relationship Id="rId101" Type="http://schemas.openxmlformats.org/officeDocument/2006/relationships/image" Target="../media/image1672.png"/><Relationship Id="rId122" Type="http://schemas.openxmlformats.org/officeDocument/2006/relationships/customXml" Target="../ink/ink1681.xml"/><Relationship Id="rId143" Type="http://schemas.openxmlformats.org/officeDocument/2006/relationships/image" Target="../media/image1693.png"/><Relationship Id="rId164" Type="http://schemas.openxmlformats.org/officeDocument/2006/relationships/customXml" Target="../ink/ink1702.xml"/><Relationship Id="rId185" Type="http://schemas.openxmlformats.org/officeDocument/2006/relationships/image" Target="../media/image1714.png"/><Relationship Id="rId9" Type="http://schemas.openxmlformats.org/officeDocument/2006/relationships/image" Target="../media/image1626.png"/><Relationship Id="rId210" Type="http://schemas.openxmlformats.org/officeDocument/2006/relationships/customXml" Target="../ink/ink1725.xml"/><Relationship Id="rId26" Type="http://schemas.openxmlformats.org/officeDocument/2006/relationships/customXml" Target="../ink/ink1633.xml"/><Relationship Id="rId231" Type="http://schemas.openxmlformats.org/officeDocument/2006/relationships/image" Target="../media/image1737.png"/><Relationship Id="rId252" Type="http://schemas.openxmlformats.org/officeDocument/2006/relationships/customXml" Target="../ink/ink1746.xml"/><Relationship Id="rId47" Type="http://schemas.openxmlformats.org/officeDocument/2006/relationships/image" Target="../media/image1645.png"/><Relationship Id="rId68" Type="http://schemas.openxmlformats.org/officeDocument/2006/relationships/customXml" Target="../ink/ink1654.xml"/><Relationship Id="rId89" Type="http://schemas.openxmlformats.org/officeDocument/2006/relationships/image" Target="../media/image1666.png"/><Relationship Id="rId112" Type="http://schemas.openxmlformats.org/officeDocument/2006/relationships/customXml" Target="../ink/ink1676.xml"/><Relationship Id="rId133" Type="http://schemas.openxmlformats.org/officeDocument/2006/relationships/image" Target="../media/image1688.png"/><Relationship Id="rId154" Type="http://schemas.openxmlformats.org/officeDocument/2006/relationships/customXml" Target="../ink/ink1697.xml"/><Relationship Id="rId175" Type="http://schemas.openxmlformats.org/officeDocument/2006/relationships/image" Target="../media/image1709.png"/><Relationship Id="rId196" Type="http://schemas.openxmlformats.org/officeDocument/2006/relationships/customXml" Target="../ink/ink1718.xml"/><Relationship Id="rId200" Type="http://schemas.openxmlformats.org/officeDocument/2006/relationships/customXml" Target="../ink/ink1720.xml"/><Relationship Id="rId16" Type="http://schemas.openxmlformats.org/officeDocument/2006/relationships/customXml" Target="../ink/ink1628.xml"/><Relationship Id="rId221" Type="http://schemas.openxmlformats.org/officeDocument/2006/relationships/image" Target="../media/image1732.png"/><Relationship Id="rId242" Type="http://schemas.openxmlformats.org/officeDocument/2006/relationships/customXml" Target="../ink/ink1741.xml"/><Relationship Id="rId263" Type="http://schemas.openxmlformats.org/officeDocument/2006/relationships/image" Target="../media/image1753.png"/><Relationship Id="rId37" Type="http://schemas.openxmlformats.org/officeDocument/2006/relationships/image" Target="../media/image1640.png"/><Relationship Id="rId58" Type="http://schemas.openxmlformats.org/officeDocument/2006/relationships/customXml" Target="../ink/ink1649.xml"/><Relationship Id="rId79" Type="http://schemas.openxmlformats.org/officeDocument/2006/relationships/image" Target="../media/image1661.png"/><Relationship Id="rId102" Type="http://schemas.openxmlformats.org/officeDocument/2006/relationships/customXml" Target="../ink/ink1671.xml"/><Relationship Id="rId123" Type="http://schemas.openxmlformats.org/officeDocument/2006/relationships/image" Target="../media/image1683.png"/><Relationship Id="rId144" Type="http://schemas.openxmlformats.org/officeDocument/2006/relationships/customXml" Target="../ink/ink1692.xml"/><Relationship Id="rId90" Type="http://schemas.openxmlformats.org/officeDocument/2006/relationships/customXml" Target="../ink/ink1665.xml"/><Relationship Id="rId165" Type="http://schemas.openxmlformats.org/officeDocument/2006/relationships/image" Target="../media/image1704.png"/><Relationship Id="rId186" Type="http://schemas.openxmlformats.org/officeDocument/2006/relationships/customXml" Target="../ink/ink1713.xml"/><Relationship Id="rId211" Type="http://schemas.openxmlformats.org/officeDocument/2006/relationships/image" Target="../media/image1727.png"/><Relationship Id="rId232" Type="http://schemas.openxmlformats.org/officeDocument/2006/relationships/customXml" Target="../ink/ink1736.xml"/><Relationship Id="rId253" Type="http://schemas.openxmlformats.org/officeDocument/2006/relationships/image" Target="../media/image1748.png"/><Relationship Id="rId27" Type="http://schemas.openxmlformats.org/officeDocument/2006/relationships/image" Target="../media/image1635.png"/><Relationship Id="rId48" Type="http://schemas.openxmlformats.org/officeDocument/2006/relationships/customXml" Target="../ink/ink1644.xml"/><Relationship Id="rId69" Type="http://schemas.openxmlformats.org/officeDocument/2006/relationships/image" Target="../media/image1656.png"/><Relationship Id="rId113" Type="http://schemas.openxmlformats.org/officeDocument/2006/relationships/image" Target="../media/image1678.png"/><Relationship Id="rId134" Type="http://schemas.openxmlformats.org/officeDocument/2006/relationships/customXml" Target="../ink/ink1687.xml"/><Relationship Id="rId80" Type="http://schemas.openxmlformats.org/officeDocument/2006/relationships/customXml" Target="../ink/ink1660.xml"/><Relationship Id="rId155" Type="http://schemas.openxmlformats.org/officeDocument/2006/relationships/image" Target="../media/image1699.png"/><Relationship Id="rId176" Type="http://schemas.openxmlformats.org/officeDocument/2006/relationships/customXml" Target="../ink/ink1708.xml"/><Relationship Id="rId197" Type="http://schemas.openxmlformats.org/officeDocument/2006/relationships/image" Target="../media/image1720.png"/><Relationship Id="rId201" Type="http://schemas.openxmlformats.org/officeDocument/2006/relationships/image" Target="../media/image1722.png"/><Relationship Id="rId222" Type="http://schemas.openxmlformats.org/officeDocument/2006/relationships/customXml" Target="../ink/ink1731.xml"/><Relationship Id="rId243" Type="http://schemas.openxmlformats.org/officeDocument/2006/relationships/image" Target="../media/image1743.png"/><Relationship Id="rId264" Type="http://schemas.openxmlformats.org/officeDocument/2006/relationships/customXml" Target="../ink/ink1752.xml"/><Relationship Id="rId17" Type="http://schemas.openxmlformats.org/officeDocument/2006/relationships/image" Target="../media/image1630.png"/><Relationship Id="rId38" Type="http://schemas.openxmlformats.org/officeDocument/2006/relationships/customXml" Target="../ink/ink1639.xml"/><Relationship Id="rId59" Type="http://schemas.openxmlformats.org/officeDocument/2006/relationships/image" Target="../media/image1651.png"/><Relationship Id="rId103" Type="http://schemas.openxmlformats.org/officeDocument/2006/relationships/image" Target="../media/image1673.png"/><Relationship Id="rId124" Type="http://schemas.openxmlformats.org/officeDocument/2006/relationships/customXml" Target="../ink/ink1682.xml"/><Relationship Id="rId70" Type="http://schemas.openxmlformats.org/officeDocument/2006/relationships/customXml" Target="../ink/ink1655.xml"/><Relationship Id="rId91" Type="http://schemas.openxmlformats.org/officeDocument/2006/relationships/image" Target="../media/image1667.png"/><Relationship Id="rId145" Type="http://schemas.openxmlformats.org/officeDocument/2006/relationships/image" Target="../media/image1694.png"/><Relationship Id="rId166" Type="http://schemas.openxmlformats.org/officeDocument/2006/relationships/customXml" Target="../ink/ink1703.xml"/><Relationship Id="rId187" Type="http://schemas.openxmlformats.org/officeDocument/2006/relationships/image" Target="../media/image1715.png"/><Relationship Id="rId1" Type="http://schemas.openxmlformats.org/officeDocument/2006/relationships/slideLayout" Target="../slideLayouts/slideLayout2.xml"/><Relationship Id="rId212" Type="http://schemas.openxmlformats.org/officeDocument/2006/relationships/customXml" Target="../ink/ink1726.xml"/><Relationship Id="rId233" Type="http://schemas.openxmlformats.org/officeDocument/2006/relationships/image" Target="../media/image1738.png"/><Relationship Id="rId254" Type="http://schemas.openxmlformats.org/officeDocument/2006/relationships/customXml" Target="../ink/ink1747.xml"/><Relationship Id="rId28" Type="http://schemas.openxmlformats.org/officeDocument/2006/relationships/customXml" Target="../ink/ink1634.xml"/><Relationship Id="rId49" Type="http://schemas.openxmlformats.org/officeDocument/2006/relationships/image" Target="../media/image1646.png"/><Relationship Id="rId114" Type="http://schemas.openxmlformats.org/officeDocument/2006/relationships/customXml" Target="../ink/ink1677.xml"/><Relationship Id="rId60" Type="http://schemas.openxmlformats.org/officeDocument/2006/relationships/customXml" Target="../ink/ink1650.xml"/><Relationship Id="rId81" Type="http://schemas.openxmlformats.org/officeDocument/2006/relationships/image" Target="../media/image1662.png"/><Relationship Id="rId135" Type="http://schemas.openxmlformats.org/officeDocument/2006/relationships/image" Target="../media/image1689.png"/><Relationship Id="rId156" Type="http://schemas.openxmlformats.org/officeDocument/2006/relationships/customXml" Target="../ink/ink1698.xml"/><Relationship Id="rId177" Type="http://schemas.openxmlformats.org/officeDocument/2006/relationships/image" Target="../media/image1710.png"/><Relationship Id="rId198" Type="http://schemas.openxmlformats.org/officeDocument/2006/relationships/customXml" Target="../ink/ink1719.xml"/><Relationship Id="rId202" Type="http://schemas.openxmlformats.org/officeDocument/2006/relationships/customXml" Target="../ink/ink1721.xml"/><Relationship Id="rId223" Type="http://schemas.openxmlformats.org/officeDocument/2006/relationships/image" Target="../media/image1733.png"/><Relationship Id="rId244" Type="http://schemas.openxmlformats.org/officeDocument/2006/relationships/customXml" Target="../ink/ink1742.xml"/><Relationship Id="rId18" Type="http://schemas.openxmlformats.org/officeDocument/2006/relationships/customXml" Target="../ink/ink1629.xml"/><Relationship Id="rId39" Type="http://schemas.openxmlformats.org/officeDocument/2006/relationships/image" Target="../media/image1641.png"/><Relationship Id="rId265" Type="http://schemas.openxmlformats.org/officeDocument/2006/relationships/image" Target="../media/image1754.png"/><Relationship Id="rId50" Type="http://schemas.openxmlformats.org/officeDocument/2006/relationships/customXml" Target="../ink/ink1645.xml"/><Relationship Id="rId104" Type="http://schemas.openxmlformats.org/officeDocument/2006/relationships/customXml" Target="../ink/ink1672.xml"/><Relationship Id="rId125" Type="http://schemas.openxmlformats.org/officeDocument/2006/relationships/image" Target="../media/image1684.png"/><Relationship Id="rId146" Type="http://schemas.openxmlformats.org/officeDocument/2006/relationships/customXml" Target="../ink/ink1693.xml"/><Relationship Id="rId167" Type="http://schemas.openxmlformats.org/officeDocument/2006/relationships/image" Target="../media/image1705.png"/><Relationship Id="rId188" Type="http://schemas.openxmlformats.org/officeDocument/2006/relationships/customXml" Target="../ink/ink1714.xml"/><Relationship Id="rId71" Type="http://schemas.openxmlformats.org/officeDocument/2006/relationships/image" Target="../media/image1657.png"/><Relationship Id="rId92" Type="http://schemas.openxmlformats.org/officeDocument/2006/relationships/customXml" Target="../ink/ink1666.xml"/><Relationship Id="rId213" Type="http://schemas.openxmlformats.org/officeDocument/2006/relationships/image" Target="../media/image1728.png"/><Relationship Id="rId234" Type="http://schemas.openxmlformats.org/officeDocument/2006/relationships/customXml" Target="../ink/ink1737.xml"/><Relationship Id="rId2" Type="http://schemas.openxmlformats.org/officeDocument/2006/relationships/customXml" Target="../ink/ink1621.xml"/><Relationship Id="rId29" Type="http://schemas.openxmlformats.org/officeDocument/2006/relationships/image" Target="../media/image1636.png"/><Relationship Id="rId255" Type="http://schemas.openxmlformats.org/officeDocument/2006/relationships/image" Target="../media/image1749.png"/><Relationship Id="rId40" Type="http://schemas.openxmlformats.org/officeDocument/2006/relationships/customXml" Target="../ink/ink1640.xml"/><Relationship Id="rId115" Type="http://schemas.openxmlformats.org/officeDocument/2006/relationships/image" Target="../media/image1679.png"/><Relationship Id="rId136" Type="http://schemas.openxmlformats.org/officeDocument/2006/relationships/customXml" Target="../ink/ink1688.xml"/><Relationship Id="rId157" Type="http://schemas.openxmlformats.org/officeDocument/2006/relationships/image" Target="../media/image1700.png"/><Relationship Id="rId178" Type="http://schemas.openxmlformats.org/officeDocument/2006/relationships/customXml" Target="../ink/ink1709.xml"/><Relationship Id="rId61" Type="http://schemas.openxmlformats.org/officeDocument/2006/relationships/image" Target="../media/image1652.png"/><Relationship Id="rId82" Type="http://schemas.openxmlformats.org/officeDocument/2006/relationships/customXml" Target="../ink/ink1661.xml"/><Relationship Id="rId199" Type="http://schemas.openxmlformats.org/officeDocument/2006/relationships/image" Target="../media/image1721.png"/><Relationship Id="rId203" Type="http://schemas.openxmlformats.org/officeDocument/2006/relationships/image" Target="../media/image1723.png"/><Relationship Id="rId19" Type="http://schemas.openxmlformats.org/officeDocument/2006/relationships/image" Target="../media/image1631.png"/><Relationship Id="rId224" Type="http://schemas.openxmlformats.org/officeDocument/2006/relationships/customXml" Target="../ink/ink1732.xml"/><Relationship Id="rId245" Type="http://schemas.openxmlformats.org/officeDocument/2006/relationships/image" Target="../media/image1744.png"/><Relationship Id="rId266" Type="http://schemas.openxmlformats.org/officeDocument/2006/relationships/customXml" Target="../ink/ink1753.xml"/><Relationship Id="rId30" Type="http://schemas.openxmlformats.org/officeDocument/2006/relationships/customXml" Target="../ink/ink1635.xml"/><Relationship Id="rId105" Type="http://schemas.openxmlformats.org/officeDocument/2006/relationships/image" Target="../media/image1674.png"/><Relationship Id="rId126" Type="http://schemas.openxmlformats.org/officeDocument/2006/relationships/customXml" Target="../ink/ink1683.xml"/><Relationship Id="rId147" Type="http://schemas.openxmlformats.org/officeDocument/2006/relationships/image" Target="../media/image1695.png"/><Relationship Id="rId168" Type="http://schemas.openxmlformats.org/officeDocument/2006/relationships/customXml" Target="../ink/ink1704.xml"/><Relationship Id="rId51" Type="http://schemas.openxmlformats.org/officeDocument/2006/relationships/image" Target="../media/image1647.png"/><Relationship Id="rId72" Type="http://schemas.openxmlformats.org/officeDocument/2006/relationships/customXml" Target="../ink/ink1656.xml"/><Relationship Id="rId93" Type="http://schemas.openxmlformats.org/officeDocument/2006/relationships/image" Target="../media/image1668.png"/><Relationship Id="rId189" Type="http://schemas.openxmlformats.org/officeDocument/2006/relationships/image" Target="../media/image1716.png"/><Relationship Id="rId3" Type="http://schemas.openxmlformats.org/officeDocument/2006/relationships/image" Target="../media/image1623.png"/><Relationship Id="rId214" Type="http://schemas.openxmlformats.org/officeDocument/2006/relationships/customXml" Target="../ink/ink1727.xml"/><Relationship Id="rId235" Type="http://schemas.openxmlformats.org/officeDocument/2006/relationships/image" Target="../media/image1739.png"/><Relationship Id="rId256" Type="http://schemas.openxmlformats.org/officeDocument/2006/relationships/customXml" Target="../ink/ink1748.xml"/><Relationship Id="rId116" Type="http://schemas.openxmlformats.org/officeDocument/2006/relationships/customXml" Target="../ink/ink1678.xml"/><Relationship Id="rId137" Type="http://schemas.openxmlformats.org/officeDocument/2006/relationships/image" Target="../media/image1690.png"/><Relationship Id="rId158" Type="http://schemas.openxmlformats.org/officeDocument/2006/relationships/customXml" Target="../ink/ink1699.xml"/><Relationship Id="rId20" Type="http://schemas.openxmlformats.org/officeDocument/2006/relationships/customXml" Target="../ink/ink1630.xml"/><Relationship Id="rId41" Type="http://schemas.openxmlformats.org/officeDocument/2006/relationships/image" Target="../media/image1642.png"/><Relationship Id="rId62" Type="http://schemas.openxmlformats.org/officeDocument/2006/relationships/customXml" Target="../ink/ink1651.xml"/><Relationship Id="rId83" Type="http://schemas.openxmlformats.org/officeDocument/2006/relationships/image" Target="../media/image1663.png"/><Relationship Id="rId179" Type="http://schemas.openxmlformats.org/officeDocument/2006/relationships/image" Target="../media/image1711.png"/><Relationship Id="rId190" Type="http://schemas.openxmlformats.org/officeDocument/2006/relationships/customXml" Target="../ink/ink1715.xml"/><Relationship Id="rId204" Type="http://schemas.openxmlformats.org/officeDocument/2006/relationships/customXml" Target="../ink/ink1722.xml"/><Relationship Id="rId225" Type="http://schemas.openxmlformats.org/officeDocument/2006/relationships/image" Target="../media/image1734.png"/><Relationship Id="rId246" Type="http://schemas.openxmlformats.org/officeDocument/2006/relationships/customXml" Target="../ink/ink1743.xml"/><Relationship Id="rId267" Type="http://schemas.openxmlformats.org/officeDocument/2006/relationships/image" Target="../media/image1755.png"/><Relationship Id="rId106" Type="http://schemas.openxmlformats.org/officeDocument/2006/relationships/customXml" Target="../ink/ink1673.xml"/><Relationship Id="rId127" Type="http://schemas.openxmlformats.org/officeDocument/2006/relationships/image" Target="../media/image1685.png"/><Relationship Id="rId10" Type="http://schemas.openxmlformats.org/officeDocument/2006/relationships/customXml" Target="../ink/ink1625.xml"/><Relationship Id="rId31" Type="http://schemas.openxmlformats.org/officeDocument/2006/relationships/image" Target="../media/image1637.png"/><Relationship Id="rId52" Type="http://schemas.openxmlformats.org/officeDocument/2006/relationships/customXml" Target="../ink/ink1646.xml"/><Relationship Id="rId73" Type="http://schemas.openxmlformats.org/officeDocument/2006/relationships/image" Target="../media/image1658.png"/><Relationship Id="rId94" Type="http://schemas.openxmlformats.org/officeDocument/2006/relationships/customXml" Target="../ink/ink1667.xml"/><Relationship Id="rId148" Type="http://schemas.openxmlformats.org/officeDocument/2006/relationships/customXml" Target="../ink/ink1694.xml"/><Relationship Id="rId169" Type="http://schemas.openxmlformats.org/officeDocument/2006/relationships/image" Target="../media/image1706.png"/><Relationship Id="rId4" Type="http://schemas.openxmlformats.org/officeDocument/2006/relationships/customXml" Target="../ink/ink1622.xml"/><Relationship Id="rId180" Type="http://schemas.openxmlformats.org/officeDocument/2006/relationships/customXml" Target="../ink/ink1710.xml"/><Relationship Id="rId215" Type="http://schemas.openxmlformats.org/officeDocument/2006/relationships/image" Target="../media/image1729.png"/><Relationship Id="rId236" Type="http://schemas.openxmlformats.org/officeDocument/2006/relationships/customXml" Target="../ink/ink1738.xml"/><Relationship Id="rId257" Type="http://schemas.openxmlformats.org/officeDocument/2006/relationships/image" Target="../media/image1750.png"/><Relationship Id="rId42" Type="http://schemas.openxmlformats.org/officeDocument/2006/relationships/customXml" Target="../ink/ink1641.xml"/><Relationship Id="rId84" Type="http://schemas.openxmlformats.org/officeDocument/2006/relationships/customXml" Target="../ink/ink1662.xml"/><Relationship Id="rId138" Type="http://schemas.openxmlformats.org/officeDocument/2006/relationships/customXml" Target="../ink/ink1689.xml"/><Relationship Id="rId191" Type="http://schemas.openxmlformats.org/officeDocument/2006/relationships/image" Target="../media/image1717.png"/><Relationship Id="rId205" Type="http://schemas.openxmlformats.org/officeDocument/2006/relationships/image" Target="../media/image1724.png"/><Relationship Id="rId247" Type="http://schemas.openxmlformats.org/officeDocument/2006/relationships/image" Target="../media/image1745.png"/><Relationship Id="rId107" Type="http://schemas.openxmlformats.org/officeDocument/2006/relationships/image" Target="../media/image1675.png"/></Relationships>
</file>

<file path=ppt/slides/_rels/slide47.xml.rels><?xml version="1.0" encoding="UTF-8" standalone="yes"?>
<Relationships xmlns="http://schemas.openxmlformats.org/package/2006/relationships"><Relationship Id="rId13" Type="http://schemas.openxmlformats.org/officeDocument/2006/relationships/customXml" Target="../ink/ink1760.xml"/><Relationship Id="rId18" Type="http://schemas.openxmlformats.org/officeDocument/2006/relationships/image" Target="../media/image1764.png"/><Relationship Id="rId26" Type="http://schemas.openxmlformats.org/officeDocument/2006/relationships/image" Target="../media/image1768.png"/><Relationship Id="rId21" Type="http://schemas.openxmlformats.org/officeDocument/2006/relationships/customXml" Target="../ink/ink1764.xml"/><Relationship Id="rId34" Type="http://schemas.openxmlformats.org/officeDocument/2006/relationships/image" Target="../media/image1772.png"/><Relationship Id="rId7" Type="http://schemas.openxmlformats.org/officeDocument/2006/relationships/customXml" Target="../ink/ink1757.xml"/><Relationship Id="rId12" Type="http://schemas.openxmlformats.org/officeDocument/2006/relationships/image" Target="../media/image1761.png"/><Relationship Id="rId17" Type="http://schemas.openxmlformats.org/officeDocument/2006/relationships/customXml" Target="../ink/ink1762.xml"/><Relationship Id="rId25" Type="http://schemas.openxmlformats.org/officeDocument/2006/relationships/customXml" Target="../ink/ink1766.xml"/><Relationship Id="rId33" Type="http://schemas.openxmlformats.org/officeDocument/2006/relationships/customXml" Target="../ink/ink1770.xml"/><Relationship Id="rId38" Type="http://schemas.openxmlformats.org/officeDocument/2006/relationships/image" Target="../media/image1774.png"/><Relationship Id="rId2" Type="http://schemas.openxmlformats.org/officeDocument/2006/relationships/image" Target="../media/image2.png"/><Relationship Id="rId16" Type="http://schemas.openxmlformats.org/officeDocument/2006/relationships/image" Target="../media/image1763.png"/><Relationship Id="rId20" Type="http://schemas.openxmlformats.org/officeDocument/2006/relationships/image" Target="../media/image1765.png"/><Relationship Id="rId29" Type="http://schemas.openxmlformats.org/officeDocument/2006/relationships/customXml" Target="../ink/ink1768.xml"/><Relationship Id="rId1" Type="http://schemas.openxmlformats.org/officeDocument/2006/relationships/slideLayout" Target="../slideLayouts/slideLayout2.xml"/><Relationship Id="rId6" Type="http://schemas.openxmlformats.org/officeDocument/2006/relationships/image" Target="../media/image1758.png"/><Relationship Id="rId11" Type="http://schemas.openxmlformats.org/officeDocument/2006/relationships/customXml" Target="../ink/ink1759.xml"/><Relationship Id="rId24" Type="http://schemas.openxmlformats.org/officeDocument/2006/relationships/image" Target="../media/image1767.png"/><Relationship Id="rId32" Type="http://schemas.openxmlformats.org/officeDocument/2006/relationships/image" Target="../media/image1771.png"/><Relationship Id="rId37" Type="http://schemas.openxmlformats.org/officeDocument/2006/relationships/customXml" Target="../ink/ink1772.xml"/><Relationship Id="rId5" Type="http://schemas.openxmlformats.org/officeDocument/2006/relationships/customXml" Target="../ink/ink1756.xml"/><Relationship Id="rId15" Type="http://schemas.openxmlformats.org/officeDocument/2006/relationships/customXml" Target="../ink/ink1761.xml"/><Relationship Id="rId23" Type="http://schemas.openxmlformats.org/officeDocument/2006/relationships/customXml" Target="../ink/ink1765.xml"/><Relationship Id="rId28" Type="http://schemas.openxmlformats.org/officeDocument/2006/relationships/image" Target="../media/image1769.png"/><Relationship Id="rId36" Type="http://schemas.openxmlformats.org/officeDocument/2006/relationships/image" Target="../media/image1773.png"/><Relationship Id="rId10" Type="http://schemas.openxmlformats.org/officeDocument/2006/relationships/image" Target="../media/image1760.png"/><Relationship Id="rId19" Type="http://schemas.openxmlformats.org/officeDocument/2006/relationships/customXml" Target="../ink/ink1763.xml"/><Relationship Id="rId31" Type="http://schemas.openxmlformats.org/officeDocument/2006/relationships/customXml" Target="../ink/ink1769.xml"/><Relationship Id="rId4" Type="http://schemas.openxmlformats.org/officeDocument/2006/relationships/image" Target="../media/image1757.png"/><Relationship Id="rId9" Type="http://schemas.openxmlformats.org/officeDocument/2006/relationships/customXml" Target="../ink/ink1758.xml"/><Relationship Id="rId14" Type="http://schemas.openxmlformats.org/officeDocument/2006/relationships/image" Target="../media/image1762.png"/><Relationship Id="rId22" Type="http://schemas.openxmlformats.org/officeDocument/2006/relationships/image" Target="../media/image1766.png"/><Relationship Id="rId27" Type="http://schemas.openxmlformats.org/officeDocument/2006/relationships/customXml" Target="../ink/ink1767.xml"/><Relationship Id="rId30" Type="http://schemas.openxmlformats.org/officeDocument/2006/relationships/image" Target="../media/image1770.png"/><Relationship Id="rId35" Type="http://schemas.openxmlformats.org/officeDocument/2006/relationships/customXml" Target="../ink/ink1771.xml"/><Relationship Id="rId8" Type="http://schemas.openxmlformats.org/officeDocument/2006/relationships/image" Target="../media/image1759.png"/><Relationship Id="rId3" Type="http://schemas.openxmlformats.org/officeDocument/2006/relationships/customXml" Target="../ink/ink1755.xml"/></Relationships>
</file>

<file path=ppt/slides/_rels/slide48.xml.rels><?xml version="1.0" encoding="UTF-8" standalone="yes"?>
<Relationships xmlns="http://schemas.openxmlformats.org/package/2006/relationships"><Relationship Id="rId117" Type="http://schemas.openxmlformats.org/officeDocument/2006/relationships/image" Target="../media/image1830.png"/><Relationship Id="rId21" Type="http://schemas.openxmlformats.org/officeDocument/2006/relationships/image" Target="../media/image1784.png"/><Relationship Id="rId42" Type="http://schemas.openxmlformats.org/officeDocument/2006/relationships/customXml" Target="../ink/ink1793.xml"/><Relationship Id="rId63" Type="http://schemas.openxmlformats.org/officeDocument/2006/relationships/image" Target="../media/image1805.png"/><Relationship Id="rId84" Type="http://schemas.openxmlformats.org/officeDocument/2006/relationships/customXml" Target="../ink/ink1814.xml"/><Relationship Id="rId138" Type="http://schemas.openxmlformats.org/officeDocument/2006/relationships/customXml" Target="../ink/ink1841.xml"/><Relationship Id="rId159" Type="http://schemas.openxmlformats.org/officeDocument/2006/relationships/image" Target="../media/image1851.png"/><Relationship Id="rId170" Type="http://schemas.openxmlformats.org/officeDocument/2006/relationships/customXml" Target="../ink/ink1857.xml"/><Relationship Id="rId191" Type="http://schemas.openxmlformats.org/officeDocument/2006/relationships/image" Target="../media/image1867.png"/><Relationship Id="rId205" Type="http://schemas.openxmlformats.org/officeDocument/2006/relationships/image" Target="../media/image1874.png"/><Relationship Id="rId226" Type="http://schemas.openxmlformats.org/officeDocument/2006/relationships/customXml" Target="../ink/ink1885.xml"/><Relationship Id="rId247" Type="http://schemas.openxmlformats.org/officeDocument/2006/relationships/image" Target="../media/image1895.png"/><Relationship Id="rId107" Type="http://schemas.openxmlformats.org/officeDocument/2006/relationships/image" Target="../media/image1827.png"/><Relationship Id="rId11" Type="http://schemas.openxmlformats.org/officeDocument/2006/relationships/image" Target="../media/image1779.png"/><Relationship Id="rId32" Type="http://schemas.openxmlformats.org/officeDocument/2006/relationships/customXml" Target="../ink/ink1788.xml"/><Relationship Id="rId53" Type="http://schemas.openxmlformats.org/officeDocument/2006/relationships/image" Target="../media/image1800.png"/><Relationship Id="rId74" Type="http://schemas.openxmlformats.org/officeDocument/2006/relationships/customXml" Target="../ink/ink1809.xml"/><Relationship Id="rId128" Type="http://schemas.openxmlformats.org/officeDocument/2006/relationships/customXml" Target="../ink/ink1836.xml"/><Relationship Id="rId149" Type="http://schemas.openxmlformats.org/officeDocument/2006/relationships/image" Target="../media/image1846.png"/><Relationship Id="rId5" Type="http://schemas.openxmlformats.org/officeDocument/2006/relationships/image" Target="../media/image1776.png"/><Relationship Id="rId95" Type="http://schemas.openxmlformats.org/officeDocument/2006/relationships/image" Target="../media/image1821.png"/><Relationship Id="rId160" Type="http://schemas.openxmlformats.org/officeDocument/2006/relationships/customXml" Target="../ink/ink1852.xml"/><Relationship Id="rId181" Type="http://schemas.openxmlformats.org/officeDocument/2006/relationships/image" Target="../media/image1862.png"/><Relationship Id="rId216" Type="http://schemas.openxmlformats.org/officeDocument/2006/relationships/customXml" Target="../ink/ink1880.xml"/><Relationship Id="rId237" Type="http://schemas.openxmlformats.org/officeDocument/2006/relationships/image" Target="../media/image1890.png"/><Relationship Id="rId22" Type="http://schemas.openxmlformats.org/officeDocument/2006/relationships/customXml" Target="../ink/ink1783.xml"/><Relationship Id="rId43" Type="http://schemas.openxmlformats.org/officeDocument/2006/relationships/image" Target="../media/image1795.png"/><Relationship Id="rId64" Type="http://schemas.openxmlformats.org/officeDocument/2006/relationships/customXml" Target="../ink/ink1804.xml"/><Relationship Id="rId118" Type="http://schemas.openxmlformats.org/officeDocument/2006/relationships/customXml" Target="../ink/ink1831.xml"/><Relationship Id="rId139" Type="http://schemas.openxmlformats.org/officeDocument/2006/relationships/image" Target="../media/image1841.png"/><Relationship Id="rId85" Type="http://schemas.openxmlformats.org/officeDocument/2006/relationships/image" Target="../media/image1816.png"/><Relationship Id="rId150" Type="http://schemas.openxmlformats.org/officeDocument/2006/relationships/customXml" Target="../ink/ink1847.xml"/><Relationship Id="rId171" Type="http://schemas.openxmlformats.org/officeDocument/2006/relationships/image" Target="../media/image1857.png"/><Relationship Id="rId192" Type="http://schemas.openxmlformats.org/officeDocument/2006/relationships/customXml" Target="../ink/ink1868.xml"/><Relationship Id="rId206" Type="http://schemas.openxmlformats.org/officeDocument/2006/relationships/customXml" Target="../ink/ink1875.xml"/><Relationship Id="rId227" Type="http://schemas.openxmlformats.org/officeDocument/2006/relationships/image" Target="../media/image1885.png"/><Relationship Id="rId248" Type="http://schemas.openxmlformats.org/officeDocument/2006/relationships/customXml" Target="../ink/ink1896.xml"/><Relationship Id="rId12" Type="http://schemas.openxmlformats.org/officeDocument/2006/relationships/customXml" Target="../ink/ink1778.xml"/><Relationship Id="rId33" Type="http://schemas.openxmlformats.org/officeDocument/2006/relationships/image" Target="../media/image1790.png"/><Relationship Id="rId108" Type="http://schemas.openxmlformats.org/officeDocument/2006/relationships/customXml" Target="../ink/ink1826.xml"/><Relationship Id="rId129" Type="http://schemas.openxmlformats.org/officeDocument/2006/relationships/image" Target="../media/image1836.png"/><Relationship Id="rId54" Type="http://schemas.openxmlformats.org/officeDocument/2006/relationships/customXml" Target="../ink/ink1799.xml"/><Relationship Id="rId75" Type="http://schemas.openxmlformats.org/officeDocument/2006/relationships/image" Target="../media/image1811.png"/><Relationship Id="rId96" Type="http://schemas.openxmlformats.org/officeDocument/2006/relationships/customXml" Target="../ink/ink1820.xml"/><Relationship Id="rId140" Type="http://schemas.openxmlformats.org/officeDocument/2006/relationships/customXml" Target="../ink/ink1842.xml"/><Relationship Id="rId161" Type="http://schemas.openxmlformats.org/officeDocument/2006/relationships/image" Target="../media/image1852.png"/><Relationship Id="rId182" Type="http://schemas.openxmlformats.org/officeDocument/2006/relationships/customXml" Target="../ink/ink1863.xml"/><Relationship Id="rId217" Type="http://schemas.openxmlformats.org/officeDocument/2006/relationships/image" Target="../media/image1880.png"/><Relationship Id="rId6" Type="http://schemas.openxmlformats.org/officeDocument/2006/relationships/customXml" Target="../ink/ink1775.xml"/><Relationship Id="rId238" Type="http://schemas.openxmlformats.org/officeDocument/2006/relationships/customXml" Target="../ink/ink1891.xml"/><Relationship Id="rId23" Type="http://schemas.openxmlformats.org/officeDocument/2006/relationships/image" Target="../media/image1785.png"/><Relationship Id="rId119" Type="http://schemas.openxmlformats.org/officeDocument/2006/relationships/image" Target="../media/image1831.png"/><Relationship Id="rId44" Type="http://schemas.openxmlformats.org/officeDocument/2006/relationships/customXml" Target="../ink/ink1794.xml"/><Relationship Id="rId65" Type="http://schemas.openxmlformats.org/officeDocument/2006/relationships/image" Target="../media/image1806.png"/><Relationship Id="rId86" Type="http://schemas.openxmlformats.org/officeDocument/2006/relationships/customXml" Target="../ink/ink1815.xml"/><Relationship Id="rId130" Type="http://schemas.openxmlformats.org/officeDocument/2006/relationships/customXml" Target="../ink/ink1837.xml"/><Relationship Id="rId151" Type="http://schemas.openxmlformats.org/officeDocument/2006/relationships/image" Target="../media/image1847.png"/><Relationship Id="rId172" Type="http://schemas.openxmlformats.org/officeDocument/2006/relationships/customXml" Target="../ink/ink1858.xml"/><Relationship Id="rId193" Type="http://schemas.openxmlformats.org/officeDocument/2006/relationships/image" Target="../media/image1868.png"/><Relationship Id="rId207" Type="http://schemas.openxmlformats.org/officeDocument/2006/relationships/image" Target="../media/image1875.png"/><Relationship Id="rId228" Type="http://schemas.openxmlformats.org/officeDocument/2006/relationships/customXml" Target="../ink/ink1886.xml"/><Relationship Id="rId249" Type="http://schemas.openxmlformats.org/officeDocument/2006/relationships/image" Target="../media/image1896.png"/><Relationship Id="rId13" Type="http://schemas.openxmlformats.org/officeDocument/2006/relationships/image" Target="../media/image1780.png"/><Relationship Id="rId109" Type="http://schemas.openxmlformats.org/officeDocument/2006/relationships/image" Target="../media/image1828.png"/><Relationship Id="rId34" Type="http://schemas.openxmlformats.org/officeDocument/2006/relationships/customXml" Target="../ink/ink1789.xml"/><Relationship Id="rId55" Type="http://schemas.openxmlformats.org/officeDocument/2006/relationships/image" Target="../media/image1801.png"/><Relationship Id="rId76" Type="http://schemas.openxmlformats.org/officeDocument/2006/relationships/customXml" Target="../ink/ink1810.xml"/><Relationship Id="rId97" Type="http://schemas.openxmlformats.org/officeDocument/2006/relationships/image" Target="../media/image1822.png"/><Relationship Id="rId120" Type="http://schemas.openxmlformats.org/officeDocument/2006/relationships/customXml" Target="../ink/ink1832.xml"/><Relationship Id="rId141" Type="http://schemas.openxmlformats.org/officeDocument/2006/relationships/image" Target="../media/image1842.png"/><Relationship Id="rId7" Type="http://schemas.openxmlformats.org/officeDocument/2006/relationships/image" Target="../media/image1777.png"/><Relationship Id="rId162" Type="http://schemas.openxmlformats.org/officeDocument/2006/relationships/customXml" Target="../ink/ink1853.xml"/><Relationship Id="rId183" Type="http://schemas.openxmlformats.org/officeDocument/2006/relationships/image" Target="../media/image1863.png"/><Relationship Id="rId218" Type="http://schemas.openxmlformats.org/officeDocument/2006/relationships/customXml" Target="../ink/ink1881.xml"/><Relationship Id="rId239" Type="http://schemas.openxmlformats.org/officeDocument/2006/relationships/image" Target="../media/image1891.png"/><Relationship Id="rId250" Type="http://schemas.openxmlformats.org/officeDocument/2006/relationships/customXml" Target="../ink/ink1897.xml"/><Relationship Id="rId24" Type="http://schemas.openxmlformats.org/officeDocument/2006/relationships/customXml" Target="../ink/ink1784.xml"/><Relationship Id="rId45" Type="http://schemas.openxmlformats.org/officeDocument/2006/relationships/image" Target="../media/image1796.png"/><Relationship Id="rId66" Type="http://schemas.openxmlformats.org/officeDocument/2006/relationships/customXml" Target="../ink/ink1805.xml"/><Relationship Id="rId87" Type="http://schemas.openxmlformats.org/officeDocument/2006/relationships/image" Target="../media/image1817.png"/><Relationship Id="rId110" Type="http://schemas.openxmlformats.org/officeDocument/2006/relationships/customXml" Target="../ink/ink1827.xml"/><Relationship Id="rId131" Type="http://schemas.openxmlformats.org/officeDocument/2006/relationships/image" Target="../media/image1837.png"/><Relationship Id="rId152" Type="http://schemas.openxmlformats.org/officeDocument/2006/relationships/customXml" Target="../ink/ink1848.xml"/><Relationship Id="rId173" Type="http://schemas.openxmlformats.org/officeDocument/2006/relationships/image" Target="../media/image1858.png"/><Relationship Id="rId194" Type="http://schemas.openxmlformats.org/officeDocument/2006/relationships/customXml" Target="../ink/ink1869.xml"/><Relationship Id="rId208" Type="http://schemas.openxmlformats.org/officeDocument/2006/relationships/customXml" Target="../ink/ink1876.xml"/><Relationship Id="rId229" Type="http://schemas.openxmlformats.org/officeDocument/2006/relationships/image" Target="../media/image1886.png"/><Relationship Id="rId240" Type="http://schemas.openxmlformats.org/officeDocument/2006/relationships/customXml" Target="../ink/ink1892.xml"/><Relationship Id="rId14" Type="http://schemas.openxmlformats.org/officeDocument/2006/relationships/customXml" Target="../ink/ink1779.xml"/><Relationship Id="rId35" Type="http://schemas.openxmlformats.org/officeDocument/2006/relationships/image" Target="../media/image1791.png"/><Relationship Id="rId56" Type="http://schemas.openxmlformats.org/officeDocument/2006/relationships/customXml" Target="../ink/ink1800.xml"/><Relationship Id="rId77" Type="http://schemas.openxmlformats.org/officeDocument/2006/relationships/image" Target="../media/image1812.png"/><Relationship Id="rId100" Type="http://schemas.openxmlformats.org/officeDocument/2006/relationships/customXml" Target="../ink/ink1822.xml"/><Relationship Id="rId8" Type="http://schemas.openxmlformats.org/officeDocument/2006/relationships/customXml" Target="../ink/ink1776.xml"/><Relationship Id="rId98" Type="http://schemas.openxmlformats.org/officeDocument/2006/relationships/customXml" Target="../ink/ink1821.xml"/><Relationship Id="rId121" Type="http://schemas.openxmlformats.org/officeDocument/2006/relationships/image" Target="../media/image1832.png"/><Relationship Id="rId142" Type="http://schemas.openxmlformats.org/officeDocument/2006/relationships/customXml" Target="../ink/ink1843.xml"/><Relationship Id="rId163" Type="http://schemas.openxmlformats.org/officeDocument/2006/relationships/image" Target="../media/image1853.png"/><Relationship Id="rId184" Type="http://schemas.openxmlformats.org/officeDocument/2006/relationships/customXml" Target="../ink/ink1864.xml"/><Relationship Id="rId219" Type="http://schemas.openxmlformats.org/officeDocument/2006/relationships/image" Target="../media/image1881.png"/><Relationship Id="rId230" Type="http://schemas.openxmlformats.org/officeDocument/2006/relationships/customXml" Target="../ink/ink1887.xml"/><Relationship Id="rId251" Type="http://schemas.openxmlformats.org/officeDocument/2006/relationships/image" Target="../media/image1897.png"/><Relationship Id="rId25" Type="http://schemas.openxmlformats.org/officeDocument/2006/relationships/image" Target="../media/image1786.png"/><Relationship Id="rId46" Type="http://schemas.openxmlformats.org/officeDocument/2006/relationships/customXml" Target="../ink/ink1795.xml"/><Relationship Id="rId67" Type="http://schemas.openxmlformats.org/officeDocument/2006/relationships/image" Target="../media/image1807.png"/><Relationship Id="rId88" Type="http://schemas.openxmlformats.org/officeDocument/2006/relationships/customXml" Target="../ink/ink1816.xml"/><Relationship Id="rId111" Type="http://schemas.openxmlformats.org/officeDocument/2006/relationships/image" Target="../media/image1167.png"/><Relationship Id="rId132" Type="http://schemas.openxmlformats.org/officeDocument/2006/relationships/customXml" Target="../ink/ink1838.xml"/><Relationship Id="rId153" Type="http://schemas.openxmlformats.org/officeDocument/2006/relationships/image" Target="../media/image1848.png"/><Relationship Id="rId174" Type="http://schemas.openxmlformats.org/officeDocument/2006/relationships/customXml" Target="../ink/ink1859.xml"/><Relationship Id="rId195" Type="http://schemas.openxmlformats.org/officeDocument/2006/relationships/image" Target="../media/image1869.png"/><Relationship Id="rId209" Type="http://schemas.openxmlformats.org/officeDocument/2006/relationships/image" Target="../media/image1876.png"/><Relationship Id="rId220" Type="http://schemas.openxmlformats.org/officeDocument/2006/relationships/customXml" Target="../ink/ink1882.xml"/><Relationship Id="rId241" Type="http://schemas.openxmlformats.org/officeDocument/2006/relationships/image" Target="../media/image1892.png"/><Relationship Id="rId15" Type="http://schemas.openxmlformats.org/officeDocument/2006/relationships/image" Target="../media/image1781.png"/><Relationship Id="rId36" Type="http://schemas.openxmlformats.org/officeDocument/2006/relationships/customXml" Target="../ink/ink1790.xml"/><Relationship Id="rId57" Type="http://schemas.openxmlformats.org/officeDocument/2006/relationships/image" Target="../media/image1802.png"/><Relationship Id="rId78" Type="http://schemas.openxmlformats.org/officeDocument/2006/relationships/customXml" Target="../ink/ink1811.xml"/><Relationship Id="rId99" Type="http://schemas.openxmlformats.org/officeDocument/2006/relationships/image" Target="../media/image1823.png"/><Relationship Id="rId101" Type="http://schemas.openxmlformats.org/officeDocument/2006/relationships/image" Target="../media/image1824.png"/><Relationship Id="rId122" Type="http://schemas.openxmlformats.org/officeDocument/2006/relationships/customXml" Target="../ink/ink1833.xml"/><Relationship Id="rId143" Type="http://schemas.openxmlformats.org/officeDocument/2006/relationships/image" Target="../media/image1843.png"/><Relationship Id="rId164" Type="http://schemas.openxmlformats.org/officeDocument/2006/relationships/customXml" Target="../ink/ink1854.xml"/><Relationship Id="rId185" Type="http://schemas.openxmlformats.org/officeDocument/2006/relationships/image" Target="../media/image1864.png"/><Relationship Id="rId9" Type="http://schemas.openxmlformats.org/officeDocument/2006/relationships/image" Target="../media/image1778.png"/><Relationship Id="rId210" Type="http://schemas.openxmlformats.org/officeDocument/2006/relationships/customXml" Target="../ink/ink1877.xml"/><Relationship Id="rId26" Type="http://schemas.openxmlformats.org/officeDocument/2006/relationships/customXml" Target="../ink/ink1785.xml"/><Relationship Id="rId231" Type="http://schemas.openxmlformats.org/officeDocument/2006/relationships/image" Target="../media/image1887.png"/><Relationship Id="rId252" Type="http://schemas.openxmlformats.org/officeDocument/2006/relationships/customXml" Target="../ink/ink1898.xml"/><Relationship Id="rId47" Type="http://schemas.openxmlformats.org/officeDocument/2006/relationships/image" Target="../media/image1797.png"/><Relationship Id="rId68" Type="http://schemas.openxmlformats.org/officeDocument/2006/relationships/customXml" Target="../ink/ink1806.xml"/><Relationship Id="rId89" Type="http://schemas.openxmlformats.org/officeDocument/2006/relationships/image" Target="../media/image1818.png"/><Relationship Id="rId112" Type="http://schemas.openxmlformats.org/officeDocument/2006/relationships/customXml" Target="../ink/ink1828.xml"/><Relationship Id="rId133" Type="http://schemas.openxmlformats.org/officeDocument/2006/relationships/image" Target="../media/image1838.png"/><Relationship Id="rId154" Type="http://schemas.openxmlformats.org/officeDocument/2006/relationships/customXml" Target="../ink/ink1849.xml"/><Relationship Id="rId175" Type="http://schemas.openxmlformats.org/officeDocument/2006/relationships/image" Target="../media/image1859.png"/><Relationship Id="rId196" Type="http://schemas.openxmlformats.org/officeDocument/2006/relationships/customXml" Target="../ink/ink1870.xml"/><Relationship Id="rId200" Type="http://schemas.openxmlformats.org/officeDocument/2006/relationships/customXml" Target="../ink/ink1872.xml"/><Relationship Id="rId16" Type="http://schemas.openxmlformats.org/officeDocument/2006/relationships/customXml" Target="../ink/ink1780.xml"/><Relationship Id="rId221" Type="http://schemas.openxmlformats.org/officeDocument/2006/relationships/image" Target="../media/image1882.png"/><Relationship Id="rId242" Type="http://schemas.openxmlformats.org/officeDocument/2006/relationships/customXml" Target="../ink/ink1893.xml"/><Relationship Id="rId37" Type="http://schemas.openxmlformats.org/officeDocument/2006/relationships/image" Target="../media/image1792.png"/><Relationship Id="rId58" Type="http://schemas.openxmlformats.org/officeDocument/2006/relationships/customXml" Target="../ink/ink1801.xml"/><Relationship Id="rId79" Type="http://schemas.openxmlformats.org/officeDocument/2006/relationships/image" Target="../media/image1813.png"/><Relationship Id="rId102" Type="http://schemas.openxmlformats.org/officeDocument/2006/relationships/customXml" Target="../ink/ink1823.xml"/><Relationship Id="rId123" Type="http://schemas.openxmlformats.org/officeDocument/2006/relationships/image" Target="../media/image1833.png"/><Relationship Id="rId144" Type="http://schemas.openxmlformats.org/officeDocument/2006/relationships/customXml" Target="../ink/ink1844.xml"/><Relationship Id="rId90" Type="http://schemas.openxmlformats.org/officeDocument/2006/relationships/customXml" Target="../ink/ink1817.xml"/><Relationship Id="rId165" Type="http://schemas.openxmlformats.org/officeDocument/2006/relationships/image" Target="../media/image1854.png"/><Relationship Id="rId186" Type="http://schemas.openxmlformats.org/officeDocument/2006/relationships/customXml" Target="../ink/ink1865.xml"/><Relationship Id="rId211" Type="http://schemas.openxmlformats.org/officeDocument/2006/relationships/image" Target="../media/image1877.png"/><Relationship Id="rId232" Type="http://schemas.openxmlformats.org/officeDocument/2006/relationships/customXml" Target="../ink/ink1888.xml"/><Relationship Id="rId253" Type="http://schemas.openxmlformats.org/officeDocument/2006/relationships/image" Target="../media/image1898.png"/><Relationship Id="rId27" Type="http://schemas.openxmlformats.org/officeDocument/2006/relationships/image" Target="../media/image1787.png"/><Relationship Id="rId48" Type="http://schemas.openxmlformats.org/officeDocument/2006/relationships/customXml" Target="../ink/ink1796.xml"/><Relationship Id="rId69" Type="http://schemas.openxmlformats.org/officeDocument/2006/relationships/image" Target="../media/image1808.png"/><Relationship Id="rId113" Type="http://schemas.openxmlformats.org/officeDocument/2006/relationships/image" Target="../media/image1829.png"/><Relationship Id="rId134" Type="http://schemas.openxmlformats.org/officeDocument/2006/relationships/customXml" Target="../ink/ink1839.xml"/><Relationship Id="rId80" Type="http://schemas.openxmlformats.org/officeDocument/2006/relationships/customXml" Target="../ink/ink1812.xml"/><Relationship Id="rId155" Type="http://schemas.openxmlformats.org/officeDocument/2006/relationships/image" Target="../media/image1849.png"/><Relationship Id="rId176" Type="http://schemas.openxmlformats.org/officeDocument/2006/relationships/customXml" Target="../ink/ink1860.xml"/><Relationship Id="rId197" Type="http://schemas.openxmlformats.org/officeDocument/2006/relationships/image" Target="../media/image1870.png"/><Relationship Id="rId201" Type="http://schemas.openxmlformats.org/officeDocument/2006/relationships/image" Target="../media/image1872.png"/><Relationship Id="rId222" Type="http://schemas.openxmlformats.org/officeDocument/2006/relationships/customXml" Target="../ink/ink1883.xml"/><Relationship Id="rId243" Type="http://schemas.openxmlformats.org/officeDocument/2006/relationships/image" Target="../media/image1893.png"/><Relationship Id="rId17" Type="http://schemas.openxmlformats.org/officeDocument/2006/relationships/image" Target="../media/image1782.png"/><Relationship Id="rId38" Type="http://schemas.openxmlformats.org/officeDocument/2006/relationships/customXml" Target="../ink/ink1791.xml"/><Relationship Id="rId59" Type="http://schemas.openxmlformats.org/officeDocument/2006/relationships/image" Target="../media/image1803.png"/><Relationship Id="rId103" Type="http://schemas.openxmlformats.org/officeDocument/2006/relationships/image" Target="../media/image1825.png"/><Relationship Id="rId124" Type="http://schemas.openxmlformats.org/officeDocument/2006/relationships/customXml" Target="../ink/ink1834.xml"/><Relationship Id="rId70" Type="http://schemas.openxmlformats.org/officeDocument/2006/relationships/customXml" Target="../ink/ink1807.xml"/><Relationship Id="rId91" Type="http://schemas.openxmlformats.org/officeDocument/2006/relationships/image" Target="../media/image1819.png"/><Relationship Id="rId145" Type="http://schemas.openxmlformats.org/officeDocument/2006/relationships/image" Target="../media/image1844.png"/><Relationship Id="rId166" Type="http://schemas.openxmlformats.org/officeDocument/2006/relationships/customXml" Target="../ink/ink1855.xml"/><Relationship Id="rId187" Type="http://schemas.openxmlformats.org/officeDocument/2006/relationships/image" Target="../media/image1865.png"/><Relationship Id="rId1" Type="http://schemas.openxmlformats.org/officeDocument/2006/relationships/slideLayout" Target="../slideLayouts/slideLayout2.xml"/><Relationship Id="rId212" Type="http://schemas.openxmlformats.org/officeDocument/2006/relationships/customXml" Target="../ink/ink1878.xml"/><Relationship Id="rId233" Type="http://schemas.openxmlformats.org/officeDocument/2006/relationships/image" Target="../media/image1888.png"/><Relationship Id="rId254" Type="http://schemas.openxmlformats.org/officeDocument/2006/relationships/customXml" Target="../ink/ink1899.xml"/><Relationship Id="rId28" Type="http://schemas.openxmlformats.org/officeDocument/2006/relationships/customXml" Target="../ink/ink1786.xml"/><Relationship Id="rId49" Type="http://schemas.openxmlformats.org/officeDocument/2006/relationships/image" Target="../media/image1798.png"/><Relationship Id="rId114" Type="http://schemas.openxmlformats.org/officeDocument/2006/relationships/customXml" Target="../ink/ink1829.xml"/><Relationship Id="rId60" Type="http://schemas.openxmlformats.org/officeDocument/2006/relationships/customXml" Target="../ink/ink1802.xml"/><Relationship Id="rId81" Type="http://schemas.openxmlformats.org/officeDocument/2006/relationships/image" Target="../media/image1814.png"/><Relationship Id="rId135" Type="http://schemas.openxmlformats.org/officeDocument/2006/relationships/image" Target="../media/image1839.png"/><Relationship Id="rId156" Type="http://schemas.openxmlformats.org/officeDocument/2006/relationships/customXml" Target="../ink/ink1850.xml"/><Relationship Id="rId177" Type="http://schemas.openxmlformats.org/officeDocument/2006/relationships/image" Target="../media/image1860.png"/><Relationship Id="rId198" Type="http://schemas.openxmlformats.org/officeDocument/2006/relationships/customXml" Target="../ink/ink1871.xml"/><Relationship Id="rId202" Type="http://schemas.openxmlformats.org/officeDocument/2006/relationships/customXml" Target="../ink/ink1873.xml"/><Relationship Id="rId223" Type="http://schemas.openxmlformats.org/officeDocument/2006/relationships/image" Target="../media/image1883.png"/><Relationship Id="rId244" Type="http://schemas.openxmlformats.org/officeDocument/2006/relationships/customXml" Target="../ink/ink1894.xml"/><Relationship Id="rId18" Type="http://schemas.openxmlformats.org/officeDocument/2006/relationships/customXml" Target="../ink/ink1781.xml"/><Relationship Id="rId39" Type="http://schemas.openxmlformats.org/officeDocument/2006/relationships/image" Target="../media/image1793.png"/><Relationship Id="rId50" Type="http://schemas.openxmlformats.org/officeDocument/2006/relationships/customXml" Target="../ink/ink1797.xml"/><Relationship Id="rId104" Type="http://schemas.openxmlformats.org/officeDocument/2006/relationships/customXml" Target="../ink/ink1824.xml"/><Relationship Id="rId125" Type="http://schemas.openxmlformats.org/officeDocument/2006/relationships/image" Target="../media/image1834.png"/><Relationship Id="rId146" Type="http://schemas.openxmlformats.org/officeDocument/2006/relationships/customXml" Target="../ink/ink1845.xml"/><Relationship Id="rId167" Type="http://schemas.openxmlformats.org/officeDocument/2006/relationships/image" Target="../media/image1855.png"/><Relationship Id="rId188" Type="http://schemas.openxmlformats.org/officeDocument/2006/relationships/customXml" Target="../ink/ink1866.xml"/><Relationship Id="rId71" Type="http://schemas.openxmlformats.org/officeDocument/2006/relationships/image" Target="../media/image1809.png"/><Relationship Id="rId92" Type="http://schemas.openxmlformats.org/officeDocument/2006/relationships/customXml" Target="../ink/ink1818.xml"/><Relationship Id="rId213" Type="http://schemas.openxmlformats.org/officeDocument/2006/relationships/image" Target="../media/image1878.png"/><Relationship Id="rId234" Type="http://schemas.openxmlformats.org/officeDocument/2006/relationships/customXml" Target="../ink/ink1889.xml"/><Relationship Id="rId2" Type="http://schemas.openxmlformats.org/officeDocument/2006/relationships/customXml" Target="../ink/ink1773.xml"/><Relationship Id="rId29" Type="http://schemas.openxmlformats.org/officeDocument/2006/relationships/image" Target="../media/image1788.png"/><Relationship Id="rId255" Type="http://schemas.openxmlformats.org/officeDocument/2006/relationships/image" Target="../media/image1899.png"/><Relationship Id="rId40" Type="http://schemas.openxmlformats.org/officeDocument/2006/relationships/customXml" Target="../ink/ink1792.xml"/><Relationship Id="rId115" Type="http://schemas.openxmlformats.org/officeDocument/2006/relationships/image" Target="../media/image961.png"/><Relationship Id="rId136" Type="http://schemas.openxmlformats.org/officeDocument/2006/relationships/customXml" Target="../ink/ink1840.xml"/><Relationship Id="rId157" Type="http://schemas.openxmlformats.org/officeDocument/2006/relationships/image" Target="../media/image1850.png"/><Relationship Id="rId178" Type="http://schemas.openxmlformats.org/officeDocument/2006/relationships/customXml" Target="../ink/ink1861.xml"/><Relationship Id="rId61" Type="http://schemas.openxmlformats.org/officeDocument/2006/relationships/image" Target="../media/image1804.png"/><Relationship Id="rId82" Type="http://schemas.openxmlformats.org/officeDocument/2006/relationships/customXml" Target="../ink/ink1813.xml"/><Relationship Id="rId199" Type="http://schemas.openxmlformats.org/officeDocument/2006/relationships/image" Target="../media/image1871.png"/><Relationship Id="rId203" Type="http://schemas.openxmlformats.org/officeDocument/2006/relationships/image" Target="../media/image1873.png"/><Relationship Id="rId19" Type="http://schemas.openxmlformats.org/officeDocument/2006/relationships/image" Target="../media/image1783.png"/><Relationship Id="rId224" Type="http://schemas.openxmlformats.org/officeDocument/2006/relationships/customXml" Target="../ink/ink1884.xml"/><Relationship Id="rId245" Type="http://schemas.openxmlformats.org/officeDocument/2006/relationships/image" Target="../media/image1894.png"/><Relationship Id="rId30" Type="http://schemas.openxmlformats.org/officeDocument/2006/relationships/customXml" Target="../ink/ink1787.xml"/><Relationship Id="rId105" Type="http://schemas.openxmlformats.org/officeDocument/2006/relationships/image" Target="../media/image1826.png"/><Relationship Id="rId126" Type="http://schemas.openxmlformats.org/officeDocument/2006/relationships/customXml" Target="../ink/ink1835.xml"/><Relationship Id="rId147" Type="http://schemas.openxmlformats.org/officeDocument/2006/relationships/image" Target="../media/image1845.png"/><Relationship Id="rId168" Type="http://schemas.openxmlformats.org/officeDocument/2006/relationships/customXml" Target="../ink/ink1856.xml"/><Relationship Id="rId51" Type="http://schemas.openxmlformats.org/officeDocument/2006/relationships/image" Target="../media/image1799.png"/><Relationship Id="rId72" Type="http://schemas.openxmlformats.org/officeDocument/2006/relationships/customXml" Target="../ink/ink1808.xml"/><Relationship Id="rId93" Type="http://schemas.openxmlformats.org/officeDocument/2006/relationships/image" Target="../media/image1820.png"/><Relationship Id="rId189" Type="http://schemas.openxmlformats.org/officeDocument/2006/relationships/image" Target="../media/image1866.png"/><Relationship Id="rId3" Type="http://schemas.openxmlformats.org/officeDocument/2006/relationships/image" Target="../media/image1775.png"/><Relationship Id="rId214" Type="http://schemas.openxmlformats.org/officeDocument/2006/relationships/customXml" Target="../ink/ink1879.xml"/><Relationship Id="rId235" Type="http://schemas.openxmlformats.org/officeDocument/2006/relationships/image" Target="../media/image1889.png"/><Relationship Id="rId116" Type="http://schemas.openxmlformats.org/officeDocument/2006/relationships/customXml" Target="../ink/ink1830.xml"/><Relationship Id="rId137" Type="http://schemas.openxmlformats.org/officeDocument/2006/relationships/image" Target="../media/image1840.png"/><Relationship Id="rId158" Type="http://schemas.openxmlformats.org/officeDocument/2006/relationships/customXml" Target="../ink/ink1851.xml"/><Relationship Id="rId20" Type="http://schemas.openxmlformats.org/officeDocument/2006/relationships/customXml" Target="../ink/ink1782.xml"/><Relationship Id="rId41" Type="http://schemas.openxmlformats.org/officeDocument/2006/relationships/image" Target="../media/image1794.png"/><Relationship Id="rId62" Type="http://schemas.openxmlformats.org/officeDocument/2006/relationships/customXml" Target="../ink/ink1803.xml"/><Relationship Id="rId83" Type="http://schemas.openxmlformats.org/officeDocument/2006/relationships/image" Target="../media/image1815.png"/><Relationship Id="rId179" Type="http://schemas.openxmlformats.org/officeDocument/2006/relationships/image" Target="../media/image1861.png"/><Relationship Id="rId190" Type="http://schemas.openxmlformats.org/officeDocument/2006/relationships/customXml" Target="../ink/ink1867.xml"/><Relationship Id="rId204" Type="http://schemas.openxmlformats.org/officeDocument/2006/relationships/customXml" Target="../ink/ink1874.xml"/><Relationship Id="rId225" Type="http://schemas.openxmlformats.org/officeDocument/2006/relationships/image" Target="../media/image1884.png"/><Relationship Id="rId246" Type="http://schemas.openxmlformats.org/officeDocument/2006/relationships/customXml" Target="../ink/ink1895.xml"/><Relationship Id="rId106" Type="http://schemas.openxmlformats.org/officeDocument/2006/relationships/customXml" Target="../ink/ink1825.xml"/><Relationship Id="rId127" Type="http://schemas.openxmlformats.org/officeDocument/2006/relationships/image" Target="../media/image1835.png"/><Relationship Id="rId10" Type="http://schemas.openxmlformats.org/officeDocument/2006/relationships/customXml" Target="../ink/ink1777.xml"/><Relationship Id="rId31" Type="http://schemas.openxmlformats.org/officeDocument/2006/relationships/image" Target="../media/image1789.png"/><Relationship Id="rId52" Type="http://schemas.openxmlformats.org/officeDocument/2006/relationships/customXml" Target="../ink/ink1798.xml"/><Relationship Id="rId73" Type="http://schemas.openxmlformats.org/officeDocument/2006/relationships/image" Target="../media/image1810.png"/><Relationship Id="rId94" Type="http://schemas.openxmlformats.org/officeDocument/2006/relationships/customXml" Target="../ink/ink1819.xml"/><Relationship Id="rId148" Type="http://schemas.openxmlformats.org/officeDocument/2006/relationships/customXml" Target="../ink/ink1846.xml"/><Relationship Id="rId169" Type="http://schemas.openxmlformats.org/officeDocument/2006/relationships/image" Target="../media/image1856.png"/><Relationship Id="rId4" Type="http://schemas.openxmlformats.org/officeDocument/2006/relationships/customXml" Target="../ink/ink1774.xml"/><Relationship Id="rId180" Type="http://schemas.openxmlformats.org/officeDocument/2006/relationships/customXml" Target="../ink/ink1862.xml"/><Relationship Id="rId215" Type="http://schemas.openxmlformats.org/officeDocument/2006/relationships/image" Target="../media/image1879.png"/><Relationship Id="rId236" Type="http://schemas.openxmlformats.org/officeDocument/2006/relationships/customXml" Target="../ink/ink1890.xml"/></Relationships>
</file>

<file path=ppt/slides/_rels/slide49.xml.rels><?xml version="1.0" encoding="UTF-8" standalone="yes"?>
<Relationships xmlns="http://schemas.openxmlformats.org/package/2006/relationships"><Relationship Id="rId13" Type="http://schemas.openxmlformats.org/officeDocument/2006/relationships/image" Target="../media/image1905.png"/><Relationship Id="rId18" Type="http://schemas.openxmlformats.org/officeDocument/2006/relationships/customXml" Target="../ink/ink1908.xml"/><Relationship Id="rId26" Type="http://schemas.openxmlformats.org/officeDocument/2006/relationships/customXml" Target="../ink/ink1912.xml"/><Relationship Id="rId39" Type="http://schemas.openxmlformats.org/officeDocument/2006/relationships/image" Target="../media/image1918.png"/><Relationship Id="rId21" Type="http://schemas.openxmlformats.org/officeDocument/2006/relationships/image" Target="../media/image1909.png"/><Relationship Id="rId34" Type="http://schemas.openxmlformats.org/officeDocument/2006/relationships/customXml" Target="../ink/ink1916.xml"/><Relationship Id="rId42" Type="http://schemas.openxmlformats.org/officeDocument/2006/relationships/customXml" Target="../ink/ink1920.xml"/><Relationship Id="rId47" Type="http://schemas.openxmlformats.org/officeDocument/2006/relationships/image" Target="../media/image1922.png"/><Relationship Id="rId50" Type="http://schemas.openxmlformats.org/officeDocument/2006/relationships/customXml" Target="../ink/ink1924.xml"/><Relationship Id="rId7" Type="http://schemas.openxmlformats.org/officeDocument/2006/relationships/image" Target="../media/image1902.png"/><Relationship Id="rId2" Type="http://schemas.openxmlformats.org/officeDocument/2006/relationships/customXml" Target="../ink/ink1900.xml"/><Relationship Id="rId16" Type="http://schemas.openxmlformats.org/officeDocument/2006/relationships/customXml" Target="../ink/ink1907.xml"/><Relationship Id="rId29" Type="http://schemas.openxmlformats.org/officeDocument/2006/relationships/image" Target="../media/image1913.png"/><Relationship Id="rId11" Type="http://schemas.openxmlformats.org/officeDocument/2006/relationships/image" Target="../media/image1904.png"/><Relationship Id="rId24" Type="http://schemas.openxmlformats.org/officeDocument/2006/relationships/customXml" Target="../ink/ink1911.xml"/><Relationship Id="rId32" Type="http://schemas.openxmlformats.org/officeDocument/2006/relationships/customXml" Target="../ink/ink1915.xml"/><Relationship Id="rId37" Type="http://schemas.openxmlformats.org/officeDocument/2006/relationships/image" Target="../media/image1917.png"/><Relationship Id="rId40" Type="http://schemas.openxmlformats.org/officeDocument/2006/relationships/customXml" Target="../ink/ink1919.xml"/><Relationship Id="rId45" Type="http://schemas.openxmlformats.org/officeDocument/2006/relationships/image" Target="../media/image1921.png"/><Relationship Id="rId5" Type="http://schemas.openxmlformats.org/officeDocument/2006/relationships/image" Target="../media/image1901.png"/><Relationship Id="rId15" Type="http://schemas.openxmlformats.org/officeDocument/2006/relationships/image" Target="../media/image1906.png"/><Relationship Id="rId23" Type="http://schemas.openxmlformats.org/officeDocument/2006/relationships/image" Target="../media/image1910.png"/><Relationship Id="rId28" Type="http://schemas.openxmlformats.org/officeDocument/2006/relationships/customXml" Target="../ink/ink1913.xml"/><Relationship Id="rId36" Type="http://schemas.openxmlformats.org/officeDocument/2006/relationships/customXml" Target="../ink/ink1917.xml"/><Relationship Id="rId49" Type="http://schemas.openxmlformats.org/officeDocument/2006/relationships/image" Target="../media/image1923.png"/><Relationship Id="rId10" Type="http://schemas.openxmlformats.org/officeDocument/2006/relationships/customXml" Target="../ink/ink1904.xml"/><Relationship Id="rId19" Type="http://schemas.openxmlformats.org/officeDocument/2006/relationships/image" Target="../media/image1908.png"/><Relationship Id="rId31" Type="http://schemas.openxmlformats.org/officeDocument/2006/relationships/image" Target="../media/image1914.png"/><Relationship Id="rId44" Type="http://schemas.openxmlformats.org/officeDocument/2006/relationships/customXml" Target="../ink/ink1921.xml"/><Relationship Id="rId4" Type="http://schemas.openxmlformats.org/officeDocument/2006/relationships/customXml" Target="../ink/ink1901.xml"/><Relationship Id="rId9" Type="http://schemas.openxmlformats.org/officeDocument/2006/relationships/image" Target="../media/image1903.png"/><Relationship Id="rId14" Type="http://schemas.openxmlformats.org/officeDocument/2006/relationships/customXml" Target="../ink/ink1906.xml"/><Relationship Id="rId22" Type="http://schemas.openxmlformats.org/officeDocument/2006/relationships/customXml" Target="../ink/ink1910.xml"/><Relationship Id="rId27" Type="http://schemas.openxmlformats.org/officeDocument/2006/relationships/image" Target="../media/image1912.png"/><Relationship Id="rId30" Type="http://schemas.openxmlformats.org/officeDocument/2006/relationships/customXml" Target="../ink/ink1914.xml"/><Relationship Id="rId35" Type="http://schemas.openxmlformats.org/officeDocument/2006/relationships/image" Target="../media/image1916.png"/><Relationship Id="rId43" Type="http://schemas.openxmlformats.org/officeDocument/2006/relationships/image" Target="../media/image1920.png"/><Relationship Id="rId48" Type="http://schemas.openxmlformats.org/officeDocument/2006/relationships/customXml" Target="../ink/ink1923.xml"/><Relationship Id="rId8" Type="http://schemas.openxmlformats.org/officeDocument/2006/relationships/customXml" Target="../ink/ink1903.xml"/><Relationship Id="rId51" Type="http://schemas.openxmlformats.org/officeDocument/2006/relationships/image" Target="../media/image1924.png"/><Relationship Id="rId3" Type="http://schemas.openxmlformats.org/officeDocument/2006/relationships/image" Target="../media/image1900.png"/><Relationship Id="rId12" Type="http://schemas.openxmlformats.org/officeDocument/2006/relationships/customXml" Target="../ink/ink1905.xml"/><Relationship Id="rId17" Type="http://schemas.openxmlformats.org/officeDocument/2006/relationships/image" Target="../media/image1907.png"/><Relationship Id="rId25" Type="http://schemas.openxmlformats.org/officeDocument/2006/relationships/image" Target="../media/image1911.png"/><Relationship Id="rId33" Type="http://schemas.openxmlformats.org/officeDocument/2006/relationships/image" Target="../media/image1915.png"/><Relationship Id="rId38" Type="http://schemas.openxmlformats.org/officeDocument/2006/relationships/customXml" Target="../ink/ink1918.xml"/><Relationship Id="rId46" Type="http://schemas.openxmlformats.org/officeDocument/2006/relationships/customXml" Target="../ink/ink1922.xml"/><Relationship Id="rId20" Type="http://schemas.openxmlformats.org/officeDocument/2006/relationships/customXml" Target="../ink/ink1909.xml"/><Relationship Id="rId41" Type="http://schemas.openxmlformats.org/officeDocument/2006/relationships/image" Target="../media/image1919.png"/><Relationship Id="rId1" Type="http://schemas.openxmlformats.org/officeDocument/2006/relationships/slideLayout" Target="../slideLayouts/slideLayout2.xml"/><Relationship Id="rId6" Type="http://schemas.openxmlformats.org/officeDocument/2006/relationships/customXml" Target="../ink/ink190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customXml" Target="../ink/ink19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6" Type="http://schemas.openxmlformats.org/officeDocument/2006/relationships/customXml" Target="../ink/ink1938.xml"/><Relationship Id="rId21" Type="http://schemas.openxmlformats.org/officeDocument/2006/relationships/image" Target="../media/image1934.png"/><Relationship Id="rId42" Type="http://schemas.openxmlformats.org/officeDocument/2006/relationships/customXml" Target="../ink/ink1946.xml"/><Relationship Id="rId47" Type="http://schemas.openxmlformats.org/officeDocument/2006/relationships/image" Target="../media/image1947.png"/><Relationship Id="rId63" Type="http://schemas.openxmlformats.org/officeDocument/2006/relationships/image" Target="../media/image1955.png"/><Relationship Id="rId68" Type="http://schemas.openxmlformats.org/officeDocument/2006/relationships/customXml" Target="../ink/ink1959.xml"/><Relationship Id="rId2" Type="http://schemas.openxmlformats.org/officeDocument/2006/relationships/customXml" Target="../ink/ink1926.xml"/><Relationship Id="rId16" Type="http://schemas.openxmlformats.org/officeDocument/2006/relationships/customXml" Target="../ink/ink1933.xml"/><Relationship Id="rId29" Type="http://schemas.openxmlformats.org/officeDocument/2006/relationships/image" Target="../media/image1938.png"/><Relationship Id="rId11" Type="http://schemas.openxmlformats.org/officeDocument/2006/relationships/image" Target="../media/image1929.png"/><Relationship Id="rId24" Type="http://schemas.openxmlformats.org/officeDocument/2006/relationships/customXml" Target="../ink/ink1937.xml"/><Relationship Id="rId32" Type="http://schemas.openxmlformats.org/officeDocument/2006/relationships/customXml" Target="../ink/ink1941.xml"/><Relationship Id="rId37" Type="http://schemas.openxmlformats.org/officeDocument/2006/relationships/image" Target="../media/image1942.png"/><Relationship Id="rId40" Type="http://schemas.openxmlformats.org/officeDocument/2006/relationships/customXml" Target="../ink/ink1945.xml"/><Relationship Id="rId45" Type="http://schemas.openxmlformats.org/officeDocument/2006/relationships/image" Target="../media/image1946.png"/><Relationship Id="rId53" Type="http://schemas.openxmlformats.org/officeDocument/2006/relationships/image" Target="../media/image1950.png"/><Relationship Id="rId58" Type="http://schemas.openxmlformats.org/officeDocument/2006/relationships/customXml" Target="../ink/ink1954.xml"/><Relationship Id="rId66" Type="http://schemas.openxmlformats.org/officeDocument/2006/relationships/customXml" Target="../ink/ink1958.xml"/><Relationship Id="rId74" Type="http://schemas.openxmlformats.org/officeDocument/2006/relationships/customXml" Target="../ink/ink1962.xml"/><Relationship Id="rId5" Type="http://schemas.openxmlformats.org/officeDocument/2006/relationships/image" Target="../media/image1926.png"/><Relationship Id="rId61" Type="http://schemas.openxmlformats.org/officeDocument/2006/relationships/image" Target="../media/image1954.png"/><Relationship Id="rId19" Type="http://schemas.openxmlformats.org/officeDocument/2006/relationships/image" Target="../media/image1933.png"/><Relationship Id="rId14" Type="http://schemas.openxmlformats.org/officeDocument/2006/relationships/customXml" Target="../ink/ink1932.xml"/><Relationship Id="rId22" Type="http://schemas.openxmlformats.org/officeDocument/2006/relationships/customXml" Target="../ink/ink1936.xml"/><Relationship Id="rId27" Type="http://schemas.openxmlformats.org/officeDocument/2006/relationships/image" Target="../media/image1937.png"/><Relationship Id="rId30" Type="http://schemas.openxmlformats.org/officeDocument/2006/relationships/customXml" Target="../ink/ink1940.xml"/><Relationship Id="rId35" Type="http://schemas.openxmlformats.org/officeDocument/2006/relationships/image" Target="../media/image1941.png"/><Relationship Id="rId43" Type="http://schemas.openxmlformats.org/officeDocument/2006/relationships/image" Target="../media/image1945.png"/><Relationship Id="rId48" Type="http://schemas.openxmlformats.org/officeDocument/2006/relationships/customXml" Target="../ink/ink1949.xml"/><Relationship Id="rId56" Type="http://schemas.openxmlformats.org/officeDocument/2006/relationships/customXml" Target="../ink/ink1953.xml"/><Relationship Id="rId64" Type="http://schemas.openxmlformats.org/officeDocument/2006/relationships/customXml" Target="../ink/ink1957.xml"/><Relationship Id="rId69" Type="http://schemas.openxmlformats.org/officeDocument/2006/relationships/image" Target="../media/image1958.png"/><Relationship Id="rId8" Type="http://schemas.openxmlformats.org/officeDocument/2006/relationships/customXml" Target="../ink/ink1929.xml"/><Relationship Id="rId51" Type="http://schemas.openxmlformats.org/officeDocument/2006/relationships/image" Target="../media/image1949.png"/><Relationship Id="rId72" Type="http://schemas.openxmlformats.org/officeDocument/2006/relationships/customXml" Target="../ink/ink1961.xml"/><Relationship Id="rId3" Type="http://schemas.openxmlformats.org/officeDocument/2006/relationships/image" Target="../media/image1925.png"/><Relationship Id="rId12" Type="http://schemas.openxmlformats.org/officeDocument/2006/relationships/customXml" Target="../ink/ink1931.xml"/><Relationship Id="rId17" Type="http://schemas.openxmlformats.org/officeDocument/2006/relationships/image" Target="../media/image1932.png"/><Relationship Id="rId25" Type="http://schemas.openxmlformats.org/officeDocument/2006/relationships/image" Target="../media/image1936.png"/><Relationship Id="rId33" Type="http://schemas.openxmlformats.org/officeDocument/2006/relationships/image" Target="../media/image1940.png"/><Relationship Id="rId38" Type="http://schemas.openxmlformats.org/officeDocument/2006/relationships/customXml" Target="../ink/ink1944.xml"/><Relationship Id="rId46" Type="http://schemas.openxmlformats.org/officeDocument/2006/relationships/customXml" Target="../ink/ink1948.xml"/><Relationship Id="rId59" Type="http://schemas.openxmlformats.org/officeDocument/2006/relationships/image" Target="../media/image1953.png"/><Relationship Id="rId67" Type="http://schemas.openxmlformats.org/officeDocument/2006/relationships/image" Target="../media/image1957.png"/><Relationship Id="rId20" Type="http://schemas.openxmlformats.org/officeDocument/2006/relationships/customXml" Target="../ink/ink1935.xml"/><Relationship Id="rId41" Type="http://schemas.openxmlformats.org/officeDocument/2006/relationships/image" Target="../media/image1944.png"/><Relationship Id="rId54" Type="http://schemas.openxmlformats.org/officeDocument/2006/relationships/customXml" Target="../ink/ink1952.xml"/><Relationship Id="rId62" Type="http://schemas.openxmlformats.org/officeDocument/2006/relationships/customXml" Target="../ink/ink1956.xml"/><Relationship Id="rId70" Type="http://schemas.openxmlformats.org/officeDocument/2006/relationships/customXml" Target="../ink/ink1960.xml"/><Relationship Id="rId75" Type="http://schemas.openxmlformats.org/officeDocument/2006/relationships/image" Target="../media/image1961.png"/><Relationship Id="rId1" Type="http://schemas.openxmlformats.org/officeDocument/2006/relationships/slideLayout" Target="../slideLayouts/slideLayout2.xml"/><Relationship Id="rId6" Type="http://schemas.openxmlformats.org/officeDocument/2006/relationships/customXml" Target="../ink/ink1928.xml"/><Relationship Id="rId15" Type="http://schemas.openxmlformats.org/officeDocument/2006/relationships/image" Target="../media/image1931.png"/><Relationship Id="rId23" Type="http://schemas.openxmlformats.org/officeDocument/2006/relationships/image" Target="../media/image1935.png"/><Relationship Id="rId28" Type="http://schemas.openxmlformats.org/officeDocument/2006/relationships/customXml" Target="../ink/ink1939.xml"/><Relationship Id="rId36" Type="http://schemas.openxmlformats.org/officeDocument/2006/relationships/customXml" Target="../ink/ink1943.xml"/><Relationship Id="rId49" Type="http://schemas.openxmlformats.org/officeDocument/2006/relationships/image" Target="../media/image1948.png"/><Relationship Id="rId57" Type="http://schemas.openxmlformats.org/officeDocument/2006/relationships/image" Target="../media/image1952.png"/><Relationship Id="rId10" Type="http://schemas.openxmlformats.org/officeDocument/2006/relationships/customXml" Target="../ink/ink1930.xml"/><Relationship Id="rId31" Type="http://schemas.openxmlformats.org/officeDocument/2006/relationships/image" Target="../media/image1939.png"/><Relationship Id="rId44" Type="http://schemas.openxmlformats.org/officeDocument/2006/relationships/customXml" Target="../ink/ink1947.xml"/><Relationship Id="rId52" Type="http://schemas.openxmlformats.org/officeDocument/2006/relationships/customXml" Target="../ink/ink1951.xml"/><Relationship Id="rId60" Type="http://schemas.openxmlformats.org/officeDocument/2006/relationships/customXml" Target="../ink/ink1955.xml"/><Relationship Id="rId65" Type="http://schemas.openxmlformats.org/officeDocument/2006/relationships/image" Target="../media/image1956.png"/><Relationship Id="rId73" Type="http://schemas.openxmlformats.org/officeDocument/2006/relationships/image" Target="../media/image1960.png"/><Relationship Id="rId4" Type="http://schemas.openxmlformats.org/officeDocument/2006/relationships/customXml" Target="../ink/ink1927.xml"/><Relationship Id="rId9" Type="http://schemas.openxmlformats.org/officeDocument/2006/relationships/image" Target="../media/image1928.png"/><Relationship Id="rId13" Type="http://schemas.openxmlformats.org/officeDocument/2006/relationships/image" Target="../media/image1930.png"/><Relationship Id="rId18" Type="http://schemas.openxmlformats.org/officeDocument/2006/relationships/customXml" Target="../ink/ink1934.xml"/><Relationship Id="rId39" Type="http://schemas.openxmlformats.org/officeDocument/2006/relationships/image" Target="../media/image1943.png"/><Relationship Id="rId34" Type="http://schemas.openxmlformats.org/officeDocument/2006/relationships/customXml" Target="../ink/ink1942.xml"/><Relationship Id="rId50" Type="http://schemas.openxmlformats.org/officeDocument/2006/relationships/customXml" Target="../ink/ink1950.xml"/><Relationship Id="rId55" Type="http://schemas.openxmlformats.org/officeDocument/2006/relationships/image" Target="../media/image1951.png"/><Relationship Id="rId7" Type="http://schemas.openxmlformats.org/officeDocument/2006/relationships/image" Target="../media/image1927.png"/><Relationship Id="rId71" Type="http://schemas.openxmlformats.org/officeDocument/2006/relationships/image" Target="../media/image19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17" Type="http://schemas.openxmlformats.org/officeDocument/2006/relationships/image" Target="../media/image2019.png"/><Relationship Id="rId21" Type="http://schemas.openxmlformats.org/officeDocument/2006/relationships/image" Target="../media/image1971.png"/><Relationship Id="rId42" Type="http://schemas.openxmlformats.org/officeDocument/2006/relationships/customXml" Target="../ink/ink1983.xml"/><Relationship Id="rId63" Type="http://schemas.openxmlformats.org/officeDocument/2006/relationships/image" Target="../media/image1992.png"/><Relationship Id="rId84" Type="http://schemas.openxmlformats.org/officeDocument/2006/relationships/customXml" Target="../ink/ink2004.xml"/><Relationship Id="rId138" Type="http://schemas.openxmlformats.org/officeDocument/2006/relationships/customXml" Target="../ink/ink2031.xml"/><Relationship Id="rId159" Type="http://schemas.openxmlformats.org/officeDocument/2006/relationships/image" Target="../media/image2040.png"/><Relationship Id="rId170" Type="http://schemas.openxmlformats.org/officeDocument/2006/relationships/customXml" Target="../ink/ink2047.xml"/><Relationship Id="rId191" Type="http://schemas.openxmlformats.org/officeDocument/2006/relationships/image" Target="../media/image2056.png"/><Relationship Id="rId205" Type="http://schemas.openxmlformats.org/officeDocument/2006/relationships/image" Target="../media/image2063.png"/><Relationship Id="rId107" Type="http://schemas.openxmlformats.org/officeDocument/2006/relationships/image" Target="../media/image2014.png"/><Relationship Id="rId11" Type="http://schemas.openxmlformats.org/officeDocument/2006/relationships/image" Target="../media/image1966.png"/><Relationship Id="rId32" Type="http://schemas.openxmlformats.org/officeDocument/2006/relationships/customXml" Target="../ink/ink1978.xml"/><Relationship Id="rId53" Type="http://schemas.openxmlformats.org/officeDocument/2006/relationships/image" Target="../media/image1987.png"/><Relationship Id="rId74" Type="http://schemas.openxmlformats.org/officeDocument/2006/relationships/customXml" Target="../ink/ink1999.xml"/><Relationship Id="rId128" Type="http://schemas.openxmlformats.org/officeDocument/2006/relationships/customXml" Target="../ink/ink2026.xml"/><Relationship Id="rId149" Type="http://schemas.openxmlformats.org/officeDocument/2006/relationships/image" Target="../media/image2035.png"/><Relationship Id="rId5" Type="http://schemas.openxmlformats.org/officeDocument/2006/relationships/image" Target="../media/image1963.png"/><Relationship Id="rId95" Type="http://schemas.openxmlformats.org/officeDocument/2006/relationships/image" Target="../media/image2008.png"/><Relationship Id="rId160" Type="http://schemas.openxmlformats.org/officeDocument/2006/relationships/customXml" Target="../ink/ink2042.xml"/><Relationship Id="rId181" Type="http://schemas.openxmlformats.org/officeDocument/2006/relationships/image" Target="../media/image2051.png"/><Relationship Id="rId22" Type="http://schemas.openxmlformats.org/officeDocument/2006/relationships/customXml" Target="../ink/ink1973.xml"/><Relationship Id="rId43" Type="http://schemas.openxmlformats.org/officeDocument/2006/relationships/image" Target="../media/image1982.png"/><Relationship Id="rId64" Type="http://schemas.openxmlformats.org/officeDocument/2006/relationships/customXml" Target="../ink/ink1994.xml"/><Relationship Id="rId118" Type="http://schemas.openxmlformats.org/officeDocument/2006/relationships/customXml" Target="../ink/ink2021.xml"/><Relationship Id="rId139" Type="http://schemas.openxmlformats.org/officeDocument/2006/relationships/image" Target="../media/image2030.png"/><Relationship Id="rId85" Type="http://schemas.openxmlformats.org/officeDocument/2006/relationships/image" Target="../media/image2003.png"/><Relationship Id="rId150" Type="http://schemas.openxmlformats.org/officeDocument/2006/relationships/customXml" Target="../ink/ink2037.xml"/><Relationship Id="rId171" Type="http://schemas.openxmlformats.org/officeDocument/2006/relationships/image" Target="../media/image2046.png"/><Relationship Id="rId192" Type="http://schemas.openxmlformats.org/officeDocument/2006/relationships/customXml" Target="../ink/ink2058.xml"/><Relationship Id="rId12" Type="http://schemas.openxmlformats.org/officeDocument/2006/relationships/customXml" Target="../ink/ink1968.xml"/><Relationship Id="rId33" Type="http://schemas.openxmlformats.org/officeDocument/2006/relationships/image" Target="../media/image1977.png"/><Relationship Id="rId108" Type="http://schemas.openxmlformats.org/officeDocument/2006/relationships/customXml" Target="../ink/ink2016.xml"/><Relationship Id="rId129" Type="http://schemas.openxmlformats.org/officeDocument/2006/relationships/image" Target="../media/image2025.png"/><Relationship Id="rId54" Type="http://schemas.openxmlformats.org/officeDocument/2006/relationships/customXml" Target="../ink/ink1989.xml"/><Relationship Id="rId75" Type="http://schemas.openxmlformats.org/officeDocument/2006/relationships/image" Target="../media/image1998.png"/><Relationship Id="rId96" Type="http://schemas.openxmlformats.org/officeDocument/2006/relationships/customXml" Target="../ink/ink2010.xml"/><Relationship Id="rId140" Type="http://schemas.openxmlformats.org/officeDocument/2006/relationships/customXml" Target="../ink/ink2032.xml"/><Relationship Id="rId161" Type="http://schemas.openxmlformats.org/officeDocument/2006/relationships/image" Target="../media/image2041.png"/><Relationship Id="rId182" Type="http://schemas.openxmlformats.org/officeDocument/2006/relationships/customXml" Target="../ink/ink2053.xml"/><Relationship Id="rId6" Type="http://schemas.openxmlformats.org/officeDocument/2006/relationships/customXml" Target="../ink/ink1965.xml"/><Relationship Id="rId23" Type="http://schemas.openxmlformats.org/officeDocument/2006/relationships/image" Target="../media/image1972.png"/><Relationship Id="rId119" Type="http://schemas.openxmlformats.org/officeDocument/2006/relationships/image" Target="../media/image2020.png"/><Relationship Id="rId44" Type="http://schemas.openxmlformats.org/officeDocument/2006/relationships/customXml" Target="../ink/ink1984.xml"/><Relationship Id="rId65" Type="http://schemas.openxmlformats.org/officeDocument/2006/relationships/image" Target="../media/image1993.png"/><Relationship Id="rId86" Type="http://schemas.openxmlformats.org/officeDocument/2006/relationships/customXml" Target="../ink/ink2005.xml"/><Relationship Id="rId130" Type="http://schemas.openxmlformats.org/officeDocument/2006/relationships/customXml" Target="../ink/ink2027.xml"/><Relationship Id="rId151" Type="http://schemas.openxmlformats.org/officeDocument/2006/relationships/image" Target="../media/image2036.png"/><Relationship Id="rId172" Type="http://schemas.openxmlformats.org/officeDocument/2006/relationships/customXml" Target="../ink/ink2048.xml"/><Relationship Id="rId193" Type="http://schemas.openxmlformats.org/officeDocument/2006/relationships/image" Target="../media/image2057.png"/><Relationship Id="rId13" Type="http://schemas.openxmlformats.org/officeDocument/2006/relationships/image" Target="../media/image1967.png"/><Relationship Id="rId109" Type="http://schemas.openxmlformats.org/officeDocument/2006/relationships/image" Target="../media/image2015.png"/><Relationship Id="rId34" Type="http://schemas.openxmlformats.org/officeDocument/2006/relationships/customXml" Target="../ink/ink1979.xml"/><Relationship Id="rId55" Type="http://schemas.openxmlformats.org/officeDocument/2006/relationships/image" Target="../media/image1988.png"/><Relationship Id="rId76" Type="http://schemas.openxmlformats.org/officeDocument/2006/relationships/customXml" Target="../ink/ink2000.xml"/><Relationship Id="rId97" Type="http://schemas.openxmlformats.org/officeDocument/2006/relationships/image" Target="../media/image2009.png"/><Relationship Id="rId120" Type="http://schemas.openxmlformats.org/officeDocument/2006/relationships/customXml" Target="../ink/ink2022.xml"/><Relationship Id="rId141" Type="http://schemas.openxmlformats.org/officeDocument/2006/relationships/image" Target="../media/image2031.png"/><Relationship Id="rId7" Type="http://schemas.openxmlformats.org/officeDocument/2006/relationships/image" Target="../media/image1964.png"/><Relationship Id="rId162" Type="http://schemas.openxmlformats.org/officeDocument/2006/relationships/customXml" Target="../ink/ink2043.xml"/><Relationship Id="rId183" Type="http://schemas.openxmlformats.org/officeDocument/2006/relationships/image" Target="../media/image2052.png"/><Relationship Id="rId24" Type="http://schemas.openxmlformats.org/officeDocument/2006/relationships/customXml" Target="../ink/ink1974.xml"/><Relationship Id="rId40" Type="http://schemas.openxmlformats.org/officeDocument/2006/relationships/customXml" Target="../ink/ink1982.xml"/><Relationship Id="rId45" Type="http://schemas.openxmlformats.org/officeDocument/2006/relationships/image" Target="../media/image1983.png"/><Relationship Id="rId66" Type="http://schemas.openxmlformats.org/officeDocument/2006/relationships/customXml" Target="../ink/ink1995.xml"/><Relationship Id="rId87" Type="http://schemas.openxmlformats.org/officeDocument/2006/relationships/image" Target="../media/image2004.png"/><Relationship Id="rId110" Type="http://schemas.openxmlformats.org/officeDocument/2006/relationships/customXml" Target="../ink/ink2017.xml"/><Relationship Id="rId115" Type="http://schemas.openxmlformats.org/officeDocument/2006/relationships/image" Target="../media/image2018.png"/><Relationship Id="rId131" Type="http://schemas.openxmlformats.org/officeDocument/2006/relationships/image" Target="../media/image2026.png"/><Relationship Id="rId136" Type="http://schemas.openxmlformats.org/officeDocument/2006/relationships/customXml" Target="../ink/ink2030.xml"/><Relationship Id="rId157" Type="http://schemas.openxmlformats.org/officeDocument/2006/relationships/image" Target="../media/image2039.png"/><Relationship Id="rId178" Type="http://schemas.openxmlformats.org/officeDocument/2006/relationships/customXml" Target="../ink/ink2051.xml"/><Relationship Id="rId61" Type="http://schemas.openxmlformats.org/officeDocument/2006/relationships/image" Target="../media/image1991.png"/><Relationship Id="rId82" Type="http://schemas.openxmlformats.org/officeDocument/2006/relationships/customXml" Target="../ink/ink2003.xml"/><Relationship Id="rId152" Type="http://schemas.openxmlformats.org/officeDocument/2006/relationships/customXml" Target="../ink/ink2038.xml"/><Relationship Id="rId173" Type="http://schemas.openxmlformats.org/officeDocument/2006/relationships/image" Target="../media/image2047.png"/><Relationship Id="rId194" Type="http://schemas.openxmlformats.org/officeDocument/2006/relationships/customXml" Target="../ink/ink2059.xml"/><Relationship Id="rId199" Type="http://schemas.openxmlformats.org/officeDocument/2006/relationships/image" Target="../media/image2060.png"/><Relationship Id="rId203" Type="http://schemas.openxmlformats.org/officeDocument/2006/relationships/image" Target="../media/image2062.png"/><Relationship Id="rId19" Type="http://schemas.openxmlformats.org/officeDocument/2006/relationships/image" Target="../media/image1970.png"/><Relationship Id="rId14" Type="http://schemas.openxmlformats.org/officeDocument/2006/relationships/customXml" Target="../ink/ink1969.xml"/><Relationship Id="rId30" Type="http://schemas.openxmlformats.org/officeDocument/2006/relationships/customXml" Target="../ink/ink1977.xml"/><Relationship Id="rId35" Type="http://schemas.openxmlformats.org/officeDocument/2006/relationships/image" Target="../media/image1978.png"/><Relationship Id="rId56" Type="http://schemas.openxmlformats.org/officeDocument/2006/relationships/customXml" Target="../ink/ink1990.xml"/><Relationship Id="rId77" Type="http://schemas.openxmlformats.org/officeDocument/2006/relationships/image" Target="../media/image1999.png"/><Relationship Id="rId100" Type="http://schemas.openxmlformats.org/officeDocument/2006/relationships/customXml" Target="../ink/ink2012.xml"/><Relationship Id="rId105" Type="http://schemas.openxmlformats.org/officeDocument/2006/relationships/image" Target="../media/image2013.png"/><Relationship Id="rId126" Type="http://schemas.openxmlformats.org/officeDocument/2006/relationships/customXml" Target="../ink/ink2025.xml"/><Relationship Id="rId147" Type="http://schemas.openxmlformats.org/officeDocument/2006/relationships/image" Target="../media/image2034.png"/><Relationship Id="rId168" Type="http://schemas.openxmlformats.org/officeDocument/2006/relationships/customXml" Target="../ink/ink2046.xml"/><Relationship Id="rId8" Type="http://schemas.openxmlformats.org/officeDocument/2006/relationships/customXml" Target="../ink/ink1966.xml"/><Relationship Id="rId51" Type="http://schemas.openxmlformats.org/officeDocument/2006/relationships/image" Target="../media/image1986.png"/><Relationship Id="rId72" Type="http://schemas.openxmlformats.org/officeDocument/2006/relationships/customXml" Target="../ink/ink1998.xml"/><Relationship Id="rId93" Type="http://schemas.openxmlformats.org/officeDocument/2006/relationships/image" Target="../media/image2007.png"/><Relationship Id="rId98" Type="http://schemas.openxmlformats.org/officeDocument/2006/relationships/customXml" Target="../ink/ink2011.xml"/><Relationship Id="rId121" Type="http://schemas.openxmlformats.org/officeDocument/2006/relationships/image" Target="../media/image2021.png"/><Relationship Id="rId142" Type="http://schemas.openxmlformats.org/officeDocument/2006/relationships/customXml" Target="../ink/ink2033.xml"/><Relationship Id="rId163" Type="http://schemas.openxmlformats.org/officeDocument/2006/relationships/image" Target="../media/image2042.png"/><Relationship Id="rId184" Type="http://schemas.openxmlformats.org/officeDocument/2006/relationships/customXml" Target="../ink/ink2054.xml"/><Relationship Id="rId189" Type="http://schemas.openxmlformats.org/officeDocument/2006/relationships/image" Target="../media/image2055.png"/><Relationship Id="rId3" Type="http://schemas.openxmlformats.org/officeDocument/2006/relationships/image" Target="../media/image1962.png"/><Relationship Id="rId25" Type="http://schemas.openxmlformats.org/officeDocument/2006/relationships/image" Target="../media/image1973.png"/><Relationship Id="rId46" Type="http://schemas.openxmlformats.org/officeDocument/2006/relationships/customXml" Target="../ink/ink1985.xml"/><Relationship Id="rId67" Type="http://schemas.openxmlformats.org/officeDocument/2006/relationships/image" Target="../media/image1994.png"/><Relationship Id="rId116" Type="http://schemas.openxmlformats.org/officeDocument/2006/relationships/customXml" Target="../ink/ink2020.xml"/><Relationship Id="rId137" Type="http://schemas.openxmlformats.org/officeDocument/2006/relationships/image" Target="../media/image2029.png"/><Relationship Id="rId158" Type="http://schemas.openxmlformats.org/officeDocument/2006/relationships/customXml" Target="../ink/ink2041.xml"/><Relationship Id="rId20" Type="http://schemas.openxmlformats.org/officeDocument/2006/relationships/customXml" Target="../ink/ink1972.xml"/><Relationship Id="rId41" Type="http://schemas.openxmlformats.org/officeDocument/2006/relationships/image" Target="../media/image1981.png"/><Relationship Id="rId62" Type="http://schemas.openxmlformats.org/officeDocument/2006/relationships/customXml" Target="../ink/ink1993.xml"/><Relationship Id="rId83" Type="http://schemas.openxmlformats.org/officeDocument/2006/relationships/image" Target="../media/image2002.png"/><Relationship Id="rId88" Type="http://schemas.openxmlformats.org/officeDocument/2006/relationships/customXml" Target="../ink/ink2006.xml"/><Relationship Id="rId111" Type="http://schemas.openxmlformats.org/officeDocument/2006/relationships/image" Target="../media/image2016.png"/><Relationship Id="rId132" Type="http://schemas.openxmlformats.org/officeDocument/2006/relationships/customXml" Target="../ink/ink2028.xml"/><Relationship Id="rId153" Type="http://schemas.openxmlformats.org/officeDocument/2006/relationships/image" Target="../media/image2037.png"/><Relationship Id="rId174" Type="http://schemas.openxmlformats.org/officeDocument/2006/relationships/customXml" Target="../ink/ink2049.xml"/><Relationship Id="rId179" Type="http://schemas.openxmlformats.org/officeDocument/2006/relationships/image" Target="../media/image2050.png"/><Relationship Id="rId195" Type="http://schemas.openxmlformats.org/officeDocument/2006/relationships/image" Target="../media/image2058.png"/><Relationship Id="rId190" Type="http://schemas.openxmlformats.org/officeDocument/2006/relationships/customXml" Target="../ink/ink2057.xml"/><Relationship Id="rId204" Type="http://schemas.openxmlformats.org/officeDocument/2006/relationships/customXml" Target="../ink/ink2064.xml"/><Relationship Id="rId15" Type="http://schemas.openxmlformats.org/officeDocument/2006/relationships/image" Target="../media/image1968.png"/><Relationship Id="rId36" Type="http://schemas.openxmlformats.org/officeDocument/2006/relationships/customXml" Target="../ink/ink1980.xml"/><Relationship Id="rId57" Type="http://schemas.openxmlformats.org/officeDocument/2006/relationships/image" Target="../media/image1989.png"/><Relationship Id="rId106" Type="http://schemas.openxmlformats.org/officeDocument/2006/relationships/customXml" Target="../ink/ink2015.xml"/><Relationship Id="rId127" Type="http://schemas.openxmlformats.org/officeDocument/2006/relationships/image" Target="../media/image2024.png"/><Relationship Id="rId10" Type="http://schemas.openxmlformats.org/officeDocument/2006/relationships/customXml" Target="../ink/ink1967.xml"/><Relationship Id="rId31" Type="http://schemas.openxmlformats.org/officeDocument/2006/relationships/image" Target="../media/image1976.png"/><Relationship Id="rId52" Type="http://schemas.openxmlformats.org/officeDocument/2006/relationships/customXml" Target="../ink/ink1988.xml"/><Relationship Id="rId73" Type="http://schemas.openxmlformats.org/officeDocument/2006/relationships/image" Target="../media/image1997.png"/><Relationship Id="rId78" Type="http://schemas.openxmlformats.org/officeDocument/2006/relationships/customXml" Target="../ink/ink2001.xml"/><Relationship Id="rId94" Type="http://schemas.openxmlformats.org/officeDocument/2006/relationships/customXml" Target="../ink/ink2009.xml"/><Relationship Id="rId99" Type="http://schemas.openxmlformats.org/officeDocument/2006/relationships/image" Target="../media/image2010.png"/><Relationship Id="rId101" Type="http://schemas.openxmlformats.org/officeDocument/2006/relationships/image" Target="../media/image2011.png"/><Relationship Id="rId122" Type="http://schemas.openxmlformats.org/officeDocument/2006/relationships/customXml" Target="../ink/ink2023.xml"/><Relationship Id="rId143" Type="http://schemas.openxmlformats.org/officeDocument/2006/relationships/image" Target="../media/image2032.png"/><Relationship Id="rId148" Type="http://schemas.openxmlformats.org/officeDocument/2006/relationships/customXml" Target="../ink/ink2036.xml"/><Relationship Id="rId164" Type="http://schemas.openxmlformats.org/officeDocument/2006/relationships/customXml" Target="../ink/ink2044.xml"/><Relationship Id="rId169" Type="http://schemas.openxmlformats.org/officeDocument/2006/relationships/image" Target="../media/image2045.png"/><Relationship Id="rId185" Type="http://schemas.openxmlformats.org/officeDocument/2006/relationships/image" Target="../media/image2053.png"/><Relationship Id="rId4" Type="http://schemas.openxmlformats.org/officeDocument/2006/relationships/customXml" Target="../ink/ink1964.xml"/><Relationship Id="rId9" Type="http://schemas.openxmlformats.org/officeDocument/2006/relationships/image" Target="../media/image1965.png"/><Relationship Id="rId180" Type="http://schemas.openxmlformats.org/officeDocument/2006/relationships/customXml" Target="../ink/ink2052.xml"/><Relationship Id="rId26" Type="http://schemas.openxmlformats.org/officeDocument/2006/relationships/customXml" Target="../ink/ink1975.xml"/><Relationship Id="rId47" Type="http://schemas.openxmlformats.org/officeDocument/2006/relationships/image" Target="../media/image1984.png"/><Relationship Id="rId68" Type="http://schemas.openxmlformats.org/officeDocument/2006/relationships/customXml" Target="../ink/ink1996.xml"/><Relationship Id="rId89" Type="http://schemas.openxmlformats.org/officeDocument/2006/relationships/image" Target="../media/image2005.png"/><Relationship Id="rId112" Type="http://schemas.openxmlformats.org/officeDocument/2006/relationships/customXml" Target="../ink/ink2018.xml"/><Relationship Id="rId133" Type="http://schemas.openxmlformats.org/officeDocument/2006/relationships/image" Target="../media/image2027.png"/><Relationship Id="rId154" Type="http://schemas.openxmlformats.org/officeDocument/2006/relationships/customXml" Target="../ink/ink2039.xml"/><Relationship Id="rId175" Type="http://schemas.openxmlformats.org/officeDocument/2006/relationships/image" Target="../media/image2048.png"/><Relationship Id="rId196" Type="http://schemas.openxmlformats.org/officeDocument/2006/relationships/customXml" Target="../ink/ink2060.xml"/><Relationship Id="rId200" Type="http://schemas.openxmlformats.org/officeDocument/2006/relationships/customXml" Target="../ink/ink2062.xml"/><Relationship Id="rId16" Type="http://schemas.openxmlformats.org/officeDocument/2006/relationships/customXml" Target="../ink/ink1970.xml"/><Relationship Id="rId37" Type="http://schemas.openxmlformats.org/officeDocument/2006/relationships/image" Target="../media/image1979.png"/><Relationship Id="rId58" Type="http://schemas.openxmlformats.org/officeDocument/2006/relationships/customXml" Target="../ink/ink1991.xml"/><Relationship Id="rId79" Type="http://schemas.openxmlformats.org/officeDocument/2006/relationships/image" Target="../media/image2000.png"/><Relationship Id="rId102" Type="http://schemas.openxmlformats.org/officeDocument/2006/relationships/customXml" Target="../ink/ink2013.xml"/><Relationship Id="rId123" Type="http://schemas.openxmlformats.org/officeDocument/2006/relationships/image" Target="../media/image2022.png"/><Relationship Id="rId144" Type="http://schemas.openxmlformats.org/officeDocument/2006/relationships/customXml" Target="../ink/ink2034.xml"/><Relationship Id="rId90" Type="http://schemas.openxmlformats.org/officeDocument/2006/relationships/customXml" Target="../ink/ink2007.xml"/><Relationship Id="rId165" Type="http://schemas.openxmlformats.org/officeDocument/2006/relationships/image" Target="../media/image2043.png"/><Relationship Id="rId186" Type="http://schemas.openxmlformats.org/officeDocument/2006/relationships/customXml" Target="../ink/ink2055.xml"/><Relationship Id="rId27" Type="http://schemas.openxmlformats.org/officeDocument/2006/relationships/image" Target="../media/image1974.png"/><Relationship Id="rId48" Type="http://schemas.openxmlformats.org/officeDocument/2006/relationships/customXml" Target="../ink/ink1986.xml"/><Relationship Id="rId69" Type="http://schemas.openxmlformats.org/officeDocument/2006/relationships/image" Target="../media/image1995.png"/><Relationship Id="rId113" Type="http://schemas.openxmlformats.org/officeDocument/2006/relationships/image" Target="../media/image2017.png"/><Relationship Id="rId134" Type="http://schemas.openxmlformats.org/officeDocument/2006/relationships/customXml" Target="../ink/ink2029.xml"/><Relationship Id="rId80" Type="http://schemas.openxmlformats.org/officeDocument/2006/relationships/customXml" Target="../ink/ink2002.xml"/><Relationship Id="rId155" Type="http://schemas.openxmlformats.org/officeDocument/2006/relationships/image" Target="../media/image2038.png"/><Relationship Id="rId176" Type="http://schemas.openxmlformats.org/officeDocument/2006/relationships/customXml" Target="../ink/ink2050.xml"/><Relationship Id="rId197" Type="http://schemas.openxmlformats.org/officeDocument/2006/relationships/image" Target="../media/image2059.png"/><Relationship Id="rId201" Type="http://schemas.openxmlformats.org/officeDocument/2006/relationships/image" Target="../media/image2061.png"/><Relationship Id="rId17" Type="http://schemas.openxmlformats.org/officeDocument/2006/relationships/image" Target="../media/image1969.png"/><Relationship Id="rId38" Type="http://schemas.openxmlformats.org/officeDocument/2006/relationships/customXml" Target="../ink/ink1981.xml"/><Relationship Id="rId59" Type="http://schemas.openxmlformats.org/officeDocument/2006/relationships/image" Target="../media/image1990.png"/><Relationship Id="rId103" Type="http://schemas.openxmlformats.org/officeDocument/2006/relationships/image" Target="../media/image2012.png"/><Relationship Id="rId124" Type="http://schemas.openxmlformats.org/officeDocument/2006/relationships/customXml" Target="../ink/ink2024.xml"/><Relationship Id="rId70" Type="http://schemas.openxmlformats.org/officeDocument/2006/relationships/customXml" Target="../ink/ink1997.xml"/><Relationship Id="rId91" Type="http://schemas.openxmlformats.org/officeDocument/2006/relationships/image" Target="../media/image2006.png"/><Relationship Id="rId145" Type="http://schemas.openxmlformats.org/officeDocument/2006/relationships/image" Target="../media/image2033.png"/><Relationship Id="rId166" Type="http://schemas.openxmlformats.org/officeDocument/2006/relationships/customXml" Target="../ink/ink2045.xml"/><Relationship Id="rId187" Type="http://schemas.openxmlformats.org/officeDocument/2006/relationships/image" Target="../media/image2054.png"/><Relationship Id="rId1" Type="http://schemas.openxmlformats.org/officeDocument/2006/relationships/slideLayout" Target="../slideLayouts/slideLayout2.xml"/><Relationship Id="rId28" Type="http://schemas.openxmlformats.org/officeDocument/2006/relationships/customXml" Target="../ink/ink1976.xml"/><Relationship Id="rId49" Type="http://schemas.openxmlformats.org/officeDocument/2006/relationships/image" Target="../media/image1985.png"/><Relationship Id="rId114" Type="http://schemas.openxmlformats.org/officeDocument/2006/relationships/customXml" Target="../ink/ink2019.xml"/><Relationship Id="rId60" Type="http://schemas.openxmlformats.org/officeDocument/2006/relationships/customXml" Target="../ink/ink1992.xml"/><Relationship Id="rId81" Type="http://schemas.openxmlformats.org/officeDocument/2006/relationships/image" Target="../media/image2001.png"/><Relationship Id="rId135" Type="http://schemas.openxmlformats.org/officeDocument/2006/relationships/image" Target="../media/image2028.png"/><Relationship Id="rId156" Type="http://schemas.openxmlformats.org/officeDocument/2006/relationships/customXml" Target="../ink/ink2040.xml"/><Relationship Id="rId177" Type="http://schemas.openxmlformats.org/officeDocument/2006/relationships/image" Target="../media/image2049.png"/><Relationship Id="rId198" Type="http://schemas.openxmlformats.org/officeDocument/2006/relationships/customXml" Target="../ink/ink2061.xml"/><Relationship Id="rId202" Type="http://schemas.openxmlformats.org/officeDocument/2006/relationships/customXml" Target="../ink/ink2063.xml"/><Relationship Id="rId18" Type="http://schemas.openxmlformats.org/officeDocument/2006/relationships/customXml" Target="../ink/ink1971.xml"/><Relationship Id="rId39" Type="http://schemas.openxmlformats.org/officeDocument/2006/relationships/image" Target="../media/image1980.png"/><Relationship Id="rId50" Type="http://schemas.openxmlformats.org/officeDocument/2006/relationships/customXml" Target="../ink/ink1987.xml"/><Relationship Id="rId104" Type="http://schemas.openxmlformats.org/officeDocument/2006/relationships/customXml" Target="../ink/ink2014.xml"/><Relationship Id="rId125" Type="http://schemas.openxmlformats.org/officeDocument/2006/relationships/image" Target="../media/image2023.png"/><Relationship Id="rId146" Type="http://schemas.openxmlformats.org/officeDocument/2006/relationships/customXml" Target="../ink/ink2035.xml"/><Relationship Id="rId167" Type="http://schemas.openxmlformats.org/officeDocument/2006/relationships/image" Target="../media/image2044.png"/><Relationship Id="rId188" Type="http://schemas.openxmlformats.org/officeDocument/2006/relationships/customXml" Target="../ink/ink2056.xml"/><Relationship Id="rId71" Type="http://schemas.openxmlformats.org/officeDocument/2006/relationships/image" Target="../media/image1996.png"/><Relationship Id="rId92" Type="http://schemas.openxmlformats.org/officeDocument/2006/relationships/customXml" Target="../ink/ink2008.xml"/><Relationship Id="rId2" Type="http://schemas.openxmlformats.org/officeDocument/2006/relationships/customXml" Target="../ink/ink1963.xml"/><Relationship Id="rId29" Type="http://schemas.openxmlformats.org/officeDocument/2006/relationships/image" Target="../media/image1975.png"/></Relationships>
</file>

<file path=ppt/slides/_rels/slide57.xml.rels><?xml version="1.0" encoding="UTF-8" standalone="yes"?>
<Relationships xmlns="http://schemas.openxmlformats.org/package/2006/relationships"><Relationship Id="rId117" Type="http://schemas.openxmlformats.org/officeDocument/2006/relationships/image" Target="../media/image2121.png"/><Relationship Id="rId21" Type="http://schemas.openxmlformats.org/officeDocument/2006/relationships/image" Target="../media/image2073.png"/><Relationship Id="rId42" Type="http://schemas.openxmlformats.org/officeDocument/2006/relationships/customXml" Target="../ink/ink2085.xml"/><Relationship Id="rId63" Type="http://schemas.openxmlformats.org/officeDocument/2006/relationships/image" Target="../media/image2094.png"/><Relationship Id="rId84" Type="http://schemas.openxmlformats.org/officeDocument/2006/relationships/customXml" Target="../ink/ink2106.xml"/><Relationship Id="rId138" Type="http://schemas.openxmlformats.org/officeDocument/2006/relationships/customXml" Target="../ink/ink2133.xml"/><Relationship Id="rId159" Type="http://schemas.openxmlformats.org/officeDocument/2006/relationships/image" Target="../media/image2142.png"/><Relationship Id="rId170" Type="http://schemas.openxmlformats.org/officeDocument/2006/relationships/customXml" Target="../ink/ink2149.xml"/><Relationship Id="rId191" Type="http://schemas.openxmlformats.org/officeDocument/2006/relationships/image" Target="../media/image2158.png"/><Relationship Id="rId205" Type="http://schemas.openxmlformats.org/officeDocument/2006/relationships/image" Target="../media/image1536.png"/><Relationship Id="rId107" Type="http://schemas.openxmlformats.org/officeDocument/2006/relationships/image" Target="../media/image2116.png"/><Relationship Id="rId11" Type="http://schemas.openxmlformats.org/officeDocument/2006/relationships/image" Target="../media/image2068.png"/><Relationship Id="rId32" Type="http://schemas.openxmlformats.org/officeDocument/2006/relationships/customXml" Target="../ink/ink2080.xml"/><Relationship Id="rId53" Type="http://schemas.openxmlformats.org/officeDocument/2006/relationships/image" Target="../media/image2089.png"/><Relationship Id="rId74" Type="http://schemas.openxmlformats.org/officeDocument/2006/relationships/customXml" Target="../ink/ink2101.xml"/><Relationship Id="rId128" Type="http://schemas.openxmlformats.org/officeDocument/2006/relationships/customXml" Target="../ink/ink2128.xml"/><Relationship Id="rId149" Type="http://schemas.openxmlformats.org/officeDocument/2006/relationships/image" Target="../media/image2137.png"/><Relationship Id="rId5" Type="http://schemas.openxmlformats.org/officeDocument/2006/relationships/image" Target="../media/image2065.png"/><Relationship Id="rId95" Type="http://schemas.openxmlformats.org/officeDocument/2006/relationships/image" Target="../media/image2110.png"/><Relationship Id="rId160" Type="http://schemas.openxmlformats.org/officeDocument/2006/relationships/customXml" Target="../ink/ink2144.xml"/><Relationship Id="rId181" Type="http://schemas.openxmlformats.org/officeDocument/2006/relationships/image" Target="../media/image2153.png"/><Relationship Id="rId22" Type="http://schemas.openxmlformats.org/officeDocument/2006/relationships/customXml" Target="../ink/ink2075.xml"/><Relationship Id="rId43" Type="http://schemas.openxmlformats.org/officeDocument/2006/relationships/image" Target="../media/image2084.png"/><Relationship Id="rId64" Type="http://schemas.openxmlformats.org/officeDocument/2006/relationships/customXml" Target="../ink/ink2096.xml"/><Relationship Id="rId118" Type="http://schemas.openxmlformats.org/officeDocument/2006/relationships/customXml" Target="../ink/ink2123.xml"/><Relationship Id="rId139" Type="http://schemas.openxmlformats.org/officeDocument/2006/relationships/image" Target="../media/image2132.png"/><Relationship Id="rId85" Type="http://schemas.openxmlformats.org/officeDocument/2006/relationships/image" Target="../media/image2105.png"/><Relationship Id="rId150" Type="http://schemas.openxmlformats.org/officeDocument/2006/relationships/customXml" Target="../ink/ink2139.xml"/><Relationship Id="rId171" Type="http://schemas.openxmlformats.org/officeDocument/2006/relationships/image" Target="../media/image2148.png"/><Relationship Id="rId192" Type="http://schemas.openxmlformats.org/officeDocument/2006/relationships/customXml" Target="../ink/ink2160.xml"/><Relationship Id="rId206" Type="http://schemas.openxmlformats.org/officeDocument/2006/relationships/customXml" Target="../ink/ink2167.xml"/><Relationship Id="rId12" Type="http://schemas.openxmlformats.org/officeDocument/2006/relationships/customXml" Target="../ink/ink2070.xml"/><Relationship Id="rId33" Type="http://schemas.openxmlformats.org/officeDocument/2006/relationships/image" Target="../media/image2079.png"/><Relationship Id="rId108" Type="http://schemas.openxmlformats.org/officeDocument/2006/relationships/customXml" Target="../ink/ink2118.xml"/><Relationship Id="rId129" Type="http://schemas.openxmlformats.org/officeDocument/2006/relationships/image" Target="../media/image2127.png"/><Relationship Id="rId54" Type="http://schemas.openxmlformats.org/officeDocument/2006/relationships/customXml" Target="../ink/ink2091.xml"/><Relationship Id="rId75" Type="http://schemas.openxmlformats.org/officeDocument/2006/relationships/image" Target="../media/image2100.png"/><Relationship Id="rId96" Type="http://schemas.openxmlformats.org/officeDocument/2006/relationships/customXml" Target="../ink/ink2112.xml"/><Relationship Id="rId140" Type="http://schemas.openxmlformats.org/officeDocument/2006/relationships/customXml" Target="../ink/ink2134.xml"/><Relationship Id="rId161" Type="http://schemas.openxmlformats.org/officeDocument/2006/relationships/image" Target="../media/image2143.png"/><Relationship Id="rId182" Type="http://schemas.openxmlformats.org/officeDocument/2006/relationships/customXml" Target="../ink/ink2155.xml"/><Relationship Id="rId6" Type="http://schemas.openxmlformats.org/officeDocument/2006/relationships/customXml" Target="../ink/ink2067.xml"/><Relationship Id="rId23" Type="http://schemas.openxmlformats.org/officeDocument/2006/relationships/image" Target="../media/image2074.png"/><Relationship Id="rId119" Type="http://schemas.openxmlformats.org/officeDocument/2006/relationships/image" Target="../media/image2122.png"/><Relationship Id="rId44" Type="http://schemas.openxmlformats.org/officeDocument/2006/relationships/customXml" Target="../ink/ink2086.xml"/><Relationship Id="rId65" Type="http://schemas.openxmlformats.org/officeDocument/2006/relationships/image" Target="../media/image2095.png"/><Relationship Id="rId86" Type="http://schemas.openxmlformats.org/officeDocument/2006/relationships/customXml" Target="../ink/ink2107.xml"/><Relationship Id="rId130" Type="http://schemas.openxmlformats.org/officeDocument/2006/relationships/customXml" Target="../ink/ink2129.xml"/><Relationship Id="rId151" Type="http://schemas.openxmlformats.org/officeDocument/2006/relationships/image" Target="../media/image2138.png"/><Relationship Id="rId172" Type="http://schemas.openxmlformats.org/officeDocument/2006/relationships/customXml" Target="../ink/ink2150.xml"/><Relationship Id="rId193" Type="http://schemas.openxmlformats.org/officeDocument/2006/relationships/image" Target="../media/image2159.png"/><Relationship Id="rId207" Type="http://schemas.openxmlformats.org/officeDocument/2006/relationships/image" Target="../media/image2164.png"/><Relationship Id="rId13" Type="http://schemas.openxmlformats.org/officeDocument/2006/relationships/image" Target="../media/image2069.png"/><Relationship Id="rId109" Type="http://schemas.openxmlformats.org/officeDocument/2006/relationships/image" Target="../media/image2117.png"/><Relationship Id="rId34" Type="http://schemas.openxmlformats.org/officeDocument/2006/relationships/customXml" Target="../ink/ink2081.xml"/><Relationship Id="rId55" Type="http://schemas.openxmlformats.org/officeDocument/2006/relationships/image" Target="../media/image2090.png"/><Relationship Id="rId76" Type="http://schemas.openxmlformats.org/officeDocument/2006/relationships/customXml" Target="../ink/ink2102.xml"/><Relationship Id="rId97" Type="http://schemas.openxmlformats.org/officeDocument/2006/relationships/image" Target="../media/image2111.png"/><Relationship Id="rId120" Type="http://schemas.openxmlformats.org/officeDocument/2006/relationships/customXml" Target="../ink/ink2124.xml"/><Relationship Id="rId141" Type="http://schemas.openxmlformats.org/officeDocument/2006/relationships/image" Target="../media/image2133.png"/><Relationship Id="rId7" Type="http://schemas.openxmlformats.org/officeDocument/2006/relationships/image" Target="../media/image2066.png"/><Relationship Id="rId162" Type="http://schemas.openxmlformats.org/officeDocument/2006/relationships/customXml" Target="../ink/ink2145.xml"/><Relationship Id="rId183" Type="http://schemas.openxmlformats.org/officeDocument/2006/relationships/image" Target="../media/image2154.png"/><Relationship Id="rId24" Type="http://schemas.openxmlformats.org/officeDocument/2006/relationships/customXml" Target="../ink/ink2076.xml"/><Relationship Id="rId40" Type="http://schemas.openxmlformats.org/officeDocument/2006/relationships/customXml" Target="../ink/ink2084.xml"/><Relationship Id="rId45" Type="http://schemas.openxmlformats.org/officeDocument/2006/relationships/image" Target="../media/image2085.png"/><Relationship Id="rId66" Type="http://schemas.openxmlformats.org/officeDocument/2006/relationships/customXml" Target="../ink/ink2097.xml"/><Relationship Id="rId87" Type="http://schemas.openxmlformats.org/officeDocument/2006/relationships/image" Target="../media/image2106.png"/><Relationship Id="rId110" Type="http://schemas.openxmlformats.org/officeDocument/2006/relationships/customXml" Target="../ink/ink2119.xml"/><Relationship Id="rId115" Type="http://schemas.openxmlformats.org/officeDocument/2006/relationships/image" Target="../media/image2120.png"/><Relationship Id="rId131" Type="http://schemas.openxmlformats.org/officeDocument/2006/relationships/image" Target="../media/image2128.png"/><Relationship Id="rId136" Type="http://schemas.openxmlformats.org/officeDocument/2006/relationships/customXml" Target="../ink/ink2132.xml"/><Relationship Id="rId157" Type="http://schemas.openxmlformats.org/officeDocument/2006/relationships/image" Target="../media/image2141.png"/><Relationship Id="rId178" Type="http://schemas.openxmlformats.org/officeDocument/2006/relationships/customXml" Target="../ink/ink2153.xml"/><Relationship Id="rId61" Type="http://schemas.openxmlformats.org/officeDocument/2006/relationships/image" Target="../media/image2093.png"/><Relationship Id="rId82" Type="http://schemas.openxmlformats.org/officeDocument/2006/relationships/customXml" Target="../ink/ink2105.xml"/><Relationship Id="rId152" Type="http://schemas.openxmlformats.org/officeDocument/2006/relationships/customXml" Target="../ink/ink2140.xml"/><Relationship Id="rId173" Type="http://schemas.openxmlformats.org/officeDocument/2006/relationships/image" Target="../media/image2149.png"/><Relationship Id="rId194" Type="http://schemas.openxmlformats.org/officeDocument/2006/relationships/customXml" Target="../ink/ink2161.xml"/><Relationship Id="rId199" Type="http://schemas.openxmlformats.org/officeDocument/2006/relationships/image" Target="../media/image2162.png"/><Relationship Id="rId203" Type="http://schemas.openxmlformats.org/officeDocument/2006/relationships/image" Target="../media/image925.png"/><Relationship Id="rId19" Type="http://schemas.openxmlformats.org/officeDocument/2006/relationships/image" Target="../media/image2072.png"/><Relationship Id="rId14" Type="http://schemas.openxmlformats.org/officeDocument/2006/relationships/customXml" Target="../ink/ink2071.xml"/><Relationship Id="rId30" Type="http://schemas.openxmlformats.org/officeDocument/2006/relationships/customXml" Target="../ink/ink2079.xml"/><Relationship Id="rId35" Type="http://schemas.openxmlformats.org/officeDocument/2006/relationships/image" Target="../media/image2080.png"/><Relationship Id="rId56" Type="http://schemas.openxmlformats.org/officeDocument/2006/relationships/customXml" Target="../ink/ink2092.xml"/><Relationship Id="rId77" Type="http://schemas.openxmlformats.org/officeDocument/2006/relationships/image" Target="../media/image2101.png"/><Relationship Id="rId100" Type="http://schemas.openxmlformats.org/officeDocument/2006/relationships/customXml" Target="../ink/ink2114.xml"/><Relationship Id="rId105" Type="http://schemas.openxmlformats.org/officeDocument/2006/relationships/image" Target="../media/image2115.png"/><Relationship Id="rId126" Type="http://schemas.openxmlformats.org/officeDocument/2006/relationships/customXml" Target="../ink/ink2127.xml"/><Relationship Id="rId147" Type="http://schemas.openxmlformats.org/officeDocument/2006/relationships/image" Target="../media/image2136.png"/><Relationship Id="rId168" Type="http://schemas.openxmlformats.org/officeDocument/2006/relationships/customXml" Target="../ink/ink2148.xml"/><Relationship Id="rId8" Type="http://schemas.openxmlformats.org/officeDocument/2006/relationships/customXml" Target="../ink/ink2068.xml"/><Relationship Id="rId51" Type="http://schemas.openxmlformats.org/officeDocument/2006/relationships/image" Target="../media/image2088.png"/><Relationship Id="rId72" Type="http://schemas.openxmlformats.org/officeDocument/2006/relationships/customXml" Target="../ink/ink2100.xml"/><Relationship Id="rId93" Type="http://schemas.openxmlformats.org/officeDocument/2006/relationships/image" Target="../media/image2109.png"/><Relationship Id="rId98" Type="http://schemas.openxmlformats.org/officeDocument/2006/relationships/customXml" Target="../ink/ink2113.xml"/><Relationship Id="rId121" Type="http://schemas.openxmlformats.org/officeDocument/2006/relationships/image" Target="../media/image2123.png"/><Relationship Id="rId142" Type="http://schemas.openxmlformats.org/officeDocument/2006/relationships/customXml" Target="../ink/ink2135.xml"/><Relationship Id="rId163" Type="http://schemas.openxmlformats.org/officeDocument/2006/relationships/image" Target="../media/image2144.png"/><Relationship Id="rId184" Type="http://schemas.openxmlformats.org/officeDocument/2006/relationships/customXml" Target="../ink/ink2156.xml"/><Relationship Id="rId189" Type="http://schemas.openxmlformats.org/officeDocument/2006/relationships/image" Target="../media/image2157.png"/><Relationship Id="rId3" Type="http://schemas.openxmlformats.org/officeDocument/2006/relationships/image" Target="../media/image2064.png"/><Relationship Id="rId25" Type="http://schemas.openxmlformats.org/officeDocument/2006/relationships/image" Target="../media/image2075.png"/><Relationship Id="rId46" Type="http://schemas.openxmlformats.org/officeDocument/2006/relationships/customXml" Target="../ink/ink2087.xml"/><Relationship Id="rId67" Type="http://schemas.openxmlformats.org/officeDocument/2006/relationships/image" Target="../media/image2096.png"/><Relationship Id="rId116" Type="http://schemas.openxmlformats.org/officeDocument/2006/relationships/customXml" Target="../ink/ink2122.xml"/><Relationship Id="rId137" Type="http://schemas.openxmlformats.org/officeDocument/2006/relationships/image" Target="../media/image2131.png"/><Relationship Id="rId158" Type="http://schemas.openxmlformats.org/officeDocument/2006/relationships/customXml" Target="../ink/ink2143.xml"/><Relationship Id="rId20" Type="http://schemas.openxmlformats.org/officeDocument/2006/relationships/customXml" Target="../ink/ink2074.xml"/><Relationship Id="rId41" Type="http://schemas.openxmlformats.org/officeDocument/2006/relationships/image" Target="../media/image2083.png"/><Relationship Id="rId62" Type="http://schemas.openxmlformats.org/officeDocument/2006/relationships/customXml" Target="../ink/ink2095.xml"/><Relationship Id="rId83" Type="http://schemas.openxmlformats.org/officeDocument/2006/relationships/image" Target="../media/image2104.png"/><Relationship Id="rId88" Type="http://schemas.openxmlformats.org/officeDocument/2006/relationships/customXml" Target="../ink/ink2108.xml"/><Relationship Id="rId111" Type="http://schemas.openxmlformats.org/officeDocument/2006/relationships/image" Target="../media/image2118.png"/><Relationship Id="rId132" Type="http://schemas.openxmlformats.org/officeDocument/2006/relationships/customXml" Target="../ink/ink2130.xml"/><Relationship Id="rId153" Type="http://schemas.openxmlformats.org/officeDocument/2006/relationships/image" Target="../media/image2139.png"/><Relationship Id="rId174" Type="http://schemas.openxmlformats.org/officeDocument/2006/relationships/customXml" Target="../ink/ink2151.xml"/><Relationship Id="rId179" Type="http://schemas.openxmlformats.org/officeDocument/2006/relationships/image" Target="../media/image2152.png"/><Relationship Id="rId195" Type="http://schemas.openxmlformats.org/officeDocument/2006/relationships/image" Target="../media/image2160.png"/><Relationship Id="rId190" Type="http://schemas.openxmlformats.org/officeDocument/2006/relationships/customXml" Target="../ink/ink2159.xml"/><Relationship Id="rId204" Type="http://schemas.openxmlformats.org/officeDocument/2006/relationships/customXml" Target="../ink/ink2166.xml"/><Relationship Id="rId15" Type="http://schemas.openxmlformats.org/officeDocument/2006/relationships/image" Target="../media/image2070.png"/><Relationship Id="rId36" Type="http://schemas.openxmlformats.org/officeDocument/2006/relationships/customXml" Target="../ink/ink2082.xml"/><Relationship Id="rId57" Type="http://schemas.openxmlformats.org/officeDocument/2006/relationships/image" Target="../media/image2091.png"/><Relationship Id="rId106" Type="http://schemas.openxmlformats.org/officeDocument/2006/relationships/customXml" Target="../ink/ink2117.xml"/><Relationship Id="rId127" Type="http://schemas.openxmlformats.org/officeDocument/2006/relationships/image" Target="../media/image2126.png"/><Relationship Id="rId10" Type="http://schemas.openxmlformats.org/officeDocument/2006/relationships/customXml" Target="../ink/ink2069.xml"/><Relationship Id="rId31" Type="http://schemas.openxmlformats.org/officeDocument/2006/relationships/image" Target="../media/image2078.png"/><Relationship Id="rId52" Type="http://schemas.openxmlformats.org/officeDocument/2006/relationships/customXml" Target="../ink/ink2090.xml"/><Relationship Id="rId73" Type="http://schemas.openxmlformats.org/officeDocument/2006/relationships/image" Target="../media/image2099.png"/><Relationship Id="rId78" Type="http://schemas.openxmlformats.org/officeDocument/2006/relationships/customXml" Target="../ink/ink2103.xml"/><Relationship Id="rId94" Type="http://schemas.openxmlformats.org/officeDocument/2006/relationships/customXml" Target="../ink/ink2111.xml"/><Relationship Id="rId99" Type="http://schemas.openxmlformats.org/officeDocument/2006/relationships/image" Target="../media/image2112.png"/><Relationship Id="rId101" Type="http://schemas.openxmlformats.org/officeDocument/2006/relationships/image" Target="../media/image2113.png"/><Relationship Id="rId122" Type="http://schemas.openxmlformats.org/officeDocument/2006/relationships/customXml" Target="../ink/ink2125.xml"/><Relationship Id="rId143" Type="http://schemas.openxmlformats.org/officeDocument/2006/relationships/image" Target="../media/image2134.png"/><Relationship Id="rId148" Type="http://schemas.openxmlformats.org/officeDocument/2006/relationships/customXml" Target="../ink/ink2138.xml"/><Relationship Id="rId164" Type="http://schemas.openxmlformats.org/officeDocument/2006/relationships/customXml" Target="../ink/ink2146.xml"/><Relationship Id="rId169" Type="http://schemas.openxmlformats.org/officeDocument/2006/relationships/image" Target="../media/image2147.png"/><Relationship Id="rId185" Type="http://schemas.openxmlformats.org/officeDocument/2006/relationships/image" Target="../media/image2155.png"/><Relationship Id="rId4" Type="http://schemas.openxmlformats.org/officeDocument/2006/relationships/customXml" Target="../ink/ink2066.xml"/><Relationship Id="rId9" Type="http://schemas.openxmlformats.org/officeDocument/2006/relationships/image" Target="../media/image2067.png"/><Relationship Id="rId180" Type="http://schemas.openxmlformats.org/officeDocument/2006/relationships/customXml" Target="../ink/ink2154.xml"/><Relationship Id="rId26" Type="http://schemas.openxmlformats.org/officeDocument/2006/relationships/customXml" Target="../ink/ink2077.xml"/><Relationship Id="rId47" Type="http://schemas.openxmlformats.org/officeDocument/2006/relationships/image" Target="../media/image2086.png"/><Relationship Id="rId68" Type="http://schemas.openxmlformats.org/officeDocument/2006/relationships/customXml" Target="../ink/ink2098.xml"/><Relationship Id="rId89" Type="http://schemas.openxmlformats.org/officeDocument/2006/relationships/image" Target="../media/image2107.png"/><Relationship Id="rId112" Type="http://schemas.openxmlformats.org/officeDocument/2006/relationships/customXml" Target="../ink/ink2120.xml"/><Relationship Id="rId133" Type="http://schemas.openxmlformats.org/officeDocument/2006/relationships/image" Target="../media/image2129.png"/><Relationship Id="rId154" Type="http://schemas.openxmlformats.org/officeDocument/2006/relationships/customXml" Target="../ink/ink2141.xml"/><Relationship Id="rId175" Type="http://schemas.openxmlformats.org/officeDocument/2006/relationships/image" Target="../media/image2150.png"/><Relationship Id="rId196" Type="http://schemas.openxmlformats.org/officeDocument/2006/relationships/customXml" Target="../ink/ink2162.xml"/><Relationship Id="rId200" Type="http://schemas.openxmlformats.org/officeDocument/2006/relationships/customXml" Target="../ink/ink2164.xml"/><Relationship Id="rId16" Type="http://schemas.openxmlformats.org/officeDocument/2006/relationships/customXml" Target="../ink/ink2072.xml"/><Relationship Id="rId37" Type="http://schemas.openxmlformats.org/officeDocument/2006/relationships/image" Target="../media/image2081.png"/><Relationship Id="rId58" Type="http://schemas.openxmlformats.org/officeDocument/2006/relationships/customXml" Target="../ink/ink2093.xml"/><Relationship Id="rId79" Type="http://schemas.openxmlformats.org/officeDocument/2006/relationships/image" Target="../media/image2102.png"/><Relationship Id="rId102" Type="http://schemas.openxmlformats.org/officeDocument/2006/relationships/customXml" Target="../ink/ink2115.xml"/><Relationship Id="rId123" Type="http://schemas.openxmlformats.org/officeDocument/2006/relationships/image" Target="../media/image2124.png"/><Relationship Id="rId144" Type="http://schemas.openxmlformats.org/officeDocument/2006/relationships/customXml" Target="../ink/ink2136.xml"/><Relationship Id="rId90" Type="http://schemas.openxmlformats.org/officeDocument/2006/relationships/customXml" Target="../ink/ink2109.xml"/><Relationship Id="rId165" Type="http://schemas.openxmlformats.org/officeDocument/2006/relationships/image" Target="../media/image2145.png"/><Relationship Id="rId186" Type="http://schemas.openxmlformats.org/officeDocument/2006/relationships/customXml" Target="../ink/ink2157.xml"/><Relationship Id="rId27" Type="http://schemas.openxmlformats.org/officeDocument/2006/relationships/image" Target="../media/image2076.png"/><Relationship Id="rId48" Type="http://schemas.openxmlformats.org/officeDocument/2006/relationships/customXml" Target="../ink/ink2088.xml"/><Relationship Id="rId69" Type="http://schemas.openxmlformats.org/officeDocument/2006/relationships/image" Target="../media/image2097.png"/><Relationship Id="rId113" Type="http://schemas.openxmlformats.org/officeDocument/2006/relationships/image" Target="../media/image2119.png"/><Relationship Id="rId134" Type="http://schemas.openxmlformats.org/officeDocument/2006/relationships/customXml" Target="../ink/ink2131.xml"/><Relationship Id="rId80" Type="http://schemas.openxmlformats.org/officeDocument/2006/relationships/customXml" Target="../ink/ink2104.xml"/><Relationship Id="rId155" Type="http://schemas.openxmlformats.org/officeDocument/2006/relationships/image" Target="../media/image2140.png"/><Relationship Id="rId176" Type="http://schemas.openxmlformats.org/officeDocument/2006/relationships/customXml" Target="../ink/ink2152.xml"/><Relationship Id="rId197" Type="http://schemas.openxmlformats.org/officeDocument/2006/relationships/image" Target="../media/image2161.png"/><Relationship Id="rId201" Type="http://schemas.openxmlformats.org/officeDocument/2006/relationships/image" Target="../media/image2163.png"/><Relationship Id="rId17" Type="http://schemas.openxmlformats.org/officeDocument/2006/relationships/image" Target="../media/image2071.png"/><Relationship Id="rId38" Type="http://schemas.openxmlformats.org/officeDocument/2006/relationships/customXml" Target="../ink/ink2083.xml"/><Relationship Id="rId59" Type="http://schemas.openxmlformats.org/officeDocument/2006/relationships/image" Target="../media/image2092.png"/><Relationship Id="rId103" Type="http://schemas.openxmlformats.org/officeDocument/2006/relationships/image" Target="../media/image2114.png"/><Relationship Id="rId124" Type="http://schemas.openxmlformats.org/officeDocument/2006/relationships/customXml" Target="../ink/ink2126.xml"/><Relationship Id="rId70" Type="http://schemas.openxmlformats.org/officeDocument/2006/relationships/customXml" Target="../ink/ink2099.xml"/><Relationship Id="rId91" Type="http://schemas.openxmlformats.org/officeDocument/2006/relationships/image" Target="../media/image2108.png"/><Relationship Id="rId145" Type="http://schemas.openxmlformats.org/officeDocument/2006/relationships/image" Target="../media/image2135.png"/><Relationship Id="rId166" Type="http://schemas.openxmlformats.org/officeDocument/2006/relationships/customXml" Target="../ink/ink2147.xml"/><Relationship Id="rId187" Type="http://schemas.openxmlformats.org/officeDocument/2006/relationships/image" Target="../media/image2156.png"/><Relationship Id="rId1" Type="http://schemas.openxmlformats.org/officeDocument/2006/relationships/slideLayout" Target="../slideLayouts/slideLayout2.xml"/><Relationship Id="rId28" Type="http://schemas.openxmlformats.org/officeDocument/2006/relationships/customXml" Target="../ink/ink2078.xml"/><Relationship Id="rId49" Type="http://schemas.openxmlformats.org/officeDocument/2006/relationships/image" Target="../media/image2087.png"/><Relationship Id="rId114" Type="http://schemas.openxmlformats.org/officeDocument/2006/relationships/customXml" Target="../ink/ink2121.xml"/><Relationship Id="rId60" Type="http://schemas.openxmlformats.org/officeDocument/2006/relationships/customXml" Target="../ink/ink2094.xml"/><Relationship Id="rId81" Type="http://schemas.openxmlformats.org/officeDocument/2006/relationships/image" Target="../media/image2103.png"/><Relationship Id="rId135" Type="http://schemas.openxmlformats.org/officeDocument/2006/relationships/image" Target="../media/image2130.png"/><Relationship Id="rId156" Type="http://schemas.openxmlformats.org/officeDocument/2006/relationships/customXml" Target="../ink/ink2142.xml"/><Relationship Id="rId177" Type="http://schemas.openxmlformats.org/officeDocument/2006/relationships/image" Target="../media/image2151.png"/><Relationship Id="rId198" Type="http://schemas.openxmlformats.org/officeDocument/2006/relationships/customXml" Target="../ink/ink2163.xml"/><Relationship Id="rId202" Type="http://schemas.openxmlformats.org/officeDocument/2006/relationships/customXml" Target="../ink/ink2165.xml"/><Relationship Id="rId18" Type="http://schemas.openxmlformats.org/officeDocument/2006/relationships/customXml" Target="../ink/ink2073.xml"/><Relationship Id="rId39" Type="http://schemas.openxmlformats.org/officeDocument/2006/relationships/image" Target="../media/image2082.png"/><Relationship Id="rId50" Type="http://schemas.openxmlformats.org/officeDocument/2006/relationships/customXml" Target="../ink/ink2089.xml"/><Relationship Id="rId104" Type="http://schemas.openxmlformats.org/officeDocument/2006/relationships/customXml" Target="../ink/ink2116.xml"/><Relationship Id="rId125" Type="http://schemas.openxmlformats.org/officeDocument/2006/relationships/image" Target="../media/image2125.png"/><Relationship Id="rId146" Type="http://schemas.openxmlformats.org/officeDocument/2006/relationships/customXml" Target="../ink/ink2137.xml"/><Relationship Id="rId167" Type="http://schemas.openxmlformats.org/officeDocument/2006/relationships/image" Target="../media/image2146.png"/><Relationship Id="rId188" Type="http://schemas.openxmlformats.org/officeDocument/2006/relationships/customXml" Target="../ink/ink2158.xml"/><Relationship Id="rId71" Type="http://schemas.openxmlformats.org/officeDocument/2006/relationships/image" Target="../media/image2098.png"/><Relationship Id="rId92" Type="http://schemas.openxmlformats.org/officeDocument/2006/relationships/customXml" Target="../ink/ink2110.xml"/><Relationship Id="rId2" Type="http://schemas.openxmlformats.org/officeDocument/2006/relationships/customXml" Target="../ink/ink2065.xml"/><Relationship Id="rId29" Type="http://schemas.openxmlformats.org/officeDocument/2006/relationships/image" Target="../media/image20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4.xml"/></Relationships>
</file>

<file path=ppt/slides/_rels/slide60.xml.rels><?xml version="1.0" encoding="UTF-8" standalone="yes"?>
<Relationships xmlns="http://schemas.openxmlformats.org/package/2006/relationships"><Relationship Id="rId26" Type="http://schemas.openxmlformats.org/officeDocument/2006/relationships/customXml" Target="../ink/ink2180.xml"/><Relationship Id="rId21" Type="http://schemas.openxmlformats.org/officeDocument/2006/relationships/image" Target="../media/image2173.png"/><Relationship Id="rId42" Type="http://schemas.openxmlformats.org/officeDocument/2006/relationships/customXml" Target="../ink/ink2188.xml"/><Relationship Id="rId47" Type="http://schemas.openxmlformats.org/officeDocument/2006/relationships/image" Target="../media/image2186.png"/><Relationship Id="rId63" Type="http://schemas.openxmlformats.org/officeDocument/2006/relationships/image" Target="../media/image2194.png"/><Relationship Id="rId68" Type="http://schemas.openxmlformats.org/officeDocument/2006/relationships/customXml" Target="../ink/ink2201.xml"/><Relationship Id="rId84" Type="http://schemas.openxmlformats.org/officeDocument/2006/relationships/customXml" Target="../ink/ink2209.xml"/><Relationship Id="rId89" Type="http://schemas.openxmlformats.org/officeDocument/2006/relationships/image" Target="../media/image2207.png"/><Relationship Id="rId112" Type="http://schemas.openxmlformats.org/officeDocument/2006/relationships/customXml" Target="../ink/ink2223.xml"/><Relationship Id="rId16" Type="http://schemas.openxmlformats.org/officeDocument/2006/relationships/customXml" Target="../ink/ink2175.xml"/><Relationship Id="rId107" Type="http://schemas.openxmlformats.org/officeDocument/2006/relationships/image" Target="../media/image2216.png"/><Relationship Id="rId11" Type="http://schemas.openxmlformats.org/officeDocument/2006/relationships/image" Target="../media/image2168.png"/><Relationship Id="rId32" Type="http://schemas.openxmlformats.org/officeDocument/2006/relationships/customXml" Target="../ink/ink2183.xml"/><Relationship Id="rId37" Type="http://schemas.openxmlformats.org/officeDocument/2006/relationships/image" Target="../media/image2181.png"/><Relationship Id="rId53" Type="http://schemas.openxmlformats.org/officeDocument/2006/relationships/image" Target="../media/image2189.png"/><Relationship Id="rId58" Type="http://schemas.openxmlformats.org/officeDocument/2006/relationships/customXml" Target="../ink/ink2196.xml"/><Relationship Id="rId74" Type="http://schemas.openxmlformats.org/officeDocument/2006/relationships/customXml" Target="../ink/ink2204.xml"/><Relationship Id="rId79" Type="http://schemas.openxmlformats.org/officeDocument/2006/relationships/image" Target="../media/image2202.png"/><Relationship Id="rId102" Type="http://schemas.openxmlformats.org/officeDocument/2006/relationships/customXml" Target="../ink/ink2218.xml"/><Relationship Id="rId5" Type="http://schemas.openxmlformats.org/officeDocument/2006/relationships/image" Target="../media/image2165.png"/><Relationship Id="rId90" Type="http://schemas.openxmlformats.org/officeDocument/2006/relationships/customXml" Target="../ink/ink2212.xml"/><Relationship Id="rId95" Type="http://schemas.openxmlformats.org/officeDocument/2006/relationships/image" Target="../media/image2210.png"/><Relationship Id="rId22" Type="http://schemas.openxmlformats.org/officeDocument/2006/relationships/customXml" Target="../ink/ink2178.xml"/><Relationship Id="rId27" Type="http://schemas.openxmlformats.org/officeDocument/2006/relationships/image" Target="../media/image2176.png"/><Relationship Id="rId43" Type="http://schemas.openxmlformats.org/officeDocument/2006/relationships/image" Target="../media/image2184.png"/><Relationship Id="rId48" Type="http://schemas.openxmlformats.org/officeDocument/2006/relationships/customXml" Target="../ink/ink2191.xml"/><Relationship Id="rId64" Type="http://schemas.openxmlformats.org/officeDocument/2006/relationships/customXml" Target="../ink/ink2199.xml"/><Relationship Id="rId69" Type="http://schemas.openxmlformats.org/officeDocument/2006/relationships/image" Target="../media/image2197.png"/><Relationship Id="rId113" Type="http://schemas.openxmlformats.org/officeDocument/2006/relationships/image" Target="../media/image2219.png"/><Relationship Id="rId80" Type="http://schemas.openxmlformats.org/officeDocument/2006/relationships/customXml" Target="../ink/ink2207.xml"/><Relationship Id="rId85" Type="http://schemas.openxmlformats.org/officeDocument/2006/relationships/image" Target="../media/image2205.png"/><Relationship Id="rId12" Type="http://schemas.openxmlformats.org/officeDocument/2006/relationships/customXml" Target="../ink/ink2173.xml"/><Relationship Id="rId17" Type="http://schemas.openxmlformats.org/officeDocument/2006/relationships/image" Target="../media/image2171.png"/><Relationship Id="rId33" Type="http://schemas.openxmlformats.org/officeDocument/2006/relationships/image" Target="../media/image2179.png"/><Relationship Id="rId38" Type="http://schemas.openxmlformats.org/officeDocument/2006/relationships/customXml" Target="../ink/ink2186.xml"/><Relationship Id="rId59" Type="http://schemas.openxmlformats.org/officeDocument/2006/relationships/image" Target="../media/image2192.png"/><Relationship Id="rId103" Type="http://schemas.openxmlformats.org/officeDocument/2006/relationships/image" Target="../media/image2214.png"/><Relationship Id="rId108" Type="http://schemas.openxmlformats.org/officeDocument/2006/relationships/customXml" Target="../ink/ink2221.xml"/><Relationship Id="rId54" Type="http://schemas.openxmlformats.org/officeDocument/2006/relationships/customXml" Target="../ink/ink2194.xml"/><Relationship Id="rId70" Type="http://schemas.openxmlformats.org/officeDocument/2006/relationships/customXml" Target="../ink/ink2202.xml"/><Relationship Id="rId75" Type="http://schemas.openxmlformats.org/officeDocument/2006/relationships/image" Target="../media/image2200.png"/><Relationship Id="rId91" Type="http://schemas.openxmlformats.org/officeDocument/2006/relationships/image" Target="../media/image2208.png"/><Relationship Id="rId96" Type="http://schemas.openxmlformats.org/officeDocument/2006/relationships/customXml" Target="../ink/ink2215.xml"/><Relationship Id="rId1" Type="http://schemas.openxmlformats.org/officeDocument/2006/relationships/slideLayout" Target="../slideLayouts/slideLayout2.xml"/><Relationship Id="rId6" Type="http://schemas.openxmlformats.org/officeDocument/2006/relationships/customXml" Target="../ink/ink2170.xml"/><Relationship Id="rId15" Type="http://schemas.openxmlformats.org/officeDocument/2006/relationships/image" Target="../media/image2170.png"/><Relationship Id="rId23" Type="http://schemas.openxmlformats.org/officeDocument/2006/relationships/image" Target="../media/image2174.png"/><Relationship Id="rId28" Type="http://schemas.openxmlformats.org/officeDocument/2006/relationships/customXml" Target="../ink/ink2181.xml"/><Relationship Id="rId36" Type="http://schemas.openxmlformats.org/officeDocument/2006/relationships/customXml" Target="../ink/ink2185.xml"/><Relationship Id="rId49" Type="http://schemas.openxmlformats.org/officeDocument/2006/relationships/image" Target="../media/image2187.png"/><Relationship Id="rId57" Type="http://schemas.openxmlformats.org/officeDocument/2006/relationships/image" Target="../media/image2191.png"/><Relationship Id="rId106" Type="http://schemas.openxmlformats.org/officeDocument/2006/relationships/customXml" Target="../ink/ink2220.xml"/><Relationship Id="rId114" Type="http://schemas.openxmlformats.org/officeDocument/2006/relationships/customXml" Target="../ink/ink2224.xml"/><Relationship Id="rId10" Type="http://schemas.openxmlformats.org/officeDocument/2006/relationships/customXml" Target="../ink/ink2172.xml"/><Relationship Id="rId31" Type="http://schemas.openxmlformats.org/officeDocument/2006/relationships/image" Target="../media/image2178.png"/><Relationship Id="rId44" Type="http://schemas.openxmlformats.org/officeDocument/2006/relationships/customXml" Target="../ink/ink2189.xml"/><Relationship Id="rId52" Type="http://schemas.openxmlformats.org/officeDocument/2006/relationships/customXml" Target="../ink/ink2193.xml"/><Relationship Id="rId60" Type="http://schemas.openxmlformats.org/officeDocument/2006/relationships/customXml" Target="../ink/ink2197.xml"/><Relationship Id="rId65" Type="http://schemas.openxmlformats.org/officeDocument/2006/relationships/image" Target="../media/image2195.png"/><Relationship Id="rId73" Type="http://schemas.openxmlformats.org/officeDocument/2006/relationships/image" Target="../media/image2199.png"/><Relationship Id="rId78" Type="http://schemas.openxmlformats.org/officeDocument/2006/relationships/customXml" Target="../ink/ink2206.xml"/><Relationship Id="rId81" Type="http://schemas.openxmlformats.org/officeDocument/2006/relationships/image" Target="../media/image2203.png"/><Relationship Id="rId86" Type="http://schemas.openxmlformats.org/officeDocument/2006/relationships/customXml" Target="../ink/ink2210.xml"/><Relationship Id="rId94" Type="http://schemas.openxmlformats.org/officeDocument/2006/relationships/customXml" Target="../ink/ink2214.xml"/><Relationship Id="rId99" Type="http://schemas.openxmlformats.org/officeDocument/2006/relationships/image" Target="../media/image2212.png"/><Relationship Id="rId101" Type="http://schemas.openxmlformats.org/officeDocument/2006/relationships/image" Target="../media/image2213.png"/><Relationship Id="rId4" Type="http://schemas.openxmlformats.org/officeDocument/2006/relationships/customXml" Target="../ink/ink2169.xml"/><Relationship Id="rId9" Type="http://schemas.openxmlformats.org/officeDocument/2006/relationships/image" Target="../media/image2167.png"/><Relationship Id="rId13" Type="http://schemas.openxmlformats.org/officeDocument/2006/relationships/image" Target="../media/image2169.png"/><Relationship Id="rId18" Type="http://schemas.openxmlformats.org/officeDocument/2006/relationships/customXml" Target="../ink/ink2176.xml"/><Relationship Id="rId39" Type="http://schemas.openxmlformats.org/officeDocument/2006/relationships/image" Target="../media/image2182.png"/><Relationship Id="rId109" Type="http://schemas.openxmlformats.org/officeDocument/2006/relationships/image" Target="../media/image2217.png"/><Relationship Id="rId34" Type="http://schemas.openxmlformats.org/officeDocument/2006/relationships/customXml" Target="../ink/ink2184.xml"/><Relationship Id="rId50" Type="http://schemas.openxmlformats.org/officeDocument/2006/relationships/customXml" Target="../ink/ink2192.xml"/><Relationship Id="rId55" Type="http://schemas.openxmlformats.org/officeDocument/2006/relationships/image" Target="../media/image2190.png"/><Relationship Id="rId76" Type="http://schemas.openxmlformats.org/officeDocument/2006/relationships/customXml" Target="../ink/ink2205.xml"/><Relationship Id="rId97" Type="http://schemas.openxmlformats.org/officeDocument/2006/relationships/image" Target="../media/image2211.png"/><Relationship Id="rId104" Type="http://schemas.openxmlformats.org/officeDocument/2006/relationships/customXml" Target="../ink/ink2219.xml"/><Relationship Id="rId7" Type="http://schemas.openxmlformats.org/officeDocument/2006/relationships/image" Target="../media/image2166.png"/><Relationship Id="rId71" Type="http://schemas.openxmlformats.org/officeDocument/2006/relationships/image" Target="../media/image2198.png"/><Relationship Id="rId92" Type="http://schemas.openxmlformats.org/officeDocument/2006/relationships/customXml" Target="../ink/ink2213.xml"/><Relationship Id="rId2" Type="http://schemas.openxmlformats.org/officeDocument/2006/relationships/customXml" Target="../ink/ink2168.xml"/><Relationship Id="rId29" Type="http://schemas.openxmlformats.org/officeDocument/2006/relationships/image" Target="../media/image2177.png"/><Relationship Id="rId24" Type="http://schemas.openxmlformats.org/officeDocument/2006/relationships/customXml" Target="../ink/ink2179.xml"/><Relationship Id="rId40" Type="http://schemas.openxmlformats.org/officeDocument/2006/relationships/customXml" Target="../ink/ink2187.xml"/><Relationship Id="rId45" Type="http://schemas.openxmlformats.org/officeDocument/2006/relationships/image" Target="../media/image2185.png"/><Relationship Id="rId66" Type="http://schemas.openxmlformats.org/officeDocument/2006/relationships/customXml" Target="../ink/ink2200.xml"/><Relationship Id="rId87" Type="http://schemas.openxmlformats.org/officeDocument/2006/relationships/image" Target="../media/image2206.png"/><Relationship Id="rId110" Type="http://schemas.openxmlformats.org/officeDocument/2006/relationships/customXml" Target="../ink/ink2222.xml"/><Relationship Id="rId115" Type="http://schemas.openxmlformats.org/officeDocument/2006/relationships/image" Target="../media/image2220.png"/><Relationship Id="rId61" Type="http://schemas.openxmlformats.org/officeDocument/2006/relationships/image" Target="../media/image2193.png"/><Relationship Id="rId82" Type="http://schemas.openxmlformats.org/officeDocument/2006/relationships/customXml" Target="../ink/ink2208.xml"/><Relationship Id="rId19" Type="http://schemas.openxmlformats.org/officeDocument/2006/relationships/image" Target="../media/image2172.png"/><Relationship Id="rId14" Type="http://schemas.openxmlformats.org/officeDocument/2006/relationships/customXml" Target="../ink/ink2174.xml"/><Relationship Id="rId30" Type="http://schemas.openxmlformats.org/officeDocument/2006/relationships/customXml" Target="../ink/ink2182.xml"/><Relationship Id="rId35" Type="http://schemas.openxmlformats.org/officeDocument/2006/relationships/image" Target="../media/image2180.png"/><Relationship Id="rId56" Type="http://schemas.openxmlformats.org/officeDocument/2006/relationships/customXml" Target="../ink/ink2195.xml"/><Relationship Id="rId77" Type="http://schemas.openxmlformats.org/officeDocument/2006/relationships/image" Target="../media/image2201.png"/><Relationship Id="rId100" Type="http://schemas.openxmlformats.org/officeDocument/2006/relationships/customXml" Target="../ink/ink2217.xml"/><Relationship Id="rId105" Type="http://schemas.openxmlformats.org/officeDocument/2006/relationships/image" Target="../media/image2215.png"/><Relationship Id="rId8" Type="http://schemas.openxmlformats.org/officeDocument/2006/relationships/customXml" Target="../ink/ink2171.xml"/><Relationship Id="rId51" Type="http://schemas.openxmlformats.org/officeDocument/2006/relationships/image" Target="../media/image2188.png"/><Relationship Id="rId72" Type="http://schemas.openxmlformats.org/officeDocument/2006/relationships/customXml" Target="../ink/ink2203.xml"/><Relationship Id="rId93" Type="http://schemas.openxmlformats.org/officeDocument/2006/relationships/image" Target="../media/image2209.png"/><Relationship Id="rId98" Type="http://schemas.openxmlformats.org/officeDocument/2006/relationships/customXml" Target="../ink/ink2216.xml"/><Relationship Id="rId3" Type="http://schemas.openxmlformats.org/officeDocument/2006/relationships/image" Target="../media/image21640.png"/><Relationship Id="rId25" Type="http://schemas.openxmlformats.org/officeDocument/2006/relationships/image" Target="../media/image2175.png"/><Relationship Id="rId46" Type="http://schemas.openxmlformats.org/officeDocument/2006/relationships/customXml" Target="../ink/ink2190.xml"/><Relationship Id="rId67" Type="http://schemas.openxmlformats.org/officeDocument/2006/relationships/image" Target="../media/image2196.png"/><Relationship Id="rId20" Type="http://schemas.openxmlformats.org/officeDocument/2006/relationships/customXml" Target="../ink/ink2177.xml"/><Relationship Id="rId41" Type="http://schemas.openxmlformats.org/officeDocument/2006/relationships/image" Target="../media/image2183.png"/><Relationship Id="rId62" Type="http://schemas.openxmlformats.org/officeDocument/2006/relationships/customXml" Target="../ink/ink2198.xml"/><Relationship Id="rId83" Type="http://schemas.openxmlformats.org/officeDocument/2006/relationships/image" Target="../media/image2204.png"/><Relationship Id="rId88" Type="http://schemas.openxmlformats.org/officeDocument/2006/relationships/customXml" Target="../ink/ink2211.xml"/><Relationship Id="rId111" Type="http://schemas.openxmlformats.org/officeDocument/2006/relationships/image" Target="../media/image2218.png"/></Relationships>
</file>

<file path=ppt/slides/_rels/slide61.xml.rels><?xml version="1.0" encoding="UTF-8" standalone="yes"?>
<Relationships xmlns="http://schemas.openxmlformats.org/package/2006/relationships"><Relationship Id="rId117" Type="http://schemas.openxmlformats.org/officeDocument/2006/relationships/image" Target="../media/image2278.png"/><Relationship Id="rId21" Type="http://schemas.openxmlformats.org/officeDocument/2006/relationships/image" Target="../media/image2230.png"/><Relationship Id="rId42" Type="http://schemas.openxmlformats.org/officeDocument/2006/relationships/customXml" Target="../ink/ink2245.xml"/><Relationship Id="rId63" Type="http://schemas.openxmlformats.org/officeDocument/2006/relationships/image" Target="../media/image2251.png"/><Relationship Id="rId84" Type="http://schemas.openxmlformats.org/officeDocument/2006/relationships/customXml" Target="../ink/ink2266.xml"/><Relationship Id="rId138" Type="http://schemas.openxmlformats.org/officeDocument/2006/relationships/customXml" Target="../ink/ink2293.xml"/><Relationship Id="rId159" Type="http://schemas.openxmlformats.org/officeDocument/2006/relationships/image" Target="../media/image2299.png"/><Relationship Id="rId107" Type="http://schemas.openxmlformats.org/officeDocument/2006/relationships/image" Target="../media/image2273.png"/><Relationship Id="rId11" Type="http://schemas.openxmlformats.org/officeDocument/2006/relationships/image" Target="../media/image2225.png"/><Relationship Id="rId32" Type="http://schemas.openxmlformats.org/officeDocument/2006/relationships/customXml" Target="../ink/ink2240.xml"/><Relationship Id="rId53" Type="http://schemas.openxmlformats.org/officeDocument/2006/relationships/image" Target="../media/image2246.png"/><Relationship Id="rId74" Type="http://schemas.openxmlformats.org/officeDocument/2006/relationships/customXml" Target="../ink/ink2261.xml"/><Relationship Id="rId128" Type="http://schemas.openxmlformats.org/officeDocument/2006/relationships/customXml" Target="../ink/ink2288.xml"/><Relationship Id="rId149" Type="http://schemas.openxmlformats.org/officeDocument/2006/relationships/image" Target="../media/image2294.png"/><Relationship Id="rId5" Type="http://schemas.openxmlformats.org/officeDocument/2006/relationships/image" Target="../media/image2222.png"/><Relationship Id="rId95" Type="http://schemas.openxmlformats.org/officeDocument/2006/relationships/image" Target="../media/image2267.png"/><Relationship Id="rId160" Type="http://schemas.openxmlformats.org/officeDocument/2006/relationships/customXml" Target="../ink/ink2304.xml"/><Relationship Id="rId22" Type="http://schemas.openxmlformats.org/officeDocument/2006/relationships/customXml" Target="../ink/ink2235.xml"/><Relationship Id="rId43" Type="http://schemas.openxmlformats.org/officeDocument/2006/relationships/image" Target="../media/image2241.png"/><Relationship Id="rId64" Type="http://schemas.openxmlformats.org/officeDocument/2006/relationships/customXml" Target="../ink/ink2256.xml"/><Relationship Id="rId118" Type="http://schemas.openxmlformats.org/officeDocument/2006/relationships/customXml" Target="../ink/ink2283.xml"/><Relationship Id="rId139" Type="http://schemas.openxmlformats.org/officeDocument/2006/relationships/image" Target="../media/image2289.png"/><Relationship Id="rId85" Type="http://schemas.openxmlformats.org/officeDocument/2006/relationships/image" Target="../media/image2262.png"/><Relationship Id="rId150" Type="http://schemas.openxmlformats.org/officeDocument/2006/relationships/customXml" Target="../ink/ink2299.xml"/><Relationship Id="rId12" Type="http://schemas.openxmlformats.org/officeDocument/2006/relationships/customXml" Target="../ink/ink2230.xml"/><Relationship Id="rId17" Type="http://schemas.openxmlformats.org/officeDocument/2006/relationships/image" Target="../media/image2228.png"/><Relationship Id="rId33" Type="http://schemas.openxmlformats.org/officeDocument/2006/relationships/image" Target="../media/image2236.png"/><Relationship Id="rId38" Type="http://schemas.openxmlformats.org/officeDocument/2006/relationships/customXml" Target="../ink/ink2243.xml"/><Relationship Id="rId59" Type="http://schemas.openxmlformats.org/officeDocument/2006/relationships/image" Target="../media/image2249.png"/><Relationship Id="rId103" Type="http://schemas.openxmlformats.org/officeDocument/2006/relationships/image" Target="../media/image2271.png"/><Relationship Id="rId108" Type="http://schemas.openxmlformats.org/officeDocument/2006/relationships/customXml" Target="../ink/ink2278.xml"/><Relationship Id="rId124" Type="http://schemas.openxmlformats.org/officeDocument/2006/relationships/customXml" Target="../ink/ink2286.xml"/><Relationship Id="rId129" Type="http://schemas.openxmlformats.org/officeDocument/2006/relationships/image" Target="../media/image2284.png"/><Relationship Id="rId54" Type="http://schemas.openxmlformats.org/officeDocument/2006/relationships/customXml" Target="../ink/ink2251.xml"/><Relationship Id="rId70" Type="http://schemas.openxmlformats.org/officeDocument/2006/relationships/customXml" Target="../ink/ink2259.xml"/><Relationship Id="rId75" Type="http://schemas.openxmlformats.org/officeDocument/2006/relationships/image" Target="../media/image2257.png"/><Relationship Id="rId91" Type="http://schemas.openxmlformats.org/officeDocument/2006/relationships/image" Target="../media/image2265.png"/><Relationship Id="rId96" Type="http://schemas.openxmlformats.org/officeDocument/2006/relationships/customXml" Target="../ink/ink2272.xml"/><Relationship Id="rId140" Type="http://schemas.openxmlformats.org/officeDocument/2006/relationships/customXml" Target="../ink/ink2294.xml"/><Relationship Id="rId145" Type="http://schemas.openxmlformats.org/officeDocument/2006/relationships/image" Target="../media/image2292.png"/><Relationship Id="rId161" Type="http://schemas.openxmlformats.org/officeDocument/2006/relationships/image" Target="../media/image2300.png"/><Relationship Id="rId1" Type="http://schemas.openxmlformats.org/officeDocument/2006/relationships/slideLayout" Target="../slideLayouts/slideLayout2.xml"/><Relationship Id="rId6" Type="http://schemas.openxmlformats.org/officeDocument/2006/relationships/customXml" Target="../ink/ink2227.xml"/><Relationship Id="rId23" Type="http://schemas.openxmlformats.org/officeDocument/2006/relationships/image" Target="../media/image2231.png"/><Relationship Id="rId28" Type="http://schemas.openxmlformats.org/officeDocument/2006/relationships/customXml" Target="../ink/ink2238.xml"/><Relationship Id="rId49" Type="http://schemas.openxmlformats.org/officeDocument/2006/relationships/image" Target="../media/image2244.png"/><Relationship Id="rId114" Type="http://schemas.openxmlformats.org/officeDocument/2006/relationships/customXml" Target="../ink/ink2281.xml"/><Relationship Id="rId119" Type="http://schemas.openxmlformats.org/officeDocument/2006/relationships/image" Target="../media/image2279.png"/><Relationship Id="rId44" Type="http://schemas.openxmlformats.org/officeDocument/2006/relationships/customXml" Target="../ink/ink2246.xml"/><Relationship Id="rId60" Type="http://schemas.openxmlformats.org/officeDocument/2006/relationships/customXml" Target="../ink/ink2254.xml"/><Relationship Id="rId65" Type="http://schemas.openxmlformats.org/officeDocument/2006/relationships/image" Target="../media/image2252.png"/><Relationship Id="rId81" Type="http://schemas.openxmlformats.org/officeDocument/2006/relationships/image" Target="../media/image2260.png"/><Relationship Id="rId86" Type="http://schemas.openxmlformats.org/officeDocument/2006/relationships/customXml" Target="../ink/ink2267.xml"/><Relationship Id="rId130" Type="http://schemas.openxmlformats.org/officeDocument/2006/relationships/customXml" Target="../ink/ink2289.xml"/><Relationship Id="rId135" Type="http://schemas.openxmlformats.org/officeDocument/2006/relationships/image" Target="../media/image2287.png"/><Relationship Id="rId151" Type="http://schemas.openxmlformats.org/officeDocument/2006/relationships/image" Target="../media/image2295.png"/><Relationship Id="rId156" Type="http://schemas.openxmlformats.org/officeDocument/2006/relationships/customXml" Target="../ink/ink2302.xml"/><Relationship Id="rId13" Type="http://schemas.openxmlformats.org/officeDocument/2006/relationships/image" Target="../media/image2226.png"/><Relationship Id="rId18" Type="http://schemas.openxmlformats.org/officeDocument/2006/relationships/customXml" Target="../ink/ink2233.xml"/><Relationship Id="rId39" Type="http://schemas.openxmlformats.org/officeDocument/2006/relationships/image" Target="../media/image2239.png"/><Relationship Id="rId109" Type="http://schemas.openxmlformats.org/officeDocument/2006/relationships/image" Target="../media/image2274.png"/><Relationship Id="rId34" Type="http://schemas.openxmlformats.org/officeDocument/2006/relationships/customXml" Target="../ink/ink2241.xml"/><Relationship Id="rId50" Type="http://schemas.openxmlformats.org/officeDocument/2006/relationships/customXml" Target="../ink/ink2249.xml"/><Relationship Id="rId55" Type="http://schemas.openxmlformats.org/officeDocument/2006/relationships/image" Target="../media/image2247.png"/><Relationship Id="rId76" Type="http://schemas.openxmlformats.org/officeDocument/2006/relationships/customXml" Target="../ink/ink2262.xml"/><Relationship Id="rId97" Type="http://schemas.openxmlformats.org/officeDocument/2006/relationships/image" Target="../media/image2268.png"/><Relationship Id="rId104" Type="http://schemas.openxmlformats.org/officeDocument/2006/relationships/customXml" Target="../ink/ink2276.xml"/><Relationship Id="rId120" Type="http://schemas.openxmlformats.org/officeDocument/2006/relationships/customXml" Target="../ink/ink2284.xml"/><Relationship Id="rId125" Type="http://schemas.openxmlformats.org/officeDocument/2006/relationships/image" Target="../media/image2282.png"/><Relationship Id="rId141" Type="http://schemas.openxmlformats.org/officeDocument/2006/relationships/image" Target="../media/image2290.png"/><Relationship Id="rId146" Type="http://schemas.openxmlformats.org/officeDocument/2006/relationships/customXml" Target="../ink/ink2297.xml"/><Relationship Id="rId7" Type="http://schemas.openxmlformats.org/officeDocument/2006/relationships/image" Target="../media/image2223.png"/><Relationship Id="rId71" Type="http://schemas.openxmlformats.org/officeDocument/2006/relationships/image" Target="../media/image2255.png"/><Relationship Id="rId92" Type="http://schemas.openxmlformats.org/officeDocument/2006/relationships/customXml" Target="../ink/ink2270.xml"/><Relationship Id="rId162" Type="http://schemas.openxmlformats.org/officeDocument/2006/relationships/customXml" Target="../ink/ink2305.xml"/><Relationship Id="rId2" Type="http://schemas.openxmlformats.org/officeDocument/2006/relationships/customXml" Target="../ink/ink2225.xml"/><Relationship Id="rId29" Type="http://schemas.openxmlformats.org/officeDocument/2006/relationships/image" Target="../media/image2234.png"/><Relationship Id="rId24" Type="http://schemas.openxmlformats.org/officeDocument/2006/relationships/customXml" Target="../ink/ink2236.xml"/><Relationship Id="rId40" Type="http://schemas.openxmlformats.org/officeDocument/2006/relationships/customXml" Target="../ink/ink2244.xml"/><Relationship Id="rId45" Type="http://schemas.openxmlformats.org/officeDocument/2006/relationships/image" Target="../media/image2242.png"/><Relationship Id="rId66" Type="http://schemas.openxmlformats.org/officeDocument/2006/relationships/customXml" Target="../ink/ink2257.xml"/><Relationship Id="rId87" Type="http://schemas.openxmlformats.org/officeDocument/2006/relationships/image" Target="../media/image2263.png"/><Relationship Id="rId110" Type="http://schemas.openxmlformats.org/officeDocument/2006/relationships/customXml" Target="../ink/ink2279.xml"/><Relationship Id="rId115" Type="http://schemas.openxmlformats.org/officeDocument/2006/relationships/image" Target="../media/image2277.png"/><Relationship Id="rId131" Type="http://schemas.openxmlformats.org/officeDocument/2006/relationships/image" Target="../media/image2285.png"/><Relationship Id="rId136" Type="http://schemas.openxmlformats.org/officeDocument/2006/relationships/customXml" Target="../ink/ink2292.xml"/><Relationship Id="rId157" Type="http://schemas.openxmlformats.org/officeDocument/2006/relationships/image" Target="../media/image2298.png"/><Relationship Id="rId61" Type="http://schemas.openxmlformats.org/officeDocument/2006/relationships/image" Target="../media/image2250.png"/><Relationship Id="rId82" Type="http://schemas.openxmlformats.org/officeDocument/2006/relationships/customXml" Target="../ink/ink2265.xml"/><Relationship Id="rId152" Type="http://schemas.openxmlformats.org/officeDocument/2006/relationships/customXml" Target="../ink/ink2300.xml"/><Relationship Id="rId19" Type="http://schemas.openxmlformats.org/officeDocument/2006/relationships/image" Target="../media/image2229.png"/><Relationship Id="rId14" Type="http://schemas.openxmlformats.org/officeDocument/2006/relationships/customXml" Target="../ink/ink2231.xml"/><Relationship Id="rId30" Type="http://schemas.openxmlformats.org/officeDocument/2006/relationships/customXml" Target="../ink/ink2239.xml"/><Relationship Id="rId35" Type="http://schemas.openxmlformats.org/officeDocument/2006/relationships/image" Target="../media/image2237.png"/><Relationship Id="rId56" Type="http://schemas.openxmlformats.org/officeDocument/2006/relationships/customXml" Target="../ink/ink2252.xml"/><Relationship Id="rId77" Type="http://schemas.openxmlformats.org/officeDocument/2006/relationships/image" Target="../media/image2258.png"/><Relationship Id="rId100" Type="http://schemas.openxmlformats.org/officeDocument/2006/relationships/customXml" Target="../ink/ink2274.xml"/><Relationship Id="rId105" Type="http://schemas.openxmlformats.org/officeDocument/2006/relationships/image" Target="../media/image2272.png"/><Relationship Id="rId126" Type="http://schemas.openxmlformats.org/officeDocument/2006/relationships/customXml" Target="../ink/ink2287.xml"/><Relationship Id="rId147" Type="http://schemas.openxmlformats.org/officeDocument/2006/relationships/image" Target="../media/image2293.png"/><Relationship Id="rId8" Type="http://schemas.openxmlformats.org/officeDocument/2006/relationships/customXml" Target="../ink/ink2228.xml"/><Relationship Id="rId51" Type="http://schemas.openxmlformats.org/officeDocument/2006/relationships/image" Target="../media/image2245.png"/><Relationship Id="rId72" Type="http://schemas.openxmlformats.org/officeDocument/2006/relationships/customXml" Target="../ink/ink2260.xml"/><Relationship Id="rId93" Type="http://schemas.openxmlformats.org/officeDocument/2006/relationships/image" Target="../media/image2266.png"/><Relationship Id="rId98" Type="http://schemas.openxmlformats.org/officeDocument/2006/relationships/customXml" Target="../ink/ink2273.xml"/><Relationship Id="rId121" Type="http://schemas.openxmlformats.org/officeDocument/2006/relationships/image" Target="../media/image2280.png"/><Relationship Id="rId142" Type="http://schemas.openxmlformats.org/officeDocument/2006/relationships/customXml" Target="../ink/ink2295.xml"/><Relationship Id="rId163" Type="http://schemas.openxmlformats.org/officeDocument/2006/relationships/image" Target="../media/image2301.png"/><Relationship Id="rId3" Type="http://schemas.openxmlformats.org/officeDocument/2006/relationships/image" Target="../media/image2221.png"/><Relationship Id="rId25" Type="http://schemas.openxmlformats.org/officeDocument/2006/relationships/image" Target="../media/image2232.png"/><Relationship Id="rId46" Type="http://schemas.openxmlformats.org/officeDocument/2006/relationships/customXml" Target="../ink/ink2247.xml"/><Relationship Id="rId67" Type="http://schemas.openxmlformats.org/officeDocument/2006/relationships/image" Target="../media/image2253.png"/><Relationship Id="rId116" Type="http://schemas.openxmlformats.org/officeDocument/2006/relationships/customXml" Target="../ink/ink2282.xml"/><Relationship Id="rId137" Type="http://schemas.openxmlformats.org/officeDocument/2006/relationships/image" Target="../media/image2288.png"/><Relationship Id="rId158" Type="http://schemas.openxmlformats.org/officeDocument/2006/relationships/customXml" Target="../ink/ink2303.xml"/><Relationship Id="rId20" Type="http://schemas.openxmlformats.org/officeDocument/2006/relationships/customXml" Target="../ink/ink2234.xml"/><Relationship Id="rId41" Type="http://schemas.openxmlformats.org/officeDocument/2006/relationships/image" Target="../media/image2240.png"/><Relationship Id="rId62" Type="http://schemas.openxmlformats.org/officeDocument/2006/relationships/customXml" Target="../ink/ink2255.xml"/><Relationship Id="rId83" Type="http://schemas.openxmlformats.org/officeDocument/2006/relationships/image" Target="../media/image2261.png"/><Relationship Id="rId88" Type="http://schemas.openxmlformats.org/officeDocument/2006/relationships/customXml" Target="../ink/ink2268.xml"/><Relationship Id="rId111" Type="http://schemas.openxmlformats.org/officeDocument/2006/relationships/image" Target="../media/image2275.png"/><Relationship Id="rId132" Type="http://schemas.openxmlformats.org/officeDocument/2006/relationships/customXml" Target="../ink/ink2290.xml"/><Relationship Id="rId153" Type="http://schemas.openxmlformats.org/officeDocument/2006/relationships/image" Target="../media/image2296.png"/><Relationship Id="rId15" Type="http://schemas.openxmlformats.org/officeDocument/2006/relationships/image" Target="../media/image2227.png"/><Relationship Id="rId36" Type="http://schemas.openxmlformats.org/officeDocument/2006/relationships/customXml" Target="../ink/ink2242.xml"/><Relationship Id="rId57" Type="http://schemas.openxmlformats.org/officeDocument/2006/relationships/image" Target="../media/image2248.png"/><Relationship Id="rId106" Type="http://schemas.openxmlformats.org/officeDocument/2006/relationships/customXml" Target="../ink/ink2277.xml"/><Relationship Id="rId127" Type="http://schemas.openxmlformats.org/officeDocument/2006/relationships/image" Target="../media/image2283.png"/><Relationship Id="rId10" Type="http://schemas.openxmlformats.org/officeDocument/2006/relationships/customXml" Target="../ink/ink2229.xml"/><Relationship Id="rId31" Type="http://schemas.openxmlformats.org/officeDocument/2006/relationships/image" Target="../media/image2235.png"/><Relationship Id="rId52" Type="http://schemas.openxmlformats.org/officeDocument/2006/relationships/customXml" Target="../ink/ink2250.xml"/><Relationship Id="rId73" Type="http://schemas.openxmlformats.org/officeDocument/2006/relationships/image" Target="../media/image2256.png"/><Relationship Id="rId78" Type="http://schemas.openxmlformats.org/officeDocument/2006/relationships/customXml" Target="../ink/ink2263.xml"/><Relationship Id="rId94" Type="http://schemas.openxmlformats.org/officeDocument/2006/relationships/customXml" Target="../ink/ink2271.xml"/><Relationship Id="rId99" Type="http://schemas.openxmlformats.org/officeDocument/2006/relationships/image" Target="../media/image2269.png"/><Relationship Id="rId101" Type="http://schemas.openxmlformats.org/officeDocument/2006/relationships/image" Target="../media/image2270.png"/><Relationship Id="rId122" Type="http://schemas.openxmlformats.org/officeDocument/2006/relationships/customXml" Target="../ink/ink2285.xml"/><Relationship Id="rId143" Type="http://schemas.openxmlformats.org/officeDocument/2006/relationships/image" Target="../media/image2291.png"/><Relationship Id="rId148" Type="http://schemas.openxmlformats.org/officeDocument/2006/relationships/customXml" Target="../ink/ink2298.xml"/><Relationship Id="rId4" Type="http://schemas.openxmlformats.org/officeDocument/2006/relationships/customXml" Target="../ink/ink2226.xml"/><Relationship Id="rId9" Type="http://schemas.openxmlformats.org/officeDocument/2006/relationships/image" Target="../media/image2224.png"/><Relationship Id="rId26" Type="http://schemas.openxmlformats.org/officeDocument/2006/relationships/customXml" Target="../ink/ink2237.xml"/><Relationship Id="rId47" Type="http://schemas.openxmlformats.org/officeDocument/2006/relationships/image" Target="../media/image2243.png"/><Relationship Id="rId68" Type="http://schemas.openxmlformats.org/officeDocument/2006/relationships/customXml" Target="../ink/ink2258.xml"/><Relationship Id="rId89" Type="http://schemas.openxmlformats.org/officeDocument/2006/relationships/image" Target="../media/image2264.png"/><Relationship Id="rId112" Type="http://schemas.openxmlformats.org/officeDocument/2006/relationships/customXml" Target="../ink/ink2280.xml"/><Relationship Id="rId133" Type="http://schemas.openxmlformats.org/officeDocument/2006/relationships/image" Target="../media/image2286.png"/><Relationship Id="rId154" Type="http://schemas.openxmlformats.org/officeDocument/2006/relationships/customXml" Target="../ink/ink2301.xml"/><Relationship Id="rId16" Type="http://schemas.openxmlformats.org/officeDocument/2006/relationships/customXml" Target="../ink/ink2232.xml"/><Relationship Id="rId37" Type="http://schemas.openxmlformats.org/officeDocument/2006/relationships/image" Target="../media/image2238.png"/><Relationship Id="rId58" Type="http://schemas.openxmlformats.org/officeDocument/2006/relationships/customXml" Target="../ink/ink2253.xml"/><Relationship Id="rId79" Type="http://schemas.openxmlformats.org/officeDocument/2006/relationships/image" Target="../media/image2259.png"/><Relationship Id="rId102" Type="http://schemas.openxmlformats.org/officeDocument/2006/relationships/customXml" Target="../ink/ink2275.xml"/><Relationship Id="rId123" Type="http://schemas.openxmlformats.org/officeDocument/2006/relationships/image" Target="../media/image2281.png"/><Relationship Id="rId144" Type="http://schemas.openxmlformats.org/officeDocument/2006/relationships/customXml" Target="../ink/ink2296.xml"/><Relationship Id="rId90" Type="http://schemas.openxmlformats.org/officeDocument/2006/relationships/customXml" Target="../ink/ink2269.xml"/><Relationship Id="rId27" Type="http://schemas.openxmlformats.org/officeDocument/2006/relationships/image" Target="../media/image2233.png"/><Relationship Id="rId48" Type="http://schemas.openxmlformats.org/officeDocument/2006/relationships/customXml" Target="../ink/ink2248.xml"/><Relationship Id="rId69" Type="http://schemas.openxmlformats.org/officeDocument/2006/relationships/image" Target="../media/image2254.png"/><Relationship Id="rId113" Type="http://schemas.openxmlformats.org/officeDocument/2006/relationships/image" Target="../media/image2276.png"/><Relationship Id="rId134" Type="http://schemas.openxmlformats.org/officeDocument/2006/relationships/customXml" Target="../ink/ink2291.xml"/><Relationship Id="rId80" Type="http://schemas.openxmlformats.org/officeDocument/2006/relationships/customXml" Target="../ink/ink2264.xml"/><Relationship Id="rId155" Type="http://schemas.openxmlformats.org/officeDocument/2006/relationships/image" Target="../media/image229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6" Type="http://schemas.openxmlformats.org/officeDocument/2006/relationships/customXml" Target="../ink/ink2318.xml"/><Relationship Id="rId21" Type="http://schemas.openxmlformats.org/officeDocument/2006/relationships/image" Target="../media/image2311.png"/><Relationship Id="rId42" Type="http://schemas.openxmlformats.org/officeDocument/2006/relationships/customXml" Target="../ink/ink2326.xml"/><Relationship Id="rId47" Type="http://schemas.openxmlformats.org/officeDocument/2006/relationships/image" Target="../media/image2324.png"/><Relationship Id="rId63" Type="http://schemas.openxmlformats.org/officeDocument/2006/relationships/image" Target="../media/image2332.png"/><Relationship Id="rId68" Type="http://schemas.openxmlformats.org/officeDocument/2006/relationships/customXml" Target="../ink/ink2339.xml"/><Relationship Id="rId16" Type="http://schemas.openxmlformats.org/officeDocument/2006/relationships/customXml" Target="../ink/ink2313.xml"/><Relationship Id="rId11" Type="http://schemas.openxmlformats.org/officeDocument/2006/relationships/image" Target="../media/image2306.png"/><Relationship Id="rId24" Type="http://schemas.openxmlformats.org/officeDocument/2006/relationships/customXml" Target="../ink/ink2317.xml"/><Relationship Id="rId32" Type="http://schemas.openxmlformats.org/officeDocument/2006/relationships/customXml" Target="../ink/ink2321.xml"/><Relationship Id="rId37" Type="http://schemas.openxmlformats.org/officeDocument/2006/relationships/image" Target="../media/image2319.png"/><Relationship Id="rId40" Type="http://schemas.openxmlformats.org/officeDocument/2006/relationships/customXml" Target="../ink/ink2325.xml"/><Relationship Id="rId45" Type="http://schemas.openxmlformats.org/officeDocument/2006/relationships/image" Target="../media/image2323.png"/><Relationship Id="rId53" Type="http://schemas.openxmlformats.org/officeDocument/2006/relationships/image" Target="../media/image2327.png"/><Relationship Id="rId58" Type="http://schemas.openxmlformats.org/officeDocument/2006/relationships/customXml" Target="../ink/ink2334.xml"/><Relationship Id="rId66" Type="http://schemas.openxmlformats.org/officeDocument/2006/relationships/customXml" Target="../ink/ink2338.xml"/><Relationship Id="rId74" Type="http://schemas.openxmlformats.org/officeDocument/2006/relationships/customXml" Target="../ink/ink2342.xml"/><Relationship Id="rId79" Type="http://schemas.openxmlformats.org/officeDocument/2006/relationships/image" Target="../media/image2340.png"/><Relationship Id="rId5" Type="http://schemas.openxmlformats.org/officeDocument/2006/relationships/image" Target="../media/image2303.png"/><Relationship Id="rId61" Type="http://schemas.openxmlformats.org/officeDocument/2006/relationships/image" Target="../media/image2331.png"/><Relationship Id="rId19" Type="http://schemas.openxmlformats.org/officeDocument/2006/relationships/image" Target="../media/image2310.png"/><Relationship Id="rId14" Type="http://schemas.openxmlformats.org/officeDocument/2006/relationships/customXml" Target="../ink/ink2312.xml"/><Relationship Id="rId22" Type="http://schemas.openxmlformats.org/officeDocument/2006/relationships/customXml" Target="../ink/ink2316.xml"/><Relationship Id="rId27" Type="http://schemas.openxmlformats.org/officeDocument/2006/relationships/image" Target="../media/image2314.png"/><Relationship Id="rId30" Type="http://schemas.openxmlformats.org/officeDocument/2006/relationships/customXml" Target="../ink/ink2320.xml"/><Relationship Id="rId35" Type="http://schemas.openxmlformats.org/officeDocument/2006/relationships/image" Target="../media/image2318.png"/><Relationship Id="rId43" Type="http://schemas.openxmlformats.org/officeDocument/2006/relationships/image" Target="../media/image2322.png"/><Relationship Id="rId48" Type="http://schemas.openxmlformats.org/officeDocument/2006/relationships/customXml" Target="../ink/ink2329.xml"/><Relationship Id="rId56" Type="http://schemas.openxmlformats.org/officeDocument/2006/relationships/customXml" Target="../ink/ink2333.xml"/><Relationship Id="rId64" Type="http://schemas.openxmlformats.org/officeDocument/2006/relationships/customXml" Target="../ink/ink2337.xml"/><Relationship Id="rId69" Type="http://schemas.openxmlformats.org/officeDocument/2006/relationships/image" Target="../media/image2335.png"/><Relationship Id="rId77" Type="http://schemas.openxmlformats.org/officeDocument/2006/relationships/image" Target="../media/image2339.png"/><Relationship Id="rId8" Type="http://schemas.openxmlformats.org/officeDocument/2006/relationships/customXml" Target="../ink/ink2309.xml"/><Relationship Id="rId51" Type="http://schemas.openxmlformats.org/officeDocument/2006/relationships/image" Target="../media/image2326.png"/><Relationship Id="rId72" Type="http://schemas.openxmlformats.org/officeDocument/2006/relationships/customXml" Target="../ink/ink2341.xml"/><Relationship Id="rId3" Type="http://schemas.openxmlformats.org/officeDocument/2006/relationships/image" Target="../media/image2302.png"/><Relationship Id="rId12" Type="http://schemas.openxmlformats.org/officeDocument/2006/relationships/customXml" Target="../ink/ink2311.xml"/><Relationship Id="rId17" Type="http://schemas.openxmlformats.org/officeDocument/2006/relationships/image" Target="../media/image2309.png"/><Relationship Id="rId25" Type="http://schemas.openxmlformats.org/officeDocument/2006/relationships/image" Target="../media/image2313.png"/><Relationship Id="rId33" Type="http://schemas.openxmlformats.org/officeDocument/2006/relationships/image" Target="../media/image2317.png"/><Relationship Id="rId38" Type="http://schemas.openxmlformats.org/officeDocument/2006/relationships/customXml" Target="../ink/ink2324.xml"/><Relationship Id="rId46" Type="http://schemas.openxmlformats.org/officeDocument/2006/relationships/customXml" Target="../ink/ink2328.xml"/><Relationship Id="rId59" Type="http://schemas.openxmlformats.org/officeDocument/2006/relationships/image" Target="../media/image2330.png"/><Relationship Id="rId67" Type="http://schemas.openxmlformats.org/officeDocument/2006/relationships/image" Target="../media/image2334.png"/><Relationship Id="rId20" Type="http://schemas.openxmlformats.org/officeDocument/2006/relationships/customXml" Target="../ink/ink2315.xml"/><Relationship Id="rId41" Type="http://schemas.openxmlformats.org/officeDocument/2006/relationships/image" Target="../media/image2321.png"/><Relationship Id="rId54" Type="http://schemas.openxmlformats.org/officeDocument/2006/relationships/customXml" Target="../ink/ink2332.xml"/><Relationship Id="rId62" Type="http://schemas.openxmlformats.org/officeDocument/2006/relationships/customXml" Target="../ink/ink2336.xml"/><Relationship Id="rId70" Type="http://schemas.openxmlformats.org/officeDocument/2006/relationships/customXml" Target="../ink/ink2340.xml"/><Relationship Id="rId75"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customXml" Target="../ink/ink2308.xml"/><Relationship Id="rId15" Type="http://schemas.openxmlformats.org/officeDocument/2006/relationships/image" Target="../media/image2308.png"/><Relationship Id="rId23" Type="http://schemas.openxmlformats.org/officeDocument/2006/relationships/image" Target="../media/image2312.png"/><Relationship Id="rId28" Type="http://schemas.openxmlformats.org/officeDocument/2006/relationships/customXml" Target="../ink/ink2319.xml"/><Relationship Id="rId36" Type="http://schemas.openxmlformats.org/officeDocument/2006/relationships/customXml" Target="../ink/ink2323.xml"/><Relationship Id="rId49" Type="http://schemas.openxmlformats.org/officeDocument/2006/relationships/image" Target="../media/image2325.png"/><Relationship Id="rId57" Type="http://schemas.openxmlformats.org/officeDocument/2006/relationships/image" Target="../media/image2329.png"/><Relationship Id="rId10" Type="http://schemas.openxmlformats.org/officeDocument/2006/relationships/customXml" Target="../ink/ink2310.xml"/><Relationship Id="rId31" Type="http://schemas.openxmlformats.org/officeDocument/2006/relationships/image" Target="../media/image2316.png"/><Relationship Id="rId44" Type="http://schemas.openxmlformats.org/officeDocument/2006/relationships/customXml" Target="../ink/ink2327.xml"/><Relationship Id="rId52" Type="http://schemas.openxmlformats.org/officeDocument/2006/relationships/customXml" Target="../ink/ink2331.xml"/><Relationship Id="rId60" Type="http://schemas.openxmlformats.org/officeDocument/2006/relationships/customXml" Target="../ink/ink2335.xml"/><Relationship Id="rId65" Type="http://schemas.openxmlformats.org/officeDocument/2006/relationships/image" Target="../media/image2333.png"/><Relationship Id="rId73" Type="http://schemas.openxmlformats.org/officeDocument/2006/relationships/image" Target="../media/image2337.png"/><Relationship Id="rId78" Type="http://schemas.openxmlformats.org/officeDocument/2006/relationships/customXml" Target="../ink/ink2344.xml"/><Relationship Id="rId4" Type="http://schemas.openxmlformats.org/officeDocument/2006/relationships/customXml" Target="../ink/ink2307.xml"/><Relationship Id="rId9" Type="http://schemas.openxmlformats.org/officeDocument/2006/relationships/image" Target="../media/image2305.png"/><Relationship Id="rId13" Type="http://schemas.openxmlformats.org/officeDocument/2006/relationships/image" Target="../media/image2307.png"/><Relationship Id="rId18" Type="http://schemas.openxmlformats.org/officeDocument/2006/relationships/customXml" Target="../ink/ink2314.xml"/><Relationship Id="rId39" Type="http://schemas.openxmlformats.org/officeDocument/2006/relationships/image" Target="../media/image2320.png"/><Relationship Id="rId34" Type="http://schemas.openxmlformats.org/officeDocument/2006/relationships/customXml" Target="../ink/ink2322.xml"/><Relationship Id="rId50" Type="http://schemas.openxmlformats.org/officeDocument/2006/relationships/customXml" Target="../ink/ink2330.xml"/><Relationship Id="rId55" Type="http://schemas.openxmlformats.org/officeDocument/2006/relationships/image" Target="../media/image2328.png"/><Relationship Id="rId76" Type="http://schemas.openxmlformats.org/officeDocument/2006/relationships/customXml" Target="../ink/ink2343.xml"/><Relationship Id="rId7" Type="http://schemas.openxmlformats.org/officeDocument/2006/relationships/image" Target="../media/image2304.png"/><Relationship Id="rId71" Type="http://schemas.openxmlformats.org/officeDocument/2006/relationships/image" Target="../media/image2336.png"/><Relationship Id="rId2" Type="http://schemas.openxmlformats.org/officeDocument/2006/relationships/customXml" Target="../ink/ink2306.xml"/><Relationship Id="rId29" Type="http://schemas.openxmlformats.org/officeDocument/2006/relationships/image" Target="../media/image2315.png"/></Relationships>
</file>

<file path=ppt/slides/_rels/slide64.xml.rels><?xml version="1.0" encoding="UTF-8" standalone="yes"?>
<Relationships xmlns="http://schemas.openxmlformats.org/package/2006/relationships"><Relationship Id="rId117" Type="http://schemas.openxmlformats.org/officeDocument/2006/relationships/image" Target="../media/image2398.png"/><Relationship Id="rId299" Type="http://schemas.openxmlformats.org/officeDocument/2006/relationships/image" Target="../media/image2489.png"/><Relationship Id="rId21" Type="http://schemas.openxmlformats.org/officeDocument/2006/relationships/image" Target="../media/image2350.png"/><Relationship Id="rId63" Type="http://schemas.openxmlformats.org/officeDocument/2006/relationships/image" Target="../media/image2371.png"/><Relationship Id="rId159" Type="http://schemas.openxmlformats.org/officeDocument/2006/relationships/image" Target="../media/image2419.png"/><Relationship Id="rId324" Type="http://schemas.openxmlformats.org/officeDocument/2006/relationships/customXml" Target="../ink/ink2506.xml"/><Relationship Id="rId366" Type="http://schemas.openxmlformats.org/officeDocument/2006/relationships/customXml" Target="../ink/ink2527.xml"/><Relationship Id="rId170" Type="http://schemas.openxmlformats.org/officeDocument/2006/relationships/customXml" Target="../ink/ink2429.xml"/><Relationship Id="rId226" Type="http://schemas.openxmlformats.org/officeDocument/2006/relationships/customXml" Target="../ink/ink2457.xml"/><Relationship Id="rId433" Type="http://schemas.openxmlformats.org/officeDocument/2006/relationships/image" Target="../media/image2556.png"/><Relationship Id="rId268" Type="http://schemas.openxmlformats.org/officeDocument/2006/relationships/customXml" Target="../ink/ink2478.xml"/><Relationship Id="rId475" Type="http://schemas.openxmlformats.org/officeDocument/2006/relationships/image" Target="../media/image2577.png"/><Relationship Id="rId32" Type="http://schemas.openxmlformats.org/officeDocument/2006/relationships/customXml" Target="../ink/ink2360.xml"/><Relationship Id="rId74" Type="http://schemas.openxmlformats.org/officeDocument/2006/relationships/customXml" Target="../ink/ink2381.xml"/><Relationship Id="rId128" Type="http://schemas.openxmlformats.org/officeDocument/2006/relationships/customXml" Target="../ink/ink2408.xml"/><Relationship Id="rId335" Type="http://schemas.openxmlformats.org/officeDocument/2006/relationships/image" Target="../media/image2507.png"/><Relationship Id="rId377" Type="http://schemas.openxmlformats.org/officeDocument/2006/relationships/image" Target="../media/image2528.png"/><Relationship Id="rId5" Type="http://schemas.openxmlformats.org/officeDocument/2006/relationships/image" Target="../media/image2342.png"/><Relationship Id="rId181" Type="http://schemas.openxmlformats.org/officeDocument/2006/relationships/image" Target="../media/image2430.png"/><Relationship Id="rId237" Type="http://schemas.openxmlformats.org/officeDocument/2006/relationships/image" Target="../media/image2458.png"/><Relationship Id="rId402" Type="http://schemas.openxmlformats.org/officeDocument/2006/relationships/customXml" Target="../ink/ink2545.xml"/><Relationship Id="rId279" Type="http://schemas.openxmlformats.org/officeDocument/2006/relationships/image" Target="../media/image2479.png"/><Relationship Id="rId444" Type="http://schemas.openxmlformats.org/officeDocument/2006/relationships/customXml" Target="../ink/ink2566.xml"/><Relationship Id="rId486" Type="http://schemas.openxmlformats.org/officeDocument/2006/relationships/customXml" Target="../ink/ink2587.xml"/><Relationship Id="rId43" Type="http://schemas.openxmlformats.org/officeDocument/2006/relationships/image" Target="../media/image2361.png"/><Relationship Id="rId139" Type="http://schemas.openxmlformats.org/officeDocument/2006/relationships/image" Target="../media/image2409.png"/><Relationship Id="rId290" Type="http://schemas.openxmlformats.org/officeDocument/2006/relationships/customXml" Target="../ink/ink2489.xml"/><Relationship Id="rId304" Type="http://schemas.openxmlformats.org/officeDocument/2006/relationships/customXml" Target="../ink/ink2496.xml"/><Relationship Id="rId346" Type="http://schemas.openxmlformats.org/officeDocument/2006/relationships/customXml" Target="../ink/ink2517.xml"/><Relationship Id="rId388" Type="http://schemas.openxmlformats.org/officeDocument/2006/relationships/customXml" Target="../ink/ink2538.xml"/><Relationship Id="rId85" Type="http://schemas.openxmlformats.org/officeDocument/2006/relationships/image" Target="../media/image2382.png"/><Relationship Id="rId150" Type="http://schemas.openxmlformats.org/officeDocument/2006/relationships/customXml" Target="../ink/ink2419.xml"/><Relationship Id="rId192" Type="http://schemas.openxmlformats.org/officeDocument/2006/relationships/customXml" Target="../ink/ink2440.xml"/><Relationship Id="rId206" Type="http://schemas.openxmlformats.org/officeDocument/2006/relationships/customXml" Target="../ink/ink2447.xml"/><Relationship Id="rId413" Type="http://schemas.openxmlformats.org/officeDocument/2006/relationships/image" Target="../media/image2546.png"/><Relationship Id="rId248" Type="http://schemas.openxmlformats.org/officeDocument/2006/relationships/customXml" Target="../ink/ink2468.xml"/><Relationship Id="rId455" Type="http://schemas.openxmlformats.org/officeDocument/2006/relationships/image" Target="../media/image2567.png"/><Relationship Id="rId12" Type="http://schemas.openxmlformats.org/officeDocument/2006/relationships/customXml" Target="../ink/ink2350.xml"/><Relationship Id="rId108" Type="http://schemas.openxmlformats.org/officeDocument/2006/relationships/customXml" Target="../ink/ink2398.xml"/><Relationship Id="rId315" Type="http://schemas.openxmlformats.org/officeDocument/2006/relationships/image" Target="../media/image2497.png"/><Relationship Id="rId357" Type="http://schemas.openxmlformats.org/officeDocument/2006/relationships/image" Target="../media/image2518.png"/><Relationship Id="rId54" Type="http://schemas.openxmlformats.org/officeDocument/2006/relationships/customXml" Target="../ink/ink2371.xml"/><Relationship Id="rId96" Type="http://schemas.openxmlformats.org/officeDocument/2006/relationships/customXml" Target="../ink/ink2392.xml"/><Relationship Id="rId161" Type="http://schemas.openxmlformats.org/officeDocument/2006/relationships/image" Target="../media/image2420.png"/><Relationship Id="rId217" Type="http://schemas.openxmlformats.org/officeDocument/2006/relationships/image" Target="../media/image2448.png"/><Relationship Id="rId399" Type="http://schemas.openxmlformats.org/officeDocument/2006/relationships/image" Target="../media/image2539.png"/><Relationship Id="rId259" Type="http://schemas.openxmlformats.org/officeDocument/2006/relationships/image" Target="../media/image2469.png"/><Relationship Id="rId424" Type="http://schemas.openxmlformats.org/officeDocument/2006/relationships/customXml" Target="../ink/ink2556.xml"/><Relationship Id="rId466" Type="http://schemas.openxmlformats.org/officeDocument/2006/relationships/customXml" Target="../ink/ink2577.xml"/><Relationship Id="rId23" Type="http://schemas.openxmlformats.org/officeDocument/2006/relationships/image" Target="../media/image2351.png"/><Relationship Id="rId119" Type="http://schemas.openxmlformats.org/officeDocument/2006/relationships/image" Target="../media/image2399.png"/><Relationship Id="rId270" Type="http://schemas.openxmlformats.org/officeDocument/2006/relationships/customXml" Target="../ink/ink2479.xml"/><Relationship Id="rId326" Type="http://schemas.openxmlformats.org/officeDocument/2006/relationships/customXml" Target="../ink/ink2507.xml"/><Relationship Id="rId65" Type="http://schemas.openxmlformats.org/officeDocument/2006/relationships/image" Target="../media/image2372.png"/><Relationship Id="rId130" Type="http://schemas.openxmlformats.org/officeDocument/2006/relationships/customXml" Target="../ink/ink2409.xml"/><Relationship Id="rId368" Type="http://schemas.openxmlformats.org/officeDocument/2006/relationships/customXml" Target="../ink/ink2528.xml"/><Relationship Id="rId172" Type="http://schemas.openxmlformats.org/officeDocument/2006/relationships/customXml" Target="../ink/ink2430.xml"/><Relationship Id="rId228" Type="http://schemas.openxmlformats.org/officeDocument/2006/relationships/customXml" Target="../ink/ink2458.xml"/><Relationship Id="rId435" Type="http://schemas.openxmlformats.org/officeDocument/2006/relationships/image" Target="../media/image2557.png"/><Relationship Id="rId477" Type="http://schemas.openxmlformats.org/officeDocument/2006/relationships/image" Target="../media/image2578.png"/><Relationship Id="rId281" Type="http://schemas.openxmlformats.org/officeDocument/2006/relationships/image" Target="../media/image2480.png"/><Relationship Id="rId337" Type="http://schemas.openxmlformats.org/officeDocument/2006/relationships/image" Target="../media/image2508.png"/><Relationship Id="rId34" Type="http://schemas.openxmlformats.org/officeDocument/2006/relationships/customXml" Target="../ink/ink2361.xml"/><Relationship Id="rId76" Type="http://schemas.openxmlformats.org/officeDocument/2006/relationships/customXml" Target="../ink/ink2382.xml"/><Relationship Id="rId141" Type="http://schemas.openxmlformats.org/officeDocument/2006/relationships/image" Target="../media/image2410.png"/><Relationship Id="rId379" Type="http://schemas.openxmlformats.org/officeDocument/2006/relationships/image" Target="../media/image2529.png"/><Relationship Id="rId7" Type="http://schemas.openxmlformats.org/officeDocument/2006/relationships/image" Target="../media/image2343.png"/><Relationship Id="rId183" Type="http://schemas.openxmlformats.org/officeDocument/2006/relationships/image" Target="../media/image2431.png"/><Relationship Id="rId239" Type="http://schemas.openxmlformats.org/officeDocument/2006/relationships/image" Target="../media/image2459.png"/><Relationship Id="rId390" Type="http://schemas.openxmlformats.org/officeDocument/2006/relationships/customXml" Target="../ink/ink2539.xml"/><Relationship Id="rId404" Type="http://schemas.openxmlformats.org/officeDocument/2006/relationships/customXml" Target="../ink/ink2546.xml"/><Relationship Id="rId446" Type="http://schemas.openxmlformats.org/officeDocument/2006/relationships/customXml" Target="../ink/ink2567.xml"/><Relationship Id="rId250" Type="http://schemas.openxmlformats.org/officeDocument/2006/relationships/customXml" Target="../ink/ink2469.xml"/><Relationship Id="rId292" Type="http://schemas.openxmlformats.org/officeDocument/2006/relationships/customXml" Target="../ink/ink2490.xml"/><Relationship Id="rId306" Type="http://schemas.openxmlformats.org/officeDocument/2006/relationships/customXml" Target="../ink/ink2497.xml"/><Relationship Id="rId488" Type="http://schemas.openxmlformats.org/officeDocument/2006/relationships/customXml" Target="../ink/ink2588.xml"/><Relationship Id="rId45" Type="http://schemas.openxmlformats.org/officeDocument/2006/relationships/image" Target="../media/image2362.png"/><Relationship Id="rId87" Type="http://schemas.openxmlformats.org/officeDocument/2006/relationships/image" Target="../media/image2383.png"/><Relationship Id="rId110" Type="http://schemas.openxmlformats.org/officeDocument/2006/relationships/customXml" Target="../ink/ink2399.xml"/><Relationship Id="rId348" Type="http://schemas.openxmlformats.org/officeDocument/2006/relationships/customXml" Target="../ink/ink2518.xml"/><Relationship Id="rId152" Type="http://schemas.openxmlformats.org/officeDocument/2006/relationships/customXml" Target="../ink/ink2420.xml"/><Relationship Id="rId194" Type="http://schemas.openxmlformats.org/officeDocument/2006/relationships/customXml" Target="../ink/ink2441.xml"/><Relationship Id="rId208" Type="http://schemas.openxmlformats.org/officeDocument/2006/relationships/customXml" Target="../ink/ink2448.xml"/><Relationship Id="rId415" Type="http://schemas.openxmlformats.org/officeDocument/2006/relationships/image" Target="../media/image2547.png"/><Relationship Id="rId457" Type="http://schemas.openxmlformats.org/officeDocument/2006/relationships/image" Target="../media/image2568.png"/><Relationship Id="rId261" Type="http://schemas.openxmlformats.org/officeDocument/2006/relationships/image" Target="../media/image2470.png"/><Relationship Id="rId14" Type="http://schemas.openxmlformats.org/officeDocument/2006/relationships/customXml" Target="../ink/ink2351.xml"/><Relationship Id="rId56" Type="http://schemas.openxmlformats.org/officeDocument/2006/relationships/customXml" Target="../ink/ink2372.xml"/><Relationship Id="rId317" Type="http://schemas.openxmlformats.org/officeDocument/2006/relationships/image" Target="../media/image2498.png"/><Relationship Id="rId359" Type="http://schemas.openxmlformats.org/officeDocument/2006/relationships/image" Target="../media/image2519.png"/><Relationship Id="rId98" Type="http://schemas.openxmlformats.org/officeDocument/2006/relationships/customXml" Target="../ink/ink2393.xml"/><Relationship Id="rId121" Type="http://schemas.openxmlformats.org/officeDocument/2006/relationships/image" Target="../media/image2400.png"/><Relationship Id="rId163" Type="http://schemas.openxmlformats.org/officeDocument/2006/relationships/image" Target="../media/image2421.png"/><Relationship Id="rId219" Type="http://schemas.openxmlformats.org/officeDocument/2006/relationships/image" Target="../media/image2449.png"/><Relationship Id="rId370" Type="http://schemas.openxmlformats.org/officeDocument/2006/relationships/customXml" Target="../ink/ink2529.xml"/><Relationship Id="rId426" Type="http://schemas.openxmlformats.org/officeDocument/2006/relationships/customXml" Target="../ink/ink2557.xml"/><Relationship Id="rId230" Type="http://schemas.openxmlformats.org/officeDocument/2006/relationships/customXml" Target="../ink/ink2459.xml"/><Relationship Id="rId468" Type="http://schemas.openxmlformats.org/officeDocument/2006/relationships/customXml" Target="../ink/ink2578.xml"/><Relationship Id="rId25" Type="http://schemas.openxmlformats.org/officeDocument/2006/relationships/image" Target="../media/image2352.png"/><Relationship Id="rId67" Type="http://schemas.openxmlformats.org/officeDocument/2006/relationships/image" Target="../media/image2373.png"/><Relationship Id="rId272" Type="http://schemas.openxmlformats.org/officeDocument/2006/relationships/customXml" Target="../ink/ink2480.xml"/><Relationship Id="rId328" Type="http://schemas.openxmlformats.org/officeDocument/2006/relationships/customXml" Target="../ink/ink2508.xml"/><Relationship Id="rId132" Type="http://schemas.openxmlformats.org/officeDocument/2006/relationships/customXml" Target="../ink/ink2410.xml"/><Relationship Id="rId174" Type="http://schemas.openxmlformats.org/officeDocument/2006/relationships/customXml" Target="../ink/ink2431.xml"/><Relationship Id="rId381" Type="http://schemas.openxmlformats.org/officeDocument/2006/relationships/image" Target="../media/image2530.png"/><Relationship Id="rId241" Type="http://schemas.openxmlformats.org/officeDocument/2006/relationships/image" Target="../media/image2460.png"/><Relationship Id="rId437" Type="http://schemas.openxmlformats.org/officeDocument/2006/relationships/image" Target="../media/image2558.png"/><Relationship Id="rId479" Type="http://schemas.openxmlformats.org/officeDocument/2006/relationships/image" Target="../media/image2579.png"/><Relationship Id="rId36" Type="http://schemas.openxmlformats.org/officeDocument/2006/relationships/customXml" Target="../ink/ink2362.xml"/><Relationship Id="rId283" Type="http://schemas.openxmlformats.org/officeDocument/2006/relationships/image" Target="../media/image2481.png"/><Relationship Id="rId339" Type="http://schemas.openxmlformats.org/officeDocument/2006/relationships/image" Target="../media/image2509.png"/><Relationship Id="rId490" Type="http://schemas.openxmlformats.org/officeDocument/2006/relationships/customXml" Target="../ink/ink2589.xml"/><Relationship Id="rId78" Type="http://schemas.openxmlformats.org/officeDocument/2006/relationships/customXml" Target="../ink/ink2383.xml"/><Relationship Id="rId101" Type="http://schemas.openxmlformats.org/officeDocument/2006/relationships/image" Target="../media/image2390.png"/><Relationship Id="rId143" Type="http://schemas.openxmlformats.org/officeDocument/2006/relationships/image" Target="../media/image2411.png"/><Relationship Id="rId185" Type="http://schemas.openxmlformats.org/officeDocument/2006/relationships/image" Target="../media/image2432.png"/><Relationship Id="rId350" Type="http://schemas.openxmlformats.org/officeDocument/2006/relationships/customXml" Target="../ink/ink2519.xml"/><Relationship Id="rId406" Type="http://schemas.openxmlformats.org/officeDocument/2006/relationships/customXml" Target="../ink/ink2547.xml"/><Relationship Id="rId9" Type="http://schemas.openxmlformats.org/officeDocument/2006/relationships/image" Target="../media/image2344.png"/><Relationship Id="rId210" Type="http://schemas.openxmlformats.org/officeDocument/2006/relationships/customXml" Target="../ink/ink2449.xml"/><Relationship Id="rId392" Type="http://schemas.openxmlformats.org/officeDocument/2006/relationships/customXml" Target="../ink/ink2540.xml"/><Relationship Id="rId448" Type="http://schemas.openxmlformats.org/officeDocument/2006/relationships/customXml" Target="../ink/ink2568.xml"/><Relationship Id="rId252" Type="http://schemas.openxmlformats.org/officeDocument/2006/relationships/customXml" Target="../ink/ink2470.xml"/><Relationship Id="rId294" Type="http://schemas.openxmlformats.org/officeDocument/2006/relationships/customXml" Target="../ink/ink2491.xml"/><Relationship Id="rId308" Type="http://schemas.openxmlformats.org/officeDocument/2006/relationships/customXml" Target="../ink/ink2498.xml"/><Relationship Id="rId47" Type="http://schemas.openxmlformats.org/officeDocument/2006/relationships/image" Target="../media/image2363.png"/><Relationship Id="rId89" Type="http://schemas.openxmlformats.org/officeDocument/2006/relationships/image" Target="../media/image2384.png"/><Relationship Id="rId112" Type="http://schemas.openxmlformats.org/officeDocument/2006/relationships/customXml" Target="../ink/ink2400.xml"/><Relationship Id="rId154" Type="http://schemas.openxmlformats.org/officeDocument/2006/relationships/customXml" Target="../ink/ink2421.xml"/><Relationship Id="rId361" Type="http://schemas.openxmlformats.org/officeDocument/2006/relationships/image" Target="../media/image2520.png"/><Relationship Id="rId196" Type="http://schemas.openxmlformats.org/officeDocument/2006/relationships/customXml" Target="../ink/ink2442.xml"/><Relationship Id="rId417" Type="http://schemas.openxmlformats.org/officeDocument/2006/relationships/image" Target="../media/image2548.png"/><Relationship Id="rId459" Type="http://schemas.openxmlformats.org/officeDocument/2006/relationships/image" Target="../media/image2569.png"/><Relationship Id="rId16" Type="http://schemas.openxmlformats.org/officeDocument/2006/relationships/customXml" Target="../ink/ink2352.xml"/><Relationship Id="rId221" Type="http://schemas.openxmlformats.org/officeDocument/2006/relationships/image" Target="../media/image2450.png"/><Relationship Id="rId263" Type="http://schemas.openxmlformats.org/officeDocument/2006/relationships/image" Target="../media/image2471.png"/><Relationship Id="rId319" Type="http://schemas.openxmlformats.org/officeDocument/2006/relationships/image" Target="../media/image2499.png"/><Relationship Id="rId470" Type="http://schemas.openxmlformats.org/officeDocument/2006/relationships/customXml" Target="../ink/ink2579.xml"/><Relationship Id="rId58" Type="http://schemas.openxmlformats.org/officeDocument/2006/relationships/customXml" Target="../ink/ink2373.xml"/><Relationship Id="rId123" Type="http://schemas.openxmlformats.org/officeDocument/2006/relationships/image" Target="../media/image2401.png"/><Relationship Id="rId330" Type="http://schemas.openxmlformats.org/officeDocument/2006/relationships/customXml" Target="../ink/ink2509.xml"/><Relationship Id="rId165" Type="http://schemas.openxmlformats.org/officeDocument/2006/relationships/image" Target="../media/image2422.png"/><Relationship Id="rId372" Type="http://schemas.openxmlformats.org/officeDocument/2006/relationships/customXml" Target="../ink/ink2530.xml"/><Relationship Id="rId428" Type="http://schemas.openxmlformats.org/officeDocument/2006/relationships/customXml" Target="../ink/ink2558.xml"/><Relationship Id="rId232" Type="http://schemas.openxmlformats.org/officeDocument/2006/relationships/customXml" Target="../ink/ink2460.xml"/><Relationship Id="rId274" Type="http://schemas.openxmlformats.org/officeDocument/2006/relationships/customXml" Target="../ink/ink2481.xml"/><Relationship Id="rId481" Type="http://schemas.openxmlformats.org/officeDocument/2006/relationships/image" Target="../media/image2580.png"/><Relationship Id="rId27" Type="http://schemas.openxmlformats.org/officeDocument/2006/relationships/image" Target="../media/image2353.png"/><Relationship Id="rId69" Type="http://schemas.openxmlformats.org/officeDocument/2006/relationships/image" Target="../media/image2374.png"/><Relationship Id="rId134" Type="http://schemas.openxmlformats.org/officeDocument/2006/relationships/customXml" Target="../ink/ink2411.xml"/><Relationship Id="rId80" Type="http://schemas.openxmlformats.org/officeDocument/2006/relationships/customXml" Target="../ink/ink2384.xml"/><Relationship Id="rId176" Type="http://schemas.openxmlformats.org/officeDocument/2006/relationships/customXml" Target="../ink/ink2432.xml"/><Relationship Id="rId341" Type="http://schemas.openxmlformats.org/officeDocument/2006/relationships/image" Target="../media/image2510.png"/><Relationship Id="rId383" Type="http://schemas.openxmlformats.org/officeDocument/2006/relationships/image" Target="../media/image2531.png"/><Relationship Id="rId439" Type="http://schemas.openxmlformats.org/officeDocument/2006/relationships/image" Target="../media/image2559.png"/><Relationship Id="rId201" Type="http://schemas.openxmlformats.org/officeDocument/2006/relationships/image" Target="../media/image2440.png"/><Relationship Id="rId243" Type="http://schemas.openxmlformats.org/officeDocument/2006/relationships/image" Target="../media/image2461.png"/><Relationship Id="rId285" Type="http://schemas.openxmlformats.org/officeDocument/2006/relationships/image" Target="../media/image2482.png"/><Relationship Id="rId450" Type="http://schemas.openxmlformats.org/officeDocument/2006/relationships/customXml" Target="../ink/ink2569.xml"/><Relationship Id="rId38" Type="http://schemas.openxmlformats.org/officeDocument/2006/relationships/customXml" Target="../ink/ink2363.xml"/><Relationship Id="rId103" Type="http://schemas.openxmlformats.org/officeDocument/2006/relationships/image" Target="../media/image2391.png"/><Relationship Id="rId310" Type="http://schemas.openxmlformats.org/officeDocument/2006/relationships/customXml" Target="../ink/ink2499.xml"/><Relationship Id="rId492" Type="http://schemas.openxmlformats.org/officeDocument/2006/relationships/customXml" Target="../ink/ink2590.xml"/><Relationship Id="rId91" Type="http://schemas.openxmlformats.org/officeDocument/2006/relationships/image" Target="../media/image2385.png"/><Relationship Id="rId145" Type="http://schemas.openxmlformats.org/officeDocument/2006/relationships/image" Target="../media/image2412.png"/><Relationship Id="rId187" Type="http://schemas.openxmlformats.org/officeDocument/2006/relationships/image" Target="../media/image2433.png"/><Relationship Id="rId352" Type="http://schemas.openxmlformats.org/officeDocument/2006/relationships/customXml" Target="../ink/ink2520.xml"/><Relationship Id="rId394" Type="http://schemas.openxmlformats.org/officeDocument/2006/relationships/customXml" Target="../ink/ink2541.xml"/><Relationship Id="rId408" Type="http://schemas.openxmlformats.org/officeDocument/2006/relationships/customXml" Target="../ink/ink2548.xml"/><Relationship Id="rId212" Type="http://schemas.openxmlformats.org/officeDocument/2006/relationships/customXml" Target="../ink/ink2450.xml"/><Relationship Id="rId254" Type="http://schemas.openxmlformats.org/officeDocument/2006/relationships/customXml" Target="../ink/ink2471.xml"/><Relationship Id="rId49" Type="http://schemas.openxmlformats.org/officeDocument/2006/relationships/image" Target="../media/image2364.png"/><Relationship Id="rId114" Type="http://schemas.openxmlformats.org/officeDocument/2006/relationships/customXml" Target="../ink/ink2401.xml"/><Relationship Id="rId296" Type="http://schemas.openxmlformats.org/officeDocument/2006/relationships/customXml" Target="../ink/ink2492.xml"/><Relationship Id="rId461" Type="http://schemas.openxmlformats.org/officeDocument/2006/relationships/image" Target="../media/image2570.png"/><Relationship Id="rId60" Type="http://schemas.openxmlformats.org/officeDocument/2006/relationships/customXml" Target="../ink/ink2374.xml"/><Relationship Id="rId156" Type="http://schemas.openxmlformats.org/officeDocument/2006/relationships/customXml" Target="../ink/ink2422.xml"/><Relationship Id="rId198" Type="http://schemas.openxmlformats.org/officeDocument/2006/relationships/customXml" Target="../ink/ink2443.xml"/><Relationship Id="rId321" Type="http://schemas.openxmlformats.org/officeDocument/2006/relationships/image" Target="../media/image2500.png"/><Relationship Id="rId363" Type="http://schemas.openxmlformats.org/officeDocument/2006/relationships/image" Target="../media/image2521.png"/><Relationship Id="rId419" Type="http://schemas.openxmlformats.org/officeDocument/2006/relationships/image" Target="../media/image2549.png"/><Relationship Id="rId223" Type="http://schemas.openxmlformats.org/officeDocument/2006/relationships/image" Target="../media/image2451.png"/><Relationship Id="rId430" Type="http://schemas.openxmlformats.org/officeDocument/2006/relationships/customXml" Target="../ink/ink2559.xml"/><Relationship Id="rId18" Type="http://schemas.openxmlformats.org/officeDocument/2006/relationships/customXml" Target="../ink/ink2353.xml"/><Relationship Id="rId265" Type="http://schemas.openxmlformats.org/officeDocument/2006/relationships/image" Target="../media/image2472.png"/><Relationship Id="rId472" Type="http://schemas.openxmlformats.org/officeDocument/2006/relationships/customXml" Target="../ink/ink2580.xml"/><Relationship Id="rId125" Type="http://schemas.openxmlformats.org/officeDocument/2006/relationships/image" Target="../media/image2402.png"/><Relationship Id="rId167" Type="http://schemas.openxmlformats.org/officeDocument/2006/relationships/image" Target="../media/image2423.png"/><Relationship Id="rId332" Type="http://schemas.openxmlformats.org/officeDocument/2006/relationships/customXml" Target="../ink/ink2510.xml"/><Relationship Id="rId374" Type="http://schemas.openxmlformats.org/officeDocument/2006/relationships/customXml" Target="../ink/ink2531.xml"/><Relationship Id="rId71" Type="http://schemas.openxmlformats.org/officeDocument/2006/relationships/image" Target="../media/image2375.png"/><Relationship Id="rId234" Type="http://schemas.openxmlformats.org/officeDocument/2006/relationships/customXml" Target="../ink/ink2461.xml"/><Relationship Id="rId2" Type="http://schemas.openxmlformats.org/officeDocument/2006/relationships/customXml" Target="../ink/ink2345.xml"/><Relationship Id="rId29" Type="http://schemas.openxmlformats.org/officeDocument/2006/relationships/image" Target="../media/image2354.png"/><Relationship Id="rId276" Type="http://schemas.openxmlformats.org/officeDocument/2006/relationships/customXml" Target="../ink/ink2482.xml"/><Relationship Id="rId441" Type="http://schemas.openxmlformats.org/officeDocument/2006/relationships/image" Target="../media/image2560.png"/><Relationship Id="rId483" Type="http://schemas.openxmlformats.org/officeDocument/2006/relationships/image" Target="../media/image2581.png"/><Relationship Id="rId40" Type="http://schemas.openxmlformats.org/officeDocument/2006/relationships/customXml" Target="../ink/ink2364.xml"/><Relationship Id="rId136" Type="http://schemas.openxmlformats.org/officeDocument/2006/relationships/customXml" Target="../ink/ink2412.xml"/><Relationship Id="rId178" Type="http://schemas.openxmlformats.org/officeDocument/2006/relationships/customXml" Target="../ink/ink2433.xml"/><Relationship Id="rId301" Type="http://schemas.openxmlformats.org/officeDocument/2006/relationships/image" Target="../media/image2490.png"/><Relationship Id="rId343" Type="http://schemas.openxmlformats.org/officeDocument/2006/relationships/image" Target="../media/image2511.png"/><Relationship Id="rId82" Type="http://schemas.openxmlformats.org/officeDocument/2006/relationships/customXml" Target="../ink/ink2385.xml"/><Relationship Id="rId203" Type="http://schemas.openxmlformats.org/officeDocument/2006/relationships/image" Target="../media/image2441.png"/><Relationship Id="rId385" Type="http://schemas.openxmlformats.org/officeDocument/2006/relationships/image" Target="../media/image2532.png"/><Relationship Id="rId245" Type="http://schemas.openxmlformats.org/officeDocument/2006/relationships/image" Target="../media/image2462.png"/><Relationship Id="rId287" Type="http://schemas.openxmlformats.org/officeDocument/2006/relationships/image" Target="../media/image2483.png"/><Relationship Id="rId410" Type="http://schemas.openxmlformats.org/officeDocument/2006/relationships/customXml" Target="../ink/ink2549.xml"/><Relationship Id="rId452" Type="http://schemas.openxmlformats.org/officeDocument/2006/relationships/customXml" Target="../ink/ink2570.xml"/><Relationship Id="rId105" Type="http://schemas.openxmlformats.org/officeDocument/2006/relationships/image" Target="../media/image2392.png"/><Relationship Id="rId147" Type="http://schemas.openxmlformats.org/officeDocument/2006/relationships/image" Target="../media/image2413.png"/><Relationship Id="rId312" Type="http://schemas.openxmlformats.org/officeDocument/2006/relationships/customXml" Target="../ink/ink2500.xml"/><Relationship Id="rId354" Type="http://schemas.openxmlformats.org/officeDocument/2006/relationships/customXml" Target="../ink/ink2521.xml"/><Relationship Id="rId51" Type="http://schemas.openxmlformats.org/officeDocument/2006/relationships/image" Target="../media/image2365.png"/><Relationship Id="rId93" Type="http://schemas.openxmlformats.org/officeDocument/2006/relationships/image" Target="../media/image2386.png"/><Relationship Id="rId189" Type="http://schemas.openxmlformats.org/officeDocument/2006/relationships/image" Target="../media/image2434.png"/><Relationship Id="rId396" Type="http://schemas.openxmlformats.org/officeDocument/2006/relationships/customXml" Target="../ink/ink2542.xml"/><Relationship Id="rId214" Type="http://schemas.openxmlformats.org/officeDocument/2006/relationships/customXml" Target="../ink/ink2451.xml"/><Relationship Id="rId256" Type="http://schemas.openxmlformats.org/officeDocument/2006/relationships/customXml" Target="../ink/ink2472.xml"/><Relationship Id="rId298" Type="http://schemas.openxmlformats.org/officeDocument/2006/relationships/customXml" Target="../ink/ink2493.xml"/><Relationship Id="rId421" Type="http://schemas.openxmlformats.org/officeDocument/2006/relationships/image" Target="../media/image2550.png"/><Relationship Id="rId463" Type="http://schemas.openxmlformats.org/officeDocument/2006/relationships/image" Target="../media/image2571.png"/><Relationship Id="rId116" Type="http://schemas.openxmlformats.org/officeDocument/2006/relationships/customXml" Target="../ink/ink2402.xml"/><Relationship Id="rId158" Type="http://schemas.openxmlformats.org/officeDocument/2006/relationships/customXml" Target="../ink/ink2423.xml"/><Relationship Id="rId323" Type="http://schemas.openxmlformats.org/officeDocument/2006/relationships/image" Target="../media/image2501.png"/><Relationship Id="rId20" Type="http://schemas.openxmlformats.org/officeDocument/2006/relationships/customXml" Target="../ink/ink2354.xml"/><Relationship Id="rId62" Type="http://schemas.openxmlformats.org/officeDocument/2006/relationships/customXml" Target="../ink/ink2375.xml"/><Relationship Id="rId365" Type="http://schemas.openxmlformats.org/officeDocument/2006/relationships/image" Target="../media/image2522.png"/><Relationship Id="rId190" Type="http://schemas.openxmlformats.org/officeDocument/2006/relationships/customXml" Target="../ink/ink2439.xml"/><Relationship Id="rId204" Type="http://schemas.openxmlformats.org/officeDocument/2006/relationships/customXml" Target="../ink/ink2446.xml"/><Relationship Id="rId225" Type="http://schemas.openxmlformats.org/officeDocument/2006/relationships/image" Target="../media/image2452.png"/><Relationship Id="rId246" Type="http://schemas.openxmlformats.org/officeDocument/2006/relationships/customXml" Target="../ink/ink2467.xml"/><Relationship Id="rId267" Type="http://schemas.openxmlformats.org/officeDocument/2006/relationships/image" Target="../media/image2473.png"/><Relationship Id="rId288" Type="http://schemas.openxmlformats.org/officeDocument/2006/relationships/customXml" Target="../ink/ink2488.xml"/><Relationship Id="rId411" Type="http://schemas.openxmlformats.org/officeDocument/2006/relationships/image" Target="../media/image2545.png"/><Relationship Id="rId432" Type="http://schemas.openxmlformats.org/officeDocument/2006/relationships/customXml" Target="../ink/ink2560.xml"/><Relationship Id="rId453" Type="http://schemas.openxmlformats.org/officeDocument/2006/relationships/image" Target="../media/image2566.png"/><Relationship Id="rId474" Type="http://schemas.openxmlformats.org/officeDocument/2006/relationships/customXml" Target="../ink/ink2581.xml"/><Relationship Id="rId106" Type="http://schemas.openxmlformats.org/officeDocument/2006/relationships/customXml" Target="../ink/ink2397.xml"/><Relationship Id="rId127" Type="http://schemas.openxmlformats.org/officeDocument/2006/relationships/image" Target="../media/image2403.png"/><Relationship Id="rId313" Type="http://schemas.openxmlformats.org/officeDocument/2006/relationships/image" Target="../media/image2496.png"/><Relationship Id="rId10" Type="http://schemas.openxmlformats.org/officeDocument/2006/relationships/customXml" Target="../ink/ink2349.xml"/><Relationship Id="rId31" Type="http://schemas.openxmlformats.org/officeDocument/2006/relationships/image" Target="../media/image2355.png"/><Relationship Id="rId52" Type="http://schemas.openxmlformats.org/officeDocument/2006/relationships/customXml" Target="../ink/ink2370.xml"/><Relationship Id="rId73" Type="http://schemas.openxmlformats.org/officeDocument/2006/relationships/image" Target="../media/image2376.png"/><Relationship Id="rId94" Type="http://schemas.openxmlformats.org/officeDocument/2006/relationships/customXml" Target="../ink/ink2391.xml"/><Relationship Id="rId148" Type="http://schemas.openxmlformats.org/officeDocument/2006/relationships/customXml" Target="../ink/ink2418.xml"/><Relationship Id="rId169" Type="http://schemas.openxmlformats.org/officeDocument/2006/relationships/image" Target="../media/image2424.png"/><Relationship Id="rId334" Type="http://schemas.openxmlformats.org/officeDocument/2006/relationships/customXml" Target="../ink/ink2511.xml"/><Relationship Id="rId355" Type="http://schemas.openxmlformats.org/officeDocument/2006/relationships/image" Target="../media/image2517.png"/><Relationship Id="rId376" Type="http://schemas.openxmlformats.org/officeDocument/2006/relationships/customXml" Target="../ink/ink2532.xml"/><Relationship Id="rId397" Type="http://schemas.openxmlformats.org/officeDocument/2006/relationships/image" Target="../media/image2538.png"/><Relationship Id="rId4" Type="http://schemas.openxmlformats.org/officeDocument/2006/relationships/customXml" Target="../ink/ink2346.xml"/><Relationship Id="rId180" Type="http://schemas.openxmlformats.org/officeDocument/2006/relationships/customXml" Target="../ink/ink2434.xml"/><Relationship Id="rId215" Type="http://schemas.openxmlformats.org/officeDocument/2006/relationships/image" Target="../media/image2447.png"/><Relationship Id="rId236" Type="http://schemas.openxmlformats.org/officeDocument/2006/relationships/customXml" Target="../ink/ink2462.xml"/><Relationship Id="rId257" Type="http://schemas.openxmlformats.org/officeDocument/2006/relationships/image" Target="../media/image2468.png"/><Relationship Id="rId278" Type="http://schemas.openxmlformats.org/officeDocument/2006/relationships/customXml" Target="../ink/ink2483.xml"/><Relationship Id="rId401" Type="http://schemas.openxmlformats.org/officeDocument/2006/relationships/image" Target="../media/image2540.png"/><Relationship Id="rId422" Type="http://schemas.openxmlformats.org/officeDocument/2006/relationships/customXml" Target="../ink/ink2555.xml"/><Relationship Id="rId443" Type="http://schemas.openxmlformats.org/officeDocument/2006/relationships/image" Target="../media/image2561.png"/><Relationship Id="rId464" Type="http://schemas.openxmlformats.org/officeDocument/2006/relationships/customXml" Target="../ink/ink2576.xml"/><Relationship Id="rId303" Type="http://schemas.openxmlformats.org/officeDocument/2006/relationships/image" Target="../media/image2491.png"/><Relationship Id="rId485" Type="http://schemas.openxmlformats.org/officeDocument/2006/relationships/image" Target="../media/image2582.png"/><Relationship Id="rId42" Type="http://schemas.openxmlformats.org/officeDocument/2006/relationships/customXml" Target="../ink/ink2365.xml"/><Relationship Id="rId84" Type="http://schemas.openxmlformats.org/officeDocument/2006/relationships/customXml" Target="../ink/ink2386.xml"/><Relationship Id="rId138" Type="http://schemas.openxmlformats.org/officeDocument/2006/relationships/customXml" Target="../ink/ink2413.xml"/><Relationship Id="rId345" Type="http://schemas.openxmlformats.org/officeDocument/2006/relationships/image" Target="../media/image2512.png"/><Relationship Id="rId387" Type="http://schemas.openxmlformats.org/officeDocument/2006/relationships/image" Target="../media/image2533.png"/><Relationship Id="rId191" Type="http://schemas.openxmlformats.org/officeDocument/2006/relationships/image" Target="../media/image2435.png"/><Relationship Id="rId205" Type="http://schemas.openxmlformats.org/officeDocument/2006/relationships/image" Target="../media/image2442.png"/><Relationship Id="rId247" Type="http://schemas.openxmlformats.org/officeDocument/2006/relationships/image" Target="../media/image2463.png"/><Relationship Id="rId412" Type="http://schemas.openxmlformats.org/officeDocument/2006/relationships/customXml" Target="../ink/ink2550.xml"/><Relationship Id="rId107" Type="http://schemas.openxmlformats.org/officeDocument/2006/relationships/image" Target="../media/image2393.png"/><Relationship Id="rId289" Type="http://schemas.openxmlformats.org/officeDocument/2006/relationships/image" Target="../media/image2484.png"/><Relationship Id="rId454" Type="http://schemas.openxmlformats.org/officeDocument/2006/relationships/customXml" Target="../ink/ink2571.xml"/><Relationship Id="rId11" Type="http://schemas.openxmlformats.org/officeDocument/2006/relationships/image" Target="../media/image2345.png"/><Relationship Id="rId53" Type="http://schemas.openxmlformats.org/officeDocument/2006/relationships/image" Target="../media/image2366.png"/><Relationship Id="rId149" Type="http://schemas.openxmlformats.org/officeDocument/2006/relationships/image" Target="../media/image2414.png"/><Relationship Id="rId314" Type="http://schemas.openxmlformats.org/officeDocument/2006/relationships/customXml" Target="../ink/ink2501.xml"/><Relationship Id="rId356" Type="http://schemas.openxmlformats.org/officeDocument/2006/relationships/customXml" Target="../ink/ink2522.xml"/><Relationship Id="rId398" Type="http://schemas.openxmlformats.org/officeDocument/2006/relationships/customXml" Target="../ink/ink2543.xml"/><Relationship Id="rId95" Type="http://schemas.openxmlformats.org/officeDocument/2006/relationships/image" Target="../media/image2387.png"/><Relationship Id="rId160" Type="http://schemas.openxmlformats.org/officeDocument/2006/relationships/customXml" Target="../ink/ink2424.xml"/><Relationship Id="rId216" Type="http://schemas.openxmlformats.org/officeDocument/2006/relationships/customXml" Target="../ink/ink2452.xml"/><Relationship Id="rId423" Type="http://schemas.openxmlformats.org/officeDocument/2006/relationships/image" Target="../media/image2551.png"/><Relationship Id="rId258" Type="http://schemas.openxmlformats.org/officeDocument/2006/relationships/customXml" Target="../ink/ink2473.xml"/><Relationship Id="rId465" Type="http://schemas.openxmlformats.org/officeDocument/2006/relationships/image" Target="../media/image2572.png"/><Relationship Id="rId22" Type="http://schemas.openxmlformats.org/officeDocument/2006/relationships/customXml" Target="../ink/ink2355.xml"/><Relationship Id="rId64" Type="http://schemas.openxmlformats.org/officeDocument/2006/relationships/customXml" Target="../ink/ink2376.xml"/><Relationship Id="rId118" Type="http://schemas.openxmlformats.org/officeDocument/2006/relationships/customXml" Target="../ink/ink2403.xml"/><Relationship Id="rId325" Type="http://schemas.openxmlformats.org/officeDocument/2006/relationships/image" Target="../media/image2502.png"/><Relationship Id="rId367" Type="http://schemas.openxmlformats.org/officeDocument/2006/relationships/image" Target="../media/image2523.png"/><Relationship Id="rId171" Type="http://schemas.openxmlformats.org/officeDocument/2006/relationships/image" Target="../media/image2425.png"/><Relationship Id="rId227" Type="http://schemas.openxmlformats.org/officeDocument/2006/relationships/image" Target="../media/image2453.png"/><Relationship Id="rId269" Type="http://schemas.openxmlformats.org/officeDocument/2006/relationships/image" Target="../media/image2474.png"/><Relationship Id="rId434" Type="http://schemas.openxmlformats.org/officeDocument/2006/relationships/customXml" Target="../ink/ink2561.xml"/><Relationship Id="rId476" Type="http://schemas.openxmlformats.org/officeDocument/2006/relationships/customXml" Target="../ink/ink2582.xml"/><Relationship Id="rId33" Type="http://schemas.openxmlformats.org/officeDocument/2006/relationships/image" Target="../media/image2356.png"/><Relationship Id="rId129" Type="http://schemas.openxmlformats.org/officeDocument/2006/relationships/image" Target="../media/image2404.png"/><Relationship Id="rId280" Type="http://schemas.openxmlformats.org/officeDocument/2006/relationships/customXml" Target="../ink/ink2484.xml"/><Relationship Id="rId336" Type="http://schemas.openxmlformats.org/officeDocument/2006/relationships/customXml" Target="../ink/ink2512.xml"/><Relationship Id="rId75" Type="http://schemas.openxmlformats.org/officeDocument/2006/relationships/image" Target="../media/image2377.png"/><Relationship Id="rId140" Type="http://schemas.openxmlformats.org/officeDocument/2006/relationships/customXml" Target="../ink/ink2414.xml"/><Relationship Id="rId182" Type="http://schemas.openxmlformats.org/officeDocument/2006/relationships/customXml" Target="../ink/ink2435.xml"/><Relationship Id="rId378" Type="http://schemas.openxmlformats.org/officeDocument/2006/relationships/customXml" Target="../ink/ink2533.xml"/><Relationship Id="rId403" Type="http://schemas.openxmlformats.org/officeDocument/2006/relationships/image" Target="../media/image2541.png"/><Relationship Id="rId6" Type="http://schemas.openxmlformats.org/officeDocument/2006/relationships/customXml" Target="../ink/ink2347.xml"/><Relationship Id="rId238" Type="http://schemas.openxmlformats.org/officeDocument/2006/relationships/customXml" Target="../ink/ink2463.xml"/><Relationship Id="rId445" Type="http://schemas.openxmlformats.org/officeDocument/2006/relationships/image" Target="../media/image2562.png"/><Relationship Id="rId487" Type="http://schemas.openxmlformats.org/officeDocument/2006/relationships/image" Target="../media/image2583.png"/><Relationship Id="rId291" Type="http://schemas.openxmlformats.org/officeDocument/2006/relationships/image" Target="../media/image2485.png"/><Relationship Id="rId305" Type="http://schemas.openxmlformats.org/officeDocument/2006/relationships/image" Target="../media/image2492.png"/><Relationship Id="rId347" Type="http://schemas.openxmlformats.org/officeDocument/2006/relationships/image" Target="../media/image2513.png"/><Relationship Id="rId44" Type="http://schemas.openxmlformats.org/officeDocument/2006/relationships/customXml" Target="../ink/ink2366.xml"/><Relationship Id="rId86" Type="http://schemas.openxmlformats.org/officeDocument/2006/relationships/customXml" Target="../ink/ink2387.xml"/><Relationship Id="rId151" Type="http://schemas.openxmlformats.org/officeDocument/2006/relationships/image" Target="../media/image2415.png"/><Relationship Id="rId389" Type="http://schemas.openxmlformats.org/officeDocument/2006/relationships/image" Target="../media/image2534.png"/><Relationship Id="rId193" Type="http://schemas.openxmlformats.org/officeDocument/2006/relationships/image" Target="../media/image2436.png"/><Relationship Id="rId207" Type="http://schemas.openxmlformats.org/officeDocument/2006/relationships/image" Target="../media/image2443.png"/><Relationship Id="rId249" Type="http://schemas.openxmlformats.org/officeDocument/2006/relationships/image" Target="../media/image2464.png"/><Relationship Id="rId414" Type="http://schemas.openxmlformats.org/officeDocument/2006/relationships/customXml" Target="../ink/ink2551.xml"/><Relationship Id="rId456" Type="http://schemas.openxmlformats.org/officeDocument/2006/relationships/customXml" Target="../ink/ink2572.xml"/><Relationship Id="rId13" Type="http://schemas.openxmlformats.org/officeDocument/2006/relationships/image" Target="../media/image2346.png"/><Relationship Id="rId109" Type="http://schemas.openxmlformats.org/officeDocument/2006/relationships/image" Target="../media/image2394.png"/><Relationship Id="rId260" Type="http://schemas.openxmlformats.org/officeDocument/2006/relationships/customXml" Target="../ink/ink2474.xml"/><Relationship Id="rId316" Type="http://schemas.openxmlformats.org/officeDocument/2006/relationships/customXml" Target="../ink/ink2502.xml"/><Relationship Id="rId55" Type="http://schemas.openxmlformats.org/officeDocument/2006/relationships/image" Target="../media/image2367.png"/><Relationship Id="rId97" Type="http://schemas.openxmlformats.org/officeDocument/2006/relationships/image" Target="../media/image2388.png"/><Relationship Id="rId120" Type="http://schemas.openxmlformats.org/officeDocument/2006/relationships/customXml" Target="../ink/ink2404.xml"/><Relationship Id="rId358" Type="http://schemas.openxmlformats.org/officeDocument/2006/relationships/customXml" Target="../ink/ink2523.xml"/><Relationship Id="rId162" Type="http://schemas.openxmlformats.org/officeDocument/2006/relationships/customXml" Target="../ink/ink2425.xml"/><Relationship Id="rId218" Type="http://schemas.openxmlformats.org/officeDocument/2006/relationships/customXml" Target="../ink/ink2453.xml"/><Relationship Id="rId425" Type="http://schemas.openxmlformats.org/officeDocument/2006/relationships/image" Target="../media/image2552.png"/><Relationship Id="rId467" Type="http://schemas.openxmlformats.org/officeDocument/2006/relationships/image" Target="../media/image2573.png"/><Relationship Id="rId271" Type="http://schemas.openxmlformats.org/officeDocument/2006/relationships/image" Target="../media/image2475.png"/><Relationship Id="rId24" Type="http://schemas.openxmlformats.org/officeDocument/2006/relationships/customXml" Target="../ink/ink2356.xml"/><Relationship Id="rId66" Type="http://schemas.openxmlformats.org/officeDocument/2006/relationships/customXml" Target="../ink/ink2377.xml"/><Relationship Id="rId131" Type="http://schemas.openxmlformats.org/officeDocument/2006/relationships/image" Target="../media/image2405.png"/><Relationship Id="rId327" Type="http://schemas.openxmlformats.org/officeDocument/2006/relationships/image" Target="../media/image2503.png"/><Relationship Id="rId369" Type="http://schemas.openxmlformats.org/officeDocument/2006/relationships/image" Target="../media/image2524.png"/><Relationship Id="rId173" Type="http://schemas.openxmlformats.org/officeDocument/2006/relationships/image" Target="../media/image2426.png"/><Relationship Id="rId229" Type="http://schemas.openxmlformats.org/officeDocument/2006/relationships/image" Target="../media/image2454.png"/><Relationship Id="rId380" Type="http://schemas.openxmlformats.org/officeDocument/2006/relationships/customXml" Target="../ink/ink2534.xml"/><Relationship Id="rId436" Type="http://schemas.openxmlformats.org/officeDocument/2006/relationships/customXml" Target="../ink/ink2562.xml"/><Relationship Id="rId240" Type="http://schemas.openxmlformats.org/officeDocument/2006/relationships/customXml" Target="../ink/ink2464.xml"/><Relationship Id="rId478" Type="http://schemas.openxmlformats.org/officeDocument/2006/relationships/customXml" Target="../ink/ink2583.xml"/><Relationship Id="rId35" Type="http://schemas.openxmlformats.org/officeDocument/2006/relationships/image" Target="../media/image2357.png"/><Relationship Id="rId77" Type="http://schemas.openxmlformats.org/officeDocument/2006/relationships/image" Target="../media/image2378.png"/><Relationship Id="rId100" Type="http://schemas.openxmlformats.org/officeDocument/2006/relationships/customXml" Target="../ink/ink2394.xml"/><Relationship Id="rId282" Type="http://schemas.openxmlformats.org/officeDocument/2006/relationships/customXml" Target="../ink/ink2485.xml"/><Relationship Id="rId338" Type="http://schemas.openxmlformats.org/officeDocument/2006/relationships/customXml" Target="../ink/ink2513.xml"/><Relationship Id="rId8" Type="http://schemas.openxmlformats.org/officeDocument/2006/relationships/customXml" Target="../ink/ink2348.xml"/><Relationship Id="rId142" Type="http://schemas.openxmlformats.org/officeDocument/2006/relationships/customXml" Target="../ink/ink2415.xml"/><Relationship Id="rId184" Type="http://schemas.openxmlformats.org/officeDocument/2006/relationships/customXml" Target="../ink/ink2436.xml"/><Relationship Id="rId391" Type="http://schemas.openxmlformats.org/officeDocument/2006/relationships/image" Target="../media/image2535.png"/><Relationship Id="rId405" Type="http://schemas.openxmlformats.org/officeDocument/2006/relationships/image" Target="../media/image2542.png"/><Relationship Id="rId447" Type="http://schemas.openxmlformats.org/officeDocument/2006/relationships/image" Target="../media/image2563.png"/><Relationship Id="rId251" Type="http://schemas.openxmlformats.org/officeDocument/2006/relationships/image" Target="../media/image2465.png"/><Relationship Id="rId489" Type="http://schemas.openxmlformats.org/officeDocument/2006/relationships/image" Target="../media/image2584.png"/><Relationship Id="rId46" Type="http://schemas.openxmlformats.org/officeDocument/2006/relationships/customXml" Target="../ink/ink2367.xml"/><Relationship Id="rId293" Type="http://schemas.openxmlformats.org/officeDocument/2006/relationships/image" Target="../media/image2486.png"/><Relationship Id="rId307" Type="http://schemas.openxmlformats.org/officeDocument/2006/relationships/image" Target="../media/image2493.png"/><Relationship Id="rId349" Type="http://schemas.openxmlformats.org/officeDocument/2006/relationships/image" Target="../media/image2514.png"/><Relationship Id="rId88" Type="http://schemas.openxmlformats.org/officeDocument/2006/relationships/customXml" Target="../ink/ink2388.xml"/><Relationship Id="rId111" Type="http://schemas.openxmlformats.org/officeDocument/2006/relationships/image" Target="../media/image2395.png"/><Relationship Id="rId153" Type="http://schemas.openxmlformats.org/officeDocument/2006/relationships/image" Target="../media/image2416.png"/><Relationship Id="rId195" Type="http://schemas.openxmlformats.org/officeDocument/2006/relationships/image" Target="../media/image2437.png"/><Relationship Id="rId209" Type="http://schemas.openxmlformats.org/officeDocument/2006/relationships/image" Target="../media/image2444.png"/><Relationship Id="rId360" Type="http://schemas.openxmlformats.org/officeDocument/2006/relationships/customXml" Target="../ink/ink2524.xml"/><Relationship Id="rId416" Type="http://schemas.openxmlformats.org/officeDocument/2006/relationships/customXml" Target="../ink/ink2552.xml"/><Relationship Id="rId220" Type="http://schemas.openxmlformats.org/officeDocument/2006/relationships/customXml" Target="../ink/ink2454.xml"/><Relationship Id="rId458" Type="http://schemas.openxmlformats.org/officeDocument/2006/relationships/customXml" Target="../ink/ink2573.xml"/><Relationship Id="rId15" Type="http://schemas.openxmlformats.org/officeDocument/2006/relationships/image" Target="../media/image2347.png"/><Relationship Id="rId57" Type="http://schemas.openxmlformats.org/officeDocument/2006/relationships/image" Target="../media/image2368.png"/><Relationship Id="rId262" Type="http://schemas.openxmlformats.org/officeDocument/2006/relationships/customXml" Target="../ink/ink2475.xml"/><Relationship Id="rId318" Type="http://schemas.openxmlformats.org/officeDocument/2006/relationships/customXml" Target="../ink/ink2503.xml"/><Relationship Id="rId99" Type="http://schemas.openxmlformats.org/officeDocument/2006/relationships/image" Target="../media/image2389.png"/><Relationship Id="rId122" Type="http://schemas.openxmlformats.org/officeDocument/2006/relationships/customXml" Target="../ink/ink2405.xml"/><Relationship Id="rId164" Type="http://schemas.openxmlformats.org/officeDocument/2006/relationships/customXml" Target="../ink/ink2426.xml"/><Relationship Id="rId371" Type="http://schemas.openxmlformats.org/officeDocument/2006/relationships/image" Target="../media/image2525.png"/><Relationship Id="rId427" Type="http://schemas.openxmlformats.org/officeDocument/2006/relationships/image" Target="../media/image2553.png"/><Relationship Id="rId469" Type="http://schemas.openxmlformats.org/officeDocument/2006/relationships/image" Target="../media/image2574.png"/><Relationship Id="rId26" Type="http://schemas.openxmlformats.org/officeDocument/2006/relationships/customXml" Target="../ink/ink2357.xml"/><Relationship Id="rId231" Type="http://schemas.openxmlformats.org/officeDocument/2006/relationships/image" Target="../media/image2455.png"/><Relationship Id="rId273" Type="http://schemas.openxmlformats.org/officeDocument/2006/relationships/image" Target="../media/image2476.png"/><Relationship Id="rId329" Type="http://schemas.openxmlformats.org/officeDocument/2006/relationships/image" Target="../media/image2504.png"/><Relationship Id="rId480" Type="http://schemas.openxmlformats.org/officeDocument/2006/relationships/customXml" Target="../ink/ink2584.xml"/><Relationship Id="rId68" Type="http://schemas.openxmlformats.org/officeDocument/2006/relationships/customXml" Target="../ink/ink2378.xml"/><Relationship Id="rId133" Type="http://schemas.openxmlformats.org/officeDocument/2006/relationships/image" Target="../media/image2406.png"/><Relationship Id="rId175" Type="http://schemas.openxmlformats.org/officeDocument/2006/relationships/image" Target="../media/image2427.png"/><Relationship Id="rId340" Type="http://schemas.openxmlformats.org/officeDocument/2006/relationships/customXml" Target="../ink/ink2514.xml"/><Relationship Id="rId200" Type="http://schemas.openxmlformats.org/officeDocument/2006/relationships/customXml" Target="../ink/ink2444.xml"/><Relationship Id="rId382" Type="http://schemas.openxmlformats.org/officeDocument/2006/relationships/customXml" Target="../ink/ink2535.xml"/><Relationship Id="rId438" Type="http://schemas.openxmlformats.org/officeDocument/2006/relationships/customXml" Target="../ink/ink2563.xml"/><Relationship Id="rId242" Type="http://schemas.openxmlformats.org/officeDocument/2006/relationships/customXml" Target="../ink/ink2465.xml"/><Relationship Id="rId284" Type="http://schemas.openxmlformats.org/officeDocument/2006/relationships/customXml" Target="../ink/ink2486.xml"/><Relationship Id="rId491" Type="http://schemas.openxmlformats.org/officeDocument/2006/relationships/image" Target="../media/image2585.png"/><Relationship Id="rId37" Type="http://schemas.openxmlformats.org/officeDocument/2006/relationships/image" Target="../media/image2358.png"/><Relationship Id="rId79" Type="http://schemas.openxmlformats.org/officeDocument/2006/relationships/image" Target="../media/image2379.png"/><Relationship Id="rId102" Type="http://schemas.openxmlformats.org/officeDocument/2006/relationships/customXml" Target="../ink/ink2395.xml"/><Relationship Id="rId144" Type="http://schemas.openxmlformats.org/officeDocument/2006/relationships/customXml" Target="../ink/ink2416.xml"/><Relationship Id="rId90" Type="http://schemas.openxmlformats.org/officeDocument/2006/relationships/customXml" Target="../ink/ink2389.xml"/><Relationship Id="rId186" Type="http://schemas.openxmlformats.org/officeDocument/2006/relationships/customXml" Target="../ink/ink2437.xml"/><Relationship Id="rId351" Type="http://schemas.openxmlformats.org/officeDocument/2006/relationships/image" Target="../media/image2515.png"/><Relationship Id="rId393" Type="http://schemas.openxmlformats.org/officeDocument/2006/relationships/image" Target="../media/image2536.png"/><Relationship Id="rId407" Type="http://schemas.openxmlformats.org/officeDocument/2006/relationships/image" Target="../media/image2543.png"/><Relationship Id="rId449" Type="http://schemas.openxmlformats.org/officeDocument/2006/relationships/image" Target="../media/image2564.png"/><Relationship Id="rId211" Type="http://schemas.openxmlformats.org/officeDocument/2006/relationships/image" Target="../media/image2445.png"/><Relationship Id="rId253" Type="http://schemas.openxmlformats.org/officeDocument/2006/relationships/image" Target="../media/image2466.png"/><Relationship Id="rId295" Type="http://schemas.openxmlformats.org/officeDocument/2006/relationships/image" Target="../media/image2487.png"/><Relationship Id="rId309" Type="http://schemas.openxmlformats.org/officeDocument/2006/relationships/image" Target="../media/image2494.png"/><Relationship Id="rId460" Type="http://schemas.openxmlformats.org/officeDocument/2006/relationships/customXml" Target="../ink/ink2574.xml"/><Relationship Id="rId48" Type="http://schemas.openxmlformats.org/officeDocument/2006/relationships/customXml" Target="../ink/ink2368.xml"/><Relationship Id="rId113" Type="http://schemas.openxmlformats.org/officeDocument/2006/relationships/image" Target="../media/image2396.png"/><Relationship Id="rId320" Type="http://schemas.openxmlformats.org/officeDocument/2006/relationships/customXml" Target="../ink/ink2504.xml"/><Relationship Id="rId155" Type="http://schemas.openxmlformats.org/officeDocument/2006/relationships/image" Target="../media/image2417.png"/><Relationship Id="rId197" Type="http://schemas.openxmlformats.org/officeDocument/2006/relationships/image" Target="../media/image2438.png"/><Relationship Id="rId362" Type="http://schemas.openxmlformats.org/officeDocument/2006/relationships/customXml" Target="../ink/ink2525.xml"/><Relationship Id="rId418" Type="http://schemas.openxmlformats.org/officeDocument/2006/relationships/customXml" Target="../ink/ink2553.xml"/><Relationship Id="rId222" Type="http://schemas.openxmlformats.org/officeDocument/2006/relationships/customXml" Target="../ink/ink2455.xml"/><Relationship Id="rId264" Type="http://schemas.openxmlformats.org/officeDocument/2006/relationships/customXml" Target="../ink/ink2476.xml"/><Relationship Id="rId471" Type="http://schemas.openxmlformats.org/officeDocument/2006/relationships/image" Target="../media/image2575.png"/><Relationship Id="rId17" Type="http://schemas.openxmlformats.org/officeDocument/2006/relationships/image" Target="../media/image2348.png"/><Relationship Id="rId59" Type="http://schemas.openxmlformats.org/officeDocument/2006/relationships/image" Target="../media/image2369.png"/><Relationship Id="rId124" Type="http://schemas.openxmlformats.org/officeDocument/2006/relationships/customXml" Target="../ink/ink2406.xml"/><Relationship Id="rId70" Type="http://schemas.openxmlformats.org/officeDocument/2006/relationships/customXml" Target="../ink/ink2379.xml"/><Relationship Id="rId166" Type="http://schemas.openxmlformats.org/officeDocument/2006/relationships/customXml" Target="../ink/ink2427.xml"/><Relationship Id="rId331" Type="http://schemas.openxmlformats.org/officeDocument/2006/relationships/image" Target="../media/image2505.png"/><Relationship Id="rId373" Type="http://schemas.openxmlformats.org/officeDocument/2006/relationships/image" Target="../media/image2526.png"/><Relationship Id="rId429" Type="http://schemas.openxmlformats.org/officeDocument/2006/relationships/image" Target="../media/image2554.png"/><Relationship Id="rId1" Type="http://schemas.openxmlformats.org/officeDocument/2006/relationships/slideLayout" Target="../slideLayouts/slideLayout2.xml"/><Relationship Id="rId233" Type="http://schemas.openxmlformats.org/officeDocument/2006/relationships/image" Target="../media/image2456.png"/><Relationship Id="rId440" Type="http://schemas.openxmlformats.org/officeDocument/2006/relationships/customXml" Target="../ink/ink2564.xml"/><Relationship Id="rId28" Type="http://schemas.openxmlformats.org/officeDocument/2006/relationships/customXml" Target="../ink/ink2358.xml"/><Relationship Id="rId275" Type="http://schemas.openxmlformats.org/officeDocument/2006/relationships/image" Target="../media/image2477.png"/><Relationship Id="rId300" Type="http://schemas.openxmlformats.org/officeDocument/2006/relationships/customXml" Target="../ink/ink2494.xml"/><Relationship Id="rId482" Type="http://schemas.openxmlformats.org/officeDocument/2006/relationships/customXml" Target="../ink/ink2585.xml"/><Relationship Id="rId81" Type="http://schemas.openxmlformats.org/officeDocument/2006/relationships/image" Target="../media/image2380.png"/><Relationship Id="rId135" Type="http://schemas.openxmlformats.org/officeDocument/2006/relationships/image" Target="../media/image2407.png"/><Relationship Id="rId177" Type="http://schemas.openxmlformats.org/officeDocument/2006/relationships/image" Target="../media/image2428.png"/><Relationship Id="rId342" Type="http://schemas.openxmlformats.org/officeDocument/2006/relationships/customXml" Target="../ink/ink2515.xml"/><Relationship Id="rId384" Type="http://schemas.openxmlformats.org/officeDocument/2006/relationships/customXml" Target="../ink/ink2536.xml"/><Relationship Id="rId202" Type="http://schemas.openxmlformats.org/officeDocument/2006/relationships/customXml" Target="../ink/ink2445.xml"/><Relationship Id="rId244" Type="http://schemas.openxmlformats.org/officeDocument/2006/relationships/customXml" Target="../ink/ink2466.xml"/><Relationship Id="rId39" Type="http://schemas.openxmlformats.org/officeDocument/2006/relationships/image" Target="../media/image2359.png"/><Relationship Id="rId286" Type="http://schemas.openxmlformats.org/officeDocument/2006/relationships/customXml" Target="../ink/ink2487.xml"/><Relationship Id="rId451" Type="http://schemas.openxmlformats.org/officeDocument/2006/relationships/image" Target="../media/image2565.png"/><Relationship Id="rId493" Type="http://schemas.openxmlformats.org/officeDocument/2006/relationships/image" Target="../media/image2586.png"/><Relationship Id="rId50" Type="http://schemas.openxmlformats.org/officeDocument/2006/relationships/customXml" Target="../ink/ink2369.xml"/><Relationship Id="rId104" Type="http://schemas.openxmlformats.org/officeDocument/2006/relationships/customXml" Target="../ink/ink2396.xml"/><Relationship Id="rId146" Type="http://schemas.openxmlformats.org/officeDocument/2006/relationships/customXml" Target="../ink/ink2417.xml"/><Relationship Id="rId188" Type="http://schemas.openxmlformats.org/officeDocument/2006/relationships/customXml" Target="../ink/ink2438.xml"/><Relationship Id="rId311" Type="http://schemas.openxmlformats.org/officeDocument/2006/relationships/image" Target="../media/image2495.png"/><Relationship Id="rId353" Type="http://schemas.openxmlformats.org/officeDocument/2006/relationships/image" Target="../media/image2516.png"/><Relationship Id="rId395" Type="http://schemas.openxmlformats.org/officeDocument/2006/relationships/image" Target="../media/image2537.png"/><Relationship Id="rId409" Type="http://schemas.openxmlformats.org/officeDocument/2006/relationships/image" Target="../media/image2544.png"/><Relationship Id="rId92" Type="http://schemas.openxmlformats.org/officeDocument/2006/relationships/customXml" Target="../ink/ink2390.xml"/><Relationship Id="rId213" Type="http://schemas.openxmlformats.org/officeDocument/2006/relationships/image" Target="../media/image2446.png"/><Relationship Id="rId420" Type="http://schemas.openxmlformats.org/officeDocument/2006/relationships/customXml" Target="../ink/ink2554.xml"/><Relationship Id="rId255" Type="http://schemas.openxmlformats.org/officeDocument/2006/relationships/image" Target="../media/image2467.png"/><Relationship Id="rId297" Type="http://schemas.openxmlformats.org/officeDocument/2006/relationships/image" Target="../media/image2488.png"/><Relationship Id="rId462" Type="http://schemas.openxmlformats.org/officeDocument/2006/relationships/customXml" Target="../ink/ink2575.xml"/><Relationship Id="rId115" Type="http://schemas.openxmlformats.org/officeDocument/2006/relationships/image" Target="../media/image2397.png"/><Relationship Id="rId157" Type="http://schemas.openxmlformats.org/officeDocument/2006/relationships/image" Target="../media/image2418.png"/><Relationship Id="rId322" Type="http://schemas.openxmlformats.org/officeDocument/2006/relationships/customXml" Target="../ink/ink2505.xml"/><Relationship Id="rId364" Type="http://schemas.openxmlformats.org/officeDocument/2006/relationships/customXml" Target="../ink/ink2526.xml"/><Relationship Id="rId61" Type="http://schemas.openxmlformats.org/officeDocument/2006/relationships/image" Target="../media/image2370.png"/><Relationship Id="rId199" Type="http://schemas.openxmlformats.org/officeDocument/2006/relationships/image" Target="../media/image2439.png"/><Relationship Id="rId19" Type="http://schemas.openxmlformats.org/officeDocument/2006/relationships/image" Target="../media/image2349.png"/><Relationship Id="rId224" Type="http://schemas.openxmlformats.org/officeDocument/2006/relationships/customXml" Target="../ink/ink2456.xml"/><Relationship Id="rId266" Type="http://schemas.openxmlformats.org/officeDocument/2006/relationships/customXml" Target="../ink/ink2477.xml"/><Relationship Id="rId431" Type="http://schemas.openxmlformats.org/officeDocument/2006/relationships/image" Target="../media/image2555.png"/><Relationship Id="rId473" Type="http://schemas.openxmlformats.org/officeDocument/2006/relationships/image" Target="../media/image2576.png"/><Relationship Id="rId30" Type="http://schemas.openxmlformats.org/officeDocument/2006/relationships/customXml" Target="../ink/ink2359.xml"/><Relationship Id="rId126" Type="http://schemas.openxmlformats.org/officeDocument/2006/relationships/customXml" Target="../ink/ink2407.xml"/><Relationship Id="rId168" Type="http://schemas.openxmlformats.org/officeDocument/2006/relationships/customXml" Target="../ink/ink2428.xml"/><Relationship Id="rId333" Type="http://schemas.openxmlformats.org/officeDocument/2006/relationships/image" Target="../media/image2506.png"/><Relationship Id="rId72" Type="http://schemas.openxmlformats.org/officeDocument/2006/relationships/customXml" Target="../ink/ink2380.xml"/><Relationship Id="rId375" Type="http://schemas.openxmlformats.org/officeDocument/2006/relationships/image" Target="../media/image2527.png"/><Relationship Id="rId3" Type="http://schemas.openxmlformats.org/officeDocument/2006/relationships/image" Target="../media/image2341.png"/><Relationship Id="rId235" Type="http://schemas.openxmlformats.org/officeDocument/2006/relationships/image" Target="../media/image2457.png"/><Relationship Id="rId277" Type="http://schemas.openxmlformats.org/officeDocument/2006/relationships/image" Target="../media/image2478.png"/><Relationship Id="rId400" Type="http://schemas.openxmlformats.org/officeDocument/2006/relationships/customXml" Target="../ink/ink2544.xml"/><Relationship Id="rId442" Type="http://schemas.openxmlformats.org/officeDocument/2006/relationships/customXml" Target="../ink/ink2565.xml"/><Relationship Id="rId484" Type="http://schemas.openxmlformats.org/officeDocument/2006/relationships/customXml" Target="../ink/ink2586.xml"/><Relationship Id="rId137" Type="http://schemas.openxmlformats.org/officeDocument/2006/relationships/image" Target="../media/image2408.png"/><Relationship Id="rId302" Type="http://schemas.openxmlformats.org/officeDocument/2006/relationships/customXml" Target="../ink/ink2495.xml"/><Relationship Id="rId344" Type="http://schemas.openxmlformats.org/officeDocument/2006/relationships/customXml" Target="../ink/ink2516.xml"/><Relationship Id="rId41" Type="http://schemas.openxmlformats.org/officeDocument/2006/relationships/image" Target="../media/image2360.png"/><Relationship Id="rId83" Type="http://schemas.openxmlformats.org/officeDocument/2006/relationships/image" Target="../media/image2381.png"/><Relationship Id="rId179" Type="http://schemas.openxmlformats.org/officeDocument/2006/relationships/image" Target="../media/image2429.png"/><Relationship Id="rId386" Type="http://schemas.openxmlformats.org/officeDocument/2006/relationships/customXml" Target="../ink/ink2537.xml"/></Relationships>
</file>

<file path=ppt/slides/_rels/slide65.xml.rels><?xml version="1.0" encoding="UTF-8" standalone="yes"?>
<Relationships xmlns="http://schemas.openxmlformats.org/package/2006/relationships"><Relationship Id="rId117" Type="http://schemas.openxmlformats.org/officeDocument/2006/relationships/image" Target="../media/image24110.png"/><Relationship Id="rId21" Type="http://schemas.openxmlformats.org/officeDocument/2006/relationships/image" Target="../media/image23630.png"/><Relationship Id="rId63" Type="http://schemas.openxmlformats.org/officeDocument/2006/relationships/image" Target="../media/image23840.png"/><Relationship Id="rId159" Type="http://schemas.openxmlformats.org/officeDocument/2006/relationships/image" Target="../media/image24320.png"/><Relationship Id="rId170" Type="http://schemas.openxmlformats.org/officeDocument/2006/relationships/customXml" Target="../ink/ink2675.xml"/><Relationship Id="rId191" Type="http://schemas.openxmlformats.org/officeDocument/2006/relationships/image" Target="../media/image24480.png"/><Relationship Id="rId205" Type="http://schemas.openxmlformats.org/officeDocument/2006/relationships/image" Target="../media/image24550.png"/><Relationship Id="rId226" Type="http://schemas.openxmlformats.org/officeDocument/2006/relationships/customXml" Target="../ink/ink2703.xml"/><Relationship Id="rId247" Type="http://schemas.openxmlformats.org/officeDocument/2006/relationships/image" Target="../media/image24760.png"/><Relationship Id="rId107" Type="http://schemas.openxmlformats.org/officeDocument/2006/relationships/image" Target="../media/image24060.png"/><Relationship Id="rId11" Type="http://schemas.openxmlformats.org/officeDocument/2006/relationships/image" Target="../media/image23580.png"/><Relationship Id="rId32" Type="http://schemas.openxmlformats.org/officeDocument/2006/relationships/customXml" Target="../ink/ink2606.xml"/><Relationship Id="rId53" Type="http://schemas.openxmlformats.org/officeDocument/2006/relationships/image" Target="../media/image23790.png"/><Relationship Id="rId74" Type="http://schemas.openxmlformats.org/officeDocument/2006/relationships/customXml" Target="../ink/ink2627.xml"/><Relationship Id="rId128" Type="http://schemas.openxmlformats.org/officeDocument/2006/relationships/customXml" Target="../ink/ink2654.xml"/><Relationship Id="rId149" Type="http://schemas.openxmlformats.org/officeDocument/2006/relationships/image" Target="../media/image24270.png"/><Relationship Id="rId5" Type="http://schemas.openxmlformats.org/officeDocument/2006/relationships/image" Target="../media/image23550.png"/><Relationship Id="rId95" Type="http://schemas.openxmlformats.org/officeDocument/2006/relationships/image" Target="../media/image24000.png"/><Relationship Id="rId160" Type="http://schemas.openxmlformats.org/officeDocument/2006/relationships/customXml" Target="../ink/ink2670.xml"/><Relationship Id="rId181" Type="http://schemas.openxmlformats.org/officeDocument/2006/relationships/image" Target="../media/image24430.png"/><Relationship Id="rId216" Type="http://schemas.openxmlformats.org/officeDocument/2006/relationships/customXml" Target="../ink/ink2698.xml"/><Relationship Id="rId237" Type="http://schemas.openxmlformats.org/officeDocument/2006/relationships/image" Target="../media/image24710.png"/><Relationship Id="rId258" Type="http://schemas.openxmlformats.org/officeDocument/2006/relationships/customXml" Target="../ink/ink2719.xml"/><Relationship Id="rId22" Type="http://schemas.openxmlformats.org/officeDocument/2006/relationships/customXml" Target="../ink/ink2601.xml"/><Relationship Id="rId43" Type="http://schemas.openxmlformats.org/officeDocument/2006/relationships/image" Target="../media/image23740.png"/><Relationship Id="rId64" Type="http://schemas.openxmlformats.org/officeDocument/2006/relationships/customXml" Target="../ink/ink2622.xml"/><Relationship Id="rId118" Type="http://schemas.openxmlformats.org/officeDocument/2006/relationships/customXml" Target="../ink/ink2649.xml"/><Relationship Id="rId139" Type="http://schemas.openxmlformats.org/officeDocument/2006/relationships/image" Target="../media/image24220.png"/><Relationship Id="rId85" Type="http://schemas.openxmlformats.org/officeDocument/2006/relationships/image" Target="../media/image23950.png"/><Relationship Id="rId150" Type="http://schemas.openxmlformats.org/officeDocument/2006/relationships/customXml" Target="../ink/ink2665.xml"/><Relationship Id="rId171" Type="http://schemas.openxmlformats.org/officeDocument/2006/relationships/image" Target="../media/image24380.png"/><Relationship Id="rId192" Type="http://schemas.openxmlformats.org/officeDocument/2006/relationships/customXml" Target="../ink/ink2686.xml"/><Relationship Id="rId206" Type="http://schemas.openxmlformats.org/officeDocument/2006/relationships/customXml" Target="../ink/ink2693.xml"/><Relationship Id="rId227" Type="http://schemas.openxmlformats.org/officeDocument/2006/relationships/image" Target="../media/image24660.png"/><Relationship Id="rId248" Type="http://schemas.openxmlformats.org/officeDocument/2006/relationships/customXml" Target="../ink/ink2714.xml"/><Relationship Id="rId12" Type="http://schemas.openxmlformats.org/officeDocument/2006/relationships/customXml" Target="../ink/ink2596.xml"/><Relationship Id="rId33" Type="http://schemas.openxmlformats.org/officeDocument/2006/relationships/image" Target="../media/image23690.png"/><Relationship Id="rId108" Type="http://schemas.openxmlformats.org/officeDocument/2006/relationships/customXml" Target="../ink/ink2644.xml"/><Relationship Id="rId129" Type="http://schemas.openxmlformats.org/officeDocument/2006/relationships/image" Target="../media/image24170.png"/><Relationship Id="rId54" Type="http://schemas.openxmlformats.org/officeDocument/2006/relationships/customXml" Target="../ink/ink2617.xml"/><Relationship Id="rId75" Type="http://schemas.openxmlformats.org/officeDocument/2006/relationships/image" Target="../media/image23900.png"/><Relationship Id="rId96" Type="http://schemas.openxmlformats.org/officeDocument/2006/relationships/customXml" Target="../ink/ink2638.xml"/><Relationship Id="rId140" Type="http://schemas.openxmlformats.org/officeDocument/2006/relationships/customXml" Target="../ink/ink2660.xml"/><Relationship Id="rId161" Type="http://schemas.openxmlformats.org/officeDocument/2006/relationships/image" Target="../media/image24330.png"/><Relationship Id="rId182" Type="http://schemas.openxmlformats.org/officeDocument/2006/relationships/customXml" Target="../ink/ink2681.xml"/><Relationship Id="rId217" Type="http://schemas.openxmlformats.org/officeDocument/2006/relationships/image" Target="../media/image24610.png"/><Relationship Id="rId6" Type="http://schemas.openxmlformats.org/officeDocument/2006/relationships/customXml" Target="../ink/ink2593.xml"/><Relationship Id="rId238" Type="http://schemas.openxmlformats.org/officeDocument/2006/relationships/customXml" Target="../ink/ink2709.xml"/><Relationship Id="rId259" Type="http://schemas.openxmlformats.org/officeDocument/2006/relationships/image" Target="../media/image24820.png"/><Relationship Id="rId23" Type="http://schemas.openxmlformats.org/officeDocument/2006/relationships/image" Target="../media/image23640.png"/><Relationship Id="rId119" Type="http://schemas.openxmlformats.org/officeDocument/2006/relationships/image" Target="../media/image24120.png"/><Relationship Id="rId44" Type="http://schemas.openxmlformats.org/officeDocument/2006/relationships/customXml" Target="../ink/ink2612.xml"/><Relationship Id="rId65" Type="http://schemas.openxmlformats.org/officeDocument/2006/relationships/image" Target="../media/image23850.png"/><Relationship Id="rId86" Type="http://schemas.openxmlformats.org/officeDocument/2006/relationships/customXml" Target="../ink/ink2633.xml"/><Relationship Id="rId130" Type="http://schemas.openxmlformats.org/officeDocument/2006/relationships/customXml" Target="../ink/ink2655.xml"/><Relationship Id="rId151" Type="http://schemas.openxmlformats.org/officeDocument/2006/relationships/image" Target="../media/image24280.png"/><Relationship Id="rId172" Type="http://schemas.openxmlformats.org/officeDocument/2006/relationships/customXml" Target="../ink/ink2676.xml"/><Relationship Id="rId193" Type="http://schemas.openxmlformats.org/officeDocument/2006/relationships/image" Target="../media/image24490.png"/><Relationship Id="rId207" Type="http://schemas.openxmlformats.org/officeDocument/2006/relationships/image" Target="../media/image24560.png"/><Relationship Id="rId228" Type="http://schemas.openxmlformats.org/officeDocument/2006/relationships/customXml" Target="../ink/ink2704.xml"/><Relationship Id="rId249" Type="http://schemas.openxmlformats.org/officeDocument/2006/relationships/image" Target="../media/image24770.png"/><Relationship Id="rId13" Type="http://schemas.openxmlformats.org/officeDocument/2006/relationships/image" Target="../media/image23590.png"/><Relationship Id="rId109" Type="http://schemas.openxmlformats.org/officeDocument/2006/relationships/image" Target="../media/image24070.png"/><Relationship Id="rId260" Type="http://schemas.openxmlformats.org/officeDocument/2006/relationships/customXml" Target="../ink/ink2720.xml"/><Relationship Id="rId34" Type="http://schemas.openxmlformats.org/officeDocument/2006/relationships/customXml" Target="../ink/ink2607.xml"/><Relationship Id="rId55" Type="http://schemas.openxmlformats.org/officeDocument/2006/relationships/image" Target="../media/image23800.png"/><Relationship Id="rId76" Type="http://schemas.openxmlformats.org/officeDocument/2006/relationships/customXml" Target="../ink/ink2628.xml"/><Relationship Id="rId97" Type="http://schemas.openxmlformats.org/officeDocument/2006/relationships/image" Target="../media/image24010.png"/><Relationship Id="rId120" Type="http://schemas.openxmlformats.org/officeDocument/2006/relationships/customXml" Target="../ink/ink2650.xml"/><Relationship Id="rId141" Type="http://schemas.openxmlformats.org/officeDocument/2006/relationships/image" Target="../media/image24230.png"/><Relationship Id="rId7" Type="http://schemas.openxmlformats.org/officeDocument/2006/relationships/image" Target="../media/image23560.png"/><Relationship Id="rId162" Type="http://schemas.openxmlformats.org/officeDocument/2006/relationships/customXml" Target="../ink/ink2671.xml"/><Relationship Id="rId183" Type="http://schemas.openxmlformats.org/officeDocument/2006/relationships/image" Target="../media/image24440.png"/><Relationship Id="rId218" Type="http://schemas.openxmlformats.org/officeDocument/2006/relationships/customXml" Target="../ink/ink2699.xml"/><Relationship Id="rId239" Type="http://schemas.openxmlformats.org/officeDocument/2006/relationships/image" Target="../media/image24720.png"/><Relationship Id="rId250" Type="http://schemas.openxmlformats.org/officeDocument/2006/relationships/customXml" Target="../ink/ink2715.xml"/><Relationship Id="rId24" Type="http://schemas.openxmlformats.org/officeDocument/2006/relationships/customXml" Target="../ink/ink2602.xml"/><Relationship Id="rId45" Type="http://schemas.openxmlformats.org/officeDocument/2006/relationships/image" Target="../media/image23750.png"/><Relationship Id="rId66" Type="http://schemas.openxmlformats.org/officeDocument/2006/relationships/customXml" Target="../ink/ink2623.xml"/><Relationship Id="rId87" Type="http://schemas.openxmlformats.org/officeDocument/2006/relationships/image" Target="../media/image23960.png"/><Relationship Id="rId110" Type="http://schemas.openxmlformats.org/officeDocument/2006/relationships/customXml" Target="../ink/ink2645.xml"/><Relationship Id="rId131" Type="http://schemas.openxmlformats.org/officeDocument/2006/relationships/image" Target="../media/image24180.png"/><Relationship Id="rId152" Type="http://schemas.openxmlformats.org/officeDocument/2006/relationships/customXml" Target="../ink/ink2666.xml"/><Relationship Id="rId173" Type="http://schemas.openxmlformats.org/officeDocument/2006/relationships/image" Target="../media/image24390.png"/><Relationship Id="rId194" Type="http://schemas.openxmlformats.org/officeDocument/2006/relationships/customXml" Target="../ink/ink2687.xml"/><Relationship Id="rId208" Type="http://schemas.openxmlformats.org/officeDocument/2006/relationships/customXml" Target="../ink/ink2694.xml"/><Relationship Id="rId229" Type="http://schemas.openxmlformats.org/officeDocument/2006/relationships/image" Target="../media/image24670.png"/><Relationship Id="rId240" Type="http://schemas.openxmlformats.org/officeDocument/2006/relationships/customXml" Target="../ink/ink2710.xml"/><Relationship Id="rId261" Type="http://schemas.openxmlformats.org/officeDocument/2006/relationships/image" Target="../media/image24830.png"/><Relationship Id="rId14" Type="http://schemas.openxmlformats.org/officeDocument/2006/relationships/customXml" Target="../ink/ink2597.xml"/><Relationship Id="rId35" Type="http://schemas.openxmlformats.org/officeDocument/2006/relationships/image" Target="../media/image23700.png"/><Relationship Id="rId56" Type="http://schemas.openxmlformats.org/officeDocument/2006/relationships/customXml" Target="../ink/ink2618.xml"/><Relationship Id="rId77" Type="http://schemas.openxmlformats.org/officeDocument/2006/relationships/image" Target="../media/image23910.png"/><Relationship Id="rId100" Type="http://schemas.openxmlformats.org/officeDocument/2006/relationships/customXml" Target="../ink/ink2640.xml"/><Relationship Id="rId8" Type="http://schemas.openxmlformats.org/officeDocument/2006/relationships/customXml" Target="../ink/ink2594.xml"/><Relationship Id="rId98" Type="http://schemas.openxmlformats.org/officeDocument/2006/relationships/customXml" Target="../ink/ink2639.xml"/><Relationship Id="rId121" Type="http://schemas.openxmlformats.org/officeDocument/2006/relationships/image" Target="../media/image24130.png"/><Relationship Id="rId142" Type="http://schemas.openxmlformats.org/officeDocument/2006/relationships/customXml" Target="../ink/ink2661.xml"/><Relationship Id="rId163" Type="http://schemas.openxmlformats.org/officeDocument/2006/relationships/image" Target="../media/image24340.png"/><Relationship Id="rId184" Type="http://schemas.openxmlformats.org/officeDocument/2006/relationships/customXml" Target="../ink/ink2682.xml"/><Relationship Id="rId219" Type="http://schemas.openxmlformats.org/officeDocument/2006/relationships/image" Target="../media/image24620.png"/><Relationship Id="rId230" Type="http://schemas.openxmlformats.org/officeDocument/2006/relationships/customXml" Target="../ink/ink2705.xml"/><Relationship Id="rId251" Type="http://schemas.openxmlformats.org/officeDocument/2006/relationships/image" Target="../media/image24780.png"/><Relationship Id="rId25" Type="http://schemas.openxmlformats.org/officeDocument/2006/relationships/image" Target="../media/image23650.png"/><Relationship Id="rId46" Type="http://schemas.openxmlformats.org/officeDocument/2006/relationships/customXml" Target="../ink/ink2613.xml"/><Relationship Id="rId67" Type="http://schemas.openxmlformats.org/officeDocument/2006/relationships/image" Target="../media/image23860.png"/><Relationship Id="rId88" Type="http://schemas.openxmlformats.org/officeDocument/2006/relationships/customXml" Target="../ink/ink2634.xml"/><Relationship Id="rId111" Type="http://schemas.openxmlformats.org/officeDocument/2006/relationships/image" Target="../media/image24080.png"/><Relationship Id="rId132" Type="http://schemas.openxmlformats.org/officeDocument/2006/relationships/customXml" Target="../ink/ink2656.xml"/><Relationship Id="rId153" Type="http://schemas.openxmlformats.org/officeDocument/2006/relationships/image" Target="../media/image24290.png"/><Relationship Id="rId174" Type="http://schemas.openxmlformats.org/officeDocument/2006/relationships/customXml" Target="../ink/ink2677.xml"/><Relationship Id="rId195" Type="http://schemas.openxmlformats.org/officeDocument/2006/relationships/image" Target="../media/image24500.png"/><Relationship Id="rId209" Type="http://schemas.openxmlformats.org/officeDocument/2006/relationships/image" Target="../media/image24570.png"/><Relationship Id="rId220" Type="http://schemas.openxmlformats.org/officeDocument/2006/relationships/customXml" Target="../ink/ink2700.xml"/><Relationship Id="rId241" Type="http://schemas.openxmlformats.org/officeDocument/2006/relationships/image" Target="../media/image24730.png"/><Relationship Id="rId15" Type="http://schemas.openxmlformats.org/officeDocument/2006/relationships/image" Target="../media/image23600.png"/><Relationship Id="rId36" Type="http://schemas.openxmlformats.org/officeDocument/2006/relationships/customXml" Target="../ink/ink2608.xml"/><Relationship Id="rId57" Type="http://schemas.openxmlformats.org/officeDocument/2006/relationships/image" Target="../media/image23810.png"/><Relationship Id="rId262" Type="http://schemas.openxmlformats.org/officeDocument/2006/relationships/customXml" Target="../ink/ink2721.xml"/><Relationship Id="rId78" Type="http://schemas.openxmlformats.org/officeDocument/2006/relationships/customXml" Target="../ink/ink2629.xml"/><Relationship Id="rId99" Type="http://schemas.openxmlformats.org/officeDocument/2006/relationships/image" Target="../media/image24020.png"/><Relationship Id="rId101" Type="http://schemas.openxmlformats.org/officeDocument/2006/relationships/image" Target="../media/image24030.png"/><Relationship Id="rId122" Type="http://schemas.openxmlformats.org/officeDocument/2006/relationships/customXml" Target="../ink/ink2651.xml"/><Relationship Id="rId143" Type="http://schemas.openxmlformats.org/officeDocument/2006/relationships/image" Target="../media/image24240.png"/><Relationship Id="rId164" Type="http://schemas.openxmlformats.org/officeDocument/2006/relationships/customXml" Target="../ink/ink2672.xml"/><Relationship Id="rId185" Type="http://schemas.openxmlformats.org/officeDocument/2006/relationships/image" Target="../media/image24450.png"/><Relationship Id="rId9" Type="http://schemas.openxmlformats.org/officeDocument/2006/relationships/image" Target="../media/image23570.png"/><Relationship Id="rId210" Type="http://schemas.openxmlformats.org/officeDocument/2006/relationships/customXml" Target="../ink/ink2695.xml"/><Relationship Id="rId26" Type="http://schemas.openxmlformats.org/officeDocument/2006/relationships/customXml" Target="../ink/ink2603.xml"/><Relationship Id="rId231" Type="http://schemas.openxmlformats.org/officeDocument/2006/relationships/image" Target="../media/image24680.png"/><Relationship Id="rId252" Type="http://schemas.openxmlformats.org/officeDocument/2006/relationships/customXml" Target="../ink/ink2716.xml"/><Relationship Id="rId47" Type="http://schemas.openxmlformats.org/officeDocument/2006/relationships/image" Target="../media/image23760.png"/><Relationship Id="rId68" Type="http://schemas.openxmlformats.org/officeDocument/2006/relationships/customXml" Target="../ink/ink2624.xml"/><Relationship Id="rId89" Type="http://schemas.openxmlformats.org/officeDocument/2006/relationships/image" Target="../media/image23970.png"/><Relationship Id="rId112" Type="http://schemas.openxmlformats.org/officeDocument/2006/relationships/customXml" Target="../ink/ink2646.xml"/><Relationship Id="rId133" Type="http://schemas.openxmlformats.org/officeDocument/2006/relationships/image" Target="../media/image24190.png"/><Relationship Id="rId154" Type="http://schemas.openxmlformats.org/officeDocument/2006/relationships/customXml" Target="../ink/ink2667.xml"/><Relationship Id="rId175" Type="http://schemas.openxmlformats.org/officeDocument/2006/relationships/image" Target="../media/image24400.png"/><Relationship Id="rId196" Type="http://schemas.openxmlformats.org/officeDocument/2006/relationships/customXml" Target="../ink/ink2688.xml"/><Relationship Id="rId200" Type="http://schemas.openxmlformats.org/officeDocument/2006/relationships/customXml" Target="../ink/ink2690.xml"/><Relationship Id="rId16" Type="http://schemas.openxmlformats.org/officeDocument/2006/relationships/customXml" Target="../ink/ink2598.xml"/><Relationship Id="rId221" Type="http://schemas.openxmlformats.org/officeDocument/2006/relationships/image" Target="../media/image24630.png"/><Relationship Id="rId242" Type="http://schemas.openxmlformats.org/officeDocument/2006/relationships/customXml" Target="../ink/ink2711.xml"/><Relationship Id="rId263" Type="http://schemas.openxmlformats.org/officeDocument/2006/relationships/image" Target="../media/image24840.png"/><Relationship Id="rId37" Type="http://schemas.openxmlformats.org/officeDocument/2006/relationships/image" Target="../media/image23710.png"/><Relationship Id="rId58" Type="http://schemas.openxmlformats.org/officeDocument/2006/relationships/customXml" Target="../ink/ink2619.xml"/><Relationship Id="rId79" Type="http://schemas.openxmlformats.org/officeDocument/2006/relationships/image" Target="../media/image23920.png"/><Relationship Id="rId102" Type="http://schemas.openxmlformats.org/officeDocument/2006/relationships/customXml" Target="../ink/ink2641.xml"/><Relationship Id="rId123" Type="http://schemas.openxmlformats.org/officeDocument/2006/relationships/image" Target="../media/image24140.png"/><Relationship Id="rId144" Type="http://schemas.openxmlformats.org/officeDocument/2006/relationships/customXml" Target="../ink/ink2662.xml"/><Relationship Id="rId90" Type="http://schemas.openxmlformats.org/officeDocument/2006/relationships/customXml" Target="../ink/ink2635.xml"/><Relationship Id="rId165" Type="http://schemas.openxmlformats.org/officeDocument/2006/relationships/image" Target="../media/image24350.png"/><Relationship Id="rId186" Type="http://schemas.openxmlformats.org/officeDocument/2006/relationships/customXml" Target="../ink/ink2683.xml"/><Relationship Id="rId211" Type="http://schemas.openxmlformats.org/officeDocument/2006/relationships/image" Target="../media/image24580.png"/><Relationship Id="rId232" Type="http://schemas.openxmlformats.org/officeDocument/2006/relationships/customXml" Target="../ink/ink2706.xml"/><Relationship Id="rId253" Type="http://schemas.openxmlformats.org/officeDocument/2006/relationships/image" Target="../media/image24790.png"/><Relationship Id="rId27" Type="http://schemas.openxmlformats.org/officeDocument/2006/relationships/image" Target="../media/image23660.png"/><Relationship Id="rId48" Type="http://schemas.openxmlformats.org/officeDocument/2006/relationships/customXml" Target="../ink/ink2614.xml"/><Relationship Id="rId69" Type="http://schemas.openxmlformats.org/officeDocument/2006/relationships/image" Target="../media/image23870.png"/><Relationship Id="rId113" Type="http://schemas.openxmlformats.org/officeDocument/2006/relationships/image" Target="../media/image24090.png"/><Relationship Id="rId134" Type="http://schemas.openxmlformats.org/officeDocument/2006/relationships/customXml" Target="../ink/ink2657.xml"/><Relationship Id="rId80" Type="http://schemas.openxmlformats.org/officeDocument/2006/relationships/customXml" Target="../ink/ink2630.xml"/><Relationship Id="rId155" Type="http://schemas.openxmlformats.org/officeDocument/2006/relationships/image" Target="../media/image24300.png"/><Relationship Id="rId176" Type="http://schemas.openxmlformats.org/officeDocument/2006/relationships/customXml" Target="../ink/ink2678.xml"/><Relationship Id="rId197" Type="http://schemas.openxmlformats.org/officeDocument/2006/relationships/image" Target="../media/image24510.png"/><Relationship Id="rId201" Type="http://schemas.openxmlformats.org/officeDocument/2006/relationships/image" Target="../media/image24530.png"/><Relationship Id="rId222" Type="http://schemas.openxmlformats.org/officeDocument/2006/relationships/customXml" Target="../ink/ink2701.xml"/><Relationship Id="rId243" Type="http://schemas.openxmlformats.org/officeDocument/2006/relationships/image" Target="../media/image24740.png"/><Relationship Id="rId17" Type="http://schemas.openxmlformats.org/officeDocument/2006/relationships/image" Target="../media/image23610.png"/><Relationship Id="rId38" Type="http://schemas.openxmlformats.org/officeDocument/2006/relationships/customXml" Target="../ink/ink2609.xml"/><Relationship Id="rId59" Type="http://schemas.openxmlformats.org/officeDocument/2006/relationships/image" Target="../media/image23820.png"/><Relationship Id="rId103" Type="http://schemas.openxmlformats.org/officeDocument/2006/relationships/image" Target="../media/image24040.png"/><Relationship Id="rId124" Type="http://schemas.openxmlformats.org/officeDocument/2006/relationships/customXml" Target="../ink/ink2652.xml"/><Relationship Id="rId70" Type="http://schemas.openxmlformats.org/officeDocument/2006/relationships/customXml" Target="../ink/ink2625.xml"/><Relationship Id="rId91" Type="http://schemas.openxmlformats.org/officeDocument/2006/relationships/image" Target="../media/image23980.png"/><Relationship Id="rId145" Type="http://schemas.openxmlformats.org/officeDocument/2006/relationships/image" Target="../media/image24250.png"/><Relationship Id="rId166" Type="http://schemas.openxmlformats.org/officeDocument/2006/relationships/customXml" Target="../ink/ink2673.xml"/><Relationship Id="rId187" Type="http://schemas.openxmlformats.org/officeDocument/2006/relationships/image" Target="../media/image24460.png"/><Relationship Id="rId1" Type="http://schemas.openxmlformats.org/officeDocument/2006/relationships/slideLayout" Target="../slideLayouts/slideLayout2.xml"/><Relationship Id="rId212" Type="http://schemas.openxmlformats.org/officeDocument/2006/relationships/customXml" Target="../ink/ink2696.xml"/><Relationship Id="rId233" Type="http://schemas.openxmlformats.org/officeDocument/2006/relationships/image" Target="../media/image24690.png"/><Relationship Id="rId254" Type="http://schemas.openxmlformats.org/officeDocument/2006/relationships/customXml" Target="../ink/ink2717.xml"/><Relationship Id="rId28" Type="http://schemas.openxmlformats.org/officeDocument/2006/relationships/customXml" Target="../ink/ink2604.xml"/><Relationship Id="rId49" Type="http://schemas.openxmlformats.org/officeDocument/2006/relationships/image" Target="../media/image23770.png"/><Relationship Id="rId114" Type="http://schemas.openxmlformats.org/officeDocument/2006/relationships/customXml" Target="../ink/ink2647.xml"/><Relationship Id="rId60" Type="http://schemas.openxmlformats.org/officeDocument/2006/relationships/customXml" Target="../ink/ink2620.xml"/><Relationship Id="rId81" Type="http://schemas.openxmlformats.org/officeDocument/2006/relationships/image" Target="../media/image23930.png"/><Relationship Id="rId135" Type="http://schemas.openxmlformats.org/officeDocument/2006/relationships/image" Target="../media/image24200.png"/><Relationship Id="rId156" Type="http://schemas.openxmlformats.org/officeDocument/2006/relationships/customXml" Target="../ink/ink2668.xml"/><Relationship Id="rId177" Type="http://schemas.openxmlformats.org/officeDocument/2006/relationships/image" Target="../media/image24410.png"/><Relationship Id="rId198" Type="http://schemas.openxmlformats.org/officeDocument/2006/relationships/customXml" Target="../ink/ink2689.xml"/><Relationship Id="rId202" Type="http://schemas.openxmlformats.org/officeDocument/2006/relationships/customXml" Target="../ink/ink2691.xml"/><Relationship Id="rId223" Type="http://schemas.openxmlformats.org/officeDocument/2006/relationships/image" Target="../media/image24640.png"/><Relationship Id="rId244" Type="http://schemas.openxmlformats.org/officeDocument/2006/relationships/customXml" Target="../ink/ink2712.xml"/><Relationship Id="rId18" Type="http://schemas.openxmlformats.org/officeDocument/2006/relationships/customXml" Target="../ink/ink2599.xml"/><Relationship Id="rId39" Type="http://schemas.openxmlformats.org/officeDocument/2006/relationships/image" Target="../media/image23720.png"/><Relationship Id="rId50" Type="http://schemas.openxmlformats.org/officeDocument/2006/relationships/customXml" Target="../ink/ink2615.xml"/><Relationship Id="rId104" Type="http://schemas.openxmlformats.org/officeDocument/2006/relationships/customXml" Target="../ink/ink2642.xml"/><Relationship Id="rId125" Type="http://schemas.openxmlformats.org/officeDocument/2006/relationships/image" Target="../media/image24150.png"/><Relationship Id="rId146" Type="http://schemas.openxmlformats.org/officeDocument/2006/relationships/customXml" Target="../ink/ink2663.xml"/><Relationship Id="rId167" Type="http://schemas.openxmlformats.org/officeDocument/2006/relationships/image" Target="../media/image24360.png"/><Relationship Id="rId188" Type="http://schemas.openxmlformats.org/officeDocument/2006/relationships/customXml" Target="../ink/ink2684.xml"/><Relationship Id="rId71" Type="http://schemas.openxmlformats.org/officeDocument/2006/relationships/image" Target="../media/image23880.png"/><Relationship Id="rId92" Type="http://schemas.openxmlformats.org/officeDocument/2006/relationships/customXml" Target="../ink/ink2636.xml"/><Relationship Id="rId213" Type="http://schemas.openxmlformats.org/officeDocument/2006/relationships/image" Target="../media/image24590.png"/><Relationship Id="rId234" Type="http://schemas.openxmlformats.org/officeDocument/2006/relationships/customXml" Target="../ink/ink2707.xml"/><Relationship Id="rId2" Type="http://schemas.openxmlformats.org/officeDocument/2006/relationships/customXml" Target="../ink/ink2591.xml"/><Relationship Id="rId29" Type="http://schemas.openxmlformats.org/officeDocument/2006/relationships/image" Target="../media/image23670.png"/><Relationship Id="rId255" Type="http://schemas.openxmlformats.org/officeDocument/2006/relationships/image" Target="../media/image24800.png"/><Relationship Id="rId40" Type="http://schemas.openxmlformats.org/officeDocument/2006/relationships/customXml" Target="../ink/ink2610.xml"/><Relationship Id="rId115" Type="http://schemas.openxmlformats.org/officeDocument/2006/relationships/image" Target="../media/image24100.png"/><Relationship Id="rId136" Type="http://schemas.openxmlformats.org/officeDocument/2006/relationships/customXml" Target="../ink/ink2658.xml"/><Relationship Id="rId157" Type="http://schemas.openxmlformats.org/officeDocument/2006/relationships/image" Target="../media/image24310.png"/><Relationship Id="rId178" Type="http://schemas.openxmlformats.org/officeDocument/2006/relationships/customXml" Target="../ink/ink2679.xml"/><Relationship Id="rId61" Type="http://schemas.openxmlformats.org/officeDocument/2006/relationships/image" Target="../media/image23830.png"/><Relationship Id="rId82" Type="http://schemas.openxmlformats.org/officeDocument/2006/relationships/customXml" Target="../ink/ink2631.xml"/><Relationship Id="rId199" Type="http://schemas.openxmlformats.org/officeDocument/2006/relationships/image" Target="../media/image24520.png"/><Relationship Id="rId203" Type="http://schemas.openxmlformats.org/officeDocument/2006/relationships/image" Target="../media/image24540.png"/><Relationship Id="rId19" Type="http://schemas.openxmlformats.org/officeDocument/2006/relationships/image" Target="../media/image23620.png"/><Relationship Id="rId224" Type="http://schemas.openxmlformats.org/officeDocument/2006/relationships/customXml" Target="../ink/ink2702.xml"/><Relationship Id="rId245" Type="http://schemas.openxmlformats.org/officeDocument/2006/relationships/image" Target="../media/image24750.png"/><Relationship Id="rId30" Type="http://schemas.openxmlformats.org/officeDocument/2006/relationships/customXml" Target="../ink/ink2605.xml"/><Relationship Id="rId105" Type="http://schemas.openxmlformats.org/officeDocument/2006/relationships/image" Target="../media/image24050.png"/><Relationship Id="rId126" Type="http://schemas.openxmlformats.org/officeDocument/2006/relationships/customXml" Target="../ink/ink2653.xml"/><Relationship Id="rId147" Type="http://schemas.openxmlformats.org/officeDocument/2006/relationships/image" Target="../media/image24260.png"/><Relationship Id="rId168" Type="http://schemas.openxmlformats.org/officeDocument/2006/relationships/customXml" Target="../ink/ink2674.xml"/><Relationship Id="rId51" Type="http://schemas.openxmlformats.org/officeDocument/2006/relationships/image" Target="../media/image23780.png"/><Relationship Id="rId72" Type="http://schemas.openxmlformats.org/officeDocument/2006/relationships/customXml" Target="../ink/ink2626.xml"/><Relationship Id="rId93" Type="http://schemas.openxmlformats.org/officeDocument/2006/relationships/image" Target="../media/image23990.png"/><Relationship Id="rId189" Type="http://schemas.openxmlformats.org/officeDocument/2006/relationships/image" Target="../media/image24470.png"/><Relationship Id="rId3" Type="http://schemas.openxmlformats.org/officeDocument/2006/relationships/image" Target="../media/image23540.png"/><Relationship Id="rId214" Type="http://schemas.openxmlformats.org/officeDocument/2006/relationships/customXml" Target="../ink/ink2697.xml"/><Relationship Id="rId235" Type="http://schemas.openxmlformats.org/officeDocument/2006/relationships/image" Target="../media/image24700.png"/><Relationship Id="rId256" Type="http://schemas.openxmlformats.org/officeDocument/2006/relationships/customXml" Target="../ink/ink2718.xml"/><Relationship Id="rId116" Type="http://schemas.openxmlformats.org/officeDocument/2006/relationships/customXml" Target="../ink/ink2648.xml"/><Relationship Id="rId137" Type="http://schemas.openxmlformats.org/officeDocument/2006/relationships/image" Target="../media/image24210.png"/><Relationship Id="rId158" Type="http://schemas.openxmlformats.org/officeDocument/2006/relationships/customXml" Target="../ink/ink2669.xml"/><Relationship Id="rId20" Type="http://schemas.openxmlformats.org/officeDocument/2006/relationships/customXml" Target="../ink/ink2600.xml"/><Relationship Id="rId41" Type="http://schemas.openxmlformats.org/officeDocument/2006/relationships/image" Target="../media/image23730.png"/><Relationship Id="rId62" Type="http://schemas.openxmlformats.org/officeDocument/2006/relationships/customXml" Target="../ink/ink2621.xml"/><Relationship Id="rId83" Type="http://schemas.openxmlformats.org/officeDocument/2006/relationships/image" Target="../media/image23940.png"/><Relationship Id="rId179" Type="http://schemas.openxmlformats.org/officeDocument/2006/relationships/image" Target="../media/image24420.png"/><Relationship Id="rId190" Type="http://schemas.openxmlformats.org/officeDocument/2006/relationships/customXml" Target="../ink/ink2685.xml"/><Relationship Id="rId204" Type="http://schemas.openxmlformats.org/officeDocument/2006/relationships/customXml" Target="../ink/ink2692.xml"/><Relationship Id="rId225" Type="http://schemas.openxmlformats.org/officeDocument/2006/relationships/image" Target="../media/image24650.png"/><Relationship Id="rId246" Type="http://schemas.openxmlformats.org/officeDocument/2006/relationships/customXml" Target="../ink/ink2713.xml"/><Relationship Id="rId106" Type="http://schemas.openxmlformats.org/officeDocument/2006/relationships/customXml" Target="../ink/ink2643.xml"/><Relationship Id="rId127" Type="http://schemas.openxmlformats.org/officeDocument/2006/relationships/image" Target="../media/image24160.png"/><Relationship Id="rId10" Type="http://schemas.openxmlformats.org/officeDocument/2006/relationships/customXml" Target="../ink/ink2595.xml"/><Relationship Id="rId31" Type="http://schemas.openxmlformats.org/officeDocument/2006/relationships/image" Target="../media/image23680.png"/><Relationship Id="rId52" Type="http://schemas.openxmlformats.org/officeDocument/2006/relationships/customXml" Target="../ink/ink2616.xml"/><Relationship Id="rId73" Type="http://schemas.openxmlformats.org/officeDocument/2006/relationships/image" Target="../media/image23890.png"/><Relationship Id="rId94" Type="http://schemas.openxmlformats.org/officeDocument/2006/relationships/customXml" Target="../ink/ink2637.xml"/><Relationship Id="rId148" Type="http://schemas.openxmlformats.org/officeDocument/2006/relationships/customXml" Target="../ink/ink2664.xml"/><Relationship Id="rId169" Type="http://schemas.openxmlformats.org/officeDocument/2006/relationships/image" Target="../media/image24370.png"/><Relationship Id="rId4" Type="http://schemas.openxmlformats.org/officeDocument/2006/relationships/customXml" Target="../ink/ink2592.xml"/><Relationship Id="rId180" Type="http://schemas.openxmlformats.org/officeDocument/2006/relationships/customXml" Target="../ink/ink2680.xml"/><Relationship Id="rId215" Type="http://schemas.openxmlformats.org/officeDocument/2006/relationships/image" Target="../media/image24600.png"/><Relationship Id="rId236" Type="http://schemas.openxmlformats.org/officeDocument/2006/relationships/customXml" Target="../ink/ink2708.xml"/><Relationship Id="rId257" Type="http://schemas.openxmlformats.org/officeDocument/2006/relationships/image" Target="../media/image24810.png"/><Relationship Id="rId42" Type="http://schemas.openxmlformats.org/officeDocument/2006/relationships/customXml" Target="../ink/ink2611.xml"/><Relationship Id="rId84" Type="http://schemas.openxmlformats.org/officeDocument/2006/relationships/customXml" Target="../ink/ink2632.xml"/><Relationship Id="rId138" Type="http://schemas.openxmlformats.org/officeDocument/2006/relationships/customXml" Target="../ink/ink26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7" Type="http://schemas.openxmlformats.org/officeDocument/2006/relationships/image" Target="../media/image2644.png"/><Relationship Id="rId21" Type="http://schemas.openxmlformats.org/officeDocument/2006/relationships/image" Target="../media/image2596.png"/><Relationship Id="rId42" Type="http://schemas.openxmlformats.org/officeDocument/2006/relationships/customXml" Target="../ink/ink2742.xml"/><Relationship Id="rId63" Type="http://schemas.openxmlformats.org/officeDocument/2006/relationships/image" Target="../media/image2617.png"/><Relationship Id="rId84" Type="http://schemas.openxmlformats.org/officeDocument/2006/relationships/customXml" Target="../ink/ink2763.xml"/><Relationship Id="rId138" Type="http://schemas.openxmlformats.org/officeDocument/2006/relationships/customXml" Target="../ink/ink2790.xml"/><Relationship Id="rId107" Type="http://schemas.openxmlformats.org/officeDocument/2006/relationships/image" Target="../media/image2639.png"/><Relationship Id="rId11" Type="http://schemas.openxmlformats.org/officeDocument/2006/relationships/image" Target="../media/image2591.png"/><Relationship Id="rId32" Type="http://schemas.openxmlformats.org/officeDocument/2006/relationships/customXml" Target="../ink/ink2737.xml"/><Relationship Id="rId53" Type="http://schemas.openxmlformats.org/officeDocument/2006/relationships/image" Target="../media/image2612.png"/><Relationship Id="rId74" Type="http://schemas.openxmlformats.org/officeDocument/2006/relationships/customXml" Target="../ink/ink2758.xml"/><Relationship Id="rId128" Type="http://schemas.openxmlformats.org/officeDocument/2006/relationships/customXml" Target="../ink/ink2785.xml"/><Relationship Id="rId149" Type="http://schemas.openxmlformats.org/officeDocument/2006/relationships/image" Target="../media/image2660.png"/><Relationship Id="rId5" Type="http://schemas.openxmlformats.org/officeDocument/2006/relationships/image" Target="../media/image2588.png"/><Relationship Id="rId95" Type="http://schemas.openxmlformats.org/officeDocument/2006/relationships/image" Target="../media/image2633.png"/><Relationship Id="rId22" Type="http://schemas.openxmlformats.org/officeDocument/2006/relationships/customXml" Target="../ink/ink2732.xml"/><Relationship Id="rId27" Type="http://schemas.openxmlformats.org/officeDocument/2006/relationships/image" Target="../media/image2599.png"/><Relationship Id="rId43" Type="http://schemas.openxmlformats.org/officeDocument/2006/relationships/image" Target="../media/image2607.png"/><Relationship Id="rId48" Type="http://schemas.openxmlformats.org/officeDocument/2006/relationships/customXml" Target="../ink/ink2745.xml"/><Relationship Id="rId64" Type="http://schemas.openxmlformats.org/officeDocument/2006/relationships/customXml" Target="../ink/ink2753.xml"/><Relationship Id="rId69" Type="http://schemas.openxmlformats.org/officeDocument/2006/relationships/image" Target="../media/image2620.png"/><Relationship Id="rId113" Type="http://schemas.openxmlformats.org/officeDocument/2006/relationships/image" Target="../media/image2642.png"/><Relationship Id="rId118" Type="http://schemas.openxmlformats.org/officeDocument/2006/relationships/customXml" Target="../ink/ink2780.xml"/><Relationship Id="rId134" Type="http://schemas.openxmlformats.org/officeDocument/2006/relationships/customXml" Target="../ink/ink2788.xml"/><Relationship Id="rId139" Type="http://schemas.openxmlformats.org/officeDocument/2006/relationships/image" Target="../media/image2655.png"/><Relationship Id="rId80" Type="http://schemas.openxmlformats.org/officeDocument/2006/relationships/customXml" Target="../ink/ink2761.xml"/><Relationship Id="rId85" Type="http://schemas.openxmlformats.org/officeDocument/2006/relationships/image" Target="../media/image2628.png"/><Relationship Id="rId150" Type="http://schemas.openxmlformats.org/officeDocument/2006/relationships/customXml" Target="../ink/ink2796.xml"/><Relationship Id="rId12" Type="http://schemas.openxmlformats.org/officeDocument/2006/relationships/customXml" Target="../ink/ink2727.xml"/><Relationship Id="rId17" Type="http://schemas.openxmlformats.org/officeDocument/2006/relationships/image" Target="../media/image2594.png"/><Relationship Id="rId33" Type="http://schemas.openxmlformats.org/officeDocument/2006/relationships/image" Target="../media/image2602.png"/><Relationship Id="rId38" Type="http://schemas.openxmlformats.org/officeDocument/2006/relationships/customXml" Target="../ink/ink2740.xml"/><Relationship Id="rId59" Type="http://schemas.openxmlformats.org/officeDocument/2006/relationships/image" Target="../media/image2615.png"/><Relationship Id="rId103" Type="http://schemas.openxmlformats.org/officeDocument/2006/relationships/image" Target="../media/image2637.png"/><Relationship Id="rId108" Type="http://schemas.openxmlformats.org/officeDocument/2006/relationships/customXml" Target="../ink/ink2775.xml"/><Relationship Id="rId124" Type="http://schemas.openxmlformats.org/officeDocument/2006/relationships/customXml" Target="../ink/ink2783.xml"/><Relationship Id="rId129" Type="http://schemas.openxmlformats.org/officeDocument/2006/relationships/image" Target="../media/image2650.png"/><Relationship Id="rId54" Type="http://schemas.openxmlformats.org/officeDocument/2006/relationships/customXml" Target="../ink/ink2748.xml"/><Relationship Id="rId70" Type="http://schemas.openxmlformats.org/officeDocument/2006/relationships/customXml" Target="../ink/ink2756.xml"/><Relationship Id="rId75" Type="http://schemas.openxmlformats.org/officeDocument/2006/relationships/image" Target="../media/image2623.png"/><Relationship Id="rId91" Type="http://schemas.openxmlformats.org/officeDocument/2006/relationships/image" Target="../media/image2631.png"/><Relationship Id="rId96" Type="http://schemas.openxmlformats.org/officeDocument/2006/relationships/customXml" Target="../ink/ink2769.xml"/><Relationship Id="rId140" Type="http://schemas.openxmlformats.org/officeDocument/2006/relationships/customXml" Target="../ink/ink2791.xml"/><Relationship Id="rId145" Type="http://schemas.openxmlformats.org/officeDocument/2006/relationships/image" Target="../media/image2658.png"/><Relationship Id="rId1" Type="http://schemas.openxmlformats.org/officeDocument/2006/relationships/slideLayout" Target="../slideLayouts/slideLayout2.xml"/><Relationship Id="rId6" Type="http://schemas.openxmlformats.org/officeDocument/2006/relationships/customXml" Target="../ink/ink2724.xml"/><Relationship Id="rId23" Type="http://schemas.openxmlformats.org/officeDocument/2006/relationships/image" Target="../media/image2597.png"/><Relationship Id="rId28" Type="http://schemas.openxmlformats.org/officeDocument/2006/relationships/customXml" Target="../ink/ink2735.xml"/><Relationship Id="rId49" Type="http://schemas.openxmlformats.org/officeDocument/2006/relationships/image" Target="../media/image2610.png"/><Relationship Id="rId114" Type="http://schemas.openxmlformats.org/officeDocument/2006/relationships/customXml" Target="../ink/ink2778.xml"/><Relationship Id="rId119" Type="http://schemas.openxmlformats.org/officeDocument/2006/relationships/image" Target="../media/image2645.png"/><Relationship Id="rId44" Type="http://schemas.openxmlformats.org/officeDocument/2006/relationships/customXml" Target="../ink/ink2743.xml"/><Relationship Id="rId60" Type="http://schemas.openxmlformats.org/officeDocument/2006/relationships/customXml" Target="../ink/ink2751.xml"/><Relationship Id="rId65" Type="http://schemas.openxmlformats.org/officeDocument/2006/relationships/image" Target="../media/image2618.png"/><Relationship Id="rId81" Type="http://schemas.openxmlformats.org/officeDocument/2006/relationships/image" Target="../media/image2626.png"/><Relationship Id="rId86" Type="http://schemas.openxmlformats.org/officeDocument/2006/relationships/customXml" Target="../ink/ink2764.xml"/><Relationship Id="rId130" Type="http://schemas.openxmlformats.org/officeDocument/2006/relationships/customXml" Target="../ink/ink2786.xml"/><Relationship Id="rId135" Type="http://schemas.openxmlformats.org/officeDocument/2006/relationships/image" Target="../media/image2653.png"/><Relationship Id="rId151" Type="http://schemas.openxmlformats.org/officeDocument/2006/relationships/image" Target="../media/image2661.png"/><Relationship Id="rId13" Type="http://schemas.openxmlformats.org/officeDocument/2006/relationships/image" Target="../media/image2592.png"/><Relationship Id="rId18" Type="http://schemas.openxmlformats.org/officeDocument/2006/relationships/customXml" Target="../ink/ink2730.xml"/><Relationship Id="rId39" Type="http://schemas.openxmlformats.org/officeDocument/2006/relationships/image" Target="../media/image2605.png"/><Relationship Id="rId109" Type="http://schemas.openxmlformats.org/officeDocument/2006/relationships/image" Target="../media/image2640.png"/><Relationship Id="rId34" Type="http://schemas.openxmlformats.org/officeDocument/2006/relationships/customXml" Target="../ink/ink2738.xml"/><Relationship Id="rId50" Type="http://schemas.openxmlformats.org/officeDocument/2006/relationships/customXml" Target="../ink/ink2746.xml"/><Relationship Id="rId55" Type="http://schemas.openxmlformats.org/officeDocument/2006/relationships/image" Target="../media/image2613.png"/><Relationship Id="rId76" Type="http://schemas.openxmlformats.org/officeDocument/2006/relationships/customXml" Target="../ink/ink2759.xml"/><Relationship Id="rId97" Type="http://schemas.openxmlformats.org/officeDocument/2006/relationships/image" Target="../media/image2634.png"/><Relationship Id="rId104" Type="http://schemas.openxmlformats.org/officeDocument/2006/relationships/customXml" Target="../ink/ink2773.xml"/><Relationship Id="rId120" Type="http://schemas.openxmlformats.org/officeDocument/2006/relationships/customXml" Target="../ink/ink2781.xml"/><Relationship Id="rId125" Type="http://schemas.openxmlformats.org/officeDocument/2006/relationships/image" Target="../media/image2648.png"/><Relationship Id="rId141" Type="http://schemas.openxmlformats.org/officeDocument/2006/relationships/image" Target="../media/image2656.png"/><Relationship Id="rId146" Type="http://schemas.openxmlformats.org/officeDocument/2006/relationships/customXml" Target="../ink/ink2794.xml"/><Relationship Id="rId7" Type="http://schemas.openxmlformats.org/officeDocument/2006/relationships/image" Target="../media/image2589.png"/><Relationship Id="rId71" Type="http://schemas.openxmlformats.org/officeDocument/2006/relationships/image" Target="../media/image2621.png"/><Relationship Id="rId92" Type="http://schemas.openxmlformats.org/officeDocument/2006/relationships/customXml" Target="../ink/ink2767.xml"/><Relationship Id="rId2" Type="http://schemas.openxmlformats.org/officeDocument/2006/relationships/customXml" Target="../ink/ink2722.xml"/><Relationship Id="rId29" Type="http://schemas.openxmlformats.org/officeDocument/2006/relationships/image" Target="../media/image2600.png"/><Relationship Id="rId24" Type="http://schemas.openxmlformats.org/officeDocument/2006/relationships/customXml" Target="../ink/ink2733.xml"/><Relationship Id="rId40" Type="http://schemas.openxmlformats.org/officeDocument/2006/relationships/customXml" Target="../ink/ink2741.xml"/><Relationship Id="rId45" Type="http://schemas.openxmlformats.org/officeDocument/2006/relationships/image" Target="../media/image2608.png"/><Relationship Id="rId66" Type="http://schemas.openxmlformats.org/officeDocument/2006/relationships/customXml" Target="../ink/ink2754.xml"/><Relationship Id="rId87" Type="http://schemas.openxmlformats.org/officeDocument/2006/relationships/image" Target="../media/image2629.png"/><Relationship Id="rId110" Type="http://schemas.openxmlformats.org/officeDocument/2006/relationships/customXml" Target="../ink/ink2776.xml"/><Relationship Id="rId115" Type="http://schemas.openxmlformats.org/officeDocument/2006/relationships/image" Target="../media/image2643.png"/><Relationship Id="rId131" Type="http://schemas.openxmlformats.org/officeDocument/2006/relationships/image" Target="../media/image2651.png"/><Relationship Id="rId136" Type="http://schemas.openxmlformats.org/officeDocument/2006/relationships/customXml" Target="../ink/ink2789.xml"/><Relationship Id="rId61" Type="http://schemas.openxmlformats.org/officeDocument/2006/relationships/image" Target="../media/image2616.png"/><Relationship Id="rId82" Type="http://schemas.openxmlformats.org/officeDocument/2006/relationships/customXml" Target="../ink/ink2762.xml"/><Relationship Id="rId152" Type="http://schemas.openxmlformats.org/officeDocument/2006/relationships/customXml" Target="../ink/ink2797.xml"/><Relationship Id="rId19" Type="http://schemas.openxmlformats.org/officeDocument/2006/relationships/image" Target="../media/image2595.png"/><Relationship Id="rId14" Type="http://schemas.openxmlformats.org/officeDocument/2006/relationships/customXml" Target="../ink/ink2728.xml"/><Relationship Id="rId30" Type="http://schemas.openxmlformats.org/officeDocument/2006/relationships/customXml" Target="../ink/ink2736.xml"/><Relationship Id="rId35" Type="http://schemas.openxmlformats.org/officeDocument/2006/relationships/image" Target="../media/image2603.png"/><Relationship Id="rId56" Type="http://schemas.openxmlformats.org/officeDocument/2006/relationships/customXml" Target="../ink/ink2749.xml"/><Relationship Id="rId77" Type="http://schemas.openxmlformats.org/officeDocument/2006/relationships/image" Target="../media/image2624.png"/><Relationship Id="rId100" Type="http://schemas.openxmlformats.org/officeDocument/2006/relationships/customXml" Target="../ink/ink2771.xml"/><Relationship Id="rId105" Type="http://schemas.openxmlformats.org/officeDocument/2006/relationships/image" Target="../media/image2638.png"/><Relationship Id="rId126" Type="http://schemas.openxmlformats.org/officeDocument/2006/relationships/customXml" Target="../ink/ink2784.xml"/><Relationship Id="rId147" Type="http://schemas.openxmlformats.org/officeDocument/2006/relationships/image" Target="../media/image2659.png"/><Relationship Id="rId8" Type="http://schemas.openxmlformats.org/officeDocument/2006/relationships/customXml" Target="../ink/ink2725.xml"/><Relationship Id="rId51" Type="http://schemas.openxmlformats.org/officeDocument/2006/relationships/image" Target="../media/image2611.png"/><Relationship Id="rId72" Type="http://schemas.openxmlformats.org/officeDocument/2006/relationships/customXml" Target="../ink/ink2757.xml"/><Relationship Id="rId93" Type="http://schemas.openxmlformats.org/officeDocument/2006/relationships/image" Target="../media/image2632.png"/><Relationship Id="rId98" Type="http://schemas.openxmlformats.org/officeDocument/2006/relationships/customXml" Target="../ink/ink2770.xml"/><Relationship Id="rId121" Type="http://schemas.openxmlformats.org/officeDocument/2006/relationships/image" Target="../media/image2646.png"/><Relationship Id="rId142" Type="http://schemas.openxmlformats.org/officeDocument/2006/relationships/customXml" Target="../ink/ink2792.xml"/><Relationship Id="rId3" Type="http://schemas.openxmlformats.org/officeDocument/2006/relationships/image" Target="../media/image2587.png"/><Relationship Id="rId25" Type="http://schemas.openxmlformats.org/officeDocument/2006/relationships/image" Target="../media/image2598.png"/><Relationship Id="rId46" Type="http://schemas.openxmlformats.org/officeDocument/2006/relationships/customXml" Target="../ink/ink2744.xml"/><Relationship Id="rId67" Type="http://schemas.openxmlformats.org/officeDocument/2006/relationships/image" Target="../media/image2619.png"/><Relationship Id="rId116" Type="http://schemas.openxmlformats.org/officeDocument/2006/relationships/customXml" Target="../ink/ink2779.xml"/><Relationship Id="rId137" Type="http://schemas.openxmlformats.org/officeDocument/2006/relationships/image" Target="../media/image2654.png"/><Relationship Id="rId20" Type="http://schemas.openxmlformats.org/officeDocument/2006/relationships/customXml" Target="../ink/ink2731.xml"/><Relationship Id="rId41" Type="http://schemas.openxmlformats.org/officeDocument/2006/relationships/image" Target="../media/image2606.png"/><Relationship Id="rId62" Type="http://schemas.openxmlformats.org/officeDocument/2006/relationships/customXml" Target="../ink/ink2752.xml"/><Relationship Id="rId83" Type="http://schemas.openxmlformats.org/officeDocument/2006/relationships/image" Target="../media/image2627.png"/><Relationship Id="rId88" Type="http://schemas.openxmlformats.org/officeDocument/2006/relationships/customXml" Target="../ink/ink2765.xml"/><Relationship Id="rId111" Type="http://schemas.openxmlformats.org/officeDocument/2006/relationships/image" Target="../media/image2641.png"/><Relationship Id="rId132" Type="http://schemas.openxmlformats.org/officeDocument/2006/relationships/customXml" Target="../ink/ink2787.xml"/><Relationship Id="rId153" Type="http://schemas.openxmlformats.org/officeDocument/2006/relationships/image" Target="../media/image2662.png"/><Relationship Id="rId15" Type="http://schemas.openxmlformats.org/officeDocument/2006/relationships/image" Target="../media/image2593.png"/><Relationship Id="rId36" Type="http://schemas.openxmlformats.org/officeDocument/2006/relationships/customXml" Target="../ink/ink2739.xml"/><Relationship Id="rId57" Type="http://schemas.openxmlformats.org/officeDocument/2006/relationships/image" Target="../media/image2614.png"/><Relationship Id="rId106" Type="http://schemas.openxmlformats.org/officeDocument/2006/relationships/customXml" Target="../ink/ink2774.xml"/><Relationship Id="rId127" Type="http://schemas.openxmlformats.org/officeDocument/2006/relationships/image" Target="../media/image2649.png"/><Relationship Id="rId10" Type="http://schemas.openxmlformats.org/officeDocument/2006/relationships/customXml" Target="../ink/ink2726.xml"/><Relationship Id="rId31" Type="http://schemas.openxmlformats.org/officeDocument/2006/relationships/image" Target="../media/image2601.png"/><Relationship Id="rId52" Type="http://schemas.openxmlformats.org/officeDocument/2006/relationships/customXml" Target="../ink/ink2747.xml"/><Relationship Id="rId73" Type="http://schemas.openxmlformats.org/officeDocument/2006/relationships/image" Target="../media/image2622.png"/><Relationship Id="rId78" Type="http://schemas.openxmlformats.org/officeDocument/2006/relationships/customXml" Target="../ink/ink2760.xml"/><Relationship Id="rId94" Type="http://schemas.openxmlformats.org/officeDocument/2006/relationships/customXml" Target="../ink/ink2768.xml"/><Relationship Id="rId99" Type="http://schemas.openxmlformats.org/officeDocument/2006/relationships/image" Target="../media/image2635.png"/><Relationship Id="rId101" Type="http://schemas.openxmlformats.org/officeDocument/2006/relationships/image" Target="../media/image2636.png"/><Relationship Id="rId122" Type="http://schemas.openxmlformats.org/officeDocument/2006/relationships/customXml" Target="../ink/ink2782.xml"/><Relationship Id="rId143" Type="http://schemas.openxmlformats.org/officeDocument/2006/relationships/image" Target="../media/image2657.png"/><Relationship Id="rId148" Type="http://schemas.openxmlformats.org/officeDocument/2006/relationships/customXml" Target="../ink/ink2795.xml"/><Relationship Id="rId4" Type="http://schemas.openxmlformats.org/officeDocument/2006/relationships/customXml" Target="../ink/ink2723.xml"/><Relationship Id="rId9" Type="http://schemas.openxmlformats.org/officeDocument/2006/relationships/image" Target="../media/image2590.png"/><Relationship Id="rId26" Type="http://schemas.openxmlformats.org/officeDocument/2006/relationships/customXml" Target="../ink/ink2734.xml"/><Relationship Id="rId47" Type="http://schemas.openxmlformats.org/officeDocument/2006/relationships/image" Target="../media/image2609.png"/><Relationship Id="rId68" Type="http://schemas.openxmlformats.org/officeDocument/2006/relationships/customXml" Target="../ink/ink2755.xml"/><Relationship Id="rId89" Type="http://schemas.openxmlformats.org/officeDocument/2006/relationships/image" Target="../media/image2630.png"/><Relationship Id="rId112" Type="http://schemas.openxmlformats.org/officeDocument/2006/relationships/customXml" Target="../ink/ink2777.xml"/><Relationship Id="rId133" Type="http://schemas.openxmlformats.org/officeDocument/2006/relationships/image" Target="../media/image2652.png"/><Relationship Id="rId16" Type="http://schemas.openxmlformats.org/officeDocument/2006/relationships/customXml" Target="../ink/ink2729.xml"/><Relationship Id="rId37" Type="http://schemas.openxmlformats.org/officeDocument/2006/relationships/image" Target="../media/image2604.png"/><Relationship Id="rId58" Type="http://schemas.openxmlformats.org/officeDocument/2006/relationships/customXml" Target="../ink/ink2750.xml"/><Relationship Id="rId79" Type="http://schemas.openxmlformats.org/officeDocument/2006/relationships/image" Target="../media/image2625.png"/><Relationship Id="rId102" Type="http://schemas.openxmlformats.org/officeDocument/2006/relationships/customXml" Target="../ink/ink2772.xml"/><Relationship Id="rId123" Type="http://schemas.openxmlformats.org/officeDocument/2006/relationships/image" Target="../media/image2647.png"/><Relationship Id="rId144" Type="http://schemas.openxmlformats.org/officeDocument/2006/relationships/customXml" Target="../ink/ink2793.xml"/><Relationship Id="rId90" Type="http://schemas.openxmlformats.org/officeDocument/2006/relationships/customXml" Target="../ink/ink2766.xml"/></Relationships>
</file>

<file path=ppt/slides/_rels/slide68.xml.rels><?xml version="1.0" encoding="UTF-8" standalone="yes"?>
<Relationships xmlns="http://schemas.openxmlformats.org/package/2006/relationships"><Relationship Id="rId117" Type="http://schemas.openxmlformats.org/officeDocument/2006/relationships/image" Target="../media/image2720.png"/><Relationship Id="rId299" Type="http://schemas.openxmlformats.org/officeDocument/2006/relationships/image" Target="../media/image2811.png"/><Relationship Id="rId21" Type="http://schemas.openxmlformats.org/officeDocument/2006/relationships/image" Target="../media/image2672.png"/><Relationship Id="rId63" Type="http://schemas.openxmlformats.org/officeDocument/2006/relationships/image" Target="../media/image2693.png"/><Relationship Id="rId159" Type="http://schemas.openxmlformats.org/officeDocument/2006/relationships/image" Target="../media/image2741.png"/><Relationship Id="rId324" Type="http://schemas.openxmlformats.org/officeDocument/2006/relationships/customXml" Target="../ink/ink2959.xml"/><Relationship Id="rId366" Type="http://schemas.openxmlformats.org/officeDocument/2006/relationships/customXml" Target="../ink/ink2980.xml"/><Relationship Id="rId170" Type="http://schemas.openxmlformats.org/officeDocument/2006/relationships/customXml" Target="../ink/ink2882.xml"/><Relationship Id="rId226" Type="http://schemas.openxmlformats.org/officeDocument/2006/relationships/customXml" Target="../ink/ink2910.xml"/><Relationship Id="rId268" Type="http://schemas.openxmlformats.org/officeDocument/2006/relationships/customXml" Target="../ink/ink2931.xml"/><Relationship Id="rId32" Type="http://schemas.openxmlformats.org/officeDocument/2006/relationships/customXml" Target="../ink/ink2813.xml"/><Relationship Id="rId74" Type="http://schemas.openxmlformats.org/officeDocument/2006/relationships/customXml" Target="../ink/ink2834.xml"/><Relationship Id="rId128" Type="http://schemas.openxmlformats.org/officeDocument/2006/relationships/customXml" Target="../ink/ink2861.xml"/><Relationship Id="rId335" Type="http://schemas.openxmlformats.org/officeDocument/2006/relationships/image" Target="../media/image2829.png"/><Relationship Id="rId377" Type="http://schemas.openxmlformats.org/officeDocument/2006/relationships/image" Target="../media/image2850.png"/><Relationship Id="rId5" Type="http://schemas.openxmlformats.org/officeDocument/2006/relationships/image" Target="../media/image2664.png"/><Relationship Id="rId181" Type="http://schemas.openxmlformats.org/officeDocument/2006/relationships/image" Target="../media/image2752.png"/><Relationship Id="rId237" Type="http://schemas.openxmlformats.org/officeDocument/2006/relationships/image" Target="../media/image2780.png"/><Relationship Id="rId402" Type="http://schemas.openxmlformats.org/officeDocument/2006/relationships/customXml" Target="../ink/ink2998.xml"/><Relationship Id="rId279" Type="http://schemas.openxmlformats.org/officeDocument/2006/relationships/image" Target="../media/image2801.png"/><Relationship Id="rId43" Type="http://schemas.openxmlformats.org/officeDocument/2006/relationships/image" Target="../media/image2683.png"/><Relationship Id="rId139" Type="http://schemas.openxmlformats.org/officeDocument/2006/relationships/image" Target="../media/image2731.png"/><Relationship Id="rId290" Type="http://schemas.openxmlformats.org/officeDocument/2006/relationships/customXml" Target="../ink/ink2942.xml"/><Relationship Id="rId304" Type="http://schemas.openxmlformats.org/officeDocument/2006/relationships/customXml" Target="../ink/ink2949.xml"/><Relationship Id="rId346" Type="http://schemas.openxmlformats.org/officeDocument/2006/relationships/customXml" Target="../ink/ink2970.xml"/><Relationship Id="rId388" Type="http://schemas.openxmlformats.org/officeDocument/2006/relationships/customXml" Target="../ink/ink2991.xml"/><Relationship Id="rId85" Type="http://schemas.openxmlformats.org/officeDocument/2006/relationships/image" Target="../media/image2704.png"/><Relationship Id="rId150" Type="http://schemas.openxmlformats.org/officeDocument/2006/relationships/customXml" Target="../ink/ink2872.xml"/><Relationship Id="rId192" Type="http://schemas.openxmlformats.org/officeDocument/2006/relationships/customXml" Target="../ink/ink2893.xml"/><Relationship Id="rId206" Type="http://schemas.openxmlformats.org/officeDocument/2006/relationships/customXml" Target="../ink/ink2900.xml"/><Relationship Id="rId248" Type="http://schemas.openxmlformats.org/officeDocument/2006/relationships/customXml" Target="../ink/ink2921.xml"/><Relationship Id="rId12" Type="http://schemas.openxmlformats.org/officeDocument/2006/relationships/customXml" Target="../ink/ink2803.xml"/><Relationship Id="rId108" Type="http://schemas.openxmlformats.org/officeDocument/2006/relationships/customXml" Target="../ink/ink2851.xml"/><Relationship Id="rId315" Type="http://schemas.openxmlformats.org/officeDocument/2006/relationships/image" Target="../media/image2819.png"/><Relationship Id="rId357" Type="http://schemas.openxmlformats.org/officeDocument/2006/relationships/image" Target="../media/image2840.png"/><Relationship Id="rId54" Type="http://schemas.openxmlformats.org/officeDocument/2006/relationships/customXml" Target="../ink/ink2824.xml"/><Relationship Id="rId96" Type="http://schemas.openxmlformats.org/officeDocument/2006/relationships/customXml" Target="../ink/ink2845.xml"/><Relationship Id="rId161" Type="http://schemas.openxmlformats.org/officeDocument/2006/relationships/image" Target="../media/image2742.png"/><Relationship Id="rId217" Type="http://schemas.openxmlformats.org/officeDocument/2006/relationships/image" Target="../media/image2770.png"/><Relationship Id="rId399" Type="http://schemas.openxmlformats.org/officeDocument/2006/relationships/image" Target="../media/image2861.png"/><Relationship Id="rId259" Type="http://schemas.openxmlformats.org/officeDocument/2006/relationships/image" Target="../media/image2791.png"/><Relationship Id="rId23" Type="http://schemas.openxmlformats.org/officeDocument/2006/relationships/image" Target="../media/image2673.png"/><Relationship Id="rId119" Type="http://schemas.openxmlformats.org/officeDocument/2006/relationships/image" Target="../media/image2721.png"/><Relationship Id="rId270" Type="http://schemas.openxmlformats.org/officeDocument/2006/relationships/customXml" Target="../ink/ink2932.xml"/><Relationship Id="rId326" Type="http://schemas.openxmlformats.org/officeDocument/2006/relationships/customXml" Target="../ink/ink2960.xml"/><Relationship Id="rId65" Type="http://schemas.openxmlformats.org/officeDocument/2006/relationships/image" Target="../media/image2694.png"/><Relationship Id="rId130" Type="http://schemas.openxmlformats.org/officeDocument/2006/relationships/customXml" Target="../ink/ink2862.xml"/><Relationship Id="rId368" Type="http://schemas.openxmlformats.org/officeDocument/2006/relationships/customXml" Target="../ink/ink2981.xml"/><Relationship Id="rId172" Type="http://schemas.openxmlformats.org/officeDocument/2006/relationships/customXml" Target="../ink/ink2883.xml"/><Relationship Id="rId228" Type="http://schemas.openxmlformats.org/officeDocument/2006/relationships/customXml" Target="../ink/ink2911.xml"/><Relationship Id="rId281" Type="http://schemas.openxmlformats.org/officeDocument/2006/relationships/image" Target="../media/image2802.png"/><Relationship Id="rId337" Type="http://schemas.openxmlformats.org/officeDocument/2006/relationships/image" Target="../media/image2830.png"/><Relationship Id="rId34" Type="http://schemas.openxmlformats.org/officeDocument/2006/relationships/customXml" Target="../ink/ink2814.xml"/><Relationship Id="rId76" Type="http://schemas.openxmlformats.org/officeDocument/2006/relationships/customXml" Target="../ink/ink2835.xml"/><Relationship Id="rId141" Type="http://schemas.openxmlformats.org/officeDocument/2006/relationships/image" Target="../media/image2732.png"/><Relationship Id="rId379" Type="http://schemas.openxmlformats.org/officeDocument/2006/relationships/image" Target="../media/image2851.png"/><Relationship Id="rId7" Type="http://schemas.openxmlformats.org/officeDocument/2006/relationships/image" Target="../media/image2665.png"/><Relationship Id="rId183" Type="http://schemas.openxmlformats.org/officeDocument/2006/relationships/image" Target="../media/image2753.png"/><Relationship Id="rId239" Type="http://schemas.openxmlformats.org/officeDocument/2006/relationships/image" Target="../media/image2781.png"/><Relationship Id="rId390" Type="http://schemas.openxmlformats.org/officeDocument/2006/relationships/customXml" Target="../ink/ink2992.xml"/><Relationship Id="rId404" Type="http://schemas.openxmlformats.org/officeDocument/2006/relationships/customXml" Target="../ink/ink2999.xml"/><Relationship Id="rId250" Type="http://schemas.openxmlformats.org/officeDocument/2006/relationships/customXml" Target="../ink/ink2922.xml"/><Relationship Id="rId292" Type="http://schemas.openxmlformats.org/officeDocument/2006/relationships/customXml" Target="../ink/ink2943.xml"/><Relationship Id="rId306" Type="http://schemas.openxmlformats.org/officeDocument/2006/relationships/customXml" Target="../ink/ink2950.xml"/><Relationship Id="rId45" Type="http://schemas.openxmlformats.org/officeDocument/2006/relationships/image" Target="../media/image2684.png"/><Relationship Id="rId87" Type="http://schemas.openxmlformats.org/officeDocument/2006/relationships/image" Target="../media/image2705.png"/><Relationship Id="rId110" Type="http://schemas.openxmlformats.org/officeDocument/2006/relationships/customXml" Target="../ink/ink2852.xml"/><Relationship Id="rId348" Type="http://schemas.openxmlformats.org/officeDocument/2006/relationships/customXml" Target="../ink/ink2971.xml"/><Relationship Id="rId152" Type="http://schemas.openxmlformats.org/officeDocument/2006/relationships/customXml" Target="../ink/ink2873.xml"/><Relationship Id="rId194" Type="http://schemas.openxmlformats.org/officeDocument/2006/relationships/customXml" Target="../ink/ink2894.xml"/><Relationship Id="rId208" Type="http://schemas.openxmlformats.org/officeDocument/2006/relationships/customXml" Target="../ink/ink2901.xml"/><Relationship Id="rId261" Type="http://schemas.openxmlformats.org/officeDocument/2006/relationships/image" Target="../media/image2792.png"/><Relationship Id="rId14" Type="http://schemas.openxmlformats.org/officeDocument/2006/relationships/customXml" Target="../ink/ink2804.xml"/><Relationship Id="rId56" Type="http://schemas.openxmlformats.org/officeDocument/2006/relationships/customXml" Target="../ink/ink2825.xml"/><Relationship Id="rId317" Type="http://schemas.openxmlformats.org/officeDocument/2006/relationships/image" Target="../media/image2820.png"/><Relationship Id="rId359" Type="http://schemas.openxmlformats.org/officeDocument/2006/relationships/image" Target="../media/image2841.png"/><Relationship Id="rId98" Type="http://schemas.openxmlformats.org/officeDocument/2006/relationships/customXml" Target="../ink/ink2846.xml"/><Relationship Id="rId121" Type="http://schemas.openxmlformats.org/officeDocument/2006/relationships/image" Target="../media/image2722.png"/><Relationship Id="rId163" Type="http://schemas.openxmlformats.org/officeDocument/2006/relationships/image" Target="../media/image2743.png"/><Relationship Id="rId219" Type="http://schemas.openxmlformats.org/officeDocument/2006/relationships/image" Target="../media/image2771.png"/><Relationship Id="rId370" Type="http://schemas.openxmlformats.org/officeDocument/2006/relationships/customXml" Target="../ink/ink2982.xml"/><Relationship Id="rId230" Type="http://schemas.openxmlformats.org/officeDocument/2006/relationships/customXml" Target="../ink/ink2912.xml"/><Relationship Id="rId25" Type="http://schemas.openxmlformats.org/officeDocument/2006/relationships/image" Target="../media/image2674.png"/><Relationship Id="rId67" Type="http://schemas.openxmlformats.org/officeDocument/2006/relationships/image" Target="../media/image2695.png"/><Relationship Id="rId272" Type="http://schemas.openxmlformats.org/officeDocument/2006/relationships/customXml" Target="../ink/ink2933.xml"/><Relationship Id="rId328" Type="http://schemas.openxmlformats.org/officeDocument/2006/relationships/customXml" Target="../ink/ink2961.xml"/><Relationship Id="rId132" Type="http://schemas.openxmlformats.org/officeDocument/2006/relationships/customXml" Target="../ink/ink2863.xml"/><Relationship Id="rId174" Type="http://schemas.openxmlformats.org/officeDocument/2006/relationships/customXml" Target="../ink/ink2884.xml"/><Relationship Id="rId381" Type="http://schemas.openxmlformats.org/officeDocument/2006/relationships/image" Target="../media/image2852.png"/><Relationship Id="rId241" Type="http://schemas.openxmlformats.org/officeDocument/2006/relationships/image" Target="../media/image2782.png"/><Relationship Id="rId36" Type="http://schemas.openxmlformats.org/officeDocument/2006/relationships/customXml" Target="../ink/ink2815.xml"/><Relationship Id="rId283" Type="http://schemas.openxmlformats.org/officeDocument/2006/relationships/image" Target="../media/image2803.png"/><Relationship Id="rId339" Type="http://schemas.openxmlformats.org/officeDocument/2006/relationships/image" Target="../media/image2831.png"/><Relationship Id="rId78" Type="http://schemas.openxmlformats.org/officeDocument/2006/relationships/customXml" Target="../ink/ink2836.xml"/><Relationship Id="rId101" Type="http://schemas.openxmlformats.org/officeDocument/2006/relationships/image" Target="../media/image2712.png"/><Relationship Id="rId143" Type="http://schemas.openxmlformats.org/officeDocument/2006/relationships/image" Target="../media/image2733.png"/><Relationship Id="rId185" Type="http://schemas.openxmlformats.org/officeDocument/2006/relationships/image" Target="../media/image2754.png"/><Relationship Id="rId350" Type="http://schemas.openxmlformats.org/officeDocument/2006/relationships/customXml" Target="../ink/ink2972.xml"/><Relationship Id="rId9" Type="http://schemas.openxmlformats.org/officeDocument/2006/relationships/image" Target="../media/image2666.png"/><Relationship Id="rId210" Type="http://schemas.openxmlformats.org/officeDocument/2006/relationships/customXml" Target="../ink/ink2902.xml"/><Relationship Id="rId392" Type="http://schemas.openxmlformats.org/officeDocument/2006/relationships/customXml" Target="../ink/ink2993.xml"/><Relationship Id="rId252" Type="http://schemas.openxmlformats.org/officeDocument/2006/relationships/customXml" Target="../ink/ink2923.xml"/><Relationship Id="rId294" Type="http://schemas.openxmlformats.org/officeDocument/2006/relationships/customXml" Target="../ink/ink2944.xml"/><Relationship Id="rId308" Type="http://schemas.openxmlformats.org/officeDocument/2006/relationships/customXml" Target="../ink/ink2951.xml"/><Relationship Id="rId47" Type="http://schemas.openxmlformats.org/officeDocument/2006/relationships/image" Target="../media/image2685.png"/><Relationship Id="rId89" Type="http://schemas.openxmlformats.org/officeDocument/2006/relationships/image" Target="../media/image2706.png"/><Relationship Id="rId112" Type="http://schemas.openxmlformats.org/officeDocument/2006/relationships/customXml" Target="../ink/ink2853.xml"/><Relationship Id="rId154" Type="http://schemas.openxmlformats.org/officeDocument/2006/relationships/customXml" Target="../ink/ink2874.xml"/><Relationship Id="rId361" Type="http://schemas.openxmlformats.org/officeDocument/2006/relationships/image" Target="../media/image2842.png"/><Relationship Id="rId196" Type="http://schemas.openxmlformats.org/officeDocument/2006/relationships/customXml" Target="../ink/ink2895.xml"/><Relationship Id="rId16" Type="http://schemas.openxmlformats.org/officeDocument/2006/relationships/customXml" Target="../ink/ink2805.xml"/><Relationship Id="rId221" Type="http://schemas.openxmlformats.org/officeDocument/2006/relationships/image" Target="../media/image2772.png"/><Relationship Id="rId263" Type="http://schemas.openxmlformats.org/officeDocument/2006/relationships/image" Target="../media/image2793.png"/><Relationship Id="rId319" Type="http://schemas.openxmlformats.org/officeDocument/2006/relationships/image" Target="../media/image2821.png"/><Relationship Id="rId58" Type="http://schemas.openxmlformats.org/officeDocument/2006/relationships/customXml" Target="../ink/ink2826.xml"/><Relationship Id="rId123" Type="http://schemas.openxmlformats.org/officeDocument/2006/relationships/image" Target="../media/image2723.png"/><Relationship Id="rId330" Type="http://schemas.openxmlformats.org/officeDocument/2006/relationships/customXml" Target="../ink/ink2962.xml"/><Relationship Id="rId165" Type="http://schemas.openxmlformats.org/officeDocument/2006/relationships/image" Target="../media/image2744.png"/><Relationship Id="rId372" Type="http://schemas.openxmlformats.org/officeDocument/2006/relationships/customXml" Target="../ink/ink2983.xml"/><Relationship Id="rId211" Type="http://schemas.openxmlformats.org/officeDocument/2006/relationships/image" Target="../media/image2767.png"/><Relationship Id="rId232" Type="http://schemas.openxmlformats.org/officeDocument/2006/relationships/customXml" Target="../ink/ink2913.xml"/><Relationship Id="rId253" Type="http://schemas.openxmlformats.org/officeDocument/2006/relationships/image" Target="../media/image2788.png"/><Relationship Id="rId274" Type="http://schemas.openxmlformats.org/officeDocument/2006/relationships/customXml" Target="../ink/ink2934.xml"/><Relationship Id="rId295" Type="http://schemas.openxmlformats.org/officeDocument/2006/relationships/image" Target="../media/image2809.png"/><Relationship Id="rId309" Type="http://schemas.openxmlformats.org/officeDocument/2006/relationships/image" Target="../media/image2816.png"/><Relationship Id="rId27" Type="http://schemas.openxmlformats.org/officeDocument/2006/relationships/image" Target="../media/image2675.png"/><Relationship Id="rId48" Type="http://schemas.openxmlformats.org/officeDocument/2006/relationships/customXml" Target="../ink/ink2821.xml"/><Relationship Id="rId69" Type="http://schemas.openxmlformats.org/officeDocument/2006/relationships/image" Target="../media/image2696.png"/><Relationship Id="rId113" Type="http://schemas.openxmlformats.org/officeDocument/2006/relationships/image" Target="../media/image2718.png"/><Relationship Id="rId134" Type="http://schemas.openxmlformats.org/officeDocument/2006/relationships/customXml" Target="../ink/ink2864.xml"/><Relationship Id="rId320" Type="http://schemas.openxmlformats.org/officeDocument/2006/relationships/customXml" Target="../ink/ink2957.xml"/><Relationship Id="rId80" Type="http://schemas.openxmlformats.org/officeDocument/2006/relationships/customXml" Target="../ink/ink2837.xml"/><Relationship Id="rId155" Type="http://schemas.openxmlformats.org/officeDocument/2006/relationships/image" Target="../media/image2739.png"/><Relationship Id="rId176" Type="http://schemas.openxmlformats.org/officeDocument/2006/relationships/customXml" Target="../ink/ink2885.xml"/><Relationship Id="rId197" Type="http://schemas.openxmlformats.org/officeDocument/2006/relationships/image" Target="../media/image2760.png"/><Relationship Id="rId341" Type="http://schemas.openxmlformats.org/officeDocument/2006/relationships/image" Target="../media/image2832.png"/><Relationship Id="rId362" Type="http://schemas.openxmlformats.org/officeDocument/2006/relationships/customXml" Target="../ink/ink2978.xml"/><Relationship Id="rId383" Type="http://schemas.openxmlformats.org/officeDocument/2006/relationships/image" Target="../media/image2853.png"/><Relationship Id="rId201" Type="http://schemas.openxmlformats.org/officeDocument/2006/relationships/image" Target="../media/image2762.png"/><Relationship Id="rId222" Type="http://schemas.openxmlformats.org/officeDocument/2006/relationships/customXml" Target="../ink/ink2908.xml"/><Relationship Id="rId243" Type="http://schemas.openxmlformats.org/officeDocument/2006/relationships/image" Target="../media/image2783.png"/><Relationship Id="rId264" Type="http://schemas.openxmlformats.org/officeDocument/2006/relationships/customXml" Target="../ink/ink2929.xml"/><Relationship Id="rId285" Type="http://schemas.openxmlformats.org/officeDocument/2006/relationships/image" Target="../media/image2804.png"/><Relationship Id="rId17" Type="http://schemas.openxmlformats.org/officeDocument/2006/relationships/image" Target="../media/image2670.png"/><Relationship Id="rId38" Type="http://schemas.openxmlformats.org/officeDocument/2006/relationships/customXml" Target="../ink/ink2816.xml"/><Relationship Id="rId59" Type="http://schemas.openxmlformats.org/officeDocument/2006/relationships/image" Target="../media/image2691.png"/><Relationship Id="rId103" Type="http://schemas.openxmlformats.org/officeDocument/2006/relationships/image" Target="../media/image2713.png"/><Relationship Id="rId124" Type="http://schemas.openxmlformats.org/officeDocument/2006/relationships/customXml" Target="../ink/ink2859.xml"/><Relationship Id="rId310" Type="http://schemas.openxmlformats.org/officeDocument/2006/relationships/customXml" Target="../ink/ink2952.xml"/><Relationship Id="rId70" Type="http://schemas.openxmlformats.org/officeDocument/2006/relationships/customXml" Target="../ink/ink2832.xml"/><Relationship Id="rId91" Type="http://schemas.openxmlformats.org/officeDocument/2006/relationships/image" Target="../media/image2707.png"/><Relationship Id="rId145" Type="http://schemas.openxmlformats.org/officeDocument/2006/relationships/image" Target="../media/image2734.png"/><Relationship Id="rId166" Type="http://schemas.openxmlformats.org/officeDocument/2006/relationships/customXml" Target="../ink/ink2880.xml"/><Relationship Id="rId187" Type="http://schemas.openxmlformats.org/officeDocument/2006/relationships/image" Target="../media/image2755.png"/><Relationship Id="rId331" Type="http://schemas.openxmlformats.org/officeDocument/2006/relationships/image" Target="../media/image2827.png"/><Relationship Id="rId352" Type="http://schemas.openxmlformats.org/officeDocument/2006/relationships/customXml" Target="../ink/ink2973.xml"/><Relationship Id="rId373" Type="http://schemas.openxmlformats.org/officeDocument/2006/relationships/image" Target="../media/image2848.png"/><Relationship Id="rId394" Type="http://schemas.openxmlformats.org/officeDocument/2006/relationships/customXml" Target="../ink/ink2994.xml"/><Relationship Id="rId1" Type="http://schemas.openxmlformats.org/officeDocument/2006/relationships/slideLayout" Target="../slideLayouts/slideLayout2.xml"/><Relationship Id="rId212" Type="http://schemas.openxmlformats.org/officeDocument/2006/relationships/customXml" Target="../ink/ink2903.xml"/><Relationship Id="rId233" Type="http://schemas.openxmlformats.org/officeDocument/2006/relationships/image" Target="../media/image2778.png"/><Relationship Id="rId254" Type="http://schemas.openxmlformats.org/officeDocument/2006/relationships/customXml" Target="../ink/ink2924.xml"/><Relationship Id="rId28" Type="http://schemas.openxmlformats.org/officeDocument/2006/relationships/customXml" Target="../ink/ink2811.xml"/><Relationship Id="rId49" Type="http://schemas.openxmlformats.org/officeDocument/2006/relationships/image" Target="../media/image2686.png"/><Relationship Id="rId114" Type="http://schemas.openxmlformats.org/officeDocument/2006/relationships/customXml" Target="../ink/ink2854.xml"/><Relationship Id="rId275" Type="http://schemas.openxmlformats.org/officeDocument/2006/relationships/image" Target="../media/image2799.png"/><Relationship Id="rId296" Type="http://schemas.openxmlformats.org/officeDocument/2006/relationships/customXml" Target="../ink/ink2945.xml"/><Relationship Id="rId300" Type="http://schemas.openxmlformats.org/officeDocument/2006/relationships/customXml" Target="../ink/ink2947.xml"/><Relationship Id="rId60" Type="http://schemas.openxmlformats.org/officeDocument/2006/relationships/customXml" Target="../ink/ink2827.xml"/><Relationship Id="rId81" Type="http://schemas.openxmlformats.org/officeDocument/2006/relationships/image" Target="../media/image2702.png"/><Relationship Id="rId135" Type="http://schemas.openxmlformats.org/officeDocument/2006/relationships/image" Target="../media/image2729.png"/><Relationship Id="rId156" Type="http://schemas.openxmlformats.org/officeDocument/2006/relationships/customXml" Target="../ink/ink2875.xml"/><Relationship Id="rId177" Type="http://schemas.openxmlformats.org/officeDocument/2006/relationships/image" Target="../media/image2750.png"/><Relationship Id="rId198" Type="http://schemas.openxmlformats.org/officeDocument/2006/relationships/customXml" Target="../ink/ink2896.xml"/><Relationship Id="rId321" Type="http://schemas.openxmlformats.org/officeDocument/2006/relationships/image" Target="../media/image2822.png"/><Relationship Id="rId342" Type="http://schemas.openxmlformats.org/officeDocument/2006/relationships/customXml" Target="../ink/ink2968.xml"/><Relationship Id="rId363" Type="http://schemas.openxmlformats.org/officeDocument/2006/relationships/image" Target="../media/image2843.png"/><Relationship Id="rId384" Type="http://schemas.openxmlformats.org/officeDocument/2006/relationships/customXml" Target="../ink/ink2989.xml"/><Relationship Id="rId202" Type="http://schemas.openxmlformats.org/officeDocument/2006/relationships/customXml" Target="../ink/ink2898.xml"/><Relationship Id="rId223" Type="http://schemas.openxmlformats.org/officeDocument/2006/relationships/image" Target="../media/image2773.png"/><Relationship Id="rId244" Type="http://schemas.openxmlformats.org/officeDocument/2006/relationships/customXml" Target="../ink/ink2919.xml"/><Relationship Id="rId18" Type="http://schemas.openxmlformats.org/officeDocument/2006/relationships/customXml" Target="../ink/ink2806.xml"/><Relationship Id="rId39" Type="http://schemas.openxmlformats.org/officeDocument/2006/relationships/image" Target="../media/image2681.png"/><Relationship Id="rId265" Type="http://schemas.openxmlformats.org/officeDocument/2006/relationships/image" Target="../media/image2794.png"/><Relationship Id="rId286" Type="http://schemas.openxmlformats.org/officeDocument/2006/relationships/customXml" Target="../ink/ink2940.xml"/><Relationship Id="rId50" Type="http://schemas.openxmlformats.org/officeDocument/2006/relationships/customXml" Target="../ink/ink2822.xml"/><Relationship Id="rId104" Type="http://schemas.openxmlformats.org/officeDocument/2006/relationships/customXml" Target="../ink/ink2849.xml"/><Relationship Id="rId125" Type="http://schemas.openxmlformats.org/officeDocument/2006/relationships/image" Target="../media/image2724.png"/><Relationship Id="rId146" Type="http://schemas.openxmlformats.org/officeDocument/2006/relationships/customXml" Target="../ink/ink2870.xml"/><Relationship Id="rId167" Type="http://schemas.openxmlformats.org/officeDocument/2006/relationships/image" Target="../media/image2745.png"/><Relationship Id="rId188" Type="http://schemas.openxmlformats.org/officeDocument/2006/relationships/customXml" Target="../ink/ink2891.xml"/><Relationship Id="rId311" Type="http://schemas.openxmlformats.org/officeDocument/2006/relationships/image" Target="../media/image2817.png"/><Relationship Id="rId332" Type="http://schemas.openxmlformats.org/officeDocument/2006/relationships/customXml" Target="../ink/ink2963.xml"/><Relationship Id="rId353" Type="http://schemas.openxmlformats.org/officeDocument/2006/relationships/image" Target="../media/image2838.png"/><Relationship Id="rId374" Type="http://schemas.openxmlformats.org/officeDocument/2006/relationships/customXml" Target="../ink/ink2984.xml"/><Relationship Id="rId395" Type="http://schemas.openxmlformats.org/officeDocument/2006/relationships/image" Target="../media/image2859.png"/><Relationship Id="rId71" Type="http://schemas.openxmlformats.org/officeDocument/2006/relationships/image" Target="../media/image2697.png"/><Relationship Id="rId92" Type="http://schemas.openxmlformats.org/officeDocument/2006/relationships/customXml" Target="../ink/ink2843.xml"/><Relationship Id="rId213" Type="http://schemas.openxmlformats.org/officeDocument/2006/relationships/image" Target="../media/image2768.png"/><Relationship Id="rId234" Type="http://schemas.openxmlformats.org/officeDocument/2006/relationships/customXml" Target="../ink/ink2914.xml"/><Relationship Id="rId2" Type="http://schemas.openxmlformats.org/officeDocument/2006/relationships/customXml" Target="../ink/ink2798.xml"/><Relationship Id="rId29" Type="http://schemas.openxmlformats.org/officeDocument/2006/relationships/image" Target="../media/image2676.png"/><Relationship Id="rId255" Type="http://schemas.openxmlformats.org/officeDocument/2006/relationships/image" Target="../media/image2789.png"/><Relationship Id="rId276" Type="http://schemas.openxmlformats.org/officeDocument/2006/relationships/customXml" Target="../ink/ink2935.xml"/><Relationship Id="rId297" Type="http://schemas.openxmlformats.org/officeDocument/2006/relationships/image" Target="../media/image2810.png"/><Relationship Id="rId40" Type="http://schemas.openxmlformats.org/officeDocument/2006/relationships/customXml" Target="../ink/ink2817.xml"/><Relationship Id="rId115" Type="http://schemas.openxmlformats.org/officeDocument/2006/relationships/image" Target="../media/image2719.png"/><Relationship Id="rId136" Type="http://schemas.openxmlformats.org/officeDocument/2006/relationships/customXml" Target="../ink/ink2865.xml"/><Relationship Id="rId157" Type="http://schemas.openxmlformats.org/officeDocument/2006/relationships/image" Target="../media/image2740.png"/><Relationship Id="rId178" Type="http://schemas.openxmlformats.org/officeDocument/2006/relationships/customXml" Target="../ink/ink2886.xml"/><Relationship Id="rId301" Type="http://schemas.openxmlformats.org/officeDocument/2006/relationships/image" Target="../media/image2812.png"/><Relationship Id="rId322" Type="http://schemas.openxmlformats.org/officeDocument/2006/relationships/customXml" Target="../ink/ink2958.xml"/><Relationship Id="rId343" Type="http://schemas.openxmlformats.org/officeDocument/2006/relationships/image" Target="../media/image2833.png"/><Relationship Id="rId364" Type="http://schemas.openxmlformats.org/officeDocument/2006/relationships/customXml" Target="../ink/ink2979.xml"/><Relationship Id="rId61" Type="http://schemas.openxmlformats.org/officeDocument/2006/relationships/image" Target="../media/image2692.png"/><Relationship Id="rId82" Type="http://schemas.openxmlformats.org/officeDocument/2006/relationships/customXml" Target="../ink/ink2838.xml"/><Relationship Id="rId199" Type="http://schemas.openxmlformats.org/officeDocument/2006/relationships/image" Target="../media/image2761.png"/><Relationship Id="rId203" Type="http://schemas.openxmlformats.org/officeDocument/2006/relationships/image" Target="../media/image2763.png"/><Relationship Id="rId385" Type="http://schemas.openxmlformats.org/officeDocument/2006/relationships/image" Target="../media/image2854.png"/><Relationship Id="rId19" Type="http://schemas.openxmlformats.org/officeDocument/2006/relationships/image" Target="../media/image2671.png"/><Relationship Id="rId224" Type="http://schemas.openxmlformats.org/officeDocument/2006/relationships/customXml" Target="../ink/ink2909.xml"/><Relationship Id="rId245" Type="http://schemas.openxmlformats.org/officeDocument/2006/relationships/image" Target="../media/image2784.png"/><Relationship Id="rId266" Type="http://schemas.openxmlformats.org/officeDocument/2006/relationships/customXml" Target="../ink/ink2930.xml"/><Relationship Id="rId287" Type="http://schemas.openxmlformats.org/officeDocument/2006/relationships/image" Target="../media/image2805.png"/><Relationship Id="rId30" Type="http://schemas.openxmlformats.org/officeDocument/2006/relationships/customXml" Target="../ink/ink2812.xml"/><Relationship Id="rId105" Type="http://schemas.openxmlformats.org/officeDocument/2006/relationships/image" Target="../media/image2714.png"/><Relationship Id="rId126" Type="http://schemas.openxmlformats.org/officeDocument/2006/relationships/customXml" Target="../ink/ink2860.xml"/><Relationship Id="rId147" Type="http://schemas.openxmlformats.org/officeDocument/2006/relationships/image" Target="../media/image2735.png"/><Relationship Id="rId168" Type="http://schemas.openxmlformats.org/officeDocument/2006/relationships/customXml" Target="../ink/ink2881.xml"/><Relationship Id="rId312" Type="http://schemas.openxmlformats.org/officeDocument/2006/relationships/customXml" Target="../ink/ink2953.xml"/><Relationship Id="rId333" Type="http://schemas.openxmlformats.org/officeDocument/2006/relationships/image" Target="../media/image2828.png"/><Relationship Id="rId354" Type="http://schemas.openxmlformats.org/officeDocument/2006/relationships/customXml" Target="../ink/ink2974.xml"/><Relationship Id="rId51" Type="http://schemas.openxmlformats.org/officeDocument/2006/relationships/image" Target="../media/image2687.png"/><Relationship Id="rId72" Type="http://schemas.openxmlformats.org/officeDocument/2006/relationships/customXml" Target="../ink/ink2833.xml"/><Relationship Id="rId93" Type="http://schemas.openxmlformats.org/officeDocument/2006/relationships/image" Target="../media/image2708.png"/><Relationship Id="rId189" Type="http://schemas.openxmlformats.org/officeDocument/2006/relationships/image" Target="../media/image2756.png"/><Relationship Id="rId375" Type="http://schemas.openxmlformats.org/officeDocument/2006/relationships/image" Target="../media/image2849.png"/><Relationship Id="rId396" Type="http://schemas.openxmlformats.org/officeDocument/2006/relationships/customXml" Target="../ink/ink2995.xml"/><Relationship Id="rId3" Type="http://schemas.openxmlformats.org/officeDocument/2006/relationships/image" Target="../media/image2663.png"/><Relationship Id="rId214" Type="http://schemas.openxmlformats.org/officeDocument/2006/relationships/customXml" Target="../ink/ink2904.xml"/><Relationship Id="rId235" Type="http://schemas.openxmlformats.org/officeDocument/2006/relationships/image" Target="../media/image2779.png"/><Relationship Id="rId256" Type="http://schemas.openxmlformats.org/officeDocument/2006/relationships/customXml" Target="../ink/ink2925.xml"/><Relationship Id="rId277" Type="http://schemas.openxmlformats.org/officeDocument/2006/relationships/image" Target="../media/image2800.png"/><Relationship Id="rId298" Type="http://schemas.openxmlformats.org/officeDocument/2006/relationships/customXml" Target="../ink/ink2946.xml"/><Relationship Id="rId400" Type="http://schemas.openxmlformats.org/officeDocument/2006/relationships/customXml" Target="../ink/ink2997.xml"/><Relationship Id="rId116" Type="http://schemas.openxmlformats.org/officeDocument/2006/relationships/customXml" Target="../ink/ink2855.xml"/><Relationship Id="rId137" Type="http://schemas.openxmlformats.org/officeDocument/2006/relationships/image" Target="../media/image2730.png"/><Relationship Id="rId158" Type="http://schemas.openxmlformats.org/officeDocument/2006/relationships/customXml" Target="../ink/ink2876.xml"/><Relationship Id="rId302" Type="http://schemas.openxmlformats.org/officeDocument/2006/relationships/customXml" Target="../ink/ink2948.xml"/><Relationship Id="rId323" Type="http://schemas.openxmlformats.org/officeDocument/2006/relationships/image" Target="../media/image2823.png"/><Relationship Id="rId344" Type="http://schemas.openxmlformats.org/officeDocument/2006/relationships/customXml" Target="../ink/ink2969.xml"/><Relationship Id="rId20" Type="http://schemas.openxmlformats.org/officeDocument/2006/relationships/customXml" Target="../ink/ink2807.xml"/><Relationship Id="rId41" Type="http://schemas.openxmlformats.org/officeDocument/2006/relationships/image" Target="../media/image2682.png"/><Relationship Id="rId62" Type="http://schemas.openxmlformats.org/officeDocument/2006/relationships/customXml" Target="../ink/ink2828.xml"/><Relationship Id="rId83" Type="http://schemas.openxmlformats.org/officeDocument/2006/relationships/image" Target="../media/image2703.png"/><Relationship Id="rId179" Type="http://schemas.openxmlformats.org/officeDocument/2006/relationships/image" Target="../media/image2751.png"/><Relationship Id="rId365" Type="http://schemas.openxmlformats.org/officeDocument/2006/relationships/image" Target="../media/image2844.png"/><Relationship Id="rId386" Type="http://schemas.openxmlformats.org/officeDocument/2006/relationships/customXml" Target="../ink/ink2990.xml"/><Relationship Id="rId190" Type="http://schemas.openxmlformats.org/officeDocument/2006/relationships/customXml" Target="../ink/ink2892.xml"/><Relationship Id="rId204" Type="http://schemas.openxmlformats.org/officeDocument/2006/relationships/customXml" Target="../ink/ink2899.xml"/><Relationship Id="rId225" Type="http://schemas.openxmlformats.org/officeDocument/2006/relationships/image" Target="../media/image2774.png"/><Relationship Id="rId246" Type="http://schemas.openxmlformats.org/officeDocument/2006/relationships/customXml" Target="../ink/ink2920.xml"/><Relationship Id="rId267" Type="http://schemas.openxmlformats.org/officeDocument/2006/relationships/image" Target="../media/image2795.png"/><Relationship Id="rId288" Type="http://schemas.openxmlformats.org/officeDocument/2006/relationships/customXml" Target="../ink/ink2941.xml"/><Relationship Id="rId106" Type="http://schemas.openxmlformats.org/officeDocument/2006/relationships/customXml" Target="../ink/ink2850.xml"/><Relationship Id="rId127" Type="http://schemas.openxmlformats.org/officeDocument/2006/relationships/image" Target="../media/image2725.png"/><Relationship Id="rId313" Type="http://schemas.openxmlformats.org/officeDocument/2006/relationships/image" Target="../media/image2818.png"/><Relationship Id="rId10" Type="http://schemas.openxmlformats.org/officeDocument/2006/relationships/customXml" Target="../ink/ink2802.xml"/><Relationship Id="rId31" Type="http://schemas.openxmlformats.org/officeDocument/2006/relationships/image" Target="../media/image2677.png"/><Relationship Id="rId52" Type="http://schemas.openxmlformats.org/officeDocument/2006/relationships/customXml" Target="../ink/ink2823.xml"/><Relationship Id="rId73" Type="http://schemas.openxmlformats.org/officeDocument/2006/relationships/image" Target="../media/image2698.png"/><Relationship Id="rId94" Type="http://schemas.openxmlformats.org/officeDocument/2006/relationships/customXml" Target="../ink/ink2844.xml"/><Relationship Id="rId148" Type="http://schemas.openxmlformats.org/officeDocument/2006/relationships/customXml" Target="../ink/ink2871.xml"/><Relationship Id="rId169" Type="http://schemas.openxmlformats.org/officeDocument/2006/relationships/image" Target="../media/image2746.png"/><Relationship Id="rId334" Type="http://schemas.openxmlformats.org/officeDocument/2006/relationships/customXml" Target="../ink/ink2964.xml"/><Relationship Id="rId355" Type="http://schemas.openxmlformats.org/officeDocument/2006/relationships/image" Target="../media/image2839.png"/><Relationship Id="rId376" Type="http://schemas.openxmlformats.org/officeDocument/2006/relationships/customXml" Target="../ink/ink2985.xml"/><Relationship Id="rId397" Type="http://schemas.openxmlformats.org/officeDocument/2006/relationships/image" Target="../media/image2860.png"/><Relationship Id="rId4" Type="http://schemas.openxmlformats.org/officeDocument/2006/relationships/customXml" Target="../ink/ink2799.xml"/><Relationship Id="rId180" Type="http://schemas.openxmlformats.org/officeDocument/2006/relationships/customXml" Target="../ink/ink2887.xml"/><Relationship Id="rId215" Type="http://schemas.openxmlformats.org/officeDocument/2006/relationships/image" Target="../media/image2769.png"/><Relationship Id="rId236" Type="http://schemas.openxmlformats.org/officeDocument/2006/relationships/customXml" Target="../ink/ink2915.xml"/><Relationship Id="rId257" Type="http://schemas.openxmlformats.org/officeDocument/2006/relationships/image" Target="../media/image2790.png"/><Relationship Id="rId278" Type="http://schemas.openxmlformats.org/officeDocument/2006/relationships/customXml" Target="../ink/ink2936.xml"/><Relationship Id="rId401" Type="http://schemas.openxmlformats.org/officeDocument/2006/relationships/image" Target="../media/image2862.png"/><Relationship Id="rId303" Type="http://schemas.openxmlformats.org/officeDocument/2006/relationships/image" Target="../media/image2813.png"/><Relationship Id="rId42" Type="http://schemas.openxmlformats.org/officeDocument/2006/relationships/customXml" Target="../ink/ink2818.xml"/><Relationship Id="rId84" Type="http://schemas.openxmlformats.org/officeDocument/2006/relationships/customXml" Target="../ink/ink2839.xml"/><Relationship Id="rId138" Type="http://schemas.openxmlformats.org/officeDocument/2006/relationships/customXml" Target="../ink/ink2866.xml"/><Relationship Id="rId345" Type="http://schemas.openxmlformats.org/officeDocument/2006/relationships/image" Target="../media/image2834.png"/><Relationship Id="rId387" Type="http://schemas.openxmlformats.org/officeDocument/2006/relationships/image" Target="../media/image2855.png"/><Relationship Id="rId191" Type="http://schemas.openxmlformats.org/officeDocument/2006/relationships/image" Target="../media/image2757.png"/><Relationship Id="rId205" Type="http://schemas.openxmlformats.org/officeDocument/2006/relationships/image" Target="../media/image2764.png"/><Relationship Id="rId247" Type="http://schemas.openxmlformats.org/officeDocument/2006/relationships/image" Target="../media/image2785.png"/><Relationship Id="rId107" Type="http://schemas.openxmlformats.org/officeDocument/2006/relationships/image" Target="../media/image2715.png"/><Relationship Id="rId289" Type="http://schemas.openxmlformats.org/officeDocument/2006/relationships/image" Target="../media/image2806.png"/><Relationship Id="rId11" Type="http://schemas.openxmlformats.org/officeDocument/2006/relationships/image" Target="../media/image2667.png"/><Relationship Id="rId53" Type="http://schemas.openxmlformats.org/officeDocument/2006/relationships/image" Target="../media/image2688.png"/><Relationship Id="rId149" Type="http://schemas.openxmlformats.org/officeDocument/2006/relationships/image" Target="../media/image2736.png"/><Relationship Id="rId314" Type="http://schemas.openxmlformats.org/officeDocument/2006/relationships/customXml" Target="../ink/ink2954.xml"/><Relationship Id="rId356" Type="http://schemas.openxmlformats.org/officeDocument/2006/relationships/customXml" Target="../ink/ink2975.xml"/><Relationship Id="rId398" Type="http://schemas.openxmlformats.org/officeDocument/2006/relationships/customXml" Target="../ink/ink2996.xml"/><Relationship Id="rId95" Type="http://schemas.openxmlformats.org/officeDocument/2006/relationships/image" Target="../media/image2709.png"/><Relationship Id="rId160" Type="http://schemas.openxmlformats.org/officeDocument/2006/relationships/customXml" Target="../ink/ink2877.xml"/><Relationship Id="rId216" Type="http://schemas.openxmlformats.org/officeDocument/2006/relationships/customXml" Target="../ink/ink2905.xml"/><Relationship Id="rId258" Type="http://schemas.openxmlformats.org/officeDocument/2006/relationships/customXml" Target="../ink/ink2926.xml"/><Relationship Id="rId22" Type="http://schemas.openxmlformats.org/officeDocument/2006/relationships/customXml" Target="../ink/ink2808.xml"/><Relationship Id="rId64" Type="http://schemas.openxmlformats.org/officeDocument/2006/relationships/customXml" Target="../ink/ink2829.xml"/><Relationship Id="rId118" Type="http://schemas.openxmlformats.org/officeDocument/2006/relationships/customXml" Target="../ink/ink2856.xml"/><Relationship Id="rId325" Type="http://schemas.openxmlformats.org/officeDocument/2006/relationships/image" Target="../media/image2824.png"/><Relationship Id="rId367" Type="http://schemas.openxmlformats.org/officeDocument/2006/relationships/image" Target="../media/image2845.png"/><Relationship Id="rId171" Type="http://schemas.openxmlformats.org/officeDocument/2006/relationships/image" Target="../media/image2747.png"/><Relationship Id="rId227" Type="http://schemas.openxmlformats.org/officeDocument/2006/relationships/image" Target="../media/image2775.png"/><Relationship Id="rId269" Type="http://schemas.openxmlformats.org/officeDocument/2006/relationships/image" Target="../media/image2796.png"/><Relationship Id="rId33" Type="http://schemas.openxmlformats.org/officeDocument/2006/relationships/image" Target="../media/image2678.png"/><Relationship Id="rId129" Type="http://schemas.openxmlformats.org/officeDocument/2006/relationships/image" Target="../media/image2726.png"/><Relationship Id="rId280" Type="http://schemas.openxmlformats.org/officeDocument/2006/relationships/customXml" Target="../ink/ink2937.xml"/><Relationship Id="rId336" Type="http://schemas.openxmlformats.org/officeDocument/2006/relationships/customXml" Target="../ink/ink2965.xml"/><Relationship Id="rId75" Type="http://schemas.openxmlformats.org/officeDocument/2006/relationships/image" Target="../media/image2699.png"/><Relationship Id="rId140" Type="http://schemas.openxmlformats.org/officeDocument/2006/relationships/customXml" Target="../ink/ink2867.xml"/><Relationship Id="rId182" Type="http://schemas.openxmlformats.org/officeDocument/2006/relationships/customXml" Target="../ink/ink2888.xml"/><Relationship Id="rId378" Type="http://schemas.openxmlformats.org/officeDocument/2006/relationships/customXml" Target="../ink/ink2986.xml"/><Relationship Id="rId403" Type="http://schemas.openxmlformats.org/officeDocument/2006/relationships/image" Target="../media/image2863.png"/><Relationship Id="rId6" Type="http://schemas.openxmlformats.org/officeDocument/2006/relationships/customXml" Target="../ink/ink2800.xml"/><Relationship Id="rId238" Type="http://schemas.openxmlformats.org/officeDocument/2006/relationships/customXml" Target="../ink/ink2916.xml"/><Relationship Id="rId291" Type="http://schemas.openxmlformats.org/officeDocument/2006/relationships/image" Target="../media/image2807.png"/><Relationship Id="rId305" Type="http://schemas.openxmlformats.org/officeDocument/2006/relationships/image" Target="../media/image2814.png"/><Relationship Id="rId347" Type="http://schemas.openxmlformats.org/officeDocument/2006/relationships/image" Target="../media/image2835.png"/><Relationship Id="rId44" Type="http://schemas.openxmlformats.org/officeDocument/2006/relationships/customXml" Target="../ink/ink2819.xml"/><Relationship Id="rId86" Type="http://schemas.openxmlformats.org/officeDocument/2006/relationships/customXml" Target="../ink/ink2840.xml"/><Relationship Id="rId151" Type="http://schemas.openxmlformats.org/officeDocument/2006/relationships/image" Target="../media/image2737.png"/><Relationship Id="rId389" Type="http://schemas.openxmlformats.org/officeDocument/2006/relationships/image" Target="../media/image2856.png"/><Relationship Id="rId193" Type="http://schemas.openxmlformats.org/officeDocument/2006/relationships/image" Target="../media/image2758.png"/><Relationship Id="rId207" Type="http://schemas.openxmlformats.org/officeDocument/2006/relationships/image" Target="../media/image2765.png"/><Relationship Id="rId249" Type="http://schemas.openxmlformats.org/officeDocument/2006/relationships/image" Target="../media/image2786.png"/><Relationship Id="rId13" Type="http://schemas.openxmlformats.org/officeDocument/2006/relationships/image" Target="../media/image2668.png"/><Relationship Id="rId109" Type="http://schemas.openxmlformats.org/officeDocument/2006/relationships/image" Target="../media/image2716.png"/><Relationship Id="rId260" Type="http://schemas.openxmlformats.org/officeDocument/2006/relationships/customXml" Target="../ink/ink2927.xml"/><Relationship Id="rId316" Type="http://schemas.openxmlformats.org/officeDocument/2006/relationships/customXml" Target="../ink/ink2955.xml"/><Relationship Id="rId55" Type="http://schemas.openxmlformats.org/officeDocument/2006/relationships/image" Target="../media/image2689.png"/><Relationship Id="rId97" Type="http://schemas.openxmlformats.org/officeDocument/2006/relationships/image" Target="../media/image2710.png"/><Relationship Id="rId120" Type="http://schemas.openxmlformats.org/officeDocument/2006/relationships/customXml" Target="../ink/ink2857.xml"/><Relationship Id="rId358" Type="http://schemas.openxmlformats.org/officeDocument/2006/relationships/customXml" Target="../ink/ink2976.xml"/><Relationship Id="rId162" Type="http://schemas.openxmlformats.org/officeDocument/2006/relationships/customXml" Target="../ink/ink2878.xml"/><Relationship Id="rId218" Type="http://schemas.openxmlformats.org/officeDocument/2006/relationships/customXml" Target="../ink/ink2906.xml"/><Relationship Id="rId271" Type="http://schemas.openxmlformats.org/officeDocument/2006/relationships/image" Target="../media/image2797.png"/><Relationship Id="rId24" Type="http://schemas.openxmlformats.org/officeDocument/2006/relationships/customXml" Target="../ink/ink2809.xml"/><Relationship Id="rId66" Type="http://schemas.openxmlformats.org/officeDocument/2006/relationships/customXml" Target="../ink/ink2830.xml"/><Relationship Id="rId131" Type="http://schemas.openxmlformats.org/officeDocument/2006/relationships/image" Target="../media/image2727.png"/><Relationship Id="rId327" Type="http://schemas.openxmlformats.org/officeDocument/2006/relationships/image" Target="../media/image2825.png"/><Relationship Id="rId369" Type="http://schemas.openxmlformats.org/officeDocument/2006/relationships/image" Target="../media/image2846.png"/><Relationship Id="rId173" Type="http://schemas.openxmlformats.org/officeDocument/2006/relationships/image" Target="../media/image2748.png"/><Relationship Id="rId229" Type="http://schemas.openxmlformats.org/officeDocument/2006/relationships/image" Target="../media/image2776.png"/><Relationship Id="rId380" Type="http://schemas.openxmlformats.org/officeDocument/2006/relationships/customXml" Target="../ink/ink2987.xml"/><Relationship Id="rId240" Type="http://schemas.openxmlformats.org/officeDocument/2006/relationships/customXml" Target="../ink/ink2917.xml"/><Relationship Id="rId35" Type="http://schemas.openxmlformats.org/officeDocument/2006/relationships/image" Target="../media/image2679.png"/><Relationship Id="rId77" Type="http://schemas.openxmlformats.org/officeDocument/2006/relationships/image" Target="../media/image2700.png"/><Relationship Id="rId100" Type="http://schemas.openxmlformats.org/officeDocument/2006/relationships/customXml" Target="../ink/ink2847.xml"/><Relationship Id="rId282" Type="http://schemas.openxmlformats.org/officeDocument/2006/relationships/customXml" Target="../ink/ink2938.xml"/><Relationship Id="rId338" Type="http://schemas.openxmlformats.org/officeDocument/2006/relationships/customXml" Target="../ink/ink2966.xml"/><Relationship Id="rId8" Type="http://schemas.openxmlformats.org/officeDocument/2006/relationships/customXml" Target="../ink/ink2801.xml"/><Relationship Id="rId142" Type="http://schemas.openxmlformats.org/officeDocument/2006/relationships/customXml" Target="../ink/ink2868.xml"/><Relationship Id="rId184" Type="http://schemas.openxmlformats.org/officeDocument/2006/relationships/customXml" Target="../ink/ink2889.xml"/><Relationship Id="rId391" Type="http://schemas.openxmlformats.org/officeDocument/2006/relationships/image" Target="../media/image2857.png"/><Relationship Id="rId405" Type="http://schemas.openxmlformats.org/officeDocument/2006/relationships/image" Target="../media/image2864.png"/><Relationship Id="rId251" Type="http://schemas.openxmlformats.org/officeDocument/2006/relationships/image" Target="../media/image2787.png"/><Relationship Id="rId46" Type="http://schemas.openxmlformats.org/officeDocument/2006/relationships/customXml" Target="../ink/ink2820.xml"/><Relationship Id="rId293" Type="http://schemas.openxmlformats.org/officeDocument/2006/relationships/image" Target="../media/image2808.png"/><Relationship Id="rId307" Type="http://schemas.openxmlformats.org/officeDocument/2006/relationships/image" Target="../media/image2815.png"/><Relationship Id="rId349" Type="http://schemas.openxmlformats.org/officeDocument/2006/relationships/image" Target="../media/image2836.png"/><Relationship Id="rId88" Type="http://schemas.openxmlformats.org/officeDocument/2006/relationships/customXml" Target="../ink/ink2841.xml"/><Relationship Id="rId111" Type="http://schemas.openxmlformats.org/officeDocument/2006/relationships/image" Target="../media/image2717.png"/><Relationship Id="rId153" Type="http://schemas.openxmlformats.org/officeDocument/2006/relationships/image" Target="../media/image2738.png"/><Relationship Id="rId195" Type="http://schemas.openxmlformats.org/officeDocument/2006/relationships/image" Target="../media/image2759.png"/><Relationship Id="rId209" Type="http://schemas.openxmlformats.org/officeDocument/2006/relationships/image" Target="../media/image2766.png"/><Relationship Id="rId360" Type="http://schemas.openxmlformats.org/officeDocument/2006/relationships/customXml" Target="../ink/ink2977.xml"/><Relationship Id="rId220" Type="http://schemas.openxmlformats.org/officeDocument/2006/relationships/customXml" Target="../ink/ink2907.xml"/><Relationship Id="rId15" Type="http://schemas.openxmlformats.org/officeDocument/2006/relationships/image" Target="../media/image2669.png"/><Relationship Id="rId57" Type="http://schemas.openxmlformats.org/officeDocument/2006/relationships/image" Target="../media/image2690.png"/><Relationship Id="rId262" Type="http://schemas.openxmlformats.org/officeDocument/2006/relationships/customXml" Target="../ink/ink2928.xml"/><Relationship Id="rId318" Type="http://schemas.openxmlformats.org/officeDocument/2006/relationships/customXml" Target="../ink/ink2956.xml"/><Relationship Id="rId99" Type="http://schemas.openxmlformats.org/officeDocument/2006/relationships/image" Target="../media/image2711.png"/><Relationship Id="rId122" Type="http://schemas.openxmlformats.org/officeDocument/2006/relationships/customXml" Target="../ink/ink2858.xml"/><Relationship Id="rId164" Type="http://schemas.openxmlformats.org/officeDocument/2006/relationships/customXml" Target="../ink/ink2879.xml"/><Relationship Id="rId371" Type="http://schemas.openxmlformats.org/officeDocument/2006/relationships/image" Target="../media/image2847.png"/><Relationship Id="rId26" Type="http://schemas.openxmlformats.org/officeDocument/2006/relationships/customXml" Target="../ink/ink2810.xml"/><Relationship Id="rId231" Type="http://schemas.openxmlformats.org/officeDocument/2006/relationships/image" Target="../media/image2777.png"/><Relationship Id="rId273" Type="http://schemas.openxmlformats.org/officeDocument/2006/relationships/image" Target="../media/image2798.png"/><Relationship Id="rId329" Type="http://schemas.openxmlformats.org/officeDocument/2006/relationships/image" Target="../media/image2826.png"/><Relationship Id="rId68" Type="http://schemas.openxmlformats.org/officeDocument/2006/relationships/customXml" Target="../ink/ink2831.xml"/><Relationship Id="rId133" Type="http://schemas.openxmlformats.org/officeDocument/2006/relationships/image" Target="../media/image2728.png"/><Relationship Id="rId175" Type="http://schemas.openxmlformats.org/officeDocument/2006/relationships/image" Target="../media/image2749.png"/><Relationship Id="rId340" Type="http://schemas.openxmlformats.org/officeDocument/2006/relationships/customXml" Target="../ink/ink2967.xml"/><Relationship Id="rId200" Type="http://schemas.openxmlformats.org/officeDocument/2006/relationships/customXml" Target="../ink/ink2897.xml"/><Relationship Id="rId382" Type="http://schemas.openxmlformats.org/officeDocument/2006/relationships/customXml" Target="../ink/ink2988.xml"/><Relationship Id="rId242" Type="http://schemas.openxmlformats.org/officeDocument/2006/relationships/customXml" Target="../ink/ink2918.xml"/><Relationship Id="rId284" Type="http://schemas.openxmlformats.org/officeDocument/2006/relationships/customXml" Target="../ink/ink2939.xml"/><Relationship Id="rId37" Type="http://schemas.openxmlformats.org/officeDocument/2006/relationships/image" Target="../media/image2680.png"/><Relationship Id="rId79" Type="http://schemas.openxmlformats.org/officeDocument/2006/relationships/image" Target="../media/image2701.png"/><Relationship Id="rId102" Type="http://schemas.openxmlformats.org/officeDocument/2006/relationships/customXml" Target="../ink/ink2848.xml"/><Relationship Id="rId144" Type="http://schemas.openxmlformats.org/officeDocument/2006/relationships/customXml" Target="../ink/ink2869.xml"/><Relationship Id="rId90" Type="http://schemas.openxmlformats.org/officeDocument/2006/relationships/customXml" Target="../ink/ink2842.xml"/><Relationship Id="rId186" Type="http://schemas.openxmlformats.org/officeDocument/2006/relationships/customXml" Target="../ink/ink2890.xml"/><Relationship Id="rId351" Type="http://schemas.openxmlformats.org/officeDocument/2006/relationships/image" Target="../media/image2837.png"/><Relationship Id="rId393" Type="http://schemas.openxmlformats.org/officeDocument/2006/relationships/image" Target="../media/image2858.png"/></Relationships>
</file>

<file path=ppt/slides/_rels/slide69.xml.rels><?xml version="1.0" encoding="UTF-8" standalone="yes"?>
<Relationships xmlns="http://schemas.openxmlformats.org/package/2006/relationships"><Relationship Id="rId117" Type="http://schemas.openxmlformats.org/officeDocument/2006/relationships/image" Target="../media/image2922.png"/><Relationship Id="rId21" Type="http://schemas.openxmlformats.org/officeDocument/2006/relationships/image" Target="../media/image2874.png"/><Relationship Id="rId63" Type="http://schemas.openxmlformats.org/officeDocument/2006/relationships/image" Target="../media/image2895.png"/><Relationship Id="rId159" Type="http://schemas.openxmlformats.org/officeDocument/2006/relationships/image" Target="../media/image2943.png"/><Relationship Id="rId170" Type="http://schemas.openxmlformats.org/officeDocument/2006/relationships/customXml" Target="../ink/ink3084.xml"/><Relationship Id="rId226" Type="http://schemas.openxmlformats.org/officeDocument/2006/relationships/customXml" Target="../ink/ink3112.xml"/><Relationship Id="rId268" Type="http://schemas.openxmlformats.org/officeDocument/2006/relationships/customXml" Target="../ink/ink3133.xml"/><Relationship Id="rId32" Type="http://schemas.openxmlformats.org/officeDocument/2006/relationships/customXml" Target="../ink/ink3015.xml"/><Relationship Id="rId74" Type="http://schemas.openxmlformats.org/officeDocument/2006/relationships/customXml" Target="../ink/ink3036.xml"/><Relationship Id="rId128" Type="http://schemas.openxmlformats.org/officeDocument/2006/relationships/customXml" Target="../ink/ink3063.xml"/><Relationship Id="rId5" Type="http://schemas.openxmlformats.org/officeDocument/2006/relationships/image" Target="../media/image2866.png"/><Relationship Id="rId181" Type="http://schemas.openxmlformats.org/officeDocument/2006/relationships/image" Target="../media/image2954.png"/><Relationship Id="rId237" Type="http://schemas.openxmlformats.org/officeDocument/2006/relationships/image" Target="../media/image2982.png"/><Relationship Id="rId258" Type="http://schemas.openxmlformats.org/officeDocument/2006/relationships/customXml" Target="../ink/ink3128.xml"/><Relationship Id="rId279" Type="http://schemas.openxmlformats.org/officeDocument/2006/relationships/image" Target="../media/image3002.png"/><Relationship Id="rId22" Type="http://schemas.openxmlformats.org/officeDocument/2006/relationships/customXml" Target="../ink/ink3010.xml"/><Relationship Id="rId43" Type="http://schemas.openxmlformats.org/officeDocument/2006/relationships/image" Target="../media/image2885.png"/><Relationship Id="rId64" Type="http://schemas.openxmlformats.org/officeDocument/2006/relationships/customXml" Target="../ink/ink3031.xml"/><Relationship Id="rId118" Type="http://schemas.openxmlformats.org/officeDocument/2006/relationships/customXml" Target="../ink/ink3058.xml"/><Relationship Id="rId139" Type="http://schemas.openxmlformats.org/officeDocument/2006/relationships/image" Target="../media/image2933.png"/><Relationship Id="rId85" Type="http://schemas.openxmlformats.org/officeDocument/2006/relationships/image" Target="../media/image2906.png"/><Relationship Id="rId150" Type="http://schemas.openxmlformats.org/officeDocument/2006/relationships/customXml" Target="../ink/ink3074.xml"/><Relationship Id="rId171" Type="http://schemas.openxmlformats.org/officeDocument/2006/relationships/image" Target="../media/image2949.png"/><Relationship Id="rId192" Type="http://schemas.openxmlformats.org/officeDocument/2006/relationships/customXml" Target="../ink/ink3095.xml"/><Relationship Id="rId206" Type="http://schemas.openxmlformats.org/officeDocument/2006/relationships/customXml" Target="../ink/ink3102.xml"/><Relationship Id="rId227" Type="http://schemas.openxmlformats.org/officeDocument/2006/relationships/image" Target="../media/image2977.png"/><Relationship Id="rId248" Type="http://schemas.openxmlformats.org/officeDocument/2006/relationships/customXml" Target="../ink/ink3123.xml"/><Relationship Id="rId269" Type="http://schemas.openxmlformats.org/officeDocument/2006/relationships/image" Target="../media/image2997.png"/><Relationship Id="rId12" Type="http://schemas.openxmlformats.org/officeDocument/2006/relationships/customXml" Target="../ink/ink3005.xml"/><Relationship Id="rId33" Type="http://schemas.openxmlformats.org/officeDocument/2006/relationships/image" Target="../media/image2880.png"/><Relationship Id="rId108" Type="http://schemas.openxmlformats.org/officeDocument/2006/relationships/customXml" Target="../ink/ink3053.xml"/><Relationship Id="rId129" Type="http://schemas.openxmlformats.org/officeDocument/2006/relationships/image" Target="../media/image2928.png"/><Relationship Id="rId54" Type="http://schemas.openxmlformats.org/officeDocument/2006/relationships/customXml" Target="../ink/ink3026.xml"/><Relationship Id="rId75" Type="http://schemas.openxmlformats.org/officeDocument/2006/relationships/image" Target="../media/image2901.png"/><Relationship Id="rId96" Type="http://schemas.openxmlformats.org/officeDocument/2006/relationships/customXml" Target="../ink/ink3047.xml"/><Relationship Id="rId140" Type="http://schemas.openxmlformats.org/officeDocument/2006/relationships/customXml" Target="../ink/ink3069.xml"/><Relationship Id="rId161" Type="http://schemas.openxmlformats.org/officeDocument/2006/relationships/image" Target="../media/image2944.png"/><Relationship Id="rId182" Type="http://schemas.openxmlformats.org/officeDocument/2006/relationships/customXml" Target="../ink/ink3090.xml"/><Relationship Id="rId217" Type="http://schemas.openxmlformats.org/officeDocument/2006/relationships/image" Target="../media/image2972.png"/><Relationship Id="rId6" Type="http://schemas.openxmlformats.org/officeDocument/2006/relationships/customXml" Target="../ink/ink3002.xml"/><Relationship Id="rId238" Type="http://schemas.openxmlformats.org/officeDocument/2006/relationships/customXml" Target="../ink/ink3118.xml"/><Relationship Id="rId259" Type="http://schemas.openxmlformats.org/officeDocument/2006/relationships/image" Target="../media/image2730.png"/><Relationship Id="rId23" Type="http://schemas.openxmlformats.org/officeDocument/2006/relationships/image" Target="../media/image2875.png"/><Relationship Id="rId119" Type="http://schemas.openxmlformats.org/officeDocument/2006/relationships/image" Target="../media/image2923.png"/><Relationship Id="rId270" Type="http://schemas.openxmlformats.org/officeDocument/2006/relationships/customXml" Target="../ink/ink3134.xml"/><Relationship Id="rId44" Type="http://schemas.openxmlformats.org/officeDocument/2006/relationships/customXml" Target="../ink/ink3021.xml"/><Relationship Id="rId65" Type="http://schemas.openxmlformats.org/officeDocument/2006/relationships/image" Target="../media/image2896.png"/><Relationship Id="rId86" Type="http://schemas.openxmlformats.org/officeDocument/2006/relationships/customXml" Target="../ink/ink3042.xml"/><Relationship Id="rId130" Type="http://schemas.openxmlformats.org/officeDocument/2006/relationships/customXml" Target="../ink/ink3064.xml"/><Relationship Id="rId151" Type="http://schemas.openxmlformats.org/officeDocument/2006/relationships/image" Target="../media/image2939.png"/><Relationship Id="rId172" Type="http://schemas.openxmlformats.org/officeDocument/2006/relationships/customXml" Target="../ink/ink3085.xml"/><Relationship Id="rId193" Type="http://schemas.openxmlformats.org/officeDocument/2006/relationships/image" Target="../media/image2960.png"/><Relationship Id="rId207" Type="http://schemas.openxmlformats.org/officeDocument/2006/relationships/image" Target="../media/image2967.png"/><Relationship Id="rId228" Type="http://schemas.openxmlformats.org/officeDocument/2006/relationships/customXml" Target="../ink/ink3113.xml"/><Relationship Id="rId249" Type="http://schemas.openxmlformats.org/officeDocument/2006/relationships/image" Target="../media/image2988.png"/><Relationship Id="rId13" Type="http://schemas.openxmlformats.org/officeDocument/2006/relationships/image" Target="../media/image2870.png"/><Relationship Id="rId109" Type="http://schemas.openxmlformats.org/officeDocument/2006/relationships/image" Target="../media/image2918.png"/><Relationship Id="rId260" Type="http://schemas.openxmlformats.org/officeDocument/2006/relationships/customXml" Target="../ink/ink3129.xml"/><Relationship Id="rId34" Type="http://schemas.openxmlformats.org/officeDocument/2006/relationships/customXml" Target="../ink/ink3016.xml"/><Relationship Id="rId55" Type="http://schemas.openxmlformats.org/officeDocument/2006/relationships/image" Target="../media/image2891.png"/><Relationship Id="rId76" Type="http://schemas.openxmlformats.org/officeDocument/2006/relationships/customXml" Target="../ink/ink3037.xml"/><Relationship Id="rId97" Type="http://schemas.openxmlformats.org/officeDocument/2006/relationships/image" Target="../media/image2912.png"/><Relationship Id="rId120" Type="http://schemas.openxmlformats.org/officeDocument/2006/relationships/customXml" Target="../ink/ink3059.xml"/><Relationship Id="rId141" Type="http://schemas.openxmlformats.org/officeDocument/2006/relationships/image" Target="../media/image2934.png"/><Relationship Id="rId7" Type="http://schemas.openxmlformats.org/officeDocument/2006/relationships/image" Target="../media/image2867.png"/><Relationship Id="rId162" Type="http://schemas.openxmlformats.org/officeDocument/2006/relationships/customXml" Target="../ink/ink3080.xml"/><Relationship Id="rId183" Type="http://schemas.openxmlformats.org/officeDocument/2006/relationships/image" Target="../media/image2955.png"/><Relationship Id="rId218" Type="http://schemas.openxmlformats.org/officeDocument/2006/relationships/customXml" Target="../ink/ink3108.xml"/><Relationship Id="rId239" Type="http://schemas.openxmlformats.org/officeDocument/2006/relationships/image" Target="../media/image2983.png"/><Relationship Id="rId250" Type="http://schemas.openxmlformats.org/officeDocument/2006/relationships/customXml" Target="../ink/ink3124.xml"/><Relationship Id="rId271" Type="http://schemas.openxmlformats.org/officeDocument/2006/relationships/image" Target="../media/image2998.png"/><Relationship Id="rId24" Type="http://schemas.openxmlformats.org/officeDocument/2006/relationships/customXml" Target="../ink/ink3011.xml"/><Relationship Id="rId45" Type="http://schemas.openxmlformats.org/officeDocument/2006/relationships/image" Target="../media/image2886.png"/><Relationship Id="rId66" Type="http://schemas.openxmlformats.org/officeDocument/2006/relationships/customXml" Target="../ink/ink3032.xml"/><Relationship Id="rId87" Type="http://schemas.openxmlformats.org/officeDocument/2006/relationships/image" Target="../media/image2907.png"/><Relationship Id="rId110" Type="http://schemas.openxmlformats.org/officeDocument/2006/relationships/customXml" Target="../ink/ink3054.xml"/><Relationship Id="rId131" Type="http://schemas.openxmlformats.org/officeDocument/2006/relationships/image" Target="../media/image2929.png"/><Relationship Id="rId152" Type="http://schemas.openxmlformats.org/officeDocument/2006/relationships/customXml" Target="../ink/ink3075.xml"/><Relationship Id="rId173" Type="http://schemas.openxmlformats.org/officeDocument/2006/relationships/image" Target="../media/image2950.png"/><Relationship Id="rId194" Type="http://schemas.openxmlformats.org/officeDocument/2006/relationships/customXml" Target="../ink/ink3096.xml"/><Relationship Id="rId208" Type="http://schemas.openxmlformats.org/officeDocument/2006/relationships/customXml" Target="../ink/ink3103.xml"/><Relationship Id="rId229" Type="http://schemas.openxmlformats.org/officeDocument/2006/relationships/image" Target="../media/image2978.png"/><Relationship Id="rId240" Type="http://schemas.openxmlformats.org/officeDocument/2006/relationships/customXml" Target="../ink/ink3119.xml"/><Relationship Id="rId261" Type="http://schemas.openxmlformats.org/officeDocument/2006/relationships/image" Target="../media/image2993.png"/><Relationship Id="rId14" Type="http://schemas.openxmlformats.org/officeDocument/2006/relationships/customXml" Target="../ink/ink3006.xml"/><Relationship Id="rId35" Type="http://schemas.openxmlformats.org/officeDocument/2006/relationships/image" Target="../media/image2881.png"/><Relationship Id="rId56" Type="http://schemas.openxmlformats.org/officeDocument/2006/relationships/customXml" Target="../ink/ink3027.xml"/><Relationship Id="rId77" Type="http://schemas.openxmlformats.org/officeDocument/2006/relationships/image" Target="../media/image2902.png"/><Relationship Id="rId100" Type="http://schemas.openxmlformats.org/officeDocument/2006/relationships/customXml" Target="../ink/ink3049.xml"/><Relationship Id="rId8" Type="http://schemas.openxmlformats.org/officeDocument/2006/relationships/customXml" Target="../ink/ink3003.xml"/><Relationship Id="rId98" Type="http://schemas.openxmlformats.org/officeDocument/2006/relationships/customXml" Target="../ink/ink3048.xml"/><Relationship Id="rId121" Type="http://schemas.openxmlformats.org/officeDocument/2006/relationships/image" Target="../media/image2924.png"/><Relationship Id="rId142" Type="http://schemas.openxmlformats.org/officeDocument/2006/relationships/customXml" Target="../ink/ink3070.xml"/><Relationship Id="rId163" Type="http://schemas.openxmlformats.org/officeDocument/2006/relationships/image" Target="../media/image2945.png"/><Relationship Id="rId184" Type="http://schemas.openxmlformats.org/officeDocument/2006/relationships/customXml" Target="../ink/ink3091.xml"/><Relationship Id="rId219" Type="http://schemas.openxmlformats.org/officeDocument/2006/relationships/image" Target="../media/image2973.png"/><Relationship Id="rId230" Type="http://schemas.openxmlformats.org/officeDocument/2006/relationships/customXml" Target="../ink/ink3114.xml"/><Relationship Id="rId251" Type="http://schemas.openxmlformats.org/officeDocument/2006/relationships/image" Target="../media/image2989.png"/><Relationship Id="rId25" Type="http://schemas.openxmlformats.org/officeDocument/2006/relationships/image" Target="../media/image2876.png"/><Relationship Id="rId46" Type="http://schemas.openxmlformats.org/officeDocument/2006/relationships/customXml" Target="../ink/ink3022.xml"/><Relationship Id="rId67" Type="http://schemas.openxmlformats.org/officeDocument/2006/relationships/image" Target="../media/image2897.png"/><Relationship Id="rId272" Type="http://schemas.openxmlformats.org/officeDocument/2006/relationships/customXml" Target="../ink/ink3135.xml"/><Relationship Id="rId88" Type="http://schemas.openxmlformats.org/officeDocument/2006/relationships/customXml" Target="../ink/ink3043.xml"/><Relationship Id="rId111" Type="http://schemas.openxmlformats.org/officeDocument/2006/relationships/image" Target="../media/image2919.png"/><Relationship Id="rId132" Type="http://schemas.openxmlformats.org/officeDocument/2006/relationships/customXml" Target="../ink/ink3065.xml"/><Relationship Id="rId153" Type="http://schemas.openxmlformats.org/officeDocument/2006/relationships/image" Target="../media/image2940.png"/><Relationship Id="rId174" Type="http://schemas.openxmlformats.org/officeDocument/2006/relationships/customXml" Target="../ink/ink3086.xml"/><Relationship Id="rId195" Type="http://schemas.openxmlformats.org/officeDocument/2006/relationships/image" Target="../media/image2961.png"/><Relationship Id="rId209" Type="http://schemas.openxmlformats.org/officeDocument/2006/relationships/image" Target="../media/image2968.png"/><Relationship Id="rId220" Type="http://schemas.openxmlformats.org/officeDocument/2006/relationships/customXml" Target="../ink/ink3109.xml"/><Relationship Id="rId241" Type="http://schemas.openxmlformats.org/officeDocument/2006/relationships/image" Target="../media/image2984.png"/><Relationship Id="rId15" Type="http://schemas.openxmlformats.org/officeDocument/2006/relationships/image" Target="../media/image2871.png"/><Relationship Id="rId36" Type="http://schemas.openxmlformats.org/officeDocument/2006/relationships/customXml" Target="../ink/ink3017.xml"/><Relationship Id="rId57" Type="http://schemas.openxmlformats.org/officeDocument/2006/relationships/image" Target="../media/image2892.png"/><Relationship Id="rId262" Type="http://schemas.openxmlformats.org/officeDocument/2006/relationships/customXml" Target="../ink/ink3130.xml"/><Relationship Id="rId78" Type="http://schemas.openxmlformats.org/officeDocument/2006/relationships/customXml" Target="../ink/ink3038.xml"/><Relationship Id="rId99" Type="http://schemas.openxmlformats.org/officeDocument/2006/relationships/image" Target="../media/image2913.png"/><Relationship Id="rId101" Type="http://schemas.openxmlformats.org/officeDocument/2006/relationships/image" Target="../media/image2914.png"/><Relationship Id="rId122" Type="http://schemas.openxmlformats.org/officeDocument/2006/relationships/customXml" Target="../ink/ink3060.xml"/><Relationship Id="rId143" Type="http://schemas.openxmlformats.org/officeDocument/2006/relationships/image" Target="../media/image2935.png"/><Relationship Id="rId164" Type="http://schemas.openxmlformats.org/officeDocument/2006/relationships/customXml" Target="../ink/ink3081.xml"/><Relationship Id="rId185" Type="http://schemas.openxmlformats.org/officeDocument/2006/relationships/image" Target="../media/image2956.png"/><Relationship Id="rId9" Type="http://schemas.openxmlformats.org/officeDocument/2006/relationships/image" Target="../media/image2868.png"/><Relationship Id="rId210" Type="http://schemas.openxmlformats.org/officeDocument/2006/relationships/customXml" Target="../ink/ink3104.xml"/><Relationship Id="rId26" Type="http://schemas.openxmlformats.org/officeDocument/2006/relationships/customXml" Target="../ink/ink3012.xml"/><Relationship Id="rId231" Type="http://schemas.openxmlformats.org/officeDocument/2006/relationships/image" Target="../media/image2979.png"/><Relationship Id="rId252" Type="http://schemas.openxmlformats.org/officeDocument/2006/relationships/customXml" Target="../ink/ink3125.xml"/><Relationship Id="rId273" Type="http://schemas.openxmlformats.org/officeDocument/2006/relationships/image" Target="../media/image2999.png"/><Relationship Id="rId47" Type="http://schemas.openxmlformats.org/officeDocument/2006/relationships/image" Target="../media/image2887.png"/><Relationship Id="rId68" Type="http://schemas.openxmlformats.org/officeDocument/2006/relationships/customXml" Target="../ink/ink3033.xml"/><Relationship Id="rId89" Type="http://schemas.openxmlformats.org/officeDocument/2006/relationships/image" Target="../media/image2908.png"/><Relationship Id="rId112" Type="http://schemas.openxmlformats.org/officeDocument/2006/relationships/customXml" Target="../ink/ink3055.xml"/><Relationship Id="rId133" Type="http://schemas.openxmlformats.org/officeDocument/2006/relationships/image" Target="../media/image2930.png"/><Relationship Id="rId154" Type="http://schemas.openxmlformats.org/officeDocument/2006/relationships/customXml" Target="../ink/ink3076.xml"/><Relationship Id="rId175" Type="http://schemas.openxmlformats.org/officeDocument/2006/relationships/image" Target="../media/image2951.png"/><Relationship Id="rId196" Type="http://schemas.openxmlformats.org/officeDocument/2006/relationships/customXml" Target="../ink/ink3097.xml"/><Relationship Id="rId200" Type="http://schemas.openxmlformats.org/officeDocument/2006/relationships/customXml" Target="../ink/ink3099.xml"/><Relationship Id="rId16" Type="http://schemas.openxmlformats.org/officeDocument/2006/relationships/customXml" Target="../ink/ink3007.xml"/><Relationship Id="rId221" Type="http://schemas.openxmlformats.org/officeDocument/2006/relationships/image" Target="../media/image2974.png"/><Relationship Id="rId242" Type="http://schemas.openxmlformats.org/officeDocument/2006/relationships/customXml" Target="../ink/ink3120.xml"/><Relationship Id="rId263" Type="http://schemas.openxmlformats.org/officeDocument/2006/relationships/image" Target="../media/image2994.png"/><Relationship Id="rId37" Type="http://schemas.openxmlformats.org/officeDocument/2006/relationships/image" Target="../media/image2882.png"/><Relationship Id="rId58" Type="http://schemas.openxmlformats.org/officeDocument/2006/relationships/customXml" Target="../ink/ink3028.xml"/><Relationship Id="rId79" Type="http://schemas.openxmlformats.org/officeDocument/2006/relationships/image" Target="../media/image2903.png"/><Relationship Id="rId102" Type="http://schemas.openxmlformats.org/officeDocument/2006/relationships/customXml" Target="../ink/ink3050.xml"/><Relationship Id="rId123" Type="http://schemas.openxmlformats.org/officeDocument/2006/relationships/image" Target="../media/image2925.png"/><Relationship Id="rId144" Type="http://schemas.openxmlformats.org/officeDocument/2006/relationships/customXml" Target="../ink/ink3071.xml"/><Relationship Id="rId90" Type="http://schemas.openxmlformats.org/officeDocument/2006/relationships/customXml" Target="../ink/ink3044.xml"/><Relationship Id="rId165" Type="http://schemas.openxmlformats.org/officeDocument/2006/relationships/image" Target="../media/image2946.png"/><Relationship Id="rId186" Type="http://schemas.openxmlformats.org/officeDocument/2006/relationships/customXml" Target="../ink/ink3092.xml"/><Relationship Id="rId211" Type="http://schemas.openxmlformats.org/officeDocument/2006/relationships/image" Target="../media/image2969.png"/><Relationship Id="rId232" Type="http://schemas.openxmlformats.org/officeDocument/2006/relationships/customXml" Target="../ink/ink3115.xml"/><Relationship Id="rId253" Type="http://schemas.openxmlformats.org/officeDocument/2006/relationships/image" Target="../media/image2990.png"/><Relationship Id="rId274" Type="http://schemas.openxmlformats.org/officeDocument/2006/relationships/customXml" Target="../ink/ink3136.xml"/><Relationship Id="rId27" Type="http://schemas.openxmlformats.org/officeDocument/2006/relationships/image" Target="../media/image2877.png"/><Relationship Id="rId48" Type="http://schemas.openxmlformats.org/officeDocument/2006/relationships/customXml" Target="../ink/ink3023.xml"/><Relationship Id="rId69" Type="http://schemas.openxmlformats.org/officeDocument/2006/relationships/image" Target="../media/image2898.png"/><Relationship Id="rId113" Type="http://schemas.openxmlformats.org/officeDocument/2006/relationships/image" Target="../media/image2920.png"/><Relationship Id="rId134" Type="http://schemas.openxmlformats.org/officeDocument/2006/relationships/customXml" Target="../ink/ink3066.xml"/><Relationship Id="rId80" Type="http://schemas.openxmlformats.org/officeDocument/2006/relationships/customXml" Target="../ink/ink3039.xml"/><Relationship Id="rId155" Type="http://schemas.openxmlformats.org/officeDocument/2006/relationships/image" Target="../media/image2941.png"/><Relationship Id="rId176" Type="http://schemas.openxmlformats.org/officeDocument/2006/relationships/customXml" Target="../ink/ink3087.xml"/><Relationship Id="rId197" Type="http://schemas.openxmlformats.org/officeDocument/2006/relationships/image" Target="../media/image2962.png"/><Relationship Id="rId201" Type="http://schemas.openxmlformats.org/officeDocument/2006/relationships/image" Target="../media/image2964.png"/><Relationship Id="rId222" Type="http://schemas.openxmlformats.org/officeDocument/2006/relationships/customXml" Target="../ink/ink3110.xml"/><Relationship Id="rId243" Type="http://schemas.openxmlformats.org/officeDocument/2006/relationships/image" Target="../media/image2985.png"/><Relationship Id="rId264" Type="http://schemas.openxmlformats.org/officeDocument/2006/relationships/customXml" Target="../ink/ink3131.xml"/><Relationship Id="rId17" Type="http://schemas.openxmlformats.org/officeDocument/2006/relationships/image" Target="../media/image2872.png"/><Relationship Id="rId38" Type="http://schemas.openxmlformats.org/officeDocument/2006/relationships/customXml" Target="../ink/ink3018.xml"/><Relationship Id="rId59" Type="http://schemas.openxmlformats.org/officeDocument/2006/relationships/image" Target="../media/image2893.png"/><Relationship Id="rId103" Type="http://schemas.openxmlformats.org/officeDocument/2006/relationships/image" Target="../media/image2915.png"/><Relationship Id="rId124" Type="http://schemas.openxmlformats.org/officeDocument/2006/relationships/customXml" Target="../ink/ink3061.xml"/><Relationship Id="rId70" Type="http://schemas.openxmlformats.org/officeDocument/2006/relationships/customXml" Target="../ink/ink3034.xml"/><Relationship Id="rId91" Type="http://schemas.openxmlformats.org/officeDocument/2006/relationships/image" Target="../media/image2909.png"/><Relationship Id="rId145" Type="http://schemas.openxmlformats.org/officeDocument/2006/relationships/image" Target="../media/image2936.png"/><Relationship Id="rId166" Type="http://schemas.openxmlformats.org/officeDocument/2006/relationships/customXml" Target="../ink/ink3082.xml"/><Relationship Id="rId187" Type="http://schemas.openxmlformats.org/officeDocument/2006/relationships/image" Target="../media/image2957.png"/><Relationship Id="rId1" Type="http://schemas.openxmlformats.org/officeDocument/2006/relationships/slideLayout" Target="../slideLayouts/slideLayout2.xml"/><Relationship Id="rId212" Type="http://schemas.openxmlformats.org/officeDocument/2006/relationships/customXml" Target="../ink/ink3105.xml"/><Relationship Id="rId233" Type="http://schemas.openxmlformats.org/officeDocument/2006/relationships/image" Target="../media/image2980.png"/><Relationship Id="rId254" Type="http://schemas.openxmlformats.org/officeDocument/2006/relationships/customXml" Target="../ink/ink3126.xml"/><Relationship Id="rId28" Type="http://schemas.openxmlformats.org/officeDocument/2006/relationships/customXml" Target="../ink/ink3013.xml"/><Relationship Id="rId49" Type="http://schemas.openxmlformats.org/officeDocument/2006/relationships/image" Target="../media/image2888.png"/><Relationship Id="rId114" Type="http://schemas.openxmlformats.org/officeDocument/2006/relationships/customXml" Target="../ink/ink3056.xml"/><Relationship Id="rId275" Type="http://schemas.openxmlformats.org/officeDocument/2006/relationships/image" Target="../media/image3000.png"/><Relationship Id="rId60" Type="http://schemas.openxmlformats.org/officeDocument/2006/relationships/customXml" Target="../ink/ink3029.xml"/><Relationship Id="rId81" Type="http://schemas.openxmlformats.org/officeDocument/2006/relationships/image" Target="../media/image2904.png"/><Relationship Id="rId135" Type="http://schemas.openxmlformats.org/officeDocument/2006/relationships/image" Target="../media/image2931.png"/><Relationship Id="rId156" Type="http://schemas.openxmlformats.org/officeDocument/2006/relationships/customXml" Target="../ink/ink3077.xml"/><Relationship Id="rId177" Type="http://schemas.openxmlformats.org/officeDocument/2006/relationships/image" Target="../media/image2952.png"/><Relationship Id="rId198" Type="http://schemas.openxmlformats.org/officeDocument/2006/relationships/customXml" Target="../ink/ink3098.xml"/><Relationship Id="rId202" Type="http://schemas.openxmlformats.org/officeDocument/2006/relationships/customXml" Target="../ink/ink3100.xml"/><Relationship Id="rId223" Type="http://schemas.openxmlformats.org/officeDocument/2006/relationships/image" Target="../media/image2975.png"/><Relationship Id="rId244" Type="http://schemas.openxmlformats.org/officeDocument/2006/relationships/customXml" Target="../ink/ink3121.xml"/><Relationship Id="rId18" Type="http://schemas.openxmlformats.org/officeDocument/2006/relationships/customXml" Target="../ink/ink3008.xml"/><Relationship Id="rId39" Type="http://schemas.openxmlformats.org/officeDocument/2006/relationships/image" Target="../media/image2883.png"/><Relationship Id="rId265" Type="http://schemas.openxmlformats.org/officeDocument/2006/relationships/image" Target="../media/image2995.png"/><Relationship Id="rId50" Type="http://schemas.openxmlformats.org/officeDocument/2006/relationships/customXml" Target="../ink/ink3024.xml"/><Relationship Id="rId104" Type="http://schemas.openxmlformats.org/officeDocument/2006/relationships/customXml" Target="../ink/ink3051.xml"/><Relationship Id="rId125" Type="http://schemas.openxmlformats.org/officeDocument/2006/relationships/image" Target="../media/image2926.png"/><Relationship Id="rId146" Type="http://schemas.openxmlformats.org/officeDocument/2006/relationships/customXml" Target="../ink/ink3072.xml"/><Relationship Id="rId167" Type="http://schemas.openxmlformats.org/officeDocument/2006/relationships/image" Target="../media/image2947.png"/><Relationship Id="rId188" Type="http://schemas.openxmlformats.org/officeDocument/2006/relationships/customXml" Target="../ink/ink3093.xml"/><Relationship Id="rId71" Type="http://schemas.openxmlformats.org/officeDocument/2006/relationships/image" Target="../media/image2899.png"/><Relationship Id="rId92" Type="http://schemas.openxmlformats.org/officeDocument/2006/relationships/customXml" Target="../ink/ink3045.xml"/><Relationship Id="rId213" Type="http://schemas.openxmlformats.org/officeDocument/2006/relationships/image" Target="../media/image2970.png"/><Relationship Id="rId234" Type="http://schemas.openxmlformats.org/officeDocument/2006/relationships/customXml" Target="../ink/ink3116.xml"/><Relationship Id="rId2" Type="http://schemas.openxmlformats.org/officeDocument/2006/relationships/customXml" Target="../ink/ink3000.xml"/><Relationship Id="rId29" Type="http://schemas.openxmlformats.org/officeDocument/2006/relationships/image" Target="../media/image2878.png"/><Relationship Id="rId255" Type="http://schemas.openxmlformats.org/officeDocument/2006/relationships/image" Target="../media/image2991.png"/><Relationship Id="rId276" Type="http://schemas.openxmlformats.org/officeDocument/2006/relationships/customXml" Target="../ink/ink3137.xml"/><Relationship Id="rId40" Type="http://schemas.openxmlformats.org/officeDocument/2006/relationships/customXml" Target="../ink/ink3019.xml"/><Relationship Id="rId115" Type="http://schemas.openxmlformats.org/officeDocument/2006/relationships/image" Target="../media/image2921.png"/><Relationship Id="rId136" Type="http://schemas.openxmlformats.org/officeDocument/2006/relationships/customXml" Target="../ink/ink3067.xml"/><Relationship Id="rId157" Type="http://schemas.openxmlformats.org/officeDocument/2006/relationships/image" Target="../media/image2942.png"/><Relationship Id="rId178" Type="http://schemas.openxmlformats.org/officeDocument/2006/relationships/customXml" Target="../ink/ink3088.xml"/><Relationship Id="rId61" Type="http://schemas.openxmlformats.org/officeDocument/2006/relationships/image" Target="../media/image2894.png"/><Relationship Id="rId82" Type="http://schemas.openxmlformats.org/officeDocument/2006/relationships/customXml" Target="../ink/ink3040.xml"/><Relationship Id="rId199" Type="http://schemas.openxmlformats.org/officeDocument/2006/relationships/image" Target="../media/image2963.png"/><Relationship Id="rId203" Type="http://schemas.openxmlformats.org/officeDocument/2006/relationships/image" Target="../media/image2965.png"/><Relationship Id="rId19" Type="http://schemas.openxmlformats.org/officeDocument/2006/relationships/image" Target="../media/image2873.png"/><Relationship Id="rId224" Type="http://schemas.openxmlformats.org/officeDocument/2006/relationships/customXml" Target="../ink/ink3111.xml"/><Relationship Id="rId245" Type="http://schemas.openxmlformats.org/officeDocument/2006/relationships/image" Target="../media/image2986.png"/><Relationship Id="rId266" Type="http://schemas.openxmlformats.org/officeDocument/2006/relationships/customXml" Target="../ink/ink3132.xml"/><Relationship Id="rId30" Type="http://schemas.openxmlformats.org/officeDocument/2006/relationships/customXml" Target="../ink/ink3014.xml"/><Relationship Id="rId105" Type="http://schemas.openxmlformats.org/officeDocument/2006/relationships/image" Target="../media/image2916.png"/><Relationship Id="rId126" Type="http://schemas.openxmlformats.org/officeDocument/2006/relationships/customXml" Target="../ink/ink3062.xml"/><Relationship Id="rId147" Type="http://schemas.openxmlformats.org/officeDocument/2006/relationships/image" Target="../media/image2937.png"/><Relationship Id="rId168" Type="http://schemas.openxmlformats.org/officeDocument/2006/relationships/customXml" Target="../ink/ink3083.xml"/><Relationship Id="rId51" Type="http://schemas.openxmlformats.org/officeDocument/2006/relationships/image" Target="../media/image2889.png"/><Relationship Id="rId72" Type="http://schemas.openxmlformats.org/officeDocument/2006/relationships/customXml" Target="../ink/ink3035.xml"/><Relationship Id="rId93" Type="http://schemas.openxmlformats.org/officeDocument/2006/relationships/image" Target="../media/image2910.png"/><Relationship Id="rId189" Type="http://schemas.openxmlformats.org/officeDocument/2006/relationships/image" Target="../media/image2958.png"/><Relationship Id="rId3" Type="http://schemas.openxmlformats.org/officeDocument/2006/relationships/image" Target="../media/image2865.png"/><Relationship Id="rId214" Type="http://schemas.openxmlformats.org/officeDocument/2006/relationships/customXml" Target="../ink/ink3106.xml"/><Relationship Id="rId235" Type="http://schemas.openxmlformats.org/officeDocument/2006/relationships/image" Target="../media/image2981.png"/><Relationship Id="rId256" Type="http://schemas.openxmlformats.org/officeDocument/2006/relationships/customXml" Target="../ink/ink3127.xml"/><Relationship Id="rId277" Type="http://schemas.openxmlformats.org/officeDocument/2006/relationships/image" Target="../media/image3001.png"/><Relationship Id="rId116" Type="http://schemas.openxmlformats.org/officeDocument/2006/relationships/customXml" Target="../ink/ink3057.xml"/><Relationship Id="rId137" Type="http://schemas.openxmlformats.org/officeDocument/2006/relationships/image" Target="../media/image2932.png"/><Relationship Id="rId158" Type="http://schemas.openxmlformats.org/officeDocument/2006/relationships/customXml" Target="../ink/ink3078.xml"/><Relationship Id="rId20" Type="http://schemas.openxmlformats.org/officeDocument/2006/relationships/customXml" Target="../ink/ink3009.xml"/><Relationship Id="rId41" Type="http://schemas.openxmlformats.org/officeDocument/2006/relationships/image" Target="../media/image2884.png"/><Relationship Id="rId62" Type="http://schemas.openxmlformats.org/officeDocument/2006/relationships/customXml" Target="../ink/ink3030.xml"/><Relationship Id="rId83" Type="http://schemas.openxmlformats.org/officeDocument/2006/relationships/image" Target="../media/image2905.png"/><Relationship Id="rId179" Type="http://schemas.openxmlformats.org/officeDocument/2006/relationships/image" Target="../media/image2953.png"/><Relationship Id="rId190" Type="http://schemas.openxmlformats.org/officeDocument/2006/relationships/customXml" Target="../ink/ink3094.xml"/><Relationship Id="rId204" Type="http://schemas.openxmlformats.org/officeDocument/2006/relationships/customXml" Target="../ink/ink3101.xml"/><Relationship Id="rId225" Type="http://schemas.openxmlformats.org/officeDocument/2006/relationships/image" Target="../media/image2976.png"/><Relationship Id="rId246" Type="http://schemas.openxmlformats.org/officeDocument/2006/relationships/customXml" Target="../ink/ink3122.xml"/><Relationship Id="rId267" Type="http://schemas.openxmlformats.org/officeDocument/2006/relationships/image" Target="../media/image2996.png"/><Relationship Id="rId106" Type="http://schemas.openxmlformats.org/officeDocument/2006/relationships/customXml" Target="../ink/ink3052.xml"/><Relationship Id="rId127" Type="http://schemas.openxmlformats.org/officeDocument/2006/relationships/image" Target="../media/image2927.png"/><Relationship Id="rId10" Type="http://schemas.openxmlformats.org/officeDocument/2006/relationships/customXml" Target="../ink/ink3004.xml"/><Relationship Id="rId31" Type="http://schemas.openxmlformats.org/officeDocument/2006/relationships/image" Target="../media/image2879.png"/><Relationship Id="rId52" Type="http://schemas.openxmlformats.org/officeDocument/2006/relationships/customXml" Target="../ink/ink3025.xml"/><Relationship Id="rId73" Type="http://schemas.openxmlformats.org/officeDocument/2006/relationships/image" Target="../media/image2900.png"/><Relationship Id="rId94" Type="http://schemas.openxmlformats.org/officeDocument/2006/relationships/customXml" Target="../ink/ink3046.xml"/><Relationship Id="rId148" Type="http://schemas.openxmlformats.org/officeDocument/2006/relationships/customXml" Target="../ink/ink3073.xml"/><Relationship Id="rId169" Type="http://schemas.openxmlformats.org/officeDocument/2006/relationships/image" Target="../media/image2948.png"/><Relationship Id="rId4" Type="http://schemas.openxmlformats.org/officeDocument/2006/relationships/customXml" Target="../ink/ink3001.xml"/><Relationship Id="rId180" Type="http://schemas.openxmlformats.org/officeDocument/2006/relationships/customXml" Target="../ink/ink3089.xml"/><Relationship Id="rId215" Type="http://schemas.openxmlformats.org/officeDocument/2006/relationships/image" Target="../media/image2971.png"/><Relationship Id="rId236" Type="http://schemas.openxmlformats.org/officeDocument/2006/relationships/customXml" Target="../ink/ink3117.xml"/><Relationship Id="rId257" Type="http://schemas.openxmlformats.org/officeDocument/2006/relationships/image" Target="../media/image2992.png"/><Relationship Id="rId278" Type="http://schemas.openxmlformats.org/officeDocument/2006/relationships/customXml" Target="../ink/ink3138.xml"/><Relationship Id="rId42" Type="http://schemas.openxmlformats.org/officeDocument/2006/relationships/customXml" Target="../ink/ink3020.xml"/><Relationship Id="rId84" Type="http://schemas.openxmlformats.org/officeDocument/2006/relationships/customXml" Target="../ink/ink3041.xml"/><Relationship Id="rId138" Type="http://schemas.openxmlformats.org/officeDocument/2006/relationships/customXml" Target="../ink/ink3068.xml"/><Relationship Id="rId191" Type="http://schemas.openxmlformats.org/officeDocument/2006/relationships/image" Target="../media/image2959.png"/><Relationship Id="rId205" Type="http://schemas.openxmlformats.org/officeDocument/2006/relationships/image" Target="../media/image2966.png"/><Relationship Id="rId247" Type="http://schemas.openxmlformats.org/officeDocument/2006/relationships/image" Target="../media/image2987.png"/><Relationship Id="rId107" Type="http://schemas.openxmlformats.org/officeDocument/2006/relationships/image" Target="../media/image2917.png"/><Relationship Id="rId11" Type="http://schemas.openxmlformats.org/officeDocument/2006/relationships/image" Target="../media/image2869.png"/><Relationship Id="rId53" Type="http://schemas.openxmlformats.org/officeDocument/2006/relationships/image" Target="../media/image2890.png"/><Relationship Id="rId149" Type="http://schemas.openxmlformats.org/officeDocument/2006/relationships/image" Target="../media/image2938.png"/><Relationship Id="rId95" Type="http://schemas.openxmlformats.org/officeDocument/2006/relationships/image" Target="../media/image2911.png"/><Relationship Id="rId160" Type="http://schemas.openxmlformats.org/officeDocument/2006/relationships/customXml" Target="../ink/ink3079.xml"/><Relationship Id="rId216" Type="http://schemas.openxmlformats.org/officeDocument/2006/relationships/customXml" Target="../ink/ink3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7" Type="http://schemas.openxmlformats.org/officeDocument/2006/relationships/image" Target="../media/image3060.png"/><Relationship Id="rId21" Type="http://schemas.openxmlformats.org/officeDocument/2006/relationships/image" Target="../media/image3012.png"/><Relationship Id="rId324" Type="http://schemas.openxmlformats.org/officeDocument/2006/relationships/customXml" Target="../ink/ink3300.xml"/><Relationship Id="rId170" Type="http://schemas.openxmlformats.org/officeDocument/2006/relationships/customXml" Target="../ink/ink3223.xml"/><Relationship Id="rId268" Type="http://schemas.openxmlformats.org/officeDocument/2006/relationships/customXml" Target="../ink/ink3272.xml"/><Relationship Id="rId475" Type="http://schemas.openxmlformats.org/officeDocument/2006/relationships/image" Target="../media/image3239.png"/><Relationship Id="rId32" Type="http://schemas.openxmlformats.org/officeDocument/2006/relationships/customXml" Target="../ink/ink3154.xml"/><Relationship Id="rId74" Type="http://schemas.openxmlformats.org/officeDocument/2006/relationships/customXml" Target="../ink/ink3175.xml"/><Relationship Id="rId128" Type="http://schemas.openxmlformats.org/officeDocument/2006/relationships/customXml" Target="../ink/ink3202.xml"/><Relationship Id="rId335" Type="http://schemas.openxmlformats.org/officeDocument/2006/relationships/image" Target="../media/image3169.png"/><Relationship Id="rId377" Type="http://schemas.openxmlformats.org/officeDocument/2006/relationships/image" Target="../media/image3190.png"/><Relationship Id="rId500" Type="http://schemas.openxmlformats.org/officeDocument/2006/relationships/customXml" Target="../ink/ink3388.xml"/><Relationship Id="rId5" Type="http://schemas.openxmlformats.org/officeDocument/2006/relationships/image" Target="../media/image3004.png"/><Relationship Id="rId181" Type="http://schemas.openxmlformats.org/officeDocument/2006/relationships/image" Target="../media/image3092.png"/><Relationship Id="rId237" Type="http://schemas.openxmlformats.org/officeDocument/2006/relationships/image" Target="../media/image3120.png"/><Relationship Id="rId402" Type="http://schemas.openxmlformats.org/officeDocument/2006/relationships/customXml" Target="../ink/ink3339.xml"/><Relationship Id="rId279" Type="http://schemas.openxmlformats.org/officeDocument/2006/relationships/image" Target="../media/image3141.png"/><Relationship Id="rId444" Type="http://schemas.openxmlformats.org/officeDocument/2006/relationships/customXml" Target="../ink/ink3360.xml"/><Relationship Id="rId486" Type="http://schemas.openxmlformats.org/officeDocument/2006/relationships/customXml" Target="../ink/ink3381.xml"/><Relationship Id="rId43" Type="http://schemas.openxmlformats.org/officeDocument/2006/relationships/image" Target="../media/image3023.png"/><Relationship Id="rId139" Type="http://schemas.openxmlformats.org/officeDocument/2006/relationships/image" Target="../media/image3071.png"/><Relationship Id="rId290" Type="http://schemas.openxmlformats.org/officeDocument/2006/relationships/customXml" Target="../ink/ink3283.xml"/><Relationship Id="rId304" Type="http://schemas.openxmlformats.org/officeDocument/2006/relationships/customXml" Target="../ink/ink3290.xml"/><Relationship Id="rId346" Type="http://schemas.openxmlformats.org/officeDocument/2006/relationships/customXml" Target="../ink/ink3311.xml"/><Relationship Id="rId388" Type="http://schemas.openxmlformats.org/officeDocument/2006/relationships/customXml" Target="../ink/ink3332.xml"/><Relationship Id="rId511" Type="http://schemas.openxmlformats.org/officeDocument/2006/relationships/image" Target="../media/image3257.png"/><Relationship Id="rId85" Type="http://schemas.openxmlformats.org/officeDocument/2006/relationships/image" Target="../media/image3044.png"/><Relationship Id="rId150" Type="http://schemas.openxmlformats.org/officeDocument/2006/relationships/customXml" Target="../ink/ink3213.xml"/><Relationship Id="rId192" Type="http://schemas.openxmlformats.org/officeDocument/2006/relationships/customXml" Target="../ink/ink3234.xml"/><Relationship Id="rId206" Type="http://schemas.openxmlformats.org/officeDocument/2006/relationships/customXml" Target="../ink/ink3241.xml"/><Relationship Id="rId413" Type="http://schemas.openxmlformats.org/officeDocument/2006/relationships/image" Target="../media/image3208.png"/><Relationship Id="rId248" Type="http://schemas.openxmlformats.org/officeDocument/2006/relationships/customXml" Target="../ink/ink3262.xml"/><Relationship Id="rId455" Type="http://schemas.openxmlformats.org/officeDocument/2006/relationships/image" Target="../media/image3229.png"/><Relationship Id="rId497" Type="http://schemas.openxmlformats.org/officeDocument/2006/relationships/image" Target="../media/image3250.png"/><Relationship Id="rId12" Type="http://schemas.openxmlformats.org/officeDocument/2006/relationships/customXml" Target="../ink/ink3144.xml"/><Relationship Id="rId108" Type="http://schemas.openxmlformats.org/officeDocument/2006/relationships/customXml" Target="../ink/ink3192.xml"/><Relationship Id="rId315" Type="http://schemas.openxmlformats.org/officeDocument/2006/relationships/image" Target="../media/image3159.png"/><Relationship Id="rId357" Type="http://schemas.openxmlformats.org/officeDocument/2006/relationships/image" Target="../media/image3180.png"/><Relationship Id="rId522" Type="http://schemas.openxmlformats.org/officeDocument/2006/relationships/customXml" Target="../ink/ink3399.xml"/><Relationship Id="rId54" Type="http://schemas.openxmlformats.org/officeDocument/2006/relationships/customXml" Target="../ink/ink3165.xml"/><Relationship Id="rId96" Type="http://schemas.openxmlformats.org/officeDocument/2006/relationships/customXml" Target="../ink/ink3186.xml"/><Relationship Id="rId161" Type="http://schemas.openxmlformats.org/officeDocument/2006/relationships/image" Target="../media/image3082.png"/><Relationship Id="rId217" Type="http://schemas.openxmlformats.org/officeDocument/2006/relationships/image" Target="../media/image3110.png"/><Relationship Id="rId399" Type="http://schemas.openxmlformats.org/officeDocument/2006/relationships/image" Target="../media/image3201.png"/><Relationship Id="rId259" Type="http://schemas.openxmlformats.org/officeDocument/2006/relationships/image" Target="../media/image3131.png"/><Relationship Id="rId424" Type="http://schemas.openxmlformats.org/officeDocument/2006/relationships/customXml" Target="../ink/ink3350.xml"/><Relationship Id="rId466" Type="http://schemas.openxmlformats.org/officeDocument/2006/relationships/customXml" Target="../ink/ink3371.xml"/><Relationship Id="rId23" Type="http://schemas.openxmlformats.org/officeDocument/2006/relationships/image" Target="../media/image3013.png"/><Relationship Id="rId119" Type="http://schemas.openxmlformats.org/officeDocument/2006/relationships/image" Target="../media/image3061.png"/><Relationship Id="rId270" Type="http://schemas.openxmlformats.org/officeDocument/2006/relationships/customXml" Target="../ink/ink3273.xml"/><Relationship Id="rId326" Type="http://schemas.openxmlformats.org/officeDocument/2006/relationships/customXml" Target="../ink/ink3301.xml"/><Relationship Id="rId65" Type="http://schemas.openxmlformats.org/officeDocument/2006/relationships/image" Target="../media/image3034.png"/><Relationship Id="rId130" Type="http://schemas.openxmlformats.org/officeDocument/2006/relationships/customXml" Target="../ink/ink3203.xml"/><Relationship Id="rId368" Type="http://schemas.openxmlformats.org/officeDocument/2006/relationships/customXml" Target="../ink/ink3322.xml"/><Relationship Id="rId172" Type="http://schemas.openxmlformats.org/officeDocument/2006/relationships/customXml" Target="../ink/ink3224.xml"/><Relationship Id="rId228" Type="http://schemas.openxmlformats.org/officeDocument/2006/relationships/customXml" Target="../ink/ink3252.xml"/><Relationship Id="rId435" Type="http://schemas.openxmlformats.org/officeDocument/2006/relationships/image" Target="../media/image3219.png"/><Relationship Id="rId477" Type="http://schemas.openxmlformats.org/officeDocument/2006/relationships/image" Target="../media/image3240.png"/><Relationship Id="rId281" Type="http://schemas.openxmlformats.org/officeDocument/2006/relationships/image" Target="../media/image3142.png"/><Relationship Id="rId337" Type="http://schemas.openxmlformats.org/officeDocument/2006/relationships/image" Target="../media/image3170.png"/><Relationship Id="rId502" Type="http://schemas.openxmlformats.org/officeDocument/2006/relationships/customXml" Target="../ink/ink3389.xml"/><Relationship Id="rId34" Type="http://schemas.openxmlformats.org/officeDocument/2006/relationships/customXml" Target="../ink/ink3155.xml"/><Relationship Id="rId76" Type="http://schemas.openxmlformats.org/officeDocument/2006/relationships/customXml" Target="../ink/ink3176.xml"/><Relationship Id="rId141" Type="http://schemas.openxmlformats.org/officeDocument/2006/relationships/image" Target="../media/image3072.png"/><Relationship Id="rId379" Type="http://schemas.openxmlformats.org/officeDocument/2006/relationships/image" Target="../media/image3191.png"/><Relationship Id="rId7" Type="http://schemas.openxmlformats.org/officeDocument/2006/relationships/image" Target="../media/image3005.png"/><Relationship Id="rId183" Type="http://schemas.openxmlformats.org/officeDocument/2006/relationships/image" Target="../media/image3093.png"/><Relationship Id="rId239" Type="http://schemas.openxmlformats.org/officeDocument/2006/relationships/image" Target="../media/image3121.png"/><Relationship Id="rId390" Type="http://schemas.openxmlformats.org/officeDocument/2006/relationships/customXml" Target="../ink/ink3333.xml"/><Relationship Id="rId404" Type="http://schemas.openxmlformats.org/officeDocument/2006/relationships/customXml" Target="../ink/ink3340.xml"/><Relationship Id="rId446" Type="http://schemas.openxmlformats.org/officeDocument/2006/relationships/customXml" Target="../ink/ink3361.xml"/><Relationship Id="rId250" Type="http://schemas.openxmlformats.org/officeDocument/2006/relationships/customXml" Target="../ink/ink3263.xml"/><Relationship Id="rId292" Type="http://schemas.openxmlformats.org/officeDocument/2006/relationships/customXml" Target="../ink/ink3284.xml"/><Relationship Id="rId306" Type="http://schemas.openxmlformats.org/officeDocument/2006/relationships/customXml" Target="../ink/ink3291.xml"/><Relationship Id="rId488" Type="http://schemas.openxmlformats.org/officeDocument/2006/relationships/customXml" Target="../ink/ink3382.xml"/><Relationship Id="rId45" Type="http://schemas.openxmlformats.org/officeDocument/2006/relationships/image" Target="../media/image3024.png"/><Relationship Id="rId87" Type="http://schemas.openxmlformats.org/officeDocument/2006/relationships/image" Target="../media/image3045.png"/><Relationship Id="rId110" Type="http://schemas.openxmlformats.org/officeDocument/2006/relationships/customXml" Target="../ink/ink3193.xml"/><Relationship Id="rId348" Type="http://schemas.openxmlformats.org/officeDocument/2006/relationships/customXml" Target="../ink/ink3312.xml"/><Relationship Id="rId513" Type="http://schemas.openxmlformats.org/officeDocument/2006/relationships/image" Target="../media/image3258.png"/><Relationship Id="rId152" Type="http://schemas.openxmlformats.org/officeDocument/2006/relationships/customXml" Target="../ink/ink3214.xml"/><Relationship Id="rId194" Type="http://schemas.openxmlformats.org/officeDocument/2006/relationships/customXml" Target="../ink/ink3235.xml"/><Relationship Id="rId208" Type="http://schemas.openxmlformats.org/officeDocument/2006/relationships/customXml" Target="../ink/ink3242.xml"/><Relationship Id="rId415" Type="http://schemas.openxmlformats.org/officeDocument/2006/relationships/image" Target="../media/image3209.png"/><Relationship Id="rId457" Type="http://schemas.openxmlformats.org/officeDocument/2006/relationships/image" Target="../media/image3230.png"/><Relationship Id="rId261" Type="http://schemas.openxmlformats.org/officeDocument/2006/relationships/image" Target="../media/image3132.png"/><Relationship Id="rId499" Type="http://schemas.openxmlformats.org/officeDocument/2006/relationships/image" Target="../media/image3251.png"/><Relationship Id="rId14" Type="http://schemas.openxmlformats.org/officeDocument/2006/relationships/customXml" Target="../ink/ink3145.xml"/><Relationship Id="rId56" Type="http://schemas.openxmlformats.org/officeDocument/2006/relationships/customXml" Target="../ink/ink3166.xml"/><Relationship Id="rId317" Type="http://schemas.openxmlformats.org/officeDocument/2006/relationships/image" Target="../media/image3160.png"/><Relationship Id="rId359" Type="http://schemas.openxmlformats.org/officeDocument/2006/relationships/image" Target="../media/image3181.png"/><Relationship Id="rId98" Type="http://schemas.openxmlformats.org/officeDocument/2006/relationships/customXml" Target="../ink/ink3187.xml"/><Relationship Id="rId121" Type="http://schemas.openxmlformats.org/officeDocument/2006/relationships/image" Target="../media/image3062.png"/><Relationship Id="rId163" Type="http://schemas.openxmlformats.org/officeDocument/2006/relationships/image" Target="../media/image3083.png"/><Relationship Id="rId219" Type="http://schemas.openxmlformats.org/officeDocument/2006/relationships/image" Target="../media/image3111.png"/><Relationship Id="rId370" Type="http://schemas.openxmlformats.org/officeDocument/2006/relationships/customXml" Target="../ink/ink3323.xml"/><Relationship Id="rId426" Type="http://schemas.openxmlformats.org/officeDocument/2006/relationships/customXml" Target="../ink/ink3351.xml"/><Relationship Id="rId230" Type="http://schemas.openxmlformats.org/officeDocument/2006/relationships/customXml" Target="../ink/ink3253.xml"/><Relationship Id="rId468" Type="http://schemas.openxmlformats.org/officeDocument/2006/relationships/customXml" Target="../ink/ink3372.xml"/><Relationship Id="rId25" Type="http://schemas.openxmlformats.org/officeDocument/2006/relationships/image" Target="../media/image3014.png"/><Relationship Id="rId67" Type="http://schemas.openxmlformats.org/officeDocument/2006/relationships/image" Target="../media/image3035.png"/><Relationship Id="rId272" Type="http://schemas.openxmlformats.org/officeDocument/2006/relationships/customXml" Target="../ink/ink3274.xml"/><Relationship Id="rId328" Type="http://schemas.openxmlformats.org/officeDocument/2006/relationships/customXml" Target="../ink/ink3302.xml"/><Relationship Id="rId132" Type="http://schemas.openxmlformats.org/officeDocument/2006/relationships/customXml" Target="../ink/ink3204.xml"/><Relationship Id="rId174" Type="http://schemas.openxmlformats.org/officeDocument/2006/relationships/customXml" Target="../ink/ink3225.xml"/><Relationship Id="rId381" Type="http://schemas.openxmlformats.org/officeDocument/2006/relationships/image" Target="../media/image3192.png"/><Relationship Id="rId241" Type="http://schemas.openxmlformats.org/officeDocument/2006/relationships/image" Target="../media/image3122.png"/><Relationship Id="rId437" Type="http://schemas.openxmlformats.org/officeDocument/2006/relationships/image" Target="../media/image3220.png"/><Relationship Id="rId479" Type="http://schemas.openxmlformats.org/officeDocument/2006/relationships/image" Target="../media/image3241.png"/><Relationship Id="rId36" Type="http://schemas.openxmlformats.org/officeDocument/2006/relationships/customXml" Target="../ink/ink3156.xml"/><Relationship Id="rId283" Type="http://schemas.openxmlformats.org/officeDocument/2006/relationships/image" Target="../media/image3143.png"/><Relationship Id="rId339" Type="http://schemas.openxmlformats.org/officeDocument/2006/relationships/image" Target="../media/image3171.png"/><Relationship Id="rId490" Type="http://schemas.openxmlformats.org/officeDocument/2006/relationships/customXml" Target="../ink/ink3383.xml"/><Relationship Id="rId504" Type="http://schemas.openxmlformats.org/officeDocument/2006/relationships/customXml" Target="../ink/ink3390.xml"/><Relationship Id="rId78" Type="http://schemas.openxmlformats.org/officeDocument/2006/relationships/customXml" Target="../ink/ink3177.xml"/><Relationship Id="rId101" Type="http://schemas.openxmlformats.org/officeDocument/2006/relationships/image" Target="../media/image3052.png"/><Relationship Id="rId143" Type="http://schemas.openxmlformats.org/officeDocument/2006/relationships/image" Target="../media/image3073.png"/><Relationship Id="rId185" Type="http://schemas.openxmlformats.org/officeDocument/2006/relationships/image" Target="../media/image3094.png"/><Relationship Id="rId350" Type="http://schemas.openxmlformats.org/officeDocument/2006/relationships/customXml" Target="../ink/ink3313.xml"/><Relationship Id="rId406" Type="http://schemas.openxmlformats.org/officeDocument/2006/relationships/customXml" Target="../ink/ink3341.xml"/><Relationship Id="rId9" Type="http://schemas.openxmlformats.org/officeDocument/2006/relationships/image" Target="../media/image3006.png"/><Relationship Id="rId210" Type="http://schemas.openxmlformats.org/officeDocument/2006/relationships/customXml" Target="../ink/ink3243.xml"/><Relationship Id="rId392" Type="http://schemas.openxmlformats.org/officeDocument/2006/relationships/customXml" Target="../ink/ink3334.xml"/><Relationship Id="rId448" Type="http://schemas.openxmlformats.org/officeDocument/2006/relationships/customXml" Target="../ink/ink3362.xml"/><Relationship Id="rId252" Type="http://schemas.openxmlformats.org/officeDocument/2006/relationships/customXml" Target="../ink/ink3264.xml"/><Relationship Id="rId294" Type="http://schemas.openxmlformats.org/officeDocument/2006/relationships/customXml" Target="../ink/ink3285.xml"/><Relationship Id="rId308" Type="http://schemas.openxmlformats.org/officeDocument/2006/relationships/customXml" Target="../ink/ink3292.xml"/><Relationship Id="rId515" Type="http://schemas.openxmlformats.org/officeDocument/2006/relationships/image" Target="../media/image3259.png"/><Relationship Id="rId47" Type="http://schemas.openxmlformats.org/officeDocument/2006/relationships/image" Target="../media/image3025.png"/><Relationship Id="rId89" Type="http://schemas.openxmlformats.org/officeDocument/2006/relationships/image" Target="../media/image3046.png"/><Relationship Id="rId112" Type="http://schemas.openxmlformats.org/officeDocument/2006/relationships/customXml" Target="../ink/ink3194.xml"/><Relationship Id="rId154" Type="http://schemas.openxmlformats.org/officeDocument/2006/relationships/customXml" Target="../ink/ink3215.xml"/><Relationship Id="rId361" Type="http://schemas.openxmlformats.org/officeDocument/2006/relationships/image" Target="../media/image3182.png"/><Relationship Id="rId196" Type="http://schemas.openxmlformats.org/officeDocument/2006/relationships/customXml" Target="../ink/ink3236.xml"/><Relationship Id="rId417" Type="http://schemas.openxmlformats.org/officeDocument/2006/relationships/image" Target="../media/image3210.png"/><Relationship Id="rId459" Type="http://schemas.openxmlformats.org/officeDocument/2006/relationships/image" Target="../media/image3231.png"/><Relationship Id="rId16" Type="http://schemas.openxmlformats.org/officeDocument/2006/relationships/customXml" Target="../ink/ink3146.xml"/><Relationship Id="rId221" Type="http://schemas.openxmlformats.org/officeDocument/2006/relationships/image" Target="../media/image3112.png"/><Relationship Id="rId263" Type="http://schemas.openxmlformats.org/officeDocument/2006/relationships/image" Target="../media/image3133.png"/><Relationship Id="rId319" Type="http://schemas.openxmlformats.org/officeDocument/2006/relationships/image" Target="../media/image3161.png"/><Relationship Id="rId470" Type="http://schemas.openxmlformats.org/officeDocument/2006/relationships/customXml" Target="../ink/ink3373.xml"/><Relationship Id="rId58" Type="http://schemas.openxmlformats.org/officeDocument/2006/relationships/customXml" Target="../ink/ink3167.xml"/><Relationship Id="rId123" Type="http://schemas.openxmlformats.org/officeDocument/2006/relationships/image" Target="../media/image3063.png"/><Relationship Id="rId330" Type="http://schemas.openxmlformats.org/officeDocument/2006/relationships/customXml" Target="../ink/ink3303.xml"/><Relationship Id="rId165" Type="http://schemas.openxmlformats.org/officeDocument/2006/relationships/image" Target="../media/image3084.png"/><Relationship Id="rId372" Type="http://schemas.openxmlformats.org/officeDocument/2006/relationships/customXml" Target="../ink/ink3324.xml"/><Relationship Id="rId428" Type="http://schemas.openxmlformats.org/officeDocument/2006/relationships/customXml" Target="../ink/ink3352.xml"/><Relationship Id="rId232" Type="http://schemas.openxmlformats.org/officeDocument/2006/relationships/customXml" Target="../ink/ink3254.xml"/><Relationship Id="rId274" Type="http://schemas.openxmlformats.org/officeDocument/2006/relationships/customXml" Target="../ink/ink3275.xml"/><Relationship Id="rId481" Type="http://schemas.openxmlformats.org/officeDocument/2006/relationships/image" Target="../media/image3242.png"/><Relationship Id="rId27" Type="http://schemas.openxmlformats.org/officeDocument/2006/relationships/image" Target="../media/image3015.png"/><Relationship Id="rId69" Type="http://schemas.openxmlformats.org/officeDocument/2006/relationships/image" Target="../media/image3036.png"/><Relationship Id="rId134" Type="http://schemas.openxmlformats.org/officeDocument/2006/relationships/customXml" Target="../ink/ink3205.xml"/><Relationship Id="rId80" Type="http://schemas.openxmlformats.org/officeDocument/2006/relationships/customXml" Target="../ink/ink3178.xml"/><Relationship Id="rId176" Type="http://schemas.openxmlformats.org/officeDocument/2006/relationships/customXml" Target="../ink/ink3226.xml"/><Relationship Id="rId341" Type="http://schemas.openxmlformats.org/officeDocument/2006/relationships/image" Target="../media/image3172.png"/><Relationship Id="rId383" Type="http://schemas.openxmlformats.org/officeDocument/2006/relationships/image" Target="../media/image3193.png"/><Relationship Id="rId439" Type="http://schemas.openxmlformats.org/officeDocument/2006/relationships/image" Target="../media/image3221.png"/><Relationship Id="rId201" Type="http://schemas.openxmlformats.org/officeDocument/2006/relationships/image" Target="../media/image3102.png"/><Relationship Id="rId243" Type="http://schemas.openxmlformats.org/officeDocument/2006/relationships/image" Target="../media/image3123.png"/><Relationship Id="rId285" Type="http://schemas.openxmlformats.org/officeDocument/2006/relationships/image" Target="../media/image3144.png"/><Relationship Id="rId450" Type="http://schemas.openxmlformats.org/officeDocument/2006/relationships/customXml" Target="../ink/ink3363.xml"/><Relationship Id="rId506" Type="http://schemas.openxmlformats.org/officeDocument/2006/relationships/customXml" Target="../ink/ink3391.xml"/><Relationship Id="rId38" Type="http://schemas.openxmlformats.org/officeDocument/2006/relationships/customXml" Target="../ink/ink3157.xml"/><Relationship Id="rId103" Type="http://schemas.openxmlformats.org/officeDocument/2006/relationships/image" Target="../media/image3053.png"/><Relationship Id="rId310" Type="http://schemas.openxmlformats.org/officeDocument/2006/relationships/customXml" Target="../ink/ink3293.xml"/><Relationship Id="rId492" Type="http://schemas.openxmlformats.org/officeDocument/2006/relationships/customXml" Target="../ink/ink3384.xml"/><Relationship Id="rId91" Type="http://schemas.openxmlformats.org/officeDocument/2006/relationships/image" Target="../media/image3047.png"/><Relationship Id="rId145" Type="http://schemas.openxmlformats.org/officeDocument/2006/relationships/image" Target="../media/image3074.png"/><Relationship Id="rId187" Type="http://schemas.openxmlformats.org/officeDocument/2006/relationships/image" Target="../media/image3095.png"/><Relationship Id="rId352" Type="http://schemas.openxmlformats.org/officeDocument/2006/relationships/customXml" Target="../ink/ink3314.xml"/><Relationship Id="rId394" Type="http://schemas.openxmlformats.org/officeDocument/2006/relationships/customXml" Target="../ink/ink3335.xml"/><Relationship Id="rId408" Type="http://schemas.openxmlformats.org/officeDocument/2006/relationships/customXml" Target="../ink/ink3342.xml"/><Relationship Id="rId212" Type="http://schemas.openxmlformats.org/officeDocument/2006/relationships/customXml" Target="../ink/ink3244.xml"/><Relationship Id="rId254" Type="http://schemas.openxmlformats.org/officeDocument/2006/relationships/customXml" Target="../ink/ink3265.xml"/><Relationship Id="rId49" Type="http://schemas.openxmlformats.org/officeDocument/2006/relationships/image" Target="../media/image3026.png"/><Relationship Id="rId114" Type="http://schemas.openxmlformats.org/officeDocument/2006/relationships/customXml" Target="../ink/ink3195.xml"/><Relationship Id="rId296" Type="http://schemas.openxmlformats.org/officeDocument/2006/relationships/customXml" Target="../ink/ink3286.xml"/><Relationship Id="rId461" Type="http://schemas.openxmlformats.org/officeDocument/2006/relationships/image" Target="../media/image3232.png"/><Relationship Id="rId517" Type="http://schemas.openxmlformats.org/officeDocument/2006/relationships/image" Target="../media/image3260.png"/><Relationship Id="rId60" Type="http://schemas.openxmlformats.org/officeDocument/2006/relationships/customXml" Target="../ink/ink3168.xml"/><Relationship Id="rId156" Type="http://schemas.openxmlformats.org/officeDocument/2006/relationships/customXml" Target="../ink/ink3216.xml"/><Relationship Id="rId198" Type="http://schemas.openxmlformats.org/officeDocument/2006/relationships/customXml" Target="../ink/ink3237.xml"/><Relationship Id="rId321" Type="http://schemas.openxmlformats.org/officeDocument/2006/relationships/image" Target="../media/image3162.png"/><Relationship Id="rId363" Type="http://schemas.openxmlformats.org/officeDocument/2006/relationships/image" Target="../media/image3183.png"/><Relationship Id="rId419" Type="http://schemas.openxmlformats.org/officeDocument/2006/relationships/image" Target="../media/image3211.png"/><Relationship Id="rId223" Type="http://schemas.openxmlformats.org/officeDocument/2006/relationships/image" Target="../media/image3113.png"/><Relationship Id="rId430" Type="http://schemas.openxmlformats.org/officeDocument/2006/relationships/customXml" Target="../ink/ink3353.xml"/><Relationship Id="rId18" Type="http://schemas.openxmlformats.org/officeDocument/2006/relationships/customXml" Target="../ink/ink3147.xml"/><Relationship Id="rId265" Type="http://schemas.openxmlformats.org/officeDocument/2006/relationships/image" Target="../media/image3134.png"/><Relationship Id="rId472" Type="http://schemas.openxmlformats.org/officeDocument/2006/relationships/customXml" Target="../ink/ink3374.xml"/><Relationship Id="rId125" Type="http://schemas.openxmlformats.org/officeDocument/2006/relationships/image" Target="../media/image3064.png"/><Relationship Id="rId167" Type="http://schemas.openxmlformats.org/officeDocument/2006/relationships/image" Target="../media/image3085.png"/><Relationship Id="rId332" Type="http://schemas.openxmlformats.org/officeDocument/2006/relationships/customXml" Target="../ink/ink3304.xml"/><Relationship Id="rId374" Type="http://schemas.openxmlformats.org/officeDocument/2006/relationships/customXml" Target="../ink/ink3325.xml"/><Relationship Id="rId71" Type="http://schemas.openxmlformats.org/officeDocument/2006/relationships/image" Target="../media/image3037.png"/><Relationship Id="rId234" Type="http://schemas.openxmlformats.org/officeDocument/2006/relationships/customXml" Target="../ink/ink3255.xml"/><Relationship Id="rId2" Type="http://schemas.openxmlformats.org/officeDocument/2006/relationships/customXml" Target="../ink/ink3139.xml"/><Relationship Id="rId29" Type="http://schemas.openxmlformats.org/officeDocument/2006/relationships/image" Target="../media/image3016.png"/><Relationship Id="rId276" Type="http://schemas.openxmlformats.org/officeDocument/2006/relationships/customXml" Target="../ink/ink3276.xml"/><Relationship Id="rId441" Type="http://schemas.openxmlformats.org/officeDocument/2006/relationships/image" Target="../media/image3222.png"/><Relationship Id="rId483" Type="http://schemas.openxmlformats.org/officeDocument/2006/relationships/image" Target="../media/image3243.png"/><Relationship Id="rId40" Type="http://schemas.openxmlformats.org/officeDocument/2006/relationships/customXml" Target="../ink/ink3158.xml"/><Relationship Id="rId136" Type="http://schemas.openxmlformats.org/officeDocument/2006/relationships/customXml" Target="../ink/ink3206.xml"/><Relationship Id="rId178" Type="http://schemas.openxmlformats.org/officeDocument/2006/relationships/customXml" Target="../ink/ink3227.xml"/><Relationship Id="rId301" Type="http://schemas.openxmlformats.org/officeDocument/2006/relationships/image" Target="../media/image3152.png"/><Relationship Id="rId343" Type="http://schemas.openxmlformats.org/officeDocument/2006/relationships/image" Target="../media/image3173.png"/><Relationship Id="rId82" Type="http://schemas.openxmlformats.org/officeDocument/2006/relationships/customXml" Target="../ink/ink3179.xml"/><Relationship Id="rId203" Type="http://schemas.openxmlformats.org/officeDocument/2006/relationships/image" Target="../media/image3103.png"/><Relationship Id="rId385" Type="http://schemas.openxmlformats.org/officeDocument/2006/relationships/image" Target="../media/image3194.png"/><Relationship Id="rId245" Type="http://schemas.openxmlformats.org/officeDocument/2006/relationships/image" Target="../media/image3124.png"/><Relationship Id="rId287" Type="http://schemas.openxmlformats.org/officeDocument/2006/relationships/image" Target="../media/image3145.png"/><Relationship Id="rId410" Type="http://schemas.openxmlformats.org/officeDocument/2006/relationships/customXml" Target="../ink/ink3343.xml"/><Relationship Id="rId452" Type="http://schemas.openxmlformats.org/officeDocument/2006/relationships/customXml" Target="../ink/ink3364.xml"/><Relationship Id="rId494" Type="http://schemas.openxmlformats.org/officeDocument/2006/relationships/customXml" Target="../ink/ink3385.xml"/><Relationship Id="rId508" Type="http://schemas.openxmlformats.org/officeDocument/2006/relationships/customXml" Target="../ink/ink3392.xml"/><Relationship Id="rId105" Type="http://schemas.openxmlformats.org/officeDocument/2006/relationships/image" Target="../media/image3054.png"/><Relationship Id="rId147" Type="http://schemas.openxmlformats.org/officeDocument/2006/relationships/image" Target="../media/image3075.png"/><Relationship Id="rId312" Type="http://schemas.openxmlformats.org/officeDocument/2006/relationships/customXml" Target="../ink/ink3294.xml"/><Relationship Id="rId354" Type="http://schemas.openxmlformats.org/officeDocument/2006/relationships/customXml" Target="../ink/ink3315.xml"/><Relationship Id="rId51" Type="http://schemas.openxmlformats.org/officeDocument/2006/relationships/image" Target="../media/image3027.png"/><Relationship Id="rId93" Type="http://schemas.openxmlformats.org/officeDocument/2006/relationships/image" Target="../media/image3048.png"/><Relationship Id="rId189" Type="http://schemas.openxmlformats.org/officeDocument/2006/relationships/image" Target="../media/image3096.png"/><Relationship Id="rId396" Type="http://schemas.openxmlformats.org/officeDocument/2006/relationships/customXml" Target="../ink/ink3336.xml"/><Relationship Id="rId214" Type="http://schemas.openxmlformats.org/officeDocument/2006/relationships/customXml" Target="../ink/ink3245.xml"/><Relationship Id="rId256" Type="http://schemas.openxmlformats.org/officeDocument/2006/relationships/customXml" Target="../ink/ink3266.xml"/><Relationship Id="rId298" Type="http://schemas.openxmlformats.org/officeDocument/2006/relationships/customXml" Target="../ink/ink3287.xml"/><Relationship Id="rId421" Type="http://schemas.openxmlformats.org/officeDocument/2006/relationships/image" Target="../media/image3212.png"/><Relationship Id="rId463" Type="http://schemas.openxmlformats.org/officeDocument/2006/relationships/image" Target="../media/image3233.png"/><Relationship Id="rId519" Type="http://schemas.openxmlformats.org/officeDocument/2006/relationships/image" Target="../media/image3261.png"/><Relationship Id="rId116" Type="http://schemas.openxmlformats.org/officeDocument/2006/relationships/customXml" Target="../ink/ink3196.xml"/><Relationship Id="rId158" Type="http://schemas.openxmlformats.org/officeDocument/2006/relationships/customXml" Target="../ink/ink3217.xml"/><Relationship Id="rId323" Type="http://schemas.openxmlformats.org/officeDocument/2006/relationships/image" Target="../media/image3163.png"/><Relationship Id="rId20" Type="http://schemas.openxmlformats.org/officeDocument/2006/relationships/customXml" Target="../ink/ink3148.xml"/><Relationship Id="rId62" Type="http://schemas.openxmlformats.org/officeDocument/2006/relationships/customXml" Target="../ink/ink3169.xml"/><Relationship Id="rId365" Type="http://schemas.openxmlformats.org/officeDocument/2006/relationships/image" Target="../media/image3184.png"/><Relationship Id="rId225" Type="http://schemas.openxmlformats.org/officeDocument/2006/relationships/image" Target="../media/image3114.png"/><Relationship Id="rId267" Type="http://schemas.openxmlformats.org/officeDocument/2006/relationships/image" Target="../media/image3135.png"/><Relationship Id="rId432" Type="http://schemas.openxmlformats.org/officeDocument/2006/relationships/customXml" Target="../ink/ink3354.xml"/><Relationship Id="rId474" Type="http://schemas.openxmlformats.org/officeDocument/2006/relationships/customXml" Target="../ink/ink3375.xml"/><Relationship Id="rId127" Type="http://schemas.openxmlformats.org/officeDocument/2006/relationships/image" Target="../media/image3065.png"/><Relationship Id="rId31" Type="http://schemas.openxmlformats.org/officeDocument/2006/relationships/image" Target="../media/image3017.png"/><Relationship Id="rId73" Type="http://schemas.openxmlformats.org/officeDocument/2006/relationships/image" Target="../media/image3038.png"/><Relationship Id="rId169" Type="http://schemas.openxmlformats.org/officeDocument/2006/relationships/image" Target="../media/image3086.png"/><Relationship Id="rId334" Type="http://schemas.openxmlformats.org/officeDocument/2006/relationships/customXml" Target="../ink/ink3305.xml"/><Relationship Id="rId376" Type="http://schemas.openxmlformats.org/officeDocument/2006/relationships/customXml" Target="../ink/ink3326.xml"/><Relationship Id="rId4" Type="http://schemas.openxmlformats.org/officeDocument/2006/relationships/customXml" Target="../ink/ink3140.xml"/><Relationship Id="rId180" Type="http://schemas.openxmlformats.org/officeDocument/2006/relationships/customXml" Target="../ink/ink3228.xml"/><Relationship Id="rId236" Type="http://schemas.openxmlformats.org/officeDocument/2006/relationships/customXml" Target="../ink/ink3256.xml"/><Relationship Id="rId278" Type="http://schemas.openxmlformats.org/officeDocument/2006/relationships/customXml" Target="../ink/ink3277.xml"/><Relationship Id="rId401" Type="http://schemas.openxmlformats.org/officeDocument/2006/relationships/image" Target="../media/image3202.png"/><Relationship Id="rId443" Type="http://schemas.openxmlformats.org/officeDocument/2006/relationships/image" Target="../media/image3223.png"/><Relationship Id="rId303" Type="http://schemas.openxmlformats.org/officeDocument/2006/relationships/image" Target="../media/image3153.png"/><Relationship Id="rId485" Type="http://schemas.openxmlformats.org/officeDocument/2006/relationships/image" Target="../media/image3244.png"/><Relationship Id="rId42" Type="http://schemas.openxmlformats.org/officeDocument/2006/relationships/customXml" Target="../ink/ink3159.xml"/><Relationship Id="rId84" Type="http://schemas.openxmlformats.org/officeDocument/2006/relationships/customXml" Target="../ink/ink3180.xml"/><Relationship Id="rId138" Type="http://schemas.openxmlformats.org/officeDocument/2006/relationships/customXml" Target="../ink/ink3207.xml"/><Relationship Id="rId345" Type="http://schemas.openxmlformats.org/officeDocument/2006/relationships/image" Target="../media/image3174.png"/><Relationship Id="rId387" Type="http://schemas.openxmlformats.org/officeDocument/2006/relationships/image" Target="../media/image3195.png"/><Relationship Id="rId510" Type="http://schemas.openxmlformats.org/officeDocument/2006/relationships/customXml" Target="../ink/ink3393.xml"/><Relationship Id="rId191" Type="http://schemas.openxmlformats.org/officeDocument/2006/relationships/image" Target="../media/image3097.png"/><Relationship Id="rId205" Type="http://schemas.openxmlformats.org/officeDocument/2006/relationships/image" Target="../media/image3104.png"/><Relationship Id="rId247" Type="http://schemas.openxmlformats.org/officeDocument/2006/relationships/image" Target="../media/image3125.png"/><Relationship Id="rId412" Type="http://schemas.openxmlformats.org/officeDocument/2006/relationships/customXml" Target="../ink/ink3344.xml"/><Relationship Id="rId107" Type="http://schemas.openxmlformats.org/officeDocument/2006/relationships/image" Target="../media/image3055.png"/><Relationship Id="rId289" Type="http://schemas.openxmlformats.org/officeDocument/2006/relationships/image" Target="../media/image3146.png"/><Relationship Id="rId454" Type="http://schemas.openxmlformats.org/officeDocument/2006/relationships/customXml" Target="../ink/ink3365.xml"/><Relationship Id="rId496" Type="http://schemas.openxmlformats.org/officeDocument/2006/relationships/customXml" Target="../ink/ink3386.xml"/><Relationship Id="rId11" Type="http://schemas.openxmlformats.org/officeDocument/2006/relationships/image" Target="../media/image3007.png"/><Relationship Id="rId53" Type="http://schemas.openxmlformats.org/officeDocument/2006/relationships/image" Target="../media/image3028.png"/><Relationship Id="rId149" Type="http://schemas.openxmlformats.org/officeDocument/2006/relationships/image" Target="../media/image3076.png"/><Relationship Id="rId314" Type="http://schemas.openxmlformats.org/officeDocument/2006/relationships/customXml" Target="../ink/ink3295.xml"/><Relationship Id="rId356" Type="http://schemas.openxmlformats.org/officeDocument/2006/relationships/customXml" Target="../ink/ink3316.xml"/><Relationship Id="rId398" Type="http://schemas.openxmlformats.org/officeDocument/2006/relationships/customXml" Target="../ink/ink3337.xml"/><Relationship Id="rId521" Type="http://schemas.openxmlformats.org/officeDocument/2006/relationships/image" Target="../media/image3262.png"/><Relationship Id="rId95" Type="http://schemas.openxmlformats.org/officeDocument/2006/relationships/image" Target="../media/image3049.png"/><Relationship Id="rId160" Type="http://schemas.openxmlformats.org/officeDocument/2006/relationships/customXml" Target="../ink/ink3218.xml"/><Relationship Id="rId216" Type="http://schemas.openxmlformats.org/officeDocument/2006/relationships/customXml" Target="../ink/ink3246.xml"/><Relationship Id="rId423" Type="http://schemas.openxmlformats.org/officeDocument/2006/relationships/image" Target="../media/image3213.png"/><Relationship Id="rId258" Type="http://schemas.openxmlformats.org/officeDocument/2006/relationships/customXml" Target="../ink/ink3267.xml"/><Relationship Id="rId465" Type="http://schemas.openxmlformats.org/officeDocument/2006/relationships/image" Target="../media/image3234.png"/><Relationship Id="rId22" Type="http://schemas.openxmlformats.org/officeDocument/2006/relationships/customXml" Target="../ink/ink3149.xml"/><Relationship Id="rId64" Type="http://schemas.openxmlformats.org/officeDocument/2006/relationships/customXml" Target="../ink/ink3170.xml"/><Relationship Id="rId118" Type="http://schemas.openxmlformats.org/officeDocument/2006/relationships/customXml" Target="../ink/ink3197.xml"/><Relationship Id="rId325" Type="http://schemas.openxmlformats.org/officeDocument/2006/relationships/image" Target="../media/image3164.png"/><Relationship Id="rId367" Type="http://schemas.openxmlformats.org/officeDocument/2006/relationships/image" Target="../media/image3185.png"/><Relationship Id="rId171" Type="http://schemas.openxmlformats.org/officeDocument/2006/relationships/image" Target="../media/image3087.png"/><Relationship Id="rId227" Type="http://schemas.openxmlformats.org/officeDocument/2006/relationships/image" Target="../media/image3115.png"/><Relationship Id="rId269" Type="http://schemas.openxmlformats.org/officeDocument/2006/relationships/image" Target="../media/image3136.png"/><Relationship Id="rId434" Type="http://schemas.openxmlformats.org/officeDocument/2006/relationships/customXml" Target="../ink/ink3355.xml"/><Relationship Id="rId476" Type="http://schemas.openxmlformats.org/officeDocument/2006/relationships/customXml" Target="../ink/ink3376.xml"/><Relationship Id="rId33" Type="http://schemas.openxmlformats.org/officeDocument/2006/relationships/image" Target="../media/image3018.png"/><Relationship Id="rId129" Type="http://schemas.openxmlformats.org/officeDocument/2006/relationships/image" Target="../media/image3066.png"/><Relationship Id="rId280" Type="http://schemas.openxmlformats.org/officeDocument/2006/relationships/customXml" Target="../ink/ink3278.xml"/><Relationship Id="rId336" Type="http://schemas.openxmlformats.org/officeDocument/2006/relationships/customXml" Target="../ink/ink3306.xml"/><Relationship Id="rId501" Type="http://schemas.openxmlformats.org/officeDocument/2006/relationships/image" Target="../media/image3252.png"/><Relationship Id="rId75" Type="http://schemas.openxmlformats.org/officeDocument/2006/relationships/image" Target="../media/image3039.png"/><Relationship Id="rId140" Type="http://schemas.openxmlformats.org/officeDocument/2006/relationships/customXml" Target="../ink/ink3208.xml"/><Relationship Id="rId182" Type="http://schemas.openxmlformats.org/officeDocument/2006/relationships/customXml" Target="../ink/ink3229.xml"/><Relationship Id="rId378" Type="http://schemas.openxmlformats.org/officeDocument/2006/relationships/customXml" Target="../ink/ink3327.xml"/><Relationship Id="rId403" Type="http://schemas.openxmlformats.org/officeDocument/2006/relationships/image" Target="../media/image3203.png"/><Relationship Id="rId6" Type="http://schemas.openxmlformats.org/officeDocument/2006/relationships/customXml" Target="../ink/ink3141.xml"/><Relationship Id="rId238" Type="http://schemas.openxmlformats.org/officeDocument/2006/relationships/customXml" Target="../ink/ink3257.xml"/><Relationship Id="rId445" Type="http://schemas.openxmlformats.org/officeDocument/2006/relationships/image" Target="../media/image3224.png"/><Relationship Id="rId487" Type="http://schemas.openxmlformats.org/officeDocument/2006/relationships/image" Target="../media/image3245.png"/><Relationship Id="rId291" Type="http://schemas.openxmlformats.org/officeDocument/2006/relationships/image" Target="../media/image3147.png"/><Relationship Id="rId305" Type="http://schemas.openxmlformats.org/officeDocument/2006/relationships/image" Target="../media/image3154.png"/><Relationship Id="rId347" Type="http://schemas.openxmlformats.org/officeDocument/2006/relationships/image" Target="../media/image3175.png"/><Relationship Id="rId512" Type="http://schemas.openxmlformats.org/officeDocument/2006/relationships/customXml" Target="../ink/ink3394.xml"/><Relationship Id="rId44" Type="http://schemas.openxmlformats.org/officeDocument/2006/relationships/customXml" Target="../ink/ink3160.xml"/><Relationship Id="rId86" Type="http://schemas.openxmlformats.org/officeDocument/2006/relationships/customXml" Target="../ink/ink3181.xml"/><Relationship Id="rId151" Type="http://schemas.openxmlformats.org/officeDocument/2006/relationships/image" Target="../media/image3077.png"/><Relationship Id="rId389" Type="http://schemas.openxmlformats.org/officeDocument/2006/relationships/image" Target="../media/image3196.png"/><Relationship Id="rId193" Type="http://schemas.openxmlformats.org/officeDocument/2006/relationships/image" Target="../media/image3098.png"/><Relationship Id="rId207" Type="http://schemas.openxmlformats.org/officeDocument/2006/relationships/image" Target="../media/image3105.png"/><Relationship Id="rId249" Type="http://schemas.openxmlformats.org/officeDocument/2006/relationships/image" Target="../media/image3126.png"/><Relationship Id="rId414" Type="http://schemas.openxmlformats.org/officeDocument/2006/relationships/customXml" Target="../ink/ink3345.xml"/><Relationship Id="rId456" Type="http://schemas.openxmlformats.org/officeDocument/2006/relationships/customXml" Target="../ink/ink3366.xml"/><Relationship Id="rId498" Type="http://schemas.openxmlformats.org/officeDocument/2006/relationships/customXml" Target="../ink/ink3387.xml"/><Relationship Id="rId13" Type="http://schemas.openxmlformats.org/officeDocument/2006/relationships/image" Target="../media/image3008.png"/><Relationship Id="rId109" Type="http://schemas.openxmlformats.org/officeDocument/2006/relationships/image" Target="../media/image3056.png"/><Relationship Id="rId260" Type="http://schemas.openxmlformats.org/officeDocument/2006/relationships/customXml" Target="../ink/ink3268.xml"/><Relationship Id="rId316" Type="http://schemas.openxmlformats.org/officeDocument/2006/relationships/customXml" Target="../ink/ink3296.xml"/><Relationship Id="rId523" Type="http://schemas.openxmlformats.org/officeDocument/2006/relationships/image" Target="../media/image3263.png"/><Relationship Id="rId55" Type="http://schemas.openxmlformats.org/officeDocument/2006/relationships/image" Target="../media/image3029.png"/><Relationship Id="rId97" Type="http://schemas.openxmlformats.org/officeDocument/2006/relationships/image" Target="../media/image3050.png"/><Relationship Id="rId120" Type="http://schemas.openxmlformats.org/officeDocument/2006/relationships/customXml" Target="../ink/ink3198.xml"/><Relationship Id="rId358" Type="http://schemas.openxmlformats.org/officeDocument/2006/relationships/customXml" Target="../ink/ink3317.xml"/><Relationship Id="rId162" Type="http://schemas.openxmlformats.org/officeDocument/2006/relationships/customXml" Target="../ink/ink3219.xml"/><Relationship Id="rId218" Type="http://schemas.openxmlformats.org/officeDocument/2006/relationships/customXml" Target="../ink/ink3247.xml"/><Relationship Id="rId425" Type="http://schemas.openxmlformats.org/officeDocument/2006/relationships/image" Target="../media/image3214.png"/><Relationship Id="rId467" Type="http://schemas.openxmlformats.org/officeDocument/2006/relationships/image" Target="../media/image3235.png"/><Relationship Id="rId271" Type="http://schemas.openxmlformats.org/officeDocument/2006/relationships/image" Target="../media/image3137.png"/><Relationship Id="rId24" Type="http://schemas.openxmlformats.org/officeDocument/2006/relationships/customXml" Target="../ink/ink3150.xml"/><Relationship Id="rId66" Type="http://schemas.openxmlformats.org/officeDocument/2006/relationships/customXml" Target="../ink/ink3171.xml"/><Relationship Id="rId131" Type="http://schemas.openxmlformats.org/officeDocument/2006/relationships/image" Target="../media/image3067.png"/><Relationship Id="rId327" Type="http://schemas.openxmlformats.org/officeDocument/2006/relationships/image" Target="../media/image3165.png"/><Relationship Id="rId369" Type="http://schemas.openxmlformats.org/officeDocument/2006/relationships/image" Target="../media/image3186.png"/><Relationship Id="rId173" Type="http://schemas.openxmlformats.org/officeDocument/2006/relationships/image" Target="../media/image3088.png"/><Relationship Id="rId229" Type="http://schemas.openxmlformats.org/officeDocument/2006/relationships/image" Target="../media/image3116.png"/><Relationship Id="rId380" Type="http://schemas.openxmlformats.org/officeDocument/2006/relationships/customXml" Target="../ink/ink3328.xml"/><Relationship Id="rId436" Type="http://schemas.openxmlformats.org/officeDocument/2006/relationships/customXml" Target="../ink/ink3356.xml"/><Relationship Id="rId240" Type="http://schemas.openxmlformats.org/officeDocument/2006/relationships/customXml" Target="../ink/ink3258.xml"/><Relationship Id="rId478" Type="http://schemas.openxmlformats.org/officeDocument/2006/relationships/customXml" Target="../ink/ink3377.xml"/><Relationship Id="rId35" Type="http://schemas.openxmlformats.org/officeDocument/2006/relationships/image" Target="../media/image3019.png"/><Relationship Id="rId77" Type="http://schemas.openxmlformats.org/officeDocument/2006/relationships/image" Target="../media/image3040.png"/><Relationship Id="rId100" Type="http://schemas.openxmlformats.org/officeDocument/2006/relationships/customXml" Target="../ink/ink3188.xml"/><Relationship Id="rId282" Type="http://schemas.openxmlformats.org/officeDocument/2006/relationships/customXml" Target="../ink/ink3279.xml"/><Relationship Id="rId338" Type="http://schemas.openxmlformats.org/officeDocument/2006/relationships/customXml" Target="../ink/ink3307.xml"/><Relationship Id="rId503" Type="http://schemas.openxmlformats.org/officeDocument/2006/relationships/image" Target="../media/image3253.png"/><Relationship Id="rId8" Type="http://schemas.openxmlformats.org/officeDocument/2006/relationships/customXml" Target="../ink/ink3142.xml"/><Relationship Id="rId142" Type="http://schemas.openxmlformats.org/officeDocument/2006/relationships/customXml" Target="../ink/ink3209.xml"/><Relationship Id="rId184" Type="http://schemas.openxmlformats.org/officeDocument/2006/relationships/customXml" Target="../ink/ink3230.xml"/><Relationship Id="rId391" Type="http://schemas.openxmlformats.org/officeDocument/2006/relationships/image" Target="../media/image3197.png"/><Relationship Id="rId405" Type="http://schemas.openxmlformats.org/officeDocument/2006/relationships/image" Target="../media/image3204.png"/><Relationship Id="rId447" Type="http://schemas.openxmlformats.org/officeDocument/2006/relationships/image" Target="../media/image3225.png"/><Relationship Id="rId251" Type="http://schemas.openxmlformats.org/officeDocument/2006/relationships/image" Target="../media/image3127.png"/><Relationship Id="rId489" Type="http://schemas.openxmlformats.org/officeDocument/2006/relationships/image" Target="../media/image3246.png"/><Relationship Id="rId46" Type="http://schemas.openxmlformats.org/officeDocument/2006/relationships/customXml" Target="../ink/ink3161.xml"/><Relationship Id="rId293" Type="http://schemas.openxmlformats.org/officeDocument/2006/relationships/image" Target="../media/image3148.png"/><Relationship Id="rId307" Type="http://schemas.openxmlformats.org/officeDocument/2006/relationships/image" Target="../media/image3155.png"/><Relationship Id="rId349" Type="http://schemas.openxmlformats.org/officeDocument/2006/relationships/image" Target="../media/image3176.png"/><Relationship Id="rId514" Type="http://schemas.openxmlformats.org/officeDocument/2006/relationships/customXml" Target="../ink/ink3395.xml"/><Relationship Id="rId88" Type="http://schemas.openxmlformats.org/officeDocument/2006/relationships/customXml" Target="../ink/ink3182.xml"/><Relationship Id="rId111" Type="http://schemas.openxmlformats.org/officeDocument/2006/relationships/image" Target="../media/image3057.png"/><Relationship Id="rId153" Type="http://schemas.openxmlformats.org/officeDocument/2006/relationships/image" Target="../media/image3078.png"/><Relationship Id="rId195" Type="http://schemas.openxmlformats.org/officeDocument/2006/relationships/image" Target="../media/image3099.png"/><Relationship Id="rId209" Type="http://schemas.openxmlformats.org/officeDocument/2006/relationships/image" Target="../media/image3106.png"/><Relationship Id="rId360" Type="http://schemas.openxmlformats.org/officeDocument/2006/relationships/customXml" Target="../ink/ink3318.xml"/><Relationship Id="rId416" Type="http://schemas.openxmlformats.org/officeDocument/2006/relationships/customXml" Target="../ink/ink3346.xml"/><Relationship Id="rId220" Type="http://schemas.openxmlformats.org/officeDocument/2006/relationships/customXml" Target="../ink/ink3248.xml"/><Relationship Id="rId458" Type="http://schemas.openxmlformats.org/officeDocument/2006/relationships/customXml" Target="../ink/ink3367.xml"/><Relationship Id="rId15" Type="http://schemas.openxmlformats.org/officeDocument/2006/relationships/image" Target="../media/image3009.png"/><Relationship Id="rId57" Type="http://schemas.openxmlformats.org/officeDocument/2006/relationships/image" Target="../media/image3030.png"/><Relationship Id="rId262" Type="http://schemas.openxmlformats.org/officeDocument/2006/relationships/customXml" Target="../ink/ink3269.xml"/><Relationship Id="rId318" Type="http://schemas.openxmlformats.org/officeDocument/2006/relationships/customXml" Target="../ink/ink3297.xml"/><Relationship Id="rId99" Type="http://schemas.openxmlformats.org/officeDocument/2006/relationships/image" Target="../media/image3051.png"/><Relationship Id="rId122" Type="http://schemas.openxmlformats.org/officeDocument/2006/relationships/customXml" Target="../ink/ink3199.xml"/><Relationship Id="rId164" Type="http://schemas.openxmlformats.org/officeDocument/2006/relationships/customXml" Target="../ink/ink3220.xml"/><Relationship Id="rId371" Type="http://schemas.openxmlformats.org/officeDocument/2006/relationships/image" Target="../media/image3187.png"/><Relationship Id="rId427" Type="http://schemas.openxmlformats.org/officeDocument/2006/relationships/image" Target="../media/image3215.png"/><Relationship Id="rId469" Type="http://schemas.openxmlformats.org/officeDocument/2006/relationships/image" Target="../media/image3236.png"/><Relationship Id="rId26" Type="http://schemas.openxmlformats.org/officeDocument/2006/relationships/customXml" Target="../ink/ink3151.xml"/><Relationship Id="rId231" Type="http://schemas.openxmlformats.org/officeDocument/2006/relationships/image" Target="../media/image3117.png"/><Relationship Id="rId273" Type="http://schemas.openxmlformats.org/officeDocument/2006/relationships/image" Target="../media/image3138.png"/><Relationship Id="rId329" Type="http://schemas.openxmlformats.org/officeDocument/2006/relationships/image" Target="../media/image3166.png"/><Relationship Id="rId480" Type="http://schemas.openxmlformats.org/officeDocument/2006/relationships/customXml" Target="../ink/ink3378.xml"/><Relationship Id="rId68" Type="http://schemas.openxmlformats.org/officeDocument/2006/relationships/customXml" Target="../ink/ink3172.xml"/><Relationship Id="rId133" Type="http://schemas.openxmlformats.org/officeDocument/2006/relationships/image" Target="../media/image3068.png"/><Relationship Id="rId175" Type="http://schemas.openxmlformats.org/officeDocument/2006/relationships/image" Target="../media/image3089.png"/><Relationship Id="rId340" Type="http://schemas.openxmlformats.org/officeDocument/2006/relationships/customXml" Target="../ink/ink3308.xml"/><Relationship Id="rId200" Type="http://schemas.openxmlformats.org/officeDocument/2006/relationships/customXml" Target="../ink/ink3238.xml"/><Relationship Id="rId382" Type="http://schemas.openxmlformats.org/officeDocument/2006/relationships/customXml" Target="../ink/ink3329.xml"/><Relationship Id="rId438" Type="http://schemas.openxmlformats.org/officeDocument/2006/relationships/customXml" Target="../ink/ink3357.xml"/><Relationship Id="rId242" Type="http://schemas.openxmlformats.org/officeDocument/2006/relationships/customXml" Target="../ink/ink3259.xml"/><Relationship Id="rId284" Type="http://schemas.openxmlformats.org/officeDocument/2006/relationships/customXml" Target="../ink/ink3280.xml"/><Relationship Id="rId491" Type="http://schemas.openxmlformats.org/officeDocument/2006/relationships/image" Target="../media/image3247.png"/><Relationship Id="rId505" Type="http://schemas.openxmlformats.org/officeDocument/2006/relationships/image" Target="../media/image3254.png"/><Relationship Id="rId37" Type="http://schemas.openxmlformats.org/officeDocument/2006/relationships/image" Target="../media/image3020.png"/><Relationship Id="rId79" Type="http://schemas.openxmlformats.org/officeDocument/2006/relationships/image" Target="../media/image3041.png"/><Relationship Id="rId102" Type="http://schemas.openxmlformats.org/officeDocument/2006/relationships/customXml" Target="../ink/ink3189.xml"/><Relationship Id="rId144" Type="http://schemas.openxmlformats.org/officeDocument/2006/relationships/customXml" Target="../ink/ink3210.xml"/><Relationship Id="rId90" Type="http://schemas.openxmlformats.org/officeDocument/2006/relationships/customXml" Target="../ink/ink3183.xml"/><Relationship Id="rId186" Type="http://schemas.openxmlformats.org/officeDocument/2006/relationships/customXml" Target="../ink/ink3231.xml"/><Relationship Id="rId351" Type="http://schemas.openxmlformats.org/officeDocument/2006/relationships/image" Target="../media/image3177.png"/><Relationship Id="rId393" Type="http://schemas.openxmlformats.org/officeDocument/2006/relationships/image" Target="../media/image3198.png"/><Relationship Id="rId407" Type="http://schemas.openxmlformats.org/officeDocument/2006/relationships/image" Target="../media/image3205.png"/><Relationship Id="rId449" Type="http://schemas.openxmlformats.org/officeDocument/2006/relationships/image" Target="../media/image3226.png"/><Relationship Id="rId211" Type="http://schemas.openxmlformats.org/officeDocument/2006/relationships/image" Target="../media/image3107.png"/><Relationship Id="rId253" Type="http://schemas.openxmlformats.org/officeDocument/2006/relationships/image" Target="../media/image3128.png"/><Relationship Id="rId295" Type="http://schemas.openxmlformats.org/officeDocument/2006/relationships/image" Target="../media/image3149.png"/><Relationship Id="rId309" Type="http://schemas.openxmlformats.org/officeDocument/2006/relationships/image" Target="../media/image3156.png"/><Relationship Id="rId460" Type="http://schemas.openxmlformats.org/officeDocument/2006/relationships/customXml" Target="../ink/ink3368.xml"/><Relationship Id="rId516" Type="http://schemas.openxmlformats.org/officeDocument/2006/relationships/customXml" Target="../ink/ink3396.xml"/><Relationship Id="rId48" Type="http://schemas.openxmlformats.org/officeDocument/2006/relationships/customXml" Target="../ink/ink3162.xml"/><Relationship Id="rId113" Type="http://schemas.openxmlformats.org/officeDocument/2006/relationships/image" Target="../media/image3058.png"/><Relationship Id="rId320" Type="http://schemas.openxmlformats.org/officeDocument/2006/relationships/customXml" Target="../ink/ink3298.xml"/><Relationship Id="rId155" Type="http://schemas.openxmlformats.org/officeDocument/2006/relationships/image" Target="../media/image3079.png"/><Relationship Id="rId197" Type="http://schemas.openxmlformats.org/officeDocument/2006/relationships/image" Target="../media/image3100.png"/><Relationship Id="rId362" Type="http://schemas.openxmlformats.org/officeDocument/2006/relationships/customXml" Target="../ink/ink3319.xml"/><Relationship Id="rId418" Type="http://schemas.openxmlformats.org/officeDocument/2006/relationships/customXml" Target="../ink/ink3347.xml"/><Relationship Id="rId222" Type="http://schemas.openxmlformats.org/officeDocument/2006/relationships/customXml" Target="../ink/ink3249.xml"/><Relationship Id="rId264" Type="http://schemas.openxmlformats.org/officeDocument/2006/relationships/customXml" Target="../ink/ink3270.xml"/><Relationship Id="rId471" Type="http://schemas.openxmlformats.org/officeDocument/2006/relationships/image" Target="../media/image3237.png"/><Relationship Id="rId17" Type="http://schemas.openxmlformats.org/officeDocument/2006/relationships/image" Target="../media/image3010.png"/><Relationship Id="rId59" Type="http://schemas.openxmlformats.org/officeDocument/2006/relationships/image" Target="../media/image3031.png"/><Relationship Id="rId124" Type="http://schemas.openxmlformats.org/officeDocument/2006/relationships/customXml" Target="../ink/ink3200.xml"/><Relationship Id="rId70" Type="http://schemas.openxmlformats.org/officeDocument/2006/relationships/customXml" Target="../ink/ink3173.xml"/><Relationship Id="rId166" Type="http://schemas.openxmlformats.org/officeDocument/2006/relationships/customXml" Target="../ink/ink3221.xml"/><Relationship Id="rId331" Type="http://schemas.openxmlformats.org/officeDocument/2006/relationships/image" Target="../media/image3167.png"/><Relationship Id="rId373" Type="http://schemas.openxmlformats.org/officeDocument/2006/relationships/image" Target="../media/image3188.png"/><Relationship Id="rId429" Type="http://schemas.openxmlformats.org/officeDocument/2006/relationships/image" Target="../media/image3216.png"/><Relationship Id="rId1" Type="http://schemas.openxmlformats.org/officeDocument/2006/relationships/slideLayout" Target="../slideLayouts/slideLayout2.xml"/><Relationship Id="rId233" Type="http://schemas.openxmlformats.org/officeDocument/2006/relationships/image" Target="../media/image3118.png"/><Relationship Id="rId440" Type="http://schemas.openxmlformats.org/officeDocument/2006/relationships/customXml" Target="../ink/ink3358.xml"/><Relationship Id="rId28" Type="http://schemas.openxmlformats.org/officeDocument/2006/relationships/customXml" Target="../ink/ink3152.xml"/><Relationship Id="rId275" Type="http://schemas.openxmlformats.org/officeDocument/2006/relationships/image" Target="../media/image3139.png"/><Relationship Id="rId300" Type="http://schemas.openxmlformats.org/officeDocument/2006/relationships/customXml" Target="../ink/ink3288.xml"/><Relationship Id="rId482" Type="http://schemas.openxmlformats.org/officeDocument/2006/relationships/customXml" Target="../ink/ink3379.xml"/><Relationship Id="rId81" Type="http://schemas.openxmlformats.org/officeDocument/2006/relationships/image" Target="../media/image3042.png"/><Relationship Id="rId135" Type="http://schemas.openxmlformats.org/officeDocument/2006/relationships/image" Target="../media/image3069.png"/><Relationship Id="rId177" Type="http://schemas.openxmlformats.org/officeDocument/2006/relationships/image" Target="../media/image3090.png"/><Relationship Id="rId342" Type="http://schemas.openxmlformats.org/officeDocument/2006/relationships/customXml" Target="../ink/ink3309.xml"/><Relationship Id="rId384" Type="http://schemas.openxmlformats.org/officeDocument/2006/relationships/customXml" Target="../ink/ink3330.xml"/><Relationship Id="rId202" Type="http://schemas.openxmlformats.org/officeDocument/2006/relationships/customXml" Target="../ink/ink3239.xml"/><Relationship Id="rId244" Type="http://schemas.openxmlformats.org/officeDocument/2006/relationships/customXml" Target="../ink/ink3260.xml"/><Relationship Id="rId39" Type="http://schemas.openxmlformats.org/officeDocument/2006/relationships/image" Target="../media/image3021.png"/><Relationship Id="rId286" Type="http://schemas.openxmlformats.org/officeDocument/2006/relationships/customXml" Target="../ink/ink3281.xml"/><Relationship Id="rId451" Type="http://schemas.openxmlformats.org/officeDocument/2006/relationships/image" Target="../media/image3227.png"/><Relationship Id="rId493" Type="http://schemas.openxmlformats.org/officeDocument/2006/relationships/image" Target="../media/image3248.png"/><Relationship Id="rId507" Type="http://schemas.openxmlformats.org/officeDocument/2006/relationships/image" Target="../media/image3255.png"/><Relationship Id="rId50" Type="http://schemas.openxmlformats.org/officeDocument/2006/relationships/customXml" Target="../ink/ink3163.xml"/><Relationship Id="rId104" Type="http://schemas.openxmlformats.org/officeDocument/2006/relationships/customXml" Target="../ink/ink3190.xml"/><Relationship Id="rId146" Type="http://schemas.openxmlformats.org/officeDocument/2006/relationships/customXml" Target="../ink/ink3211.xml"/><Relationship Id="rId188" Type="http://schemas.openxmlformats.org/officeDocument/2006/relationships/customXml" Target="../ink/ink3232.xml"/><Relationship Id="rId311" Type="http://schemas.openxmlformats.org/officeDocument/2006/relationships/image" Target="../media/image3157.png"/><Relationship Id="rId353" Type="http://schemas.openxmlformats.org/officeDocument/2006/relationships/image" Target="../media/image3178.png"/><Relationship Id="rId395" Type="http://schemas.openxmlformats.org/officeDocument/2006/relationships/image" Target="../media/image3199.png"/><Relationship Id="rId409" Type="http://schemas.openxmlformats.org/officeDocument/2006/relationships/image" Target="../media/image3206.png"/><Relationship Id="rId92" Type="http://schemas.openxmlformats.org/officeDocument/2006/relationships/customXml" Target="../ink/ink3184.xml"/><Relationship Id="rId213" Type="http://schemas.openxmlformats.org/officeDocument/2006/relationships/image" Target="../media/image3108.png"/><Relationship Id="rId420" Type="http://schemas.openxmlformats.org/officeDocument/2006/relationships/customXml" Target="../ink/ink3348.xml"/><Relationship Id="rId255" Type="http://schemas.openxmlformats.org/officeDocument/2006/relationships/image" Target="../media/image3129.png"/><Relationship Id="rId297" Type="http://schemas.openxmlformats.org/officeDocument/2006/relationships/image" Target="../media/image3150.png"/><Relationship Id="rId462" Type="http://schemas.openxmlformats.org/officeDocument/2006/relationships/customXml" Target="../ink/ink3369.xml"/><Relationship Id="rId518" Type="http://schemas.openxmlformats.org/officeDocument/2006/relationships/customXml" Target="../ink/ink3397.xml"/><Relationship Id="rId115" Type="http://schemas.openxmlformats.org/officeDocument/2006/relationships/image" Target="../media/image3059.png"/><Relationship Id="rId157" Type="http://schemas.openxmlformats.org/officeDocument/2006/relationships/image" Target="../media/image3080.png"/><Relationship Id="rId322" Type="http://schemas.openxmlformats.org/officeDocument/2006/relationships/customXml" Target="../ink/ink3299.xml"/><Relationship Id="rId364" Type="http://schemas.openxmlformats.org/officeDocument/2006/relationships/customXml" Target="../ink/ink3320.xml"/><Relationship Id="rId61" Type="http://schemas.openxmlformats.org/officeDocument/2006/relationships/image" Target="../media/image3032.png"/><Relationship Id="rId199" Type="http://schemas.openxmlformats.org/officeDocument/2006/relationships/image" Target="../media/image3101.png"/><Relationship Id="rId19" Type="http://schemas.openxmlformats.org/officeDocument/2006/relationships/image" Target="../media/image3011.png"/><Relationship Id="rId224" Type="http://schemas.openxmlformats.org/officeDocument/2006/relationships/customXml" Target="../ink/ink3250.xml"/><Relationship Id="rId266" Type="http://schemas.openxmlformats.org/officeDocument/2006/relationships/customXml" Target="../ink/ink3271.xml"/><Relationship Id="rId431" Type="http://schemas.openxmlformats.org/officeDocument/2006/relationships/image" Target="../media/image3217.png"/><Relationship Id="rId473" Type="http://schemas.openxmlformats.org/officeDocument/2006/relationships/image" Target="../media/image3238.png"/><Relationship Id="rId30" Type="http://schemas.openxmlformats.org/officeDocument/2006/relationships/customXml" Target="../ink/ink3153.xml"/><Relationship Id="rId126" Type="http://schemas.openxmlformats.org/officeDocument/2006/relationships/customXml" Target="../ink/ink3201.xml"/><Relationship Id="rId168" Type="http://schemas.openxmlformats.org/officeDocument/2006/relationships/customXml" Target="../ink/ink3222.xml"/><Relationship Id="rId333" Type="http://schemas.openxmlformats.org/officeDocument/2006/relationships/image" Target="../media/image3168.png"/><Relationship Id="rId72" Type="http://schemas.openxmlformats.org/officeDocument/2006/relationships/customXml" Target="../ink/ink3174.xml"/><Relationship Id="rId375" Type="http://schemas.openxmlformats.org/officeDocument/2006/relationships/image" Target="../media/image3189.png"/><Relationship Id="rId3" Type="http://schemas.openxmlformats.org/officeDocument/2006/relationships/image" Target="../media/image3003.png"/><Relationship Id="rId235" Type="http://schemas.openxmlformats.org/officeDocument/2006/relationships/image" Target="../media/image3119.png"/><Relationship Id="rId277" Type="http://schemas.openxmlformats.org/officeDocument/2006/relationships/image" Target="../media/image3140.png"/><Relationship Id="rId400" Type="http://schemas.openxmlformats.org/officeDocument/2006/relationships/customXml" Target="../ink/ink3338.xml"/><Relationship Id="rId442" Type="http://schemas.openxmlformats.org/officeDocument/2006/relationships/customXml" Target="../ink/ink3359.xml"/><Relationship Id="rId484" Type="http://schemas.openxmlformats.org/officeDocument/2006/relationships/customXml" Target="../ink/ink3380.xml"/><Relationship Id="rId137" Type="http://schemas.openxmlformats.org/officeDocument/2006/relationships/image" Target="../media/image3070.png"/><Relationship Id="rId302" Type="http://schemas.openxmlformats.org/officeDocument/2006/relationships/customXml" Target="../ink/ink3289.xml"/><Relationship Id="rId344" Type="http://schemas.openxmlformats.org/officeDocument/2006/relationships/customXml" Target="../ink/ink3310.xml"/><Relationship Id="rId41" Type="http://schemas.openxmlformats.org/officeDocument/2006/relationships/image" Target="../media/image3022.png"/><Relationship Id="rId83" Type="http://schemas.openxmlformats.org/officeDocument/2006/relationships/image" Target="../media/image3043.png"/><Relationship Id="rId179" Type="http://schemas.openxmlformats.org/officeDocument/2006/relationships/image" Target="../media/image3091.png"/><Relationship Id="rId386" Type="http://schemas.openxmlformats.org/officeDocument/2006/relationships/customXml" Target="../ink/ink3331.xml"/><Relationship Id="rId190" Type="http://schemas.openxmlformats.org/officeDocument/2006/relationships/customXml" Target="../ink/ink3233.xml"/><Relationship Id="rId204" Type="http://schemas.openxmlformats.org/officeDocument/2006/relationships/customXml" Target="../ink/ink3240.xml"/><Relationship Id="rId246" Type="http://schemas.openxmlformats.org/officeDocument/2006/relationships/customXml" Target="../ink/ink3261.xml"/><Relationship Id="rId288" Type="http://schemas.openxmlformats.org/officeDocument/2006/relationships/customXml" Target="../ink/ink3282.xml"/><Relationship Id="rId411" Type="http://schemas.openxmlformats.org/officeDocument/2006/relationships/image" Target="../media/image3207.png"/><Relationship Id="rId453" Type="http://schemas.openxmlformats.org/officeDocument/2006/relationships/image" Target="../media/image3228.png"/><Relationship Id="rId509" Type="http://schemas.openxmlformats.org/officeDocument/2006/relationships/image" Target="../media/image3256.png"/><Relationship Id="rId106" Type="http://schemas.openxmlformats.org/officeDocument/2006/relationships/customXml" Target="../ink/ink3191.xml"/><Relationship Id="rId313" Type="http://schemas.openxmlformats.org/officeDocument/2006/relationships/image" Target="../media/image3158.png"/><Relationship Id="rId495" Type="http://schemas.openxmlformats.org/officeDocument/2006/relationships/image" Target="../media/image3249.png"/><Relationship Id="rId10" Type="http://schemas.openxmlformats.org/officeDocument/2006/relationships/customXml" Target="../ink/ink3143.xml"/><Relationship Id="rId52" Type="http://schemas.openxmlformats.org/officeDocument/2006/relationships/customXml" Target="../ink/ink3164.xml"/><Relationship Id="rId94" Type="http://schemas.openxmlformats.org/officeDocument/2006/relationships/customXml" Target="../ink/ink3185.xml"/><Relationship Id="rId148" Type="http://schemas.openxmlformats.org/officeDocument/2006/relationships/customXml" Target="../ink/ink3212.xml"/><Relationship Id="rId355" Type="http://schemas.openxmlformats.org/officeDocument/2006/relationships/image" Target="../media/image3179.png"/><Relationship Id="rId397" Type="http://schemas.openxmlformats.org/officeDocument/2006/relationships/image" Target="../media/image3200.png"/><Relationship Id="rId520" Type="http://schemas.openxmlformats.org/officeDocument/2006/relationships/customXml" Target="../ink/ink3398.xml"/><Relationship Id="rId215" Type="http://schemas.openxmlformats.org/officeDocument/2006/relationships/image" Target="../media/image3109.png"/><Relationship Id="rId257" Type="http://schemas.openxmlformats.org/officeDocument/2006/relationships/image" Target="../media/image3130.png"/><Relationship Id="rId422" Type="http://schemas.openxmlformats.org/officeDocument/2006/relationships/customXml" Target="../ink/ink3349.xml"/><Relationship Id="rId464" Type="http://schemas.openxmlformats.org/officeDocument/2006/relationships/customXml" Target="../ink/ink3370.xml"/><Relationship Id="rId299" Type="http://schemas.openxmlformats.org/officeDocument/2006/relationships/image" Target="../media/image3151.png"/><Relationship Id="rId63" Type="http://schemas.openxmlformats.org/officeDocument/2006/relationships/image" Target="../media/image3033.png"/><Relationship Id="rId159" Type="http://schemas.openxmlformats.org/officeDocument/2006/relationships/image" Target="../media/image3081.png"/><Relationship Id="rId366" Type="http://schemas.openxmlformats.org/officeDocument/2006/relationships/customXml" Target="../ink/ink3321.xml"/><Relationship Id="rId226" Type="http://schemas.openxmlformats.org/officeDocument/2006/relationships/customXml" Target="../ink/ink3251.xml"/><Relationship Id="rId433" Type="http://schemas.openxmlformats.org/officeDocument/2006/relationships/image" Target="../media/image3218.png"/></Relationships>
</file>

<file path=ppt/slides/_rels/slide71.xml.rels><?xml version="1.0" encoding="UTF-8" standalone="yes"?>
<Relationships xmlns="http://schemas.openxmlformats.org/package/2006/relationships"><Relationship Id="rId26" Type="http://schemas.openxmlformats.org/officeDocument/2006/relationships/customXml" Target="../ink/ink3412.xml"/><Relationship Id="rId21" Type="http://schemas.openxmlformats.org/officeDocument/2006/relationships/image" Target="../media/image24930.png"/><Relationship Id="rId42" Type="http://schemas.openxmlformats.org/officeDocument/2006/relationships/customXml" Target="../ink/ink3420.xml"/><Relationship Id="rId47" Type="http://schemas.openxmlformats.org/officeDocument/2006/relationships/image" Target="../media/image25060.png"/><Relationship Id="rId63" Type="http://schemas.openxmlformats.org/officeDocument/2006/relationships/image" Target="../media/image25140.png"/><Relationship Id="rId68" Type="http://schemas.openxmlformats.org/officeDocument/2006/relationships/customXml" Target="../ink/ink3433.xml"/><Relationship Id="rId84" Type="http://schemas.openxmlformats.org/officeDocument/2006/relationships/customXml" Target="../ink/ink3441.xml"/><Relationship Id="rId89" Type="http://schemas.openxmlformats.org/officeDocument/2006/relationships/image" Target="../media/image25270.png"/><Relationship Id="rId16" Type="http://schemas.openxmlformats.org/officeDocument/2006/relationships/customXml" Target="../ink/ink3407.xml"/><Relationship Id="rId107" Type="http://schemas.openxmlformats.org/officeDocument/2006/relationships/image" Target="../media/image25360.png"/><Relationship Id="rId11" Type="http://schemas.openxmlformats.org/officeDocument/2006/relationships/image" Target="../media/image24880.png"/><Relationship Id="rId32" Type="http://schemas.openxmlformats.org/officeDocument/2006/relationships/customXml" Target="../ink/ink3415.xml"/><Relationship Id="rId37" Type="http://schemas.openxmlformats.org/officeDocument/2006/relationships/image" Target="../media/image25010.png"/><Relationship Id="rId53" Type="http://schemas.openxmlformats.org/officeDocument/2006/relationships/image" Target="../media/image25090.png"/><Relationship Id="rId58" Type="http://schemas.openxmlformats.org/officeDocument/2006/relationships/customXml" Target="../ink/ink3428.xml"/><Relationship Id="rId74" Type="http://schemas.openxmlformats.org/officeDocument/2006/relationships/customXml" Target="../ink/ink3436.xml"/><Relationship Id="rId79" Type="http://schemas.openxmlformats.org/officeDocument/2006/relationships/image" Target="../media/image25220.png"/><Relationship Id="rId102" Type="http://schemas.openxmlformats.org/officeDocument/2006/relationships/customXml" Target="../ink/ink3450.xml"/><Relationship Id="rId5" Type="http://schemas.openxmlformats.org/officeDocument/2006/relationships/image" Target="../media/image24860.png"/><Relationship Id="rId90" Type="http://schemas.openxmlformats.org/officeDocument/2006/relationships/customXml" Target="../ink/ink3444.xml"/><Relationship Id="rId95" Type="http://schemas.openxmlformats.org/officeDocument/2006/relationships/image" Target="../media/image25300.png"/><Relationship Id="rId22" Type="http://schemas.openxmlformats.org/officeDocument/2006/relationships/customXml" Target="../ink/ink3410.xml"/><Relationship Id="rId27" Type="http://schemas.openxmlformats.org/officeDocument/2006/relationships/image" Target="../media/image24960.png"/><Relationship Id="rId43" Type="http://schemas.openxmlformats.org/officeDocument/2006/relationships/image" Target="../media/image25040.png"/><Relationship Id="rId48" Type="http://schemas.openxmlformats.org/officeDocument/2006/relationships/customXml" Target="../ink/ink3423.xml"/><Relationship Id="rId64" Type="http://schemas.openxmlformats.org/officeDocument/2006/relationships/customXml" Target="../ink/ink3431.xml"/><Relationship Id="rId69" Type="http://schemas.openxmlformats.org/officeDocument/2006/relationships/image" Target="../media/image25170.png"/><Relationship Id="rId80" Type="http://schemas.openxmlformats.org/officeDocument/2006/relationships/customXml" Target="../ink/ink3439.xml"/><Relationship Id="rId85" Type="http://schemas.openxmlformats.org/officeDocument/2006/relationships/image" Target="../media/image25250.png"/><Relationship Id="rId12" Type="http://schemas.openxmlformats.org/officeDocument/2006/relationships/customXml" Target="../ink/ink3405.xml"/><Relationship Id="rId17" Type="http://schemas.openxmlformats.org/officeDocument/2006/relationships/image" Target="../media/image24910.png"/><Relationship Id="rId33" Type="http://schemas.openxmlformats.org/officeDocument/2006/relationships/image" Target="../media/image24990.png"/><Relationship Id="rId38" Type="http://schemas.openxmlformats.org/officeDocument/2006/relationships/customXml" Target="../ink/ink3418.xml"/><Relationship Id="rId59" Type="http://schemas.openxmlformats.org/officeDocument/2006/relationships/image" Target="../media/image25120.png"/><Relationship Id="rId103" Type="http://schemas.openxmlformats.org/officeDocument/2006/relationships/image" Target="../media/image25340.png"/><Relationship Id="rId108" Type="http://schemas.openxmlformats.org/officeDocument/2006/relationships/customXml" Target="../ink/ink3453.xml"/><Relationship Id="rId54" Type="http://schemas.openxmlformats.org/officeDocument/2006/relationships/customXml" Target="../ink/ink3426.xml"/><Relationship Id="rId70" Type="http://schemas.openxmlformats.org/officeDocument/2006/relationships/customXml" Target="../ink/ink3434.xml"/><Relationship Id="rId75" Type="http://schemas.openxmlformats.org/officeDocument/2006/relationships/image" Target="../media/image25200.png"/><Relationship Id="rId91" Type="http://schemas.openxmlformats.org/officeDocument/2006/relationships/image" Target="../media/image25280.png"/><Relationship Id="rId96" Type="http://schemas.openxmlformats.org/officeDocument/2006/relationships/customXml" Target="../ink/ink3447.xml"/><Relationship Id="rId1" Type="http://schemas.openxmlformats.org/officeDocument/2006/relationships/slideLayout" Target="../slideLayouts/slideLayout2.xml"/><Relationship Id="rId6" Type="http://schemas.openxmlformats.org/officeDocument/2006/relationships/customXml" Target="../ink/ink3402.xml"/><Relationship Id="rId15" Type="http://schemas.openxmlformats.org/officeDocument/2006/relationships/image" Target="../media/image24900.png"/><Relationship Id="rId23" Type="http://schemas.openxmlformats.org/officeDocument/2006/relationships/image" Target="../media/image24940.png"/><Relationship Id="rId28" Type="http://schemas.openxmlformats.org/officeDocument/2006/relationships/customXml" Target="../ink/ink3413.xml"/><Relationship Id="rId36" Type="http://schemas.openxmlformats.org/officeDocument/2006/relationships/customXml" Target="../ink/ink3417.xml"/><Relationship Id="rId49" Type="http://schemas.openxmlformats.org/officeDocument/2006/relationships/image" Target="../media/image25070.png"/><Relationship Id="rId57" Type="http://schemas.openxmlformats.org/officeDocument/2006/relationships/image" Target="../media/image25110.png"/><Relationship Id="rId106" Type="http://schemas.openxmlformats.org/officeDocument/2006/relationships/customXml" Target="../ink/ink3452.xml"/><Relationship Id="rId10" Type="http://schemas.openxmlformats.org/officeDocument/2006/relationships/customXml" Target="../ink/ink3404.xml"/><Relationship Id="rId31" Type="http://schemas.openxmlformats.org/officeDocument/2006/relationships/image" Target="../media/image24980.png"/><Relationship Id="rId44" Type="http://schemas.openxmlformats.org/officeDocument/2006/relationships/customXml" Target="../ink/ink3421.xml"/><Relationship Id="rId52" Type="http://schemas.openxmlformats.org/officeDocument/2006/relationships/customXml" Target="../ink/ink3425.xml"/><Relationship Id="rId60" Type="http://schemas.openxmlformats.org/officeDocument/2006/relationships/customXml" Target="../ink/ink3429.xml"/><Relationship Id="rId65" Type="http://schemas.openxmlformats.org/officeDocument/2006/relationships/image" Target="../media/image25150.png"/><Relationship Id="rId73" Type="http://schemas.openxmlformats.org/officeDocument/2006/relationships/image" Target="../media/image25190.png"/><Relationship Id="rId78" Type="http://schemas.openxmlformats.org/officeDocument/2006/relationships/customXml" Target="../ink/ink3438.xml"/><Relationship Id="rId81" Type="http://schemas.openxmlformats.org/officeDocument/2006/relationships/image" Target="../media/image25230.png"/><Relationship Id="rId86" Type="http://schemas.openxmlformats.org/officeDocument/2006/relationships/customXml" Target="../ink/ink3442.xml"/><Relationship Id="rId94" Type="http://schemas.openxmlformats.org/officeDocument/2006/relationships/customXml" Target="../ink/ink3446.xml"/><Relationship Id="rId99" Type="http://schemas.openxmlformats.org/officeDocument/2006/relationships/image" Target="../media/image25320.png"/><Relationship Id="rId101" Type="http://schemas.openxmlformats.org/officeDocument/2006/relationships/image" Target="../media/image25330.png"/><Relationship Id="rId4" Type="http://schemas.openxmlformats.org/officeDocument/2006/relationships/customXml" Target="../ink/ink3401.xml"/><Relationship Id="rId9" Type="http://schemas.openxmlformats.org/officeDocument/2006/relationships/image" Target="../media/image961.png"/><Relationship Id="rId13" Type="http://schemas.openxmlformats.org/officeDocument/2006/relationships/image" Target="../media/image24890.png"/><Relationship Id="rId18" Type="http://schemas.openxmlformats.org/officeDocument/2006/relationships/customXml" Target="../ink/ink3408.xml"/><Relationship Id="rId39" Type="http://schemas.openxmlformats.org/officeDocument/2006/relationships/image" Target="../media/image25020.png"/><Relationship Id="rId109" Type="http://schemas.openxmlformats.org/officeDocument/2006/relationships/image" Target="../media/image25370.png"/><Relationship Id="rId34" Type="http://schemas.openxmlformats.org/officeDocument/2006/relationships/customXml" Target="../ink/ink3416.xml"/><Relationship Id="rId50" Type="http://schemas.openxmlformats.org/officeDocument/2006/relationships/customXml" Target="../ink/ink3424.xml"/><Relationship Id="rId55" Type="http://schemas.openxmlformats.org/officeDocument/2006/relationships/image" Target="../media/image25100.png"/><Relationship Id="rId76" Type="http://schemas.openxmlformats.org/officeDocument/2006/relationships/customXml" Target="../ink/ink3437.xml"/><Relationship Id="rId97" Type="http://schemas.openxmlformats.org/officeDocument/2006/relationships/image" Target="../media/image25310.png"/><Relationship Id="rId104" Type="http://schemas.openxmlformats.org/officeDocument/2006/relationships/customXml" Target="../ink/ink3451.xml"/><Relationship Id="rId7" Type="http://schemas.openxmlformats.org/officeDocument/2006/relationships/image" Target="../media/image24870.png"/><Relationship Id="rId71" Type="http://schemas.openxmlformats.org/officeDocument/2006/relationships/image" Target="../media/image25180.png"/><Relationship Id="rId92" Type="http://schemas.openxmlformats.org/officeDocument/2006/relationships/customXml" Target="../ink/ink3445.xml"/><Relationship Id="rId2" Type="http://schemas.openxmlformats.org/officeDocument/2006/relationships/customXml" Target="../ink/ink3400.xml"/><Relationship Id="rId29" Type="http://schemas.openxmlformats.org/officeDocument/2006/relationships/image" Target="../media/image24970.png"/><Relationship Id="rId24" Type="http://schemas.openxmlformats.org/officeDocument/2006/relationships/customXml" Target="../ink/ink3411.xml"/><Relationship Id="rId40" Type="http://schemas.openxmlformats.org/officeDocument/2006/relationships/customXml" Target="../ink/ink3419.xml"/><Relationship Id="rId45" Type="http://schemas.openxmlformats.org/officeDocument/2006/relationships/image" Target="../media/image25050.png"/><Relationship Id="rId66" Type="http://schemas.openxmlformats.org/officeDocument/2006/relationships/customXml" Target="../ink/ink3432.xml"/><Relationship Id="rId87" Type="http://schemas.openxmlformats.org/officeDocument/2006/relationships/image" Target="../media/image25260.png"/><Relationship Id="rId110" Type="http://schemas.openxmlformats.org/officeDocument/2006/relationships/customXml" Target="../ink/ink3454.xml"/><Relationship Id="rId61" Type="http://schemas.openxmlformats.org/officeDocument/2006/relationships/image" Target="../media/image25130.png"/><Relationship Id="rId82" Type="http://schemas.openxmlformats.org/officeDocument/2006/relationships/customXml" Target="../ink/ink3440.xml"/><Relationship Id="rId19" Type="http://schemas.openxmlformats.org/officeDocument/2006/relationships/image" Target="../media/image24920.png"/><Relationship Id="rId14" Type="http://schemas.openxmlformats.org/officeDocument/2006/relationships/customXml" Target="../ink/ink3406.xml"/><Relationship Id="rId30" Type="http://schemas.openxmlformats.org/officeDocument/2006/relationships/customXml" Target="../ink/ink3414.xml"/><Relationship Id="rId35" Type="http://schemas.openxmlformats.org/officeDocument/2006/relationships/image" Target="../media/image25000.png"/><Relationship Id="rId56" Type="http://schemas.openxmlformats.org/officeDocument/2006/relationships/customXml" Target="../ink/ink3427.xml"/><Relationship Id="rId77" Type="http://schemas.openxmlformats.org/officeDocument/2006/relationships/image" Target="../media/image25210.png"/><Relationship Id="rId100" Type="http://schemas.openxmlformats.org/officeDocument/2006/relationships/customXml" Target="../ink/ink3449.xml"/><Relationship Id="rId105" Type="http://schemas.openxmlformats.org/officeDocument/2006/relationships/image" Target="../media/image25350.png"/><Relationship Id="rId8" Type="http://schemas.openxmlformats.org/officeDocument/2006/relationships/customXml" Target="../ink/ink3403.xml"/><Relationship Id="rId51" Type="http://schemas.openxmlformats.org/officeDocument/2006/relationships/image" Target="../media/image25080.png"/><Relationship Id="rId72" Type="http://schemas.openxmlformats.org/officeDocument/2006/relationships/customXml" Target="../ink/ink3435.xml"/><Relationship Id="rId93" Type="http://schemas.openxmlformats.org/officeDocument/2006/relationships/image" Target="../media/image25290.png"/><Relationship Id="rId98" Type="http://schemas.openxmlformats.org/officeDocument/2006/relationships/customXml" Target="../ink/ink3448.xml"/><Relationship Id="rId3" Type="http://schemas.openxmlformats.org/officeDocument/2006/relationships/image" Target="../media/image24850.png"/><Relationship Id="rId25" Type="http://schemas.openxmlformats.org/officeDocument/2006/relationships/image" Target="../media/image24950.png"/><Relationship Id="rId46" Type="http://schemas.openxmlformats.org/officeDocument/2006/relationships/customXml" Target="../ink/ink3422.xml"/><Relationship Id="rId67" Type="http://schemas.openxmlformats.org/officeDocument/2006/relationships/image" Target="../media/image25160.png"/><Relationship Id="rId20" Type="http://schemas.openxmlformats.org/officeDocument/2006/relationships/customXml" Target="../ink/ink3409.xml"/><Relationship Id="rId41" Type="http://schemas.openxmlformats.org/officeDocument/2006/relationships/image" Target="../media/image25030.png"/><Relationship Id="rId62" Type="http://schemas.openxmlformats.org/officeDocument/2006/relationships/customXml" Target="../ink/ink3430.xml"/><Relationship Id="rId83" Type="http://schemas.openxmlformats.org/officeDocument/2006/relationships/image" Target="../media/image25240.png"/><Relationship Id="rId88" Type="http://schemas.openxmlformats.org/officeDocument/2006/relationships/customXml" Target="../ink/ink3443.xml"/><Relationship Id="rId111" Type="http://schemas.openxmlformats.org/officeDocument/2006/relationships/image" Target="../media/image25380.png"/></Relationships>
</file>

<file path=ppt/slides/_rels/slide72.xml.rels><?xml version="1.0" encoding="UTF-8" standalone="yes"?>
<Relationships xmlns="http://schemas.openxmlformats.org/package/2006/relationships"><Relationship Id="rId117" Type="http://schemas.openxmlformats.org/officeDocument/2006/relationships/image" Target="../media/image25960.png"/><Relationship Id="rId299" Type="http://schemas.openxmlformats.org/officeDocument/2006/relationships/image" Target="../media/image26870.png"/><Relationship Id="rId21" Type="http://schemas.openxmlformats.org/officeDocument/2006/relationships/image" Target="../media/image25480.png"/><Relationship Id="rId63" Type="http://schemas.openxmlformats.org/officeDocument/2006/relationships/image" Target="../media/image25690.png"/><Relationship Id="rId159" Type="http://schemas.openxmlformats.org/officeDocument/2006/relationships/image" Target="../media/image26170.png"/><Relationship Id="rId324" Type="http://schemas.openxmlformats.org/officeDocument/2006/relationships/customXml" Target="../ink/ink3616.xml"/><Relationship Id="rId366" Type="http://schemas.openxmlformats.org/officeDocument/2006/relationships/customXml" Target="../ink/ink3637.xml"/><Relationship Id="rId170" Type="http://schemas.openxmlformats.org/officeDocument/2006/relationships/customXml" Target="../ink/ink3539.xml"/><Relationship Id="rId226" Type="http://schemas.openxmlformats.org/officeDocument/2006/relationships/customXml" Target="../ink/ink3567.xml"/><Relationship Id="rId268" Type="http://schemas.openxmlformats.org/officeDocument/2006/relationships/customXml" Target="../ink/ink3588.xml"/><Relationship Id="rId32" Type="http://schemas.openxmlformats.org/officeDocument/2006/relationships/customXml" Target="../ink/ink3470.xml"/><Relationship Id="rId74" Type="http://schemas.openxmlformats.org/officeDocument/2006/relationships/customXml" Target="../ink/ink3491.xml"/><Relationship Id="rId128" Type="http://schemas.openxmlformats.org/officeDocument/2006/relationships/customXml" Target="../ink/ink3518.xml"/><Relationship Id="rId335" Type="http://schemas.openxmlformats.org/officeDocument/2006/relationships/image" Target="../media/image27050.png"/><Relationship Id="rId377" Type="http://schemas.openxmlformats.org/officeDocument/2006/relationships/image" Target="../media/image27260.png"/><Relationship Id="rId5" Type="http://schemas.openxmlformats.org/officeDocument/2006/relationships/image" Target="../media/image25400.png"/><Relationship Id="rId181" Type="http://schemas.openxmlformats.org/officeDocument/2006/relationships/image" Target="../media/image26280.png"/><Relationship Id="rId237" Type="http://schemas.openxmlformats.org/officeDocument/2006/relationships/image" Target="../media/image26560.png"/><Relationship Id="rId279" Type="http://schemas.openxmlformats.org/officeDocument/2006/relationships/image" Target="../media/image26770.png"/><Relationship Id="rId43" Type="http://schemas.openxmlformats.org/officeDocument/2006/relationships/image" Target="../media/image25590.png"/><Relationship Id="rId139" Type="http://schemas.openxmlformats.org/officeDocument/2006/relationships/image" Target="../media/image26070.png"/><Relationship Id="rId290" Type="http://schemas.openxmlformats.org/officeDocument/2006/relationships/customXml" Target="../ink/ink3599.xml"/><Relationship Id="rId304" Type="http://schemas.openxmlformats.org/officeDocument/2006/relationships/customXml" Target="../ink/ink3606.xml"/><Relationship Id="rId346" Type="http://schemas.openxmlformats.org/officeDocument/2006/relationships/customXml" Target="../ink/ink3627.xml"/><Relationship Id="rId388" Type="http://schemas.openxmlformats.org/officeDocument/2006/relationships/customXml" Target="../ink/ink3648.xml"/><Relationship Id="rId85" Type="http://schemas.openxmlformats.org/officeDocument/2006/relationships/image" Target="../media/image25800.png"/><Relationship Id="rId150" Type="http://schemas.openxmlformats.org/officeDocument/2006/relationships/customXml" Target="../ink/ink3529.xml"/><Relationship Id="rId192" Type="http://schemas.openxmlformats.org/officeDocument/2006/relationships/customXml" Target="../ink/ink3550.xml"/><Relationship Id="rId206" Type="http://schemas.openxmlformats.org/officeDocument/2006/relationships/customXml" Target="../ink/ink3557.xml"/><Relationship Id="rId248" Type="http://schemas.openxmlformats.org/officeDocument/2006/relationships/customXml" Target="../ink/ink3578.xml"/><Relationship Id="rId12" Type="http://schemas.openxmlformats.org/officeDocument/2006/relationships/customXml" Target="../ink/ink3460.xml"/><Relationship Id="rId108" Type="http://schemas.openxmlformats.org/officeDocument/2006/relationships/customXml" Target="../ink/ink3508.xml"/><Relationship Id="rId315" Type="http://schemas.openxmlformats.org/officeDocument/2006/relationships/image" Target="../media/image26950.png"/><Relationship Id="rId357" Type="http://schemas.openxmlformats.org/officeDocument/2006/relationships/image" Target="../media/image27160.png"/><Relationship Id="rId54" Type="http://schemas.openxmlformats.org/officeDocument/2006/relationships/customXml" Target="../ink/ink3481.xml"/><Relationship Id="rId96" Type="http://schemas.openxmlformats.org/officeDocument/2006/relationships/customXml" Target="../ink/ink3502.xml"/><Relationship Id="rId161" Type="http://schemas.openxmlformats.org/officeDocument/2006/relationships/image" Target="../media/image26180.png"/><Relationship Id="rId217" Type="http://schemas.openxmlformats.org/officeDocument/2006/relationships/image" Target="../media/image26460.png"/><Relationship Id="rId259" Type="http://schemas.openxmlformats.org/officeDocument/2006/relationships/image" Target="../media/image26670.png"/><Relationship Id="rId23" Type="http://schemas.openxmlformats.org/officeDocument/2006/relationships/image" Target="../media/image25490.png"/><Relationship Id="rId119" Type="http://schemas.openxmlformats.org/officeDocument/2006/relationships/image" Target="../media/image25970.png"/><Relationship Id="rId270" Type="http://schemas.openxmlformats.org/officeDocument/2006/relationships/customXml" Target="../ink/ink3589.xml"/><Relationship Id="rId326" Type="http://schemas.openxmlformats.org/officeDocument/2006/relationships/customXml" Target="../ink/ink3617.xml"/><Relationship Id="rId65" Type="http://schemas.openxmlformats.org/officeDocument/2006/relationships/image" Target="../media/image25700.png"/><Relationship Id="rId130" Type="http://schemas.openxmlformats.org/officeDocument/2006/relationships/customXml" Target="../ink/ink3519.xml"/><Relationship Id="rId368" Type="http://schemas.openxmlformats.org/officeDocument/2006/relationships/customXml" Target="../ink/ink3638.xml"/><Relationship Id="rId172" Type="http://schemas.openxmlformats.org/officeDocument/2006/relationships/customXml" Target="../ink/ink3540.xml"/><Relationship Id="rId228" Type="http://schemas.openxmlformats.org/officeDocument/2006/relationships/customXml" Target="../ink/ink3568.xml"/><Relationship Id="rId281" Type="http://schemas.openxmlformats.org/officeDocument/2006/relationships/image" Target="../media/image26780.png"/><Relationship Id="rId337" Type="http://schemas.openxmlformats.org/officeDocument/2006/relationships/image" Target="../media/image27060.png"/><Relationship Id="rId34" Type="http://schemas.openxmlformats.org/officeDocument/2006/relationships/customXml" Target="../ink/ink3471.xml"/><Relationship Id="rId76" Type="http://schemas.openxmlformats.org/officeDocument/2006/relationships/customXml" Target="../ink/ink3492.xml"/><Relationship Id="rId141" Type="http://schemas.openxmlformats.org/officeDocument/2006/relationships/image" Target="../media/image26080.png"/><Relationship Id="rId379" Type="http://schemas.openxmlformats.org/officeDocument/2006/relationships/image" Target="../media/image27270.png"/><Relationship Id="rId7" Type="http://schemas.openxmlformats.org/officeDocument/2006/relationships/image" Target="../media/image25410.png"/><Relationship Id="rId183" Type="http://schemas.openxmlformats.org/officeDocument/2006/relationships/image" Target="../media/image26290.png"/><Relationship Id="rId239" Type="http://schemas.openxmlformats.org/officeDocument/2006/relationships/image" Target="../media/image26570.png"/><Relationship Id="rId250" Type="http://schemas.openxmlformats.org/officeDocument/2006/relationships/customXml" Target="../ink/ink3579.xml"/><Relationship Id="rId292" Type="http://schemas.openxmlformats.org/officeDocument/2006/relationships/customXml" Target="../ink/ink3600.xml"/><Relationship Id="rId306" Type="http://schemas.openxmlformats.org/officeDocument/2006/relationships/customXml" Target="../ink/ink3607.xml"/><Relationship Id="rId45" Type="http://schemas.openxmlformats.org/officeDocument/2006/relationships/image" Target="../media/image25600.png"/><Relationship Id="rId87" Type="http://schemas.openxmlformats.org/officeDocument/2006/relationships/image" Target="../media/image25810.png"/><Relationship Id="rId110" Type="http://schemas.openxmlformats.org/officeDocument/2006/relationships/customXml" Target="../ink/ink3509.xml"/><Relationship Id="rId348" Type="http://schemas.openxmlformats.org/officeDocument/2006/relationships/customXml" Target="../ink/ink3628.xml"/><Relationship Id="rId152" Type="http://schemas.openxmlformats.org/officeDocument/2006/relationships/customXml" Target="../ink/ink3530.xml"/><Relationship Id="rId194" Type="http://schemas.openxmlformats.org/officeDocument/2006/relationships/customXml" Target="../ink/ink3551.xml"/><Relationship Id="rId208" Type="http://schemas.openxmlformats.org/officeDocument/2006/relationships/customXml" Target="../ink/ink3558.xml"/><Relationship Id="rId261" Type="http://schemas.openxmlformats.org/officeDocument/2006/relationships/image" Target="../media/image26680.png"/><Relationship Id="rId14" Type="http://schemas.openxmlformats.org/officeDocument/2006/relationships/customXml" Target="../ink/ink3461.xml"/><Relationship Id="rId56" Type="http://schemas.openxmlformats.org/officeDocument/2006/relationships/customXml" Target="../ink/ink3482.xml"/><Relationship Id="rId317" Type="http://schemas.openxmlformats.org/officeDocument/2006/relationships/image" Target="../media/image26960.png"/><Relationship Id="rId359" Type="http://schemas.openxmlformats.org/officeDocument/2006/relationships/image" Target="../media/image27170.png"/><Relationship Id="rId98" Type="http://schemas.openxmlformats.org/officeDocument/2006/relationships/customXml" Target="../ink/ink3503.xml"/><Relationship Id="rId121" Type="http://schemas.openxmlformats.org/officeDocument/2006/relationships/image" Target="../media/image25980.png"/><Relationship Id="rId163" Type="http://schemas.openxmlformats.org/officeDocument/2006/relationships/image" Target="../media/image26190.png"/><Relationship Id="rId219" Type="http://schemas.openxmlformats.org/officeDocument/2006/relationships/image" Target="../media/image26470.png"/><Relationship Id="rId370" Type="http://schemas.openxmlformats.org/officeDocument/2006/relationships/customXml" Target="../ink/ink3639.xml"/><Relationship Id="rId230" Type="http://schemas.openxmlformats.org/officeDocument/2006/relationships/customXml" Target="../ink/ink3569.xml"/><Relationship Id="rId25" Type="http://schemas.openxmlformats.org/officeDocument/2006/relationships/image" Target="../media/image25500.png"/><Relationship Id="rId67" Type="http://schemas.openxmlformats.org/officeDocument/2006/relationships/image" Target="../media/image25710.png"/><Relationship Id="rId272" Type="http://schemas.openxmlformats.org/officeDocument/2006/relationships/customXml" Target="../ink/ink3590.xml"/><Relationship Id="rId328" Type="http://schemas.openxmlformats.org/officeDocument/2006/relationships/customXml" Target="../ink/ink3618.xml"/><Relationship Id="rId132" Type="http://schemas.openxmlformats.org/officeDocument/2006/relationships/customXml" Target="../ink/ink3520.xml"/><Relationship Id="rId174" Type="http://schemas.openxmlformats.org/officeDocument/2006/relationships/customXml" Target="../ink/ink3541.xml"/><Relationship Id="rId381" Type="http://schemas.openxmlformats.org/officeDocument/2006/relationships/image" Target="../media/image27280.png"/><Relationship Id="rId241" Type="http://schemas.openxmlformats.org/officeDocument/2006/relationships/image" Target="../media/image26580.png"/><Relationship Id="rId36" Type="http://schemas.openxmlformats.org/officeDocument/2006/relationships/customXml" Target="../ink/ink3472.xml"/><Relationship Id="rId283" Type="http://schemas.openxmlformats.org/officeDocument/2006/relationships/image" Target="../media/image26790.png"/><Relationship Id="rId339" Type="http://schemas.openxmlformats.org/officeDocument/2006/relationships/image" Target="../media/image27070.png"/><Relationship Id="rId78" Type="http://schemas.openxmlformats.org/officeDocument/2006/relationships/customXml" Target="../ink/ink3493.xml"/><Relationship Id="rId101" Type="http://schemas.openxmlformats.org/officeDocument/2006/relationships/image" Target="../media/image25880.png"/><Relationship Id="rId143" Type="http://schemas.openxmlformats.org/officeDocument/2006/relationships/image" Target="../media/image26090.png"/><Relationship Id="rId185" Type="http://schemas.openxmlformats.org/officeDocument/2006/relationships/image" Target="../media/image26300.png"/><Relationship Id="rId350" Type="http://schemas.openxmlformats.org/officeDocument/2006/relationships/customXml" Target="../ink/ink3629.xml"/><Relationship Id="rId9" Type="http://schemas.openxmlformats.org/officeDocument/2006/relationships/image" Target="../media/image25420.png"/><Relationship Id="rId210" Type="http://schemas.openxmlformats.org/officeDocument/2006/relationships/customXml" Target="../ink/ink3559.xml"/><Relationship Id="rId252" Type="http://schemas.openxmlformats.org/officeDocument/2006/relationships/customXml" Target="../ink/ink3580.xml"/><Relationship Id="rId294" Type="http://schemas.openxmlformats.org/officeDocument/2006/relationships/customXml" Target="../ink/ink3601.xml"/><Relationship Id="rId308" Type="http://schemas.openxmlformats.org/officeDocument/2006/relationships/customXml" Target="../ink/ink3608.xml"/><Relationship Id="rId47" Type="http://schemas.openxmlformats.org/officeDocument/2006/relationships/image" Target="../media/image25610.png"/><Relationship Id="rId89" Type="http://schemas.openxmlformats.org/officeDocument/2006/relationships/image" Target="../media/image25820.png"/><Relationship Id="rId112" Type="http://schemas.openxmlformats.org/officeDocument/2006/relationships/customXml" Target="../ink/ink3510.xml"/><Relationship Id="rId154" Type="http://schemas.openxmlformats.org/officeDocument/2006/relationships/customXml" Target="../ink/ink3531.xml"/><Relationship Id="rId361" Type="http://schemas.openxmlformats.org/officeDocument/2006/relationships/image" Target="../media/image27180.png"/><Relationship Id="rId196" Type="http://schemas.openxmlformats.org/officeDocument/2006/relationships/customXml" Target="../ink/ink3552.xml"/><Relationship Id="rId200" Type="http://schemas.openxmlformats.org/officeDocument/2006/relationships/customXml" Target="../ink/ink3554.xml"/><Relationship Id="rId382" Type="http://schemas.openxmlformats.org/officeDocument/2006/relationships/customXml" Target="../ink/ink3645.xml"/><Relationship Id="rId16" Type="http://schemas.openxmlformats.org/officeDocument/2006/relationships/customXml" Target="../ink/ink3462.xml"/><Relationship Id="rId221" Type="http://schemas.openxmlformats.org/officeDocument/2006/relationships/image" Target="../media/image26480.png"/><Relationship Id="rId242" Type="http://schemas.openxmlformats.org/officeDocument/2006/relationships/customXml" Target="../ink/ink3575.xml"/><Relationship Id="rId263" Type="http://schemas.openxmlformats.org/officeDocument/2006/relationships/image" Target="../media/image26690.png"/><Relationship Id="rId284" Type="http://schemas.openxmlformats.org/officeDocument/2006/relationships/customXml" Target="../ink/ink3596.xml"/><Relationship Id="rId319" Type="http://schemas.openxmlformats.org/officeDocument/2006/relationships/image" Target="../media/image26970.png"/><Relationship Id="rId37" Type="http://schemas.openxmlformats.org/officeDocument/2006/relationships/image" Target="../media/image25560.png"/><Relationship Id="rId58" Type="http://schemas.openxmlformats.org/officeDocument/2006/relationships/customXml" Target="../ink/ink3483.xml"/><Relationship Id="rId79" Type="http://schemas.openxmlformats.org/officeDocument/2006/relationships/image" Target="../media/image25770.png"/><Relationship Id="rId102" Type="http://schemas.openxmlformats.org/officeDocument/2006/relationships/customXml" Target="../ink/ink3505.xml"/><Relationship Id="rId123" Type="http://schemas.openxmlformats.org/officeDocument/2006/relationships/image" Target="../media/image25990.png"/><Relationship Id="rId144" Type="http://schemas.openxmlformats.org/officeDocument/2006/relationships/customXml" Target="../ink/ink3526.xml"/><Relationship Id="rId330" Type="http://schemas.openxmlformats.org/officeDocument/2006/relationships/customXml" Target="../ink/ink3619.xml"/><Relationship Id="rId90" Type="http://schemas.openxmlformats.org/officeDocument/2006/relationships/customXml" Target="../ink/ink3499.xml"/><Relationship Id="rId165" Type="http://schemas.openxmlformats.org/officeDocument/2006/relationships/image" Target="../media/image26200.png"/><Relationship Id="rId186" Type="http://schemas.openxmlformats.org/officeDocument/2006/relationships/customXml" Target="../ink/ink3547.xml"/><Relationship Id="rId351" Type="http://schemas.openxmlformats.org/officeDocument/2006/relationships/image" Target="../media/image27130.png"/><Relationship Id="rId372" Type="http://schemas.openxmlformats.org/officeDocument/2006/relationships/customXml" Target="../ink/ink3640.xml"/><Relationship Id="rId211" Type="http://schemas.openxmlformats.org/officeDocument/2006/relationships/image" Target="../media/image26430.png"/><Relationship Id="rId232" Type="http://schemas.openxmlformats.org/officeDocument/2006/relationships/customXml" Target="../ink/ink3570.xml"/><Relationship Id="rId253" Type="http://schemas.openxmlformats.org/officeDocument/2006/relationships/image" Target="../media/image26640.png"/><Relationship Id="rId274" Type="http://schemas.openxmlformats.org/officeDocument/2006/relationships/customXml" Target="../ink/ink3591.xml"/><Relationship Id="rId295" Type="http://schemas.openxmlformats.org/officeDocument/2006/relationships/image" Target="../media/image26850.png"/><Relationship Id="rId309" Type="http://schemas.openxmlformats.org/officeDocument/2006/relationships/image" Target="../media/image26920.png"/><Relationship Id="rId27" Type="http://schemas.openxmlformats.org/officeDocument/2006/relationships/image" Target="../media/image25510.png"/><Relationship Id="rId48" Type="http://schemas.openxmlformats.org/officeDocument/2006/relationships/customXml" Target="../ink/ink3478.xml"/><Relationship Id="rId69" Type="http://schemas.openxmlformats.org/officeDocument/2006/relationships/image" Target="../media/image25720.png"/><Relationship Id="rId113" Type="http://schemas.openxmlformats.org/officeDocument/2006/relationships/image" Target="../media/image25940.png"/><Relationship Id="rId134" Type="http://schemas.openxmlformats.org/officeDocument/2006/relationships/customXml" Target="../ink/ink3521.xml"/><Relationship Id="rId320" Type="http://schemas.openxmlformats.org/officeDocument/2006/relationships/customXml" Target="../ink/ink3614.xml"/><Relationship Id="rId80" Type="http://schemas.openxmlformats.org/officeDocument/2006/relationships/customXml" Target="../ink/ink3494.xml"/><Relationship Id="rId155" Type="http://schemas.openxmlformats.org/officeDocument/2006/relationships/image" Target="../media/image26150.png"/><Relationship Id="rId176" Type="http://schemas.openxmlformats.org/officeDocument/2006/relationships/customXml" Target="../ink/ink3542.xml"/><Relationship Id="rId197" Type="http://schemas.openxmlformats.org/officeDocument/2006/relationships/image" Target="../media/image26360.png"/><Relationship Id="rId341" Type="http://schemas.openxmlformats.org/officeDocument/2006/relationships/image" Target="../media/image27080.png"/><Relationship Id="rId362" Type="http://schemas.openxmlformats.org/officeDocument/2006/relationships/customXml" Target="../ink/ink3635.xml"/><Relationship Id="rId383" Type="http://schemas.openxmlformats.org/officeDocument/2006/relationships/image" Target="../media/image27290.png"/><Relationship Id="rId201" Type="http://schemas.openxmlformats.org/officeDocument/2006/relationships/image" Target="../media/image26380.png"/><Relationship Id="rId222" Type="http://schemas.openxmlformats.org/officeDocument/2006/relationships/customXml" Target="../ink/ink3565.xml"/><Relationship Id="rId243" Type="http://schemas.openxmlformats.org/officeDocument/2006/relationships/image" Target="../media/image26590.png"/><Relationship Id="rId264" Type="http://schemas.openxmlformats.org/officeDocument/2006/relationships/customXml" Target="../ink/ink3586.xml"/><Relationship Id="rId285" Type="http://schemas.openxmlformats.org/officeDocument/2006/relationships/image" Target="../media/image26800.png"/><Relationship Id="rId17" Type="http://schemas.openxmlformats.org/officeDocument/2006/relationships/image" Target="../media/image25460.png"/><Relationship Id="rId38" Type="http://schemas.openxmlformats.org/officeDocument/2006/relationships/customXml" Target="../ink/ink3473.xml"/><Relationship Id="rId59" Type="http://schemas.openxmlformats.org/officeDocument/2006/relationships/image" Target="../media/image25670.png"/><Relationship Id="rId103" Type="http://schemas.openxmlformats.org/officeDocument/2006/relationships/image" Target="../media/image25890.png"/><Relationship Id="rId124" Type="http://schemas.openxmlformats.org/officeDocument/2006/relationships/customXml" Target="../ink/ink3516.xml"/><Relationship Id="rId310" Type="http://schemas.openxmlformats.org/officeDocument/2006/relationships/customXml" Target="../ink/ink3609.xml"/><Relationship Id="rId70" Type="http://schemas.openxmlformats.org/officeDocument/2006/relationships/customXml" Target="../ink/ink3489.xml"/><Relationship Id="rId91" Type="http://schemas.openxmlformats.org/officeDocument/2006/relationships/image" Target="../media/image25830.png"/><Relationship Id="rId145" Type="http://schemas.openxmlformats.org/officeDocument/2006/relationships/image" Target="../media/image26100.png"/><Relationship Id="rId166" Type="http://schemas.openxmlformats.org/officeDocument/2006/relationships/customXml" Target="../ink/ink3537.xml"/><Relationship Id="rId187" Type="http://schemas.openxmlformats.org/officeDocument/2006/relationships/image" Target="../media/image26310.png"/><Relationship Id="rId331" Type="http://schemas.openxmlformats.org/officeDocument/2006/relationships/image" Target="../media/image27030.png"/><Relationship Id="rId352" Type="http://schemas.openxmlformats.org/officeDocument/2006/relationships/customXml" Target="../ink/ink3630.xml"/><Relationship Id="rId373" Type="http://schemas.openxmlformats.org/officeDocument/2006/relationships/image" Target="../media/image27240.png"/><Relationship Id="rId1" Type="http://schemas.openxmlformats.org/officeDocument/2006/relationships/slideLayout" Target="../slideLayouts/slideLayout2.xml"/><Relationship Id="rId212" Type="http://schemas.openxmlformats.org/officeDocument/2006/relationships/customXml" Target="../ink/ink3560.xml"/><Relationship Id="rId233" Type="http://schemas.openxmlformats.org/officeDocument/2006/relationships/image" Target="../media/image26540.png"/><Relationship Id="rId254" Type="http://schemas.openxmlformats.org/officeDocument/2006/relationships/customXml" Target="../ink/ink3581.xml"/><Relationship Id="rId28" Type="http://schemas.openxmlformats.org/officeDocument/2006/relationships/customXml" Target="../ink/ink3468.xml"/><Relationship Id="rId49" Type="http://schemas.openxmlformats.org/officeDocument/2006/relationships/image" Target="../media/image25620.png"/><Relationship Id="rId114" Type="http://schemas.openxmlformats.org/officeDocument/2006/relationships/customXml" Target="../ink/ink3511.xml"/><Relationship Id="rId275" Type="http://schemas.openxmlformats.org/officeDocument/2006/relationships/image" Target="../media/image26750.png"/><Relationship Id="rId296" Type="http://schemas.openxmlformats.org/officeDocument/2006/relationships/customXml" Target="../ink/ink3602.xml"/><Relationship Id="rId300" Type="http://schemas.openxmlformats.org/officeDocument/2006/relationships/customXml" Target="../ink/ink3604.xml"/><Relationship Id="rId60" Type="http://schemas.openxmlformats.org/officeDocument/2006/relationships/customXml" Target="../ink/ink3484.xml"/><Relationship Id="rId81" Type="http://schemas.openxmlformats.org/officeDocument/2006/relationships/image" Target="../media/image25780.png"/><Relationship Id="rId135" Type="http://schemas.openxmlformats.org/officeDocument/2006/relationships/image" Target="../media/image26050.png"/><Relationship Id="rId156" Type="http://schemas.openxmlformats.org/officeDocument/2006/relationships/customXml" Target="../ink/ink3532.xml"/><Relationship Id="rId177" Type="http://schemas.openxmlformats.org/officeDocument/2006/relationships/image" Target="../media/image26260.png"/><Relationship Id="rId198" Type="http://schemas.openxmlformats.org/officeDocument/2006/relationships/customXml" Target="../ink/ink3553.xml"/><Relationship Id="rId321" Type="http://schemas.openxmlformats.org/officeDocument/2006/relationships/image" Target="../media/image26980.png"/><Relationship Id="rId342" Type="http://schemas.openxmlformats.org/officeDocument/2006/relationships/customXml" Target="../ink/ink3625.xml"/><Relationship Id="rId363" Type="http://schemas.openxmlformats.org/officeDocument/2006/relationships/image" Target="../media/image27190.png"/><Relationship Id="rId384" Type="http://schemas.openxmlformats.org/officeDocument/2006/relationships/customXml" Target="../ink/ink3646.xml"/><Relationship Id="rId202" Type="http://schemas.openxmlformats.org/officeDocument/2006/relationships/customXml" Target="../ink/ink3555.xml"/><Relationship Id="rId223" Type="http://schemas.openxmlformats.org/officeDocument/2006/relationships/image" Target="../media/image26490.png"/><Relationship Id="rId244" Type="http://schemas.openxmlformats.org/officeDocument/2006/relationships/customXml" Target="../ink/ink3576.xml"/><Relationship Id="rId18" Type="http://schemas.openxmlformats.org/officeDocument/2006/relationships/customXml" Target="../ink/ink3463.xml"/><Relationship Id="rId39" Type="http://schemas.openxmlformats.org/officeDocument/2006/relationships/image" Target="../media/image25570.png"/><Relationship Id="rId265" Type="http://schemas.openxmlformats.org/officeDocument/2006/relationships/image" Target="../media/image26700.png"/><Relationship Id="rId286" Type="http://schemas.openxmlformats.org/officeDocument/2006/relationships/customXml" Target="../ink/ink3597.xml"/><Relationship Id="rId50" Type="http://schemas.openxmlformats.org/officeDocument/2006/relationships/customXml" Target="../ink/ink3479.xml"/><Relationship Id="rId104" Type="http://schemas.openxmlformats.org/officeDocument/2006/relationships/customXml" Target="../ink/ink3506.xml"/><Relationship Id="rId125" Type="http://schemas.openxmlformats.org/officeDocument/2006/relationships/image" Target="../media/image26000.png"/><Relationship Id="rId146" Type="http://schemas.openxmlformats.org/officeDocument/2006/relationships/customXml" Target="../ink/ink3527.xml"/><Relationship Id="rId167" Type="http://schemas.openxmlformats.org/officeDocument/2006/relationships/image" Target="../media/image26210.png"/><Relationship Id="rId188" Type="http://schemas.openxmlformats.org/officeDocument/2006/relationships/customXml" Target="../ink/ink3548.xml"/><Relationship Id="rId311" Type="http://schemas.openxmlformats.org/officeDocument/2006/relationships/image" Target="../media/image26930.png"/><Relationship Id="rId332" Type="http://schemas.openxmlformats.org/officeDocument/2006/relationships/customXml" Target="../ink/ink3620.xml"/><Relationship Id="rId353" Type="http://schemas.openxmlformats.org/officeDocument/2006/relationships/image" Target="../media/image27140.png"/><Relationship Id="rId374" Type="http://schemas.openxmlformats.org/officeDocument/2006/relationships/customXml" Target="../ink/ink3641.xml"/><Relationship Id="rId71" Type="http://schemas.openxmlformats.org/officeDocument/2006/relationships/image" Target="../media/image25730.png"/><Relationship Id="rId92" Type="http://schemas.openxmlformats.org/officeDocument/2006/relationships/customXml" Target="../ink/ink3500.xml"/><Relationship Id="rId213" Type="http://schemas.openxmlformats.org/officeDocument/2006/relationships/image" Target="../media/image26440.png"/><Relationship Id="rId234" Type="http://schemas.openxmlformats.org/officeDocument/2006/relationships/customXml" Target="../ink/ink3571.xml"/><Relationship Id="rId2" Type="http://schemas.openxmlformats.org/officeDocument/2006/relationships/customXml" Target="../ink/ink3455.xml"/><Relationship Id="rId29" Type="http://schemas.openxmlformats.org/officeDocument/2006/relationships/image" Target="../media/image25520.png"/><Relationship Id="rId255" Type="http://schemas.openxmlformats.org/officeDocument/2006/relationships/image" Target="../media/image26650.png"/><Relationship Id="rId276" Type="http://schemas.openxmlformats.org/officeDocument/2006/relationships/customXml" Target="../ink/ink3592.xml"/><Relationship Id="rId297" Type="http://schemas.openxmlformats.org/officeDocument/2006/relationships/image" Target="../media/image26860.png"/><Relationship Id="rId40" Type="http://schemas.openxmlformats.org/officeDocument/2006/relationships/customXml" Target="../ink/ink3474.xml"/><Relationship Id="rId115" Type="http://schemas.openxmlformats.org/officeDocument/2006/relationships/image" Target="../media/image25950.png"/><Relationship Id="rId136" Type="http://schemas.openxmlformats.org/officeDocument/2006/relationships/customXml" Target="../ink/ink3522.xml"/><Relationship Id="rId157" Type="http://schemas.openxmlformats.org/officeDocument/2006/relationships/image" Target="../media/image26160.png"/><Relationship Id="rId178" Type="http://schemas.openxmlformats.org/officeDocument/2006/relationships/customXml" Target="../ink/ink3543.xml"/><Relationship Id="rId301" Type="http://schemas.openxmlformats.org/officeDocument/2006/relationships/image" Target="../media/image26880.png"/><Relationship Id="rId322" Type="http://schemas.openxmlformats.org/officeDocument/2006/relationships/customXml" Target="../ink/ink3615.xml"/><Relationship Id="rId343" Type="http://schemas.openxmlformats.org/officeDocument/2006/relationships/image" Target="../media/image27090.png"/><Relationship Id="rId364" Type="http://schemas.openxmlformats.org/officeDocument/2006/relationships/customXml" Target="../ink/ink3636.xml"/><Relationship Id="rId61" Type="http://schemas.openxmlformats.org/officeDocument/2006/relationships/image" Target="../media/image25680.png"/><Relationship Id="rId82" Type="http://schemas.openxmlformats.org/officeDocument/2006/relationships/customXml" Target="../ink/ink3495.xml"/><Relationship Id="rId199" Type="http://schemas.openxmlformats.org/officeDocument/2006/relationships/image" Target="../media/image26370.png"/><Relationship Id="rId203" Type="http://schemas.openxmlformats.org/officeDocument/2006/relationships/image" Target="../media/image26390.png"/><Relationship Id="rId385" Type="http://schemas.openxmlformats.org/officeDocument/2006/relationships/image" Target="../media/image27300.png"/><Relationship Id="rId19" Type="http://schemas.openxmlformats.org/officeDocument/2006/relationships/image" Target="../media/image25470.png"/><Relationship Id="rId224" Type="http://schemas.openxmlformats.org/officeDocument/2006/relationships/customXml" Target="../ink/ink3566.xml"/><Relationship Id="rId245" Type="http://schemas.openxmlformats.org/officeDocument/2006/relationships/image" Target="../media/image26600.png"/><Relationship Id="rId266" Type="http://schemas.openxmlformats.org/officeDocument/2006/relationships/customXml" Target="../ink/ink3587.xml"/><Relationship Id="rId287" Type="http://schemas.openxmlformats.org/officeDocument/2006/relationships/image" Target="../media/image26810.png"/><Relationship Id="rId30" Type="http://schemas.openxmlformats.org/officeDocument/2006/relationships/customXml" Target="../ink/ink3469.xml"/><Relationship Id="rId105" Type="http://schemas.openxmlformats.org/officeDocument/2006/relationships/image" Target="../media/image25900.png"/><Relationship Id="rId126" Type="http://schemas.openxmlformats.org/officeDocument/2006/relationships/customXml" Target="../ink/ink3517.xml"/><Relationship Id="rId147" Type="http://schemas.openxmlformats.org/officeDocument/2006/relationships/image" Target="../media/image26110.png"/><Relationship Id="rId168" Type="http://schemas.openxmlformats.org/officeDocument/2006/relationships/customXml" Target="../ink/ink3538.xml"/><Relationship Id="rId312" Type="http://schemas.openxmlformats.org/officeDocument/2006/relationships/customXml" Target="../ink/ink3610.xml"/><Relationship Id="rId333" Type="http://schemas.openxmlformats.org/officeDocument/2006/relationships/image" Target="../media/image27040.png"/><Relationship Id="rId354" Type="http://schemas.openxmlformats.org/officeDocument/2006/relationships/customXml" Target="../ink/ink3631.xml"/><Relationship Id="rId51" Type="http://schemas.openxmlformats.org/officeDocument/2006/relationships/image" Target="../media/image25630.png"/><Relationship Id="rId72" Type="http://schemas.openxmlformats.org/officeDocument/2006/relationships/customXml" Target="../ink/ink3490.xml"/><Relationship Id="rId93" Type="http://schemas.openxmlformats.org/officeDocument/2006/relationships/image" Target="../media/image25840.png"/><Relationship Id="rId189" Type="http://schemas.openxmlformats.org/officeDocument/2006/relationships/image" Target="../media/image26320.png"/><Relationship Id="rId375" Type="http://schemas.openxmlformats.org/officeDocument/2006/relationships/image" Target="../media/image27250.png"/><Relationship Id="rId3" Type="http://schemas.openxmlformats.org/officeDocument/2006/relationships/image" Target="../media/image25390.png"/><Relationship Id="rId214" Type="http://schemas.openxmlformats.org/officeDocument/2006/relationships/customXml" Target="../ink/ink3561.xml"/><Relationship Id="rId235" Type="http://schemas.openxmlformats.org/officeDocument/2006/relationships/image" Target="../media/image26550.png"/><Relationship Id="rId256" Type="http://schemas.openxmlformats.org/officeDocument/2006/relationships/customXml" Target="../ink/ink3582.xml"/><Relationship Id="rId277" Type="http://schemas.openxmlformats.org/officeDocument/2006/relationships/image" Target="../media/image26760.png"/><Relationship Id="rId298" Type="http://schemas.openxmlformats.org/officeDocument/2006/relationships/customXml" Target="../ink/ink3603.xml"/><Relationship Id="rId116" Type="http://schemas.openxmlformats.org/officeDocument/2006/relationships/customXml" Target="../ink/ink3512.xml"/><Relationship Id="rId137" Type="http://schemas.openxmlformats.org/officeDocument/2006/relationships/image" Target="../media/image26060.png"/><Relationship Id="rId158" Type="http://schemas.openxmlformats.org/officeDocument/2006/relationships/customXml" Target="../ink/ink3533.xml"/><Relationship Id="rId302" Type="http://schemas.openxmlformats.org/officeDocument/2006/relationships/customXml" Target="../ink/ink3605.xml"/><Relationship Id="rId323" Type="http://schemas.openxmlformats.org/officeDocument/2006/relationships/image" Target="../media/image26990.png"/><Relationship Id="rId344" Type="http://schemas.openxmlformats.org/officeDocument/2006/relationships/customXml" Target="../ink/ink3626.xml"/><Relationship Id="rId20" Type="http://schemas.openxmlformats.org/officeDocument/2006/relationships/customXml" Target="../ink/ink3464.xml"/><Relationship Id="rId41" Type="http://schemas.openxmlformats.org/officeDocument/2006/relationships/image" Target="../media/image25580.png"/><Relationship Id="rId62" Type="http://schemas.openxmlformats.org/officeDocument/2006/relationships/customXml" Target="../ink/ink3485.xml"/><Relationship Id="rId83" Type="http://schemas.openxmlformats.org/officeDocument/2006/relationships/image" Target="../media/image25790.png"/><Relationship Id="rId179" Type="http://schemas.openxmlformats.org/officeDocument/2006/relationships/image" Target="../media/image26270.png"/><Relationship Id="rId365" Type="http://schemas.openxmlformats.org/officeDocument/2006/relationships/image" Target="../media/image27200.png"/><Relationship Id="rId386" Type="http://schemas.openxmlformats.org/officeDocument/2006/relationships/customXml" Target="../ink/ink3647.xml"/><Relationship Id="rId190" Type="http://schemas.openxmlformats.org/officeDocument/2006/relationships/customXml" Target="../ink/ink3549.xml"/><Relationship Id="rId204" Type="http://schemas.openxmlformats.org/officeDocument/2006/relationships/customXml" Target="../ink/ink3556.xml"/><Relationship Id="rId225" Type="http://schemas.openxmlformats.org/officeDocument/2006/relationships/image" Target="../media/image26500.png"/><Relationship Id="rId246" Type="http://schemas.openxmlformats.org/officeDocument/2006/relationships/customXml" Target="../ink/ink3577.xml"/><Relationship Id="rId267" Type="http://schemas.openxmlformats.org/officeDocument/2006/relationships/image" Target="../media/image26710.png"/><Relationship Id="rId288" Type="http://schemas.openxmlformats.org/officeDocument/2006/relationships/customXml" Target="../ink/ink3598.xml"/><Relationship Id="rId106" Type="http://schemas.openxmlformats.org/officeDocument/2006/relationships/customXml" Target="../ink/ink3507.xml"/><Relationship Id="rId127" Type="http://schemas.openxmlformats.org/officeDocument/2006/relationships/image" Target="../media/image26010.png"/><Relationship Id="rId313" Type="http://schemas.openxmlformats.org/officeDocument/2006/relationships/image" Target="../media/image26940.png"/><Relationship Id="rId10" Type="http://schemas.openxmlformats.org/officeDocument/2006/relationships/customXml" Target="../ink/ink3459.xml"/><Relationship Id="rId31" Type="http://schemas.openxmlformats.org/officeDocument/2006/relationships/image" Target="../media/image25530.png"/><Relationship Id="rId52" Type="http://schemas.openxmlformats.org/officeDocument/2006/relationships/customXml" Target="../ink/ink3480.xml"/><Relationship Id="rId73" Type="http://schemas.openxmlformats.org/officeDocument/2006/relationships/image" Target="../media/image25740.png"/><Relationship Id="rId94" Type="http://schemas.openxmlformats.org/officeDocument/2006/relationships/customXml" Target="../ink/ink3501.xml"/><Relationship Id="rId148" Type="http://schemas.openxmlformats.org/officeDocument/2006/relationships/customXml" Target="../ink/ink3528.xml"/><Relationship Id="rId169" Type="http://schemas.openxmlformats.org/officeDocument/2006/relationships/image" Target="../media/image26220.png"/><Relationship Id="rId334" Type="http://schemas.openxmlformats.org/officeDocument/2006/relationships/customXml" Target="../ink/ink3621.xml"/><Relationship Id="rId355" Type="http://schemas.openxmlformats.org/officeDocument/2006/relationships/image" Target="../media/image27150.png"/><Relationship Id="rId376" Type="http://schemas.openxmlformats.org/officeDocument/2006/relationships/customXml" Target="../ink/ink3642.xml"/><Relationship Id="rId4" Type="http://schemas.openxmlformats.org/officeDocument/2006/relationships/customXml" Target="../ink/ink3456.xml"/><Relationship Id="rId180" Type="http://schemas.openxmlformats.org/officeDocument/2006/relationships/customXml" Target="../ink/ink3544.xml"/><Relationship Id="rId215" Type="http://schemas.openxmlformats.org/officeDocument/2006/relationships/image" Target="../media/image26450.png"/><Relationship Id="rId236" Type="http://schemas.openxmlformats.org/officeDocument/2006/relationships/customXml" Target="../ink/ink3572.xml"/><Relationship Id="rId257" Type="http://schemas.openxmlformats.org/officeDocument/2006/relationships/image" Target="../media/image26660.png"/><Relationship Id="rId278" Type="http://schemas.openxmlformats.org/officeDocument/2006/relationships/customXml" Target="../ink/ink3593.xml"/><Relationship Id="rId303" Type="http://schemas.openxmlformats.org/officeDocument/2006/relationships/image" Target="../media/image26890.png"/><Relationship Id="rId42" Type="http://schemas.openxmlformats.org/officeDocument/2006/relationships/customXml" Target="../ink/ink3475.xml"/><Relationship Id="rId84" Type="http://schemas.openxmlformats.org/officeDocument/2006/relationships/customXml" Target="../ink/ink3496.xml"/><Relationship Id="rId138" Type="http://schemas.openxmlformats.org/officeDocument/2006/relationships/customXml" Target="../ink/ink3523.xml"/><Relationship Id="rId345" Type="http://schemas.openxmlformats.org/officeDocument/2006/relationships/image" Target="../media/image27100.png"/><Relationship Id="rId387" Type="http://schemas.openxmlformats.org/officeDocument/2006/relationships/image" Target="../media/image27310.png"/><Relationship Id="rId191" Type="http://schemas.openxmlformats.org/officeDocument/2006/relationships/image" Target="../media/image26330.png"/><Relationship Id="rId205" Type="http://schemas.openxmlformats.org/officeDocument/2006/relationships/image" Target="../media/image26400.png"/><Relationship Id="rId247" Type="http://schemas.openxmlformats.org/officeDocument/2006/relationships/image" Target="../media/image26610.png"/><Relationship Id="rId107" Type="http://schemas.openxmlformats.org/officeDocument/2006/relationships/image" Target="../media/image25910.png"/><Relationship Id="rId289" Type="http://schemas.openxmlformats.org/officeDocument/2006/relationships/image" Target="../media/image26820.png"/><Relationship Id="rId11" Type="http://schemas.openxmlformats.org/officeDocument/2006/relationships/image" Target="../media/image25430.png"/><Relationship Id="rId53" Type="http://schemas.openxmlformats.org/officeDocument/2006/relationships/image" Target="../media/image25640.png"/><Relationship Id="rId149" Type="http://schemas.openxmlformats.org/officeDocument/2006/relationships/image" Target="../media/image26120.png"/><Relationship Id="rId314" Type="http://schemas.openxmlformats.org/officeDocument/2006/relationships/customXml" Target="../ink/ink3611.xml"/><Relationship Id="rId356" Type="http://schemas.openxmlformats.org/officeDocument/2006/relationships/customXml" Target="../ink/ink3632.xml"/><Relationship Id="rId95" Type="http://schemas.openxmlformats.org/officeDocument/2006/relationships/image" Target="../media/image25850.png"/><Relationship Id="rId160" Type="http://schemas.openxmlformats.org/officeDocument/2006/relationships/customXml" Target="../ink/ink3534.xml"/><Relationship Id="rId216" Type="http://schemas.openxmlformats.org/officeDocument/2006/relationships/customXml" Target="../ink/ink3562.xml"/><Relationship Id="rId258" Type="http://schemas.openxmlformats.org/officeDocument/2006/relationships/customXml" Target="../ink/ink3583.xml"/><Relationship Id="rId22" Type="http://schemas.openxmlformats.org/officeDocument/2006/relationships/customXml" Target="../ink/ink3465.xml"/><Relationship Id="rId64" Type="http://schemas.openxmlformats.org/officeDocument/2006/relationships/customXml" Target="../ink/ink3486.xml"/><Relationship Id="rId118" Type="http://schemas.openxmlformats.org/officeDocument/2006/relationships/customXml" Target="../ink/ink3513.xml"/><Relationship Id="rId325" Type="http://schemas.openxmlformats.org/officeDocument/2006/relationships/image" Target="../media/image27000.png"/><Relationship Id="rId367" Type="http://schemas.openxmlformats.org/officeDocument/2006/relationships/image" Target="../media/image27210.png"/><Relationship Id="rId171" Type="http://schemas.openxmlformats.org/officeDocument/2006/relationships/image" Target="../media/image26230.png"/><Relationship Id="rId227" Type="http://schemas.openxmlformats.org/officeDocument/2006/relationships/image" Target="../media/image26510.png"/><Relationship Id="rId269" Type="http://schemas.openxmlformats.org/officeDocument/2006/relationships/image" Target="../media/image26720.png"/><Relationship Id="rId33" Type="http://schemas.openxmlformats.org/officeDocument/2006/relationships/image" Target="../media/image25540.png"/><Relationship Id="rId129" Type="http://schemas.openxmlformats.org/officeDocument/2006/relationships/image" Target="../media/image26020.png"/><Relationship Id="rId280" Type="http://schemas.openxmlformats.org/officeDocument/2006/relationships/customXml" Target="../ink/ink3594.xml"/><Relationship Id="rId336" Type="http://schemas.openxmlformats.org/officeDocument/2006/relationships/customXml" Target="../ink/ink3622.xml"/><Relationship Id="rId75" Type="http://schemas.openxmlformats.org/officeDocument/2006/relationships/image" Target="../media/image25750.png"/><Relationship Id="rId140" Type="http://schemas.openxmlformats.org/officeDocument/2006/relationships/customXml" Target="../ink/ink3524.xml"/><Relationship Id="rId182" Type="http://schemas.openxmlformats.org/officeDocument/2006/relationships/customXml" Target="../ink/ink3545.xml"/><Relationship Id="rId378" Type="http://schemas.openxmlformats.org/officeDocument/2006/relationships/customXml" Target="../ink/ink3643.xml"/><Relationship Id="rId6" Type="http://schemas.openxmlformats.org/officeDocument/2006/relationships/customXml" Target="../ink/ink3457.xml"/><Relationship Id="rId238" Type="http://schemas.openxmlformats.org/officeDocument/2006/relationships/customXml" Target="../ink/ink3573.xml"/><Relationship Id="rId291" Type="http://schemas.openxmlformats.org/officeDocument/2006/relationships/image" Target="../media/image26830.png"/><Relationship Id="rId305" Type="http://schemas.openxmlformats.org/officeDocument/2006/relationships/image" Target="../media/image26900.png"/><Relationship Id="rId347" Type="http://schemas.openxmlformats.org/officeDocument/2006/relationships/image" Target="../media/image27110.png"/><Relationship Id="rId44" Type="http://schemas.openxmlformats.org/officeDocument/2006/relationships/customXml" Target="../ink/ink3476.xml"/><Relationship Id="rId86" Type="http://schemas.openxmlformats.org/officeDocument/2006/relationships/customXml" Target="../ink/ink3497.xml"/><Relationship Id="rId151" Type="http://schemas.openxmlformats.org/officeDocument/2006/relationships/image" Target="../media/image26130.png"/><Relationship Id="rId389" Type="http://schemas.openxmlformats.org/officeDocument/2006/relationships/image" Target="../media/image27320.png"/><Relationship Id="rId193" Type="http://schemas.openxmlformats.org/officeDocument/2006/relationships/image" Target="../media/image26340.png"/><Relationship Id="rId207" Type="http://schemas.openxmlformats.org/officeDocument/2006/relationships/image" Target="../media/image26410.png"/><Relationship Id="rId249" Type="http://schemas.openxmlformats.org/officeDocument/2006/relationships/image" Target="../media/image26620.png"/><Relationship Id="rId13" Type="http://schemas.openxmlformats.org/officeDocument/2006/relationships/image" Target="../media/image25440.png"/><Relationship Id="rId109" Type="http://schemas.openxmlformats.org/officeDocument/2006/relationships/image" Target="../media/image25920.png"/><Relationship Id="rId260" Type="http://schemas.openxmlformats.org/officeDocument/2006/relationships/customXml" Target="../ink/ink3584.xml"/><Relationship Id="rId316" Type="http://schemas.openxmlformats.org/officeDocument/2006/relationships/customXml" Target="../ink/ink3612.xml"/><Relationship Id="rId55" Type="http://schemas.openxmlformats.org/officeDocument/2006/relationships/image" Target="../media/image25650.png"/><Relationship Id="rId97" Type="http://schemas.openxmlformats.org/officeDocument/2006/relationships/image" Target="../media/image25860.png"/><Relationship Id="rId120" Type="http://schemas.openxmlformats.org/officeDocument/2006/relationships/customXml" Target="../ink/ink3514.xml"/><Relationship Id="rId358" Type="http://schemas.openxmlformats.org/officeDocument/2006/relationships/customXml" Target="../ink/ink3633.xml"/><Relationship Id="rId162" Type="http://schemas.openxmlformats.org/officeDocument/2006/relationships/customXml" Target="../ink/ink3535.xml"/><Relationship Id="rId218" Type="http://schemas.openxmlformats.org/officeDocument/2006/relationships/customXml" Target="../ink/ink3563.xml"/><Relationship Id="rId271" Type="http://schemas.openxmlformats.org/officeDocument/2006/relationships/image" Target="../media/image26730.png"/><Relationship Id="rId24" Type="http://schemas.openxmlformats.org/officeDocument/2006/relationships/customXml" Target="../ink/ink3466.xml"/><Relationship Id="rId66" Type="http://schemas.openxmlformats.org/officeDocument/2006/relationships/customXml" Target="../ink/ink3487.xml"/><Relationship Id="rId131" Type="http://schemas.openxmlformats.org/officeDocument/2006/relationships/image" Target="../media/image26030.png"/><Relationship Id="rId327" Type="http://schemas.openxmlformats.org/officeDocument/2006/relationships/image" Target="../media/image27010.png"/><Relationship Id="rId369" Type="http://schemas.openxmlformats.org/officeDocument/2006/relationships/image" Target="../media/image27220.png"/><Relationship Id="rId173" Type="http://schemas.openxmlformats.org/officeDocument/2006/relationships/image" Target="../media/image26240.png"/><Relationship Id="rId229" Type="http://schemas.openxmlformats.org/officeDocument/2006/relationships/image" Target="../media/image26520.png"/><Relationship Id="rId380" Type="http://schemas.openxmlformats.org/officeDocument/2006/relationships/customXml" Target="../ink/ink3644.xml"/><Relationship Id="rId240" Type="http://schemas.openxmlformats.org/officeDocument/2006/relationships/customXml" Target="../ink/ink3574.xml"/><Relationship Id="rId35" Type="http://schemas.openxmlformats.org/officeDocument/2006/relationships/image" Target="../media/image25550.png"/><Relationship Id="rId77" Type="http://schemas.openxmlformats.org/officeDocument/2006/relationships/image" Target="../media/image25760.png"/><Relationship Id="rId100" Type="http://schemas.openxmlformats.org/officeDocument/2006/relationships/customXml" Target="../ink/ink3504.xml"/><Relationship Id="rId282" Type="http://schemas.openxmlformats.org/officeDocument/2006/relationships/customXml" Target="../ink/ink3595.xml"/><Relationship Id="rId338" Type="http://schemas.openxmlformats.org/officeDocument/2006/relationships/customXml" Target="../ink/ink3623.xml"/><Relationship Id="rId8" Type="http://schemas.openxmlformats.org/officeDocument/2006/relationships/customXml" Target="../ink/ink3458.xml"/><Relationship Id="rId142" Type="http://schemas.openxmlformats.org/officeDocument/2006/relationships/customXml" Target="../ink/ink3525.xml"/><Relationship Id="rId184" Type="http://schemas.openxmlformats.org/officeDocument/2006/relationships/customXml" Target="../ink/ink3546.xml"/><Relationship Id="rId251" Type="http://schemas.openxmlformats.org/officeDocument/2006/relationships/image" Target="../media/image26630.png"/><Relationship Id="rId46" Type="http://schemas.openxmlformats.org/officeDocument/2006/relationships/customXml" Target="../ink/ink3477.xml"/><Relationship Id="rId293" Type="http://schemas.openxmlformats.org/officeDocument/2006/relationships/image" Target="../media/image26840.png"/><Relationship Id="rId307" Type="http://schemas.openxmlformats.org/officeDocument/2006/relationships/image" Target="../media/image26910.png"/><Relationship Id="rId349" Type="http://schemas.openxmlformats.org/officeDocument/2006/relationships/image" Target="../media/image27120.png"/><Relationship Id="rId88" Type="http://schemas.openxmlformats.org/officeDocument/2006/relationships/customXml" Target="../ink/ink3498.xml"/><Relationship Id="rId111" Type="http://schemas.openxmlformats.org/officeDocument/2006/relationships/image" Target="../media/image25930.png"/><Relationship Id="rId153" Type="http://schemas.openxmlformats.org/officeDocument/2006/relationships/image" Target="../media/image26140.png"/><Relationship Id="rId195" Type="http://schemas.openxmlformats.org/officeDocument/2006/relationships/image" Target="../media/image26350.png"/><Relationship Id="rId209" Type="http://schemas.openxmlformats.org/officeDocument/2006/relationships/image" Target="../media/image26420.png"/><Relationship Id="rId360" Type="http://schemas.openxmlformats.org/officeDocument/2006/relationships/customXml" Target="../ink/ink3634.xml"/><Relationship Id="rId220" Type="http://schemas.openxmlformats.org/officeDocument/2006/relationships/customXml" Target="../ink/ink3564.xml"/><Relationship Id="rId15" Type="http://schemas.openxmlformats.org/officeDocument/2006/relationships/image" Target="../media/image25450.png"/><Relationship Id="rId57" Type="http://schemas.openxmlformats.org/officeDocument/2006/relationships/image" Target="../media/image25660.png"/><Relationship Id="rId262" Type="http://schemas.openxmlformats.org/officeDocument/2006/relationships/customXml" Target="../ink/ink3585.xml"/><Relationship Id="rId318" Type="http://schemas.openxmlformats.org/officeDocument/2006/relationships/customXml" Target="../ink/ink3613.xml"/><Relationship Id="rId99" Type="http://schemas.openxmlformats.org/officeDocument/2006/relationships/image" Target="../media/image25870.png"/><Relationship Id="rId122" Type="http://schemas.openxmlformats.org/officeDocument/2006/relationships/customXml" Target="../ink/ink3515.xml"/><Relationship Id="rId164" Type="http://schemas.openxmlformats.org/officeDocument/2006/relationships/customXml" Target="../ink/ink3536.xml"/><Relationship Id="rId371" Type="http://schemas.openxmlformats.org/officeDocument/2006/relationships/image" Target="../media/image27230.png"/><Relationship Id="rId26" Type="http://schemas.openxmlformats.org/officeDocument/2006/relationships/customXml" Target="../ink/ink3467.xml"/><Relationship Id="rId231" Type="http://schemas.openxmlformats.org/officeDocument/2006/relationships/image" Target="../media/image26530.png"/><Relationship Id="rId273" Type="http://schemas.openxmlformats.org/officeDocument/2006/relationships/image" Target="../media/image26740.png"/><Relationship Id="rId329" Type="http://schemas.openxmlformats.org/officeDocument/2006/relationships/image" Target="../media/image27020.png"/><Relationship Id="rId68" Type="http://schemas.openxmlformats.org/officeDocument/2006/relationships/customXml" Target="../ink/ink3488.xml"/><Relationship Id="rId133" Type="http://schemas.openxmlformats.org/officeDocument/2006/relationships/image" Target="../media/image26040.png"/><Relationship Id="rId175" Type="http://schemas.openxmlformats.org/officeDocument/2006/relationships/image" Target="../media/image26250.png"/><Relationship Id="rId340" Type="http://schemas.openxmlformats.org/officeDocument/2006/relationships/customXml" Target="../ink/ink3624.xml"/></Relationships>
</file>

<file path=ppt/slides/_rels/slide73.xml.rels><?xml version="1.0" encoding="UTF-8" standalone="yes"?>
<Relationships xmlns="http://schemas.openxmlformats.org/package/2006/relationships"><Relationship Id="rId117" Type="http://schemas.openxmlformats.org/officeDocument/2006/relationships/image" Target="../media/image27900.png"/><Relationship Id="rId299" Type="http://schemas.openxmlformats.org/officeDocument/2006/relationships/image" Target="../media/image28810.png"/><Relationship Id="rId21" Type="http://schemas.openxmlformats.org/officeDocument/2006/relationships/image" Target="../media/image27420.png"/><Relationship Id="rId63" Type="http://schemas.openxmlformats.org/officeDocument/2006/relationships/image" Target="../media/image27630.png"/><Relationship Id="rId159" Type="http://schemas.openxmlformats.org/officeDocument/2006/relationships/image" Target="../media/image28110.png"/><Relationship Id="rId324" Type="http://schemas.openxmlformats.org/officeDocument/2006/relationships/customXml" Target="../ink/ink3810.xml"/><Relationship Id="rId366" Type="http://schemas.openxmlformats.org/officeDocument/2006/relationships/customXml" Target="../ink/ink3831.xml"/><Relationship Id="rId170" Type="http://schemas.openxmlformats.org/officeDocument/2006/relationships/customXml" Target="../ink/ink3733.xml"/><Relationship Id="rId226" Type="http://schemas.openxmlformats.org/officeDocument/2006/relationships/customXml" Target="../ink/ink3761.xml"/><Relationship Id="rId268" Type="http://schemas.openxmlformats.org/officeDocument/2006/relationships/customXml" Target="../ink/ink3782.xml"/><Relationship Id="rId32" Type="http://schemas.openxmlformats.org/officeDocument/2006/relationships/customXml" Target="../ink/ink3664.xml"/><Relationship Id="rId74" Type="http://schemas.openxmlformats.org/officeDocument/2006/relationships/customXml" Target="../ink/ink3685.xml"/><Relationship Id="rId128" Type="http://schemas.openxmlformats.org/officeDocument/2006/relationships/customXml" Target="../ink/ink3712.xml"/><Relationship Id="rId335" Type="http://schemas.openxmlformats.org/officeDocument/2006/relationships/image" Target="../media/image28990.png"/><Relationship Id="rId5" Type="http://schemas.openxmlformats.org/officeDocument/2006/relationships/image" Target="../media/image27340.png"/><Relationship Id="rId181" Type="http://schemas.openxmlformats.org/officeDocument/2006/relationships/image" Target="../media/image28220.png"/><Relationship Id="rId237" Type="http://schemas.openxmlformats.org/officeDocument/2006/relationships/image" Target="../media/image28500.png"/><Relationship Id="rId279" Type="http://schemas.openxmlformats.org/officeDocument/2006/relationships/image" Target="../media/image28710.png"/><Relationship Id="rId43" Type="http://schemas.openxmlformats.org/officeDocument/2006/relationships/image" Target="../media/image27530.png"/><Relationship Id="rId139" Type="http://schemas.openxmlformats.org/officeDocument/2006/relationships/image" Target="../media/image28010.png"/><Relationship Id="rId290" Type="http://schemas.openxmlformats.org/officeDocument/2006/relationships/customXml" Target="../ink/ink3793.xml"/><Relationship Id="rId304" Type="http://schemas.openxmlformats.org/officeDocument/2006/relationships/customXml" Target="../ink/ink3800.xml"/><Relationship Id="rId346" Type="http://schemas.openxmlformats.org/officeDocument/2006/relationships/customXml" Target="../ink/ink3821.xml"/><Relationship Id="rId85" Type="http://schemas.openxmlformats.org/officeDocument/2006/relationships/image" Target="../media/image27740.png"/><Relationship Id="rId150" Type="http://schemas.openxmlformats.org/officeDocument/2006/relationships/customXml" Target="../ink/ink3723.xml"/><Relationship Id="rId192" Type="http://schemas.openxmlformats.org/officeDocument/2006/relationships/customXml" Target="../ink/ink3744.xml"/><Relationship Id="rId206" Type="http://schemas.openxmlformats.org/officeDocument/2006/relationships/customXml" Target="../ink/ink3751.xml"/><Relationship Id="rId248" Type="http://schemas.openxmlformats.org/officeDocument/2006/relationships/customXml" Target="../ink/ink3772.xml"/><Relationship Id="rId12" Type="http://schemas.openxmlformats.org/officeDocument/2006/relationships/customXml" Target="../ink/ink3654.xml"/><Relationship Id="rId108" Type="http://schemas.openxmlformats.org/officeDocument/2006/relationships/customXml" Target="../ink/ink3702.xml"/><Relationship Id="rId315" Type="http://schemas.openxmlformats.org/officeDocument/2006/relationships/image" Target="../media/image28890.png"/><Relationship Id="rId357" Type="http://schemas.openxmlformats.org/officeDocument/2006/relationships/image" Target="../media/image29100.png"/><Relationship Id="rId54" Type="http://schemas.openxmlformats.org/officeDocument/2006/relationships/customXml" Target="../ink/ink3675.xml"/><Relationship Id="rId96" Type="http://schemas.openxmlformats.org/officeDocument/2006/relationships/customXml" Target="../ink/ink3696.xml"/><Relationship Id="rId161" Type="http://schemas.openxmlformats.org/officeDocument/2006/relationships/image" Target="../media/image28120.png"/><Relationship Id="rId217" Type="http://schemas.openxmlformats.org/officeDocument/2006/relationships/image" Target="../media/image28400.png"/><Relationship Id="rId259" Type="http://schemas.openxmlformats.org/officeDocument/2006/relationships/image" Target="../media/image28610.png"/><Relationship Id="rId23" Type="http://schemas.openxmlformats.org/officeDocument/2006/relationships/image" Target="../media/image27430.png"/><Relationship Id="rId119" Type="http://schemas.openxmlformats.org/officeDocument/2006/relationships/image" Target="../media/image27910.png"/><Relationship Id="rId270" Type="http://schemas.openxmlformats.org/officeDocument/2006/relationships/customXml" Target="../ink/ink3783.xml"/><Relationship Id="rId326" Type="http://schemas.openxmlformats.org/officeDocument/2006/relationships/customXml" Target="../ink/ink3811.xml"/><Relationship Id="rId65" Type="http://schemas.openxmlformats.org/officeDocument/2006/relationships/image" Target="../media/image27640.png"/><Relationship Id="rId130" Type="http://schemas.openxmlformats.org/officeDocument/2006/relationships/customXml" Target="../ink/ink3713.xml"/><Relationship Id="rId368" Type="http://schemas.openxmlformats.org/officeDocument/2006/relationships/customXml" Target="../ink/ink3832.xml"/><Relationship Id="rId172" Type="http://schemas.openxmlformats.org/officeDocument/2006/relationships/customXml" Target="../ink/ink3734.xml"/><Relationship Id="rId228" Type="http://schemas.openxmlformats.org/officeDocument/2006/relationships/customXml" Target="../ink/ink3762.xml"/><Relationship Id="rId281" Type="http://schemas.openxmlformats.org/officeDocument/2006/relationships/image" Target="../media/image28720.png"/><Relationship Id="rId337" Type="http://schemas.openxmlformats.org/officeDocument/2006/relationships/image" Target="../media/image29000.png"/><Relationship Id="rId34" Type="http://schemas.openxmlformats.org/officeDocument/2006/relationships/customXml" Target="../ink/ink3665.xml"/><Relationship Id="rId76" Type="http://schemas.openxmlformats.org/officeDocument/2006/relationships/customXml" Target="../ink/ink3686.xml"/><Relationship Id="rId141" Type="http://schemas.openxmlformats.org/officeDocument/2006/relationships/image" Target="../media/image28020.png"/><Relationship Id="rId7" Type="http://schemas.openxmlformats.org/officeDocument/2006/relationships/image" Target="../media/image27350.png"/><Relationship Id="rId183" Type="http://schemas.openxmlformats.org/officeDocument/2006/relationships/image" Target="../media/image28230.png"/><Relationship Id="rId239" Type="http://schemas.openxmlformats.org/officeDocument/2006/relationships/image" Target="../media/image28510.png"/><Relationship Id="rId250" Type="http://schemas.openxmlformats.org/officeDocument/2006/relationships/customXml" Target="../ink/ink3773.xml"/><Relationship Id="rId292" Type="http://schemas.openxmlformats.org/officeDocument/2006/relationships/customXml" Target="../ink/ink3794.xml"/><Relationship Id="rId306" Type="http://schemas.openxmlformats.org/officeDocument/2006/relationships/customXml" Target="../ink/ink3801.xml"/><Relationship Id="rId45" Type="http://schemas.openxmlformats.org/officeDocument/2006/relationships/image" Target="../media/image27540.png"/><Relationship Id="rId87" Type="http://schemas.openxmlformats.org/officeDocument/2006/relationships/image" Target="../media/image27750.png"/><Relationship Id="rId110" Type="http://schemas.openxmlformats.org/officeDocument/2006/relationships/customXml" Target="../ink/ink3703.xml"/><Relationship Id="rId348" Type="http://schemas.openxmlformats.org/officeDocument/2006/relationships/customXml" Target="../ink/ink3822.xml"/><Relationship Id="rId152" Type="http://schemas.openxmlformats.org/officeDocument/2006/relationships/customXml" Target="../ink/ink3724.xml"/><Relationship Id="rId194" Type="http://schemas.openxmlformats.org/officeDocument/2006/relationships/customXml" Target="../ink/ink3745.xml"/><Relationship Id="rId208" Type="http://schemas.openxmlformats.org/officeDocument/2006/relationships/customXml" Target="../ink/ink3752.xml"/><Relationship Id="rId261" Type="http://schemas.openxmlformats.org/officeDocument/2006/relationships/image" Target="../media/image28620.png"/><Relationship Id="rId14" Type="http://schemas.openxmlformats.org/officeDocument/2006/relationships/customXml" Target="../ink/ink3655.xml"/><Relationship Id="rId56" Type="http://schemas.openxmlformats.org/officeDocument/2006/relationships/customXml" Target="../ink/ink3676.xml"/><Relationship Id="rId317" Type="http://schemas.openxmlformats.org/officeDocument/2006/relationships/image" Target="../media/image28900.png"/><Relationship Id="rId359" Type="http://schemas.openxmlformats.org/officeDocument/2006/relationships/image" Target="../media/image29110.png"/><Relationship Id="rId98" Type="http://schemas.openxmlformats.org/officeDocument/2006/relationships/customXml" Target="../ink/ink3697.xml"/><Relationship Id="rId121" Type="http://schemas.openxmlformats.org/officeDocument/2006/relationships/image" Target="../media/image27920.png"/><Relationship Id="rId163" Type="http://schemas.openxmlformats.org/officeDocument/2006/relationships/image" Target="../media/image28130.png"/><Relationship Id="rId219" Type="http://schemas.openxmlformats.org/officeDocument/2006/relationships/image" Target="../media/image28410.png"/><Relationship Id="rId230" Type="http://schemas.openxmlformats.org/officeDocument/2006/relationships/customXml" Target="../ink/ink3763.xml"/><Relationship Id="rId25" Type="http://schemas.openxmlformats.org/officeDocument/2006/relationships/image" Target="../media/image27440.png"/><Relationship Id="rId67" Type="http://schemas.openxmlformats.org/officeDocument/2006/relationships/image" Target="../media/image27650.png"/><Relationship Id="rId272" Type="http://schemas.openxmlformats.org/officeDocument/2006/relationships/customXml" Target="../ink/ink3784.xml"/><Relationship Id="rId328" Type="http://schemas.openxmlformats.org/officeDocument/2006/relationships/customXml" Target="../ink/ink3812.xml"/><Relationship Id="rId132" Type="http://schemas.openxmlformats.org/officeDocument/2006/relationships/customXml" Target="../ink/ink3714.xml"/><Relationship Id="rId174" Type="http://schemas.openxmlformats.org/officeDocument/2006/relationships/customXml" Target="../ink/ink3735.xml"/><Relationship Id="rId241" Type="http://schemas.openxmlformats.org/officeDocument/2006/relationships/image" Target="../media/image28520.png"/><Relationship Id="rId15" Type="http://schemas.openxmlformats.org/officeDocument/2006/relationships/image" Target="../media/image27390.png"/><Relationship Id="rId36" Type="http://schemas.openxmlformats.org/officeDocument/2006/relationships/customXml" Target="../ink/ink3666.xml"/><Relationship Id="rId57" Type="http://schemas.openxmlformats.org/officeDocument/2006/relationships/image" Target="../media/image27600.png"/><Relationship Id="rId262" Type="http://schemas.openxmlformats.org/officeDocument/2006/relationships/customXml" Target="../ink/ink3779.xml"/><Relationship Id="rId283" Type="http://schemas.openxmlformats.org/officeDocument/2006/relationships/image" Target="../media/image28730.png"/><Relationship Id="rId318" Type="http://schemas.openxmlformats.org/officeDocument/2006/relationships/customXml" Target="../ink/ink3807.xml"/><Relationship Id="rId339" Type="http://schemas.openxmlformats.org/officeDocument/2006/relationships/image" Target="../media/image29010.png"/><Relationship Id="rId78" Type="http://schemas.openxmlformats.org/officeDocument/2006/relationships/customXml" Target="../ink/ink3687.xml"/><Relationship Id="rId99" Type="http://schemas.openxmlformats.org/officeDocument/2006/relationships/image" Target="../media/image27810.png"/><Relationship Id="rId101" Type="http://schemas.openxmlformats.org/officeDocument/2006/relationships/image" Target="../media/image27820.png"/><Relationship Id="rId122" Type="http://schemas.openxmlformats.org/officeDocument/2006/relationships/customXml" Target="../ink/ink3709.xml"/><Relationship Id="rId143" Type="http://schemas.openxmlformats.org/officeDocument/2006/relationships/image" Target="../media/image28030.png"/><Relationship Id="rId164" Type="http://schemas.openxmlformats.org/officeDocument/2006/relationships/customXml" Target="../ink/ink3730.xml"/><Relationship Id="rId185" Type="http://schemas.openxmlformats.org/officeDocument/2006/relationships/image" Target="../media/image28240.png"/><Relationship Id="rId350" Type="http://schemas.openxmlformats.org/officeDocument/2006/relationships/customXml" Target="../ink/ink3823.xml"/><Relationship Id="rId9" Type="http://schemas.openxmlformats.org/officeDocument/2006/relationships/image" Target="../media/image27360.png"/><Relationship Id="rId210" Type="http://schemas.openxmlformats.org/officeDocument/2006/relationships/customXml" Target="../ink/ink3753.xml"/><Relationship Id="rId26" Type="http://schemas.openxmlformats.org/officeDocument/2006/relationships/customXml" Target="../ink/ink3661.xml"/><Relationship Id="rId231" Type="http://schemas.openxmlformats.org/officeDocument/2006/relationships/image" Target="../media/image28470.png"/><Relationship Id="rId252" Type="http://schemas.openxmlformats.org/officeDocument/2006/relationships/customXml" Target="../ink/ink3774.xml"/><Relationship Id="rId273" Type="http://schemas.openxmlformats.org/officeDocument/2006/relationships/image" Target="../media/image28680.png"/><Relationship Id="rId294" Type="http://schemas.openxmlformats.org/officeDocument/2006/relationships/customXml" Target="../ink/ink3795.xml"/><Relationship Id="rId308" Type="http://schemas.openxmlformats.org/officeDocument/2006/relationships/customXml" Target="../ink/ink3802.xml"/><Relationship Id="rId329" Type="http://schemas.openxmlformats.org/officeDocument/2006/relationships/image" Target="../media/image28960.png"/><Relationship Id="rId47" Type="http://schemas.openxmlformats.org/officeDocument/2006/relationships/image" Target="../media/image27550.png"/><Relationship Id="rId68" Type="http://schemas.openxmlformats.org/officeDocument/2006/relationships/customXml" Target="../ink/ink3682.xml"/><Relationship Id="rId89" Type="http://schemas.openxmlformats.org/officeDocument/2006/relationships/image" Target="../media/image27760.png"/><Relationship Id="rId112" Type="http://schemas.openxmlformats.org/officeDocument/2006/relationships/customXml" Target="../ink/ink3704.xml"/><Relationship Id="rId133" Type="http://schemas.openxmlformats.org/officeDocument/2006/relationships/image" Target="../media/image27980.png"/><Relationship Id="rId154" Type="http://schemas.openxmlformats.org/officeDocument/2006/relationships/customXml" Target="../ink/ink3725.xml"/><Relationship Id="rId175" Type="http://schemas.openxmlformats.org/officeDocument/2006/relationships/image" Target="../media/image28190.png"/><Relationship Id="rId340" Type="http://schemas.openxmlformats.org/officeDocument/2006/relationships/customXml" Target="../ink/ink3818.xml"/><Relationship Id="rId361" Type="http://schemas.openxmlformats.org/officeDocument/2006/relationships/image" Target="../media/image29120.png"/><Relationship Id="rId196" Type="http://schemas.openxmlformats.org/officeDocument/2006/relationships/customXml" Target="../ink/ink3746.xml"/><Relationship Id="rId200" Type="http://schemas.openxmlformats.org/officeDocument/2006/relationships/customXml" Target="../ink/ink3748.xml"/><Relationship Id="rId16" Type="http://schemas.openxmlformats.org/officeDocument/2006/relationships/customXml" Target="../ink/ink3656.xml"/><Relationship Id="rId221" Type="http://schemas.openxmlformats.org/officeDocument/2006/relationships/image" Target="../media/image28420.png"/><Relationship Id="rId242" Type="http://schemas.openxmlformats.org/officeDocument/2006/relationships/customXml" Target="../ink/ink3769.xml"/><Relationship Id="rId263" Type="http://schemas.openxmlformats.org/officeDocument/2006/relationships/image" Target="../media/image28630.png"/><Relationship Id="rId284" Type="http://schemas.openxmlformats.org/officeDocument/2006/relationships/customXml" Target="../ink/ink3790.xml"/><Relationship Id="rId319" Type="http://schemas.openxmlformats.org/officeDocument/2006/relationships/image" Target="../media/image28910.png"/><Relationship Id="rId37" Type="http://schemas.openxmlformats.org/officeDocument/2006/relationships/image" Target="../media/image27500.png"/><Relationship Id="rId58" Type="http://schemas.openxmlformats.org/officeDocument/2006/relationships/customXml" Target="../ink/ink3677.xml"/><Relationship Id="rId79" Type="http://schemas.openxmlformats.org/officeDocument/2006/relationships/image" Target="../media/image27710.png"/><Relationship Id="rId102" Type="http://schemas.openxmlformats.org/officeDocument/2006/relationships/customXml" Target="../ink/ink3699.xml"/><Relationship Id="rId123" Type="http://schemas.openxmlformats.org/officeDocument/2006/relationships/image" Target="../media/image27930.png"/><Relationship Id="rId144" Type="http://schemas.openxmlformats.org/officeDocument/2006/relationships/customXml" Target="../ink/ink3720.xml"/><Relationship Id="rId330" Type="http://schemas.openxmlformats.org/officeDocument/2006/relationships/customXml" Target="../ink/ink3813.xml"/><Relationship Id="rId90" Type="http://schemas.openxmlformats.org/officeDocument/2006/relationships/customXml" Target="../ink/ink3693.xml"/><Relationship Id="rId165" Type="http://schemas.openxmlformats.org/officeDocument/2006/relationships/image" Target="../media/image28140.png"/><Relationship Id="rId186" Type="http://schemas.openxmlformats.org/officeDocument/2006/relationships/customXml" Target="../ink/ink3741.xml"/><Relationship Id="rId351" Type="http://schemas.openxmlformats.org/officeDocument/2006/relationships/image" Target="../media/image29070.png"/><Relationship Id="rId211" Type="http://schemas.openxmlformats.org/officeDocument/2006/relationships/image" Target="../media/image28370.png"/><Relationship Id="rId232" Type="http://schemas.openxmlformats.org/officeDocument/2006/relationships/customXml" Target="../ink/ink3764.xml"/><Relationship Id="rId253" Type="http://schemas.openxmlformats.org/officeDocument/2006/relationships/image" Target="../media/image28580.png"/><Relationship Id="rId274" Type="http://schemas.openxmlformats.org/officeDocument/2006/relationships/customXml" Target="../ink/ink3785.xml"/><Relationship Id="rId295" Type="http://schemas.openxmlformats.org/officeDocument/2006/relationships/image" Target="../media/image28790.png"/><Relationship Id="rId309" Type="http://schemas.openxmlformats.org/officeDocument/2006/relationships/image" Target="../media/image28860.png"/><Relationship Id="rId27" Type="http://schemas.openxmlformats.org/officeDocument/2006/relationships/image" Target="../media/image27450.png"/><Relationship Id="rId48" Type="http://schemas.openxmlformats.org/officeDocument/2006/relationships/customXml" Target="../ink/ink3672.xml"/><Relationship Id="rId69" Type="http://schemas.openxmlformats.org/officeDocument/2006/relationships/image" Target="../media/image27660.png"/><Relationship Id="rId113" Type="http://schemas.openxmlformats.org/officeDocument/2006/relationships/image" Target="../media/image27880.png"/><Relationship Id="rId134" Type="http://schemas.openxmlformats.org/officeDocument/2006/relationships/customXml" Target="../ink/ink3715.xml"/><Relationship Id="rId320" Type="http://schemas.openxmlformats.org/officeDocument/2006/relationships/customXml" Target="../ink/ink3808.xml"/><Relationship Id="rId80" Type="http://schemas.openxmlformats.org/officeDocument/2006/relationships/customXml" Target="../ink/ink3688.xml"/><Relationship Id="rId155" Type="http://schemas.openxmlformats.org/officeDocument/2006/relationships/image" Target="../media/image28090.png"/><Relationship Id="rId176" Type="http://schemas.openxmlformats.org/officeDocument/2006/relationships/customXml" Target="../ink/ink3736.xml"/><Relationship Id="rId197" Type="http://schemas.openxmlformats.org/officeDocument/2006/relationships/image" Target="../media/image28300.png"/><Relationship Id="rId341" Type="http://schemas.openxmlformats.org/officeDocument/2006/relationships/image" Target="../media/image29020.png"/><Relationship Id="rId362" Type="http://schemas.openxmlformats.org/officeDocument/2006/relationships/customXml" Target="../ink/ink3829.xml"/><Relationship Id="rId201" Type="http://schemas.openxmlformats.org/officeDocument/2006/relationships/image" Target="../media/image28320.png"/><Relationship Id="rId222" Type="http://schemas.openxmlformats.org/officeDocument/2006/relationships/customXml" Target="../ink/ink3759.xml"/><Relationship Id="rId243" Type="http://schemas.openxmlformats.org/officeDocument/2006/relationships/image" Target="../media/image28530.png"/><Relationship Id="rId264" Type="http://schemas.openxmlformats.org/officeDocument/2006/relationships/customXml" Target="../ink/ink3780.xml"/><Relationship Id="rId285" Type="http://schemas.openxmlformats.org/officeDocument/2006/relationships/image" Target="../media/image28740.png"/><Relationship Id="rId17" Type="http://schemas.openxmlformats.org/officeDocument/2006/relationships/image" Target="../media/image27400.png"/><Relationship Id="rId38" Type="http://schemas.openxmlformats.org/officeDocument/2006/relationships/customXml" Target="../ink/ink3667.xml"/><Relationship Id="rId59" Type="http://schemas.openxmlformats.org/officeDocument/2006/relationships/image" Target="../media/image27610.png"/><Relationship Id="rId103" Type="http://schemas.openxmlformats.org/officeDocument/2006/relationships/image" Target="../media/image27830.png"/><Relationship Id="rId124" Type="http://schemas.openxmlformats.org/officeDocument/2006/relationships/customXml" Target="../ink/ink3710.xml"/><Relationship Id="rId310" Type="http://schemas.openxmlformats.org/officeDocument/2006/relationships/customXml" Target="../ink/ink3803.xml"/><Relationship Id="rId70" Type="http://schemas.openxmlformats.org/officeDocument/2006/relationships/customXml" Target="../ink/ink3683.xml"/><Relationship Id="rId91" Type="http://schemas.openxmlformats.org/officeDocument/2006/relationships/image" Target="../media/image27770.png"/><Relationship Id="rId145" Type="http://schemas.openxmlformats.org/officeDocument/2006/relationships/image" Target="../media/image28040.png"/><Relationship Id="rId166" Type="http://schemas.openxmlformats.org/officeDocument/2006/relationships/customXml" Target="../ink/ink3731.xml"/><Relationship Id="rId187" Type="http://schemas.openxmlformats.org/officeDocument/2006/relationships/image" Target="../media/image28250.png"/><Relationship Id="rId331" Type="http://schemas.openxmlformats.org/officeDocument/2006/relationships/image" Target="../media/image28970.png"/><Relationship Id="rId352" Type="http://schemas.openxmlformats.org/officeDocument/2006/relationships/customXml" Target="../ink/ink3824.xml"/><Relationship Id="rId1" Type="http://schemas.openxmlformats.org/officeDocument/2006/relationships/slideLayout" Target="../slideLayouts/slideLayout2.xml"/><Relationship Id="rId212" Type="http://schemas.openxmlformats.org/officeDocument/2006/relationships/customXml" Target="../ink/ink3754.xml"/><Relationship Id="rId233" Type="http://schemas.openxmlformats.org/officeDocument/2006/relationships/image" Target="../media/image28480.png"/><Relationship Id="rId254" Type="http://schemas.openxmlformats.org/officeDocument/2006/relationships/customXml" Target="../ink/ink3775.xml"/><Relationship Id="rId28" Type="http://schemas.openxmlformats.org/officeDocument/2006/relationships/customXml" Target="../ink/ink3662.xml"/><Relationship Id="rId49" Type="http://schemas.openxmlformats.org/officeDocument/2006/relationships/image" Target="../media/image27560.png"/><Relationship Id="rId114" Type="http://schemas.openxmlformats.org/officeDocument/2006/relationships/customXml" Target="../ink/ink3705.xml"/><Relationship Id="rId275" Type="http://schemas.openxmlformats.org/officeDocument/2006/relationships/image" Target="../media/image28690.png"/><Relationship Id="rId296" Type="http://schemas.openxmlformats.org/officeDocument/2006/relationships/customXml" Target="../ink/ink3796.xml"/><Relationship Id="rId300" Type="http://schemas.openxmlformats.org/officeDocument/2006/relationships/customXml" Target="../ink/ink3798.xml"/><Relationship Id="rId60" Type="http://schemas.openxmlformats.org/officeDocument/2006/relationships/customXml" Target="../ink/ink3678.xml"/><Relationship Id="rId81" Type="http://schemas.openxmlformats.org/officeDocument/2006/relationships/image" Target="../media/image27720.png"/><Relationship Id="rId135" Type="http://schemas.openxmlformats.org/officeDocument/2006/relationships/image" Target="../media/image27990.png"/><Relationship Id="rId156" Type="http://schemas.openxmlformats.org/officeDocument/2006/relationships/customXml" Target="../ink/ink3726.xml"/><Relationship Id="rId177" Type="http://schemas.openxmlformats.org/officeDocument/2006/relationships/image" Target="../media/image28200.png"/><Relationship Id="rId198" Type="http://schemas.openxmlformats.org/officeDocument/2006/relationships/customXml" Target="../ink/ink3747.xml"/><Relationship Id="rId321" Type="http://schemas.openxmlformats.org/officeDocument/2006/relationships/image" Target="../media/image28920.png"/><Relationship Id="rId342" Type="http://schemas.openxmlformats.org/officeDocument/2006/relationships/customXml" Target="../ink/ink3819.xml"/><Relationship Id="rId363" Type="http://schemas.openxmlformats.org/officeDocument/2006/relationships/image" Target="../media/image29130.png"/><Relationship Id="rId202" Type="http://schemas.openxmlformats.org/officeDocument/2006/relationships/customXml" Target="../ink/ink3749.xml"/><Relationship Id="rId223" Type="http://schemas.openxmlformats.org/officeDocument/2006/relationships/image" Target="../media/image28430.png"/><Relationship Id="rId244" Type="http://schemas.openxmlformats.org/officeDocument/2006/relationships/customXml" Target="../ink/ink3770.xml"/><Relationship Id="rId18" Type="http://schemas.openxmlformats.org/officeDocument/2006/relationships/customXml" Target="../ink/ink3657.xml"/><Relationship Id="rId39" Type="http://schemas.openxmlformats.org/officeDocument/2006/relationships/image" Target="../media/image27510.png"/><Relationship Id="rId265" Type="http://schemas.openxmlformats.org/officeDocument/2006/relationships/image" Target="../media/image28640.png"/><Relationship Id="rId286" Type="http://schemas.openxmlformats.org/officeDocument/2006/relationships/customXml" Target="../ink/ink3791.xml"/><Relationship Id="rId50" Type="http://schemas.openxmlformats.org/officeDocument/2006/relationships/customXml" Target="../ink/ink3673.xml"/><Relationship Id="rId104" Type="http://schemas.openxmlformats.org/officeDocument/2006/relationships/customXml" Target="../ink/ink3700.xml"/><Relationship Id="rId125" Type="http://schemas.openxmlformats.org/officeDocument/2006/relationships/image" Target="../media/image27940.png"/><Relationship Id="rId146" Type="http://schemas.openxmlformats.org/officeDocument/2006/relationships/customXml" Target="../ink/ink3721.xml"/><Relationship Id="rId167" Type="http://schemas.openxmlformats.org/officeDocument/2006/relationships/image" Target="../media/image28150.png"/><Relationship Id="rId188" Type="http://schemas.openxmlformats.org/officeDocument/2006/relationships/customXml" Target="../ink/ink3742.xml"/><Relationship Id="rId311" Type="http://schemas.openxmlformats.org/officeDocument/2006/relationships/image" Target="../media/image28870.png"/><Relationship Id="rId332" Type="http://schemas.openxmlformats.org/officeDocument/2006/relationships/customXml" Target="../ink/ink3814.xml"/><Relationship Id="rId353" Type="http://schemas.openxmlformats.org/officeDocument/2006/relationships/image" Target="../media/image29080.png"/><Relationship Id="rId71" Type="http://schemas.openxmlformats.org/officeDocument/2006/relationships/image" Target="../media/image27670.png"/><Relationship Id="rId92" Type="http://schemas.openxmlformats.org/officeDocument/2006/relationships/customXml" Target="../ink/ink3694.xml"/><Relationship Id="rId213" Type="http://schemas.openxmlformats.org/officeDocument/2006/relationships/image" Target="../media/image28380.png"/><Relationship Id="rId234" Type="http://schemas.openxmlformats.org/officeDocument/2006/relationships/customXml" Target="../ink/ink3765.xml"/><Relationship Id="rId2" Type="http://schemas.openxmlformats.org/officeDocument/2006/relationships/customXml" Target="../ink/ink3649.xml"/><Relationship Id="rId29" Type="http://schemas.openxmlformats.org/officeDocument/2006/relationships/image" Target="../media/image27460.png"/><Relationship Id="rId255" Type="http://schemas.openxmlformats.org/officeDocument/2006/relationships/image" Target="../media/image28590.png"/><Relationship Id="rId276" Type="http://schemas.openxmlformats.org/officeDocument/2006/relationships/customXml" Target="../ink/ink3786.xml"/><Relationship Id="rId297" Type="http://schemas.openxmlformats.org/officeDocument/2006/relationships/image" Target="../media/image28800.png"/><Relationship Id="rId40" Type="http://schemas.openxmlformats.org/officeDocument/2006/relationships/customXml" Target="../ink/ink3668.xml"/><Relationship Id="rId115" Type="http://schemas.openxmlformats.org/officeDocument/2006/relationships/image" Target="../media/image27890.png"/><Relationship Id="rId136" Type="http://schemas.openxmlformats.org/officeDocument/2006/relationships/customXml" Target="../ink/ink3716.xml"/><Relationship Id="rId157" Type="http://schemas.openxmlformats.org/officeDocument/2006/relationships/image" Target="../media/image28100.png"/><Relationship Id="rId178" Type="http://schemas.openxmlformats.org/officeDocument/2006/relationships/customXml" Target="../ink/ink3737.xml"/><Relationship Id="rId301" Type="http://schemas.openxmlformats.org/officeDocument/2006/relationships/image" Target="../media/image28820.png"/><Relationship Id="rId322" Type="http://schemas.openxmlformats.org/officeDocument/2006/relationships/customXml" Target="../ink/ink3809.xml"/><Relationship Id="rId343" Type="http://schemas.openxmlformats.org/officeDocument/2006/relationships/image" Target="../media/image29030.png"/><Relationship Id="rId364" Type="http://schemas.openxmlformats.org/officeDocument/2006/relationships/customXml" Target="../ink/ink3830.xml"/><Relationship Id="rId61" Type="http://schemas.openxmlformats.org/officeDocument/2006/relationships/image" Target="../media/image27620.png"/><Relationship Id="rId82" Type="http://schemas.openxmlformats.org/officeDocument/2006/relationships/customXml" Target="../ink/ink3689.xml"/><Relationship Id="rId199" Type="http://schemas.openxmlformats.org/officeDocument/2006/relationships/image" Target="../media/image28310.png"/><Relationship Id="rId203" Type="http://schemas.openxmlformats.org/officeDocument/2006/relationships/image" Target="../media/image28330.png"/><Relationship Id="rId19" Type="http://schemas.openxmlformats.org/officeDocument/2006/relationships/image" Target="../media/image27410.png"/><Relationship Id="rId224" Type="http://schemas.openxmlformats.org/officeDocument/2006/relationships/customXml" Target="../ink/ink3760.xml"/><Relationship Id="rId245" Type="http://schemas.openxmlformats.org/officeDocument/2006/relationships/image" Target="../media/image28540.png"/><Relationship Id="rId266" Type="http://schemas.openxmlformats.org/officeDocument/2006/relationships/customXml" Target="../ink/ink3781.xml"/><Relationship Id="rId287" Type="http://schemas.openxmlformats.org/officeDocument/2006/relationships/image" Target="../media/image28750.png"/><Relationship Id="rId30" Type="http://schemas.openxmlformats.org/officeDocument/2006/relationships/customXml" Target="../ink/ink3663.xml"/><Relationship Id="rId105" Type="http://schemas.openxmlformats.org/officeDocument/2006/relationships/image" Target="../media/image27840.png"/><Relationship Id="rId126" Type="http://schemas.openxmlformats.org/officeDocument/2006/relationships/customXml" Target="../ink/ink3711.xml"/><Relationship Id="rId147" Type="http://schemas.openxmlformats.org/officeDocument/2006/relationships/image" Target="../media/image28050.png"/><Relationship Id="rId168" Type="http://schemas.openxmlformats.org/officeDocument/2006/relationships/customXml" Target="../ink/ink3732.xml"/><Relationship Id="rId312" Type="http://schemas.openxmlformats.org/officeDocument/2006/relationships/customXml" Target="../ink/ink3804.xml"/><Relationship Id="rId333" Type="http://schemas.openxmlformats.org/officeDocument/2006/relationships/image" Target="../media/image28980.png"/><Relationship Id="rId354" Type="http://schemas.openxmlformats.org/officeDocument/2006/relationships/customXml" Target="../ink/ink3825.xml"/><Relationship Id="rId51" Type="http://schemas.openxmlformats.org/officeDocument/2006/relationships/image" Target="../media/image27570.png"/><Relationship Id="rId72" Type="http://schemas.openxmlformats.org/officeDocument/2006/relationships/customXml" Target="../ink/ink3684.xml"/><Relationship Id="rId93" Type="http://schemas.openxmlformats.org/officeDocument/2006/relationships/image" Target="../media/image27780.png"/><Relationship Id="rId189" Type="http://schemas.openxmlformats.org/officeDocument/2006/relationships/image" Target="../media/image28260.png"/><Relationship Id="rId3" Type="http://schemas.openxmlformats.org/officeDocument/2006/relationships/image" Target="../media/image27330.png"/><Relationship Id="rId214" Type="http://schemas.openxmlformats.org/officeDocument/2006/relationships/customXml" Target="../ink/ink3755.xml"/><Relationship Id="rId235" Type="http://schemas.openxmlformats.org/officeDocument/2006/relationships/image" Target="../media/image28490.png"/><Relationship Id="rId256" Type="http://schemas.openxmlformats.org/officeDocument/2006/relationships/customXml" Target="../ink/ink3776.xml"/><Relationship Id="rId277" Type="http://schemas.openxmlformats.org/officeDocument/2006/relationships/image" Target="../media/image28700.png"/><Relationship Id="rId298" Type="http://schemas.openxmlformats.org/officeDocument/2006/relationships/customXml" Target="../ink/ink3797.xml"/><Relationship Id="rId116" Type="http://schemas.openxmlformats.org/officeDocument/2006/relationships/customXml" Target="../ink/ink3706.xml"/><Relationship Id="rId137" Type="http://schemas.openxmlformats.org/officeDocument/2006/relationships/image" Target="../media/image28000.png"/><Relationship Id="rId158" Type="http://schemas.openxmlformats.org/officeDocument/2006/relationships/customXml" Target="../ink/ink3727.xml"/><Relationship Id="rId302" Type="http://schemas.openxmlformats.org/officeDocument/2006/relationships/customXml" Target="../ink/ink3799.xml"/><Relationship Id="rId323" Type="http://schemas.openxmlformats.org/officeDocument/2006/relationships/image" Target="../media/image28930.png"/><Relationship Id="rId344" Type="http://schemas.openxmlformats.org/officeDocument/2006/relationships/customXml" Target="../ink/ink3820.xml"/><Relationship Id="rId20" Type="http://schemas.openxmlformats.org/officeDocument/2006/relationships/customXml" Target="../ink/ink3658.xml"/><Relationship Id="rId41" Type="http://schemas.openxmlformats.org/officeDocument/2006/relationships/image" Target="../media/image27520.png"/><Relationship Id="rId62" Type="http://schemas.openxmlformats.org/officeDocument/2006/relationships/customXml" Target="../ink/ink3679.xml"/><Relationship Id="rId83" Type="http://schemas.openxmlformats.org/officeDocument/2006/relationships/image" Target="../media/image27730.png"/><Relationship Id="rId179" Type="http://schemas.openxmlformats.org/officeDocument/2006/relationships/image" Target="../media/image28210.png"/><Relationship Id="rId365" Type="http://schemas.openxmlformats.org/officeDocument/2006/relationships/image" Target="../media/image29140.png"/><Relationship Id="rId190" Type="http://schemas.openxmlformats.org/officeDocument/2006/relationships/customXml" Target="../ink/ink3743.xml"/><Relationship Id="rId204" Type="http://schemas.openxmlformats.org/officeDocument/2006/relationships/customXml" Target="../ink/ink3750.xml"/><Relationship Id="rId225" Type="http://schemas.openxmlformats.org/officeDocument/2006/relationships/image" Target="../media/image28440.png"/><Relationship Id="rId246" Type="http://schemas.openxmlformats.org/officeDocument/2006/relationships/customXml" Target="../ink/ink3771.xml"/><Relationship Id="rId267" Type="http://schemas.openxmlformats.org/officeDocument/2006/relationships/image" Target="../media/image28650.png"/><Relationship Id="rId288" Type="http://schemas.openxmlformats.org/officeDocument/2006/relationships/customXml" Target="../ink/ink3792.xml"/><Relationship Id="rId106" Type="http://schemas.openxmlformats.org/officeDocument/2006/relationships/customXml" Target="../ink/ink3701.xml"/><Relationship Id="rId127" Type="http://schemas.openxmlformats.org/officeDocument/2006/relationships/image" Target="../media/image27950.png"/><Relationship Id="rId313" Type="http://schemas.openxmlformats.org/officeDocument/2006/relationships/image" Target="../media/image28880.png"/><Relationship Id="rId10" Type="http://schemas.openxmlformats.org/officeDocument/2006/relationships/customXml" Target="../ink/ink3653.xml"/><Relationship Id="rId31" Type="http://schemas.openxmlformats.org/officeDocument/2006/relationships/image" Target="../media/image27470.png"/><Relationship Id="rId52" Type="http://schemas.openxmlformats.org/officeDocument/2006/relationships/customXml" Target="../ink/ink3674.xml"/><Relationship Id="rId73" Type="http://schemas.openxmlformats.org/officeDocument/2006/relationships/image" Target="../media/image27680.png"/><Relationship Id="rId94" Type="http://schemas.openxmlformats.org/officeDocument/2006/relationships/customXml" Target="../ink/ink3695.xml"/><Relationship Id="rId148" Type="http://schemas.openxmlformats.org/officeDocument/2006/relationships/customXml" Target="../ink/ink3722.xml"/><Relationship Id="rId169" Type="http://schemas.openxmlformats.org/officeDocument/2006/relationships/image" Target="../media/image28160.png"/><Relationship Id="rId334" Type="http://schemas.openxmlformats.org/officeDocument/2006/relationships/customXml" Target="../ink/ink3815.xml"/><Relationship Id="rId355" Type="http://schemas.openxmlformats.org/officeDocument/2006/relationships/image" Target="../media/image29090.png"/><Relationship Id="rId4" Type="http://schemas.openxmlformats.org/officeDocument/2006/relationships/customXml" Target="../ink/ink3650.xml"/><Relationship Id="rId180" Type="http://schemas.openxmlformats.org/officeDocument/2006/relationships/customXml" Target="../ink/ink3738.xml"/><Relationship Id="rId215" Type="http://schemas.openxmlformats.org/officeDocument/2006/relationships/image" Target="../media/image28390.png"/><Relationship Id="rId236" Type="http://schemas.openxmlformats.org/officeDocument/2006/relationships/customXml" Target="../ink/ink3766.xml"/><Relationship Id="rId257" Type="http://schemas.openxmlformats.org/officeDocument/2006/relationships/image" Target="../media/image28600.png"/><Relationship Id="rId278" Type="http://schemas.openxmlformats.org/officeDocument/2006/relationships/customXml" Target="../ink/ink3787.xml"/><Relationship Id="rId303" Type="http://schemas.openxmlformats.org/officeDocument/2006/relationships/image" Target="../media/image28830.png"/><Relationship Id="rId42" Type="http://schemas.openxmlformats.org/officeDocument/2006/relationships/customXml" Target="../ink/ink3669.xml"/><Relationship Id="rId84" Type="http://schemas.openxmlformats.org/officeDocument/2006/relationships/customXml" Target="../ink/ink3690.xml"/><Relationship Id="rId138" Type="http://schemas.openxmlformats.org/officeDocument/2006/relationships/customXml" Target="../ink/ink3717.xml"/><Relationship Id="rId345" Type="http://schemas.openxmlformats.org/officeDocument/2006/relationships/image" Target="../media/image29040.png"/><Relationship Id="rId191" Type="http://schemas.openxmlformats.org/officeDocument/2006/relationships/image" Target="../media/image28270.png"/><Relationship Id="rId205" Type="http://schemas.openxmlformats.org/officeDocument/2006/relationships/image" Target="../media/image28340.png"/><Relationship Id="rId247" Type="http://schemas.openxmlformats.org/officeDocument/2006/relationships/image" Target="../media/image28550.png"/><Relationship Id="rId107" Type="http://schemas.openxmlformats.org/officeDocument/2006/relationships/image" Target="../media/image27850.png"/><Relationship Id="rId289" Type="http://schemas.openxmlformats.org/officeDocument/2006/relationships/image" Target="../media/image28760.png"/><Relationship Id="rId11" Type="http://schemas.openxmlformats.org/officeDocument/2006/relationships/image" Target="../media/image27370.png"/><Relationship Id="rId53" Type="http://schemas.openxmlformats.org/officeDocument/2006/relationships/image" Target="../media/image27580.png"/><Relationship Id="rId149" Type="http://schemas.openxmlformats.org/officeDocument/2006/relationships/image" Target="../media/image28060.png"/><Relationship Id="rId314" Type="http://schemas.openxmlformats.org/officeDocument/2006/relationships/customXml" Target="../ink/ink3805.xml"/><Relationship Id="rId356" Type="http://schemas.openxmlformats.org/officeDocument/2006/relationships/customXml" Target="../ink/ink3826.xml"/><Relationship Id="rId95" Type="http://schemas.openxmlformats.org/officeDocument/2006/relationships/image" Target="../media/image27790.png"/><Relationship Id="rId160" Type="http://schemas.openxmlformats.org/officeDocument/2006/relationships/customXml" Target="../ink/ink3728.xml"/><Relationship Id="rId216" Type="http://schemas.openxmlformats.org/officeDocument/2006/relationships/customXml" Target="../ink/ink3756.xml"/><Relationship Id="rId258" Type="http://schemas.openxmlformats.org/officeDocument/2006/relationships/customXml" Target="../ink/ink3777.xml"/><Relationship Id="rId22" Type="http://schemas.openxmlformats.org/officeDocument/2006/relationships/customXml" Target="../ink/ink3659.xml"/><Relationship Id="rId64" Type="http://schemas.openxmlformats.org/officeDocument/2006/relationships/customXml" Target="../ink/ink3680.xml"/><Relationship Id="rId118" Type="http://schemas.openxmlformats.org/officeDocument/2006/relationships/customXml" Target="../ink/ink3707.xml"/><Relationship Id="rId325" Type="http://schemas.openxmlformats.org/officeDocument/2006/relationships/image" Target="../media/image28940.png"/><Relationship Id="rId367" Type="http://schemas.openxmlformats.org/officeDocument/2006/relationships/image" Target="../media/image29150.png"/><Relationship Id="rId171" Type="http://schemas.openxmlformats.org/officeDocument/2006/relationships/image" Target="../media/image28170.png"/><Relationship Id="rId227" Type="http://schemas.openxmlformats.org/officeDocument/2006/relationships/image" Target="../media/image28450.png"/><Relationship Id="rId269" Type="http://schemas.openxmlformats.org/officeDocument/2006/relationships/image" Target="../media/image28660.png"/><Relationship Id="rId33" Type="http://schemas.openxmlformats.org/officeDocument/2006/relationships/image" Target="../media/image27480.png"/><Relationship Id="rId129" Type="http://schemas.openxmlformats.org/officeDocument/2006/relationships/image" Target="../media/image27960.png"/><Relationship Id="rId280" Type="http://schemas.openxmlformats.org/officeDocument/2006/relationships/customXml" Target="../ink/ink3788.xml"/><Relationship Id="rId336" Type="http://schemas.openxmlformats.org/officeDocument/2006/relationships/customXml" Target="../ink/ink3816.xml"/><Relationship Id="rId75" Type="http://schemas.openxmlformats.org/officeDocument/2006/relationships/image" Target="../media/image27690.png"/><Relationship Id="rId140" Type="http://schemas.openxmlformats.org/officeDocument/2006/relationships/customXml" Target="../ink/ink3718.xml"/><Relationship Id="rId182" Type="http://schemas.openxmlformats.org/officeDocument/2006/relationships/customXml" Target="../ink/ink3739.xml"/><Relationship Id="rId6" Type="http://schemas.openxmlformats.org/officeDocument/2006/relationships/customXml" Target="../ink/ink3651.xml"/><Relationship Id="rId238" Type="http://schemas.openxmlformats.org/officeDocument/2006/relationships/customXml" Target="../ink/ink3767.xml"/><Relationship Id="rId291" Type="http://schemas.openxmlformats.org/officeDocument/2006/relationships/image" Target="../media/image28770.png"/><Relationship Id="rId305" Type="http://schemas.openxmlformats.org/officeDocument/2006/relationships/image" Target="../media/image28840.png"/><Relationship Id="rId347" Type="http://schemas.openxmlformats.org/officeDocument/2006/relationships/image" Target="../media/image29050.png"/><Relationship Id="rId44" Type="http://schemas.openxmlformats.org/officeDocument/2006/relationships/customXml" Target="../ink/ink3670.xml"/><Relationship Id="rId86" Type="http://schemas.openxmlformats.org/officeDocument/2006/relationships/customXml" Target="../ink/ink3691.xml"/><Relationship Id="rId151" Type="http://schemas.openxmlformats.org/officeDocument/2006/relationships/image" Target="../media/image28070.png"/><Relationship Id="rId193" Type="http://schemas.openxmlformats.org/officeDocument/2006/relationships/image" Target="../media/image28280.png"/><Relationship Id="rId207" Type="http://schemas.openxmlformats.org/officeDocument/2006/relationships/image" Target="../media/image28350.png"/><Relationship Id="rId249" Type="http://schemas.openxmlformats.org/officeDocument/2006/relationships/image" Target="../media/image28560.png"/><Relationship Id="rId13" Type="http://schemas.openxmlformats.org/officeDocument/2006/relationships/image" Target="../media/image27380.png"/><Relationship Id="rId109" Type="http://schemas.openxmlformats.org/officeDocument/2006/relationships/image" Target="../media/image27860.png"/><Relationship Id="rId260" Type="http://schemas.openxmlformats.org/officeDocument/2006/relationships/customXml" Target="../ink/ink3778.xml"/><Relationship Id="rId316" Type="http://schemas.openxmlformats.org/officeDocument/2006/relationships/customXml" Target="../ink/ink3806.xml"/><Relationship Id="rId55" Type="http://schemas.openxmlformats.org/officeDocument/2006/relationships/image" Target="../media/image27590.png"/><Relationship Id="rId97" Type="http://schemas.openxmlformats.org/officeDocument/2006/relationships/image" Target="../media/image27800.png"/><Relationship Id="rId120" Type="http://schemas.openxmlformats.org/officeDocument/2006/relationships/customXml" Target="../ink/ink3708.xml"/><Relationship Id="rId358" Type="http://schemas.openxmlformats.org/officeDocument/2006/relationships/customXml" Target="../ink/ink3827.xml"/><Relationship Id="rId162" Type="http://schemas.openxmlformats.org/officeDocument/2006/relationships/customXml" Target="../ink/ink3729.xml"/><Relationship Id="rId218" Type="http://schemas.openxmlformats.org/officeDocument/2006/relationships/customXml" Target="../ink/ink3757.xml"/><Relationship Id="rId271" Type="http://schemas.openxmlformats.org/officeDocument/2006/relationships/image" Target="../media/image28670.png"/><Relationship Id="rId24" Type="http://schemas.openxmlformats.org/officeDocument/2006/relationships/customXml" Target="../ink/ink3660.xml"/><Relationship Id="rId66" Type="http://schemas.openxmlformats.org/officeDocument/2006/relationships/customXml" Target="../ink/ink3681.xml"/><Relationship Id="rId131" Type="http://schemas.openxmlformats.org/officeDocument/2006/relationships/image" Target="../media/image27970.png"/><Relationship Id="rId327" Type="http://schemas.openxmlformats.org/officeDocument/2006/relationships/image" Target="../media/image28950.png"/><Relationship Id="rId369" Type="http://schemas.openxmlformats.org/officeDocument/2006/relationships/image" Target="../media/image29160.png"/><Relationship Id="rId173" Type="http://schemas.openxmlformats.org/officeDocument/2006/relationships/image" Target="../media/image28180.png"/><Relationship Id="rId229" Type="http://schemas.openxmlformats.org/officeDocument/2006/relationships/image" Target="../media/image28460.png"/><Relationship Id="rId240" Type="http://schemas.openxmlformats.org/officeDocument/2006/relationships/customXml" Target="../ink/ink3768.xml"/><Relationship Id="rId35" Type="http://schemas.openxmlformats.org/officeDocument/2006/relationships/image" Target="../media/image27490.png"/><Relationship Id="rId77" Type="http://schemas.openxmlformats.org/officeDocument/2006/relationships/image" Target="../media/image27700.png"/><Relationship Id="rId100" Type="http://schemas.openxmlformats.org/officeDocument/2006/relationships/customXml" Target="../ink/ink3698.xml"/><Relationship Id="rId282" Type="http://schemas.openxmlformats.org/officeDocument/2006/relationships/customXml" Target="../ink/ink3789.xml"/><Relationship Id="rId338" Type="http://schemas.openxmlformats.org/officeDocument/2006/relationships/customXml" Target="../ink/ink3817.xml"/><Relationship Id="rId8" Type="http://schemas.openxmlformats.org/officeDocument/2006/relationships/customXml" Target="../ink/ink3652.xml"/><Relationship Id="rId142" Type="http://schemas.openxmlformats.org/officeDocument/2006/relationships/customXml" Target="../ink/ink3719.xml"/><Relationship Id="rId184" Type="http://schemas.openxmlformats.org/officeDocument/2006/relationships/customXml" Target="../ink/ink3740.xml"/><Relationship Id="rId251" Type="http://schemas.openxmlformats.org/officeDocument/2006/relationships/image" Target="../media/image28570.png"/><Relationship Id="rId46" Type="http://schemas.openxmlformats.org/officeDocument/2006/relationships/customXml" Target="../ink/ink3671.xml"/><Relationship Id="rId293" Type="http://schemas.openxmlformats.org/officeDocument/2006/relationships/image" Target="../media/image28780.png"/><Relationship Id="rId307" Type="http://schemas.openxmlformats.org/officeDocument/2006/relationships/image" Target="../media/image28850.png"/><Relationship Id="rId349" Type="http://schemas.openxmlformats.org/officeDocument/2006/relationships/image" Target="../media/image29060.png"/><Relationship Id="rId88" Type="http://schemas.openxmlformats.org/officeDocument/2006/relationships/customXml" Target="../ink/ink3692.xml"/><Relationship Id="rId111" Type="http://schemas.openxmlformats.org/officeDocument/2006/relationships/image" Target="../media/image27870.png"/><Relationship Id="rId153" Type="http://schemas.openxmlformats.org/officeDocument/2006/relationships/image" Target="../media/image28080.png"/><Relationship Id="rId195" Type="http://schemas.openxmlformats.org/officeDocument/2006/relationships/image" Target="../media/image28290.png"/><Relationship Id="rId209" Type="http://schemas.openxmlformats.org/officeDocument/2006/relationships/image" Target="../media/image28360.png"/><Relationship Id="rId360" Type="http://schemas.openxmlformats.org/officeDocument/2006/relationships/customXml" Target="../ink/ink3828.xml"/><Relationship Id="rId220" Type="http://schemas.openxmlformats.org/officeDocument/2006/relationships/customXml" Target="../ink/ink3758.xml"/></Relationships>
</file>

<file path=ppt/slides/_rels/slide74.xml.rels><?xml version="1.0" encoding="UTF-8" standalone="yes"?>
<Relationships xmlns="http://schemas.openxmlformats.org/package/2006/relationships"><Relationship Id="rId117" Type="http://schemas.openxmlformats.org/officeDocument/2006/relationships/image" Target="../media/image29730.png"/><Relationship Id="rId299" Type="http://schemas.openxmlformats.org/officeDocument/2006/relationships/image" Target="../media/image30640.png"/><Relationship Id="rId21" Type="http://schemas.openxmlformats.org/officeDocument/2006/relationships/image" Target="../media/image29250.png"/><Relationship Id="rId63" Type="http://schemas.openxmlformats.org/officeDocument/2006/relationships/image" Target="../media/image29460.png"/><Relationship Id="rId159" Type="http://schemas.openxmlformats.org/officeDocument/2006/relationships/image" Target="../media/image29940.png"/><Relationship Id="rId324" Type="http://schemas.openxmlformats.org/officeDocument/2006/relationships/customXml" Target="../ink/ink3994.xml"/><Relationship Id="rId366" Type="http://schemas.openxmlformats.org/officeDocument/2006/relationships/customXml" Target="../ink/ink4015.xml"/><Relationship Id="rId170" Type="http://schemas.openxmlformats.org/officeDocument/2006/relationships/customXml" Target="../ink/ink3917.xml"/><Relationship Id="rId226" Type="http://schemas.openxmlformats.org/officeDocument/2006/relationships/customXml" Target="../ink/ink3945.xml"/><Relationship Id="rId433" Type="http://schemas.openxmlformats.org/officeDocument/2006/relationships/image" Target="../media/image31310.png"/><Relationship Id="rId268" Type="http://schemas.openxmlformats.org/officeDocument/2006/relationships/customXml" Target="../ink/ink3966.xml"/><Relationship Id="rId32" Type="http://schemas.openxmlformats.org/officeDocument/2006/relationships/customXml" Target="../ink/ink3848.xml"/><Relationship Id="rId74" Type="http://schemas.openxmlformats.org/officeDocument/2006/relationships/customXml" Target="../ink/ink3869.xml"/><Relationship Id="rId128" Type="http://schemas.openxmlformats.org/officeDocument/2006/relationships/customXml" Target="../ink/ink3896.xml"/><Relationship Id="rId335" Type="http://schemas.openxmlformats.org/officeDocument/2006/relationships/image" Target="../media/image30820.png"/><Relationship Id="rId377" Type="http://schemas.openxmlformats.org/officeDocument/2006/relationships/image" Target="../media/image31030.png"/><Relationship Id="rId5" Type="http://schemas.openxmlformats.org/officeDocument/2006/relationships/image" Target="../media/image29170.png"/><Relationship Id="rId181" Type="http://schemas.openxmlformats.org/officeDocument/2006/relationships/image" Target="../media/image30050.png"/><Relationship Id="rId237" Type="http://schemas.openxmlformats.org/officeDocument/2006/relationships/image" Target="../media/image30330.png"/><Relationship Id="rId402" Type="http://schemas.openxmlformats.org/officeDocument/2006/relationships/customXml" Target="../ink/ink4033.xml"/><Relationship Id="rId279" Type="http://schemas.openxmlformats.org/officeDocument/2006/relationships/image" Target="../media/image30540.png"/><Relationship Id="rId444" Type="http://schemas.openxmlformats.org/officeDocument/2006/relationships/customXml" Target="../ink/ink4054.xml"/><Relationship Id="rId43" Type="http://schemas.openxmlformats.org/officeDocument/2006/relationships/image" Target="../media/image29360.png"/><Relationship Id="rId139" Type="http://schemas.openxmlformats.org/officeDocument/2006/relationships/image" Target="../media/image29840.png"/><Relationship Id="rId290" Type="http://schemas.openxmlformats.org/officeDocument/2006/relationships/customXml" Target="../ink/ink3977.xml"/><Relationship Id="rId304" Type="http://schemas.openxmlformats.org/officeDocument/2006/relationships/customXml" Target="../ink/ink3984.xml"/><Relationship Id="rId346" Type="http://schemas.openxmlformats.org/officeDocument/2006/relationships/customXml" Target="../ink/ink4005.xml"/><Relationship Id="rId388" Type="http://schemas.openxmlformats.org/officeDocument/2006/relationships/customXml" Target="../ink/ink4026.xml"/><Relationship Id="rId85" Type="http://schemas.openxmlformats.org/officeDocument/2006/relationships/image" Target="../media/image29570.png"/><Relationship Id="rId150" Type="http://schemas.openxmlformats.org/officeDocument/2006/relationships/customXml" Target="../ink/ink3907.xml"/><Relationship Id="rId192" Type="http://schemas.openxmlformats.org/officeDocument/2006/relationships/customXml" Target="../ink/ink3928.xml"/><Relationship Id="rId206" Type="http://schemas.openxmlformats.org/officeDocument/2006/relationships/customXml" Target="../ink/ink3935.xml"/><Relationship Id="rId413" Type="http://schemas.openxmlformats.org/officeDocument/2006/relationships/image" Target="../media/image31210.png"/><Relationship Id="rId248" Type="http://schemas.openxmlformats.org/officeDocument/2006/relationships/customXml" Target="../ink/ink3956.xml"/><Relationship Id="rId455" Type="http://schemas.openxmlformats.org/officeDocument/2006/relationships/image" Target="../media/image31420.png"/><Relationship Id="rId12" Type="http://schemas.openxmlformats.org/officeDocument/2006/relationships/customXml" Target="../ink/ink3838.xml"/><Relationship Id="rId108" Type="http://schemas.openxmlformats.org/officeDocument/2006/relationships/customXml" Target="../ink/ink3886.xml"/><Relationship Id="rId315" Type="http://schemas.openxmlformats.org/officeDocument/2006/relationships/image" Target="../media/image30720.png"/><Relationship Id="rId357" Type="http://schemas.openxmlformats.org/officeDocument/2006/relationships/image" Target="../media/image30930.png"/><Relationship Id="rId54" Type="http://schemas.openxmlformats.org/officeDocument/2006/relationships/customXml" Target="../ink/ink3859.xml"/><Relationship Id="rId96" Type="http://schemas.openxmlformats.org/officeDocument/2006/relationships/customXml" Target="../ink/ink3880.xml"/><Relationship Id="rId161" Type="http://schemas.openxmlformats.org/officeDocument/2006/relationships/image" Target="../media/image29950.png"/><Relationship Id="rId217" Type="http://schemas.openxmlformats.org/officeDocument/2006/relationships/image" Target="../media/image30230.png"/><Relationship Id="rId399" Type="http://schemas.openxmlformats.org/officeDocument/2006/relationships/image" Target="../media/image31140.png"/><Relationship Id="rId259" Type="http://schemas.openxmlformats.org/officeDocument/2006/relationships/image" Target="../media/image30440.png"/><Relationship Id="rId424" Type="http://schemas.openxmlformats.org/officeDocument/2006/relationships/customXml" Target="../ink/ink4044.xml"/><Relationship Id="rId466" Type="http://schemas.openxmlformats.org/officeDocument/2006/relationships/customXml" Target="../ink/ink4065.xml"/><Relationship Id="rId23" Type="http://schemas.openxmlformats.org/officeDocument/2006/relationships/image" Target="../media/image29260.png"/><Relationship Id="rId119" Type="http://schemas.openxmlformats.org/officeDocument/2006/relationships/image" Target="../media/image29740.png"/><Relationship Id="rId270" Type="http://schemas.openxmlformats.org/officeDocument/2006/relationships/customXml" Target="../ink/ink3967.xml"/><Relationship Id="rId326" Type="http://schemas.openxmlformats.org/officeDocument/2006/relationships/customXml" Target="../ink/ink3995.xml"/><Relationship Id="rId65" Type="http://schemas.openxmlformats.org/officeDocument/2006/relationships/image" Target="../media/image29470.png"/><Relationship Id="rId130" Type="http://schemas.openxmlformats.org/officeDocument/2006/relationships/customXml" Target="../ink/ink3897.xml"/><Relationship Id="rId368" Type="http://schemas.openxmlformats.org/officeDocument/2006/relationships/customXml" Target="../ink/ink4016.xml"/><Relationship Id="rId172" Type="http://schemas.openxmlformats.org/officeDocument/2006/relationships/customXml" Target="../ink/ink3918.xml"/><Relationship Id="rId228" Type="http://schemas.openxmlformats.org/officeDocument/2006/relationships/customXml" Target="../ink/ink3946.xml"/><Relationship Id="rId435" Type="http://schemas.openxmlformats.org/officeDocument/2006/relationships/image" Target="../media/image31320.png"/><Relationship Id="rId281" Type="http://schemas.openxmlformats.org/officeDocument/2006/relationships/image" Target="../media/image30550.png"/><Relationship Id="rId337" Type="http://schemas.openxmlformats.org/officeDocument/2006/relationships/image" Target="../media/image30830.png"/><Relationship Id="rId34" Type="http://schemas.openxmlformats.org/officeDocument/2006/relationships/customXml" Target="../ink/ink3849.xml"/><Relationship Id="rId76" Type="http://schemas.openxmlformats.org/officeDocument/2006/relationships/customXml" Target="../ink/ink3870.xml"/><Relationship Id="rId141" Type="http://schemas.openxmlformats.org/officeDocument/2006/relationships/image" Target="../media/image29850.png"/><Relationship Id="rId379" Type="http://schemas.openxmlformats.org/officeDocument/2006/relationships/image" Target="../media/image31040.png"/><Relationship Id="rId7" Type="http://schemas.openxmlformats.org/officeDocument/2006/relationships/image" Target="../media/image29180.png"/><Relationship Id="rId183" Type="http://schemas.openxmlformats.org/officeDocument/2006/relationships/image" Target="../media/image30060.png"/><Relationship Id="rId239" Type="http://schemas.openxmlformats.org/officeDocument/2006/relationships/image" Target="../media/image30340.png"/><Relationship Id="rId390" Type="http://schemas.openxmlformats.org/officeDocument/2006/relationships/customXml" Target="../ink/ink4027.xml"/><Relationship Id="rId404" Type="http://schemas.openxmlformats.org/officeDocument/2006/relationships/customXml" Target="../ink/ink4034.xml"/><Relationship Id="rId446" Type="http://schemas.openxmlformats.org/officeDocument/2006/relationships/customXml" Target="../ink/ink4055.xml"/><Relationship Id="rId250" Type="http://schemas.openxmlformats.org/officeDocument/2006/relationships/customXml" Target="../ink/ink3957.xml"/><Relationship Id="rId292" Type="http://schemas.openxmlformats.org/officeDocument/2006/relationships/customXml" Target="../ink/ink3978.xml"/><Relationship Id="rId306" Type="http://schemas.openxmlformats.org/officeDocument/2006/relationships/customXml" Target="../ink/ink3985.xml"/><Relationship Id="rId45" Type="http://schemas.openxmlformats.org/officeDocument/2006/relationships/image" Target="../media/image29370.png"/><Relationship Id="rId87" Type="http://schemas.openxmlformats.org/officeDocument/2006/relationships/image" Target="../media/image29580.png"/><Relationship Id="rId110" Type="http://schemas.openxmlformats.org/officeDocument/2006/relationships/customXml" Target="../ink/ink3887.xml"/><Relationship Id="rId348" Type="http://schemas.openxmlformats.org/officeDocument/2006/relationships/customXml" Target="../ink/ink4006.xml"/><Relationship Id="rId152" Type="http://schemas.openxmlformats.org/officeDocument/2006/relationships/customXml" Target="../ink/ink3908.xml"/><Relationship Id="rId194" Type="http://schemas.openxmlformats.org/officeDocument/2006/relationships/customXml" Target="../ink/ink3929.xml"/><Relationship Id="rId208" Type="http://schemas.openxmlformats.org/officeDocument/2006/relationships/customXml" Target="../ink/ink3936.xml"/><Relationship Id="rId415" Type="http://schemas.openxmlformats.org/officeDocument/2006/relationships/image" Target="../media/image31220.png"/><Relationship Id="rId457" Type="http://schemas.openxmlformats.org/officeDocument/2006/relationships/image" Target="../media/image31430.png"/><Relationship Id="rId261" Type="http://schemas.openxmlformats.org/officeDocument/2006/relationships/image" Target="../media/image30450.png"/><Relationship Id="rId14" Type="http://schemas.openxmlformats.org/officeDocument/2006/relationships/customXml" Target="../ink/ink3839.xml"/><Relationship Id="rId56" Type="http://schemas.openxmlformats.org/officeDocument/2006/relationships/customXml" Target="../ink/ink3860.xml"/><Relationship Id="rId317" Type="http://schemas.openxmlformats.org/officeDocument/2006/relationships/image" Target="../media/image30730.png"/><Relationship Id="rId359" Type="http://schemas.openxmlformats.org/officeDocument/2006/relationships/image" Target="../media/image30940.png"/><Relationship Id="rId98" Type="http://schemas.openxmlformats.org/officeDocument/2006/relationships/customXml" Target="../ink/ink3881.xml"/><Relationship Id="rId121" Type="http://schemas.openxmlformats.org/officeDocument/2006/relationships/image" Target="../media/image29750.png"/><Relationship Id="rId163" Type="http://schemas.openxmlformats.org/officeDocument/2006/relationships/image" Target="../media/image29960.png"/><Relationship Id="rId219" Type="http://schemas.openxmlformats.org/officeDocument/2006/relationships/image" Target="../media/image30240.png"/><Relationship Id="rId370" Type="http://schemas.openxmlformats.org/officeDocument/2006/relationships/customXml" Target="../ink/ink4017.xml"/><Relationship Id="rId426" Type="http://schemas.openxmlformats.org/officeDocument/2006/relationships/customXml" Target="../ink/ink4045.xml"/><Relationship Id="rId230" Type="http://schemas.openxmlformats.org/officeDocument/2006/relationships/customXml" Target="../ink/ink3947.xml"/><Relationship Id="rId468" Type="http://schemas.openxmlformats.org/officeDocument/2006/relationships/customXml" Target="../ink/ink4066.xml"/><Relationship Id="rId25" Type="http://schemas.openxmlformats.org/officeDocument/2006/relationships/image" Target="../media/image29270.png"/><Relationship Id="rId67" Type="http://schemas.openxmlformats.org/officeDocument/2006/relationships/image" Target="../media/image29480.png"/><Relationship Id="rId272" Type="http://schemas.openxmlformats.org/officeDocument/2006/relationships/customXml" Target="../ink/ink3968.xml"/><Relationship Id="rId328" Type="http://schemas.openxmlformats.org/officeDocument/2006/relationships/customXml" Target="../ink/ink3996.xml"/><Relationship Id="rId132" Type="http://schemas.openxmlformats.org/officeDocument/2006/relationships/customXml" Target="../ink/ink3898.xml"/><Relationship Id="rId174" Type="http://schemas.openxmlformats.org/officeDocument/2006/relationships/customXml" Target="../ink/ink3919.xml"/><Relationship Id="rId381" Type="http://schemas.openxmlformats.org/officeDocument/2006/relationships/image" Target="../media/image31050.png"/><Relationship Id="rId241" Type="http://schemas.openxmlformats.org/officeDocument/2006/relationships/image" Target="../media/image30350.png"/><Relationship Id="rId437" Type="http://schemas.openxmlformats.org/officeDocument/2006/relationships/image" Target="../media/image31330.png"/><Relationship Id="rId36" Type="http://schemas.openxmlformats.org/officeDocument/2006/relationships/customXml" Target="../ink/ink3850.xml"/><Relationship Id="rId283" Type="http://schemas.openxmlformats.org/officeDocument/2006/relationships/image" Target="../media/image30560.png"/><Relationship Id="rId339" Type="http://schemas.openxmlformats.org/officeDocument/2006/relationships/image" Target="../media/image30840.png"/><Relationship Id="rId78" Type="http://schemas.openxmlformats.org/officeDocument/2006/relationships/customXml" Target="../ink/ink3871.xml"/><Relationship Id="rId101" Type="http://schemas.openxmlformats.org/officeDocument/2006/relationships/image" Target="../media/image29650.png"/><Relationship Id="rId143" Type="http://schemas.openxmlformats.org/officeDocument/2006/relationships/image" Target="../media/image29860.png"/><Relationship Id="rId185" Type="http://schemas.openxmlformats.org/officeDocument/2006/relationships/image" Target="../media/image30070.png"/><Relationship Id="rId350" Type="http://schemas.openxmlformats.org/officeDocument/2006/relationships/customXml" Target="../ink/ink4007.xml"/><Relationship Id="rId406" Type="http://schemas.openxmlformats.org/officeDocument/2006/relationships/customXml" Target="../ink/ink4035.xml"/><Relationship Id="rId9" Type="http://schemas.openxmlformats.org/officeDocument/2006/relationships/image" Target="../media/image29190.png"/><Relationship Id="rId210" Type="http://schemas.openxmlformats.org/officeDocument/2006/relationships/customXml" Target="../ink/ink3937.xml"/><Relationship Id="rId392" Type="http://schemas.openxmlformats.org/officeDocument/2006/relationships/customXml" Target="../ink/ink4028.xml"/><Relationship Id="rId448" Type="http://schemas.openxmlformats.org/officeDocument/2006/relationships/customXml" Target="../ink/ink4056.xml"/><Relationship Id="rId252" Type="http://schemas.openxmlformats.org/officeDocument/2006/relationships/customXml" Target="../ink/ink3958.xml"/><Relationship Id="rId294" Type="http://schemas.openxmlformats.org/officeDocument/2006/relationships/customXml" Target="../ink/ink3979.xml"/><Relationship Id="rId308" Type="http://schemas.openxmlformats.org/officeDocument/2006/relationships/customXml" Target="../ink/ink3986.xml"/><Relationship Id="rId47" Type="http://schemas.openxmlformats.org/officeDocument/2006/relationships/image" Target="../media/image29380.png"/><Relationship Id="rId89" Type="http://schemas.openxmlformats.org/officeDocument/2006/relationships/image" Target="../media/image29590.png"/><Relationship Id="rId112" Type="http://schemas.openxmlformats.org/officeDocument/2006/relationships/customXml" Target="../ink/ink3888.xml"/><Relationship Id="rId154" Type="http://schemas.openxmlformats.org/officeDocument/2006/relationships/customXml" Target="../ink/ink3909.xml"/><Relationship Id="rId361" Type="http://schemas.openxmlformats.org/officeDocument/2006/relationships/image" Target="../media/image30950.png"/><Relationship Id="rId196" Type="http://schemas.openxmlformats.org/officeDocument/2006/relationships/customXml" Target="../ink/ink3930.xml"/><Relationship Id="rId417" Type="http://schemas.openxmlformats.org/officeDocument/2006/relationships/image" Target="../media/image31230.png"/><Relationship Id="rId459" Type="http://schemas.openxmlformats.org/officeDocument/2006/relationships/image" Target="../media/image31440.png"/><Relationship Id="rId16" Type="http://schemas.openxmlformats.org/officeDocument/2006/relationships/customXml" Target="../ink/ink3840.xml"/><Relationship Id="rId221" Type="http://schemas.openxmlformats.org/officeDocument/2006/relationships/image" Target="../media/image30250.png"/><Relationship Id="rId263" Type="http://schemas.openxmlformats.org/officeDocument/2006/relationships/image" Target="../media/image30460.png"/><Relationship Id="rId319" Type="http://schemas.openxmlformats.org/officeDocument/2006/relationships/image" Target="../media/image30740.png"/><Relationship Id="rId58" Type="http://schemas.openxmlformats.org/officeDocument/2006/relationships/customXml" Target="../ink/ink3861.xml"/><Relationship Id="rId123" Type="http://schemas.openxmlformats.org/officeDocument/2006/relationships/image" Target="../media/image29760.png"/><Relationship Id="rId330" Type="http://schemas.openxmlformats.org/officeDocument/2006/relationships/customXml" Target="../ink/ink3997.xml"/><Relationship Id="rId165" Type="http://schemas.openxmlformats.org/officeDocument/2006/relationships/image" Target="../media/image29970.png"/><Relationship Id="rId372" Type="http://schemas.openxmlformats.org/officeDocument/2006/relationships/customXml" Target="../ink/ink4018.xml"/><Relationship Id="rId428" Type="http://schemas.openxmlformats.org/officeDocument/2006/relationships/customXml" Target="../ink/ink4046.xml"/><Relationship Id="rId232" Type="http://schemas.openxmlformats.org/officeDocument/2006/relationships/customXml" Target="../ink/ink3948.xml"/><Relationship Id="rId274" Type="http://schemas.openxmlformats.org/officeDocument/2006/relationships/customXml" Target="../ink/ink3969.xml"/><Relationship Id="rId27" Type="http://schemas.openxmlformats.org/officeDocument/2006/relationships/image" Target="../media/image29280.png"/><Relationship Id="rId69" Type="http://schemas.openxmlformats.org/officeDocument/2006/relationships/image" Target="../media/image29490.png"/><Relationship Id="rId134" Type="http://schemas.openxmlformats.org/officeDocument/2006/relationships/customXml" Target="../ink/ink3899.xml"/><Relationship Id="rId80" Type="http://schemas.openxmlformats.org/officeDocument/2006/relationships/customXml" Target="../ink/ink3872.xml"/><Relationship Id="rId176" Type="http://schemas.openxmlformats.org/officeDocument/2006/relationships/customXml" Target="../ink/ink3920.xml"/><Relationship Id="rId341" Type="http://schemas.openxmlformats.org/officeDocument/2006/relationships/image" Target="../media/image30850.png"/><Relationship Id="rId383" Type="http://schemas.openxmlformats.org/officeDocument/2006/relationships/image" Target="../media/image31060.png"/><Relationship Id="rId439" Type="http://schemas.openxmlformats.org/officeDocument/2006/relationships/image" Target="../media/image31340.png"/><Relationship Id="rId201" Type="http://schemas.openxmlformats.org/officeDocument/2006/relationships/image" Target="../media/image30150.png"/><Relationship Id="rId243" Type="http://schemas.openxmlformats.org/officeDocument/2006/relationships/image" Target="../media/image30360.png"/><Relationship Id="rId285" Type="http://schemas.openxmlformats.org/officeDocument/2006/relationships/image" Target="../media/image30570.png"/><Relationship Id="rId450" Type="http://schemas.openxmlformats.org/officeDocument/2006/relationships/customXml" Target="../ink/ink4057.xml"/><Relationship Id="rId38" Type="http://schemas.openxmlformats.org/officeDocument/2006/relationships/customXml" Target="../ink/ink3851.xml"/><Relationship Id="rId103" Type="http://schemas.openxmlformats.org/officeDocument/2006/relationships/image" Target="../media/image29660.png"/><Relationship Id="rId310" Type="http://schemas.openxmlformats.org/officeDocument/2006/relationships/customXml" Target="../ink/ink3987.xml"/><Relationship Id="rId91" Type="http://schemas.openxmlformats.org/officeDocument/2006/relationships/image" Target="../media/image29600.png"/><Relationship Id="rId145" Type="http://schemas.openxmlformats.org/officeDocument/2006/relationships/image" Target="../media/image29870.png"/><Relationship Id="rId187" Type="http://schemas.openxmlformats.org/officeDocument/2006/relationships/image" Target="../media/image30080.png"/><Relationship Id="rId352" Type="http://schemas.openxmlformats.org/officeDocument/2006/relationships/customXml" Target="../ink/ink4008.xml"/><Relationship Id="rId394" Type="http://schemas.openxmlformats.org/officeDocument/2006/relationships/customXml" Target="../ink/ink4029.xml"/><Relationship Id="rId408" Type="http://schemas.openxmlformats.org/officeDocument/2006/relationships/customXml" Target="../ink/ink4036.xml"/><Relationship Id="rId212" Type="http://schemas.openxmlformats.org/officeDocument/2006/relationships/customXml" Target="../ink/ink3938.xml"/><Relationship Id="rId254" Type="http://schemas.openxmlformats.org/officeDocument/2006/relationships/customXml" Target="../ink/ink3959.xml"/><Relationship Id="rId49" Type="http://schemas.openxmlformats.org/officeDocument/2006/relationships/image" Target="../media/image29390.png"/><Relationship Id="rId114" Type="http://schemas.openxmlformats.org/officeDocument/2006/relationships/customXml" Target="../ink/ink3889.xml"/><Relationship Id="rId296" Type="http://schemas.openxmlformats.org/officeDocument/2006/relationships/customXml" Target="../ink/ink3980.xml"/><Relationship Id="rId461" Type="http://schemas.openxmlformats.org/officeDocument/2006/relationships/image" Target="../media/image31450.png"/><Relationship Id="rId60" Type="http://schemas.openxmlformats.org/officeDocument/2006/relationships/customXml" Target="../ink/ink3862.xml"/><Relationship Id="rId156" Type="http://schemas.openxmlformats.org/officeDocument/2006/relationships/customXml" Target="../ink/ink3910.xml"/><Relationship Id="rId198" Type="http://schemas.openxmlformats.org/officeDocument/2006/relationships/customXml" Target="../ink/ink3931.xml"/><Relationship Id="rId321" Type="http://schemas.openxmlformats.org/officeDocument/2006/relationships/image" Target="../media/image30750.png"/><Relationship Id="rId363" Type="http://schemas.openxmlformats.org/officeDocument/2006/relationships/image" Target="../media/image30960.png"/><Relationship Id="rId419" Type="http://schemas.openxmlformats.org/officeDocument/2006/relationships/image" Target="../media/image31240.png"/><Relationship Id="rId223" Type="http://schemas.openxmlformats.org/officeDocument/2006/relationships/image" Target="../media/image30260.png"/><Relationship Id="rId430" Type="http://schemas.openxmlformats.org/officeDocument/2006/relationships/customXml" Target="../ink/ink4047.xml"/><Relationship Id="rId18" Type="http://schemas.openxmlformats.org/officeDocument/2006/relationships/customXml" Target="../ink/ink3841.xml"/><Relationship Id="rId265" Type="http://schemas.openxmlformats.org/officeDocument/2006/relationships/image" Target="../media/image30470.png"/><Relationship Id="rId125" Type="http://schemas.openxmlformats.org/officeDocument/2006/relationships/image" Target="../media/image29770.png"/><Relationship Id="rId167" Type="http://schemas.openxmlformats.org/officeDocument/2006/relationships/image" Target="../media/image29980.png"/><Relationship Id="rId332" Type="http://schemas.openxmlformats.org/officeDocument/2006/relationships/customXml" Target="../ink/ink3998.xml"/><Relationship Id="rId374" Type="http://schemas.openxmlformats.org/officeDocument/2006/relationships/customXml" Target="../ink/ink4019.xml"/><Relationship Id="rId71" Type="http://schemas.openxmlformats.org/officeDocument/2006/relationships/image" Target="../media/image29500.png"/><Relationship Id="rId234" Type="http://schemas.openxmlformats.org/officeDocument/2006/relationships/customXml" Target="../ink/ink3949.xml"/><Relationship Id="rId2" Type="http://schemas.openxmlformats.org/officeDocument/2006/relationships/customXml" Target="../ink/ink3833.xml"/><Relationship Id="rId29" Type="http://schemas.openxmlformats.org/officeDocument/2006/relationships/image" Target="../media/image29290.png"/><Relationship Id="rId276" Type="http://schemas.openxmlformats.org/officeDocument/2006/relationships/customXml" Target="../ink/ink3970.xml"/><Relationship Id="rId441" Type="http://schemas.openxmlformats.org/officeDocument/2006/relationships/image" Target="../media/image31350.png"/><Relationship Id="rId40" Type="http://schemas.openxmlformats.org/officeDocument/2006/relationships/customXml" Target="../ink/ink3852.xml"/><Relationship Id="rId136" Type="http://schemas.openxmlformats.org/officeDocument/2006/relationships/customXml" Target="../ink/ink3900.xml"/><Relationship Id="rId178" Type="http://schemas.openxmlformats.org/officeDocument/2006/relationships/customXml" Target="../ink/ink3921.xml"/><Relationship Id="rId301" Type="http://schemas.openxmlformats.org/officeDocument/2006/relationships/image" Target="../media/image30650.png"/><Relationship Id="rId343" Type="http://schemas.openxmlformats.org/officeDocument/2006/relationships/image" Target="../media/image30860.png"/><Relationship Id="rId82" Type="http://schemas.openxmlformats.org/officeDocument/2006/relationships/customXml" Target="../ink/ink3873.xml"/><Relationship Id="rId203" Type="http://schemas.openxmlformats.org/officeDocument/2006/relationships/image" Target="../media/image30160.png"/><Relationship Id="rId385" Type="http://schemas.openxmlformats.org/officeDocument/2006/relationships/image" Target="../media/image31070.png"/><Relationship Id="rId19" Type="http://schemas.openxmlformats.org/officeDocument/2006/relationships/image" Target="../media/image29240.png"/><Relationship Id="rId224" Type="http://schemas.openxmlformats.org/officeDocument/2006/relationships/customXml" Target="../ink/ink3944.xml"/><Relationship Id="rId245" Type="http://schemas.openxmlformats.org/officeDocument/2006/relationships/image" Target="../media/image30370.png"/><Relationship Id="rId266" Type="http://schemas.openxmlformats.org/officeDocument/2006/relationships/customXml" Target="../ink/ink3965.xml"/><Relationship Id="rId287" Type="http://schemas.openxmlformats.org/officeDocument/2006/relationships/image" Target="../media/image30580.png"/><Relationship Id="rId410" Type="http://schemas.openxmlformats.org/officeDocument/2006/relationships/customXml" Target="../ink/ink4037.xml"/><Relationship Id="rId431" Type="http://schemas.openxmlformats.org/officeDocument/2006/relationships/image" Target="../media/image31300.png"/><Relationship Id="rId452" Type="http://schemas.openxmlformats.org/officeDocument/2006/relationships/customXml" Target="../ink/ink4058.xml"/><Relationship Id="rId30" Type="http://schemas.openxmlformats.org/officeDocument/2006/relationships/customXml" Target="../ink/ink3847.xml"/><Relationship Id="rId105" Type="http://schemas.openxmlformats.org/officeDocument/2006/relationships/image" Target="../media/image29670.png"/><Relationship Id="rId126" Type="http://schemas.openxmlformats.org/officeDocument/2006/relationships/customXml" Target="../ink/ink3895.xml"/><Relationship Id="rId147" Type="http://schemas.openxmlformats.org/officeDocument/2006/relationships/image" Target="../media/image29880.png"/><Relationship Id="rId168" Type="http://schemas.openxmlformats.org/officeDocument/2006/relationships/customXml" Target="../ink/ink3916.xml"/><Relationship Id="rId312" Type="http://schemas.openxmlformats.org/officeDocument/2006/relationships/customXml" Target="../ink/ink3988.xml"/><Relationship Id="rId333" Type="http://schemas.openxmlformats.org/officeDocument/2006/relationships/image" Target="../media/image30810.png"/><Relationship Id="rId354" Type="http://schemas.openxmlformats.org/officeDocument/2006/relationships/customXml" Target="../ink/ink4009.xml"/><Relationship Id="rId51" Type="http://schemas.openxmlformats.org/officeDocument/2006/relationships/image" Target="../media/image29400.png"/><Relationship Id="rId72" Type="http://schemas.openxmlformats.org/officeDocument/2006/relationships/customXml" Target="../ink/ink3868.xml"/><Relationship Id="rId93" Type="http://schemas.openxmlformats.org/officeDocument/2006/relationships/image" Target="../media/image29610.png"/><Relationship Id="rId189" Type="http://schemas.openxmlformats.org/officeDocument/2006/relationships/image" Target="../media/image30090.png"/><Relationship Id="rId375" Type="http://schemas.openxmlformats.org/officeDocument/2006/relationships/image" Target="../media/image31020.png"/><Relationship Id="rId396" Type="http://schemas.openxmlformats.org/officeDocument/2006/relationships/customXml" Target="../ink/ink4030.xml"/><Relationship Id="rId3" Type="http://schemas.openxmlformats.org/officeDocument/2006/relationships/image" Target="../media/image89.png"/><Relationship Id="rId214" Type="http://schemas.openxmlformats.org/officeDocument/2006/relationships/customXml" Target="../ink/ink3939.xml"/><Relationship Id="rId235" Type="http://schemas.openxmlformats.org/officeDocument/2006/relationships/image" Target="../media/image30320.png"/><Relationship Id="rId256" Type="http://schemas.openxmlformats.org/officeDocument/2006/relationships/customXml" Target="../ink/ink3960.xml"/><Relationship Id="rId277" Type="http://schemas.openxmlformats.org/officeDocument/2006/relationships/image" Target="../media/image30530.png"/><Relationship Id="rId298" Type="http://schemas.openxmlformats.org/officeDocument/2006/relationships/customXml" Target="../ink/ink3981.xml"/><Relationship Id="rId400" Type="http://schemas.openxmlformats.org/officeDocument/2006/relationships/customXml" Target="../ink/ink4032.xml"/><Relationship Id="rId421" Type="http://schemas.openxmlformats.org/officeDocument/2006/relationships/image" Target="../media/image31250.png"/><Relationship Id="rId442" Type="http://schemas.openxmlformats.org/officeDocument/2006/relationships/customXml" Target="../ink/ink4053.xml"/><Relationship Id="rId463" Type="http://schemas.openxmlformats.org/officeDocument/2006/relationships/image" Target="../media/image31460.png"/><Relationship Id="rId116" Type="http://schemas.openxmlformats.org/officeDocument/2006/relationships/customXml" Target="../ink/ink3890.xml"/><Relationship Id="rId137" Type="http://schemas.openxmlformats.org/officeDocument/2006/relationships/image" Target="../media/image29830.png"/><Relationship Id="rId158" Type="http://schemas.openxmlformats.org/officeDocument/2006/relationships/customXml" Target="../ink/ink3911.xml"/><Relationship Id="rId302" Type="http://schemas.openxmlformats.org/officeDocument/2006/relationships/customXml" Target="../ink/ink3983.xml"/><Relationship Id="rId323" Type="http://schemas.openxmlformats.org/officeDocument/2006/relationships/image" Target="../media/image30760.png"/><Relationship Id="rId344" Type="http://schemas.openxmlformats.org/officeDocument/2006/relationships/customXml" Target="../ink/ink4004.xml"/><Relationship Id="rId20" Type="http://schemas.openxmlformats.org/officeDocument/2006/relationships/customXml" Target="../ink/ink3842.xml"/><Relationship Id="rId41" Type="http://schemas.openxmlformats.org/officeDocument/2006/relationships/image" Target="../media/image29350.png"/><Relationship Id="rId62" Type="http://schemas.openxmlformats.org/officeDocument/2006/relationships/customXml" Target="../ink/ink3863.xml"/><Relationship Id="rId83" Type="http://schemas.openxmlformats.org/officeDocument/2006/relationships/image" Target="../media/image29560.png"/><Relationship Id="rId179" Type="http://schemas.openxmlformats.org/officeDocument/2006/relationships/image" Target="../media/image30040.png"/><Relationship Id="rId365" Type="http://schemas.openxmlformats.org/officeDocument/2006/relationships/image" Target="../media/image30970.png"/><Relationship Id="rId386" Type="http://schemas.openxmlformats.org/officeDocument/2006/relationships/customXml" Target="../ink/ink4025.xml"/><Relationship Id="rId190" Type="http://schemas.openxmlformats.org/officeDocument/2006/relationships/customXml" Target="../ink/ink3927.xml"/><Relationship Id="rId204" Type="http://schemas.openxmlformats.org/officeDocument/2006/relationships/customXml" Target="../ink/ink3934.xml"/><Relationship Id="rId225" Type="http://schemas.openxmlformats.org/officeDocument/2006/relationships/image" Target="../media/image30270.png"/><Relationship Id="rId246" Type="http://schemas.openxmlformats.org/officeDocument/2006/relationships/customXml" Target="../ink/ink3955.xml"/><Relationship Id="rId267" Type="http://schemas.openxmlformats.org/officeDocument/2006/relationships/image" Target="../media/image30480.png"/><Relationship Id="rId288" Type="http://schemas.openxmlformats.org/officeDocument/2006/relationships/customXml" Target="../ink/ink3976.xml"/><Relationship Id="rId411" Type="http://schemas.openxmlformats.org/officeDocument/2006/relationships/image" Target="../media/image31200.png"/><Relationship Id="rId432" Type="http://schemas.openxmlformats.org/officeDocument/2006/relationships/customXml" Target="../ink/ink4048.xml"/><Relationship Id="rId453" Type="http://schemas.openxmlformats.org/officeDocument/2006/relationships/image" Target="../media/image31410.png"/><Relationship Id="rId106" Type="http://schemas.openxmlformats.org/officeDocument/2006/relationships/customXml" Target="../ink/ink3885.xml"/><Relationship Id="rId127" Type="http://schemas.openxmlformats.org/officeDocument/2006/relationships/image" Target="../media/image29780.png"/><Relationship Id="rId313" Type="http://schemas.openxmlformats.org/officeDocument/2006/relationships/image" Target="../media/image30710.png"/><Relationship Id="rId10" Type="http://schemas.openxmlformats.org/officeDocument/2006/relationships/customXml" Target="../ink/ink3837.xml"/><Relationship Id="rId31" Type="http://schemas.openxmlformats.org/officeDocument/2006/relationships/image" Target="../media/image29300.png"/><Relationship Id="rId52" Type="http://schemas.openxmlformats.org/officeDocument/2006/relationships/customXml" Target="../ink/ink3858.xml"/><Relationship Id="rId73" Type="http://schemas.openxmlformats.org/officeDocument/2006/relationships/image" Target="../media/image29510.png"/><Relationship Id="rId94" Type="http://schemas.openxmlformats.org/officeDocument/2006/relationships/customXml" Target="../ink/ink3879.xml"/><Relationship Id="rId148" Type="http://schemas.openxmlformats.org/officeDocument/2006/relationships/customXml" Target="../ink/ink3906.xml"/><Relationship Id="rId169" Type="http://schemas.openxmlformats.org/officeDocument/2006/relationships/image" Target="../media/image29990.png"/><Relationship Id="rId334" Type="http://schemas.openxmlformats.org/officeDocument/2006/relationships/customXml" Target="../ink/ink3999.xml"/><Relationship Id="rId355" Type="http://schemas.openxmlformats.org/officeDocument/2006/relationships/image" Target="../media/image30920.png"/><Relationship Id="rId376" Type="http://schemas.openxmlformats.org/officeDocument/2006/relationships/customXml" Target="../ink/ink4020.xml"/><Relationship Id="rId397" Type="http://schemas.openxmlformats.org/officeDocument/2006/relationships/image" Target="../media/image31130.png"/><Relationship Id="rId4" Type="http://schemas.openxmlformats.org/officeDocument/2006/relationships/customXml" Target="../ink/ink3834.xml"/><Relationship Id="rId180" Type="http://schemas.openxmlformats.org/officeDocument/2006/relationships/customXml" Target="../ink/ink3922.xml"/><Relationship Id="rId215" Type="http://schemas.openxmlformats.org/officeDocument/2006/relationships/image" Target="../media/image30220.png"/><Relationship Id="rId236" Type="http://schemas.openxmlformats.org/officeDocument/2006/relationships/customXml" Target="../ink/ink3950.xml"/><Relationship Id="rId257" Type="http://schemas.openxmlformats.org/officeDocument/2006/relationships/image" Target="../media/image30430.png"/><Relationship Id="rId278" Type="http://schemas.openxmlformats.org/officeDocument/2006/relationships/customXml" Target="../ink/ink3971.xml"/><Relationship Id="rId401" Type="http://schemas.openxmlformats.org/officeDocument/2006/relationships/image" Target="../media/image31150.png"/><Relationship Id="rId422" Type="http://schemas.openxmlformats.org/officeDocument/2006/relationships/customXml" Target="../ink/ink4043.xml"/><Relationship Id="rId443" Type="http://schemas.openxmlformats.org/officeDocument/2006/relationships/image" Target="../media/image31360.png"/><Relationship Id="rId464" Type="http://schemas.openxmlformats.org/officeDocument/2006/relationships/customXml" Target="../ink/ink4064.xml"/><Relationship Id="rId303" Type="http://schemas.openxmlformats.org/officeDocument/2006/relationships/image" Target="../media/image30660.png"/><Relationship Id="rId42" Type="http://schemas.openxmlformats.org/officeDocument/2006/relationships/customXml" Target="../ink/ink3853.xml"/><Relationship Id="rId84" Type="http://schemas.openxmlformats.org/officeDocument/2006/relationships/customXml" Target="../ink/ink3874.xml"/><Relationship Id="rId138" Type="http://schemas.openxmlformats.org/officeDocument/2006/relationships/customXml" Target="../ink/ink3901.xml"/><Relationship Id="rId345" Type="http://schemas.openxmlformats.org/officeDocument/2006/relationships/image" Target="../media/image30870.png"/><Relationship Id="rId387" Type="http://schemas.openxmlformats.org/officeDocument/2006/relationships/image" Target="../media/image31080.png"/><Relationship Id="rId191" Type="http://schemas.openxmlformats.org/officeDocument/2006/relationships/image" Target="../media/image30100.png"/><Relationship Id="rId205" Type="http://schemas.openxmlformats.org/officeDocument/2006/relationships/image" Target="../media/image30170.png"/><Relationship Id="rId247" Type="http://schemas.openxmlformats.org/officeDocument/2006/relationships/image" Target="../media/image30380.png"/><Relationship Id="rId412" Type="http://schemas.openxmlformats.org/officeDocument/2006/relationships/customXml" Target="../ink/ink4038.xml"/><Relationship Id="rId107" Type="http://schemas.openxmlformats.org/officeDocument/2006/relationships/image" Target="../media/image29680.png"/><Relationship Id="rId289" Type="http://schemas.openxmlformats.org/officeDocument/2006/relationships/image" Target="../media/image30590.png"/><Relationship Id="rId454" Type="http://schemas.openxmlformats.org/officeDocument/2006/relationships/customXml" Target="../ink/ink4059.xml"/><Relationship Id="rId11" Type="http://schemas.openxmlformats.org/officeDocument/2006/relationships/image" Target="../media/image29200.png"/><Relationship Id="rId53" Type="http://schemas.openxmlformats.org/officeDocument/2006/relationships/image" Target="../media/image29410.png"/><Relationship Id="rId149" Type="http://schemas.openxmlformats.org/officeDocument/2006/relationships/image" Target="../media/image29890.png"/><Relationship Id="rId314" Type="http://schemas.openxmlformats.org/officeDocument/2006/relationships/customXml" Target="../ink/ink3989.xml"/><Relationship Id="rId356" Type="http://schemas.openxmlformats.org/officeDocument/2006/relationships/customXml" Target="../ink/ink4010.xml"/><Relationship Id="rId398" Type="http://schemas.openxmlformats.org/officeDocument/2006/relationships/customXml" Target="../ink/ink4031.xml"/><Relationship Id="rId95" Type="http://schemas.openxmlformats.org/officeDocument/2006/relationships/image" Target="../media/image29620.png"/><Relationship Id="rId160" Type="http://schemas.openxmlformats.org/officeDocument/2006/relationships/customXml" Target="../ink/ink3912.xml"/><Relationship Id="rId216" Type="http://schemas.openxmlformats.org/officeDocument/2006/relationships/customXml" Target="../ink/ink3940.xml"/><Relationship Id="rId423" Type="http://schemas.openxmlformats.org/officeDocument/2006/relationships/image" Target="../media/image31260.png"/><Relationship Id="rId258" Type="http://schemas.openxmlformats.org/officeDocument/2006/relationships/customXml" Target="../ink/ink3961.xml"/><Relationship Id="rId465" Type="http://schemas.openxmlformats.org/officeDocument/2006/relationships/image" Target="../media/image31470.png"/><Relationship Id="rId22" Type="http://schemas.openxmlformats.org/officeDocument/2006/relationships/customXml" Target="../ink/ink3843.xml"/><Relationship Id="rId64" Type="http://schemas.openxmlformats.org/officeDocument/2006/relationships/customXml" Target="../ink/ink3864.xml"/><Relationship Id="rId118" Type="http://schemas.openxmlformats.org/officeDocument/2006/relationships/customXml" Target="../ink/ink3891.xml"/><Relationship Id="rId325" Type="http://schemas.openxmlformats.org/officeDocument/2006/relationships/image" Target="../media/image30770.png"/><Relationship Id="rId367" Type="http://schemas.openxmlformats.org/officeDocument/2006/relationships/image" Target="../media/image30980.png"/><Relationship Id="rId171" Type="http://schemas.openxmlformats.org/officeDocument/2006/relationships/image" Target="../media/image30000.png"/><Relationship Id="rId227" Type="http://schemas.openxmlformats.org/officeDocument/2006/relationships/image" Target="../media/image30280.png"/><Relationship Id="rId269" Type="http://schemas.openxmlformats.org/officeDocument/2006/relationships/image" Target="../media/image30490.png"/><Relationship Id="rId434" Type="http://schemas.openxmlformats.org/officeDocument/2006/relationships/customXml" Target="../ink/ink4049.xml"/><Relationship Id="rId33" Type="http://schemas.openxmlformats.org/officeDocument/2006/relationships/image" Target="../media/image29310.png"/><Relationship Id="rId129" Type="http://schemas.openxmlformats.org/officeDocument/2006/relationships/image" Target="../media/image29790.png"/><Relationship Id="rId280" Type="http://schemas.openxmlformats.org/officeDocument/2006/relationships/customXml" Target="../ink/ink3972.xml"/><Relationship Id="rId336" Type="http://schemas.openxmlformats.org/officeDocument/2006/relationships/customXml" Target="../ink/ink4000.xml"/><Relationship Id="rId75" Type="http://schemas.openxmlformats.org/officeDocument/2006/relationships/image" Target="../media/image29520.png"/><Relationship Id="rId140" Type="http://schemas.openxmlformats.org/officeDocument/2006/relationships/customXml" Target="../ink/ink3902.xml"/><Relationship Id="rId182" Type="http://schemas.openxmlformats.org/officeDocument/2006/relationships/customXml" Target="../ink/ink3923.xml"/><Relationship Id="rId378" Type="http://schemas.openxmlformats.org/officeDocument/2006/relationships/customXml" Target="../ink/ink4021.xml"/><Relationship Id="rId403" Type="http://schemas.openxmlformats.org/officeDocument/2006/relationships/image" Target="../media/image31160.png"/><Relationship Id="rId6" Type="http://schemas.openxmlformats.org/officeDocument/2006/relationships/customXml" Target="../ink/ink3835.xml"/><Relationship Id="rId238" Type="http://schemas.openxmlformats.org/officeDocument/2006/relationships/customXml" Target="../ink/ink3951.xml"/><Relationship Id="rId445" Type="http://schemas.openxmlformats.org/officeDocument/2006/relationships/image" Target="../media/image31370.png"/><Relationship Id="rId291" Type="http://schemas.openxmlformats.org/officeDocument/2006/relationships/image" Target="../media/image30600.png"/><Relationship Id="rId305" Type="http://schemas.openxmlformats.org/officeDocument/2006/relationships/image" Target="../media/image30670.png"/><Relationship Id="rId347" Type="http://schemas.openxmlformats.org/officeDocument/2006/relationships/image" Target="../media/image30880.png"/><Relationship Id="rId44" Type="http://schemas.openxmlformats.org/officeDocument/2006/relationships/customXml" Target="../ink/ink3854.xml"/><Relationship Id="rId86" Type="http://schemas.openxmlformats.org/officeDocument/2006/relationships/customXml" Target="../ink/ink3875.xml"/><Relationship Id="rId151" Type="http://schemas.openxmlformats.org/officeDocument/2006/relationships/image" Target="../media/image29900.png"/><Relationship Id="rId389" Type="http://schemas.openxmlformats.org/officeDocument/2006/relationships/image" Target="../media/image31090.png"/><Relationship Id="rId193" Type="http://schemas.openxmlformats.org/officeDocument/2006/relationships/image" Target="../media/image30110.png"/><Relationship Id="rId207" Type="http://schemas.openxmlformats.org/officeDocument/2006/relationships/image" Target="../media/image30180.png"/><Relationship Id="rId249" Type="http://schemas.openxmlformats.org/officeDocument/2006/relationships/image" Target="../media/image30390.png"/><Relationship Id="rId414" Type="http://schemas.openxmlformats.org/officeDocument/2006/relationships/customXml" Target="../ink/ink4039.xml"/><Relationship Id="rId456" Type="http://schemas.openxmlformats.org/officeDocument/2006/relationships/customXml" Target="../ink/ink4060.xml"/><Relationship Id="rId13" Type="http://schemas.openxmlformats.org/officeDocument/2006/relationships/image" Target="../media/image29210.png"/><Relationship Id="rId109" Type="http://schemas.openxmlformats.org/officeDocument/2006/relationships/image" Target="../media/image29690.png"/><Relationship Id="rId260" Type="http://schemas.openxmlformats.org/officeDocument/2006/relationships/customXml" Target="../ink/ink3962.xml"/><Relationship Id="rId316" Type="http://schemas.openxmlformats.org/officeDocument/2006/relationships/customXml" Target="../ink/ink3990.xml"/><Relationship Id="rId55" Type="http://schemas.openxmlformats.org/officeDocument/2006/relationships/image" Target="../media/image29420.png"/><Relationship Id="rId97" Type="http://schemas.openxmlformats.org/officeDocument/2006/relationships/image" Target="../media/image29630.png"/><Relationship Id="rId120" Type="http://schemas.openxmlformats.org/officeDocument/2006/relationships/customXml" Target="../ink/ink3892.xml"/><Relationship Id="rId358" Type="http://schemas.openxmlformats.org/officeDocument/2006/relationships/customXml" Target="../ink/ink4011.xml"/><Relationship Id="rId162" Type="http://schemas.openxmlformats.org/officeDocument/2006/relationships/customXml" Target="../ink/ink3913.xml"/><Relationship Id="rId218" Type="http://schemas.openxmlformats.org/officeDocument/2006/relationships/customXml" Target="../ink/ink3941.xml"/><Relationship Id="rId425" Type="http://schemas.openxmlformats.org/officeDocument/2006/relationships/image" Target="../media/image31270.png"/><Relationship Id="rId467" Type="http://schemas.openxmlformats.org/officeDocument/2006/relationships/image" Target="../media/image31480.png"/><Relationship Id="rId271" Type="http://schemas.openxmlformats.org/officeDocument/2006/relationships/image" Target="../media/image30500.png"/><Relationship Id="rId24" Type="http://schemas.openxmlformats.org/officeDocument/2006/relationships/customXml" Target="../ink/ink3844.xml"/><Relationship Id="rId66" Type="http://schemas.openxmlformats.org/officeDocument/2006/relationships/customXml" Target="../ink/ink3865.xml"/><Relationship Id="rId131" Type="http://schemas.openxmlformats.org/officeDocument/2006/relationships/image" Target="../media/image29800.png"/><Relationship Id="rId327" Type="http://schemas.openxmlformats.org/officeDocument/2006/relationships/image" Target="../media/image30780.png"/><Relationship Id="rId369" Type="http://schemas.openxmlformats.org/officeDocument/2006/relationships/image" Target="../media/image30990.png"/><Relationship Id="rId173" Type="http://schemas.openxmlformats.org/officeDocument/2006/relationships/image" Target="../media/image30010.png"/><Relationship Id="rId229" Type="http://schemas.openxmlformats.org/officeDocument/2006/relationships/image" Target="../media/image30290.png"/><Relationship Id="rId380" Type="http://schemas.openxmlformats.org/officeDocument/2006/relationships/customXml" Target="../ink/ink4022.xml"/><Relationship Id="rId436" Type="http://schemas.openxmlformats.org/officeDocument/2006/relationships/customXml" Target="../ink/ink4050.xml"/><Relationship Id="rId240" Type="http://schemas.openxmlformats.org/officeDocument/2006/relationships/customXml" Target="../ink/ink3952.xml"/><Relationship Id="rId35" Type="http://schemas.openxmlformats.org/officeDocument/2006/relationships/image" Target="../media/image29320.png"/><Relationship Id="rId77" Type="http://schemas.openxmlformats.org/officeDocument/2006/relationships/image" Target="../media/image29530.png"/><Relationship Id="rId100" Type="http://schemas.openxmlformats.org/officeDocument/2006/relationships/customXml" Target="../ink/ink3882.xml"/><Relationship Id="rId282" Type="http://schemas.openxmlformats.org/officeDocument/2006/relationships/customXml" Target="../ink/ink3973.xml"/><Relationship Id="rId338" Type="http://schemas.openxmlformats.org/officeDocument/2006/relationships/customXml" Target="../ink/ink4001.xml"/><Relationship Id="rId8" Type="http://schemas.openxmlformats.org/officeDocument/2006/relationships/customXml" Target="../ink/ink3836.xml"/><Relationship Id="rId142" Type="http://schemas.openxmlformats.org/officeDocument/2006/relationships/customXml" Target="../ink/ink3903.xml"/><Relationship Id="rId184" Type="http://schemas.openxmlformats.org/officeDocument/2006/relationships/customXml" Target="../ink/ink3924.xml"/><Relationship Id="rId391" Type="http://schemas.openxmlformats.org/officeDocument/2006/relationships/image" Target="../media/image31100.png"/><Relationship Id="rId405" Type="http://schemas.openxmlformats.org/officeDocument/2006/relationships/image" Target="../media/image31170.png"/><Relationship Id="rId447" Type="http://schemas.openxmlformats.org/officeDocument/2006/relationships/image" Target="../media/image31380.png"/><Relationship Id="rId251" Type="http://schemas.openxmlformats.org/officeDocument/2006/relationships/image" Target="../media/image30400.png"/><Relationship Id="rId46" Type="http://schemas.openxmlformats.org/officeDocument/2006/relationships/customXml" Target="../ink/ink3855.xml"/><Relationship Id="rId293" Type="http://schemas.openxmlformats.org/officeDocument/2006/relationships/image" Target="../media/image30610.png"/><Relationship Id="rId307" Type="http://schemas.openxmlformats.org/officeDocument/2006/relationships/image" Target="../media/image30680.png"/><Relationship Id="rId349" Type="http://schemas.openxmlformats.org/officeDocument/2006/relationships/image" Target="../media/image30890.png"/><Relationship Id="rId88" Type="http://schemas.openxmlformats.org/officeDocument/2006/relationships/customXml" Target="../ink/ink3876.xml"/><Relationship Id="rId111" Type="http://schemas.openxmlformats.org/officeDocument/2006/relationships/image" Target="../media/image29700.png"/><Relationship Id="rId153" Type="http://schemas.openxmlformats.org/officeDocument/2006/relationships/image" Target="../media/image29910.png"/><Relationship Id="rId195" Type="http://schemas.openxmlformats.org/officeDocument/2006/relationships/image" Target="../media/image30120.png"/><Relationship Id="rId209" Type="http://schemas.openxmlformats.org/officeDocument/2006/relationships/image" Target="../media/image30190.png"/><Relationship Id="rId360" Type="http://schemas.openxmlformats.org/officeDocument/2006/relationships/customXml" Target="../ink/ink4012.xml"/><Relationship Id="rId416" Type="http://schemas.openxmlformats.org/officeDocument/2006/relationships/customXml" Target="../ink/ink4040.xml"/><Relationship Id="rId220" Type="http://schemas.openxmlformats.org/officeDocument/2006/relationships/customXml" Target="../ink/ink3942.xml"/><Relationship Id="rId458" Type="http://schemas.openxmlformats.org/officeDocument/2006/relationships/customXml" Target="../ink/ink4061.xml"/><Relationship Id="rId15" Type="http://schemas.openxmlformats.org/officeDocument/2006/relationships/image" Target="../media/image29220.png"/><Relationship Id="rId57" Type="http://schemas.openxmlformats.org/officeDocument/2006/relationships/image" Target="../media/image29430.png"/><Relationship Id="rId262" Type="http://schemas.openxmlformats.org/officeDocument/2006/relationships/customXml" Target="../ink/ink3963.xml"/><Relationship Id="rId318" Type="http://schemas.openxmlformats.org/officeDocument/2006/relationships/customXml" Target="../ink/ink3991.xml"/><Relationship Id="rId99" Type="http://schemas.openxmlformats.org/officeDocument/2006/relationships/image" Target="../media/image29640.png"/><Relationship Id="rId122" Type="http://schemas.openxmlformats.org/officeDocument/2006/relationships/customXml" Target="../ink/ink3893.xml"/><Relationship Id="rId164" Type="http://schemas.openxmlformats.org/officeDocument/2006/relationships/customXml" Target="../ink/ink3914.xml"/><Relationship Id="rId371" Type="http://schemas.openxmlformats.org/officeDocument/2006/relationships/image" Target="../media/image31000.png"/><Relationship Id="rId427" Type="http://schemas.openxmlformats.org/officeDocument/2006/relationships/image" Target="../media/image31280.png"/><Relationship Id="rId469" Type="http://schemas.openxmlformats.org/officeDocument/2006/relationships/image" Target="../media/image31490.png"/><Relationship Id="rId26" Type="http://schemas.openxmlformats.org/officeDocument/2006/relationships/customXml" Target="../ink/ink3845.xml"/><Relationship Id="rId231" Type="http://schemas.openxmlformats.org/officeDocument/2006/relationships/image" Target="../media/image30300.png"/><Relationship Id="rId273" Type="http://schemas.openxmlformats.org/officeDocument/2006/relationships/image" Target="../media/image30510.png"/><Relationship Id="rId329" Type="http://schemas.openxmlformats.org/officeDocument/2006/relationships/image" Target="../media/image30790.png"/><Relationship Id="rId68" Type="http://schemas.openxmlformats.org/officeDocument/2006/relationships/customXml" Target="../ink/ink3866.xml"/><Relationship Id="rId133" Type="http://schemas.openxmlformats.org/officeDocument/2006/relationships/image" Target="../media/image29810.png"/><Relationship Id="rId175" Type="http://schemas.openxmlformats.org/officeDocument/2006/relationships/image" Target="../media/image30020.png"/><Relationship Id="rId340" Type="http://schemas.openxmlformats.org/officeDocument/2006/relationships/customXml" Target="../ink/ink4002.xml"/><Relationship Id="rId200" Type="http://schemas.openxmlformats.org/officeDocument/2006/relationships/customXml" Target="../ink/ink3932.xml"/><Relationship Id="rId382" Type="http://schemas.openxmlformats.org/officeDocument/2006/relationships/customXml" Target="../ink/ink4023.xml"/><Relationship Id="rId438" Type="http://schemas.openxmlformats.org/officeDocument/2006/relationships/customXml" Target="../ink/ink4051.xml"/><Relationship Id="rId242" Type="http://schemas.openxmlformats.org/officeDocument/2006/relationships/customXml" Target="../ink/ink3953.xml"/><Relationship Id="rId284" Type="http://schemas.openxmlformats.org/officeDocument/2006/relationships/customXml" Target="../ink/ink3974.xml"/><Relationship Id="rId37" Type="http://schemas.openxmlformats.org/officeDocument/2006/relationships/image" Target="../media/image29330.png"/><Relationship Id="rId79" Type="http://schemas.openxmlformats.org/officeDocument/2006/relationships/image" Target="../media/image29540.png"/><Relationship Id="rId102" Type="http://schemas.openxmlformats.org/officeDocument/2006/relationships/customXml" Target="../ink/ink3883.xml"/><Relationship Id="rId144" Type="http://schemas.openxmlformats.org/officeDocument/2006/relationships/customXml" Target="../ink/ink3904.xml"/><Relationship Id="rId90" Type="http://schemas.openxmlformats.org/officeDocument/2006/relationships/customXml" Target="../ink/ink3877.xml"/><Relationship Id="rId186" Type="http://schemas.openxmlformats.org/officeDocument/2006/relationships/customXml" Target="../ink/ink3925.xml"/><Relationship Id="rId351" Type="http://schemas.openxmlformats.org/officeDocument/2006/relationships/image" Target="../media/image30900.png"/><Relationship Id="rId393" Type="http://schemas.openxmlformats.org/officeDocument/2006/relationships/image" Target="../media/image31110.png"/><Relationship Id="rId407" Type="http://schemas.openxmlformats.org/officeDocument/2006/relationships/image" Target="../media/image31180.png"/><Relationship Id="rId449" Type="http://schemas.openxmlformats.org/officeDocument/2006/relationships/image" Target="../media/image31390.png"/><Relationship Id="rId211" Type="http://schemas.openxmlformats.org/officeDocument/2006/relationships/image" Target="../media/image30200.png"/><Relationship Id="rId253" Type="http://schemas.openxmlformats.org/officeDocument/2006/relationships/image" Target="../media/image30410.png"/><Relationship Id="rId295" Type="http://schemas.openxmlformats.org/officeDocument/2006/relationships/image" Target="../media/image30620.png"/><Relationship Id="rId309" Type="http://schemas.openxmlformats.org/officeDocument/2006/relationships/image" Target="../media/image30690.png"/><Relationship Id="rId460" Type="http://schemas.openxmlformats.org/officeDocument/2006/relationships/customXml" Target="../ink/ink4062.xml"/><Relationship Id="rId48" Type="http://schemas.openxmlformats.org/officeDocument/2006/relationships/customXml" Target="../ink/ink3856.xml"/><Relationship Id="rId113" Type="http://schemas.openxmlformats.org/officeDocument/2006/relationships/image" Target="../media/image29710.png"/><Relationship Id="rId320" Type="http://schemas.openxmlformats.org/officeDocument/2006/relationships/customXml" Target="../ink/ink3992.xml"/><Relationship Id="rId155" Type="http://schemas.openxmlformats.org/officeDocument/2006/relationships/image" Target="../media/image29920.png"/><Relationship Id="rId197" Type="http://schemas.openxmlformats.org/officeDocument/2006/relationships/image" Target="../media/image30130.png"/><Relationship Id="rId362" Type="http://schemas.openxmlformats.org/officeDocument/2006/relationships/customXml" Target="../ink/ink4013.xml"/><Relationship Id="rId418" Type="http://schemas.openxmlformats.org/officeDocument/2006/relationships/customXml" Target="../ink/ink4041.xml"/><Relationship Id="rId222" Type="http://schemas.openxmlformats.org/officeDocument/2006/relationships/customXml" Target="../ink/ink3943.xml"/><Relationship Id="rId264" Type="http://schemas.openxmlformats.org/officeDocument/2006/relationships/customXml" Target="../ink/ink3964.xml"/><Relationship Id="rId17" Type="http://schemas.openxmlformats.org/officeDocument/2006/relationships/image" Target="../media/image29230.png"/><Relationship Id="rId59" Type="http://schemas.openxmlformats.org/officeDocument/2006/relationships/image" Target="../media/image29440.png"/><Relationship Id="rId124" Type="http://schemas.openxmlformats.org/officeDocument/2006/relationships/customXml" Target="../ink/ink3894.xml"/><Relationship Id="rId70" Type="http://schemas.openxmlformats.org/officeDocument/2006/relationships/customXml" Target="../ink/ink3867.xml"/><Relationship Id="rId166" Type="http://schemas.openxmlformats.org/officeDocument/2006/relationships/customXml" Target="../ink/ink3915.xml"/><Relationship Id="rId331" Type="http://schemas.openxmlformats.org/officeDocument/2006/relationships/image" Target="../media/image30800.png"/><Relationship Id="rId373" Type="http://schemas.openxmlformats.org/officeDocument/2006/relationships/image" Target="../media/image31010.png"/><Relationship Id="rId429" Type="http://schemas.openxmlformats.org/officeDocument/2006/relationships/image" Target="../media/image31290.png"/><Relationship Id="rId1" Type="http://schemas.openxmlformats.org/officeDocument/2006/relationships/slideLayout" Target="../slideLayouts/slideLayout2.xml"/><Relationship Id="rId233" Type="http://schemas.openxmlformats.org/officeDocument/2006/relationships/image" Target="../media/image30310.png"/><Relationship Id="rId440" Type="http://schemas.openxmlformats.org/officeDocument/2006/relationships/customXml" Target="../ink/ink4052.xml"/><Relationship Id="rId28" Type="http://schemas.openxmlformats.org/officeDocument/2006/relationships/customXml" Target="../ink/ink3846.xml"/><Relationship Id="rId275" Type="http://schemas.openxmlformats.org/officeDocument/2006/relationships/image" Target="../media/image30520.png"/><Relationship Id="rId300" Type="http://schemas.openxmlformats.org/officeDocument/2006/relationships/customXml" Target="../ink/ink3982.xml"/><Relationship Id="rId81" Type="http://schemas.openxmlformats.org/officeDocument/2006/relationships/image" Target="../media/image29550.png"/><Relationship Id="rId135" Type="http://schemas.openxmlformats.org/officeDocument/2006/relationships/image" Target="../media/image29820.png"/><Relationship Id="rId177" Type="http://schemas.openxmlformats.org/officeDocument/2006/relationships/image" Target="../media/image30030.png"/><Relationship Id="rId342" Type="http://schemas.openxmlformats.org/officeDocument/2006/relationships/customXml" Target="../ink/ink4003.xml"/><Relationship Id="rId384" Type="http://schemas.openxmlformats.org/officeDocument/2006/relationships/customXml" Target="../ink/ink4024.xml"/><Relationship Id="rId202" Type="http://schemas.openxmlformats.org/officeDocument/2006/relationships/customXml" Target="../ink/ink3933.xml"/><Relationship Id="rId244" Type="http://schemas.openxmlformats.org/officeDocument/2006/relationships/customXml" Target="../ink/ink3954.xml"/><Relationship Id="rId39" Type="http://schemas.openxmlformats.org/officeDocument/2006/relationships/image" Target="../media/image29340.png"/><Relationship Id="rId286" Type="http://schemas.openxmlformats.org/officeDocument/2006/relationships/customXml" Target="../ink/ink3975.xml"/><Relationship Id="rId451" Type="http://schemas.openxmlformats.org/officeDocument/2006/relationships/image" Target="../media/image31400.png"/><Relationship Id="rId50" Type="http://schemas.openxmlformats.org/officeDocument/2006/relationships/customXml" Target="../ink/ink3857.xml"/><Relationship Id="rId104" Type="http://schemas.openxmlformats.org/officeDocument/2006/relationships/customXml" Target="../ink/ink3884.xml"/><Relationship Id="rId146" Type="http://schemas.openxmlformats.org/officeDocument/2006/relationships/customXml" Target="../ink/ink3905.xml"/><Relationship Id="rId188" Type="http://schemas.openxmlformats.org/officeDocument/2006/relationships/customXml" Target="../ink/ink3926.xml"/><Relationship Id="rId311" Type="http://schemas.openxmlformats.org/officeDocument/2006/relationships/image" Target="../media/image30700.png"/><Relationship Id="rId353" Type="http://schemas.openxmlformats.org/officeDocument/2006/relationships/image" Target="../media/image30910.png"/><Relationship Id="rId395" Type="http://schemas.openxmlformats.org/officeDocument/2006/relationships/image" Target="../media/image31120.png"/><Relationship Id="rId409" Type="http://schemas.openxmlformats.org/officeDocument/2006/relationships/image" Target="../media/image31190.png"/><Relationship Id="rId92" Type="http://schemas.openxmlformats.org/officeDocument/2006/relationships/customXml" Target="../ink/ink3878.xml"/><Relationship Id="rId213" Type="http://schemas.openxmlformats.org/officeDocument/2006/relationships/image" Target="../media/image30210.png"/><Relationship Id="rId420" Type="http://schemas.openxmlformats.org/officeDocument/2006/relationships/customXml" Target="../ink/ink4042.xml"/><Relationship Id="rId255" Type="http://schemas.openxmlformats.org/officeDocument/2006/relationships/image" Target="../media/image30420.png"/><Relationship Id="rId297" Type="http://schemas.openxmlformats.org/officeDocument/2006/relationships/image" Target="../media/image30630.png"/><Relationship Id="rId462" Type="http://schemas.openxmlformats.org/officeDocument/2006/relationships/customXml" Target="../ink/ink4063.xml"/><Relationship Id="rId115" Type="http://schemas.openxmlformats.org/officeDocument/2006/relationships/image" Target="../media/image29720.png"/><Relationship Id="rId157" Type="http://schemas.openxmlformats.org/officeDocument/2006/relationships/image" Target="../media/image29930.png"/><Relationship Id="rId322" Type="http://schemas.openxmlformats.org/officeDocument/2006/relationships/customXml" Target="../ink/ink3993.xml"/><Relationship Id="rId364" Type="http://schemas.openxmlformats.org/officeDocument/2006/relationships/customXml" Target="../ink/ink4014.xml"/><Relationship Id="rId61" Type="http://schemas.openxmlformats.org/officeDocument/2006/relationships/image" Target="../media/image29450.png"/><Relationship Id="rId199" Type="http://schemas.openxmlformats.org/officeDocument/2006/relationships/image" Target="../media/image30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17" Type="http://schemas.openxmlformats.org/officeDocument/2006/relationships/image" Target="../media/image32070.png"/><Relationship Id="rId299" Type="http://schemas.openxmlformats.org/officeDocument/2006/relationships/image" Target="../media/image3298.png"/><Relationship Id="rId21" Type="http://schemas.openxmlformats.org/officeDocument/2006/relationships/image" Target="../media/image31590.png"/><Relationship Id="rId63" Type="http://schemas.openxmlformats.org/officeDocument/2006/relationships/image" Target="../media/image31800.png"/><Relationship Id="rId159" Type="http://schemas.openxmlformats.org/officeDocument/2006/relationships/image" Target="../media/image32280.png"/><Relationship Id="rId324" Type="http://schemas.openxmlformats.org/officeDocument/2006/relationships/customXml" Target="../ink/ink4228.xml"/><Relationship Id="rId366" Type="http://schemas.openxmlformats.org/officeDocument/2006/relationships/customXml" Target="../ink/ink4249.xml"/><Relationship Id="rId170" Type="http://schemas.openxmlformats.org/officeDocument/2006/relationships/customXml" Target="../ink/ink4151.xml"/><Relationship Id="rId226" Type="http://schemas.openxmlformats.org/officeDocument/2006/relationships/customXml" Target="../ink/ink4179.xml"/><Relationship Id="rId268" Type="http://schemas.openxmlformats.org/officeDocument/2006/relationships/customXml" Target="../ink/ink4200.xml"/><Relationship Id="rId32" Type="http://schemas.openxmlformats.org/officeDocument/2006/relationships/customXml" Target="../ink/ink4082.xml"/><Relationship Id="rId74" Type="http://schemas.openxmlformats.org/officeDocument/2006/relationships/customXml" Target="../ink/ink4103.xml"/><Relationship Id="rId128" Type="http://schemas.openxmlformats.org/officeDocument/2006/relationships/customXml" Target="../ink/ink4130.xml"/><Relationship Id="rId335" Type="http://schemas.openxmlformats.org/officeDocument/2006/relationships/image" Target="../media/image3316.png"/><Relationship Id="rId377" Type="http://schemas.openxmlformats.org/officeDocument/2006/relationships/image" Target="../media/image3337.png"/><Relationship Id="rId5" Type="http://schemas.openxmlformats.org/officeDocument/2006/relationships/image" Target="../media/image31510.png"/><Relationship Id="rId181" Type="http://schemas.openxmlformats.org/officeDocument/2006/relationships/image" Target="../media/image32390.png"/><Relationship Id="rId237" Type="http://schemas.openxmlformats.org/officeDocument/2006/relationships/image" Target="../media/image3267.png"/><Relationship Id="rId402" Type="http://schemas.openxmlformats.org/officeDocument/2006/relationships/customXml" Target="../ink/ink4267.xml"/><Relationship Id="rId279" Type="http://schemas.openxmlformats.org/officeDocument/2006/relationships/image" Target="../media/image3288.png"/><Relationship Id="rId43" Type="http://schemas.openxmlformats.org/officeDocument/2006/relationships/image" Target="../media/image31700.png"/><Relationship Id="rId139" Type="http://schemas.openxmlformats.org/officeDocument/2006/relationships/image" Target="../media/image32180.png"/><Relationship Id="rId290" Type="http://schemas.openxmlformats.org/officeDocument/2006/relationships/customXml" Target="../ink/ink4211.xml"/><Relationship Id="rId304" Type="http://schemas.openxmlformats.org/officeDocument/2006/relationships/customXml" Target="../ink/ink4218.xml"/><Relationship Id="rId346" Type="http://schemas.openxmlformats.org/officeDocument/2006/relationships/customXml" Target="../ink/ink4239.xml"/><Relationship Id="rId388" Type="http://schemas.openxmlformats.org/officeDocument/2006/relationships/customXml" Target="../ink/ink4260.xml"/><Relationship Id="rId85" Type="http://schemas.openxmlformats.org/officeDocument/2006/relationships/image" Target="../media/image31910.png"/><Relationship Id="rId150" Type="http://schemas.openxmlformats.org/officeDocument/2006/relationships/customXml" Target="../ink/ink4141.xml"/><Relationship Id="rId192" Type="http://schemas.openxmlformats.org/officeDocument/2006/relationships/customXml" Target="../ink/ink4162.xml"/><Relationship Id="rId206" Type="http://schemas.openxmlformats.org/officeDocument/2006/relationships/customXml" Target="../ink/ink4169.xml"/><Relationship Id="rId413" Type="http://schemas.openxmlformats.org/officeDocument/2006/relationships/image" Target="../media/image3355.png"/><Relationship Id="rId248" Type="http://schemas.openxmlformats.org/officeDocument/2006/relationships/customXml" Target="../ink/ink4190.xml"/><Relationship Id="rId12" Type="http://schemas.openxmlformats.org/officeDocument/2006/relationships/customXml" Target="../ink/ink4072.xml"/><Relationship Id="rId108" Type="http://schemas.openxmlformats.org/officeDocument/2006/relationships/customXml" Target="../ink/ink4120.xml"/><Relationship Id="rId315" Type="http://schemas.openxmlformats.org/officeDocument/2006/relationships/image" Target="../media/image3306.png"/><Relationship Id="rId357" Type="http://schemas.openxmlformats.org/officeDocument/2006/relationships/image" Target="../media/image3327.png"/><Relationship Id="rId54" Type="http://schemas.openxmlformats.org/officeDocument/2006/relationships/customXml" Target="../ink/ink4093.xml"/><Relationship Id="rId96" Type="http://schemas.openxmlformats.org/officeDocument/2006/relationships/customXml" Target="../ink/ink4114.xml"/><Relationship Id="rId161" Type="http://schemas.openxmlformats.org/officeDocument/2006/relationships/image" Target="../media/image32290.png"/><Relationship Id="rId217" Type="http://schemas.openxmlformats.org/officeDocument/2006/relationships/image" Target="../media/image32570.png"/><Relationship Id="rId399" Type="http://schemas.openxmlformats.org/officeDocument/2006/relationships/image" Target="../media/image3348.png"/><Relationship Id="rId259" Type="http://schemas.openxmlformats.org/officeDocument/2006/relationships/image" Target="../media/image3278.png"/><Relationship Id="rId424" Type="http://schemas.openxmlformats.org/officeDocument/2006/relationships/customXml" Target="../ink/ink4278.xml"/><Relationship Id="rId23" Type="http://schemas.openxmlformats.org/officeDocument/2006/relationships/image" Target="../media/image31600.png"/><Relationship Id="rId119" Type="http://schemas.openxmlformats.org/officeDocument/2006/relationships/image" Target="../media/image32080.png"/><Relationship Id="rId270" Type="http://schemas.openxmlformats.org/officeDocument/2006/relationships/customXml" Target="../ink/ink4201.xml"/><Relationship Id="rId326" Type="http://schemas.openxmlformats.org/officeDocument/2006/relationships/customXml" Target="../ink/ink4229.xml"/><Relationship Id="rId65" Type="http://schemas.openxmlformats.org/officeDocument/2006/relationships/image" Target="../media/image31810.png"/><Relationship Id="rId130" Type="http://schemas.openxmlformats.org/officeDocument/2006/relationships/customXml" Target="../ink/ink4131.xml"/><Relationship Id="rId368" Type="http://schemas.openxmlformats.org/officeDocument/2006/relationships/customXml" Target="../ink/ink4250.xml"/><Relationship Id="rId172" Type="http://schemas.openxmlformats.org/officeDocument/2006/relationships/customXml" Target="../ink/ink4152.xml"/><Relationship Id="rId228" Type="http://schemas.openxmlformats.org/officeDocument/2006/relationships/customXml" Target="../ink/ink4180.xml"/><Relationship Id="rId281" Type="http://schemas.openxmlformats.org/officeDocument/2006/relationships/image" Target="../media/image3289.png"/><Relationship Id="rId337" Type="http://schemas.openxmlformats.org/officeDocument/2006/relationships/image" Target="../media/image3317.png"/><Relationship Id="rId34" Type="http://schemas.openxmlformats.org/officeDocument/2006/relationships/customXml" Target="../ink/ink4083.xml"/><Relationship Id="rId76" Type="http://schemas.openxmlformats.org/officeDocument/2006/relationships/customXml" Target="../ink/ink4104.xml"/><Relationship Id="rId141" Type="http://schemas.openxmlformats.org/officeDocument/2006/relationships/image" Target="../media/image32190.png"/><Relationship Id="rId379" Type="http://schemas.openxmlformats.org/officeDocument/2006/relationships/image" Target="../media/image3338.png"/><Relationship Id="rId7" Type="http://schemas.openxmlformats.org/officeDocument/2006/relationships/image" Target="../media/image31520.png"/><Relationship Id="rId183" Type="http://schemas.openxmlformats.org/officeDocument/2006/relationships/image" Target="../media/image32400.png"/><Relationship Id="rId239" Type="http://schemas.openxmlformats.org/officeDocument/2006/relationships/image" Target="../media/image3268.png"/><Relationship Id="rId390" Type="http://schemas.openxmlformats.org/officeDocument/2006/relationships/customXml" Target="../ink/ink4261.xml"/><Relationship Id="rId404" Type="http://schemas.openxmlformats.org/officeDocument/2006/relationships/customXml" Target="../ink/ink4268.xml"/><Relationship Id="rId250" Type="http://schemas.openxmlformats.org/officeDocument/2006/relationships/customXml" Target="../ink/ink4191.xml"/><Relationship Id="rId292" Type="http://schemas.openxmlformats.org/officeDocument/2006/relationships/customXml" Target="../ink/ink4212.xml"/><Relationship Id="rId306" Type="http://schemas.openxmlformats.org/officeDocument/2006/relationships/customXml" Target="../ink/ink4219.xml"/><Relationship Id="rId45" Type="http://schemas.openxmlformats.org/officeDocument/2006/relationships/image" Target="../media/image31710.png"/><Relationship Id="rId87" Type="http://schemas.openxmlformats.org/officeDocument/2006/relationships/image" Target="../media/image31920.png"/><Relationship Id="rId110" Type="http://schemas.openxmlformats.org/officeDocument/2006/relationships/customXml" Target="../ink/ink4121.xml"/><Relationship Id="rId348" Type="http://schemas.openxmlformats.org/officeDocument/2006/relationships/customXml" Target="../ink/ink4240.xml"/><Relationship Id="rId152" Type="http://schemas.openxmlformats.org/officeDocument/2006/relationships/customXml" Target="../ink/ink4142.xml"/><Relationship Id="rId194" Type="http://schemas.openxmlformats.org/officeDocument/2006/relationships/customXml" Target="../ink/ink4163.xml"/><Relationship Id="rId208" Type="http://schemas.openxmlformats.org/officeDocument/2006/relationships/customXml" Target="../ink/ink4170.xml"/><Relationship Id="rId415" Type="http://schemas.openxmlformats.org/officeDocument/2006/relationships/image" Target="../media/image3356.png"/><Relationship Id="rId261" Type="http://schemas.openxmlformats.org/officeDocument/2006/relationships/image" Target="../media/image3279.png"/><Relationship Id="rId14" Type="http://schemas.openxmlformats.org/officeDocument/2006/relationships/customXml" Target="../ink/ink4073.xml"/><Relationship Id="rId56" Type="http://schemas.openxmlformats.org/officeDocument/2006/relationships/customXml" Target="../ink/ink4094.xml"/><Relationship Id="rId317" Type="http://schemas.openxmlformats.org/officeDocument/2006/relationships/image" Target="../media/image3307.png"/><Relationship Id="rId359" Type="http://schemas.openxmlformats.org/officeDocument/2006/relationships/image" Target="../media/image3328.png"/><Relationship Id="rId98" Type="http://schemas.openxmlformats.org/officeDocument/2006/relationships/customXml" Target="../ink/ink4115.xml"/><Relationship Id="rId121" Type="http://schemas.openxmlformats.org/officeDocument/2006/relationships/image" Target="../media/image32090.png"/><Relationship Id="rId163" Type="http://schemas.openxmlformats.org/officeDocument/2006/relationships/image" Target="../media/image32300.png"/><Relationship Id="rId219" Type="http://schemas.openxmlformats.org/officeDocument/2006/relationships/image" Target="../media/image32580.png"/><Relationship Id="rId370" Type="http://schemas.openxmlformats.org/officeDocument/2006/relationships/customXml" Target="../ink/ink4251.xml"/><Relationship Id="rId426" Type="http://schemas.openxmlformats.org/officeDocument/2006/relationships/customXml" Target="../ink/ink4279.xml"/><Relationship Id="rId230" Type="http://schemas.openxmlformats.org/officeDocument/2006/relationships/customXml" Target="../ink/ink4181.xml"/><Relationship Id="rId25" Type="http://schemas.openxmlformats.org/officeDocument/2006/relationships/image" Target="../media/image31610.png"/><Relationship Id="rId67" Type="http://schemas.openxmlformats.org/officeDocument/2006/relationships/image" Target="../media/image31820.png"/><Relationship Id="rId272" Type="http://schemas.openxmlformats.org/officeDocument/2006/relationships/customXml" Target="../ink/ink4202.xml"/><Relationship Id="rId328" Type="http://schemas.openxmlformats.org/officeDocument/2006/relationships/customXml" Target="../ink/ink4230.xml"/><Relationship Id="rId132" Type="http://schemas.openxmlformats.org/officeDocument/2006/relationships/customXml" Target="../ink/ink4132.xml"/><Relationship Id="rId174" Type="http://schemas.openxmlformats.org/officeDocument/2006/relationships/customXml" Target="../ink/ink4153.xml"/><Relationship Id="rId381" Type="http://schemas.openxmlformats.org/officeDocument/2006/relationships/image" Target="../media/image3339.png"/><Relationship Id="rId241" Type="http://schemas.openxmlformats.org/officeDocument/2006/relationships/image" Target="../media/image3269.png"/><Relationship Id="rId36" Type="http://schemas.openxmlformats.org/officeDocument/2006/relationships/customXml" Target="../ink/ink4084.xml"/><Relationship Id="rId283" Type="http://schemas.openxmlformats.org/officeDocument/2006/relationships/image" Target="../media/image3290.png"/><Relationship Id="rId339" Type="http://schemas.openxmlformats.org/officeDocument/2006/relationships/image" Target="../media/image3318.png"/><Relationship Id="rId78" Type="http://schemas.openxmlformats.org/officeDocument/2006/relationships/customXml" Target="../ink/ink4105.xml"/><Relationship Id="rId101" Type="http://schemas.openxmlformats.org/officeDocument/2006/relationships/image" Target="../media/image31990.png"/><Relationship Id="rId143" Type="http://schemas.openxmlformats.org/officeDocument/2006/relationships/image" Target="../media/image32200.png"/><Relationship Id="rId185" Type="http://schemas.openxmlformats.org/officeDocument/2006/relationships/image" Target="../media/image32410.png"/><Relationship Id="rId350" Type="http://schemas.openxmlformats.org/officeDocument/2006/relationships/customXml" Target="../ink/ink4241.xml"/><Relationship Id="rId406" Type="http://schemas.openxmlformats.org/officeDocument/2006/relationships/customXml" Target="../ink/ink4269.xml"/><Relationship Id="rId9" Type="http://schemas.openxmlformats.org/officeDocument/2006/relationships/image" Target="../media/image31530.png"/><Relationship Id="rId210" Type="http://schemas.openxmlformats.org/officeDocument/2006/relationships/customXml" Target="../ink/ink4171.xml"/><Relationship Id="rId392" Type="http://schemas.openxmlformats.org/officeDocument/2006/relationships/customXml" Target="../ink/ink4262.xml"/><Relationship Id="rId252" Type="http://schemas.openxmlformats.org/officeDocument/2006/relationships/customXml" Target="../ink/ink4192.xml"/><Relationship Id="rId294" Type="http://schemas.openxmlformats.org/officeDocument/2006/relationships/customXml" Target="../ink/ink4213.xml"/><Relationship Id="rId308" Type="http://schemas.openxmlformats.org/officeDocument/2006/relationships/customXml" Target="../ink/ink4220.xml"/><Relationship Id="rId47" Type="http://schemas.openxmlformats.org/officeDocument/2006/relationships/image" Target="../media/image31720.png"/><Relationship Id="rId89" Type="http://schemas.openxmlformats.org/officeDocument/2006/relationships/image" Target="../media/image31930.png"/><Relationship Id="rId112" Type="http://schemas.openxmlformats.org/officeDocument/2006/relationships/customXml" Target="../ink/ink4122.xml"/><Relationship Id="rId154" Type="http://schemas.openxmlformats.org/officeDocument/2006/relationships/customXml" Target="../ink/ink4143.xml"/><Relationship Id="rId361" Type="http://schemas.openxmlformats.org/officeDocument/2006/relationships/image" Target="../media/image3329.png"/><Relationship Id="rId196" Type="http://schemas.openxmlformats.org/officeDocument/2006/relationships/customXml" Target="../ink/ink4164.xml"/><Relationship Id="rId417" Type="http://schemas.openxmlformats.org/officeDocument/2006/relationships/image" Target="../media/image3357.png"/><Relationship Id="rId16" Type="http://schemas.openxmlformats.org/officeDocument/2006/relationships/customXml" Target="../ink/ink4074.xml"/><Relationship Id="rId221" Type="http://schemas.openxmlformats.org/officeDocument/2006/relationships/image" Target="../media/image32590.png"/><Relationship Id="rId263" Type="http://schemas.openxmlformats.org/officeDocument/2006/relationships/image" Target="../media/image3280.png"/><Relationship Id="rId319" Type="http://schemas.openxmlformats.org/officeDocument/2006/relationships/image" Target="../media/image3308.png"/><Relationship Id="rId58" Type="http://schemas.openxmlformats.org/officeDocument/2006/relationships/customXml" Target="../ink/ink4095.xml"/><Relationship Id="rId123" Type="http://schemas.openxmlformats.org/officeDocument/2006/relationships/image" Target="../media/image32100.png"/><Relationship Id="rId330" Type="http://schemas.openxmlformats.org/officeDocument/2006/relationships/customXml" Target="../ink/ink4231.xml"/><Relationship Id="rId165" Type="http://schemas.openxmlformats.org/officeDocument/2006/relationships/image" Target="../media/image32310.png"/><Relationship Id="rId372" Type="http://schemas.openxmlformats.org/officeDocument/2006/relationships/customXml" Target="../ink/ink4252.xml"/><Relationship Id="rId428" Type="http://schemas.openxmlformats.org/officeDocument/2006/relationships/customXml" Target="../ink/ink4280.xml"/><Relationship Id="rId232" Type="http://schemas.openxmlformats.org/officeDocument/2006/relationships/customXml" Target="../ink/ink4182.xml"/><Relationship Id="rId274" Type="http://schemas.openxmlformats.org/officeDocument/2006/relationships/customXml" Target="../ink/ink4203.xml"/><Relationship Id="rId27" Type="http://schemas.openxmlformats.org/officeDocument/2006/relationships/image" Target="../media/image31620.png"/><Relationship Id="rId69" Type="http://schemas.openxmlformats.org/officeDocument/2006/relationships/image" Target="../media/image31830.png"/><Relationship Id="rId134" Type="http://schemas.openxmlformats.org/officeDocument/2006/relationships/customXml" Target="../ink/ink4133.xml"/><Relationship Id="rId80" Type="http://schemas.openxmlformats.org/officeDocument/2006/relationships/customXml" Target="../ink/ink4106.xml"/><Relationship Id="rId176" Type="http://schemas.openxmlformats.org/officeDocument/2006/relationships/customXml" Target="../ink/ink4154.xml"/><Relationship Id="rId341" Type="http://schemas.openxmlformats.org/officeDocument/2006/relationships/image" Target="../media/image3319.png"/><Relationship Id="rId383" Type="http://schemas.openxmlformats.org/officeDocument/2006/relationships/image" Target="../media/image3340.png"/><Relationship Id="rId201" Type="http://schemas.openxmlformats.org/officeDocument/2006/relationships/image" Target="../media/image32490.png"/><Relationship Id="rId243" Type="http://schemas.openxmlformats.org/officeDocument/2006/relationships/image" Target="../media/image3270.png"/><Relationship Id="rId285" Type="http://schemas.openxmlformats.org/officeDocument/2006/relationships/image" Target="../media/image3291.png"/><Relationship Id="rId38" Type="http://schemas.openxmlformats.org/officeDocument/2006/relationships/customXml" Target="../ink/ink4085.xml"/><Relationship Id="rId103" Type="http://schemas.openxmlformats.org/officeDocument/2006/relationships/image" Target="../media/image32000.png"/><Relationship Id="rId310" Type="http://schemas.openxmlformats.org/officeDocument/2006/relationships/customXml" Target="../ink/ink4221.xml"/><Relationship Id="rId91" Type="http://schemas.openxmlformats.org/officeDocument/2006/relationships/image" Target="../media/image31940.png"/><Relationship Id="rId145" Type="http://schemas.openxmlformats.org/officeDocument/2006/relationships/image" Target="../media/image32210.png"/><Relationship Id="rId187" Type="http://schemas.openxmlformats.org/officeDocument/2006/relationships/image" Target="../media/image32420.png"/><Relationship Id="rId352" Type="http://schemas.openxmlformats.org/officeDocument/2006/relationships/customXml" Target="../ink/ink4242.xml"/><Relationship Id="rId394" Type="http://schemas.openxmlformats.org/officeDocument/2006/relationships/customXml" Target="../ink/ink4263.xml"/><Relationship Id="rId408" Type="http://schemas.openxmlformats.org/officeDocument/2006/relationships/customXml" Target="../ink/ink4270.xml"/><Relationship Id="rId1" Type="http://schemas.openxmlformats.org/officeDocument/2006/relationships/slideLayout" Target="../slideLayouts/slideLayout2.xml"/><Relationship Id="rId212" Type="http://schemas.openxmlformats.org/officeDocument/2006/relationships/customXml" Target="../ink/ink4172.xml"/><Relationship Id="rId233" Type="http://schemas.openxmlformats.org/officeDocument/2006/relationships/image" Target="../media/image3265.png"/><Relationship Id="rId254" Type="http://schemas.openxmlformats.org/officeDocument/2006/relationships/customXml" Target="../ink/ink4193.xml"/><Relationship Id="rId28" Type="http://schemas.openxmlformats.org/officeDocument/2006/relationships/customXml" Target="../ink/ink4080.xml"/><Relationship Id="rId49" Type="http://schemas.openxmlformats.org/officeDocument/2006/relationships/image" Target="../media/image31730.png"/><Relationship Id="rId114" Type="http://schemas.openxmlformats.org/officeDocument/2006/relationships/customXml" Target="../ink/ink4123.xml"/><Relationship Id="rId275" Type="http://schemas.openxmlformats.org/officeDocument/2006/relationships/image" Target="../media/image3286.png"/><Relationship Id="rId296" Type="http://schemas.openxmlformats.org/officeDocument/2006/relationships/customXml" Target="../ink/ink4214.xml"/><Relationship Id="rId300" Type="http://schemas.openxmlformats.org/officeDocument/2006/relationships/customXml" Target="../ink/ink4216.xml"/><Relationship Id="rId60" Type="http://schemas.openxmlformats.org/officeDocument/2006/relationships/customXml" Target="../ink/ink4096.xml"/><Relationship Id="rId81" Type="http://schemas.openxmlformats.org/officeDocument/2006/relationships/image" Target="../media/image31890.png"/><Relationship Id="rId135" Type="http://schemas.openxmlformats.org/officeDocument/2006/relationships/image" Target="../media/image32160.png"/><Relationship Id="rId156" Type="http://schemas.openxmlformats.org/officeDocument/2006/relationships/customXml" Target="../ink/ink4144.xml"/><Relationship Id="rId177" Type="http://schemas.openxmlformats.org/officeDocument/2006/relationships/image" Target="../media/image32370.png"/><Relationship Id="rId198" Type="http://schemas.openxmlformats.org/officeDocument/2006/relationships/customXml" Target="../ink/ink4165.xml"/><Relationship Id="rId321" Type="http://schemas.openxmlformats.org/officeDocument/2006/relationships/image" Target="../media/image3309.png"/><Relationship Id="rId342" Type="http://schemas.openxmlformats.org/officeDocument/2006/relationships/customXml" Target="../ink/ink4237.xml"/><Relationship Id="rId363" Type="http://schemas.openxmlformats.org/officeDocument/2006/relationships/image" Target="../media/image3330.png"/><Relationship Id="rId384" Type="http://schemas.openxmlformats.org/officeDocument/2006/relationships/customXml" Target="../ink/ink4258.xml"/><Relationship Id="rId419" Type="http://schemas.openxmlformats.org/officeDocument/2006/relationships/image" Target="../media/image3358.png"/><Relationship Id="rId202" Type="http://schemas.openxmlformats.org/officeDocument/2006/relationships/customXml" Target="../ink/ink4167.xml"/><Relationship Id="rId223" Type="http://schemas.openxmlformats.org/officeDocument/2006/relationships/image" Target="../media/image32600.png"/><Relationship Id="rId244" Type="http://schemas.openxmlformats.org/officeDocument/2006/relationships/customXml" Target="../ink/ink4188.xml"/><Relationship Id="rId18" Type="http://schemas.openxmlformats.org/officeDocument/2006/relationships/customXml" Target="../ink/ink4075.xml"/><Relationship Id="rId39" Type="http://schemas.openxmlformats.org/officeDocument/2006/relationships/image" Target="../media/image31680.png"/><Relationship Id="rId265" Type="http://schemas.openxmlformats.org/officeDocument/2006/relationships/image" Target="../media/image3281.png"/><Relationship Id="rId286" Type="http://schemas.openxmlformats.org/officeDocument/2006/relationships/customXml" Target="../ink/ink4209.xml"/><Relationship Id="rId50" Type="http://schemas.openxmlformats.org/officeDocument/2006/relationships/customXml" Target="../ink/ink4091.xml"/><Relationship Id="rId104" Type="http://schemas.openxmlformats.org/officeDocument/2006/relationships/customXml" Target="../ink/ink4118.xml"/><Relationship Id="rId125" Type="http://schemas.openxmlformats.org/officeDocument/2006/relationships/image" Target="../media/image32110.png"/><Relationship Id="rId146" Type="http://schemas.openxmlformats.org/officeDocument/2006/relationships/customXml" Target="../ink/ink4139.xml"/><Relationship Id="rId167" Type="http://schemas.openxmlformats.org/officeDocument/2006/relationships/image" Target="../media/image32320.png"/><Relationship Id="rId188" Type="http://schemas.openxmlformats.org/officeDocument/2006/relationships/customXml" Target="../ink/ink4160.xml"/><Relationship Id="rId311" Type="http://schemas.openxmlformats.org/officeDocument/2006/relationships/image" Target="../media/image3304.png"/><Relationship Id="rId332" Type="http://schemas.openxmlformats.org/officeDocument/2006/relationships/customXml" Target="../ink/ink4232.xml"/><Relationship Id="rId353" Type="http://schemas.openxmlformats.org/officeDocument/2006/relationships/image" Target="../media/image3325.png"/><Relationship Id="rId374" Type="http://schemas.openxmlformats.org/officeDocument/2006/relationships/customXml" Target="../ink/ink4253.xml"/><Relationship Id="rId395" Type="http://schemas.openxmlformats.org/officeDocument/2006/relationships/image" Target="../media/image3346.png"/><Relationship Id="rId409" Type="http://schemas.openxmlformats.org/officeDocument/2006/relationships/image" Target="../media/image3353.png"/><Relationship Id="rId71" Type="http://schemas.openxmlformats.org/officeDocument/2006/relationships/image" Target="../media/image31840.png"/><Relationship Id="rId92" Type="http://schemas.openxmlformats.org/officeDocument/2006/relationships/customXml" Target="../ink/ink4112.xml"/><Relationship Id="rId213" Type="http://schemas.openxmlformats.org/officeDocument/2006/relationships/image" Target="../media/image32550.png"/><Relationship Id="rId234" Type="http://schemas.openxmlformats.org/officeDocument/2006/relationships/customXml" Target="../ink/ink4183.xml"/><Relationship Id="rId420" Type="http://schemas.openxmlformats.org/officeDocument/2006/relationships/customXml" Target="../ink/ink4276.xml"/><Relationship Id="rId2" Type="http://schemas.openxmlformats.org/officeDocument/2006/relationships/customXml" Target="../ink/ink4067.xml"/><Relationship Id="rId29" Type="http://schemas.openxmlformats.org/officeDocument/2006/relationships/image" Target="../media/image31630.png"/><Relationship Id="rId255" Type="http://schemas.openxmlformats.org/officeDocument/2006/relationships/image" Target="../media/image3276.png"/><Relationship Id="rId276" Type="http://schemas.openxmlformats.org/officeDocument/2006/relationships/customXml" Target="../ink/ink4204.xml"/><Relationship Id="rId297" Type="http://schemas.openxmlformats.org/officeDocument/2006/relationships/image" Target="../media/image3297.png"/><Relationship Id="rId40" Type="http://schemas.openxmlformats.org/officeDocument/2006/relationships/customXml" Target="../ink/ink4086.xml"/><Relationship Id="rId115" Type="http://schemas.openxmlformats.org/officeDocument/2006/relationships/image" Target="../media/image32060.png"/><Relationship Id="rId136" Type="http://schemas.openxmlformats.org/officeDocument/2006/relationships/customXml" Target="../ink/ink4134.xml"/><Relationship Id="rId157" Type="http://schemas.openxmlformats.org/officeDocument/2006/relationships/image" Target="../media/image32270.png"/><Relationship Id="rId178" Type="http://schemas.openxmlformats.org/officeDocument/2006/relationships/customXml" Target="../ink/ink4155.xml"/><Relationship Id="rId301" Type="http://schemas.openxmlformats.org/officeDocument/2006/relationships/image" Target="../media/image3299.png"/><Relationship Id="rId322" Type="http://schemas.openxmlformats.org/officeDocument/2006/relationships/customXml" Target="../ink/ink4227.xml"/><Relationship Id="rId343" Type="http://schemas.openxmlformats.org/officeDocument/2006/relationships/image" Target="../media/image3320.png"/><Relationship Id="rId364" Type="http://schemas.openxmlformats.org/officeDocument/2006/relationships/customXml" Target="../ink/ink4248.xml"/><Relationship Id="rId61" Type="http://schemas.openxmlformats.org/officeDocument/2006/relationships/image" Target="../media/image31790.png"/><Relationship Id="rId82" Type="http://schemas.openxmlformats.org/officeDocument/2006/relationships/customXml" Target="../ink/ink4107.xml"/><Relationship Id="rId199" Type="http://schemas.openxmlformats.org/officeDocument/2006/relationships/image" Target="../media/image32480.png"/><Relationship Id="rId203" Type="http://schemas.openxmlformats.org/officeDocument/2006/relationships/image" Target="../media/image32500.png"/><Relationship Id="rId385" Type="http://schemas.openxmlformats.org/officeDocument/2006/relationships/image" Target="../media/image3341.png"/><Relationship Id="rId19" Type="http://schemas.openxmlformats.org/officeDocument/2006/relationships/image" Target="../media/image31580.png"/><Relationship Id="rId224" Type="http://schemas.openxmlformats.org/officeDocument/2006/relationships/customXml" Target="../ink/ink4178.xml"/><Relationship Id="rId245" Type="http://schemas.openxmlformats.org/officeDocument/2006/relationships/image" Target="../media/image3271.png"/><Relationship Id="rId266" Type="http://schemas.openxmlformats.org/officeDocument/2006/relationships/customXml" Target="../ink/ink4199.xml"/><Relationship Id="rId287" Type="http://schemas.openxmlformats.org/officeDocument/2006/relationships/image" Target="../media/image3292.png"/><Relationship Id="rId410" Type="http://schemas.openxmlformats.org/officeDocument/2006/relationships/customXml" Target="../ink/ink4271.xml"/><Relationship Id="rId30" Type="http://schemas.openxmlformats.org/officeDocument/2006/relationships/customXml" Target="../ink/ink4081.xml"/><Relationship Id="rId105" Type="http://schemas.openxmlformats.org/officeDocument/2006/relationships/image" Target="../media/image32010.png"/><Relationship Id="rId126" Type="http://schemas.openxmlformats.org/officeDocument/2006/relationships/customXml" Target="../ink/ink4129.xml"/><Relationship Id="rId147" Type="http://schemas.openxmlformats.org/officeDocument/2006/relationships/image" Target="../media/image32220.png"/><Relationship Id="rId168" Type="http://schemas.openxmlformats.org/officeDocument/2006/relationships/customXml" Target="../ink/ink4150.xml"/><Relationship Id="rId312" Type="http://schemas.openxmlformats.org/officeDocument/2006/relationships/customXml" Target="../ink/ink4222.xml"/><Relationship Id="rId333" Type="http://schemas.openxmlformats.org/officeDocument/2006/relationships/image" Target="../media/image3315.png"/><Relationship Id="rId354" Type="http://schemas.openxmlformats.org/officeDocument/2006/relationships/customXml" Target="../ink/ink4243.xml"/><Relationship Id="rId51" Type="http://schemas.openxmlformats.org/officeDocument/2006/relationships/image" Target="../media/image31740.png"/><Relationship Id="rId72" Type="http://schemas.openxmlformats.org/officeDocument/2006/relationships/customXml" Target="../ink/ink4102.xml"/><Relationship Id="rId93" Type="http://schemas.openxmlformats.org/officeDocument/2006/relationships/image" Target="../media/image31950.png"/><Relationship Id="rId189" Type="http://schemas.openxmlformats.org/officeDocument/2006/relationships/image" Target="../media/image32430.png"/><Relationship Id="rId375" Type="http://schemas.openxmlformats.org/officeDocument/2006/relationships/image" Target="../media/image3336.png"/><Relationship Id="rId396" Type="http://schemas.openxmlformats.org/officeDocument/2006/relationships/customXml" Target="../ink/ink4264.xml"/><Relationship Id="rId3" Type="http://schemas.openxmlformats.org/officeDocument/2006/relationships/image" Target="../media/image31500.png"/><Relationship Id="rId214" Type="http://schemas.openxmlformats.org/officeDocument/2006/relationships/customXml" Target="../ink/ink4173.xml"/><Relationship Id="rId235" Type="http://schemas.openxmlformats.org/officeDocument/2006/relationships/image" Target="../media/image3266.png"/><Relationship Id="rId256" Type="http://schemas.openxmlformats.org/officeDocument/2006/relationships/customXml" Target="../ink/ink4194.xml"/><Relationship Id="rId277" Type="http://schemas.openxmlformats.org/officeDocument/2006/relationships/image" Target="../media/image3287.png"/><Relationship Id="rId298" Type="http://schemas.openxmlformats.org/officeDocument/2006/relationships/customXml" Target="../ink/ink4215.xml"/><Relationship Id="rId400" Type="http://schemas.openxmlformats.org/officeDocument/2006/relationships/customXml" Target="../ink/ink4266.xml"/><Relationship Id="rId421" Type="http://schemas.openxmlformats.org/officeDocument/2006/relationships/image" Target="../media/image3359.png"/><Relationship Id="rId116" Type="http://schemas.openxmlformats.org/officeDocument/2006/relationships/customXml" Target="../ink/ink4124.xml"/><Relationship Id="rId137" Type="http://schemas.openxmlformats.org/officeDocument/2006/relationships/image" Target="../media/image32170.png"/><Relationship Id="rId158" Type="http://schemas.openxmlformats.org/officeDocument/2006/relationships/customXml" Target="../ink/ink4145.xml"/><Relationship Id="rId302" Type="http://schemas.openxmlformats.org/officeDocument/2006/relationships/customXml" Target="../ink/ink4217.xml"/><Relationship Id="rId323" Type="http://schemas.openxmlformats.org/officeDocument/2006/relationships/image" Target="../media/image3310.png"/><Relationship Id="rId344" Type="http://schemas.openxmlformats.org/officeDocument/2006/relationships/customXml" Target="../ink/ink4238.xml"/><Relationship Id="rId20" Type="http://schemas.openxmlformats.org/officeDocument/2006/relationships/customXml" Target="../ink/ink4076.xml"/><Relationship Id="rId41" Type="http://schemas.openxmlformats.org/officeDocument/2006/relationships/image" Target="../media/image31690.png"/><Relationship Id="rId62" Type="http://schemas.openxmlformats.org/officeDocument/2006/relationships/customXml" Target="../ink/ink4097.xml"/><Relationship Id="rId83" Type="http://schemas.openxmlformats.org/officeDocument/2006/relationships/image" Target="../media/image31900.png"/><Relationship Id="rId179" Type="http://schemas.openxmlformats.org/officeDocument/2006/relationships/image" Target="../media/image32380.png"/><Relationship Id="rId365" Type="http://schemas.openxmlformats.org/officeDocument/2006/relationships/image" Target="../media/image3331.png"/><Relationship Id="rId386" Type="http://schemas.openxmlformats.org/officeDocument/2006/relationships/customXml" Target="../ink/ink4259.xml"/><Relationship Id="rId190" Type="http://schemas.openxmlformats.org/officeDocument/2006/relationships/customXml" Target="../ink/ink4161.xml"/><Relationship Id="rId204" Type="http://schemas.openxmlformats.org/officeDocument/2006/relationships/customXml" Target="../ink/ink4168.xml"/><Relationship Id="rId225" Type="http://schemas.openxmlformats.org/officeDocument/2006/relationships/image" Target="../media/image32610.png"/><Relationship Id="rId246" Type="http://schemas.openxmlformats.org/officeDocument/2006/relationships/customXml" Target="../ink/ink4189.xml"/><Relationship Id="rId267" Type="http://schemas.openxmlformats.org/officeDocument/2006/relationships/image" Target="../media/image3282.png"/><Relationship Id="rId288" Type="http://schemas.openxmlformats.org/officeDocument/2006/relationships/customXml" Target="../ink/ink4210.xml"/><Relationship Id="rId411" Type="http://schemas.openxmlformats.org/officeDocument/2006/relationships/image" Target="../media/image3354.png"/><Relationship Id="rId106" Type="http://schemas.openxmlformats.org/officeDocument/2006/relationships/customXml" Target="../ink/ink4119.xml"/><Relationship Id="rId127" Type="http://schemas.openxmlformats.org/officeDocument/2006/relationships/image" Target="../media/image32120.png"/><Relationship Id="rId313" Type="http://schemas.openxmlformats.org/officeDocument/2006/relationships/image" Target="../media/image3305.png"/><Relationship Id="rId10" Type="http://schemas.openxmlformats.org/officeDocument/2006/relationships/customXml" Target="../ink/ink4071.xml"/><Relationship Id="rId31" Type="http://schemas.openxmlformats.org/officeDocument/2006/relationships/image" Target="../media/image31640.png"/><Relationship Id="rId52" Type="http://schemas.openxmlformats.org/officeDocument/2006/relationships/customXml" Target="../ink/ink4092.xml"/><Relationship Id="rId73" Type="http://schemas.openxmlformats.org/officeDocument/2006/relationships/image" Target="../media/image31850.png"/><Relationship Id="rId94" Type="http://schemas.openxmlformats.org/officeDocument/2006/relationships/customXml" Target="../ink/ink4113.xml"/><Relationship Id="rId148" Type="http://schemas.openxmlformats.org/officeDocument/2006/relationships/customXml" Target="../ink/ink4140.xml"/><Relationship Id="rId169" Type="http://schemas.openxmlformats.org/officeDocument/2006/relationships/image" Target="../media/image32330.png"/><Relationship Id="rId334" Type="http://schemas.openxmlformats.org/officeDocument/2006/relationships/customXml" Target="../ink/ink4233.xml"/><Relationship Id="rId355" Type="http://schemas.openxmlformats.org/officeDocument/2006/relationships/image" Target="../media/image3326.png"/><Relationship Id="rId376" Type="http://schemas.openxmlformats.org/officeDocument/2006/relationships/customXml" Target="../ink/ink4254.xml"/><Relationship Id="rId397" Type="http://schemas.openxmlformats.org/officeDocument/2006/relationships/image" Target="../media/image3347.png"/><Relationship Id="rId4" Type="http://schemas.openxmlformats.org/officeDocument/2006/relationships/customXml" Target="../ink/ink4068.xml"/><Relationship Id="rId180" Type="http://schemas.openxmlformats.org/officeDocument/2006/relationships/customXml" Target="../ink/ink4156.xml"/><Relationship Id="rId215" Type="http://schemas.openxmlformats.org/officeDocument/2006/relationships/image" Target="../media/image32560.png"/><Relationship Id="rId236" Type="http://schemas.openxmlformats.org/officeDocument/2006/relationships/customXml" Target="../ink/ink4184.xml"/><Relationship Id="rId257" Type="http://schemas.openxmlformats.org/officeDocument/2006/relationships/image" Target="../media/image3277.png"/><Relationship Id="rId278" Type="http://schemas.openxmlformats.org/officeDocument/2006/relationships/customXml" Target="../ink/ink4205.xml"/><Relationship Id="rId401" Type="http://schemas.openxmlformats.org/officeDocument/2006/relationships/image" Target="../media/image3349.png"/><Relationship Id="rId422" Type="http://schemas.openxmlformats.org/officeDocument/2006/relationships/customXml" Target="../ink/ink4277.xml"/><Relationship Id="rId303" Type="http://schemas.openxmlformats.org/officeDocument/2006/relationships/image" Target="../media/image3300.png"/><Relationship Id="rId42" Type="http://schemas.openxmlformats.org/officeDocument/2006/relationships/customXml" Target="../ink/ink4087.xml"/><Relationship Id="rId84" Type="http://schemas.openxmlformats.org/officeDocument/2006/relationships/customXml" Target="../ink/ink4108.xml"/><Relationship Id="rId138" Type="http://schemas.openxmlformats.org/officeDocument/2006/relationships/customXml" Target="../ink/ink4135.xml"/><Relationship Id="rId345" Type="http://schemas.openxmlformats.org/officeDocument/2006/relationships/image" Target="../media/image3321.png"/><Relationship Id="rId387" Type="http://schemas.openxmlformats.org/officeDocument/2006/relationships/image" Target="../media/image3342.png"/><Relationship Id="rId191" Type="http://schemas.openxmlformats.org/officeDocument/2006/relationships/image" Target="../media/image32440.png"/><Relationship Id="rId205" Type="http://schemas.openxmlformats.org/officeDocument/2006/relationships/image" Target="../media/image32510.png"/><Relationship Id="rId247" Type="http://schemas.openxmlformats.org/officeDocument/2006/relationships/image" Target="../media/image3272.png"/><Relationship Id="rId412" Type="http://schemas.openxmlformats.org/officeDocument/2006/relationships/customXml" Target="../ink/ink4272.xml"/><Relationship Id="rId107" Type="http://schemas.openxmlformats.org/officeDocument/2006/relationships/image" Target="../media/image32020.png"/><Relationship Id="rId289" Type="http://schemas.openxmlformats.org/officeDocument/2006/relationships/image" Target="../media/image3293.png"/><Relationship Id="rId11" Type="http://schemas.openxmlformats.org/officeDocument/2006/relationships/image" Target="../media/image31540.png"/><Relationship Id="rId53" Type="http://schemas.openxmlformats.org/officeDocument/2006/relationships/image" Target="../media/image31750.png"/><Relationship Id="rId149" Type="http://schemas.openxmlformats.org/officeDocument/2006/relationships/image" Target="../media/image32230.png"/><Relationship Id="rId314" Type="http://schemas.openxmlformats.org/officeDocument/2006/relationships/customXml" Target="../ink/ink4223.xml"/><Relationship Id="rId356" Type="http://schemas.openxmlformats.org/officeDocument/2006/relationships/customXml" Target="../ink/ink4244.xml"/><Relationship Id="rId398" Type="http://schemas.openxmlformats.org/officeDocument/2006/relationships/customXml" Target="../ink/ink4265.xml"/><Relationship Id="rId95" Type="http://schemas.openxmlformats.org/officeDocument/2006/relationships/image" Target="../media/image31960.png"/><Relationship Id="rId160" Type="http://schemas.openxmlformats.org/officeDocument/2006/relationships/customXml" Target="../ink/ink4146.xml"/><Relationship Id="rId216" Type="http://schemas.openxmlformats.org/officeDocument/2006/relationships/customXml" Target="../ink/ink4174.xml"/><Relationship Id="rId423" Type="http://schemas.openxmlformats.org/officeDocument/2006/relationships/image" Target="../media/image3360.png"/><Relationship Id="rId258" Type="http://schemas.openxmlformats.org/officeDocument/2006/relationships/customXml" Target="../ink/ink4195.xml"/><Relationship Id="rId22" Type="http://schemas.openxmlformats.org/officeDocument/2006/relationships/customXml" Target="../ink/ink4077.xml"/><Relationship Id="rId64" Type="http://schemas.openxmlformats.org/officeDocument/2006/relationships/customXml" Target="../ink/ink4098.xml"/><Relationship Id="rId118" Type="http://schemas.openxmlformats.org/officeDocument/2006/relationships/customXml" Target="../ink/ink4125.xml"/><Relationship Id="rId325" Type="http://schemas.openxmlformats.org/officeDocument/2006/relationships/image" Target="../media/image3311.png"/><Relationship Id="rId367" Type="http://schemas.openxmlformats.org/officeDocument/2006/relationships/image" Target="../media/image3332.png"/><Relationship Id="rId171" Type="http://schemas.openxmlformats.org/officeDocument/2006/relationships/image" Target="../media/image32340.png"/><Relationship Id="rId227" Type="http://schemas.openxmlformats.org/officeDocument/2006/relationships/image" Target="../media/image32620.png"/><Relationship Id="rId269" Type="http://schemas.openxmlformats.org/officeDocument/2006/relationships/image" Target="../media/image3283.png"/><Relationship Id="rId33" Type="http://schemas.openxmlformats.org/officeDocument/2006/relationships/image" Target="../media/image31650.png"/><Relationship Id="rId129" Type="http://schemas.openxmlformats.org/officeDocument/2006/relationships/image" Target="../media/image32130.png"/><Relationship Id="rId280" Type="http://schemas.openxmlformats.org/officeDocument/2006/relationships/customXml" Target="../ink/ink4206.xml"/><Relationship Id="rId336" Type="http://schemas.openxmlformats.org/officeDocument/2006/relationships/customXml" Target="../ink/ink4234.xml"/><Relationship Id="rId75" Type="http://schemas.openxmlformats.org/officeDocument/2006/relationships/image" Target="../media/image31860.png"/><Relationship Id="rId140" Type="http://schemas.openxmlformats.org/officeDocument/2006/relationships/customXml" Target="../ink/ink4136.xml"/><Relationship Id="rId182" Type="http://schemas.openxmlformats.org/officeDocument/2006/relationships/customXml" Target="../ink/ink4157.xml"/><Relationship Id="rId378" Type="http://schemas.openxmlformats.org/officeDocument/2006/relationships/customXml" Target="../ink/ink4255.xml"/><Relationship Id="rId403" Type="http://schemas.openxmlformats.org/officeDocument/2006/relationships/image" Target="../media/image3350.png"/><Relationship Id="rId6" Type="http://schemas.openxmlformats.org/officeDocument/2006/relationships/customXml" Target="../ink/ink4069.xml"/><Relationship Id="rId238" Type="http://schemas.openxmlformats.org/officeDocument/2006/relationships/customXml" Target="../ink/ink4185.xml"/><Relationship Id="rId291" Type="http://schemas.openxmlformats.org/officeDocument/2006/relationships/image" Target="../media/image3294.png"/><Relationship Id="rId305" Type="http://schemas.openxmlformats.org/officeDocument/2006/relationships/image" Target="../media/image3301.png"/><Relationship Id="rId347" Type="http://schemas.openxmlformats.org/officeDocument/2006/relationships/image" Target="../media/image3322.png"/><Relationship Id="rId44" Type="http://schemas.openxmlformats.org/officeDocument/2006/relationships/customXml" Target="../ink/ink4088.xml"/><Relationship Id="rId86" Type="http://schemas.openxmlformats.org/officeDocument/2006/relationships/customXml" Target="../ink/ink4109.xml"/><Relationship Id="rId151" Type="http://schemas.openxmlformats.org/officeDocument/2006/relationships/image" Target="../media/image32240.png"/><Relationship Id="rId389" Type="http://schemas.openxmlformats.org/officeDocument/2006/relationships/image" Target="../media/image3343.png"/><Relationship Id="rId193" Type="http://schemas.openxmlformats.org/officeDocument/2006/relationships/image" Target="../media/image32450.png"/><Relationship Id="rId207" Type="http://schemas.openxmlformats.org/officeDocument/2006/relationships/image" Target="../media/image32520.png"/><Relationship Id="rId249" Type="http://schemas.openxmlformats.org/officeDocument/2006/relationships/image" Target="../media/image3273.png"/><Relationship Id="rId414" Type="http://schemas.openxmlformats.org/officeDocument/2006/relationships/customXml" Target="../ink/ink4273.xml"/><Relationship Id="rId13" Type="http://schemas.openxmlformats.org/officeDocument/2006/relationships/image" Target="../media/image31550.png"/><Relationship Id="rId109" Type="http://schemas.openxmlformats.org/officeDocument/2006/relationships/image" Target="../media/image32030.png"/><Relationship Id="rId260" Type="http://schemas.openxmlformats.org/officeDocument/2006/relationships/customXml" Target="../ink/ink4196.xml"/><Relationship Id="rId316" Type="http://schemas.openxmlformats.org/officeDocument/2006/relationships/customXml" Target="../ink/ink4224.xml"/><Relationship Id="rId55" Type="http://schemas.openxmlformats.org/officeDocument/2006/relationships/image" Target="../media/image31760.png"/><Relationship Id="rId97" Type="http://schemas.openxmlformats.org/officeDocument/2006/relationships/image" Target="../media/image31970.png"/><Relationship Id="rId120" Type="http://schemas.openxmlformats.org/officeDocument/2006/relationships/customXml" Target="../ink/ink4126.xml"/><Relationship Id="rId358" Type="http://schemas.openxmlformats.org/officeDocument/2006/relationships/customXml" Target="../ink/ink4245.xml"/><Relationship Id="rId162" Type="http://schemas.openxmlformats.org/officeDocument/2006/relationships/customXml" Target="../ink/ink4147.xml"/><Relationship Id="rId218" Type="http://schemas.openxmlformats.org/officeDocument/2006/relationships/customXml" Target="../ink/ink4175.xml"/><Relationship Id="rId425" Type="http://schemas.openxmlformats.org/officeDocument/2006/relationships/image" Target="../media/image3361.png"/><Relationship Id="rId271" Type="http://schemas.openxmlformats.org/officeDocument/2006/relationships/image" Target="../media/image3284.png"/><Relationship Id="rId24" Type="http://schemas.openxmlformats.org/officeDocument/2006/relationships/customXml" Target="../ink/ink4078.xml"/><Relationship Id="rId66" Type="http://schemas.openxmlformats.org/officeDocument/2006/relationships/customXml" Target="../ink/ink4099.xml"/><Relationship Id="rId131" Type="http://schemas.openxmlformats.org/officeDocument/2006/relationships/image" Target="../media/image32140.png"/><Relationship Id="rId327" Type="http://schemas.openxmlformats.org/officeDocument/2006/relationships/image" Target="../media/image3312.png"/><Relationship Id="rId369" Type="http://schemas.openxmlformats.org/officeDocument/2006/relationships/image" Target="../media/image3333.png"/><Relationship Id="rId173" Type="http://schemas.openxmlformats.org/officeDocument/2006/relationships/image" Target="../media/image32350.png"/><Relationship Id="rId229" Type="http://schemas.openxmlformats.org/officeDocument/2006/relationships/image" Target="../media/image32630.png"/><Relationship Id="rId380" Type="http://schemas.openxmlformats.org/officeDocument/2006/relationships/customXml" Target="../ink/ink4256.xml"/><Relationship Id="rId240" Type="http://schemas.openxmlformats.org/officeDocument/2006/relationships/customXml" Target="../ink/ink4186.xml"/><Relationship Id="rId35" Type="http://schemas.openxmlformats.org/officeDocument/2006/relationships/image" Target="../media/image31660.png"/><Relationship Id="rId77" Type="http://schemas.openxmlformats.org/officeDocument/2006/relationships/image" Target="../media/image31870.png"/><Relationship Id="rId100" Type="http://schemas.openxmlformats.org/officeDocument/2006/relationships/customXml" Target="../ink/ink4116.xml"/><Relationship Id="rId282" Type="http://schemas.openxmlformats.org/officeDocument/2006/relationships/customXml" Target="../ink/ink4207.xml"/><Relationship Id="rId338" Type="http://schemas.openxmlformats.org/officeDocument/2006/relationships/customXml" Target="../ink/ink4235.xml"/><Relationship Id="rId8" Type="http://schemas.openxmlformats.org/officeDocument/2006/relationships/customXml" Target="../ink/ink4070.xml"/><Relationship Id="rId142" Type="http://schemas.openxmlformats.org/officeDocument/2006/relationships/customXml" Target="../ink/ink4137.xml"/><Relationship Id="rId184" Type="http://schemas.openxmlformats.org/officeDocument/2006/relationships/customXml" Target="../ink/ink4158.xml"/><Relationship Id="rId391" Type="http://schemas.openxmlformats.org/officeDocument/2006/relationships/image" Target="../media/image3344.png"/><Relationship Id="rId405" Type="http://schemas.openxmlformats.org/officeDocument/2006/relationships/image" Target="../media/image3351.png"/><Relationship Id="rId251" Type="http://schemas.openxmlformats.org/officeDocument/2006/relationships/image" Target="../media/image3274.png"/><Relationship Id="rId46" Type="http://schemas.openxmlformats.org/officeDocument/2006/relationships/customXml" Target="../ink/ink4089.xml"/><Relationship Id="rId293" Type="http://schemas.openxmlformats.org/officeDocument/2006/relationships/image" Target="../media/image3295.png"/><Relationship Id="rId307" Type="http://schemas.openxmlformats.org/officeDocument/2006/relationships/image" Target="../media/image3302.png"/><Relationship Id="rId349" Type="http://schemas.openxmlformats.org/officeDocument/2006/relationships/image" Target="../media/image3323.png"/><Relationship Id="rId88" Type="http://schemas.openxmlformats.org/officeDocument/2006/relationships/customXml" Target="../ink/ink4110.xml"/><Relationship Id="rId111" Type="http://schemas.openxmlformats.org/officeDocument/2006/relationships/image" Target="../media/image32040.png"/><Relationship Id="rId153" Type="http://schemas.openxmlformats.org/officeDocument/2006/relationships/image" Target="../media/image32250.png"/><Relationship Id="rId195" Type="http://schemas.openxmlformats.org/officeDocument/2006/relationships/image" Target="../media/image32460.png"/><Relationship Id="rId209" Type="http://schemas.openxmlformats.org/officeDocument/2006/relationships/image" Target="../media/image32530.png"/><Relationship Id="rId360" Type="http://schemas.openxmlformats.org/officeDocument/2006/relationships/customXml" Target="../ink/ink4246.xml"/><Relationship Id="rId416" Type="http://schemas.openxmlformats.org/officeDocument/2006/relationships/customXml" Target="../ink/ink4274.xml"/><Relationship Id="rId220" Type="http://schemas.openxmlformats.org/officeDocument/2006/relationships/customXml" Target="../ink/ink4176.xml"/><Relationship Id="rId15" Type="http://schemas.openxmlformats.org/officeDocument/2006/relationships/image" Target="../media/image31560.png"/><Relationship Id="rId57" Type="http://schemas.openxmlformats.org/officeDocument/2006/relationships/image" Target="../media/image31770.png"/><Relationship Id="rId262" Type="http://schemas.openxmlformats.org/officeDocument/2006/relationships/customXml" Target="../ink/ink4197.xml"/><Relationship Id="rId318" Type="http://schemas.openxmlformats.org/officeDocument/2006/relationships/customXml" Target="../ink/ink4225.xml"/><Relationship Id="rId99" Type="http://schemas.openxmlformats.org/officeDocument/2006/relationships/image" Target="../media/image31980.png"/><Relationship Id="rId122" Type="http://schemas.openxmlformats.org/officeDocument/2006/relationships/customXml" Target="../ink/ink4127.xml"/><Relationship Id="rId164" Type="http://schemas.openxmlformats.org/officeDocument/2006/relationships/customXml" Target="../ink/ink4148.xml"/><Relationship Id="rId371" Type="http://schemas.openxmlformats.org/officeDocument/2006/relationships/image" Target="../media/image3334.png"/><Relationship Id="rId427" Type="http://schemas.openxmlformats.org/officeDocument/2006/relationships/image" Target="../media/image3362.png"/><Relationship Id="rId26" Type="http://schemas.openxmlformats.org/officeDocument/2006/relationships/customXml" Target="../ink/ink4079.xml"/><Relationship Id="rId231" Type="http://schemas.openxmlformats.org/officeDocument/2006/relationships/image" Target="../media/image3264.png"/><Relationship Id="rId273" Type="http://schemas.openxmlformats.org/officeDocument/2006/relationships/image" Target="../media/image3285.png"/><Relationship Id="rId329" Type="http://schemas.openxmlformats.org/officeDocument/2006/relationships/image" Target="../media/image3313.png"/><Relationship Id="rId68" Type="http://schemas.openxmlformats.org/officeDocument/2006/relationships/customXml" Target="../ink/ink4100.xml"/><Relationship Id="rId133" Type="http://schemas.openxmlformats.org/officeDocument/2006/relationships/image" Target="../media/image32150.png"/><Relationship Id="rId175" Type="http://schemas.openxmlformats.org/officeDocument/2006/relationships/image" Target="../media/image32360.png"/><Relationship Id="rId340" Type="http://schemas.openxmlformats.org/officeDocument/2006/relationships/customXml" Target="../ink/ink4236.xml"/><Relationship Id="rId200" Type="http://schemas.openxmlformats.org/officeDocument/2006/relationships/customXml" Target="../ink/ink4166.xml"/><Relationship Id="rId382" Type="http://schemas.openxmlformats.org/officeDocument/2006/relationships/customXml" Target="../ink/ink4257.xml"/><Relationship Id="rId242" Type="http://schemas.openxmlformats.org/officeDocument/2006/relationships/customXml" Target="../ink/ink4187.xml"/><Relationship Id="rId284" Type="http://schemas.openxmlformats.org/officeDocument/2006/relationships/customXml" Target="../ink/ink4208.xml"/><Relationship Id="rId37" Type="http://schemas.openxmlformats.org/officeDocument/2006/relationships/image" Target="../media/image31670.png"/><Relationship Id="rId79" Type="http://schemas.openxmlformats.org/officeDocument/2006/relationships/image" Target="../media/image31880.png"/><Relationship Id="rId102" Type="http://schemas.openxmlformats.org/officeDocument/2006/relationships/customXml" Target="../ink/ink4117.xml"/><Relationship Id="rId144" Type="http://schemas.openxmlformats.org/officeDocument/2006/relationships/customXml" Target="../ink/ink4138.xml"/><Relationship Id="rId90" Type="http://schemas.openxmlformats.org/officeDocument/2006/relationships/customXml" Target="../ink/ink4111.xml"/><Relationship Id="rId186" Type="http://schemas.openxmlformats.org/officeDocument/2006/relationships/customXml" Target="../ink/ink4159.xml"/><Relationship Id="rId351" Type="http://schemas.openxmlformats.org/officeDocument/2006/relationships/image" Target="../media/image3324.png"/><Relationship Id="rId393" Type="http://schemas.openxmlformats.org/officeDocument/2006/relationships/image" Target="../media/image3345.png"/><Relationship Id="rId407" Type="http://schemas.openxmlformats.org/officeDocument/2006/relationships/image" Target="../media/image3352.png"/><Relationship Id="rId211" Type="http://schemas.openxmlformats.org/officeDocument/2006/relationships/image" Target="../media/image32540.png"/><Relationship Id="rId253" Type="http://schemas.openxmlformats.org/officeDocument/2006/relationships/image" Target="../media/image3275.png"/><Relationship Id="rId295" Type="http://schemas.openxmlformats.org/officeDocument/2006/relationships/image" Target="../media/image3296.png"/><Relationship Id="rId309" Type="http://schemas.openxmlformats.org/officeDocument/2006/relationships/image" Target="../media/image3303.png"/><Relationship Id="rId48" Type="http://schemas.openxmlformats.org/officeDocument/2006/relationships/customXml" Target="../ink/ink4090.xml"/><Relationship Id="rId113" Type="http://schemas.openxmlformats.org/officeDocument/2006/relationships/image" Target="../media/image32050.png"/><Relationship Id="rId320" Type="http://schemas.openxmlformats.org/officeDocument/2006/relationships/customXml" Target="../ink/ink4226.xml"/><Relationship Id="rId155" Type="http://schemas.openxmlformats.org/officeDocument/2006/relationships/image" Target="../media/image32260.png"/><Relationship Id="rId197" Type="http://schemas.openxmlformats.org/officeDocument/2006/relationships/image" Target="../media/image32470.png"/><Relationship Id="rId362" Type="http://schemas.openxmlformats.org/officeDocument/2006/relationships/customXml" Target="../ink/ink4247.xml"/><Relationship Id="rId418" Type="http://schemas.openxmlformats.org/officeDocument/2006/relationships/customXml" Target="../ink/ink4275.xml"/><Relationship Id="rId222" Type="http://schemas.openxmlformats.org/officeDocument/2006/relationships/customXml" Target="../ink/ink4177.xml"/><Relationship Id="rId264" Type="http://schemas.openxmlformats.org/officeDocument/2006/relationships/customXml" Target="../ink/ink4198.xml"/><Relationship Id="rId17" Type="http://schemas.openxmlformats.org/officeDocument/2006/relationships/image" Target="../media/image31570.png"/><Relationship Id="rId59" Type="http://schemas.openxmlformats.org/officeDocument/2006/relationships/image" Target="../media/image31780.png"/><Relationship Id="rId124" Type="http://schemas.openxmlformats.org/officeDocument/2006/relationships/customXml" Target="../ink/ink4128.xml"/><Relationship Id="rId70" Type="http://schemas.openxmlformats.org/officeDocument/2006/relationships/customXml" Target="../ink/ink4101.xml"/><Relationship Id="rId166" Type="http://schemas.openxmlformats.org/officeDocument/2006/relationships/customXml" Target="../ink/ink4149.xml"/><Relationship Id="rId331" Type="http://schemas.openxmlformats.org/officeDocument/2006/relationships/image" Target="../media/image3314.png"/><Relationship Id="rId373" Type="http://schemas.openxmlformats.org/officeDocument/2006/relationships/image" Target="../media/image3335.png"/><Relationship Id="rId429" Type="http://schemas.openxmlformats.org/officeDocument/2006/relationships/image" Target="../media/image3363.png"/></Relationships>
</file>

<file path=ppt/slides/_rels/slide77.xml.rels><?xml version="1.0" encoding="UTF-8" standalone="yes"?>
<Relationships xmlns="http://schemas.openxmlformats.org/package/2006/relationships"><Relationship Id="rId26" Type="http://schemas.openxmlformats.org/officeDocument/2006/relationships/customXml" Target="../ink/ink4293.xml"/><Relationship Id="rId21" Type="http://schemas.openxmlformats.org/officeDocument/2006/relationships/image" Target="../media/image3373.png"/><Relationship Id="rId42" Type="http://schemas.openxmlformats.org/officeDocument/2006/relationships/customXml" Target="../ink/ink4301.xml"/><Relationship Id="rId47" Type="http://schemas.openxmlformats.org/officeDocument/2006/relationships/image" Target="../media/image3386.png"/><Relationship Id="rId63" Type="http://schemas.openxmlformats.org/officeDocument/2006/relationships/image" Target="../media/image3394.png"/><Relationship Id="rId68" Type="http://schemas.openxmlformats.org/officeDocument/2006/relationships/customXml" Target="../ink/ink4314.xml"/><Relationship Id="rId84" Type="http://schemas.openxmlformats.org/officeDocument/2006/relationships/customXml" Target="../ink/ink4322.xml"/><Relationship Id="rId89" Type="http://schemas.openxmlformats.org/officeDocument/2006/relationships/image" Target="../media/image3407.png"/><Relationship Id="rId16" Type="http://schemas.openxmlformats.org/officeDocument/2006/relationships/customXml" Target="../ink/ink4288.xml"/><Relationship Id="rId107" Type="http://schemas.openxmlformats.org/officeDocument/2006/relationships/image" Target="../media/image3416.png"/><Relationship Id="rId11" Type="http://schemas.openxmlformats.org/officeDocument/2006/relationships/image" Target="../media/image3368.png"/><Relationship Id="rId32" Type="http://schemas.openxmlformats.org/officeDocument/2006/relationships/customXml" Target="../ink/ink4296.xml"/><Relationship Id="rId37" Type="http://schemas.openxmlformats.org/officeDocument/2006/relationships/image" Target="../media/image3381.png"/><Relationship Id="rId53" Type="http://schemas.openxmlformats.org/officeDocument/2006/relationships/image" Target="../media/image3389.png"/><Relationship Id="rId58" Type="http://schemas.openxmlformats.org/officeDocument/2006/relationships/customXml" Target="../ink/ink4309.xml"/><Relationship Id="rId74" Type="http://schemas.openxmlformats.org/officeDocument/2006/relationships/customXml" Target="../ink/ink4317.xml"/><Relationship Id="rId79" Type="http://schemas.openxmlformats.org/officeDocument/2006/relationships/image" Target="../media/image3402.png"/><Relationship Id="rId102" Type="http://schemas.openxmlformats.org/officeDocument/2006/relationships/customXml" Target="../ink/ink4331.xml"/><Relationship Id="rId5" Type="http://schemas.openxmlformats.org/officeDocument/2006/relationships/image" Target="../media/image3365.png"/><Relationship Id="rId90" Type="http://schemas.openxmlformats.org/officeDocument/2006/relationships/customXml" Target="../ink/ink4325.xml"/><Relationship Id="rId95" Type="http://schemas.openxmlformats.org/officeDocument/2006/relationships/image" Target="../media/image3410.png"/><Relationship Id="rId22" Type="http://schemas.openxmlformats.org/officeDocument/2006/relationships/customXml" Target="../ink/ink4291.xml"/><Relationship Id="rId27" Type="http://schemas.openxmlformats.org/officeDocument/2006/relationships/image" Target="../media/image3376.png"/><Relationship Id="rId43" Type="http://schemas.openxmlformats.org/officeDocument/2006/relationships/image" Target="../media/image3384.png"/><Relationship Id="rId48" Type="http://schemas.openxmlformats.org/officeDocument/2006/relationships/customXml" Target="../ink/ink4304.xml"/><Relationship Id="rId64" Type="http://schemas.openxmlformats.org/officeDocument/2006/relationships/customXml" Target="../ink/ink4312.xml"/><Relationship Id="rId69" Type="http://schemas.openxmlformats.org/officeDocument/2006/relationships/image" Target="../media/image3397.png"/><Relationship Id="rId80" Type="http://schemas.openxmlformats.org/officeDocument/2006/relationships/customXml" Target="../ink/ink4320.xml"/><Relationship Id="rId85" Type="http://schemas.openxmlformats.org/officeDocument/2006/relationships/image" Target="../media/image3405.png"/><Relationship Id="rId12" Type="http://schemas.openxmlformats.org/officeDocument/2006/relationships/customXml" Target="../ink/ink4286.xml"/><Relationship Id="rId17" Type="http://schemas.openxmlformats.org/officeDocument/2006/relationships/image" Target="../media/image3371.png"/><Relationship Id="rId33" Type="http://schemas.openxmlformats.org/officeDocument/2006/relationships/image" Target="../media/image3379.png"/><Relationship Id="rId38" Type="http://schemas.openxmlformats.org/officeDocument/2006/relationships/customXml" Target="../ink/ink4299.xml"/><Relationship Id="rId59" Type="http://schemas.openxmlformats.org/officeDocument/2006/relationships/image" Target="../media/image3392.png"/><Relationship Id="rId103" Type="http://schemas.openxmlformats.org/officeDocument/2006/relationships/image" Target="../media/image3414.png"/><Relationship Id="rId108" Type="http://schemas.openxmlformats.org/officeDocument/2006/relationships/customXml" Target="../ink/ink4334.xml"/><Relationship Id="rId54" Type="http://schemas.openxmlformats.org/officeDocument/2006/relationships/customXml" Target="../ink/ink4307.xml"/><Relationship Id="rId70" Type="http://schemas.openxmlformats.org/officeDocument/2006/relationships/customXml" Target="../ink/ink4315.xml"/><Relationship Id="rId75" Type="http://schemas.openxmlformats.org/officeDocument/2006/relationships/image" Target="../media/image3400.png"/><Relationship Id="rId91" Type="http://schemas.openxmlformats.org/officeDocument/2006/relationships/image" Target="../media/image3408.png"/><Relationship Id="rId96" Type="http://schemas.openxmlformats.org/officeDocument/2006/relationships/customXml" Target="../ink/ink4328.xml"/><Relationship Id="rId1" Type="http://schemas.openxmlformats.org/officeDocument/2006/relationships/slideLayout" Target="../slideLayouts/slideLayout2.xml"/><Relationship Id="rId6" Type="http://schemas.openxmlformats.org/officeDocument/2006/relationships/customXml" Target="../ink/ink4283.xml"/><Relationship Id="rId15" Type="http://schemas.openxmlformats.org/officeDocument/2006/relationships/image" Target="../media/image3370.png"/><Relationship Id="rId23" Type="http://schemas.openxmlformats.org/officeDocument/2006/relationships/image" Target="../media/image3374.png"/><Relationship Id="rId28" Type="http://schemas.openxmlformats.org/officeDocument/2006/relationships/customXml" Target="../ink/ink4294.xml"/><Relationship Id="rId36" Type="http://schemas.openxmlformats.org/officeDocument/2006/relationships/customXml" Target="../ink/ink4298.xml"/><Relationship Id="rId49" Type="http://schemas.openxmlformats.org/officeDocument/2006/relationships/image" Target="../media/image3387.png"/><Relationship Id="rId57" Type="http://schemas.openxmlformats.org/officeDocument/2006/relationships/image" Target="../media/image3391.png"/><Relationship Id="rId106" Type="http://schemas.openxmlformats.org/officeDocument/2006/relationships/customXml" Target="../ink/ink4333.xml"/><Relationship Id="rId10" Type="http://schemas.openxmlformats.org/officeDocument/2006/relationships/customXml" Target="../ink/ink4285.xml"/><Relationship Id="rId31" Type="http://schemas.openxmlformats.org/officeDocument/2006/relationships/image" Target="../media/image3378.png"/><Relationship Id="rId44" Type="http://schemas.openxmlformats.org/officeDocument/2006/relationships/customXml" Target="../ink/ink4302.xml"/><Relationship Id="rId52" Type="http://schemas.openxmlformats.org/officeDocument/2006/relationships/customXml" Target="../ink/ink4306.xml"/><Relationship Id="rId60" Type="http://schemas.openxmlformats.org/officeDocument/2006/relationships/customXml" Target="../ink/ink4310.xml"/><Relationship Id="rId65" Type="http://schemas.openxmlformats.org/officeDocument/2006/relationships/image" Target="../media/image3395.png"/><Relationship Id="rId73" Type="http://schemas.openxmlformats.org/officeDocument/2006/relationships/image" Target="../media/image3399.png"/><Relationship Id="rId78" Type="http://schemas.openxmlformats.org/officeDocument/2006/relationships/customXml" Target="../ink/ink4319.xml"/><Relationship Id="rId81" Type="http://schemas.openxmlformats.org/officeDocument/2006/relationships/image" Target="../media/image3403.png"/><Relationship Id="rId86" Type="http://schemas.openxmlformats.org/officeDocument/2006/relationships/customXml" Target="../ink/ink4323.xml"/><Relationship Id="rId94" Type="http://schemas.openxmlformats.org/officeDocument/2006/relationships/customXml" Target="../ink/ink4327.xml"/><Relationship Id="rId99" Type="http://schemas.openxmlformats.org/officeDocument/2006/relationships/image" Target="../media/image3412.png"/><Relationship Id="rId101" Type="http://schemas.openxmlformats.org/officeDocument/2006/relationships/image" Target="../media/image3413.png"/><Relationship Id="rId4" Type="http://schemas.openxmlformats.org/officeDocument/2006/relationships/customXml" Target="../ink/ink4282.xml"/><Relationship Id="rId9" Type="http://schemas.openxmlformats.org/officeDocument/2006/relationships/image" Target="../media/image3367.png"/><Relationship Id="rId13" Type="http://schemas.openxmlformats.org/officeDocument/2006/relationships/image" Target="../media/image3369.png"/><Relationship Id="rId18" Type="http://schemas.openxmlformats.org/officeDocument/2006/relationships/customXml" Target="../ink/ink4289.xml"/><Relationship Id="rId39" Type="http://schemas.openxmlformats.org/officeDocument/2006/relationships/image" Target="../media/image3382.png"/><Relationship Id="rId109" Type="http://schemas.openxmlformats.org/officeDocument/2006/relationships/image" Target="../media/image3417.png"/><Relationship Id="rId34" Type="http://schemas.openxmlformats.org/officeDocument/2006/relationships/customXml" Target="../ink/ink4297.xml"/><Relationship Id="rId50" Type="http://schemas.openxmlformats.org/officeDocument/2006/relationships/customXml" Target="../ink/ink4305.xml"/><Relationship Id="rId55" Type="http://schemas.openxmlformats.org/officeDocument/2006/relationships/image" Target="../media/image3390.png"/><Relationship Id="rId76" Type="http://schemas.openxmlformats.org/officeDocument/2006/relationships/customXml" Target="../ink/ink4318.xml"/><Relationship Id="rId97" Type="http://schemas.openxmlformats.org/officeDocument/2006/relationships/image" Target="../media/image3411.png"/><Relationship Id="rId104" Type="http://schemas.openxmlformats.org/officeDocument/2006/relationships/customXml" Target="../ink/ink4332.xml"/><Relationship Id="rId7" Type="http://schemas.openxmlformats.org/officeDocument/2006/relationships/image" Target="../media/image3366.png"/><Relationship Id="rId71" Type="http://schemas.openxmlformats.org/officeDocument/2006/relationships/image" Target="../media/image3398.png"/><Relationship Id="rId92" Type="http://schemas.openxmlformats.org/officeDocument/2006/relationships/customXml" Target="../ink/ink4326.xml"/><Relationship Id="rId2" Type="http://schemas.openxmlformats.org/officeDocument/2006/relationships/customXml" Target="../ink/ink4281.xml"/><Relationship Id="rId29" Type="http://schemas.openxmlformats.org/officeDocument/2006/relationships/image" Target="../media/image3377.png"/><Relationship Id="rId24" Type="http://schemas.openxmlformats.org/officeDocument/2006/relationships/customXml" Target="../ink/ink4292.xml"/><Relationship Id="rId40" Type="http://schemas.openxmlformats.org/officeDocument/2006/relationships/customXml" Target="../ink/ink4300.xml"/><Relationship Id="rId45" Type="http://schemas.openxmlformats.org/officeDocument/2006/relationships/image" Target="../media/image3385.png"/><Relationship Id="rId66" Type="http://schemas.openxmlformats.org/officeDocument/2006/relationships/customXml" Target="../ink/ink4313.xml"/><Relationship Id="rId87" Type="http://schemas.openxmlformats.org/officeDocument/2006/relationships/image" Target="../media/image3406.png"/><Relationship Id="rId110" Type="http://schemas.openxmlformats.org/officeDocument/2006/relationships/customXml" Target="../ink/ink4335.xml"/><Relationship Id="rId61" Type="http://schemas.openxmlformats.org/officeDocument/2006/relationships/image" Target="../media/image3393.png"/><Relationship Id="rId82" Type="http://schemas.openxmlformats.org/officeDocument/2006/relationships/customXml" Target="../ink/ink4321.xml"/><Relationship Id="rId19" Type="http://schemas.openxmlformats.org/officeDocument/2006/relationships/image" Target="../media/image3372.png"/><Relationship Id="rId14" Type="http://schemas.openxmlformats.org/officeDocument/2006/relationships/customXml" Target="../ink/ink4287.xml"/><Relationship Id="rId30" Type="http://schemas.openxmlformats.org/officeDocument/2006/relationships/customXml" Target="../ink/ink4295.xml"/><Relationship Id="rId35" Type="http://schemas.openxmlformats.org/officeDocument/2006/relationships/image" Target="../media/image3380.png"/><Relationship Id="rId56" Type="http://schemas.openxmlformats.org/officeDocument/2006/relationships/customXml" Target="../ink/ink4308.xml"/><Relationship Id="rId77" Type="http://schemas.openxmlformats.org/officeDocument/2006/relationships/image" Target="../media/image3401.png"/><Relationship Id="rId100" Type="http://schemas.openxmlformats.org/officeDocument/2006/relationships/customXml" Target="../ink/ink4330.xml"/><Relationship Id="rId105" Type="http://schemas.openxmlformats.org/officeDocument/2006/relationships/image" Target="../media/image3415.png"/><Relationship Id="rId8" Type="http://schemas.openxmlformats.org/officeDocument/2006/relationships/customXml" Target="../ink/ink4284.xml"/><Relationship Id="rId51" Type="http://schemas.openxmlformats.org/officeDocument/2006/relationships/image" Target="../media/image3388.png"/><Relationship Id="rId72" Type="http://schemas.openxmlformats.org/officeDocument/2006/relationships/customXml" Target="../ink/ink4316.xml"/><Relationship Id="rId93" Type="http://schemas.openxmlformats.org/officeDocument/2006/relationships/image" Target="../media/image3409.png"/><Relationship Id="rId98" Type="http://schemas.openxmlformats.org/officeDocument/2006/relationships/customXml" Target="../ink/ink4329.xml"/><Relationship Id="rId3" Type="http://schemas.openxmlformats.org/officeDocument/2006/relationships/image" Target="../media/image3364.png"/><Relationship Id="rId25" Type="http://schemas.openxmlformats.org/officeDocument/2006/relationships/image" Target="../media/image3375.png"/><Relationship Id="rId46" Type="http://schemas.openxmlformats.org/officeDocument/2006/relationships/customXml" Target="../ink/ink4303.xml"/><Relationship Id="rId67" Type="http://schemas.openxmlformats.org/officeDocument/2006/relationships/image" Target="../media/image3396.png"/><Relationship Id="rId20" Type="http://schemas.openxmlformats.org/officeDocument/2006/relationships/customXml" Target="../ink/ink4290.xml"/><Relationship Id="rId41" Type="http://schemas.openxmlformats.org/officeDocument/2006/relationships/image" Target="../media/image3383.png"/><Relationship Id="rId62" Type="http://schemas.openxmlformats.org/officeDocument/2006/relationships/customXml" Target="../ink/ink4311.xml"/><Relationship Id="rId83" Type="http://schemas.openxmlformats.org/officeDocument/2006/relationships/image" Target="../media/image3404.png"/><Relationship Id="rId88" Type="http://schemas.openxmlformats.org/officeDocument/2006/relationships/customXml" Target="../ink/ink4324.xml"/><Relationship Id="rId111" Type="http://schemas.openxmlformats.org/officeDocument/2006/relationships/image" Target="../media/image3418.png"/></Relationships>
</file>

<file path=ppt/slides/_rels/slide78.xml.rels><?xml version="1.0" encoding="UTF-8" standalone="yes"?>
<Relationships xmlns="http://schemas.openxmlformats.org/package/2006/relationships"><Relationship Id="rId117" Type="http://schemas.openxmlformats.org/officeDocument/2006/relationships/image" Target="../media/image3476.png"/><Relationship Id="rId299" Type="http://schemas.openxmlformats.org/officeDocument/2006/relationships/image" Target="../media/image3567.png"/><Relationship Id="rId21" Type="http://schemas.openxmlformats.org/officeDocument/2006/relationships/image" Target="../media/image3428.png"/><Relationship Id="rId63" Type="http://schemas.openxmlformats.org/officeDocument/2006/relationships/image" Target="../media/image3449.png"/><Relationship Id="rId159" Type="http://schemas.openxmlformats.org/officeDocument/2006/relationships/image" Target="../media/image3497.png"/><Relationship Id="rId324" Type="http://schemas.openxmlformats.org/officeDocument/2006/relationships/customXml" Target="../ink/ink4497.xml"/><Relationship Id="rId366" Type="http://schemas.openxmlformats.org/officeDocument/2006/relationships/customXml" Target="../ink/ink4518.xml"/><Relationship Id="rId170" Type="http://schemas.openxmlformats.org/officeDocument/2006/relationships/customXml" Target="../ink/ink4420.xml"/><Relationship Id="rId226" Type="http://schemas.openxmlformats.org/officeDocument/2006/relationships/customXml" Target="../ink/ink4448.xml"/><Relationship Id="rId433" Type="http://schemas.openxmlformats.org/officeDocument/2006/relationships/image" Target="../media/image3634.png"/><Relationship Id="rId268" Type="http://schemas.openxmlformats.org/officeDocument/2006/relationships/customXml" Target="../ink/ink4469.xml"/><Relationship Id="rId32" Type="http://schemas.openxmlformats.org/officeDocument/2006/relationships/customXml" Target="../ink/ink4351.xml"/><Relationship Id="rId74" Type="http://schemas.openxmlformats.org/officeDocument/2006/relationships/customXml" Target="../ink/ink4372.xml"/><Relationship Id="rId128" Type="http://schemas.openxmlformats.org/officeDocument/2006/relationships/customXml" Target="../ink/ink4399.xml"/><Relationship Id="rId335" Type="http://schemas.openxmlformats.org/officeDocument/2006/relationships/image" Target="../media/image3585.png"/><Relationship Id="rId377" Type="http://schemas.openxmlformats.org/officeDocument/2006/relationships/image" Target="../media/image3606.png"/><Relationship Id="rId5" Type="http://schemas.openxmlformats.org/officeDocument/2006/relationships/image" Target="../media/image3420.png"/><Relationship Id="rId181" Type="http://schemas.openxmlformats.org/officeDocument/2006/relationships/image" Target="../media/image3508.png"/><Relationship Id="rId237" Type="http://schemas.openxmlformats.org/officeDocument/2006/relationships/image" Target="../media/image3536.png"/><Relationship Id="rId402" Type="http://schemas.openxmlformats.org/officeDocument/2006/relationships/customXml" Target="../ink/ink4536.xml"/><Relationship Id="rId279" Type="http://schemas.openxmlformats.org/officeDocument/2006/relationships/image" Target="../media/image3557.png"/><Relationship Id="rId43" Type="http://schemas.openxmlformats.org/officeDocument/2006/relationships/image" Target="../media/image3439.png"/><Relationship Id="rId139" Type="http://schemas.openxmlformats.org/officeDocument/2006/relationships/image" Target="../media/image3487.png"/><Relationship Id="rId290" Type="http://schemas.openxmlformats.org/officeDocument/2006/relationships/customXml" Target="../ink/ink4480.xml"/><Relationship Id="rId304" Type="http://schemas.openxmlformats.org/officeDocument/2006/relationships/customXml" Target="../ink/ink4487.xml"/><Relationship Id="rId346" Type="http://schemas.openxmlformats.org/officeDocument/2006/relationships/customXml" Target="../ink/ink4508.xml"/><Relationship Id="rId388" Type="http://schemas.openxmlformats.org/officeDocument/2006/relationships/customXml" Target="../ink/ink4529.xml"/><Relationship Id="rId85" Type="http://schemas.openxmlformats.org/officeDocument/2006/relationships/image" Target="../media/image3460.png"/><Relationship Id="rId150" Type="http://schemas.openxmlformats.org/officeDocument/2006/relationships/customXml" Target="../ink/ink4410.xml"/><Relationship Id="rId192" Type="http://schemas.openxmlformats.org/officeDocument/2006/relationships/customXml" Target="../ink/ink4431.xml"/><Relationship Id="rId206" Type="http://schemas.openxmlformats.org/officeDocument/2006/relationships/customXml" Target="../ink/ink4438.xml"/><Relationship Id="rId413" Type="http://schemas.openxmlformats.org/officeDocument/2006/relationships/image" Target="../media/image3624.png"/><Relationship Id="rId248" Type="http://schemas.openxmlformats.org/officeDocument/2006/relationships/customXml" Target="../ink/ink4459.xml"/><Relationship Id="rId12" Type="http://schemas.openxmlformats.org/officeDocument/2006/relationships/customXml" Target="../ink/ink4341.xml"/><Relationship Id="rId108" Type="http://schemas.openxmlformats.org/officeDocument/2006/relationships/customXml" Target="../ink/ink4389.xml"/><Relationship Id="rId315" Type="http://schemas.openxmlformats.org/officeDocument/2006/relationships/image" Target="../media/image3575.png"/><Relationship Id="rId357" Type="http://schemas.openxmlformats.org/officeDocument/2006/relationships/image" Target="../media/image3596.png"/><Relationship Id="rId54" Type="http://schemas.openxmlformats.org/officeDocument/2006/relationships/customXml" Target="../ink/ink4362.xml"/><Relationship Id="rId96" Type="http://schemas.openxmlformats.org/officeDocument/2006/relationships/customXml" Target="../ink/ink4383.xml"/><Relationship Id="rId161" Type="http://schemas.openxmlformats.org/officeDocument/2006/relationships/image" Target="../media/image3498.png"/><Relationship Id="rId217" Type="http://schemas.openxmlformats.org/officeDocument/2006/relationships/image" Target="../media/image3526.png"/><Relationship Id="rId399" Type="http://schemas.openxmlformats.org/officeDocument/2006/relationships/image" Target="../media/image3617.png"/><Relationship Id="rId259" Type="http://schemas.openxmlformats.org/officeDocument/2006/relationships/image" Target="../media/image3547.png"/><Relationship Id="rId424" Type="http://schemas.openxmlformats.org/officeDocument/2006/relationships/customXml" Target="../ink/ink4547.xml"/><Relationship Id="rId23" Type="http://schemas.openxmlformats.org/officeDocument/2006/relationships/image" Target="../media/image3429.png"/><Relationship Id="rId119" Type="http://schemas.openxmlformats.org/officeDocument/2006/relationships/image" Target="../media/image3477.png"/><Relationship Id="rId270" Type="http://schemas.openxmlformats.org/officeDocument/2006/relationships/customXml" Target="../ink/ink4470.xml"/><Relationship Id="rId326" Type="http://schemas.openxmlformats.org/officeDocument/2006/relationships/customXml" Target="../ink/ink4498.xml"/><Relationship Id="rId65" Type="http://schemas.openxmlformats.org/officeDocument/2006/relationships/image" Target="../media/image3450.png"/><Relationship Id="rId130" Type="http://schemas.openxmlformats.org/officeDocument/2006/relationships/customXml" Target="../ink/ink4400.xml"/><Relationship Id="rId368" Type="http://schemas.openxmlformats.org/officeDocument/2006/relationships/customXml" Target="../ink/ink4519.xml"/><Relationship Id="rId172" Type="http://schemas.openxmlformats.org/officeDocument/2006/relationships/customXml" Target="../ink/ink4421.xml"/><Relationship Id="rId228" Type="http://schemas.openxmlformats.org/officeDocument/2006/relationships/customXml" Target="../ink/ink4449.xml"/><Relationship Id="rId435" Type="http://schemas.openxmlformats.org/officeDocument/2006/relationships/image" Target="../media/image3635.png"/><Relationship Id="rId281" Type="http://schemas.openxmlformats.org/officeDocument/2006/relationships/image" Target="../media/image3558.png"/><Relationship Id="rId337" Type="http://schemas.openxmlformats.org/officeDocument/2006/relationships/image" Target="../media/image3586.png"/><Relationship Id="rId34" Type="http://schemas.openxmlformats.org/officeDocument/2006/relationships/customXml" Target="../ink/ink4352.xml"/><Relationship Id="rId76" Type="http://schemas.openxmlformats.org/officeDocument/2006/relationships/customXml" Target="../ink/ink4373.xml"/><Relationship Id="rId141" Type="http://schemas.openxmlformats.org/officeDocument/2006/relationships/image" Target="../media/image3488.png"/><Relationship Id="rId379" Type="http://schemas.openxmlformats.org/officeDocument/2006/relationships/image" Target="../media/image3607.png"/><Relationship Id="rId7" Type="http://schemas.openxmlformats.org/officeDocument/2006/relationships/image" Target="../media/image3421.png"/><Relationship Id="rId183" Type="http://schemas.openxmlformats.org/officeDocument/2006/relationships/image" Target="../media/image3509.png"/><Relationship Id="rId239" Type="http://schemas.openxmlformats.org/officeDocument/2006/relationships/image" Target="../media/image3537.png"/><Relationship Id="rId390" Type="http://schemas.openxmlformats.org/officeDocument/2006/relationships/customXml" Target="../ink/ink4530.xml"/><Relationship Id="rId404" Type="http://schemas.openxmlformats.org/officeDocument/2006/relationships/customXml" Target="../ink/ink4537.xml"/><Relationship Id="rId250" Type="http://schemas.openxmlformats.org/officeDocument/2006/relationships/customXml" Target="../ink/ink4460.xml"/><Relationship Id="rId292" Type="http://schemas.openxmlformats.org/officeDocument/2006/relationships/customXml" Target="../ink/ink4481.xml"/><Relationship Id="rId306" Type="http://schemas.openxmlformats.org/officeDocument/2006/relationships/customXml" Target="../ink/ink4488.xml"/><Relationship Id="rId45" Type="http://schemas.openxmlformats.org/officeDocument/2006/relationships/image" Target="../media/image3440.png"/><Relationship Id="rId87" Type="http://schemas.openxmlformats.org/officeDocument/2006/relationships/image" Target="../media/image3461.png"/><Relationship Id="rId110" Type="http://schemas.openxmlformats.org/officeDocument/2006/relationships/customXml" Target="../ink/ink4390.xml"/><Relationship Id="rId348" Type="http://schemas.openxmlformats.org/officeDocument/2006/relationships/customXml" Target="../ink/ink4509.xml"/><Relationship Id="rId152" Type="http://schemas.openxmlformats.org/officeDocument/2006/relationships/customXml" Target="../ink/ink4411.xml"/><Relationship Id="rId194" Type="http://schemas.openxmlformats.org/officeDocument/2006/relationships/customXml" Target="../ink/ink4432.xml"/><Relationship Id="rId208" Type="http://schemas.openxmlformats.org/officeDocument/2006/relationships/customXml" Target="../ink/ink4439.xml"/><Relationship Id="rId415" Type="http://schemas.openxmlformats.org/officeDocument/2006/relationships/image" Target="../media/image3625.png"/><Relationship Id="rId261" Type="http://schemas.openxmlformats.org/officeDocument/2006/relationships/image" Target="../media/image3548.png"/><Relationship Id="rId14" Type="http://schemas.openxmlformats.org/officeDocument/2006/relationships/customXml" Target="../ink/ink4342.xml"/><Relationship Id="rId56" Type="http://schemas.openxmlformats.org/officeDocument/2006/relationships/customXml" Target="../ink/ink4363.xml"/><Relationship Id="rId317" Type="http://schemas.openxmlformats.org/officeDocument/2006/relationships/image" Target="../media/image3576.png"/><Relationship Id="rId359" Type="http://schemas.openxmlformats.org/officeDocument/2006/relationships/image" Target="../media/image3597.png"/><Relationship Id="rId98" Type="http://schemas.openxmlformats.org/officeDocument/2006/relationships/customXml" Target="../ink/ink4384.xml"/><Relationship Id="rId121" Type="http://schemas.openxmlformats.org/officeDocument/2006/relationships/image" Target="../media/image3478.png"/><Relationship Id="rId163" Type="http://schemas.openxmlformats.org/officeDocument/2006/relationships/image" Target="../media/image3499.png"/><Relationship Id="rId219" Type="http://schemas.openxmlformats.org/officeDocument/2006/relationships/image" Target="../media/image3527.png"/><Relationship Id="rId370" Type="http://schemas.openxmlformats.org/officeDocument/2006/relationships/customXml" Target="../ink/ink4520.xml"/><Relationship Id="rId426" Type="http://schemas.openxmlformats.org/officeDocument/2006/relationships/customXml" Target="../ink/ink4548.xml"/><Relationship Id="rId230" Type="http://schemas.openxmlformats.org/officeDocument/2006/relationships/customXml" Target="../ink/ink4450.xml"/><Relationship Id="rId25" Type="http://schemas.openxmlformats.org/officeDocument/2006/relationships/image" Target="../media/image3430.png"/><Relationship Id="rId67" Type="http://schemas.openxmlformats.org/officeDocument/2006/relationships/image" Target="../media/image3451.png"/><Relationship Id="rId272" Type="http://schemas.openxmlformats.org/officeDocument/2006/relationships/customXml" Target="../ink/ink4471.xml"/><Relationship Id="rId328" Type="http://schemas.openxmlformats.org/officeDocument/2006/relationships/customXml" Target="../ink/ink4499.xml"/><Relationship Id="rId132" Type="http://schemas.openxmlformats.org/officeDocument/2006/relationships/customXml" Target="../ink/ink4401.xml"/><Relationship Id="rId174" Type="http://schemas.openxmlformats.org/officeDocument/2006/relationships/customXml" Target="../ink/ink4422.xml"/><Relationship Id="rId381" Type="http://schemas.openxmlformats.org/officeDocument/2006/relationships/image" Target="../media/image3608.png"/><Relationship Id="rId241" Type="http://schemas.openxmlformats.org/officeDocument/2006/relationships/image" Target="../media/image3538.png"/><Relationship Id="rId36" Type="http://schemas.openxmlformats.org/officeDocument/2006/relationships/customXml" Target="../ink/ink4353.xml"/><Relationship Id="rId283" Type="http://schemas.openxmlformats.org/officeDocument/2006/relationships/image" Target="../media/image3559.png"/><Relationship Id="rId339" Type="http://schemas.openxmlformats.org/officeDocument/2006/relationships/image" Target="../media/image3587.png"/><Relationship Id="rId78" Type="http://schemas.openxmlformats.org/officeDocument/2006/relationships/customXml" Target="../ink/ink4374.xml"/><Relationship Id="rId101" Type="http://schemas.openxmlformats.org/officeDocument/2006/relationships/image" Target="../media/image3468.png"/><Relationship Id="rId143" Type="http://schemas.openxmlformats.org/officeDocument/2006/relationships/image" Target="../media/image3489.png"/><Relationship Id="rId185" Type="http://schemas.openxmlformats.org/officeDocument/2006/relationships/image" Target="../media/image3510.png"/><Relationship Id="rId350" Type="http://schemas.openxmlformats.org/officeDocument/2006/relationships/customXml" Target="../ink/ink4510.xml"/><Relationship Id="rId406" Type="http://schemas.openxmlformats.org/officeDocument/2006/relationships/customXml" Target="../ink/ink4538.xml"/><Relationship Id="rId9" Type="http://schemas.openxmlformats.org/officeDocument/2006/relationships/image" Target="../media/image3422.png"/><Relationship Id="rId210" Type="http://schemas.openxmlformats.org/officeDocument/2006/relationships/customXml" Target="../ink/ink4440.xml"/><Relationship Id="rId392" Type="http://schemas.openxmlformats.org/officeDocument/2006/relationships/customXml" Target="../ink/ink4531.xml"/><Relationship Id="rId252" Type="http://schemas.openxmlformats.org/officeDocument/2006/relationships/customXml" Target="../ink/ink4461.xml"/><Relationship Id="rId294" Type="http://schemas.openxmlformats.org/officeDocument/2006/relationships/customXml" Target="../ink/ink4482.xml"/><Relationship Id="rId308" Type="http://schemas.openxmlformats.org/officeDocument/2006/relationships/customXml" Target="../ink/ink4489.xml"/><Relationship Id="rId47" Type="http://schemas.openxmlformats.org/officeDocument/2006/relationships/image" Target="../media/image3441.png"/><Relationship Id="rId89" Type="http://schemas.openxmlformats.org/officeDocument/2006/relationships/image" Target="../media/image3462.png"/><Relationship Id="rId112" Type="http://schemas.openxmlformats.org/officeDocument/2006/relationships/customXml" Target="../ink/ink4391.xml"/><Relationship Id="rId154" Type="http://schemas.openxmlformats.org/officeDocument/2006/relationships/customXml" Target="../ink/ink4412.xml"/><Relationship Id="rId361" Type="http://schemas.openxmlformats.org/officeDocument/2006/relationships/image" Target="../media/image3598.png"/><Relationship Id="rId196" Type="http://schemas.openxmlformats.org/officeDocument/2006/relationships/customXml" Target="../ink/ink4433.xml"/><Relationship Id="rId417" Type="http://schemas.openxmlformats.org/officeDocument/2006/relationships/image" Target="../media/image3626.png"/><Relationship Id="rId16" Type="http://schemas.openxmlformats.org/officeDocument/2006/relationships/customXml" Target="../ink/ink4343.xml"/><Relationship Id="rId221" Type="http://schemas.openxmlformats.org/officeDocument/2006/relationships/image" Target="../media/image3528.png"/><Relationship Id="rId263" Type="http://schemas.openxmlformats.org/officeDocument/2006/relationships/image" Target="../media/image3549.png"/><Relationship Id="rId319" Type="http://schemas.openxmlformats.org/officeDocument/2006/relationships/image" Target="../media/image3577.png"/><Relationship Id="rId58" Type="http://schemas.openxmlformats.org/officeDocument/2006/relationships/customXml" Target="../ink/ink4364.xml"/><Relationship Id="rId123" Type="http://schemas.openxmlformats.org/officeDocument/2006/relationships/image" Target="../media/image3479.png"/><Relationship Id="rId330" Type="http://schemas.openxmlformats.org/officeDocument/2006/relationships/customXml" Target="../ink/ink4500.xml"/><Relationship Id="rId165" Type="http://schemas.openxmlformats.org/officeDocument/2006/relationships/image" Target="../media/image3500.png"/><Relationship Id="rId372" Type="http://schemas.openxmlformats.org/officeDocument/2006/relationships/customXml" Target="../ink/ink4521.xml"/><Relationship Id="rId428" Type="http://schemas.openxmlformats.org/officeDocument/2006/relationships/customXml" Target="../ink/ink4549.xml"/><Relationship Id="rId232" Type="http://schemas.openxmlformats.org/officeDocument/2006/relationships/customXml" Target="../ink/ink4451.xml"/><Relationship Id="rId274" Type="http://schemas.openxmlformats.org/officeDocument/2006/relationships/customXml" Target="../ink/ink4472.xml"/><Relationship Id="rId27" Type="http://schemas.openxmlformats.org/officeDocument/2006/relationships/image" Target="../media/image3431.png"/><Relationship Id="rId69" Type="http://schemas.openxmlformats.org/officeDocument/2006/relationships/image" Target="../media/image3452.png"/><Relationship Id="rId134" Type="http://schemas.openxmlformats.org/officeDocument/2006/relationships/customXml" Target="../ink/ink4402.xml"/><Relationship Id="rId80" Type="http://schemas.openxmlformats.org/officeDocument/2006/relationships/customXml" Target="../ink/ink4375.xml"/><Relationship Id="rId176" Type="http://schemas.openxmlformats.org/officeDocument/2006/relationships/customXml" Target="../ink/ink4423.xml"/><Relationship Id="rId341" Type="http://schemas.openxmlformats.org/officeDocument/2006/relationships/image" Target="../media/image3588.png"/><Relationship Id="rId383" Type="http://schemas.openxmlformats.org/officeDocument/2006/relationships/image" Target="../media/image3609.png"/><Relationship Id="rId201" Type="http://schemas.openxmlformats.org/officeDocument/2006/relationships/image" Target="../media/image3518.png"/><Relationship Id="rId243" Type="http://schemas.openxmlformats.org/officeDocument/2006/relationships/image" Target="../media/image3539.png"/><Relationship Id="rId285" Type="http://schemas.openxmlformats.org/officeDocument/2006/relationships/image" Target="../media/image3560.png"/><Relationship Id="rId38" Type="http://schemas.openxmlformats.org/officeDocument/2006/relationships/customXml" Target="../ink/ink4354.xml"/><Relationship Id="rId103" Type="http://schemas.openxmlformats.org/officeDocument/2006/relationships/image" Target="../media/image3469.png"/><Relationship Id="rId310" Type="http://schemas.openxmlformats.org/officeDocument/2006/relationships/customXml" Target="../ink/ink4490.xml"/><Relationship Id="rId91" Type="http://schemas.openxmlformats.org/officeDocument/2006/relationships/image" Target="../media/image3463.png"/><Relationship Id="rId145" Type="http://schemas.openxmlformats.org/officeDocument/2006/relationships/image" Target="../media/image3490.png"/><Relationship Id="rId187" Type="http://schemas.openxmlformats.org/officeDocument/2006/relationships/image" Target="../media/image3511.png"/><Relationship Id="rId352" Type="http://schemas.openxmlformats.org/officeDocument/2006/relationships/customXml" Target="../ink/ink4511.xml"/><Relationship Id="rId394" Type="http://schemas.openxmlformats.org/officeDocument/2006/relationships/customXml" Target="../ink/ink4532.xml"/><Relationship Id="rId408" Type="http://schemas.openxmlformats.org/officeDocument/2006/relationships/customXml" Target="../ink/ink4539.xml"/><Relationship Id="rId212" Type="http://schemas.openxmlformats.org/officeDocument/2006/relationships/customXml" Target="../ink/ink4441.xml"/><Relationship Id="rId254" Type="http://schemas.openxmlformats.org/officeDocument/2006/relationships/customXml" Target="../ink/ink4462.xml"/><Relationship Id="rId28" Type="http://schemas.openxmlformats.org/officeDocument/2006/relationships/customXml" Target="../ink/ink4349.xml"/><Relationship Id="rId49" Type="http://schemas.openxmlformats.org/officeDocument/2006/relationships/image" Target="../media/image3442.png"/><Relationship Id="rId114" Type="http://schemas.openxmlformats.org/officeDocument/2006/relationships/customXml" Target="../ink/ink4392.xml"/><Relationship Id="rId275" Type="http://schemas.openxmlformats.org/officeDocument/2006/relationships/image" Target="../media/image3555.png"/><Relationship Id="rId296" Type="http://schemas.openxmlformats.org/officeDocument/2006/relationships/customXml" Target="../ink/ink4483.xml"/><Relationship Id="rId300" Type="http://schemas.openxmlformats.org/officeDocument/2006/relationships/customXml" Target="../ink/ink4485.xml"/><Relationship Id="rId60" Type="http://schemas.openxmlformats.org/officeDocument/2006/relationships/customXml" Target="../ink/ink4365.xml"/><Relationship Id="rId81" Type="http://schemas.openxmlformats.org/officeDocument/2006/relationships/image" Target="../media/image3458.png"/><Relationship Id="rId135" Type="http://schemas.openxmlformats.org/officeDocument/2006/relationships/image" Target="../media/image3485.png"/><Relationship Id="rId156" Type="http://schemas.openxmlformats.org/officeDocument/2006/relationships/customXml" Target="../ink/ink4413.xml"/><Relationship Id="rId177" Type="http://schemas.openxmlformats.org/officeDocument/2006/relationships/image" Target="../media/image3506.png"/><Relationship Id="rId198" Type="http://schemas.openxmlformats.org/officeDocument/2006/relationships/customXml" Target="../ink/ink4434.xml"/><Relationship Id="rId321" Type="http://schemas.openxmlformats.org/officeDocument/2006/relationships/image" Target="../media/image3578.png"/><Relationship Id="rId342" Type="http://schemas.openxmlformats.org/officeDocument/2006/relationships/customXml" Target="../ink/ink4506.xml"/><Relationship Id="rId363" Type="http://schemas.openxmlformats.org/officeDocument/2006/relationships/image" Target="../media/image3599.png"/><Relationship Id="rId384" Type="http://schemas.openxmlformats.org/officeDocument/2006/relationships/customXml" Target="../ink/ink4527.xml"/><Relationship Id="rId419" Type="http://schemas.openxmlformats.org/officeDocument/2006/relationships/image" Target="../media/image3627.png"/><Relationship Id="rId202" Type="http://schemas.openxmlformats.org/officeDocument/2006/relationships/customXml" Target="../ink/ink4436.xml"/><Relationship Id="rId223" Type="http://schemas.openxmlformats.org/officeDocument/2006/relationships/image" Target="../media/image3529.png"/><Relationship Id="rId244" Type="http://schemas.openxmlformats.org/officeDocument/2006/relationships/customXml" Target="../ink/ink4457.xml"/><Relationship Id="rId430" Type="http://schemas.openxmlformats.org/officeDocument/2006/relationships/customXml" Target="../ink/ink4550.xml"/><Relationship Id="rId18" Type="http://schemas.openxmlformats.org/officeDocument/2006/relationships/customXml" Target="../ink/ink4344.xml"/><Relationship Id="rId39" Type="http://schemas.openxmlformats.org/officeDocument/2006/relationships/image" Target="../media/image3437.png"/><Relationship Id="rId265" Type="http://schemas.openxmlformats.org/officeDocument/2006/relationships/image" Target="../media/image3550.png"/><Relationship Id="rId286" Type="http://schemas.openxmlformats.org/officeDocument/2006/relationships/customXml" Target="../ink/ink4478.xml"/><Relationship Id="rId50" Type="http://schemas.openxmlformats.org/officeDocument/2006/relationships/customXml" Target="../ink/ink4360.xml"/><Relationship Id="rId104" Type="http://schemas.openxmlformats.org/officeDocument/2006/relationships/customXml" Target="../ink/ink4387.xml"/><Relationship Id="rId125" Type="http://schemas.openxmlformats.org/officeDocument/2006/relationships/image" Target="../media/image3480.png"/><Relationship Id="rId146" Type="http://schemas.openxmlformats.org/officeDocument/2006/relationships/customXml" Target="../ink/ink4408.xml"/><Relationship Id="rId167" Type="http://schemas.openxmlformats.org/officeDocument/2006/relationships/image" Target="../media/image3501.png"/><Relationship Id="rId188" Type="http://schemas.openxmlformats.org/officeDocument/2006/relationships/customXml" Target="../ink/ink4429.xml"/><Relationship Id="rId311" Type="http://schemas.openxmlformats.org/officeDocument/2006/relationships/image" Target="../media/image3573.png"/><Relationship Id="rId332" Type="http://schemas.openxmlformats.org/officeDocument/2006/relationships/customXml" Target="../ink/ink4501.xml"/><Relationship Id="rId353" Type="http://schemas.openxmlformats.org/officeDocument/2006/relationships/image" Target="../media/image3594.png"/><Relationship Id="rId374" Type="http://schemas.openxmlformats.org/officeDocument/2006/relationships/customXml" Target="../ink/ink4522.xml"/><Relationship Id="rId395" Type="http://schemas.openxmlformats.org/officeDocument/2006/relationships/image" Target="../media/image3615.png"/><Relationship Id="rId409" Type="http://schemas.openxmlformats.org/officeDocument/2006/relationships/image" Target="../media/image3622.png"/><Relationship Id="rId71" Type="http://schemas.openxmlformats.org/officeDocument/2006/relationships/image" Target="../media/image3453.png"/><Relationship Id="rId92" Type="http://schemas.openxmlformats.org/officeDocument/2006/relationships/customXml" Target="../ink/ink4381.xml"/><Relationship Id="rId213" Type="http://schemas.openxmlformats.org/officeDocument/2006/relationships/image" Target="../media/image3524.png"/><Relationship Id="rId234" Type="http://schemas.openxmlformats.org/officeDocument/2006/relationships/customXml" Target="../ink/ink4452.xml"/><Relationship Id="rId420" Type="http://schemas.openxmlformats.org/officeDocument/2006/relationships/customXml" Target="../ink/ink4545.xml"/><Relationship Id="rId2" Type="http://schemas.openxmlformats.org/officeDocument/2006/relationships/customXml" Target="../ink/ink4336.xml"/><Relationship Id="rId29" Type="http://schemas.openxmlformats.org/officeDocument/2006/relationships/image" Target="../media/image3432.png"/><Relationship Id="rId255" Type="http://schemas.openxmlformats.org/officeDocument/2006/relationships/image" Target="../media/image3545.png"/><Relationship Id="rId276" Type="http://schemas.openxmlformats.org/officeDocument/2006/relationships/customXml" Target="../ink/ink4473.xml"/><Relationship Id="rId297" Type="http://schemas.openxmlformats.org/officeDocument/2006/relationships/image" Target="../media/image3566.png"/><Relationship Id="rId40" Type="http://schemas.openxmlformats.org/officeDocument/2006/relationships/customXml" Target="../ink/ink4355.xml"/><Relationship Id="rId115" Type="http://schemas.openxmlformats.org/officeDocument/2006/relationships/image" Target="../media/image3475.png"/><Relationship Id="rId136" Type="http://schemas.openxmlformats.org/officeDocument/2006/relationships/customXml" Target="../ink/ink4403.xml"/><Relationship Id="rId157" Type="http://schemas.openxmlformats.org/officeDocument/2006/relationships/image" Target="../media/image3496.png"/><Relationship Id="rId178" Type="http://schemas.openxmlformats.org/officeDocument/2006/relationships/customXml" Target="../ink/ink4424.xml"/><Relationship Id="rId301" Type="http://schemas.openxmlformats.org/officeDocument/2006/relationships/image" Target="../media/image3568.png"/><Relationship Id="rId322" Type="http://schemas.openxmlformats.org/officeDocument/2006/relationships/customXml" Target="../ink/ink4496.xml"/><Relationship Id="rId343" Type="http://schemas.openxmlformats.org/officeDocument/2006/relationships/image" Target="../media/image3589.png"/><Relationship Id="rId364" Type="http://schemas.openxmlformats.org/officeDocument/2006/relationships/customXml" Target="../ink/ink4517.xml"/><Relationship Id="rId61" Type="http://schemas.openxmlformats.org/officeDocument/2006/relationships/image" Target="../media/image3448.png"/><Relationship Id="rId82" Type="http://schemas.openxmlformats.org/officeDocument/2006/relationships/customXml" Target="../ink/ink4376.xml"/><Relationship Id="rId199" Type="http://schemas.openxmlformats.org/officeDocument/2006/relationships/image" Target="../media/image3517.png"/><Relationship Id="rId203" Type="http://schemas.openxmlformats.org/officeDocument/2006/relationships/image" Target="../media/image3519.png"/><Relationship Id="rId385" Type="http://schemas.openxmlformats.org/officeDocument/2006/relationships/image" Target="../media/image3610.png"/><Relationship Id="rId19" Type="http://schemas.openxmlformats.org/officeDocument/2006/relationships/image" Target="../media/image3427.png"/><Relationship Id="rId224" Type="http://schemas.openxmlformats.org/officeDocument/2006/relationships/customXml" Target="../ink/ink4447.xml"/><Relationship Id="rId245" Type="http://schemas.openxmlformats.org/officeDocument/2006/relationships/image" Target="../media/image3540.png"/><Relationship Id="rId266" Type="http://schemas.openxmlformats.org/officeDocument/2006/relationships/customXml" Target="../ink/ink4468.xml"/><Relationship Id="rId287" Type="http://schemas.openxmlformats.org/officeDocument/2006/relationships/image" Target="../media/image3561.png"/><Relationship Id="rId410" Type="http://schemas.openxmlformats.org/officeDocument/2006/relationships/customXml" Target="../ink/ink4540.xml"/><Relationship Id="rId431" Type="http://schemas.openxmlformats.org/officeDocument/2006/relationships/image" Target="../media/image3633.png"/><Relationship Id="rId30" Type="http://schemas.openxmlformats.org/officeDocument/2006/relationships/customXml" Target="../ink/ink4350.xml"/><Relationship Id="rId105" Type="http://schemas.openxmlformats.org/officeDocument/2006/relationships/image" Target="../media/image3470.png"/><Relationship Id="rId126" Type="http://schemas.openxmlformats.org/officeDocument/2006/relationships/customXml" Target="../ink/ink4398.xml"/><Relationship Id="rId147" Type="http://schemas.openxmlformats.org/officeDocument/2006/relationships/image" Target="../media/image3491.png"/><Relationship Id="rId168" Type="http://schemas.openxmlformats.org/officeDocument/2006/relationships/customXml" Target="../ink/ink4419.xml"/><Relationship Id="rId312" Type="http://schemas.openxmlformats.org/officeDocument/2006/relationships/customXml" Target="../ink/ink4491.xml"/><Relationship Id="rId333" Type="http://schemas.openxmlformats.org/officeDocument/2006/relationships/image" Target="../media/image3584.png"/><Relationship Id="rId354" Type="http://schemas.openxmlformats.org/officeDocument/2006/relationships/customXml" Target="../ink/ink4512.xml"/><Relationship Id="rId51" Type="http://schemas.openxmlformats.org/officeDocument/2006/relationships/image" Target="../media/image3443.png"/><Relationship Id="rId72" Type="http://schemas.openxmlformats.org/officeDocument/2006/relationships/customXml" Target="../ink/ink4371.xml"/><Relationship Id="rId93" Type="http://schemas.openxmlformats.org/officeDocument/2006/relationships/image" Target="../media/image3464.png"/><Relationship Id="rId189" Type="http://schemas.openxmlformats.org/officeDocument/2006/relationships/image" Target="../media/image3512.png"/><Relationship Id="rId375" Type="http://schemas.openxmlformats.org/officeDocument/2006/relationships/image" Target="../media/image3605.png"/><Relationship Id="rId396" Type="http://schemas.openxmlformats.org/officeDocument/2006/relationships/customXml" Target="../ink/ink4533.xml"/><Relationship Id="rId3" Type="http://schemas.openxmlformats.org/officeDocument/2006/relationships/image" Target="../media/image3419.png"/><Relationship Id="rId214" Type="http://schemas.openxmlformats.org/officeDocument/2006/relationships/customXml" Target="../ink/ink4442.xml"/><Relationship Id="rId235" Type="http://schemas.openxmlformats.org/officeDocument/2006/relationships/image" Target="../media/image3535.png"/><Relationship Id="rId256" Type="http://schemas.openxmlformats.org/officeDocument/2006/relationships/customXml" Target="../ink/ink4463.xml"/><Relationship Id="rId277" Type="http://schemas.openxmlformats.org/officeDocument/2006/relationships/image" Target="../media/image3556.png"/><Relationship Id="rId298" Type="http://schemas.openxmlformats.org/officeDocument/2006/relationships/customXml" Target="../ink/ink4484.xml"/><Relationship Id="rId400" Type="http://schemas.openxmlformats.org/officeDocument/2006/relationships/customXml" Target="../ink/ink4535.xml"/><Relationship Id="rId421" Type="http://schemas.openxmlformats.org/officeDocument/2006/relationships/image" Target="../media/image3628.png"/><Relationship Id="rId116" Type="http://schemas.openxmlformats.org/officeDocument/2006/relationships/customXml" Target="../ink/ink4393.xml"/><Relationship Id="rId137" Type="http://schemas.openxmlformats.org/officeDocument/2006/relationships/image" Target="../media/image3486.png"/><Relationship Id="rId158" Type="http://schemas.openxmlformats.org/officeDocument/2006/relationships/customXml" Target="../ink/ink4414.xml"/><Relationship Id="rId302" Type="http://schemas.openxmlformats.org/officeDocument/2006/relationships/customXml" Target="../ink/ink4486.xml"/><Relationship Id="rId323" Type="http://schemas.openxmlformats.org/officeDocument/2006/relationships/image" Target="../media/image3579.png"/><Relationship Id="rId344" Type="http://schemas.openxmlformats.org/officeDocument/2006/relationships/customXml" Target="../ink/ink4507.xml"/><Relationship Id="rId20" Type="http://schemas.openxmlformats.org/officeDocument/2006/relationships/customXml" Target="../ink/ink4345.xml"/><Relationship Id="rId41" Type="http://schemas.openxmlformats.org/officeDocument/2006/relationships/image" Target="../media/image3438.png"/><Relationship Id="rId62" Type="http://schemas.openxmlformats.org/officeDocument/2006/relationships/customXml" Target="../ink/ink4366.xml"/><Relationship Id="rId83" Type="http://schemas.openxmlformats.org/officeDocument/2006/relationships/image" Target="../media/image3459.png"/><Relationship Id="rId179" Type="http://schemas.openxmlformats.org/officeDocument/2006/relationships/image" Target="../media/image3507.png"/><Relationship Id="rId365" Type="http://schemas.openxmlformats.org/officeDocument/2006/relationships/image" Target="../media/image3600.png"/><Relationship Id="rId386" Type="http://schemas.openxmlformats.org/officeDocument/2006/relationships/customXml" Target="../ink/ink4528.xml"/><Relationship Id="rId190" Type="http://schemas.openxmlformats.org/officeDocument/2006/relationships/customXml" Target="../ink/ink4430.xml"/><Relationship Id="rId204" Type="http://schemas.openxmlformats.org/officeDocument/2006/relationships/customXml" Target="../ink/ink4437.xml"/><Relationship Id="rId225" Type="http://schemas.openxmlformats.org/officeDocument/2006/relationships/image" Target="../media/image3530.png"/><Relationship Id="rId246" Type="http://schemas.openxmlformats.org/officeDocument/2006/relationships/customXml" Target="../ink/ink4458.xml"/><Relationship Id="rId267" Type="http://schemas.openxmlformats.org/officeDocument/2006/relationships/image" Target="../media/image3551.png"/><Relationship Id="rId288" Type="http://schemas.openxmlformats.org/officeDocument/2006/relationships/customXml" Target="../ink/ink4479.xml"/><Relationship Id="rId411" Type="http://schemas.openxmlformats.org/officeDocument/2006/relationships/image" Target="../media/image3623.png"/><Relationship Id="rId432" Type="http://schemas.openxmlformats.org/officeDocument/2006/relationships/customXml" Target="../ink/ink4551.xml"/><Relationship Id="rId106" Type="http://schemas.openxmlformats.org/officeDocument/2006/relationships/customXml" Target="../ink/ink4388.xml"/><Relationship Id="rId127" Type="http://schemas.openxmlformats.org/officeDocument/2006/relationships/image" Target="../media/image3481.png"/><Relationship Id="rId313" Type="http://schemas.openxmlformats.org/officeDocument/2006/relationships/image" Target="../media/image3574.png"/><Relationship Id="rId10" Type="http://schemas.openxmlformats.org/officeDocument/2006/relationships/customXml" Target="../ink/ink4340.xml"/><Relationship Id="rId31" Type="http://schemas.openxmlformats.org/officeDocument/2006/relationships/image" Target="../media/image3433.png"/><Relationship Id="rId52" Type="http://schemas.openxmlformats.org/officeDocument/2006/relationships/customXml" Target="../ink/ink4361.xml"/><Relationship Id="rId73" Type="http://schemas.openxmlformats.org/officeDocument/2006/relationships/image" Target="../media/image3454.png"/><Relationship Id="rId94" Type="http://schemas.openxmlformats.org/officeDocument/2006/relationships/customXml" Target="../ink/ink4382.xml"/><Relationship Id="rId148" Type="http://schemas.openxmlformats.org/officeDocument/2006/relationships/customXml" Target="../ink/ink4409.xml"/><Relationship Id="rId169" Type="http://schemas.openxmlformats.org/officeDocument/2006/relationships/image" Target="../media/image3502.png"/><Relationship Id="rId334" Type="http://schemas.openxmlformats.org/officeDocument/2006/relationships/customXml" Target="../ink/ink4502.xml"/><Relationship Id="rId355" Type="http://schemas.openxmlformats.org/officeDocument/2006/relationships/image" Target="../media/image3595.png"/><Relationship Id="rId376" Type="http://schemas.openxmlformats.org/officeDocument/2006/relationships/customXml" Target="../ink/ink4523.xml"/><Relationship Id="rId397" Type="http://schemas.openxmlformats.org/officeDocument/2006/relationships/image" Target="../media/image3616.png"/><Relationship Id="rId4" Type="http://schemas.openxmlformats.org/officeDocument/2006/relationships/customXml" Target="../ink/ink4337.xml"/><Relationship Id="rId180" Type="http://schemas.openxmlformats.org/officeDocument/2006/relationships/customXml" Target="../ink/ink4425.xml"/><Relationship Id="rId215" Type="http://schemas.openxmlformats.org/officeDocument/2006/relationships/image" Target="../media/image3525.png"/><Relationship Id="rId236" Type="http://schemas.openxmlformats.org/officeDocument/2006/relationships/customXml" Target="../ink/ink4453.xml"/><Relationship Id="rId257" Type="http://schemas.openxmlformats.org/officeDocument/2006/relationships/image" Target="../media/image3546.png"/><Relationship Id="rId278" Type="http://schemas.openxmlformats.org/officeDocument/2006/relationships/customXml" Target="../ink/ink4474.xml"/><Relationship Id="rId401" Type="http://schemas.openxmlformats.org/officeDocument/2006/relationships/image" Target="../media/image3618.png"/><Relationship Id="rId422" Type="http://schemas.openxmlformats.org/officeDocument/2006/relationships/customXml" Target="../ink/ink4546.xml"/><Relationship Id="rId303" Type="http://schemas.openxmlformats.org/officeDocument/2006/relationships/image" Target="../media/image3569.png"/><Relationship Id="rId42" Type="http://schemas.openxmlformats.org/officeDocument/2006/relationships/customXml" Target="../ink/ink4356.xml"/><Relationship Id="rId84" Type="http://schemas.openxmlformats.org/officeDocument/2006/relationships/customXml" Target="../ink/ink4377.xml"/><Relationship Id="rId138" Type="http://schemas.openxmlformats.org/officeDocument/2006/relationships/customXml" Target="../ink/ink4404.xml"/><Relationship Id="rId345" Type="http://schemas.openxmlformats.org/officeDocument/2006/relationships/image" Target="../media/image3590.png"/><Relationship Id="rId387" Type="http://schemas.openxmlformats.org/officeDocument/2006/relationships/image" Target="../media/image3611.png"/><Relationship Id="rId191" Type="http://schemas.openxmlformats.org/officeDocument/2006/relationships/image" Target="../media/image3513.png"/><Relationship Id="rId205" Type="http://schemas.openxmlformats.org/officeDocument/2006/relationships/image" Target="../media/image3520.png"/><Relationship Id="rId247" Type="http://schemas.openxmlformats.org/officeDocument/2006/relationships/image" Target="../media/image3541.png"/><Relationship Id="rId412" Type="http://schemas.openxmlformats.org/officeDocument/2006/relationships/customXml" Target="../ink/ink4541.xml"/><Relationship Id="rId107" Type="http://schemas.openxmlformats.org/officeDocument/2006/relationships/image" Target="../media/image3471.png"/><Relationship Id="rId289" Type="http://schemas.openxmlformats.org/officeDocument/2006/relationships/image" Target="../media/image3562.png"/><Relationship Id="rId11" Type="http://schemas.openxmlformats.org/officeDocument/2006/relationships/image" Target="../media/image3423.png"/><Relationship Id="rId53" Type="http://schemas.openxmlformats.org/officeDocument/2006/relationships/image" Target="../media/image3444.png"/><Relationship Id="rId149" Type="http://schemas.openxmlformats.org/officeDocument/2006/relationships/image" Target="../media/image3492.png"/><Relationship Id="rId314" Type="http://schemas.openxmlformats.org/officeDocument/2006/relationships/customXml" Target="../ink/ink4492.xml"/><Relationship Id="rId356" Type="http://schemas.openxmlformats.org/officeDocument/2006/relationships/customXml" Target="../ink/ink4513.xml"/><Relationship Id="rId398" Type="http://schemas.openxmlformats.org/officeDocument/2006/relationships/customXml" Target="../ink/ink4534.xml"/><Relationship Id="rId95" Type="http://schemas.openxmlformats.org/officeDocument/2006/relationships/image" Target="../media/image3465.png"/><Relationship Id="rId160" Type="http://schemas.openxmlformats.org/officeDocument/2006/relationships/customXml" Target="../ink/ink4415.xml"/><Relationship Id="rId216" Type="http://schemas.openxmlformats.org/officeDocument/2006/relationships/customXml" Target="../ink/ink4443.xml"/><Relationship Id="rId423" Type="http://schemas.openxmlformats.org/officeDocument/2006/relationships/image" Target="../media/image3629.png"/><Relationship Id="rId258" Type="http://schemas.openxmlformats.org/officeDocument/2006/relationships/customXml" Target="../ink/ink4464.xml"/><Relationship Id="rId22" Type="http://schemas.openxmlformats.org/officeDocument/2006/relationships/customXml" Target="../ink/ink4346.xml"/><Relationship Id="rId64" Type="http://schemas.openxmlformats.org/officeDocument/2006/relationships/customXml" Target="../ink/ink4367.xml"/><Relationship Id="rId118" Type="http://schemas.openxmlformats.org/officeDocument/2006/relationships/customXml" Target="../ink/ink4394.xml"/><Relationship Id="rId325" Type="http://schemas.openxmlformats.org/officeDocument/2006/relationships/image" Target="../media/image3580.png"/><Relationship Id="rId367" Type="http://schemas.openxmlformats.org/officeDocument/2006/relationships/image" Target="../media/image3601.png"/><Relationship Id="rId171" Type="http://schemas.openxmlformats.org/officeDocument/2006/relationships/image" Target="../media/image3503.png"/><Relationship Id="rId227" Type="http://schemas.openxmlformats.org/officeDocument/2006/relationships/image" Target="../media/image3531.png"/><Relationship Id="rId269" Type="http://schemas.openxmlformats.org/officeDocument/2006/relationships/image" Target="../media/image3552.png"/><Relationship Id="rId434" Type="http://schemas.openxmlformats.org/officeDocument/2006/relationships/customXml" Target="../ink/ink4552.xml"/><Relationship Id="rId33" Type="http://schemas.openxmlformats.org/officeDocument/2006/relationships/image" Target="../media/image3434.png"/><Relationship Id="rId129" Type="http://schemas.openxmlformats.org/officeDocument/2006/relationships/image" Target="../media/image3482.png"/><Relationship Id="rId280" Type="http://schemas.openxmlformats.org/officeDocument/2006/relationships/customXml" Target="../ink/ink4475.xml"/><Relationship Id="rId336" Type="http://schemas.openxmlformats.org/officeDocument/2006/relationships/customXml" Target="../ink/ink4503.xml"/><Relationship Id="rId75" Type="http://schemas.openxmlformats.org/officeDocument/2006/relationships/image" Target="../media/image3455.png"/><Relationship Id="rId140" Type="http://schemas.openxmlformats.org/officeDocument/2006/relationships/customXml" Target="../ink/ink4405.xml"/><Relationship Id="rId182" Type="http://schemas.openxmlformats.org/officeDocument/2006/relationships/customXml" Target="../ink/ink4426.xml"/><Relationship Id="rId378" Type="http://schemas.openxmlformats.org/officeDocument/2006/relationships/customXml" Target="../ink/ink4524.xml"/><Relationship Id="rId403" Type="http://schemas.openxmlformats.org/officeDocument/2006/relationships/image" Target="../media/image3619.png"/><Relationship Id="rId6" Type="http://schemas.openxmlformats.org/officeDocument/2006/relationships/customXml" Target="../ink/ink4338.xml"/><Relationship Id="rId238" Type="http://schemas.openxmlformats.org/officeDocument/2006/relationships/customXml" Target="../ink/ink4454.xml"/><Relationship Id="rId291" Type="http://schemas.openxmlformats.org/officeDocument/2006/relationships/image" Target="../media/image3563.png"/><Relationship Id="rId305" Type="http://schemas.openxmlformats.org/officeDocument/2006/relationships/image" Target="../media/image3570.png"/><Relationship Id="rId347" Type="http://schemas.openxmlformats.org/officeDocument/2006/relationships/image" Target="../media/image3591.png"/><Relationship Id="rId44" Type="http://schemas.openxmlformats.org/officeDocument/2006/relationships/customXml" Target="../ink/ink4357.xml"/><Relationship Id="rId86" Type="http://schemas.openxmlformats.org/officeDocument/2006/relationships/customXml" Target="../ink/ink4378.xml"/><Relationship Id="rId151" Type="http://schemas.openxmlformats.org/officeDocument/2006/relationships/image" Target="../media/image3493.png"/><Relationship Id="rId389" Type="http://schemas.openxmlformats.org/officeDocument/2006/relationships/image" Target="../media/image3612.png"/><Relationship Id="rId193" Type="http://schemas.openxmlformats.org/officeDocument/2006/relationships/image" Target="../media/image3514.png"/><Relationship Id="rId207" Type="http://schemas.openxmlformats.org/officeDocument/2006/relationships/image" Target="../media/image3521.png"/><Relationship Id="rId249" Type="http://schemas.openxmlformats.org/officeDocument/2006/relationships/image" Target="../media/image3542.png"/><Relationship Id="rId414" Type="http://schemas.openxmlformats.org/officeDocument/2006/relationships/customXml" Target="../ink/ink4542.xml"/><Relationship Id="rId13" Type="http://schemas.openxmlformats.org/officeDocument/2006/relationships/image" Target="../media/image3424.png"/><Relationship Id="rId109" Type="http://schemas.openxmlformats.org/officeDocument/2006/relationships/image" Target="../media/image3472.png"/><Relationship Id="rId260" Type="http://schemas.openxmlformats.org/officeDocument/2006/relationships/customXml" Target="../ink/ink4465.xml"/><Relationship Id="rId316" Type="http://schemas.openxmlformats.org/officeDocument/2006/relationships/customXml" Target="../ink/ink4493.xml"/><Relationship Id="rId55" Type="http://schemas.openxmlformats.org/officeDocument/2006/relationships/image" Target="../media/image3445.png"/><Relationship Id="rId97" Type="http://schemas.openxmlformats.org/officeDocument/2006/relationships/image" Target="../media/image3466.png"/><Relationship Id="rId120" Type="http://schemas.openxmlformats.org/officeDocument/2006/relationships/customXml" Target="../ink/ink4395.xml"/><Relationship Id="rId358" Type="http://schemas.openxmlformats.org/officeDocument/2006/relationships/customXml" Target="../ink/ink4514.xml"/><Relationship Id="rId162" Type="http://schemas.openxmlformats.org/officeDocument/2006/relationships/customXml" Target="../ink/ink4416.xml"/><Relationship Id="rId218" Type="http://schemas.openxmlformats.org/officeDocument/2006/relationships/customXml" Target="../ink/ink4444.xml"/><Relationship Id="rId425" Type="http://schemas.openxmlformats.org/officeDocument/2006/relationships/image" Target="../media/image3630.png"/><Relationship Id="rId271" Type="http://schemas.openxmlformats.org/officeDocument/2006/relationships/image" Target="../media/image3553.png"/><Relationship Id="rId24" Type="http://schemas.openxmlformats.org/officeDocument/2006/relationships/customXml" Target="../ink/ink4347.xml"/><Relationship Id="rId66" Type="http://schemas.openxmlformats.org/officeDocument/2006/relationships/customXml" Target="../ink/ink4368.xml"/><Relationship Id="rId131" Type="http://schemas.openxmlformats.org/officeDocument/2006/relationships/image" Target="../media/image3483.png"/><Relationship Id="rId327" Type="http://schemas.openxmlformats.org/officeDocument/2006/relationships/image" Target="../media/image3581.png"/><Relationship Id="rId369" Type="http://schemas.openxmlformats.org/officeDocument/2006/relationships/image" Target="../media/image3602.png"/><Relationship Id="rId173" Type="http://schemas.openxmlformats.org/officeDocument/2006/relationships/image" Target="../media/image3504.png"/><Relationship Id="rId229" Type="http://schemas.openxmlformats.org/officeDocument/2006/relationships/image" Target="../media/image3532.png"/><Relationship Id="rId380" Type="http://schemas.openxmlformats.org/officeDocument/2006/relationships/customXml" Target="../ink/ink4525.xml"/><Relationship Id="rId240" Type="http://schemas.openxmlformats.org/officeDocument/2006/relationships/customXml" Target="../ink/ink4455.xml"/><Relationship Id="rId35" Type="http://schemas.openxmlformats.org/officeDocument/2006/relationships/image" Target="../media/image3435.png"/><Relationship Id="rId77" Type="http://schemas.openxmlformats.org/officeDocument/2006/relationships/image" Target="../media/image3456.png"/><Relationship Id="rId100" Type="http://schemas.openxmlformats.org/officeDocument/2006/relationships/customXml" Target="../ink/ink4385.xml"/><Relationship Id="rId282" Type="http://schemas.openxmlformats.org/officeDocument/2006/relationships/customXml" Target="../ink/ink4476.xml"/><Relationship Id="rId338" Type="http://schemas.openxmlformats.org/officeDocument/2006/relationships/customXml" Target="../ink/ink4504.xml"/><Relationship Id="rId8" Type="http://schemas.openxmlformats.org/officeDocument/2006/relationships/customXml" Target="../ink/ink4339.xml"/><Relationship Id="rId142" Type="http://schemas.openxmlformats.org/officeDocument/2006/relationships/customXml" Target="../ink/ink4406.xml"/><Relationship Id="rId184" Type="http://schemas.openxmlformats.org/officeDocument/2006/relationships/customXml" Target="../ink/ink4427.xml"/><Relationship Id="rId391" Type="http://schemas.openxmlformats.org/officeDocument/2006/relationships/image" Target="../media/image3613.png"/><Relationship Id="rId405" Type="http://schemas.openxmlformats.org/officeDocument/2006/relationships/image" Target="../media/image3620.png"/><Relationship Id="rId251" Type="http://schemas.openxmlformats.org/officeDocument/2006/relationships/image" Target="../media/image3543.png"/><Relationship Id="rId46" Type="http://schemas.openxmlformats.org/officeDocument/2006/relationships/customXml" Target="../ink/ink4358.xml"/><Relationship Id="rId293" Type="http://schemas.openxmlformats.org/officeDocument/2006/relationships/image" Target="../media/image3564.png"/><Relationship Id="rId307" Type="http://schemas.openxmlformats.org/officeDocument/2006/relationships/image" Target="../media/image3571.png"/><Relationship Id="rId349" Type="http://schemas.openxmlformats.org/officeDocument/2006/relationships/image" Target="../media/image3592.png"/><Relationship Id="rId88" Type="http://schemas.openxmlformats.org/officeDocument/2006/relationships/customXml" Target="../ink/ink4379.xml"/><Relationship Id="rId111" Type="http://schemas.openxmlformats.org/officeDocument/2006/relationships/image" Target="../media/image3473.png"/><Relationship Id="rId153" Type="http://schemas.openxmlformats.org/officeDocument/2006/relationships/image" Target="../media/image3494.png"/><Relationship Id="rId195" Type="http://schemas.openxmlformats.org/officeDocument/2006/relationships/image" Target="../media/image3515.png"/><Relationship Id="rId209" Type="http://schemas.openxmlformats.org/officeDocument/2006/relationships/image" Target="../media/image3522.png"/><Relationship Id="rId360" Type="http://schemas.openxmlformats.org/officeDocument/2006/relationships/customXml" Target="../ink/ink4515.xml"/><Relationship Id="rId416" Type="http://schemas.openxmlformats.org/officeDocument/2006/relationships/customXml" Target="../ink/ink4543.xml"/><Relationship Id="rId220" Type="http://schemas.openxmlformats.org/officeDocument/2006/relationships/customXml" Target="../ink/ink4445.xml"/><Relationship Id="rId15" Type="http://schemas.openxmlformats.org/officeDocument/2006/relationships/image" Target="../media/image3425.png"/><Relationship Id="rId57" Type="http://schemas.openxmlformats.org/officeDocument/2006/relationships/image" Target="../media/image3446.png"/><Relationship Id="rId262" Type="http://schemas.openxmlformats.org/officeDocument/2006/relationships/customXml" Target="../ink/ink4466.xml"/><Relationship Id="rId318" Type="http://schemas.openxmlformats.org/officeDocument/2006/relationships/customXml" Target="../ink/ink4494.xml"/><Relationship Id="rId99" Type="http://schemas.openxmlformats.org/officeDocument/2006/relationships/image" Target="../media/image3467.png"/><Relationship Id="rId122" Type="http://schemas.openxmlformats.org/officeDocument/2006/relationships/customXml" Target="../ink/ink4396.xml"/><Relationship Id="rId164" Type="http://schemas.openxmlformats.org/officeDocument/2006/relationships/customXml" Target="../ink/ink4417.xml"/><Relationship Id="rId371" Type="http://schemas.openxmlformats.org/officeDocument/2006/relationships/image" Target="../media/image3603.png"/><Relationship Id="rId427" Type="http://schemas.openxmlformats.org/officeDocument/2006/relationships/image" Target="../media/image3631.png"/><Relationship Id="rId26" Type="http://schemas.openxmlformats.org/officeDocument/2006/relationships/customXml" Target="../ink/ink4348.xml"/><Relationship Id="rId231" Type="http://schemas.openxmlformats.org/officeDocument/2006/relationships/image" Target="../media/image3533.png"/><Relationship Id="rId273" Type="http://schemas.openxmlformats.org/officeDocument/2006/relationships/image" Target="../media/image3554.png"/><Relationship Id="rId329" Type="http://schemas.openxmlformats.org/officeDocument/2006/relationships/image" Target="../media/image3582.png"/><Relationship Id="rId68" Type="http://schemas.openxmlformats.org/officeDocument/2006/relationships/customXml" Target="../ink/ink4369.xml"/><Relationship Id="rId133" Type="http://schemas.openxmlformats.org/officeDocument/2006/relationships/image" Target="../media/image3484.png"/><Relationship Id="rId175" Type="http://schemas.openxmlformats.org/officeDocument/2006/relationships/image" Target="../media/image3505.png"/><Relationship Id="rId340" Type="http://schemas.openxmlformats.org/officeDocument/2006/relationships/customXml" Target="../ink/ink4505.xml"/><Relationship Id="rId200" Type="http://schemas.openxmlformats.org/officeDocument/2006/relationships/customXml" Target="../ink/ink4435.xml"/><Relationship Id="rId382" Type="http://schemas.openxmlformats.org/officeDocument/2006/relationships/customXml" Target="../ink/ink4526.xml"/><Relationship Id="rId242" Type="http://schemas.openxmlformats.org/officeDocument/2006/relationships/customXml" Target="../ink/ink4456.xml"/><Relationship Id="rId284" Type="http://schemas.openxmlformats.org/officeDocument/2006/relationships/customXml" Target="../ink/ink4477.xml"/><Relationship Id="rId37" Type="http://schemas.openxmlformats.org/officeDocument/2006/relationships/image" Target="../media/image3436.png"/><Relationship Id="rId79" Type="http://schemas.openxmlformats.org/officeDocument/2006/relationships/image" Target="../media/image3457.png"/><Relationship Id="rId102" Type="http://schemas.openxmlformats.org/officeDocument/2006/relationships/customXml" Target="../ink/ink4386.xml"/><Relationship Id="rId144" Type="http://schemas.openxmlformats.org/officeDocument/2006/relationships/customXml" Target="../ink/ink4407.xml"/><Relationship Id="rId90" Type="http://schemas.openxmlformats.org/officeDocument/2006/relationships/customXml" Target="../ink/ink4380.xml"/><Relationship Id="rId186" Type="http://schemas.openxmlformats.org/officeDocument/2006/relationships/customXml" Target="../ink/ink4428.xml"/><Relationship Id="rId351" Type="http://schemas.openxmlformats.org/officeDocument/2006/relationships/image" Target="../media/image3593.png"/><Relationship Id="rId393" Type="http://schemas.openxmlformats.org/officeDocument/2006/relationships/image" Target="../media/image3614.png"/><Relationship Id="rId407" Type="http://schemas.openxmlformats.org/officeDocument/2006/relationships/image" Target="../media/image3621.png"/><Relationship Id="rId211" Type="http://schemas.openxmlformats.org/officeDocument/2006/relationships/image" Target="../media/image3523.png"/><Relationship Id="rId253" Type="http://schemas.openxmlformats.org/officeDocument/2006/relationships/image" Target="../media/image3544.png"/><Relationship Id="rId295" Type="http://schemas.openxmlformats.org/officeDocument/2006/relationships/image" Target="../media/image3565.png"/><Relationship Id="rId309" Type="http://schemas.openxmlformats.org/officeDocument/2006/relationships/image" Target="../media/image3572.png"/><Relationship Id="rId48" Type="http://schemas.openxmlformats.org/officeDocument/2006/relationships/customXml" Target="../ink/ink4359.xml"/><Relationship Id="rId113" Type="http://schemas.openxmlformats.org/officeDocument/2006/relationships/image" Target="../media/image3474.png"/><Relationship Id="rId320" Type="http://schemas.openxmlformats.org/officeDocument/2006/relationships/customXml" Target="../ink/ink4495.xml"/><Relationship Id="rId155" Type="http://schemas.openxmlformats.org/officeDocument/2006/relationships/image" Target="../media/image3495.png"/><Relationship Id="rId197" Type="http://schemas.openxmlformats.org/officeDocument/2006/relationships/image" Target="../media/image3516.png"/><Relationship Id="rId362" Type="http://schemas.openxmlformats.org/officeDocument/2006/relationships/customXml" Target="../ink/ink4516.xml"/><Relationship Id="rId418" Type="http://schemas.openxmlformats.org/officeDocument/2006/relationships/customXml" Target="../ink/ink4544.xml"/><Relationship Id="rId222" Type="http://schemas.openxmlformats.org/officeDocument/2006/relationships/customXml" Target="../ink/ink4446.xml"/><Relationship Id="rId264" Type="http://schemas.openxmlformats.org/officeDocument/2006/relationships/customXml" Target="../ink/ink4467.xml"/><Relationship Id="rId17" Type="http://schemas.openxmlformats.org/officeDocument/2006/relationships/image" Target="../media/image3426.png"/><Relationship Id="rId59" Type="http://schemas.openxmlformats.org/officeDocument/2006/relationships/image" Target="../media/image3447.png"/><Relationship Id="rId124" Type="http://schemas.openxmlformats.org/officeDocument/2006/relationships/customXml" Target="../ink/ink4397.xml"/><Relationship Id="rId70" Type="http://schemas.openxmlformats.org/officeDocument/2006/relationships/customXml" Target="../ink/ink4370.xml"/><Relationship Id="rId166" Type="http://schemas.openxmlformats.org/officeDocument/2006/relationships/customXml" Target="../ink/ink4418.xml"/><Relationship Id="rId331" Type="http://schemas.openxmlformats.org/officeDocument/2006/relationships/image" Target="../media/image3583.png"/><Relationship Id="rId373" Type="http://schemas.openxmlformats.org/officeDocument/2006/relationships/image" Target="../media/image3604.png"/><Relationship Id="rId429" Type="http://schemas.openxmlformats.org/officeDocument/2006/relationships/image" Target="../media/image3632.png"/><Relationship Id="rId1" Type="http://schemas.openxmlformats.org/officeDocument/2006/relationships/slideLayout" Target="../slideLayouts/slideLayout2.xml"/><Relationship Id="rId233" Type="http://schemas.openxmlformats.org/officeDocument/2006/relationships/image" Target="../media/image3534.png"/></Relationships>
</file>

<file path=ppt/slides/_rels/slide79.xml.rels><?xml version="1.0" encoding="UTF-8" standalone="yes"?>
<Relationships xmlns="http://schemas.openxmlformats.org/package/2006/relationships"><Relationship Id="rId117" Type="http://schemas.openxmlformats.org/officeDocument/2006/relationships/customXml" Target="../ink/ink4610.xml"/><Relationship Id="rId299" Type="http://schemas.openxmlformats.org/officeDocument/2006/relationships/customXml" Target="../ink/ink4701.xml"/><Relationship Id="rId21" Type="http://schemas.openxmlformats.org/officeDocument/2006/relationships/customXml" Target="../ink/ink4562.xml"/><Relationship Id="rId63" Type="http://schemas.openxmlformats.org/officeDocument/2006/relationships/customXml" Target="../ink/ink4583.xml"/><Relationship Id="rId159" Type="http://schemas.openxmlformats.org/officeDocument/2006/relationships/customXml" Target="../ink/ink4631.xml"/><Relationship Id="rId324" Type="http://schemas.openxmlformats.org/officeDocument/2006/relationships/image" Target="../media/image3797.png"/><Relationship Id="rId366" Type="http://schemas.openxmlformats.org/officeDocument/2006/relationships/image" Target="../media/image3818.png"/><Relationship Id="rId170" Type="http://schemas.openxmlformats.org/officeDocument/2006/relationships/image" Target="../media/image3720.png"/><Relationship Id="rId226" Type="http://schemas.openxmlformats.org/officeDocument/2006/relationships/image" Target="../media/image3748.png"/><Relationship Id="rId268" Type="http://schemas.openxmlformats.org/officeDocument/2006/relationships/image" Target="../media/image3769.png"/><Relationship Id="rId32" Type="http://schemas.openxmlformats.org/officeDocument/2006/relationships/image" Target="../media/image3651.png"/><Relationship Id="rId74" Type="http://schemas.openxmlformats.org/officeDocument/2006/relationships/image" Target="../media/image3672.png"/><Relationship Id="rId128" Type="http://schemas.openxmlformats.org/officeDocument/2006/relationships/image" Target="../media/image3699.png"/><Relationship Id="rId335" Type="http://schemas.openxmlformats.org/officeDocument/2006/relationships/customXml" Target="../ink/ink4719.xml"/><Relationship Id="rId377" Type="http://schemas.openxmlformats.org/officeDocument/2006/relationships/customXml" Target="../ink/ink4740.xml"/><Relationship Id="rId5" Type="http://schemas.openxmlformats.org/officeDocument/2006/relationships/customXml" Target="../ink/ink4554.xml"/><Relationship Id="rId181" Type="http://schemas.openxmlformats.org/officeDocument/2006/relationships/customXml" Target="../ink/ink4642.xml"/><Relationship Id="rId237" Type="http://schemas.openxmlformats.org/officeDocument/2006/relationships/customXml" Target="../ink/ink4670.xml"/><Relationship Id="rId279" Type="http://schemas.openxmlformats.org/officeDocument/2006/relationships/customXml" Target="../ink/ink4691.xml"/><Relationship Id="rId43" Type="http://schemas.openxmlformats.org/officeDocument/2006/relationships/customXml" Target="../ink/ink4573.xml"/><Relationship Id="rId139" Type="http://schemas.openxmlformats.org/officeDocument/2006/relationships/customXml" Target="../ink/ink4621.xml"/><Relationship Id="rId290" Type="http://schemas.openxmlformats.org/officeDocument/2006/relationships/image" Target="../media/image3780.png"/><Relationship Id="rId304" Type="http://schemas.openxmlformats.org/officeDocument/2006/relationships/image" Target="../media/image3787.png"/><Relationship Id="rId346" Type="http://schemas.openxmlformats.org/officeDocument/2006/relationships/image" Target="../media/image3808.png"/><Relationship Id="rId388" Type="http://schemas.openxmlformats.org/officeDocument/2006/relationships/image" Target="../media/image3829.png"/><Relationship Id="rId85" Type="http://schemas.openxmlformats.org/officeDocument/2006/relationships/customXml" Target="../ink/ink4594.xml"/><Relationship Id="rId150" Type="http://schemas.openxmlformats.org/officeDocument/2006/relationships/image" Target="../media/image3710.png"/><Relationship Id="rId192" Type="http://schemas.openxmlformats.org/officeDocument/2006/relationships/image" Target="../media/image3731.png"/><Relationship Id="rId206" Type="http://schemas.openxmlformats.org/officeDocument/2006/relationships/image" Target="../media/image3738.png"/><Relationship Id="rId248" Type="http://schemas.openxmlformats.org/officeDocument/2006/relationships/image" Target="../media/image3759.png"/><Relationship Id="rId12" Type="http://schemas.openxmlformats.org/officeDocument/2006/relationships/image" Target="../media/image3641.png"/><Relationship Id="rId108" Type="http://schemas.openxmlformats.org/officeDocument/2006/relationships/image" Target="../media/image3689.png"/><Relationship Id="rId315" Type="http://schemas.openxmlformats.org/officeDocument/2006/relationships/customXml" Target="../ink/ink4709.xml"/><Relationship Id="rId357" Type="http://schemas.openxmlformats.org/officeDocument/2006/relationships/customXml" Target="../ink/ink4730.xml"/><Relationship Id="rId54" Type="http://schemas.openxmlformats.org/officeDocument/2006/relationships/image" Target="../media/image3662.png"/><Relationship Id="rId96" Type="http://schemas.openxmlformats.org/officeDocument/2006/relationships/image" Target="../media/image3683.png"/><Relationship Id="rId161" Type="http://schemas.openxmlformats.org/officeDocument/2006/relationships/customXml" Target="../ink/ink4632.xml"/><Relationship Id="rId217" Type="http://schemas.openxmlformats.org/officeDocument/2006/relationships/customXml" Target="../ink/ink4660.xml"/><Relationship Id="rId259" Type="http://schemas.openxmlformats.org/officeDocument/2006/relationships/customXml" Target="../ink/ink4681.xml"/><Relationship Id="rId23" Type="http://schemas.openxmlformats.org/officeDocument/2006/relationships/customXml" Target="../ink/ink4563.xml"/><Relationship Id="rId119" Type="http://schemas.openxmlformats.org/officeDocument/2006/relationships/customXml" Target="../ink/ink4611.xml"/><Relationship Id="rId270" Type="http://schemas.openxmlformats.org/officeDocument/2006/relationships/image" Target="../media/image3770.png"/><Relationship Id="rId326" Type="http://schemas.openxmlformats.org/officeDocument/2006/relationships/image" Target="../media/image3798.png"/><Relationship Id="rId65" Type="http://schemas.openxmlformats.org/officeDocument/2006/relationships/customXml" Target="../ink/ink4584.xml"/><Relationship Id="rId130" Type="http://schemas.openxmlformats.org/officeDocument/2006/relationships/image" Target="../media/image3700.png"/><Relationship Id="rId368" Type="http://schemas.openxmlformats.org/officeDocument/2006/relationships/image" Target="../media/image3819.png"/><Relationship Id="rId172" Type="http://schemas.openxmlformats.org/officeDocument/2006/relationships/image" Target="../media/image3721.png"/><Relationship Id="rId228" Type="http://schemas.openxmlformats.org/officeDocument/2006/relationships/image" Target="../media/image3749.png"/><Relationship Id="rId281" Type="http://schemas.openxmlformats.org/officeDocument/2006/relationships/customXml" Target="../ink/ink4692.xml"/><Relationship Id="rId337" Type="http://schemas.openxmlformats.org/officeDocument/2006/relationships/customXml" Target="../ink/ink4720.xml"/><Relationship Id="rId34" Type="http://schemas.openxmlformats.org/officeDocument/2006/relationships/image" Target="../media/image3652.png"/><Relationship Id="rId76" Type="http://schemas.openxmlformats.org/officeDocument/2006/relationships/image" Target="../media/image3673.png"/><Relationship Id="rId141" Type="http://schemas.openxmlformats.org/officeDocument/2006/relationships/customXml" Target="../ink/ink4622.xml"/><Relationship Id="rId379" Type="http://schemas.openxmlformats.org/officeDocument/2006/relationships/customXml" Target="../ink/ink4741.xml"/><Relationship Id="rId7" Type="http://schemas.openxmlformats.org/officeDocument/2006/relationships/customXml" Target="../ink/ink4555.xml"/><Relationship Id="rId183" Type="http://schemas.openxmlformats.org/officeDocument/2006/relationships/customXml" Target="../ink/ink4643.xml"/><Relationship Id="rId239" Type="http://schemas.openxmlformats.org/officeDocument/2006/relationships/customXml" Target="../ink/ink4671.xml"/><Relationship Id="rId390" Type="http://schemas.openxmlformats.org/officeDocument/2006/relationships/image" Target="../media/image3830.png"/><Relationship Id="rId250" Type="http://schemas.openxmlformats.org/officeDocument/2006/relationships/image" Target="../media/image3760.png"/><Relationship Id="rId292" Type="http://schemas.openxmlformats.org/officeDocument/2006/relationships/image" Target="../media/image3781.png"/><Relationship Id="rId306" Type="http://schemas.openxmlformats.org/officeDocument/2006/relationships/image" Target="../media/image3788.png"/><Relationship Id="rId45" Type="http://schemas.openxmlformats.org/officeDocument/2006/relationships/customXml" Target="../ink/ink4574.xml"/><Relationship Id="rId87" Type="http://schemas.openxmlformats.org/officeDocument/2006/relationships/customXml" Target="../ink/ink4595.xml"/><Relationship Id="rId110" Type="http://schemas.openxmlformats.org/officeDocument/2006/relationships/image" Target="../media/image3690.png"/><Relationship Id="rId348" Type="http://schemas.openxmlformats.org/officeDocument/2006/relationships/image" Target="../media/image3809.png"/><Relationship Id="rId152" Type="http://schemas.openxmlformats.org/officeDocument/2006/relationships/image" Target="../media/image3711.png"/><Relationship Id="rId194" Type="http://schemas.openxmlformats.org/officeDocument/2006/relationships/image" Target="../media/image3732.png"/><Relationship Id="rId208" Type="http://schemas.openxmlformats.org/officeDocument/2006/relationships/image" Target="../media/image3739.png"/><Relationship Id="rId261" Type="http://schemas.openxmlformats.org/officeDocument/2006/relationships/customXml" Target="../ink/ink4682.xml"/><Relationship Id="rId14" Type="http://schemas.openxmlformats.org/officeDocument/2006/relationships/image" Target="../media/image3642.png"/><Relationship Id="rId56" Type="http://schemas.openxmlformats.org/officeDocument/2006/relationships/image" Target="../media/image3663.png"/><Relationship Id="rId317" Type="http://schemas.openxmlformats.org/officeDocument/2006/relationships/customXml" Target="../ink/ink4710.xml"/><Relationship Id="rId359" Type="http://schemas.openxmlformats.org/officeDocument/2006/relationships/customXml" Target="../ink/ink4731.xml"/><Relationship Id="rId98" Type="http://schemas.openxmlformats.org/officeDocument/2006/relationships/image" Target="../media/image3684.png"/><Relationship Id="rId121" Type="http://schemas.openxmlformats.org/officeDocument/2006/relationships/customXml" Target="../ink/ink4612.xml"/><Relationship Id="rId163" Type="http://schemas.openxmlformats.org/officeDocument/2006/relationships/customXml" Target="../ink/ink4633.xml"/><Relationship Id="rId219" Type="http://schemas.openxmlformats.org/officeDocument/2006/relationships/customXml" Target="../ink/ink4661.xml"/><Relationship Id="rId370" Type="http://schemas.openxmlformats.org/officeDocument/2006/relationships/image" Target="../media/image3820.png"/><Relationship Id="rId230" Type="http://schemas.openxmlformats.org/officeDocument/2006/relationships/image" Target="../media/image3750.png"/><Relationship Id="rId25" Type="http://schemas.openxmlformats.org/officeDocument/2006/relationships/customXml" Target="../ink/ink4564.xml"/><Relationship Id="rId67" Type="http://schemas.openxmlformats.org/officeDocument/2006/relationships/customXml" Target="../ink/ink4585.xml"/><Relationship Id="rId272" Type="http://schemas.openxmlformats.org/officeDocument/2006/relationships/image" Target="../media/image3771.png"/><Relationship Id="rId328" Type="http://schemas.openxmlformats.org/officeDocument/2006/relationships/image" Target="../media/image3799.png"/><Relationship Id="rId132" Type="http://schemas.openxmlformats.org/officeDocument/2006/relationships/image" Target="../media/image3701.png"/><Relationship Id="rId174" Type="http://schemas.openxmlformats.org/officeDocument/2006/relationships/image" Target="../media/image3722.png"/><Relationship Id="rId381" Type="http://schemas.openxmlformats.org/officeDocument/2006/relationships/customXml" Target="../ink/ink4742.xml"/><Relationship Id="rId241" Type="http://schemas.openxmlformats.org/officeDocument/2006/relationships/customXml" Target="../ink/ink4672.xml"/><Relationship Id="rId36" Type="http://schemas.openxmlformats.org/officeDocument/2006/relationships/image" Target="../media/image3653.png"/><Relationship Id="rId283" Type="http://schemas.openxmlformats.org/officeDocument/2006/relationships/customXml" Target="../ink/ink4693.xml"/><Relationship Id="rId339" Type="http://schemas.openxmlformats.org/officeDocument/2006/relationships/customXml" Target="../ink/ink4721.xml"/><Relationship Id="rId78" Type="http://schemas.openxmlformats.org/officeDocument/2006/relationships/image" Target="../media/image3674.png"/><Relationship Id="rId101" Type="http://schemas.openxmlformats.org/officeDocument/2006/relationships/customXml" Target="../ink/ink4602.xml"/><Relationship Id="rId143" Type="http://schemas.openxmlformats.org/officeDocument/2006/relationships/customXml" Target="../ink/ink4623.xml"/><Relationship Id="rId185" Type="http://schemas.openxmlformats.org/officeDocument/2006/relationships/customXml" Target="../ink/ink4644.xml"/><Relationship Id="rId350" Type="http://schemas.openxmlformats.org/officeDocument/2006/relationships/image" Target="../media/image3810.png"/><Relationship Id="rId9" Type="http://schemas.openxmlformats.org/officeDocument/2006/relationships/customXml" Target="../ink/ink4556.xml"/><Relationship Id="rId210" Type="http://schemas.openxmlformats.org/officeDocument/2006/relationships/image" Target="../media/image3740.png"/><Relationship Id="rId392" Type="http://schemas.openxmlformats.org/officeDocument/2006/relationships/image" Target="../media/image3831.png"/><Relationship Id="rId252" Type="http://schemas.openxmlformats.org/officeDocument/2006/relationships/image" Target="../media/image3761.png"/><Relationship Id="rId294" Type="http://schemas.openxmlformats.org/officeDocument/2006/relationships/image" Target="../media/image3782.png"/><Relationship Id="rId308" Type="http://schemas.openxmlformats.org/officeDocument/2006/relationships/image" Target="../media/image3789.png"/><Relationship Id="rId47" Type="http://schemas.openxmlformats.org/officeDocument/2006/relationships/customXml" Target="../ink/ink4575.xml"/><Relationship Id="rId89" Type="http://schemas.openxmlformats.org/officeDocument/2006/relationships/customXml" Target="../ink/ink4596.xml"/><Relationship Id="rId112" Type="http://schemas.openxmlformats.org/officeDocument/2006/relationships/image" Target="../media/image3691.png"/><Relationship Id="rId154" Type="http://schemas.openxmlformats.org/officeDocument/2006/relationships/image" Target="../media/image3712.png"/><Relationship Id="rId361" Type="http://schemas.openxmlformats.org/officeDocument/2006/relationships/customXml" Target="../ink/ink4732.xml"/><Relationship Id="rId196" Type="http://schemas.openxmlformats.org/officeDocument/2006/relationships/image" Target="../media/image3733.png"/><Relationship Id="rId16" Type="http://schemas.openxmlformats.org/officeDocument/2006/relationships/image" Target="../media/image3643.png"/><Relationship Id="rId221" Type="http://schemas.openxmlformats.org/officeDocument/2006/relationships/customXml" Target="../ink/ink4662.xml"/><Relationship Id="rId242" Type="http://schemas.openxmlformats.org/officeDocument/2006/relationships/image" Target="../media/image3756.png"/><Relationship Id="rId263" Type="http://schemas.openxmlformats.org/officeDocument/2006/relationships/customXml" Target="../ink/ink4683.xml"/><Relationship Id="rId284" Type="http://schemas.openxmlformats.org/officeDocument/2006/relationships/image" Target="../media/image3777.png"/><Relationship Id="rId319" Type="http://schemas.openxmlformats.org/officeDocument/2006/relationships/customXml" Target="../ink/ink4711.xml"/><Relationship Id="rId37" Type="http://schemas.openxmlformats.org/officeDocument/2006/relationships/customXml" Target="../ink/ink4570.xml"/><Relationship Id="rId58" Type="http://schemas.openxmlformats.org/officeDocument/2006/relationships/image" Target="../media/image3664.png"/><Relationship Id="rId79" Type="http://schemas.openxmlformats.org/officeDocument/2006/relationships/customXml" Target="../ink/ink4591.xml"/><Relationship Id="rId102" Type="http://schemas.openxmlformats.org/officeDocument/2006/relationships/image" Target="../media/image3686.png"/><Relationship Id="rId123" Type="http://schemas.openxmlformats.org/officeDocument/2006/relationships/customXml" Target="../ink/ink4613.xml"/><Relationship Id="rId144" Type="http://schemas.openxmlformats.org/officeDocument/2006/relationships/image" Target="../media/image3707.png"/><Relationship Id="rId330" Type="http://schemas.openxmlformats.org/officeDocument/2006/relationships/image" Target="../media/image3800.png"/><Relationship Id="rId90" Type="http://schemas.openxmlformats.org/officeDocument/2006/relationships/image" Target="../media/image3680.png"/><Relationship Id="rId165" Type="http://schemas.openxmlformats.org/officeDocument/2006/relationships/customXml" Target="../ink/ink4634.xml"/><Relationship Id="rId186" Type="http://schemas.openxmlformats.org/officeDocument/2006/relationships/image" Target="../media/image3728.png"/><Relationship Id="rId351" Type="http://schemas.openxmlformats.org/officeDocument/2006/relationships/customXml" Target="../ink/ink4727.xml"/><Relationship Id="rId372" Type="http://schemas.openxmlformats.org/officeDocument/2006/relationships/image" Target="../media/image3821.png"/><Relationship Id="rId393" Type="http://schemas.openxmlformats.org/officeDocument/2006/relationships/customXml" Target="../ink/ink4748.xml"/><Relationship Id="rId211" Type="http://schemas.openxmlformats.org/officeDocument/2006/relationships/customXml" Target="../ink/ink4657.xml"/><Relationship Id="rId232" Type="http://schemas.openxmlformats.org/officeDocument/2006/relationships/image" Target="../media/image3751.png"/><Relationship Id="rId253" Type="http://schemas.openxmlformats.org/officeDocument/2006/relationships/customXml" Target="../ink/ink4678.xml"/><Relationship Id="rId274" Type="http://schemas.openxmlformats.org/officeDocument/2006/relationships/image" Target="../media/image3772.png"/><Relationship Id="rId295" Type="http://schemas.openxmlformats.org/officeDocument/2006/relationships/customXml" Target="../ink/ink4699.xml"/><Relationship Id="rId309" Type="http://schemas.openxmlformats.org/officeDocument/2006/relationships/customXml" Target="../ink/ink4706.xml"/><Relationship Id="rId27" Type="http://schemas.openxmlformats.org/officeDocument/2006/relationships/customXml" Target="../ink/ink4565.xml"/><Relationship Id="rId48" Type="http://schemas.openxmlformats.org/officeDocument/2006/relationships/image" Target="../media/image3659.png"/><Relationship Id="rId69" Type="http://schemas.openxmlformats.org/officeDocument/2006/relationships/customXml" Target="../ink/ink4586.xml"/><Relationship Id="rId113" Type="http://schemas.openxmlformats.org/officeDocument/2006/relationships/customXml" Target="../ink/ink4608.xml"/><Relationship Id="rId134" Type="http://schemas.openxmlformats.org/officeDocument/2006/relationships/image" Target="../media/image3702.png"/><Relationship Id="rId320" Type="http://schemas.openxmlformats.org/officeDocument/2006/relationships/image" Target="../media/image3795.png"/><Relationship Id="rId80" Type="http://schemas.openxmlformats.org/officeDocument/2006/relationships/image" Target="../media/image3675.png"/><Relationship Id="rId155" Type="http://schemas.openxmlformats.org/officeDocument/2006/relationships/customXml" Target="../ink/ink4629.xml"/><Relationship Id="rId176" Type="http://schemas.openxmlformats.org/officeDocument/2006/relationships/image" Target="../media/image3723.png"/><Relationship Id="rId197" Type="http://schemas.openxmlformats.org/officeDocument/2006/relationships/customXml" Target="../ink/ink4650.xml"/><Relationship Id="rId341" Type="http://schemas.openxmlformats.org/officeDocument/2006/relationships/customXml" Target="../ink/ink4722.xml"/><Relationship Id="rId362" Type="http://schemas.openxmlformats.org/officeDocument/2006/relationships/image" Target="../media/image3816.png"/><Relationship Id="rId383" Type="http://schemas.openxmlformats.org/officeDocument/2006/relationships/customXml" Target="../ink/ink4743.xml"/><Relationship Id="rId201" Type="http://schemas.openxmlformats.org/officeDocument/2006/relationships/customXml" Target="../ink/ink4652.xml"/><Relationship Id="rId222" Type="http://schemas.openxmlformats.org/officeDocument/2006/relationships/image" Target="../media/image3746.png"/><Relationship Id="rId243" Type="http://schemas.openxmlformats.org/officeDocument/2006/relationships/customXml" Target="../ink/ink4673.xml"/><Relationship Id="rId264" Type="http://schemas.openxmlformats.org/officeDocument/2006/relationships/image" Target="../media/image3767.png"/><Relationship Id="rId285" Type="http://schemas.openxmlformats.org/officeDocument/2006/relationships/customXml" Target="../ink/ink4694.xml"/><Relationship Id="rId17" Type="http://schemas.openxmlformats.org/officeDocument/2006/relationships/customXml" Target="../ink/ink4560.xml"/><Relationship Id="rId38" Type="http://schemas.openxmlformats.org/officeDocument/2006/relationships/image" Target="../media/image3654.png"/><Relationship Id="rId59" Type="http://schemas.openxmlformats.org/officeDocument/2006/relationships/customXml" Target="../ink/ink4581.xml"/><Relationship Id="rId103" Type="http://schemas.openxmlformats.org/officeDocument/2006/relationships/customXml" Target="../ink/ink4603.xml"/><Relationship Id="rId124" Type="http://schemas.openxmlformats.org/officeDocument/2006/relationships/image" Target="../media/image3697.png"/><Relationship Id="rId310" Type="http://schemas.openxmlformats.org/officeDocument/2006/relationships/image" Target="../media/image3790.png"/><Relationship Id="rId70" Type="http://schemas.openxmlformats.org/officeDocument/2006/relationships/image" Target="../media/image3670.png"/><Relationship Id="rId91" Type="http://schemas.openxmlformats.org/officeDocument/2006/relationships/customXml" Target="../ink/ink4597.xml"/><Relationship Id="rId145" Type="http://schemas.openxmlformats.org/officeDocument/2006/relationships/customXml" Target="../ink/ink4624.xml"/><Relationship Id="rId166" Type="http://schemas.openxmlformats.org/officeDocument/2006/relationships/image" Target="../media/image3718.png"/><Relationship Id="rId187" Type="http://schemas.openxmlformats.org/officeDocument/2006/relationships/customXml" Target="../ink/ink4645.xml"/><Relationship Id="rId331" Type="http://schemas.openxmlformats.org/officeDocument/2006/relationships/customXml" Target="../ink/ink4717.xml"/><Relationship Id="rId352" Type="http://schemas.openxmlformats.org/officeDocument/2006/relationships/image" Target="../media/image3811.png"/><Relationship Id="rId373" Type="http://schemas.openxmlformats.org/officeDocument/2006/relationships/customXml" Target="../ink/ink4738.xml"/><Relationship Id="rId394" Type="http://schemas.openxmlformats.org/officeDocument/2006/relationships/image" Target="../media/image3832.png"/><Relationship Id="rId1" Type="http://schemas.openxmlformats.org/officeDocument/2006/relationships/slideLayout" Target="../slideLayouts/slideLayout2.xml"/><Relationship Id="rId212" Type="http://schemas.openxmlformats.org/officeDocument/2006/relationships/image" Target="../media/image3741.png"/><Relationship Id="rId233" Type="http://schemas.openxmlformats.org/officeDocument/2006/relationships/customXml" Target="../ink/ink4668.xml"/><Relationship Id="rId254" Type="http://schemas.openxmlformats.org/officeDocument/2006/relationships/image" Target="../media/image3762.png"/><Relationship Id="rId28" Type="http://schemas.openxmlformats.org/officeDocument/2006/relationships/image" Target="../media/image3649.png"/><Relationship Id="rId49" Type="http://schemas.openxmlformats.org/officeDocument/2006/relationships/customXml" Target="../ink/ink4576.xml"/><Relationship Id="rId114" Type="http://schemas.openxmlformats.org/officeDocument/2006/relationships/image" Target="../media/image3692.png"/><Relationship Id="rId275" Type="http://schemas.openxmlformats.org/officeDocument/2006/relationships/customXml" Target="../ink/ink4689.xml"/><Relationship Id="rId296" Type="http://schemas.openxmlformats.org/officeDocument/2006/relationships/image" Target="../media/image3783.png"/><Relationship Id="rId300" Type="http://schemas.openxmlformats.org/officeDocument/2006/relationships/image" Target="../media/image3785.png"/><Relationship Id="rId60" Type="http://schemas.openxmlformats.org/officeDocument/2006/relationships/image" Target="../media/image3665.png"/><Relationship Id="rId81" Type="http://schemas.openxmlformats.org/officeDocument/2006/relationships/customXml" Target="../ink/ink4592.xml"/><Relationship Id="rId135" Type="http://schemas.openxmlformats.org/officeDocument/2006/relationships/customXml" Target="../ink/ink4619.xml"/><Relationship Id="rId156" Type="http://schemas.openxmlformats.org/officeDocument/2006/relationships/image" Target="../media/image3713.png"/><Relationship Id="rId177" Type="http://schemas.openxmlformats.org/officeDocument/2006/relationships/customXml" Target="../ink/ink4640.xml"/><Relationship Id="rId198" Type="http://schemas.openxmlformats.org/officeDocument/2006/relationships/image" Target="../media/image3734.png"/><Relationship Id="rId321" Type="http://schemas.openxmlformats.org/officeDocument/2006/relationships/customXml" Target="../ink/ink4712.xml"/><Relationship Id="rId342" Type="http://schemas.openxmlformats.org/officeDocument/2006/relationships/image" Target="../media/image3806.png"/><Relationship Id="rId363" Type="http://schemas.openxmlformats.org/officeDocument/2006/relationships/customXml" Target="../ink/ink4733.xml"/><Relationship Id="rId384" Type="http://schemas.openxmlformats.org/officeDocument/2006/relationships/image" Target="../media/image3827.png"/><Relationship Id="rId202" Type="http://schemas.openxmlformats.org/officeDocument/2006/relationships/image" Target="../media/image3736.png"/><Relationship Id="rId223" Type="http://schemas.openxmlformats.org/officeDocument/2006/relationships/customXml" Target="../ink/ink4663.xml"/><Relationship Id="rId244" Type="http://schemas.openxmlformats.org/officeDocument/2006/relationships/image" Target="../media/image3757.png"/><Relationship Id="rId18" Type="http://schemas.openxmlformats.org/officeDocument/2006/relationships/image" Target="../media/image3644.png"/><Relationship Id="rId39" Type="http://schemas.openxmlformats.org/officeDocument/2006/relationships/customXml" Target="../ink/ink4571.xml"/><Relationship Id="rId265" Type="http://schemas.openxmlformats.org/officeDocument/2006/relationships/customXml" Target="../ink/ink4684.xml"/><Relationship Id="rId286" Type="http://schemas.openxmlformats.org/officeDocument/2006/relationships/image" Target="../media/image3778.png"/><Relationship Id="rId50" Type="http://schemas.openxmlformats.org/officeDocument/2006/relationships/image" Target="../media/image3660.png"/><Relationship Id="rId104" Type="http://schemas.openxmlformats.org/officeDocument/2006/relationships/image" Target="../media/image3687.png"/><Relationship Id="rId125" Type="http://schemas.openxmlformats.org/officeDocument/2006/relationships/customXml" Target="../ink/ink4614.xml"/><Relationship Id="rId146" Type="http://schemas.openxmlformats.org/officeDocument/2006/relationships/image" Target="../media/image3708.png"/><Relationship Id="rId167" Type="http://schemas.openxmlformats.org/officeDocument/2006/relationships/customXml" Target="../ink/ink4635.xml"/><Relationship Id="rId188" Type="http://schemas.openxmlformats.org/officeDocument/2006/relationships/image" Target="../media/image3729.png"/><Relationship Id="rId311" Type="http://schemas.openxmlformats.org/officeDocument/2006/relationships/customXml" Target="../ink/ink4707.xml"/><Relationship Id="rId332" Type="http://schemas.openxmlformats.org/officeDocument/2006/relationships/image" Target="../media/image3801.png"/><Relationship Id="rId353" Type="http://schemas.openxmlformats.org/officeDocument/2006/relationships/customXml" Target="../ink/ink4728.xml"/><Relationship Id="rId374" Type="http://schemas.openxmlformats.org/officeDocument/2006/relationships/image" Target="../media/image3822.png"/><Relationship Id="rId71" Type="http://schemas.openxmlformats.org/officeDocument/2006/relationships/customXml" Target="../ink/ink4587.xml"/><Relationship Id="rId92" Type="http://schemas.openxmlformats.org/officeDocument/2006/relationships/image" Target="../media/image3681.png"/><Relationship Id="rId213" Type="http://schemas.openxmlformats.org/officeDocument/2006/relationships/customXml" Target="../ink/ink4658.xml"/><Relationship Id="rId234" Type="http://schemas.openxmlformats.org/officeDocument/2006/relationships/image" Target="../media/image3752.png"/><Relationship Id="rId2" Type="http://schemas.openxmlformats.org/officeDocument/2006/relationships/image" Target="../media/image3636.png"/><Relationship Id="rId29" Type="http://schemas.openxmlformats.org/officeDocument/2006/relationships/customXml" Target="../ink/ink4566.xml"/><Relationship Id="rId255" Type="http://schemas.openxmlformats.org/officeDocument/2006/relationships/customXml" Target="../ink/ink4679.xml"/><Relationship Id="rId276" Type="http://schemas.openxmlformats.org/officeDocument/2006/relationships/image" Target="../media/image3773.png"/><Relationship Id="rId297" Type="http://schemas.openxmlformats.org/officeDocument/2006/relationships/customXml" Target="../ink/ink4700.xml"/><Relationship Id="rId40" Type="http://schemas.openxmlformats.org/officeDocument/2006/relationships/image" Target="../media/image3655.png"/><Relationship Id="rId115" Type="http://schemas.openxmlformats.org/officeDocument/2006/relationships/customXml" Target="../ink/ink4609.xml"/><Relationship Id="rId136" Type="http://schemas.openxmlformats.org/officeDocument/2006/relationships/image" Target="../media/image3703.png"/><Relationship Id="rId157" Type="http://schemas.openxmlformats.org/officeDocument/2006/relationships/customXml" Target="../ink/ink4630.xml"/><Relationship Id="rId178" Type="http://schemas.openxmlformats.org/officeDocument/2006/relationships/image" Target="../media/image3724.png"/><Relationship Id="rId301" Type="http://schemas.openxmlformats.org/officeDocument/2006/relationships/customXml" Target="../ink/ink4702.xml"/><Relationship Id="rId322" Type="http://schemas.openxmlformats.org/officeDocument/2006/relationships/image" Target="../media/image3796.png"/><Relationship Id="rId343" Type="http://schemas.openxmlformats.org/officeDocument/2006/relationships/customXml" Target="../ink/ink4723.xml"/><Relationship Id="rId364" Type="http://schemas.openxmlformats.org/officeDocument/2006/relationships/image" Target="../media/image3817.png"/><Relationship Id="rId61" Type="http://schemas.openxmlformats.org/officeDocument/2006/relationships/customXml" Target="../ink/ink4582.xml"/><Relationship Id="rId82" Type="http://schemas.openxmlformats.org/officeDocument/2006/relationships/image" Target="../media/image3676.png"/><Relationship Id="rId199" Type="http://schemas.openxmlformats.org/officeDocument/2006/relationships/customXml" Target="../ink/ink4651.xml"/><Relationship Id="rId203" Type="http://schemas.openxmlformats.org/officeDocument/2006/relationships/customXml" Target="../ink/ink4653.xml"/><Relationship Id="rId385" Type="http://schemas.openxmlformats.org/officeDocument/2006/relationships/customXml" Target="../ink/ink4744.xml"/><Relationship Id="rId19" Type="http://schemas.openxmlformats.org/officeDocument/2006/relationships/customXml" Target="../ink/ink4561.xml"/><Relationship Id="rId224" Type="http://schemas.openxmlformats.org/officeDocument/2006/relationships/image" Target="../media/image3747.png"/><Relationship Id="rId245" Type="http://schemas.openxmlformats.org/officeDocument/2006/relationships/customXml" Target="../ink/ink4674.xml"/><Relationship Id="rId266" Type="http://schemas.openxmlformats.org/officeDocument/2006/relationships/image" Target="../media/image3768.png"/><Relationship Id="rId287" Type="http://schemas.openxmlformats.org/officeDocument/2006/relationships/customXml" Target="../ink/ink4695.xml"/><Relationship Id="rId30" Type="http://schemas.openxmlformats.org/officeDocument/2006/relationships/image" Target="../media/image3650.png"/><Relationship Id="rId105" Type="http://schemas.openxmlformats.org/officeDocument/2006/relationships/customXml" Target="../ink/ink4604.xml"/><Relationship Id="rId126" Type="http://schemas.openxmlformats.org/officeDocument/2006/relationships/image" Target="../media/image3698.png"/><Relationship Id="rId147" Type="http://schemas.openxmlformats.org/officeDocument/2006/relationships/customXml" Target="../ink/ink4625.xml"/><Relationship Id="rId168" Type="http://schemas.openxmlformats.org/officeDocument/2006/relationships/image" Target="../media/image3719.png"/><Relationship Id="rId312" Type="http://schemas.openxmlformats.org/officeDocument/2006/relationships/image" Target="../media/image3791.png"/><Relationship Id="rId333" Type="http://schemas.openxmlformats.org/officeDocument/2006/relationships/customXml" Target="../ink/ink4718.xml"/><Relationship Id="rId354" Type="http://schemas.openxmlformats.org/officeDocument/2006/relationships/image" Target="../media/image3812.png"/><Relationship Id="rId51" Type="http://schemas.openxmlformats.org/officeDocument/2006/relationships/customXml" Target="../ink/ink4577.xml"/><Relationship Id="rId72" Type="http://schemas.openxmlformats.org/officeDocument/2006/relationships/image" Target="../media/image3671.png"/><Relationship Id="rId93" Type="http://schemas.openxmlformats.org/officeDocument/2006/relationships/customXml" Target="../ink/ink4598.xml"/><Relationship Id="rId189" Type="http://schemas.openxmlformats.org/officeDocument/2006/relationships/customXml" Target="../ink/ink4646.xml"/><Relationship Id="rId375" Type="http://schemas.openxmlformats.org/officeDocument/2006/relationships/customXml" Target="../ink/ink4739.xml"/><Relationship Id="rId3" Type="http://schemas.openxmlformats.org/officeDocument/2006/relationships/customXml" Target="../ink/ink4553.xml"/><Relationship Id="rId214" Type="http://schemas.openxmlformats.org/officeDocument/2006/relationships/image" Target="../media/image3742.png"/><Relationship Id="rId235" Type="http://schemas.openxmlformats.org/officeDocument/2006/relationships/customXml" Target="../ink/ink4669.xml"/><Relationship Id="rId256" Type="http://schemas.openxmlformats.org/officeDocument/2006/relationships/image" Target="../media/image3763.png"/><Relationship Id="rId277" Type="http://schemas.openxmlformats.org/officeDocument/2006/relationships/customXml" Target="../ink/ink4690.xml"/><Relationship Id="rId298" Type="http://schemas.openxmlformats.org/officeDocument/2006/relationships/image" Target="../media/image3784.png"/><Relationship Id="rId116" Type="http://schemas.openxmlformats.org/officeDocument/2006/relationships/image" Target="../media/image3693.png"/><Relationship Id="rId137" Type="http://schemas.openxmlformats.org/officeDocument/2006/relationships/customXml" Target="../ink/ink4620.xml"/><Relationship Id="rId158" Type="http://schemas.openxmlformats.org/officeDocument/2006/relationships/image" Target="../media/image3714.png"/><Relationship Id="rId302" Type="http://schemas.openxmlformats.org/officeDocument/2006/relationships/image" Target="../media/image3786.png"/><Relationship Id="rId323" Type="http://schemas.openxmlformats.org/officeDocument/2006/relationships/customXml" Target="../ink/ink4713.xml"/><Relationship Id="rId344" Type="http://schemas.openxmlformats.org/officeDocument/2006/relationships/image" Target="../media/image3807.png"/><Relationship Id="rId20" Type="http://schemas.openxmlformats.org/officeDocument/2006/relationships/image" Target="../media/image3645.png"/><Relationship Id="rId41" Type="http://schemas.openxmlformats.org/officeDocument/2006/relationships/customXml" Target="../ink/ink4572.xml"/><Relationship Id="rId62" Type="http://schemas.openxmlformats.org/officeDocument/2006/relationships/image" Target="../media/image3666.png"/><Relationship Id="rId83" Type="http://schemas.openxmlformats.org/officeDocument/2006/relationships/customXml" Target="../ink/ink4593.xml"/><Relationship Id="rId179" Type="http://schemas.openxmlformats.org/officeDocument/2006/relationships/customXml" Target="../ink/ink4641.xml"/><Relationship Id="rId365" Type="http://schemas.openxmlformats.org/officeDocument/2006/relationships/customXml" Target="../ink/ink4734.xml"/><Relationship Id="rId386" Type="http://schemas.openxmlformats.org/officeDocument/2006/relationships/image" Target="../media/image3828.png"/><Relationship Id="rId190" Type="http://schemas.openxmlformats.org/officeDocument/2006/relationships/image" Target="../media/image3730.png"/><Relationship Id="rId204" Type="http://schemas.openxmlformats.org/officeDocument/2006/relationships/image" Target="../media/image3737.png"/><Relationship Id="rId225" Type="http://schemas.openxmlformats.org/officeDocument/2006/relationships/customXml" Target="../ink/ink4664.xml"/><Relationship Id="rId246" Type="http://schemas.openxmlformats.org/officeDocument/2006/relationships/image" Target="../media/image3758.png"/><Relationship Id="rId267" Type="http://schemas.openxmlformats.org/officeDocument/2006/relationships/customXml" Target="../ink/ink4685.xml"/><Relationship Id="rId288" Type="http://schemas.openxmlformats.org/officeDocument/2006/relationships/image" Target="../media/image3779.png"/><Relationship Id="rId106" Type="http://schemas.openxmlformats.org/officeDocument/2006/relationships/image" Target="../media/image3688.png"/><Relationship Id="rId127" Type="http://schemas.openxmlformats.org/officeDocument/2006/relationships/customXml" Target="../ink/ink4615.xml"/><Relationship Id="rId313" Type="http://schemas.openxmlformats.org/officeDocument/2006/relationships/customXml" Target="../ink/ink4708.xml"/><Relationship Id="rId10" Type="http://schemas.openxmlformats.org/officeDocument/2006/relationships/image" Target="../media/image3640.png"/><Relationship Id="rId31" Type="http://schemas.openxmlformats.org/officeDocument/2006/relationships/customXml" Target="../ink/ink4567.xml"/><Relationship Id="rId52" Type="http://schemas.openxmlformats.org/officeDocument/2006/relationships/image" Target="../media/image3661.png"/><Relationship Id="rId73" Type="http://schemas.openxmlformats.org/officeDocument/2006/relationships/customXml" Target="../ink/ink4588.xml"/><Relationship Id="rId94" Type="http://schemas.openxmlformats.org/officeDocument/2006/relationships/image" Target="../media/image3682.png"/><Relationship Id="rId148" Type="http://schemas.openxmlformats.org/officeDocument/2006/relationships/image" Target="../media/image3709.png"/><Relationship Id="rId169" Type="http://schemas.openxmlformats.org/officeDocument/2006/relationships/customXml" Target="../ink/ink4636.xml"/><Relationship Id="rId334" Type="http://schemas.openxmlformats.org/officeDocument/2006/relationships/image" Target="../media/image3802.png"/><Relationship Id="rId355" Type="http://schemas.openxmlformats.org/officeDocument/2006/relationships/customXml" Target="../ink/ink4729.xml"/><Relationship Id="rId376" Type="http://schemas.openxmlformats.org/officeDocument/2006/relationships/image" Target="../media/image3823.png"/><Relationship Id="rId4" Type="http://schemas.openxmlformats.org/officeDocument/2006/relationships/image" Target="../media/image3637.png"/><Relationship Id="rId180" Type="http://schemas.openxmlformats.org/officeDocument/2006/relationships/image" Target="../media/image3725.png"/><Relationship Id="rId215" Type="http://schemas.openxmlformats.org/officeDocument/2006/relationships/customXml" Target="../ink/ink4659.xml"/><Relationship Id="rId236" Type="http://schemas.openxmlformats.org/officeDocument/2006/relationships/image" Target="../media/image3753.png"/><Relationship Id="rId257" Type="http://schemas.openxmlformats.org/officeDocument/2006/relationships/customXml" Target="../ink/ink4680.xml"/><Relationship Id="rId278" Type="http://schemas.openxmlformats.org/officeDocument/2006/relationships/image" Target="../media/image3774.png"/><Relationship Id="rId303" Type="http://schemas.openxmlformats.org/officeDocument/2006/relationships/customXml" Target="../ink/ink4703.xml"/><Relationship Id="rId42" Type="http://schemas.openxmlformats.org/officeDocument/2006/relationships/image" Target="../media/image3656.png"/><Relationship Id="rId84" Type="http://schemas.openxmlformats.org/officeDocument/2006/relationships/image" Target="../media/image3677.png"/><Relationship Id="rId138" Type="http://schemas.openxmlformats.org/officeDocument/2006/relationships/image" Target="../media/image3704.png"/><Relationship Id="rId345" Type="http://schemas.openxmlformats.org/officeDocument/2006/relationships/customXml" Target="../ink/ink4724.xml"/><Relationship Id="rId387" Type="http://schemas.openxmlformats.org/officeDocument/2006/relationships/customXml" Target="../ink/ink4745.xml"/><Relationship Id="rId191" Type="http://schemas.openxmlformats.org/officeDocument/2006/relationships/customXml" Target="../ink/ink4647.xml"/><Relationship Id="rId205" Type="http://schemas.openxmlformats.org/officeDocument/2006/relationships/customXml" Target="../ink/ink4654.xml"/><Relationship Id="rId247" Type="http://schemas.openxmlformats.org/officeDocument/2006/relationships/customXml" Target="../ink/ink4675.xml"/><Relationship Id="rId107" Type="http://schemas.openxmlformats.org/officeDocument/2006/relationships/customXml" Target="../ink/ink4605.xml"/><Relationship Id="rId289" Type="http://schemas.openxmlformats.org/officeDocument/2006/relationships/customXml" Target="../ink/ink4696.xml"/><Relationship Id="rId11" Type="http://schemas.openxmlformats.org/officeDocument/2006/relationships/customXml" Target="../ink/ink4557.xml"/><Relationship Id="rId53" Type="http://schemas.openxmlformats.org/officeDocument/2006/relationships/customXml" Target="../ink/ink4578.xml"/><Relationship Id="rId149" Type="http://schemas.openxmlformats.org/officeDocument/2006/relationships/customXml" Target="../ink/ink4626.xml"/><Relationship Id="rId314" Type="http://schemas.openxmlformats.org/officeDocument/2006/relationships/image" Target="../media/image3792.png"/><Relationship Id="rId356" Type="http://schemas.openxmlformats.org/officeDocument/2006/relationships/image" Target="../media/image3813.png"/><Relationship Id="rId95" Type="http://schemas.openxmlformats.org/officeDocument/2006/relationships/customXml" Target="../ink/ink4599.xml"/><Relationship Id="rId160" Type="http://schemas.openxmlformats.org/officeDocument/2006/relationships/image" Target="../media/image3715.png"/><Relationship Id="rId216" Type="http://schemas.openxmlformats.org/officeDocument/2006/relationships/image" Target="../media/image3743.png"/><Relationship Id="rId258" Type="http://schemas.openxmlformats.org/officeDocument/2006/relationships/image" Target="../media/image3764.png"/><Relationship Id="rId22" Type="http://schemas.openxmlformats.org/officeDocument/2006/relationships/image" Target="../media/image3646.png"/><Relationship Id="rId64" Type="http://schemas.openxmlformats.org/officeDocument/2006/relationships/image" Target="../media/image3667.png"/><Relationship Id="rId118" Type="http://schemas.openxmlformats.org/officeDocument/2006/relationships/image" Target="../media/image3694.png"/><Relationship Id="rId325" Type="http://schemas.openxmlformats.org/officeDocument/2006/relationships/customXml" Target="../ink/ink4714.xml"/><Relationship Id="rId367" Type="http://schemas.openxmlformats.org/officeDocument/2006/relationships/customXml" Target="../ink/ink4735.xml"/><Relationship Id="rId171" Type="http://schemas.openxmlformats.org/officeDocument/2006/relationships/customXml" Target="../ink/ink4637.xml"/><Relationship Id="rId227" Type="http://schemas.openxmlformats.org/officeDocument/2006/relationships/customXml" Target="../ink/ink4665.xml"/><Relationship Id="rId269" Type="http://schemas.openxmlformats.org/officeDocument/2006/relationships/customXml" Target="../ink/ink4686.xml"/><Relationship Id="rId33" Type="http://schemas.openxmlformats.org/officeDocument/2006/relationships/customXml" Target="../ink/ink4568.xml"/><Relationship Id="rId129" Type="http://schemas.openxmlformats.org/officeDocument/2006/relationships/customXml" Target="../ink/ink4616.xml"/><Relationship Id="rId280" Type="http://schemas.openxmlformats.org/officeDocument/2006/relationships/image" Target="../media/image3775.png"/><Relationship Id="rId336" Type="http://schemas.openxmlformats.org/officeDocument/2006/relationships/image" Target="../media/image3803.png"/><Relationship Id="rId75" Type="http://schemas.openxmlformats.org/officeDocument/2006/relationships/customXml" Target="../ink/ink4589.xml"/><Relationship Id="rId140" Type="http://schemas.openxmlformats.org/officeDocument/2006/relationships/image" Target="../media/image3705.png"/><Relationship Id="rId182" Type="http://schemas.openxmlformats.org/officeDocument/2006/relationships/image" Target="../media/image3726.png"/><Relationship Id="rId378" Type="http://schemas.openxmlformats.org/officeDocument/2006/relationships/image" Target="../media/image3824.png"/><Relationship Id="rId6" Type="http://schemas.openxmlformats.org/officeDocument/2006/relationships/image" Target="../media/image3638.png"/><Relationship Id="rId238" Type="http://schemas.openxmlformats.org/officeDocument/2006/relationships/image" Target="../media/image3754.png"/><Relationship Id="rId291" Type="http://schemas.openxmlformats.org/officeDocument/2006/relationships/customXml" Target="../ink/ink4697.xml"/><Relationship Id="rId305" Type="http://schemas.openxmlformats.org/officeDocument/2006/relationships/customXml" Target="../ink/ink4704.xml"/><Relationship Id="rId347" Type="http://schemas.openxmlformats.org/officeDocument/2006/relationships/customXml" Target="../ink/ink4725.xml"/><Relationship Id="rId44" Type="http://schemas.openxmlformats.org/officeDocument/2006/relationships/image" Target="../media/image3657.png"/><Relationship Id="rId86" Type="http://schemas.openxmlformats.org/officeDocument/2006/relationships/image" Target="../media/image3678.png"/><Relationship Id="rId151" Type="http://schemas.openxmlformats.org/officeDocument/2006/relationships/customXml" Target="../ink/ink4627.xml"/><Relationship Id="rId389" Type="http://schemas.openxmlformats.org/officeDocument/2006/relationships/customXml" Target="../ink/ink4746.xml"/><Relationship Id="rId193" Type="http://schemas.openxmlformats.org/officeDocument/2006/relationships/customXml" Target="../ink/ink4648.xml"/><Relationship Id="rId207" Type="http://schemas.openxmlformats.org/officeDocument/2006/relationships/customXml" Target="../ink/ink4655.xml"/><Relationship Id="rId249" Type="http://schemas.openxmlformats.org/officeDocument/2006/relationships/customXml" Target="../ink/ink4676.xml"/><Relationship Id="rId13" Type="http://schemas.openxmlformats.org/officeDocument/2006/relationships/customXml" Target="../ink/ink4558.xml"/><Relationship Id="rId109" Type="http://schemas.openxmlformats.org/officeDocument/2006/relationships/customXml" Target="../ink/ink4606.xml"/><Relationship Id="rId260" Type="http://schemas.openxmlformats.org/officeDocument/2006/relationships/image" Target="../media/image3765.png"/><Relationship Id="rId316" Type="http://schemas.openxmlformats.org/officeDocument/2006/relationships/image" Target="../media/image3793.png"/><Relationship Id="rId55" Type="http://schemas.openxmlformats.org/officeDocument/2006/relationships/customXml" Target="../ink/ink4579.xml"/><Relationship Id="rId97" Type="http://schemas.openxmlformats.org/officeDocument/2006/relationships/customXml" Target="../ink/ink4600.xml"/><Relationship Id="rId120" Type="http://schemas.openxmlformats.org/officeDocument/2006/relationships/image" Target="../media/image3695.png"/><Relationship Id="rId358" Type="http://schemas.openxmlformats.org/officeDocument/2006/relationships/image" Target="../media/image3814.png"/><Relationship Id="rId162" Type="http://schemas.openxmlformats.org/officeDocument/2006/relationships/image" Target="../media/image3716.png"/><Relationship Id="rId218" Type="http://schemas.openxmlformats.org/officeDocument/2006/relationships/image" Target="../media/image3744.png"/><Relationship Id="rId271" Type="http://schemas.openxmlformats.org/officeDocument/2006/relationships/customXml" Target="../ink/ink4687.xml"/><Relationship Id="rId24" Type="http://schemas.openxmlformats.org/officeDocument/2006/relationships/image" Target="../media/image3647.png"/><Relationship Id="rId66" Type="http://schemas.openxmlformats.org/officeDocument/2006/relationships/image" Target="../media/image3668.png"/><Relationship Id="rId131" Type="http://schemas.openxmlformats.org/officeDocument/2006/relationships/customXml" Target="../ink/ink4617.xml"/><Relationship Id="rId327" Type="http://schemas.openxmlformats.org/officeDocument/2006/relationships/customXml" Target="../ink/ink4715.xml"/><Relationship Id="rId369" Type="http://schemas.openxmlformats.org/officeDocument/2006/relationships/customXml" Target="../ink/ink4736.xml"/><Relationship Id="rId173" Type="http://schemas.openxmlformats.org/officeDocument/2006/relationships/customXml" Target="../ink/ink4638.xml"/><Relationship Id="rId229" Type="http://schemas.openxmlformats.org/officeDocument/2006/relationships/customXml" Target="../ink/ink4666.xml"/><Relationship Id="rId380" Type="http://schemas.openxmlformats.org/officeDocument/2006/relationships/image" Target="../media/image3825.png"/><Relationship Id="rId240" Type="http://schemas.openxmlformats.org/officeDocument/2006/relationships/image" Target="../media/image3755.png"/><Relationship Id="rId35" Type="http://schemas.openxmlformats.org/officeDocument/2006/relationships/customXml" Target="../ink/ink4569.xml"/><Relationship Id="rId77" Type="http://schemas.openxmlformats.org/officeDocument/2006/relationships/customXml" Target="../ink/ink4590.xml"/><Relationship Id="rId100" Type="http://schemas.openxmlformats.org/officeDocument/2006/relationships/image" Target="../media/image3685.png"/><Relationship Id="rId282" Type="http://schemas.openxmlformats.org/officeDocument/2006/relationships/image" Target="../media/image3776.png"/><Relationship Id="rId338" Type="http://schemas.openxmlformats.org/officeDocument/2006/relationships/image" Target="../media/image3804.png"/><Relationship Id="rId8" Type="http://schemas.openxmlformats.org/officeDocument/2006/relationships/image" Target="../media/image3639.png"/><Relationship Id="rId142" Type="http://schemas.openxmlformats.org/officeDocument/2006/relationships/image" Target="../media/image3706.png"/><Relationship Id="rId184" Type="http://schemas.openxmlformats.org/officeDocument/2006/relationships/image" Target="../media/image3727.png"/><Relationship Id="rId391" Type="http://schemas.openxmlformats.org/officeDocument/2006/relationships/customXml" Target="../ink/ink4747.xml"/><Relationship Id="rId251" Type="http://schemas.openxmlformats.org/officeDocument/2006/relationships/customXml" Target="../ink/ink4677.xml"/><Relationship Id="rId46" Type="http://schemas.openxmlformats.org/officeDocument/2006/relationships/image" Target="../media/image3658.png"/><Relationship Id="rId293" Type="http://schemas.openxmlformats.org/officeDocument/2006/relationships/customXml" Target="../ink/ink4698.xml"/><Relationship Id="rId307" Type="http://schemas.openxmlformats.org/officeDocument/2006/relationships/customXml" Target="../ink/ink4705.xml"/><Relationship Id="rId349" Type="http://schemas.openxmlformats.org/officeDocument/2006/relationships/customXml" Target="../ink/ink4726.xml"/><Relationship Id="rId88" Type="http://schemas.openxmlformats.org/officeDocument/2006/relationships/image" Target="../media/image3679.png"/><Relationship Id="rId111" Type="http://schemas.openxmlformats.org/officeDocument/2006/relationships/customXml" Target="../ink/ink4607.xml"/><Relationship Id="rId153" Type="http://schemas.openxmlformats.org/officeDocument/2006/relationships/customXml" Target="../ink/ink4628.xml"/><Relationship Id="rId195" Type="http://schemas.openxmlformats.org/officeDocument/2006/relationships/customXml" Target="../ink/ink4649.xml"/><Relationship Id="rId209" Type="http://schemas.openxmlformats.org/officeDocument/2006/relationships/customXml" Target="../ink/ink4656.xml"/><Relationship Id="rId360" Type="http://schemas.openxmlformats.org/officeDocument/2006/relationships/image" Target="../media/image3815.png"/><Relationship Id="rId220" Type="http://schemas.openxmlformats.org/officeDocument/2006/relationships/image" Target="../media/image3745.png"/><Relationship Id="rId15" Type="http://schemas.openxmlformats.org/officeDocument/2006/relationships/customXml" Target="../ink/ink4559.xml"/><Relationship Id="rId57" Type="http://schemas.openxmlformats.org/officeDocument/2006/relationships/customXml" Target="../ink/ink4580.xml"/><Relationship Id="rId262" Type="http://schemas.openxmlformats.org/officeDocument/2006/relationships/image" Target="../media/image3766.png"/><Relationship Id="rId318" Type="http://schemas.openxmlformats.org/officeDocument/2006/relationships/image" Target="../media/image3794.png"/><Relationship Id="rId99" Type="http://schemas.openxmlformats.org/officeDocument/2006/relationships/customXml" Target="../ink/ink4601.xml"/><Relationship Id="rId122" Type="http://schemas.openxmlformats.org/officeDocument/2006/relationships/image" Target="../media/image3696.png"/><Relationship Id="rId164" Type="http://schemas.openxmlformats.org/officeDocument/2006/relationships/image" Target="../media/image3717.png"/><Relationship Id="rId371" Type="http://schemas.openxmlformats.org/officeDocument/2006/relationships/customXml" Target="../ink/ink4737.xml"/><Relationship Id="rId26" Type="http://schemas.openxmlformats.org/officeDocument/2006/relationships/image" Target="../media/image3648.png"/><Relationship Id="rId231" Type="http://schemas.openxmlformats.org/officeDocument/2006/relationships/customXml" Target="../ink/ink4667.xml"/><Relationship Id="rId273" Type="http://schemas.openxmlformats.org/officeDocument/2006/relationships/customXml" Target="../ink/ink4688.xml"/><Relationship Id="rId329" Type="http://schemas.openxmlformats.org/officeDocument/2006/relationships/customXml" Target="../ink/ink4716.xml"/><Relationship Id="rId68" Type="http://schemas.openxmlformats.org/officeDocument/2006/relationships/image" Target="../media/image3669.png"/><Relationship Id="rId133" Type="http://schemas.openxmlformats.org/officeDocument/2006/relationships/customXml" Target="../ink/ink4618.xml"/><Relationship Id="rId175" Type="http://schemas.openxmlformats.org/officeDocument/2006/relationships/customXml" Target="../ink/ink4639.xml"/><Relationship Id="rId340" Type="http://schemas.openxmlformats.org/officeDocument/2006/relationships/image" Target="../media/image3805.png"/><Relationship Id="rId200" Type="http://schemas.openxmlformats.org/officeDocument/2006/relationships/image" Target="../media/image3735.png"/><Relationship Id="rId382" Type="http://schemas.openxmlformats.org/officeDocument/2006/relationships/image" Target="../media/image3826.png"/></Relationships>
</file>

<file path=ppt/slides/_rels/slide8.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14.xml"/><Relationship Id="rId26" Type="http://schemas.openxmlformats.org/officeDocument/2006/relationships/customXml" Target="../ink/ink18.xml"/><Relationship Id="rId39" Type="http://schemas.openxmlformats.org/officeDocument/2006/relationships/image" Target="../media/image26.png"/><Relationship Id="rId21" Type="http://schemas.openxmlformats.org/officeDocument/2006/relationships/image" Target="../media/image17.png"/><Relationship Id="rId34" Type="http://schemas.openxmlformats.org/officeDocument/2006/relationships/customXml" Target="../ink/ink22.xml"/><Relationship Id="rId7" Type="http://schemas.openxmlformats.org/officeDocument/2006/relationships/image" Target="../media/image10.png"/><Relationship Id="rId2" Type="http://schemas.openxmlformats.org/officeDocument/2006/relationships/customXml" Target="../ink/ink6.xml"/><Relationship Id="rId16" Type="http://schemas.openxmlformats.org/officeDocument/2006/relationships/customXml" Target="../ink/ink13.xml"/><Relationship Id="rId20" Type="http://schemas.openxmlformats.org/officeDocument/2006/relationships/customXml" Target="../ink/ink15.xml"/><Relationship Id="rId29" Type="http://schemas.openxmlformats.org/officeDocument/2006/relationships/image" Target="../media/image21.png"/><Relationship Id="rId41"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12.png"/><Relationship Id="rId24" Type="http://schemas.openxmlformats.org/officeDocument/2006/relationships/customXml" Target="../ink/ink17.xml"/><Relationship Id="rId32" Type="http://schemas.openxmlformats.org/officeDocument/2006/relationships/customXml" Target="../ink/ink21.xml"/><Relationship Id="rId37" Type="http://schemas.openxmlformats.org/officeDocument/2006/relationships/image" Target="../media/image25.png"/><Relationship Id="rId40" Type="http://schemas.openxmlformats.org/officeDocument/2006/relationships/customXml" Target="../ink/ink25.xml"/><Relationship Id="rId5" Type="http://schemas.openxmlformats.org/officeDocument/2006/relationships/image" Target="../media/image9.png"/><Relationship Id="rId15" Type="http://schemas.openxmlformats.org/officeDocument/2006/relationships/image" Target="../media/image14.png"/><Relationship Id="rId23" Type="http://schemas.openxmlformats.org/officeDocument/2006/relationships/image" Target="../media/image18.png"/><Relationship Id="rId28" Type="http://schemas.openxmlformats.org/officeDocument/2006/relationships/customXml" Target="../ink/ink19.xml"/><Relationship Id="rId36" Type="http://schemas.openxmlformats.org/officeDocument/2006/relationships/customXml" Target="../ink/ink23.xml"/><Relationship Id="rId10" Type="http://schemas.openxmlformats.org/officeDocument/2006/relationships/customXml" Target="../ink/ink10.xml"/><Relationship Id="rId19" Type="http://schemas.openxmlformats.org/officeDocument/2006/relationships/image" Target="../media/image16.png"/><Relationship Id="rId31" Type="http://schemas.openxmlformats.org/officeDocument/2006/relationships/image" Target="../media/image22.png"/><Relationship Id="rId4" Type="http://schemas.openxmlformats.org/officeDocument/2006/relationships/customXml" Target="../ink/ink7.xml"/><Relationship Id="rId9" Type="http://schemas.openxmlformats.org/officeDocument/2006/relationships/image" Target="../media/image11.png"/><Relationship Id="rId14" Type="http://schemas.openxmlformats.org/officeDocument/2006/relationships/customXml" Target="../ink/ink12.xml"/><Relationship Id="rId22" Type="http://schemas.openxmlformats.org/officeDocument/2006/relationships/customXml" Target="../ink/ink16.xml"/><Relationship Id="rId27" Type="http://schemas.openxmlformats.org/officeDocument/2006/relationships/image" Target="../media/image20.png"/><Relationship Id="rId30" Type="http://schemas.openxmlformats.org/officeDocument/2006/relationships/customXml" Target="../ink/ink20.xml"/><Relationship Id="rId35" Type="http://schemas.openxmlformats.org/officeDocument/2006/relationships/image" Target="../media/image24.png"/><Relationship Id="rId8" Type="http://schemas.openxmlformats.org/officeDocument/2006/relationships/customXml" Target="../ink/ink9.xml"/><Relationship Id="rId3" Type="http://schemas.openxmlformats.org/officeDocument/2006/relationships/image" Target="../media/image8.png"/><Relationship Id="rId12" Type="http://schemas.openxmlformats.org/officeDocument/2006/relationships/customXml" Target="../ink/ink11.xml"/><Relationship Id="rId17" Type="http://schemas.openxmlformats.org/officeDocument/2006/relationships/image" Target="../media/image15.png"/><Relationship Id="rId25" Type="http://schemas.openxmlformats.org/officeDocument/2006/relationships/image" Target="../media/image19.png"/><Relationship Id="rId33" Type="http://schemas.openxmlformats.org/officeDocument/2006/relationships/image" Target="../media/image23.png"/><Relationship Id="rId38" Type="http://schemas.openxmlformats.org/officeDocument/2006/relationships/customXml" Target="../ink/ink24.xml"/></Relationships>
</file>

<file path=ppt/slides/_rels/slide80.xml.rels><?xml version="1.0" encoding="UTF-8" standalone="yes"?>
<Relationships xmlns="http://schemas.openxmlformats.org/package/2006/relationships"><Relationship Id="rId117" Type="http://schemas.openxmlformats.org/officeDocument/2006/relationships/image" Target="../media/image3890.png"/><Relationship Id="rId299" Type="http://schemas.openxmlformats.org/officeDocument/2006/relationships/image" Target="../media/image3980.png"/><Relationship Id="rId21" Type="http://schemas.openxmlformats.org/officeDocument/2006/relationships/image" Target="../media/image3842.png"/><Relationship Id="rId63" Type="http://schemas.openxmlformats.org/officeDocument/2006/relationships/image" Target="../media/image3863.png"/><Relationship Id="rId159" Type="http://schemas.openxmlformats.org/officeDocument/2006/relationships/image" Target="../media/image3911.png"/><Relationship Id="rId170" Type="http://schemas.openxmlformats.org/officeDocument/2006/relationships/customXml" Target="../ink/ink4833.xml"/><Relationship Id="rId226" Type="http://schemas.openxmlformats.org/officeDocument/2006/relationships/customXml" Target="../ink/ink4861.xml"/><Relationship Id="rId268" Type="http://schemas.openxmlformats.org/officeDocument/2006/relationships/customXml" Target="../ink/ink4882.xml"/><Relationship Id="rId32" Type="http://schemas.openxmlformats.org/officeDocument/2006/relationships/customXml" Target="../ink/ink4764.xml"/><Relationship Id="rId74" Type="http://schemas.openxmlformats.org/officeDocument/2006/relationships/customXml" Target="../ink/ink4785.xml"/><Relationship Id="rId128" Type="http://schemas.openxmlformats.org/officeDocument/2006/relationships/customXml" Target="../ink/ink4812.xml"/><Relationship Id="rId5" Type="http://schemas.openxmlformats.org/officeDocument/2006/relationships/image" Target="../media/image3834.png"/><Relationship Id="rId181" Type="http://schemas.openxmlformats.org/officeDocument/2006/relationships/image" Target="../media/image3922.png"/><Relationship Id="rId237" Type="http://schemas.openxmlformats.org/officeDocument/2006/relationships/image" Target="../media/image3950.png"/><Relationship Id="rId279" Type="http://schemas.openxmlformats.org/officeDocument/2006/relationships/image" Target="../media/image3971.png"/><Relationship Id="rId43" Type="http://schemas.openxmlformats.org/officeDocument/2006/relationships/image" Target="../media/image3853.png"/><Relationship Id="rId139" Type="http://schemas.openxmlformats.org/officeDocument/2006/relationships/image" Target="../media/image3901.png"/><Relationship Id="rId290" Type="http://schemas.openxmlformats.org/officeDocument/2006/relationships/customXml" Target="../ink/ink4893.xml"/><Relationship Id="rId304" Type="http://schemas.openxmlformats.org/officeDocument/2006/relationships/customXml" Target="../ink/ink4900.xml"/><Relationship Id="rId85" Type="http://schemas.openxmlformats.org/officeDocument/2006/relationships/image" Target="../media/image3874.png"/><Relationship Id="rId150" Type="http://schemas.openxmlformats.org/officeDocument/2006/relationships/customXml" Target="../ink/ink4823.xml"/><Relationship Id="rId192" Type="http://schemas.openxmlformats.org/officeDocument/2006/relationships/customXml" Target="../ink/ink4844.xml"/><Relationship Id="rId206" Type="http://schemas.openxmlformats.org/officeDocument/2006/relationships/customXml" Target="../ink/ink4851.xml"/><Relationship Id="rId248" Type="http://schemas.openxmlformats.org/officeDocument/2006/relationships/customXml" Target="../ink/ink4872.xml"/><Relationship Id="rId12" Type="http://schemas.openxmlformats.org/officeDocument/2006/relationships/customXml" Target="../ink/ink4754.xml"/><Relationship Id="rId108" Type="http://schemas.openxmlformats.org/officeDocument/2006/relationships/customXml" Target="../ink/ink4802.xml"/><Relationship Id="rId54" Type="http://schemas.openxmlformats.org/officeDocument/2006/relationships/customXml" Target="../ink/ink4775.xml"/><Relationship Id="rId96" Type="http://schemas.openxmlformats.org/officeDocument/2006/relationships/customXml" Target="../ink/ink4796.xml"/><Relationship Id="rId161" Type="http://schemas.openxmlformats.org/officeDocument/2006/relationships/image" Target="../media/image3912.png"/><Relationship Id="rId217" Type="http://schemas.openxmlformats.org/officeDocument/2006/relationships/image" Target="../media/image3940.png"/><Relationship Id="rId259" Type="http://schemas.openxmlformats.org/officeDocument/2006/relationships/image" Target="../media/image3961.png"/><Relationship Id="rId23" Type="http://schemas.openxmlformats.org/officeDocument/2006/relationships/image" Target="../media/image3843.png"/><Relationship Id="rId119" Type="http://schemas.openxmlformats.org/officeDocument/2006/relationships/image" Target="../media/image3891.png"/><Relationship Id="rId270" Type="http://schemas.openxmlformats.org/officeDocument/2006/relationships/customXml" Target="../ink/ink4883.xml"/><Relationship Id="rId44" Type="http://schemas.openxmlformats.org/officeDocument/2006/relationships/customXml" Target="../ink/ink4770.xml"/><Relationship Id="rId65" Type="http://schemas.openxmlformats.org/officeDocument/2006/relationships/image" Target="../media/image3864.png"/><Relationship Id="rId86" Type="http://schemas.openxmlformats.org/officeDocument/2006/relationships/customXml" Target="../ink/ink4791.xml"/><Relationship Id="rId130" Type="http://schemas.openxmlformats.org/officeDocument/2006/relationships/customXml" Target="../ink/ink4813.xml"/><Relationship Id="rId151" Type="http://schemas.openxmlformats.org/officeDocument/2006/relationships/image" Target="../media/image3907.png"/><Relationship Id="rId172" Type="http://schemas.openxmlformats.org/officeDocument/2006/relationships/customXml" Target="../ink/ink4834.xml"/><Relationship Id="rId193" Type="http://schemas.openxmlformats.org/officeDocument/2006/relationships/image" Target="../media/image3928.png"/><Relationship Id="rId207" Type="http://schemas.openxmlformats.org/officeDocument/2006/relationships/image" Target="../media/image3935.png"/><Relationship Id="rId228" Type="http://schemas.openxmlformats.org/officeDocument/2006/relationships/customXml" Target="../ink/ink4862.xml"/><Relationship Id="rId249" Type="http://schemas.openxmlformats.org/officeDocument/2006/relationships/image" Target="../media/image3956.png"/><Relationship Id="rId13" Type="http://schemas.openxmlformats.org/officeDocument/2006/relationships/image" Target="../media/image3838.png"/><Relationship Id="rId109" Type="http://schemas.openxmlformats.org/officeDocument/2006/relationships/image" Target="../media/image3886.png"/><Relationship Id="rId260" Type="http://schemas.openxmlformats.org/officeDocument/2006/relationships/customXml" Target="../ink/ink4878.xml"/><Relationship Id="rId281" Type="http://schemas.openxmlformats.org/officeDocument/2006/relationships/image" Target="../media/image3972.png"/><Relationship Id="rId34" Type="http://schemas.openxmlformats.org/officeDocument/2006/relationships/customXml" Target="../ink/ink4765.xml"/><Relationship Id="rId55" Type="http://schemas.openxmlformats.org/officeDocument/2006/relationships/image" Target="../media/image3859.png"/><Relationship Id="rId76" Type="http://schemas.openxmlformats.org/officeDocument/2006/relationships/customXml" Target="../ink/ink4786.xml"/><Relationship Id="rId97" Type="http://schemas.openxmlformats.org/officeDocument/2006/relationships/image" Target="../media/image3880.png"/><Relationship Id="rId120" Type="http://schemas.openxmlformats.org/officeDocument/2006/relationships/customXml" Target="../ink/ink4808.xml"/><Relationship Id="rId141" Type="http://schemas.openxmlformats.org/officeDocument/2006/relationships/image" Target="../media/image3902.png"/><Relationship Id="rId7" Type="http://schemas.openxmlformats.org/officeDocument/2006/relationships/image" Target="../media/image3835.png"/><Relationship Id="rId162" Type="http://schemas.openxmlformats.org/officeDocument/2006/relationships/customXml" Target="../ink/ink4829.xml"/><Relationship Id="rId183" Type="http://schemas.openxmlformats.org/officeDocument/2006/relationships/image" Target="../media/image3923.png"/><Relationship Id="rId218" Type="http://schemas.openxmlformats.org/officeDocument/2006/relationships/customXml" Target="../ink/ink4857.xml"/><Relationship Id="rId239" Type="http://schemas.openxmlformats.org/officeDocument/2006/relationships/image" Target="../media/image3951.png"/><Relationship Id="rId250" Type="http://schemas.openxmlformats.org/officeDocument/2006/relationships/customXml" Target="../ink/ink4873.xml"/><Relationship Id="rId271" Type="http://schemas.openxmlformats.org/officeDocument/2006/relationships/image" Target="../media/image3967.png"/><Relationship Id="rId292" Type="http://schemas.openxmlformats.org/officeDocument/2006/relationships/customXml" Target="../ink/ink4894.xml"/><Relationship Id="rId306" Type="http://schemas.openxmlformats.org/officeDocument/2006/relationships/customXml" Target="../ink/ink4901.xml"/><Relationship Id="rId24" Type="http://schemas.openxmlformats.org/officeDocument/2006/relationships/customXml" Target="../ink/ink4760.xml"/><Relationship Id="rId45" Type="http://schemas.openxmlformats.org/officeDocument/2006/relationships/image" Target="../media/image3854.png"/><Relationship Id="rId66" Type="http://schemas.openxmlformats.org/officeDocument/2006/relationships/customXml" Target="../ink/ink4781.xml"/><Relationship Id="rId87" Type="http://schemas.openxmlformats.org/officeDocument/2006/relationships/image" Target="../media/image3875.png"/><Relationship Id="rId110" Type="http://schemas.openxmlformats.org/officeDocument/2006/relationships/customXml" Target="../ink/ink4803.xml"/><Relationship Id="rId131" Type="http://schemas.openxmlformats.org/officeDocument/2006/relationships/image" Target="../media/image3897.png"/><Relationship Id="rId152" Type="http://schemas.openxmlformats.org/officeDocument/2006/relationships/customXml" Target="../ink/ink4824.xml"/><Relationship Id="rId173" Type="http://schemas.openxmlformats.org/officeDocument/2006/relationships/image" Target="../media/image3918.png"/><Relationship Id="rId194" Type="http://schemas.openxmlformats.org/officeDocument/2006/relationships/customXml" Target="../ink/ink4845.xml"/><Relationship Id="rId208" Type="http://schemas.openxmlformats.org/officeDocument/2006/relationships/customXml" Target="../ink/ink4852.xml"/><Relationship Id="rId229" Type="http://schemas.openxmlformats.org/officeDocument/2006/relationships/image" Target="../media/image3946.png"/><Relationship Id="rId240" Type="http://schemas.openxmlformats.org/officeDocument/2006/relationships/customXml" Target="../ink/ink4868.xml"/><Relationship Id="rId261" Type="http://schemas.openxmlformats.org/officeDocument/2006/relationships/image" Target="../media/image3962.png"/><Relationship Id="rId14" Type="http://schemas.openxmlformats.org/officeDocument/2006/relationships/customXml" Target="../ink/ink4755.xml"/><Relationship Id="rId35" Type="http://schemas.openxmlformats.org/officeDocument/2006/relationships/image" Target="../media/image3849.png"/><Relationship Id="rId56" Type="http://schemas.openxmlformats.org/officeDocument/2006/relationships/customXml" Target="../ink/ink4776.xml"/><Relationship Id="rId77" Type="http://schemas.openxmlformats.org/officeDocument/2006/relationships/image" Target="../media/image3870.png"/><Relationship Id="rId100" Type="http://schemas.openxmlformats.org/officeDocument/2006/relationships/customXml" Target="../ink/ink4798.xml"/><Relationship Id="rId282" Type="http://schemas.openxmlformats.org/officeDocument/2006/relationships/customXml" Target="../ink/ink4889.xml"/><Relationship Id="rId8" Type="http://schemas.openxmlformats.org/officeDocument/2006/relationships/customXml" Target="../ink/ink4752.xml"/><Relationship Id="rId98" Type="http://schemas.openxmlformats.org/officeDocument/2006/relationships/customXml" Target="../ink/ink4797.xml"/><Relationship Id="rId121" Type="http://schemas.openxmlformats.org/officeDocument/2006/relationships/image" Target="../media/image3892.png"/><Relationship Id="rId142" Type="http://schemas.openxmlformats.org/officeDocument/2006/relationships/customXml" Target="../ink/ink4819.xml"/><Relationship Id="rId163" Type="http://schemas.openxmlformats.org/officeDocument/2006/relationships/image" Target="../media/image3913.png"/><Relationship Id="rId184" Type="http://schemas.openxmlformats.org/officeDocument/2006/relationships/customXml" Target="../ink/ink4840.xml"/><Relationship Id="rId219" Type="http://schemas.openxmlformats.org/officeDocument/2006/relationships/image" Target="../media/image3941.png"/><Relationship Id="rId230" Type="http://schemas.openxmlformats.org/officeDocument/2006/relationships/customXml" Target="../ink/ink4863.xml"/><Relationship Id="rId251" Type="http://schemas.openxmlformats.org/officeDocument/2006/relationships/image" Target="../media/image3957.png"/><Relationship Id="rId25" Type="http://schemas.openxmlformats.org/officeDocument/2006/relationships/image" Target="../media/image3844.png"/><Relationship Id="rId46" Type="http://schemas.openxmlformats.org/officeDocument/2006/relationships/customXml" Target="../ink/ink4771.xml"/><Relationship Id="rId67" Type="http://schemas.openxmlformats.org/officeDocument/2006/relationships/image" Target="../media/image3865.png"/><Relationship Id="rId272" Type="http://schemas.openxmlformats.org/officeDocument/2006/relationships/customXml" Target="../ink/ink4884.xml"/><Relationship Id="rId293" Type="http://schemas.openxmlformats.org/officeDocument/2006/relationships/image" Target="../media/image3977.png"/><Relationship Id="rId307" Type="http://schemas.openxmlformats.org/officeDocument/2006/relationships/image" Target="../media/image3984.png"/><Relationship Id="rId88" Type="http://schemas.openxmlformats.org/officeDocument/2006/relationships/customXml" Target="../ink/ink4792.xml"/><Relationship Id="rId111" Type="http://schemas.openxmlformats.org/officeDocument/2006/relationships/image" Target="../media/image3887.png"/><Relationship Id="rId132" Type="http://schemas.openxmlformats.org/officeDocument/2006/relationships/customXml" Target="../ink/ink4814.xml"/><Relationship Id="rId153" Type="http://schemas.openxmlformats.org/officeDocument/2006/relationships/image" Target="../media/image3908.png"/><Relationship Id="rId174" Type="http://schemas.openxmlformats.org/officeDocument/2006/relationships/customXml" Target="../ink/ink4835.xml"/><Relationship Id="rId195" Type="http://schemas.openxmlformats.org/officeDocument/2006/relationships/image" Target="../media/image3929.png"/><Relationship Id="rId209" Type="http://schemas.openxmlformats.org/officeDocument/2006/relationships/image" Target="../media/image3936.png"/><Relationship Id="rId220" Type="http://schemas.openxmlformats.org/officeDocument/2006/relationships/customXml" Target="../ink/ink4858.xml"/><Relationship Id="rId241" Type="http://schemas.openxmlformats.org/officeDocument/2006/relationships/image" Target="../media/image3952.png"/><Relationship Id="rId15" Type="http://schemas.openxmlformats.org/officeDocument/2006/relationships/image" Target="../media/image3839.png"/><Relationship Id="rId36" Type="http://schemas.openxmlformats.org/officeDocument/2006/relationships/customXml" Target="../ink/ink4766.xml"/><Relationship Id="rId57" Type="http://schemas.openxmlformats.org/officeDocument/2006/relationships/image" Target="../media/image3860.png"/><Relationship Id="rId262" Type="http://schemas.openxmlformats.org/officeDocument/2006/relationships/customXml" Target="../ink/ink4879.xml"/><Relationship Id="rId283" Type="http://schemas.openxmlformats.org/officeDocument/2006/relationships/image" Target="../media/image3973.png"/><Relationship Id="rId78" Type="http://schemas.openxmlformats.org/officeDocument/2006/relationships/customXml" Target="../ink/ink4787.xml"/><Relationship Id="rId99" Type="http://schemas.openxmlformats.org/officeDocument/2006/relationships/image" Target="../media/image3881.png"/><Relationship Id="rId101" Type="http://schemas.openxmlformats.org/officeDocument/2006/relationships/image" Target="../media/image3882.png"/><Relationship Id="rId122" Type="http://schemas.openxmlformats.org/officeDocument/2006/relationships/customXml" Target="../ink/ink4809.xml"/><Relationship Id="rId143" Type="http://schemas.openxmlformats.org/officeDocument/2006/relationships/image" Target="../media/image3903.png"/><Relationship Id="rId164" Type="http://schemas.openxmlformats.org/officeDocument/2006/relationships/customXml" Target="../ink/ink4830.xml"/><Relationship Id="rId185" Type="http://schemas.openxmlformats.org/officeDocument/2006/relationships/image" Target="../media/image3924.png"/><Relationship Id="rId9" Type="http://schemas.openxmlformats.org/officeDocument/2006/relationships/image" Target="../media/image3836.png"/><Relationship Id="rId210" Type="http://schemas.openxmlformats.org/officeDocument/2006/relationships/customXml" Target="../ink/ink4853.xml"/><Relationship Id="rId26" Type="http://schemas.openxmlformats.org/officeDocument/2006/relationships/customXml" Target="../ink/ink4761.xml"/><Relationship Id="rId231" Type="http://schemas.openxmlformats.org/officeDocument/2006/relationships/image" Target="../media/image3947.png"/><Relationship Id="rId252" Type="http://schemas.openxmlformats.org/officeDocument/2006/relationships/customXml" Target="../ink/ink4874.xml"/><Relationship Id="rId273" Type="http://schemas.openxmlformats.org/officeDocument/2006/relationships/image" Target="../media/image3968.png"/><Relationship Id="rId294" Type="http://schemas.openxmlformats.org/officeDocument/2006/relationships/customXml" Target="../ink/ink4895.xml"/><Relationship Id="rId308" Type="http://schemas.openxmlformats.org/officeDocument/2006/relationships/customXml" Target="../ink/ink4902.xml"/><Relationship Id="rId47" Type="http://schemas.openxmlformats.org/officeDocument/2006/relationships/image" Target="../media/image3855.png"/><Relationship Id="rId68" Type="http://schemas.openxmlformats.org/officeDocument/2006/relationships/customXml" Target="../ink/ink4782.xml"/><Relationship Id="rId89" Type="http://schemas.openxmlformats.org/officeDocument/2006/relationships/image" Target="../media/image3876.png"/><Relationship Id="rId112" Type="http://schemas.openxmlformats.org/officeDocument/2006/relationships/customXml" Target="../ink/ink4804.xml"/><Relationship Id="rId133" Type="http://schemas.openxmlformats.org/officeDocument/2006/relationships/image" Target="../media/image3898.png"/><Relationship Id="rId154" Type="http://schemas.openxmlformats.org/officeDocument/2006/relationships/customXml" Target="../ink/ink4825.xml"/><Relationship Id="rId175" Type="http://schemas.openxmlformats.org/officeDocument/2006/relationships/image" Target="../media/image3919.png"/><Relationship Id="rId196" Type="http://schemas.openxmlformats.org/officeDocument/2006/relationships/customXml" Target="../ink/ink4846.xml"/><Relationship Id="rId200" Type="http://schemas.openxmlformats.org/officeDocument/2006/relationships/customXml" Target="../ink/ink4848.xml"/><Relationship Id="rId16" Type="http://schemas.openxmlformats.org/officeDocument/2006/relationships/customXml" Target="../ink/ink4756.xml"/><Relationship Id="rId221" Type="http://schemas.openxmlformats.org/officeDocument/2006/relationships/image" Target="../media/image3942.png"/><Relationship Id="rId242" Type="http://schemas.openxmlformats.org/officeDocument/2006/relationships/customXml" Target="../ink/ink4869.xml"/><Relationship Id="rId263" Type="http://schemas.openxmlformats.org/officeDocument/2006/relationships/image" Target="../media/image3963.png"/><Relationship Id="rId284" Type="http://schemas.openxmlformats.org/officeDocument/2006/relationships/customXml" Target="../ink/ink4890.xml"/><Relationship Id="rId37" Type="http://schemas.openxmlformats.org/officeDocument/2006/relationships/image" Target="../media/image3850.png"/><Relationship Id="rId58" Type="http://schemas.openxmlformats.org/officeDocument/2006/relationships/customXml" Target="../ink/ink4777.xml"/><Relationship Id="rId79" Type="http://schemas.openxmlformats.org/officeDocument/2006/relationships/image" Target="../media/image3871.png"/><Relationship Id="rId102" Type="http://schemas.openxmlformats.org/officeDocument/2006/relationships/customXml" Target="../ink/ink4799.xml"/><Relationship Id="rId123" Type="http://schemas.openxmlformats.org/officeDocument/2006/relationships/image" Target="../media/image3893.png"/><Relationship Id="rId144" Type="http://schemas.openxmlformats.org/officeDocument/2006/relationships/customXml" Target="../ink/ink4820.xml"/><Relationship Id="rId90" Type="http://schemas.openxmlformats.org/officeDocument/2006/relationships/customXml" Target="../ink/ink4793.xml"/><Relationship Id="rId165" Type="http://schemas.openxmlformats.org/officeDocument/2006/relationships/image" Target="../media/image3914.png"/><Relationship Id="rId186" Type="http://schemas.openxmlformats.org/officeDocument/2006/relationships/customXml" Target="../ink/ink4841.xml"/><Relationship Id="rId211" Type="http://schemas.openxmlformats.org/officeDocument/2006/relationships/image" Target="../media/image3937.png"/><Relationship Id="rId232" Type="http://schemas.openxmlformats.org/officeDocument/2006/relationships/customXml" Target="../ink/ink4864.xml"/><Relationship Id="rId253" Type="http://schemas.openxmlformats.org/officeDocument/2006/relationships/image" Target="../media/image3958.png"/><Relationship Id="rId274" Type="http://schemas.openxmlformats.org/officeDocument/2006/relationships/customXml" Target="../ink/ink4885.xml"/><Relationship Id="rId295" Type="http://schemas.openxmlformats.org/officeDocument/2006/relationships/image" Target="../media/image3978.png"/><Relationship Id="rId309" Type="http://schemas.openxmlformats.org/officeDocument/2006/relationships/image" Target="../media/image3985.png"/><Relationship Id="rId27" Type="http://schemas.openxmlformats.org/officeDocument/2006/relationships/image" Target="../media/image3845.png"/><Relationship Id="rId48" Type="http://schemas.openxmlformats.org/officeDocument/2006/relationships/customXml" Target="../ink/ink4772.xml"/><Relationship Id="rId69" Type="http://schemas.openxmlformats.org/officeDocument/2006/relationships/image" Target="../media/image3866.png"/><Relationship Id="rId113" Type="http://schemas.openxmlformats.org/officeDocument/2006/relationships/image" Target="../media/image3888.png"/><Relationship Id="rId134" Type="http://schemas.openxmlformats.org/officeDocument/2006/relationships/customXml" Target="../ink/ink4815.xml"/><Relationship Id="rId80" Type="http://schemas.openxmlformats.org/officeDocument/2006/relationships/customXml" Target="../ink/ink4788.xml"/><Relationship Id="rId155" Type="http://schemas.openxmlformats.org/officeDocument/2006/relationships/image" Target="../media/image3909.png"/><Relationship Id="rId176" Type="http://schemas.openxmlformats.org/officeDocument/2006/relationships/customXml" Target="../ink/ink4836.xml"/><Relationship Id="rId197" Type="http://schemas.openxmlformats.org/officeDocument/2006/relationships/image" Target="../media/image3930.png"/><Relationship Id="rId201" Type="http://schemas.openxmlformats.org/officeDocument/2006/relationships/image" Target="../media/image3932.png"/><Relationship Id="rId222" Type="http://schemas.openxmlformats.org/officeDocument/2006/relationships/customXml" Target="../ink/ink4859.xml"/><Relationship Id="rId243" Type="http://schemas.openxmlformats.org/officeDocument/2006/relationships/image" Target="../media/image3953.png"/><Relationship Id="rId264" Type="http://schemas.openxmlformats.org/officeDocument/2006/relationships/customXml" Target="../ink/ink4880.xml"/><Relationship Id="rId285" Type="http://schemas.openxmlformats.org/officeDocument/2006/relationships/image" Target="../media/image3974.png"/><Relationship Id="rId17" Type="http://schemas.openxmlformats.org/officeDocument/2006/relationships/image" Target="../media/image3840.png"/><Relationship Id="rId38" Type="http://schemas.openxmlformats.org/officeDocument/2006/relationships/customXml" Target="../ink/ink4767.xml"/><Relationship Id="rId59" Type="http://schemas.openxmlformats.org/officeDocument/2006/relationships/image" Target="../media/image3861.png"/><Relationship Id="rId103" Type="http://schemas.openxmlformats.org/officeDocument/2006/relationships/image" Target="../media/image3883.png"/><Relationship Id="rId124" Type="http://schemas.openxmlformats.org/officeDocument/2006/relationships/customXml" Target="../ink/ink4810.xml"/><Relationship Id="rId310" Type="http://schemas.openxmlformats.org/officeDocument/2006/relationships/customXml" Target="../ink/ink4903.xml"/><Relationship Id="rId70" Type="http://schemas.openxmlformats.org/officeDocument/2006/relationships/customXml" Target="../ink/ink4783.xml"/><Relationship Id="rId91" Type="http://schemas.openxmlformats.org/officeDocument/2006/relationships/image" Target="../media/image3877.png"/><Relationship Id="rId145" Type="http://schemas.openxmlformats.org/officeDocument/2006/relationships/image" Target="../media/image3904.png"/><Relationship Id="rId166" Type="http://schemas.openxmlformats.org/officeDocument/2006/relationships/customXml" Target="../ink/ink4831.xml"/><Relationship Id="rId187" Type="http://schemas.openxmlformats.org/officeDocument/2006/relationships/image" Target="../media/image3925.png"/><Relationship Id="rId1" Type="http://schemas.openxmlformats.org/officeDocument/2006/relationships/slideLayout" Target="../slideLayouts/slideLayout2.xml"/><Relationship Id="rId212" Type="http://schemas.openxmlformats.org/officeDocument/2006/relationships/customXml" Target="../ink/ink4854.xml"/><Relationship Id="rId233" Type="http://schemas.openxmlformats.org/officeDocument/2006/relationships/image" Target="../media/image3948.png"/><Relationship Id="rId254" Type="http://schemas.openxmlformats.org/officeDocument/2006/relationships/customXml" Target="../ink/ink4875.xml"/><Relationship Id="rId28" Type="http://schemas.openxmlformats.org/officeDocument/2006/relationships/customXml" Target="../ink/ink4762.xml"/><Relationship Id="rId49" Type="http://schemas.openxmlformats.org/officeDocument/2006/relationships/image" Target="../media/image3856.png"/><Relationship Id="rId114" Type="http://schemas.openxmlformats.org/officeDocument/2006/relationships/customXml" Target="../ink/ink4805.xml"/><Relationship Id="rId275" Type="http://schemas.openxmlformats.org/officeDocument/2006/relationships/image" Target="../media/image3969.png"/><Relationship Id="rId296" Type="http://schemas.openxmlformats.org/officeDocument/2006/relationships/customXml" Target="../ink/ink4896.xml"/><Relationship Id="rId300" Type="http://schemas.openxmlformats.org/officeDocument/2006/relationships/customXml" Target="../ink/ink4898.xml"/><Relationship Id="rId60" Type="http://schemas.openxmlformats.org/officeDocument/2006/relationships/customXml" Target="../ink/ink4778.xml"/><Relationship Id="rId81" Type="http://schemas.openxmlformats.org/officeDocument/2006/relationships/image" Target="../media/image3872.png"/><Relationship Id="rId135" Type="http://schemas.openxmlformats.org/officeDocument/2006/relationships/image" Target="../media/image3899.png"/><Relationship Id="rId156" Type="http://schemas.openxmlformats.org/officeDocument/2006/relationships/customXml" Target="../ink/ink4826.xml"/><Relationship Id="rId177" Type="http://schemas.openxmlformats.org/officeDocument/2006/relationships/image" Target="../media/image3920.png"/><Relationship Id="rId198" Type="http://schemas.openxmlformats.org/officeDocument/2006/relationships/customXml" Target="../ink/ink4847.xml"/><Relationship Id="rId202" Type="http://schemas.openxmlformats.org/officeDocument/2006/relationships/customXml" Target="../ink/ink4849.xml"/><Relationship Id="rId223" Type="http://schemas.openxmlformats.org/officeDocument/2006/relationships/image" Target="../media/image3943.png"/><Relationship Id="rId244" Type="http://schemas.openxmlformats.org/officeDocument/2006/relationships/customXml" Target="../ink/ink4870.xml"/><Relationship Id="rId18" Type="http://schemas.openxmlformats.org/officeDocument/2006/relationships/customXml" Target="../ink/ink4757.xml"/><Relationship Id="rId39" Type="http://schemas.openxmlformats.org/officeDocument/2006/relationships/image" Target="../media/image3851.png"/><Relationship Id="rId265" Type="http://schemas.openxmlformats.org/officeDocument/2006/relationships/image" Target="../media/image3964.png"/><Relationship Id="rId286" Type="http://schemas.openxmlformats.org/officeDocument/2006/relationships/customXml" Target="../ink/ink4891.xml"/><Relationship Id="rId50" Type="http://schemas.openxmlformats.org/officeDocument/2006/relationships/customXml" Target="../ink/ink4773.xml"/><Relationship Id="rId104" Type="http://schemas.openxmlformats.org/officeDocument/2006/relationships/customXml" Target="../ink/ink4800.xml"/><Relationship Id="rId125" Type="http://schemas.openxmlformats.org/officeDocument/2006/relationships/image" Target="../media/image3894.png"/><Relationship Id="rId146" Type="http://schemas.openxmlformats.org/officeDocument/2006/relationships/customXml" Target="../ink/ink4821.xml"/><Relationship Id="rId167" Type="http://schemas.openxmlformats.org/officeDocument/2006/relationships/image" Target="../media/image3915.png"/><Relationship Id="rId188" Type="http://schemas.openxmlformats.org/officeDocument/2006/relationships/customXml" Target="../ink/ink4842.xml"/><Relationship Id="rId311" Type="http://schemas.openxmlformats.org/officeDocument/2006/relationships/image" Target="../media/image3986.png"/><Relationship Id="rId71" Type="http://schemas.openxmlformats.org/officeDocument/2006/relationships/image" Target="../media/image3867.png"/><Relationship Id="rId92" Type="http://schemas.openxmlformats.org/officeDocument/2006/relationships/customXml" Target="../ink/ink4794.xml"/><Relationship Id="rId213" Type="http://schemas.openxmlformats.org/officeDocument/2006/relationships/image" Target="../media/image3938.png"/><Relationship Id="rId234" Type="http://schemas.openxmlformats.org/officeDocument/2006/relationships/customXml" Target="../ink/ink4865.xml"/><Relationship Id="rId2" Type="http://schemas.openxmlformats.org/officeDocument/2006/relationships/customXml" Target="../ink/ink4749.xml"/><Relationship Id="rId29" Type="http://schemas.openxmlformats.org/officeDocument/2006/relationships/image" Target="../media/image3846.png"/><Relationship Id="rId255" Type="http://schemas.openxmlformats.org/officeDocument/2006/relationships/image" Target="../media/image3959.png"/><Relationship Id="rId276" Type="http://schemas.openxmlformats.org/officeDocument/2006/relationships/customXml" Target="../ink/ink4886.xml"/><Relationship Id="rId297" Type="http://schemas.openxmlformats.org/officeDocument/2006/relationships/image" Target="../media/image3979.png"/><Relationship Id="rId40" Type="http://schemas.openxmlformats.org/officeDocument/2006/relationships/customXml" Target="../ink/ink4768.xml"/><Relationship Id="rId115" Type="http://schemas.openxmlformats.org/officeDocument/2006/relationships/image" Target="../media/image3889.png"/><Relationship Id="rId136" Type="http://schemas.openxmlformats.org/officeDocument/2006/relationships/customXml" Target="../ink/ink4816.xml"/><Relationship Id="rId157" Type="http://schemas.openxmlformats.org/officeDocument/2006/relationships/image" Target="../media/image3910.png"/><Relationship Id="rId178" Type="http://schemas.openxmlformats.org/officeDocument/2006/relationships/customXml" Target="../ink/ink4837.xml"/><Relationship Id="rId301" Type="http://schemas.openxmlformats.org/officeDocument/2006/relationships/image" Target="../media/image3981.png"/><Relationship Id="rId61" Type="http://schemas.openxmlformats.org/officeDocument/2006/relationships/image" Target="../media/image3862.png"/><Relationship Id="rId82" Type="http://schemas.openxmlformats.org/officeDocument/2006/relationships/customXml" Target="../ink/ink4789.xml"/><Relationship Id="rId199" Type="http://schemas.openxmlformats.org/officeDocument/2006/relationships/image" Target="../media/image3931.png"/><Relationship Id="rId203" Type="http://schemas.openxmlformats.org/officeDocument/2006/relationships/image" Target="../media/image3933.png"/><Relationship Id="rId19" Type="http://schemas.openxmlformats.org/officeDocument/2006/relationships/image" Target="../media/image3841.png"/><Relationship Id="rId224" Type="http://schemas.openxmlformats.org/officeDocument/2006/relationships/customXml" Target="../ink/ink4860.xml"/><Relationship Id="rId245" Type="http://schemas.openxmlformats.org/officeDocument/2006/relationships/image" Target="../media/image3954.png"/><Relationship Id="rId266" Type="http://schemas.openxmlformats.org/officeDocument/2006/relationships/customXml" Target="../ink/ink4881.xml"/><Relationship Id="rId287" Type="http://schemas.openxmlformats.org/officeDocument/2006/relationships/image" Target="../media/image3975.png"/><Relationship Id="rId30" Type="http://schemas.openxmlformats.org/officeDocument/2006/relationships/customXml" Target="../ink/ink4763.xml"/><Relationship Id="rId105" Type="http://schemas.openxmlformats.org/officeDocument/2006/relationships/image" Target="../media/image3884.png"/><Relationship Id="rId126" Type="http://schemas.openxmlformats.org/officeDocument/2006/relationships/customXml" Target="../ink/ink4811.xml"/><Relationship Id="rId147" Type="http://schemas.openxmlformats.org/officeDocument/2006/relationships/image" Target="../media/image3905.png"/><Relationship Id="rId168" Type="http://schemas.openxmlformats.org/officeDocument/2006/relationships/customXml" Target="../ink/ink4832.xml"/><Relationship Id="rId51" Type="http://schemas.openxmlformats.org/officeDocument/2006/relationships/image" Target="../media/image3857.png"/><Relationship Id="rId72" Type="http://schemas.openxmlformats.org/officeDocument/2006/relationships/customXml" Target="../ink/ink4784.xml"/><Relationship Id="rId93" Type="http://schemas.openxmlformats.org/officeDocument/2006/relationships/image" Target="../media/image3878.png"/><Relationship Id="rId189" Type="http://schemas.openxmlformats.org/officeDocument/2006/relationships/image" Target="../media/image3926.png"/><Relationship Id="rId3" Type="http://schemas.openxmlformats.org/officeDocument/2006/relationships/image" Target="../media/image3833.png"/><Relationship Id="rId214" Type="http://schemas.openxmlformats.org/officeDocument/2006/relationships/customXml" Target="../ink/ink4855.xml"/><Relationship Id="rId235" Type="http://schemas.openxmlformats.org/officeDocument/2006/relationships/image" Target="../media/image3949.png"/><Relationship Id="rId256" Type="http://schemas.openxmlformats.org/officeDocument/2006/relationships/customXml" Target="../ink/ink4876.xml"/><Relationship Id="rId277" Type="http://schemas.openxmlformats.org/officeDocument/2006/relationships/image" Target="../media/image3970.png"/><Relationship Id="rId298" Type="http://schemas.openxmlformats.org/officeDocument/2006/relationships/customXml" Target="../ink/ink4897.xml"/><Relationship Id="rId116" Type="http://schemas.openxmlformats.org/officeDocument/2006/relationships/customXml" Target="../ink/ink4806.xml"/><Relationship Id="rId137" Type="http://schemas.openxmlformats.org/officeDocument/2006/relationships/image" Target="../media/image3900.png"/><Relationship Id="rId158" Type="http://schemas.openxmlformats.org/officeDocument/2006/relationships/customXml" Target="../ink/ink4827.xml"/><Relationship Id="rId302" Type="http://schemas.openxmlformats.org/officeDocument/2006/relationships/customXml" Target="../ink/ink4899.xml"/><Relationship Id="rId20" Type="http://schemas.openxmlformats.org/officeDocument/2006/relationships/customXml" Target="../ink/ink4758.xml"/><Relationship Id="rId41" Type="http://schemas.openxmlformats.org/officeDocument/2006/relationships/image" Target="../media/image3852.png"/><Relationship Id="rId62" Type="http://schemas.openxmlformats.org/officeDocument/2006/relationships/customXml" Target="../ink/ink4779.xml"/><Relationship Id="rId83" Type="http://schemas.openxmlformats.org/officeDocument/2006/relationships/image" Target="../media/image3873.png"/><Relationship Id="rId179" Type="http://schemas.openxmlformats.org/officeDocument/2006/relationships/image" Target="../media/image3921.png"/><Relationship Id="rId190" Type="http://schemas.openxmlformats.org/officeDocument/2006/relationships/customXml" Target="../ink/ink4843.xml"/><Relationship Id="rId204" Type="http://schemas.openxmlformats.org/officeDocument/2006/relationships/customXml" Target="../ink/ink4850.xml"/><Relationship Id="rId225" Type="http://schemas.openxmlformats.org/officeDocument/2006/relationships/image" Target="../media/image3944.png"/><Relationship Id="rId246" Type="http://schemas.openxmlformats.org/officeDocument/2006/relationships/customXml" Target="../ink/ink4871.xml"/><Relationship Id="rId267" Type="http://schemas.openxmlformats.org/officeDocument/2006/relationships/image" Target="../media/image3965.png"/><Relationship Id="rId288" Type="http://schemas.openxmlformats.org/officeDocument/2006/relationships/customXml" Target="../ink/ink4892.xml"/><Relationship Id="rId106" Type="http://schemas.openxmlformats.org/officeDocument/2006/relationships/customXml" Target="../ink/ink4801.xml"/><Relationship Id="rId127" Type="http://schemas.openxmlformats.org/officeDocument/2006/relationships/image" Target="../media/image3895.png"/><Relationship Id="rId10" Type="http://schemas.openxmlformats.org/officeDocument/2006/relationships/customXml" Target="../ink/ink4753.xml"/><Relationship Id="rId31" Type="http://schemas.openxmlformats.org/officeDocument/2006/relationships/image" Target="../media/image3847.png"/><Relationship Id="rId52" Type="http://schemas.openxmlformats.org/officeDocument/2006/relationships/customXml" Target="../ink/ink4774.xml"/><Relationship Id="rId73" Type="http://schemas.openxmlformats.org/officeDocument/2006/relationships/image" Target="../media/image3868.png"/><Relationship Id="rId94" Type="http://schemas.openxmlformats.org/officeDocument/2006/relationships/customXml" Target="../ink/ink4795.xml"/><Relationship Id="rId148" Type="http://schemas.openxmlformats.org/officeDocument/2006/relationships/customXml" Target="../ink/ink4822.xml"/><Relationship Id="rId169" Type="http://schemas.openxmlformats.org/officeDocument/2006/relationships/image" Target="../media/image3916.png"/><Relationship Id="rId4" Type="http://schemas.openxmlformats.org/officeDocument/2006/relationships/customXml" Target="../ink/ink4750.xml"/><Relationship Id="rId180" Type="http://schemas.openxmlformats.org/officeDocument/2006/relationships/customXml" Target="../ink/ink4838.xml"/><Relationship Id="rId215" Type="http://schemas.openxmlformats.org/officeDocument/2006/relationships/image" Target="../media/image3939.png"/><Relationship Id="rId236" Type="http://schemas.openxmlformats.org/officeDocument/2006/relationships/customXml" Target="../ink/ink4866.xml"/><Relationship Id="rId257" Type="http://schemas.openxmlformats.org/officeDocument/2006/relationships/image" Target="../media/image3960.png"/><Relationship Id="rId278" Type="http://schemas.openxmlformats.org/officeDocument/2006/relationships/customXml" Target="../ink/ink4887.xml"/><Relationship Id="rId303" Type="http://schemas.openxmlformats.org/officeDocument/2006/relationships/image" Target="../media/image3982.png"/><Relationship Id="rId42" Type="http://schemas.openxmlformats.org/officeDocument/2006/relationships/customXml" Target="../ink/ink4769.xml"/><Relationship Id="rId84" Type="http://schemas.openxmlformats.org/officeDocument/2006/relationships/customXml" Target="../ink/ink4790.xml"/><Relationship Id="rId138" Type="http://schemas.openxmlformats.org/officeDocument/2006/relationships/customXml" Target="../ink/ink4817.xml"/><Relationship Id="rId191" Type="http://schemas.openxmlformats.org/officeDocument/2006/relationships/image" Target="../media/image3927.png"/><Relationship Id="rId205" Type="http://schemas.openxmlformats.org/officeDocument/2006/relationships/image" Target="../media/image3934.png"/><Relationship Id="rId247" Type="http://schemas.openxmlformats.org/officeDocument/2006/relationships/image" Target="../media/image3955.png"/><Relationship Id="rId107" Type="http://schemas.openxmlformats.org/officeDocument/2006/relationships/image" Target="../media/image3885.png"/><Relationship Id="rId289" Type="http://schemas.openxmlformats.org/officeDocument/2006/relationships/image" Target="../media/image3793.png"/><Relationship Id="rId11" Type="http://schemas.openxmlformats.org/officeDocument/2006/relationships/image" Target="../media/image3837.png"/><Relationship Id="rId53" Type="http://schemas.openxmlformats.org/officeDocument/2006/relationships/image" Target="../media/image3858.png"/><Relationship Id="rId149" Type="http://schemas.openxmlformats.org/officeDocument/2006/relationships/image" Target="../media/image3906.png"/><Relationship Id="rId95" Type="http://schemas.openxmlformats.org/officeDocument/2006/relationships/image" Target="../media/image3879.png"/><Relationship Id="rId160" Type="http://schemas.openxmlformats.org/officeDocument/2006/relationships/customXml" Target="../ink/ink4828.xml"/><Relationship Id="rId216" Type="http://schemas.openxmlformats.org/officeDocument/2006/relationships/customXml" Target="../ink/ink4856.xml"/><Relationship Id="rId258" Type="http://schemas.openxmlformats.org/officeDocument/2006/relationships/customXml" Target="../ink/ink4877.xml"/><Relationship Id="rId22" Type="http://schemas.openxmlformats.org/officeDocument/2006/relationships/customXml" Target="../ink/ink4759.xml"/><Relationship Id="rId64" Type="http://schemas.openxmlformats.org/officeDocument/2006/relationships/customXml" Target="../ink/ink4780.xml"/><Relationship Id="rId118" Type="http://schemas.openxmlformats.org/officeDocument/2006/relationships/customXml" Target="../ink/ink4807.xml"/><Relationship Id="rId171" Type="http://schemas.openxmlformats.org/officeDocument/2006/relationships/image" Target="../media/image3917.png"/><Relationship Id="rId227" Type="http://schemas.openxmlformats.org/officeDocument/2006/relationships/image" Target="../media/image3945.png"/><Relationship Id="rId269" Type="http://schemas.openxmlformats.org/officeDocument/2006/relationships/image" Target="../media/image3966.png"/><Relationship Id="rId33" Type="http://schemas.openxmlformats.org/officeDocument/2006/relationships/image" Target="../media/image3848.png"/><Relationship Id="rId129" Type="http://schemas.openxmlformats.org/officeDocument/2006/relationships/image" Target="../media/image3896.png"/><Relationship Id="rId280" Type="http://schemas.openxmlformats.org/officeDocument/2006/relationships/customXml" Target="../ink/ink4888.xml"/><Relationship Id="rId75" Type="http://schemas.openxmlformats.org/officeDocument/2006/relationships/image" Target="../media/image3869.png"/><Relationship Id="rId140" Type="http://schemas.openxmlformats.org/officeDocument/2006/relationships/customXml" Target="../ink/ink4818.xml"/><Relationship Id="rId182" Type="http://schemas.openxmlformats.org/officeDocument/2006/relationships/customXml" Target="../ink/ink4839.xml"/><Relationship Id="rId6" Type="http://schemas.openxmlformats.org/officeDocument/2006/relationships/customXml" Target="../ink/ink4751.xml"/><Relationship Id="rId238" Type="http://schemas.openxmlformats.org/officeDocument/2006/relationships/customXml" Target="../ink/ink4867.xml"/><Relationship Id="rId291" Type="http://schemas.openxmlformats.org/officeDocument/2006/relationships/image" Target="../media/image3976.png"/><Relationship Id="rId305" Type="http://schemas.openxmlformats.org/officeDocument/2006/relationships/image" Target="../media/image398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5.png"/><Relationship Id="rId1" Type="http://schemas.openxmlformats.org/officeDocument/2006/relationships/slideLayout" Target="../slideLayouts/slideLayout2.xml"/><Relationship Id="rId5" Type="http://schemas.openxmlformats.org/officeDocument/2006/relationships/hyperlink" Target="https://netfilter.org/" TargetMode="External"/><Relationship Id="rId4" Type="http://schemas.openxmlformats.org/officeDocument/2006/relationships/hyperlink" Target="https://www.youtube.com/watch?v=6Ra17Qpj68c&amp;ab_channel=AkamaiDeveloper"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customXml" Target="../ink/ink34.xml"/><Relationship Id="rId26" Type="http://schemas.openxmlformats.org/officeDocument/2006/relationships/customXml" Target="../ink/ink38.xml"/><Relationship Id="rId39" Type="http://schemas.openxmlformats.org/officeDocument/2006/relationships/image" Target="../media/image46.png"/><Relationship Id="rId21" Type="http://schemas.openxmlformats.org/officeDocument/2006/relationships/image" Target="../media/image37.png"/><Relationship Id="rId34" Type="http://schemas.openxmlformats.org/officeDocument/2006/relationships/customXml" Target="../ink/ink42.xml"/><Relationship Id="rId42" Type="http://schemas.openxmlformats.org/officeDocument/2006/relationships/customXml" Target="../ink/ink46.xml"/><Relationship Id="rId47" Type="http://schemas.openxmlformats.org/officeDocument/2006/relationships/image" Target="../media/image50.png"/><Relationship Id="rId50" Type="http://schemas.openxmlformats.org/officeDocument/2006/relationships/customXml" Target="../ink/ink50.xml"/><Relationship Id="rId55" Type="http://schemas.openxmlformats.org/officeDocument/2006/relationships/image" Target="../media/image54.png"/><Relationship Id="rId7" Type="http://schemas.openxmlformats.org/officeDocument/2006/relationships/image" Target="../media/image30.png"/><Relationship Id="rId2" Type="http://schemas.openxmlformats.org/officeDocument/2006/relationships/customXml" Target="../ink/ink26.xml"/><Relationship Id="rId16" Type="http://schemas.openxmlformats.org/officeDocument/2006/relationships/customXml" Target="../ink/ink33.xml"/><Relationship Id="rId29" Type="http://schemas.openxmlformats.org/officeDocument/2006/relationships/image" Target="../media/image41.png"/><Relationship Id="rId11" Type="http://schemas.openxmlformats.org/officeDocument/2006/relationships/image" Target="../media/image32.png"/><Relationship Id="rId24" Type="http://schemas.openxmlformats.org/officeDocument/2006/relationships/customXml" Target="../ink/ink37.xml"/><Relationship Id="rId32" Type="http://schemas.openxmlformats.org/officeDocument/2006/relationships/customXml" Target="../ink/ink41.xml"/><Relationship Id="rId37" Type="http://schemas.openxmlformats.org/officeDocument/2006/relationships/image" Target="../media/image45.png"/><Relationship Id="rId40" Type="http://schemas.openxmlformats.org/officeDocument/2006/relationships/customXml" Target="../ink/ink45.xml"/><Relationship Id="rId45" Type="http://schemas.openxmlformats.org/officeDocument/2006/relationships/image" Target="../media/image49.png"/><Relationship Id="rId53" Type="http://schemas.openxmlformats.org/officeDocument/2006/relationships/image" Target="../media/image53.png"/><Relationship Id="rId58" Type="http://schemas.openxmlformats.org/officeDocument/2006/relationships/customXml" Target="../ink/ink54.xml"/><Relationship Id="rId5" Type="http://schemas.openxmlformats.org/officeDocument/2006/relationships/image" Target="../media/image29.png"/><Relationship Id="rId61" Type="http://schemas.openxmlformats.org/officeDocument/2006/relationships/image" Target="../media/image57.png"/><Relationship Id="rId19" Type="http://schemas.openxmlformats.org/officeDocument/2006/relationships/image" Target="../media/image36.png"/><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40.png"/><Relationship Id="rId30" Type="http://schemas.openxmlformats.org/officeDocument/2006/relationships/customXml" Target="../ink/ink40.xml"/><Relationship Id="rId35" Type="http://schemas.openxmlformats.org/officeDocument/2006/relationships/image" Target="../media/image44.png"/><Relationship Id="rId43" Type="http://schemas.openxmlformats.org/officeDocument/2006/relationships/image" Target="../media/image48.png"/><Relationship Id="rId48" Type="http://schemas.openxmlformats.org/officeDocument/2006/relationships/customXml" Target="../ink/ink49.xml"/><Relationship Id="rId56" Type="http://schemas.openxmlformats.org/officeDocument/2006/relationships/customXml" Target="../ink/ink53.xml"/><Relationship Id="rId8" Type="http://schemas.openxmlformats.org/officeDocument/2006/relationships/customXml" Target="../ink/ink29.xml"/><Relationship Id="rId51" Type="http://schemas.openxmlformats.org/officeDocument/2006/relationships/image" Target="../media/image52.png"/><Relationship Id="rId3" Type="http://schemas.openxmlformats.org/officeDocument/2006/relationships/image" Target="../media/image28.png"/><Relationship Id="rId12" Type="http://schemas.openxmlformats.org/officeDocument/2006/relationships/customXml" Target="../ink/ink31.xml"/><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3.png"/><Relationship Id="rId38" Type="http://schemas.openxmlformats.org/officeDocument/2006/relationships/customXml" Target="../ink/ink44.xml"/><Relationship Id="rId46" Type="http://schemas.openxmlformats.org/officeDocument/2006/relationships/customXml" Target="../ink/ink48.xml"/><Relationship Id="rId59" Type="http://schemas.openxmlformats.org/officeDocument/2006/relationships/image" Target="../media/image56.png"/><Relationship Id="rId20" Type="http://schemas.openxmlformats.org/officeDocument/2006/relationships/customXml" Target="../ink/ink35.xml"/><Relationship Id="rId41" Type="http://schemas.openxmlformats.org/officeDocument/2006/relationships/image" Target="../media/image47.png"/><Relationship Id="rId54" Type="http://schemas.openxmlformats.org/officeDocument/2006/relationships/customXml" Target="../ink/ink52.xml"/><Relationship Id="rId1" Type="http://schemas.openxmlformats.org/officeDocument/2006/relationships/slideLayout" Target="../slideLayouts/slideLayout2.xml"/><Relationship Id="rId6" Type="http://schemas.openxmlformats.org/officeDocument/2006/relationships/customXml" Target="../ink/ink28.xml"/><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customXml" Target="../ink/ink39.xml"/><Relationship Id="rId36" Type="http://schemas.openxmlformats.org/officeDocument/2006/relationships/customXml" Target="../ink/ink43.xml"/><Relationship Id="rId49" Type="http://schemas.openxmlformats.org/officeDocument/2006/relationships/image" Target="../media/image51.png"/><Relationship Id="rId57" Type="http://schemas.openxmlformats.org/officeDocument/2006/relationships/image" Target="../media/image55.png"/><Relationship Id="rId10" Type="http://schemas.openxmlformats.org/officeDocument/2006/relationships/customXml" Target="../ink/ink30.xml"/><Relationship Id="rId31" Type="http://schemas.openxmlformats.org/officeDocument/2006/relationships/image" Target="../media/image42.png"/><Relationship Id="rId44" Type="http://schemas.openxmlformats.org/officeDocument/2006/relationships/customXml" Target="../ink/ink47.xml"/><Relationship Id="rId52" Type="http://schemas.openxmlformats.org/officeDocument/2006/relationships/customXml" Target="../ink/ink51.xml"/><Relationship Id="rId60" Type="http://schemas.openxmlformats.org/officeDocument/2006/relationships/customXml" Target="../ink/ink55.xml"/><Relationship Id="rId4" Type="http://schemas.openxmlformats.org/officeDocument/2006/relationships/customXml" Target="../ink/ink27.xm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5B52-7611-9209-5C85-BB53B1354102}"/>
              </a:ext>
            </a:extLst>
          </p:cNvPr>
          <p:cNvSpPr>
            <a:spLocks noGrp="1"/>
          </p:cNvSpPr>
          <p:nvPr>
            <p:ph type="ctrTitle"/>
          </p:nvPr>
        </p:nvSpPr>
        <p:spPr/>
        <p:txBody>
          <a:bodyPr/>
          <a:lstStyle/>
          <a:p>
            <a:r>
              <a:rPr lang="en-US" dirty="0"/>
              <a:t>IP Networking on RHEL</a:t>
            </a:r>
          </a:p>
        </p:txBody>
      </p:sp>
      <p:sp>
        <p:nvSpPr>
          <p:cNvPr id="3" name="Subtitle 2">
            <a:extLst>
              <a:ext uri="{FF2B5EF4-FFF2-40B4-BE49-F238E27FC236}">
                <a16:creationId xmlns:a16="http://schemas.microsoft.com/office/drawing/2014/main" id="{A4AFD7E8-6A0C-A51D-089B-3CA8C0AA8E54}"/>
              </a:ext>
            </a:extLst>
          </p:cNvPr>
          <p:cNvSpPr>
            <a:spLocks noGrp="1"/>
          </p:cNvSpPr>
          <p:nvPr>
            <p:ph type="subTitle" idx="1"/>
          </p:nvPr>
        </p:nvSpPr>
        <p:spPr/>
        <p:txBody>
          <a:bodyPr>
            <a:normAutofit lnSpcReduction="10000"/>
          </a:bodyPr>
          <a:lstStyle/>
          <a:p>
            <a:r>
              <a:rPr lang="en-US" dirty="0"/>
              <a:t>A workshop targeted towards developers</a:t>
            </a:r>
          </a:p>
          <a:p>
            <a:endParaRPr lang="en-US" dirty="0"/>
          </a:p>
          <a:p>
            <a:r>
              <a:rPr lang="en-US" dirty="0">
                <a:hlinkClick r:id="rId2"/>
              </a:rPr>
              <a:t>https://github.com/darrenstarr/NetworkingForDevs</a:t>
            </a:r>
            <a:endParaRPr lang="en-US" dirty="0"/>
          </a:p>
          <a:p>
            <a:r>
              <a:rPr lang="en-US" dirty="0" err="1"/>
              <a:t>darren</a:t>
            </a:r>
            <a:r>
              <a:rPr lang="en-US" err="1"/>
              <a:t>@</a:t>
            </a:r>
            <a:r>
              <a:rPr lang="en-US"/>
              <a:t>nocturnal.no</a:t>
            </a:r>
            <a:endParaRPr lang="en-US" dirty="0"/>
          </a:p>
        </p:txBody>
      </p:sp>
    </p:spTree>
    <p:extLst>
      <p:ext uri="{BB962C8B-B14F-4D97-AF65-F5344CB8AC3E}">
        <p14:creationId xmlns:p14="http://schemas.microsoft.com/office/powerpoint/2010/main" val="930439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00FDD-BACD-CAEC-3652-07240AA5142A}"/>
              </a:ext>
            </a:extLst>
          </p:cNvPr>
          <p:cNvSpPr>
            <a:spLocks noGrp="1"/>
          </p:cNvSpPr>
          <p:nvPr>
            <p:ph type="title"/>
          </p:nvPr>
        </p:nvSpPr>
        <p:spPr/>
        <p:txBody>
          <a:bodyPr/>
          <a:lstStyle/>
          <a:p>
            <a:r>
              <a:rPr lang="en-US" dirty="0"/>
              <a:t>Switches</a:t>
            </a:r>
          </a:p>
        </p:txBody>
      </p:sp>
      <p:sp>
        <p:nvSpPr>
          <p:cNvPr id="3" name="Content Placeholder 2">
            <a:extLst>
              <a:ext uri="{FF2B5EF4-FFF2-40B4-BE49-F238E27FC236}">
                <a16:creationId xmlns:a16="http://schemas.microsoft.com/office/drawing/2014/main" id="{FF8AAED0-329F-3AEE-D58F-4444DD81CAA4}"/>
              </a:ext>
            </a:extLst>
          </p:cNvPr>
          <p:cNvSpPr>
            <a:spLocks noGrp="1"/>
          </p:cNvSpPr>
          <p:nvPr>
            <p:ph idx="1"/>
          </p:nvPr>
        </p:nvSpPr>
        <p:spPr>
          <a:xfrm>
            <a:off x="176902" y="1398640"/>
            <a:ext cx="11683083" cy="3314873"/>
          </a:xfrm>
        </p:spPr>
        <p:txBody>
          <a:bodyPr>
            <a:normAutofit fontScale="62500" lnSpcReduction="20000"/>
          </a:bodyPr>
          <a:lstStyle/>
          <a:p>
            <a:r>
              <a:rPr lang="en-US" dirty="0"/>
              <a:t>There is no switch, endpoints have no idea there’s such a thing as a switch</a:t>
            </a:r>
          </a:p>
          <a:p>
            <a:r>
              <a:rPr lang="en-US" dirty="0"/>
              <a:t>Maintain the illusion of a single wire while providing dedicated circuits for transmitting and receiving between each device.</a:t>
            </a:r>
          </a:p>
          <a:p>
            <a:r>
              <a:rPr lang="en-US" dirty="0"/>
              <a:t>Employ buffers and introduce indeterminate latency</a:t>
            </a:r>
          </a:p>
          <a:p>
            <a:r>
              <a:rPr lang="en-US" dirty="0"/>
              <a:t>Hardware implementations of bridges</a:t>
            </a:r>
          </a:p>
          <a:p>
            <a:r>
              <a:rPr lang="en-US" dirty="0"/>
              <a:t>Increases network reliably substantially, but generally don’t have mechanisms to guarantee it</a:t>
            </a:r>
          </a:p>
          <a:p>
            <a:r>
              <a:rPr lang="en-US" dirty="0"/>
              <a:t>When receiving traffic from a source, learns the MAC addresses of the sources.</a:t>
            </a:r>
          </a:p>
          <a:p>
            <a:r>
              <a:rPr lang="en-US" dirty="0"/>
              <a:t>When a destination address is recognized, the traffic is either forwarded or filtered (dropped) if hair pinning</a:t>
            </a:r>
          </a:p>
          <a:p>
            <a:r>
              <a:rPr lang="en-US" dirty="0"/>
              <a:t>When a destination address is unknown, traffic is flooded out of all ports except the one it was received upon.</a:t>
            </a:r>
          </a:p>
        </p:txBody>
      </p:sp>
      <p:pic>
        <p:nvPicPr>
          <p:cNvPr id="4" name="Picture 2" descr="Computer - Free computer icons">
            <a:extLst>
              <a:ext uri="{FF2B5EF4-FFF2-40B4-BE49-F238E27FC236}">
                <a16:creationId xmlns:a16="http://schemas.microsoft.com/office/drawing/2014/main" id="{2C47BC47-9237-6C2E-284C-B88C3CFE3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186"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801706C5-3511-17CE-B90C-05E7E82F80E5}"/>
              </a:ext>
            </a:extLst>
          </p:cNvPr>
          <p:cNvCxnSpPr>
            <a:cxnSpLocks/>
          </p:cNvCxnSpPr>
          <p:nvPr/>
        </p:nvCxnSpPr>
        <p:spPr>
          <a:xfrm>
            <a:off x="2030186" y="5718522"/>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C724A74-99EC-E973-9E1A-67FF704B84EA}"/>
              </a:ext>
            </a:extLst>
          </p:cNvPr>
          <p:cNvCxnSpPr>
            <a:cxnSpLocks/>
            <a:stCxn id="4" idx="0"/>
          </p:cNvCxnSpPr>
          <p:nvPr/>
        </p:nvCxnSpPr>
        <p:spPr>
          <a:xfrm flipV="1">
            <a:off x="2345892" y="5718522"/>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2" descr="Computer - Free computer icons">
            <a:extLst>
              <a:ext uri="{FF2B5EF4-FFF2-40B4-BE49-F238E27FC236}">
                <a16:creationId xmlns:a16="http://schemas.microsoft.com/office/drawing/2014/main" id="{0C92B729-D343-CD89-ADB8-5240A97FF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503"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3D1F468D-83B2-0452-50F1-75798B13EE2B}"/>
              </a:ext>
            </a:extLst>
          </p:cNvPr>
          <p:cNvCxnSpPr>
            <a:cxnSpLocks/>
            <a:stCxn id="7" idx="0"/>
          </p:cNvCxnSpPr>
          <p:nvPr/>
        </p:nvCxnSpPr>
        <p:spPr>
          <a:xfrm flipV="1">
            <a:off x="3114209" y="5718522"/>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2" descr="Computer - Free computer icons">
            <a:extLst>
              <a:ext uri="{FF2B5EF4-FFF2-40B4-BE49-F238E27FC236}">
                <a16:creationId xmlns:a16="http://schemas.microsoft.com/office/drawing/2014/main" id="{4D1B4CEB-B9F2-5846-3E4C-B86812578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819"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E3ED5D6E-96D1-5CA2-1759-EFA69D12E5A4}"/>
              </a:ext>
            </a:extLst>
          </p:cNvPr>
          <p:cNvCxnSpPr>
            <a:cxnSpLocks/>
            <a:stCxn id="9" idx="0"/>
          </p:cNvCxnSpPr>
          <p:nvPr/>
        </p:nvCxnSpPr>
        <p:spPr>
          <a:xfrm flipV="1">
            <a:off x="3882525" y="5718522"/>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2" descr="Computer - Free computer icons">
            <a:extLst>
              <a:ext uri="{FF2B5EF4-FFF2-40B4-BE49-F238E27FC236}">
                <a16:creationId xmlns:a16="http://schemas.microsoft.com/office/drawing/2014/main" id="{B1CA89FF-0905-BAA0-154E-7D6BA47F6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786"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B5CBEAA-2DC9-E600-C25F-ABB0C1EE656E}"/>
              </a:ext>
            </a:extLst>
          </p:cNvPr>
          <p:cNvCxnSpPr>
            <a:cxnSpLocks/>
            <a:stCxn id="11" idx="0"/>
          </p:cNvCxnSpPr>
          <p:nvPr/>
        </p:nvCxnSpPr>
        <p:spPr>
          <a:xfrm flipV="1">
            <a:off x="6384492" y="5449661"/>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2" descr="Computer - Free computer icons">
            <a:extLst>
              <a:ext uri="{FF2B5EF4-FFF2-40B4-BE49-F238E27FC236}">
                <a16:creationId xmlns:a16="http://schemas.microsoft.com/office/drawing/2014/main" id="{F738DBFA-3716-F81F-65FD-B1DED09AF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103"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F587FA48-B57A-FEB4-B568-EE0772240B32}"/>
              </a:ext>
            </a:extLst>
          </p:cNvPr>
          <p:cNvCxnSpPr>
            <a:cxnSpLocks/>
            <a:stCxn id="14" idx="0"/>
          </p:cNvCxnSpPr>
          <p:nvPr/>
        </p:nvCxnSpPr>
        <p:spPr>
          <a:xfrm flipV="1">
            <a:off x="7152809" y="5552055"/>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2" descr="Computer - Free computer icons">
            <a:extLst>
              <a:ext uri="{FF2B5EF4-FFF2-40B4-BE49-F238E27FC236}">
                <a16:creationId xmlns:a16="http://schemas.microsoft.com/office/drawing/2014/main" id="{626657EB-47A2-DFD4-9A46-64F9932E8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19" y="596043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E9FF45C5-2194-D938-A687-F0D0BBEDB0C8}"/>
              </a:ext>
            </a:extLst>
          </p:cNvPr>
          <p:cNvCxnSpPr>
            <a:cxnSpLocks/>
            <a:stCxn id="16" idx="0"/>
          </p:cNvCxnSpPr>
          <p:nvPr/>
        </p:nvCxnSpPr>
        <p:spPr>
          <a:xfrm flipH="1" flipV="1">
            <a:off x="7408069" y="5449661"/>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4098" name="Picture 2" descr="Network Switches Icon PNG Transparent Background, Free Download #27058 -  FreeIconsPNG">
            <a:extLst>
              <a:ext uri="{FF2B5EF4-FFF2-40B4-BE49-F238E27FC236}">
                <a16:creationId xmlns:a16="http://schemas.microsoft.com/office/drawing/2014/main" id="{13BAC0AE-3875-AE8E-F0F3-58053293E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322" y="5028554"/>
            <a:ext cx="865097" cy="67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831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D4B38E55-C690-7E64-2EDC-6A1AA336C7F8}"/>
              </a:ext>
            </a:extLst>
          </p:cNvPr>
          <p:cNvGrpSpPr/>
          <p:nvPr/>
        </p:nvGrpSpPr>
        <p:grpSpPr>
          <a:xfrm>
            <a:off x="769330" y="181490"/>
            <a:ext cx="9202680" cy="5679720"/>
            <a:chOff x="769330" y="181490"/>
            <a:chExt cx="9202680" cy="567972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C7B76C2C-E434-152C-8A2E-6B4DF1BB5FDF}"/>
                    </a:ext>
                  </a:extLst>
                </p14:cNvPr>
                <p14:cNvContentPartPr/>
                <p14:nvPr/>
              </p14:nvContentPartPr>
              <p14:xfrm>
                <a:off x="2116450" y="567770"/>
                <a:ext cx="449640" cy="5293440"/>
              </p14:xfrm>
            </p:contentPart>
          </mc:Choice>
          <mc:Fallback xmlns="">
            <p:pic>
              <p:nvPicPr>
                <p:cNvPr id="16" name="Ink 15">
                  <a:extLst>
                    <a:ext uri="{FF2B5EF4-FFF2-40B4-BE49-F238E27FC236}">
                      <a16:creationId xmlns:a16="http://schemas.microsoft.com/office/drawing/2014/main" id="{C7B76C2C-E434-152C-8A2E-6B4DF1BB5FDF}"/>
                    </a:ext>
                  </a:extLst>
                </p:cNvPr>
                <p:cNvPicPr/>
                <p:nvPr/>
              </p:nvPicPr>
              <p:blipFill>
                <a:blip r:embed="rId3"/>
                <a:stretch>
                  <a:fillRect/>
                </a:stretch>
              </p:blipFill>
              <p:spPr>
                <a:xfrm>
                  <a:off x="2110330" y="561650"/>
                  <a:ext cx="461880" cy="530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5F0052D0-C717-9DC7-70F9-6FC8AF08EFA3}"/>
                    </a:ext>
                  </a:extLst>
                </p14:cNvPr>
                <p14:cNvContentPartPr/>
                <p14:nvPr/>
              </p14:nvContentPartPr>
              <p14:xfrm>
                <a:off x="2242810" y="2092730"/>
                <a:ext cx="1701720" cy="108360"/>
              </p14:xfrm>
            </p:contentPart>
          </mc:Choice>
          <mc:Fallback xmlns="">
            <p:pic>
              <p:nvPicPr>
                <p:cNvPr id="17" name="Ink 16">
                  <a:extLst>
                    <a:ext uri="{FF2B5EF4-FFF2-40B4-BE49-F238E27FC236}">
                      <a16:creationId xmlns:a16="http://schemas.microsoft.com/office/drawing/2014/main" id="{5F0052D0-C717-9DC7-70F9-6FC8AF08EFA3}"/>
                    </a:ext>
                  </a:extLst>
                </p:cNvPr>
                <p:cNvPicPr/>
                <p:nvPr/>
              </p:nvPicPr>
              <p:blipFill>
                <a:blip r:embed="rId5"/>
                <a:stretch>
                  <a:fillRect/>
                </a:stretch>
              </p:blipFill>
              <p:spPr>
                <a:xfrm>
                  <a:off x="2236690" y="2086610"/>
                  <a:ext cx="1713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360B3E8A-8E3B-1AAA-3E7F-BCD4F0AA5798}"/>
                    </a:ext>
                  </a:extLst>
                </p14:cNvPr>
                <p14:cNvContentPartPr/>
                <p14:nvPr/>
              </p14:nvContentPartPr>
              <p14:xfrm>
                <a:off x="1176490" y="559850"/>
                <a:ext cx="599760" cy="613440"/>
              </p14:xfrm>
            </p:contentPart>
          </mc:Choice>
          <mc:Fallback xmlns="">
            <p:pic>
              <p:nvPicPr>
                <p:cNvPr id="19" name="Ink 18">
                  <a:extLst>
                    <a:ext uri="{FF2B5EF4-FFF2-40B4-BE49-F238E27FC236}">
                      <a16:creationId xmlns:a16="http://schemas.microsoft.com/office/drawing/2014/main" id="{360B3E8A-8E3B-1AAA-3E7F-BCD4F0AA5798}"/>
                    </a:ext>
                  </a:extLst>
                </p:cNvPr>
                <p:cNvPicPr/>
                <p:nvPr/>
              </p:nvPicPr>
              <p:blipFill>
                <a:blip r:embed="rId7"/>
                <a:stretch>
                  <a:fillRect/>
                </a:stretch>
              </p:blipFill>
              <p:spPr>
                <a:xfrm>
                  <a:off x="1170370" y="553730"/>
                  <a:ext cx="612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2F725737-352B-2BCD-D16A-BA3241154773}"/>
                    </a:ext>
                  </a:extLst>
                </p14:cNvPr>
                <p14:cNvContentPartPr/>
                <p14:nvPr/>
              </p14:nvContentPartPr>
              <p14:xfrm>
                <a:off x="969490" y="780170"/>
                <a:ext cx="847080" cy="817200"/>
              </p14:xfrm>
            </p:contentPart>
          </mc:Choice>
          <mc:Fallback xmlns="">
            <p:pic>
              <p:nvPicPr>
                <p:cNvPr id="20" name="Ink 19">
                  <a:extLst>
                    <a:ext uri="{FF2B5EF4-FFF2-40B4-BE49-F238E27FC236}">
                      <a16:creationId xmlns:a16="http://schemas.microsoft.com/office/drawing/2014/main" id="{2F725737-352B-2BCD-D16A-BA3241154773}"/>
                    </a:ext>
                  </a:extLst>
                </p:cNvPr>
                <p:cNvPicPr/>
                <p:nvPr/>
              </p:nvPicPr>
              <p:blipFill>
                <a:blip r:embed="rId9"/>
                <a:stretch>
                  <a:fillRect/>
                </a:stretch>
              </p:blipFill>
              <p:spPr>
                <a:xfrm>
                  <a:off x="963370" y="774050"/>
                  <a:ext cx="85932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413ED11-0EBF-4D8C-099E-710EEA5C08DA}"/>
                    </a:ext>
                  </a:extLst>
                </p14:cNvPr>
                <p14:cNvContentPartPr/>
                <p14:nvPr/>
              </p14:nvContentPartPr>
              <p14:xfrm>
                <a:off x="892450" y="2196770"/>
                <a:ext cx="745920" cy="736920"/>
              </p14:xfrm>
            </p:contentPart>
          </mc:Choice>
          <mc:Fallback xmlns="">
            <p:pic>
              <p:nvPicPr>
                <p:cNvPr id="21" name="Ink 20">
                  <a:extLst>
                    <a:ext uri="{FF2B5EF4-FFF2-40B4-BE49-F238E27FC236}">
                      <a16:creationId xmlns:a16="http://schemas.microsoft.com/office/drawing/2014/main" id="{3413ED11-0EBF-4D8C-099E-710EEA5C08DA}"/>
                    </a:ext>
                  </a:extLst>
                </p:cNvPr>
                <p:cNvPicPr/>
                <p:nvPr/>
              </p:nvPicPr>
              <p:blipFill>
                <a:blip r:embed="rId11"/>
                <a:stretch>
                  <a:fillRect/>
                </a:stretch>
              </p:blipFill>
              <p:spPr>
                <a:xfrm>
                  <a:off x="886330" y="2190650"/>
                  <a:ext cx="75816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CF0F3CD4-6D8C-EEDD-DADA-5A43ECF81288}"/>
                    </a:ext>
                  </a:extLst>
                </p14:cNvPr>
                <p14:cNvContentPartPr/>
                <p14:nvPr/>
              </p14:nvContentPartPr>
              <p14:xfrm>
                <a:off x="769330" y="2626250"/>
                <a:ext cx="869760" cy="641880"/>
              </p14:xfrm>
            </p:contentPart>
          </mc:Choice>
          <mc:Fallback xmlns="">
            <p:pic>
              <p:nvPicPr>
                <p:cNvPr id="22" name="Ink 21">
                  <a:extLst>
                    <a:ext uri="{FF2B5EF4-FFF2-40B4-BE49-F238E27FC236}">
                      <a16:creationId xmlns:a16="http://schemas.microsoft.com/office/drawing/2014/main" id="{CF0F3CD4-6D8C-EEDD-DADA-5A43ECF81288}"/>
                    </a:ext>
                  </a:extLst>
                </p:cNvPr>
                <p:cNvPicPr/>
                <p:nvPr/>
              </p:nvPicPr>
              <p:blipFill>
                <a:blip r:embed="rId13"/>
                <a:stretch>
                  <a:fillRect/>
                </a:stretch>
              </p:blipFill>
              <p:spPr>
                <a:xfrm>
                  <a:off x="763210" y="2620130"/>
                  <a:ext cx="88200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F88551F8-FA49-327D-7501-F711412D595F}"/>
                    </a:ext>
                  </a:extLst>
                </p14:cNvPr>
                <p14:cNvContentPartPr/>
                <p14:nvPr/>
              </p14:nvContentPartPr>
              <p14:xfrm>
                <a:off x="1065250" y="3888050"/>
                <a:ext cx="797760" cy="649800"/>
              </p14:xfrm>
            </p:contentPart>
          </mc:Choice>
          <mc:Fallback xmlns="">
            <p:pic>
              <p:nvPicPr>
                <p:cNvPr id="24" name="Ink 23">
                  <a:extLst>
                    <a:ext uri="{FF2B5EF4-FFF2-40B4-BE49-F238E27FC236}">
                      <a16:creationId xmlns:a16="http://schemas.microsoft.com/office/drawing/2014/main" id="{F88551F8-FA49-327D-7501-F711412D595F}"/>
                    </a:ext>
                  </a:extLst>
                </p:cNvPr>
                <p:cNvPicPr/>
                <p:nvPr/>
              </p:nvPicPr>
              <p:blipFill>
                <a:blip r:embed="rId15"/>
                <a:stretch>
                  <a:fillRect/>
                </a:stretch>
              </p:blipFill>
              <p:spPr>
                <a:xfrm>
                  <a:off x="1059130" y="3881930"/>
                  <a:ext cx="81000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513D156C-511A-3D0E-C58B-40180A8D0A64}"/>
                    </a:ext>
                  </a:extLst>
                </p14:cNvPr>
                <p14:cNvContentPartPr/>
                <p14:nvPr/>
              </p14:nvContentPartPr>
              <p14:xfrm>
                <a:off x="799930" y="4431290"/>
                <a:ext cx="1066680" cy="649800"/>
              </p14:xfrm>
            </p:contentPart>
          </mc:Choice>
          <mc:Fallback xmlns="">
            <p:pic>
              <p:nvPicPr>
                <p:cNvPr id="25" name="Ink 24">
                  <a:extLst>
                    <a:ext uri="{FF2B5EF4-FFF2-40B4-BE49-F238E27FC236}">
                      <a16:creationId xmlns:a16="http://schemas.microsoft.com/office/drawing/2014/main" id="{513D156C-511A-3D0E-C58B-40180A8D0A64}"/>
                    </a:ext>
                  </a:extLst>
                </p:cNvPr>
                <p:cNvPicPr/>
                <p:nvPr/>
              </p:nvPicPr>
              <p:blipFill>
                <a:blip r:embed="rId17"/>
                <a:stretch>
                  <a:fillRect/>
                </a:stretch>
              </p:blipFill>
              <p:spPr>
                <a:xfrm>
                  <a:off x="793810" y="4425170"/>
                  <a:ext cx="107892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BEFC6A66-2890-0160-E799-63446D14D53E}"/>
                    </a:ext>
                  </a:extLst>
                </p14:cNvPr>
                <p14:cNvContentPartPr/>
                <p14:nvPr/>
              </p14:nvContentPartPr>
              <p14:xfrm>
                <a:off x="1839250" y="4236530"/>
                <a:ext cx="649800" cy="44640"/>
              </p14:xfrm>
            </p:contentPart>
          </mc:Choice>
          <mc:Fallback xmlns="">
            <p:pic>
              <p:nvPicPr>
                <p:cNvPr id="26" name="Ink 25">
                  <a:extLst>
                    <a:ext uri="{FF2B5EF4-FFF2-40B4-BE49-F238E27FC236}">
                      <a16:creationId xmlns:a16="http://schemas.microsoft.com/office/drawing/2014/main" id="{BEFC6A66-2890-0160-E799-63446D14D53E}"/>
                    </a:ext>
                  </a:extLst>
                </p:cNvPr>
                <p:cNvPicPr/>
                <p:nvPr/>
              </p:nvPicPr>
              <p:blipFill>
                <a:blip r:embed="rId19"/>
                <a:stretch>
                  <a:fillRect/>
                </a:stretch>
              </p:blipFill>
              <p:spPr>
                <a:xfrm>
                  <a:off x="1833130" y="4230410"/>
                  <a:ext cx="6620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05706E99-2924-54F8-6240-36498E31ADB2}"/>
                    </a:ext>
                  </a:extLst>
                </p14:cNvPr>
                <p14:cNvContentPartPr/>
                <p14:nvPr/>
              </p14:nvContentPartPr>
              <p14:xfrm>
                <a:off x="1616410" y="2566850"/>
                <a:ext cx="559080" cy="95040"/>
              </p14:xfrm>
            </p:contentPart>
          </mc:Choice>
          <mc:Fallback xmlns="">
            <p:pic>
              <p:nvPicPr>
                <p:cNvPr id="27" name="Ink 26">
                  <a:extLst>
                    <a:ext uri="{FF2B5EF4-FFF2-40B4-BE49-F238E27FC236}">
                      <a16:creationId xmlns:a16="http://schemas.microsoft.com/office/drawing/2014/main" id="{05706E99-2924-54F8-6240-36498E31ADB2}"/>
                    </a:ext>
                  </a:extLst>
                </p:cNvPr>
                <p:cNvPicPr/>
                <p:nvPr/>
              </p:nvPicPr>
              <p:blipFill>
                <a:blip r:embed="rId21"/>
                <a:stretch>
                  <a:fillRect/>
                </a:stretch>
              </p:blipFill>
              <p:spPr>
                <a:xfrm>
                  <a:off x="1610290" y="2560730"/>
                  <a:ext cx="5713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FE8EAF07-2052-8486-64DA-1FA37DE75303}"/>
                    </a:ext>
                  </a:extLst>
                </p14:cNvPr>
                <p14:cNvContentPartPr/>
                <p14:nvPr/>
              </p14:nvContentPartPr>
              <p14:xfrm>
                <a:off x="1657450" y="893210"/>
                <a:ext cx="662040" cy="57600"/>
              </p14:xfrm>
            </p:contentPart>
          </mc:Choice>
          <mc:Fallback xmlns="">
            <p:pic>
              <p:nvPicPr>
                <p:cNvPr id="28" name="Ink 27">
                  <a:extLst>
                    <a:ext uri="{FF2B5EF4-FFF2-40B4-BE49-F238E27FC236}">
                      <a16:creationId xmlns:a16="http://schemas.microsoft.com/office/drawing/2014/main" id="{FE8EAF07-2052-8486-64DA-1FA37DE75303}"/>
                    </a:ext>
                  </a:extLst>
                </p:cNvPr>
                <p:cNvPicPr/>
                <p:nvPr/>
              </p:nvPicPr>
              <p:blipFill>
                <a:blip r:embed="rId23"/>
                <a:stretch>
                  <a:fillRect/>
                </a:stretch>
              </p:blipFill>
              <p:spPr>
                <a:xfrm>
                  <a:off x="1651330" y="887090"/>
                  <a:ext cx="6742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a:extLst>
                    <a:ext uri="{FF2B5EF4-FFF2-40B4-BE49-F238E27FC236}">
                      <a16:creationId xmlns:a16="http://schemas.microsoft.com/office/drawing/2014/main" id="{1BC75222-9DC9-95CE-3D3D-AAB89F166EAF}"/>
                    </a:ext>
                  </a:extLst>
                </p14:cNvPr>
                <p14:cNvContentPartPr/>
                <p14:nvPr/>
              </p14:nvContentPartPr>
              <p14:xfrm>
                <a:off x="3671290" y="465530"/>
                <a:ext cx="2674080" cy="1069200"/>
              </p14:xfrm>
            </p:contentPart>
          </mc:Choice>
          <mc:Fallback xmlns="">
            <p:pic>
              <p:nvPicPr>
                <p:cNvPr id="4" name="Ink 3">
                  <a:extLst>
                    <a:ext uri="{FF2B5EF4-FFF2-40B4-BE49-F238E27FC236}">
                      <a16:creationId xmlns:a16="http://schemas.microsoft.com/office/drawing/2014/main" id="{1BC75222-9DC9-95CE-3D3D-AAB89F166EAF}"/>
                    </a:ext>
                  </a:extLst>
                </p:cNvPr>
                <p:cNvPicPr/>
                <p:nvPr/>
              </p:nvPicPr>
              <p:blipFill>
                <a:blip r:embed="rId25"/>
                <a:stretch>
                  <a:fillRect/>
                </a:stretch>
              </p:blipFill>
              <p:spPr>
                <a:xfrm>
                  <a:off x="3665170" y="459410"/>
                  <a:ext cx="26863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 name="Ink 4">
                  <a:extLst>
                    <a:ext uri="{FF2B5EF4-FFF2-40B4-BE49-F238E27FC236}">
                      <a16:creationId xmlns:a16="http://schemas.microsoft.com/office/drawing/2014/main" id="{7994C382-ADF1-BD81-7C4D-CED8BDAB2E8C}"/>
                    </a:ext>
                  </a:extLst>
                </p14:cNvPr>
                <p14:cNvContentPartPr/>
                <p14:nvPr/>
              </p14:nvContentPartPr>
              <p14:xfrm>
                <a:off x="3547450" y="597290"/>
                <a:ext cx="152640" cy="2813040"/>
              </p14:xfrm>
            </p:contentPart>
          </mc:Choice>
          <mc:Fallback xmlns="">
            <p:pic>
              <p:nvPicPr>
                <p:cNvPr id="5" name="Ink 4">
                  <a:extLst>
                    <a:ext uri="{FF2B5EF4-FFF2-40B4-BE49-F238E27FC236}">
                      <a16:creationId xmlns:a16="http://schemas.microsoft.com/office/drawing/2014/main" id="{7994C382-ADF1-BD81-7C4D-CED8BDAB2E8C}"/>
                    </a:ext>
                  </a:extLst>
                </p:cNvPr>
                <p:cNvPicPr/>
                <p:nvPr/>
              </p:nvPicPr>
              <p:blipFill>
                <a:blip r:embed="rId27"/>
                <a:stretch>
                  <a:fillRect/>
                </a:stretch>
              </p:blipFill>
              <p:spPr>
                <a:xfrm>
                  <a:off x="3541330" y="591170"/>
                  <a:ext cx="164880" cy="282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 name="Ink 5">
                  <a:extLst>
                    <a:ext uri="{FF2B5EF4-FFF2-40B4-BE49-F238E27FC236}">
                      <a16:creationId xmlns:a16="http://schemas.microsoft.com/office/drawing/2014/main" id="{F12B5AE5-4507-6166-FB3F-510D42BFFBDD}"/>
                    </a:ext>
                  </a:extLst>
                </p14:cNvPr>
                <p14:cNvContentPartPr/>
                <p14:nvPr/>
              </p14:nvContentPartPr>
              <p14:xfrm>
                <a:off x="3587050" y="3393770"/>
                <a:ext cx="2710800" cy="138240"/>
              </p14:xfrm>
            </p:contentPart>
          </mc:Choice>
          <mc:Fallback xmlns="">
            <p:pic>
              <p:nvPicPr>
                <p:cNvPr id="6" name="Ink 5">
                  <a:extLst>
                    <a:ext uri="{FF2B5EF4-FFF2-40B4-BE49-F238E27FC236}">
                      <a16:creationId xmlns:a16="http://schemas.microsoft.com/office/drawing/2014/main" id="{F12B5AE5-4507-6166-FB3F-510D42BFFBDD}"/>
                    </a:ext>
                  </a:extLst>
                </p:cNvPr>
                <p:cNvPicPr/>
                <p:nvPr/>
              </p:nvPicPr>
              <p:blipFill>
                <a:blip r:embed="rId29"/>
                <a:stretch>
                  <a:fillRect/>
                </a:stretch>
              </p:blipFill>
              <p:spPr>
                <a:xfrm>
                  <a:off x="3580930" y="3387650"/>
                  <a:ext cx="272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 name="Ink 6">
                  <a:extLst>
                    <a:ext uri="{FF2B5EF4-FFF2-40B4-BE49-F238E27FC236}">
                      <a16:creationId xmlns:a16="http://schemas.microsoft.com/office/drawing/2014/main" id="{7E228DF0-CA12-4CD3-24EC-A588BE2D830B}"/>
                    </a:ext>
                  </a:extLst>
                </p14:cNvPr>
                <p14:cNvContentPartPr/>
                <p14:nvPr/>
              </p14:nvContentPartPr>
              <p14:xfrm>
                <a:off x="6305770" y="399290"/>
                <a:ext cx="233280" cy="3257640"/>
              </p14:xfrm>
            </p:contentPart>
          </mc:Choice>
          <mc:Fallback xmlns="">
            <p:pic>
              <p:nvPicPr>
                <p:cNvPr id="7" name="Ink 6">
                  <a:extLst>
                    <a:ext uri="{FF2B5EF4-FFF2-40B4-BE49-F238E27FC236}">
                      <a16:creationId xmlns:a16="http://schemas.microsoft.com/office/drawing/2014/main" id="{7E228DF0-CA12-4CD3-24EC-A588BE2D830B}"/>
                    </a:ext>
                  </a:extLst>
                </p:cNvPr>
                <p:cNvPicPr/>
                <p:nvPr/>
              </p:nvPicPr>
              <p:blipFill>
                <a:blip r:embed="rId31"/>
                <a:stretch>
                  <a:fillRect/>
                </a:stretch>
              </p:blipFill>
              <p:spPr>
                <a:xfrm>
                  <a:off x="6299650" y="393170"/>
                  <a:ext cx="245520" cy="3269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 name="Ink 10">
                  <a:extLst>
                    <a:ext uri="{FF2B5EF4-FFF2-40B4-BE49-F238E27FC236}">
                      <a16:creationId xmlns:a16="http://schemas.microsoft.com/office/drawing/2014/main" id="{DE1117B7-9F4C-2DD5-5599-869AC21192B2}"/>
                    </a:ext>
                  </a:extLst>
                </p14:cNvPr>
                <p14:cNvContentPartPr/>
                <p14:nvPr/>
              </p14:nvContentPartPr>
              <p14:xfrm>
                <a:off x="3718450" y="1930370"/>
                <a:ext cx="575640" cy="529200"/>
              </p14:xfrm>
            </p:contentPart>
          </mc:Choice>
          <mc:Fallback xmlns="">
            <p:pic>
              <p:nvPicPr>
                <p:cNvPr id="11" name="Ink 10">
                  <a:extLst>
                    <a:ext uri="{FF2B5EF4-FFF2-40B4-BE49-F238E27FC236}">
                      <a16:creationId xmlns:a16="http://schemas.microsoft.com/office/drawing/2014/main" id="{DE1117B7-9F4C-2DD5-5599-869AC21192B2}"/>
                    </a:ext>
                  </a:extLst>
                </p:cNvPr>
                <p:cNvPicPr/>
                <p:nvPr/>
              </p:nvPicPr>
              <p:blipFill>
                <a:blip r:embed="rId33"/>
                <a:stretch>
                  <a:fillRect/>
                </a:stretch>
              </p:blipFill>
              <p:spPr>
                <a:xfrm>
                  <a:off x="3712330" y="1924250"/>
                  <a:ext cx="58788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 name="Ink 11">
                  <a:extLst>
                    <a:ext uri="{FF2B5EF4-FFF2-40B4-BE49-F238E27FC236}">
                      <a16:creationId xmlns:a16="http://schemas.microsoft.com/office/drawing/2014/main" id="{6FB6EC38-F443-207F-5F25-D7B371B7D546}"/>
                    </a:ext>
                  </a:extLst>
                </p14:cNvPr>
                <p14:cNvContentPartPr/>
                <p14:nvPr/>
              </p14:nvContentPartPr>
              <p14:xfrm>
                <a:off x="4550410" y="2914970"/>
                <a:ext cx="707760" cy="455040"/>
              </p14:xfrm>
            </p:contentPart>
          </mc:Choice>
          <mc:Fallback xmlns="">
            <p:pic>
              <p:nvPicPr>
                <p:cNvPr id="12" name="Ink 11">
                  <a:extLst>
                    <a:ext uri="{FF2B5EF4-FFF2-40B4-BE49-F238E27FC236}">
                      <a16:creationId xmlns:a16="http://schemas.microsoft.com/office/drawing/2014/main" id="{6FB6EC38-F443-207F-5F25-D7B371B7D546}"/>
                    </a:ext>
                  </a:extLst>
                </p:cNvPr>
                <p:cNvPicPr/>
                <p:nvPr/>
              </p:nvPicPr>
              <p:blipFill>
                <a:blip r:embed="rId35"/>
                <a:stretch>
                  <a:fillRect/>
                </a:stretch>
              </p:blipFill>
              <p:spPr>
                <a:xfrm>
                  <a:off x="4544290" y="2908850"/>
                  <a:ext cx="7200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 name="Ink 13">
                  <a:extLst>
                    <a:ext uri="{FF2B5EF4-FFF2-40B4-BE49-F238E27FC236}">
                      <a16:creationId xmlns:a16="http://schemas.microsoft.com/office/drawing/2014/main" id="{CC9F4977-A5B8-A7E8-C4C4-8F0BB00178E7}"/>
                    </a:ext>
                  </a:extLst>
                </p14:cNvPr>
                <p14:cNvContentPartPr/>
                <p14:nvPr/>
              </p14:nvContentPartPr>
              <p14:xfrm>
                <a:off x="5631850" y="1911650"/>
                <a:ext cx="684720" cy="545400"/>
              </p14:xfrm>
            </p:contentPart>
          </mc:Choice>
          <mc:Fallback xmlns="">
            <p:pic>
              <p:nvPicPr>
                <p:cNvPr id="14" name="Ink 13">
                  <a:extLst>
                    <a:ext uri="{FF2B5EF4-FFF2-40B4-BE49-F238E27FC236}">
                      <a16:creationId xmlns:a16="http://schemas.microsoft.com/office/drawing/2014/main" id="{CC9F4977-A5B8-A7E8-C4C4-8F0BB00178E7}"/>
                    </a:ext>
                  </a:extLst>
                </p:cNvPr>
                <p:cNvPicPr/>
                <p:nvPr/>
              </p:nvPicPr>
              <p:blipFill>
                <a:blip r:embed="rId37"/>
                <a:stretch>
                  <a:fillRect/>
                </a:stretch>
              </p:blipFill>
              <p:spPr>
                <a:xfrm>
                  <a:off x="5625730" y="1905530"/>
                  <a:ext cx="69696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2BDD9FA9-B977-809F-515B-60E4E61E0AE6}"/>
                    </a:ext>
                  </a:extLst>
                </p14:cNvPr>
                <p14:cNvContentPartPr/>
                <p14:nvPr/>
              </p14:nvContentPartPr>
              <p14:xfrm>
                <a:off x="6437890" y="2057090"/>
                <a:ext cx="1280520" cy="89280"/>
              </p14:xfrm>
            </p:contentPart>
          </mc:Choice>
          <mc:Fallback xmlns="">
            <p:pic>
              <p:nvPicPr>
                <p:cNvPr id="30" name="Ink 29">
                  <a:extLst>
                    <a:ext uri="{FF2B5EF4-FFF2-40B4-BE49-F238E27FC236}">
                      <a16:creationId xmlns:a16="http://schemas.microsoft.com/office/drawing/2014/main" id="{2BDD9FA9-B977-809F-515B-60E4E61E0AE6}"/>
                    </a:ext>
                  </a:extLst>
                </p:cNvPr>
                <p:cNvPicPr/>
                <p:nvPr/>
              </p:nvPicPr>
              <p:blipFill>
                <a:blip r:embed="rId39"/>
                <a:stretch>
                  <a:fillRect/>
                </a:stretch>
              </p:blipFill>
              <p:spPr>
                <a:xfrm>
                  <a:off x="6431770" y="2050970"/>
                  <a:ext cx="1292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807A2D59-04CD-A813-2DBA-C74A26F6A7FF}"/>
                    </a:ext>
                  </a:extLst>
                </p14:cNvPr>
                <p14:cNvContentPartPr/>
                <p14:nvPr/>
              </p14:nvContentPartPr>
              <p14:xfrm>
                <a:off x="7789330" y="687650"/>
                <a:ext cx="148680" cy="3729960"/>
              </p14:xfrm>
            </p:contentPart>
          </mc:Choice>
          <mc:Fallback xmlns="">
            <p:pic>
              <p:nvPicPr>
                <p:cNvPr id="31" name="Ink 30">
                  <a:extLst>
                    <a:ext uri="{FF2B5EF4-FFF2-40B4-BE49-F238E27FC236}">
                      <a16:creationId xmlns:a16="http://schemas.microsoft.com/office/drawing/2014/main" id="{807A2D59-04CD-A813-2DBA-C74A26F6A7FF}"/>
                    </a:ext>
                  </a:extLst>
                </p:cNvPr>
                <p:cNvPicPr/>
                <p:nvPr/>
              </p:nvPicPr>
              <p:blipFill>
                <a:blip r:embed="rId41"/>
                <a:stretch>
                  <a:fillRect/>
                </a:stretch>
              </p:blipFill>
              <p:spPr>
                <a:xfrm>
                  <a:off x="7783210" y="681530"/>
                  <a:ext cx="160920" cy="3742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F97DC7EC-2D74-223A-F84F-6ABD7009FD8B}"/>
                    </a:ext>
                  </a:extLst>
                </p14:cNvPr>
                <p14:cNvContentPartPr/>
                <p14:nvPr/>
              </p14:nvContentPartPr>
              <p14:xfrm>
                <a:off x="2265130" y="181490"/>
                <a:ext cx="72000" cy="212040"/>
              </p14:xfrm>
            </p:contentPart>
          </mc:Choice>
          <mc:Fallback xmlns="">
            <p:pic>
              <p:nvPicPr>
                <p:cNvPr id="33" name="Ink 32">
                  <a:extLst>
                    <a:ext uri="{FF2B5EF4-FFF2-40B4-BE49-F238E27FC236}">
                      <a16:creationId xmlns:a16="http://schemas.microsoft.com/office/drawing/2014/main" id="{F97DC7EC-2D74-223A-F84F-6ABD7009FD8B}"/>
                    </a:ext>
                  </a:extLst>
                </p:cNvPr>
                <p:cNvPicPr/>
                <p:nvPr/>
              </p:nvPicPr>
              <p:blipFill>
                <a:blip r:embed="rId43"/>
                <a:stretch>
                  <a:fillRect/>
                </a:stretch>
              </p:blipFill>
              <p:spPr>
                <a:xfrm>
                  <a:off x="2259010" y="175370"/>
                  <a:ext cx="84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96882517-3B41-59BC-CA85-6D5C51DC376E}"/>
                    </a:ext>
                  </a:extLst>
                </p14:cNvPr>
                <p14:cNvContentPartPr/>
                <p14:nvPr/>
              </p14:nvContentPartPr>
              <p14:xfrm>
                <a:off x="2403730" y="277970"/>
                <a:ext cx="206280" cy="100080"/>
              </p14:xfrm>
            </p:contentPart>
          </mc:Choice>
          <mc:Fallback xmlns="">
            <p:pic>
              <p:nvPicPr>
                <p:cNvPr id="34" name="Ink 33">
                  <a:extLst>
                    <a:ext uri="{FF2B5EF4-FFF2-40B4-BE49-F238E27FC236}">
                      <a16:creationId xmlns:a16="http://schemas.microsoft.com/office/drawing/2014/main" id="{96882517-3B41-59BC-CA85-6D5C51DC376E}"/>
                    </a:ext>
                  </a:extLst>
                </p:cNvPr>
                <p:cNvPicPr/>
                <p:nvPr/>
              </p:nvPicPr>
              <p:blipFill>
                <a:blip r:embed="rId45"/>
                <a:stretch>
                  <a:fillRect/>
                </a:stretch>
              </p:blipFill>
              <p:spPr>
                <a:xfrm>
                  <a:off x="2397610" y="271850"/>
                  <a:ext cx="2185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0793B7AD-77D6-5367-275E-CDDC280999FE}"/>
                    </a:ext>
                  </a:extLst>
                </p14:cNvPr>
                <p14:cNvContentPartPr/>
                <p14:nvPr/>
              </p14:nvContentPartPr>
              <p14:xfrm>
                <a:off x="2656450" y="293810"/>
                <a:ext cx="13680" cy="37800"/>
              </p14:xfrm>
            </p:contentPart>
          </mc:Choice>
          <mc:Fallback xmlns="">
            <p:pic>
              <p:nvPicPr>
                <p:cNvPr id="35" name="Ink 34">
                  <a:extLst>
                    <a:ext uri="{FF2B5EF4-FFF2-40B4-BE49-F238E27FC236}">
                      <a16:creationId xmlns:a16="http://schemas.microsoft.com/office/drawing/2014/main" id="{0793B7AD-77D6-5367-275E-CDDC280999FE}"/>
                    </a:ext>
                  </a:extLst>
                </p:cNvPr>
                <p:cNvPicPr/>
                <p:nvPr/>
              </p:nvPicPr>
              <p:blipFill>
                <a:blip r:embed="rId47"/>
                <a:stretch>
                  <a:fillRect/>
                </a:stretch>
              </p:blipFill>
              <p:spPr>
                <a:xfrm>
                  <a:off x="2650330" y="287690"/>
                  <a:ext cx="25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0CCAC213-0EB1-F01E-910E-E7AAD45D3464}"/>
                    </a:ext>
                  </a:extLst>
                </p14:cNvPr>
                <p14:cNvContentPartPr/>
                <p14:nvPr/>
              </p14:nvContentPartPr>
              <p14:xfrm>
                <a:off x="2717290" y="222530"/>
                <a:ext cx="26640" cy="9720"/>
              </p14:xfrm>
            </p:contentPart>
          </mc:Choice>
          <mc:Fallback xmlns="">
            <p:pic>
              <p:nvPicPr>
                <p:cNvPr id="36" name="Ink 35">
                  <a:extLst>
                    <a:ext uri="{FF2B5EF4-FFF2-40B4-BE49-F238E27FC236}">
                      <a16:creationId xmlns:a16="http://schemas.microsoft.com/office/drawing/2014/main" id="{0CCAC213-0EB1-F01E-910E-E7AAD45D3464}"/>
                    </a:ext>
                  </a:extLst>
                </p:cNvPr>
                <p:cNvPicPr/>
                <p:nvPr/>
              </p:nvPicPr>
              <p:blipFill>
                <a:blip r:embed="rId49"/>
                <a:stretch>
                  <a:fillRect/>
                </a:stretch>
              </p:blipFill>
              <p:spPr>
                <a:xfrm>
                  <a:off x="2711170" y="216410"/>
                  <a:ext cx="3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BD89FE24-73A7-CE85-D866-B5A73D03FEAE}"/>
                    </a:ext>
                  </a:extLst>
                </p14:cNvPr>
                <p14:cNvContentPartPr/>
                <p14:nvPr/>
              </p14:nvContentPartPr>
              <p14:xfrm>
                <a:off x="2755450" y="230450"/>
                <a:ext cx="158760" cy="115920"/>
              </p14:xfrm>
            </p:contentPart>
          </mc:Choice>
          <mc:Fallback xmlns="">
            <p:pic>
              <p:nvPicPr>
                <p:cNvPr id="37" name="Ink 36">
                  <a:extLst>
                    <a:ext uri="{FF2B5EF4-FFF2-40B4-BE49-F238E27FC236}">
                      <a16:creationId xmlns:a16="http://schemas.microsoft.com/office/drawing/2014/main" id="{BD89FE24-73A7-CE85-D866-B5A73D03FEAE}"/>
                    </a:ext>
                  </a:extLst>
                </p:cNvPr>
                <p:cNvPicPr/>
                <p:nvPr/>
              </p:nvPicPr>
              <p:blipFill>
                <a:blip r:embed="rId51"/>
                <a:stretch>
                  <a:fillRect/>
                </a:stretch>
              </p:blipFill>
              <p:spPr>
                <a:xfrm>
                  <a:off x="2749330" y="224330"/>
                  <a:ext cx="1710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E31962FF-931B-87EE-D577-94C1B3349C15}"/>
                    </a:ext>
                  </a:extLst>
                </p14:cNvPr>
                <p14:cNvContentPartPr/>
                <p14:nvPr/>
              </p14:nvContentPartPr>
              <p14:xfrm>
                <a:off x="2896930" y="236570"/>
                <a:ext cx="306720" cy="150120"/>
              </p14:xfrm>
            </p:contentPart>
          </mc:Choice>
          <mc:Fallback xmlns="">
            <p:pic>
              <p:nvPicPr>
                <p:cNvPr id="38" name="Ink 37">
                  <a:extLst>
                    <a:ext uri="{FF2B5EF4-FFF2-40B4-BE49-F238E27FC236}">
                      <a16:creationId xmlns:a16="http://schemas.microsoft.com/office/drawing/2014/main" id="{E31962FF-931B-87EE-D577-94C1B3349C15}"/>
                    </a:ext>
                  </a:extLst>
                </p:cNvPr>
                <p:cNvPicPr/>
                <p:nvPr/>
              </p:nvPicPr>
              <p:blipFill>
                <a:blip r:embed="rId53"/>
                <a:stretch>
                  <a:fillRect/>
                </a:stretch>
              </p:blipFill>
              <p:spPr>
                <a:xfrm>
                  <a:off x="2890810" y="230450"/>
                  <a:ext cx="318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C2BB71F0-DA50-267A-85D4-343C4C70D69B}"/>
                    </a:ext>
                  </a:extLst>
                </p14:cNvPr>
                <p14:cNvContentPartPr/>
                <p14:nvPr/>
              </p14:nvContentPartPr>
              <p14:xfrm>
                <a:off x="7785730" y="1152410"/>
                <a:ext cx="1183320" cy="112680"/>
              </p14:xfrm>
            </p:contentPart>
          </mc:Choice>
          <mc:Fallback xmlns="">
            <p:pic>
              <p:nvPicPr>
                <p:cNvPr id="40" name="Ink 39">
                  <a:extLst>
                    <a:ext uri="{FF2B5EF4-FFF2-40B4-BE49-F238E27FC236}">
                      <a16:creationId xmlns:a16="http://schemas.microsoft.com/office/drawing/2014/main" id="{C2BB71F0-DA50-267A-85D4-343C4C70D69B}"/>
                    </a:ext>
                  </a:extLst>
                </p:cNvPr>
                <p:cNvPicPr/>
                <p:nvPr/>
              </p:nvPicPr>
              <p:blipFill>
                <a:blip r:embed="rId55"/>
                <a:stretch>
                  <a:fillRect/>
                </a:stretch>
              </p:blipFill>
              <p:spPr>
                <a:xfrm>
                  <a:off x="7779610" y="1146290"/>
                  <a:ext cx="11955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0720D39F-AC3A-E267-4DDA-B675F3F37E0D}"/>
                    </a:ext>
                  </a:extLst>
                </p14:cNvPr>
                <p14:cNvContentPartPr/>
                <p14:nvPr/>
              </p14:nvContentPartPr>
              <p14:xfrm>
                <a:off x="8910010" y="636890"/>
                <a:ext cx="981720" cy="973440"/>
              </p14:xfrm>
            </p:contentPart>
          </mc:Choice>
          <mc:Fallback xmlns="">
            <p:pic>
              <p:nvPicPr>
                <p:cNvPr id="41" name="Ink 40">
                  <a:extLst>
                    <a:ext uri="{FF2B5EF4-FFF2-40B4-BE49-F238E27FC236}">
                      <a16:creationId xmlns:a16="http://schemas.microsoft.com/office/drawing/2014/main" id="{0720D39F-AC3A-E267-4DDA-B675F3F37E0D}"/>
                    </a:ext>
                  </a:extLst>
                </p:cNvPr>
                <p:cNvPicPr/>
                <p:nvPr/>
              </p:nvPicPr>
              <p:blipFill>
                <a:blip r:embed="rId57"/>
                <a:stretch>
                  <a:fillRect/>
                </a:stretch>
              </p:blipFill>
              <p:spPr>
                <a:xfrm>
                  <a:off x="8903890" y="630770"/>
                  <a:ext cx="99396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BEEE99BE-070B-8B38-A0EF-05A375ACD4AD}"/>
                    </a:ext>
                  </a:extLst>
                </p14:cNvPr>
                <p14:cNvContentPartPr/>
                <p14:nvPr/>
              </p14:nvContentPartPr>
              <p14:xfrm>
                <a:off x="8683570" y="1393610"/>
                <a:ext cx="1191960" cy="684360"/>
              </p14:xfrm>
            </p:contentPart>
          </mc:Choice>
          <mc:Fallback xmlns="">
            <p:pic>
              <p:nvPicPr>
                <p:cNvPr id="42" name="Ink 41">
                  <a:extLst>
                    <a:ext uri="{FF2B5EF4-FFF2-40B4-BE49-F238E27FC236}">
                      <a16:creationId xmlns:a16="http://schemas.microsoft.com/office/drawing/2014/main" id="{BEEE99BE-070B-8B38-A0EF-05A375ACD4AD}"/>
                    </a:ext>
                  </a:extLst>
                </p:cNvPr>
                <p:cNvPicPr/>
                <p:nvPr/>
              </p:nvPicPr>
              <p:blipFill>
                <a:blip r:embed="rId59"/>
                <a:stretch>
                  <a:fillRect/>
                </a:stretch>
              </p:blipFill>
              <p:spPr>
                <a:xfrm>
                  <a:off x="8677450" y="1387490"/>
                  <a:ext cx="120420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2D5B2C00-41AB-BA7F-CC62-FA60F671A80F}"/>
                    </a:ext>
                  </a:extLst>
                </p14:cNvPr>
                <p14:cNvContentPartPr/>
                <p14:nvPr/>
              </p14:nvContentPartPr>
              <p14:xfrm>
                <a:off x="9041770" y="3165170"/>
                <a:ext cx="930240" cy="1087200"/>
              </p14:xfrm>
            </p:contentPart>
          </mc:Choice>
          <mc:Fallback xmlns="">
            <p:pic>
              <p:nvPicPr>
                <p:cNvPr id="43" name="Ink 42">
                  <a:extLst>
                    <a:ext uri="{FF2B5EF4-FFF2-40B4-BE49-F238E27FC236}">
                      <a16:creationId xmlns:a16="http://schemas.microsoft.com/office/drawing/2014/main" id="{2D5B2C00-41AB-BA7F-CC62-FA60F671A80F}"/>
                    </a:ext>
                  </a:extLst>
                </p:cNvPr>
                <p:cNvPicPr/>
                <p:nvPr/>
              </p:nvPicPr>
              <p:blipFill>
                <a:blip r:embed="rId61"/>
                <a:stretch>
                  <a:fillRect/>
                </a:stretch>
              </p:blipFill>
              <p:spPr>
                <a:xfrm>
                  <a:off x="9035650" y="3159050"/>
                  <a:ext cx="94248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354ED8E0-4271-DA5B-3731-964CA2AE5F3E}"/>
                    </a:ext>
                  </a:extLst>
                </p14:cNvPr>
                <p14:cNvContentPartPr/>
                <p14:nvPr/>
              </p14:nvContentPartPr>
              <p14:xfrm>
                <a:off x="9110530" y="3381530"/>
                <a:ext cx="360" cy="360"/>
              </p14:xfrm>
            </p:contentPart>
          </mc:Choice>
          <mc:Fallback xmlns="">
            <p:pic>
              <p:nvPicPr>
                <p:cNvPr id="44" name="Ink 43">
                  <a:extLst>
                    <a:ext uri="{FF2B5EF4-FFF2-40B4-BE49-F238E27FC236}">
                      <a16:creationId xmlns:a16="http://schemas.microsoft.com/office/drawing/2014/main" id="{354ED8E0-4271-DA5B-3731-964CA2AE5F3E}"/>
                    </a:ext>
                  </a:extLst>
                </p:cNvPr>
                <p:cNvPicPr/>
                <p:nvPr/>
              </p:nvPicPr>
              <p:blipFill>
                <a:blip r:embed="rId63"/>
                <a:stretch>
                  <a:fillRect/>
                </a:stretch>
              </p:blipFill>
              <p:spPr>
                <a:xfrm>
                  <a:off x="9104410" y="337541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2978845C-0EE5-72BC-1F22-C1C62210D732}"/>
                    </a:ext>
                  </a:extLst>
                </p14:cNvPr>
                <p14:cNvContentPartPr/>
                <p14:nvPr/>
              </p14:nvContentPartPr>
              <p14:xfrm>
                <a:off x="8858170" y="4086410"/>
                <a:ext cx="1043640" cy="668520"/>
              </p14:xfrm>
            </p:contentPart>
          </mc:Choice>
          <mc:Fallback xmlns="">
            <p:pic>
              <p:nvPicPr>
                <p:cNvPr id="45" name="Ink 44">
                  <a:extLst>
                    <a:ext uri="{FF2B5EF4-FFF2-40B4-BE49-F238E27FC236}">
                      <a16:creationId xmlns:a16="http://schemas.microsoft.com/office/drawing/2014/main" id="{2978845C-0EE5-72BC-1F22-C1C62210D732}"/>
                    </a:ext>
                  </a:extLst>
                </p:cNvPr>
                <p:cNvPicPr/>
                <p:nvPr/>
              </p:nvPicPr>
              <p:blipFill>
                <a:blip r:embed="rId65"/>
                <a:stretch>
                  <a:fillRect/>
                </a:stretch>
              </p:blipFill>
              <p:spPr>
                <a:xfrm>
                  <a:off x="8852050" y="4080290"/>
                  <a:ext cx="105588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7F34B902-8344-FD64-9E38-F722B818248D}"/>
                    </a:ext>
                  </a:extLst>
                </p14:cNvPr>
                <p14:cNvContentPartPr/>
                <p14:nvPr/>
              </p14:nvContentPartPr>
              <p14:xfrm>
                <a:off x="7910290" y="3487370"/>
                <a:ext cx="1661400" cy="256680"/>
              </p14:xfrm>
            </p:contentPart>
          </mc:Choice>
          <mc:Fallback xmlns="">
            <p:pic>
              <p:nvPicPr>
                <p:cNvPr id="46" name="Ink 45">
                  <a:extLst>
                    <a:ext uri="{FF2B5EF4-FFF2-40B4-BE49-F238E27FC236}">
                      <a16:creationId xmlns:a16="http://schemas.microsoft.com/office/drawing/2014/main" id="{7F34B902-8344-FD64-9E38-F722B818248D}"/>
                    </a:ext>
                  </a:extLst>
                </p:cNvPr>
                <p:cNvPicPr/>
                <p:nvPr/>
              </p:nvPicPr>
              <p:blipFill>
                <a:blip r:embed="rId67"/>
                <a:stretch>
                  <a:fillRect/>
                </a:stretch>
              </p:blipFill>
              <p:spPr>
                <a:xfrm>
                  <a:off x="7904170" y="3481250"/>
                  <a:ext cx="1673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24454870-DC12-AB37-1381-E409CCAC32C4}"/>
                    </a:ext>
                  </a:extLst>
                </p14:cNvPr>
                <p14:cNvContentPartPr/>
                <p14:nvPr/>
              </p14:nvContentPartPr>
              <p14:xfrm>
                <a:off x="4673530" y="3546410"/>
                <a:ext cx="32760" cy="815760"/>
              </p14:xfrm>
            </p:contentPart>
          </mc:Choice>
          <mc:Fallback xmlns="">
            <p:pic>
              <p:nvPicPr>
                <p:cNvPr id="49" name="Ink 48">
                  <a:extLst>
                    <a:ext uri="{FF2B5EF4-FFF2-40B4-BE49-F238E27FC236}">
                      <a16:creationId xmlns:a16="http://schemas.microsoft.com/office/drawing/2014/main" id="{24454870-DC12-AB37-1381-E409CCAC32C4}"/>
                    </a:ext>
                  </a:extLst>
                </p:cNvPr>
                <p:cNvPicPr/>
                <p:nvPr/>
              </p:nvPicPr>
              <p:blipFill>
                <a:blip r:embed="rId69"/>
                <a:stretch>
                  <a:fillRect/>
                </a:stretch>
              </p:blipFill>
              <p:spPr>
                <a:xfrm>
                  <a:off x="4667410" y="3540290"/>
                  <a:ext cx="4500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5C88B9EF-7FF5-EE3F-BEB5-BF7FECA46FFD}"/>
                    </a:ext>
                  </a:extLst>
                </p14:cNvPr>
                <p14:cNvContentPartPr/>
                <p14:nvPr/>
              </p14:nvContentPartPr>
              <p14:xfrm>
                <a:off x="4312810" y="4331570"/>
                <a:ext cx="796320" cy="641880"/>
              </p14:xfrm>
            </p:contentPart>
          </mc:Choice>
          <mc:Fallback xmlns="">
            <p:pic>
              <p:nvPicPr>
                <p:cNvPr id="50" name="Ink 49">
                  <a:extLst>
                    <a:ext uri="{FF2B5EF4-FFF2-40B4-BE49-F238E27FC236}">
                      <a16:creationId xmlns:a16="http://schemas.microsoft.com/office/drawing/2014/main" id="{5C88B9EF-7FF5-EE3F-BEB5-BF7FECA46FFD}"/>
                    </a:ext>
                  </a:extLst>
                </p:cNvPr>
                <p:cNvPicPr/>
                <p:nvPr/>
              </p:nvPicPr>
              <p:blipFill>
                <a:blip r:embed="rId71"/>
                <a:stretch>
                  <a:fillRect/>
                </a:stretch>
              </p:blipFill>
              <p:spPr>
                <a:xfrm>
                  <a:off x="4306690" y="4325450"/>
                  <a:ext cx="8085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706C99A9-720D-6883-768B-CD044B8FC98F}"/>
                    </a:ext>
                  </a:extLst>
                </p14:cNvPr>
                <p14:cNvContentPartPr/>
                <p14:nvPr/>
              </p14:nvContentPartPr>
              <p14:xfrm>
                <a:off x="4141810" y="5000450"/>
                <a:ext cx="918000" cy="397080"/>
              </p14:xfrm>
            </p:contentPart>
          </mc:Choice>
          <mc:Fallback xmlns="">
            <p:pic>
              <p:nvPicPr>
                <p:cNvPr id="51" name="Ink 50">
                  <a:extLst>
                    <a:ext uri="{FF2B5EF4-FFF2-40B4-BE49-F238E27FC236}">
                      <a16:creationId xmlns:a16="http://schemas.microsoft.com/office/drawing/2014/main" id="{706C99A9-720D-6883-768B-CD044B8FC98F}"/>
                    </a:ext>
                  </a:extLst>
                </p:cNvPr>
                <p:cNvPicPr/>
                <p:nvPr/>
              </p:nvPicPr>
              <p:blipFill>
                <a:blip r:embed="rId73"/>
                <a:stretch>
                  <a:fillRect/>
                </a:stretch>
              </p:blipFill>
              <p:spPr>
                <a:xfrm>
                  <a:off x="4135690" y="4994330"/>
                  <a:ext cx="930240" cy="40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115" name="Ink 114">
                <a:extLst>
                  <a:ext uri="{FF2B5EF4-FFF2-40B4-BE49-F238E27FC236}">
                    <a16:creationId xmlns:a16="http://schemas.microsoft.com/office/drawing/2014/main" id="{481D3EC5-1E93-A7C3-D18E-C358D4BE4BCB}"/>
                  </a:ext>
                </a:extLst>
              </p14:cNvPr>
              <p14:cNvContentPartPr/>
              <p14:nvPr/>
            </p14:nvContentPartPr>
            <p14:xfrm>
              <a:off x="9980650" y="6772370"/>
              <a:ext cx="3240" cy="2880"/>
            </p14:xfrm>
          </p:contentPart>
        </mc:Choice>
        <mc:Fallback xmlns="">
          <p:pic>
            <p:nvPicPr>
              <p:cNvPr id="115" name="Ink 114">
                <a:extLst>
                  <a:ext uri="{FF2B5EF4-FFF2-40B4-BE49-F238E27FC236}">
                    <a16:creationId xmlns:a16="http://schemas.microsoft.com/office/drawing/2014/main" id="{481D3EC5-1E93-A7C3-D18E-C358D4BE4BCB}"/>
                  </a:ext>
                </a:extLst>
              </p:cNvPr>
              <p:cNvPicPr/>
              <p:nvPr/>
            </p:nvPicPr>
            <p:blipFill>
              <a:blip r:embed="rId75"/>
              <a:stretch>
                <a:fillRect/>
              </a:stretch>
            </p:blipFill>
            <p:spPr>
              <a:xfrm>
                <a:off x="9974530" y="6766250"/>
                <a:ext cx="154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3">
                <a:extLst>
                  <a:ext uri="{FF2B5EF4-FFF2-40B4-BE49-F238E27FC236}">
                    <a16:creationId xmlns:a16="http://schemas.microsoft.com/office/drawing/2014/main" id="{1A93B09E-28F0-E257-3B8A-3F01D2DFE669}"/>
                  </a:ext>
                </a:extLst>
              </p14:cNvPr>
              <p14:cNvContentPartPr/>
              <p14:nvPr/>
            </p14:nvContentPartPr>
            <p14:xfrm>
              <a:off x="8069410" y="5125010"/>
              <a:ext cx="81000" cy="635040"/>
            </p14:xfrm>
          </p:contentPart>
        </mc:Choice>
        <mc:Fallback xmlns="">
          <p:pic>
            <p:nvPicPr>
              <p:cNvPr id="184" name="Ink 183">
                <a:extLst>
                  <a:ext uri="{FF2B5EF4-FFF2-40B4-BE49-F238E27FC236}">
                    <a16:creationId xmlns:a16="http://schemas.microsoft.com/office/drawing/2014/main" id="{1A93B09E-28F0-E257-3B8A-3F01D2DFE669}"/>
                  </a:ext>
                </a:extLst>
              </p:cNvPr>
              <p:cNvPicPr/>
              <p:nvPr/>
            </p:nvPicPr>
            <p:blipFill>
              <a:blip r:embed="rId77"/>
              <a:stretch>
                <a:fillRect/>
              </a:stretch>
            </p:blipFill>
            <p:spPr>
              <a:xfrm>
                <a:off x="8063290" y="5118890"/>
                <a:ext cx="932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5" name="Ink 344">
                <a:extLst>
                  <a:ext uri="{FF2B5EF4-FFF2-40B4-BE49-F238E27FC236}">
                    <a16:creationId xmlns:a16="http://schemas.microsoft.com/office/drawing/2014/main" id="{70D2C55C-C54B-837D-294B-8C9499AEAFFF}"/>
                  </a:ext>
                </a:extLst>
              </p14:cNvPr>
              <p14:cNvContentPartPr/>
              <p14:nvPr/>
            </p14:nvContentPartPr>
            <p14:xfrm>
              <a:off x="513730" y="17330"/>
              <a:ext cx="3898440" cy="4860000"/>
            </p14:xfrm>
          </p:contentPart>
        </mc:Choice>
        <mc:Fallback xmlns="">
          <p:pic>
            <p:nvPicPr>
              <p:cNvPr id="345" name="Ink 344">
                <a:extLst>
                  <a:ext uri="{FF2B5EF4-FFF2-40B4-BE49-F238E27FC236}">
                    <a16:creationId xmlns:a16="http://schemas.microsoft.com/office/drawing/2014/main" id="{70D2C55C-C54B-837D-294B-8C9499AEAFFF}"/>
                  </a:ext>
                </a:extLst>
              </p:cNvPr>
              <p:cNvPicPr/>
              <p:nvPr/>
            </p:nvPicPr>
            <p:blipFill>
              <a:blip r:embed="rId79"/>
              <a:stretch>
                <a:fillRect/>
              </a:stretch>
            </p:blipFill>
            <p:spPr>
              <a:xfrm>
                <a:off x="507610" y="11210"/>
                <a:ext cx="3910680" cy="4872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50" name="Ink 349">
                <a:extLst>
                  <a:ext uri="{FF2B5EF4-FFF2-40B4-BE49-F238E27FC236}">
                    <a16:creationId xmlns:a16="http://schemas.microsoft.com/office/drawing/2014/main" id="{D7624C9F-62FD-06A1-A983-05044471FF0B}"/>
                  </a:ext>
                </a:extLst>
              </p14:cNvPr>
              <p14:cNvContentPartPr/>
              <p14:nvPr/>
            </p14:nvContentPartPr>
            <p14:xfrm>
              <a:off x="5797450" y="128930"/>
              <a:ext cx="3216960" cy="4164480"/>
            </p14:xfrm>
          </p:contentPart>
        </mc:Choice>
        <mc:Fallback xmlns="">
          <p:pic>
            <p:nvPicPr>
              <p:cNvPr id="350" name="Ink 349">
                <a:extLst>
                  <a:ext uri="{FF2B5EF4-FFF2-40B4-BE49-F238E27FC236}">
                    <a16:creationId xmlns:a16="http://schemas.microsoft.com/office/drawing/2014/main" id="{D7624C9F-62FD-06A1-A983-05044471FF0B}"/>
                  </a:ext>
                </a:extLst>
              </p:cNvPr>
              <p:cNvPicPr/>
              <p:nvPr/>
            </p:nvPicPr>
            <p:blipFill>
              <a:blip r:embed="rId81"/>
              <a:stretch>
                <a:fillRect/>
              </a:stretch>
            </p:blipFill>
            <p:spPr>
              <a:xfrm>
                <a:off x="5791330" y="122810"/>
                <a:ext cx="3229200" cy="4176720"/>
              </a:xfrm>
              <a:prstGeom prst="rect">
                <a:avLst/>
              </a:prstGeom>
            </p:spPr>
          </p:pic>
        </mc:Fallback>
      </mc:AlternateContent>
      <p:grpSp>
        <p:nvGrpSpPr>
          <p:cNvPr id="370" name="Group 369">
            <a:extLst>
              <a:ext uri="{FF2B5EF4-FFF2-40B4-BE49-F238E27FC236}">
                <a16:creationId xmlns:a16="http://schemas.microsoft.com/office/drawing/2014/main" id="{E67E6D14-EE92-06BD-B6CF-543B4BE08A3D}"/>
              </a:ext>
            </a:extLst>
          </p:cNvPr>
          <p:cNvGrpSpPr/>
          <p:nvPr/>
        </p:nvGrpSpPr>
        <p:grpSpPr>
          <a:xfrm>
            <a:off x="325450" y="-2110"/>
            <a:ext cx="11438640" cy="6962760"/>
            <a:chOff x="325450" y="-2110"/>
            <a:chExt cx="11438640" cy="6962760"/>
          </a:xfrm>
        </p:grpSpPr>
        <mc:AlternateContent xmlns:mc="http://schemas.openxmlformats.org/markup-compatibility/2006" xmlns:p14="http://schemas.microsoft.com/office/powerpoint/2010/main">
          <mc:Choice Requires="p14">
            <p:contentPart p14:bwMode="auto" r:id="rId82">
              <p14:nvContentPartPr>
                <p14:cNvPr id="120" name="Ink 119">
                  <a:extLst>
                    <a:ext uri="{FF2B5EF4-FFF2-40B4-BE49-F238E27FC236}">
                      <a16:creationId xmlns:a16="http://schemas.microsoft.com/office/drawing/2014/main" id="{26D78843-EDF5-455E-5454-7F2EFC8BE53A}"/>
                    </a:ext>
                  </a:extLst>
                </p14:cNvPr>
                <p14:cNvContentPartPr/>
                <p14:nvPr/>
              </p14:nvContentPartPr>
              <p14:xfrm>
                <a:off x="902170" y="300650"/>
                <a:ext cx="77040" cy="211680"/>
              </p14:xfrm>
            </p:contentPart>
          </mc:Choice>
          <mc:Fallback xmlns="">
            <p:pic>
              <p:nvPicPr>
                <p:cNvPr id="120" name="Ink 119">
                  <a:extLst>
                    <a:ext uri="{FF2B5EF4-FFF2-40B4-BE49-F238E27FC236}">
                      <a16:creationId xmlns:a16="http://schemas.microsoft.com/office/drawing/2014/main" id="{26D78843-EDF5-455E-5454-7F2EFC8BE53A}"/>
                    </a:ext>
                  </a:extLst>
                </p:cNvPr>
                <p:cNvPicPr/>
                <p:nvPr/>
              </p:nvPicPr>
              <p:blipFill>
                <a:blip r:embed="rId83"/>
                <a:stretch>
                  <a:fillRect/>
                </a:stretch>
              </p:blipFill>
              <p:spPr>
                <a:xfrm>
                  <a:off x="896050" y="294530"/>
                  <a:ext cx="89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1" name="Ink 120">
                  <a:extLst>
                    <a:ext uri="{FF2B5EF4-FFF2-40B4-BE49-F238E27FC236}">
                      <a16:creationId xmlns:a16="http://schemas.microsoft.com/office/drawing/2014/main" id="{DEF96175-5B75-33E9-257A-C573DB522411}"/>
                    </a:ext>
                  </a:extLst>
                </p14:cNvPr>
                <p14:cNvContentPartPr/>
                <p14:nvPr/>
              </p14:nvContentPartPr>
              <p14:xfrm>
                <a:off x="1069930" y="479930"/>
                <a:ext cx="23040" cy="41040"/>
              </p14:xfrm>
            </p:contentPart>
          </mc:Choice>
          <mc:Fallback xmlns="">
            <p:pic>
              <p:nvPicPr>
                <p:cNvPr id="121" name="Ink 120">
                  <a:extLst>
                    <a:ext uri="{FF2B5EF4-FFF2-40B4-BE49-F238E27FC236}">
                      <a16:creationId xmlns:a16="http://schemas.microsoft.com/office/drawing/2014/main" id="{DEF96175-5B75-33E9-257A-C573DB522411}"/>
                    </a:ext>
                  </a:extLst>
                </p:cNvPr>
                <p:cNvPicPr/>
                <p:nvPr/>
              </p:nvPicPr>
              <p:blipFill>
                <a:blip r:embed="rId85"/>
                <a:stretch>
                  <a:fillRect/>
                </a:stretch>
              </p:blipFill>
              <p:spPr>
                <a:xfrm>
                  <a:off x="1063810" y="473810"/>
                  <a:ext cx="35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2" name="Ink 121">
                  <a:extLst>
                    <a:ext uri="{FF2B5EF4-FFF2-40B4-BE49-F238E27FC236}">
                      <a16:creationId xmlns:a16="http://schemas.microsoft.com/office/drawing/2014/main" id="{A8CAFB59-3A35-2E5B-EC7E-710CD9E96F4B}"/>
                    </a:ext>
                  </a:extLst>
                </p14:cNvPr>
                <p14:cNvContentPartPr/>
                <p14:nvPr/>
              </p14:nvContentPartPr>
              <p14:xfrm>
                <a:off x="1260370" y="248810"/>
                <a:ext cx="42480" cy="235080"/>
              </p14:xfrm>
            </p:contentPart>
          </mc:Choice>
          <mc:Fallback xmlns="">
            <p:pic>
              <p:nvPicPr>
                <p:cNvPr id="122" name="Ink 121">
                  <a:extLst>
                    <a:ext uri="{FF2B5EF4-FFF2-40B4-BE49-F238E27FC236}">
                      <a16:creationId xmlns:a16="http://schemas.microsoft.com/office/drawing/2014/main" id="{A8CAFB59-3A35-2E5B-EC7E-710CD9E96F4B}"/>
                    </a:ext>
                  </a:extLst>
                </p:cNvPr>
                <p:cNvPicPr/>
                <p:nvPr/>
              </p:nvPicPr>
              <p:blipFill>
                <a:blip r:embed="rId87"/>
                <a:stretch>
                  <a:fillRect/>
                </a:stretch>
              </p:blipFill>
              <p:spPr>
                <a:xfrm>
                  <a:off x="1254250" y="242690"/>
                  <a:ext cx="547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3" name="Ink 122">
                  <a:extLst>
                    <a:ext uri="{FF2B5EF4-FFF2-40B4-BE49-F238E27FC236}">
                      <a16:creationId xmlns:a16="http://schemas.microsoft.com/office/drawing/2014/main" id="{B4F43642-9B67-4E12-9943-953C4F384506}"/>
                    </a:ext>
                  </a:extLst>
                </p14:cNvPr>
                <p14:cNvContentPartPr/>
                <p14:nvPr/>
              </p14:nvContentPartPr>
              <p14:xfrm>
                <a:off x="1427410" y="441770"/>
                <a:ext cx="18720" cy="33840"/>
              </p14:xfrm>
            </p:contentPart>
          </mc:Choice>
          <mc:Fallback xmlns="">
            <p:pic>
              <p:nvPicPr>
                <p:cNvPr id="123" name="Ink 122">
                  <a:extLst>
                    <a:ext uri="{FF2B5EF4-FFF2-40B4-BE49-F238E27FC236}">
                      <a16:creationId xmlns:a16="http://schemas.microsoft.com/office/drawing/2014/main" id="{B4F43642-9B67-4E12-9943-953C4F384506}"/>
                    </a:ext>
                  </a:extLst>
                </p:cNvPr>
                <p:cNvPicPr/>
                <p:nvPr/>
              </p:nvPicPr>
              <p:blipFill>
                <a:blip r:embed="rId89"/>
                <a:stretch>
                  <a:fillRect/>
                </a:stretch>
              </p:blipFill>
              <p:spPr>
                <a:xfrm>
                  <a:off x="1421290" y="435650"/>
                  <a:ext cx="30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 name="Ink 123">
                  <a:extLst>
                    <a:ext uri="{FF2B5EF4-FFF2-40B4-BE49-F238E27FC236}">
                      <a16:creationId xmlns:a16="http://schemas.microsoft.com/office/drawing/2014/main" id="{FB651994-4E66-4F38-45E6-20EA2F832AA6}"/>
                    </a:ext>
                  </a:extLst>
                </p14:cNvPr>
                <p14:cNvContentPartPr/>
                <p14:nvPr/>
              </p14:nvContentPartPr>
              <p14:xfrm>
                <a:off x="1564210" y="178970"/>
                <a:ext cx="81720" cy="298440"/>
              </p14:xfrm>
            </p:contentPart>
          </mc:Choice>
          <mc:Fallback xmlns="">
            <p:pic>
              <p:nvPicPr>
                <p:cNvPr id="124" name="Ink 123">
                  <a:extLst>
                    <a:ext uri="{FF2B5EF4-FFF2-40B4-BE49-F238E27FC236}">
                      <a16:creationId xmlns:a16="http://schemas.microsoft.com/office/drawing/2014/main" id="{FB651994-4E66-4F38-45E6-20EA2F832AA6}"/>
                    </a:ext>
                  </a:extLst>
                </p:cNvPr>
                <p:cNvPicPr/>
                <p:nvPr/>
              </p:nvPicPr>
              <p:blipFill>
                <a:blip r:embed="rId91"/>
                <a:stretch>
                  <a:fillRect/>
                </a:stretch>
              </p:blipFill>
              <p:spPr>
                <a:xfrm>
                  <a:off x="1558090" y="172850"/>
                  <a:ext cx="939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6" name="Ink 125">
                  <a:extLst>
                    <a:ext uri="{FF2B5EF4-FFF2-40B4-BE49-F238E27FC236}">
                      <a16:creationId xmlns:a16="http://schemas.microsoft.com/office/drawing/2014/main" id="{C69F1A74-3F2B-43CF-3351-4249B28292EE}"/>
                    </a:ext>
                  </a:extLst>
                </p14:cNvPr>
                <p14:cNvContentPartPr/>
                <p14:nvPr/>
              </p14:nvContentPartPr>
              <p14:xfrm>
                <a:off x="816130" y="1942610"/>
                <a:ext cx="337680" cy="221400"/>
              </p14:xfrm>
            </p:contentPart>
          </mc:Choice>
          <mc:Fallback xmlns="">
            <p:pic>
              <p:nvPicPr>
                <p:cNvPr id="126" name="Ink 125">
                  <a:extLst>
                    <a:ext uri="{FF2B5EF4-FFF2-40B4-BE49-F238E27FC236}">
                      <a16:creationId xmlns:a16="http://schemas.microsoft.com/office/drawing/2014/main" id="{C69F1A74-3F2B-43CF-3351-4249B28292EE}"/>
                    </a:ext>
                  </a:extLst>
                </p:cNvPr>
                <p:cNvPicPr/>
                <p:nvPr/>
              </p:nvPicPr>
              <p:blipFill>
                <a:blip r:embed="rId93"/>
                <a:stretch>
                  <a:fillRect/>
                </a:stretch>
              </p:blipFill>
              <p:spPr>
                <a:xfrm>
                  <a:off x="810010" y="1936490"/>
                  <a:ext cx="349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0D3C9BB3-A4FF-9194-F4C0-25FDE0BF5FAE}"/>
                    </a:ext>
                  </a:extLst>
                </p14:cNvPr>
                <p14:cNvContentPartPr/>
                <p14:nvPr/>
              </p14:nvContentPartPr>
              <p14:xfrm>
                <a:off x="1229770" y="2075090"/>
                <a:ext cx="44640" cy="45720"/>
              </p14:xfrm>
            </p:contentPart>
          </mc:Choice>
          <mc:Fallback xmlns="">
            <p:pic>
              <p:nvPicPr>
                <p:cNvPr id="127" name="Ink 126">
                  <a:extLst>
                    <a:ext uri="{FF2B5EF4-FFF2-40B4-BE49-F238E27FC236}">
                      <a16:creationId xmlns:a16="http://schemas.microsoft.com/office/drawing/2014/main" id="{0D3C9BB3-A4FF-9194-F4C0-25FDE0BF5FAE}"/>
                    </a:ext>
                  </a:extLst>
                </p:cNvPr>
                <p:cNvPicPr/>
                <p:nvPr/>
              </p:nvPicPr>
              <p:blipFill>
                <a:blip r:embed="rId95"/>
                <a:stretch>
                  <a:fillRect/>
                </a:stretch>
              </p:blipFill>
              <p:spPr>
                <a:xfrm>
                  <a:off x="1223650" y="2068970"/>
                  <a:ext cx="568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8" name="Ink 127">
                  <a:extLst>
                    <a:ext uri="{FF2B5EF4-FFF2-40B4-BE49-F238E27FC236}">
                      <a16:creationId xmlns:a16="http://schemas.microsoft.com/office/drawing/2014/main" id="{4E3CD73A-E7B8-FD2B-8CFF-A6DF6B6D3670}"/>
                    </a:ext>
                  </a:extLst>
                </p14:cNvPr>
                <p14:cNvContentPartPr/>
                <p14:nvPr/>
              </p14:nvContentPartPr>
              <p14:xfrm>
                <a:off x="1400050" y="1830290"/>
                <a:ext cx="235440" cy="275760"/>
              </p14:xfrm>
            </p:contentPart>
          </mc:Choice>
          <mc:Fallback xmlns="">
            <p:pic>
              <p:nvPicPr>
                <p:cNvPr id="128" name="Ink 127">
                  <a:extLst>
                    <a:ext uri="{FF2B5EF4-FFF2-40B4-BE49-F238E27FC236}">
                      <a16:creationId xmlns:a16="http://schemas.microsoft.com/office/drawing/2014/main" id="{4E3CD73A-E7B8-FD2B-8CFF-A6DF6B6D3670}"/>
                    </a:ext>
                  </a:extLst>
                </p:cNvPr>
                <p:cNvPicPr/>
                <p:nvPr/>
              </p:nvPicPr>
              <p:blipFill>
                <a:blip r:embed="rId97"/>
                <a:stretch>
                  <a:fillRect/>
                </a:stretch>
              </p:blipFill>
              <p:spPr>
                <a:xfrm>
                  <a:off x="1393930" y="1824170"/>
                  <a:ext cx="247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9" name="Ink 128">
                  <a:extLst>
                    <a:ext uri="{FF2B5EF4-FFF2-40B4-BE49-F238E27FC236}">
                      <a16:creationId xmlns:a16="http://schemas.microsoft.com/office/drawing/2014/main" id="{58509DAB-EFD5-D225-32C3-89358744B0A4}"/>
                    </a:ext>
                  </a:extLst>
                </p14:cNvPr>
                <p14:cNvContentPartPr/>
                <p14:nvPr/>
              </p14:nvContentPartPr>
              <p14:xfrm>
                <a:off x="1705330" y="2062490"/>
                <a:ext cx="43920" cy="18720"/>
              </p14:xfrm>
            </p:contentPart>
          </mc:Choice>
          <mc:Fallback xmlns="">
            <p:pic>
              <p:nvPicPr>
                <p:cNvPr id="129" name="Ink 128">
                  <a:extLst>
                    <a:ext uri="{FF2B5EF4-FFF2-40B4-BE49-F238E27FC236}">
                      <a16:creationId xmlns:a16="http://schemas.microsoft.com/office/drawing/2014/main" id="{58509DAB-EFD5-D225-32C3-89358744B0A4}"/>
                    </a:ext>
                  </a:extLst>
                </p:cNvPr>
                <p:cNvPicPr/>
                <p:nvPr/>
              </p:nvPicPr>
              <p:blipFill>
                <a:blip r:embed="rId99"/>
                <a:stretch>
                  <a:fillRect/>
                </a:stretch>
              </p:blipFill>
              <p:spPr>
                <a:xfrm>
                  <a:off x="1699210" y="2056370"/>
                  <a:ext cx="561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0" name="Ink 129">
                  <a:extLst>
                    <a:ext uri="{FF2B5EF4-FFF2-40B4-BE49-F238E27FC236}">
                      <a16:creationId xmlns:a16="http://schemas.microsoft.com/office/drawing/2014/main" id="{018A9D9A-C570-6BC3-E0C8-934C4313557A}"/>
                    </a:ext>
                  </a:extLst>
                </p14:cNvPr>
                <p14:cNvContentPartPr/>
                <p14:nvPr/>
              </p14:nvContentPartPr>
              <p14:xfrm>
                <a:off x="1798570" y="1847570"/>
                <a:ext cx="216720" cy="252360"/>
              </p14:xfrm>
            </p:contentPart>
          </mc:Choice>
          <mc:Fallback xmlns="">
            <p:pic>
              <p:nvPicPr>
                <p:cNvPr id="130" name="Ink 129">
                  <a:extLst>
                    <a:ext uri="{FF2B5EF4-FFF2-40B4-BE49-F238E27FC236}">
                      <a16:creationId xmlns:a16="http://schemas.microsoft.com/office/drawing/2014/main" id="{018A9D9A-C570-6BC3-E0C8-934C4313557A}"/>
                    </a:ext>
                  </a:extLst>
                </p:cNvPr>
                <p:cNvPicPr/>
                <p:nvPr/>
              </p:nvPicPr>
              <p:blipFill>
                <a:blip r:embed="rId101"/>
                <a:stretch>
                  <a:fillRect/>
                </a:stretch>
              </p:blipFill>
              <p:spPr>
                <a:xfrm>
                  <a:off x="1792450" y="1841450"/>
                  <a:ext cx="228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0" name="Ink 269">
                  <a:extLst>
                    <a:ext uri="{FF2B5EF4-FFF2-40B4-BE49-F238E27FC236}">
                      <a16:creationId xmlns:a16="http://schemas.microsoft.com/office/drawing/2014/main" id="{F598AA43-D317-34DA-901B-3E43561F88CE}"/>
                    </a:ext>
                  </a:extLst>
                </p14:cNvPr>
                <p14:cNvContentPartPr/>
                <p14:nvPr/>
              </p14:nvContentPartPr>
              <p14:xfrm>
                <a:off x="1461250" y="810770"/>
                <a:ext cx="2382120" cy="1319400"/>
              </p14:xfrm>
            </p:contentPart>
          </mc:Choice>
          <mc:Fallback xmlns="">
            <p:pic>
              <p:nvPicPr>
                <p:cNvPr id="270" name="Ink 269">
                  <a:extLst>
                    <a:ext uri="{FF2B5EF4-FFF2-40B4-BE49-F238E27FC236}">
                      <a16:creationId xmlns:a16="http://schemas.microsoft.com/office/drawing/2014/main" id="{F598AA43-D317-34DA-901B-3E43561F88CE}"/>
                    </a:ext>
                  </a:extLst>
                </p:cNvPr>
                <p:cNvPicPr/>
                <p:nvPr/>
              </p:nvPicPr>
              <p:blipFill>
                <a:blip r:embed="rId103"/>
                <a:stretch>
                  <a:fillRect/>
                </a:stretch>
              </p:blipFill>
              <p:spPr>
                <a:xfrm>
                  <a:off x="1455130" y="804650"/>
                  <a:ext cx="2394360" cy="1331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1" name="Ink 270">
                  <a:extLst>
                    <a:ext uri="{FF2B5EF4-FFF2-40B4-BE49-F238E27FC236}">
                      <a16:creationId xmlns:a16="http://schemas.microsoft.com/office/drawing/2014/main" id="{291A5641-D2AB-3A7A-90FD-D1BABC400816}"/>
                    </a:ext>
                  </a:extLst>
                </p14:cNvPr>
                <p14:cNvContentPartPr/>
                <p14:nvPr/>
              </p14:nvContentPartPr>
              <p14:xfrm>
                <a:off x="1553410" y="1947290"/>
                <a:ext cx="952920" cy="961920"/>
              </p14:xfrm>
            </p:contentPart>
          </mc:Choice>
          <mc:Fallback xmlns="">
            <p:pic>
              <p:nvPicPr>
                <p:cNvPr id="271" name="Ink 270">
                  <a:extLst>
                    <a:ext uri="{FF2B5EF4-FFF2-40B4-BE49-F238E27FC236}">
                      <a16:creationId xmlns:a16="http://schemas.microsoft.com/office/drawing/2014/main" id="{291A5641-D2AB-3A7A-90FD-D1BABC400816}"/>
                    </a:ext>
                  </a:extLst>
                </p:cNvPr>
                <p:cNvPicPr/>
                <p:nvPr/>
              </p:nvPicPr>
              <p:blipFill>
                <a:blip r:embed="rId105"/>
                <a:stretch>
                  <a:fillRect/>
                </a:stretch>
              </p:blipFill>
              <p:spPr>
                <a:xfrm>
                  <a:off x="1547290" y="1941170"/>
                  <a:ext cx="965160" cy="97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2" name="Ink 271">
                  <a:extLst>
                    <a:ext uri="{FF2B5EF4-FFF2-40B4-BE49-F238E27FC236}">
                      <a16:creationId xmlns:a16="http://schemas.microsoft.com/office/drawing/2014/main" id="{A3CE2092-4D5E-7198-E764-E5957B5C0C4D}"/>
                    </a:ext>
                  </a:extLst>
                </p14:cNvPr>
                <p14:cNvContentPartPr/>
                <p14:nvPr/>
              </p14:nvContentPartPr>
              <p14:xfrm>
                <a:off x="1581130" y="2590970"/>
                <a:ext cx="761760" cy="1993320"/>
              </p14:xfrm>
            </p:contentPart>
          </mc:Choice>
          <mc:Fallback xmlns="">
            <p:pic>
              <p:nvPicPr>
                <p:cNvPr id="272" name="Ink 271">
                  <a:extLst>
                    <a:ext uri="{FF2B5EF4-FFF2-40B4-BE49-F238E27FC236}">
                      <a16:creationId xmlns:a16="http://schemas.microsoft.com/office/drawing/2014/main" id="{A3CE2092-4D5E-7198-E764-E5957B5C0C4D}"/>
                    </a:ext>
                  </a:extLst>
                </p:cNvPr>
                <p:cNvPicPr/>
                <p:nvPr/>
              </p:nvPicPr>
              <p:blipFill>
                <a:blip r:embed="rId107"/>
                <a:stretch>
                  <a:fillRect/>
                </a:stretch>
              </p:blipFill>
              <p:spPr>
                <a:xfrm>
                  <a:off x="1575010" y="2584850"/>
                  <a:ext cx="774000" cy="200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74" name="Ink 273">
                  <a:extLst>
                    <a:ext uri="{FF2B5EF4-FFF2-40B4-BE49-F238E27FC236}">
                      <a16:creationId xmlns:a16="http://schemas.microsoft.com/office/drawing/2014/main" id="{F376826D-91D4-F123-5D61-3229848BB247}"/>
                    </a:ext>
                  </a:extLst>
                </p14:cNvPr>
                <p14:cNvContentPartPr/>
                <p14:nvPr/>
              </p14:nvContentPartPr>
              <p14:xfrm>
                <a:off x="3599290" y="2003090"/>
                <a:ext cx="366480" cy="56880"/>
              </p14:xfrm>
            </p:contentPart>
          </mc:Choice>
          <mc:Fallback xmlns="">
            <p:pic>
              <p:nvPicPr>
                <p:cNvPr id="274" name="Ink 273">
                  <a:extLst>
                    <a:ext uri="{FF2B5EF4-FFF2-40B4-BE49-F238E27FC236}">
                      <a16:creationId xmlns:a16="http://schemas.microsoft.com/office/drawing/2014/main" id="{F376826D-91D4-F123-5D61-3229848BB247}"/>
                    </a:ext>
                  </a:extLst>
                </p:cNvPr>
                <p:cNvPicPr/>
                <p:nvPr/>
              </p:nvPicPr>
              <p:blipFill>
                <a:blip r:embed="rId109"/>
                <a:stretch>
                  <a:fillRect/>
                </a:stretch>
              </p:blipFill>
              <p:spPr>
                <a:xfrm>
                  <a:off x="3593170" y="1996970"/>
                  <a:ext cx="378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8" name="Ink 147">
                  <a:extLst>
                    <a:ext uri="{FF2B5EF4-FFF2-40B4-BE49-F238E27FC236}">
                      <a16:creationId xmlns:a16="http://schemas.microsoft.com/office/drawing/2014/main" id="{77E28180-C527-22E4-C5EA-7E8BF082E52E}"/>
                    </a:ext>
                  </a:extLst>
                </p14:cNvPr>
                <p14:cNvContentPartPr/>
                <p14:nvPr/>
              </p14:nvContentPartPr>
              <p14:xfrm>
                <a:off x="8860690" y="316490"/>
                <a:ext cx="241920" cy="301680"/>
              </p14:xfrm>
            </p:contentPart>
          </mc:Choice>
          <mc:Fallback xmlns="">
            <p:pic>
              <p:nvPicPr>
                <p:cNvPr id="148" name="Ink 147">
                  <a:extLst>
                    <a:ext uri="{FF2B5EF4-FFF2-40B4-BE49-F238E27FC236}">
                      <a16:creationId xmlns:a16="http://schemas.microsoft.com/office/drawing/2014/main" id="{77E28180-C527-22E4-C5EA-7E8BF082E52E}"/>
                    </a:ext>
                  </a:extLst>
                </p:cNvPr>
                <p:cNvPicPr/>
                <p:nvPr/>
              </p:nvPicPr>
              <p:blipFill>
                <a:blip r:embed="rId111"/>
                <a:stretch>
                  <a:fillRect/>
                </a:stretch>
              </p:blipFill>
              <p:spPr>
                <a:xfrm>
                  <a:off x="8854570" y="310370"/>
                  <a:ext cx="2541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9" name="Ink 148">
                  <a:extLst>
                    <a:ext uri="{FF2B5EF4-FFF2-40B4-BE49-F238E27FC236}">
                      <a16:creationId xmlns:a16="http://schemas.microsoft.com/office/drawing/2014/main" id="{15309148-2608-E039-973D-7CEDBBA844B0}"/>
                    </a:ext>
                  </a:extLst>
                </p14:cNvPr>
                <p14:cNvContentPartPr/>
                <p14:nvPr/>
              </p14:nvContentPartPr>
              <p14:xfrm>
                <a:off x="8865370" y="337010"/>
                <a:ext cx="303840" cy="37800"/>
              </p14:xfrm>
            </p:contentPart>
          </mc:Choice>
          <mc:Fallback xmlns="">
            <p:pic>
              <p:nvPicPr>
                <p:cNvPr id="149" name="Ink 148">
                  <a:extLst>
                    <a:ext uri="{FF2B5EF4-FFF2-40B4-BE49-F238E27FC236}">
                      <a16:creationId xmlns:a16="http://schemas.microsoft.com/office/drawing/2014/main" id="{15309148-2608-E039-973D-7CEDBBA844B0}"/>
                    </a:ext>
                  </a:extLst>
                </p:cNvPr>
                <p:cNvPicPr/>
                <p:nvPr/>
              </p:nvPicPr>
              <p:blipFill>
                <a:blip r:embed="rId113"/>
                <a:stretch>
                  <a:fillRect/>
                </a:stretch>
              </p:blipFill>
              <p:spPr>
                <a:xfrm>
                  <a:off x="8859250" y="330890"/>
                  <a:ext cx="316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0" name="Ink 149">
                  <a:extLst>
                    <a:ext uri="{FF2B5EF4-FFF2-40B4-BE49-F238E27FC236}">
                      <a16:creationId xmlns:a16="http://schemas.microsoft.com/office/drawing/2014/main" id="{F2DE611E-A541-5608-14DE-1BE4F1871849}"/>
                    </a:ext>
                  </a:extLst>
                </p14:cNvPr>
                <p14:cNvContentPartPr/>
                <p14:nvPr/>
              </p14:nvContentPartPr>
              <p14:xfrm>
                <a:off x="9267130" y="558770"/>
                <a:ext cx="3600" cy="20880"/>
              </p14:xfrm>
            </p:contentPart>
          </mc:Choice>
          <mc:Fallback xmlns="">
            <p:pic>
              <p:nvPicPr>
                <p:cNvPr id="150" name="Ink 149">
                  <a:extLst>
                    <a:ext uri="{FF2B5EF4-FFF2-40B4-BE49-F238E27FC236}">
                      <a16:creationId xmlns:a16="http://schemas.microsoft.com/office/drawing/2014/main" id="{F2DE611E-A541-5608-14DE-1BE4F1871849}"/>
                    </a:ext>
                  </a:extLst>
                </p:cNvPr>
                <p:cNvPicPr/>
                <p:nvPr/>
              </p:nvPicPr>
              <p:blipFill>
                <a:blip r:embed="rId115"/>
                <a:stretch>
                  <a:fillRect/>
                </a:stretch>
              </p:blipFill>
              <p:spPr>
                <a:xfrm>
                  <a:off x="9261010" y="552650"/>
                  <a:ext cx="158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1" name="Ink 150">
                  <a:extLst>
                    <a:ext uri="{FF2B5EF4-FFF2-40B4-BE49-F238E27FC236}">
                      <a16:creationId xmlns:a16="http://schemas.microsoft.com/office/drawing/2014/main" id="{BEDD667E-3F4C-3D32-8BDF-F5B1FCFCAB2D}"/>
                    </a:ext>
                  </a:extLst>
                </p14:cNvPr>
                <p14:cNvContentPartPr/>
                <p14:nvPr/>
              </p14:nvContentPartPr>
              <p14:xfrm>
                <a:off x="9469090" y="377690"/>
                <a:ext cx="188640" cy="216360"/>
              </p14:xfrm>
            </p:contentPart>
          </mc:Choice>
          <mc:Fallback xmlns="">
            <p:pic>
              <p:nvPicPr>
                <p:cNvPr id="151" name="Ink 150">
                  <a:extLst>
                    <a:ext uri="{FF2B5EF4-FFF2-40B4-BE49-F238E27FC236}">
                      <a16:creationId xmlns:a16="http://schemas.microsoft.com/office/drawing/2014/main" id="{BEDD667E-3F4C-3D32-8BDF-F5B1FCFCAB2D}"/>
                    </a:ext>
                  </a:extLst>
                </p:cNvPr>
                <p:cNvPicPr/>
                <p:nvPr/>
              </p:nvPicPr>
              <p:blipFill>
                <a:blip r:embed="rId117"/>
                <a:stretch>
                  <a:fillRect/>
                </a:stretch>
              </p:blipFill>
              <p:spPr>
                <a:xfrm>
                  <a:off x="9462970" y="371570"/>
                  <a:ext cx="2008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2" name="Ink 151">
                  <a:extLst>
                    <a:ext uri="{FF2B5EF4-FFF2-40B4-BE49-F238E27FC236}">
                      <a16:creationId xmlns:a16="http://schemas.microsoft.com/office/drawing/2014/main" id="{F7C58DEE-D534-1DE5-009F-C7282DE12D0F}"/>
                    </a:ext>
                  </a:extLst>
                </p14:cNvPr>
                <p14:cNvContentPartPr/>
                <p14:nvPr/>
              </p14:nvContentPartPr>
              <p14:xfrm>
                <a:off x="9555490" y="328010"/>
                <a:ext cx="166680" cy="29160"/>
              </p14:xfrm>
            </p:contentPart>
          </mc:Choice>
          <mc:Fallback xmlns="">
            <p:pic>
              <p:nvPicPr>
                <p:cNvPr id="152" name="Ink 151">
                  <a:extLst>
                    <a:ext uri="{FF2B5EF4-FFF2-40B4-BE49-F238E27FC236}">
                      <a16:creationId xmlns:a16="http://schemas.microsoft.com/office/drawing/2014/main" id="{F7C58DEE-D534-1DE5-009F-C7282DE12D0F}"/>
                    </a:ext>
                  </a:extLst>
                </p:cNvPr>
                <p:cNvPicPr/>
                <p:nvPr/>
              </p:nvPicPr>
              <p:blipFill>
                <a:blip r:embed="rId119"/>
                <a:stretch>
                  <a:fillRect/>
                </a:stretch>
              </p:blipFill>
              <p:spPr>
                <a:xfrm>
                  <a:off x="9549370" y="321890"/>
                  <a:ext cx="178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53" name="Ink 152">
                  <a:extLst>
                    <a:ext uri="{FF2B5EF4-FFF2-40B4-BE49-F238E27FC236}">
                      <a16:creationId xmlns:a16="http://schemas.microsoft.com/office/drawing/2014/main" id="{11432FF1-B5AE-6970-9A6B-114EC753C093}"/>
                    </a:ext>
                  </a:extLst>
                </p14:cNvPr>
                <p14:cNvContentPartPr/>
                <p14:nvPr/>
              </p14:nvContentPartPr>
              <p14:xfrm>
                <a:off x="9767530" y="580730"/>
                <a:ext cx="14760" cy="31680"/>
              </p14:xfrm>
            </p:contentPart>
          </mc:Choice>
          <mc:Fallback xmlns="">
            <p:pic>
              <p:nvPicPr>
                <p:cNvPr id="153" name="Ink 152">
                  <a:extLst>
                    <a:ext uri="{FF2B5EF4-FFF2-40B4-BE49-F238E27FC236}">
                      <a16:creationId xmlns:a16="http://schemas.microsoft.com/office/drawing/2014/main" id="{11432FF1-B5AE-6970-9A6B-114EC753C093}"/>
                    </a:ext>
                  </a:extLst>
                </p:cNvPr>
                <p:cNvPicPr/>
                <p:nvPr/>
              </p:nvPicPr>
              <p:blipFill>
                <a:blip r:embed="rId121"/>
                <a:stretch>
                  <a:fillRect/>
                </a:stretch>
              </p:blipFill>
              <p:spPr>
                <a:xfrm>
                  <a:off x="9761410" y="574610"/>
                  <a:ext cx="27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54" name="Ink 153">
                  <a:extLst>
                    <a:ext uri="{FF2B5EF4-FFF2-40B4-BE49-F238E27FC236}">
                      <a16:creationId xmlns:a16="http://schemas.microsoft.com/office/drawing/2014/main" id="{0B73EA14-8E01-208B-CB9E-D00463C623DF}"/>
                    </a:ext>
                  </a:extLst>
                </p14:cNvPr>
                <p14:cNvContentPartPr/>
                <p14:nvPr/>
              </p14:nvContentPartPr>
              <p14:xfrm>
                <a:off x="9995410" y="363290"/>
                <a:ext cx="224280" cy="266400"/>
              </p14:xfrm>
            </p:contentPart>
          </mc:Choice>
          <mc:Fallback xmlns="">
            <p:pic>
              <p:nvPicPr>
                <p:cNvPr id="154" name="Ink 153">
                  <a:extLst>
                    <a:ext uri="{FF2B5EF4-FFF2-40B4-BE49-F238E27FC236}">
                      <a16:creationId xmlns:a16="http://schemas.microsoft.com/office/drawing/2014/main" id="{0B73EA14-8E01-208B-CB9E-D00463C623DF}"/>
                    </a:ext>
                  </a:extLst>
                </p:cNvPr>
                <p:cNvPicPr/>
                <p:nvPr/>
              </p:nvPicPr>
              <p:blipFill>
                <a:blip r:embed="rId123"/>
                <a:stretch>
                  <a:fillRect/>
                </a:stretch>
              </p:blipFill>
              <p:spPr>
                <a:xfrm>
                  <a:off x="9989290" y="357170"/>
                  <a:ext cx="2365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5" name="Ink 154">
                  <a:extLst>
                    <a:ext uri="{FF2B5EF4-FFF2-40B4-BE49-F238E27FC236}">
                      <a16:creationId xmlns:a16="http://schemas.microsoft.com/office/drawing/2014/main" id="{13EFB8A0-D23F-4957-91DE-7918B1782D56}"/>
                    </a:ext>
                  </a:extLst>
                </p14:cNvPr>
                <p14:cNvContentPartPr/>
                <p14:nvPr/>
              </p14:nvContentPartPr>
              <p14:xfrm>
                <a:off x="10021330" y="326210"/>
                <a:ext cx="336240" cy="50040"/>
              </p14:xfrm>
            </p:contentPart>
          </mc:Choice>
          <mc:Fallback xmlns="">
            <p:pic>
              <p:nvPicPr>
                <p:cNvPr id="155" name="Ink 154">
                  <a:extLst>
                    <a:ext uri="{FF2B5EF4-FFF2-40B4-BE49-F238E27FC236}">
                      <a16:creationId xmlns:a16="http://schemas.microsoft.com/office/drawing/2014/main" id="{13EFB8A0-D23F-4957-91DE-7918B1782D56}"/>
                    </a:ext>
                  </a:extLst>
                </p:cNvPr>
                <p:cNvPicPr/>
                <p:nvPr/>
              </p:nvPicPr>
              <p:blipFill>
                <a:blip r:embed="rId125"/>
                <a:stretch>
                  <a:fillRect/>
                </a:stretch>
              </p:blipFill>
              <p:spPr>
                <a:xfrm>
                  <a:off x="10015210" y="320090"/>
                  <a:ext cx="348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75" name="Ink 274">
                  <a:extLst>
                    <a:ext uri="{FF2B5EF4-FFF2-40B4-BE49-F238E27FC236}">
                      <a16:creationId xmlns:a16="http://schemas.microsoft.com/office/drawing/2014/main" id="{6FEF6398-D879-0EF9-EB2D-3FF7A8BC1E19}"/>
                    </a:ext>
                  </a:extLst>
                </p14:cNvPr>
                <p14:cNvContentPartPr/>
                <p14:nvPr/>
              </p14:nvContentPartPr>
              <p14:xfrm>
                <a:off x="4345570" y="911570"/>
                <a:ext cx="4544640" cy="1404000"/>
              </p14:xfrm>
            </p:contentPart>
          </mc:Choice>
          <mc:Fallback xmlns="">
            <p:pic>
              <p:nvPicPr>
                <p:cNvPr id="275" name="Ink 274">
                  <a:extLst>
                    <a:ext uri="{FF2B5EF4-FFF2-40B4-BE49-F238E27FC236}">
                      <a16:creationId xmlns:a16="http://schemas.microsoft.com/office/drawing/2014/main" id="{6FEF6398-D879-0EF9-EB2D-3FF7A8BC1E19}"/>
                    </a:ext>
                  </a:extLst>
                </p:cNvPr>
                <p:cNvPicPr/>
                <p:nvPr/>
              </p:nvPicPr>
              <p:blipFill>
                <a:blip r:embed="rId127"/>
                <a:stretch>
                  <a:fillRect/>
                </a:stretch>
              </p:blipFill>
              <p:spPr>
                <a:xfrm>
                  <a:off x="4339450" y="905450"/>
                  <a:ext cx="4556880" cy="1416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77" name="Ink 276">
                  <a:extLst>
                    <a:ext uri="{FF2B5EF4-FFF2-40B4-BE49-F238E27FC236}">
                      <a16:creationId xmlns:a16="http://schemas.microsoft.com/office/drawing/2014/main" id="{ED1F4DDA-2662-1A02-A476-96335B894C60}"/>
                    </a:ext>
                  </a:extLst>
                </p14:cNvPr>
                <p14:cNvContentPartPr/>
                <p14:nvPr/>
              </p14:nvContentPartPr>
              <p14:xfrm>
                <a:off x="4687210" y="2275970"/>
                <a:ext cx="566280" cy="2944440"/>
              </p14:xfrm>
            </p:contentPart>
          </mc:Choice>
          <mc:Fallback xmlns="">
            <p:pic>
              <p:nvPicPr>
                <p:cNvPr id="277" name="Ink 276">
                  <a:extLst>
                    <a:ext uri="{FF2B5EF4-FFF2-40B4-BE49-F238E27FC236}">
                      <a16:creationId xmlns:a16="http://schemas.microsoft.com/office/drawing/2014/main" id="{ED1F4DDA-2662-1A02-A476-96335B894C60}"/>
                    </a:ext>
                  </a:extLst>
                </p:cNvPr>
                <p:cNvPicPr/>
                <p:nvPr/>
              </p:nvPicPr>
              <p:blipFill>
                <a:blip r:embed="rId129"/>
                <a:stretch>
                  <a:fillRect/>
                </a:stretch>
              </p:blipFill>
              <p:spPr>
                <a:xfrm>
                  <a:off x="4681090" y="2269850"/>
                  <a:ext cx="578520" cy="2956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79" name="Ink 278">
                  <a:extLst>
                    <a:ext uri="{FF2B5EF4-FFF2-40B4-BE49-F238E27FC236}">
                      <a16:creationId xmlns:a16="http://schemas.microsoft.com/office/drawing/2014/main" id="{C9550ACC-1CCC-0199-8E85-38571DD26C2B}"/>
                    </a:ext>
                  </a:extLst>
                </p14:cNvPr>
                <p14:cNvContentPartPr/>
                <p14:nvPr/>
              </p14:nvContentPartPr>
              <p14:xfrm>
                <a:off x="3780010" y="1481090"/>
                <a:ext cx="24120" cy="329400"/>
              </p14:xfrm>
            </p:contentPart>
          </mc:Choice>
          <mc:Fallback xmlns="">
            <p:pic>
              <p:nvPicPr>
                <p:cNvPr id="279" name="Ink 278">
                  <a:extLst>
                    <a:ext uri="{FF2B5EF4-FFF2-40B4-BE49-F238E27FC236}">
                      <a16:creationId xmlns:a16="http://schemas.microsoft.com/office/drawing/2014/main" id="{C9550ACC-1CCC-0199-8E85-38571DD26C2B}"/>
                    </a:ext>
                  </a:extLst>
                </p:cNvPr>
                <p:cNvPicPr/>
                <p:nvPr/>
              </p:nvPicPr>
              <p:blipFill>
                <a:blip r:embed="rId131"/>
                <a:stretch>
                  <a:fillRect/>
                </a:stretch>
              </p:blipFill>
              <p:spPr>
                <a:xfrm>
                  <a:off x="3773890" y="1474970"/>
                  <a:ext cx="36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80" name="Ink 279">
                  <a:extLst>
                    <a:ext uri="{FF2B5EF4-FFF2-40B4-BE49-F238E27FC236}">
                      <a16:creationId xmlns:a16="http://schemas.microsoft.com/office/drawing/2014/main" id="{EAEA8BFD-E979-0ADE-00CE-7179071DCD64}"/>
                    </a:ext>
                  </a:extLst>
                </p14:cNvPr>
                <p14:cNvContentPartPr/>
                <p14:nvPr/>
              </p14:nvContentPartPr>
              <p14:xfrm>
                <a:off x="3863170" y="1748210"/>
                <a:ext cx="63720" cy="14040"/>
              </p14:xfrm>
            </p:contentPart>
          </mc:Choice>
          <mc:Fallback xmlns="">
            <p:pic>
              <p:nvPicPr>
                <p:cNvPr id="280" name="Ink 279">
                  <a:extLst>
                    <a:ext uri="{FF2B5EF4-FFF2-40B4-BE49-F238E27FC236}">
                      <a16:creationId xmlns:a16="http://schemas.microsoft.com/office/drawing/2014/main" id="{EAEA8BFD-E979-0ADE-00CE-7179071DCD64}"/>
                    </a:ext>
                  </a:extLst>
                </p:cNvPr>
                <p:cNvPicPr/>
                <p:nvPr/>
              </p:nvPicPr>
              <p:blipFill>
                <a:blip r:embed="rId133"/>
                <a:stretch>
                  <a:fillRect/>
                </a:stretch>
              </p:blipFill>
              <p:spPr>
                <a:xfrm>
                  <a:off x="3857050" y="1742090"/>
                  <a:ext cx="75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81" name="Ink 280">
                  <a:extLst>
                    <a:ext uri="{FF2B5EF4-FFF2-40B4-BE49-F238E27FC236}">
                      <a16:creationId xmlns:a16="http://schemas.microsoft.com/office/drawing/2014/main" id="{0B90572F-FCD4-5771-CADD-1F0AAF48B60D}"/>
                    </a:ext>
                  </a:extLst>
                </p14:cNvPr>
                <p14:cNvContentPartPr/>
                <p14:nvPr/>
              </p14:nvContentPartPr>
              <p14:xfrm>
                <a:off x="4052170" y="1474610"/>
                <a:ext cx="29160" cy="351360"/>
              </p14:xfrm>
            </p:contentPart>
          </mc:Choice>
          <mc:Fallback xmlns="">
            <p:pic>
              <p:nvPicPr>
                <p:cNvPr id="281" name="Ink 280">
                  <a:extLst>
                    <a:ext uri="{FF2B5EF4-FFF2-40B4-BE49-F238E27FC236}">
                      <a16:creationId xmlns:a16="http://schemas.microsoft.com/office/drawing/2014/main" id="{0B90572F-FCD4-5771-CADD-1F0AAF48B60D}"/>
                    </a:ext>
                  </a:extLst>
                </p:cNvPr>
                <p:cNvPicPr/>
                <p:nvPr/>
              </p:nvPicPr>
              <p:blipFill>
                <a:blip r:embed="rId135"/>
                <a:stretch>
                  <a:fillRect/>
                </a:stretch>
              </p:blipFill>
              <p:spPr>
                <a:xfrm>
                  <a:off x="4046050" y="1468490"/>
                  <a:ext cx="41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82" name="Ink 281">
                  <a:extLst>
                    <a:ext uri="{FF2B5EF4-FFF2-40B4-BE49-F238E27FC236}">
                      <a16:creationId xmlns:a16="http://schemas.microsoft.com/office/drawing/2014/main" id="{FB5B8FEA-751F-268A-A427-2CED6D621CAF}"/>
                    </a:ext>
                  </a:extLst>
                </p14:cNvPr>
                <p14:cNvContentPartPr/>
                <p14:nvPr/>
              </p14:nvContentPartPr>
              <p14:xfrm>
                <a:off x="4158370" y="1801850"/>
                <a:ext cx="28800" cy="24120"/>
              </p14:xfrm>
            </p:contentPart>
          </mc:Choice>
          <mc:Fallback xmlns="">
            <p:pic>
              <p:nvPicPr>
                <p:cNvPr id="282" name="Ink 281">
                  <a:extLst>
                    <a:ext uri="{FF2B5EF4-FFF2-40B4-BE49-F238E27FC236}">
                      <a16:creationId xmlns:a16="http://schemas.microsoft.com/office/drawing/2014/main" id="{FB5B8FEA-751F-268A-A427-2CED6D621CAF}"/>
                    </a:ext>
                  </a:extLst>
                </p:cNvPr>
                <p:cNvPicPr/>
                <p:nvPr/>
              </p:nvPicPr>
              <p:blipFill>
                <a:blip r:embed="rId137"/>
                <a:stretch>
                  <a:fillRect/>
                </a:stretch>
              </p:blipFill>
              <p:spPr>
                <a:xfrm>
                  <a:off x="4152250" y="1795730"/>
                  <a:ext cx="410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83" name="Ink 282">
                  <a:extLst>
                    <a:ext uri="{FF2B5EF4-FFF2-40B4-BE49-F238E27FC236}">
                      <a16:creationId xmlns:a16="http://schemas.microsoft.com/office/drawing/2014/main" id="{5A7B6101-1C8C-07FA-D233-E54A7EFF5130}"/>
                    </a:ext>
                  </a:extLst>
                </p14:cNvPr>
                <p14:cNvContentPartPr/>
                <p14:nvPr/>
              </p14:nvContentPartPr>
              <p14:xfrm>
                <a:off x="4235050" y="1458770"/>
                <a:ext cx="52920" cy="322560"/>
              </p14:xfrm>
            </p:contentPart>
          </mc:Choice>
          <mc:Fallback xmlns="">
            <p:pic>
              <p:nvPicPr>
                <p:cNvPr id="283" name="Ink 282">
                  <a:extLst>
                    <a:ext uri="{FF2B5EF4-FFF2-40B4-BE49-F238E27FC236}">
                      <a16:creationId xmlns:a16="http://schemas.microsoft.com/office/drawing/2014/main" id="{5A7B6101-1C8C-07FA-D233-E54A7EFF5130}"/>
                    </a:ext>
                  </a:extLst>
                </p:cNvPr>
                <p:cNvPicPr/>
                <p:nvPr/>
              </p:nvPicPr>
              <p:blipFill>
                <a:blip r:embed="rId139"/>
                <a:stretch>
                  <a:fillRect/>
                </a:stretch>
              </p:blipFill>
              <p:spPr>
                <a:xfrm>
                  <a:off x="4228930" y="1452650"/>
                  <a:ext cx="651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4" name="Ink 303">
                  <a:extLst>
                    <a:ext uri="{FF2B5EF4-FFF2-40B4-BE49-F238E27FC236}">
                      <a16:creationId xmlns:a16="http://schemas.microsoft.com/office/drawing/2014/main" id="{D81A17A3-221C-8051-B912-0F19FD132C4B}"/>
                    </a:ext>
                  </a:extLst>
                </p14:cNvPr>
                <p14:cNvContentPartPr/>
                <p14:nvPr/>
              </p14:nvContentPartPr>
              <p14:xfrm>
                <a:off x="2039770" y="772970"/>
                <a:ext cx="1534320" cy="1281960"/>
              </p14:xfrm>
            </p:contentPart>
          </mc:Choice>
          <mc:Fallback xmlns="">
            <p:pic>
              <p:nvPicPr>
                <p:cNvPr id="304" name="Ink 303">
                  <a:extLst>
                    <a:ext uri="{FF2B5EF4-FFF2-40B4-BE49-F238E27FC236}">
                      <a16:creationId xmlns:a16="http://schemas.microsoft.com/office/drawing/2014/main" id="{D81A17A3-221C-8051-B912-0F19FD132C4B}"/>
                    </a:ext>
                  </a:extLst>
                </p:cNvPr>
                <p:cNvPicPr/>
                <p:nvPr/>
              </p:nvPicPr>
              <p:blipFill>
                <a:blip r:embed="rId141"/>
                <a:stretch>
                  <a:fillRect/>
                </a:stretch>
              </p:blipFill>
              <p:spPr>
                <a:xfrm>
                  <a:off x="2033650" y="766850"/>
                  <a:ext cx="1546560" cy="1294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5" name="Ink 304">
                  <a:extLst>
                    <a:ext uri="{FF2B5EF4-FFF2-40B4-BE49-F238E27FC236}">
                      <a16:creationId xmlns:a16="http://schemas.microsoft.com/office/drawing/2014/main" id="{0F645FB5-3743-44E1-F66A-C284085AA74F}"/>
                    </a:ext>
                  </a:extLst>
                </p14:cNvPr>
                <p14:cNvContentPartPr/>
                <p14:nvPr/>
              </p14:nvContentPartPr>
              <p14:xfrm>
                <a:off x="3330730" y="1685570"/>
                <a:ext cx="641880" cy="662760"/>
              </p14:xfrm>
            </p:contentPart>
          </mc:Choice>
          <mc:Fallback xmlns="">
            <p:pic>
              <p:nvPicPr>
                <p:cNvPr id="305" name="Ink 304">
                  <a:extLst>
                    <a:ext uri="{FF2B5EF4-FFF2-40B4-BE49-F238E27FC236}">
                      <a16:creationId xmlns:a16="http://schemas.microsoft.com/office/drawing/2014/main" id="{0F645FB5-3743-44E1-F66A-C284085AA74F}"/>
                    </a:ext>
                  </a:extLst>
                </p:cNvPr>
                <p:cNvPicPr/>
                <p:nvPr/>
              </p:nvPicPr>
              <p:blipFill>
                <a:blip r:embed="rId143"/>
                <a:stretch>
                  <a:fillRect/>
                </a:stretch>
              </p:blipFill>
              <p:spPr>
                <a:xfrm>
                  <a:off x="3324610" y="1679450"/>
                  <a:ext cx="65412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6" name="Ink 305">
                  <a:extLst>
                    <a:ext uri="{FF2B5EF4-FFF2-40B4-BE49-F238E27FC236}">
                      <a16:creationId xmlns:a16="http://schemas.microsoft.com/office/drawing/2014/main" id="{337C9FD1-8BED-EC48-835D-CA8D0B5F25B5}"/>
                    </a:ext>
                  </a:extLst>
                </p14:cNvPr>
                <p14:cNvContentPartPr/>
                <p14:nvPr/>
              </p14:nvContentPartPr>
              <p14:xfrm>
                <a:off x="3222010" y="1594130"/>
                <a:ext cx="976680" cy="877320"/>
              </p14:xfrm>
            </p:contentPart>
          </mc:Choice>
          <mc:Fallback xmlns="">
            <p:pic>
              <p:nvPicPr>
                <p:cNvPr id="306" name="Ink 305">
                  <a:extLst>
                    <a:ext uri="{FF2B5EF4-FFF2-40B4-BE49-F238E27FC236}">
                      <a16:creationId xmlns:a16="http://schemas.microsoft.com/office/drawing/2014/main" id="{337C9FD1-8BED-EC48-835D-CA8D0B5F25B5}"/>
                    </a:ext>
                  </a:extLst>
                </p:cNvPr>
                <p:cNvPicPr/>
                <p:nvPr/>
              </p:nvPicPr>
              <p:blipFill>
                <a:blip r:embed="rId145"/>
                <a:stretch>
                  <a:fillRect/>
                </a:stretch>
              </p:blipFill>
              <p:spPr>
                <a:xfrm>
                  <a:off x="3215890" y="1588010"/>
                  <a:ext cx="98892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08" name="Ink 307">
                  <a:extLst>
                    <a:ext uri="{FF2B5EF4-FFF2-40B4-BE49-F238E27FC236}">
                      <a16:creationId xmlns:a16="http://schemas.microsoft.com/office/drawing/2014/main" id="{C8776D2A-F52F-6C65-762D-3A26C2EC11D2}"/>
                    </a:ext>
                  </a:extLst>
                </p14:cNvPr>
                <p14:cNvContentPartPr/>
                <p14:nvPr/>
              </p14:nvContentPartPr>
              <p14:xfrm>
                <a:off x="1846810" y="2126930"/>
                <a:ext cx="1750320" cy="1222200"/>
              </p14:xfrm>
            </p:contentPart>
          </mc:Choice>
          <mc:Fallback xmlns="">
            <p:pic>
              <p:nvPicPr>
                <p:cNvPr id="308" name="Ink 307">
                  <a:extLst>
                    <a:ext uri="{FF2B5EF4-FFF2-40B4-BE49-F238E27FC236}">
                      <a16:creationId xmlns:a16="http://schemas.microsoft.com/office/drawing/2014/main" id="{C8776D2A-F52F-6C65-762D-3A26C2EC11D2}"/>
                    </a:ext>
                  </a:extLst>
                </p:cNvPr>
                <p:cNvPicPr/>
                <p:nvPr/>
              </p:nvPicPr>
              <p:blipFill>
                <a:blip r:embed="rId147"/>
                <a:stretch>
                  <a:fillRect/>
                </a:stretch>
              </p:blipFill>
              <p:spPr>
                <a:xfrm>
                  <a:off x="1840690" y="2120810"/>
                  <a:ext cx="1762560" cy="1234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1" name="Ink 130">
                  <a:extLst>
                    <a:ext uri="{FF2B5EF4-FFF2-40B4-BE49-F238E27FC236}">
                      <a16:creationId xmlns:a16="http://schemas.microsoft.com/office/drawing/2014/main" id="{F2BA4ECD-609D-7902-D9D0-C14FF9608B65}"/>
                    </a:ext>
                  </a:extLst>
                </p14:cNvPr>
                <p14:cNvContentPartPr/>
                <p14:nvPr/>
              </p14:nvContentPartPr>
              <p14:xfrm>
                <a:off x="1001170" y="3624890"/>
                <a:ext cx="222840" cy="286200"/>
              </p14:xfrm>
            </p:contentPart>
          </mc:Choice>
          <mc:Fallback xmlns="">
            <p:pic>
              <p:nvPicPr>
                <p:cNvPr id="131" name="Ink 130">
                  <a:extLst>
                    <a:ext uri="{FF2B5EF4-FFF2-40B4-BE49-F238E27FC236}">
                      <a16:creationId xmlns:a16="http://schemas.microsoft.com/office/drawing/2014/main" id="{F2BA4ECD-609D-7902-D9D0-C14FF9608B65}"/>
                    </a:ext>
                  </a:extLst>
                </p:cNvPr>
                <p:cNvPicPr/>
                <p:nvPr/>
              </p:nvPicPr>
              <p:blipFill>
                <a:blip r:embed="rId149"/>
                <a:stretch>
                  <a:fillRect/>
                </a:stretch>
              </p:blipFill>
              <p:spPr>
                <a:xfrm>
                  <a:off x="995050" y="3618770"/>
                  <a:ext cx="235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2" name="Ink 131">
                  <a:extLst>
                    <a:ext uri="{FF2B5EF4-FFF2-40B4-BE49-F238E27FC236}">
                      <a16:creationId xmlns:a16="http://schemas.microsoft.com/office/drawing/2014/main" id="{7BC93E65-18DB-D87F-2B0F-CAF6FF8FF8A9}"/>
                    </a:ext>
                  </a:extLst>
                </p14:cNvPr>
                <p14:cNvContentPartPr/>
                <p14:nvPr/>
              </p14:nvContentPartPr>
              <p14:xfrm>
                <a:off x="1359370" y="3810290"/>
                <a:ext cx="6840" cy="11520"/>
              </p14:xfrm>
            </p:contentPart>
          </mc:Choice>
          <mc:Fallback xmlns="">
            <p:pic>
              <p:nvPicPr>
                <p:cNvPr id="132" name="Ink 131">
                  <a:extLst>
                    <a:ext uri="{FF2B5EF4-FFF2-40B4-BE49-F238E27FC236}">
                      <a16:creationId xmlns:a16="http://schemas.microsoft.com/office/drawing/2014/main" id="{7BC93E65-18DB-D87F-2B0F-CAF6FF8FF8A9}"/>
                    </a:ext>
                  </a:extLst>
                </p:cNvPr>
                <p:cNvPicPr/>
                <p:nvPr/>
              </p:nvPicPr>
              <p:blipFill>
                <a:blip r:embed="rId151"/>
                <a:stretch>
                  <a:fillRect/>
                </a:stretch>
              </p:blipFill>
              <p:spPr>
                <a:xfrm>
                  <a:off x="1353250" y="3804170"/>
                  <a:ext cx="19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3" name="Ink 132">
                  <a:extLst>
                    <a:ext uri="{FF2B5EF4-FFF2-40B4-BE49-F238E27FC236}">
                      <a16:creationId xmlns:a16="http://schemas.microsoft.com/office/drawing/2014/main" id="{0D5BDFA3-152B-A0F9-944A-8EB997FE7BE2}"/>
                    </a:ext>
                  </a:extLst>
                </p14:cNvPr>
                <p14:cNvContentPartPr/>
                <p14:nvPr/>
              </p14:nvContentPartPr>
              <p14:xfrm>
                <a:off x="1431010" y="3524090"/>
                <a:ext cx="237600" cy="286200"/>
              </p14:xfrm>
            </p:contentPart>
          </mc:Choice>
          <mc:Fallback xmlns="">
            <p:pic>
              <p:nvPicPr>
                <p:cNvPr id="133" name="Ink 132">
                  <a:extLst>
                    <a:ext uri="{FF2B5EF4-FFF2-40B4-BE49-F238E27FC236}">
                      <a16:creationId xmlns:a16="http://schemas.microsoft.com/office/drawing/2014/main" id="{0D5BDFA3-152B-A0F9-944A-8EB997FE7BE2}"/>
                    </a:ext>
                  </a:extLst>
                </p:cNvPr>
                <p:cNvPicPr/>
                <p:nvPr/>
              </p:nvPicPr>
              <p:blipFill>
                <a:blip r:embed="rId153"/>
                <a:stretch>
                  <a:fillRect/>
                </a:stretch>
              </p:blipFill>
              <p:spPr>
                <a:xfrm>
                  <a:off x="1424890" y="3517970"/>
                  <a:ext cx="249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4" name="Ink 133">
                  <a:extLst>
                    <a:ext uri="{FF2B5EF4-FFF2-40B4-BE49-F238E27FC236}">
                      <a16:creationId xmlns:a16="http://schemas.microsoft.com/office/drawing/2014/main" id="{56CA7083-F1F1-D635-7C34-03FBD6D7B2AA}"/>
                    </a:ext>
                  </a:extLst>
                </p14:cNvPr>
                <p14:cNvContentPartPr/>
                <p14:nvPr/>
              </p14:nvContentPartPr>
              <p14:xfrm>
                <a:off x="1761850" y="3755930"/>
                <a:ext cx="10440" cy="9720"/>
              </p14:xfrm>
            </p:contentPart>
          </mc:Choice>
          <mc:Fallback xmlns="">
            <p:pic>
              <p:nvPicPr>
                <p:cNvPr id="134" name="Ink 133">
                  <a:extLst>
                    <a:ext uri="{FF2B5EF4-FFF2-40B4-BE49-F238E27FC236}">
                      <a16:creationId xmlns:a16="http://schemas.microsoft.com/office/drawing/2014/main" id="{56CA7083-F1F1-D635-7C34-03FBD6D7B2AA}"/>
                    </a:ext>
                  </a:extLst>
                </p:cNvPr>
                <p:cNvPicPr/>
                <p:nvPr/>
              </p:nvPicPr>
              <p:blipFill>
                <a:blip r:embed="rId155"/>
                <a:stretch>
                  <a:fillRect/>
                </a:stretch>
              </p:blipFill>
              <p:spPr>
                <a:xfrm>
                  <a:off x="1755730" y="3749810"/>
                  <a:ext cx="22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5" name="Ink 134">
                  <a:extLst>
                    <a:ext uri="{FF2B5EF4-FFF2-40B4-BE49-F238E27FC236}">
                      <a16:creationId xmlns:a16="http://schemas.microsoft.com/office/drawing/2014/main" id="{3FE05481-AA9D-D5CD-7B12-545A390F3103}"/>
                    </a:ext>
                  </a:extLst>
                </p14:cNvPr>
                <p14:cNvContentPartPr/>
                <p14:nvPr/>
              </p14:nvContentPartPr>
              <p14:xfrm>
                <a:off x="1776610" y="3765650"/>
                <a:ext cx="360" cy="360"/>
              </p14:xfrm>
            </p:contentPart>
          </mc:Choice>
          <mc:Fallback xmlns="">
            <p:pic>
              <p:nvPicPr>
                <p:cNvPr id="135" name="Ink 134">
                  <a:extLst>
                    <a:ext uri="{FF2B5EF4-FFF2-40B4-BE49-F238E27FC236}">
                      <a16:creationId xmlns:a16="http://schemas.microsoft.com/office/drawing/2014/main" id="{3FE05481-AA9D-D5CD-7B12-545A390F3103}"/>
                    </a:ext>
                  </a:extLst>
                </p:cNvPr>
                <p:cNvPicPr/>
                <p:nvPr/>
              </p:nvPicPr>
              <p:blipFill>
                <a:blip r:embed="rId157"/>
                <a:stretch>
                  <a:fillRect/>
                </a:stretch>
              </p:blipFill>
              <p:spPr>
                <a:xfrm>
                  <a:off x="1770490" y="375953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6" name="Ink 135">
                  <a:extLst>
                    <a:ext uri="{FF2B5EF4-FFF2-40B4-BE49-F238E27FC236}">
                      <a16:creationId xmlns:a16="http://schemas.microsoft.com/office/drawing/2014/main" id="{7A3B36AC-C702-3E75-089B-E9D8F01DF756}"/>
                    </a:ext>
                  </a:extLst>
                </p14:cNvPr>
                <p14:cNvContentPartPr/>
                <p14:nvPr/>
              </p14:nvContentPartPr>
              <p14:xfrm>
                <a:off x="1788130" y="3472610"/>
                <a:ext cx="323280" cy="425160"/>
              </p14:xfrm>
            </p:contentPart>
          </mc:Choice>
          <mc:Fallback xmlns="">
            <p:pic>
              <p:nvPicPr>
                <p:cNvPr id="136" name="Ink 135">
                  <a:extLst>
                    <a:ext uri="{FF2B5EF4-FFF2-40B4-BE49-F238E27FC236}">
                      <a16:creationId xmlns:a16="http://schemas.microsoft.com/office/drawing/2014/main" id="{7A3B36AC-C702-3E75-089B-E9D8F01DF756}"/>
                    </a:ext>
                  </a:extLst>
                </p:cNvPr>
                <p:cNvPicPr/>
                <p:nvPr/>
              </p:nvPicPr>
              <p:blipFill>
                <a:blip r:embed="rId159"/>
                <a:stretch>
                  <a:fillRect/>
                </a:stretch>
              </p:blipFill>
              <p:spPr>
                <a:xfrm>
                  <a:off x="1782010" y="3466490"/>
                  <a:ext cx="3355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9" name="Ink 138">
                  <a:extLst>
                    <a:ext uri="{FF2B5EF4-FFF2-40B4-BE49-F238E27FC236}">
                      <a16:creationId xmlns:a16="http://schemas.microsoft.com/office/drawing/2014/main" id="{F92BAFAA-A711-EB34-2C5D-F25C0423D19E}"/>
                    </a:ext>
                  </a:extLst>
                </p14:cNvPr>
                <p14:cNvContentPartPr/>
                <p14:nvPr/>
              </p14:nvContentPartPr>
              <p14:xfrm>
                <a:off x="4321810" y="5393210"/>
                <a:ext cx="276480" cy="314640"/>
              </p14:xfrm>
            </p:contentPart>
          </mc:Choice>
          <mc:Fallback xmlns="">
            <p:pic>
              <p:nvPicPr>
                <p:cNvPr id="139" name="Ink 138">
                  <a:extLst>
                    <a:ext uri="{FF2B5EF4-FFF2-40B4-BE49-F238E27FC236}">
                      <a16:creationId xmlns:a16="http://schemas.microsoft.com/office/drawing/2014/main" id="{F92BAFAA-A711-EB34-2C5D-F25C0423D19E}"/>
                    </a:ext>
                  </a:extLst>
                </p:cNvPr>
                <p:cNvPicPr/>
                <p:nvPr/>
              </p:nvPicPr>
              <p:blipFill>
                <a:blip r:embed="rId161"/>
                <a:stretch>
                  <a:fillRect/>
                </a:stretch>
              </p:blipFill>
              <p:spPr>
                <a:xfrm>
                  <a:off x="4315690" y="5387090"/>
                  <a:ext cx="2887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0" name="Ink 139">
                  <a:extLst>
                    <a:ext uri="{FF2B5EF4-FFF2-40B4-BE49-F238E27FC236}">
                      <a16:creationId xmlns:a16="http://schemas.microsoft.com/office/drawing/2014/main" id="{56D042B6-E69F-6355-167E-A4EAC445A542}"/>
                    </a:ext>
                  </a:extLst>
                </p14:cNvPr>
                <p14:cNvContentPartPr/>
                <p14:nvPr/>
              </p14:nvContentPartPr>
              <p14:xfrm>
                <a:off x="4566610" y="5443610"/>
                <a:ext cx="24120" cy="266040"/>
              </p14:xfrm>
            </p:contentPart>
          </mc:Choice>
          <mc:Fallback xmlns="">
            <p:pic>
              <p:nvPicPr>
                <p:cNvPr id="140" name="Ink 139">
                  <a:extLst>
                    <a:ext uri="{FF2B5EF4-FFF2-40B4-BE49-F238E27FC236}">
                      <a16:creationId xmlns:a16="http://schemas.microsoft.com/office/drawing/2014/main" id="{56D042B6-E69F-6355-167E-A4EAC445A542}"/>
                    </a:ext>
                  </a:extLst>
                </p:cNvPr>
                <p:cNvPicPr/>
                <p:nvPr/>
              </p:nvPicPr>
              <p:blipFill>
                <a:blip r:embed="rId163"/>
                <a:stretch>
                  <a:fillRect/>
                </a:stretch>
              </p:blipFill>
              <p:spPr>
                <a:xfrm>
                  <a:off x="4560490" y="5437490"/>
                  <a:ext cx="36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1" name="Ink 140">
                  <a:extLst>
                    <a:ext uri="{FF2B5EF4-FFF2-40B4-BE49-F238E27FC236}">
                      <a16:creationId xmlns:a16="http://schemas.microsoft.com/office/drawing/2014/main" id="{3D214159-13C6-7EB4-1476-6E654CC10578}"/>
                    </a:ext>
                  </a:extLst>
                </p14:cNvPr>
                <p14:cNvContentPartPr/>
                <p14:nvPr/>
              </p14:nvContentPartPr>
              <p14:xfrm>
                <a:off x="4671370" y="5717930"/>
                <a:ext cx="70200" cy="74160"/>
              </p14:xfrm>
            </p:contentPart>
          </mc:Choice>
          <mc:Fallback xmlns="">
            <p:pic>
              <p:nvPicPr>
                <p:cNvPr id="141" name="Ink 140">
                  <a:extLst>
                    <a:ext uri="{FF2B5EF4-FFF2-40B4-BE49-F238E27FC236}">
                      <a16:creationId xmlns:a16="http://schemas.microsoft.com/office/drawing/2014/main" id="{3D214159-13C6-7EB4-1476-6E654CC10578}"/>
                    </a:ext>
                  </a:extLst>
                </p:cNvPr>
                <p:cNvPicPr/>
                <p:nvPr/>
              </p:nvPicPr>
              <p:blipFill>
                <a:blip r:embed="rId165"/>
                <a:stretch>
                  <a:fillRect/>
                </a:stretch>
              </p:blipFill>
              <p:spPr>
                <a:xfrm>
                  <a:off x="4665250" y="5711810"/>
                  <a:ext cx="82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EE642901-E48A-D087-12C4-E6AC6899BB52}"/>
                    </a:ext>
                  </a:extLst>
                </p14:cNvPr>
                <p14:cNvContentPartPr/>
                <p14:nvPr/>
              </p14:nvContentPartPr>
              <p14:xfrm>
                <a:off x="4863250" y="5505890"/>
                <a:ext cx="207720" cy="234720"/>
              </p14:xfrm>
            </p:contentPart>
          </mc:Choice>
          <mc:Fallback xmlns="">
            <p:pic>
              <p:nvPicPr>
                <p:cNvPr id="142" name="Ink 141">
                  <a:extLst>
                    <a:ext uri="{FF2B5EF4-FFF2-40B4-BE49-F238E27FC236}">
                      <a16:creationId xmlns:a16="http://schemas.microsoft.com/office/drawing/2014/main" id="{EE642901-E48A-D087-12C4-E6AC6899BB52}"/>
                    </a:ext>
                  </a:extLst>
                </p:cNvPr>
                <p:cNvPicPr/>
                <p:nvPr/>
              </p:nvPicPr>
              <p:blipFill>
                <a:blip r:embed="rId167"/>
                <a:stretch>
                  <a:fillRect/>
                </a:stretch>
              </p:blipFill>
              <p:spPr>
                <a:xfrm>
                  <a:off x="4857130" y="5499770"/>
                  <a:ext cx="219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A7F53785-DE5C-564D-7A87-5D1FBD20DDF2}"/>
                    </a:ext>
                  </a:extLst>
                </p14:cNvPr>
                <p14:cNvContentPartPr/>
                <p14:nvPr/>
              </p14:nvContentPartPr>
              <p14:xfrm>
                <a:off x="5038930" y="5499410"/>
                <a:ext cx="58680" cy="326880"/>
              </p14:xfrm>
            </p:contentPart>
          </mc:Choice>
          <mc:Fallback xmlns="">
            <p:pic>
              <p:nvPicPr>
                <p:cNvPr id="143" name="Ink 142">
                  <a:extLst>
                    <a:ext uri="{FF2B5EF4-FFF2-40B4-BE49-F238E27FC236}">
                      <a16:creationId xmlns:a16="http://schemas.microsoft.com/office/drawing/2014/main" id="{A7F53785-DE5C-564D-7A87-5D1FBD20DDF2}"/>
                    </a:ext>
                  </a:extLst>
                </p:cNvPr>
                <p:cNvPicPr/>
                <p:nvPr/>
              </p:nvPicPr>
              <p:blipFill>
                <a:blip r:embed="rId169"/>
                <a:stretch>
                  <a:fillRect/>
                </a:stretch>
              </p:blipFill>
              <p:spPr>
                <a:xfrm>
                  <a:off x="5032810" y="5493290"/>
                  <a:ext cx="70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4" name="Ink 143">
                  <a:extLst>
                    <a:ext uri="{FF2B5EF4-FFF2-40B4-BE49-F238E27FC236}">
                      <a16:creationId xmlns:a16="http://schemas.microsoft.com/office/drawing/2014/main" id="{0F798505-BAB4-179C-4276-20AD65DCBF6E}"/>
                    </a:ext>
                  </a:extLst>
                </p14:cNvPr>
                <p14:cNvContentPartPr/>
                <p14:nvPr/>
              </p14:nvContentPartPr>
              <p14:xfrm>
                <a:off x="5138290" y="5755010"/>
                <a:ext cx="20520" cy="54000"/>
              </p14:xfrm>
            </p:contentPart>
          </mc:Choice>
          <mc:Fallback xmlns="">
            <p:pic>
              <p:nvPicPr>
                <p:cNvPr id="144" name="Ink 143">
                  <a:extLst>
                    <a:ext uri="{FF2B5EF4-FFF2-40B4-BE49-F238E27FC236}">
                      <a16:creationId xmlns:a16="http://schemas.microsoft.com/office/drawing/2014/main" id="{0F798505-BAB4-179C-4276-20AD65DCBF6E}"/>
                    </a:ext>
                  </a:extLst>
                </p:cNvPr>
                <p:cNvPicPr/>
                <p:nvPr/>
              </p:nvPicPr>
              <p:blipFill>
                <a:blip r:embed="rId171"/>
                <a:stretch>
                  <a:fillRect/>
                </a:stretch>
              </p:blipFill>
              <p:spPr>
                <a:xfrm>
                  <a:off x="5132170" y="5748890"/>
                  <a:ext cx="32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5" name="Ink 144">
                  <a:extLst>
                    <a:ext uri="{FF2B5EF4-FFF2-40B4-BE49-F238E27FC236}">
                      <a16:creationId xmlns:a16="http://schemas.microsoft.com/office/drawing/2014/main" id="{B31F2306-9CC3-9463-BA16-B5A64DE9B63A}"/>
                    </a:ext>
                  </a:extLst>
                </p14:cNvPr>
                <p14:cNvContentPartPr/>
                <p14:nvPr/>
              </p14:nvContentPartPr>
              <p14:xfrm>
                <a:off x="5290570" y="5455850"/>
                <a:ext cx="153000" cy="264600"/>
              </p14:xfrm>
            </p:contentPart>
          </mc:Choice>
          <mc:Fallback xmlns="">
            <p:pic>
              <p:nvPicPr>
                <p:cNvPr id="145" name="Ink 144">
                  <a:extLst>
                    <a:ext uri="{FF2B5EF4-FFF2-40B4-BE49-F238E27FC236}">
                      <a16:creationId xmlns:a16="http://schemas.microsoft.com/office/drawing/2014/main" id="{B31F2306-9CC3-9463-BA16-B5A64DE9B63A}"/>
                    </a:ext>
                  </a:extLst>
                </p:cNvPr>
                <p:cNvPicPr/>
                <p:nvPr/>
              </p:nvPicPr>
              <p:blipFill>
                <a:blip r:embed="rId173"/>
                <a:stretch>
                  <a:fillRect/>
                </a:stretch>
              </p:blipFill>
              <p:spPr>
                <a:xfrm>
                  <a:off x="5284450" y="5449730"/>
                  <a:ext cx="165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25E65F00-D6DA-B72A-DC10-DAA143638CB9}"/>
                    </a:ext>
                  </a:extLst>
                </p14:cNvPr>
                <p14:cNvContentPartPr/>
                <p14:nvPr/>
              </p14:nvContentPartPr>
              <p14:xfrm>
                <a:off x="5338090" y="5532170"/>
                <a:ext cx="116280" cy="326160"/>
              </p14:xfrm>
            </p:contentPart>
          </mc:Choice>
          <mc:Fallback xmlns="">
            <p:pic>
              <p:nvPicPr>
                <p:cNvPr id="146" name="Ink 145">
                  <a:extLst>
                    <a:ext uri="{FF2B5EF4-FFF2-40B4-BE49-F238E27FC236}">
                      <a16:creationId xmlns:a16="http://schemas.microsoft.com/office/drawing/2014/main" id="{25E65F00-D6DA-B72A-DC10-DAA143638CB9}"/>
                    </a:ext>
                  </a:extLst>
                </p:cNvPr>
                <p:cNvPicPr/>
                <p:nvPr/>
              </p:nvPicPr>
              <p:blipFill>
                <a:blip r:embed="rId175"/>
                <a:stretch>
                  <a:fillRect/>
                </a:stretch>
              </p:blipFill>
              <p:spPr>
                <a:xfrm>
                  <a:off x="5331970" y="5526050"/>
                  <a:ext cx="1285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4" name="Ink 163">
                  <a:extLst>
                    <a:ext uri="{FF2B5EF4-FFF2-40B4-BE49-F238E27FC236}">
                      <a16:creationId xmlns:a16="http://schemas.microsoft.com/office/drawing/2014/main" id="{42506A57-C6CC-6BFB-AA97-94EC2A811E43}"/>
                    </a:ext>
                  </a:extLst>
                </p14:cNvPr>
                <p14:cNvContentPartPr/>
                <p14:nvPr/>
              </p14:nvContentPartPr>
              <p14:xfrm>
                <a:off x="7125490" y="5045090"/>
                <a:ext cx="4638600" cy="730440"/>
              </p14:xfrm>
            </p:contentPart>
          </mc:Choice>
          <mc:Fallback xmlns="">
            <p:pic>
              <p:nvPicPr>
                <p:cNvPr id="164" name="Ink 163">
                  <a:extLst>
                    <a:ext uri="{FF2B5EF4-FFF2-40B4-BE49-F238E27FC236}">
                      <a16:creationId xmlns:a16="http://schemas.microsoft.com/office/drawing/2014/main" id="{42506A57-C6CC-6BFB-AA97-94EC2A811E43}"/>
                    </a:ext>
                  </a:extLst>
                </p:cNvPr>
                <p:cNvPicPr/>
                <p:nvPr/>
              </p:nvPicPr>
              <p:blipFill>
                <a:blip r:embed="rId177"/>
                <a:stretch>
                  <a:fillRect/>
                </a:stretch>
              </p:blipFill>
              <p:spPr>
                <a:xfrm>
                  <a:off x="7119370" y="5038970"/>
                  <a:ext cx="465084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5" name="Ink 164">
                  <a:extLst>
                    <a:ext uri="{FF2B5EF4-FFF2-40B4-BE49-F238E27FC236}">
                      <a16:creationId xmlns:a16="http://schemas.microsoft.com/office/drawing/2014/main" id="{D1743A6F-5B2E-7FE1-5950-23AED2BE6C7A}"/>
                    </a:ext>
                  </a:extLst>
                </p14:cNvPr>
                <p14:cNvContentPartPr/>
                <p14:nvPr/>
              </p14:nvContentPartPr>
              <p14:xfrm>
                <a:off x="9024850" y="5193770"/>
                <a:ext cx="81000" cy="562320"/>
              </p14:xfrm>
            </p:contentPart>
          </mc:Choice>
          <mc:Fallback xmlns="">
            <p:pic>
              <p:nvPicPr>
                <p:cNvPr id="165" name="Ink 164">
                  <a:extLst>
                    <a:ext uri="{FF2B5EF4-FFF2-40B4-BE49-F238E27FC236}">
                      <a16:creationId xmlns:a16="http://schemas.microsoft.com/office/drawing/2014/main" id="{D1743A6F-5B2E-7FE1-5950-23AED2BE6C7A}"/>
                    </a:ext>
                  </a:extLst>
                </p:cNvPr>
                <p:cNvPicPr/>
                <p:nvPr/>
              </p:nvPicPr>
              <p:blipFill>
                <a:blip r:embed="rId179"/>
                <a:stretch>
                  <a:fillRect/>
                </a:stretch>
              </p:blipFill>
              <p:spPr>
                <a:xfrm>
                  <a:off x="9018730" y="5187650"/>
                  <a:ext cx="9324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6" name="Ink 165">
                  <a:extLst>
                    <a:ext uri="{FF2B5EF4-FFF2-40B4-BE49-F238E27FC236}">
                      <a16:creationId xmlns:a16="http://schemas.microsoft.com/office/drawing/2014/main" id="{93B052DD-C065-6CB6-B589-B630F0D8CA25}"/>
                    </a:ext>
                  </a:extLst>
                </p14:cNvPr>
                <p14:cNvContentPartPr/>
                <p14:nvPr/>
              </p14:nvContentPartPr>
              <p14:xfrm>
                <a:off x="10769770" y="5275130"/>
                <a:ext cx="46800" cy="491400"/>
              </p14:xfrm>
            </p:contentPart>
          </mc:Choice>
          <mc:Fallback xmlns="">
            <p:pic>
              <p:nvPicPr>
                <p:cNvPr id="166" name="Ink 165">
                  <a:extLst>
                    <a:ext uri="{FF2B5EF4-FFF2-40B4-BE49-F238E27FC236}">
                      <a16:creationId xmlns:a16="http://schemas.microsoft.com/office/drawing/2014/main" id="{93B052DD-C065-6CB6-B589-B630F0D8CA25}"/>
                    </a:ext>
                  </a:extLst>
                </p:cNvPr>
                <p:cNvPicPr/>
                <p:nvPr/>
              </p:nvPicPr>
              <p:blipFill>
                <a:blip r:embed="rId181"/>
                <a:stretch>
                  <a:fillRect/>
                </a:stretch>
              </p:blipFill>
              <p:spPr>
                <a:xfrm>
                  <a:off x="10763650" y="5269010"/>
                  <a:ext cx="5904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7" name="Ink 166">
                  <a:extLst>
                    <a:ext uri="{FF2B5EF4-FFF2-40B4-BE49-F238E27FC236}">
                      <a16:creationId xmlns:a16="http://schemas.microsoft.com/office/drawing/2014/main" id="{5A83F14C-AC93-2E2A-8B21-E33E2E216357}"/>
                    </a:ext>
                  </a:extLst>
                </p14:cNvPr>
                <p14:cNvContentPartPr/>
                <p14:nvPr/>
              </p14:nvContentPartPr>
              <p14:xfrm>
                <a:off x="9362170" y="5255330"/>
                <a:ext cx="254880" cy="365040"/>
              </p14:xfrm>
            </p:contentPart>
          </mc:Choice>
          <mc:Fallback xmlns="">
            <p:pic>
              <p:nvPicPr>
                <p:cNvPr id="167" name="Ink 166">
                  <a:extLst>
                    <a:ext uri="{FF2B5EF4-FFF2-40B4-BE49-F238E27FC236}">
                      <a16:creationId xmlns:a16="http://schemas.microsoft.com/office/drawing/2014/main" id="{5A83F14C-AC93-2E2A-8B21-E33E2E216357}"/>
                    </a:ext>
                  </a:extLst>
                </p:cNvPr>
                <p:cNvPicPr/>
                <p:nvPr/>
              </p:nvPicPr>
              <p:blipFill>
                <a:blip r:embed="rId183"/>
                <a:stretch>
                  <a:fillRect/>
                </a:stretch>
              </p:blipFill>
              <p:spPr>
                <a:xfrm>
                  <a:off x="9356050" y="5249210"/>
                  <a:ext cx="2671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38F9727B-61E8-8A25-18F6-1FC2D06EE769}"/>
                    </a:ext>
                  </a:extLst>
                </p14:cNvPr>
                <p14:cNvContentPartPr/>
                <p14:nvPr/>
              </p14:nvContentPartPr>
              <p14:xfrm>
                <a:off x="9545410" y="5276930"/>
                <a:ext cx="232200" cy="423360"/>
              </p14:xfrm>
            </p:contentPart>
          </mc:Choice>
          <mc:Fallback xmlns="">
            <p:pic>
              <p:nvPicPr>
                <p:cNvPr id="168" name="Ink 167">
                  <a:extLst>
                    <a:ext uri="{FF2B5EF4-FFF2-40B4-BE49-F238E27FC236}">
                      <a16:creationId xmlns:a16="http://schemas.microsoft.com/office/drawing/2014/main" id="{38F9727B-61E8-8A25-18F6-1FC2D06EE769}"/>
                    </a:ext>
                  </a:extLst>
                </p:cNvPr>
                <p:cNvPicPr/>
                <p:nvPr/>
              </p:nvPicPr>
              <p:blipFill>
                <a:blip r:embed="rId185"/>
                <a:stretch>
                  <a:fillRect/>
                </a:stretch>
              </p:blipFill>
              <p:spPr>
                <a:xfrm>
                  <a:off x="9539290" y="5270810"/>
                  <a:ext cx="2444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B1AE9E3B-7623-A80B-1243-A9AB596A36E5}"/>
                    </a:ext>
                  </a:extLst>
                </p14:cNvPr>
                <p14:cNvContentPartPr/>
                <p14:nvPr/>
              </p14:nvContentPartPr>
              <p14:xfrm>
                <a:off x="9724330" y="5414810"/>
                <a:ext cx="130680" cy="79920"/>
              </p14:xfrm>
            </p:contentPart>
          </mc:Choice>
          <mc:Fallback xmlns="">
            <p:pic>
              <p:nvPicPr>
                <p:cNvPr id="169" name="Ink 168">
                  <a:extLst>
                    <a:ext uri="{FF2B5EF4-FFF2-40B4-BE49-F238E27FC236}">
                      <a16:creationId xmlns:a16="http://schemas.microsoft.com/office/drawing/2014/main" id="{B1AE9E3B-7623-A80B-1243-A9AB596A36E5}"/>
                    </a:ext>
                  </a:extLst>
                </p:cNvPr>
                <p:cNvPicPr/>
                <p:nvPr/>
              </p:nvPicPr>
              <p:blipFill>
                <a:blip r:embed="rId187"/>
                <a:stretch>
                  <a:fillRect/>
                </a:stretch>
              </p:blipFill>
              <p:spPr>
                <a:xfrm>
                  <a:off x="9718210" y="5408690"/>
                  <a:ext cx="142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2EB87E6B-26CB-A362-7836-20D72D9D4F2B}"/>
                    </a:ext>
                  </a:extLst>
                </p14:cNvPr>
                <p14:cNvContentPartPr/>
                <p14:nvPr/>
              </p14:nvContentPartPr>
              <p14:xfrm>
                <a:off x="9947530" y="5384210"/>
                <a:ext cx="131400" cy="153720"/>
              </p14:xfrm>
            </p:contentPart>
          </mc:Choice>
          <mc:Fallback xmlns="">
            <p:pic>
              <p:nvPicPr>
                <p:cNvPr id="170" name="Ink 169">
                  <a:extLst>
                    <a:ext uri="{FF2B5EF4-FFF2-40B4-BE49-F238E27FC236}">
                      <a16:creationId xmlns:a16="http://schemas.microsoft.com/office/drawing/2014/main" id="{2EB87E6B-26CB-A362-7836-20D72D9D4F2B}"/>
                    </a:ext>
                  </a:extLst>
                </p:cNvPr>
                <p:cNvPicPr/>
                <p:nvPr/>
              </p:nvPicPr>
              <p:blipFill>
                <a:blip r:embed="rId189"/>
                <a:stretch>
                  <a:fillRect/>
                </a:stretch>
              </p:blipFill>
              <p:spPr>
                <a:xfrm>
                  <a:off x="9941410" y="5378090"/>
                  <a:ext cx="143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1" name="Ink 170">
                  <a:extLst>
                    <a:ext uri="{FF2B5EF4-FFF2-40B4-BE49-F238E27FC236}">
                      <a16:creationId xmlns:a16="http://schemas.microsoft.com/office/drawing/2014/main" id="{4CDD511B-FFD0-15D8-4A81-E54457BFD00C}"/>
                    </a:ext>
                  </a:extLst>
                </p14:cNvPr>
                <p14:cNvContentPartPr/>
                <p14:nvPr/>
              </p14:nvContentPartPr>
              <p14:xfrm>
                <a:off x="9905770" y="5584370"/>
                <a:ext cx="48240" cy="136800"/>
              </p14:xfrm>
            </p:contentPart>
          </mc:Choice>
          <mc:Fallback xmlns="">
            <p:pic>
              <p:nvPicPr>
                <p:cNvPr id="171" name="Ink 170">
                  <a:extLst>
                    <a:ext uri="{FF2B5EF4-FFF2-40B4-BE49-F238E27FC236}">
                      <a16:creationId xmlns:a16="http://schemas.microsoft.com/office/drawing/2014/main" id="{4CDD511B-FFD0-15D8-4A81-E54457BFD00C}"/>
                    </a:ext>
                  </a:extLst>
                </p:cNvPr>
                <p:cNvPicPr/>
                <p:nvPr/>
              </p:nvPicPr>
              <p:blipFill>
                <a:blip r:embed="rId191"/>
                <a:stretch>
                  <a:fillRect/>
                </a:stretch>
              </p:blipFill>
              <p:spPr>
                <a:xfrm>
                  <a:off x="9899650" y="5578250"/>
                  <a:ext cx="604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2" name="Ink 171">
                  <a:extLst>
                    <a:ext uri="{FF2B5EF4-FFF2-40B4-BE49-F238E27FC236}">
                      <a16:creationId xmlns:a16="http://schemas.microsoft.com/office/drawing/2014/main" id="{2D4E0564-2A97-7BEB-8201-9E76034E126D}"/>
                    </a:ext>
                  </a:extLst>
                </p14:cNvPr>
                <p14:cNvContentPartPr/>
                <p14:nvPr/>
              </p14:nvContentPartPr>
              <p14:xfrm>
                <a:off x="10078930" y="5345330"/>
                <a:ext cx="85680" cy="269640"/>
              </p14:xfrm>
            </p:contentPart>
          </mc:Choice>
          <mc:Fallback xmlns="">
            <p:pic>
              <p:nvPicPr>
                <p:cNvPr id="172" name="Ink 171">
                  <a:extLst>
                    <a:ext uri="{FF2B5EF4-FFF2-40B4-BE49-F238E27FC236}">
                      <a16:creationId xmlns:a16="http://schemas.microsoft.com/office/drawing/2014/main" id="{2D4E0564-2A97-7BEB-8201-9E76034E126D}"/>
                    </a:ext>
                  </a:extLst>
                </p:cNvPr>
                <p:cNvPicPr/>
                <p:nvPr/>
              </p:nvPicPr>
              <p:blipFill>
                <a:blip r:embed="rId193"/>
                <a:stretch>
                  <a:fillRect/>
                </a:stretch>
              </p:blipFill>
              <p:spPr>
                <a:xfrm>
                  <a:off x="10072810" y="5339210"/>
                  <a:ext cx="979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3" name="Ink 172">
                  <a:extLst>
                    <a:ext uri="{FF2B5EF4-FFF2-40B4-BE49-F238E27FC236}">
                      <a16:creationId xmlns:a16="http://schemas.microsoft.com/office/drawing/2014/main" id="{AF53467E-61D1-4F6A-98C1-3670978004CC}"/>
                    </a:ext>
                  </a:extLst>
                </p14:cNvPr>
                <p14:cNvContentPartPr/>
                <p14:nvPr/>
              </p14:nvContentPartPr>
              <p14:xfrm>
                <a:off x="10115650" y="5443610"/>
                <a:ext cx="274680" cy="195840"/>
              </p14:xfrm>
            </p:contentPart>
          </mc:Choice>
          <mc:Fallback xmlns="">
            <p:pic>
              <p:nvPicPr>
                <p:cNvPr id="173" name="Ink 172">
                  <a:extLst>
                    <a:ext uri="{FF2B5EF4-FFF2-40B4-BE49-F238E27FC236}">
                      <a16:creationId xmlns:a16="http://schemas.microsoft.com/office/drawing/2014/main" id="{AF53467E-61D1-4F6A-98C1-3670978004CC}"/>
                    </a:ext>
                  </a:extLst>
                </p:cNvPr>
                <p:cNvPicPr/>
                <p:nvPr/>
              </p:nvPicPr>
              <p:blipFill>
                <a:blip r:embed="rId195"/>
                <a:stretch>
                  <a:fillRect/>
                </a:stretch>
              </p:blipFill>
              <p:spPr>
                <a:xfrm>
                  <a:off x="10109530" y="5437490"/>
                  <a:ext cx="286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4" name="Ink 173">
                  <a:extLst>
                    <a:ext uri="{FF2B5EF4-FFF2-40B4-BE49-F238E27FC236}">
                      <a16:creationId xmlns:a16="http://schemas.microsoft.com/office/drawing/2014/main" id="{A24275BA-3468-E1E1-D63D-092E9EFC8164}"/>
                    </a:ext>
                  </a:extLst>
                </p14:cNvPr>
                <p14:cNvContentPartPr/>
                <p14:nvPr/>
              </p14:nvContentPartPr>
              <p14:xfrm>
                <a:off x="10295650" y="5388170"/>
                <a:ext cx="222120" cy="259920"/>
              </p14:xfrm>
            </p:contentPart>
          </mc:Choice>
          <mc:Fallback xmlns="">
            <p:pic>
              <p:nvPicPr>
                <p:cNvPr id="174" name="Ink 173">
                  <a:extLst>
                    <a:ext uri="{FF2B5EF4-FFF2-40B4-BE49-F238E27FC236}">
                      <a16:creationId xmlns:a16="http://schemas.microsoft.com/office/drawing/2014/main" id="{A24275BA-3468-E1E1-D63D-092E9EFC8164}"/>
                    </a:ext>
                  </a:extLst>
                </p:cNvPr>
                <p:cNvPicPr/>
                <p:nvPr/>
              </p:nvPicPr>
              <p:blipFill>
                <a:blip r:embed="rId197"/>
                <a:stretch>
                  <a:fillRect/>
                </a:stretch>
              </p:blipFill>
              <p:spPr>
                <a:xfrm>
                  <a:off x="10289530" y="5382050"/>
                  <a:ext cx="2343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5" name="Ink 174">
                  <a:extLst>
                    <a:ext uri="{FF2B5EF4-FFF2-40B4-BE49-F238E27FC236}">
                      <a16:creationId xmlns:a16="http://schemas.microsoft.com/office/drawing/2014/main" id="{75A7A035-A5C6-8990-05F9-61869FBA8960}"/>
                    </a:ext>
                  </a:extLst>
                </p14:cNvPr>
                <p14:cNvContentPartPr/>
                <p14:nvPr/>
              </p14:nvContentPartPr>
              <p14:xfrm>
                <a:off x="10335250" y="5517050"/>
                <a:ext cx="301680" cy="55800"/>
              </p14:xfrm>
            </p:contentPart>
          </mc:Choice>
          <mc:Fallback xmlns="">
            <p:pic>
              <p:nvPicPr>
                <p:cNvPr id="175" name="Ink 174">
                  <a:extLst>
                    <a:ext uri="{FF2B5EF4-FFF2-40B4-BE49-F238E27FC236}">
                      <a16:creationId xmlns:a16="http://schemas.microsoft.com/office/drawing/2014/main" id="{75A7A035-A5C6-8990-05F9-61869FBA8960}"/>
                    </a:ext>
                  </a:extLst>
                </p:cNvPr>
                <p:cNvPicPr/>
                <p:nvPr/>
              </p:nvPicPr>
              <p:blipFill>
                <a:blip r:embed="rId199"/>
                <a:stretch>
                  <a:fillRect/>
                </a:stretch>
              </p:blipFill>
              <p:spPr>
                <a:xfrm>
                  <a:off x="10329130" y="5510930"/>
                  <a:ext cx="313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6" name="Ink 175">
                  <a:extLst>
                    <a:ext uri="{FF2B5EF4-FFF2-40B4-BE49-F238E27FC236}">
                      <a16:creationId xmlns:a16="http://schemas.microsoft.com/office/drawing/2014/main" id="{8041047A-6FFD-1E06-22A2-1D4AC65E7FDF}"/>
                    </a:ext>
                  </a:extLst>
                </p14:cNvPr>
                <p14:cNvContentPartPr/>
                <p14:nvPr/>
              </p14:nvContentPartPr>
              <p14:xfrm>
                <a:off x="10566010" y="5412650"/>
                <a:ext cx="247320" cy="299160"/>
              </p14:xfrm>
            </p:contentPart>
          </mc:Choice>
          <mc:Fallback xmlns="">
            <p:pic>
              <p:nvPicPr>
                <p:cNvPr id="176" name="Ink 175">
                  <a:extLst>
                    <a:ext uri="{FF2B5EF4-FFF2-40B4-BE49-F238E27FC236}">
                      <a16:creationId xmlns:a16="http://schemas.microsoft.com/office/drawing/2014/main" id="{8041047A-6FFD-1E06-22A2-1D4AC65E7FDF}"/>
                    </a:ext>
                  </a:extLst>
                </p:cNvPr>
                <p:cNvPicPr/>
                <p:nvPr/>
              </p:nvPicPr>
              <p:blipFill>
                <a:blip r:embed="rId201"/>
                <a:stretch>
                  <a:fillRect/>
                </a:stretch>
              </p:blipFill>
              <p:spPr>
                <a:xfrm>
                  <a:off x="10559890" y="5406530"/>
                  <a:ext cx="2595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8" name="Ink 177">
                  <a:extLst>
                    <a:ext uri="{FF2B5EF4-FFF2-40B4-BE49-F238E27FC236}">
                      <a16:creationId xmlns:a16="http://schemas.microsoft.com/office/drawing/2014/main" id="{58AF2346-EF60-DF34-D1DF-1B57AE5576EA}"/>
                    </a:ext>
                  </a:extLst>
                </p14:cNvPr>
                <p14:cNvContentPartPr/>
                <p14:nvPr/>
              </p14:nvContentPartPr>
              <p14:xfrm>
                <a:off x="10912690" y="5392490"/>
                <a:ext cx="217080" cy="289080"/>
              </p14:xfrm>
            </p:contentPart>
          </mc:Choice>
          <mc:Fallback xmlns="">
            <p:pic>
              <p:nvPicPr>
                <p:cNvPr id="178" name="Ink 177">
                  <a:extLst>
                    <a:ext uri="{FF2B5EF4-FFF2-40B4-BE49-F238E27FC236}">
                      <a16:creationId xmlns:a16="http://schemas.microsoft.com/office/drawing/2014/main" id="{58AF2346-EF60-DF34-D1DF-1B57AE5576EA}"/>
                    </a:ext>
                  </a:extLst>
                </p:cNvPr>
                <p:cNvPicPr/>
                <p:nvPr/>
              </p:nvPicPr>
              <p:blipFill>
                <a:blip r:embed="rId203"/>
                <a:stretch>
                  <a:fillRect/>
                </a:stretch>
              </p:blipFill>
              <p:spPr>
                <a:xfrm>
                  <a:off x="10906570" y="5386370"/>
                  <a:ext cx="2293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9" name="Ink 178">
                  <a:extLst>
                    <a:ext uri="{FF2B5EF4-FFF2-40B4-BE49-F238E27FC236}">
                      <a16:creationId xmlns:a16="http://schemas.microsoft.com/office/drawing/2014/main" id="{E27352E5-5C72-1232-31DD-E25B45728809}"/>
                    </a:ext>
                  </a:extLst>
                </p14:cNvPr>
                <p14:cNvContentPartPr/>
                <p14:nvPr/>
              </p14:nvContentPartPr>
              <p14:xfrm>
                <a:off x="11163610" y="5408330"/>
                <a:ext cx="178560" cy="257400"/>
              </p14:xfrm>
            </p:contentPart>
          </mc:Choice>
          <mc:Fallback xmlns="">
            <p:pic>
              <p:nvPicPr>
                <p:cNvPr id="179" name="Ink 178">
                  <a:extLst>
                    <a:ext uri="{FF2B5EF4-FFF2-40B4-BE49-F238E27FC236}">
                      <a16:creationId xmlns:a16="http://schemas.microsoft.com/office/drawing/2014/main" id="{E27352E5-5C72-1232-31DD-E25B45728809}"/>
                    </a:ext>
                  </a:extLst>
                </p:cNvPr>
                <p:cNvPicPr/>
                <p:nvPr/>
              </p:nvPicPr>
              <p:blipFill>
                <a:blip r:embed="rId205"/>
                <a:stretch>
                  <a:fillRect/>
                </a:stretch>
              </p:blipFill>
              <p:spPr>
                <a:xfrm>
                  <a:off x="11157490" y="5402210"/>
                  <a:ext cx="190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0" name="Ink 179">
                  <a:extLst>
                    <a:ext uri="{FF2B5EF4-FFF2-40B4-BE49-F238E27FC236}">
                      <a16:creationId xmlns:a16="http://schemas.microsoft.com/office/drawing/2014/main" id="{A6AF1B73-784E-F863-DBE0-763B64421D6F}"/>
                    </a:ext>
                  </a:extLst>
                </p14:cNvPr>
                <p14:cNvContentPartPr/>
                <p14:nvPr/>
              </p14:nvContentPartPr>
              <p14:xfrm>
                <a:off x="11345050" y="5464490"/>
                <a:ext cx="249480" cy="236880"/>
              </p14:xfrm>
            </p:contentPart>
          </mc:Choice>
          <mc:Fallback xmlns="">
            <p:pic>
              <p:nvPicPr>
                <p:cNvPr id="180" name="Ink 179">
                  <a:extLst>
                    <a:ext uri="{FF2B5EF4-FFF2-40B4-BE49-F238E27FC236}">
                      <a16:creationId xmlns:a16="http://schemas.microsoft.com/office/drawing/2014/main" id="{A6AF1B73-784E-F863-DBE0-763B64421D6F}"/>
                    </a:ext>
                  </a:extLst>
                </p:cNvPr>
                <p:cNvPicPr/>
                <p:nvPr/>
              </p:nvPicPr>
              <p:blipFill>
                <a:blip r:embed="rId207"/>
                <a:stretch>
                  <a:fillRect/>
                </a:stretch>
              </p:blipFill>
              <p:spPr>
                <a:xfrm>
                  <a:off x="11338930" y="5458370"/>
                  <a:ext cx="261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5" name="Ink 184">
                  <a:extLst>
                    <a:ext uri="{FF2B5EF4-FFF2-40B4-BE49-F238E27FC236}">
                      <a16:creationId xmlns:a16="http://schemas.microsoft.com/office/drawing/2014/main" id="{2CB22F03-0B51-E3E5-C59C-3FAA3E564D94}"/>
                    </a:ext>
                  </a:extLst>
                </p14:cNvPr>
                <p14:cNvContentPartPr/>
                <p14:nvPr/>
              </p14:nvContentPartPr>
              <p14:xfrm>
                <a:off x="7270570" y="5118890"/>
                <a:ext cx="195840" cy="294120"/>
              </p14:xfrm>
            </p:contentPart>
          </mc:Choice>
          <mc:Fallback xmlns="">
            <p:pic>
              <p:nvPicPr>
                <p:cNvPr id="185" name="Ink 184">
                  <a:extLst>
                    <a:ext uri="{FF2B5EF4-FFF2-40B4-BE49-F238E27FC236}">
                      <a16:creationId xmlns:a16="http://schemas.microsoft.com/office/drawing/2014/main" id="{2CB22F03-0B51-E3E5-C59C-3FAA3E564D94}"/>
                    </a:ext>
                  </a:extLst>
                </p:cNvPr>
                <p:cNvPicPr/>
                <p:nvPr/>
              </p:nvPicPr>
              <p:blipFill>
                <a:blip r:embed="rId209"/>
                <a:stretch>
                  <a:fillRect/>
                </a:stretch>
              </p:blipFill>
              <p:spPr>
                <a:xfrm>
                  <a:off x="7264450" y="5112770"/>
                  <a:ext cx="2080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6" name="Ink 185">
                  <a:extLst>
                    <a:ext uri="{FF2B5EF4-FFF2-40B4-BE49-F238E27FC236}">
                      <a16:creationId xmlns:a16="http://schemas.microsoft.com/office/drawing/2014/main" id="{A7E7B0BC-ADCB-83B1-623E-2995C872FC5C}"/>
                    </a:ext>
                  </a:extLst>
                </p14:cNvPr>
                <p14:cNvContentPartPr/>
                <p14:nvPr/>
              </p14:nvContentPartPr>
              <p14:xfrm>
                <a:off x="7486930" y="5178290"/>
                <a:ext cx="109080" cy="204480"/>
              </p14:xfrm>
            </p:contentPart>
          </mc:Choice>
          <mc:Fallback xmlns="">
            <p:pic>
              <p:nvPicPr>
                <p:cNvPr id="186" name="Ink 185">
                  <a:extLst>
                    <a:ext uri="{FF2B5EF4-FFF2-40B4-BE49-F238E27FC236}">
                      <a16:creationId xmlns:a16="http://schemas.microsoft.com/office/drawing/2014/main" id="{A7E7B0BC-ADCB-83B1-623E-2995C872FC5C}"/>
                    </a:ext>
                  </a:extLst>
                </p:cNvPr>
                <p:cNvPicPr/>
                <p:nvPr/>
              </p:nvPicPr>
              <p:blipFill>
                <a:blip r:embed="rId211"/>
                <a:stretch>
                  <a:fillRect/>
                </a:stretch>
              </p:blipFill>
              <p:spPr>
                <a:xfrm>
                  <a:off x="7480810" y="5172170"/>
                  <a:ext cx="1213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7" name="Ink 186">
                  <a:extLst>
                    <a:ext uri="{FF2B5EF4-FFF2-40B4-BE49-F238E27FC236}">
                      <a16:creationId xmlns:a16="http://schemas.microsoft.com/office/drawing/2014/main" id="{824B36F4-EDA4-8774-7887-61C5EAB6A0EF}"/>
                    </a:ext>
                  </a:extLst>
                </p14:cNvPr>
                <p14:cNvContentPartPr/>
                <p14:nvPr/>
              </p14:nvContentPartPr>
              <p14:xfrm>
                <a:off x="7716610" y="5082170"/>
                <a:ext cx="73440" cy="281520"/>
              </p14:xfrm>
            </p:contentPart>
          </mc:Choice>
          <mc:Fallback xmlns="">
            <p:pic>
              <p:nvPicPr>
                <p:cNvPr id="187" name="Ink 186">
                  <a:extLst>
                    <a:ext uri="{FF2B5EF4-FFF2-40B4-BE49-F238E27FC236}">
                      <a16:creationId xmlns:a16="http://schemas.microsoft.com/office/drawing/2014/main" id="{824B36F4-EDA4-8774-7887-61C5EAB6A0EF}"/>
                    </a:ext>
                  </a:extLst>
                </p:cNvPr>
                <p:cNvPicPr/>
                <p:nvPr/>
              </p:nvPicPr>
              <p:blipFill>
                <a:blip r:embed="rId213"/>
                <a:stretch>
                  <a:fillRect/>
                </a:stretch>
              </p:blipFill>
              <p:spPr>
                <a:xfrm>
                  <a:off x="7710490" y="5076050"/>
                  <a:ext cx="85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8" name="Ink 187">
                  <a:extLst>
                    <a:ext uri="{FF2B5EF4-FFF2-40B4-BE49-F238E27FC236}">
                      <a16:creationId xmlns:a16="http://schemas.microsoft.com/office/drawing/2014/main" id="{79BF70D3-2E58-6A20-30BE-02D03C1B4EA5}"/>
                    </a:ext>
                  </a:extLst>
                </p14:cNvPr>
                <p14:cNvContentPartPr/>
                <p14:nvPr/>
              </p14:nvContentPartPr>
              <p14:xfrm>
                <a:off x="7647850" y="5100890"/>
                <a:ext cx="256680" cy="90360"/>
              </p14:xfrm>
            </p:contentPart>
          </mc:Choice>
          <mc:Fallback xmlns="">
            <p:pic>
              <p:nvPicPr>
                <p:cNvPr id="188" name="Ink 187">
                  <a:extLst>
                    <a:ext uri="{FF2B5EF4-FFF2-40B4-BE49-F238E27FC236}">
                      <a16:creationId xmlns:a16="http://schemas.microsoft.com/office/drawing/2014/main" id="{79BF70D3-2E58-6A20-30BE-02D03C1B4EA5}"/>
                    </a:ext>
                  </a:extLst>
                </p:cNvPr>
                <p:cNvPicPr/>
                <p:nvPr/>
              </p:nvPicPr>
              <p:blipFill>
                <a:blip r:embed="rId215"/>
                <a:stretch>
                  <a:fillRect/>
                </a:stretch>
              </p:blipFill>
              <p:spPr>
                <a:xfrm>
                  <a:off x="7641730" y="5094770"/>
                  <a:ext cx="268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9" name="Ink 188">
                  <a:extLst>
                    <a:ext uri="{FF2B5EF4-FFF2-40B4-BE49-F238E27FC236}">
                      <a16:creationId xmlns:a16="http://schemas.microsoft.com/office/drawing/2014/main" id="{526DFA26-4CE7-6373-BE34-9E63A82CBBCC}"/>
                    </a:ext>
                  </a:extLst>
                </p14:cNvPr>
                <p14:cNvContentPartPr/>
                <p14:nvPr/>
              </p14:nvContentPartPr>
              <p14:xfrm>
                <a:off x="7318090" y="5461250"/>
                <a:ext cx="249480" cy="288720"/>
              </p14:xfrm>
            </p:contentPart>
          </mc:Choice>
          <mc:Fallback xmlns="">
            <p:pic>
              <p:nvPicPr>
                <p:cNvPr id="189" name="Ink 188">
                  <a:extLst>
                    <a:ext uri="{FF2B5EF4-FFF2-40B4-BE49-F238E27FC236}">
                      <a16:creationId xmlns:a16="http://schemas.microsoft.com/office/drawing/2014/main" id="{526DFA26-4CE7-6373-BE34-9E63A82CBBCC}"/>
                    </a:ext>
                  </a:extLst>
                </p:cNvPr>
                <p:cNvPicPr/>
                <p:nvPr/>
              </p:nvPicPr>
              <p:blipFill>
                <a:blip r:embed="rId217"/>
                <a:stretch>
                  <a:fillRect/>
                </a:stretch>
              </p:blipFill>
              <p:spPr>
                <a:xfrm>
                  <a:off x="7311970" y="5455130"/>
                  <a:ext cx="261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90" name="Ink 189">
                  <a:extLst>
                    <a:ext uri="{FF2B5EF4-FFF2-40B4-BE49-F238E27FC236}">
                      <a16:creationId xmlns:a16="http://schemas.microsoft.com/office/drawing/2014/main" id="{5BE2F04E-E8A2-3269-8E05-001AB0833B97}"/>
                    </a:ext>
                  </a:extLst>
                </p14:cNvPr>
                <p14:cNvContentPartPr/>
                <p14:nvPr/>
              </p14:nvContentPartPr>
              <p14:xfrm>
                <a:off x="7566490" y="5406530"/>
                <a:ext cx="150120" cy="302760"/>
              </p14:xfrm>
            </p:contentPart>
          </mc:Choice>
          <mc:Fallback xmlns="">
            <p:pic>
              <p:nvPicPr>
                <p:cNvPr id="190" name="Ink 189">
                  <a:extLst>
                    <a:ext uri="{FF2B5EF4-FFF2-40B4-BE49-F238E27FC236}">
                      <a16:creationId xmlns:a16="http://schemas.microsoft.com/office/drawing/2014/main" id="{5BE2F04E-E8A2-3269-8E05-001AB0833B97}"/>
                    </a:ext>
                  </a:extLst>
                </p:cNvPr>
                <p:cNvPicPr/>
                <p:nvPr/>
              </p:nvPicPr>
              <p:blipFill>
                <a:blip r:embed="rId219"/>
                <a:stretch>
                  <a:fillRect/>
                </a:stretch>
              </p:blipFill>
              <p:spPr>
                <a:xfrm>
                  <a:off x="7560370" y="5400410"/>
                  <a:ext cx="162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1" name="Ink 190">
                  <a:extLst>
                    <a:ext uri="{FF2B5EF4-FFF2-40B4-BE49-F238E27FC236}">
                      <a16:creationId xmlns:a16="http://schemas.microsoft.com/office/drawing/2014/main" id="{9D6B603B-78E8-DDDC-938E-906CB59A02CC}"/>
                    </a:ext>
                  </a:extLst>
                </p14:cNvPr>
                <p14:cNvContentPartPr/>
                <p14:nvPr/>
              </p14:nvContentPartPr>
              <p14:xfrm>
                <a:off x="7651810" y="5527490"/>
                <a:ext cx="96120" cy="70920"/>
              </p14:xfrm>
            </p:contentPart>
          </mc:Choice>
          <mc:Fallback xmlns="">
            <p:pic>
              <p:nvPicPr>
                <p:cNvPr id="191" name="Ink 190">
                  <a:extLst>
                    <a:ext uri="{FF2B5EF4-FFF2-40B4-BE49-F238E27FC236}">
                      <a16:creationId xmlns:a16="http://schemas.microsoft.com/office/drawing/2014/main" id="{9D6B603B-78E8-DDDC-938E-906CB59A02CC}"/>
                    </a:ext>
                  </a:extLst>
                </p:cNvPr>
                <p:cNvPicPr/>
                <p:nvPr/>
              </p:nvPicPr>
              <p:blipFill>
                <a:blip r:embed="rId221"/>
                <a:stretch>
                  <a:fillRect/>
                </a:stretch>
              </p:blipFill>
              <p:spPr>
                <a:xfrm>
                  <a:off x="7645690" y="5521370"/>
                  <a:ext cx="1083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2" name="Ink 191">
                  <a:extLst>
                    <a:ext uri="{FF2B5EF4-FFF2-40B4-BE49-F238E27FC236}">
                      <a16:creationId xmlns:a16="http://schemas.microsoft.com/office/drawing/2014/main" id="{58877521-FC79-D2BF-0157-A3EFE78A0C10}"/>
                    </a:ext>
                  </a:extLst>
                </p14:cNvPr>
                <p14:cNvContentPartPr/>
                <p14:nvPr/>
              </p14:nvContentPartPr>
              <p14:xfrm>
                <a:off x="7796890" y="5460530"/>
                <a:ext cx="156960" cy="232200"/>
              </p14:xfrm>
            </p:contentPart>
          </mc:Choice>
          <mc:Fallback xmlns="">
            <p:pic>
              <p:nvPicPr>
                <p:cNvPr id="192" name="Ink 191">
                  <a:extLst>
                    <a:ext uri="{FF2B5EF4-FFF2-40B4-BE49-F238E27FC236}">
                      <a16:creationId xmlns:a16="http://schemas.microsoft.com/office/drawing/2014/main" id="{58877521-FC79-D2BF-0157-A3EFE78A0C10}"/>
                    </a:ext>
                  </a:extLst>
                </p:cNvPr>
                <p:cNvPicPr/>
                <p:nvPr/>
              </p:nvPicPr>
              <p:blipFill>
                <a:blip r:embed="rId223"/>
                <a:stretch>
                  <a:fillRect/>
                </a:stretch>
              </p:blipFill>
              <p:spPr>
                <a:xfrm>
                  <a:off x="7790770" y="5454410"/>
                  <a:ext cx="169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3" name="Ink 192">
                  <a:extLst>
                    <a:ext uri="{FF2B5EF4-FFF2-40B4-BE49-F238E27FC236}">
                      <a16:creationId xmlns:a16="http://schemas.microsoft.com/office/drawing/2014/main" id="{43C9C4BB-B9A0-6846-92EB-B6C4C5244270}"/>
                    </a:ext>
                  </a:extLst>
                </p14:cNvPr>
                <p14:cNvContentPartPr/>
                <p14:nvPr/>
              </p14:nvContentPartPr>
              <p14:xfrm>
                <a:off x="8341930" y="5141930"/>
                <a:ext cx="155160" cy="200880"/>
              </p14:xfrm>
            </p:contentPart>
          </mc:Choice>
          <mc:Fallback xmlns="">
            <p:pic>
              <p:nvPicPr>
                <p:cNvPr id="193" name="Ink 192">
                  <a:extLst>
                    <a:ext uri="{FF2B5EF4-FFF2-40B4-BE49-F238E27FC236}">
                      <a16:creationId xmlns:a16="http://schemas.microsoft.com/office/drawing/2014/main" id="{43C9C4BB-B9A0-6846-92EB-B6C4C5244270}"/>
                    </a:ext>
                  </a:extLst>
                </p:cNvPr>
                <p:cNvPicPr/>
                <p:nvPr/>
              </p:nvPicPr>
              <p:blipFill>
                <a:blip r:embed="rId225"/>
                <a:stretch>
                  <a:fillRect/>
                </a:stretch>
              </p:blipFill>
              <p:spPr>
                <a:xfrm>
                  <a:off x="8335810" y="5135810"/>
                  <a:ext cx="167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4" name="Ink 193">
                  <a:extLst>
                    <a:ext uri="{FF2B5EF4-FFF2-40B4-BE49-F238E27FC236}">
                      <a16:creationId xmlns:a16="http://schemas.microsoft.com/office/drawing/2014/main" id="{21BFB56D-DBF8-B4B2-62D4-48321FDBA694}"/>
                    </a:ext>
                  </a:extLst>
                </p14:cNvPr>
                <p14:cNvContentPartPr/>
                <p14:nvPr/>
              </p14:nvContentPartPr>
              <p14:xfrm>
                <a:off x="8517970" y="5066690"/>
                <a:ext cx="254520" cy="220320"/>
              </p14:xfrm>
            </p:contentPart>
          </mc:Choice>
          <mc:Fallback xmlns="">
            <p:pic>
              <p:nvPicPr>
                <p:cNvPr id="194" name="Ink 193">
                  <a:extLst>
                    <a:ext uri="{FF2B5EF4-FFF2-40B4-BE49-F238E27FC236}">
                      <a16:creationId xmlns:a16="http://schemas.microsoft.com/office/drawing/2014/main" id="{21BFB56D-DBF8-B4B2-62D4-48321FDBA694}"/>
                    </a:ext>
                  </a:extLst>
                </p:cNvPr>
                <p:cNvPicPr/>
                <p:nvPr/>
              </p:nvPicPr>
              <p:blipFill>
                <a:blip r:embed="rId227"/>
                <a:stretch>
                  <a:fillRect/>
                </a:stretch>
              </p:blipFill>
              <p:spPr>
                <a:xfrm>
                  <a:off x="8511850" y="5060570"/>
                  <a:ext cx="2667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5" name="Ink 194">
                  <a:extLst>
                    <a:ext uri="{FF2B5EF4-FFF2-40B4-BE49-F238E27FC236}">
                      <a16:creationId xmlns:a16="http://schemas.microsoft.com/office/drawing/2014/main" id="{12953BCD-C674-8222-4B4A-B9B9A740D07B}"/>
                    </a:ext>
                  </a:extLst>
                </p14:cNvPr>
                <p14:cNvContentPartPr/>
                <p14:nvPr/>
              </p14:nvContentPartPr>
              <p14:xfrm>
                <a:off x="8772850" y="5076770"/>
                <a:ext cx="144360" cy="218160"/>
              </p14:xfrm>
            </p:contentPart>
          </mc:Choice>
          <mc:Fallback xmlns="">
            <p:pic>
              <p:nvPicPr>
                <p:cNvPr id="195" name="Ink 194">
                  <a:extLst>
                    <a:ext uri="{FF2B5EF4-FFF2-40B4-BE49-F238E27FC236}">
                      <a16:creationId xmlns:a16="http://schemas.microsoft.com/office/drawing/2014/main" id="{12953BCD-C674-8222-4B4A-B9B9A740D07B}"/>
                    </a:ext>
                  </a:extLst>
                </p:cNvPr>
                <p:cNvPicPr/>
                <p:nvPr/>
              </p:nvPicPr>
              <p:blipFill>
                <a:blip r:embed="rId229"/>
                <a:stretch>
                  <a:fillRect/>
                </a:stretch>
              </p:blipFill>
              <p:spPr>
                <a:xfrm>
                  <a:off x="8766730" y="5070650"/>
                  <a:ext cx="1566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6" name="Ink 195">
                  <a:extLst>
                    <a:ext uri="{FF2B5EF4-FFF2-40B4-BE49-F238E27FC236}">
                      <a16:creationId xmlns:a16="http://schemas.microsoft.com/office/drawing/2014/main" id="{E6603615-819F-7EEE-B57C-5D92973E2E59}"/>
                    </a:ext>
                  </a:extLst>
                </p14:cNvPr>
                <p14:cNvContentPartPr/>
                <p14:nvPr/>
              </p14:nvContentPartPr>
              <p14:xfrm>
                <a:off x="8330050" y="5405450"/>
                <a:ext cx="267480" cy="260280"/>
              </p14:xfrm>
            </p:contentPart>
          </mc:Choice>
          <mc:Fallback xmlns="">
            <p:pic>
              <p:nvPicPr>
                <p:cNvPr id="196" name="Ink 195">
                  <a:extLst>
                    <a:ext uri="{FF2B5EF4-FFF2-40B4-BE49-F238E27FC236}">
                      <a16:creationId xmlns:a16="http://schemas.microsoft.com/office/drawing/2014/main" id="{E6603615-819F-7EEE-B57C-5D92973E2E59}"/>
                    </a:ext>
                  </a:extLst>
                </p:cNvPr>
                <p:cNvPicPr/>
                <p:nvPr/>
              </p:nvPicPr>
              <p:blipFill>
                <a:blip r:embed="rId231"/>
                <a:stretch>
                  <a:fillRect/>
                </a:stretch>
              </p:blipFill>
              <p:spPr>
                <a:xfrm>
                  <a:off x="8323930" y="5399330"/>
                  <a:ext cx="2797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7" name="Ink 196">
                  <a:extLst>
                    <a:ext uri="{FF2B5EF4-FFF2-40B4-BE49-F238E27FC236}">
                      <a16:creationId xmlns:a16="http://schemas.microsoft.com/office/drawing/2014/main" id="{911E2350-9CD0-DBCA-1231-9B80DE53159C}"/>
                    </a:ext>
                  </a:extLst>
                </p14:cNvPr>
                <p14:cNvContentPartPr/>
                <p14:nvPr/>
              </p14:nvContentPartPr>
              <p14:xfrm>
                <a:off x="8613370" y="5396810"/>
                <a:ext cx="122400" cy="208800"/>
              </p14:xfrm>
            </p:contentPart>
          </mc:Choice>
          <mc:Fallback xmlns="">
            <p:pic>
              <p:nvPicPr>
                <p:cNvPr id="197" name="Ink 196">
                  <a:extLst>
                    <a:ext uri="{FF2B5EF4-FFF2-40B4-BE49-F238E27FC236}">
                      <a16:creationId xmlns:a16="http://schemas.microsoft.com/office/drawing/2014/main" id="{911E2350-9CD0-DBCA-1231-9B80DE53159C}"/>
                    </a:ext>
                  </a:extLst>
                </p:cNvPr>
                <p:cNvPicPr/>
                <p:nvPr/>
              </p:nvPicPr>
              <p:blipFill>
                <a:blip r:embed="rId233"/>
                <a:stretch>
                  <a:fillRect/>
                </a:stretch>
              </p:blipFill>
              <p:spPr>
                <a:xfrm>
                  <a:off x="8607250" y="5390690"/>
                  <a:ext cx="1346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8" name="Ink 197">
                  <a:extLst>
                    <a:ext uri="{FF2B5EF4-FFF2-40B4-BE49-F238E27FC236}">
                      <a16:creationId xmlns:a16="http://schemas.microsoft.com/office/drawing/2014/main" id="{17190E87-F07E-4B9D-90D3-A09D0B1FBE35}"/>
                    </a:ext>
                  </a:extLst>
                </p14:cNvPr>
                <p14:cNvContentPartPr/>
                <p14:nvPr/>
              </p14:nvContentPartPr>
              <p14:xfrm>
                <a:off x="8652610" y="5463050"/>
                <a:ext cx="100440" cy="32040"/>
              </p14:xfrm>
            </p:contentPart>
          </mc:Choice>
          <mc:Fallback xmlns="">
            <p:pic>
              <p:nvPicPr>
                <p:cNvPr id="198" name="Ink 197">
                  <a:extLst>
                    <a:ext uri="{FF2B5EF4-FFF2-40B4-BE49-F238E27FC236}">
                      <a16:creationId xmlns:a16="http://schemas.microsoft.com/office/drawing/2014/main" id="{17190E87-F07E-4B9D-90D3-A09D0B1FBE35}"/>
                    </a:ext>
                  </a:extLst>
                </p:cNvPr>
                <p:cNvPicPr/>
                <p:nvPr/>
              </p:nvPicPr>
              <p:blipFill>
                <a:blip r:embed="rId235"/>
                <a:stretch>
                  <a:fillRect/>
                </a:stretch>
              </p:blipFill>
              <p:spPr>
                <a:xfrm>
                  <a:off x="8646490" y="5456930"/>
                  <a:ext cx="1126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9" name="Ink 198">
                  <a:extLst>
                    <a:ext uri="{FF2B5EF4-FFF2-40B4-BE49-F238E27FC236}">
                      <a16:creationId xmlns:a16="http://schemas.microsoft.com/office/drawing/2014/main" id="{60C1C953-4169-D6C7-8784-AC219F487FB2}"/>
                    </a:ext>
                  </a:extLst>
                </p14:cNvPr>
                <p14:cNvContentPartPr/>
                <p14:nvPr/>
              </p14:nvContentPartPr>
              <p14:xfrm>
                <a:off x="8768890" y="5392490"/>
                <a:ext cx="191160" cy="254880"/>
              </p14:xfrm>
            </p:contentPart>
          </mc:Choice>
          <mc:Fallback xmlns="">
            <p:pic>
              <p:nvPicPr>
                <p:cNvPr id="199" name="Ink 198">
                  <a:extLst>
                    <a:ext uri="{FF2B5EF4-FFF2-40B4-BE49-F238E27FC236}">
                      <a16:creationId xmlns:a16="http://schemas.microsoft.com/office/drawing/2014/main" id="{60C1C953-4169-D6C7-8784-AC219F487FB2}"/>
                    </a:ext>
                  </a:extLst>
                </p:cNvPr>
                <p:cNvPicPr/>
                <p:nvPr/>
              </p:nvPicPr>
              <p:blipFill>
                <a:blip r:embed="rId237"/>
                <a:stretch>
                  <a:fillRect/>
                </a:stretch>
              </p:blipFill>
              <p:spPr>
                <a:xfrm>
                  <a:off x="8762770" y="5386370"/>
                  <a:ext cx="2034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28" name="Ink 227">
                  <a:extLst>
                    <a:ext uri="{FF2B5EF4-FFF2-40B4-BE49-F238E27FC236}">
                      <a16:creationId xmlns:a16="http://schemas.microsoft.com/office/drawing/2014/main" id="{F48F0BD2-0E83-1111-FFE2-5E508A65C812}"/>
                    </a:ext>
                  </a:extLst>
                </p14:cNvPr>
                <p14:cNvContentPartPr/>
                <p14:nvPr/>
              </p14:nvContentPartPr>
              <p14:xfrm>
                <a:off x="8401690" y="6009170"/>
                <a:ext cx="33480" cy="282600"/>
              </p14:xfrm>
            </p:contentPart>
          </mc:Choice>
          <mc:Fallback xmlns="">
            <p:pic>
              <p:nvPicPr>
                <p:cNvPr id="228" name="Ink 227">
                  <a:extLst>
                    <a:ext uri="{FF2B5EF4-FFF2-40B4-BE49-F238E27FC236}">
                      <a16:creationId xmlns:a16="http://schemas.microsoft.com/office/drawing/2014/main" id="{F48F0BD2-0E83-1111-FFE2-5E508A65C812}"/>
                    </a:ext>
                  </a:extLst>
                </p:cNvPr>
                <p:cNvPicPr/>
                <p:nvPr/>
              </p:nvPicPr>
              <p:blipFill>
                <a:blip r:embed="rId239"/>
                <a:stretch>
                  <a:fillRect/>
                </a:stretch>
              </p:blipFill>
              <p:spPr>
                <a:xfrm>
                  <a:off x="8395570" y="6003050"/>
                  <a:ext cx="45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29" name="Ink 228">
                  <a:extLst>
                    <a:ext uri="{FF2B5EF4-FFF2-40B4-BE49-F238E27FC236}">
                      <a16:creationId xmlns:a16="http://schemas.microsoft.com/office/drawing/2014/main" id="{2F8E1897-71B1-69ED-6A49-ED2A2EDD5975}"/>
                    </a:ext>
                  </a:extLst>
                </p14:cNvPr>
                <p14:cNvContentPartPr/>
                <p14:nvPr/>
              </p14:nvContentPartPr>
              <p14:xfrm>
                <a:off x="8528050" y="6238130"/>
                <a:ext cx="24120" cy="51480"/>
              </p14:xfrm>
            </p:contentPart>
          </mc:Choice>
          <mc:Fallback xmlns="">
            <p:pic>
              <p:nvPicPr>
                <p:cNvPr id="229" name="Ink 228">
                  <a:extLst>
                    <a:ext uri="{FF2B5EF4-FFF2-40B4-BE49-F238E27FC236}">
                      <a16:creationId xmlns:a16="http://schemas.microsoft.com/office/drawing/2014/main" id="{2F8E1897-71B1-69ED-6A49-ED2A2EDD5975}"/>
                    </a:ext>
                  </a:extLst>
                </p:cNvPr>
                <p:cNvPicPr/>
                <p:nvPr/>
              </p:nvPicPr>
              <p:blipFill>
                <a:blip r:embed="rId241"/>
                <a:stretch>
                  <a:fillRect/>
                </a:stretch>
              </p:blipFill>
              <p:spPr>
                <a:xfrm>
                  <a:off x="8521930" y="6232010"/>
                  <a:ext cx="363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30" name="Ink 229">
                  <a:extLst>
                    <a:ext uri="{FF2B5EF4-FFF2-40B4-BE49-F238E27FC236}">
                      <a16:creationId xmlns:a16="http://schemas.microsoft.com/office/drawing/2014/main" id="{25DA035C-42D8-0E6C-AE7E-69239929AE55}"/>
                    </a:ext>
                  </a:extLst>
                </p14:cNvPr>
                <p14:cNvContentPartPr/>
                <p14:nvPr/>
              </p14:nvContentPartPr>
              <p14:xfrm>
                <a:off x="8668450" y="5958050"/>
                <a:ext cx="24840" cy="351000"/>
              </p14:xfrm>
            </p:contentPart>
          </mc:Choice>
          <mc:Fallback xmlns="">
            <p:pic>
              <p:nvPicPr>
                <p:cNvPr id="230" name="Ink 229">
                  <a:extLst>
                    <a:ext uri="{FF2B5EF4-FFF2-40B4-BE49-F238E27FC236}">
                      <a16:creationId xmlns:a16="http://schemas.microsoft.com/office/drawing/2014/main" id="{25DA035C-42D8-0E6C-AE7E-69239929AE55}"/>
                    </a:ext>
                  </a:extLst>
                </p:cNvPr>
                <p:cNvPicPr/>
                <p:nvPr/>
              </p:nvPicPr>
              <p:blipFill>
                <a:blip r:embed="rId243"/>
                <a:stretch>
                  <a:fillRect/>
                </a:stretch>
              </p:blipFill>
              <p:spPr>
                <a:xfrm>
                  <a:off x="8662330" y="5951930"/>
                  <a:ext cx="370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31" name="Ink 230">
                  <a:extLst>
                    <a:ext uri="{FF2B5EF4-FFF2-40B4-BE49-F238E27FC236}">
                      <a16:creationId xmlns:a16="http://schemas.microsoft.com/office/drawing/2014/main" id="{BC8D53CB-E847-DD01-1644-29D2C6414803}"/>
                    </a:ext>
                  </a:extLst>
                </p14:cNvPr>
                <p14:cNvContentPartPr/>
                <p14:nvPr/>
              </p14:nvContentPartPr>
              <p14:xfrm>
                <a:off x="8729290" y="6239570"/>
                <a:ext cx="14040" cy="16560"/>
              </p14:xfrm>
            </p:contentPart>
          </mc:Choice>
          <mc:Fallback xmlns="">
            <p:pic>
              <p:nvPicPr>
                <p:cNvPr id="231" name="Ink 230">
                  <a:extLst>
                    <a:ext uri="{FF2B5EF4-FFF2-40B4-BE49-F238E27FC236}">
                      <a16:creationId xmlns:a16="http://schemas.microsoft.com/office/drawing/2014/main" id="{BC8D53CB-E847-DD01-1644-29D2C6414803}"/>
                    </a:ext>
                  </a:extLst>
                </p:cNvPr>
                <p:cNvPicPr/>
                <p:nvPr/>
              </p:nvPicPr>
              <p:blipFill>
                <a:blip r:embed="rId245"/>
                <a:stretch>
                  <a:fillRect/>
                </a:stretch>
              </p:blipFill>
              <p:spPr>
                <a:xfrm>
                  <a:off x="8723170" y="6233450"/>
                  <a:ext cx="26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2" name="Ink 231">
                  <a:extLst>
                    <a:ext uri="{FF2B5EF4-FFF2-40B4-BE49-F238E27FC236}">
                      <a16:creationId xmlns:a16="http://schemas.microsoft.com/office/drawing/2014/main" id="{7F1CFAE7-76E0-A58C-5F78-741202BD6FE0}"/>
                    </a:ext>
                  </a:extLst>
                </p14:cNvPr>
                <p14:cNvContentPartPr/>
                <p14:nvPr/>
              </p14:nvContentPartPr>
              <p14:xfrm>
                <a:off x="8863210" y="5894330"/>
                <a:ext cx="81000" cy="482040"/>
              </p14:xfrm>
            </p:contentPart>
          </mc:Choice>
          <mc:Fallback xmlns="">
            <p:pic>
              <p:nvPicPr>
                <p:cNvPr id="232" name="Ink 231">
                  <a:extLst>
                    <a:ext uri="{FF2B5EF4-FFF2-40B4-BE49-F238E27FC236}">
                      <a16:creationId xmlns:a16="http://schemas.microsoft.com/office/drawing/2014/main" id="{7F1CFAE7-76E0-A58C-5F78-741202BD6FE0}"/>
                    </a:ext>
                  </a:extLst>
                </p:cNvPr>
                <p:cNvPicPr/>
                <p:nvPr/>
              </p:nvPicPr>
              <p:blipFill>
                <a:blip r:embed="rId247"/>
                <a:stretch>
                  <a:fillRect/>
                </a:stretch>
              </p:blipFill>
              <p:spPr>
                <a:xfrm>
                  <a:off x="8857090" y="5888210"/>
                  <a:ext cx="932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3" name="Ink 232">
                  <a:extLst>
                    <a:ext uri="{FF2B5EF4-FFF2-40B4-BE49-F238E27FC236}">
                      <a16:creationId xmlns:a16="http://schemas.microsoft.com/office/drawing/2014/main" id="{C090C459-BDF4-9337-6979-6AE9752CA196}"/>
                    </a:ext>
                  </a:extLst>
                </p14:cNvPr>
                <p14:cNvContentPartPr/>
                <p14:nvPr/>
              </p14:nvContentPartPr>
              <p14:xfrm>
                <a:off x="7180570" y="5922410"/>
                <a:ext cx="219600" cy="332640"/>
              </p14:xfrm>
            </p:contentPart>
          </mc:Choice>
          <mc:Fallback xmlns="">
            <p:pic>
              <p:nvPicPr>
                <p:cNvPr id="233" name="Ink 232">
                  <a:extLst>
                    <a:ext uri="{FF2B5EF4-FFF2-40B4-BE49-F238E27FC236}">
                      <a16:creationId xmlns:a16="http://schemas.microsoft.com/office/drawing/2014/main" id="{C090C459-BDF4-9337-6979-6AE9752CA196}"/>
                    </a:ext>
                  </a:extLst>
                </p:cNvPr>
                <p:cNvPicPr/>
                <p:nvPr/>
              </p:nvPicPr>
              <p:blipFill>
                <a:blip r:embed="rId249"/>
                <a:stretch>
                  <a:fillRect/>
                </a:stretch>
              </p:blipFill>
              <p:spPr>
                <a:xfrm>
                  <a:off x="7174450" y="5916290"/>
                  <a:ext cx="231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4" name="Ink 233">
                  <a:extLst>
                    <a:ext uri="{FF2B5EF4-FFF2-40B4-BE49-F238E27FC236}">
                      <a16:creationId xmlns:a16="http://schemas.microsoft.com/office/drawing/2014/main" id="{0F1E13C3-79D9-8D7F-7538-14E188C4401A}"/>
                    </a:ext>
                  </a:extLst>
                </p14:cNvPr>
                <p14:cNvContentPartPr/>
                <p14:nvPr/>
              </p14:nvContentPartPr>
              <p14:xfrm>
                <a:off x="7272010" y="5872010"/>
                <a:ext cx="163800" cy="11160"/>
              </p14:xfrm>
            </p:contentPart>
          </mc:Choice>
          <mc:Fallback xmlns="">
            <p:pic>
              <p:nvPicPr>
                <p:cNvPr id="234" name="Ink 233">
                  <a:extLst>
                    <a:ext uri="{FF2B5EF4-FFF2-40B4-BE49-F238E27FC236}">
                      <a16:creationId xmlns:a16="http://schemas.microsoft.com/office/drawing/2014/main" id="{0F1E13C3-79D9-8D7F-7538-14E188C4401A}"/>
                    </a:ext>
                  </a:extLst>
                </p:cNvPr>
                <p:cNvPicPr/>
                <p:nvPr/>
              </p:nvPicPr>
              <p:blipFill>
                <a:blip r:embed="rId251"/>
                <a:stretch>
                  <a:fillRect/>
                </a:stretch>
              </p:blipFill>
              <p:spPr>
                <a:xfrm>
                  <a:off x="7265890" y="5865890"/>
                  <a:ext cx="176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5" name="Ink 234">
                  <a:extLst>
                    <a:ext uri="{FF2B5EF4-FFF2-40B4-BE49-F238E27FC236}">
                      <a16:creationId xmlns:a16="http://schemas.microsoft.com/office/drawing/2014/main" id="{2B5734EB-4FF2-02AD-1375-FF576521B9EF}"/>
                    </a:ext>
                  </a:extLst>
                </p14:cNvPr>
                <p14:cNvContentPartPr/>
                <p14:nvPr/>
              </p14:nvContentPartPr>
              <p14:xfrm>
                <a:off x="7518970" y="5980730"/>
                <a:ext cx="157680" cy="249840"/>
              </p14:xfrm>
            </p:contentPart>
          </mc:Choice>
          <mc:Fallback xmlns="">
            <p:pic>
              <p:nvPicPr>
                <p:cNvPr id="235" name="Ink 234">
                  <a:extLst>
                    <a:ext uri="{FF2B5EF4-FFF2-40B4-BE49-F238E27FC236}">
                      <a16:creationId xmlns:a16="http://schemas.microsoft.com/office/drawing/2014/main" id="{2B5734EB-4FF2-02AD-1375-FF576521B9EF}"/>
                    </a:ext>
                  </a:extLst>
                </p:cNvPr>
                <p:cNvPicPr/>
                <p:nvPr/>
              </p:nvPicPr>
              <p:blipFill>
                <a:blip r:embed="rId253"/>
                <a:stretch>
                  <a:fillRect/>
                </a:stretch>
              </p:blipFill>
              <p:spPr>
                <a:xfrm>
                  <a:off x="7512850" y="5974610"/>
                  <a:ext cx="1699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6" name="Ink 235">
                  <a:extLst>
                    <a:ext uri="{FF2B5EF4-FFF2-40B4-BE49-F238E27FC236}">
                      <a16:creationId xmlns:a16="http://schemas.microsoft.com/office/drawing/2014/main" id="{C1A892EE-F482-EE16-5FD8-23837D07B1F6}"/>
                    </a:ext>
                  </a:extLst>
                </p14:cNvPr>
                <p14:cNvContentPartPr/>
                <p14:nvPr/>
              </p14:nvContentPartPr>
              <p14:xfrm>
                <a:off x="7531210" y="5935010"/>
                <a:ext cx="260640" cy="117000"/>
              </p14:xfrm>
            </p:contentPart>
          </mc:Choice>
          <mc:Fallback xmlns="">
            <p:pic>
              <p:nvPicPr>
                <p:cNvPr id="236" name="Ink 235">
                  <a:extLst>
                    <a:ext uri="{FF2B5EF4-FFF2-40B4-BE49-F238E27FC236}">
                      <a16:creationId xmlns:a16="http://schemas.microsoft.com/office/drawing/2014/main" id="{C1A892EE-F482-EE16-5FD8-23837D07B1F6}"/>
                    </a:ext>
                  </a:extLst>
                </p:cNvPr>
                <p:cNvPicPr/>
                <p:nvPr/>
              </p:nvPicPr>
              <p:blipFill>
                <a:blip r:embed="rId255"/>
                <a:stretch>
                  <a:fillRect/>
                </a:stretch>
              </p:blipFill>
              <p:spPr>
                <a:xfrm>
                  <a:off x="7525090" y="5928890"/>
                  <a:ext cx="2728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7" name="Ink 236">
                  <a:extLst>
                    <a:ext uri="{FF2B5EF4-FFF2-40B4-BE49-F238E27FC236}">
                      <a16:creationId xmlns:a16="http://schemas.microsoft.com/office/drawing/2014/main" id="{301ACDBA-E811-EF7D-FC44-123B47BC9A33}"/>
                    </a:ext>
                  </a:extLst>
                </p14:cNvPr>
                <p14:cNvContentPartPr/>
                <p14:nvPr/>
              </p14:nvContentPartPr>
              <p14:xfrm>
                <a:off x="7758010" y="6220130"/>
                <a:ext cx="17280" cy="19080"/>
              </p14:xfrm>
            </p:contentPart>
          </mc:Choice>
          <mc:Fallback xmlns="">
            <p:pic>
              <p:nvPicPr>
                <p:cNvPr id="237" name="Ink 236">
                  <a:extLst>
                    <a:ext uri="{FF2B5EF4-FFF2-40B4-BE49-F238E27FC236}">
                      <a16:creationId xmlns:a16="http://schemas.microsoft.com/office/drawing/2014/main" id="{301ACDBA-E811-EF7D-FC44-123B47BC9A33}"/>
                    </a:ext>
                  </a:extLst>
                </p:cNvPr>
                <p:cNvPicPr/>
                <p:nvPr/>
              </p:nvPicPr>
              <p:blipFill>
                <a:blip r:embed="rId257"/>
                <a:stretch>
                  <a:fillRect/>
                </a:stretch>
              </p:blipFill>
              <p:spPr>
                <a:xfrm>
                  <a:off x="7751890" y="6214010"/>
                  <a:ext cx="29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8" name="Ink 237">
                  <a:extLst>
                    <a:ext uri="{FF2B5EF4-FFF2-40B4-BE49-F238E27FC236}">
                      <a16:creationId xmlns:a16="http://schemas.microsoft.com/office/drawing/2014/main" id="{268478EE-C25E-E4CF-5BAD-CABD77EDFFF8}"/>
                    </a:ext>
                  </a:extLst>
                </p14:cNvPr>
                <p14:cNvContentPartPr/>
                <p14:nvPr/>
              </p14:nvContentPartPr>
              <p14:xfrm>
                <a:off x="7768810" y="5878130"/>
                <a:ext cx="196200" cy="412560"/>
              </p14:xfrm>
            </p:contentPart>
          </mc:Choice>
          <mc:Fallback xmlns="">
            <p:pic>
              <p:nvPicPr>
                <p:cNvPr id="238" name="Ink 237">
                  <a:extLst>
                    <a:ext uri="{FF2B5EF4-FFF2-40B4-BE49-F238E27FC236}">
                      <a16:creationId xmlns:a16="http://schemas.microsoft.com/office/drawing/2014/main" id="{268478EE-C25E-E4CF-5BAD-CABD77EDFFF8}"/>
                    </a:ext>
                  </a:extLst>
                </p:cNvPr>
                <p:cNvPicPr/>
                <p:nvPr/>
              </p:nvPicPr>
              <p:blipFill>
                <a:blip r:embed="rId259"/>
                <a:stretch>
                  <a:fillRect/>
                </a:stretch>
              </p:blipFill>
              <p:spPr>
                <a:xfrm>
                  <a:off x="7762690" y="5872010"/>
                  <a:ext cx="208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9" name="Ink 238">
                  <a:extLst>
                    <a:ext uri="{FF2B5EF4-FFF2-40B4-BE49-F238E27FC236}">
                      <a16:creationId xmlns:a16="http://schemas.microsoft.com/office/drawing/2014/main" id="{ACD66EE7-6CC7-AA9B-C126-C6A099E36D33}"/>
                    </a:ext>
                  </a:extLst>
                </p14:cNvPr>
                <p14:cNvContentPartPr/>
                <p14:nvPr/>
              </p14:nvContentPartPr>
              <p14:xfrm>
                <a:off x="7850170" y="5899730"/>
                <a:ext cx="205200" cy="57240"/>
              </p14:xfrm>
            </p:contentPart>
          </mc:Choice>
          <mc:Fallback xmlns="">
            <p:pic>
              <p:nvPicPr>
                <p:cNvPr id="239" name="Ink 238">
                  <a:extLst>
                    <a:ext uri="{FF2B5EF4-FFF2-40B4-BE49-F238E27FC236}">
                      <a16:creationId xmlns:a16="http://schemas.microsoft.com/office/drawing/2014/main" id="{ACD66EE7-6CC7-AA9B-C126-C6A099E36D33}"/>
                    </a:ext>
                  </a:extLst>
                </p:cNvPr>
                <p:cNvPicPr/>
                <p:nvPr/>
              </p:nvPicPr>
              <p:blipFill>
                <a:blip r:embed="rId261"/>
                <a:stretch>
                  <a:fillRect/>
                </a:stretch>
              </p:blipFill>
              <p:spPr>
                <a:xfrm>
                  <a:off x="7844050" y="5893610"/>
                  <a:ext cx="217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40" name="Ink 239">
                  <a:extLst>
                    <a:ext uri="{FF2B5EF4-FFF2-40B4-BE49-F238E27FC236}">
                      <a16:creationId xmlns:a16="http://schemas.microsoft.com/office/drawing/2014/main" id="{6D0B7EE2-BDF9-AEA4-4E0B-37C60C564169}"/>
                    </a:ext>
                  </a:extLst>
                </p14:cNvPr>
                <p14:cNvContentPartPr/>
                <p14:nvPr/>
              </p14:nvContentPartPr>
              <p14:xfrm>
                <a:off x="7358410" y="6238130"/>
                <a:ext cx="69840" cy="62640"/>
              </p14:xfrm>
            </p:contentPart>
          </mc:Choice>
          <mc:Fallback xmlns="">
            <p:pic>
              <p:nvPicPr>
                <p:cNvPr id="240" name="Ink 239">
                  <a:extLst>
                    <a:ext uri="{FF2B5EF4-FFF2-40B4-BE49-F238E27FC236}">
                      <a16:creationId xmlns:a16="http://schemas.microsoft.com/office/drawing/2014/main" id="{6D0B7EE2-BDF9-AEA4-4E0B-37C60C564169}"/>
                    </a:ext>
                  </a:extLst>
                </p:cNvPr>
                <p:cNvPicPr/>
                <p:nvPr/>
              </p:nvPicPr>
              <p:blipFill>
                <a:blip r:embed="rId263"/>
                <a:stretch>
                  <a:fillRect/>
                </a:stretch>
              </p:blipFill>
              <p:spPr>
                <a:xfrm>
                  <a:off x="7352290" y="6232010"/>
                  <a:ext cx="820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41" name="Ink 240">
                  <a:extLst>
                    <a:ext uri="{FF2B5EF4-FFF2-40B4-BE49-F238E27FC236}">
                      <a16:creationId xmlns:a16="http://schemas.microsoft.com/office/drawing/2014/main" id="{07DCCD16-C3E4-047C-ABF8-8710230C07FB}"/>
                    </a:ext>
                  </a:extLst>
                </p14:cNvPr>
                <p14:cNvContentPartPr/>
                <p14:nvPr/>
              </p14:nvContentPartPr>
              <p14:xfrm>
                <a:off x="7677370" y="6298610"/>
                <a:ext cx="5400" cy="1440"/>
              </p14:xfrm>
            </p:contentPart>
          </mc:Choice>
          <mc:Fallback xmlns="">
            <p:pic>
              <p:nvPicPr>
                <p:cNvPr id="241" name="Ink 240">
                  <a:extLst>
                    <a:ext uri="{FF2B5EF4-FFF2-40B4-BE49-F238E27FC236}">
                      <a16:creationId xmlns:a16="http://schemas.microsoft.com/office/drawing/2014/main" id="{07DCCD16-C3E4-047C-ABF8-8710230C07FB}"/>
                    </a:ext>
                  </a:extLst>
                </p:cNvPr>
                <p:cNvPicPr/>
                <p:nvPr/>
              </p:nvPicPr>
              <p:blipFill>
                <a:blip r:embed="rId265"/>
                <a:stretch>
                  <a:fillRect/>
                </a:stretch>
              </p:blipFill>
              <p:spPr>
                <a:xfrm>
                  <a:off x="7671250" y="6292490"/>
                  <a:ext cx="176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85" name="Ink 284">
                  <a:extLst>
                    <a:ext uri="{FF2B5EF4-FFF2-40B4-BE49-F238E27FC236}">
                      <a16:creationId xmlns:a16="http://schemas.microsoft.com/office/drawing/2014/main" id="{2B976B78-D551-3418-6186-9045056F0B6F}"/>
                    </a:ext>
                  </a:extLst>
                </p14:cNvPr>
                <p14:cNvContentPartPr/>
                <p14:nvPr/>
              </p14:nvContentPartPr>
              <p14:xfrm>
                <a:off x="5846410" y="3524090"/>
                <a:ext cx="403560" cy="475920"/>
              </p14:xfrm>
            </p:contentPart>
          </mc:Choice>
          <mc:Fallback xmlns="">
            <p:pic>
              <p:nvPicPr>
                <p:cNvPr id="285" name="Ink 284">
                  <a:extLst>
                    <a:ext uri="{FF2B5EF4-FFF2-40B4-BE49-F238E27FC236}">
                      <a16:creationId xmlns:a16="http://schemas.microsoft.com/office/drawing/2014/main" id="{2B976B78-D551-3418-6186-9045056F0B6F}"/>
                    </a:ext>
                  </a:extLst>
                </p:cNvPr>
                <p:cNvPicPr/>
                <p:nvPr/>
              </p:nvPicPr>
              <p:blipFill>
                <a:blip r:embed="rId267"/>
                <a:stretch>
                  <a:fillRect/>
                </a:stretch>
              </p:blipFill>
              <p:spPr>
                <a:xfrm>
                  <a:off x="5840290" y="3517970"/>
                  <a:ext cx="41580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86" name="Ink 285">
                  <a:extLst>
                    <a:ext uri="{FF2B5EF4-FFF2-40B4-BE49-F238E27FC236}">
                      <a16:creationId xmlns:a16="http://schemas.microsoft.com/office/drawing/2014/main" id="{0100FF90-7A9F-856D-651A-F2E946646642}"/>
                    </a:ext>
                  </a:extLst>
                </p14:cNvPr>
                <p14:cNvContentPartPr/>
                <p14:nvPr/>
              </p14:nvContentPartPr>
              <p14:xfrm>
                <a:off x="6211450" y="3709490"/>
                <a:ext cx="252000" cy="211680"/>
              </p14:xfrm>
            </p:contentPart>
          </mc:Choice>
          <mc:Fallback xmlns="">
            <p:pic>
              <p:nvPicPr>
                <p:cNvPr id="286" name="Ink 285">
                  <a:extLst>
                    <a:ext uri="{FF2B5EF4-FFF2-40B4-BE49-F238E27FC236}">
                      <a16:creationId xmlns:a16="http://schemas.microsoft.com/office/drawing/2014/main" id="{0100FF90-7A9F-856D-651A-F2E946646642}"/>
                    </a:ext>
                  </a:extLst>
                </p:cNvPr>
                <p:cNvPicPr/>
                <p:nvPr/>
              </p:nvPicPr>
              <p:blipFill>
                <a:blip r:embed="rId269"/>
                <a:stretch>
                  <a:fillRect/>
                </a:stretch>
              </p:blipFill>
              <p:spPr>
                <a:xfrm>
                  <a:off x="6205330" y="3703370"/>
                  <a:ext cx="264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87" name="Ink 286">
                  <a:extLst>
                    <a:ext uri="{FF2B5EF4-FFF2-40B4-BE49-F238E27FC236}">
                      <a16:creationId xmlns:a16="http://schemas.microsoft.com/office/drawing/2014/main" id="{DB43A4FC-8E9C-2F9A-E840-EB57317CEBBB}"/>
                    </a:ext>
                  </a:extLst>
                </p14:cNvPr>
                <p14:cNvContentPartPr/>
                <p14:nvPr/>
              </p14:nvContentPartPr>
              <p14:xfrm>
                <a:off x="6462010" y="3686810"/>
                <a:ext cx="284400" cy="200880"/>
              </p14:xfrm>
            </p:contentPart>
          </mc:Choice>
          <mc:Fallback xmlns="">
            <p:pic>
              <p:nvPicPr>
                <p:cNvPr id="287" name="Ink 286">
                  <a:extLst>
                    <a:ext uri="{FF2B5EF4-FFF2-40B4-BE49-F238E27FC236}">
                      <a16:creationId xmlns:a16="http://schemas.microsoft.com/office/drawing/2014/main" id="{DB43A4FC-8E9C-2F9A-E840-EB57317CEBBB}"/>
                    </a:ext>
                  </a:extLst>
                </p:cNvPr>
                <p:cNvPicPr/>
                <p:nvPr/>
              </p:nvPicPr>
              <p:blipFill>
                <a:blip r:embed="rId271"/>
                <a:stretch>
                  <a:fillRect/>
                </a:stretch>
              </p:blipFill>
              <p:spPr>
                <a:xfrm>
                  <a:off x="6455890" y="3680690"/>
                  <a:ext cx="29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88" name="Ink 287">
                  <a:extLst>
                    <a:ext uri="{FF2B5EF4-FFF2-40B4-BE49-F238E27FC236}">
                      <a16:creationId xmlns:a16="http://schemas.microsoft.com/office/drawing/2014/main" id="{7032FC5E-9BFF-6D27-73B4-08DC2FCCE3D6}"/>
                    </a:ext>
                  </a:extLst>
                </p14:cNvPr>
                <p14:cNvContentPartPr/>
                <p14:nvPr/>
              </p14:nvContentPartPr>
              <p14:xfrm>
                <a:off x="6745330" y="3628490"/>
                <a:ext cx="195120" cy="269280"/>
              </p14:xfrm>
            </p:contentPart>
          </mc:Choice>
          <mc:Fallback xmlns="">
            <p:pic>
              <p:nvPicPr>
                <p:cNvPr id="288" name="Ink 287">
                  <a:extLst>
                    <a:ext uri="{FF2B5EF4-FFF2-40B4-BE49-F238E27FC236}">
                      <a16:creationId xmlns:a16="http://schemas.microsoft.com/office/drawing/2014/main" id="{7032FC5E-9BFF-6D27-73B4-08DC2FCCE3D6}"/>
                    </a:ext>
                  </a:extLst>
                </p:cNvPr>
                <p:cNvPicPr/>
                <p:nvPr/>
              </p:nvPicPr>
              <p:blipFill>
                <a:blip r:embed="rId273"/>
                <a:stretch>
                  <a:fillRect/>
                </a:stretch>
              </p:blipFill>
              <p:spPr>
                <a:xfrm>
                  <a:off x="6739210" y="3622370"/>
                  <a:ext cx="207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89" name="Ink 288">
                  <a:extLst>
                    <a:ext uri="{FF2B5EF4-FFF2-40B4-BE49-F238E27FC236}">
                      <a16:creationId xmlns:a16="http://schemas.microsoft.com/office/drawing/2014/main" id="{5FA8AF55-8DDD-1ABC-8CEB-557194A1910E}"/>
                    </a:ext>
                  </a:extLst>
                </p14:cNvPr>
                <p14:cNvContentPartPr/>
                <p14:nvPr/>
              </p14:nvContentPartPr>
              <p14:xfrm>
                <a:off x="6964210" y="3678890"/>
                <a:ext cx="363600" cy="270360"/>
              </p14:xfrm>
            </p:contentPart>
          </mc:Choice>
          <mc:Fallback xmlns="">
            <p:pic>
              <p:nvPicPr>
                <p:cNvPr id="289" name="Ink 288">
                  <a:extLst>
                    <a:ext uri="{FF2B5EF4-FFF2-40B4-BE49-F238E27FC236}">
                      <a16:creationId xmlns:a16="http://schemas.microsoft.com/office/drawing/2014/main" id="{5FA8AF55-8DDD-1ABC-8CEB-557194A1910E}"/>
                    </a:ext>
                  </a:extLst>
                </p:cNvPr>
                <p:cNvPicPr/>
                <p:nvPr/>
              </p:nvPicPr>
              <p:blipFill>
                <a:blip r:embed="rId275"/>
                <a:stretch>
                  <a:fillRect/>
                </a:stretch>
              </p:blipFill>
              <p:spPr>
                <a:xfrm>
                  <a:off x="6958090" y="3672770"/>
                  <a:ext cx="3758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91" name="Ink 290">
                  <a:extLst>
                    <a:ext uri="{FF2B5EF4-FFF2-40B4-BE49-F238E27FC236}">
                      <a16:creationId xmlns:a16="http://schemas.microsoft.com/office/drawing/2014/main" id="{AA4D7F3C-6A36-219C-0720-3104E128DC6D}"/>
                    </a:ext>
                  </a:extLst>
                </p14:cNvPr>
                <p14:cNvContentPartPr/>
                <p14:nvPr/>
              </p14:nvContentPartPr>
              <p14:xfrm>
                <a:off x="5760370" y="4092530"/>
                <a:ext cx="236160" cy="460080"/>
              </p14:xfrm>
            </p:contentPart>
          </mc:Choice>
          <mc:Fallback xmlns="">
            <p:pic>
              <p:nvPicPr>
                <p:cNvPr id="291" name="Ink 290">
                  <a:extLst>
                    <a:ext uri="{FF2B5EF4-FFF2-40B4-BE49-F238E27FC236}">
                      <a16:creationId xmlns:a16="http://schemas.microsoft.com/office/drawing/2014/main" id="{AA4D7F3C-6A36-219C-0720-3104E128DC6D}"/>
                    </a:ext>
                  </a:extLst>
                </p:cNvPr>
                <p:cNvPicPr/>
                <p:nvPr/>
              </p:nvPicPr>
              <p:blipFill>
                <a:blip r:embed="rId277"/>
                <a:stretch>
                  <a:fillRect/>
                </a:stretch>
              </p:blipFill>
              <p:spPr>
                <a:xfrm>
                  <a:off x="5754250" y="4086410"/>
                  <a:ext cx="24840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92" name="Ink 291">
                  <a:extLst>
                    <a:ext uri="{FF2B5EF4-FFF2-40B4-BE49-F238E27FC236}">
                      <a16:creationId xmlns:a16="http://schemas.microsoft.com/office/drawing/2014/main" id="{3785EC51-9506-7D0B-502C-274C842BE87F}"/>
                    </a:ext>
                  </a:extLst>
                </p14:cNvPr>
                <p14:cNvContentPartPr/>
                <p14:nvPr/>
              </p14:nvContentPartPr>
              <p14:xfrm>
                <a:off x="5749930" y="4412210"/>
                <a:ext cx="195840" cy="25920"/>
              </p14:xfrm>
            </p:contentPart>
          </mc:Choice>
          <mc:Fallback xmlns="">
            <p:pic>
              <p:nvPicPr>
                <p:cNvPr id="292" name="Ink 291">
                  <a:extLst>
                    <a:ext uri="{FF2B5EF4-FFF2-40B4-BE49-F238E27FC236}">
                      <a16:creationId xmlns:a16="http://schemas.microsoft.com/office/drawing/2014/main" id="{3785EC51-9506-7D0B-502C-274C842BE87F}"/>
                    </a:ext>
                  </a:extLst>
                </p:cNvPr>
                <p:cNvPicPr/>
                <p:nvPr/>
              </p:nvPicPr>
              <p:blipFill>
                <a:blip r:embed="rId279"/>
                <a:stretch>
                  <a:fillRect/>
                </a:stretch>
              </p:blipFill>
              <p:spPr>
                <a:xfrm>
                  <a:off x="5743810" y="4406090"/>
                  <a:ext cx="208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3" name="Ink 292">
                  <a:extLst>
                    <a:ext uri="{FF2B5EF4-FFF2-40B4-BE49-F238E27FC236}">
                      <a16:creationId xmlns:a16="http://schemas.microsoft.com/office/drawing/2014/main" id="{15667BA8-7E97-6676-9D9E-2A1E97BECFAF}"/>
                    </a:ext>
                  </a:extLst>
                </p14:cNvPr>
                <p14:cNvContentPartPr/>
                <p14:nvPr/>
              </p14:nvContentPartPr>
              <p14:xfrm>
                <a:off x="6077170" y="4254530"/>
                <a:ext cx="62280" cy="206640"/>
              </p14:xfrm>
            </p:contentPart>
          </mc:Choice>
          <mc:Fallback xmlns="">
            <p:pic>
              <p:nvPicPr>
                <p:cNvPr id="293" name="Ink 292">
                  <a:extLst>
                    <a:ext uri="{FF2B5EF4-FFF2-40B4-BE49-F238E27FC236}">
                      <a16:creationId xmlns:a16="http://schemas.microsoft.com/office/drawing/2014/main" id="{15667BA8-7E97-6676-9D9E-2A1E97BECFAF}"/>
                    </a:ext>
                  </a:extLst>
                </p:cNvPr>
                <p:cNvPicPr/>
                <p:nvPr/>
              </p:nvPicPr>
              <p:blipFill>
                <a:blip r:embed="rId281"/>
                <a:stretch>
                  <a:fillRect/>
                </a:stretch>
              </p:blipFill>
              <p:spPr>
                <a:xfrm>
                  <a:off x="6071050" y="4248410"/>
                  <a:ext cx="74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4" name="Ink 293">
                  <a:extLst>
                    <a:ext uri="{FF2B5EF4-FFF2-40B4-BE49-F238E27FC236}">
                      <a16:creationId xmlns:a16="http://schemas.microsoft.com/office/drawing/2014/main" id="{1916F28F-B589-6D4C-09CB-2AE0926A1CC7}"/>
                    </a:ext>
                  </a:extLst>
                </p14:cNvPr>
                <p14:cNvContentPartPr/>
                <p14:nvPr/>
              </p14:nvContentPartPr>
              <p14:xfrm>
                <a:off x="6052330" y="4180370"/>
                <a:ext cx="246600" cy="29160"/>
              </p14:xfrm>
            </p:contentPart>
          </mc:Choice>
          <mc:Fallback xmlns="">
            <p:pic>
              <p:nvPicPr>
                <p:cNvPr id="294" name="Ink 293">
                  <a:extLst>
                    <a:ext uri="{FF2B5EF4-FFF2-40B4-BE49-F238E27FC236}">
                      <a16:creationId xmlns:a16="http://schemas.microsoft.com/office/drawing/2014/main" id="{1916F28F-B589-6D4C-09CB-2AE0926A1CC7}"/>
                    </a:ext>
                  </a:extLst>
                </p:cNvPr>
                <p:cNvPicPr/>
                <p:nvPr/>
              </p:nvPicPr>
              <p:blipFill>
                <a:blip r:embed="rId283"/>
                <a:stretch>
                  <a:fillRect/>
                </a:stretch>
              </p:blipFill>
              <p:spPr>
                <a:xfrm>
                  <a:off x="6046210" y="4174250"/>
                  <a:ext cx="258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95" name="Ink 294">
                  <a:extLst>
                    <a:ext uri="{FF2B5EF4-FFF2-40B4-BE49-F238E27FC236}">
                      <a16:creationId xmlns:a16="http://schemas.microsoft.com/office/drawing/2014/main" id="{1723BA0A-4697-6D56-789C-206457071966}"/>
                    </a:ext>
                  </a:extLst>
                </p14:cNvPr>
                <p14:cNvContentPartPr/>
                <p14:nvPr/>
              </p14:nvContentPartPr>
              <p14:xfrm>
                <a:off x="5996890" y="4384850"/>
                <a:ext cx="264600" cy="137520"/>
              </p14:xfrm>
            </p:contentPart>
          </mc:Choice>
          <mc:Fallback xmlns="">
            <p:pic>
              <p:nvPicPr>
                <p:cNvPr id="295" name="Ink 294">
                  <a:extLst>
                    <a:ext uri="{FF2B5EF4-FFF2-40B4-BE49-F238E27FC236}">
                      <a16:creationId xmlns:a16="http://schemas.microsoft.com/office/drawing/2014/main" id="{1723BA0A-4697-6D56-789C-206457071966}"/>
                    </a:ext>
                  </a:extLst>
                </p:cNvPr>
                <p:cNvPicPr/>
                <p:nvPr/>
              </p:nvPicPr>
              <p:blipFill>
                <a:blip r:embed="rId285"/>
                <a:stretch>
                  <a:fillRect/>
                </a:stretch>
              </p:blipFill>
              <p:spPr>
                <a:xfrm>
                  <a:off x="5990770" y="4378730"/>
                  <a:ext cx="276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96" name="Ink 295">
                  <a:extLst>
                    <a:ext uri="{FF2B5EF4-FFF2-40B4-BE49-F238E27FC236}">
                      <a16:creationId xmlns:a16="http://schemas.microsoft.com/office/drawing/2014/main" id="{13A7199F-E3F6-2A00-2438-4B2E3BE655F6}"/>
                    </a:ext>
                  </a:extLst>
                </p14:cNvPr>
                <p14:cNvContentPartPr/>
                <p14:nvPr/>
              </p14:nvContentPartPr>
              <p14:xfrm>
                <a:off x="6353650" y="4190810"/>
                <a:ext cx="217440" cy="216000"/>
              </p14:xfrm>
            </p:contentPart>
          </mc:Choice>
          <mc:Fallback xmlns="">
            <p:pic>
              <p:nvPicPr>
                <p:cNvPr id="296" name="Ink 295">
                  <a:extLst>
                    <a:ext uri="{FF2B5EF4-FFF2-40B4-BE49-F238E27FC236}">
                      <a16:creationId xmlns:a16="http://schemas.microsoft.com/office/drawing/2014/main" id="{13A7199F-E3F6-2A00-2438-4B2E3BE655F6}"/>
                    </a:ext>
                  </a:extLst>
                </p:cNvPr>
                <p:cNvPicPr/>
                <p:nvPr/>
              </p:nvPicPr>
              <p:blipFill>
                <a:blip r:embed="rId287"/>
                <a:stretch>
                  <a:fillRect/>
                </a:stretch>
              </p:blipFill>
              <p:spPr>
                <a:xfrm>
                  <a:off x="6347530" y="4184690"/>
                  <a:ext cx="229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97" name="Ink 296">
                  <a:extLst>
                    <a:ext uri="{FF2B5EF4-FFF2-40B4-BE49-F238E27FC236}">
                      <a16:creationId xmlns:a16="http://schemas.microsoft.com/office/drawing/2014/main" id="{959A9E13-42F6-1D65-E1E7-BD54979DBD3C}"/>
                    </a:ext>
                  </a:extLst>
                </p14:cNvPr>
                <p14:cNvContentPartPr/>
                <p14:nvPr/>
              </p14:nvContentPartPr>
              <p14:xfrm>
                <a:off x="6694930" y="4100810"/>
                <a:ext cx="43920" cy="249120"/>
              </p14:xfrm>
            </p:contentPart>
          </mc:Choice>
          <mc:Fallback xmlns="">
            <p:pic>
              <p:nvPicPr>
                <p:cNvPr id="297" name="Ink 296">
                  <a:extLst>
                    <a:ext uri="{FF2B5EF4-FFF2-40B4-BE49-F238E27FC236}">
                      <a16:creationId xmlns:a16="http://schemas.microsoft.com/office/drawing/2014/main" id="{959A9E13-42F6-1D65-E1E7-BD54979DBD3C}"/>
                    </a:ext>
                  </a:extLst>
                </p:cNvPr>
                <p:cNvPicPr/>
                <p:nvPr/>
              </p:nvPicPr>
              <p:blipFill>
                <a:blip r:embed="rId289"/>
                <a:stretch>
                  <a:fillRect/>
                </a:stretch>
              </p:blipFill>
              <p:spPr>
                <a:xfrm>
                  <a:off x="6688810" y="4094690"/>
                  <a:ext cx="56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98" name="Ink 297">
                  <a:extLst>
                    <a:ext uri="{FF2B5EF4-FFF2-40B4-BE49-F238E27FC236}">
                      <a16:creationId xmlns:a16="http://schemas.microsoft.com/office/drawing/2014/main" id="{3B42AD01-894F-9F4A-D859-D7285FABD346}"/>
                    </a:ext>
                  </a:extLst>
                </p14:cNvPr>
                <p14:cNvContentPartPr/>
                <p14:nvPr/>
              </p14:nvContentPartPr>
              <p14:xfrm>
                <a:off x="6612490" y="4104410"/>
                <a:ext cx="199080" cy="30600"/>
              </p14:xfrm>
            </p:contentPart>
          </mc:Choice>
          <mc:Fallback xmlns="">
            <p:pic>
              <p:nvPicPr>
                <p:cNvPr id="298" name="Ink 297">
                  <a:extLst>
                    <a:ext uri="{FF2B5EF4-FFF2-40B4-BE49-F238E27FC236}">
                      <a16:creationId xmlns:a16="http://schemas.microsoft.com/office/drawing/2014/main" id="{3B42AD01-894F-9F4A-D859-D7285FABD346}"/>
                    </a:ext>
                  </a:extLst>
                </p:cNvPr>
                <p:cNvPicPr/>
                <p:nvPr/>
              </p:nvPicPr>
              <p:blipFill>
                <a:blip r:embed="rId291"/>
                <a:stretch>
                  <a:fillRect/>
                </a:stretch>
              </p:blipFill>
              <p:spPr>
                <a:xfrm>
                  <a:off x="6606370" y="4098290"/>
                  <a:ext cx="211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99" name="Ink 298">
                  <a:extLst>
                    <a:ext uri="{FF2B5EF4-FFF2-40B4-BE49-F238E27FC236}">
                      <a16:creationId xmlns:a16="http://schemas.microsoft.com/office/drawing/2014/main" id="{CF811CB3-F504-9FF4-5A45-4BF557733141}"/>
                    </a:ext>
                  </a:extLst>
                </p14:cNvPr>
                <p14:cNvContentPartPr/>
                <p14:nvPr/>
              </p14:nvContentPartPr>
              <p14:xfrm>
                <a:off x="6944050" y="4004690"/>
                <a:ext cx="342360" cy="367200"/>
              </p14:xfrm>
            </p:contentPart>
          </mc:Choice>
          <mc:Fallback xmlns="">
            <p:pic>
              <p:nvPicPr>
                <p:cNvPr id="299" name="Ink 298">
                  <a:extLst>
                    <a:ext uri="{FF2B5EF4-FFF2-40B4-BE49-F238E27FC236}">
                      <a16:creationId xmlns:a16="http://schemas.microsoft.com/office/drawing/2014/main" id="{CF811CB3-F504-9FF4-5A45-4BF557733141}"/>
                    </a:ext>
                  </a:extLst>
                </p:cNvPr>
                <p:cNvPicPr/>
                <p:nvPr/>
              </p:nvPicPr>
              <p:blipFill>
                <a:blip r:embed="rId293"/>
                <a:stretch>
                  <a:fillRect/>
                </a:stretch>
              </p:blipFill>
              <p:spPr>
                <a:xfrm>
                  <a:off x="6937930" y="3998570"/>
                  <a:ext cx="3546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0" name="Ink 299">
                  <a:extLst>
                    <a:ext uri="{FF2B5EF4-FFF2-40B4-BE49-F238E27FC236}">
                      <a16:creationId xmlns:a16="http://schemas.microsoft.com/office/drawing/2014/main" id="{AA52AA16-1B28-B74D-D5BE-2A2F12505E34}"/>
                    </a:ext>
                  </a:extLst>
                </p14:cNvPr>
                <p14:cNvContentPartPr/>
                <p14:nvPr/>
              </p14:nvContentPartPr>
              <p14:xfrm>
                <a:off x="6947650" y="4156610"/>
                <a:ext cx="228240" cy="95760"/>
              </p14:xfrm>
            </p:contentPart>
          </mc:Choice>
          <mc:Fallback xmlns="">
            <p:pic>
              <p:nvPicPr>
                <p:cNvPr id="300" name="Ink 299">
                  <a:extLst>
                    <a:ext uri="{FF2B5EF4-FFF2-40B4-BE49-F238E27FC236}">
                      <a16:creationId xmlns:a16="http://schemas.microsoft.com/office/drawing/2014/main" id="{AA52AA16-1B28-B74D-D5BE-2A2F12505E34}"/>
                    </a:ext>
                  </a:extLst>
                </p:cNvPr>
                <p:cNvPicPr/>
                <p:nvPr/>
              </p:nvPicPr>
              <p:blipFill>
                <a:blip r:embed="rId295"/>
                <a:stretch>
                  <a:fillRect/>
                </a:stretch>
              </p:blipFill>
              <p:spPr>
                <a:xfrm>
                  <a:off x="6941530" y="4150490"/>
                  <a:ext cx="240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01" name="Ink 300">
                  <a:extLst>
                    <a:ext uri="{FF2B5EF4-FFF2-40B4-BE49-F238E27FC236}">
                      <a16:creationId xmlns:a16="http://schemas.microsoft.com/office/drawing/2014/main" id="{E04F0BD7-C9CB-6EF4-F75D-56DBABCA87DD}"/>
                    </a:ext>
                  </a:extLst>
                </p14:cNvPr>
                <p14:cNvContentPartPr/>
                <p14:nvPr/>
              </p14:nvContentPartPr>
              <p14:xfrm>
                <a:off x="6969250" y="4269290"/>
                <a:ext cx="233280" cy="111600"/>
              </p14:xfrm>
            </p:contentPart>
          </mc:Choice>
          <mc:Fallback xmlns="">
            <p:pic>
              <p:nvPicPr>
                <p:cNvPr id="301" name="Ink 300">
                  <a:extLst>
                    <a:ext uri="{FF2B5EF4-FFF2-40B4-BE49-F238E27FC236}">
                      <a16:creationId xmlns:a16="http://schemas.microsoft.com/office/drawing/2014/main" id="{E04F0BD7-C9CB-6EF4-F75D-56DBABCA87DD}"/>
                    </a:ext>
                  </a:extLst>
                </p:cNvPr>
                <p:cNvPicPr/>
                <p:nvPr/>
              </p:nvPicPr>
              <p:blipFill>
                <a:blip r:embed="rId297"/>
                <a:stretch>
                  <a:fillRect/>
                </a:stretch>
              </p:blipFill>
              <p:spPr>
                <a:xfrm>
                  <a:off x="6963130" y="4263170"/>
                  <a:ext cx="2455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2" name="Ink 301">
                  <a:extLst>
                    <a:ext uri="{FF2B5EF4-FFF2-40B4-BE49-F238E27FC236}">
                      <a16:creationId xmlns:a16="http://schemas.microsoft.com/office/drawing/2014/main" id="{B7D44C27-48D3-A07B-718C-EE7F76B5D40B}"/>
                    </a:ext>
                  </a:extLst>
                </p14:cNvPr>
                <p14:cNvContentPartPr/>
                <p14:nvPr/>
              </p14:nvContentPartPr>
              <p14:xfrm>
                <a:off x="7317730" y="3918650"/>
                <a:ext cx="275400" cy="418680"/>
              </p14:xfrm>
            </p:contentPart>
          </mc:Choice>
          <mc:Fallback xmlns="">
            <p:pic>
              <p:nvPicPr>
                <p:cNvPr id="302" name="Ink 301">
                  <a:extLst>
                    <a:ext uri="{FF2B5EF4-FFF2-40B4-BE49-F238E27FC236}">
                      <a16:creationId xmlns:a16="http://schemas.microsoft.com/office/drawing/2014/main" id="{B7D44C27-48D3-A07B-718C-EE7F76B5D40B}"/>
                    </a:ext>
                  </a:extLst>
                </p:cNvPr>
                <p:cNvPicPr/>
                <p:nvPr/>
              </p:nvPicPr>
              <p:blipFill>
                <a:blip r:embed="rId299"/>
                <a:stretch>
                  <a:fillRect/>
                </a:stretch>
              </p:blipFill>
              <p:spPr>
                <a:xfrm>
                  <a:off x="7311610" y="3912530"/>
                  <a:ext cx="2876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0" name="Ink 309">
                  <a:extLst>
                    <a:ext uri="{FF2B5EF4-FFF2-40B4-BE49-F238E27FC236}">
                      <a16:creationId xmlns:a16="http://schemas.microsoft.com/office/drawing/2014/main" id="{29CF5BB9-4B0A-8568-FED1-7E5A5663A245}"/>
                    </a:ext>
                  </a:extLst>
                </p14:cNvPr>
                <p14:cNvContentPartPr/>
                <p14:nvPr/>
              </p14:nvContentPartPr>
              <p14:xfrm>
                <a:off x="5598370" y="4691930"/>
                <a:ext cx="72720" cy="8280"/>
              </p14:xfrm>
            </p:contentPart>
          </mc:Choice>
          <mc:Fallback xmlns="">
            <p:pic>
              <p:nvPicPr>
                <p:cNvPr id="310" name="Ink 309">
                  <a:extLst>
                    <a:ext uri="{FF2B5EF4-FFF2-40B4-BE49-F238E27FC236}">
                      <a16:creationId xmlns:a16="http://schemas.microsoft.com/office/drawing/2014/main" id="{29CF5BB9-4B0A-8568-FED1-7E5A5663A245}"/>
                    </a:ext>
                  </a:extLst>
                </p:cNvPr>
                <p:cNvPicPr/>
                <p:nvPr/>
              </p:nvPicPr>
              <p:blipFill>
                <a:blip r:embed="rId301"/>
                <a:stretch>
                  <a:fillRect/>
                </a:stretch>
              </p:blipFill>
              <p:spPr>
                <a:xfrm>
                  <a:off x="5592250" y="4685810"/>
                  <a:ext cx="84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1" name="Ink 310">
                  <a:extLst>
                    <a:ext uri="{FF2B5EF4-FFF2-40B4-BE49-F238E27FC236}">
                      <a16:creationId xmlns:a16="http://schemas.microsoft.com/office/drawing/2014/main" id="{B7C2AA9C-4931-5CDD-554F-2F06AEC887F8}"/>
                    </a:ext>
                  </a:extLst>
                </p14:cNvPr>
                <p14:cNvContentPartPr/>
                <p14:nvPr/>
              </p14:nvContentPartPr>
              <p14:xfrm>
                <a:off x="5842090" y="4611650"/>
                <a:ext cx="265680" cy="334440"/>
              </p14:xfrm>
            </p:contentPart>
          </mc:Choice>
          <mc:Fallback xmlns="">
            <p:pic>
              <p:nvPicPr>
                <p:cNvPr id="311" name="Ink 310">
                  <a:extLst>
                    <a:ext uri="{FF2B5EF4-FFF2-40B4-BE49-F238E27FC236}">
                      <a16:creationId xmlns:a16="http://schemas.microsoft.com/office/drawing/2014/main" id="{B7C2AA9C-4931-5CDD-554F-2F06AEC887F8}"/>
                    </a:ext>
                  </a:extLst>
                </p:cNvPr>
                <p:cNvPicPr/>
                <p:nvPr/>
              </p:nvPicPr>
              <p:blipFill>
                <a:blip r:embed="rId303"/>
                <a:stretch>
                  <a:fillRect/>
                </a:stretch>
              </p:blipFill>
              <p:spPr>
                <a:xfrm>
                  <a:off x="5835970" y="4605530"/>
                  <a:ext cx="2779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2" name="Ink 311">
                  <a:extLst>
                    <a:ext uri="{FF2B5EF4-FFF2-40B4-BE49-F238E27FC236}">
                      <a16:creationId xmlns:a16="http://schemas.microsoft.com/office/drawing/2014/main" id="{E202D8EB-26FA-1B4C-71D9-8403EDE9E360}"/>
                    </a:ext>
                  </a:extLst>
                </p14:cNvPr>
                <p14:cNvContentPartPr/>
                <p14:nvPr/>
              </p14:nvContentPartPr>
              <p14:xfrm>
                <a:off x="5760010" y="4812530"/>
                <a:ext cx="266400" cy="79560"/>
              </p14:xfrm>
            </p:contentPart>
          </mc:Choice>
          <mc:Fallback xmlns="">
            <p:pic>
              <p:nvPicPr>
                <p:cNvPr id="312" name="Ink 311">
                  <a:extLst>
                    <a:ext uri="{FF2B5EF4-FFF2-40B4-BE49-F238E27FC236}">
                      <a16:creationId xmlns:a16="http://schemas.microsoft.com/office/drawing/2014/main" id="{E202D8EB-26FA-1B4C-71D9-8403EDE9E360}"/>
                    </a:ext>
                  </a:extLst>
                </p:cNvPr>
                <p:cNvPicPr/>
                <p:nvPr/>
              </p:nvPicPr>
              <p:blipFill>
                <a:blip r:embed="rId305"/>
                <a:stretch>
                  <a:fillRect/>
                </a:stretch>
              </p:blipFill>
              <p:spPr>
                <a:xfrm>
                  <a:off x="5753890" y="4806410"/>
                  <a:ext cx="2786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3" name="Ink 312">
                  <a:extLst>
                    <a:ext uri="{FF2B5EF4-FFF2-40B4-BE49-F238E27FC236}">
                      <a16:creationId xmlns:a16="http://schemas.microsoft.com/office/drawing/2014/main" id="{639F8ECC-AD93-E9E3-CF92-2937BE165A07}"/>
                    </a:ext>
                  </a:extLst>
                </p14:cNvPr>
                <p14:cNvContentPartPr/>
                <p14:nvPr/>
              </p14:nvContentPartPr>
              <p14:xfrm>
                <a:off x="6065290" y="4732250"/>
                <a:ext cx="163800" cy="200880"/>
              </p14:xfrm>
            </p:contentPart>
          </mc:Choice>
          <mc:Fallback xmlns="">
            <p:pic>
              <p:nvPicPr>
                <p:cNvPr id="313" name="Ink 312">
                  <a:extLst>
                    <a:ext uri="{FF2B5EF4-FFF2-40B4-BE49-F238E27FC236}">
                      <a16:creationId xmlns:a16="http://schemas.microsoft.com/office/drawing/2014/main" id="{639F8ECC-AD93-E9E3-CF92-2937BE165A07}"/>
                    </a:ext>
                  </a:extLst>
                </p:cNvPr>
                <p:cNvPicPr/>
                <p:nvPr/>
              </p:nvPicPr>
              <p:blipFill>
                <a:blip r:embed="rId307"/>
                <a:stretch>
                  <a:fillRect/>
                </a:stretch>
              </p:blipFill>
              <p:spPr>
                <a:xfrm>
                  <a:off x="6059170" y="4726130"/>
                  <a:ext cx="1760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4" name="Ink 313">
                  <a:extLst>
                    <a:ext uri="{FF2B5EF4-FFF2-40B4-BE49-F238E27FC236}">
                      <a16:creationId xmlns:a16="http://schemas.microsoft.com/office/drawing/2014/main" id="{E62D4511-D2D2-AEF7-4897-10FECC8934D6}"/>
                    </a:ext>
                  </a:extLst>
                </p14:cNvPr>
                <p14:cNvContentPartPr/>
                <p14:nvPr/>
              </p14:nvContentPartPr>
              <p14:xfrm>
                <a:off x="6282010" y="4643690"/>
                <a:ext cx="210240" cy="332640"/>
              </p14:xfrm>
            </p:contentPart>
          </mc:Choice>
          <mc:Fallback xmlns="">
            <p:pic>
              <p:nvPicPr>
                <p:cNvPr id="314" name="Ink 313">
                  <a:extLst>
                    <a:ext uri="{FF2B5EF4-FFF2-40B4-BE49-F238E27FC236}">
                      <a16:creationId xmlns:a16="http://schemas.microsoft.com/office/drawing/2014/main" id="{E62D4511-D2D2-AEF7-4897-10FECC8934D6}"/>
                    </a:ext>
                  </a:extLst>
                </p:cNvPr>
                <p:cNvPicPr/>
                <p:nvPr/>
              </p:nvPicPr>
              <p:blipFill>
                <a:blip r:embed="rId309"/>
                <a:stretch>
                  <a:fillRect/>
                </a:stretch>
              </p:blipFill>
              <p:spPr>
                <a:xfrm>
                  <a:off x="6275890" y="4637570"/>
                  <a:ext cx="2224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5" name="Ink 314">
                  <a:extLst>
                    <a:ext uri="{FF2B5EF4-FFF2-40B4-BE49-F238E27FC236}">
                      <a16:creationId xmlns:a16="http://schemas.microsoft.com/office/drawing/2014/main" id="{FB2E9FAC-4397-B079-FF39-7E649CC7C107}"/>
                    </a:ext>
                  </a:extLst>
                </p14:cNvPr>
                <p14:cNvContentPartPr/>
                <p14:nvPr/>
              </p14:nvContentPartPr>
              <p14:xfrm>
                <a:off x="6577210" y="4558370"/>
                <a:ext cx="612000" cy="298800"/>
              </p14:xfrm>
            </p:contentPart>
          </mc:Choice>
          <mc:Fallback xmlns="">
            <p:pic>
              <p:nvPicPr>
                <p:cNvPr id="315" name="Ink 314">
                  <a:extLst>
                    <a:ext uri="{FF2B5EF4-FFF2-40B4-BE49-F238E27FC236}">
                      <a16:creationId xmlns:a16="http://schemas.microsoft.com/office/drawing/2014/main" id="{FB2E9FAC-4397-B079-FF39-7E649CC7C107}"/>
                    </a:ext>
                  </a:extLst>
                </p:cNvPr>
                <p:cNvPicPr/>
                <p:nvPr/>
              </p:nvPicPr>
              <p:blipFill>
                <a:blip r:embed="rId311"/>
                <a:stretch>
                  <a:fillRect/>
                </a:stretch>
              </p:blipFill>
              <p:spPr>
                <a:xfrm>
                  <a:off x="6571090" y="4552250"/>
                  <a:ext cx="624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6" name="Ink 315">
                  <a:extLst>
                    <a:ext uri="{FF2B5EF4-FFF2-40B4-BE49-F238E27FC236}">
                      <a16:creationId xmlns:a16="http://schemas.microsoft.com/office/drawing/2014/main" id="{24BC5DB3-5AAC-B25B-7F4A-2F6ED212A03C}"/>
                    </a:ext>
                  </a:extLst>
                </p14:cNvPr>
                <p14:cNvContentPartPr/>
                <p14:nvPr/>
              </p14:nvContentPartPr>
              <p14:xfrm>
                <a:off x="7007770" y="4705970"/>
                <a:ext cx="190800" cy="75600"/>
              </p14:xfrm>
            </p:contentPart>
          </mc:Choice>
          <mc:Fallback xmlns="">
            <p:pic>
              <p:nvPicPr>
                <p:cNvPr id="316" name="Ink 315">
                  <a:extLst>
                    <a:ext uri="{FF2B5EF4-FFF2-40B4-BE49-F238E27FC236}">
                      <a16:creationId xmlns:a16="http://schemas.microsoft.com/office/drawing/2014/main" id="{24BC5DB3-5AAC-B25B-7F4A-2F6ED212A03C}"/>
                    </a:ext>
                  </a:extLst>
                </p:cNvPr>
                <p:cNvPicPr/>
                <p:nvPr/>
              </p:nvPicPr>
              <p:blipFill>
                <a:blip r:embed="rId313"/>
                <a:stretch>
                  <a:fillRect/>
                </a:stretch>
              </p:blipFill>
              <p:spPr>
                <a:xfrm>
                  <a:off x="7001650" y="4699850"/>
                  <a:ext cx="2030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17" name="Ink 316">
                  <a:extLst>
                    <a:ext uri="{FF2B5EF4-FFF2-40B4-BE49-F238E27FC236}">
                      <a16:creationId xmlns:a16="http://schemas.microsoft.com/office/drawing/2014/main" id="{E9A5A287-D77C-8D58-BB00-B49A9B7FA097}"/>
                    </a:ext>
                  </a:extLst>
                </p14:cNvPr>
                <p14:cNvContentPartPr/>
                <p14:nvPr/>
              </p14:nvContentPartPr>
              <p14:xfrm>
                <a:off x="7198930" y="4468370"/>
                <a:ext cx="329040" cy="373680"/>
              </p14:xfrm>
            </p:contentPart>
          </mc:Choice>
          <mc:Fallback xmlns="">
            <p:pic>
              <p:nvPicPr>
                <p:cNvPr id="317" name="Ink 316">
                  <a:extLst>
                    <a:ext uri="{FF2B5EF4-FFF2-40B4-BE49-F238E27FC236}">
                      <a16:creationId xmlns:a16="http://schemas.microsoft.com/office/drawing/2014/main" id="{E9A5A287-D77C-8D58-BB00-B49A9B7FA097}"/>
                    </a:ext>
                  </a:extLst>
                </p:cNvPr>
                <p:cNvPicPr/>
                <p:nvPr/>
              </p:nvPicPr>
              <p:blipFill>
                <a:blip r:embed="rId315"/>
                <a:stretch>
                  <a:fillRect/>
                </a:stretch>
              </p:blipFill>
              <p:spPr>
                <a:xfrm>
                  <a:off x="7192810" y="4462250"/>
                  <a:ext cx="341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18" name="Ink 317">
                  <a:extLst>
                    <a:ext uri="{FF2B5EF4-FFF2-40B4-BE49-F238E27FC236}">
                      <a16:creationId xmlns:a16="http://schemas.microsoft.com/office/drawing/2014/main" id="{7DA12A56-CD63-A275-6E9D-5B034A53B6B1}"/>
                    </a:ext>
                  </a:extLst>
                </p14:cNvPr>
                <p14:cNvContentPartPr/>
                <p14:nvPr/>
              </p14:nvContentPartPr>
              <p14:xfrm>
                <a:off x="7185610" y="4480610"/>
                <a:ext cx="138960" cy="305280"/>
              </p14:xfrm>
            </p:contentPart>
          </mc:Choice>
          <mc:Fallback xmlns="">
            <p:pic>
              <p:nvPicPr>
                <p:cNvPr id="318" name="Ink 317">
                  <a:extLst>
                    <a:ext uri="{FF2B5EF4-FFF2-40B4-BE49-F238E27FC236}">
                      <a16:creationId xmlns:a16="http://schemas.microsoft.com/office/drawing/2014/main" id="{7DA12A56-CD63-A275-6E9D-5B034A53B6B1}"/>
                    </a:ext>
                  </a:extLst>
                </p:cNvPr>
                <p:cNvPicPr/>
                <p:nvPr/>
              </p:nvPicPr>
              <p:blipFill>
                <a:blip r:embed="rId317"/>
                <a:stretch>
                  <a:fillRect/>
                </a:stretch>
              </p:blipFill>
              <p:spPr>
                <a:xfrm>
                  <a:off x="7179490" y="4474490"/>
                  <a:ext cx="151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0" name="Ink 319">
                  <a:extLst>
                    <a:ext uri="{FF2B5EF4-FFF2-40B4-BE49-F238E27FC236}">
                      <a16:creationId xmlns:a16="http://schemas.microsoft.com/office/drawing/2014/main" id="{FBA8AD55-2946-3B4C-2E62-AD2BB88CBEEF}"/>
                    </a:ext>
                  </a:extLst>
                </p14:cNvPr>
                <p14:cNvContentPartPr/>
                <p14:nvPr/>
              </p14:nvContentPartPr>
              <p14:xfrm>
                <a:off x="5761810" y="5060930"/>
                <a:ext cx="255240" cy="446040"/>
              </p14:xfrm>
            </p:contentPart>
          </mc:Choice>
          <mc:Fallback xmlns="">
            <p:pic>
              <p:nvPicPr>
                <p:cNvPr id="320" name="Ink 319">
                  <a:extLst>
                    <a:ext uri="{FF2B5EF4-FFF2-40B4-BE49-F238E27FC236}">
                      <a16:creationId xmlns:a16="http://schemas.microsoft.com/office/drawing/2014/main" id="{FBA8AD55-2946-3B4C-2E62-AD2BB88CBEEF}"/>
                    </a:ext>
                  </a:extLst>
                </p:cNvPr>
                <p:cNvPicPr/>
                <p:nvPr/>
              </p:nvPicPr>
              <p:blipFill>
                <a:blip r:embed="rId319"/>
                <a:stretch>
                  <a:fillRect/>
                </a:stretch>
              </p:blipFill>
              <p:spPr>
                <a:xfrm>
                  <a:off x="5755690" y="5054810"/>
                  <a:ext cx="26748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1" name="Ink 320">
                  <a:extLst>
                    <a:ext uri="{FF2B5EF4-FFF2-40B4-BE49-F238E27FC236}">
                      <a16:creationId xmlns:a16="http://schemas.microsoft.com/office/drawing/2014/main" id="{F015AD78-8674-34F2-139C-B56D6B269636}"/>
                    </a:ext>
                  </a:extLst>
                </p14:cNvPr>
                <p14:cNvContentPartPr/>
                <p14:nvPr/>
              </p14:nvContentPartPr>
              <p14:xfrm>
                <a:off x="5704570" y="5334170"/>
                <a:ext cx="244080" cy="14760"/>
              </p14:xfrm>
            </p:contentPart>
          </mc:Choice>
          <mc:Fallback xmlns="">
            <p:pic>
              <p:nvPicPr>
                <p:cNvPr id="321" name="Ink 320">
                  <a:extLst>
                    <a:ext uri="{FF2B5EF4-FFF2-40B4-BE49-F238E27FC236}">
                      <a16:creationId xmlns:a16="http://schemas.microsoft.com/office/drawing/2014/main" id="{F015AD78-8674-34F2-139C-B56D6B269636}"/>
                    </a:ext>
                  </a:extLst>
                </p:cNvPr>
                <p:cNvPicPr/>
                <p:nvPr/>
              </p:nvPicPr>
              <p:blipFill>
                <a:blip r:embed="rId321"/>
                <a:stretch>
                  <a:fillRect/>
                </a:stretch>
              </p:blipFill>
              <p:spPr>
                <a:xfrm>
                  <a:off x="5698450" y="5328050"/>
                  <a:ext cx="256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2" name="Ink 321">
                  <a:extLst>
                    <a:ext uri="{FF2B5EF4-FFF2-40B4-BE49-F238E27FC236}">
                      <a16:creationId xmlns:a16="http://schemas.microsoft.com/office/drawing/2014/main" id="{ED5AA99A-4D63-6BC6-FDDB-9DE7BC636806}"/>
                    </a:ext>
                  </a:extLst>
                </p14:cNvPr>
                <p14:cNvContentPartPr/>
                <p14:nvPr/>
              </p14:nvContentPartPr>
              <p14:xfrm>
                <a:off x="5986450" y="5172890"/>
                <a:ext cx="200520" cy="302400"/>
              </p14:xfrm>
            </p:contentPart>
          </mc:Choice>
          <mc:Fallback xmlns="">
            <p:pic>
              <p:nvPicPr>
                <p:cNvPr id="322" name="Ink 321">
                  <a:extLst>
                    <a:ext uri="{FF2B5EF4-FFF2-40B4-BE49-F238E27FC236}">
                      <a16:creationId xmlns:a16="http://schemas.microsoft.com/office/drawing/2014/main" id="{ED5AA99A-4D63-6BC6-FDDB-9DE7BC636806}"/>
                    </a:ext>
                  </a:extLst>
                </p:cNvPr>
                <p:cNvPicPr/>
                <p:nvPr/>
              </p:nvPicPr>
              <p:blipFill>
                <a:blip r:embed="rId323"/>
                <a:stretch>
                  <a:fillRect/>
                </a:stretch>
              </p:blipFill>
              <p:spPr>
                <a:xfrm>
                  <a:off x="5980330" y="5166770"/>
                  <a:ext cx="212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3" name="Ink 322">
                  <a:extLst>
                    <a:ext uri="{FF2B5EF4-FFF2-40B4-BE49-F238E27FC236}">
                      <a16:creationId xmlns:a16="http://schemas.microsoft.com/office/drawing/2014/main" id="{22299926-8980-CC1B-D1BD-FE20B087EFB9}"/>
                    </a:ext>
                  </a:extLst>
                </p14:cNvPr>
                <p14:cNvContentPartPr/>
                <p14:nvPr/>
              </p14:nvContentPartPr>
              <p14:xfrm>
                <a:off x="6176890" y="5218970"/>
                <a:ext cx="270360" cy="192960"/>
              </p14:xfrm>
            </p:contentPart>
          </mc:Choice>
          <mc:Fallback xmlns="">
            <p:pic>
              <p:nvPicPr>
                <p:cNvPr id="323" name="Ink 322">
                  <a:extLst>
                    <a:ext uri="{FF2B5EF4-FFF2-40B4-BE49-F238E27FC236}">
                      <a16:creationId xmlns:a16="http://schemas.microsoft.com/office/drawing/2014/main" id="{22299926-8980-CC1B-D1BD-FE20B087EFB9}"/>
                    </a:ext>
                  </a:extLst>
                </p:cNvPr>
                <p:cNvPicPr/>
                <p:nvPr/>
              </p:nvPicPr>
              <p:blipFill>
                <a:blip r:embed="rId325"/>
                <a:stretch>
                  <a:fillRect/>
                </a:stretch>
              </p:blipFill>
              <p:spPr>
                <a:xfrm>
                  <a:off x="6170770" y="5212850"/>
                  <a:ext cx="2826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324" name="Ink 323">
                  <a:extLst>
                    <a:ext uri="{FF2B5EF4-FFF2-40B4-BE49-F238E27FC236}">
                      <a16:creationId xmlns:a16="http://schemas.microsoft.com/office/drawing/2014/main" id="{BA85DCC7-4738-8D1A-AFE0-39A6F3D9D084}"/>
                    </a:ext>
                  </a:extLst>
                </p14:cNvPr>
                <p14:cNvContentPartPr/>
                <p14:nvPr/>
              </p14:nvContentPartPr>
              <p14:xfrm>
                <a:off x="6431050" y="5173970"/>
                <a:ext cx="160920" cy="220680"/>
              </p14:xfrm>
            </p:contentPart>
          </mc:Choice>
          <mc:Fallback xmlns="">
            <p:pic>
              <p:nvPicPr>
                <p:cNvPr id="324" name="Ink 323">
                  <a:extLst>
                    <a:ext uri="{FF2B5EF4-FFF2-40B4-BE49-F238E27FC236}">
                      <a16:creationId xmlns:a16="http://schemas.microsoft.com/office/drawing/2014/main" id="{BA85DCC7-4738-8D1A-AFE0-39A6F3D9D084}"/>
                    </a:ext>
                  </a:extLst>
                </p:cNvPr>
                <p:cNvPicPr/>
                <p:nvPr/>
              </p:nvPicPr>
              <p:blipFill>
                <a:blip r:embed="rId327"/>
                <a:stretch>
                  <a:fillRect/>
                </a:stretch>
              </p:blipFill>
              <p:spPr>
                <a:xfrm>
                  <a:off x="6424930" y="5167850"/>
                  <a:ext cx="173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325" name="Ink 324">
                  <a:extLst>
                    <a:ext uri="{FF2B5EF4-FFF2-40B4-BE49-F238E27FC236}">
                      <a16:creationId xmlns:a16="http://schemas.microsoft.com/office/drawing/2014/main" id="{CE31D580-23A3-15A7-1A34-03B09C615DFF}"/>
                    </a:ext>
                  </a:extLst>
                </p14:cNvPr>
                <p14:cNvContentPartPr/>
                <p14:nvPr/>
              </p14:nvContentPartPr>
              <p14:xfrm>
                <a:off x="6534730" y="5100890"/>
                <a:ext cx="402840" cy="426960"/>
              </p14:xfrm>
            </p:contentPart>
          </mc:Choice>
          <mc:Fallback xmlns="">
            <p:pic>
              <p:nvPicPr>
                <p:cNvPr id="325" name="Ink 324">
                  <a:extLst>
                    <a:ext uri="{FF2B5EF4-FFF2-40B4-BE49-F238E27FC236}">
                      <a16:creationId xmlns:a16="http://schemas.microsoft.com/office/drawing/2014/main" id="{CE31D580-23A3-15A7-1A34-03B09C615DFF}"/>
                    </a:ext>
                  </a:extLst>
                </p:cNvPr>
                <p:cNvPicPr/>
                <p:nvPr/>
              </p:nvPicPr>
              <p:blipFill>
                <a:blip r:embed="rId329"/>
                <a:stretch>
                  <a:fillRect/>
                </a:stretch>
              </p:blipFill>
              <p:spPr>
                <a:xfrm>
                  <a:off x="6528610" y="5094770"/>
                  <a:ext cx="4150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27" name="Ink 326">
                  <a:extLst>
                    <a:ext uri="{FF2B5EF4-FFF2-40B4-BE49-F238E27FC236}">
                      <a16:creationId xmlns:a16="http://schemas.microsoft.com/office/drawing/2014/main" id="{8B9FD151-907C-1EF3-3698-ABC99BD82389}"/>
                    </a:ext>
                  </a:extLst>
                </p14:cNvPr>
                <p14:cNvContentPartPr/>
                <p14:nvPr/>
              </p14:nvContentPartPr>
              <p14:xfrm>
                <a:off x="325450" y="5079650"/>
                <a:ext cx="3821760" cy="1567440"/>
              </p14:xfrm>
            </p:contentPart>
          </mc:Choice>
          <mc:Fallback xmlns="">
            <p:pic>
              <p:nvPicPr>
                <p:cNvPr id="327" name="Ink 326">
                  <a:extLst>
                    <a:ext uri="{FF2B5EF4-FFF2-40B4-BE49-F238E27FC236}">
                      <a16:creationId xmlns:a16="http://schemas.microsoft.com/office/drawing/2014/main" id="{8B9FD151-907C-1EF3-3698-ABC99BD82389}"/>
                    </a:ext>
                  </a:extLst>
                </p:cNvPr>
                <p:cNvPicPr/>
                <p:nvPr/>
              </p:nvPicPr>
              <p:blipFill>
                <a:blip r:embed="rId331"/>
                <a:stretch>
                  <a:fillRect/>
                </a:stretch>
              </p:blipFill>
              <p:spPr>
                <a:xfrm>
                  <a:off x="319330" y="5073530"/>
                  <a:ext cx="3834000" cy="1579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28" name="Ink 327">
                  <a:extLst>
                    <a:ext uri="{FF2B5EF4-FFF2-40B4-BE49-F238E27FC236}">
                      <a16:creationId xmlns:a16="http://schemas.microsoft.com/office/drawing/2014/main" id="{289B843E-C960-B531-0331-5A667862EA44}"/>
                    </a:ext>
                  </a:extLst>
                </p14:cNvPr>
                <p14:cNvContentPartPr/>
                <p14:nvPr/>
              </p14:nvContentPartPr>
              <p14:xfrm>
                <a:off x="738370" y="5554490"/>
                <a:ext cx="604080" cy="680040"/>
              </p14:xfrm>
            </p:contentPart>
          </mc:Choice>
          <mc:Fallback xmlns="">
            <p:pic>
              <p:nvPicPr>
                <p:cNvPr id="328" name="Ink 327">
                  <a:extLst>
                    <a:ext uri="{FF2B5EF4-FFF2-40B4-BE49-F238E27FC236}">
                      <a16:creationId xmlns:a16="http://schemas.microsoft.com/office/drawing/2014/main" id="{289B843E-C960-B531-0331-5A667862EA44}"/>
                    </a:ext>
                  </a:extLst>
                </p:cNvPr>
                <p:cNvPicPr/>
                <p:nvPr/>
              </p:nvPicPr>
              <p:blipFill>
                <a:blip r:embed="rId333"/>
                <a:stretch>
                  <a:fillRect/>
                </a:stretch>
              </p:blipFill>
              <p:spPr>
                <a:xfrm>
                  <a:off x="732250" y="5548370"/>
                  <a:ext cx="61632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29" name="Ink 328">
                  <a:extLst>
                    <a:ext uri="{FF2B5EF4-FFF2-40B4-BE49-F238E27FC236}">
                      <a16:creationId xmlns:a16="http://schemas.microsoft.com/office/drawing/2014/main" id="{3613F0AE-0086-209B-CD86-93EFBCDC4C22}"/>
                    </a:ext>
                  </a:extLst>
                </p14:cNvPr>
                <p14:cNvContentPartPr/>
                <p14:nvPr/>
              </p14:nvContentPartPr>
              <p14:xfrm>
                <a:off x="1622890" y="5383850"/>
                <a:ext cx="703080" cy="798480"/>
              </p14:xfrm>
            </p:contentPart>
          </mc:Choice>
          <mc:Fallback xmlns="">
            <p:pic>
              <p:nvPicPr>
                <p:cNvPr id="329" name="Ink 328">
                  <a:extLst>
                    <a:ext uri="{FF2B5EF4-FFF2-40B4-BE49-F238E27FC236}">
                      <a16:creationId xmlns:a16="http://schemas.microsoft.com/office/drawing/2014/main" id="{3613F0AE-0086-209B-CD86-93EFBCDC4C22}"/>
                    </a:ext>
                  </a:extLst>
                </p:cNvPr>
                <p:cNvPicPr/>
                <p:nvPr/>
              </p:nvPicPr>
              <p:blipFill>
                <a:blip r:embed="rId335"/>
                <a:stretch>
                  <a:fillRect/>
                </a:stretch>
              </p:blipFill>
              <p:spPr>
                <a:xfrm>
                  <a:off x="1616770" y="5377730"/>
                  <a:ext cx="715320" cy="810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0" name="Ink 329">
                  <a:extLst>
                    <a:ext uri="{FF2B5EF4-FFF2-40B4-BE49-F238E27FC236}">
                      <a16:creationId xmlns:a16="http://schemas.microsoft.com/office/drawing/2014/main" id="{A2DE472D-6911-20A7-5AEA-694CCFD78DC8}"/>
                    </a:ext>
                  </a:extLst>
                </p14:cNvPr>
                <p14:cNvContentPartPr/>
                <p14:nvPr/>
              </p14:nvContentPartPr>
              <p14:xfrm>
                <a:off x="2649610" y="5422370"/>
                <a:ext cx="617400" cy="627120"/>
              </p14:xfrm>
            </p:contentPart>
          </mc:Choice>
          <mc:Fallback xmlns="">
            <p:pic>
              <p:nvPicPr>
                <p:cNvPr id="330" name="Ink 329">
                  <a:extLst>
                    <a:ext uri="{FF2B5EF4-FFF2-40B4-BE49-F238E27FC236}">
                      <a16:creationId xmlns:a16="http://schemas.microsoft.com/office/drawing/2014/main" id="{A2DE472D-6911-20A7-5AEA-694CCFD78DC8}"/>
                    </a:ext>
                  </a:extLst>
                </p:cNvPr>
                <p:cNvPicPr/>
                <p:nvPr/>
              </p:nvPicPr>
              <p:blipFill>
                <a:blip r:embed="rId337"/>
                <a:stretch>
                  <a:fillRect/>
                </a:stretch>
              </p:blipFill>
              <p:spPr>
                <a:xfrm>
                  <a:off x="2643490" y="5416250"/>
                  <a:ext cx="62964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31" name="Ink 330">
                  <a:extLst>
                    <a:ext uri="{FF2B5EF4-FFF2-40B4-BE49-F238E27FC236}">
                      <a16:creationId xmlns:a16="http://schemas.microsoft.com/office/drawing/2014/main" id="{47AD683F-16F1-424B-DB12-4C4CAE6AF024}"/>
                    </a:ext>
                  </a:extLst>
                </p14:cNvPr>
                <p14:cNvContentPartPr/>
                <p14:nvPr/>
              </p14:nvContentPartPr>
              <p14:xfrm>
                <a:off x="3315250" y="5184770"/>
                <a:ext cx="706680" cy="836640"/>
              </p14:xfrm>
            </p:contentPart>
          </mc:Choice>
          <mc:Fallback xmlns="">
            <p:pic>
              <p:nvPicPr>
                <p:cNvPr id="331" name="Ink 330">
                  <a:extLst>
                    <a:ext uri="{FF2B5EF4-FFF2-40B4-BE49-F238E27FC236}">
                      <a16:creationId xmlns:a16="http://schemas.microsoft.com/office/drawing/2014/main" id="{47AD683F-16F1-424B-DB12-4C4CAE6AF024}"/>
                    </a:ext>
                  </a:extLst>
                </p:cNvPr>
                <p:cNvPicPr/>
                <p:nvPr/>
              </p:nvPicPr>
              <p:blipFill>
                <a:blip r:embed="rId339"/>
                <a:stretch>
                  <a:fillRect/>
                </a:stretch>
              </p:blipFill>
              <p:spPr>
                <a:xfrm>
                  <a:off x="3309130" y="5178650"/>
                  <a:ext cx="718920" cy="848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32" name="Ink 331">
                  <a:extLst>
                    <a:ext uri="{FF2B5EF4-FFF2-40B4-BE49-F238E27FC236}">
                      <a16:creationId xmlns:a16="http://schemas.microsoft.com/office/drawing/2014/main" id="{90226CFE-84A7-1EF0-6A7E-F7B6B8F01B15}"/>
                    </a:ext>
                  </a:extLst>
                </p14:cNvPr>
                <p14:cNvContentPartPr/>
                <p14:nvPr/>
              </p14:nvContentPartPr>
              <p14:xfrm>
                <a:off x="3144250" y="5361530"/>
                <a:ext cx="360" cy="360"/>
              </p14:xfrm>
            </p:contentPart>
          </mc:Choice>
          <mc:Fallback xmlns="">
            <p:pic>
              <p:nvPicPr>
                <p:cNvPr id="332" name="Ink 331">
                  <a:extLst>
                    <a:ext uri="{FF2B5EF4-FFF2-40B4-BE49-F238E27FC236}">
                      <a16:creationId xmlns:a16="http://schemas.microsoft.com/office/drawing/2014/main" id="{90226CFE-84A7-1EF0-6A7E-F7B6B8F01B15}"/>
                    </a:ext>
                  </a:extLst>
                </p:cNvPr>
                <p:cNvPicPr/>
                <p:nvPr/>
              </p:nvPicPr>
              <p:blipFill>
                <a:blip r:embed="rId157"/>
                <a:stretch>
                  <a:fillRect/>
                </a:stretch>
              </p:blipFill>
              <p:spPr>
                <a:xfrm>
                  <a:off x="3138130" y="535541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34" name="Ink 333">
                  <a:extLst>
                    <a:ext uri="{FF2B5EF4-FFF2-40B4-BE49-F238E27FC236}">
                      <a16:creationId xmlns:a16="http://schemas.microsoft.com/office/drawing/2014/main" id="{B4FCB9C4-8581-7B01-8F6E-10A9BB6C5539}"/>
                    </a:ext>
                  </a:extLst>
                </p14:cNvPr>
                <p14:cNvContentPartPr/>
                <p14:nvPr/>
              </p14:nvContentPartPr>
              <p14:xfrm>
                <a:off x="1001890" y="5433170"/>
                <a:ext cx="2012760" cy="1202760"/>
              </p14:xfrm>
            </p:contentPart>
          </mc:Choice>
          <mc:Fallback xmlns="">
            <p:pic>
              <p:nvPicPr>
                <p:cNvPr id="334" name="Ink 333">
                  <a:extLst>
                    <a:ext uri="{FF2B5EF4-FFF2-40B4-BE49-F238E27FC236}">
                      <a16:creationId xmlns:a16="http://schemas.microsoft.com/office/drawing/2014/main" id="{B4FCB9C4-8581-7B01-8F6E-10A9BB6C5539}"/>
                    </a:ext>
                  </a:extLst>
                </p:cNvPr>
                <p:cNvPicPr/>
                <p:nvPr/>
              </p:nvPicPr>
              <p:blipFill>
                <a:blip r:embed="rId342"/>
                <a:stretch>
                  <a:fillRect/>
                </a:stretch>
              </p:blipFill>
              <p:spPr>
                <a:xfrm>
                  <a:off x="995770" y="5427050"/>
                  <a:ext cx="202500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35" name="Ink 334">
                  <a:extLst>
                    <a:ext uri="{FF2B5EF4-FFF2-40B4-BE49-F238E27FC236}">
                      <a16:creationId xmlns:a16="http://schemas.microsoft.com/office/drawing/2014/main" id="{7637B360-9ED8-15AC-4D19-263192FE2BB2}"/>
                    </a:ext>
                  </a:extLst>
                </p14:cNvPr>
                <p14:cNvContentPartPr/>
                <p14:nvPr/>
              </p14:nvContentPartPr>
              <p14:xfrm>
                <a:off x="1974970" y="5811890"/>
                <a:ext cx="2062800" cy="1148760"/>
              </p14:xfrm>
            </p:contentPart>
          </mc:Choice>
          <mc:Fallback xmlns="">
            <p:pic>
              <p:nvPicPr>
                <p:cNvPr id="335" name="Ink 334">
                  <a:extLst>
                    <a:ext uri="{FF2B5EF4-FFF2-40B4-BE49-F238E27FC236}">
                      <a16:creationId xmlns:a16="http://schemas.microsoft.com/office/drawing/2014/main" id="{7637B360-9ED8-15AC-4D19-263192FE2BB2}"/>
                    </a:ext>
                  </a:extLst>
                </p:cNvPr>
                <p:cNvPicPr/>
                <p:nvPr/>
              </p:nvPicPr>
              <p:blipFill>
                <a:blip r:embed="rId344"/>
                <a:stretch>
                  <a:fillRect/>
                </a:stretch>
              </p:blipFill>
              <p:spPr>
                <a:xfrm>
                  <a:off x="1968850" y="5805770"/>
                  <a:ext cx="2075040" cy="1161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37" name="Ink 336">
                  <a:extLst>
                    <a:ext uri="{FF2B5EF4-FFF2-40B4-BE49-F238E27FC236}">
                      <a16:creationId xmlns:a16="http://schemas.microsoft.com/office/drawing/2014/main" id="{A8E82CA7-B793-2E9F-3278-DF33ED684F05}"/>
                    </a:ext>
                  </a:extLst>
                </p14:cNvPr>
                <p14:cNvContentPartPr/>
                <p14:nvPr/>
              </p14:nvContentPartPr>
              <p14:xfrm>
                <a:off x="976330" y="5820530"/>
                <a:ext cx="112680" cy="329400"/>
              </p14:xfrm>
            </p:contentPart>
          </mc:Choice>
          <mc:Fallback xmlns="">
            <p:pic>
              <p:nvPicPr>
                <p:cNvPr id="337" name="Ink 336">
                  <a:extLst>
                    <a:ext uri="{FF2B5EF4-FFF2-40B4-BE49-F238E27FC236}">
                      <a16:creationId xmlns:a16="http://schemas.microsoft.com/office/drawing/2014/main" id="{A8E82CA7-B793-2E9F-3278-DF33ED684F05}"/>
                    </a:ext>
                  </a:extLst>
                </p:cNvPr>
                <p:cNvPicPr/>
                <p:nvPr/>
              </p:nvPicPr>
              <p:blipFill>
                <a:blip r:embed="rId346"/>
                <a:stretch>
                  <a:fillRect/>
                </a:stretch>
              </p:blipFill>
              <p:spPr>
                <a:xfrm>
                  <a:off x="970210" y="5814410"/>
                  <a:ext cx="1249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38" name="Ink 337">
                  <a:extLst>
                    <a:ext uri="{FF2B5EF4-FFF2-40B4-BE49-F238E27FC236}">
                      <a16:creationId xmlns:a16="http://schemas.microsoft.com/office/drawing/2014/main" id="{BB102EDB-A9E7-9471-C2FD-372CC795BCEC}"/>
                    </a:ext>
                  </a:extLst>
                </p14:cNvPr>
                <p14:cNvContentPartPr/>
                <p14:nvPr/>
              </p14:nvContentPartPr>
              <p14:xfrm>
                <a:off x="2791450" y="5621810"/>
                <a:ext cx="321120" cy="369000"/>
              </p14:xfrm>
            </p:contentPart>
          </mc:Choice>
          <mc:Fallback xmlns="">
            <p:pic>
              <p:nvPicPr>
                <p:cNvPr id="338" name="Ink 337">
                  <a:extLst>
                    <a:ext uri="{FF2B5EF4-FFF2-40B4-BE49-F238E27FC236}">
                      <a16:creationId xmlns:a16="http://schemas.microsoft.com/office/drawing/2014/main" id="{BB102EDB-A9E7-9471-C2FD-372CC795BCEC}"/>
                    </a:ext>
                  </a:extLst>
                </p:cNvPr>
                <p:cNvPicPr/>
                <p:nvPr/>
              </p:nvPicPr>
              <p:blipFill>
                <a:blip r:embed="rId348"/>
                <a:stretch>
                  <a:fillRect/>
                </a:stretch>
              </p:blipFill>
              <p:spPr>
                <a:xfrm>
                  <a:off x="2785330" y="5615690"/>
                  <a:ext cx="3333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0" name="Ink 339">
                  <a:extLst>
                    <a:ext uri="{FF2B5EF4-FFF2-40B4-BE49-F238E27FC236}">
                      <a16:creationId xmlns:a16="http://schemas.microsoft.com/office/drawing/2014/main" id="{84F52957-09F3-DF32-D31D-5CBC750CE186}"/>
                    </a:ext>
                  </a:extLst>
                </p14:cNvPr>
                <p14:cNvContentPartPr/>
                <p14:nvPr/>
              </p14:nvContentPartPr>
              <p14:xfrm>
                <a:off x="1811530" y="5598410"/>
                <a:ext cx="389880" cy="396720"/>
              </p14:xfrm>
            </p:contentPart>
          </mc:Choice>
          <mc:Fallback xmlns="">
            <p:pic>
              <p:nvPicPr>
                <p:cNvPr id="340" name="Ink 339">
                  <a:extLst>
                    <a:ext uri="{FF2B5EF4-FFF2-40B4-BE49-F238E27FC236}">
                      <a16:creationId xmlns:a16="http://schemas.microsoft.com/office/drawing/2014/main" id="{84F52957-09F3-DF32-D31D-5CBC750CE186}"/>
                    </a:ext>
                  </a:extLst>
                </p:cNvPr>
                <p:cNvPicPr/>
                <p:nvPr/>
              </p:nvPicPr>
              <p:blipFill>
                <a:blip r:embed="rId350"/>
                <a:stretch>
                  <a:fillRect/>
                </a:stretch>
              </p:blipFill>
              <p:spPr>
                <a:xfrm>
                  <a:off x="1805410" y="5592290"/>
                  <a:ext cx="4021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2" name="Ink 341">
                  <a:extLst>
                    <a:ext uri="{FF2B5EF4-FFF2-40B4-BE49-F238E27FC236}">
                      <a16:creationId xmlns:a16="http://schemas.microsoft.com/office/drawing/2014/main" id="{5CDF2712-2FB7-8024-F07F-1C59AD1AE43D}"/>
                    </a:ext>
                  </a:extLst>
                </p14:cNvPr>
                <p14:cNvContentPartPr/>
                <p14:nvPr/>
              </p14:nvContentPartPr>
              <p14:xfrm>
                <a:off x="3576970" y="5478530"/>
                <a:ext cx="299880" cy="218160"/>
              </p14:xfrm>
            </p:contentPart>
          </mc:Choice>
          <mc:Fallback xmlns="">
            <p:pic>
              <p:nvPicPr>
                <p:cNvPr id="342" name="Ink 341">
                  <a:extLst>
                    <a:ext uri="{FF2B5EF4-FFF2-40B4-BE49-F238E27FC236}">
                      <a16:creationId xmlns:a16="http://schemas.microsoft.com/office/drawing/2014/main" id="{5CDF2712-2FB7-8024-F07F-1C59AD1AE43D}"/>
                    </a:ext>
                  </a:extLst>
                </p:cNvPr>
                <p:cNvPicPr/>
                <p:nvPr/>
              </p:nvPicPr>
              <p:blipFill>
                <a:blip r:embed="rId352"/>
                <a:stretch>
                  <a:fillRect/>
                </a:stretch>
              </p:blipFill>
              <p:spPr>
                <a:xfrm>
                  <a:off x="3570850" y="5472410"/>
                  <a:ext cx="3121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43" name="Ink 342">
                  <a:extLst>
                    <a:ext uri="{FF2B5EF4-FFF2-40B4-BE49-F238E27FC236}">
                      <a16:creationId xmlns:a16="http://schemas.microsoft.com/office/drawing/2014/main" id="{095C68C7-0A0A-CE50-9970-551E2C205ECD}"/>
                    </a:ext>
                  </a:extLst>
                </p14:cNvPr>
                <p14:cNvContentPartPr/>
                <p14:nvPr/>
              </p14:nvContentPartPr>
              <p14:xfrm>
                <a:off x="3750490" y="5459810"/>
                <a:ext cx="34920" cy="480600"/>
              </p14:xfrm>
            </p:contentPart>
          </mc:Choice>
          <mc:Fallback xmlns="">
            <p:pic>
              <p:nvPicPr>
                <p:cNvPr id="343" name="Ink 342">
                  <a:extLst>
                    <a:ext uri="{FF2B5EF4-FFF2-40B4-BE49-F238E27FC236}">
                      <a16:creationId xmlns:a16="http://schemas.microsoft.com/office/drawing/2014/main" id="{095C68C7-0A0A-CE50-9970-551E2C205ECD}"/>
                    </a:ext>
                  </a:extLst>
                </p:cNvPr>
                <p:cNvPicPr/>
                <p:nvPr/>
              </p:nvPicPr>
              <p:blipFill>
                <a:blip r:embed="rId354"/>
                <a:stretch>
                  <a:fillRect/>
                </a:stretch>
              </p:blipFill>
              <p:spPr>
                <a:xfrm>
                  <a:off x="3744370" y="5453690"/>
                  <a:ext cx="4716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47" name="Ink 346">
                  <a:extLst>
                    <a:ext uri="{FF2B5EF4-FFF2-40B4-BE49-F238E27FC236}">
                      <a16:creationId xmlns:a16="http://schemas.microsoft.com/office/drawing/2014/main" id="{21E3E4DB-82F7-59E2-F393-C337582389C2}"/>
                    </a:ext>
                  </a:extLst>
                </p14:cNvPr>
                <p14:cNvContentPartPr/>
                <p14:nvPr/>
              </p14:nvContentPartPr>
              <p14:xfrm>
                <a:off x="4174570" y="1002290"/>
                <a:ext cx="469440" cy="672120"/>
              </p14:xfrm>
            </p:contentPart>
          </mc:Choice>
          <mc:Fallback xmlns="">
            <p:pic>
              <p:nvPicPr>
                <p:cNvPr id="347" name="Ink 346">
                  <a:extLst>
                    <a:ext uri="{FF2B5EF4-FFF2-40B4-BE49-F238E27FC236}">
                      <a16:creationId xmlns:a16="http://schemas.microsoft.com/office/drawing/2014/main" id="{21E3E4DB-82F7-59E2-F393-C337582389C2}"/>
                    </a:ext>
                  </a:extLst>
                </p:cNvPr>
                <p:cNvPicPr/>
                <p:nvPr/>
              </p:nvPicPr>
              <p:blipFill>
                <a:blip r:embed="rId356"/>
                <a:stretch>
                  <a:fillRect/>
                </a:stretch>
              </p:blipFill>
              <p:spPr>
                <a:xfrm>
                  <a:off x="4168450" y="996170"/>
                  <a:ext cx="481680" cy="684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48" name="Ink 347">
                  <a:extLst>
                    <a:ext uri="{FF2B5EF4-FFF2-40B4-BE49-F238E27FC236}">
                      <a16:creationId xmlns:a16="http://schemas.microsoft.com/office/drawing/2014/main" id="{1FB70D7D-879F-2C3A-43FB-65D6A0581B88}"/>
                    </a:ext>
                  </a:extLst>
                </p14:cNvPr>
                <p14:cNvContentPartPr/>
                <p14:nvPr/>
              </p14:nvContentPartPr>
              <p14:xfrm>
                <a:off x="4143250" y="1423850"/>
                <a:ext cx="332640" cy="388800"/>
              </p14:xfrm>
            </p:contentPart>
          </mc:Choice>
          <mc:Fallback xmlns="">
            <p:pic>
              <p:nvPicPr>
                <p:cNvPr id="348" name="Ink 347">
                  <a:extLst>
                    <a:ext uri="{FF2B5EF4-FFF2-40B4-BE49-F238E27FC236}">
                      <a16:creationId xmlns:a16="http://schemas.microsoft.com/office/drawing/2014/main" id="{1FB70D7D-879F-2C3A-43FB-65D6A0581B88}"/>
                    </a:ext>
                  </a:extLst>
                </p:cNvPr>
                <p:cNvPicPr/>
                <p:nvPr/>
              </p:nvPicPr>
              <p:blipFill>
                <a:blip r:embed="rId358"/>
                <a:stretch>
                  <a:fillRect/>
                </a:stretch>
              </p:blipFill>
              <p:spPr>
                <a:xfrm>
                  <a:off x="4137130" y="1417730"/>
                  <a:ext cx="3448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54" name="Ink 353">
                  <a:extLst>
                    <a:ext uri="{FF2B5EF4-FFF2-40B4-BE49-F238E27FC236}">
                      <a16:creationId xmlns:a16="http://schemas.microsoft.com/office/drawing/2014/main" id="{7294C500-09F4-39F6-A7D0-CD4032F01FD5}"/>
                    </a:ext>
                  </a:extLst>
                </p14:cNvPr>
                <p14:cNvContentPartPr/>
                <p14:nvPr/>
              </p14:nvContentPartPr>
              <p14:xfrm>
                <a:off x="708490" y="-2110"/>
                <a:ext cx="1703520" cy="1823400"/>
              </p14:xfrm>
            </p:contentPart>
          </mc:Choice>
          <mc:Fallback xmlns="">
            <p:pic>
              <p:nvPicPr>
                <p:cNvPr id="354" name="Ink 353">
                  <a:extLst>
                    <a:ext uri="{FF2B5EF4-FFF2-40B4-BE49-F238E27FC236}">
                      <a16:creationId xmlns:a16="http://schemas.microsoft.com/office/drawing/2014/main" id="{7294C500-09F4-39F6-A7D0-CD4032F01FD5}"/>
                    </a:ext>
                  </a:extLst>
                </p:cNvPr>
                <p:cNvPicPr/>
                <p:nvPr/>
              </p:nvPicPr>
              <p:blipFill>
                <a:blip r:embed="rId360"/>
                <a:stretch>
                  <a:fillRect/>
                </a:stretch>
              </p:blipFill>
              <p:spPr>
                <a:xfrm>
                  <a:off x="702370" y="-8230"/>
                  <a:ext cx="1715760" cy="183564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57" name="Ink 156">
                  <a:extLst>
                    <a:ext uri="{FF2B5EF4-FFF2-40B4-BE49-F238E27FC236}">
                      <a16:creationId xmlns:a16="http://schemas.microsoft.com/office/drawing/2014/main" id="{84D3B938-932D-CFC3-4842-58425C5E3DA6}"/>
                    </a:ext>
                  </a:extLst>
                </p14:cNvPr>
                <p14:cNvContentPartPr/>
                <p14:nvPr/>
              </p14:nvContentPartPr>
              <p14:xfrm>
                <a:off x="9060490" y="2776730"/>
                <a:ext cx="237960" cy="351720"/>
              </p14:xfrm>
            </p:contentPart>
          </mc:Choice>
          <mc:Fallback xmlns="">
            <p:pic>
              <p:nvPicPr>
                <p:cNvPr id="157" name="Ink 156">
                  <a:extLst>
                    <a:ext uri="{FF2B5EF4-FFF2-40B4-BE49-F238E27FC236}">
                      <a16:creationId xmlns:a16="http://schemas.microsoft.com/office/drawing/2014/main" id="{84D3B938-932D-CFC3-4842-58425C5E3DA6}"/>
                    </a:ext>
                  </a:extLst>
                </p:cNvPr>
                <p:cNvPicPr/>
                <p:nvPr/>
              </p:nvPicPr>
              <p:blipFill>
                <a:blip r:embed="rId362"/>
                <a:stretch>
                  <a:fillRect/>
                </a:stretch>
              </p:blipFill>
              <p:spPr>
                <a:xfrm>
                  <a:off x="9054370" y="2770610"/>
                  <a:ext cx="2502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58" name="Ink 157">
                  <a:extLst>
                    <a:ext uri="{FF2B5EF4-FFF2-40B4-BE49-F238E27FC236}">
                      <a16:creationId xmlns:a16="http://schemas.microsoft.com/office/drawing/2014/main" id="{8ECFD3A0-925A-C5CE-A9BB-1F30464D3ADB}"/>
                    </a:ext>
                  </a:extLst>
                </p14:cNvPr>
                <p14:cNvContentPartPr/>
                <p14:nvPr/>
              </p14:nvContentPartPr>
              <p14:xfrm>
                <a:off x="9396370" y="3088130"/>
                <a:ext cx="12240" cy="40680"/>
              </p14:xfrm>
            </p:contentPart>
          </mc:Choice>
          <mc:Fallback xmlns="">
            <p:pic>
              <p:nvPicPr>
                <p:cNvPr id="158" name="Ink 157">
                  <a:extLst>
                    <a:ext uri="{FF2B5EF4-FFF2-40B4-BE49-F238E27FC236}">
                      <a16:creationId xmlns:a16="http://schemas.microsoft.com/office/drawing/2014/main" id="{8ECFD3A0-925A-C5CE-A9BB-1F30464D3ADB}"/>
                    </a:ext>
                  </a:extLst>
                </p:cNvPr>
                <p:cNvPicPr/>
                <p:nvPr/>
              </p:nvPicPr>
              <p:blipFill>
                <a:blip r:embed="rId364"/>
                <a:stretch>
                  <a:fillRect/>
                </a:stretch>
              </p:blipFill>
              <p:spPr>
                <a:xfrm>
                  <a:off x="9390250" y="3082010"/>
                  <a:ext cx="24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59" name="Ink 158">
                  <a:extLst>
                    <a:ext uri="{FF2B5EF4-FFF2-40B4-BE49-F238E27FC236}">
                      <a16:creationId xmlns:a16="http://schemas.microsoft.com/office/drawing/2014/main" id="{F1626F54-8153-EAFF-A951-5C4433DCD632}"/>
                    </a:ext>
                  </a:extLst>
                </p14:cNvPr>
                <p14:cNvContentPartPr/>
                <p14:nvPr/>
              </p14:nvContentPartPr>
              <p14:xfrm>
                <a:off x="9638290" y="2707610"/>
                <a:ext cx="286560" cy="410400"/>
              </p14:xfrm>
            </p:contentPart>
          </mc:Choice>
          <mc:Fallback xmlns="">
            <p:pic>
              <p:nvPicPr>
                <p:cNvPr id="159" name="Ink 158">
                  <a:extLst>
                    <a:ext uri="{FF2B5EF4-FFF2-40B4-BE49-F238E27FC236}">
                      <a16:creationId xmlns:a16="http://schemas.microsoft.com/office/drawing/2014/main" id="{F1626F54-8153-EAFF-A951-5C4433DCD632}"/>
                    </a:ext>
                  </a:extLst>
                </p:cNvPr>
                <p:cNvPicPr/>
                <p:nvPr/>
              </p:nvPicPr>
              <p:blipFill>
                <a:blip r:embed="rId366"/>
                <a:stretch>
                  <a:fillRect/>
                </a:stretch>
              </p:blipFill>
              <p:spPr>
                <a:xfrm>
                  <a:off x="9632170" y="2701490"/>
                  <a:ext cx="2988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60" name="Ink 159">
                  <a:extLst>
                    <a:ext uri="{FF2B5EF4-FFF2-40B4-BE49-F238E27FC236}">
                      <a16:creationId xmlns:a16="http://schemas.microsoft.com/office/drawing/2014/main" id="{A92E3EB9-0DAB-264A-A427-DC8C7995EFF5}"/>
                    </a:ext>
                  </a:extLst>
                </p14:cNvPr>
                <p14:cNvContentPartPr/>
                <p14:nvPr/>
              </p14:nvContentPartPr>
              <p14:xfrm>
                <a:off x="9666370" y="2887250"/>
                <a:ext cx="268920" cy="57960"/>
              </p14:xfrm>
            </p:contentPart>
          </mc:Choice>
          <mc:Fallback xmlns="">
            <p:pic>
              <p:nvPicPr>
                <p:cNvPr id="160" name="Ink 159">
                  <a:extLst>
                    <a:ext uri="{FF2B5EF4-FFF2-40B4-BE49-F238E27FC236}">
                      <a16:creationId xmlns:a16="http://schemas.microsoft.com/office/drawing/2014/main" id="{A92E3EB9-0DAB-264A-A427-DC8C7995EFF5}"/>
                    </a:ext>
                  </a:extLst>
                </p:cNvPr>
                <p:cNvPicPr/>
                <p:nvPr/>
              </p:nvPicPr>
              <p:blipFill>
                <a:blip r:embed="rId368"/>
                <a:stretch>
                  <a:fillRect/>
                </a:stretch>
              </p:blipFill>
              <p:spPr>
                <a:xfrm>
                  <a:off x="9660250" y="2881130"/>
                  <a:ext cx="2811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61" name="Ink 160">
                  <a:extLst>
                    <a:ext uri="{FF2B5EF4-FFF2-40B4-BE49-F238E27FC236}">
                      <a16:creationId xmlns:a16="http://schemas.microsoft.com/office/drawing/2014/main" id="{D4F84789-A2D4-6EA6-634E-17275CD25FFF}"/>
                    </a:ext>
                  </a:extLst>
                </p14:cNvPr>
                <p14:cNvContentPartPr/>
                <p14:nvPr/>
              </p14:nvContentPartPr>
              <p14:xfrm>
                <a:off x="10143010" y="2652170"/>
                <a:ext cx="271800" cy="428760"/>
              </p14:xfrm>
            </p:contentPart>
          </mc:Choice>
          <mc:Fallback xmlns="">
            <p:pic>
              <p:nvPicPr>
                <p:cNvPr id="161" name="Ink 160">
                  <a:extLst>
                    <a:ext uri="{FF2B5EF4-FFF2-40B4-BE49-F238E27FC236}">
                      <a16:creationId xmlns:a16="http://schemas.microsoft.com/office/drawing/2014/main" id="{D4F84789-A2D4-6EA6-634E-17275CD25FFF}"/>
                    </a:ext>
                  </a:extLst>
                </p:cNvPr>
                <p:cNvPicPr/>
                <p:nvPr/>
              </p:nvPicPr>
              <p:blipFill>
                <a:blip r:embed="rId370"/>
                <a:stretch>
                  <a:fillRect/>
                </a:stretch>
              </p:blipFill>
              <p:spPr>
                <a:xfrm>
                  <a:off x="10136890" y="2646050"/>
                  <a:ext cx="28404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62" name="Ink 161">
                  <a:extLst>
                    <a:ext uri="{FF2B5EF4-FFF2-40B4-BE49-F238E27FC236}">
                      <a16:creationId xmlns:a16="http://schemas.microsoft.com/office/drawing/2014/main" id="{EEC63EF1-1E30-D667-7A80-21359AB33CA2}"/>
                    </a:ext>
                  </a:extLst>
                </p14:cNvPr>
                <p14:cNvContentPartPr/>
                <p14:nvPr/>
              </p14:nvContentPartPr>
              <p14:xfrm>
                <a:off x="9906850" y="3076610"/>
                <a:ext cx="52200" cy="17280"/>
              </p14:xfrm>
            </p:contentPart>
          </mc:Choice>
          <mc:Fallback xmlns="">
            <p:pic>
              <p:nvPicPr>
                <p:cNvPr id="162" name="Ink 161">
                  <a:extLst>
                    <a:ext uri="{FF2B5EF4-FFF2-40B4-BE49-F238E27FC236}">
                      <a16:creationId xmlns:a16="http://schemas.microsoft.com/office/drawing/2014/main" id="{EEC63EF1-1E30-D667-7A80-21359AB33CA2}"/>
                    </a:ext>
                  </a:extLst>
                </p:cNvPr>
                <p:cNvPicPr/>
                <p:nvPr/>
              </p:nvPicPr>
              <p:blipFill>
                <a:blip r:embed="rId372"/>
                <a:stretch>
                  <a:fillRect/>
                </a:stretch>
              </p:blipFill>
              <p:spPr>
                <a:xfrm>
                  <a:off x="9900730" y="3070490"/>
                  <a:ext cx="64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55" name="Ink 354">
                  <a:extLst>
                    <a:ext uri="{FF2B5EF4-FFF2-40B4-BE49-F238E27FC236}">
                      <a16:creationId xmlns:a16="http://schemas.microsoft.com/office/drawing/2014/main" id="{1D22331A-ABF4-D744-1796-1DAA64FD9A25}"/>
                    </a:ext>
                  </a:extLst>
                </p14:cNvPr>
                <p14:cNvContentPartPr/>
                <p14:nvPr/>
              </p14:nvContentPartPr>
              <p14:xfrm>
                <a:off x="7879330" y="2342930"/>
                <a:ext cx="1997280" cy="226440"/>
              </p14:xfrm>
            </p:contentPart>
          </mc:Choice>
          <mc:Fallback xmlns="">
            <p:pic>
              <p:nvPicPr>
                <p:cNvPr id="355" name="Ink 354">
                  <a:extLst>
                    <a:ext uri="{FF2B5EF4-FFF2-40B4-BE49-F238E27FC236}">
                      <a16:creationId xmlns:a16="http://schemas.microsoft.com/office/drawing/2014/main" id="{1D22331A-ABF4-D744-1796-1DAA64FD9A25}"/>
                    </a:ext>
                  </a:extLst>
                </p:cNvPr>
                <p:cNvPicPr/>
                <p:nvPr/>
              </p:nvPicPr>
              <p:blipFill>
                <a:blip r:embed="rId374"/>
                <a:stretch>
                  <a:fillRect/>
                </a:stretch>
              </p:blipFill>
              <p:spPr>
                <a:xfrm>
                  <a:off x="7873210" y="2336810"/>
                  <a:ext cx="2009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56" name="Ink 355">
                  <a:extLst>
                    <a:ext uri="{FF2B5EF4-FFF2-40B4-BE49-F238E27FC236}">
                      <a16:creationId xmlns:a16="http://schemas.microsoft.com/office/drawing/2014/main" id="{D78F6412-BACE-C77F-B404-95A14CBBB05A}"/>
                    </a:ext>
                  </a:extLst>
                </p14:cNvPr>
                <p14:cNvContentPartPr/>
                <p14:nvPr/>
              </p14:nvContentPartPr>
              <p14:xfrm>
                <a:off x="9840610" y="1864850"/>
                <a:ext cx="1227960" cy="953280"/>
              </p14:xfrm>
            </p:contentPart>
          </mc:Choice>
          <mc:Fallback xmlns="">
            <p:pic>
              <p:nvPicPr>
                <p:cNvPr id="356" name="Ink 355">
                  <a:extLst>
                    <a:ext uri="{FF2B5EF4-FFF2-40B4-BE49-F238E27FC236}">
                      <a16:creationId xmlns:a16="http://schemas.microsoft.com/office/drawing/2014/main" id="{D78F6412-BACE-C77F-B404-95A14CBBB05A}"/>
                    </a:ext>
                  </a:extLst>
                </p:cNvPr>
                <p:cNvPicPr/>
                <p:nvPr/>
              </p:nvPicPr>
              <p:blipFill>
                <a:blip r:embed="rId376"/>
                <a:stretch>
                  <a:fillRect/>
                </a:stretch>
              </p:blipFill>
              <p:spPr>
                <a:xfrm>
                  <a:off x="9834490" y="1858730"/>
                  <a:ext cx="1240200" cy="965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57" name="Ink 356">
                  <a:extLst>
                    <a:ext uri="{FF2B5EF4-FFF2-40B4-BE49-F238E27FC236}">
                      <a16:creationId xmlns:a16="http://schemas.microsoft.com/office/drawing/2014/main" id="{E131BB41-7132-9407-9402-F398170C8960}"/>
                    </a:ext>
                  </a:extLst>
                </p14:cNvPr>
                <p14:cNvContentPartPr/>
                <p14:nvPr/>
              </p14:nvContentPartPr>
              <p14:xfrm>
                <a:off x="9535330" y="2681690"/>
                <a:ext cx="1531080" cy="749880"/>
              </p14:xfrm>
            </p:contentPart>
          </mc:Choice>
          <mc:Fallback xmlns="">
            <p:pic>
              <p:nvPicPr>
                <p:cNvPr id="357" name="Ink 356">
                  <a:extLst>
                    <a:ext uri="{FF2B5EF4-FFF2-40B4-BE49-F238E27FC236}">
                      <a16:creationId xmlns:a16="http://schemas.microsoft.com/office/drawing/2014/main" id="{E131BB41-7132-9407-9402-F398170C8960}"/>
                    </a:ext>
                  </a:extLst>
                </p:cNvPr>
                <p:cNvPicPr/>
                <p:nvPr/>
              </p:nvPicPr>
              <p:blipFill>
                <a:blip r:embed="rId378"/>
                <a:stretch>
                  <a:fillRect/>
                </a:stretch>
              </p:blipFill>
              <p:spPr>
                <a:xfrm>
                  <a:off x="9529210" y="2675570"/>
                  <a:ext cx="154332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58" name="Ink 357">
                  <a:extLst>
                    <a:ext uri="{FF2B5EF4-FFF2-40B4-BE49-F238E27FC236}">
                      <a16:creationId xmlns:a16="http://schemas.microsoft.com/office/drawing/2014/main" id="{2FEBB696-D395-28E4-CBE5-7F990263269B}"/>
                    </a:ext>
                  </a:extLst>
                </p14:cNvPr>
                <p14:cNvContentPartPr/>
                <p14:nvPr/>
              </p14:nvContentPartPr>
              <p14:xfrm>
                <a:off x="7006330" y="2232410"/>
                <a:ext cx="3002040" cy="277560"/>
              </p14:xfrm>
            </p:contentPart>
          </mc:Choice>
          <mc:Fallback xmlns="">
            <p:pic>
              <p:nvPicPr>
                <p:cNvPr id="358" name="Ink 357">
                  <a:extLst>
                    <a:ext uri="{FF2B5EF4-FFF2-40B4-BE49-F238E27FC236}">
                      <a16:creationId xmlns:a16="http://schemas.microsoft.com/office/drawing/2014/main" id="{2FEBB696-D395-28E4-CBE5-7F990263269B}"/>
                    </a:ext>
                  </a:extLst>
                </p:cNvPr>
                <p:cNvPicPr/>
                <p:nvPr/>
              </p:nvPicPr>
              <p:blipFill>
                <a:blip r:embed="rId380"/>
                <a:stretch>
                  <a:fillRect/>
                </a:stretch>
              </p:blipFill>
              <p:spPr>
                <a:xfrm>
                  <a:off x="7000210" y="2226290"/>
                  <a:ext cx="30142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61" name="Ink 360">
                  <a:extLst>
                    <a:ext uri="{FF2B5EF4-FFF2-40B4-BE49-F238E27FC236}">
                      <a16:creationId xmlns:a16="http://schemas.microsoft.com/office/drawing/2014/main" id="{B21E262F-4680-9858-F2BE-2EEBAF2A29C8}"/>
                    </a:ext>
                  </a:extLst>
                </p14:cNvPr>
                <p14:cNvContentPartPr/>
                <p14:nvPr/>
              </p14:nvContentPartPr>
              <p14:xfrm>
                <a:off x="3343330" y="1260770"/>
                <a:ext cx="1433160" cy="554400"/>
              </p14:xfrm>
            </p:contentPart>
          </mc:Choice>
          <mc:Fallback xmlns="">
            <p:pic>
              <p:nvPicPr>
                <p:cNvPr id="361" name="Ink 360">
                  <a:extLst>
                    <a:ext uri="{FF2B5EF4-FFF2-40B4-BE49-F238E27FC236}">
                      <a16:creationId xmlns:a16="http://schemas.microsoft.com/office/drawing/2014/main" id="{B21E262F-4680-9858-F2BE-2EEBAF2A29C8}"/>
                    </a:ext>
                  </a:extLst>
                </p:cNvPr>
                <p:cNvPicPr/>
                <p:nvPr/>
              </p:nvPicPr>
              <p:blipFill>
                <a:blip r:embed="rId382"/>
                <a:stretch>
                  <a:fillRect/>
                </a:stretch>
              </p:blipFill>
              <p:spPr>
                <a:xfrm>
                  <a:off x="3337210" y="1254650"/>
                  <a:ext cx="1445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62" name="Ink 361">
                  <a:extLst>
                    <a:ext uri="{FF2B5EF4-FFF2-40B4-BE49-F238E27FC236}">
                      <a16:creationId xmlns:a16="http://schemas.microsoft.com/office/drawing/2014/main" id="{4750B157-B327-F0D5-7579-5EB0309A7851}"/>
                    </a:ext>
                  </a:extLst>
                </p14:cNvPr>
                <p14:cNvContentPartPr/>
                <p14:nvPr/>
              </p14:nvContentPartPr>
              <p14:xfrm>
                <a:off x="5649850" y="1383170"/>
                <a:ext cx="110160" cy="448920"/>
              </p14:xfrm>
            </p:contentPart>
          </mc:Choice>
          <mc:Fallback xmlns="">
            <p:pic>
              <p:nvPicPr>
                <p:cNvPr id="362" name="Ink 361">
                  <a:extLst>
                    <a:ext uri="{FF2B5EF4-FFF2-40B4-BE49-F238E27FC236}">
                      <a16:creationId xmlns:a16="http://schemas.microsoft.com/office/drawing/2014/main" id="{4750B157-B327-F0D5-7579-5EB0309A7851}"/>
                    </a:ext>
                  </a:extLst>
                </p:cNvPr>
                <p:cNvPicPr/>
                <p:nvPr/>
              </p:nvPicPr>
              <p:blipFill>
                <a:blip r:embed="rId384"/>
                <a:stretch>
                  <a:fillRect/>
                </a:stretch>
              </p:blipFill>
              <p:spPr>
                <a:xfrm>
                  <a:off x="5643730" y="1377050"/>
                  <a:ext cx="1224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63" name="Ink 362">
                  <a:extLst>
                    <a:ext uri="{FF2B5EF4-FFF2-40B4-BE49-F238E27FC236}">
                      <a16:creationId xmlns:a16="http://schemas.microsoft.com/office/drawing/2014/main" id="{E4E773DD-33CA-EDA9-28A9-EC6DDBC4AADF}"/>
                    </a:ext>
                  </a:extLst>
                </p14:cNvPr>
                <p14:cNvContentPartPr/>
                <p14:nvPr/>
              </p14:nvContentPartPr>
              <p14:xfrm>
                <a:off x="5768650" y="1685210"/>
                <a:ext cx="164160" cy="117000"/>
              </p14:xfrm>
            </p:contentPart>
          </mc:Choice>
          <mc:Fallback xmlns="">
            <p:pic>
              <p:nvPicPr>
                <p:cNvPr id="363" name="Ink 362">
                  <a:extLst>
                    <a:ext uri="{FF2B5EF4-FFF2-40B4-BE49-F238E27FC236}">
                      <a16:creationId xmlns:a16="http://schemas.microsoft.com/office/drawing/2014/main" id="{E4E773DD-33CA-EDA9-28A9-EC6DDBC4AADF}"/>
                    </a:ext>
                  </a:extLst>
                </p:cNvPr>
                <p:cNvPicPr/>
                <p:nvPr/>
              </p:nvPicPr>
              <p:blipFill>
                <a:blip r:embed="rId386"/>
                <a:stretch>
                  <a:fillRect/>
                </a:stretch>
              </p:blipFill>
              <p:spPr>
                <a:xfrm>
                  <a:off x="5762530" y="1679090"/>
                  <a:ext cx="1764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64" name="Ink 363">
                  <a:extLst>
                    <a:ext uri="{FF2B5EF4-FFF2-40B4-BE49-F238E27FC236}">
                      <a16:creationId xmlns:a16="http://schemas.microsoft.com/office/drawing/2014/main" id="{B2E51055-A6CD-F9AD-078E-AAE320310EAC}"/>
                    </a:ext>
                  </a:extLst>
                </p14:cNvPr>
                <p14:cNvContentPartPr/>
                <p14:nvPr/>
              </p14:nvContentPartPr>
              <p14:xfrm>
                <a:off x="6057010" y="1253930"/>
                <a:ext cx="105840" cy="569880"/>
              </p14:xfrm>
            </p:contentPart>
          </mc:Choice>
          <mc:Fallback xmlns="">
            <p:pic>
              <p:nvPicPr>
                <p:cNvPr id="364" name="Ink 363">
                  <a:extLst>
                    <a:ext uri="{FF2B5EF4-FFF2-40B4-BE49-F238E27FC236}">
                      <a16:creationId xmlns:a16="http://schemas.microsoft.com/office/drawing/2014/main" id="{B2E51055-A6CD-F9AD-078E-AAE320310EAC}"/>
                    </a:ext>
                  </a:extLst>
                </p:cNvPr>
                <p:cNvPicPr/>
                <p:nvPr/>
              </p:nvPicPr>
              <p:blipFill>
                <a:blip r:embed="rId388"/>
                <a:stretch>
                  <a:fillRect/>
                </a:stretch>
              </p:blipFill>
              <p:spPr>
                <a:xfrm>
                  <a:off x="6050890" y="1247810"/>
                  <a:ext cx="11808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65" name="Ink 364">
                  <a:extLst>
                    <a:ext uri="{FF2B5EF4-FFF2-40B4-BE49-F238E27FC236}">
                      <a16:creationId xmlns:a16="http://schemas.microsoft.com/office/drawing/2014/main" id="{0B9DA748-5CEB-277B-B54D-3ECD8ED84E1D}"/>
                    </a:ext>
                  </a:extLst>
                </p14:cNvPr>
                <p14:cNvContentPartPr/>
                <p14:nvPr/>
              </p14:nvContentPartPr>
              <p14:xfrm>
                <a:off x="6130450" y="1756130"/>
                <a:ext cx="72000" cy="54360"/>
              </p14:xfrm>
            </p:contentPart>
          </mc:Choice>
          <mc:Fallback xmlns="">
            <p:pic>
              <p:nvPicPr>
                <p:cNvPr id="365" name="Ink 364">
                  <a:extLst>
                    <a:ext uri="{FF2B5EF4-FFF2-40B4-BE49-F238E27FC236}">
                      <a16:creationId xmlns:a16="http://schemas.microsoft.com/office/drawing/2014/main" id="{0B9DA748-5CEB-277B-B54D-3ECD8ED84E1D}"/>
                    </a:ext>
                  </a:extLst>
                </p:cNvPr>
                <p:cNvPicPr/>
                <p:nvPr/>
              </p:nvPicPr>
              <p:blipFill>
                <a:blip r:embed="rId390"/>
                <a:stretch>
                  <a:fillRect/>
                </a:stretch>
              </p:blipFill>
              <p:spPr>
                <a:xfrm>
                  <a:off x="6124330" y="1750010"/>
                  <a:ext cx="842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66" name="Ink 365">
                  <a:extLst>
                    <a:ext uri="{FF2B5EF4-FFF2-40B4-BE49-F238E27FC236}">
                      <a16:creationId xmlns:a16="http://schemas.microsoft.com/office/drawing/2014/main" id="{E6836D7E-8AE5-2D74-1B30-CF3EC70231BB}"/>
                    </a:ext>
                  </a:extLst>
                </p14:cNvPr>
                <p14:cNvContentPartPr/>
                <p14:nvPr/>
              </p14:nvContentPartPr>
              <p14:xfrm>
                <a:off x="6388570" y="1225130"/>
                <a:ext cx="123840" cy="701640"/>
              </p14:xfrm>
            </p:contentPart>
          </mc:Choice>
          <mc:Fallback xmlns="">
            <p:pic>
              <p:nvPicPr>
                <p:cNvPr id="366" name="Ink 365">
                  <a:extLst>
                    <a:ext uri="{FF2B5EF4-FFF2-40B4-BE49-F238E27FC236}">
                      <a16:creationId xmlns:a16="http://schemas.microsoft.com/office/drawing/2014/main" id="{E6836D7E-8AE5-2D74-1B30-CF3EC70231BB}"/>
                    </a:ext>
                  </a:extLst>
                </p:cNvPr>
                <p:cNvPicPr/>
                <p:nvPr/>
              </p:nvPicPr>
              <p:blipFill>
                <a:blip r:embed="rId392"/>
                <a:stretch>
                  <a:fillRect/>
                </a:stretch>
              </p:blipFill>
              <p:spPr>
                <a:xfrm>
                  <a:off x="6382450" y="1219010"/>
                  <a:ext cx="13608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69" name="Ink 368">
                  <a:extLst>
                    <a:ext uri="{FF2B5EF4-FFF2-40B4-BE49-F238E27FC236}">
                      <a16:creationId xmlns:a16="http://schemas.microsoft.com/office/drawing/2014/main" id="{E36A68BA-6A19-F1D7-CC8E-18AEDAFBF2F5}"/>
                    </a:ext>
                  </a:extLst>
                </p14:cNvPr>
                <p14:cNvContentPartPr/>
                <p14:nvPr/>
              </p14:nvContentPartPr>
              <p14:xfrm>
                <a:off x="7099930" y="199850"/>
                <a:ext cx="2550600" cy="4656240"/>
              </p14:xfrm>
            </p:contentPart>
          </mc:Choice>
          <mc:Fallback xmlns="">
            <p:pic>
              <p:nvPicPr>
                <p:cNvPr id="369" name="Ink 368">
                  <a:extLst>
                    <a:ext uri="{FF2B5EF4-FFF2-40B4-BE49-F238E27FC236}">
                      <a16:creationId xmlns:a16="http://schemas.microsoft.com/office/drawing/2014/main" id="{E36A68BA-6A19-F1D7-CC8E-18AEDAFBF2F5}"/>
                    </a:ext>
                  </a:extLst>
                </p:cNvPr>
                <p:cNvPicPr/>
                <p:nvPr/>
              </p:nvPicPr>
              <p:blipFill>
                <a:blip r:embed="rId394"/>
                <a:stretch>
                  <a:fillRect/>
                </a:stretch>
              </p:blipFill>
              <p:spPr>
                <a:xfrm>
                  <a:off x="7093810" y="193730"/>
                  <a:ext cx="2562840" cy="4668480"/>
                </a:xfrm>
                <a:prstGeom prst="rect">
                  <a:avLst/>
                </a:prstGeom>
              </p:spPr>
            </p:pic>
          </mc:Fallback>
        </mc:AlternateContent>
      </p:grpSp>
    </p:spTree>
    <p:extLst>
      <p:ext uri="{BB962C8B-B14F-4D97-AF65-F5344CB8AC3E}">
        <p14:creationId xmlns:p14="http://schemas.microsoft.com/office/powerpoint/2010/main" val="114764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9D98B9AF-73BD-2CFC-0F89-EF54A0840037}"/>
              </a:ext>
            </a:extLst>
          </p:cNvPr>
          <p:cNvGrpSpPr/>
          <p:nvPr/>
        </p:nvGrpSpPr>
        <p:grpSpPr>
          <a:xfrm>
            <a:off x="356656" y="307904"/>
            <a:ext cx="11338200" cy="6386760"/>
            <a:chOff x="356656" y="307904"/>
            <a:chExt cx="11338200" cy="63867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503653-5379-DFF0-74AD-F8E4ACF097F5}"/>
                    </a:ext>
                  </a:extLst>
                </p14:cNvPr>
                <p14:cNvContentPartPr/>
                <p14:nvPr/>
              </p14:nvContentPartPr>
              <p14:xfrm>
                <a:off x="3961696" y="464864"/>
                <a:ext cx="1845000" cy="845640"/>
              </p14:xfrm>
            </p:contentPart>
          </mc:Choice>
          <mc:Fallback xmlns="">
            <p:pic>
              <p:nvPicPr>
                <p:cNvPr id="4" name="Ink 3">
                  <a:extLst>
                    <a:ext uri="{FF2B5EF4-FFF2-40B4-BE49-F238E27FC236}">
                      <a16:creationId xmlns:a16="http://schemas.microsoft.com/office/drawing/2014/main" id="{2E503653-5379-DFF0-74AD-F8E4ACF097F5}"/>
                    </a:ext>
                  </a:extLst>
                </p:cNvPr>
                <p:cNvPicPr/>
                <p:nvPr/>
              </p:nvPicPr>
              <p:blipFill>
                <a:blip r:embed="rId3"/>
                <a:stretch>
                  <a:fillRect/>
                </a:stretch>
              </p:blipFill>
              <p:spPr>
                <a:xfrm>
                  <a:off x="3955576" y="458744"/>
                  <a:ext cx="1857240" cy="857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04F12B7-33D8-9CDC-2D8D-5C70A390E1FF}"/>
                    </a:ext>
                  </a:extLst>
                </p14:cNvPr>
                <p14:cNvContentPartPr/>
                <p14:nvPr/>
              </p14:nvContentPartPr>
              <p14:xfrm>
                <a:off x="3707176" y="620024"/>
                <a:ext cx="1910520" cy="2143440"/>
              </p14:xfrm>
            </p:contentPart>
          </mc:Choice>
          <mc:Fallback xmlns="">
            <p:pic>
              <p:nvPicPr>
                <p:cNvPr id="5" name="Ink 4">
                  <a:extLst>
                    <a:ext uri="{FF2B5EF4-FFF2-40B4-BE49-F238E27FC236}">
                      <a16:creationId xmlns:a16="http://schemas.microsoft.com/office/drawing/2014/main" id="{C04F12B7-33D8-9CDC-2D8D-5C70A390E1FF}"/>
                    </a:ext>
                  </a:extLst>
                </p:cNvPr>
                <p:cNvPicPr/>
                <p:nvPr/>
              </p:nvPicPr>
              <p:blipFill>
                <a:blip r:embed="rId5"/>
                <a:stretch>
                  <a:fillRect/>
                </a:stretch>
              </p:blipFill>
              <p:spPr>
                <a:xfrm>
                  <a:off x="3701056" y="613904"/>
                  <a:ext cx="1922760" cy="215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343DE05-E518-CC9B-517D-B4B95062A830}"/>
                    </a:ext>
                  </a:extLst>
                </p14:cNvPr>
                <p14:cNvContentPartPr/>
                <p14:nvPr/>
              </p14:nvContentPartPr>
              <p14:xfrm>
                <a:off x="5604016" y="307904"/>
                <a:ext cx="340560" cy="2256480"/>
              </p14:xfrm>
            </p:contentPart>
          </mc:Choice>
          <mc:Fallback xmlns="">
            <p:pic>
              <p:nvPicPr>
                <p:cNvPr id="6" name="Ink 5">
                  <a:extLst>
                    <a:ext uri="{FF2B5EF4-FFF2-40B4-BE49-F238E27FC236}">
                      <a16:creationId xmlns:a16="http://schemas.microsoft.com/office/drawing/2014/main" id="{A343DE05-E518-CC9B-517D-B4B95062A830}"/>
                    </a:ext>
                  </a:extLst>
                </p:cNvPr>
                <p:cNvPicPr/>
                <p:nvPr/>
              </p:nvPicPr>
              <p:blipFill>
                <a:blip r:embed="rId7"/>
                <a:stretch>
                  <a:fillRect/>
                </a:stretch>
              </p:blipFill>
              <p:spPr>
                <a:xfrm>
                  <a:off x="5597896" y="301784"/>
                  <a:ext cx="352800" cy="2268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DD2B201-E92F-AA74-A8B5-6E031B2D3FCF}"/>
                    </a:ext>
                  </a:extLst>
                </p14:cNvPr>
                <p14:cNvContentPartPr/>
                <p14:nvPr/>
              </p14:nvContentPartPr>
              <p14:xfrm>
                <a:off x="3904816" y="1460264"/>
                <a:ext cx="505080" cy="478080"/>
              </p14:xfrm>
            </p:contentPart>
          </mc:Choice>
          <mc:Fallback xmlns="">
            <p:pic>
              <p:nvPicPr>
                <p:cNvPr id="8" name="Ink 7">
                  <a:extLst>
                    <a:ext uri="{FF2B5EF4-FFF2-40B4-BE49-F238E27FC236}">
                      <a16:creationId xmlns:a16="http://schemas.microsoft.com/office/drawing/2014/main" id="{7DD2B201-E92F-AA74-A8B5-6E031B2D3FCF}"/>
                    </a:ext>
                  </a:extLst>
                </p:cNvPr>
                <p:cNvPicPr/>
                <p:nvPr/>
              </p:nvPicPr>
              <p:blipFill>
                <a:blip r:embed="rId9"/>
                <a:stretch>
                  <a:fillRect/>
                </a:stretch>
              </p:blipFill>
              <p:spPr>
                <a:xfrm>
                  <a:off x="3898696" y="1454144"/>
                  <a:ext cx="5173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B388F88-CFDB-8923-0E39-F823BEDB47AB}"/>
                    </a:ext>
                  </a:extLst>
                </p14:cNvPr>
                <p14:cNvContentPartPr/>
                <p14:nvPr/>
              </p14:nvContentPartPr>
              <p14:xfrm>
                <a:off x="5138176" y="1435424"/>
                <a:ext cx="546480" cy="498960"/>
              </p14:xfrm>
            </p:contentPart>
          </mc:Choice>
          <mc:Fallback xmlns="">
            <p:pic>
              <p:nvPicPr>
                <p:cNvPr id="9" name="Ink 8">
                  <a:extLst>
                    <a:ext uri="{FF2B5EF4-FFF2-40B4-BE49-F238E27FC236}">
                      <a16:creationId xmlns:a16="http://schemas.microsoft.com/office/drawing/2014/main" id="{0B388F88-CFDB-8923-0E39-F823BEDB47AB}"/>
                    </a:ext>
                  </a:extLst>
                </p:cNvPr>
                <p:cNvPicPr/>
                <p:nvPr/>
              </p:nvPicPr>
              <p:blipFill>
                <a:blip r:embed="rId11"/>
                <a:stretch>
                  <a:fillRect/>
                </a:stretch>
              </p:blipFill>
              <p:spPr>
                <a:xfrm>
                  <a:off x="5132056" y="1429304"/>
                  <a:ext cx="5587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E541975E-157E-83DC-3FE6-EE0E130884E9}"/>
                    </a:ext>
                  </a:extLst>
                </p14:cNvPr>
                <p14:cNvContentPartPr/>
                <p14:nvPr/>
              </p14:nvContentPartPr>
              <p14:xfrm>
                <a:off x="4488376" y="2171624"/>
                <a:ext cx="554040" cy="482040"/>
              </p14:xfrm>
            </p:contentPart>
          </mc:Choice>
          <mc:Fallback xmlns="">
            <p:pic>
              <p:nvPicPr>
                <p:cNvPr id="11" name="Ink 10">
                  <a:extLst>
                    <a:ext uri="{FF2B5EF4-FFF2-40B4-BE49-F238E27FC236}">
                      <a16:creationId xmlns:a16="http://schemas.microsoft.com/office/drawing/2014/main" id="{E541975E-157E-83DC-3FE6-EE0E130884E9}"/>
                    </a:ext>
                  </a:extLst>
                </p:cNvPr>
                <p:cNvPicPr/>
                <p:nvPr/>
              </p:nvPicPr>
              <p:blipFill>
                <a:blip r:embed="rId13"/>
                <a:stretch>
                  <a:fillRect/>
                </a:stretch>
              </p:blipFill>
              <p:spPr>
                <a:xfrm>
                  <a:off x="4482256" y="2165504"/>
                  <a:ext cx="5662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3B1BBB18-81D3-A81F-613B-149C0CBC77DC}"/>
                    </a:ext>
                  </a:extLst>
                </p14:cNvPr>
                <p14:cNvContentPartPr/>
                <p14:nvPr/>
              </p14:nvContentPartPr>
              <p14:xfrm>
                <a:off x="1812496" y="811184"/>
                <a:ext cx="154440" cy="5387400"/>
              </p14:xfrm>
            </p:contentPart>
          </mc:Choice>
          <mc:Fallback xmlns="">
            <p:pic>
              <p:nvPicPr>
                <p:cNvPr id="13" name="Ink 12">
                  <a:extLst>
                    <a:ext uri="{FF2B5EF4-FFF2-40B4-BE49-F238E27FC236}">
                      <a16:creationId xmlns:a16="http://schemas.microsoft.com/office/drawing/2014/main" id="{3B1BBB18-81D3-A81F-613B-149C0CBC77DC}"/>
                    </a:ext>
                  </a:extLst>
                </p:cNvPr>
                <p:cNvPicPr/>
                <p:nvPr/>
              </p:nvPicPr>
              <p:blipFill>
                <a:blip r:embed="rId15"/>
                <a:stretch>
                  <a:fillRect/>
                </a:stretch>
              </p:blipFill>
              <p:spPr>
                <a:xfrm>
                  <a:off x="1806376" y="805064"/>
                  <a:ext cx="166680" cy="5399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D0636C3C-1BFA-F81F-91C7-8A738EEAA4E0}"/>
                    </a:ext>
                  </a:extLst>
                </p14:cNvPr>
                <p14:cNvContentPartPr/>
                <p14:nvPr/>
              </p14:nvContentPartPr>
              <p14:xfrm>
                <a:off x="904576" y="1245344"/>
                <a:ext cx="996120" cy="78840"/>
              </p14:xfrm>
            </p:contentPart>
          </mc:Choice>
          <mc:Fallback xmlns="">
            <p:pic>
              <p:nvPicPr>
                <p:cNvPr id="14" name="Ink 13">
                  <a:extLst>
                    <a:ext uri="{FF2B5EF4-FFF2-40B4-BE49-F238E27FC236}">
                      <a16:creationId xmlns:a16="http://schemas.microsoft.com/office/drawing/2014/main" id="{D0636C3C-1BFA-F81F-91C7-8A738EEAA4E0}"/>
                    </a:ext>
                  </a:extLst>
                </p:cNvPr>
                <p:cNvPicPr/>
                <p:nvPr/>
              </p:nvPicPr>
              <p:blipFill>
                <a:blip r:embed="rId17"/>
                <a:stretch>
                  <a:fillRect/>
                </a:stretch>
              </p:blipFill>
              <p:spPr>
                <a:xfrm>
                  <a:off x="898456" y="1239224"/>
                  <a:ext cx="1008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B5C0F967-DEA1-1A09-7AB8-756377E5DADA}"/>
                    </a:ext>
                  </a:extLst>
                </p14:cNvPr>
                <p14:cNvContentPartPr/>
                <p14:nvPr/>
              </p14:nvContentPartPr>
              <p14:xfrm>
                <a:off x="1031296" y="2858144"/>
                <a:ext cx="747000" cy="199080"/>
              </p14:xfrm>
            </p:contentPart>
          </mc:Choice>
          <mc:Fallback xmlns="">
            <p:pic>
              <p:nvPicPr>
                <p:cNvPr id="15" name="Ink 14">
                  <a:extLst>
                    <a:ext uri="{FF2B5EF4-FFF2-40B4-BE49-F238E27FC236}">
                      <a16:creationId xmlns:a16="http://schemas.microsoft.com/office/drawing/2014/main" id="{B5C0F967-DEA1-1A09-7AB8-756377E5DADA}"/>
                    </a:ext>
                  </a:extLst>
                </p:cNvPr>
                <p:cNvPicPr/>
                <p:nvPr/>
              </p:nvPicPr>
              <p:blipFill>
                <a:blip r:embed="rId19"/>
                <a:stretch>
                  <a:fillRect/>
                </a:stretch>
              </p:blipFill>
              <p:spPr>
                <a:xfrm>
                  <a:off x="1025176" y="2852024"/>
                  <a:ext cx="75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6F8743B-4D4D-C546-2E65-36C9C10A522B}"/>
                    </a:ext>
                  </a:extLst>
                </p14:cNvPr>
                <p14:cNvContentPartPr/>
                <p14:nvPr/>
              </p14:nvContentPartPr>
              <p14:xfrm>
                <a:off x="1190416" y="4064504"/>
                <a:ext cx="699480" cy="40320"/>
              </p14:xfrm>
            </p:contentPart>
          </mc:Choice>
          <mc:Fallback xmlns="">
            <p:pic>
              <p:nvPicPr>
                <p:cNvPr id="16" name="Ink 15">
                  <a:extLst>
                    <a:ext uri="{FF2B5EF4-FFF2-40B4-BE49-F238E27FC236}">
                      <a16:creationId xmlns:a16="http://schemas.microsoft.com/office/drawing/2014/main" id="{16F8743B-4D4D-C546-2E65-36C9C10A522B}"/>
                    </a:ext>
                  </a:extLst>
                </p:cNvPr>
                <p:cNvPicPr/>
                <p:nvPr/>
              </p:nvPicPr>
              <p:blipFill>
                <a:blip r:embed="rId21"/>
                <a:stretch>
                  <a:fillRect/>
                </a:stretch>
              </p:blipFill>
              <p:spPr>
                <a:xfrm>
                  <a:off x="1184296" y="4058384"/>
                  <a:ext cx="711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4069B73-EC7D-7F13-F13E-08DBA8073BDE}"/>
                    </a:ext>
                  </a:extLst>
                </p14:cNvPr>
                <p14:cNvContentPartPr/>
                <p14:nvPr/>
              </p14:nvContentPartPr>
              <p14:xfrm>
                <a:off x="1346296" y="5159264"/>
                <a:ext cx="596520" cy="100440"/>
              </p14:xfrm>
            </p:contentPart>
          </mc:Choice>
          <mc:Fallback xmlns="">
            <p:pic>
              <p:nvPicPr>
                <p:cNvPr id="17" name="Ink 16">
                  <a:extLst>
                    <a:ext uri="{FF2B5EF4-FFF2-40B4-BE49-F238E27FC236}">
                      <a16:creationId xmlns:a16="http://schemas.microsoft.com/office/drawing/2014/main" id="{94069B73-EC7D-7F13-F13E-08DBA8073BDE}"/>
                    </a:ext>
                  </a:extLst>
                </p:cNvPr>
                <p:cNvPicPr/>
                <p:nvPr/>
              </p:nvPicPr>
              <p:blipFill>
                <a:blip r:embed="rId23"/>
                <a:stretch>
                  <a:fillRect/>
                </a:stretch>
              </p:blipFill>
              <p:spPr>
                <a:xfrm>
                  <a:off x="1340176" y="5153144"/>
                  <a:ext cx="6087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9D0DD6E1-10F6-2F24-F42E-03D3F18C3B55}"/>
                    </a:ext>
                  </a:extLst>
                </p14:cNvPr>
                <p14:cNvContentPartPr/>
                <p14:nvPr/>
              </p14:nvContentPartPr>
              <p14:xfrm>
                <a:off x="512536" y="981464"/>
                <a:ext cx="577080" cy="719280"/>
              </p14:xfrm>
            </p:contentPart>
          </mc:Choice>
          <mc:Fallback xmlns="">
            <p:pic>
              <p:nvPicPr>
                <p:cNvPr id="18" name="Ink 17">
                  <a:extLst>
                    <a:ext uri="{FF2B5EF4-FFF2-40B4-BE49-F238E27FC236}">
                      <a16:creationId xmlns:a16="http://schemas.microsoft.com/office/drawing/2014/main" id="{9D0DD6E1-10F6-2F24-F42E-03D3F18C3B55}"/>
                    </a:ext>
                  </a:extLst>
                </p:cNvPr>
                <p:cNvPicPr/>
                <p:nvPr/>
              </p:nvPicPr>
              <p:blipFill>
                <a:blip r:embed="rId25"/>
                <a:stretch>
                  <a:fillRect/>
                </a:stretch>
              </p:blipFill>
              <p:spPr>
                <a:xfrm>
                  <a:off x="506416" y="975344"/>
                  <a:ext cx="58932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69912FA1-11E2-7819-B737-10C5B17625B6}"/>
                    </a:ext>
                  </a:extLst>
                </p14:cNvPr>
                <p14:cNvContentPartPr/>
                <p14:nvPr/>
              </p14:nvContentPartPr>
              <p14:xfrm>
                <a:off x="356656" y="1456664"/>
                <a:ext cx="635400" cy="669240"/>
              </p14:xfrm>
            </p:contentPart>
          </mc:Choice>
          <mc:Fallback xmlns="">
            <p:pic>
              <p:nvPicPr>
                <p:cNvPr id="19" name="Ink 18">
                  <a:extLst>
                    <a:ext uri="{FF2B5EF4-FFF2-40B4-BE49-F238E27FC236}">
                      <a16:creationId xmlns:a16="http://schemas.microsoft.com/office/drawing/2014/main" id="{69912FA1-11E2-7819-B737-10C5B17625B6}"/>
                    </a:ext>
                  </a:extLst>
                </p:cNvPr>
                <p:cNvPicPr/>
                <p:nvPr/>
              </p:nvPicPr>
              <p:blipFill>
                <a:blip r:embed="rId27"/>
                <a:stretch>
                  <a:fillRect/>
                </a:stretch>
              </p:blipFill>
              <p:spPr>
                <a:xfrm>
                  <a:off x="350536" y="1450544"/>
                  <a:ext cx="64764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371219D2-AA4F-9BFB-01A8-22BE2E4D8842}"/>
                    </a:ext>
                  </a:extLst>
                </p14:cNvPr>
                <p14:cNvContentPartPr/>
                <p14:nvPr/>
              </p14:nvContentPartPr>
              <p14:xfrm>
                <a:off x="642136" y="2535944"/>
                <a:ext cx="590760" cy="752040"/>
              </p14:xfrm>
            </p:contentPart>
          </mc:Choice>
          <mc:Fallback xmlns="">
            <p:pic>
              <p:nvPicPr>
                <p:cNvPr id="20" name="Ink 19">
                  <a:extLst>
                    <a:ext uri="{FF2B5EF4-FFF2-40B4-BE49-F238E27FC236}">
                      <a16:creationId xmlns:a16="http://schemas.microsoft.com/office/drawing/2014/main" id="{371219D2-AA4F-9BFB-01A8-22BE2E4D8842}"/>
                    </a:ext>
                  </a:extLst>
                </p:cNvPr>
                <p:cNvPicPr/>
                <p:nvPr/>
              </p:nvPicPr>
              <p:blipFill>
                <a:blip r:embed="rId29"/>
                <a:stretch>
                  <a:fillRect/>
                </a:stretch>
              </p:blipFill>
              <p:spPr>
                <a:xfrm>
                  <a:off x="636016" y="2529824"/>
                  <a:ext cx="60300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17A7D6F1-D02B-9F38-E27E-AC13FED06EAD}"/>
                    </a:ext>
                  </a:extLst>
                </p14:cNvPr>
                <p14:cNvContentPartPr/>
                <p14:nvPr/>
              </p14:nvContentPartPr>
              <p14:xfrm>
                <a:off x="458536" y="2937704"/>
                <a:ext cx="872280" cy="766800"/>
              </p14:xfrm>
            </p:contentPart>
          </mc:Choice>
          <mc:Fallback xmlns="">
            <p:pic>
              <p:nvPicPr>
                <p:cNvPr id="21" name="Ink 20">
                  <a:extLst>
                    <a:ext uri="{FF2B5EF4-FFF2-40B4-BE49-F238E27FC236}">
                      <a16:creationId xmlns:a16="http://schemas.microsoft.com/office/drawing/2014/main" id="{17A7D6F1-D02B-9F38-E27E-AC13FED06EAD}"/>
                    </a:ext>
                  </a:extLst>
                </p:cNvPr>
                <p:cNvPicPr/>
                <p:nvPr/>
              </p:nvPicPr>
              <p:blipFill>
                <a:blip r:embed="rId31"/>
                <a:stretch>
                  <a:fillRect/>
                </a:stretch>
              </p:blipFill>
              <p:spPr>
                <a:xfrm>
                  <a:off x="452416" y="2931584"/>
                  <a:ext cx="88452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456727E6-B78E-DE5A-7992-D681F044ACF5}"/>
                    </a:ext>
                  </a:extLst>
                </p14:cNvPr>
                <p14:cNvContentPartPr/>
                <p14:nvPr/>
              </p14:nvContentPartPr>
              <p14:xfrm>
                <a:off x="1008976" y="3843464"/>
                <a:ext cx="380880" cy="650880"/>
              </p14:xfrm>
            </p:contentPart>
          </mc:Choice>
          <mc:Fallback xmlns="">
            <p:pic>
              <p:nvPicPr>
                <p:cNvPr id="22" name="Ink 21">
                  <a:extLst>
                    <a:ext uri="{FF2B5EF4-FFF2-40B4-BE49-F238E27FC236}">
                      <a16:creationId xmlns:a16="http://schemas.microsoft.com/office/drawing/2014/main" id="{456727E6-B78E-DE5A-7992-D681F044ACF5}"/>
                    </a:ext>
                  </a:extLst>
                </p:cNvPr>
                <p:cNvPicPr/>
                <p:nvPr/>
              </p:nvPicPr>
              <p:blipFill>
                <a:blip r:embed="rId33"/>
                <a:stretch>
                  <a:fillRect/>
                </a:stretch>
              </p:blipFill>
              <p:spPr>
                <a:xfrm>
                  <a:off x="1002856" y="3837344"/>
                  <a:ext cx="39312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171CA3B-C0B8-9BBB-D5E2-9449AF06F31C}"/>
                    </a:ext>
                  </a:extLst>
                </p14:cNvPr>
                <p14:cNvContentPartPr/>
                <p14:nvPr/>
              </p14:nvContentPartPr>
              <p14:xfrm>
                <a:off x="750496" y="4295984"/>
                <a:ext cx="718560" cy="636120"/>
              </p14:xfrm>
            </p:contentPart>
          </mc:Choice>
          <mc:Fallback xmlns="">
            <p:pic>
              <p:nvPicPr>
                <p:cNvPr id="23" name="Ink 22">
                  <a:extLst>
                    <a:ext uri="{FF2B5EF4-FFF2-40B4-BE49-F238E27FC236}">
                      <a16:creationId xmlns:a16="http://schemas.microsoft.com/office/drawing/2014/main" id="{4171CA3B-C0B8-9BBB-D5E2-9449AF06F31C}"/>
                    </a:ext>
                  </a:extLst>
                </p:cNvPr>
                <p:cNvPicPr/>
                <p:nvPr/>
              </p:nvPicPr>
              <p:blipFill>
                <a:blip r:embed="rId35"/>
                <a:stretch>
                  <a:fillRect/>
                </a:stretch>
              </p:blipFill>
              <p:spPr>
                <a:xfrm>
                  <a:off x="744376" y="4289864"/>
                  <a:ext cx="73080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687FF948-D317-FE3B-DC2F-21F271FC89F5}"/>
                    </a:ext>
                  </a:extLst>
                </p14:cNvPr>
                <p14:cNvContentPartPr/>
                <p14:nvPr/>
              </p14:nvContentPartPr>
              <p14:xfrm>
                <a:off x="922576" y="5049464"/>
                <a:ext cx="502560" cy="703080"/>
              </p14:xfrm>
            </p:contentPart>
          </mc:Choice>
          <mc:Fallback xmlns="">
            <p:pic>
              <p:nvPicPr>
                <p:cNvPr id="24" name="Ink 23">
                  <a:extLst>
                    <a:ext uri="{FF2B5EF4-FFF2-40B4-BE49-F238E27FC236}">
                      <a16:creationId xmlns:a16="http://schemas.microsoft.com/office/drawing/2014/main" id="{687FF948-D317-FE3B-DC2F-21F271FC89F5}"/>
                    </a:ext>
                  </a:extLst>
                </p:cNvPr>
                <p:cNvPicPr/>
                <p:nvPr/>
              </p:nvPicPr>
              <p:blipFill>
                <a:blip r:embed="rId37"/>
                <a:stretch>
                  <a:fillRect/>
                </a:stretch>
              </p:blipFill>
              <p:spPr>
                <a:xfrm>
                  <a:off x="916456" y="5043344"/>
                  <a:ext cx="51480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91BEC74D-B35E-7988-9C35-4737A2D597E2}"/>
                    </a:ext>
                  </a:extLst>
                </p14:cNvPr>
                <p14:cNvContentPartPr/>
                <p14:nvPr/>
              </p14:nvContentPartPr>
              <p14:xfrm>
                <a:off x="698656" y="5855144"/>
                <a:ext cx="612720" cy="468720"/>
              </p14:xfrm>
            </p:contentPart>
          </mc:Choice>
          <mc:Fallback xmlns="">
            <p:pic>
              <p:nvPicPr>
                <p:cNvPr id="25" name="Ink 24">
                  <a:extLst>
                    <a:ext uri="{FF2B5EF4-FFF2-40B4-BE49-F238E27FC236}">
                      <a16:creationId xmlns:a16="http://schemas.microsoft.com/office/drawing/2014/main" id="{91BEC74D-B35E-7988-9C35-4737A2D597E2}"/>
                    </a:ext>
                  </a:extLst>
                </p:cNvPr>
                <p:cNvPicPr/>
                <p:nvPr/>
              </p:nvPicPr>
              <p:blipFill>
                <a:blip r:embed="rId39"/>
                <a:stretch>
                  <a:fillRect/>
                </a:stretch>
              </p:blipFill>
              <p:spPr>
                <a:xfrm>
                  <a:off x="692536" y="5849024"/>
                  <a:ext cx="6249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84D29477-5AB7-4281-1467-F1A8B7EFAB5D}"/>
                    </a:ext>
                  </a:extLst>
                </p14:cNvPr>
                <p14:cNvContentPartPr/>
                <p14:nvPr/>
              </p14:nvContentPartPr>
              <p14:xfrm>
                <a:off x="1932736" y="1661144"/>
                <a:ext cx="1895040" cy="204840"/>
              </p14:xfrm>
            </p:contentPart>
          </mc:Choice>
          <mc:Fallback xmlns="">
            <p:pic>
              <p:nvPicPr>
                <p:cNvPr id="26" name="Ink 25">
                  <a:extLst>
                    <a:ext uri="{FF2B5EF4-FFF2-40B4-BE49-F238E27FC236}">
                      <a16:creationId xmlns:a16="http://schemas.microsoft.com/office/drawing/2014/main" id="{84D29477-5AB7-4281-1467-F1A8B7EFAB5D}"/>
                    </a:ext>
                  </a:extLst>
                </p:cNvPr>
                <p:cNvPicPr/>
                <p:nvPr/>
              </p:nvPicPr>
              <p:blipFill>
                <a:blip r:embed="rId41"/>
                <a:stretch>
                  <a:fillRect/>
                </a:stretch>
              </p:blipFill>
              <p:spPr>
                <a:xfrm>
                  <a:off x="1926616" y="1655024"/>
                  <a:ext cx="1907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5719B047-D34F-506F-5AB4-C4E17733D20E}"/>
                    </a:ext>
                  </a:extLst>
                </p14:cNvPr>
                <p14:cNvContentPartPr/>
                <p14:nvPr/>
              </p14:nvContentPartPr>
              <p14:xfrm>
                <a:off x="5739376" y="1415624"/>
                <a:ext cx="2441880" cy="71280"/>
              </p14:xfrm>
            </p:contentPart>
          </mc:Choice>
          <mc:Fallback xmlns="">
            <p:pic>
              <p:nvPicPr>
                <p:cNvPr id="28" name="Ink 27">
                  <a:extLst>
                    <a:ext uri="{FF2B5EF4-FFF2-40B4-BE49-F238E27FC236}">
                      <a16:creationId xmlns:a16="http://schemas.microsoft.com/office/drawing/2014/main" id="{5719B047-D34F-506F-5AB4-C4E17733D20E}"/>
                    </a:ext>
                  </a:extLst>
                </p:cNvPr>
                <p:cNvPicPr/>
                <p:nvPr/>
              </p:nvPicPr>
              <p:blipFill>
                <a:blip r:embed="rId43"/>
                <a:stretch>
                  <a:fillRect/>
                </a:stretch>
              </p:blipFill>
              <p:spPr>
                <a:xfrm>
                  <a:off x="5733256" y="1409504"/>
                  <a:ext cx="24541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ABAF8B8-C8C3-88B8-D218-AF8966587746}"/>
                    </a:ext>
                  </a:extLst>
                </p14:cNvPr>
                <p14:cNvContentPartPr/>
                <p14:nvPr/>
              </p14:nvContentPartPr>
              <p14:xfrm>
                <a:off x="8040136" y="969944"/>
                <a:ext cx="155520" cy="1936800"/>
              </p14:xfrm>
            </p:contentPart>
          </mc:Choice>
          <mc:Fallback xmlns="">
            <p:pic>
              <p:nvPicPr>
                <p:cNvPr id="29" name="Ink 28">
                  <a:extLst>
                    <a:ext uri="{FF2B5EF4-FFF2-40B4-BE49-F238E27FC236}">
                      <a16:creationId xmlns:a16="http://schemas.microsoft.com/office/drawing/2014/main" id="{1ABAF8B8-C8C3-88B8-D218-AF8966587746}"/>
                    </a:ext>
                  </a:extLst>
                </p:cNvPr>
                <p:cNvPicPr/>
                <p:nvPr/>
              </p:nvPicPr>
              <p:blipFill>
                <a:blip r:embed="rId45"/>
                <a:stretch>
                  <a:fillRect/>
                </a:stretch>
              </p:blipFill>
              <p:spPr>
                <a:xfrm>
                  <a:off x="8034016" y="963824"/>
                  <a:ext cx="167760" cy="19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C38F5947-7EFF-AA86-9400-7599494C942B}"/>
                    </a:ext>
                  </a:extLst>
                </p14:cNvPr>
                <p14:cNvContentPartPr/>
                <p14:nvPr/>
              </p14:nvContentPartPr>
              <p14:xfrm>
                <a:off x="8198536" y="1046264"/>
                <a:ext cx="581040" cy="66600"/>
              </p14:xfrm>
            </p:contentPart>
          </mc:Choice>
          <mc:Fallback xmlns="">
            <p:pic>
              <p:nvPicPr>
                <p:cNvPr id="31" name="Ink 30">
                  <a:extLst>
                    <a:ext uri="{FF2B5EF4-FFF2-40B4-BE49-F238E27FC236}">
                      <a16:creationId xmlns:a16="http://schemas.microsoft.com/office/drawing/2014/main" id="{C38F5947-7EFF-AA86-9400-7599494C942B}"/>
                    </a:ext>
                  </a:extLst>
                </p:cNvPr>
                <p:cNvPicPr/>
                <p:nvPr/>
              </p:nvPicPr>
              <p:blipFill>
                <a:blip r:embed="rId47"/>
                <a:stretch>
                  <a:fillRect/>
                </a:stretch>
              </p:blipFill>
              <p:spPr>
                <a:xfrm>
                  <a:off x="8192416" y="1040144"/>
                  <a:ext cx="593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F0F9518-43B4-A4FF-E35C-EEE44BD799D7}"/>
                    </a:ext>
                  </a:extLst>
                </p14:cNvPr>
                <p14:cNvContentPartPr/>
                <p14:nvPr/>
              </p14:nvContentPartPr>
              <p14:xfrm>
                <a:off x="8842576" y="747104"/>
                <a:ext cx="498240" cy="642600"/>
              </p14:xfrm>
            </p:contentPart>
          </mc:Choice>
          <mc:Fallback xmlns="">
            <p:pic>
              <p:nvPicPr>
                <p:cNvPr id="32" name="Ink 31">
                  <a:extLst>
                    <a:ext uri="{FF2B5EF4-FFF2-40B4-BE49-F238E27FC236}">
                      <a16:creationId xmlns:a16="http://schemas.microsoft.com/office/drawing/2014/main" id="{EF0F9518-43B4-A4FF-E35C-EEE44BD799D7}"/>
                    </a:ext>
                  </a:extLst>
                </p:cNvPr>
                <p:cNvPicPr/>
                <p:nvPr/>
              </p:nvPicPr>
              <p:blipFill>
                <a:blip r:embed="rId49"/>
                <a:stretch>
                  <a:fillRect/>
                </a:stretch>
              </p:blipFill>
              <p:spPr>
                <a:xfrm>
                  <a:off x="8836456" y="740984"/>
                  <a:ext cx="51048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FBBFF872-2F00-CEF0-658E-2FF5D41C096A}"/>
                    </a:ext>
                  </a:extLst>
                </p14:cNvPr>
                <p14:cNvContentPartPr/>
                <p14:nvPr/>
              </p14:nvContentPartPr>
              <p14:xfrm>
                <a:off x="8705776" y="1329224"/>
                <a:ext cx="579240" cy="447120"/>
              </p14:xfrm>
            </p:contentPart>
          </mc:Choice>
          <mc:Fallback xmlns="">
            <p:pic>
              <p:nvPicPr>
                <p:cNvPr id="33" name="Ink 32">
                  <a:extLst>
                    <a:ext uri="{FF2B5EF4-FFF2-40B4-BE49-F238E27FC236}">
                      <a16:creationId xmlns:a16="http://schemas.microsoft.com/office/drawing/2014/main" id="{FBBFF872-2F00-CEF0-658E-2FF5D41C096A}"/>
                    </a:ext>
                  </a:extLst>
                </p:cNvPr>
                <p:cNvPicPr/>
                <p:nvPr/>
              </p:nvPicPr>
              <p:blipFill>
                <a:blip r:embed="rId51"/>
                <a:stretch>
                  <a:fillRect/>
                </a:stretch>
              </p:blipFill>
              <p:spPr>
                <a:xfrm>
                  <a:off x="8699656" y="1323104"/>
                  <a:ext cx="59148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27AC374F-F201-0359-F3DA-E5C6BE9489AC}"/>
                    </a:ext>
                  </a:extLst>
                </p14:cNvPr>
                <p14:cNvContentPartPr/>
                <p14:nvPr/>
              </p14:nvContentPartPr>
              <p14:xfrm>
                <a:off x="8838256" y="2426864"/>
                <a:ext cx="513720" cy="406800"/>
              </p14:xfrm>
            </p:contentPart>
          </mc:Choice>
          <mc:Fallback xmlns="">
            <p:pic>
              <p:nvPicPr>
                <p:cNvPr id="34" name="Ink 33">
                  <a:extLst>
                    <a:ext uri="{FF2B5EF4-FFF2-40B4-BE49-F238E27FC236}">
                      <a16:creationId xmlns:a16="http://schemas.microsoft.com/office/drawing/2014/main" id="{27AC374F-F201-0359-F3DA-E5C6BE9489AC}"/>
                    </a:ext>
                  </a:extLst>
                </p:cNvPr>
                <p:cNvPicPr/>
                <p:nvPr/>
              </p:nvPicPr>
              <p:blipFill>
                <a:blip r:embed="rId53"/>
                <a:stretch>
                  <a:fillRect/>
                </a:stretch>
              </p:blipFill>
              <p:spPr>
                <a:xfrm>
                  <a:off x="8832136" y="2420744"/>
                  <a:ext cx="52596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09D478B3-DDAC-0EB9-A0BD-0BFD2F74B4F7}"/>
                    </a:ext>
                  </a:extLst>
                </p14:cNvPr>
                <p14:cNvContentPartPr/>
                <p14:nvPr/>
              </p14:nvContentPartPr>
              <p14:xfrm>
                <a:off x="8709736" y="2772464"/>
                <a:ext cx="750240" cy="372240"/>
              </p14:xfrm>
            </p:contentPart>
          </mc:Choice>
          <mc:Fallback xmlns="">
            <p:pic>
              <p:nvPicPr>
                <p:cNvPr id="35" name="Ink 34">
                  <a:extLst>
                    <a:ext uri="{FF2B5EF4-FFF2-40B4-BE49-F238E27FC236}">
                      <a16:creationId xmlns:a16="http://schemas.microsoft.com/office/drawing/2014/main" id="{09D478B3-DDAC-0EB9-A0BD-0BFD2F74B4F7}"/>
                    </a:ext>
                  </a:extLst>
                </p:cNvPr>
                <p:cNvPicPr/>
                <p:nvPr/>
              </p:nvPicPr>
              <p:blipFill>
                <a:blip r:embed="rId55"/>
                <a:stretch>
                  <a:fillRect/>
                </a:stretch>
              </p:blipFill>
              <p:spPr>
                <a:xfrm>
                  <a:off x="8703616" y="2766344"/>
                  <a:ext cx="7624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A4425DAE-3985-F079-08EB-6E00B4F7A8AD}"/>
                    </a:ext>
                  </a:extLst>
                </p14:cNvPr>
                <p14:cNvContentPartPr/>
                <p14:nvPr/>
              </p14:nvContentPartPr>
              <p14:xfrm>
                <a:off x="8094856" y="2569064"/>
                <a:ext cx="842400" cy="33120"/>
              </p14:xfrm>
            </p:contentPart>
          </mc:Choice>
          <mc:Fallback xmlns="">
            <p:pic>
              <p:nvPicPr>
                <p:cNvPr id="36" name="Ink 35">
                  <a:extLst>
                    <a:ext uri="{FF2B5EF4-FFF2-40B4-BE49-F238E27FC236}">
                      <a16:creationId xmlns:a16="http://schemas.microsoft.com/office/drawing/2014/main" id="{A4425DAE-3985-F079-08EB-6E00B4F7A8AD}"/>
                    </a:ext>
                  </a:extLst>
                </p:cNvPr>
                <p:cNvPicPr/>
                <p:nvPr/>
              </p:nvPicPr>
              <p:blipFill>
                <a:blip r:embed="rId57"/>
                <a:stretch>
                  <a:fillRect/>
                </a:stretch>
              </p:blipFill>
              <p:spPr>
                <a:xfrm>
                  <a:off x="8088736" y="2562944"/>
                  <a:ext cx="854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F187C209-360A-88BF-E9F9-FEBD51EBE719}"/>
                    </a:ext>
                  </a:extLst>
                </p14:cNvPr>
                <p14:cNvContentPartPr/>
                <p14:nvPr/>
              </p14:nvContentPartPr>
              <p14:xfrm>
                <a:off x="4543096" y="2584904"/>
                <a:ext cx="190800" cy="1179360"/>
              </p14:xfrm>
            </p:contentPart>
          </mc:Choice>
          <mc:Fallback xmlns="">
            <p:pic>
              <p:nvPicPr>
                <p:cNvPr id="37" name="Ink 36">
                  <a:extLst>
                    <a:ext uri="{FF2B5EF4-FFF2-40B4-BE49-F238E27FC236}">
                      <a16:creationId xmlns:a16="http://schemas.microsoft.com/office/drawing/2014/main" id="{F187C209-360A-88BF-E9F9-FEBD51EBE719}"/>
                    </a:ext>
                  </a:extLst>
                </p:cNvPr>
                <p:cNvPicPr/>
                <p:nvPr/>
              </p:nvPicPr>
              <p:blipFill>
                <a:blip r:embed="rId59"/>
                <a:stretch>
                  <a:fillRect/>
                </a:stretch>
              </p:blipFill>
              <p:spPr>
                <a:xfrm>
                  <a:off x="4536976" y="2578784"/>
                  <a:ext cx="203040" cy="119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BB96722C-EBC5-A1CA-38B0-618A9934063D}"/>
                    </a:ext>
                  </a:extLst>
                </p14:cNvPr>
                <p14:cNvContentPartPr/>
                <p14:nvPr/>
              </p14:nvContentPartPr>
              <p14:xfrm>
                <a:off x="4248616" y="3545384"/>
                <a:ext cx="743400" cy="817560"/>
              </p14:xfrm>
            </p:contentPart>
          </mc:Choice>
          <mc:Fallback xmlns="">
            <p:pic>
              <p:nvPicPr>
                <p:cNvPr id="38" name="Ink 37">
                  <a:extLst>
                    <a:ext uri="{FF2B5EF4-FFF2-40B4-BE49-F238E27FC236}">
                      <a16:creationId xmlns:a16="http://schemas.microsoft.com/office/drawing/2014/main" id="{BB96722C-EBC5-A1CA-38B0-618A9934063D}"/>
                    </a:ext>
                  </a:extLst>
                </p:cNvPr>
                <p:cNvPicPr/>
                <p:nvPr/>
              </p:nvPicPr>
              <p:blipFill>
                <a:blip r:embed="rId61"/>
                <a:stretch>
                  <a:fillRect/>
                </a:stretch>
              </p:blipFill>
              <p:spPr>
                <a:xfrm>
                  <a:off x="4242496" y="3539264"/>
                  <a:ext cx="75564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35CFDAA1-531A-0CDC-796C-3A482F045F42}"/>
                    </a:ext>
                  </a:extLst>
                </p14:cNvPr>
                <p14:cNvContentPartPr/>
                <p14:nvPr/>
              </p14:nvContentPartPr>
              <p14:xfrm>
                <a:off x="4037296" y="4090424"/>
                <a:ext cx="1010520" cy="842040"/>
              </p14:xfrm>
            </p:contentPart>
          </mc:Choice>
          <mc:Fallback xmlns="">
            <p:pic>
              <p:nvPicPr>
                <p:cNvPr id="39" name="Ink 38">
                  <a:extLst>
                    <a:ext uri="{FF2B5EF4-FFF2-40B4-BE49-F238E27FC236}">
                      <a16:creationId xmlns:a16="http://schemas.microsoft.com/office/drawing/2014/main" id="{35CFDAA1-531A-0CDC-796C-3A482F045F42}"/>
                    </a:ext>
                  </a:extLst>
                </p:cNvPr>
                <p:cNvPicPr/>
                <p:nvPr/>
              </p:nvPicPr>
              <p:blipFill>
                <a:blip r:embed="rId63"/>
                <a:stretch>
                  <a:fillRect/>
                </a:stretch>
              </p:blipFill>
              <p:spPr>
                <a:xfrm>
                  <a:off x="4031176" y="4084304"/>
                  <a:ext cx="10227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4205D2DF-C8B6-51C9-28B3-BC27D125D91A}"/>
                    </a:ext>
                  </a:extLst>
                </p14:cNvPr>
                <p14:cNvContentPartPr/>
                <p14:nvPr/>
              </p14:nvContentPartPr>
              <p14:xfrm>
                <a:off x="7575736" y="4276184"/>
                <a:ext cx="199080" cy="238680"/>
              </p14:xfrm>
            </p:contentPart>
          </mc:Choice>
          <mc:Fallback xmlns="">
            <p:pic>
              <p:nvPicPr>
                <p:cNvPr id="41" name="Ink 40">
                  <a:extLst>
                    <a:ext uri="{FF2B5EF4-FFF2-40B4-BE49-F238E27FC236}">
                      <a16:creationId xmlns:a16="http://schemas.microsoft.com/office/drawing/2014/main" id="{4205D2DF-C8B6-51C9-28B3-BC27D125D91A}"/>
                    </a:ext>
                  </a:extLst>
                </p:cNvPr>
                <p:cNvPicPr/>
                <p:nvPr/>
              </p:nvPicPr>
              <p:blipFill>
                <a:blip r:embed="rId65"/>
                <a:stretch>
                  <a:fillRect/>
                </a:stretch>
              </p:blipFill>
              <p:spPr>
                <a:xfrm>
                  <a:off x="7569616" y="4270064"/>
                  <a:ext cx="211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63278971-676C-908F-0B4F-3223F964DF52}"/>
                    </a:ext>
                  </a:extLst>
                </p14:cNvPr>
                <p14:cNvContentPartPr/>
                <p14:nvPr/>
              </p14:nvContentPartPr>
              <p14:xfrm>
                <a:off x="7875616" y="4312904"/>
                <a:ext cx="52200" cy="272880"/>
              </p14:xfrm>
            </p:contentPart>
          </mc:Choice>
          <mc:Fallback xmlns="">
            <p:pic>
              <p:nvPicPr>
                <p:cNvPr id="42" name="Ink 41">
                  <a:extLst>
                    <a:ext uri="{FF2B5EF4-FFF2-40B4-BE49-F238E27FC236}">
                      <a16:creationId xmlns:a16="http://schemas.microsoft.com/office/drawing/2014/main" id="{63278971-676C-908F-0B4F-3223F964DF52}"/>
                    </a:ext>
                  </a:extLst>
                </p:cNvPr>
                <p:cNvPicPr/>
                <p:nvPr/>
              </p:nvPicPr>
              <p:blipFill>
                <a:blip r:embed="rId67"/>
                <a:stretch>
                  <a:fillRect/>
                </a:stretch>
              </p:blipFill>
              <p:spPr>
                <a:xfrm>
                  <a:off x="7869496" y="4306784"/>
                  <a:ext cx="644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2948CB0E-8802-7F3F-036A-222B058F3979}"/>
                    </a:ext>
                  </a:extLst>
                </p14:cNvPr>
                <p14:cNvContentPartPr/>
                <p14:nvPr/>
              </p14:nvContentPartPr>
              <p14:xfrm>
                <a:off x="8039776" y="4345664"/>
                <a:ext cx="15120" cy="78120"/>
              </p14:xfrm>
            </p:contentPart>
          </mc:Choice>
          <mc:Fallback xmlns="">
            <p:pic>
              <p:nvPicPr>
                <p:cNvPr id="43" name="Ink 42">
                  <a:extLst>
                    <a:ext uri="{FF2B5EF4-FFF2-40B4-BE49-F238E27FC236}">
                      <a16:creationId xmlns:a16="http://schemas.microsoft.com/office/drawing/2014/main" id="{2948CB0E-8802-7F3F-036A-222B058F3979}"/>
                    </a:ext>
                  </a:extLst>
                </p:cNvPr>
                <p:cNvPicPr/>
                <p:nvPr/>
              </p:nvPicPr>
              <p:blipFill>
                <a:blip r:embed="rId69"/>
                <a:stretch>
                  <a:fillRect/>
                </a:stretch>
              </p:blipFill>
              <p:spPr>
                <a:xfrm>
                  <a:off x="8033656" y="4339544"/>
                  <a:ext cx="27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B4C7FB59-103F-5A44-F199-BEB63C77508B}"/>
                    </a:ext>
                  </a:extLst>
                </p14:cNvPr>
                <p14:cNvContentPartPr/>
                <p14:nvPr/>
              </p14:nvContentPartPr>
              <p14:xfrm>
                <a:off x="8050576" y="4535024"/>
                <a:ext cx="39240" cy="33840"/>
              </p14:xfrm>
            </p:contentPart>
          </mc:Choice>
          <mc:Fallback xmlns="">
            <p:pic>
              <p:nvPicPr>
                <p:cNvPr id="44" name="Ink 43">
                  <a:extLst>
                    <a:ext uri="{FF2B5EF4-FFF2-40B4-BE49-F238E27FC236}">
                      <a16:creationId xmlns:a16="http://schemas.microsoft.com/office/drawing/2014/main" id="{B4C7FB59-103F-5A44-F199-BEB63C77508B}"/>
                    </a:ext>
                  </a:extLst>
                </p:cNvPr>
                <p:cNvPicPr/>
                <p:nvPr/>
              </p:nvPicPr>
              <p:blipFill>
                <a:blip r:embed="rId71"/>
                <a:stretch>
                  <a:fillRect/>
                </a:stretch>
              </p:blipFill>
              <p:spPr>
                <a:xfrm>
                  <a:off x="8044456" y="4528904"/>
                  <a:ext cx="51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7C4F54F0-5BA4-0437-F31D-1B42FB2E2C4D}"/>
                    </a:ext>
                  </a:extLst>
                </p14:cNvPr>
                <p14:cNvContentPartPr/>
                <p14:nvPr/>
              </p14:nvContentPartPr>
              <p14:xfrm>
                <a:off x="8281336" y="4316144"/>
                <a:ext cx="217440" cy="243720"/>
              </p14:xfrm>
            </p:contentPart>
          </mc:Choice>
          <mc:Fallback xmlns="">
            <p:pic>
              <p:nvPicPr>
                <p:cNvPr id="45" name="Ink 44">
                  <a:extLst>
                    <a:ext uri="{FF2B5EF4-FFF2-40B4-BE49-F238E27FC236}">
                      <a16:creationId xmlns:a16="http://schemas.microsoft.com/office/drawing/2014/main" id="{7C4F54F0-5BA4-0437-F31D-1B42FB2E2C4D}"/>
                    </a:ext>
                  </a:extLst>
                </p:cNvPr>
                <p:cNvPicPr/>
                <p:nvPr/>
              </p:nvPicPr>
              <p:blipFill>
                <a:blip r:embed="rId73"/>
                <a:stretch>
                  <a:fillRect/>
                </a:stretch>
              </p:blipFill>
              <p:spPr>
                <a:xfrm>
                  <a:off x="8275216" y="4310024"/>
                  <a:ext cx="229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20A3709F-02CF-3010-1374-4AA5393D1A29}"/>
                    </a:ext>
                  </a:extLst>
                </p14:cNvPr>
                <p14:cNvContentPartPr/>
                <p14:nvPr/>
              </p14:nvContentPartPr>
              <p14:xfrm>
                <a:off x="8570056" y="4353224"/>
                <a:ext cx="138960" cy="226800"/>
              </p14:xfrm>
            </p:contentPart>
          </mc:Choice>
          <mc:Fallback xmlns="">
            <p:pic>
              <p:nvPicPr>
                <p:cNvPr id="47" name="Ink 46">
                  <a:extLst>
                    <a:ext uri="{FF2B5EF4-FFF2-40B4-BE49-F238E27FC236}">
                      <a16:creationId xmlns:a16="http://schemas.microsoft.com/office/drawing/2014/main" id="{20A3709F-02CF-3010-1374-4AA5393D1A29}"/>
                    </a:ext>
                  </a:extLst>
                </p:cNvPr>
                <p:cNvPicPr/>
                <p:nvPr/>
              </p:nvPicPr>
              <p:blipFill>
                <a:blip r:embed="rId75"/>
                <a:stretch>
                  <a:fillRect/>
                </a:stretch>
              </p:blipFill>
              <p:spPr>
                <a:xfrm>
                  <a:off x="8563936" y="4347104"/>
                  <a:ext cx="1512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7A84FCD0-E702-0E05-6609-382ADFDDBF5C}"/>
                    </a:ext>
                  </a:extLst>
                </p14:cNvPr>
                <p14:cNvContentPartPr/>
                <p14:nvPr/>
              </p14:nvContentPartPr>
              <p14:xfrm>
                <a:off x="8831056" y="4347824"/>
                <a:ext cx="9000" cy="90360"/>
              </p14:xfrm>
            </p:contentPart>
          </mc:Choice>
          <mc:Fallback xmlns="">
            <p:pic>
              <p:nvPicPr>
                <p:cNvPr id="48" name="Ink 47">
                  <a:extLst>
                    <a:ext uri="{FF2B5EF4-FFF2-40B4-BE49-F238E27FC236}">
                      <a16:creationId xmlns:a16="http://schemas.microsoft.com/office/drawing/2014/main" id="{7A84FCD0-E702-0E05-6609-382ADFDDBF5C}"/>
                    </a:ext>
                  </a:extLst>
                </p:cNvPr>
                <p:cNvPicPr/>
                <p:nvPr/>
              </p:nvPicPr>
              <p:blipFill>
                <a:blip r:embed="rId77"/>
                <a:stretch>
                  <a:fillRect/>
                </a:stretch>
              </p:blipFill>
              <p:spPr>
                <a:xfrm>
                  <a:off x="8824936" y="4341704"/>
                  <a:ext cx="21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8E8E68D4-6C30-7367-1D54-E5721C01B3CB}"/>
                    </a:ext>
                  </a:extLst>
                </p14:cNvPr>
                <p14:cNvContentPartPr/>
                <p14:nvPr/>
              </p14:nvContentPartPr>
              <p14:xfrm>
                <a:off x="8846176" y="4530344"/>
                <a:ext cx="15480" cy="9720"/>
              </p14:xfrm>
            </p:contentPart>
          </mc:Choice>
          <mc:Fallback xmlns="">
            <p:pic>
              <p:nvPicPr>
                <p:cNvPr id="49" name="Ink 48">
                  <a:extLst>
                    <a:ext uri="{FF2B5EF4-FFF2-40B4-BE49-F238E27FC236}">
                      <a16:creationId xmlns:a16="http://schemas.microsoft.com/office/drawing/2014/main" id="{8E8E68D4-6C30-7367-1D54-E5721C01B3CB}"/>
                    </a:ext>
                  </a:extLst>
                </p:cNvPr>
                <p:cNvPicPr/>
                <p:nvPr/>
              </p:nvPicPr>
              <p:blipFill>
                <a:blip r:embed="rId79"/>
                <a:stretch>
                  <a:fillRect/>
                </a:stretch>
              </p:blipFill>
              <p:spPr>
                <a:xfrm>
                  <a:off x="8840056" y="4524224"/>
                  <a:ext cx="2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96244075-5CF7-9E0C-BB79-9528BB47DF7B}"/>
                    </a:ext>
                  </a:extLst>
                </p14:cNvPr>
                <p14:cNvContentPartPr/>
                <p14:nvPr/>
              </p14:nvContentPartPr>
              <p14:xfrm>
                <a:off x="9029056" y="4338824"/>
                <a:ext cx="97920" cy="92520"/>
              </p14:xfrm>
            </p:contentPart>
          </mc:Choice>
          <mc:Fallback xmlns="">
            <p:pic>
              <p:nvPicPr>
                <p:cNvPr id="50" name="Ink 49">
                  <a:extLst>
                    <a:ext uri="{FF2B5EF4-FFF2-40B4-BE49-F238E27FC236}">
                      <a16:creationId xmlns:a16="http://schemas.microsoft.com/office/drawing/2014/main" id="{96244075-5CF7-9E0C-BB79-9528BB47DF7B}"/>
                    </a:ext>
                  </a:extLst>
                </p:cNvPr>
                <p:cNvPicPr/>
                <p:nvPr/>
              </p:nvPicPr>
              <p:blipFill>
                <a:blip r:embed="rId81"/>
                <a:stretch>
                  <a:fillRect/>
                </a:stretch>
              </p:blipFill>
              <p:spPr>
                <a:xfrm>
                  <a:off x="9022936" y="4332704"/>
                  <a:ext cx="110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5DD0394-50D9-EB75-A45F-3D8B047F896E}"/>
                    </a:ext>
                  </a:extLst>
                </p14:cNvPr>
                <p14:cNvContentPartPr/>
                <p14:nvPr/>
              </p14:nvContentPartPr>
              <p14:xfrm>
                <a:off x="9110416" y="4278344"/>
                <a:ext cx="49680" cy="251640"/>
              </p14:xfrm>
            </p:contentPart>
          </mc:Choice>
          <mc:Fallback xmlns="">
            <p:pic>
              <p:nvPicPr>
                <p:cNvPr id="51" name="Ink 50">
                  <a:extLst>
                    <a:ext uri="{FF2B5EF4-FFF2-40B4-BE49-F238E27FC236}">
                      <a16:creationId xmlns:a16="http://schemas.microsoft.com/office/drawing/2014/main" id="{A5DD0394-50D9-EB75-A45F-3D8B047F896E}"/>
                    </a:ext>
                  </a:extLst>
                </p:cNvPr>
                <p:cNvPicPr/>
                <p:nvPr/>
              </p:nvPicPr>
              <p:blipFill>
                <a:blip r:embed="rId83"/>
                <a:stretch>
                  <a:fillRect/>
                </a:stretch>
              </p:blipFill>
              <p:spPr>
                <a:xfrm>
                  <a:off x="9104296" y="4272224"/>
                  <a:ext cx="61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5B669D32-F4C7-F156-69DA-2026AF34D104}"/>
                    </a:ext>
                  </a:extLst>
                </p14:cNvPr>
                <p14:cNvContentPartPr/>
                <p14:nvPr/>
              </p14:nvContentPartPr>
              <p14:xfrm>
                <a:off x="9279616" y="4319024"/>
                <a:ext cx="88200" cy="227880"/>
              </p14:xfrm>
            </p:contentPart>
          </mc:Choice>
          <mc:Fallback xmlns="">
            <p:pic>
              <p:nvPicPr>
                <p:cNvPr id="52" name="Ink 51">
                  <a:extLst>
                    <a:ext uri="{FF2B5EF4-FFF2-40B4-BE49-F238E27FC236}">
                      <a16:creationId xmlns:a16="http://schemas.microsoft.com/office/drawing/2014/main" id="{5B669D32-F4C7-F156-69DA-2026AF34D104}"/>
                    </a:ext>
                  </a:extLst>
                </p:cNvPr>
                <p:cNvPicPr/>
                <p:nvPr/>
              </p:nvPicPr>
              <p:blipFill>
                <a:blip r:embed="rId85"/>
                <a:stretch>
                  <a:fillRect/>
                </a:stretch>
              </p:blipFill>
              <p:spPr>
                <a:xfrm>
                  <a:off x="9273496" y="4312904"/>
                  <a:ext cx="100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2206A7E8-EB33-295E-DBE0-CC1EA9406088}"/>
                    </a:ext>
                  </a:extLst>
                </p14:cNvPr>
                <p14:cNvContentPartPr/>
                <p14:nvPr/>
              </p14:nvContentPartPr>
              <p14:xfrm>
                <a:off x="9296536" y="4275464"/>
                <a:ext cx="129240" cy="47160"/>
              </p14:xfrm>
            </p:contentPart>
          </mc:Choice>
          <mc:Fallback xmlns="">
            <p:pic>
              <p:nvPicPr>
                <p:cNvPr id="53" name="Ink 52">
                  <a:extLst>
                    <a:ext uri="{FF2B5EF4-FFF2-40B4-BE49-F238E27FC236}">
                      <a16:creationId xmlns:a16="http://schemas.microsoft.com/office/drawing/2014/main" id="{2206A7E8-EB33-295E-DBE0-CC1EA9406088}"/>
                    </a:ext>
                  </a:extLst>
                </p:cNvPr>
                <p:cNvPicPr/>
                <p:nvPr/>
              </p:nvPicPr>
              <p:blipFill>
                <a:blip r:embed="rId87"/>
                <a:stretch>
                  <a:fillRect/>
                </a:stretch>
              </p:blipFill>
              <p:spPr>
                <a:xfrm>
                  <a:off x="9290416" y="4269344"/>
                  <a:ext cx="14148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12BE330C-1CAC-85B2-0CE2-B7E467C9DDF7}"/>
                    </a:ext>
                  </a:extLst>
                </p14:cNvPr>
                <p14:cNvContentPartPr/>
                <p14:nvPr/>
              </p14:nvContentPartPr>
              <p14:xfrm>
                <a:off x="9545296" y="4335224"/>
                <a:ext cx="18360" cy="24120"/>
              </p14:xfrm>
            </p:contentPart>
          </mc:Choice>
          <mc:Fallback xmlns="">
            <p:pic>
              <p:nvPicPr>
                <p:cNvPr id="54" name="Ink 53">
                  <a:extLst>
                    <a:ext uri="{FF2B5EF4-FFF2-40B4-BE49-F238E27FC236}">
                      <a16:creationId xmlns:a16="http://schemas.microsoft.com/office/drawing/2014/main" id="{12BE330C-1CAC-85B2-0CE2-B7E467C9DDF7}"/>
                    </a:ext>
                  </a:extLst>
                </p:cNvPr>
                <p:cNvPicPr/>
                <p:nvPr/>
              </p:nvPicPr>
              <p:blipFill>
                <a:blip r:embed="rId89"/>
                <a:stretch>
                  <a:fillRect/>
                </a:stretch>
              </p:blipFill>
              <p:spPr>
                <a:xfrm>
                  <a:off x="9539176" y="4329104"/>
                  <a:ext cx="30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05AF061-B42D-1507-6056-C1C398CFC382}"/>
                    </a:ext>
                  </a:extLst>
                </p14:cNvPr>
                <p14:cNvContentPartPr/>
                <p14:nvPr/>
              </p14:nvContentPartPr>
              <p14:xfrm>
                <a:off x="9538096" y="4493264"/>
                <a:ext cx="20160" cy="54720"/>
              </p14:xfrm>
            </p:contentPart>
          </mc:Choice>
          <mc:Fallback xmlns="">
            <p:pic>
              <p:nvPicPr>
                <p:cNvPr id="55" name="Ink 54">
                  <a:extLst>
                    <a:ext uri="{FF2B5EF4-FFF2-40B4-BE49-F238E27FC236}">
                      <a16:creationId xmlns:a16="http://schemas.microsoft.com/office/drawing/2014/main" id="{C05AF061-B42D-1507-6056-C1C398CFC382}"/>
                    </a:ext>
                  </a:extLst>
                </p:cNvPr>
                <p:cNvPicPr/>
                <p:nvPr/>
              </p:nvPicPr>
              <p:blipFill>
                <a:blip r:embed="rId91"/>
                <a:stretch>
                  <a:fillRect/>
                </a:stretch>
              </p:blipFill>
              <p:spPr>
                <a:xfrm>
                  <a:off x="9531976" y="4487144"/>
                  <a:ext cx="32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FDE82E8D-1860-B582-733D-C2905ED4EE24}"/>
                    </a:ext>
                  </a:extLst>
                </p14:cNvPr>
                <p14:cNvContentPartPr/>
                <p14:nvPr/>
              </p14:nvContentPartPr>
              <p14:xfrm>
                <a:off x="9656896" y="4285544"/>
                <a:ext cx="193680" cy="266400"/>
              </p14:xfrm>
            </p:contentPart>
          </mc:Choice>
          <mc:Fallback xmlns="">
            <p:pic>
              <p:nvPicPr>
                <p:cNvPr id="56" name="Ink 55">
                  <a:extLst>
                    <a:ext uri="{FF2B5EF4-FFF2-40B4-BE49-F238E27FC236}">
                      <a16:creationId xmlns:a16="http://schemas.microsoft.com/office/drawing/2014/main" id="{FDE82E8D-1860-B582-733D-C2905ED4EE24}"/>
                    </a:ext>
                  </a:extLst>
                </p:cNvPr>
                <p:cNvPicPr/>
                <p:nvPr/>
              </p:nvPicPr>
              <p:blipFill>
                <a:blip r:embed="rId93"/>
                <a:stretch>
                  <a:fillRect/>
                </a:stretch>
              </p:blipFill>
              <p:spPr>
                <a:xfrm>
                  <a:off x="9650776" y="4279424"/>
                  <a:ext cx="2059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96A94FCE-AB55-D1BB-BF3D-D60EBA8FD265}"/>
                    </a:ext>
                  </a:extLst>
                </p14:cNvPr>
                <p14:cNvContentPartPr/>
                <p14:nvPr/>
              </p14:nvContentPartPr>
              <p14:xfrm>
                <a:off x="9906376" y="4267184"/>
                <a:ext cx="196920" cy="342360"/>
              </p14:xfrm>
            </p:contentPart>
          </mc:Choice>
          <mc:Fallback xmlns="">
            <p:pic>
              <p:nvPicPr>
                <p:cNvPr id="57" name="Ink 56">
                  <a:extLst>
                    <a:ext uri="{FF2B5EF4-FFF2-40B4-BE49-F238E27FC236}">
                      <a16:creationId xmlns:a16="http://schemas.microsoft.com/office/drawing/2014/main" id="{96A94FCE-AB55-D1BB-BF3D-D60EBA8FD265}"/>
                    </a:ext>
                  </a:extLst>
                </p:cNvPr>
                <p:cNvPicPr/>
                <p:nvPr/>
              </p:nvPicPr>
              <p:blipFill>
                <a:blip r:embed="rId95"/>
                <a:stretch>
                  <a:fillRect/>
                </a:stretch>
              </p:blipFill>
              <p:spPr>
                <a:xfrm>
                  <a:off x="9900256" y="4261064"/>
                  <a:ext cx="20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DE4B8034-6305-C1D7-3583-E64F0ED2E85D}"/>
                    </a:ext>
                  </a:extLst>
                </p14:cNvPr>
                <p14:cNvContentPartPr/>
                <p14:nvPr/>
              </p14:nvContentPartPr>
              <p14:xfrm>
                <a:off x="9959656" y="4439264"/>
                <a:ext cx="84240" cy="15840"/>
              </p14:xfrm>
            </p:contentPart>
          </mc:Choice>
          <mc:Fallback xmlns="">
            <p:pic>
              <p:nvPicPr>
                <p:cNvPr id="58" name="Ink 57">
                  <a:extLst>
                    <a:ext uri="{FF2B5EF4-FFF2-40B4-BE49-F238E27FC236}">
                      <a16:creationId xmlns:a16="http://schemas.microsoft.com/office/drawing/2014/main" id="{DE4B8034-6305-C1D7-3583-E64F0ED2E85D}"/>
                    </a:ext>
                  </a:extLst>
                </p:cNvPr>
                <p:cNvPicPr/>
                <p:nvPr/>
              </p:nvPicPr>
              <p:blipFill>
                <a:blip r:embed="rId97"/>
                <a:stretch>
                  <a:fillRect/>
                </a:stretch>
              </p:blipFill>
              <p:spPr>
                <a:xfrm>
                  <a:off x="9953536" y="4433144"/>
                  <a:ext cx="96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16BFB42B-557B-C94B-E8AB-91CAE5DFA61C}"/>
                    </a:ext>
                  </a:extLst>
                </p14:cNvPr>
                <p14:cNvContentPartPr/>
                <p14:nvPr/>
              </p14:nvContentPartPr>
              <p14:xfrm>
                <a:off x="10162696" y="4348184"/>
                <a:ext cx="14040" cy="46800"/>
              </p14:xfrm>
            </p:contentPart>
          </mc:Choice>
          <mc:Fallback xmlns="">
            <p:pic>
              <p:nvPicPr>
                <p:cNvPr id="59" name="Ink 58">
                  <a:extLst>
                    <a:ext uri="{FF2B5EF4-FFF2-40B4-BE49-F238E27FC236}">
                      <a16:creationId xmlns:a16="http://schemas.microsoft.com/office/drawing/2014/main" id="{16BFB42B-557B-C94B-E8AB-91CAE5DFA61C}"/>
                    </a:ext>
                  </a:extLst>
                </p:cNvPr>
                <p:cNvPicPr/>
                <p:nvPr/>
              </p:nvPicPr>
              <p:blipFill>
                <a:blip r:embed="rId99"/>
                <a:stretch>
                  <a:fillRect/>
                </a:stretch>
              </p:blipFill>
              <p:spPr>
                <a:xfrm>
                  <a:off x="10156576" y="4342064"/>
                  <a:ext cx="26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093AADFC-CB81-AA2D-08B6-0730D98030A1}"/>
                    </a:ext>
                  </a:extLst>
                </p14:cNvPr>
                <p14:cNvContentPartPr/>
                <p14:nvPr/>
              </p14:nvContentPartPr>
              <p14:xfrm>
                <a:off x="10141096" y="4559864"/>
                <a:ext cx="35640" cy="38160"/>
              </p14:xfrm>
            </p:contentPart>
          </mc:Choice>
          <mc:Fallback xmlns="">
            <p:pic>
              <p:nvPicPr>
                <p:cNvPr id="60" name="Ink 59">
                  <a:extLst>
                    <a:ext uri="{FF2B5EF4-FFF2-40B4-BE49-F238E27FC236}">
                      <a16:creationId xmlns:a16="http://schemas.microsoft.com/office/drawing/2014/main" id="{093AADFC-CB81-AA2D-08B6-0730D98030A1}"/>
                    </a:ext>
                  </a:extLst>
                </p:cNvPr>
                <p:cNvPicPr/>
                <p:nvPr/>
              </p:nvPicPr>
              <p:blipFill>
                <a:blip r:embed="rId101"/>
                <a:stretch>
                  <a:fillRect/>
                </a:stretch>
              </p:blipFill>
              <p:spPr>
                <a:xfrm>
                  <a:off x="10134976" y="4553744"/>
                  <a:ext cx="47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F703CC70-5115-8BFF-932A-42A9B34F71A3}"/>
                    </a:ext>
                  </a:extLst>
                </p14:cNvPr>
                <p14:cNvContentPartPr/>
                <p14:nvPr/>
              </p14:nvContentPartPr>
              <p14:xfrm>
                <a:off x="10295536" y="4302104"/>
                <a:ext cx="203760" cy="259920"/>
              </p14:xfrm>
            </p:contentPart>
          </mc:Choice>
          <mc:Fallback xmlns="">
            <p:pic>
              <p:nvPicPr>
                <p:cNvPr id="62" name="Ink 61">
                  <a:extLst>
                    <a:ext uri="{FF2B5EF4-FFF2-40B4-BE49-F238E27FC236}">
                      <a16:creationId xmlns:a16="http://schemas.microsoft.com/office/drawing/2014/main" id="{F703CC70-5115-8BFF-932A-42A9B34F71A3}"/>
                    </a:ext>
                  </a:extLst>
                </p:cNvPr>
                <p:cNvPicPr/>
                <p:nvPr/>
              </p:nvPicPr>
              <p:blipFill>
                <a:blip r:embed="rId103"/>
                <a:stretch>
                  <a:fillRect/>
                </a:stretch>
              </p:blipFill>
              <p:spPr>
                <a:xfrm>
                  <a:off x="10289416" y="4295984"/>
                  <a:ext cx="216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1E11E1FA-F9FB-53CC-7C6F-2095581BDD65}"/>
                    </a:ext>
                  </a:extLst>
                </p14:cNvPr>
                <p14:cNvContentPartPr/>
                <p14:nvPr/>
              </p14:nvContentPartPr>
              <p14:xfrm>
                <a:off x="10550416" y="4286624"/>
                <a:ext cx="177840" cy="344520"/>
              </p14:xfrm>
            </p:contentPart>
          </mc:Choice>
          <mc:Fallback xmlns="">
            <p:pic>
              <p:nvPicPr>
                <p:cNvPr id="63" name="Ink 62">
                  <a:extLst>
                    <a:ext uri="{FF2B5EF4-FFF2-40B4-BE49-F238E27FC236}">
                      <a16:creationId xmlns:a16="http://schemas.microsoft.com/office/drawing/2014/main" id="{1E11E1FA-F9FB-53CC-7C6F-2095581BDD65}"/>
                    </a:ext>
                  </a:extLst>
                </p:cNvPr>
                <p:cNvPicPr/>
                <p:nvPr/>
              </p:nvPicPr>
              <p:blipFill>
                <a:blip r:embed="rId105"/>
                <a:stretch>
                  <a:fillRect/>
                </a:stretch>
              </p:blipFill>
              <p:spPr>
                <a:xfrm>
                  <a:off x="10544296" y="4280504"/>
                  <a:ext cx="1900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59D9C519-1DAB-2E30-F361-3EB5B4F7E8FC}"/>
                    </a:ext>
                  </a:extLst>
                </p14:cNvPr>
                <p14:cNvContentPartPr/>
                <p14:nvPr/>
              </p14:nvContentPartPr>
              <p14:xfrm>
                <a:off x="10829776" y="4280504"/>
                <a:ext cx="23760" cy="50760"/>
              </p14:xfrm>
            </p:contentPart>
          </mc:Choice>
          <mc:Fallback xmlns="">
            <p:pic>
              <p:nvPicPr>
                <p:cNvPr id="64" name="Ink 63">
                  <a:extLst>
                    <a:ext uri="{FF2B5EF4-FFF2-40B4-BE49-F238E27FC236}">
                      <a16:creationId xmlns:a16="http://schemas.microsoft.com/office/drawing/2014/main" id="{59D9C519-1DAB-2E30-F361-3EB5B4F7E8FC}"/>
                    </a:ext>
                  </a:extLst>
                </p:cNvPr>
                <p:cNvPicPr/>
                <p:nvPr/>
              </p:nvPicPr>
              <p:blipFill>
                <a:blip r:embed="rId107"/>
                <a:stretch>
                  <a:fillRect/>
                </a:stretch>
              </p:blipFill>
              <p:spPr>
                <a:xfrm>
                  <a:off x="10823656" y="4274384"/>
                  <a:ext cx="36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4BF83DBA-C677-45B8-BF7E-FFD886079BCD}"/>
                    </a:ext>
                  </a:extLst>
                </p14:cNvPr>
                <p14:cNvContentPartPr/>
                <p14:nvPr/>
              </p14:nvContentPartPr>
              <p14:xfrm>
                <a:off x="10861096" y="4604504"/>
                <a:ext cx="28440" cy="11160"/>
              </p14:xfrm>
            </p:contentPart>
          </mc:Choice>
          <mc:Fallback xmlns="">
            <p:pic>
              <p:nvPicPr>
                <p:cNvPr id="65" name="Ink 64">
                  <a:extLst>
                    <a:ext uri="{FF2B5EF4-FFF2-40B4-BE49-F238E27FC236}">
                      <a16:creationId xmlns:a16="http://schemas.microsoft.com/office/drawing/2014/main" id="{4BF83DBA-C677-45B8-BF7E-FFD886079BCD}"/>
                    </a:ext>
                  </a:extLst>
                </p:cNvPr>
                <p:cNvPicPr/>
                <p:nvPr/>
              </p:nvPicPr>
              <p:blipFill>
                <a:blip r:embed="rId109"/>
                <a:stretch>
                  <a:fillRect/>
                </a:stretch>
              </p:blipFill>
              <p:spPr>
                <a:xfrm>
                  <a:off x="10854976" y="4598384"/>
                  <a:ext cx="40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2B4194A7-88C2-359F-76E8-22F8FB9E0D70}"/>
                    </a:ext>
                  </a:extLst>
                </p14:cNvPr>
                <p14:cNvContentPartPr/>
                <p14:nvPr/>
              </p14:nvContentPartPr>
              <p14:xfrm>
                <a:off x="11023456" y="4268624"/>
                <a:ext cx="146880" cy="329040"/>
              </p14:xfrm>
            </p:contentPart>
          </mc:Choice>
          <mc:Fallback xmlns="">
            <p:pic>
              <p:nvPicPr>
                <p:cNvPr id="66" name="Ink 65">
                  <a:extLst>
                    <a:ext uri="{FF2B5EF4-FFF2-40B4-BE49-F238E27FC236}">
                      <a16:creationId xmlns:a16="http://schemas.microsoft.com/office/drawing/2014/main" id="{2B4194A7-88C2-359F-76E8-22F8FB9E0D70}"/>
                    </a:ext>
                  </a:extLst>
                </p:cNvPr>
                <p:cNvPicPr/>
                <p:nvPr/>
              </p:nvPicPr>
              <p:blipFill>
                <a:blip r:embed="rId111"/>
                <a:stretch>
                  <a:fillRect/>
                </a:stretch>
              </p:blipFill>
              <p:spPr>
                <a:xfrm>
                  <a:off x="11017336" y="4262504"/>
                  <a:ext cx="159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Ink 66">
                  <a:extLst>
                    <a:ext uri="{FF2B5EF4-FFF2-40B4-BE49-F238E27FC236}">
                      <a16:creationId xmlns:a16="http://schemas.microsoft.com/office/drawing/2014/main" id="{B456179E-83D2-D8F1-3D2F-5AA738A42B80}"/>
                    </a:ext>
                  </a:extLst>
                </p14:cNvPr>
                <p14:cNvContentPartPr/>
                <p14:nvPr/>
              </p14:nvContentPartPr>
              <p14:xfrm>
                <a:off x="11041096" y="4472024"/>
                <a:ext cx="210960" cy="48600"/>
              </p14:xfrm>
            </p:contentPart>
          </mc:Choice>
          <mc:Fallback xmlns="">
            <p:pic>
              <p:nvPicPr>
                <p:cNvPr id="67" name="Ink 66">
                  <a:extLst>
                    <a:ext uri="{FF2B5EF4-FFF2-40B4-BE49-F238E27FC236}">
                      <a16:creationId xmlns:a16="http://schemas.microsoft.com/office/drawing/2014/main" id="{B456179E-83D2-D8F1-3D2F-5AA738A42B80}"/>
                    </a:ext>
                  </a:extLst>
                </p:cNvPr>
                <p:cNvPicPr/>
                <p:nvPr/>
              </p:nvPicPr>
              <p:blipFill>
                <a:blip r:embed="rId113"/>
                <a:stretch>
                  <a:fillRect/>
                </a:stretch>
              </p:blipFill>
              <p:spPr>
                <a:xfrm>
                  <a:off x="11034976" y="4465904"/>
                  <a:ext cx="223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34D7EB23-13E7-6B66-36F2-A07612189EE5}"/>
                    </a:ext>
                  </a:extLst>
                </p14:cNvPr>
                <p14:cNvContentPartPr/>
                <p14:nvPr/>
              </p14:nvContentPartPr>
              <p14:xfrm>
                <a:off x="11264656" y="4284104"/>
                <a:ext cx="262080" cy="312480"/>
              </p14:xfrm>
            </p:contentPart>
          </mc:Choice>
          <mc:Fallback xmlns="">
            <p:pic>
              <p:nvPicPr>
                <p:cNvPr id="68" name="Ink 67">
                  <a:extLst>
                    <a:ext uri="{FF2B5EF4-FFF2-40B4-BE49-F238E27FC236}">
                      <a16:creationId xmlns:a16="http://schemas.microsoft.com/office/drawing/2014/main" id="{34D7EB23-13E7-6B66-36F2-A07612189EE5}"/>
                    </a:ext>
                  </a:extLst>
                </p:cNvPr>
                <p:cNvPicPr/>
                <p:nvPr/>
              </p:nvPicPr>
              <p:blipFill>
                <a:blip r:embed="rId115"/>
                <a:stretch>
                  <a:fillRect/>
                </a:stretch>
              </p:blipFill>
              <p:spPr>
                <a:xfrm>
                  <a:off x="11258536" y="4277984"/>
                  <a:ext cx="274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B873AB01-3B02-C286-B6E3-A08393B01807}"/>
                    </a:ext>
                  </a:extLst>
                </p14:cNvPr>
                <p14:cNvContentPartPr/>
                <p14:nvPr/>
              </p14:nvContentPartPr>
              <p14:xfrm>
                <a:off x="7960216" y="5146304"/>
                <a:ext cx="223920" cy="303120"/>
              </p14:xfrm>
            </p:contentPart>
          </mc:Choice>
          <mc:Fallback xmlns="">
            <p:pic>
              <p:nvPicPr>
                <p:cNvPr id="70" name="Ink 69">
                  <a:extLst>
                    <a:ext uri="{FF2B5EF4-FFF2-40B4-BE49-F238E27FC236}">
                      <a16:creationId xmlns:a16="http://schemas.microsoft.com/office/drawing/2014/main" id="{B873AB01-3B02-C286-B6E3-A08393B01807}"/>
                    </a:ext>
                  </a:extLst>
                </p:cNvPr>
                <p:cNvPicPr/>
                <p:nvPr/>
              </p:nvPicPr>
              <p:blipFill>
                <a:blip r:embed="rId117"/>
                <a:stretch>
                  <a:fillRect/>
                </a:stretch>
              </p:blipFill>
              <p:spPr>
                <a:xfrm>
                  <a:off x="7954096" y="5140184"/>
                  <a:ext cx="23616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00677E28-35BE-9EE4-7196-09A10DC4642F}"/>
                    </a:ext>
                  </a:extLst>
                </p14:cNvPr>
                <p14:cNvContentPartPr/>
                <p14:nvPr/>
              </p14:nvContentPartPr>
              <p14:xfrm>
                <a:off x="8291776" y="5172584"/>
                <a:ext cx="59400" cy="311040"/>
              </p14:xfrm>
            </p:contentPart>
          </mc:Choice>
          <mc:Fallback xmlns="">
            <p:pic>
              <p:nvPicPr>
                <p:cNvPr id="71" name="Ink 70">
                  <a:extLst>
                    <a:ext uri="{FF2B5EF4-FFF2-40B4-BE49-F238E27FC236}">
                      <a16:creationId xmlns:a16="http://schemas.microsoft.com/office/drawing/2014/main" id="{00677E28-35BE-9EE4-7196-09A10DC4642F}"/>
                    </a:ext>
                  </a:extLst>
                </p:cNvPr>
                <p:cNvPicPr/>
                <p:nvPr/>
              </p:nvPicPr>
              <p:blipFill>
                <a:blip r:embed="rId119"/>
                <a:stretch>
                  <a:fillRect/>
                </a:stretch>
              </p:blipFill>
              <p:spPr>
                <a:xfrm>
                  <a:off x="8285656" y="5166464"/>
                  <a:ext cx="716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E30819FA-3ED3-6133-66DE-8AC984B90283}"/>
                    </a:ext>
                  </a:extLst>
                </p14:cNvPr>
                <p14:cNvContentPartPr/>
                <p14:nvPr/>
              </p14:nvContentPartPr>
              <p14:xfrm>
                <a:off x="8473576" y="5163584"/>
                <a:ext cx="270360" cy="294120"/>
              </p14:xfrm>
            </p:contentPart>
          </mc:Choice>
          <mc:Fallback xmlns="">
            <p:pic>
              <p:nvPicPr>
                <p:cNvPr id="72" name="Ink 71">
                  <a:extLst>
                    <a:ext uri="{FF2B5EF4-FFF2-40B4-BE49-F238E27FC236}">
                      <a16:creationId xmlns:a16="http://schemas.microsoft.com/office/drawing/2014/main" id="{E30819FA-3ED3-6133-66DE-8AC984B90283}"/>
                    </a:ext>
                  </a:extLst>
                </p:cNvPr>
                <p:cNvPicPr/>
                <p:nvPr/>
              </p:nvPicPr>
              <p:blipFill>
                <a:blip r:embed="rId121"/>
                <a:stretch>
                  <a:fillRect/>
                </a:stretch>
              </p:blipFill>
              <p:spPr>
                <a:xfrm>
                  <a:off x="8467456" y="5157464"/>
                  <a:ext cx="282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FB15689C-99A5-A299-2831-5BB0E066ED7C}"/>
                    </a:ext>
                  </a:extLst>
                </p14:cNvPr>
                <p14:cNvContentPartPr/>
                <p14:nvPr/>
              </p14:nvContentPartPr>
              <p14:xfrm>
                <a:off x="8819896" y="5204624"/>
                <a:ext cx="173880" cy="255240"/>
              </p14:xfrm>
            </p:contentPart>
          </mc:Choice>
          <mc:Fallback xmlns="">
            <p:pic>
              <p:nvPicPr>
                <p:cNvPr id="73" name="Ink 72">
                  <a:extLst>
                    <a:ext uri="{FF2B5EF4-FFF2-40B4-BE49-F238E27FC236}">
                      <a16:creationId xmlns:a16="http://schemas.microsoft.com/office/drawing/2014/main" id="{FB15689C-99A5-A299-2831-5BB0E066ED7C}"/>
                    </a:ext>
                  </a:extLst>
                </p:cNvPr>
                <p:cNvPicPr/>
                <p:nvPr/>
              </p:nvPicPr>
              <p:blipFill>
                <a:blip r:embed="rId123"/>
                <a:stretch>
                  <a:fillRect/>
                </a:stretch>
              </p:blipFill>
              <p:spPr>
                <a:xfrm>
                  <a:off x="8813776" y="5198504"/>
                  <a:ext cx="186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02B45C39-6286-1145-ABA7-48AB7C24EB26}"/>
                    </a:ext>
                  </a:extLst>
                </p14:cNvPr>
                <p14:cNvContentPartPr/>
                <p14:nvPr/>
              </p14:nvContentPartPr>
              <p14:xfrm>
                <a:off x="9126976" y="5421704"/>
                <a:ext cx="43920" cy="56880"/>
              </p14:xfrm>
            </p:contentPart>
          </mc:Choice>
          <mc:Fallback xmlns="">
            <p:pic>
              <p:nvPicPr>
                <p:cNvPr id="74" name="Ink 73">
                  <a:extLst>
                    <a:ext uri="{FF2B5EF4-FFF2-40B4-BE49-F238E27FC236}">
                      <a16:creationId xmlns:a16="http://schemas.microsoft.com/office/drawing/2014/main" id="{02B45C39-6286-1145-ABA7-48AB7C24EB26}"/>
                    </a:ext>
                  </a:extLst>
                </p:cNvPr>
                <p:cNvPicPr/>
                <p:nvPr/>
              </p:nvPicPr>
              <p:blipFill>
                <a:blip r:embed="rId125"/>
                <a:stretch>
                  <a:fillRect/>
                </a:stretch>
              </p:blipFill>
              <p:spPr>
                <a:xfrm>
                  <a:off x="9120856" y="5415584"/>
                  <a:ext cx="56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C3A4B691-2F40-B3AE-D5E5-6B8F44B08D52}"/>
                    </a:ext>
                  </a:extLst>
                </p14:cNvPr>
                <p14:cNvContentPartPr/>
                <p14:nvPr/>
              </p14:nvContentPartPr>
              <p14:xfrm>
                <a:off x="9345856" y="5202104"/>
                <a:ext cx="192960" cy="156600"/>
              </p14:xfrm>
            </p:contentPart>
          </mc:Choice>
          <mc:Fallback xmlns="">
            <p:pic>
              <p:nvPicPr>
                <p:cNvPr id="75" name="Ink 74">
                  <a:extLst>
                    <a:ext uri="{FF2B5EF4-FFF2-40B4-BE49-F238E27FC236}">
                      <a16:creationId xmlns:a16="http://schemas.microsoft.com/office/drawing/2014/main" id="{C3A4B691-2F40-B3AE-D5E5-6B8F44B08D52}"/>
                    </a:ext>
                  </a:extLst>
                </p:cNvPr>
                <p:cNvPicPr/>
                <p:nvPr/>
              </p:nvPicPr>
              <p:blipFill>
                <a:blip r:embed="rId127"/>
                <a:stretch>
                  <a:fillRect/>
                </a:stretch>
              </p:blipFill>
              <p:spPr>
                <a:xfrm>
                  <a:off x="9339736" y="5195984"/>
                  <a:ext cx="205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1F09719-E54F-8D93-789D-8AC18229E39D}"/>
                    </a:ext>
                  </a:extLst>
                </p14:cNvPr>
                <p14:cNvContentPartPr/>
                <p14:nvPr/>
              </p14:nvContentPartPr>
              <p14:xfrm>
                <a:off x="9490576" y="5198144"/>
                <a:ext cx="52920" cy="238320"/>
              </p14:xfrm>
            </p:contentPart>
          </mc:Choice>
          <mc:Fallback xmlns="">
            <p:pic>
              <p:nvPicPr>
                <p:cNvPr id="76" name="Ink 75">
                  <a:extLst>
                    <a:ext uri="{FF2B5EF4-FFF2-40B4-BE49-F238E27FC236}">
                      <a16:creationId xmlns:a16="http://schemas.microsoft.com/office/drawing/2014/main" id="{A1F09719-E54F-8D93-789D-8AC18229E39D}"/>
                    </a:ext>
                  </a:extLst>
                </p:cNvPr>
                <p:cNvPicPr/>
                <p:nvPr/>
              </p:nvPicPr>
              <p:blipFill>
                <a:blip r:embed="rId129"/>
                <a:stretch>
                  <a:fillRect/>
                </a:stretch>
              </p:blipFill>
              <p:spPr>
                <a:xfrm>
                  <a:off x="9484456" y="5192024"/>
                  <a:ext cx="651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331B1DA7-DF5E-3030-0F67-1DB02CC1EBAD}"/>
                    </a:ext>
                  </a:extLst>
                </p14:cNvPr>
                <p14:cNvContentPartPr/>
                <p14:nvPr/>
              </p14:nvContentPartPr>
              <p14:xfrm>
                <a:off x="9657256" y="5211824"/>
                <a:ext cx="201240" cy="215640"/>
              </p14:xfrm>
            </p:contentPart>
          </mc:Choice>
          <mc:Fallback xmlns="">
            <p:pic>
              <p:nvPicPr>
                <p:cNvPr id="77" name="Ink 76">
                  <a:extLst>
                    <a:ext uri="{FF2B5EF4-FFF2-40B4-BE49-F238E27FC236}">
                      <a16:creationId xmlns:a16="http://schemas.microsoft.com/office/drawing/2014/main" id="{331B1DA7-DF5E-3030-0F67-1DB02CC1EBAD}"/>
                    </a:ext>
                  </a:extLst>
                </p:cNvPr>
                <p:cNvPicPr/>
                <p:nvPr/>
              </p:nvPicPr>
              <p:blipFill>
                <a:blip r:embed="rId131"/>
                <a:stretch>
                  <a:fillRect/>
                </a:stretch>
              </p:blipFill>
              <p:spPr>
                <a:xfrm>
                  <a:off x="9651136" y="5205704"/>
                  <a:ext cx="213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783116A6-64AD-DBCC-A9F7-422542EBB87C}"/>
                    </a:ext>
                  </a:extLst>
                </p14:cNvPr>
                <p14:cNvContentPartPr/>
                <p14:nvPr/>
              </p14:nvContentPartPr>
              <p14:xfrm>
                <a:off x="9799816" y="5153864"/>
                <a:ext cx="83160" cy="83160"/>
              </p14:xfrm>
            </p:contentPart>
          </mc:Choice>
          <mc:Fallback xmlns="">
            <p:pic>
              <p:nvPicPr>
                <p:cNvPr id="78" name="Ink 77">
                  <a:extLst>
                    <a:ext uri="{FF2B5EF4-FFF2-40B4-BE49-F238E27FC236}">
                      <a16:creationId xmlns:a16="http://schemas.microsoft.com/office/drawing/2014/main" id="{783116A6-64AD-DBCC-A9F7-422542EBB87C}"/>
                    </a:ext>
                  </a:extLst>
                </p:cNvPr>
                <p:cNvPicPr/>
                <p:nvPr/>
              </p:nvPicPr>
              <p:blipFill>
                <a:blip r:embed="rId133"/>
                <a:stretch>
                  <a:fillRect/>
                </a:stretch>
              </p:blipFill>
              <p:spPr>
                <a:xfrm>
                  <a:off x="9793696" y="5147744"/>
                  <a:ext cx="954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5B3D2DE7-D4CB-687C-96DA-44F64B93F8CD}"/>
                    </a:ext>
                  </a:extLst>
                </p14:cNvPr>
                <p14:cNvContentPartPr/>
                <p14:nvPr/>
              </p14:nvContentPartPr>
              <p14:xfrm>
                <a:off x="9894856" y="5134064"/>
                <a:ext cx="221760" cy="300240"/>
              </p14:xfrm>
            </p:contentPart>
          </mc:Choice>
          <mc:Fallback xmlns="">
            <p:pic>
              <p:nvPicPr>
                <p:cNvPr id="79" name="Ink 78">
                  <a:extLst>
                    <a:ext uri="{FF2B5EF4-FFF2-40B4-BE49-F238E27FC236}">
                      <a16:creationId xmlns:a16="http://schemas.microsoft.com/office/drawing/2014/main" id="{5B3D2DE7-D4CB-687C-96DA-44F64B93F8CD}"/>
                    </a:ext>
                  </a:extLst>
                </p:cNvPr>
                <p:cNvPicPr/>
                <p:nvPr/>
              </p:nvPicPr>
              <p:blipFill>
                <a:blip r:embed="rId135"/>
                <a:stretch>
                  <a:fillRect/>
                </a:stretch>
              </p:blipFill>
              <p:spPr>
                <a:xfrm>
                  <a:off x="9888736" y="5127944"/>
                  <a:ext cx="2340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5C66459A-38E8-EF2A-2CAD-616752E0FBAD}"/>
                    </a:ext>
                  </a:extLst>
                </p14:cNvPr>
                <p14:cNvContentPartPr/>
                <p14:nvPr/>
              </p14:nvContentPartPr>
              <p14:xfrm>
                <a:off x="10096816" y="5112464"/>
                <a:ext cx="252360" cy="310680"/>
              </p14:xfrm>
            </p:contentPart>
          </mc:Choice>
          <mc:Fallback xmlns="">
            <p:pic>
              <p:nvPicPr>
                <p:cNvPr id="80" name="Ink 79">
                  <a:extLst>
                    <a:ext uri="{FF2B5EF4-FFF2-40B4-BE49-F238E27FC236}">
                      <a16:creationId xmlns:a16="http://schemas.microsoft.com/office/drawing/2014/main" id="{5C66459A-38E8-EF2A-2CAD-616752E0FBAD}"/>
                    </a:ext>
                  </a:extLst>
                </p:cNvPr>
                <p:cNvPicPr/>
                <p:nvPr/>
              </p:nvPicPr>
              <p:blipFill>
                <a:blip r:embed="rId137"/>
                <a:stretch>
                  <a:fillRect/>
                </a:stretch>
              </p:blipFill>
              <p:spPr>
                <a:xfrm>
                  <a:off x="10090696" y="5106344"/>
                  <a:ext cx="2646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2F9A422C-8956-AE75-45C9-B752BF8D3EFE}"/>
                    </a:ext>
                  </a:extLst>
                </p14:cNvPr>
                <p14:cNvContentPartPr/>
                <p14:nvPr/>
              </p14:nvContentPartPr>
              <p14:xfrm>
                <a:off x="10142536" y="5265464"/>
                <a:ext cx="144360" cy="28440"/>
              </p14:xfrm>
            </p:contentPart>
          </mc:Choice>
          <mc:Fallback xmlns="">
            <p:pic>
              <p:nvPicPr>
                <p:cNvPr id="81" name="Ink 80">
                  <a:extLst>
                    <a:ext uri="{FF2B5EF4-FFF2-40B4-BE49-F238E27FC236}">
                      <a16:creationId xmlns:a16="http://schemas.microsoft.com/office/drawing/2014/main" id="{2F9A422C-8956-AE75-45C9-B752BF8D3EFE}"/>
                    </a:ext>
                  </a:extLst>
                </p:cNvPr>
                <p:cNvPicPr/>
                <p:nvPr/>
              </p:nvPicPr>
              <p:blipFill>
                <a:blip r:embed="rId139"/>
                <a:stretch>
                  <a:fillRect/>
                </a:stretch>
              </p:blipFill>
              <p:spPr>
                <a:xfrm>
                  <a:off x="10136416" y="5259344"/>
                  <a:ext cx="156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F3AFE123-42EC-80E6-39AE-39B4D6CCAC61}"/>
                    </a:ext>
                  </a:extLst>
                </p14:cNvPr>
                <p14:cNvContentPartPr/>
                <p14:nvPr/>
              </p14:nvContentPartPr>
              <p14:xfrm>
                <a:off x="10395256" y="5388224"/>
                <a:ext cx="13680" cy="79920"/>
              </p14:xfrm>
            </p:contentPart>
          </mc:Choice>
          <mc:Fallback xmlns="">
            <p:pic>
              <p:nvPicPr>
                <p:cNvPr id="82" name="Ink 81">
                  <a:extLst>
                    <a:ext uri="{FF2B5EF4-FFF2-40B4-BE49-F238E27FC236}">
                      <a16:creationId xmlns:a16="http://schemas.microsoft.com/office/drawing/2014/main" id="{F3AFE123-42EC-80E6-39AE-39B4D6CCAC61}"/>
                    </a:ext>
                  </a:extLst>
                </p:cNvPr>
                <p:cNvPicPr/>
                <p:nvPr/>
              </p:nvPicPr>
              <p:blipFill>
                <a:blip r:embed="rId141"/>
                <a:stretch>
                  <a:fillRect/>
                </a:stretch>
              </p:blipFill>
              <p:spPr>
                <a:xfrm>
                  <a:off x="10389136" y="5382104"/>
                  <a:ext cx="259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D3A2A9D2-9550-02E2-D197-9A1BF52FC02B}"/>
                    </a:ext>
                  </a:extLst>
                </p14:cNvPr>
                <p14:cNvContentPartPr/>
                <p14:nvPr/>
              </p14:nvContentPartPr>
              <p14:xfrm>
                <a:off x="10647616" y="5203904"/>
                <a:ext cx="238680" cy="252720"/>
              </p14:xfrm>
            </p:contentPart>
          </mc:Choice>
          <mc:Fallback xmlns="">
            <p:pic>
              <p:nvPicPr>
                <p:cNvPr id="83" name="Ink 82">
                  <a:extLst>
                    <a:ext uri="{FF2B5EF4-FFF2-40B4-BE49-F238E27FC236}">
                      <a16:creationId xmlns:a16="http://schemas.microsoft.com/office/drawing/2014/main" id="{D3A2A9D2-9550-02E2-D197-9A1BF52FC02B}"/>
                    </a:ext>
                  </a:extLst>
                </p:cNvPr>
                <p:cNvPicPr/>
                <p:nvPr/>
              </p:nvPicPr>
              <p:blipFill>
                <a:blip r:embed="rId143"/>
                <a:stretch>
                  <a:fillRect/>
                </a:stretch>
              </p:blipFill>
              <p:spPr>
                <a:xfrm>
                  <a:off x="10641496" y="5197784"/>
                  <a:ext cx="2509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B363FA5E-431C-1071-CDDB-C461DB5AE897}"/>
                    </a:ext>
                  </a:extLst>
                </p14:cNvPr>
                <p14:cNvContentPartPr/>
                <p14:nvPr/>
              </p14:nvContentPartPr>
              <p14:xfrm>
                <a:off x="10947496" y="5201744"/>
                <a:ext cx="118800" cy="318960"/>
              </p14:xfrm>
            </p:contentPart>
          </mc:Choice>
          <mc:Fallback xmlns="">
            <p:pic>
              <p:nvPicPr>
                <p:cNvPr id="84" name="Ink 83">
                  <a:extLst>
                    <a:ext uri="{FF2B5EF4-FFF2-40B4-BE49-F238E27FC236}">
                      <a16:creationId xmlns:a16="http://schemas.microsoft.com/office/drawing/2014/main" id="{B363FA5E-431C-1071-CDDB-C461DB5AE897}"/>
                    </a:ext>
                  </a:extLst>
                </p:cNvPr>
                <p:cNvPicPr/>
                <p:nvPr/>
              </p:nvPicPr>
              <p:blipFill>
                <a:blip r:embed="rId145"/>
                <a:stretch>
                  <a:fillRect/>
                </a:stretch>
              </p:blipFill>
              <p:spPr>
                <a:xfrm>
                  <a:off x="10941376" y="5195624"/>
                  <a:ext cx="13104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D96162E3-007F-CB6A-575B-01316840E926}"/>
                    </a:ext>
                  </a:extLst>
                </p14:cNvPr>
                <p14:cNvContentPartPr/>
                <p14:nvPr/>
              </p14:nvContentPartPr>
              <p14:xfrm>
                <a:off x="11120656" y="5165024"/>
                <a:ext cx="188280" cy="372960"/>
              </p14:xfrm>
            </p:contentPart>
          </mc:Choice>
          <mc:Fallback xmlns="">
            <p:pic>
              <p:nvPicPr>
                <p:cNvPr id="85" name="Ink 84">
                  <a:extLst>
                    <a:ext uri="{FF2B5EF4-FFF2-40B4-BE49-F238E27FC236}">
                      <a16:creationId xmlns:a16="http://schemas.microsoft.com/office/drawing/2014/main" id="{D96162E3-007F-CB6A-575B-01316840E926}"/>
                    </a:ext>
                  </a:extLst>
                </p:cNvPr>
                <p:cNvPicPr/>
                <p:nvPr/>
              </p:nvPicPr>
              <p:blipFill>
                <a:blip r:embed="rId147"/>
                <a:stretch>
                  <a:fillRect/>
                </a:stretch>
              </p:blipFill>
              <p:spPr>
                <a:xfrm>
                  <a:off x="11114536" y="5158904"/>
                  <a:ext cx="2005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BB4BBA4F-2296-E7B3-FE81-9B4F44EFFED8}"/>
                    </a:ext>
                  </a:extLst>
                </p14:cNvPr>
                <p14:cNvContentPartPr/>
                <p14:nvPr/>
              </p14:nvContentPartPr>
              <p14:xfrm>
                <a:off x="11191216" y="5327384"/>
                <a:ext cx="135720" cy="26280"/>
              </p14:xfrm>
            </p:contentPart>
          </mc:Choice>
          <mc:Fallback xmlns="">
            <p:pic>
              <p:nvPicPr>
                <p:cNvPr id="86" name="Ink 85">
                  <a:extLst>
                    <a:ext uri="{FF2B5EF4-FFF2-40B4-BE49-F238E27FC236}">
                      <a16:creationId xmlns:a16="http://schemas.microsoft.com/office/drawing/2014/main" id="{BB4BBA4F-2296-E7B3-FE81-9B4F44EFFED8}"/>
                    </a:ext>
                  </a:extLst>
                </p:cNvPr>
                <p:cNvPicPr/>
                <p:nvPr/>
              </p:nvPicPr>
              <p:blipFill>
                <a:blip r:embed="rId149"/>
                <a:stretch>
                  <a:fillRect/>
                </a:stretch>
              </p:blipFill>
              <p:spPr>
                <a:xfrm>
                  <a:off x="11185096" y="5321264"/>
                  <a:ext cx="147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AEE1D95D-F8C9-F3E3-2F40-26FE8CC114CD}"/>
                    </a:ext>
                  </a:extLst>
                </p14:cNvPr>
                <p14:cNvContentPartPr/>
                <p14:nvPr/>
              </p14:nvContentPartPr>
              <p14:xfrm>
                <a:off x="11224696" y="5163224"/>
                <a:ext cx="470160" cy="359640"/>
              </p14:xfrm>
            </p:contentPart>
          </mc:Choice>
          <mc:Fallback xmlns="">
            <p:pic>
              <p:nvPicPr>
                <p:cNvPr id="87" name="Ink 86">
                  <a:extLst>
                    <a:ext uri="{FF2B5EF4-FFF2-40B4-BE49-F238E27FC236}">
                      <a16:creationId xmlns:a16="http://schemas.microsoft.com/office/drawing/2014/main" id="{AEE1D95D-F8C9-F3E3-2F40-26FE8CC114CD}"/>
                    </a:ext>
                  </a:extLst>
                </p:cNvPr>
                <p:cNvPicPr/>
                <p:nvPr/>
              </p:nvPicPr>
              <p:blipFill>
                <a:blip r:embed="rId151"/>
                <a:stretch>
                  <a:fillRect/>
                </a:stretch>
              </p:blipFill>
              <p:spPr>
                <a:xfrm>
                  <a:off x="11218576" y="5157104"/>
                  <a:ext cx="4824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7410D617-AFC8-505B-2437-D51E2F63BFAE}"/>
                    </a:ext>
                  </a:extLst>
                </p14:cNvPr>
                <p14:cNvContentPartPr/>
                <p14:nvPr/>
              </p14:nvContentPartPr>
              <p14:xfrm>
                <a:off x="8046976" y="5824184"/>
                <a:ext cx="271080" cy="309960"/>
              </p14:xfrm>
            </p:contentPart>
          </mc:Choice>
          <mc:Fallback xmlns="">
            <p:pic>
              <p:nvPicPr>
                <p:cNvPr id="90" name="Ink 89">
                  <a:extLst>
                    <a:ext uri="{FF2B5EF4-FFF2-40B4-BE49-F238E27FC236}">
                      <a16:creationId xmlns:a16="http://schemas.microsoft.com/office/drawing/2014/main" id="{7410D617-AFC8-505B-2437-D51E2F63BFAE}"/>
                    </a:ext>
                  </a:extLst>
                </p:cNvPr>
                <p:cNvPicPr/>
                <p:nvPr/>
              </p:nvPicPr>
              <p:blipFill>
                <a:blip r:embed="rId153"/>
                <a:stretch>
                  <a:fillRect/>
                </a:stretch>
              </p:blipFill>
              <p:spPr>
                <a:xfrm>
                  <a:off x="8040856" y="5818064"/>
                  <a:ext cx="283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7B74C1B2-0546-E5D8-8DFA-5C4B108025AB}"/>
                    </a:ext>
                  </a:extLst>
                </p14:cNvPr>
                <p14:cNvContentPartPr/>
                <p14:nvPr/>
              </p14:nvContentPartPr>
              <p14:xfrm>
                <a:off x="8253256" y="5859824"/>
                <a:ext cx="317880" cy="272160"/>
              </p14:xfrm>
            </p:contentPart>
          </mc:Choice>
          <mc:Fallback xmlns="">
            <p:pic>
              <p:nvPicPr>
                <p:cNvPr id="91" name="Ink 90">
                  <a:extLst>
                    <a:ext uri="{FF2B5EF4-FFF2-40B4-BE49-F238E27FC236}">
                      <a16:creationId xmlns:a16="http://schemas.microsoft.com/office/drawing/2014/main" id="{7B74C1B2-0546-E5D8-8DFA-5C4B108025AB}"/>
                    </a:ext>
                  </a:extLst>
                </p:cNvPr>
                <p:cNvPicPr/>
                <p:nvPr/>
              </p:nvPicPr>
              <p:blipFill>
                <a:blip r:embed="rId155"/>
                <a:stretch>
                  <a:fillRect/>
                </a:stretch>
              </p:blipFill>
              <p:spPr>
                <a:xfrm>
                  <a:off x="8247136" y="5853704"/>
                  <a:ext cx="330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FCE3F64E-3165-9D63-3E67-6A3D9E81EA7C}"/>
                    </a:ext>
                  </a:extLst>
                </p14:cNvPr>
                <p14:cNvContentPartPr/>
                <p14:nvPr/>
              </p14:nvContentPartPr>
              <p14:xfrm>
                <a:off x="8508496" y="5867384"/>
                <a:ext cx="262440" cy="256680"/>
              </p14:xfrm>
            </p:contentPart>
          </mc:Choice>
          <mc:Fallback xmlns="">
            <p:pic>
              <p:nvPicPr>
                <p:cNvPr id="92" name="Ink 91">
                  <a:extLst>
                    <a:ext uri="{FF2B5EF4-FFF2-40B4-BE49-F238E27FC236}">
                      <a16:creationId xmlns:a16="http://schemas.microsoft.com/office/drawing/2014/main" id="{FCE3F64E-3165-9D63-3E67-6A3D9E81EA7C}"/>
                    </a:ext>
                  </a:extLst>
                </p:cNvPr>
                <p:cNvPicPr/>
                <p:nvPr/>
              </p:nvPicPr>
              <p:blipFill>
                <a:blip r:embed="rId157"/>
                <a:stretch>
                  <a:fillRect/>
                </a:stretch>
              </p:blipFill>
              <p:spPr>
                <a:xfrm>
                  <a:off x="8502376" y="5861264"/>
                  <a:ext cx="274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7D8AADFB-E243-3363-B275-8904F9AC1055}"/>
                    </a:ext>
                  </a:extLst>
                </p14:cNvPr>
                <p14:cNvContentPartPr/>
                <p14:nvPr/>
              </p14:nvContentPartPr>
              <p14:xfrm>
                <a:off x="8843656" y="5831024"/>
                <a:ext cx="61920" cy="300960"/>
              </p14:xfrm>
            </p:contentPart>
          </mc:Choice>
          <mc:Fallback xmlns="">
            <p:pic>
              <p:nvPicPr>
                <p:cNvPr id="93" name="Ink 92">
                  <a:extLst>
                    <a:ext uri="{FF2B5EF4-FFF2-40B4-BE49-F238E27FC236}">
                      <a16:creationId xmlns:a16="http://schemas.microsoft.com/office/drawing/2014/main" id="{7D8AADFB-E243-3363-B275-8904F9AC1055}"/>
                    </a:ext>
                  </a:extLst>
                </p:cNvPr>
                <p:cNvPicPr/>
                <p:nvPr/>
              </p:nvPicPr>
              <p:blipFill>
                <a:blip r:embed="rId159"/>
                <a:stretch>
                  <a:fillRect/>
                </a:stretch>
              </p:blipFill>
              <p:spPr>
                <a:xfrm>
                  <a:off x="8837536" y="5824904"/>
                  <a:ext cx="7416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F2DC5E6C-8318-7653-A157-FA91FDC64D62}"/>
                    </a:ext>
                  </a:extLst>
                </p14:cNvPr>
                <p14:cNvContentPartPr/>
                <p14:nvPr/>
              </p14:nvContentPartPr>
              <p14:xfrm>
                <a:off x="8981536" y="6123344"/>
                <a:ext cx="39960" cy="29880"/>
              </p14:xfrm>
            </p:contentPart>
          </mc:Choice>
          <mc:Fallback xmlns="">
            <p:pic>
              <p:nvPicPr>
                <p:cNvPr id="94" name="Ink 93">
                  <a:extLst>
                    <a:ext uri="{FF2B5EF4-FFF2-40B4-BE49-F238E27FC236}">
                      <a16:creationId xmlns:a16="http://schemas.microsoft.com/office/drawing/2014/main" id="{F2DC5E6C-8318-7653-A157-FA91FDC64D62}"/>
                    </a:ext>
                  </a:extLst>
                </p:cNvPr>
                <p:cNvPicPr/>
                <p:nvPr/>
              </p:nvPicPr>
              <p:blipFill>
                <a:blip r:embed="rId161"/>
                <a:stretch>
                  <a:fillRect/>
                </a:stretch>
              </p:blipFill>
              <p:spPr>
                <a:xfrm>
                  <a:off x="8975416" y="6117224"/>
                  <a:ext cx="52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FCDF3519-BFDC-1C12-4414-EF144CFD2376}"/>
                    </a:ext>
                  </a:extLst>
                </p14:cNvPr>
                <p14:cNvContentPartPr/>
                <p14:nvPr/>
              </p14:nvContentPartPr>
              <p14:xfrm>
                <a:off x="9200056" y="5861984"/>
                <a:ext cx="203760" cy="270360"/>
              </p14:xfrm>
            </p:contentPart>
          </mc:Choice>
          <mc:Fallback xmlns="">
            <p:pic>
              <p:nvPicPr>
                <p:cNvPr id="96" name="Ink 95">
                  <a:extLst>
                    <a:ext uri="{FF2B5EF4-FFF2-40B4-BE49-F238E27FC236}">
                      <a16:creationId xmlns:a16="http://schemas.microsoft.com/office/drawing/2014/main" id="{FCDF3519-BFDC-1C12-4414-EF144CFD2376}"/>
                    </a:ext>
                  </a:extLst>
                </p:cNvPr>
                <p:cNvPicPr/>
                <p:nvPr/>
              </p:nvPicPr>
              <p:blipFill>
                <a:blip r:embed="rId163"/>
                <a:stretch>
                  <a:fillRect/>
                </a:stretch>
              </p:blipFill>
              <p:spPr>
                <a:xfrm>
                  <a:off x="9193936" y="5855864"/>
                  <a:ext cx="216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B2B3D011-A391-D39C-426D-162FD79A9269}"/>
                    </a:ext>
                  </a:extLst>
                </p14:cNvPr>
                <p14:cNvContentPartPr/>
                <p14:nvPr/>
              </p14:nvContentPartPr>
              <p14:xfrm>
                <a:off x="9494176" y="5895464"/>
                <a:ext cx="230400" cy="243000"/>
              </p14:xfrm>
            </p:contentPart>
          </mc:Choice>
          <mc:Fallback xmlns="">
            <p:pic>
              <p:nvPicPr>
                <p:cNvPr id="97" name="Ink 96">
                  <a:extLst>
                    <a:ext uri="{FF2B5EF4-FFF2-40B4-BE49-F238E27FC236}">
                      <a16:creationId xmlns:a16="http://schemas.microsoft.com/office/drawing/2014/main" id="{B2B3D011-A391-D39C-426D-162FD79A9269}"/>
                    </a:ext>
                  </a:extLst>
                </p:cNvPr>
                <p:cNvPicPr/>
                <p:nvPr/>
              </p:nvPicPr>
              <p:blipFill>
                <a:blip r:embed="rId165"/>
                <a:stretch>
                  <a:fillRect/>
                </a:stretch>
              </p:blipFill>
              <p:spPr>
                <a:xfrm>
                  <a:off x="9488056" y="5889344"/>
                  <a:ext cx="2426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a16="http://schemas.microsoft.com/office/drawing/2014/main" id="{DD1E2DBA-DD92-6F6A-0B57-78282464A899}"/>
                    </a:ext>
                  </a:extLst>
                </p14:cNvPr>
                <p14:cNvContentPartPr/>
                <p14:nvPr/>
              </p14:nvContentPartPr>
              <p14:xfrm>
                <a:off x="9785416" y="5887184"/>
                <a:ext cx="197280" cy="240840"/>
              </p14:xfrm>
            </p:contentPart>
          </mc:Choice>
          <mc:Fallback xmlns="">
            <p:pic>
              <p:nvPicPr>
                <p:cNvPr id="98" name="Ink 97">
                  <a:extLst>
                    <a:ext uri="{FF2B5EF4-FFF2-40B4-BE49-F238E27FC236}">
                      <a16:creationId xmlns:a16="http://schemas.microsoft.com/office/drawing/2014/main" id="{DD1E2DBA-DD92-6F6A-0B57-78282464A899}"/>
                    </a:ext>
                  </a:extLst>
                </p:cNvPr>
                <p:cNvPicPr/>
                <p:nvPr/>
              </p:nvPicPr>
              <p:blipFill>
                <a:blip r:embed="rId167"/>
                <a:stretch>
                  <a:fillRect/>
                </a:stretch>
              </p:blipFill>
              <p:spPr>
                <a:xfrm>
                  <a:off x="9779296" y="5881064"/>
                  <a:ext cx="2095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E40D89F3-DC47-2B16-510F-F5407F5EE9DD}"/>
                    </a:ext>
                  </a:extLst>
                </p14:cNvPr>
                <p14:cNvContentPartPr/>
                <p14:nvPr/>
              </p14:nvContentPartPr>
              <p14:xfrm>
                <a:off x="10147216" y="5850104"/>
                <a:ext cx="26640" cy="272880"/>
              </p14:xfrm>
            </p:contentPart>
          </mc:Choice>
          <mc:Fallback xmlns="">
            <p:pic>
              <p:nvPicPr>
                <p:cNvPr id="99" name="Ink 98">
                  <a:extLst>
                    <a:ext uri="{FF2B5EF4-FFF2-40B4-BE49-F238E27FC236}">
                      <a16:creationId xmlns:a16="http://schemas.microsoft.com/office/drawing/2014/main" id="{E40D89F3-DC47-2B16-510F-F5407F5EE9DD}"/>
                    </a:ext>
                  </a:extLst>
                </p:cNvPr>
                <p:cNvPicPr/>
                <p:nvPr/>
              </p:nvPicPr>
              <p:blipFill>
                <a:blip r:embed="rId169"/>
                <a:stretch>
                  <a:fillRect/>
                </a:stretch>
              </p:blipFill>
              <p:spPr>
                <a:xfrm>
                  <a:off x="10141096" y="5843984"/>
                  <a:ext cx="388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58FB928B-7F9B-D4F8-B0D0-99B4513320A3}"/>
                    </a:ext>
                  </a:extLst>
                </p14:cNvPr>
                <p14:cNvContentPartPr/>
                <p14:nvPr/>
              </p14:nvContentPartPr>
              <p14:xfrm>
                <a:off x="10527016" y="5890784"/>
                <a:ext cx="210960" cy="200520"/>
              </p14:xfrm>
            </p:contentPart>
          </mc:Choice>
          <mc:Fallback xmlns="">
            <p:pic>
              <p:nvPicPr>
                <p:cNvPr id="100" name="Ink 99">
                  <a:extLst>
                    <a:ext uri="{FF2B5EF4-FFF2-40B4-BE49-F238E27FC236}">
                      <a16:creationId xmlns:a16="http://schemas.microsoft.com/office/drawing/2014/main" id="{58FB928B-7F9B-D4F8-B0D0-99B4513320A3}"/>
                    </a:ext>
                  </a:extLst>
                </p:cNvPr>
                <p:cNvPicPr/>
                <p:nvPr/>
              </p:nvPicPr>
              <p:blipFill>
                <a:blip r:embed="rId171"/>
                <a:stretch>
                  <a:fillRect/>
                </a:stretch>
              </p:blipFill>
              <p:spPr>
                <a:xfrm>
                  <a:off x="10520896" y="5884664"/>
                  <a:ext cx="223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FF185536-61F9-16ED-ACD0-A5C6EFA4AF17}"/>
                    </a:ext>
                  </a:extLst>
                </p14:cNvPr>
                <p14:cNvContentPartPr/>
                <p14:nvPr/>
              </p14:nvContentPartPr>
              <p14:xfrm>
                <a:off x="10837336" y="5877104"/>
                <a:ext cx="131400" cy="189000"/>
              </p14:xfrm>
            </p:contentPart>
          </mc:Choice>
          <mc:Fallback xmlns="">
            <p:pic>
              <p:nvPicPr>
                <p:cNvPr id="101" name="Ink 100">
                  <a:extLst>
                    <a:ext uri="{FF2B5EF4-FFF2-40B4-BE49-F238E27FC236}">
                      <a16:creationId xmlns:a16="http://schemas.microsoft.com/office/drawing/2014/main" id="{FF185536-61F9-16ED-ACD0-A5C6EFA4AF17}"/>
                    </a:ext>
                  </a:extLst>
                </p:cNvPr>
                <p:cNvPicPr/>
                <p:nvPr/>
              </p:nvPicPr>
              <p:blipFill>
                <a:blip r:embed="rId173"/>
                <a:stretch>
                  <a:fillRect/>
                </a:stretch>
              </p:blipFill>
              <p:spPr>
                <a:xfrm>
                  <a:off x="10831216" y="5870984"/>
                  <a:ext cx="143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8C471F61-62F8-6AB1-E197-4306F70B08D6}"/>
                    </a:ext>
                  </a:extLst>
                </p14:cNvPr>
                <p14:cNvContentPartPr/>
                <p14:nvPr/>
              </p14:nvContentPartPr>
              <p14:xfrm>
                <a:off x="11085376" y="5895464"/>
                <a:ext cx="205200" cy="171360"/>
              </p14:xfrm>
            </p:contentPart>
          </mc:Choice>
          <mc:Fallback xmlns="">
            <p:pic>
              <p:nvPicPr>
                <p:cNvPr id="102" name="Ink 101">
                  <a:extLst>
                    <a:ext uri="{FF2B5EF4-FFF2-40B4-BE49-F238E27FC236}">
                      <a16:creationId xmlns:a16="http://schemas.microsoft.com/office/drawing/2014/main" id="{8C471F61-62F8-6AB1-E197-4306F70B08D6}"/>
                    </a:ext>
                  </a:extLst>
                </p:cNvPr>
                <p:cNvPicPr/>
                <p:nvPr/>
              </p:nvPicPr>
              <p:blipFill>
                <a:blip r:embed="rId175"/>
                <a:stretch>
                  <a:fillRect/>
                </a:stretch>
              </p:blipFill>
              <p:spPr>
                <a:xfrm>
                  <a:off x="11079256" y="5889344"/>
                  <a:ext cx="217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F18914CD-3FED-9F64-7F92-156C8487D080}"/>
                    </a:ext>
                  </a:extLst>
                </p14:cNvPr>
                <p14:cNvContentPartPr/>
                <p14:nvPr/>
              </p14:nvContentPartPr>
              <p14:xfrm>
                <a:off x="11420176" y="5860184"/>
                <a:ext cx="67680" cy="262440"/>
              </p14:xfrm>
            </p:contentPart>
          </mc:Choice>
          <mc:Fallback xmlns="">
            <p:pic>
              <p:nvPicPr>
                <p:cNvPr id="103" name="Ink 102">
                  <a:extLst>
                    <a:ext uri="{FF2B5EF4-FFF2-40B4-BE49-F238E27FC236}">
                      <a16:creationId xmlns:a16="http://schemas.microsoft.com/office/drawing/2014/main" id="{F18914CD-3FED-9F64-7F92-156C8487D080}"/>
                    </a:ext>
                  </a:extLst>
                </p:cNvPr>
                <p:cNvPicPr/>
                <p:nvPr/>
              </p:nvPicPr>
              <p:blipFill>
                <a:blip r:embed="rId177"/>
                <a:stretch>
                  <a:fillRect/>
                </a:stretch>
              </p:blipFill>
              <p:spPr>
                <a:xfrm>
                  <a:off x="11414056" y="5854064"/>
                  <a:ext cx="799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4" name="Ink 103">
                  <a:extLst>
                    <a:ext uri="{FF2B5EF4-FFF2-40B4-BE49-F238E27FC236}">
                      <a16:creationId xmlns:a16="http://schemas.microsoft.com/office/drawing/2014/main" id="{A76A48E6-AB6D-7167-C80D-CE6C22257395}"/>
                    </a:ext>
                  </a:extLst>
                </p14:cNvPr>
                <p14:cNvContentPartPr/>
                <p14:nvPr/>
              </p14:nvContentPartPr>
              <p14:xfrm>
                <a:off x="10347016" y="6085904"/>
                <a:ext cx="20160" cy="14400"/>
              </p14:xfrm>
            </p:contentPart>
          </mc:Choice>
          <mc:Fallback xmlns="">
            <p:pic>
              <p:nvPicPr>
                <p:cNvPr id="104" name="Ink 103">
                  <a:extLst>
                    <a:ext uri="{FF2B5EF4-FFF2-40B4-BE49-F238E27FC236}">
                      <a16:creationId xmlns:a16="http://schemas.microsoft.com/office/drawing/2014/main" id="{A76A48E6-AB6D-7167-C80D-CE6C22257395}"/>
                    </a:ext>
                  </a:extLst>
                </p:cNvPr>
                <p:cNvPicPr/>
                <p:nvPr/>
              </p:nvPicPr>
              <p:blipFill>
                <a:blip r:embed="rId179"/>
                <a:stretch>
                  <a:fillRect/>
                </a:stretch>
              </p:blipFill>
              <p:spPr>
                <a:xfrm>
                  <a:off x="10340896" y="6079784"/>
                  <a:ext cx="32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08413EA9-119F-0F7E-B7B6-2F61B1923EDA}"/>
                    </a:ext>
                  </a:extLst>
                </p14:cNvPr>
                <p14:cNvContentPartPr/>
                <p14:nvPr/>
              </p14:nvContentPartPr>
              <p14:xfrm>
                <a:off x="8968936" y="6427544"/>
                <a:ext cx="30600" cy="253440"/>
              </p14:xfrm>
            </p:contentPart>
          </mc:Choice>
          <mc:Fallback xmlns="">
            <p:pic>
              <p:nvPicPr>
                <p:cNvPr id="106" name="Ink 105">
                  <a:extLst>
                    <a:ext uri="{FF2B5EF4-FFF2-40B4-BE49-F238E27FC236}">
                      <a16:creationId xmlns:a16="http://schemas.microsoft.com/office/drawing/2014/main" id="{08413EA9-119F-0F7E-B7B6-2F61B1923EDA}"/>
                    </a:ext>
                  </a:extLst>
                </p:cNvPr>
                <p:cNvPicPr/>
                <p:nvPr/>
              </p:nvPicPr>
              <p:blipFill>
                <a:blip r:embed="rId181"/>
                <a:stretch>
                  <a:fillRect/>
                </a:stretch>
              </p:blipFill>
              <p:spPr>
                <a:xfrm>
                  <a:off x="8962816" y="6421424"/>
                  <a:ext cx="428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4B425FFB-8BE2-597F-10ED-908D674D1232}"/>
                    </a:ext>
                  </a:extLst>
                </p14:cNvPr>
                <p14:cNvContentPartPr/>
                <p14:nvPr/>
              </p14:nvContentPartPr>
              <p14:xfrm>
                <a:off x="9109336" y="6597824"/>
                <a:ext cx="75960" cy="78120"/>
              </p14:xfrm>
            </p:contentPart>
          </mc:Choice>
          <mc:Fallback xmlns="">
            <p:pic>
              <p:nvPicPr>
                <p:cNvPr id="107" name="Ink 106">
                  <a:extLst>
                    <a:ext uri="{FF2B5EF4-FFF2-40B4-BE49-F238E27FC236}">
                      <a16:creationId xmlns:a16="http://schemas.microsoft.com/office/drawing/2014/main" id="{4B425FFB-8BE2-597F-10ED-908D674D1232}"/>
                    </a:ext>
                  </a:extLst>
                </p:cNvPr>
                <p:cNvPicPr/>
                <p:nvPr/>
              </p:nvPicPr>
              <p:blipFill>
                <a:blip r:embed="rId183"/>
                <a:stretch>
                  <a:fillRect/>
                </a:stretch>
              </p:blipFill>
              <p:spPr>
                <a:xfrm>
                  <a:off x="9103216" y="6591704"/>
                  <a:ext cx="88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423D152A-CE11-5A8C-D65F-C0A2165958CB}"/>
                    </a:ext>
                  </a:extLst>
                </p14:cNvPr>
                <p14:cNvContentPartPr/>
                <p14:nvPr/>
              </p14:nvContentPartPr>
              <p14:xfrm>
                <a:off x="9390856" y="6398744"/>
                <a:ext cx="16560" cy="295920"/>
              </p14:xfrm>
            </p:contentPart>
          </mc:Choice>
          <mc:Fallback xmlns="">
            <p:pic>
              <p:nvPicPr>
                <p:cNvPr id="108" name="Ink 107">
                  <a:extLst>
                    <a:ext uri="{FF2B5EF4-FFF2-40B4-BE49-F238E27FC236}">
                      <a16:creationId xmlns:a16="http://schemas.microsoft.com/office/drawing/2014/main" id="{423D152A-CE11-5A8C-D65F-C0A2165958CB}"/>
                    </a:ext>
                  </a:extLst>
                </p:cNvPr>
                <p:cNvPicPr/>
                <p:nvPr/>
              </p:nvPicPr>
              <p:blipFill>
                <a:blip r:embed="rId185"/>
                <a:stretch>
                  <a:fillRect/>
                </a:stretch>
              </p:blipFill>
              <p:spPr>
                <a:xfrm>
                  <a:off x="9384736" y="6392624"/>
                  <a:ext cx="288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A6F633AF-A64E-B5BB-2D69-F5318655BB28}"/>
                    </a:ext>
                  </a:extLst>
                </p14:cNvPr>
                <p14:cNvContentPartPr/>
                <p14:nvPr/>
              </p14:nvContentPartPr>
              <p14:xfrm>
                <a:off x="9561856" y="6619064"/>
                <a:ext cx="17280" cy="41040"/>
              </p14:xfrm>
            </p:contentPart>
          </mc:Choice>
          <mc:Fallback xmlns="">
            <p:pic>
              <p:nvPicPr>
                <p:cNvPr id="109" name="Ink 108">
                  <a:extLst>
                    <a:ext uri="{FF2B5EF4-FFF2-40B4-BE49-F238E27FC236}">
                      <a16:creationId xmlns:a16="http://schemas.microsoft.com/office/drawing/2014/main" id="{A6F633AF-A64E-B5BB-2D69-F5318655BB28}"/>
                    </a:ext>
                  </a:extLst>
                </p:cNvPr>
                <p:cNvPicPr/>
                <p:nvPr/>
              </p:nvPicPr>
              <p:blipFill>
                <a:blip r:embed="rId187"/>
                <a:stretch>
                  <a:fillRect/>
                </a:stretch>
              </p:blipFill>
              <p:spPr>
                <a:xfrm>
                  <a:off x="9555736" y="6612944"/>
                  <a:ext cx="29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9086D1E-848B-127A-03B3-C0576172B67A}"/>
                    </a:ext>
                  </a:extLst>
                </p14:cNvPr>
                <p14:cNvContentPartPr/>
                <p14:nvPr/>
              </p14:nvContentPartPr>
              <p14:xfrm>
                <a:off x="9732496" y="6333944"/>
                <a:ext cx="74520" cy="326880"/>
              </p14:xfrm>
            </p:contentPart>
          </mc:Choice>
          <mc:Fallback xmlns="">
            <p:pic>
              <p:nvPicPr>
                <p:cNvPr id="110" name="Ink 109">
                  <a:extLst>
                    <a:ext uri="{FF2B5EF4-FFF2-40B4-BE49-F238E27FC236}">
                      <a16:creationId xmlns:a16="http://schemas.microsoft.com/office/drawing/2014/main" id="{79086D1E-848B-127A-03B3-C0576172B67A}"/>
                    </a:ext>
                  </a:extLst>
                </p:cNvPr>
                <p:cNvPicPr/>
                <p:nvPr/>
              </p:nvPicPr>
              <p:blipFill>
                <a:blip r:embed="rId189"/>
                <a:stretch>
                  <a:fillRect/>
                </a:stretch>
              </p:blipFill>
              <p:spPr>
                <a:xfrm>
                  <a:off x="9726376" y="6327824"/>
                  <a:ext cx="867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3" name="Ink 112">
                  <a:extLst>
                    <a:ext uri="{FF2B5EF4-FFF2-40B4-BE49-F238E27FC236}">
                      <a16:creationId xmlns:a16="http://schemas.microsoft.com/office/drawing/2014/main" id="{F72F658B-30FE-F533-538F-2B3BB57C647C}"/>
                    </a:ext>
                  </a:extLst>
                </p14:cNvPr>
                <p14:cNvContentPartPr/>
                <p14:nvPr/>
              </p14:nvContentPartPr>
              <p14:xfrm>
                <a:off x="671656" y="535424"/>
                <a:ext cx="60480" cy="198000"/>
              </p14:xfrm>
            </p:contentPart>
          </mc:Choice>
          <mc:Fallback xmlns="">
            <p:pic>
              <p:nvPicPr>
                <p:cNvPr id="113" name="Ink 112">
                  <a:extLst>
                    <a:ext uri="{FF2B5EF4-FFF2-40B4-BE49-F238E27FC236}">
                      <a16:creationId xmlns:a16="http://schemas.microsoft.com/office/drawing/2014/main" id="{F72F658B-30FE-F533-538F-2B3BB57C647C}"/>
                    </a:ext>
                  </a:extLst>
                </p:cNvPr>
                <p:cNvPicPr/>
                <p:nvPr/>
              </p:nvPicPr>
              <p:blipFill>
                <a:blip r:embed="rId191"/>
                <a:stretch>
                  <a:fillRect/>
                </a:stretch>
              </p:blipFill>
              <p:spPr>
                <a:xfrm>
                  <a:off x="665536" y="529304"/>
                  <a:ext cx="727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4" name="Ink 113">
                  <a:extLst>
                    <a:ext uri="{FF2B5EF4-FFF2-40B4-BE49-F238E27FC236}">
                      <a16:creationId xmlns:a16="http://schemas.microsoft.com/office/drawing/2014/main" id="{58E3B652-CBFB-D81C-97A0-C83665A2E466}"/>
                    </a:ext>
                  </a:extLst>
                </p14:cNvPr>
                <p14:cNvContentPartPr/>
                <p14:nvPr/>
              </p14:nvContentPartPr>
              <p14:xfrm>
                <a:off x="811696" y="740264"/>
                <a:ext cx="19080" cy="15480"/>
              </p14:xfrm>
            </p:contentPart>
          </mc:Choice>
          <mc:Fallback xmlns="">
            <p:pic>
              <p:nvPicPr>
                <p:cNvPr id="114" name="Ink 113">
                  <a:extLst>
                    <a:ext uri="{FF2B5EF4-FFF2-40B4-BE49-F238E27FC236}">
                      <a16:creationId xmlns:a16="http://schemas.microsoft.com/office/drawing/2014/main" id="{58E3B652-CBFB-D81C-97A0-C83665A2E466}"/>
                    </a:ext>
                  </a:extLst>
                </p:cNvPr>
                <p:cNvPicPr/>
                <p:nvPr/>
              </p:nvPicPr>
              <p:blipFill>
                <a:blip r:embed="rId193"/>
                <a:stretch>
                  <a:fillRect/>
                </a:stretch>
              </p:blipFill>
              <p:spPr>
                <a:xfrm>
                  <a:off x="805576" y="734144"/>
                  <a:ext cx="31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5" name="Ink 114">
                  <a:extLst>
                    <a:ext uri="{FF2B5EF4-FFF2-40B4-BE49-F238E27FC236}">
                      <a16:creationId xmlns:a16="http://schemas.microsoft.com/office/drawing/2014/main" id="{616C4F4A-F359-F21E-F677-D8B48C976E1D}"/>
                    </a:ext>
                  </a:extLst>
                </p14:cNvPr>
                <p14:cNvContentPartPr/>
                <p14:nvPr/>
              </p14:nvContentPartPr>
              <p14:xfrm>
                <a:off x="940576" y="524264"/>
                <a:ext cx="18720" cy="48240"/>
              </p14:xfrm>
            </p:contentPart>
          </mc:Choice>
          <mc:Fallback xmlns="">
            <p:pic>
              <p:nvPicPr>
                <p:cNvPr id="115" name="Ink 114">
                  <a:extLst>
                    <a:ext uri="{FF2B5EF4-FFF2-40B4-BE49-F238E27FC236}">
                      <a16:creationId xmlns:a16="http://schemas.microsoft.com/office/drawing/2014/main" id="{616C4F4A-F359-F21E-F677-D8B48C976E1D}"/>
                    </a:ext>
                  </a:extLst>
                </p:cNvPr>
                <p:cNvPicPr/>
                <p:nvPr/>
              </p:nvPicPr>
              <p:blipFill>
                <a:blip r:embed="rId195"/>
                <a:stretch>
                  <a:fillRect/>
                </a:stretch>
              </p:blipFill>
              <p:spPr>
                <a:xfrm>
                  <a:off x="934456" y="518144"/>
                  <a:ext cx="30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6" name="Ink 115">
                  <a:extLst>
                    <a:ext uri="{FF2B5EF4-FFF2-40B4-BE49-F238E27FC236}">
                      <a16:creationId xmlns:a16="http://schemas.microsoft.com/office/drawing/2014/main" id="{BF6ECCD3-33D3-DAE5-BFA1-9A2961E3AE32}"/>
                    </a:ext>
                  </a:extLst>
                </p14:cNvPr>
                <p14:cNvContentPartPr/>
                <p14:nvPr/>
              </p14:nvContentPartPr>
              <p14:xfrm>
                <a:off x="926896" y="525704"/>
                <a:ext cx="78480" cy="229320"/>
              </p14:xfrm>
            </p:contentPart>
          </mc:Choice>
          <mc:Fallback xmlns="">
            <p:pic>
              <p:nvPicPr>
                <p:cNvPr id="116" name="Ink 115">
                  <a:extLst>
                    <a:ext uri="{FF2B5EF4-FFF2-40B4-BE49-F238E27FC236}">
                      <a16:creationId xmlns:a16="http://schemas.microsoft.com/office/drawing/2014/main" id="{BF6ECCD3-33D3-DAE5-BFA1-9A2961E3AE32}"/>
                    </a:ext>
                  </a:extLst>
                </p:cNvPr>
                <p:cNvPicPr/>
                <p:nvPr/>
              </p:nvPicPr>
              <p:blipFill>
                <a:blip r:embed="rId197"/>
                <a:stretch>
                  <a:fillRect/>
                </a:stretch>
              </p:blipFill>
              <p:spPr>
                <a:xfrm>
                  <a:off x="920776" y="519584"/>
                  <a:ext cx="90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7" name="Ink 116">
                  <a:extLst>
                    <a:ext uri="{FF2B5EF4-FFF2-40B4-BE49-F238E27FC236}">
                      <a16:creationId xmlns:a16="http://schemas.microsoft.com/office/drawing/2014/main" id="{CA0F1D19-CD90-AF2B-A47A-3436702960F6}"/>
                    </a:ext>
                  </a:extLst>
                </p14:cNvPr>
                <p14:cNvContentPartPr/>
                <p14:nvPr/>
              </p14:nvContentPartPr>
              <p14:xfrm>
                <a:off x="1029136" y="685544"/>
                <a:ext cx="33120" cy="54360"/>
              </p14:xfrm>
            </p:contentPart>
          </mc:Choice>
          <mc:Fallback xmlns="">
            <p:pic>
              <p:nvPicPr>
                <p:cNvPr id="117" name="Ink 116">
                  <a:extLst>
                    <a:ext uri="{FF2B5EF4-FFF2-40B4-BE49-F238E27FC236}">
                      <a16:creationId xmlns:a16="http://schemas.microsoft.com/office/drawing/2014/main" id="{CA0F1D19-CD90-AF2B-A47A-3436702960F6}"/>
                    </a:ext>
                  </a:extLst>
                </p:cNvPr>
                <p:cNvPicPr/>
                <p:nvPr/>
              </p:nvPicPr>
              <p:blipFill>
                <a:blip r:embed="rId199"/>
                <a:stretch>
                  <a:fillRect/>
                </a:stretch>
              </p:blipFill>
              <p:spPr>
                <a:xfrm>
                  <a:off x="1023016" y="679424"/>
                  <a:ext cx="45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8" name="Ink 117">
                  <a:extLst>
                    <a:ext uri="{FF2B5EF4-FFF2-40B4-BE49-F238E27FC236}">
                      <a16:creationId xmlns:a16="http://schemas.microsoft.com/office/drawing/2014/main" id="{E902B15D-DD71-5802-D7A4-06EC2CF3AEFD}"/>
                    </a:ext>
                  </a:extLst>
                </p14:cNvPr>
                <p14:cNvContentPartPr/>
                <p14:nvPr/>
              </p14:nvContentPartPr>
              <p14:xfrm>
                <a:off x="1181776" y="471704"/>
                <a:ext cx="63720" cy="316800"/>
              </p14:xfrm>
            </p:contentPart>
          </mc:Choice>
          <mc:Fallback xmlns="">
            <p:pic>
              <p:nvPicPr>
                <p:cNvPr id="118" name="Ink 117">
                  <a:extLst>
                    <a:ext uri="{FF2B5EF4-FFF2-40B4-BE49-F238E27FC236}">
                      <a16:creationId xmlns:a16="http://schemas.microsoft.com/office/drawing/2014/main" id="{E902B15D-DD71-5802-D7A4-06EC2CF3AEFD}"/>
                    </a:ext>
                  </a:extLst>
                </p:cNvPr>
                <p:cNvPicPr/>
                <p:nvPr/>
              </p:nvPicPr>
              <p:blipFill>
                <a:blip r:embed="rId201"/>
                <a:stretch>
                  <a:fillRect/>
                </a:stretch>
              </p:blipFill>
              <p:spPr>
                <a:xfrm>
                  <a:off x="1175656" y="465584"/>
                  <a:ext cx="759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95F62050-3FF6-369F-34AD-203332AD479B}"/>
                    </a:ext>
                  </a:extLst>
                </p14:cNvPr>
                <p14:cNvContentPartPr/>
                <p14:nvPr/>
              </p14:nvContentPartPr>
              <p14:xfrm>
                <a:off x="628456" y="2450984"/>
                <a:ext cx="165600" cy="175320"/>
              </p14:xfrm>
            </p:contentPart>
          </mc:Choice>
          <mc:Fallback xmlns="">
            <p:pic>
              <p:nvPicPr>
                <p:cNvPr id="120" name="Ink 119">
                  <a:extLst>
                    <a:ext uri="{FF2B5EF4-FFF2-40B4-BE49-F238E27FC236}">
                      <a16:creationId xmlns:a16="http://schemas.microsoft.com/office/drawing/2014/main" id="{95F62050-3FF6-369F-34AD-203332AD479B}"/>
                    </a:ext>
                  </a:extLst>
                </p:cNvPr>
                <p:cNvPicPr/>
                <p:nvPr/>
              </p:nvPicPr>
              <p:blipFill>
                <a:blip r:embed="rId203"/>
                <a:stretch>
                  <a:fillRect/>
                </a:stretch>
              </p:blipFill>
              <p:spPr>
                <a:xfrm>
                  <a:off x="622336" y="2444864"/>
                  <a:ext cx="177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89F5FC45-E329-8697-637C-0A8E72CE1247}"/>
                    </a:ext>
                  </a:extLst>
                </p14:cNvPr>
                <p14:cNvContentPartPr/>
                <p14:nvPr/>
              </p14:nvContentPartPr>
              <p14:xfrm>
                <a:off x="917536" y="2507504"/>
                <a:ext cx="18720" cy="15840"/>
              </p14:xfrm>
            </p:contentPart>
          </mc:Choice>
          <mc:Fallback xmlns="">
            <p:pic>
              <p:nvPicPr>
                <p:cNvPr id="121" name="Ink 120">
                  <a:extLst>
                    <a:ext uri="{FF2B5EF4-FFF2-40B4-BE49-F238E27FC236}">
                      <a16:creationId xmlns:a16="http://schemas.microsoft.com/office/drawing/2014/main" id="{89F5FC45-E329-8697-637C-0A8E72CE1247}"/>
                    </a:ext>
                  </a:extLst>
                </p:cNvPr>
                <p:cNvPicPr/>
                <p:nvPr/>
              </p:nvPicPr>
              <p:blipFill>
                <a:blip r:embed="rId205"/>
                <a:stretch>
                  <a:fillRect/>
                </a:stretch>
              </p:blipFill>
              <p:spPr>
                <a:xfrm>
                  <a:off x="911416" y="2501384"/>
                  <a:ext cx="30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AF6F611D-C9CF-C868-59F7-E98D1C597D34}"/>
                    </a:ext>
                  </a:extLst>
                </p14:cNvPr>
                <p14:cNvContentPartPr/>
                <p14:nvPr/>
              </p14:nvContentPartPr>
              <p14:xfrm>
                <a:off x="967576" y="2362064"/>
                <a:ext cx="174240" cy="165960"/>
              </p14:xfrm>
            </p:contentPart>
          </mc:Choice>
          <mc:Fallback xmlns="">
            <p:pic>
              <p:nvPicPr>
                <p:cNvPr id="122" name="Ink 121">
                  <a:extLst>
                    <a:ext uri="{FF2B5EF4-FFF2-40B4-BE49-F238E27FC236}">
                      <a16:creationId xmlns:a16="http://schemas.microsoft.com/office/drawing/2014/main" id="{AF6F611D-C9CF-C868-59F7-E98D1C597D34}"/>
                    </a:ext>
                  </a:extLst>
                </p:cNvPr>
                <p:cNvPicPr/>
                <p:nvPr/>
              </p:nvPicPr>
              <p:blipFill>
                <a:blip r:embed="rId207"/>
                <a:stretch>
                  <a:fillRect/>
                </a:stretch>
              </p:blipFill>
              <p:spPr>
                <a:xfrm>
                  <a:off x="961456" y="2355944"/>
                  <a:ext cx="186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Ink 122">
                  <a:extLst>
                    <a:ext uri="{FF2B5EF4-FFF2-40B4-BE49-F238E27FC236}">
                      <a16:creationId xmlns:a16="http://schemas.microsoft.com/office/drawing/2014/main" id="{12FF5C93-FA03-F647-0268-304108D74387}"/>
                    </a:ext>
                  </a:extLst>
                </p14:cNvPr>
                <p14:cNvContentPartPr/>
                <p14:nvPr/>
              </p14:nvContentPartPr>
              <p14:xfrm>
                <a:off x="1216696" y="2502464"/>
                <a:ext cx="29520" cy="44640"/>
              </p14:xfrm>
            </p:contentPart>
          </mc:Choice>
          <mc:Fallback xmlns="">
            <p:pic>
              <p:nvPicPr>
                <p:cNvPr id="123" name="Ink 122">
                  <a:extLst>
                    <a:ext uri="{FF2B5EF4-FFF2-40B4-BE49-F238E27FC236}">
                      <a16:creationId xmlns:a16="http://schemas.microsoft.com/office/drawing/2014/main" id="{12FF5C93-FA03-F647-0268-304108D74387}"/>
                    </a:ext>
                  </a:extLst>
                </p:cNvPr>
                <p:cNvPicPr/>
                <p:nvPr/>
              </p:nvPicPr>
              <p:blipFill>
                <a:blip r:embed="rId209"/>
                <a:stretch>
                  <a:fillRect/>
                </a:stretch>
              </p:blipFill>
              <p:spPr>
                <a:xfrm>
                  <a:off x="1210576" y="2496344"/>
                  <a:ext cx="4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 name="Ink 123">
                  <a:extLst>
                    <a:ext uri="{FF2B5EF4-FFF2-40B4-BE49-F238E27FC236}">
                      <a16:creationId xmlns:a16="http://schemas.microsoft.com/office/drawing/2014/main" id="{AFA01AC2-6672-B0EC-836A-CC636C3212D4}"/>
                    </a:ext>
                  </a:extLst>
                </p14:cNvPr>
                <p14:cNvContentPartPr/>
                <p14:nvPr/>
              </p14:nvContentPartPr>
              <p14:xfrm>
                <a:off x="1274656" y="2312384"/>
                <a:ext cx="247320" cy="273240"/>
              </p14:xfrm>
            </p:contentPart>
          </mc:Choice>
          <mc:Fallback xmlns="">
            <p:pic>
              <p:nvPicPr>
                <p:cNvPr id="124" name="Ink 123">
                  <a:extLst>
                    <a:ext uri="{FF2B5EF4-FFF2-40B4-BE49-F238E27FC236}">
                      <a16:creationId xmlns:a16="http://schemas.microsoft.com/office/drawing/2014/main" id="{AFA01AC2-6672-B0EC-836A-CC636C3212D4}"/>
                    </a:ext>
                  </a:extLst>
                </p:cNvPr>
                <p:cNvPicPr/>
                <p:nvPr/>
              </p:nvPicPr>
              <p:blipFill>
                <a:blip r:embed="rId211"/>
                <a:stretch>
                  <a:fillRect/>
                </a:stretch>
              </p:blipFill>
              <p:spPr>
                <a:xfrm>
                  <a:off x="1268536" y="2306264"/>
                  <a:ext cx="259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0B1CD997-95B5-7602-36EA-FD09BD4D0EBC}"/>
                    </a:ext>
                  </a:extLst>
                </p14:cNvPr>
                <p14:cNvContentPartPr/>
                <p14:nvPr/>
              </p14:nvContentPartPr>
              <p14:xfrm>
                <a:off x="859576" y="3756704"/>
                <a:ext cx="126720" cy="239040"/>
              </p14:xfrm>
            </p:contentPart>
          </mc:Choice>
          <mc:Fallback xmlns="">
            <p:pic>
              <p:nvPicPr>
                <p:cNvPr id="125" name="Ink 124">
                  <a:extLst>
                    <a:ext uri="{FF2B5EF4-FFF2-40B4-BE49-F238E27FC236}">
                      <a16:creationId xmlns:a16="http://schemas.microsoft.com/office/drawing/2014/main" id="{0B1CD997-95B5-7602-36EA-FD09BD4D0EBC}"/>
                    </a:ext>
                  </a:extLst>
                </p:cNvPr>
                <p:cNvPicPr/>
                <p:nvPr/>
              </p:nvPicPr>
              <p:blipFill>
                <a:blip r:embed="rId213"/>
                <a:stretch>
                  <a:fillRect/>
                </a:stretch>
              </p:blipFill>
              <p:spPr>
                <a:xfrm>
                  <a:off x="853456" y="3750584"/>
                  <a:ext cx="138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69B8E71F-8CE0-DF8F-E0AA-827A298B52AC}"/>
                    </a:ext>
                  </a:extLst>
                </p14:cNvPr>
                <p14:cNvContentPartPr/>
                <p14:nvPr/>
              </p14:nvContentPartPr>
              <p14:xfrm>
                <a:off x="1061896" y="3839504"/>
                <a:ext cx="28440" cy="45000"/>
              </p14:xfrm>
            </p:contentPart>
          </mc:Choice>
          <mc:Fallback xmlns="">
            <p:pic>
              <p:nvPicPr>
                <p:cNvPr id="126" name="Ink 125">
                  <a:extLst>
                    <a:ext uri="{FF2B5EF4-FFF2-40B4-BE49-F238E27FC236}">
                      <a16:creationId xmlns:a16="http://schemas.microsoft.com/office/drawing/2014/main" id="{69B8E71F-8CE0-DF8F-E0AA-827A298B52AC}"/>
                    </a:ext>
                  </a:extLst>
                </p:cNvPr>
                <p:cNvPicPr/>
                <p:nvPr/>
              </p:nvPicPr>
              <p:blipFill>
                <a:blip r:embed="rId215"/>
                <a:stretch>
                  <a:fillRect/>
                </a:stretch>
              </p:blipFill>
              <p:spPr>
                <a:xfrm>
                  <a:off x="1055776" y="3833384"/>
                  <a:ext cx="40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A0AA9EC3-8131-C342-585D-2DE6B651AD7B}"/>
                    </a:ext>
                  </a:extLst>
                </p14:cNvPr>
                <p14:cNvContentPartPr/>
                <p14:nvPr/>
              </p14:nvContentPartPr>
              <p14:xfrm>
                <a:off x="1124896" y="3646904"/>
                <a:ext cx="154800" cy="258840"/>
              </p14:xfrm>
            </p:contentPart>
          </mc:Choice>
          <mc:Fallback xmlns="">
            <p:pic>
              <p:nvPicPr>
                <p:cNvPr id="127" name="Ink 126">
                  <a:extLst>
                    <a:ext uri="{FF2B5EF4-FFF2-40B4-BE49-F238E27FC236}">
                      <a16:creationId xmlns:a16="http://schemas.microsoft.com/office/drawing/2014/main" id="{A0AA9EC3-8131-C342-585D-2DE6B651AD7B}"/>
                    </a:ext>
                  </a:extLst>
                </p:cNvPr>
                <p:cNvPicPr/>
                <p:nvPr/>
              </p:nvPicPr>
              <p:blipFill>
                <a:blip r:embed="rId217"/>
                <a:stretch>
                  <a:fillRect/>
                </a:stretch>
              </p:blipFill>
              <p:spPr>
                <a:xfrm>
                  <a:off x="1118776" y="3640784"/>
                  <a:ext cx="1670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404DF004-4021-172E-1832-3B4E155CB50F}"/>
                    </a:ext>
                  </a:extLst>
                </p14:cNvPr>
                <p14:cNvContentPartPr/>
                <p14:nvPr/>
              </p14:nvContentPartPr>
              <p14:xfrm>
                <a:off x="1386616" y="3739424"/>
                <a:ext cx="3600" cy="39240"/>
              </p14:xfrm>
            </p:contentPart>
          </mc:Choice>
          <mc:Fallback xmlns="">
            <p:pic>
              <p:nvPicPr>
                <p:cNvPr id="128" name="Ink 127">
                  <a:extLst>
                    <a:ext uri="{FF2B5EF4-FFF2-40B4-BE49-F238E27FC236}">
                      <a16:creationId xmlns:a16="http://schemas.microsoft.com/office/drawing/2014/main" id="{404DF004-4021-172E-1832-3B4E155CB50F}"/>
                    </a:ext>
                  </a:extLst>
                </p:cNvPr>
                <p:cNvPicPr/>
                <p:nvPr/>
              </p:nvPicPr>
              <p:blipFill>
                <a:blip r:embed="rId219"/>
                <a:stretch>
                  <a:fillRect/>
                </a:stretch>
              </p:blipFill>
              <p:spPr>
                <a:xfrm>
                  <a:off x="1380496" y="3733304"/>
                  <a:ext cx="15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49193E3B-6B93-3D7B-EDB5-9A892F4AFB58}"/>
                    </a:ext>
                  </a:extLst>
                </p14:cNvPr>
                <p14:cNvContentPartPr/>
                <p14:nvPr/>
              </p14:nvContentPartPr>
              <p14:xfrm>
                <a:off x="1426936" y="3515504"/>
                <a:ext cx="182520" cy="371520"/>
              </p14:xfrm>
            </p:contentPart>
          </mc:Choice>
          <mc:Fallback xmlns="">
            <p:pic>
              <p:nvPicPr>
                <p:cNvPr id="129" name="Ink 128">
                  <a:extLst>
                    <a:ext uri="{FF2B5EF4-FFF2-40B4-BE49-F238E27FC236}">
                      <a16:creationId xmlns:a16="http://schemas.microsoft.com/office/drawing/2014/main" id="{49193E3B-6B93-3D7B-EDB5-9A892F4AFB58}"/>
                    </a:ext>
                  </a:extLst>
                </p:cNvPr>
                <p:cNvPicPr/>
                <p:nvPr/>
              </p:nvPicPr>
              <p:blipFill>
                <a:blip r:embed="rId221"/>
                <a:stretch>
                  <a:fillRect/>
                </a:stretch>
              </p:blipFill>
              <p:spPr>
                <a:xfrm>
                  <a:off x="1420816" y="3509384"/>
                  <a:ext cx="1947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0" name="Ink 129">
                  <a:extLst>
                    <a:ext uri="{FF2B5EF4-FFF2-40B4-BE49-F238E27FC236}">
                      <a16:creationId xmlns:a16="http://schemas.microsoft.com/office/drawing/2014/main" id="{34219EB3-A5EF-FE94-7B60-458A7DC61F9E}"/>
                    </a:ext>
                  </a:extLst>
                </p14:cNvPr>
                <p14:cNvContentPartPr/>
                <p14:nvPr/>
              </p14:nvContentPartPr>
              <p14:xfrm>
                <a:off x="907816" y="5042984"/>
                <a:ext cx="182880" cy="164880"/>
              </p14:xfrm>
            </p:contentPart>
          </mc:Choice>
          <mc:Fallback xmlns="">
            <p:pic>
              <p:nvPicPr>
                <p:cNvPr id="130" name="Ink 129">
                  <a:extLst>
                    <a:ext uri="{FF2B5EF4-FFF2-40B4-BE49-F238E27FC236}">
                      <a16:creationId xmlns:a16="http://schemas.microsoft.com/office/drawing/2014/main" id="{34219EB3-A5EF-FE94-7B60-458A7DC61F9E}"/>
                    </a:ext>
                  </a:extLst>
                </p:cNvPr>
                <p:cNvPicPr/>
                <p:nvPr/>
              </p:nvPicPr>
              <p:blipFill>
                <a:blip r:embed="rId223"/>
                <a:stretch>
                  <a:fillRect/>
                </a:stretch>
              </p:blipFill>
              <p:spPr>
                <a:xfrm>
                  <a:off x="901696" y="5036864"/>
                  <a:ext cx="195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1" name="Ink 130">
                  <a:extLst>
                    <a:ext uri="{FF2B5EF4-FFF2-40B4-BE49-F238E27FC236}">
                      <a16:creationId xmlns:a16="http://schemas.microsoft.com/office/drawing/2014/main" id="{64A8640D-8750-8030-41D3-E8E4486BFCDE}"/>
                    </a:ext>
                  </a:extLst>
                </p14:cNvPr>
                <p14:cNvContentPartPr/>
                <p14:nvPr/>
              </p14:nvContentPartPr>
              <p14:xfrm>
                <a:off x="1094656" y="4955864"/>
                <a:ext cx="29520" cy="189720"/>
              </p14:xfrm>
            </p:contentPart>
          </mc:Choice>
          <mc:Fallback xmlns="">
            <p:pic>
              <p:nvPicPr>
                <p:cNvPr id="131" name="Ink 130">
                  <a:extLst>
                    <a:ext uri="{FF2B5EF4-FFF2-40B4-BE49-F238E27FC236}">
                      <a16:creationId xmlns:a16="http://schemas.microsoft.com/office/drawing/2014/main" id="{64A8640D-8750-8030-41D3-E8E4486BFCDE}"/>
                    </a:ext>
                  </a:extLst>
                </p:cNvPr>
                <p:cNvPicPr/>
                <p:nvPr/>
              </p:nvPicPr>
              <p:blipFill>
                <a:blip r:embed="rId225"/>
                <a:stretch>
                  <a:fillRect/>
                </a:stretch>
              </p:blipFill>
              <p:spPr>
                <a:xfrm>
                  <a:off x="1088536" y="4949744"/>
                  <a:ext cx="41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2" name="Ink 131">
                  <a:extLst>
                    <a:ext uri="{FF2B5EF4-FFF2-40B4-BE49-F238E27FC236}">
                      <a16:creationId xmlns:a16="http://schemas.microsoft.com/office/drawing/2014/main" id="{4FEBAEFB-6D97-11DB-84DE-8DD0104DC1D0}"/>
                    </a:ext>
                  </a:extLst>
                </p14:cNvPr>
                <p14:cNvContentPartPr/>
                <p14:nvPr/>
              </p14:nvContentPartPr>
              <p14:xfrm>
                <a:off x="1168456" y="5039024"/>
                <a:ext cx="21240" cy="57240"/>
              </p14:xfrm>
            </p:contentPart>
          </mc:Choice>
          <mc:Fallback xmlns="">
            <p:pic>
              <p:nvPicPr>
                <p:cNvPr id="132" name="Ink 131">
                  <a:extLst>
                    <a:ext uri="{FF2B5EF4-FFF2-40B4-BE49-F238E27FC236}">
                      <a16:creationId xmlns:a16="http://schemas.microsoft.com/office/drawing/2014/main" id="{4FEBAEFB-6D97-11DB-84DE-8DD0104DC1D0}"/>
                    </a:ext>
                  </a:extLst>
                </p:cNvPr>
                <p:cNvPicPr/>
                <p:nvPr/>
              </p:nvPicPr>
              <p:blipFill>
                <a:blip r:embed="rId227"/>
                <a:stretch>
                  <a:fillRect/>
                </a:stretch>
              </p:blipFill>
              <p:spPr>
                <a:xfrm>
                  <a:off x="1162336" y="5032904"/>
                  <a:ext cx="334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3" name="Ink 132">
                  <a:extLst>
                    <a:ext uri="{FF2B5EF4-FFF2-40B4-BE49-F238E27FC236}">
                      <a16:creationId xmlns:a16="http://schemas.microsoft.com/office/drawing/2014/main" id="{8674A8AC-47FB-D82C-0365-CC3B108AA27B}"/>
                    </a:ext>
                  </a:extLst>
                </p14:cNvPr>
                <p14:cNvContentPartPr/>
                <p14:nvPr/>
              </p14:nvContentPartPr>
              <p14:xfrm>
                <a:off x="1244776" y="4884584"/>
                <a:ext cx="141840" cy="144720"/>
              </p14:xfrm>
            </p:contentPart>
          </mc:Choice>
          <mc:Fallback xmlns="">
            <p:pic>
              <p:nvPicPr>
                <p:cNvPr id="133" name="Ink 132">
                  <a:extLst>
                    <a:ext uri="{FF2B5EF4-FFF2-40B4-BE49-F238E27FC236}">
                      <a16:creationId xmlns:a16="http://schemas.microsoft.com/office/drawing/2014/main" id="{8674A8AC-47FB-D82C-0365-CC3B108AA27B}"/>
                    </a:ext>
                  </a:extLst>
                </p:cNvPr>
                <p:cNvPicPr/>
                <p:nvPr/>
              </p:nvPicPr>
              <p:blipFill>
                <a:blip r:embed="rId229"/>
                <a:stretch>
                  <a:fillRect/>
                </a:stretch>
              </p:blipFill>
              <p:spPr>
                <a:xfrm>
                  <a:off x="1238656" y="4878464"/>
                  <a:ext cx="154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4" name="Ink 133">
                  <a:extLst>
                    <a:ext uri="{FF2B5EF4-FFF2-40B4-BE49-F238E27FC236}">
                      <a16:creationId xmlns:a16="http://schemas.microsoft.com/office/drawing/2014/main" id="{1DAA25D8-B751-1AFF-F7B6-8DF23C2362F7}"/>
                    </a:ext>
                  </a:extLst>
                </p14:cNvPr>
                <p14:cNvContentPartPr/>
                <p14:nvPr/>
              </p14:nvContentPartPr>
              <p14:xfrm>
                <a:off x="1359976" y="4823744"/>
                <a:ext cx="37800" cy="225000"/>
              </p14:xfrm>
            </p:contentPart>
          </mc:Choice>
          <mc:Fallback xmlns="">
            <p:pic>
              <p:nvPicPr>
                <p:cNvPr id="134" name="Ink 133">
                  <a:extLst>
                    <a:ext uri="{FF2B5EF4-FFF2-40B4-BE49-F238E27FC236}">
                      <a16:creationId xmlns:a16="http://schemas.microsoft.com/office/drawing/2014/main" id="{1DAA25D8-B751-1AFF-F7B6-8DF23C2362F7}"/>
                    </a:ext>
                  </a:extLst>
                </p:cNvPr>
                <p:cNvPicPr/>
                <p:nvPr/>
              </p:nvPicPr>
              <p:blipFill>
                <a:blip r:embed="rId231"/>
                <a:stretch>
                  <a:fillRect/>
                </a:stretch>
              </p:blipFill>
              <p:spPr>
                <a:xfrm>
                  <a:off x="1353856" y="4817624"/>
                  <a:ext cx="50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5" name="Ink 134">
                  <a:extLst>
                    <a:ext uri="{FF2B5EF4-FFF2-40B4-BE49-F238E27FC236}">
                      <a16:creationId xmlns:a16="http://schemas.microsoft.com/office/drawing/2014/main" id="{64789EC2-A362-B549-7342-82111EF3B00C}"/>
                    </a:ext>
                  </a:extLst>
                </p14:cNvPr>
                <p14:cNvContentPartPr/>
                <p14:nvPr/>
              </p14:nvContentPartPr>
              <p14:xfrm>
                <a:off x="1465816" y="4812584"/>
                <a:ext cx="135360" cy="137160"/>
              </p14:xfrm>
            </p:contentPart>
          </mc:Choice>
          <mc:Fallback xmlns="">
            <p:pic>
              <p:nvPicPr>
                <p:cNvPr id="135" name="Ink 134">
                  <a:extLst>
                    <a:ext uri="{FF2B5EF4-FFF2-40B4-BE49-F238E27FC236}">
                      <a16:creationId xmlns:a16="http://schemas.microsoft.com/office/drawing/2014/main" id="{64789EC2-A362-B549-7342-82111EF3B00C}"/>
                    </a:ext>
                  </a:extLst>
                </p:cNvPr>
                <p:cNvPicPr/>
                <p:nvPr/>
              </p:nvPicPr>
              <p:blipFill>
                <a:blip r:embed="rId233"/>
                <a:stretch>
                  <a:fillRect/>
                </a:stretch>
              </p:blipFill>
              <p:spPr>
                <a:xfrm>
                  <a:off x="1459696" y="4806464"/>
                  <a:ext cx="147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6" name="Ink 135">
                  <a:extLst>
                    <a:ext uri="{FF2B5EF4-FFF2-40B4-BE49-F238E27FC236}">
                      <a16:creationId xmlns:a16="http://schemas.microsoft.com/office/drawing/2014/main" id="{E6F2EECE-1C3B-7DEB-821B-A7003A7E5E6E}"/>
                    </a:ext>
                  </a:extLst>
                </p14:cNvPr>
                <p14:cNvContentPartPr/>
                <p14:nvPr/>
              </p14:nvContentPartPr>
              <p14:xfrm>
                <a:off x="1597936" y="4727984"/>
                <a:ext cx="27000" cy="288360"/>
              </p14:xfrm>
            </p:contentPart>
          </mc:Choice>
          <mc:Fallback xmlns="">
            <p:pic>
              <p:nvPicPr>
                <p:cNvPr id="136" name="Ink 135">
                  <a:extLst>
                    <a:ext uri="{FF2B5EF4-FFF2-40B4-BE49-F238E27FC236}">
                      <a16:creationId xmlns:a16="http://schemas.microsoft.com/office/drawing/2014/main" id="{E6F2EECE-1C3B-7DEB-821B-A7003A7E5E6E}"/>
                    </a:ext>
                  </a:extLst>
                </p:cNvPr>
                <p:cNvPicPr/>
                <p:nvPr/>
              </p:nvPicPr>
              <p:blipFill>
                <a:blip r:embed="rId235"/>
                <a:stretch>
                  <a:fillRect/>
                </a:stretch>
              </p:blipFill>
              <p:spPr>
                <a:xfrm>
                  <a:off x="1591816" y="4721864"/>
                  <a:ext cx="39240" cy="300600"/>
                </a:xfrm>
                <a:prstGeom prst="rect">
                  <a:avLst/>
                </a:prstGeom>
              </p:spPr>
            </p:pic>
          </mc:Fallback>
        </mc:AlternateContent>
      </p:grpSp>
      <p:grpSp>
        <p:nvGrpSpPr>
          <p:cNvPr id="159" name="Group 158">
            <a:extLst>
              <a:ext uri="{FF2B5EF4-FFF2-40B4-BE49-F238E27FC236}">
                <a16:creationId xmlns:a16="http://schemas.microsoft.com/office/drawing/2014/main" id="{6C04555A-E9BB-3E6D-D401-CCBC352A9B7E}"/>
              </a:ext>
            </a:extLst>
          </p:cNvPr>
          <p:cNvGrpSpPr/>
          <p:nvPr/>
        </p:nvGrpSpPr>
        <p:grpSpPr>
          <a:xfrm>
            <a:off x="8940136" y="399344"/>
            <a:ext cx="1428480" cy="353160"/>
            <a:chOff x="8940136" y="399344"/>
            <a:chExt cx="1428480" cy="353160"/>
          </a:xfrm>
        </p:grpSpPr>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D55C3F49-830F-BB8E-FF9C-32F136E8E58A}"/>
                    </a:ext>
                  </a:extLst>
                </p14:cNvPr>
                <p14:cNvContentPartPr/>
                <p14:nvPr/>
              </p14:nvContentPartPr>
              <p14:xfrm>
                <a:off x="8940136" y="506624"/>
                <a:ext cx="252720" cy="245880"/>
              </p14:xfrm>
            </p:contentPart>
          </mc:Choice>
          <mc:Fallback xmlns="">
            <p:pic>
              <p:nvPicPr>
                <p:cNvPr id="138" name="Ink 137">
                  <a:extLst>
                    <a:ext uri="{FF2B5EF4-FFF2-40B4-BE49-F238E27FC236}">
                      <a16:creationId xmlns:a16="http://schemas.microsoft.com/office/drawing/2014/main" id="{D55C3F49-830F-BB8E-FF9C-32F136E8E58A}"/>
                    </a:ext>
                  </a:extLst>
                </p:cNvPr>
                <p:cNvPicPr/>
                <p:nvPr/>
              </p:nvPicPr>
              <p:blipFill>
                <a:blip r:embed="rId237"/>
                <a:stretch>
                  <a:fillRect/>
                </a:stretch>
              </p:blipFill>
              <p:spPr>
                <a:xfrm>
                  <a:off x="8934016" y="500504"/>
                  <a:ext cx="264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Ink 138">
                  <a:extLst>
                    <a:ext uri="{FF2B5EF4-FFF2-40B4-BE49-F238E27FC236}">
                      <a16:creationId xmlns:a16="http://schemas.microsoft.com/office/drawing/2014/main" id="{BCFD95B0-0BD0-2D89-8183-FA592F85C873}"/>
                    </a:ext>
                  </a:extLst>
                </p14:cNvPr>
                <p14:cNvContentPartPr/>
                <p14:nvPr/>
              </p14:nvContentPartPr>
              <p14:xfrm>
                <a:off x="9099256" y="481064"/>
                <a:ext cx="149040" cy="39600"/>
              </p14:xfrm>
            </p:contentPart>
          </mc:Choice>
          <mc:Fallback xmlns="">
            <p:pic>
              <p:nvPicPr>
                <p:cNvPr id="139" name="Ink 138">
                  <a:extLst>
                    <a:ext uri="{FF2B5EF4-FFF2-40B4-BE49-F238E27FC236}">
                      <a16:creationId xmlns:a16="http://schemas.microsoft.com/office/drawing/2014/main" id="{BCFD95B0-0BD0-2D89-8183-FA592F85C873}"/>
                    </a:ext>
                  </a:extLst>
                </p:cNvPr>
                <p:cNvPicPr/>
                <p:nvPr/>
              </p:nvPicPr>
              <p:blipFill>
                <a:blip r:embed="rId239"/>
                <a:stretch>
                  <a:fillRect/>
                </a:stretch>
              </p:blipFill>
              <p:spPr>
                <a:xfrm>
                  <a:off x="9093136" y="474944"/>
                  <a:ext cx="161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Ink 139">
                  <a:extLst>
                    <a:ext uri="{FF2B5EF4-FFF2-40B4-BE49-F238E27FC236}">
                      <a16:creationId xmlns:a16="http://schemas.microsoft.com/office/drawing/2014/main" id="{A65142F2-7202-771D-3461-4ACEFE1B68C5}"/>
                    </a:ext>
                  </a:extLst>
                </p14:cNvPr>
                <p14:cNvContentPartPr/>
                <p14:nvPr/>
              </p14:nvContentPartPr>
              <p14:xfrm>
                <a:off x="9349096" y="677984"/>
                <a:ext cx="15480" cy="7200"/>
              </p14:xfrm>
            </p:contentPart>
          </mc:Choice>
          <mc:Fallback xmlns="">
            <p:pic>
              <p:nvPicPr>
                <p:cNvPr id="140" name="Ink 139">
                  <a:extLst>
                    <a:ext uri="{FF2B5EF4-FFF2-40B4-BE49-F238E27FC236}">
                      <a16:creationId xmlns:a16="http://schemas.microsoft.com/office/drawing/2014/main" id="{A65142F2-7202-771D-3461-4ACEFE1B68C5}"/>
                    </a:ext>
                  </a:extLst>
                </p:cNvPr>
                <p:cNvPicPr/>
                <p:nvPr/>
              </p:nvPicPr>
              <p:blipFill>
                <a:blip r:embed="rId241"/>
                <a:stretch>
                  <a:fillRect/>
                </a:stretch>
              </p:blipFill>
              <p:spPr>
                <a:xfrm>
                  <a:off x="9342976" y="671864"/>
                  <a:ext cx="277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Ink 140">
                  <a:extLst>
                    <a:ext uri="{FF2B5EF4-FFF2-40B4-BE49-F238E27FC236}">
                      <a16:creationId xmlns:a16="http://schemas.microsoft.com/office/drawing/2014/main" id="{7466C829-A1AB-F4EA-51B0-562B374ABEAB}"/>
                    </a:ext>
                  </a:extLst>
                </p14:cNvPr>
                <p14:cNvContentPartPr/>
                <p14:nvPr/>
              </p14:nvContentPartPr>
              <p14:xfrm>
                <a:off x="9490576" y="517424"/>
                <a:ext cx="189720" cy="168480"/>
              </p14:xfrm>
            </p:contentPart>
          </mc:Choice>
          <mc:Fallback xmlns="">
            <p:pic>
              <p:nvPicPr>
                <p:cNvPr id="141" name="Ink 140">
                  <a:extLst>
                    <a:ext uri="{FF2B5EF4-FFF2-40B4-BE49-F238E27FC236}">
                      <a16:creationId xmlns:a16="http://schemas.microsoft.com/office/drawing/2014/main" id="{7466C829-A1AB-F4EA-51B0-562B374ABEAB}"/>
                    </a:ext>
                  </a:extLst>
                </p:cNvPr>
                <p:cNvPicPr/>
                <p:nvPr/>
              </p:nvPicPr>
              <p:blipFill>
                <a:blip r:embed="rId243"/>
                <a:stretch>
                  <a:fillRect/>
                </a:stretch>
              </p:blipFill>
              <p:spPr>
                <a:xfrm>
                  <a:off x="9484456" y="511304"/>
                  <a:ext cx="201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Ink 141">
                  <a:extLst>
                    <a:ext uri="{FF2B5EF4-FFF2-40B4-BE49-F238E27FC236}">
                      <a16:creationId xmlns:a16="http://schemas.microsoft.com/office/drawing/2014/main" id="{FE505274-4DE7-53AD-95F1-91FCFC2678C9}"/>
                    </a:ext>
                  </a:extLst>
                </p14:cNvPr>
                <p14:cNvContentPartPr/>
                <p14:nvPr/>
              </p14:nvContentPartPr>
              <p14:xfrm>
                <a:off x="9629536" y="438944"/>
                <a:ext cx="81000" cy="38880"/>
              </p14:xfrm>
            </p:contentPart>
          </mc:Choice>
          <mc:Fallback xmlns="">
            <p:pic>
              <p:nvPicPr>
                <p:cNvPr id="142" name="Ink 141">
                  <a:extLst>
                    <a:ext uri="{FF2B5EF4-FFF2-40B4-BE49-F238E27FC236}">
                      <a16:creationId xmlns:a16="http://schemas.microsoft.com/office/drawing/2014/main" id="{FE505274-4DE7-53AD-95F1-91FCFC2678C9}"/>
                    </a:ext>
                  </a:extLst>
                </p:cNvPr>
                <p:cNvPicPr/>
                <p:nvPr/>
              </p:nvPicPr>
              <p:blipFill>
                <a:blip r:embed="rId245"/>
                <a:stretch>
                  <a:fillRect/>
                </a:stretch>
              </p:blipFill>
              <p:spPr>
                <a:xfrm>
                  <a:off x="9623416" y="432824"/>
                  <a:ext cx="93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Ink 142">
                  <a:extLst>
                    <a:ext uri="{FF2B5EF4-FFF2-40B4-BE49-F238E27FC236}">
                      <a16:creationId xmlns:a16="http://schemas.microsoft.com/office/drawing/2014/main" id="{5F82B3DF-0149-7300-41D5-78ADCC1FB64B}"/>
                    </a:ext>
                  </a:extLst>
                </p14:cNvPr>
                <p14:cNvContentPartPr/>
                <p14:nvPr/>
              </p14:nvContentPartPr>
              <p14:xfrm>
                <a:off x="9801256" y="637664"/>
                <a:ext cx="22680" cy="86040"/>
              </p14:xfrm>
            </p:contentPart>
          </mc:Choice>
          <mc:Fallback xmlns="">
            <p:pic>
              <p:nvPicPr>
                <p:cNvPr id="143" name="Ink 142">
                  <a:extLst>
                    <a:ext uri="{FF2B5EF4-FFF2-40B4-BE49-F238E27FC236}">
                      <a16:creationId xmlns:a16="http://schemas.microsoft.com/office/drawing/2014/main" id="{5F82B3DF-0149-7300-41D5-78ADCC1FB64B}"/>
                    </a:ext>
                  </a:extLst>
                </p:cNvPr>
                <p:cNvPicPr/>
                <p:nvPr/>
              </p:nvPicPr>
              <p:blipFill>
                <a:blip r:embed="rId247"/>
                <a:stretch>
                  <a:fillRect/>
                </a:stretch>
              </p:blipFill>
              <p:spPr>
                <a:xfrm>
                  <a:off x="9795136" y="631544"/>
                  <a:ext cx="349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Ink 143">
                  <a:extLst>
                    <a:ext uri="{FF2B5EF4-FFF2-40B4-BE49-F238E27FC236}">
                      <a16:creationId xmlns:a16="http://schemas.microsoft.com/office/drawing/2014/main" id="{8B13F490-4194-AFF2-4288-14324118E417}"/>
                    </a:ext>
                  </a:extLst>
                </p14:cNvPr>
                <p14:cNvContentPartPr/>
                <p14:nvPr/>
              </p14:nvContentPartPr>
              <p14:xfrm>
                <a:off x="9969736" y="483224"/>
                <a:ext cx="195840" cy="219600"/>
              </p14:xfrm>
            </p:contentPart>
          </mc:Choice>
          <mc:Fallback xmlns="">
            <p:pic>
              <p:nvPicPr>
                <p:cNvPr id="144" name="Ink 143">
                  <a:extLst>
                    <a:ext uri="{FF2B5EF4-FFF2-40B4-BE49-F238E27FC236}">
                      <a16:creationId xmlns:a16="http://schemas.microsoft.com/office/drawing/2014/main" id="{8B13F490-4194-AFF2-4288-14324118E417}"/>
                    </a:ext>
                  </a:extLst>
                </p:cNvPr>
                <p:cNvPicPr/>
                <p:nvPr/>
              </p:nvPicPr>
              <p:blipFill>
                <a:blip r:embed="rId249"/>
                <a:stretch>
                  <a:fillRect/>
                </a:stretch>
              </p:blipFill>
              <p:spPr>
                <a:xfrm>
                  <a:off x="9963616" y="477104"/>
                  <a:ext cx="2080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 name="Ink 144">
                  <a:extLst>
                    <a:ext uri="{FF2B5EF4-FFF2-40B4-BE49-F238E27FC236}">
                      <a16:creationId xmlns:a16="http://schemas.microsoft.com/office/drawing/2014/main" id="{A9CB59B8-73A2-2E15-7FD4-39501FA0B51F}"/>
                    </a:ext>
                  </a:extLst>
                </p14:cNvPr>
                <p14:cNvContentPartPr/>
                <p14:nvPr/>
              </p14:nvContentPartPr>
              <p14:xfrm>
                <a:off x="10030216" y="399344"/>
                <a:ext cx="338400" cy="88200"/>
              </p14:xfrm>
            </p:contentPart>
          </mc:Choice>
          <mc:Fallback xmlns="">
            <p:pic>
              <p:nvPicPr>
                <p:cNvPr id="145" name="Ink 144">
                  <a:extLst>
                    <a:ext uri="{FF2B5EF4-FFF2-40B4-BE49-F238E27FC236}">
                      <a16:creationId xmlns:a16="http://schemas.microsoft.com/office/drawing/2014/main" id="{A9CB59B8-73A2-2E15-7FD4-39501FA0B51F}"/>
                    </a:ext>
                  </a:extLst>
                </p:cNvPr>
                <p:cNvPicPr/>
                <p:nvPr/>
              </p:nvPicPr>
              <p:blipFill>
                <a:blip r:embed="rId251"/>
                <a:stretch>
                  <a:fillRect/>
                </a:stretch>
              </p:blipFill>
              <p:spPr>
                <a:xfrm>
                  <a:off x="10024096" y="393224"/>
                  <a:ext cx="350640" cy="100440"/>
                </a:xfrm>
                <a:prstGeom prst="rect">
                  <a:avLst/>
                </a:prstGeom>
              </p:spPr>
            </p:pic>
          </mc:Fallback>
        </mc:AlternateContent>
      </p:grpSp>
      <p:grpSp>
        <p:nvGrpSpPr>
          <p:cNvPr id="158" name="Group 157">
            <a:extLst>
              <a:ext uri="{FF2B5EF4-FFF2-40B4-BE49-F238E27FC236}">
                <a16:creationId xmlns:a16="http://schemas.microsoft.com/office/drawing/2014/main" id="{1EA16468-BF81-B09A-DDE9-E64E73300C7C}"/>
              </a:ext>
            </a:extLst>
          </p:cNvPr>
          <p:cNvGrpSpPr/>
          <p:nvPr/>
        </p:nvGrpSpPr>
        <p:grpSpPr>
          <a:xfrm>
            <a:off x="9606496" y="2314544"/>
            <a:ext cx="931680" cy="295920"/>
            <a:chOff x="9606496" y="2314544"/>
            <a:chExt cx="931680" cy="295920"/>
          </a:xfrm>
        </p:grpSpPr>
        <mc:AlternateContent xmlns:mc="http://schemas.openxmlformats.org/markup-compatibility/2006" xmlns:p14="http://schemas.microsoft.com/office/powerpoint/2010/main">
          <mc:Choice Requires="p14">
            <p:contentPart p14:bwMode="auto" r:id="rId252">
              <p14:nvContentPartPr>
                <p14:cNvPr id="146" name="Ink 145">
                  <a:extLst>
                    <a:ext uri="{FF2B5EF4-FFF2-40B4-BE49-F238E27FC236}">
                      <a16:creationId xmlns:a16="http://schemas.microsoft.com/office/drawing/2014/main" id="{D8CF1876-5DA7-1BC3-1694-AB23D3D40E19}"/>
                    </a:ext>
                  </a:extLst>
                </p14:cNvPr>
                <p14:cNvContentPartPr/>
                <p14:nvPr/>
              </p14:nvContentPartPr>
              <p14:xfrm>
                <a:off x="9606496" y="2314544"/>
                <a:ext cx="245880" cy="278640"/>
              </p14:xfrm>
            </p:contentPart>
          </mc:Choice>
          <mc:Fallback xmlns="">
            <p:pic>
              <p:nvPicPr>
                <p:cNvPr id="146" name="Ink 145">
                  <a:extLst>
                    <a:ext uri="{FF2B5EF4-FFF2-40B4-BE49-F238E27FC236}">
                      <a16:creationId xmlns:a16="http://schemas.microsoft.com/office/drawing/2014/main" id="{D8CF1876-5DA7-1BC3-1694-AB23D3D40E19}"/>
                    </a:ext>
                  </a:extLst>
                </p:cNvPr>
                <p:cNvPicPr/>
                <p:nvPr/>
              </p:nvPicPr>
              <p:blipFill>
                <a:blip r:embed="rId253"/>
                <a:stretch>
                  <a:fillRect/>
                </a:stretch>
              </p:blipFill>
              <p:spPr>
                <a:xfrm>
                  <a:off x="9600376" y="2308424"/>
                  <a:ext cx="258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7" name="Ink 146">
                  <a:extLst>
                    <a:ext uri="{FF2B5EF4-FFF2-40B4-BE49-F238E27FC236}">
                      <a16:creationId xmlns:a16="http://schemas.microsoft.com/office/drawing/2014/main" id="{8D11AFA5-00E3-1B60-F421-3FC8CA251CBD}"/>
                    </a:ext>
                  </a:extLst>
                </p14:cNvPr>
                <p14:cNvContentPartPr/>
                <p14:nvPr/>
              </p14:nvContentPartPr>
              <p14:xfrm>
                <a:off x="9878656" y="2545664"/>
                <a:ext cx="27000" cy="28800"/>
              </p14:xfrm>
            </p:contentPart>
          </mc:Choice>
          <mc:Fallback xmlns="">
            <p:pic>
              <p:nvPicPr>
                <p:cNvPr id="147" name="Ink 146">
                  <a:extLst>
                    <a:ext uri="{FF2B5EF4-FFF2-40B4-BE49-F238E27FC236}">
                      <a16:creationId xmlns:a16="http://schemas.microsoft.com/office/drawing/2014/main" id="{8D11AFA5-00E3-1B60-F421-3FC8CA251CBD}"/>
                    </a:ext>
                  </a:extLst>
                </p:cNvPr>
                <p:cNvPicPr/>
                <p:nvPr/>
              </p:nvPicPr>
              <p:blipFill>
                <a:blip r:embed="rId255"/>
                <a:stretch>
                  <a:fillRect/>
                </a:stretch>
              </p:blipFill>
              <p:spPr>
                <a:xfrm>
                  <a:off x="9872536" y="2539544"/>
                  <a:ext cx="392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8" name="Ink 147">
                  <a:extLst>
                    <a:ext uri="{FF2B5EF4-FFF2-40B4-BE49-F238E27FC236}">
                      <a16:creationId xmlns:a16="http://schemas.microsoft.com/office/drawing/2014/main" id="{A904CE6E-4E33-91CC-10B1-F65DDFCEFDFD}"/>
                    </a:ext>
                  </a:extLst>
                </p14:cNvPr>
                <p14:cNvContentPartPr/>
                <p14:nvPr/>
              </p14:nvContentPartPr>
              <p14:xfrm>
                <a:off x="9967216" y="2323904"/>
                <a:ext cx="203400" cy="286560"/>
              </p14:xfrm>
            </p:contentPart>
          </mc:Choice>
          <mc:Fallback xmlns="">
            <p:pic>
              <p:nvPicPr>
                <p:cNvPr id="148" name="Ink 147">
                  <a:extLst>
                    <a:ext uri="{FF2B5EF4-FFF2-40B4-BE49-F238E27FC236}">
                      <a16:creationId xmlns:a16="http://schemas.microsoft.com/office/drawing/2014/main" id="{A904CE6E-4E33-91CC-10B1-F65DDFCEFDFD}"/>
                    </a:ext>
                  </a:extLst>
                </p:cNvPr>
                <p:cNvPicPr/>
                <p:nvPr/>
              </p:nvPicPr>
              <p:blipFill>
                <a:blip r:embed="rId257"/>
                <a:stretch>
                  <a:fillRect/>
                </a:stretch>
              </p:blipFill>
              <p:spPr>
                <a:xfrm>
                  <a:off x="9961096" y="2317784"/>
                  <a:ext cx="2156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9" name="Ink 148">
                  <a:extLst>
                    <a:ext uri="{FF2B5EF4-FFF2-40B4-BE49-F238E27FC236}">
                      <a16:creationId xmlns:a16="http://schemas.microsoft.com/office/drawing/2014/main" id="{FC8D1B27-689A-4C2B-BB2B-77DF466C2E46}"/>
                    </a:ext>
                  </a:extLst>
                </p14:cNvPr>
                <p14:cNvContentPartPr/>
                <p14:nvPr/>
              </p14:nvContentPartPr>
              <p14:xfrm>
                <a:off x="10191136" y="2564744"/>
                <a:ext cx="28800" cy="14400"/>
              </p14:xfrm>
            </p:contentPart>
          </mc:Choice>
          <mc:Fallback xmlns="">
            <p:pic>
              <p:nvPicPr>
                <p:cNvPr id="149" name="Ink 148">
                  <a:extLst>
                    <a:ext uri="{FF2B5EF4-FFF2-40B4-BE49-F238E27FC236}">
                      <a16:creationId xmlns:a16="http://schemas.microsoft.com/office/drawing/2014/main" id="{FC8D1B27-689A-4C2B-BB2B-77DF466C2E46}"/>
                    </a:ext>
                  </a:extLst>
                </p:cNvPr>
                <p:cNvPicPr/>
                <p:nvPr/>
              </p:nvPicPr>
              <p:blipFill>
                <a:blip r:embed="rId259"/>
                <a:stretch>
                  <a:fillRect/>
                </a:stretch>
              </p:blipFill>
              <p:spPr>
                <a:xfrm>
                  <a:off x="10185016" y="2558624"/>
                  <a:ext cx="41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0" name="Ink 149">
                  <a:extLst>
                    <a:ext uri="{FF2B5EF4-FFF2-40B4-BE49-F238E27FC236}">
                      <a16:creationId xmlns:a16="http://schemas.microsoft.com/office/drawing/2014/main" id="{4C5E4B50-E84E-9B07-CDD6-E66C8269E8A5}"/>
                    </a:ext>
                  </a:extLst>
                </p14:cNvPr>
                <p14:cNvContentPartPr/>
                <p14:nvPr/>
              </p14:nvContentPartPr>
              <p14:xfrm>
                <a:off x="10213096" y="2333624"/>
                <a:ext cx="325080" cy="270000"/>
              </p14:xfrm>
            </p:contentPart>
          </mc:Choice>
          <mc:Fallback xmlns="">
            <p:pic>
              <p:nvPicPr>
                <p:cNvPr id="150" name="Ink 149">
                  <a:extLst>
                    <a:ext uri="{FF2B5EF4-FFF2-40B4-BE49-F238E27FC236}">
                      <a16:creationId xmlns:a16="http://schemas.microsoft.com/office/drawing/2014/main" id="{4C5E4B50-E84E-9B07-CDD6-E66C8269E8A5}"/>
                    </a:ext>
                  </a:extLst>
                </p:cNvPr>
                <p:cNvPicPr/>
                <p:nvPr/>
              </p:nvPicPr>
              <p:blipFill>
                <a:blip r:embed="rId261"/>
                <a:stretch>
                  <a:fillRect/>
                </a:stretch>
              </p:blipFill>
              <p:spPr>
                <a:xfrm>
                  <a:off x="10206976" y="2327504"/>
                  <a:ext cx="337320" cy="282240"/>
                </a:xfrm>
                <a:prstGeom prst="rect">
                  <a:avLst/>
                </a:prstGeom>
              </p:spPr>
            </p:pic>
          </mc:Fallback>
        </mc:AlternateContent>
      </p:grpSp>
      <p:grpSp>
        <p:nvGrpSpPr>
          <p:cNvPr id="157" name="Group 156">
            <a:extLst>
              <a:ext uri="{FF2B5EF4-FFF2-40B4-BE49-F238E27FC236}">
                <a16:creationId xmlns:a16="http://schemas.microsoft.com/office/drawing/2014/main" id="{B52A9C65-D43C-4EC2-6B39-87BA9536B334}"/>
              </a:ext>
            </a:extLst>
          </p:cNvPr>
          <p:cNvGrpSpPr/>
          <p:nvPr/>
        </p:nvGrpSpPr>
        <p:grpSpPr>
          <a:xfrm>
            <a:off x="5114776" y="3437024"/>
            <a:ext cx="1022760" cy="413280"/>
            <a:chOff x="5114776" y="3437024"/>
            <a:chExt cx="1022760" cy="413280"/>
          </a:xfrm>
        </p:grpSpPr>
        <mc:AlternateContent xmlns:mc="http://schemas.openxmlformats.org/markup-compatibility/2006" xmlns:p14="http://schemas.microsoft.com/office/powerpoint/2010/main">
          <mc:Choice Requires="p14">
            <p:contentPart p14:bwMode="auto" r:id="rId262">
              <p14:nvContentPartPr>
                <p14:cNvPr id="151" name="Ink 150">
                  <a:extLst>
                    <a:ext uri="{FF2B5EF4-FFF2-40B4-BE49-F238E27FC236}">
                      <a16:creationId xmlns:a16="http://schemas.microsoft.com/office/drawing/2014/main" id="{1B472FD5-9A99-9D0A-7D54-C928A60D7C08}"/>
                    </a:ext>
                  </a:extLst>
                </p14:cNvPr>
                <p14:cNvContentPartPr/>
                <p14:nvPr/>
              </p14:nvContentPartPr>
              <p14:xfrm>
                <a:off x="5114776" y="3437024"/>
                <a:ext cx="260280" cy="398880"/>
              </p14:xfrm>
            </p:contentPart>
          </mc:Choice>
          <mc:Fallback xmlns="">
            <p:pic>
              <p:nvPicPr>
                <p:cNvPr id="151" name="Ink 150">
                  <a:extLst>
                    <a:ext uri="{FF2B5EF4-FFF2-40B4-BE49-F238E27FC236}">
                      <a16:creationId xmlns:a16="http://schemas.microsoft.com/office/drawing/2014/main" id="{1B472FD5-9A99-9D0A-7D54-C928A60D7C08}"/>
                    </a:ext>
                  </a:extLst>
                </p:cNvPr>
                <p:cNvPicPr/>
                <p:nvPr/>
              </p:nvPicPr>
              <p:blipFill>
                <a:blip r:embed="rId263"/>
                <a:stretch>
                  <a:fillRect/>
                </a:stretch>
              </p:blipFill>
              <p:spPr>
                <a:xfrm>
                  <a:off x="5108656" y="3430904"/>
                  <a:ext cx="27252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2" name="Ink 151">
                  <a:extLst>
                    <a:ext uri="{FF2B5EF4-FFF2-40B4-BE49-F238E27FC236}">
                      <a16:creationId xmlns:a16="http://schemas.microsoft.com/office/drawing/2014/main" id="{19B68D04-9B68-8D09-D4A9-B8E821A4DCB3}"/>
                    </a:ext>
                  </a:extLst>
                </p14:cNvPr>
                <p14:cNvContentPartPr/>
                <p14:nvPr/>
              </p14:nvContentPartPr>
              <p14:xfrm>
                <a:off x="5132416" y="3691544"/>
                <a:ext cx="142560" cy="48600"/>
              </p14:xfrm>
            </p:contentPart>
          </mc:Choice>
          <mc:Fallback xmlns="">
            <p:pic>
              <p:nvPicPr>
                <p:cNvPr id="152" name="Ink 151">
                  <a:extLst>
                    <a:ext uri="{FF2B5EF4-FFF2-40B4-BE49-F238E27FC236}">
                      <a16:creationId xmlns:a16="http://schemas.microsoft.com/office/drawing/2014/main" id="{19B68D04-9B68-8D09-D4A9-B8E821A4DCB3}"/>
                    </a:ext>
                  </a:extLst>
                </p:cNvPr>
                <p:cNvPicPr/>
                <p:nvPr/>
              </p:nvPicPr>
              <p:blipFill>
                <a:blip r:embed="rId265"/>
                <a:stretch>
                  <a:fillRect/>
                </a:stretch>
              </p:blipFill>
              <p:spPr>
                <a:xfrm>
                  <a:off x="5126296" y="3685424"/>
                  <a:ext cx="1548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3" name="Ink 152">
                  <a:extLst>
                    <a:ext uri="{FF2B5EF4-FFF2-40B4-BE49-F238E27FC236}">
                      <a16:creationId xmlns:a16="http://schemas.microsoft.com/office/drawing/2014/main" id="{6788A686-AB7F-0A88-7779-A301C57AD94B}"/>
                    </a:ext>
                  </a:extLst>
                </p14:cNvPr>
                <p14:cNvContentPartPr/>
                <p14:nvPr/>
              </p14:nvContentPartPr>
              <p14:xfrm>
                <a:off x="5331856" y="3842384"/>
                <a:ext cx="10440" cy="7920"/>
              </p14:xfrm>
            </p:contentPart>
          </mc:Choice>
          <mc:Fallback xmlns="">
            <p:pic>
              <p:nvPicPr>
                <p:cNvPr id="153" name="Ink 152">
                  <a:extLst>
                    <a:ext uri="{FF2B5EF4-FFF2-40B4-BE49-F238E27FC236}">
                      <a16:creationId xmlns:a16="http://schemas.microsoft.com/office/drawing/2014/main" id="{6788A686-AB7F-0A88-7779-A301C57AD94B}"/>
                    </a:ext>
                  </a:extLst>
                </p:cNvPr>
                <p:cNvPicPr/>
                <p:nvPr/>
              </p:nvPicPr>
              <p:blipFill>
                <a:blip r:embed="rId267"/>
                <a:stretch>
                  <a:fillRect/>
                </a:stretch>
              </p:blipFill>
              <p:spPr>
                <a:xfrm>
                  <a:off x="5325736" y="3836264"/>
                  <a:ext cx="22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4" name="Ink 153">
                  <a:extLst>
                    <a:ext uri="{FF2B5EF4-FFF2-40B4-BE49-F238E27FC236}">
                      <a16:creationId xmlns:a16="http://schemas.microsoft.com/office/drawing/2014/main" id="{A7629308-E6CB-AE47-D66B-355DABC025FF}"/>
                    </a:ext>
                  </a:extLst>
                </p14:cNvPr>
                <p14:cNvContentPartPr/>
                <p14:nvPr/>
              </p14:nvContentPartPr>
              <p14:xfrm>
                <a:off x="5469016" y="3537104"/>
                <a:ext cx="181080" cy="248760"/>
              </p14:xfrm>
            </p:contentPart>
          </mc:Choice>
          <mc:Fallback xmlns="">
            <p:pic>
              <p:nvPicPr>
                <p:cNvPr id="154" name="Ink 153">
                  <a:extLst>
                    <a:ext uri="{FF2B5EF4-FFF2-40B4-BE49-F238E27FC236}">
                      <a16:creationId xmlns:a16="http://schemas.microsoft.com/office/drawing/2014/main" id="{A7629308-E6CB-AE47-D66B-355DABC025FF}"/>
                    </a:ext>
                  </a:extLst>
                </p:cNvPr>
                <p:cNvPicPr/>
                <p:nvPr/>
              </p:nvPicPr>
              <p:blipFill>
                <a:blip r:embed="rId269"/>
                <a:stretch>
                  <a:fillRect/>
                </a:stretch>
              </p:blipFill>
              <p:spPr>
                <a:xfrm>
                  <a:off x="5462896" y="3530984"/>
                  <a:ext cx="1933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5" name="Ink 154">
                  <a:extLst>
                    <a:ext uri="{FF2B5EF4-FFF2-40B4-BE49-F238E27FC236}">
                      <a16:creationId xmlns:a16="http://schemas.microsoft.com/office/drawing/2014/main" id="{914DACDC-5318-89EC-83AC-E65E75D192FF}"/>
                    </a:ext>
                  </a:extLst>
                </p14:cNvPr>
                <p14:cNvContentPartPr/>
                <p14:nvPr/>
              </p14:nvContentPartPr>
              <p14:xfrm>
                <a:off x="5719936" y="3743024"/>
                <a:ext cx="22680" cy="25920"/>
              </p14:xfrm>
            </p:contentPart>
          </mc:Choice>
          <mc:Fallback xmlns="">
            <p:pic>
              <p:nvPicPr>
                <p:cNvPr id="155" name="Ink 154">
                  <a:extLst>
                    <a:ext uri="{FF2B5EF4-FFF2-40B4-BE49-F238E27FC236}">
                      <a16:creationId xmlns:a16="http://schemas.microsoft.com/office/drawing/2014/main" id="{914DACDC-5318-89EC-83AC-E65E75D192FF}"/>
                    </a:ext>
                  </a:extLst>
                </p:cNvPr>
                <p:cNvPicPr/>
                <p:nvPr/>
              </p:nvPicPr>
              <p:blipFill>
                <a:blip r:embed="rId271"/>
                <a:stretch>
                  <a:fillRect/>
                </a:stretch>
              </p:blipFill>
              <p:spPr>
                <a:xfrm>
                  <a:off x="5713816" y="3736904"/>
                  <a:ext cx="34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6" name="Ink 155">
                  <a:extLst>
                    <a:ext uri="{FF2B5EF4-FFF2-40B4-BE49-F238E27FC236}">
                      <a16:creationId xmlns:a16="http://schemas.microsoft.com/office/drawing/2014/main" id="{31F0AECA-2EC5-90B1-E929-77ADF953FE22}"/>
                    </a:ext>
                  </a:extLst>
                </p14:cNvPr>
                <p14:cNvContentPartPr/>
                <p14:nvPr/>
              </p14:nvContentPartPr>
              <p14:xfrm>
                <a:off x="5926936" y="3458984"/>
                <a:ext cx="210600" cy="293400"/>
              </p14:xfrm>
            </p:contentPart>
          </mc:Choice>
          <mc:Fallback xmlns="">
            <p:pic>
              <p:nvPicPr>
                <p:cNvPr id="156" name="Ink 155">
                  <a:extLst>
                    <a:ext uri="{FF2B5EF4-FFF2-40B4-BE49-F238E27FC236}">
                      <a16:creationId xmlns:a16="http://schemas.microsoft.com/office/drawing/2014/main" id="{31F0AECA-2EC5-90B1-E929-77ADF953FE22}"/>
                    </a:ext>
                  </a:extLst>
                </p:cNvPr>
                <p:cNvPicPr/>
                <p:nvPr/>
              </p:nvPicPr>
              <p:blipFill>
                <a:blip r:embed="rId273"/>
                <a:stretch>
                  <a:fillRect/>
                </a:stretch>
              </p:blipFill>
              <p:spPr>
                <a:xfrm>
                  <a:off x="5920816" y="3452864"/>
                  <a:ext cx="222840" cy="305640"/>
                </a:xfrm>
                <a:prstGeom prst="rect">
                  <a:avLst/>
                </a:prstGeom>
              </p:spPr>
            </p:pic>
          </mc:Fallback>
        </mc:AlternateContent>
      </p:grpSp>
      <p:grpSp>
        <p:nvGrpSpPr>
          <p:cNvPr id="223" name="Group 222">
            <a:extLst>
              <a:ext uri="{FF2B5EF4-FFF2-40B4-BE49-F238E27FC236}">
                <a16:creationId xmlns:a16="http://schemas.microsoft.com/office/drawing/2014/main" id="{13A61D55-C338-EF86-D10A-1F3752F72BD3}"/>
              </a:ext>
            </a:extLst>
          </p:cNvPr>
          <p:cNvGrpSpPr/>
          <p:nvPr/>
        </p:nvGrpSpPr>
        <p:grpSpPr>
          <a:xfrm>
            <a:off x="2127136" y="4911584"/>
            <a:ext cx="5561640" cy="1666080"/>
            <a:chOff x="2127136" y="4911584"/>
            <a:chExt cx="5561640" cy="1666080"/>
          </a:xfrm>
        </p:grpSpPr>
        <mc:AlternateContent xmlns:mc="http://schemas.openxmlformats.org/markup-compatibility/2006" xmlns:p14="http://schemas.microsoft.com/office/powerpoint/2010/main" xmlns:aink="http://schemas.microsoft.com/office/drawing/2016/ink">
          <mc:Choice Requires="p14 aink">
            <p:contentPart p14:bwMode="auto" r:id="rId274">
              <p14:nvContentPartPr>
                <p14:cNvPr id="204" name="Ink 203">
                  <a:extLst>
                    <a:ext uri="{FF2B5EF4-FFF2-40B4-BE49-F238E27FC236}">
                      <a16:creationId xmlns:a16="http://schemas.microsoft.com/office/drawing/2014/main" id="{4B34E94C-E7DE-8CF8-F88A-48C952054D8C}"/>
                    </a:ext>
                  </a:extLst>
                </p14:cNvPr>
                <p14:cNvContentPartPr/>
                <p14:nvPr/>
              </p14:nvContentPartPr>
              <p14:xfrm>
                <a:off x="2127136" y="5535104"/>
                <a:ext cx="5561640" cy="867600"/>
              </p14:xfrm>
            </p:contentPart>
          </mc:Choice>
          <mc:Fallback xmlns="">
            <p:pic>
              <p:nvPicPr>
                <p:cNvPr id="204" name="Ink 203">
                  <a:extLst>
                    <a:ext uri="{FF2B5EF4-FFF2-40B4-BE49-F238E27FC236}">
                      <a16:creationId xmlns:a16="http://schemas.microsoft.com/office/drawing/2014/main" id="{4B34E94C-E7DE-8CF8-F88A-48C952054D8C}"/>
                    </a:ext>
                  </a:extLst>
                </p:cNvPr>
                <p:cNvPicPr/>
                <p:nvPr/>
              </p:nvPicPr>
              <p:blipFill>
                <a:blip r:embed="rId275"/>
                <a:stretch>
                  <a:fillRect/>
                </a:stretch>
              </p:blipFill>
              <p:spPr>
                <a:xfrm>
                  <a:off x="2118496" y="5526464"/>
                  <a:ext cx="5579280" cy="88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6">
              <p14:nvContentPartPr>
                <p14:cNvPr id="205" name="Ink 204">
                  <a:extLst>
                    <a:ext uri="{FF2B5EF4-FFF2-40B4-BE49-F238E27FC236}">
                      <a16:creationId xmlns:a16="http://schemas.microsoft.com/office/drawing/2014/main" id="{8F82CDCD-14D3-96B9-D9F0-B6F652310BAC}"/>
                    </a:ext>
                  </a:extLst>
                </p14:cNvPr>
                <p14:cNvContentPartPr/>
                <p14:nvPr/>
              </p14:nvContentPartPr>
              <p14:xfrm>
                <a:off x="2528536" y="5918144"/>
                <a:ext cx="236880" cy="203760"/>
              </p14:xfrm>
            </p:contentPart>
          </mc:Choice>
          <mc:Fallback xmlns="">
            <p:pic>
              <p:nvPicPr>
                <p:cNvPr id="205" name="Ink 204">
                  <a:extLst>
                    <a:ext uri="{FF2B5EF4-FFF2-40B4-BE49-F238E27FC236}">
                      <a16:creationId xmlns:a16="http://schemas.microsoft.com/office/drawing/2014/main" id="{8F82CDCD-14D3-96B9-D9F0-B6F652310BAC}"/>
                    </a:ext>
                  </a:extLst>
                </p:cNvPr>
                <p:cNvPicPr/>
                <p:nvPr/>
              </p:nvPicPr>
              <p:blipFill>
                <a:blip r:embed="rId277"/>
                <a:stretch>
                  <a:fillRect/>
                </a:stretch>
              </p:blipFill>
              <p:spPr>
                <a:xfrm>
                  <a:off x="2519896" y="5909504"/>
                  <a:ext cx="254520" cy="2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8">
              <p14:nvContentPartPr>
                <p14:cNvPr id="206" name="Ink 205">
                  <a:extLst>
                    <a:ext uri="{FF2B5EF4-FFF2-40B4-BE49-F238E27FC236}">
                      <a16:creationId xmlns:a16="http://schemas.microsoft.com/office/drawing/2014/main" id="{F78762F0-7B73-74F1-5FF3-67DF0C4344D5}"/>
                    </a:ext>
                  </a:extLst>
                </p14:cNvPr>
                <p14:cNvContentPartPr/>
                <p14:nvPr/>
              </p14:nvContentPartPr>
              <p14:xfrm>
                <a:off x="2727616" y="5858024"/>
                <a:ext cx="57600" cy="219960"/>
              </p14:xfrm>
            </p:contentPart>
          </mc:Choice>
          <mc:Fallback xmlns="">
            <p:pic>
              <p:nvPicPr>
                <p:cNvPr id="206" name="Ink 205">
                  <a:extLst>
                    <a:ext uri="{FF2B5EF4-FFF2-40B4-BE49-F238E27FC236}">
                      <a16:creationId xmlns:a16="http://schemas.microsoft.com/office/drawing/2014/main" id="{F78762F0-7B73-74F1-5FF3-67DF0C4344D5}"/>
                    </a:ext>
                  </a:extLst>
                </p:cNvPr>
                <p:cNvPicPr/>
                <p:nvPr/>
              </p:nvPicPr>
              <p:blipFill>
                <a:blip r:embed="rId279"/>
                <a:stretch>
                  <a:fillRect/>
                </a:stretch>
              </p:blipFill>
              <p:spPr>
                <a:xfrm>
                  <a:off x="2718616" y="5849024"/>
                  <a:ext cx="75240" cy="23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0">
              <p14:nvContentPartPr>
                <p14:cNvPr id="207" name="Ink 206">
                  <a:extLst>
                    <a:ext uri="{FF2B5EF4-FFF2-40B4-BE49-F238E27FC236}">
                      <a16:creationId xmlns:a16="http://schemas.microsoft.com/office/drawing/2014/main" id="{B5652105-20EF-8BA8-D9BC-4CE4982EBA09}"/>
                    </a:ext>
                  </a:extLst>
                </p14:cNvPr>
                <p14:cNvContentPartPr/>
                <p14:nvPr/>
              </p14:nvContentPartPr>
              <p14:xfrm>
                <a:off x="2871976" y="5936504"/>
                <a:ext cx="225000" cy="200880"/>
              </p14:xfrm>
            </p:contentPart>
          </mc:Choice>
          <mc:Fallback xmlns="">
            <p:pic>
              <p:nvPicPr>
                <p:cNvPr id="207" name="Ink 206">
                  <a:extLst>
                    <a:ext uri="{FF2B5EF4-FFF2-40B4-BE49-F238E27FC236}">
                      <a16:creationId xmlns:a16="http://schemas.microsoft.com/office/drawing/2014/main" id="{B5652105-20EF-8BA8-D9BC-4CE4982EBA09}"/>
                    </a:ext>
                  </a:extLst>
                </p:cNvPr>
                <p:cNvPicPr/>
                <p:nvPr/>
              </p:nvPicPr>
              <p:blipFill>
                <a:blip r:embed="rId281"/>
                <a:stretch>
                  <a:fillRect/>
                </a:stretch>
              </p:blipFill>
              <p:spPr>
                <a:xfrm>
                  <a:off x="2863336" y="5927504"/>
                  <a:ext cx="242640" cy="21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2">
              <p14:nvContentPartPr>
                <p14:cNvPr id="208" name="Ink 207">
                  <a:extLst>
                    <a:ext uri="{FF2B5EF4-FFF2-40B4-BE49-F238E27FC236}">
                      <a16:creationId xmlns:a16="http://schemas.microsoft.com/office/drawing/2014/main" id="{83B46D65-1446-7ABC-7EA5-1C9FB0645A01}"/>
                    </a:ext>
                  </a:extLst>
                </p14:cNvPr>
                <p14:cNvContentPartPr/>
                <p14:nvPr/>
              </p14:nvContentPartPr>
              <p14:xfrm>
                <a:off x="3048016" y="5915264"/>
                <a:ext cx="47880" cy="259560"/>
              </p14:xfrm>
            </p:contentPart>
          </mc:Choice>
          <mc:Fallback xmlns="">
            <p:pic>
              <p:nvPicPr>
                <p:cNvPr id="208" name="Ink 207">
                  <a:extLst>
                    <a:ext uri="{FF2B5EF4-FFF2-40B4-BE49-F238E27FC236}">
                      <a16:creationId xmlns:a16="http://schemas.microsoft.com/office/drawing/2014/main" id="{83B46D65-1446-7ABC-7EA5-1C9FB0645A01}"/>
                    </a:ext>
                  </a:extLst>
                </p:cNvPr>
                <p:cNvPicPr/>
                <p:nvPr/>
              </p:nvPicPr>
              <p:blipFill>
                <a:blip r:embed="rId283"/>
                <a:stretch>
                  <a:fillRect/>
                </a:stretch>
              </p:blipFill>
              <p:spPr>
                <a:xfrm>
                  <a:off x="3039016" y="5906264"/>
                  <a:ext cx="65520" cy="27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4">
              <p14:nvContentPartPr>
                <p14:cNvPr id="209" name="Ink 208">
                  <a:extLst>
                    <a:ext uri="{FF2B5EF4-FFF2-40B4-BE49-F238E27FC236}">
                      <a16:creationId xmlns:a16="http://schemas.microsoft.com/office/drawing/2014/main" id="{05B316A6-661E-9941-DD76-07B5E1950841}"/>
                    </a:ext>
                  </a:extLst>
                </p14:cNvPr>
                <p14:cNvContentPartPr/>
                <p14:nvPr/>
              </p14:nvContentPartPr>
              <p14:xfrm>
                <a:off x="3105256" y="6202904"/>
                <a:ext cx="14760" cy="6480"/>
              </p14:xfrm>
            </p:contentPart>
          </mc:Choice>
          <mc:Fallback xmlns="">
            <p:pic>
              <p:nvPicPr>
                <p:cNvPr id="209" name="Ink 208">
                  <a:extLst>
                    <a:ext uri="{FF2B5EF4-FFF2-40B4-BE49-F238E27FC236}">
                      <a16:creationId xmlns:a16="http://schemas.microsoft.com/office/drawing/2014/main" id="{05B316A6-661E-9941-DD76-07B5E1950841}"/>
                    </a:ext>
                  </a:extLst>
                </p:cNvPr>
                <p:cNvPicPr/>
                <p:nvPr/>
              </p:nvPicPr>
              <p:blipFill>
                <a:blip r:embed="rId285"/>
                <a:stretch>
                  <a:fillRect/>
                </a:stretch>
              </p:blipFill>
              <p:spPr>
                <a:xfrm>
                  <a:off x="3096616" y="6193904"/>
                  <a:ext cx="32400" cy="2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6">
              <p14:nvContentPartPr>
                <p14:cNvPr id="210" name="Ink 209">
                  <a:extLst>
                    <a:ext uri="{FF2B5EF4-FFF2-40B4-BE49-F238E27FC236}">
                      <a16:creationId xmlns:a16="http://schemas.microsoft.com/office/drawing/2014/main" id="{233C7D45-2AD0-3190-4096-6C5FD3DA0869}"/>
                    </a:ext>
                  </a:extLst>
                </p14:cNvPr>
                <p14:cNvContentPartPr/>
                <p14:nvPr/>
              </p14:nvContentPartPr>
              <p14:xfrm>
                <a:off x="3348976" y="5832464"/>
                <a:ext cx="165240" cy="240840"/>
              </p14:xfrm>
            </p:contentPart>
          </mc:Choice>
          <mc:Fallback xmlns="">
            <p:pic>
              <p:nvPicPr>
                <p:cNvPr id="210" name="Ink 209">
                  <a:extLst>
                    <a:ext uri="{FF2B5EF4-FFF2-40B4-BE49-F238E27FC236}">
                      <a16:creationId xmlns:a16="http://schemas.microsoft.com/office/drawing/2014/main" id="{233C7D45-2AD0-3190-4096-6C5FD3DA0869}"/>
                    </a:ext>
                  </a:extLst>
                </p:cNvPr>
                <p:cNvPicPr/>
                <p:nvPr/>
              </p:nvPicPr>
              <p:blipFill>
                <a:blip r:embed="rId287"/>
                <a:stretch>
                  <a:fillRect/>
                </a:stretch>
              </p:blipFill>
              <p:spPr>
                <a:xfrm>
                  <a:off x="3339976" y="5823464"/>
                  <a:ext cx="182880" cy="258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8">
              <p14:nvContentPartPr>
                <p14:cNvPr id="211" name="Ink 210">
                  <a:extLst>
                    <a:ext uri="{FF2B5EF4-FFF2-40B4-BE49-F238E27FC236}">
                      <a16:creationId xmlns:a16="http://schemas.microsoft.com/office/drawing/2014/main" id="{226C4C43-226D-DF9F-67FB-DEDB72B21ADE}"/>
                    </a:ext>
                  </a:extLst>
                </p14:cNvPr>
                <p14:cNvContentPartPr/>
                <p14:nvPr/>
              </p14:nvContentPartPr>
              <p14:xfrm>
                <a:off x="3344296" y="5836064"/>
                <a:ext cx="166320" cy="402480"/>
              </p14:xfrm>
            </p:contentPart>
          </mc:Choice>
          <mc:Fallback xmlns="">
            <p:pic>
              <p:nvPicPr>
                <p:cNvPr id="211" name="Ink 210">
                  <a:extLst>
                    <a:ext uri="{FF2B5EF4-FFF2-40B4-BE49-F238E27FC236}">
                      <a16:creationId xmlns:a16="http://schemas.microsoft.com/office/drawing/2014/main" id="{226C4C43-226D-DF9F-67FB-DEDB72B21ADE}"/>
                    </a:ext>
                  </a:extLst>
                </p:cNvPr>
                <p:cNvPicPr/>
                <p:nvPr/>
              </p:nvPicPr>
              <p:blipFill>
                <a:blip r:embed="rId289"/>
                <a:stretch>
                  <a:fillRect/>
                </a:stretch>
              </p:blipFill>
              <p:spPr>
                <a:xfrm>
                  <a:off x="3335296" y="5827064"/>
                  <a:ext cx="18396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0">
              <p14:nvContentPartPr>
                <p14:cNvPr id="212" name="Ink 211">
                  <a:extLst>
                    <a:ext uri="{FF2B5EF4-FFF2-40B4-BE49-F238E27FC236}">
                      <a16:creationId xmlns:a16="http://schemas.microsoft.com/office/drawing/2014/main" id="{F3609D2E-717E-BEA1-B37C-C10A491E42BC}"/>
                    </a:ext>
                  </a:extLst>
                </p14:cNvPr>
                <p14:cNvContentPartPr/>
                <p14:nvPr/>
              </p14:nvContentPartPr>
              <p14:xfrm>
                <a:off x="2820496" y="6238544"/>
                <a:ext cx="55080" cy="25200"/>
              </p14:xfrm>
            </p:contentPart>
          </mc:Choice>
          <mc:Fallback xmlns="">
            <p:pic>
              <p:nvPicPr>
                <p:cNvPr id="212" name="Ink 211">
                  <a:extLst>
                    <a:ext uri="{FF2B5EF4-FFF2-40B4-BE49-F238E27FC236}">
                      <a16:creationId xmlns:a16="http://schemas.microsoft.com/office/drawing/2014/main" id="{F3609D2E-717E-BEA1-B37C-C10A491E42BC}"/>
                    </a:ext>
                  </a:extLst>
                </p:cNvPr>
                <p:cNvPicPr/>
                <p:nvPr/>
              </p:nvPicPr>
              <p:blipFill>
                <a:blip r:embed="rId291"/>
                <a:stretch>
                  <a:fillRect/>
                </a:stretch>
              </p:blipFill>
              <p:spPr>
                <a:xfrm>
                  <a:off x="2811856" y="6229904"/>
                  <a:ext cx="7272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2">
              <p14:nvContentPartPr>
                <p14:cNvPr id="213" name="Ink 212">
                  <a:extLst>
                    <a:ext uri="{FF2B5EF4-FFF2-40B4-BE49-F238E27FC236}">
                      <a16:creationId xmlns:a16="http://schemas.microsoft.com/office/drawing/2014/main" id="{0181A395-D40C-BC76-6288-C0C3720F00D7}"/>
                    </a:ext>
                  </a:extLst>
                </p14:cNvPr>
                <p14:cNvContentPartPr/>
                <p14:nvPr/>
              </p14:nvContentPartPr>
              <p14:xfrm>
                <a:off x="3669016" y="5550944"/>
                <a:ext cx="182160" cy="841320"/>
              </p14:xfrm>
            </p:contentPart>
          </mc:Choice>
          <mc:Fallback xmlns="">
            <p:pic>
              <p:nvPicPr>
                <p:cNvPr id="213" name="Ink 212">
                  <a:extLst>
                    <a:ext uri="{FF2B5EF4-FFF2-40B4-BE49-F238E27FC236}">
                      <a16:creationId xmlns:a16="http://schemas.microsoft.com/office/drawing/2014/main" id="{0181A395-D40C-BC76-6288-C0C3720F00D7}"/>
                    </a:ext>
                  </a:extLst>
                </p:cNvPr>
                <p:cNvPicPr/>
                <p:nvPr/>
              </p:nvPicPr>
              <p:blipFill>
                <a:blip r:embed="rId293"/>
                <a:stretch>
                  <a:fillRect/>
                </a:stretch>
              </p:blipFill>
              <p:spPr>
                <a:xfrm>
                  <a:off x="3660016" y="5541944"/>
                  <a:ext cx="199800" cy="85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4">
              <p14:nvContentPartPr>
                <p14:cNvPr id="214" name="Ink 213">
                  <a:extLst>
                    <a:ext uri="{FF2B5EF4-FFF2-40B4-BE49-F238E27FC236}">
                      <a16:creationId xmlns:a16="http://schemas.microsoft.com/office/drawing/2014/main" id="{268008D1-45EE-06A6-7E21-FFB614DB2CAA}"/>
                    </a:ext>
                  </a:extLst>
                </p14:cNvPr>
                <p14:cNvContentPartPr/>
                <p14:nvPr/>
              </p14:nvContentPartPr>
              <p14:xfrm>
                <a:off x="2544376" y="4911584"/>
                <a:ext cx="392040" cy="731880"/>
              </p14:xfrm>
            </p:contentPart>
          </mc:Choice>
          <mc:Fallback xmlns="">
            <p:pic>
              <p:nvPicPr>
                <p:cNvPr id="214" name="Ink 213">
                  <a:extLst>
                    <a:ext uri="{FF2B5EF4-FFF2-40B4-BE49-F238E27FC236}">
                      <a16:creationId xmlns:a16="http://schemas.microsoft.com/office/drawing/2014/main" id="{268008D1-45EE-06A6-7E21-FFB614DB2CAA}"/>
                    </a:ext>
                  </a:extLst>
                </p:cNvPr>
                <p:cNvPicPr/>
                <p:nvPr/>
              </p:nvPicPr>
              <p:blipFill>
                <a:blip r:embed="rId295"/>
                <a:stretch>
                  <a:fillRect/>
                </a:stretch>
              </p:blipFill>
              <p:spPr>
                <a:xfrm>
                  <a:off x="2535736" y="4902584"/>
                  <a:ext cx="409680" cy="74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6">
              <p14:nvContentPartPr>
                <p14:cNvPr id="215" name="Ink 214">
                  <a:extLst>
                    <a:ext uri="{FF2B5EF4-FFF2-40B4-BE49-F238E27FC236}">
                      <a16:creationId xmlns:a16="http://schemas.microsoft.com/office/drawing/2014/main" id="{3BFF3D75-191A-9E09-DC22-C8637A3827B3}"/>
                    </a:ext>
                  </a:extLst>
                </p14:cNvPr>
                <p14:cNvContentPartPr/>
                <p14:nvPr/>
              </p14:nvContentPartPr>
              <p14:xfrm>
                <a:off x="2885656" y="5364464"/>
                <a:ext cx="119160" cy="174600"/>
              </p14:xfrm>
            </p:contentPart>
          </mc:Choice>
          <mc:Fallback xmlns="">
            <p:pic>
              <p:nvPicPr>
                <p:cNvPr id="215" name="Ink 214">
                  <a:extLst>
                    <a:ext uri="{FF2B5EF4-FFF2-40B4-BE49-F238E27FC236}">
                      <a16:creationId xmlns:a16="http://schemas.microsoft.com/office/drawing/2014/main" id="{3BFF3D75-191A-9E09-DC22-C8637A3827B3}"/>
                    </a:ext>
                  </a:extLst>
                </p:cNvPr>
                <p:cNvPicPr/>
                <p:nvPr/>
              </p:nvPicPr>
              <p:blipFill>
                <a:blip r:embed="rId297"/>
                <a:stretch>
                  <a:fillRect/>
                </a:stretch>
              </p:blipFill>
              <p:spPr>
                <a:xfrm>
                  <a:off x="2876656" y="5355824"/>
                  <a:ext cx="136800" cy="192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8">
              <p14:nvContentPartPr>
                <p14:cNvPr id="216" name="Ink 215">
                  <a:extLst>
                    <a:ext uri="{FF2B5EF4-FFF2-40B4-BE49-F238E27FC236}">
                      <a16:creationId xmlns:a16="http://schemas.microsoft.com/office/drawing/2014/main" id="{C8E68B4F-DC3B-56ED-2906-0161002C6BB6}"/>
                    </a:ext>
                  </a:extLst>
                </p14:cNvPr>
                <p14:cNvContentPartPr/>
                <p14:nvPr/>
              </p14:nvContentPartPr>
              <p14:xfrm>
                <a:off x="3064576" y="5362664"/>
                <a:ext cx="123840" cy="212400"/>
              </p14:xfrm>
            </p:contentPart>
          </mc:Choice>
          <mc:Fallback xmlns="">
            <p:pic>
              <p:nvPicPr>
                <p:cNvPr id="216" name="Ink 215">
                  <a:extLst>
                    <a:ext uri="{FF2B5EF4-FFF2-40B4-BE49-F238E27FC236}">
                      <a16:creationId xmlns:a16="http://schemas.microsoft.com/office/drawing/2014/main" id="{C8E68B4F-DC3B-56ED-2906-0161002C6BB6}"/>
                    </a:ext>
                  </a:extLst>
                </p:cNvPr>
                <p:cNvPicPr/>
                <p:nvPr/>
              </p:nvPicPr>
              <p:blipFill>
                <a:blip r:embed="rId299"/>
                <a:stretch>
                  <a:fillRect/>
                </a:stretch>
              </p:blipFill>
              <p:spPr>
                <a:xfrm>
                  <a:off x="3055936" y="5353664"/>
                  <a:ext cx="141480" cy="23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0">
              <p14:nvContentPartPr>
                <p14:cNvPr id="217" name="Ink 216">
                  <a:extLst>
                    <a:ext uri="{FF2B5EF4-FFF2-40B4-BE49-F238E27FC236}">
                      <a16:creationId xmlns:a16="http://schemas.microsoft.com/office/drawing/2014/main" id="{11723325-0736-8AF7-4BE6-0D50441BCFA4}"/>
                    </a:ext>
                  </a:extLst>
                </p14:cNvPr>
                <p14:cNvContentPartPr/>
                <p14:nvPr/>
              </p14:nvContentPartPr>
              <p14:xfrm>
                <a:off x="3380296" y="5206424"/>
                <a:ext cx="127800" cy="322560"/>
              </p14:xfrm>
            </p:contentPart>
          </mc:Choice>
          <mc:Fallback xmlns="">
            <p:pic>
              <p:nvPicPr>
                <p:cNvPr id="217" name="Ink 216">
                  <a:extLst>
                    <a:ext uri="{FF2B5EF4-FFF2-40B4-BE49-F238E27FC236}">
                      <a16:creationId xmlns:a16="http://schemas.microsoft.com/office/drawing/2014/main" id="{11723325-0736-8AF7-4BE6-0D50441BCFA4}"/>
                    </a:ext>
                  </a:extLst>
                </p:cNvPr>
                <p:cNvPicPr/>
                <p:nvPr/>
              </p:nvPicPr>
              <p:blipFill>
                <a:blip r:embed="rId301"/>
                <a:stretch>
                  <a:fillRect/>
                </a:stretch>
              </p:blipFill>
              <p:spPr>
                <a:xfrm>
                  <a:off x="3371656" y="5197784"/>
                  <a:ext cx="145440" cy="34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2">
              <p14:nvContentPartPr>
                <p14:cNvPr id="218" name="Ink 217">
                  <a:extLst>
                    <a:ext uri="{FF2B5EF4-FFF2-40B4-BE49-F238E27FC236}">
                      <a16:creationId xmlns:a16="http://schemas.microsoft.com/office/drawing/2014/main" id="{727E9327-146B-CC49-3C37-828B3852F46B}"/>
                    </a:ext>
                  </a:extLst>
                </p14:cNvPr>
                <p14:cNvContentPartPr/>
                <p14:nvPr/>
              </p14:nvContentPartPr>
              <p14:xfrm>
                <a:off x="3298216" y="5306504"/>
                <a:ext cx="330480" cy="32040"/>
              </p14:xfrm>
            </p:contentPart>
          </mc:Choice>
          <mc:Fallback xmlns="">
            <p:pic>
              <p:nvPicPr>
                <p:cNvPr id="218" name="Ink 217">
                  <a:extLst>
                    <a:ext uri="{FF2B5EF4-FFF2-40B4-BE49-F238E27FC236}">
                      <a16:creationId xmlns:a16="http://schemas.microsoft.com/office/drawing/2014/main" id="{727E9327-146B-CC49-3C37-828B3852F46B}"/>
                    </a:ext>
                  </a:extLst>
                </p:cNvPr>
                <p:cNvPicPr/>
                <p:nvPr/>
              </p:nvPicPr>
              <p:blipFill>
                <a:blip r:embed="rId303"/>
                <a:stretch>
                  <a:fillRect/>
                </a:stretch>
              </p:blipFill>
              <p:spPr>
                <a:xfrm>
                  <a:off x="3289576" y="5297864"/>
                  <a:ext cx="348120" cy="4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4">
              <p14:nvContentPartPr>
                <p14:cNvPr id="219" name="Ink 218">
                  <a:extLst>
                    <a:ext uri="{FF2B5EF4-FFF2-40B4-BE49-F238E27FC236}">
                      <a16:creationId xmlns:a16="http://schemas.microsoft.com/office/drawing/2014/main" id="{2324999C-84BE-9118-A8D6-C35DFF9F16D6}"/>
                    </a:ext>
                  </a:extLst>
                </p14:cNvPr>
                <p14:cNvContentPartPr/>
                <p14:nvPr/>
              </p14:nvContentPartPr>
              <p14:xfrm>
                <a:off x="4260856" y="5353664"/>
                <a:ext cx="243720" cy="233640"/>
              </p14:xfrm>
            </p:contentPart>
          </mc:Choice>
          <mc:Fallback xmlns="">
            <p:pic>
              <p:nvPicPr>
                <p:cNvPr id="219" name="Ink 218">
                  <a:extLst>
                    <a:ext uri="{FF2B5EF4-FFF2-40B4-BE49-F238E27FC236}">
                      <a16:creationId xmlns:a16="http://schemas.microsoft.com/office/drawing/2014/main" id="{2324999C-84BE-9118-A8D6-C35DFF9F16D6}"/>
                    </a:ext>
                  </a:extLst>
                </p:cNvPr>
                <p:cNvPicPr/>
                <p:nvPr/>
              </p:nvPicPr>
              <p:blipFill>
                <a:blip r:embed="rId305"/>
                <a:stretch>
                  <a:fillRect/>
                </a:stretch>
              </p:blipFill>
              <p:spPr>
                <a:xfrm>
                  <a:off x="4252216" y="5344664"/>
                  <a:ext cx="261360" cy="25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6">
              <p14:nvContentPartPr>
                <p14:cNvPr id="220" name="Ink 219">
                  <a:extLst>
                    <a:ext uri="{FF2B5EF4-FFF2-40B4-BE49-F238E27FC236}">
                      <a16:creationId xmlns:a16="http://schemas.microsoft.com/office/drawing/2014/main" id="{592B5718-AE47-BF07-6763-E3308EF02213}"/>
                    </a:ext>
                  </a:extLst>
                </p14:cNvPr>
                <p14:cNvContentPartPr/>
                <p14:nvPr/>
              </p14:nvContentPartPr>
              <p14:xfrm>
                <a:off x="4482976" y="5325224"/>
                <a:ext cx="164160" cy="198720"/>
              </p14:xfrm>
            </p:contentPart>
          </mc:Choice>
          <mc:Fallback xmlns="">
            <p:pic>
              <p:nvPicPr>
                <p:cNvPr id="220" name="Ink 219">
                  <a:extLst>
                    <a:ext uri="{FF2B5EF4-FFF2-40B4-BE49-F238E27FC236}">
                      <a16:creationId xmlns:a16="http://schemas.microsoft.com/office/drawing/2014/main" id="{592B5718-AE47-BF07-6763-E3308EF02213}"/>
                    </a:ext>
                  </a:extLst>
                </p:cNvPr>
                <p:cNvPicPr/>
                <p:nvPr/>
              </p:nvPicPr>
              <p:blipFill>
                <a:blip r:embed="rId307"/>
                <a:stretch>
                  <a:fillRect/>
                </a:stretch>
              </p:blipFill>
              <p:spPr>
                <a:xfrm>
                  <a:off x="4474336" y="5316224"/>
                  <a:ext cx="181800" cy="21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8">
              <p14:nvContentPartPr>
                <p14:cNvPr id="221" name="Ink 220">
                  <a:extLst>
                    <a:ext uri="{FF2B5EF4-FFF2-40B4-BE49-F238E27FC236}">
                      <a16:creationId xmlns:a16="http://schemas.microsoft.com/office/drawing/2014/main" id="{6F95C984-ED1B-8999-282F-8E7E4B6B8959}"/>
                    </a:ext>
                  </a:extLst>
                </p14:cNvPr>
                <p14:cNvContentPartPr/>
                <p14:nvPr/>
              </p14:nvContentPartPr>
              <p14:xfrm>
                <a:off x="4664056" y="5369144"/>
                <a:ext cx="184680" cy="182880"/>
              </p14:xfrm>
            </p:contentPart>
          </mc:Choice>
          <mc:Fallback xmlns="">
            <p:pic>
              <p:nvPicPr>
                <p:cNvPr id="221" name="Ink 220">
                  <a:extLst>
                    <a:ext uri="{FF2B5EF4-FFF2-40B4-BE49-F238E27FC236}">
                      <a16:creationId xmlns:a16="http://schemas.microsoft.com/office/drawing/2014/main" id="{6F95C984-ED1B-8999-282F-8E7E4B6B8959}"/>
                    </a:ext>
                  </a:extLst>
                </p:cNvPr>
                <p:cNvPicPr/>
                <p:nvPr/>
              </p:nvPicPr>
              <p:blipFill>
                <a:blip r:embed="rId309"/>
                <a:stretch>
                  <a:fillRect/>
                </a:stretch>
              </p:blipFill>
              <p:spPr>
                <a:xfrm>
                  <a:off x="4655056" y="5360504"/>
                  <a:ext cx="202320" cy="20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0">
              <p14:nvContentPartPr>
                <p14:cNvPr id="222" name="Ink 221">
                  <a:extLst>
                    <a:ext uri="{FF2B5EF4-FFF2-40B4-BE49-F238E27FC236}">
                      <a16:creationId xmlns:a16="http://schemas.microsoft.com/office/drawing/2014/main" id="{404CDFA8-1196-7A74-9A32-408E45BDBBC3}"/>
                    </a:ext>
                  </a:extLst>
                </p14:cNvPr>
                <p14:cNvContentPartPr/>
                <p14:nvPr/>
              </p14:nvContentPartPr>
              <p14:xfrm>
                <a:off x="5343016" y="5591624"/>
                <a:ext cx="123120" cy="986040"/>
              </p14:xfrm>
            </p:contentPart>
          </mc:Choice>
          <mc:Fallback xmlns="">
            <p:pic>
              <p:nvPicPr>
                <p:cNvPr id="222" name="Ink 221">
                  <a:extLst>
                    <a:ext uri="{FF2B5EF4-FFF2-40B4-BE49-F238E27FC236}">
                      <a16:creationId xmlns:a16="http://schemas.microsoft.com/office/drawing/2014/main" id="{404CDFA8-1196-7A74-9A32-408E45BDBBC3}"/>
                    </a:ext>
                  </a:extLst>
                </p:cNvPr>
                <p:cNvPicPr/>
                <p:nvPr/>
              </p:nvPicPr>
              <p:blipFill>
                <a:blip r:embed="rId311"/>
                <a:stretch>
                  <a:fillRect/>
                </a:stretch>
              </p:blipFill>
              <p:spPr>
                <a:xfrm>
                  <a:off x="5334016" y="5582624"/>
                  <a:ext cx="140760" cy="1003680"/>
                </a:xfrm>
                <a:prstGeom prst="rect">
                  <a:avLst/>
                </a:prstGeom>
              </p:spPr>
            </p:pic>
          </mc:Fallback>
        </mc:AlternateContent>
      </p:grpSp>
      <p:grpSp>
        <p:nvGrpSpPr>
          <p:cNvPr id="229" name="Group 228">
            <a:extLst>
              <a:ext uri="{FF2B5EF4-FFF2-40B4-BE49-F238E27FC236}">
                <a16:creationId xmlns:a16="http://schemas.microsoft.com/office/drawing/2014/main" id="{CCE8D4DA-7DCD-9F93-0B5F-B4D195F43786}"/>
              </a:ext>
            </a:extLst>
          </p:cNvPr>
          <p:cNvGrpSpPr/>
          <p:nvPr/>
        </p:nvGrpSpPr>
        <p:grpSpPr>
          <a:xfrm>
            <a:off x="3934696" y="5809064"/>
            <a:ext cx="870480" cy="433080"/>
            <a:chOff x="3934696" y="5809064"/>
            <a:chExt cx="870480" cy="433080"/>
          </a:xfrm>
        </p:grpSpPr>
        <mc:AlternateContent xmlns:mc="http://schemas.openxmlformats.org/markup-compatibility/2006" xmlns:p14="http://schemas.microsoft.com/office/powerpoint/2010/main" xmlns:aink="http://schemas.microsoft.com/office/drawing/2016/ink">
          <mc:Choice Requires="p14 aink">
            <p:contentPart p14:bwMode="auto" r:id="rId312">
              <p14:nvContentPartPr>
                <p14:cNvPr id="224" name="Ink 223">
                  <a:extLst>
                    <a:ext uri="{FF2B5EF4-FFF2-40B4-BE49-F238E27FC236}">
                      <a16:creationId xmlns:a16="http://schemas.microsoft.com/office/drawing/2014/main" id="{89DC8684-AB72-1BEF-8836-65C6E03BEA6F}"/>
                    </a:ext>
                  </a:extLst>
                </p14:cNvPr>
                <p14:cNvContentPartPr/>
                <p14:nvPr/>
              </p14:nvContentPartPr>
              <p14:xfrm>
                <a:off x="3934696" y="5822024"/>
                <a:ext cx="52200" cy="344160"/>
              </p14:xfrm>
            </p:contentPart>
          </mc:Choice>
          <mc:Fallback xmlns="">
            <p:pic>
              <p:nvPicPr>
                <p:cNvPr id="224" name="Ink 223">
                  <a:extLst>
                    <a:ext uri="{FF2B5EF4-FFF2-40B4-BE49-F238E27FC236}">
                      <a16:creationId xmlns:a16="http://schemas.microsoft.com/office/drawing/2014/main" id="{89DC8684-AB72-1BEF-8836-65C6E03BEA6F}"/>
                    </a:ext>
                  </a:extLst>
                </p:cNvPr>
                <p:cNvPicPr/>
                <p:nvPr/>
              </p:nvPicPr>
              <p:blipFill>
                <a:blip r:embed="rId313"/>
                <a:stretch>
                  <a:fillRect/>
                </a:stretch>
              </p:blipFill>
              <p:spPr>
                <a:xfrm>
                  <a:off x="3925696" y="5813024"/>
                  <a:ext cx="69840" cy="36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4">
              <p14:nvContentPartPr>
                <p14:cNvPr id="225" name="Ink 224">
                  <a:extLst>
                    <a:ext uri="{FF2B5EF4-FFF2-40B4-BE49-F238E27FC236}">
                      <a16:creationId xmlns:a16="http://schemas.microsoft.com/office/drawing/2014/main" id="{D86E5EE5-BCF7-2F7A-875C-621CDA5F15DD}"/>
                    </a:ext>
                  </a:extLst>
                </p14:cNvPr>
                <p14:cNvContentPartPr/>
                <p14:nvPr/>
              </p14:nvContentPartPr>
              <p14:xfrm>
                <a:off x="4138456" y="6123344"/>
                <a:ext cx="37440" cy="65880"/>
              </p14:xfrm>
            </p:contentPart>
          </mc:Choice>
          <mc:Fallback xmlns="">
            <p:pic>
              <p:nvPicPr>
                <p:cNvPr id="225" name="Ink 224">
                  <a:extLst>
                    <a:ext uri="{FF2B5EF4-FFF2-40B4-BE49-F238E27FC236}">
                      <a16:creationId xmlns:a16="http://schemas.microsoft.com/office/drawing/2014/main" id="{D86E5EE5-BCF7-2F7A-875C-621CDA5F15DD}"/>
                    </a:ext>
                  </a:extLst>
                </p:cNvPr>
                <p:cNvPicPr/>
                <p:nvPr/>
              </p:nvPicPr>
              <p:blipFill>
                <a:blip r:embed="rId315"/>
                <a:stretch>
                  <a:fillRect/>
                </a:stretch>
              </p:blipFill>
              <p:spPr>
                <a:xfrm>
                  <a:off x="4129456" y="6114704"/>
                  <a:ext cx="55080" cy="8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6">
              <p14:nvContentPartPr>
                <p14:cNvPr id="226" name="Ink 225">
                  <a:extLst>
                    <a:ext uri="{FF2B5EF4-FFF2-40B4-BE49-F238E27FC236}">
                      <a16:creationId xmlns:a16="http://schemas.microsoft.com/office/drawing/2014/main" id="{52043DC7-2B89-C4B4-5B7A-9D9ED2984C8F}"/>
                    </a:ext>
                  </a:extLst>
                </p14:cNvPr>
                <p14:cNvContentPartPr/>
                <p14:nvPr/>
              </p14:nvContentPartPr>
              <p14:xfrm>
                <a:off x="4373896" y="5809064"/>
                <a:ext cx="69480" cy="393840"/>
              </p14:xfrm>
            </p:contentPart>
          </mc:Choice>
          <mc:Fallback xmlns="">
            <p:pic>
              <p:nvPicPr>
                <p:cNvPr id="226" name="Ink 225">
                  <a:extLst>
                    <a:ext uri="{FF2B5EF4-FFF2-40B4-BE49-F238E27FC236}">
                      <a16:creationId xmlns:a16="http://schemas.microsoft.com/office/drawing/2014/main" id="{52043DC7-2B89-C4B4-5B7A-9D9ED2984C8F}"/>
                    </a:ext>
                  </a:extLst>
                </p:cNvPr>
                <p:cNvPicPr/>
                <p:nvPr/>
              </p:nvPicPr>
              <p:blipFill>
                <a:blip r:embed="rId317"/>
                <a:stretch>
                  <a:fillRect/>
                </a:stretch>
              </p:blipFill>
              <p:spPr>
                <a:xfrm>
                  <a:off x="4364896" y="5800064"/>
                  <a:ext cx="87120" cy="41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27" name="Ink 226">
                  <a:extLst>
                    <a:ext uri="{FF2B5EF4-FFF2-40B4-BE49-F238E27FC236}">
                      <a16:creationId xmlns:a16="http://schemas.microsoft.com/office/drawing/2014/main" id="{BB74510B-8044-FA2F-3BB2-143553479E8E}"/>
                    </a:ext>
                  </a:extLst>
                </p14:cNvPr>
                <p14:cNvContentPartPr/>
                <p14:nvPr/>
              </p14:nvContentPartPr>
              <p14:xfrm>
                <a:off x="4531576" y="6135224"/>
                <a:ext cx="36360" cy="29160"/>
              </p14:xfrm>
            </p:contentPart>
          </mc:Choice>
          <mc:Fallback xmlns="">
            <p:pic>
              <p:nvPicPr>
                <p:cNvPr id="227" name="Ink 226">
                  <a:extLst>
                    <a:ext uri="{FF2B5EF4-FFF2-40B4-BE49-F238E27FC236}">
                      <a16:creationId xmlns:a16="http://schemas.microsoft.com/office/drawing/2014/main" id="{BB74510B-8044-FA2F-3BB2-143553479E8E}"/>
                    </a:ext>
                  </a:extLst>
                </p:cNvPr>
                <p:cNvPicPr/>
                <p:nvPr/>
              </p:nvPicPr>
              <p:blipFill>
                <a:blip r:embed="rId319"/>
                <a:stretch>
                  <a:fillRect/>
                </a:stretch>
              </p:blipFill>
              <p:spPr>
                <a:xfrm>
                  <a:off x="4522576" y="6126584"/>
                  <a:ext cx="54000" cy="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28" name="Ink 227">
                  <a:extLst>
                    <a:ext uri="{FF2B5EF4-FFF2-40B4-BE49-F238E27FC236}">
                      <a16:creationId xmlns:a16="http://schemas.microsoft.com/office/drawing/2014/main" id="{99FE32E9-11BE-4E6C-BB2B-6A0B12DA07A8}"/>
                    </a:ext>
                  </a:extLst>
                </p14:cNvPr>
                <p14:cNvContentPartPr/>
                <p14:nvPr/>
              </p14:nvContentPartPr>
              <p14:xfrm>
                <a:off x="4683136" y="5824544"/>
                <a:ext cx="122040" cy="417600"/>
              </p14:xfrm>
            </p:contentPart>
          </mc:Choice>
          <mc:Fallback xmlns="">
            <p:pic>
              <p:nvPicPr>
                <p:cNvPr id="228" name="Ink 227">
                  <a:extLst>
                    <a:ext uri="{FF2B5EF4-FFF2-40B4-BE49-F238E27FC236}">
                      <a16:creationId xmlns:a16="http://schemas.microsoft.com/office/drawing/2014/main" id="{99FE32E9-11BE-4E6C-BB2B-6A0B12DA07A8}"/>
                    </a:ext>
                  </a:extLst>
                </p:cNvPr>
                <p:cNvPicPr/>
                <p:nvPr/>
              </p:nvPicPr>
              <p:blipFill>
                <a:blip r:embed="rId321"/>
                <a:stretch>
                  <a:fillRect/>
                </a:stretch>
              </p:blipFill>
              <p:spPr>
                <a:xfrm>
                  <a:off x="4674496" y="5815904"/>
                  <a:ext cx="139680" cy="435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44" name="Ink 243">
                <a:extLst>
                  <a:ext uri="{FF2B5EF4-FFF2-40B4-BE49-F238E27FC236}">
                    <a16:creationId xmlns:a16="http://schemas.microsoft.com/office/drawing/2014/main" id="{FBAB71C1-7A18-BA5F-D282-3C3EDEEC613D}"/>
                  </a:ext>
                </a:extLst>
              </p14:cNvPr>
              <p14:cNvContentPartPr/>
              <p14:nvPr/>
            </p14:nvContentPartPr>
            <p14:xfrm>
              <a:off x="259816" y="727664"/>
              <a:ext cx="1173960" cy="1294200"/>
            </p14:xfrm>
          </p:contentPart>
        </mc:Choice>
        <mc:Fallback xmlns="">
          <p:pic>
            <p:nvPicPr>
              <p:cNvPr id="244" name="Ink 243">
                <a:extLst>
                  <a:ext uri="{FF2B5EF4-FFF2-40B4-BE49-F238E27FC236}">
                    <a16:creationId xmlns:a16="http://schemas.microsoft.com/office/drawing/2014/main" id="{FBAB71C1-7A18-BA5F-D282-3C3EDEEC613D}"/>
                  </a:ext>
                </a:extLst>
              </p:cNvPr>
              <p:cNvPicPr/>
              <p:nvPr/>
            </p:nvPicPr>
            <p:blipFill>
              <a:blip r:embed="rId323"/>
              <a:stretch>
                <a:fillRect/>
              </a:stretch>
            </p:blipFill>
            <p:spPr>
              <a:xfrm>
                <a:off x="251176" y="718664"/>
                <a:ext cx="1191600" cy="1311840"/>
              </a:xfrm>
              <a:prstGeom prst="rect">
                <a:avLst/>
              </a:prstGeom>
            </p:spPr>
          </p:pic>
        </mc:Fallback>
      </mc:AlternateContent>
      <p:grpSp>
        <p:nvGrpSpPr>
          <p:cNvPr id="264" name="Group 263">
            <a:extLst>
              <a:ext uri="{FF2B5EF4-FFF2-40B4-BE49-F238E27FC236}">
                <a16:creationId xmlns:a16="http://schemas.microsoft.com/office/drawing/2014/main" id="{2A4A28F4-4138-4BCB-11D6-7AB621E7A864}"/>
              </a:ext>
            </a:extLst>
          </p:cNvPr>
          <p:cNvGrpSpPr/>
          <p:nvPr/>
        </p:nvGrpSpPr>
        <p:grpSpPr>
          <a:xfrm>
            <a:off x="2596936" y="64904"/>
            <a:ext cx="8466120" cy="2546280"/>
            <a:chOff x="2596936" y="64904"/>
            <a:chExt cx="8466120" cy="2546280"/>
          </a:xfrm>
        </p:grpSpPr>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196" name="Ink 195">
                  <a:extLst>
                    <a:ext uri="{FF2B5EF4-FFF2-40B4-BE49-F238E27FC236}">
                      <a16:creationId xmlns:a16="http://schemas.microsoft.com/office/drawing/2014/main" id="{271DA4B9-750A-0CB7-0951-B6D04E4D9A0F}"/>
                    </a:ext>
                  </a:extLst>
                </p14:cNvPr>
                <p14:cNvContentPartPr/>
                <p14:nvPr/>
              </p14:nvContentPartPr>
              <p14:xfrm>
                <a:off x="4330696" y="190184"/>
                <a:ext cx="396000" cy="390240"/>
              </p14:xfrm>
            </p:contentPart>
          </mc:Choice>
          <mc:Fallback xmlns="">
            <p:pic>
              <p:nvPicPr>
                <p:cNvPr id="196" name="Ink 195">
                  <a:extLst>
                    <a:ext uri="{FF2B5EF4-FFF2-40B4-BE49-F238E27FC236}">
                      <a16:creationId xmlns:a16="http://schemas.microsoft.com/office/drawing/2014/main" id="{271DA4B9-750A-0CB7-0951-B6D04E4D9A0F}"/>
                    </a:ext>
                  </a:extLst>
                </p:cNvPr>
                <p:cNvPicPr/>
                <p:nvPr/>
              </p:nvPicPr>
              <p:blipFill>
                <a:blip r:embed="rId325"/>
                <a:stretch>
                  <a:fillRect/>
                </a:stretch>
              </p:blipFill>
              <p:spPr>
                <a:xfrm>
                  <a:off x="4322056" y="181544"/>
                  <a:ext cx="413640" cy="40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197" name="Ink 196">
                  <a:extLst>
                    <a:ext uri="{FF2B5EF4-FFF2-40B4-BE49-F238E27FC236}">
                      <a16:creationId xmlns:a16="http://schemas.microsoft.com/office/drawing/2014/main" id="{BEFB1350-FB78-EDDB-FE05-ED5E4215E3EB}"/>
                    </a:ext>
                  </a:extLst>
                </p14:cNvPr>
                <p14:cNvContentPartPr/>
                <p14:nvPr/>
              </p14:nvContentPartPr>
              <p14:xfrm>
                <a:off x="4706896" y="400784"/>
                <a:ext cx="167040" cy="207000"/>
              </p14:xfrm>
            </p:contentPart>
          </mc:Choice>
          <mc:Fallback xmlns="">
            <p:pic>
              <p:nvPicPr>
                <p:cNvPr id="197" name="Ink 196">
                  <a:extLst>
                    <a:ext uri="{FF2B5EF4-FFF2-40B4-BE49-F238E27FC236}">
                      <a16:creationId xmlns:a16="http://schemas.microsoft.com/office/drawing/2014/main" id="{BEFB1350-FB78-EDDB-FE05-ED5E4215E3EB}"/>
                    </a:ext>
                  </a:extLst>
                </p:cNvPr>
                <p:cNvPicPr/>
                <p:nvPr/>
              </p:nvPicPr>
              <p:blipFill>
                <a:blip r:embed="rId327"/>
                <a:stretch>
                  <a:fillRect/>
                </a:stretch>
              </p:blipFill>
              <p:spPr>
                <a:xfrm>
                  <a:off x="4698256" y="391784"/>
                  <a:ext cx="184680" cy="22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198" name="Ink 197">
                  <a:extLst>
                    <a:ext uri="{FF2B5EF4-FFF2-40B4-BE49-F238E27FC236}">
                      <a16:creationId xmlns:a16="http://schemas.microsoft.com/office/drawing/2014/main" id="{5F13C20B-16BA-536B-D053-6DEC01028AA2}"/>
                    </a:ext>
                  </a:extLst>
                </p14:cNvPr>
                <p14:cNvContentPartPr/>
                <p14:nvPr/>
              </p14:nvContentPartPr>
              <p14:xfrm>
                <a:off x="4988416" y="374504"/>
                <a:ext cx="367200" cy="257760"/>
              </p14:xfrm>
            </p:contentPart>
          </mc:Choice>
          <mc:Fallback xmlns="">
            <p:pic>
              <p:nvPicPr>
                <p:cNvPr id="198" name="Ink 197">
                  <a:extLst>
                    <a:ext uri="{FF2B5EF4-FFF2-40B4-BE49-F238E27FC236}">
                      <a16:creationId xmlns:a16="http://schemas.microsoft.com/office/drawing/2014/main" id="{5F13C20B-16BA-536B-D053-6DEC01028AA2}"/>
                    </a:ext>
                  </a:extLst>
                </p:cNvPr>
                <p:cNvPicPr/>
                <p:nvPr/>
              </p:nvPicPr>
              <p:blipFill>
                <a:blip r:embed="rId329"/>
                <a:stretch>
                  <a:fillRect/>
                </a:stretch>
              </p:blipFill>
              <p:spPr>
                <a:xfrm>
                  <a:off x="4979776" y="365864"/>
                  <a:ext cx="384840" cy="2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199" name="Ink 198">
                  <a:extLst>
                    <a:ext uri="{FF2B5EF4-FFF2-40B4-BE49-F238E27FC236}">
                      <a16:creationId xmlns:a16="http://schemas.microsoft.com/office/drawing/2014/main" id="{82911098-2C8A-5566-7357-C767F989A00F}"/>
                    </a:ext>
                  </a:extLst>
                </p14:cNvPr>
                <p14:cNvContentPartPr/>
                <p14:nvPr/>
              </p14:nvContentPartPr>
              <p14:xfrm>
                <a:off x="5366776" y="270824"/>
                <a:ext cx="580320" cy="474120"/>
              </p14:xfrm>
            </p:contentPart>
          </mc:Choice>
          <mc:Fallback xmlns="">
            <p:pic>
              <p:nvPicPr>
                <p:cNvPr id="199" name="Ink 198">
                  <a:extLst>
                    <a:ext uri="{FF2B5EF4-FFF2-40B4-BE49-F238E27FC236}">
                      <a16:creationId xmlns:a16="http://schemas.microsoft.com/office/drawing/2014/main" id="{82911098-2C8A-5566-7357-C767F989A00F}"/>
                    </a:ext>
                  </a:extLst>
                </p:cNvPr>
                <p:cNvPicPr/>
                <p:nvPr/>
              </p:nvPicPr>
              <p:blipFill>
                <a:blip r:embed="rId331"/>
                <a:stretch>
                  <a:fillRect/>
                </a:stretch>
              </p:blipFill>
              <p:spPr>
                <a:xfrm>
                  <a:off x="5358136" y="262184"/>
                  <a:ext cx="597960" cy="49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2">
              <p14:nvContentPartPr>
                <p14:cNvPr id="200" name="Ink 199">
                  <a:extLst>
                    <a:ext uri="{FF2B5EF4-FFF2-40B4-BE49-F238E27FC236}">
                      <a16:creationId xmlns:a16="http://schemas.microsoft.com/office/drawing/2014/main" id="{6B5CF0EA-709C-7FF1-1BFE-8E3B8C8E996D}"/>
                    </a:ext>
                  </a:extLst>
                </p14:cNvPr>
                <p14:cNvContentPartPr/>
                <p14:nvPr/>
              </p14:nvContentPartPr>
              <p14:xfrm>
                <a:off x="6092896" y="365144"/>
                <a:ext cx="59760" cy="93600"/>
              </p14:xfrm>
            </p:contentPart>
          </mc:Choice>
          <mc:Fallback xmlns="">
            <p:pic>
              <p:nvPicPr>
                <p:cNvPr id="200" name="Ink 199">
                  <a:extLst>
                    <a:ext uri="{FF2B5EF4-FFF2-40B4-BE49-F238E27FC236}">
                      <a16:creationId xmlns:a16="http://schemas.microsoft.com/office/drawing/2014/main" id="{6B5CF0EA-709C-7FF1-1BFE-8E3B8C8E996D}"/>
                    </a:ext>
                  </a:extLst>
                </p:cNvPr>
                <p:cNvPicPr/>
                <p:nvPr/>
              </p:nvPicPr>
              <p:blipFill>
                <a:blip r:embed="rId333"/>
                <a:stretch>
                  <a:fillRect/>
                </a:stretch>
              </p:blipFill>
              <p:spPr>
                <a:xfrm>
                  <a:off x="6083896" y="356504"/>
                  <a:ext cx="77400" cy="11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4">
              <p14:nvContentPartPr>
                <p14:cNvPr id="201" name="Ink 200">
                  <a:extLst>
                    <a:ext uri="{FF2B5EF4-FFF2-40B4-BE49-F238E27FC236}">
                      <a16:creationId xmlns:a16="http://schemas.microsoft.com/office/drawing/2014/main" id="{BBB5ED82-39E4-183B-0098-556EE4D0A71B}"/>
                    </a:ext>
                  </a:extLst>
                </p14:cNvPr>
                <p14:cNvContentPartPr/>
                <p14:nvPr/>
              </p14:nvContentPartPr>
              <p14:xfrm>
                <a:off x="5955016" y="248504"/>
                <a:ext cx="549000" cy="338760"/>
              </p14:xfrm>
            </p:contentPart>
          </mc:Choice>
          <mc:Fallback xmlns="">
            <p:pic>
              <p:nvPicPr>
                <p:cNvPr id="201" name="Ink 200">
                  <a:extLst>
                    <a:ext uri="{FF2B5EF4-FFF2-40B4-BE49-F238E27FC236}">
                      <a16:creationId xmlns:a16="http://schemas.microsoft.com/office/drawing/2014/main" id="{BBB5ED82-39E4-183B-0098-556EE4D0A71B}"/>
                    </a:ext>
                  </a:extLst>
                </p:cNvPr>
                <p:cNvPicPr/>
                <p:nvPr/>
              </p:nvPicPr>
              <p:blipFill>
                <a:blip r:embed="rId335"/>
                <a:stretch>
                  <a:fillRect/>
                </a:stretch>
              </p:blipFill>
              <p:spPr>
                <a:xfrm>
                  <a:off x="5946376" y="239864"/>
                  <a:ext cx="566640" cy="356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6">
              <p14:nvContentPartPr>
                <p14:cNvPr id="202" name="Ink 201">
                  <a:extLst>
                    <a:ext uri="{FF2B5EF4-FFF2-40B4-BE49-F238E27FC236}">
                      <a16:creationId xmlns:a16="http://schemas.microsoft.com/office/drawing/2014/main" id="{3111A3FC-86DE-2ABF-5421-8D84E690BD3D}"/>
                    </a:ext>
                  </a:extLst>
                </p14:cNvPr>
                <p14:cNvContentPartPr/>
                <p14:nvPr/>
              </p14:nvContentPartPr>
              <p14:xfrm>
                <a:off x="6635776" y="64904"/>
                <a:ext cx="583200" cy="470520"/>
              </p14:xfrm>
            </p:contentPart>
          </mc:Choice>
          <mc:Fallback xmlns="">
            <p:pic>
              <p:nvPicPr>
                <p:cNvPr id="202" name="Ink 201">
                  <a:extLst>
                    <a:ext uri="{FF2B5EF4-FFF2-40B4-BE49-F238E27FC236}">
                      <a16:creationId xmlns:a16="http://schemas.microsoft.com/office/drawing/2014/main" id="{3111A3FC-86DE-2ABF-5421-8D84E690BD3D}"/>
                    </a:ext>
                  </a:extLst>
                </p:cNvPr>
                <p:cNvPicPr/>
                <p:nvPr/>
              </p:nvPicPr>
              <p:blipFill>
                <a:blip r:embed="rId337"/>
                <a:stretch>
                  <a:fillRect/>
                </a:stretch>
              </p:blipFill>
              <p:spPr>
                <a:xfrm>
                  <a:off x="6626776" y="55904"/>
                  <a:ext cx="600840" cy="48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8">
              <p14:nvContentPartPr>
                <p14:cNvPr id="235" name="Ink 234">
                  <a:extLst>
                    <a:ext uri="{FF2B5EF4-FFF2-40B4-BE49-F238E27FC236}">
                      <a16:creationId xmlns:a16="http://schemas.microsoft.com/office/drawing/2014/main" id="{9F8578CF-75B4-F0BC-B593-EC77A1E4B4AF}"/>
                    </a:ext>
                  </a:extLst>
                </p14:cNvPr>
                <p14:cNvContentPartPr/>
                <p14:nvPr/>
              </p14:nvContentPartPr>
              <p14:xfrm>
                <a:off x="3945136" y="1070024"/>
                <a:ext cx="76680" cy="197640"/>
              </p14:xfrm>
            </p:contentPart>
          </mc:Choice>
          <mc:Fallback xmlns="">
            <p:pic>
              <p:nvPicPr>
                <p:cNvPr id="235" name="Ink 234">
                  <a:extLst>
                    <a:ext uri="{FF2B5EF4-FFF2-40B4-BE49-F238E27FC236}">
                      <a16:creationId xmlns:a16="http://schemas.microsoft.com/office/drawing/2014/main" id="{9F8578CF-75B4-F0BC-B593-EC77A1E4B4AF}"/>
                    </a:ext>
                  </a:extLst>
                </p:cNvPr>
                <p:cNvPicPr/>
                <p:nvPr/>
              </p:nvPicPr>
              <p:blipFill>
                <a:blip r:embed="rId339"/>
                <a:stretch>
                  <a:fillRect/>
                </a:stretch>
              </p:blipFill>
              <p:spPr>
                <a:xfrm>
                  <a:off x="3936136" y="1061384"/>
                  <a:ext cx="94320" cy="21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0">
              <p14:nvContentPartPr>
                <p14:cNvPr id="236" name="Ink 235">
                  <a:extLst>
                    <a:ext uri="{FF2B5EF4-FFF2-40B4-BE49-F238E27FC236}">
                      <a16:creationId xmlns:a16="http://schemas.microsoft.com/office/drawing/2014/main" id="{58D6E365-D81F-5D4E-1BEF-33429C6D253A}"/>
                    </a:ext>
                  </a:extLst>
                </p14:cNvPr>
                <p14:cNvContentPartPr/>
                <p14:nvPr/>
              </p14:nvContentPartPr>
              <p14:xfrm>
                <a:off x="4106776" y="1184864"/>
                <a:ext cx="25200" cy="33120"/>
              </p14:xfrm>
            </p:contentPart>
          </mc:Choice>
          <mc:Fallback xmlns="">
            <p:pic>
              <p:nvPicPr>
                <p:cNvPr id="236" name="Ink 235">
                  <a:extLst>
                    <a:ext uri="{FF2B5EF4-FFF2-40B4-BE49-F238E27FC236}">
                      <a16:creationId xmlns:a16="http://schemas.microsoft.com/office/drawing/2014/main" id="{58D6E365-D81F-5D4E-1BEF-33429C6D253A}"/>
                    </a:ext>
                  </a:extLst>
                </p:cNvPr>
                <p:cNvPicPr/>
                <p:nvPr/>
              </p:nvPicPr>
              <p:blipFill>
                <a:blip r:embed="rId341"/>
                <a:stretch>
                  <a:fillRect/>
                </a:stretch>
              </p:blipFill>
              <p:spPr>
                <a:xfrm>
                  <a:off x="4097776" y="1176224"/>
                  <a:ext cx="42840" cy="5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2">
              <p14:nvContentPartPr>
                <p14:cNvPr id="237" name="Ink 236">
                  <a:extLst>
                    <a:ext uri="{FF2B5EF4-FFF2-40B4-BE49-F238E27FC236}">
                      <a16:creationId xmlns:a16="http://schemas.microsoft.com/office/drawing/2014/main" id="{34EA81F5-83F5-ECB3-A059-FC0ED29B4E6A}"/>
                    </a:ext>
                  </a:extLst>
                </p14:cNvPr>
                <p14:cNvContentPartPr/>
                <p14:nvPr/>
              </p14:nvContentPartPr>
              <p14:xfrm>
                <a:off x="4117216" y="970664"/>
                <a:ext cx="93240" cy="244080"/>
              </p14:xfrm>
            </p:contentPart>
          </mc:Choice>
          <mc:Fallback xmlns="">
            <p:pic>
              <p:nvPicPr>
                <p:cNvPr id="237" name="Ink 236">
                  <a:extLst>
                    <a:ext uri="{FF2B5EF4-FFF2-40B4-BE49-F238E27FC236}">
                      <a16:creationId xmlns:a16="http://schemas.microsoft.com/office/drawing/2014/main" id="{34EA81F5-83F5-ECB3-A059-FC0ED29B4E6A}"/>
                    </a:ext>
                  </a:extLst>
                </p:cNvPr>
                <p:cNvPicPr/>
                <p:nvPr/>
              </p:nvPicPr>
              <p:blipFill>
                <a:blip r:embed="rId343"/>
                <a:stretch>
                  <a:fillRect/>
                </a:stretch>
              </p:blipFill>
              <p:spPr>
                <a:xfrm>
                  <a:off x="4108216" y="962024"/>
                  <a:ext cx="110880" cy="26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4">
              <p14:nvContentPartPr>
                <p14:cNvPr id="238" name="Ink 237">
                  <a:extLst>
                    <a:ext uri="{FF2B5EF4-FFF2-40B4-BE49-F238E27FC236}">
                      <a16:creationId xmlns:a16="http://schemas.microsoft.com/office/drawing/2014/main" id="{3E24F2A6-53BC-6A74-9912-E42FD1167748}"/>
                    </a:ext>
                  </a:extLst>
                </p14:cNvPr>
                <p14:cNvContentPartPr/>
                <p14:nvPr/>
              </p14:nvContentPartPr>
              <p14:xfrm>
                <a:off x="4274536" y="1144904"/>
                <a:ext cx="12240" cy="61200"/>
              </p14:xfrm>
            </p:contentPart>
          </mc:Choice>
          <mc:Fallback xmlns="">
            <p:pic>
              <p:nvPicPr>
                <p:cNvPr id="238" name="Ink 237">
                  <a:extLst>
                    <a:ext uri="{FF2B5EF4-FFF2-40B4-BE49-F238E27FC236}">
                      <a16:creationId xmlns:a16="http://schemas.microsoft.com/office/drawing/2014/main" id="{3E24F2A6-53BC-6A74-9912-E42FD1167748}"/>
                    </a:ext>
                  </a:extLst>
                </p:cNvPr>
                <p:cNvPicPr/>
                <p:nvPr/>
              </p:nvPicPr>
              <p:blipFill>
                <a:blip r:embed="rId345"/>
                <a:stretch>
                  <a:fillRect/>
                </a:stretch>
              </p:blipFill>
              <p:spPr>
                <a:xfrm>
                  <a:off x="4265896" y="1136264"/>
                  <a:ext cx="29880" cy="7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6">
              <p14:nvContentPartPr>
                <p14:cNvPr id="239" name="Ink 238">
                  <a:extLst>
                    <a:ext uri="{FF2B5EF4-FFF2-40B4-BE49-F238E27FC236}">
                      <a16:creationId xmlns:a16="http://schemas.microsoft.com/office/drawing/2014/main" id="{BF900FF7-7061-7591-7984-A79B5C26E1F9}"/>
                    </a:ext>
                  </a:extLst>
                </p14:cNvPr>
                <p14:cNvContentPartPr/>
                <p14:nvPr/>
              </p14:nvContentPartPr>
              <p14:xfrm>
                <a:off x="4302256" y="954464"/>
                <a:ext cx="70200" cy="283680"/>
              </p14:xfrm>
            </p:contentPart>
          </mc:Choice>
          <mc:Fallback xmlns="">
            <p:pic>
              <p:nvPicPr>
                <p:cNvPr id="239" name="Ink 238">
                  <a:extLst>
                    <a:ext uri="{FF2B5EF4-FFF2-40B4-BE49-F238E27FC236}">
                      <a16:creationId xmlns:a16="http://schemas.microsoft.com/office/drawing/2014/main" id="{BF900FF7-7061-7591-7984-A79B5C26E1F9}"/>
                    </a:ext>
                  </a:extLst>
                </p:cNvPr>
                <p:cNvPicPr/>
                <p:nvPr/>
              </p:nvPicPr>
              <p:blipFill>
                <a:blip r:embed="rId347"/>
                <a:stretch>
                  <a:fillRect/>
                </a:stretch>
              </p:blipFill>
              <p:spPr>
                <a:xfrm>
                  <a:off x="4293616" y="945824"/>
                  <a:ext cx="87840" cy="30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8">
              <p14:nvContentPartPr>
                <p14:cNvPr id="241" name="Ink 240">
                  <a:extLst>
                    <a:ext uri="{FF2B5EF4-FFF2-40B4-BE49-F238E27FC236}">
                      <a16:creationId xmlns:a16="http://schemas.microsoft.com/office/drawing/2014/main" id="{D93678A4-3D65-EFB4-7E11-9BA95ABF2B1E}"/>
                    </a:ext>
                  </a:extLst>
                </p14:cNvPr>
                <p14:cNvContentPartPr/>
                <p14:nvPr/>
              </p14:nvContentPartPr>
              <p14:xfrm>
                <a:off x="2900776" y="1076864"/>
                <a:ext cx="6247440" cy="749520"/>
              </p14:xfrm>
            </p:contentPart>
          </mc:Choice>
          <mc:Fallback xmlns="">
            <p:pic>
              <p:nvPicPr>
                <p:cNvPr id="241" name="Ink 240">
                  <a:extLst>
                    <a:ext uri="{FF2B5EF4-FFF2-40B4-BE49-F238E27FC236}">
                      <a16:creationId xmlns:a16="http://schemas.microsoft.com/office/drawing/2014/main" id="{D93678A4-3D65-EFB4-7E11-9BA95ABF2B1E}"/>
                    </a:ext>
                  </a:extLst>
                </p:cNvPr>
                <p:cNvPicPr/>
                <p:nvPr/>
              </p:nvPicPr>
              <p:blipFill>
                <a:blip r:embed="rId349"/>
                <a:stretch>
                  <a:fillRect/>
                </a:stretch>
              </p:blipFill>
              <p:spPr>
                <a:xfrm>
                  <a:off x="2891776" y="1068224"/>
                  <a:ext cx="6265080" cy="76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0">
              <p14:nvContentPartPr>
                <p14:cNvPr id="242" name="Ink 241">
                  <a:extLst>
                    <a:ext uri="{FF2B5EF4-FFF2-40B4-BE49-F238E27FC236}">
                      <a16:creationId xmlns:a16="http://schemas.microsoft.com/office/drawing/2014/main" id="{047C593F-19CE-A929-09CB-00F449B2FB20}"/>
                    </a:ext>
                  </a:extLst>
                </p14:cNvPr>
                <p14:cNvContentPartPr/>
                <p14:nvPr/>
              </p14:nvContentPartPr>
              <p14:xfrm>
                <a:off x="2903656" y="1544864"/>
                <a:ext cx="618120" cy="347400"/>
              </p14:xfrm>
            </p:contentPart>
          </mc:Choice>
          <mc:Fallback xmlns="">
            <p:pic>
              <p:nvPicPr>
                <p:cNvPr id="242" name="Ink 241">
                  <a:extLst>
                    <a:ext uri="{FF2B5EF4-FFF2-40B4-BE49-F238E27FC236}">
                      <a16:creationId xmlns:a16="http://schemas.microsoft.com/office/drawing/2014/main" id="{047C593F-19CE-A929-09CB-00F449B2FB20}"/>
                    </a:ext>
                  </a:extLst>
                </p:cNvPr>
                <p:cNvPicPr/>
                <p:nvPr/>
              </p:nvPicPr>
              <p:blipFill>
                <a:blip r:embed="rId351"/>
                <a:stretch>
                  <a:fillRect/>
                </a:stretch>
              </p:blipFill>
              <p:spPr>
                <a:xfrm>
                  <a:off x="2895016" y="1536224"/>
                  <a:ext cx="635760" cy="36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2">
              <p14:nvContentPartPr>
                <p14:cNvPr id="249" name="Ink 248">
                  <a:extLst>
                    <a:ext uri="{FF2B5EF4-FFF2-40B4-BE49-F238E27FC236}">
                      <a16:creationId xmlns:a16="http://schemas.microsoft.com/office/drawing/2014/main" id="{DA517E5F-4554-80D3-FF7F-06F8B9182E72}"/>
                    </a:ext>
                  </a:extLst>
                </p14:cNvPr>
                <p14:cNvContentPartPr/>
                <p14:nvPr/>
              </p14:nvContentPartPr>
              <p14:xfrm>
                <a:off x="2639776" y="932144"/>
                <a:ext cx="420120" cy="1378800"/>
              </p14:xfrm>
            </p:contentPart>
          </mc:Choice>
          <mc:Fallback xmlns="">
            <p:pic>
              <p:nvPicPr>
                <p:cNvPr id="249" name="Ink 248">
                  <a:extLst>
                    <a:ext uri="{FF2B5EF4-FFF2-40B4-BE49-F238E27FC236}">
                      <a16:creationId xmlns:a16="http://schemas.microsoft.com/office/drawing/2014/main" id="{DA517E5F-4554-80D3-FF7F-06F8B9182E72}"/>
                    </a:ext>
                  </a:extLst>
                </p:cNvPr>
                <p:cNvPicPr/>
                <p:nvPr/>
              </p:nvPicPr>
              <p:blipFill>
                <a:blip r:embed="rId353"/>
                <a:stretch>
                  <a:fillRect/>
                </a:stretch>
              </p:blipFill>
              <p:spPr>
                <a:xfrm>
                  <a:off x="2630776" y="923504"/>
                  <a:ext cx="437760" cy="139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4">
              <p14:nvContentPartPr>
                <p14:cNvPr id="250" name="Ink 249">
                  <a:extLst>
                    <a:ext uri="{FF2B5EF4-FFF2-40B4-BE49-F238E27FC236}">
                      <a16:creationId xmlns:a16="http://schemas.microsoft.com/office/drawing/2014/main" id="{DFA460E2-0A35-D93F-41F5-4048BB952832}"/>
                    </a:ext>
                  </a:extLst>
                </p14:cNvPr>
                <p14:cNvContentPartPr/>
                <p14:nvPr/>
              </p14:nvContentPartPr>
              <p14:xfrm>
                <a:off x="2596936" y="671144"/>
                <a:ext cx="1118520" cy="1761840"/>
              </p14:xfrm>
            </p:contentPart>
          </mc:Choice>
          <mc:Fallback xmlns="">
            <p:pic>
              <p:nvPicPr>
                <p:cNvPr id="250" name="Ink 249">
                  <a:extLst>
                    <a:ext uri="{FF2B5EF4-FFF2-40B4-BE49-F238E27FC236}">
                      <a16:creationId xmlns:a16="http://schemas.microsoft.com/office/drawing/2014/main" id="{DFA460E2-0A35-D93F-41F5-4048BB952832}"/>
                    </a:ext>
                  </a:extLst>
                </p:cNvPr>
                <p:cNvPicPr/>
                <p:nvPr/>
              </p:nvPicPr>
              <p:blipFill>
                <a:blip r:embed="rId355"/>
                <a:stretch>
                  <a:fillRect/>
                </a:stretch>
              </p:blipFill>
              <p:spPr>
                <a:xfrm>
                  <a:off x="2588296" y="662144"/>
                  <a:ext cx="1136160" cy="177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6">
              <p14:nvContentPartPr>
                <p14:cNvPr id="245" name="Ink 244">
                  <a:extLst>
                    <a:ext uri="{FF2B5EF4-FFF2-40B4-BE49-F238E27FC236}">
                      <a16:creationId xmlns:a16="http://schemas.microsoft.com/office/drawing/2014/main" id="{EDE6E2BE-5F77-0757-0B6F-706B07C67325}"/>
                    </a:ext>
                  </a:extLst>
                </p14:cNvPr>
                <p14:cNvContentPartPr/>
                <p14:nvPr/>
              </p14:nvContentPartPr>
              <p14:xfrm>
                <a:off x="8141656" y="2087384"/>
                <a:ext cx="870120" cy="41040"/>
              </p14:xfrm>
            </p:contentPart>
          </mc:Choice>
          <mc:Fallback xmlns="">
            <p:pic>
              <p:nvPicPr>
                <p:cNvPr id="245" name="Ink 244">
                  <a:extLst>
                    <a:ext uri="{FF2B5EF4-FFF2-40B4-BE49-F238E27FC236}">
                      <a16:creationId xmlns:a16="http://schemas.microsoft.com/office/drawing/2014/main" id="{EDE6E2BE-5F77-0757-0B6F-706B07C67325}"/>
                    </a:ext>
                  </a:extLst>
                </p:cNvPr>
                <p:cNvPicPr/>
                <p:nvPr/>
              </p:nvPicPr>
              <p:blipFill>
                <a:blip r:embed="rId357"/>
                <a:stretch>
                  <a:fillRect/>
                </a:stretch>
              </p:blipFill>
              <p:spPr>
                <a:xfrm>
                  <a:off x="8133016" y="2078384"/>
                  <a:ext cx="887760" cy="5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8">
              <p14:nvContentPartPr>
                <p14:cNvPr id="246" name="Ink 245">
                  <a:extLst>
                    <a:ext uri="{FF2B5EF4-FFF2-40B4-BE49-F238E27FC236}">
                      <a16:creationId xmlns:a16="http://schemas.microsoft.com/office/drawing/2014/main" id="{413C4032-F050-7917-7053-F1710BAF6415}"/>
                    </a:ext>
                  </a:extLst>
                </p14:cNvPr>
                <p14:cNvContentPartPr/>
                <p14:nvPr/>
              </p14:nvContentPartPr>
              <p14:xfrm>
                <a:off x="9120136" y="1644584"/>
                <a:ext cx="853200" cy="684720"/>
              </p14:xfrm>
            </p:contentPart>
          </mc:Choice>
          <mc:Fallback xmlns="">
            <p:pic>
              <p:nvPicPr>
                <p:cNvPr id="246" name="Ink 245">
                  <a:extLst>
                    <a:ext uri="{FF2B5EF4-FFF2-40B4-BE49-F238E27FC236}">
                      <a16:creationId xmlns:a16="http://schemas.microsoft.com/office/drawing/2014/main" id="{413C4032-F050-7917-7053-F1710BAF6415}"/>
                    </a:ext>
                  </a:extLst>
                </p:cNvPr>
                <p:cNvPicPr/>
                <p:nvPr/>
              </p:nvPicPr>
              <p:blipFill>
                <a:blip r:embed="rId359"/>
                <a:stretch>
                  <a:fillRect/>
                </a:stretch>
              </p:blipFill>
              <p:spPr>
                <a:xfrm>
                  <a:off x="9111136" y="1635944"/>
                  <a:ext cx="870840" cy="70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0">
              <p14:nvContentPartPr>
                <p14:cNvPr id="247" name="Ink 246">
                  <a:extLst>
                    <a:ext uri="{FF2B5EF4-FFF2-40B4-BE49-F238E27FC236}">
                      <a16:creationId xmlns:a16="http://schemas.microsoft.com/office/drawing/2014/main" id="{91377A35-DA24-2C80-2A59-C0F683A2B018}"/>
                    </a:ext>
                  </a:extLst>
                </p14:cNvPr>
                <p14:cNvContentPartPr/>
                <p14:nvPr/>
              </p14:nvContentPartPr>
              <p14:xfrm>
                <a:off x="9003856" y="1977224"/>
                <a:ext cx="1153440" cy="568800"/>
              </p14:xfrm>
            </p:contentPart>
          </mc:Choice>
          <mc:Fallback xmlns="">
            <p:pic>
              <p:nvPicPr>
                <p:cNvPr id="247" name="Ink 246">
                  <a:extLst>
                    <a:ext uri="{FF2B5EF4-FFF2-40B4-BE49-F238E27FC236}">
                      <a16:creationId xmlns:a16="http://schemas.microsoft.com/office/drawing/2014/main" id="{91377A35-DA24-2C80-2A59-C0F683A2B018}"/>
                    </a:ext>
                  </a:extLst>
                </p:cNvPr>
                <p:cNvPicPr/>
                <p:nvPr/>
              </p:nvPicPr>
              <p:blipFill>
                <a:blip r:embed="rId361"/>
                <a:stretch>
                  <a:fillRect/>
                </a:stretch>
              </p:blipFill>
              <p:spPr>
                <a:xfrm>
                  <a:off x="8995216" y="1968584"/>
                  <a:ext cx="1171080" cy="58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2">
              <p14:nvContentPartPr>
                <p14:cNvPr id="252" name="Ink 251">
                  <a:extLst>
                    <a:ext uri="{FF2B5EF4-FFF2-40B4-BE49-F238E27FC236}">
                      <a16:creationId xmlns:a16="http://schemas.microsoft.com/office/drawing/2014/main" id="{254EE84E-D7C2-891C-8607-F73B6CA2198D}"/>
                    </a:ext>
                  </a:extLst>
                </p14:cNvPr>
                <p14:cNvContentPartPr/>
                <p14:nvPr/>
              </p14:nvContentPartPr>
              <p14:xfrm>
                <a:off x="10081336" y="1023224"/>
                <a:ext cx="981720" cy="677160"/>
              </p14:xfrm>
            </p:contentPart>
          </mc:Choice>
          <mc:Fallback xmlns="">
            <p:pic>
              <p:nvPicPr>
                <p:cNvPr id="252" name="Ink 251">
                  <a:extLst>
                    <a:ext uri="{FF2B5EF4-FFF2-40B4-BE49-F238E27FC236}">
                      <a16:creationId xmlns:a16="http://schemas.microsoft.com/office/drawing/2014/main" id="{254EE84E-D7C2-891C-8607-F73B6CA2198D}"/>
                    </a:ext>
                  </a:extLst>
                </p:cNvPr>
                <p:cNvPicPr/>
                <p:nvPr/>
              </p:nvPicPr>
              <p:blipFill>
                <a:blip r:embed="rId363"/>
                <a:stretch>
                  <a:fillRect/>
                </a:stretch>
              </p:blipFill>
              <p:spPr>
                <a:xfrm>
                  <a:off x="10072336" y="1014584"/>
                  <a:ext cx="999360" cy="69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4">
              <p14:nvContentPartPr>
                <p14:cNvPr id="254" name="Ink 253">
                  <a:extLst>
                    <a:ext uri="{FF2B5EF4-FFF2-40B4-BE49-F238E27FC236}">
                      <a16:creationId xmlns:a16="http://schemas.microsoft.com/office/drawing/2014/main" id="{602D7AB0-3514-FB43-95ED-B918DE0F1047}"/>
                    </a:ext>
                  </a:extLst>
                </p14:cNvPr>
                <p14:cNvContentPartPr/>
                <p14:nvPr/>
              </p14:nvContentPartPr>
              <p14:xfrm>
                <a:off x="6716776" y="1311224"/>
                <a:ext cx="2734920" cy="1299960"/>
              </p14:xfrm>
            </p:contentPart>
          </mc:Choice>
          <mc:Fallback xmlns="">
            <p:pic>
              <p:nvPicPr>
                <p:cNvPr id="254" name="Ink 253">
                  <a:extLst>
                    <a:ext uri="{FF2B5EF4-FFF2-40B4-BE49-F238E27FC236}">
                      <a16:creationId xmlns:a16="http://schemas.microsoft.com/office/drawing/2014/main" id="{602D7AB0-3514-FB43-95ED-B918DE0F1047}"/>
                    </a:ext>
                  </a:extLst>
                </p:cNvPr>
                <p:cNvPicPr/>
                <p:nvPr/>
              </p:nvPicPr>
              <p:blipFill>
                <a:blip r:embed="rId365"/>
                <a:stretch>
                  <a:fillRect/>
                </a:stretch>
              </p:blipFill>
              <p:spPr>
                <a:xfrm>
                  <a:off x="6707776" y="1302224"/>
                  <a:ext cx="2752560" cy="131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6">
              <p14:nvContentPartPr>
                <p14:cNvPr id="255" name="Ink 254">
                  <a:extLst>
                    <a:ext uri="{FF2B5EF4-FFF2-40B4-BE49-F238E27FC236}">
                      <a16:creationId xmlns:a16="http://schemas.microsoft.com/office/drawing/2014/main" id="{0B72346D-7025-FDD9-93FB-2794CE57ACE9}"/>
                    </a:ext>
                  </a:extLst>
                </p14:cNvPr>
                <p14:cNvContentPartPr/>
                <p14:nvPr/>
              </p14:nvContentPartPr>
              <p14:xfrm>
                <a:off x="6485656" y="1567904"/>
                <a:ext cx="853200" cy="503640"/>
              </p14:xfrm>
            </p:contentPart>
          </mc:Choice>
          <mc:Fallback xmlns="">
            <p:pic>
              <p:nvPicPr>
                <p:cNvPr id="255" name="Ink 254">
                  <a:extLst>
                    <a:ext uri="{FF2B5EF4-FFF2-40B4-BE49-F238E27FC236}">
                      <a16:creationId xmlns:a16="http://schemas.microsoft.com/office/drawing/2014/main" id="{0B72346D-7025-FDD9-93FB-2794CE57ACE9}"/>
                    </a:ext>
                  </a:extLst>
                </p:cNvPr>
                <p:cNvPicPr/>
                <p:nvPr/>
              </p:nvPicPr>
              <p:blipFill>
                <a:blip r:embed="rId367"/>
                <a:stretch>
                  <a:fillRect/>
                </a:stretch>
              </p:blipFill>
              <p:spPr>
                <a:xfrm>
                  <a:off x="6477016" y="1559264"/>
                  <a:ext cx="870840" cy="52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8">
              <p14:nvContentPartPr>
                <p14:cNvPr id="257" name="Ink 256">
                  <a:extLst>
                    <a:ext uri="{FF2B5EF4-FFF2-40B4-BE49-F238E27FC236}">
                      <a16:creationId xmlns:a16="http://schemas.microsoft.com/office/drawing/2014/main" id="{CCEABD22-70E3-62D0-453D-A17DF9CA9B41}"/>
                    </a:ext>
                  </a:extLst>
                </p14:cNvPr>
                <p14:cNvContentPartPr/>
                <p14:nvPr/>
              </p14:nvContentPartPr>
              <p14:xfrm>
                <a:off x="3620056" y="712184"/>
                <a:ext cx="1092960" cy="691920"/>
              </p14:xfrm>
            </p:contentPart>
          </mc:Choice>
          <mc:Fallback xmlns="">
            <p:pic>
              <p:nvPicPr>
                <p:cNvPr id="257" name="Ink 256">
                  <a:extLst>
                    <a:ext uri="{FF2B5EF4-FFF2-40B4-BE49-F238E27FC236}">
                      <a16:creationId xmlns:a16="http://schemas.microsoft.com/office/drawing/2014/main" id="{CCEABD22-70E3-62D0-453D-A17DF9CA9B41}"/>
                    </a:ext>
                  </a:extLst>
                </p:cNvPr>
                <p:cNvPicPr/>
                <p:nvPr/>
              </p:nvPicPr>
              <p:blipFill>
                <a:blip r:embed="rId369"/>
                <a:stretch>
                  <a:fillRect/>
                </a:stretch>
              </p:blipFill>
              <p:spPr>
                <a:xfrm>
                  <a:off x="3611056" y="703184"/>
                  <a:ext cx="1110600" cy="70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0">
              <p14:nvContentPartPr>
                <p14:cNvPr id="258" name="Ink 257">
                  <a:extLst>
                    <a:ext uri="{FF2B5EF4-FFF2-40B4-BE49-F238E27FC236}">
                      <a16:creationId xmlns:a16="http://schemas.microsoft.com/office/drawing/2014/main" id="{147AB4F4-01D9-0175-25AF-E0095B7DEFE7}"/>
                    </a:ext>
                  </a:extLst>
                </p14:cNvPr>
                <p14:cNvContentPartPr/>
                <p14:nvPr/>
              </p14:nvContentPartPr>
              <p14:xfrm>
                <a:off x="5325376" y="1068224"/>
                <a:ext cx="53640" cy="226080"/>
              </p14:xfrm>
            </p:contentPart>
          </mc:Choice>
          <mc:Fallback xmlns="">
            <p:pic>
              <p:nvPicPr>
                <p:cNvPr id="258" name="Ink 257">
                  <a:extLst>
                    <a:ext uri="{FF2B5EF4-FFF2-40B4-BE49-F238E27FC236}">
                      <a16:creationId xmlns:a16="http://schemas.microsoft.com/office/drawing/2014/main" id="{147AB4F4-01D9-0175-25AF-E0095B7DEFE7}"/>
                    </a:ext>
                  </a:extLst>
                </p:cNvPr>
                <p:cNvPicPr/>
                <p:nvPr/>
              </p:nvPicPr>
              <p:blipFill>
                <a:blip r:embed="rId371"/>
                <a:stretch>
                  <a:fillRect/>
                </a:stretch>
              </p:blipFill>
              <p:spPr>
                <a:xfrm>
                  <a:off x="5316376" y="1059584"/>
                  <a:ext cx="71280" cy="24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2">
              <p14:nvContentPartPr>
                <p14:cNvPr id="259" name="Ink 258">
                  <a:extLst>
                    <a:ext uri="{FF2B5EF4-FFF2-40B4-BE49-F238E27FC236}">
                      <a16:creationId xmlns:a16="http://schemas.microsoft.com/office/drawing/2014/main" id="{E12E4CED-678F-8983-009F-A51AB011AA7D}"/>
                    </a:ext>
                  </a:extLst>
                </p14:cNvPr>
                <p14:cNvContentPartPr/>
                <p14:nvPr/>
              </p14:nvContentPartPr>
              <p14:xfrm>
                <a:off x="5515096" y="1287104"/>
                <a:ext cx="5040" cy="5040"/>
              </p14:xfrm>
            </p:contentPart>
          </mc:Choice>
          <mc:Fallback xmlns="">
            <p:pic>
              <p:nvPicPr>
                <p:cNvPr id="259" name="Ink 258">
                  <a:extLst>
                    <a:ext uri="{FF2B5EF4-FFF2-40B4-BE49-F238E27FC236}">
                      <a16:creationId xmlns:a16="http://schemas.microsoft.com/office/drawing/2014/main" id="{E12E4CED-678F-8983-009F-A51AB011AA7D}"/>
                    </a:ext>
                  </a:extLst>
                </p:cNvPr>
                <p:cNvPicPr/>
                <p:nvPr/>
              </p:nvPicPr>
              <p:blipFill>
                <a:blip r:embed="rId373"/>
                <a:stretch>
                  <a:fillRect/>
                </a:stretch>
              </p:blipFill>
              <p:spPr>
                <a:xfrm>
                  <a:off x="5506096" y="1278104"/>
                  <a:ext cx="22680" cy="22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4">
              <p14:nvContentPartPr>
                <p14:cNvPr id="260" name="Ink 259">
                  <a:extLst>
                    <a:ext uri="{FF2B5EF4-FFF2-40B4-BE49-F238E27FC236}">
                      <a16:creationId xmlns:a16="http://schemas.microsoft.com/office/drawing/2014/main" id="{74868FBE-4FF4-EBC0-9A17-36B03AC3A186}"/>
                    </a:ext>
                  </a:extLst>
                </p14:cNvPr>
                <p14:cNvContentPartPr/>
                <p14:nvPr/>
              </p14:nvContentPartPr>
              <p14:xfrm>
                <a:off x="5661976" y="993344"/>
                <a:ext cx="73800" cy="342720"/>
              </p14:xfrm>
            </p:contentPart>
          </mc:Choice>
          <mc:Fallback xmlns="">
            <p:pic>
              <p:nvPicPr>
                <p:cNvPr id="260" name="Ink 259">
                  <a:extLst>
                    <a:ext uri="{FF2B5EF4-FFF2-40B4-BE49-F238E27FC236}">
                      <a16:creationId xmlns:a16="http://schemas.microsoft.com/office/drawing/2014/main" id="{74868FBE-4FF4-EBC0-9A17-36B03AC3A186}"/>
                    </a:ext>
                  </a:extLst>
                </p:cNvPr>
                <p:cNvPicPr/>
                <p:nvPr/>
              </p:nvPicPr>
              <p:blipFill>
                <a:blip r:embed="rId375"/>
                <a:stretch>
                  <a:fillRect/>
                </a:stretch>
              </p:blipFill>
              <p:spPr>
                <a:xfrm>
                  <a:off x="5653336" y="984344"/>
                  <a:ext cx="91440" cy="36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6">
              <p14:nvContentPartPr>
                <p14:cNvPr id="261" name="Ink 260">
                  <a:extLst>
                    <a:ext uri="{FF2B5EF4-FFF2-40B4-BE49-F238E27FC236}">
                      <a16:creationId xmlns:a16="http://schemas.microsoft.com/office/drawing/2014/main" id="{2DC8B1B0-B842-854D-6D09-84C40456868F}"/>
                    </a:ext>
                  </a:extLst>
                </p14:cNvPr>
                <p14:cNvContentPartPr/>
                <p14:nvPr/>
              </p14:nvContentPartPr>
              <p14:xfrm>
                <a:off x="6003976" y="932504"/>
                <a:ext cx="110880" cy="389880"/>
              </p14:xfrm>
            </p:contentPart>
          </mc:Choice>
          <mc:Fallback xmlns="">
            <p:pic>
              <p:nvPicPr>
                <p:cNvPr id="261" name="Ink 260">
                  <a:extLst>
                    <a:ext uri="{FF2B5EF4-FFF2-40B4-BE49-F238E27FC236}">
                      <a16:creationId xmlns:a16="http://schemas.microsoft.com/office/drawing/2014/main" id="{2DC8B1B0-B842-854D-6D09-84C40456868F}"/>
                    </a:ext>
                  </a:extLst>
                </p:cNvPr>
                <p:cNvPicPr/>
                <p:nvPr/>
              </p:nvPicPr>
              <p:blipFill>
                <a:blip r:embed="rId377"/>
                <a:stretch>
                  <a:fillRect/>
                </a:stretch>
              </p:blipFill>
              <p:spPr>
                <a:xfrm>
                  <a:off x="5994976" y="923864"/>
                  <a:ext cx="128520" cy="40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8">
              <p14:nvContentPartPr>
                <p14:cNvPr id="263" name="Ink 262">
                  <a:extLst>
                    <a:ext uri="{FF2B5EF4-FFF2-40B4-BE49-F238E27FC236}">
                      <a16:creationId xmlns:a16="http://schemas.microsoft.com/office/drawing/2014/main" id="{852CCF3D-FA6B-8B3F-FD2E-CA0A013B94DD}"/>
                    </a:ext>
                  </a:extLst>
                </p14:cNvPr>
                <p14:cNvContentPartPr/>
                <p14:nvPr/>
              </p14:nvContentPartPr>
              <p14:xfrm>
                <a:off x="5215216" y="681224"/>
                <a:ext cx="1973520" cy="546840"/>
              </p14:xfrm>
            </p:contentPart>
          </mc:Choice>
          <mc:Fallback xmlns="">
            <p:pic>
              <p:nvPicPr>
                <p:cNvPr id="263" name="Ink 262">
                  <a:extLst>
                    <a:ext uri="{FF2B5EF4-FFF2-40B4-BE49-F238E27FC236}">
                      <a16:creationId xmlns:a16="http://schemas.microsoft.com/office/drawing/2014/main" id="{852CCF3D-FA6B-8B3F-FD2E-CA0A013B94DD}"/>
                    </a:ext>
                  </a:extLst>
                </p:cNvPr>
                <p:cNvPicPr/>
                <p:nvPr/>
              </p:nvPicPr>
              <p:blipFill>
                <a:blip r:embed="rId379"/>
                <a:stretch>
                  <a:fillRect/>
                </a:stretch>
              </p:blipFill>
              <p:spPr>
                <a:xfrm>
                  <a:off x="5206576" y="672584"/>
                  <a:ext cx="1991160" cy="564480"/>
                </a:xfrm>
                <a:prstGeom prst="rect">
                  <a:avLst/>
                </a:prstGeom>
              </p:spPr>
            </p:pic>
          </mc:Fallback>
        </mc:AlternateContent>
      </p:grpSp>
    </p:spTree>
    <p:extLst>
      <p:ext uri="{BB962C8B-B14F-4D97-AF65-F5344CB8AC3E}">
        <p14:creationId xmlns:p14="http://schemas.microsoft.com/office/powerpoint/2010/main" val="1384086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586D-7167-BAD8-9BEC-7D9189FAD2BC}"/>
              </a:ext>
            </a:extLst>
          </p:cNvPr>
          <p:cNvSpPr>
            <a:spLocks noGrp="1"/>
          </p:cNvSpPr>
          <p:nvPr>
            <p:ph type="title"/>
          </p:nvPr>
        </p:nvSpPr>
        <p:spPr/>
        <p:txBody>
          <a:bodyPr/>
          <a:lstStyle/>
          <a:p>
            <a:r>
              <a:rPr lang="en-US" dirty="0"/>
              <a:t>Twisted Pair cabling</a:t>
            </a:r>
          </a:p>
        </p:txBody>
      </p:sp>
      <p:sp>
        <p:nvSpPr>
          <p:cNvPr id="3" name="Content Placeholder 2">
            <a:extLst>
              <a:ext uri="{FF2B5EF4-FFF2-40B4-BE49-F238E27FC236}">
                <a16:creationId xmlns:a16="http://schemas.microsoft.com/office/drawing/2014/main" id="{51EE2C0B-F193-D101-8B1A-01EA970AF4AC}"/>
              </a:ext>
            </a:extLst>
          </p:cNvPr>
          <p:cNvSpPr>
            <a:spLocks noGrp="1"/>
          </p:cNvSpPr>
          <p:nvPr>
            <p:ph idx="1"/>
          </p:nvPr>
        </p:nvSpPr>
        <p:spPr>
          <a:xfrm>
            <a:off x="838200" y="1825624"/>
            <a:ext cx="7435291" cy="3675405"/>
          </a:xfrm>
        </p:spPr>
        <p:txBody>
          <a:bodyPr>
            <a:normAutofit fontScale="70000" lnSpcReduction="20000"/>
          </a:bodyPr>
          <a:lstStyle/>
          <a:p>
            <a:r>
              <a:rPr lang="en-US" dirty="0"/>
              <a:t>Twisted pair cabling introduced bidirectional communication. Two wires were initially used for transmit and two wires for receive. </a:t>
            </a:r>
          </a:p>
          <a:p>
            <a:r>
              <a:rPr lang="en-US" dirty="0"/>
              <a:t>This provided dedicated channels for the two devices connected to the cable to transmit without risk of collisions.</a:t>
            </a:r>
          </a:p>
          <a:p>
            <a:r>
              <a:rPr lang="en-US" dirty="0"/>
              <a:t>In certain circumstances, both pairs will act as one and collisions will occur again.</a:t>
            </a:r>
          </a:p>
          <a:p>
            <a:r>
              <a:rPr lang="en-US" dirty="0"/>
              <a:t>When both channels are operational, it’s called full duplex. When only both channels are bonded back to a single channel and collisions can occur, it’s half duplex.</a:t>
            </a:r>
          </a:p>
          <a:p>
            <a:r>
              <a:rPr lang="en-US" dirty="0"/>
              <a:t>Twisted pair is wired straight through, therefore, it’s the responsibility of the endpoints to identify which wires to transmit and receive on.</a:t>
            </a:r>
          </a:p>
        </p:txBody>
      </p:sp>
      <p:pic>
        <p:nvPicPr>
          <p:cNvPr id="5124" name="Picture 4" descr="What Is A Coax Ethernet Extender - 1 Awesome Enable-IT Kit">
            <a:extLst>
              <a:ext uri="{FF2B5EF4-FFF2-40B4-BE49-F238E27FC236}">
                <a16:creationId xmlns:a16="http://schemas.microsoft.com/office/drawing/2014/main" id="{08C65BDD-5061-83D3-D0FF-F213C68183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91" b="3898"/>
          <a:stretch/>
        </p:blipFill>
        <p:spPr bwMode="auto">
          <a:xfrm>
            <a:off x="8609991" y="70486"/>
            <a:ext cx="2625281" cy="162020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nfused about pinout for gigabit ethernet on tx2 nx - Jetson TX2 - NVIDIA  Developer Forums">
            <a:extLst>
              <a:ext uri="{FF2B5EF4-FFF2-40B4-BE49-F238E27FC236}">
                <a16:creationId xmlns:a16="http://schemas.microsoft.com/office/drawing/2014/main" id="{0EE85431-6D98-7666-F506-5D5AA66B4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834" y="3921644"/>
            <a:ext cx="3647084" cy="272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53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67B5F5CE-0383-7910-79D2-AC61DD9F6381}"/>
              </a:ext>
            </a:extLst>
          </p:cNvPr>
          <p:cNvGrpSpPr/>
          <p:nvPr/>
        </p:nvGrpSpPr>
        <p:grpSpPr>
          <a:xfrm>
            <a:off x="192250" y="220730"/>
            <a:ext cx="11929320" cy="6715080"/>
            <a:chOff x="192250" y="220730"/>
            <a:chExt cx="11929320" cy="6715080"/>
          </a:xfrm>
        </p:grpSpPr>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337E3666-E357-0149-20DA-43F42C6EE974}"/>
                    </a:ext>
                  </a:extLst>
                </p14:cNvPr>
                <p14:cNvContentPartPr/>
                <p14:nvPr/>
              </p14:nvContentPartPr>
              <p14:xfrm>
                <a:off x="7215130" y="387050"/>
                <a:ext cx="1780200" cy="729000"/>
              </p14:xfrm>
            </p:contentPart>
          </mc:Choice>
          <mc:Fallback xmlns="">
            <p:pic>
              <p:nvPicPr>
                <p:cNvPr id="38" name="Ink 37">
                  <a:extLst>
                    <a:ext uri="{FF2B5EF4-FFF2-40B4-BE49-F238E27FC236}">
                      <a16:creationId xmlns:a16="http://schemas.microsoft.com/office/drawing/2014/main" id="{337E3666-E357-0149-20DA-43F42C6EE974}"/>
                    </a:ext>
                  </a:extLst>
                </p:cNvPr>
                <p:cNvPicPr/>
                <p:nvPr/>
              </p:nvPicPr>
              <p:blipFill>
                <a:blip r:embed="rId3"/>
                <a:stretch>
                  <a:fillRect/>
                </a:stretch>
              </p:blipFill>
              <p:spPr>
                <a:xfrm>
                  <a:off x="7209010" y="380930"/>
                  <a:ext cx="179244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8392BE1A-98F1-7360-7719-9896F92066DB}"/>
                    </a:ext>
                  </a:extLst>
                </p14:cNvPr>
                <p14:cNvContentPartPr/>
                <p14:nvPr/>
              </p14:nvContentPartPr>
              <p14:xfrm>
                <a:off x="7373170" y="602690"/>
                <a:ext cx="1711080" cy="699480"/>
              </p14:xfrm>
            </p:contentPart>
          </mc:Choice>
          <mc:Fallback xmlns="">
            <p:pic>
              <p:nvPicPr>
                <p:cNvPr id="39" name="Ink 38">
                  <a:extLst>
                    <a:ext uri="{FF2B5EF4-FFF2-40B4-BE49-F238E27FC236}">
                      <a16:creationId xmlns:a16="http://schemas.microsoft.com/office/drawing/2014/main" id="{8392BE1A-98F1-7360-7719-9896F92066DB}"/>
                    </a:ext>
                  </a:extLst>
                </p:cNvPr>
                <p:cNvPicPr/>
                <p:nvPr/>
              </p:nvPicPr>
              <p:blipFill>
                <a:blip r:embed="rId5"/>
                <a:stretch>
                  <a:fillRect/>
                </a:stretch>
              </p:blipFill>
              <p:spPr>
                <a:xfrm>
                  <a:off x="7367050" y="596570"/>
                  <a:ext cx="172332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AF49B068-F72E-63AD-2EDF-25F492B49E97}"/>
                    </a:ext>
                  </a:extLst>
                </p14:cNvPr>
                <p14:cNvContentPartPr/>
                <p14:nvPr/>
              </p14:nvContentPartPr>
              <p14:xfrm>
                <a:off x="9274330" y="918770"/>
                <a:ext cx="61200" cy="867960"/>
              </p14:xfrm>
            </p:contentPart>
          </mc:Choice>
          <mc:Fallback xmlns="">
            <p:pic>
              <p:nvPicPr>
                <p:cNvPr id="41" name="Ink 40">
                  <a:extLst>
                    <a:ext uri="{FF2B5EF4-FFF2-40B4-BE49-F238E27FC236}">
                      <a16:creationId xmlns:a16="http://schemas.microsoft.com/office/drawing/2014/main" id="{AF49B068-F72E-63AD-2EDF-25F492B49E97}"/>
                    </a:ext>
                  </a:extLst>
                </p:cNvPr>
                <p:cNvPicPr/>
                <p:nvPr/>
              </p:nvPicPr>
              <p:blipFill>
                <a:blip r:embed="rId7"/>
                <a:stretch>
                  <a:fillRect/>
                </a:stretch>
              </p:blipFill>
              <p:spPr>
                <a:xfrm>
                  <a:off x="9268210" y="912650"/>
                  <a:ext cx="73440" cy="88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60B67936-6248-EAB3-27E2-895F992C1E85}"/>
                    </a:ext>
                  </a:extLst>
                </p14:cNvPr>
                <p14:cNvContentPartPr/>
                <p14:nvPr/>
              </p14:nvContentPartPr>
              <p14:xfrm>
                <a:off x="9651610" y="1343210"/>
                <a:ext cx="648360" cy="453600"/>
              </p14:xfrm>
            </p:contentPart>
          </mc:Choice>
          <mc:Fallback xmlns="">
            <p:pic>
              <p:nvPicPr>
                <p:cNvPr id="42" name="Ink 41">
                  <a:extLst>
                    <a:ext uri="{FF2B5EF4-FFF2-40B4-BE49-F238E27FC236}">
                      <a16:creationId xmlns:a16="http://schemas.microsoft.com/office/drawing/2014/main" id="{60B67936-6248-EAB3-27E2-895F992C1E85}"/>
                    </a:ext>
                  </a:extLst>
                </p:cNvPr>
                <p:cNvPicPr/>
                <p:nvPr/>
              </p:nvPicPr>
              <p:blipFill>
                <a:blip r:embed="rId9"/>
                <a:stretch>
                  <a:fillRect/>
                </a:stretch>
              </p:blipFill>
              <p:spPr>
                <a:xfrm>
                  <a:off x="9645490" y="1337090"/>
                  <a:ext cx="66060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2A8DE34A-F0F3-0514-3ED2-8988AA011FA1}"/>
                    </a:ext>
                  </a:extLst>
                </p14:cNvPr>
                <p14:cNvContentPartPr/>
                <p14:nvPr/>
              </p14:nvContentPartPr>
              <p14:xfrm>
                <a:off x="10528210" y="1034690"/>
                <a:ext cx="365040" cy="686520"/>
              </p14:xfrm>
            </p:contentPart>
          </mc:Choice>
          <mc:Fallback xmlns="">
            <p:pic>
              <p:nvPicPr>
                <p:cNvPr id="43" name="Ink 42">
                  <a:extLst>
                    <a:ext uri="{FF2B5EF4-FFF2-40B4-BE49-F238E27FC236}">
                      <a16:creationId xmlns:a16="http://schemas.microsoft.com/office/drawing/2014/main" id="{2A8DE34A-F0F3-0514-3ED2-8988AA011FA1}"/>
                    </a:ext>
                  </a:extLst>
                </p:cNvPr>
                <p:cNvPicPr/>
                <p:nvPr/>
              </p:nvPicPr>
              <p:blipFill>
                <a:blip r:embed="rId11"/>
                <a:stretch>
                  <a:fillRect/>
                </a:stretch>
              </p:blipFill>
              <p:spPr>
                <a:xfrm>
                  <a:off x="10522090" y="1028570"/>
                  <a:ext cx="3772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C99334BF-A7A6-FC7D-FA63-11A9DDDC3A4F}"/>
                    </a:ext>
                  </a:extLst>
                </p14:cNvPr>
                <p14:cNvContentPartPr/>
                <p14:nvPr/>
              </p14:nvContentPartPr>
              <p14:xfrm>
                <a:off x="10999450" y="1398290"/>
                <a:ext cx="489600" cy="443520"/>
              </p14:xfrm>
            </p:contentPart>
          </mc:Choice>
          <mc:Fallback xmlns="">
            <p:pic>
              <p:nvPicPr>
                <p:cNvPr id="44" name="Ink 43">
                  <a:extLst>
                    <a:ext uri="{FF2B5EF4-FFF2-40B4-BE49-F238E27FC236}">
                      <a16:creationId xmlns:a16="http://schemas.microsoft.com/office/drawing/2014/main" id="{C99334BF-A7A6-FC7D-FA63-11A9DDDC3A4F}"/>
                    </a:ext>
                  </a:extLst>
                </p:cNvPr>
                <p:cNvPicPr/>
                <p:nvPr/>
              </p:nvPicPr>
              <p:blipFill>
                <a:blip r:embed="rId13"/>
                <a:stretch>
                  <a:fillRect/>
                </a:stretch>
              </p:blipFill>
              <p:spPr>
                <a:xfrm>
                  <a:off x="10993330" y="1392170"/>
                  <a:ext cx="50184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2ADE637C-DB9A-00A5-0DAA-B776F425EAB7}"/>
                    </a:ext>
                  </a:extLst>
                </p14:cNvPr>
                <p14:cNvContentPartPr/>
                <p14:nvPr/>
              </p14:nvContentPartPr>
              <p14:xfrm>
                <a:off x="11100250" y="1555610"/>
                <a:ext cx="421560" cy="76680"/>
              </p14:xfrm>
            </p:contentPart>
          </mc:Choice>
          <mc:Fallback xmlns="">
            <p:pic>
              <p:nvPicPr>
                <p:cNvPr id="45" name="Ink 44">
                  <a:extLst>
                    <a:ext uri="{FF2B5EF4-FFF2-40B4-BE49-F238E27FC236}">
                      <a16:creationId xmlns:a16="http://schemas.microsoft.com/office/drawing/2014/main" id="{2ADE637C-DB9A-00A5-0DAA-B776F425EAB7}"/>
                    </a:ext>
                  </a:extLst>
                </p:cNvPr>
                <p:cNvPicPr/>
                <p:nvPr/>
              </p:nvPicPr>
              <p:blipFill>
                <a:blip r:embed="rId15"/>
                <a:stretch>
                  <a:fillRect/>
                </a:stretch>
              </p:blipFill>
              <p:spPr>
                <a:xfrm>
                  <a:off x="11094130" y="1549490"/>
                  <a:ext cx="433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7DC48B91-C7BC-0A6C-7D3F-19F9DF6DEC57}"/>
                    </a:ext>
                  </a:extLst>
                </p14:cNvPr>
                <p14:cNvContentPartPr/>
                <p14:nvPr/>
              </p14:nvContentPartPr>
              <p14:xfrm>
                <a:off x="8804170" y="2182730"/>
                <a:ext cx="386640" cy="329400"/>
              </p14:xfrm>
            </p:contentPart>
          </mc:Choice>
          <mc:Fallback xmlns="">
            <p:pic>
              <p:nvPicPr>
                <p:cNvPr id="52" name="Ink 51">
                  <a:extLst>
                    <a:ext uri="{FF2B5EF4-FFF2-40B4-BE49-F238E27FC236}">
                      <a16:creationId xmlns:a16="http://schemas.microsoft.com/office/drawing/2014/main" id="{7DC48B91-C7BC-0A6C-7D3F-19F9DF6DEC57}"/>
                    </a:ext>
                  </a:extLst>
                </p:cNvPr>
                <p:cNvPicPr/>
                <p:nvPr/>
              </p:nvPicPr>
              <p:blipFill>
                <a:blip r:embed="rId17"/>
                <a:stretch>
                  <a:fillRect/>
                </a:stretch>
              </p:blipFill>
              <p:spPr>
                <a:xfrm>
                  <a:off x="8798050" y="2176610"/>
                  <a:ext cx="3988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2">
                  <a:extLst>
                    <a:ext uri="{FF2B5EF4-FFF2-40B4-BE49-F238E27FC236}">
                      <a16:creationId xmlns:a16="http://schemas.microsoft.com/office/drawing/2014/main" id="{EE6EE5BB-F650-D614-6B3D-969D09C00FF6}"/>
                    </a:ext>
                  </a:extLst>
                </p14:cNvPr>
                <p14:cNvContentPartPr/>
                <p14:nvPr/>
              </p14:nvContentPartPr>
              <p14:xfrm>
                <a:off x="9019090" y="1944770"/>
                <a:ext cx="450720" cy="292320"/>
              </p14:xfrm>
            </p:contentPart>
          </mc:Choice>
          <mc:Fallback xmlns="">
            <p:pic>
              <p:nvPicPr>
                <p:cNvPr id="53" name="Ink 52">
                  <a:extLst>
                    <a:ext uri="{FF2B5EF4-FFF2-40B4-BE49-F238E27FC236}">
                      <a16:creationId xmlns:a16="http://schemas.microsoft.com/office/drawing/2014/main" id="{EE6EE5BB-F650-D614-6B3D-969D09C00FF6}"/>
                    </a:ext>
                  </a:extLst>
                </p:cNvPr>
                <p:cNvPicPr/>
                <p:nvPr/>
              </p:nvPicPr>
              <p:blipFill>
                <a:blip r:embed="rId19"/>
                <a:stretch>
                  <a:fillRect/>
                </a:stretch>
              </p:blipFill>
              <p:spPr>
                <a:xfrm>
                  <a:off x="9012970" y="1938650"/>
                  <a:ext cx="4629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596C13BE-B5E3-DF27-AA8D-B178129CBBDE}"/>
                    </a:ext>
                  </a:extLst>
                </p14:cNvPr>
                <p14:cNvContentPartPr/>
                <p14:nvPr/>
              </p14:nvContentPartPr>
              <p14:xfrm>
                <a:off x="9689770" y="2173730"/>
                <a:ext cx="145800" cy="331200"/>
              </p14:xfrm>
            </p:contentPart>
          </mc:Choice>
          <mc:Fallback xmlns="">
            <p:pic>
              <p:nvPicPr>
                <p:cNvPr id="55" name="Ink 54">
                  <a:extLst>
                    <a:ext uri="{FF2B5EF4-FFF2-40B4-BE49-F238E27FC236}">
                      <a16:creationId xmlns:a16="http://schemas.microsoft.com/office/drawing/2014/main" id="{596C13BE-B5E3-DF27-AA8D-B178129CBBDE}"/>
                    </a:ext>
                  </a:extLst>
                </p:cNvPr>
                <p:cNvPicPr/>
                <p:nvPr/>
              </p:nvPicPr>
              <p:blipFill>
                <a:blip r:embed="rId21"/>
                <a:stretch>
                  <a:fillRect/>
                </a:stretch>
              </p:blipFill>
              <p:spPr>
                <a:xfrm>
                  <a:off x="9683650" y="2167610"/>
                  <a:ext cx="1580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096DBB81-9295-6862-D17D-335EAE067823}"/>
                    </a:ext>
                  </a:extLst>
                </p14:cNvPr>
                <p14:cNvContentPartPr/>
                <p14:nvPr/>
              </p14:nvContentPartPr>
              <p14:xfrm>
                <a:off x="9894250" y="2140970"/>
                <a:ext cx="217440" cy="327960"/>
              </p14:xfrm>
            </p:contentPart>
          </mc:Choice>
          <mc:Fallback xmlns="">
            <p:pic>
              <p:nvPicPr>
                <p:cNvPr id="56" name="Ink 55">
                  <a:extLst>
                    <a:ext uri="{FF2B5EF4-FFF2-40B4-BE49-F238E27FC236}">
                      <a16:creationId xmlns:a16="http://schemas.microsoft.com/office/drawing/2014/main" id="{096DBB81-9295-6862-D17D-335EAE067823}"/>
                    </a:ext>
                  </a:extLst>
                </p:cNvPr>
                <p:cNvPicPr/>
                <p:nvPr/>
              </p:nvPicPr>
              <p:blipFill>
                <a:blip r:embed="rId23"/>
                <a:stretch>
                  <a:fillRect/>
                </a:stretch>
              </p:blipFill>
              <p:spPr>
                <a:xfrm>
                  <a:off x="9888130" y="2134850"/>
                  <a:ext cx="229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A5495CE1-5302-C889-69EE-C49892B5D1E6}"/>
                    </a:ext>
                  </a:extLst>
                </p14:cNvPr>
                <p14:cNvContentPartPr/>
                <p14:nvPr/>
              </p14:nvContentPartPr>
              <p14:xfrm>
                <a:off x="10197010" y="2339330"/>
                <a:ext cx="394920" cy="246960"/>
              </p14:xfrm>
            </p:contentPart>
          </mc:Choice>
          <mc:Fallback xmlns="">
            <p:pic>
              <p:nvPicPr>
                <p:cNvPr id="57" name="Ink 56">
                  <a:extLst>
                    <a:ext uri="{FF2B5EF4-FFF2-40B4-BE49-F238E27FC236}">
                      <a16:creationId xmlns:a16="http://schemas.microsoft.com/office/drawing/2014/main" id="{A5495CE1-5302-C889-69EE-C49892B5D1E6}"/>
                    </a:ext>
                  </a:extLst>
                </p:cNvPr>
                <p:cNvPicPr/>
                <p:nvPr/>
              </p:nvPicPr>
              <p:blipFill>
                <a:blip r:embed="rId25"/>
                <a:stretch>
                  <a:fillRect/>
                </a:stretch>
              </p:blipFill>
              <p:spPr>
                <a:xfrm>
                  <a:off x="10190890" y="2333210"/>
                  <a:ext cx="4071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2A1D2558-4FC5-69A8-D040-4A128F62B720}"/>
                    </a:ext>
                  </a:extLst>
                </p14:cNvPr>
                <p14:cNvContentPartPr/>
                <p14:nvPr/>
              </p14:nvContentPartPr>
              <p14:xfrm>
                <a:off x="10731970" y="2063570"/>
                <a:ext cx="287640" cy="482400"/>
              </p14:xfrm>
            </p:contentPart>
          </mc:Choice>
          <mc:Fallback xmlns="">
            <p:pic>
              <p:nvPicPr>
                <p:cNvPr id="58" name="Ink 57">
                  <a:extLst>
                    <a:ext uri="{FF2B5EF4-FFF2-40B4-BE49-F238E27FC236}">
                      <a16:creationId xmlns:a16="http://schemas.microsoft.com/office/drawing/2014/main" id="{2A1D2558-4FC5-69A8-D040-4A128F62B720}"/>
                    </a:ext>
                  </a:extLst>
                </p:cNvPr>
                <p:cNvPicPr/>
                <p:nvPr/>
              </p:nvPicPr>
              <p:blipFill>
                <a:blip r:embed="rId27"/>
                <a:stretch>
                  <a:fillRect/>
                </a:stretch>
              </p:blipFill>
              <p:spPr>
                <a:xfrm>
                  <a:off x="10725850" y="2057450"/>
                  <a:ext cx="2998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E1594EBE-4E09-106A-19BD-01C2F94B435E}"/>
                    </a:ext>
                  </a:extLst>
                </p14:cNvPr>
                <p14:cNvContentPartPr/>
                <p14:nvPr/>
              </p14:nvContentPartPr>
              <p14:xfrm>
                <a:off x="11131570" y="2335370"/>
                <a:ext cx="335880" cy="242640"/>
              </p14:xfrm>
            </p:contentPart>
          </mc:Choice>
          <mc:Fallback xmlns="">
            <p:pic>
              <p:nvPicPr>
                <p:cNvPr id="59" name="Ink 58">
                  <a:extLst>
                    <a:ext uri="{FF2B5EF4-FFF2-40B4-BE49-F238E27FC236}">
                      <a16:creationId xmlns:a16="http://schemas.microsoft.com/office/drawing/2014/main" id="{E1594EBE-4E09-106A-19BD-01C2F94B435E}"/>
                    </a:ext>
                  </a:extLst>
                </p:cNvPr>
                <p:cNvPicPr/>
                <p:nvPr/>
              </p:nvPicPr>
              <p:blipFill>
                <a:blip r:embed="rId29"/>
                <a:stretch>
                  <a:fillRect/>
                </a:stretch>
              </p:blipFill>
              <p:spPr>
                <a:xfrm>
                  <a:off x="11125450" y="2329250"/>
                  <a:ext cx="348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095C1FEF-E1A0-3C6A-249A-750D0BEFC736}"/>
                    </a:ext>
                  </a:extLst>
                </p14:cNvPr>
                <p14:cNvContentPartPr/>
                <p14:nvPr/>
              </p14:nvContentPartPr>
              <p14:xfrm>
                <a:off x="9851050" y="2106050"/>
                <a:ext cx="214560" cy="302400"/>
              </p14:xfrm>
            </p:contentPart>
          </mc:Choice>
          <mc:Fallback xmlns="">
            <p:pic>
              <p:nvPicPr>
                <p:cNvPr id="60" name="Ink 59">
                  <a:extLst>
                    <a:ext uri="{FF2B5EF4-FFF2-40B4-BE49-F238E27FC236}">
                      <a16:creationId xmlns:a16="http://schemas.microsoft.com/office/drawing/2014/main" id="{095C1FEF-E1A0-3C6A-249A-750D0BEFC736}"/>
                    </a:ext>
                  </a:extLst>
                </p:cNvPr>
                <p:cNvPicPr/>
                <p:nvPr/>
              </p:nvPicPr>
              <p:blipFill>
                <a:blip r:embed="rId31"/>
                <a:stretch>
                  <a:fillRect/>
                </a:stretch>
              </p:blipFill>
              <p:spPr>
                <a:xfrm>
                  <a:off x="9844930" y="2099930"/>
                  <a:ext cx="226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74BD1E5C-C0CF-A408-BC82-A9C113F41D59}"/>
                    </a:ext>
                  </a:extLst>
                </p14:cNvPr>
                <p14:cNvContentPartPr/>
                <p14:nvPr/>
              </p14:nvContentPartPr>
              <p14:xfrm>
                <a:off x="9933850" y="2427170"/>
                <a:ext cx="14400" cy="45720"/>
              </p14:xfrm>
            </p:contentPart>
          </mc:Choice>
          <mc:Fallback xmlns="">
            <p:pic>
              <p:nvPicPr>
                <p:cNvPr id="61" name="Ink 60">
                  <a:extLst>
                    <a:ext uri="{FF2B5EF4-FFF2-40B4-BE49-F238E27FC236}">
                      <a16:creationId xmlns:a16="http://schemas.microsoft.com/office/drawing/2014/main" id="{74BD1E5C-C0CF-A408-BC82-A9C113F41D59}"/>
                    </a:ext>
                  </a:extLst>
                </p:cNvPr>
                <p:cNvPicPr/>
                <p:nvPr/>
              </p:nvPicPr>
              <p:blipFill>
                <a:blip r:embed="rId33"/>
                <a:stretch>
                  <a:fillRect/>
                </a:stretch>
              </p:blipFill>
              <p:spPr>
                <a:xfrm>
                  <a:off x="9927730" y="2421050"/>
                  <a:ext cx="26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386307C8-338E-A9EB-561A-FA09B57BFDE1}"/>
                    </a:ext>
                  </a:extLst>
                </p14:cNvPr>
                <p14:cNvContentPartPr/>
                <p14:nvPr/>
              </p14:nvContentPartPr>
              <p14:xfrm>
                <a:off x="10037530" y="2196770"/>
                <a:ext cx="123480" cy="261360"/>
              </p14:xfrm>
            </p:contentPart>
          </mc:Choice>
          <mc:Fallback xmlns="">
            <p:pic>
              <p:nvPicPr>
                <p:cNvPr id="62" name="Ink 61">
                  <a:extLst>
                    <a:ext uri="{FF2B5EF4-FFF2-40B4-BE49-F238E27FC236}">
                      <a16:creationId xmlns:a16="http://schemas.microsoft.com/office/drawing/2014/main" id="{386307C8-338E-A9EB-561A-FA09B57BFDE1}"/>
                    </a:ext>
                  </a:extLst>
                </p:cNvPr>
                <p:cNvPicPr/>
                <p:nvPr/>
              </p:nvPicPr>
              <p:blipFill>
                <a:blip r:embed="rId35"/>
                <a:stretch>
                  <a:fillRect/>
                </a:stretch>
              </p:blipFill>
              <p:spPr>
                <a:xfrm>
                  <a:off x="10031410" y="2190650"/>
                  <a:ext cx="1357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93679E9F-32B6-6AEA-CB8D-9ED80DA125E0}"/>
                    </a:ext>
                  </a:extLst>
                </p14:cNvPr>
                <p14:cNvContentPartPr/>
                <p14:nvPr/>
              </p14:nvContentPartPr>
              <p14:xfrm>
                <a:off x="10096570" y="2059970"/>
                <a:ext cx="442440" cy="117000"/>
              </p14:xfrm>
            </p:contentPart>
          </mc:Choice>
          <mc:Fallback xmlns="">
            <p:pic>
              <p:nvPicPr>
                <p:cNvPr id="63" name="Ink 62">
                  <a:extLst>
                    <a:ext uri="{FF2B5EF4-FFF2-40B4-BE49-F238E27FC236}">
                      <a16:creationId xmlns:a16="http://schemas.microsoft.com/office/drawing/2014/main" id="{93679E9F-32B6-6AEA-CB8D-9ED80DA125E0}"/>
                    </a:ext>
                  </a:extLst>
                </p:cNvPr>
                <p:cNvPicPr/>
                <p:nvPr/>
              </p:nvPicPr>
              <p:blipFill>
                <a:blip r:embed="rId37"/>
                <a:stretch>
                  <a:fillRect/>
                </a:stretch>
              </p:blipFill>
              <p:spPr>
                <a:xfrm>
                  <a:off x="10090450" y="2053850"/>
                  <a:ext cx="454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 name="Ink 3">
                  <a:extLst>
                    <a:ext uri="{FF2B5EF4-FFF2-40B4-BE49-F238E27FC236}">
                      <a16:creationId xmlns:a16="http://schemas.microsoft.com/office/drawing/2014/main" id="{D21E0C52-8986-2D7B-FE2D-FBFE849BA507}"/>
                    </a:ext>
                  </a:extLst>
                </p14:cNvPr>
                <p14:cNvContentPartPr/>
                <p14:nvPr/>
              </p14:nvContentPartPr>
              <p14:xfrm>
                <a:off x="433450" y="455090"/>
                <a:ext cx="504720" cy="618840"/>
              </p14:xfrm>
            </p:contentPart>
          </mc:Choice>
          <mc:Fallback xmlns="">
            <p:pic>
              <p:nvPicPr>
                <p:cNvPr id="4" name="Ink 3">
                  <a:extLst>
                    <a:ext uri="{FF2B5EF4-FFF2-40B4-BE49-F238E27FC236}">
                      <a16:creationId xmlns:a16="http://schemas.microsoft.com/office/drawing/2014/main" id="{D21E0C52-8986-2D7B-FE2D-FBFE849BA507}"/>
                    </a:ext>
                  </a:extLst>
                </p:cNvPr>
                <p:cNvPicPr/>
                <p:nvPr/>
              </p:nvPicPr>
              <p:blipFill>
                <a:blip r:embed="rId39"/>
                <a:stretch>
                  <a:fillRect/>
                </a:stretch>
              </p:blipFill>
              <p:spPr>
                <a:xfrm>
                  <a:off x="427330" y="448970"/>
                  <a:ext cx="51696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 name="Ink 4">
                  <a:extLst>
                    <a:ext uri="{FF2B5EF4-FFF2-40B4-BE49-F238E27FC236}">
                      <a16:creationId xmlns:a16="http://schemas.microsoft.com/office/drawing/2014/main" id="{6938D753-3464-DD8D-9C18-8798C5CBD9BB}"/>
                    </a:ext>
                  </a:extLst>
                </p14:cNvPr>
                <p14:cNvContentPartPr/>
                <p14:nvPr/>
              </p14:nvContentPartPr>
              <p14:xfrm>
                <a:off x="228970" y="757490"/>
                <a:ext cx="457560" cy="279720"/>
              </p14:xfrm>
            </p:contentPart>
          </mc:Choice>
          <mc:Fallback xmlns="">
            <p:pic>
              <p:nvPicPr>
                <p:cNvPr id="5" name="Ink 4">
                  <a:extLst>
                    <a:ext uri="{FF2B5EF4-FFF2-40B4-BE49-F238E27FC236}">
                      <a16:creationId xmlns:a16="http://schemas.microsoft.com/office/drawing/2014/main" id="{6938D753-3464-DD8D-9C18-8798C5CBD9BB}"/>
                    </a:ext>
                  </a:extLst>
                </p:cNvPr>
                <p:cNvPicPr/>
                <p:nvPr/>
              </p:nvPicPr>
              <p:blipFill>
                <a:blip r:embed="rId41"/>
                <a:stretch>
                  <a:fillRect/>
                </a:stretch>
              </p:blipFill>
              <p:spPr>
                <a:xfrm>
                  <a:off x="222850" y="751370"/>
                  <a:ext cx="469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 name="Ink 6">
                  <a:extLst>
                    <a:ext uri="{FF2B5EF4-FFF2-40B4-BE49-F238E27FC236}">
                      <a16:creationId xmlns:a16="http://schemas.microsoft.com/office/drawing/2014/main" id="{93E84F51-F753-AC10-B8AF-1B78AD3440FF}"/>
                    </a:ext>
                  </a:extLst>
                </p14:cNvPr>
                <p14:cNvContentPartPr/>
                <p14:nvPr/>
              </p14:nvContentPartPr>
              <p14:xfrm>
                <a:off x="192250" y="1174370"/>
                <a:ext cx="60480" cy="250560"/>
              </p14:xfrm>
            </p:contentPart>
          </mc:Choice>
          <mc:Fallback xmlns="">
            <p:pic>
              <p:nvPicPr>
                <p:cNvPr id="7" name="Ink 6">
                  <a:extLst>
                    <a:ext uri="{FF2B5EF4-FFF2-40B4-BE49-F238E27FC236}">
                      <a16:creationId xmlns:a16="http://schemas.microsoft.com/office/drawing/2014/main" id="{93E84F51-F753-AC10-B8AF-1B78AD3440FF}"/>
                    </a:ext>
                  </a:extLst>
                </p:cNvPr>
                <p:cNvPicPr/>
                <p:nvPr/>
              </p:nvPicPr>
              <p:blipFill>
                <a:blip r:embed="rId43"/>
                <a:stretch>
                  <a:fillRect/>
                </a:stretch>
              </p:blipFill>
              <p:spPr>
                <a:xfrm>
                  <a:off x="186130" y="1168250"/>
                  <a:ext cx="72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 name="Ink 7">
                  <a:extLst>
                    <a:ext uri="{FF2B5EF4-FFF2-40B4-BE49-F238E27FC236}">
                      <a16:creationId xmlns:a16="http://schemas.microsoft.com/office/drawing/2014/main" id="{86391574-7617-8936-63D5-24F426B115DD}"/>
                    </a:ext>
                  </a:extLst>
                </p14:cNvPr>
                <p14:cNvContentPartPr/>
                <p14:nvPr/>
              </p14:nvContentPartPr>
              <p14:xfrm>
                <a:off x="239410" y="1055570"/>
                <a:ext cx="74160" cy="225000"/>
              </p14:xfrm>
            </p:contentPart>
          </mc:Choice>
          <mc:Fallback xmlns="">
            <p:pic>
              <p:nvPicPr>
                <p:cNvPr id="8" name="Ink 7">
                  <a:extLst>
                    <a:ext uri="{FF2B5EF4-FFF2-40B4-BE49-F238E27FC236}">
                      <a16:creationId xmlns:a16="http://schemas.microsoft.com/office/drawing/2014/main" id="{86391574-7617-8936-63D5-24F426B115DD}"/>
                    </a:ext>
                  </a:extLst>
                </p:cNvPr>
                <p:cNvPicPr/>
                <p:nvPr/>
              </p:nvPicPr>
              <p:blipFill>
                <a:blip r:embed="rId45"/>
                <a:stretch>
                  <a:fillRect/>
                </a:stretch>
              </p:blipFill>
              <p:spPr>
                <a:xfrm>
                  <a:off x="233290" y="1049450"/>
                  <a:ext cx="864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 name="Ink 14">
                  <a:extLst>
                    <a:ext uri="{FF2B5EF4-FFF2-40B4-BE49-F238E27FC236}">
                      <a16:creationId xmlns:a16="http://schemas.microsoft.com/office/drawing/2014/main" id="{8B84361E-E9DB-D913-3204-95E9D90310D5}"/>
                    </a:ext>
                  </a:extLst>
                </p14:cNvPr>
                <p14:cNvContentPartPr/>
                <p14:nvPr/>
              </p14:nvContentPartPr>
              <p14:xfrm>
                <a:off x="405730" y="1239530"/>
                <a:ext cx="122760" cy="204480"/>
              </p14:xfrm>
            </p:contentPart>
          </mc:Choice>
          <mc:Fallback xmlns="">
            <p:pic>
              <p:nvPicPr>
                <p:cNvPr id="15" name="Ink 14">
                  <a:extLst>
                    <a:ext uri="{FF2B5EF4-FFF2-40B4-BE49-F238E27FC236}">
                      <a16:creationId xmlns:a16="http://schemas.microsoft.com/office/drawing/2014/main" id="{8B84361E-E9DB-D913-3204-95E9D90310D5}"/>
                    </a:ext>
                  </a:extLst>
                </p:cNvPr>
                <p:cNvPicPr/>
                <p:nvPr/>
              </p:nvPicPr>
              <p:blipFill>
                <a:blip r:embed="rId47"/>
                <a:stretch>
                  <a:fillRect/>
                </a:stretch>
              </p:blipFill>
              <p:spPr>
                <a:xfrm>
                  <a:off x="399610" y="1233410"/>
                  <a:ext cx="1350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 name="Ink 15">
                  <a:extLst>
                    <a:ext uri="{FF2B5EF4-FFF2-40B4-BE49-F238E27FC236}">
                      <a16:creationId xmlns:a16="http://schemas.microsoft.com/office/drawing/2014/main" id="{D4E703A3-CDEE-D4F6-798A-46B0CF3ADFE3}"/>
                    </a:ext>
                  </a:extLst>
                </p14:cNvPr>
                <p14:cNvContentPartPr/>
                <p14:nvPr/>
              </p14:nvContentPartPr>
              <p14:xfrm>
                <a:off x="590770" y="1300010"/>
                <a:ext cx="36720" cy="122400"/>
              </p14:xfrm>
            </p:contentPart>
          </mc:Choice>
          <mc:Fallback xmlns="">
            <p:pic>
              <p:nvPicPr>
                <p:cNvPr id="16" name="Ink 15">
                  <a:extLst>
                    <a:ext uri="{FF2B5EF4-FFF2-40B4-BE49-F238E27FC236}">
                      <a16:creationId xmlns:a16="http://schemas.microsoft.com/office/drawing/2014/main" id="{D4E703A3-CDEE-D4F6-798A-46B0CF3ADFE3}"/>
                    </a:ext>
                  </a:extLst>
                </p:cNvPr>
                <p:cNvPicPr/>
                <p:nvPr/>
              </p:nvPicPr>
              <p:blipFill>
                <a:blip r:embed="rId49"/>
                <a:stretch>
                  <a:fillRect/>
                </a:stretch>
              </p:blipFill>
              <p:spPr>
                <a:xfrm>
                  <a:off x="584650" y="1293890"/>
                  <a:ext cx="489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 name="Ink 16">
                  <a:extLst>
                    <a:ext uri="{FF2B5EF4-FFF2-40B4-BE49-F238E27FC236}">
                      <a16:creationId xmlns:a16="http://schemas.microsoft.com/office/drawing/2014/main" id="{AEA876D6-E139-6E4F-C8F5-A93BF97AD550}"/>
                    </a:ext>
                  </a:extLst>
                </p14:cNvPr>
                <p14:cNvContentPartPr/>
                <p14:nvPr/>
              </p14:nvContentPartPr>
              <p14:xfrm>
                <a:off x="633250" y="1142690"/>
                <a:ext cx="26280" cy="79200"/>
              </p14:xfrm>
            </p:contentPart>
          </mc:Choice>
          <mc:Fallback xmlns="">
            <p:pic>
              <p:nvPicPr>
                <p:cNvPr id="17" name="Ink 16">
                  <a:extLst>
                    <a:ext uri="{FF2B5EF4-FFF2-40B4-BE49-F238E27FC236}">
                      <a16:creationId xmlns:a16="http://schemas.microsoft.com/office/drawing/2014/main" id="{AEA876D6-E139-6E4F-C8F5-A93BF97AD550}"/>
                    </a:ext>
                  </a:extLst>
                </p:cNvPr>
                <p:cNvPicPr/>
                <p:nvPr/>
              </p:nvPicPr>
              <p:blipFill>
                <a:blip r:embed="rId51"/>
                <a:stretch>
                  <a:fillRect/>
                </a:stretch>
              </p:blipFill>
              <p:spPr>
                <a:xfrm>
                  <a:off x="627130" y="1136570"/>
                  <a:ext cx="38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 name="Ink 17">
                  <a:extLst>
                    <a:ext uri="{FF2B5EF4-FFF2-40B4-BE49-F238E27FC236}">
                      <a16:creationId xmlns:a16="http://schemas.microsoft.com/office/drawing/2014/main" id="{EAC6B37F-1BD0-248C-0603-7D7A82731A50}"/>
                    </a:ext>
                  </a:extLst>
                </p14:cNvPr>
                <p14:cNvContentPartPr/>
                <p14:nvPr/>
              </p14:nvContentPartPr>
              <p14:xfrm>
                <a:off x="653770" y="1244930"/>
                <a:ext cx="153720" cy="304920"/>
              </p14:xfrm>
            </p:contentPart>
          </mc:Choice>
          <mc:Fallback xmlns="">
            <p:pic>
              <p:nvPicPr>
                <p:cNvPr id="18" name="Ink 17">
                  <a:extLst>
                    <a:ext uri="{FF2B5EF4-FFF2-40B4-BE49-F238E27FC236}">
                      <a16:creationId xmlns:a16="http://schemas.microsoft.com/office/drawing/2014/main" id="{EAC6B37F-1BD0-248C-0603-7D7A82731A50}"/>
                    </a:ext>
                  </a:extLst>
                </p:cNvPr>
                <p:cNvPicPr/>
                <p:nvPr/>
              </p:nvPicPr>
              <p:blipFill>
                <a:blip r:embed="rId53"/>
                <a:stretch>
                  <a:fillRect/>
                </a:stretch>
              </p:blipFill>
              <p:spPr>
                <a:xfrm>
                  <a:off x="647650" y="1238810"/>
                  <a:ext cx="1659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 name="Ink 19">
                  <a:extLst>
                    <a:ext uri="{FF2B5EF4-FFF2-40B4-BE49-F238E27FC236}">
                      <a16:creationId xmlns:a16="http://schemas.microsoft.com/office/drawing/2014/main" id="{815C5068-365D-3A85-5585-1063CA66767F}"/>
                    </a:ext>
                  </a:extLst>
                </p14:cNvPr>
                <p14:cNvContentPartPr/>
                <p14:nvPr/>
              </p14:nvContentPartPr>
              <p14:xfrm>
                <a:off x="880210" y="220730"/>
                <a:ext cx="729000" cy="245520"/>
              </p14:xfrm>
            </p:contentPart>
          </mc:Choice>
          <mc:Fallback xmlns="">
            <p:pic>
              <p:nvPicPr>
                <p:cNvPr id="20" name="Ink 19">
                  <a:extLst>
                    <a:ext uri="{FF2B5EF4-FFF2-40B4-BE49-F238E27FC236}">
                      <a16:creationId xmlns:a16="http://schemas.microsoft.com/office/drawing/2014/main" id="{815C5068-365D-3A85-5585-1063CA66767F}"/>
                    </a:ext>
                  </a:extLst>
                </p:cNvPr>
                <p:cNvPicPr/>
                <p:nvPr/>
              </p:nvPicPr>
              <p:blipFill>
                <a:blip r:embed="rId55"/>
                <a:stretch>
                  <a:fillRect/>
                </a:stretch>
              </p:blipFill>
              <p:spPr>
                <a:xfrm>
                  <a:off x="874090" y="214610"/>
                  <a:ext cx="741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40619295-00A7-7EF7-6313-22C5356ED2B1}"/>
                    </a:ext>
                  </a:extLst>
                </p14:cNvPr>
                <p14:cNvContentPartPr/>
                <p14:nvPr/>
              </p14:nvContentPartPr>
              <p14:xfrm>
                <a:off x="1002610" y="573170"/>
                <a:ext cx="952200" cy="414720"/>
              </p14:xfrm>
            </p:contentPart>
          </mc:Choice>
          <mc:Fallback xmlns="">
            <p:pic>
              <p:nvPicPr>
                <p:cNvPr id="21" name="Ink 20">
                  <a:extLst>
                    <a:ext uri="{FF2B5EF4-FFF2-40B4-BE49-F238E27FC236}">
                      <a16:creationId xmlns:a16="http://schemas.microsoft.com/office/drawing/2014/main" id="{40619295-00A7-7EF7-6313-22C5356ED2B1}"/>
                    </a:ext>
                  </a:extLst>
                </p:cNvPr>
                <p:cNvPicPr/>
                <p:nvPr/>
              </p:nvPicPr>
              <p:blipFill>
                <a:blip r:embed="rId57"/>
                <a:stretch>
                  <a:fillRect/>
                </a:stretch>
              </p:blipFill>
              <p:spPr>
                <a:xfrm>
                  <a:off x="996490" y="567050"/>
                  <a:ext cx="9644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7164F6D7-2E2C-1673-C782-16E3A00071A2}"/>
                    </a:ext>
                  </a:extLst>
                </p14:cNvPr>
                <p14:cNvContentPartPr/>
                <p14:nvPr/>
              </p14:nvContentPartPr>
              <p14:xfrm>
                <a:off x="1427770" y="926330"/>
                <a:ext cx="169200" cy="234720"/>
              </p14:xfrm>
            </p:contentPart>
          </mc:Choice>
          <mc:Fallback xmlns="">
            <p:pic>
              <p:nvPicPr>
                <p:cNvPr id="22" name="Ink 21">
                  <a:extLst>
                    <a:ext uri="{FF2B5EF4-FFF2-40B4-BE49-F238E27FC236}">
                      <a16:creationId xmlns:a16="http://schemas.microsoft.com/office/drawing/2014/main" id="{7164F6D7-2E2C-1673-C782-16E3A00071A2}"/>
                    </a:ext>
                  </a:extLst>
                </p:cNvPr>
                <p:cNvPicPr/>
                <p:nvPr/>
              </p:nvPicPr>
              <p:blipFill>
                <a:blip r:embed="rId59"/>
                <a:stretch>
                  <a:fillRect/>
                </a:stretch>
              </p:blipFill>
              <p:spPr>
                <a:xfrm>
                  <a:off x="1421650" y="920210"/>
                  <a:ext cx="181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D80DDA14-62AE-3603-D4FD-EB345CA39FC3}"/>
                    </a:ext>
                  </a:extLst>
                </p14:cNvPr>
                <p14:cNvContentPartPr/>
                <p14:nvPr/>
              </p14:nvContentPartPr>
              <p14:xfrm>
                <a:off x="1688050" y="799970"/>
                <a:ext cx="171000" cy="165960"/>
              </p14:xfrm>
            </p:contentPart>
          </mc:Choice>
          <mc:Fallback xmlns="">
            <p:pic>
              <p:nvPicPr>
                <p:cNvPr id="23" name="Ink 22">
                  <a:extLst>
                    <a:ext uri="{FF2B5EF4-FFF2-40B4-BE49-F238E27FC236}">
                      <a16:creationId xmlns:a16="http://schemas.microsoft.com/office/drawing/2014/main" id="{D80DDA14-62AE-3603-D4FD-EB345CA39FC3}"/>
                    </a:ext>
                  </a:extLst>
                </p:cNvPr>
                <p:cNvPicPr/>
                <p:nvPr/>
              </p:nvPicPr>
              <p:blipFill>
                <a:blip r:embed="rId61"/>
                <a:stretch>
                  <a:fillRect/>
                </a:stretch>
              </p:blipFill>
              <p:spPr>
                <a:xfrm>
                  <a:off x="1681930" y="793850"/>
                  <a:ext cx="183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 name="Ink 23">
                  <a:extLst>
                    <a:ext uri="{FF2B5EF4-FFF2-40B4-BE49-F238E27FC236}">
                      <a16:creationId xmlns:a16="http://schemas.microsoft.com/office/drawing/2014/main" id="{C5D28988-5271-19FD-7F84-04D5375AAF62}"/>
                    </a:ext>
                  </a:extLst>
                </p14:cNvPr>
                <p14:cNvContentPartPr/>
                <p14:nvPr/>
              </p14:nvContentPartPr>
              <p14:xfrm>
                <a:off x="1846450" y="653450"/>
                <a:ext cx="206640" cy="243000"/>
              </p14:xfrm>
            </p:contentPart>
          </mc:Choice>
          <mc:Fallback xmlns="">
            <p:pic>
              <p:nvPicPr>
                <p:cNvPr id="24" name="Ink 23">
                  <a:extLst>
                    <a:ext uri="{FF2B5EF4-FFF2-40B4-BE49-F238E27FC236}">
                      <a16:creationId xmlns:a16="http://schemas.microsoft.com/office/drawing/2014/main" id="{C5D28988-5271-19FD-7F84-04D5375AAF62}"/>
                    </a:ext>
                  </a:extLst>
                </p:cNvPr>
                <p:cNvPicPr/>
                <p:nvPr/>
              </p:nvPicPr>
              <p:blipFill>
                <a:blip r:embed="rId63"/>
                <a:stretch>
                  <a:fillRect/>
                </a:stretch>
              </p:blipFill>
              <p:spPr>
                <a:xfrm>
                  <a:off x="1840330" y="647330"/>
                  <a:ext cx="218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 name="Ink 24">
                  <a:extLst>
                    <a:ext uri="{FF2B5EF4-FFF2-40B4-BE49-F238E27FC236}">
                      <a16:creationId xmlns:a16="http://schemas.microsoft.com/office/drawing/2014/main" id="{22E91C7E-CDF8-C427-2AD1-8E443316DA4C}"/>
                    </a:ext>
                  </a:extLst>
                </p14:cNvPr>
                <p14:cNvContentPartPr/>
                <p14:nvPr/>
              </p14:nvContentPartPr>
              <p14:xfrm>
                <a:off x="1062730" y="460130"/>
                <a:ext cx="396720" cy="487800"/>
              </p14:xfrm>
            </p:contentPart>
          </mc:Choice>
          <mc:Fallback xmlns="">
            <p:pic>
              <p:nvPicPr>
                <p:cNvPr id="25" name="Ink 24">
                  <a:extLst>
                    <a:ext uri="{FF2B5EF4-FFF2-40B4-BE49-F238E27FC236}">
                      <a16:creationId xmlns:a16="http://schemas.microsoft.com/office/drawing/2014/main" id="{22E91C7E-CDF8-C427-2AD1-8E443316DA4C}"/>
                    </a:ext>
                  </a:extLst>
                </p:cNvPr>
                <p:cNvPicPr/>
                <p:nvPr/>
              </p:nvPicPr>
              <p:blipFill>
                <a:blip r:embed="rId65"/>
                <a:stretch>
                  <a:fillRect/>
                </a:stretch>
              </p:blipFill>
              <p:spPr>
                <a:xfrm>
                  <a:off x="1056610" y="454010"/>
                  <a:ext cx="40896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 name="Ink 25">
                  <a:extLst>
                    <a:ext uri="{FF2B5EF4-FFF2-40B4-BE49-F238E27FC236}">
                      <a16:creationId xmlns:a16="http://schemas.microsoft.com/office/drawing/2014/main" id="{C5C7E612-7D83-BF8E-294C-71FD352C172B}"/>
                    </a:ext>
                  </a:extLst>
                </p14:cNvPr>
                <p14:cNvContentPartPr/>
                <p14:nvPr/>
              </p14:nvContentPartPr>
              <p14:xfrm>
                <a:off x="1502650" y="288410"/>
                <a:ext cx="293040" cy="379080"/>
              </p14:xfrm>
            </p:contentPart>
          </mc:Choice>
          <mc:Fallback xmlns="">
            <p:pic>
              <p:nvPicPr>
                <p:cNvPr id="26" name="Ink 25">
                  <a:extLst>
                    <a:ext uri="{FF2B5EF4-FFF2-40B4-BE49-F238E27FC236}">
                      <a16:creationId xmlns:a16="http://schemas.microsoft.com/office/drawing/2014/main" id="{C5C7E612-7D83-BF8E-294C-71FD352C172B}"/>
                    </a:ext>
                  </a:extLst>
                </p:cNvPr>
                <p:cNvPicPr/>
                <p:nvPr/>
              </p:nvPicPr>
              <p:blipFill>
                <a:blip r:embed="rId67"/>
                <a:stretch>
                  <a:fillRect/>
                </a:stretch>
              </p:blipFill>
              <p:spPr>
                <a:xfrm>
                  <a:off x="1496530" y="282290"/>
                  <a:ext cx="3052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 name="Ink 27">
                  <a:extLst>
                    <a:ext uri="{FF2B5EF4-FFF2-40B4-BE49-F238E27FC236}">
                      <a16:creationId xmlns:a16="http://schemas.microsoft.com/office/drawing/2014/main" id="{8810E22E-41F4-0B9B-2AAA-8BB5E9BC3885}"/>
                    </a:ext>
                  </a:extLst>
                </p14:cNvPr>
                <p14:cNvContentPartPr/>
                <p14:nvPr/>
              </p14:nvContentPartPr>
              <p14:xfrm>
                <a:off x="2753290" y="393890"/>
                <a:ext cx="439920" cy="671760"/>
              </p14:xfrm>
            </p:contentPart>
          </mc:Choice>
          <mc:Fallback xmlns="">
            <p:pic>
              <p:nvPicPr>
                <p:cNvPr id="28" name="Ink 27">
                  <a:extLst>
                    <a:ext uri="{FF2B5EF4-FFF2-40B4-BE49-F238E27FC236}">
                      <a16:creationId xmlns:a16="http://schemas.microsoft.com/office/drawing/2014/main" id="{8810E22E-41F4-0B9B-2AAA-8BB5E9BC3885}"/>
                    </a:ext>
                  </a:extLst>
                </p:cNvPr>
                <p:cNvPicPr/>
                <p:nvPr/>
              </p:nvPicPr>
              <p:blipFill>
                <a:blip r:embed="rId69"/>
                <a:stretch>
                  <a:fillRect/>
                </a:stretch>
              </p:blipFill>
              <p:spPr>
                <a:xfrm>
                  <a:off x="2747170" y="387770"/>
                  <a:ext cx="452160" cy="68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9" name="Ink 28">
                  <a:extLst>
                    <a:ext uri="{FF2B5EF4-FFF2-40B4-BE49-F238E27FC236}">
                      <a16:creationId xmlns:a16="http://schemas.microsoft.com/office/drawing/2014/main" id="{9AC75629-325E-F5C9-571B-446C217C377B}"/>
                    </a:ext>
                  </a:extLst>
                </p14:cNvPr>
                <p14:cNvContentPartPr/>
                <p14:nvPr/>
              </p14:nvContentPartPr>
              <p14:xfrm>
                <a:off x="3339010" y="476330"/>
                <a:ext cx="339840" cy="577080"/>
              </p14:xfrm>
            </p:contentPart>
          </mc:Choice>
          <mc:Fallback xmlns="">
            <p:pic>
              <p:nvPicPr>
                <p:cNvPr id="29" name="Ink 28">
                  <a:extLst>
                    <a:ext uri="{FF2B5EF4-FFF2-40B4-BE49-F238E27FC236}">
                      <a16:creationId xmlns:a16="http://schemas.microsoft.com/office/drawing/2014/main" id="{9AC75629-325E-F5C9-571B-446C217C377B}"/>
                    </a:ext>
                  </a:extLst>
                </p:cNvPr>
                <p:cNvPicPr/>
                <p:nvPr/>
              </p:nvPicPr>
              <p:blipFill>
                <a:blip r:embed="rId71"/>
                <a:stretch>
                  <a:fillRect/>
                </a:stretch>
              </p:blipFill>
              <p:spPr>
                <a:xfrm>
                  <a:off x="3332890" y="470210"/>
                  <a:ext cx="3520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0" name="Ink 29">
                  <a:extLst>
                    <a:ext uri="{FF2B5EF4-FFF2-40B4-BE49-F238E27FC236}">
                      <a16:creationId xmlns:a16="http://schemas.microsoft.com/office/drawing/2014/main" id="{132AF1D6-67F6-0CCC-D68F-8F7A097FC688}"/>
                    </a:ext>
                  </a:extLst>
                </p14:cNvPr>
                <p14:cNvContentPartPr/>
                <p14:nvPr/>
              </p14:nvContentPartPr>
              <p14:xfrm>
                <a:off x="3378610" y="358250"/>
                <a:ext cx="497880" cy="71640"/>
              </p14:xfrm>
            </p:contentPart>
          </mc:Choice>
          <mc:Fallback xmlns="">
            <p:pic>
              <p:nvPicPr>
                <p:cNvPr id="30" name="Ink 29">
                  <a:extLst>
                    <a:ext uri="{FF2B5EF4-FFF2-40B4-BE49-F238E27FC236}">
                      <a16:creationId xmlns:a16="http://schemas.microsoft.com/office/drawing/2014/main" id="{132AF1D6-67F6-0CCC-D68F-8F7A097FC688}"/>
                    </a:ext>
                  </a:extLst>
                </p:cNvPr>
                <p:cNvPicPr/>
                <p:nvPr/>
              </p:nvPicPr>
              <p:blipFill>
                <a:blip r:embed="rId73"/>
                <a:stretch>
                  <a:fillRect/>
                </a:stretch>
              </p:blipFill>
              <p:spPr>
                <a:xfrm>
                  <a:off x="3372490" y="352130"/>
                  <a:ext cx="510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1" name="Ink 30">
                  <a:extLst>
                    <a:ext uri="{FF2B5EF4-FFF2-40B4-BE49-F238E27FC236}">
                      <a16:creationId xmlns:a16="http://schemas.microsoft.com/office/drawing/2014/main" id="{EFEB8341-76A0-EE66-4352-F3863CEBD1DF}"/>
                    </a:ext>
                  </a:extLst>
                </p14:cNvPr>
                <p14:cNvContentPartPr/>
                <p14:nvPr/>
              </p14:nvContentPartPr>
              <p14:xfrm>
                <a:off x="3789730" y="441050"/>
                <a:ext cx="525960" cy="619920"/>
              </p14:xfrm>
            </p:contentPart>
          </mc:Choice>
          <mc:Fallback xmlns="">
            <p:pic>
              <p:nvPicPr>
                <p:cNvPr id="31" name="Ink 30">
                  <a:extLst>
                    <a:ext uri="{FF2B5EF4-FFF2-40B4-BE49-F238E27FC236}">
                      <a16:creationId xmlns:a16="http://schemas.microsoft.com/office/drawing/2014/main" id="{EFEB8341-76A0-EE66-4352-F3863CEBD1DF}"/>
                    </a:ext>
                  </a:extLst>
                </p:cNvPr>
                <p:cNvPicPr/>
                <p:nvPr/>
              </p:nvPicPr>
              <p:blipFill>
                <a:blip r:embed="rId75"/>
                <a:stretch>
                  <a:fillRect/>
                </a:stretch>
              </p:blipFill>
              <p:spPr>
                <a:xfrm>
                  <a:off x="3783610" y="434930"/>
                  <a:ext cx="53820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2" name="Ink 31">
                  <a:extLst>
                    <a:ext uri="{FF2B5EF4-FFF2-40B4-BE49-F238E27FC236}">
                      <a16:creationId xmlns:a16="http://schemas.microsoft.com/office/drawing/2014/main" id="{E7140196-3958-01F4-DA8A-2B271EB58283}"/>
                    </a:ext>
                  </a:extLst>
                </p14:cNvPr>
                <p14:cNvContentPartPr/>
                <p14:nvPr/>
              </p14:nvContentPartPr>
              <p14:xfrm>
                <a:off x="4275010" y="736250"/>
                <a:ext cx="436320" cy="360720"/>
              </p14:xfrm>
            </p:contentPart>
          </mc:Choice>
          <mc:Fallback xmlns="">
            <p:pic>
              <p:nvPicPr>
                <p:cNvPr id="32" name="Ink 31">
                  <a:extLst>
                    <a:ext uri="{FF2B5EF4-FFF2-40B4-BE49-F238E27FC236}">
                      <a16:creationId xmlns:a16="http://schemas.microsoft.com/office/drawing/2014/main" id="{E7140196-3958-01F4-DA8A-2B271EB58283}"/>
                    </a:ext>
                  </a:extLst>
                </p:cNvPr>
                <p:cNvPicPr/>
                <p:nvPr/>
              </p:nvPicPr>
              <p:blipFill>
                <a:blip r:embed="rId77"/>
                <a:stretch>
                  <a:fillRect/>
                </a:stretch>
              </p:blipFill>
              <p:spPr>
                <a:xfrm>
                  <a:off x="4268890" y="730130"/>
                  <a:ext cx="4485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3" name="Ink 32">
                  <a:extLst>
                    <a:ext uri="{FF2B5EF4-FFF2-40B4-BE49-F238E27FC236}">
                      <a16:creationId xmlns:a16="http://schemas.microsoft.com/office/drawing/2014/main" id="{941B628B-5805-9805-A899-791A7484FF6A}"/>
                    </a:ext>
                  </a:extLst>
                </p14:cNvPr>
                <p14:cNvContentPartPr/>
                <p14:nvPr/>
              </p14:nvContentPartPr>
              <p14:xfrm>
                <a:off x="4784410" y="360770"/>
                <a:ext cx="231480" cy="761040"/>
              </p14:xfrm>
            </p:contentPart>
          </mc:Choice>
          <mc:Fallback xmlns="">
            <p:pic>
              <p:nvPicPr>
                <p:cNvPr id="33" name="Ink 32">
                  <a:extLst>
                    <a:ext uri="{FF2B5EF4-FFF2-40B4-BE49-F238E27FC236}">
                      <a16:creationId xmlns:a16="http://schemas.microsoft.com/office/drawing/2014/main" id="{941B628B-5805-9805-A899-791A7484FF6A}"/>
                    </a:ext>
                  </a:extLst>
                </p:cNvPr>
                <p:cNvPicPr/>
                <p:nvPr/>
              </p:nvPicPr>
              <p:blipFill>
                <a:blip r:embed="rId79"/>
                <a:stretch>
                  <a:fillRect/>
                </a:stretch>
              </p:blipFill>
              <p:spPr>
                <a:xfrm>
                  <a:off x="4778290" y="354650"/>
                  <a:ext cx="24372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 name="Ink 33">
                  <a:extLst>
                    <a:ext uri="{FF2B5EF4-FFF2-40B4-BE49-F238E27FC236}">
                      <a16:creationId xmlns:a16="http://schemas.microsoft.com/office/drawing/2014/main" id="{6B2E648C-7995-385D-FE87-24EE6AD2B3B7}"/>
                    </a:ext>
                  </a:extLst>
                </p14:cNvPr>
                <p14:cNvContentPartPr/>
                <p14:nvPr/>
              </p14:nvContentPartPr>
              <p14:xfrm>
                <a:off x="5127850" y="706730"/>
                <a:ext cx="359640" cy="446040"/>
              </p14:xfrm>
            </p:contentPart>
          </mc:Choice>
          <mc:Fallback xmlns="">
            <p:pic>
              <p:nvPicPr>
                <p:cNvPr id="34" name="Ink 33">
                  <a:extLst>
                    <a:ext uri="{FF2B5EF4-FFF2-40B4-BE49-F238E27FC236}">
                      <a16:creationId xmlns:a16="http://schemas.microsoft.com/office/drawing/2014/main" id="{6B2E648C-7995-385D-FE87-24EE6AD2B3B7}"/>
                    </a:ext>
                  </a:extLst>
                </p:cNvPr>
                <p:cNvPicPr/>
                <p:nvPr/>
              </p:nvPicPr>
              <p:blipFill>
                <a:blip r:embed="rId81"/>
                <a:stretch>
                  <a:fillRect/>
                </a:stretch>
              </p:blipFill>
              <p:spPr>
                <a:xfrm>
                  <a:off x="5121730" y="700610"/>
                  <a:ext cx="37188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6" name="Ink 35">
                  <a:extLst>
                    <a:ext uri="{FF2B5EF4-FFF2-40B4-BE49-F238E27FC236}">
                      <a16:creationId xmlns:a16="http://schemas.microsoft.com/office/drawing/2014/main" id="{F359389E-ED9E-BE49-5574-A9195A1193DC}"/>
                    </a:ext>
                  </a:extLst>
                </p14:cNvPr>
                <p14:cNvContentPartPr/>
                <p14:nvPr/>
              </p14:nvContentPartPr>
              <p14:xfrm>
                <a:off x="5074930" y="922730"/>
                <a:ext cx="317160" cy="39960"/>
              </p14:xfrm>
            </p:contentPart>
          </mc:Choice>
          <mc:Fallback xmlns="">
            <p:pic>
              <p:nvPicPr>
                <p:cNvPr id="36" name="Ink 35">
                  <a:extLst>
                    <a:ext uri="{FF2B5EF4-FFF2-40B4-BE49-F238E27FC236}">
                      <a16:creationId xmlns:a16="http://schemas.microsoft.com/office/drawing/2014/main" id="{F359389E-ED9E-BE49-5574-A9195A1193DC}"/>
                    </a:ext>
                  </a:extLst>
                </p:cNvPr>
                <p:cNvPicPr/>
                <p:nvPr/>
              </p:nvPicPr>
              <p:blipFill>
                <a:blip r:embed="rId83"/>
                <a:stretch>
                  <a:fillRect/>
                </a:stretch>
              </p:blipFill>
              <p:spPr>
                <a:xfrm>
                  <a:off x="5068810" y="916610"/>
                  <a:ext cx="329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1CD927DD-0470-CB68-24BF-9C11531CE2A5}"/>
                    </a:ext>
                  </a:extLst>
                </p14:cNvPr>
                <p14:cNvContentPartPr/>
                <p14:nvPr/>
              </p14:nvContentPartPr>
              <p14:xfrm>
                <a:off x="2818090" y="1552010"/>
                <a:ext cx="490320" cy="493560"/>
              </p14:xfrm>
            </p:contentPart>
          </mc:Choice>
          <mc:Fallback xmlns="">
            <p:pic>
              <p:nvPicPr>
                <p:cNvPr id="47" name="Ink 46">
                  <a:extLst>
                    <a:ext uri="{FF2B5EF4-FFF2-40B4-BE49-F238E27FC236}">
                      <a16:creationId xmlns:a16="http://schemas.microsoft.com/office/drawing/2014/main" id="{1CD927DD-0470-CB68-24BF-9C11531CE2A5}"/>
                    </a:ext>
                  </a:extLst>
                </p:cNvPr>
                <p:cNvPicPr/>
                <p:nvPr/>
              </p:nvPicPr>
              <p:blipFill>
                <a:blip r:embed="rId85"/>
                <a:stretch>
                  <a:fillRect/>
                </a:stretch>
              </p:blipFill>
              <p:spPr>
                <a:xfrm>
                  <a:off x="2811970" y="1545890"/>
                  <a:ext cx="50256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ED634535-380A-9190-79DB-3B5614F59EF0}"/>
                    </a:ext>
                  </a:extLst>
                </p14:cNvPr>
                <p14:cNvContentPartPr/>
                <p14:nvPr/>
              </p14:nvContentPartPr>
              <p14:xfrm>
                <a:off x="3636010" y="1336730"/>
                <a:ext cx="182160" cy="605160"/>
              </p14:xfrm>
            </p:contentPart>
          </mc:Choice>
          <mc:Fallback xmlns="">
            <p:pic>
              <p:nvPicPr>
                <p:cNvPr id="48" name="Ink 47">
                  <a:extLst>
                    <a:ext uri="{FF2B5EF4-FFF2-40B4-BE49-F238E27FC236}">
                      <a16:creationId xmlns:a16="http://schemas.microsoft.com/office/drawing/2014/main" id="{ED634535-380A-9190-79DB-3B5614F59EF0}"/>
                    </a:ext>
                  </a:extLst>
                </p:cNvPr>
                <p:cNvPicPr/>
                <p:nvPr/>
              </p:nvPicPr>
              <p:blipFill>
                <a:blip r:embed="rId87"/>
                <a:stretch>
                  <a:fillRect/>
                </a:stretch>
              </p:blipFill>
              <p:spPr>
                <a:xfrm>
                  <a:off x="3629890" y="1330610"/>
                  <a:ext cx="19440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B8AE80B6-326B-1C27-EB2E-01388FBE022A}"/>
                    </a:ext>
                  </a:extLst>
                </p14:cNvPr>
                <p14:cNvContentPartPr/>
                <p14:nvPr/>
              </p14:nvContentPartPr>
              <p14:xfrm>
                <a:off x="3847690" y="1748210"/>
                <a:ext cx="321480" cy="430920"/>
              </p14:xfrm>
            </p:contentPart>
          </mc:Choice>
          <mc:Fallback xmlns="">
            <p:pic>
              <p:nvPicPr>
                <p:cNvPr id="49" name="Ink 48">
                  <a:extLst>
                    <a:ext uri="{FF2B5EF4-FFF2-40B4-BE49-F238E27FC236}">
                      <a16:creationId xmlns:a16="http://schemas.microsoft.com/office/drawing/2014/main" id="{B8AE80B6-326B-1C27-EB2E-01388FBE022A}"/>
                    </a:ext>
                  </a:extLst>
                </p:cNvPr>
                <p:cNvPicPr/>
                <p:nvPr/>
              </p:nvPicPr>
              <p:blipFill>
                <a:blip r:embed="rId89"/>
                <a:stretch>
                  <a:fillRect/>
                </a:stretch>
              </p:blipFill>
              <p:spPr>
                <a:xfrm>
                  <a:off x="3841570" y="1742090"/>
                  <a:ext cx="3337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DA96DE0A-E6F6-3CE8-5AE1-AB13A8E9127E}"/>
                    </a:ext>
                  </a:extLst>
                </p14:cNvPr>
                <p14:cNvContentPartPr/>
                <p14:nvPr/>
              </p14:nvContentPartPr>
              <p14:xfrm>
                <a:off x="4326850" y="1387850"/>
                <a:ext cx="977400" cy="709560"/>
              </p14:xfrm>
            </p:contentPart>
          </mc:Choice>
          <mc:Fallback xmlns="">
            <p:pic>
              <p:nvPicPr>
                <p:cNvPr id="50" name="Ink 49">
                  <a:extLst>
                    <a:ext uri="{FF2B5EF4-FFF2-40B4-BE49-F238E27FC236}">
                      <a16:creationId xmlns:a16="http://schemas.microsoft.com/office/drawing/2014/main" id="{DA96DE0A-E6F6-3CE8-5AE1-AB13A8E9127E}"/>
                    </a:ext>
                  </a:extLst>
                </p:cNvPr>
                <p:cNvPicPr/>
                <p:nvPr/>
              </p:nvPicPr>
              <p:blipFill>
                <a:blip r:embed="rId91"/>
                <a:stretch>
                  <a:fillRect/>
                </a:stretch>
              </p:blipFill>
              <p:spPr>
                <a:xfrm>
                  <a:off x="4320730" y="1381730"/>
                  <a:ext cx="989640"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E98C131B-D3C5-D1ED-67AF-D31CCD2B52F2}"/>
                    </a:ext>
                  </a:extLst>
                </p14:cNvPr>
                <p14:cNvContentPartPr/>
                <p14:nvPr/>
              </p14:nvContentPartPr>
              <p14:xfrm>
                <a:off x="515530" y="2724170"/>
                <a:ext cx="46800" cy="399600"/>
              </p14:xfrm>
            </p:contentPart>
          </mc:Choice>
          <mc:Fallback xmlns="">
            <p:pic>
              <p:nvPicPr>
                <p:cNvPr id="65" name="Ink 64">
                  <a:extLst>
                    <a:ext uri="{FF2B5EF4-FFF2-40B4-BE49-F238E27FC236}">
                      <a16:creationId xmlns:a16="http://schemas.microsoft.com/office/drawing/2014/main" id="{E98C131B-D3C5-D1ED-67AF-D31CCD2B52F2}"/>
                    </a:ext>
                  </a:extLst>
                </p:cNvPr>
                <p:cNvPicPr/>
                <p:nvPr/>
              </p:nvPicPr>
              <p:blipFill>
                <a:blip r:embed="rId93"/>
                <a:stretch>
                  <a:fillRect/>
                </a:stretch>
              </p:blipFill>
              <p:spPr>
                <a:xfrm>
                  <a:off x="509410" y="2718050"/>
                  <a:ext cx="590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78566C17-79D3-1728-4452-3319A4FBF630}"/>
                    </a:ext>
                  </a:extLst>
                </p14:cNvPr>
                <p14:cNvContentPartPr/>
                <p14:nvPr/>
              </p14:nvContentPartPr>
              <p14:xfrm>
                <a:off x="670690" y="2757650"/>
                <a:ext cx="326160" cy="442800"/>
              </p14:xfrm>
            </p:contentPart>
          </mc:Choice>
          <mc:Fallback xmlns="">
            <p:pic>
              <p:nvPicPr>
                <p:cNvPr id="66" name="Ink 65">
                  <a:extLst>
                    <a:ext uri="{FF2B5EF4-FFF2-40B4-BE49-F238E27FC236}">
                      <a16:creationId xmlns:a16="http://schemas.microsoft.com/office/drawing/2014/main" id="{78566C17-79D3-1728-4452-3319A4FBF630}"/>
                    </a:ext>
                  </a:extLst>
                </p:cNvPr>
                <p:cNvPicPr/>
                <p:nvPr/>
              </p:nvPicPr>
              <p:blipFill>
                <a:blip r:embed="rId95"/>
                <a:stretch>
                  <a:fillRect/>
                </a:stretch>
              </p:blipFill>
              <p:spPr>
                <a:xfrm>
                  <a:off x="664570" y="2751530"/>
                  <a:ext cx="33840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Ink 67">
                  <a:extLst>
                    <a:ext uri="{FF2B5EF4-FFF2-40B4-BE49-F238E27FC236}">
                      <a16:creationId xmlns:a16="http://schemas.microsoft.com/office/drawing/2014/main" id="{A7EE9A37-3BF4-7EFC-4C76-A6E56088EB18}"/>
                    </a:ext>
                  </a:extLst>
                </p14:cNvPr>
                <p14:cNvContentPartPr/>
                <p14:nvPr/>
              </p14:nvContentPartPr>
              <p14:xfrm>
                <a:off x="975250" y="2324210"/>
                <a:ext cx="265320" cy="326520"/>
              </p14:xfrm>
            </p:contentPart>
          </mc:Choice>
          <mc:Fallback xmlns="">
            <p:pic>
              <p:nvPicPr>
                <p:cNvPr id="68" name="Ink 67">
                  <a:extLst>
                    <a:ext uri="{FF2B5EF4-FFF2-40B4-BE49-F238E27FC236}">
                      <a16:creationId xmlns:a16="http://schemas.microsoft.com/office/drawing/2014/main" id="{A7EE9A37-3BF4-7EFC-4C76-A6E56088EB18}"/>
                    </a:ext>
                  </a:extLst>
                </p:cNvPr>
                <p:cNvPicPr/>
                <p:nvPr/>
              </p:nvPicPr>
              <p:blipFill>
                <a:blip r:embed="rId97"/>
                <a:stretch>
                  <a:fillRect/>
                </a:stretch>
              </p:blipFill>
              <p:spPr>
                <a:xfrm>
                  <a:off x="969130" y="2318090"/>
                  <a:ext cx="2775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Ink 68">
                  <a:extLst>
                    <a:ext uri="{FF2B5EF4-FFF2-40B4-BE49-F238E27FC236}">
                      <a16:creationId xmlns:a16="http://schemas.microsoft.com/office/drawing/2014/main" id="{A05BE697-A841-5360-2C6F-F3061F3C9703}"/>
                    </a:ext>
                  </a:extLst>
                </p14:cNvPr>
                <p14:cNvContentPartPr/>
                <p14:nvPr/>
              </p14:nvContentPartPr>
              <p14:xfrm>
                <a:off x="1245970" y="2544890"/>
                <a:ext cx="9360" cy="29520"/>
              </p14:xfrm>
            </p:contentPart>
          </mc:Choice>
          <mc:Fallback xmlns="">
            <p:pic>
              <p:nvPicPr>
                <p:cNvPr id="69" name="Ink 68">
                  <a:extLst>
                    <a:ext uri="{FF2B5EF4-FFF2-40B4-BE49-F238E27FC236}">
                      <a16:creationId xmlns:a16="http://schemas.microsoft.com/office/drawing/2014/main" id="{A05BE697-A841-5360-2C6F-F3061F3C9703}"/>
                    </a:ext>
                  </a:extLst>
                </p:cNvPr>
                <p:cNvPicPr/>
                <p:nvPr/>
              </p:nvPicPr>
              <p:blipFill>
                <a:blip r:embed="rId99"/>
                <a:stretch>
                  <a:fillRect/>
                </a:stretch>
              </p:blipFill>
              <p:spPr>
                <a:xfrm>
                  <a:off x="1239850" y="2538770"/>
                  <a:ext cx="21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Ink 69">
                  <a:extLst>
                    <a:ext uri="{FF2B5EF4-FFF2-40B4-BE49-F238E27FC236}">
                      <a16:creationId xmlns:a16="http://schemas.microsoft.com/office/drawing/2014/main" id="{A91558ED-37DC-1E04-DE9E-84E9EC6EB68C}"/>
                    </a:ext>
                  </a:extLst>
                </p14:cNvPr>
                <p14:cNvContentPartPr/>
                <p14:nvPr/>
              </p14:nvContentPartPr>
              <p14:xfrm>
                <a:off x="1361890" y="2358410"/>
                <a:ext cx="130680" cy="285120"/>
              </p14:xfrm>
            </p:contentPart>
          </mc:Choice>
          <mc:Fallback xmlns="">
            <p:pic>
              <p:nvPicPr>
                <p:cNvPr id="70" name="Ink 69">
                  <a:extLst>
                    <a:ext uri="{FF2B5EF4-FFF2-40B4-BE49-F238E27FC236}">
                      <a16:creationId xmlns:a16="http://schemas.microsoft.com/office/drawing/2014/main" id="{A91558ED-37DC-1E04-DE9E-84E9EC6EB68C}"/>
                    </a:ext>
                  </a:extLst>
                </p:cNvPr>
                <p:cNvPicPr/>
                <p:nvPr/>
              </p:nvPicPr>
              <p:blipFill>
                <a:blip r:embed="rId101"/>
                <a:stretch>
                  <a:fillRect/>
                </a:stretch>
              </p:blipFill>
              <p:spPr>
                <a:xfrm>
                  <a:off x="1355770" y="2352290"/>
                  <a:ext cx="142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Ink 70">
                  <a:extLst>
                    <a:ext uri="{FF2B5EF4-FFF2-40B4-BE49-F238E27FC236}">
                      <a16:creationId xmlns:a16="http://schemas.microsoft.com/office/drawing/2014/main" id="{60D51703-2FFB-A11B-F5C5-297FECD785E8}"/>
                    </a:ext>
                  </a:extLst>
                </p14:cNvPr>
                <p14:cNvContentPartPr/>
                <p14:nvPr/>
              </p14:nvContentPartPr>
              <p14:xfrm>
                <a:off x="1379170" y="2370290"/>
                <a:ext cx="206640" cy="38160"/>
              </p14:xfrm>
            </p:contentPart>
          </mc:Choice>
          <mc:Fallback xmlns="">
            <p:pic>
              <p:nvPicPr>
                <p:cNvPr id="71" name="Ink 70">
                  <a:extLst>
                    <a:ext uri="{FF2B5EF4-FFF2-40B4-BE49-F238E27FC236}">
                      <a16:creationId xmlns:a16="http://schemas.microsoft.com/office/drawing/2014/main" id="{60D51703-2FFB-A11B-F5C5-297FECD785E8}"/>
                    </a:ext>
                  </a:extLst>
                </p:cNvPr>
                <p:cNvPicPr/>
                <p:nvPr/>
              </p:nvPicPr>
              <p:blipFill>
                <a:blip r:embed="rId103"/>
                <a:stretch>
                  <a:fillRect/>
                </a:stretch>
              </p:blipFill>
              <p:spPr>
                <a:xfrm>
                  <a:off x="1373050" y="2364170"/>
                  <a:ext cx="218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Ink 71">
                  <a:extLst>
                    <a:ext uri="{FF2B5EF4-FFF2-40B4-BE49-F238E27FC236}">
                      <a16:creationId xmlns:a16="http://schemas.microsoft.com/office/drawing/2014/main" id="{86285757-C5B5-61E7-1E70-F78E965D16B0}"/>
                    </a:ext>
                  </a:extLst>
                </p14:cNvPr>
                <p14:cNvContentPartPr/>
                <p14:nvPr/>
              </p14:nvContentPartPr>
              <p14:xfrm>
                <a:off x="1655650" y="2394410"/>
                <a:ext cx="330480" cy="231120"/>
              </p14:xfrm>
            </p:contentPart>
          </mc:Choice>
          <mc:Fallback xmlns="">
            <p:pic>
              <p:nvPicPr>
                <p:cNvPr id="72" name="Ink 71">
                  <a:extLst>
                    <a:ext uri="{FF2B5EF4-FFF2-40B4-BE49-F238E27FC236}">
                      <a16:creationId xmlns:a16="http://schemas.microsoft.com/office/drawing/2014/main" id="{86285757-C5B5-61E7-1E70-F78E965D16B0}"/>
                    </a:ext>
                  </a:extLst>
                </p:cNvPr>
                <p:cNvPicPr/>
                <p:nvPr/>
              </p:nvPicPr>
              <p:blipFill>
                <a:blip r:embed="rId105"/>
                <a:stretch>
                  <a:fillRect/>
                </a:stretch>
              </p:blipFill>
              <p:spPr>
                <a:xfrm>
                  <a:off x="1649530" y="2388290"/>
                  <a:ext cx="342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Ink 73">
                  <a:extLst>
                    <a:ext uri="{FF2B5EF4-FFF2-40B4-BE49-F238E27FC236}">
                      <a16:creationId xmlns:a16="http://schemas.microsoft.com/office/drawing/2014/main" id="{86E88718-D420-59E2-3A41-DED0E0843234}"/>
                    </a:ext>
                  </a:extLst>
                </p14:cNvPr>
                <p14:cNvContentPartPr/>
                <p14:nvPr/>
              </p14:nvContentPartPr>
              <p14:xfrm>
                <a:off x="2039050" y="2303330"/>
                <a:ext cx="449280" cy="316800"/>
              </p14:xfrm>
            </p:contentPart>
          </mc:Choice>
          <mc:Fallback xmlns="">
            <p:pic>
              <p:nvPicPr>
                <p:cNvPr id="74" name="Ink 73">
                  <a:extLst>
                    <a:ext uri="{FF2B5EF4-FFF2-40B4-BE49-F238E27FC236}">
                      <a16:creationId xmlns:a16="http://schemas.microsoft.com/office/drawing/2014/main" id="{86E88718-D420-59E2-3A41-DED0E0843234}"/>
                    </a:ext>
                  </a:extLst>
                </p:cNvPr>
                <p:cNvPicPr/>
                <p:nvPr/>
              </p:nvPicPr>
              <p:blipFill>
                <a:blip r:embed="rId107"/>
                <a:stretch>
                  <a:fillRect/>
                </a:stretch>
              </p:blipFill>
              <p:spPr>
                <a:xfrm>
                  <a:off x="2032930" y="2297210"/>
                  <a:ext cx="4615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3D5A579C-2539-AC54-007D-615F3ABE94A9}"/>
                    </a:ext>
                  </a:extLst>
                </p14:cNvPr>
                <p14:cNvContentPartPr/>
                <p14:nvPr/>
              </p14:nvContentPartPr>
              <p14:xfrm>
                <a:off x="1186210" y="2801570"/>
                <a:ext cx="309600" cy="550800"/>
              </p14:xfrm>
            </p:contentPart>
          </mc:Choice>
          <mc:Fallback xmlns="">
            <p:pic>
              <p:nvPicPr>
                <p:cNvPr id="76" name="Ink 75">
                  <a:extLst>
                    <a:ext uri="{FF2B5EF4-FFF2-40B4-BE49-F238E27FC236}">
                      <a16:creationId xmlns:a16="http://schemas.microsoft.com/office/drawing/2014/main" id="{3D5A579C-2539-AC54-007D-615F3ABE94A9}"/>
                    </a:ext>
                  </a:extLst>
                </p:cNvPr>
                <p:cNvPicPr/>
                <p:nvPr/>
              </p:nvPicPr>
              <p:blipFill>
                <a:blip r:embed="rId109"/>
                <a:stretch>
                  <a:fillRect/>
                </a:stretch>
              </p:blipFill>
              <p:spPr>
                <a:xfrm>
                  <a:off x="1180090" y="2795450"/>
                  <a:ext cx="32184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C97B18C7-5147-6F62-1E9E-E4AA5F988BC9}"/>
                    </a:ext>
                  </a:extLst>
                </p14:cNvPr>
                <p14:cNvContentPartPr/>
                <p14:nvPr/>
              </p14:nvContentPartPr>
              <p14:xfrm>
                <a:off x="1467370" y="2842970"/>
                <a:ext cx="268560" cy="417240"/>
              </p14:xfrm>
            </p:contentPart>
          </mc:Choice>
          <mc:Fallback xmlns="">
            <p:pic>
              <p:nvPicPr>
                <p:cNvPr id="77" name="Ink 76">
                  <a:extLst>
                    <a:ext uri="{FF2B5EF4-FFF2-40B4-BE49-F238E27FC236}">
                      <a16:creationId xmlns:a16="http://schemas.microsoft.com/office/drawing/2014/main" id="{C97B18C7-5147-6F62-1E9E-E4AA5F988BC9}"/>
                    </a:ext>
                  </a:extLst>
                </p:cNvPr>
                <p:cNvPicPr/>
                <p:nvPr/>
              </p:nvPicPr>
              <p:blipFill>
                <a:blip r:embed="rId111"/>
                <a:stretch>
                  <a:fillRect/>
                </a:stretch>
              </p:blipFill>
              <p:spPr>
                <a:xfrm>
                  <a:off x="1461250" y="2836850"/>
                  <a:ext cx="28080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8" name="Ink 77">
                  <a:extLst>
                    <a:ext uri="{FF2B5EF4-FFF2-40B4-BE49-F238E27FC236}">
                      <a16:creationId xmlns:a16="http://schemas.microsoft.com/office/drawing/2014/main" id="{106DF074-9F29-16F4-3CBE-ACB8CB567F7C}"/>
                    </a:ext>
                  </a:extLst>
                </p14:cNvPr>
                <p14:cNvContentPartPr/>
                <p14:nvPr/>
              </p14:nvContentPartPr>
              <p14:xfrm>
                <a:off x="1583650" y="3000290"/>
                <a:ext cx="271440" cy="66600"/>
              </p14:xfrm>
            </p:contentPart>
          </mc:Choice>
          <mc:Fallback xmlns="">
            <p:pic>
              <p:nvPicPr>
                <p:cNvPr id="78" name="Ink 77">
                  <a:extLst>
                    <a:ext uri="{FF2B5EF4-FFF2-40B4-BE49-F238E27FC236}">
                      <a16:creationId xmlns:a16="http://schemas.microsoft.com/office/drawing/2014/main" id="{106DF074-9F29-16F4-3CBE-ACB8CB567F7C}"/>
                    </a:ext>
                  </a:extLst>
                </p:cNvPr>
                <p:cNvPicPr/>
                <p:nvPr/>
              </p:nvPicPr>
              <p:blipFill>
                <a:blip r:embed="rId113"/>
                <a:stretch>
                  <a:fillRect/>
                </a:stretch>
              </p:blipFill>
              <p:spPr>
                <a:xfrm>
                  <a:off x="1577530" y="2994170"/>
                  <a:ext cx="283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56541DBA-610E-17DD-B4D9-A11B10146D0C}"/>
                    </a:ext>
                  </a:extLst>
                </p14:cNvPr>
                <p14:cNvContentPartPr/>
                <p14:nvPr/>
              </p14:nvContentPartPr>
              <p14:xfrm>
                <a:off x="1830610" y="2934410"/>
                <a:ext cx="221760" cy="291240"/>
              </p14:xfrm>
            </p:contentPart>
          </mc:Choice>
          <mc:Fallback xmlns="">
            <p:pic>
              <p:nvPicPr>
                <p:cNvPr id="79" name="Ink 78">
                  <a:extLst>
                    <a:ext uri="{FF2B5EF4-FFF2-40B4-BE49-F238E27FC236}">
                      <a16:creationId xmlns:a16="http://schemas.microsoft.com/office/drawing/2014/main" id="{56541DBA-610E-17DD-B4D9-A11B10146D0C}"/>
                    </a:ext>
                  </a:extLst>
                </p:cNvPr>
                <p:cNvPicPr/>
                <p:nvPr/>
              </p:nvPicPr>
              <p:blipFill>
                <a:blip r:embed="rId115"/>
                <a:stretch>
                  <a:fillRect/>
                </a:stretch>
              </p:blipFill>
              <p:spPr>
                <a:xfrm>
                  <a:off x="1824490" y="2928290"/>
                  <a:ext cx="2340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Ink 79">
                  <a:extLst>
                    <a:ext uri="{FF2B5EF4-FFF2-40B4-BE49-F238E27FC236}">
                      <a16:creationId xmlns:a16="http://schemas.microsoft.com/office/drawing/2014/main" id="{28D4D218-2786-57A2-701B-EB88D7BC2695}"/>
                    </a:ext>
                  </a:extLst>
                </p14:cNvPr>
                <p14:cNvContentPartPr/>
                <p14:nvPr/>
              </p14:nvContentPartPr>
              <p14:xfrm>
                <a:off x="2158210" y="2868530"/>
                <a:ext cx="229320" cy="267120"/>
              </p14:xfrm>
            </p:contentPart>
          </mc:Choice>
          <mc:Fallback xmlns="">
            <p:pic>
              <p:nvPicPr>
                <p:cNvPr id="80" name="Ink 79">
                  <a:extLst>
                    <a:ext uri="{FF2B5EF4-FFF2-40B4-BE49-F238E27FC236}">
                      <a16:creationId xmlns:a16="http://schemas.microsoft.com/office/drawing/2014/main" id="{28D4D218-2786-57A2-701B-EB88D7BC2695}"/>
                    </a:ext>
                  </a:extLst>
                </p:cNvPr>
                <p:cNvPicPr/>
                <p:nvPr/>
              </p:nvPicPr>
              <p:blipFill>
                <a:blip r:embed="rId117"/>
                <a:stretch>
                  <a:fillRect/>
                </a:stretch>
              </p:blipFill>
              <p:spPr>
                <a:xfrm>
                  <a:off x="2152090" y="2862410"/>
                  <a:ext cx="2415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67459D17-0F7E-9469-0870-105D2C43DC3A}"/>
                    </a:ext>
                  </a:extLst>
                </p14:cNvPr>
                <p14:cNvContentPartPr/>
                <p14:nvPr/>
              </p14:nvContentPartPr>
              <p14:xfrm>
                <a:off x="2345770" y="2916770"/>
                <a:ext cx="2520" cy="5040"/>
              </p14:xfrm>
            </p:contentPart>
          </mc:Choice>
          <mc:Fallback xmlns="">
            <p:pic>
              <p:nvPicPr>
                <p:cNvPr id="81" name="Ink 80">
                  <a:extLst>
                    <a:ext uri="{FF2B5EF4-FFF2-40B4-BE49-F238E27FC236}">
                      <a16:creationId xmlns:a16="http://schemas.microsoft.com/office/drawing/2014/main" id="{67459D17-0F7E-9469-0870-105D2C43DC3A}"/>
                    </a:ext>
                  </a:extLst>
                </p:cNvPr>
                <p:cNvPicPr/>
                <p:nvPr/>
              </p:nvPicPr>
              <p:blipFill>
                <a:blip r:embed="rId119"/>
                <a:stretch>
                  <a:fillRect/>
                </a:stretch>
              </p:blipFill>
              <p:spPr>
                <a:xfrm>
                  <a:off x="2339650" y="2910650"/>
                  <a:ext cx="1476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007758DD-4B70-77F1-1DB6-2D11451A3147}"/>
                    </a:ext>
                  </a:extLst>
                </p14:cNvPr>
                <p14:cNvContentPartPr/>
                <p14:nvPr/>
              </p14:nvContentPartPr>
              <p14:xfrm>
                <a:off x="2127250" y="3022250"/>
                <a:ext cx="200520" cy="73440"/>
              </p14:xfrm>
            </p:contentPart>
          </mc:Choice>
          <mc:Fallback xmlns="">
            <p:pic>
              <p:nvPicPr>
                <p:cNvPr id="82" name="Ink 81">
                  <a:extLst>
                    <a:ext uri="{FF2B5EF4-FFF2-40B4-BE49-F238E27FC236}">
                      <a16:creationId xmlns:a16="http://schemas.microsoft.com/office/drawing/2014/main" id="{007758DD-4B70-77F1-1DB6-2D11451A3147}"/>
                    </a:ext>
                  </a:extLst>
                </p:cNvPr>
                <p:cNvPicPr/>
                <p:nvPr/>
              </p:nvPicPr>
              <p:blipFill>
                <a:blip r:embed="rId121"/>
                <a:stretch>
                  <a:fillRect/>
                </a:stretch>
              </p:blipFill>
              <p:spPr>
                <a:xfrm>
                  <a:off x="2121130" y="3016130"/>
                  <a:ext cx="212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Ink 82">
                  <a:extLst>
                    <a:ext uri="{FF2B5EF4-FFF2-40B4-BE49-F238E27FC236}">
                      <a16:creationId xmlns:a16="http://schemas.microsoft.com/office/drawing/2014/main" id="{00A59BA9-B93D-FCEB-9D13-8C112BE9076D}"/>
                    </a:ext>
                  </a:extLst>
                </p14:cNvPr>
                <p14:cNvContentPartPr/>
                <p14:nvPr/>
              </p14:nvContentPartPr>
              <p14:xfrm>
                <a:off x="2067130" y="3134930"/>
                <a:ext cx="320040" cy="103320"/>
              </p14:xfrm>
            </p:contentPart>
          </mc:Choice>
          <mc:Fallback xmlns="">
            <p:pic>
              <p:nvPicPr>
                <p:cNvPr id="83" name="Ink 82">
                  <a:extLst>
                    <a:ext uri="{FF2B5EF4-FFF2-40B4-BE49-F238E27FC236}">
                      <a16:creationId xmlns:a16="http://schemas.microsoft.com/office/drawing/2014/main" id="{00A59BA9-B93D-FCEB-9D13-8C112BE9076D}"/>
                    </a:ext>
                  </a:extLst>
                </p:cNvPr>
                <p:cNvPicPr/>
                <p:nvPr/>
              </p:nvPicPr>
              <p:blipFill>
                <a:blip r:embed="rId123"/>
                <a:stretch>
                  <a:fillRect/>
                </a:stretch>
              </p:blipFill>
              <p:spPr>
                <a:xfrm>
                  <a:off x="2061010" y="3128810"/>
                  <a:ext cx="332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3287ABF2-BFB0-E5B6-9CEC-76754C775BEC}"/>
                    </a:ext>
                  </a:extLst>
                </p14:cNvPr>
                <p14:cNvContentPartPr/>
                <p14:nvPr/>
              </p14:nvContentPartPr>
              <p14:xfrm>
                <a:off x="2508490" y="2990210"/>
                <a:ext cx="149040" cy="34920"/>
              </p14:xfrm>
            </p:contentPart>
          </mc:Choice>
          <mc:Fallback xmlns="">
            <p:pic>
              <p:nvPicPr>
                <p:cNvPr id="84" name="Ink 83">
                  <a:extLst>
                    <a:ext uri="{FF2B5EF4-FFF2-40B4-BE49-F238E27FC236}">
                      <a16:creationId xmlns:a16="http://schemas.microsoft.com/office/drawing/2014/main" id="{3287ABF2-BFB0-E5B6-9CEC-76754C775BEC}"/>
                    </a:ext>
                  </a:extLst>
                </p:cNvPr>
                <p:cNvPicPr/>
                <p:nvPr/>
              </p:nvPicPr>
              <p:blipFill>
                <a:blip r:embed="rId125"/>
                <a:stretch>
                  <a:fillRect/>
                </a:stretch>
              </p:blipFill>
              <p:spPr>
                <a:xfrm>
                  <a:off x="2502370" y="2984090"/>
                  <a:ext cx="161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EBA256C4-65A1-8C6B-E14A-2C09FFE300C7}"/>
                    </a:ext>
                  </a:extLst>
                </p14:cNvPr>
                <p14:cNvContentPartPr/>
                <p14:nvPr/>
              </p14:nvContentPartPr>
              <p14:xfrm>
                <a:off x="2715850" y="2768090"/>
                <a:ext cx="409680" cy="430200"/>
              </p14:xfrm>
            </p:contentPart>
          </mc:Choice>
          <mc:Fallback xmlns="">
            <p:pic>
              <p:nvPicPr>
                <p:cNvPr id="85" name="Ink 84">
                  <a:extLst>
                    <a:ext uri="{FF2B5EF4-FFF2-40B4-BE49-F238E27FC236}">
                      <a16:creationId xmlns:a16="http://schemas.microsoft.com/office/drawing/2014/main" id="{EBA256C4-65A1-8C6B-E14A-2C09FFE300C7}"/>
                    </a:ext>
                  </a:extLst>
                </p:cNvPr>
                <p:cNvPicPr/>
                <p:nvPr/>
              </p:nvPicPr>
              <p:blipFill>
                <a:blip r:embed="rId127"/>
                <a:stretch>
                  <a:fillRect/>
                </a:stretch>
              </p:blipFill>
              <p:spPr>
                <a:xfrm>
                  <a:off x="2709730" y="2761970"/>
                  <a:ext cx="421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2AEB65E2-C0B3-6F33-A052-C00372E18D5D}"/>
                    </a:ext>
                  </a:extLst>
                </p14:cNvPr>
                <p14:cNvContentPartPr/>
                <p14:nvPr/>
              </p14:nvContentPartPr>
              <p14:xfrm>
                <a:off x="3174850" y="2425730"/>
                <a:ext cx="397080" cy="321120"/>
              </p14:xfrm>
            </p:contentPart>
          </mc:Choice>
          <mc:Fallback xmlns="">
            <p:pic>
              <p:nvPicPr>
                <p:cNvPr id="87" name="Ink 86">
                  <a:extLst>
                    <a:ext uri="{FF2B5EF4-FFF2-40B4-BE49-F238E27FC236}">
                      <a16:creationId xmlns:a16="http://schemas.microsoft.com/office/drawing/2014/main" id="{2AEB65E2-C0B3-6F33-A052-C00372E18D5D}"/>
                    </a:ext>
                  </a:extLst>
                </p:cNvPr>
                <p:cNvPicPr/>
                <p:nvPr/>
              </p:nvPicPr>
              <p:blipFill>
                <a:blip r:embed="rId129"/>
                <a:stretch>
                  <a:fillRect/>
                </a:stretch>
              </p:blipFill>
              <p:spPr>
                <a:xfrm>
                  <a:off x="3168730" y="2419610"/>
                  <a:ext cx="4093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021D880B-EED8-3D6C-0761-964258F1DAB3}"/>
                    </a:ext>
                  </a:extLst>
                </p14:cNvPr>
                <p14:cNvContentPartPr/>
                <p14:nvPr/>
              </p14:nvContentPartPr>
              <p14:xfrm>
                <a:off x="3138130" y="2618330"/>
                <a:ext cx="209160" cy="132120"/>
              </p14:xfrm>
            </p:contentPart>
          </mc:Choice>
          <mc:Fallback xmlns="">
            <p:pic>
              <p:nvPicPr>
                <p:cNvPr id="88" name="Ink 87">
                  <a:extLst>
                    <a:ext uri="{FF2B5EF4-FFF2-40B4-BE49-F238E27FC236}">
                      <a16:creationId xmlns:a16="http://schemas.microsoft.com/office/drawing/2014/main" id="{021D880B-EED8-3D6C-0761-964258F1DAB3}"/>
                    </a:ext>
                  </a:extLst>
                </p:cNvPr>
                <p:cNvPicPr/>
                <p:nvPr/>
              </p:nvPicPr>
              <p:blipFill>
                <a:blip r:embed="rId131"/>
                <a:stretch>
                  <a:fillRect/>
                </a:stretch>
              </p:blipFill>
              <p:spPr>
                <a:xfrm>
                  <a:off x="3132010" y="2612210"/>
                  <a:ext cx="221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9145E677-BF9A-5A65-16D3-26334F6B925F}"/>
                    </a:ext>
                  </a:extLst>
                </p14:cNvPr>
                <p14:cNvContentPartPr/>
                <p14:nvPr/>
              </p14:nvContentPartPr>
              <p14:xfrm>
                <a:off x="3652570" y="2363810"/>
                <a:ext cx="218880" cy="222480"/>
              </p14:xfrm>
            </p:contentPart>
          </mc:Choice>
          <mc:Fallback xmlns="">
            <p:pic>
              <p:nvPicPr>
                <p:cNvPr id="89" name="Ink 88">
                  <a:extLst>
                    <a:ext uri="{FF2B5EF4-FFF2-40B4-BE49-F238E27FC236}">
                      <a16:creationId xmlns:a16="http://schemas.microsoft.com/office/drawing/2014/main" id="{9145E677-BF9A-5A65-16D3-26334F6B925F}"/>
                    </a:ext>
                  </a:extLst>
                </p:cNvPr>
                <p:cNvPicPr/>
                <p:nvPr/>
              </p:nvPicPr>
              <p:blipFill>
                <a:blip r:embed="rId133"/>
                <a:stretch>
                  <a:fillRect/>
                </a:stretch>
              </p:blipFill>
              <p:spPr>
                <a:xfrm>
                  <a:off x="3646450" y="2357690"/>
                  <a:ext cx="2311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A8103823-E4F4-4E50-BD24-794B9CCEDF33}"/>
                    </a:ext>
                  </a:extLst>
                </p14:cNvPr>
                <p14:cNvContentPartPr/>
                <p14:nvPr/>
              </p14:nvContentPartPr>
              <p14:xfrm>
                <a:off x="3831130" y="2407730"/>
                <a:ext cx="220680" cy="196560"/>
              </p14:xfrm>
            </p:contentPart>
          </mc:Choice>
          <mc:Fallback xmlns="">
            <p:pic>
              <p:nvPicPr>
                <p:cNvPr id="90" name="Ink 89">
                  <a:extLst>
                    <a:ext uri="{FF2B5EF4-FFF2-40B4-BE49-F238E27FC236}">
                      <a16:creationId xmlns:a16="http://schemas.microsoft.com/office/drawing/2014/main" id="{A8103823-E4F4-4E50-BD24-794B9CCEDF33}"/>
                    </a:ext>
                  </a:extLst>
                </p:cNvPr>
                <p:cNvPicPr/>
                <p:nvPr/>
              </p:nvPicPr>
              <p:blipFill>
                <a:blip r:embed="rId135"/>
                <a:stretch>
                  <a:fillRect/>
                </a:stretch>
              </p:blipFill>
              <p:spPr>
                <a:xfrm>
                  <a:off x="3825010" y="2401610"/>
                  <a:ext cx="232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1" name="Ink 90">
                  <a:extLst>
                    <a:ext uri="{FF2B5EF4-FFF2-40B4-BE49-F238E27FC236}">
                      <a16:creationId xmlns:a16="http://schemas.microsoft.com/office/drawing/2014/main" id="{82558A2B-44CA-ACF7-A524-E47FCDA52396}"/>
                    </a:ext>
                  </a:extLst>
                </p14:cNvPr>
                <p14:cNvContentPartPr/>
                <p14:nvPr/>
              </p14:nvContentPartPr>
              <p14:xfrm>
                <a:off x="4073050" y="2396570"/>
                <a:ext cx="221760" cy="160920"/>
              </p14:xfrm>
            </p:contentPart>
          </mc:Choice>
          <mc:Fallback xmlns="">
            <p:pic>
              <p:nvPicPr>
                <p:cNvPr id="91" name="Ink 90">
                  <a:extLst>
                    <a:ext uri="{FF2B5EF4-FFF2-40B4-BE49-F238E27FC236}">
                      <a16:creationId xmlns:a16="http://schemas.microsoft.com/office/drawing/2014/main" id="{82558A2B-44CA-ACF7-A524-E47FCDA52396}"/>
                    </a:ext>
                  </a:extLst>
                </p:cNvPr>
                <p:cNvPicPr/>
                <p:nvPr/>
              </p:nvPicPr>
              <p:blipFill>
                <a:blip r:embed="rId137"/>
                <a:stretch>
                  <a:fillRect/>
                </a:stretch>
              </p:blipFill>
              <p:spPr>
                <a:xfrm>
                  <a:off x="4066930" y="2390450"/>
                  <a:ext cx="2340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2" name="Ink 91">
                  <a:extLst>
                    <a:ext uri="{FF2B5EF4-FFF2-40B4-BE49-F238E27FC236}">
                      <a16:creationId xmlns:a16="http://schemas.microsoft.com/office/drawing/2014/main" id="{123C190B-82BC-298D-855C-BB5322DF9538}"/>
                    </a:ext>
                  </a:extLst>
                </p14:cNvPr>
                <p14:cNvContentPartPr/>
                <p14:nvPr/>
              </p14:nvContentPartPr>
              <p14:xfrm>
                <a:off x="4370770" y="2467490"/>
                <a:ext cx="203400" cy="141120"/>
              </p14:xfrm>
            </p:contentPart>
          </mc:Choice>
          <mc:Fallback xmlns="">
            <p:pic>
              <p:nvPicPr>
                <p:cNvPr id="92" name="Ink 91">
                  <a:extLst>
                    <a:ext uri="{FF2B5EF4-FFF2-40B4-BE49-F238E27FC236}">
                      <a16:creationId xmlns:a16="http://schemas.microsoft.com/office/drawing/2014/main" id="{123C190B-82BC-298D-855C-BB5322DF9538}"/>
                    </a:ext>
                  </a:extLst>
                </p:cNvPr>
                <p:cNvPicPr/>
                <p:nvPr/>
              </p:nvPicPr>
              <p:blipFill>
                <a:blip r:embed="rId139"/>
                <a:stretch>
                  <a:fillRect/>
                </a:stretch>
              </p:blipFill>
              <p:spPr>
                <a:xfrm>
                  <a:off x="4364650" y="2461370"/>
                  <a:ext cx="215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3" name="Ink 92">
                  <a:extLst>
                    <a:ext uri="{FF2B5EF4-FFF2-40B4-BE49-F238E27FC236}">
                      <a16:creationId xmlns:a16="http://schemas.microsoft.com/office/drawing/2014/main" id="{FD4CEF6F-E5CB-8C07-859B-455DE183BFF5}"/>
                    </a:ext>
                  </a:extLst>
                </p14:cNvPr>
                <p14:cNvContentPartPr/>
                <p14:nvPr/>
              </p14:nvContentPartPr>
              <p14:xfrm>
                <a:off x="4498210" y="2431130"/>
                <a:ext cx="157320" cy="288360"/>
              </p14:xfrm>
            </p:contentPart>
          </mc:Choice>
          <mc:Fallback xmlns="">
            <p:pic>
              <p:nvPicPr>
                <p:cNvPr id="93" name="Ink 92">
                  <a:extLst>
                    <a:ext uri="{FF2B5EF4-FFF2-40B4-BE49-F238E27FC236}">
                      <a16:creationId xmlns:a16="http://schemas.microsoft.com/office/drawing/2014/main" id="{FD4CEF6F-E5CB-8C07-859B-455DE183BFF5}"/>
                    </a:ext>
                  </a:extLst>
                </p:cNvPr>
                <p:cNvPicPr/>
                <p:nvPr/>
              </p:nvPicPr>
              <p:blipFill>
                <a:blip r:embed="rId141"/>
                <a:stretch>
                  <a:fillRect/>
                </a:stretch>
              </p:blipFill>
              <p:spPr>
                <a:xfrm>
                  <a:off x="4492090" y="2425010"/>
                  <a:ext cx="1695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4" name="Ink 93">
                  <a:extLst>
                    <a:ext uri="{FF2B5EF4-FFF2-40B4-BE49-F238E27FC236}">
                      <a16:creationId xmlns:a16="http://schemas.microsoft.com/office/drawing/2014/main" id="{3D36D4D6-FFD5-589D-F0BF-EDC5D98EED7D}"/>
                    </a:ext>
                  </a:extLst>
                </p14:cNvPr>
                <p14:cNvContentPartPr/>
                <p14:nvPr/>
              </p14:nvContentPartPr>
              <p14:xfrm>
                <a:off x="4690810" y="2413490"/>
                <a:ext cx="215280" cy="150480"/>
              </p14:xfrm>
            </p:contentPart>
          </mc:Choice>
          <mc:Fallback xmlns="">
            <p:pic>
              <p:nvPicPr>
                <p:cNvPr id="94" name="Ink 93">
                  <a:extLst>
                    <a:ext uri="{FF2B5EF4-FFF2-40B4-BE49-F238E27FC236}">
                      <a16:creationId xmlns:a16="http://schemas.microsoft.com/office/drawing/2014/main" id="{3D36D4D6-FFD5-589D-F0BF-EDC5D98EED7D}"/>
                    </a:ext>
                  </a:extLst>
                </p:cNvPr>
                <p:cNvPicPr/>
                <p:nvPr/>
              </p:nvPicPr>
              <p:blipFill>
                <a:blip r:embed="rId143"/>
                <a:stretch>
                  <a:fillRect/>
                </a:stretch>
              </p:blipFill>
              <p:spPr>
                <a:xfrm>
                  <a:off x="4684690" y="2407370"/>
                  <a:ext cx="227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5" name="Ink 94">
                  <a:extLst>
                    <a:ext uri="{FF2B5EF4-FFF2-40B4-BE49-F238E27FC236}">
                      <a16:creationId xmlns:a16="http://schemas.microsoft.com/office/drawing/2014/main" id="{A7FFDB9C-D3A3-98FB-58FB-B40F48F99C44}"/>
                    </a:ext>
                  </a:extLst>
                </p14:cNvPr>
                <p14:cNvContentPartPr/>
                <p14:nvPr/>
              </p14:nvContentPartPr>
              <p14:xfrm>
                <a:off x="4889890" y="2373890"/>
                <a:ext cx="183600" cy="200520"/>
              </p14:xfrm>
            </p:contentPart>
          </mc:Choice>
          <mc:Fallback xmlns="">
            <p:pic>
              <p:nvPicPr>
                <p:cNvPr id="95" name="Ink 94">
                  <a:extLst>
                    <a:ext uri="{FF2B5EF4-FFF2-40B4-BE49-F238E27FC236}">
                      <a16:creationId xmlns:a16="http://schemas.microsoft.com/office/drawing/2014/main" id="{A7FFDB9C-D3A3-98FB-58FB-B40F48F99C44}"/>
                    </a:ext>
                  </a:extLst>
                </p:cNvPr>
                <p:cNvPicPr/>
                <p:nvPr/>
              </p:nvPicPr>
              <p:blipFill>
                <a:blip r:embed="rId145"/>
                <a:stretch>
                  <a:fillRect/>
                </a:stretch>
              </p:blipFill>
              <p:spPr>
                <a:xfrm>
                  <a:off x="4883770" y="2367770"/>
                  <a:ext cx="195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Ink 95">
                  <a:extLst>
                    <a:ext uri="{FF2B5EF4-FFF2-40B4-BE49-F238E27FC236}">
                      <a16:creationId xmlns:a16="http://schemas.microsoft.com/office/drawing/2014/main" id="{69F616B9-FB3B-02B0-02AF-EE0B94452EB3}"/>
                    </a:ext>
                  </a:extLst>
                </p14:cNvPr>
                <p14:cNvContentPartPr/>
                <p14:nvPr/>
              </p14:nvContentPartPr>
              <p14:xfrm>
                <a:off x="5072770" y="2121530"/>
                <a:ext cx="374400" cy="437400"/>
              </p14:xfrm>
            </p:contentPart>
          </mc:Choice>
          <mc:Fallback xmlns="">
            <p:pic>
              <p:nvPicPr>
                <p:cNvPr id="96" name="Ink 95">
                  <a:extLst>
                    <a:ext uri="{FF2B5EF4-FFF2-40B4-BE49-F238E27FC236}">
                      <a16:creationId xmlns:a16="http://schemas.microsoft.com/office/drawing/2014/main" id="{69F616B9-FB3B-02B0-02AF-EE0B94452EB3}"/>
                    </a:ext>
                  </a:extLst>
                </p:cNvPr>
                <p:cNvPicPr/>
                <p:nvPr/>
              </p:nvPicPr>
              <p:blipFill>
                <a:blip r:embed="rId147"/>
                <a:stretch>
                  <a:fillRect/>
                </a:stretch>
              </p:blipFill>
              <p:spPr>
                <a:xfrm>
                  <a:off x="5066650" y="2115410"/>
                  <a:ext cx="38664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Ink 96">
                  <a:extLst>
                    <a:ext uri="{FF2B5EF4-FFF2-40B4-BE49-F238E27FC236}">
                      <a16:creationId xmlns:a16="http://schemas.microsoft.com/office/drawing/2014/main" id="{F02F8B46-8A75-DC57-518D-9BB519CE10F3}"/>
                    </a:ext>
                  </a:extLst>
                </p14:cNvPr>
                <p14:cNvContentPartPr/>
                <p14:nvPr/>
              </p14:nvContentPartPr>
              <p14:xfrm>
                <a:off x="5410810" y="2360210"/>
                <a:ext cx="241920" cy="250200"/>
              </p14:xfrm>
            </p:contentPart>
          </mc:Choice>
          <mc:Fallback xmlns="">
            <p:pic>
              <p:nvPicPr>
                <p:cNvPr id="97" name="Ink 96">
                  <a:extLst>
                    <a:ext uri="{FF2B5EF4-FFF2-40B4-BE49-F238E27FC236}">
                      <a16:creationId xmlns:a16="http://schemas.microsoft.com/office/drawing/2014/main" id="{F02F8B46-8A75-DC57-518D-9BB519CE10F3}"/>
                    </a:ext>
                  </a:extLst>
                </p:cNvPr>
                <p:cNvPicPr/>
                <p:nvPr/>
              </p:nvPicPr>
              <p:blipFill>
                <a:blip r:embed="rId149"/>
                <a:stretch>
                  <a:fillRect/>
                </a:stretch>
              </p:blipFill>
              <p:spPr>
                <a:xfrm>
                  <a:off x="5404690" y="2354090"/>
                  <a:ext cx="254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Ink 98">
                  <a:extLst>
                    <a:ext uri="{FF2B5EF4-FFF2-40B4-BE49-F238E27FC236}">
                      <a16:creationId xmlns:a16="http://schemas.microsoft.com/office/drawing/2014/main" id="{30747B51-65CB-79E5-8A35-C2FC23CFD4D0}"/>
                    </a:ext>
                  </a:extLst>
                </p14:cNvPr>
                <p14:cNvContentPartPr/>
                <p14:nvPr/>
              </p14:nvContentPartPr>
              <p14:xfrm>
                <a:off x="829810" y="3532370"/>
                <a:ext cx="30240" cy="292320"/>
              </p14:xfrm>
            </p:contentPart>
          </mc:Choice>
          <mc:Fallback xmlns="">
            <p:pic>
              <p:nvPicPr>
                <p:cNvPr id="99" name="Ink 98">
                  <a:extLst>
                    <a:ext uri="{FF2B5EF4-FFF2-40B4-BE49-F238E27FC236}">
                      <a16:creationId xmlns:a16="http://schemas.microsoft.com/office/drawing/2014/main" id="{30747B51-65CB-79E5-8A35-C2FC23CFD4D0}"/>
                    </a:ext>
                  </a:extLst>
                </p:cNvPr>
                <p:cNvPicPr/>
                <p:nvPr/>
              </p:nvPicPr>
              <p:blipFill>
                <a:blip r:embed="rId151"/>
                <a:stretch>
                  <a:fillRect/>
                </a:stretch>
              </p:blipFill>
              <p:spPr>
                <a:xfrm>
                  <a:off x="823690" y="3526250"/>
                  <a:ext cx="424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Ink 99">
                  <a:extLst>
                    <a:ext uri="{FF2B5EF4-FFF2-40B4-BE49-F238E27FC236}">
                      <a16:creationId xmlns:a16="http://schemas.microsoft.com/office/drawing/2014/main" id="{3092DDEA-59BE-0306-0480-AA7B8B48C30F}"/>
                    </a:ext>
                  </a:extLst>
                </p14:cNvPr>
                <p14:cNvContentPartPr/>
                <p14:nvPr/>
              </p14:nvContentPartPr>
              <p14:xfrm>
                <a:off x="974170" y="3548570"/>
                <a:ext cx="160200" cy="246600"/>
              </p14:xfrm>
            </p:contentPart>
          </mc:Choice>
          <mc:Fallback xmlns="">
            <p:pic>
              <p:nvPicPr>
                <p:cNvPr id="100" name="Ink 99">
                  <a:extLst>
                    <a:ext uri="{FF2B5EF4-FFF2-40B4-BE49-F238E27FC236}">
                      <a16:creationId xmlns:a16="http://schemas.microsoft.com/office/drawing/2014/main" id="{3092DDEA-59BE-0306-0480-AA7B8B48C30F}"/>
                    </a:ext>
                  </a:extLst>
                </p:cNvPr>
                <p:cNvPicPr/>
                <p:nvPr/>
              </p:nvPicPr>
              <p:blipFill>
                <a:blip r:embed="rId153"/>
                <a:stretch>
                  <a:fillRect/>
                </a:stretch>
              </p:blipFill>
              <p:spPr>
                <a:xfrm>
                  <a:off x="968050" y="3542450"/>
                  <a:ext cx="1724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Ink 100">
                  <a:extLst>
                    <a:ext uri="{FF2B5EF4-FFF2-40B4-BE49-F238E27FC236}">
                      <a16:creationId xmlns:a16="http://schemas.microsoft.com/office/drawing/2014/main" id="{D9E769A2-693A-2EEF-6161-FE05D4166E4E}"/>
                    </a:ext>
                  </a:extLst>
                </p14:cNvPr>
                <p14:cNvContentPartPr/>
                <p14:nvPr/>
              </p14:nvContentPartPr>
              <p14:xfrm>
                <a:off x="1277650" y="3547850"/>
                <a:ext cx="19800" cy="105840"/>
              </p14:xfrm>
            </p:contentPart>
          </mc:Choice>
          <mc:Fallback xmlns="">
            <p:pic>
              <p:nvPicPr>
                <p:cNvPr id="101" name="Ink 100">
                  <a:extLst>
                    <a:ext uri="{FF2B5EF4-FFF2-40B4-BE49-F238E27FC236}">
                      <a16:creationId xmlns:a16="http://schemas.microsoft.com/office/drawing/2014/main" id="{D9E769A2-693A-2EEF-6161-FE05D4166E4E}"/>
                    </a:ext>
                  </a:extLst>
                </p:cNvPr>
                <p:cNvPicPr/>
                <p:nvPr/>
              </p:nvPicPr>
              <p:blipFill>
                <a:blip r:embed="rId155"/>
                <a:stretch>
                  <a:fillRect/>
                </a:stretch>
              </p:blipFill>
              <p:spPr>
                <a:xfrm>
                  <a:off x="1271530" y="3541730"/>
                  <a:ext cx="320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Ink 102">
                  <a:extLst>
                    <a:ext uri="{FF2B5EF4-FFF2-40B4-BE49-F238E27FC236}">
                      <a16:creationId xmlns:a16="http://schemas.microsoft.com/office/drawing/2014/main" id="{85FF66CF-F86D-FD6E-FBE0-52669C8FBBC7}"/>
                    </a:ext>
                  </a:extLst>
                </p14:cNvPr>
                <p14:cNvContentPartPr/>
                <p14:nvPr/>
              </p14:nvContentPartPr>
              <p14:xfrm>
                <a:off x="1272610" y="3578810"/>
                <a:ext cx="131040" cy="194040"/>
              </p14:xfrm>
            </p:contentPart>
          </mc:Choice>
          <mc:Fallback xmlns="">
            <p:pic>
              <p:nvPicPr>
                <p:cNvPr id="103" name="Ink 102">
                  <a:extLst>
                    <a:ext uri="{FF2B5EF4-FFF2-40B4-BE49-F238E27FC236}">
                      <a16:creationId xmlns:a16="http://schemas.microsoft.com/office/drawing/2014/main" id="{85FF66CF-F86D-FD6E-FBE0-52669C8FBBC7}"/>
                    </a:ext>
                  </a:extLst>
                </p:cNvPr>
                <p:cNvPicPr/>
                <p:nvPr/>
              </p:nvPicPr>
              <p:blipFill>
                <a:blip r:embed="rId157"/>
                <a:stretch>
                  <a:fillRect/>
                </a:stretch>
              </p:blipFill>
              <p:spPr>
                <a:xfrm>
                  <a:off x="1266490" y="3572690"/>
                  <a:ext cx="1432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Ink 103">
                  <a:extLst>
                    <a:ext uri="{FF2B5EF4-FFF2-40B4-BE49-F238E27FC236}">
                      <a16:creationId xmlns:a16="http://schemas.microsoft.com/office/drawing/2014/main" id="{A1B55A24-6D55-B262-65BF-DC73F15AED3F}"/>
                    </a:ext>
                  </a:extLst>
                </p14:cNvPr>
                <p14:cNvContentPartPr/>
                <p14:nvPr/>
              </p14:nvContentPartPr>
              <p14:xfrm>
                <a:off x="1278010" y="3512570"/>
                <a:ext cx="124200" cy="17280"/>
              </p14:xfrm>
            </p:contentPart>
          </mc:Choice>
          <mc:Fallback xmlns="">
            <p:pic>
              <p:nvPicPr>
                <p:cNvPr id="104" name="Ink 103">
                  <a:extLst>
                    <a:ext uri="{FF2B5EF4-FFF2-40B4-BE49-F238E27FC236}">
                      <a16:creationId xmlns:a16="http://schemas.microsoft.com/office/drawing/2014/main" id="{A1B55A24-6D55-B262-65BF-DC73F15AED3F}"/>
                    </a:ext>
                  </a:extLst>
                </p:cNvPr>
                <p:cNvPicPr/>
                <p:nvPr/>
              </p:nvPicPr>
              <p:blipFill>
                <a:blip r:embed="rId159"/>
                <a:stretch>
                  <a:fillRect/>
                </a:stretch>
              </p:blipFill>
              <p:spPr>
                <a:xfrm>
                  <a:off x="1271890" y="3506450"/>
                  <a:ext cx="136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Ink 104">
                  <a:extLst>
                    <a:ext uri="{FF2B5EF4-FFF2-40B4-BE49-F238E27FC236}">
                      <a16:creationId xmlns:a16="http://schemas.microsoft.com/office/drawing/2014/main" id="{DE55D067-C7BE-A6CC-DFAD-3004764E7BFF}"/>
                    </a:ext>
                  </a:extLst>
                </p14:cNvPr>
                <p14:cNvContentPartPr/>
                <p14:nvPr/>
              </p14:nvContentPartPr>
              <p14:xfrm>
                <a:off x="1151650" y="3784010"/>
                <a:ext cx="79560" cy="44640"/>
              </p14:xfrm>
            </p:contentPart>
          </mc:Choice>
          <mc:Fallback xmlns="">
            <p:pic>
              <p:nvPicPr>
                <p:cNvPr id="105" name="Ink 104">
                  <a:extLst>
                    <a:ext uri="{FF2B5EF4-FFF2-40B4-BE49-F238E27FC236}">
                      <a16:creationId xmlns:a16="http://schemas.microsoft.com/office/drawing/2014/main" id="{DE55D067-C7BE-A6CC-DFAD-3004764E7BFF}"/>
                    </a:ext>
                  </a:extLst>
                </p:cNvPr>
                <p:cNvPicPr/>
                <p:nvPr/>
              </p:nvPicPr>
              <p:blipFill>
                <a:blip r:embed="rId161"/>
                <a:stretch>
                  <a:fillRect/>
                </a:stretch>
              </p:blipFill>
              <p:spPr>
                <a:xfrm>
                  <a:off x="1145530" y="3777890"/>
                  <a:ext cx="918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Ink 105">
                  <a:extLst>
                    <a:ext uri="{FF2B5EF4-FFF2-40B4-BE49-F238E27FC236}">
                      <a16:creationId xmlns:a16="http://schemas.microsoft.com/office/drawing/2014/main" id="{51886CF2-5EB9-B772-AD3A-AF798663E0D2}"/>
                    </a:ext>
                  </a:extLst>
                </p14:cNvPr>
                <p14:cNvContentPartPr/>
                <p14:nvPr/>
              </p14:nvContentPartPr>
              <p14:xfrm>
                <a:off x="1607410" y="3644690"/>
                <a:ext cx="234720" cy="155520"/>
              </p14:xfrm>
            </p:contentPart>
          </mc:Choice>
          <mc:Fallback xmlns="">
            <p:pic>
              <p:nvPicPr>
                <p:cNvPr id="106" name="Ink 105">
                  <a:extLst>
                    <a:ext uri="{FF2B5EF4-FFF2-40B4-BE49-F238E27FC236}">
                      <a16:creationId xmlns:a16="http://schemas.microsoft.com/office/drawing/2014/main" id="{51886CF2-5EB9-B772-AD3A-AF798663E0D2}"/>
                    </a:ext>
                  </a:extLst>
                </p:cNvPr>
                <p:cNvPicPr/>
                <p:nvPr/>
              </p:nvPicPr>
              <p:blipFill>
                <a:blip r:embed="rId163"/>
                <a:stretch>
                  <a:fillRect/>
                </a:stretch>
              </p:blipFill>
              <p:spPr>
                <a:xfrm>
                  <a:off x="1601290" y="3638570"/>
                  <a:ext cx="2469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4B44CC68-CB58-3A68-EA63-D57B1B36379E}"/>
                    </a:ext>
                  </a:extLst>
                </p14:cNvPr>
                <p14:cNvContentPartPr/>
                <p14:nvPr/>
              </p14:nvContentPartPr>
              <p14:xfrm>
                <a:off x="1937890" y="3627410"/>
                <a:ext cx="291240" cy="222840"/>
              </p14:xfrm>
            </p:contentPart>
          </mc:Choice>
          <mc:Fallback xmlns="">
            <p:pic>
              <p:nvPicPr>
                <p:cNvPr id="107" name="Ink 106">
                  <a:extLst>
                    <a:ext uri="{FF2B5EF4-FFF2-40B4-BE49-F238E27FC236}">
                      <a16:creationId xmlns:a16="http://schemas.microsoft.com/office/drawing/2014/main" id="{4B44CC68-CB58-3A68-EA63-D57B1B36379E}"/>
                    </a:ext>
                  </a:extLst>
                </p:cNvPr>
                <p:cNvPicPr/>
                <p:nvPr/>
              </p:nvPicPr>
              <p:blipFill>
                <a:blip r:embed="rId165"/>
                <a:stretch>
                  <a:fillRect/>
                </a:stretch>
              </p:blipFill>
              <p:spPr>
                <a:xfrm>
                  <a:off x="1931770" y="3621290"/>
                  <a:ext cx="303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0C88A03E-B4AC-3811-25E3-CF34A8CBB981}"/>
                    </a:ext>
                  </a:extLst>
                </p14:cNvPr>
                <p14:cNvContentPartPr/>
                <p14:nvPr/>
              </p14:nvContentPartPr>
              <p14:xfrm>
                <a:off x="375850" y="4197290"/>
                <a:ext cx="75960" cy="427320"/>
              </p14:xfrm>
            </p:contentPart>
          </mc:Choice>
          <mc:Fallback xmlns="">
            <p:pic>
              <p:nvPicPr>
                <p:cNvPr id="109" name="Ink 108">
                  <a:extLst>
                    <a:ext uri="{FF2B5EF4-FFF2-40B4-BE49-F238E27FC236}">
                      <a16:creationId xmlns:a16="http://schemas.microsoft.com/office/drawing/2014/main" id="{0C88A03E-B4AC-3811-25E3-CF34A8CBB981}"/>
                    </a:ext>
                  </a:extLst>
                </p:cNvPr>
                <p:cNvPicPr/>
                <p:nvPr/>
              </p:nvPicPr>
              <p:blipFill>
                <a:blip r:embed="rId167"/>
                <a:stretch>
                  <a:fillRect/>
                </a:stretch>
              </p:blipFill>
              <p:spPr>
                <a:xfrm>
                  <a:off x="369730" y="4191170"/>
                  <a:ext cx="8820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6008F7AB-E7AF-8B88-9671-42DE6922070D}"/>
                    </a:ext>
                  </a:extLst>
                </p14:cNvPr>
                <p14:cNvContentPartPr/>
                <p14:nvPr/>
              </p14:nvContentPartPr>
              <p14:xfrm>
                <a:off x="559810" y="4226090"/>
                <a:ext cx="350280" cy="406800"/>
              </p14:xfrm>
            </p:contentPart>
          </mc:Choice>
          <mc:Fallback xmlns="">
            <p:pic>
              <p:nvPicPr>
                <p:cNvPr id="110" name="Ink 109">
                  <a:extLst>
                    <a:ext uri="{FF2B5EF4-FFF2-40B4-BE49-F238E27FC236}">
                      <a16:creationId xmlns:a16="http://schemas.microsoft.com/office/drawing/2014/main" id="{6008F7AB-E7AF-8B88-9671-42DE6922070D}"/>
                    </a:ext>
                  </a:extLst>
                </p:cNvPr>
                <p:cNvPicPr/>
                <p:nvPr/>
              </p:nvPicPr>
              <p:blipFill>
                <a:blip r:embed="rId169"/>
                <a:stretch>
                  <a:fillRect/>
                </a:stretch>
              </p:blipFill>
              <p:spPr>
                <a:xfrm>
                  <a:off x="553690" y="4219970"/>
                  <a:ext cx="362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1" name="Ink 110">
                  <a:extLst>
                    <a:ext uri="{FF2B5EF4-FFF2-40B4-BE49-F238E27FC236}">
                      <a16:creationId xmlns:a16="http://schemas.microsoft.com/office/drawing/2014/main" id="{9194A10C-0BA4-605D-8E32-84B7AA4D0794}"/>
                    </a:ext>
                  </a:extLst>
                </p14:cNvPr>
                <p14:cNvContentPartPr/>
                <p14:nvPr/>
              </p14:nvContentPartPr>
              <p14:xfrm>
                <a:off x="1100170" y="4193330"/>
                <a:ext cx="326160" cy="542160"/>
              </p14:xfrm>
            </p:contentPart>
          </mc:Choice>
          <mc:Fallback xmlns="">
            <p:pic>
              <p:nvPicPr>
                <p:cNvPr id="111" name="Ink 110">
                  <a:extLst>
                    <a:ext uri="{FF2B5EF4-FFF2-40B4-BE49-F238E27FC236}">
                      <a16:creationId xmlns:a16="http://schemas.microsoft.com/office/drawing/2014/main" id="{9194A10C-0BA4-605D-8E32-84B7AA4D0794}"/>
                    </a:ext>
                  </a:extLst>
                </p:cNvPr>
                <p:cNvPicPr/>
                <p:nvPr/>
              </p:nvPicPr>
              <p:blipFill>
                <a:blip r:embed="rId171"/>
                <a:stretch>
                  <a:fillRect/>
                </a:stretch>
              </p:blipFill>
              <p:spPr>
                <a:xfrm>
                  <a:off x="1094050" y="4187210"/>
                  <a:ext cx="33840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Ink 111">
                  <a:extLst>
                    <a:ext uri="{FF2B5EF4-FFF2-40B4-BE49-F238E27FC236}">
                      <a16:creationId xmlns:a16="http://schemas.microsoft.com/office/drawing/2014/main" id="{2D8C6F2E-4D3D-3BB6-E97E-749B84F6DA5B}"/>
                    </a:ext>
                  </a:extLst>
                </p14:cNvPr>
                <p14:cNvContentPartPr/>
                <p14:nvPr/>
              </p14:nvContentPartPr>
              <p14:xfrm>
                <a:off x="1382050" y="4252010"/>
                <a:ext cx="214200" cy="363600"/>
              </p14:xfrm>
            </p:contentPart>
          </mc:Choice>
          <mc:Fallback xmlns="">
            <p:pic>
              <p:nvPicPr>
                <p:cNvPr id="112" name="Ink 111">
                  <a:extLst>
                    <a:ext uri="{FF2B5EF4-FFF2-40B4-BE49-F238E27FC236}">
                      <a16:creationId xmlns:a16="http://schemas.microsoft.com/office/drawing/2014/main" id="{2D8C6F2E-4D3D-3BB6-E97E-749B84F6DA5B}"/>
                    </a:ext>
                  </a:extLst>
                </p:cNvPr>
                <p:cNvPicPr/>
                <p:nvPr/>
              </p:nvPicPr>
              <p:blipFill>
                <a:blip r:embed="rId173"/>
                <a:stretch>
                  <a:fillRect/>
                </a:stretch>
              </p:blipFill>
              <p:spPr>
                <a:xfrm>
                  <a:off x="1375930" y="4245890"/>
                  <a:ext cx="2264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Ink 112">
                  <a:extLst>
                    <a:ext uri="{FF2B5EF4-FFF2-40B4-BE49-F238E27FC236}">
                      <a16:creationId xmlns:a16="http://schemas.microsoft.com/office/drawing/2014/main" id="{7C6F2917-6FA9-F06E-1637-8672B73AC4BD}"/>
                    </a:ext>
                  </a:extLst>
                </p14:cNvPr>
                <p14:cNvContentPartPr/>
                <p14:nvPr/>
              </p14:nvContentPartPr>
              <p14:xfrm>
                <a:off x="1465210" y="4390250"/>
                <a:ext cx="301680" cy="55800"/>
              </p14:xfrm>
            </p:contentPart>
          </mc:Choice>
          <mc:Fallback xmlns="">
            <p:pic>
              <p:nvPicPr>
                <p:cNvPr id="113" name="Ink 112">
                  <a:extLst>
                    <a:ext uri="{FF2B5EF4-FFF2-40B4-BE49-F238E27FC236}">
                      <a16:creationId xmlns:a16="http://schemas.microsoft.com/office/drawing/2014/main" id="{7C6F2917-6FA9-F06E-1637-8672B73AC4BD}"/>
                    </a:ext>
                  </a:extLst>
                </p:cNvPr>
                <p:cNvPicPr/>
                <p:nvPr/>
              </p:nvPicPr>
              <p:blipFill>
                <a:blip r:embed="rId175"/>
                <a:stretch>
                  <a:fillRect/>
                </a:stretch>
              </p:blipFill>
              <p:spPr>
                <a:xfrm>
                  <a:off x="1459090" y="4384130"/>
                  <a:ext cx="313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4" name="Ink 113">
                  <a:extLst>
                    <a:ext uri="{FF2B5EF4-FFF2-40B4-BE49-F238E27FC236}">
                      <a16:creationId xmlns:a16="http://schemas.microsoft.com/office/drawing/2014/main" id="{F4877944-41A7-2A36-F0A7-DE48C39E271C}"/>
                    </a:ext>
                  </a:extLst>
                </p14:cNvPr>
                <p14:cNvContentPartPr/>
                <p14:nvPr/>
              </p14:nvContentPartPr>
              <p14:xfrm>
                <a:off x="1688770" y="4307810"/>
                <a:ext cx="199800" cy="342360"/>
              </p14:xfrm>
            </p:contentPart>
          </mc:Choice>
          <mc:Fallback xmlns="">
            <p:pic>
              <p:nvPicPr>
                <p:cNvPr id="114" name="Ink 113">
                  <a:extLst>
                    <a:ext uri="{FF2B5EF4-FFF2-40B4-BE49-F238E27FC236}">
                      <a16:creationId xmlns:a16="http://schemas.microsoft.com/office/drawing/2014/main" id="{F4877944-41A7-2A36-F0A7-DE48C39E271C}"/>
                    </a:ext>
                  </a:extLst>
                </p:cNvPr>
                <p:cNvPicPr/>
                <p:nvPr/>
              </p:nvPicPr>
              <p:blipFill>
                <a:blip r:embed="rId177"/>
                <a:stretch>
                  <a:fillRect/>
                </a:stretch>
              </p:blipFill>
              <p:spPr>
                <a:xfrm>
                  <a:off x="1682650" y="4301690"/>
                  <a:ext cx="2120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D4FCA23D-13BD-AE7B-B78A-7CBBD484FEA7}"/>
                    </a:ext>
                  </a:extLst>
                </p14:cNvPr>
                <p14:cNvContentPartPr/>
                <p14:nvPr/>
              </p14:nvContentPartPr>
              <p14:xfrm>
                <a:off x="1898290" y="4149410"/>
                <a:ext cx="314280" cy="415440"/>
              </p14:xfrm>
            </p:contentPart>
          </mc:Choice>
          <mc:Fallback xmlns="">
            <p:pic>
              <p:nvPicPr>
                <p:cNvPr id="115" name="Ink 114">
                  <a:extLst>
                    <a:ext uri="{FF2B5EF4-FFF2-40B4-BE49-F238E27FC236}">
                      <a16:creationId xmlns:a16="http://schemas.microsoft.com/office/drawing/2014/main" id="{D4FCA23D-13BD-AE7B-B78A-7CBBD484FEA7}"/>
                    </a:ext>
                  </a:extLst>
                </p:cNvPr>
                <p:cNvPicPr/>
                <p:nvPr/>
              </p:nvPicPr>
              <p:blipFill>
                <a:blip r:embed="rId179"/>
                <a:stretch>
                  <a:fillRect/>
                </a:stretch>
              </p:blipFill>
              <p:spPr>
                <a:xfrm>
                  <a:off x="1892170" y="4143290"/>
                  <a:ext cx="3265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7FBA290E-400B-52D4-5E09-2AB54FD8D824}"/>
                    </a:ext>
                  </a:extLst>
                </p14:cNvPr>
                <p14:cNvContentPartPr/>
                <p14:nvPr/>
              </p14:nvContentPartPr>
              <p14:xfrm>
                <a:off x="1962370" y="4363970"/>
                <a:ext cx="96840" cy="58320"/>
              </p14:xfrm>
            </p:contentPart>
          </mc:Choice>
          <mc:Fallback xmlns="">
            <p:pic>
              <p:nvPicPr>
                <p:cNvPr id="116" name="Ink 115">
                  <a:extLst>
                    <a:ext uri="{FF2B5EF4-FFF2-40B4-BE49-F238E27FC236}">
                      <a16:creationId xmlns:a16="http://schemas.microsoft.com/office/drawing/2014/main" id="{7FBA290E-400B-52D4-5E09-2AB54FD8D824}"/>
                    </a:ext>
                  </a:extLst>
                </p:cNvPr>
                <p:cNvPicPr/>
                <p:nvPr/>
              </p:nvPicPr>
              <p:blipFill>
                <a:blip r:embed="rId181"/>
                <a:stretch>
                  <a:fillRect/>
                </a:stretch>
              </p:blipFill>
              <p:spPr>
                <a:xfrm>
                  <a:off x="1956250" y="4357850"/>
                  <a:ext cx="109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03A6F711-CC23-A87F-F837-B25FA1B96474}"/>
                    </a:ext>
                  </a:extLst>
                </p14:cNvPr>
                <p14:cNvContentPartPr/>
                <p14:nvPr/>
              </p14:nvContentPartPr>
              <p14:xfrm>
                <a:off x="1895050" y="4511210"/>
                <a:ext cx="331920" cy="101880"/>
              </p14:xfrm>
            </p:contentPart>
          </mc:Choice>
          <mc:Fallback xmlns="">
            <p:pic>
              <p:nvPicPr>
                <p:cNvPr id="117" name="Ink 116">
                  <a:extLst>
                    <a:ext uri="{FF2B5EF4-FFF2-40B4-BE49-F238E27FC236}">
                      <a16:creationId xmlns:a16="http://schemas.microsoft.com/office/drawing/2014/main" id="{03A6F711-CC23-A87F-F837-B25FA1B96474}"/>
                    </a:ext>
                  </a:extLst>
                </p:cNvPr>
                <p:cNvPicPr/>
                <p:nvPr/>
              </p:nvPicPr>
              <p:blipFill>
                <a:blip r:embed="rId183"/>
                <a:stretch>
                  <a:fillRect/>
                </a:stretch>
              </p:blipFill>
              <p:spPr>
                <a:xfrm>
                  <a:off x="1888930" y="4505090"/>
                  <a:ext cx="344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D9783B49-65FA-F479-AFBC-54ECE5478C04}"/>
                    </a:ext>
                  </a:extLst>
                </p14:cNvPr>
                <p14:cNvContentPartPr/>
                <p14:nvPr/>
              </p14:nvContentPartPr>
              <p14:xfrm>
                <a:off x="2198890" y="4404290"/>
                <a:ext cx="168480" cy="59040"/>
              </p14:xfrm>
            </p:contentPart>
          </mc:Choice>
          <mc:Fallback xmlns="">
            <p:pic>
              <p:nvPicPr>
                <p:cNvPr id="118" name="Ink 117">
                  <a:extLst>
                    <a:ext uri="{FF2B5EF4-FFF2-40B4-BE49-F238E27FC236}">
                      <a16:creationId xmlns:a16="http://schemas.microsoft.com/office/drawing/2014/main" id="{D9783B49-65FA-F479-AFBC-54ECE5478C04}"/>
                    </a:ext>
                  </a:extLst>
                </p:cNvPr>
                <p:cNvPicPr/>
                <p:nvPr/>
              </p:nvPicPr>
              <p:blipFill>
                <a:blip r:embed="rId185"/>
                <a:stretch>
                  <a:fillRect/>
                </a:stretch>
              </p:blipFill>
              <p:spPr>
                <a:xfrm>
                  <a:off x="2192770" y="4398170"/>
                  <a:ext cx="180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663BAF88-43AD-8814-6B7C-171DAF2703A7}"/>
                    </a:ext>
                  </a:extLst>
                </p14:cNvPr>
                <p14:cNvContentPartPr/>
                <p14:nvPr/>
              </p14:nvContentPartPr>
              <p14:xfrm>
                <a:off x="2534050" y="4214210"/>
                <a:ext cx="152640" cy="314280"/>
              </p14:xfrm>
            </p:contentPart>
          </mc:Choice>
          <mc:Fallback xmlns="">
            <p:pic>
              <p:nvPicPr>
                <p:cNvPr id="119" name="Ink 118">
                  <a:extLst>
                    <a:ext uri="{FF2B5EF4-FFF2-40B4-BE49-F238E27FC236}">
                      <a16:creationId xmlns:a16="http://schemas.microsoft.com/office/drawing/2014/main" id="{663BAF88-43AD-8814-6B7C-171DAF2703A7}"/>
                    </a:ext>
                  </a:extLst>
                </p:cNvPr>
                <p:cNvPicPr/>
                <p:nvPr/>
              </p:nvPicPr>
              <p:blipFill>
                <a:blip r:embed="rId187"/>
                <a:stretch>
                  <a:fillRect/>
                </a:stretch>
              </p:blipFill>
              <p:spPr>
                <a:xfrm>
                  <a:off x="2527930" y="4208090"/>
                  <a:ext cx="1648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7FF39E83-8135-A361-5B03-AFC1344621C4}"/>
                    </a:ext>
                  </a:extLst>
                </p14:cNvPr>
                <p14:cNvContentPartPr/>
                <p14:nvPr/>
              </p14:nvContentPartPr>
              <p14:xfrm>
                <a:off x="2530090" y="4100450"/>
                <a:ext cx="393120" cy="106200"/>
              </p14:xfrm>
            </p:contentPart>
          </mc:Choice>
          <mc:Fallback xmlns="">
            <p:pic>
              <p:nvPicPr>
                <p:cNvPr id="120" name="Ink 119">
                  <a:extLst>
                    <a:ext uri="{FF2B5EF4-FFF2-40B4-BE49-F238E27FC236}">
                      <a16:creationId xmlns:a16="http://schemas.microsoft.com/office/drawing/2014/main" id="{7FF39E83-8135-A361-5B03-AFC1344621C4}"/>
                    </a:ext>
                  </a:extLst>
                </p:cNvPr>
                <p:cNvPicPr/>
                <p:nvPr/>
              </p:nvPicPr>
              <p:blipFill>
                <a:blip r:embed="rId189"/>
                <a:stretch>
                  <a:fillRect/>
                </a:stretch>
              </p:blipFill>
              <p:spPr>
                <a:xfrm>
                  <a:off x="2523970" y="4094330"/>
                  <a:ext cx="40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F49E9D7F-E897-D2AA-3F5E-E454BC427BCA}"/>
                    </a:ext>
                  </a:extLst>
                </p14:cNvPr>
                <p14:cNvContentPartPr/>
                <p14:nvPr/>
              </p14:nvContentPartPr>
              <p14:xfrm>
                <a:off x="3018610" y="3696890"/>
                <a:ext cx="590040" cy="369360"/>
              </p14:xfrm>
            </p:contentPart>
          </mc:Choice>
          <mc:Fallback xmlns="">
            <p:pic>
              <p:nvPicPr>
                <p:cNvPr id="121" name="Ink 120">
                  <a:extLst>
                    <a:ext uri="{FF2B5EF4-FFF2-40B4-BE49-F238E27FC236}">
                      <a16:creationId xmlns:a16="http://schemas.microsoft.com/office/drawing/2014/main" id="{F49E9D7F-E897-D2AA-3F5E-E454BC427BCA}"/>
                    </a:ext>
                  </a:extLst>
                </p:cNvPr>
                <p:cNvPicPr/>
                <p:nvPr/>
              </p:nvPicPr>
              <p:blipFill>
                <a:blip r:embed="rId191"/>
                <a:stretch>
                  <a:fillRect/>
                </a:stretch>
              </p:blipFill>
              <p:spPr>
                <a:xfrm>
                  <a:off x="3012490" y="3690770"/>
                  <a:ext cx="6022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682BEA44-2265-6551-F4B3-78AC35F13215}"/>
                    </a:ext>
                  </a:extLst>
                </p14:cNvPr>
                <p14:cNvContentPartPr/>
                <p14:nvPr/>
              </p14:nvContentPartPr>
              <p14:xfrm>
                <a:off x="3015010" y="3910010"/>
                <a:ext cx="201960" cy="140040"/>
              </p14:xfrm>
            </p:contentPart>
          </mc:Choice>
          <mc:Fallback xmlns="">
            <p:pic>
              <p:nvPicPr>
                <p:cNvPr id="122" name="Ink 121">
                  <a:extLst>
                    <a:ext uri="{FF2B5EF4-FFF2-40B4-BE49-F238E27FC236}">
                      <a16:creationId xmlns:a16="http://schemas.microsoft.com/office/drawing/2014/main" id="{682BEA44-2265-6551-F4B3-78AC35F13215}"/>
                    </a:ext>
                  </a:extLst>
                </p:cNvPr>
                <p:cNvPicPr/>
                <p:nvPr/>
              </p:nvPicPr>
              <p:blipFill>
                <a:blip r:embed="rId193"/>
                <a:stretch>
                  <a:fillRect/>
                </a:stretch>
              </p:blipFill>
              <p:spPr>
                <a:xfrm>
                  <a:off x="3008890" y="3903890"/>
                  <a:ext cx="2142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97CFB3D3-66B9-A5A1-093D-4A134398EA34}"/>
                    </a:ext>
                  </a:extLst>
                </p14:cNvPr>
                <p14:cNvContentPartPr/>
                <p14:nvPr/>
              </p14:nvContentPartPr>
              <p14:xfrm>
                <a:off x="3662290" y="3628850"/>
                <a:ext cx="204120" cy="343080"/>
              </p14:xfrm>
            </p:contentPart>
          </mc:Choice>
          <mc:Fallback xmlns="">
            <p:pic>
              <p:nvPicPr>
                <p:cNvPr id="123" name="Ink 122">
                  <a:extLst>
                    <a:ext uri="{FF2B5EF4-FFF2-40B4-BE49-F238E27FC236}">
                      <a16:creationId xmlns:a16="http://schemas.microsoft.com/office/drawing/2014/main" id="{97CFB3D3-66B9-A5A1-093D-4A134398EA34}"/>
                    </a:ext>
                  </a:extLst>
                </p:cNvPr>
                <p:cNvPicPr/>
                <p:nvPr/>
              </p:nvPicPr>
              <p:blipFill>
                <a:blip r:embed="rId195"/>
                <a:stretch>
                  <a:fillRect/>
                </a:stretch>
              </p:blipFill>
              <p:spPr>
                <a:xfrm>
                  <a:off x="3656170" y="3622730"/>
                  <a:ext cx="2163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Ink 123">
                  <a:extLst>
                    <a:ext uri="{FF2B5EF4-FFF2-40B4-BE49-F238E27FC236}">
                      <a16:creationId xmlns:a16="http://schemas.microsoft.com/office/drawing/2014/main" id="{30573DB1-4786-868A-8B43-4478B1FE1033}"/>
                    </a:ext>
                  </a:extLst>
                </p14:cNvPr>
                <p14:cNvContentPartPr/>
                <p14:nvPr/>
              </p14:nvContentPartPr>
              <p14:xfrm>
                <a:off x="3787210" y="3556130"/>
                <a:ext cx="228960" cy="23400"/>
              </p14:xfrm>
            </p:contentPart>
          </mc:Choice>
          <mc:Fallback xmlns="">
            <p:pic>
              <p:nvPicPr>
                <p:cNvPr id="124" name="Ink 123">
                  <a:extLst>
                    <a:ext uri="{FF2B5EF4-FFF2-40B4-BE49-F238E27FC236}">
                      <a16:creationId xmlns:a16="http://schemas.microsoft.com/office/drawing/2014/main" id="{30573DB1-4786-868A-8B43-4478B1FE1033}"/>
                    </a:ext>
                  </a:extLst>
                </p:cNvPr>
                <p:cNvPicPr/>
                <p:nvPr/>
              </p:nvPicPr>
              <p:blipFill>
                <a:blip r:embed="rId197"/>
                <a:stretch>
                  <a:fillRect/>
                </a:stretch>
              </p:blipFill>
              <p:spPr>
                <a:xfrm>
                  <a:off x="3781090" y="3550010"/>
                  <a:ext cx="241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Ink 124">
                  <a:extLst>
                    <a:ext uri="{FF2B5EF4-FFF2-40B4-BE49-F238E27FC236}">
                      <a16:creationId xmlns:a16="http://schemas.microsoft.com/office/drawing/2014/main" id="{2E248767-F1E4-189D-41F6-D105005DFC11}"/>
                    </a:ext>
                  </a:extLst>
                </p14:cNvPr>
                <p14:cNvContentPartPr/>
                <p14:nvPr/>
              </p14:nvContentPartPr>
              <p14:xfrm>
                <a:off x="3890170" y="3642530"/>
                <a:ext cx="257040" cy="217800"/>
              </p14:xfrm>
            </p:contentPart>
          </mc:Choice>
          <mc:Fallback xmlns="">
            <p:pic>
              <p:nvPicPr>
                <p:cNvPr id="125" name="Ink 124">
                  <a:extLst>
                    <a:ext uri="{FF2B5EF4-FFF2-40B4-BE49-F238E27FC236}">
                      <a16:creationId xmlns:a16="http://schemas.microsoft.com/office/drawing/2014/main" id="{2E248767-F1E4-189D-41F6-D105005DFC11}"/>
                    </a:ext>
                  </a:extLst>
                </p:cNvPr>
                <p:cNvPicPr/>
                <p:nvPr/>
              </p:nvPicPr>
              <p:blipFill>
                <a:blip r:embed="rId199"/>
                <a:stretch>
                  <a:fillRect/>
                </a:stretch>
              </p:blipFill>
              <p:spPr>
                <a:xfrm>
                  <a:off x="3884050" y="3636410"/>
                  <a:ext cx="269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Ink 125">
                  <a:extLst>
                    <a:ext uri="{FF2B5EF4-FFF2-40B4-BE49-F238E27FC236}">
                      <a16:creationId xmlns:a16="http://schemas.microsoft.com/office/drawing/2014/main" id="{E47E897B-A591-AFCD-2033-85D9E7163877}"/>
                    </a:ext>
                  </a:extLst>
                </p14:cNvPr>
                <p14:cNvContentPartPr/>
                <p14:nvPr/>
              </p14:nvContentPartPr>
              <p14:xfrm>
                <a:off x="4056490" y="3645410"/>
                <a:ext cx="273960" cy="248040"/>
              </p14:xfrm>
            </p:contentPart>
          </mc:Choice>
          <mc:Fallback xmlns="">
            <p:pic>
              <p:nvPicPr>
                <p:cNvPr id="126" name="Ink 125">
                  <a:extLst>
                    <a:ext uri="{FF2B5EF4-FFF2-40B4-BE49-F238E27FC236}">
                      <a16:creationId xmlns:a16="http://schemas.microsoft.com/office/drawing/2014/main" id="{E47E897B-A591-AFCD-2033-85D9E7163877}"/>
                    </a:ext>
                  </a:extLst>
                </p:cNvPr>
                <p:cNvPicPr/>
                <p:nvPr/>
              </p:nvPicPr>
              <p:blipFill>
                <a:blip r:embed="rId201"/>
                <a:stretch>
                  <a:fillRect/>
                </a:stretch>
              </p:blipFill>
              <p:spPr>
                <a:xfrm>
                  <a:off x="4050370" y="3639290"/>
                  <a:ext cx="286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Ink 126">
                  <a:extLst>
                    <a:ext uri="{FF2B5EF4-FFF2-40B4-BE49-F238E27FC236}">
                      <a16:creationId xmlns:a16="http://schemas.microsoft.com/office/drawing/2014/main" id="{37736976-3F25-6673-1A91-D1D9A183B36A}"/>
                    </a:ext>
                  </a:extLst>
                </p14:cNvPr>
                <p14:cNvContentPartPr/>
                <p14:nvPr/>
              </p14:nvContentPartPr>
              <p14:xfrm>
                <a:off x="4403890" y="3759530"/>
                <a:ext cx="203400" cy="123480"/>
              </p14:xfrm>
            </p:contentPart>
          </mc:Choice>
          <mc:Fallback xmlns="">
            <p:pic>
              <p:nvPicPr>
                <p:cNvPr id="127" name="Ink 126">
                  <a:extLst>
                    <a:ext uri="{FF2B5EF4-FFF2-40B4-BE49-F238E27FC236}">
                      <a16:creationId xmlns:a16="http://schemas.microsoft.com/office/drawing/2014/main" id="{37736976-3F25-6673-1A91-D1D9A183B36A}"/>
                    </a:ext>
                  </a:extLst>
                </p:cNvPr>
                <p:cNvPicPr/>
                <p:nvPr/>
              </p:nvPicPr>
              <p:blipFill>
                <a:blip r:embed="rId203"/>
                <a:stretch>
                  <a:fillRect/>
                </a:stretch>
              </p:blipFill>
              <p:spPr>
                <a:xfrm>
                  <a:off x="4397770" y="3753410"/>
                  <a:ext cx="215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8" name="Ink 127">
                  <a:extLst>
                    <a:ext uri="{FF2B5EF4-FFF2-40B4-BE49-F238E27FC236}">
                      <a16:creationId xmlns:a16="http://schemas.microsoft.com/office/drawing/2014/main" id="{C2616918-423F-4D33-D18A-A4A446B40BDE}"/>
                    </a:ext>
                  </a:extLst>
                </p14:cNvPr>
                <p14:cNvContentPartPr/>
                <p14:nvPr/>
              </p14:nvContentPartPr>
              <p14:xfrm>
                <a:off x="4358170" y="3760250"/>
                <a:ext cx="367560" cy="302760"/>
              </p14:xfrm>
            </p:contentPart>
          </mc:Choice>
          <mc:Fallback xmlns="">
            <p:pic>
              <p:nvPicPr>
                <p:cNvPr id="128" name="Ink 127">
                  <a:extLst>
                    <a:ext uri="{FF2B5EF4-FFF2-40B4-BE49-F238E27FC236}">
                      <a16:creationId xmlns:a16="http://schemas.microsoft.com/office/drawing/2014/main" id="{C2616918-423F-4D33-D18A-A4A446B40BDE}"/>
                    </a:ext>
                  </a:extLst>
                </p:cNvPr>
                <p:cNvPicPr/>
                <p:nvPr/>
              </p:nvPicPr>
              <p:blipFill>
                <a:blip r:embed="rId205"/>
                <a:stretch>
                  <a:fillRect/>
                </a:stretch>
              </p:blipFill>
              <p:spPr>
                <a:xfrm>
                  <a:off x="4352050" y="3754130"/>
                  <a:ext cx="3798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9" name="Ink 128">
                  <a:extLst>
                    <a:ext uri="{FF2B5EF4-FFF2-40B4-BE49-F238E27FC236}">
                      <a16:creationId xmlns:a16="http://schemas.microsoft.com/office/drawing/2014/main" id="{E0724B54-9837-EDCC-40A9-E6E0A12A300C}"/>
                    </a:ext>
                  </a:extLst>
                </p14:cNvPr>
                <p14:cNvContentPartPr/>
                <p14:nvPr/>
              </p14:nvContentPartPr>
              <p14:xfrm>
                <a:off x="4729330" y="3747290"/>
                <a:ext cx="147600" cy="176760"/>
              </p14:xfrm>
            </p:contentPart>
          </mc:Choice>
          <mc:Fallback xmlns="">
            <p:pic>
              <p:nvPicPr>
                <p:cNvPr id="129" name="Ink 128">
                  <a:extLst>
                    <a:ext uri="{FF2B5EF4-FFF2-40B4-BE49-F238E27FC236}">
                      <a16:creationId xmlns:a16="http://schemas.microsoft.com/office/drawing/2014/main" id="{E0724B54-9837-EDCC-40A9-E6E0A12A300C}"/>
                    </a:ext>
                  </a:extLst>
                </p:cNvPr>
                <p:cNvPicPr/>
                <p:nvPr/>
              </p:nvPicPr>
              <p:blipFill>
                <a:blip r:embed="rId207"/>
                <a:stretch>
                  <a:fillRect/>
                </a:stretch>
              </p:blipFill>
              <p:spPr>
                <a:xfrm>
                  <a:off x="4723210" y="3741170"/>
                  <a:ext cx="1598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0" name="Ink 129">
                  <a:extLst>
                    <a:ext uri="{FF2B5EF4-FFF2-40B4-BE49-F238E27FC236}">
                      <a16:creationId xmlns:a16="http://schemas.microsoft.com/office/drawing/2014/main" id="{FD4685CD-760A-1A37-A560-528380144B1D}"/>
                    </a:ext>
                  </a:extLst>
                </p14:cNvPr>
                <p14:cNvContentPartPr/>
                <p14:nvPr/>
              </p14:nvContentPartPr>
              <p14:xfrm>
                <a:off x="4938850" y="3793730"/>
                <a:ext cx="172800" cy="146160"/>
              </p14:xfrm>
            </p:contentPart>
          </mc:Choice>
          <mc:Fallback xmlns="">
            <p:pic>
              <p:nvPicPr>
                <p:cNvPr id="130" name="Ink 129">
                  <a:extLst>
                    <a:ext uri="{FF2B5EF4-FFF2-40B4-BE49-F238E27FC236}">
                      <a16:creationId xmlns:a16="http://schemas.microsoft.com/office/drawing/2014/main" id="{FD4685CD-760A-1A37-A560-528380144B1D}"/>
                    </a:ext>
                  </a:extLst>
                </p:cNvPr>
                <p:cNvPicPr/>
                <p:nvPr/>
              </p:nvPicPr>
              <p:blipFill>
                <a:blip r:embed="rId209"/>
                <a:stretch>
                  <a:fillRect/>
                </a:stretch>
              </p:blipFill>
              <p:spPr>
                <a:xfrm>
                  <a:off x="4932730" y="3787610"/>
                  <a:ext cx="185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1" name="Ink 130">
                  <a:extLst>
                    <a:ext uri="{FF2B5EF4-FFF2-40B4-BE49-F238E27FC236}">
                      <a16:creationId xmlns:a16="http://schemas.microsoft.com/office/drawing/2014/main" id="{DC07322B-198C-620C-8A84-5DCDFDF5194D}"/>
                    </a:ext>
                  </a:extLst>
                </p14:cNvPr>
                <p14:cNvContentPartPr/>
                <p14:nvPr/>
              </p14:nvContentPartPr>
              <p14:xfrm>
                <a:off x="5142610" y="3444530"/>
                <a:ext cx="315720" cy="444600"/>
              </p14:xfrm>
            </p:contentPart>
          </mc:Choice>
          <mc:Fallback xmlns="">
            <p:pic>
              <p:nvPicPr>
                <p:cNvPr id="131" name="Ink 130">
                  <a:extLst>
                    <a:ext uri="{FF2B5EF4-FFF2-40B4-BE49-F238E27FC236}">
                      <a16:creationId xmlns:a16="http://schemas.microsoft.com/office/drawing/2014/main" id="{DC07322B-198C-620C-8A84-5DCDFDF5194D}"/>
                    </a:ext>
                  </a:extLst>
                </p:cNvPr>
                <p:cNvPicPr/>
                <p:nvPr/>
              </p:nvPicPr>
              <p:blipFill>
                <a:blip r:embed="rId211"/>
                <a:stretch>
                  <a:fillRect/>
                </a:stretch>
              </p:blipFill>
              <p:spPr>
                <a:xfrm>
                  <a:off x="5136490" y="3438410"/>
                  <a:ext cx="32796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2" name="Ink 131">
                  <a:extLst>
                    <a:ext uri="{FF2B5EF4-FFF2-40B4-BE49-F238E27FC236}">
                      <a16:creationId xmlns:a16="http://schemas.microsoft.com/office/drawing/2014/main" id="{940FD358-40CA-F0C5-DD1B-CB55E965523F}"/>
                    </a:ext>
                  </a:extLst>
                </p14:cNvPr>
                <p14:cNvContentPartPr/>
                <p14:nvPr/>
              </p14:nvContentPartPr>
              <p14:xfrm>
                <a:off x="5281930" y="3749090"/>
                <a:ext cx="243720" cy="329400"/>
              </p14:xfrm>
            </p:contentPart>
          </mc:Choice>
          <mc:Fallback xmlns="">
            <p:pic>
              <p:nvPicPr>
                <p:cNvPr id="132" name="Ink 131">
                  <a:extLst>
                    <a:ext uri="{FF2B5EF4-FFF2-40B4-BE49-F238E27FC236}">
                      <a16:creationId xmlns:a16="http://schemas.microsoft.com/office/drawing/2014/main" id="{940FD358-40CA-F0C5-DD1B-CB55E965523F}"/>
                    </a:ext>
                  </a:extLst>
                </p:cNvPr>
                <p:cNvPicPr/>
                <p:nvPr/>
              </p:nvPicPr>
              <p:blipFill>
                <a:blip r:embed="rId213"/>
                <a:stretch>
                  <a:fillRect/>
                </a:stretch>
              </p:blipFill>
              <p:spPr>
                <a:xfrm>
                  <a:off x="5275810" y="3742970"/>
                  <a:ext cx="2559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Ink 134">
                  <a:extLst>
                    <a:ext uri="{FF2B5EF4-FFF2-40B4-BE49-F238E27FC236}">
                      <a16:creationId xmlns:a16="http://schemas.microsoft.com/office/drawing/2014/main" id="{421B9A89-719A-4A58-B8BD-AB4EDD50D489}"/>
                    </a:ext>
                  </a:extLst>
                </p14:cNvPr>
                <p14:cNvContentPartPr/>
                <p14:nvPr/>
              </p14:nvContentPartPr>
              <p14:xfrm>
                <a:off x="692650" y="5952650"/>
                <a:ext cx="2863440" cy="167040"/>
              </p14:xfrm>
            </p:contentPart>
          </mc:Choice>
          <mc:Fallback xmlns="">
            <p:pic>
              <p:nvPicPr>
                <p:cNvPr id="135" name="Ink 134">
                  <a:extLst>
                    <a:ext uri="{FF2B5EF4-FFF2-40B4-BE49-F238E27FC236}">
                      <a16:creationId xmlns:a16="http://schemas.microsoft.com/office/drawing/2014/main" id="{421B9A89-719A-4A58-B8BD-AB4EDD50D489}"/>
                    </a:ext>
                  </a:extLst>
                </p:cNvPr>
                <p:cNvPicPr/>
                <p:nvPr/>
              </p:nvPicPr>
              <p:blipFill>
                <a:blip r:embed="rId215"/>
                <a:stretch>
                  <a:fillRect/>
                </a:stretch>
              </p:blipFill>
              <p:spPr>
                <a:xfrm>
                  <a:off x="686530" y="5946530"/>
                  <a:ext cx="2875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Ink 135">
                  <a:extLst>
                    <a:ext uri="{FF2B5EF4-FFF2-40B4-BE49-F238E27FC236}">
                      <a16:creationId xmlns:a16="http://schemas.microsoft.com/office/drawing/2014/main" id="{61A1EC2A-752A-0460-BB78-C28DC69D10E1}"/>
                    </a:ext>
                  </a:extLst>
                </p14:cNvPr>
                <p14:cNvContentPartPr/>
                <p14:nvPr/>
              </p14:nvContentPartPr>
              <p14:xfrm>
                <a:off x="869410" y="6103490"/>
                <a:ext cx="52920" cy="283320"/>
              </p14:xfrm>
            </p:contentPart>
          </mc:Choice>
          <mc:Fallback xmlns="">
            <p:pic>
              <p:nvPicPr>
                <p:cNvPr id="136" name="Ink 135">
                  <a:extLst>
                    <a:ext uri="{FF2B5EF4-FFF2-40B4-BE49-F238E27FC236}">
                      <a16:creationId xmlns:a16="http://schemas.microsoft.com/office/drawing/2014/main" id="{61A1EC2A-752A-0460-BB78-C28DC69D10E1}"/>
                    </a:ext>
                  </a:extLst>
                </p:cNvPr>
                <p:cNvPicPr/>
                <p:nvPr/>
              </p:nvPicPr>
              <p:blipFill>
                <a:blip r:embed="rId217"/>
                <a:stretch>
                  <a:fillRect/>
                </a:stretch>
              </p:blipFill>
              <p:spPr>
                <a:xfrm>
                  <a:off x="863290" y="6097370"/>
                  <a:ext cx="651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Ink 136">
                  <a:extLst>
                    <a:ext uri="{FF2B5EF4-FFF2-40B4-BE49-F238E27FC236}">
                      <a16:creationId xmlns:a16="http://schemas.microsoft.com/office/drawing/2014/main" id="{D29A43DE-8B7C-64C6-0967-9F107525B759}"/>
                    </a:ext>
                  </a:extLst>
                </p14:cNvPr>
                <p14:cNvContentPartPr/>
                <p14:nvPr/>
              </p14:nvContentPartPr>
              <p14:xfrm>
                <a:off x="607690" y="6329210"/>
                <a:ext cx="417960" cy="339840"/>
              </p14:xfrm>
            </p:contentPart>
          </mc:Choice>
          <mc:Fallback xmlns="">
            <p:pic>
              <p:nvPicPr>
                <p:cNvPr id="137" name="Ink 136">
                  <a:extLst>
                    <a:ext uri="{FF2B5EF4-FFF2-40B4-BE49-F238E27FC236}">
                      <a16:creationId xmlns:a16="http://schemas.microsoft.com/office/drawing/2014/main" id="{D29A43DE-8B7C-64C6-0967-9F107525B759}"/>
                    </a:ext>
                  </a:extLst>
                </p:cNvPr>
                <p:cNvPicPr/>
                <p:nvPr/>
              </p:nvPicPr>
              <p:blipFill>
                <a:blip r:embed="rId219"/>
                <a:stretch>
                  <a:fillRect/>
                </a:stretch>
              </p:blipFill>
              <p:spPr>
                <a:xfrm>
                  <a:off x="601570" y="6323090"/>
                  <a:ext cx="43020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Ink 137">
                  <a:extLst>
                    <a:ext uri="{FF2B5EF4-FFF2-40B4-BE49-F238E27FC236}">
                      <a16:creationId xmlns:a16="http://schemas.microsoft.com/office/drawing/2014/main" id="{97AA6C9A-30C3-CF38-3C78-E1C1A1FCD20E}"/>
                    </a:ext>
                  </a:extLst>
                </p14:cNvPr>
                <p14:cNvContentPartPr/>
                <p14:nvPr/>
              </p14:nvContentPartPr>
              <p14:xfrm>
                <a:off x="558010" y="6553130"/>
                <a:ext cx="353880" cy="281880"/>
              </p14:xfrm>
            </p:contentPart>
          </mc:Choice>
          <mc:Fallback xmlns="">
            <p:pic>
              <p:nvPicPr>
                <p:cNvPr id="138" name="Ink 137">
                  <a:extLst>
                    <a:ext uri="{FF2B5EF4-FFF2-40B4-BE49-F238E27FC236}">
                      <a16:creationId xmlns:a16="http://schemas.microsoft.com/office/drawing/2014/main" id="{97AA6C9A-30C3-CF38-3C78-E1C1A1FCD20E}"/>
                    </a:ext>
                  </a:extLst>
                </p:cNvPr>
                <p:cNvPicPr/>
                <p:nvPr/>
              </p:nvPicPr>
              <p:blipFill>
                <a:blip r:embed="rId221"/>
                <a:stretch>
                  <a:fillRect/>
                </a:stretch>
              </p:blipFill>
              <p:spPr>
                <a:xfrm>
                  <a:off x="551890" y="6547010"/>
                  <a:ext cx="3661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Ink 138">
                  <a:extLst>
                    <a:ext uri="{FF2B5EF4-FFF2-40B4-BE49-F238E27FC236}">
                      <a16:creationId xmlns:a16="http://schemas.microsoft.com/office/drawing/2014/main" id="{9CFEB555-A6BA-9BDA-2D6F-FCBE8D7C6E84}"/>
                    </a:ext>
                  </a:extLst>
                </p14:cNvPr>
                <p14:cNvContentPartPr/>
                <p14:nvPr/>
              </p14:nvContentPartPr>
              <p14:xfrm>
                <a:off x="1496530" y="5996210"/>
                <a:ext cx="60480" cy="272880"/>
              </p14:xfrm>
            </p:contentPart>
          </mc:Choice>
          <mc:Fallback xmlns="">
            <p:pic>
              <p:nvPicPr>
                <p:cNvPr id="139" name="Ink 138">
                  <a:extLst>
                    <a:ext uri="{FF2B5EF4-FFF2-40B4-BE49-F238E27FC236}">
                      <a16:creationId xmlns:a16="http://schemas.microsoft.com/office/drawing/2014/main" id="{9CFEB555-A6BA-9BDA-2D6F-FCBE8D7C6E84}"/>
                    </a:ext>
                  </a:extLst>
                </p:cNvPr>
                <p:cNvPicPr/>
                <p:nvPr/>
              </p:nvPicPr>
              <p:blipFill>
                <a:blip r:embed="rId223"/>
                <a:stretch>
                  <a:fillRect/>
                </a:stretch>
              </p:blipFill>
              <p:spPr>
                <a:xfrm>
                  <a:off x="1490410" y="5990090"/>
                  <a:ext cx="72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Ink 139">
                  <a:extLst>
                    <a:ext uri="{FF2B5EF4-FFF2-40B4-BE49-F238E27FC236}">
                      <a16:creationId xmlns:a16="http://schemas.microsoft.com/office/drawing/2014/main" id="{7D5113B3-2589-7EFA-E714-38202C06C3D2}"/>
                    </a:ext>
                  </a:extLst>
                </p14:cNvPr>
                <p14:cNvContentPartPr/>
                <p14:nvPr/>
              </p14:nvContentPartPr>
              <p14:xfrm>
                <a:off x="1203490" y="6265490"/>
                <a:ext cx="430920" cy="383040"/>
              </p14:xfrm>
            </p:contentPart>
          </mc:Choice>
          <mc:Fallback xmlns="">
            <p:pic>
              <p:nvPicPr>
                <p:cNvPr id="140" name="Ink 139">
                  <a:extLst>
                    <a:ext uri="{FF2B5EF4-FFF2-40B4-BE49-F238E27FC236}">
                      <a16:creationId xmlns:a16="http://schemas.microsoft.com/office/drawing/2014/main" id="{7D5113B3-2589-7EFA-E714-38202C06C3D2}"/>
                    </a:ext>
                  </a:extLst>
                </p:cNvPr>
                <p:cNvPicPr/>
                <p:nvPr/>
              </p:nvPicPr>
              <p:blipFill>
                <a:blip r:embed="rId225"/>
                <a:stretch>
                  <a:fillRect/>
                </a:stretch>
              </p:blipFill>
              <p:spPr>
                <a:xfrm>
                  <a:off x="1197370" y="6259370"/>
                  <a:ext cx="4431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8F668434-2CD5-51BC-D16B-469F1F5A9BF0}"/>
                    </a:ext>
                  </a:extLst>
                </p14:cNvPr>
                <p14:cNvContentPartPr/>
                <p14:nvPr/>
              </p14:nvContentPartPr>
              <p14:xfrm>
                <a:off x="1110970" y="6602450"/>
                <a:ext cx="438480" cy="216360"/>
              </p14:xfrm>
            </p:contentPart>
          </mc:Choice>
          <mc:Fallback xmlns="">
            <p:pic>
              <p:nvPicPr>
                <p:cNvPr id="141" name="Ink 140">
                  <a:extLst>
                    <a:ext uri="{FF2B5EF4-FFF2-40B4-BE49-F238E27FC236}">
                      <a16:creationId xmlns:a16="http://schemas.microsoft.com/office/drawing/2014/main" id="{8F668434-2CD5-51BC-D16B-469F1F5A9BF0}"/>
                    </a:ext>
                  </a:extLst>
                </p:cNvPr>
                <p:cNvPicPr/>
                <p:nvPr/>
              </p:nvPicPr>
              <p:blipFill>
                <a:blip r:embed="rId227"/>
                <a:stretch>
                  <a:fillRect/>
                </a:stretch>
              </p:blipFill>
              <p:spPr>
                <a:xfrm>
                  <a:off x="1104850" y="6596330"/>
                  <a:ext cx="450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CD544C14-D174-0C9F-D26B-E7CB4F8372CD}"/>
                    </a:ext>
                  </a:extLst>
                </p14:cNvPr>
                <p14:cNvContentPartPr/>
                <p14:nvPr/>
              </p14:nvContentPartPr>
              <p14:xfrm>
                <a:off x="2235610" y="5953010"/>
                <a:ext cx="91080" cy="292320"/>
              </p14:xfrm>
            </p:contentPart>
          </mc:Choice>
          <mc:Fallback xmlns="">
            <p:pic>
              <p:nvPicPr>
                <p:cNvPr id="142" name="Ink 141">
                  <a:extLst>
                    <a:ext uri="{FF2B5EF4-FFF2-40B4-BE49-F238E27FC236}">
                      <a16:creationId xmlns:a16="http://schemas.microsoft.com/office/drawing/2014/main" id="{CD544C14-D174-0C9F-D26B-E7CB4F8372CD}"/>
                    </a:ext>
                  </a:extLst>
                </p:cNvPr>
                <p:cNvPicPr/>
                <p:nvPr/>
              </p:nvPicPr>
              <p:blipFill>
                <a:blip r:embed="rId229"/>
                <a:stretch>
                  <a:fillRect/>
                </a:stretch>
              </p:blipFill>
              <p:spPr>
                <a:xfrm>
                  <a:off x="2229490" y="5946890"/>
                  <a:ext cx="1033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CCBD56F4-7AC5-6816-F457-1AE168CA4C90}"/>
                    </a:ext>
                  </a:extLst>
                </p14:cNvPr>
                <p14:cNvContentPartPr/>
                <p14:nvPr/>
              </p14:nvContentPartPr>
              <p14:xfrm>
                <a:off x="1991890" y="6144170"/>
                <a:ext cx="491400" cy="388440"/>
              </p14:xfrm>
            </p:contentPart>
          </mc:Choice>
          <mc:Fallback xmlns="">
            <p:pic>
              <p:nvPicPr>
                <p:cNvPr id="143" name="Ink 142">
                  <a:extLst>
                    <a:ext uri="{FF2B5EF4-FFF2-40B4-BE49-F238E27FC236}">
                      <a16:creationId xmlns:a16="http://schemas.microsoft.com/office/drawing/2014/main" id="{CCBD56F4-7AC5-6816-F457-1AE168CA4C90}"/>
                    </a:ext>
                  </a:extLst>
                </p:cNvPr>
                <p:cNvPicPr/>
                <p:nvPr/>
              </p:nvPicPr>
              <p:blipFill>
                <a:blip r:embed="rId231"/>
                <a:stretch>
                  <a:fillRect/>
                </a:stretch>
              </p:blipFill>
              <p:spPr>
                <a:xfrm>
                  <a:off x="1985770" y="6138050"/>
                  <a:ext cx="5036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445ACE5-5047-F5F1-A679-39539C3C5B8A}"/>
                    </a:ext>
                  </a:extLst>
                </p14:cNvPr>
                <p14:cNvContentPartPr/>
                <p14:nvPr/>
              </p14:nvContentPartPr>
              <p14:xfrm>
                <a:off x="1885330" y="6536930"/>
                <a:ext cx="513000" cy="210600"/>
              </p14:xfrm>
            </p:contentPart>
          </mc:Choice>
          <mc:Fallback xmlns="">
            <p:pic>
              <p:nvPicPr>
                <p:cNvPr id="144" name="Ink 143">
                  <a:extLst>
                    <a:ext uri="{FF2B5EF4-FFF2-40B4-BE49-F238E27FC236}">
                      <a16:creationId xmlns:a16="http://schemas.microsoft.com/office/drawing/2014/main" id="{1445ACE5-5047-F5F1-A679-39539C3C5B8A}"/>
                    </a:ext>
                  </a:extLst>
                </p:cNvPr>
                <p:cNvPicPr/>
                <p:nvPr/>
              </p:nvPicPr>
              <p:blipFill>
                <a:blip r:embed="rId233"/>
                <a:stretch>
                  <a:fillRect/>
                </a:stretch>
              </p:blipFill>
              <p:spPr>
                <a:xfrm>
                  <a:off x="1879210" y="6530810"/>
                  <a:ext cx="525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CAEC300C-0E35-9E8B-8C60-A47D8052C09C}"/>
                    </a:ext>
                  </a:extLst>
                </p14:cNvPr>
                <p14:cNvContentPartPr/>
                <p14:nvPr/>
              </p14:nvContentPartPr>
              <p14:xfrm>
                <a:off x="2930410" y="5959850"/>
                <a:ext cx="70560" cy="309600"/>
              </p14:xfrm>
            </p:contentPart>
          </mc:Choice>
          <mc:Fallback xmlns="">
            <p:pic>
              <p:nvPicPr>
                <p:cNvPr id="145" name="Ink 144">
                  <a:extLst>
                    <a:ext uri="{FF2B5EF4-FFF2-40B4-BE49-F238E27FC236}">
                      <a16:creationId xmlns:a16="http://schemas.microsoft.com/office/drawing/2014/main" id="{CAEC300C-0E35-9E8B-8C60-A47D8052C09C}"/>
                    </a:ext>
                  </a:extLst>
                </p:cNvPr>
                <p:cNvPicPr/>
                <p:nvPr/>
              </p:nvPicPr>
              <p:blipFill>
                <a:blip r:embed="rId235"/>
                <a:stretch>
                  <a:fillRect/>
                </a:stretch>
              </p:blipFill>
              <p:spPr>
                <a:xfrm>
                  <a:off x="2924290" y="5953730"/>
                  <a:ext cx="828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70C9D3CC-1F15-E6DD-957D-327D81024FB4}"/>
                    </a:ext>
                  </a:extLst>
                </p14:cNvPr>
                <p14:cNvContentPartPr/>
                <p14:nvPr/>
              </p14:nvContentPartPr>
              <p14:xfrm>
                <a:off x="2620450" y="6244610"/>
                <a:ext cx="578160" cy="450720"/>
              </p14:xfrm>
            </p:contentPart>
          </mc:Choice>
          <mc:Fallback xmlns="">
            <p:pic>
              <p:nvPicPr>
                <p:cNvPr id="146" name="Ink 145">
                  <a:extLst>
                    <a:ext uri="{FF2B5EF4-FFF2-40B4-BE49-F238E27FC236}">
                      <a16:creationId xmlns:a16="http://schemas.microsoft.com/office/drawing/2014/main" id="{70C9D3CC-1F15-E6DD-957D-327D81024FB4}"/>
                    </a:ext>
                  </a:extLst>
                </p:cNvPr>
                <p:cNvPicPr/>
                <p:nvPr/>
              </p:nvPicPr>
              <p:blipFill>
                <a:blip r:embed="rId237"/>
                <a:stretch>
                  <a:fillRect/>
                </a:stretch>
              </p:blipFill>
              <p:spPr>
                <a:xfrm>
                  <a:off x="2614330" y="6238490"/>
                  <a:ext cx="59040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A26F7B76-8A19-3098-272F-033DC2E5746F}"/>
                    </a:ext>
                  </a:extLst>
                </p14:cNvPr>
                <p14:cNvContentPartPr/>
                <p14:nvPr/>
              </p14:nvContentPartPr>
              <p14:xfrm>
                <a:off x="2473570" y="6549530"/>
                <a:ext cx="702720" cy="386280"/>
              </p14:xfrm>
            </p:contentPart>
          </mc:Choice>
          <mc:Fallback xmlns="">
            <p:pic>
              <p:nvPicPr>
                <p:cNvPr id="147" name="Ink 146">
                  <a:extLst>
                    <a:ext uri="{FF2B5EF4-FFF2-40B4-BE49-F238E27FC236}">
                      <a16:creationId xmlns:a16="http://schemas.microsoft.com/office/drawing/2014/main" id="{A26F7B76-8A19-3098-272F-033DC2E5746F}"/>
                    </a:ext>
                  </a:extLst>
                </p:cNvPr>
                <p:cNvPicPr/>
                <p:nvPr/>
              </p:nvPicPr>
              <p:blipFill>
                <a:blip r:embed="rId239"/>
                <a:stretch>
                  <a:fillRect/>
                </a:stretch>
              </p:blipFill>
              <p:spPr>
                <a:xfrm>
                  <a:off x="2467450" y="6543410"/>
                  <a:ext cx="7149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D01B27FA-36BA-E4A4-7C49-8FD3BEE94FCE}"/>
                    </a:ext>
                  </a:extLst>
                </p14:cNvPr>
                <p14:cNvContentPartPr/>
                <p14:nvPr/>
              </p14:nvContentPartPr>
              <p14:xfrm>
                <a:off x="4786210" y="5077490"/>
                <a:ext cx="573120" cy="398160"/>
              </p14:xfrm>
            </p:contentPart>
          </mc:Choice>
          <mc:Fallback xmlns="">
            <p:pic>
              <p:nvPicPr>
                <p:cNvPr id="149" name="Ink 148">
                  <a:extLst>
                    <a:ext uri="{FF2B5EF4-FFF2-40B4-BE49-F238E27FC236}">
                      <a16:creationId xmlns:a16="http://schemas.microsoft.com/office/drawing/2014/main" id="{D01B27FA-36BA-E4A4-7C49-8FD3BEE94FCE}"/>
                    </a:ext>
                  </a:extLst>
                </p:cNvPr>
                <p:cNvPicPr/>
                <p:nvPr/>
              </p:nvPicPr>
              <p:blipFill>
                <a:blip r:embed="rId241"/>
                <a:stretch>
                  <a:fillRect/>
                </a:stretch>
              </p:blipFill>
              <p:spPr>
                <a:xfrm>
                  <a:off x="4780090" y="5071370"/>
                  <a:ext cx="58536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4A4A94EC-8E61-8798-C360-523F8C02581D}"/>
                    </a:ext>
                  </a:extLst>
                </p14:cNvPr>
                <p14:cNvContentPartPr/>
                <p14:nvPr/>
              </p14:nvContentPartPr>
              <p14:xfrm>
                <a:off x="4669930" y="5454050"/>
                <a:ext cx="610560" cy="304200"/>
              </p14:xfrm>
            </p:contentPart>
          </mc:Choice>
          <mc:Fallback xmlns="">
            <p:pic>
              <p:nvPicPr>
                <p:cNvPr id="150" name="Ink 149">
                  <a:extLst>
                    <a:ext uri="{FF2B5EF4-FFF2-40B4-BE49-F238E27FC236}">
                      <a16:creationId xmlns:a16="http://schemas.microsoft.com/office/drawing/2014/main" id="{4A4A94EC-8E61-8798-C360-523F8C02581D}"/>
                    </a:ext>
                  </a:extLst>
                </p:cNvPr>
                <p:cNvPicPr/>
                <p:nvPr/>
              </p:nvPicPr>
              <p:blipFill>
                <a:blip r:embed="rId243"/>
                <a:stretch>
                  <a:fillRect/>
                </a:stretch>
              </p:blipFill>
              <p:spPr>
                <a:xfrm>
                  <a:off x="4663810" y="5447930"/>
                  <a:ext cx="622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Ink 150">
                  <a:extLst>
                    <a:ext uri="{FF2B5EF4-FFF2-40B4-BE49-F238E27FC236}">
                      <a16:creationId xmlns:a16="http://schemas.microsoft.com/office/drawing/2014/main" id="{E61EA66B-F18D-EED7-62AA-51D9E425F264}"/>
                    </a:ext>
                  </a:extLst>
                </p14:cNvPr>
                <p14:cNvContentPartPr/>
                <p14:nvPr/>
              </p14:nvContentPartPr>
              <p14:xfrm>
                <a:off x="6143050" y="4913690"/>
                <a:ext cx="526320" cy="469800"/>
              </p14:xfrm>
            </p:contentPart>
          </mc:Choice>
          <mc:Fallback xmlns="">
            <p:pic>
              <p:nvPicPr>
                <p:cNvPr id="151" name="Ink 150">
                  <a:extLst>
                    <a:ext uri="{FF2B5EF4-FFF2-40B4-BE49-F238E27FC236}">
                      <a16:creationId xmlns:a16="http://schemas.microsoft.com/office/drawing/2014/main" id="{E61EA66B-F18D-EED7-62AA-51D9E425F264}"/>
                    </a:ext>
                  </a:extLst>
                </p:cNvPr>
                <p:cNvPicPr/>
                <p:nvPr/>
              </p:nvPicPr>
              <p:blipFill>
                <a:blip r:embed="rId245"/>
                <a:stretch>
                  <a:fillRect/>
                </a:stretch>
              </p:blipFill>
              <p:spPr>
                <a:xfrm>
                  <a:off x="6136930" y="4907570"/>
                  <a:ext cx="538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Ink 151">
                  <a:extLst>
                    <a:ext uri="{FF2B5EF4-FFF2-40B4-BE49-F238E27FC236}">
                      <a16:creationId xmlns:a16="http://schemas.microsoft.com/office/drawing/2014/main" id="{99875529-C0C6-C791-576D-0AEA508B8DFB}"/>
                    </a:ext>
                  </a:extLst>
                </p14:cNvPr>
                <p14:cNvContentPartPr/>
                <p14:nvPr/>
              </p14:nvContentPartPr>
              <p14:xfrm>
                <a:off x="5981770" y="5339930"/>
                <a:ext cx="712080" cy="432720"/>
              </p14:xfrm>
            </p:contentPart>
          </mc:Choice>
          <mc:Fallback xmlns="">
            <p:pic>
              <p:nvPicPr>
                <p:cNvPr id="152" name="Ink 151">
                  <a:extLst>
                    <a:ext uri="{FF2B5EF4-FFF2-40B4-BE49-F238E27FC236}">
                      <a16:creationId xmlns:a16="http://schemas.microsoft.com/office/drawing/2014/main" id="{99875529-C0C6-C791-576D-0AEA508B8DFB}"/>
                    </a:ext>
                  </a:extLst>
                </p:cNvPr>
                <p:cNvPicPr/>
                <p:nvPr/>
              </p:nvPicPr>
              <p:blipFill>
                <a:blip r:embed="rId247"/>
                <a:stretch>
                  <a:fillRect/>
                </a:stretch>
              </p:blipFill>
              <p:spPr>
                <a:xfrm>
                  <a:off x="5975650" y="5333810"/>
                  <a:ext cx="7243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Ink 152">
                  <a:extLst>
                    <a:ext uri="{FF2B5EF4-FFF2-40B4-BE49-F238E27FC236}">
                      <a16:creationId xmlns:a16="http://schemas.microsoft.com/office/drawing/2014/main" id="{91D54475-CDA6-C567-1A87-2F989500FCA1}"/>
                    </a:ext>
                  </a:extLst>
                </p14:cNvPr>
                <p14:cNvContentPartPr/>
                <p14:nvPr/>
              </p14:nvContentPartPr>
              <p14:xfrm>
                <a:off x="7250410" y="4882370"/>
                <a:ext cx="535680" cy="448560"/>
              </p14:xfrm>
            </p:contentPart>
          </mc:Choice>
          <mc:Fallback xmlns="">
            <p:pic>
              <p:nvPicPr>
                <p:cNvPr id="153" name="Ink 152">
                  <a:extLst>
                    <a:ext uri="{FF2B5EF4-FFF2-40B4-BE49-F238E27FC236}">
                      <a16:creationId xmlns:a16="http://schemas.microsoft.com/office/drawing/2014/main" id="{91D54475-CDA6-C567-1A87-2F989500FCA1}"/>
                    </a:ext>
                  </a:extLst>
                </p:cNvPr>
                <p:cNvPicPr/>
                <p:nvPr/>
              </p:nvPicPr>
              <p:blipFill>
                <a:blip r:embed="rId249"/>
                <a:stretch>
                  <a:fillRect/>
                </a:stretch>
              </p:blipFill>
              <p:spPr>
                <a:xfrm>
                  <a:off x="7244290" y="4876250"/>
                  <a:ext cx="5479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47050926-1B1E-E699-27DF-D5D7D8814B2B}"/>
                    </a:ext>
                  </a:extLst>
                </p14:cNvPr>
                <p14:cNvContentPartPr/>
                <p14:nvPr/>
              </p14:nvContentPartPr>
              <p14:xfrm>
                <a:off x="6943330" y="5195930"/>
                <a:ext cx="668520" cy="534960"/>
              </p14:xfrm>
            </p:contentPart>
          </mc:Choice>
          <mc:Fallback xmlns="">
            <p:pic>
              <p:nvPicPr>
                <p:cNvPr id="154" name="Ink 153">
                  <a:extLst>
                    <a:ext uri="{FF2B5EF4-FFF2-40B4-BE49-F238E27FC236}">
                      <a16:creationId xmlns:a16="http://schemas.microsoft.com/office/drawing/2014/main" id="{47050926-1B1E-E699-27DF-D5D7D8814B2B}"/>
                    </a:ext>
                  </a:extLst>
                </p:cNvPr>
                <p:cNvPicPr/>
                <p:nvPr/>
              </p:nvPicPr>
              <p:blipFill>
                <a:blip r:embed="rId251"/>
                <a:stretch>
                  <a:fillRect/>
                </a:stretch>
              </p:blipFill>
              <p:spPr>
                <a:xfrm>
                  <a:off x="6937210" y="5189810"/>
                  <a:ext cx="68076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6B5EA7DA-8D86-6438-0E3F-C161F600F147}"/>
                    </a:ext>
                  </a:extLst>
                </p14:cNvPr>
                <p14:cNvContentPartPr/>
                <p14:nvPr/>
              </p14:nvContentPartPr>
              <p14:xfrm>
                <a:off x="4965850" y="3219890"/>
                <a:ext cx="4328640" cy="1974600"/>
              </p14:xfrm>
            </p:contentPart>
          </mc:Choice>
          <mc:Fallback xmlns="">
            <p:pic>
              <p:nvPicPr>
                <p:cNvPr id="155" name="Ink 154">
                  <a:extLst>
                    <a:ext uri="{FF2B5EF4-FFF2-40B4-BE49-F238E27FC236}">
                      <a16:creationId xmlns:a16="http://schemas.microsoft.com/office/drawing/2014/main" id="{6B5EA7DA-8D86-6438-0E3F-C161F600F147}"/>
                    </a:ext>
                  </a:extLst>
                </p:cNvPr>
                <p:cNvPicPr/>
                <p:nvPr/>
              </p:nvPicPr>
              <p:blipFill>
                <a:blip r:embed="rId253"/>
                <a:stretch>
                  <a:fillRect/>
                </a:stretch>
              </p:blipFill>
              <p:spPr>
                <a:xfrm>
                  <a:off x="4959730" y="3213770"/>
                  <a:ext cx="4340880" cy="1986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60464243-C5E1-921E-6D74-61237F365FDA}"/>
                    </a:ext>
                  </a:extLst>
                </p14:cNvPr>
                <p14:cNvContentPartPr/>
                <p14:nvPr/>
              </p14:nvContentPartPr>
              <p14:xfrm>
                <a:off x="6272290" y="3535250"/>
                <a:ext cx="2549880" cy="1536120"/>
              </p14:xfrm>
            </p:contentPart>
          </mc:Choice>
          <mc:Fallback xmlns="">
            <p:pic>
              <p:nvPicPr>
                <p:cNvPr id="156" name="Ink 155">
                  <a:extLst>
                    <a:ext uri="{FF2B5EF4-FFF2-40B4-BE49-F238E27FC236}">
                      <a16:creationId xmlns:a16="http://schemas.microsoft.com/office/drawing/2014/main" id="{60464243-C5E1-921E-6D74-61237F365FDA}"/>
                    </a:ext>
                  </a:extLst>
                </p:cNvPr>
                <p:cNvPicPr/>
                <p:nvPr/>
              </p:nvPicPr>
              <p:blipFill>
                <a:blip r:embed="rId255"/>
                <a:stretch>
                  <a:fillRect/>
                </a:stretch>
              </p:blipFill>
              <p:spPr>
                <a:xfrm>
                  <a:off x="6266170" y="3529130"/>
                  <a:ext cx="2562120" cy="15483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9F55CC37-4AD9-D2D6-7C50-5793737FB399}"/>
                    </a:ext>
                  </a:extLst>
                </p14:cNvPr>
                <p14:cNvContentPartPr/>
                <p14:nvPr/>
              </p14:nvContentPartPr>
              <p14:xfrm>
                <a:off x="7339330" y="4002170"/>
                <a:ext cx="1653120" cy="937080"/>
              </p14:xfrm>
            </p:contentPart>
          </mc:Choice>
          <mc:Fallback xmlns="">
            <p:pic>
              <p:nvPicPr>
                <p:cNvPr id="157" name="Ink 156">
                  <a:extLst>
                    <a:ext uri="{FF2B5EF4-FFF2-40B4-BE49-F238E27FC236}">
                      <a16:creationId xmlns:a16="http://schemas.microsoft.com/office/drawing/2014/main" id="{9F55CC37-4AD9-D2D6-7C50-5793737FB399}"/>
                    </a:ext>
                  </a:extLst>
                </p:cNvPr>
                <p:cNvPicPr/>
                <p:nvPr/>
              </p:nvPicPr>
              <p:blipFill>
                <a:blip r:embed="rId257"/>
                <a:stretch>
                  <a:fillRect/>
                </a:stretch>
              </p:blipFill>
              <p:spPr>
                <a:xfrm>
                  <a:off x="7333210" y="3996050"/>
                  <a:ext cx="166536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9" name="Ink 158">
                  <a:extLst>
                    <a:ext uri="{FF2B5EF4-FFF2-40B4-BE49-F238E27FC236}">
                      <a16:creationId xmlns:a16="http://schemas.microsoft.com/office/drawing/2014/main" id="{8FCC5BC8-8559-3394-AC82-4EC5095C8628}"/>
                    </a:ext>
                  </a:extLst>
                </p14:cNvPr>
                <p14:cNvContentPartPr/>
                <p14:nvPr/>
              </p14:nvContentPartPr>
              <p14:xfrm>
                <a:off x="7137370" y="2732810"/>
                <a:ext cx="75240" cy="295200"/>
              </p14:xfrm>
            </p:contentPart>
          </mc:Choice>
          <mc:Fallback xmlns="">
            <p:pic>
              <p:nvPicPr>
                <p:cNvPr id="159" name="Ink 158">
                  <a:extLst>
                    <a:ext uri="{FF2B5EF4-FFF2-40B4-BE49-F238E27FC236}">
                      <a16:creationId xmlns:a16="http://schemas.microsoft.com/office/drawing/2014/main" id="{8FCC5BC8-8559-3394-AC82-4EC5095C8628}"/>
                    </a:ext>
                  </a:extLst>
                </p:cNvPr>
                <p:cNvPicPr/>
                <p:nvPr/>
              </p:nvPicPr>
              <p:blipFill>
                <a:blip r:embed="rId259"/>
                <a:stretch>
                  <a:fillRect/>
                </a:stretch>
              </p:blipFill>
              <p:spPr>
                <a:xfrm>
                  <a:off x="7131250" y="2726690"/>
                  <a:ext cx="874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Ink 159">
                  <a:extLst>
                    <a:ext uri="{FF2B5EF4-FFF2-40B4-BE49-F238E27FC236}">
                      <a16:creationId xmlns:a16="http://schemas.microsoft.com/office/drawing/2014/main" id="{5BC64671-D119-80E7-5CAF-2BD6BDBFFE4E}"/>
                    </a:ext>
                  </a:extLst>
                </p14:cNvPr>
                <p14:cNvContentPartPr/>
                <p14:nvPr/>
              </p14:nvContentPartPr>
              <p14:xfrm>
                <a:off x="7170490" y="2725250"/>
                <a:ext cx="275040" cy="276120"/>
              </p14:xfrm>
            </p:contentPart>
          </mc:Choice>
          <mc:Fallback xmlns="">
            <p:pic>
              <p:nvPicPr>
                <p:cNvPr id="160" name="Ink 159">
                  <a:extLst>
                    <a:ext uri="{FF2B5EF4-FFF2-40B4-BE49-F238E27FC236}">
                      <a16:creationId xmlns:a16="http://schemas.microsoft.com/office/drawing/2014/main" id="{5BC64671-D119-80E7-5CAF-2BD6BDBFFE4E}"/>
                    </a:ext>
                  </a:extLst>
                </p:cNvPr>
                <p:cNvPicPr/>
                <p:nvPr/>
              </p:nvPicPr>
              <p:blipFill>
                <a:blip r:embed="rId261"/>
                <a:stretch>
                  <a:fillRect/>
                </a:stretch>
              </p:blipFill>
              <p:spPr>
                <a:xfrm>
                  <a:off x="7164370" y="2719130"/>
                  <a:ext cx="2872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1" name="Ink 160">
                  <a:extLst>
                    <a:ext uri="{FF2B5EF4-FFF2-40B4-BE49-F238E27FC236}">
                      <a16:creationId xmlns:a16="http://schemas.microsoft.com/office/drawing/2014/main" id="{78475CA8-760D-33AB-250A-E188D0C3F69D}"/>
                    </a:ext>
                  </a:extLst>
                </p14:cNvPr>
                <p14:cNvContentPartPr/>
                <p14:nvPr/>
              </p14:nvContentPartPr>
              <p14:xfrm>
                <a:off x="7422130" y="2738570"/>
                <a:ext cx="212040" cy="280440"/>
              </p14:xfrm>
            </p:contentPart>
          </mc:Choice>
          <mc:Fallback xmlns="">
            <p:pic>
              <p:nvPicPr>
                <p:cNvPr id="161" name="Ink 160">
                  <a:extLst>
                    <a:ext uri="{FF2B5EF4-FFF2-40B4-BE49-F238E27FC236}">
                      <a16:creationId xmlns:a16="http://schemas.microsoft.com/office/drawing/2014/main" id="{78475CA8-760D-33AB-250A-E188D0C3F69D}"/>
                    </a:ext>
                  </a:extLst>
                </p:cNvPr>
                <p:cNvPicPr/>
                <p:nvPr/>
              </p:nvPicPr>
              <p:blipFill>
                <a:blip r:embed="rId263"/>
                <a:stretch>
                  <a:fillRect/>
                </a:stretch>
              </p:blipFill>
              <p:spPr>
                <a:xfrm>
                  <a:off x="7416010" y="2732450"/>
                  <a:ext cx="2242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8489F990-DFEF-B7D4-97A5-20969D039751}"/>
                    </a:ext>
                  </a:extLst>
                </p14:cNvPr>
                <p14:cNvContentPartPr/>
                <p14:nvPr/>
              </p14:nvContentPartPr>
              <p14:xfrm>
                <a:off x="7653610" y="2847650"/>
                <a:ext cx="342720" cy="264960"/>
              </p14:xfrm>
            </p:contentPart>
          </mc:Choice>
          <mc:Fallback xmlns="">
            <p:pic>
              <p:nvPicPr>
                <p:cNvPr id="162" name="Ink 161">
                  <a:extLst>
                    <a:ext uri="{FF2B5EF4-FFF2-40B4-BE49-F238E27FC236}">
                      <a16:creationId xmlns:a16="http://schemas.microsoft.com/office/drawing/2014/main" id="{8489F990-DFEF-B7D4-97A5-20969D039751}"/>
                    </a:ext>
                  </a:extLst>
                </p:cNvPr>
                <p:cNvPicPr/>
                <p:nvPr/>
              </p:nvPicPr>
              <p:blipFill>
                <a:blip r:embed="rId265"/>
                <a:stretch>
                  <a:fillRect/>
                </a:stretch>
              </p:blipFill>
              <p:spPr>
                <a:xfrm>
                  <a:off x="7647490" y="2841530"/>
                  <a:ext cx="3549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Ink 163">
                  <a:extLst>
                    <a:ext uri="{FF2B5EF4-FFF2-40B4-BE49-F238E27FC236}">
                      <a16:creationId xmlns:a16="http://schemas.microsoft.com/office/drawing/2014/main" id="{6F9A24D1-A636-DC5B-02D5-7F0D1AC35EA6}"/>
                    </a:ext>
                  </a:extLst>
                </p14:cNvPr>
                <p14:cNvContentPartPr/>
                <p14:nvPr/>
              </p14:nvContentPartPr>
              <p14:xfrm>
                <a:off x="8948170" y="2814890"/>
                <a:ext cx="3173400" cy="2134440"/>
              </p14:xfrm>
            </p:contentPart>
          </mc:Choice>
          <mc:Fallback xmlns="">
            <p:pic>
              <p:nvPicPr>
                <p:cNvPr id="164" name="Ink 163">
                  <a:extLst>
                    <a:ext uri="{FF2B5EF4-FFF2-40B4-BE49-F238E27FC236}">
                      <a16:creationId xmlns:a16="http://schemas.microsoft.com/office/drawing/2014/main" id="{6F9A24D1-A636-DC5B-02D5-7F0D1AC35EA6}"/>
                    </a:ext>
                  </a:extLst>
                </p:cNvPr>
                <p:cNvPicPr/>
                <p:nvPr/>
              </p:nvPicPr>
              <p:blipFill>
                <a:blip r:embed="rId267"/>
                <a:stretch>
                  <a:fillRect/>
                </a:stretch>
              </p:blipFill>
              <p:spPr>
                <a:xfrm>
                  <a:off x="8942050" y="2808770"/>
                  <a:ext cx="3185640" cy="214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87" name="Ink 186">
                <a:extLst>
                  <a:ext uri="{FF2B5EF4-FFF2-40B4-BE49-F238E27FC236}">
                    <a16:creationId xmlns:a16="http://schemas.microsoft.com/office/drawing/2014/main" id="{C9330F03-5B3B-3AA6-6195-76FEA4DD1605}"/>
                  </a:ext>
                </a:extLst>
              </p14:cNvPr>
              <p14:cNvContentPartPr/>
              <p14:nvPr/>
            </p14:nvContentPartPr>
            <p14:xfrm>
              <a:off x="9156970" y="4742330"/>
              <a:ext cx="2634480" cy="1980360"/>
            </p14:xfrm>
          </p:contentPart>
        </mc:Choice>
        <mc:Fallback xmlns="">
          <p:pic>
            <p:nvPicPr>
              <p:cNvPr id="187" name="Ink 186">
                <a:extLst>
                  <a:ext uri="{FF2B5EF4-FFF2-40B4-BE49-F238E27FC236}">
                    <a16:creationId xmlns:a16="http://schemas.microsoft.com/office/drawing/2014/main" id="{C9330F03-5B3B-3AA6-6195-76FEA4DD1605}"/>
                  </a:ext>
                </a:extLst>
              </p:cNvPr>
              <p:cNvPicPr/>
              <p:nvPr/>
            </p:nvPicPr>
            <p:blipFill>
              <a:blip r:embed="rId269"/>
              <a:stretch>
                <a:fillRect/>
              </a:stretch>
            </p:blipFill>
            <p:spPr>
              <a:xfrm>
                <a:off x="9150850" y="4736210"/>
                <a:ext cx="2646720" cy="1992600"/>
              </a:xfrm>
              <a:prstGeom prst="rect">
                <a:avLst/>
              </a:prstGeom>
            </p:spPr>
          </p:pic>
        </mc:Fallback>
      </mc:AlternateContent>
      <p:grpSp>
        <p:nvGrpSpPr>
          <p:cNvPr id="203" name="Group 202">
            <a:extLst>
              <a:ext uri="{FF2B5EF4-FFF2-40B4-BE49-F238E27FC236}">
                <a16:creationId xmlns:a16="http://schemas.microsoft.com/office/drawing/2014/main" id="{BF42A43A-F03E-C8F6-A95A-87499B2EC5BD}"/>
              </a:ext>
            </a:extLst>
          </p:cNvPr>
          <p:cNvGrpSpPr/>
          <p:nvPr/>
        </p:nvGrpSpPr>
        <p:grpSpPr>
          <a:xfrm>
            <a:off x="4359970" y="5855810"/>
            <a:ext cx="716400" cy="546120"/>
            <a:chOff x="4359970" y="5855810"/>
            <a:chExt cx="716400" cy="546120"/>
          </a:xfrm>
        </p:grpSpPr>
        <mc:AlternateContent xmlns:mc="http://schemas.openxmlformats.org/markup-compatibility/2006" xmlns:p14="http://schemas.microsoft.com/office/powerpoint/2010/main">
          <mc:Choice Requires="p14">
            <p:contentPart p14:bwMode="auto" r:id="rId270">
              <p14:nvContentPartPr>
                <p14:cNvPr id="201" name="Ink 200">
                  <a:extLst>
                    <a:ext uri="{FF2B5EF4-FFF2-40B4-BE49-F238E27FC236}">
                      <a16:creationId xmlns:a16="http://schemas.microsoft.com/office/drawing/2014/main" id="{5F6DB6C0-84CF-3FFF-4814-C0857729A834}"/>
                    </a:ext>
                  </a:extLst>
                </p14:cNvPr>
                <p14:cNvContentPartPr/>
                <p14:nvPr/>
              </p14:nvContentPartPr>
              <p14:xfrm>
                <a:off x="4359970" y="5855810"/>
                <a:ext cx="431640" cy="546120"/>
              </p14:xfrm>
            </p:contentPart>
          </mc:Choice>
          <mc:Fallback xmlns="">
            <p:pic>
              <p:nvPicPr>
                <p:cNvPr id="201" name="Ink 200">
                  <a:extLst>
                    <a:ext uri="{FF2B5EF4-FFF2-40B4-BE49-F238E27FC236}">
                      <a16:creationId xmlns:a16="http://schemas.microsoft.com/office/drawing/2014/main" id="{5F6DB6C0-84CF-3FFF-4814-C0857729A834}"/>
                    </a:ext>
                  </a:extLst>
                </p:cNvPr>
                <p:cNvPicPr/>
                <p:nvPr/>
              </p:nvPicPr>
              <p:blipFill>
                <a:blip r:embed="rId271"/>
                <a:stretch>
                  <a:fillRect/>
                </a:stretch>
              </p:blipFill>
              <p:spPr>
                <a:xfrm>
                  <a:off x="4353850" y="5849690"/>
                  <a:ext cx="44388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2" name="Ink 201">
                  <a:extLst>
                    <a:ext uri="{FF2B5EF4-FFF2-40B4-BE49-F238E27FC236}">
                      <a16:creationId xmlns:a16="http://schemas.microsoft.com/office/drawing/2014/main" id="{2ABDE263-9574-6CAC-AC7D-1CBD70E4F2D8}"/>
                    </a:ext>
                  </a:extLst>
                </p14:cNvPr>
                <p14:cNvContentPartPr/>
                <p14:nvPr/>
              </p14:nvContentPartPr>
              <p14:xfrm>
                <a:off x="4570570" y="6041210"/>
                <a:ext cx="505800" cy="159480"/>
              </p14:xfrm>
            </p:contentPart>
          </mc:Choice>
          <mc:Fallback xmlns="">
            <p:pic>
              <p:nvPicPr>
                <p:cNvPr id="202" name="Ink 201">
                  <a:extLst>
                    <a:ext uri="{FF2B5EF4-FFF2-40B4-BE49-F238E27FC236}">
                      <a16:creationId xmlns:a16="http://schemas.microsoft.com/office/drawing/2014/main" id="{2ABDE263-9574-6CAC-AC7D-1CBD70E4F2D8}"/>
                    </a:ext>
                  </a:extLst>
                </p:cNvPr>
                <p:cNvPicPr/>
                <p:nvPr/>
              </p:nvPicPr>
              <p:blipFill>
                <a:blip r:embed="rId273"/>
                <a:stretch>
                  <a:fillRect/>
                </a:stretch>
              </p:blipFill>
              <p:spPr>
                <a:xfrm>
                  <a:off x="4564450" y="6035090"/>
                  <a:ext cx="518040" cy="171720"/>
                </a:xfrm>
                <a:prstGeom prst="rect">
                  <a:avLst/>
                </a:prstGeom>
              </p:spPr>
            </p:pic>
          </mc:Fallback>
        </mc:AlternateContent>
      </p:grpSp>
      <p:grpSp>
        <p:nvGrpSpPr>
          <p:cNvPr id="206" name="Group 205">
            <a:extLst>
              <a:ext uri="{FF2B5EF4-FFF2-40B4-BE49-F238E27FC236}">
                <a16:creationId xmlns:a16="http://schemas.microsoft.com/office/drawing/2014/main" id="{677E9F18-2D5C-4BB1-8E56-BDE0000CDB50}"/>
              </a:ext>
            </a:extLst>
          </p:cNvPr>
          <p:cNvGrpSpPr/>
          <p:nvPr/>
        </p:nvGrpSpPr>
        <p:grpSpPr>
          <a:xfrm>
            <a:off x="5177170" y="2880770"/>
            <a:ext cx="6103800" cy="2701080"/>
            <a:chOff x="5177170" y="2880770"/>
            <a:chExt cx="6103800" cy="2701080"/>
          </a:xfrm>
        </p:grpSpPr>
        <mc:AlternateContent xmlns:mc="http://schemas.openxmlformats.org/markup-compatibility/2006" xmlns:p14="http://schemas.microsoft.com/office/powerpoint/2010/main">
          <mc:Choice Requires="p14">
            <p:contentPart p14:bwMode="auto" r:id="rId274">
              <p14:nvContentPartPr>
                <p14:cNvPr id="184" name="Ink 183">
                  <a:extLst>
                    <a:ext uri="{FF2B5EF4-FFF2-40B4-BE49-F238E27FC236}">
                      <a16:creationId xmlns:a16="http://schemas.microsoft.com/office/drawing/2014/main" id="{7E743DD4-75BA-E1B0-6B25-DE28C4EFC503}"/>
                    </a:ext>
                  </a:extLst>
                </p14:cNvPr>
                <p14:cNvContentPartPr/>
                <p14:nvPr/>
              </p14:nvContentPartPr>
              <p14:xfrm>
                <a:off x="9184330" y="5047610"/>
                <a:ext cx="517320" cy="534240"/>
              </p14:xfrm>
            </p:contentPart>
          </mc:Choice>
          <mc:Fallback xmlns="">
            <p:pic>
              <p:nvPicPr>
                <p:cNvPr id="184" name="Ink 183">
                  <a:extLst>
                    <a:ext uri="{FF2B5EF4-FFF2-40B4-BE49-F238E27FC236}">
                      <a16:creationId xmlns:a16="http://schemas.microsoft.com/office/drawing/2014/main" id="{7E743DD4-75BA-E1B0-6B25-DE28C4EFC503}"/>
                    </a:ext>
                  </a:extLst>
                </p:cNvPr>
                <p:cNvPicPr/>
                <p:nvPr/>
              </p:nvPicPr>
              <p:blipFill>
                <a:blip r:embed="rId275"/>
                <a:stretch>
                  <a:fillRect/>
                </a:stretch>
              </p:blipFill>
              <p:spPr>
                <a:xfrm>
                  <a:off x="9178210" y="5041490"/>
                  <a:ext cx="5295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5" name="Ink 184">
                  <a:extLst>
                    <a:ext uri="{FF2B5EF4-FFF2-40B4-BE49-F238E27FC236}">
                      <a16:creationId xmlns:a16="http://schemas.microsoft.com/office/drawing/2014/main" id="{A1DF5A87-58F1-CE86-7E6F-5132E8EF0022}"/>
                    </a:ext>
                  </a:extLst>
                </p14:cNvPr>
                <p14:cNvContentPartPr/>
                <p14:nvPr/>
              </p14:nvContentPartPr>
              <p14:xfrm>
                <a:off x="9329410" y="4813970"/>
                <a:ext cx="547920" cy="431640"/>
              </p14:xfrm>
            </p:contentPart>
          </mc:Choice>
          <mc:Fallback xmlns="">
            <p:pic>
              <p:nvPicPr>
                <p:cNvPr id="185" name="Ink 184">
                  <a:extLst>
                    <a:ext uri="{FF2B5EF4-FFF2-40B4-BE49-F238E27FC236}">
                      <a16:creationId xmlns:a16="http://schemas.microsoft.com/office/drawing/2014/main" id="{A1DF5A87-58F1-CE86-7E6F-5132E8EF0022}"/>
                    </a:ext>
                  </a:extLst>
                </p:cNvPr>
                <p:cNvPicPr/>
                <p:nvPr/>
              </p:nvPicPr>
              <p:blipFill>
                <a:blip r:embed="rId277"/>
                <a:stretch>
                  <a:fillRect/>
                </a:stretch>
              </p:blipFill>
              <p:spPr>
                <a:xfrm>
                  <a:off x="9323290" y="4807850"/>
                  <a:ext cx="5601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9" name="Ink 188">
                  <a:extLst>
                    <a:ext uri="{FF2B5EF4-FFF2-40B4-BE49-F238E27FC236}">
                      <a16:creationId xmlns:a16="http://schemas.microsoft.com/office/drawing/2014/main" id="{FED51B02-D356-AF41-5139-1AD5A1D43F33}"/>
                    </a:ext>
                  </a:extLst>
                </p14:cNvPr>
                <p14:cNvContentPartPr/>
                <p14:nvPr/>
              </p14:nvContentPartPr>
              <p14:xfrm>
                <a:off x="5177170" y="3358130"/>
                <a:ext cx="3860640" cy="1899000"/>
              </p14:xfrm>
            </p:contentPart>
          </mc:Choice>
          <mc:Fallback xmlns="">
            <p:pic>
              <p:nvPicPr>
                <p:cNvPr id="189" name="Ink 188">
                  <a:extLst>
                    <a:ext uri="{FF2B5EF4-FFF2-40B4-BE49-F238E27FC236}">
                      <a16:creationId xmlns:a16="http://schemas.microsoft.com/office/drawing/2014/main" id="{FED51B02-D356-AF41-5139-1AD5A1D43F33}"/>
                    </a:ext>
                  </a:extLst>
                </p:cNvPr>
                <p:cNvPicPr/>
                <p:nvPr/>
              </p:nvPicPr>
              <p:blipFill>
                <a:blip r:embed="rId279"/>
                <a:stretch>
                  <a:fillRect/>
                </a:stretch>
              </p:blipFill>
              <p:spPr>
                <a:xfrm>
                  <a:off x="5171050" y="3352010"/>
                  <a:ext cx="3872880" cy="1911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0" name="Ink 189">
                  <a:extLst>
                    <a:ext uri="{FF2B5EF4-FFF2-40B4-BE49-F238E27FC236}">
                      <a16:creationId xmlns:a16="http://schemas.microsoft.com/office/drawing/2014/main" id="{12A2C415-F2F7-61A5-34F0-6A995253626F}"/>
                    </a:ext>
                  </a:extLst>
                </p14:cNvPr>
                <p14:cNvContentPartPr/>
                <p14:nvPr/>
              </p14:nvContentPartPr>
              <p14:xfrm>
                <a:off x="6425650" y="3748010"/>
                <a:ext cx="2463840" cy="1244520"/>
              </p14:xfrm>
            </p:contentPart>
          </mc:Choice>
          <mc:Fallback xmlns="">
            <p:pic>
              <p:nvPicPr>
                <p:cNvPr id="190" name="Ink 189">
                  <a:extLst>
                    <a:ext uri="{FF2B5EF4-FFF2-40B4-BE49-F238E27FC236}">
                      <a16:creationId xmlns:a16="http://schemas.microsoft.com/office/drawing/2014/main" id="{12A2C415-F2F7-61A5-34F0-6A995253626F}"/>
                    </a:ext>
                  </a:extLst>
                </p:cNvPr>
                <p:cNvPicPr/>
                <p:nvPr/>
              </p:nvPicPr>
              <p:blipFill>
                <a:blip r:embed="rId281"/>
                <a:stretch>
                  <a:fillRect/>
                </a:stretch>
              </p:blipFill>
              <p:spPr>
                <a:xfrm>
                  <a:off x="6419530" y="3741890"/>
                  <a:ext cx="2476080" cy="1256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1" name="Ink 190">
                  <a:extLst>
                    <a:ext uri="{FF2B5EF4-FFF2-40B4-BE49-F238E27FC236}">
                      <a16:creationId xmlns:a16="http://schemas.microsoft.com/office/drawing/2014/main" id="{527CAB58-A510-B12B-C1E0-7581FD0C9645}"/>
                    </a:ext>
                  </a:extLst>
                </p14:cNvPr>
                <p14:cNvContentPartPr/>
                <p14:nvPr/>
              </p14:nvContentPartPr>
              <p14:xfrm>
                <a:off x="7543450" y="4260650"/>
                <a:ext cx="1395360" cy="889200"/>
              </p14:xfrm>
            </p:contentPart>
          </mc:Choice>
          <mc:Fallback xmlns="">
            <p:pic>
              <p:nvPicPr>
                <p:cNvPr id="191" name="Ink 190">
                  <a:extLst>
                    <a:ext uri="{FF2B5EF4-FFF2-40B4-BE49-F238E27FC236}">
                      <a16:creationId xmlns:a16="http://schemas.microsoft.com/office/drawing/2014/main" id="{527CAB58-A510-B12B-C1E0-7581FD0C9645}"/>
                    </a:ext>
                  </a:extLst>
                </p:cNvPr>
                <p:cNvPicPr/>
                <p:nvPr/>
              </p:nvPicPr>
              <p:blipFill>
                <a:blip r:embed="rId283"/>
                <a:stretch>
                  <a:fillRect/>
                </a:stretch>
              </p:blipFill>
              <p:spPr>
                <a:xfrm>
                  <a:off x="7537330" y="4254530"/>
                  <a:ext cx="140760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3" name="Ink 192">
                  <a:extLst>
                    <a:ext uri="{FF2B5EF4-FFF2-40B4-BE49-F238E27FC236}">
                      <a16:creationId xmlns:a16="http://schemas.microsoft.com/office/drawing/2014/main" id="{D8176005-B857-CB39-D15A-FEBE25518ED0}"/>
                    </a:ext>
                  </a:extLst>
                </p14:cNvPr>
                <p14:cNvContentPartPr/>
                <p14:nvPr/>
              </p14:nvContentPartPr>
              <p14:xfrm>
                <a:off x="9620290" y="2880770"/>
                <a:ext cx="17280" cy="9360"/>
              </p14:xfrm>
            </p:contentPart>
          </mc:Choice>
          <mc:Fallback xmlns="">
            <p:pic>
              <p:nvPicPr>
                <p:cNvPr id="193" name="Ink 192">
                  <a:extLst>
                    <a:ext uri="{FF2B5EF4-FFF2-40B4-BE49-F238E27FC236}">
                      <a16:creationId xmlns:a16="http://schemas.microsoft.com/office/drawing/2014/main" id="{D8176005-B857-CB39-D15A-FEBE25518ED0}"/>
                    </a:ext>
                  </a:extLst>
                </p:cNvPr>
                <p:cNvPicPr/>
                <p:nvPr/>
              </p:nvPicPr>
              <p:blipFill>
                <a:blip r:embed="rId285"/>
                <a:stretch>
                  <a:fillRect/>
                </a:stretch>
              </p:blipFill>
              <p:spPr>
                <a:xfrm>
                  <a:off x="9614170" y="2874650"/>
                  <a:ext cx="29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4" name="Ink 193">
                  <a:extLst>
                    <a:ext uri="{FF2B5EF4-FFF2-40B4-BE49-F238E27FC236}">
                      <a16:creationId xmlns:a16="http://schemas.microsoft.com/office/drawing/2014/main" id="{F3575F8B-480D-0E97-30B6-06E50BAD630B}"/>
                    </a:ext>
                  </a:extLst>
                </p14:cNvPr>
                <p14:cNvContentPartPr/>
                <p14:nvPr/>
              </p14:nvContentPartPr>
              <p14:xfrm>
                <a:off x="9033850" y="3044570"/>
                <a:ext cx="834840" cy="559440"/>
              </p14:xfrm>
            </p:contentPart>
          </mc:Choice>
          <mc:Fallback xmlns="">
            <p:pic>
              <p:nvPicPr>
                <p:cNvPr id="194" name="Ink 193">
                  <a:extLst>
                    <a:ext uri="{FF2B5EF4-FFF2-40B4-BE49-F238E27FC236}">
                      <a16:creationId xmlns:a16="http://schemas.microsoft.com/office/drawing/2014/main" id="{F3575F8B-480D-0E97-30B6-06E50BAD630B}"/>
                    </a:ext>
                  </a:extLst>
                </p:cNvPr>
                <p:cNvPicPr/>
                <p:nvPr/>
              </p:nvPicPr>
              <p:blipFill>
                <a:blip r:embed="rId287"/>
                <a:stretch>
                  <a:fillRect/>
                </a:stretch>
              </p:blipFill>
              <p:spPr>
                <a:xfrm>
                  <a:off x="9027730" y="3038450"/>
                  <a:ext cx="84708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5" name="Ink 194">
                  <a:extLst>
                    <a:ext uri="{FF2B5EF4-FFF2-40B4-BE49-F238E27FC236}">
                      <a16:creationId xmlns:a16="http://schemas.microsoft.com/office/drawing/2014/main" id="{AC55A285-0553-4B1B-812E-1C79B25F2056}"/>
                    </a:ext>
                  </a:extLst>
                </p14:cNvPr>
                <p14:cNvContentPartPr/>
                <p14:nvPr/>
              </p14:nvContentPartPr>
              <p14:xfrm>
                <a:off x="9109810" y="3606170"/>
                <a:ext cx="615240" cy="369000"/>
              </p14:xfrm>
            </p:contentPart>
          </mc:Choice>
          <mc:Fallback xmlns="">
            <p:pic>
              <p:nvPicPr>
                <p:cNvPr id="195" name="Ink 194">
                  <a:extLst>
                    <a:ext uri="{FF2B5EF4-FFF2-40B4-BE49-F238E27FC236}">
                      <a16:creationId xmlns:a16="http://schemas.microsoft.com/office/drawing/2014/main" id="{AC55A285-0553-4B1B-812E-1C79B25F2056}"/>
                    </a:ext>
                  </a:extLst>
                </p:cNvPr>
                <p:cNvPicPr/>
                <p:nvPr/>
              </p:nvPicPr>
              <p:blipFill>
                <a:blip r:embed="rId289"/>
                <a:stretch>
                  <a:fillRect/>
                </a:stretch>
              </p:blipFill>
              <p:spPr>
                <a:xfrm>
                  <a:off x="9103690" y="3600050"/>
                  <a:ext cx="6274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7" name="Ink 196">
                  <a:extLst>
                    <a:ext uri="{FF2B5EF4-FFF2-40B4-BE49-F238E27FC236}">
                      <a16:creationId xmlns:a16="http://schemas.microsoft.com/office/drawing/2014/main" id="{91ADD42E-AEAF-F02F-4BD1-62128D2EF912}"/>
                    </a:ext>
                  </a:extLst>
                </p14:cNvPr>
                <p14:cNvContentPartPr/>
                <p14:nvPr/>
              </p14:nvContentPartPr>
              <p14:xfrm>
                <a:off x="9128890" y="3992090"/>
                <a:ext cx="888120" cy="572400"/>
              </p14:xfrm>
            </p:contentPart>
          </mc:Choice>
          <mc:Fallback xmlns="">
            <p:pic>
              <p:nvPicPr>
                <p:cNvPr id="197" name="Ink 196">
                  <a:extLst>
                    <a:ext uri="{FF2B5EF4-FFF2-40B4-BE49-F238E27FC236}">
                      <a16:creationId xmlns:a16="http://schemas.microsoft.com/office/drawing/2014/main" id="{91ADD42E-AEAF-F02F-4BD1-62128D2EF912}"/>
                    </a:ext>
                  </a:extLst>
                </p:cNvPr>
                <p:cNvPicPr/>
                <p:nvPr/>
              </p:nvPicPr>
              <p:blipFill>
                <a:blip r:embed="rId291"/>
                <a:stretch>
                  <a:fillRect/>
                </a:stretch>
              </p:blipFill>
              <p:spPr>
                <a:xfrm>
                  <a:off x="9122770" y="3985970"/>
                  <a:ext cx="90036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9" name="Ink 198">
                  <a:extLst>
                    <a:ext uri="{FF2B5EF4-FFF2-40B4-BE49-F238E27FC236}">
                      <a16:creationId xmlns:a16="http://schemas.microsoft.com/office/drawing/2014/main" id="{65855828-D19A-AEF8-2D06-FAB0FF7C1481}"/>
                    </a:ext>
                  </a:extLst>
                </p14:cNvPr>
                <p14:cNvContentPartPr/>
                <p14:nvPr/>
              </p14:nvContentPartPr>
              <p14:xfrm>
                <a:off x="10460890" y="3034850"/>
                <a:ext cx="556200" cy="623880"/>
              </p14:xfrm>
            </p:contentPart>
          </mc:Choice>
          <mc:Fallback xmlns="">
            <p:pic>
              <p:nvPicPr>
                <p:cNvPr id="199" name="Ink 198">
                  <a:extLst>
                    <a:ext uri="{FF2B5EF4-FFF2-40B4-BE49-F238E27FC236}">
                      <a16:creationId xmlns:a16="http://schemas.microsoft.com/office/drawing/2014/main" id="{65855828-D19A-AEF8-2D06-FAB0FF7C1481}"/>
                    </a:ext>
                  </a:extLst>
                </p:cNvPr>
                <p:cNvPicPr/>
                <p:nvPr/>
              </p:nvPicPr>
              <p:blipFill>
                <a:blip r:embed="rId293"/>
                <a:stretch>
                  <a:fillRect/>
                </a:stretch>
              </p:blipFill>
              <p:spPr>
                <a:xfrm>
                  <a:off x="10454770" y="3028730"/>
                  <a:ext cx="56844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0" name="Ink 199">
                  <a:extLst>
                    <a:ext uri="{FF2B5EF4-FFF2-40B4-BE49-F238E27FC236}">
                      <a16:creationId xmlns:a16="http://schemas.microsoft.com/office/drawing/2014/main" id="{A2F29BAF-4007-4B21-44BE-F9B0AAFC2B49}"/>
                    </a:ext>
                  </a:extLst>
                </p14:cNvPr>
                <p14:cNvContentPartPr/>
                <p14:nvPr/>
              </p14:nvContentPartPr>
              <p14:xfrm>
                <a:off x="10803610" y="3349130"/>
                <a:ext cx="457200" cy="310320"/>
              </p14:xfrm>
            </p:contentPart>
          </mc:Choice>
          <mc:Fallback xmlns="">
            <p:pic>
              <p:nvPicPr>
                <p:cNvPr id="200" name="Ink 199">
                  <a:extLst>
                    <a:ext uri="{FF2B5EF4-FFF2-40B4-BE49-F238E27FC236}">
                      <a16:creationId xmlns:a16="http://schemas.microsoft.com/office/drawing/2014/main" id="{A2F29BAF-4007-4B21-44BE-F9B0AAFC2B49}"/>
                    </a:ext>
                  </a:extLst>
                </p:cNvPr>
                <p:cNvPicPr/>
                <p:nvPr/>
              </p:nvPicPr>
              <p:blipFill>
                <a:blip r:embed="rId295"/>
                <a:stretch>
                  <a:fillRect/>
                </a:stretch>
              </p:blipFill>
              <p:spPr>
                <a:xfrm>
                  <a:off x="10797490" y="3343010"/>
                  <a:ext cx="4694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5" name="Ink 204">
                  <a:extLst>
                    <a:ext uri="{FF2B5EF4-FFF2-40B4-BE49-F238E27FC236}">
                      <a16:creationId xmlns:a16="http://schemas.microsoft.com/office/drawing/2014/main" id="{FD28348A-F49A-2124-FAEE-09B8CCD9D562}"/>
                    </a:ext>
                  </a:extLst>
                </p14:cNvPr>
                <p14:cNvContentPartPr/>
                <p14:nvPr/>
              </p14:nvContentPartPr>
              <p14:xfrm>
                <a:off x="10368730" y="3606890"/>
                <a:ext cx="912240" cy="116640"/>
              </p14:xfrm>
            </p:contentPart>
          </mc:Choice>
          <mc:Fallback xmlns="">
            <p:pic>
              <p:nvPicPr>
                <p:cNvPr id="205" name="Ink 204">
                  <a:extLst>
                    <a:ext uri="{FF2B5EF4-FFF2-40B4-BE49-F238E27FC236}">
                      <a16:creationId xmlns:a16="http://schemas.microsoft.com/office/drawing/2014/main" id="{FD28348A-F49A-2124-FAEE-09B8CCD9D562}"/>
                    </a:ext>
                  </a:extLst>
                </p:cNvPr>
                <p:cNvPicPr/>
                <p:nvPr/>
              </p:nvPicPr>
              <p:blipFill>
                <a:blip r:embed="rId297"/>
                <a:stretch>
                  <a:fillRect/>
                </a:stretch>
              </p:blipFill>
              <p:spPr>
                <a:xfrm>
                  <a:off x="10362610" y="3600770"/>
                  <a:ext cx="924480" cy="128880"/>
                </a:xfrm>
                <a:prstGeom prst="rect">
                  <a:avLst/>
                </a:prstGeom>
              </p:spPr>
            </p:pic>
          </mc:Fallback>
        </mc:AlternateContent>
      </p:grpSp>
    </p:spTree>
    <p:extLst>
      <p:ext uri="{BB962C8B-B14F-4D97-AF65-F5344CB8AC3E}">
        <p14:creationId xmlns:p14="http://schemas.microsoft.com/office/powerpoint/2010/main" val="2392217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08BE632F-4845-E35F-EABA-2B0701581157}"/>
              </a:ext>
            </a:extLst>
          </p:cNvPr>
          <p:cNvGrpSpPr/>
          <p:nvPr/>
        </p:nvGrpSpPr>
        <p:grpSpPr>
          <a:xfrm>
            <a:off x="551056" y="333104"/>
            <a:ext cx="10880640" cy="5031720"/>
            <a:chOff x="551056" y="333104"/>
            <a:chExt cx="10880640" cy="5031720"/>
          </a:xfrm>
        </p:grpSpPr>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437E5888-C272-E8DB-F6C1-5268B9218491}"/>
                    </a:ext>
                  </a:extLst>
                </p14:cNvPr>
                <p14:cNvContentPartPr/>
                <p14:nvPr/>
              </p14:nvContentPartPr>
              <p14:xfrm>
                <a:off x="551056" y="474224"/>
                <a:ext cx="58680" cy="405360"/>
              </p14:xfrm>
            </p:contentPart>
          </mc:Choice>
          <mc:Fallback xmlns="">
            <p:pic>
              <p:nvPicPr>
                <p:cNvPr id="33" name="Ink 32">
                  <a:extLst>
                    <a:ext uri="{FF2B5EF4-FFF2-40B4-BE49-F238E27FC236}">
                      <a16:creationId xmlns:a16="http://schemas.microsoft.com/office/drawing/2014/main" id="{437E5888-C272-E8DB-F6C1-5268B9218491}"/>
                    </a:ext>
                  </a:extLst>
                </p:cNvPr>
                <p:cNvPicPr/>
                <p:nvPr/>
              </p:nvPicPr>
              <p:blipFill>
                <a:blip r:embed="rId3"/>
                <a:stretch>
                  <a:fillRect/>
                </a:stretch>
              </p:blipFill>
              <p:spPr>
                <a:xfrm>
                  <a:off x="544936" y="468104"/>
                  <a:ext cx="709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5BA7742-56D8-39DB-D097-5543CE294229}"/>
                    </a:ext>
                  </a:extLst>
                </p14:cNvPr>
                <p14:cNvContentPartPr/>
                <p14:nvPr/>
              </p14:nvContentPartPr>
              <p14:xfrm>
                <a:off x="754096" y="457304"/>
                <a:ext cx="379800" cy="438480"/>
              </p14:xfrm>
            </p:contentPart>
          </mc:Choice>
          <mc:Fallback xmlns="">
            <p:pic>
              <p:nvPicPr>
                <p:cNvPr id="34" name="Ink 33">
                  <a:extLst>
                    <a:ext uri="{FF2B5EF4-FFF2-40B4-BE49-F238E27FC236}">
                      <a16:creationId xmlns:a16="http://schemas.microsoft.com/office/drawing/2014/main" id="{95BA7742-56D8-39DB-D097-5543CE294229}"/>
                    </a:ext>
                  </a:extLst>
                </p:cNvPr>
                <p:cNvPicPr/>
                <p:nvPr/>
              </p:nvPicPr>
              <p:blipFill>
                <a:blip r:embed="rId5"/>
                <a:stretch>
                  <a:fillRect/>
                </a:stretch>
              </p:blipFill>
              <p:spPr>
                <a:xfrm>
                  <a:off x="747976" y="451184"/>
                  <a:ext cx="3920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A9098D2B-0947-5C6E-52C3-8951F168B581}"/>
                    </a:ext>
                  </a:extLst>
                </p14:cNvPr>
                <p14:cNvContentPartPr/>
                <p14:nvPr/>
              </p14:nvContentPartPr>
              <p14:xfrm>
                <a:off x="1277176" y="388184"/>
                <a:ext cx="470880" cy="551160"/>
              </p14:xfrm>
            </p:contentPart>
          </mc:Choice>
          <mc:Fallback xmlns="">
            <p:pic>
              <p:nvPicPr>
                <p:cNvPr id="35" name="Ink 34">
                  <a:extLst>
                    <a:ext uri="{FF2B5EF4-FFF2-40B4-BE49-F238E27FC236}">
                      <a16:creationId xmlns:a16="http://schemas.microsoft.com/office/drawing/2014/main" id="{A9098D2B-0947-5C6E-52C3-8951F168B581}"/>
                    </a:ext>
                  </a:extLst>
                </p:cNvPr>
                <p:cNvPicPr/>
                <p:nvPr/>
              </p:nvPicPr>
              <p:blipFill>
                <a:blip r:embed="rId7"/>
                <a:stretch>
                  <a:fillRect/>
                </a:stretch>
              </p:blipFill>
              <p:spPr>
                <a:xfrm>
                  <a:off x="1271056" y="382064"/>
                  <a:ext cx="48312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7BBB4940-8469-79F6-6393-1D55754D4334}"/>
                    </a:ext>
                  </a:extLst>
                </p14:cNvPr>
                <p14:cNvContentPartPr/>
                <p14:nvPr/>
              </p14:nvContentPartPr>
              <p14:xfrm>
                <a:off x="1802776" y="333104"/>
                <a:ext cx="287280" cy="484200"/>
              </p14:xfrm>
            </p:contentPart>
          </mc:Choice>
          <mc:Fallback xmlns="">
            <p:pic>
              <p:nvPicPr>
                <p:cNvPr id="36" name="Ink 35">
                  <a:extLst>
                    <a:ext uri="{FF2B5EF4-FFF2-40B4-BE49-F238E27FC236}">
                      <a16:creationId xmlns:a16="http://schemas.microsoft.com/office/drawing/2014/main" id="{7BBB4940-8469-79F6-6393-1D55754D4334}"/>
                    </a:ext>
                  </a:extLst>
                </p:cNvPr>
                <p:cNvPicPr/>
                <p:nvPr/>
              </p:nvPicPr>
              <p:blipFill>
                <a:blip r:embed="rId9"/>
                <a:stretch>
                  <a:fillRect/>
                </a:stretch>
              </p:blipFill>
              <p:spPr>
                <a:xfrm>
                  <a:off x="1796656" y="326984"/>
                  <a:ext cx="2995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8E98B8D7-EF36-0FCC-A564-83C89958A212}"/>
                    </a:ext>
                  </a:extLst>
                </p14:cNvPr>
                <p14:cNvContentPartPr/>
                <p14:nvPr/>
              </p14:nvContentPartPr>
              <p14:xfrm>
                <a:off x="1966216" y="575384"/>
                <a:ext cx="177120" cy="56520"/>
              </p14:xfrm>
            </p:contentPart>
          </mc:Choice>
          <mc:Fallback xmlns="">
            <p:pic>
              <p:nvPicPr>
                <p:cNvPr id="37" name="Ink 36">
                  <a:extLst>
                    <a:ext uri="{FF2B5EF4-FFF2-40B4-BE49-F238E27FC236}">
                      <a16:creationId xmlns:a16="http://schemas.microsoft.com/office/drawing/2014/main" id="{8E98B8D7-EF36-0FCC-A564-83C89958A212}"/>
                    </a:ext>
                  </a:extLst>
                </p:cNvPr>
                <p:cNvPicPr/>
                <p:nvPr/>
              </p:nvPicPr>
              <p:blipFill>
                <a:blip r:embed="rId11"/>
                <a:stretch>
                  <a:fillRect/>
                </a:stretch>
              </p:blipFill>
              <p:spPr>
                <a:xfrm>
                  <a:off x="1960096" y="569264"/>
                  <a:ext cx="1893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34B788F-5E40-96F8-2821-9749D24FDF4C}"/>
                    </a:ext>
                  </a:extLst>
                </p14:cNvPr>
                <p14:cNvContentPartPr/>
                <p14:nvPr/>
              </p14:nvContentPartPr>
              <p14:xfrm>
                <a:off x="2256016" y="490424"/>
                <a:ext cx="262440" cy="432360"/>
              </p14:xfrm>
            </p:contentPart>
          </mc:Choice>
          <mc:Fallback xmlns="">
            <p:pic>
              <p:nvPicPr>
                <p:cNvPr id="38" name="Ink 37">
                  <a:extLst>
                    <a:ext uri="{FF2B5EF4-FFF2-40B4-BE49-F238E27FC236}">
                      <a16:creationId xmlns:a16="http://schemas.microsoft.com/office/drawing/2014/main" id="{E34B788F-5E40-96F8-2821-9749D24FDF4C}"/>
                    </a:ext>
                  </a:extLst>
                </p:cNvPr>
                <p:cNvPicPr/>
                <p:nvPr/>
              </p:nvPicPr>
              <p:blipFill>
                <a:blip r:embed="rId13"/>
                <a:stretch>
                  <a:fillRect/>
                </a:stretch>
              </p:blipFill>
              <p:spPr>
                <a:xfrm>
                  <a:off x="2249896" y="484304"/>
                  <a:ext cx="27468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D7267D56-2536-C945-DE3A-B144AFBFBE23}"/>
                    </a:ext>
                  </a:extLst>
                </p14:cNvPr>
                <p14:cNvContentPartPr/>
                <p14:nvPr/>
              </p14:nvContentPartPr>
              <p14:xfrm>
                <a:off x="2694496" y="388544"/>
                <a:ext cx="416880" cy="479880"/>
              </p14:xfrm>
            </p:contentPart>
          </mc:Choice>
          <mc:Fallback xmlns="">
            <p:pic>
              <p:nvPicPr>
                <p:cNvPr id="39" name="Ink 38">
                  <a:extLst>
                    <a:ext uri="{FF2B5EF4-FFF2-40B4-BE49-F238E27FC236}">
                      <a16:creationId xmlns:a16="http://schemas.microsoft.com/office/drawing/2014/main" id="{D7267D56-2536-C945-DE3A-B144AFBFBE23}"/>
                    </a:ext>
                  </a:extLst>
                </p:cNvPr>
                <p:cNvPicPr/>
                <p:nvPr/>
              </p:nvPicPr>
              <p:blipFill>
                <a:blip r:embed="rId15"/>
                <a:stretch>
                  <a:fillRect/>
                </a:stretch>
              </p:blipFill>
              <p:spPr>
                <a:xfrm>
                  <a:off x="2688376" y="382424"/>
                  <a:ext cx="4291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33AA17E8-05C9-9876-3AA4-34D4E76288F2}"/>
                    </a:ext>
                  </a:extLst>
                </p14:cNvPr>
                <p14:cNvContentPartPr/>
                <p14:nvPr/>
              </p14:nvContentPartPr>
              <p14:xfrm>
                <a:off x="2829496" y="599504"/>
                <a:ext cx="236160" cy="33840"/>
              </p14:xfrm>
            </p:contentPart>
          </mc:Choice>
          <mc:Fallback xmlns="">
            <p:pic>
              <p:nvPicPr>
                <p:cNvPr id="40" name="Ink 39">
                  <a:extLst>
                    <a:ext uri="{FF2B5EF4-FFF2-40B4-BE49-F238E27FC236}">
                      <a16:creationId xmlns:a16="http://schemas.microsoft.com/office/drawing/2014/main" id="{33AA17E8-05C9-9876-3AA4-34D4E76288F2}"/>
                    </a:ext>
                  </a:extLst>
                </p:cNvPr>
                <p:cNvPicPr/>
                <p:nvPr/>
              </p:nvPicPr>
              <p:blipFill>
                <a:blip r:embed="rId17"/>
                <a:stretch>
                  <a:fillRect/>
                </a:stretch>
              </p:blipFill>
              <p:spPr>
                <a:xfrm>
                  <a:off x="2823376" y="593384"/>
                  <a:ext cx="248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D6D71497-865A-38D5-A9E0-DC5DE4FB0DD2}"/>
                    </a:ext>
                  </a:extLst>
                </p14:cNvPr>
                <p14:cNvContentPartPr/>
                <p14:nvPr/>
              </p14:nvContentPartPr>
              <p14:xfrm>
                <a:off x="2671816" y="853304"/>
                <a:ext cx="338400" cy="116280"/>
              </p14:xfrm>
            </p:contentPart>
          </mc:Choice>
          <mc:Fallback xmlns="">
            <p:pic>
              <p:nvPicPr>
                <p:cNvPr id="41" name="Ink 40">
                  <a:extLst>
                    <a:ext uri="{FF2B5EF4-FFF2-40B4-BE49-F238E27FC236}">
                      <a16:creationId xmlns:a16="http://schemas.microsoft.com/office/drawing/2014/main" id="{D6D71497-865A-38D5-A9E0-DC5DE4FB0DD2}"/>
                    </a:ext>
                  </a:extLst>
                </p:cNvPr>
                <p:cNvPicPr/>
                <p:nvPr/>
              </p:nvPicPr>
              <p:blipFill>
                <a:blip r:embed="rId19"/>
                <a:stretch>
                  <a:fillRect/>
                </a:stretch>
              </p:blipFill>
              <p:spPr>
                <a:xfrm>
                  <a:off x="2665696" y="847184"/>
                  <a:ext cx="3506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A0C1286F-1DC4-1B51-1A16-62E4DD9F1290}"/>
                    </a:ext>
                  </a:extLst>
                </p14:cNvPr>
                <p14:cNvContentPartPr/>
                <p14:nvPr/>
              </p14:nvContentPartPr>
              <p14:xfrm>
                <a:off x="3280216" y="627944"/>
                <a:ext cx="270720" cy="89280"/>
              </p14:xfrm>
            </p:contentPart>
          </mc:Choice>
          <mc:Fallback xmlns="">
            <p:pic>
              <p:nvPicPr>
                <p:cNvPr id="42" name="Ink 41">
                  <a:extLst>
                    <a:ext uri="{FF2B5EF4-FFF2-40B4-BE49-F238E27FC236}">
                      <a16:creationId xmlns:a16="http://schemas.microsoft.com/office/drawing/2014/main" id="{A0C1286F-1DC4-1B51-1A16-62E4DD9F1290}"/>
                    </a:ext>
                  </a:extLst>
                </p:cNvPr>
                <p:cNvPicPr/>
                <p:nvPr/>
              </p:nvPicPr>
              <p:blipFill>
                <a:blip r:embed="rId21"/>
                <a:stretch>
                  <a:fillRect/>
                </a:stretch>
              </p:blipFill>
              <p:spPr>
                <a:xfrm>
                  <a:off x="3274096" y="621824"/>
                  <a:ext cx="282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D360BB10-DECC-3224-7ACA-6ABE0B4B6566}"/>
                    </a:ext>
                  </a:extLst>
                </p14:cNvPr>
                <p14:cNvContentPartPr/>
                <p14:nvPr/>
              </p14:nvContentPartPr>
              <p14:xfrm>
                <a:off x="3777736" y="431744"/>
                <a:ext cx="653040" cy="472320"/>
              </p14:xfrm>
            </p:contentPart>
          </mc:Choice>
          <mc:Fallback xmlns="">
            <p:pic>
              <p:nvPicPr>
                <p:cNvPr id="43" name="Ink 42">
                  <a:extLst>
                    <a:ext uri="{FF2B5EF4-FFF2-40B4-BE49-F238E27FC236}">
                      <a16:creationId xmlns:a16="http://schemas.microsoft.com/office/drawing/2014/main" id="{D360BB10-DECC-3224-7ACA-6ABE0B4B6566}"/>
                    </a:ext>
                  </a:extLst>
                </p:cNvPr>
                <p:cNvPicPr/>
                <p:nvPr/>
              </p:nvPicPr>
              <p:blipFill>
                <a:blip r:embed="rId23"/>
                <a:stretch>
                  <a:fillRect/>
                </a:stretch>
              </p:blipFill>
              <p:spPr>
                <a:xfrm>
                  <a:off x="3771616" y="425624"/>
                  <a:ext cx="66528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E078289B-5C6C-C417-FFCC-BEA361B0E6C3}"/>
                    </a:ext>
                  </a:extLst>
                </p14:cNvPr>
                <p14:cNvContentPartPr/>
                <p14:nvPr/>
              </p14:nvContentPartPr>
              <p14:xfrm>
                <a:off x="619456" y="1245344"/>
                <a:ext cx="64800" cy="524160"/>
              </p14:xfrm>
            </p:contentPart>
          </mc:Choice>
          <mc:Fallback xmlns="">
            <p:pic>
              <p:nvPicPr>
                <p:cNvPr id="44" name="Ink 43">
                  <a:extLst>
                    <a:ext uri="{FF2B5EF4-FFF2-40B4-BE49-F238E27FC236}">
                      <a16:creationId xmlns:a16="http://schemas.microsoft.com/office/drawing/2014/main" id="{E078289B-5C6C-C417-FFCC-BEA361B0E6C3}"/>
                    </a:ext>
                  </a:extLst>
                </p:cNvPr>
                <p:cNvPicPr/>
                <p:nvPr/>
              </p:nvPicPr>
              <p:blipFill>
                <a:blip r:embed="rId25"/>
                <a:stretch>
                  <a:fillRect/>
                </a:stretch>
              </p:blipFill>
              <p:spPr>
                <a:xfrm>
                  <a:off x="613336" y="1239224"/>
                  <a:ext cx="770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5" name="Ink 44">
                  <a:extLst>
                    <a:ext uri="{FF2B5EF4-FFF2-40B4-BE49-F238E27FC236}">
                      <a16:creationId xmlns:a16="http://schemas.microsoft.com/office/drawing/2014/main" id="{2F1F14F9-57C8-E58C-5F61-92810FED49E8}"/>
                    </a:ext>
                  </a:extLst>
                </p14:cNvPr>
                <p14:cNvContentPartPr/>
                <p14:nvPr/>
              </p14:nvContentPartPr>
              <p14:xfrm>
                <a:off x="774256" y="1345784"/>
                <a:ext cx="407160" cy="337680"/>
              </p14:xfrm>
            </p:contentPart>
          </mc:Choice>
          <mc:Fallback xmlns="">
            <p:pic>
              <p:nvPicPr>
                <p:cNvPr id="45" name="Ink 44">
                  <a:extLst>
                    <a:ext uri="{FF2B5EF4-FFF2-40B4-BE49-F238E27FC236}">
                      <a16:creationId xmlns:a16="http://schemas.microsoft.com/office/drawing/2014/main" id="{2F1F14F9-57C8-E58C-5F61-92810FED49E8}"/>
                    </a:ext>
                  </a:extLst>
                </p:cNvPr>
                <p:cNvPicPr/>
                <p:nvPr/>
              </p:nvPicPr>
              <p:blipFill>
                <a:blip r:embed="rId27"/>
                <a:stretch>
                  <a:fillRect/>
                </a:stretch>
              </p:blipFill>
              <p:spPr>
                <a:xfrm>
                  <a:off x="768136" y="1339664"/>
                  <a:ext cx="419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6" name="Ink 45">
                  <a:extLst>
                    <a:ext uri="{FF2B5EF4-FFF2-40B4-BE49-F238E27FC236}">
                      <a16:creationId xmlns:a16="http://schemas.microsoft.com/office/drawing/2014/main" id="{239A24D7-08B7-A8D3-AB8A-CC6605D2E556}"/>
                    </a:ext>
                  </a:extLst>
                </p14:cNvPr>
                <p14:cNvContentPartPr/>
                <p14:nvPr/>
              </p14:nvContentPartPr>
              <p14:xfrm>
                <a:off x="1299856" y="1253624"/>
                <a:ext cx="362880" cy="483480"/>
              </p14:xfrm>
            </p:contentPart>
          </mc:Choice>
          <mc:Fallback xmlns="">
            <p:pic>
              <p:nvPicPr>
                <p:cNvPr id="46" name="Ink 45">
                  <a:extLst>
                    <a:ext uri="{FF2B5EF4-FFF2-40B4-BE49-F238E27FC236}">
                      <a16:creationId xmlns:a16="http://schemas.microsoft.com/office/drawing/2014/main" id="{239A24D7-08B7-A8D3-AB8A-CC6605D2E556}"/>
                    </a:ext>
                  </a:extLst>
                </p:cNvPr>
                <p:cNvPicPr/>
                <p:nvPr/>
              </p:nvPicPr>
              <p:blipFill>
                <a:blip r:embed="rId29"/>
                <a:stretch>
                  <a:fillRect/>
                </a:stretch>
              </p:blipFill>
              <p:spPr>
                <a:xfrm>
                  <a:off x="1293736" y="1247504"/>
                  <a:ext cx="37512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52ADB296-13B2-63A0-16C6-377FA942247B}"/>
                    </a:ext>
                  </a:extLst>
                </p14:cNvPr>
                <p14:cNvContentPartPr/>
                <p14:nvPr/>
              </p14:nvContentPartPr>
              <p14:xfrm>
                <a:off x="1691176" y="1142384"/>
                <a:ext cx="369360" cy="524160"/>
              </p14:xfrm>
            </p:contentPart>
          </mc:Choice>
          <mc:Fallback xmlns="">
            <p:pic>
              <p:nvPicPr>
                <p:cNvPr id="47" name="Ink 46">
                  <a:extLst>
                    <a:ext uri="{FF2B5EF4-FFF2-40B4-BE49-F238E27FC236}">
                      <a16:creationId xmlns:a16="http://schemas.microsoft.com/office/drawing/2014/main" id="{52ADB296-13B2-63A0-16C6-377FA942247B}"/>
                    </a:ext>
                  </a:extLst>
                </p:cNvPr>
                <p:cNvPicPr/>
                <p:nvPr/>
              </p:nvPicPr>
              <p:blipFill>
                <a:blip r:embed="rId31"/>
                <a:stretch>
                  <a:fillRect/>
                </a:stretch>
              </p:blipFill>
              <p:spPr>
                <a:xfrm>
                  <a:off x="1685056" y="1136264"/>
                  <a:ext cx="38160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FA696CB8-DB63-FA89-B0EB-D0CD3E3EBED8}"/>
                    </a:ext>
                  </a:extLst>
                </p14:cNvPr>
                <p14:cNvContentPartPr/>
                <p14:nvPr/>
              </p14:nvContentPartPr>
              <p14:xfrm>
                <a:off x="1903936" y="1401584"/>
                <a:ext cx="285480" cy="35280"/>
              </p14:xfrm>
            </p:contentPart>
          </mc:Choice>
          <mc:Fallback xmlns="">
            <p:pic>
              <p:nvPicPr>
                <p:cNvPr id="48" name="Ink 47">
                  <a:extLst>
                    <a:ext uri="{FF2B5EF4-FFF2-40B4-BE49-F238E27FC236}">
                      <a16:creationId xmlns:a16="http://schemas.microsoft.com/office/drawing/2014/main" id="{FA696CB8-DB63-FA89-B0EB-D0CD3E3EBED8}"/>
                    </a:ext>
                  </a:extLst>
                </p:cNvPr>
                <p:cNvPicPr/>
                <p:nvPr/>
              </p:nvPicPr>
              <p:blipFill>
                <a:blip r:embed="rId33"/>
                <a:stretch>
                  <a:fillRect/>
                </a:stretch>
              </p:blipFill>
              <p:spPr>
                <a:xfrm>
                  <a:off x="1897816" y="1395464"/>
                  <a:ext cx="297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CE7F872C-8824-D8F8-6668-B583D2408E24}"/>
                    </a:ext>
                  </a:extLst>
                </p14:cNvPr>
                <p14:cNvContentPartPr/>
                <p14:nvPr/>
              </p14:nvContentPartPr>
              <p14:xfrm>
                <a:off x="2277976" y="1322024"/>
                <a:ext cx="312120" cy="333360"/>
              </p14:xfrm>
            </p:contentPart>
          </mc:Choice>
          <mc:Fallback xmlns="">
            <p:pic>
              <p:nvPicPr>
                <p:cNvPr id="49" name="Ink 48">
                  <a:extLst>
                    <a:ext uri="{FF2B5EF4-FFF2-40B4-BE49-F238E27FC236}">
                      <a16:creationId xmlns:a16="http://schemas.microsoft.com/office/drawing/2014/main" id="{CE7F872C-8824-D8F8-6668-B583D2408E24}"/>
                    </a:ext>
                  </a:extLst>
                </p:cNvPr>
                <p:cNvPicPr/>
                <p:nvPr/>
              </p:nvPicPr>
              <p:blipFill>
                <a:blip r:embed="rId35"/>
                <a:stretch>
                  <a:fillRect/>
                </a:stretch>
              </p:blipFill>
              <p:spPr>
                <a:xfrm>
                  <a:off x="2271856" y="1315904"/>
                  <a:ext cx="3243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A308C5FC-E476-9D2E-7FDE-27D57374578C}"/>
                    </a:ext>
                  </a:extLst>
                </p14:cNvPr>
                <p14:cNvContentPartPr/>
                <p14:nvPr/>
              </p14:nvContentPartPr>
              <p14:xfrm>
                <a:off x="2659216" y="1191704"/>
                <a:ext cx="402480" cy="401760"/>
              </p14:xfrm>
            </p:contentPart>
          </mc:Choice>
          <mc:Fallback xmlns="">
            <p:pic>
              <p:nvPicPr>
                <p:cNvPr id="50" name="Ink 49">
                  <a:extLst>
                    <a:ext uri="{FF2B5EF4-FFF2-40B4-BE49-F238E27FC236}">
                      <a16:creationId xmlns:a16="http://schemas.microsoft.com/office/drawing/2014/main" id="{A308C5FC-E476-9D2E-7FDE-27D57374578C}"/>
                    </a:ext>
                  </a:extLst>
                </p:cNvPr>
                <p:cNvPicPr/>
                <p:nvPr/>
              </p:nvPicPr>
              <p:blipFill>
                <a:blip r:embed="rId37"/>
                <a:stretch>
                  <a:fillRect/>
                </a:stretch>
              </p:blipFill>
              <p:spPr>
                <a:xfrm>
                  <a:off x="2653096" y="1185584"/>
                  <a:ext cx="41472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70953956-7B5B-EA4A-54BF-89564C8C68D7}"/>
                    </a:ext>
                  </a:extLst>
                </p14:cNvPr>
                <p14:cNvContentPartPr/>
                <p14:nvPr/>
              </p14:nvContentPartPr>
              <p14:xfrm>
                <a:off x="2743816" y="1381784"/>
                <a:ext cx="190800" cy="51480"/>
              </p14:xfrm>
            </p:contentPart>
          </mc:Choice>
          <mc:Fallback xmlns="">
            <p:pic>
              <p:nvPicPr>
                <p:cNvPr id="51" name="Ink 50">
                  <a:extLst>
                    <a:ext uri="{FF2B5EF4-FFF2-40B4-BE49-F238E27FC236}">
                      <a16:creationId xmlns:a16="http://schemas.microsoft.com/office/drawing/2014/main" id="{70953956-7B5B-EA4A-54BF-89564C8C68D7}"/>
                    </a:ext>
                  </a:extLst>
                </p:cNvPr>
                <p:cNvPicPr/>
                <p:nvPr/>
              </p:nvPicPr>
              <p:blipFill>
                <a:blip r:embed="rId39"/>
                <a:stretch>
                  <a:fillRect/>
                </a:stretch>
              </p:blipFill>
              <p:spPr>
                <a:xfrm>
                  <a:off x="2737696" y="1375664"/>
                  <a:ext cx="203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A734AF6C-4A69-1670-17CF-5BC7C19F52B6}"/>
                    </a:ext>
                  </a:extLst>
                </p14:cNvPr>
                <p14:cNvContentPartPr/>
                <p14:nvPr/>
              </p14:nvContentPartPr>
              <p14:xfrm>
                <a:off x="2657056" y="1613624"/>
                <a:ext cx="247680" cy="71640"/>
              </p14:xfrm>
            </p:contentPart>
          </mc:Choice>
          <mc:Fallback xmlns="">
            <p:pic>
              <p:nvPicPr>
                <p:cNvPr id="52" name="Ink 51">
                  <a:extLst>
                    <a:ext uri="{FF2B5EF4-FFF2-40B4-BE49-F238E27FC236}">
                      <a16:creationId xmlns:a16="http://schemas.microsoft.com/office/drawing/2014/main" id="{A734AF6C-4A69-1670-17CF-5BC7C19F52B6}"/>
                    </a:ext>
                  </a:extLst>
                </p:cNvPr>
                <p:cNvPicPr/>
                <p:nvPr/>
              </p:nvPicPr>
              <p:blipFill>
                <a:blip r:embed="rId41"/>
                <a:stretch>
                  <a:fillRect/>
                </a:stretch>
              </p:blipFill>
              <p:spPr>
                <a:xfrm>
                  <a:off x="2650936" y="1607504"/>
                  <a:ext cx="259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0866D630-8541-F2F2-50D8-2D9134CD7020}"/>
                    </a:ext>
                  </a:extLst>
                </p14:cNvPr>
                <p14:cNvContentPartPr/>
                <p14:nvPr/>
              </p14:nvContentPartPr>
              <p14:xfrm>
                <a:off x="3323416" y="1350104"/>
                <a:ext cx="210600" cy="59040"/>
              </p14:xfrm>
            </p:contentPart>
          </mc:Choice>
          <mc:Fallback xmlns="">
            <p:pic>
              <p:nvPicPr>
                <p:cNvPr id="53" name="Ink 52">
                  <a:extLst>
                    <a:ext uri="{FF2B5EF4-FFF2-40B4-BE49-F238E27FC236}">
                      <a16:creationId xmlns:a16="http://schemas.microsoft.com/office/drawing/2014/main" id="{0866D630-8541-F2F2-50D8-2D9134CD7020}"/>
                    </a:ext>
                  </a:extLst>
                </p:cNvPr>
                <p:cNvPicPr/>
                <p:nvPr/>
              </p:nvPicPr>
              <p:blipFill>
                <a:blip r:embed="rId43"/>
                <a:stretch>
                  <a:fillRect/>
                </a:stretch>
              </p:blipFill>
              <p:spPr>
                <a:xfrm>
                  <a:off x="3317296" y="1343984"/>
                  <a:ext cx="222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89494735-1ADA-93C4-C609-7ADA11CC4290}"/>
                    </a:ext>
                  </a:extLst>
                </p14:cNvPr>
                <p14:cNvContentPartPr/>
                <p14:nvPr/>
              </p14:nvContentPartPr>
              <p14:xfrm>
                <a:off x="3669376" y="1282424"/>
                <a:ext cx="291960" cy="343440"/>
              </p14:xfrm>
            </p:contentPart>
          </mc:Choice>
          <mc:Fallback xmlns="">
            <p:pic>
              <p:nvPicPr>
                <p:cNvPr id="54" name="Ink 53">
                  <a:extLst>
                    <a:ext uri="{FF2B5EF4-FFF2-40B4-BE49-F238E27FC236}">
                      <a16:creationId xmlns:a16="http://schemas.microsoft.com/office/drawing/2014/main" id="{89494735-1ADA-93C4-C609-7ADA11CC4290}"/>
                    </a:ext>
                  </a:extLst>
                </p:cNvPr>
                <p:cNvPicPr/>
                <p:nvPr/>
              </p:nvPicPr>
              <p:blipFill>
                <a:blip r:embed="rId45"/>
                <a:stretch>
                  <a:fillRect/>
                </a:stretch>
              </p:blipFill>
              <p:spPr>
                <a:xfrm>
                  <a:off x="3663256" y="1276304"/>
                  <a:ext cx="304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C23739B1-037B-25C7-FBA0-B24C50C42224}"/>
                    </a:ext>
                  </a:extLst>
                </p14:cNvPr>
                <p14:cNvContentPartPr/>
                <p14:nvPr/>
              </p14:nvContentPartPr>
              <p14:xfrm>
                <a:off x="3729496" y="1113224"/>
                <a:ext cx="755640" cy="107280"/>
              </p14:xfrm>
            </p:contentPart>
          </mc:Choice>
          <mc:Fallback xmlns="">
            <p:pic>
              <p:nvPicPr>
                <p:cNvPr id="55" name="Ink 54">
                  <a:extLst>
                    <a:ext uri="{FF2B5EF4-FFF2-40B4-BE49-F238E27FC236}">
                      <a16:creationId xmlns:a16="http://schemas.microsoft.com/office/drawing/2014/main" id="{C23739B1-037B-25C7-FBA0-B24C50C42224}"/>
                    </a:ext>
                  </a:extLst>
                </p:cNvPr>
                <p:cNvPicPr/>
                <p:nvPr/>
              </p:nvPicPr>
              <p:blipFill>
                <a:blip r:embed="rId47"/>
                <a:stretch>
                  <a:fillRect/>
                </a:stretch>
              </p:blipFill>
              <p:spPr>
                <a:xfrm>
                  <a:off x="3723376" y="1107104"/>
                  <a:ext cx="767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0BC8AC3A-E9BE-6EA4-2FCB-2AC32700F1AA}"/>
                    </a:ext>
                  </a:extLst>
                </p14:cNvPr>
                <p14:cNvContentPartPr/>
                <p14:nvPr/>
              </p14:nvContentPartPr>
              <p14:xfrm>
                <a:off x="1702336" y="3739064"/>
                <a:ext cx="852840" cy="938880"/>
              </p14:xfrm>
            </p:contentPart>
          </mc:Choice>
          <mc:Fallback xmlns="">
            <p:pic>
              <p:nvPicPr>
                <p:cNvPr id="57" name="Ink 56">
                  <a:extLst>
                    <a:ext uri="{FF2B5EF4-FFF2-40B4-BE49-F238E27FC236}">
                      <a16:creationId xmlns:a16="http://schemas.microsoft.com/office/drawing/2014/main" id="{0BC8AC3A-E9BE-6EA4-2FCB-2AC32700F1AA}"/>
                    </a:ext>
                  </a:extLst>
                </p:cNvPr>
                <p:cNvPicPr/>
                <p:nvPr/>
              </p:nvPicPr>
              <p:blipFill>
                <a:blip r:embed="rId49"/>
                <a:stretch>
                  <a:fillRect/>
                </a:stretch>
              </p:blipFill>
              <p:spPr>
                <a:xfrm>
                  <a:off x="1696216" y="3732944"/>
                  <a:ext cx="865080" cy="95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F5EA4E97-0B64-11B4-AAD8-8713BE27DD04}"/>
                    </a:ext>
                  </a:extLst>
                </p14:cNvPr>
                <p14:cNvContentPartPr/>
                <p14:nvPr/>
              </p14:nvContentPartPr>
              <p14:xfrm>
                <a:off x="1253776" y="4462664"/>
                <a:ext cx="990360" cy="829080"/>
              </p14:xfrm>
            </p:contentPart>
          </mc:Choice>
          <mc:Fallback xmlns="">
            <p:pic>
              <p:nvPicPr>
                <p:cNvPr id="58" name="Ink 57">
                  <a:extLst>
                    <a:ext uri="{FF2B5EF4-FFF2-40B4-BE49-F238E27FC236}">
                      <a16:creationId xmlns:a16="http://schemas.microsoft.com/office/drawing/2014/main" id="{F5EA4E97-0B64-11B4-AAD8-8713BE27DD04}"/>
                    </a:ext>
                  </a:extLst>
                </p:cNvPr>
                <p:cNvPicPr/>
                <p:nvPr/>
              </p:nvPicPr>
              <p:blipFill>
                <a:blip r:embed="rId51"/>
                <a:stretch>
                  <a:fillRect/>
                </a:stretch>
              </p:blipFill>
              <p:spPr>
                <a:xfrm>
                  <a:off x="1247656" y="4456544"/>
                  <a:ext cx="100260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2DEA6DBD-45CA-11A6-B57F-AB797FE2857C}"/>
                    </a:ext>
                  </a:extLst>
                </p14:cNvPr>
                <p14:cNvContentPartPr/>
                <p14:nvPr/>
              </p14:nvContentPartPr>
              <p14:xfrm>
                <a:off x="4466056" y="3640424"/>
                <a:ext cx="1364760" cy="1194120"/>
              </p14:xfrm>
            </p:contentPart>
          </mc:Choice>
          <mc:Fallback xmlns="">
            <p:pic>
              <p:nvPicPr>
                <p:cNvPr id="60" name="Ink 59">
                  <a:extLst>
                    <a:ext uri="{FF2B5EF4-FFF2-40B4-BE49-F238E27FC236}">
                      <a16:creationId xmlns:a16="http://schemas.microsoft.com/office/drawing/2014/main" id="{2DEA6DBD-45CA-11A6-B57F-AB797FE2857C}"/>
                    </a:ext>
                  </a:extLst>
                </p:cNvPr>
                <p:cNvPicPr/>
                <p:nvPr/>
              </p:nvPicPr>
              <p:blipFill>
                <a:blip r:embed="rId53"/>
                <a:stretch>
                  <a:fillRect/>
                </a:stretch>
              </p:blipFill>
              <p:spPr>
                <a:xfrm>
                  <a:off x="4459936" y="3634304"/>
                  <a:ext cx="1377000" cy="1206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Ink 60">
                  <a:extLst>
                    <a:ext uri="{FF2B5EF4-FFF2-40B4-BE49-F238E27FC236}">
                      <a16:creationId xmlns:a16="http://schemas.microsoft.com/office/drawing/2014/main" id="{5A644369-9067-E38C-B2D7-FBD46D09FF60}"/>
                    </a:ext>
                  </a:extLst>
                </p14:cNvPr>
                <p14:cNvContentPartPr/>
                <p14:nvPr/>
              </p14:nvContentPartPr>
              <p14:xfrm>
                <a:off x="4178776" y="4513784"/>
                <a:ext cx="1287720" cy="851040"/>
              </p14:xfrm>
            </p:contentPart>
          </mc:Choice>
          <mc:Fallback xmlns="">
            <p:pic>
              <p:nvPicPr>
                <p:cNvPr id="61" name="Ink 60">
                  <a:extLst>
                    <a:ext uri="{FF2B5EF4-FFF2-40B4-BE49-F238E27FC236}">
                      <a16:creationId xmlns:a16="http://schemas.microsoft.com/office/drawing/2014/main" id="{5A644369-9067-E38C-B2D7-FBD46D09FF60}"/>
                    </a:ext>
                  </a:extLst>
                </p:cNvPr>
                <p:cNvPicPr/>
                <p:nvPr/>
              </p:nvPicPr>
              <p:blipFill>
                <a:blip r:embed="rId55"/>
                <a:stretch>
                  <a:fillRect/>
                </a:stretch>
              </p:blipFill>
              <p:spPr>
                <a:xfrm>
                  <a:off x="4172656" y="4507664"/>
                  <a:ext cx="129996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7" name="Ink 66">
                  <a:extLst>
                    <a:ext uri="{FF2B5EF4-FFF2-40B4-BE49-F238E27FC236}">
                      <a16:creationId xmlns:a16="http://schemas.microsoft.com/office/drawing/2014/main" id="{C410EB5F-8028-0367-4524-00E9A9BB47C1}"/>
                    </a:ext>
                  </a:extLst>
                </p14:cNvPr>
                <p14:cNvContentPartPr/>
                <p14:nvPr/>
              </p14:nvContentPartPr>
              <p14:xfrm>
                <a:off x="1915456" y="707504"/>
                <a:ext cx="7955280" cy="3173760"/>
              </p14:xfrm>
            </p:contentPart>
          </mc:Choice>
          <mc:Fallback xmlns="">
            <p:pic>
              <p:nvPicPr>
                <p:cNvPr id="67" name="Ink 66">
                  <a:extLst>
                    <a:ext uri="{FF2B5EF4-FFF2-40B4-BE49-F238E27FC236}">
                      <a16:creationId xmlns:a16="http://schemas.microsoft.com/office/drawing/2014/main" id="{C410EB5F-8028-0367-4524-00E9A9BB47C1}"/>
                    </a:ext>
                  </a:extLst>
                </p:cNvPr>
                <p:cNvPicPr/>
                <p:nvPr/>
              </p:nvPicPr>
              <p:blipFill>
                <a:blip r:embed="rId57"/>
                <a:stretch>
                  <a:fillRect/>
                </a:stretch>
              </p:blipFill>
              <p:spPr>
                <a:xfrm>
                  <a:off x="1909336" y="701384"/>
                  <a:ext cx="7967520" cy="318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8" name="Ink 67">
                  <a:extLst>
                    <a:ext uri="{FF2B5EF4-FFF2-40B4-BE49-F238E27FC236}">
                      <a16:creationId xmlns:a16="http://schemas.microsoft.com/office/drawing/2014/main" id="{CC3CB3CC-0CAA-94B8-083E-5F8CE8A215A6}"/>
                    </a:ext>
                  </a:extLst>
                </p14:cNvPr>
                <p14:cNvContentPartPr/>
                <p14:nvPr/>
              </p14:nvContentPartPr>
              <p14:xfrm>
                <a:off x="5462896" y="1406264"/>
                <a:ext cx="4175280" cy="2307960"/>
              </p14:xfrm>
            </p:contentPart>
          </mc:Choice>
          <mc:Fallback xmlns="">
            <p:pic>
              <p:nvPicPr>
                <p:cNvPr id="68" name="Ink 67">
                  <a:extLst>
                    <a:ext uri="{FF2B5EF4-FFF2-40B4-BE49-F238E27FC236}">
                      <a16:creationId xmlns:a16="http://schemas.microsoft.com/office/drawing/2014/main" id="{CC3CB3CC-0CAA-94B8-083E-5F8CE8A215A6}"/>
                    </a:ext>
                  </a:extLst>
                </p:cNvPr>
                <p:cNvPicPr/>
                <p:nvPr/>
              </p:nvPicPr>
              <p:blipFill>
                <a:blip r:embed="rId59"/>
                <a:stretch>
                  <a:fillRect/>
                </a:stretch>
              </p:blipFill>
              <p:spPr>
                <a:xfrm>
                  <a:off x="5456776" y="1400144"/>
                  <a:ext cx="4187520" cy="232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A1776AE8-67FE-FB20-6DA4-A80606AD2300}"/>
                    </a:ext>
                  </a:extLst>
                </p14:cNvPr>
                <p14:cNvContentPartPr/>
                <p14:nvPr/>
              </p14:nvContentPartPr>
              <p14:xfrm>
                <a:off x="9691096" y="433184"/>
                <a:ext cx="1740600" cy="1390680"/>
              </p14:xfrm>
            </p:contentPart>
          </mc:Choice>
          <mc:Fallback xmlns="">
            <p:pic>
              <p:nvPicPr>
                <p:cNvPr id="69" name="Ink 68">
                  <a:extLst>
                    <a:ext uri="{FF2B5EF4-FFF2-40B4-BE49-F238E27FC236}">
                      <a16:creationId xmlns:a16="http://schemas.microsoft.com/office/drawing/2014/main" id="{A1776AE8-67FE-FB20-6DA4-A80606AD2300}"/>
                    </a:ext>
                  </a:extLst>
                </p:cNvPr>
                <p:cNvPicPr/>
                <p:nvPr/>
              </p:nvPicPr>
              <p:blipFill>
                <a:blip r:embed="rId61"/>
                <a:stretch>
                  <a:fillRect/>
                </a:stretch>
              </p:blipFill>
              <p:spPr>
                <a:xfrm>
                  <a:off x="9684976" y="427064"/>
                  <a:ext cx="1752840" cy="1402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id="{D54B78C1-A59F-B6F1-77D7-9A8404BB7346}"/>
                    </a:ext>
                  </a:extLst>
                </p14:cNvPr>
                <p14:cNvContentPartPr/>
                <p14:nvPr/>
              </p14:nvContentPartPr>
              <p14:xfrm>
                <a:off x="8065696" y="3713144"/>
                <a:ext cx="87840" cy="248760"/>
              </p14:xfrm>
            </p:contentPart>
          </mc:Choice>
          <mc:Fallback xmlns="">
            <p:pic>
              <p:nvPicPr>
                <p:cNvPr id="74" name="Ink 73">
                  <a:extLst>
                    <a:ext uri="{FF2B5EF4-FFF2-40B4-BE49-F238E27FC236}">
                      <a16:creationId xmlns:a16="http://schemas.microsoft.com/office/drawing/2014/main" id="{D54B78C1-A59F-B6F1-77D7-9A8404BB7346}"/>
                    </a:ext>
                  </a:extLst>
                </p:cNvPr>
                <p:cNvPicPr/>
                <p:nvPr/>
              </p:nvPicPr>
              <p:blipFill>
                <a:blip r:embed="rId63"/>
                <a:stretch>
                  <a:fillRect/>
                </a:stretch>
              </p:blipFill>
              <p:spPr>
                <a:xfrm>
                  <a:off x="8059576" y="3707024"/>
                  <a:ext cx="100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0765FF78-1ADF-717D-C140-393195D692F2}"/>
                    </a:ext>
                  </a:extLst>
                </p14:cNvPr>
                <p14:cNvContentPartPr/>
                <p14:nvPr/>
              </p14:nvContentPartPr>
              <p14:xfrm>
                <a:off x="7998376" y="3637904"/>
                <a:ext cx="213120" cy="33120"/>
              </p14:xfrm>
            </p:contentPart>
          </mc:Choice>
          <mc:Fallback xmlns="">
            <p:pic>
              <p:nvPicPr>
                <p:cNvPr id="75" name="Ink 74">
                  <a:extLst>
                    <a:ext uri="{FF2B5EF4-FFF2-40B4-BE49-F238E27FC236}">
                      <a16:creationId xmlns:a16="http://schemas.microsoft.com/office/drawing/2014/main" id="{0765FF78-1ADF-717D-C140-393195D692F2}"/>
                    </a:ext>
                  </a:extLst>
                </p:cNvPr>
                <p:cNvPicPr/>
                <p:nvPr/>
              </p:nvPicPr>
              <p:blipFill>
                <a:blip r:embed="rId65"/>
                <a:stretch>
                  <a:fillRect/>
                </a:stretch>
              </p:blipFill>
              <p:spPr>
                <a:xfrm>
                  <a:off x="7992256" y="3631784"/>
                  <a:ext cx="22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256E0648-6052-0E78-46F6-58CC211CECB4}"/>
                    </a:ext>
                  </a:extLst>
                </p14:cNvPr>
                <p14:cNvContentPartPr/>
                <p14:nvPr/>
              </p14:nvContentPartPr>
              <p14:xfrm>
                <a:off x="8153176" y="4012664"/>
                <a:ext cx="23760" cy="103320"/>
              </p14:xfrm>
            </p:contentPart>
          </mc:Choice>
          <mc:Fallback xmlns="">
            <p:pic>
              <p:nvPicPr>
                <p:cNvPr id="76" name="Ink 75">
                  <a:extLst>
                    <a:ext uri="{FF2B5EF4-FFF2-40B4-BE49-F238E27FC236}">
                      <a16:creationId xmlns:a16="http://schemas.microsoft.com/office/drawing/2014/main" id="{256E0648-6052-0E78-46F6-58CC211CECB4}"/>
                    </a:ext>
                  </a:extLst>
                </p:cNvPr>
                <p:cNvPicPr/>
                <p:nvPr/>
              </p:nvPicPr>
              <p:blipFill>
                <a:blip r:embed="rId67"/>
                <a:stretch>
                  <a:fillRect/>
                </a:stretch>
              </p:blipFill>
              <p:spPr>
                <a:xfrm>
                  <a:off x="8147056" y="4006544"/>
                  <a:ext cx="36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Ink 76">
                  <a:extLst>
                    <a:ext uri="{FF2B5EF4-FFF2-40B4-BE49-F238E27FC236}">
                      <a16:creationId xmlns:a16="http://schemas.microsoft.com/office/drawing/2014/main" id="{7352F44E-950D-9D4F-2B4D-05C1496ACBB0}"/>
                    </a:ext>
                  </a:extLst>
                </p14:cNvPr>
                <p14:cNvContentPartPr/>
                <p14:nvPr/>
              </p14:nvContentPartPr>
              <p14:xfrm>
                <a:off x="8061736" y="3927704"/>
                <a:ext cx="204120" cy="133920"/>
              </p14:xfrm>
            </p:contentPart>
          </mc:Choice>
          <mc:Fallback xmlns="">
            <p:pic>
              <p:nvPicPr>
                <p:cNvPr id="77" name="Ink 76">
                  <a:extLst>
                    <a:ext uri="{FF2B5EF4-FFF2-40B4-BE49-F238E27FC236}">
                      <a16:creationId xmlns:a16="http://schemas.microsoft.com/office/drawing/2014/main" id="{7352F44E-950D-9D4F-2B4D-05C1496ACBB0}"/>
                    </a:ext>
                  </a:extLst>
                </p:cNvPr>
                <p:cNvPicPr/>
                <p:nvPr/>
              </p:nvPicPr>
              <p:blipFill>
                <a:blip r:embed="rId69"/>
                <a:stretch>
                  <a:fillRect/>
                </a:stretch>
              </p:blipFill>
              <p:spPr>
                <a:xfrm>
                  <a:off x="8055616" y="3921584"/>
                  <a:ext cx="216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Ink 77">
                  <a:extLst>
                    <a:ext uri="{FF2B5EF4-FFF2-40B4-BE49-F238E27FC236}">
                      <a16:creationId xmlns:a16="http://schemas.microsoft.com/office/drawing/2014/main" id="{9D6DF55A-3FCA-15F1-FA47-CB27123D4054}"/>
                    </a:ext>
                  </a:extLst>
                </p14:cNvPr>
                <p14:cNvContentPartPr/>
                <p14:nvPr/>
              </p14:nvContentPartPr>
              <p14:xfrm>
                <a:off x="8021776" y="4106624"/>
                <a:ext cx="182160" cy="122040"/>
              </p14:xfrm>
            </p:contentPart>
          </mc:Choice>
          <mc:Fallback xmlns="">
            <p:pic>
              <p:nvPicPr>
                <p:cNvPr id="78" name="Ink 77">
                  <a:extLst>
                    <a:ext uri="{FF2B5EF4-FFF2-40B4-BE49-F238E27FC236}">
                      <a16:creationId xmlns:a16="http://schemas.microsoft.com/office/drawing/2014/main" id="{9D6DF55A-3FCA-15F1-FA47-CB27123D4054}"/>
                    </a:ext>
                  </a:extLst>
                </p:cNvPr>
                <p:cNvPicPr/>
                <p:nvPr/>
              </p:nvPicPr>
              <p:blipFill>
                <a:blip r:embed="rId71"/>
                <a:stretch>
                  <a:fillRect/>
                </a:stretch>
              </p:blipFill>
              <p:spPr>
                <a:xfrm>
                  <a:off x="8015656" y="4100504"/>
                  <a:ext cx="194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Ink 78">
                  <a:extLst>
                    <a:ext uri="{FF2B5EF4-FFF2-40B4-BE49-F238E27FC236}">
                      <a16:creationId xmlns:a16="http://schemas.microsoft.com/office/drawing/2014/main" id="{6D1E76D2-53FC-1D67-AAC2-B388CFA9370A}"/>
                    </a:ext>
                  </a:extLst>
                </p14:cNvPr>
                <p14:cNvContentPartPr/>
                <p14:nvPr/>
              </p14:nvContentPartPr>
              <p14:xfrm>
                <a:off x="8095936" y="4121384"/>
                <a:ext cx="240480" cy="272880"/>
              </p14:xfrm>
            </p:contentPart>
          </mc:Choice>
          <mc:Fallback xmlns="">
            <p:pic>
              <p:nvPicPr>
                <p:cNvPr id="79" name="Ink 78">
                  <a:extLst>
                    <a:ext uri="{FF2B5EF4-FFF2-40B4-BE49-F238E27FC236}">
                      <a16:creationId xmlns:a16="http://schemas.microsoft.com/office/drawing/2014/main" id="{6D1E76D2-53FC-1D67-AAC2-B388CFA9370A}"/>
                    </a:ext>
                  </a:extLst>
                </p:cNvPr>
                <p:cNvPicPr/>
                <p:nvPr/>
              </p:nvPicPr>
              <p:blipFill>
                <a:blip r:embed="rId73"/>
                <a:stretch>
                  <a:fillRect/>
                </a:stretch>
              </p:blipFill>
              <p:spPr>
                <a:xfrm>
                  <a:off x="8089816" y="4115264"/>
                  <a:ext cx="252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Ink 79">
                  <a:extLst>
                    <a:ext uri="{FF2B5EF4-FFF2-40B4-BE49-F238E27FC236}">
                      <a16:creationId xmlns:a16="http://schemas.microsoft.com/office/drawing/2014/main" id="{A37F7E31-BFDA-0823-1B52-33549DA16902}"/>
                    </a:ext>
                  </a:extLst>
                </p14:cNvPr>
                <p14:cNvContentPartPr/>
                <p14:nvPr/>
              </p14:nvContentPartPr>
              <p14:xfrm>
                <a:off x="8534056" y="3522704"/>
                <a:ext cx="275040" cy="348120"/>
              </p14:xfrm>
            </p:contentPart>
          </mc:Choice>
          <mc:Fallback xmlns="">
            <p:pic>
              <p:nvPicPr>
                <p:cNvPr id="80" name="Ink 79">
                  <a:extLst>
                    <a:ext uri="{FF2B5EF4-FFF2-40B4-BE49-F238E27FC236}">
                      <a16:creationId xmlns:a16="http://schemas.microsoft.com/office/drawing/2014/main" id="{A37F7E31-BFDA-0823-1B52-33549DA16902}"/>
                    </a:ext>
                  </a:extLst>
                </p:cNvPr>
                <p:cNvPicPr/>
                <p:nvPr/>
              </p:nvPicPr>
              <p:blipFill>
                <a:blip r:embed="rId75"/>
                <a:stretch>
                  <a:fillRect/>
                </a:stretch>
              </p:blipFill>
              <p:spPr>
                <a:xfrm>
                  <a:off x="8527936" y="3516584"/>
                  <a:ext cx="2872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Ink 80">
                  <a:extLst>
                    <a:ext uri="{FF2B5EF4-FFF2-40B4-BE49-F238E27FC236}">
                      <a16:creationId xmlns:a16="http://schemas.microsoft.com/office/drawing/2014/main" id="{46046B61-5396-64C5-B60A-400083825CA1}"/>
                    </a:ext>
                  </a:extLst>
                </p14:cNvPr>
                <p14:cNvContentPartPr/>
                <p14:nvPr/>
              </p14:nvContentPartPr>
              <p14:xfrm>
                <a:off x="8642776" y="3911864"/>
                <a:ext cx="50040" cy="108000"/>
              </p14:xfrm>
            </p:contentPart>
          </mc:Choice>
          <mc:Fallback xmlns="">
            <p:pic>
              <p:nvPicPr>
                <p:cNvPr id="81" name="Ink 80">
                  <a:extLst>
                    <a:ext uri="{FF2B5EF4-FFF2-40B4-BE49-F238E27FC236}">
                      <a16:creationId xmlns:a16="http://schemas.microsoft.com/office/drawing/2014/main" id="{46046B61-5396-64C5-B60A-400083825CA1}"/>
                    </a:ext>
                  </a:extLst>
                </p:cNvPr>
                <p:cNvPicPr/>
                <p:nvPr/>
              </p:nvPicPr>
              <p:blipFill>
                <a:blip r:embed="rId77"/>
                <a:stretch>
                  <a:fillRect/>
                </a:stretch>
              </p:blipFill>
              <p:spPr>
                <a:xfrm>
                  <a:off x="8636656" y="3905744"/>
                  <a:ext cx="62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Ink 81">
                  <a:extLst>
                    <a:ext uri="{FF2B5EF4-FFF2-40B4-BE49-F238E27FC236}">
                      <a16:creationId xmlns:a16="http://schemas.microsoft.com/office/drawing/2014/main" id="{C304F9E6-C00C-D852-CCA1-1CD608C49A08}"/>
                    </a:ext>
                  </a:extLst>
                </p14:cNvPr>
                <p14:cNvContentPartPr/>
                <p14:nvPr/>
              </p14:nvContentPartPr>
              <p14:xfrm>
                <a:off x="8566816" y="3883064"/>
                <a:ext cx="204840" cy="75960"/>
              </p14:xfrm>
            </p:contentPart>
          </mc:Choice>
          <mc:Fallback xmlns="">
            <p:pic>
              <p:nvPicPr>
                <p:cNvPr id="82" name="Ink 81">
                  <a:extLst>
                    <a:ext uri="{FF2B5EF4-FFF2-40B4-BE49-F238E27FC236}">
                      <a16:creationId xmlns:a16="http://schemas.microsoft.com/office/drawing/2014/main" id="{C304F9E6-C00C-D852-CCA1-1CD608C49A08}"/>
                    </a:ext>
                  </a:extLst>
                </p:cNvPr>
                <p:cNvPicPr/>
                <p:nvPr/>
              </p:nvPicPr>
              <p:blipFill>
                <a:blip r:embed="rId79"/>
                <a:stretch>
                  <a:fillRect/>
                </a:stretch>
              </p:blipFill>
              <p:spPr>
                <a:xfrm>
                  <a:off x="8560696" y="3876944"/>
                  <a:ext cx="2170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Ink 82">
                  <a:extLst>
                    <a:ext uri="{FF2B5EF4-FFF2-40B4-BE49-F238E27FC236}">
                      <a16:creationId xmlns:a16="http://schemas.microsoft.com/office/drawing/2014/main" id="{4414B889-0B63-37C4-6424-858BF979C403}"/>
                    </a:ext>
                  </a:extLst>
                </p14:cNvPr>
                <p14:cNvContentPartPr/>
                <p14:nvPr/>
              </p14:nvContentPartPr>
              <p14:xfrm>
                <a:off x="8597416" y="3999704"/>
                <a:ext cx="109800" cy="48240"/>
              </p14:xfrm>
            </p:contentPart>
          </mc:Choice>
          <mc:Fallback xmlns="">
            <p:pic>
              <p:nvPicPr>
                <p:cNvPr id="83" name="Ink 82">
                  <a:extLst>
                    <a:ext uri="{FF2B5EF4-FFF2-40B4-BE49-F238E27FC236}">
                      <a16:creationId xmlns:a16="http://schemas.microsoft.com/office/drawing/2014/main" id="{4414B889-0B63-37C4-6424-858BF979C403}"/>
                    </a:ext>
                  </a:extLst>
                </p:cNvPr>
                <p:cNvPicPr/>
                <p:nvPr/>
              </p:nvPicPr>
              <p:blipFill>
                <a:blip r:embed="rId81"/>
                <a:stretch>
                  <a:fillRect/>
                </a:stretch>
              </p:blipFill>
              <p:spPr>
                <a:xfrm>
                  <a:off x="8591296" y="3993584"/>
                  <a:ext cx="1220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Ink 83">
                  <a:extLst>
                    <a:ext uri="{FF2B5EF4-FFF2-40B4-BE49-F238E27FC236}">
                      <a16:creationId xmlns:a16="http://schemas.microsoft.com/office/drawing/2014/main" id="{DEB5B360-BAE5-B49B-8181-BD95E7CE4033}"/>
                    </a:ext>
                  </a:extLst>
                </p14:cNvPr>
                <p14:cNvContentPartPr/>
                <p14:nvPr/>
              </p14:nvContentPartPr>
              <p14:xfrm>
                <a:off x="8604616" y="4014824"/>
                <a:ext cx="166320" cy="237240"/>
              </p14:xfrm>
            </p:contentPart>
          </mc:Choice>
          <mc:Fallback xmlns="">
            <p:pic>
              <p:nvPicPr>
                <p:cNvPr id="84" name="Ink 83">
                  <a:extLst>
                    <a:ext uri="{FF2B5EF4-FFF2-40B4-BE49-F238E27FC236}">
                      <a16:creationId xmlns:a16="http://schemas.microsoft.com/office/drawing/2014/main" id="{DEB5B360-BAE5-B49B-8181-BD95E7CE4033}"/>
                    </a:ext>
                  </a:extLst>
                </p:cNvPr>
                <p:cNvPicPr/>
                <p:nvPr/>
              </p:nvPicPr>
              <p:blipFill>
                <a:blip r:embed="rId83"/>
                <a:stretch>
                  <a:fillRect/>
                </a:stretch>
              </p:blipFill>
              <p:spPr>
                <a:xfrm>
                  <a:off x="8598496" y="4008704"/>
                  <a:ext cx="178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Ink 84">
                  <a:extLst>
                    <a:ext uri="{FF2B5EF4-FFF2-40B4-BE49-F238E27FC236}">
                      <a16:creationId xmlns:a16="http://schemas.microsoft.com/office/drawing/2014/main" id="{19B3ADC0-EF32-CEBF-FC35-2EA9FFDCF515}"/>
                    </a:ext>
                  </a:extLst>
                </p14:cNvPr>
                <p14:cNvContentPartPr/>
                <p14:nvPr/>
              </p14:nvContentPartPr>
              <p14:xfrm>
                <a:off x="8637376" y="4296704"/>
                <a:ext cx="81360" cy="234000"/>
              </p14:xfrm>
            </p:contentPart>
          </mc:Choice>
          <mc:Fallback xmlns="">
            <p:pic>
              <p:nvPicPr>
                <p:cNvPr id="85" name="Ink 84">
                  <a:extLst>
                    <a:ext uri="{FF2B5EF4-FFF2-40B4-BE49-F238E27FC236}">
                      <a16:creationId xmlns:a16="http://schemas.microsoft.com/office/drawing/2014/main" id="{19B3ADC0-EF32-CEBF-FC35-2EA9FFDCF515}"/>
                    </a:ext>
                  </a:extLst>
                </p:cNvPr>
                <p:cNvPicPr/>
                <p:nvPr/>
              </p:nvPicPr>
              <p:blipFill>
                <a:blip r:embed="rId85"/>
                <a:stretch>
                  <a:fillRect/>
                </a:stretch>
              </p:blipFill>
              <p:spPr>
                <a:xfrm>
                  <a:off x="8631256" y="4290584"/>
                  <a:ext cx="936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Ink 85">
                  <a:extLst>
                    <a:ext uri="{FF2B5EF4-FFF2-40B4-BE49-F238E27FC236}">
                      <a16:creationId xmlns:a16="http://schemas.microsoft.com/office/drawing/2014/main" id="{904F8610-C6BA-EF4C-76D3-3F9D5F1D61A7}"/>
                    </a:ext>
                  </a:extLst>
                </p14:cNvPr>
                <p14:cNvContentPartPr/>
                <p14:nvPr/>
              </p14:nvContentPartPr>
              <p14:xfrm>
                <a:off x="8681296" y="4370144"/>
                <a:ext cx="134640" cy="29880"/>
              </p14:xfrm>
            </p:contentPart>
          </mc:Choice>
          <mc:Fallback xmlns="">
            <p:pic>
              <p:nvPicPr>
                <p:cNvPr id="86" name="Ink 85">
                  <a:extLst>
                    <a:ext uri="{FF2B5EF4-FFF2-40B4-BE49-F238E27FC236}">
                      <a16:creationId xmlns:a16="http://schemas.microsoft.com/office/drawing/2014/main" id="{904F8610-C6BA-EF4C-76D3-3F9D5F1D61A7}"/>
                    </a:ext>
                  </a:extLst>
                </p:cNvPr>
                <p:cNvPicPr/>
                <p:nvPr/>
              </p:nvPicPr>
              <p:blipFill>
                <a:blip r:embed="rId87"/>
                <a:stretch>
                  <a:fillRect/>
                </a:stretch>
              </p:blipFill>
              <p:spPr>
                <a:xfrm>
                  <a:off x="8675176" y="4364024"/>
                  <a:ext cx="146880" cy="42120"/>
                </a:xfrm>
                <a:prstGeom prst="rect">
                  <a:avLst/>
                </a:prstGeom>
              </p:spPr>
            </p:pic>
          </mc:Fallback>
        </mc:AlternateContent>
      </p:grpSp>
      <p:grpSp>
        <p:nvGrpSpPr>
          <p:cNvPr id="92" name="Group 91">
            <a:extLst>
              <a:ext uri="{FF2B5EF4-FFF2-40B4-BE49-F238E27FC236}">
                <a16:creationId xmlns:a16="http://schemas.microsoft.com/office/drawing/2014/main" id="{5C3DE18F-9695-0280-2AFB-7C922238E95D}"/>
              </a:ext>
            </a:extLst>
          </p:cNvPr>
          <p:cNvGrpSpPr/>
          <p:nvPr/>
        </p:nvGrpSpPr>
        <p:grpSpPr>
          <a:xfrm>
            <a:off x="7134016" y="4423064"/>
            <a:ext cx="270360" cy="840600"/>
            <a:chOff x="7134016" y="4423064"/>
            <a:chExt cx="270360" cy="840600"/>
          </a:xfrm>
        </p:grpSpPr>
        <mc:AlternateContent xmlns:mc="http://schemas.openxmlformats.org/markup-compatibility/2006" xmlns:p14="http://schemas.microsoft.com/office/powerpoint/2010/main">
          <mc:Choice Requires="p14">
            <p:contentPart p14:bwMode="auto" r:id="rId88">
              <p14:nvContentPartPr>
                <p14:cNvPr id="88" name="Ink 87">
                  <a:extLst>
                    <a:ext uri="{FF2B5EF4-FFF2-40B4-BE49-F238E27FC236}">
                      <a16:creationId xmlns:a16="http://schemas.microsoft.com/office/drawing/2014/main" id="{4AF0F4F8-07D8-9553-FFFD-BCDA53B7F404}"/>
                    </a:ext>
                  </a:extLst>
                </p14:cNvPr>
                <p14:cNvContentPartPr/>
                <p14:nvPr/>
              </p14:nvContentPartPr>
              <p14:xfrm>
                <a:off x="7134016" y="4423064"/>
                <a:ext cx="33120" cy="800280"/>
              </p14:xfrm>
            </p:contentPart>
          </mc:Choice>
          <mc:Fallback xmlns="">
            <p:pic>
              <p:nvPicPr>
                <p:cNvPr id="88" name="Ink 87">
                  <a:extLst>
                    <a:ext uri="{FF2B5EF4-FFF2-40B4-BE49-F238E27FC236}">
                      <a16:creationId xmlns:a16="http://schemas.microsoft.com/office/drawing/2014/main" id="{4AF0F4F8-07D8-9553-FFFD-BCDA53B7F404}"/>
                    </a:ext>
                  </a:extLst>
                </p:cNvPr>
                <p:cNvPicPr/>
                <p:nvPr/>
              </p:nvPicPr>
              <p:blipFill>
                <a:blip r:embed="rId89"/>
                <a:stretch>
                  <a:fillRect/>
                </a:stretch>
              </p:blipFill>
              <p:spPr>
                <a:xfrm>
                  <a:off x="7127896" y="4416944"/>
                  <a:ext cx="4536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id="{0789898D-91B8-E13E-40A7-B8B530BB051D}"/>
                    </a:ext>
                  </a:extLst>
                </p14:cNvPr>
                <p14:cNvContentPartPr/>
                <p14:nvPr/>
              </p14:nvContentPartPr>
              <p14:xfrm>
                <a:off x="7351096" y="4457264"/>
                <a:ext cx="33840" cy="91800"/>
              </p14:xfrm>
            </p:contentPart>
          </mc:Choice>
          <mc:Fallback xmlns="">
            <p:pic>
              <p:nvPicPr>
                <p:cNvPr id="89" name="Ink 88">
                  <a:extLst>
                    <a:ext uri="{FF2B5EF4-FFF2-40B4-BE49-F238E27FC236}">
                      <a16:creationId xmlns:a16="http://schemas.microsoft.com/office/drawing/2014/main" id="{0789898D-91B8-E13E-40A7-B8B530BB051D}"/>
                    </a:ext>
                  </a:extLst>
                </p:cNvPr>
                <p:cNvPicPr/>
                <p:nvPr/>
              </p:nvPicPr>
              <p:blipFill>
                <a:blip r:embed="rId91"/>
                <a:stretch>
                  <a:fillRect/>
                </a:stretch>
              </p:blipFill>
              <p:spPr>
                <a:xfrm>
                  <a:off x="7344976" y="4451144"/>
                  <a:ext cx="46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id="{6325F72E-73CC-744C-EC97-1088142D5B69}"/>
                    </a:ext>
                  </a:extLst>
                </p14:cNvPr>
                <p14:cNvContentPartPr/>
                <p14:nvPr/>
              </p14:nvContentPartPr>
              <p14:xfrm>
                <a:off x="7373056" y="4769384"/>
                <a:ext cx="22320" cy="96480"/>
              </p14:xfrm>
            </p:contentPart>
          </mc:Choice>
          <mc:Fallback xmlns="">
            <p:pic>
              <p:nvPicPr>
                <p:cNvPr id="90" name="Ink 89">
                  <a:extLst>
                    <a:ext uri="{FF2B5EF4-FFF2-40B4-BE49-F238E27FC236}">
                      <a16:creationId xmlns:a16="http://schemas.microsoft.com/office/drawing/2014/main" id="{6325F72E-73CC-744C-EC97-1088142D5B69}"/>
                    </a:ext>
                  </a:extLst>
                </p:cNvPr>
                <p:cNvPicPr/>
                <p:nvPr/>
              </p:nvPicPr>
              <p:blipFill>
                <a:blip r:embed="rId93"/>
                <a:stretch>
                  <a:fillRect/>
                </a:stretch>
              </p:blipFill>
              <p:spPr>
                <a:xfrm>
                  <a:off x="7366936" y="4763264"/>
                  <a:ext cx="34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id="{DD958057-1375-20B6-D8DE-0F71B6924CF9}"/>
                    </a:ext>
                  </a:extLst>
                </p14:cNvPr>
                <p14:cNvContentPartPr/>
                <p14:nvPr/>
              </p14:nvContentPartPr>
              <p14:xfrm>
                <a:off x="7367656" y="5053784"/>
                <a:ext cx="36720" cy="209880"/>
              </p14:xfrm>
            </p:contentPart>
          </mc:Choice>
          <mc:Fallback xmlns="">
            <p:pic>
              <p:nvPicPr>
                <p:cNvPr id="91" name="Ink 90">
                  <a:extLst>
                    <a:ext uri="{FF2B5EF4-FFF2-40B4-BE49-F238E27FC236}">
                      <a16:creationId xmlns:a16="http://schemas.microsoft.com/office/drawing/2014/main" id="{DD958057-1375-20B6-D8DE-0F71B6924CF9}"/>
                    </a:ext>
                  </a:extLst>
                </p:cNvPr>
                <p:cNvPicPr/>
                <p:nvPr/>
              </p:nvPicPr>
              <p:blipFill>
                <a:blip r:embed="rId95"/>
                <a:stretch>
                  <a:fillRect/>
                </a:stretch>
              </p:blipFill>
              <p:spPr>
                <a:xfrm>
                  <a:off x="7361536" y="5047664"/>
                  <a:ext cx="4896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B98E19C7-F588-829E-4123-65D3BB69544C}"/>
                  </a:ext>
                </a:extLst>
              </p14:cNvPr>
              <p14:cNvContentPartPr/>
              <p14:nvPr/>
            </p14:nvContentPartPr>
            <p14:xfrm>
              <a:off x="7763296" y="4500464"/>
              <a:ext cx="82080" cy="945720"/>
            </p14:xfrm>
          </p:contentPart>
        </mc:Choice>
        <mc:Fallback xmlns="">
          <p:pic>
            <p:nvPicPr>
              <p:cNvPr id="93" name="Ink 92">
                <a:extLst>
                  <a:ext uri="{FF2B5EF4-FFF2-40B4-BE49-F238E27FC236}">
                    <a16:creationId xmlns:a16="http://schemas.microsoft.com/office/drawing/2014/main" id="{B98E19C7-F588-829E-4123-65D3BB69544C}"/>
                  </a:ext>
                </a:extLst>
              </p:cNvPr>
              <p:cNvPicPr/>
              <p:nvPr/>
            </p:nvPicPr>
            <p:blipFill>
              <a:blip r:embed="rId97"/>
              <a:stretch>
                <a:fillRect/>
              </a:stretch>
            </p:blipFill>
            <p:spPr>
              <a:xfrm>
                <a:off x="7757176" y="4494344"/>
                <a:ext cx="9432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8A89F174-610D-2431-CEF0-BBB32EA017DB}"/>
                  </a:ext>
                </a:extLst>
              </p14:cNvPr>
              <p14:cNvContentPartPr/>
              <p14:nvPr/>
            </p14:nvContentPartPr>
            <p14:xfrm>
              <a:off x="8928256" y="4440344"/>
              <a:ext cx="38880" cy="190080"/>
            </p14:xfrm>
          </p:contentPart>
        </mc:Choice>
        <mc:Fallback xmlns="">
          <p:pic>
            <p:nvPicPr>
              <p:cNvPr id="94" name="Ink 93">
                <a:extLst>
                  <a:ext uri="{FF2B5EF4-FFF2-40B4-BE49-F238E27FC236}">
                    <a16:creationId xmlns:a16="http://schemas.microsoft.com/office/drawing/2014/main" id="{8A89F174-610D-2431-CEF0-BBB32EA017DB}"/>
                  </a:ext>
                </a:extLst>
              </p:cNvPr>
              <p:cNvPicPr/>
              <p:nvPr/>
            </p:nvPicPr>
            <p:blipFill>
              <a:blip r:embed="rId99"/>
              <a:stretch>
                <a:fillRect/>
              </a:stretch>
            </p:blipFill>
            <p:spPr>
              <a:xfrm>
                <a:off x="8922136" y="4434224"/>
                <a:ext cx="511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 name="Ink 94">
                <a:extLst>
                  <a:ext uri="{FF2B5EF4-FFF2-40B4-BE49-F238E27FC236}">
                    <a16:creationId xmlns:a16="http://schemas.microsoft.com/office/drawing/2014/main" id="{2C1E491A-44CB-FC62-814B-F198141E8F10}"/>
                  </a:ext>
                </a:extLst>
              </p14:cNvPr>
              <p14:cNvContentPartPr/>
              <p14:nvPr/>
            </p14:nvContentPartPr>
            <p14:xfrm>
              <a:off x="8881096" y="4848944"/>
              <a:ext cx="7560" cy="104400"/>
            </p14:xfrm>
          </p:contentPart>
        </mc:Choice>
        <mc:Fallback xmlns="">
          <p:pic>
            <p:nvPicPr>
              <p:cNvPr id="95" name="Ink 94">
                <a:extLst>
                  <a:ext uri="{FF2B5EF4-FFF2-40B4-BE49-F238E27FC236}">
                    <a16:creationId xmlns:a16="http://schemas.microsoft.com/office/drawing/2014/main" id="{2C1E491A-44CB-FC62-814B-F198141E8F10}"/>
                  </a:ext>
                </a:extLst>
              </p:cNvPr>
              <p:cNvPicPr/>
              <p:nvPr/>
            </p:nvPicPr>
            <p:blipFill>
              <a:blip r:embed="rId101"/>
              <a:stretch>
                <a:fillRect/>
              </a:stretch>
            </p:blipFill>
            <p:spPr>
              <a:xfrm>
                <a:off x="8874976" y="4842824"/>
                <a:ext cx="19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Ink 95">
                <a:extLst>
                  <a:ext uri="{FF2B5EF4-FFF2-40B4-BE49-F238E27FC236}">
                    <a16:creationId xmlns:a16="http://schemas.microsoft.com/office/drawing/2014/main" id="{F94848EE-20FE-6FE4-A6B2-78019C4BDB9B}"/>
                  </a:ext>
                </a:extLst>
              </p14:cNvPr>
              <p14:cNvContentPartPr/>
              <p14:nvPr/>
            </p14:nvContentPartPr>
            <p14:xfrm>
              <a:off x="8845096" y="5160344"/>
              <a:ext cx="8640" cy="167760"/>
            </p14:xfrm>
          </p:contentPart>
        </mc:Choice>
        <mc:Fallback xmlns="">
          <p:pic>
            <p:nvPicPr>
              <p:cNvPr id="96" name="Ink 95">
                <a:extLst>
                  <a:ext uri="{FF2B5EF4-FFF2-40B4-BE49-F238E27FC236}">
                    <a16:creationId xmlns:a16="http://schemas.microsoft.com/office/drawing/2014/main" id="{F94848EE-20FE-6FE4-A6B2-78019C4BDB9B}"/>
                  </a:ext>
                </a:extLst>
              </p:cNvPr>
              <p:cNvPicPr/>
              <p:nvPr/>
            </p:nvPicPr>
            <p:blipFill>
              <a:blip r:embed="rId103"/>
              <a:stretch>
                <a:fillRect/>
              </a:stretch>
            </p:blipFill>
            <p:spPr>
              <a:xfrm>
                <a:off x="8838976" y="5154224"/>
                <a:ext cx="20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Ink 96">
                <a:extLst>
                  <a:ext uri="{FF2B5EF4-FFF2-40B4-BE49-F238E27FC236}">
                    <a16:creationId xmlns:a16="http://schemas.microsoft.com/office/drawing/2014/main" id="{C0ED998E-9FE7-7009-DF7E-776FCC6B8AF8}"/>
                  </a:ext>
                </a:extLst>
              </p14:cNvPr>
              <p14:cNvContentPartPr/>
              <p14:nvPr/>
            </p14:nvContentPartPr>
            <p14:xfrm>
              <a:off x="9342616" y="4397504"/>
              <a:ext cx="14760" cy="14400"/>
            </p14:xfrm>
          </p:contentPart>
        </mc:Choice>
        <mc:Fallback xmlns="">
          <p:pic>
            <p:nvPicPr>
              <p:cNvPr id="97" name="Ink 96">
                <a:extLst>
                  <a:ext uri="{FF2B5EF4-FFF2-40B4-BE49-F238E27FC236}">
                    <a16:creationId xmlns:a16="http://schemas.microsoft.com/office/drawing/2014/main" id="{C0ED998E-9FE7-7009-DF7E-776FCC6B8AF8}"/>
                  </a:ext>
                </a:extLst>
              </p:cNvPr>
              <p:cNvPicPr/>
              <p:nvPr/>
            </p:nvPicPr>
            <p:blipFill>
              <a:blip r:embed="rId105"/>
              <a:stretch>
                <a:fillRect/>
              </a:stretch>
            </p:blipFill>
            <p:spPr>
              <a:xfrm>
                <a:off x="9336496" y="4391384"/>
                <a:ext cx="27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Ink 97">
                <a:extLst>
                  <a:ext uri="{FF2B5EF4-FFF2-40B4-BE49-F238E27FC236}">
                    <a16:creationId xmlns:a16="http://schemas.microsoft.com/office/drawing/2014/main" id="{ABBA5E7E-277F-5648-A995-01C37E59E0B7}"/>
                  </a:ext>
                </a:extLst>
              </p14:cNvPr>
              <p14:cNvContentPartPr/>
              <p14:nvPr/>
            </p14:nvContentPartPr>
            <p14:xfrm>
              <a:off x="9229216" y="4364384"/>
              <a:ext cx="92160" cy="1042560"/>
            </p14:xfrm>
          </p:contentPart>
        </mc:Choice>
        <mc:Fallback xmlns="">
          <p:pic>
            <p:nvPicPr>
              <p:cNvPr id="98" name="Ink 97">
                <a:extLst>
                  <a:ext uri="{FF2B5EF4-FFF2-40B4-BE49-F238E27FC236}">
                    <a16:creationId xmlns:a16="http://schemas.microsoft.com/office/drawing/2014/main" id="{ABBA5E7E-277F-5648-A995-01C37E59E0B7}"/>
                  </a:ext>
                </a:extLst>
              </p:cNvPr>
              <p:cNvPicPr/>
              <p:nvPr/>
            </p:nvPicPr>
            <p:blipFill>
              <a:blip r:embed="rId107"/>
              <a:stretch>
                <a:fillRect/>
              </a:stretch>
            </p:blipFill>
            <p:spPr>
              <a:xfrm>
                <a:off x="9223096" y="4358264"/>
                <a:ext cx="104400" cy="1054800"/>
              </a:xfrm>
              <a:prstGeom prst="rect">
                <a:avLst/>
              </a:prstGeom>
            </p:spPr>
          </p:pic>
        </mc:Fallback>
      </mc:AlternateContent>
      <p:grpSp>
        <p:nvGrpSpPr>
          <p:cNvPr id="103" name="Group 102">
            <a:extLst>
              <a:ext uri="{FF2B5EF4-FFF2-40B4-BE49-F238E27FC236}">
                <a16:creationId xmlns:a16="http://schemas.microsoft.com/office/drawing/2014/main" id="{4B459119-5BB1-0968-555F-249017DE6614}"/>
              </a:ext>
            </a:extLst>
          </p:cNvPr>
          <p:cNvGrpSpPr/>
          <p:nvPr/>
        </p:nvGrpSpPr>
        <p:grpSpPr>
          <a:xfrm>
            <a:off x="9535936" y="4418384"/>
            <a:ext cx="43200" cy="559080"/>
            <a:chOff x="9535936" y="4418384"/>
            <a:chExt cx="43200" cy="559080"/>
          </a:xfrm>
        </p:grpSpPr>
        <mc:AlternateContent xmlns:mc="http://schemas.openxmlformats.org/markup-compatibility/2006" xmlns:p14="http://schemas.microsoft.com/office/powerpoint/2010/main">
          <mc:Choice Requires="p14">
            <p:contentPart p14:bwMode="auto" r:id="rId108">
              <p14:nvContentPartPr>
                <p14:cNvPr id="99" name="Ink 98">
                  <a:extLst>
                    <a:ext uri="{FF2B5EF4-FFF2-40B4-BE49-F238E27FC236}">
                      <a16:creationId xmlns:a16="http://schemas.microsoft.com/office/drawing/2014/main" id="{856F038C-F66B-23E9-33F0-68D5326B6EF3}"/>
                    </a:ext>
                  </a:extLst>
                </p14:cNvPr>
                <p14:cNvContentPartPr/>
                <p14:nvPr/>
              </p14:nvContentPartPr>
              <p14:xfrm>
                <a:off x="9556456" y="4418384"/>
                <a:ext cx="22680" cy="288000"/>
              </p14:xfrm>
            </p:contentPart>
          </mc:Choice>
          <mc:Fallback xmlns="">
            <p:pic>
              <p:nvPicPr>
                <p:cNvPr id="99" name="Ink 98">
                  <a:extLst>
                    <a:ext uri="{FF2B5EF4-FFF2-40B4-BE49-F238E27FC236}">
                      <a16:creationId xmlns:a16="http://schemas.microsoft.com/office/drawing/2014/main" id="{856F038C-F66B-23E9-33F0-68D5326B6EF3}"/>
                    </a:ext>
                  </a:extLst>
                </p:cNvPr>
                <p:cNvPicPr/>
                <p:nvPr/>
              </p:nvPicPr>
              <p:blipFill>
                <a:blip r:embed="rId109"/>
                <a:stretch>
                  <a:fillRect/>
                </a:stretch>
              </p:blipFill>
              <p:spPr>
                <a:xfrm>
                  <a:off x="9550336" y="4412264"/>
                  <a:ext cx="34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F80D5776-C537-43EE-1F48-5495955EBF77}"/>
                    </a:ext>
                  </a:extLst>
                </p14:cNvPr>
                <p14:cNvContentPartPr/>
                <p14:nvPr/>
              </p14:nvContentPartPr>
              <p14:xfrm>
                <a:off x="9535936" y="4836704"/>
                <a:ext cx="14400" cy="140760"/>
              </p14:xfrm>
            </p:contentPart>
          </mc:Choice>
          <mc:Fallback xmlns="">
            <p:pic>
              <p:nvPicPr>
                <p:cNvPr id="100" name="Ink 99">
                  <a:extLst>
                    <a:ext uri="{FF2B5EF4-FFF2-40B4-BE49-F238E27FC236}">
                      <a16:creationId xmlns:a16="http://schemas.microsoft.com/office/drawing/2014/main" id="{F80D5776-C537-43EE-1F48-5495955EBF77}"/>
                    </a:ext>
                  </a:extLst>
                </p:cNvPr>
                <p:cNvPicPr/>
                <p:nvPr/>
              </p:nvPicPr>
              <p:blipFill>
                <a:blip r:embed="rId111"/>
                <a:stretch>
                  <a:fillRect/>
                </a:stretch>
              </p:blipFill>
              <p:spPr>
                <a:xfrm>
                  <a:off x="9529816" y="4830584"/>
                  <a:ext cx="26640" cy="15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494C7CFA-5D1C-770C-298B-9D3C165657A2}"/>
                  </a:ext>
                </a:extLst>
              </p14:cNvPr>
              <p14:cNvContentPartPr/>
              <p14:nvPr/>
            </p14:nvContentPartPr>
            <p14:xfrm>
              <a:off x="9557896" y="5185184"/>
              <a:ext cx="25200" cy="122040"/>
            </p14:xfrm>
          </p:contentPart>
        </mc:Choice>
        <mc:Fallback xmlns="">
          <p:pic>
            <p:nvPicPr>
              <p:cNvPr id="101" name="Ink 100">
                <a:extLst>
                  <a:ext uri="{FF2B5EF4-FFF2-40B4-BE49-F238E27FC236}">
                    <a16:creationId xmlns:a16="http://schemas.microsoft.com/office/drawing/2014/main" id="{494C7CFA-5D1C-770C-298B-9D3C165657A2}"/>
                  </a:ext>
                </a:extLst>
              </p:cNvPr>
              <p:cNvPicPr/>
              <p:nvPr/>
            </p:nvPicPr>
            <p:blipFill>
              <a:blip r:embed="rId113"/>
              <a:stretch>
                <a:fillRect/>
              </a:stretch>
            </p:blipFill>
            <p:spPr>
              <a:xfrm>
                <a:off x="9551776" y="5179064"/>
                <a:ext cx="37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4A79D6EF-7D93-6EF4-E2E9-CD5566A91A18}"/>
                  </a:ext>
                </a:extLst>
              </p14:cNvPr>
              <p14:cNvContentPartPr/>
              <p14:nvPr/>
            </p14:nvContentPartPr>
            <p14:xfrm>
              <a:off x="9500656" y="5500904"/>
              <a:ext cx="43920" cy="104400"/>
            </p14:xfrm>
          </p:contentPart>
        </mc:Choice>
        <mc:Fallback xmlns="">
          <p:pic>
            <p:nvPicPr>
              <p:cNvPr id="102" name="Ink 101">
                <a:extLst>
                  <a:ext uri="{FF2B5EF4-FFF2-40B4-BE49-F238E27FC236}">
                    <a16:creationId xmlns:a16="http://schemas.microsoft.com/office/drawing/2014/main" id="{4A79D6EF-7D93-6EF4-E2E9-CD5566A91A18}"/>
                  </a:ext>
                </a:extLst>
              </p:cNvPr>
              <p:cNvPicPr/>
              <p:nvPr/>
            </p:nvPicPr>
            <p:blipFill>
              <a:blip r:embed="rId115"/>
              <a:stretch>
                <a:fillRect/>
              </a:stretch>
            </p:blipFill>
            <p:spPr>
              <a:xfrm>
                <a:off x="9494536" y="5494784"/>
                <a:ext cx="56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9" name="Ink 108">
                <a:extLst>
                  <a:ext uri="{FF2B5EF4-FFF2-40B4-BE49-F238E27FC236}">
                    <a16:creationId xmlns:a16="http://schemas.microsoft.com/office/drawing/2014/main" id="{6F7FCA96-A87F-F89F-480F-3F74682D4B50}"/>
                  </a:ext>
                </a:extLst>
              </p14:cNvPr>
              <p14:cNvContentPartPr/>
              <p14:nvPr/>
            </p14:nvContentPartPr>
            <p14:xfrm>
              <a:off x="1147216" y="6000584"/>
              <a:ext cx="9906480" cy="303120"/>
            </p14:xfrm>
          </p:contentPart>
        </mc:Choice>
        <mc:Fallback xmlns="">
          <p:pic>
            <p:nvPicPr>
              <p:cNvPr id="109" name="Ink 108">
                <a:extLst>
                  <a:ext uri="{FF2B5EF4-FFF2-40B4-BE49-F238E27FC236}">
                    <a16:creationId xmlns:a16="http://schemas.microsoft.com/office/drawing/2014/main" id="{6F7FCA96-A87F-F89F-480F-3F74682D4B50}"/>
                  </a:ext>
                </a:extLst>
              </p:cNvPr>
              <p:cNvPicPr/>
              <p:nvPr/>
            </p:nvPicPr>
            <p:blipFill>
              <a:blip r:embed="rId117"/>
              <a:stretch>
                <a:fillRect/>
              </a:stretch>
            </p:blipFill>
            <p:spPr>
              <a:xfrm>
                <a:off x="1141096" y="5994464"/>
                <a:ext cx="99187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0" name="Ink 109">
                <a:extLst>
                  <a:ext uri="{FF2B5EF4-FFF2-40B4-BE49-F238E27FC236}">
                    <a16:creationId xmlns:a16="http://schemas.microsoft.com/office/drawing/2014/main" id="{E608DE53-D0CE-FC3C-5E33-48C42FC14365}"/>
                  </a:ext>
                </a:extLst>
              </p14:cNvPr>
              <p14:cNvContentPartPr/>
              <p14:nvPr/>
            </p14:nvContentPartPr>
            <p14:xfrm>
              <a:off x="2136496" y="5766224"/>
              <a:ext cx="234360" cy="306720"/>
            </p14:xfrm>
          </p:contentPart>
        </mc:Choice>
        <mc:Fallback xmlns="">
          <p:pic>
            <p:nvPicPr>
              <p:cNvPr id="110" name="Ink 109">
                <a:extLst>
                  <a:ext uri="{FF2B5EF4-FFF2-40B4-BE49-F238E27FC236}">
                    <a16:creationId xmlns:a16="http://schemas.microsoft.com/office/drawing/2014/main" id="{E608DE53-D0CE-FC3C-5E33-48C42FC14365}"/>
                  </a:ext>
                </a:extLst>
              </p:cNvPr>
              <p:cNvPicPr/>
              <p:nvPr/>
            </p:nvPicPr>
            <p:blipFill>
              <a:blip r:embed="rId119"/>
              <a:stretch>
                <a:fillRect/>
              </a:stretch>
            </p:blipFill>
            <p:spPr>
              <a:xfrm>
                <a:off x="2130376" y="5760104"/>
                <a:ext cx="246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1" name="Ink 110">
                <a:extLst>
                  <a:ext uri="{FF2B5EF4-FFF2-40B4-BE49-F238E27FC236}">
                    <a16:creationId xmlns:a16="http://schemas.microsoft.com/office/drawing/2014/main" id="{E0BB531C-005F-2190-94AD-E3F7A786D707}"/>
                  </a:ext>
                </a:extLst>
              </p14:cNvPr>
              <p14:cNvContentPartPr/>
              <p14:nvPr/>
            </p14:nvContentPartPr>
            <p14:xfrm>
              <a:off x="2485336" y="5732024"/>
              <a:ext cx="352440" cy="272160"/>
            </p14:xfrm>
          </p:contentPart>
        </mc:Choice>
        <mc:Fallback xmlns="">
          <p:pic>
            <p:nvPicPr>
              <p:cNvPr id="111" name="Ink 110">
                <a:extLst>
                  <a:ext uri="{FF2B5EF4-FFF2-40B4-BE49-F238E27FC236}">
                    <a16:creationId xmlns:a16="http://schemas.microsoft.com/office/drawing/2014/main" id="{E0BB531C-005F-2190-94AD-E3F7A786D707}"/>
                  </a:ext>
                </a:extLst>
              </p:cNvPr>
              <p:cNvPicPr/>
              <p:nvPr/>
            </p:nvPicPr>
            <p:blipFill>
              <a:blip r:embed="rId121"/>
              <a:stretch>
                <a:fillRect/>
              </a:stretch>
            </p:blipFill>
            <p:spPr>
              <a:xfrm>
                <a:off x="2479216" y="5725904"/>
                <a:ext cx="364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2" name="Ink 111">
                <a:extLst>
                  <a:ext uri="{FF2B5EF4-FFF2-40B4-BE49-F238E27FC236}">
                    <a16:creationId xmlns:a16="http://schemas.microsoft.com/office/drawing/2014/main" id="{56F9634D-018E-27A2-AC70-EDEFB7F0516F}"/>
                  </a:ext>
                </a:extLst>
              </p14:cNvPr>
              <p14:cNvContentPartPr/>
              <p14:nvPr/>
            </p14:nvContentPartPr>
            <p14:xfrm>
              <a:off x="2847496" y="5746424"/>
              <a:ext cx="293040" cy="252720"/>
            </p14:xfrm>
          </p:contentPart>
        </mc:Choice>
        <mc:Fallback xmlns="">
          <p:pic>
            <p:nvPicPr>
              <p:cNvPr id="112" name="Ink 111">
                <a:extLst>
                  <a:ext uri="{FF2B5EF4-FFF2-40B4-BE49-F238E27FC236}">
                    <a16:creationId xmlns:a16="http://schemas.microsoft.com/office/drawing/2014/main" id="{56F9634D-018E-27A2-AC70-EDEFB7F0516F}"/>
                  </a:ext>
                </a:extLst>
              </p:cNvPr>
              <p:cNvPicPr/>
              <p:nvPr/>
            </p:nvPicPr>
            <p:blipFill>
              <a:blip r:embed="rId123"/>
              <a:stretch>
                <a:fillRect/>
              </a:stretch>
            </p:blipFill>
            <p:spPr>
              <a:xfrm>
                <a:off x="2841376" y="5740304"/>
                <a:ext cx="305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3" name="Ink 112">
                <a:extLst>
                  <a:ext uri="{FF2B5EF4-FFF2-40B4-BE49-F238E27FC236}">
                    <a16:creationId xmlns:a16="http://schemas.microsoft.com/office/drawing/2014/main" id="{BF6431B9-5E14-280D-723E-A72D3F12AD05}"/>
                  </a:ext>
                </a:extLst>
              </p14:cNvPr>
              <p14:cNvContentPartPr/>
              <p14:nvPr/>
            </p14:nvContentPartPr>
            <p14:xfrm>
              <a:off x="3117136" y="5987624"/>
              <a:ext cx="245520" cy="63360"/>
            </p14:xfrm>
          </p:contentPart>
        </mc:Choice>
        <mc:Fallback xmlns="">
          <p:pic>
            <p:nvPicPr>
              <p:cNvPr id="113" name="Ink 112">
                <a:extLst>
                  <a:ext uri="{FF2B5EF4-FFF2-40B4-BE49-F238E27FC236}">
                    <a16:creationId xmlns:a16="http://schemas.microsoft.com/office/drawing/2014/main" id="{BF6431B9-5E14-280D-723E-A72D3F12AD05}"/>
                  </a:ext>
                </a:extLst>
              </p:cNvPr>
              <p:cNvPicPr/>
              <p:nvPr/>
            </p:nvPicPr>
            <p:blipFill>
              <a:blip r:embed="rId125"/>
              <a:stretch>
                <a:fillRect/>
              </a:stretch>
            </p:blipFill>
            <p:spPr>
              <a:xfrm>
                <a:off x="3111016" y="5981504"/>
                <a:ext cx="2577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4" name="Ink 113">
                <a:extLst>
                  <a:ext uri="{FF2B5EF4-FFF2-40B4-BE49-F238E27FC236}">
                    <a16:creationId xmlns:a16="http://schemas.microsoft.com/office/drawing/2014/main" id="{6ECC4423-0C23-7900-1A02-E66E3A721CDD}"/>
                  </a:ext>
                </a:extLst>
              </p14:cNvPr>
              <p14:cNvContentPartPr/>
              <p14:nvPr/>
            </p14:nvContentPartPr>
            <p14:xfrm>
              <a:off x="3292816" y="5904824"/>
              <a:ext cx="151920" cy="280080"/>
            </p14:xfrm>
          </p:contentPart>
        </mc:Choice>
        <mc:Fallback xmlns="">
          <p:pic>
            <p:nvPicPr>
              <p:cNvPr id="114" name="Ink 113">
                <a:extLst>
                  <a:ext uri="{FF2B5EF4-FFF2-40B4-BE49-F238E27FC236}">
                    <a16:creationId xmlns:a16="http://schemas.microsoft.com/office/drawing/2014/main" id="{6ECC4423-0C23-7900-1A02-E66E3A721CDD}"/>
                  </a:ext>
                </a:extLst>
              </p:cNvPr>
              <p:cNvPicPr/>
              <p:nvPr/>
            </p:nvPicPr>
            <p:blipFill>
              <a:blip r:embed="rId127"/>
              <a:stretch>
                <a:fillRect/>
              </a:stretch>
            </p:blipFill>
            <p:spPr>
              <a:xfrm>
                <a:off x="3286696" y="5898704"/>
                <a:ext cx="164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5" name="Ink 114">
                <a:extLst>
                  <a:ext uri="{FF2B5EF4-FFF2-40B4-BE49-F238E27FC236}">
                    <a16:creationId xmlns:a16="http://schemas.microsoft.com/office/drawing/2014/main" id="{DAC9E09E-EEB9-CB72-D33B-6B9AF50FC59F}"/>
                  </a:ext>
                </a:extLst>
              </p14:cNvPr>
              <p14:cNvContentPartPr/>
              <p14:nvPr/>
            </p14:nvContentPartPr>
            <p14:xfrm>
              <a:off x="3584776" y="5873504"/>
              <a:ext cx="500040" cy="167760"/>
            </p14:xfrm>
          </p:contentPart>
        </mc:Choice>
        <mc:Fallback xmlns="">
          <p:pic>
            <p:nvPicPr>
              <p:cNvPr id="115" name="Ink 114">
                <a:extLst>
                  <a:ext uri="{FF2B5EF4-FFF2-40B4-BE49-F238E27FC236}">
                    <a16:creationId xmlns:a16="http://schemas.microsoft.com/office/drawing/2014/main" id="{DAC9E09E-EEB9-CB72-D33B-6B9AF50FC59F}"/>
                  </a:ext>
                </a:extLst>
              </p:cNvPr>
              <p:cNvPicPr/>
              <p:nvPr/>
            </p:nvPicPr>
            <p:blipFill>
              <a:blip r:embed="rId129"/>
              <a:stretch>
                <a:fillRect/>
              </a:stretch>
            </p:blipFill>
            <p:spPr>
              <a:xfrm>
                <a:off x="3578656" y="5867384"/>
                <a:ext cx="5122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04236B7D-5138-DB2B-AF22-67C320E382D8}"/>
                  </a:ext>
                </a:extLst>
              </p14:cNvPr>
              <p14:cNvContentPartPr/>
              <p14:nvPr/>
            </p14:nvContentPartPr>
            <p14:xfrm>
              <a:off x="4037296" y="5613584"/>
              <a:ext cx="510480" cy="452160"/>
            </p14:xfrm>
          </p:contentPart>
        </mc:Choice>
        <mc:Fallback xmlns="">
          <p:pic>
            <p:nvPicPr>
              <p:cNvPr id="116" name="Ink 115">
                <a:extLst>
                  <a:ext uri="{FF2B5EF4-FFF2-40B4-BE49-F238E27FC236}">
                    <a16:creationId xmlns:a16="http://schemas.microsoft.com/office/drawing/2014/main" id="{04236B7D-5138-DB2B-AF22-67C320E382D8}"/>
                  </a:ext>
                </a:extLst>
              </p:cNvPr>
              <p:cNvPicPr/>
              <p:nvPr/>
            </p:nvPicPr>
            <p:blipFill>
              <a:blip r:embed="rId131"/>
              <a:stretch>
                <a:fillRect/>
              </a:stretch>
            </p:blipFill>
            <p:spPr>
              <a:xfrm>
                <a:off x="4031176" y="5607464"/>
                <a:ext cx="522720" cy="464400"/>
              </a:xfrm>
              <a:prstGeom prst="rect">
                <a:avLst/>
              </a:prstGeom>
            </p:spPr>
          </p:pic>
        </mc:Fallback>
      </mc:AlternateContent>
      <p:grpSp>
        <p:nvGrpSpPr>
          <p:cNvPr id="121" name="Group 120">
            <a:extLst>
              <a:ext uri="{FF2B5EF4-FFF2-40B4-BE49-F238E27FC236}">
                <a16:creationId xmlns:a16="http://schemas.microsoft.com/office/drawing/2014/main" id="{0D2BB782-531C-7CDB-15AD-FBC8ABAD98D6}"/>
              </a:ext>
            </a:extLst>
          </p:cNvPr>
          <p:cNvGrpSpPr/>
          <p:nvPr/>
        </p:nvGrpSpPr>
        <p:grpSpPr>
          <a:xfrm>
            <a:off x="1237216" y="6173744"/>
            <a:ext cx="282240" cy="701640"/>
            <a:chOff x="1237216" y="6173744"/>
            <a:chExt cx="282240" cy="701640"/>
          </a:xfrm>
        </p:grpSpPr>
        <mc:AlternateContent xmlns:mc="http://schemas.openxmlformats.org/markup-compatibility/2006" xmlns:p14="http://schemas.microsoft.com/office/powerpoint/2010/main">
          <mc:Choice Requires="p14">
            <p:contentPart p14:bwMode="auto" r:id="rId132">
              <p14:nvContentPartPr>
                <p14:cNvPr id="118" name="Ink 117">
                  <a:extLst>
                    <a:ext uri="{FF2B5EF4-FFF2-40B4-BE49-F238E27FC236}">
                      <a16:creationId xmlns:a16="http://schemas.microsoft.com/office/drawing/2014/main" id="{D5507DA3-673F-8358-911F-B70509CF6124}"/>
                    </a:ext>
                  </a:extLst>
                </p14:cNvPr>
                <p14:cNvContentPartPr/>
                <p14:nvPr/>
              </p14:nvContentPartPr>
              <p14:xfrm>
                <a:off x="1355296" y="6173744"/>
                <a:ext cx="60840" cy="404280"/>
              </p14:xfrm>
            </p:contentPart>
          </mc:Choice>
          <mc:Fallback xmlns="">
            <p:pic>
              <p:nvPicPr>
                <p:cNvPr id="118" name="Ink 117">
                  <a:extLst>
                    <a:ext uri="{FF2B5EF4-FFF2-40B4-BE49-F238E27FC236}">
                      <a16:creationId xmlns:a16="http://schemas.microsoft.com/office/drawing/2014/main" id="{D5507DA3-673F-8358-911F-B70509CF6124}"/>
                    </a:ext>
                  </a:extLst>
                </p:cNvPr>
                <p:cNvPicPr/>
                <p:nvPr/>
              </p:nvPicPr>
              <p:blipFill>
                <a:blip r:embed="rId133"/>
                <a:stretch>
                  <a:fillRect/>
                </a:stretch>
              </p:blipFill>
              <p:spPr>
                <a:xfrm>
                  <a:off x="1349176" y="6167624"/>
                  <a:ext cx="730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Ink 118">
                  <a:extLst>
                    <a:ext uri="{FF2B5EF4-FFF2-40B4-BE49-F238E27FC236}">
                      <a16:creationId xmlns:a16="http://schemas.microsoft.com/office/drawing/2014/main" id="{74145740-A032-5C49-516C-03C2C230E1B7}"/>
                    </a:ext>
                  </a:extLst>
                </p14:cNvPr>
                <p14:cNvContentPartPr/>
                <p14:nvPr/>
              </p14:nvContentPartPr>
              <p14:xfrm>
                <a:off x="1246576" y="6503504"/>
                <a:ext cx="244080" cy="187200"/>
              </p14:xfrm>
            </p:contentPart>
          </mc:Choice>
          <mc:Fallback xmlns="">
            <p:pic>
              <p:nvPicPr>
                <p:cNvPr id="119" name="Ink 118">
                  <a:extLst>
                    <a:ext uri="{FF2B5EF4-FFF2-40B4-BE49-F238E27FC236}">
                      <a16:creationId xmlns:a16="http://schemas.microsoft.com/office/drawing/2014/main" id="{74145740-A032-5C49-516C-03C2C230E1B7}"/>
                    </a:ext>
                  </a:extLst>
                </p:cNvPr>
                <p:cNvPicPr/>
                <p:nvPr/>
              </p:nvPicPr>
              <p:blipFill>
                <a:blip r:embed="rId135"/>
                <a:stretch>
                  <a:fillRect/>
                </a:stretch>
              </p:blipFill>
              <p:spPr>
                <a:xfrm>
                  <a:off x="1240456" y="6497384"/>
                  <a:ext cx="2563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Ink 119">
                  <a:extLst>
                    <a:ext uri="{FF2B5EF4-FFF2-40B4-BE49-F238E27FC236}">
                      <a16:creationId xmlns:a16="http://schemas.microsoft.com/office/drawing/2014/main" id="{39613822-28F7-C16D-1C61-944FD2B8DB07}"/>
                    </a:ext>
                  </a:extLst>
                </p14:cNvPr>
                <p14:cNvContentPartPr/>
                <p14:nvPr/>
              </p14:nvContentPartPr>
              <p14:xfrm>
                <a:off x="1237216" y="6642464"/>
                <a:ext cx="282240" cy="232920"/>
              </p14:xfrm>
            </p:contentPart>
          </mc:Choice>
          <mc:Fallback xmlns="">
            <p:pic>
              <p:nvPicPr>
                <p:cNvPr id="120" name="Ink 119">
                  <a:extLst>
                    <a:ext uri="{FF2B5EF4-FFF2-40B4-BE49-F238E27FC236}">
                      <a16:creationId xmlns:a16="http://schemas.microsoft.com/office/drawing/2014/main" id="{39613822-28F7-C16D-1C61-944FD2B8DB07}"/>
                    </a:ext>
                  </a:extLst>
                </p:cNvPr>
                <p:cNvPicPr/>
                <p:nvPr/>
              </p:nvPicPr>
              <p:blipFill>
                <a:blip r:embed="rId137"/>
                <a:stretch>
                  <a:fillRect/>
                </a:stretch>
              </p:blipFill>
              <p:spPr>
                <a:xfrm>
                  <a:off x="1231096" y="6636344"/>
                  <a:ext cx="294480" cy="245160"/>
                </a:xfrm>
                <a:prstGeom prst="rect">
                  <a:avLst/>
                </a:prstGeom>
              </p:spPr>
            </p:pic>
          </mc:Fallback>
        </mc:AlternateContent>
      </p:grpSp>
      <p:grpSp>
        <p:nvGrpSpPr>
          <p:cNvPr id="125" name="Group 124">
            <a:extLst>
              <a:ext uri="{FF2B5EF4-FFF2-40B4-BE49-F238E27FC236}">
                <a16:creationId xmlns:a16="http://schemas.microsoft.com/office/drawing/2014/main" id="{F3688633-C381-652F-ACF8-225F7AF541F3}"/>
              </a:ext>
            </a:extLst>
          </p:cNvPr>
          <p:cNvGrpSpPr/>
          <p:nvPr/>
        </p:nvGrpSpPr>
        <p:grpSpPr>
          <a:xfrm>
            <a:off x="10846336" y="6149264"/>
            <a:ext cx="381240" cy="679320"/>
            <a:chOff x="10846336" y="6149264"/>
            <a:chExt cx="381240" cy="679320"/>
          </a:xfrm>
        </p:grpSpPr>
        <mc:AlternateContent xmlns:mc="http://schemas.openxmlformats.org/markup-compatibility/2006" xmlns:p14="http://schemas.microsoft.com/office/powerpoint/2010/main">
          <mc:Choice Requires="p14">
            <p:contentPart p14:bwMode="auto" r:id="rId138">
              <p14:nvContentPartPr>
                <p14:cNvPr id="122" name="Ink 121">
                  <a:extLst>
                    <a:ext uri="{FF2B5EF4-FFF2-40B4-BE49-F238E27FC236}">
                      <a16:creationId xmlns:a16="http://schemas.microsoft.com/office/drawing/2014/main" id="{85E9267D-EDB0-848D-B963-EDB9027FC4ED}"/>
                    </a:ext>
                  </a:extLst>
                </p14:cNvPr>
                <p14:cNvContentPartPr/>
                <p14:nvPr/>
              </p14:nvContentPartPr>
              <p14:xfrm>
                <a:off x="10913656" y="6149264"/>
                <a:ext cx="99000" cy="320040"/>
              </p14:xfrm>
            </p:contentPart>
          </mc:Choice>
          <mc:Fallback xmlns="">
            <p:pic>
              <p:nvPicPr>
                <p:cNvPr id="122" name="Ink 121">
                  <a:extLst>
                    <a:ext uri="{FF2B5EF4-FFF2-40B4-BE49-F238E27FC236}">
                      <a16:creationId xmlns:a16="http://schemas.microsoft.com/office/drawing/2014/main" id="{85E9267D-EDB0-848D-B963-EDB9027FC4ED}"/>
                    </a:ext>
                  </a:extLst>
                </p:cNvPr>
                <p:cNvPicPr/>
                <p:nvPr/>
              </p:nvPicPr>
              <p:blipFill>
                <a:blip r:embed="rId139"/>
                <a:stretch>
                  <a:fillRect/>
                </a:stretch>
              </p:blipFill>
              <p:spPr>
                <a:xfrm>
                  <a:off x="10907536" y="6143144"/>
                  <a:ext cx="1112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 name="Ink 122">
                  <a:extLst>
                    <a:ext uri="{FF2B5EF4-FFF2-40B4-BE49-F238E27FC236}">
                      <a16:creationId xmlns:a16="http://schemas.microsoft.com/office/drawing/2014/main" id="{423C9ADB-D5B6-F732-760C-85578D7A9F47}"/>
                    </a:ext>
                  </a:extLst>
                </p14:cNvPr>
                <p14:cNvContentPartPr/>
                <p14:nvPr/>
              </p14:nvContentPartPr>
              <p14:xfrm>
                <a:off x="10865776" y="6482984"/>
                <a:ext cx="293760" cy="161280"/>
              </p14:xfrm>
            </p:contentPart>
          </mc:Choice>
          <mc:Fallback xmlns="">
            <p:pic>
              <p:nvPicPr>
                <p:cNvPr id="123" name="Ink 122">
                  <a:extLst>
                    <a:ext uri="{FF2B5EF4-FFF2-40B4-BE49-F238E27FC236}">
                      <a16:creationId xmlns:a16="http://schemas.microsoft.com/office/drawing/2014/main" id="{423C9ADB-D5B6-F732-760C-85578D7A9F47}"/>
                    </a:ext>
                  </a:extLst>
                </p:cNvPr>
                <p:cNvPicPr/>
                <p:nvPr/>
              </p:nvPicPr>
              <p:blipFill>
                <a:blip r:embed="rId141"/>
                <a:stretch>
                  <a:fillRect/>
                </a:stretch>
              </p:blipFill>
              <p:spPr>
                <a:xfrm>
                  <a:off x="10859656" y="6476864"/>
                  <a:ext cx="3060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4" name="Ink 123">
                  <a:extLst>
                    <a:ext uri="{FF2B5EF4-FFF2-40B4-BE49-F238E27FC236}">
                      <a16:creationId xmlns:a16="http://schemas.microsoft.com/office/drawing/2014/main" id="{2259B897-AFC8-72AD-0A2B-169B6536AA6A}"/>
                    </a:ext>
                  </a:extLst>
                </p14:cNvPr>
                <p14:cNvContentPartPr/>
                <p14:nvPr/>
              </p14:nvContentPartPr>
              <p14:xfrm>
                <a:off x="10846336" y="6623744"/>
                <a:ext cx="381240" cy="204840"/>
              </p14:xfrm>
            </p:contentPart>
          </mc:Choice>
          <mc:Fallback xmlns="">
            <p:pic>
              <p:nvPicPr>
                <p:cNvPr id="124" name="Ink 123">
                  <a:extLst>
                    <a:ext uri="{FF2B5EF4-FFF2-40B4-BE49-F238E27FC236}">
                      <a16:creationId xmlns:a16="http://schemas.microsoft.com/office/drawing/2014/main" id="{2259B897-AFC8-72AD-0A2B-169B6536AA6A}"/>
                    </a:ext>
                  </a:extLst>
                </p:cNvPr>
                <p:cNvPicPr/>
                <p:nvPr/>
              </p:nvPicPr>
              <p:blipFill>
                <a:blip r:embed="rId143"/>
                <a:stretch>
                  <a:fillRect/>
                </a:stretch>
              </p:blipFill>
              <p:spPr>
                <a:xfrm>
                  <a:off x="10840216" y="6617624"/>
                  <a:ext cx="393480" cy="21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39" name="Ink 138">
                <a:extLst>
                  <a:ext uri="{FF2B5EF4-FFF2-40B4-BE49-F238E27FC236}">
                    <a16:creationId xmlns:a16="http://schemas.microsoft.com/office/drawing/2014/main" id="{E624B240-7D62-09A1-9C9D-D2CB4BB582F0}"/>
                  </a:ext>
                </a:extLst>
              </p14:cNvPr>
              <p14:cNvContentPartPr/>
              <p14:nvPr/>
            </p14:nvContentPartPr>
            <p14:xfrm>
              <a:off x="2594776" y="2980544"/>
              <a:ext cx="251280" cy="138600"/>
            </p14:xfrm>
          </p:contentPart>
        </mc:Choice>
        <mc:Fallback xmlns="">
          <p:pic>
            <p:nvPicPr>
              <p:cNvPr id="139" name="Ink 138">
                <a:extLst>
                  <a:ext uri="{FF2B5EF4-FFF2-40B4-BE49-F238E27FC236}">
                    <a16:creationId xmlns:a16="http://schemas.microsoft.com/office/drawing/2014/main" id="{E624B240-7D62-09A1-9C9D-D2CB4BB582F0}"/>
                  </a:ext>
                </a:extLst>
              </p:cNvPr>
              <p:cNvPicPr/>
              <p:nvPr/>
            </p:nvPicPr>
            <p:blipFill>
              <a:blip r:embed="rId145"/>
              <a:stretch>
                <a:fillRect/>
              </a:stretch>
            </p:blipFill>
            <p:spPr>
              <a:xfrm>
                <a:off x="2588656" y="2974424"/>
                <a:ext cx="263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4" name="Ink 103">
                <a:extLst>
                  <a:ext uri="{FF2B5EF4-FFF2-40B4-BE49-F238E27FC236}">
                    <a16:creationId xmlns:a16="http://schemas.microsoft.com/office/drawing/2014/main" id="{91B1E2ED-1E79-D740-5CA3-A92C5D5AEAD5}"/>
                  </a:ext>
                </a:extLst>
              </p14:cNvPr>
              <p14:cNvContentPartPr/>
              <p14:nvPr/>
            </p14:nvContentPartPr>
            <p14:xfrm>
              <a:off x="8117896" y="4567064"/>
              <a:ext cx="90000" cy="904680"/>
            </p14:xfrm>
          </p:contentPart>
        </mc:Choice>
        <mc:Fallback xmlns="">
          <p:pic>
            <p:nvPicPr>
              <p:cNvPr id="104" name="Ink 103">
                <a:extLst>
                  <a:ext uri="{FF2B5EF4-FFF2-40B4-BE49-F238E27FC236}">
                    <a16:creationId xmlns:a16="http://schemas.microsoft.com/office/drawing/2014/main" id="{91B1E2ED-1E79-D740-5CA3-A92C5D5AEAD5}"/>
                  </a:ext>
                </a:extLst>
              </p:cNvPr>
              <p:cNvPicPr/>
              <p:nvPr/>
            </p:nvPicPr>
            <p:blipFill>
              <a:blip r:embed="rId147"/>
              <a:stretch>
                <a:fillRect/>
              </a:stretch>
            </p:blipFill>
            <p:spPr>
              <a:xfrm>
                <a:off x="8111776" y="4560944"/>
                <a:ext cx="102240" cy="916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E22B20E9-8897-C56B-6F60-9E814C22F2BA}"/>
                  </a:ext>
                </a:extLst>
              </p14:cNvPr>
              <p14:cNvContentPartPr/>
              <p14:nvPr/>
            </p14:nvContentPartPr>
            <p14:xfrm>
              <a:off x="8423176" y="4585424"/>
              <a:ext cx="24840" cy="244080"/>
            </p14:xfrm>
          </p:contentPart>
        </mc:Choice>
        <mc:Fallback xmlns="">
          <p:pic>
            <p:nvPicPr>
              <p:cNvPr id="105" name="Ink 104">
                <a:extLst>
                  <a:ext uri="{FF2B5EF4-FFF2-40B4-BE49-F238E27FC236}">
                    <a16:creationId xmlns:a16="http://schemas.microsoft.com/office/drawing/2014/main" id="{E22B20E9-8897-C56B-6F60-9E814C22F2BA}"/>
                  </a:ext>
                </a:extLst>
              </p:cNvPr>
              <p:cNvPicPr/>
              <p:nvPr/>
            </p:nvPicPr>
            <p:blipFill>
              <a:blip r:embed="rId149"/>
              <a:stretch>
                <a:fillRect/>
              </a:stretch>
            </p:blipFill>
            <p:spPr>
              <a:xfrm>
                <a:off x="8417056" y="4579304"/>
                <a:ext cx="37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Ink 105">
                <a:extLst>
                  <a:ext uri="{FF2B5EF4-FFF2-40B4-BE49-F238E27FC236}">
                    <a16:creationId xmlns:a16="http://schemas.microsoft.com/office/drawing/2014/main" id="{E5F9273C-8B71-0588-94DC-A95C3A55CA79}"/>
                  </a:ext>
                </a:extLst>
              </p14:cNvPr>
              <p14:cNvContentPartPr/>
              <p14:nvPr/>
            </p14:nvContentPartPr>
            <p14:xfrm>
              <a:off x="8397256" y="4985024"/>
              <a:ext cx="11160" cy="118440"/>
            </p14:xfrm>
          </p:contentPart>
        </mc:Choice>
        <mc:Fallback xmlns="">
          <p:pic>
            <p:nvPicPr>
              <p:cNvPr id="106" name="Ink 105">
                <a:extLst>
                  <a:ext uri="{FF2B5EF4-FFF2-40B4-BE49-F238E27FC236}">
                    <a16:creationId xmlns:a16="http://schemas.microsoft.com/office/drawing/2014/main" id="{E5F9273C-8B71-0588-94DC-A95C3A55CA79}"/>
                  </a:ext>
                </a:extLst>
              </p:cNvPr>
              <p:cNvPicPr/>
              <p:nvPr/>
            </p:nvPicPr>
            <p:blipFill>
              <a:blip r:embed="rId151"/>
              <a:stretch>
                <a:fillRect/>
              </a:stretch>
            </p:blipFill>
            <p:spPr>
              <a:xfrm>
                <a:off x="8391136" y="4978904"/>
                <a:ext cx="2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Ink 106">
                <a:extLst>
                  <a:ext uri="{FF2B5EF4-FFF2-40B4-BE49-F238E27FC236}">
                    <a16:creationId xmlns:a16="http://schemas.microsoft.com/office/drawing/2014/main" id="{C71516B1-7A89-E34C-C118-72A1B44C3533}"/>
                  </a:ext>
                </a:extLst>
              </p14:cNvPr>
              <p14:cNvContentPartPr/>
              <p14:nvPr/>
            </p14:nvContentPartPr>
            <p14:xfrm>
              <a:off x="8389336" y="5307584"/>
              <a:ext cx="9000" cy="201600"/>
            </p14:xfrm>
          </p:contentPart>
        </mc:Choice>
        <mc:Fallback xmlns="">
          <p:pic>
            <p:nvPicPr>
              <p:cNvPr id="107" name="Ink 106">
                <a:extLst>
                  <a:ext uri="{FF2B5EF4-FFF2-40B4-BE49-F238E27FC236}">
                    <a16:creationId xmlns:a16="http://schemas.microsoft.com/office/drawing/2014/main" id="{C71516B1-7A89-E34C-C118-72A1B44C3533}"/>
                  </a:ext>
                </a:extLst>
              </p:cNvPr>
              <p:cNvPicPr/>
              <p:nvPr/>
            </p:nvPicPr>
            <p:blipFill>
              <a:blip r:embed="rId153"/>
              <a:stretch>
                <a:fillRect/>
              </a:stretch>
            </p:blipFill>
            <p:spPr>
              <a:xfrm>
                <a:off x="8383216" y="5301464"/>
                <a:ext cx="212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2" name="Ink 131">
                <a:extLst>
                  <a:ext uri="{FF2B5EF4-FFF2-40B4-BE49-F238E27FC236}">
                    <a16:creationId xmlns:a16="http://schemas.microsoft.com/office/drawing/2014/main" id="{99B2CC97-CA03-718F-4FD5-68E1429C2BFE}"/>
                  </a:ext>
                </a:extLst>
              </p14:cNvPr>
              <p14:cNvContentPartPr/>
              <p14:nvPr/>
            </p14:nvContentPartPr>
            <p14:xfrm>
              <a:off x="2554456" y="4135784"/>
              <a:ext cx="1596600" cy="178920"/>
            </p14:xfrm>
          </p:contentPart>
        </mc:Choice>
        <mc:Fallback xmlns="">
          <p:pic>
            <p:nvPicPr>
              <p:cNvPr id="132" name="Ink 131">
                <a:extLst>
                  <a:ext uri="{FF2B5EF4-FFF2-40B4-BE49-F238E27FC236}">
                    <a16:creationId xmlns:a16="http://schemas.microsoft.com/office/drawing/2014/main" id="{99B2CC97-CA03-718F-4FD5-68E1429C2BFE}"/>
                  </a:ext>
                </a:extLst>
              </p:cNvPr>
              <p:cNvPicPr/>
              <p:nvPr/>
            </p:nvPicPr>
            <p:blipFill>
              <a:blip r:embed="rId155"/>
              <a:stretch>
                <a:fillRect/>
              </a:stretch>
            </p:blipFill>
            <p:spPr>
              <a:xfrm>
                <a:off x="2548336" y="4129664"/>
                <a:ext cx="1608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3" name="Ink 132">
                <a:extLst>
                  <a:ext uri="{FF2B5EF4-FFF2-40B4-BE49-F238E27FC236}">
                    <a16:creationId xmlns:a16="http://schemas.microsoft.com/office/drawing/2014/main" id="{80AF2ABB-56F9-BF2E-5112-44C7C7E4F018}"/>
                  </a:ext>
                </a:extLst>
              </p14:cNvPr>
              <p14:cNvContentPartPr/>
              <p14:nvPr/>
            </p14:nvContentPartPr>
            <p14:xfrm>
              <a:off x="3648856" y="4200584"/>
              <a:ext cx="714960" cy="195480"/>
            </p14:xfrm>
          </p:contentPart>
        </mc:Choice>
        <mc:Fallback xmlns="">
          <p:pic>
            <p:nvPicPr>
              <p:cNvPr id="133" name="Ink 132">
                <a:extLst>
                  <a:ext uri="{FF2B5EF4-FFF2-40B4-BE49-F238E27FC236}">
                    <a16:creationId xmlns:a16="http://schemas.microsoft.com/office/drawing/2014/main" id="{80AF2ABB-56F9-BF2E-5112-44C7C7E4F018}"/>
                  </a:ext>
                </a:extLst>
              </p:cNvPr>
              <p:cNvPicPr/>
              <p:nvPr/>
            </p:nvPicPr>
            <p:blipFill>
              <a:blip r:embed="rId157"/>
              <a:stretch>
                <a:fillRect/>
              </a:stretch>
            </p:blipFill>
            <p:spPr>
              <a:xfrm>
                <a:off x="3642736" y="4194464"/>
                <a:ext cx="727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4" name="Ink 133">
                <a:extLst>
                  <a:ext uri="{FF2B5EF4-FFF2-40B4-BE49-F238E27FC236}">
                    <a16:creationId xmlns:a16="http://schemas.microsoft.com/office/drawing/2014/main" id="{AD9ACDDD-3AA2-0D6E-0B1A-EF8E6244E1C8}"/>
                  </a:ext>
                </a:extLst>
              </p14:cNvPr>
              <p14:cNvContentPartPr/>
              <p14:nvPr/>
            </p14:nvContentPartPr>
            <p14:xfrm>
              <a:off x="2508376" y="4051904"/>
              <a:ext cx="447120" cy="391320"/>
            </p14:xfrm>
          </p:contentPart>
        </mc:Choice>
        <mc:Fallback xmlns="">
          <p:pic>
            <p:nvPicPr>
              <p:cNvPr id="134" name="Ink 133">
                <a:extLst>
                  <a:ext uri="{FF2B5EF4-FFF2-40B4-BE49-F238E27FC236}">
                    <a16:creationId xmlns:a16="http://schemas.microsoft.com/office/drawing/2014/main" id="{AD9ACDDD-3AA2-0D6E-0B1A-EF8E6244E1C8}"/>
                  </a:ext>
                </a:extLst>
              </p:cNvPr>
              <p:cNvPicPr/>
              <p:nvPr/>
            </p:nvPicPr>
            <p:blipFill>
              <a:blip r:embed="rId159"/>
              <a:stretch>
                <a:fillRect/>
              </a:stretch>
            </p:blipFill>
            <p:spPr>
              <a:xfrm>
                <a:off x="2502256" y="4045784"/>
                <a:ext cx="4593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9" name="Ink 148">
                <a:extLst>
                  <a:ext uri="{FF2B5EF4-FFF2-40B4-BE49-F238E27FC236}">
                    <a16:creationId xmlns:a16="http://schemas.microsoft.com/office/drawing/2014/main" id="{B7C4CD20-3027-E3D5-04D2-E52A54570176}"/>
                  </a:ext>
                </a:extLst>
              </p14:cNvPr>
              <p14:cNvContentPartPr/>
              <p14:nvPr/>
            </p14:nvContentPartPr>
            <p14:xfrm>
              <a:off x="5461096" y="1352624"/>
              <a:ext cx="5303520" cy="2723400"/>
            </p14:xfrm>
          </p:contentPart>
        </mc:Choice>
        <mc:Fallback xmlns="">
          <p:pic>
            <p:nvPicPr>
              <p:cNvPr id="149" name="Ink 148">
                <a:extLst>
                  <a:ext uri="{FF2B5EF4-FFF2-40B4-BE49-F238E27FC236}">
                    <a16:creationId xmlns:a16="http://schemas.microsoft.com/office/drawing/2014/main" id="{B7C4CD20-3027-E3D5-04D2-E52A54570176}"/>
                  </a:ext>
                </a:extLst>
              </p:cNvPr>
              <p:cNvPicPr/>
              <p:nvPr/>
            </p:nvPicPr>
            <p:blipFill>
              <a:blip r:embed="rId161"/>
              <a:stretch>
                <a:fillRect/>
              </a:stretch>
            </p:blipFill>
            <p:spPr>
              <a:xfrm>
                <a:off x="5454976" y="1346504"/>
                <a:ext cx="5315760" cy="2735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1" name="Ink 150">
                <a:extLst>
                  <a:ext uri="{FF2B5EF4-FFF2-40B4-BE49-F238E27FC236}">
                    <a16:creationId xmlns:a16="http://schemas.microsoft.com/office/drawing/2014/main" id="{A732386E-465D-B275-A717-FA25A9916CAB}"/>
                  </a:ext>
                </a:extLst>
              </p14:cNvPr>
              <p14:cNvContentPartPr/>
              <p14:nvPr/>
            </p14:nvContentPartPr>
            <p14:xfrm>
              <a:off x="2271856" y="3417944"/>
              <a:ext cx="82080" cy="188280"/>
            </p14:xfrm>
          </p:contentPart>
        </mc:Choice>
        <mc:Fallback xmlns="">
          <p:pic>
            <p:nvPicPr>
              <p:cNvPr id="151" name="Ink 150">
                <a:extLst>
                  <a:ext uri="{FF2B5EF4-FFF2-40B4-BE49-F238E27FC236}">
                    <a16:creationId xmlns:a16="http://schemas.microsoft.com/office/drawing/2014/main" id="{A732386E-465D-B275-A717-FA25A9916CAB}"/>
                  </a:ext>
                </a:extLst>
              </p:cNvPr>
              <p:cNvPicPr/>
              <p:nvPr/>
            </p:nvPicPr>
            <p:blipFill>
              <a:blip r:embed="rId163"/>
              <a:stretch>
                <a:fillRect/>
              </a:stretch>
            </p:blipFill>
            <p:spPr>
              <a:xfrm>
                <a:off x="2265736" y="3411824"/>
                <a:ext cx="94320" cy="200520"/>
              </a:xfrm>
              <a:prstGeom prst="rect">
                <a:avLst/>
              </a:prstGeom>
            </p:spPr>
          </p:pic>
        </mc:Fallback>
      </mc:AlternateContent>
      <p:grpSp>
        <p:nvGrpSpPr>
          <p:cNvPr id="155" name="Group 154">
            <a:extLst>
              <a:ext uri="{FF2B5EF4-FFF2-40B4-BE49-F238E27FC236}">
                <a16:creationId xmlns:a16="http://schemas.microsoft.com/office/drawing/2014/main" id="{DF33F30C-5178-7B66-CF96-5A7CE779A19F}"/>
              </a:ext>
            </a:extLst>
          </p:cNvPr>
          <p:cNvGrpSpPr/>
          <p:nvPr/>
        </p:nvGrpSpPr>
        <p:grpSpPr>
          <a:xfrm>
            <a:off x="2222176" y="589064"/>
            <a:ext cx="8768160" cy="3159720"/>
            <a:chOff x="2222176" y="589064"/>
            <a:chExt cx="8768160" cy="3159720"/>
          </a:xfrm>
        </p:grpSpPr>
        <mc:AlternateContent xmlns:mc="http://schemas.openxmlformats.org/markup-compatibility/2006" xmlns:p14="http://schemas.microsoft.com/office/powerpoint/2010/main">
          <mc:Choice Requires="p14">
            <p:contentPart p14:bwMode="auto" r:id="rId164">
              <p14:nvContentPartPr>
                <p14:cNvPr id="145" name="Ink 144">
                  <a:extLst>
                    <a:ext uri="{FF2B5EF4-FFF2-40B4-BE49-F238E27FC236}">
                      <a16:creationId xmlns:a16="http://schemas.microsoft.com/office/drawing/2014/main" id="{A0D762B9-EFBE-C6B2-35D3-5C2959C77A2A}"/>
                    </a:ext>
                  </a:extLst>
                </p14:cNvPr>
                <p14:cNvContentPartPr/>
                <p14:nvPr/>
              </p14:nvContentPartPr>
              <p14:xfrm>
                <a:off x="10253056" y="589064"/>
                <a:ext cx="356040" cy="401400"/>
              </p14:xfrm>
            </p:contentPart>
          </mc:Choice>
          <mc:Fallback xmlns="">
            <p:pic>
              <p:nvPicPr>
                <p:cNvPr id="145" name="Ink 144">
                  <a:extLst>
                    <a:ext uri="{FF2B5EF4-FFF2-40B4-BE49-F238E27FC236}">
                      <a16:creationId xmlns:a16="http://schemas.microsoft.com/office/drawing/2014/main" id="{A0D762B9-EFBE-C6B2-35D3-5C2959C77A2A}"/>
                    </a:ext>
                  </a:extLst>
                </p:cNvPr>
                <p:cNvPicPr/>
                <p:nvPr/>
              </p:nvPicPr>
              <p:blipFill>
                <a:blip r:embed="rId165"/>
                <a:stretch>
                  <a:fillRect/>
                </a:stretch>
              </p:blipFill>
              <p:spPr>
                <a:xfrm>
                  <a:off x="10246936" y="582944"/>
                  <a:ext cx="3682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6" name="Ink 125">
                  <a:extLst>
                    <a:ext uri="{FF2B5EF4-FFF2-40B4-BE49-F238E27FC236}">
                      <a16:creationId xmlns:a16="http://schemas.microsoft.com/office/drawing/2014/main" id="{C3F9F279-C61D-D8C8-B97A-38B961762C27}"/>
                    </a:ext>
                  </a:extLst>
                </p14:cNvPr>
                <p14:cNvContentPartPr/>
                <p14:nvPr/>
              </p14:nvContentPartPr>
              <p14:xfrm>
                <a:off x="4772416" y="1774184"/>
                <a:ext cx="32400" cy="402480"/>
              </p14:xfrm>
            </p:contentPart>
          </mc:Choice>
          <mc:Fallback xmlns="">
            <p:pic>
              <p:nvPicPr>
                <p:cNvPr id="126" name="Ink 125">
                  <a:extLst>
                    <a:ext uri="{FF2B5EF4-FFF2-40B4-BE49-F238E27FC236}">
                      <a16:creationId xmlns:a16="http://schemas.microsoft.com/office/drawing/2014/main" id="{C3F9F279-C61D-D8C8-B97A-38B961762C27}"/>
                    </a:ext>
                  </a:extLst>
                </p:cNvPr>
                <p:cNvPicPr/>
                <p:nvPr/>
              </p:nvPicPr>
              <p:blipFill>
                <a:blip r:embed="rId167"/>
                <a:stretch>
                  <a:fillRect/>
                </a:stretch>
              </p:blipFill>
              <p:spPr>
                <a:xfrm>
                  <a:off x="4766296" y="1768064"/>
                  <a:ext cx="446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7" name="Ink 126">
                  <a:extLst>
                    <a:ext uri="{FF2B5EF4-FFF2-40B4-BE49-F238E27FC236}">
                      <a16:creationId xmlns:a16="http://schemas.microsoft.com/office/drawing/2014/main" id="{3480FD08-E056-2A68-330A-BCAC9D86AA4D}"/>
                    </a:ext>
                  </a:extLst>
                </p14:cNvPr>
                <p14:cNvContentPartPr/>
                <p14:nvPr/>
              </p14:nvContentPartPr>
              <p14:xfrm>
                <a:off x="4913896" y="1707584"/>
                <a:ext cx="283680" cy="370800"/>
              </p14:xfrm>
            </p:contentPart>
          </mc:Choice>
          <mc:Fallback xmlns="">
            <p:pic>
              <p:nvPicPr>
                <p:cNvPr id="127" name="Ink 126">
                  <a:extLst>
                    <a:ext uri="{FF2B5EF4-FFF2-40B4-BE49-F238E27FC236}">
                      <a16:creationId xmlns:a16="http://schemas.microsoft.com/office/drawing/2014/main" id="{3480FD08-E056-2A68-330A-BCAC9D86AA4D}"/>
                    </a:ext>
                  </a:extLst>
                </p:cNvPr>
                <p:cNvPicPr/>
                <p:nvPr/>
              </p:nvPicPr>
              <p:blipFill>
                <a:blip r:embed="rId169"/>
                <a:stretch>
                  <a:fillRect/>
                </a:stretch>
              </p:blipFill>
              <p:spPr>
                <a:xfrm>
                  <a:off x="4907776" y="1701464"/>
                  <a:ext cx="295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Ink 128">
                  <a:extLst>
                    <a:ext uri="{FF2B5EF4-FFF2-40B4-BE49-F238E27FC236}">
                      <a16:creationId xmlns:a16="http://schemas.microsoft.com/office/drawing/2014/main" id="{CDF47356-FD4A-F7ED-DB3B-99975B183B57}"/>
                    </a:ext>
                  </a:extLst>
                </p14:cNvPr>
                <p14:cNvContentPartPr/>
                <p14:nvPr/>
              </p14:nvContentPartPr>
              <p14:xfrm>
                <a:off x="5274976" y="1545584"/>
                <a:ext cx="303480" cy="429120"/>
              </p14:xfrm>
            </p:contentPart>
          </mc:Choice>
          <mc:Fallback xmlns="">
            <p:pic>
              <p:nvPicPr>
                <p:cNvPr id="129" name="Ink 128">
                  <a:extLst>
                    <a:ext uri="{FF2B5EF4-FFF2-40B4-BE49-F238E27FC236}">
                      <a16:creationId xmlns:a16="http://schemas.microsoft.com/office/drawing/2014/main" id="{CDF47356-FD4A-F7ED-DB3B-99975B183B57}"/>
                    </a:ext>
                  </a:extLst>
                </p:cNvPr>
                <p:cNvPicPr/>
                <p:nvPr/>
              </p:nvPicPr>
              <p:blipFill>
                <a:blip r:embed="rId171"/>
                <a:stretch>
                  <a:fillRect/>
                </a:stretch>
              </p:blipFill>
              <p:spPr>
                <a:xfrm>
                  <a:off x="5268856" y="1539464"/>
                  <a:ext cx="31572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0" name="Ink 129">
                  <a:extLst>
                    <a:ext uri="{FF2B5EF4-FFF2-40B4-BE49-F238E27FC236}">
                      <a16:creationId xmlns:a16="http://schemas.microsoft.com/office/drawing/2014/main" id="{992FF3D6-E4A3-7761-CFFA-BB49C9A3E3D2}"/>
                    </a:ext>
                  </a:extLst>
                </p14:cNvPr>
                <p14:cNvContentPartPr/>
                <p14:nvPr/>
              </p14:nvContentPartPr>
              <p14:xfrm>
                <a:off x="5695456" y="1450184"/>
                <a:ext cx="417240" cy="391320"/>
              </p14:xfrm>
            </p:contentPart>
          </mc:Choice>
          <mc:Fallback xmlns="">
            <p:pic>
              <p:nvPicPr>
                <p:cNvPr id="130" name="Ink 129">
                  <a:extLst>
                    <a:ext uri="{FF2B5EF4-FFF2-40B4-BE49-F238E27FC236}">
                      <a16:creationId xmlns:a16="http://schemas.microsoft.com/office/drawing/2014/main" id="{992FF3D6-E4A3-7761-CFFA-BB49C9A3E3D2}"/>
                    </a:ext>
                  </a:extLst>
                </p:cNvPr>
                <p:cNvPicPr/>
                <p:nvPr/>
              </p:nvPicPr>
              <p:blipFill>
                <a:blip r:embed="rId173"/>
                <a:stretch>
                  <a:fillRect/>
                </a:stretch>
              </p:blipFill>
              <p:spPr>
                <a:xfrm>
                  <a:off x="5689336" y="1444064"/>
                  <a:ext cx="4294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6" name="Ink 145">
                  <a:extLst>
                    <a:ext uri="{FF2B5EF4-FFF2-40B4-BE49-F238E27FC236}">
                      <a16:creationId xmlns:a16="http://schemas.microsoft.com/office/drawing/2014/main" id="{C63DDE3E-3C08-43EF-C26D-6371BEB6C152}"/>
                    </a:ext>
                  </a:extLst>
                </p14:cNvPr>
                <p14:cNvContentPartPr/>
                <p14:nvPr/>
              </p14:nvContentPartPr>
              <p14:xfrm>
                <a:off x="10006816" y="1287464"/>
                <a:ext cx="56880" cy="284400"/>
              </p14:xfrm>
            </p:contentPart>
          </mc:Choice>
          <mc:Fallback xmlns="">
            <p:pic>
              <p:nvPicPr>
                <p:cNvPr id="146" name="Ink 145">
                  <a:extLst>
                    <a:ext uri="{FF2B5EF4-FFF2-40B4-BE49-F238E27FC236}">
                      <a16:creationId xmlns:a16="http://schemas.microsoft.com/office/drawing/2014/main" id="{C63DDE3E-3C08-43EF-C26D-6371BEB6C152}"/>
                    </a:ext>
                  </a:extLst>
                </p:cNvPr>
                <p:cNvPicPr/>
                <p:nvPr/>
              </p:nvPicPr>
              <p:blipFill>
                <a:blip r:embed="rId175"/>
                <a:stretch>
                  <a:fillRect/>
                </a:stretch>
              </p:blipFill>
              <p:spPr>
                <a:xfrm>
                  <a:off x="10000696" y="1281344"/>
                  <a:ext cx="69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7" name="Ink 146">
                  <a:extLst>
                    <a:ext uri="{FF2B5EF4-FFF2-40B4-BE49-F238E27FC236}">
                      <a16:creationId xmlns:a16="http://schemas.microsoft.com/office/drawing/2014/main" id="{EC492DC2-F62D-B3A2-A56B-A2791687605D}"/>
                    </a:ext>
                  </a:extLst>
                </p14:cNvPr>
                <p14:cNvContentPartPr/>
                <p14:nvPr/>
              </p14:nvContentPartPr>
              <p14:xfrm>
                <a:off x="10012216" y="1268384"/>
                <a:ext cx="398160" cy="385920"/>
              </p14:xfrm>
            </p:contentPart>
          </mc:Choice>
          <mc:Fallback xmlns="">
            <p:pic>
              <p:nvPicPr>
                <p:cNvPr id="147" name="Ink 146">
                  <a:extLst>
                    <a:ext uri="{FF2B5EF4-FFF2-40B4-BE49-F238E27FC236}">
                      <a16:creationId xmlns:a16="http://schemas.microsoft.com/office/drawing/2014/main" id="{EC492DC2-F62D-B3A2-A56B-A2791687605D}"/>
                    </a:ext>
                  </a:extLst>
                </p:cNvPr>
                <p:cNvPicPr/>
                <p:nvPr/>
              </p:nvPicPr>
              <p:blipFill>
                <a:blip r:embed="rId177"/>
                <a:stretch>
                  <a:fillRect/>
                </a:stretch>
              </p:blipFill>
              <p:spPr>
                <a:xfrm>
                  <a:off x="10006096" y="1262264"/>
                  <a:ext cx="4104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2" name="Ink 151">
                  <a:extLst>
                    <a:ext uri="{FF2B5EF4-FFF2-40B4-BE49-F238E27FC236}">
                      <a16:creationId xmlns:a16="http://schemas.microsoft.com/office/drawing/2014/main" id="{4E10ECB9-BD21-CB2E-7314-D7D333BF7D89}"/>
                    </a:ext>
                  </a:extLst>
                </p14:cNvPr>
                <p14:cNvContentPartPr/>
                <p14:nvPr/>
              </p14:nvContentPartPr>
              <p14:xfrm>
                <a:off x="2222176" y="668624"/>
                <a:ext cx="8708760" cy="3080160"/>
              </p14:xfrm>
            </p:contentPart>
          </mc:Choice>
          <mc:Fallback xmlns="">
            <p:pic>
              <p:nvPicPr>
                <p:cNvPr id="152" name="Ink 151">
                  <a:extLst>
                    <a:ext uri="{FF2B5EF4-FFF2-40B4-BE49-F238E27FC236}">
                      <a16:creationId xmlns:a16="http://schemas.microsoft.com/office/drawing/2014/main" id="{4E10ECB9-BD21-CB2E-7314-D7D333BF7D89}"/>
                    </a:ext>
                  </a:extLst>
                </p:cNvPr>
                <p:cNvPicPr/>
                <p:nvPr/>
              </p:nvPicPr>
              <p:blipFill>
                <a:blip r:embed="rId179"/>
                <a:stretch>
                  <a:fillRect/>
                </a:stretch>
              </p:blipFill>
              <p:spPr>
                <a:xfrm>
                  <a:off x="2216056" y="662504"/>
                  <a:ext cx="8721000" cy="3092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4" name="Ink 153">
                  <a:extLst>
                    <a:ext uri="{FF2B5EF4-FFF2-40B4-BE49-F238E27FC236}">
                      <a16:creationId xmlns:a16="http://schemas.microsoft.com/office/drawing/2014/main" id="{7C1ABD03-C8A4-AFB6-A90B-962797D2ADB8}"/>
                    </a:ext>
                  </a:extLst>
                </p14:cNvPr>
                <p14:cNvContentPartPr/>
                <p14:nvPr/>
              </p14:nvContentPartPr>
              <p14:xfrm>
                <a:off x="10246576" y="989744"/>
                <a:ext cx="743760" cy="568800"/>
              </p14:xfrm>
            </p:contentPart>
          </mc:Choice>
          <mc:Fallback xmlns="">
            <p:pic>
              <p:nvPicPr>
                <p:cNvPr id="154" name="Ink 153">
                  <a:extLst>
                    <a:ext uri="{FF2B5EF4-FFF2-40B4-BE49-F238E27FC236}">
                      <a16:creationId xmlns:a16="http://schemas.microsoft.com/office/drawing/2014/main" id="{7C1ABD03-C8A4-AFB6-A90B-962797D2ADB8}"/>
                    </a:ext>
                  </a:extLst>
                </p:cNvPr>
                <p:cNvPicPr/>
                <p:nvPr/>
              </p:nvPicPr>
              <p:blipFill>
                <a:blip r:embed="rId181"/>
                <a:stretch>
                  <a:fillRect/>
                </a:stretch>
              </p:blipFill>
              <p:spPr>
                <a:xfrm>
                  <a:off x="10240456" y="983624"/>
                  <a:ext cx="756000" cy="581040"/>
                </a:xfrm>
                <a:prstGeom prst="rect">
                  <a:avLst/>
                </a:prstGeom>
              </p:spPr>
            </p:pic>
          </mc:Fallback>
        </mc:AlternateContent>
      </p:grpSp>
    </p:spTree>
    <p:extLst>
      <p:ext uri="{BB962C8B-B14F-4D97-AF65-F5344CB8AC3E}">
        <p14:creationId xmlns:p14="http://schemas.microsoft.com/office/powerpoint/2010/main" val="3329688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Ink 4">
                <a:extLst>
                  <a:ext uri="{FF2B5EF4-FFF2-40B4-BE49-F238E27FC236}">
                    <a16:creationId xmlns:a16="http://schemas.microsoft.com/office/drawing/2014/main" id="{07730803-D4B5-A026-367F-4C9F97FE38E3}"/>
                  </a:ext>
                </a:extLst>
              </p14:cNvPr>
              <p14:cNvContentPartPr/>
              <p14:nvPr/>
            </p14:nvContentPartPr>
            <p14:xfrm>
              <a:off x="524530" y="453650"/>
              <a:ext cx="2965320" cy="1595880"/>
            </p14:xfrm>
          </p:contentPart>
        </mc:Choice>
        <mc:Fallback xmlns="">
          <p:pic>
            <p:nvPicPr>
              <p:cNvPr id="5" name="Ink 4">
                <a:extLst>
                  <a:ext uri="{FF2B5EF4-FFF2-40B4-BE49-F238E27FC236}">
                    <a16:creationId xmlns:a16="http://schemas.microsoft.com/office/drawing/2014/main" id="{07730803-D4B5-A026-367F-4C9F97FE38E3}"/>
                  </a:ext>
                </a:extLst>
              </p:cNvPr>
              <p:cNvPicPr/>
              <p:nvPr/>
            </p:nvPicPr>
            <p:blipFill>
              <a:blip r:embed="rId3"/>
              <a:stretch>
                <a:fillRect/>
              </a:stretch>
            </p:blipFill>
            <p:spPr>
              <a:xfrm>
                <a:off x="520210" y="449330"/>
                <a:ext cx="2973960" cy="160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Ink 5">
                <a:extLst>
                  <a:ext uri="{FF2B5EF4-FFF2-40B4-BE49-F238E27FC236}">
                    <a16:creationId xmlns:a16="http://schemas.microsoft.com/office/drawing/2014/main" id="{ADABBA41-CC6D-D74D-35D9-FA5072F9A2FD}"/>
                  </a:ext>
                </a:extLst>
              </p14:cNvPr>
              <p14:cNvContentPartPr/>
              <p14:nvPr/>
            </p14:nvContentPartPr>
            <p14:xfrm>
              <a:off x="7369570" y="229370"/>
              <a:ext cx="3979800" cy="1844280"/>
            </p14:xfrm>
          </p:contentPart>
        </mc:Choice>
        <mc:Fallback xmlns="">
          <p:pic>
            <p:nvPicPr>
              <p:cNvPr id="6" name="Ink 5">
                <a:extLst>
                  <a:ext uri="{FF2B5EF4-FFF2-40B4-BE49-F238E27FC236}">
                    <a16:creationId xmlns:a16="http://schemas.microsoft.com/office/drawing/2014/main" id="{ADABBA41-CC6D-D74D-35D9-FA5072F9A2FD}"/>
                  </a:ext>
                </a:extLst>
              </p:cNvPr>
              <p:cNvPicPr/>
              <p:nvPr/>
            </p:nvPicPr>
            <p:blipFill>
              <a:blip r:embed="rId5"/>
              <a:stretch>
                <a:fillRect/>
              </a:stretch>
            </p:blipFill>
            <p:spPr>
              <a:xfrm>
                <a:off x="7365250" y="225050"/>
                <a:ext cx="3988440" cy="185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7" name="Ink 6">
                <a:extLst>
                  <a:ext uri="{FF2B5EF4-FFF2-40B4-BE49-F238E27FC236}">
                    <a16:creationId xmlns:a16="http://schemas.microsoft.com/office/drawing/2014/main" id="{C928540A-8200-0B29-6AD2-F49D084170E3}"/>
                  </a:ext>
                </a:extLst>
              </p14:cNvPr>
              <p14:cNvContentPartPr/>
              <p14:nvPr/>
            </p14:nvContentPartPr>
            <p14:xfrm>
              <a:off x="3098890" y="592610"/>
              <a:ext cx="445680" cy="60840"/>
            </p14:xfrm>
          </p:contentPart>
        </mc:Choice>
        <mc:Fallback xmlns="">
          <p:pic>
            <p:nvPicPr>
              <p:cNvPr id="7" name="Ink 6">
                <a:extLst>
                  <a:ext uri="{FF2B5EF4-FFF2-40B4-BE49-F238E27FC236}">
                    <a16:creationId xmlns:a16="http://schemas.microsoft.com/office/drawing/2014/main" id="{C928540A-8200-0B29-6AD2-F49D084170E3}"/>
                  </a:ext>
                </a:extLst>
              </p:cNvPr>
              <p:cNvPicPr/>
              <p:nvPr/>
            </p:nvPicPr>
            <p:blipFill>
              <a:blip r:embed="rId7"/>
              <a:stretch>
                <a:fillRect/>
              </a:stretch>
            </p:blipFill>
            <p:spPr>
              <a:xfrm>
                <a:off x="3094570" y="588290"/>
                <a:ext cx="454320" cy="6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8" name="Ink 7">
                <a:extLst>
                  <a:ext uri="{FF2B5EF4-FFF2-40B4-BE49-F238E27FC236}">
                    <a16:creationId xmlns:a16="http://schemas.microsoft.com/office/drawing/2014/main" id="{0D2ECDC5-9C21-531B-2938-AB312454937F}"/>
                  </a:ext>
                </a:extLst>
              </p14:cNvPr>
              <p14:cNvContentPartPr/>
              <p14:nvPr/>
            </p14:nvContentPartPr>
            <p14:xfrm>
              <a:off x="3075130" y="586850"/>
              <a:ext cx="505440" cy="82800"/>
            </p14:xfrm>
          </p:contentPart>
        </mc:Choice>
        <mc:Fallback xmlns="">
          <p:pic>
            <p:nvPicPr>
              <p:cNvPr id="8" name="Ink 7">
                <a:extLst>
                  <a:ext uri="{FF2B5EF4-FFF2-40B4-BE49-F238E27FC236}">
                    <a16:creationId xmlns:a16="http://schemas.microsoft.com/office/drawing/2014/main" id="{0D2ECDC5-9C21-531B-2938-AB312454937F}"/>
                  </a:ext>
                </a:extLst>
              </p:cNvPr>
              <p:cNvPicPr/>
              <p:nvPr/>
            </p:nvPicPr>
            <p:blipFill>
              <a:blip r:embed="rId9"/>
              <a:stretch>
                <a:fillRect/>
              </a:stretch>
            </p:blipFill>
            <p:spPr>
              <a:xfrm>
                <a:off x="3066130" y="577850"/>
                <a:ext cx="523080" cy="100440"/>
              </a:xfrm>
              <a:prstGeom prst="rect">
                <a:avLst/>
              </a:prstGeom>
            </p:spPr>
          </p:pic>
        </mc:Fallback>
      </mc:AlternateContent>
      <p:grpSp>
        <p:nvGrpSpPr>
          <p:cNvPr id="16" name="Group 15">
            <a:extLst>
              <a:ext uri="{FF2B5EF4-FFF2-40B4-BE49-F238E27FC236}">
                <a16:creationId xmlns:a16="http://schemas.microsoft.com/office/drawing/2014/main" id="{380914B0-CA6E-68B4-ED8E-F82793BE1FC7}"/>
              </a:ext>
            </a:extLst>
          </p:cNvPr>
          <p:cNvGrpSpPr/>
          <p:nvPr/>
        </p:nvGrpSpPr>
        <p:grpSpPr>
          <a:xfrm>
            <a:off x="3073330" y="833090"/>
            <a:ext cx="498600" cy="1073880"/>
            <a:chOff x="3073330" y="833090"/>
            <a:chExt cx="498600" cy="107388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9" name="Ink 8">
                  <a:extLst>
                    <a:ext uri="{FF2B5EF4-FFF2-40B4-BE49-F238E27FC236}">
                      <a16:creationId xmlns:a16="http://schemas.microsoft.com/office/drawing/2014/main" id="{0331664F-59C8-8BED-1418-8F702BCC1261}"/>
                    </a:ext>
                  </a:extLst>
                </p14:cNvPr>
                <p14:cNvContentPartPr/>
                <p14:nvPr/>
              </p14:nvContentPartPr>
              <p14:xfrm>
                <a:off x="3073330" y="833090"/>
                <a:ext cx="469440" cy="61920"/>
              </p14:xfrm>
            </p:contentPart>
          </mc:Choice>
          <mc:Fallback xmlns="">
            <p:pic>
              <p:nvPicPr>
                <p:cNvPr id="9" name="Ink 8">
                  <a:extLst>
                    <a:ext uri="{FF2B5EF4-FFF2-40B4-BE49-F238E27FC236}">
                      <a16:creationId xmlns:a16="http://schemas.microsoft.com/office/drawing/2014/main" id="{0331664F-59C8-8BED-1418-8F702BCC1261}"/>
                    </a:ext>
                  </a:extLst>
                </p:cNvPr>
                <p:cNvPicPr/>
                <p:nvPr/>
              </p:nvPicPr>
              <p:blipFill>
                <a:blip r:embed="rId11"/>
                <a:stretch>
                  <a:fillRect/>
                </a:stretch>
              </p:blipFill>
              <p:spPr>
                <a:xfrm>
                  <a:off x="3064330" y="824090"/>
                  <a:ext cx="487080" cy="7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0" name="Ink 9">
                  <a:extLst>
                    <a:ext uri="{FF2B5EF4-FFF2-40B4-BE49-F238E27FC236}">
                      <a16:creationId xmlns:a16="http://schemas.microsoft.com/office/drawing/2014/main" id="{A60D60B2-3F0A-36CB-3527-78043BCADE61}"/>
                    </a:ext>
                  </a:extLst>
                </p14:cNvPr>
                <p14:cNvContentPartPr/>
                <p14:nvPr/>
              </p14:nvContentPartPr>
              <p14:xfrm>
                <a:off x="3116530" y="1037210"/>
                <a:ext cx="396000" cy="71640"/>
              </p14:xfrm>
            </p:contentPart>
          </mc:Choice>
          <mc:Fallback xmlns="">
            <p:pic>
              <p:nvPicPr>
                <p:cNvPr id="10" name="Ink 9">
                  <a:extLst>
                    <a:ext uri="{FF2B5EF4-FFF2-40B4-BE49-F238E27FC236}">
                      <a16:creationId xmlns:a16="http://schemas.microsoft.com/office/drawing/2014/main" id="{A60D60B2-3F0A-36CB-3527-78043BCADE61}"/>
                    </a:ext>
                  </a:extLst>
                </p:cNvPr>
                <p:cNvPicPr/>
                <p:nvPr/>
              </p:nvPicPr>
              <p:blipFill>
                <a:blip r:embed="rId13"/>
                <a:stretch>
                  <a:fillRect/>
                </a:stretch>
              </p:blipFill>
              <p:spPr>
                <a:xfrm>
                  <a:off x="3107530" y="1028570"/>
                  <a:ext cx="413640" cy="8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1" name="Ink 10">
                  <a:extLst>
                    <a:ext uri="{FF2B5EF4-FFF2-40B4-BE49-F238E27FC236}">
                      <a16:creationId xmlns:a16="http://schemas.microsoft.com/office/drawing/2014/main" id="{65CAA338-A3E7-0E7E-22EE-76D23AD1EA66}"/>
                    </a:ext>
                  </a:extLst>
                </p14:cNvPr>
                <p14:cNvContentPartPr/>
                <p14:nvPr/>
              </p14:nvContentPartPr>
              <p14:xfrm>
                <a:off x="3089530" y="1237010"/>
                <a:ext cx="349560" cy="54000"/>
              </p14:xfrm>
            </p:contentPart>
          </mc:Choice>
          <mc:Fallback xmlns="">
            <p:pic>
              <p:nvPicPr>
                <p:cNvPr id="11" name="Ink 10">
                  <a:extLst>
                    <a:ext uri="{FF2B5EF4-FFF2-40B4-BE49-F238E27FC236}">
                      <a16:creationId xmlns:a16="http://schemas.microsoft.com/office/drawing/2014/main" id="{65CAA338-A3E7-0E7E-22EE-76D23AD1EA66}"/>
                    </a:ext>
                  </a:extLst>
                </p:cNvPr>
                <p:cNvPicPr/>
                <p:nvPr/>
              </p:nvPicPr>
              <p:blipFill>
                <a:blip r:embed="rId15"/>
                <a:stretch>
                  <a:fillRect/>
                </a:stretch>
              </p:blipFill>
              <p:spPr>
                <a:xfrm>
                  <a:off x="3080530" y="1228010"/>
                  <a:ext cx="367200" cy="7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Ink 11">
                  <a:extLst>
                    <a:ext uri="{FF2B5EF4-FFF2-40B4-BE49-F238E27FC236}">
                      <a16:creationId xmlns:a16="http://schemas.microsoft.com/office/drawing/2014/main" id="{CA337CBB-E073-30F8-0D49-62AA992743B8}"/>
                    </a:ext>
                  </a:extLst>
                </p14:cNvPr>
                <p14:cNvContentPartPr/>
                <p14:nvPr/>
              </p14:nvContentPartPr>
              <p14:xfrm>
                <a:off x="3104290" y="1400090"/>
                <a:ext cx="341640" cy="52200"/>
              </p14:xfrm>
            </p:contentPart>
          </mc:Choice>
          <mc:Fallback xmlns="">
            <p:pic>
              <p:nvPicPr>
                <p:cNvPr id="12" name="Ink 11">
                  <a:extLst>
                    <a:ext uri="{FF2B5EF4-FFF2-40B4-BE49-F238E27FC236}">
                      <a16:creationId xmlns:a16="http://schemas.microsoft.com/office/drawing/2014/main" id="{CA337CBB-E073-30F8-0D49-62AA992743B8}"/>
                    </a:ext>
                  </a:extLst>
                </p:cNvPr>
                <p:cNvPicPr/>
                <p:nvPr/>
              </p:nvPicPr>
              <p:blipFill>
                <a:blip r:embed="rId17"/>
                <a:stretch>
                  <a:fillRect/>
                </a:stretch>
              </p:blipFill>
              <p:spPr>
                <a:xfrm>
                  <a:off x="3095290" y="1391090"/>
                  <a:ext cx="359280" cy="6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3" name="Ink 12">
                  <a:extLst>
                    <a:ext uri="{FF2B5EF4-FFF2-40B4-BE49-F238E27FC236}">
                      <a16:creationId xmlns:a16="http://schemas.microsoft.com/office/drawing/2014/main" id="{1D7CC018-2AB0-D7A9-F6DC-586C4BEC3E3F}"/>
                    </a:ext>
                  </a:extLst>
                </p14:cNvPr>
                <p14:cNvContentPartPr/>
                <p14:nvPr/>
              </p14:nvContentPartPr>
              <p14:xfrm>
                <a:off x="3114370" y="1508090"/>
                <a:ext cx="323640" cy="81720"/>
              </p14:xfrm>
            </p:contentPart>
          </mc:Choice>
          <mc:Fallback xmlns="">
            <p:pic>
              <p:nvPicPr>
                <p:cNvPr id="13" name="Ink 12">
                  <a:extLst>
                    <a:ext uri="{FF2B5EF4-FFF2-40B4-BE49-F238E27FC236}">
                      <a16:creationId xmlns:a16="http://schemas.microsoft.com/office/drawing/2014/main" id="{1D7CC018-2AB0-D7A9-F6DC-586C4BEC3E3F}"/>
                    </a:ext>
                  </a:extLst>
                </p:cNvPr>
                <p:cNvPicPr/>
                <p:nvPr/>
              </p:nvPicPr>
              <p:blipFill>
                <a:blip r:embed="rId19"/>
                <a:stretch>
                  <a:fillRect/>
                </a:stretch>
              </p:blipFill>
              <p:spPr>
                <a:xfrm>
                  <a:off x="3105370" y="1499450"/>
                  <a:ext cx="341280" cy="9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4" name="Ink 13">
                  <a:extLst>
                    <a:ext uri="{FF2B5EF4-FFF2-40B4-BE49-F238E27FC236}">
                      <a16:creationId xmlns:a16="http://schemas.microsoft.com/office/drawing/2014/main" id="{22383992-280E-62DD-D826-F93FB4B0A5C7}"/>
                    </a:ext>
                  </a:extLst>
                </p14:cNvPr>
                <p14:cNvContentPartPr/>
                <p14:nvPr/>
              </p14:nvContentPartPr>
              <p14:xfrm>
                <a:off x="3164770" y="1665770"/>
                <a:ext cx="313200" cy="51120"/>
              </p14:xfrm>
            </p:contentPart>
          </mc:Choice>
          <mc:Fallback xmlns="">
            <p:pic>
              <p:nvPicPr>
                <p:cNvPr id="14" name="Ink 13">
                  <a:extLst>
                    <a:ext uri="{FF2B5EF4-FFF2-40B4-BE49-F238E27FC236}">
                      <a16:creationId xmlns:a16="http://schemas.microsoft.com/office/drawing/2014/main" id="{22383992-280E-62DD-D826-F93FB4B0A5C7}"/>
                    </a:ext>
                  </a:extLst>
                </p:cNvPr>
                <p:cNvPicPr/>
                <p:nvPr/>
              </p:nvPicPr>
              <p:blipFill>
                <a:blip r:embed="rId21"/>
                <a:stretch>
                  <a:fillRect/>
                </a:stretch>
              </p:blipFill>
              <p:spPr>
                <a:xfrm>
                  <a:off x="3156130" y="1656770"/>
                  <a:ext cx="33084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5" name="Ink 14">
                  <a:extLst>
                    <a:ext uri="{FF2B5EF4-FFF2-40B4-BE49-F238E27FC236}">
                      <a16:creationId xmlns:a16="http://schemas.microsoft.com/office/drawing/2014/main" id="{FF3F30AD-1A92-346C-9F94-B3A6C80D113B}"/>
                    </a:ext>
                  </a:extLst>
                </p14:cNvPr>
                <p14:cNvContentPartPr/>
                <p14:nvPr/>
              </p14:nvContentPartPr>
              <p14:xfrm>
                <a:off x="3160090" y="1836410"/>
                <a:ext cx="411840" cy="70560"/>
              </p14:xfrm>
            </p:contentPart>
          </mc:Choice>
          <mc:Fallback xmlns="">
            <p:pic>
              <p:nvPicPr>
                <p:cNvPr id="15" name="Ink 14">
                  <a:extLst>
                    <a:ext uri="{FF2B5EF4-FFF2-40B4-BE49-F238E27FC236}">
                      <a16:creationId xmlns:a16="http://schemas.microsoft.com/office/drawing/2014/main" id="{FF3F30AD-1A92-346C-9F94-B3A6C80D113B}"/>
                    </a:ext>
                  </a:extLst>
                </p:cNvPr>
                <p:cNvPicPr/>
                <p:nvPr/>
              </p:nvPicPr>
              <p:blipFill>
                <a:blip r:embed="rId23"/>
                <a:stretch>
                  <a:fillRect/>
                </a:stretch>
              </p:blipFill>
              <p:spPr>
                <a:xfrm>
                  <a:off x="3151450" y="1827410"/>
                  <a:ext cx="429480" cy="88200"/>
                </a:xfrm>
                <a:prstGeom prst="rect">
                  <a:avLst/>
                </a:prstGeom>
              </p:spPr>
            </p:pic>
          </mc:Fallback>
        </mc:AlternateContent>
      </p:grpSp>
      <p:grpSp>
        <p:nvGrpSpPr>
          <p:cNvPr id="26" name="Group 25">
            <a:extLst>
              <a:ext uri="{FF2B5EF4-FFF2-40B4-BE49-F238E27FC236}">
                <a16:creationId xmlns:a16="http://schemas.microsoft.com/office/drawing/2014/main" id="{F3BD9062-D24D-5D54-1105-2F633C533E4B}"/>
              </a:ext>
            </a:extLst>
          </p:cNvPr>
          <p:cNvGrpSpPr/>
          <p:nvPr/>
        </p:nvGrpSpPr>
        <p:grpSpPr>
          <a:xfrm>
            <a:off x="7352290" y="516290"/>
            <a:ext cx="538560" cy="1585800"/>
            <a:chOff x="7352290" y="516290"/>
            <a:chExt cx="538560" cy="1585800"/>
          </a:xfrm>
        </p:grpSpPr>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7" name="Ink 16">
                  <a:extLst>
                    <a:ext uri="{FF2B5EF4-FFF2-40B4-BE49-F238E27FC236}">
                      <a16:creationId xmlns:a16="http://schemas.microsoft.com/office/drawing/2014/main" id="{6B9060EE-2DE5-1585-0C26-51AA475E8737}"/>
                    </a:ext>
                  </a:extLst>
                </p14:cNvPr>
                <p14:cNvContentPartPr/>
                <p14:nvPr/>
              </p14:nvContentPartPr>
              <p14:xfrm>
                <a:off x="7540570" y="516290"/>
                <a:ext cx="350280" cy="89280"/>
              </p14:xfrm>
            </p:contentPart>
          </mc:Choice>
          <mc:Fallback xmlns="">
            <p:pic>
              <p:nvPicPr>
                <p:cNvPr id="17" name="Ink 16">
                  <a:extLst>
                    <a:ext uri="{FF2B5EF4-FFF2-40B4-BE49-F238E27FC236}">
                      <a16:creationId xmlns:a16="http://schemas.microsoft.com/office/drawing/2014/main" id="{6B9060EE-2DE5-1585-0C26-51AA475E8737}"/>
                    </a:ext>
                  </a:extLst>
                </p:cNvPr>
                <p:cNvPicPr/>
                <p:nvPr/>
              </p:nvPicPr>
              <p:blipFill>
                <a:blip r:embed="rId25"/>
                <a:stretch>
                  <a:fillRect/>
                </a:stretch>
              </p:blipFill>
              <p:spPr>
                <a:xfrm>
                  <a:off x="7531570" y="507290"/>
                  <a:ext cx="36792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8" name="Ink 17">
                  <a:extLst>
                    <a:ext uri="{FF2B5EF4-FFF2-40B4-BE49-F238E27FC236}">
                      <a16:creationId xmlns:a16="http://schemas.microsoft.com/office/drawing/2014/main" id="{308D0B0A-331E-A65D-174B-C4D130F3D116}"/>
                    </a:ext>
                  </a:extLst>
                </p14:cNvPr>
                <p14:cNvContentPartPr/>
                <p14:nvPr/>
              </p14:nvContentPartPr>
              <p14:xfrm>
                <a:off x="7549210" y="729050"/>
                <a:ext cx="308880" cy="88200"/>
              </p14:xfrm>
            </p:contentPart>
          </mc:Choice>
          <mc:Fallback xmlns="">
            <p:pic>
              <p:nvPicPr>
                <p:cNvPr id="18" name="Ink 17">
                  <a:extLst>
                    <a:ext uri="{FF2B5EF4-FFF2-40B4-BE49-F238E27FC236}">
                      <a16:creationId xmlns:a16="http://schemas.microsoft.com/office/drawing/2014/main" id="{308D0B0A-331E-A65D-174B-C4D130F3D116}"/>
                    </a:ext>
                  </a:extLst>
                </p:cNvPr>
                <p:cNvPicPr/>
                <p:nvPr/>
              </p:nvPicPr>
              <p:blipFill>
                <a:blip r:embed="rId27"/>
                <a:stretch>
                  <a:fillRect/>
                </a:stretch>
              </p:blipFill>
              <p:spPr>
                <a:xfrm>
                  <a:off x="7540210" y="720050"/>
                  <a:ext cx="326520" cy="10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19" name="Ink 18">
                  <a:extLst>
                    <a:ext uri="{FF2B5EF4-FFF2-40B4-BE49-F238E27FC236}">
                      <a16:creationId xmlns:a16="http://schemas.microsoft.com/office/drawing/2014/main" id="{9D1C4E32-BE44-1DA1-ED95-8EA9398767A7}"/>
                    </a:ext>
                  </a:extLst>
                </p14:cNvPr>
                <p14:cNvContentPartPr/>
                <p14:nvPr/>
              </p14:nvContentPartPr>
              <p14:xfrm>
                <a:off x="7485850" y="965930"/>
                <a:ext cx="315360" cy="102240"/>
              </p14:xfrm>
            </p:contentPart>
          </mc:Choice>
          <mc:Fallback xmlns="">
            <p:pic>
              <p:nvPicPr>
                <p:cNvPr id="19" name="Ink 18">
                  <a:extLst>
                    <a:ext uri="{FF2B5EF4-FFF2-40B4-BE49-F238E27FC236}">
                      <a16:creationId xmlns:a16="http://schemas.microsoft.com/office/drawing/2014/main" id="{9D1C4E32-BE44-1DA1-ED95-8EA9398767A7}"/>
                    </a:ext>
                  </a:extLst>
                </p:cNvPr>
                <p:cNvPicPr/>
                <p:nvPr/>
              </p:nvPicPr>
              <p:blipFill>
                <a:blip r:embed="rId29"/>
                <a:stretch>
                  <a:fillRect/>
                </a:stretch>
              </p:blipFill>
              <p:spPr>
                <a:xfrm>
                  <a:off x="7477210" y="957290"/>
                  <a:ext cx="333000" cy="11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0" name="Ink 19">
                  <a:extLst>
                    <a:ext uri="{FF2B5EF4-FFF2-40B4-BE49-F238E27FC236}">
                      <a16:creationId xmlns:a16="http://schemas.microsoft.com/office/drawing/2014/main" id="{7FDD96F1-B1C3-E5D2-0738-6AF8B2BFF259}"/>
                    </a:ext>
                  </a:extLst>
                </p14:cNvPr>
                <p14:cNvContentPartPr/>
                <p14:nvPr/>
              </p14:nvContentPartPr>
              <p14:xfrm>
                <a:off x="7454530" y="1176170"/>
                <a:ext cx="327600" cy="86400"/>
              </p14:xfrm>
            </p:contentPart>
          </mc:Choice>
          <mc:Fallback xmlns="">
            <p:pic>
              <p:nvPicPr>
                <p:cNvPr id="20" name="Ink 19">
                  <a:extLst>
                    <a:ext uri="{FF2B5EF4-FFF2-40B4-BE49-F238E27FC236}">
                      <a16:creationId xmlns:a16="http://schemas.microsoft.com/office/drawing/2014/main" id="{7FDD96F1-B1C3-E5D2-0738-6AF8B2BFF259}"/>
                    </a:ext>
                  </a:extLst>
                </p:cNvPr>
                <p:cNvPicPr/>
                <p:nvPr/>
              </p:nvPicPr>
              <p:blipFill>
                <a:blip r:embed="rId31"/>
                <a:stretch>
                  <a:fillRect/>
                </a:stretch>
              </p:blipFill>
              <p:spPr>
                <a:xfrm>
                  <a:off x="7445890" y="1167530"/>
                  <a:ext cx="345240" cy="10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1" name="Ink 20">
                  <a:extLst>
                    <a:ext uri="{FF2B5EF4-FFF2-40B4-BE49-F238E27FC236}">
                      <a16:creationId xmlns:a16="http://schemas.microsoft.com/office/drawing/2014/main" id="{2D80B8F2-B310-BCC1-D65B-D080A94034BF}"/>
                    </a:ext>
                  </a:extLst>
                </p14:cNvPr>
                <p14:cNvContentPartPr/>
                <p14:nvPr/>
              </p14:nvContentPartPr>
              <p14:xfrm>
                <a:off x="7443010" y="1411610"/>
                <a:ext cx="336960" cy="69480"/>
              </p14:xfrm>
            </p:contentPart>
          </mc:Choice>
          <mc:Fallback xmlns="">
            <p:pic>
              <p:nvPicPr>
                <p:cNvPr id="21" name="Ink 20">
                  <a:extLst>
                    <a:ext uri="{FF2B5EF4-FFF2-40B4-BE49-F238E27FC236}">
                      <a16:creationId xmlns:a16="http://schemas.microsoft.com/office/drawing/2014/main" id="{2D80B8F2-B310-BCC1-D65B-D080A94034BF}"/>
                    </a:ext>
                  </a:extLst>
                </p:cNvPr>
                <p:cNvPicPr/>
                <p:nvPr/>
              </p:nvPicPr>
              <p:blipFill>
                <a:blip r:embed="rId33"/>
                <a:stretch>
                  <a:fillRect/>
                </a:stretch>
              </p:blipFill>
              <p:spPr>
                <a:xfrm>
                  <a:off x="7434370" y="1402610"/>
                  <a:ext cx="354600" cy="87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2" name="Ink 21">
                  <a:extLst>
                    <a:ext uri="{FF2B5EF4-FFF2-40B4-BE49-F238E27FC236}">
                      <a16:creationId xmlns:a16="http://schemas.microsoft.com/office/drawing/2014/main" id="{2A4A11FF-3BF1-9A5E-89EB-73D436EBB846}"/>
                    </a:ext>
                  </a:extLst>
                </p14:cNvPr>
                <p14:cNvContentPartPr/>
                <p14:nvPr/>
              </p14:nvContentPartPr>
              <p14:xfrm>
                <a:off x="7389730" y="1584770"/>
                <a:ext cx="365400" cy="96120"/>
              </p14:xfrm>
            </p:contentPart>
          </mc:Choice>
          <mc:Fallback xmlns="">
            <p:pic>
              <p:nvPicPr>
                <p:cNvPr id="22" name="Ink 21">
                  <a:extLst>
                    <a:ext uri="{FF2B5EF4-FFF2-40B4-BE49-F238E27FC236}">
                      <a16:creationId xmlns:a16="http://schemas.microsoft.com/office/drawing/2014/main" id="{2A4A11FF-3BF1-9A5E-89EB-73D436EBB846}"/>
                    </a:ext>
                  </a:extLst>
                </p:cNvPr>
                <p:cNvPicPr/>
                <p:nvPr/>
              </p:nvPicPr>
              <p:blipFill>
                <a:blip r:embed="rId35"/>
                <a:stretch>
                  <a:fillRect/>
                </a:stretch>
              </p:blipFill>
              <p:spPr>
                <a:xfrm>
                  <a:off x="7380730" y="1576130"/>
                  <a:ext cx="383040" cy="11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23" name="Ink 22">
                  <a:extLst>
                    <a:ext uri="{FF2B5EF4-FFF2-40B4-BE49-F238E27FC236}">
                      <a16:creationId xmlns:a16="http://schemas.microsoft.com/office/drawing/2014/main" id="{C77BEA90-19A4-8CF4-CCC8-1173D8B92E0E}"/>
                    </a:ext>
                  </a:extLst>
                </p14:cNvPr>
                <p14:cNvContentPartPr/>
                <p14:nvPr/>
              </p14:nvContentPartPr>
              <p14:xfrm>
                <a:off x="7352290" y="1782410"/>
                <a:ext cx="376560" cy="134280"/>
              </p14:xfrm>
            </p:contentPart>
          </mc:Choice>
          <mc:Fallback xmlns="">
            <p:pic>
              <p:nvPicPr>
                <p:cNvPr id="23" name="Ink 22">
                  <a:extLst>
                    <a:ext uri="{FF2B5EF4-FFF2-40B4-BE49-F238E27FC236}">
                      <a16:creationId xmlns:a16="http://schemas.microsoft.com/office/drawing/2014/main" id="{C77BEA90-19A4-8CF4-CCC8-1173D8B92E0E}"/>
                    </a:ext>
                  </a:extLst>
                </p:cNvPr>
                <p:cNvPicPr/>
                <p:nvPr/>
              </p:nvPicPr>
              <p:blipFill>
                <a:blip r:embed="rId37"/>
                <a:stretch>
                  <a:fillRect/>
                </a:stretch>
              </p:blipFill>
              <p:spPr>
                <a:xfrm>
                  <a:off x="7343290" y="1773410"/>
                  <a:ext cx="394200" cy="1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24" name="Ink 23">
                  <a:extLst>
                    <a:ext uri="{FF2B5EF4-FFF2-40B4-BE49-F238E27FC236}">
                      <a16:creationId xmlns:a16="http://schemas.microsoft.com/office/drawing/2014/main" id="{E832883A-86AA-43FC-E2FF-14BB7EE3B967}"/>
                    </a:ext>
                  </a:extLst>
                </p14:cNvPr>
                <p14:cNvContentPartPr/>
                <p14:nvPr/>
              </p14:nvContentPartPr>
              <p14:xfrm>
                <a:off x="7359130" y="1966370"/>
                <a:ext cx="377640" cy="135720"/>
              </p14:xfrm>
            </p:contentPart>
          </mc:Choice>
          <mc:Fallback xmlns="">
            <p:pic>
              <p:nvPicPr>
                <p:cNvPr id="24" name="Ink 23">
                  <a:extLst>
                    <a:ext uri="{FF2B5EF4-FFF2-40B4-BE49-F238E27FC236}">
                      <a16:creationId xmlns:a16="http://schemas.microsoft.com/office/drawing/2014/main" id="{E832883A-86AA-43FC-E2FF-14BB7EE3B967}"/>
                    </a:ext>
                  </a:extLst>
                </p:cNvPr>
                <p:cNvPicPr/>
                <p:nvPr/>
              </p:nvPicPr>
              <p:blipFill>
                <a:blip r:embed="rId39"/>
                <a:stretch>
                  <a:fillRect/>
                </a:stretch>
              </p:blipFill>
              <p:spPr>
                <a:xfrm>
                  <a:off x="7350490" y="1957370"/>
                  <a:ext cx="395280" cy="153360"/>
                </a:xfrm>
                <a:prstGeom prst="rect">
                  <a:avLst/>
                </a:prstGeom>
              </p:spPr>
            </p:pic>
          </mc:Fallback>
        </mc:AlternateContent>
      </p:grpSp>
      <p:grpSp>
        <p:nvGrpSpPr>
          <p:cNvPr id="44" name="Group 43">
            <a:extLst>
              <a:ext uri="{FF2B5EF4-FFF2-40B4-BE49-F238E27FC236}">
                <a16:creationId xmlns:a16="http://schemas.microsoft.com/office/drawing/2014/main" id="{24AF1B3E-0851-AC80-7B54-36EA618E439C}"/>
              </a:ext>
            </a:extLst>
          </p:cNvPr>
          <p:cNvGrpSpPr/>
          <p:nvPr/>
        </p:nvGrpSpPr>
        <p:grpSpPr>
          <a:xfrm>
            <a:off x="2683810" y="465890"/>
            <a:ext cx="419040" cy="671760"/>
            <a:chOff x="2683810" y="465890"/>
            <a:chExt cx="419040" cy="671760"/>
          </a:xfrm>
        </p:grpSpPr>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0218A6B-41C7-EBF9-5284-6DC6C2186F74}"/>
                    </a:ext>
                  </a:extLst>
                </p14:cNvPr>
                <p14:cNvContentPartPr/>
                <p14:nvPr/>
              </p14:nvContentPartPr>
              <p14:xfrm>
                <a:off x="2741050" y="528890"/>
                <a:ext cx="36720" cy="158400"/>
              </p14:xfrm>
            </p:contentPart>
          </mc:Choice>
          <mc:Fallback xmlns="">
            <p:pic>
              <p:nvPicPr>
                <p:cNvPr id="27" name="Ink 26">
                  <a:extLst>
                    <a:ext uri="{FF2B5EF4-FFF2-40B4-BE49-F238E27FC236}">
                      <a16:creationId xmlns:a16="http://schemas.microsoft.com/office/drawing/2014/main" id="{10218A6B-41C7-EBF9-5284-6DC6C2186F74}"/>
                    </a:ext>
                  </a:extLst>
                </p:cNvPr>
                <p:cNvPicPr/>
                <p:nvPr/>
              </p:nvPicPr>
              <p:blipFill>
                <a:blip r:embed="rId41"/>
                <a:stretch>
                  <a:fillRect/>
                </a:stretch>
              </p:blipFill>
              <p:spPr>
                <a:xfrm>
                  <a:off x="2734930" y="522770"/>
                  <a:ext cx="489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020B302-C637-AE03-1B2F-CE8010B3C95F}"/>
                    </a:ext>
                  </a:extLst>
                </p14:cNvPr>
                <p14:cNvContentPartPr/>
                <p14:nvPr/>
              </p14:nvContentPartPr>
              <p14:xfrm>
                <a:off x="2683810" y="480290"/>
                <a:ext cx="135000" cy="51120"/>
              </p14:xfrm>
            </p:contentPart>
          </mc:Choice>
          <mc:Fallback xmlns="">
            <p:pic>
              <p:nvPicPr>
                <p:cNvPr id="28" name="Ink 27">
                  <a:extLst>
                    <a:ext uri="{FF2B5EF4-FFF2-40B4-BE49-F238E27FC236}">
                      <a16:creationId xmlns:a16="http://schemas.microsoft.com/office/drawing/2014/main" id="{F020B302-C637-AE03-1B2F-CE8010B3C95F}"/>
                    </a:ext>
                  </a:extLst>
                </p:cNvPr>
                <p:cNvPicPr/>
                <p:nvPr/>
              </p:nvPicPr>
              <p:blipFill>
                <a:blip r:embed="rId43"/>
                <a:stretch>
                  <a:fillRect/>
                </a:stretch>
              </p:blipFill>
              <p:spPr>
                <a:xfrm>
                  <a:off x="2677690" y="474170"/>
                  <a:ext cx="147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0CFC39E-3F74-8063-8D37-E3CB9E0163E8}"/>
                    </a:ext>
                  </a:extLst>
                </p14:cNvPr>
                <p14:cNvContentPartPr/>
                <p14:nvPr/>
              </p14:nvContentPartPr>
              <p14:xfrm>
                <a:off x="2861650" y="575330"/>
                <a:ext cx="60840" cy="92520"/>
              </p14:xfrm>
            </p:contentPart>
          </mc:Choice>
          <mc:Fallback xmlns="">
            <p:pic>
              <p:nvPicPr>
                <p:cNvPr id="29" name="Ink 28">
                  <a:extLst>
                    <a:ext uri="{FF2B5EF4-FFF2-40B4-BE49-F238E27FC236}">
                      <a16:creationId xmlns:a16="http://schemas.microsoft.com/office/drawing/2014/main" id="{00CFC39E-3F74-8063-8D37-E3CB9E0163E8}"/>
                    </a:ext>
                  </a:extLst>
                </p:cNvPr>
                <p:cNvPicPr/>
                <p:nvPr/>
              </p:nvPicPr>
              <p:blipFill>
                <a:blip r:embed="rId45"/>
                <a:stretch>
                  <a:fillRect/>
                </a:stretch>
              </p:blipFill>
              <p:spPr>
                <a:xfrm>
                  <a:off x="2855530" y="569210"/>
                  <a:ext cx="73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D3D96042-67C2-1564-D56E-13F435793776}"/>
                    </a:ext>
                  </a:extLst>
                </p14:cNvPr>
                <p14:cNvContentPartPr/>
                <p14:nvPr/>
              </p14:nvContentPartPr>
              <p14:xfrm>
                <a:off x="2852290" y="536450"/>
                <a:ext cx="42840" cy="88920"/>
              </p14:xfrm>
            </p:contentPart>
          </mc:Choice>
          <mc:Fallback xmlns="">
            <p:pic>
              <p:nvPicPr>
                <p:cNvPr id="30" name="Ink 29">
                  <a:extLst>
                    <a:ext uri="{FF2B5EF4-FFF2-40B4-BE49-F238E27FC236}">
                      <a16:creationId xmlns:a16="http://schemas.microsoft.com/office/drawing/2014/main" id="{D3D96042-67C2-1564-D56E-13F435793776}"/>
                    </a:ext>
                  </a:extLst>
                </p:cNvPr>
                <p:cNvPicPr/>
                <p:nvPr/>
              </p:nvPicPr>
              <p:blipFill>
                <a:blip r:embed="rId47"/>
                <a:stretch>
                  <a:fillRect/>
                </a:stretch>
              </p:blipFill>
              <p:spPr>
                <a:xfrm>
                  <a:off x="2846170" y="530330"/>
                  <a:ext cx="55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9F9399CD-EE5C-CBC4-52F6-C0E005FFD5A7}"/>
                    </a:ext>
                  </a:extLst>
                </p14:cNvPr>
                <p14:cNvContentPartPr/>
                <p14:nvPr/>
              </p14:nvContentPartPr>
              <p14:xfrm>
                <a:off x="2960290" y="550490"/>
                <a:ext cx="76320" cy="16560"/>
              </p14:xfrm>
            </p:contentPart>
          </mc:Choice>
          <mc:Fallback xmlns="">
            <p:pic>
              <p:nvPicPr>
                <p:cNvPr id="31" name="Ink 30">
                  <a:extLst>
                    <a:ext uri="{FF2B5EF4-FFF2-40B4-BE49-F238E27FC236}">
                      <a16:creationId xmlns:a16="http://schemas.microsoft.com/office/drawing/2014/main" id="{9F9399CD-EE5C-CBC4-52F6-C0E005FFD5A7}"/>
                    </a:ext>
                  </a:extLst>
                </p:cNvPr>
                <p:cNvPicPr/>
                <p:nvPr/>
              </p:nvPicPr>
              <p:blipFill>
                <a:blip r:embed="rId49"/>
                <a:stretch>
                  <a:fillRect/>
                </a:stretch>
              </p:blipFill>
              <p:spPr>
                <a:xfrm>
                  <a:off x="2954170" y="544370"/>
                  <a:ext cx="88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BA7D9E3-360E-4783-6A93-8E49393718DA}"/>
                    </a:ext>
                  </a:extLst>
                </p14:cNvPr>
                <p14:cNvContentPartPr/>
                <p14:nvPr/>
              </p14:nvContentPartPr>
              <p14:xfrm>
                <a:off x="3008170" y="465890"/>
                <a:ext cx="13680" cy="157680"/>
              </p14:xfrm>
            </p:contentPart>
          </mc:Choice>
          <mc:Fallback xmlns="">
            <p:pic>
              <p:nvPicPr>
                <p:cNvPr id="32" name="Ink 31">
                  <a:extLst>
                    <a:ext uri="{FF2B5EF4-FFF2-40B4-BE49-F238E27FC236}">
                      <a16:creationId xmlns:a16="http://schemas.microsoft.com/office/drawing/2014/main" id="{EBA7D9E3-360E-4783-6A93-8E49393718DA}"/>
                    </a:ext>
                  </a:extLst>
                </p:cNvPr>
                <p:cNvPicPr/>
                <p:nvPr/>
              </p:nvPicPr>
              <p:blipFill>
                <a:blip r:embed="rId51"/>
                <a:stretch>
                  <a:fillRect/>
                </a:stretch>
              </p:blipFill>
              <p:spPr>
                <a:xfrm>
                  <a:off x="3002050" y="459770"/>
                  <a:ext cx="25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2753C55-1CE1-D970-59CD-8FCD79C8CD1D}"/>
                    </a:ext>
                  </a:extLst>
                </p14:cNvPr>
                <p14:cNvContentPartPr/>
                <p14:nvPr/>
              </p14:nvContentPartPr>
              <p14:xfrm>
                <a:off x="2750050" y="770090"/>
                <a:ext cx="39960" cy="145800"/>
              </p14:xfrm>
            </p:contentPart>
          </mc:Choice>
          <mc:Fallback xmlns="">
            <p:pic>
              <p:nvPicPr>
                <p:cNvPr id="33" name="Ink 32">
                  <a:extLst>
                    <a:ext uri="{FF2B5EF4-FFF2-40B4-BE49-F238E27FC236}">
                      <a16:creationId xmlns:a16="http://schemas.microsoft.com/office/drawing/2014/main" id="{02753C55-1CE1-D970-59CD-8FCD79C8CD1D}"/>
                    </a:ext>
                  </a:extLst>
                </p:cNvPr>
                <p:cNvPicPr/>
                <p:nvPr/>
              </p:nvPicPr>
              <p:blipFill>
                <a:blip r:embed="rId53"/>
                <a:stretch>
                  <a:fillRect/>
                </a:stretch>
              </p:blipFill>
              <p:spPr>
                <a:xfrm>
                  <a:off x="2743930" y="763970"/>
                  <a:ext cx="52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2E517FA0-EC3A-817A-0812-FEC33CE969A8}"/>
                    </a:ext>
                  </a:extLst>
                </p14:cNvPr>
                <p14:cNvContentPartPr/>
                <p14:nvPr/>
              </p14:nvContentPartPr>
              <p14:xfrm>
                <a:off x="2690650" y="737330"/>
                <a:ext cx="138960" cy="45720"/>
              </p14:xfrm>
            </p:contentPart>
          </mc:Choice>
          <mc:Fallback xmlns="">
            <p:pic>
              <p:nvPicPr>
                <p:cNvPr id="34" name="Ink 33">
                  <a:extLst>
                    <a:ext uri="{FF2B5EF4-FFF2-40B4-BE49-F238E27FC236}">
                      <a16:creationId xmlns:a16="http://schemas.microsoft.com/office/drawing/2014/main" id="{2E517FA0-EC3A-817A-0812-FEC33CE969A8}"/>
                    </a:ext>
                  </a:extLst>
                </p:cNvPr>
                <p:cNvPicPr/>
                <p:nvPr/>
              </p:nvPicPr>
              <p:blipFill>
                <a:blip r:embed="rId55"/>
                <a:stretch>
                  <a:fillRect/>
                </a:stretch>
              </p:blipFill>
              <p:spPr>
                <a:xfrm>
                  <a:off x="2684530" y="731210"/>
                  <a:ext cx="151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A308F603-B740-88BF-1E79-E9B5A10A8B7E}"/>
                    </a:ext>
                  </a:extLst>
                </p14:cNvPr>
                <p14:cNvContentPartPr/>
                <p14:nvPr/>
              </p14:nvContentPartPr>
              <p14:xfrm>
                <a:off x="2856250" y="816890"/>
                <a:ext cx="67320" cy="98640"/>
              </p14:xfrm>
            </p:contentPart>
          </mc:Choice>
          <mc:Fallback xmlns="">
            <p:pic>
              <p:nvPicPr>
                <p:cNvPr id="35" name="Ink 34">
                  <a:extLst>
                    <a:ext uri="{FF2B5EF4-FFF2-40B4-BE49-F238E27FC236}">
                      <a16:creationId xmlns:a16="http://schemas.microsoft.com/office/drawing/2014/main" id="{A308F603-B740-88BF-1E79-E9B5A10A8B7E}"/>
                    </a:ext>
                  </a:extLst>
                </p:cNvPr>
                <p:cNvPicPr/>
                <p:nvPr/>
              </p:nvPicPr>
              <p:blipFill>
                <a:blip r:embed="rId57"/>
                <a:stretch>
                  <a:fillRect/>
                </a:stretch>
              </p:blipFill>
              <p:spPr>
                <a:xfrm>
                  <a:off x="2850130" y="810770"/>
                  <a:ext cx="795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33CFD488-1AD0-A127-998D-B7375CD2E72D}"/>
                    </a:ext>
                  </a:extLst>
                </p14:cNvPr>
                <p14:cNvContentPartPr/>
                <p14:nvPr/>
              </p14:nvContentPartPr>
              <p14:xfrm>
                <a:off x="2860930" y="740570"/>
                <a:ext cx="80640" cy="140400"/>
              </p14:xfrm>
            </p:contentPart>
          </mc:Choice>
          <mc:Fallback xmlns="">
            <p:pic>
              <p:nvPicPr>
                <p:cNvPr id="36" name="Ink 35">
                  <a:extLst>
                    <a:ext uri="{FF2B5EF4-FFF2-40B4-BE49-F238E27FC236}">
                      <a16:creationId xmlns:a16="http://schemas.microsoft.com/office/drawing/2014/main" id="{33CFD488-1AD0-A127-998D-B7375CD2E72D}"/>
                    </a:ext>
                  </a:extLst>
                </p:cNvPr>
                <p:cNvPicPr/>
                <p:nvPr/>
              </p:nvPicPr>
              <p:blipFill>
                <a:blip r:embed="rId59"/>
                <a:stretch>
                  <a:fillRect/>
                </a:stretch>
              </p:blipFill>
              <p:spPr>
                <a:xfrm>
                  <a:off x="2854810" y="734450"/>
                  <a:ext cx="92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33049610-9C91-E092-DDEE-8B1C1322C728}"/>
                    </a:ext>
                  </a:extLst>
                </p14:cNvPr>
                <p14:cNvContentPartPr/>
                <p14:nvPr/>
              </p14:nvContentPartPr>
              <p14:xfrm>
                <a:off x="2958490" y="799250"/>
                <a:ext cx="93240" cy="20880"/>
              </p14:xfrm>
            </p:contentPart>
          </mc:Choice>
          <mc:Fallback xmlns="">
            <p:pic>
              <p:nvPicPr>
                <p:cNvPr id="37" name="Ink 36">
                  <a:extLst>
                    <a:ext uri="{FF2B5EF4-FFF2-40B4-BE49-F238E27FC236}">
                      <a16:creationId xmlns:a16="http://schemas.microsoft.com/office/drawing/2014/main" id="{33049610-9C91-E092-DDEE-8B1C1322C728}"/>
                    </a:ext>
                  </a:extLst>
                </p:cNvPr>
                <p:cNvPicPr/>
                <p:nvPr/>
              </p:nvPicPr>
              <p:blipFill>
                <a:blip r:embed="rId61"/>
                <a:stretch>
                  <a:fillRect/>
                </a:stretch>
              </p:blipFill>
              <p:spPr>
                <a:xfrm>
                  <a:off x="2952370" y="793130"/>
                  <a:ext cx="105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42EC3064-302B-7108-080F-4A3A56EE62AB}"/>
                    </a:ext>
                  </a:extLst>
                </p14:cNvPr>
                <p14:cNvContentPartPr/>
                <p14:nvPr/>
              </p14:nvContentPartPr>
              <p14:xfrm>
                <a:off x="2772370" y="952970"/>
                <a:ext cx="147960" cy="182160"/>
              </p14:xfrm>
            </p:contentPart>
          </mc:Choice>
          <mc:Fallback xmlns="">
            <p:pic>
              <p:nvPicPr>
                <p:cNvPr id="39" name="Ink 38">
                  <a:extLst>
                    <a:ext uri="{FF2B5EF4-FFF2-40B4-BE49-F238E27FC236}">
                      <a16:creationId xmlns:a16="http://schemas.microsoft.com/office/drawing/2014/main" id="{42EC3064-302B-7108-080F-4A3A56EE62AB}"/>
                    </a:ext>
                  </a:extLst>
                </p:cNvPr>
                <p:cNvPicPr/>
                <p:nvPr/>
              </p:nvPicPr>
              <p:blipFill>
                <a:blip r:embed="rId63"/>
                <a:stretch>
                  <a:fillRect/>
                </a:stretch>
              </p:blipFill>
              <p:spPr>
                <a:xfrm>
                  <a:off x="2766250" y="946850"/>
                  <a:ext cx="160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135C469B-DFF2-D746-AC12-38F85EC5C5DC}"/>
                    </a:ext>
                  </a:extLst>
                </p14:cNvPr>
                <p14:cNvContentPartPr/>
                <p14:nvPr/>
              </p14:nvContentPartPr>
              <p14:xfrm>
                <a:off x="2906290" y="990410"/>
                <a:ext cx="90360" cy="104400"/>
              </p14:xfrm>
            </p:contentPart>
          </mc:Choice>
          <mc:Fallback xmlns="">
            <p:pic>
              <p:nvPicPr>
                <p:cNvPr id="40" name="Ink 39">
                  <a:extLst>
                    <a:ext uri="{FF2B5EF4-FFF2-40B4-BE49-F238E27FC236}">
                      <a16:creationId xmlns:a16="http://schemas.microsoft.com/office/drawing/2014/main" id="{135C469B-DFF2-D746-AC12-38F85EC5C5DC}"/>
                    </a:ext>
                  </a:extLst>
                </p:cNvPr>
                <p:cNvPicPr/>
                <p:nvPr/>
              </p:nvPicPr>
              <p:blipFill>
                <a:blip r:embed="rId65"/>
                <a:stretch>
                  <a:fillRect/>
                </a:stretch>
              </p:blipFill>
              <p:spPr>
                <a:xfrm>
                  <a:off x="2900170" y="984290"/>
                  <a:ext cx="102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FDBDD760-8E8B-DB0B-305B-6C72E9487858}"/>
                    </a:ext>
                  </a:extLst>
                </p14:cNvPr>
                <p14:cNvContentPartPr/>
                <p14:nvPr/>
              </p14:nvContentPartPr>
              <p14:xfrm>
                <a:off x="2880370" y="977810"/>
                <a:ext cx="89280" cy="82080"/>
              </p14:xfrm>
            </p:contentPart>
          </mc:Choice>
          <mc:Fallback xmlns="">
            <p:pic>
              <p:nvPicPr>
                <p:cNvPr id="41" name="Ink 40">
                  <a:extLst>
                    <a:ext uri="{FF2B5EF4-FFF2-40B4-BE49-F238E27FC236}">
                      <a16:creationId xmlns:a16="http://schemas.microsoft.com/office/drawing/2014/main" id="{FDBDD760-8E8B-DB0B-305B-6C72E9487858}"/>
                    </a:ext>
                  </a:extLst>
                </p:cNvPr>
                <p:cNvPicPr/>
                <p:nvPr/>
              </p:nvPicPr>
              <p:blipFill>
                <a:blip r:embed="rId67"/>
                <a:stretch>
                  <a:fillRect/>
                </a:stretch>
              </p:blipFill>
              <p:spPr>
                <a:xfrm>
                  <a:off x="2874250" y="971690"/>
                  <a:ext cx="101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EDC4DA1C-2404-B12B-556E-2A5DBD368443}"/>
                    </a:ext>
                  </a:extLst>
                </p14:cNvPr>
                <p14:cNvContentPartPr/>
                <p14:nvPr/>
              </p14:nvContentPartPr>
              <p14:xfrm>
                <a:off x="3003130" y="997610"/>
                <a:ext cx="99720" cy="10440"/>
              </p14:xfrm>
            </p:contentPart>
          </mc:Choice>
          <mc:Fallback xmlns="">
            <p:pic>
              <p:nvPicPr>
                <p:cNvPr id="42" name="Ink 41">
                  <a:extLst>
                    <a:ext uri="{FF2B5EF4-FFF2-40B4-BE49-F238E27FC236}">
                      <a16:creationId xmlns:a16="http://schemas.microsoft.com/office/drawing/2014/main" id="{EDC4DA1C-2404-B12B-556E-2A5DBD368443}"/>
                    </a:ext>
                  </a:extLst>
                </p:cNvPr>
                <p:cNvPicPr/>
                <p:nvPr/>
              </p:nvPicPr>
              <p:blipFill>
                <a:blip r:embed="rId69"/>
                <a:stretch>
                  <a:fillRect/>
                </a:stretch>
              </p:blipFill>
              <p:spPr>
                <a:xfrm>
                  <a:off x="2997010" y="991490"/>
                  <a:ext cx="111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2A62972D-C665-E432-3D80-FE1850072B8B}"/>
                    </a:ext>
                  </a:extLst>
                </p14:cNvPr>
                <p14:cNvContentPartPr/>
                <p14:nvPr/>
              </p14:nvContentPartPr>
              <p14:xfrm>
                <a:off x="3053890" y="906170"/>
                <a:ext cx="36720" cy="231480"/>
              </p14:xfrm>
            </p:contentPart>
          </mc:Choice>
          <mc:Fallback xmlns="">
            <p:pic>
              <p:nvPicPr>
                <p:cNvPr id="43" name="Ink 42">
                  <a:extLst>
                    <a:ext uri="{FF2B5EF4-FFF2-40B4-BE49-F238E27FC236}">
                      <a16:creationId xmlns:a16="http://schemas.microsoft.com/office/drawing/2014/main" id="{2A62972D-C665-E432-3D80-FE1850072B8B}"/>
                    </a:ext>
                  </a:extLst>
                </p:cNvPr>
                <p:cNvPicPr/>
                <p:nvPr/>
              </p:nvPicPr>
              <p:blipFill>
                <a:blip r:embed="rId71"/>
                <a:stretch>
                  <a:fillRect/>
                </a:stretch>
              </p:blipFill>
              <p:spPr>
                <a:xfrm>
                  <a:off x="3047770" y="900050"/>
                  <a:ext cx="48960" cy="243720"/>
                </a:xfrm>
                <a:prstGeom prst="rect">
                  <a:avLst/>
                </a:prstGeom>
              </p:spPr>
            </p:pic>
          </mc:Fallback>
        </mc:AlternateContent>
      </p:grpSp>
      <p:grpSp>
        <p:nvGrpSpPr>
          <p:cNvPr id="49" name="Group 48">
            <a:extLst>
              <a:ext uri="{FF2B5EF4-FFF2-40B4-BE49-F238E27FC236}">
                <a16:creationId xmlns:a16="http://schemas.microsoft.com/office/drawing/2014/main" id="{AFFF3C52-5008-1D31-ABFF-408AA16CEFAF}"/>
              </a:ext>
            </a:extLst>
          </p:cNvPr>
          <p:cNvGrpSpPr/>
          <p:nvPr/>
        </p:nvGrpSpPr>
        <p:grpSpPr>
          <a:xfrm>
            <a:off x="2775970" y="1446530"/>
            <a:ext cx="353520" cy="188280"/>
            <a:chOff x="2775970" y="1446530"/>
            <a:chExt cx="353520" cy="188280"/>
          </a:xfrm>
        </p:grpSpPr>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F0EFF347-2F2F-E384-5E59-C4059A8AE67E}"/>
                    </a:ext>
                  </a:extLst>
                </p14:cNvPr>
                <p14:cNvContentPartPr/>
                <p14:nvPr/>
              </p14:nvContentPartPr>
              <p14:xfrm>
                <a:off x="2775970" y="1446530"/>
                <a:ext cx="156600" cy="188280"/>
              </p14:xfrm>
            </p:contentPart>
          </mc:Choice>
          <mc:Fallback xmlns="">
            <p:pic>
              <p:nvPicPr>
                <p:cNvPr id="45" name="Ink 44">
                  <a:extLst>
                    <a:ext uri="{FF2B5EF4-FFF2-40B4-BE49-F238E27FC236}">
                      <a16:creationId xmlns:a16="http://schemas.microsoft.com/office/drawing/2014/main" id="{F0EFF347-2F2F-E384-5E59-C4059A8AE67E}"/>
                    </a:ext>
                  </a:extLst>
                </p:cNvPr>
                <p:cNvPicPr/>
                <p:nvPr/>
              </p:nvPicPr>
              <p:blipFill>
                <a:blip r:embed="rId73"/>
                <a:stretch>
                  <a:fillRect/>
                </a:stretch>
              </p:blipFill>
              <p:spPr>
                <a:xfrm>
                  <a:off x="2769850" y="1440410"/>
                  <a:ext cx="168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A90FC697-FDA0-2BBA-005B-8F08FCACB618}"/>
                    </a:ext>
                  </a:extLst>
                </p14:cNvPr>
                <p14:cNvContentPartPr/>
                <p14:nvPr/>
              </p14:nvContentPartPr>
              <p14:xfrm>
                <a:off x="2939410" y="1498730"/>
                <a:ext cx="85320" cy="134280"/>
              </p14:xfrm>
            </p:contentPart>
          </mc:Choice>
          <mc:Fallback xmlns="">
            <p:pic>
              <p:nvPicPr>
                <p:cNvPr id="46" name="Ink 45">
                  <a:extLst>
                    <a:ext uri="{FF2B5EF4-FFF2-40B4-BE49-F238E27FC236}">
                      <a16:creationId xmlns:a16="http://schemas.microsoft.com/office/drawing/2014/main" id="{A90FC697-FDA0-2BBA-005B-8F08FCACB618}"/>
                    </a:ext>
                  </a:extLst>
                </p:cNvPr>
                <p:cNvPicPr/>
                <p:nvPr/>
              </p:nvPicPr>
              <p:blipFill>
                <a:blip r:embed="rId75"/>
                <a:stretch>
                  <a:fillRect/>
                </a:stretch>
              </p:blipFill>
              <p:spPr>
                <a:xfrm>
                  <a:off x="2933290" y="1492610"/>
                  <a:ext cx="97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42EC1567-A1B0-CBFD-58A1-6972DCC8DA79}"/>
                    </a:ext>
                  </a:extLst>
                </p14:cNvPr>
                <p14:cNvContentPartPr/>
                <p14:nvPr/>
              </p14:nvContentPartPr>
              <p14:xfrm>
                <a:off x="2923210" y="1483610"/>
                <a:ext cx="65520" cy="140400"/>
              </p14:xfrm>
            </p:contentPart>
          </mc:Choice>
          <mc:Fallback xmlns="">
            <p:pic>
              <p:nvPicPr>
                <p:cNvPr id="47" name="Ink 46">
                  <a:extLst>
                    <a:ext uri="{FF2B5EF4-FFF2-40B4-BE49-F238E27FC236}">
                      <a16:creationId xmlns:a16="http://schemas.microsoft.com/office/drawing/2014/main" id="{42EC1567-A1B0-CBFD-58A1-6972DCC8DA79}"/>
                    </a:ext>
                  </a:extLst>
                </p:cNvPr>
                <p:cNvPicPr/>
                <p:nvPr/>
              </p:nvPicPr>
              <p:blipFill>
                <a:blip r:embed="rId77"/>
                <a:stretch>
                  <a:fillRect/>
                </a:stretch>
              </p:blipFill>
              <p:spPr>
                <a:xfrm>
                  <a:off x="2917090" y="1477490"/>
                  <a:ext cx="77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A4680B7F-22C2-C6C0-2BDE-FBC9D3D41EA3}"/>
                    </a:ext>
                  </a:extLst>
                </p14:cNvPr>
                <p14:cNvContentPartPr/>
                <p14:nvPr/>
              </p14:nvContentPartPr>
              <p14:xfrm>
                <a:off x="3010690" y="1553090"/>
                <a:ext cx="118800" cy="32400"/>
              </p14:xfrm>
            </p:contentPart>
          </mc:Choice>
          <mc:Fallback xmlns="">
            <p:pic>
              <p:nvPicPr>
                <p:cNvPr id="48" name="Ink 47">
                  <a:extLst>
                    <a:ext uri="{FF2B5EF4-FFF2-40B4-BE49-F238E27FC236}">
                      <a16:creationId xmlns:a16="http://schemas.microsoft.com/office/drawing/2014/main" id="{A4680B7F-22C2-C6C0-2BDE-FBC9D3D41EA3}"/>
                    </a:ext>
                  </a:extLst>
                </p:cNvPr>
                <p:cNvPicPr/>
                <p:nvPr/>
              </p:nvPicPr>
              <p:blipFill>
                <a:blip r:embed="rId79"/>
                <a:stretch>
                  <a:fillRect/>
                </a:stretch>
              </p:blipFill>
              <p:spPr>
                <a:xfrm>
                  <a:off x="3004570" y="1546970"/>
                  <a:ext cx="131040" cy="44640"/>
                </a:xfrm>
                <a:prstGeom prst="rect">
                  <a:avLst/>
                </a:prstGeom>
              </p:spPr>
            </p:pic>
          </mc:Fallback>
        </mc:AlternateContent>
      </p:grpSp>
      <p:grpSp>
        <p:nvGrpSpPr>
          <p:cNvPr id="67" name="Group 66">
            <a:extLst>
              <a:ext uri="{FF2B5EF4-FFF2-40B4-BE49-F238E27FC236}">
                <a16:creationId xmlns:a16="http://schemas.microsoft.com/office/drawing/2014/main" id="{23C0E2C5-5E9A-DF33-A3BE-6F2639D8997F}"/>
              </a:ext>
            </a:extLst>
          </p:cNvPr>
          <p:cNvGrpSpPr/>
          <p:nvPr/>
        </p:nvGrpSpPr>
        <p:grpSpPr>
          <a:xfrm>
            <a:off x="7860610" y="372290"/>
            <a:ext cx="590760" cy="704880"/>
            <a:chOff x="7860610" y="372290"/>
            <a:chExt cx="590760" cy="704880"/>
          </a:xfrm>
        </p:grpSpPr>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F7EE15E9-95AA-6D32-88EB-911D3E28FEF9}"/>
                    </a:ext>
                  </a:extLst>
                </p14:cNvPr>
                <p14:cNvContentPartPr/>
                <p14:nvPr/>
              </p14:nvContentPartPr>
              <p14:xfrm>
                <a:off x="8029450" y="392810"/>
                <a:ext cx="21240" cy="220320"/>
              </p14:xfrm>
            </p:contentPart>
          </mc:Choice>
          <mc:Fallback xmlns="">
            <p:pic>
              <p:nvPicPr>
                <p:cNvPr id="50" name="Ink 49">
                  <a:extLst>
                    <a:ext uri="{FF2B5EF4-FFF2-40B4-BE49-F238E27FC236}">
                      <a16:creationId xmlns:a16="http://schemas.microsoft.com/office/drawing/2014/main" id="{F7EE15E9-95AA-6D32-88EB-911D3E28FEF9}"/>
                    </a:ext>
                  </a:extLst>
                </p:cNvPr>
                <p:cNvPicPr/>
                <p:nvPr/>
              </p:nvPicPr>
              <p:blipFill>
                <a:blip r:embed="rId81"/>
                <a:stretch>
                  <a:fillRect/>
                </a:stretch>
              </p:blipFill>
              <p:spPr>
                <a:xfrm>
                  <a:off x="8023330" y="386690"/>
                  <a:ext cx="33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55963E4C-6EB7-3FD9-3B06-3402FCEA4809}"/>
                    </a:ext>
                  </a:extLst>
                </p14:cNvPr>
                <p14:cNvContentPartPr/>
                <p14:nvPr/>
              </p14:nvContentPartPr>
              <p14:xfrm>
                <a:off x="7903810" y="430250"/>
                <a:ext cx="225720" cy="34200"/>
              </p14:xfrm>
            </p:contentPart>
          </mc:Choice>
          <mc:Fallback xmlns="">
            <p:pic>
              <p:nvPicPr>
                <p:cNvPr id="51" name="Ink 50">
                  <a:extLst>
                    <a:ext uri="{FF2B5EF4-FFF2-40B4-BE49-F238E27FC236}">
                      <a16:creationId xmlns:a16="http://schemas.microsoft.com/office/drawing/2014/main" id="{55963E4C-6EB7-3FD9-3B06-3402FCEA4809}"/>
                    </a:ext>
                  </a:extLst>
                </p:cNvPr>
                <p:cNvPicPr/>
                <p:nvPr/>
              </p:nvPicPr>
              <p:blipFill>
                <a:blip r:embed="rId83"/>
                <a:stretch>
                  <a:fillRect/>
                </a:stretch>
              </p:blipFill>
              <p:spPr>
                <a:xfrm>
                  <a:off x="7897690" y="424130"/>
                  <a:ext cx="237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21DBCC80-DC37-EC31-3555-2BB4ACD05D7A}"/>
                    </a:ext>
                  </a:extLst>
                </p14:cNvPr>
                <p14:cNvContentPartPr/>
                <p14:nvPr/>
              </p14:nvContentPartPr>
              <p14:xfrm>
                <a:off x="8187490" y="484250"/>
                <a:ext cx="90360" cy="110160"/>
              </p14:xfrm>
            </p:contentPart>
          </mc:Choice>
          <mc:Fallback xmlns="">
            <p:pic>
              <p:nvPicPr>
                <p:cNvPr id="52" name="Ink 51">
                  <a:extLst>
                    <a:ext uri="{FF2B5EF4-FFF2-40B4-BE49-F238E27FC236}">
                      <a16:creationId xmlns:a16="http://schemas.microsoft.com/office/drawing/2014/main" id="{21DBCC80-DC37-EC31-3555-2BB4ACD05D7A}"/>
                    </a:ext>
                  </a:extLst>
                </p:cNvPr>
                <p:cNvPicPr/>
                <p:nvPr/>
              </p:nvPicPr>
              <p:blipFill>
                <a:blip r:embed="rId85"/>
                <a:stretch>
                  <a:fillRect/>
                </a:stretch>
              </p:blipFill>
              <p:spPr>
                <a:xfrm>
                  <a:off x="8181370" y="478130"/>
                  <a:ext cx="1026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B366DDDC-07E3-98F3-548B-36FDDFCDC706}"/>
                    </a:ext>
                  </a:extLst>
                </p14:cNvPr>
                <p14:cNvContentPartPr/>
                <p14:nvPr/>
              </p14:nvContentPartPr>
              <p14:xfrm>
                <a:off x="8130250" y="445010"/>
                <a:ext cx="147960" cy="178560"/>
              </p14:xfrm>
            </p:contentPart>
          </mc:Choice>
          <mc:Fallback xmlns="">
            <p:pic>
              <p:nvPicPr>
                <p:cNvPr id="53" name="Ink 52">
                  <a:extLst>
                    <a:ext uri="{FF2B5EF4-FFF2-40B4-BE49-F238E27FC236}">
                      <a16:creationId xmlns:a16="http://schemas.microsoft.com/office/drawing/2014/main" id="{B366DDDC-07E3-98F3-548B-36FDDFCDC706}"/>
                    </a:ext>
                  </a:extLst>
                </p:cNvPr>
                <p:cNvPicPr/>
                <p:nvPr/>
              </p:nvPicPr>
              <p:blipFill>
                <a:blip r:embed="rId87"/>
                <a:stretch>
                  <a:fillRect/>
                </a:stretch>
              </p:blipFill>
              <p:spPr>
                <a:xfrm>
                  <a:off x="8124130" y="438890"/>
                  <a:ext cx="160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1B704736-1B83-D021-43EB-85A63C6D6F62}"/>
                    </a:ext>
                  </a:extLst>
                </p14:cNvPr>
                <p14:cNvContentPartPr/>
                <p14:nvPr/>
              </p14:nvContentPartPr>
              <p14:xfrm>
                <a:off x="8255170" y="487490"/>
                <a:ext cx="196200" cy="27360"/>
              </p14:xfrm>
            </p:contentPart>
          </mc:Choice>
          <mc:Fallback xmlns="">
            <p:pic>
              <p:nvPicPr>
                <p:cNvPr id="54" name="Ink 53">
                  <a:extLst>
                    <a:ext uri="{FF2B5EF4-FFF2-40B4-BE49-F238E27FC236}">
                      <a16:creationId xmlns:a16="http://schemas.microsoft.com/office/drawing/2014/main" id="{1B704736-1B83-D021-43EB-85A63C6D6F62}"/>
                    </a:ext>
                  </a:extLst>
                </p:cNvPr>
                <p:cNvPicPr/>
                <p:nvPr/>
              </p:nvPicPr>
              <p:blipFill>
                <a:blip r:embed="rId89"/>
                <a:stretch>
                  <a:fillRect/>
                </a:stretch>
              </p:blipFill>
              <p:spPr>
                <a:xfrm>
                  <a:off x="8249050" y="481370"/>
                  <a:ext cx="208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64CB30D2-150E-11BD-E413-133DEC11900F}"/>
                    </a:ext>
                  </a:extLst>
                </p14:cNvPr>
                <p14:cNvContentPartPr/>
                <p14:nvPr/>
              </p14:nvContentPartPr>
              <p14:xfrm>
                <a:off x="8328610" y="372290"/>
                <a:ext cx="39240" cy="235440"/>
              </p14:xfrm>
            </p:contentPart>
          </mc:Choice>
          <mc:Fallback xmlns="">
            <p:pic>
              <p:nvPicPr>
                <p:cNvPr id="55" name="Ink 54">
                  <a:extLst>
                    <a:ext uri="{FF2B5EF4-FFF2-40B4-BE49-F238E27FC236}">
                      <a16:creationId xmlns:a16="http://schemas.microsoft.com/office/drawing/2014/main" id="{64CB30D2-150E-11BD-E413-133DEC11900F}"/>
                    </a:ext>
                  </a:extLst>
                </p:cNvPr>
                <p:cNvPicPr/>
                <p:nvPr/>
              </p:nvPicPr>
              <p:blipFill>
                <a:blip r:embed="rId91"/>
                <a:stretch>
                  <a:fillRect/>
                </a:stretch>
              </p:blipFill>
              <p:spPr>
                <a:xfrm>
                  <a:off x="8322490" y="366170"/>
                  <a:ext cx="514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4E7BA032-6BE6-39A1-F851-20B2D7C5128E}"/>
                    </a:ext>
                  </a:extLst>
                </p14:cNvPr>
                <p14:cNvContentPartPr/>
                <p14:nvPr/>
              </p14:nvContentPartPr>
              <p14:xfrm>
                <a:off x="7975090" y="677210"/>
                <a:ext cx="38520" cy="163440"/>
              </p14:xfrm>
            </p:contentPart>
          </mc:Choice>
          <mc:Fallback xmlns="">
            <p:pic>
              <p:nvPicPr>
                <p:cNvPr id="57" name="Ink 56">
                  <a:extLst>
                    <a:ext uri="{FF2B5EF4-FFF2-40B4-BE49-F238E27FC236}">
                      <a16:creationId xmlns:a16="http://schemas.microsoft.com/office/drawing/2014/main" id="{4E7BA032-6BE6-39A1-F851-20B2D7C5128E}"/>
                    </a:ext>
                  </a:extLst>
                </p:cNvPr>
                <p:cNvPicPr/>
                <p:nvPr/>
              </p:nvPicPr>
              <p:blipFill>
                <a:blip r:embed="rId93"/>
                <a:stretch>
                  <a:fillRect/>
                </a:stretch>
              </p:blipFill>
              <p:spPr>
                <a:xfrm>
                  <a:off x="7968970" y="671090"/>
                  <a:ext cx="50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80FFB746-9ABF-00E4-BAB1-AF6AB5DBA0DB}"/>
                    </a:ext>
                  </a:extLst>
                </p14:cNvPr>
                <p14:cNvContentPartPr/>
                <p14:nvPr/>
              </p14:nvContentPartPr>
              <p14:xfrm>
                <a:off x="7923250" y="668210"/>
                <a:ext cx="136800" cy="29160"/>
              </p14:xfrm>
            </p:contentPart>
          </mc:Choice>
          <mc:Fallback xmlns="">
            <p:pic>
              <p:nvPicPr>
                <p:cNvPr id="58" name="Ink 57">
                  <a:extLst>
                    <a:ext uri="{FF2B5EF4-FFF2-40B4-BE49-F238E27FC236}">
                      <a16:creationId xmlns:a16="http://schemas.microsoft.com/office/drawing/2014/main" id="{80FFB746-9ABF-00E4-BAB1-AF6AB5DBA0DB}"/>
                    </a:ext>
                  </a:extLst>
                </p:cNvPr>
                <p:cNvPicPr/>
                <p:nvPr/>
              </p:nvPicPr>
              <p:blipFill>
                <a:blip r:embed="rId95"/>
                <a:stretch>
                  <a:fillRect/>
                </a:stretch>
              </p:blipFill>
              <p:spPr>
                <a:xfrm>
                  <a:off x="7917130" y="662090"/>
                  <a:ext cx="149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36F0646D-8493-0F1B-A4FB-5B0BE0C92174}"/>
                    </a:ext>
                  </a:extLst>
                </p14:cNvPr>
                <p14:cNvContentPartPr/>
                <p14:nvPr/>
              </p14:nvContentPartPr>
              <p14:xfrm>
                <a:off x="8145730" y="699890"/>
                <a:ext cx="95040" cy="115560"/>
              </p14:xfrm>
            </p:contentPart>
          </mc:Choice>
          <mc:Fallback xmlns="">
            <p:pic>
              <p:nvPicPr>
                <p:cNvPr id="59" name="Ink 58">
                  <a:extLst>
                    <a:ext uri="{FF2B5EF4-FFF2-40B4-BE49-F238E27FC236}">
                      <a16:creationId xmlns:a16="http://schemas.microsoft.com/office/drawing/2014/main" id="{36F0646D-8493-0F1B-A4FB-5B0BE0C92174}"/>
                    </a:ext>
                  </a:extLst>
                </p:cNvPr>
                <p:cNvPicPr/>
                <p:nvPr/>
              </p:nvPicPr>
              <p:blipFill>
                <a:blip r:embed="rId97"/>
                <a:stretch>
                  <a:fillRect/>
                </a:stretch>
              </p:blipFill>
              <p:spPr>
                <a:xfrm>
                  <a:off x="8139610" y="693770"/>
                  <a:ext cx="107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07A2C2F1-F51A-6A9A-DE62-CC5107EB816C}"/>
                    </a:ext>
                  </a:extLst>
                </p14:cNvPr>
                <p14:cNvContentPartPr/>
                <p14:nvPr/>
              </p14:nvContentPartPr>
              <p14:xfrm>
                <a:off x="8128450" y="694850"/>
                <a:ext cx="98280" cy="120960"/>
              </p14:xfrm>
            </p:contentPart>
          </mc:Choice>
          <mc:Fallback xmlns="">
            <p:pic>
              <p:nvPicPr>
                <p:cNvPr id="60" name="Ink 59">
                  <a:extLst>
                    <a:ext uri="{FF2B5EF4-FFF2-40B4-BE49-F238E27FC236}">
                      <a16:creationId xmlns:a16="http://schemas.microsoft.com/office/drawing/2014/main" id="{07A2C2F1-F51A-6A9A-DE62-CC5107EB816C}"/>
                    </a:ext>
                  </a:extLst>
                </p:cNvPr>
                <p:cNvPicPr/>
                <p:nvPr/>
              </p:nvPicPr>
              <p:blipFill>
                <a:blip r:embed="rId99"/>
                <a:stretch>
                  <a:fillRect/>
                </a:stretch>
              </p:blipFill>
              <p:spPr>
                <a:xfrm>
                  <a:off x="8122330" y="688730"/>
                  <a:ext cx="110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F0AD5A8E-2877-654A-65A7-14E651F9AA1E}"/>
                    </a:ext>
                  </a:extLst>
                </p14:cNvPr>
                <p14:cNvContentPartPr/>
                <p14:nvPr/>
              </p14:nvContentPartPr>
              <p14:xfrm>
                <a:off x="8307010" y="730490"/>
                <a:ext cx="84600" cy="15840"/>
              </p14:xfrm>
            </p:contentPart>
          </mc:Choice>
          <mc:Fallback xmlns="">
            <p:pic>
              <p:nvPicPr>
                <p:cNvPr id="61" name="Ink 60">
                  <a:extLst>
                    <a:ext uri="{FF2B5EF4-FFF2-40B4-BE49-F238E27FC236}">
                      <a16:creationId xmlns:a16="http://schemas.microsoft.com/office/drawing/2014/main" id="{F0AD5A8E-2877-654A-65A7-14E651F9AA1E}"/>
                    </a:ext>
                  </a:extLst>
                </p:cNvPr>
                <p:cNvPicPr/>
                <p:nvPr/>
              </p:nvPicPr>
              <p:blipFill>
                <a:blip r:embed="rId101"/>
                <a:stretch>
                  <a:fillRect/>
                </a:stretch>
              </p:blipFill>
              <p:spPr>
                <a:xfrm>
                  <a:off x="8300890" y="724370"/>
                  <a:ext cx="96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Ink 61">
                  <a:extLst>
                    <a:ext uri="{FF2B5EF4-FFF2-40B4-BE49-F238E27FC236}">
                      <a16:creationId xmlns:a16="http://schemas.microsoft.com/office/drawing/2014/main" id="{6FF41A33-C8F5-3BC1-3399-4B596865462B}"/>
                    </a:ext>
                  </a:extLst>
                </p14:cNvPr>
                <p14:cNvContentPartPr/>
                <p14:nvPr/>
              </p14:nvContentPartPr>
              <p14:xfrm>
                <a:off x="7860610" y="876290"/>
                <a:ext cx="199440" cy="200880"/>
              </p14:xfrm>
            </p:contentPart>
          </mc:Choice>
          <mc:Fallback xmlns="">
            <p:pic>
              <p:nvPicPr>
                <p:cNvPr id="62" name="Ink 61">
                  <a:extLst>
                    <a:ext uri="{FF2B5EF4-FFF2-40B4-BE49-F238E27FC236}">
                      <a16:creationId xmlns:a16="http://schemas.microsoft.com/office/drawing/2014/main" id="{6FF41A33-C8F5-3BC1-3399-4B596865462B}"/>
                    </a:ext>
                  </a:extLst>
                </p:cNvPr>
                <p:cNvPicPr/>
                <p:nvPr/>
              </p:nvPicPr>
              <p:blipFill>
                <a:blip r:embed="rId103"/>
                <a:stretch>
                  <a:fillRect/>
                </a:stretch>
              </p:blipFill>
              <p:spPr>
                <a:xfrm>
                  <a:off x="7854490" y="870170"/>
                  <a:ext cx="211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Ink 62">
                  <a:extLst>
                    <a:ext uri="{FF2B5EF4-FFF2-40B4-BE49-F238E27FC236}">
                      <a16:creationId xmlns:a16="http://schemas.microsoft.com/office/drawing/2014/main" id="{0FFC56B9-C866-3DF3-0397-AFC08AE03E1C}"/>
                    </a:ext>
                  </a:extLst>
                </p14:cNvPr>
                <p14:cNvContentPartPr/>
                <p14:nvPr/>
              </p14:nvContentPartPr>
              <p14:xfrm>
                <a:off x="8107930" y="978530"/>
                <a:ext cx="82440" cy="49680"/>
              </p14:xfrm>
            </p:contentPart>
          </mc:Choice>
          <mc:Fallback xmlns="">
            <p:pic>
              <p:nvPicPr>
                <p:cNvPr id="63" name="Ink 62">
                  <a:extLst>
                    <a:ext uri="{FF2B5EF4-FFF2-40B4-BE49-F238E27FC236}">
                      <a16:creationId xmlns:a16="http://schemas.microsoft.com/office/drawing/2014/main" id="{0FFC56B9-C866-3DF3-0397-AFC08AE03E1C}"/>
                    </a:ext>
                  </a:extLst>
                </p:cNvPr>
                <p:cNvPicPr/>
                <p:nvPr/>
              </p:nvPicPr>
              <p:blipFill>
                <a:blip r:embed="rId105"/>
                <a:stretch>
                  <a:fillRect/>
                </a:stretch>
              </p:blipFill>
              <p:spPr>
                <a:xfrm>
                  <a:off x="8101810" y="972410"/>
                  <a:ext cx="94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Ink 63">
                  <a:extLst>
                    <a:ext uri="{FF2B5EF4-FFF2-40B4-BE49-F238E27FC236}">
                      <a16:creationId xmlns:a16="http://schemas.microsoft.com/office/drawing/2014/main" id="{22159137-044D-E56F-EE5C-A4EDF7309C99}"/>
                    </a:ext>
                  </a:extLst>
                </p14:cNvPr>
                <p14:cNvContentPartPr/>
                <p14:nvPr/>
              </p14:nvContentPartPr>
              <p14:xfrm>
                <a:off x="8073010" y="884210"/>
                <a:ext cx="177120" cy="150840"/>
              </p14:xfrm>
            </p:contentPart>
          </mc:Choice>
          <mc:Fallback xmlns="">
            <p:pic>
              <p:nvPicPr>
                <p:cNvPr id="64" name="Ink 63">
                  <a:extLst>
                    <a:ext uri="{FF2B5EF4-FFF2-40B4-BE49-F238E27FC236}">
                      <a16:creationId xmlns:a16="http://schemas.microsoft.com/office/drawing/2014/main" id="{22159137-044D-E56F-EE5C-A4EDF7309C99}"/>
                    </a:ext>
                  </a:extLst>
                </p:cNvPr>
                <p:cNvPicPr/>
                <p:nvPr/>
              </p:nvPicPr>
              <p:blipFill>
                <a:blip r:embed="rId107"/>
                <a:stretch>
                  <a:fillRect/>
                </a:stretch>
              </p:blipFill>
              <p:spPr>
                <a:xfrm>
                  <a:off x="8066890" y="878090"/>
                  <a:ext cx="189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Ink 64">
                  <a:extLst>
                    <a:ext uri="{FF2B5EF4-FFF2-40B4-BE49-F238E27FC236}">
                      <a16:creationId xmlns:a16="http://schemas.microsoft.com/office/drawing/2014/main" id="{4E75990F-2ED5-FBE8-7D4A-0B329E2BEF36}"/>
                    </a:ext>
                  </a:extLst>
                </p14:cNvPr>
                <p14:cNvContentPartPr/>
                <p14:nvPr/>
              </p14:nvContentPartPr>
              <p14:xfrm>
                <a:off x="8274250" y="957650"/>
                <a:ext cx="137520" cy="28440"/>
              </p14:xfrm>
            </p:contentPart>
          </mc:Choice>
          <mc:Fallback xmlns="">
            <p:pic>
              <p:nvPicPr>
                <p:cNvPr id="65" name="Ink 64">
                  <a:extLst>
                    <a:ext uri="{FF2B5EF4-FFF2-40B4-BE49-F238E27FC236}">
                      <a16:creationId xmlns:a16="http://schemas.microsoft.com/office/drawing/2014/main" id="{4E75990F-2ED5-FBE8-7D4A-0B329E2BEF36}"/>
                    </a:ext>
                  </a:extLst>
                </p:cNvPr>
                <p:cNvPicPr/>
                <p:nvPr/>
              </p:nvPicPr>
              <p:blipFill>
                <a:blip r:embed="rId109"/>
                <a:stretch>
                  <a:fillRect/>
                </a:stretch>
              </p:blipFill>
              <p:spPr>
                <a:xfrm>
                  <a:off x="8268130" y="951530"/>
                  <a:ext cx="149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Ink 65">
                  <a:extLst>
                    <a:ext uri="{FF2B5EF4-FFF2-40B4-BE49-F238E27FC236}">
                      <a16:creationId xmlns:a16="http://schemas.microsoft.com/office/drawing/2014/main" id="{F458ABA5-5A8D-EE2D-3C58-E0FF40119C7A}"/>
                    </a:ext>
                  </a:extLst>
                </p14:cNvPr>
                <p14:cNvContentPartPr/>
                <p14:nvPr/>
              </p14:nvContentPartPr>
              <p14:xfrm>
                <a:off x="8361730" y="866930"/>
                <a:ext cx="7200" cy="150480"/>
              </p14:xfrm>
            </p:contentPart>
          </mc:Choice>
          <mc:Fallback xmlns="">
            <p:pic>
              <p:nvPicPr>
                <p:cNvPr id="66" name="Ink 65">
                  <a:extLst>
                    <a:ext uri="{FF2B5EF4-FFF2-40B4-BE49-F238E27FC236}">
                      <a16:creationId xmlns:a16="http://schemas.microsoft.com/office/drawing/2014/main" id="{F458ABA5-5A8D-EE2D-3C58-E0FF40119C7A}"/>
                    </a:ext>
                  </a:extLst>
                </p:cNvPr>
                <p:cNvPicPr/>
                <p:nvPr/>
              </p:nvPicPr>
              <p:blipFill>
                <a:blip r:embed="rId111"/>
                <a:stretch>
                  <a:fillRect/>
                </a:stretch>
              </p:blipFill>
              <p:spPr>
                <a:xfrm>
                  <a:off x="8355610" y="860810"/>
                  <a:ext cx="19440" cy="162720"/>
                </a:xfrm>
                <a:prstGeom prst="rect">
                  <a:avLst/>
                </a:prstGeom>
              </p:spPr>
            </p:pic>
          </mc:Fallback>
        </mc:AlternateContent>
      </p:grpSp>
      <p:grpSp>
        <p:nvGrpSpPr>
          <p:cNvPr id="72" name="Group 71">
            <a:extLst>
              <a:ext uri="{FF2B5EF4-FFF2-40B4-BE49-F238E27FC236}">
                <a16:creationId xmlns:a16="http://schemas.microsoft.com/office/drawing/2014/main" id="{9A9D479B-0B67-9C24-8F78-A9BF09388844}"/>
              </a:ext>
            </a:extLst>
          </p:cNvPr>
          <p:cNvGrpSpPr/>
          <p:nvPr/>
        </p:nvGrpSpPr>
        <p:grpSpPr>
          <a:xfrm>
            <a:off x="7865650" y="1489010"/>
            <a:ext cx="579240" cy="199800"/>
            <a:chOff x="7865650" y="1489010"/>
            <a:chExt cx="579240" cy="199800"/>
          </a:xfrm>
        </p:grpSpPr>
        <mc:AlternateContent xmlns:mc="http://schemas.openxmlformats.org/markup-compatibility/2006" xmlns:p14="http://schemas.microsoft.com/office/powerpoint/2010/main">
          <mc:Choice Requires="p14">
            <p:contentPart p14:bwMode="auto" r:id="rId112">
              <p14:nvContentPartPr>
                <p14:cNvPr id="68" name="Ink 67">
                  <a:extLst>
                    <a:ext uri="{FF2B5EF4-FFF2-40B4-BE49-F238E27FC236}">
                      <a16:creationId xmlns:a16="http://schemas.microsoft.com/office/drawing/2014/main" id="{FE1503CA-BF7C-51EE-1261-83FC72ABC29B}"/>
                    </a:ext>
                  </a:extLst>
                </p14:cNvPr>
                <p14:cNvContentPartPr/>
                <p14:nvPr/>
              </p14:nvContentPartPr>
              <p14:xfrm>
                <a:off x="7865650" y="1489010"/>
                <a:ext cx="178920" cy="199800"/>
              </p14:xfrm>
            </p:contentPart>
          </mc:Choice>
          <mc:Fallback xmlns="">
            <p:pic>
              <p:nvPicPr>
                <p:cNvPr id="68" name="Ink 67">
                  <a:extLst>
                    <a:ext uri="{FF2B5EF4-FFF2-40B4-BE49-F238E27FC236}">
                      <a16:creationId xmlns:a16="http://schemas.microsoft.com/office/drawing/2014/main" id="{FE1503CA-BF7C-51EE-1261-83FC72ABC29B}"/>
                    </a:ext>
                  </a:extLst>
                </p:cNvPr>
                <p:cNvPicPr/>
                <p:nvPr/>
              </p:nvPicPr>
              <p:blipFill>
                <a:blip r:embed="rId113"/>
                <a:stretch>
                  <a:fillRect/>
                </a:stretch>
              </p:blipFill>
              <p:spPr>
                <a:xfrm>
                  <a:off x="7859530" y="1482890"/>
                  <a:ext cx="191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Ink 68">
                  <a:extLst>
                    <a:ext uri="{FF2B5EF4-FFF2-40B4-BE49-F238E27FC236}">
                      <a16:creationId xmlns:a16="http://schemas.microsoft.com/office/drawing/2014/main" id="{74F38D46-5B08-8B55-3A48-6008E7A06710}"/>
                    </a:ext>
                  </a:extLst>
                </p14:cNvPr>
                <p14:cNvContentPartPr/>
                <p14:nvPr/>
              </p14:nvContentPartPr>
              <p14:xfrm>
                <a:off x="8091370" y="1596650"/>
                <a:ext cx="86760" cy="48960"/>
              </p14:xfrm>
            </p:contentPart>
          </mc:Choice>
          <mc:Fallback xmlns="">
            <p:pic>
              <p:nvPicPr>
                <p:cNvPr id="69" name="Ink 68">
                  <a:extLst>
                    <a:ext uri="{FF2B5EF4-FFF2-40B4-BE49-F238E27FC236}">
                      <a16:creationId xmlns:a16="http://schemas.microsoft.com/office/drawing/2014/main" id="{74F38D46-5B08-8B55-3A48-6008E7A06710}"/>
                    </a:ext>
                  </a:extLst>
                </p:cNvPr>
                <p:cNvPicPr/>
                <p:nvPr/>
              </p:nvPicPr>
              <p:blipFill>
                <a:blip r:embed="rId115"/>
                <a:stretch>
                  <a:fillRect/>
                </a:stretch>
              </p:blipFill>
              <p:spPr>
                <a:xfrm>
                  <a:off x="8085250" y="1590530"/>
                  <a:ext cx="99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Ink 69">
                  <a:extLst>
                    <a:ext uri="{FF2B5EF4-FFF2-40B4-BE49-F238E27FC236}">
                      <a16:creationId xmlns:a16="http://schemas.microsoft.com/office/drawing/2014/main" id="{70674523-A442-B7D2-87C5-F8C044F1C850}"/>
                    </a:ext>
                  </a:extLst>
                </p14:cNvPr>
                <p14:cNvContentPartPr/>
                <p14:nvPr/>
              </p14:nvContentPartPr>
              <p14:xfrm>
                <a:off x="8039890" y="1535450"/>
                <a:ext cx="174960" cy="138240"/>
              </p14:xfrm>
            </p:contentPart>
          </mc:Choice>
          <mc:Fallback xmlns="">
            <p:pic>
              <p:nvPicPr>
                <p:cNvPr id="70" name="Ink 69">
                  <a:extLst>
                    <a:ext uri="{FF2B5EF4-FFF2-40B4-BE49-F238E27FC236}">
                      <a16:creationId xmlns:a16="http://schemas.microsoft.com/office/drawing/2014/main" id="{70674523-A442-B7D2-87C5-F8C044F1C850}"/>
                    </a:ext>
                  </a:extLst>
                </p:cNvPr>
                <p:cNvPicPr/>
                <p:nvPr/>
              </p:nvPicPr>
              <p:blipFill>
                <a:blip r:embed="rId117"/>
                <a:stretch>
                  <a:fillRect/>
                </a:stretch>
              </p:blipFill>
              <p:spPr>
                <a:xfrm>
                  <a:off x="8033770" y="1529330"/>
                  <a:ext cx="1872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Ink 70">
                  <a:extLst>
                    <a:ext uri="{FF2B5EF4-FFF2-40B4-BE49-F238E27FC236}">
                      <a16:creationId xmlns:a16="http://schemas.microsoft.com/office/drawing/2014/main" id="{223DAC93-DB14-98B5-58CC-E0A2B19B873B}"/>
                    </a:ext>
                  </a:extLst>
                </p14:cNvPr>
                <p14:cNvContentPartPr/>
                <p14:nvPr/>
              </p14:nvContentPartPr>
              <p14:xfrm>
                <a:off x="8308450" y="1549490"/>
                <a:ext cx="136440" cy="15480"/>
              </p14:xfrm>
            </p:contentPart>
          </mc:Choice>
          <mc:Fallback xmlns="">
            <p:pic>
              <p:nvPicPr>
                <p:cNvPr id="71" name="Ink 70">
                  <a:extLst>
                    <a:ext uri="{FF2B5EF4-FFF2-40B4-BE49-F238E27FC236}">
                      <a16:creationId xmlns:a16="http://schemas.microsoft.com/office/drawing/2014/main" id="{223DAC93-DB14-98B5-58CC-E0A2B19B873B}"/>
                    </a:ext>
                  </a:extLst>
                </p:cNvPr>
                <p:cNvPicPr/>
                <p:nvPr/>
              </p:nvPicPr>
              <p:blipFill>
                <a:blip r:embed="rId119"/>
                <a:stretch>
                  <a:fillRect/>
                </a:stretch>
              </p:blipFill>
              <p:spPr>
                <a:xfrm>
                  <a:off x="8302330" y="1543370"/>
                  <a:ext cx="148680" cy="27720"/>
                </a:xfrm>
                <a:prstGeom prst="rect">
                  <a:avLst/>
                </a:prstGeom>
              </p:spPr>
            </p:pic>
          </mc:Fallback>
        </mc:AlternateContent>
      </p:grpSp>
      <p:grpSp>
        <p:nvGrpSpPr>
          <p:cNvPr id="75" name="Group 74">
            <a:extLst>
              <a:ext uri="{FF2B5EF4-FFF2-40B4-BE49-F238E27FC236}">
                <a16:creationId xmlns:a16="http://schemas.microsoft.com/office/drawing/2014/main" id="{5F2377B6-1FD7-66C1-99A8-9833992848A9}"/>
              </a:ext>
            </a:extLst>
          </p:cNvPr>
          <p:cNvGrpSpPr/>
          <p:nvPr/>
        </p:nvGrpSpPr>
        <p:grpSpPr>
          <a:xfrm>
            <a:off x="3426490" y="596930"/>
            <a:ext cx="4196520" cy="1114560"/>
            <a:chOff x="3426490" y="596930"/>
            <a:chExt cx="4196520" cy="1114560"/>
          </a:xfrm>
        </p:grpSpPr>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924407A8-5475-74F2-90C9-751974C7E746}"/>
                    </a:ext>
                  </a:extLst>
                </p14:cNvPr>
                <p14:cNvContentPartPr/>
                <p14:nvPr/>
              </p14:nvContentPartPr>
              <p14:xfrm>
                <a:off x="3530170" y="596930"/>
                <a:ext cx="4092840" cy="463680"/>
              </p14:xfrm>
            </p:contentPart>
          </mc:Choice>
          <mc:Fallback xmlns="">
            <p:pic>
              <p:nvPicPr>
                <p:cNvPr id="73" name="Ink 72">
                  <a:extLst>
                    <a:ext uri="{FF2B5EF4-FFF2-40B4-BE49-F238E27FC236}">
                      <a16:creationId xmlns:a16="http://schemas.microsoft.com/office/drawing/2014/main" id="{924407A8-5475-74F2-90C9-751974C7E746}"/>
                    </a:ext>
                  </a:extLst>
                </p:cNvPr>
                <p:cNvPicPr/>
                <p:nvPr/>
              </p:nvPicPr>
              <p:blipFill>
                <a:blip r:embed="rId121"/>
                <a:stretch>
                  <a:fillRect/>
                </a:stretch>
              </p:blipFill>
              <p:spPr>
                <a:xfrm>
                  <a:off x="3524050" y="590810"/>
                  <a:ext cx="410508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223E5825-D2F1-0681-3C97-1A96FA91F779}"/>
                    </a:ext>
                  </a:extLst>
                </p14:cNvPr>
                <p14:cNvContentPartPr/>
                <p14:nvPr/>
              </p14:nvContentPartPr>
              <p14:xfrm>
                <a:off x="3426490" y="894650"/>
                <a:ext cx="3988800" cy="816840"/>
              </p14:xfrm>
            </p:contentPart>
          </mc:Choice>
          <mc:Fallback xmlns="">
            <p:pic>
              <p:nvPicPr>
                <p:cNvPr id="74" name="Ink 73">
                  <a:extLst>
                    <a:ext uri="{FF2B5EF4-FFF2-40B4-BE49-F238E27FC236}">
                      <a16:creationId xmlns:a16="http://schemas.microsoft.com/office/drawing/2014/main" id="{223E5825-D2F1-0681-3C97-1A96FA91F779}"/>
                    </a:ext>
                  </a:extLst>
                </p:cNvPr>
                <p:cNvPicPr/>
                <p:nvPr/>
              </p:nvPicPr>
              <p:blipFill>
                <a:blip r:embed="rId123"/>
                <a:stretch>
                  <a:fillRect/>
                </a:stretch>
              </p:blipFill>
              <p:spPr>
                <a:xfrm>
                  <a:off x="3420370" y="888530"/>
                  <a:ext cx="4001040" cy="829080"/>
                </a:xfrm>
                <a:prstGeom prst="rect">
                  <a:avLst/>
                </a:prstGeom>
              </p:spPr>
            </p:pic>
          </mc:Fallback>
        </mc:AlternateContent>
      </p:grpSp>
      <p:grpSp>
        <p:nvGrpSpPr>
          <p:cNvPr id="78" name="Group 77">
            <a:extLst>
              <a:ext uri="{FF2B5EF4-FFF2-40B4-BE49-F238E27FC236}">
                <a16:creationId xmlns:a16="http://schemas.microsoft.com/office/drawing/2014/main" id="{497A9BD9-75DA-2BEE-B137-94ADB1240DAB}"/>
              </a:ext>
            </a:extLst>
          </p:cNvPr>
          <p:cNvGrpSpPr/>
          <p:nvPr/>
        </p:nvGrpSpPr>
        <p:grpSpPr>
          <a:xfrm>
            <a:off x="3446290" y="593330"/>
            <a:ext cx="4266360" cy="1015200"/>
            <a:chOff x="3446290" y="593330"/>
            <a:chExt cx="4266360" cy="1015200"/>
          </a:xfrm>
        </p:grpSpPr>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FB20DDD9-ECA5-D585-2785-DB7D4BE016D2}"/>
                    </a:ext>
                  </a:extLst>
                </p14:cNvPr>
                <p14:cNvContentPartPr/>
                <p14:nvPr/>
              </p14:nvContentPartPr>
              <p14:xfrm>
                <a:off x="3446290" y="593330"/>
                <a:ext cx="4163040" cy="618120"/>
              </p14:xfrm>
            </p:contentPart>
          </mc:Choice>
          <mc:Fallback xmlns="">
            <p:pic>
              <p:nvPicPr>
                <p:cNvPr id="76" name="Ink 75">
                  <a:extLst>
                    <a:ext uri="{FF2B5EF4-FFF2-40B4-BE49-F238E27FC236}">
                      <a16:creationId xmlns:a16="http://schemas.microsoft.com/office/drawing/2014/main" id="{FB20DDD9-ECA5-D585-2785-DB7D4BE016D2}"/>
                    </a:ext>
                  </a:extLst>
                </p:cNvPr>
                <p:cNvPicPr/>
                <p:nvPr/>
              </p:nvPicPr>
              <p:blipFill>
                <a:blip r:embed="rId125"/>
                <a:stretch>
                  <a:fillRect/>
                </a:stretch>
              </p:blipFill>
              <p:spPr>
                <a:xfrm>
                  <a:off x="3440170" y="587210"/>
                  <a:ext cx="417528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EC31BAF0-3E24-CF2D-6A54-487F19CA1818}"/>
                    </a:ext>
                  </a:extLst>
                </p14:cNvPr>
                <p14:cNvContentPartPr/>
                <p14:nvPr/>
              </p14:nvContentPartPr>
              <p14:xfrm>
                <a:off x="3464290" y="765410"/>
                <a:ext cx="4248360" cy="843120"/>
              </p14:xfrm>
            </p:contentPart>
          </mc:Choice>
          <mc:Fallback xmlns="">
            <p:pic>
              <p:nvPicPr>
                <p:cNvPr id="77" name="Ink 76">
                  <a:extLst>
                    <a:ext uri="{FF2B5EF4-FFF2-40B4-BE49-F238E27FC236}">
                      <a16:creationId xmlns:a16="http://schemas.microsoft.com/office/drawing/2014/main" id="{EC31BAF0-3E24-CF2D-6A54-487F19CA1818}"/>
                    </a:ext>
                  </a:extLst>
                </p:cNvPr>
                <p:cNvPicPr/>
                <p:nvPr/>
              </p:nvPicPr>
              <p:blipFill>
                <a:blip r:embed="rId127"/>
                <a:stretch>
                  <a:fillRect/>
                </a:stretch>
              </p:blipFill>
              <p:spPr>
                <a:xfrm>
                  <a:off x="3458170" y="759290"/>
                  <a:ext cx="4260600" cy="855360"/>
                </a:xfrm>
                <a:prstGeom prst="rect">
                  <a:avLst/>
                </a:prstGeom>
              </p:spPr>
            </p:pic>
          </mc:Fallback>
        </mc:AlternateContent>
      </p:grpSp>
      <p:grpSp>
        <p:nvGrpSpPr>
          <p:cNvPr id="92" name="Group 91">
            <a:extLst>
              <a:ext uri="{FF2B5EF4-FFF2-40B4-BE49-F238E27FC236}">
                <a16:creationId xmlns:a16="http://schemas.microsoft.com/office/drawing/2014/main" id="{EF802E11-6585-FC6E-7E46-E5EBE0FA2D3E}"/>
              </a:ext>
            </a:extLst>
          </p:cNvPr>
          <p:cNvGrpSpPr/>
          <p:nvPr/>
        </p:nvGrpSpPr>
        <p:grpSpPr>
          <a:xfrm>
            <a:off x="8253730" y="2616170"/>
            <a:ext cx="2212560" cy="3222000"/>
            <a:chOff x="8253730" y="2616170"/>
            <a:chExt cx="2212560" cy="3222000"/>
          </a:xfrm>
        </p:grpSpPr>
        <mc:AlternateContent xmlns:mc="http://schemas.openxmlformats.org/markup-compatibility/2006" xmlns:p14="http://schemas.microsoft.com/office/powerpoint/2010/main">
          <mc:Choice Requires="p14">
            <p:contentPart p14:bwMode="auto" r:id="rId128">
              <p14:nvContentPartPr>
                <p14:cNvPr id="89" name="Ink 88">
                  <a:extLst>
                    <a:ext uri="{FF2B5EF4-FFF2-40B4-BE49-F238E27FC236}">
                      <a16:creationId xmlns:a16="http://schemas.microsoft.com/office/drawing/2014/main" id="{E824E557-A50B-CBA0-60C6-2F12D07CD9F6}"/>
                    </a:ext>
                  </a:extLst>
                </p14:cNvPr>
                <p14:cNvContentPartPr/>
                <p14:nvPr/>
              </p14:nvContentPartPr>
              <p14:xfrm>
                <a:off x="8253730" y="2928290"/>
                <a:ext cx="2212560" cy="2909880"/>
              </p14:xfrm>
            </p:contentPart>
          </mc:Choice>
          <mc:Fallback xmlns="">
            <p:pic>
              <p:nvPicPr>
                <p:cNvPr id="89" name="Ink 88">
                  <a:extLst>
                    <a:ext uri="{FF2B5EF4-FFF2-40B4-BE49-F238E27FC236}">
                      <a16:creationId xmlns:a16="http://schemas.microsoft.com/office/drawing/2014/main" id="{E824E557-A50B-CBA0-60C6-2F12D07CD9F6}"/>
                    </a:ext>
                  </a:extLst>
                </p:cNvPr>
                <p:cNvPicPr/>
                <p:nvPr/>
              </p:nvPicPr>
              <p:blipFill>
                <a:blip r:embed="rId129"/>
                <a:stretch>
                  <a:fillRect/>
                </a:stretch>
              </p:blipFill>
              <p:spPr>
                <a:xfrm>
                  <a:off x="8247610" y="2922170"/>
                  <a:ext cx="2224800" cy="2922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0" name="Ink 89">
                  <a:extLst>
                    <a:ext uri="{FF2B5EF4-FFF2-40B4-BE49-F238E27FC236}">
                      <a16:creationId xmlns:a16="http://schemas.microsoft.com/office/drawing/2014/main" id="{62EB4CF6-A818-B85F-229E-27C184D0934E}"/>
                    </a:ext>
                  </a:extLst>
                </p14:cNvPr>
                <p14:cNvContentPartPr/>
                <p14:nvPr/>
              </p14:nvContentPartPr>
              <p14:xfrm>
                <a:off x="8983090" y="2650010"/>
                <a:ext cx="312840" cy="338040"/>
              </p14:xfrm>
            </p:contentPart>
          </mc:Choice>
          <mc:Fallback xmlns="">
            <p:pic>
              <p:nvPicPr>
                <p:cNvPr id="90" name="Ink 89">
                  <a:extLst>
                    <a:ext uri="{FF2B5EF4-FFF2-40B4-BE49-F238E27FC236}">
                      <a16:creationId xmlns:a16="http://schemas.microsoft.com/office/drawing/2014/main" id="{62EB4CF6-A818-B85F-229E-27C184D0934E}"/>
                    </a:ext>
                  </a:extLst>
                </p:cNvPr>
                <p:cNvPicPr/>
                <p:nvPr/>
              </p:nvPicPr>
              <p:blipFill>
                <a:blip r:embed="rId131"/>
                <a:stretch>
                  <a:fillRect/>
                </a:stretch>
              </p:blipFill>
              <p:spPr>
                <a:xfrm>
                  <a:off x="8976970" y="2643890"/>
                  <a:ext cx="32508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1" name="Ink 90">
                  <a:extLst>
                    <a:ext uri="{FF2B5EF4-FFF2-40B4-BE49-F238E27FC236}">
                      <a16:creationId xmlns:a16="http://schemas.microsoft.com/office/drawing/2014/main" id="{E729AD84-2185-CEFB-6F46-F86BC370971D}"/>
                    </a:ext>
                  </a:extLst>
                </p14:cNvPr>
                <p14:cNvContentPartPr/>
                <p14:nvPr/>
              </p14:nvContentPartPr>
              <p14:xfrm>
                <a:off x="9380170" y="2616170"/>
                <a:ext cx="442080" cy="324360"/>
              </p14:xfrm>
            </p:contentPart>
          </mc:Choice>
          <mc:Fallback xmlns="">
            <p:pic>
              <p:nvPicPr>
                <p:cNvPr id="91" name="Ink 90">
                  <a:extLst>
                    <a:ext uri="{FF2B5EF4-FFF2-40B4-BE49-F238E27FC236}">
                      <a16:creationId xmlns:a16="http://schemas.microsoft.com/office/drawing/2014/main" id="{E729AD84-2185-CEFB-6F46-F86BC370971D}"/>
                    </a:ext>
                  </a:extLst>
                </p:cNvPr>
                <p:cNvPicPr/>
                <p:nvPr/>
              </p:nvPicPr>
              <p:blipFill>
                <a:blip r:embed="rId133"/>
                <a:stretch>
                  <a:fillRect/>
                </a:stretch>
              </p:blipFill>
              <p:spPr>
                <a:xfrm>
                  <a:off x="9374050" y="2610050"/>
                  <a:ext cx="454320" cy="33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4">
            <p14:nvContentPartPr>
              <p14:cNvPr id="93" name="Ink 92">
                <a:extLst>
                  <a:ext uri="{FF2B5EF4-FFF2-40B4-BE49-F238E27FC236}">
                    <a16:creationId xmlns:a16="http://schemas.microsoft.com/office/drawing/2014/main" id="{3B006930-2317-FEB3-ABE4-81E120AD1EFE}"/>
                  </a:ext>
                </a:extLst>
              </p14:cNvPr>
              <p14:cNvContentPartPr/>
              <p14:nvPr/>
            </p14:nvContentPartPr>
            <p14:xfrm>
              <a:off x="709210" y="3310970"/>
              <a:ext cx="3026520" cy="2261160"/>
            </p14:xfrm>
          </p:contentPart>
        </mc:Choice>
        <mc:Fallback xmlns="">
          <p:pic>
            <p:nvPicPr>
              <p:cNvPr id="93" name="Ink 92">
                <a:extLst>
                  <a:ext uri="{FF2B5EF4-FFF2-40B4-BE49-F238E27FC236}">
                    <a16:creationId xmlns:a16="http://schemas.microsoft.com/office/drawing/2014/main" id="{3B006930-2317-FEB3-ABE4-81E120AD1EFE}"/>
                  </a:ext>
                </a:extLst>
              </p:cNvPr>
              <p:cNvPicPr/>
              <p:nvPr/>
            </p:nvPicPr>
            <p:blipFill>
              <a:blip r:embed="rId135"/>
              <a:stretch>
                <a:fillRect/>
              </a:stretch>
            </p:blipFill>
            <p:spPr>
              <a:xfrm>
                <a:off x="703090" y="3304850"/>
                <a:ext cx="3038760" cy="2273400"/>
              </a:xfrm>
              <a:prstGeom prst="rect">
                <a:avLst/>
              </a:prstGeom>
            </p:spPr>
          </p:pic>
        </mc:Fallback>
      </mc:AlternateContent>
      <p:grpSp>
        <p:nvGrpSpPr>
          <p:cNvPr id="96" name="Group 95">
            <a:extLst>
              <a:ext uri="{FF2B5EF4-FFF2-40B4-BE49-F238E27FC236}">
                <a16:creationId xmlns:a16="http://schemas.microsoft.com/office/drawing/2014/main" id="{D8F1087D-4855-FF2D-D916-21B6068CF90D}"/>
              </a:ext>
            </a:extLst>
          </p:cNvPr>
          <p:cNvGrpSpPr/>
          <p:nvPr/>
        </p:nvGrpSpPr>
        <p:grpSpPr>
          <a:xfrm>
            <a:off x="3715570" y="3719930"/>
            <a:ext cx="4737240" cy="99000"/>
            <a:chOff x="3715570" y="3719930"/>
            <a:chExt cx="4737240" cy="99000"/>
          </a:xfrm>
        </p:grpSpPr>
        <mc:AlternateContent xmlns:mc="http://schemas.openxmlformats.org/markup-compatibility/2006" xmlns:p14="http://schemas.microsoft.com/office/powerpoint/2010/main">
          <mc:Choice Requires="p14">
            <p:contentPart p14:bwMode="auto" r:id="rId136">
              <p14:nvContentPartPr>
                <p14:cNvPr id="94" name="Ink 93">
                  <a:extLst>
                    <a:ext uri="{FF2B5EF4-FFF2-40B4-BE49-F238E27FC236}">
                      <a16:creationId xmlns:a16="http://schemas.microsoft.com/office/drawing/2014/main" id="{AF70A6C6-968E-8D2E-FF1E-FBB8C6AF78E7}"/>
                    </a:ext>
                  </a:extLst>
                </p14:cNvPr>
                <p14:cNvContentPartPr/>
                <p14:nvPr/>
              </p14:nvContentPartPr>
              <p14:xfrm>
                <a:off x="3814570" y="3719930"/>
                <a:ext cx="10440" cy="16920"/>
              </p14:xfrm>
            </p:contentPart>
          </mc:Choice>
          <mc:Fallback xmlns="">
            <p:pic>
              <p:nvPicPr>
                <p:cNvPr id="94" name="Ink 93">
                  <a:extLst>
                    <a:ext uri="{FF2B5EF4-FFF2-40B4-BE49-F238E27FC236}">
                      <a16:creationId xmlns:a16="http://schemas.microsoft.com/office/drawing/2014/main" id="{AF70A6C6-968E-8D2E-FF1E-FBB8C6AF78E7}"/>
                    </a:ext>
                  </a:extLst>
                </p:cNvPr>
                <p:cNvPicPr/>
                <p:nvPr/>
              </p:nvPicPr>
              <p:blipFill>
                <a:blip r:embed="rId137"/>
                <a:stretch>
                  <a:fillRect/>
                </a:stretch>
              </p:blipFill>
              <p:spPr>
                <a:xfrm>
                  <a:off x="3808450" y="3713810"/>
                  <a:ext cx="22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5" name="Ink 94">
                  <a:extLst>
                    <a:ext uri="{FF2B5EF4-FFF2-40B4-BE49-F238E27FC236}">
                      <a16:creationId xmlns:a16="http://schemas.microsoft.com/office/drawing/2014/main" id="{26B0FBB1-5DC6-18D7-706D-8236902807F7}"/>
                    </a:ext>
                  </a:extLst>
                </p14:cNvPr>
                <p14:cNvContentPartPr/>
                <p14:nvPr/>
              </p14:nvContentPartPr>
              <p14:xfrm>
                <a:off x="3715570" y="3724610"/>
                <a:ext cx="4737240" cy="94320"/>
              </p14:xfrm>
            </p:contentPart>
          </mc:Choice>
          <mc:Fallback xmlns="">
            <p:pic>
              <p:nvPicPr>
                <p:cNvPr id="95" name="Ink 94">
                  <a:extLst>
                    <a:ext uri="{FF2B5EF4-FFF2-40B4-BE49-F238E27FC236}">
                      <a16:creationId xmlns:a16="http://schemas.microsoft.com/office/drawing/2014/main" id="{26B0FBB1-5DC6-18D7-706D-8236902807F7}"/>
                    </a:ext>
                  </a:extLst>
                </p:cNvPr>
                <p:cNvPicPr/>
                <p:nvPr/>
              </p:nvPicPr>
              <p:blipFill>
                <a:blip r:embed="rId139"/>
                <a:stretch>
                  <a:fillRect/>
                </a:stretch>
              </p:blipFill>
              <p:spPr>
                <a:xfrm>
                  <a:off x="3709450" y="3718490"/>
                  <a:ext cx="474948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93335ECC-75CB-A299-6A05-62D287E1C02B}"/>
                  </a:ext>
                </a:extLst>
              </p14:cNvPr>
              <p14:cNvContentPartPr/>
              <p14:nvPr/>
            </p14:nvContentPartPr>
            <p14:xfrm>
              <a:off x="3691450" y="3861050"/>
              <a:ext cx="4930560" cy="199080"/>
            </p14:xfrm>
          </p:contentPart>
        </mc:Choice>
        <mc:Fallback xmlns="">
          <p:pic>
            <p:nvPicPr>
              <p:cNvPr id="97" name="Ink 96">
                <a:extLst>
                  <a:ext uri="{FF2B5EF4-FFF2-40B4-BE49-F238E27FC236}">
                    <a16:creationId xmlns:a16="http://schemas.microsoft.com/office/drawing/2014/main" id="{93335ECC-75CB-A299-6A05-62D287E1C02B}"/>
                  </a:ext>
                </a:extLst>
              </p:cNvPr>
              <p:cNvPicPr/>
              <p:nvPr/>
            </p:nvPicPr>
            <p:blipFill>
              <a:blip r:embed="rId141"/>
              <a:stretch>
                <a:fillRect/>
              </a:stretch>
            </p:blipFill>
            <p:spPr>
              <a:xfrm>
                <a:off x="3685330" y="3854930"/>
                <a:ext cx="4942800" cy="211320"/>
              </a:xfrm>
              <a:prstGeom prst="rect">
                <a:avLst/>
              </a:prstGeom>
            </p:spPr>
          </p:pic>
        </mc:Fallback>
      </mc:AlternateContent>
      <p:grpSp>
        <p:nvGrpSpPr>
          <p:cNvPr id="143" name="Group 142">
            <a:extLst>
              <a:ext uri="{FF2B5EF4-FFF2-40B4-BE49-F238E27FC236}">
                <a16:creationId xmlns:a16="http://schemas.microsoft.com/office/drawing/2014/main" id="{42CFE3D6-B8C9-D77D-E46F-C47694B9C37F}"/>
              </a:ext>
            </a:extLst>
          </p:cNvPr>
          <p:cNvGrpSpPr/>
          <p:nvPr/>
        </p:nvGrpSpPr>
        <p:grpSpPr>
          <a:xfrm>
            <a:off x="3124090" y="3486650"/>
            <a:ext cx="6099840" cy="1280520"/>
            <a:chOff x="3124090" y="3486650"/>
            <a:chExt cx="6099840" cy="1280520"/>
          </a:xfrm>
        </p:grpSpPr>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87712F4E-9613-B70E-8558-D39D2399B66F}"/>
                    </a:ext>
                  </a:extLst>
                </p14:cNvPr>
                <p14:cNvContentPartPr/>
                <p14:nvPr/>
              </p14:nvContentPartPr>
              <p14:xfrm>
                <a:off x="3574450" y="4222850"/>
                <a:ext cx="4845960" cy="82440"/>
              </p14:xfrm>
            </p:contentPart>
          </mc:Choice>
          <mc:Fallback xmlns="">
            <p:pic>
              <p:nvPicPr>
                <p:cNvPr id="98" name="Ink 97">
                  <a:extLst>
                    <a:ext uri="{FF2B5EF4-FFF2-40B4-BE49-F238E27FC236}">
                      <a16:creationId xmlns:a16="http://schemas.microsoft.com/office/drawing/2014/main" id="{87712F4E-9613-B70E-8558-D39D2399B66F}"/>
                    </a:ext>
                  </a:extLst>
                </p:cNvPr>
                <p:cNvPicPr/>
                <p:nvPr/>
              </p:nvPicPr>
              <p:blipFill>
                <a:blip r:embed="rId143"/>
                <a:stretch>
                  <a:fillRect/>
                </a:stretch>
              </p:blipFill>
              <p:spPr>
                <a:xfrm>
                  <a:off x="3568330" y="4216730"/>
                  <a:ext cx="48582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E534FAF6-4140-6121-EE10-9AE39443995E}"/>
                    </a:ext>
                  </a:extLst>
                </p14:cNvPr>
                <p14:cNvContentPartPr/>
                <p14:nvPr/>
              </p14:nvContentPartPr>
              <p14:xfrm>
                <a:off x="3724210" y="4469450"/>
                <a:ext cx="4944240" cy="68400"/>
              </p14:xfrm>
            </p:contentPart>
          </mc:Choice>
          <mc:Fallback xmlns="">
            <p:pic>
              <p:nvPicPr>
                <p:cNvPr id="99" name="Ink 98">
                  <a:extLst>
                    <a:ext uri="{FF2B5EF4-FFF2-40B4-BE49-F238E27FC236}">
                      <a16:creationId xmlns:a16="http://schemas.microsoft.com/office/drawing/2014/main" id="{E534FAF6-4140-6121-EE10-9AE39443995E}"/>
                    </a:ext>
                  </a:extLst>
                </p:cNvPr>
                <p:cNvPicPr/>
                <p:nvPr/>
              </p:nvPicPr>
              <p:blipFill>
                <a:blip r:embed="rId145"/>
                <a:stretch>
                  <a:fillRect/>
                </a:stretch>
              </p:blipFill>
              <p:spPr>
                <a:xfrm>
                  <a:off x="3718090" y="4463330"/>
                  <a:ext cx="49564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A92B3129-016E-2BBA-8003-C95F33036C93}"/>
                    </a:ext>
                  </a:extLst>
                </p14:cNvPr>
                <p14:cNvContentPartPr/>
                <p14:nvPr/>
              </p14:nvContentPartPr>
              <p14:xfrm>
                <a:off x="3203290" y="3605090"/>
                <a:ext cx="29160" cy="250560"/>
              </p14:xfrm>
            </p:contentPart>
          </mc:Choice>
          <mc:Fallback xmlns="">
            <p:pic>
              <p:nvPicPr>
                <p:cNvPr id="100" name="Ink 99">
                  <a:extLst>
                    <a:ext uri="{FF2B5EF4-FFF2-40B4-BE49-F238E27FC236}">
                      <a16:creationId xmlns:a16="http://schemas.microsoft.com/office/drawing/2014/main" id="{A92B3129-016E-2BBA-8003-C95F33036C93}"/>
                    </a:ext>
                  </a:extLst>
                </p:cNvPr>
                <p:cNvPicPr/>
                <p:nvPr/>
              </p:nvPicPr>
              <p:blipFill>
                <a:blip r:embed="rId147"/>
                <a:stretch>
                  <a:fillRect/>
                </a:stretch>
              </p:blipFill>
              <p:spPr>
                <a:xfrm>
                  <a:off x="3197170" y="3598970"/>
                  <a:ext cx="41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2C14208B-399F-31E3-5E7E-FCA731F9D074}"/>
                    </a:ext>
                  </a:extLst>
                </p14:cNvPr>
                <p14:cNvContentPartPr/>
                <p14:nvPr/>
              </p14:nvContentPartPr>
              <p14:xfrm>
                <a:off x="3124090" y="3614450"/>
                <a:ext cx="175680" cy="15480"/>
              </p14:xfrm>
            </p:contentPart>
          </mc:Choice>
          <mc:Fallback xmlns="">
            <p:pic>
              <p:nvPicPr>
                <p:cNvPr id="101" name="Ink 100">
                  <a:extLst>
                    <a:ext uri="{FF2B5EF4-FFF2-40B4-BE49-F238E27FC236}">
                      <a16:creationId xmlns:a16="http://schemas.microsoft.com/office/drawing/2014/main" id="{2C14208B-399F-31E3-5E7E-FCA731F9D074}"/>
                    </a:ext>
                  </a:extLst>
                </p:cNvPr>
                <p:cNvPicPr/>
                <p:nvPr/>
              </p:nvPicPr>
              <p:blipFill>
                <a:blip r:embed="rId149"/>
                <a:stretch>
                  <a:fillRect/>
                </a:stretch>
              </p:blipFill>
              <p:spPr>
                <a:xfrm>
                  <a:off x="3117970" y="3608330"/>
                  <a:ext cx="187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A15EAB69-E29C-C21A-846E-F1D064017332}"/>
                    </a:ext>
                  </a:extLst>
                </p14:cNvPr>
                <p14:cNvContentPartPr/>
                <p14:nvPr/>
              </p14:nvContentPartPr>
              <p14:xfrm>
                <a:off x="3324250" y="3755930"/>
                <a:ext cx="89640" cy="78120"/>
              </p14:xfrm>
            </p:contentPart>
          </mc:Choice>
          <mc:Fallback xmlns="">
            <p:pic>
              <p:nvPicPr>
                <p:cNvPr id="102" name="Ink 101">
                  <a:extLst>
                    <a:ext uri="{FF2B5EF4-FFF2-40B4-BE49-F238E27FC236}">
                      <a16:creationId xmlns:a16="http://schemas.microsoft.com/office/drawing/2014/main" id="{A15EAB69-E29C-C21A-846E-F1D064017332}"/>
                    </a:ext>
                  </a:extLst>
                </p:cNvPr>
                <p:cNvPicPr/>
                <p:nvPr/>
              </p:nvPicPr>
              <p:blipFill>
                <a:blip r:embed="rId151"/>
                <a:stretch>
                  <a:fillRect/>
                </a:stretch>
              </p:blipFill>
              <p:spPr>
                <a:xfrm>
                  <a:off x="3318130" y="3749810"/>
                  <a:ext cx="1018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ECCA6FD5-D723-A3EA-8D73-1702136624AA}"/>
                    </a:ext>
                  </a:extLst>
                </p14:cNvPr>
                <p14:cNvContentPartPr/>
                <p14:nvPr/>
              </p14:nvContentPartPr>
              <p14:xfrm>
                <a:off x="3348010" y="3730010"/>
                <a:ext cx="114120" cy="129960"/>
              </p14:xfrm>
            </p:contentPart>
          </mc:Choice>
          <mc:Fallback xmlns="">
            <p:pic>
              <p:nvPicPr>
                <p:cNvPr id="103" name="Ink 102">
                  <a:extLst>
                    <a:ext uri="{FF2B5EF4-FFF2-40B4-BE49-F238E27FC236}">
                      <a16:creationId xmlns:a16="http://schemas.microsoft.com/office/drawing/2014/main" id="{ECCA6FD5-D723-A3EA-8D73-1702136624AA}"/>
                    </a:ext>
                  </a:extLst>
                </p:cNvPr>
                <p:cNvPicPr/>
                <p:nvPr/>
              </p:nvPicPr>
              <p:blipFill>
                <a:blip r:embed="rId153"/>
                <a:stretch>
                  <a:fillRect/>
                </a:stretch>
              </p:blipFill>
              <p:spPr>
                <a:xfrm>
                  <a:off x="3341890" y="3723890"/>
                  <a:ext cx="126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a:extLst>
                    <a:ext uri="{FF2B5EF4-FFF2-40B4-BE49-F238E27FC236}">
                      <a16:creationId xmlns:a16="http://schemas.microsoft.com/office/drawing/2014/main" id="{B52CFE72-D51B-1D78-20AF-7EE91E89AE60}"/>
                    </a:ext>
                  </a:extLst>
                </p14:cNvPr>
                <p14:cNvContentPartPr/>
                <p14:nvPr/>
              </p14:nvContentPartPr>
              <p14:xfrm>
                <a:off x="3496690" y="3740810"/>
                <a:ext cx="87120" cy="15840"/>
              </p14:xfrm>
            </p:contentPart>
          </mc:Choice>
          <mc:Fallback xmlns="">
            <p:pic>
              <p:nvPicPr>
                <p:cNvPr id="104" name="Ink 103">
                  <a:extLst>
                    <a:ext uri="{FF2B5EF4-FFF2-40B4-BE49-F238E27FC236}">
                      <a16:creationId xmlns:a16="http://schemas.microsoft.com/office/drawing/2014/main" id="{B52CFE72-D51B-1D78-20AF-7EE91E89AE60}"/>
                    </a:ext>
                  </a:extLst>
                </p:cNvPr>
                <p:cNvPicPr/>
                <p:nvPr/>
              </p:nvPicPr>
              <p:blipFill>
                <a:blip r:embed="rId155"/>
                <a:stretch>
                  <a:fillRect/>
                </a:stretch>
              </p:blipFill>
              <p:spPr>
                <a:xfrm>
                  <a:off x="3490570" y="3734690"/>
                  <a:ext cx="99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47B177E8-65EA-7E68-0AF7-21D80118B849}"/>
                    </a:ext>
                  </a:extLst>
                </p14:cNvPr>
                <p14:cNvContentPartPr/>
                <p14:nvPr/>
              </p14:nvContentPartPr>
              <p14:xfrm>
                <a:off x="3504250" y="3641810"/>
                <a:ext cx="94680" cy="290520"/>
              </p14:xfrm>
            </p:contentPart>
          </mc:Choice>
          <mc:Fallback xmlns="">
            <p:pic>
              <p:nvPicPr>
                <p:cNvPr id="105" name="Ink 104">
                  <a:extLst>
                    <a:ext uri="{FF2B5EF4-FFF2-40B4-BE49-F238E27FC236}">
                      <a16:creationId xmlns:a16="http://schemas.microsoft.com/office/drawing/2014/main" id="{47B177E8-65EA-7E68-0AF7-21D80118B849}"/>
                    </a:ext>
                  </a:extLst>
                </p:cNvPr>
                <p:cNvPicPr/>
                <p:nvPr/>
              </p:nvPicPr>
              <p:blipFill>
                <a:blip r:embed="rId157"/>
                <a:stretch>
                  <a:fillRect/>
                </a:stretch>
              </p:blipFill>
              <p:spPr>
                <a:xfrm>
                  <a:off x="3498130" y="3635690"/>
                  <a:ext cx="106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AC4FF72C-B8E8-31B8-BF04-048A323752A6}"/>
                    </a:ext>
                  </a:extLst>
                </p14:cNvPr>
                <p14:cNvContentPartPr/>
                <p14:nvPr/>
              </p14:nvContentPartPr>
              <p14:xfrm>
                <a:off x="3215530" y="3957170"/>
                <a:ext cx="42840" cy="160200"/>
              </p14:xfrm>
            </p:contentPart>
          </mc:Choice>
          <mc:Fallback xmlns="">
            <p:pic>
              <p:nvPicPr>
                <p:cNvPr id="106" name="Ink 105">
                  <a:extLst>
                    <a:ext uri="{FF2B5EF4-FFF2-40B4-BE49-F238E27FC236}">
                      <a16:creationId xmlns:a16="http://schemas.microsoft.com/office/drawing/2014/main" id="{AC4FF72C-B8E8-31B8-BF04-048A323752A6}"/>
                    </a:ext>
                  </a:extLst>
                </p:cNvPr>
                <p:cNvPicPr/>
                <p:nvPr/>
              </p:nvPicPr>
              <p:blipFill>
                <a:blip r:embed="rId159"/>
                <a:stretch>
                  <a:fillRect/>
                </a:stretch>
              </p:blipFill>
              <p:spPr>
                <a:xfrm>
                  <a:off x="3209410" y="3951050"/>
                  <a:ext cx="55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BE4DF30F-5A05-2C02-0749-76688CB40500}"/>
                    </a:ext>
                  </a:extLst>
                </p14:cNvPr>
                <p14:cNvContentPartPr/>
                <p14:nvPr/>
              </p14:nvContentPartPr>
              <p14:xfrm>
                <a:off x="3132370" y="3950330"/>
                <a:ext cx="151560" cy="23040"/>
              </p14:xfrm>
            </p:contentPart>
          </mc:Choice>
          <mc:Fallback xmlns="">
            <p:pic>
              <p:nvPicPr>
                <p:cNvPr id="107" name="Ink 106">
                  <a:extLst>
                    <a:ext uri="{FF2B5EF4-FFF2-40B4-BE49-F238E27FC236}">
                      <a16:creationId xmlns:a16="http://schemas.microsoft.com/office/drawing/2014/main" id="{BE4DF30F-5A05-2C02-0749-76688CB40500}"/>
                    </a:ext>
                  </a:extLst>
                </p:cNvPr>
                <p:cNvPicPr/>
                <p:nvPr/>
              </p:nvPicPr>
              <p:blipFill>
                <a:blip r:embed="rId161"/>
                <a:stretch>
                  <a:fillRect/>
                </a:stretch>
              </p:blipFill>
              <p:spPr>
                <a:xfrm>
                  <a:off x="3126250" y="3944210"/>
                  <a:ext cx="163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B1E77E00-B619-0FBE-4E24-65CDEECDDC6B}"/>
                    </a:ext>
                  </a:extLst>
                </p14:cNvPr>
                <p14:cNvContentPartPr/>
                <p14:nvPr/>
              </p14:nvContentPartPr>
              <p14:xfrm>
                <a:off x="3351970" y="4017650"/>
                <a:ext cx="39960" cy="91800"/>
              </p14:xfrm>
            </p:contentPart>
          </mc:Choice>
          <mc:Fallback xmlns="">
            <p:pic>
              <p:nvPicPr>
                <p:cNvPr id="108" name="Ink 107">
                  <a:extLst>
                    <a:ext uri="{FF2B5EF4-FFF2-40B4-BE49-F238E27FC236}">
                      <a16:creationId xmlns:a16="http://schemas.microsoft.com/office/drawing/2014/main" id="{B1E77E00-B619-0FBE-4E24-65CDEECDDC6B}"/>
                    </a:ext>
                  </a:extLst>
                </p:cNvPr>
                <p:cNvPicPr/>
                <p:nvPr/>
              </p:nvPicPr>
              <p:blipFill>
                <a:blip r:embed="rId163"/>
                <a:stretch>
                  <a:fillRect/>
                </a:stretch>
              </p:blipFill>
              <p:spPr>
                <a:xfrm>
                  <a:off x="3345850" y="4011530"/>
                  <a:ext cx="52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9" name="Ink 108">
                  <a:extLst>
                    <a:ext uri="{FF2B5EF4-FFF2-40B4-BE49-F238E27FC236}">
                      <a16:creationId xmlns:a16="http://schemas.microsoft.com/office/drawing/2014/main" id="{C0675807-68D2-4877-7350-A2A14609902F}"/>
                    </a:ext>
                  </a:extLst>
                </p14:cNvPr>
                <p14:cNvContentPartPr/>
                <p14:nvPr/>
              </p14:nvContentPartPr>
              <p14:xfrm>
                <a:off x="3298330" y="4000010"/>
                <a:ext cx="165240" cy="139320"/>
              </p14:xfrm>
            </p:contentPart>
          </mc:Choice>
          <mc:Fallback xmlns="">
            <p:pic>
              <p:nvPicPr>
                <p:cNvPr id="109" name="Ink 108">
                  <a:extLst>
                    <a:ext uri="{FF2B5EF4-FFF2-40B4-BE49-F238E27FC236}">
                      <a16:creationId xmlns:a16="http://schemas.microsoft.com/office/drawing/2014/main" id="{C0675807-68D2-4877-7350-A2A14609902F}"/>
                    </a:ext>
                  </a:extLst>
                </p:cNvPr>
                <p:cNvPicPr/>
                <p:nvPr/>
              </p:nvPicPr>
              <p:blipFill>
                <a:blip r:embed="rId165"/>
                <a:stretch>
                  <a:fillRect/>
                </a:stretch>
              </p:blipFill>
              <p:spPr>
                <a:xfrm>
                  <a:off x="3292210" y="3993890"/>
                  <a:ext cx="1774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0" name="Ink 109">
                  <a:extLst>
                    <a:ext uri="{FF2B5EF4-FFF2-40B4-BE49-F238E27FC236}">
                      <a16:creationId xmlns:a16="http://schemas.microsoft.com/office/drawing/2014/main" id="{A7B0C87C-D526-F2EE-DB6C-40417E88CD93}"/>
                    </a:ext>
                  </a:extLst>
                </p14:cNvPr>
                <p14:cNvContentPartPr/>
                <p14:nvPr/>
              </p14:nvContentPartPr>
              <p14:xfrm>
                <a:off x="3499570" y="4005410"/>
                <a:ext cx="60120" cy="13320"/>
              </p14:xfrm>
            </p:contentPart>
          </mc:Choice>
          <mc:Fallback xmlns="">
            <p:pic>
              <p:nvPicPr>
                <p:cNvPr id="110" name="Ink 109">
                  <a:extLst>
                    <a:ext uri="{FF2B5EF4-FFF2-40B4-BE49-F238E27FC236}">
                      <a16:creationId xmlns:a16="http://schemas.microsoft.com/office/drawing/2014/main" id="{A7B0C87C-D526-F2EE-DB6C-40417E88CD93}"/>
                    </a:ext>
                  </a:extLst>
                </p:cNvPr>
                <p:cNvPicPr/>
                <p:nvPr/>
              </p:nvPicPr>
              <p:blipFill>
                <a:blip r:embed="rId167"/>
                <a:stretch>
                  <a:fillRect/>
                </a:stretch>
              </p:blipFill>
              <p:spPr>
                <a:xfrm>
                  <a:off x="3493450" y="3999290"/>
                  <a:ext cx="72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1" name="Ink 110">
                  <a:extLst>
                    <a:ext uri="{FF2B5EF4-FFF2-40B4-BE49-F238E27FC236}">
                      <a16:creationId xmlns:a16="http://schemas.microsoft.com/office/drawing/2014/main" id="{7D78C3C7-3A19-7442-EDBA-DEC96305A79D}"/>
                    </a:ext>
                  </a:extLst>
                </p14:cNvPr>
                <p14:cNvContentPartPr/>
                <p14:nvPr/>
              </p14:nvContentPartPr>
              <p14:xfrm>
                <a:off x="3189250" y="4142210"/>
                <a:ext cx="169560" cy="212400"/>
              </p14:xfrm>
            </p:contentPart>
          </mc:Choice>
          <mc:Fallback xmlns="">
            <p:pic>
              <p:nvPicPr>
                <p:cNvPr id="111" name="Ink 110">
                  <a:extLst>
                    <a:ext uri="{FF2B5EF4-FFF2-40B4-BE49-F238E27FC236}">
                      <a16:creationId xmlns:a16="http://schemas.microsoft.com/office/drawing/2014/main" id="{7D78C3C7-3A19-7442-EDBA-DEC96305A79D}"/>
                    </a:ext>
                  </a:extLst>
                </p:cNvPr>
                <p:cNvPicPr/>
                <p:nvPr/>
              </p:nvPicPr>
              <p:blipFill>
                <a:blip r:embed="rId169"/>
                <a:stretch>
                  <a:fillRect/>
                </a:stretch>
              </p:blipFill>
              <p:spPr>
                <a:xfrm>
                  <a:off x="3183130" y="4136090"/>
                  <a:ext cx="181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a:extLst>
                    <a:ext uri="{FF2B5EF4-FFF2-40B4-BE49-F238E27FC236}">
                      <a16:creationId xmlns:a16="http://schemas.microsoft.com/office/drawing/2014/main" id="{05FD1B0B-3C9D-C66B-202B-DA30DF025836}"/>
                    </a:ext>
                  </a:extLst>
                </p14:cNvPr>
                <p14:cNvContentPartPr/>
                <p14:nvPr/>
              </p14:nvContentPartPr>
              <p14:xfrm>
                <a:off x="3411370" y="4222850"/>
                <a:ext cx="25560" cy="117000"/>
              </p14:xfrm>
            </p:contentPart>
          </mc:Choice>
          <mc:Fallback xmlns="">
            <p:pic>
              <p:nvPicPr>
                <p:cNvPr id="112" name="Ink 111">
                  <a:extLst>
                    <a:ext uri="{FF2B5EF4-FFF2-40B4-BE49-F238E27FC236}">
                      <a16:creationId xmlns:a16="http://schemas.microsoft.com/office/drawing/2014/main" id="{05FD1B0B-3C9D-C66B-202B-DA30DF025836}"/>
                    </a:ext>
                  </a:extLst>
                </p:cNvPr>
                <p:cNvPicPr/>
                <p:nvPr/>
              </p:nvPicPr>
              <p:blipFill>
                <a:blip r:embed="rId171"/>
                <a:stretch>
                  <a:fillRect/>
                </a:stretch>
              </p:blipFill>
              <p:spPr>
                <a:xfrm>
                  <a:off x="3405250" y="4216730"/>
                  <a:ext cx="378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2BA3B484-FFBE-B828-950D-AC38F7C8019A}"/>
                    </a:ext>
                  </a:extLst>
                </p14:cNvPr>
                <p14:cNvContentPartPr/>
                <p14:nvPr/>
              </p14:nvContentPartPr>
              <p14:xfrm>
                <a:off x="3347290" y="4240490"/>
                <a:ext cx="106560" cy="95400"/>
              </p14:xfrm>
            </p:contentPart>
          </mc:Choice>
          <mc:Fallback xmlns="">
            <p:pic>
              <p:nvPicPr>
                <p:cNvPr id="113" name="Ink 112">
                  <a:extLst>
                    <a:ext uri="{FF2B5EF4-FFF2-40B4-BE49-F238E27FC236}">
                      <a16:creationId xmlns:a16="http://schemas.microsoft.com/office/drawing/2014/main" id="{2BA3B484-FFBE-B828-950D-AC38F7C8019A}"/>
                    </a:ext>
                  </a:extLst>
                </p:cNvPr>
                <p:cNvPicPr/>
                <p:nvPr/>
              </p:nvPicPr>
              <p:blipFill>
                <a:blip r:embed="rId173"/>
                <a:stretch>
                  <a:fillRect/>
                </a:stretch>
              </p:blipFill>
              <p:spPr>
                <a:xfrm>
                  <a:off x="3341170" y="4234370"/>
                  <a:ext cx="1188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0EBE0042-462B-79F8-257B-319CC5FB0E1F}"/>
                    </a:ext>
                  </a:extLst>
                </p14:cNvPr>
                <p14:cNvContentPartPr/>
                <p14:nvPr/>
              </p14:nvContentPartPr>
              <p14:xfrm>
                <a:off x="3464290" y="4243730"/>
                <a:ext cx="136080" cy="20880"/>
              </p14:xfrm>
            </p:contentPart>
          </mc:Choice>
          <mc:Fallback xmlns="">
            <p:pic>
              <p:nvPicPr>
                <p:cNvPr id="114" name="Ink 113">
                  <a:extLst>
                    <a:ext uri="{FF2B5EF4-FFF2-40B4-BE49-F238E27FC236}">
                      <a16:creationId xmlns:a16="http://schemas.microsoft.com/office/drawing/2014/main" id="{0EBE0042-462B-79F8-257B-319CC5FB0E1F}"/>
                    </a:ext>
                  </a:extLst>
                </p:cNvPr>
                <p:cNvPicPr/>
                <p:nvPr/>
              </p:nvPicPr>
              <p:blipFill>
                <a:blip r:embed="rId175"/>
                <a:stretch>
                  <a:fillRect/>
                </a:stretch>
              </p:blipFill>
              <p:spPr>
                <a:xfrm>
                  <a:off x="3458170" y="4237610"/>
                  <a:ext cx="148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Ink 114">
                  <a:extLst>
                    <a:ext uri="{FF2B5EF4-FFF2-40B4-BE49-F238E27FC236}">
                      <a16:creationId xmlns:a16="http://schemas.microsoft.com/office/drawing/2014/main" id="{EA701C04-D02A-9401-87F8-E8672476DDDB}"/>
                    </a:ext>
                  </a:extLst>
                </p14:cNvPr>
                <p14:cNvContentPartPr/>
                <p14:nvPr/>
              </p14:nvContentPartPr>
              <p14:xfrm>
                <a:off x="3213370" y="4419770"/>
                <a:ext cx="183960" cy="227520"/>
              </p14:xfrm>
            </p:contentPart>
          </mc:Choice>
          <mc:Fallback xmlns="">
            <p:pic>
              <p:nvPicPr>
                <p:cNvPr id="115" name="Ink 114">
                  <a:extLst>
                    <a:ext uri="{FF2B5EF4-FFF2-40B4-BE49-F238E27FC236}">
                      <a16:creationId xmlns:a16="http://schemas.microsoft.com/office/drawing/2014/main" id="{EA701C04-D02A-9401-87F8-E8672476DDDB}"/>
                    </a:ext>
                  </a:extLst>
                </p:cNvPr>
                <p:cNvPicPr/>
                <p:nvPr/>
              </p:nvPicPr>
              <p:blipFill>
                <a:blip r:embed="rId177"/>
                <a:stretch>
                  <a:fillRect/>
                </a:stretch>
              </p:blipFill>
              <p:spPr>
                <a:xfrm>
                  <a:off x="3207250" y="4413650"/>
                  <a:ext cx="196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Ink 115">
                  <a:extLst>
                    <a:ext uri="{FF2B5EF4-FFF2-40B4-BE49-F238E27FC236}">
                      <a16:creationId xmlns:a16="http://schemas.microsoft.com/office/drawing/2014/main" id="{1EC72CA3-8B26-106A-8F01-B6A11E11C930}"/>
                    </a:ext>
                  </a:extLst>
                </p14:cNvPr>
                <p14:cNvContentPartPr/>
                <p14:nvPr/>
              </p14:nvContentPartPr>
              <p14:xfrm>
                <a:off x="3409570" y="4559810"/>
                <a:ext cx="92160" cy="63000"/>
              </p14:xfrm>
            </p:contentPart>
          </mc:Choice>
          <mc:Fallback xmlns="">
            <p:pic>
              <p:nvPicPr>
                <p:cNvPr id="116" name="Ink 115">
                  <a:extLst>
                    <a:ext uri="{FF2B5EF4-FFF2-40B4-BE49-F238E27FC236}">
                      <a16:creationId xmlns:a16="http://schemas.microsoft.com/office/drawing/2014/main" id="{1EC72CA3-8B26-106A-8F01-B6A11E11C930}"/>
                    </a:ext>
                  </a:extLst>
                </p:cNvPr>
                <p:cNvPicPr/>
                <p:nvPr/>
              </p:nvPicPr>
              <p:blipFill>
                <a:blip r:embed="rId179"/>
                <a:stretch>
                  <a:fillRect/>
                </a:stretch>
              </p:blipFill>
              <p:spPr>
                <a:xfrm>
                  <a:off x="3403450" y="4553690"/>
                  <a:ext cx="104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Ink 116">
                  <a:extLst>
                    <a:ext uri="{FF2B5EF4-FFF2-40B4-BE49-F238E27FC236}">
                      <a16:creationId xmlns:a16="http://schemas.microsoft.com/office/drawing/2014/main" id="{863CD049-E887-8DA9-B68D-0DC939CDAA69}"/>
                    </a:ext>
                  </a:extLst>
                </p14:cNvPr>
                <p14:cNvContentPartPr/>
                <p14:nvPr/>
              </p14:nvContentPartPr>
              <p14:xfrm>
                <a:off x="3413170" y="4516250"/>
                <a:ext cx="110880" cy="111960"/>
              </p14:xfrm>
            </p:contentPart>
          </mc:Choice>
          <mc:Fallback xmlns="">
            <p:pic>
              <p:nvPicPr>
                <p:cNvPr id="117" name="Ink 116">
                  <a:extLst>
                    <a:ext uri="{FF2B5EF4-FFF2-40B4-BE49-F238E27FC236}">
                      <a16:creationId xmlns:a16="http://schemas.microsoft.com/office/drawing/2014/main" id="{863CD049-E887-8DA9-B68D-0DC939CDAA69}"/>
                    </a:ext>
                  </a:extLst>
                </p:cNvPr>
                <p:cNvPicPr/>
                <p:nvPr/>
              </p:nvPicPr>
              <p:blipFill>
                <a:blip r:embed="rId181"/>
                <a:stretch>
                  <a:fillRect/>
                </a:stretch>
              </p:blipFill>
              <p:spPr>
                <a:xfrm>
                  <a:off x="3407050" y="4510130"/>
                  <a:ext cx="1231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617B4082-EDD9-2B80-A752-9ED85A4A20D2}"/>
                    </a:ext>
                  </a:extLst>
                </p14:cNvPr>
                <p14:cNvContentPartPr/>
                <p14:nvPr/>
              </p14:nvContentPartPr>
              <p14:xfrm>
                <a:off x="3472570" y="4502210"/>
                <a:ext cx="136080" cy="52200"/>
              </p14:xfrm>
            </p:contentPart>
          </mc:Choice>
          <mc:Fallback xmlns="">
            <p:pic>
              <p:nvPicPr>
                <p:cNvPr id="118" name="Ink 117">
                  <a:extLst>
                    <a:ext uri="{FF2B5EF4-FFF2-40B4-BE49-F238E27FC236}">
                      <a16:creationId xmlns:a16="http://schemas.microsoft.com/office/drawing/2014/main" id="{617B4082-EDD9-2B80-A752-9ED85A4A20D2}"/>
                    </a:ext>
                  </a:extLst>
                </p:cNvPr>
                <p:cNvPicPr/>
                <p:nvPr/>
              </p:nvPicPr>
              <p:blipFill>
                <a:blip r:embed="rId183"/>
                <a:stretch>
                  <a:fillRect/>
                </a:stretch>
              </p:blipFill>
              <p:spPr>
                <a:xfrm>
                  <a:off x="3466450" y="4496090"/>
                  <a:ext cx="148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Ink 119">
                  <a:extLst>
                    <a:ext uri="{FF2B5EF4-FFF2-40B4-BE49-F238E27FC236}">
                      <a16:creationId xmlns:a16="http://schemas.microsoft.com/office/drawing/2014/main" id="{275463D6-CD81-4E9A-93F1-E9F1DDCF1BF4}"/>
                    </a:ext>
                  </a:extLst>
                </p14:cNvPr>
                <p14:cNvContentPartPr/>
                <p14:nvPr/>
              </p14:nvContentPartPr>
              <p14:xfrm>
                <a:off x="8676370" y="3488810"/>
                <a:ext cx="167040" cy="302760"/>
              </p14:xfrm>
            </p:contentPart>
          </mc:Choice>
          <mc:Fallback xmlns="">
            <p:pic>
              <p:nvPicPr>
                <p:cNvPr id="120" name="Ink 119">
                  <a:extLst>
                    <a:ext uri="{FF2B5EF4-FFF2-40B4-BE49-F238E27FC236}">
                      <a16:creationId xmlns:a16="http://schemas.microsoft.com/office/drawing/2014/main" id="{275463D6-CD81-4E9A-93F1-E9F1DDCF1BF4}"/>
                    </a:ext>
                  </a:extLst>
                </p:cNvPr>
                <p:cNvPicPr/>
                <p:nvPr/>
              </p:nvPicPr>
              <p:blipFill>
                <a:blip r:embed="rId185"/>
                <a:stretch>
                  <a:fillRect/>
                </a:stretch>
              </p:blipFill>
              <p:spPr>
                <a:xfrm>
                  <a:off x="8670250" y="3482690"/>
                  <a:ext cx="1792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Ink 120">
                  <a:extLst>
                    <a:ext uri="{FF2B5EF4-FFF2-40B4-BE49-F238E27FC236}">
                      <a16:creationId xmlns:a16="http://schemas.microsoft.com/office/drawing/2014/main" id="{3F009D67-77E6-E070-124E-8BF4AB75CB13}"/>
                    </a:ext>
                  </a:extLst>
                </p14:cNvPr>
                <p14:cNvContentPartPr/>
                <p14:nvPr/>
              </p14:nvContentPartPr>
              <p14:xfrm>
                <a:off x="8860330" y="3652610"/>
                <a:ext cx="138240" cy="125280"/>
              </p14:xfrm>
            </p:contentPart>
          </mc:Choice>
          <mc:Fallback xmlns="">
            <p:pic>
              <p:nvPicPr>
                <p:cNvPr id="121" name="Ink 120">
                  <a:extLst>
                    <a:ext uri="{FF2B5EF4-FFF2-40B4-BE49-F238E27FC236}">
                      <a16:creationId xmlns:a16="http://schemas.microsoft.com/office/drawing/2014/main" id="{3F009D67-77E6-E070-124E-8BF4AB75CB13}"/>
                    </a:ext>
                  </a:extLst>
                </p:cNvPr>
                <p:cNvPicPr/>
                <p:nvPr/>
              </p:nvPicPr>
              <p:blipFill>
                <a:blip r:embed="rId187"/>
                <a:stretch>
                  <a:fillRect/>
                </a:stretch>
              </p:blipFill>
              <p:spPr>
                <a:xfrm>
                  <a:off x="8854210" y="3646490"/>
                  <a:ext cx="150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Ink 121">
                  <a:extLst>
                    <a:ext uri="{FF2B5EF4-FFF2-40B4-BE49-F238E27FC236}">
                      <a16:creationId xmlns:a16="http://schemas.microsoft.com/office/drawing/2014/main" id="{DD2F9C72-90BF-E58B-5A4B-636A013BCBF0}"/>
                    </a:ext>
                  </a:extLst>
                </p14:cNvPr>
                <p14:cNvContentPartPr/>
                <p14:nvPr/>
              </p14:nvContentPartPr>
              <p14:xfrm>
                <a:off x="8853850" y="3599690"/>
                <a:ext cx="181080" cy="205920"/>
              </p14:xfrm>
            </p:contentPart>
          </mc:Choice>
          <mc:Fallback xmlns="">
            <p:pic>
              <p:nvPicPr>
                <p:cNvPr id="122" name="Ink 121">
                  <a:extLst>
                    <a:ext uri="{FF2B5EF4-FFF2-40B4-BE49-F238E27FC236}">
                      <a16:creationId xmlns:a16="http://schemas.microsoft.com/office/drawing/2014/main" id="{DD2F9C72-90BF-E58B-5A4B-636A013BCBF0}"/>
                    </a:ext>
                  </a:extLst>
                </p:cNvPr>
                <p:cNvPicPr/>
                <p:nvPr/>
              </p:nvPicPr>
              <p:blipFill>
                <a:blip r:embed="rId189"/>
                <a:stretch>
                  <a:fillRect/>
                </a:stretch>
              </p:blipFill>
              <p:spPr>
                <a:xfrm>
                  <a:off x="8847730" y="3593570"/>
                  <a:ext cx="193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3" name="Ink 122">
                  <a:extLst>
                    <a:ext uri="{FF2B5EF4-FFF2-40B4-BE49-F238E27FC236}">
                      <a16:creationId xmlns:a16="http://schemas.microsoft.com/office/drawing/2014/main" id="{C24B09B8-56E3-B5CF-2DDB-D3CD38E2628E}"/>
                    </a:ext>
                  </a:extLst>
                </p14:cNvPr>
                <p14:cNvContentPartPr/>
                <p14:nvPr/>
              </p14:nvContentPartPr>
              <p14:xfrm>
                <a:off x="9063730" y="3656210"/>
                <a:ext cx="153360" cy="44640"/>
              </p14:xfrm>
            </p:contentPart>
          </mc:Choice>
          <mc:Fallback xmlns="">
            <p:pic>
              <p:nvPicPr>
                <p:cNvPr id="123" name="Ink 122">
                  <a:extLst>
                    <a:ext uri="{FF2B5EF4-FFF2-40B4-BE49-F238E27FC236}">
                      <a16:creationId xmlns:a16="http://schemas.microsoft.com/office/drawing/2014/main" id="{C24B09B8-56E3-B5CF-2DDB-D3CD38E2628E}"/>
                    </a:ext>
                  </a:extLst>
                </p:cNvPr>
                <p:cNvPicPr/>
                <p:nvPr/>
              </p:nvPicPr>
              <p:blipFill>
                <a:blip r:embed="rId191"/>
                <a:stretch>
                  <a:fillRect/>
                </a:stretch>
              </p:blipFill>
              <p:spPr>
                <a:xfrm>
                  <a:off x="9057610" y="3650090"/>
                  <a:ext cx="165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4" name="Ink 123">
                  <a:extLst>
                    <a:ext uri="{FF2B5EF4-FFF2-40B4-BE49-F238E27FC236}">
                      <a16:creationId xmlns:a16="http://schemas.microsoft.com/office/drawing/2014/main" id="{A2FEE01C-350A-CB1A-C811-A469230FDA2E}"/>
                    </a:ext>
                  </a:extLst>
                </p14:cNvPr>
                <p14:cNvContentPartPr/>
                <p14:nvPr/>
              </p14:nvContentPartPr>
              <p14:xfrm>
                <a:off x="9111250" y="3486650"/>
                <a:ext cx="112680" cy="300240"/>
              </p14:xfrm>
            </p:contentPart>
          </mc:Choice>
          <mc:Fallback xmlns="">
            <p:pic>
              <p:nvPicPr>
                <p:cNvPr id="124" name="Ink 123">
                  <a:extLst>
                    <a:ext uri="{FF2B5EF4-FFF2-40B4-BE49-F238E27FC236}">
                      <a16:creationId xmlns:a16="http://schemas.microsoft.com/office/drawing/2014/main" id="{A2FEE01C-350A-CB1A-C811-A469230FDA2E}"/>
                    </a:ext>
                  </a:extLst>
                </p:cNvPr>
                <p:cNvPicPr/>
                <p:nvPr/>
              </p:nvPicPr>
              <p:blipFill>
                <a:blip r:embed="rId193"/>
                <a:stretch>
                  <a:fillRect/>
                </a:stretch>
              </p:blipFill>
              <p:spPr>
                <a:xfrm>
                  <a:off x="9105130" y="3480530"/>
                  <a:ext cx="1249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5" name="Ink 124">
                  <a:extLst>
                    <a:ext uri="{FF2B5EF4-FFF2-40B4-BE49-F238E27FC236}">
                      <a16:creationId xmlns:a16="http://schemas.microsoft.com/office/drawing/2014/main" id="{5FD8139C-1BDB-AC2D-8849-2E709AA883C1}"/>
                    </a:ext>
                  </a:extLst>
                </p14:cNvPr>
                <p14:cNvContentPartPr/>
                <p14:nvPr/>
              </p14:nvContentPartPr>
              <p14:xfrm>
                <a:off x="8634610" y="3800930"/>
                <a:ext cx="257760" cy="333720"/>
              </p14:xfrm>
            </p:contentPart>
          </mc:Choice>
          <mc:Fallback xmlns="">
            <p:pic>
              <p:nvPicPr>
                <p:cNvPr id="125" name="Ink 124">
                  <a:extLst>
                    <a:ext uri="{FF2B5EF4-FFF2-40B4-BE49-F238E27FC236}">
                      <a16:creationId xmlns:a16="http://schemas.microsoft.com/office/drawing/2014/main" id="{5FD8139C-1BDB-AC2D-8849-2E709AA883C1}"/>
                    </a:ext>
                  </a:extLst>
                </p:cNvPr>
                <p:cNvPicPr/>
                <p:nvPr/>
              </p:nvPicPr>
              <p:blipFill>
                <a:blip r:embed="rId195"/>
                <a:stretch>
                  <a:fillRect/>
                </a:stretch>
              </p:blipFill>
              <p:spPr>
                <a:xfrm>
                  <a:off x="8628490" y="3794810"/>
                  <a:ext cx="2700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Ink 125">
                  <a:extLst>
                    <a:ext uri="{FF2B5EF4-FFF2-40B4-BE49-F238E27FC236}">
                      <a16:creationId xmlns:a16="http://schemas.microsoft.com/office/drawing/2014/main" id="{C461856A-E11D-BC2B-07DE-9C4B46A16B35}"/>
                    </a:ext>
                  </a:extLst>
                </p14:cNvPr>
                <p14:cNvContentPartPr/>
                <p14:nvPr/>
              </p14:nvContentPartPr>
              <p14:xfrm>
                <a:off x="8904970" y="3994610"/>
                <a:ext cx="21240" cy="112680"/>
              </p14:xfrm>
            </p:contentPart>
          </mc:Choice>
          <mc:Fallback xmlns="">
            <p:pic>
              <p:nvPicPr>
                <p:cNvPr id="126" name="Ink 125">
                  <a:extLst>
                    <a:ext uri="{FF2B5EF4-FFF2-40B4-BE49-F238E27FC236}">
                      <a16:creationId xmlns:a16="http://schemas.microsoft.com/office/drawing/2014/main" id="{C461856A-E11D-BC2B-07DE-9C4B46A16B35}"/>
                    </a:ext>
                  </a:extLst>
                </p:cNvPr>
                <p:cNvPicPr/>
                <p:nvPr/>
              </p:nvPicPr>
              <p:blipFill>
                <a:blip r:embed="rId197"/>
                <a:stretch>
                  <a:fillRect/>
                </a:stretch>
              </p:blipFill>
              <p:spPr>
                <a:xfrm>
                  <a:off x="8898850" y="3988490"/>
                  <a:ext cx="334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Ink 126">
                  <a:extLst>
                    <a:ext uri="{FF2B5EF4-FFF2-40B4-BE49-F238E27FC236}">
                      <a16:creationId xmlns:a16="http://schemas.microsoft.com/office/drawing/2014/main" id="{C15F07D0-AC39-9738-5240-23266E84882B}"/>
                    </a:ext>
                  </a:extLst>
                </p14:cNvPr>
                <p14:cNvContentPartPr/>
                <p14:nvPr/>
              </p14:nvContentPartPr>
              <p14:xfrm>
                <a:off x="8858170" y="3947450"/>
                <a:ext cx="156960" cy="146880"/>
              </p14:xfrm>
            </p:contentPart>
          </mc:Choice>
          <mc:Fallback xmlns="">
            <p:pic>
              <p:nvPicPr>
                <p:cNvPr id="127" name="Ink 126">
                  <a:extLst>
                    <a:ext uri="{FF2B5EF4-FFF2-40B4-BE49-F238E27FC236}">
                      <a16:creationId xmlns:a16="http://schemas.microsoft.com/office/drawing/2014/main" id="{C15F07D0-AC39-9738-5240-23266E84882B}"/>
                    </a:ext>
                  </a:extLst>
                </p:cNvPr>
                <p:cNvPicPr/>
                <p:nvPr/>
              </p:nvPicPr>
              <p:blipFill>
                <a:blip r:embed="rId199"/>
                <a:stretch>
                  <a:fillRect/>
                </a:stretch>
              </p:blipFill>
              <p:spPr>
                <a:xfrm>
                  <a:off x="8852050" y="3941330"/>
                  <a:ext cx="169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8" name="Ink 127">
                  <a:extLst>
                    <a:ext uri="{FF2B5EF4-FFF2-40B4-BE49-F238E27FC236}">
                      <a16:creationId xmlns:a16="http://schemas.microsoft.com/office/drawing/2014/main" id="{9217E8A0-4D2E-2A43-6E0D-B4DA8F9877ED}"/>
                    </a:ext>
                  </a:extLst>
                </p14:cNvPr>
                <p14:cNvContentPartPr/>
                <p14:nvPr/>
              </p14:nvContentPartPr>
              <p14:xfrm>
                <a:off x="9043570" y="3954290"/>
                <a:ext cx="79560" cy="46440"/>
              </p14:xfrm>
            </p:contentPart>
          </mc:Choice>
          <mc:Fallback xmlns="">
            <p:pic>
              <p:nvPicPr>
                <p:cNvPr id="128" name="Ink 127">
                  <a:extLst>
                    <a:ext uri="{FF2B5EF4-FFF2-40B4-BE49-F238E27FC236}">
                      <a16:creationId xmlns:a16="http://schemas.microsoft.com/office/drawing/2014/main" id="{9217E8A0-4D2E-2A43-6E0D-B4DA8F9877ED}"/>
                    </a:ext>
                  </a:extLst>
                </p:cNvPr>
                <p:cNvPicPr/>
                <p:nvPr/>
              </p:nvPicPr>
              <p:blipFill>
                <a:blip r:embed="rId201"/>
                <a:stretch>
                  <a:fillRect/>
                </a:stretch>
              </p:blipFill>
              <p:spPr>
                <a:xfrm>
                  <a:off x="9037450" y="3948170"/>
                  <a:ext cx="91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0" name="Ink 129">
                  <a:extLst>
                    <a:ext uri="{FF2B5EF4-FFF2-40B4-BE49-F238E27FC236}">
                      <a16:creationId xmlns:a16="http://schemas.microsoft.com/office/drawing/2014/main" id="{75BFE5EC-6795-D3E4-74FE-75375E745922}"/>
                    </a:ext>
                  </a:extLst>
                </p14:cNvPr>
                <p14:cNvContentPartPr/>
                <p14:nvPr/>
              </p14:nvContentPartPr>
              <p14:xfrm>
                <a:off x="8547850" y="4194410"/>
                <a:ext cx="72360" cy="324000"/>
              </p14:xfrm>
            </p:contentPart>
          </mc:Choice>
          <mc:Fallback xmlns="">
            <p:pic>
              <p:nvPicPr>
                <p:cNvPr id="130" name="Ink 129">
                  <a:extLst>
                    <a:ext uri="{FF2B5EF4-FFF2-40B4-BE49-F238E27FC236}">
                      <a16:creationId xmlns:a16="http://schemas.microsoft.com/office/drawing/2014/main" id="{75BFE5EC-6795-D3E4-74FE-75375E745922}"/>
                    </a:ext>
                  </a:extLst>
                </p:cNvPr>
                <p:cNvPicPr/>
                <p:nvPr/>
              </p:nvPicPr>
              <p:blipFill>
                <a:blip r:embed="rId203"/>
                <a:stretch>
                  <a:fillRect/>
                </a:stretch>
              </p:blipFill>
              <p:spPr>
                <a:xfrm>
                  <a:off x="8541730" y="4188290"/>
                  <a:ext cx="846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1" name="Ink 130">
                  <a:extLst>
                    <a:ext uri="{FF2B5EF4-FFF2-40B4-BE49-F238E27FC236}">
                      <a16:creationId xmlns:a16="http://schemas.microsoft.com/office/drawing/2014/main" id="{A901F3D4-F187-5A40-71E2-15FB366A94E1}"/>
                    </a:ext>
                  </a:extLst>
                </p14:cNvPr>
                <p14:cNvContentPartPr/>
                <p14:nvPr/>
              </p14:nvContentPartPr>
              <p14:xfrm>
                <a:off x="8570890" y="4164170"/>
                <a:ext cx="198720" cy="88560"/>
              </p14:xfrm>
            </p:contentPart>
          </mc:Choice>
          <mc:Fallback xmlns="">
            <p:pic>
              <p:nvPicPr>
                <p:cNvPr id="131" name="Ink 130">
                  <a:extLst>
                    <a:ext uri="{FF2B5EF4-FFF2-40B4-BE49-F238E27FC236}">
                      <a16:creationId xmlns:a16="http://schemas.microsoft.com/office/drawing/2014/main" id="{A901F3D4-F187-5A40-71E2-15FB366A94E1}"/>
                    </a:ext>
                  </a:extLst>
                </p:cNvPr>
                <p:cNvPicPr/>
                <p:nvPr/>
              </p:nvPicPr>
              <p:blipFill>
                <a:blip r:embed="rId205"/>
                <a:stretch>
                  <a:fillRect/>
                </a:stretch>
              </p:blipFill>
              <p:spPr>
                <a:xfrm>
                  <a:off x="8564770" y="4158050"/>
                  <a:ext cx="210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2" name="Ink 131">
                  <a:extLst>
                    <a:ext uri="{FF2B5EF4-FFF2-40B4-BE49-F238E27FC236}">
                      <a16:creationId xmlns:a16="http://schemas.microsoft.com/office/drawing/2014/main" id="{BC78B3CB-E43F-744B-331B-369CF0B8631F}"/>
                    </a:ext>
                  </a:extLst>
                </p14:cNvPr>
                <p14:cNvContentPartPr/>
                <p14:nvPr/>
              </p14:nvContentPartPr>
              <p14:xfrm>
                <a:off x="8749450" y="4360730"/>
                <a:ext cx="85320" cy="36720"/>
              </p14:xfrm>
            </p:contentPart>
          </mc:Choice>
          <mc:Fallback xmlns="">
            <p:pic>
              <p:nvPicPr>
                <p:cNvPr id="132" name="Ink 131">
                  <a:extLst>
                    <a:ext uri="{FF2B5EF4-FFF2-40B4-BE49-F238E27FC236}">
                      <a16:creationId xmlns:a16="http://schemas.microsoft.com/office/drawing/2014/main" id="{BC78B3CB-E43F-744B-331B-369CF0B8631F}"/>
                    </a:ext>
                  </a:extLst>
                </p:cNvPr>
                <p:cNvPicPr/>
                <p:nvPr/>
              </p:nvPicPr>
              <p:blipFill>
                <a:blip r:embed="rId207"/>
                <a:stretch>
                  <a:fillRect/>
                </a:stretch>
              </p:blipFill>
              <p:spPr>
                <a:xfrm>
                  <a:off x="8743330" y="4354610"/>
                  <a:ext cx="97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3" name="Ink 132">
                  <a:extLst>
                    <a:ext uri="{FF2B5EF4-FFF2-40B4-BE49-F238E27FC236}">
                      <a16:creationId xmlns:a16="http://schemas.microsoft.com/office/drawing/2014/main" id="{5CF3D9DD-59A7-92DB-8C8A-93E2FF3335DC}"/>
                    </a:ext>
                  </a:extLst>
                </p14:cNvPr>
                <p14:cNvContentPartPr/>
                <p14:nvPr/>
              </p14:nvContentPartPr>
              <p14:xfrm>
                <a:off x="8682490" y="4342370"/>
                <a:ext cx="174240" cy="109440"/>
              </p14:xfrm>
            </p:contentPart>
          </mc:Choice>
          <mc:Fallback xmlns="">
            <p:pic>
              <p:nvPicPr>
                <p:cNvPr id="133" name="Ink 132">
                  <a:extLst>
                    <a:ext uri="{FF2B5EF4-FFF2-40B4-BE49-F238E27FC236}">
                      <a16:creationId xmlns:a16="http://schemas.microsoft.com/office/drawing/2014/main" id="{5CF3D9DD-59A7-92DB-8C8A-93E2FF3335DC}"/>
                    </a:ext>
                  </a:extLst>
                </p:cNvPr>
                <p:cNvPicPr/>
                <p:nvPr/>
              </p:nvPicPr>
              <p:blipFill>
                <a:blip r:embed="rId209"/>
                <a:stretch>
                  <a:fillRect/>
                </a:stretch>
              </p:blipFill>
              <p:spPr>
                <a:xfrm>
                  <a:off x="8676370" y="4336250"/>
                  <a:ext cx="186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4" name="Ink 133">
                  <a:extLst>
                    <a:ext uri="{FF2B5EF4-FFF2-40B4-BE49-F238E27FC236}">
                      <a16:creationId xmlns:a16="http://schemas.microsoft.com/office/drawing/2014/main" id="{954F9DFD-3594-DD3D-BE2A-BD874354441B}"/>
                    </a:ext>
                  </a:extLst>
                </p14:cNvPr>
                <p14:cNvContentPartPr/>
                <p14:nvPr/>
              </p14:nvContentPartPr>
              <p14:xfrm>
                <a:off x="8942050" y="4304930"/>
                <a:ext cx="196200" cy="49680"/>
              </p14:xfrm>
            </p:contentPart>
          </mc:Choice>
          <mc:Fallback xmlns="">
            <p:pic>
              <p:nvPicPr>
                <p:cNvPr id="134" name="Ink 133">
                  <a:extLst>
                    <a:ext uri="{FF2B5EF4-FFF2-40B4-BE49-F238E27FC236}">
                      <a16:creationId xmlns:a16="http://schemas.microsoft.com/office/drawing/2014/main" id="{954F9DFD-3594-DD3D-BE2A-BD874354441B}"/>
                    </a:ext>
                  </a:extLst>
                </p:cNvPr>
                <p:cNvPicPr/>
                <p:nvPr/>
              </p:nvPicPr>
              <p:blipFill>
                <a:blip r:embed="rId211"/>
                <a:stretch>
                  <a:fillRect/>
                </a:stretch>
              </p:blipFill>
              <p:spPr>
                <a:xfrm>
                  <a:off x="8935930" y="4298810"/>
                  <a:ext cx="208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5" name="Ink 134">
                  <a:extLst>
                    <a:ext uri="{FF2B5EF4-FFF2-40B4-BE49-F238E27FC236}">
                      <a16:creationId xmlns:a16="http://schemas.microsoft.com/office/drawing/2014/main" id="{A3BA0A98-A0A7-FFCA-146E-8945988F36DD}"/>
                    </a:ext>
                  </a:extLst>
                </p14:cNvPr>
                <p14:cNvContentPartPr/>
                <p14:nvPr/>
              </p14:nvContentPartPr>
              <p14:xfrm>
                <a:off x="9035650" y="4185410"/>
                <a:ext cx="62640" cy="214920"/>
              </p14:xfrm>
            </p:contentPart>
          </mc:Choice>
          <mc:Fallback xmlns="">
            <p:pic>
              <p:nvPicPr>
                <p:cNvPr id="135" name="Ink 134">
                  <a:extLst>
                    <a:ext uri="{FF2B5EF4-FFF2-40B4-BE49-F238E27FC236}">
                      <a16:creationId xmlns:a16="http://schemas.microsoft.com/office/drawing/2014/main" id="{A3BA0A98-A0A7-FFCA-146E-8945988F36DD}"/>
                    </a:ext>
                  </a:extLst>
                </p:cNvPr>
                <p:cNvPicPr/>
                <p:nvPr/>
              </p:nvPicPr>
              <p:blipFill>
                <a:blip r:embed="rId213"/>
                <a:stretch>
                  <a:fillRect/>
                </a:stretch>
              </p:blipFill>
              <p:spPr>
                <a:xfrm>
                  <a:off x="9029530" y="4179290"/>
                  <a:ext cx="74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Ink 135">
                  <a:extLst>
                    <a:ext uri="{FF2B5EF4-FFF2-40B4-BE49-F238E27FC236}">
                      <a16:creationId xmlns:a16="http://schemas.microsoft.com/office/drawing/2014/main" id="{5DC289FD-C881-1275-FD54-88036D3406DE}"/>
                    </a:ext>
                  </a:extLst>
                </p14:cNvPr>
                <p14:cNvContentPartPr/>
                <p14:nvPr/>
              </p14:nvContentPartPr>
              <p14:xfrm>
                <a:off x="8657290" y="4559810"/>
                <a:ext cx="34560" cy="207360"/>
              </p14:xfrm>
            </p:contentPart>
          </mc:Choice>
          <mc:Fallback xmlns="">
            <p:pic>
              <p:nvPicPr>
                <p:cNvPr id="136" name="Ink 135">
                  <a:extLst>
                    <a:ext uri="{FF2B5EF4-FFF2-40B4-BE49-F238E27FC236}">
                      <a16:creationId xmlns:a16="http://schemas.microsoft.com/office/drawing/2014/main" id="{5DC289FD-C881-1275-FD54-88036D3406DE}"/>
                    </a:ext>
                  </a:extLst>
                </p:cNvPr>
                <p:cNvPicPr/>
                <p:nvPr/>
              </p:nvPicPr>
              <p:blipFill>
                <a:blip r:embed="rId215"/>
                <a:stretch>
                  <a:fillRect/>
                </a:stretch>
              </p:blipFill>
              <p:spPr>
                <a:xfrm>
                  <a:off x="8651170" y="4553690"/>
                  <a:ext cx="46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Ink 136">
                  <a:extLst>
                    <a:ext uri="{FF2B5EF4-FFF2-40B4-BE49-F238E27FC236}">
                      <a16:creationId xmlns:a16="http://schemas.microsoft.com/office/drawing/2014/main" id="{2D7A1DF8-30B3-3936-C1E8-B2374BD6A4D9}"/>
                    </a:ext>
                  </a:extLst>
                </p14:cNvPr>
                <p14:cNvContentPartPr/>
                <p14:nvPr/>
              </p14:nvContentPartPr>
              <p14:xfrm>
                <a:off x="8614090" y="4540370"/>
                <a:ext cx="119160" cy="30600"/>
              </p14:xfrm>
            </p:contentPart>
          </mc:Choice>
          <mc:Fallback xmlns="">
            <p:pic>
              <p:nvPicPr>
                <p:cNvPr id="137" name="Ink 136">
                  <a:extLst>
                    <a:ext uri="{FF2B5EF4-FFF2-40B4-BE49-F238E27FC236}">
                      <a16:creationId xmlns:a16="http://schemas.microsoft.com/office/drawing/2014/main" id="{2D7A1DF8-30B3-3936-C1E8-B2374BD6A4D9}"/>
                    </a:ext>
                  </a:extLst>
                </p:cNvPr>
                <p:cNvPicPr/>
                <p:nvPr/>
              </p:nvPicPr>
              <p:blipFill>
                <a:blip r:embed="rId217"/>
                <a:stretch>
                  <a:fillRect/>
                </a:stretch>
              </p:blipFill>
              <p:spPr>
                <a:xfrm>
                  <a:off x="8607970" y="4534250"/>
                  <a:ext cx="131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8" name="Ink 137">
                  <a:extLst>
                    <a:ext uri="{FF2B5EF4-FFF2-40B4-BE49-F238E27FC236}">
                      <a16:creationId xmlns:a16="http://schemas.microsoft.com/office/drawing/2014/main" id="{C3FF8298-7E3C-C4C8-234A-37AFF274B6B1}"/>
                    </a:ext>
                  </a:extLst>
                </p14:cNvPr>
                <p14:cNvContentPartPr/>
                <p14:nvPr/>
              </p14:nvContentPartPr>
              <p14:xfrm>
                <a:off x="8796610" y="4631810"/>
                <a:ext cx="38880" cy="123480"/>
              </p14:xfrm>
            </p:contentPart>
          </mc:Choice>
          <mc:Fallback xmlns="">
            <p:pic>
              <p:nvPicPr>
                <p:cNvPr id="138" name="Ink 137">
                  <a:extLst>
                    <a:ext uri="{FF2B5EF4-FFF2-40B4-BE49-F238E27FC236}">
                      <a16:creationId xmlns:a16="http://schemas.microsoft.com/office/drawing/2014/main" id="{C3FF8298-7E3C-C4C8-234A-37AFF274B6B1}"/>
                    </a:ext>
                  </a:extLst>
                </p:cNvPr>
                <p:cNvPicPr/>
                <p:nvPr/>
              </p:nvPicPr>
              <p:blipFill>
                <a:blip r:embed="rId219"/>
                <a:stretch>
                  <a:fillRect/>
                </a:stretch>
              </p:blipFill>
              <p:spPr>
                <a:xfrm>
                  <a:off x="8790490" y="4625690"/>
                  <a:ext cx="51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9" name="Ink 138">
                  <a:extLst>
                    <a:ext uri="{FF2B5EF4-FFF2-40B4-BE49-F238E27FC236}">
                      <a16:creationId xmlns:a16="http://schemas.microsoft.com/office/drawing/2014/main" id="{6B3CF039-5154-7ADF-FE4E-46BC2E2BC1C7}"/>
                    </a:ext>
                  </a:extLst>
                </p14:cNvPr>
                <p14:cNvContentPartPr/>
                <p14:nvPr/>
              </p14:nvContentPartPr>
              <p14:xfrm>
                <a:off x="8780410" y="4616690"/>
                <a:ext cx="135720" cy="109440"/>
              </p14:xfrm>
            </p:contentPart>
          </mc:Choice>
          <mc:Fallback xmlns="">
            <p:pic>
              <p:nvPicPr>
                <p:cNvPr id="139" name="Ink 138">
                  <a:extLst>
                    <a:ext uri="{FF2B5EF4-FFF2-40B4-BE49-F238E27FC236}">
                      <a16:creationId xmlns:a16="http://schemas.microsoft.com/office/drawing/2014/main" id="{6B3CF039-5154-7ADF-FE4E-46BC2E2BC1C7}"/>
                    </a:ext>
                  </a:extLst>
                </p:cNvPr>
                <p:cNvPicPr/>
                <p:nvPr/>
              </p:nvPicPr>
              <p:blipFill>
                <a:blip r:embed="rId221"/>
                <a:stretch>
                  <a:fillRect/>
                </a:stretch>
              </p:blipFill>
              <p:spPr>
                <a:xfrm>
                  <a:off x="8774290" y="4610570"/>
                  <a:ext cx="147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0" name="Ink 139">
                  <a:extLst>
                    <a:ext uri="{FF2B5EF4-FFF2-40B4-BE49-F238E27FC236}">
                      <a16:creationId xmlns:a16="http://schemas.microsoft.com/office/drawing/2014/main" id="{18231318-CFA7-59AA-F1D0-892B329BC14D}"/>
                    </a:ext>
                  </a:extLst>
                </p14:cNvPr>
                <p14:cNvContentPartPr/>
                <p14:nvPr/>
              </p14:nvContentPartPr>
              <p14:xfrm>
                <a:off x="9012970" y="4640810"/>
                <a:ext cx="95760" cy="32400"/>
              </p14:xfrm>
            </p:contentPart>
          </mc:Choice>
          <mc:Fallback xmlns="">
            <p:pic>
              <p:nvPicPr>
                <p:cNvPr id="140" name="Ink 139">
                  <a:extLst>
                    <a:ext uri="{FF2B5EF4-FFF2-40B4-BE49-F238E27FC236}">
                      <a16:creationId xmlns:a16="http://schemas.microsoft.com/office/drawing/2014/main" id="{18231318-CFA7-59AA-F1D0-892B329BC14D}"/>
                    </a:ext>
                  </a:extLst>
                </p:cNvPr>
                <p:cNvPicPr/>
                <p:nvPr/>
              </p:nvPicPr>
              <p:blipFill>
                <a:blip r:embed="rId223"/>
                <a:stretch>
                  <a:fillRect/>
                </a:stretch>
              </p:blipFill>
              <p:spPr>
                <a:xfrm>
                  <a:off x="9006850" y="4634690"/>
                  <a:ext cx="108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1" name="Ink 140">
                  <a:extLst>
                    <a:ext uri="{FF2B5EF4-FFF2-40B4-BE49-F238E27FC236}">
                      <a16:creationId xmlns:a16="http://schemas.microsoft.com/office/drawing/2014/main" id="{B5093669-31F1-2DBF-1CF1-22E6BD6D31D9}"/>
                    </a:ext>
                  </a:extLst>
                </p14:cNvPr>
                <p14:cNvContentPartPr/>
                <p14:nvPr/>
              </p14:nvContentPartPr>
              <p14:xfrm>
                <a:off x="9060850" y="4614530"/>
                <a:ext cx="6840" cy="2880"/>
              </p14:xfrm>
            </p:contentPart>
          </mc:Choice>
          <mc:Fallback xmlns="">
            <p:pic>
              <p:nvPicPr>
                <p:cNvPr id="141" name="Ink 140">
                  <a:extLst>
                    <a:ext uri="{FF2B5EF4-FFF2-40B4-BE49-F238E27FC236}">
                      <a16:creationId xmlns:a16="http://schemas.microsoft.com/office/drawing/2014/main" id="{B5093669-31F1-2DBF-1CF1-22E6BD6D31D9}"/>
                    </a:ext>
                  </a:extLst>
                </p:cNvPr>
                <p:cNvPicPr/>
                <p:nvPr/>
              </p:nvPicPr>
              <p:blipFill>
                <a:blip r:embed="rId225"/>
                <a:stretch>
                  <a:fillRect/>
                </a:stretch>
              </p:blipFill>
              <p:spPr>
                <a:xfrm>
                  <a:off x="9054730" y="4608410"/>
                  <a:ext cx="190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2" name="Ink 141">
                  <a:extLst>
                    <a:ext uri="{FF2B5EF4-FFF2-40B4-BE49-F238E27FC236}">
                      <a16:creationId xmlns:a16="http://schemas.microsoft.com/office/drawing/2014/main" id="{D296D7B3-6505-55F9-E565-93C8C56FD55F}"/>
                    </a:ext>
                  </a:extLst>
                </p14:cNvPr>
                <p14:cNvContentPartPr/>
                <p14:nvPr/>
              </p14:nvContentPartPr>
              <p14:xfrm>
                <a:off x="9004690" y="4609130"/>
                <a:ext cx="133920" cy="74520"/>
              </p14:xfrm>
            </p:contentPart>
          </mc:Choice>
          <mc:Fallback xmlns="">
            <p:pic>
              <p:nvPicPr>
                <p:cNvPr id="142" name="Ink 141">
                  <a:extLst>
                    <a:ext uri="{FF2B5EF4-FFF2-40B4-BE49-F238E27FC236}">
                      <a16:creationId xmlns:a16="http://schemas.microsoft.com/office/drawing/2014/main" id="{D296D7B3-6505-55F9-E565-93C8C56FD55F}"/>
                    </a:ext>
                  </a:extLst>
                </p:cNvPr>
                <p:cNvPicPr/>
                <p:nvPr/>
              </p:nvPicPr>
              <p:blipFill>
                <a:blip r:embed="rId227"/>
                <a:stretch>
                  <a:fillRect/>
                </a:stretch>
              </p:blipFill>
              <p:spPr>
                <a:xfrm>
                  <a:off x="8998570" y="4603010"/>
                  <a:ext cx="146160" cy="8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44" name="Ink 143">
                <a:extLst>
                  <a:ext uri="{FF2B5EF4-FFF2-40B4-BE49-F238E27FC236}">
                    <a16:creationId xmlns:a16="http://schemas.microsoft.com/office/drawing/2014/main" id="{6FDFAF6F-03CA-4CF7-E0BF-8329E222E653}"/>
                  </a:ext>
                </a:extLst>
              </p14:cNvPr>
              <p14:cNvContentPartPr/>
              <p14:nvPr/>
            </p14:nvContentPartPr>
            <p14:xfrm>
              <a:off x="10654210" y="2863130"/>
              <a:ext cx="1317240" cy="2093760"/>
            </p14:xfrm>
          </p:contentPart>
        </mc:Choice>
        <mc:Fallback xmlns="">
          <p:pic>
            <p:nvPicPr>
              <p:cNvPr id="144" name="Ink 143">
                <a:extLst>
                  <a:ext uri="{FF2B5EF4-FFF2-40B4-BE49-F238E27FC236}">
                    <a16:creationId xmlns:a16="http://schemas.microsoft.com/office/drawing/2014/main" id="{6FDFAF6F-03CA-4CF7-E0BF-8329E222E653}"/>
                  </a:ext>
                </a:extLst>
              </p:cNvPr>
              <p:cNvPicPr/>
              <p:nvPr/>
            </p:nvPicPr>
            <p:blipFill>
              <a:blip r:embed="rId229"/>
              <a:stretch>
                <a:fillRect/>
              </a:stretch>
            </p:blipFill>
            <p:spPr>
              <a:xfrm>
                <a:off x="10648090" y="2857010"/>
                <a:ext cx="1329480" cy="2106000"/>
              </a:xfrm>
              <a:prstGeom prst="rect">
                <a:avLst/>
              </a:prstGeom>
            </p:spPr>
          </p:pic>
        </mc:Fallback>
      </mc:AlternateContent>
      <p:grpSp>
        <p:nvGrpSpPr>
          <p:cNvPr id="152" name="Group 151">
            <a:extLst>
              <a:ext uri="{FF2B5EF4-FFF2-40B4-BE49-F238E27FC236}">
                <a16:creationId xmlns:a16="http://schemas.microsoft.com/office/drawing/2014/main" id="{25EBF257-42DB-6C37-F1EB-C95215E86073}"/>
              </a:ext>
            </a:extLst>
          </p:cNvPr>
          <p:cNvGrpSpPr/>
          <p:nvPr/>
        </p:nvGrpSpPr>
        <p:grpSpPr>
          <a:xfrm>
            <a:off x="10182610" y="3206570"/>
            <a:ext cx="1028880" cy="927360"/>
            <a:chOff x="10182610" y="3206570"/>
            <a:chExt cx="1028880" cy="927360"/>
          </a:xfrm>
        </p:grpSpPr>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336EE28C-4419-1969-EC62-A2A44E379A65}"/>
                    </a:ext>
                  </a:extLst>
                </p14:cNvPr>
                <p14:cNvContentPartPr/>
                <p14:nvPr/>
              </p14:nvContentPartPr>
              <p14:xfrm>
                <a:off x="10182610" y="3206570"/>
                <a:ext cx="855000" cy="538200"/>
              </p14:xfrm>
            </p:contentPart>
          </mc:Choice>
          <mc:Fallback xmlns="">
            <p:pic>
              <p:nvPicPr>
                <p:cNvPr id="148" name="Ink 147">
                  <a:extLst>
                    <a:ext uri="{FF2B5EF4-FFF2-40B4-BE49-F238E27FC236}">
                      <a16:creationId xmlns:a16="http://schemas.microsoft.com/office/drawing/2014/main" id="{336EE28C-4419-1969-EC62-A2A44E379A65}"/>
                    </a:ext>
                  </a:extLst>
                </p:cNvPr>
                <p:cNvPicPr/>
                <p:nvPr/>
              </p:nvPicPr>
              <p:blipFill>
                <a:blip r:embed="rId231"/>
                <a:stretch>
                  <a:fillRect/>
                </a:stretch>
              </p:blipFill>
              <p:spPr>
                <a:xfrm>
                  <a:off x="10176490" y="3200450"/>
                  <a:ext cx="8672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F41B75D0-8826-A05C-EFB5-995CDC1079BF}"/>
                    </a:ext>
                  </a:extLst>
                </p14:cNvPr>
                <p14:cNvContentPartPr/>
                <p14:nvPr/>
              </p14:nvContentPartPr>
              <p14:xfrm>
                <a:off x="10254250" y="3615530"/>
                <a:ext cx="669240" cy="518400"/>
              </p14:xfrm>
            </p:contentPart>
          </mc:Choice>
          <mc:Fallback xmlns="">
            <p:pic>
              <p:nvPicPr>
                <p:cNvPr id="149" name="Ink 148">
                  <a:extLst>
                    <a:ext uri="{FF2B5EF4-FFF2-40B4-BE49-F238E27FC236}">
                      <a16:creationId xmlns:a16="http://schemas.microsoft.com/office/drawing/2014/main" id="{F41B75D0-8826-A05C-EFB5-995CDC1079BF}"/>
                    </a:ext>
                  </a:extLst>
                </p:cNvPr>
                <p:cNvPicPr/>
                <p:nvPr/>
              </p:nvPicPr>
              <p:blipFill>
                <a:blip r:embed="rId233"/>
                <a:stretch>
                  <a:fillRect/>
                </a:stretch>
              </p:blipFill>
              <p:spPr>
                <a:xfrm>
                  <a:off x="10248130" y="3609410"/>
                  <a:ext cx="68148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A5C7BBC7-DA0D-8ABF-6146-3B79D092F8D0}"/>
                    </a:ext>
                  </a:extLst>
                </p14:cNvPr>
                <p14:cNvContentPartPr/>
                <p14:nvPr/>
              </p14:nvContentPartPr>
              <p14:xfrm>
                <a:off x="10269010" y="3231770"/>
                <a:ext cx="942480" cy="574920"/>
              </p14:xfrm>
            </p:contentPart>
          </mc:Choice>
          <mc:Fallback xmlns="">
            <p:pic>
              <p:nvPicPr>
                <p:cNvPr id="150" name="Ink 149">
                  <a:extLst>
                    <a:ext uri="{FF2B5EF4-FFF2-40B4-BE49-F238E27FC236}">
                      <a16:creationId xmlns:a16="http://schemas.microsoft.com/office/drawing/2014/main" id="{A5C7BBC7-DA0D-8ABF-6146-3B79D092F8D0}"/>
                    </a:ext>
                  </a:extLst>
                </p:cNvPr>
                <p:cNvPicPr/>
                <p:nvPr/>
              </p:nvPicPr>
              <p:blipFill>
                <a:blip r:embed="rId235"/>
                <a:stretch>
                  <a:fillRect/>
                </a:stretch>
              </p:blipFill>
              <p:spPr>
                <a:xfrm>
                  <a:off x="10262890" y="3225650"/>
                  <a:ext cx="95472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80B198CD-909C-6CD9-B295-B5787DDCCE15}"/>
                    </a:ext>
                  </a:extLst>
                </p14:cNvPr>
                <p14:cNvContentPartPr/>
                <p14:nvPr/>
              </p14:nvContentPartPr>
              <p14:xfrm>
                <a:off x="10224370" y="3460010"/>
                <a:ext cx="737280" cy="585720"/>
              </p14:xfrm>
            </p:contentPart>
          </mc:Choice>
          <mc:Fallback xmlns="">
            <p:pic>
              <p:nvPicPr>
                <p:cNvPr id="151" name="Ink 150">
                  <a:extLst>
                    <a:ext uri="{FF2B5EF4-FFF2-40B4-BE49-F238E27FC236}">
                      <a16:creationId xmlns:a16="http://schemas.microsoft.com/office/drawing/2014/main" id="{80B198CD-909C-6CD9-B295-B5787DDCCE15}"/>
                    </a:ext>
                  </a:extLst>
                </p:cNvPr>
                <p:cNvPicPr/>
                <p:nvPr/>
              </p:nvPicPr>
              <p:blipFill>
                <a:blip r:embed="rId237"/>
                <a:stretch>
                  <a:fillRect/>
                </a:stretch>
              </p:blipFill>
              <p:spPr>
                <a:xfrm>
                  <a:off x="10218250" y="3453890"/>
                  <a:ext cx="749520" cy="597960"/>
                </a:xfrm>
                <a:prstGeom prst="rect">
                  <a:avLst/>
                </a:prstGeom>
              </p:spPr>
            </p:pic>
          </mc:Fallback>
        </mc:AlternateContent>
      </p:grpSp>
      <p:grpSp>
        <p:nvGrpSpPr>
          <p:cNvPr id="156" name="Group 155">
            <a:extLst>
              <a:ext uri="{FF2B5EF4-FFF2-40B4-BE49-F238E27FC236}">
                <a16:creationId xmlns:a16="http://schemas.microsoft.com/office/drawing/2014/main" id="{418271CD-4E5A-847E-5BC9-13710FA75EEA}"/>
              </a:ext>
            </a:extLst>
          </p:cNvPr>
          <p:cNvGrpSpPr/>
          <p:nvPr/>
        </p:nvGrpSpPr>
        <p:grpSpPr>
          <a:xfrm>
            <a:off x="2852290" y="2194250"/>
            <a:ext cx="3984120" cy="683280"/>
            <a:chOff x="2852290" y="2194250"/>
            <a:chExt cx="3984120" cy="683280"/>
          </a:xfrm>
        </p:grpSpPr>
        <mc:AlternateContent xmlns:mc="http://schemas.openxmlformats.org/markup-compatibility/2006" xmlns:p14="http://schemas.microsoft.com/office/powerpoint/2010/main">
          <mc:Choice Requires="p14">
            <p:contentPart p14:bwMode="auto" r:id="rId238">
              <p14:nvContentPartPr>
                <p14:cNvPr id="153" name="Ink 152">
                  <a:extLst>
                    <a:ext uri="{FF2B5EF4-FFF2-40B4-BE49-F238E27FC236}">
                      <a16:creationId xmlns:a16="http://schemas.microsoft.com/office/drawing/2014/main" id="{A3C547D5-332D-1CF0-7760-AAD9D5B3710E}"/>
                    </a:ext>
                  </a:extLst>
                </p14:cNvPr>
                <p14:cNvContentPartPr/>
                <p14:nvPr/>
              </p14:nvContentPartPr>
              <p14:xfrm>
                <a:off x="2956330" y="2194250"/>
                <a:ext cx="3709080" cy="546840"/>
              </p14:xfrm>
            </p:contentPart>
          </mc:Choice>
          <mc:Fallback xmlns="">
            <p:pic>
              <p:nvPicPr>
                <p:cNvPr id="153" name="Ink 152">
                  <a:extLst>
                    <a:ext uri="{FF2B5EF4-FFF2-40B4-BE49-F238E27FC236}">
                      <a16:creationId xmlns:a16="http://schemas.microsoft.com/office/drawing/2014/main" id="{A3C547D5-332D-1CF0-7760-AAD9D5B3710E}"/>
                    </a:ext>
                  </a:extLst>
                </p:cNvPr>
                <p:cNvPicPr/>
                <p:nvPr/>
              </p:nvPicPr>
              <p:blipFill>
                <a:blip r:embed="rId239"/>
                <a:stretch>
                  <a:fillRect/>
                </a:stretch>
              </p:blipFill>
              <p:spPr>
                <a:xfrm>
                  <a:off x="2950210" y="2188130"/>
                  <a:ext cx="372132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Ink 153">
                  <a:extLst>
                    <a:ext uri="{FF2B5EF4-FFF2-40B4-BE49-F238E27FC236}">
                      <a16:creationId xmlns:a16="http://schemas.microsoft.com/office/drawing/2014/main" id="{791E9728-EAF3-FB15-48CC-A68EDDC8DAF0}"/>
                    </a:ext>
                  </a:extLst>
                </p14:cNvPr>
                <p14:cNvContentPartPr/>
                <p14:nvPr/>
              </p14:nvContentPartPr>
              <p14:xfrm>
                <a:off x="5597650" y="2203610"/>
                <a:ext cx="1238760" cy="454320"/>
              </p14:xfrm>
            </p:contentPart>
          </mc:Choice>
          <mc:Fallback xmlns="">
            <p:pic>
              <p:nvPicPr>
                <p:cNvPr id="154" name="Ink 153">
                  <a:extLst>
                    <a:ext uri="{FF2B5EF4-FFF2-40B4-BE49-F238E27FC236}">
                      <a16:creationId xmlns:a16="http://schemas.microsoft.com/office/drawing/2014/main" id="{791E9728-EAF3-FB15-48CC-A68EDDC8DAF0}"/>
                    </a:ext>
                  </a:extLst>
                </p:cNvPr>
                <p:cNvPicPr/>
                <p:nvPr/>
              </p:nvPicPr>
              <p:blipFill>
                <a:blip r:embed="rId241"/>
                <a:stretch>
                  <a:fillRect/>
                </a:stretch>
              </p:blipFill>
              <p:spPr>
                <a:xfrm>
                  <a:off x="5591530" y="2197490"/>
                  <a:ext cx="12510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Ink 154">
                  <a:extLst>
                    <a:ext uri="{FF2B5EF4-FFF2-40B4-BE49-F238E27FC236}">
                      <a16:creationId xmlns:a16="http://schemas.microsoft.com/office/drawing/2014/main" id="{4A08C5DF-A642-12CB-032A-05DDC9AC6525}"/>
                    </a:ext>
                  </a:extLst>
                </p14:cNvPr>
                <p14:cNvContentPartPr/>
                <p14:nvPr/>
              </p14:nvContentPartPr>
              <p14:xfrm>
                <a:off x="2852290" y="2327810"/>
                <a:ext cx="789840" cy="549720"/>
              </p14:xfrm>
            </p:contentPart>
          </mc:Choice>
          <mc:Fallback xmlns="">
            <p:pic>
              <p:nvPicPr>
                <p:cNvPr id="155" name="Ink 154">
                  <a:extLst>
                    <a:ext uri="{FF2B5EF4-FFF2-40B4-BE49-F238E27FC236}">
                      <a16:creationId xmlns:a16="http://schemas.microsoft.com/office/drawing/2014/main" id="{4A08C5DF-A642-12CB-032A-05DDC9AC6525}"/>
                    </a:ext>
                  </a:extLst>
                </p:cNvPr>
                <p:cNvPicPr/>
                <p:nvPr/>
              </p:nvPicPr>
              <p:blipFill>
                <a:blip r:embed="rId243"/>
                <a:stretch>
                  <a:fillRect/>
                </a:stretch>
              </p:blipFill>
              <p:spPr>
                <a:xfrm>
                  <a:off x="2846170" y="2321690"/>
                  <a:ext cx="802080" cy="561960"/>
                </a:xfrm>
                <a:prstGeom prst="rect">
                  <a:avLst/>
                </a:prstGeom>
              </p:spPr>
            </p:pic>
          </mc:Fallback>
        </mc:AlternateContent>
      </p:grpSp>
    </p:spTree>
    <p:extLst>
      <p:ext uri="{BB962C8B-B14F-4D97-AF65-F5344CB8AC3E}">
        <p14:creationId xmlns:p14="http://schemas.microsoft.com/office/powerpoint/2010/main" val="1066500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1A9E-AB32-A986-3DE2-F3D5F1B63D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B19867-1495-5B41-DE57-51730ED52D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7692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1F270D3-D8F2-CBFE-B35F-0D9B1B500BF8}"/>
              </a:ext>
            </a:extLst>
          </p:cNvPr>
          <p:cNvGrpSpPr/>
          <p:nvPr/>
        </p:nvGrpSpPr>
        <p:grpSpPr>
          <a:xfrm>
            <a:off x="4674496" y="294584"/>
            <a:ext cx="1857600" cy="1873440"/>
            <a:chOff x="4674496" y="294584"/>
            <a:chExt cx="1857600" cy="18734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68A78C0-C5B6-89CB-FAC0-ED826BF3EDF8}"/>
                    </a:ext>
                  </a:extLst>
                </p14:cNvPr>
                <p14:cNvContentPartPr/>
                <p14:nvPr/>
              </p14:nvContentPartPr>
              <p14:xfrm>
                <a:off x="4674496" y="294584"/>
                <a:ext cx="1857600" cy="1873440"/>
              </p14:xfrm>
            </p:contentPart>
          </mc:Choice>
          <mc:Fallback xmlns="">
            <p:pic>
              <p:nvPicPr>
                <p:cNvPr id="4" name="Ink 3">
                  <a:extLst>
                    <a:ext uri="{FF2B5EF4-FFF2-40B4-BE49-F238E27FC236}">
                      <a16:creationId xmlns:a16="http://schemas.microsoft.com/office/drawing/2014/main" id="{F68A78C0-C5B6-89CB-FAC0-ED826BF3EDF8}"/>
                    </a:ext>
                  </a:extLst>
                </p:cNvPr>
                <p:cNvPicPr/>
                <p:nvPr/>
              </p:nvPicPr>
              <p:blipFill>
                <a:blip r:embed="rId3"/>
                <a:stretch>
                  <a:fillRect/>
                </a:stretch>
              </p:blipFill>
              <p:spPr>
                <a:xfrm>
                  <a:off x="4668376" y="288464"/>
                  <a:ext cx="186984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96691C3-2D58-052C-8232-2533456DD27D}"/>
                    </a:ext>
                  </a:extLst>
                </p14:cNvPr>
                <p14:cNvContentPartPr/>
                <p14:nvPr/>
              </p14:nvContentPartPr>
              <p14:xfrm>
                <a:off x="5142496" y="785264"/>
                <a:ext cx="388800" cy="26280"/>
              </p14:xfrm>
            </p:contentPart>
          </mc:Choice>
          <mc:Fallback xmlns="">
            <p:pic>
              <p:nvPicPr>
                <p:cNvPr id="5" name="Ink 4">
                  <a:extLst>
                    <a:ext uri="{FF2B5EF4-FFF2-40B4-BE49-F238E27FC236}">
                      <a16:creationId xmlns:a16="http://schemas.microsoft.com/office/drawing/2014/main" id="{A96691C3-2D58-052C-8232-2533456DD27D}"/>
                    </a:ext>
                  </a:extLst>
                </p:cNvPr>
                <p:cNvPicPr/>
                <p:nvPr/>
              </p:nvPicPr>
              <p:blipFill>
                <a:blip r:embed="rId5"/>
                <a:stretch>
                  <a:fillRect/>
                </a:stretch>
              </p:blipFill>
              <p:spPr>
                <a:xfrm>
                  <a:off x="5136376" y="779144"/>
                  <a:ext cx="40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2393912-5DF1-BBF4-A869-41E849CCE5EC}"/>
                    </a:ext>
                  </a:extLst>
                </p14:cNvPr>
                <p14:cNvContentPartPr/>
                <p14:nvPr/>
              </p14:nvContentPartPr>
              <p14:xfrm>
                <a:off x="5442376" y="728384"/>
                <a:ext cx="335880" cy="183240"/>
              </p14:xfrm>
            </p:contentPart>
          </mc:Choice>
          <mc:Fallback xmlns="">
            <p:pic>
              <p:nvPicPr>
                <p:cNvPr id="6" name="Ink 5">
                  <a:extLst>
                    <a:ext uri="{FF2B5EF4-FFF2-40B4-BE49-F238E27FC236}">
                      <a16:creationId xmlns:a16="http://schemas.microsoft.com/office/drawing/2014/main" id="{D2393912-5DF1-BBF4-A869-41E849CCE5EC}"/>
                    </a:ext>
                  </a:extLst>
                </p:cNvPr>
                <p:cNvPicPr/>
                <p:nvPr/>
              </p:nvPicPr>
              <p:blipFill>
                <a:blip r:embed="rId7"/>
                <a:stretch>
                  <a:fillRect/>
                </a:stretch>
              </p:blipFill>
              <p:spPr>
                <a:xfrm>
                  <a:off x="5436256" y="722264"/>
                  <a:ext cx="3481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D7429D6-D7BC-2F64-D929-D16E4398C21C}"/>
                    </a:ext>
                  </a:extLst>
                </p14:cNvPr>
                <p14:cNvContentPartPr/>
                <p14:nvPr/>
              </p14:nvContentPartPr>
              <p14:xfrm>
                <a:off x="5628496" y="1135184"/>
                <a:ext cx="24120" cy="43920"/>
              </p14:xfrm>
            </p:contentPart>
          </mc:Choice>
          <mc:Fallback xmlns="">
            <p:pic>
              <p:nvPicPr>
                <p:cNvPr id="7" name="Ink 6">
                  <a:extLst>
                    <a:ext uri="{FF2B5EF4-FFF2-40B4-BE49-F238E27FC236}">
                      <a16:creationId xmlns:a16="http://schemas.microsoft.com/office/drawing/2014/main" id="{AD7429D6-D7BC-2F64-D929-D16E4398C21C}"/>
                    </a:ext>
                  </a:extLst>
                </p:cNvPr>
                <p:cNvPicPr/>
                <p:nvPr/>
              </p:nvPicPr>
              <p:blipFill>
                <a:blip r:embed="rId9"/>
                <a:stretch>
                  <a:fillRect/>
                </a:stretch>
              </p:blipFill>
              <p:spPr>
                <a:xfrm>
                  <a:off x="5622376" y="1129064"/>
                  <a:ext cx="36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122D6486-7343-FEC1-BBC8-708E10D032D1}"/>
                    </a:ext>
                  </a:extLst>
                </p14:cNvPr>
                <p14:cNvContentPartPr/>
                <p14:nvPr/>
              </p14:nvContentPartPr>
              <p14:xfrm>
                <a:off x="5212336" y="1133024"/>
                <a:ext cx="401760" cy="106920"/>
              </p14:xfrm>
            </p:contentPart>
          </mc:Choice>
          <mc:Fallback xmlns="">
            <p:pic>
              <p:nvPicPr>
                <p:cNvPr id="8" name="Ink 7">
                  <a:extLst>
                    <a:ext uri="{FF2B5EF4-FFF2-40B4-BE49-F238E27FC236}">
                      <a16:creationId xmlns:a16="http://schemas.microsoft.com/office/drawing/2014/main" id="{122D6486-7343-FEC1-BBC8-708E10D032D1}"/>
                    </a:ext>
                  </a:extLst>
                </p:cNvPr>
                <p:cNvPicPr/>
                <p:nvPr/>
              </p:nvPicPr>
              <p:blipFill>
                <a:blip r:embed="rId11"/>
                <a:stretch>
                  <a:fillRect/>
                </a:stretch>
              </p:blipFill>
              <p:spPr>
                <a:xfrm>
                  <a:off x="5206216" y="1126904"/>
                  <a:ext cx="414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2995B67F-8BF1-39E0-50F9-9CE1ED5541DA}"/>
                    </a:ext>
                  </a:extLst>
                </p14:cNvPr>
                <p14:cNvContentPartPr/>
                <p14:nvPr/>
              </p14:nvContentPartPr>
              <p14:xfrm>
                <a:off x="5193256" y="1048064"/>
                <a:ext cx="331560" cy="261360"/>
              </p14:xfrm>
            </p:contentPart>
          </mc:Choice>
          <mc:Fallback xmlns="">
            <p:pic>
              <p:nvPicPr>
                <p:cNvPr id="9" name="Ink 8">
                  <a:extLst>
                    <a:ext uri="{FF2B5EF4-FFF2-40B4-BE49-F238E27FC236}">
                      <a16:creationId xmlns:a16="http://schemas.microsoft.com/office/drawing/2014/main" id="{2995B67F-8BF1-39E0-50F9-9CE1ED5541DA}"/>
                    </a:ext>
                  </a:extLst>
                </p:cNvPr>
                <p:cNvPicPr/>
                <p:nvPr/>
              </p:nvPicPr>
              <p:blipFill>
                <a:blip r:embed="rId13"/>
                <a:stretch>
                  <a:fillRect/>
                </a:stretch>
              </p:blipFill>
              <p:spPr>
                <a:xfrm>
                  <a:off x="5187136" y="1041944"/>
                  <a:ext cx="343800" cy="273600"/>
                </a:xfrm>
                <a:prstGeom prst="rect">
                  <a:avLst/>
                </a:prstGeom>
              </p:spPr>
            </p:pic>
          </mc:Fallback>
        </mc:AlternateContent>
      </p:grpSp>
      <p:grpSp>
        <p:nvGrpSpPr>
          <p:cNvPr id="13" name="Group 12">
            <a:extLst>
              <a:ext uri="{FF2B5EF4-FFF2-40B4-BE49-F238E27FC236}">
                <a16:creationId xmlns:a16="http://schemas.microsoft.com/office/drawing/2014/main" id="{D353A891-61C7-5FC9-23A4-F6E0504DB7C0}"/>
              </a:ext>
            </a:extLst>
          </p:cNvPr>
          <p:cNvGrpSpPr/>
          <p:nvPr/>
        </p:nvGrpSpPr>
        <p:grpSpPr>
          <a:xfrm>
            <a:off x="1774336" y="4469504"/>
            <a:ext cx="1561320" cy="1770840"/>
            <a:chOff x="1774336" y="4469504"/>
            <a:chExt cx="1561320" cy="17708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F831E85-5478-30F9-EEFF-5AC2B52FCC23}"/>
                    </a:ext>
                  </a:extLst>
                </p14:cNvPr>
                <p14:cNvContentPartPr/>
                <p14:nvPr/>
              </p14:nvContentPartPr>
              <p14:xfrm>
                <a:off x="2126776" y="4469504"/>
                <a:ext cx="1060920" cy="1037160"/>
              </p14:xfrm>
            </p:contentPart>
          </mc:Choice>
          <mc:Fallback xmlns="">
            <p:pic>
              <p:nvPicPr>
                <p:cNvPr id="11" name="Ink 10">
                  <a:extLst>
                    <a:ext uri="{FF2B5EF4-FFF2-40B4-BE49-F238E27FC236}">
                      <a16:creationId xmlns:a16="http://schemas.microsoft.com/office/drawing/2014/main" id="{0F831E85-5478-30F9-EEFF-5AC2B52FCC23}"/>
                    </a:ext>
                  </a:extLst>
                </p:cNvPr>
                <p:cNvPicPr/>
                <p:nvPr/>
              </p:nvPicPr>
              <p:blipFill>
                <a:blip r:embed="rId15"/>
                <a:stretch>
                  <a:fillRect/>
                </a:stretch>
              </p:blipFill>
              <p:spPr>
                <a:xfrm>
                  <a:off x="2120656" y="4463384"/>
                  <a:ext cx="1073160" cy="10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7EEEA19-4289-B0A9-DE2C-82D9D0F02489}"/>
                    </a:ext>
                  </a:extLst>
                </p14:cNvPr>
                <p14:cNvContentPartPr/>
                <p14:nvPr/>
              </p14:nvContentPartPr>
              <p14:xfrm>
                <a:off x="1774336" y="5116424"/>
                <a:ext cx="1561320" cy="1123920"/>
              </p14:xfrm>
            </p:contentPart>
          </mc:Choice>
          <mc:Fallback xmlns="">
            <p:pic>
              <p:nvPicPr>
                <p:cNvPr id="12" name="Ink 11">
                  <a:extLst>
                    <a:ext uri="{FF2B5EF4-FFF2-40B4-BE49-F238E27FC236}">
                      <a16:creationId xmlns:a16="http://schemas.microsoft.com/office/drawing/2014/main" id="{A7EEEA19-4289-B0A9-DE2C-82D9D0F02489}"/>
                    </a:ext>
                  </a:extLst>
                </p:cNvPr>
                <p:cNvPicPr/>
                <p:nvPr/>
              </p:nvPicPr>
              <p:blipFill>
                <a:blip r:embed="rId17"/>
                <a:stretch>
                  <a:fillRect/>
                </a:stretch>
              </p:blipFill>
              <p:spPr>
                <a:xfrm>
                  <a:off x="1768216" y="5110304"/>
                  <a:ext cx="1573560" cy="1136160"/>
                </a:xfrm>
                <a:prstGeom prst="rect">
                  <a:avLst/>
                </a:prstGeom>
              </p:spPr>
            </p:pic>
          </mc:Fallback>
        </mc:AlternateContent>
      </p:grpSp>
      <p:grpSp>
        <p:nvGrpSpPr>
          <p:cNvPr id="30" name="Group 29">
            <a:extLst>
              <a:ext uri="{FF2B5EF4-FFF2-40B4-BE49-F238E27FC236}">
                <a16:creationId xmlns:a16="http://schemas.microsoft.com/office/drawing/2014/main" id="{1784BE34-6AE3-2284-B580-31F06AB90333}"/>
              </a:ext>
            </a:extLst>
          </p:cNvPr>
          <p:cNvGrpSpPr/>
          <p:nvPr/>
        </p:nvGrpSpPr>
        <p:grpSpPr>
          <a:xfrm>
            <a:off x="3049456" y="1840784"/>
            <a:ext cx="2666160" cy="3088440"/>
            <a:chOff x="3049456" y="1840784"/>
            <a:chExt cx="2666160" cy="3088440"/>
          </a:xfrm>
        </p:grpSpPr>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5D0D39B9-4E1A-D19E-EE5A-E4B725B97BF6}"/>
                    </a:ext>
                  </a:extLst>
                </p14:cNvPr>
                <p14:cNvContentPartPr/>
                <p14:nvPr/>
              </p14:nvContentPartPr>
              <p14:xfrm>
                <a:off x="3049456" y="1844024"/>
                <a:ext cx="2543040" cy="2764080"/>
              </p14:xfrm>
            </p:contentPart>
          </mc:Choice>
          <mc:Fallback xmlns="">
            <p:pic>
              <p:nvPicPr>
                <p:cNvPr id="22" name="Ink 21">
                  <a:extLst>
                    <a:ext uri="{FF2B5EF4-FFF2-40B4-BE49-F238E27FC236}">
                      <a16:creationId xmlns:a16="http://schemas.microsoft.com/office/drawing/2014/main" id="{5D0D39B9-4E1A-D19E-EE5A-E4B725B97BF6}"/>
                    </a:ext>
                  </a:extLst>
                </p:cNvPr>
                <p:cNvPicPr/>
                <p:nvPr/>
              </p:nvPicPr>
              <p:blipFill>
                <a:blip r:embed="rId19"/>
                <a:stretch>
                  <a:fillRect/>
                </a:stretch>
              </p:blipFill>
              <p:spPr>
                <a:xfrm>
                  <a:off x="3043336" y="1837904"/>
                  <a:ext cx="2555280" cy="277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CAA97A4B-FA1B-7CF5-A15F-1CC0C5AD461E}"/>
                    </a:ext>
                  </a:extLst>
                </p14:cNvPr>
                <p14:cNvContentPartPr/>
                <p14:nvPr/>
              </p14:nvContentPartPr>
              <p14:xfrm>
                <a:off x="5419336" y="1840784"/>
                <a:ext cx="296280" cy="289800"/>
              </p14:xfrm>
            </p:contentPart>
          </mc:Choice>
          <mc:Fallback xmlns="">
            <p:pic>
              <p:nvPicPr>
                <p:cNvPr id="23" name="Ink 22">
                  <a:extLst>
                    <a:ext uri="{FF2B5EF4-FFF2-40B4-BE49-F238E27FC236}">
                      <a16:creationId xmlns:a16="http://schemas.microsoft.com/office/drawing/2014/main" id="{CAA97A4B-FA1B-7CF5-A15F-1CC0C5AD461E}"/>
                    </a:ext>
                  </a:extLst>
                </p:cNvPr>
                <p:cNvPicPr/>
                <p:nvPr/>
              </p:nvPicPr>
              <p:blipFill>
                <a:blip r:embed="rId21"/>
                <a:stretch>
                  <a:fillRect/>
                </a:stretch>
              </p:blipFill>
              <p:spPr>
                <a:xfrm>
                  <a:off x="5413216" y="1834664"/>
                  <a:ext cx="308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6833168E-CA3B-C248-785F-FD5570CC41D4}"/>
                    </a:ext>
                  </a:extLst>
                </p14:cNvPr>
                <p14:cNvContentPartPr/>
                <p14:nvPr/>
              </p14:nvContentPartPr>
              <p14:xfrm>
                <a:off x="4791856" y="2556464"/>
                <a:ext cx="340560" cy="346680"/>
              </p14:xfrm>
            </p:contentPart>
          </mc:Choice>
          <mc:Fallback xmlns="">
            <p:pic>
              <p:nvPicPr>
                <p:cNvPr id="24" name="Ink 23">
                  <a:extLst>
                    <a:ext uri="{FF2B5EF4-FFF2-40B4-BE49-F238E27FC236}">
                      <a16:creationId xmlns:a16="http://schemas.microsoft.com/office/drawing/2014/main" id="{6833168E-CA3B-C248-785F-FD5570CC41D4}"/>
                    </a:ext>
                  </a:extLst>
                </p:cNvPr>
                <p:cNvPicPr/>
                <p:nvPr/>
              </p:nvPicPr>
              <p:blipFill>
                <a:blip r:embed="rId23"/>
                <a:stretch>
                  <a:fillRect/>
                </a:stretch>
              </p:blipFill>
              <p:spPr>
                <a:xfrm>
                  <a:off x="4785736" y="2550344"/>
                  <a:ext cx="352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CC8A9C44-8165-226E-057B-EAB0D83FBA1B}"/>
                    </a:ext>
                  </a:extLst>
                </p14:cNvPr>
                <p14:cNvContentPartPr/>
                <p14:nvPr/>
              </p14:nvContentPartPr>
              <p14:xfrm>
                <a:off x="4235656" y="3095024"/>
                <a:ext cx="429120" cy="465480"/>
              </p14:xfrm>
            </p:contentPart>
          </mc:Choice>
          <mc:Fallback xmlns="">
            <p:pic>
              <p:nvPicPr>
                <p:cNvPr id="25" name="Ink 24">
                  <a:extLst>
                    <a:ext uri="{FF2B5EF4-FFF2-40B4-BE49-F238E27FC236}">
                      <a16:creationId xmlns:a16="http://schemas.microsoft.com/office/drawing/2014/main" id="{CC8A9C44-8165-226E-057B-EAB0D83FBA1B}"/>
                    </a:ext>
                  </a:extLst>
                </p:cNvPr>
                <p:cNvPicPr/>
                <p:nvPr/>
              </p:nvPicPr>
              <p:blipFill>
                <a:blip r:embed="rId25"/>
                <a:stretch>
                  <a:fillRect/>
                </a:stretch>
              </p:blipFill>
              <p:spPr>
                <a:xfrm>
                  <a:off x="4229536" y="3088904"/>
                  <a:ext cx="44136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19C190A2-1211-B4EC-9961-938750529539}"/>
                    </a:ext>
                  </a:extLst>
                </p14:cNvPr>
                <p14:cNvContentPartPr/>
                <p14:nvPr/>
              </p14:nvContentPartPr>
              <p14:xfrm>
                <a:off x="3590176" y="3970544"/>
                <a:ext cx="346320" cy="366480"/>
              </p14:xfrm>
            </p:contentPart>
          </mc:Choice>
          <mc:Fallback xmlns="">
            <p:pic>
              <p:nvPicPr>
                <p:cNvPr id="26" name="Ink 25">
                  <a:extLst>
                    <a:ext uri="{FF2B5EF4-FFF2-40B4-BE49-F238E27FC236}">
                      <a16:creationId xmlns:a16="http://schemas.microsoft.com/office/drawing/2014/main" id="{19C190A2-1211-B4EC-9961-938750529539}"/>
                    </a:ext>
                  </a:extLst>
                </p:cNvPr>
                <p:cNvPicPr/>
                <p:nvPr/>
              </p:nvPicPr>
              <p:blipFill>
                <a:blip r:embed="rId27"/>
                <a:stretch>
                  <a:fillRect/>
                </a:stretch>
              </p:blipFill>
              <p:spPr>
                <a:xfrm>
                  <a:off x="3584056" y="3964424"/>
                  <a:ext cx="3585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5C62FEAD-549D-02B9-0EAC-88E32C709B92}"/>
                    </a:ext>
                  </a:extLst>
                </p14:cNvPr>
                <p14:cNvContentPartPr/>
                <p14:nvPr/>
              </p14:nvContentPartPr>
              <p14:xfrm>
                <a:off x="3180856" y="4431344"/>
                <a:ext cx="346320" cy="390240"/>
              </p14:xfrm>
            </p:contentPart>
          </mc:Choice>
          <mc:Fallback xmlns="">
            <p:pic>
              <p:nvPicPr>
                <p:cNvPr id="27" name="Ink 26">
                  <a:extLst>
                    <a:ext uri="{FF2B5EF4-FFF2-40B4-BE49-F238E27FC236}">
                      <a16:creationId xmlns:a16="http://schemas.microsoft.com/office/drawing/2014/main" id="{5C62FEAD-549D-02B9-0EAC-88E32C709B92}"/>
                    </a:ext>
                  </a:extLst>
                </p:cNvPr>
                <p:cNvPicPr/>
                <p:nvPr/>
              </p:nvPicPr>
              <p:blipFill>
                <a:blip r:embed="rId29"/>
                <a:stretch>
                  <a:fillRect/>
                </a:stretch>
              </p:blipFill>
              <p:spPr>
                <a:xfrm>
                  <a:off x="3174736" y="4425224"/>
                  <a:ext cx="3585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92EA59CA-5610-AA6C-DD65-4C6C41C98B42}"/>
                    </a:ext>
                  </a:extLst>
                </p14:cNvPr>
                <p14:cNvContentPartPr/>
                <p14:nvPr/>
              </p14:nvContentPartPr>
              <p14:xfrm>
                <a:off x="3070696" y="4150904"/>
                <a:ext cx="569520" cy="778320"/>
              </p14:xfrm>
            </p:contentPart>
          </mc:Choice>
          <mc:Fallback xmlns="">
            <p:pic>
              <p:nvPicPr>
                <p:cNvPr id="29" name="Ink 28">
                  <a:extLst>
                    <a:ext uri="{FF2B5EF4-FFF2-40B4-BE49-F238E27FC236}">
                      <a16:creationId xmlns:a16="http://schemas.microsoft.com/office/drawing/2014/main" id="{92EA59CA-5610-AA6C-DD65-4C6C41C98B42}"/>
                    </a:ext>
                  </a:extLst>
                </p:cNvPr>
                <p:cNvPicPr/>
                <p:nvPr/>
              </p:nvPicPr>
              <p:blipFill>
                <a:blip r:embed="rId31"/>
                <a:stretch>
                  <a:fillRect/>
                </a:stretch>
              </p:blipFill>
              <p:spPr>
                <a:xfrm>
                  <a:off x="3064576" y="4144784"/>
                  <a:ext cx="581760" cy="790560"/>
                </a:xfrm>
                <a:prstGeom prst="rect">
                  <a:avLst/>
                </a:prstGeom>
              </p:spPr>
            </p:pic>
          </mc:Fallback>
        </mc:AlternateContent>
      </p:grpSp>
      <p:grpSp>
        <p:nvGrpSpPr>
          <p:cNvPr id="33" name="Group 32">
            <a:extLst>
              <a:ext uri="{FF2B5EF4-FFF2-40B4-BE49-F238E27FC236}">
                <a16:creationId xmlns:a16="http://schemas.microsoft.com/office/drawing/2014/main" id="{C2F17CC3-42F3-1E6B-5EE1-164C9A7AAD19}"/>
              </a:ext>
            </a:extLst>
          </p:cNvPr>
          <p:cNvGrpSpPr/>
          <p:nvPr/>
        </p:nvGrpSpPr>
        <p:grpSpPr>
          <a:xfrm>
            <a:off x="2357176" y="1828184"/>
            <a:ext cx="2769840" cy="2970000"/>
            <a:chOff x="2357176" y="1828184"/>
            <a:chExt cx="2769840" cy="2970000"/>
          </a:xfrm>
        </p:grpSpPr>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24E6BD5E-B189-2CD4-C365-ACCEFB94D454}"/>
                    </a:ext>
                  </a:extLst>
                </p14:cNvPr>
                <p14:cNvContentPartPr/>
                <p14:nvPr/>
              </p14:nvContentPartPr>
              <p14:xfrm>
                <a:off x="2357176" y="1828184"/>
                <a:ext cx="2557440" cy="2957760"/>
              </p14:xfrm>
            </p:contentPart>
          </mc:Choice>
          <mc:Fallback xmlns="">
            <p:pic>
              <p:nvPicPr>
                <p:cNvPr id="14" name="Ink 13">
                  <a:extLst>
                    <a:ext uri="{FF2B5EF4-FFF2-40B4-BE49-F238E27FC236}">
                      <a16:creationId xmlns:a16="http://schemas.microsoft.com/office/drawing/2014/main" id="{24E6BD5E-B189-2CD4-C365-ACCEFB94D454}"/>
                    </a:ext>
                  </a:extLst>
                </p:cNvPr>
                <p:cNvPicPr/>
                <p:nvPr/>
              </p:nvPicPr>
              <p:blipFill>
                <a:blip r:embed="rId33"/>
                <a:stretch>
                  <a:fillRect/>
                </a:stretch>
              </p:blipFill>
              <p:spPr>
                <a:xfrm>
                  <a:off x="2351056" y="1822064"/>
                  <a:ext cx="2569680" cy="2970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a:extLst>
                    <a:ext uri="{FF2B5EF4-FFF2-40B4-BE49-F238E27FC236}">
                      <a16:creationId xmlns:a16="http://schemas.microsoft.com/office/drawing/2014/main" id="{9397DEDF-5037-7097-5E18-AA05F2F8D21B}"/>
                    </a:ext>
                  </a:extLst>
                </p14:cNvPr>
                <p14:cNvContentPartPr/>
                <p14:nvPr/>
              </p14:nvContentPartPr>
              <p14:xfrm>
                <a:off x="2546536" y="4488584"/>
                <a:ext cx="205200" cy="309600"/>
              </p14:xfrm>
            </p:contentPart>
          </mc:Choice>
          <mc:Fallback xmlns="">
            <p:pic>
              <p:nvPicPr>
                <p:cNvPr id="15" name="Ink 14">
                  <a:extLst>
                    <a:ext uri="{FF2B5EF4-FFF2-40B4-BE49-F238E27FC236}">
                      <a16:creationId xmlns:a16="http://schemas.microsoft.com/office/drawing/2014/main" id="{9397DEDF-5037-7097-5E18-AA05F2F8D21B}"/>
                    </a:ext>
                  </a:extLst>
                </p:cNvPr>
                <p:cNvPicPr/>
                <p:nvPr/>
              </p:nvPicPr>
              <p:blipFill>
                <a:blip r:embed="rId35"/>
                <a:stretch>
                  <a:fillRect/>
                </a:stretch>
              </p:blipFill>
              <p:spPr>
                <a:xfrm>
                  <a:off x="2540416" y="4482464"/>
                  <a:ext cx="2174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Ink 15">
                  <a:extLst>
                    <a:ext uri="{FF2B5EF4-FFF2-40B4-BE49-F238E27FC236}">
                      <a16:creationId xmlns:a16="http://schemas.microsoft.com/office/drawing/2014/main" id="{80C17310-9107-5DAA-8DA8-DE5E12F6B076}"/>
                    </a:ext>
                  </a:extLst>
                </p14:cNvPr>
                <p14:cNvContentPartPr/>
                <p14:nvPr/>
              </p14:nvContentPartPr>
              <p14:xfrm>
                <a:off x="2902936" y="4072064"/>
                <a:ext cx="176040" cy="235440"/>
              </p14:xfrm>
            </p:contentPart>
          </mc:Choice>
          <mc:Fallback xmlns="">
            <p:pic>
              <p:nvPicPr>
                <p:cNvPr id="16" name="Ink 15">
                  <a:extLst>
                    <a:ext uri="{FF2B5EF4-FFF2-40B4-BE49-F238E27FC236}">
                      <a16:creationId xmlns:a16="http://schemas.microsoft.com/office/drawing/2014/main" id="{80C17310-9107-5DAA-8DA8-DE5E12F6B076}"/>
                    </a:ext>
                  </a:extLst>
                </p:cNvPr>
                <p:cNvPicPr/>
                <p:nvPr/>
              </p:nvPicPr>
              <p:blipFill>
                <a:blip r:embed="rId37"/>
                <a:stretch>
                  <a:fillRect/>
                </a:stretch>
              </p:blipFill>
              <p:spPr>
                <a:xfrm>
                  <a:off x="2896816" y="4065944"/>
                  <a:ext cx="188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Ink 16">
                  <a:extLst>
                    <a:ext uri="{FF2B5EF4-FFF2-40B4-BE49-F238E27FC236}">
                      <a16:creationId xmlns:a16="http://schemas.microsoft.com/office/drawing/2014/main" id="{24B09C4B-3190-BF56-F8A5-0E8021415D15}"/>
                    </a:ext>
                  </a:extLst>
                </p14:cNvPr>
                <p14:cNvContentPartPr/>
                <p14:nvPr/>
              </p14:nvContentPartPr>
              <p14:xfrm>
                <a:off x="3113536" y="3540704"/>
                <a:ext cx="381600" cy="478080"/>
              </p14:xfrm>
            </p:contentPart>
          </mc:Choice>
          <mc:Fallback xmlns="">
            <p:pic>
              <p:nvPicPr>
                <p:cNvPr id="17" name="Ink 16">
                  <a:extLst>
                    <a:ext uri="{FF2B5EF4-FFF2-40B4-BE49-F238E27FC236}">
                      <a16:creationId xmlns:a16="http://schemas.microsoft.com/office/drawing/2014/main" id="{24B09C4B-3190-BF56-F8A5-0E8021415D15}"/>
                    </a:ext>
                  </a:extLst>
                </p:cNvPr>
                <p:cNvPicPr/>
                <p:nvPr/>
              </p:nvPicPr>
              <p:blipFill>
                <a:blip r:embed="rId39"/>
                <a:stretch>
                  <a:fillRect/>
                </a:stretch>
              </p:blipFill>
              <p:spPr>
                <a:xfrm>
                  <a:off x="3107416" y="3534584"/>
                  <a:ext cx="39384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Ink 17">
                  <a:extLst>
                    <a:ext uri="{FF2B5EF4-FFF2-40B4-BE49-F238E27FC236}">
                      <a16:creationId xmlns:a16="http://schemas.microsoft.com/office/drawing/2014/main" id="{A8F10334-E70D-4B68-C3A0-D62CCFD5C34D}"/>
                    </a:ext>
                  </a:extLst>
                </p14:cNvPr>
                <p14:cNvContentPartPr/>
                <p14:nvPr/>
              </p14:nvContentPartPr>
              <p14:xfrm>
                <a:off x="3654256" y="2987744"/>
                <a:ext cx="322920" cy="423360"/>
              </p14:xfrm>
            </p:contentPart>
          </mc:Choice>
          <mc:Fallback xmlns="">
            <p:pic>
              <p:nvPicPr>
                <p:cNvPr id="18" name="Ink 17">
                  <a:extLst>
                    <a:ext uri="{FF2B5EF4-FFF2-40B4-BE49-F238E27FC236}">
                      <a16:creationId xmlns:a16="http://schemas.microsoft.com/office/drawing/2014/main" id="{A8F10334-E70D-4B68-C3A0-D62CCFD5C34D}"/>
                    </a:ext>
                  </a:extLst>
                </p:cNvPr>
                <p:cNvPicPr/>
                <p:nvPr/>
              </p:nvPicPr>
              <p:blipFill>
                <a:blip r:embed="rId41"/>
                <a:stretch>
                  <a:fillRect/>
                </a:stretch>
              </p:blipFill>
              <p:spPr>
                <a:xfrm>
                  <a:off x="3648136" y="2981624"/>
                  <a:ext cx="335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Ink 18">
                  <a:extLst>
                    <a:ext uri="{FF2B5EF4-FFF2-40B4-BE49-F238E27FC236}">
                      <a16:creationId xmlns:a16="http://schemas.microsoft.com/office/drawing/2014/main" id="{06791F8E-7678-8CED-8ACE-EEE5CAFE0C66}"/>
                    </a:ext>
                  </a:extLst>
                </p14:cNvPr>
                <p14:cNvContentPartPr/>
                <p14:nvPr/>
              </p14:nvContentPartPr>
              <p14:xfrm>
                <a:off x="4044496" y="2438384"/>
                <a:ext cx="458280" cy="491040"/>
              </p14:xfrm>
            </p:contentPart>
          </mc:Choice>
          <mc:Fallback xmlns="">
            <p:pic>
              <p:nvPicPr>
                <p:cNvPr id="19" name="Ink 18">
                  <a:extLst>
                    <a:ext uri="{FF2B5EF4-FFF2-40B4-BE49-F238E27FC236}">
                      <a16:creationId xmlns:a16="http://schemas.microsoft.com/office/drawing/2014/main" id="{06791F8E-7678-8CED-8ACE-EEE5CAFE0C66}"/>
                    </a:ext>
                  </a:extLst>
                </p:cNvPr>
                <p:cNvPicPr/>
                <p:nvPr/>
              </p:nvPicPr>
              <p:blipFill>
                <a:blip r:embed="rId43"/>
                <a:stretch>
                  <a:fillRect/>
                </a:stretch>
              </p:blipFill>
              <p:spPr>
                <a:xfrm>
                  <a:off x="4038376" y="2432264"/>
                  <a:ext cx="47052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19">
                  <a:extLst>
                    <a:ext uri="{FF2B5EF4-FFF2-40B4-BE49-F238E27FC236}">
                      <a16:creationId xmlns:a16="http://schemas.microsoft.com/office/drawing/2014/main" id="{2E424B36-C08A-D455-B0FC-19210461E536}"/>
                    </a:ext>
                  </a:extLst>
                </p14:cNvPr>
                <p14:cNvContentPartPr/>
                <p14:nvPr/>
              </p14:nvContentPartPr>
              <p14:xfrm>
                <a:off x="4499896" y="1990544"/>
                <a:ext cx="464040" cy="492480"/>
              </p14:xfrm>
            </p:contentPart>
          </mc:Choice>
          <mc:Fallback xmlns="">
            <p:pic>
              <p:nvPicPr>
                <p:cNvPr id="20" name="Ink 19">
                  <a:extLst>
                    <a:ext uri="{FF2B5EF4-FFF2-40B4-BE49-F238E27FC236}">
                      <a16:creationId xmlns:a16="http://schemas.microsoft.com/office/drawing/2014/main" id="{2E424B36-C08A-D455-B0FC-19210461E536}"/>
                    </a:ext>
                  </a:extLst>
                </p:cNvPr>
                <p:cNvPicPr/>
                <p:nvPr/>
              </p:nvPicPr>
              <p:blipFill>
                <a:blip r:embed="rId45"/>
                <a:stretch>
                  <a:fillRect/>
                </a:stretch>
              </p:blipFill>
              <p:spPr>
                <a:xfrm>
                  <a:off x="4493776" y="1984424"/>
                  <a:ext cx="4762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4092AA49-AAA0-2051-42F5-DD05915F4BCE}"/>
                    </a:ext>
                  </a:extLst>
                </p14:cNvPr>
                <p14:cNvContentPartPr/>
                <p14:nvPr/>
              </p14:nvContentPartPr>
              <p14:xfrm>
                <a:off x="4456696" y="1905944"/>
                <a:ext cx="670320" cy="547200"/>
              </p14:xfrm>
            </p:contentPart>
          </mc:Choice>
          <mc:Fallback xmlns="">
            <p:pic>
              <p:nvPicPr>
                <p:cNvPr id="31" name="Ink 30">
                  <a:extLst>
                    <a:ext uri="{FF2B5EF4-FFF2-40B4-BE49-F238E27FC236}">
                      <a16:creationId xmlns:a16="http://schemas.microsoft.com/office/drawing/2014/main" id="{4092AA49-AAA0-2051-42F5-DD05915F4BCE}"/>
                    </a:ext>
                  </a:extLst>
                </p:cNvPr>
                <p:cNvPicPr/>
                <p:nvPr/>
              </p:nvPicPr>
              <p:blipFill>
                <a:blip r:embed="rId47"/>
                <a:stretch>
                  <a:fillRect/>
                </a:stretch>
              </p:blipFill>
              <p:spPr>
                <a:xfrm>
                  <a:off x="4450576" y="1899824"/>
                  <a:ext cx="682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95122FFB-4440-8C58-9632-B404EA906677}"/>
                    </a:ext>
                  </a:extLst>
                </p14:cNvPr>
                <p14:cNvContentPartPr/>
                <p14:nvPr/>
              </p14:nvContentPartPr>
              <p14:xfrm>
                <a:off x="4472896" y="1897664"/>
                <a:ext cx="617040" cy="519480"/>
              </p14:xfrm>
            </p:contentPart>
          </mc:Choice>
          <mc:Fallback xmlns="">
            <p:pic>
              <p:nvPicPr>
                <p:cNvPr id="32" name="Ink 31">
                  <a:extLst>
                    <a:ext uri="{FF2B5EF4-FFF2-40B4-BE49-F238E27FC236}">
                      <a16:creationId xmlns:a16="http://schemas.microsoft.com/office/drawing/2014/main" id="{95122FFB-4440-8C58-9632-B404EA906677}"/>
                    </a:ext>
                  </a:extLst>
                </p:cNvPr>
                <p:cNvPicPr/>
                <p:nvPr/>
              </p:nvPicPr>
              <p:blipFill>
                <a:blip r:embed="rId49"/>
                <a:stretch>
                  <a:fillRect/>
                </a:stretch>
              </p:blipFill>
              <p:spPr>
                <a:xfrm>
                  <a:off x="4466776" y="1891544"/>
                  <a:ext cx="629280" cy="531720"/>
                </a:xfrm>
                <a:prstGeom prst="rect">
                  <a:avLst/>
                </a:prstGeom>
              </p:spPr>
            </p:pic>
          </mc:Fallback>
        </mc:AlternateContent>
      </p:grpSp>
    </p:spTree>
    <p:extLst>
      <p:ext uri="{BB962C8B-B14F-4D97-AF65-F5344CB8AC3E}">
        <p14:creationId xmlns:p14="http://schemas.microsoft.com/office/powerpoint/2010/main" val="1019078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7F8A-C2E9-0C39-4E4D-02D5E3E4AD92}"/>
              </a:ext>
            </a:extLst>
          </p:cNvPr>
          <p:cNvSpPr>
            <a:spLocks noGrp="1"/>
          </p:cNvSpPr>
          <p:nvPr>
            <p:ph type="title"/>
          </p:nvPr>
        </p:nvSpPr>
        <p:spPr/>
        <p:txBody>
          <a:bodyPr/>
          <a:lstStyle/>
          <a:p>
            <a:r>
              <a:rPr lang="en-US" dirty="0"/>
              <a:t>Auto negotiation of Gigabit ethernet (MDI-X)</a:t>
            </a:r>
          </a:p>
        </p:txBody>
      </p:sp>
      <p:sp>
        <p:nvSpPr>
          <p:cNvPr id="3" name="Content Placeholder 2">
            <a:extLst>
              <a:ext uri="{FF2B5EF4-FFF2-40B4-BE49-F238E27FC236}">
                <a16:creationId xmlns:a16="http://schemas.microsoft.com/office/drawing/2014/main" id="{F9AB87C4-4A51-443D-B126-31406705841E}"/>
              </a:ext>
            </a:extLst>
          </p:cNvPr>
          <p:cNvSpPr>
            <a:spLocks noGrp="1"/>
          </p:cNvSpPr>
          <p:nvPr>
            <p:ph idx="1"/>
          </p:nvPr>
        </p:nvSpPr>
        <p:spPr/>
        <p:txBody>
          <a:bodyPr>
            <a:normAutofit lnSpcReduction="10000"/>
          </a:bodyPr>
          <a:lstStyle/>
          <a:p>
            <a:r>
              <a:rPr lang="en-US" dirty="0"/>
              <a:t>Auto negotiation allows two endpoints on a twisted pair cable to attempt to find the optimal speed and duplex</a:t>
            </a:r>
          </a:p>
          <a:p>
            <a:r>
              <a:rPr lang="en-US" dirty="0"/>
              <a:t>The requires the end points to agree upon which wires are transmitting in which direction.</a:t>
            </a:r>
          </a:p>
          <a:p>
            <a:r>
              <a:rPr lang="en-US" dirty="0"/>
              <a:t>If two devices fail to agree upon which wires to transmit on, they’ll slow down to the next supported speed. </a:t>
            </a:r>
          </a:p>
          <a:p>
            <a:r>
              <a:rPr lang="en-US" dirty="0"/>
              <a:t>When the slowest speed is reached, the devices will drop to half duplex and experience collisions.</a:t>
            </a:r>
          </a:p>
          <a:p>
            <a:r>
              <a:rPr lang="en-US" dirty="0"/>
              <a:t>Traffic will still occur, but the speed will be slow and the error rate will be high.</a:t>
            </a:r>
          </a:p>
        </p:txBody>
      </p:sp>
    </p:spTree>
    <p:extLst>
      <p:ext uri="{BB962C8B-B14F-4D97-AF65-F5344CB8AC3E}">
        <p14:creationId xmlns:p14="http://schemas.microsoft.com/office/powerpoint/2010/main" val="785885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C8F7-403C-03EF-FBB6-E5C348FB5797}"/>
              </a:ext>
            </a:extLst>
          </p:cNvPr>
          <p:cNvSpPr>
            <a:spLocks noGrp="1"/>
          </p:cNvSpPr>
          <p:nvPr>
            <p:ph type="title"/>
          </p:nvPr>
        </p:nvSpPr>
        <p:spPr/>
        <p:txBody>
          <a:bodyPr/>
          <a:lstStyle/>
          <a:p>
            <a:r>
              <a:rPr lang="en-US" dirty="0"/>
              <a:t>About the presenter Darren R. Starr</a:t>
            </a:r>
          </a:p>
        </p:txBody>
      </p:sp>
      <p:sp>
        <p:nvSpPr>
          <p:cNvPr id="3" name="Content Placeholder 2">
            <a:extLst>
              <a:ext uri="{FF2B5EF4-FFF2-40B4-BE49-F238E27FC236}">
                <a16:creationId xmlns:a16="http://schemas.microsoft.com/office/drawing/2014/main" id="{A908E5DA-9FCC-BA4A-E538-40494DAA1310}"/>
              </a:ext>
            </a:extLst>
          </p:cNvPr>
          <p:cNvSpPr>
            <a:spLocks noGrp="1"/>
          </p:cNvSpPr>
          <p:nvPr>
            <p:ph idx="1"/>
          </p:nvPr>
        </p:nvSpPr>
        <p:spPr/>
        <p:txBody>
          <a:bodyPr/>
          <a:lstStyle/>
          <a:p>
            <a:r>
              <a:rPr lang="en-US" dirty="0"/>
              <a:t>Developer of </a:t>
            </a:r>
            <a:r>
              <a:rPr lang="en-US" dirty="0" err="1"/>
              <a:t>dCache</a:t>
            </a:r>
            <a:r>
              <a:rPr lang="en-US" dirty="0"/>
              <a:t>, the storage system software for about half the data generated by the </a:t>
            </a:r>
            <a:r>
              <a:rPr lang="en-US" dirty="0" err="1"/>
              <a:t>LHc</a:t>
            </a:r>
            <a:endParaRPr lang="en-US" dirty="0"/>
          </a:p>
          <a:p>
            <a:r>
              <a:rPr lang="en-US" dirty="0"/>
              <a:t>10</a:t>
            </a:r>
            <a:r>
              <a:rPr lang="en-US" baseline="30000" dirty="0"/>
              <a:t>th</a:t>
            </a:r>
            <a:r>
              <a:rPr lang="en-US" dirty="0"/>
              <a:t> (maybe 11</a:t>
            </a:r>
            <a:r>
              <a:rPr lang="en-US" baseline="30000" dirty="0"/>
              <a:t>th</a:t>
            </a:r>
            <a:r>
              <a:rPr lang="en-US" dirty="0"/>
              <a:t>) employee of Opera Software</a:t>
            </a:r>
          </a:p>
          <a:p>
            <a:r>
              <a:rPr lang="en-US" dirty="0"/>
              <a:t>Network systems developer at Tandberg (now Cisco)</a:t>
            </a:r>
          </a:p>
          <a:p>
            <a:r>
              <a:rPr lang="en-US" dirty="0"/>
              <a:t>Cisco Networking Instructor (12 years, hundreds of courses taught)</a:t>
            </a:r>
          </a:p>
          <a:p>
            <a:r>
              <a:rPr lang="en-US" dirty="0"/>
              <a:t>Operating system and codec developer at T-</a:t>
            </a:r>
            <a:r>
              <a:rPr lang="en-US" dirty="0" err="1"/>
              <a:t>Vips</a:t>
            </a:r>
            <a:r>
              <a:rPr lang="en-US" dirty="0"/>
              <a:t> (now Sony)</a:t>
            </a:r>
          </a:p>
        </p:txBody>
      </p:sp>
    </p:spTree>
    <p:extLst>
      <p:ext uri="{BB962C8B-B14F-4D97-AF65-F5344CB8AC3E}">
        <p14:creationId xmlns:p14="http://schemas.microsoft.com/office/powerpoint/2010/main" val="21120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A7D1D66-A0C1-8B36-4731-1AE73DB777AE}"/>
                  </a:ext>
                </a:extLst>
              </p14:cNvPr>
              <p14:cNvContentPartPr/>
              <p14:nvPr/>
            </p14:nvContentPartPr>
            <p14:xfrm>
              <a:off x="1433776" y="505904"/>
              <a:ext cx="2822760" cy="2015280"/>
            </p14:xfrm>
          </p:contentPart>
        </mc:Choice>
        <mc:Fallback xmlns="">
          <p:pic>
            <p:nvPicPr>
              <p:cNvPr id="4" name="Ink 3">
                <a:extLst>
                  <a:ext uri="{FF2B5EF4-FFF2-40B4-BE49-F238E27FC236}">
                    <a16:creationId xmlns:a16="http://schemas.microsoft.com/office/drawing/2014/main" id="{EA7D1D66-A0C1-8B36-4731-1AE73DB777AE}"/>
                  </a:ext>
                </a:extLst>
              </p:cNvPr>
              <p:cNvPicPr/>
              <p:nvPr/>
            </p:nvPicPr>
            <p:blipFill>
              <a:blip r:embed="rId3"/>
              <a:stretch>
                <a:fillRect/>
              </a:stretch>
            </p:blipFill>
            <p:spPr>
              <a:xfrm>
                <a:off x="1427656" y="499784"/>
                <a:ext cx="2835000" cy="2027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72CE146-CEF3-A5C6-63A3-051BB4D84E33}"/>
                  </a:ext>
                </a:extLst>
              </p14:cNvPr>
              <p14:cNvContentPartPr/>
              <p14:nvPr/>
            </p14:nvContentPartPr>
            <p14:xfrm>
              <a:off x="8252896" y="400784"/>
              <a:ext cx="3144960" cy="1963440"/>
            </p14:xfrm>
          </p:contentPart>
        </mc:Choice>
        <mc:Fallback xmlns="">
          <p:pic>
            <p:nvPicPr>
              <p:cNvPr id="5" name="Ink 4">
                <a:extLst>
                  <a:ext uri="{FF2B5EF4-FFF2-40B4-BE49-F238E27FC236}">
                    <a16:creationId xmlns:a16="http://schemas.microsoft.com/office/drawing/2014/main" id="{272CE146-CEF3-A5C6-63A3-051BB4D84E33}"/>
                  </a:ext>
                </a:extLst>
              </p:cNvPr>
              <p:cNvPicPr/>
              <p:nvPr/>
            </p:nvPicPr>
            <p:blipFill>
              <a:blip r:embed="rId5"/>
              <a:stretch>
                <a:fillRect/>
              </a:stretch>
            </p:blipFill>
            <p:spPr>
              <a:xfrm>
                <a:off x="8246776" y="394664"/>
                <a:ext cx="3157200" cy="197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1EA04AA-BD99-0486-F398-6D98CB77A5DD}"/>
                  </a:ext>
                </a:extLst>
              </p14:cNvPr>
              <p14:cNvContentPartPr/>
              <p14:nvPr/>
            </p14:nvContentPartPr>
            <p14:xfrm>
              <a:off x="4261936" y="733064"/>
              <a:ext cx="4221000" cy="333720"/>
            </p14:xfrm>
          </p:contentPart>
        </mc:Choice>
        <mc:Fallback xmlns="">
          <p:pic>
            <p:nvPicPr>
              <p:cNvPr id="6" name="Ink 5">
                <a:extLst>
                  <a:ext uri="{FF2B5EF4-FFF2-40B4-BE49-F238E27FC236}">
                    <a16:creationId xmlns:a16="http://schemas.microsoft.com/office/drawing/2014/main" id="{21EA04AA-BD99-0486-F398-6D98CB77A5DD}"/>
                  </a:ext>
                </a:extLst>
              </p:cNvPr>
              <p:cNvPicPr/>
              <p:nvPr/>
            </p:nvPicPr>
            <p:blipFill>
              <a:blip r:embed="rId7"/>
              <a:stretch>
                <a:fillRect/>
              </a:stretch>
            </p:blipFill>
            <p:spPr>
              <a:xfrm>
                <a:off x="4255816" y="726944"/>
                <a:ext cx="4233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9820A12-1DAA-BCAB-8259-5FFDDBB4ED48}"/>
                  </a:ext>
                </a:extLst>
              </p14:cNvPr>
              <p14:cNvContentPartPr/>
              <p14:nvPr/>
            </p14:nvContentPartPr>
            <p14:xfrm>
              <a:off x="4108576" y="1163624"/>
              <a:ext cx="4244760" cy="417240"/>
            </p14:xfrm>
          </p:contentPart>
        </mc:Choice>
        <mc:Fallback xmlns="">
          <p:pic>
            <p:nvPicPr>
              <p:cNvPr id="7" name="Ink 6">
                <a:extLst>
                  <a:ext uri="{FF2B5EF4-FFF2-40B4-BE49-F238E27FC236}">
                    <a16:creationId xmlns:a16="http://schemas.microsoft.com/office/drawing/2014/main" id="{29820A12-1DAA-BCAB-8259-5FFDDBB4ED48}"/>
                  </a:ext>
                </a:extLst>
              </p:cNvPr>
              <p:cNvPicPr/>
              <p:nvPr/>
            </p:nvPicPr>
            <p:blipFill>
              <a:blip r:embed="rId9"/>
              <a:stretch>
                <a:fillRect/>
              </a:stretch>
            </p:blipFill>
            <p:spPr>
              <a:xfrm>
                <a:off x="4102456" y="1157504"/>
                <a:ext cx="4257000" cy="429480"/>
              </a:xfrm>
              <a:prstGeom prst="rect">
                <a:avLst/>
              </a:prstGeom>
            </p:spPr>
          </p:pic>
        </mc:Fallback>
      </mc:AlternateContent>
      <p:grpSp>
        <p:nvGrpSpPr>
          <p:cNvPr id="90" name="Group 89">
            <a:extLst>
              <a:ext uri="{FF2B5EF4-FFF2-40B4-BE49-F238E27FC236}">
                <a16:creationId xmlns:a16="http://schemas.microsoft.com/office/drawing/2014/main" id="{E676D93D-B87D-BE16-4F97-416ED1B165A3}"/>
              </a:ext>
            </a:extLst>
          </p:cNvPr>
          <p:cNvGrpSpPr/>
          <p:nvPr/>
        </p:nvGrpSpPr>
        <p:grpSpPr>
          <a:xfrm>
            <a:off x="3561736" y="3069824"/>
            <a:ext cx="6257160" cy="2402280"/>
            <a:chOff x="3561736" y="3069824"/>
            <a:chExt cx="6257160" cy="240228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5F6ADE0-12F9-4C10-D2F2-7F9DDF0FD0D7}"/>
                    </a:ext>
                  </a:extLst>
                </p14:cNvPr>
                <p14:cNvContentPartPr/>
                <p14:nvPr/>
              </p14:nvContentPartPr>
              <p14:xfrm>
                <a:off x="3561736" y="3069824"/>
                <a:ext cx="939600" cy="1198800"/>
              </p14:xfrm>
            </p:contentPart>
          </mc:Choice>
          <mc:Fallback xmlns="">
            <p:pic>
              <p:nvPicPr>
                <p:cNvPr id="8" name="Ink 7">
                  <a:extLst>
                    <a:ext uri="{FF2B5EF4-FFF2-40B4-BE49-F238E27FC236}">
                      <a16:creationId xmlns:a16="http://schemas.microsoft.com/office/drawing/2014/main" id="{F5F6ADE0-12F9-4C10-D2F2-7F9DDF0FD0D7}"/>
                    </a:ext>
                  </a:extLst>
                </p:cNvPr>
                <p:cNvPicPr/>
                <p:nvPr/>
              </p:nvPicPr>
              <p:blipFill>
                <a:blip r:embed="rId11"/>
                <a:stretch>
                  <a:fillRect/>
                </a:stretch>
              </p:blipFill>
              <p:spPr>
                <a:xfrm>
                  <a:off x="3555616" y="3063704"/>
                  <a:ext cx="95184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168A68E-1EB6-675C-4C5B-670A378C561E}"/>
                    </a:ext>
                  </a:extLst>
                </p14:cNvPr>
                <p14:cNvContentPartPr/>
                <p14:nvPr/>
              </p14:nvContentPartPr>
              <p14:xfrm>
                <a:off x="4248976" y="3150104"/>
                <a:ext cx="93600" cy="143640"/>
              </p14:xfrm>
            </p:contentPart>
          </mc:Choice>
          <mc:Fallback xmlns="">
            <p:pic>
              <p:nvPicPr>
                <p:cNvPr id="9" name="Ink 8">
                  <a:extLst>
                    <a:ext uri="{FF2B5EF4-FFF2-40B4-BE49-F238E27FC236}">
                      <a16:creationId xmlns:a16="http://schemas.microsoft.com/office/drawing/2014/main" id="{B168A68E-1EB6-675C-4C5B-670A378C561E}"/>
                    </a:ext>
                  </a:extLst>
                </p:cNvPr>
                <p:cNvPicPr/>
                <p:nvPr/>
              </p:nvPicPr>
              <p:blipFill>
                <a:blip r:embed="rId13"/>
                <a:stretch>
                  <a:fillRect/>
                </a:stretch>
              </p:blipFill>
              <p:spPr>
                <a:xfrm>
                  <a:off x="4242856" y="3143984"/>
                  <a:ext cx="105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146F628-0614-C047-B444-1925887A77E9}"/>
                    </a:ext>
                  </a:extLst>
                </p14:cNvPr>
                <p14:cNvContentPartPr/>
                <p14:nvPr/>
              </p14:nvContentPartPr>
              <p14:xfrm>
                <a:off x="4184896" y="3452504"/>
                <a:ext cx="100800" cy="142200"/>
              </p14:xfrm>
            </p:contentPart>
          </mc:Choice>
          <mc:Fallback xmlns="">
            <p:pic>
              <p:nvPicPr>
                <p:cNvPr id="11" name="Ink 10">
                  <a:extLst>
                    <a:ext uri="{FF2B5EF4-FFF2-40B4-BE49-F238E27FC236}">
                      <a16:creationId xmlns:a16="http://schemas.microsoft.com/office/drawing/2014/main" id="{0146F628-0614-C047-B444-1925887A77E9}"/>
                    </a:ext>
                  </a:extLst>
                </p:cNvPr>
                <p:cNvPicPr/>
                <p:nvPr/>
              </p:nvPicPr>
              <p:blipFill>
                <a:blip r:embed="rId15"/>
                <a:stretch>
                  <a:fillRect/>
                </a:stretch>
              </p:blipFill>
              <p:spPr>
                <a:xfrm>
                  <a:off x="4178776" y="3446384"/>
                  <a:ext cx="1130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4B373AE-9F14-B3FF-1AD3-F8698D8165EB}"/>
                    </a:ext>
                  </a:extLst>
                </p14:cNvPr>
                <p14:cNvContentPartPr/>
                <p14:nvPr/>
              </p14:nvContentPartPr>
              <p14:xfrm>
                <a:off x="4160416" y="3731504"/>
                <a:ext cx="105120" cy="186480"/>
              </p14:xfrm>
            </p:contentPart>
          </mc:Choice>
          <mc:Fallback xmlns="">
            <p:pic>
              <p:nvPicPr>
                <p:cNvPr id="12" name="Ink 11">
                  <a:extLst>
                    <a:ext uri="{FF2B5EF4-FFF2-40B4-BE49-F238E27FC236}">
                      <a16:creationId xmlns:a16="http://schemas.microsoft.com/office/drawing/2014/main" id="{D4B373AE-9F14-B3FF-1AD3-F8698D8165EB}"/>
                    </a:ext>
                  </a:extLst>
                </p:cNvPr>
                <p:cNvPicPr/>
                <p:nvPr/>
              </p:nvPicPr>
              <p:blipFill>
                <a:blip r:embed="rId17"/>
                <a:stretch>
                  <a:fillRect/>
                </a:stretch>
              </p:blipFill>
              <p:spPr>
                <a:xfrm>
                  <a:off x="4154296" y="3725384"/>
                  <a:ext cx="117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61AEA55-31B2-FEE9-5FC8-B845F94525CD}"/>
                    </a:ext>
                  </a:extLst>
                </p14:cNvPr>
                <p14:cNvContentPartPr/>
                <p14:nvPr/>
              </p14:nvContentPartPr>
              <p14:xfrm>
                <a:off x="4182376" y="3915464"/>
                <a:ext cx="88920" cy="80280"/>
              </p14:xfrm>
            </p:contentPart>
          </mc:Choice>
          <mc:Fallback xmlns="">
            <p:pic>
              <p:nvPicPr>
                <p:cNvPr id="13" name="Ink 12">
                  <a:extLst>
                    <a:ext uri="{FF2B5EF4-FFF2-40B4-BE49-F238E27FC236}">
                      <a16:creationId xmlns:a16="http://schemas.microsoft.com/office/drawing/2014/main" id="{B61AEA55-31B2-FEE9-5FC8-B845F94525CD}"/>
                    </a:ext>
                  </a:extLst>
                </p:cNvPr>
                <p:cNvPicPr/>
                <p:nvPr/>
              </p:nvPicPr>
              <p:blipFill>
                <a:blip r:embed="rId19"/>
                <a:stretch>
                  <a:fillRect/>
                </a:stretch>
              </p:blipFill>
              <p:spPr>
                <a:xfrm>
                  <a:off x="4176256" y="3909344"/>
                  <a:ext cx="1011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6C6770F-0488-6CA1-4960-540349B316FE}"/>
                    </a:ext>
                  </a:extLst>
                </p14:cNvPr>
                <p14:cNvContentPartPr/>
                <p14:nvPr/>
              </p14:nvContentPartPr>
              <p14:xfrm>
                <a:off x="4227016" y="3964424"/>
                <a:ext cx="30960" cy="116640"/>
              </p14:xfrm>
            </p:contentPart>
          </mc:Choice>
          <mc:Fallback xmlns="">
            <p:pic>
              <p:nvPicPr>
                <p:cNvPr id="14" name="Ink 13">
                  <a:extLst>
                    <a:ext uri="{FF2B5EF4-FFF2-40B4-BE49-F238E27FC236}">
                      <a16:creationId xmlns:a16="http://schemas.microsoft.com/office/drawing/2014/main" id="{66C6770F-0488-6CA1-4960-540349B316FE}"/>
                    </a:ext>
                  </a:extLst>
                </p:cNvPr>
                <p:cNvPicPr/>
                <p:nvPr/>
              </p:nvPicPr>
              <p:blipFill>
                <a:blip r:embed="rId21"/>
                <a:stretch>
                  <a:fillRect/>
                </a:stretch>
              </p:blipFill>
              <p:spPr>
                <a:xfrm>
                  <a:off x="4220896" y="3958304"/>
                  <a:ext cx="43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BB96B67D-CBDC-46F2-CB11-EB8DF78932AF}"/>
                    </a:ext>
                  </a:extLst>
                </p14:cNvPr>
                <p14:cNvContentPartPr/>
                <p14:nvPr/>
              </p14:nvContentPartPr>
              <p14:xfrm>
                <a:off x="4222696" y="4080344"/>
                <a:ext cx="57600" cy="119520"/>
              </p14:xfrm>
            </p:contentPart>
          </mc:Choice>
          <mc:Fallback xmlns="">
            <p:pic>
              <p:nvPicPr>
                <p:cNvPr id="15" name="Ink 14">
                  <a:extLst>
                    <a:ext uri="{FF2B5EF4-FFF2-40B4-BE49-F238E27FC236}">
                      <a16:creationId xmlns:a16="http://schemas.microsoft.com/office/drawing/2014/main" id="{BB96B67D-CBDC-46F2-CB11-EB8DF78932AF}"/>
                    </a:ext>
                  </a:extLst>
                </p:cNvPr>
                <p:cNvPicPr/>
                <p:nvPr/>
              </p:nvPicPr>
              <p:blipFill>
                <a:blip r:embed="rId23"/>
                <a:stretch>
                  <a:fillRect/>
                </a:stretch>
              </p:blipFill>
              <p:spPr>
                <a:xfrm>
                  <a:off x="4216576" y="4074224"/>
                  <a:ext cx="698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3B868B0-A9F4-5C0D-76F3-633366CCF687}"/>
                    </a:ext>
                  </a:extLst>
                </p14:cNvPr>
                <p14:cNvContentPartPr/>
                <p14:nvPr/>
              </p14:nvContentPartPr>
              <p14:xfrm>
                <a:off x="4219816" y="4096544"/>
                <a:ext cx="97560" cy="2520"/>
              </p14:xfrm>
            </p:contentPart>
          </mc:Choice>
          <mc:Fallback xmlns="">
            <p:pic>
              <p:nvPicPr>
                <p:cNvPr id="16" name="Ink 15">
                  <a:extLst>
                    <a:ext uri="{FF2B5EF4-FFF2-40B4-BE49-F238E27FC236}">
                      <a16:creationId xmlns:a16="http://schemas.microsoft.com/office/drawing/2014/main" id="{43B868B0-A9F4-5C0D-76F3-633366CCF687}"/>
                    </a:ext>
                  </a:extLst>
                </p:cNvPr>
                <p:cNvPicPr/>
                <p:nvPr/>
              </p:nvPicPr>
              <p:blipFill>
                <a:blip r:embed="rId25"/>
                <a:stretch>
                  <a:fillRect/>
                </a:stretch>
              </p:blipFill>
              <p:spPr>
                <a:xfrm>
                  <a:off x="4213696" y="4090424"/>
                  <a:ext cx="10980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73EF347C-0CDF-0639-80E7-5F9720855CD3}"/>
                    </a:ext>
                  </a:extLst>
                </p14:cNvPr>
                <p14:cNvContentPartPr/>
                <p14:nvPr/>
              </p14:nvContentPartPr>
              <p14:xfrm>
                <a:off x="4176616" y="4242344"/>
                <a:ext cx="128160" cy="227160"/>
              </p14:xfrm>
            </p:contentPart>
          </mc:Choice>
          <mc:Fallback xmlns="">
            <p:pic>
              <p:nvPicPr>
                <p:cNvPr id="17" name="Ink 16">
                  <a:extLst>
                    <a:ext uri="{FF2B5EF4-FFF2-40B4-BE49-F238E27FC236}">
                      <a16:creationId xmlns:a16="http://schemas.microsoft.com/office/drawing/2014/main" id="{73EF347C-0CDF-0639-80E7-5F9720855CD3}"/>
                    </a:ext>
                  </a:extLst>
                </p:cNvPr>
                <p:cNvPicPr/>
                <p:nvPr/>
              </p:nvPicPr>
              <p:blipFill>
                <a:blip r:embed="rId27"/>
                <a:stretch>
                  <a:fillRect/>
                </a:stretch>
              </p:blipFill>
              <p:spPr>
                <a:xfrm>
                  <a:off x="4170496" y="4236224"/>
                  <a:ext cx="1404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8A07F11-F1FA-30F5-B3EF-57EF3C6D3460}"/>
                    </a:ext>
                  </a:extLst>
                </p14:cNvPr>
                <p14:cNvContentPartPr/>
                <p14:nvPr/>
              </p14:nvContentPartPr>
              <p14:xfrm>
                <a:off x="4200376" y="4535384"/>
                <a:ext cx="147600" cy="186840"/>
              </p14:xfrm>
            </p:contentPart>
          </mc:Choice>
          <mc:Fallback xmlns="">
            <p:pic>
              <p:nvPicPr>
                <p:cNvPr id="18" name="Ink 17">
                  <a:extLst>
                    <a:ext uri="{FF2B5EF4-FFF2-40B4-BE49-F238E27FC236}">
                      <a16:creationId xmlns:a16="http://schemas.microsoft.com/office/drawing/2014/main" id="{98A07F11-F1FA-30F5-B3EF-57EF3C6D3460}"/>
                    </a:ext>
                  </a:extLst>
                </p:cNvPr>
                <p:cNvPicPr/>
                <p:nvPr/>
              </p:nvPicPr>
              <p:blipFill>
                <a:blip r:embed="rId29"/>
                <a:stretch>
                  <a:fillRect/>
                </a:stretch>
              </p:blipFill>
              <p:spPr>
                <a:xfrm>
                  <a:off x="4194256" y="4529264"/>
                  <a:ext cx="159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742521EA-3EB1-DB00-A707-39F3D603AED2}"/>
                    </a:ext>
                  </a:extLst>
                </p14:cNvPr>
                <p14:cNvContentPartPr/>
                <p14:nvPr/>
              </p14:nvContentPartPr>
              <p14:xfrm>
                <a:off x="4228456" y="4615664"/>
                <a:ext cx="114840" cy="31680"/>
              </p14:xfrm>
            </p:contentPart>
          </mc:Choice>
          <mc:Fallback xmlns="">
            <p:pic>
              <p:nvPicPr>
                <p:cNvPr id="19" name="Ink 18">
                  <a:extLst>
                    <a:ext uri="{FF2B5EF4-FFF2-40B4-BE49-F238E27FC236}">
                      <a16:creationId xmlns:a16="http://schemas.microsoft.com/office/drawing/2014/main" id="{742521EA-3EB1-DB00-A707-39F3D603AED2}"/>
                    </a:ext>
                  </a:extLst>
                </p:cNvPr>
                <p:cNvPicPr/>
                <p:nvPr/>
              </p:nvPicPr>
              <p:blipFill>
                <a:blip r:embed="rId31"/>
                <a:stretch>
                  <a:fillRect/>
                </a:stretch>
              </p:blipFill>
              <p:spPr>
                <a:xfrm>
                  <a:off x="4222336" y="4609544"/>
                  <a:ext cx="127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1454D7E3-FBD3-52B0-5AAD-6307781E48E2}"/>
                    </a:ext>
                  </a:extLst>
                </p14:cNvPr>
                <p14:cNvContentPartPr/>
                <p14:nvPr/>
              </p14:nvContentPartPr>
              <p14:xfrm>
                <a:off x="4250416" y="4575344"/>
                <a:ext cx="288720" cy="515160"/>
              </p14:xfrm>
            </p:contentPart>
          </mc:Choice>
          <mc:Fallback xmlns="">
            <p:pic>
              <p:nvPicPr>
                <p:cNvPr id="20" name="Ink 19">
                  <a:extLst>
                    <a:ext uri="{FF2B5EF4-FFF2-40B4-BE49-F238E27FC236}">
                      <a16:creationId xmlns:a16="http://schemas.microsoft.com/office/drawing/2014/main" id="{1454D7E3-FBD3-52B0-5AAD-6307781E48E2}"/>
                    </a:ext>
                  </a:extLst>
                </p:cNvPr>
                <p:cNvPicPr/>
                <p:nvPr/>
              </p:nvPicPr>
              <p:blipFill>
                <a:blip r:embed="rId33"/>
                <a:stretch>
                  <a:fillRect/>
                </a:stretch>
              </p:blipFill>
              <p:spPr>
                <a:xfrm>
                  <a:off x="4244296" y="4569224"/>
                  <a:ext cx="3009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A9E3DFAB-5AB0-E390-DFC8-3D9DAA239666}"/>
                    </a:ext>
                  </a:extLst>
                </p14:cNvPr>
                <p14:cNvContentPartPr/>
                <p14:nvPr/>
              </p14:nvContentPartPr>
              <p14:xfrm>
                <a:off x="3817336" y="3146504"/>
                <a:ext cx="50760" cy="158040"/>
              </p14:xfrm>
            </p:contentPart>
          </mc:Choice>
          <mc:Fallback xmlns="">
            <p:pic>
              <p:nvPicPr>
                <p:cNvPr id="35" name="Ink 34">
                  <a:extLst>
                    <a:ext uri="{FF2B5EF4-FFF2-40B4-BE49-F238E27FC236}">
                      <a16:creationId xmlns:a16="http://schemas.microsoft.com/office/drawing/2014/main" id="{A9E3DFAB-5AB0-E390-DFC8-3D9DAA239666}"/>
                    </a:ext>
                  </a:extLst>
                </p:cNvPr>
                <p:cNvPicPr/>
                <p:nvPr/>
              </p:nvPicPr>
              <p:blipFill>
                <a:blip r:embed="rId35"/>
                <a:stretch>
                  <a:fillRect/>
                </a:stretch>
              </p:blipFill>
              <p:spPr>
                <a:xfrm>
                  <a:off x="3811216" y="3140384"/>
                  <a:ext cx="630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6073B6FB-B307-FE4D-805F-EAB70FE10CB6}"/>
                    </a:ext>
                  </a:extLst>
                </p14:cNvPr>
                <p14:cNvContentPartPr/>
                <p14:nvPr/>
              </p14:nvContentPartPr>
              <p14:xfrm>
                <a:off x="3770536" y="3149744"/>
                <a:ext cx="138240" cy="9720"/>
              </p14:xfrm>
            </p:contentPart>
          </mc:Choice>
          <mc:Fallback xmlns="">
            <p:pic>
              <p:nvPicPr>
                <p:cNvPr id="36" name="Ink 35">
                  <a:extLst>
                    <a:ext uri="{FF2B5EF4-FFF2-40B4-BE49-F238E27FC236}">
                      <a16:creationId xmlns:a16="http://schemas.microsoft.com/office/drawing/2014/main" id="{6073B6FB-B307-FE4D-805F-EAB70FE10CB6}"/>
                    </a:ext>
                  </a:extLst>
                </p:cNvPr>
                <p:cNvPicPr/>
                <p:nvPr/>
              </p:nvPicPr>
              <p:blipFill>
                <a:blip r:embed="rId37"/>
                <a:stretch>
                  <a:fillRect/>
                </a:stretch>
              </p:blipFill>
              <p:spPr>
                <a:xfrm>
                  <a:off x="3764416" y="3143624"/>
                  <a:ext cx="150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DE7EC9A7-B9AF-BE0D-6E2F-FEE8A048B502}"/>
                    </a:ext>
                  </a:extLst>
                </p14:cNvPr>
                <p14:cNvContentPartPr/>
                <p14:nvPr/>
              </p14:nvContentPartPr>
              <p14:xfrm>
                <a:off x="3925696" y="3148304"/>
                <a:ext cx="95400" cy="129240"/>
              </p14:xfrm>
            </p:contentPart>
          </mc:Choice>
          <mc:Fallback xmlns="">
            <p:pic>
              <p:nvPicPr>
                <p:cNvPr id="37" name="Ink 36">
                  <a:extLst>
                    <a:ext uri="{FF2B5EF4-FFF2-40B4-BE49-F238E27FC236}">
                      <a16:creationId xmlns:a16="http://schemas.microsoft.com/office/drawing/2014/main" id="{DE7EC9A7-B9AF-BE0D-6E2F-FEE8A048B502}"/>
                    </a:ext>
                  </a:extLst>
                </p:cNvPr>
                <p:cNvPicPr/>
                <p:nvPr/>
              </p:nvPicPr>
              <p:blipFill>
                <a:blip r:embed="rId39"/>
                <a:stretch>
                  <a:fillRect/>
                </a:stretch>
              </p:blipFill>
              <p:spPr>
                <a:xfrm>
                  <a:off x="3919576" y="3142184"/>
                  <a:ext cx="107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26EDF3E2-546A-B90E-EA60-E75F6F3CF801}"/>
                    </a:ext>
                  </a:extLst>
                </p14:cNvPr>
                <p14:cNvContentPartPr/>
                <p14:nvPr/>
              </p14:nvContentPartPr>
              <p14:xfrm>
                <a:off x="3904816" y="3134984"/>
                <a:ext cx="146880" cy="167400"/>
              </p14:xfrm>
            </p:contentPart>
          </mc:Choice>
          <mc:Fallback xmlns="">
            <p:pic>
              <p:nvPicPr>
                <p:cNvPr id="38" name="Ink 37">
                  <a:extLst>
                    <a:ext uri="{FF2B5EF4-FFF2-40B4-BE49-F238E27FC236}">
                      <a16:creationId xmlns:a16="http://schemas.microsoft.com/office/drawing/2014/main" id="{26EDF3E2-546A-B90E-EA60-E75F6F3CF801}"/>
                    </a:ext>
                  </a:extLst>
                </p:cNvPr>
                <p:cNvPicPr/>
                <p:nvPr/>
              </p:nvPicPr>
              <p:blipFill>
                <a:blip r:embed="rId41"/>
                <a:stretch>
                  <a:fillRect/>
                </a:stretch>
              </p:blipFill>
              <p:spPr>
                <a:xfrm>
                  <a:off x="3898696" y="3128864"/>
                  <a:ext cx="159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C4F16614-3514-9B1B-54CA-7ED5793346FD}"/>
                    </a:ext>
                  </a:extLst>
                </p14:cNvPr>
                <p14:cNvContentPartPr/>
                <p14:nvPr/>
              </p14:nvContentPartPr>
              <p14:xfrm>
                <a:off x="4081936" y="3183224"/>
                <a:ext cx="67320" cy="19440"/>
              </p14:xfrm>
            </p:contentPart>
          </mc:Choice>
          <mc:Fallback xmlns="">
            <p:pic>
              <p:nvPicPr>
                <p:cNvPr id="40" name="Ink 39">
                  <a:extLst>
                    <a:ext uri="{FF2B5EF4-FFF2-40B4-BE49-F238E27FC236}">
                      <a16:creationId xmlns:a16="http://schemas.microsoft.com/office/drawing/2014/main" id="{C4F16614-3514-9B1B-54CA-7ED5793346FD}"/>
                    </a:ext>
                  </a:extLst>
                </p:cNvPr>
                <p:cNvPicPr/>
                <p:nvPr/>
              </p:nvPicPr>
              <p:blipFill>
                <a:blip r:embed="rId43"/>
                <a:stretch>
                  <a:fillRect/>
                </a:stretch>
              </p:blipFill>
              <p:spPr>
                <a:xfrm>
                  <a:off x="4075816" y="3177104"/>
                  <a:ext cx="79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8CD4CB90-2598-B3A8-7147-FD23A798783E}"/>
                    </a:ext>
                  </a:extLst>
                </p14:cNvPr>
                <p14:cNvContentPartPr/>
                <p14:nvPr/>
              </p14:nvContentPartPr>
              <p14:xfrm>
                <a:off x="4121176" y="3145784"/>
                <a:ext cx="32400" cy="147600"/>
              </p14:xfrm>
            </p:contentPart>
          </mc:Choice>
          <mc:Fallback xmlns="">
            <p:pic>
              <p:nvPicPr>
                <p:cNvPr id="41" name="Ink 40">
                  <a:extLst>
                    <a:ext uri="{FF2B5EF4-FFF2-40B4-BE49-F238E27FC236}">
                      <a16:creationId xmlns:a16="http://schemas.microsoft.com/office/drawing/2014/main" id="{8CD4CB90-2598-B3A8-7147-FD23A798783E}"/>
                    </a:ext>
                  </a:extLst>
                </p:cNvPr>
                <p:cNvPicPr/>
                <p:nvPr/>
              </p:nvPicPr>
              <p:blipFill>
                <a:blip r:embed="rId45"/>
                <a:stretch>
                  <a:fillRect/>
                </a:stretch>
              </p:blipFill>
              <p:spPr>
                <a:xfrm>
                  <a:off x="4115056" y="3139664"/>
                  <a:ext cx="4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E2CB80D0-9228-C4D5-E2A9-6B536040565A}"/>
                    </a:ext>
                  </a:extLst>
                </p14:cNvPr>
                <p14:cNvContentPartPr/>
                <p14:nvPr/>
              </p14:nvContentPartPr>
              <p14:xfrm>
                <a:off x="3710776" y="3440984"/>
                <a:ext cx="18000" cy="152640"/>
              </p14:xfrm>
            </p:contentPart>
          </mc:Choice>
          <mc:Fallback xmlns="">
            <p:pic>
              <p:nvPicPr>
                <p:cNvPr id="42" name="Ink 41">
                  <a:extLst>
                    <a:ext uri="{FF2B5EF4-FFF2-40B4-BE49-F238E27FC236}">
                      <a16:creationId xmlns:a16="http://schemas.microsoft.com/office/drawing/2014/main" id="{E2CB80D0-9228-C4D5-E2A9-6B536040565A}"/>
                    </a:ext>
                  </a:extLst>
                </p:cNvPr>
                <p:cNvPicPr/>
                <p:nvPr/>
              </p:nvPicPr>
              <p:blipFill>
                <a:blip r:embed="rId47"/>
                <a:stretch>
                  <a:fillRect/>
                </a:stretch>
              </p:blipFill>
              <p:spPr>
                <a:xfrm>
                  <a:off x="3704656" y="3434864"/>
                  <a:ext cx="302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78AE24B1-394C-331D-FF5B-11829DD98478}"/>
                    </a:ext>
                  </a:extLst>
                </p14:cNvPr>
                <p14:cNvContentPartPr/>
                <p14:nvPr/>
              </p14:nvContentPartPr>
              <p14:xfrm>
                <a:off x="3667576" y="3437744"/>
                <a:ext cx="171360" cy="30960"/>
              </p14:xfrm>
            </p:contentPart>
          </mc:Choice>
          <mc:Fallback xmlns="">
            <p:pic>
              <p:nvPicPr>
                <p:cNvPr id="43" name="Ink 42">
                  <a:extLst>
                    <a:ext uri="{FF2B5EF4-FFF2-40B4-BE49-F238E27FC236}">
                      <a16:creationId xmlns:a16="http://schemas.microsoft.com/office/drawing/2014/main" id="{78AE24B1-394C-331D-FF5B-11829DD98478}"/>
                    </a:ext>
                  </a:extLst>
                </p:cNvPr>
                <p:cNvPicPr/>
                <p:nvPr/>
              </p:nvPicPr>
              <p:blipFill>
                <a:blip r:embed="rId49"/>
                <a:stretch>
                  <a:fillRect/>
                </a:stretch>
              </p:blipFill>
              <p:spPr>
                <a:xfrm>
                  <a:off x="3661456" y="3431624"/>
                  <a:ext cx="183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72E60EB0-7A77-FAD3-1B2B-DA38FF4AE7EA}"/>
                    </a:ext>
                  </a:extLst>
                </p14:cNvPr>
                <p14:cNvContentPartPr/>
                <p14:nvPr/>
              </p14:nvContentPartPr>
              <p14:xfrm>
                <a:off x="3854056" y="3497864"/>
                <a:ext cx="57600" cy="105120"/>
              </p14:xfrm>
            </p:contentPart>
          </mc:Choice>
          <mc:Fallback xmlns="">
            <p:pic>
              <p:nvPicPr>
                <p:cNvPr id="44" name="Ink 43">
                  <a:extLst>
                    <a:ext uri="{FF2B5EF4-FFF2-40B4-BE49-F238E27FC236}">
                      <a16:creationId xmlns:a16="http://schemas.microsoft.com/office/drawing/2014/main" id="{72E60EB0-7A77-FAD3-1B2B-DA38FF4AE7EA}"/>
                    </a:ext>
                  </a:extLst>
                </p:cNvPr>
                <p:cNvPicPr/>
                <p:nvPr/>
              </p:nvPicPr>
              <p:blipFill>
                <a:blip r:embed="rId51"/>
                <a:stretch>
                  <a:fillRect/>
                </a:stretch>
              </p:blipFill>
              <p:spPr>
                <a:xfrm>
                  <a:off x="3847936" y="3491744"/>
                  <a:ext cx="69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8E5CF5ED-1A64-81E0-D1F5-AFAAE5CFF002}"/>
                    </a:ext>
                  </a:extLst>
                </p14:cNvPr>
                <p14:cNvContentPartPr/>
                <p14:nvPr/>
              </p14:nvContentPartPr>
              <p14:xfrm>
                <a:off x="3819856" y="3470144"/>
                <a:ext cx="157680" cy="139680"/>
              </p14:xfrm>
            </p:contentPart>
          </mc:Choice>
          <mc:Fallback xmlns="">
            <p:pic>
              <p:nvPicPr>
                <p:cNvPr id="45" name="Ink 44">
                  <a:extLst>
                    <a:ext uri="{FF2B5EF4-FFF2-40B4-BE49-F238E27FC236}">
                      <a16:creationId xmlns:a16="http://schemas.microsoft.com/office/drawing/2014/main" id="{8E5CF5ED-1A64-81E0-D1F5-AFAAE5CFF002}"/>
                    </a:ext>
                  </a:extLst>
                </p:cNvPr>
                <p:cNvPicPr/>
                <p:nvPr/>
              </p:nvPicPr>
              <p:blipFill>
                <a:blip r:embed="rId53"/>
                <a:stretch>
                  <a:fillRect/>
                </a:stretch>
              </p:blipFill>
              <p:spPr>
                <a:xfrm>
                  <a:off x="3813736" y="3464024"/>
                  <a:ext cx="169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72592A97-FC4D-21B4-876B-4B1D5F425762}"/>
                    </a:ext>
                  </a:extLst>
                </p14:cNvPr>
                <p14:cNvContentPartPr/>
                <p14:nvPr/>
              </p14:nvContentPartPr>
              <p14:xfrm>
                <a:off x="4018216" y="3445664"/>
                <a:ext cx="360" cy="360"/>
              </p14:xfrm>
            </p:contentPart>
          </mc:Choice>
          <mc:Fallback xmlns="">
            <p:pic>
              <p:nvPicPr>
                <p:cNvPr id="46" name="Ink 45">
                  <a:extLst>
                    <a:ext uri="{FF2B5EF4-FFF2-40B4-BE49-F238E27FC236}">
                      <a16:creationId xmlns:a16="http://schemas.microsoft.com/office/drawing/2014/main" id="{72592A97-FC4D-21B4-876B-4B1D5F425762}"/>
                    </a:ext>
                  </a:extLst>
                </p:cNvPr>
                <p:cNvPicPr/>
                <p:nvPr/>
              </p:nvPicPr>
              <p:blipFill>
                <a:blip r:embed="rId55"/>
                <a:stretch>
                  <a:fillRect/>
                </a:stretch>
              </p:blipFill>
              <p:spPr>
                <a:xfrm>
                  <a:off x="4012096" y="3439544"/>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BF24C790-89F1-11A0-A0FF-C15403DCB389}"/>
                    </a:ext>
                  </a:extLst>
                </p14:cNvPr>
                <p14:cNvContentPartPr/>
                <p14:nvPr/>
              </p14:nvContentPartPr>
              <p14:xfrm>
                <a:off x="4025776" y="3509024"/>
                <a:ext cx="49680" cy="25920"/>
              </p14:xfrm>
            </p:contentPart>
          </mc:Choice>
          <mc:Fallback xmlns="">
            <p:pic>
              <p:nvPicPr>
                <p:cNvPr id="47" name="Ink 46">
                  <a:extLst>
                    <a:ext uri="{FF2B5EF4-FFF2-40B4-BE49-F238E27FC236}">
                      <a16:creationId xmlns:a16="http://schemas.microsoft.com/office/drawing/2014/main" id="{BF24C790-89F1-11A0-A0FF-C15403DCB389}"/>
                    </a:ext>
                  </a:extLst>
                </p:cNvPr>
                <p:cNvPicPr/>
                <p:nvPr/>
              </p:nvPicPr>
              <p:blipFill>
                <a:blip r:embed="rId57"/>
                <a:stretch>
                  <a:fillRect/>
                </a:stretch>
              </p:blipFill>
              <p:spPr>
                <a:xfrm>
                  <a:off x="4019656" y="3502904"/>
                  <a:ext cx="61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418E9FF6-3B39-1D26-E2C1-9B1F8F7C0A35}"/>
                    </a:ext>
                  </a:extLst>
                </p14:cNvPr>
                <p14:cNvContentPartPr/>
                <p14:nvPr/>
              </p14:nvContentPartPr>
              <p14:xfrm>
                <a:off x="3712936" y="3686864"/>
                <a:ext cx="18720" cy="4680"/>
              </p14:xfrm>
            </p:contentPart>
          </mc:Choice>
          <mc:Fallback xmlns="">
            <p:pic>
              <p:nvPicPr>
                <p:cNvPr id="49" name="Ink 48">
                  <a:extLst>
                    <a:ext uri="{FF2B5EF4-FFF2-40B4-BE49-F238E27FC236}">
                      <a16:creationId xmlns:a16="http://schemas.microsoft.com/office/drawing/2014/main" id="{418E9FF6-3B39-1D26-E2C1-9B1F8F7C0A35}"/>
                    </a:ext>
                  </a:extLst>
                </p:cNvPr>
                <p:cNvPicPr/>
                <p:nvPr/>
              </p:nvPicPr>
              <p:blipFill>
                <a:blip r:embed="rId59"/>
                <a:stretch>
                  <a:fillRect/>
                </a:stretch>
              </p:blipFill>
              <p:spPr>
                <a:xfrm>
                  <a:off x="3706816" y="3680744"/>
                  <a:ext cx="309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572A803A-A4C6-FCCA-12D0-BB1CC0E8E8B2}"/>
                    </a:ext>
                  </a:extLst>
                </p14:cNvPr>
                <p14:cNvContentPartPr/>
                <p14:nvPr/>
              </p14:nvContentPartPr>
              <p14:xfrm>
                <a:off x="3684856" y="3636104"/>
                <a:ext cx="186480" cy="246600"/>
              </p14:xfrm>
            </p:contentPart>
          </mc:Choice>
          <mc:Fallback xmlns="">
            <p:pic>
              <p:nvPicPr>
                <p:cNvPr id="50" name="Ink 49">
                  <a:extLst>
                    <a:ext uri="{FF2B5EF4-FFF2-40B4-BE49-F238E27FC236}">
                      <a16:creationId xmlns:a16="http://schemas.microsoft.com/office/drawing/2014/main" id="{572A803A-A4C6-FCCA-12D0-BB1CC0E8E8B2}"/>
                    </a:ext>
                  </a:extLst>
                </p:cNvPr>
                <p:cNvPicPr/>
                <p:nvPr/>
              </p:nvPicPr>
              <p:blipFill>
                <a:blip r:embed="rId61"/>
                <a:stretch>
                  <a:fillRect/>
                </a:stretch>
              </p:blipFill>
              <p:spPr>
                <a:xfrm>
                  <a:off x="3678736" y="3629984"/>
                  <a:ext cx="198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158042B9-021C-0964-03E8-D4429A077B13}"/>
                    </a:ext>
                  </a:extLst>
                </p14:cNvPr>
                <p14:cNvContentPartPr/>
                <p14:nvPr/>
              </p14:nvContentPartPr>
              <p14:xfrm>
                <a:off x="3859816" y="3724304"/>
                <a:ext cx="62640" cy="152280"/>
              </p14:xfrm>
            </p:contentPart>
          </mc:Choice>
          <mc:Fallback xmlns="">
            <p:pic>
              <p:nvPicPr>
                <p:cNvPr id="51" name="Ink 50">
                  <a:extLst>
                    <a:ext uri="{FF2B5EF4-FFF2-40B4-BE49-F238E27FC236}">
                      <a16:creationId xmlns:a16="http://schemas.microsoft.com/office/drawing/2014/main" id="{158042B9-021C-0964-03E8-D4429A077B13}"/>
                    </a:ext>
                  </a:extLst>
                </p:cNvPr>
                <p:cNvPicPr/>
                <p:nvPr/>
              </p:nvPicPr>
              <p:blipFill>
                <a:blip r:embed="rId63"/>
                <a:stretch>
                  <a:fillRect/>
                </a:stretch>
              </p:blipFill>
              <p:spPr>
                <a:xfrm>
                  <a:off x="3853696" y="3718184"/>
                  <a:ext cx="74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B441D856-9567-9387-BDE0-03F5A0AD7B68}"/>
                    </a:ext>
                  </a:extLst>
                </p14:cNvPr>
                <p14:cNvContentPartPr/>
                <p14:nvPr/>
              </p14:nvContentPartPr>
              <p14:xfrm>
                <a:off x="3870616" y="3662384"/>
                <a:ext cx="189720" cy="224640"/>
              </p14:xfrm>
            </p:contentPart>
          </mc:Choice>
          <mc:Fallback xmlns="">
            <p:pic>
              <p:nvPicPr>
                <p:cNvPr id="52" name="Ink 51">
                  <a:extLst>
                    <a:ext uri="{FF2B5EF4-FFF2-40B4-BE49-F238E27FC236}">
                      <a16:creationId xmlns:a16="http://schemas.microsoft.com/office/drawing/2014/main" id="{B441D856-9567-9387-BDE0-03F5A0AD7B68}"/>
                    </a:ext>
                  </a:extLst>
                </p:cNvPr>
                <p:cNvPicPr/>
                <p:nvPr/>
              </p:nvPicPr>
              <p:blipFill>
                <a:blip r:embed="rId65"/>
                <a:stretch>
                  <a:fillRect/>
                </a:stretch>
              </p:blipFill>
              <p:spPr>
                <a:xfrm>
                  <a:off x="3864496" y="3656264"/>
                  <a:ext cx="2019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363CDF96-E618-381B-8D83-F141116D56F9}"/>
                    </a:ext>
                  </a:extLst>
                </p14:cNvPr>
                <p14:cNvContentPartPr/>
                <p14:nvPr/>
              </p14:nvContentPartPr>
              <p14:xfrm>
                <a:off x="4020376" y="3746624"/>
                <a:ext cx="81000" cy="23760"/>
              </p14:xfrm>
            </p:contentPart>
          </mc:Choice>
          <mc:Fallback xmlns="">
            <p:pic>
              <p:nvPicPr>
                <p:cNvPr id="53" name="Ink 52">
                  <a:extLst>
                    <a:ext uri="{FF2B5EF4-FFF2-40B4-BE49-F238E27FC236}">
                      <a16:creationId xmlns:a16="http://schemas.microsoft.com/office/drawing/2014/main" id="{363CDF96-E618-381B-8D83-F141116D56F9}"/>
                    </a:ext>
                  </a:extLst>
                </p:cNvPr>
                <p:cNvPicPr/>
                <p:nvPr/>
              </p:nvPicPr>
              <p:blipFill>
                <a:blip r:embed="rId67"/>
                <a:stretch>
                  <a:fillRect/>
                </a:stretch>
              </p:blipFill>
              <p:spPr>
                <a:xfrm>
                  <a:off x="4014256" y="3740504"/>
                  <a:ext cx="93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702D7BD1-45E5-9F11-E378-0322CDB86E5F}"/>
                    </a:ext>
                  </a:extLst>
                </p14:cNvPr>
                <p14:cNvContentPartPr/>
                <p14:nvPr/>
              </p14:nvContentPartPr>
              <p14:xfrm>
                <a:off x="3648856" y="4198784"/>
                <a:ext cx="144720" cy="317880"/>
              </p14:xfrm>
            </p:contentPart>
          </mc:Choice>
          <mc:Fallback xmlns="">
            <p:pic>
              <p:nvPicPr>
                <p:cNvPr id="55" name="Ink 54">
                  <a:extLst>
                    <a:ext uri="{FF2B5EF4-FFF2-40B4-BE49-F238E27FC236}">
                      <a16:creationId xmlns:a16="http://schemas.microsoft.com/office/drawing/2014/main" id="{702D7BD1-45E5-9F11-E378-0322CDB86E5F}"/>
                    </a:ext>
                  </a:extLst>
                </p:cNvPr>
                <p:cNvPicPr/>
                <p:nvPr/>
              </p:nvPicPr>
              <p:blipFill>
                <a:blip r:embed="rId69"/>
                <a:stretch>
                  <a:fillRect/>
                </a:stretch>
              </p:blipFill>
              <p:spPr>
                <a:xfrm>
                  <a:off x="3642736" y="4192664"/>
                  <a:ext cx="156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88B37219-FAF2-B7FE-0C57-4D43F34D236B}"/>
                    </a:ext>
                  </a:extLst>
                </p14:cNvPr>
                <p14:cNvContentPartPr/>
                <p14:nvPr/>
              </p14:nvContentPartPr>
              <p14:xfrm>
                <a:off x="4026496" y="3654824"/>
                <a:ext cx="103320" cy="192600"/>
              </p14:xfrm>
            </p:contentPart>
          </mc:Choice>
          <mc:Fallback xmlns="">
            <p:pic>
              <p:nvPicPr>
                <p:cNvPr id="56" name="Ink 55">
                  <a:extLst>
                    <a:ext uri="{FF2B5EF4-FFF2-40B4-BE49-F238E27FC236}">
                      <a16:creationId xmlns:a16="http://schemas.microsoft.com/office/drawing/2014/main" id="{88B37219-FAF2-B7FE-0C57-4D43F34D236B}"/>
                    </a:ext>
                  </a:extLst>
                </p:cNvPr>
                <p:cNvPicPr/>
                <p:nvPr/>
              </p:nvPicPr>
              <p:blipFill>
                <a:blip r:embed="rId71"/>
                <a:stretch>
                  <a:fillRect/>
                </a:stretch>
              </p:blipFill>
              <p:spPr>
                <a:xfrm>
                  <a:off x="4020376" y="3648704"/>
                  <a:ext cx="115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FEDAB923-5B70-1A1A-0F88-C5325091B13B}"/>
                    </a:ext>
                  </a:extLst>
                </p14:cNvPr>
                <p14:cNvContentPartPr/>
                <p14:nvPr/>
              </p14:nvContentPartPr>
              <p14:xfrm>
                <a:off x="3813016" y="4325864"/>
                <a:ext cx="105840" cy="212040"/>
              </p14:xfrm>
            </p:contentPart>
          </mc:Choice>
          <mc:Fallback xmlns="">
            <p:pic>
              <p:nvPicPr>
                <p:cNvPr id="57" name="Ink 56">
                  <a:extLst>
                    <a:ext uri="{FF2B5EF4-FFF2-40B4-BE49-F238E27FC236}">
                      <a16:creationId xmlns:a16="http://schemas.microsoft.com/office/drawing/2014/main" id="{FEDAB923-5B70-1A1A-0F88-C5325091B13B}"/>
                    </a:ext>
                  </a:extLst>
                </p:cNvPr>
                <p:cNvPicPr/>
                <p:nvPr/>
              </p:nvPicPr>
              <p:blipFill>
                <a:blip r:embed="rId73"/>
                <a:stretch>
                  <a:fillRect/>
                </a:stretch>
              </p:blipFill>
              <p:spPr>
                <a:xfrm>
                  <a:off x="3806896" y="4319744"/>
                  <a:ext cx="118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Ink 57">
                  <a:extLst>
                    <a:ext uri="{FF2B5EF4-FFF2-40B4-BE49-F238E27FC236}">
                      <a16:creationId xmlns:a16="http://schemas.microsoft.com/office/drawing/2014/main" id="{F86A2E75-AC76-DE9E-70DB-D87513A7F011}"/>
                    </a:ext>
                  </a:extLst>
                </p14:cNvPr>
                <p14:cNvContentPartPr/>
                <p14:nvPr/>
              </p14:nvContentPartPr>
              <p14:xfrm>
                <a:off x="3791416" y="4282664"/>
                <a:ext cx="214920" cy="242640"/>
              </p14:xfrm>
            </p:contentPart>
          </mc:Choice>
          <mc:Fallback xmlns="">
            <p:pic>
              <p:nvPicPr>
                <p:cNvPr id="58" name="Ink 57">
                  <a:extLst>
                    <a:ext uri="{FF2B5EF4-FFF2-40B4-BE49-F238E27FC236}">
                      <a16:creationId xmlns:a16="http://schemas.microsoft.com/office/drawing/2014/main" id="{F86A2E75-AC76-DE9E-70DB-D87513A7F011}"/>
                    </a:ext>
                  </a:extLst>
                </p:cNvPr>
                <p:cNvPicPr/>
                <p:nvPr/>
              </p:nvPicPr>
              <p:blipFill>
                <a:blip r:embed="rId75"/>
                <a:stretch>
                  <a:fillRect/>
                </a:stretch>
              </p:blipFill>
              <p:spPr>
                <a:xfrm>
                  <a:off x="3785296" y="4276544"/>
                  <a:ext cx="2271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Ink 58">
                  <a:extLst>
                    <a:ext uri="{FF2B5EF4-FFF2-40B4-BE49-F238E27FC236}">
                      <a16:creationId xmlns:a16="http://schemas.microsoft.com/office/drawing/2014/main" id="{8C5BF964-4C66-F476-B7EF-BA1CCD945330}"/>
                    </a:ext>
                  </a:extLst>
                </p14:cNvPr>
                <p14:cNvContentPartPr/>
                <p14:nvPr/>
              </p14:nvContentPartPr>
              <p14:xfrm>
                <a:off x="4013896" y="4384544"/>
                <a:ext cx="117720" cy="32400"/>
              </p14:xfrm>
            </p:contentPart>
          </mc:Choice>
          <mc:Fallback xmlns="">
            <p:pic>
              <p:nvPicPr>
                <p:cNvPr id="59" name="Ink 58">
                  <a:extLst>
                    <a:ext uri="{FF2B5EF4-FFF2-40B4-BE49-F238E27FC236}">
                      <a16:creationId xmlns:a16="http://schemas.microsoft.com/office/drawing/2014/main" id="{8C5BF964-4C66-F476-B7EF-BA1CCD945330}"/>
                    </a:ext>
                  </a:extLst>
                </p:cNvPr>
                <p:cNvPicPr/>
                <p:nvPr/>
              </p:nvPicPr>
              <p:blipFill>
                <a:blip r:embed="rId77"/>
                <a:stretch>
                  <a:fillRect/>
                </a:stretch>
              </p:blipFill>
              <p:spPr>
                <a:xfrm>
                  <a:off x="4007776" y="4378424"/>
                  <a:ext cx="12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 name="Ink 20">
                  <a:extLst>
                    <a:ext uri="{FF2B5EF4-FFF2-40B4-BE49-F238E27FC236}">
                      <a16:creationId xmlns:a16="http://schemas.microsoft.com/office/drawing/2014/main" id="{8BD13893-8D52-3059-8880-D0578CC5A491}"/>
                    </a:ext>
                  </a:extLst>
                </p14:cNvPr>
                <p14:cNvContentPartPr/>
                <p14:nvPr/>
              </p14:nvContentPartPr>
              <p14:xfrm>
                <a:off x="8727736" y="3142544"/>
                <a:ext cx="1091160" cy="1182600"/>
              </p14:xfrm>
            </p:contentPart>
          </mc:Choice>
          <mc:Fallback xmlns="">
            <p:pic>
              <p:nvPicPr>
                <p:cNvPr id="21" name="Ink 20">
                  <a:extLst>
                    <a:ext uri="{FF2B5EF4-FFF2-40B4-BE49-F238E27FC236}">
                      <a16:creationId xmlns:a16="http://schemas.microsoft.com/office/drawing/2014/main" id="{8BD13893-8D52-3059-8880-D0578CC5A491}"/>
                    </a:ext>
                  </a:extLst>
                </p:cNvPr>
                <p:cNvPicPr/>
                <p:nvPr/>
              </p:nvPicPr>
              <p:blipFill>
                <a:blip r:embed="rId79"/>
                <a:stretch>
                  <a:fillRect/>
                </a:stretch>
              </p:blipFill>
              <p:spPr>
                <a:xfrm>
                  <a:off x="8721616" y="3136424"/>
                  <a:ext cx="1103400" cy="119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 name="Ink 21">
                  <a:extLst>
                    <a:ext uri="{FF2B5EF4-FFF2-40B4-BE49-F238E27FC236}">
                      <a16:creationId xmlns:a16="http://schemas.microsoft.com/office/drawing/2014/main" id="{7DFC85D1-3945-9E48-F666-36539705DE28}"/>
                    </a:ext>
                  </a:extLst>
                </p14:cNvPr>
                <p14:cNvContentPartPr/>
                <p14:nvPr/>
              </p14:nvContentPartPr>
              <p14:xfrm>
                <a:off x="8895496" y="3327944"/>
                <a:ext cx="19080" cy="99360"/>
              </p14:xfrm>
            </p:contentPart>
          </mc:Choice>
          <mc:Fallback xmlns="">
            <p:pic>
              <p:nvPicPr>
                <p:cNvPr id="22" name="Ink 21">
                  <a:extLst>
                    <a:ext uri="{FF2B5EF4-FFF2-40B4-BE49-F238E27FC236}">
                      <a16:creationId xmlns:a16="http://schemas.microsoft.com/office/drawing/2014/main" id="{7DFC85D1-3945-9E48-F666-36539705DE28}"/>
                    </a:ext>
                  </a:extLst>
                </p:cNvPr>
                <p:cNvPicPr/>
                <p:nvPr/>
              </p:nvPicPr>
              <p:blipFill>
                <a:blip r:embed="rId81"/>
                <a:stretch>
                  <a:fillRect/>
                </a:stretch>
              </p:blipFill>
              <p:spPr>
                <a:xfrm>
                  <a:off x="8889376" y="3321824"/>
                  <a:ext cx="31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 name="Ink 22">
                  <a:extLst>
                    <a:ext uri="{FF2B5EF4-FFF2-40B4-BE49-F238E27FC236}">
                      <a16:creationId xmlns:a16="http://schemas.microsoft.com/office/drawing/2014/main" id="{401F4A83-5480-9570-2211-C971D18D8FAD}"/>
                    </a:ext>
                  </a:extLst>
                </p14:cNvPr>
                <p14:cNvContentPartPr/>
                <p14:nvPr/>
              </p14:nvContentPartPr>
              <p14:xfrm>
                <a:off x="8805496" y="3574904"/>
                <a:ext cx="195480" cy="144360"/>
              </p14:xfrm>
            </p:contentPart>
          </mc:Choice>
          <mc:Fallback xmlns="">
            <p:pic>
              <p:nvPicPr>
                <p:cNvPr id="23" name="Ink 22">
                  <a:extLst>
                    <a:ext uri="{FF2B5EF4-FFF2-40B4-BE49-F238E27FC236}">
                      <a16:creationId xmlns:a16="http://schemas.microsoft.com/office/drawing/2014/main" id="{401F4A83-5480-9570-2211-C971D18D8FAD}"/>
                    </a:ext>
                  </a:extLst>
                </p:cNvPr>
                <p:cNvPicPr/>
                <p:nvPr/>
              </p:nvPicPr>
              <p:blipFill>
                <a:blip r:embed="rId83"/>
                <a:stretch>
                  <a:fillRect/>
                </a:stretch>
              </p:blipFill>
              <p:spPr>
                <a:xfrm>
                  <a:off x="8799376" y="3568784"/>
                  <a:ext cx="207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 name="Ink 23">
                  <a:extLst>
                    <a:ext uri="{FF2B5EF4-FFF2-40B4-BE49-F238E27FC236}">
                      <a16:creationId xmlns:a16="http://schemas.microsoft.com/office/drawing/2014/main" id="{C3A1D69E-59AF-8778-033A-EF0C6B5E3F3D}"/>
                    </a:ext>
                  </a:extLst>
                </p14:cNvPr>
                <p14:cNvContentPartPr/>
                <p14:nvPr/>
              </p14:nvContentPartPr>
              <p14:xfrm>
                <a:off x="8835376" y="3799904"/>
                <a:ext cx="135720" cy="187200"/>
              </p14:xfrm>
            </p:contentPart>
          </mc:Choice>
          <mc:Fallback xmlns="">
            <p:pic>
              <p:nvPicPr>
                <p:cNvPr id="24" name="Ink 23">
                  <a:extLst>
                    <a:ext uri="{FF2B5EF4-FFF2-40B4-BE49-F238E27FC236}">
                      <a16:creationId xmlns:a16="http://schemas.microsoft.com/office/drawing/2014/main" id="{C3A1D69E-59AF-8778-033A-EF0C6B5E3F3D}"/>
                    </a:ext>
                  </a:extLst>
                </p:cNvPr>
                <p:cNvPicPr/>
                <p:nvPr/>
              </p:nvPicPr>
              <p:blipFill>
                <a:blip r:embed="rId85"/>
                <a:stretch>
                  <a:fillRect/>
                </a:stretch>
              </p:blipFill>
              <p:spPr>
                <a:xfrm>
                  <a:off x="8829256" y="3793784"/>
                  <a:ext cx="1479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 name="Ink 24">
                  <a:extLst>
                    <a:ext uri="{FF2B5EF4-FFF2-40B4-BE49-F238E27FC236}">
                      <a16:creationId xmlns:a16="http://schemas.microsoft.com/office/drawing/2014/main" id="{A9292CF1-6B0D-F754-8B29-E005049FCB4C}"/>
                    </a:ext>
                  </a:extLst>
                </p14:cNvPr>
                <p14:cNvContentPartPr/>
                <p14:nvPr/>
              </p14:nvContentPartPr>
              <p14:xfrm>
                <a:off x="8847256" y="4037504"/>
                <a:ext cx="106920" cy="114840"/>
              </p14:xfrm>
            </p:contentPart>
          </mc:Choice>
          <mc:Fallback xmlns="">
            <p:pic>
              <p:nvPicPr>
                <p:cNvPr id="25" name="Ink 24">
                  <a:extLst>
                    <a:ext uri="{FF2B5EF4-FFF2-40B4-BE49-F238E27FC236}">
                      <a16:creationId xmlns:a16="http://schemas.microsoft.com/office/drawing/2014/main" id="{A9292CF1-6B0D-F754-8B29-E005049FCB4C}"/>
                    </a:ext>
                  </a:extLst>
                </p:cNvPr>
                <p:cNvPicPr/>
                <p:nvPr/>
              </p:nvPicPr>
              <p:blipFill>
                <a:blip r:embed="rId87"/>
                <a:stretch>
                  <a:fillRect/>
                </a:stretch>
              </p:blipFill>
              <p:spPr>
                <a:xfrm>
                  <a:off x="8841136" y="4031384"/>
                  <a:ext cx="119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6" name="Ink 25">
                  <a:extLst>
                    <a:ext uri="{FF2B5EF4-FFF2-40B4-BE49-F238E27FC236}">
                      <a16:creationId xmlns:a16="http://schemas.microsoft.com/office/drawing/2014/main" id="{8BA85AD3-67AF-3DDC-7723-68D947F7A807}"/>
                    </a:ext>
                  </a:extLst>
                </p14:cNvPr>
                <p14:cNvContentPartPr/>
                <p14:nvPr/>
              </p14:nvContentPartPr>
              <p14:xfrm>
                <a:off x="8917816" y="4063424"/>
                <a:ext cx="41400" cy="232920"/>
              </p14:xfrm>
            </p:contentPart>
          </mc:Choice>
          <mc:Fallback xmlns="">
            <p:pic>
              <p:nvPicPr>
                <p:cNvPr id="26" name="Ink 25">
                  <a:extLst>
                    <a:ext uri="{FF2B5EF4-FFF2-40B4-BE49-F238E27FC236}">
                      <a16:creationId xmlns:a16="http://schemas.microsoft.com/office/drawing/2014/main" id="{8BA85AD3-67AF-3DDC-7723-68D947F7A807}"/>
                    </a:ext>
                  </a:extLst>
                </p:cNvPr>
                <p:cNvPicPr/>
                <p:nvPr/>
              </p:nvPicPr>
              <p:blipFill>
                <a:blip r:embed="rId89"/>
                <a:stretch>
                  <a:fillRect/>
                </a:stretch>
              </p:blipFill>
              <p:spPr>
                <a:xfrm>
                  <a:off x="8911696" y="4057304"/>
                  <a:ext cx="53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 name="Ink 26">
                  <a:extLst>
                    <a:ext uri="{FF2B5EF4-FFF2-40B4-BE49-F238E27FC236}">
                      <a16:creationId xmlns:a16="http://schemas.microsoft.com/office/drawing/2014/main" id="{3D96610A-9606-5038-725E-4284AAAEE240}"/>
                    </a:ext>
                  </a:extLst>
                </p14:cNvPr>
                <p14:cNvContentPartPr/>
                <p14:nvPr/>
              </p14:nvContentPartPr>
              <p14:xfrm>
                <a:off x="8858056" y="4327304"/>
                <a:ext cx="131040" cy="178200"/>
              </p14:xfrm>
            </p:contentPart>
          </mc:Choice>
          <mc:Fallback xmlns="">
            <p:pic>
              <p:nvPicPr>
                <p:cNvPr id="27" name="Ink 26">
                  <a:extLst>
                    <a:ext uri="{FF2B5EF4-FFF2-40B4-BE49-F238E27FC236}">
                      <a16:creationId xmlns:a16="http://schemas.microsoft.com/office/drawing/2014/main" id="{3D96610A-9606-5038-725E-4284AAAEE240}"/>
                    </a:ext>
                  </a:extLst>
                </p:cNvPr>
                <p:cNvPicPr/>
                <p:nvPr/>
              </p:nvPicPr>
              <p:blipFill>
                <a:blip r:embed="rId91"/>
                <a:stretch>
                  <a:fillRect/>
                </a:stretch>
              </p:blipFill>
              <p:spPr>
                <a:xfrm>
                  <a:off x="8851936" y="4321184"/>
                  <a:ext cx="1432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 name="Ink 27">
                  <a:extLst>
                    <a:ext uri="{FF2B5EF4-FFF2-40B4-BE49-F238E27FC236}">
                      <a16:creationId xmlns:a16="http://schemas.microsoft.com/office/drawing/2014/main" id="{3C9E4433-A093-A696-CDB7-A66600155438}"/>
                    </a:ext>
                  </a:extLst>
                </p14:cNvPr>
                <p14:cNvContentPartPr/>
                <p14:nvPr/>
              </p14:nvContentPartPr>
              <p14:xfrm>
                <a:off x="8916376" y="4260344"/>
                <a:ext cx="155520" cy="37080"/>
              </p14:xfrm>
            </p:contentPart>
          </mc:Choice>
          <mc:Fallback xmlns="">
            <p:pic>
              <p:nvPicPr>
                <p:cNvPr id="28" name="Ink 27">
                  <a:extLst>
                    <a:ext uri="{FF2B5EF4-FFF2-40B4-BE49-F238E27FC236}">
                      <a16:creationId xmlns:a16="http://schemas.microsoft.com/office/drawing/2014/main" id="{3C9E4433-A093-A696-CDB7-A66600155438}"/>
                    </a:ext>
                  </a:extLst>
                </p:cNvPr>
                <p:cNvPicPr/>
                <p:nvPr/>
              </p:nvPicPr>
              <p:blipFill>
                <a:blip r:embed="rId93"/>
                <a:stretch>
                  <a:fillRect/>
                </a:stretch>
              </p:blipFill>
              <p:spPr>
                <a:xfrm>
                  <a:off x="8910256" y="4254224"/>
                  <a:ext cx="167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 name="Ink 28">
                  <a:extLst>
                    <a:ext uri="{FF2B5EF4-FFF2-40B4-BE49-F238E27FC236}">
                      <a16:creationId xmlns:a16="http://schemas.microsoft.com/office/drawing/2014/main" id="{54C753E3-D221-D0E9-D86B-AC2F59E8AAE7}"/>
                    </a:ext>
                  </a:extLst>
                </p14:cNvPr>
                <p14:cNvContentPartPr/>
                <p14:nvPr/>
              </p14:nvContentPartPr>
              <p14:xfrm>
                <a:off x="8790376" y="4583624"/>
                <a:ext cx="159480" cy="270360"/>
              </p14:xfrm>
            </p:contentPart>
          </mc:Choice>
          <mc:Fallback xmlns="">
            <p:pic>
              <p:nvPicPr>
                <p:cNvPr id="29" name="Ink 28">
                  <a:extLst>
                    <a:ext uri="{FF2B5EF4-FFF2-40B4-BE49-F238E27FC236}">
                      <a16:creationId xmlns:a16="http://schemas.microsoft.com/office/drawing/2014/main" id="{54C753E3-D221-D0E9-D86B-AC2F59E8AAE7}"/>
                    </a:ext>
                  </a:extLst>
                </p:cNvPr>
                <p:cNvPicPr/>
                <p:nvPr/>
              </p:nvPicPr>
              <p:blipFill>
                <a:blip r:embed="rId95"/>
                <a:stretch>
                  <a:fillRect/>
                </a:stretch>
              </p:blipFill>
              <p:spPr>
                <a:xfrm>
                  <a:off x="8784256" y="4577504"/>
                  <a:ext cx="1717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 name="Ink 29">
                  <a:extLst>
                    <a:ext uri="{FF2B5EF4-FFF2-40B4-BE49-F238E27FC236}">
                      <a16:creationId xmlns:a16="http://schemas.microsoft.com/office/drawing/2014/main" id="{5485FD81-C40B-CC89-22DB-2453A23C5E7C}"/>
                    </a:ext>
                  </a:extLst>
                </p14:cNvPr>
                <p14:cNvContentPartPr/>
                <p14:nvPr/>
              </p14:nvContentPartPr>
              <p14:xfrm>
                <a:off x="8764456" y="4897184"/>
                <a:ext cx="226080" cy="254160"/>
              </p14:xfrm>
            </p:contentPart>
          </mc:Choice>
          <mc:Fallback xmlns="">
            <p:pic>
              <p:nvPicPr>
                <p:cNvPr id="30" name="Ink 29">
                  <a:extLst>
                    <a:ext uri="{FF2B5EF4-FFF2-40B4-BE49-F238E27FC236}">
                      <a16:creationId xmlns:a16="http://schemas.microsoft.com/office/drawing/2014/main" id="{5485FD81-C40B-CC89-22DB-2453A23C5E7C}"/>
                    </a:ext>
                  </a:extLst>
                </p:cNvPr>
                <p:cNvPicPr/>
                <p:nvPr/>
              </p:nvPicPr>
              <p:blipFill>
                <a:blip r:embed="rId97"/>
                <a:stretch>
                  <a:fillRect/>
                </a:stretch>
              </p:blipFill>
              <p:spPr>
                <a:xfrm>
                  <a:off x="8758336" y="4891064"/>
                  <a:ext cx="2383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1" name="Ink 30">
                  <a:extLst>
                    <a:ext uri="{FF2B5EF4-FFF2-40B4-BE49-F238E27FC236}">
                      <a16:creationId xmlns:a16="http://schemas.microsoft.com/office/drawing/2014/main" id="{C08FBD35-73B1-41B0-EBD9-1EB0380EC4CB}"/>
                    </a:ext>
                  </a:extLst>
                </p14:cNvPr>
                <p14:cNvContentPartPr/>
                <p14:nvPr/>
              </p14:nvContentPartPr>
              <p14:xfrm>
                <a:off x="8818816" y="5008784"/>
                <a:ext cx="141120" cy="72360"/>
              </p14:xfrm>
            </p:contentPart>
          </mc:Choice>
          <mc:Fallback xmlns="">
            <p:pic>
              <p:nvPicPr>
                <p:cNvPr id="31" name="Ink 30">
                  <a:extLst>
                    <a:ext uri="{FF2B5EF4-FFF2-40B4-BE49-F238E27FC236}">
                      <a16:creationId xmlns:a16="http://schemas.microsoft.com/office/drawing/2014/main" id="{C08FBD35-73B1-41B0-EBD9-1EB0380EC4CB}"/>
                    </a:ext>
                  </a:extLst>
                </p:cNvPr>
                <p:cNvPicPr/>
                <p:nvPr/>
              </p:nvPicPr>
              <p:blipFill>
                <a:blip r:embed="rId99"/>
                <a:stretch>
                  <a:fillRect/>
                </a:stretch>
              </p:blipFill>
              <p:spPr>
                <a:xfrm>
                  <a:off x="8812696" y="5002664"/>
                  <a:ext cx="1533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Ink 31">
                  <a:extLst>
                    <a:ext uri="{FF2B5EF4-FFF2-40B4-BE49-F238E27FC236}">
                      <a16:creationId xmlns:a16="http://schemas.microsoft.com/office/drawing/2014/main" id="{B2AD0CB7-F8F4-EE2D-3317-8AFDF2018FBE}"/>
                    </a:ext>
                  </a:extLst>
                </p14:cNvPr>
                <p14:cNvContentPartPr/>
                <p14:nvPr/>
              </p14:nvContentPartPr>
              <p14:xfrm>
                <a:off x="8808376" y="5154584"/>
                <a:ext cx="261000" cy="317520"/>
              </p14:xfrm>
            </p:contentPart>
          </mc:Choice>
          <mc:Fallback xmlns="">
            <p:pic>
              <p:nvPicPr>
                <p:cNvPr id="32" name="Ink 31">
                  <a:extLst>
                    <a:ext uri="{FF2B5EF4-FFF2-40B4-BE49-F238E27FC236}">
                      <a16:creationId xmlns:a16="http://schemas.microsoft.com/office/drawing/2014/main" id="{B2AD0CB7-F8F4-EE2D-3317-8AFDF2018FBE}"/>
                    </a:ext>
                  </a:extLst>
                </p:cNvPr>
                <p:cNvPicPr/>
                <p:nvPr/>
              </p:nvPicPr>
              <p:blipFill>
                <a:blip r:embed="rId101"/>
                <a:stretch>
                  <a:fillRect/>
                </a:stretch>
              </p:blipFill>
              <p:spPr>
                <a:xfrm>
                  <a:off x="8802256" y="5148464"/>
                  <a:ext cx="2732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954E4C86-3B0B-D769-9FBE-DA258477EC54}"/>
                    </a:ext>
                  </a:extLst>
                </p14:cNvPr>
                <p14:cNvContentPartPr/>
                <p14:nvPr/>
              </p14:nvContentPartPr>
              <p14:xfrm>
                <a:off x="9168736" y="3248384"/>
                <a:ext cx="36720" cy="181800"/>
              </p14:xfrm>
            </p:contentPart>
          </mc:Choice>
          <mc:Fallback xmlns="">
            <p:pic>
              <p:nvPicPr>
                <p:cNvPr id="61" name="Ink 60">
                  <a:extLst>
                    <a:ext uri="{FF2B5EF4-FFF2-40B4-BE49-F238E27FC236}">
                      <a16:creationId xmlns:a16="http://schemas.microsoft.com/office/drawing/2014/main" id="{954E4C86-3B0B-D769-9FBE-DA258477EC54}"/>
                    </a:ext>
                  </a:extLst>
                </p:cNvPr>
                <p:cNvPicPr/>
                <p:nvPr/>
              </p:nvPicPr>
              <p:blipFill>
                <a:blip r:embed="rId103"/>
                <a:stretch>
                  <a:fillRect/>
                </a:stretch>
              </p:blipFill>
              <p:spPr>
                <a:xfrm>
                  <a:off x="9162616" y="3242264"/>
                  <a:ext cx="48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2" name="Ink 61">
                  <a:extLst>
                    <a:ext uri="{FF2B5EF4-FFF2-40B4-BE49-F238E27FC236}">
                      <a16:creationId xmlns:a16="http://schemas.microsoft.com/office/drawing/2014/main" id="{3C69CA29-489F-17B5-4336-B0F246A09102}"/>
                    </a:ext>
                  </a:extLst>
                </p14:cNvPr>
                <p14:cNvContentPartPr/>
                <p14:nvPr/>
              </p14:nvContentPartPr>
              <p14:xfrm>
                <a:off x="9121216" y="3250184"/>
                <a:ext cx="165240" cy="33120"/>
              </p14:xfrm>
            </p:contentPart>
          </mc:Choice>
          <mc:Fallback xmlns="">
            <p:pic>
              <p:nvPicPr>
                <p:cNvPr id="62" name="Ink 61">
                  <a:extLst>
                    <a:ext uri="{FF2B5EF4-FFF2-40B4-BE49-F238E27FC236}">
                      <a16:creationId xmlns:a16="http://schemas.microsoft.com/office/drawing/2014/main" id="{3C69CA29-489F-17B5-4336-B0F246A09102}"/>
                    </a:ext>
                  </a:extLst>
                </p:cNvPr>
                <p:cNvPicPr/>
                <p:nvPr/>
              </p:nvPicPr>
              <p:blipFill>
                <a:blip r:embed="rId105"/>
                <a:stretch>
                  <a:fillRect/>
                </a:stretch>
              </p:blipFill>
              <p:spPr>
                <a:xfrm>
                  <a:off x="9115096" y="3244064"/>
                  <a:ext cx="177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3" name="Ink 62">
                  <a:extLst>
                    <a:ext uri="{FF2B5EF4-FFF2-40B4-BE49-F238E27FC236}">
                      <a16:creationId xmlns:a16="http://schemas.microsoft.com/office/drawing/2014/main" id="{4C6C179B-BC0B-33F5-01E2-0DF4E20D9FD6}"/>
                    </a:ext>
                  </a:extLst>
                </p14:cNvPr>
                <p14:cNvContentPartPr/>
                <p14:nvPr/>
              </p14:nvContentPartPr>
              <p14:xfrm>
                <a:off x="9346216" y="3287984"/>
                <a:ext cx="136080" cy="83520"/>
              </p14:xfrm>
            </p:contentPart>
          </mc:Choice>
          <mc:Fallback xmlns="">
            <p:pic>
              <p:nvPicPr>
                <p:cNvPr id="63" name="Ink 62">
                  <a:extLst>
                    <a:ext uri="{FF2B5EF4-FFF2-40B4-BE49-F238E27FC236}">
                      <a16:creationId xmlns:a16="http://schemas.microsoft.com/office/drawing/2014/main" id="{4C6C179B-BC0B-33F5-01E2-0DF4E20D9FD6}"/>
                    </a:ext>
                  </a:extLst>
                </p:cNvPr>
                <p:cNvPicPr/>
                <p:nvPr/>
              </p:nvPicPr>
              <p:blipFill>
                <a:blip r:embed="rId107"/>
                <a:stretch>
                  <a:fillRect/>
                </a:stretch>
              </p:blipFill>
              <p:spPr>
                <a:xfrm>
                  <a:off x="9340096" y="3281864"/>
                  <a:ext cx="148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4" name="Ink 63">
                  <a:extLst>
                    <a:ext uri="{FF2B5EF4-FFF2-40B4-BE49-F238E27FC236}">
                      <a16:creationId xmlns:a16="http://schemas.microsoft.com/office/drawing/2014/main" id="{21DBDA9E-3CDE-8661-732F-CB1D9BB0D1A1}"/>
                    </a:ext>
                  </a:extLst>
                </p14:cNvPr>
                <p14:cNvContentPartPr/>
                <p14:nvPr/>
              </p14:nvContentPartPr>
              <p14:xfrm>
                <a:off x="9321376" y="3166664"/>
                <a:ext cx="277200" cy="268200"/>
              </p14:xfrm>
            </p:contentPart>
          </mc:Choice>
          <mc:Fallback xmlns="">
            <p:pic>
              <p:nvPicPr>
                <p:cNvPr id="64" name="Ink 63">
                  <a:extLst>
                    <a:ext uri="{FF2B5EF4-FFF2-40B4-BE49-F238E27FC236}">
                      <a16:creationId xmlns:a16="http://schemas.microsoft.com/office/drawing/2014/main" id="{21DBDA9E-3CDE-8661-732F-CB1D9BB0D1A1}"/>
                    </a:ext>
                  </a:extLst>
                </p:cNvPr>
                <p:cNvPicPr/>
                <p:nvPr/>
              </p:nvPicPr>
              <p:blipFill>
                <a:blip r:embed="rId109"/>
                <a:stretch>
                  <a:fillRect/>
                </a:stretch>
              </p:blipFill>
              <p:spPr>
                <a:xfrm>
                  <a:off x="9315256" y="3160544"/>
                  <a:ext cx="2894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57C2482A-207F-ED3E-0555-E5B3D97CB550}"/>
                    </a:ext>
                  </a:extLst>
                </p14:cNvPr>
                <p14:cNvContentPartPr/>
                <p14:nvPr/>
              </p14:nvContentPartPr>
              <p14:xfrm>
                <a:off x="9530896" y="3317504"/>
                <a:ext cx="139320" cy="15480"/>
              </p14:xfrm>
            </p:contentPart>
          </mc:Choice>
          <mc:Fallback xmlns="">
            <p:pic>
              <p:nvPicPr>
                <p:cNvPr id="65" name="Ink 64">
                  <a:extLst>
                    <a:ext uri="{FF2B5EF4-FFF2-40B4-BE49-F238E27FC236}">
                      <a16:creationId xmlns:a16="http://schemas.microsoft.com/office/drawing/2014/main" id="{57C2482A-207F-ED3E-0555-E5B3D97CB550}"/>
                    </a:ext>
                  </a:extLst>
                </p:cNvPr>
                <p:cNvPicPr/>
                <p:nvPr/>
              </p:nvPicPr>
              <p:blipFill>
                <a:blip r:embed="rId111"/>
                <a:stretch>
                  <a:fillRect/>
                </a:stretch>
              </p:blipFill>
              <p:spPr>
                <a:xfrm>
                  <a:off x="9524776" y="3311384"/>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0B776E5B-4FAD-F786-8D25-E1339D20484C}"/>
                    </a:ext>
                  </a:extLst>
                </p14:cNvPr>
                <p14:cNvContentPartPr/>
                <p14:nvPr/>
              </p14:nvContentPartPr>
              <p14:xfrm>
                <a:off x="9633856" y="3203744"/>
                <a:ext cx="52920" cy="187560"/>
              </p14:xfrm>
            </p:contentPart>
          </mc:Choice>
          <mc:Fallback xmlns="">
            <p:pic>
              <p:nvPicPr>
                <p:cNvPr id="66" name="Ink 65">
                  <a:extLst>
                    <a:ext uri="{FF2B5EF4-FFF2-40B4-BE49-F238E27FC236}">
                      <a16:creationId xmlns:a16="http://schemas.microsoft.com/office/drawing/2014/main" id="{0B776E5B-4FAD-F786-8D25-E1339D20484C}"/>
                    </a:ext>
                  </a:extLst>
                </p:cNvPr>
                <p:cNvPicPr/>
                <p:nvPr/>
              </p:nvPicPr>
              <p:blipFill>
                <a:blip r:embed="rId113"/>
                <a:stretch>
                  <a:fillRect/>
                </a:stretch>
              </p:blipFill>
              <p:spPr>
                <a:xfrm>
                  <a:off x="9627736" y="3197624"/>
                  <a:ext cx="65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B678DDD3-BDC6-5E5E-8B6C-B14176A91AD1}"/>
                    </a:ext>
                  </a:extLst>
                </p14:cNvPr>
                <p14:cNvContentPartPr/>
                <p14:nvPr/>
              </p14:nvContentPartPr>
              <p14:xfrm>
                <a:off x="9156856" y="3551504"/>
                <a:ext cx="61920" cy="190080"/>
              </p14:xfrm>
            </p:contentPart>
          </mc:Choice>
          <mc:Fallback xmlns="">
            <p:pic>
              <p:nvPicPr>
                <p:cNvPr id="68" name="Ink 67">
                  <a:extLst>
                    <a:ext uri="{FF2B5EF4-FFF2-40B4-BE49-F238E27FC236}">
                      <a16:creationId xmlns:a16="http://schemas.microsoft.com/office/drawing/2014/main" id="{B678DDD3-BDC6-5E5E-8B6C-B14176A91AD1}"/>
                    </a:ext>
                  </a:extLst>
                </p:cNvPr>
                <p:cNvPicPr/>
                <p:nvPr/>
              </p:nvPicPr>
              <p:blipFill>
                <a:blip r:embed="rId115"/>
                <a:stretch>
                  <a:fillRect/>
                </a:stretch>
              </p:blipFill>
              <p:spPr>
                <a:xfrm>
                  <a:off x="9150736" y="3545384"/>
                  <a:ext cx="741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9AEF4F47-6A68-B6C3-80BC-4502DDA94051}"/>
                    </a:ext>
                  </a:extLst>
                </p14:cNvPr>
                <p14:cNvContentPartPr/>
                <p14:nvPr/>
              </p14:nvContentPartPr>
              <p14:xfrm>
                <a:off x="9057496" y="3526664"/>
                <a:ext cx="204120" cy="45000"/>
              </p14:xfrm>
            </p:contentPart>
          </mc:Choice>
          <mc:Fallback xmlns="">
            <p:pic>
              <p:nvPicPr>
                <p:cNvPr id="69" name="Ink 68">
                  <a:extLst>
                    <a:ext uri="{FF2B5EF4-FFF2-40B4-BE49-F238E27FC236}">
                      <a16:creationId xmlns:a16="http://schemas.microsoft.com/office/drawing/2014/main" id="{9AEF4F47-6A68-B6C3-80BC-4502DDA94051}"/>
                    </a:ext>
                  </a:extLst>
                </p:cNvPr>
                <p:cNvPicPr/>
                <p:nvPr/>
              </p:nvPicPr>
              <p:blipFill>
                <a:blip r:embed="rId117"/>
                <a:stretch>
                  <a:fillRect/>
                </a:stretch>
              </p:blipFill>
              <p:spPr>
                <a:xfrm>
                  <a:off x="9051376" y="3520544"/>
                  <a:ext cx="216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2F66077E-81DA-E86D-FFB3-1ED7D0E38561}"/>
                    </a:ext>
                  </a:extLst>
                </p14:cNvPr>
                <p14:cNvContentPartPr/>
                <p14:nvPr/>
              </p14:nvContentPartPr>
              <p14:xfrm>
                <a:off x="9312736" y="3599384"/>
                <a:ext cx="115560" cy="113040"/>
              </p14:xfrm>
            </p:contentPart>
          </mc:Choice>
          <mc:Fallback xmlns="">
            <p:pic>
              <p:nvPicPr>
                <p:cNvPr id="70" name="Ink 69">
                  <a:extLst>
                    <a:ext uri="{FF2B5EF4-FFF2-40B4-BE49-F238E27FC236}">
                      <a16:creationId xmlns:a16="http://schemas.microsoft.com/office/drawing/2014/main" id="{2F66077E-81DA-E86D-FFB3-1ED7D0E38561}"/>
                    </a:ext>
                  </a:extLst>
                </p:cNvPr>
                <p:cNvPicPr/>
                <p:nvPr/>
              </p:nvPicPr>
              <p:blipFill>
                <a:blip r:embed="rId119"/>
                <a:stretch>
                  <a:fillRect/>
                </a:stretch>
              </p:blipFill>
              <p:spPr>
                <a:xfrm>
                  <a:off x="9306616" y="3593264"/>
                  <a:ext cx="127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1" name="Ink 70">
                  <a:extLst>
                    <a:ext uri="{FF2B5EF4-FFF2-40B4-BE49-F238E27FC236}">
                      <a16:creationId xmlns:a16="http://schemas.microsoft.com/office/drawing/2014/main" id="{6BEEC7C0-6F6E-4929-933D-59739FF1E729}"/>
                    </a:ext>
                  </a:extLst>
                </p14:cNvPr>
                <p14:cNvContentPartPr/>
                <p14:nvPr/>
              </p14:nvContentPartPr>
              <p14:xfrm>
                <a:off x="9276016" y="3598664"/>
                <a:ext cx="182880" cy="135000"/>
              </p14:xfrm>
            </p:contentPart>
          </mc:Choice>
          <mc:Fallback xmlns="">
            <p:pic>
              <p:nvPicPr>
                <p:cNvPr id="71" name="Ink 70">
                  <a:extLst>
                    <a:ext uri="{FF2B5EF4-FFF2-40B4-BE49-F238E27FC236}">
                      <a16:creationId xmlns:a16="http://schemas.microsoft.com/office/drawing/2014/main" id="{6BEEC7C0-6F6E-4929-933D-59739FF1E729}"/>
                    </a:ext>
                  </a:extLst>
                </p:cNvPr>
                <p:cNvPicPr/>
                <p:nvPr/>
              </p:nvPicPr>
              <p:blipFill>
                <a:blip r:embed="rId121"/>
                <a:stretch>
                  <a:fillRect/>
                </a:stretch>
              </p:blipFill>
              <p:spPr>
                <a:xfrm>
                  <a:off x="9269896" y="3592544"/>
                  <a:ext cx="1951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 name="Ink 71">
                  <a:extLst>
                    <a:ext uri="{FF2B5EF4-FFF2-40B4-BE49-F238E27FC236}">
                      <a16:creationId xmlns:a16="http://schemas.microsoft.com/office/drawing/2014/main" id="{08FDBF1F-F6E4-3ABA-1124-294DDF8AC64A}"/>
                    </a:ext>
                  </a:extLst>
                </p14:cNvPr>
                <p14:cNvContentPartPr/>
                <p14:nvPr/>
              </p14:nvContentPartPr>
              <p14:xfrm>
                <a:off x="9492376" y="3636464"/>
                <a:ext cx="151200" cy="47160"/>
              </p14:xfrm>
            </p:contentPart>
          </mc:Choice>
          <mc:Fallback xmlns="">
            <p:pic>
              <p:nvPicPr>
                <p:cNvPr id="72" name="Ink 71">
                  <a:extLst>
                    <a:ext uri="{FF2B5EF4-FFF2-40B4-BE49-F238E27FC236}">
                      <a16:creationId xmlns:a16="http://schemas.microsoft.com/office/drawing/2014/main" id="{08FDBF1F-F6E4-3ABA-1124-294DDF8AC64A}"/>
                    </a:ext>
                  </a:extLst>
                </p:cNvPr>
                <p:cNvPicPr/>
                <p:nvPr/>
              </p:nvPicPr>
              <p:blipFill>
                <a:blip r:embed="rId123"/>
                <a:stretch>
                  <a:fillRect/>
                </a:stretch>
              </p:blipFill>
              <p:spPr>
                <a:xfrm>
                  <a:off x="9486256" y="3630344"/>
                  <a:ext cx="163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3" name="Ink 72">
                  <a:extLst>
                    <a:ext uri="{FF2B5EF4-FFF2-40B4-BE49-F238E27FC236}">
                      <a16:creationId xmlns:a16="http://schemas.microsoft.com/office/drawing/2014/main" id="{41876E45-0550-9079-1AEF-79D2FA2FE697}"/>
                    </a:ext>
                  </a:extLst>
                </p14:cNvPr>
                <p14:cNvContentPartPr/>
                <p14:nvPr/>
              </p14:nvContentPartPr>
              <p14:xfrm>
                <a:off x="9114016" y="3802064"/>
                <a:ext cx="138240" cy="175320"/>
              </p14:xfrm>
            </p:contentPart>
          </mc:Choice>
          <mc:Fallback xmlns="">
            <p:pic>
              <p:nvPicPr>
                <p:cNvPr id="73" name="Ink 72">
                  <a:extLst>
                    <a:ext uri="{FF2B5EF4-FFF2-40B4-BE49-F238E27FC236}">
                      <a16:creationId xmlns:a16="http://schemas.microsoft.com/office/drawing/2014/main" id="{41876E45-0550-9079-1AEF-79D2FA2FE697}"/>
                    </a:ext>
                  </a:extLst>
                </p:cNvPr>
                <p:cNvPicPr/>
                <p:nvPr/>
              </p:nvPicPr>
              <p:blipFill>
                <a:blip r:embed="rId125"/>
                <a:stretch>
                  <a:fillRect/>
                </a:stretch>
              </p:blipFill>
              <p:spPr>
                <a:xfrm>
                  <a:off x="9107896" y="3795944"/>
                  <a:ext cx="150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4" name="Ink 73">
                  <a:extLst>
                    <a:ext uri="{FF2B5EF4-FFF2-40B4-BE49-F238E27FC236}">
                      <a16:creationId xmlns:a16="http://schemas.microsoft.com/office/drawing/2014/main" id="{6812EC6E-55B2-68F3-A60F-AC0C34247F31}"/>
                    </a:ext>
                  </a:extLst>
                </p14:cNvPr>
                <p14:cNvContentPartPr/>
                <p14:nvPr/>
              </p14:nvContentPartPr>
              <p14:xfrm>
                <a:off x="9299056" y="3929864"/>
                <a:ext cx="51480" cy="28800"/>
              </p14:xfrm>
            </p:contentPart>
          </mc:Choice>
          <mc:Fallback xmlns="">
            <p:pic>
              <p:nvPicPr>
                <p:cNvPr id="74" name="Ink 73">
                  <a:extLst>
                    <a:ext uri="{FF2B5EF4-FFF2-40B4-BE49-F238E27FC236}">
                      <a16:creationId xmlns:a16="http://schemas.microsoft.com/office/drawing/2014/main" id="{6812EC6E-55B2-68F3-A60F-AC0C34247F31}"/>
                    </a:ext>
                  </a:extLst>
                </p:cNvPr>
                <p:cNvPicPr/>
                <p:nvPr/>
              </p:nvPicPr>
              <p:blipFill>
                <a:blip r:embed="rId127"/>
                <a:stretch>
                  <a:fillRect/>
                </a:stretch>
              </p:blipFill>
              <p:spPr>
                <a:xfrm>
                  <a:off x="9292936" y="3923744"/>
                  <a:ext cx="637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DC13AB42-6F4D-22CD-B7C1-400DD80B8FF9}"/>
                    </a:ext>
                  </a:extLst>
                </p14:cNvPr>
                <p14:cNvContentPartPr/>
                <p14:nvPr/>
              </p14:nvContentPartPr>
              <p14:xfrm>
                <a:off x="9231016" y="3850664"/>
                <a:ext cx="223920" cy="148680"/>
              </p14:xfrm>
            </p:contentPart>
          </mc:Choice>
          <mc:Fallback xmlns="">
            <p:pic>
              <p:nvPicPr>
                <p:cNvPr id="75" name="Ink 74">
                  <a:extLst>
                    <a:ext uri="{FF2B5EF4-FFF2-40B4-BE49-F238E27FC236}">
                      <a16:creationId xmlns:a16="http://schemas.microsoft.com/office/drawing/2014/main" id="{DC13AB42-6F4D-22CD-B7C1-400DD80B8FF9}"/>
                    </a:ext>
                  </a:extLst>
                </p:cNvPr>
                <p:cNvPicPr/>
                <p:nvPr/>
              </p:nvPicPr>
              <p:blipFill>
                <a:blip r:embed="rId129"/>
                <a:stretch>
                  <a:fillRect/>
                </a:stretch>
              </p:blipFill>
              <p:spPr>
                <a:xfrm>
                  <a:off x="9224896" y="3844544"/>
                  <a:ext cx="236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E4EC813E-13C3-B005-5736-714B4DE31C9F}"/>
                    </a:ext>
                  </a:extLst>
                </p14:cNvPr>
                <p14:cNvContentPartPr/>
                <p14:nvPr/>
              </p14:nvContentPartPr>
              <p14:xfrm>
                <a:off x="9485896" y="3891344"/>
                <a:ext cx="140760" cy="21240"/>
              </p14:xfrm>
            </p:contentPart>
          </mc:Choice>
          <mc:Fallback xmlns="">
            <p:pic>
              <p:nvPicPr>
                <p:cNvPr id="76" name="Ink 75">
                  <a:extLst>
                    <a:ext uri="{FF2B5EF4-FFF2-40B4-BE49-F238E27FC236}">
                      <a16:creationId xmlns:a16="http://schemas.microsoft.com/office/drawing/2014/main" id="{E4EC813E-13C3-B005-5736-714B4DE31C9F}"/>
                    </a:ext>
                  </a:extLst>
                </p:cNvPr>
                <p:cNvPicPr/>
                <p:nvPr/>
              </p:nvPicPr>
              <p:blipFill>
                <a:blip r:embed="rId131"/>
                <a:stretch>
                  <a:fillRect/>
                </a:stretch>
              </p:blipFill>
              <p:spPr>
                <a:xfrm>
                  <a:off x="9479776" y="3885224"/>
                  <a:ext cx="153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635E72DA-5A8F-D3C4-0F28-6F6AEFBACEA7}"/>
                    </a:ext>
                  </a:extLst>
                </p14:cNvPr>
                <p14:cNvContentPartPr/>
                <p14:nvPr/>
              </p14:nvContentPartPr>
              <p14:xfrm>
                <a:off x="9550696" y="3830144"/>
                <a:ext cx="42840" cy="159480"/>
              </p14:xfrm>
            </p:contentPart>
          </mc:Choice>
          <mc:Fallback xmlns="">
            <p:pic>
              <p:nvPicPr>
                <p:cNvPr id="77" name="Ink 76">
                  <a:extLst>
                    <a:ext uri="{FF2B5EF4-FFF2-40B4-BE49-F238E27FC236}">
                      <a16:creationId xmlns:a16="http://schemas.microsoft.com/office/drawing/2014/main" id="{635E72DA-5A8F-D3C4-0F28-6F6AEFBACEA7}"/>
                    </a:ext>
                  </a:extLst>
                </p:cNvPr>
                <p:cNvPicPr/>
                <p:nvPr/>
              </p:nvPicPr>
              <p:blipFill>
                <a:blip r:embed="rId133"/>
                <a:stretch>
                  <a:fillRect/>
                </a:stretch>
              </p:blipFill>
              <p:spPr>
                <a:xfrm>
                  <a:off x="9544576" y="3824024"/>
                  <a:ext cx="55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CA1B6902-5929-1FA9-010B-274FBE0BF22D}"/>
                    </a:ext>
                  </a:extLst>
                </p14:cNvPr>
                <p14:cNvContentPartPr/>
                <p14:nvPr/>
              </p14:nvContentPartPr>
              <p14:xfrm>
                <a:off x="9078376" y="4571024"/>
                <a:ext cx="173880" cy="256680"/>
              </p14:xfrm>
            </p:contentPart>
          </mc:Choice>
          <mc:Fallback xmlns="">
            <p:pic>
              <p:nvPicPr>
                <p:cNvPr id="79" name="Ink 78">
                  <a:extLst>
                    <a:ext uri="{FF2B5EF4-FFF2-40B4-BE49-F238E27FC236}">
                      <a16:creationId xmlns:a16="http://schemas.microsoft.com/office/drawing/2014/main" id="{CA1B6902-5929-1FA9-010B-274FBE0BF22D}"/>
                    </a:ext>
                  </a:extLst>
                </p:cNvPr>
                <p:cNvPicPr/>
                <p:nvPr/>
              </p:nvPicPr>
              <p:blipFill>
                <a:blip r:embed="rId135"/>
                <a:stretch>
                  <a:fillRect/>
                </a:stretch>
              </p:blipFill>
              <p:spPr>
                <a:xfrm>
                  <a:off x="9072256" y="4564904"/>
                  <a:ext cx="186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2991FFB5-A791-40B1-AE8F-D8B6D9EF29B9}"/>
                    </a:ext>
                  </a:extLst>
                </p14:cNvPr>
                <p14:cNvContentPartPr/>
                <p14:nvPr/>
              </p14:nvContentPartPr>
              <p14:xfrm>
                <a:off x="9309496" y="4660664"/>
                <a:ext cx="92160" cy="165960"/>
              </p14:xfrm>
            </p:contentPart>
          </mc:Choice>
          <mc:Fallback xmlns="">
            <p:pic>
              <p:nvPicPr>
                <p:cNvPr id="80" name="Ink 79">
                  <a:extLst>
                    <a:ext uri="{FF2B5EF4-FFF2-40B4-BE49-F238E27FC236}">
                      <a16:creationId xmlns:a16="http://schemas.microsoft.com/office/drawing/2014/main" id="{2991FFB5-A791-40B1-AE8F-D8B6D9EF29B9}"/>
                    </a:ext>
                  </a:extLst>
                </p:cNvPr>
                <p:cNvPicPr/>
                <p:nvPr/>
              </p:nvPicPr>
              <p:blipFill>
                <a:blip r:embed="rId137"/>
                <a:stretch>
                  <a:fillRect/>
                </a:stretch>
              </p:blipFill>
              <p:spPr>
                <a:xfrm>
                  <a:off x="9303376" y="4654544"/>
                  <a:ext cx="104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C9CA6118-8B58-6130-D055-2BD934484B83}"/>
                    </a:ext>
                  </a:extLst>
                </p14:cNvPr>
                <p14:cNvContentPartPr/>
                <p14:nvPr/>
              </p14:nvContentPartPr>
              <p14:xfrm>
                <a:off x="9294016" y="4649864"/>
                <a:ext cx="148680" cy="180720"/>
              </p14:xfrm>
            </p:contentPart>
          </mc:Choice>
          <mc:Fallback xmlns="">
            <p:pic>
              <p:nvPicPr>
                <p:cNvPr id="81" name="Ink 80">
                  <a:extLst>
                    <a:ext uri="{FF2B5EF4-FFF2-40B4-BE49-F238E27FC236}">
                      <a16:creationId xmlns:a16="http://schemas.microsoft.com/office/drawing/2014/main" id="{C9CA6118-8B58-6130-D055-2BD934484B83}"/>
                    </a:ext>
                  </a:extLst>
                </p:cNvPr>
                <p:cNvPicPr/>
                <p:nvPr/>
              </p:nvPicPr>
              <p:blipFill>
                <a:blip r:embed="rId139"/>
                <a:stretch>
                  <a:fillRect/>
                </a:stretch>
              </p:blipFill>
              <p:spPr>
                <a:xfrm>
                  <a:off x="9287896" y="4643744"/>
                  <a:ext cx="160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510B6E09-439A-DFED-56C7-D4EEEE322F5F}"/>
                    </a:ext>
                  </a:extLst>
                </p14:cNvPr>
                <p14:cNvContentPartPr/>
                <p14:nvPr/>
              </p14:nvContentPartPr>
              <p14:xfrm>
                <a:off x="9517216" y="4700624"/>
                <a:ext cx="110520" cy="12240"/>
              </p14:xfrm>
            </p:contentPart>
          </mc:Choice>
          <mc:Fallback xmlns="">
            <p:pic>
              <p:nvPicPr>
                <p:cNvPr id="82" name="Ink 81">
                  <a:extLst>
                    <a:ext uri="{FF2B5EF4-FFF2-40B4-BE49-F238E27FC236}">
                      <a16:creationId xmlns:a16="http://schemas.microsoft.com/office/drawing/2014/main" id="{510B6E09-439A-DFED-56C7-D4EEEE322F5F}"/>
                    </a:ext>
                  </a:extLst>
                </p:cNvPr>
                <p:cNvPicPr/>
                <p:nvPr/>
              </p:nvPicPr>
              <p:blipFill>
                <a:blip r:embed="rId141"/>
                <a:stretch>
                  <a:fillRect/>
                </a:stretch>
              </p:blipFill>
              <p:spPr>
                <a:xfrm>
                  <a:off x="9511096" y="4694504"/>
                  <a:ext cx="122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655E9D5E-DAC0-0F7D-00E7-22A91FEEB4C6}"/>
                    </a:ext>
                  </a:extLst>
                </p14:cNvPr>
                <p14:cNvContentPartPr/>
                <p14:nvPr/>
              </p14:nvContentPartPr>
              <p14:xfrm>
                <a:off x="4414936" y="3142904"/>
                <a:ext cx="4597560" cy="136800"/>
              </p14:xfrm>
            </p:contentPart>
          </mc:Choice>
          <mc:Fallback xmlns="">
            <p:pic>
              <p:nvPicPr>
                <p:cNvPr id="84" name="Ink 83">
                  <a:extLst>
                    <a:ext uri="{FF2B5EF4-FFF2-40B4-BE49-F238E27FC236}">
                      <a16:creationId xmlns:a16="http://schemas.microsoft.com/office/drawing/2014/main" id="{655E9D5E-DAC0-0F7D-00E7-22A91FEEB4C6}"/>
                    </a:ext>
                  </a:extLst>
                </p:cNvPr>
                <p:cNvPicPr/>
                <p:nvPr/>
              </p:nvPicPr>
              <p:blipFill>
                <a:blip r:embed="rId143"/>
                <a:stretch>
                  <a:fillRect/>
                </a:stretch>
              </p:blipFill>
              <p:spPr>
                <a:xfrm>
                  <a:off x="4408816" y="3136784"/>
                  <a:ext cx="4609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A3F2F100-E846-2289-A275-636E7770B9A8}"/>
                    </a:ext>
                  </a:extLst>
                </p14:cNvPr>
                <p14:cNvContentPartPr/>
                <p14:nvPr/>
              </p14:nvContentPartPr>
              <p14:xfrm>
                <a:off x="4375336" y="3381944"/>
                <a:ext cx="4617360" cy="162720"/>
              </p14:xfrm>
            </p:contentPart>
          </mc:Choice>
          <mc:Fallback xmlns="">
            <p:pic>
              <p:nvPicPr>
                <p:cNvPr id="85" name="Ink 84">
                  <a:extLst>
                    <a:ext uri="{FF2B5EF4-FFF2-40B4-BE49-F238E27FC236}">
                      <a16:creationId xmlns:a16="http://schemas.microsoft.com/office/drawing/2014/main" id="{A3F2F100-E846-2289-A275-636E7770B9A8}"/>
                    </a:ext>
                  </a:extLst>
                </p:cNvPr>
                <p:cNvPicPr/>
                <p:nvPr/>
              </p:nvPicPr>
              <p:blipFill>
                <a:blip r:embed="rId145"/>
                <a:stretch>
                  <a:fillRect/>
                </a:stretch>
              </p:blipFill>
              <p:spPr>
                <a:xfrm>
                  <a:off x="4369216" y="3375824"/>
                  <a:ext cx="4629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FA039CB5-C277-18E7-6E86-F49CF208A498}"/>
                    </a:ext>
                  </a:extLst>
                </p14:cNvPr>
                <p14:cNvContentPartPr/>
                <p14:nvPr/>
              </p14:nvContentPartPr>
              <p14:xfrm>
                <a:off x="4295056" y="3775424"/>
                <a:ext cx="4366440" cy="124200"/>
              </p14:xfrm>
            </p:contentPart>
          </mc:Choice>
          <mc:Fallback xmlns="">
            <p:pic>
              <p:nvPicPr>
                <p:cNvPr id="87" name="Ink 86">
                  <a:extLst>
                    <a:ext uri="{FF2B5EF4-FFF2-40B4-BE49-F238E27FC236}">
                      <a16:creationId xmlns:a16="http://schemas.microsoft.com/office/drawing/2014/main" id="{FA039CB5-C277-18E7-6E86-F49CF208A498}"/>
                    </a:ext>
                  </a:extLst>
                </p:cNvPr>
                <p:cNvPicPr/>
                <p:nvPr/>
              </p:nvPicPr>
              <p:blipFill>
                <a:blip r:embed="rId147"/>
                <a:stretch>
                  <a:fillRect/>
                </a:stretch>
              </p:blipFill>
              <p:spPr>
                <a:xfrm>
                  <a:off x="4288936" y="3769304"/>
                  <a:ext cx="43786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DBC692E9-51E3-4AA4-43ED-1F0AEEB57079}"/>
                    </a:ext>
                  </a:extLst>
                </p14:cNvPr>
                <p14:cNvContentPartPr/>
                <p14:nvPr/>
              </p14:nvContentPartPr>
              <p14:xfrm>
                <a:off x="4265536" y="4449704"/>
                <a:ext cx="4630680" cy="343800"/>
              </p14:xfrm>
            </p:contentPart>
          </mc:Choice>
          <mc:Fallback xmlns="">
            <p:pic>
              <p:nvPicPr>
                <p:cNvPr id="89" name="Ink 88">
                  <a:extLst>
                    <a:ext uri="{FF2B5EF4-FFF2-40B4-BE49-F238E27FC236}">
                      <a16:creationId xmlns:a16="http://schemas.microsoft.com/office/drawing/2014/main" id="{DBC692E9-51E3-4AA4-43ED-1F0AEEB57079}"/>
                    </a:ext>
                  </a:extLst>
                </p:cNvPr>
                <p:cNvPicPr/>
                <p:nvPr/>
              </p:nvPicPr>
              <p:blipFill>
                <a:blip r:embed="rId149"/>
                <a:stretch>
                  <a:fillRect/>
                </a:stretch>
              </p:blipFill>
              <p:spPr>
                <a:xfrm>
                  <a:off x="4259416" y="4443584"/>
                  <a:ext cx="4642920" cy="35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98" name="Ink 97">
                <a:extLst>
                  <a:ext uri="{FF2B5EF4-FFF2-40B4-BE49-F238E27FC236}">
                    <a16:creationId xmlns:a16="http://schemas.microsoft.com/office/drawing/2014/main" id="{D160B442-0F19-AB0C-E1C0-5C0B042F4075}"/>
                  </a:ext>
                </a:extLst>
              </p14:cNvPr>
              <p14:cNvContentPartPr/>
              <p14:nvPr/>
            </p14:nvContentPartPr>
            <p14:xfrm>
              <a:off x="1473736" y="3960104"/>
              <a:ext cx="1645920" cy="1310760"/>
            </p14:xfrm>
          </p:contentPart>
        </mc:Choice>
        <mc:Fallback xmlns="">
          <p:pic>
            <p:nvPicPr>
              <p:cNvPr id="98" name="Ink 97">
                <a:extLst>
                  <a:ext uri="{FF2B5EF4-FFF2-40B4-BE49-F238E27FC236}">
                    <a16:creationId xmlns:a16="http://schemas.microsoft.com/office/drawing/2014/main" id="{D160B442-0F19-AB0C-E1C0-5C0B042F4075}"/>
                  </a:ext>
                </a:extLst>
              </p:cNvPr>
              <p:cNvPicPr/>
              <p:nvPr/>
            </p:nvPicPr>
            <p:blipFill>
              <a:blip r:embed="rId151"/>
              <a:stretch>
                <a:fillRect/>
              </a:stretch>
            </p:blipFill>
            <p:spPr>
              <a:xfrm>
                <a:off x="1467616" y="3953984"/>
                <a:ext cx="1658160" cy="1323000"/>
              </a:xfrm>
              <a:prstGeom prst="rect">
                <a:avLst/>
              </a:prstGeom>
            </p:spPr>
          </p:pic>
        </mc:Fallback>
      </mc:AlternateContent>
      <p:grpSp>
        <p:nvGrpSpPr>
          <p:cNvPr id="121" name="Group 120">
            <a:extLst>
              <a:ext uri="{FF2B5EF4-FFF2-40B4-BE49-F238E27FC236}">
                <a16:creationId xmlns:a16="http://schemas.microsoft.com/office/drawing/2014/main" id="{72E7A67B-4582-BBC1-4CAB-064F195E4D84}"/>
              </a:ext>
            </a:extLst>
          </p:cNvPr>
          <p:cNvGrpSpPr/>
          <p:nvPr/>
        </p:nvGrpSpPr>
        <p:grpSpPr>
          <a:xfrm>
            <a:off x="321016" y="4182944"/>
            <a:ext cx="2467080" cy="2685600"/>
            <a:chOff x="321016" y="4182944"/>
            <a:chExt cx="2467080" cy="2685600"/>
          </a:xfrm>
        </p:grpSpPr>
        <mc:AlternateContent xmlns:mc="http://schemas.openxmlformats.org/markup-compatibility/2006" xmlns:p14="http://schemas.microsoft.com/office/powerpoint/2010/main">
          <mc:Choice Requires="p14">
            <p:contentPart p14:bwMode="auto" r:id="rId152">
              <p14:nvContentPartPr>
                <p14:cNvPr id="99" name="Ink 98">
                  <a:extLst>
                    <a:ext uri="{FF2B5EF4-FFF2-40B4-BE49-F238E27FC236}">
                      <a16:creationId xmlns:a16="http://schemas.microsoft.com/office/drawing/2014/main" id="{6899ECF0-63B0-3C20-D691-0FDBAC413FD8}"/>
                    </a:ext>
                  </a:extLst>
                </p14:cNvPr>
                <p14:cNvContentPartPr/>
                <p14:nvPr/>
              </p14:nvContentPartPr>
              <p14:xfrm>
                <a:off x="2143336" y="4226504"/>
                <a:ext cx="129240" cy="42480"/>
              </p14:xfrm>
            </p:contentPart>
          </mc:Choice>
          <mc:Fallback xmlns="">
            <p:pic>
              <p:nvPicPr>
                <p:cNvPr id="99" name="Ink 98">
                  <a:extLst>
                    <a:ext uri="{FF2B5EF4-FFF2-40B4-BE49-F238E27FC236}">
                      <a16:creationId xmlns:a16="http://schemas.microsoft.com/office/drawing/2014/main" id="{6899ECF0-63B0-3C20-D691-0FDBAC413FD8}"/>
                    </a:ext>
                  </a:extLst>
                </p:cNvPr>
                <p:cNvPicPr/>
                <p:nvPr/>
              </p:nvPicPr>
              <p:blipFill>
                <a:blip r:embed="rId153"/>
                <a:stretch>
                  <a:fillRect/>
                </a:stretch>
              </p:blipFill>
              <p:spPr>
                <a:xfrm>
                  <a:off x="2137216" y="4220384"/>
                  <a:ext cx="141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Ink 99">
                  <a:extLst>
                    <a:ext uri="{FF2B5EF4-FFF2-40B4-BE49-F238E27FC236}">
                      <a16:creationId xmlns:a16="http://schemas.microsoft.com/office/drawing/2014/main" id="{04B3120A-F639-F81A-EDBE-0F18185993E4}"/>
                    </a:ext>
                  </a:extLst>
                </p14:cNvPr>
                <p14:cNvContentPartPr/>
                <p14:nvPr/>
              </p14:nvContentPartPr>
              <p14:xfrm>
                <a:off x="2262856" y="4182944"/>
                <a:ext cx="124200" cy="113040"/>
              </p14:xfrm>
            </p:contentPart>
          </mc:Choice>
          <mc:Fallback xmlns="">
            <p:pic>
              <p:nvPicPr>
                <p:cNvPr id="100" name="Ink 99">
                  <a:extLst>
                    <a:ext uri="{FF2B5EF4-FFF2-40B4-BE49-F238E27FC236}">
                      <a16:creationId xmlns:a16="http://schemas.microsoft.com/office/drawing/2014/main" id="{04B3120A-F639-F81A-EDBE-0F18185993E4}"/>
                    </a:ext>
                  </a:extLst>
                </p:cNvPr>
                <p:cNvPicPr/>
                <p:nvPr/>
              </p:nvPicPr>
              <p:blipFill>
                <a:blip r:embed="rId155"/>
                <a:stretch>
                  <a:fillRect/>
                </a:stretch>
              </p:blipFill>
              <p:spPr>
                <a:xfrm>
                  <a:off x="2256736" y="4176824"/>
                  <a:ext cx="136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Ink 100">
                  <a:extLst>
                    <a:ext uri="{FF2B5EF4-FFF2-40B4-BE49-F238E27FC236}">
                      <a16:creationId xmlns:a16="http://schemas.microsoft.com/office/drawing/2014/main" id="{606035DA-121A-6551-0D8E-7CC51553E5EE}"/>
                    </a:ext>
                  </a:extLst>
                </p14:cNvPr>
                <p14:cNvContentPartPr/>
                <p14:nvPr/>
              </p14:nvContentPartPr>
              <p14:xfrm>
                <a:off x="2149816" y="4406504"/>
                <a:ext cx="169920" cy="44640"/>
              </p14:xfrm>
            </p:contentPart>
          </mc:Choice>
          <mc:Fallback xmlns="">
            <p:pic>
              <p:nvPicPr>
                <p:cNvPr id="101" name="Ink 100">
                  <a:extLst>
                    <a:ext uri="{FF2B5EF4-FFF2-40B4-BE49-F238E27FC236}">
                      <a16:creationId xmlns:a16="http://schemas.microsoft.com/office/drawing/2014/main" id="{606035DA-121A-6551-0D8E-7CC51553E5EE}"/>
                    </a:ext>
                  </a:extLst>
                </p:cNvPr>
                <p:cNvPicPr/>
                <p:nvPr/>
              </p:nvPicPr>
              <p:blipFill>
                <a:blip r:embed="rId157"/>
                <a:stretch>
                  <a:fillRect/>
                </a:stretch>
              </p:blipFill>
              <p:spPr>
                <a:xfrm>
                  <a:off x="2143696" y="4400384"/>
                  <a:ext cx="182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Ink 101">
                  <a:extLst>
                    <a:ext uri="{FF2B5EF4-FFF2-40B4-BE49-F238E27FC236}">
                      <a16:creationId xmlns:a16="http://schemas.microsoft.com/office/drawing/2014/main" id="{12B0C312-9E48-02A2-53D0-A940A2E4684A}"/>
                    </a:ext>
                  </a:extLst>
                </p14:cNvPr>
                <p14:cNvContentPartPr/>
                <p14:nvPr/>
              </p14:nvContentPartPr>
              <p14:xfrm>
                <a:off x="2046856" y="4374824"/>
                <a:ext cx="182160" cy="150480"/>
              </p14:xfrm>
            </p:contentPart>
          </mc:Choice>
          <mc:Fallback xmlns="">
            <p:pic>
              <p:nvPicPr>
                <p:cNvPr id="102" name="Ink 101">
                  <a:extLst>
                    <a:ext uri="{FF2B5EF4-FFF2-40B4-BE49-F238E27FC236}">
                      <a16:creationId xmlns:a16="http://schemas.microsoft.com/office/drawing/2014/main" id="{12B0C312-9E48-02A2-53D0-A940A2E4684A}"/>
                    </a:ext>
                  </a:extLst>
                </p:cNvPr>
                <p:cNvPicPr/>
                <p:nvPr/>
              </p:nvPicPr>
              <p:blipFill>
                <a:blip r:embed="rId159"/>
                <a:stretch>
                  <a:fillRect/>
                </a:stretch>
              </p:blipFill>
              <p:spPr>
                <a:xfrm>
                  <a:off x="2040736" y="4368704"/>
                  <a:ext cx="194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Ink 103">
                  <a:extLst>
                    <a:ext uri="{FF2B5EF4-FFF2-40B4-BE49-F238E27FC236}">
                      <a16:creationId xmlns:a16="http://schemas.microsoft.com/office/drawing/2014/main" id="{1CBFB2FC-4CAE-322B-8EEF-ADEFA77311CA}"/>
                    </a:ext>
                  </a:extLst>
                </p14:cNvPr>
                <p14:cNvContentPartPr/>
                <p14:nvPr/>
              </p14:nvContentPartPr>
              <p14:xfrm>
                <a:off x="475816" y="5727704"/>
                <a:ext cx="692640" cy="771480"/>
              </p14:xfrm>
            </p:contentPart>
          </mc:Choice>
          <mc:Fallback xmlns="">
            <p:pic>
              <p:nvPicPr>
                <p:cNvPr id="104" name="Ink 103">
                  <a:extLst>
                    <a:ext uri="{FF2B5EF4-FFF2-40B4-BE49-F238E27FC236}">
                      <a16:creationId xmlns:a16="http://schemas.microsoft.com/office/drawing/2014/main" id="{1CBFB2FC-4CAE-322B-8EEF-ADEFA77311CA}"/>
                    </a:ext>
                  </a:extLst>
                </p:cNvPr>
                <p:cNvPicPr/>
                <p:nvPr/>
              </p:nvPicPr>
              <p:blipFill>
                <a:blip r:embed="rId161"/>
                <a:stretch>
                  <a:fillRect/>
                </a:stretch>
              </p:blipFill>
              <p:spPr>
                <a:xfrm>
                  <a:off x="469696" y="5721584"/>
                  <a:ext cx="70488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Ink 104">
                  <a:extLst>
                    <a:ext uri="{FF2B5EF4-FFF2-40B4-BE49-F238E27FC236}">
                      <a16:creationId xmlns:a16="http://schemas.microsoft.com/office/drawing/2014/main" id="{4C11C6A7-76D4-8CBE-8693-67A4086B8182}"/>
                    </a:ext>
                  </a:extLst>
                </p14:cNvPr>
                <p14:cNvContentPartPr/>
                <p14:nvPr/>
              </p14:nvContentPartPr>
              <p14:xfrm>
                <a:off x="321016" y="6374984"/>
                <a:ext cx="779040" cy="493560"/>
              </p14:xfrm>
            </p:contentPart>
          </mc:Choice>
          <mc:Fallback xmlns="">
            <p:pic>
              <p:nvPicPr>
                <p:cNvPr id="105" name="Ink 104">
                  <a:extLst>
                    <a:ext uri="{FF2B5EF4-FFF2-40B4-BE49-F238E27FC236}">
                      <a16:creationId xmlns:a16="http://schemas.microsoft.com/office/drawing/2014/main" id="{4C11C6A7-76D4-8CBE-8693-67A4086B8182}"/>
                    </a:ext>
                  </a:extLst>
                </p:cNvPr>
                <p:cNvPicPr/>
                <p:nvPr/>
              </p:nvPicPr>
              <p:blipFill>
                <a:blip r:embed="rId163"/>
                <a:stretch>
                  <a:fillRect/>
                </a:stretch>
              </p:blipFill>
              <p:spPr>
                <a:xfrm>
                  <a:off x="314896" y="6368864"/>
                  <a:ext cx="79128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Ink 106">
                  <a:extLst>
                    <a:ext uri="{FF2B5EF4-FFF2-40B4-BE49-F238E27FC236}">
                      <a16:creationId xmlns:a16="http://schemas.microsoft.com/office/drawing/2014/main" id="{F4CB0DAA-FAD5-893E-AA2C-BC33FBC63FF2}"/>
                    </a:ext>
                  </a:extLst>
                </p14:cNvPr>
                <p14:cNvContentPartPr/>
                <p14:nvPr/>
              </p14:nvContentPartPr>
              <p14:xfrm>
                <a:off x="872896" y="4929224"/>
                <a:ext cx="950760" cy="842400"/>
              </p14:xfrm>
            </p:contentPart>
          </mc:Choice>
          <mc:Fallback xmlns="">
            <p:pic>
              <p:nvPicPr>
                <p:cNvPr id="107" name="Ink 106">
                  <a:extLst>
                    <a:ext uri="{FF2B5EF4-FFF2-40B4-BE49-F238E27FC236}">
                      <a16:creationId xmlns:a16="http://schemas.microsoft.com/office/drawing/2014/main" id="{F4CB0DAA-FAD5-893E-AA2C-BC33FBC63FF2}"/>
                    </a:ext>
                  </a:extLst>
                </p:cNvPr>
                <p:cNvPicPr/>
                <p:nvPr/>
              </p:nvPicPr>
              <p:blipFill>
                <a:blip r:embed="rId165"/>
                <a:stretch>
                  <a:fillRect/>
                </a:stretch>
              </p:blipFill>
              <p:spPr>
                <a:xfrm>
                  <a:off x="866776" y="4923104"/>
                  <a:ext cx="963000" cy="8546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90881A68-E67B-1AA3-C41A-A8855BB9532C}"/>
                    </a:ext>
                  </a:extLst>
                </p14:cNvPr>
                <p14:cNvContentPartPr/>
                <p14:nvPr/>
              </p14:nvContentPartPr>
              <p14:xfrm>
                <a:off x="525136" y="5563904"/>
                <a:ext cx="103680" cy="171000"/>
              </p14:xfrm>
            </p:contentPart>
          </mc:Choice>
          <mc:Fallback xmlns="">
            <p:pic>
              <p:nvPicPr>
                <p:cNvPr id="109" name="Ink 108">
                  <a:extLst>
                    <a:ext uri="{FF2B5EF4-FFF2-40B4-BE49-F238E27FC236}">
                      <a16:creationId xmlns:a16="http://schemas.microsoft.com/office/drawing/2014/main" id="{90881A68-E67B-1AA3-C41A-A8855BB9532C}"/>
                    </a:ext>
                  </a:extLst>
                </p:cNvPr>
                <p:cNvPicPr/>
                <p:nvPr/>
              </p:nvPicPr>
              <p:blipFill>
                <a:blip r:embed="rId167"/>
                <a:stretch>
                  <a:fillRect/>
                </a:stretch>
              </p:blipFill>
              <p:spPr>
                <a:xfrm>
                  <a:off x="519016" y="5557784"/>
                  <a:ext cx="115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547D3ACE-05DC-471A-A5F4-545382995D71}"/>
                    </a:ext>
                  </a:extLst>
                </p14:cNvPr>
                <p14:cNvContentPartPr/>
                <p14:nvPr/>
              </p14:nvContentPartPr>
              <p14:xfrm>
                <a:off x="776776" y="5613944"/>
                <a:ext cx="170640" cy="251640"/>
              </p14:xfrm>
            </p:contentPart>
          </mc:Choice>
          <mc:Fallback xmlns="">
            <p:pic>
              <p:nvPicPr>
                <p:cNvPr id="110" name="Ink 109">
                  <a:extLst>
                    <a:ext uri="{FF2B5EF4-FFF2-40B4-BE49-F238E27FC236}">
                      <a16:creationId xmlns:a16="http://schemas.microsoft.com/office/drawing/2014/main" id="{547D3ACE-05DC-471A-A5F4-545382995D71}"/>
                    </a:ext>
                  </a:extLst>
                </p:cNvPr>
                <p:cNvPicPr/>
                <p:nvPr/>
              </p:nvPicPr>
              <p:blipFill>
                <a:blip r:embed="rId169"/>
                <a:stretch>
                  <a:fillRect/>
                </a:stretch>
              </p:blipFill>
              <p:spPr>
                <a:xfrm>
                  <a:off x="770656" y="5607824"/>
                  <a:ext cx="1828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a:extLst>
                    <a:ext uri="{FF2B5EF4-FFF2-40B4-BE49-F238E27FC236}">
                      <a16:creationId xmlns:a16="http://schemas.microsoft.com/office/drawing/2014/main" id="{8432657A-3127-BBE6-CD56-87E58639A9E4}"/>
                    </a:ext>
                  </a:extLst>
                </p14:cNvPr>
                <p14:cNvContentPartPr/>
                <p14:nvPr/>
              </p14:nvContentPartPr>
              <p14:xfrm>
                <a:off x="1629256" y="4641584"/>
                <a:ext cx="148680" cy="226080"/>
              </p14:xfrm>
            </p:contentPart>
          </mc:Choice>
          <mc:Fallback xmlns="">
            <p:pic>
              <p:nvPicPr>
                <p:cNvPr id="112" name="Ink 111">
                  <a:extLst>
                    <a:ext uri="{FF2B5EF4-FFF2-40B4-BE49-F238E27FC236}">
                      <a16:creationId xmlns:a16="http://schemas.microsoft.com/office/drawing/2014/main" id="{8432657A-3127-BBE6-CD56-87E58639A9E4}"/>
                    </a:ext>
                  </a:extLst>
                </p:cNvPr>
                <p:cNvPicPr/>
                <p:nvPr/>
              </p:nvPicPr>
              <p:blipFill>
                <a:blip r:embed="rId171"/>
                <a:stretch>
                  <a:fillRect/>
                </a:stretch>
              </p:blipFill>
              <p:spPr>
                <a:xfrm>
                  <a:off x="1623136" y="4635464"/>
                  <a:ext cx="160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92F55700-0117-FC2A-2197-B8D149DE3899}"/>
                    </a:ext>
                  </a:extLst>
                </p14:cNvPr>
                <p14:cNvContentPartPr/>
                <p14:nvPr/>
              </p14:nvContentPartPr>
              <p14:xfrm>
                <a:off x="1708456" y="4681904"/>
                <a:ext cx="211680" cy="226440"/>
              </p14:xfrm>
            </p:contentPart>
          </mc:Choice>
          <mc:Fallback xmlns="">
            <p:pic>
              <p:nvPicPr>
                <p:cNvPr id="113" name="Ink 112">
                  <a:extLst>
                    <a:ext uri="{FF2B5EF4-FFF2-40B4-BE49-F238E27FC236}">
                      <a16:creationId xmlns:a16="http://schemas.microsoft.com/office/drawing/2014/main" id="{92F55700-0117-FC2A-2197-B8D149DE3899}"/>
                    </a:ext>
                  </a:extLst>
                </p:cNvPr>
                <p:cNvPicPr/>
                <p:nvPr/>
              </p:nvPicPr>
              <p:blipFill>
                <a:blip r:embed="rId173"/>
                <a:stretch>
                  <a:fillRect/>
                </a:stretch>
              </p:blipFill>
              <p:spPr>
                <a:xfrm>
                  <a:off x="1702336" y="4675784"/>
                  <a:ext cx="223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5" name="Ink 114">
                  <a:extLst>
                    <a:ext uri="{FF2B5EF4-FFF2-40B4-BE49-F238E27FC236}">
                      <a16:creationId xmlns:a16="http://schemas.microsoft.com/office/drawing/2014/main" id="{939F5F2C-93DF-0B5D-A3C0-D5B9EECDF4B9}"/>
                    </a:ext>
                  </a:extLst>
                </p14:cNvPr>
                <p14:cNvContentPartPr/>
                <p14:nvPr/>
              </p14:nvContentPartPr>
              <p14:xfrm>
                <a:off x="1222096" y="4914104"/>
                <a:ext cx="1227600" cy="1067040"/>
              </p14:xfrm>
            </p:contentPart>
          </mc:Choice>
          <mc:Fallback xmlns="">
            <p:pic>
              <p:nvPicPr>
                <p:cNvPr id="115" name="Ink 114">
                  <a:extLst>
                    <a:ext uri="{FF2B5EF4-FFF2-40B4-BE49-F238E27FC236}">
                      <a16:creationId xmlns:a16="http://schemas.microsoft.com/office/drawing/2014/main" id="{939F5F2C-93DF-0B5D-A3C0-D5B9EECDF4B9}"/>
                    </a:ext>
                  </a:extLst>
                </p:cNvPr>
                <p:cNvPicPr/>
                <p:nvPr/>
              </p:nvPicPr>
              <p:blipFill>
                <a:blip r:embed="rId175"/>
                <a:stretch>
                  <a:fillRect/>
                </a:stretch>
              </p:blipFill>
              <p:spPr>
                <a:xfrm>
                  <a:off x="1215976" y="4907984"/>
                  <a:ext cx="1239840" cy="1079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E5DC93FB-13EE-6B59-9218-892F8ACBBA6D}"/>
                    </a:ext>
                  </a:extLst>
                </p14:cNvPr>
                <p14:cNvContentPartPr/>
                <p14:nvPr/>
              </p14:nvContentPartPr>
              <p14:xfrm>
                <a:off x="2428456" y="4668224"/>
                <a:ext cx="85320" cy="152640"/>
              </p14:xfrm>
            </p:contentPart>
          </mc:Choice>
          <mc:Fallback xmlns="">
            <p:pic>
              <p:nvPicPr>
                <p:cNvPr id="117" name="Ink 116">
                  <a:extLst>
                    <a:ext uri="{FF2B5EF4-FFF2-40B4-BE49-F238E27FC236}">
                      <a16:creationId xmlns:a16="http://schemas.microsoft.com/office/drawing/2014/main" id="{E5DC93FB-13EE-6B59-9218-892F8ACBBA6D}"/>
                    </a:ext>
                  </a:extLst>
                </p:cNvPr>
                <p:cNvPicPr/>
                <p:nvPr/>
              </p:nvPicPr>
              <p:blipFill>
                <a:blip r:embed="rId177"/>
                <a:stretch>
                  <a:fillRect/>
                </a:stretch>
              </p:blipFill>
              <p:spPr>
                <a:xfrm>
                  <a:off x="2422336" y="4662104"/>
                  <a:ext cx="975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41F2E103-62C0-CE17-2D98-D4687540817F}"/>
                    </a:ext>
                  </a:extLst>
                </p14:cNvPr>
                <p14:cNvContentPartPr/>
                <p14:nvPr/>
              </p14:nvContentPartPr>
              <p14:xfrm>
                <a:off x="2586496" y="4709624"/>
                <a:ext cx="201600" cy="200160"/>
              </p14:xfrm>
            </p:contentPart>
          </mc:Choice>
          <mc:Fallback xmlns="">
            <p:pic>
              <p:nvPicPr>
                <p:cNvPr id="118" name="Ink 117">
                  <a:extLst>
                    <a:ext uri="{FF2B5EF4-FFF2-40B4-BE49-F238E27FC236}">
                      <a16:creationId xmlns:a16="http://schemas.microsoft.com/office/drawing/2014/main" id="{41F2E103-62C0-CE17-2D98-D4687540817F}"/>
                    </a:ext>
                  </a:extLst>
                </p:cNvPr>
                <p:cNvPicPr/>
                <p:nvPr/>
              </p:nvPicPr>
              <p:blipFill>
                <a:blip r:embed="rId179"/>
                <a:stretch>
                  <a:fillRect/>
                </a:stretch>
              </p:blipFill>
              <p:spPr>
                <a:xfrm>
                  <a:off x="2580376" y="4703504"/>
                  <a:ext cx="213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81D71B6A-1232-A643-31B6-15A331E21D38}"/>
                    </a:ext>
                  </a:extLst>
                </p14:cNvPr>
                <p14:cNvContentPartPr/>
                <p14:nvPr/>
              </p14:nvContentPartPr>
              <p14:xfrm>
                <a:off x="1276816" y="6056744"/>
                <a:ext cx="122400" cy="250560"/>
              </p14:xfrm>
            </p:contentPart>
          </mc:Choice>
          <mc:Fallback xmlns="">
            <p:pic>
              <p:nvPicPr>
                <p:cNvPr id="119" name="Ink 118">
                  <a:extLst>
                    <a:ext uri="{FF2B5EF4-FFF2-40B4-BE49-F238E27FC236}">
                      <a16:creationId xmlns:a16="http://schemas.microsoft.com/office/drawing/2014/main" id="{81D71B6A-1232-A643-31B6-15A331E21D38}"/>
                    </a:ext>
                  </a:extLst>
                </p:cNvPr>
                <p:cNvPicPr/>
                <p:nvPr/>
              </p:nvPicPr>
              <p:blipFill>
                <a:blip r:embed="rId181"/>
                <a:stretch>
                  <a:fillRect/>
                </a:stretch>
              </p:blipFill>
              <p:spPr>
                <a:xfrm>
                  <a:off x="1270696" y="6050624"/>
                  <a:ext cx="1346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72F523CB-C170-6491-03F8-DFB7EA7A91E0}"/>
                    </a:ext>
                  </a:extLst>
                </p14:cNvPr>
                <p14:cNvContentPartPr/>
                <p14:nvPr/>
              </p14:nvContentPartPr>
              <p14:xfrm>
                <a:off x="1410376" y="6072584"/>
                <a:ext cx="205560" cy="293760"/>
              </p14:xfrm>
            </p:contentPart>
          </mc:Choice>
          <mc:Fallback xmlns="">
            <p:pic>
              <p:nvPicPr>
                <p:cNvPr id="120" name="Ink 119">
                  <a:extLst>
                    <a:ext uri="{FF2B5EF4-FFF2-40B4-BE49-F238E27FC236}">
                      <a16:creationId xmlns:a16="http://schemas.microsoft.com/office/drawing/2014/main" id="{72F523CB-C170-6491-03F8-DFB7EA7A91E0}"/>
                    </a:ext>
                  </a:extLst>
                </p:cNvPr>
                <p:cNvPicPr/>
                <p:nvPr/>
              </p:nvPicPr>
              <p:blipFill>
                <a:blip r:embed="rId183"/>
                <a:stretch>
                  <a:fillRect/>
                </a:stretch>
              </p:blipFill>
              <p:spPr>
                <a:xfrm>
                  <a:off x="1404256" y="6066464"/>
                  <a:ext cx="217800" cy="306000"/>
                </a:xfrm>
                <a:prstGeom prst="rect">
                  <a:avLst/>
                </a:prstGeom>
              </p:spPr>
            </p:pic>
          </mc:Fallback>
        </mc:AlternateContent>
      </p:grpSp>
      <p:grpSp>
        <p:nvGrpSpPr>
          <p:cNvPr id="124" name="Group 123">
            <a:extLst>
              <a:ext uri="{FF2B5EF4-FFF2-40B4-BE49-F238E27FC236}">
                <a16:creationId xmlns:a16="http://schemas.microsoft.com/office/drawing/2014/main" id="{745B5150-DBE8-4134-F37F-C028CE071A14}"/>
              </a:ext>
            </a:extLst>
          </p:cNvPr>
          <p:cNvGrpSpPr/>
          <p:nvPr/>
        </p:nvGrpSpPr>
        <p:grpSpPr>
          <a:xfrm>
            <a:off x="3042616" y="3136064"/>
            <a:ext cx="6074640" cy="3053880"/>
            <a:chOff x="3042616" y="3136064"/>
            <a:chExt cx="6074640" cy="3053880"/>
          </a:xfrm>
        </p:grpSpPr>
        <mc:AlternateContent xmlns:mc="http://schemas.openxmlformats.org/markup-compatibility/2006" xmlns:p14="http://schemas.microsoft.com/office/powerpoint/2010/main">
          <mc:Choice Requires="p14">
            <p:contentPart p14:bwMode="auto" r:id="rId184">
              <p14:nvContentPartPr>
                <p14:cNvPr id="91" name="Ink 90">
                  <a:extLst>
                    <a:ext uri="{FF2B5EF4-FFF2-40B4-BE49-F238E27FC236}">
                      <a16:creationId xmlns:a16="http://schemas.microsoft.com/office/drawing/2014/main" id="{D587B739-0971-1BF0-CB06-B66971B26C54}"/>
                    </a:ext>
                  </a:extLst>
                </p14:cNvPr>
                <p14:cNvContentPartPr/>
                <p14:nvPr/>
              </p14:nvContentPartPr>
              <p14:xfrm>
                <a:off x="4302256" y="3136064"/>
                <a:ext cx="4755960" cy="770400"/>
              </p14:xfrm>
            </p:contentPart>
          </mc:Choice>
          <mc:Fallback xmlns="">
            <p:pic>
              <p:nvPicPr>
                <p:cNvPr id="91" name="Ink 90">
                  <a:extLst>
                    <a:ext uri="{FF2B5EF4-FFF2-40B4-BE49-F238E27FC236}">
                      <a16:creationId xmlns:a16="http://schemas.microsoft.com/office/drawing/2014/main" id="{D587B739-0971-1BF0-CB06-B66971B26C54}"/>
                    </a:ext>
                  </a:extLst>
                </p:cNvPr>
                <p:cNvPicPr/>
                <p:nvPr/>
              </p:nvPicPr>
              <p:blipFill>
                <a:blip r:embed="rId185"/>
                <a:stretch>
                  <a:fillRect/>
                </a:stretch>
              </p:blipFill>
              <p:spPr>
                <a:xfrm>
                  <a:off x="4296136" y="3129944"/>
                  <a:ext cx="476820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2" name="Ink 91">
                  <a:extLst>
                    <a:ext uri="{FF2B5EF4-FFF2-40B4-BE49-F238E27FC236}">
                      <a16:creationId xmlns:a16="http://schemas.microsoft.com/office/drawing/2014/main" id="{69588C1C-B14B-7748-35D2-2274613D97C2}"/>
                    </a:ext>
                  </a:extLst>
                </p14:cNvPr>
                <p14:cNvContentPartPr/>
                <p14:nvPr/>
              </p14:nvContentPartPr>
              <p14:xfrm>
                <a:off x="4347256" y="3421184"/>
                <a:ext cx="4770000" cy="1528200"/>
              </p14:xfrm>
            </p:contentPart>
          </mc:Choice>
          <mc:Fallback xmlns="">
            <p:pic>
              <p:nvPicPr>
                <p:cNvPr id="92" name="Ink 91">
                  <a:extLst>
                    <a:ext uri="{FF2B5EF4-FFF2-40B4-BE49-F238E27FC236}">
                      <a16:creationId xmlns:a16="http://schemas.microsoft.com/office/drawing/2014/main" id="{69588C1C-B14B-7748-35D2-2274613D97C2}"/>
                    </a:ext>
                  </a:extLst>
                </p:cNvPr>
                <p:cNvPicPr/>
                <p:nvPr/>
              </p:nvPicPr>
              <p:blipFill>
                <a:blip r:embed="rId187"/>
                <a:stretch>
                  <a:fillRect/>
                </a:stretch>
              </p:blipFill>
              <p:spPr>
                <a:xfrm>
                  <a:off x="4341136" y="3415064"/>
                  <a:ext cx="4782240" cy="1540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4" name="Ink 93">
                  <a:extLst>
                    <a:ext uri="{FF2B5EF4-FFF2-40B4-BE49-F238E27FC236}">
                      <a16:creationId xmlns:a16="http://schemas.microsoft.com/office/drawing/2014/main" id="{228C9BEC-A242-3AC6-FDD2-66F2753C02F4}"/>
                    </a:ext>
                  </a:extLst>
                </p14:cNvPr>
                <p14:cNvContentPartPr/>
                <p14:nvPr/>
              </p14:nvContentPartPr>
              <p14:xfrm>
                <a:off x="4401616" y="3271424"/>
                <a:ext cx="4529880" cy="744120"/>
              </p14:xfrm>
            </p:contentPart>
          </mc:Choice>
          <mc:Fallback xmlns="">
            <p:pic>
              <p:nvPicPr>
                <p:cNvPr id="94" name="Ink 93">
                  <a:extLst>
                    <a:ext uri="{FF2B5EF4-FFF2-40B4-BE49-F238E27FC236}">
                      <a16:creationId xmlns:a16="http://schemas.microsoft.com/office/drawing/2014/main" id="{228C9BEC-A242-3AC6-FDD2-66F2753C02F4}"/>
                    </a:ext>
                  </a:extLst>
                </p:cNvPr>
                <p:cNvPicPr/>
                <p:nvPr/>
              </p:nvPicPr>
              <p:blipFill>
                <a:blip r:embed="rId189"/>
                <a:stretch>
                  <a:fillRect/>
                </a:stretch>
              </p:blipFill>
              <p:spPr>
                <a:xfrm>
                  <a:off x="4395496" y="3265304"/>
                  <a:ext cx="4542120" cy="756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6" name="Ink 95">
                  <a:extLst>
                    <a:ext uri="{FF2B5EF4-FFF2-40B4-BE49-F238E27FC236}">
                      <a16:creationId xmlns:a16="http://schemas.microsoft.com/office/drawing/2014/main" id="{5A0C6AF7-D12E-5D33-3B6A-BAAD58BE0000}"/>
                    </a:ext>
                  </a:extLst>
                </p14:cNvPr>
                <p14:cNvContentPartPr/>
                <p14:nvPr/>
              </p14:nvContentPartPr>
              <p14:xfrm>
                <a:off x="4636336" y="3411104"/>
                <a:ext cx="4243320" cy="1240200"/>
              </p14:xfrm>
            </p:contentPart>
          </mc:Choice>
          <mc:Fallback xmlns="">
            <p:pic>
              <p:nvPicPr>
                <p:cNvPr id="96" name="Ink 95">
                  <a:extLst>
                    <a:ext uri="{FF2B5EF4-FFF2-40B4-BE49-F238E27FC236}">
                      <a16:creationId xmlns:a16="http://schemas.microsoft.com/office/drawing/2014/main" id="{5A0C6AF7-D12E-5D33-3B6A-BAAD58BE0000}"/>
                    </a:ext>
                  </a:extLst>
                </p:cNvPr>
                <p:cNvPicPr/>
                <p:nvPr/>
              </p:nvPicPr>
              <p:blipFill>
                <a:blip r:embed="rId191"/>
                <a:stretch>
                  <a:fillRect/>
                </a:stretch>
              </p:blipFill>
              <p:spPr>
                <a:xfrm>
                  <a:off x="4630216" y="3404984"/>
                  <a:ext cx="4255560" cy="12524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B199DBF0-F3F0-9A58-3211-6E549F32EF30}"/>
                    </a:ext>
                  </a:extLst>
                </p14:cNvPr>
                <p14:cNvContentPartPr/>
                <p14:nvPr/>
              </p14:nvContentPartPr>
              <p14:xfrm>
                <a:off x="3957736" y="5427104"/>
                <a:ext cx="1374480" cy="762840"/>
              </p14:xfrm>
            </p:contentPart>
          </mc:Choice>
          <mc:Fallback xmlns="">
            <p:pic>
              <p:nvPicPr>
                <p:cNvPr id="122" name="Ink 121">
                  <a:extLst>
                    <a:ext uri="{FF2B5EF4-FFF2-40B4-BE49-F238E27FC236}">
                      <a16:creationId xmlns:a16="http://schemas.microsoft.com/office/drawing/2014/main" id="{B199DBF0-F3F0-9A58-3211-6E549F32EF30}"/>
                    </a:ext>
                  </a:extLst>
                </p:cNvPr>
                <p:cNvPicPr/>
                <p:nvPr/>
              </p:nvPicPr>
              <p:blipFill>
                <a:blip r:embed="rId193"/>
                <a:stretch>
                  <a:fillRect/>
                </a:stretch>
              </p:blipFill>
              <p:spPr>
                <a:xfrm>
                  <a:off x="3951616" y="5420984"/>
                  <a:ext cx="1386720" cy="775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6AF29F15-6679-1E2E-0ACC-794EF1B3C3F7}"/>
                    </a:ext>
                  </a:extLst>
                </p14:cNvPr>
                <p14:cNvContentPartPr/>
                <p14:nvPr/>
              </p14:nvContentPartPr>
              <p14:xfrm>
                <a:off x="3042616" y="4754984"/>
                <a:ext cx="1550160" cy="848520"/>
              </p14:xfrm>
            </p:contentPart>
          </mc:Choice>
          <mc:Fallback xmlns="">
            <p:pic>
              <p:nvPicPr>
                <p:cNvPr id="123" name="Ink 122">
                  <a:extLst>
                    <a:ext uri="{FF2B5EF4-FFF2-40B4-BE49-F238E27FC236}">
                      <a16:creationId xmlns:a16="http://schemas.microsoft.com/office/drawing/2014/main" id="{6AF29F15-6679-1E2E-0ACC-794EF1B3C3F7}"/>
                    </a:ext>
                  </a:extLst>
                </p:cNvPr>
                <p:cNvPicPr/>
                <p:nvPr/>
              </p:nvPicPr>
              <p:blipFill>
                <a:blip r:embed="rId195"/>
                <a:stretch>
                  <a:fillRect/>
                </a:stretch>
              </p:blipFill>
              <p:spPr>
                <a:xfrm>
                  <a:off x="3036496" y="4748864"/>
                  <a:ext cx="1562400" cy="860760"/>
                </a:xfrm>
                <a:prstGeom prst="rect">
                  <a:avLst/>
                </a:prstGeom>
              </p:spPr>
            </p:pic>
          </mc:Fallback>
        </mc:AlternateContent>
      </p:grpSp>
    </p:spTree>
    <p:extLst>
      <p:ext uri="{BB962C8B-B14F-4D97-AF65-F5344CB8AC3E}">
        <p14:creationId xmlns:p14="http://schemas.microsoft.com/office/powerpoint/2010/main" val="334452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35282-673B-F81D-B000-62C3B26C1883}"/>
              </a:ext>
            </a:extLst>
          </p:cNvPr>
          <p:cNvSpPr>
            <a:spLocks noGrp="1"/>
          </p:cNvSpPr>
          <p:nvPr>
            <p:ph type="title"/>
          </p:nvPr>
        </p:nvSpPr>
        <p:spPr/>
        <p:txBody>
          <a:bodyPr/>
          <a:lstStyle/>
          <a:p>
            <a:r>
              <a:rPr lang="en-US" dirty="0"/>
              <a:t>Cross over cables</a:t>
            </a:r>
          </a:p>
        </p:txBody>
      </p:sp>
      <p:sp>
        <p:nvSpPr>
          <p:cNvPr id="3" name="Content Placeholder 2">
            <a:extLst>
              <a:ext uri="{FF2B5EF4-FFF2-40B4-BE49-F238E27FC236}">
                <a16:creationId xmlns:a16="http://schemas.microsoft.com/office/drawing/2014/main" id="{EAD94F6E-8E14-FD20-33C4-221E2D817FFD}"/>
              </a:ext>
            </a:extLst>
          </p:cNvPr>
          <p:cNvSpPr>
            <a:spLocks noGrp="1"/>
          </p:cNvSpPr>
          <p:nvPr>
            <p:ph idx="1"/>
          </p:nvPr>
        </p:nvSpPr>
        <p:spPr>
          <a:xfrm>
            <a:off x="838200" y="1825625"/>
            <a:ext cx="10515600" cy="2168474"/>
          </a:xfrm>
        </p:spPr>
        <p:txBody>
          <a:bodyPr/>
          <a:lstStyle/>
          <a:p>
            <a:r>
              <a:rPr lang="en-US" dirty="0"/>
              <a:t>Cross over cables eliminate the issue of which wires should be used for transmit or receive.</a:t>
            </a:r>
          </a:p>
          <a:p>
            <a:r>
              <a:rPr lang="en-US" dirty="0"/>
              <a:t>This makes it so they will succeed to communicate at the highest speed.</a:t>
            </a:r>
          </a:p>
        </p:txBody>
      </p:sp>
      <p:pic>
        <p:nvPicPr>
          <p:cNvPr id="9220" name="Picture 4" descr="Cable Difference: Straight Through vs Crossover Cable">
            <a:extLst>
              <a:ext uri="{FF2B5EF4-FFF2-40B4-BE49-F238E27FC236}">
                <a16:creationId xmlns:a16="http://schemas.microsoft.com/office/drawing/2014/main" id="{9F82EFBA-EB53-A177-5813-689225035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069" y="4401299"/>
            <a:ext cx="4183152" cy="209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63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BDFF-D611-28D3-8867-D90373D484AC}"/>
              </a:ext>
            </a:extLst>
          </p:cNvPr>
          <p:cNvSpPr>
            <a:spLocks noGrp="1"/>
          </p:cNvSpPr>
          <p:nvPr>
            <p:ph type="title"/>
          </p:nvPr>
        </p:nvSpPr>
        <p:spPr/>
        <p:txBody>
          <a:bodyPr/>
          <a:lstStyle/>
          <a:p>
            <a:r>
              <a:rPr lang="en-US" dirty="0"/>
              <a:t>Loops</a:t>
            </a:r>
          </a:p>
        </p:txBody>
      </p:sp>
      <p:sp>
        <p:nvSpPr>
          <p:cNvPr id="3" name="Content Placeholder 2">
            <a:extLst>
              <a:ext uri="{FF2B5EF4-FFF2-40B4-BE49-F238E27FC236}">
                <a16:creationId xmlns:a16="http://schemas.microsoft.com/office/drawing/2014/main" id="{D68D0D33-B297-9EC8-A707-425EB113451C}"/>
              </a:ext>
            </a:extLst>
          </p:cNvPr>
          <p:cNvSpPr>
            <a:spLocks noGrp="1"/>
          </p:cNvSpPr>
          <p:nvPr>
            <p:ph idx="1"/>
          </p:nvPr>
        </p:nvSpPr>
        <p:spPr>
          <a:xfrm>
            <a:off x="838200" y="1825625"/>
            <a:ext cx="10515600" cy="1603375"/>
          </a:xfrm>
        </p:spPr>
        <p:txBody>
          <a:bodyPr>
            <a:normAutofit fontScale="85000" lnSpcReduction="20000"/>
          </a:bodyPr>
          <a:lstStyle/>
          <a:p>
            <a:r>
              <a:rPr lang="en-US" dirty="0"/>
              <a:t>Traffic destined to unknown addresses will create broadcast storms. Meaning the traffic will flood and often replicate until all links are at maximum capacity. </a:t>
            </a:r>
          </a:p>
          <a:p>
            <a:r>
              <a:rPr lang="en-US" dirty="0"/>
              <a:t>It will cause massive mac address table instability and sometimes cause switches to crash or at least become unusably slow.</a:t>
            </a:r>
          </a:p>
        </p:txBody>
      </p:sp>
      <p:pic>
        <p:nvPicPr>
          <p:cNvPr id="4" name="Picture 2" descr="Network Switches Icon PNG Transparent Background, Free Download #27058 -  FreeIconsPNG">
            <a:extLst>
              <a:ext uri="{FF2B5EF4-FFF2-40B4-BE49-F238E27FC236}">
                <a16:creationId xmlns:a16="http://schemas.microsoft.com/office/drawing/2014/main" id="{E3389A7D-227C-DF7D-E949-9187540E4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686" y="455022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etwork Switches Icon PNG Transparent Background, Free Download #27058 -  FreeIconsPNG">
            <a:extLst>
              <a:ext uri="{FF2B5EF4-FFF2-40B4-BE49-F238E27FC236}">
                <a16:creationId xmlns:a16="http://schemas.microsoft.com/office/drawing/2014/main" id="{DC182EE1-A2DC-8778-9601-1E7626202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294" y="5289811"/>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twork Switches Icon PNG Transparent Background, Free Download #27058 -  FreeIconsPNG">
            <a:extLst>
              <a:ext uri="{FF2B5EF4-FFF2-40B4-BE49-F238E27FC236}">
                <a16:creationId xmlns:a16="http://schemas.microsoft.com/office/drawing/2014/main" id="{67C8570A-87A3-DC68-8C6B-7DEAAD00A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979" y="5289811"/>
            <a:ext cx="865097" cy="6704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34CA6A-2A08-819E-C98E-B3AE591D9FE1}"/>
              </a:ext>
            </a:extLst>
          </p:cNvPr>
          <p:cNvCxnSpPr>
            <a:cxnSpLocks/>
          </p:cNvCxnSpPr>
          <p:nvPr/>
        </p:nvCxnSpPr>
        <p:spPr>
          <a:xfrm flipH="1">
            <a:off x="3891643" y="4976802"/>
            <a:ext cx="493987" cy="45590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9F6A7A8-5552-6941-4930-BAB5D66D6DF7}"/>
              </a:ext>
            </a:extLst>
          </p:cNvPr>
          <p:cNvCxnSpPr>
            <a:cxnSpLocks/>
          </p:cNvCxnSpPr>
          <p:nvPr/>
        </p:nvCxnSpPr>
        <p:spPr>
          <a:xfrm>
            <a:off x="4756740" y="4995040"/>
            <a:ext cx="511946" cy="4376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FF502A-9254-FD34-ABF5-E759C077DF9A}"/>
              </a:ext>
            </a:extLst>
          </p:cNvPr>
          <p:cNvCxnSpPr/>
          <p:nvPr/>
        </p:nvCxnSpPr>
        <p:spPr>
          <a:xfrm flipV="1">
            <a:off x="4034031" y="5546271"/>
            <a:ext cx="1049916" cy="38100"/>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2" descr="Network Switches Icon PNG Transparent Background, Free Download #27058 -  FreeIconsPNG">
            <a:extLst>
              <a:ext uri="{FF2B5EF4-FFF2-40B4-BE49-F238E27FC236}">
                <a16:creationId xmlns:a16="http://schemas.microsoft.com/office/drawing/2014/main" id="{A1CB6CFD-DC3B-B5DA-C219-3081AE82B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523541"/>
            <a:ext cx="865097" cy="6704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2BBD421-4349-B5F8-E62C-DAD5C62ED9CC}"/>
              </a:ext>
            </a:extLst>
          </p:cNvPr>
          <p:cNvCxnSpPr/>
          <p:nvPr/>
        </p:nvCxnSpPr>
        <p:spPr>
          <a:xfrm>
            <a:off x="4882243" y="4807201"/>
            <a:ext cx="8708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1A5646B-36FA-A982-62DA-FEB19DA6746D}"/>
              </a:ext>
            </a:extLst>
          </p:cNvPr>
          <p:cNvCxnSpPr/>
          <p:nvPr/>
        </p:nvCxnSpPr>
        <p:spPr>
          <a:xfrm flipV="1">
            <a:off x="5595257" y="4995040"/>
            <a:ext cx="304800" cy="485917"/>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8E3E2C69-EB8B-B493-9D0D-73555A84A91A}"/>
                  </a:ext>
                </a:extLst>
              </p14:cNvPr>
              <p14:cNvContentPartPr/>
              <p14:nvPr/>
            </p14:nvContentPartPr>
            <p14:xfrm>
              <a:off x="3115336" y="3776864"/>
              <a:ext cx="2880" cy="13320"/>
            </p14:xfrm>
          </p:contentPart>
        </mc:Choice>
        <mc:Fallback xmlns="">
          <p:pic>
            <p:nvPicPr>
              <p:cNvPr id="9" name="Ink 8">
                <a:extLst>
                  <a:ext uri="{FF2B5EF4-FFF2-40B4-BE49-F238E27FC236}">
                    <a16:creationId xmlns:a16="http://schemas.microsoft.com/office/drawing/2014/main" id="{8E3E2C69-EB8B-B493-9D0D-73555A84A91A}"/>
                  </a:ext>
                </a:extLst>
              </p:cNvPr>
              <p:cNvPicPr/>
              <p:nvPr/>
            </p:nvPicPr>
            <p:blipFill>
              <a:blip r:embed="rId4"/>
              <a:stretch>
                <a:fillRect/>
              </a:stretch>
            </p:blipFill>
            <p:spPr>
              <a:xfrm>
                <a:off x="3109216" y="3770744"/>
                <a:ext cx="15120" cy="2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97" name="Ink 96">
                <a:extLst>
                  <a:ext uri="{FF2B5EF4-FFF2-40B4-BE49-F238E27FC236}">
                    <a16:creationId xmlns:a16="http://schemas.microsoft.com/office/drawing/2014/main" id="{9285BEAF-0487-9E6D-ABBE-17892D86B1E3}"/>
                  </a:ext>
                </a:extLst>
              </p14:cNvPr>
              <p14:cNvContentPartPr/>
              <p14:nvPr/>
            </p14:nvContentPartPr>
            <p14:xfrm>
              <a:off x="5091490" y="5561330"/>
              <a:ext cx="5040" cy="11880"/>
            </p14:xfrm>
          </p:contentPart>
        </mc:Choice>
        <mc:Fallback xmlns="">
          <p:pic>
            <p:nvPicPr>
              <p:cNvPr id="97" name="Ink 96">
                <a:extLst>
                  <a:ext uri="{FF2B5EF4-FFF2-40B4-BE49-F238E27FC236}">
                    <a16:creationId xmlns:a16="http://schemas.microsoft.com/office/drawing/2014/main" id="{9285BEAF-0487-9E6D-ABBE-17892D86B1E3}"/>
                  </a:ext>
                </a:extLst>
              </p:cNvPr>
              <p:cNvPicPr/>
              <p:nvPr/>
            </p:nvPicPr>
            <p:blipFill>
              <a:blip r:embed="rId6"/>
              <a:stretch>
                <a:fillRect/>
              </a:stretch>
            </p:blipFill>
            <p:spPr>
              <a:xfrm>
                <a:off x="5082490" y="5552690"/>
                <a:ext cx="22680" cy="29520"/>
              </a:xfrm>
              <a:prstGeom prst="rect">
                <a:avLst/>
              </a:prstGeom>
            </p:spPr>
          </p:pic>
        </mc:Fallback>
      </mc:AlternateContent>
      <p:grpSp>
        <p:nvGrpSpPr>
          <p:cNvPr id="127" name="Group 126">
            <a:extLst>
              <a:ext uri="{FF2B5EF4-FFF2-40B4-BE49-F238E27FC236}">
                <a16:creationId xmlns:a16="http://schemas.microsoft.com/office/drawing/2014/main" id="{BBE50EF2-3975-DDC8-FB7F-99FD06B3D940}"/>
              </a:ext>
            </a:extLst>
          </p:cNvPr>
          <p:cNvGrpSpPr/>
          <p:nvPr/>
        </p:nvGrpSpPr>
        <p:grpSpPr>
          <a:xfrm>
            <a:off x="3335050" y="5870930"/>
            <a:ext cx="911160" cy="398160"/>
            <a:chOff x="3335050" y="5870930"/>
            <a:chExt cx="911160" cy="398160"/>
          </a:xfrm>
        </p:grpSpPr>
        <mc:AlternateContent xmlns:mc="http://schemas.openxmlformats.org/markup-compatibility/2006" xmlns:p14="http://schemas.microsoft.com/office/powerpoint/2010/main">
          <mc:Choice Requires="p14">
            <p:contentPart p14:bwMode="auto" r:id="rId7">
              <p14:nvContentPartPr>
                <p14:cNvPr id="122" name="Ink 121">
                  <a:extLst>
                    <a:ext uri="{FF2B5EF4-FFF2-40B4-BE49-F238E27FC236}">
                      <a16:creationId xmlns:a16="http://schemas.microsoft.com/office/drawing/2014/main" id="{9294BDF0-C7BC-B76A-9C7E-017AC03EAE3D}"/>
                    </a:ext>
                  </a:extLst>
                </p14:cNvPr>
                <p14:cNvContentPartPr/>
                <p14:nvPr/>
              </p14:nvContentPartPr>
              <p14:xfrm>
                <a:off x="3335050" y="5870930"/>
                <a:ext cx="351360" cy="398160"/>
              </p14:xfrm>
            </p:contentPart>
          </mc:Choice>
          <mc:Fallback xmlns="">
            <p:pic>
              <p:nvPicPr>
                <p:cNvPr id="122" name="Ink 121">
                  <a:extLst>
                    <a:ext uri="{FF2B5EF4-FFF2-40B4-BE49-F238E27FC236}">
                      <a16:creationId xmlns:a16="http://schemas.microsoft.com/office/drawing/2014/main" id="{9294BDF0-C7BC-B76A-9C7E-017AC03EAE3D}"/>
                    </a:ext>
                  </a:extLst>
                </p:cNvPr>
                <p:cNvPicPr/>
                <p:nvPr/>
              </p:nvPicPr>
              <p:blipFill>
                <a:blip r:embed="rId8"/>
                <a:stretch>
                  <a:fillRect/>
                </a:stretch>
              </p:blipFill>
              <p:spPr>
                <a:xfrm>
                  <a:off x="3328930" y="5864810"/>
                  <a:ext cx="3636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3" name="Ink 122">
                  <a:extLst>
                    <a:ext uri="{FF2B5EF4-FFF2-40B4-BE49-F238E27FC236}">
                      <a16:creationId xmlns:a16="http://schemas.microsoft.com/office/drawing/2014/main" id="{C543A1D7-114F-0CE6-971F-19E22F511F70}"/>
                    </a:ext>
                  </a:extLst>
                </p14:cNvPr>
                <p14:cNvContentPartPr/>
                <p14:nvPr/>
              </p14:nvContentPartPr>
              <p14:xfrm>
                <a:off x="3594970" y="5954450"/>
                <a:ext cx="192240" cy="295560"/>
              </p14:xfrm>
            </p:contentPart>
          </mc:Choice>
          <mc:Fallback xmlns="">
            <p:pic>
              <p:nvPicPr>
                <p:cNvPr id="123" name="Ink 122">
                  <a:extLst>
                    <a:ext uri="{FF2B5EF4-FFF2-40B4-BE49-F238E27FC236}">
                      <a16:creationId xmlns:a16="http://schemas.microsoft.com/office/drawing/2014/main" id="{C543A1D7-114F-0CE6-971F-19E22F511F70}"/>
                    </a:ext>
                  </a:extLst>
                </p:cNvPr>
                <p:cNvPicPr/>
                <p:nvPr/>
              </p:nvPicPr>
              <p:blipFill>
                <a:blip r:embed="rId10"/>
                <a:stretch>
                  <a:fillRect/>
                </a:stretch>
              </p:blipFill>
              <p:spPr>
                <a:xfrm>
                  <a:off x="3588850" y="5948330"/>
                  <a:ext cx="2044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4" name="Ink 123">
                  <a:extLst>
                    <a:ext uri="{FF2B5EF4-FFF2-40B4-BE49-F238E27FC236}">
                      <a16:creationId xmlns:a16="http://schemas.microsoft.com/office/drawing/2014/main" id="{C17A9820-9E10-D9D9-0583-5785868686C0}"/>
                    </a:ext>
                  </a:extLst>
                </p14:cNvPr>
                <p14:cNvContentPartPr/>
                <p14:nvPr/>
              </p14:nvContentPartPr>
              <p14:xfrm>
                <a:off x="3759850" y="6025010"/>
                <a:ext cx="218160" cy="220320"/>
              </p14:xfrm>
            </p:contentPart>
          </mc:Choice>
          <mc:Fallback xmlns="">
            <p:pic>
              <p:nvPicPr>
                <p:cNvPr id="124" name="Ink 123">
                  <a:extLst>
                    <a:ext uri="{FF2B5EF4-FFF2-40B4-BE49-F238E27FC236}">
                      <a16:creationId xmlns:a16="http://schemas.microsoft.com/office/drawing/2014/main" id="{C17A9820-9E10-D9D9-0583-5785868686C0}"/>
                    </a:ext>
                  </a:extLst>
                </p:cNvPr>
                <p:cNvPicPr/>
                <p:nvPr/>
              </p:nvPicPr>
              <p:blipFill>
                <a:blip r:embed="rId12"/>
                <a:stretch>
                  <a:fillRect/>
                </a:stretch>
              </p:blipFill>
              <p:spPr>
                <a:xfrm>
                  <a:off x="3753730" y="6018890"/>
                  <a:ext cx="2304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5" name="Ink 124">
                  <a:extLst>
                    <a:ext uri="{FF2B5EF4-FFF2-40B4-BE49-F238E27FC236}">
                      <a16:creationId xmlns:a16="http://schemas.microsoft.com/office/drawing/2014/main" id="{D1A2559B-1D72-4BE7-483B-A6BC8D1FA5A7}"/>
                    </a:ext>
                  </a:extLst>
                </p14:cNvPr>
                <p14:cNvContentPartPr/>
                <p14:nvPr/>
              </p14:nvContentPartPr>
              <p14:xfrm>
                <a:off x="4014010" y="6027890"/>
                <a:ext cx="13680" cy="203040"/>
              </p14:xfrm>
            </p:contentPart>
          </mc:Choice>
          <mc:Fallback xmlns="">
            <p:pic>
              <p:nvPicPr>
                <p:cNvPr id="125" name="Ink 124">
                  <a:extLst>
                    <a:ext uri="{FF2B5EF4-FFF2-40B4-BE49-F238E27FC236}">
                      <a16:creationId xmlns:a16="http://schemas.microsoft.com/office/drawing/2014/main" id="{D1A2559B-1D72-4BE7-483B-A6BC8D1FA5A7}"/>
                    </a:ext>
                  </a:extLst>
                </p:cNvPr>
                <p:cNvPicPr/>
                <p:nvPr/>
              </p:nvPicPr>
              <p:blipFill>
                <a:blip r:embed="rId14"/>
                <a:stretch>
                  <a:fillRect/>
                </a:stretch>
              </p:blipFill>
              <p:spPr>
                <a:xfrm>
                  <a:off x="4007890" y="6021770"/>
                  <a:ext cx="25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6" name="Ink 125">
                  <a:extLst>
                    <a:ext uri="{FF2B5EF4-FFF2-40B4-BE49-F238E27FC236}">
                      <a16:creationId xmlns:a16="http://schemas.microsoft.com/office/drawing/2014/main" id="{D826BFBF-7C21-AFC0-C02C-BDE530CC479D}"/>
                    </a:ext>
                  </a:extLst>
                </p14:cNvPr>
                <p14:cNvContentPartPr/>
                <p14:nvPr/>
              </p14:nvContentPartPr>
              <p14:xfrm>
                <a:off x="3949930" y="5908370"/>
                <a:ext cx="296280" cy="120600"/>
              </p14:xfrm>
            </p:contentPart>
          </mc:Choice>
          <mc:Fallback xmlns="">
            <p:pic>
              <p:nvPicPr>
                <p:cNvPr id="126" name="Ink 125">
                  <a:extLst>
                    <a:ext uri="{FF2B5EF4-FFF2-40B4-BE49-F238E27FC236}">
                      <a16:creationId xmlns:a16="http://schemas.microsoft.com/office/drawing/2014/main" id="{D826BFBF-7C21-AFC0-C02C-BDE530CC479D}"/>
                    </a:ext>
                  </a:extLst>
                </p:cNvPr>
                <p:cNvPicPr/>
                <p:nvPr/>
              </p:nvPicPr>
              <p:blipFill>
                <a:blip r:embed="rId16"/>
                <a:stretch>
                  <a:fillRect/>
                </a:stretch>
              </p:blipFill>
              <p:spPr>
                <a:xfrm>
                  <a:off x="3943810" y="5902250"/>
                  <a:ext cx="308520" cy="132840"/>
                </a:xfrm>
                <a:prstGeom prst="rect">
                  <a:avLst/>
                </a:prstGeom>
              </p:spPr>
            </p:pic>
          </mc:Fallback>
        </mc:AlternateContent>
      </p:grpSp>
      <p:grpSp>
        <p:nvGrpSpPr>
          <p:cNvPr id="132" name="Group 131">
            <a:extLst>
              <a:ext uri="{FF2B5EF4-FFF2-40B4-BE49-F238E27FC236}">
                <a16:creationId xmlns:a16="http://schemas.microsoft.com/office/drawing/2014/main" id="{75FC0452-64EA-8CB9-CCF0-FDFCC13263CD}"/>
              </a:ext>
            </a:extLst>
          </p:cNvPr>
          <p:cNvGrpSpPr/>
          <p:nvPr/>
        </p:nvGrpSpPr>
        <p:grpSpPr>
          <a:xfrm>
            <a:off x="8359570" y="3276050"/>
            <a:ext cx="1487520" cy="559440"/>
            <a:chOff x="8359570" y="3276050"/>
            <a:chExt cx="1487520" cy="559440"/>
          </a:xfrm>
        </p:grpSpPr>
        <mc:AlternateContent xmlns:mc="http://schemas.openxmlformats.org/markup-compatibility/2006" xmlns:p14="http://schemas.microsoft.com/office/powerpoint/2010/main">
          <mc:Choice Requires="p14">
            <p:contentPart p14:bwMode="auto" r:id="rId17">
              <p14:nvContentPartPr>
                <p14:cNvPr id="128" name="Ink 127">
                  <a:extLst>
                    <a:ext uri="{FF2B5EF4-FFF2-40B4-BE49-F238E27FC236}">
                      <a16:creationId xmlns:a16="http://schemas.microsoft.com/office/drawing/2014/main" id="{B5C1383F-EDE2-14FF-6C06-6452B62899F4}"/>
                    </a:ext>
                  </a:extLst>
                </p14:cNvPr>
                <p14:cNvContentPartPr/>
                <p14:nvPr/>
              </p14:nvContentPartPr>
              <p14:xfrm>
                <a:off x="8359570" y="3397010"/>
                <a:ext cx="311760" cy="411120"/>
              </p14:xfrm>
            </p:contentPart>
          </mc:Choice>
          <mc:Fallback xmlns="">
            <p:pic>
              <p:nvPicPr>
                <p:cNvPr id="128" name="Ink 127">
                  <a:extLst>
                    <a:ext uri="{FF2B5EF4-FFF2-40B4-BE49-F238E27FC236}">
                      <a16:creationId xmlns:a16="http://schemas.microsoft.com/office/drawing/2014/main" id="{B5C1383F-EDE2-14FF-6C06-6452B62899F4}"/>
                    </a:ext>
                  </a:extLst>
                </p:cNvPr>
                <p:cNvPicPr/>
                <p:nvPr/>
              </p:nvPicPr>
              <p:blipFill>
                <a:blip r:embed="rId18"/>
                <a:stretch>
                  <a:fillRect/>
                </a:stretch>
              </p:blipFill>
              <p:spPr>
                <a:xfrm>
                  <a:off x="8353450" y="3390890"/>
                  <a:ext cx="3240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9" name="Ink 128">
                  <a:extLst>
                    <a:ext uri="{FF2B5EF4-FFF2-40B4-BE49-F238E27FC236}">
                      <a16:creationId xmlns:a16="http://schemas.microsoft.com/office/drawing/2014/main" id="{F247511A-33DF-6083-731F-9295EF8CD6F3}"/>
                    </a:ext>
                  </a:extLst>
                </p14:cNvPr>
                <p14:cNvContentPartPr/>
                <p14:nvPr/>
              </p14:nvContentPartPr>
              <p14:xfrm>
                <a:off x="8808850" y="3334370"/>
                <a:ext cx="276840" cy="415440"/>
              </p14:xfrm>
            </p:contentPart>
          </mc:Choice>
          <mc:Fallback xmlns="">
            <p:pic>
              <p:nvPicPr>
                <p:cNvPr id="129" name="Ink 128">
                  <a:extLst>
                    <a:ext uri="{FF2B5EF4-FFF2-40B4-BE49-F238E27FC236}">
                      <a16:creationId xmlns:a16="http://schemas.microsoft.com/office/drawing/2014/main" id="{F247511A-33DF-6083-731F-9295EF8CD6F3}"/>
                    </a:ext>
                  </a:extLst>
                </p:cNvPr>
                <p:cNvPicPr/>
                <p:nvPr/>
              </p:nvPicPr>
              <p:blipFill>
                <a:blip r:embed="rId20"/>
                <a:stretch>
                  <a:fillRect/>
                </a:stretch>
              </p:blipFill>
              <p:spPr>
                <a:xfrm>
                  <a:off x="8802730" y="3328250"/>
                  <a:ext cx="2890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0" name="Ink 129">
                  <a:extLst>
                    <a:ext uri="{FF2B5EF4-FFF2-40B4-BE49-F238E27FC236}">
                      <a16:creationId xmlns:a16="http://schemas.microsoft.com/office/drawing/2014/main" id="{B008FCAD-5AC1-753A-F5D8-4A5F0FE6B9CC}"/>
                    </a:ext>
                  </a:extLst>
                </p14:cNvPr>
                <p14:cNvContentPartPr/>
                <p14:nvPr/>
              </p14:nvContentPartPr>
              <p14:xfrm>
                <a:off x="9155530" y="3276050"/>
                <a:ext cx="336600" cy="559440"/>
              </p14:xfrm>
            </p:contentPart>
          </mc:Choice>
          <mc:Fallback xmlns="">
            <p:pic>
              <p:nvPicPr>
                <p:cNvPr id="130" name="Ink 129">
                  <a:extLst>
                    <a:ext uri="{FF2B5EF4-FFF2-40B4-BE49-F238E27FC236}">
                      <a16:creationId xmlns:a16="http://schemas.microsoft.com/office/drawing/2014/main" id="{B008FCAD-5AC1-753A-F5D8-4A5F0FE6B9CC}"/>
                    </a:ext>
                  </a:extLst>
                </p:cNvPr>
                <p:cNvPicPr/>
                <p:nvPr/>
              </p:nvPicPr>
              <p:blipFill>
                <a:blip r:embed="rId22"/>
                <a:stretch>
                  <a:fillRect/>
                </a:stretch>
              </p:blipFill>
              <p:spPr>
                <a:xfrm>
                  <a:off x="9149410" y="3269930"/>
                  <a:ext cx="3488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1" name="Ink 130">
                  <a:extLst>
                    <a:ext uri="{FF2B5EF4-FFF2-40B4-BE49-F238E27FC236}">
                      <a16:creationId xmlns:a16="http://schemas.microsoft.com/office/drawing/2014/main" id="{8D63A86A-29CB-0DDE-CB7E-1839CD73DA02}"/>
                    </a:ext>
                  </a:extLst>
                </p14:cNvPr>
                <p14:cNvContentPartPr/>
                <p14:nvPr/>
              </p14:nvContentPartPr>
              <p14:xfrm>
                <a:off x="9563050" y="3386210"/>
                <a:ext cx="284040" cy="414360"/>
              </p14:xfrm>
            </p:contentPart>
          </mc:Choice>
          <mc:Fallback xmlns="">
            <p:pic>
              <p:nvPicPr>
                <p:cNvPr id="131" name="Ink 130">
                  <a:extLst>
                    <a:ext uri="{FF2B5EF4-FFF2-40B4-BE49-F238E27FC236}">
                      <a16:creationId xmlns:a16="http://schemas.microsoft.com/office/drawing/2014/main" id="{8D63A86A-29CB-0DDE-CB7E-1839CD73DA02}"/>
                    </a:ext>
                  </a:extLst>
                </p:cNvPr>
                <p:cNvPicPr/>
                <p:nvPr/>
              </p:nvPicPr>
              <p:blipFill>
                <a:blip r:embed="rId24"/>
                <a:stretch>
                  <a:fillRect/>
                </a:stretch>
              </p:blipFill>
              <p:spPr>
                <a:xfrm>
                  <a:off x="9556930" y="3380090"/>
                  <a:ext cx="296280" cy="42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34" name="Ink 133">
                <a:extLst>
                  <a:ext uri="{FF2B5EF4-FFF2-40B4-BE49-F238E27FC236}">
                    <a16:creationId xmlns:a16="http://schemas.microsoft.com/office/drawing/2014/main" id="{2457B469-CF32-0EB2-7E4E-40BDF05F065E}"/>
                  </a:ext>
                </a:extLst>
              </p14:cNvPr>
              <p14:cNvContentPartPr/>
              <p14:nvPr/>
            </p14:nvContentPartPr>
            <p14:xfrm>
              <a:off x="3936970" y="4803890"/>
              <a:ext cx="46080" cy="227160"/>
            </p14:xfrm>
          </p:contentPart>
        </mc:Choice>
        <mc:Fallback xmlns="">
          <p:pic>
            <p:nvPicPr>
              <p:cNvPr id="134" name="Ink 133">
                <a:extLst>
                  <a:ext uri="{FF2B5EF4-FFF2-40B4-BE49-F238E27FC236}">
                    <a16:creationId xmlns:a16="http://schemas.microsoft.com/office/drawing/2014/main" id="{2457B469-CF32-0EB2-7E4E-40BDF05F065E}"/>
                  </a:ext>
                </a:extLst>
              </p:cNvPr>
              <p:cNvPicPr/>
              <p:nvPr/>
            </p:nvPicPr>
            <p:blipFill>
              <a:blip r:embed="rId26"/>
              <a:stretch>
                <a:fillRect/>
              </a:stretch>
            </p:blipFill>
            <p:spPr>
              <a:xfrm>
                <a:off x="3930850" y="4797770"/>
                <a:ext cx="58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5" name="Ink 134">
                <a:extLst>
                  <a:ext uri="{FF2B5EF4-FFF2-40B4-BE49-F238E27FC236}">
                    <a16:creationId xmlns:a16="http://schemas.microsoft.com/office/drawing/2014/main" id="{DE728874-8446-3970-76CE-BC50381D4A62}"/>
                  </a:ext>
                </a:extLst>
              </p14:cNvPr>
              <p14:cNvContentPartPr/>
              <p14:nvPr/>
            </p14:nvContentPartPr>
            <p14:xfrm>
              <a:off x="5171410" y="4372250"/>
              <a:ext cx="60480" cy="300960"/>
            </p14:xfrm>
          </p:contentPart>
        </mc:Choice>
        <mc:Fallback xmlns="">
          <p:pic>
            <p:nvPicPr>
              <p:cNvPr id="135" name="Ink 134">
                <a:extLst>
                  <a:ext uri="{FF2B5EF4-FFF2-40B4-BE49-F238E27FC236}">
                    <a16:creationId xmlns:a16="http://schemas.microsoft.com/office/drawing/2014/main" id="{DE728874-8446-3970-76CE-BC50381D4A62}"/>
                  </a:ext>
                </a:extLst>
              </p:cNvPr>
              <p:cNvPicPr/>
              <p:nvPr/>
            </p:nvPicPr>
            <p:blipFill>
              <a:blip r:embed="rId28"/>
              <a:stretch>
                <a:fillRect/>
              </a:stretch>
            </p:blipFill>
            <p:spPr>
              <a:xfrm>
                <a:off x="5165290" y="4366130"/>
                <a:ext cx="72720" cy="313200"/>
              </a:xfrm>
              <a:prstGeom prst="rect">
                <a:avLst/>
              </a:prstGeom>
            </p:spPr>
          </p:pic>
        </mc:Fallback>
      </mc:AlternateContent>
      <p:grpSp>
        <p:nvGrpSpPr>
          <p:cNvPr id="142" name="Group 141">
            <a:extLst>
              <a:ext uri="{FF2B5EF4-FFF2-40B4-BE49-F238E27FC236}">
                <a16:creationId xmlns:a16="http://schemas.microsoft.com/office/drawing/2014/main" id="{5219B48F-73C5-7776-6322-FBFBD04F9156}"/>
              </a:ext>
            </a:extLst>
          </p:cNvPr>
          <p:cNvGrpSpPr/>
          <p:nvPr/>
        </p:nvGrpSpPr>
        <p:grpSpPr>
          <a:xfrm>
            <a:off x="4565170" y="5625770"/>
            <a:ext cx="337680" cy="236520"/>
            <a:chOff x="4565170" y="5625770"/>
            <a:chExt cx="337680" cy="236520"/>
          </a:xfrm>
        </p:grpSpPr>
        <mc:AlternateContent xmlns:mc="http://schemas.openxmlformats.org/markup-compatibility/2006" xmlns:p14="http://schemas.microsoft.com/office/powerpoint/2010/main">
          <mc:Choice Requires="p14">
            <p:contentPart p14:bwMode="auto" r:id="rId29">
              <p14:nvContentPartPr>
                <p14:cNvPr id="136" name="Ink 135">
                  <a:extLst>
                    <a:ext uri="{FF2B5EF4-FFF2-40B4-BE49-F238E27FC236}">
                      <a16:creationId xmlns:a16="http://schemas.microsoft.com/office/drawing/2014/main" id="{CBF9C909-9243-E2C7-4497-DE9E3593921E}"/>
                    </a:ext>
                  </a:extLst>
                </p14:cNvPr>
                <p14:cNvContentPartPr/>
                <p14:nvPr/>
              </p14:nvContentPartPr>
              <p14:xfrm>
                <a:off x="4565170" y="5625770"/>
                <a:ext cx="38160" cy="207360"/>
              </p14:xfrm>
            </p:contentPart>
          </mc:Choice>
          <mc:Fallback xmlns="">
            <p:pic>
              <p:nvPicPr>
                <p:cNvPr id="136" name="Ink 135">
                  <a:extLst>
                    <a:ext uri="{FF2B5EF4-FFF2-40B4-BE49-F238E27FC236}">
                      <a16:creationId xmlns:a16="http://schemas.microsoft.com/office/drawing/2014/main" id="{CBF9C909-9243-E2C7-4497-DE9E3593921E}"/>
                    </a:ext>
                  </a:extLst>
                </p:cNvPr>
                <p:cNvPicPr/>
                <p:nvPr/>
              </p:nvPicPr>
              <p:blipFill>
                <a:blip r:embed="rId30"/>
                <a:stretch>
                  <a:fillRect/>
                </a:stretch>
              </p:blipFill>
              <p:spPr>
                <a:xfrm>
                  <a:off x="4559050" y="5619650"/>
                  <a:ext cx="504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7" name="Ink 136">
                  <a:extLst>
                    <a:ext uri="{FF2B5EF4-FFF2-40B4-BE49-F238E27FC236}">
                      <a16:creationId xmlns:a16="http://schemas.microsoft.com/office/drawing/2014/main" id="{68C7DE6C-B2A5-E840-DE7A-911F020140D3}"/>
                    </a:ext>
                  </a:extLst>
                </p14:cNvPr>
                <p14:cNvContentPartPr/>
                <p14:nvPr/>
              </p14:nvContentPartPr>
              <p14:xfrm>
                <a:off x="4703770" y="5638730"/>
                <a:ext cx="199080" cy="223560"/>
              </p14:xfrm>
            </p:contentPart>
          </mc:Choice>
          <mc:Fallback xmlns="">
            <p:pic>
              <p:nvPicPr>
                <p:cNvPr id="137" name="Ink 136">
                  <a:extLst>
                    <a:ext uri="{FF2B5EF4-FFF2-40B4-BE49-F238E27FC236}">
                      <a16:creationId xmlns:a16="http://schemas.microsoft.com/office/drawing/2014/main" id="{68C7DE6C-B2A5-E840-DE7A-911F020140D3}"/>
                    </a:ext>
                  </a:extLst>
                </p:cNvPr>
                <p:cNvPicPr/>
                <p:nvPr/>
              </p:nvPicPr>
              <p:blipFill>
                <a:blip r:embed="rId32"/>
                <a:stretch>
                  <a:fillRect/>
                </a:stretch>
              </p:blipFill>
              <p:spPr>
                <a:xfrm>
                  <a:off x="4697650" y="5632610"/>
                  <a:ext cx="211320" cy="23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138" name="Ink 137">
                <a:extLst>
                  <a:ext uri="{FF2B5EF4-FFF2-40B4-BE49-F238E27FC236}">
                    <a16:creationId xmlns:a16="http://schemas.microsoft.com/office/drawing/2014/main" id="{3E0F82B6-AE76-8B37-704F-3A24F396328B}"/>
                  </a:ext>
                </a:extLst>
              </p14:cNvPr>
              <p14:cNvContentPartPr/>
              <p14:nvPr/>
            </p14:nvContentPartPr>
            <p14:xfrm>
              <a:off x="5112730" y="5025650"/>
              <a:ext cx="36000" cy="173880"/>
            </p14:xfrm>
          </p:contentPart>
        </mc:Choice>
        <mc:Fallback xmlns="">
          <p:pic>
            <p:nvPicPr>
              <p:cNvPr id="138" name="Ink 137">
                <a:extLst>
                  <a:ext uri="{FF2B5EF4-FFF2-40B4-BE49-F238E27FC236}">
                    <a16:creationId xmlns:a16="http://schemas.microsoft.com/office/drawing/2014/main" id="{3E0F82B6-AE76-8B37-704F-3A24F396328B}"/>
                  </a:ext>
                </a:extLst>
              </p:cNvPr>
              <p:cNvPicPr/>
              <p:nvPr/>
            </p:nvPicPr>
            <p:blipFill>
              <a:blip r:embed="rId34"/>
              <a:stretch>
                <a:fillRect/>
              </a:stretch>
            </p:blipFill>
            <p:spPr>
              <a:xfrm>
                <a:off x="5106610" y="5019530"/>
                <a:ext cx="48240" cy="186120"/>
              </a:xfrm>
              <a:prstGeom prst="rect">
                <a:avLst/>
              </a:prstGeom>
            </p:spPr>
          </p:pic>
        </mc:Fallback>
      </mc:AlternateContent>
      <p:grpSp>
        <p:nvGrpSpPr>
          <p:cNvPr id="141" name="Group 140">
            <a:extLst>
              <a:ext uri="{FF2B5EF4-FFF2-40B4-BE49-F238E27FC236}">
                <a16:creationId xmlns:a16="http://schemas.microsoft.com/office/drawing/2014/main" id="{0306BF64-1024-1DC7-4645-417FF29E810E}"/>
              </a:ext>
            </a:extLst>
          </p:cNvPr>
          <p:cNvGrpSpPr/>
          <p:nvPr/>
        </p:nvGrpSpPr>
        <p:grpSpPr>
          <a:xfrm>
            <a:off x="5889610" y="5179730"/>
            <a:ext cx="388080" cy="244080"/>
            <a:chOff x="5889610" y="5179730"/>
            <a:chExt cx="388080" cy="244080"/>
          </a:xfrm>
        </p:grpSpPr>
        <mc:AlternateContent xmlns:mc="http://schemas.openxmlformats.org/markup-compatibility/2006" xmlns:p14="http://schemas.microsoft.com/office/powerpoint/2010/main">
          <mc:Choice Requires="p14">
            <p:contentPart p14:bwMode="auto" r:id="rId35">
              <p14:nvContentPartPr>
                <p14:cNvPr id="139" name="Ink 138">
                  <a:extLst>
                    <a:ext uri="{FF2B5EF4-FFF2-40B4-BE49-F238E27FC236}">
                      <a16:creationId xmlns:a16="http://schemas.microsoft.com/office/drawing/2014/main" id="{445F3EAA-5F09-C7A5-D01C-72733B7A0AC9}"/>
                    </a:ext>
                  </a:extLst>
                </p14:cNvPr>
                <p14:cNvContentPartPr/>
                <p14:nvPr/>
              </p14:nvContentPartPr>
              <p14:xfrm>
                <a:off x="5889610" y="5236970"/>
                <a:ext cx="29880" cy="149040"/>
              </p14:xfrm>
            </p:contentPart>
          </mc:Choice>
          <mc:Fallback xmlns="">
            <p:pic>
              <p:nvPicPr>
                <p:cNvPr id="139" name="Ink 138">
                  <a:extLst>
                    <a:ext uri="{FF2B5EF4-FFF2-40B4-BE49-F238E27FC236}">
                      <a16:creationId xmlns:a16="http://schemas.microsoft.com/office/drawing/2014/main" id="{445F3EAA-5F09-C7A5-D01C-72733B7A0AC9}"/>
                    </a:ext>
                  </a:extLst>
                </p:cNvPr>
                <p:cNvPicPr/>
                <p:nvPr/>
              </p:nvPicPr>
              <p:blipFill>
                <a:blip r:embed="rId36"/>
                <a:stretch>
                  <a:fillRect/>
                </a:stretch>
              </p:blipFill>
              <p:spPr>
                <a:xfrm>
                  <a:off x="5883490" y="5230850"/>
                  <a:ext cx="421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0" name="Ink 139">
                  <a:extLst>
                    <a:ext uri="{FF2B5EF4-FFF2-40B4-BE49-F238E27FC236}">
                      <a16:creationId xmlns:a16="http://schemas.microsoft.com/office/drawing/2014/main" id="{F1790532-0615-49CF-24AE-C3CDCD9A676D}"/>
                    </a:ext>
                  </a:extLst>
                </p14:cNvPr>
                <p14:cNvContentPartPr/>
                <p14:nvPr/>
              </p14:nvContentPartPr>
              <p14:xfrm>
                <a:off x="6004810" y="5179730"/>
                <a:ext cx="272880" cy="244080"/>
              </p14:xfrm>
            </p:contentPart>
          </mc:Choice>
          <mc:Fallback xmlns="">
            <p:pic>
              <p:nvPicPr>
                <p:cNvPr id="140" name="Ink 139">
                  <a:extLst>
                    <a:ext uri="{FF2B5EF4-FFF2-40B4-BE49-F238E27FC236}">
                      <a16:creationId xmlns:a16="http://schemas.microsoft.com/office/drawing/2014/main" id="{F1790532-0615-49CF-24AE-C3CDCD9A676D}"/>
                    </a:ext>
                  </a:extLst>
                </p:cNvPr>
                <p:cNvPicPr/>
                <p:nvPr/>
              </p:nvPicPr>
              <p:blipFill>
                <a:blip r:embed="rId38"/>
                <a:stretch>
                  <a:fillRect/>
                </a:stretch>
              </p:blipFill>
              <p:spPr>
                <a:xfrm>
                  <a:off x="5998690" y="5173610"/>
                  <a:ext cx="285120" cy="25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46" name="Ink 145">
                <a:extLst>
                  <a:ext uri="{FF2B5EF4-FFF2-40B4-BE49-F238E27FC236}">
                    <a16:creationId xmlns:a16="http://schemas.microsoft.com/office/drawing/2014/main" id="{3D78F972-02C7-4CFD-AC07-C1C9D1115A49}"/>
                  </a:ext>
                </a:extLst>
              </p14:cNvPr>
              <p14:cNvContentPartPr/>
              <p14:nvPr/>
            </p14:nvContentPartPr>
            <p14:xfrm>
              <a:off x="4305610" y="5057690"/>
              <a:ext cx="167400" cy="156600"/>
            </p14:xfrm>
          </p:contentPart>
        </mc:Choice>
        <mc:Fallback xmlns="">
          <p:pic>
            <p:nvPicPr>
              <p:cNvPr id="146" name="Ink 145">
                <a:extLst>
                  <a:ext uri="{FF2B5EF4-FFF2-40B4-BE49-F238E27FC236}">
                    <a16:creationId xmlns:a16="http://schemas.microsoft.com/office/drawing/2014/main" id="{3D78F972-02C7-4CFD-AC07-C1C9D1115A49}"/>
                  </a:ext>
                </a:extLst>
              </p:cNvPr>
              <p:cNvPicPr/>
              <p:nvPr/>
            </p:nvPicPr>
            <p:blipFill>
              <a:blip r:embed="rId40"/>
              <a:stretch>
                <a:fillRect/>
              </a:stretch>
            </p:blipFill>
            <p:spPr>
              <a:xfrm>
                <a:off x="4299490" y="5051570"/>
                <a:ext cx="1796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6" name="Ink 155">
                <a:extLst>
                  <a:ext uri="{FF2B5EF4-FFF2-40B4-BE49-F238E27FC236}">
                    <a16:creationId xmlns:a16="http://schemas.microsoft.com/office/drawing/2014/main" id="{D705820C-4F37-A9DD-C43E-541F99323935}"/>
                  </a:ext>
                </a:extLst>
              </p14:cNvPr>
              <p14:cNvContentPartPr/>
              <p14:nvPr/>
            </p14:nvContentPartPr>
            <p14:xfrm>
              <a:off x="4842370" y="5201330"/>
              <a:ext cx="194760" cy="165960"/>
            </p14:xfrm>
          </p:contentPart>
        </mc:Choice>
        <mc:Fallback xmlns="">
          <p:pic>
            <p:nvPicPr>
              <p:cNvPr id="156" name="Ink 155">
                <a:extLst>
                  <a:ext uri="{FF2B5EF4-FFF2-40B4-BE49-F238E27FC236}">
                    <a16:creationId xmlns:a16="http://schemas.microsoft.com/office/drawing/2014/main" id="{D705820C-4F37-A9DD-C43E-541F99323935}"/>
                  </a:ext>
                </a:extLst>
              </p:cNvPr>
              <p:cNvPicPr/>
              <p:nvPr/>
            </p:nvPicPr>
            <p:blipFill>
              <a:blip r:embed="rId42"/>
              <a:stretch>
                <a:fillRect/>
              </a:stretch>
            </p:blipFill>
            <p:spPr>
              <a:xfrm>
                <a:off x="4836250" y="5195210"/>
                <a:ext cx="207000" cy="178200"/>
              </a:xfrm>
              <a:prstGeom prst="rect">
                <a:avLst/>
              </a:prstGeom>
            </p:spPr>
          </p:pic>
        </mc:Fallback>
      </mc:AlternateContent>
      <p:grpSp>
        <p:nvGrpSpPr>
          <p:cNvPr id="159" name="Group 158">
            <a:extLst>
              <a:ext uri="{FF2B5EF4-FFF2-40B4-BE49-F238E27FC236}">
                <a16:creationId xmlns:a16="http://schemas.microsoft.com/office/drawing/2014/main" id="{BDB0BB00-D8EE-623C-55E5-996D0BE0B905}"/>
              </a:ext>
            </a:extLst>
          </p:cNvPr>
          <p:cNvGrpSpPr/>
          <p:nvPr/>
        </p:nvGrpSpPr>
        <p:grpSpPr>
          <a:xfrm>
            <a:off x="6209650" y="4144010"/>
            <a:ext cx="433440" cy="424440"/>
            <a:chOff x="6209650" y="4144010"/>
            <a:chExt cx="433440" cy="424440"/>
          </a:xfrm>
        </p:grpSpPr>
        <mc:AlternateContent xmlns:mc="http://schemas.openxmlformats.org/markup-compatibility/2006" xmlns:p14="http://schemas.microsoft.com/office/powerpoint/2010/main">
          <mc:Choice Requires="p14">
            <p:contentPart p14:bwMode="auto" r:id="rId43">
              <p14:nvContentPartPr>
                <p14:cNvPr id="157" name="Ink 156">
                  <a:extLst>
                    <a:ext uri="{FF2B5EF4-FFF2-40B4-BE49-F238E27FC236}">
                      <a16:creationId xmlns:a16="http://schemas.microsoft.com/office/drawing/2014/main" id="{D832B0C6-0B0E-9E97-7912-B1A08C8BDEC1}"/>
                    </a:ext>
                  </a:extLst>
                </p14:cNvPr>
                <p14:cNvContentPartPr/>
                <p14:nvPr/>
              </p14:nvContentPartPr>
              <p14:xfrm>
                <a:off x="6339970" y="4144010"/>
                <a:ext cx="227880" cy="280440"/>
              </p14:xfrm>
            </p:contentPart>
          </mc:Choice>
          <mc:Fallback xmlns="">
            <p:pic>
              <p:nvPicPr>
                <p:cNvPr id="157" name="Ink 156">
                  <a:extLst>
                    <a:ext uri="{FF2B5EF4-FFF2-40B4-BE49-F238E27FC236}">
                      <a16:creationId xmlns:a16="http://schemas.microsoft.com/office/drawing/2014/main" id="{D832B0C6-0B0E-9E97-7912-B1A08C8BDEC1}"/>
                    </a:ext>
                  </a:extLst>
                </p:cNvPr>
                <p:cNvPicPr/>
                <p:nvPr/>
              </p:nvPicPr>
              <p:blipFill>
                <a:blip r:embed="rId44"/>
                <a:stretch>
                  <a:fillRect/>
                </a:stretch>
              </p:blipFill>
              <p:spPr>
                <a:xfrm>
                  <a:off x="6333850" y="4137890"/>
                  <a:ext cx="240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8" name="Ink 157">
                  <a:extLst>
                    <a:ext uri="{FF2B5EF4-FFF2-40B4-BE49-F238E27FC236}">
                      <a16:creationId xmlns:a16="http://schemas.microsoft.com/office/drawing/2014/main" id="{E4EF0986-9E7F-2FAC-38D0-EF969D18FFFE}"/>
                    </a:ext>
                  </a:extLst>
                </p14:cNvPr>
                <p14:cNvContentPartPr/>
                <p14:nvPr/>
              </p14:nvContentPartPr>
              <p14:xfrm>
                <a:off x="6209650" y="4391330"/>
                <a:ext cx="433440" cy="177120"/>
              </p14:xfrm>
            </p:contentPart>
          </mc:Choice>
          <mc:Fallback xmlns="">
            <p:pic>
              <p:nvPicPr>
                <p:cNvPr id="158" name="Ink 157">
                  <a:extLst>
                    <a:ext uri="{FF2B5EF4-FFF2-40B4-BE49-F238E27FC236}">
                      <a16:creationId xmlns:a16="http://schemas.microsoft.com/office/drawing/2014/main" id="{E4EF0986-9E7F-2FAC-38D0-EF969D18FFFE}"/>
                    </a:ext>
                  </a:extLst>
                </p:cNvPr>
                <p:cNvPicPr/>
                <p:nvPr/>
              </p:nvPicPr>
              <p:blipFill>
                <a:blip r:embed="rId46"/>
                <a:stretch>
                  <a:fillRect/>
                </a:stretch>
              </p:blipFill>
              <p:spPr>
                <a:xfrm>
                  <a:off x="6203530" y="4385210"/>
                  <a:ext cx="445680" cy="18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163" name="Ink 162">
                <a:extLst>
                  <a:ext uri="{FF2B5EF4-FFF2-40B4-BE49-F238E27FC236}">
                    <a16:creationId xmlns:a16="http://schemas.microsoft.com/office/drawing/2014/main" id="{61DE29B7-28CE-F7E4-753B-1772FC151376}"/>
                  </a:ext>
                </a:extLst>
              </p14:cNvPr>
              <p14:cNvContentPartPr/>
              <p14:nvPr/>
            </p14:nvContentPartPr>
            <p14:xfrm>
              <a:off x="5396770" y="4456850"/>
              <a:ext cx="222480" cy="300240"/>
            </p14:xfrm>
          </p:contentPart>
        </mc:Choice>
        <mc:Fallback xmlns="">
          <p:pic>
            <p:nvPicPr>
              <p:cNvPr id="163" name="Ink 162">
                <a:extLst>
                  <a:ext uri="{FF2B5EF4-FFF2-40B4-BE49-F238E27FC236}">
                    <a16:creationId xmlns:a16="http://schemas.microsoft.com/office/drawing/2014/main" id="{61DE29B7-28CE-F7E4-753B-1772FC151376}"/>
                  </a:ext>
                </a:extLst>
              </p:cNvPr>
              <p:cNvPicPr/>
              <p:nvPr/>
            </p:nvPicPr>
            <p:blipFill>
              <a:blip r:embed="rId48"/>
              <a:stretch>
                <a:fillRect/>
              </a:stretch>
            </p:blipFill>
            <p:spPr>
              <a:xfrm>
                <a:off x="5390650" y="4450730"/>
                <a:ext cx="234720" cy="312480"/>
              </a:xfrm>
              <a:prstGeom prst="rect">
                <a:avLst/>
              </a:prstGeom>
            </p:spPr>
          </p:pic>
        </mc:Fallback>
      </mc:AlternateContent>
      <p:grpSp>
        <p:nvGrpSpPr>
          <p:cNvPr id="167" name="Group 166">
            <a:extLst>
              <a:ext uri="{FF2B5EF4-FFF2-40B4-BE49-F238E27FC236}">
                <a16:creationId xmlns:a16="http://schemas.microsoft.com/office/drawing/2014/main" id="{D3B0DCF1-1BE4-1D84-250D-F74EEF0EFD37}"/>
              </a:ext>
            </a:extLst>
          </p:cNvPr>
          <p:cNvGrpSpPr/>
          <p:nvPr/>
        </p:nvGrpSpPr>
        <p:grpSpPr>
          <a:xfrm>
            <a:off x="3825730" y="4744130"/>
            <a:ext cx="1933920" cy="790560"/>
            <a:chOff x="3825730" y="4744130"/>
            <a:chExt cx="1933920" cy="790560"/>
          </a:xfrm>
        </p:grpSpPr>
        <mc:AlternateContent xmlns:mc="http://schemas.openxmlformats.org/markup-compatibility/2006" xmlns:p14="http://schemas.microsoft.com/office/powerpoint/2010/main">
          <mc:Choice Requires="p14">
            <p:contentPart p14:bwMode="auto" r:id="rId49">
              <p14:nvContentPartPr>
                <p14:cNvPr id="164" name="Ink 163">
                  <a:extLst>
                    <a:ext uri="{FF2B5EF4-FFF2-40B4-BE49-F238E27FC236}">
                      <a16:creationId xmlns:a16="http://schemas.microsoft.com/office/drawing/2014/main" id="{CF108F33-BA34-BCCD-D44D-7FB348D8A27C}"/>
                    </a:ext>
                  </a:extLst>
                </p14:cNvPr>
                <p14:cNvContentPartPr/>
                <p14:nvPr/>
              </p14:nvContentPartPr>
              <p14:xfrm>
                <a:off x="3825730" y="4744130"/>
                <a:ext cx="607680" cy="657000"/>
              </p14:xfrm>
            </p:contentPart>
          </mc:Choice>
          <mc:Fallback xmlns="">
            <p:pic>
              <p:nvPicPr>
                <p:cNvPr id="164" name="Ink 163">
                  <a:extLst>
                    <a:ext uri="{FF2B5EF4-FFF2-40B4-BE49-F238E27FC236}">
                      <a16:creationId xmlns:a16="http://schemas.microsoft.com/office/drawing/2014/main" id="{CF108F33-BA34-BCCD-D44D-7FB348D8A27C}"/>
                    </a:ext>
                  </a:extLst>
                </p:cNvPr>
                <p:cNvPicPr/>
                <p:nvPr/>
              </p:nvPicPr>
              <p:blipFill>
                <a:blip r:embed="rId50"/>
                <a:stretch>
                  <a:fillRect/>
                </a:stretch>
              </p:blipFill>
              <p:spPr>
                <a:xfrm>
                  <a:off x="3819610" y="4738010"/>
                  <a:ext cx="61992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5" name="Ink 164">
                  <a:extLst>
                    <a:ext uri="{FF2B5EF4-FFF2-40B4-BE49-F238E27FC236}">
                      <a16:creationId xmlns:a16="http://schemas.microsoft.com/office/drawing/2014/main" id="{1247F0C1-2408-D913-C265-A441E9C3DEC5}"/>
                    </a:ext>
                  </a:extLst>
                </p14:cNvPr>
                <p14:cNvContentPartPr/>
                <p14:nvPr/>
              </p14:nvContentPartPr>
              <p14:xfrm>
                <a:off x="4579930" y="4782290"/>
                <a:ext cx="806040" cy="752400"/>
              </p14:xfrm>
            </p:contentPart>
          </mc:Choice>
          <mc:Fallback xmlns="">
            <p:pic>
              <p:nvPicPr>
                <p:cNvPr id="165" name="Ink 164">
                  <a:extLst>
                    <a:ext uri="{FF2B5EF4-FFF2-40B4-BE49-F238E27FC236}">
                      <a16:creationId xmlns:a16="http://schemas.microsoft.com/office/drawing/2014/main" id="{1247F0C1-2408-D913-C265-A441E9C3DEC5}"/>
                    </a:ext>
                  </a:extLst>
                </p:cNvPr>
                <p:cNvPicPr/>
                <p:nvPr/>
              </p:nvPicPr>
              <p:blipFill>
                <a:blip r:embed="rId52"/>
                <a:stretch>
                  <a:fillRect/>
                </a:stretch>
              </p:blipFill>
              <p:spPr>
                <a:xfrm>
                  <a:off x="4573810" y="4776170"/>
                  <a:ext cx="81828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6" name="Ink 165">
                  <a:extLst>
                    <a:ext uri="{FF2B5EF4-FFF2-40B4-BE49-F238E27FC236}">
                      <a16:creationId xmlns:a16="http://schemas.microsoft.com/office/drawing/2014/main" id="{55277239-509C-6EDF-FD5D-554F2EB8C8F3}"/>
                    </a:ext>
                  </a:extLst>
                </p14:cNvPr>
                <p14:cNvContentPartPr/>
                <p14:nvPr/>
              </p14:nvContentPartPr>
              <p14:xfrm>
                <a:off x="4659850" y="4777250"/>
                <a:ext cx="1099800" cy="146160"/>
              </p14:xfrm>
            </p:contentPart>
          </mc:Choice>
          <mc:Fallback xmlns="">
            <p:pic>
              <p:nvPicPr>
                <p:cNvPr id="166" name="Ink 165">
                  <a:extLst>
                    <a:ext uri="{FF2B5EF4-FFF2-40B4-BE49-F238E27FC236}">
                      <a16:creationId xmlns:a16="http://schemas.microsoft.com/office/drawing/2014/main" id="{55277239-509C-6EDF-FD5D-554F2EB8C8F3}"/>
                    </a:ext>
                  </a:extLst>
                </p:cNvPr>
                <p:cNvPicPr/>
                <p:nvPr/>
              </p:nvPicPr>
              <p:blipFill>
                <a:blip r:embed="rId54"/>
                <a:stretch>
                  <a:fillRect/>
                </a:stretch>
              </p:blipFill>
              <p:spPr>
                <a:xfrm>
                  <a:off x="4653730" y="4771130"/>
                  <a:ext cx="1112040" cy="158400"/>
                </a:xfrm>
                <a:prstGeom prst="rect">
                  <a:avLst/>
                </a:prstGeom>
              </p:spPr>
            </p:pic>
          </mc:Fallback>
        </mc:AlternateContent>
      </p:grpSp>
      <p:grpSp>
        <p:nvGrpSpPr>
          <p:cNvPr id="177" name="Group 176">
            <a:extLst>
              <a:ext uri="{FF2B5EF4-FFF2-40B4-BE49-F238E27FC236}">
                <a16:creationId xmlns:a16="http://schemas.microsoft.com/office/drawing/2014/main" id="{D9622E1B-A584-94C1-65A1-D77D0BC95727}"/>
              </a:ext>
            </a:extLst>
          </p:cNvPr>
          <p:cNvGrpSpPr/>
          <p:nvPr/>
        </p:nvGrpSpPr>
        <p:grpSpPr>
          <a:xfrm>
            <a:off x="5677930" y="4980290"/>
            <a:ext cx="354600" cy="247680"/>
            <a:chOff x="5677930" y="4980290"/>
            <a:chExt cx="354600" cy="247680"/>
          </a:xfrm>
        </p:grpSpPr>
        <mc:AlternateContent xmlns:mc="http://schemas.openxmlformats.org/markup-compatibility/2006" xmlns:p14="http://schemas.microsoft.com/office/powerpoint/2010/main">
          <mc:Choice Requires="p14">
            <p:contentPart p14:bwMode="auto" r:id="rId55">
              <p14:nvContentPartPr>
                <p14:cNvPr id="168" name="Ink 167">
                  <a:extLst>
                    <a:ext uri="{FF2B5EF4-FFF2-40B4-BE49-F238E27FC236}">
                      <a16:creationId xmlns:a16="http://schemas.microsoft.com/office/drawing/2014/main" id="{5158EC35-5F4D-2665-CA1D-2F2B55C60B98}"/>
                    </a:ext>
                  </a:extLst>
                </p14:cNvPr>
                <p14:cNvContentPartPr/>
                <p14:nvPr/>
              </p14:nvContentPartPr>
              <p14:xfrm>
                <a:off x="5853970" y="4980290"/>
                <a:ext cx="10440" cy="22320"/>
              </p14:xfrm>
            </p:contentPart>
          </mc:Choice>
          <mc:Fallback xmlns="">
            <p:pic>
              <p:nvPicPr>
                <p:cNvPr id="168" name="Ink 167">
                  <a:extLst>
                    <a:ext uri="{FF2B5EF4-FFF2-40B4-BE49-F238E27FC236}">
                      <a16:creationId xmlns:a16="http://schemas.microsoft.com/office/drawing/2014/main" id="{5158EC35-5F4D-2665-CA1D-2F2B55C60B98}"/>
                    </a:ext>
                  </a:extLst>
                </p:cNvPr>
                <p:cNvPicPr/>
                <p:nvPr/>
              </p:nvPicPr>
              <p:blipFill>
                <a:blip r:embed="rId56"/>
                <a:stretch>
                  <a:fillRect/>
                </a:stretch>
              </p:blipFill>
              <p:spPr>
                <a:xfrm>
                  <a:off x="5847850" y="4974170"/>
                  <a:ext cx="22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69" name="Ink 168">
                  <a:extLst>
                    <a:ext uri="{FF2B5EF4-FFF2-40B4-BE49-F238E27FC236}">
                      <a16:creationId xmlns:a16="http://schemas.microsoft.com/office/drawing/2014/main" id="{702621D4-0496-374E-4668-56ACB5F742C8}"/>
                    </a:ext>
                  </a:extLst>
                </p14:cNvPr>
                <p14:cNvContentPartPr/>
                <p14:nvPr/>
              </p14:nvContentPartPr>
              <p14:xfrm>
                <a:off x="5744170" y="4991810"/>
                <a:ext cx="179640" cy="195120"/>
              </p14:xfrm>
            </p:contentPart>
          </mc:Choice>
          <mc:Fallback xmlns="">
            <p:pic>
              <p:nvPicPr>
                <p:cNvPr id="169" name="Ink 168">
                  <a:extLst>
                    <a:ext uri="{FF2B5EF4-FFF2-40B4-BE49-F238E27FC236}">
                      <a16:creationId xmlns:a16="http://schemas.microsoft.com/office/drawing/2014/main" id="{702621D4-0496-374E-4668-56ACB5F742C8}"/>
                    </a:ext>
                  </a:extLst>
                </p:cNvPr>
                <p:cNvPicPr/>
                <p:nvPr/>
              </p:nvPicPr>
              <p:blipFill>
                <a:blip r:embed="rId58"/>
                <a:stretch>
                  <a:fillRect/>
                </a:stretch>
              </p:blipFill>
              <p:spPr>
                <a:xfrm>
                  <a:off x="5738050" y="4985690"/>
                  <a:ext cx="1918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70" name="Ink 169">
                  <a:extLst>
                    <a:ext uri="{FF2B5EF4-FFF2-40B4-BE49-F238E27FC236}">
                      <a16:creationId xmlns:a16="http://schemas.microsoft.com/office/drawing/2014/main" id="{2E97AB80-AFAC-BAE8-9A5F-6B5C2DF81E72}"/>
                    </a:ext>
                  </a:extLst>
                </p14:cNvPr>
                <p14:cNvContentPartPr/>
                <p14:nvPr/>
              </p14:nvContentPartPr>
              <p14:xfrm>
                <a:off x="5677930" y="5097650"/>
                <a:ext cx="248760" cy="121320"/>
              </p14:xfrm>
            </p:contentPart>
          </mc:Choice>
          <mc:Fallback xmlns="">
            <p:pic>
              <p:nvPicPr>
                <p:cNvPr id="170" name="Ink 169">
                  <a:extLst>
                    <a:ext uri="{FF2B5EF4-FFF2-40B4-BE49-F238E27FC236}">
                      <a16:creationId xmlns:a16="http://schemas.microsoft.com/office/drawing/2014/main" id="{2E97AB80-AFAC-BAE8-9A5F-6B5C2DF81E72}"/>
                    </a:ext>
                  </a:extLst>
                </p:cNvPr>
                <p:cNvPicPr/>
                <p:nvPr/>
              </p:nvPicPr>
              <p:blipFill>
                <a:blip r:embed="rId60"/>
                <a:stretch>
                  <a:fillRect/>
                </a:stretch>
              </p:blipFill>
              <p:spPr>
                <a:xfrm>
                  <a:off x="5671810" y="5091530"/>
                  <a:ext cx="261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1" name="Ink 170">
                  <a:extLst>
                    <a:ext uri="{FF2B5EF4-FFF2-40B4-BE49-F238E27FC236}">
                      <a16:creationId xmlns:a16="http://schemas.microsoft.com/office/drawing/2014/main" id="{784B1DDB-FF2A-DA00-9BF4-86522FBE9E8F}"/>
                    </a:ext>
                  </a:extLst>
                </p14:cNvPr>
                <p14:cNvContentPartPr/>
                <p14:nvPr/>
              </p14:nvContentPartPr>
              <p14:xfrm>
                <a:off x="5742010" y="5013410"/>
                <a:ext cx="189000" cy="214560"/>
              </p14:xfrm>
            </p:contentPart>
          </mc:Choice>
          <mc:Fallback xmlns="">
            <p:pic>
              <p:nvPicPr>
                <p:cNvPr id="171" name="Ink 170">
                  <a:extLst>
                    <a:ext uri="{FF2B5EF4-FFF2-40B4-BE49-F238E27FC236}">
                      <a16:creationId xmlns:a16="http://schemas.microsoft.com/office/drawing/2014/main" id="{784B1DDB-FF2A-DA00-9BF4-86522FBE9E8F}"/>
                    </a:ext>
                  </a:extLst>
                </p:cNvPr>
                <p:cNvPicPr/>
                <p:nvPr/>
              </p:nvPicPr>
              <p:blipFill>
                <a:blip r:embed="rId62"/>
                <a:stretch>
                  <a:fillRect/>
                </a:stretch>
              </p:blipFill>
              <p:spPr>
                <a:xfrm>
                  <a:off x="5735890" y="5007290"/>
                  <a:ext cx="201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2" name="Ink 171">
                  <a:extLst>
                    <a:ext uri="{FF2B5EF4-FFF2-40B4-BE49-F238E27FC236}">
                      <a16:creationId xmlns:a16="http://schemas.microsoft.com/office/drawing/2014/main" id="{C20C8D3D-F273-06ED-9213-581BFC9B3390}"/>
                    </a:ext>
                  </a:extLst>
                </p14:cNvPr>
                <p14:cNvContentPartPr/>
                <p14:nvPr/>
              </p14:nvContentPartPr>
              <p14:xfrm>
                <a:off x="5718970" y="5025650"/>
                <a:ext cx="313560" cy="175680"/>
              </p14:xfrm>
            </p:contentPart>
          </mc:Choice>
          <mc:Fallback xmlns="">
            <p:pic>
              <p:nvPicPr>
                <p:cNvPr id="172" name="Ink 171">
                  <a:extLst>
                    <a:ext uri="{FF2B5EF4-FFF2-40B4-BE49-F238E27FC236}">
                      <a16:creationId xmlns:a16="http://schemas.microsoft.com/office/drawing/2014/main" id="{C20C8D3D-F273-06ED-9213-581BFC9B3390}"/>
                    </a:ext>
                  </a:extLst>
                </p:cNvPr>
                <p:cNvPicPr/>
                <p:nvPr/>
              </p:nvPicPr>
              <p:blipFill>
                <a:blip r:embed="rId64"/>
                <a:stretch>
                  <a:fillRect/>
                </a:stretch>
              </p:blipFill>
              <p:spPr>
                <a:xfrm>
                  <a:off x="5712850" y="5019530"/>
                  <a:ext cx="325800" cy="187920"/>
                </a:xfrm>
                <a:prstGeom prst="rect">
                  <a:avLst/>
                </a:prstGeom>
              </p:spPr>
            </p:pic>
          </mc:Fallback>
        </mc:AlternateContent>
      </p:grpSp>
      <p:grpSp>
        <p:nvGrpSpPr>
          <p:cNvPr id="179" name="Group 178">
            <a:extLst>
              <a:ext uri="{FF2B5EF4-FFF2-40B4-BE49-F238E27FC236}">
                <a16:creationId xmlns:a16="http://schemas.microsoft.com/office/drawing/2014/main" id="{D011C89D-D5D3-FC4A-2292-9024DE089DA6}"/>
              </a:ext>
            </a:extLst>
          </p:cNvPr>
          <p:cNvGrpSpPr/>
          <p:nvPr/>
        </p:nvGrpSpPr>
        <p:grpSpPr>
          <a:xfrm>
            <a:off x="4747690" y="5369810"/>
            <a:ext cx="319320" cy="350280"/>
            <a:chOff x="4747690" y="5369810"/>
            <a:chExt cx="319320" cy="350280"/>
          </a:xfrm>
        </p:grpSpPr>
        <mc:AlternateContent xmlns:mc="http://schemas.openxmlformats.org/markup-compatibility/2006" xmlns:p14="http://schemas.microsoft.com/office/powerpoint/2010/main">
          <mc:Choice Requires="p14">
            <p:contentPart p14:bwMode="auto" r:id="rId65">
              <p14:nvContentPartPr>
                <p14:cNvPr id="173" name="Ink 172">
                  <a:extLst>
                    <a:ext uri="{FF2B5EF4-FFF2-40B4-BE49-F238E27FC236}">
                      <a16:creationId xmlns:a16="http://schemas.microsoft.com/office/drawing/2014/main" id="{84B44AF3-C199-06F4-46F3-4D3444593B41}"/>
                    </a:ext>
                  </a:extLst>
                </p14:cNvPr>
                <p14:cNvContentPartPr/>
                <p14:nvPr/>
              </p14:nvContentPartPr>
              <p14:xfrm>
                <a:off x="4803850" y="5495450"/>
                <a:ext cx="168480" cy="143640"/>
              </p14:xfrm>
            </p:contentPart>
          </mc:Choice>
          <mc:Fallback xmlns="">
            <p:pic>
              <p:nvPicPr>
                <p:cNvPr id="173" name="Ink 172">
                  <a:extLst>
                    <a:ext uri="{FF2B5EF4-FFF2-40B4-BE49-F238E27FC236}">
                      <a16:creationId xmlns:a16="http://schemas.microsoft.com/office/drawing/2014/main" id="{84B44AF3-C199-06F4-46F3-4D3444593B41}"/>
                    </a:ext>
                  </a:extLst>
                </p:cNvPr>
                <p:cNvPicPr/>
                <p:nvPr/>
              </p:nvPicPr>
              <p:blipFill>
                <a:blip r:embed="rId66"/>
                <a:stretch>
                  <a:fillRect/>
                </a:stretch>
              </p:blipFill>
              <p:spPr>
                <a:xfrm>
                  <a:off x="4797730" y="5489330"/>
                  <a:ext cx="180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74" name="Ink 173">
                  <a:extLst>
                    <a:ext uri="{FF2B5EF4-FFF2-40B4-BE49-F238E27FC236}">
                      <a16:creationId xmlns:a16="http://schemas.microsoft.com/office/drawing/2014/main" id="{2F65C6F1-649C-1188-240D-9B13F9E88D77}"/>
                    </a:ext>
                  </a:extLst>
                </p14:cNvPr>
                <p14:cNvContentPartPr/>
                <p14:nvPr/>
              </p14:nvContentPartPr>
              <p14:xfrm>
                <a:off x="4750210" y="5412290"/>
                <a:ext cx="266040" cy="290160"/>
              </p14:xfrm>
            </p:contentPart>
          </mc:Choice>
          <mc:Fallback xmlns="">
            <p:pic>
              <p:nvPicPr>
                <p:cNvPr id="174" name="Ink 173">
                  <a:extLst>
                    <a:ext uri="{FF2B5EF4-FFF2-40B4-BE49-F238E27FC236}">
                      <a16:creationId xmlns:a16="http://schemas.microsoft.com/office/drawing/2014/main" id="{2F65C6F1-649C-1188-240D-9B13F9E88D77}"/>
                    </a:ext>
                  </a:extLst>
                </p:cNvPr>
                <p:cNvPicPr/>
                <p:nvPr/>
              </p:nvPicPr>
              <p:blipFill>
                <a:blip r:embed="rId68"/>
                <a:stretch>
                  <a:fillRect/>
                </a:stretch>
              </p:blipFill>
              <p:spPr>
                <a:xfrm>
                  <a:off x="4744090" y="5406170"/>
                  <a:ext cx="2782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75" name="Ink 174">
                  <a:extLst>
                    <a:ext uri="{FF2B5EF4-FFF2-40B4-BE49-F238E27FC236}">
                      <a16:creationId xmlns:a16="http://schemas.microsoft.com/office/drawing/2014/main" id="{3AD35CC4-5DBB-9E30-A780-5C4CB546963D}"/>
                    </a:ext>
                  </a:extLst>
                </p14:cNvPr>
                <p14:cNvContentPartPr/>
                <p14:nvPr/>
              </p14:nvContentPartPr>
              <p14:xfrm>
                <a:off x="4806010" y="5433170"/>
                <a:ext cx="163080" cy="286920"/>
              </p14:xfrm>
            </p:contentPart>
          </mc:Choice>
          <mc:Fallback xmlns="">
            <p:pic>
              <p:nvPicPr>
                <p:cNvPr id="175" name="Ink 174">
                  <a:extLst>
                    <a:ext uri="{FF2B5EF4-FFF2-40B4-BE49-F238E27FC236}">
                      <a16:creationId xmlns:a16="http://schemas.microsoft.com/office/drawing/2014/main" id="{3AD35CC4-5DBB-9E30-A780-5C4CB546963D}"/>
                    </a:ext>
                  </a:extLst>
                </p:cNvPr>
                <p:cNvPicPr/>
                <p:nvPr/>
              </p:nvPicPr>
              <p:blipFill>
                <a:blip r:embed="rId70"/>
                <a:stretch>
                  <a:fillRect/>
                </a:stretch>
              </p:blipFill>
              <p:spPr>
                <a:xfrm>
                  <a:off x="4799890" y="5427050"/>
                  <a:ext cx="175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8" name="Ink 177">
                  <a:extLst>
                    <a:ext uri="{FF2B5EF4-FFF2-40B4-BE49-F238E27FC236}">
                      <a16:creationId xmlns:a16="http://schemas.microsoft.com/office/drawing/2014/main" id="{F115CFA6-CB69-20FB-8E14-B23B0D1FAC2A}"/>
                    </a:ext>
                  </a:extLst>
                </p14:cNvPr>
                <p14:cNvContentPartPr/>
                <p14:nvPr/>
              </p14:nvContentPartPr>
              <p14:xfrm>
                <a:off x="4747690" y="5369810"/>
                <a:ext cx="319320" cy="335880"/>
              </p14:xfrm>
            </p:contentPart>
          </mc:Choice>
          <mc:Fallback xmlns="">
            <p:pic>
              <p:nvPicPr>
                <p:cNvPr id="178" name="Ink 177">
                  <a:extLst>
                    <a:ext uri="{FF2B5EF4-FFF2-40B4-BE49-F238E27FC236}">
                      <a16:creationId xmlns:a16="http://schemas.microsoft.com/office/drawing/2014/main" id="{F115CFA6-CB69-20FB-8E14-B23B0D1FAC2A}"/>
                    </a:ext>
                  </a:extLst>
                </p:cNvPr>
                <p:cNvPicPr/>
                <p:nvPr/>
              </p:nvPicPr>
              <p:blipFill>
                <a:blip r:embed="rId72"/>
                <a:stretch>
                  <a:fillRect/>
                </a:stretch>
              </p:blipFill>
              <p:spPr>
                <a:xfrm>
                  <a:off x="4741570" y="5363690"/>
                  <a:ext cx="331560" cy="348120"/>
                </a:xfrm>
                <a:prstGeom prst="rect">
                  <a:avLst/>
                </a:prstGeom>
              </p:spPr>
            </p:pic>
          </mc:Fallback>
        </mc:AlternateContent>
      </p:grpSp>
    </p:spTree>
    <p:extLst>
      <p:ext uri="{BB962C8B-B14F-4D97-AF65-F5344CB8AC3E}">
        <p14:creationId xmlns:p14="http://schemas.microsoft.com/office/powerpoint/2010/main" val="86687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7BFD-B484-6CD6-5653-63A3C127D1B9}"/>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0830F-2DC9-40C2-E887-CA849E36976F}"/>
              </a:ext>
            </a:extLst>
          </p:cNvPr>
          <p:cNvCxnSpPr>
            <a:cxnSpLocks/>
          </p:cNvCxnSpPr>
          <p:nvPr/>
        </p:nvCxnSpPr>
        <p:spPr>
          <a:xfrm flipH="1">
            <a:off x="3891643" y="4976802"/>
            <a:ext cx="493987" cy="455906"/>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86AA942C-1A00-EE54-EA6C-409B6D551A99}"/>
              </a:ext>
            </a:extLst>
          </p:cNvPr>
          <p:cNvCxnSpPr/>
          <p:nvPr/>
        </p:nvCxnSpPr>
        <p:spPr>
          <a:xfrm flipV="1">
            <a:off x="4034031" y="5546271"/>
            <a:ext cx="1049916" cy="3810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a:extLst>
              <a:ext uri="{FF2B5EF4-FFF2-40B4-BE49-F238E27FC236}">
                <a16:creationId xmlns:a16="http://schemas.microsoft.com/office/drawing/2014/main" id="{83C7C9EF-685E-02BD-0A58-1206177C4B9A}"/>
              </a:ext>
            </a:extLst>
          </p:cNvPr>
          <p:cNvCxnSpPr/>
          <p:nvPr/>
        </p:nvCxnSpPr>
        <p:spPr>
          <a:xfrm flipV="1">
            <a:off x="5595257" y="4995040"/>
            <a:ext cx="304800" cy="485917"/>
          </a:xfrm>
          <a:prstGeom prst="line">
            <a:avLst/>
          </a:prstGeom>
        </p:spPr>
        <p:style>
          <a:lnRef idx="2">
            <a:schemeClr val="accent6"/>
          </a:lnRef>
          <a:fillRef idx="0">
            <a:schemeClr val="accent6"/>
          </a:fillRef>
          <a:effectRef idx="1">
            <a:schemeClr val="accent6"/>
          </a:effectRef>
          <a:fontRef idx="minor">
            <a:schemeClr val="tx1"/>
          </a:fontRef>
        </p:style>
      </p:cxnSp>
      <p:sp>
        <p:nvSpPr>
          <p:cNvPr id="2" name="Title 1">
            <a:extLst>
              <a:ext uri="{FF2B5EF4-FFF2-40B4-BE49-F238E27FC236}">
                <a16:creationId xmlns:a16="http://schemas.microsoft.com/office/drawing/2014/main" id="{190B327C-957F-9498-435A-DD38AB557626}"/>
              </a:ext>
            </a:extLst>
          </p:cNvPr>
          <p:cNvSpPr>
            <a:spLocks noGrp="1"/>
          </p:cNvSpPr>
          <p:nvPr>
            <p:ph type="title"/>
          </p:nvPr>
        </p:nvSpPr>
        <p:spPr/>
        <p:txBody>
          <a:bodyPr/>
          <a:lstStyle/>
          <a:p>
            <a:r>
              <a:rPr lang="en-US" dirty="0"/>
              <a:t>Loop prevention</a:t>
            </a:r>
          </a:p>
        </p:txBody>
      </p:sp>
      <p:sp>
        <p:nvSpPr>
          <p:cNvPr id="3" name="Content Placeholder 2">
            <a:extLst>
              <a:ext uri="{FF2B5EF4-FFF2-40B4-BE49-F238E27FC236}">
                <a16:creationId xmlns:a16="http://schemas.microsoft.com/office/drawing/2014/main" id="{5AC34FC8-FC38-9742-9170-46D825BCCACD}"/>
              </a:ext>
            </a:extLst>
          </p:cNvPr>
          <p:cNvSpPr>
            <a:spLocks noGrp="1"/>
          </p:cNvSpPr>
          <p:nvPr>
            <p:ph idx="1"/>
          </p:nvPr>
        </p:nvSpPr>
        <p:spPr>
          <a:xfrm>
            <a:off x="489857" y="1404264"/>
            <a:ext cx="10515600" cy="2280878"/>
          </a:xfrm>
        </p:spPr>
        <p:txBody>
          <a:bodyPr>
            <a:normAutofit fontScale="70000" lnSpcReduction="20000"/>
          </a:bodyPr>
          <a:lstStyle/>
          <a:p>
            <a:r>
              <a:rPr lang="en-US" dirty="0"/>
              <a:t>Switches will employ the Spanning Tree Protocol (</a:t>
            </a:r>
            <a:r>
              <a:rPr lang="en-US" dirty="0" err="1"/>
              <a:t>stp</a:t>
            </a:r>
            <a:r>
              <a:rPr lang="en-US" dirty="0"/>
              <a:t>) 802.1d, Rapid STP 802.1w, or Multiple STP 802.1s to identify a tree structure if the switched network that provides only a single path to each switch.</a:t>
            </a:r>
          </a:p>
          <a:p>
            <a:r>
              <a:rPr lang="en-US" dirty="0"/>
              <a:t>Interfaces that don’t belong to the tree will be blocked</a:t>
            </a:r>
          </a:p>
          <a:p>
            <a:r>
              <a:rPr lang="en-US" dirty="0"/>
              <a:t>When changes to the topology are identified, topology change notifications are transmitted and a new tree is formed and implemented</a:t>
            </a:r>
          </a:p>
          <a:p>
            <a:r>
              <a:rPr lang="en-US" dirty="0"/>
              <a:t>This is a feature of “managed switches” or switches that contain a control plane. Usually at a substantial cost premium. </a:t>
            </a:r>
          </a:p>
        </p:txBody>
      </p:sp>
      <p:pic>
        <p:nvPicPr>
          <p:cNvPr id="4" name="Picture 2" descr="Network Switches Icon PNG Transparent Background, Free Download #27058 -  FreeIconsPNG">
            <a:extLst>
              <a:ext uri="{FF2B5EF4-FFF2-40B4-BE49-F238E27FC236}">
                <a16:creationId xmlns:a16="http://schemas.microsoft.com/office/drawing/2014/main" id="{AADE513C-5E14-B68C-7B55-68D280ABC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686" y="455022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etwork Switches Icon PNG Transparent Background, Free Download #27058 -  FreeIconsPNG">
            <a:extLst>
              <a:ext uri="{FF2B5EF4-FFF2-40B4-BE49-F238E27FC236}">
                <a16:creationId xmlns:a16="http://schemas.microsoft.com/office/drawing/2014/main" id="{20B43319-2EF1-7910-9780-947E0EDA8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294" y="5289811"/>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twork Switches Icon PNG Transparent Background, Free Download #27058 -  FreeIconsPNG">
            <a:extLst>
              <a:ext uri="{FF2B5EF4-FFF2-40B4-BE49-F238E27FC236}">
                <a16:creationId xmlns:a16="http://schemas.microsoft.com/office/drawing/2014/main" id="{FF3A5FF3-D3B8-5D37-6404-67031B8B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979" y="5289811"/>
            <a:ext cx="865097" cy="6704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987F7F5D-AFE3-2C75-626D-CDF69DCD6FE2}"/>
              </a:ext>
            </a:extLst>
          </p:cNvPr>
          <p:cNvCxnSpPr>
            <a:cxnSpLocks/>
          </p:cNvCxnSpPr>
          <p:nvPr/>
        </p:nvCxnSpPr>
        <p:spPr>
          <a:xfrm>
            <a:off x="4756740" y="4995040"/>
            <a:ext cx="511946" cy="437668"/>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2" descr="Network Switches Icon PNG Transparent Background, Free Download #27058 -  FreeIconsPNG">
            <a:extLst>
              <a:ext uri="{FF2B5EF4-FFF2-40B4-BE49-F238E27FC236}">
                <a16:creationId xmlns:a16="http://schemas.microsoft.com/office/drawing/2014/main" id="{0C733F63-29B6-9CA5-926E-A4F95697F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523541"/>
            <a:ext cx="865097" cy="6704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B3732237-9227-1586-F3AB-EE8799B335D2}"/>
              </a:ext>
            </a:extLst>
          </p:cNvPr>
          <p:cNvCxnSpPr/>
          <p:nvPr/>
        </p:nvCxnSpPr>
        <p:spPr>
          <a:xfrm>
            <a:off x="4882243" y="4807201"/>
            <a:ext cx="870857"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5A7354CF-E985-AD75-B806-2B0778F90F54}"/>
              </a:ext>
            </a:extLst>
          </p:cNvPr>
          <p:cNvGrpSpPr/>
          <p:nvPr/>
        </p:nvGrpSpPr>
        <p:grpSpPr>
          <a:xfrm>
            <a:off x="5419724" y="4766720"/>
            <a:ext cx="78582" cy="80962"/>
            <a:chOff x="2336006" y="4100513"/>
            <a:chExt cx="78582" cy="80962"/>
          </a:xfrm>
        </p:grpSpPr>
        <p:cxnSp>
          <p:nvCxnSpPr>
            <p:cNvPr id="9" name="Straight Connector 8">
              <a:extLst>
                <a:ext uri="{FF2B5EF4-FFF2-40B4-BE49-F238E27FC236}">
                  <a16:creationId xmlns:a16="http://schemas.microsoft.com/office/drawing/2014/main" id="{012913A3-44B3-E5A6-A9F3-2E943C00F934}"/>
                </a:ext>
              </a:extLst>
            </p:cNvPr>
            <p:cNvCxnSpPr/>
            <p:nvPr/>
          </p:nvCxnSpPr>
          <p:spPr>
            <a:xfrm>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20F54ABC-12B8-0B0F-91BA-9D31F1AFE6CA}"/>
                </a:ext>
              </a:extLst>
            </p:cNvPr>
            <p:cNvCxnSpPr>
              <a:cxnSpLocks/>
            </p:cNvCxnSpPr>
            <p:nvPr/>
          </p:nvCxnSpPr>
          <p:spPr>
            <a:xfrm flipH="1">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grpSp>
      <p:grpSp>
        <p:nvGrpSpPr>
          <p:cNvPr id="14" name="Group 13">
            <a:extLst>
              <a:ext uri="{FF2B5EF4-FFF2-40B4-BE49-F238E27FC236}">
                <a16:creationId xmlns:a16="http://schemas.microsoft.com/office/drawing/2014/main" id="{BA82BABC-3817-CAC6-873E-8A6212397714}"/>
              </a:ext>
            </a:extLst>
          </p:cNvPr>
          <p:cNvGrpSpPr/>
          <p:nvPr/>
        </p:nvGrpSpPr>
        <p:grpSpPr>
          <a:xfrm>
            <a:off x="5083947" y="5249331"/>
            <a:ext cx="78582" cy="80962"/>
            <a:chOff x="2336006" y="4100513"/>
            <a:chExt cx="78582" cy="80962"/>
          </a:xfrm>
        </p:grpSpPr>
        <p:cxnSp>
          <p:nvCxnSpPr>
            <p:cNvPr id="16" name="Straight Connector 15">
              <a:extLst>
                <a:ext uri="{FF2B5EF4-FFF2-40B4-BE49-F238E27FC236}">
                  <a16:creationId xmlns:a16="http://schemas.microsoft.com/office/drawing/2014/main" id="{2D63CD4F-B1A1-8E99-19FF-9119E0F09FC2}"/>
                </a:ext>
              </a:extLst>
            </p:cNvPr>
            <p:cNvCxnSpPr/>
            <p:nvPr/>
          </p:nvCxnSpPr>
          <p:spPr>
            <a:xfrm>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a:extLst>
                <a:ext uri="{FF2B5EF4-FFF2-40B4-BE49-F238E27FC236}">
                  <a16:creationId xmlns:a16="http://schemas.microsoft.com/office/drawing/2014/main" id="{771F7DD7-BEC7-7579-460B-B33A687C6766}"/>
                </a:ext>
              </a:extLst>
            </p:cNvPr>
            <p:cNvCxnSpPr>
              <a:cxnSpLocks/>
            </p:cNvCxnSpPr>
            <p:nvPr/>
          </p:nvCxnSpPr>
          <p:spPr>
            <a:xfrm flipH="1">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grpSp>
      <p:grpSp>
        <p:nvGrpSpPr>
          <p:cNvPr id="289" name="Group 288">
            <a:extLst>
              <a:ext uri="{FF2B5EF4-FFF2-40B4-BE49-F238E27FC236}">
                <a16:creationId xmlns:a16="http://schemas.microsoft.com/office/drawing/2014/main" id="{A2D317C0-CF0D-D9E3-69E4-4A1821CFFD48}"/>
              </a:ext>
            </a:extLst>
          </p:cNvPr>
          <p:cNvGrpSpPr/>
          <p:nvPr/>
        </p:nvGrpSpPr>
        <p:grpSpPr>
          <a:xfrm>
            <a:off x="6735496" y="6306944"/>
            <a:ext cx="20520" cy="24480"/>
            <a:chOff x="6735496" y="6306944"/>
            <a:chExt cx="20520" cy="24480"/>
          </a:xfrm>
        </p:grpSpPr>
        <mc:AlternateContent xmlns:mc="http://schemas.openxmlformats.org/markup-compatibility/2006" xmlns:p14="http://schemas.microsoft.com/office/powerpoint/2010/main">
          <mc:Choice Requires="p14">
            <p:contentPart p14:bwMode="auto" r:id="rId3">
              <p14:nvContentPartPr>
                <p14:cNvPr id="265" name="Ink 264">
                  <a:extLst>
                    <a:ext uri="{FF2B5EF4-FFF2-40B4-BE49-F238E27FC236}">
                      <a16:creationId xmlns:a16="http://schemas.microsoft.com/office/drawing/2014/main" id="{B24D83D4-73DB-FCF7-8916-331CA6755894}"/>
                    </a:ext>
                  </a:extLst>
                </p14:cNvPr>
                <p14:cNvContentPartPr/>
                <p14:nvPr/>
              </p14:nvContentPartPr>
              <p14:xfrm>
                <a:off x="6741616" y="6322064"/>
                <a:ext cx="1440" cy="1440"/>
              </p14:xfrm>
            </p:contentPart>
          </mc:Choice>
          <mc:Fallback xmlns="">
            <p:pic>
              <p:nvPicPr>
                <p:cNvPr id="265" name="Ink 264">
                  <a:extLst>
                    <a:ext uri="{FF2B5EF4-FFF2-40B4-BE49-F238E27FC236}">
                      <a16:creationId xmlns:a16="http://schemas.microsoft.com/office/drawing/2014/main" id="{B24D83D4-73DB-FCF7-8916-331CA6755894}"/>
                    </a:ext>
                  </a:extLst>
                </p:cNvPr>
                <p:cNvPicPr/>
                <p:nvPr/>
              </p:nvPicPr>
              <p:blipFill>
                <a:blip r:embed="rId4"/>
                <a:stretch>
                  <a:fillRect/>
                </a:stretch>
              </p:blipFill>
              <p:spPr>
                <a:xfrm>
                  <a:off x="6735496" y="6315944"/>
                  <a:ext cx="136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6" name="Ink 265">
                  <a:extLst>
                    <a:ext uri="{FF2B5EF4-FFF2-40B4-BE49-F238E27FC236}">
                      <a16:creationId xmlns:a16="http://schemas.microsoft.com/office/drawing/2014/main" id="{9CDA555A-51C8-A00A-1220-176DB02623AB}"/>
                    </a:ext>
                  </a:extLst>
                </p14:cNvPr>
                <p14:cNvContentPartPr/>
                <p14:nvPr/>
              </p14:nvContentPartPr>
              <p14:xfrm>
                <a:off x="6735496" y="6306944"/>
                <a:ext cx="20520" cy="24480"/>
              </p14:xfrm>
            </p:contentPart>
          </mc:Choice>
          <mc:Fallback xmlns="">
            <p:pic>
              <p:nvPicPr>
                <p:cNvPr id="266" name="Ink 265">
                  <a:extLst>
                    <a:ext uri="{FF2B5EF4-FFF2-40B4-BE49-F238E27FC236}">
                      <a16:creationId xmlns:a16="http://schemas.microsoft.com/office/drawing/2014/main" id="{9CDA555A-51C8-A00A-1220-176DB02623AB}"/>
                    </a:ext>
                  </a:extLst>
                </p:cNvPr>
                <p:cNvPicPr/>
                <p:nvPr/>
              </p:nvPicPr>
              <p:blipFill>
                <a:blip r:embed="rId6"/>
                <a:stretch>
                  <a:fillRect/>
                </a:stretch>
              </p:blipFill>
              <p:spPr>
                <a:xfrm>
                  <a:off x="6729376" y="6300824"/>
                  <a:ext cx="3276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90" name="Ink 289">
                <a:extLst>
                  <a:ext uri="{FF2B5EF4-FFF2-40B4-BE49-F238E27FC236}">
                    <a16:creationId xmlns:a16="http://schemas.microsoft.com/office/drawing/2014/main" id="{79D9132C-00B8-C145-047A-2A63B6300B18}"/>
                  </a:ext>
                </a:extLst>
              </p14:cNvPr>
              <p14:cNvContentPartPr/>
              <p14:nvPr/>
            </p14:nvContentPartPr>
            <p14:xfrm>
              <a:off x="6284056" y="7139624"/>
              <a:ext cx="20160" cy="22320"/>
            </p14:xfrm>
          </p:contentPart>
        </mc:Choice>
        <mc:Fallback xmlns="">
          <p:pic>
            <p:nvPicPr>
              <p:cNvPr id="290" name="Ink 289">
                <a:extLst>
                  <a:ext uri="{FF2B5EF4-FFF2-40B4-BE49-F238E27FC236}">
                    <a16:creationId xmlns:a16="http://schemas.microsoft.com/office/drawing/2014/main" id="{79D9132C-00B8-C145-047A-2A63B6300B18}"/>
                  </a:ext>
                </a:extLst>
              </p:cNvPr>
              <p:cNvPicPr/>
              <p:nvPr/>
            </p:nvPicPr>
            <p:blipFill>
              <a:blip r:embed="rId8"/>
              <a:stretch>
                <a:fillRect/>
              </a:stretch>
            </p:blipFill>
            <p:spPr>
              <a:xfrm>
                <a:off x="6277936" y="7133504"/>
                <a:ext cx="32400" cy="34560"/>
              </a:xfrm>
              <a:prstGeom prst="rect">
                <a:avLst/>
              </a:prstGeom>
            </p:spPr>
          </p:pic>
        </mc:Fallback>
      </mc:AlternateContent>
      <p:grpSp>
        <p:nvGrpSpPr>
          <p:cNvPr id="311" name="Group 310">
            <a:extLst>
              <a:ext uri="{FF2B5EF4-FFF2-40B4-BE49-F238E27FC236}">
                <a16:creationId xmlns:a16="http://schemas.microsoft.com/office/drawing/2014/main" id="{133D9F20-E07B-CDF6-6E0E-D69CC763A414}"/>
              </a:ext>
            </a:extLst>
          </p:cNvPr>
          <p:cNvGrpSpPr/>
          <p:nvPr/>
        </p:nvGrpSpPr>
        <p:grpSpPr>
          <a:xfrm>
            <a:off x="7742530" y="3434810"/>
            <a:ext cx="1605240" cy="663480"/>
            <a:chOff x="7742530" y="3434810"/>
            <a:chExt cx="1605240" cy="663480"/>
          </a:xfrm>
        </p:grpSpPr>
        <mc:AlternateContent xmlns:mc="http://schemas.openxmlformats.org/markup-compatibility/2006" xmlns:p14="http://schemas.microsoft.com/office/powerpoint/2010/main">
          <mc:Choice Requires="p14">
            <p:contentPart p14:bwMode="auto" r:id="rId9">
              <p14:nvContentPartPr>
                <p14:cNvPr id="300" name="Ink 299">
                  <a:extLst>
                    <a:ext uri="{FF2B5EF4-FFF2-40B4-BE49-F238E27FC236}">
                      <a16:creationId xmlns:a16="http://schemas.microsoft.com/office/drawing/2014/main" id="{5BF38F87-06A4-F45C-1ADE-9807B15486EE}"/>
                    </a:ext>
                  </a:extLst>
                </p14:cNvPr>
                <p14:cNvContentPartPr/>
                <p14:nvPr/>
              </p14:nvContentPartPr>
              <p14:xfrm>
                <a:off x="7897690" y="3531290"/>
                <a:ext cx="34560" cy="363960"/>
              </p14:xfrm>
            </p:contentPart>
          </mc:Choice>
          <mc:Fallback xmlns="">
            <p:pic>
              <p:nvPicPr>
                <p:cNvPr id="300" name="Ink 299">
                  <a:extLst>
                    <a:ext uri="{FF2B5EF4-FFF2-40B4-BE49-F238E27FC236}">
                      <a16:creationId xmlns:a16="http://schemas.microsoft.com/office/drawing/2014/main" id="{5BF38F87-06A4-F45C-1ADE-9807B15486EE}"/>
                    </a:ext>
                  </a:extLst>
                </p:cNvPr>
                <p:cNvPicPr/>
                <p:nvPr/>
              </p:nvPicPr>
              <p:blipFill>
                <a:blip r:embed="rId10"/>
                <a:stretch>
                  <a:fillRect/>
                </a:stretch>
              </p:blipFill>
              <p:spPr>
                <a:xfrm>
                  <a:off x="7891570" y="3525170"/>
                  <a:ext cx="468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1" name="Ink 300">
                  <a:extLst>
                    <a:ext uri="{FF2B5EF4-FFF2-40B4-BE49-F238E27FC236}">
                      <a16:creationId xmlns:a16="http://schemas.microsoft.com/office/drawing/2014/main" id="{CD0B58BC-86C0-F039-539A-833F3C026EF4}"/>
                    </a:ext>
                  </a:extLst>
                </p14:cNvPr>
                <p14:cNvContentPartPr/>
                <p14:nvPr/>
              </p14:nvContentPartPr>
              <p14:xfrm>
                <a:off x="7742530" y="3439490"/>
                <a:ext cx="467280" cy="133920"/>
              </p14:xfrm>
            </p:contentPart>
          </mc:Choice>
          <mc:Fallback xmlns="">
            <p:pic>
              <p:nvPicPr>
                <p:cNvPr id="301" name="Ink 300">
                  <a:extLst>
                    <a:ext uri="{FF2B5EF4-FFF2-40B4-BE49-F238E27FC236}">
                      <a16:creationId xmlns:a16="http://schemas.microsoft.com/office/drawing/2014/main" id="{CD0B58BC-86C0-F039-539A-833F3C026EF4}"/>
                    </a:ext>
                  </a:extLst>
                </p:cNvPr>
                <p:cNvPicPr/>
                <p:nvPr/>
              </p:nvPicPr>
              <p:blipFill>
                <a:blip r:embed="rId12"/>
                <a:stretch>
                  <a:fillRect/>
                </a:stretch>
              </p:blipFill>
              <p:spPr>
                <a:xfrm>
                  <a:off x="7736410" y="3433370"/>
                  <a:ext cx="479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2" name="Ink 301">
                  <a:extLst>
                    <a:ext uri="{FF2B5EF4-FFF2-40B4-BE49-F238E27FC236}">
                      <a16:creationId xmlns:a16="http://schemas.microsoft.com/office/drawing/2014/main" id="{9CF27428-AB01-5375-E471-FFC25290DD0D}"/>
                    </a:ext>
                  </a:extLst>
                </p14:cNvPr>
                <p14:cNvContentPartPr/>
                <p14:nvPr/>
              </p14:nvContentPartPr>
              <p14:xfrm>
                <a:off x="7767010" y="3804170"/>
                <a:ext cx="399240" cy="73800"/>
              </p14:xfrm>
            </p:contentPart>
          </mc:Choice>
          <mc:Fallback xmlns="">
            <p:pic>
              <p:nvPicPr>
                <p:cNvPr id="302" name="Ink 301">
                  <a:extLst>
                    <a:ext uri="{FF2B5EF4-FFF2-40B4-BE49-F238E27FC236}">
                      <a16:creationId xmlns:a16="http://schemas.microsoft.com/office/drawing/2014/main" id="{9CF27428-AB01-5375-E471-FFC25290DD0D}"/>
                    </a:ext>
                  </a:extLst>
                </p:cNvPr>
                <p:cNvPicPr/>
                <p:nvPr/>
              </p:nvPicPr>
              <p:blipFill>
                <a:blip r:embed="rId14"/>
                <a:stretch>
                  <a:fillRect/>
                </a:stretch>
              </p:blipFill>
              <p:spPr>
                <a:xfrm>
                  <a:off x="7760890" y="3798050"/>
                  <a:ext cx="4114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3" name="Ink 302">
                  <a:extLst>
                    <a:ext uri="{FF2B5EF4-FFF2-40B4-BE49-F238E27FC236}">
                      <a16:creationId xmlns:a16="http://schemas.microsoft.com/office/drawing/2014/main" id="{BF304558-580E-A2AD-77D1-D03137E76C0B}"/>
                    </a:ext>
                  </a:extLst>
                </p14:cNvPr>
                <p14:cNvContentPartPr/>
                <p14:nvPr/>
              </p14:nvContentPartPr>
              <p14:xfrm>
                <a:off x="8285770" y="3449210"/>
                <a:ext cx="364320" cy="393840"/>
              </p14:xfrm>
            </p:contentPart>
          </mc:Choice>
          <mc:Fallback xmlns="">
            <p:pic>
              <p:nvPicPr>
                <p:cNvPr id="303" name="Ink 302">
                  <a:extLst>
                    <a:ext uri="{FF2B5EF4-FFF2-40B4-BE49-F238E27FC236}">
                      <a16:creationId xmlns:a16="http://schemas.microsoft.com/office/drawing/2014/main" id="{BF304558-580E-A2AD-77D1-D03137E76C0B}"/>
                    </a:ext>
                  </a:extLst>
                </p:cNvPr>
                <p:cNvPicPr/>
                <p:nvPr/>
              </p:nvPicPr>
              <p:blipFill>
                <a:blip r:embed="rId16"/>
                <a:stretch>
                  <a:fillRect/>
                </a:stretch>
              </p:blipFill>
              <p:spPr>
                <a:xfrm>
                  <a:off x="8279650" y="3443090"/>
                  <a:ext cx="3765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4" name="Ink 303">
                  <a:extLst>
                    <a:ext uri="{FF2B5EF4-FFF2-40B4-BE49-F238E27FC236}">
                      <a16:creationId xmlns:a16="http://schemas.microsoft.com/office/drawing/2014/main" id="{8FB0F457-7E5D-6A95-05C4-10235110BE1E}"/>
                    </a:ext>
                  </a:extLst>
                </p14:cNvPr>
                <p14:cNvContentPartPr/>
                <p14:nvPr/>
              </p14:nvContentPartPr>
              <p14:xfrm>
                <a:off x="8332930" y="3646490"/>
                <a:ext cx="202320" cy="105480"/>
              </p14:xfrm>
            </p:contentPart>
          </mc:Choice>
          <mc:Fallback xmlns="">
            <p:pic>
              <p:nvPicPr>
                <p:cNvPr id="304" name="Ink 303">
                  <a:extLst>
                    <a:ext uri="{FF2B5EF4-FFF2-40B4-BE49-F238E27FC236}">
                      <a16:creationId xmlns:a16="http://schemas.microsoft.com/office/drawing/2014/main" id="{8FB0F457-7E5D-6A95-05C4-10235110BE1E}"/>
                    </a:ext>
                  </a:extLst>
                </p:cNvPr>
                <p:cNvPicPr/>
                <p:nvPr/>
              </p:nvPicPr>
              <p:blipFill>
                <a:blip r:embed="rId18"/>
                <a:stretch>
                  <a:fillRect/>
                </a:stretch>
              </p:blipFill>
              <p:spPr>
                <a:xfrm>
                  <a:off x="8326810" y="3640370"/>
                  <a:ext cx="214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5" name="Ink 304">
                  <a:extLst>
                    <a:ext uri="{FF2B5EF4-FFF2-40B4-BE49-F238E27FC236}">
                      <a16:creationId xmlns:a16="http://schemas.microsoft.com/office/drawing/2014/main" id="{93FC6F66-D899-D632-B4EE-0280EF4C0C7D}"/>
                    </a:ext>
                  </a:extLst>
                </p14:cNvPr>
                <p14:cNvContentPartPr/>
                <p14:nvPr/>
              </p14:nvContentPartPr>
              <p14:xfrm>
                <a:off x="8202970" y="3819650"/>
                <a:ext cx="392400" cy="93240"/>
              </p14:xfrm>
            </p:contentPart>
          </mc:Choice>
          <mc:Fallback xmlns="">
            <p:pic>
              <p:nvPicPr>
                <p:cNvPr id="305" name="Ink 304">
                  <a:extLst>
                    <a:ext uri="{FF2B5EF4-FFF2-40B4-BE49-F238E27FC236}">
                      <a16:creationId xmlns:a16="http://schemas.microsoft.com/office/drawing/2014/main" id="{93FC6F66-D899-D632-B4EE-0280EF4C0C7D}"/>
                    </a:ext>
                  </a:extLst>
                </p:cNvPr>
                <p:cNvPicPr/>
                <p:nvPr/>
              </p:nvPicPr>
              <p:blipFill>
                <a:blip r:embed="rId20"/>
                <a:stretch>
                  <a:fillRect/>
                </a:stretch>
              </p:blipFill>
              <p:spPr>
                <a:xfrm>
                  <a:off x="8196850" y="3813530"/>
                  <a:ext cx="404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6" name="Ink 305">
                  <a:extLst>
                    <a:ext uri="{FF2B5EF4-FFF2-40B4-BE49-F238E27FC236}">
                      <a16:creationId xmlns:a16="http://schemas.microsoft.com/office/drawing/2014/main" id="{CCD95D5F-70A9-DBAD-6787-C6C8FC79FCBB}"/>
                    </a:ext>
                  </a:extLst>
                </p14:cNvPr>
                <p14:cNvContentPartPr/>
                <p14:nvPr/>
              </p14:nvContentPartPr>
              <p14:xfrm>
                <a:off x="8731090" y="3499970"/>
                <a:ext cx="69120" cy="403560"/>
              </p14:xfrm>
            </p:contentPart>
          </mc:Choice>
          <mc:Fallback xmlns="">
            <p:pic>
              <p:nvPicPr>
                <p:cNvPr id="306" name="Ink 305">
                  <a:extLst>
                    <a:ext uri="{FF2B5EF4-FFF2-40B4-BE49-F238E27FC236}">
                      <a16:creationId xmlns:a16="http://schemas.microsoft.com/office/drawing/2014/main" id="{CCD95D5F-70A9-DBAD-6787-C6C8FC79FCBB}"/>
                    </a:ext>
                  </a:extLst>
                </p:cNvPr>
                <p:cNvPicPr/>
                <p:nvPr/>
              </p:nvPicPr>
              <p:blipFill>
                <a:blip r:embed="rId22"/>
                <a:stretch>
                  <a:fillRect/>
                </a:stretch>
              </p:blipFill>
              <p:spPr>
                <a:xfrm>
                  <a:off x="8724970" y="3493850"/>
                  <a:ext cx="813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7" name="Ink 306">
                  <a:extLst>
                    <a:ext uri="{FF2B5EF4-FFF2-40B4-BE49-F238E27FC236}">
                      <a16:creationId xmlns:a16="http://schemas.microsoft.com/office/drawing/2014/main" id="{C952B11A-F68B-A65A-AF94-699B27402CF0}"/>
                    </a:ext>
                  </a:extLst>
                </p14:cNvPr>
                <p14:cNvContentPartPr/>
                <p14:nvPr/>
              </p14:nvContentPartPr>
              <p14:xfrm>
                <a:off x="8694730" y="3498530"/>
                <a:ext cx="248400" cy="32040"/>
              </p14:xfrm>
            </p:contentPart>
          </mc:Choice>
          <mc:Fallback xmlns="">
            <p:pic>
              <p:nvPicPr>
                <p:cNvPr id="307" name="Ink 306">
                  <a:extLst>
                    <a:ext uri="{FF2B5EF4-FFF2-40B4-BE49-F238E27FC236}">
                      <a16:creationId xmlns:a16="http://schemas.microsoft.com/office/drawing/2014/main" id="{C952B11A-F68B-A65A-AF94-699B27402CF0}"/>
                    </a:ext>
                  </a:extLst>
                </p:cNvPr>
                <p:cNvPicPr/>
                <p:nvPr/>
              </p:nvPicPr>
              <p:blipFill>
                <a:blip r:embed="rId24"/>
                <a:stretch>
                  <a:fillRect/>
                </a:stretch>
              </p:blipFill>
              <p:spPr>
                <a:xfrm>
                  <a:off x="8688610" y="3492410"/>
                  <a:ext cx="2606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8" name="Ink 307">
                  <a:extLst>
                    <a:ext uri="{FF2B5EF4-FFF2-40B4-BE49-F238E27FC236}">
                      <a16:creationId xmlns:a16="http://schemas.microsoft.com/office/drawing/2014/main" id="{51E87AB3-B586-D330-FBAA-EDCF582C15A3}"/>
                    </a:ext>
                  </a:extLst>
                </p14:cNvPr>
                <p14:cNvContentPartPr/>
                <p14:nvPr/>
              </p14:nvContentPartPr>
              <p14:xfrm>
                <a:off x="9063730" y="3434810"/>
                <a:ext cx="284040" cy="511200"/>
              </p14:xfrm>
            </p:contentPart>
          </mc:Choice>
          <mc:Fallback xmlns="">
            <p:pic>
              <p:nvPicPr>
                <p:cNvPr id="308" name="Ink 307">
                  <a:extLst>
                    <a:ext uri="{FF2B5EF4-FFF2-40B4-BE49-F238E27FC236}">
                      <a16:creationId xmlns:a16="http://schemas.microsoft.com/office/drawing/2014/main" id="{51E87AB3-B586-D330-FBAA-EDCF582C15A3}"/>
                    </a:ext>
                  </a:extLst>
                </p:cNvPr>
                <p:cNvPicPr/>
                <p:nvPr/>
              </p:nvPicPr>
              <p:blipFill>
                <a:blip r:embed="rId26"/>
                <a:stretch>
                  <a:fillRect/>
                </a:stretch>
              </p:blipFill>
              <p:spPr>
                <a:xfrm>
                  <a:off x="9057610" y="3428690"/>
                  <a:ext cx="29628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9" name="Ink 308">
                  <a:extLst>
                    <a:ext uri="{FF2B5EF4-FFF2-40B4-BE49-F238E27FC236}">
                      <a16:creationId xmlns:a16="http://schemas.microsoft.com/office/drawing/2014/main" id="{CE32FC78-26AA-9A8A-429F-72A3E38C91AA}"/>
                    </a:ext>
                  </a:extLst>
                </p14:cNvPr>
                <p14:cNvContentPartPr/>
                <p14:nvPr/>
              </p14:nvContentPartPr>
              <p14:xfrm>
                <a:off x="9036010" y="3673130"/>
                <a:ext cx="212400" cy="75600"/>
              </p14:xfrm>
            </p:contentPart>
          </mc:Choice>
          <mc:Fallback xmlns="">
            <p:pic>
              <p:nvPicPr>
                <p:cNvPr id="309" name="Ink 308">
                  <a:extLst>
                    <a:ext uri="{FF2B5EF4-FFF2-40B4-BE49-F238E27FC236}">
                      <a16:creationId xmlns:a16="http://schemas.microsoft.com/office/drawing/2014/main" id="{CE32FC78-26AA-9A8A-429F-72A3E38C91AA}"/>
                    </a:ext>
                  </a:extLst>
                </p:cNvPr>
                <p:cNvPicPr/>
                <p:nvPr/>
              </p:nvPicPr>
              <p:blipFill>
                <a:blip r:embed="rId28"/>
                <a:stretch>
                  <a:fillRect/>
                </a:stretch>
              </p:blipFill>
              <p:spPr>
                <a:xfrm>
                  <a:off x="9029890" y="3667010"/>
                  <a:ext cx="224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0" name="Ink 309">
                  <a:extLst>
                    <a:ext uri="{FF2B5EF4-FFF2-40B4-BE49-F238E27FC236}">
                      <a16:creationId xmlns:a16="http://schemas.microsoft.com/office/drawing/2014/main" id="{33401507-7D7B-428B-9A72-E3F748554EE9}"/>
                    </a:ext>
                  </a:extLst>
                </p14:cNvPr>
                <p14:cNvContentPartPr/>
                <p14:nvPr/>
              </p14:nvContentPartPr>
              <p14:xfrm>
                <a:off x="7882570" y="3969410"/>
                <a:ext cx="1187280" cy="128880"/>
              </p14:xfrm>
            </p:contentPart>
          </mc:Choice>
          <mc:Fallback xmlns="">
            <p:pic>
              <p:nvPicPr>
                <p:cNvPr id="310" name="Ink 309">
                  <a:extLst>
                    <a:ext uri="{FF2B5EF4-FFF2-40B4-BE49-F238E27FC236}">
                      <a16:creationId xmlns:a16="http://schemas.microsoft.com/office/drawing/2014/main" id="{33401507-7D7B-428B-9A72-E3F748554EE9}"/>
                    </a:ext>
                  </a:extLst>
                </p:cNvPr>
                <p:cNvPicPr/>
                <p:nvPr/>
              </p:nvPicPr>
              <p:blipFill>
                <a:blip r:embed="rId30"/>
                <a:stretch>
                  <a:fillRect/>
                </a:stretch>
              </p:blipFill>
              <p:spPr>
                <a:xfrm>
                  <a:off x="7876450" y="3963290"/>
                  <a:ext cx="1199520" cy="141120"/>
                </a:xfrm>
                <a:prstGeom prst="rect">
                  <a:avLst/>
                </a:prstGeom>
              </p:spPr>
            </p:pic>
          </mc:Fallback>
        </mc:AlternateContent>
      </p:grpSp>
      <p:grpSp>
        <p:nvGrpSpPr>
          <p:cNvPr id="316" name="Group 315">
            <a:extLst>
              <a:ext uri="{FF2B5EF4-FFF2-40B4-BE49-F238E27FC236}">
                <a16:creationId xmlns:a16="http://schemas.microsoft.com/office/drawing/2014/main" id="{5C41B157-6692-9E8E-8EEE-B1D16B3ABADC}"/>
              </a:ext>
            </a:extLst>
          </p:cNvPr>
          <p:cNvGrpSpPr/>
          <p:nvPr/>
        </p:nvGrpSpPr>
        <p:grpSpPr>
          <a:xfrm>
            <a:off x="10034650" y="3415730"/>
            <a:ext cx="1094760" cy="541440"/>
            <a:chOff x="10034650" y="3415730"/>
            <a:chExt cx="1094760" cy="541440"/>
          </a:xfrm>
        </p:grpSpPr>
        <mc:AlternateContent xmlns:mc="http://schemas.openxmlformats.org/markup-compatibility/2006" xmlns:p14="http://schemas.microsoft.com/office/powerpoint/2010/main">
          <mc:Choice Requires="p14">
            <p:contentPart p14:bwMode="auto" r:id="rId31">
              <p14:nvContentPartPr>
                <p14:cNvPr id="312" name="Ink 311">
                  <a:extLst>
                    <a:ext uri="{FF2B5EF4-FFF2-40B4-BE49-F238E27FC236}">
                      <a16:creationId xmlns:a16="http://schemas.microsoft.com/office/drawing/2014/main" id="{601154F8-2D7D-C377-BB39-7FFCC916284B}"/>
                    </a:ext>
                  </a:extLst>
                </p14:cNvPr>
                <p14:cNvContentPartPr/>
                <p14:nvPr/>
              </p14:nvContentPartPr>
              <p14:xfrm>
                <a:off x="10034650" y="3415730"/>
                <a:ext cx="297360" cy="474840"/>
              </p14:xfrm>
            </p:contentPart>
          </mc:Choice>
          <mc:Fallback xmlns="">
            <p:pic>
              <p:nvPicPr>
                <p:cNvPr id="312" name="Ink 311">
                  <a:extLst>
                    <a:ext uri="{FF2B5EF4-FFF2-40B4-BE49-F238E27FC236}">
                      <a16:creationId xmlns:a16="http://schemas.microsoft.com/office/drawing/2014/main" id="{601154F8-2D7D-C377-BB39-7FFCC916284B}"/>
                    </a:ext>
                  </a:extLst>
                </p:cNvPr>
                <p:cNvPicPr/>
                <p:nvPr/>
              </p:nvPicPr>
              <p:blipFill>
                <a:blip r:embed="rId32"/>
                <a:stretch>
                  <a:fillRect/>
                </a:stretch>
              </p:blipFill>
              <p:spPr>
                <a:xfrm>
                  <a:off x="10028530" y="3409610"/>
                  <a:ext cx="3096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3" name="Ink 312">
                  <a:extLst>
                    <a:ext uri="{FF2B5EF4-FFF2-40B4-BE49-F238E27FC236}">
                      <a16:creationId xmlns:a16="http://schemas.microsoft.com/office/drawing/2014/main" id="{F63D0BAE-8FD4-1F30-F73A-58CCAF71A6A2}"/>
                    </a:ext>
                  </a:extLst>
                </p14:cNvPr>
                <p14:cNvContentPartPr/>
                <p14:nvPr/>
              </p14:nvContentPartPr>
              <p14:xfrm>
                <a:off x="10461250" y="3433370"/>
                <a:ext cx="226080" cy="452520"/>
              </p14:xfrm>
            </p:contentPart>
          </mc:Choice>
          <mc:Fallback xmlns="">
            <p:pic>
              <p:nvPicPr>
                <p:cNvPr id="313" name="Ink 312">
                  <a:extLst>
                    <a:ext uri="{FF2B5EF4-FFF2-40B4-BE49-F238E27FC236}">
                      <a16:creationId xmlns:a16="http://schemas.microsoft.com/office/drawing/2014/main" id="{F63D0BAE-8FD4-1F30-F73A-58CCAF71A6A2}"/>
                    </a:ext>
                  </a:extLst>
                </p:cNvPr>
                <p:cNvPicPr/>
                <p:nvPr/>
              </p:nvPicPr>
              <p:blipFill>
                <a:blip r:embed="rId34"/>
                <a:stretch>
                  <a:fillRect/>
                </a:stretch>
              </p:blipFill>
              <p:spPr>
                <a:xfrm>
                  <a:off x="10455130" y="3427250"/>
                  <a:ext cx="2383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4" name="Ink 313">
                  <a:extLst>
                    <a:ext uri="{FF2B5EF4-FFF2-40B4-BE49-F238E27FC236}">
                      <a16:creationId xmlns:a16="http://schemas.microsoft.com/office/drawing/2014/main" id="{2148A2A5-81CE-D6C0-BA05-A04F4BD5EAFC}"/>
                    </a:ext>
                  </a:extLst>
                </p14:cNvPr>
                <p14:cNvContentPartPr/>
                <p14:nvPr/>
              </p14:nvContentPartPr>
              <p14:xfrm>
                <a:off x="10448290" y="3642890"/>
                <a:ext cx="234360" cy="60840"/>
              </p14:xfrm>
            </p:contentPart>
          </mc:Choice>
          <mc:Fallback xmlns="">
            <p:pic>
              <p:nvPicPr>
                <p:cNvPr id="314" name="Ink 313">
                  <a:extLst>
                    <a:ext uri="{FF2B5EF4-FFF2-40B4-BE49-F238E27FC236}">
                      <a16:creationId xmlns:a16="http://schemas.microsoft.com/office/drawing/2014/main" id="{2148A2A5-81CE-D6C0-BA05-A04F4BD5EAFC}"/>
                    </a:ext>
                  </a:extLst>
                </p:cNvPr>
                <p:cNvPicPr/>
                <p:nvPr/>
              </p:nvPicPr>
              <p:blipFill>
                <a:blip r:embed="rId36"/>
                <a:stretch>
                  <a:fillRect/>
                </a:stretch>
              </p:blipFill>
              <p:spPr>
                <a:xfrm>
                  <a:off x="10442170" y="3636770"/>
                  <a:ext cx="2466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5" name="Ink 314">
                  <a:extLst>
                    <a:ext uri="{FF2B5EF4-FFF2-40B4-BE49-F238E27FC236}">
                      <a16:creationId xmlns:a16="http://schemas.microsoft.com/office/drawing/2014/main" id="{1FE637CC-23D1-14C4-F928-CFC8AC9AE0C2}"/>
                    </a:ext>
                  </a:extLst>
                </p14:cNvPr>
                <p14:cNvContentPartPr/>
                <p14:nvPr/>
              </p14:nvContentPartPr>
              <p14:xfrm>
                <a:off x="10676530" y="3485570"/>
                <a:ext cx="452880" cy="471600"/>
              </p14:xfrm>
            </p:contentPart>
          </mc:Choice>
          <mc:Fallback xmlns="">
            <p:pic>
              <p:nvPicPr>
                <p:cNvPr id="315" name="Ink 314">
                  <a:extLst>
                    <a:ext uri="{FF2B5EF4-FFF2-40B4-BE49-F238E27FC236}">
                      <a16:creationId xmlns:a16="http://schemas.microsoft.com/office/drawing/2014/main" id="{1FE637CC-23D1-14C4-F928-CFC8AC9AE0C2}"/>
                    </a:ext>
                  </a:extLst>
                </p:cNvPr>
                <p:cNvPicPr/>
                <p:nvPr/>
              </p:nvPicPr>
              <p:blipFill>
                <a:blip r:embed="rId38"/>
                <a:stretch>
                  <a:fillRect/>
                </a:stretch>
              </p:blipFill>
              <p:spPr>
                <a:xfrm>
                  <a:off x="10670410" y="3479450"/>
                  <a:ext cx="465120" cy="483840"/>
                </a:xfrm>
                <a:prstGeom prst="rect">
                  <a:avLst/>
                </a:prstGeom>
              </p:spPr>
            </p:pic>
          </mc:Fallback>
        </mc:AlternateContent>
      </p:grpSp>
      <p:grpSp>
        <p:nvGrpSpPr>
          <p:cNvPr id="329" name="Group 328">
            <a:extLst>
              <a:ext uri="{FF2B5EF4-FFF2-40B4-BE49-F238E27FC236}">
                <a16:creationId xmlns:a16="http://schemas.microsoft.com/office/drawing/2014/main" id="{F39446FE-B74C-D12D-C9EA-888860B1BB69}"/>
              </a:ext>
            </a:extLst>
          </p:cNvPr>
          <p:cNvGrpSpPr/>
          <p:nvPr/>
        </p:nvGrpSpPr>
        <p:grpSpPr>
          <a:xfrm>
            <a:off x="7615810" y="4208090"/>
            <a:ext cx="1721880" cy="674280"/>
            <a:chOff x="7615810" y="4208090"/>
            <a:chExt cx="1721880" cy="674280"/>
          </a:xfrm>
        </p:grpSpPr>
        <mc:AlternateContent xmlns:mc="http://schemas.openxmlformats.org/markup-compatibility/2006" xmlns:p14="http://schemas.microsoft.com/office/powerpoint/2010/main">
          <mc:Choice Requires="p14">
            <p:contentPart p14:bwMode="auto" r:id="rId39">
              <p14:nvContentPartPr>
                <p14:cNvPr id="317" name="Ink 316">
                  <a:extLst>
                    <a:ext uri="{FF2B5EF4-FFF2-40B4-BE49-F238E27FC236}">
                      <a16:creationId xmlns:a16="http://schemas.microsoft.com/office/drawing/2014/main" id="{EAFE2996-E67A-8ACC-EE75-435EB0981AF9}"/>
                    </a:ext>
                  </a:extLst>
                </p14:cNvPr>
                <p14:cNvContentPartPr/>
                <p14:nvPr/>
              </p14:nvContentPartPr>
              <p14:xfrm>
                <a:off x="7792210" y="4324370"/>
                <a:ext cx="106920" cy="430560"/>
              </p14:xfrm>
            </p:contentPart>
          </mc:Choice>
          <mc:Fallback xmlns="">
            <p:pic>
              <p:nvPicPr>
                <p:cNvPr id="317" name="Ink 316">
                  <a:extLst>
                    <a:ext uri="{FF2B5EF4-FFF2-40B4-BE49-F238E27FC236}">
                      <a16:creationId xmlns:a16="http://schemas.microsoft.com/office/drawing/2014/main" id="{EAFE2996-E67A-8ACC-EE75-435EB0981AF9}"/>
                    </a:ext>
                  </a:extLst>
                </p:cNvPr>
                <p:cNvPicPr/>
                <p:nvPr/>
              </p:nvPicPr>
              <p:blipFill>
                <a:blip r:embed="rId40"/>
                <a:stretch>
                  <a:fillRect/>
                </a:stretch>
              </p:blipFill>
              <p:spPr>
                <a:xfrm>
                  <a:off x="7786090" y="4318250"/>
                  <a:ext cx="11916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8" name="Ink 317">
                  <a:extLst>
                    <a:ext uri="{FF2B5EF4-FFF2-40B4-BE49-F238E27FC236}">
                      <a16:creationId xmlns:a16="http://schemas.microsoft.com/office/drawing/2014/main" id="{B27B1C3E-B750-86EE-1DC1-8AF3A69A458C}"/>
                    </a:ext>
                  </a:extLst>
                </p14:cNvPr>
                <p14:cNvContentPartPr/>
                <p14:nvPr/>
              </p14:nvContentPartPr>
              <p14:xfrm>
                <a:off x="7790050" y="4208090"/>
                <a:ext cx="339840" cy="90000"/>
              </p14:xfrm>
            </p:contentPart>
          </mc:Choice>
          <mc:Fallback xmlns="">
            <p:pic>
              <p:nvPicPr>
                <p:cNvPr id="318" name="Ink 317">
                  <a:extLst>
                    <a:ext uri="{FF2B5EF4-FFF2-40B4-BE49-F238E27FC236}">
                      <a16:creationId xmlns:a16="http://schemas.microsoft.com/office/drawing/2014/main" id="{B27B1C3E-B750-86EE-1DC1-8AF3A69A458C}"/>
                    </a:ext>
                  </a:extLst>
                </p:cNvPr>
                <p:cNvPicPr/>
                <p:nvPr/>
              </p:nvPicPr>
              <p:blipFill>
                <a:blip r:embed="rId42"/>
                <a:stretch>
                  <a:fillRect/>
                </a:stretch>
              </p:blipFill>
              <p:spPr>
                <a:xfrm>
                  <a:off x="7783930" y="4201970"/>
                  <a:ext cx="352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9" name="Ink 318">
                  <a:extLst>
                    <a:ext uri="{FF2B5EF4-FFF2-40B4-BE49-F238E27FC236}">
                      <a16:creationId xmlns:a16="http://schemas.microsoft.com/office/drawing/2014/main" id="{F8B47F3F-61C7-1133-20A3-B9E87A5F2688}"/>
                    </a:ext>
                  </a:extLst>
                </p14:cNvPr>
                <p14:cNvContentPartPr/>
                <p14:nvPr/>
              </p14:nvContentPartPr>
              <p14:xfrm>
                <a:off x="7615810" y="4732610"/>
                <a:ext cx="389520" cy="93600"/>
              </p14:xfrm>
            </p:contentPart>
          </mc:Choice>
          <mc:Fallback xmlns="">
            <p:pic>
              <p:nvPicPr>
                <p:cNvPr id="319" name="Ink 318">
                  <a:extLst>
                    <a:ext uri="{FF2B5EF4-FFF2-40B4-BE49-F238E27FC236}">
                      <a16:creationId xmlns:a16="http://schemas.microsoft.com/office/drawing/2014/main" id="{F8B47F3F-61C7-1133-20A3-B9E87A5F2688}"/>
                    </a:ext>
                  </a:extLst>
                </p:cNvPr>
                <p:cNvPicPr/>
                <p:nvPr/>
              </p:nvPicPr>
              <p:blipFill>
                <a:blip r:embed="rId44"/>
                <a:stretch>
                  <a:fillRect/>
                </a:stretch>
              </p:blipFill>
              <p:spPr>
                <a:xfrm>
                  <a:off x="7609690" y="4726490"/>
                  <a:ext cx="401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0" name="Ink 319">
                  <a:extLst>
                    <a:ext uri="{FF2B5EF4-FFF2-40B4-BE49-F238E27FC236}">
                      <a16:creationId xmlns:a16="http://schemas.microsoft.com/office/drawing/2014/main" id="{8BE245C9-B5E3-E022-FC6D-628A0B65F02D}"/>
                    </a:ext>
                  </a:extLst>
                </p14:cNvPr>
                <p14:cNvContentPartPr/>
                <p14:nvPr/>
              </p14:nvContentPartPr>
              <p14:xfrm>
                <a:off x="8143570" y="4306370"/>
                <a:ext cx="300240" cy="447840"/>
              </p14:xfrm>
            </p:contentPart>
          </mc:Choice>
          <mc:Fallback xmlns="">
            <p:pic>
              <p:nvPicPr>
                <p:cNvPr id="320" name="Ink 319">
                  <a:extLst>
                    <a:ext uri="{FF2B5EF4-FFF2-40B4-BE49-F238E27FC236}">
                      <a16:creationId xmlns:a16="http://schemas.microsoft.com/office/drawing/2014/main" id="{8BE245C9-B5E3-E022-FC6D-628A0B65F02D}"/>
                    </a:ext>
                  </a:extLst>
                </p:cNvPr>
                <p:cNvPicPr/>
                <p:nvPr/>
              </p:nvPicPr>
              <p:blipFill>
                <a:blip r:embed="rId46"/>
                <a:stretch>
                  <a:fillRect/>
                </a:stretch>
              </p:blipFill>
              <p:spPr>
                <a:xfrm>
                  <a:off x="8137450" y="4300250"/>
                  <a:ext cx="3124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1" name="Ink 320">
                  <a:extLst>
                    <a:ext uri="{FF2B5EF4-FFF2-40B4-BE49-F238E27FC236}">
                      <a16:creationId xmlns:a16="http://schemas.microsoft.com/office/drawing/2014/main" id="{AA962D86-91F7-0BA9-3FD2-0E537DA03721}"/>
                    </a:ext>
                  </a:extLst>
                </p14:cNvPr>
                <p14:cNvContentPartPr/>
                <p14:nvPr/>
              </p14:nvContentPartPr>
              <p14:xfrm>
                <a:off x="8160130" y="4512290"/>
                <a:ext cx="193680" cy="108000"/>
              </p14:xfrm>
            </p:contentPart>
          </mc:Choice>
          <mc:Fallback xmlns="">
            <p:pic>
              <p:nvPicPr>
                <p:cNvPr id="321" name="Ink 320">
                  <a:extLst>
                    <a:ext uri="{FF2B5EF4-FFF2-40B4-BE49-F238E27FC236}">
                      <a16:creationId xmlns:a16="http://schemas.microsoft.com/office/drawing/2014/main" id="{AA962D86-91F7-0BA9-3FD2-0E537DA03721}"/>
                    </a:ext>
                  </a:extLst>
                </p:cNvPr>
                <p:cNvPicPr/>
                <p:nvPr/>
              </p:nvPicPr>
              <p:blipFill>
                <a:blip r:embed="rId48"/>
                <a:stretch>
                  <a:fillRect/>
                </a:stretch>
              </p:blipFill>
              <p:spPr>
                <a:xfrm>
                  <a:off x="8154010" y="4506170"/>
                  <a:ext cx="205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2" name="Ink 321">
                  <a:extLst>
                    <a:ext uri="{FF2B5EF4-FFF2-40B4-BE49-F238E27FC236}">
                      <a16:creationId xmlns:a16="http://schemas.microsoft.com/office/drawing/2014/main" id="{82418753-72D3-8234-F4BD-9B293D01B33B}"/>
                    </a:ext>
                  </a:extLst>
                </p14:cNvPr>
                <p14:cNvContentPartPr/>
                <p14:nvPr/>
              </p14:nvContentPartPr>
              <p14:xfrm>
                <a:off x="8053210" y="4708490"/>
                <a:ext cx="323640" cy="113040"/>
              </p14:xfrm>
            </p:contentPart>
          </mc:Choice>
          <mc:Fallback xmlns="">
            <p:pic>
              <p:nvPicPr>
                <p:cNvPr id="322" name="Ink 321">
                  <a:extLst>
                    <a:ext uri="{FF2B5EF4-FFF2-40B4-BE49-F238E27FC236}">
                      <a16:creationId xmlns:a16="http://schemas.microsoft.com/office/drawing/2014/main" id="{82418753-72D3-8234-F4BD-9B293D01B33B}"/>
                    </a:ext>
                  </a:extLst>
                </p:cNvPr>
                <p:cNvPicPr/>
                <p:nvPr/>
              </p:nvPicPr>
              <p:blipFill>
                <a:blip r:embed="rId50"/>
                <a:stretch>
                  <a:fillRect/>
                </a:stretch>
              </p:blipFill>
              <p:spPr>
                <a:xfrm>
                  <a:off x="8047090" y="4702370"/>
                  <a:ext cx="335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3" name="Ink 322">
                  <a:extLst>
                    <a:ext uri="{FF2B5EF4-FFF2-40B4-BE49-F238E27FC236}">
                      <a16:creationId xmlns:a16="http://schemas.microsoft.com/office/drawing/2014/main" id="{E0EC260E-0764-7CA1-9888-A569E311C9EA}"/>
                    </a:ext>
                  </a:extLst>
                </p14:cNvPr>
                <p14:cNvContentPartPr/>
                <p14:nvPr/>
              </p14:nvContentPartPr>
              <p14:xfrm>
                <a:off x="8582050" y="4304930"/>
                <a:ext cx="344520" cy="424800"/>
              </p14:xfrm>
            </p:contentPart>
          </mc:Choice>
          <mc:Fallback xmlns="">
            <p:pic>
              <p:nvPicPr>
                <p:cNvPr id="323" name="Ink 322">
                  <a:extLst>
                    <a:ext uri="{FF2B5EF4-FFF2-40B4-BE49-F238E27FC236}">
                      <a16:creationId xmlns:a16="http://schemas.microsoft.com/office/drawing/2014/main" id="{E0EC260E-0764-7CA1-9888-A569E311C9EA}"/>
                    </a:ext>
                  </a:extLst>
                </p:cNvPr>
                <p:cNvPicPr/>
                <p:nvPr/>
              </p:nvPicPr>
              <p:blipFill>
                <a:blip r:embed="rId52"/>
                <a:stretch>
                  <a:fillRect/>
                </a:stretch>
              </p:blipFill>
              <p:spPr>
                <a:xfrm>
                  <a:off x="8575930" y="4298810"/>
                  <a:ext cx="3567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4" name="Ink 323">
                  <a:extLst>
                    <a:ext uri="{FF2B5EF4-FFF2-40B4-BE49-F238E27FC236}">
                      <a16:creationId xmlns:a16="http://schemas.microsoft.com/office/drawing/2014/main" id="{8BEBD6FD-C88D-F8D0-88EB-E96C83273674}"/>
                    </a:ext>
                  </a:extLst>
                </p14:cNvPr>
                <p14:cNvContentPartPr/>
                <p14:nvPr/>
              </p14:nvContentPartPr>
              <p14:xfrm>
                <a:off x="8619130" y="4533170"/>
                <a:ext cx="171000" cy="75600"/>
              </p14:xfrm>
            </p:contentPart>
          </mc:Choice>
          <mc:Fallback xmlns="">
            <p:pic>
              <p:nvPicPr>
                <p:cNvPr id="324" name="Ink 323">
                  <a:extLst>
                    <a:ext uri="{FF2B5EF4-FFF2-40B4-BE49-F238E27FC236}">
                      <a16:creationId xmlns:a16="http://schemas.microsoft.com/office/drawing/2014/main" id="{8BEBD6FD-C88D-F8D0-88EB-E96C83273674}"/>
                    </a:ext>
                  </a:extLst>
                </p:cNvPr>
                <p:cNvPicPr/>
                <p:nvPr/>
              </p:nvPicPr>
              <p:blipFill>
                <a:blip r:embed="rId54"/>
                <a:stretch>
                  <a:fillRect/>
                </a:stretch>
              </p:blipFill>
              <p:spPr>
                <a:xfrm>
                  <a:off x="8613010" y="4527050"/>
                  <a:ext cx="183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5" name="Ink 324">
                  <a:extLst>
                    <a:ext uri="{FF2B5EF4-FFF2-40B4-BE49-F238E27FC236}">
                      <a16:creationId xmlns:a16="http://schemas.microsoft.com/office/drawing/2014/main" id="{141A4310-FD46-A7FD-07D7-5B15599CAB9C}"/>
                    </a:ext>
                  </a:extLst>
                </p14:cNvPr>
                <p14:cNvContentPartPr/>
                <p14:nvPr/>
              </p14:nvContentPartPr>
              <p14:xfrm>
                <a:off x="8490970" y="4735850"/>
                <a:ext cx="245880" cy="93960"/>
              </p14:xfrm>
            </p:contentPart>
          </mc:Choice>
          <mc:Fallback xmlns="">
            <p:pic>
              <p:nvPicPr>
                <p:cNvPr id="325" name="Ink 324">
                  <a:extLst>
                    <a:ext uri="{FF2B5EF4-FFF2-40B4-BE49-F238E27FC236}">
                      <a16:creationId xmlns:a16="http://schemas.microsoft.com/office/drawing/2014/main" id="{141A4310-FD46-A7FD-07D7-5B15599CAB9C}"/>
                    </a:ext>
                  </a:extLst>
                </p:cNvPr>
                <p:cNvPicPr/>
                <p:nvPr/>
              </p:nvPicPr>
              <p:blipFill>
                <a:blip r:embed="rId56"/>
                <a:stretch>
                  <a:fillRect/>
                </a:stretch>
              </p:blipFill>
              <p:spPr>
                <a:xfrm>
                  <a:off x="8484850" y="4729730"/>
                  <a:ext cx="2581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6" name="Ink 325">
                  <a:extLst>
                    <a:ext uri="{FF2B5EF4-FFF2-40B4-BE49-F238E27FC236}">
                      <a16:creationId xmlns:a16="http://schemas.microsoft.com/office/drawing/2014/main" id="{DE495496-4ABA-3A4A-3CAE-5628C2B6394E}"/>
                    </a:ext>
                  </a:extLst>
                </p14:cNvPr>
                <p14:cNvContentPartPr/>
                <p14:nvPr/>
              </p14:nvContentPartPr>
              <p14:xfrm>
                <a:off x="8969050" y="4263890"/>
                <a:ext cx="315720" cy="563760"/>
              </p14:xfrm>
            </p:contentPart>
          </mc:Choice>
          <mc:Fallback xmlns="">
            <p:pic>
              <p:nvPicPr>
                <p:cNvPr id="326" name="Ink 325">
                  <a:extLst>
                    <a:ext uri="{FF2B5EF4-FFF2-40B4-BE49-F238E27FC236}">
                      <a16:creationId xmlns:a16="http://schemas.microsoft.com/office/drawing/2014/main" id="{DE495496-4ABA-3A4A-3CAE-5628C2B6394E}"/>
                    </a:ext>
                  </a:extLst>
                </p:cNvPr>
                <p:cNvPicPr/>
                <p:nvPr/>
              </p:nvPicPr>
              <p:blipFill>
                <a:blip r:embed="rId58"/>
                <a:stretch>
                  <a:fillRect/>
                </a:stretch>
              </p:blipFill>
              <p:spPr>
                <a:xfrm>
                  <a:off x="8962930" y="4257770"/>
                  <a:ext cx="32796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27" name="Ink 326">
                  <a:extLst>
                    <a:ext uri="{FF2B5EF4-FFF2-40B4-BE49-F238E27FC236}">
                      <a16:creationId xmlns:a16="http://schemas.microsoft.com/office/drawing/2014/main" id="{40435513-FD81-1499-ECA0-BCC3F147A684}"/>
                    </a:ext>
                  </a:extLst>
                </p14:cNvPr>
                <p14:cNvContentPartPr/>
                <p14:nvPr/>
              </p14:nvContentPartPr>
              <p14:xfrm>
                <a:off x="9052210" y="4433450"/>
                <a:ext cx="241560" cy="120600"/>
              </p14:xfrm>
            </p:contentPart>
          </mc:Choice>
          <mc:Fallback xmlns="">
            <p:pic>
              <p:nvPicPr>
                <p:cNvPr id="327" name="Ink 326">
                  <a:extLst>
                    <a:ext uri="{FF2B5EF4-FFF2-40B4-BE49-F238E27FC236}">
                      <a16:creationId xmlns:a16="http://schemas.microsoft.com/office/drawing/2014/main" id="{40435513-FD81-1499-ECA0-BCC3F147A684}"/>
                    </a:ext>
                  </a:extLst>
                </p:cNvPr>
                <p:cNvPicPr/>
                <p:nvPr/>
              </p:nvPicPr>
              <p:blipFill>
                <a:blip r:embed="rId60"/>
                <a:stretch>
                  <a:fillRect/>
                </a:stretch>
              </p:blipFill>
              <p:spPr>
                <a:xfrm>
                  <a:off x="9046090" y="4427330"/>
                  <a:ext cx="253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8" name="Ink 327">
                  <a:extLst>
                    <a:ext uri="{FF2B5EF4-FFF2-40B4-BE49-F238E27FC236}">
                      <a16:creationId xmlns:a16="http://schemas.microsoft.com/office/drawing/2014/main" id="{D1C0B966-5661-AB9F-0E57-C41C9ADFFD19}"/>
                    </a:ext>
                  </a:extLst>
                </p14:cNvPr>
                <p14:cNvContentPartPr/>
                <p14:nvPr/>
              </p14:nvContentPartPr>
              <p14:xfrm>
                <a:off x="8941690" y="4763930"/>
                <a:ext cx="396000" cy="118440"/>
              </p14:xfrm>
            </p:contentPart>
          </mc:Choice>
          <mc:Fallback xmlns="">
            <p:pic>
              <p:nvPicPr>
                <p:cNvPr id="328" name="Ink 327">
                  <a:extLst>
                    <a:ext uri="{FF2B5EF4-FFF2-40B4-BE49-F238E27FC236}">
                      <a16:creationId xmlns:a16="http://schemas.microsoft.com/office/drawing/2014/main" id="{D1C0B966-5661-AB9F-0E57-C41C9ADFFD19}"/>
                    </a:ext>
                  </a:extLst>
                </p:cNvPr>
                <p:cNvPicPr/>
                <p:nvPr/>
              </p:nvPicPr>
              <p:blipFill>
                <a:blip r:embed="rId62"/>
                <a:stretch>
                  <a:fillRect/>
                </a:stretch>
              </p:blipFill>
              <p:spPr>
                <a:xfrm>
                  <a:off x="8935570" y="4757810"/>
                  <a:ext cx="408240" cy="130680"/>
                </a:xfrm>
                <a:prstGeom prst="rect">
                  <a:avLst/>
                </a:prstGeom>
              </p:spPr>
            </p:pic>
          </mc:Fallback>
        </mc:AlternateContent>
      </p:grpSp>
      <p:grpSp>
        <p:nvGrpSpPr>
          <p:cNvPr id="342" name="Group 341">
            <a:extLst>
              <a:ext uri="{FF2B5EF4-FFF2-40B4-BE49-F238E27FC236}">
                <a16:creationId xmlns:a16="http://schemas.microsoft.com/office/drawing/2014/main" id="{498E2AA0-E1E8-FB55-641F-A71CD8C8BED7}"/>
              </a:ext>
            </a:extLst>
          </p:cNvPr>
          <p:cNvGrpSpPr/>
          <p:nvPr/>
        </p:nvGrpSpPr>
        <p:grpSpPr>
          <a:xfrm>
            <a:off x="10050130" y="4271810"/>
            <a:ext cx="1507680" cy="1174680"/>
            <a:chOff x="10050130" y="4271810"/>
            <a:chExt cx="1507680" cy="1174680"/>
          </a:xfrm>
        </p:grpSpPr>
        <mc:AlternateContent xmlns:mc="http://schemas.openxmlformats.org/markup-compatibility/2006" xmlns:p14="http://schemas.microsoft.com/office/powerpoint/2010/main">
          <mc:Choice Requires="p14">
            <p:contentPart p14:bwMode="auto" r:id="rId63">
              <p14:nvContentPartPr>
                <p14:cNvPr id="330" name="Ink 329">
                  <a:extLst>
                    <a:ext uri="{FF2B5EF4-FFF2-40B4-BE49-F238E27FC236}">
                      <a16:creationId xmlns:a16="http://schemas.microsoft.com/office/drawing/2014/main" id="{2AEA38AF-768F-36A4-C252-D04542F718B2}"/>
                    </a:ext>
                  </a:extLst>
                </p14:cNvPr>
                <p14:cNvContentPartPr/>
                <p14:nvPr/>
              </p14:nvContentPartPr>
              <p14:xfrm>
                <a:off x="10050130" y="4273610"/>
                <a:ext cx="240480" cy="452160"/>
              </p14:xfrm>
            </p:contentPart>
          </mc:Choice>
          <mc:Fallback xmlns="">
            <p:pic>
              <p:nvPicPr>
                <p:cNvPr id="330" name="Ink 329">
                  <a:extLst>
                    <a:ext uri="{FF2B5EF4-FFF2-40B4-BE49-F238E27FC236}">
                      <a16:creationId xmlns:a16="http://schemas.microsoft.com/office/drawing/2014/main" id="{2AEA38AF-768F-36A4-C252-D04542F718B2}"/>
                    </a:ext>
                  </a:extLst>
                </p:cNvPr>
                <p:cNvPicPr/>
                <p:nvPr/>
              </p:nvPicPr>
              <p:blipFill>
                <a:blip r:embed="rId64"/>
                <a:stretch>
                  <a:fillRect/>
                </a:stretch>
              </p:blipFill>
              <p:spPr>
                <a:xfrm>
                  <a:off x="10044010" y="4267490"/>
                  <a:ext cx="2527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31" name="Ink 330">
                  <a:extLst>
                    <a:ext uri="{FF2B5EF4-FFF2-40B4-BE49-F238E27FC236}">
                      <a16:creationId xmlns:a16="http://schemas.microsoft.com/office/drawing/2014/main" id="{1F3D243F-E03A-EE53-53AE-7024E41C3F4B}"/>
                    </a:ext>
                  </a:extLst>
                </p14:cNvPr>
                <p14:cNvContentPartPr/>
                <p14:nvPr/>
              </p14:nvContentPartPr>
              <p14:xfrm>
                <a:off x="10285930" y="4308530"/>
                <a:ext cx="247320" cy="387720"/>
              </p14:xfrm>
            </p:contentPart>
          </mc:Choice>
          <mc:Fallback xmlns="">
            <p:pic>
              <p:nvPicPr>
                <p:cNvPr id="331" name="Ink 330">
                  <a:extLst>
                    <a:ext uri="{FF2B5EF4-FFF2-40B4-BE49-F238E27FC236}">
                      <a16:creationId xmlns:a16="http://schemas.microsoft.com/office/drawing/2014/main" id="{1F3D243F-E03A-EE53-53AE-7024E41C3F4B}"/>
                    </a:ext>
                  </a:extLst>
                </p:cNvPr>
                <p:cNvPicPr/>
                <p:nvPr/>
              </p:nvPicPr>
              <p:blipFill>
                <a:blip r:embed="rId66"/>
                <a:stretch>
                  <a:fillRect/>
                </a:stretch>
              </p:blipFill>
              <p:spPr>
                <a:xfrm>
                  <a:off x="10279810" y="4302410"/>
                  <a:ext cx="25956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2" name="Ink 331">
                  <a:extLst>
                    <a:ext uri="{FF2B5EF4-FFF2-40B4-BE49-F238E27FC236}">
                      <a16:creationId xmlns:a16="http://schemas.microsoft.com/office/drawing/2014/main" id="{16C602FA-3201-1202-F610-029A034B9575}"/>
                    </a:ext>
                  </a:extLst>
                </p14:cNvPr>
                <p14:cNvContentPartPr/>
                <p14:nvPr/>
              </p14:nvContentPartPr>
              <p14:xfrm>
                <a:off x="10588690" y="4377290"/>
                <a:ext cx="289080" cy="328320"/>
              </p14:xfrm>
            </p:contentPart>
          </mc:Choice>
          <mc:Fallback xmlns="">
            <p:pic>
              <p:nvPicPr>
                <p:cNvPr id="332" name="Ink 331">
                  <a:extLst>
                    <a:ext uri="{FF2B5EF4-FFF2-40B4-BE49-F238E27FC236}">
                      <a16:creationId xmlns:a16="http://schemas.microsoft.com/office/drawing/2014/main" id="{16C602FA-3201-1202-F610-029A034B9575}"/>
                    </a:ext>
                  </a:extLst>
                </p:cNvPr>
                <p:cNvPicPr/>
                <p:nvPr/>
              </p:nvPicPr>
              <p:blipFill>
                <a:blip r:embed="rId68"/>
                <a:stretch>
                  <a:fillRect/>
                </a:stretch>
              </p:blipFill>
              <p:spPr>
                <a:xfrm>
                  <a:off x="10582570" y="4371170"/>
                  <a:ext cx="3013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33" name="Ink 332">
                  <a:extLst>
                    <a:ext uri="{FF2B5EF4-FFF2-40B4-BE49-F238E27FC236}">
                      <a16:creationId xmlns:a16="http://schemas.microsoft.com/office/drawing/2014/main" id="{1427A8CF-9DA3-FD8E-99E9-0EBCE5141502}"/>
                    </a:ext>
                  </a:extLst>
                </p14:cNvPr>
                <p14:cNvContentPartPr/>
                <p14:nvPr/>
              </p14:nvContentPartPr>
              <p14:xfrm>
                <a:off x="10914850" y="4717130"/>
                <a:ext cx="29520" cy="11880"/>
              </p14:xfrm>
            </p:contentPart>
          </mc:Choice>
          <mc:Fallback xmlns="">
            <p:pic>
              <p:nvPicPr>
                <p:cNvPr id="333" name="Ink 332">
                  <a:extLst>
                    <a:ext uri="{FF2B5EF4-FFF2-40B4-BE49-F238E27FC236}">
                      <a16:creationId xmlns:a16="http://schemas.microsoft.com/office/drawing/2014/main" id="{1427A8CF-9DA3-FD8E-99E9-0EBCE5141502}"/>
                    </a:ext>
                  </a:extLst>
                </p:cNvPr>
                <p:cNvPicPr/>
                <p:nvPr/>
              </p:nvPicPr>
              <p:blipFill>
                <a:blip r:embed="rId70"/>
                <a:stretch>
                  <a:fillRect/>
                </a:stretch>
              </p:blipFill>
              <p:spPr>
                <a:xfrm>
                  <a:off x="10908730" y="4711010"/>
                  <a:ext cx="41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34" name="Ink 333">
                  <a:extLst>
                    <a:ext uri="{FF2B5EF4-FFF2-40B4-BE49-F238E27FC236}">
                      <a16:creationId xmlns:a16="http://schemas.microsoft.com/office/drawing/2014/main" id="{1FD09A90-571E-845C-5E18-C07C45881395}"/>
                    </a:ext>
                  </a:extLst>
                </p14:cNvPr>
                <p14:cNvContentPartPr/>
                <p14:nvPr/>
              </p14:nvContentPartPr>
              <p14:xfrm>
                <a:off x="11125450" y="4271810"/>
                <a:ext cx="65520" cy="464760"/>
              </p14:xfrm>
            </p:contentPart>
          </mc:Choice>
          <mc:Fallback xmlns="">
            <p:pic>
              <p:nvPicPr>
                <p:cNvPr id="334" name="Ink 333">
                  <a:extLst>
                    <a:ext uri="{FF2B5EF4-FFF2-40B4-BE49-F238E27FC236}">
                      <a16:creationId xmlns:a16="http://schemas.microsoft.com/office/drawing/2014/main" id="{1FD09A90-571E-845C-5E18-C07C45881395}"/>
                    </a:ext>
                  </a:extLst>
                </p:cNvPr>
                <p:cNvPicPr/>
                <p:nvPr/>
              </p:nvPicPr>
              <p:blipFill>
                <a:blip r:embed="rId72"/>
                <a:stretch>
                  <a:fillRect/>
                </a:stretch>
              </p:blipFill>
              <p:spPr>
                <a:xfrm>
                  <a:off x="11119330" y="4265690"/>
                  <a:ext cx="777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35" name="Ink 334">
                  <a:extLst>
                    <a:ext uri="{FF2B5EF4-FFF2-40B4-BE49-F238E27FC236}">
                      <a16:creationId xmlns:a16="http://schemas.microsoft.com/office/drawing/2014/main" id="{48E0EEA6-6AA5-D006-51FB-74DA325CAF32}"/>
                    </a:ext>
                  </a:extLst>
                </p14:cNvPr>
                <p14:cNvContentPartPr/>
                <p14:nvPr/>
              </p14:nvContentPartPr>
              <p14:xfrm>
                <a:off x="11322010" y="4534610"/>
                <a:ext cx="235800" cy="460440"/>
              </p14:xfrm>
            </p:contentPart>
          </mc:Choice>
          <mc:Fallback xmlns="">
            <p:pic>
              <p:nvPicPr>
                <p:cNvPr id="335" name="Ink 334">
                  <a:extLst>
                    <a:ext uri="{FF2B5EF4-FFF2-40B4-BE49-F238E27FC236}">
                      <a16:creationId xmlns:a16="http://schemas.microsoft.com/office/drawing/2014/main" id="{48E0EEA6-6AA5-D006-51FB-74DA325CAF32}"/>
                    </a:ext>
                  </a:extLst>
                </p:cNvPr>
                <p:cNvPicPr/>
                <p:nvPr/>
              </p:nvPicPr>
              <p:blipFill>
                <a:blip r:embed="rId74"/>
                <a:stretch>
                  <a:fillRect/>
                </a:stretch>
              </p:blipFill>
              <p:spPr>
                <a:xfrm>
                  <a:off x="11315890" y="4528490"/>
                  <a:ext cx="2480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36" name="Ink 335">
                  <a:extLst>
                    <a:ext uri="{FF2B5EF4-FFF2-40B4-BE49-F238E27FC236}">
                      <a16:creationId xmlns:a16="http://schemas.microsoft.com/office/drawing/2014/main" id="{039A8C4E-8320-2550-2584-E3296D8598B6}"/>
                    </a:ext>
                  </a:extLst>
                </p14:cNvPr>
                <p14:cNvContentPartPr/>
                <p14:nvPr/>
              </p14:nvContentPartPr>
              <p14:xfrm>
                <a:off x="10087570" y="4751690"/>
                <a:ext cx="765720" cy="99360"/>
              </p14:xfrm>
            </p:contentPart>
          </mc:Choice>
          <mc:Fallback xmlns="">
            <p:pic>
              <p:nvPicPr>
                <p:cNvPr id="336" name="Ink 335">
                  <a:extLst>
                    <a:ext uri="{FF2B5EF4-FFF2-40B4-BE49-F238E27FC236}">
                      <a16:creationId xmlns:a16="http://schemas.microsoft.com/office/drawing/2014/main" id="{039A8C4E-8320-2550-2584-E3296D8598B6}"/>
                    </a:ext>
                  </a:extLst>
                </p:cNvPr>
                <p:cNvPicPr/>
                <p:nvPr/>
              </p:nvPicPr>
              <p:blipFill>
                <a:blip r:embed="rId76"/>
                <a:stretch>
                  <a:fillRect/>
                </a:stretch>
              </p:blipFill>
              <p:spPr>
                <a:xfrm>
                  <a:off x="10081450" y="4745570"/>
                  <a:ext cx="777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38" name="Ink 337">
                  <a:extLst>
                    <a:ext uri="{FF2B5EF4-FFF2-40B4-BE49-F238E27FC236}">
                      <a16:creationId xmlns:a16="http://schemas.microsoft.com/office/drawing/2014/main" id="{1503726F-7125-03D0-7894-7F7B6EB1B321}"/>
                    </a:ext>
                  </a:extLst>
                </p14:cNvPr>
                <p14:cNvContentPartPr/>
                <p14:nvPr/>
              </p14:nvContentPartPr>
              <p14:xfrm>
                <a:off x="10970290" y="4813970"/>
                <a:ext cx="299160" cy="93600"/>
              </p14:xfrm>
            </p:contentPart>
          </mc:Choice>
          <mc:Fallback xmlns="">
            <p:pic>
              <p:nvPicPr>
                <p:cNvPr id="338" name="Ink 337">
                  <a:extLst>
                    <a:ext uri="{FF2B5EF4-FFF2-40B4-BE49-F238E27FC236}">
                      <a16:creationId xmlns:a16="http://schemas.microsoft.com/office/drawing/2014/main" id="{1503726F-7125-03D0-7894-7F7B6EB1B321}"/>
                    </a:ext>
                  </a:extLst>
                </p:cNvPr>
                <p:cNvPicPr/>
                <p:nvPr/>
              </p:nvPicPr>
              <p:blipFill>
                <a:blip r:embed="rId78"/>
                <a:stretch>
                  <a:fillRect/>
                </a:stretch>
              </p:blipFill>
              <p:spPr>
                <a:xfrm>
                  <a:off x="10964170" y="4807850"/>
                  <a:ext cx="3114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40" name="Ink 339">
                  <a:extLst>
                    <a:ext uri="{FF2B5EF4-FFF2-40B4-BE49-F238E27FC236}">
                      <a16:creationId xmlns:a16="http://schemas.microsoft.com/office/drawing/2014/main" id="{9B41822F-C8EA-FE09-2F08-6DD6A291ED38}"/>
                    </a:ext>
                  </a:extLst>
                </p14:cNvPr>
                <p14:cNvContentPartPr/>
                <p14:nvPr/>
              </p14:nvContentPartPr>
              <p14:xfrm>
                <a:off x="10794250" y="5076770"/>
                <a:ext cx="262440" cy="369720"/>
              </p14:xfrm>
            </p:contentPart>
          </mc:Choice>
          <mc:Fallback xmlns="">
            <p:pic>
              <p:nvPicPr>
                <p:cNvPr id="340" name="Ink 339">
                  <a:extLst>
                    <a:ext uri="{FF2B5EF4-FFF2-40B4-BE49-F238E27FC236}">
                      <a16:creationId xmlns:a16="http://schemas.microsoft.com/office/drawing/2014/main" id="{9B41822F-C8EA-FE09-2F08-6DD6A291ED38}"/>
                    </a:ext>
                  </a:extLst>
                </p:cNvPr>
                <p:cNvPicPr/>
                <p:nvPr/>
              </p:nvPicPr>
              <p:blipFill>
                <a:blip r:embed="rId80"/>
                <a:stretch>
                  <a:fillRect/>
                </a:stretch>
              </p:blipFill>
              <p:spPr>
                <a:xfrm>
                  <a:off x="10788130" y="5070650"/>
                  <a:ext cx="2746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1" name="Ink 340">
                  <a:extLst>
                    <a:ext uri="{FF2B5EF4-FFF2-40B4-BE49-F238E27FC236}">
                      <a16:creationId xmlns:a16="http://schemas.microsoft.com/office/drawing/2014/main" id="{69D8E63C-9614-0EC4-84E4-916AAB78B1DB}"/>
                    </a:ext>
                  </a:extLst>
                </p14:cNvPr>
                <p14:cNvContentPartPr/>
                <p14:nvPr/>
              </p14:nvContentPartPr>
              <p14:xfrm>
                <a:off x="10906210" y="4944650"/>
                <a:ext cx="316800" cy="246240"/>
              </p14:xfrm>
            </p:contentPart>
          </mc:Choice>
          <mc:Fallback xmlns="">
            <p:pic>
              <p:nvPicPr>
                <p:cNvPr id="341" name="Ink 340">
                  <a:extLst>
                    <a:ext uri="{FF2B5EF4-FFF2-40B4-BE49-F238E27FC236}">
                      <a16:creationId xmlns:a16="http://schemas.microsoft.com/office/drawing/2014/main" id="{69D8E63C-9614-0EC4-84E4-916AAB78B1DB}"/>
                    </a:ext>
                  </a:extLst>
                </p:cNvPr>
                <p:cNvPicPr/>
                <p:nvPr/>
              </p:nvPicPr>
              <p:blipFill>
                <a:blip r:embed="rId82"/>
                <a:stretch>
                  <a:fillRect/>
                </a:stretch>
              </p:blipFill>
              <p:spPr>
                <a:xfrm>
                  <a:off x="10900090" y="4938530"/>
                  <a:ext cx="329040" cy="258480"/>
                </a:xfrm>
                <a:prstGeom prst="rect">
                  <a:avLst/>
                </a:prstGeom>
              </p:spPr>
            </p:pic>
          </mc:Fallback>
        </mc:AlternateContent>
      </p:grpSp>
      <p:grpSp>
        <p:nvGrpSpPr>
          <p:cNvPr id="352" name="Group 351">
            <a:extLst>
              <a:ext uri="{FF2B5EF4-FFF2-40B4-BE49-F238E27FC236}">
                <a16:creationId xmlns:a16="http://schemas.microsoft.com/office/drawing/2014/main" id="{ED37DF92-E4C8-9F70-5D92-A783A52BE1F9}"/>
              </a:ext>
            </a:extLst>
          </p:cNvPr>
          <p:cNvGrpSpPr/>
          <p:nvPr/>
        </p:nvGrpSpPr>
        <p:grpSpPr>
          <a:xfrm>
            <a:off x="7416730" y="5191970"/>
            <a:ext cx="2107080" cy="977760"/>
            <a:chOff x="7416730" y="5191970"/>
            <a:chExt cx="2107080" cy="977760"/>
          </a:xfrm>
        </p:grpSpPr>
        <mc:AlternateContent xmlns:mc="http://schemas.openxmlformats.org/markup-compatibility/2006" xmlns:p14="http://schemas.microsoft.com/office/powerpoint/2010/main">
          <mc:Choice Requires="p14">
            <p:contentPart p14:bwMode="auto" r:id="rId83">
              <p14:nvContentPartPr>
                <p14:cNvPr id="343" name="Ink 342">
                  <a:extLst>
                    <a:ext uri="{FF2B5EF4-FFF2-40B4-BE49-F238E27FC236}">
                      <a16:creationId xmlns:a16="http://schemas.microsoft.com/office/drawing/2014/main" id="{7BBE03E8-6C03-2E78-53E3-7F122C814FE3}"/>
                    </a:ext>
                  </a:extLst>
                </p14:cNvPr>
                <p14:cNvContentPartPr/>
                <p14:nvPr/>
              </p14:nvContentPartPr>
              <p14:xfrm>
                <a:off x="7754050" y="5332370"/>
                <a:ext cx="92520" cy="588960"/>
              </p14:xfrm>
            </p:contentPart>
          </mc:Choice>
          <mc:Fallback xmlns="">
            <p:pic>
              <p:nvPicPr>
                <p:cNvPr id="343" name="Ink 342">
                  <a:extLst>
                    <a:ext uri="{FF2B5EF4-FFF2-40B4-BE49-F238E27FC236}">
                      <a16:creationId xmlns:a16="http://schemas.microsoft.com/office/drawing/2014/main" id="{7BBE03E8-6C03-2E78-53E3-7F122C814FE3}"/>
                    </a:ext>
                  </a:extLst>
                </p:cNvPr>
                <p:cNvPicPr/>
                <p:nvPr/>
              </p:nvPicPr>
              <p:blipFill>
                <a:blip r:embed="rId84"/>
                <a:stretch>
                  <a:fillRect/>
                </a:stretch>
              </p:blipFill>
              <p:spPr>
                <a:xfrm>
                  <a:off x="7747930" y="5326250"/>
                  <a:ext cx="1047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44" name="Ink 343">
                  <a:extLst>
                    <a:ext uri="{FF2B5EF4-FFF2-40B4-BE49-F238E27FC236}">
                      <a16:creationId xmlns:a16="http://schemas.microsoft.com/office/drawing/2014/main" id="{DF6EA567-6382-D301-7E82-4822F16A157B}"/>
                    </a:ext>
                  </a:extLst>
                </p14:cNvPr>
                <p14:cNvContentPartPr/>
                <p14:nvPr/>
              </p14:nvContentPartPr>
              <p14:xfrm>
                <a:off x="7674850" y="5299970"/>
                <a:ext cx="567720" cy="169920"/>
              </p14:xfrm>
            </p:contentPart>
          </mc:Choice>
          <mc:Fallback xmlns="">
            <p:pic>
              <p:nvPicPr>
                <p:cNvPr id="344" name="Ink 343">
                  <a:extLst>
                    <a:ext uri="{FF2B5EF4-FFF2-40B4-BE49-F238E27FC236}">
                      <a16:creationId xmlns:a16="http://schemas.microsoft.com/office/drawing/2014/main" id="{DF6EA567-6382-D301-7E82-4822F16A157B}"/>
                    </a:ext>
                  </a:extLst>
                </p:cNvPr>
                <p:cNvPicPr/>
                <p:nvPr/>
              </p:nvPicPr>
              <p:blipFill>
                <a:blip r:embed="rId86"/>
                <a:stretch>
                  <a:fillRect/>
                </a:stretch>
              </p:blipFill>
              <p:spPr>
                <a:xfrm>
                  <a:off x="7668730" y="5293850"/>
                  <a:ext cx="579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45" name="Ink 344">
                  <a:extLst>
                    <a:ext uri="{FF2B5EF4-FFF2-40B4-BE49-F238E27FC236}">
                      <a16:creationId xmlns:a16="http://schemas.microsoft.com/office/drawing/2014/main" id="{D3953885-C43D-B775-923A-8D68F499D4E8}"/>
                    </a:ext>
                  </a:extLst>
                </p14:cNvPr>
                <p14:cNvContentPartPr/>
                <p14:nvPr/>
              </p14:nvContentPartPr>
              <p14:xfrm>
                <a:off x="7416730" y="5797850"/>
                <a:ext cx="715320" cy="234360"/>
              </p14:xfrm>
            </p:contentPart>
          </mc:Choice>
          <mc:Fallback xmlns="">
            <p:pic>
              <p:nvPicPr>
                <p:cNvPr id="345" name="Ink 344">
                  <a:extLst>
                    <a:ext uri="{FF2B5EF4-FFF2-40B4-BE49-F238E27FC236}">
                      <a16:creationId xmlns:a16="http://schemas.microsoft.com/office/drawing/2014/main" id="{D3953885-C43D-B775-923A-8D68F499D4E8}"/>
                    </a:ext>
                  </a:extLst>
                </p:cNvPr>
                <p:cNvPicPr/>
                <p:nvPr/>
              </p:nvPicPr>
              <p:blipFill>
                <a:blip r:embed="rId88"/>
                <a:stretch>
                  <a:fillRect/>
                </a:stretch>
              </p:blipFill>
              <p:spPr>
                <a:xfrm>
                  <a:off x="7410610" y="5791730"/>
                  <a:ext cx="7275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46" name="Ink 345">
                  <a:extLst>
                    <a:ext uri="{FF2B5EF4-FFF2-40B4-BE49-F238E27FC236}">
                      <a16:creationId xmlns:a16="http://schemas.microsoft.com/office/drawing/2014/main" id="{03278BE6-1529-C64E-C0B9-7F59C45BFC21}"/>
                    </a:ext>
                  </a:extLst>
                </p14:cNvPr>
                <p14:cNvContentPartPr/>
                <p14:nvPr/>
              </p14:nvContentPartPr>
              <p14:xfrm>
                <a:off x="7990210" y="5228330"/>
                <a:ext cx="510480" cy="765720"/>
              </p14:xfrm>
            </p:contentPart>
          </mc:Choice>
          <mc:Fallback xmlns="">
            <p:pic>
              <p:nvPicPr>
                <p:cNvPr id="346" name="Ink 345">
                  <a:extLst>
                    <a:ext uri="{FF2B5EF4-FFF2-40B4-BE49-F238E27FC236}">
                      <a16:creationId xmlns:a16="http://schemas.microsoft.com/office/drawing/2014/main" id="{03278BE6-1529-C64E-C0B9-7F59C45BFC21}"/>
                    </a:ext>
                  </a:extLst>
                </p:cNvPr>
                <p:cNvPicPr/>
                <p:nvPr/>
              </p:nvPicPr>
              <p:blipFill>
                <a:blip r:embed="rId90"/>
                <a:stretch>
                  <a:fillRect/>
                </a:stretch>
              </p:blipFill>
              <p:spPr>
                <a:xfrm>
                  <a:off x="7984090" y="5222210"/>
                  <a:ext cx="52272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47" name="Ink 346">
                  <a:extLst>
                    <a:ext uri="{FF2B5EF4-FFF2-40B4-BE49-F238E27FC236}">
                      <a16:creationId xmlns:a16="http://schemas.microsoft.com/office/drawing/2014/main" id="{889A1262-76ED-83AE-15F5-327A7EE60E04}"/>
                    </a:ext>
                  </a:extLst>
                </p14:cNvPr>
                <p14:cNvContentPartPr/>
                <p14:nvPr/>
              </p14:nvContentPartPr>
              <p14:xfrm>
                <a:off x="8058250" y="5724050"/>
                <a:ext cx="438120" cy="72720"/>
              </p14:xfrm>
            </p:contentPart>
          </mc:Choice>
          <mc:Fallback xmlns="">
            <p:pic>
              <p:nvPicPr>
                <p:cNvPr id="347" name="Ink 346">
                  <a:extLst>
                    <a:ext uri="{FF2B5EF4-FFF2-40B4-BE49-F238E27FC236}">
                      <a16:creationId xmlns:a16="http://schemas.microsoft.com/office/drawing/2014/main" id="{889A1262-76ED-83AE-15F5-327A7EE60E04}"/>
                    </a:ext>
                  </a:extLst>
                </p:cNvPr>
                <p:cNvPicPr/>
                <p:nvPr/>
              </p:nvPicPr>
              <p:blipFill>
                <a:blip r:embed="rId92"/>
                <a:stretch>
                  <a:fillRect/>
                </a:stretch>
              </p:blipFill>
              <p:spPr>
                <a:xfrm>
                  <a:off x="8052130" y="5717930"/>
                  <a:ext cx="450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48" name="Ink 347">
                  <a:extLst>
                    <a:ext uri="{FF2B5EF4-FFF2-40B4-BE49-F238E27FC236}">
                      <a16:creationId xmlns:a16="http://schemas.microsoft.com/office/drawing/2014/main" id="{65F193D6-9697-C4A0-3E4C-19A5C09454C9}"/>
                    </a:ext>
                  </a:extLst>
                </p14:cNvPr>
                <p14:cNvContentPartPr/>
                <p14:nvPr/>
              </p14:nvContentPartPr>
              <p14:xfrm>
                <a:off x="8449930" y="5191970"/>
                <a:ext cx="452160" cy="836280"/>
              </p14:xfrm>
            </p:contentPart>
          </mc:Choice>
          <mc:Fallback xmlns="">
            <p:pic>
              <p:nvPicPr>
                <p:cNvPr id="348" name="Ink 347">
                  <a:extLst>
                    <a:ext uri="{FF2B5EF4-FFF2-40B4-BE49-F238E27FC236}">
                      <a16:creationId xmlns:a16="http://schemas.microsoft.com/office/drawing/2014/main" id="{65F193D6-9697-C4A0-3E4C-19A5C09454C9}"/>
                    </a:ext>
                  </a:extLst>
                </p:cNvPr>
                <p:cNvPicPr/>
                <p:nvPr/>
              </p:nvPicPr>
              <p:blipFill>
                <a:blip r:embed="rId94"/>
                <a:stretch>
                  <a:fillRect/>
                </a:stretch>
              </p:blipFill>
              <p:spPr>
                <a:xfrm>
                  <a:off x="8443810" y="5185850"/>
                  <a:ext cx="46440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49" name="Ink 348">
                  <a:extLst>
                    <a:ext uri="{FF2B5EF4-FFF2-40B4-BE49-F238E27FC236}">
                      <a16:creationId xmlns:a16="http://schemas.microsoft.com/office/drawing/2014/main" id="{E52CD21E-F404-7790-A6C6-8D5954349385}"/>
                    </a:ext>
                  </a:extLst>
                </p14:cNvPr>
                <p14:cNvContentPartPr/>
                <p14:nvPr/>
              </p14:nvContentPartPr>
              <p14:xfrm>
                <a:off x="8843770" y="5305730"/>
                <a:ext cx="270360" cy="637560"/>
              </p14:xfrm>
            </p:contentPart>
          </mc:Choice>
          <mc:Fallback xmlns="">
            <p:pic>
              <p:nvPicPr>
                <p:cNvPr id="349" name="Ink 348">
                  <a:extLst>
                    <a:ext uri="{FF2B5EF4-FFF2-40B4-BE49-F238E27FC236}">
                      <a16:creationId xmlns:a16="http://schemas.microsoft.com/office/drawing/2014/main" id="{E52CD21E-F404-7790-A6C6-8D5954349385}"/>
                    </a:ext>
                  </a:extLst>
                </p:cNvPr>
                <p:cNvPicPr/>
                <p:nvPr/>
              </p:nvPicPr>
              <p:blipFill>
                <a:blip r:embed="rId96"/>
                <a:stretch>
                  <a:fillRect/>
                </a:stretch>
              </p:blipFill>
              <p:spPr>
                <a:xfrm>
                  <a:off x="8837650" y="5299610"/>
                  <a:ext cx="28260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50" name="Ink 349">
                  <a:extLst>
                    <a:ext uri="{FF2B5EF4-FFF2-40B4-BE49-F238E27FC236}">
                      <a16:creationId xmlns:a16="http://schemas.microsoft.com/office/drawing/2014/main" id="{02ACACE4-1B5B-B370-C868-10E4F1358125}"/>
                    </a:ext>
                  </a:extLst>
                </p14:cNvPr>
                <p14:cNvContentPartPr/>
                <p14:nvPr/>
              </p14:nvContentPartPr>
              <p14:xfrm>
                <a:off x="8841970" y="5606330"/>
                <a:ext cx="681840" cy="109440"/>
              </p14:xfrm>
            </p:contentPart>
          </mc:Choice>
          <mc:Fallback xmlns="">
            <p:pic>
              <p:nvPicPr>
                <p:cNvPr id="350" name="Ink 349">
                  <a:extLst>
                    <a:ext uri="{FF2B5EF4-FFF2-40B4-BE49-F238E27FC236}">
                      <a16:creationId xmlns:a16="http://schemas.microsoft.com/office/drawing/2014/main" id="{02ACACE4-1B5B-B370-C868-10E4F1358125}"/>
                    </a:ext>
                  </a:extLst>
                </p:cNvPr>
                <p:cNvPicPr/>
                <p:nvPr/>
              </p:nvPicPr>
              <p:blipFill>
                <a:blip r:embed="rId98"/>
                <a:stretch>
                  <a:fillRect/>
                </a:stretch>
              </p:blipFill>
              <p:spPr>
                <a:xfrm>
                  <a:off x="8835850" y="5600210"/>
                  <a:ext cx="694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51" name="Ink 350">
                  <a:extLst>
                    <a:ext uri="{FF2B5EF4-FFF2-40B4-BE49-F238E27FC236}">
                      <a16:creationId xmlns:a16="http://schemas.microsoft.com/office/drawing/2014/main" id="{01B244CA-159A-EF63-E53F-67EC40F6AC47}"/>
                    </a:ext>
                  </a:extLst>
                </p14:cNvPr>
                <p14:cNvContentPartPr/>
                <p14:nvPr/>
              </p14:nvContentPartPr>
              <p14:xfrm>
                <a:off x="7634530" y="5926010"/>
                <a:ext cx="1888920" cy="243720"/>
              </p14:xfrm>
            </p:contentPart>
          </mc:Choice>
          <mc:Fallback xmlns="">
            <p:pic>
              <p:nvPicPr>
                <p:cNvPr id="351" name="Ink 350">
                  <a:extLst>
                    <a:ext uri="{FF2B5EF4-FFF2-40B4-BE49-F238E27FC236}">
                      <a16:creationId xmlns:a16="http://schemas.microsoft.com/office/drawing/2014/main" id="{01B244CA-159A-EF63-E53F-67EC40F6AC47}"/>
                    </a:ext>
                  </a:extLst>
                </p:cNvPr>
                <p:cNvPicPr/>
                <p:nvPr/>
              </p:nvPicPr>
              <p:blipFill>
                <a:blip r:embed="rId100"/>
                <a:stretch>
                  <a:fillRect/>
                </a:stretch>
              </p:blipFill>
              <p:spPr>
                <a:xfrm>
                  <a:off x="7628410" y="5919890"/>
                  <a:ext cx="1901160" cy="255960"/>
                </a:xfrm>
                <a:prstGeom prst="rect">
                  <a:avLst/>
                </a:prstGeom>
              </p:spPr>
            </p:pic>
          </mc:Fallback>
        </mc:AlternateContent>
      </p:grpSp>
      <p:grpSp>
        <p:nvGrpSpPr>
          <p:cNvPr id="355" name="Group 354">
            <a:extLst>
              <a:ext uri="{FF2B5EF4-FFF2-40B4-BE49-F238E27FC236}">
                <a16:creationId xmlns:a16="http://schemas.microsoft.com/office/drawing/2014/main" id="{325DB9B8-5314-27AA-CEFB-3D261060691D}"/>
              </a:ext>
            </a:extLst>
          </p:cNvPr>
          <p:cNvGrpSpPr/>
          <p:nvPr/>
        </p:nvGrpSpPr>
        <p:grpSpPr>
          <a:xfrm>
            <a:off x="5542570" y="578210"/>
            <a:ext cx="919440" cy="846000"/>
            <a:chOff x="5542570" y="578210"/>
            <a:chExt cx="919440" cy="846000"/>
          </a:xfrm>
        </p:grpSpPr>
        <mc:AlternateContent xmlns:mc="http://schemas.openxmlformats.org/markup-compatibility/2006" xmlns:p14="http://schemas.microsoft.com/office/powerpoint/2010/main">
          <mc:Choice Requires="p14">
            <p:contentPart p14:bwMode="auto" r:id="rId101">
              <p14:nvContentPartPr>
                <p14:cNvPr id="353" name="Ink 352">
                  <a:extLst>
                    <a:ext uri="{FF2B5EF4-FFF2-40B4-BE49-F238E27FC236}">
                      <a16:creationId xmlns:a16="http://schemas.microsoft.com/office/drawing/2014/main" id="{791AA9CA-BE0D-C7BB-535A-D55433F7262F}"/>
                    </a:ext>
                  </a:extLst>
                </p14:cNvPr>
                <p14:cNvContentPartPr/>
                <p14:nvPr/>
              </p14:nvContentPartPr>
              <p14:xfrm>
                <a:off x="5738050" y="578210"/>
                <a:ext cx="723960" cy="733320"/>
              </p14:xfrm>
            </p:contentPart>
          </mc:Choice>
          <mc:Fallback xmlns="">
            <p:pic>
              <p:nvPicPr>
                <p:cNvPr id="353" name="Ink 352">
                  <a:extLst>
                    <a:ext uri="{FF2B5EF4-FFF2-40B4-BE49-F238E27FC236}">
                      <a16:creationId xmlns:a16="http://schemas.microsoft.com/office/drawing/2014/main" id="{791AA9CA-BE0D-C7BB-535A-D55433F7262F}"/>
                    </a:ext>
                  </a:extLst>
                </p:cNvPr>
                <p:cNvPicPr/>
                <p:nvPr/>
              </p:nvPicPr>
              <p:blipFill>
                <a:blip r:embed="rId102"/>
                <a:stretch>
                  <a:fillRect/>
                </a:stretch>
              </p:blipFill>
              <p:spPr>
                <a:xfrm>
                  <a:off x="5731930" y="572090"/>
                  <a:ext cx="73620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54" name="Ink 353">
                  <a:extLst>
                    <a:ext uri="{FF2B5EF4-FFF2-40B4-BE49-F238E27FC236}">
                      <a16:creationId xmlns:a16="http://schemas.microsoft.com/office/drawing/2014/main" id="{6C79AD0C-33F7-CB31-5DD0-73C37018A3F1}"/>
                    </a:ext>
                  </a:extLst>
                </p14:cNvPr>
                <p14:cNvContentPartPr/>
                <p14:nvPr/>
              </p14:nvContentPartPr>
              <p14:xfrm>
                <a:off x="5542570" y="999770"/>
                <a:ext cx="698760" cy="424440"/>
              </p14:xfrm>
            </p:contentPart>
          </mc:Choice>
          <mc:Fallback xmlns="">
            <p:pic>
              <p:nvPicPr>
                <p:cNvPr id="354" name="Ink 353">
                  <a:extLst>
                    <a:ext uri="{FF2B5EF4-FFF2-40B4-BE49-F238E27FC236}">
                      <a16:creationId xmlns:a16="http://schemas.microsoft.com/office/drawing/2014/main" id="{6C79AD0C-33F7-CB31-5DD0-73C37018A3F1}"/>
                    </a:ext>
                  </a:extLst>
                </p:cNvPr>
                <p:cNvPicPr/>
                <p:nvPr/>
              </p:nvPicPr>
              <p:blipFill>
                <a:blip r:embed="rId104"/>
                <a:stretch>
                  <a:fillRect/>
                </a:stretch>
              </p:blipFill>
              <p:spPr>
                <a:xfrm>
                  <a:off x="5536450" y="993650"/>
                  <a:ext cx="711000" cy="436680"/>
                </a:xfrm>
                <a:prstGeom prst="rect">
                  <a:avLst/>
                </a:prstGeom>
              </p:spPr>
            </p:pic>
          </mc:Fallback>
        </mc:AlternateContent>
      </p:grpSp>
      <p:grpSp>
        <p:nvGrpSpPr>
          <p:cNvPr id="359" name="Group 358">
            <a:extLst>
              <a:ext uri="{FF2B5EF4-FFF2-40B4-BE49-F238E27FC236}">
                <a16:creationId xmlns:a16="http://schemas.microsoft.com/office/drawing/2014/main" id="{EA78ACCA-2C8C-3CB7-332F-B5D894E12079}"/>
              </a:ext>
            </a:extLst>
          </p:cNvPr>
          <p:cNvGrpSpPr/>
          <p:nvPr/>
        </p:nvGrpSpPr>
        <p:grpSpPr>
          <a:xfrm>
            <a:off x="5387770" y="5228690"/>
            <a:ext cx="496440" cy="334440"/>
            <a:chOff x="5387770" y="5228690"/>
            <a:chExt cx="496440" cy="334440"/>
          </a:xfrm>
        </p:grpSpPr>
        <mc:AlternateContent xmlns:mc="http://schemas.openxmlformats.org/markup-compatibility/2006" xmlns:p14="http://schemas.microsoft.com/office/powerpoint/2010/main">
          <mc:Choice Requires="p14">
            <p:contentPart p14:bwMode="auto" r:id="rId105">
              <p14:nvContentPartPr>
                <p14:cNvPr id="356" name="Ink 355">
                  <a:extLst>
                    <a:ext uri="{FF2B5EF4-FFF2-40B4-BE49-F238E27FC236}">
                      <a16:creationId xmlns:a16="http://schemas.microsoft.com/office/drawing/2014/main" id="{FB1AC6E8-D8A7-7CB0-BA74-B98B44674A5C}"/>
                    </a:ext>
                  </a:extLst>
                </p14:cNvPr>
                <p14:cNvContentPartPr/>
                <p14:nvPr/>
              </p14:nvContentPartPr>
              <p14:xfrm>
                <a:off x="5561650" y="5294210"/>
                <a:ext cx="276120" cy="268920"/>
              </p14:xfrm>
            </p:contentPart>
          </mc:Choice>
          <mc:Fallback xmlns="">
            <p:pic>
              <p:nvPicPr>
                <p:cNvPr id="356" name="Ink 355">
                  <a:extLst>
                    <a:ext uri="{FF2B5EF4-FFF2-40B4-BE49-F238E27FC236}">
                      <a16:creationId xmlns:a16="http://schemas.microsoft.com/office/drawing/2014/main" id="{FB1AC6E8-D8A7-7CB0-BA74-B98B44674A5C}"/>
                    </a:ext>
                  </a:extLst>
                </p:cNvPr>
                <p:cNvPicPr/>
                <p:nvPr/>
              </p:nvPicPr>
              <p:blipFill>
                <a:blip r:embed="rId106"/>
                <a:stretch>
                  <a:fillRect/>
                </a:stretch>
              </p:blipFill>
              <p:spPr>
                <a:xfrm>
                  <a:off x="5555530" y="5288090"/>
                  <a:ext cx="288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57" name="Ink 356">
                  <a:extLst>
                    <a:ext uri="{FF2B5EF4-FFF2-40B4-BE49-F238E27FC236}">
                      <a16:creationId xmlns:a16="http://schemas.microsoft.com/office/drawing/2014/main" id="{4B2F2038-7F62-EBD3-CAA6-BE5BAC971840}"/>
                    </a:ext>
                  </a:extLst>
                </p14:cNvPr>
                <p14:cNvContentPartPr/>
                <p14:nvPr/>
              </p14:nvContentPartPr>
              <p14:xfrm>
                <a:off x="5588650" y="5228690"/>
                <a:ext cx="295560" cy="291960"/>
              </p14:xfrm>
            </p:contentPart>
          </mc:Choice>
          <mc:Fallback xmlns="">
            <p:pic>
              <p:nvPicPr>
                <p:cNvPr id="357" name="Ink 356">
                  <a:extLst>
                    <a:ext uri="{FF2B5EF4-FFF2-40B4-BE49-F238E27FC236}">
                      <a16:creationId xmlns:a16="http://schemas.microsoft.com/office/drawing/2014/main" id="{4B2F2038-7F62-EBD3-CAA6-BE5BAC971840}"/>
                    </a:ext>
                  </a:extLst>
                </p:cNvPr>
                <p:cNvPicPr/>
                <p:nvPr/>
              </p:nvPicPr>
              <p:blipFill>
                <a:blip r:embed="rId108"/>
                <a:stretch>
                  <a:fillRect/>
                </a:stretch>
              </p:blipFill>
              <p:spPr>
                <a:xfrm>
                  <a:off x="5582530" y="5222570"/>
                  <a:ext cx="3078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58" name="Ink 357">
                  <a:extLst>
                    <a:ext uri="{FF2B5EF4-FFF2-40B4-BE49-F238E27FC236}">
                      <a16:creationId xmlns:a16="http://schemas.microsoft.com/office/drawing/2014/main" id="{5A861CDC-50D7-7908-300D-13AD794892FE}"/>
                    </a:ext>
                  </a:extLst>
                </p14:cNvPr>
                <p14:cNvContentPartPr/>
                <p14:nvPr/>
              </p14:nvContentPartPr>
              <p14:xfrm>
                <a:off x="5387770" y="5303570"/>
                <a:ext cx="490680" cy="176040"/>
              </p14:xfrm>
            </p:contentPart>
          </mc:Choice>
          <mc:Fallback xmlns="">
            <p:pic>
              <p:nvPicPr>
                <p:cNvPr id="358" name="Ink 357">
                  <a:extLst>
                    <a:ext uri="{FF2B5EF4-FFF2-40B4-BE49-F238E27FC236}">
                      <a16:creationId xmlns:a16="http://schemas.microsoft.com/office/drawing/2014/main" id="{5A861CDC-50D7-7908-300D-13AD794892FE}"/>
                    </a:ext>
                  </a:extLst>
                </p:cNvPr>
                <p:cNvPicPr/>
                <p:nvPr/>
              </p:nvPicPr>
              <p:blipFill>
                <a:blip r:embed="rId110"/>
                <a:stretch>
                  <a:fillRect/>
                </a:stretch>
              </p:blipFill>
              <p:spPr>
                <a:xfrm>
                  <a:off x="5381650" y="5297450"/>
                  <a:ext cx="502920" cy="188280"/>
                </a:xfrm>
                <a:prstGeom prst="rect">
                  <a:avLst/>
                </a:prstGeom>
              </p:spPr>
            </p:pic>
          </mc:Fallback>
        </mc:AlternateContent>
      </p:grpSp>
      <p:grpSp>
        <p:nvGrpSpPr>
          <p:cNvPr id="363" name="Group 362">
            <a:extLst>
              <a:ext uri="{FF2B5EF4-FFF2-40B4-BE49-F238E27FC236}">
                <a16:creationId xmlns:a16="http://schemas.microsoft.com/office/drawing/2014/main" id="{27B9B94B-E63F-00C6-D190-83CD1DA526B0}"/>
              </a:ext>
            </a:extLst>
          </p:cNvPr>
          <p:cNvGrpSpPr/>
          <p:nvPr/>
        </p:nvGrpSpPr>
        <p:grpSpPr>
          <a:xfrm>
            <a:off x="532090" y="4513370"/>
            <a:ext cx="1703880" cy="816120"/>
            <a:chOff x="532090" y="4513370"/>
            <a:chExt cx="1703880" cy="816120"/>
          </a:xfrm>
        </p:grpSpPr>
        <mc:AlternateContent xmlns:mc="http://schemas.openxmlformats.org/markup-compatibility/2006" xmlns:p14="http://schemas.microsoft.com/office/powerpoint/2010/main">
          <mc:Choice Requires="p14">
            <p:contentPart p14:bwMode="auto" r:id="rId111">
              <p14:nvContentPartPr>
                <p14:cNvPr id="360" name="Ink 359">
                  <a:extLst>
                    <a:ext uri="{FF2B5EF4-FFF2-40B4-BE49-F238E27FC236}">
                      <a16:creationId xmlns:a16="http://schemas.microsoft.com/office/drawing/2014/main" id="{6A5429A1-1729-83E9-107A-4D89C1040452}"/>
                    </a:ext>
                  </a:extLst>
                </p14:cNvPr>
                <p14:cNvContentPartPr/>
                <p14:nvPr/>
              </p14:nvContentPartPr>
              <p14:xfrm>
                <a:off x="532090" y="4647650"/>
                <a:ext cx="334440" cy="681840"/>
              </p14:xfrm>
            </p:contentPart>
          </mc:Choice>
          <mc:Fallback xmlns="">
            <p:pic>
              <p:nvPicPr>
                <p:cNvPr id="360" name="Ink 359">
                  <a:extLst>
                    <a:ext uri="{FF2B5EF4-FFF2-40B4-BE49-F238E27FC236}">
                      <a16:creationId xmlns:a16="http://schemas.microsoft.com/office/drawing/2014/main" id="{6A5429A1-1729-83E9-107A-4D89C1040452}"/>
                    </a:ext>
                  </a:extLst>
                </p:cNvPr>
                <p:cNvPicPr/>
                <p:nvPr/>
              </p:nvPicPr>
              <p:blipFill>
                <a:blip r:embed="rId112"/>
                <a:stretch>
                  <a:fillRect/>
                </a:stretch>
              </p:blipFill>
              <p:spPr>
                <a:xfrm>
                  <a:off x="525970" y="4641530"/>
                  <a:ext cx="3466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61" name="Ink 360">
                  <a:extLst>
                    <a:ext uri="{FF2B5EF4-FFF2-40B4-BE49-F238E27FC236}">
                      <a16:creationId xmlns:a16="http://schemas.microsoft.com/office/drawing/2014/main" id="{6253E650-EA3E-3911-C089-480AB9717548}"/>
                    </a:ext>
                  </a:extLst>
                </p14:cNvPr>
                <p14:cNvContentPartPr/>
                <p14:nvPr/>
              </p14:nvContentPartPr>
              <p14:xfrm>
                <a:off x="992170" y="4602290"/>
                <a:ext cx="448920" cy="564120"/>
              </p14:xfrm>
            </p:contentPart>
          </mc:Choice>
          <mc:Fallback xmlns="">
            <p:pic>
              <p:nvPicPr>
                <p:cNvPr id="361" name="Ink 360">
                  <a:extLst>
                    <a:ext uri="{FF2B5EF4-FFF2-40B4-BE49-F238E27FC236}">
                      <a16:creationId xmlns:a16="http://schemas.microsoft.com/office/drawing/2014/main" id="{6253E650-EA3E-3911-C089-480AB9717548}"/>
                    </a:ext>
                  </a:extLst>
                </p:cNvPr>
                <p:cNvPicPr/>
                <p:nvPr/>
              </p:nvPicPr>
              <p:blipFill>
                <a:blip r:embed="rId114"/>
                <a:stretch>
                  <a:fillRect/>
                </a:stretch>
              </p:blipFill>
              <p:spPr>
                <a:xfrm>
                  <a:off x="986050" y="4596170"/>
                  <a:ext cx="46116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62" name="Ink 361">
                  <a:extLst>
                    <a:ext uri="{FF2B5EF4-FFF2-40B4-BE49-F238E27FC236}">
                      <a16:creationId xmlns:a16="http://schemas.microsoft.com/office/drawing/2014/main" id="{4B22E80A-A23C-C42F-3CCD-ABEC1EFF8B2D}"/>
                    </a:ext>
                  </a:extLst>
                </p14:cNvPr>
                <p14:cNvContentPartPr/>
                <p14:nvPr/>
              </p14:nvContentPartPr>
              <p14:xfrm>
                <a:off x="1453690" y="4513370"/>
                <a:ext cx="782280" cy="569160"/>
              </p14:xfrm>
            </p:contentPart>
          </mc:Choice>
          <mc:Fallback xmlns="">
            <p:pic>
              <p:nvPicPr>
                <p:cNvPr id="362" name="Ink 361">
                  <a:extLst>
                    <a:ext uri="{FF2B5EF4-FFF2-40B4-BE49-F238E27FC236}">
                      <a16:creationId xmlns:a16="http://schemas.microsoft.com/office/drawing/2014/main" id="{4B22E80A-A23C-C42F-3CCD-ABEC1EFF8B2D}"/>
                    </a:ext>
                  </a:extLst>
                </p:cNvPr>
                <p:cNvPicPr/>
                <p:nvPr/>
              </p:nvPicPr>
              <p:blipFill>
                <a:blip r:embed="rId116"/>
                <a:stretch>
                  <a:fillRect/>
                </a:stretch>
              </p:blipFill>
              <p:spPr>
                <a:xfrm>
                  <a:off x="1447570" y="4507250"/>
                  <a:ext cx="794520" cy="581400"/>
                </a:xfrm>
                <a:prstGeom prst="rect">
                  <a:avLst/>
                </a:prstGeom>
              </p:spPr>
            </p:pic>
          </mc:Fallback>
        </mc:AlternateContent>
      </p:grpSp>
    </p:spTree>
    <p:extLst>
      <p:ext uri="{BB962C8B-B14F-4D97-AF65-F5344CB8AC3E}">
        <p14:creationId xmlns:p14="http://schemas.microsoft.com/office/powerpoint/2010/main" val="309916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B282-8964-75BD-4BBB-C3CB426417A4}"/>
              </a:ext>
            </a:extLst>
          </p:cNvPr>
          <p:cNvSpPr>
            <a:spLocks noGrp="1"/>
          </p:cNvSpPr>
          <p:nvPr>
            <p:ph type="title"/>
          </p:nvPr>
        </p:nvSpPr>
        <p:spPr/>
        <p:txBody>
          <a:bodyPr/>
          <a:lstStyle/>
          <a:p>
            <a:r>
              <a:rPr lang="en-US" dirty="0"/>
              <a:t>Loop prevention</a:t>
            </a:r>
          </a:p>
        </p:txBody>
      </p:sp>
      <p:sp>
        <p:nvSpPr>
          <p:cNvPr id="3" name="Content Placeholder 2">
            <a:extLst>
              <a:ext uri="{FF2B5EF4-FFF2-40B4-BE49-F238E27FC236}">
                <a16:creationId xmlns:a16="http://schemas.microsoft.com/office/drawing/2014/main" id="{A0FF157B-2E30-F920-D8C0-1FE55469A337}"/>
              </a:ext>
            </a:extLst>
          </p:cNvPr>
          <p:cNvSpPr>
            <a:spLocks noGrp="1"/>
          </p:cNvSpPr>
          <p:nvPr>
            <p:ph idx="1"/>
          </p:nvPr>
        </p:nvSpPr>
        <p:spPr>
          <a:xfrm>
            <a:off x="699248" y="1425292"/>
            <a:ext cx="10515600" cy="2507730"/>
          </a:xfrm>
        </p:spPr>
        <p:txBody>
          <a:bodyPr>
            <a:normAutofit lnSpcReduction="10000"/>
          </a:bodyPr>
          <a:lstStyle/>
          <a:p>
            <a:r>
              <a:rPr lang="en-US" dirty="0"/>
              <a:t>Industrial environments (such as shipyards) often employ large ring topologies.</a:t>
            </a:r>
          </a:p>
          <a:p>
            <a:r>
              <a:rPr lang="en-US" dirty="0"/>
              <a:t>Spanning tree is generally poorly suited for more than 7 switches in a loop.</a:t>
            </a:r>
          </a:p>
          <a:p>
            <a:r>
              <a:rPr lang="en-US" dirty="0"/>
              <a:t>Less common protocols (and often vendor specific) are introduced to manage loop prevention in large rings.</a:t>
            </a:r>
          </a:p>
        </p:txBody>
      </p:sp>
      <p:cxnSp>
        <p:nvCxnSpPr>
          <p:cNvPr id="4" name="Straight Connector 3">
            <a:extLst>
              <a:ext uri="{FF2B5EF4-FFF2-40B4-BE49-F238E27FC236}">
                <a16:creationId xmlns:a16="http://schemas.microsoft.com/office/drawing/2014/main" id="{933EFEF3-1343-2791-BF2D-900F1981C641}"/>
              </a:ext>
            </a:extLst>
          </p:cNvPr>
          <p:cNvCxnSpPr>
            <a:cxnSpLocks/>
          </p:cNvCxnSpPr>
          <p:nvPr/>
        </p:nvCxnSpPr>
        <p:spPr>
          <a:xfrm flipH="1">
            <a:off x="3891643" y="4976802"/>
            <a:ext cx="493987" cy="455906"/>
          </a:xfrm>
          <a:prstGeom prst="line">
            <a:avLst/>
          </a:prstGeom>
        </p:spPr>
        <p:style>
          <a:lnRef idx="2">
            <a:schemeClr val="accent6"/>
          </a:lnRef>
          <a:fillRef idx="0">
            <a:schemeClr val="accent6"/>
          </a:fillRef>
          <a:effectRef idx="1">
            <a:schemeClr val="accent6"/>
          </a:effectRef>
          <a:fontRef idx="minor">
            <a:schemeClr val="tx1"/>
          </a:fontRef>
        </p:style>
      </p:cxnSp>
      <p:cxnSp>
        <p:nvCxnSpPr>
          <p:cNvPr id="5" name="Straight Connector 4">
            <a:extLst>
              <a:ext uri="{FF2B5EF4-FFF2-40B4-BE49-F238E27FC236}">
                <a16:creationId xmlns:a16="http://schemas.microsoft.com/office/drawing/2014/main" id="{F8BE78A6-AA28-90A3-E4F9-1BC001A29927}"/>
              </a:ext>
            </a:extLst>
          </p:cNvPr>
          <p:cNvCxnSpPr/>
          <p:nvPr/>
        </p:nvCxnSpPr>
        <p:spPr>
          <a:xfrm flipV="1">
            <a:off x="4034031" y="5546271"/>
            <a:ext cx="1049916" cy="38100"/>
          </a:xfrm>
          <a:prstGeom prst="line">
            <a:avLst/>
          </a:prstGeom>
        </p:spPr>
        <p:style>
          <a:lnRef idx="2">
            <a:schemeClr val="accent6"/>
          </a:lnRef>
          <a:fillRef idx="0">
            <a:schemeClr val="accent6"/>
          </a:fillRef>
          <a:effectRef idx="1">
            <a:schemeClr val="accent6"/>
          </a:effectRef>
          <a:fontRef idx="minor">
            <a:schemeClr val="tx1"/>
          </a:fontRef>
        </p:style>
      </p:cxnSp>
      <p:cxnSp>
        <p:nvCxnSpPr>
          <p:cNvPr id="6" name="Straight Connector 5">
            <a:extLst>
              <a:ext uri="{FF2B5EF4-FFF2-40B4-BE49-F238E27FC236}">
                <a16:creationId xmlns:a16="http://schemas.microsoft.com/office/drawing/2014/main" id="{83910904-DE90-1FE0-8545-BF502976EF26}"/>
              </a:ext>
            </a:extLst>
          </p:cNvPr>
          <p:cNvCxnSpPr/>
          <p:nvPr/>
        </p:nvCxnSpPr>
        <p:spPr>
          <a:xfrm flipV="1">
            <a:off x="5595257" y="4995040"/>
            <a:ext cx="304800" cy="485917"/>
          </a:xfrm>
          <a:prstGeom prst="line">
            <a:avLst/>
          </a:prstGeom>
        </p:spPr>
        <p:style>
          <a:lnRef idx="2">
            <a:schemeClr val="accent6"/>
          </a:lnRef>
          <a:fillRef idx="0">
            <a:schemeClr val="accent6"/>
          </a:fillRef>
          <a:effectRef idx="1">
            <a:schemeClr val="accent6"/>
          </a:effectRef>
          <a:fontRef idx="minor">
            <a:schemeClr val="tx1"/>
          </a:fontRef>
        </p:style>
      </p:cxnSp>
      <p:pic>
        <p:nvPicPr>
          <p:cNvPr id="7" name="Picture 2" descr="Network Switches Icon PNG Transparent Background, Free Download #27058 -  FreeIconsPNG">
            <a:extLst>
              <a:ext uri="{FF2B5EF4-FFF2-40B4-BE49-F238E27FC236}">
                <a16:creationId xmlns:a16="http://schemas.microsoft.com/office/drawing/2014/main" id="{EC251756-19F7-D145-05B7-7BA536D77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686" y="455022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etwork Switches Icon PNG Transparent Background, Free Download #27058 -  FreeIconsPNG">
            <a:extLst>
              <a:ext uri="{FF2B5EF4-FFF2-40B4-BE49-F238E27FC236}">
                <a16:creationId xmlns:a16="http://schemas.microsoft.com/office/drawing/2014/main" id="{B125FF0C-A7E2-0D79-5611-10D747F94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294" y="5289811"/>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etwork Switches Icon PNG Transparent Background, Free Download #27058 -  FreeIconsPNG">
            <a:extLst>
              <a:ext uri="{FF2B5EF4-FFF2-40B4-BE49-F238E27FC236}">
                <a16:creationId xmlns:a16="http://schemas.microsoft.com/office/drawing/2014/main" id="{B0AC2964-E6A4-73FD-CFB6-5DEB138BB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979" y="5289811"/>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etwork Switches Icon PNG Transparent Background, Free Download #27058 -  FreeIconsPNG">
            <a:extLst>
              <a:ext uri="{FF2B5EF4-FFF2-40B4-BE49-F238E27FC236}">
                <a16:creationId xmlns:a16="http://schemas.microsoft.com/office/drawing/2014/main" id="{C0F1EE74-6781-E679-7174-6A7F4D015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4523541"/>
            <a:ext cx="865097" cy="6704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AD8807F2-8137-F94A-BD29-60804AA12B5D}"/>
              </a:ext>
            </a:extLst>
          </p:cNvPr>
          <p:cNvCxnSpPr/>
          <p:nvPr/>
        </p:nvCxnSpPr>
        <p:spPr>
          <a:xfrm>
            <a:off x="4882243" y="4807201"/>
            <a:ext cx="870857"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54DA31A-8137-75CA-0743-1F97792DB14F}"/>
              </a:ext>
            </a:extLst>
          </p:cNvPr>
          <p:cNvGrpSpPr/>
          <p:nvPr/>
        </p:nvGrpSpPr>
        <p:grpSpPr>
          <a:xfrm>
            <a:off x="5419724" y="4766720"/>
            <a:ext cx="78582" cy="80962"/>
            <a:chOff x="2336006" y="4100513"/>
            <a:chExt cx="78582" cy="80962"/>
          </a:xfrm>
        </p:grpSpPr>
        <p:cxnSp>
          <p:nvCxnSpPr>
            <p:cNvPr id="14" name="Straight Connector 13">
              <a:extLst>
                <a:ext uri="{FF2B5EF4-FFF2-40B4-BE49-F238E27FC236}">
                  <a16:creationId xmlns:a16="http://schemas.microsoft.com/office/drawing/2014/main" id="{B0E30B2D-BE95-85CE-E39D-684F12BEBBC0}"/>
                </a:ext>
              </a:extLst>
            </p:cNvPr>
            <p:cNvCxnSpPr/>
            <p:nvPr/>
          </p:nvCxnSpPr>
          <p:spPr>
            <a:xfrm>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658D5030-A4DA-D853-19F3-4A130ACE6CC3}"/>
                </a:ext>
              </a:extLst>
            </p:cNvPr>
            <p:cNvCxnSpPr>
              <a:cxnSpLocks/>
            </p:cNvCxnSpPr>
            <p:nvPr/>
          </p:nvCxnSpPr>
          <p:spPr>
            <a:xfrm flipH="1">
              <a:off x="2336006" y="4100513"/>
              <a:ext cx="78582" cy="80962"/>
            </a:xfrm>
            <a:prstGeom prst="line">
              <a:avLst/>
            </a:prstGeom>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1189454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E621-5EE7-B3CB-4C1A-5A4BF152BC14}"/>
              </a:ext>
            </a:extLst>
          </p:cNvPr>
          <p:cNvSpPr>
            <a:spLocks noGrp="1"/>
          </p:cNvSpPr>
          <p:nvPr>
            <p:ph type="title"/>
          </p:nvPr>
        </p:nvSpPr>
        <p:spPr/>
        <p:txBody>
          <a:bodyPr/>
          <a:lstStyle/>
          <a:p>
            <a:r>
              <a:rPr lang="en-US" dirty="0"/>
              <a:t>Broadcast domains</a:t>
            </a:r>
          </a:p>
        </p:txBody>
      </p:sp>
      <p:sp>
        <p:nvSpPr>
          <p:cNvPr id="3" name="Content Placeholder 2">
            <a:extLst>
              <a:ext uri="{FF2B5EF4-FFF2-40B4-BE49-F238E27FC236}">
                <a16:creationId xmlns:a16="http://schemas.microsoft.com/office/drawing/2014/main" id="{E7EC5325-DCA8-76BC-B9B4-D2852C1EBE7B}"/>
              </a:ext>
            </a:extLst>
          </p:cNvPr>
          <p:cNvSpPr>
            <a:spLocks noGrp="1"/>
          </p:cNvSpPr>
          <p:nvPr>
            <p:ph idx="1"/>
          </p:nvPr>
        </p:nvSpPr>
        <p:spPr>
          <a:xfrm>
            <a:off x="838200" y="1362332"/>
            <a:ext cx="10515600" cy="3585347"/>
          </a:xfrm>
        </p:spPr>
        <p:txBody>
          <a:bodyPr>
            <a:normAutofit fontScale="77500" lnSpcReduction="20000"/>
          </a:bodyPr>
          <a:lstStyle/>
          <a:p>
            <a:r>
              <a:rPr lang="en-US" dirty="0"/>
              <a:t>Describes the scope of how far a layer-2 broadcast message will traverse.</a:t>
            </a:r>
          </a:p>
          <a:p>
            <a:r>
              <a:rPr lang="en-US" dirty="0"/>
              <a:t>All computers connected to a broadcast domain will receive and need to process these broadcast messages.</a:t>
            </a:r>
          </a:p>
          <a:p>
            <a:r>
              <a:rPr lang="en-US" dirty="0"/>
              <a:t>A broadcast frame is any frame sent to the destination address FF:FF:FF:FF:FF:FF</a:t>
            </a:r>
          </a:p>
          <a:p>
            <a:r>
              <a:rPr lang="en-US" dirty="0"/>
              <a:t>The larger the broadcast domain, the more frequent the broadcast messages, the more frequent the CPU interrupts, the more likely endpoints are wasting time processing data they aren’t interested in.</a:t>
            </a:r>
          </a:p>
          <a:p>
            <a:r>
              <a:rPr lang="en-US" dirty="0"/>
              <a:t>Extremely advanced networks can mitigate this overhead by intercepting common broadcast frames and processing them themselves. This is rate outside of the most expensive data center networks.</a:t>
            </a:r>
          </a:p>
          <a:p>
            <a:r>
              <a:rPr lang="en-US" dirty="0">
                <a:solidFill>
                  <a:schemeClr val="accent6"/>
                </a:solidFill>
              </a:rPr>
              <a:t>A LAN in its most proper definition is a broadcast domain</a:t>
            </a:r>
          </a:p>
        </p:txBody>
      </p:sp>
      <p:pic>
        <p:nvPicPr>
          <p:cNvPr id="4" name="Picture 2" descr="Computer - Free computer icons">
            <a:extLst>
              <a:ext uri="{FF2B5EF4-FFF2-40B4-BE49-F238E27FC236}">
                <a16:creationId xmlns:a16="http://schemas.microsoft.com/office/drawing/2014/main" id="{B943C2A8-8889-4E3E-13BC-B9D21CDF3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367" y="537763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5290E6-9A2F-1A22-00B5-6308E9BD6B50}"/>
              </a:ext>
            </a:extLst>
          </p:cNvPr>
          <p:cNvCxnSpPr>
            <a:cxnSpLocks/>
          </p:cNvCxnSpPr>
          <p:nvPr/>
        </p:nvCxnSpPr>
        <p:spPr>
          <a:xfrm>
            <a:off x="4559367" y="5135726"/>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96A79E2-EF0E-382F-FAB4-37FE958070EF}"/>
              </a:ext>
            </a:extLst>
          </p:cNvPr>
          <p:cNvCxnSpPr>
            <a:cxnSpLocks/>
            <a:stCxn id="4" idx="0"/>
          </p:cNvCxnSpPr>
          <p:nvPr/>
        </p:nvCxnSpPr>
        <p:spPr>
          <a:xfrm flipV="1">
            <a:off x="4875073" y="5135726"/>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2" descr="Computer - Free computer icons">
            <a:extLst>
              <a:ext uri="{FF2B5EF4-FFF2-40B4-BE49-F238E27FC236}">
                <a16:creationId xmlns:a16="http://schemas.microsoft.com/office/drawing/2014/main" id="{A9F53701-8C3B-EFA0-F912-0134C5DC1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84" y="537763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B6D7CF8-9B5E-D047-FB90-0C0B52C2D29C}"/>
              </a:ext>
            </a:extLst>
          </p:cNvPr>
          <p:cNvCxnSpPr>
            <a:cxnSpLocks/>
            <a:stCxn id="7" idx="0"/>
          </p:cNvCxnSpPr>
          <p:nvPr/>
        </p:nvCxnSpPr>
        <p:spPr>
          <a:xfrm flipV="1">
            <a:off x="5643390" y="5135726"/>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2" descr="Computer - Free computer icons">
            <a:extLst>
              <a:ext uri="{FF2B5EF4-FFF2-40B4-BE49-F238E27FC236}">
                <a16:creationId xmlns:a16="http://schemas.microsoft.com/office/drawing/2014/main" id="{3FD117B6-9122-1743-256A-ED3D9E9EE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37763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8B2971B7-8E24-EDA8-DEC4-744247750DB1}"/>
              </a:ext>
            </a:extLst>
          </p:cNvPr>
          <p:cNvCxnSpPr>
            <a:cxnSpLocks/>
            <a:stCxn id="9" idx="0"/>
          </p:cNvCxnSpPr>
          <p:nvPr/>
        </p:nvCxnSpPr>
        <p:spPr>
          <a:xfrm flipV="1">
            <a:off x="6411706" y="5135726"/>
            <a:ext cx="0" cy="24191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162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1443-0971-FC28-16A2-B0B221882E1D}"/>
              </a:ext>
            </a:extLst>
          </p:cNvPr>
          <p:cNvSpPr>
            <a:spLocks noGrp="1"/>
          </p:cNvSpPr>
          <p:nvPr>
            <p:ph type="title"/>
          </p:nvPr>
        </p:nvSpPr>
        <p:spPr/>
        <p:txBody>
          <a:bodyPr/>
          <a:lstStyle/>
          <a:p>
            <a:r>
              <a:rPr lang="en-US" dirty="0"/>
              <a:t>The Ethernet Frame</a:t>
            </a:r>
          </a:p>
        </p:txBody>
      </p:sp>
      <p:sp>
        <p:nvSpPr>
          <p:cNvPr id="3" name="Content Placeholder 2">
            <a:extLst>
              <a:ext uri="{FF2B5EF4-FFF2-40B4-BE49-F238E27FC236}">
                <a16:creationId xmlns:a16="http://schemas.microsoft.com/office/drawing/2014/main" id="{A212D8EF-FFB6-5622-2414-E9A738A6F287}"/>
              </a:ext>
            </a:extLst>
          </p:cNvPr>
          <p:cNvSpPr>
            <a:spLocks noGrp="1"/>
          </p:cNvSpPr>
          <p:nvPr>
            <p:ph idx="1"/>
          </p:nvPr>
        </p:nvSpPr>
        <p:spPr>
          <a:xfrm>
            <a:off x="838200" y="1382233"/>
            <a:ext cx="10515600" cy="3416595"/>
          </a:xfrm>
        </p:spPr>
        <p:txBody>
          <a:bodyPr>
            <a:normAutofit fontScale="62500" lnSpcReduction="20000"/>
          </a:bodyPr>
          <a:lstStyle/>
          <a:p>
            <a:r>
              <a:rPr lang="en-US" dirty="0"/>
              <a:t>Ethernet presents the destination before to the source to simplify circuits to identify destinations in hardware</a:t>
            </a:r>
          </a:p>
          <a:p>
            <a:r>
              <a:rPr lang="en-US" dirty="0"/>
              <a:t>The length of a frame is problematic is there is clock failure or lost bits. Start and end of frame is identified by silence instead</a:t>
            </a:r>
          </a:p>
          <a:p>
            <a:r>
              <a:rPr lang="en-US" dirty="0"/>
              <a:t>A frame failing fcs, is simply disposed of. No error recovery</a:t>
            </a:r>
          </a:p>
          <a:p>
            <a:r>
              <a:rPr lang="en-US" dirty="0"/>
              <a:t>The default maximum transmission unit is 1500 bytes for the “frame” including headers, but not the preamble or silence</a:t>
            </a:r>
          </a:p>
          <a:p>
            <a:r>
              <a:rPr lang="en-US" dirty="0"/>
              <a:t>Jumbo frames can be supported up to ~9000 bytes.</a:t>
            </a:r>
          </a:p>
          <a:p>
            <a:r>
              <a:rPr lang="en-US" dirty="0"/>
              <a:t>Bigger frames mean bigger buffers. Buffers are often implemented like mail slots, so larger MTUs on switches means less mail slots in the ingress and egress buffers.</a:t>
            </a:r>
          </a:p>
          <a:p>
            <a:r>
              <a:rPr lang="en-US" dirty="0"/>
              <a:t>When Length/Type is less than 2048, this is the length. &gt;= 2048 specifies a type. Type is most common on modern protocols. Length appears frequently on very old protocols.</a:t>
            </a:r>
          </a:p>
        </p:txBody>
      </p:sp>
      <p:sp>
        <p:nvSpPr>
          <p:cNvPr id="4" name="Rectangle 3">
            <a:extLst>
              <a:ext uri="{FF2B5EF4-FFF2-40B4-BE49-F238E27FC236}">
                <a16:creationId xmlns:a16="http://schemas.microsoft.com/office/drawing/2014/main" id="{B63596FD-1358-03F4-22F5-B46585159549}"/>
              </a:ext>
            </a:extLst>
          </p:cNvPr>
          <p:cNvSpPr/>
          <p:nvPr/>
        </p:nvSpPr>
        <p:spPr>
          <a:xfrm>
            <a:off x="1493831" y="5205043"/>
            <a:ext cx="2703724"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Preamble</a:t>
            </a:r>
          </a:p>
        </p:txBody>
      </p:sp>
      <p:sp>
        <p:nvSpPr>
          <p:cNvPr id="5" name="Rectangle 4">
            <a:extLst>
              <a:ext uri="{FF2B5EF4-FFF2-40B4-BE49-F238E27FC236}">
                <a16:creationId xmlns:a16="http://schemas.microsoft.com/office/drawing/2014/main" id="{8863B548-8923-30DF-E290-79ADB96691E1}"/>
              </a:ext>
            </a:extLst>
          </p:cNvPr>
          <p:cNvSpPr/>
          <p:nvPr/>
        </p:nvSpPr>
        <p:spPr>
          <a:xfrm>
            <a:off x="683174" y="5579616"/>
            <a:ext cx="738129" cy="6242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Silence ~8 bytes</a:t>
            </a:r>
          </a:p>
        </p:txBody>
      </p:sp>
      <p:sp>
        <p:nvSpPr>
          <p:cNvPr id="8" name="Rectangle 7">
            <a:extLst>
              <a:ext uri="{FF2B5EF4-FFF2-40B4-BE49-F238E27FC236}">
                <a16:creationId xmlns:a16="http://schemas.microsoft.com/office/drawing/2014/main" id="{C1F69FB2-D28D-5848-1F87-DAEC79ACD739}"/>
              </a:ext>
            </a:extLst>
          </p:cNvPr>
          <p:cNvSpPr/>
          <p:nvPr/>
        </p:nvSpPr>
        <p:spPr>
          <a:xfrm>
            <a:off x="1609507" y="5590632"/>
            <a:ext cx="120084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Clock recovery 7 bytes</a:t>
            </a:r>
          </a:p>
          <a:p>
            <a:pPr algn="ctr"/>
            <a:r>
              <a:rPr lang="en-US" sz="1200" dirty="0"/>
              <a:t>0x55 x 7</a:t>
            </a:r>
          </a:p>
        </p:txBody>
      </p:sp>
      <p:sp>
        <p:nvSpPr>
          <p:cNvPr id="9" name="Rectangle 8">
            <a:extLst>
              <a:ext uri="{FF2B5EF4-FFF2-40B4-BE49-F238E27FC236}">
                <a16:creationId xmlns:a16="http://schemas.microsoft.com/office/drawing/2014/main" id="{2D22EE14-E547-7396-E108-9D37D1E0962B}"/>
              </a:ext>
            </a:extLst>
          </p:cNvPr>
          <p:cNvSpPr/>
          <p:nvPr/>
        </p:nvSpPr>
        <p:spPr>
          <a:xfrm>
            <a:off x="2920514" y="5586960"/>
            <a:ext cx="1200841" cy="62796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Start of Frame Delimiter</a:t>
            </a:r>
          </a:p>
          <a:p>
            <a:pPr algn="ctr"/>
            <a:r>
              <a:rPr lang="en-US" sz="1200" dirty="0"/>
              <a:t>0xD5</a:t>
            </a:r>
          </a:p>
        </p:txBody>
      </p:sp>
      <p:sp>
        <p:nvSpPr>
          <p:cNvPr id="10" name="Rectangle 9">
            <a:extLst>
              <a:ext uri="{FF2B5EF4-FFF2-40B4-BE49-F238E27FC236}">
                <a16:creationId xmlns:a16="http://schemas.microsoft.com/office/drawing/2014/main" id="{86ADD569-0FE0-6D93-BA0B-A9E60B786526}"/>
              </a:ext>
            </a:extLst>
          </p:cNvPr>
          <p:cNvSpPr/>
          <p:nvPr/>
        </p:nvSpPr>
        <p:spPr>
          <a:xfrm>
            <a:off x="4302214" y="5205043"/>
            <a:ext cx="6479199"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11" name="Rectangle 10">
            <a:extLst>
              <a:ext uri="{FF2B5EF4-FFF2-40B4-BE49-F238E27FC236}">
                <a16:creationId xmlns:a16="http://schemas.microsoft.com/office/drawing/2014/main" id="{05E6BE22-B26C-30E0-8A21-E838ED9D5FAD}"/>
              </a:ext>
            </a:extLst>
          </p:cNvPr>
          <p:cNvSpPr/>
          <p:nvPr/>
        </p:nvSpPr>
        <p:spPr>
          <a:xfrm>
            <a:off x="10901319" y="5586960"/>
            <a:ext cx="738129" cy="6242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Silence ~8 bytes</a:t>
            </a:r>
          </a:p>
        </p:txBody>
      </p:sp>
      <p:sp>
        <p:nvSpPr>
          <p:cNvPr id="12" name="Rectangle 11">
            <a:extLst>
              <a:ext uri="{FF2B5EF4-FFF2-40B4-BE49-F238E27FC236}">
                <a16:creationId xmlns:a16="http://schemas.microsoft.com/office/drawing/2014/main" id="{46044D36-6A77-274D-89D2-3FB6706612B7}"/>
              </a:ext>
            </a:extLst>
          </p:cNvPr>
          <p:cNvSpPr/>
          <p:nvPr/>
        </p:nvSpPr>
        <p:spPr>
          <a:xfrm>
            <a:off x="4379332" y="5583288"/>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13" name="Rectangle 12">
            <a:extLst>
              <a:ext uri="{FF2B5EF4-FFF2-40B4-BE49-F238E27FC236}">
                <a16:creationId xmlns:a16="http://schemas.microsoft.com/office/drawing/2014/main" id="{030EB91C-02D4-CA20-DA5B-B6DDFD1E96C1}"/>
              </a:ext>
            </a:extLst>
          </p:cNvPr>
          <p:cNvSpPr/>
          <p:nvPr/>
        </p:nvSpPr>
        <p:spPr>
          <a:xfrm>
            <a:off x="5828051" y="5586960"/>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14" name="Rectangle 13">
            <a:extLst>
              <a:ext uri="{FF2B5EF4-FFF2-40B4-BE49-F238E27FC236}">
                <a16:creationId xmlns:a16="http://schemas.microsoft.com/office/drawing/2014/main" id="{9601BF06-0540-7F09-F029-B7C7A0743AE9}"/>
              </a:ext>
            </a:extLst>
          </p:cNvPr>
          <p:cNvSpPr/>
          <p:nvPr/>
        </p:nvSpPr>
        <p:spPr>
          <a:xfrm>
            <a:off x="7028891" y="5583288"/>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15" name="Rectangle 14">
            <a:extLst>
              <a:ext uri="{FF2B5EF4-FFF2-40B4-BE49-F238E27FC236}">
                <a16:creationId xmlns:a16="http://schemas.microsoft.com/office/drawing/2014/main" id="{400C62E7-2332-7536-107D-74E3DE2E821A}"/>
              </a:ext>
            </a:extLst>
          </p:cNvPr>
          <p:cNvSpPr/>
          <p:nvPr/>
        </p:nvSpPr>
        <p:spPr>
          <a:xfrm>
            <a:off x="8229731" y="5583288"/>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Payload</a:t>
            </a:r>
          </a:p>
        </p:txBody>
      </p:sp>
      <p:sp>
        <p:nvSpPr>
          <p:cNvPr id="16" name="Rectangle 15">
            <a:extLst>
              <a:ext uri="{FF2B5EF4-FFF2-40B4-BE49-F238E27FC236}">
                <a16:creationId xmlns:a16="http://schemas.microsoft.com/office/drawing/2014/main" id="{6ACA4DE4-EEEF-6CE1-C66B-0C00950CA38C}"/>
              </a:ext>
            </a:extLst>
          </p:cNvPr>
          <p:cNvSpPr/>
          <p:nvPr/>
        </p:nvSpPr>
        <p:spPr>
          <a:xfrm>
            <a:off x="9452601" y="5577779"/>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grpSp>
        <p:nvGrpSpPr>
          <p:cNvPr id="92" name="Group 91">
            <a:extLst>
              <a:ext uri="{FF2B5EF4-FFF2-40B4-BE49-F238E27FC236}">
                <a16:creationId xmlns:a16="http://schemas.microsoft.com/office/drawing/2014/main" id="{94DCA18B-3D0D-2A20-C321-9EFB8828ED7A}"/>
              </a:ext>
            </a:extLst>
          </p:cNvPr>
          <p:cNvGrpSpPr/>
          <p:nvPr/>
        </p:nvGrpSpPr>
        <p:grpSpPr>
          <a:xfrm>
            <a:off x="4075456" y="232664"/>
            <a:ext cx="7867080" cy="1166400"/>
            <a:chOff x="4075456" y="232664"/>
            <a:chExt cx="7867080" cy="1166400"/>
          </a:xfrm>
        </p:grpSpPr>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95613D3E-12B9-E467-69FC-C59DC0D2B8F3}"/>
                    </a:ext>
                  </a:extLst>
                </p14:cNvPr>
                <p14:cNvContentPartPr/>
                <p14:nvPr/>
              </p14:nvContentPartPr>
              <p14:xfrm>
                <a:off x="8653576" y="402584"/>
                <a:ext cx="25200" cy="2880"/>
              </p14:xfrm>
            </p:contentPart>
          </mc:Choice>
          <mc:Fallback xmlns="">
            <p:pic>
              <p:nvPicPr>
                <p:cNvPr id="33" name="Ink 32">
                  <a:extLst>
                    <a:ext uri="{FF2B5EF4-FFF2-40B4-BE49-F238E27FC236}">
                      <a16:creationId xmlns:a16="http://schemas.microsoft.com/office/drawing/2014/main" id="{95613D3E-12B9-E467-69FC-C59DC0D2B8F3}"/>
                    </a:ext>
                  </a:extLst>
                </p:cNvPr>
                <p:cNvPicPr/>
                <p:nvPr/>
              </p:nvPicPr>
              <p:blipFill>
                <a:blip r:embed="rId3"/>
                <a:stretch>
                  <a:fillRect/>
                </a:stretch>
              </p:blipFill>
              <p:spPr>
                <a:xfrm>
                  <a:off x="8647456" y="396464"/>
                  <a:ext cx="374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6537DAAF-530A-D636-8EF7-D0968F9E4500}"/>
                    </a:ext>
                  </a:extLst>
                </p14:cNvPr>
                <p14:cNvContentPartPr/>
                <p14:nvPr/>
              </p14:nvContentPartPr>
              <p14:xfrm>
                <a:off x="11652376" y="278744"/>
                <a:ext cx="38880" cy="7200"/>
              </p14:xfrm>
            </p:contentPart>
          </mc:Choice>
          <mc:Fallback xmlns="">
            <p:pic>
              <p:nvPicPr>
                <p:cNvPr id="51" name="Ink 50">
                  <a:extLst>
                    <a:ext uri="{FF2B5EF4-FFF2-40B4-BE49-F238E27FC236}">
                      <a16:creationId xmlns:a16="http://schemas.microsoft.com/office/drawing/2014/main" id="{6537DAAF-530A-D636-8EF7-D0968F9E4500}"/>
                    </a:ext>
                  </a:extLst>
                </p:cNvPr>
                <p:cNvPicPr/>
                <p:nvPr/>
              </p:nvPicPr>
              <p:blipFill>
                <a:blip r:embed="rId5"/>
                <a:stretch>
                  <a:fillRect/>
                </a:stretch>
              </p:blipFill>
              <p:spPr>
                <a:xfrm>
                  <a:off x="11646256" y="272624"/>
                  <a:ext cx="51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9F1BD3E3-0342-036E-13F4-A6C82FD4152B}"/>
                    </a:ext>
                  </a:extLst>
                </p14:cNvPr>
                <p14:cNvContentPartPr/>
                <p14:nvPr/>
              </p14:nvContentPartPr>
              <p14:xfrm>
                <a:off x="4772056" y="414464"/>
                <a:ext cx="5400" cy="1440"/>
              </p14:xfrm>
            </p:contentPart>
          </mc:Choice>
          <mc:Fallback xmlns="">
            <p:pic>
              <p:nvPicPr>
                <p:cNvPr id="25" name="Ink 24">
                  <a:extLst>
                    <a:ext uri="{FF2B5EF4-FFF2-40B4-BE49-F238E27FC236}">
                      <a16:creationId xmlns:a16="http://schemas.microsoft.com/office/drawing/2014/main" id="{9F1BD3E3-0342-036E-13F4-A6C82FD4152B}"/>
                    </a:ext>
                  </a:extLst>
                </p:cNvPr>
                <p:cNvPicPr/>
                <p:nvPr/>
              </p:nvPicPr>
              <p:blipFill>
                <a:blip r:embed="rId7"/>
                <a:stretch>
                  <a:fillRect/>
                </a:stretch>
              </p:blipFill>
              <p:spPr>
                <a:xfrm>
                  <a:off x="4765936" y="408344"/>
                  <a:ext cx="1764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4" name="Ink 63">
                  <a:extLst>
                    <a:ext uri="{FF2B5EF4-FFF2-40B4-BE49-F238E27FC236}">
                      <a16:creationId xmlns:a16="http://schemas.microsoft.com/office/drawing/2014/main" id="{B50E7ECD-D2FE-D98E-E278-8771C964C5FC}"/>
                    </a:ext>
                  </a:extLst>
                </p14:cNvPr>
                <p14:cNvContentPartPr/>
                <p14:nvPr/>
              </p14:nvContentPartPr>
              <p14:xfrm>
                <a:off x="4075456" y="232664"/>
                <a:ext cx="4680" cy="2880"/>
              </p14:xfrm>
            </p:contentPart>
          </mc:Choice>
          <mc:Fallback xmlns="">
            <p:pic>
              <p:nvPicPr>
                <p:cNvPr id="64" name="Ink 63">
                  <a:extLst>
                    <a:ext uri="{FF2B5EF4-FFF2-40B4-BE49-F238E27FC236}">
                      <a16:creationId xmlns:a16="http://schemas.microsoft.com/office/drawing/2014/main" id="{B50E7ECD-D2FE-D98E-E278-8771C964C5FC}"/>
                    </a:ext>
                  </a:extLst>
                </p:cNvPr>
                <p:cNvPicPr/>
                <p:nvPr/>
              </p:nvPicPr>
              <p:blipFill>
                <a:blip r:embed="rId9"/>
                <a:stretch>
                  <a:fillRect/>
                </a:stretch>
              </p:blipFill>
              <p:spPr>
                <a:xfrm>
                  <a:off x="4069336" y="226544"/>
                  <a:ext cx="169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0" name="Ink 69">
                  <a:extLst>
                    <a:ext uri="{FF2B5EF4-FFF2-40B4-BE49-F238E27FC236}">
                      <a16:creationId xmlns:a16="http://schemas.microsoft.com/office/drawing/2014/main" id="{B1498D8F-30E0-165F-EEAD-CD064F60D04D}"/>
                    </a:ext>
                  </a:extLst>
                </p14:cNvPr>
                <p14:cNvContentPartPr/>
                <p14:nvPr/>
              </p14:nvContentPartPr>
              <p14:xfrm>
                <a:off x="4294696" y="593384"/>
                <a:ext cx="46080" cy="40680"/>
              </p14:xfrm>
            </p:contentPart>
          </mc:Choice>
          <mc:Fallback xmlns="">
            <p:pic>
              <p:nvPicPr>
                <p:cNvPr id="70" name="Ink 69">
                  <a:extLst>
                    <a:ext uri="{FF2B5EF4-FFF2-40B4-BE49-F238E27FC236}">
                      <a16:creationId xmlns:a16="http://schemas.microsoft.com/office/drawing/2014/main" id="{B1498D8F-30E0-165F-EEAD-CD064F60D04D}"/>
                    </a:ext>
                  </a:extLst>
                </p:cNvPr>
                <p:cNvPicPr/>
                <p:nvPr/>
              </p:nvPicPr>
              <p:blipFill>
                <a:blip r:embed="rId11"/>
                <a:stretch>
                  <a:fillRect/>
                </a:stretch>
              </p:blipFill>
              <p:spPr>
                <a:xfrm>
                  <a:off x="4288576" y="587264"/>
                  <a:ext cx="583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a:extLst>
                    <a:ext uri="{FF2B5EF4-FFF2-40B4-BE49-F238E27FC236}">
                      <a16:creationId xmlns:a16="http://schemas.microsoft.com/office/drawing/2014/main" id="{E0F54710-6421-27C9-B20F-54DA392A5C9B}"/>
                    </a:ext>
                  </a:extLst>
                </p14:cNvPr>
                <p14:cNvContentPartPr/>
                <p14:nvPr/>
              </p14:nvContentPartPr>
              <p14:xfrm>
                <a:off x="11938936" y="1394384"/>
                <a:ext cx="3600" cy="4680"/>
              </p14:xfrm>
            </p:contentPart>
          </mc:Choice>
          <mc:Fallback xmlns="">
            <p:pic>
              <p:nvPicPr>
                <p:cNvPr id="87" name="Ink 86">
                  <a:extLst>
                    <a:ext uri="{FF2B5EF4-FFF2-40B4-BE49-F238E27FC236}">
                      <a16:creationId xmlns:a16="http://schemas.microsoft.com/office/drawing/2014/main" id="{E0F54710-6421-27C9-B20F-54DA392A5C9B}"/>
                    </a:ext>
                  </a:extLst>
                </p:cNvPr>
                <p:cNvPicPr/>
                <p:nvPr/>
              </p:nvPicPr>
              <p:blipFill>
                <a:blip r:embed="rId13"/>
                <a:stretch>
                  <a:fillRect/>
                </a:stretch>
              </p:blipFill>
              <p:spPr>
                <a:xfrm>
                  <a:off x="11932816" y="1388264"/>
                  <a:ext cx="15840" cy="16920"/>
                </a:xfrm>
                <a:prstGeom prst="rect">
                  <a:avLst/>
                </a:prstGeom>
              </p:spPr>
            </p:pic>
          </mc:Fallback>
        </mc:AlternateContent>
      </p:grpSp>
      <p:grpSp>
        <p:nvGrpSpPr>
          <p:cNvPr id="158" name="Group 157">
            <a:extLst>
              <a:ext uri="{FF2B5EF4-FFF2-40B4-BE49-F238E27FC236}">
                <a16:creationId xmlns:a16="http://schemas.microsoft.com/office/drawing/2014/main" id="{CFDD64A4-9DC8-E3D8-EECD-8A8DC6F95C69}"/>
              </a:ext>
            </a:extLst>
          </p:cNvPr>
          <p:cNvGrpSpPr/>
          <p:nvPr/>
        </p:nvGrpSpPr>
        <p:grpSpPr>
          <a:xfrm>
            <a:off x="5125690" y="26330"/>
            <a:ext cx="6845040" cy="1578240"/>
            <a:chOff x="5125690" y="26330"/>
            <a:chExt cx="6845040" cy="1578240"/>
          </a:xfrm>
        </p:grpSpPr>
        <mc:AlternateContent xmlns:mc="http://schemas.openxmlformats.org/markup-compatibility/2006" xmlns:p14="http://schemas.microsoft.com/office/powerpoint/2010/main">
          <mc:Choice Requires="p14">
            <p:contentPart p14:bwMode="auto" r:id="rId14">
              <p14:nvContentPartPr>
                <p14:cNvPr id="95" name="Ink 94">
                  <a:extLst>
                    <a:ext uri="{FF2B5EF4-FFF2-40B4-BE49-F238E27FC236}">
                      <a16:creationId xmlns:a16="http://schemas.microsoft.com/office/drawing/2014/main" id="{EDCE0046-894E-9B5B-ECA7-F413CF115584}"/>
                    </a:ext>
                  </a:extLst>
                </p14:cNvPr>
                <p14:cNvContentPartPr/>
                <p14:nvPr/>
              </p14:nvContentPartPr>
              <p14:xfrm>
                <a:off x="5556250" y="590810"/>
                <a:ext cx="6190200" cy="171720"/>
              </p14:xfrm>
            </p:contentPart>
          </mc:Choice>
          <mc:Fallback xmlns="">
            <p:pic>
              <p:nvPicPr>
                <p:cNvPr id="95" name="Ink 94">
                  <a:extLst>
                    <a:ext uri="{FF2B5EF4-FFF2-40B4-BE49-F238E27FC236}">
                      <a16:creationId xmlns:a16="http://schemas.microsoft.com/office/drawing/2014/main" id="{EDCE0046-894E-9B5B-ECA7-F413CF115584}"/>
                    </a:ext>
                  </a:extLst>
                </p:cNvPr>
                <p:cNvPicPr/>
                <p:nvPr/>
              </p:nvPicPr>
              <p:blipFill>
                <a:blip r:embed="rId15"/>
                <a:stretch>
                  <a:fillRect/>
                </a:stretch>
              </p:blipFill>
              <p:spPr>
                <a:xfrm>
                  <a:off x="5550130" y="584690"/>
                  <a:ext cx="62024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6" name="Ink 95">
                  <a:extLst>
                    <a:ext uri="{FF2B5EF4-FFF2-40B4-BE49-F238E27FC236}">
                      <a16:creationId xmlns:a16="http://schemas.microsoft.com/office/drawing/2014/main" id="{A795C604-6CFA-36B2-15B8-06C53BE5A804}"/>
                    </a:ext>
                  </a:extLst>
                </p14:cNvPr>
                <p14:cNvContentPartPr/>
                <p14:nvPr/>
              </p14:nvContentPartPr>
              <p14:xfrm>
                <a:off x="5220370" y="600170"/>
                <a:ext cx="255960" cy="307080"/>
              </p14:xfrm>
            </p:contentPart>
          </mc:Choice>
          <mc:Fallback xmlns="">
            <p:pic>
              <p:nvPicPr>
                <p:cNvPr id="96" name="Ink 95">
                  <a:extLst>
                    <a:ext uri="{FF2B5EF4-FFF2-40B4-BE49-F238E27FC236}">
                      <a16:creationId xmlns:a16="http://schemas.microsoft.com/office/drawing/2014/main" id="{A795C604-6CFA-36B2-15B8-06C53BE5A804}"/>
                    </a:ext>
                  </a:extLst>
                </p:cNvPr>
                <p:cNvPicPr/>
                <p:nvPr/>
              </p:nvPicPr>
              <p:blipFill>
                <a:blip r:embed="rId17"/>
                <a:stretch>
                  <a:fillRect/>
                </a:stretch>
              </p:blipFill>
              <p:spPr>
                <a:xfrm>
                  <a:off x="5214250" y="594050"/>
                  <a:ext cx="268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96">
                  <a:extLst>
                    <a:ext uri="{FF2B5EF4-FFF2-40B4-BE49-F238E27FC236}">
                      <a16:creationId xmlns:a16="http://schemas.microsoft.com/office/drawing/2014/main" id="{9EACCCB8-8145-282C-2859-0EE1B31F7D73}"/>
                    </a:ext>
                  </a:extLst>
                </p14:cNvPr>
                <p14:cNvContentPartPr/>
                <p14:nvPr/>
              </p14:nvContentPartPr>
              <p14:xfrm>
                <a:off x="5483890" y="795290"/>
                <a:ext cx="95400" cy="100800"/>
              </p14:xfrm>
            </p:contentPart>
          </mc:Choice>
          <mc:Fallback xmlns="">
            <p:pic>
              <p:nvPicPr>
                <p:cNvPr id="97" name="Ink 96">
                  <a:extLst>
                    <a:ext uri="{FF2B5EF4-FFF2-40B4-BE49-F238E27FC236}">
                      <a16:creationId xmlns:a16="http://schemas.microsoft.com/office/drawing/2014/main" id="{9EACCCB8-8145-282C-2859-0EE1B31F7D73}"/>
                    </a:ext>
                  </a:extLst>
                </p:cNvPr>
                <p:cNvPicPr/>
                <p:nvPr/>
              </p:nvPicPr>
              <p:blipFill>
                <a:blip r:embed="rId19"/>
                <a:stretch>
                  <a:fillRect/>
                </a:stretch>
              </p:blipFill>
              <p:spPr>
                <a:xfrm>
                  <a:off x="5477770" y="789170"/>
                  <a:ext cx="107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98">
                  <a:extLst>
                    <a:ext uri="{FF2B5EF4-FFF2-40B4-BE49-F238E27FC236}">
                      <a16:creationId xmlns:a16="http://schemas.microsoft.com/office/drawing/2014/main" id="{BC262197-3C44-EE96-B15D-852A32E67421}"/>
                    </a:ext>
                  </a:extLst>
                </p14:cNvPr>
                <p14:cNvContentPartPr/>
                <p14:nvPr/>
              </p14:nvContentPartPr>
              <p14:xfrm>
                <a:off x="5689450" y="524570"/>
                <a:ext cx="98280" cy="27360"/>
              </p14:xfrm>
            </p:contentPart>
          </mc:Choice>
          <mc:Fallback xmlns="">
            <p:pic>
              <p:nvPicPr>
                <p:cNvPr id="99" name="Ink 98">
                  <a:extLst>
                    <a:ext uri="{FF2B5EF4-FFF2-40B4-BE49-F238E27FC236}">
                      <a16:creationId xmlns:a16="http://schemas.microsoft.com/office/drawing/2014/main" id="{BC262197-3C44-EE96-B15D-852A32E67421}"/>
                    </a:ext>
                  </a:extLst>
                </p:cNvPr>
                <p:cNvPicPr/>
                <p:nvPr/>
              </p:nvPicPr>
              <p:blipFill>
                <a:blip r:embed="rId21"/>
                <a:stretch>
                  <a:fillRect/>
                </a:stretch>
              </p:blipFill>
              <p:spPr>
                <a:xfrm>
                  <a:off x="5683330" y="518450"/>
                  <a:ext cx="110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0" name="Ink 99">
                  <a:extLst>
                    <a:ext uri="{FF2B5EF4-FFF2-40B4-BE49-F238E27FC236}">
                      <a16:creationId xmlns:a16="http://schemas.microsoft.com/office/drawing/2014/main" id="{37242A8E-B42F-6418-F536-255714493D78}"/>
                    </a:ext>
                  </a:extLst>
                </p14:cNvPr>
                <p14:cNvContentPartPr/>
                <p14:nvPr/>
              </p14:nvContentPartPr>
              <p14:xfrm>
                <a:off x="6002290" y="495410"/>
                <a:ext cx="204120" cy="29160"/>
              </p14:xfrm>
            </p:contentPart>
          </mc:Choice>
          <mc:Fallback xmlns="">
            <p:pic>
              <p:nvPicPr>
                <p:cNvPr id="100" name="Ink 99">
                  <a:extLst>
                    <a:ext uri="{FF2B5EF4-FFF2-40B4-BE49-F238E27FC236}">
                      <a16:creationId xmlns:a16="http://schemas.microsoft.com/office/drawing/2014/main" id="{37242A8E-B42F-6418-F536-255714493D78}"/>
                    </a:ext>
                  </a:extLst>
                </p:cNvPr>
                <p:cNvPicPr/>
                <p:nvPr/>
              </p:nvPicPr>
              <p:blipFill>
                <a:blip r:embed="rId23"/>
                <a:stretch>
                  <a:fillRect/>
                </a:stretch>
              </p:blipFill>
              <p:spPr>
                <a:xfrm>
                  <a:off x="5996170" y="489290"/>
                  <a:ext cx="2163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1" name="Ink 100">
                  <a:extLst>
                    <a:ext uri="{FF2B5EF4-FFF2-40B4-BE49-F238E27FC236}">
                      <a16:creationId xmlns:a16="http://schemas.microsoft.com/office/drawing/2014/main" id="{FF3FAC73-EA19-E698-933F-2B2B05E2B25E}"/>
                    </a:ext>
                  </a:extLst>
                </p14:cNvPr>
                <p14:cNvContentPartPr/>
                <p14:nvPr/>
              </p14:nvContentPartPr>
              <p14:xfrm>
                <a:off x="6373450" y="455810"/>
                <a:ext cx="208080" cy="34920"/>
              </p14:xfrm>
            </p:contentPart>
          </mc:Choice>
          <mc:Fallback xmlns="">
            <p:pic>
              <p:nvPicPr>
                <p:cNvPr id="101" name="Ink 100">
                  <a:extLst>
                    <a:ext uri="{FF2B5EF4-FFF2-40B4-BE49-F238E27FC236}">
                      <a16:creationId xmlns:a16="http://schemas.microsoft.com/office/drawing/2014/main" id="{FF3FAC73-EA19-E698-933F-2B2B05E2B25E}"/>
                    </a:ext>
                  </a:extLst>
                </p:cNvPr>
                <p:cNvPicPr/>
                <p:nvPr/>
              </p:nvPicPr>
              <p:blipFill>
                <a:blip r:embed="rId25"/>
                <a:stretch>
                  <a:fillRect/>
                </a:stretch>
              </p:blipFill>
              <p:spPr>
                <a:xfrm>
                  <a:off x="6367330" y="449690"/>
                  <a:ext cx="220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2" name="Ink 101">
                  <a:extLst>
                    <a:ext uri="{FF2B5EF4-FFF2-40B4-BE49-F238E27FC236}">
                      <a16:creationId xmlns:a16="http://schemas.microsoft.com/office/drawing/2014/main" id="{54D2A002-BA1E-DEDB-6C20-BDF78C5D0AAB}"/>
                    </a:ext>
                  </a:extLst>
                </p14:cNvPr>
                <p14:cNvContentPartPr/>
                <p14:nvPr/>
              </p14:nvContentPartPr>
              <p14:xfrm>
                <a:off x="6822010" y="415130"/>
                <a:ext cx="283680" cy="13320"/>
              </p14:xfrm>
            </p:contentPart>
          </mc:Choice>
          <mc:Fallback xmlns="">
            <p:pic>
              <p:nvPicPr>
                <p:cNvPr id="102" name="Ink 101">
                  <a:extLst>
                    <a:ext uri="{FF2B5EF4-FFF2-40B4-BE49-F238E27FC236}">
                      <a16:creationId xmlns:a16="http://schemas.microsoft.com/office/drawing/2014/main" id="{54D2A002-BA1E-DEDB-6C20-BDF78C5D0AAB}"/>
                    </a:ext>
                  </a:extLst>
                </p:cNvPr>
                <p:cNvPicPr/>
                <p:nvPr/>
              </p:nvPicPr>
              <p:blipFill>
                <a:blip r:embed="rId27"/>
                <a:stretch>
                  <a:fillRect/>
                </a:stretch>
              </p:blipFill>
              <p:spPr>
                <a:xfrm>
                  <a:off x="6815890" y="409010"/>
                  <a:ext cx="295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3" name="Ink 102">
                  <a:extLst>
                    <a:ext uri="{FF2B5EF4-FFF2-40B4-BE49-F238E27FC236}">
                      <a16:creationId xmlns:a16="http://schemas.microsoft.com/office/drawing/2014/main" id="{4E1EC8E2-3EB7-9C70-8CEB-707C1F6D6B15}"/>
                    </a:ext>
                  </a:extLst>
                </p14:cNvPr>
                <p14:cNvContentPartPr/>
                <p14:nvPr/>
              </p14:nvContentPartPr>
              <p14:xfrm>
                <a:off x="7523650" y="386330"/>
                <a:ext cx="243000" cy="11520"/>
              </p14:xfrm>
            </p:contentPart>
          </mc:Choice>
          <mc:Fallback xmlns="">
            <p:pic>
              <p:nvPicPr>
                <p:cNvPr id="103" name="Ink 102">
                  <a:extLst>
                    <a:ext uri="{FF2B5EF4-FFF2-40B4-BE49-F238E27FC236}">
                      <a16:creationId xmlns:a16="http://schemas.microsoft.com/office/drawing/2014/main" id="{4E1EC8E2-3EB7-9C70-8CEB-707C1F6D6B15}"/>
                    </a:ext>
                  </a:extLst>
                </p:cNvPr>
                <p:cNvPicPr/>
                <p:nvPr/>
              </p:nvPicPr>
              <p:blipFill>
                <a:blip r:embed="rId29"/>
                <a:stretch>
                  <a:fillRect/>
                </a:stretch>
              </p:blipFill>
              <p:spPr>
                <a:xfrm>
                  <a:off x="7517530" y="380210"/>
                  <a:ext cx="2552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4" name="Ink 103">
                  <a:extLst>
                    <a:ext uri="{FF2B5EF4-FFF2-40B4-BE49-F238E27FC236}">
                      <a16:creationId xmlns:a16="http://schemas.microsoft.com/office/drawing/2014/main" id="{658BA037-EDE5-B0D4-C975-A411AEF38EF0}"/>
                    </a:ext>
                  </a:extLst>
                </p14:cNvPr>
                <p14:cNvContentPartPr/>
                <p14:nvPr/>
              </p14:nvContentPartPr>
              <p14:xfrm>
                <a:off x="8153650" y="402530"/>
                <a:ext cx="253080" cy="18360"/>
              </p14:xfrm>
            </p:contentPart>
          </mc:Choice>
          <mc:Fallback xmlns="">
            <p:pic>
              <p:nvPicPr>
                <p:cNvPr id="104" name="Ink 103">
                  <a:extLst>
                    <a:ext uri="{FF2B5EF4-FFF2-40B4-BE49-F238E27FC236}">
                      <a16:creationId xmlns:a16="http://schemas.microsoft.com/office/drawing/2014/main" id="{658BA037-EDE5-B0D4-C975-A411AEF38EF0}"/>
                    </a:ext>
                  </a:extLst>
                </p:cNvPr>
                <p:cNvPicPr/>
                <p:nvPr/>
              </p:nvPicPr>
              <p:blipFill>
                <a:blip r:embed="rId31"/>
                <a:stretch>
                  <a:fillRect/>
                </a:stretch>
              </p:blipFill>
              <p:spPr>
                <a:xfrm>
                  <a:off x="8147530" y="396410"/>
                  <a:ext cx="265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5" name="Ink 104">
                  <a:extLst>
                    <a:ext uri="{FF2B5EF4-FFF2-40B4-BE49-F238E27FC236}">
                      <a16:creationId xmlns:a16="http://schemas.microsoft.com/office/drawing/2014/main" id="{798E5B61-15A8-9054-DE53-DB8B90FD7A01}"/>
                    </a:ext>
                  </a:extLst>
                </p14:cNvPr>
                <p14:cNvContentPartPr/>
                <p14:nvPr/>
              </p14:nvContentPartPr>
              <p14:xfrm>
                <a:off x="8697250" y="362210"/>
                <a:ext cx="281520" cy="28440"/>
              </p14:xfrm>
            </p:contentPart>
          </mc:Choice>
          <mc:Fallback xmlns="">
            <p:pic>
              <p:nvPicPr>
                <p:cNvPr id="105" name="Ink 104">
                  <a:extLst>
                    <a:ext uri="{FF2B5EF4-FFF2-40B4-BE49-F238E27FC236}">
                      <a16:creationId xmlns:a16="http://schemas.microsoft.com/office/drawing/2014/main" id="{798E5B61-15A8-9054-DE53-DB8B90FD7A01}"/>
                    </a:ext>
                  </a:extLst>
                </p:cNvPr>
                <p:cNvPicPr/>
                <p:nvPr/>
              </p:nvPicPr>
              <p:blipFill>
                <a:blip r:embed="rId33"/>
                <a:stretch>
                  <a:fillRect/>
                </a:stretch>
              </p:blipFill>
              <p:spPr>
                <a:xfrm>
                  <a:off x="8691130" y="356090"/>
                  <a:ext cx="293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5">
                  <a:extLst>
                    <a:ext uri="{FF2B5EF4-FFF2-40B4-BE49-F238E27FC236}">
                      <a16:creationId xmlns:a16="http://schemas.microsoft.com/office/drawing/2014/main" id="{7A952E07-78C5-67F8-C99B-673C8FC9C016}"/>
                    </a:ext>
                  </a:extLst>
                </p14:cNvPr>
                <p14:cNvContentPartPr/>
                <p14:nvPr/>
              </p14:nvContentPartPr>
              <p14:xfrm>
                <a:off x="9381970" y="339170"/>
                <a:ext cx="354960" cy="10440"/>
              </p14:xfrm>
            </p:contentPart>
          </mc:Choice>
          <mc:Fallback xmlns="">
            <p:pic>
              <p:nvPicPr>
                <p:cNvPr id="106" name="Ink 105">
                  <a:extLst>
                    <a:ext uri="{FF2B5EF4-FFF2-40B4-BE49-F238E27FC236}">
                      <a16:creationId xmlns:a16="http://schemas.microsoft.com/office/drawing/2014/main" id="{7A952E07-78C5-67F8-C99B-673C8FC9C016}"/>
                    </a:ext>
                  </a:extLst>
                </p:cNvPr>
                <p:cNvPicPr/>
                <p:nvPr/>
              </p:nvPicPr>
              <p:blipFill>
                <a:blip r:embed="rId35"/>
                <a:stretch>
                  <a:fillRect/>
                </a:stretch>
              </p:blipFill>
              <p:spPr>
                <a:xfrm>
                  <a:off x="9375850" y="333050"/>
                  <a:ext cx="367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7" name="Ink 106">
                  <a:extLst>
                    <a:ext uri="{FF2B5EF4-FFF2-40B4-BE49-F238E27FC236}">
                      <a16:creationId xmlns:a16="http://schemas.microsoft.com/office/drawing/2014/main" id="{9649E03A-7B8D-7ADC-8C6D-160A6F06F97B}"/>
                    </a:ext>
                  </a:extLst>
                </p14:cNvPr>
                <p14:cNvContentPartPr/>
                <p14:nvPr/>
              </p14:nvContentPartPr>
              <p14:xfrm>
                <a:off x="10130770" y="439970"/>
                <a:ext cx="159480" cy="14040"/>
              </p14:xfrm>
            </p:contentPart>
          </mc:Choice>
          <mc:Fallback xmlns="">
            <p:pic>
              <p:nvPicPr>
                <p:cNvPr id="107" name="Ink 106">
                  <a:extLst>
                    <a:ext uri="{FF2B5EF4-FFF2-40B4-BE49-F238E27FC236}">
                      <a16:creationId xmlns:a16="http://schemas.microsoft.com/office/drawing/2014/main" id="{9649E03A-7B8D-7ADC-8C6D-160A6F06F97B}"/>
                    </a:ext>
                  </a:extLst>
                </p:cNvPr>
                <p:cNvPicPr/>
                <p:nvPr/>
              </p:nvPicPr>
              <p:blipFill>
                <a:blip r:embed="rId37"/>
                <a:stretch>
                  <a:fillRect/>
                </a:stretch>
              </p:blipFill>
              <p:spPr>
                <a:xfrm>
                  <a:off x="10124650" y="433850"/>
                  <a:ext cx="171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8" name="Ink 107">
                  <a:extLst>
                    <a:ext uri="{FF2B5EF4-FFF2-40B4-BE49-F238E27FC236}">
                      <a16:creationId xmlns:a16="http://schemas.microsoft.com/office/drawing/2014/main" id="{622E8690-6696-8613-1C68-780538C1E9DB}"/>
                    </a:ext>
                  </a:extLst>
                </p14:cNvPr>
                <p14:cNvContentPartPr/>
                <p14:nvPr/>
              </p14:nvContentPartPr>
              <p14:xfrm>
                <a:off x="10587250" y="438530"/>
                <a:ext cx="295560" cy="19440"/>
              </p14:xfrm>
            </p:contentPart>
          </mc:Choice>
          <mc:Fallback xmlns="">
            <p:pic>
              <p:nvPicPr>
                <p:cNvPr id="108" name="Ink 107">
                  <a:extLst>
                    <a:ext uri="{FF2B5EF4-FFF2-40B4-BE49-F238E27FC236}">
                      <a16:creationId xmlns:a16="http://schemas.microsoft.com/office/drawing/2014/main" id="{622E8690-6696-8613-1C68-780538C1E9DB}"/>
                    </a:ext>
                  </a:extLst>
                </p:cNvPr>
                <p:cNvPicPr/>
                <p:nvPr/>
              </p:nvPicPr>
              <p:blipFill>
                <a:blip r:embed="rId39"/>
                <a:stretch>
                  <a:fillRect/>
                </a:stretch>
              </p:blipFill>
              <p:spPr>
                <a:xfrm>
                  <a:off x="10581130" y="432410"/>
                  <a:ext cx="307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9" name="Ink 108">
                  <a:extLst>
                    <a:ext uri="{FF2B5EF4-FFF2-40B4-BE49-F238E27FC236}">
                      <a16:creationId xmlns:a16="http://schemas.microsoft.com/office/drawing/2014/main" id="{ED01DAFA-8031-C67F-3FDF-7C0B6636BDC1}"/>
                    </a:ext>
                  </a:extLst>
                </p14:cNvPr>
                <p14:cNvContentPartPr/>
                <p14:nvPr/>
              </p14:nvContentPartPr>
              <p14:xfrm>
                <a:off x="11158210" y="445010"/>
                <a:ext cx="323280" cy="16560"/>
              </p14:xfrm>
            </p:contentPart>
          </mc:Choice>
          <mc:Fallback xmlns="">
            <p:pic>
              <p:nvPicPr>
                <p:cNvPr id="109" name="Ink 108">
                  <a:extLst>
                    <a:ext uri="{FF2B5EF4-FFF2-40B4-BE49-F238E27FC236}">
                      <a16:creationId xmlns:a16="http://schemas.microsoft.com/office/drawing/2014/main" id="{ED01DAFA-8031-C67F-3FDF-7C0B6636BDC1}"/>
                    </a:ext>
                  </a:extLst>
                </p:cNvPr>
                <p:cNvPicPr/>
                <p:nvPr/>
              </p:nvPicPr>
              <p:blipFill>
                <a:blip r:embed="rId41"/>
                <a:stretch>
                  <a:fillRect/>
                </a:stretch>
              </p:blipFill>
              <p:spPr>
                <a:xfrm>
                  <a:off x="11152090" y="438890"/>
                  <a:ext cx="335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0" name="Ink 109">
                  <a:extLst>
                    <a:ext uri="{FF2B5EF4-FFF2-40B4-BE49-F238E27FC236}">
                      <a16:creationId xmlns:a16="http://schemas.microsoft.com/office/drawing/2014/main" id="{8BD436AA-725C-A6D3-A8B2-945441E59DA5}"/>
                    </a:ext>
                  </a:extLst>
                </p14:cNvPr>
                <p14:cNvContentPartPr/>
                <p14:nvPr/>
              </p14:nvContentPartPr>
              <p14:xfrm>
                <a:off x="11884330" y="432410"/>
                <a:ext cx="86400" cy="10800"/>
              </p14:xfrm>
            </p:contentPart>
          </mc:Choice>
          <mc:Fallback xmlns="">
            <p:pic>
              <p:nvPicPr>
                <p:cNvPr id="110" name="Ink 109">
                  <a:extLst>
                    <a:ext uri="{FF2B5EF4-FFF2-40B4-BE49-F238E27FC236}">
                      <a16:creationId xmlns:a16="http://schemas.microsoft.com/office/drawing/2014/main" id="{8BD436AA-725C-A6D3-A8B2-945441E59DA5}"/>
                    </a:ext>
                  </a:extLst>
                </p:cNvPr>
                <p:cNvPicPr/>
                <p:nvPr/>
              </p:nvPicPr>
              <p:blipFill>
                <a:blip r:embed="rId43"/>
                <a:stretch>
                  <a:fillRect/>
                </a:stretch>
              </p:blipFill>
              <p:spPr>
                <a:xfrm>
                  <a:off x="11878210" y="426290"/>
                  <a:ext cx="98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2" name="Ink 111">
                  <a:extLst>
                    <a:ext uri="{FF2B5EF4-FFF2-40B4-BE49-F238E27FC236}">
                      <a16:creationId xmlns:a16="http://schemas.microsoft.com/office/drawing/2014/main" id="{13A2BAC1-1D34-C145-C336-BCB53E63E3B0}"/>
                    </a:ext>
                  </a:extLst>
                </p14:cNvPr>
                <p14:cNvContentPartPr/>
                <p14:nvPr/>
              </p14:nvContentPartPr>
              <p14:xfrm>
                <a:off x="5177530" y="410450"/>
                <a:ext cx="118440" cy="174240"/>
              </p14:xfrm>
            </p:contentPart>
          </mc:Choice>
          <mc:Fallback xmlns="">
            <p:pic>
              <p:nvPicPr>
                <p:cNvPr id="112" name="Ink 111">
                  <a:extLst>
                    <a:ext uri="{FF2B5EF4-FFF2-40B4-BE49-F238E27FC236}">
                      <a16:creationId xmlns:a16="http://schemas.microsoft.com/office/drawing/2014/main" id="{13A2BAC1-1D34-C145-C336-BCB53E63E3B0}"/>
                    </a:ext>
                  </a:extLst>
                </p:cNvPr>
                <p:cNvPicPr/>
                <p:nvPr/>
              </p:nvPicPr>
              <p:blipFill>
                <a:blip r:embed="rId45"/>
                <a:stretch>
                  <a:fillRect/>
                </a:stretch>
              </p:blipFill>
              <p:spPr>
                <a:xfrm>
                  <a:off x="5171410" y="404330"/>
                  <a:ext cx="130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3" name="Ink 112">
                  <a:extLst>
                    <a:ext uri="{FF2B5EF4-FFF2-40B4-BE49-F238E27FC236}">
                      <a16:creationId xmlns:a16="http://schemas.microsoft.com/office/drawing/2014/main" id="{5B7B1734-1A34-B907-76E1-8B5BC584CC78}"/>
                    </a:ext>
                  </a:extLst>
                </p14:cNvPr>
                <p14:cNvContentPartPr/>
                <p14:nvPr/>
              </p14:nvContentPartPr>
              <p14:xfrm>
                <a:off x="5312530" y="529970"/>
                <a:ext cx="25200" cy="50760"/>
              </p14:xfrm>
            </p:contentPart>
          </mc:Choice>
          <mc:Fallback xmlns="">
            <p:pic>
              <p:nvPicPr>
                <p:cNvPr id="113" name="Ink 112">
                  <a:extLst>
                    <a:ext uri="{FF2B5EF4-FFF2-40B4-BE49-F238E27FC236}">
                      <a16:creationId xmlns:a16="http://schemas.microsoft.com/office/drawing/2014/main" id="{5B7B1734-1A34-B907-76E1-8B5BC584CC78}"/>
                    </a:ext>
                  </a:extLst>
                </p:cNvPr>
                <p:cNvPicPr/>
                <p:nvPr/>
              </p:nvPicPr>
              <p:blipFill>
                <a:blip r:embed="rId47"/>
                <a:stretch>
                  <a:fillRect/>
                </a:stretch>
              </p:blipFill>
              <p:spPr>
                <a:xfrm>
                  <a:off x="5306410" y="523850"/>
                  <a:ext cx="374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4" name="Ink 113">
                  <a:extLst>
                    <a:ext uri="{FF2B5EF4-FFF2-40B4-BE49-F238E27FC236}">
                      <a16:creationId xmlns:a16="http://schemas.microsoft.com/office/drawing/2014/main" id="{03303C0B-3168-4E3C-1008-8621E081F80E}"/>
                    </a:ext>
                  </a:extLst>
                </p14:cNvPr>
                <p14:cNvContentPartPr/>
                <p14:nvPr/>
              </p14:nvContentPartPr>
              <p14:xfrm>
                <a:off x="5356810" y="405410"/>
                <a:ext cx="126360" cy="165960"/>
              </p14:xfrm>
            </p:contentPart>
          </mc:Choice>
          <mc:Fallback xmlns="">
            <p:pic>
              <p:nvPicPr>
                <p:cNvPr id="114" name="Ink 113">
                  <a:extLst>
                    <a:ext uri="{FF2B5EF4-FFF2-40B4-BE49-F238E27FC236}">
                      <a16:creationId xmlns:a16="http://schemas.microsoft.com/office/drawing/2014/main" id="{03303C0B-3168-4E3C-1008-8621E081F80E}"/>
                    </a:ext>
                  </a:extLst>
                </p:cNvPr>
                <p:cNvPicPr/>
                <p:nvPr/>
              </p:nvPicPr>
              <p:blipFill>
                <a:blip r:embed="rId49"/>
                <a:stretch>
                  <a:fillRect/>
                </a:stretch>
              </p:blipFill>
              <p:spPr>
                <a:xfrm>
                  <a:off x="5350690" y="399290"/>
                  <a:ext cx="138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5" name="Ink 114">
                  <a:extLst>
                    <a:ext uri="{FF2B5EF4-FFF2-40B4-BE49-F238E27FC236}">
                      <a16:creationId xmlns:a16="http://schemas.microsoft.com/office/drawing/2014/main" id="{BCF536BB-032B-8FD0-31D1-A9B2A72B7DD4}"/>
                    </a:ext>
                  </a:extLst>
                </p14:cNvPr>
                <p14:cNvContentPartPr/>
                <p14:nvPr/>
              </p14:nvContentPartPr>
              <p14:xfrm>
                <a:off x="5412610" y="497210"/>
                <a:ext cx="74160" cy="34560"/>
              </p14:xfrm>
            </p:contentPart>
          </mc:Choice>
          <mc:Fallback xmlns="">
            <p:pic>
              <p:nvPicPr>
                <p:cNvPr id="115" name="Ink 114">
                  <a:extLst>
                    <a:ext uri="{FF2B5EF4-FFF2-40B4-BE49-F238E27FC236}">
                      <a16:creationId xmlns:a16="http://schemas.microsoft.com/office/drawing/2014/main" id="{BCF536BB-032B-8FD0-31D1-A9B2A72B7DD4}"/>
                    </a:ext>
                  </a:extLst>
                </p:cNvPr>
                <p:cNvPicPr/>
                <p:nvPr/>
              </p:nvPicPr>
              <p:blipFill>
                <a:blip r:embed="rId51"/>
                <a:stretch>
                  <a:fillRect/>
                </a:stretch>
              </p:blipFill>
              <p:spPr>
                <a:xfrm>
                  <a:off x="5406490" y="491090"/>
                  <a:ext cx="86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6" name="Ink 115">
                  <a:extLst>
                    <a:ext uri="{FF2B5EF4-FFF2-40B4-BE49-F238E27FC236}">
                      <a16:creationId xmlns:a16="http://schemas.microsoft.com/office/drawing/2014/main" id="{8F27E48A-9F7E-65E0-1A25-8708D900F7E1}"/>
                    </a:ext>
                  </a:extLst>
                </p14:cNvPr>
                <p14:cNvContentPartPr/>
                <p14:nvPr/>
              </p14:nvContentPartPr>
              <p14:xfrm>
                <a:off x="5498650" y="452570"/>
                <a:ext cx="102240" cy="162360"/>
              </p14:xfrm>
            </p:contentPart>
          </mc:Choice>
          <mc:Fallback xmlns="">
            <p:pic>
              <p:nvPicPr>
                <p:cNvPr id="116" name="Ink 115">
                  <a:extLst>
                    <a:ext uri="{FF2B5EF4-FFF2-40B4-BE49-F238E27FC236}">
                      <a16:creationId xmlns:a16="http://schemas.microsoft.com/office/drawing/2014/main" id="{8F27E48A-9F7E-65E0-1A25-8708D900F7E1}"/>
                    </a:ext>
                  </a:extLst>
                </p:cNvPr>
                <p:cNvPicPr/>
                <p:nvPr/>
              </p:nvPicPr>
              <p:blipFill>
                <a:blip r:embed="rId53"/>
                <a:stretch>
                  <a:fillRect/>
                </a:stretch>
              </p:blipFill>
              <p:spPr>
                <a:xfrm>
                  <a:off x="5492530" y="446450"/>
                  <a:ext cx="114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7">
                  <a:extLst>
                    <a:ext uri="{FF2B5EF4-FFF2-40B4-BE49-F238E27FC236}">
                      <a16:creationId xmlns:a16="http://schemas.microsoft.com/office/drawing/2014/main" id="{ECCE31C8-5C95-D59D-7E09-3786284FDE99}"/>
                    </a:ext>
                  </a:extLst>
                </p14:cNvPr>
                <p14:cNvContentPartPr/>
                <p14:nvPr/>
              </p14:nvContentPartPr>
              <p14:xfrm>
                <a:off x="6077170" y="970970"/>
                <a:ext cx="160200" cy="19080"/>
              </p14:xfrm>
            </p:contentPart>
          </mc:Choice>
          <mc:Fallback xmlns="">
            <p:pic>
              <p:nvPicPr>
                <p:cNvPr id="118" name="Ink 117">
                  <a:extLst>
                    <a:ext uri="{FF2B5EF4-FFF2-40B4-BE49-F238E27FC236}">
                      <a16:creationId xmlns:a16="http://schemas.microsoft.com/office/drawing/2014/main" id="{ECCE31C8-5C95-D59D-7E09-3786284FDE99}"/>
                    </a:ext>
                  </a:extLst>
                </p:cNvPr>
                <p:cNvPicPr/>
                <p:nvPr/>
              </p:nvPicPr>
              <p:blipFill>
                <a:blip r:embed="rId55"/>
                <a:stretch>
                  <a:fillRect/>
                </a:stretch>
              </p:blipFill>
              <p:spPr>
                <a:xfrm>
                  <a:off x="6071050" y="964850"/>
                  <a:ext cx="172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9" name="Ink 118">
                  <a:extLst>
                    <a:ext uri="{FF2B5EF4-FFF2-40B4-BE49-F238E27FC236}">
                      <a16:creationId xmlns:a16="http://schemas.microsoft.com/office/drawing/2014/main" id="{D7BB045A-C92F-6A1B-62A9-C77D24231DAE}"/>
                    </a:ext>
                  </a:extLst>
                </p14:cNvPr>
                <p14:cNvContentPartPr/>
                <p14:nvPr/>
              </p14:nvContentPartPr>
              <p14:xfrm>
                <a:off x="6474610" y="954770"/>
                <a:ext cx="308520" cy="9000"/>
              </p14:xfrm>
            </p:contentPart>
          </mc:Choice>
          <mc:Fallback xmlns="">
            <p:pic>
              <p:nvPicPr>
                <p:cNvPr id="119" name="Ink 118">
                  <a:extLst>
                    <a:ext uri="{FF2B5EF4-FFF2-40B4-BE49-F238E27FC236}">
                      <a16:creationId xmlns:a16="http://schemas.microsoft.com/office/drawing/2014/main" id="{D7BB045A-C92F-6A1B-62A9-C77D24231DAE}"/>
                    </a:ext>
                  </a:extLst>
                </p:cNvPr>
                <p:cNvPicPr/>
                <p:nvPr/>
              </p:nvPicPr>
              <p:blipFill>
                <a:blip r:embed="rId57"/>
                <a:stretch>
                  <a:fillRect/>
                </a:stretch>
              </p:blipFill>
              <p:spPr>
                <a:xfrm>
                  <a:off x="6468490" y="948650"/>
                  <a:ext cx="3207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0" name="Ink 119">
                  <a:extLst>
                    <a:ext uri="{FF2B5EF4-FFF2-40B4-BE49-F238E27FC236}">
                      <a16:creationId xmlns:a16="http://schemas.microsoft.com/office/drawing/2014/main" id="{FA176102-BC3C-59C1-E49F-CC2D5B9F4DDD}"/>
                    </a:ext>
                  </a:extLst>
                </p14:cNvPr>
                <p14:cNvContentPartPr/>
                <p14:nvPr/>
              </p14:nvContentPartPr>
              <p14:xfrm>
                <a:off x="7239250" y="947930"/>
                <a:ext cx="401040" cy="32400"/>
              </p14:xfrm>
            </p:contentPart>
          </mc:Choice>
          <mc:Fallback xmlns="">
            <p:pic>
              <p:nvPicPr>
                <p:cNvPr id="120" name="Ink 119">
                  <a:extLst>
                    <a:ext uri="{FF2B5EF4-FFF2-40B4-BE49-F238E27FC236}">
                      <a16:creationId xmlns:a16="http://schemas.microsoft.com/office/drawing/2014/main" id="{FA176102-BC3C-59C1-E49F-CC2D5B9F4DDD}"/>
                    </a:ext>
                  </a:extLst>
                </p:cNvPr>
                <p:cNvPicPr/>
                <p:nvPr/>
              </p:nvPicPr>
              <p:blipFill>
                <a:blip r:embed="rId59"/>
                <a:stretch>
                  <a:fillRect/>
                </a:stretch>
              </p:blipFill>
              <p:spPr>
                <a:xfrm>
                  <a:off x="7233130" y="941810"/>
                  <a:ext cx="413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1" name="Ink 120">
                  <a:extLst>
                    <a:ext uri="{FF2B5EF4-FFF2-40B4-BE49-F238E27FC236}">
                      <a16:creationId xmlns:a16="http://schemas.microsoft.com/office/drawing/2014/main" id="{BBB6C25C-2095-974B-659F-B7EAF2740FAA}"/>
                    </a:ext>
                  </a:extLst>
                </p14:cNvPr>
                <p14:cNvContentPartPr/>
                <p14:nvPr/>
              </p14:nvContentPartPr>
              <p14:xfrm>
                <a:off x="8072290" y="916610"/>
                <a:ext cx="393120" cy="31320"/>
              </p14:xfrm>
            </p:contentPart>
          </mc:Choice>
          <mc:Fallback xmlns="">
            <p:pic>
              <p:nvPicPr>
                <p:cNvPr id="121" name="Ink 120">
                  <a:extLst>
                    <a:ext uri="{FF2B5EF4-FFF2-40B4-BE49-F238E27FC236}">
                      <a16:creationId xmlns:a16="http://schemas.microsoft.com/office/drawing/2014/main" id="{BBB6C25C-2095-974B-659F-B7EAF2740FAA}"/>
                    </a:ext>
                  </a:extLst>
                </p:cNvPr>
                <p:cNvPicPr/>
                <p:nvPr/>
              </p:nvPicPr>
              <p:blipFill>
                <a:blip r:embed="rId61"/>
                <a:stretch>
                  <a:fillRect/>
                </a:stretch>
              </p:blipFill>
              <p:spPr>
                <a:xfrm>
                  <a:off x="8066170" y="910490"/>
                  <a:ext cx="405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2" name="Ink 121">
                  <a:extLst>
                    <a:ext uri="{FF2B5EF4-FFF2-40B4-BE49-F238E27FC236}">
                      <a16:creationId xmlns:a16="http://schemas.microsoft.com/office/drawing/2014/main" id="{EB9D098F-53AA-C45F-6797-FDFA68F16197}"/>
                    </a:ext>
                  </a:extLst>
                </p14:cNvPr>
                <p14:cNvContentPartPr/>
                <p14:nvPr/>
              </p14:nvContentPartPr>
              <p14:xfrm>
                <a:off x="9094330" y="930290"/>
                <a:ext cx="521640" cy="59760"/>
              </p14:xfrm>
            </p:contentPart>
          </mc:Choice>
          <mc:Fallback xmlns="">
            <p:pic>
              <p:nvPicPr>
                <p:cNvPr id="122" name="Ink 121">
                  <a:extLst>
                    <a:ext uri="{FF2B5EF4-FFF2-40B4-BE49-F238E27FC236}">
                      <a16:creationId xmlns:a16="http://schemas.microsoft.com/office/drawing/2014/main" id="{EB9D098F-53AA-C45F-6797-FDFA68F16197}"/>
                    </a:ext>
                  </a:extLst>
                </p:cNvPr>
                <p:cNvPicPr/>
                <p:nvPr/>
              </p:nvPicPr>
              <p:blipFill>
                <a:blip r:embed="rId63"/>
                <a:stretch>
                  <a:fillRect/>
                </a:stretch>
              </p:blipFill>
              <p:spPr>
                <a:xfrm>
                  <a:off x="9088210" y="924170"/>
                  <a:ext cx="5338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3" name="Ink 122">
                  <a:extLst>
                    <a:ext uri="{FF2B5EF4-FFF2-40B4-BE49-F238E27FC236}">
                      <a16:creationId xmlns:a16="http://schemas.microsoft.com/office/drawing/2014/main" id="{77220AAA-7A42-74DB-679B-64D9C9029521}"/>
                    </a:ext>
                  </a:extLst>
                </p14:cNvPr>
                <p14:cNvContentPartPr/>
                <p14:nvPr/>
              </p14:nvContentPartPr>
              <p14:xfrm>
                <a:off x="10092250" y="912650"/>
                <a:ext cx="708840" cy="25200"/>
              </p14:xfrm>
            </p:contentPart>
          </mc:Choice>
          <mc:Fallback xmlns="">
            <p:pic>
              <p:nvPicPr>
                <p:cNvPr id="123" name="Ink 122">
                  <a:extLst>
                    <a:ext uri="{FF2B5EF4-FFF2-40B4-BE49-F238E27FC236}">
                      <a16:creationId xmlns:a16="http://schemas.microsoft.com/office/drawing/2014/main" id="{77220AAA-7A42-74DB-679B-64D9C9029521}"/>
                    </a:ext>
                  </a:extLst>
                </p:cNvPr>
                <p:cNvPicPr/>
                <p:nvPr/>
              </p:nvPicPr>
              <p:blipFill>
                <a:blip r:embed="rId65"/>
                <a:stretch>
                  <a:fillRect/>
                </a:stretch>
              </p:blipFill>
              <p:spPr>
                <a:xfrm>
                  <a:off x="10086130" y="906530"/>
                  <a:ext cx="721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4" name="Ink 123">
                  <a:extLst>
                    <a:ext uri="{FF2B5EF4-FFF2-40B4-BE49-F238E27FC236}">
                      <a16:creationId xmlns:a16="http://schemas.microsoft.com/office/drawing/2014/main" id="{5F435A7D-3273-D334-275A-2D6867FAC20A}"/>
                    </a:ext>
                  </a:extLst>
                </p14:cNvPr>
                <p14:cNvContentPartPr/>
                <p14:nvPr/>
              </p14:nvContentPartPr>
              <p14:xfrm>
                <a:off x="11333890" y="898610"/>
                <a:ext cx="550800" cy="46800"/>
              </p14:xfrm>
            </p:contentPart>
          </mc:Choice>
          <mc:Fallback xmlns="">
            <p:pic>
              <p:nvPicPr>
                <p:cNvPr id="124" name="Ink 123">
                  <a:extLst>
                    <a:ext uri="{FF2B5EF4-FFF2-40B4-BE49-F238E27FC236}">
                      <a16:creationId xmlns:a16="http://schemas.microsoft.com/office/drawing/2014/main" id="{5F435A7D-3273-D334-275A-2D6867FAC20A}"/>
                    </a:ext>
                  </a:extLst>
                </p:cNvPr>
                <p:cNvPicPr/>
                <p:nvPr/>
              </p:nvPicPr>
              <p:blipFill>
                <a:blip r:embed="rId67"/>
                <a:stretch>
                  <a:fillRect/>
                </a:stretch>
              </p:blipFill>
              <p:spPr>
                <a:xfrm>
                  <a:off x="11327770" y="892490"/>
                  <a:ext cx="563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6" name="Ink 125">
                  <a:extLst>
                    <a:ext uri="{FF2B5EF4-FFF2-40B4-BE49-F238E27FC236}">
                      <a16:creationId xmlns:a16="http://schemas.microsoft.com/office/drawing/2014/main" id="{1AD8E0CD-50B1-CD70-DC95-9F1654B3839E}"/>
                    </a:ext>
                  </a:extLst>
                </p14:cNvPr>
                <p14:cNvContentPartPr/>
                <p14:nvPr/>
              </p14:nvContentPartPr>
              <p14:xfrm>
                <a:off x="5125690" y="1054130"/>
                <a:ext cx="214560" cy="20880"/>
              </p14:xfrm>
            </p:contentPart>
          </mc:Choice>
          <mc:Fallback xmlns="">
            <p:pic>
              <p:nvPicPr>
                <p:cNvPr id="126" name="Ink 125">
                  <a:extLst>
                    <a:ext uri="{FF2B5EF4-FFF2-40B4-BE49-F238E27FC236}">
                      <a16:creationId xmlns:a16="http://schemas.microsoft.com/office/drawing/2014/main" id="{1AD8E0CD-50B1-CD70-DC95-9F1654B3839E}"/>
                    </a:ext>
                  </a:extLst>
                </p:cNvPr>
                <p:cNvPicPr/>
                <p:nvPr/>
              </p:nvPicPr>
              <p:blipFill>
                <a:blip r:embed="rId69"/>
                <a:stretch>
                  <a:fillRect/>
                </a:stretch>
              </p:blipFill>
              <p:spPr>
                <a:xfrm>
                  <a:off x="5119570" y="1048010"/>
                  <a:ext cx="226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7" name="Ink 126">
                  <a:extLst>
                    <a:ext uri="{FF2B5EF4-FFF2-40B4-BE49-F238E27FC236}">
                      <a16:creationId xmlns:a16="http://schemas.microsoft.com/office/drawing/2014/main" id="{6138AAE8-710C-50BA-0DDE-AD3FEA684E3E}"/>
                    </a:ext>
                  </a:extLst>
                </p14:cNvPr>
                <p14:cNvContentPartPr/>
                <p14:nvPr/>
              </p14:nvContentPartPr>
              <p14:xfrm>
                <a:off x="5306410" y="964850"/>
                <a:ext cx="165600" cy="127800"/>
              </p14:xfrm>
            </p:contentPart>
          </mc:Choice>
          <mc:Fallback xmlns="">
            <p:pic>
              <p:nvPicPr>
                <p:cNvPr id="127" name="Ink 126">
                  <a:extLst>
                    <a:ext uri="{FF2B5EF4-FFF2-40B4-BE49-F238E27FC236}">
                      <a16:creationId xmlns:a16="http://schemas.microsoft.com/office/drawing/2014/main" id="{6138AAE8-710C-50BA-0DDE-AD3FEA684E3E}"/>
                    </a:ext>
                  </a:extLst>
                </p:cNvPr>
                <p:cNvPicPr/>
                <p:nvPr/>
              </p:nvPicPr>
              <p:blipFill>
                <a:blip r:embed="rId71"/>
                <a:stretch>
                  <a:fillRect/>
                </a:stretch>
              </p:blipFill>
              <p:spPr>
                <a:xfrm>
                  <a:off x="5300290" y="958730"/>
                  <a:ext cx="1778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8" name="Ink 127">
                  <a:extLst>
                    <a:ext uri="{FF2B5EF4-FFF2-40B4-BE49-F238E27FC236}">
                      <a16:creationId xmlns:a16="http://schemas.microsoft.com/office/drawing/2014/main" id="{CD3B7B9A-7C2A-5741-DEB6-80C0C4612EBC}"/>
                    </a:ext>
                  </a:extLst>
                </p14:cNvPr>
                <p14:cNvContentPartPr/>
                <p14:nvPr/>
              </p14:nvContentPartPr>
              <p14:xfrm>
                <a:off x="5470210" y="1077890"/>
                <a:ext cx="7920" cy="7920"/>
              </p14:xfrm>
            </p:contentPart>
          </mc:Choice>
          <mc:Fallback xmlns="">
            <p:pic>
              <p:nvPicPr>
                <p:cNvPr id="128" name="Ink 127">
                  <a:extLst>
                    <a:ext uri="{FF2B5EF4-FFF2-40B4-BE49-F238E27FC236}">
                      <a16:creationId xmlns:a16="http://schemas.microsoft.com/office/drawing/2014/main" id="{CD3B7B9A-7C2A-5741-DEB6-80C0C4612EBC}"/>
                    </a:ext>
                  </a:extLst>
                </p:cNvPr>
                <p:cNvPicPr/>
                <p:nvPr/>
              </p:nvPicPr>
              <p:blipFill>
                <a:blip r:embed="rId73"/>
                <a:stretch>
                  <a:fillRect/>
                </a:stretch>
              </p:blipFill>
              <p:spPr>
                <a:xfrm>
                  <a:off x="5464090" y="1071770"/>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9" name="Ink 128">
                  <a:extLst>
                    <a:ext uri="{FF2B5EF4-FFF2-40B4-BE49-F238E27FC236}">
                      <a16:creationId xmlns:a16="http://schemas.microsoft.com/office/drawing/2014/main" id="{DBD22677-1A55-1BF1-8ABE-EA24AA5E6D14}"/>
                    </a:ext>
                  </a:extLst>
                </p14:cNvPr>
                <p14:cNvContentPartPr/>
                <p14:nvPr/>
              </p14:nvContentPartPr>
              <p14:xfrm>
                <a:off x="5465530" y="926330"/>
                <a:ext cx="200160" cy="195120"/>
              </p14:xfrm>
            </p:contentPart>
          </mc:Choice>
          <mc:Fallback xmlns="">
            <p:pic>
              <p:nvPicPr>
                <p:cNvPr id="129" name="Ink 128">
                  <a:extLst>
                    <a:ext uri="{FF2B5EF4-FFF2-40B4-BE49-F238E27FC236}">
                      <a16:creationId xmlns:a16="http://schemas.microsoft.com/office/drawing/2014/main" id="{DBD22677-1A55-1BF1-8ABE-EA24AA5E6D14}"/>
                    </a:ext>
                  </a:extLst>
                </p:cNvPr>
                <p:cNvPicPr/>
                <p:nvPr/>
              </p:nvPicPr>
              <p:blipFill>
                <a:blip r:embed="rId75"/>
                <a:stretch>
                  <a:fillRect/>
                </a:stretch>
              </p:blipFill>
              <p:spPr>
                <a:xfrm>
                  <a:off x="5459410" y="920210"/>
                  <a:ext cx="212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0" name="Ink 129">
                  <a:extLst>
                    <a:ext uri="{FF2B5EF4-FFF2-40B4-BE49-F238E27FC236}">
                      <a16:creationId xmlns:a16="http://schemas.microsoft.com/office/drawing/2014/main" id="{C1FC99DB-E8D4-B53B-1DBE-728557EFDFB3}"/>
                    </a:ext>
                  </a:extLst>
                </p14:cNvPr>
                <p14:cNvContentPartPr/>
                <p14:nvPr/>
              </p14:nvContentPartPr>
              <p14:xfrm>
                <a:off x="5537530" y="997610"/>
                <a:ext cx="72720" cy="43560"/>
              </p14:xfrm>
            </p:contentPart>
          </mc:Choice>
          <mc:Fallback xmlns="">
            <p:pic>
              <p:nvPicPr>
                <p:cNvPr id="130" name="Ink 129">
                  <a:extLst>
                    <a:ext uri="{FF2B5EF4-FFF2-40B4-BE49-F238E27FC236}">
                      <a16:creationId xmlns:a16="http://schemas.microsoft.com/office/drawing/2014/main" id="{C1FC99DB-E8D4-B53B-1DBE-728557EFDFB3}"/>
                    </a:ext>
                  </a:extLst>
                </p:cNvPr>
                <p:cNvPicPr/>
                <p:nvPr/>
              </p:nvPicPr>
              <p:blipFill>
                <a:blip r:embed="rId77"/>
                <a:stretch>
                  <a:fillRect/>
                </a:stretch>
              </p:blipFill>
              <p:spPr>
                <a:xfrm>
                  <a:off x="5531410" y="991490"/>
                  <a:ext cx="84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1" name="Ink 130">
                  <a:extLst>
                    <a:ext uri="{FF2B5EF4-FFF2-40B4-BE49-F238E27FC236}">
                      <a16:creationId xmlns:a16="http://schemas.microsoft.com/office/drawing/2014/main" id="{278BE454-ACD9-7491-48F4-5DE77A138388}"/>
                    </a:ext>
                  </a:extLst>
                </p14:cNvPr>
                <p14:cNvContentPartPr/>
                <p14:nvPr/>
              </p14:nvContentPartPr>
              <p14:xfrm>
                <a:off x="5607010" y="982850"/>
                <a:ext cx="188280" cy="142560"/>
              </p14:xfrm>
            </p:contentPart>
          </mc:Choice>
          <mc:Fallback xmlns="">
            <p:pic>
              <p:nvPicPr>
                <p:cNvPr id="131" name="Ink 130">
                  <a:extLst>
                    <a:ext uri="{FF2B5EF4-FFF2-40B4-BE49-F238E27FC236}">
                      <a16:creationId xmlns:a16="http://schemas.microsoft.com/office/drawing/2014/main" id="{278BE454-ACD9-7491-48F4-5DE77A138388}"/>
                    </a:ext>
                  </a:extLst>
                </p:cNvPr>
                <p:cNvPicPr/>
                <p:nvPr/>
              </p:nvPicPr>
              <p:blipFill>
                <a:blip r:embed="rId79"/>
                <a:stretch>
                  <a:fillRect/>
                </a:stretch>
              </p:blipFill>
              <p:spPr>
                <a:xfrm>
                  <a:off x="5600890" y="976730"/>
                  <a:ext cx="200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3" name="Ink 132">
                  <a:extLst>
                    <a:ext uri="{FF2B5EF4-FFF2-40B4-BE49-F238E27FC236}">
                      <a16:creationId xmlns:a16="http://schemas.microsoft.com/office/drawing/2014/main" id="{147CE8D4-77EF-6991-A8D3-F8373B12ABBE}"/>
                    </a:ext>
                  </a:extLst>
                </p14:cNvPr>
                <p14:cNvContentPartPr/>
                <p14:nvPr/>
              </p14:nvContentPartPr>
              <p14:xfrm>
                <a:off x="5833090" y="26330"/>
                <a:ext cx="954720" cy="711720"/>
              </p14:xfrm>
            </p:contentPart>
          </mc:Choice>
          <mc:Fallback xmlns="">
            <p:pic>
              <p:nvPicPr>
                <p:cNvPr id="133" name="Ink 132">
                  <a:extLst>
                    <a:ext uri="{FF2B5EF4-FFF2-40B4-BE49-F238E27FC236}">
                      <a16:creationId xmlns:a16="http://schemas.microsoft.com/office/drawing/2014/main" id="{147CE8D4-77EF-6991-A8D3-F8373B12ABBE}"/>
                    </a:ext>
                  </a:extLst>
                </p:cNvPr>
                <p:cNvPicPr/>
                <p:nvPr/>
              </p:nvPicPr>
              <p:blipFill>
                <a:blip r:embed="rId81"/>
                <a:stretch>
                  <a:fillRect/>
                </a:stretch>
              </p:blipFill>
              <p:spPr>
                <a:xfrm>
                  <a:off x="5826970" y="20210"/>
                  <a:ext cx="96696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5" name="Ink 134">
                  <a:extLst>
                    <a:ext uri="{FF2B5EF4-FFF2-40B4-BE49-F238E27FC236}">
                      <a16:creationId xmlns:a16="http://schemas.microsoft.com/office/drawing/2014/main" id="{364F8503-C4B6-E2C5-B712-DA92B865CBC1}"/>
                    </a:ext>
                  </a:extLst>
                </p14:cNvPr>
                <p14:cNvContentPartPr/>
                <p14:nvPr/>
              </p14:nvContentPartPr>
              <p14:xfrm>
                <a:off x="6338890" y="83210"/>
                <a:ext cx="125280" cy="133920"/>
              </p14:xfrm>
            </p:contentPart>
          </mc:Choice>
          <mc:Fallback xmlns="">
            <p:pic>
              <p:nvPicPr>
                <p:cNvPr id="135" name="Ink 134">
                  <a:extLst>
                    <a:ext uri="{FF2B5EF4-FFF2-40B4-BE49-F238E27FC236}">
                      <a16:creationId xmlns:a16="http://schemas.microsoft.com/office/drawing/2014/main" id="{364F8503-C4B6-E2C5-B712-DA92B865CBC1}"/>
                    </a:ext>
                  </a:extLst>
                </p:cNvPr>
                <p:cNvPicPr/>
                <p:nvPr/>
              </p:nvPicPr>
              <p:blipFill>
                <a:blip r:embed="rId83"/>
                <a:stretch>
                  <a:fillRect/>
                </a:stretch>
              </p:blipFill>
              <p:spPr>
                <a:xfrm>
                  <a:off x="6332770" y="77090"/>
                  <a:ext cx="137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7" name="Ink 136">
                  <a:extLst>
                    <a:ext uri="{FF2B5EF4-FFF2-40B4-BE49-F238E27FC236}">
                      <a16:creationId xmlns:a16="http://schemas.microsoft.com/office/drawing/2014/main" id="{07B032EC-4C85-D0BE-70B0-C0494300174A}"/>
                    </a:ext>
                  </a:extLst>
                </p14:cNvPr>
                <p14:cNvContentPartPr/>
                <p14:nvPr/>
              </p14:nvContentPartPr>
              <p14:xfrm>
                <a:off x="6748210" y="252410"/>
                <a:ext cx="1440720" cy="1089720"/>
              </p14:xfrm>
            </p:contentPart>
          </mc:Choice>
          <mc:Fallback xmlns="">
            <p:pic>
              <p:nvPicPr>
                <p:cNvPr id="137" name="Ink 136">
                  <a:extLst>
                    <a:ext uri="{FF2B5EF4-FFF2-40B4-BE49-F238E27FC236}">
                      <a16:creationId xmlns:a16="http://schemas.microsoft.com/office/drawing/2014/main" id="{07B032EC-4C85-D0BE-70B0-C0494300174A}"/>
                    </a:ext>
                  </a:extLst>
                </p:cNvPr>
                <p:cNvPicPr/>
                <p:nvPr/>
              </p:nvPicPr>
              <p:blipFill>
                <a:blip r:embed="rId85"/>
                <a:stretch>
                  <a:fillRect/>
                </a:stretch>
              </p:blipFill>
              <p:spPr>
                <a:xfrm>
                  <a:off x="6742090" y="246290"/>
                  <a:ext cx="1452960" cy="1101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9" name="Ink 138">
                  <a:extLst>
                    <a:ext uri="{FF2B5EF4-FFF2-40B4-BE49-F238E27FC236}">
                      <a16:creationId xmlns:a16="http://schemas.microsoft.com/office/drawing/2014/main" id="{480B6A80-4313-AA81-404A-89361F9EF92F}"/>
                    </a:ext>
                  </a:extLst>
                </p14:cNvPr>
                <p14:cNvContentPartPr/>
                <p14:nvPr/>
              </p14:nvContentPartPr>
              <p14:xfrm>
                <a:off x="7548130" y="1132250"/>
                <a:ext cx="158400" cy="128160"/>
              </p14:xfrm>
            </p:contentPart>
          </mc:Choice>
          <mc:Fallback xmlns="">
            <p:pic>
              <p:nvPicPr>
                <p:cNvPr id="139" name="Ink 138">
                  <a:extLst>
                    <a:ext uri="{FF2B5EF4-FFF2-40B4-BE49-F238E27FC236}">
                      <a16:creationId xmlns:a16="http://schemas.microsoft.com/office/drawing/2014/main" id="{480B6A80-4313-AA81-404A-89361F9EF92F}"/>
                    </a:ext>
                  </a:extLst>
                </p:cNvPr>
                <p:cNvPicPr/>
                <p:nvPr/>
              </p:nvPicPr>
              <p:blipFill>
                <a:blip r:embed="rId87"/>
                <a:stretch>
                  <a:fillRect/>
                </a:stretch>
              </p:blipFill>
              <p:spPr>
                <a:xfrm>
                  <a:off x="7542010" y="1126130"/>
                  <a:ext cx="170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1" name="Ink 140">
                  <a:extLst>
                    <a:ext uri="{FF2B5EF4-FFF2-40B4-BE49-F238E27FC236}">
                      <a16:creationId xmlns:a16="http://schemas.microsoft.com/office/drawing/2014/main" id="{2234D04F-2B23-45BD-5BC5-A5C26D98A637}"/>
                    </a:ext>
                  </a:extLst>
                </p14:cNvPr>
                <p14:cNvContentPartPr/>
                <p14:nvPr/>
              </p14:nvContentPartPr>
              <p14:xfrm>
                <a:off x="8232490" y="471290"/>
                <a:ext cx="3277080" cy="564840"/>
              </p14:xfrm>
            </p:contentPart>
          </mc:Choice>
          <mc:Fallback xmlns="">
            <p:pic>
              <p:nvPicPr>
                <p:cNvPr id="141" name="Ink 140">
                  <a:extLst>
                    <a:ext uri="{FF2B5EF4-FFF2-40B4-BE49-F238E27FC236}">
                      <a16:creationId xmlns:a16="http://schemas.microsoft.com/office/drawing/2014/main" id="{2234D04F-2B23-45BD-5BC5-A5C26D98A637}"/>
                    </a:ext>
                  </a:extLst>
                </p:cNvPr>
                <p:cNvPicPr/>
                <p:nvPr/>
              </p:nvPicPr>
              <p:blipFill>
                <a:blip r:embed="rId89"/>
                <a:stretch>
                  <a:fillRect/>
                </a:stretch>
              </p:blipFill>
              <p:spPr>
                <a:xfrm>
                  <a:off x="8226370" y="465170"/>
                  <a:ext cx="328932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3" name="Ink 142">
                  <a:extLst>
                    <a:ext uri="{FF2B5EF4-FFF2-40B4-BE49-F238E27FC236}">
                      <a16:creationId xmlns:a16="http://schemas.microsoft.com/office/drawing/2014/main" id="{5009A228-C862-06A9-ED22-6B2F3A086EDE}"/>
                    </a:ext>
                  </a:extLst>
                </p14:cNvPr>
                <p14:cNvContentPartPr/>
                <p14:nvPr/>
              </p14:nvContentPartPr>
              <p14:xfrm>
                <a:off x="9688330" y="1031810"/>
                <a:ext cx="229320" cy="233640"/>
              </p14:xfrm>
            </p:contentPart>
          </mc:Choice>
          <mc:Fallback xmlns="">
            <p:pic>
              <p:nvPicPr>
                <p:cNvPr id="143" name="Ink 142">
                  <a:extLst>
                    <a:ext uri="{FF2B5EF4-FFF2-40B4-BE49-F238E27FC236}">
                      <a16:creationId xmlns:a16="http://schemas.microsoft.com/office/drawing/2014/main" id="{5009A228-C862-06A9-ED22-6B2F3A086EDE}"/>
                    </a:ext>
                  </a:extLst>
                </p:cNvPr>
                <p:cNvPicPr/>
                <p:nvPr/>
              </p:nvPicPr>
              <p:blipFill>
                <a:blip r:embed="rId91"/>
                <a:stretch>
                  <a:fillRect/>
                </a:stretch>
              </p:blipFill>
              <p:spPr>
                <a:xfrm>
                  <a:off x="9682210" y="1025690"/>
                  <a:ext cx="241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4" name="Ink 143">
                  <a:extLst>
                    <a:ext uri="{FF2B5EF4-FFF2-40B4-BE49-F238E27FC236}">
                      <a16:creationId xmlns:a16="http://schemas.microsoft.com/office/drawing/2014/main" id="{4142C30B-C5A2-2C14-724E-68AC7D943B46}"/>
                    </a:ext>
                  </a:extLst>
                </p14:cNvPr>
                <p14:cNvContentPartPr/>
                <p14:nvPr/>
              </p14:nvContentPartPr>
              <p14:xfrm>
                <a:off x="9974170" y="1072850"/>
                <a:ext cx="149400" cy="134280"/>
              </p14:xfrm>
            </p:contentPart>
          </mc:Choice>
          <mc:Fallback xmlns="">
            <p:pic>
              <p:nvPicPr>
                <p:cNvPr id="144" name="Ink 143">
                  <a:extLst>
                    <a:ext uri="{FF2B5EF4-FFF2-40B4-BE49-F238E27FC236}">
                      <a16:creationId xmlns:a16="http://schemas.microsoft.com/office/drawing/2014/main" id="{4142C30B-C5A2-2C14-724E-68AC7D943B46}"/>
                    </a:ext>
                  </a:extLst>
                </p:cNvPr>
                <p:cNvPicPr/>
                <p:nvPr/>
              </p:nvPicPr>
              <p:blipFill>
                <a:blip r:embed="rId93"/>
                <a:stretch>
                  <a:fillRect/>
                </a:stretch>
              </p:blipFill>
              <p:spPr>
                <a:xfrm>
                  <a:off x="9968050" y="1066730"/>
                  <a:ext cx="1616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5" name="Ink 144">
                  <a:extLst>
                    <a:ext uri="{FF2B5EF4-FFF2-40B4-BE49-F238E27FC236}">
                      <a16:creationId xmlns:a16="http://schemas.microsoft.com/office/drawing/2014/main" id="{78A1728A-9DBC-7DF0-A8BA-ED73777374DE}"/>
                    </a:ext>
                  </a:extLst>
                </p14:cNvPr>
                <p14:cNvContentPartPr/>
                <p14:nvPr/>
              </p14:nvContentPartPr>
              <p14:xfrm>
                <a:off x="10119610" y="1094450"/>
                <a:ext cx="83880" cy="75240"/>
              </p14:xfrm>
            </p:contentPart>
          </mc:Choice>
          <mc:Fallback xmlns="">
            <p:pic>
              <p:nvPicPr>
                <p:cNvPr id="145" name="Ink 144">
                  <a:extLst>
                    <a:ext uri="{FF2B5EF4-FFF2-40B4-BE49-F238E27FC236}">
                      <a16:creationId xmlns:a16="http://schemas.microsoft.com/office/drawing/2014/main" id="{78A1728A-9DBC-7DF0-A8BA-ED73777374DE}"/>
                    </a:ext>
                  </a:extLst>
                </p:cNvPr>
                <p:cNvPicPr/>
                <p:nvPr/>
              </p:nvPicPr>
              <p:blipFill>
                <a:blip r:embed="rId95"/>
                <a:stretch>
                  <a:fillRect/>
                </a:stretch>
              </p:blipFill>
              <p:spPr>
                <a:xfrm>
                  <a:off x="10113490" y="1088330"/>
                  <a:ext cx="96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6" name="Ink 145">
                  <a:extLst>
                    <a:ext uri="{FF2B5EF4-FFF2-40B4-BE49-F238E27FC236}">
                      <a16:creationId xmlns:a16="http://schemas.microsoft.com/office/drawing/2014/main" id="{A1752C7F-3B93-3D1C-7110-1BA7781B0203}"/>
                    </a:ext>
                  </a:extLst>
                </p14:cNvPr>
                <p14:cNvContentPartPr/>
                <p14:nvPr/>
              </p14:nvContentPartPr>
              <p14:xfrm>
                <a:off x="10081090" y="1071410"/>
                <a:ext cx="256320" cy="13680"/>
              </p14:xfrm>
            </p:contentPart>
          </mc:Choice>
          <mc:Fallback xmlns="">
            <p:pic>
              <p:nvPicPr>
                <p:cNvPr id="146" name="Ink 145">
                  <a:extLst>
                    <a:ext uri="{FF2B5EF4-FFF2-40B4-BE49-F238E27FC236}">
                      <a16:creationId xmlns:a16="http://schemas.microsoft.com/office/drawing/2014/main" id="{A1752C7F-3B93-3D1C-7110-1BA7781B0203}"/>
                    </a:ext>
                  </a:extLst>
                </p:cNvPr>
                <p:cNvPicPr/>
                <p:nvPr/>
              </p:nvPicPr>
              <p:blipFill>
                <a:blip r:embed="rId97"/>
                <a:stretch>
                  <a:fillRect/>
                </a:stretch>
              </p:blipFill>
              <p:spPr>
                <a:xfrm>
                  <a:off x="10074970" y="1065290"/>
                  <a:ext cx="2685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7" name="Ink 146">
                  <a:extLst>
                    <a:ext uri="{FF2B5EF4-FFF2-40B4-BE49-F238E27FC236}">
                      <a16:creationId xmlns:a16="http://schemas.microsoft.com/office/drawing/2014/main" id="{22C4C20B-0BB0-B263-4399-9D2584C487BD}"/>
                    </a:ext>
                  </a:extLst>
                </p14:cNvPr>
                <p14:cNvContentPartPr/>
                <p14:nvPr/>
              </p14:nvContentPartPr>
              <p14:xfrm>
                <a:off x="10339210" y="1042250"/>
                <a:ext cx="68040" cy="159480"/>
              </p14:xfrm>
            </p:contentPart>
          </mc:Choice>
          <mc:Fallback xmlns="">
            <p:pic>
              <p:nvPicPr>
                <p:cNvPr id="147" name="Ink 146">
                  <a:extLst>
                    <a:ext uri="{FF2B5EF4-FFF2-40B4-BE49-F238E27FC236}">
                      <a16:creationId xmlns:a16="http://schemas.microsoft.com/office/drawing/2014/main" id="{22C4C20B-0BB0-B263-4399-9D2584C487BD}"/>
                    </a:ext>
                  </a:extLst>
                </p:cNvPr>
                <p:cNvPicPr/>
                <p:nvPr/>
              </p:nvPicPr>
              <p:blipFill>
                <a:blip r:embed="rId99"/>
                <a:stretch>
                  <a:fillRect/>
                </a:stretch>
              </p:blipFill>
              <p:spPr>
                <a:xfrm>
                  <a:off x="10333090" y="1036130"/>
                  <a:ext cx="802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8" name="Ink 147">
                  <a:extLst>
                    <a:ext uri="{FF2B5EF4-FFF2-40B4-BE49-F238E27FC236}">
                      <a16:creationId xmlns:a16="http://schemas.microsoft.com/office/drawing/2014/main" id="{999E0AD9-5EC4-C164-8C78-61F81E385EA1}"/>
                    </a:ext>
                  </a:extLst>
                </p14:cNvPr>
                <p14:cNvContentPartPr/>
                <p14:nvPr/>
              </p14:nvContentPartPr>
              <p14:xfrm>
                <a:off x="10276930" y="1129730"/>
                <a:ext cx="156600" cy="41400"/>
              </p14:xfrm>
            </p:contentPart>
          </mc:Choice>
          <mc:Fallback xmlns="">
            <p:pic>
              <p:nvPicPr>
                <p:cNvPr id="148" name="Ink 147">
                  <a:extLst>
                    <a:ext uri="{FF2B5EF4-FFF2-40B4-BE49-F238E27FC236}">
                      <a16:creationId xmlns:a16="http://schemas.microsoft.com/office/drawing/2014/main" id="{999E0AD9-5EC4-C164-8C78-61F81E385EA1}"/>
                    </a:ext>
                  </a:extLst>
                </p:cNvPr>
                <p:cNvPicPr/>
                <p:nvPr/>
              </p:nvPicPr>
              <p:blipFill>
                <a:blip r:embed="rId101"/>
                <a:stretch>
                  <a:fillRect/>
                </a:stretch>
              </p:blipFill>
              <p:spPr>
                <a:xfrm>
                  <a:off x="10270810" y="1123610"/>
                  <a:ext cx="1688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9" name="Ink 148">
                  <a:extLst>
                    <a:ext uri="{FF2B5EF4-FFF2-40B4-BE49-F238E27FC236}">
                      <a16:creationId xmlns:a16="http://schemas.microsoft.com/office/drawing/2014/main" id="{D1302B11-422A-A8D6-7B53-657A9E28D704}"/>
                    </a:ext>
                  </a:extLst>
                </p14:cNvPr>
                <p14:cNvContentPartPr/>
                <p14:nvPr/>
              </p14:nvContentPartPr>
              <p14:xfrm>
                <a:off x="10459090" y="1014530"/>
                <a:ext cx="78480" cy="188640"/>
              </p14:xfrm>
            </p:contentPart>
          </mc:Choice>
          <mc:Fallback xmlns="">
            <p:pic>
              <p:nvPicPr>
                <p:cNvPr id="149" name="Ink 148">
                  <a:extLst>
                    <a:ext uri="{FF2B5EF4-FFF2-40B4-BE49-F238E27FC236}">
                      <a16:creationId xmlns:a16="http://schemas.microsoft.com/office/drawing/2014/main" id="{D1302B11-422A-A8D6-7B53-657A9E28D704}"/>
                    </a:ext>
                  </a:extLst>
                </p:cNvPr>
                <p:cNvPicPr/>
                <p:nvPr/>
              </p:nvPicPr>
              <p:blipFill>
                <a:blip r:embed="rId103"/>
                <a:stretch>
                  <a:fillRect/>
                </a:stretch>
              </p:blipFill>
              <p:spPr>
                <a:xfrm>
                  <a:off x="10452970" y="1008410"/>
                  <a:ext cx="907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0" name="Ink 149">
                  <a:extLst>
                    <a:ext uri="{FF2B5EF4-FFF2-40B4-BE49-F238E27FC236}">
                      <a16:creationId xmlns:a16="http://schemas.microsoft.com/office/drawing/2014/main" id="{9FE00C71-6EFF-44DE-7F68-9436310A08C5}"/>
                    </a:ext>
                  </a:extLst>
                </p14:cNvPr>
                <p14:cNvContentPartPr/>
                <p14:nvPr/>
              </p14:nvContentPartPr>
              <p14:xfrm>
                <a:off x="10571050" y="1077530"/>
                <a:ext cx="43200" cy="120960"/>
              </p14:xfrm>
            </p:contentPart>
          </mc:Choice>
          <mc:Fallback xmlns="">
            <p:pic>
              <p:nvPicPr>
                <p:cNvPr id="150" name="Ink 149">
                  <a:extLst>
                    <a:ext uri="{FF2B5EF4-FFF2-40B4-BE49-F238E27FC236}">
                      <a16:creationId xmlns:a16="http://schemas.microsoft.com/office/drawing/2014/main" id="{9FE00C71-6EFF-44DE-7F68-9436310A08C5}"/>
                    </a:ext>
                  </a:extLst>
                </p:cNvPr>
                <p:cNvPicPr/>
                <p:nvPr/>
              </p:nvPicPr>
              <p:blipFill>
                <a:blip r:embed="rId105"/>
                <a:stretch>
                  <a:fillRect/>
                </a:stretch>
              </p:blipFill>
              <p:spPr>
                <a:xfrm>
                  <a:off x="10564930" y="1071410"/>
                  <a:ext cx="55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1" name="Ink 150">
                  <a:extLst>
                    <a:ext uri="{FF2B5EF4-FFF2-40B4-BE49-F238E27FC236}">
                      <a16:creationId xmlns:a16="http://schemas.microsoft.com/office/drawing/2014/main" id="{ACAE80F5-717D-BF0B-E802-831B878E463D}"/>
                    </a:ext>
                  </a:extLst>
                </p14:cNvPr>
                <p14:cNvContentPartPr/>
                <p14:nvPr/>
              </p14:nvContentPartPr>
              <p14:xfrm>
                <a:off x="10533610" y="1057370"/>
                <a:ext cx="199440" cy="12960"/>
              </p14:xfrm>
            </p:contentPart>
          </mc:Choice>
          <mc:Fallback xmlns="">
            <p:pic>
              <p:nvPicPr>
                <p:cNvPr id="151" name="Ink 150">
                  <a:extLst>
                    <a:ext uri="{FF2B5EF4-FFF2-40B4-BE49-F238E27FC236}">
                      <a16:creationId xmlns:a16="http://schemas.microsoft.com/office/drawing/2014/main" id="{ACAE80F5-717D-BF0B-E802-831B878E463D}"/>
                    </a:ext>
                  </a:extLst>
                </p:cNvPr>
                <p:cNvPicPr/>
                <p:nvPr/>
              </p:nvPicPr>
              <p:blipFill>
                <a:blip r:embed="rId107"/>
                <a:stretch>
                  <a:fillRect/>
                </a:stretch>
              </p:blipFill>
              <p:spPr>
                <a:xfrm>
                  <a:off x="10527490" y="1051250"/>
                  <a:ext cx="211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2" name="Ink 151">
                  <a:extLst>
                    <a:ext uri="{FF2B5EF4-FFF2-40B4-BE49-F238E27FC236}">
                      <a16:creationId xmlns:a16="http://schemas.microsoft.com/office/drawing/2014/main" id="{C61B913F-AEE1-9325-1C0C-25FEE8100A8F}"/>
                    </a:ext>
                  </a:extLst>
                </p14:cNvPr>
                <p14:cNvContentPartPr/>
                <p14:nvPr/>
              </p14:nvContentPartPr>
              <p14:xfrm>
                <a:off x="10518850" y="990050"/>
                <a:ext cx="540000" cy="258480"/>
              </p14:xfrm>
            </p:contentPart>
          </mc:Choice>
          <mc:Fallback xmlns="">
            <p:pic>
              <p:nvPicPr>
                <p:cNvPr id="152" name="Ink 151">
                  <a:extLst>
                    <a:ext uri="{FF2B5EF4-FFF2-40B4-BE49-F238E27FC236}">
                      <a16:creationId xmlns:a16="http://schemas.microsoft.com/office/drawing/2014/main" id="{C61B913F-AEE1-9325-1C0C-25FEE8100A8F}"/>
                    </a:ext>
                  </a:extLst>
                </p:cNvPr>
                <p:cNvPicPr/>
                <p:nvPr/>
              </p:nvPicPr>
              <p:blipFill>
                <a:blip r:embed="rId109"/>
                <a:stretch>
                  <a:fillRect/>
                </a:stretch>
              </p:blipFill>
              <p:spPr>
                <a:xfrm>
                  <a:off x="10512730" y="983930"/>
                  <a:ext cx="552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3" name="Ink 152">
                  <a:extLst>
                    <a:ext uri="{FF2B5EF4-FFF2-40B4-BE49-F238E27FC236}">
                      <a16:creationId xmlns:a16="http://schemas.microsoft.com/office/drawing/2014/main" id="{B85A0E29-9667-2C18-AFD5-DF1CF275614C}"/>
                    </a:ext>
                  </a:extLst>
                </p14:cNvPr>
                <p14:cNvContentPartPr/>
                <p14:nvPr/>
              </p14:nvContentPartPr>
              <p14:xfrm>
                <a:off x="11043730" y="992570"/>
                <a:ext cx="159840" cy="238320"/>
              </p14:xfrm>
            </p:contentPart>
          </mc:Choice>
          <mc:Fallback xmlns="">
            <p:pic>
              <p:nvPicPr>
                <p:cNvPr id="153" name="Ink 152">
                  <a:extLst>
                    <a:ext uri="{FF2B5EF4-FFF2-40B4-BE49-F238E27FC236}">
                      <a16:creationId xmlns:a16="http://schemas.microsoft.com/office/drawing/2014/main" id="{B85A0E29-9667-2C18-AFD5-DF1CF275614C}"/>
                    </a:ext>
                  </a:extLst>
                </p:cNvPr>
                <p:cNvPicPr/>
                <p:nvPr/>
              </p:nvPicPr>
              <p:blipFill>
                <a:blip r:embed="rId111"/>
                <a:stretch>
                  <a:fillRect/>
                </a:stretch>
              </p:blipFill>
              <p:spPr>
                <a:xfrm>
                  <a:off x="11037610" y="986450"/>
                  <a:ext cx="172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4" name="Ink 153">
                  <a:extLst>
                    <a:ext uri="{FF2B5EF4-FFF2-40B4-BE49-F238E27FC236}">
                      <a16:creationId xmlns:a16="http://schemas.microsoft.com/office/drawing/2014/main" id="{420AE756-B96F-ED06-11CE-0DDC83DFA278}"/>
                    </a:ext>
                  </a:extLst>
                </p14:cNvPr>
                <p14:cNvContentPartPr/>
                <p14:nvPr/>
              </p14:nvContentPartPr>
              <p14:xfrm>
                <a:off x="11068930" y="1127570"/>
                <a:ext cx="322200" cy="42840"/>
              </p14:xfrm>
            </p:contentPart>
          </mc:Choice>
          <mc:Fallback xmlns="">
            <p:pic>
              <p:nvPicPr>
                <p:cNvPr id="154" name="Ink 153">
                  <a:extLst>
                    <a:ext uri="{FF2B5EF4-FFF2-40B4-BE49-F238E27FC236}">
                      <a16:creationId xmlns:a16="http://schemas.microsoft.com/office/drawing/2014/main" id="{420AE756-B96F-ED06-11CE-0DDC83DFA278}"/>
                    </a:ext>
                  </a:extLst>
                </p:cNvPr>
                <p:cNvPicPr/>
                <p:nvPr/>
              </p:nvPicPr>
              <p:blipFill>
                <a:blip r:embed="rId113"/>
                <a:stretch>
                  <a:fillRect/>
                </a:stretch>
              </p:blipFill>
              <p:spPr>
                <a:xfrm>
                  <a:off x="11062810" y="1121450"/>
                  <a:ext cx="334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5" name="Ink 154">
                  <a:extLst>
                    <a:ext uri="{FF2B5EF4-FFF2-40B4-BE49-F238E27FC236}">
                      <a16:creationId xmlns:a16="http://schemas.microsoft.com/office/drawing/2014/main" id="{F0029DC9-1415-A62A-A312-41F5478070F3}"/>
                    </a:ext>
                  </a:extLst>
                </p14:cNvPr>
                <p14:cNvContentPartPr/>
                <p14:nvPr/>
              </p14:nvContentPartPr>
              <p14:xfrm>
                <a:off x="11093050" y="1387130"/>
                <a:ext cx="174600" cy="217440"/>
              </p14:xfrm>
            </p:contentPart>
          </mc:Choice>
          <mc:Fallback xmlns="">
            <p:pic>
              <p:nvPicPr>
                <p:cNvPr id="155" name="Ink 154">
                  <a:extLst>
                    <a:ext uri="{FF2B5EF4-FFF2-40B4-BE49-F238E27FC236}">
                      <a16:creationId xmlns:a16="http://schemas.microsoft.com/office/drawing/2014/main" id="{F0029DC9-1415-A62A-A312-41F5478070F3}"/>
                    </a:ext>
                  </a:extLst>
                </p:cNvPr>
                <p:cNvPicPr/>
                <p:nvPr/>
              </p:nvPicPr>
              <p:blipFill>
                <a:blip r:embed="rId115"/>
                <a:stretch>
                  <a:fillRect/>
                </a:stretch>
              </p:blipFill>
              <p:spPr>
                <a:xfrm>
                  <a:off x="11086930" y="1381010"/>
                  <a:ext cx="1868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6" name="Ink 155">
                  <a:extLst>
                    <a:ext uri="{FF2B5EF4-FFF2-40B4-BE49-F238E27FC236}">
                      <a16:creationId xmlns:a16="http://schemas.microsoft.com/office/drawing/2014/main" id="{2B2D5127-1623-F8A6-8E9F-7EBCCBEB8F81}"/>
                    </a:ext>
                  </a:extLst>
                </p14:cNvPr>
                <p14:cNvContentPartPr/>
                <p14:nvPr/>
              </p14:nvContentPartPr>
              <p14:xfrm>
                <a:off x="11048050" y="1339970"/>
                <a:ext cx="418320" cy="234000"/>
              </p14:xfrm>
            </p:contentPart>
          </mc:Choice>
          <mc:Fallback xmlns="">
            <p:pic>
              <p:nvPicPr>
                <p:cNvPr id="156" name="Ink 155">
                  <a:extLst>
                    <a:ext uri="{FF2B5EF4-FFF2-40B4-BE49-F238E27FC236}">
                      <a16:creationId xmlns:a16="http://schemas.microsoft.com/office/drawing/2014/main" id="{2B2D5127-1623-F8A6-8E9F-7EBCCBEB8F81}"/>
                    </a:ext>
                  </a:extLst>
                </p:cNvPr>
                <p:cNvPicPr/>
                <p:nvPr/>
              </p:nvPicPr>
              <p:blipFill>
                <a:blip r:embed="rId117"/>
                <a:stretch>
                  <a:fillRect/>
                </a:stretch>
              </p:blipFill>
              <p:spPr>
                <a:xfrm>
                  <a:off x="11041930" y="1333850"/>
                  <a:ext cx="430560" cy="24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219" name="Ink 218">
                <a:extLst>
                  <a:ext uri="{FF2B5EF4-FFF2-40B4-BE49-F238E27FC236}">
                    <a16:creationId xmlns:a16="http://schemas.microsoft.com/office/drawing/2014/main" id="{50C333B5-3594-C18E-97F2-83CF51A0EC80}"/>
                  </a:ext>
                </a:extLst>
              </p14:cNvPr>
              <p14:cNvContentPartPr/>
              <p14:nvPr/>
            </p14:nvContentPartPr>
            <p14:xfrm>
              <a:off x="9262090" y="4330130"/>
              <a:ext cx="1567440" cy="986040"/>
            </p14:xfrm>
          </p:contentPart>
        </mc:Choice>
        <mc:Fallback xmlns="">
          <p:pic>
            <p:nvPicPr>
              <p:cNvPr id="219" name="Ink 218">
                <a:extLst>
                  <a:ext uri="{FF2B5EF4-FFF2-40B4-BE49-F238E27FC236}">
                    <a16:creationId xmlns:a16="http://schemas.microsoft.com/office/drawing/2014/main" id="{50C333B5-3594-C18E-97F2-83CF51A0EC80}"/>
                  </a:ext>
                </a:extLst>
              </p:cNvPr>
              <p:cNvPicPr/>
              <p:nvPr/>
            </p:nvPicPr>
            <p:blipFill>
              <a:blip r:embed="rId119"/>
              <a:stretch>
                <a:fillRect/>
              </a:stretch>
            </p:blipFill>
            <p:spPr>
              <a:xfrm>
                <a:off x="9255970" y="4324010"/>
                <a:ext cx="1579680" cy="998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 name="Ink 220">
                <a:extLst>
                  <a:ext uri="{FF2B5EF4-FFF2-40B4-BE49-F238E27FC236}">
                    <a16:creationId xmlns:a16="http://schemas.microsoft.com/office/drawing/2014/main" id="{FD086F0D-D9B0-589B-0435-0B2D6205A424}"/>
                  </a:ext>
                </a:extLst>
              </p14:cNvPr>
              <p14:cNvContentPartPr/>
              <p14:nvPr/>
            </p14:nvContentPartPr>
            <p14:xfrm>
              <a:off x="1736650" y="6098090"/>
              <a:ext cx="391680" cy="673200"/>
            </p14:xfrm>
          </p:contentPart>
        </mc:Choice>
        <mc:Fallback xmlns="">
          <p:pic>
            <p:nvPicPr>
              <p:cNvPr id="221" name="Ink 220">
                <a:extLst>
                  <a:ext uri="{FF2B5EF4-FFF2-40B4-BE49-F238E27FC236}">
                    <a16:creationId xmlns:a16="http://schemas.microsoft.com/office/drawing/2014/main" id="{FD086F0D-D9B0-589B-0435-0B2D6205A424}"/>
                  </a:ext>
                </a:extLst>
              </p:cNvPr>
              <p:cNvPicPr/>
              <p:nvPr/>
            </p:nvPicPr>
            <p:blipFill>
              <a:blip r:embed="rId121"/>
              <a:stretch>
                <a:fillRect/>
              </a:stretch>
            </p:blipFill>
            <p:spPr>
              <a:xfrm>
                <a:off x="1730530" y="6091970"/>
                <a:ext cx="40392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34" name="Ink 233">
                <a:extLst>
                  <a:ext uri="{FF2B5EF4-FFF2-40B4-BE49-F238E27FC236}">
                    <a16:creationId xmlns:a16="http://schemas.microsoft.com/office/drawing/2014/main" id="{A2DA47BA-3AA5-099C-3D82-7E8B389E3F7F}"/>
                  </a:ext>
                </a:extLst>
              </p14:cNvPr>
              <p14:cNvContentPartPr/>
              <p14:nvPr/>
            </p14:nvContentPartPr>
            <p14:xfrm>
              <a:off x="7907770" y="2778890"/>
              <a:ext cx="1906200" cy="142200"/>
            </p14:xfrm>
          </p:contentPart>
        </mc:Choice>
        <mc:Fallback xmlns="">
          <p:pic>
            <p:nvPicPr>
              <p:cNvPr id="234" name="Ink 233">
                <a:extLst>
                  <a:ext uri="{FF2B5EF4-FFF2-40B4-BE49-F238E27FC236}">
                    <a16:creationId xmlns:a16="http://schemas.microsoft.com/office/drawing/2014/main" id="{A2DA47BA-3AA5-099C-3D82-7E8B389E3F7F}"/>
                  </a:ext>
                </a:extLst>
              </p:cNvPr>
              <p:cNvPicPr/>
              <p:nvPr/>
            </p:nvPicPr>
            <p:blipFill>
              <a:blip r:embed="rId123"/>
              <a:stretch>
                <a:fillRect/>
              </a:stretch>
            </p:blipFill>
            <p:spPr>
              <a:xfrm>
                <a:off x="7901650" y="2772770"/>
                <a:ext cx="1918440" cy="154440"/>
              </a:xfrm>
              <a:prstGeom prst="rect">
                <a:avLst/>
              </a:prstGeom>
            </p:spPr>
          </p:pic>
        </mc:Fallback>
      </mc:AlternateContent>
      <p:grpSp>
        <p:nvGrpSpPr>
          <p:cNvPr id="267" name="Group 266">
            <a:extLst>
              <a:ext uri="{FF2B5EF4-FFF2-40B4-BE49-F238E27FC236}">
                <a16:creationId xmlns:a16="http://schemas.microsoft.com/office/drawing/2014/main" id="{9C19890F-A3A5-8450-2DDC-B303EACBF733}"/>
              </a:ext>
            </a:extLst>
          </p:cNvPr>
          <p:cNvGrpSpPr/>
          <p:nvPr/>
        </p:nvGrpSpPr>
        <p:grpSpPr>
          <a:xfrm>
            <a:off x="2453050" y="4334450"/>
            <a:ext cx="9423360" cy="2428560"/>
            <a:chOff x="2453050" y="4334450"/>
            <a:chExt cx="9423360" cy="2428560"/>
          </a:xfrm>
        </p:grpSpPr>
        <mc:AlternateContent xmlns:mc="http://schemas.openxmlformats.org/markup-compatibility/2006" xmlns:p14="http://schemas.microsoft.com/office/powerpoint/2010/main">
          <mc:Choice Requires="p14">
            <p:contentPart p14:bwMode="auto" r:id="rId124">
              <p14:nvContentPartPr>
                <p14:cNvPr id="196" name="Ink 195">
                  <a:extLst>
                    <a:ext uri="{FF2B5EF4-FFF2-40B4-BE49-F238E27FC236}">
                      <a16:creationId xmlns:a16="http://schemas.microsoft.com/office/drawing/2014/main" id="{22C133B2-E6FE-4349-FD59-B4F3599A2E9F}"/>
                    </a:ext>
                  </a:extLst>
                </p14:cNvPr>
                <p14:cNvContentPartPr/>
                <p14:nvPr/>
              </p14:nvContentPartPr>
              <p14:xfrm>
                <a:off x="6770170" y="4610210"/>
                <a:ext cx="73800" cy="644400"/>
              </p14:xfrm>
            </p:contentPart>
          </mc:Choice>
          <mc:Fallback xmlns="">
            <p:pic>
              <p:nvPicPr>
                <p:cNvPr id="196" name="Ink 195">
                  <a:extLst>
                    <a:ext uri="{FF2B5EF4-FFF2-40B4-BE49-F238E27FC236}">
                      <a16:creationId xmlns:a16="http://schemas.microsoft.com/office/drawing/2014/main" id="{22C133B2-E6FE-4349-FD59-B4F3599A2E9F}"/>
                    </a:ext>
                  </a:extLst>
                </p:cNvPr>
                <p:cNvPicPr/>
                <p:nvPr/>
              </p:nvPicPr>
              <p:blipFill>
                <a:blip r:embed="rId125"/>
                <a:stretch>
                  <a:fillRect/>
                </a:stretch>
              </p:blipFill>
              <p:spPr>
                <a:xfrm>
                  <a:off x="6764050" y="4604090"/>
                  <a:ext cx="8604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7" name="Ink 196">
                  <a:extLst>
                    <a:ext uri="{FF2B5EF4-FFF2-40B4-BE49-F238E27FC236}">
                      <a16:creationId xmlns:a16="http://schemas.microsoft.com/office/drawing/2014/main" id="{709B3F41-449C-0F67-5268-977D47223356}"/>
                    </a:ext>
                  </a:extLst>
                </p14:cNvPr>
                <p14:cNvContentPartPr/>
                <p14:nvPr/>
              </p14:nvContentPartPr>
              <p14:xfrm>
                <a:off x="6722290" y="5092610"/>
                <a:ext cx="365040" cy="232920"/>
              </p14:xfrm>
            </p:contentPart>
          </mc:Choice>
          <mc:Fallback xmlns="">
            <p:pic>
              <p:nvPicPr>
                <p:cNvPr id="197" name="Ink 196">
                  <a:extLst>
                    <a:ext uri="{FF2B5EF4-FFF2-40B4-BE49-F238E27FC236}">
                      <a16:creationId xmlns:a16="http://schemas.microsoft.com/office/drawing/2014/main" id="{709B3F41-449C-0F67-5268-977D47223356}"/>
                    </a:ext>
                  </a:extLst>
                </p:cNvPr>
                <p:cNvPicPr/>
                <p:nvPr/>
              </p:nvPicPr>
              <p:blipFill>
                <a:blip r:embed="rId127"/>
                <a:stretch>
                  <a:fillRect/>
                </a:stretch>
              </p:blipFill>
              <p:spPr>
                <a:xfrm>
                  <a:off x="6716170" y="5086490"/>
                  <a:ext cx="377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1" name="Ink 210">
                  <a:extLst>
                    <a:ext uri="{FF2B5EF4-FFF2-40B4-BE49-F238E27FC236}">
                      <a16:creationId xmlns:a16="http://schemas.microsoft.com/office/drawing/2014/main" id="{12F1FFBA-95A2-0EC6-E6CB-8DA4E7833ADE}"/>
                    </a:ext>
                  </a:extLst>
                </p14:cNvPr>
                <p14:cNvContentPartPr/>
                <p14:nvPr/>
              </p14:nvContentPartPr>
              <p14:xfrm>
                <a:off x="9329770" y="4334450"/>
                <a:ext cx="293040" cy="663120"/>
              </p14:xfrm>
            </p:contentPart>
          </mc:Choice>
          <mc:Fallback xmlns="">
            <p:pic>
              <p:nvPicPr>
                <p:cNvPr id="211" name="Ink 210">
                  <a:extLst>
                    <a:ext uri="{FF2B5EF4-FFF2-40B4-BE49-F238E27FC236}">
                      <a16:creationId xmlns:a16="http://schemas.microsoft.com/office/drawing/2014/main" id="{12F1FFBA-95A2-0EC6-E6CB-8DA4E7833ADE}"/>
                    </a:ext>
                  </a:extLst>
                </p:cNvPr>
                <p:cNvPicPr/>
                <p:nvPr/>
              </p:nvPicPr>
              <p:blipFill>
                <a:blip r:embed="rId129"/>
                <a:stretch>
                  <a:fillRect/>
                </a:stretch>
              </p:blipFill>
              <p:spPr>
                <a:xfrm>
                  <a:off x="9323650" y="4328330"/>
                  <a:ext cx="3052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2" name="Ink 211">
                  <a:extLst>
                    <a:ext uri="{FF2B5EF4-FFF2-40B4-BE49-F238E27FC236}">
                      <a16:creationId xmlns:a16="http://schemas.microsoft.com/office/drawing/2014/main" id="{DF97C9B4-C66C-D56E-8871-52FE3176883A}"/>
                    </a:ext>
                  </a:extLst>
                </p14:cNvPr>
                <p14:cNvContentPartPr/>
                <p14:nvPr/>
              </p14:nvContentPartPr>
              <p14:xfrm>
                <a:off x="9311050" y="4685090"/>
                <a:ext cx="296280" cy="12240"/>
              </p14:xfrm>
            </p:contentPart>
          </mc:Choice>
          <mc:Fallback xmlns="">
            <p:pic>
              <p:nvPicPr>
                <p:cNvPr id="212" name="Ink 211">
                  <a:extLst>
                    <a:ext uri="{FF2B5EF4-FFF2-40B4-BE49-F238E27FC236}">
                      <a16:creationId xmlns:a16="http://schemas.microsoft.com/office/drawing/2014/main" id="{DF97C9B4-C66C-D56E-8871-52FE3176883A}"/>
                    </a:ext>
                  </a:extLst>
                </p:cNvPr>
                <p:cNvPicPr/>
                <p:nvPr/>
              </p:nvPicPr>
              <p:blipFill>
                <a:blip r:embed="rId131"/>
                <a:stretch>
                  <a:fillRect/>
                </a:stretch>
              </p:blipFill>
              <p:spPr>
                <a:xfrm>
                  <a:off x="9304930" y="4678970"/>
                  <a:ext cx="308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3" name="Ink 212">
                  <a:extLst>
                    <a:ext uri="{FF2B5EF4-FFF2-40B4-BE49-F238E27FC236}">
                      <a16:creationId xmlns:a16="http://schemas.microsoft.com/office/drawing/2014/main" id="{48B2E0FB-EDAC-7FCA-1F21-A410204B3BB1}"/>
                    </a:ext>
                  </a:extLst>
                </p14:cNvPr>
                <p14:cNvContentPartPr/>
                <p14:nvPr/>
              </p14:nvContentPartPr>
              <p14:xfrm>
                <a:off x="9803890" y="4430930"/>
                <a:ext cx="415080" cy="487080"/>
              </p14:xfrm>
            </p:contentPart>
          </mc:Choice>
          <mc:Fallback xmlns="">
            <p:pic>
              <p:nvPicPr>
                <p:cNvPr id="213" name="Ink 212">
                  <a:extLst>
                    <a:ext uri="{FF2B5EF4-FFF2-40B4-BE49-F238E27FC236}">
                      <a16:creationId xmlns:a16="http://schemas.microsoft.com/office/drawing/2014/main" id="{48B2E0FB-EDAC-7FCA-1F21-A410204B3BB1}"/>
                    </a:ext>
                  </a:extLst>
                </p:cNvPr>
                <p:cNvPicPr/>
                <p:nvPr/>
              </p:nvPicPr>
              <p:blipFill>
                <a:blip r:embed="rId133"/>
                <a:stretch>
                  <a:fillRect/>
                </a:stretch>
              </p:blipFill>
              <p:spPr>
                <a:xfrm>
                  <a:off x="9797770" y="4424810"/>
                  <a:ext cx="4273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4" name="Ink 213">
                  <a:extLst>
                    <a:ext uri="{FF2B5EF4-FFF2-40B4-BE49-F238E27FC236}">
                      <a16:creationId xmlns:a16="http://schemas.microsoft.com/office/drawing/2014/main" id="{63C39A47-21C3-6830-6025-9A46CA3A27F5}"/>
                    </a:ext>
                  </a:extLst>
                </p14:cNvPr>
                <p14:cNvContentPartPr/>
                <p14:nvPr/>
              </p14:nvContentPartPr>
              <p14:xfrm>
                <a:off x="9929890" y="4703450"/>
                <a:ext cx="240480" cy="54000"/>
              </p14:xfrm>
            </p:contentPart>
          </mc:Choice>
          <mc:Fallback xmlns="">
            <p:pic>
              <p:nvPicPr>
                <p:cNvPr id="214" name="Ink 213">
                  <a:extLst>
                    <a:ext uri="{FF2B5EF4-FFF2-40B4-BE49-F238E27FC236}">
                      <a16:creationId xmlns:a16="http://schemas.microsoft.com/office/drawing/2014/main" id="{63C39A47-21C3-6830-6025-9A46CA3A27F5}"/>
                    </a:ext>
                  </a:extLst>
                </p:cNvPr>
                <p:cNvPicPr/>
                <p:nvPr/>
              </p:nvPicPr>
              <p:blipFill>
                <a:blip r:embed="rId135"/>
                <a:stretch>
                  <a:fillRect/>
                </a:stretch>
              </p:blipFill>
              <p:spPr>
                <a:xfrm>
                  <a:off x="9923770" y="4697330"/>
                  <a:ext cx="252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5" name="Ink 214">
                  <a:extLst>
                    <a:ext uri="{FF2B5EF4-FFF2-40B4-BE49-F238E27FC236}">
                      <a16:creationId xmlns:a16="http://schemas.microsoft.com/office/drawing/2014/main" id="{B0FD8E07-37E6-725B-A80A-78319482D0A7}"/>
                    </a:ext>
                  </a:extLst>
                </p14:cNvPr>
                <p14:cNvContentPartPr/>
                <p14:nvPr/>
              </p14:nvContentPartPr>
              <p14:xfrm>
                <a:off x="9809650" y="4958690"/>
                <a:ext cx="368640" cy="50400"/>
              </p14:xfrm>
            </p:contentPart>
          </mc:Choice>
          <mc:Fallback xmlns="">
            <p:pic>
              <p:nvPicPr>
                <p:cNvPr id="215" name="Ink 214">
                  <a:extLst>
                    <a:ext uri="{FF2B5EF4-FFF2-40B4-BE49-F238E27FC236}">
                      <a16:creationId xmlns:a16="http://schemas.microsoft.com/office/drawing/2014/main" id="{B0FD8E07-37E6-725B-A80A-78319482D0A7}"/>
                    </a:ext>
                  </a:extLst>
                </p:cNvPr>
                <p:cNvPicPr/>
                <p:nvPr/>
              </p:nvPicPr>
              <p:blipFill>
                <a:blip r:embed="rId137"/>
                <a:stretch>
                  <a:fillRect/>
                </a:stretch>
              </p:blipFill>
              <p:spPr>
                <a:xfrm>
                  <a:off x="9803530" y="4952570"/>
                  <a:ext cx="3808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6" name="Ink 215">
                  <a:extLst>
                    <a:ext uri="{FF2B5EF4-FFF2-40B4-BE49-F238E27FC236}">
                      <a16:creationId xmlns:a16="http://schemas.microsoft.com/office/drawing/2014/main" id="{30FC13A5-FF22-FF08-3985-212F691820ED}"/>
                    </a:ext>
                  </a:extLst>
                </p14:cNvPr>
                <p14:cNvContentPartPr/>
                <p14:nvPr/>
              </p14:nvContentPartPr>
              <p14:xfrm>
                <a:off x="10277650" y="4543250"/>
                <a:ext cx="587160" cy="402480"/>
              </p14:xfrm>
            </p:contentPart>
          </mc:Choice>
          <mc:Fallback xmlns="">
            <p:pic>
              <p:nvPicPr>
                <p:cNvPr id="216" name="Ink 215">
                  <a:extLst>
                    <a:ext uri="{FF2B5EF4-FFF2-40B4-BE49-F238E27FC236}">
                      <a16:creationId xmlns:a16="http://schemas.microsoft.com/office/drawing/2014/main" id="{30FC13A5-FF22-FF08-3985-212F691820ED}"/>
                    </a:ext>
                  </a:extLst>
                </p:cNvPr>
                <p:cNvPicPr/>
                <p:nvPr/>
              </p:nvPicPr>
              <p:blipFill>
                <a:blip r:embed="rId139"/>
                <a:stretch>
                  <a:fillRect/>
                </a:stretch>
              </p:blipFill>
              <p:spPr>
                <a:xfrm>
                  <a:off x="10271530" y="4537130"/>
                  <a:ext cx="5994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17" name="Ink 216">
                  <a:extLst>
                    <a:ext uri="{FF2B5EF4-FFF2-40B4-BE49-F238E27FC236}">
                      <a16:creationId xmlns:a16="http://schemas.microsoft.com/office/drawing/2014/main" id="{C194595C-E1FB-4D90-00E9-5AFE63C9036A}"/>
                    </a:ext>
                  </a:extLst>
                </p14:cNvPr>
                <p14:cNvContentPartPr/>
                <p14:nvPr/>
              </p14:nvContentPartPr>
              <p14:xfrm>
                <a:off x="9484930" y="5063450"/>
                <a:ext cx="1481400" cy="126720"/>
              </p14:xfrm>
            </p:contentPart>
          </mc:Choice>
          <mc:Fallback xmlns="">
            <p:pic>
              <p:nvPicPr>
                <p:cNvPr id="217" name="Ink 216">
                  <a:extLst>
                    <a:ext uri="{FF2B5EF4-FFF2-40B4-BE49-F238E27FC236}">
                      <a16:creationId xmlns:a16="http://schemas.microsoft.com/office/drawing/2014/main" id="{C194595C-E1FB-4D90-00E9-5AFE63C9036A}"/>
                    </a:ext>
                  </a:extLst>
                </p:cNvPr>
                <p:cNvPicPr/>
                <p:nvPr/>
              </p:nvPicPr>
              <p:blipFill>
                <a:blip r:embed="rId141"/>
                <a:stretch>
                  <a:fillRect/>
                </a:stretch>
              </p:blipFill>
              <p:spPr>
                <a:xfrm>
                  <a:off x="9478810" y="5057330"/>
                  <a:ext cx="1493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2" name="Ink 221">
                  <a:extLst>
                    <a:ext uri="{FF2B5EF4-FFF2-40B4-BE49-F238E27FC236}">
                      <a16:creationId xmlns:a16="http://schemas.microsoft.com/office/drawing/2014/main" id="{6C0561FF-B436-AF3B-1705-530F3EFDF623}"/>
                    </a:ext>
                  </a:extLst>
                </p14:cNvPr>
                <p14:cNvContentPartPr/>
                <p14:nvPr/>
              </p14:nvContentPartPr>
              <p14:xfrm>
                <a:off x="2453050" y="4747730"/>
                <a:ext cx="25200" cy="251280"/>
              </p14:xfrm>
            </p:contentPart>
          </mc:Choice>
          <mc:Fallback xmlns="">
            <p:pic>
              <p:nvPicPr>
                <p:cNvPr id="222" name="Ink 221">
                  <a:extLst>
                    <a:ext uri="{FF2B5EF4-FFF2-40B4-BE49-F238E27FC236}">
                      <a16:creationId xmlns:a16="http://schemas.microsoft.com/office/drawing/2014/main" id="{6C0561FF-B436-AF3B-1705-530F3EFDF623}"/>
                    </a:ext>
                  </a:extLst>
                </p:cNvPr>
                <p:cNvPicPr/>
                <p:nvPr/>
              </p:nvPicPr>
              <p:blipFill>
                <a:blip r:embed="rId143"/>
                <a:stretch>
                  <a:fillRect/>
                </a:stretch>
              </p:blipFill>
              <p:spPr>
                <a:xfrm>
                  <a:off x="2446930" y="4741610"/>
                  <a:ext cx="37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3" name="Ink 222">
                  <a:extLst>
                    <a:ext uri="{FF2B5EF4-FFF2-40B4-BE49-F238E27FC236}">
                      <a16:creationId xmlns:a16="http://schemas.microsoft.com/office/drawing/2014/main" id="{C0EF0156-18D6-BA3E-E9CD-CF4FCDECED74}"/>
                    </a:ext>
                  </a:extLst>
                </p14:cNvPr>
                <p14:cNvContentPartPr/>
                <p14:nvPr/>
              </p14:nvContentPartPr>
              <p14:xfrm>
                <a:off x="2592730" y="4767170"/>
                <a:ext cx="148680" cy="237240"/>
              </p14:xfrm>
            </p:contentPart>
          </mc:Choice>
          <mc:Fallback xmlns="">
            <p:pic>
              <p:nvPicPr>
                <p:cNvPr id="223" name="Ink 222">
                  <a:extLst>
                    <a:ext uri="{FF2B5EF4-FFF2-40B4-BE49-F238E27FC236}">
                      <a16:creationId xmlns:a16="http://schemas.microsoft.com/office/drawing/2014/main" id="{C0EF0156-18D6-BA3E-E9CD-CF4FCDECED74}"/>
                    </a:ext>
                  </a:extLst>
                </p:cNvPr>
                <p:cNvPicPr/>
                <p:nvPr/>
              </p:nvPicPr>
              <p:blipFill>
                <a:blip r:embed="rId145"/>
                <a:stretch>
                  <a:fillRect/>
                </a:stretch>
              </p:blipFill>
              <p:spPr>
                <a:xfrm>
                  <a:off x="2586610" y="4761050"/>
                  <a:ext cx="160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4" name="Ink 223">
                  <a:extLst>
                    <a:ext uri="{FF2B5EF4-FFF2-40B4-BE49-F238E27FC236}">
                      <a16:creationId xmlns:a16="http://schemas.microsoft.com/office/drawing/2014/main" id="{84181B0A-22D4-FB19-1026-254E642517B4}"/>
                    </a:ext>
                  </a:extLst>
                </p14:cNvPr>
                <p14:cNvContentPartPr/>
                <p14:nvPr/>
              </p14:nvContentPartPr>
              <p14:xfrm>
                <a:off x="2587330" y="4686890"/>
                <a:ext cx="292680" cy="149400"/>
              </p14:xfrm>
            </p:contentPart>
          </mc:Choice>
          <mc:Fallback xmlns="">
            <p:pic>
              <p:nvPicPr>
                <p:cNvPr id="224" name="Ink 223">
                  <a:extLst>
                    <a:ext uri="{FF2B5EF4-FFF2-40B4-BE49-F238E27FC236}">
                      <a16:creationId xmlns:a16="http://schemas.microsoft.com/office/drawing/2014/main" id="{84181B0A-22D4-FB19-1026-254E642517B4}"/>
                    </a:ext>
                  </a:extLst>
                </p:cNvPr>
                <p:cNvPicPr/>
                <p:nvPr/>
              </p:nvPicPr>
              <p:blipFill>
                <a:blip r:embed="rId147"/>
                <a:stretch>
                  <a:fillRect/>
                </a:stretch>
              </p:blipFill>
              <p:spPr>
                <a:xfrm>
                  <a:off x="2581210" y="4680770"/>
                  <a:ext cx="304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5" name="Ink 224">
                  <a:extLst>
                    <a:ext uri="{FF2B5EF4-FFF2-40B4-BE49-F238E27FC236}">
                      <a16:creationId xmlns:a16="http://schemas.microsoft.com/office/drawing/2014/main" id="{92A3B8BC-2988-5BF1-08EE-973697AFAB3C}"/>
                    </a:ext>
                  </a:extLst>
                </p14:cNvPr>
                <p14:cNvContentPartPr/>
                <p14:nvPr/>
              </p14:nvContentPartPr>
              <p14:xfrm>
                <a:off x="2819890" y="4735490"/>
                <a:ext cx="277920" cy="271440"/>
              </p14:xfrm>
            </p:contentPart>
          </mc:Choice>
          <mc:Fallback xmlns="">
            <p:pic>
              <p:nvPicPr>
                <p:cNvPr id="225" name="Ink 224">
                  <a:extLst>
                    <a:ext uri="{FF2B5EF4-FFF2-40B4-BE49-F238E27FC236}">
                      <a16:creationId xmlns:a16="http://schemas.microsoft.com/office/drawing/2014/main" id="{92A3B8BC-2988-5BF1-08EE-973697AFAB3C}"/>
                    </a:ext>
                  </a:extLst>
                </p:cNvPr>
                <p:cNvPicPr/>
                <p:nvPr/>
              </p:nvPicPr>
              <p:blipFill>
                <a:blip r:embed="rId149"/>
                <a:stretch>
                  <a:fillRect/>
                </a:stretch>
              </p:blipFill>
              <p:spPr>
                <a:xfrm>
                  <a:off x="2813770" y="4729370"/>
                  <a:ext cx="2901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6" name="Ink 225">
                  <a:extLst>
                    <a:ext uri="{FF2B5EF4-FFF2-40B4-BE49-F238E27FC236}">
                      <a16:creationId xmlns:a16="http://schemas.microsoft.com/office/drawing/2014/main" id="{57F401A6-54D1-F2D3-1601-F5D65AF66A27}"/>
                    </a:ext>
                  </a:extLst>
                </p14:cNvPr>
                <p14:cNvContentPartPr/>
                <p14:nvPr/>
              </p14:nvContentPartPr>
              <p14:xfrm>
                <a:off x="3081610" y="4754570"/>
                <a:ext cx="263880" cy="248400"/>
              </p14:xfrm>
            </p:contentPart>
          </mc:Choice>
          <mc:Fallback xmlns="">
            <p:pic>
              <p:nvPicPr>
                <p:cNvPr id="226" name="Ink 225">
                  <a:extLst>
                    <a:ext uri="{FF2B5EF4-FFF2-40B4-BE49-F238E27FC236}">
                      <a16:creationId xmlns:a16="http://schemas.microsoft.com/office/drawing/2014/main" id="{57F401A6-54D1-F2D3-1601-F5D65AF66A27}"/>
                    </a:ext>
                  </a:extLst>
                </p:cNvPr>
                <p:cNvPicPr/>
                <p:nvPr/>
              </p:nvPicPr>
              <p:blipFill>
                <a:blip r:embed="rId151"/>
                <a:stretch>
                  <a:fillRect/>
                </a:stretch>
              </p:blipFill>
              <p:spPr>
                <a:xfrm>
                  <a:off x="3075490" y="4748450"/>
                  <a:ext cx="2761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7" name="Ink 226">
                  <a:extLst>
                    <a:ext uri="{FF2B5EF4-FFF2-40B4-BE49-F238E27FC236}">
                      <a16:creationId xmlns:a16="http://schemas.microsoft.com/office/drawing/2014/main" id="{D5EE345D-049E-4395-C89B-D6B5658062C7}"/>
                    </a:ext>
                  </a:extLst>
                </p14:cNvPr>
                <p14:cNvContentPartPr/>
                <p14:nvPr/>
              </p14:nvContentPartPr>
              <p14:xfrm>
                <a:off x="3262330" y="4759250"/>
                <a:ext cx="319680" cy="279000"/>
              </p14:xfrm>
            </p:contentPart>
          </mc:Choice>
          <mc:Fallback xmlns="">
            <p:pic>
              <p:nvPicPr>
                <p:cNvPr id="227" name="Ink 226">
                  <a:extLst>
                    <a:ext uri="{FF2B5EF4-FFF2-40B4-BE49-F238E27FC236}">
                      <a16:creationId xmlns:a16="http://schemas.microsoft.com/office/drawing/2014/main" id="{D5EE345D-049E-4395-C89B-D6B5658062C7}"/>
                    </a:ext>
                  </a:extLst>
                </p:cNvPr>
                <p:cNvPicPr/>
                <p:nvPr/>
              </p:nvPicPr>
              <p:blipFill>
                <a:blip r:embed="rId153"/>
                <a:stretch>
                  <a:fillRect/>
                </a:stretch>
              </p:blipFill>
              <p:spPr>
                <a:xfrm>
                  <a:off x="3256210" y="4753130"/>
                  <a:ext cx="3319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8" name="Ink 227">
                  <a:extLst>
                    <a:ext uri="{FF2B5EF4-FFF2-40B4-BE49-F238E27FC236}">
                      <a16:creationId xmlns:a16="http://schemas.microsoft.com/office/drawing/2014/main" id="{0D7B7B66-5D9C-A79F-F584-E29F222BC035}"/>
                    </a:ext>
                  </a:extLst>
                </p14:cNvPr>
                <p14:cNvContentPartPr/>
                <p14:nvPr/>
              </p14:nvContentPartPr>
              <p14:xfrm>
                <a:off x="3625210" y="4716410"/>
                <a:ext cx="171720" cy="356760"/>
              </p14:xfrm>
            </p:contentPart>
          </mc:Choice>
          <mc:Fallback xmlns="">
            <p:pic>
              <p:nvPicPr>
                <p:cNvPr id="228" name="Ink 227">
                  <a:extLst>
                    <a:ext uri="{FF2B5EF4-FFF2-40B4-BE49-F238E27FC236}">
                      <a16:creationId xmlns:a16="http://schemas.microsoft.com/office/drawing/2014/main" id="{0D7B7B66-5D9C-A79F-F584-E29F222BC035}"/>
                    </a:ext>
                  </a:extLst>
                </p:cNvPr>
                <p:cNvPicPr/>
                <p:nvPr/>
              </p:nvPicPr>
              <p:blipFill>
                <a:blip r:embed="rId155"/>
                <a:stretch>
                  <a:fillRect/>
                </a:stretch>
              </p:blipFill>
              <p:spPr>
                <a:xfrm>
                  <a:off x="3619090" y="4710290"/>
                  <a:ext cx="18396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9" name="Ink 228">
                  <a:extLst>
                    <a:ext uri="{FF2B5EF4-FFF2-40B4-BE49-F238E27FC236}">
                      <a16:creationId xmlns:a16="http://schemas.microsoft.com/office/drawing/2014/main" id="{ED7EBBBD-720F-4987-F326-20C4F001C054}"/>
                    </a:ext>
                  </a:extLst>
                </p14:cNvPr>
                <p14:cNvContentPartPr/>
                <p14:nvPr/>
              </p14:nvContentPartPr>
              <p14:xfrm>
                <a:off x="3875770" y="4945730"/>
                <a:ext cx="78480" cy="88920"/>
              </p14:xfrm>
            </p:contentPart>
          </mc:Choice>
          <mc:Fallback xmlns="">
            <p:pic>
              <p:nvPicPr>
                <p:cNvPr id="229" name="Ink 228">
                  <a:extLst>
                    <a:ext uri="{FF2B5EF4-FFF2-40B4-BE49-F238E27FC236}">
                      <a16:creationId xmlns:a16="http://schemas.microsoft.com/office/drawing/2014/main" id="{ED7EBBBD-720F-4987-F326-20C4F001C054}"/>
                    </a:ext>
                  </a:extLst>
                </p:cNvPr>
                <p:cNvPicPr/>
                <p:nvPr/>
              </p:nvPicPr>
              <p:blipFill>
                <a:blip r:embed="rId157"/>
                <a:stretch>
                  <a:fillRect/>
                </a:stretch>
              </p:blipFill>
              <p:spPr>
                <a:xfrm>
                  <a:off x="3869650" y="4939610"/>
                  <a:ext cx="90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0" name="Ink 229">
                  <a:extLst>
                    <a:ext uri="{FF2B5EF4-FFF2-40B4-BE49-F238E27FC236}">
                      <a16:creationId xmlns:a16="http://schemas.microsoft.com/office/drawing/2014/main" id="{5AE95436-5B6F-22A3-C927-2FB162195D03}"/>
                    </a:ext>
                  </a:extLst>
                </p14:cNvPr>
                <p14:cNvContentPartPr/>
                <p14:nvPr/>
              </p14:nvContentPartPr>
              <p14:xfrm>
                <a:off x="3971170" y="4748450"/>
                <a:ext cx="151920" cy="283320"/>
              </p14:xfrm>
            </p:contentPart>
          </mc:Choice>
          <mc:Fallback xmlns="">
            <p:pic>
              <p:nvPicPr>
                <p:cNvPr id="230" name="Ink 229">
                  <a:extLst>
                    <a:ext uri="{FF2B5EF4-FFF2-40B4-BE49-F238E27FC236}">
                      <a16:creationId xmlns:a16="http://schemas.microsoft.com/office/drawing/2014/main" id="{5AE95436-5B6F-22A3-C927-2FB162195D03}"/>
                    </a:ext>
                  </a:extLst>
                </p:cNvPr>
                <p:cNvPicPr/>
                <p:nvPr/>
              </p:nvPicPr>
              <p:blipFill>
                <a:blip r:embed="rId159"/>
                <a:stretch>
                  <a:fillRect/>
                </a:stretch>
              </p:blipFill>
              <p:spPr>
                <a:xfrm>
                  <a:off x="3965050" y="4742330"/>
                  <a:ext cx="1641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31" name="Ink 230">
                  <a:extLst>
                    <a:ext uri="{FF2B5EF4-FFF2-40B4-BE49-F238E27FC236}">
                      <a16:creationId xmlns:a16="http://schemas.microsoft.com/office/drawing/2014/main" id="{EAB6674D-493E-6DAA-C39E-1F65C2A3ACEB}"/>
                    </a:ext>
                  </a:extLst>
                </p14:cNvPr>
                <p14:cNvContentPartPr/>
                <p14:nvPr/>
              </p14:nvContentPartPr>
              <p14:xfrm>
                <a:off x="4025530" y="4820090"/>
                <a:ext cx="250920" cy="101520"/>
              </p14:xfrm>
            </p:contentPart>
          </mc:Choice>
          <mc:Fallback xmlns="">
            <p:pic>
              <p:nvPicPr>
                <p:cNvPr id="231" name="Ink 230">
                  <a:extLst>
                    <a:ext uri="{FF2B5EF4-FFF2-40B4-BE49-F238E27FC236}">
                      <a16:creationId xmlns:a16="http://schemas.microsoft.com/office/drawing/2014/main" id="{EAB6674D-493E-6DAA-C39E-1F65C2A3ACEB}"/>
                    </a:ext>
                  </a:extLst>
                </p:cNvPr>
                <p:cNvPicPr/>
                <p:nvPr/>
              </p:nvPicPr>
              <p:blipFill>
                <a:blip r:embed="rId161"/>
                <a:stretch>
                  <a:fillRect/>
                </a:stretch>
              </p:blipFill>
              <p:spPr>
                <a:xfrm>
                  <a:off x="4019410" y="4813970"/>
                  <a:ext cx="263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2" name="Ink 231">
                  <a:extLst>
                    <a:ext uri="{FF2B5EF4-FFF2-40B4-BE49-F238E27FC236}">
                      <a16:creationId xmlns:a16="http://schemas.microsoft.com/office/drawing/2014/main" id="{227B87DE-DB2E-6C3B-2752-06C57A4FC648}"/>
                    </a:ext>
                  </a:extLst>
                </p14:cNvPr>
                <p14:cNvContentPartPr/>
                <p14:nvPr/>
              </p14:nvContentPartPr>
              <p14:xfrm>
                <a:off x="4280050" y="4819010"/>
                <a:ext cx="215640" cy="247680"/>
              </p14:xfrm>
            </p:contentPart>
          </mc:Choice>
          <mc:Fallback xmlns="">
            <p:pic>
              <p:nvPicPr>
                <p:cNvPr id="232" name="Ink 231">
                  <a:extLst>
                    <a:ext uri="{FF2B5EF4-FFF2-40B4-BE49-F238E27FC236}">
                      <a16:creationId xmlns:a16="http://schemas.microsoft.com/office/drawing/2014/main" id="{227B87DE-DB2E-6C3B-2752-06C57A4FC648}"/>
                    </a:ext>
                  </a:extLst>
                </p:cNvPr>
                <p:cNvPicPr/>
                <p:nvPr/>
              </p:nvPicPr>
              <p:blipFill>
                <a:blip r:embed="rId163"/>
                <a:stretch>
                  <a:fillRect/>
                </a:stretch>
              </p:blipFill>
              <p:spPr>
                <a:xfrm>
                  <a:off x="4273930" y="4812890"/>
                  <a:ext cx="227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7" name="Ink 236">
                  <a:extLst>
                    <a:ext uri="{FF2B5EF4-FFF2-40B4-BE49-F238E27FC236}">
                      <a16:creationId xmlns:a16="http://schemas.microsoft.com/office/drawing/2014/main" id="{3E0659F9-B355-DCC6-4C20-ABF037A129A0}"/>
                    </a:ext>
                  </a:extLst>
                </p14:cNvPr>
                <p14:cNvContentPartPr/>
                <p14:nvPr/>
              </p14:nvContentPartPr>
              <p14:xfrm>
                <a:off x="7476850" y="4898930"/>
                <a:ext cx="340920" cy="630720"/>
              </p14:xfrm>
            </p:contentPart>
          </mc:Choice>
          <mc:Fallback xmlns="">
            <p:pic>
              <p:nvPicPr>
                <p:cNvPr id="237" name="Ink 236">
                  <a:extLst>
                    <a:ext uri="{FF2B5EF4-FFF2-40B4-BE49-F238E27FC236}">
                      <a16:creationId xmlns:a16="http://schemas.microsoft.com/office/drawing/2014/main" id="{3E0659F9-B355-DCC6-4C20-ABF037A129A0}"/>
                    </a:ext>
                  </a:extLst>
                </p:cNvPr>
                <p:cNvPicPr/>
                <p:nvPr/>
              </p:nvPicPr>
              <p:blipFill>
                <a:blip r:embed="rId165"/>
                <a:stretch>
                  <a:fillRect/>
                </a:stretch>
              </p:blipFill>
              <p:spPr>
                <a:xfrm>
                  <a:off x="7470730" y="4892810"/>
                  <a:ext cx="35316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38" name="Ink 237">
                  <a:extLst>
                    <a:ext uri="{FF2B5EF4-FFF2-40B4-BE49-F238E27FC236}">
                      <a16:creationId xmlns:a16="http://schemas.microsoft.com/office/drawing/2014/main" id="{281A6709-7F81-9366-F976-8EF0281878EF}"/>
                    </a:ext>
                  </a:extLst>
                </p14:cNvPr>
                <p14:cNvContentPartPr/>
                <p14:nvPr/>
              </p14:nvContentPartPr>
              <p14:xfrm>
                <a:off x="7657210" y="4626410"/>
                <a:ext cx="83160" cy="163440"/>
              </p14:xfrm>
            </p:contentPart>
          </mc:Choice>
          <mc:Fallback xmlns="">
            <p:pic>
              <p:nvPicPr>
                <p:cNvPr id="238" name="Ink 237">
                  <a:extLst>
                    <a:ext uri="{FF2B5EF4-FFF2-40B4-BE49-F238E27FC236}">
                      <a16:creationId xmlns:a16="http://schemas.microsoft.com/office/drawing/2014/main" id="{281A6709-7F81-9366-F976-8EF0281878EF}"/>
                    </a:ext>
                  </a:extLst>
                </p:cNvPr>
                <p:cNvPicPr/>
                <p:nvPr/>
              </p:nvPicPr>
              <p:blipFill>
                <a:blip r:embed="rId167"/>
                <a:stretch>
                  <a:fillRect/>
                </a:stretch>
              </p:blipFill>
              <p:spPr>
                <a:xfrm>
                  <a:off x="7651090" y="4620290"/>
                  <a:ext cx="95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39" name="Ink 238">
                  <a:extLst>
                    <a:ext uri="{FF2B5EF4-FFF2-40B4-BE49-F238E27FC236}">
                      <a16:creationId xmlns:a16="http://schemas.microsoft.com/office/drawing/2014/main" id="{0DC97F4B-06A7-C3D4-FC06-ECB0C429887F}"/>
                    </a:ext>
                  </a:extLst>
                </p14:cNvPr>
                <p14:cNvContentPartPr/>
                <p14:nvPr/>
              </p14:nvContentPartPr>
              <p14:xfrm>
                <a:off x="7778530" y="4608770"/>
                <a:ext cx="149400" cy="164160"/>
              </p14:xfrm>
            </p:contentPart>
          </mc:Choice>
          <mc:Fallback xmlns="">
            <p:pic>
              <p:nvPicPr>
                <p:cNvPr id="239" name="Ink 238">
                  <a:extLst>
                    <a:ext uri="{FF2B5EF4-FFF2-40B4-BE49-F238E27FC236}">
                      <a16:creationId xmlns:a16="http://schemas.microsoft.com/office/drawing/2014/main" id="{0DC97F4B-06A7-C3D4-FC06-ECB0C429887F}"/>
                    </a:ext>
                  </a:extLst>
                </p:cNvPr>
                <p:cNvPicPr/>
                <p:nvPr/>
              </p:nvPicPr>
              <p:blipFill>
                <a:blip r:embed="rId169"/>
                <a:stretch>
                  <a:fillRect/>
                </a:stretch>
              </p:blipFill>
              <p:spPr>
                <a:xfrm>
                  <a:off x="7772410" y="4602650"/>
                  <a:ext cx="161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40" name="Ink 239">
                  <a:extLst>
                    <a:ext uri="{FF2B5EF4-FFF2-40B4-BE49-F238E27FC236}">
                      <a16:creationId xmlns:a16="http://schemas.microsoft.com/office/drawing/2014/main" id="{6FC2DC68-5790-ABB8-864D-4043C882142F}"/>
                    </a:ext>
                  </a:extLst>
                </p14:cNvPr>
                <p14:cNvContentPartPr/>
                <p14:nvPr/>
              </p14:nvContentPartPr>
              <p14:xfrm>
                <a:off x="7764850" y="4563050"/>
                <a:ext cx="258120" cy="49320"/>
              </p14:xfrm>
            </p:contentPart>
          </mc:Choice>
          <mc:Fallback xmlns="">
            <p:pic>
              <p:nvPicPr>
                <p:cNvPr id="240" name="Ink 239">
                  <a:extLst>
                    <a:ext uri="{FF2B5EF4-FFF2-40B4-BE49-F238E27FC236}">
                      <a16:creationId xmlns:a16="http://schemas.microsoft.com/office/drawing/2014/main" id="{6FC2DC68-5790-ABB8-864D-4043C882142F}"/>
                    </a:ext>
                  </a:extLst>
                </p:cNvPr>
                <p:cNvPicPr/>
                <p:nvPr/>
              </p:nvPicPr>
              <p:blipFill>
                <a:blip r:embed="rId171"/>
                <a:stretch>
                  <a:fillRect/>
                </a:stretch>
              </p:blipFill>
              <p:spPr>
                <a:xfrm>
                  <a:off x="7758730" y="4556930"/>
                  <a:ext cx="2703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1" name="Ink 240">
                  <a:extLst>
                    <a:ext uri="{FF2B5EF4-FFF2-40B4-BE49-F238E27FC236}">
                      <a16:creationId xmlns:a16="http://schemas.microsoft.com/office/drawing/2014/main" id="{CB649911-031A-A2C4-9508-34E07DFFB989}"/>
                    </a:ext>
                  </a:extLst>
                </p14:cNvPr>
                <p14:cNvContentPartPr/>
                <p14:nvPr/>
              </p14:nvContentPartPr>
              <p14:xfrm>
                <a:off x="7972570" y="4626050"/>
                <a:ext cx="174960" cy="111240"/>
              </p14:xfrm>
            </p:contentPart>
          </mc:Choice>
          <mc:Fallback xmlns="">
            <p:pic>
              <p:nvPicPr>
                <p:cNvPr id="241" name="Ink 240">
                  <a:extLst>
                    <a:ext uri="{FF2B5EF4-FFF2-40B4-BE49-F238E27FC236}">
                      <a16:creationId xmlns:a16="http://schemas.microsoft.com/office/drawing/2014/main" id="{CB649911-031A-A2C4-9508-34E07DFFB989}"/>
                    </a:ext>
                  </a:extLst>
                </p:cNvPr>
                <p:cNvPicPr/>
                <p:nvPr/>
              </p:nvPicPr>
              <p:blipFill>
                <a:blip r:embed="rId173"/>
                <a:stretch>
                  <a:fillRect/>
                </a:stretch>
              </p:blipFill>
              <p:spPr>
                <a:xfrm>
                  <a:off x="7966450" y="4619930"/>
                  <a:ext cx="1872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2" name="Ink 241">
                  <a:extLst>
                    <a:ext uri="{FF2B5EF4-FFF2-40B4-BE49-F238E27FC236}">
                      <a16:creationId xmlns:a16="http://schemas.microsoft.com/office/drawing/2014/main" id="{F5AE9A21-1569-FCDF-DE32-CF1A04A01FB6}"/>
                    </a:ext>
                  </a:extLst>
                </p14:cNvPr>
                <p14:cNvContentPartPr/>
                <p14:nvPr/>
              </p14:nvContentPartPr>
              <p14:xfrm>
                <a:off x="8156530" y="4613450"/>
                <a:ext cx="165960" cy="106560"/>
              </p14:xfrm>
            </p:contentPart>
          </mc:Choice>
          <mc:Fallback xmlns="">
            <p:pic>
              <p:nvPicPr>
                <p:cNvPr id="242" name="Ink 241">
                  <a:extLst>
                    <a:ext uri="{FF2B5EF4-FFF2-40B4-BE49-F238E27FC236}">
                      <a16:creationId xmlns:a16="http://schemas.microsoft.com/office/drawing/2014/main" id="{F5AE9A21-1569-FCDF-DE32-CF1A04A01FB6}"/>
                    </a:ext>
                  </a:extLst>
                </p:cNvPr>
                <p:cNvPicPr/>
                <p:nvPr/>
              </p:nvPicPr>
              <p:blipFill>
                <a:blip r:embed="rId175"/>
                <a:stretch>
                  <a:fillRect/>
                </a:stretch>
              </p:blipFill>
              <p:spPr>
                <a:xfrm>
                  <a:off x="8150410" y="4607330"/>
                  <a:ext cx="178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3" name="Ink 242">
                  <a:extLst>
                    <a:ext uri="{FF2B5EF4-FFF2-40B4-BE49-F238E27FC236}">
                      <a16:creationId xmlns:a16="http://schemas.microsoft.com/office/drawing/2014/main" id="{F7D9E0B5-2B75-DA2B-41AE-3E4AB86A0C75}"/>
                    </a:ext>
                  </a:extLst>
                </p14:cNvPr>
                <p14:cNvContentPartPr/>
                <p14:nvPr/>
              </p14:nvContentPartPr>
              <p14:xfrm>
                <a:off x="4409650" y="5906930"/>
                <a:ext cx="6375240" cy="649800"/>
              </p14:xfrm>
            </p:contentPart>
          </mc:Choice>
          <mc:Fallback xmlns="">
            <p:pic>
              <p:nvPicPr>
                <p:cNvPr id="243" name="Ink 242">
                  <a:extLst>
                    <a:ext uri="{FF2B5EF4-FFF2-40B4-BE49-F238E27FC236}">
                      <a16:creationId xmlns:a16="http://schemas.microsoft.com/office/drawing/2014/main" id="{F7D9E0B5-2B75-DA2B-41AE-3E4AB86A0C75}"/>
                    </a:ext>
                  </a:extLst>
                </p:cNvPr>
                <p:cNvPicPr/>
                <p:nvPr/>
              </p:nvPicPr>
              <p:blipFill>
                <a:blip r:embed="rId177"/>
                <a:stretch>
                  <a:fillRect/>
                </a:stretch>
              </p:blipFill>
              <p:spPr>
                <a:xfrm>
                  <a:off x="4403530" y="5900810"/>
                  <a:ext cx="638748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46" name="Ink 245">
                  <a:extLst>
                    <a:ext uri="{FF2B5EF4-FFF2-40B4-BE49-F238E27FC236}">
                      <a16:creationId xmlns:a16="http://schemas.microsoft.com/office/drawing/2014/main" id="{21BA0ECD-C044-5CD1-E790-584F94615754}"/>
                    </a:ext>
                  </a:extLst>
                </p14:cNvPr>
                <p14:cNvContentPartPr/>
                <p14:nvPr/>
              </p14:nvContentPartPr>
              <p14:xfrm>
                <a:off x="5852530" y="6553130"/>
                <a:ext cx="98280" cy="189720"/>
              </p14:xfrm>
            </p:contentPart>
          </mc:Choice>
          <mc:Fallback xmlns="">
            <p:pic>
              <p:nvPicPr>
                <p:cNvPr id="246" name="Ink 245">
                  <a:extLst>
                    <a:ext uri="{FF2B5EF4-FFF2-40B4-BE49-F238E27FC236}">
                      <a16:creationId xmlns:a16="http://schemas.microsoft.com/office/drawing/2014/main" id="{21BA0ECD-C044-5CD1-E790-584F94615754}"/>
                    </a:ext>
                  </a:extLst>
                </p:cNvPr>
                <p:cNvPicPr/>
                <p:nvPr/>
              </p:nvPicPr>
              <p:blipFill>
                <a:blip r:embed="rId179"/>
                <a:stretch>
                  <a:fillRect/>
                </a:stretch>
              </p:blipFill>
              <p:spPr>
                <a:xfrm>
                  <a:off x="5846410" y="6547010"/>
                  <a:ext cx="110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47" name="Ink 246">
                  <a:extLst>
                    <a:ext uri="{FF2B5EF4-FFF2-40B4-BE49-F238E27FC236}">
                      <a16:creationId xmlns:a16="http://schemas.microsoft.com/office/drawing/2014/main" id="{E9B9236E-D4B0-61F5-0270-EBC7C2F5DF31}"/>
                    </a:ext>
                  </a:extLst>
                </p14:cNvPr>
                <p14:cNvContentPartPr/>
                <p14:nvPr/>
              </p14:nvContentPartPr>
              <p14:xfrm>
                <a:off x="5999050" y="6553130"/>
                <a:ext cx="130320" cy="171360"/>
              </p14:xfrm>
            </p:contentPart>
          </mc:Choice>
          <mc:Fallback xmlns="">
            <p:pic>
              <p:nvPicPr>
                <p:cNvPr id="247" name="Ink 246">
                  <a:extLst>
                    <a:ext uri="{FF2B5EF4-FFF2-40B4-BE49-F238E27FC236}">
                      <a16:creationId xmlns:a16="http://schemas.microsoft.com/office/drawing/2014/main" id="{E9B9236E-D4B0-61F5-0270-EBC7C2F5DF31}"/>
                    </a:ext>
                  </a:extLst>
                </p:cNvPr>
                <p:cNvPicPr/>
                <p:nvPr/>
              </p:nvPicPr>
              <p:blipFill>
                <a:blip r:embed="rId181"/>
                <a:stretch>
                  <a:fillRect/>
                </a:stretch>
              </p:blipFill>
              <p:spPr>
                <a:xfrm>
                  <a:off x="5992930" y="6547010"/>
                  <a:ext cx="142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48" name="Ink 247">
                  <a:extLst>
                    <a:ext uri="{FF2B5EF4-FFF2-40B4-BE49-F238E27FC236}">
                      <a16:creationId xmlns:a16="http://schemas.microsoft.com/office/drawing/2014/main" id="{00FEF82E-431D-5F88-5540-85D21EEB82F6}"/>
                    </a:ext>
                  </a:extLst>
                </p14:cNvPr>
                <p14:cNvContentPartPr/>
                <p14:nvPr/>
              </p14:nvContentPartPr>
              <p14:xfrm>
                <a:off x="6036490" y="6509210"/>
                <a:ext cx="172440" cy="6480"/>
              </p14:xfrm>
            </p:contentPart>
          </mc:Choice>
          <mc:Fallback xmlns="">
            <p:pic>
              <p:nvPicPr>
                <p:cNvPr id="248" name="Ink 247">
                  <a:extLst>
                    <a:ext uri="{FF2B5EF4-FFF2-40B4-BE49-F238E27FC236}">
                      <a16:creationId xmlns:a16="http://schemas.microsoft.com/office/drawing/2014/main" id="{00FEF82E-431D-5F88-5540-85D21EEB82F6}"/>
                    </a:ext>
                  </a:extLst>
                </p:cNvPr>
                <p:cNvPicPr/>
                <p:nvPr/>
              </p:nvPicPr>
              <p:blipFill>
                <a:blip r:embed="rId183"/>
                <a:stretch>
                  <a:fillRect/>
                </a:stretch>
              </p:blipFill>
              <p:spPr>
                <a:xfrm>
                  <a:off x="6030370" y="6503090"/>
                  <a:ext cx="1846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49" name="Ink 248">
                  <a:extLst>
                    <a:ext uri="{FF2B5EF4-FFF2-40B4-BE49-F238E27FC236}">
                      <a16:creationId xmlns:a16="http://schemas.microsoft.com/office/drawing/2014/main" id="{E8B38A57-9B36-0F93-68DB-A38B11640D5F}"/>
                    </a:ext>
                  </a:extLst>
                </p14:cNvPr>
                <p14:cNvContentPartPr/>
                <p14:nvPr/>
              </p14:nvContentPartPr>
              <p14:xfrm>
                <a:off x="6197410" y="6552410"/>
                <a:ext cx="243000" cy="157680"/>
              </p14:xfrm>
            </p:contentPart>
          </mc:Choice>
          <mc:Fallback xmlns="">
            <p:pic>
              <p:nvPicPr>
                <p:cNvPr id="249" name="Ink 248">
                  <a:extLst>
                    <a:ext uri="{FF2B5EF4-FFF2-40B4-BE49-F238E27FC236}">
                      <a16:creationId xmlns:a16="http://schemas.microsoft.com/office/drawing/2014/main" id="{E8B38A57-9B36-0F93-68DB-A38B11640D5F}"/>
                    </a:ext>
                  </a:extLst>
                </p:cNvPr>
                <p:cNvPicPr/>
                <p:nvPr/>
              </p:nvPicPr>
              <p:blipFill>
                <a:blip r:embed="rId185"/>
                <a:stretch>
                  <a:fillRect/>
                </a:stretch>
              </p:blipFill>
              <p:spPr>
                <a:xfrm>
                  <a:off x="6191290" y="6546290"/>
                  <a:ext cx="255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0" name="Ink 249">
                  <a:extLst>
                    <a:ext uri="{FF2B5EF4-FFF2-40B4-BE49-F238E27FC236}">
                      <a16:creationId xmlns:a16="http://schemas.microsoft.com/office/drawing/2014/main" id="{C3B82C69-218B-82AB-D3AF-6847F7D99517}"/>
                    </a:ext>
                  </a:extLst>
                </p14:cNvPr>
                <p14:cNvContentPartPr/>
                <p14:nvPr/>
              </p14:nvContentPartPr>
              <p14:xfrm>
                <a:off x="6420970" y="6508850"/>
                <a:ext cx="199080" cy="203760"/>
              </p14:xfrm>
            </p:contentPart>
          </mc:Choice>
          <mc:Fallback xmlns="">
            <p:pic>
              <p:nvPicPr>
                <p:cNvPr id="250" name="Ink 249">
                  <a:extLst>
                    <a:ext uri="{FF2B5EF4-FFF2-40B4-BE49-F238E27FC236}">
                      <a16:creationId xmlns:a16="http://schemas.microsoft.com/office/drawing/2014/main" id="{C3B82C69-218B-82AB-D3AF-6847F7D99517}"/>
                    </a:ext>
                  </a:extLst>
                </p:cNvPr>
                <p:cNvPicPr/>
                <p:nvPr/>
              </p:nvPicPr>
              <p:blipFill>
                <a:blip r:embed="rId187"/>
                <a:stretch>
                  <a:fillRect/>
                </a:stretch>
              </p:blipFill>
              <p:spPr>
                <a:xfrm>
                  <a:off x="6414850" y="6502730"/>
                  <a:ext cx="211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52" name="Ink 251">
                  <a:extLst>
                    <a:ext uri="{FF2B5EF4-FFF2-40B4-BE49-F238E27FC236}">
                      <a16:creationId xmlns:a16="http://schemas.microsoft.com/office/drawing/2014/main" id="{FF86C72E-40A4-E20B-9161-C41ED619F5DB}"/>
                    </a:ext>
                  </a:extLst>
                </p14:cNvPr>
                <p14:cNvContentPartPr/>
                <p14:nvPr/>
              </p14:nvContentPartPr>
              <p14:xfrm>
                <a:off x="2862370" y="6404810"/>
                <a:ext cx="60480" cy="269640"/>
              </p14:xfrm>
            </p:contentPart>
          </mc:Choice>
          <mc:Fallback xmlns="">
            <p:pic>
              <p:nvPicPr>
                <p:cNvPr id="252" name="Ink 251">
                  <a:extLst>
                    <a:ext uri="{FF2B5EF4-FFF2-40B4-BE49-F238E27FC236}">
                      <a16:creationId xmlns:a16="http://schemas.microsoft.com/office/drawing/2014/main" id="{FF86C72E-40A4-E20B-9161-C41ED619F5DB}"/>
                    </a:ext>
                  </a:extLst>
                </p:cNvPr>
                <p:cNvPicPr/>
                <p:nvPr/>
              </p:nvPicPr>
              <p:blipFill>
                <a:blip r:embed="rId189"/>
                <a:stretch>
                  <a:fillRect/>
                </a:stretch>
              </p:blipFill>
              <p:spPr>
                <a:xfrm>
                  <a:off x="2856250" y="6398690"/>
                  <a:ext cx="72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53" name="Ink 252">
                  <a:extLst>
                    <a:ext uri="{FF2B5EF4-FFF2-40B4-BE49-F238E27FC236}">
                      <a16:creationId xmlns:a16="http://schemas.microsoft.com/office/drawing/2014/main" id="{CC800838-03D5-E7DD-98EB-3760CE2DA09D}"/>
                    </a:ext>
                  </a:extLst>
                </p14:cNvPr>
                <p14:cNvContentPartPr/>
                <p14:nvPr/>
              </p14:nvContentPartPr>
              <p14:xfrm>
                <a:off x="3024370" y="6432890"/>
                <a:ext cx="178920" cy="266760"/>
              </p14:xfrm>
            </p:contentPart>
          </mc:Choice>
          <mc:Fallback xmlns="">
            <p:pic>
              <p:nvPicPr>
                <p:cNvPr id="253" name="Ink 252">
                  <a:extLst>
                    <a:ext uri="{FF2B5EF4-FFF2-40B4-BE49-F238E27FC236}">
                      <a16:creationId xmlns:a16="http://schemas.microsoft.com/office/drawing/2014/main" id="{CC800838-03D5-E7DD-98EB-3760CE2DA09D}"/>
                    </a:ext>
                  </a:extLst>
                </p:cNvPr>
                <p:cNvPicPr/>
                <p:nvPr/>
              </p:nvPicPr>
              <p:blipFill>
                <a:blip r:embed="rId191"/>
                <a:stretch>
                  <a:fillRect/>
                </a:stretch>
              </p:blipFill>
              <p:spPr>
                <a:xfrm>
                  <a:off x="3018250" y="6426770"/>
                  <a:ext cx="1911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54" name="Ink 253">
                  <a:extLst>
                    <a:ext uri="{FF2B5EF4-FFF2-40B4-BE49-F238E27FC236}">
                      <a16:creationId xmlns:a16="http://schemas.microsoft.com/office/drawing/2014/main" id="{EF2DC5F1-F22F-D196-B9DA-C1E7A52EE4CF}"/>
                    </a:ext>
                  </a:extLst>
                </p14:cNvPr>
                <p14:cNvContentPartPr/>
                <p14:nvPr/>
              </p14:nvContentPartPr>
              <p14:xfrm>
                <a:off x="3021850" y="6373490"/>
                <a:ext cx="353880" cy="95040"/>
              </p14:xfrm>
            </p:contentPart>
          </mc:Choice>
          <mc:Fallback xmlns="">
            <p:pic>
              <p:nvPicPr>
                <p:cNvPr id="254" name="Ink 253">
                  <a:extLst>
                    <a:ext uri="{FF2B5EF4-FFF2-40B4-BE49-F238E27FC236}">
                      <a16:creationId xmlns:a16="http://schemas.microsoft.com/office/drawing/2014/main" id="{EF2DC5F1-F22F-D196-B9DA-C1E7A52EE4CF}"/>
                    </a:ext>
                  </a:extLst>
                </p:cNvPr>
                <p:cNvPicPr/>
                <p:nvPr/>
              </p:nvPicPr>
              <p:blipFill>
                <a:blip r:embed="rId193"/>
                <a:stretch>
                  <a:fillRect/>
                </a:stretch>
              </p:blipFill>
              <p:spPr>
                <a:xfrm>
                  <a:off x="3015730" y="6367370"/>
                  <a:ext cx="366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55" name="Ink 254">
                  <a:extLst>
                    <a:ext uri="{FF2B5EF4-FFF2-40B4-BE49-F238E27FC236}">
                      <a16:creationId xmlns:a16="http://schemas.microsoft.com/office/drawing/2014/main" id="{818C5F03-C784-DC8D-8BEC-E09E11DEB805}"/>
                    </a:ext>
                  </a:extLst>
                </p14:cNvPr>
                <p14:cNvContentPartPr/>
                <p14:nvPr/>
              </p14:nvContentPartPr>
              <p14:xfrm>
                <a:off x="3364210" y="6434330"/>
                <a:ext cx="58680" cy="231120"/>
              </p14:xfrm>
            </p:contentPart>
          </mc:Choice>
          <mc:Fallback xmlns="">
            <p:pic>
              <p:nvPicPr>
                <p:cNvPr id="255" name="Ink 254">
                  <a:extLst>
                    <a:ext uri="{FF2B5EF4-FFF2-40B4-BE49-F238E27FC236}">
                      <a16:creationId xmlns:a16="http://schemas.microsoft.com/office/drawing/2014/main" id="{818C5F03-C784-DC8D-8BEC-E09E11DEB805}"/>
                    </a:ext>
                  </a:extLst>
                </p:cNvPr>
                <p:cNvPicPr/>
                <p:nvPr/>
              </p:nvPicPr>
              <p:blipFill>
                <a:blip r:embed="rId195"/>
                <a:stretch>
                  <a:fillRect/>
                </a:stretch>
              </p:blipFill>
              <p:spPr>
                <a:xfrm>
                  <a:off x="3358090" y="6428210"/>
                  <a:ext cx="70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56" name="Ink 255">
                  <a:extLst>
                    <a:ext uri="{FF2B5EF4-FFF2-40B4-BE49-F238E27FC236}">
                      <a16:creationId xmlns:a16="http://schemas.microsoft.com/office/drawing/2014/main" id="{33D373E5-6B81-2091-269F-1C6AFF52F441}"/>
                    </a:ext>
                  </a:extLst>
                </p14:cNvPr>
                <p14:cNvContentPartPr/>
                <p14:nvPr/>
              </p14:nvContentPartPr>
              <p14:xfrm>
                <a:off x="3480130" y="6388250"/>
                <a:ext cx="155160" cy="316080"/>
              </p14:xfrm>
            </p:contentPart>
          </mc:Choice>
          <mc:Fallback xmlns="">
            <p:pic>
              <p:nvPicPr>
                <p:cNvPr id="256" name="Ink 255">
                  <a:extLst>
                    <a:ext uri="{FF2B5EF4-FFF2-40B4-BE49-F238E27FC236}">
                      <a16:creationId xmlns:a16="http://schemas.microsoft.com/office/drawing/2014/main" id="{33D373E5-6B81-2091-269F-1C6AFF52F441}"/>
                    </a:ext>
                  </a:extLst>
                </p:cNvPr>
                <p:cNvPicPr/>
                <p:nvPr/>
              </p:nvPicPr>
              <p:blipFill>
                <a:blip r:embed="rId197"/>
                <a:stretch>
                  <a:fillRect/>
                </a:stretch>
              </p:blipFill>
              <p:spPr>
                <a:xfrm>
                  <a:off x="3474010" y="6382130"/>
                  <a:ext cx="1674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58" name="Ink 257">
                  <a:extLst>
                    <a:ext uri="{FF2B5EF4-FFF2-40B4-BE49-F238E27FC236}">
                      <a16:creationId xmlns:a16="http://schemas.microsoft.com/office/drawing/2014/main" id="{1B4F85BE-0028-A46C-EC3B-D01142886F24}"/>
                    </a:ext>
                  </a:extLst>
                </p14:cNvPr>
                <p14:cNvContentPartPr/>
                <p14:nvPr/>
              </p14:nvContentPartPr>
              <p14:xfrm>
                <a:off x="4364650" y="5332370"/>
                <a:ext cx="1478880" cy="1039320"/>
              </p14:xfrm>
            </p:contentPart>
          </mc:Choice>
          <mc:Fallback xmlns="">
            <p:pic>
              <p:nvPicPr>
                <p:cNvPr id="258" name="Ink 257">
                  <a:extLst>
                    <a:ext uri="{FF2B5EF4-FFF2-40B4-BE49-F238E27FC236}">
                      <a16:creationId xmlns:a16="http://schemas.microsoft.com/office/drawing/2014/main" id="{1B4F85BE-0028-A46C-EC3B-D01142886F24}"/>
                    </a:ext>
                  </a:extLst>
                </p:cNvPr>
                <p:cNvPicPr/>
                <p:nvPr/>
              </p:nvPicPr>
              <p:blipFill>
                <a:blip r:embed="rId199"/>
                <a:stretch>
                  <a:fillRect/>
                </a:stretch>
              </p:blipFill>
              <p:spPr>
                <a:xfrm>
                  <a:off x="4358530" y="5326250"/>
                  <a:ext cx="1491120" cy="1051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59" name="Ink 258">
                  <a:extLst>
                    <a:ext uri="{FF2B5EF4-FFF2-40B4-BE49-F238E27FC236}">
                      <a16:creationId xmlns:a16="http://schemas.microsoft.com/office/drawing/2014/main" id="{A5285C1C-BDBE-C2F4-27F3-AC058727A7E1}"/>
                    </a:ext>
                  </a:extLst>
                </p14:cNvPr>
                <p14:cNvContentPartPr/>
                <p14:nvPr/>
              </p14:nvContentPartPr>
              <p14:xfrm>
                <a:off x="5816890" y="5359370"/>
                <a:ext cx="1002600" cy="1059120"/>
              </p14:xfrm>
            </p:contentPart>
          </mc:Choice>
          <mc:Fallback xmlns="">
            <p:pic>
              <p:nvPicPr>
                <p:cNvPr id="259" name="Ink 258">
                  <a:extLst>
                    <a:ext uri="{FF2B5EF4-FFF2-40B4-BE49-F238E27FC236}">
                      <a16:creationId xmlns:a16="http://schemas.microsoft.com/office/drawing/2014/main" id="{A5285C1C-BDBE-C2F4-27F3-AC058727A7E1}"/>
                    </a:ext>
                  </a:extLst>
                </p:cNvPr>
                <p:cNvPicPr/>
                <p:nvPr/>
              </p:nvPicPr>
              <p:blipFill>
                <a:blip r:embed="rId201"/>
                <a:stretch>
                  <a:fillRect/>
                </a:stretch>
              </p:blipFill>
              <p:spPr>
                <a:xfrm>
                  <a:off x="5810770" y="5353250"/>
                  <a:ext cx="1014840" cy="1071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0" name="Ink 259">
                  <a:extLst>
                    <a:ext uri="{FF2B5EF4-FFF2-40B4-BE49-F238E27FC236}">
                      <a16:creationId xmlns:a16="http://schemas.microsoft.com/office/drawing/2014/main" id="{02D997C2-28B5-8AC9-41A9-F93DE9242E5D}"/>
                    </a:ext>
                  </a:extLst>
                </p14:cNvPr>
                <p14:cNvContentPartPr/>
                <p14:nvPr/>
              </p14:nvContentPartPr>
              <p14:xfrm>
                <a:off x="7160410" y="5596970"/>
                <a:ext cx="948600" cy="747000"/>
              </p14:xfrm>
            </p:contentPart>
          </mc:Choice>
          <mc:Fallback xmlns="">
            <p:pic>
              <p:nvPicPr>
                <p:cNvPr id="260" name="Ink 259">
                  <a:extLst>
                    <a:ext uri="{FF2B5EF4-FFF2-40B4-BE49-F238E27FC236}">
                      <a16:creationId xmlns:a16="http://schemas.microsoft.com/office/drawing/2014/main" id="{02D997C2-28B5-8AC9-41A9-F93DE9242E5D}"/>
                    </a:ext>
                  </a:extLst>
                </p:cNvPr>
                <p:cNvPicPr/>
                <p:nvPr/>
              </p:nvPicPr>
              <p:blipFill>
                <a:blip r:embed="rId203"/>
                <a:stretch>
                  <a:fillRect/>
                </a:stretch>
              </p:blipFill>
              <p:spPr>
                <a:xfrm>
                  <a:off x="7154290" y="5590850"/>
                  <a:ext cx="960840" cy="759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8" name="Ink 187">
                  <a:extLst>
                    <a:ext uri="{FF2B5EF4-FFF2-40B4-BE49-F238E27FC236}">
                      <a16:creationId xmlns:a16="http://schemas.microsoft.com/office/drawing/2014/main" id="{E310BA3D-CB35-37A0-4FD7-FE4F9431D969}"/>
                    </a:ext>
                  </a:extLst>
                </p14:cNvPr>
                <p14:cNvContentPartPr/>
                <p14:nvPr/>
              </p14:nvContentPartPr>
              <p14:xfrm>
                <a:off x="9891730" y="6505970"/>
                <a:ext cx="303120" cy="250920"/>
              </p14:xfrm>
            </p:contentPart>
          </mc:Choice>
          <mc:Fallback xmlns="">
            <p:pic>
              <p:nvPicPr>
                <p:cNvPr id="188" name="Ink 187">
                  <a:extLst>
                    <a:ext uri="{FF2B5EF4-FFF2-40B4-BE49-F238E27FC236}">
                      <a16:creationId xmlns:a16="http://schemas.microsoft.com/office/drawing/2014/main" id="{E310BA3D-CB35-37A0-4FD7-FE4F9431D969}"/>
                    </a:ext>
                  </a:extLst>
                </p:cNvPr>
                <p:cNvPicPr/>
                <p:nvPr/>
              </p:nvPicPr>
              <p:blipFill>
                <a:blip r:embed="rId205"/>
                <a:stretch>
                  <a:fillRect/>
                </a:stretch>
              </p:blipFill>
              <p:spPr>
                <a:xfrm>
                  <a:off x="9885610" y="6499850"/>
                  <a:ext cx="3153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9" name="Ink 188">
                  <a:extLst>
                    <a:ext uri="{FF2B5EF4-FFF2-40B4-BE49-F238E27FC236}">
                      <a16:creationId xmlns:a16="http://schemas.microsoft.com/office/drawing/2014/main" id="{9F97929C-3224-8B2C-6528-693A50EB1078}"/>
                    </a:ext>
                  </a:extLst>
                </p14:cNvPr>
                <p14:cNvContentPartPr/>
                <p14:nvPr/>
              </p14:nvContentPartPr>
              <p14:xfrm>
                <a:off x="9289810" y="6427130"/>
                <a:ext cx="28080" cy="90360"/>
              </p14:xfrm>
            </p:contentPart>
          </mc:Choice>
          <mc:Fallback xmlns="">
            <p:pic>
              <p:nvPicPr>
                <p:cNvPr id="189" name="Ink 188">
                  <a:extLst>
                    <a:ext uri="{FF2B5EF4-FFF2-40B4-BE49-F238E27FC236}">
                      <a16:creationId xmlns:a16="http://schemas.microsoft.com/office/drawing/2014/main" id="{9F97929C-3224-8B2C-6528-693A50EB1078}"/>
                    </a:ext>
                  </a:extLst>
                </p:cNvPr>
                <p:cNvPicPr/>
                <p:nvPr/>
              </p:nvPicPr>
              <p:blipFill>
                <a:blip r:embed="rId207"/>
                <a:stretch>
                  <a:fillRect/>
                </a:stretch>
              </p:blipFill>
              <p:spPr>
                <a:xfrm>
                  <a:off x="9283690" y="6421010"/>
                  <a:ext cx="403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0" name="Ink 189">
                  <a:extLst>
                    <a:ext uri="{FF2B5EF4-FFF2-40B4-BE49-F238E27FC236}">
                      <a16:creationId xmlns:a16="http://schemas.microsoft.com/office/drawing/2014/main" id="{2A0905AA-D900-1E6B-46E1-A7DE383BA39E}"/>
                    </a:ext>
                  </a:extLst>
                </p14:cNvPr>
                <p14:cNvContentPartPr/>
                <p14:nvPr/>
              </p14:nvContentPartPr>
              <p14:xfrm>
                <a:off x="9321850" y="6713330"/>
                <a:ext cx="33480" cy="49680"/>
              </p14:xfrm>
            </p:contentPart>
          </mc:Choice>
          <mc:Fallback xmlns="">
            <p:pic>
              <p:nvPicPr>
                <p:cNvPr id="190" name="Ink 189">
                  <a:extLst>
                    <a:ext uri="{FF2B5EF4-FFF2-40B4-BE49-F238E27FC236}">
                      <a16:creationId xmlns:a16="http://schemas.microsoft.com/office/drawing/2014/main" id="{2A0905AA-D900-1E6B-46E1-A7DE383BA39E}"/>
                    </a:ext>
                  </a:extLst>
                </p:cNvPr>
                <p:cNvPicPr/>
                <p:nvPr/>
              </p:nvPicPr>
              <p:blipFill>
                <a:blip r:embed="rId209"/>
                <a:stretch>
                  <a:fillRect/>
                </a:stretch>
              </p:blipFill>
              <p:spPr>
                <a:xfrm>
                  <a:off x="9315730" y="6707210"/>
                  <a:ext cx="45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1" name="Ink 190">
                  <a:extLst>
                    <a:ext uri="{FF2B5EF4-FFF2-40B4-BE49-F238E27FC236}">
                      <a16:creationId xmlns:a16="http://schemas.microsoft.com/office/drawing/2014/main" id="{87087152-7C66-B800-4305-1ECF845D8D18}"/>
                    </a:ext>
                  </a:extLst>
                </p14:cNvPr>
                <p14:cNvContentPartPr/>
                <p14:nvPr/>
              </p14:nvContentPartPr>
              <p14:xfrm>
                <a:off x="9090010" y="6418490"/>
                <a:ext cx="53280" cy="316800"/>
              </p14:xfrm>
            </p:contentPart>
          </mc:Choice>
          <mc:Fallback xmlns="">
            <p:pic>
              <p:nvPicPr>
                <p:cNvPr id="191" name="Ink 190">
                  <a:extLst>
                    <a:ext uri="{FF2B5EF4-FFF2-40B4-BE49-F238E27FC236}">
                      <a16:creationId xmlns:a16="http://schemas.microsoft.com/office/drawing/2014/main" id="{87087152-7C66-B800-4305-1ECF845D8D18}"/>
                    </a:ext>
                  </a:extLst>
                </p:cNvPr>
                <p:cNvPicPr/>
                <p:nvPr/>
              </p:nvPicPr>
              <p:blipFill>
                <a:blip r:embed="rId211"/>
                <a:stretch>
                  <a:fillRect/>
                </a:stretch>
              </p:blipFill>
              <p:spPr>
                <a:xfrm>
                  <a:off x="9083890" y="6412370"/>
                  <a:ext cx="655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3" name="Ink 192">
                  <a:extLst>
                    <a:ext uri="{FF2B5EF4-FFF2-40B4-BE49-F238E27FC236}">
                      <a16:creationId xmlns:a16="http://schemas.microsoft.com/office/drawing/2014/main" id="{2E26B6C8-20CD-5862-64EA-722170A36CA7}"/>
                    </a:ext>
                  </a:extLst>
                </p14:cNvPr>
                <p14:cNvContentPartPr/>
                <p14:nvPr/>
              </p14:nvContentPartPr>
              <p14:xfrm>
                <a:off x="10190170" y="6336770"/>
                <a:ext cx="123840" cy="113760"/>
              </p14:xfrm>
            </p:contentPart>
          </mc:Choice>
          <mc:Fallback xmlns="">
            <p:pic>
              <p:nvPicPr>
                <p:cNvPr id="193" name="Ink 192">
                  <a:extLst>
                    <a:ext uri="{FF2B5EF4-FFF2-40B4-BE49-F238E27FC236}">
                      <a16:creationId xmlns:a16="http://schemas.microsoft.com/office/drawing/2014/main" id="{2E26B6C8-20CD-5862-64EA-722170A36CA7}"/>
                    </a:ext>
                  </a:extLst>
                </p:cNvPr>
                <p:cNvPicPr/>
                <p:nvPr/>
              </p:nvPicPr>
              <p:blipFill>
                <a:blip r:embed="rId213"/>
                <a:stretch>
                  <a:fillRect/>
                </a:stretch>
              </p:blipFill>
              <p:spPr>
                <a:xfrm>
                  <a:off x="10184050" y="6330650"/>
                  <a:ext cx="136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4" name="Ink 193">
                  <a:extLst>
                    <a:ext uri="{FF2B5EF4-FFF2-40B4-BE49-F238E27FC236}">
                      <a16:creationId xmlns:a16="http://schemas.microsoft.com/office/drawing/2014/main" id="{99C219C7-01D5-3FDD-1898-6C296B8EB365}"/>
                    </a:ext>
                  </a:extLst>
                </p14:cNvPr>
                <p14:cNvContentPartPr/>
                <p14:nvPr/>
              </p14:nvContentPartPr>
              <p14:xfrm>
                <a:off x="10092610" y="6364130"/>
                <a:ext cx="64800" cy="114480"/>
              </p14:xfrm>
            </p:contentPart>
          </mc:Choice>
          <mc:Fallback xmlns="">
            <p:pic>
              <p:nvPicPr>
                <p:cNvPr id="194" name="Ink 193">
                  <a:extLst>
                    <a:ext uri="{FF2B5EF4-FFF2-40B4-BE49-F238E27FC236}">
                      <a16:creationId xmlns:a16="http://schemas.microsoft.com/office/drawing/2014/main" id="{99C219C7-01D5-3FDD-1898-6C296B8EB365}"/>
                    </a:ext>
                  </a:extLst>
                </p:cNvPr>
                <p:cNvPicPr/>
                <p:nvPr/>
              </p:nvPicPr>
              <p:blipFill>
                <a:blip r:embed="rId215"/>
                <a:stretch>
                  <a:fillRect/>
                </a:stretch>
              </p:blipFill>
              <p:spPr>
                <a:xfrm>
                  <a:off x="10086490" y="6358010"/>
                  <a:ext cx="77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9" name="Ink 198">
                  <a:extLst>
                    <a:ext uri="{FF2B5EF4-FFF2-40B4-BE49-F238E27FC236}">
                      <a16:creationId xmlns:a16="http://schemas.microsoft.com/office/drawing/2014/main" id="{705B8C5B-F173-D337-E3F4-FB54AE52198F}"/>
                    </a:ext>
                  </a:extLst>
                </p14:cNvPr>
                <p14:cNvContentPartPr/>
                <p14:nvPr/>
              </p14:nvContentPartPr>
              <p14:xfrm>
                <a:off x="10472050" y="6548810"/>
                <a:ext cx="197280" cy="34560"/>
              </p14:xfrm>
            </p:contentPart>
          </mc:Choice>
          <mc:Fallback xmlns="">
            <p:pic>
              <p:nvPicPr>
                <p:cNvPr id="199" name="Ink 198">
                  <a:extLst>
                    <a:ext uri="{FF2B5EF4-FFF2-40B4-BE49-F238E27FC236}">
                      <a16:creationId xmlns:a16="http://schemas.microsoft.com/office/drawing/2014/main" id="{705B8C5B-F173-D337-E3F4-FB54AE52198F}"/>
                    </a:ext>
                  </a:extLst>
                </p:cNvPr>
                <p:cNvPicPr/>
                <p:nvPr/>
              </p:nvPicPr>
              <p:blipFill>
                <a:blip r:embed="rId217"/>
                <a:stretch>
                  <a:fillRect/>
                </a:stretch>
              </p:blipFill>
              <p:spPr>
                <a:xfrm>
                  <a:off x="10465930" y="6542690"/>
                  <a:ext cx="209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0" name="Ink 199">
                  <a:extLst>
                    <a:ext uri="{FF2B5EF4-FFF2-40B4-BE49-F238E27FC236}">
                      <a16:creationId xmlns:a16="http://schemas.microsoft.com/office/drawing/2014/main" id="{436140FE-2629-D092-D685-AC1FB1F22545}"/>
                    </a:ext>
                  </a:extLst>
                </p14:cNvPr>
                <p14:cNvContentPartPr/>
                <p14:nvPr/>
              </p14:nvContentPartPr>
              <p14:xfrm>
                <a:off x="10515610" y="6613250"/>
                <a:ext cx="80640" cy="29520"/>
              </p14:xfrm>
            </p:contentPart>
          </mc:Choice>
          <mc:Fallback xmlns="">
            <p:pic>
              <p:nvPicPr>
                <p:cNvPr id="200" name="Ink 199">
                  <a:extLst>
                    <a:ext uri="{FF2B5EF4-FFF2-40B4-BE49-F238E27FC236}">
                      <a16:creationId xmlns:a16="http://schemas.microsoft.com/office/drawing/2014/main" id="{436140FE-2629-D092-D685-AC1FB1F22545}"/>
                    </a:ext>
                  </a:extLst>
                </p:cNvPr>
                <p:cNvPicPr/>
                <p:nvPr/>
              </p:nvPicPr>
              <p:blipFill>
                <a:blip r:embed="rId219"/>
                <a:stretch>
                  <a:fillRect/>
                </a:stretch>
              </p:blipFill>
              <p:spPr>
                <a:xfrm>
                  <a:off x="10509490" y="6607130"/>
                  <a:ext cx="928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1" name="Ink 200">
                  <a:extLst>
                    <a:ext uri="{FF2B5EF4-FFF2-40B4-BE49-F238E27FC236}">
                      <a16:creationId xmlns:a16="http://schemas.microsoft.com/office/drawing/2014/main" id="{A4DF6B9F-B634-B4BF-A8B5-2C084259D487}"/>
                    </a:ext>
                  </a:extLst>
                </p14:cNvPr>
                <p14:cNvContentPartPr/>
                <p14:nvPr/>
              </p14:nvContentPartPr>
              <p14:xfrm>
                <a:off x="10616050" y="6527570"/>
                <a:ext cx="263880" cy="106560"/>
              </p14:xfrm>
            </p:contentPart>
          </mc:Choice>
          <mc:Fallback xmlns="">
            <p:pic>
              <p:nvPicPr>
                <p:cNvPr id="201" name="Ink 200">
                  <a:extLst>
                    <a:ext uri="{FF2B5EF4-FFF2-40B4-BE49-F238E27FC236}">
                      <a16:creationId xmlns:a16="http://schemas.microsoft.com/office/drawing/2014/main" id="{A4DF6B9F-B634-B4BF-A8B5-2C084259D487}"/>
                    </a:ext>
                  </a:extLst>
                </p:cNvPr>
                <p:cNvPicPr/>
                <p:nvPr/>
              </p:nvPicPr>
              <p:blipFill>
                <a:blip r:embed="rId221"/>
                <a:stretch>
                  <a:fillRect/>
                </a:stretch>
              </p:blipFill>
              <p:spPr>
                <a:xfrm>
                  <a:off x="10609930" y="6521450"/>
                  <a:ext cx="2761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2" name="Ink 201">
                  <a:extLst>
                    <a:ext uri="{FF2B5EF4-FFF2-40B4-BE49-F238E27FC236}">
                      <a16:creationId xmlns:a16="http://schemas.microsoft.com/office/drawing/2014/main" id="{83204E2E-325E-BCC8-D5F5-1EFBBD75E1BE}"/>
                    </a:ext>
                  </a:extLst>
                </p14:cNvPr>
                <p14:cNvContentPartPr/>
                <p14:nvPr/>
              </p14:nvContentPartPr>
              <p14:xfrm>
                <a:off x="10817650" y="6506330"/>
                <a:ext cx="64800" cy="204480"/>
              </p14:xfrm>
            </p:contentPart>
          </mc:Choice>
          <mc:Fallback xmlns="">
            <p:pic>
              <p:nvPicPr>
                <p:cNvPr id="202" name="Ink 201">
                  <a:extLst>
                    <a:ext uri="{FF2B5EF4-FFF2-40B4-BE49-F238E27FC236}">
                      <a16:creationId xmlns:a16="http://schemas.microsoft.com/office/drawing/2014/main" id="{83204E2E-325E-BCC8-D5F5-1EFBBD75E1BE}"/>
                    </a:ext>
                  </a:extLst>
                </p:cNvPr>
                <p:cNvPicPr/>
                <p:nvPr/>
              </p:nvPicPr>
              <p:blipFill>
                <a:blip r:embed="rId223"/>
                <a:stretch>
                  <a:fillRect/>
                </a:stretch>
              </p:blipFill>
              <p:spPr>
                <a:xfrm>
                  <a:off x="10811530" y="6500210"/>
                  <a:ext cx="77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3" name="Ink 202">
                  <a:extLst>
                    <a:ext uri="{FF2B5EF4-FFF2-40B4-BE49-F238E27FC236}">
                      <a16:creationId xmlns:a16="http://schemas.microsoft.com/office/drawing/2014/main" id="{104CFC91-FD2E-AFEA-3A45-298A09970B55}"/>
                    </a:ext>
                  </a:extLst>
                </p14:cNvPr>
                <p14:cNvContentPartPr/>
                <p14:nvPr/>
              </p14:nvContentPartPr>
              <p14:xfrm>
                <a:off x="10933210" y="6509930"/>
                <a:ext cx="177480" cy="169920"/>
              </p14:xfrm>
            </p:contentPart>
          </mc:Choice>
          <mc:Fallback xmlns="">
            <p:pic>
              <p:nvPicPr>
                <p:cNvPr id="203" name="Ink 202">
                  <a:extLst>
                    <a:ext uri="{FF2B5EF4-FFF2-40B4-BE49-F238E27FC236}">
                      <a16:creationId xmlns:a16="http://schemas.microsoft.com/office/drawing/2014/main" id="{104CFC91-FD2E-AFEA-3A45-298A09970B55}"/>
                    </a:ext>
                  </a:extLst>
                </p:cNvPr>
                <p:cNvPicPr/>
                <p:nvPr/>
              </p:nvPicPr>
              <p:blipFill>
                <a:blip r:embed="rId225"/>
                <a:stretch>
                  <a:fillRect/>
                </a:stretch>
              </p:blipFill>
              <p:spPr>
                <a:xfrm>
                  <a:off x="10927090" y="6503810"/>
                  <a:ext cx="189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4" name="Ink 203">
                  <a:extLst>
                    <a:ext uri="{FF2B5EF4-FFF2-40B4-BE49-F238E27FC236}">
                      <a16:creationId xmlns:a16="http://schemas.microsoft.com/office/drawing/2014/main" id="{003F8B9A-D393-129E-BFA1-6DF108ED8F0D}"/>
                    </a:ext>
                  </a:extLst>
                </p14:cNvPr>
                <p14:cNvContentPartPr/>
                <p14:nvPr/>
              </p14:nvContentPartPr>
              <p14:xfrm>
                <a:off x="11064250" y="6469970"/>
                <a:ext cx="62280" cy="30240"/>
              </p14:xfrm>
            </p:contentPart>
          </mc:Choice>
          <mc:Fallback xmlns="">
            <p:pic>
              <p:nvPicPr>
                <p:cNvPr id="204" name="Ink 203">
                  <a:extLst>
                    <a:ext uri="{FF2B5EF4-FFF2-40B4-BE49-F238E27FC236}">
                      <a16:creationId xmlns:a16="http://schemas.microsoft.com/office/drawing/2014/main" id="{003F8B9A-D393-129E-BFA1-6DF108ED8F0D}"/>
                    </a:ext>
                  </a:extLst>
                </p:cNvPr>
                <p:cNvPicPr/>
                <p:nvPr/>
              </p:nvPicPr>
              <p:blipFill>
                <a:blip r:embed="rId227"/>
                <a:stretch>
                  <a:fillRect/>
                </a:stretch>
              </p:blipFill>
              <p:spPr>
                <a:xfrm>
                  <a:off x="11058130" y="6463850"/>
                  <a:ext cx="74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5" name="Ink 204">
                  <a:extLst>
                    <a:ext uri="{FF2B5EF4-FFF2-40B4-BE49-F238E27FC236}">
                      <a16:creationId xmlns:a16="http://schemas.microsoft.com/office/drawing/2014/main" id="{49C7DDC0-E093-097E-CEA8-A2EF535477BD}"/>
                    </a:ext>
                  </a:extLst>
                </p14:cNvPr>
                <p14:cNvContentPartPr/>
                <p14:nvPr/>
              </p14:nvContentPartPr>
              <p14:xfrm>
                <a:off x="11205010" y="6472490"/>
                <a:ext cx="134280" cy="166320"/>
              </p14:xfrm>
            </p:contentPart>
          </mc:Choice>
          <mc:Fallback xmlns="">
            <p:pic>
              <p:nvPicPr>
                <p:cNvPr id="205" name="Ink 204">
                  <a:extLst>
                    <a:ext uri="{FF2B5EF4-FFF2-40B4-BE49-F238E27FC236}">
                      <a16:creationId xmlns:a16="http://schemas.microsoft.com/office/drawing/2014/main" id="{49C7DDC0-E093-097E-CEA8-A2EF535477BD}"/>
                    </a:ext>
                  </a:extLst>
                </p:cNvPr>
                <p:cNvPicPr/>
                <p:nvPr/>
              </p:nvPicPr>
              <p:blipFill>
                <a:blip r:embed="rId229"/>
                <a:stretch>
                  <a:fillRect/>
                </a:stretch>
              </p:blipFill>
              <p:spPr>
                <a:xfrm>
                  <a:off x="11198890" y="6466370"/>
                  <a:ext cx="146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6" name="Ink 205">
                  <a:extLst>
                    <a:ext uri="{FF2B5EF4-FFF2-40B4-BE49-F238E27FC236}">
                      <a16:creationId xmlns:a16="http://schemas.microsoft.com/office/drawing/2014/main" id="{26D7864C-0F1F-1CE0-A0DD-D0FBF07D3866}"/>
                    </a:ext>
                  </a:extLst>
                </p14:cNvPr>
                <p14:cNvContentPartPr/>
                <p14:nvPr/>
              </p14:nvContentPartPr>
              <p14:xfrm>
                <a:off x="11401930" y="6432890"/>
                <a:ext cx="163800" cy="161280"/>
              </p14:xfrm>
            </p:contentPart>
          </mc:Choice>
          <mc:Fallback xmlns="">
            <p:pic>
              <p:nvPicPr>
                <p:cNvPr id="206" name="Ink 205">
                  <a:extLst>
                    <a:ext uri="{FF2B5EF4-FFF2-40B4-BE49-F238E27FC236}">
                      <a16:creationId xmlns:a16="http://schemas.microsoft.com/office/drawing/2014/main" id="{26D7864C-0F1F-1CE0-A0DD-D0FBF07D3866}"/>
                    </a:ext>
                  </a:extLst>
                </p:cNvPr>
                <p:cNvPicPr/>
                <p:nvPr/>
              </p:nvPicPr>
              <p:blipFill>
                <a:blip r:embed="rId231"/>
                <a:stretch>
                  <a:fillRect/>
                </a:stretch>
              </p:blipFill>
              <p:spPr>
                <a:xfrm>
                  <a:off x="11395810" y="6426770"/>
                  <a:ext cx="176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7" name="Ink 206">
                  <a:extLst>
                    <a:ext uri="{FF2B5EF4-FFF2-40B4-BE49-F238E27FC236}">
                      <a16:creationId xmlns:a16="http://schemas.microsoft.com/office/drawing/2014/main" id="{6BDAF0BC-D64C-0DFB-DAFD-E1F1F27F54DB}"/>
                    </a:ext>
                  </a:extLst>
                </p14:cNvPr>
                <p14:cNvContentPartPr/>
                <p14:nvPr/>
              </p14:nvContentPartPr>
              <p14:xfrm>
                <a:off x="11485450" y="6438650"/>
                <a:ext cx="80640" cy="258120"/>
              </p14:xfrm>
            </p:contentPart>
          </mc:Choice>
          <mc:Fallback xmlns="">
            <p:pic>
              <p:nvPicPr>
                <p:cNvPr id="207" name="Ink 206">
                  <a:extLst>
                    <a:ext uri="{FF2B5EF4-FFF2-40B4-BE49-F238E27FC236}">
                      <a16:creationId xmlns:a16="http://schemas.microsoft.com/office/drawing/2014/main" id="{6BDAF0BC-D64C-0DFB-DAFD-E1F1F27F54DB}"/>
                    </a:ext>
                  </a:extLst>
                </p:cNvPr>
                <p:cNvPicPr/>
                <p:nvPr/>
              </p:nvPicPr>
              <p:blipFill>
                <a:blip r:embed="rId233"/>
                <a:stretch>
                  <a:fillRect/>
                </a:stretch>
              </p:blipFill>
              <p:spPr>
                <a:xfrm>
                  <a:off x="11479330" y="6432530"/>
                  <a:ext cx="92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8" name="Ink 207">
                  <a:extLst>
                    <a:ext uri="{FF2B5EF4-FFF2-40B4-BE49-F238E27FC236}">
                      <a16:creationId xmlns:a16="http://schemas.microsoft.com/office/drawing/2014/main" id="{756372C6-5C21-7768-632F-543B2D9E88EB}"/>
                    </a:ext>
                  </a:extLst>
                </p14:cNvPr>
                <p14:cNvContentPartPr/>
                <p14:nvPr/>
              </p14:nvContentPartPr>
              <p14:xfrm>
                <a:off x="11662570" y="6397250"/>
                <a:ext cx="213840" cy="306720"/>
              </p14:xfrm>
            </p:contentPart>
          </mc:Choice>
          <mc:Fallback xmlns="">
            <p:pic>
              <p:nvPicPr>
                <p:cNvPr id="208" name="Ink 207">
                  <a:extLst>
                    <a:ext uri="{FF2B5EF4-FFF2-40B4-BE49-F238E27FC236}">
                      <a16:creationId xmlns:a16="http://schemas.microsoft.com/office/drawing/2014/main" id="{756372C6-5C21-7768-632F-543B2D9E88EB}"/>
                    </a:ext>
                  </a:extLst>
                </p:cNvPr>
                <p:cNvPicPr/>
                <p:nvPr/>
              </p:nvPicPr>
              <p:blipFill>
                <a:blip r:embed="rId235"/>
                <a:stretch>
                  <a:fillRect/>
                </a:stretch>
              </p:blipFill>
              <p:spPr>
                <a:xfrm>
                  <a:off x="11656450" y="6391130"/>
                  <a:ext cx="2260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9" name="Ink 208">
                  <a:extLst>
                    <a:ext uri="{FF2B5EF4-FFF2-40B4-BE49-F238E27FC236}">
                      <a16:creationId xmlns:a16="http://schemas.microsoft.com/office/drawing/2014/main" id="{2F00A3FB-DEA3-F645-3C60-6D41E694EF58}"/>
                    </a:ext>
                  </a:extLst>
                </p14:cNvPr>
                <p14:cNvContentPartPr/>
                <p14:nvPr/>
              </p14:nvContentPartPr>
              <p14:xfrm>
                <a:off x="10926730" y="6710450"/>
                <a:ext cx="29520" cy="6480"/>
              </p14:xfrm>
            </p:contentPart>
          </mc:Choice>
          <mc:Fallback xmlns="">
            <p:pic>
              <p:nvPicPr>
                <p:cNvPr id="209" name="Ink 208">
                  <a:extLst>
                    <a:ext uri="{FF2B5EF4-FFF2-40B4-BE49-F238E27FC236}">
                      <a16:creationId xmlns:a16="http://schemas.microsoft.com/office/drawing/2014/main" id="{2F00A3FB-DEA3-F645-3C60-6D41E694EF58}"/>
                    </a:ext>
                  </a:extLst>
                </p:cNvPr>
                <p:cNvPicPr/>
                <p:nvPr/>
              </p:nvPicPr>
              <p:blipFill>
                <a:blip r:embed="rId237"/>
                <a:stretch>
                  <a:fillRect/>
                </a:stretch>
              </p:blipFill>
              <p:spPr>
                <a:xfrm>
                  <a:off x="10920610" y="6704330"/>
                  <a:ext cx="41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1" name="Ink 260">
                  <a:extLst>
                    <a:ext uri="{FF2B5EF4-FFF2-40B4-BE49-F238E27FC236}">
                      <a16:creationId xmlns:a16="http://schemas.microsoft.com/office/drawing/2014/main" id="{8F059F07-B9EB-D917-795D-9E86AA5F65E2}"/>
                    </a:ext>
                  </a:extLst>
                </p14:cNvPr>
                <p14:cNvContentPartPr/>
                <p14:nvPr/>
              </p14:nvContentPartPr>
              <p14:xfrm>
                <a:off x="9659170" y="5617850"/>
                <a:ext cx="884880" cy="644400"/>
              </p14:xfrm>
            </p:contentPart>
          </mc:Choice>
          <mc:Fallback xmlns="">
            <p:pic>
              <p:nvPicPr>
                <p:cNvPr id="261" name="Ink 260">
                  <a:extLst>
                    <a:ext uri="{FF2B5EF4-FFF2-40B4-BE49-F238E27FC236}">
                      <a16:creationId xmlns:a16="http://schemas.microsoft.com/office/drawing/2014/main" id="{8F059F07-B9EB-D917-795D-9E86AA5F65E2}"/>
                    </a:ext>
                  </a:extLst>
                </p:cNvPr>
                <p:cNvPicPr/>
                <p:nvPr/>
              </p:nvPicPr>
              <p:blipFill>
                <a:blip r:embed="rId239"/>
                <a:stretch>
                  <a:fillRect/>
                </a:stretch>
              </p:blipFill>
              <p:spPr>
                <a:xfrm>
                  <a:off x="9653050" y="5611730"/>
                  <a:ext cx="89712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64" name="Ink 263">
                  <a:extLst>
                    <a:ext uri="{FF2B5EF4-FFF2-40B4-BE49-F238E27FC236}">
                      <a16:creationId xmlns:a16="http://schemas.microsoft.com/office/drawing/2014/main" id="{1498C3CE-20BB-10DA-FE3B-398EF1260B4A}"/>
                    </a:ext>
                  </a:extLst>
                </p14:cNvPr>
                <p14:cNvContentPartPr/>
                <p14:nvPr/>
              </p14:nvContentPartPr>
              <p14:xfrm>
                <a:off x="3776410" y="6127250"/>
                <a:ext cx="10440" cy="162000"/>
              </p14:xfrm>
            </p:contentPart>
          </mc:Choice>
          <mc:Fallback xmlns="">
            <p:pic>
              <p:nvPicPr>
                <p:cNvPr id="264" name="Ink 263">
                  <a:extLst>
                    <a:ext uri="{FF2B5EF4-FFF2-40B4-BE49-F238E27FC236}">
                      <a16:creationId xmlns:a16="http://schemas.microsoft.com/office/drawing/2014/main" id="{1498C3CE-20BB-10DA-FE3B-398EF1260B4A}"/>
                    </a:ext>
                  </a:extLst>
                </p:cNvPr>
                <p:cNvPicPr/>
                <p:nvPr/>
              </p:nvPicPr>
              <p:blipFill>
                <a:blip r:embed="rId241"/>
                <a:stretch>
                  <a:fillRect/>
                </a:stretch>
              </p:blipFill>
              <p:spPr>
                <a:xfrm>
                  <a:off x="3770290" y="6121130"/>
                  <a:ext cx="22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65" name="Ink 264">
                  <a:extLst>
                    <a:ext uri="{FF2B5EF4-FFF2-40B4-BE49-F238E27FC236}">
                      <a16:creationId xmlns:a16="http://schemas.microsoft.com/office/drawing/2014/main" id="{E1BBD4DA-F256-CA1F-10E1-358C1F47BE76}"/>
                    </a:ext>
                  </a:extLst>
                </p14:cNvPr>
                <p14:cNvContentPartPr/>
                <p14:nvPr/>
              </p14:nvContentPartPr>
              <p14:xfrm>
                <a:off x="3616210" y="5820170"/>
                <a:ext cx="475920" cy="522000"/>
              </p14:xfrm>
            </p:contentPart>
          </mc:Choice>
          <mc:Fallback xmlns="">
            <p:pic>
              <p:nvPicPr>
                <p:cNvPr id="265" name="Ink 264">
                  <a:extLst>
                    <a:ext uri="{FF2B5EF4-FFF2-40B4-BE49-F238E27FC236}">
                      <a16:creationId xmlns:a16="http://schemas.microsoft.com/office/drawing/2014/main" id="{E1BBD4DA-F256-CA1F-10E1-358C1F47BE76}"/>
                    </a:ext>
                  </a:extLst>
                </p:cNvPr>
                <p:cNvPicPr/>
                <p:nvPr/>
              </p:nvPicPr>
              <p:blipFill>
                <a:blip r:embed="rId243"/>
                <a:stretch>
                  <a:fillRect/>
                </a:stretch>
              </p:blipFill>
              <p:spPr>
                <a:xfrm>
                  <a:off x="3610090" y="5814050"/>
                  <a:ext cx="48816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66" name="Ink 265">
                  <a:extLst>
                    <a:ext uri="{FF2B5EF4-FFF2-40B4-BE49-F238E27FC236}">
                      <a16:creationId xmlns:a16="http://schemas.microsoft.com/office/drawing/2014/main" id="{907CC034-DB8A-33C6-5BD3-9F7D2EA6F0C5}"/>
                    </a:ext>
                  </a:extLst>
                </p14:cNvPr>
                <p14:cNvContentPartPr/>
                <p14:nvPr/>
              </p14:nvContentPartPr>
              <p14:xfrm>
                <a:off x="3522610" y="6084050"/>
                <a:ext cx="432000" cy="307800"/>
              </p14:xfrm>
            </p:contentPart>
          </mc:Choice>
          <mc:Fallback xmlns="">
            <p:pic>
              <p:nvPicPr>
                <p:cNvPr id="266" name="Ink 265">
                  <a:extLst>
                    <a:ext uri="{FF2B5EF4-FFF2-40B4-BE49-F238E27FC236}">
                      <a16:creationId xmlns:a16="http://schemas.microsoft.com/office/drawing/2014/main" id="{907CC034-DB8A-33C6-5BD3-9F7D2EA6F0C5}"/>
                    </a:ext>
                  </a:extLst>
                </p:cNvPr>
                <p:cNvPicPr/>
                <p:nvPr/>
              </p:nvPicPr>
              <p:blipFill>
                <a:blip r:embed="rId245"/>
                <a:stretch>
                  <a:fillRect/>
                </a:stretch>
              </p:blipFill>
              <p:spPr>
                <a:xfrm>
                  <a:off x="3516490" y="6077930"/>
                  <a:ext cx="444240" cy="320040"/>
                </a:xfrm>
                <a:prstGeom prst="rect">
                  <a:avLst/>
                </a:prstGeom>
              </p:spPr>
            </p:pic>
          </mc:Fallback>
        </mc:AlternateContent>
      </p:grpSp>
      <p:grpSp>
        <p:nvGrpSpPr>
          <p:cNvPr id="275" name="Group 274">
            <a:extLst>
              <a:ext uri="{FF2B5EF4-FFF2-40B4-BE49-F238E27FC236}">
                <a16:creationId xmlns:a16="http://schemas.microsoft.com/office/drawing/2014/main" id="{FADED069-B19B-FD16-251F-BB9A63101E5E}"/>
              </a:ext>
            </a:extLst>
          </p:cNvPr>
          <p:cNvGrpSpPr/>
          <p:nvPr/>
        </p:nvGrpSpPr>
        <p:grpSpPr>
          <a:xfrm>
            <a:off x="6294250" y="3100370"/>
            <a:ext cx="1495080" cy="379440"/>
            <a:chOff x="6294250" y="3100370"/>
            <a:chExt cx="1495080" cy="379440"/>
          </a:xfrm>
        </p:grpSpPr>
        <mc:AlternateContent xmlns:mc="http://schemas.openxmlformats.org/markup-compatibility/2006" xmlns:p14="http://schemas.microsoft.com/office/powerpoint/2010/main">
          <mc:Choice Requires="p14">
            <p:contentPart p14:bwMode="auto" r:id="rId246">
              <p14:nvContentPartPr>
                <p14:cNvPr id="268" name="Ink 267">
                  <a:extLst>
                    <a:ext uri="{FF2B5EF4-FFF2-40B4-BE49-F238E27FC236}">
                      <a16:creationId xmlns:a16="http://schemas.microsoft.com/office/drawing/2014/main" id="{9C8D1537-C845-78D9-5B45-A34EA6A2BC75}"/>
                    </a:ext>
                  </a:extLst>
                </p14:cNvPr>
                <p14:cNvContentPartPr/>
                <p14:nvPr/>
              </p14:nvContentPartPr>
              <p14:xfrm>
                <a:off x="6347890" y="3100370"/>
                <a:ext cx="228240" cy="200520"/>
              </p14:xfrm>
            </p:contentPart>
          </mc:Choice>
          <mc:Fallback xmlns="">
            <p:pic>
              <p:nvPicPr>
                <p:cNvPr id="268" name="Ink 267">
                  <a:extLst>
                    <a:ext uri="{FF2B5EF4-FFF2-40B4-BE49-F238E27FC236}">
                      <a16:creationId xmlns:a16="http://schemas.microsoft.com/office/drawing/2014/main" id="{9C8D1537-C845-78D9-5B45-A34EA6A2BC75}"/>
                    </a:ext>
                  </a:extLst>
                </p:cNvPr>
                <p:cNvPicPr/>
                <p:nvPr/>
              </p:nvPicPr>
              <p:blipFill>
                <a:blip r:embed="rId247"/>
                <a:stretch>
                  <a:fillRect/>
                </a:stretch>
              </p:blipFill>
              <p:spPr>
                <a:xfrm>
                  <a:off x="6341770" y="3094250"/>
                  <a:ext cx="2404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69" name="Ink 268">
                  <a:extLst>
                    <a:ext uri="{FF2B5EF4-FFF2-40B4-BE49-F238E27FC236}">
                      <a16:creationId xmlns:a16="http://schemas.microsoft.com/office/drawing/2014/main" id="{12344E62-AF4D-A9DB-690F-E5A45BC537FA}"/>
                    </a:ext>
                  </a:extLst>
                </p14:cNvPr>
                <p14:cNvContentPartPr/>
                <p14:nvPr/>
              </p14:nvContentPartPr>
              <p14:xfrm>
                <a:off x="6294250" y="3199730"/>
                <a:ext cx="183240" cy="164160"/>
              </p14:xfrm>
            </p:contentPart>
          </mc:Choice>
          <mc:Fallback xmlns="">
            <p:pic>
              <p:nvPicPr>
                <p:cNvPr id="269" name="Ink 268">
                  <a:extLst>
                    <a:ext uri="{FF2B5EF4-FFF2-40B4-BE49-F238E27FC236}">
                      <a16:creationId xmlns:a16="http://schemas.microsoft.com/office/drawing/2014/main" id="{12344E62-AF4D-A9DB-690F-E5A45BC537FA}"/>
                    </a:ext>
                  </a:extLst>
                </p:cNvPr>
                <p:cNvPicPr/>
                <p:nvPr/>
              </p:nvPicPr>
              <p:blipFill>
                <a:blip r:embed="rId249"/>
                <a:stretch>
                  <a:fillRect/>
                </a:stretch>
              </p:blipFill>
              <p:spPr>
                <a:xfrm>
                  <a:off x="6288130" y="3193610"/>
                  <a:ext cx="1954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71" name="Ink 270">
                  <a:extLst>
                    <a:ext uri="{FF2B5EF4-FFF2-40B4-BE49-F238E27FC236}">
                      <a16:creationId xmlns:a16="http://schemas.microsoft.com/office/drawing/2014/main" id="{D9EB953C-2996-22B8-481F-5C20FC89EB8A}"/>
                    </a:ext>
                  </a:extLst>
                </p14:cNvPr>
                <p14:cNvContentPartPr/>
                <p14:nvPr/>
              </p14:nvContentPartPr>
              <p14:xfrm>
                <a:off x="6802210" y="3128090"/>
                <a:ext cx="224640" cy="302760"/>
              </p14:xfrm>
            </p:contentPart>
          </mc:Choice>
          <mc:Fallback xmlns="">
            <p:pic>
              <p:nvPicPr>
                <p:cNvPr id="271" name="Ink 270">
                  <a:extLst>
                    <a:ext uri="{FF2B5EF4-FFF2-40B4-BE49-F238E27FC236}">
                      <a16:creationId xmlns:a16="http://schemas.microsoft.com/office/drawing/2014/main" id="{D9EB953C-2996-22B8-481F-5C20FC89EB8A}"/>
                    </a:ext>
                  </a:extLst>
                </p:cNvPr>
                <p:cNvPicPr/>
                <p:nvPr/>
              </p:nvPicPr>
              <p:blipFill>
                <a:blip r:embed="rId251"/>
                <a:stretch>
                  <a:fillRect/>
                </a:stretch>
              </p:blipFill>
              <p:spPr>
                <a:xfrm>
                  <a:off x="6796090" y="3121970"/>
                  <a:ext cx="2368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72" name="Ink 271">
                  <a:extLst>
                    <a:ext uri="{FF2B5EF4-FFF2-40B4-BE49-F238E27FC236}">
                      <a16:creationId xmlns:a16="http://schemas.microsoft.com/office/drawing/2014/main" id="{439F9C24-06C8-6DAD-C59A-685225FA511B}"/>
                    </a:ext>
                  </a:extLst>
                </p14:cNvPr>
                <p14:cNvContentPartPr/>
                <p14:nvPr/>
              </p14:nvContentPartPr>
              <p14:xfrm>
                <a:off x="7065370" y="3157970"/>
                <a:ext cx="241200" cy="290520"/>
              </p14:xfrm>
            </p:contentPart>
          </mc:Choice>
          <mc:Fallback xmlns="">
            <p:pic>
              <p:nvPicPr>
                <p:cNvPr id="272" name="Ink 271">
                  <a:extLst>
                    <a:ext uri="{FF2B5EF4-FFF2-40B4-BE49-F238E27FC236}">
                      <a16:creationId xmlns:a16="http://schemas.microsoft.com/office/drawing/2014/main" id="{439F9C24-06C8-6DAD-C59A-685225FA511B}"/>
                    </a:ext>
                  </a:extLst>
                </p:cNvPr>
                <p:cNvPicPr/>
                <p:nvPr/>
              </p:nvPicPr>
              <p:blipFill>
                <a:blip r:embed="rId253"/>
                <a:stretch>
                  <a:fillRect/>
                </a:stretch>
              </p:blipFill>
              <p:spPr>
                <a:xfrm>
                  <a:off x="7059250" y="3151850"/>
                  <a:ext cx="253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3" name="Ink 272">
                  <a:extLst>
                    <a:ext uri="{FF2B5EF4-FFF2-40B4-BE49-F238E27FC236}">
                      <a16:creationId xmlns:a16="http://schemas.microsoft.com/office/drawing/2014/main" id="{9EDD8AB2-BCE7-A945-E672-24022BD8754D}"/>
                    </a:ext>
                  </a:extLst>
                </p14:cNvPr>
                <p14:cNvContentPartPr/>
                <p14:nvPr/>
              </p14:nvContentPartPr>
              <p14:xfrm>
                <a:off x="7420690" y="3124490"/>
                <a:ext cx="49320" cy="277200"/>
              </p14:xfrm>
            </p:contentPart>
          </mc:Choice>
          <mc:Fallback xmlns="">
            <p:pic>
              <p:nvPicPr>
                <p:cNvPr id="273" name="Ink 272">
                  <a:extLst>
                    <a:ext uri="{FF2B5EF4-FFF2-40B4-BE49-F238E27FC236}">
                      <a16:creationId xmlns:a16="http://schemas.microsoft.com/office/drawing/2014/main" id="{9EDD8AB2-BCE7-A945-E672-24022BD8754D}"/>
                    </a:ext>
                  </a:extLst>
                </p:cNvPr>
                <p:cNvPicPr/>
                <p:nvPr/>
              </p:nvPicPr>
              <p:blipFill>
                <a:blip r:embed="rId255"/>
                <a:stretch>
                  <a:fillRect/>
                </a:stretch>
              </p:blipFill>
              <p:spPr>
                <a:xfrm>
                  <a:off x="7414570" y="3118370"/>
                  <a:ext cx="615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74" name="Ink 273">
                  <a:extLst>
                    <a:ext uri="{FF2B5EF4-FFF2-40B4-BE49-F238E27FC236}">
                      <a16:creationId xmlns:a16="http://schemas.microsoft.com/office/drawing/2014/main" id="{EFBF28DD-68DB-CC70-E89C-C16A60BD2547}"/>
                    </a:ext>
                  </a:extLst>
                </p14:cNvPr>
                <p14:cNvContentPartPr/>
                <p14:nvPr/>
              </p14:nvContentPartPr>
              <p14:xfrm>
                <a:off x="7464610" y="3117650"/>
                <a:ext cx="324720" cy="362160"/>
              </p14:xfrm>
            </p:contentPart>
          </mc:Choice>
          <mc:Fallback xmlns="">
            <p:pic>
              <p:nvPicPr>
                <p:cNvPr id="274" name="Ink 273">
                  <a:extLst>
                    <a:ext uri="{FF2B5EF4-FFF2-40B4-BE49-F238E27FC236}">
                      <a16:creationId xmlns:a16="http://schemas.microsoft.com/office/drawing/2014/main" id="{EFBF28DD-68DB-CC70-E89C-C16A60BD2547}"/>
                    </a:ext>
                  </a:extLst>
                </p:cNvPr>
                <p:cNvPicPr/>
                <p:nvPr/>
              </p:nvPicPr>
              <p:blipFill>
                <a:blip r:embed="rId257"/>
                <a:stretch>
                  <a:fillRect/>
                </a:stretch>
              </p:blipFill>
              <p:spPr>
                <a:xfrm>
                  <a:off x="7458490" y="3111530"/>
                  <a:ext cx="336960" cy="374400"/>
                </a:xfrm>
                <a:prstGeom prst="rect">
                  <a:avLst/>
                </a:prstGeom>
              </p:spPr>
            </p:pic>
          </mc:Fallback>
        </mc:AlternateContent>
      </p:grpSp>
    </p:spTree>
    <p:extLst>
      <p:ext uri="{BB962C8B-B14F-4D97-AF65-F5344CB8AC3E}">
        <p14:creationId xmlns:p14="http://schemas.microsoft.com/office/powerpoint/2010/main" val="1126008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9A1DB21-37AF-483B-B640-D5139D869E16}"/>
                  </a:ext>
                </a:extLst>
              </p14:cNvPr>
              <p14:cNvContentPartPr/>
              <p14:nvPr/>
            </p14:nvContentPartPr>
            <p14:xfrm>
              <a:off x="544690" y="940010"/>
              <a:ext cx="11297880" cy="2252160"/>
            </p14:xfrm>
          </p:contentPart>
        </mc:Choice>
        <mc:Fallback xmlns="">
          <p:pic>
            <p:nvPicPr>
              <p:cNvPr id="4" name="Ink 3">
                <a:extLst>
                  <a:ext uri="{FF2B5EF4-FFF2-40B4-BE49-F238E27FC236}">
                    <a16:creationId xmlns:a16="http://schemas.microsoft.com/office/drawing/2014/main" id="{79A1DB21-37AF-483B-B640-D5139D869E16}"/>
                  </a:ext>
                </a:extLst>
              </p:cNvPr>
              <p:cNvPicPr/>
              <p:nvPr/>
            </p:nvPicPr>
            <p:blipFill>
              <a:blip r:embed="rId3"/>
              <a:stretch>
                <a:fillRect/>
              </a:stretch>
            </p:blipFill>
            <p:spPr>
              <a:xfrm>
                <a:off x="538570" y="933890"/>
                <a:ext cx="11310120" cy="226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F99AD9B0-615E-0683-FCFF-7AAB11CA3480}"/>
                  </a:ext>
                </a:extLst>
              </p14:cNvPr>
              <p14:cNvContentPartPr/>
              <p14:nvPr/>
            </p14:nvContentPartPr>
            <p14:xfrm>
              <a:off x="9681850" y="946490"/>
              <a:ext cx="91440" cy="2104920"/>
            </p14:xfrm>
          </p:contentPart>
        </mc:Choice>
        <mc:Fallback xmlns="">
          <p:pic>
            <p:nvPicPr>
              <p:cNvPr id="14" name="Ink 13">
                <a:extLst>
                  <a:ext uri="{FF2B5EF4-FFF2-40B4-BE49-F238E27FC236}">
                    <a16:creationId xmlns:a16="http://schemas.microsoft.com/office/drawing/2014/main" id="{F99AD9B0-615E-0683-FCFF-7AAB11CA3480}"/>
                  </a:ext>
                </a:extLst>
              </p:cNvPr>
              <p:cNvPicPr/>
              <p:nvPr/>
            </p:nvPicPr>
            <p:blipFill>
              <a:blip r:embed="rId5"/>
              <a:stretch>
                <a:fillRect/>
              </a:stretch>
            </p:blipFill>
            <p:spPr>
              <a:xfrm>
                <a:off x="9675730" y="940370"/>
                <a:ext cx="103680" cy="211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F5488E01-D852-C267-1E49-5E07BC4DDE96}"/>
                  </a:ext>
                </a:extLst>
              </p14:cNvPr>
              <p14:cNvContentPartPr/>
              <p14:nvPr/>
            </p14:nvContentPartPr>
            <p14:xfrm>
              <a:off x="8953930" y="965930"/>
              <a:ext cx="119160" cy="1847880"/>
            </p14:xfrm>
          </p:contentPart>
        </mc:Choice>
        <mc:Fallback xmlns="">
          <p:pic>
            <p:nvPicPr>
              <p:cNvPr id="15" name="Ink 14">
                <a:extLst>
                  <a:ext uri="{FF2B5EF4-FFF2-40B4-BE49-F238E27FC236}">
                    <a16:creationId xmlns:a16="http://schemas.microsoft.com/office/drawing/2014/main" id="{F5488E01-D852-C267-1E49-5E07BC4DDE96}"/>
                  </a:ext>
                </a:extLst>
              </p:cNvPr>
              <p:cNvPicPr/>
              <p:nvPr/>
            </p:nvPicPr>
            <p:blipFill>
              <a:blip r:embed="rId7"/>
              <a:stretch>
                <a:fillRect/>
              </a:stretch>
            </p:blipFill>
            <p:spPr>
              <a:xfrm>
                <a:off x="8947810" y="959810"/>
                <a:ext cx="131400" cy="1860120"/>
              </a:xfrm>
              <a:prstGeom prst="rect">
                <a:avLst/>
              </a:prstGeom>
            </p:spPr>
          </p:pic>
        </mc:Fallback>
      </mc:AlternateContent>
      <p:grpSp>
        <p:nvGrpSpPr>
          <p:cNvPr id="30" name="Group 29">
            <a:extLst>
              <a:ext uri="{FF2B5EF4-FFF2-40B4-BE49-F238E27FC236}">
                <a16:creationId xmlns:a16="http://schemas.microsoft.com/office/drawing/2014/main" id="{1BF2110B-E3EC-B837-C32F-E9CF8781393D}"/>
              </a:ext>
            </a:extLst>
          </p:cNvPr>
          <p:cNvGrpSpPr/>
          <p:nvPr/>
        </p:nvGrpSpPr>
        <p:grpSpPr>
          <a:xfrm>
            <a:off x="11402650" y="1391450"/>
            <a:ext cx="208080" cy="1216800"/>
            <a:chOff x="11402650" y="1391450"/>
            <a:chExt cx="208080" cy="121680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CF0AE46-716E-8E44-65F6-A5E08767F2F9}"/>
                    </a:ext>
                  </a:extLst>
                </p14:cNvPr>
                <p14:cNvContentPartPr/>
                <p14:nvPr/>
              </p14:nvContentPartPr>
              <p14:xfrm>
                <a:off x="11435770" y="1391450"/>
                <a:ext cx="138960" cy="347400"/>
              </p14:xfrm>
            </p:contentPart>
          </mc:Choice>
          <mc:Fallback xmlns="">
            <p:pic>
              <p:nvPicPr>
                <p:cNvPr id="16" name="Ink 15">
                  <a:extLst>
                    <a:ext uri="{FF2B5EF4-FFF2-40B4-BE49-F238E27FC236}">
                      <a16:creationId xmlns:a16="http://schemas.microsoft.com/office/drawing/2014/main" id="{BCF0AE46-716E-8E44-65F6-A5E08767F2F9}"/>
                    </a:ext>
                  </a:extLst>
                </p:cNvPr>
                <p:cNvPicPr/>
                <p:nvPr/>
              </p:nvPicPr>
              <p:blipFill>
                <a:blip r:embed="rId9"/>
                <a:stretch>
                  <a:fillRect/>
                </a:stretch>
              </p:blipFill>
              <p:spPr>
                <a:xfrm>
                  <a:off x="11429650" y="1385330"/>
                  <a:ext cx="1512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990F5D8F-BCA2-83E0-CDC4-7D8EE02706CD}"/>
                    </a:ext>
                  </a:extLst>
                </p14:cNvPr>
                <p14:cNvContentPartPr/>
                <p14:nvPr/>
              </p14:nvContentPartPr>
              <p14:xfrm>
                <a:off x="11428570" y="1788530"/>
                <a:ext cx="182160" cy="111960"/>
              </p14:xfrm>
            </p:contentPart>
          </mc:Choice>
          <mc:Fallback xmlns="">
            <p:pic>
              <p:nvPicPr>
                <p:cNvPr id="17" name="Ink 16">
                  <a:extLst>
                    <a:ext uri="{FF2B5EF4-FFF2-40B4-BE49-F238E27FC236}">
                      <a16:creationId xmlns:a16="http://schemas.microsoft.com/office/drawing/2014/main" id="{990F5D8F-BCA2-83E0-CDC4-7D8EE02706CD}"/>
                    </a:ext>
                  </a:extLst>
                </p:cNvPr>
                <p:cNvPicPr/>
                <p:nvPr/>
              </p:nvPicPr>
              <p:blipFill>
                <a:blip r:embed="rId11"/>
                <a:stretch>
                  <a:fillRect/>
                </a:stretch>
              </p:blipFill>
              <p:spPr>
                <a:xfrm>
                  <a:off x="11422450" y="1782410"/>
                  <a:ext cx="1944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EE6BDE84-9F3D-4CCB-0261-960E043C81FF}"/>
                    </a:ext>
                  </a:extLst>
                </p14:cNvPr>
                <p14:cNvContentPartPr/>
                <p14:nvPr/>
              </p14:nvContentPartPr>
              <p14:xfrm>
                <a:off x="11424250" y="2107130"/>
                <a:ext cx="145800" cy="125280"/>
              </p14:xfrm>
            </p:contentPart>
          </mc:Choice>
          <mc:Fallback xmlns="">
            <p:pic>
              <p:nvPicPr>
                <p:cNvPr id="18" name="Ink 17">
                  <a:extLst>
                    <a:ext uri="{FF2B5EF4-FFF2-40B4-BE49-F238E27FC236}">
                      <a16:creationId xmlns:a16="http://schemas.microsoft.com/office/drawing/2014/main" id="{EE6BDE84-9F3D-4CCB-0261-960E043C81FF}"/>
                    </a:ext>
                  </a:extLst>
                </p:cNvPr>
                <p:cNvPicPr/>
                <p:nvPr/>
              </p:nvPicPr>
              <p:blipFill>
                <a:blip r:embed="rId13"/>
                <a:stretch>
                  <a:fillRect/>
                </a:stretch>
              </p:blipFill>
              <p:spPr>
                <a:xfrm>
                  <a:off x="11418130" y="2101010"/>
                  <a:ext cx="158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B7CD346-3151-843F-5207-1707D383D0A8}"/>
                    </a:ext>
                  </a:extLst>
                </p14:cNvPr>
                <p14:cNvContentPartPr/>
                <p14:nvPr/>
              </p14:nvContentPartPr>
              <p14:xfrm>
                <a:off x="11402650" y="2387210"/>
                <a:ext cx="202680" cy="221040"/>
              </p14:xfrm>
            </p:contentPart>
          </mc:Choice>
          <mc:Fallback xmlns="">
            <p:pic>
              <p:nvPicPr>
                <p:cNvPr id="19" name="Ink 18">
                  <a:extLst>
                    <a:ext uri="{FF2B5EF4-FFF2-40B4-BE49-F238E27FC236}">
                      <a16:creationId xmlns:a16="http://schemas.microsoft.com/office/drawing/2014/main" id="{BB7CD346-3151-843F-5207-1707D383D0A8}"/>
                    </a:ext>
                  </a:extLst>
                </p:cNvPr>
                <p:cNvPicPr/>
                <p:nvPr/>
              </p:nvPicPr>
              <p:blipFill>
                <a:blip r:embed="rId15"/>
                <a:stretch>
                  <a:fillRect/>
                </a:stretch>
              </p:blipFill>
              <p:spPr>
                <a:xfrm>
                  <a:off x="11396530" y="2381090"/>
                  <a:ext cx="214920" cy="233280"/>
                </a:xfrm>
                <a:prstGeom prst="rect">
                  <a:avLst/>
                </a:prstGeom>
              </p:spPr>
            </p:pic>
          </mc:Fallback>
        </mc:AlternateContent>
      </p:grpSp>
      <p:grpSp>
        <p:nvGrpSpPr>
          <p:cNvPr id="29" name="Group 28">
            <a:extLst>
              <a:ext uri="{FF2B5EF4-FFF2-40B4-BE49-F238E27FC236}">
                <a16:creationId xmlns:a16="http://schemas.microsoft.com/office/drawing/2014/main" id="{2A28FAB5-330E-BB05-0B7D-E7FECFF6D9CE}"/>
              </a:ext>
            </a:extLst>
          </p:cNvPr>
          <p:cNvGrpSpPr/>
          <p:nvPr/>
        </p:nvGrpSpPr>
        <p:grpSpPr>
          <a:xfrm>
            <a:off x="10433890" y="1004090"/>
            <a:ext cx="785880" cy="2164320"/>
            <a:chOff x="10433890" y="1004090"/>
            <a:chExt cx="785880" cy="2164320"/>
          </a:xfrm>
        </p:grpSpPr>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9E28D509-0478-F284-6072-7D6E4E9BB3B6}"/>
                    </a:ext>
                  </a:extLst>
                </p14:cNvPr>
                <p14:cNvContentPartPr/>
                <p14:nvPr/>
              </p14:nvContentPartPr>
              <p14:xfrm>
                <a:off x="11083330" y="1139810"/>
                <a:ext cx="136440" cy="2000880"/>
              </p14:xfrm>
            </p:contentPart>
          </mc:Choice>
          <mc:Fallback xmlns="">
            <p:pic>
              <p:nvPicPr>
                <p:cNvPr id="12" name="Ink 11">
                  <a:extLst>
                    <a:ext uri="{FF2B5EF4-FFF2-40B4-BE49-F238E27FC236}">
                      <a16:creationId xmlns:a16="http://schemas.microsoft.com/office/drawing/2014/main" id="{9E28D509-0478-F284-6072-7D6E4E9BB3B6}"/>
                    </a:ext>
                  </a:extLst>
                </p:cNvPr>
                <p:cNvPicPr/>
                <p:nvPr/>
              </p:nvPicPr>
              <p:blipFill>
                <a:blip r:embed="rId17"/>
                <a:stretch>
                  <a:fillRect/>
                </a:stretch>
              </p:blipFill>
              <p:spPr>
                <a:xfrm>
                  <a:off x="11077210" y="1133690"/>
                  <a:ext cx="148680" cy="2013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E26503A8-94A7-F05C-AE9C-3CD6491C760F}"/>
                    </a:ext>
                  </a:extLst>
                </p14:cNvPr>
                <p14:cNvContentPartPr/>
                <p14:nvPr/>
              </p14:nvContentPartPr>
              <p14:xfrm>
                <a:off x="10433890" y="1004090"/>
                <a:ext cx="168480" cy="2164320"/>
              </p14:xfrm>
            </p:contentPart>
          </mc:Choice>
          <mc:Fallback xmlns="">
            <p:pic>
              <p:nvPicPr>
                <p:cNvPr id="13" name="Ink 12">
                  <a:extLst>
                    <a:ext uri="{FF2B5EF4-FFF2-40B4-BE49-F238E27FC236}">
                      <a16:creationId xmlns:a16="http://schemas.microsoft.com/office/drawing/2014/main" id="{E26503A8-94A7-F05C-AE9C-3CD6491C760F}"/>
                    </a:ext>
                  </a:extLst>
                </p:cNvPr>
                <p:cNvPicPr/>
                <p:nvPr/>
              </p:nvPicPr>
              <p:blipFill>
                <a:blip r:embed="rId19"/>
                <a:stretch>
                  <a:fillRect/>
                </a:stretch>
              </p:blipFill>
              <p:spPr>
                <a:xfrm>
                  <a:off x="10427770" y="997970"/>
                  <a:ext cx="180720" cy="2176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3B99C414-1513-C5CF-D729-4960B9EBFA73}"/>
                    </a:ext>
                  </a:extLst>
                </p14:cNvPr>
                <p14:cNvContentPartPr/>
                <p14:nvPr/>
              </p14:nvContentPartPr>
              <p14:xfrm>
                <a:off x="10781650" y="1529330"/>
                <a:ext cx="158760" cy="289800"/>
              </p14:xfrm>
            </p:contentPart>
          </mc:Choice>
          <mc:Fallback xmlns="">
            <p:pic>
              <p:nvPicPr>
                <p:cNvPr id="20" name="Ink 19">
                  <a:extLst>
                    <a:ext uri="{FF2B5EF4-FFF2-40B4-BE49-F238E27FC236}">
                      <a16:creationId xmlns:a16="http://schemas.microsoft.com/office/drawing/2014/main" id="{3B99C414-1513-C5CF-D729-4960B9EBFA73}"/>
                    </a:ext>
                  </a:extLst>
                </p:cNvPr>
                <p:cNvPicPr/>
                <p:nvPr/>
              </p:nvPicPr>
              <p:blipFill>
                <a:blip r:embed="rId21"/>
                <a:stretch>
                  <a:fillRect/>
                </a:stretch>
              </p:blipFill>
              <p:spPr>
                <a:xfrm>
                  <a:off x="10775530" y="1523210"/>
                  <a:ext cx="1710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E2F9DC8-92C0-61DB-14D2-713374C3C147}"/>
                    </a:ext>
                  </a:extLst>
                </p14:cNvPr>
                <p14:cNvContentPartPr/>
                <p14:nvPr/>
              </p14:nvContentPartPr>
              <p14:xfrm>
                <a:off x="10735930" y="1823090"/>
                <a:ext cx="161280" cy="163800"/>
              </p14:xfrm>
            </p:contentPart>
          </mc:Choice>
          <mc:Fallback xmlns="">
            <p:pic>
              <p:nvPicPr>
                <p:cNvPr id="21" name="Ink 20">
                  <a:extLst>
                    <a:ext uri="{FF2B5EF4-FFF2-40B4-BE49-F238E27FC236}">
                      <a16:creationId xmlns:a16="http://schemas.microsoft.com/office/drawing/2014/main" id="{8E2F9DC8-92C0-61DB-14D2-713374C3C147}"/>
                    </a:ext>
                  </a:extLst>
                </p:cNvPr>
                <p:cNvPicPr/>
                <p:nvPr/>
              </p:nvPicPr>
              <p:blipFill>
                <a:blip r:embed="rId23"/>
                <a:stretch>
                  <a:fillRect/>
                </a:stretch>
              </p:blipFill>
              <p:spPr>
                <a:xfrm>
                  <a:off x="10729810" y="1816970"/>
                  <a:ext cx="173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41D548E1-4127-5EB9-EC30-10F50745F567}"/>
                    </a:ext>
                  </a:extLst>
                </p14:cNvPr>
                <p14:cNvContentPartPr/>
                <p14:nvPr/>
              </p14:nvContentPartPr>
              <p14:xfrm>
                <a:off x="10736290" y="2090930"/>
                <a:ext cx="135000" cy="150120"/>
              </p14:xfrm>
            </p:contentPart>
          </mc:Choice>
          <mc:Fallback xmlns="">
            <p:pic>
              <p:nvPicPr>
                <p:cNvPr id="22" name="Ink 21">
                  <a:extLst>
                    <a:ext uri="{FF2B5EF4-FFF2-40B4-BE49-F238E27FC236}">
                      <a16:creationId xmlns:a16="http://schemas.microsoft.com/office/drawing/2014/main" id="{41D548E1-4127-5EB9-EC30-10F50745F567}"/>
                    </a:ext>
                  </a:extLst>
                </p:cNvPr>
                <p:cNvPicPr/>
                <p:nvPr/>
              </p:nvPicPr>
              <p:blipFill>
                <a:blip r:embed="rId25"/>
                <a:stretch>
                  <a:fillRect/>
                </a:stretch>
              </p:blipFill>
              <p:spPr>
                <a:xfrm>
                  <a:off x="10730170" y="208481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E869A29-9E86-AC0B-E45F-2759C8466A40}"/>
                    </a:ext>
                  </a:extLst>
                </p14:cNvPr>
                <p14:cNvContentPartPr/>
                <p14:nvPr/>
              </p14:nvContentPartPr>
              <p14:xfrm>
                <a:off x="10662490" y="2440850"/>
                <a:ext cx="215280" cy="230760"/>
              </p14:xfrm>
            </p:contentPart>
          </mc:Choice>
          <mc:Fallback xmlns="">
            <p:pic>
              <p:nvPicPr>
                <p:cNvPr id="23" name="Ink 22">
                  <a:extLst>
                    <a:ext uri="{FF2B5EF4-FFF2-40B4-BE49-F238E27FC236}">
                      <a16:creationId xmlns:a16="http://schemas.microsoft.com/office/drawing/2014/main" id="{4E869A29-9E86-AC0B-E45F-2759C8466A40}"/>
                    </a:ext>
                  </a:extLst>
                </p:cNvPr>
                <p:cNvPicPr/>
                <p:nvPr/>
              </p:nvPicPr>
              <p:blipFill>
                <a:blip r:embed="rId27"/>
                <a:stretch>
                  <a:fillRect/>
                </a:stretch>
              </p:blipFill>
              <p:spPr>
                <a:xfrm>
                  <a:off x="10656370" y="2434730"/>
                  <a:ext cx="227520" cy="243000"/>
                </a:xfrm>
                <a:prstGeom prst="rect">
                  <a:avLst/>
                </a:prstGeom>
              </p:spPr>
            </p:pic>
          </mc:Fallback>
        </mc:AlternateContent>
      </p:grpSp>
      <p:grpSp>
        <p:nvGrpSpPr>
          <p:cNvPr id="28" name="Group 27">
            <a:extLst>
              <a:ext uri="{FF2B5EF4-FFF2-40B4-BE49-F238E27FC236}">
                <a16:creationId xmlns:a16="http://schemas.microsoft.com/office/drawing/2014/main" id="{CD0F820D-1FC6-07A9-9DAC-56D7868E4A29}"/>
              </a:ext>
            </a:extLst>
          </p:cNvPr>
          <p:cNvGrpSpPr/>
          <p:nvPr/>
        </p:nvGrpSpPr>
        <p:grpSpPr>
          <a:xfrm>
            <a:off x="9915490" y="1356170"/>
            <a:ext cx="278640" cy="1353600"/>
            <a:chOff x="9915490" y="1356170"/>
            <a:chExt cx="278640" cy="135360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EB07CA8C-80FE-3700-E678-69247E45C7FA}"/>
                    </a:ext>
                  </a:extLst>
                </p14:cNvPr>
                <p14:cNvContentPartPr/>
                <p14:nvPr/>
              </p14:nvContentPartPr>
              <p14:xfrm>
                <a:off x="9989290" y="1356170"/>
                <a:ext cx="204840" cy="383760"/>
              </p14:xfrm>
            </p:contentPart>
          </mc:Choice>
          <mc:Fallback xmlns="">
            <p:pic>
              <p:nvPicPr>
                <p:cNvPr id="24" name="Ink 23">
                  <a:extLst>
                    <a:ext uri="{FF2B5EF4-FFF2-40B4-BE49-F238E27FC236}">
                      <a16:creationId xmlns:a16="http://schemas.microsoft.com/office/drawing/2014/main" id="{EB07CA8C-80FE-3700-E678-69247E45C7FA}"/>
                    </a:ext>
                  </a:extLst>
                </p:cNvPr>
                <p:cNvPicPr/>
                <p:nvPr/>
              </p:nvPicPr>
              <p:blipFill>
                <a:blip r:embed="rId29"/>
                <a:stretch>
                  <a:fillRect/>
                </a:stretch>
              </p:blipFill>
              <p:spPr>
                <a:xfrm>
                  <a:off x="9983170" y="1350050"/>
                  <a:ext cx="2170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C4A1D827-E207-E7A9-49DD-98819D41AD54}"/>
                    </a:ext>
                  </a:extLst>
                </p14:cNvPr>
                <p14:cNvContentPartPr/>
                <p14:nvPr/>
              </p14:nvContentPartPr>
              <p14:xfrm>
                <a:off x="9977770" y="1747850"/>
                <a:ext cx="169560" cy="195480"/>
              </p14:xfrm>
            </p:contentPart>
          </mc:Choice>
          <mc:Fallback xmlns="">
            <p:pic>
              <p:nvPicPr>
                <p:cNvPr id="25" name="Ink 24">
                  <a:extLst>
                    <a:ext uri="{FF2B5EF4-FFF2-40B4-BE49-F238E27FC236}">
                      <a16:creationId xmlns:a16="http://schemas.microsoft.com/office/drawing/2014/main" id="{C4A1D827-E207-E7A9-49DD-98819D41AD54}"/>
                    </a:ext>
                  </a:extLst>
                </p:cNvPr>
                <p:cNvPicPr/>
                <p:nvPr/>
              </p:nvPicPr>
              <p:blipFill>
                <a:blip r:embed="rId31"/>
                <a:stretch>
                  <a:fillRect/>
                </a:stretch>
              </p:blipFill>
              <p:spPr>
                <a:xfrm>
                  <a:off x="9971650" y="1741730"/>
                  <a:ext cx="18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3012C551-BA42-134E-C17F-C8478DD25E36}"/>
                    </a:ext>
                  </a:extLst>
                </p14:cNvPr>
                <p14:cNvContentPartPr/>
                <p14:nvPr/>
              </p14:nvContentPartPr>
              <p14:xfrm>
                <a:off x="9964090" y="2090570"/>
                <a:ext cx="160200" cy="199080"/>
              </p14:xfrm>
            </p:contentPart>
          </mc:Choice>
          <mc:Fallback xmlns="">
            <p:pic>
              <p:nvPicPr>
                <p:cNvPr id="26" name="Ink 25">
                  <a:extLst>
                    <a:ext uri="{FF2B5EF4-FFF2-40B4-BE49-F238E27FC236}">
                      <a16:creationId xmlns:a16="http://schemas.microsoft.com/office/drawing/2014/main" id="{3012C551-BA42-134E-C17F-C8478DD25E36}"/>
                    </a:ext>
                  </a:extLst>
                </p:cNvPr>
                <p:cNvPicPr/>
                <p:nvPr/>
              </p:nvPicPr>
              <p:blipFill>
                <a:blip r:embed="rId33"/>
                <a:stretch>
                  <a:fillRect/>
                </a:stretch>
              </p:blipFill>
              <p:spPr>
                <a:xfrm>
                  <a:off x="9957970" y="2084450"/>
                  <a:ext cx="1724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E15F45C9-B829-1001-3C96-95773E56982F}"/>
                    </a:ext>
                  </a:extLst>
                </p14:cNvPr>
                <p14:cNvContentPartPr/>
                <p14:nvPr/>
              </p14:nvContentPartPr>
              <p14:xfrm>
                <a:off x="9915490" y="2471450"/>
                <a:ext cx="217800" cy="238320"/>
              </p14:xfrm>
            </p:contentPart>
          </mc:Choice>
          <mc:Fallback xmlns="">
            <p:pic>
              <p:nvPicPr>
                <p:cNvPr id="27" name="Ink 26">
                  <a:extLst>
                    <a:ext uri="{FF2B5EF4-FFF2-40B4-BE49-F238E27FC236}">
                      <a16:creationId xmlns:a16="http://schemas.microsoft.com/office/drawing/2014/main" id="{E15F45C9-B829-1001-3C96-95773E56982F}"/>
                    </a:ext>
                  </a:extLst>
                </p:cNvPr>
                <p:cNvPicPr/>
                <p:nvPr/>
              </p:nvPicPr>
              <p:blipFill>
                <a:blip r:embed="rId35"/>
                <a:stretch>
                  <a:fillRect/>
                </a:stretch>
              </p:blipFill>
              <p:spPr>
                <a:xfrm>
                  <a:off x="9909370" y="2465330"/>
                  <a:ext cx="230040" cy="25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ACD9A30E-A979-D346-7139-64687361FEDA}"/>
                  </a:ext>
                </a:extLst>
              </p14:cNvPr>
              <p14:cNvContentPartPr/>
              <p14:nvPr/>
            </p14:nvContentPartPr>
            <p14:xfrm>
              <a:off x="7643890" y="936410"/>
              <a:ext cx="185760" cy="2226960"/>
            </p14:xfrm>
          </p:contentPart>
        </mc:Choice>
        <mc:Fallback xmlns="">
          <p:pic>
            <p:nvPicPr>
              <p:cNvPr id="31" name="Ink 30">
                <a:extLst>
                  <a:ext uri="{FF2B5EF4-FFF2-40B4-BE49-F238E27FC236}">
                    <a16:creationId xmlns:a16="http://schemas.microsoft.com/office/drawing/2014/main" id="{ACD9A30E-A979-D346-7139-64687361FEDA}"/>
                  </a:ext>
                </a:extLst>
              </p:cNvPr>
              <p:cNvPicPr/>
              <p:nvPr/>
            </p:nvPicPr>
            <p:blipFill>
              <a:blip r:embed="rId37"/>
              <a:stretch>
                <a:fillRect/>
              </a:stretch>
            </p:blipFill>
            <p:spPr>
              <a:xfrm>
                <a:off x="7637770" y="930290"/>
                <a:ext cx="198000" cy="223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7BBA17EC-1EC0-DB46-4516-774DD80F44D7}"/>
                  </a:ext>
                </a:extLst>
              </p14:cNvPr>
              <p14:cNvContentPartPr/>
              <p14:nvPr/>
            </p14:nvContentPartPr>
            <p14:xfrm>
              <a:off x="3942370" y="941810"/>
              <a:ext cx="257040" cy="1935360"/>
            </p14:xfrm>
          </p:contentPart>
        </mc:Choice>
        <mc:Fallback xmlns="">
          <p:pic>
            <p:nvPicPr>
              <p:cNvPr id="35" name="Ink 34">
                <a:extLst>
                  <a:ext uri="{FF2B5EF4-FFF2-40B4-BE49-F238E27FC236}">
                    <a16:creationId xmlns:a16="http://schemas.microsoft.com/office/drawing/2014/main" id="{7BBA17EC-1EC0-DB46-4516-774DD80F44D7}"/>
                  </a:ext>
                </a:extLst>
              </p:cNvPr>
              <p:cNvPicPr/>
              <p:nvPr/>
            </p:nvPicPr>
            <p:blipFill>
              <a:blip r:embed="rId39"/>
              <a:stretch>
                <a:fillRect/>
              </a:stretch>
            </p:blipFill>
            <p:spPr>
              <a:xfrm>
                <a:off x="3936250" y="935690"/>
                <a:ext cx="269280" cy="1947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 name="Ink 4">
                <a:extLst>
                  <a:ext uri="{FF2B5EF4-FFF2-40B4-BE49-F238E27FC236}">
                    <a16:creationId xmlns:a16="http://schemas.microsoft.com/office/drawing/2014/main" id="{F546074B-1FBE-6237-2FC2-4A266BB43994}"/>
                  </a:ext>
                </a:extLst>
              </p14:cNvPr>
              <p14:cNvContentPartPr/>
              <p14:nvPr/>
            </p14:nvContentPartPr>
            <p14:xfrm>
              <a:off x="4827250" y="181490"/>
              <a:ext cx="516600" cy="594720"/>
            </p14:xfrm>
          </p:contentPart>
        </mc:Choice>
        <mc:Fallback xmlns="">
          <p:pic>
            <p:nvPicPr>
              <p:cNvPr id="5" name="Ink 4">
                <a:extLst>
                  <a:ext uri="{FF2B5EF4-FFF2-40B4-BE49-F238E27FC236}">
                    <a16:creationId xmlns:a16="http://schemas.microsoft.com/office/drawing/2014/main" id="{F546074B-1FBE-6237-2FC2-4A266BB43994}"/>
                  </a:ext>
                </a:extLst>
              </p:cNvPr>
              <p:cNvPicPr/>
              <p:nvPr/>
            </p:nvPicPr>
            <p:blipFill>
              <a:blip r:embed="rId41"/>
              <a:stretch>
                <a:fillRect/>
              </a:stretch>
            </p:blipFill>
            <p:spPr>
              <a:xfrm>
                <a:off x="4821130" y="175370"/>
                <a:ext cx="52884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 name="Ink 5">
                <a:extLst>
                  <a:ext uri="{FF2B5EF4-FFF2-40B4-BE49-F238E27FC236}">
                    <a16:creationId xmlns:a16="http://schemas.microsoft.com/office/drawing/2014/main" id="{0F71B2C4-AC35-6FD5-A5AE-6619483E8FAB}"/>
                  </a:ext>
                </a:extLst>
              </p14:cNvPr>
              <p14:cNvContentPartPr/>
              <p14:nvPr/>
            </p14:nvContentPartPr>
            <p14:xfrm>
              <a:off x="5571730" y="412610"/>
              <a:ext cx="582480" cy="327240"/>
            </p14:xfrm>
          </p:contentPart>
        </mc:Choice>
        <mc:Fallback xmlns="">
          <p:pic>
            <p:nvPicPr>
              <p:cNvPr id="6" name="Ink 5">
                <a:extLst>
                  <a:ext uri="{FF2B5EF4-FFF2-40B4-BE49-F238E27FC236}">
                    <a16:creationId xmlns:a16="http://schemas.microsoft.com/office/drawing/2014/main" id="{0F71B2C4-AC35-6FD5-A5AE-6619483E8FAB}"/>
                  </a:ext>
                </a:extLst>
              </p:cNvPr>
              <p:cNvPicPr/>
              <p:nvPr/>
            </p:nvPicPr>
            <p:blipFill>
              <a:blip r:embed="rId43"/>
              <a:stretch>
                <a:fillRect/>
              </a:stretch>
            </p:blipFill>
            <p:spPr>
              <a:xfrm>
                <a:off x="5565610" y="406490"/>
                <a:ext cx="594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 name="Ink 6">
                <a:extLst>
                  <a:ext uri="{FF2B5EF4-FFF2-40B4-BE49-F238E27FC236}">
                    <a16:creationId xmlns:a16="http://schemas.microsoft.com/office/drawing/2014/main" id="{D4596FE5-BBC2-AD79-846E-D06FDD4C4A53}"/>
                  </a:ext>
                </a:extLst>
              </p14:cNvPr>
              <p14:cNvContentPartPr/>
              <p14:nvPr/>
            </p14:nvContentPartPr>
            <p14:xfrm>
              <a:off x="6279490" y="618890"/>
              <a:ext cx="1800" cy="1800"/>
            </p14:xfrm>
          </p:contentPart>
        </mc:Choice>
        <mc:Fallback xmlns="">
          <p:pic>
            <p:nvPicPr>
              <p:cNvPr id="7" name="Ink 6">
                <a:extLst>
                  <a:ext uri="{FF2B5EF4-FFF2-40B4-BE49-F238E27FC236}">
                    <a16:creationId xmlns:a16="http://schemas.microsoft.com/office/drawing/2014/main" id="{D4596FE5-BBC2-AD79-846E-D06FDD4C4A53}"/>
                  </a:ext>
                </a:extLst>
              </p:cNvPr>
              <p:cNvPicPr/>
              <p:nvPr/>
            </p:nvPicPr>
            <p:blipFill>
              <a:blip r:embed="rId45"/>
              <a:stretch>
                <a:fillRect/>
              </a:stretch>
            </p:blipFill>
            <p:spPr>
              <a:xfrm>
                <a:off x="6273370" y="612770"/>
                <a:ext cx="1404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 name="Ink 8">
                <a:extLst>
                  <a:ext uri="{FF2B5EF4-FFF2-40B4-BE49-F238E27FC236}">
                    <a16:creationId xmlns:a16="http://schemas.microsoft.com/office/drawing/2014/main" id="{AB040616-7845-D009-55F8-72B33A3A5386}"/>
                  </a:ext>
                </a:extLst>
              </p14:cNvPr>
              <p14:cNvContentPartPr/>
              <p14:nvPr/>
            </p14:nvContentPartPr>
            <p14:xfrm>
              <a:off x="5590450" y="81770"/>
              <a:ext cx="530640" cy="642600"/>
            </p14:xfrm>
          </p:contentPart>
        </mc:Choice>
        <mc:Fallback xmlns="">
          <p:pic>
            <p:nvPicPr>
              <p:cNvPr id="9" name="Ink 8">
                <a:extLst>
                  <a:ext uri="{FF2B5EF4-FFF2-40B4-BE49-F238E27FC236}">
                    <a16:creationId xmlns:a16="http://schemas.microsoft.com/office/drawing/2014/main" id="{AB040616-7845-D009-55F8-72B33A3A5386}"/>
                  </a:ext>
                </a:extLst>
              </p:cNvPr>
              <p:cNvPicPr/>
              <p:nvPr/>
            </p:nvPicPr>
            <p:blipFill>
              <a:blip r:embed="rId47"/>
              <a:stretch>
                <a:fillRect/>
              </a:stretch>
            </p:blipFill>
            <p:spPr>
              <a:xfrm>
                <a:off x="5584330" y="75650"/>
                <a:ext cx="54288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 name="Ink 9">
                <a:extLst>
                  <a:ext uri="{FF2B5EF4-FFF2-40B4-BE49-F238E27FC236}">
                    <a16:creationId xmlns:a16="http://schemas.microsoft.com/office/drawing/2014/main" id="{DCA0D360-1E4D-1504-52E1-37CF745729D4}"/>
                  </a:ext>
                </a:extLst>
              </p14:cNvPr>
              <p14:cNvContentPartPr/>
              <p14:nvPr/>
            </p14:nvContentPartPr>
            <p14:xfrm>
              <a:off x="6044770" y="118850"/>
              <a:ext cx="708480" cy="690480"/>
            </p14:xfrm>
          </p:contentPart>
        </mc:Choice>
        <mc:Fallback xmlns="">
          <p:pic>
            <p:nvPicPr>
              <p:cNvPr id="10" name="Ink 9">
                <a:extLst>
                  <a:ext uri="{FF2B5EF4-FFF2-40B4-BE49-F238E27FC236}">
                    <a16:creationId xmlns:a16="http://schemas.microsoft.com/office/drawing/2014/main" id="{DCA0D360-1E4D-1504-52E1-37CF745729D4}"/>
                  </a:ext>
                </a:extLst>
              </p:cNvPr>
              <p:cNvPicPr/>
              <p:nvPr/>
            </p:nvPicPr>
            <p:blipFill>
              <a:blip r:embed="rId49"/>
              <a:stretch>
                <a:fillRect/>
              </a:stretch>
            </p:blipFill>
            <p:spPr>
              <a:xfrm>
                <a:off x="6038650" y="112730"/>
                <a:ext cx="72072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EABC870B-3240-7E83-DF63-20C40469D02F}"/>
                  </a:ext>
                </a:extLst>
              </p14:cNvPr>
              <p14:cNvContentPartPr/>
              <p14:nvPr/>
            </p14:nvContentPartPr>
            <p14:xfrm>
              <a:off x="6495490" y="932810"/>
              <a:ext cx="61200" cy="2092680"/>
            </p14:xfrm>
          </p:contentPart>
        </mc:Choice>
        <mc:Fallback xmlns="">
          <p:pic>
            <p:nvPicPr>
              <p:cNvPr id="32" name="Ink 31">
                <a:extLst>
                  <a:ext uri="{FF2B5EF4-FFF2-40B4-BE49-F238E27FC236}">
                    <a16:creationId xmlns:a16="http://schemas.microsoft.com/office/drawing/2014/main" id="{EABC870B-3240-7E83-DF63-20C40469D02F}"/>
                  </a:ext>
                </a:extLst>
              </p:cNvPr>
              <p:cNvPicPr/>
              <p:nvPr/>
            </p:nvPicPr>
            <p:blipFill>
              <a:blip r:embed="rId51"/>
              <a:stretch>
                <a:fillRect/>
              </a:stretch>
            </p:blipFill>
            <p:spPr>
              <a:xfrm>
                <a:off x="6489370" y="926690"/>
                <a:ext cx="73440" cy="2104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4DB38DF3-D909-C0F2-47ED-1B478C77FD9E}"/>
                  </a:ext>
                </a:extLst>
              </p14:cNvPr>
              <p14:cNvContentPartPr/>
              <p14:nvPr/>
            </p14:nvContentPartPr>
            <p14:xfrm>
              <a:off x="5529610" y="1006610"/>
              <a:ext cx="91080" cy="1929240"/>
            </p14:xfrm>
          </p:contentPart>
        </mc:Choice>
        <mc:Fallback xmlns="">
          <p:pic>
            <p:nvPicPr>
              <p:cNvPr id="33" name="Ink 32">
                <a:extLst>
                  <a:ext uri="{FF2B5EF4-FFF2-40B4-BE49-F238E27FC236}">
                    <a16:creationId xmlns:a16="http://schemas.microsoft.com/office/drawing/2014/main" id="{4DB38DF3-D909-C0F2-47ED-1B478C77FD9E}"/>
                  </a:ext>
                </a:extLst>
              </p:cNvPr>
              <p:cNvPicPr/>
              <p:nvPr/>
            </p:nvPicPr>
            <p:blipFill>
              <a:blip r:embed="rId53"/>
              <a:stretch>
                <a:fillRect/>
              </a:stretch>
            </p:blipFill>
            <p:spPr>
              <a:xfrm>
                <a:off x="5523490" y="1000490"/>
                <a:ext cx="103320" cy="1941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D758A2BE-C026-141F-18EB-A6D733C48A64}"/>
                  </a:ext>
                </a:extLst>
              </p14:cNvPr>
              <p14:cNvContentPartPr/>
              <p14:nvPr/>
            </p14:nvContentPartPr>
            <p14:xfrm>
              <a:off x="4560490" y="869450"/>
              <a:ext cx="177120" cy="2052360"/>
            </p14:xfrm>
          </p:contentPart>
        </mc:Choice>
        <mc:Fallback xmlns="">
          <p:pic>
            <p:nvPicPr>
              <p:cNvPr id="34" name="Ink 33">
                <a:extLst>
                  <a:ext uri="{FF2B5EF4-FFF2-40B4-BE49-F238E27FC236}">
                    <a16:creationId xmlns:a16="http://schemas.microsoft.com/office/drawing/2014/main" id="{D758A2BE-C026-141F-18EB-A6D733C48A64}"/>
                  </a:ext>
                </a:extLst>
              </p:cNvPr>
              <p:cNvPicPr/>
              <p:nvPr/>
            </p:nvPicPr>
            <p:blipFill>
              <a:blip r:embed="rId55"/>
              <a:stretch>
                <a:fillRect/>
              </a:stretch>
            </p:blipFill>
            <p:spPr>
              <a:xfrm>
                <a:off x="4554370" y="863330"/>
                <a:ext cx="189360" cy="2064600"/>
              </a:xfrm>
              <a:prstGeom prst="rect">
                <a:avLst/>
              </a:prstGeom>
            </p:spPr>
          </p:pic>
        </mc:Fallback>
      </mc:AlternateContent>
      <p:grpSp>
        <p:nvGrpSpPr>
          <p:cNvPr id="49" name="Group 48">
            <a:extLst>
              <a:ext uri="{FF2B5EF4-FFF2-40B4-BE49-F238E27FC236}">
                <a16:creationId xmlns:a16="http://schemas.microsoft.com/office/drawing/2014/main" id="{825ED844-81FB-42CB-943D-E05CD46139EC}"/>
              </a:ext>
            </a:extLst>
          </p:cNvPr>
          <p:cNvGrpSpPr/>
          <p:nvPr/>
        </p:nvGrpSpPr>
        <p:grpSpPr>
          <a:xfrm>
            <a:off x="5234770" y="3338330"/>
            <a:ext cx="3381480" cy="1549440"/>
            <a:chOff x="5234770" y="3338330"/>
            <a:chExt cx="3381480" cy="1549440"/>
          </a:xfrm>
        </p:grpSpPr>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A6C737EC-6331-2B8E-3E5E-74BA2F1E533D}"/>
                    </a:ext>
                  </a:extLst>
                </p14:cNvPr>
                <p14:cNvContentPartPr/>
                <p14:nvPr/>
              </p14:nvContentPartPr>
              <p14:xfrm>
                <a:off x="5524210" y="3370730"/>
                <a:ext cx="662760" cy="666000"/>
              </p14:xfrm>
            </p:contentPart>
          </mc:Choice>
          <mc:Fallback xmlns="">
            <p:pic>
              <p:nvPicPr>
                <p:cNvPr id="37" name="Ink 36">
                  <a:extLst>
                    <a:ext uri="{FF2B5EF4-FFF2-40B4-BE49-F238E27FC236}">
                      <a16:creationId xmlns:a16="http://schemas.microsoft.com/office/drawing/2014/main" id="{A6C737EC-6331-2B8E-3E5E-74BA2F1E533D}"/>
                    </a:ext>
                  </a:extLst>
                </p:cNvPr>
                <p:cNvPicPr/>
                <p:nvPr/>
              </p:nvPicPr>
              <p:blipFill>
                <a:blip r:embed="rId57"/>
                <a:stretch>
                  <a:fillRect/>
                </a:stretch>
              </p:blipFill>
              <p:spPr>
                <a:xfrm>
                  <a:off x="5518090" y="3364610"/>
                  <a:ext cx="675000" cy="678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CEA9ED06-4C61-0B4B-11B9-A79CD335C312}"/>
                    </a:ext>
                  </a:extLst>
                </p14:cNvPr>
                <p14:cNvContentPartPr/>
                <p14:nvPr/>
              </p14:nvContentPartPr>
              <p14:xfrm>
                <a:off x="6298570" y="3616970"/>
                <a:ext cx="670320" cy="428400"/>
              </p14:xfrm>
            </p:contentPart>
          </mc:Choice>
          <mc:Fallback xmlns="">
            <p:pic>
              <p:nvPicPr>
                <p:cNvPr id="39" name="Ink 38">
                  <a:extLst>
                    <a:ext uri="{FF2B5EF4-FFF2-40B4-BE49-F238E27FC236}">
                      <a16:creationId xmlns:a16="http://schemas.microsoft.com/office/drawing/2014/main" id="{CEA9ED06-4C61-0B4B-11B9-A79CD335C312}"/>
                    </a:ext>
                  </a:extLst>
                </p:cNvPr>
                <p:cNvPicPr/>
                <p:nvPr/>
              </p:nvPicPr>
              <p:blipFill>
                <a:blip r:embed="rId59"/>
                <a:stretch>
                  <a:fillRect/>
                </a:stretch>
              </p:blipFill>
              <p:spPr>
                <a:xfrm>
                  <a:off x="6292450" y="3610850"/>
                  <a:ext cx="6825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945C1686-E077-C12F-CCFA-41822AFE74CC}"/>
                    </a:ext>
                  </a:extLst>
                </p14:cNvPr>
                <p14:cNvContentPartPr/>
                <p14:nvPr/>
              </p14:nvContentPartPr>
              <p14:xfrm>
                <a:off x="7052050" y="3796250"/>
                <a:ext cx="41400" cy="139680"/>
              </p14:xfrm>
            </p:contentPart>
          </mc:Choice>
          <mc:Fallback xmlns="">
            <p:pic>
              <p:nvPicPr>
                <p:cNvPr id="40" name="Ink 39">
                  <a:extLst>
                    <a:ext uri="{FF2B5EF4-FFF2-40B4-BE49-F238E27FC236}">
                      <a16:creationId xmlns:a16="http://schemas.microsoft.com/office/drawing/2014/main" id="{945C1686-E077-C12F-CCFA-41822AFE74CC}"/>
                    </a:ext>
                  </a:extLst>
                </p:cNvPr>
                <p:cNvPicPr/>
                <p:nvPr/>
              </p:nvPicPr>
              <p:blipFill>
                <a:blip r:embed="rId61"/>
                <a:stretch>
                  <a:fillRect/>
                </a:stretch>
              </p:blipFill>
              <p:spPr>
                <a:xfrm>
                  <a:off x="7045930" y="3790130"/>
                  <a:ext cx="53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F08DDBE1-9C74-A3E0-4C68-648763EA0CC0}"/>
                    </a:ext>
                  </a:extLst>
                </p14:cNvPr>
                <p14:cNvContentPartPr/>
                <p14:nvPr/>
              </p14:nvContentPartPr>
              <p14:xfrm>
                <a:off x="7145650" y="3528410"/>
                <a:ext cx="26280" cy="127440"/>
              </p14:xfrm>
            </p:contentPart>
          </mc:Choice>
          <mc:Fallback xmlns="">
            <p:pic>
              <p:nvPicPr>
                <p:cNvPr id="41" name="Ink 40">
                  <a:extLst>
                    <a:ext uri="{FF2B5EF4-FFF2-40B4-BE49-F238E27FC236}">
                      <a16:creationId xmlns:a16="http://schemas.microsoft.com/office/drawing/2014/main" id="{F08DDBE1-9C74-A3E0-4C68-648763EA0CC0}"/>
                    </a:ext>
                  </a:extLst>
                </p:cNvPr>
                <p:cNvPicPr/>
                <p:nvPr/>
              </p:nvPicPr>
              <p:blipFill>
                <a:blip r:embed="rId63"/>
                <a:stretch>
                  <a:fillRect/>
                </a:stretch>
              </p:blipFill>
              <p:spPr>
                <a:xfrm>
                  <a:off x="7139530" y="3522290"/>
                  <a:ext cx="38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E284D123-09FD-AD13-C364-D4D906DBF267}"/>
                    </a:ext>
                  </a:extLst>
                </p14:cNvPr>
                <p14:cNvContentPartPr/>
                <p14:nvPr/>
              </p14:nvContentPartPr>
              <p14:xfrm>
                <a:off x="7351930" y="3356330"/>
                <a:ext cx="100080" cy="653760"/>
              </p14:xfrm>
            </p:contentPart>
          </mc:Choice>
          <mc:Fallback xmlns="">
            <p:pic>
              <p:nvPicPr>
                <p:cNvPr id="42" name="Ink 41">
                  <a:extLst>
                    <a:ext uri="{FF2B5EF4-FFF2-40B4-BE49-F238E27FC236}">
                      <a16:creationId xmlns:a16="http://schemas.microsoft.com/office/drawing/2014/main" id="{E284D123-09FD-AD13-C364-D4D906DBF267}"/>
                    </a:ext>
                  </a:extLst>
                </p:cNvPr>
                <p:cNvPicPr/>
                <p:nvPr/>
              </p:nvPicPr>
              <p:blipFill>
                <a:blip r:embed="rId65"/>
                <a:stretch>
                  <a:fillRect/>
                </a:stretch>
              </p:blipFill>
              <p:spPr>
                <a:xfrm>
                  <a:off x="7345810" y="3350210"/>
                  <a:ext cx="11232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4F8B2DEC-86D1-B24E-3BC9-4D2C143E3346}"/>
                    </a:ext>
                  </a:extLst>
                </p14:cNvPr>
                <p14:cNvContentPartPr/>
                <p14:nvPr/>
              </p14:nvContentPartPr>
              <p14:xfrm>
                <a:off x="7484050" y="3338330"/>
                <a:ext cx="167760" cy="687240"/>
              </p14:xfrm>
            </p:contentPart>
          </mc:Choice>
          <mc:Fallback xmlns="">
            <p:pic>
              <p:nvPicPr>
                <p:cNvPr id="43" name="Ink 42">
                  <a:extLst>
                    <a:ext uri="{FF2B5EF4-FFF2-40B4-BE49-F238E27FC236}">
                      <a16:creationId xmlns:a16="http://schemas.microsoft.com/office/drawing/2014/main" id="{4F8B2DEC-86D1-B24E-3BC9-4D2C143E3346}"/>
                    </a:ext>
                  </a:extLst>
                </p:cNvPr>
                <p:cNvPicPr/>
                <p:nvPr/>
              </p:nvPicPr>
              <p:blipFill>
                <a:blip r:embed="rId67"/>
                <a:stretch>
                  <a:fillRect/>
                </a:stretch>
              </p:blipFill>
              <p:spPr>
                <a:xfrm>
                  <a:off x="7477930" y="3332210"/>
                  <a:ext cx="18000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34C527AE-8B4A-ACDD-1D16-7C1DE7C7EB83}"/>
                    </a:ext>
                  </a:extLst>
                </p14:cNvPr>
                <p14:cNvContentPartPr/>
                <p14:nvPr/>
              </p14:nvContentPartPr>
              <p14:xfrm>
                <a:off x="5234770" y="4025930"/>
                <a:ext cx="3381480" cy="243720"/>
              </p14:xfrm>
            </p:contentPart>
          </mc:Choice>
          <mc:Fallback xmlns="">
            <p:pic>
              <p:nvPicPr>
                <p:cNvPr id="44" name="Ink 43">
                  <a:extLst>
                    <a:ext uri="{FF2B5EF4-FFF2-40B4-BE49-F238E27FC236}">
                      <a16:creationId xmlns:a16="http://schemas.microsoft.com/office/drawing/2014/main" id="{34C527AE-8B4A-ACDD-1D16-7C1DE7C7EB83}"/>
                    </a:ext>
                  </a:extLst>
                </p:cNvPr>
                <p:cNvPicPr/>
                <p:nvPr/>
              </p:nvPicPr>
              <p:blipFill>
                <a:blip r:embed="rId69"/>
                <a:stretch>
                  <a:fillRect/>
                </a:stretch>
              </p:blipFill>
              <p:spPr>
                <a:xfrm>
                  <a:off x="5228650" y="4019810"/>
                  <a:ext cx="33937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55C72229-CFBB-397E-C6B9-17B73E609227}"/>
                    </a:ext>
                  </a:extLst>
                </p14:cNvPr>
                <p14:cNvContentPartPr/>
                <p14:nvPr/>
              </p14:nvContentPartPr>
              <p14:xfrm>
                <a:off x="6191650" y="4468370"/>
                <a:ext cx="253440" cy="419400"/>
              </p14:xfrm>
            </p:contentPart>
          </mc:Choice>
          <mc:Fallback xmlns="">
            <p:pic>
              <p:nvPicPr>
                <p:cNvPr id="45" name="Ink 44">
                  <a:extLst>
                    <a:ext uri="{FF2B5EF4-FFF2-40B4-BE49-F238E27FC236}">
                      <a16:creationId xmlns:a16="http://schemas.microsoft.com/office/drawing/2014/main" id="{55C72229-CFBB-397E-C6B9-17B73E609227}"/>
                    </a:ext>
                  </a:extLst>
                </p:cNvPr>
                <p:cNvPicPr/>
                <p:nvPr/>
              </p:nvPicPr>
              <p:blipFill>
                <a:blip r:embed="rId71"/>
                <a:stretch>
                  <a:fillRect/>
                </a:stretch>
              </p:blipFill>
              <p:spPr>
                <a:xfrm>
                  <a:off x="6185530" y="4462250"/>
                  <a:ext cx="2656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27E3A8B8-D871-3651-64A8-64DA8A48BF18}"/>
                    </a:ext>
                  </a:extLst>
                </p14:cNvPr>
                <p14:cNvContentPartPr/>
                <p14:nvPr/>
              </p14:nvContentPartPr>
              <p14:xfrm>
                <a:off x="6546250" y="4470170"/>
                <a:ext cx="275040" cy="288000"/>
              </p14:xfrm>
            </p:contentPart>
          </mc:Choice>
          <mc:Fallback xmlns="">
            <p:pic>
              <p:nvPicPr>
                <p:cNvPr id="46" name="Ink 45">
                  <a:extLst>
                    <a:ext uri="{FF2B5EF4-FFF2-40B4-BE49-F238E27FC236}">
                      <a16:creationId xmlns:a16="http://schemas.microsoft.com/office/drawing/2014/main" id="{27E3A8B8-D871-3651-64A8-64DA8A48BF18}"/>
                    </a:ext>
                  </a:extLst>
                </p:cNvPr>
                <p:cNvPicPr/>
                <p:nvPr/>
              </p:nvPicPr>
              <p:blipFill>
                <a:blip r:embed="rId73"/>
                <a:stretch>
                  <a:fillRect/>
                </a:stretch>
              </p:blipFill>
              <p:spPr>
                <a:xfrm>
                  <a:off x="6540130" y="4464050"/>
                  <a:ext cx="287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B8E3F146-2388-70F4-7CAA-3254EE78063C}"/>
                    </a:ext>
                  </a:extLst>
                </p14:cNvPr>
                <p14:cNvContentPartPr/>
                <p14:nvPr/>
              </p14:nvContentPartPr>
              <p14:xfrm>
                <a:off x="6926770" y="4447850"/>
                <a:ext cx="482400" cy="330840"/>
              </p14:xfrm>
            </p:contentPart>
          </mc:Choice>
          <mc:Fallback xmlns="">
            <p:pic>
              <p:nvPicPr>
                <p:cNvPr id="47" name="Ink 46">
                  <a:extLst>
                    <a:ext uri="{FF2B5EF4-FFF2-40B4-BE49-F238E27FC236}">
                      <a16:creationId xmlns:a16="http://schemas.microsoft.com/office/drawing/2014/main" id="{B8E3F146-2388-70F4-7CAA-3254EE78063C}"/>
                    </a:ext>
                  </a:extLst>
                </p:cNvPr>
                <p:cNvPicPr/>
                <p:nvPr/>
              </p:nvPicPr>
              <p:blipFill>
                <a:blip r:embed="rId75"/>
                <a:stretch>
                  <a:fillRect/>
                </a:stretch>
              </p:blipFill>
              <p:spPr>
                <a:xfrm>
                  <a:off x="6920650" y="4441730"/>
                  <a:ext cx="4946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A7E099C1-642D-B148-CAD9-A6C4B2AC6D3C}"/>
                    </a:ext>
                  </a:extLst>
                </p14:cNvPr>
                <p14:cNvContentPartPr/>
                <p14:nvPr/>
              </p14:nvContentPartPr>
              <p14:xfrm>
                <a:off x="7387930" y="4546130"/>
                <a:ext cx="378720" cy="276840"/>
              </p14:xfrm>
            </p:contentPart>
          </mc:Choice>
          <mc:Fallback xmlns="">
            <p:pic>
              <p:nvPicPr>
                <p:cNvPr id="48" name="Ink 47">
                  <a:extLst>
                    <a:ext uri="{FF2B5EF4-FFF2-40B4-BE49-F238E27FC236}">
                      <a16:creationId xmlns:a16="http://schemas.microsoft.com/office/drawing/2014/main" id="{A7E099C1-642D-B148-CAD9-A6C4B2AC6D3C}"/>
                    </a:ext>
                  </a:extLst>
                </p:cNvPr>
                <p:cNvPicPr/>
                <p:nvPr/>
              </p:nvPicPr>
              <p:blipFill>
                <a:blip r:embed="rId77"/>
                <a:stretch>
                  <a:fillRect/>
                </a:stretch>
              </p:blipFill>
              <p:spPr>
                <a:xfrm>
                  <a:off x="7381810" y="4540010"/>
                  <a:ext cx="390960" cy="289080"/>
                </a:xfrm>
                <a:prstGeom prst="rect">
                  <a:avLst/>
                </a:prstGeom>
              </p:spPr>
            </p:pic>
          </mc:Fallback>
        </mc:AlternateContent>
      </p:grpSp>
      <p:grpSp>
        <p:nvGrpSpPr>
          <p:cNvPr id="62" name="Group 61">
            <a:extLst>
              <a:ext uri="{FF2B5EF4-FFF2-40B4-BE49-F238E27FC236}">
                <a16:creationId xmlns:a16="http://schemas.microsoft.com/office/drawing/2014/main" id="{8AC515F2-4A1E-CB0E-82E2-158E5483DB5A}"/>
              </a:ext>
            </a:extLst>
          </p:cNvPr>
          <p:cNvGrpSpPr/>
          <p:nvPr/>
        </p:nvGrpSpPr>
        <p:grpSpPr>
          <a:xfrm>
            <a:off x="9016930" y="941810"/>
            <a:ext cx="637200" cy="2312640"/>
            <a:chOff x="9016930" y="941810"/>
            <a:chExt cx="637200" cy="2312640"/>
          </a:xfrm>
        </p:grpSpPr>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CBA144B8-01C7-B08D-C38F-A2FA51CD2958}"/>
                    </a:ext>
                  </a:extLst>
                </p14:cNvPr>
                <p14:cNvContentPartPr/>
                <p14:nvPr/>
              </p14:nvContentPartPr>
              <p14:xfrm>
                <a:off x="9375490" y="1055210"/>
                <a:ext cx="100800" cy="2176200"/>
              </p14:xfrm>
            </p:contentPart>
          </mc:Choice>
          <mc:Fallback xmlns="">
            <p:pic>
              <p:nvPicPr>
                <p:cNvPr id="50" name="Ink 49">
                  <a:extLst>
                    <a:ext uri="{FF2B5EF4-FFF2-40B4-BE49-F238E27FC236}">
                      <a16:creationId xmlns:a16="http://schemas.microsoft.com/office/drawing/2014/main" id="{CBA144B8-01C7-B08D-C38F-A2FA51CD2958}"/>
                    </a:ext>
                  </a:extLst>
                </p:cNvPr>
                <p:cNvPicPr/>
                <p:nvPr/>
              </p:nvPicPr>
              <p:blipFill>
                <a:blip r:embed="rId79"/>
                <a:stretch>
                  <a:fillRect/>
                </a:stretch>
              </p:blipFill>
              <p:spPr>
                <a:xfrm>
                  <a:off x="9369370" y="1049090"/>
                  <a:ext cx="113040" cy="2188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36FDA95-1B85-2861-86CC-6C399021617B}"/>
                    </a:ext>
                  </a:extLst>
                </p14:cNvPr>
                <p14:cNvContentPartPr/>
                <p14:nvPr/>
              </p14:nvContentPartPr>
              <p14:xfrm>
                <a:off x="9526330" y="1040810"/>
                <a:ext cx="127800" cy="2151720"/>
              </p14:xfrm>
            </p:contentPart>
          </mc:Choice>
          <mc:Fallback xmlns="">
            <p:pic>
              <p:nvPicPr>
                <p:cNvPr id="51" name="Ink 50">
                  <a:extLst>
                    <a:ext uri="{FF2B5EF4-FFF2-40B4-BE49-F238E27FC236}">
                      <a16:creationId xmlns:a16="http://schemas.microsoft.com/office/drawing/2014/main" id="{C36FDA95-1B85-2861-86CC-6C399021617B}"/>
                    </a:ext>
                  </a:extLst>
                </p:cNvPr>
                <p:cNvPicPr/>
                <p:nvPr/>
              </p:nvPicPr>
              <p:blipFill>
                <a:blip r:embed="rId81"/>
                <a:stretch>
                  <a:fillRect/>
                </a:stretch>
              </p:blipFill>
              <p:spPr>
                <a:xfrm>
                  <a:off x="9520210" y="1034690"/>
                  <a:ext cx="140040" cy="216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13FE2964-9DFE-6516-6E03-F822715596CA}"/>
                    </a:ext>
                  </a:extLst>
                </p14:cNvPr>
                <p14:cNvContentPartPr/>
                <p14:nvPr/>
              </p14:nvContentPartPr>
              <p14:xfrm>
                <a:off x="9084970" y="941810"/>
                <a:ext cx="242280" cy="2312640"/>
              </p14:xfrm>
            </p:contentPart>
          </mc:Choice>
          <mc:Fallback xmlns="">
            <p:pic>
              <p:nvPicPr>
                <p:cNvPr id="52" name="Ink 51">
                  <a:extLst>
                    <a:ext uri="{FF2B5EF4-FFF2-40B4-BE49-F238E27FC236}">
                      <a16:creationId xmlns:a16="http://schemas.microsoft.com/office/drawing/2014/main" id="{13FE2964-9DFE-6516-6E03-F822715596CA}"/>
                    </a:ext>
                  </a:extLst>
                </p:cNvPr>
                <p:cNvPicPr/>
                <p:nvPr/>
              </p:nvPicPr>
              <p:blipFill>
                <a:blip r:embed="rId83"/>
                <a:stretch>
                  <a:fillRect/>
                </a:stretch>
              </p:blipFill>
              <p:spPr>
                <a:xfrm>
                  <a:off x="9078850" y="935690"/>
                  <a:ext cx="254520" cy="232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E82B4A35-9CE0-C114-0B07-75A832188889}"/>
                    </a:ext>
                  </a:extLst>
                </p14:cNvPr>
                <p14:cNvContentPartPr/>
                <p14:nvPr/>
              </p14:nvContentPartPr>
              <p14:xfrm>
                <a:off x="9135010" y="1142330"/>
                <a:ext cx="40320" cy="195120"/>
              </p14:xfrm>
            </p:contentPart>
          </mc:Choice>
          <mc:Fallback xmlns="">
            <p:pic>
              <p:nvPicPr>
                <p:cNvPr id="53" name="Ink 52">
                  <a:extLst>
                    <a:ext uri="{FF2B5EF4-FFF2-40B4-BE49-F238E27FC236}">
                      <a16:creationId xmlns:a16="http://schemas.microsoft.com/office/drawing/2014/main" id="{E82B4A35-9CE0-C114-0B07-75A832188889}"/>
                    </a:ext>
                  </a:extLst>
                </p:cNvPr>
                <p:cNvPicPr/>
                <p:nvPr/>
              </p:nvPicPr>
              <p:blipFill>
                <a:blip r:embed="rId85"/>
                <a:stretch>
                  <a:fillRect/>
                </a:stretch>
              </p:blipFill>
              <p:spPr>
                <a:xfrm>
                  <a:off x="9128890" y="1136210"/>
                  <a:ext cx="525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94685822-EBE3-AF05-D4A5-212F559AF24C}"/>
                    </a:ext>
                  </a:extLst>
                </p14:cNvPr>
                <p14:cNvContentPartPr/>
                <p14:nvPr/>
              </p14:nvContentPartPr>
              <p14:xfrm>
                <a:off x="9090730" y="1596290"/>
                <a:ext cx="74520" cy="352800"/>
              </p14:xfrm>
            </p:contentPart>
          </mc:Choice>
          <mc:Fallback xmlns="">
            <p:pic>
              <p:nvPicPr>
                <p:cNvPr id="54" name="Ink 53">
                  <a:extLst>
                    <a:ext uri="{FF2B5EF4-FFF2-40B4-BE49-F238E27FC236}">
                      <a16:creationId xmlns:a16="http://schemas.microsoft.com/office/drawing/2014/main" id="{94685822-EBE3-AF05-D4A5-212F559AF24C}"/>
                    </a:ext>
                  </a:extLst>
                </p:cNvPr>
                <p:cNvPicPr/>
                <p:nvPr/>
              </p:nvPicPr>
              <p:blipFill>
                <a:blip r:embed="rId87"/>
                <a:stretch>
                  <a:fillRect/>
                </a:stretch>
              </p:blipFill>
              <p:spPr>
                <a:xfrm>
                  <a:off x="9084610" y="1590170"/>
                  <a:ext cx="8676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1FFB260D-B1D6-9528-1DF7-5E5FD48148DB}"/>
                    </a:ext>
                  </a:extLst>
                </p14:cNvPr>
                <p14:cNvContentPartPr/>
                <p14:nvPr/>
              </p14:nvContentPartPr>
              <p14:xfrm>
                <a:off x="9081010" y="1577930"/>
                <a:ext cx="84240" cy="85320"/>
              </p14:xfrm>
            </p:contentPart>
          </mc:Choice>
          <mc:Fallback xmlns="">
            <p:pic>
              <p:nvPicPr>
                <p:cNvPr id="55" name="Ink 54">
                  <a:extLst>
                    <a:ext uri="{FF2B5EF4-FFF2-40B4-BE49-F238E27FC236}">
                      <a16:creationId xmlns:a16="http://schemas.microsoft.com/office/drawing/2014/main" id="{1FFB260D-B1D6-9528-1DF7-5E5FD48148DB}"/>
                    </a:ext>
                  </a:extLst>
                </p:cNvPr>
                <p:cNvPicPr/>
                <p:nvPr/>
              </p:nvPicPr>
              <p:blipFill>
                <a:blip r:embed="rId89"/>
                <a:stretch>
                  <a:fillRect/>
                </a:stretch>
              </p:blipFill>
              <p:spPr>
                <a:xfrm>
                  <a:off x="9074890" y="1571810"/>
                  <a:ext cx="964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18EDBB79-EFE3-04F7-1AF7-635086431EBE}"/>
                    </a:ext>
                  </a:extLst>
                </p14:cNvPr>
                <p14:cNvContentPartPr/>
                <p14:nvPr/>
              </p14:nvContentPartPr>
              <p14:xfrm>
                <a:off x="9048610" y="1981490"/>
                <a:ext cx="100440" cy="283320"/>
              </p14:xfrm>
            </p:contentPart>
          </mc:Choice>
          <mc:Fallback xmlns="">
            <p:pic>
              <p:nvPicPr>
                <p:cNvPr id="56" name="Ink 55">
                  <a:extLst>
                    <a:ext uri="{FF2B5EF4-FFF2-40B4-BE49-F238E27FC236}">
                      <a16:creationId xmlns:a16="http://schemas.microsoft.com/office/drawing/2014/main" id="{18EDBB79-EFE3-04F7-1AF7-635086431EBE}"/>
                    </a:ext>
                  </a:extLst>
                </p:cNvPr>
                <p:cNvPicPr/>
                <p:nvPr/>
              </p:nvPicPr>
              <p:blipFill>
                <a:blip r:embed="rId91"/>
                <a:stretch>
                  <a:fillRect/>
                </a:stretch>
              </p:blipFill>
              <p:spPr>
                <a:xfrm>
                  <a:off x="9042490" y="1975370"/>
                  <a:ext cx="1126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CD497E78-C329-FC72-5CA2-92DEC492DE02}"/>
                    </a:ext>
                  </a:extLst>
                </p14:cNvPr>
                <p14:cNvContentPartPr/>
                <p14:nvPr/>
              </p14:nvContentPartPr>
              <p14:xfrm>
                <a:off x="9016930" y="2276690"/>
                <a:ext cx="202320" cy="307080"/>
              </p14:xfrm>
            </p:contentPart>
          </mc:Choice>
          <mc:Fallback xmlns="">
            <p:pic>
              <p:nvPicPr>
                <p:cNvPr id="57" name="Ink 56">
                  <a:extLst>
                    <a:ext uri="{FF2B5EF4-FFF2-40B4-BE49-F238E27FC236}">
                      <a16:creationId xmlns:a16="http://schemas.microsoft.com/office/drawing/2014/main" id="{CD497E78-C329-FC72-5CA2-92DEC492DE02}"/>
                    </a:ext>
                  </a:extLst>
                </p:cNvPr>
                <p:cNvPicPr/>
                <p:nvPr/>
              </p:nvPicPr>
              <p:blipFill>
                <a:blip r:embed="rId93"/>
                <a:stretch>
                  <a:fillRect/>
                </a:stretch>
              </p:blipFill>
              <p:spPr>
                <a:xfrm>
                  <a:off x="9010810" y="2270570"/>
                  <a:ext cx="2145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70C6B7C0-36F8-0122-1E64-97F364B47A06}"/>
                    </a:ext>
                  </a:extLst>
                </p14:cNvPr>
                <p14:cNvContentPartPr/>
                <p14:nvPr/>
              </p14:nvContentPartPr>
              <p14:xfrm>
                <a:off x="9335530" y="1411970"/>
                <a:ext cx="64080" cy="301320"/>
              </p14:xfrm>
            </p:contentPart>
          </mc:Choice>
          <mc:Fallback xmlns="">
            <p:pic>
              <p:nvPicPr>
                <p:cNvPr id="58" name="Ink 57">
                  <a:extLst>
                    <a:ext uri="{FF2B5EF4-FFF2-40B4-BE49-F238E27FC236}">
                      <a16:creationId xmlns:a16="http://schemas.microsoft.com/office/drawing/2014/main" id="{70C6B7C0-36F8-0122-1E64-97F364B47A06}"/>
                    </a:ext>
                  </a:extLst>
                </p:cNvPr>
                <p:cNvPicPr/>
                <p:nvPr/>
              </p:nvPicPr>
              <p:blipFill>
                <a:blip r:embed="rId95"/>
                <a:stretch>
                  <a:fillRect/>
                </a:stretch>
              </p:blipFill>
              <p:spPr>
                <a:xfrm>
                  <a:off x="9329410" y="1405850"/>
                  <a:ext cx="763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44D929C0-ECFF-A555-1273-FFA0ED00C64A}"/>
                    </a:ext>
                  </a:extLst>
                </p14:cNvPr>
                <p14:cNvContentPartPr/>
                <p14:nvPr/>
              </p14:nvContentPartPr>
              <p14:xfrm>
                <a:off x="9283330" y="1875290"/>
                <a:ext cx="114480" cy="244800"/>
              </p14:xfrm>
            </p:contentPart>
          </mc:Choice>
          <mc:Fallback xmlns="">
            <p:pic>
              <p:nvPicPr>
                <p:cNvPr id="59" name="Ink 58">
                  <a:extLst>
                    <a:ext uri="{FF2B5EF4-FFF2-40B4-BE49-F238E27FC236}">
                      <a16:creationId xmlns:a16="http://schemas.microsoft.com/office/drawing/2014/main" id="{44D929C0-ECFF-A555-1273-FFA0ED00C64A}"/>
                    </a:ext>
                  </a:extLst>
                </p:cNvPr>
                <p:cNvPicPr/>
                <p:nvPr/>
              </p:nvPicPr>
              <p:blipFill>
                <a:blip r:embed="rId97"/>
                <a:stretch>
                  <a:fillRect/>
                </a:stretch>
              </p:blipFill>
              <p:spPr>
                <a:xfrm>
                  <a:off x="9277210" y="1869170"/>
                  <a:ext cx="126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Ink 59">
                  <a:extLst>
                    <a:ext uri="{FF2B5EF4-FFF2-40B4-BE49-F238E27FC236}">
                      <a16:creationId xmlns:a16="http://schemas.microsoft.com/office/drawing/2014/main" id="{6596D105-80EE-B22E-9939-DFA7583F0ADB}"/>
                    </a:ext>
                  </a:extLst>
                </p14:cNvPr>
                <p14:cNvContentPartPr/>
                <p14:nvPr/>
              </p14:nvContentPartPr>
              <p14:xfrm>
                <a:off x="9335530" y="1837850"/>
                <a:ext cx="101880" cy="34560"/>
              </p14:xfrm>
            </p:contentPart>
          </mc:Choice>
          <mc:Fallback xmlns="">
            <p:pic>
              <p:nvPicPr>
                <p:cNvPr id="60" name="Ink 59">
                  <a:extLst>
                    <a:ext uri="{FF2B5EF4-FFF2-40B4-BE49-F238E27FC236}">
                      <a16:creationId xmlns:a16="http://schemas.microsoft.com/office/drawing/2014/main" id="{6596D105-80EE-B22E-9939-DFA7583F0ADB}"/>
                    </a:ext>
                  </a:extLst>
                </p:cNvPr>
                <p:cNvPicPr/>
                <p:nvPr/>
              </p:nvPicPr>
              <p:blipFill>
                <a:blip r:embed="rId99"/>
                <a:stretch>
                  <a:fillRect/>
                </a:stretch>
              </p:blipFill>
              <p:spPr>
                <a:xfrm>
                  <a:off x="9329410" y="1831730"/>
                  <a:ext cx="114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Ink 60">
                  <a:extLst>
                    <a:ext uri="{FF2B5EF4-FFF2-40B4-BE49-F238E27FC236}">
                      <a16:creationId xmlns:a16="http://schemas.microsoft.com/office/drawing/2014/main" id="{57624A37-1D5A-315D-7632-65233FB5988E}"/>
                    </a:ext>
                  </a:extLst>
                </p14:cNvPr>
                <p14:cNvContentPartPr/>
                <p14:nvPr/>
              </p14:nvContentPartPr>
              <p14:xfrm>
                <a:off x="9249130" y="2102090"/>
                <a:ext cx="195120" cy="300240"/>
              </p14:xfrm>
            </p:contentPart>
          </mc:Choice>
          <mc:Fallback xmlns="">
            <p:pic>
              <p:nvPicPr>
                <p:cNvPr id="61" name="Ink 60">
                  <a:extLst>
                    <a:ext uri="{FF2B5EF4-FFF2-40B4-BE49-F238E27FC236}">
                      <a16:creationId xmlns:a16="http://schemas.microsoft.com/office/drawing/2014/main" id="{57624A37-1D5A-315D-7632-65233FB5988E}"/>
                    </a:ext>
                  </a:extLst>
                </p:cNvPr>
                <p:cNvPicPr/>
                <p:nvPr/>
              </p:nvPicPr>
              <p:blipFill>
                <a:blip r:embed="rId101"/>
                <a:stretch>
                  <a:fillRect/>
                </a:stretch>
              </p:blipFill>
              <p:spPr>
                <a:xfrm>
                  <a:off x="9243010" y="2095970"/>
                  <a:ext cx="207360" cy="312480"/>
                </a:xfrm>
                <a:prstGeom prst="rect">
                  <a:avLst/>
                </a:prstGeom>
              </p:spPr>
            </p:pic>
          </mc:Fallback>
        </mc:AlternateContent>
      </p:grpSp>
      <p:grpSp>
        <p:nvGrpSpPr>
          <p:cNvPr id="67" name="Group 66">
            <a:extLst>
              <a:ext uri="{FF2B5EF4-FFF2-40B4-BE49-F238E27FC236}">
                <a16:creationId xmlns:a16="http://schemas.microsoft.com/office/drawing/2014/main" id="{01AEB78D-3720-E757-4003-98EAF699D06B}"/>
              </a:ext>
            </a:extLst>
          </p:cNvPr>
          <p:cNvGrpSpPr/>
          <p:nvPr/>
        </p:nvGrpSpPr>
        <p:grpSpPr>
          <a:xfrm>
            <a:off x="8318170" y="3765650"/>
            <a:ext cx="1095840" cy="827280"/>
            <a:chOff x="8318170" y="3765650"/>
            <a:chExt cx="1095840" cy="827280"/>
          </a:xfrm>
        </p:grpSpPr>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D61A65A8-242C-A61F-D914-C218D4473A7F}"/>
                    </a:ext>
                  </a:extLst>
                </p14:cNvPr>
                <p14:cNvContentPartPr/>
                <p14:nvPr/>
              </p14:nvContentPartPr>
              <p14:xfrm>
                <a:off x="8564050" y="3875810"/>
                <a:ext cx="280800" cy="376920"/>
              </p14:xfrm>
            </p:contentPart>
          </mc:Choice>
          <mc:Fallback xmlns="">
            <p:pic>
              <p:nvPicPr>
                <p:cNvPr id="63" name="Ink 62">
                  <a:extLst>
                    <a:ext uri="{FF2B5EF4-FFF2-40B4-BE49-F238E27FC236}">
                      <a16:creationId xmlns:a16="http://schemas.microsoft.com/office/drawing/2014/main" id="{D61A65A8-242C-A61F-D914-C218D4473A7F}"/>
                    </a:ext>
                  </a:extLst>
                </p:cNvPr>
                <p:cNvPicPr/>
                <p:nvPr/>
              </p:nvPicPr>
              <p:blipFill>
                <a:blip r:embed="rId103"/>
                <a:stretch>
                  <a:fillRect/>
                </a:stretch>
              </p:blipFill>
              <p:spPr>
                <a:xfrm>
                  <a:off x="8557930" y="3869690"/>
                  <a:ext cx="2930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AC336C2E-A6FA-444E-4814-54486A6DED8B}"/>
                    </a:ext>
                  </a:extLst>
                </p14:cNvPr>
                <p14:cNvContentPartPr/>
                <p14:nvPr/>
              </p14:nvContentPartPr>
              <p14:xfrm>
                <a:off x="8318170" y="3765650"/>
                <a:ext cx="570240" cy="571680"/>
              </p14:xfrm>
            </p:contentPart>
          </mc:Choice>
          <mc:Fallback xmlns="">
            <p:pic>
              <p:nvPicPr>
                <p:cNvPr id="64" name="Ink 63">
                  <a:extLst>
                    <a:ext uri="{FF2B5EF4-FFF2-40B4-BE49-F238E27FC236}">
                      <a16:creationId xmlns:a16="http://schemas.microsoft.com/office/drawing/2014/main" id="{AC336C2E-A6FA-444E-4814-54486A6DED8B}"/>
                    </a:ext>
                  </a:extLst>
                </p:cNvPr>
                <p:cNvPicPr/>
                <p:nvPr/>
              </p:nvPicPr>
              <p:blipFill>
                <a:blip r:embed="rId105"/>
                <a:stretch>
                  <a:fillRect/>
                </a:stretch>
              </p:blipFill>
              <p:spPr>
                <a:xfrm>
                  <a:off x="8312050" y="3759530"/>
                  <a:ext cx="58248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486508ED-4EA0-5AED-FB28-DA6F657A1521}"/>
                    </a:ext>
                  </a:extLst>
                </p14:cNvPr>
                <p14:cNvContentPartPr/>
                <p14:nvPr/>
              </p14:nvContentPartPr>
              <p14:xfrm>
                <a:off x="8936290" y="3902450"/>
                <a:ext cx="477720" cy="266040"/>
              </p14:xfrm>
            </p:contentPart>
          </mc:Choice>
          <mc:Fallback xmlns="">
            <p:pic>
              <p:nvPicPr>
                <p:cNvPr id="65" name="Ink 64">
                  <a:extLst>
                    <a:ext uri="{FF2B5EF4-FFF2-40B4-BE49-F238E27FC236}">
                      <a16:creationId xmlns:a16="http://schemas.microsoft.com/office/drawing/2014/main" id="{486508ED-4EA0-5AED-FB28-DA6F657A1521}"/>
                    </a:ext>
                  </a:extLst>
                </p:cNvPr>
                <p:cNvPicPr/>
                <p:nvPr/>
              </p:nvPicPr>
              <p:blipFill>
                <a:blip r:embed="rId107"/>
                <a:stretch>
                  <a:fillRect/>
                </a:stretch>
              </p:blipFill>
              <p:spPr>
                <a:xfrm>
                  <a:off x="8930170" y="3896330"/>
                  <a:ext cx="4899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Ink 65">
                  <a:extLst>
                    <a:ext uri="{FF2B5EF4-FFF2-40B4-BE49-F238E27FC236}">
                      <a16:creationId xmlns:a16="http://schemas.microsoft.com/office/drawing/2014/main" id="{8DC99139-DBD5-4F43-8F6D-3F5E1267E9B6}"/>
                    </a:ext>
                  </a:extLst>
                </p14:cNvPr>
                <p14:cNvContentPartPr/>
                <p14:nvPr/>
              </p14:nvContentPartPr>
              <p14:xfrm>
                <a:off x="9123130" y="3954290"/>
                <a:ext cx="99720" cy="638640"/>
              </p14:xfrm>
            </p:contentPart>
          </mc:Choice>
          <mc:Fallback xmlns="">
            <p:pic>
              <p:nvPicPr>
                <p:cNvPr id="66" name="Ink 65">
                  <a:extLst>
                    <a:ext uri="{FF2B5EF4-FFF2-40B4-BE49-F238E27FC236}">
                      <a16:creationId xmlns:a16="http://schemas.microsoft.com/office/drawing/2014/main" id="{8DC99139-DBD5-4F43-8F6D-3F5E1267E9B6}"/>
                    </a:ext>
                  </a:extLst>
                </p:cNvPr>
                <p:cNvPicPr/>
                <p:nvPr/>
              </p:nvPicPr>
              <p:blipFill>
                <a:blip r:embed="rId109"/>
                <a:stretch>
                  <a:fillRect/>
                </a:stretch>
              </p:blipFill>
              <p:spPr>
                <a:xfrm>
                  <a:off x="9117010" y="3948170"/>
                  <a:ext cx="111960" cy="650880"/>
                </a:xfrm>
                <a:prstGeom prst="rect">
                  <a:avLst/>
                </a:prstGeom>
              </p:spPr>
            </p:pic>
          </mc:Fallback>
        </mc:AlternateContent>
      </p:grpSp>
    </p:spTree>
    <p:extLst>
      <p:ext uri="{BB962C8B-B14F-4D97-AF65-F5344CB8AC3E}">
        <p14:creationId xmlns:p14="http://schemas.microsoft.com/office/powerpoint/2010/main" val="20821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3D5C4E2-FD9B-B80C-7888-AAB6817439C9}"/>
                  </a:ext>
                </a:extLst>
              </p14:cNvPr>
              <p14:cNvContentPartPr/>
              <p14:nvPr/>
            </p14:nvContentPartPr>
            <p14:xfrm>
              <a:off x="596530" y="398570"/>
              <a:ext cx="269640" cy="642240"/>
            </p14:xfrm>
          </p:contentPart>
        </mc:Choice>
        <mc:Fallback xmlns="">
          <p:pic>
            <p:nvPicPr>
              <p:cNvPr id="4" name="Ink 3">
                <a:extLst>
                  <a:ext uri="{FF2B5EF4-FFF2-40B4-BE49-F238E27FC236}">
                    <a16:creationId xmlns:a16="http://schemas.microsoft.com/office/drawing/2014/main" id="{F3D5C4E2-FD9B-B80C-7888-AAB6817439C9}"/>
                  </a:ext>
                </a:extLst>
              </p:cNvPr>
              <p:cNvPicPr/>
              <p:nvPr/>
            </p:nvPicPr>
            <p:blipFill>
              <a:blip r:embed="rId3"/>
              <a:stretch>
                <a:fillRect/>
              </a:stretch>
            </p:blipFill>
            <p:spPr>
              <a:xfrm>
                <a:off x="590410" y="392450"/>
                <a:ext cx="28188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ADF8920-2408-DFB2-70FC-FB79D4D300A2}"/>
                  </a:ext>
                </a:extLst>
              </p14:cNvPr>
              <p14:cNvContentPartPr/>
              <p14:nvPr/>
            </p14:nvContentPartPr>
            <p14:xfrm>
              <a:off x="503290" y="221090"/>
              <a:ext cx="681840" cy="266040"/>
            </p14:xfrm>
          </p:contentPart>
        </mc:Choice>
        <mc:Fallback xmlns="">
          <p:pic>
            <p:nvPicPr>
              <p:cNvPr id="5" name="Ink 4">
                <a:extLst>
                  <a:ext uri="{FF2B5EF4-FFF2-40B4-BE49-F238E27FC236}">
                    <a16:creationId xmlns:a16="http://schemas.microsoft.com/office/drawing/2014/main" id="{9ADF8920-2408-DFB2-70FC-FB79D4D300A2}"/>
                  </a:ext>
                </a:extLst>
              </p:cNvPr>
              <p:cNvPicPr/>
              <p:nvPr/>
            </p:nvPicPr>
            <p:blipFill>
              <a:blip r:embed="rId5"/>
              <a:stretch>
                <a:fillRect/>
              </a:stretch>
            </p:blipFill>
            <p:spPr>
              <a:xfrm>
                <a:off x="497170" y="214970"/>
                <a:ext cx="694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882204-E433-6C7D-5E7A-15729778B14A}"/>
                  </a:ext>
                </a:extLst>
              </p14:cNvPr>
              <p14:cNvContentPartPr/>
              <p14:nvPr/>
            </p14:nvContentPartPr>
            <p14:xfrm>
              <a:off x="1135810" y="364010"/>
              <a:ext cx="630720" cy="644760"/>
            </p14:xfrm>
          </p:contentPart>
        </mc:Choice>
        <mc:Fallback xmlns="">
          <p:pic>
            <p:nvPicPr>
              <p:cNvPr id="6" name="Ink 5">
                <a:extLst>
                  <a:ext uri="{FF2B5EF4-FFF2-40B4-BE49-F238E27FC236}">
                    <a16:creationId xmlns:a16="http://schemas.microsoft.com/office/drawing/2014/main" id="{44882204-E433-6C7D-5E7A-15729778B14A}"/>
                  </a:ext>
                </a:extLst>
              </p:cNvPr>
              <p:cNvPicPr/>
              <p:nvPr/>
            </p:nvPicPr>
            <p:blipFill>
              <a:blip r:embed="rId7"/>
              <a:stretch>
                <a:fillRect/>
              </a:stretch>
            </p:blipFill>
            <p:spPr>
              <a:xfrm>
                <a:off x="1129690" y="357890"/>
                <a:ext cx="64296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BC045A1-AC72-787D-F477-7118B1A4BD92}"/>
                  </a:ext>
                </a:extLst>
              </p14:cNvPr>
              <p14:cNvContentPartPr/>
              <p14:nvPr/>
            </p14:nvContentPartPr>
            <p14:xfrm>
              <a:off x="1820530" y="328730"/>
              <a:ext cx="531000" cy="394560"/>
            </p14:xfrm>
          </p:contentPart>
        </mc:Choice>
        <mc:Fallback xmlns="">
          <p:pic>
            <p:nvPicPr>
              <p:cNvPr id="7" name="Ink 6">
                <a:extLst>
                  <a:ext uri="{FF2B5EF4-FFF2-40B4-BE49-F238E27FC236}">
                    <a16:creationId xmlns:a16="http://schemas.microsoft.com/office/drawing/2014/main" id="{7BC045A1-AC72-787D-F477-7118B1A4BD92}"/>
                  </a:ext>
                </a:extLst>
              </p:cNvPr>
              <p:cNvPicPr/>
              <p:nvPr/>
            </p:nvPicPr>
            <p:blipFill>
              <a:blip r:embed="rId9"/>
              <a:stretch>
                <a:fillRect/>
              </a:stretch>
            </p:blipFill>
            <p:spPr>
              <a:xfrm>
                <a:off x="1814410" y="322610"/>
                <a:ext cx="5432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E4AF0ED-BB92-D339-2639-7541854B80A0}"/>
                  </a:ext>
                </a:extLst>
              </p14:cNvPr>
              <p14:cNvContentPartPr/>
              <p14:nvPr/>
            </p14:nvContentPartPr>
            <p14:xfrm>
              <a:off x="2025730" y="290210"/>
              <a:ext cx="127800" cy="746640"/>
            </p14:xfrm>
          </p:contentPart>
        </mc:Choice>
        <mc:Fallback xmlns="">
          <p:pic>
            <p:nvPicPr>
              <p:cNvPr id="8" name="Ink 7">
                <a:extLst>
                  <a:ext uri="{FF2B5EF4-FFF2-40B4-BE49-F238E27FC236}">
                    <a16:creationId xmlns:a16="http://schemas.microsoft.com/office/drawing/2014/main" id="{0E4AF0ED-BB92-D339-2639-7541854B80A0}"/>
                  </a:ext>
                </a:extLst>
              </p:cNvPr>
              <p:cNvPicPr/>
              <p:nvPr/>
            </p:nvPicPr>
            <p:blipFill>
              <a:blip r:embed="rId11"/>
              <a:stretch>
                <a:fillRect/>
              </a:stretch>
            </p:blipFill>
            <p:spPr>
              <a:xfrm>
                <a:off x="2019610" y="284090"/>
                <a:ext cx="14004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0887651B-61FE-6189-FFC5-EB2500235461}"/>
                  </a:ext>
                </a:extLst>
              </p14:cNvPr>
              <p14:cNvContentPartPr/>
              <p14:nvPr/>
            </p14:nvContentPartPr>
            <p14:xfrm>
              <a:off x="8010370" y="446090"/>
              <a:ext cx="79920" cy="766800"/>
            </p14:xfrm>
          </p:contentPart>
        </mc:Choice>
        <mc:Fallback xmlns="">
          <p:pic>
            <p:nvPicPr>
              <p:cNvPr id="10" name="Ink 9">
                <a:extLst>
                  <a:ext uri="{FF2B5EF4-FFF2-40B4-BE49-F238E27FC236}">
                    <a16:creationId xmlns:a16="http://schemas.microsoft.com/office/drawing/2014/main" id="{0887651B-61FE-6189-FFC5-EB2500235461}"/>
                  </a:ext>
                </a:extLst>
              </p:cNvPr>
              <p:cNvPicPr/>
              <p:nvPr/>
            </p:nvPicPr>
            <p:blipFill>
              <a:blip r:embed="rId13"/>
              <a:stretch>
                <a:fillRect/>
              </a:stretch>
            </p:blipFill>
            <p:spPr>
              <a:xfrm>
                <a:off x="8004250" y="439970"/>
                <a:ext cx="9216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66506927-1723-5923-4E81-9E4479620173}"/>
                  </a:ext>
                </a:extLst>
              </p14:cNvPr>
              <p14:cNvContentPartPr/>
              <p14:nvPr/>
            </p14:nvContentPartPr>
            <p14:xfrm>
              <a:off x="8290810" y="392810"/>
              <a:ext cx="860760" cy="807840"/>
            </p14:xfrm>
          </p:contentPart>
        </mc:Choice>
        <mc:Fallback xmlns="">
          <p:pic>
            <p:nvPicPr>
              <p:cNvPr id="11" name="Ink 10">
                <a:extLst>
                  <a:ext uri="{FF2B5EF4-FFF2-40B4-BE49-F238E27FC236}">
                    <a16:creationId xmlns:a16="http://schemas.microsoft.com/office/drawing/2014/main" id="{66506927-1723-5923-4E81-9E4479620173}"/>
                  </a:ext>
                </a:extLst>
              </p:cNvPr>
              <p:cNvPicPr/>
              <p:nvPr/>
            </p:nvPicPr>
            <p:blipFill>
              <a:blip r:embed="rId15"/>
              <a:stretch>
                <a:fillRect/>
              </a:stretch>
            </p:blipFill>
            <p:spPr>
              <a:xfrm>
                <a:off x="8284690" y="386690"/>
                <a:ext cx="87300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E9FC5282-A11C-454A-9A09-1F9F6965323B}"/>
                  </a:ext>
                </a:extLst>
              </p14:cNvPr>
              <p14:cNvContentPartPr/>
              <p14:nvPr/>
            </p14:nvContentPartPr>
            <p14:xfrm>
              <a:off x="9084250" y="483170"/>
              <a:ext cx="788400" cy="641520"/>
            </p14:xfrm>
          </p:contentPart>
        </mc:Choice>
        <mc:Fallback xmlns="">
          <p:pic>
            <p:nvPicPr>
              <p:cNvPr id="12" name="Ink 11">
                <a:extLst>
                  <a:ext uri="{FF2B5EF4-FFF2-40B4-BE49-F238E27FC236}">
                    <a16:creationId xmlns:a16="http://schemas.microsoft.com/office/drawing/2014/main" id="{E9FC5282-A11C-454A-9A09-1F9F6965323B}"/>
                  </a:ext>
                </a:extLst>
              </p:cNvPr>
              <p:cNvPicPr/>
              <p:nvPr/>
            </p:nvPicPr>
            <p:blipFill>
              <a:blip r:embed="rId17"/>
              <a:stretch>
                <a:fillRect/>
              </a:stretch>
            </p:blipFill>
            <p:spPr>
              <a:xfrm>
                <a:off x="9078130" y="477050"/>
                <a:ext cx="8006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BC3C2752-9141-2C6A-5249-C260E2A24E61}"/>
                  </a:ext>
                </a:extLst>
              </p14:cNvPr>
              <p14:cNvContentPartPr/>
              <p14:nvPr/>
            </p14:nvContentPartPr>
            <p14:xfrm>
              <a:off x="9736930" y="508730"/>
              <a:ext cx="776880" cy="603360"/>
            </p14:xfrm>
          </p:contentPart>
        </mc:Choice>
        <mc:Fallback xmlns="">
          <p:pic>
            <p:nvPicPr>
              <p:cNvPr id="13" name="Ink 12">
                <a:extLst>
                  <a:ext uri="{FF2B5EF4-FFF2-40B4-BE49-F238E27FC236}">
                    <a16:creationId xmlns:a16="http://schemas.microsoft.com/office/drawing/2014/main" id="{BC3C2752-9141-2C6A-5249-C260E2A24E61}"/>
                  </a:ext>
                </a:extLst>
              </p:cNvPr>
              <p:cNvPicPr/>
              <p:nvPr/>
            </p:nvPicPr>
            <p:blipFill>
              <a:blip r:embed="rId19"/>
              <a:stretch>
                <a:fillRect/>
              </a:stretch>
            </p:blipFill>
            <p:spPr>
              <a:xfrm>
                <a:off x="9730810" y="502610"/>
                <a:ext cx="78912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4B96DCE2-B270-BAB7-7F96-736B4F52F4D8}"/>
                  </a:ext>
                </a:extLst>
              </p14:cNvPr>
              <p14:cNvContentPartPr/>
              <p14:nvPr/>
            </p14:nvContentPartPr>
            <p14:xfrm>
              <a:off x="10592650" y="337730"/>
              <a:ext cx="272880" cy="853200"/>
            </p14:xfrm>
          </p:contentPart>
        </mc:Choice>
        <mc:Fallback xmlns="">
          <p:pic>
            <p:nvPicPr>
              <p:cNvPr id="14" name="Ink 13">
                <a:extLst>
                  <a:ext uri="{FF2B5EF4-FFF2-40B4-BE49-F238E27FC236}">
                    <a16:creationId xmlns:a16="http://schemas.microsoft.com/office/drawing/2014/main" id="{4B96DCE2-B270-BAB7-7F96-736B4F52F4D8}"/>
                  </a:ext>
                </a:extLst>
              </p:cNvPr>
              <p:cNvPicPr/>
              <p:nvPr/>
            </p:nvPicPr>
            <p:blipFill>
              <a:blip r:embed="rId21"/>
              <a:stretch>
                <a:fillRect/>
              </a:stretch>
            </p:blipFill>
            <p:spPr>
              <a:xfrm>
                <a:off x="10586530" y="331610"/>
                <a:ext cx="28512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75688620-0DA4-5E91-382F-CB2FF736D3DB}"/>
                  </a:ext>
                </a:extLst>
              </p14:cNvPr>
              <p14:cNvContentPartPr/>
              <p14:nvPr/>
            </p14:nvContentPartPr>
            <p14:xfrm>
              <a:off x="10824490" y="941450"/>
              <a:ext cx="173520" cy="61200"/>
            </p14:xfrm>
          </p:contentPart>
        </mc:Choice>
        <mc:Fallback xmlns="">
          <p:pic>
            <p:nvPicPr>
              <p:cNvPr id="15" name="Ink 14">
                <a:extLst>
                  <a:ext uri="{FF2B5EF4-FFF2-40B4-BE49-F238E27FC236}">
                    <a16:creationId xmlns:a16="http://schemas.microsoft.com/office/drawing/2014/main" id="{75688620-0DA4-5E91-382F-CB2FF736D3DB}"/>
                  </a:ext>
                </a:extLst>
              </p:cNvPr>
              <p:cNvPicPr/>
              <p:nvPr/>
            </p:nvPicPr>
            <p:blipFill>
              <a:blip r:embed="rId23"/>
              <a:stretch>
                <a:fillRect/>
              </a:stretch>
            </p:blipFill>
            <p:spPr>
              <a:xfrm>
                <a:off x="10818370" y="935330"/>
                <a:ext cx="1857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8FC593DA-568D-096F-099F-1C8ADD181FE6}"/>
                  </a:ext>
                </a:extLst>
              </p14:cNvPr>
              <p14:cNvContentPartPr/>
              <p14:nvPr/>
            </p14:nvContentPartPr>
            <p14:xfrm>
              <a:off x="10909450" y="903290"/>
              <a:ext cx="156960" cy="470880"/>
            </p14:xfrm>
          </p:contentPart>
        </mc:Choice>
        <mc:Fallback xmlns="">
          <p:pic>
            <p:nvPicPr>
              <p:cNvPr id="16" name="Ink 15">
                <a:extLst>
                  <a:ext uri="{FF2B5EF4-FFF2-40B4-BE49-F238E27FC236}">
                    <a16:creationId xmlns:a16="http://schemas.microsoft.com/office/drawing/2014/main" id="{8FC593DA-568D-096F-099F-1C8ADD181FE6}"/>
                  </a:ext>
                </a:extLst>
              </p:cNvPr>
              <p:cNvPicPr/>
              <p:nvPr/>
            </p:nvPicPr>
            <p:blipFill>
              <a:blip r:embed="rId25"/>
              <a:stretch>
                <a:fillRect/>
              </a:stretch>
            </p:blipFill>
            <p:spPr>
              <a:xfrm>
                <a:off x="10903330" y="897170"/>
                <a:ext cx="1692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A526E5C6-8F9A-D6E6-51C6-DFD2768AE0E6}"/>
                  </a:ext>
                </a:extLst>
              </p14:cNvPr>
              <p14:cNvContentPartPr/>
              <p14:nvPr/>
            </p14:nvContentPartPr>
            <p14:xfrm>
              <a:off x="11097370" y="598370"/>
              <a:ext cx="190800" cy="669600"/>
            </p14:xfrm>
          </p:contentPart>
        </mc:Choice>
        <mc:Fallback xmlns="">
          <p:pic>
            <p:nvPicPr>
              <p:cNvPr id="17" name="Ink 16">
                <a:extLst>
                  <a:ext uri="{FF2B5EF4-FFF2-40B4-BE49-F238E27FC236}">
                    <a16:creationId xmlns:a16="http://schemas.microsoft.com/office/drawing/2014/main" id="{A526E5C6-8F9A-D6E6-51C6-DFD2768AE0E6}"/>
                  </a:ext>
                </a:extLst>
              </p:cNvPr>
              <p:cNvPicPr/>
              <p:nvPr/>
            </p:nvPicPr>
            <p:blipFill>
              <a:blip r:embed="rId27"/>
              <a:stretch>
                <a:fillRect/>
              </a:stretch>
            </p:blipFill>
            <p:spPr>
              <a:xfrm>
                <a:off x="11091250" y="592250"/>
                <a:ext cx="20304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B81004FF-165B-6C5E-EEAA-D0ED6F07374A}"/>
                  </a:ext>
                </a:extLst>
              </p14:cNvPr>
              <p14:cNvContentPartPr/>
              <p14:nvPr/>
            </p14:nvContentPartPr>
            <p14:xfrm>
              <a:off x="11097730" y="828410"/>
              <a:ext cx="66960" cy="164520"/>
            </p14:xfrm>
          </p:contentPart>
        </mc:Choice>
        <mc:Fallback xmlns="">
          <p:pic>
            <p:nvPicPr>
              <p:cNvPr id="18" name="Ink 17">
                <a:extLst>
                  <a:ext uri="{FF2B5EF4-FFF2-40B4-BE49-F238E27FC236}">
                    <a16:creationId xmlns:a16="http://schemas.microsoft.com/office/drawing/2014/main" id="{B81004FF-165B-6C5E-EEAA-D0ED6F07374A}"/>
                  </a:ext>
                </a:extLst>
              </p:cNvPr>
              <p:cNvPicPr/>
              <p:nvPr/>
            </p:nvPicPr>
            <p:blipFill>
              <a:blip r:embed="rId29"/>
              <a:stretch>
                <a:fillRect/>
              </a:stretch>
            </p:blipFill>
            <p:spPr>
              <a:xfrm>
                <a:off x="11091610" y="822290"/>
                <a:ext cx="79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9C9D7FD3-4D0E-D240-AB1E-0A14C502F8CA}"/>
                  </a:ext>
                </a:extLst>
              </p14:cNvPr>
              <p14:cNvContentPartPr/>
              <p14:nvPr/>
            </p14:nvContentPartPr>
            <p14:xfrm>
              <a:off x="11179090" y="861170"/>
              <a:ext cx="253080" cy="329400"/>
            </p14:xfrm>
          </p:contentPart>
        </mc:Choice>
        <mc:Fallback xmlns="">
          <p:pic>
            <p:nvPicPr>
              <p:cNvPr id="19" name="Ink 18">
                <a:extLst>
                  <a:ext uri="{FF2B5EF4-FFF2-40B4-BE49-F238E27FC236}">
                    <a16:creationId xmlns:a16="http://schemas.microsoft.com/office/drawing/2014/main" id="{9C9D7FD3-4D0E-D240-AB1E-0A14C502F8CA}"/>
                  </a:ext>
                </a:extLst>
              </p:cNvPr>
              <p:cNvPicPr/>
              <p:nvPr/>
            </p:nvPicPr>
            <p:blipFill>
              <a:blip r:embed="rId31"/>
              <a:stretch>
                <a:fillRect/>
              </a:stretch>
            </p:blipFill>
            <p:spPr>
              <a:xfrm>
                <a:off x="11172970" y="855050"/>
                <a:ext cx="265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664E1DD-257B-4D62-6769-350E22988C59}"/>
                  </a:ext>
                </a:extLst>
              </p14:cNvPr>
              <p14:cNvContentPartPr/>
              <p14:nvPr/>
            </p14:nvContentPartPr>
            <p14:xfrm>
              <a:off x="11395810" y="939650"/>
              <a:ext cx="212040" cy="128880"/>
            </p14:xfrm>
          </p:contentPart>
        </mc:Choice>
        <mc:Fallback xmlns="">
          <p:pic>
            <p:nvPicPr>
              <p:cNvPr id="20" name="Ink 19">
                <a:extLst>
                  <a:ext uri="{FF2B5EF4-FFF2-40B4-BE49-F238E27FC236}">
                    <a16:creationId xmlns:a16="http://schemas.microsoft.com/office/drawing/2014/main" id="{B664E1DD-257B-4D62-6769-350E22988C59}"/>
                  </a:ext>
                </a:extLst>
              </p:cNvPr>
              <p:cNvPicPr/>
              <p:nvPr/>
            </p:nvPicPr>
            <p:blipFill>
              <a:blip r:embed="rId33"/>
              <a:stretch>
                <a:fillRect/>
              </a:stretch>
            </p:blipFill>
            <p:spPr>
              <a:xfrm>
                <a:off x="11389690" y="933530"/>
                <a:ext cx="224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4011E888-03BA-7F92-0581-A00BA34B9E0A}"/>
                  </a:ext>
                </a:extLst>
              </p14:cNvPr>
              <p14:cNvContentPartPr/>
              <p14:nvPr/>
            </p14:nvContentPartPr>
            <p14:xfrm>
              <a:off x="11443690" y="1000490"/>
              <a:ext cx="381960" cy="248400"/>
            </p14:xfrm>
          </p:contentPart>
        </mc:Choice>
        <mc:Fallback xmlns="">
          <p:pic>
            <p:nvPicPr>
              <p:cNvPr id="22" name="Ink 21">
                <a:extLst>
                  <a:ext uri="{FF2B5EF4-FFF2-40B4-BE49-F238E27FC236}">
                    <a16:creationId xmlns:a16="http://schemas.microsoft.com/office/drawing/2014/main" id="{4011E888-03BA-7F92-0581-A00BA34B9E0A}"/>
                  </a:ext>
                </a:extLst>
              </p:cNvPr>
              <p:cNvPicPr/>
              <p:nvPr/>
            </p:nvPicPr>
            <p:blipFill>
              <a:blip r:embed="rId35"/>
              <a:stretch>
                <a:fillRect/>
              </a:stretch>
            </p:blipFill>
            <p:spPr>
              <a:xfrm>
                <a:off x="11437570" y="994370"/>
                <a:ext cx="394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69C808A1-5F9A-7836-0576-BE06DC8B889B}"/>
                  </a:ext>
                </a:extLst>
              </p14:cNvPr>
              <p14:cNvContentPartPr/>
              <p14:nvPr/>
            </p14:nvContentPartPr>
            <p14:xfrm>
              <a:off x="1375570" y="3439490"/>
              <a:ext cx="1351800" cy="973080"/>
            </p14:xfrm>
          </p:contentPart>
        </mc:Choice>
        <mc:Fallback xmlns="">
          <p:pic>
            <p:nvPicPr>
              <p:cNvPr id="41" name="Ink 40">
                <a:extLst>
                  <a:ext uri="{FF2B5EF4-FFF2-40B4-BE49-F238E27FC236}">
                    <a16:creationId xmlns:a16="http://schemas.microsoft.com/office/drawing/2014/main" id="{69C808A1-5F9A-7836-0576-BE06DC8B889B}"/>
                  </a:ext>
                </a:extLst>
              </p:cNvPr>
              <p:cNvPicPr/>
              <p:nvPr/>
            </p:nvPicPr>
            <p:blipFill>
              <a:blip r:embed="rId37"/>
              <a:stretch>
                <a:fillRect/>
              </a:stretch>
            </p:blipFill>
            <p:spPr>
              <a:xfrm>
                <a:off x="1369450" y="3433370"/>
                <a:ext cx="1364040" cy="985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88C08649-52BA-EEB2-DCD0-7A076B472936}"/>
                  </a:ext>
                </a:extLst>
              </p14:cNvPr>
              <p14:cNvContentPartPr/>
              <p14:nvPr/>
            </p14:nvContentPartPr>
            <p14:xfrm>
              <a:off x="1085410" y="4173170"/>
              <a:ext cx="1367640" cy="1064520"/>
            </p14:xfrm>
          </p:contentPart>
        </mc:Choice>
        <mc:Fallback xmlns="">
          <p:pic>
            <p:nvPicPr>
              <p:cNvPr id="42" name="Ink 41">
                <a:extLst>
                  <a:ext uri="{FF2B5EF4-FFF2-40B4-BE49-F238E27FC236}">
                    <a16:creationId xmlns:a16="http://schemas.microsoft.com/office/drawing/2014/main" id="{88C08649-52BA-EEB2-DCD0-7A076B472936}"/>
                  </a:ext>
                </a:extLst>
              </p:cNvPr>
              <p:cNvPicPr/>
              <p:nvPr/>
            </p:nvPicPr>
            <p:blipFill>
              <a:blip r:embed="rId39"/>
              <a:stretch>
                <a:fillRect/>
              </a:stretch>
            </p:blipFill>
            <p:spPr>
              <a:xfrm>
                <a:off x="1079290" y="4167050"/>
                <a:ext cx="1379880" cy="10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02142EB5-7EB8-8817-1D19-FD53D3EAB916}"/>
                  </a:ext>
                </a:extLst>
              </p14:cNvPr>
              <p14:cNvContentPartPr/>
              <p14:nvPr/>
            </p14:nvContentPartPr>
            <p14:xfrm>
              <a:off x="4636810" y="3347690"/>
              <a:ext cx="2504520" cy="2063880"/>
            </p14:xfrm>
          </p:contentPart>
        </mc:Choice>
        <mc:Fallback xmlns="">
          <p:pic>
            <p:nvPicPr>
              <p:cNvPr id="43" name="Ink 42">
                <a:extLst>
                  <a:ext uri="{FF2B5EF4-FFF2-40B4-BE49-F238E27FC236}">
                    <a16:creationId xmlns:a16="http://schemas.microsoft.com/office/drawing/2014/main" id="{02142EB5-7EB8-8817-1D19-FD53D3EAB916}"/>
                  </a:ext>
                </a:extLst>
              </p:cNvPr>
              <p:cNvPicPr/>
              <p:nvPr/>
            </p:nvPicPr>
            <p:blipFill>
              <a:blip r:embed="rId41"/>
              <a:stretch>
                <a:fillRect/>
              </a:stretch>
            </p:blipFill>
            <p:spPr>
              <a:xfrm>
                <a:off x="4630690" y="3341570"/>
                <a:ext cx="2516760" cy="207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3E89C633-CF5A-D944-3AEA-59E97A5E4050}"/>
                  </a:ext>
                </a:extLst>
              </p14:cNvPr>
              <p14:cNvContentPartPr/>
              <p14:nvPr/>
            </p14:nvContentPartPr>
            <p14:xfrm>
              <a:off x="2540530" y="3787250"/>
              <a:ext cx="3170160" cy="105480"/>
            </p14:xfrm>
          </p:contentPart>
        </mc:Choice>
        <mc:Fallback xmlns="">
          <p:pic>
            <p:nvPicPr>
              <p:cNvPr id="44" name="Ink 43">
                <a:extLst>
                  <a:ext uri="{FF2B5EF4-FFF2-40B4-BE49-F238E27FC236}">
                    <a16:creationId xmlns:a16="http://schemas.microsoft.com/office/drawing/2014/main" id="{3E89C633-CF5A-D944-3AEA-59E97A5E4050}"/>
                  </a:ext>
                </a:extLst>
              </p:cNvPr>
              <p:cNvPicPr/>
              <p:nvPr/>
            </p:nvPicPr>
            <p:blipFill>
              <a:blip r:embed="rId43"/>
              <a:stretch>
                <a:fillRect/>
              </a:stretch>
            </p:blipFill>
            <p:spPr>
              <a:xfrm>
                <a:off x="2534410" y="3781130"/>
                <a:ext cx="3182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4DC15ED0-91C6-B3D8-1124-89D0941AC052}"/>
                  </a:ext>
                </a:extLst>
              </p14:cNvPr>
              <p14:cNvContentPartPr/>
              <p14:nvPr/>
            </p14:nvContentPartPr>
            <p14:xfrm>
              <a:off x="7050610" y="4077410"/>
              <a:ext cx="2108880" cy="51840"/>
            </p14:xfrm>
          </p:contentPart>
        </mc:Choice>
        <mc:Fallback xmlns="">
          <p:pic>
            <p:nvPicPr>
              <p:cNvPr id="45" name="Ink 44">
                <a:extLst>
                  <a:ext uri="{FF2B5EF4-FFF2-40B4-BE49-F238E27FC236}">
                    <a16:creationId xmlns:a16="http://schemas.microsoft.com/office/drawing/2014/main" id="{4DC15ED0-91C6-B3D8-1124-89D0941AC052}"/>
                  </a:ext>
                </a:extLst>
              </p:cNvPr>
              <p:cNvPicPr/>
              <p:nvPr/>
            </p:nvPicPr>
            <p:blipFill>
              <a:blip r:embed="rId45"/>
              <a:stretch>
                <a:fillRect/>
              </a:stretch>
            </p:blipFill>
            <p:spPr>
              <a:xfrm>
                <a:off x="7044490" y="4071290"/>
                <a:ext cx="2121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33DF0F86-5064-E5BA-20A2-4CF0889EB745}"/>
                  </a:ext>
                </a:extLst>
              </p14:cNvPr>
              <p14:cNvContentPartPr/>
              <p14:nvPr/>
            </p14:nvContentPartPr>
            <p14:xfrm>
              <a:off x="9138610" y="2916770"/>
              <a:ext cx="1606680" cy="1668240"/>
            </p14:xfrm>
          </p:contentPart>
        </mc:Choice>
        <mc:Fallback xmlns="">
          <p:pic>
            <p:nvPicPr>
              <p:cNvPr id="46" name="Ink 45">
                <a:extLst>
                  <a:ext uri="{FF2B5EF4-FFF2-40B4-BE49-F238E27FC236}">
                    <a16:creationId xmlns:a16="http://schemas.microsoft.com/office/drawing/2014/main" id="{33DF0F86-5064-E5BA-20A2-4CF0889EB745}"/>
                  </a:ext>
                </a:extLst>
              </p:cNvPr>
              <p:cNvPicPr/>
              <p:nvPr/>
            </p:nvPicPr>
            <p:blipFill>
              <a:blip r:embed="rId47"/>
              <a:stretch>
                <a:fillRect/>
              </a:stretch>
            </p:blipFill>
            <p:spPr>
              <a:xfrm>
                <a:off x="9132490" y="2910650"/>
                <a:ext cx="1618920" cy="1680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15631D4C-9751-06B2-531D-A2016135A475}"/>
                  </a:ext>
                </a:extLst>
              </p14:cNvPr>
              <p14:cNvContentPartPr/>
              <p14:nvPr/>
            </p14:nvContentPartPr>
            <p14:xfrm>
              <a:off x="8709490" y="4289450"/>
              <a:ext cx="1918800" cy="1320480"/>
            </p14:xfrm>
          </p:contentPart>
        </mc:Choice>
        <mc:Fallback xmlns="">
          <p:pic>
            <p:nvPicPr>
              <p:cNvPr id="47" name="Ink 46">
                <a:extLst>
                  <a:ext uri="{FF2B5EF4-FFF2-40B4-BE49-F238E27FC236}">
                    <a16:creationId xmlns:a16="http://schemas.microsoft.com/office/drawing/2014/main" id="{15631D4C-9751-06B2-531D-A2016135A475}"/>
                  </a:ext>
                </a:extLst>
              </p:cNvPr>
              <p:cNvPicPr/>
              <p:nvPr/>
            </p:nvPicPr>
            <p:blipFill>
              <a:blip r:embed="rId49"/>
              <a:stretch>
                <a:fillRect/>
              </a:stretch>
            </p:blipFill>
            <p:spPr>
              <a:xfrm>
                <a:off x="8703370" y="4283330"/>
                <a:ext cx="1931040" cy="133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E5026C4A-DE13-0C12-E32C-31E0EE815D44}"/>
                  </a:ext>
                </a:extLst>
              </p14:cNvPr>
              <p14:cNvContentPartPr/>
              <p14:nvPr/>
            </p14:nvContentPartPr>
            <p14:xfrm>
              <a:off x="3344050" y="5503010"/>
              <a:ext cx="792000" cy="959760"/>
            </p14:xfrm>
          </p:contentPart>
        </mc:Choice>
        <mc:Fallback xmlns="">
          <p:pic>
            <p:nvPicPr>
              <p:cNvPr id="49" name="Ink 48">
                <a:extLst>
                  <a:ext uri="{FF2B5EF4-FFF2-40B4-BE49-F238E27FC236}">
                    <a16:creationId xmlns:a16="http://schemas.microsoft.com/office/drawing/2014/main" id="{E5026C4A-DE13-0C12-E32C-31E0EE815D44}"/>
                  </a:ext>
                </a:extLst>
              </p:cNvPr>
              <p:cNvPicPr/>
              <p:nvPr/>
            </p:nvPicPr>
            <p:blipFill>
              <a:blip r:embed="rId51"/>
              <a:stretch>
                <a:fillRect/>
              </a:stretch>
            </p:blipFill>
            <p:spPr>
              <a:xfrm>
                <a:off x="3337930" y="5496890"/>
                <a:ext cx="804240" cy="9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8782E858-B7F6-AEF8-A7A4-A914B84875AD}"/>
                  </a:ext>
                </a:extLst>
              </p14:cNvPr>
              <p14:cNvContentPartPr/>
              <p14:nvPr/>
            </p14:nvContentPartPr>
            <p14:xfrm>
              <a:off x="4314610" y="5559890"/>
              <a:ext cx="490320" cy="855000"/>
            </p14:xfrm>
          </p:contentPart>
        </mc:Choice>
        <mc:Fallback xmlns="">
          <p:pic>
            <p:nvPicPr>
              <p:cNvPr id="50" name="Ink 49">
                <a:extLst>
                  <a:ext uri="{FF2B5EF4-FFF2-40B4-BE49-F238E27FC236}">
                    <a16:creationId xmlns:a16="http://schemas.microsoft.com/office/drawing/2014/main" id="{8782E858-B7F6-AEF8-A7A4-A914B84875AD}"/>
                  </a:ext>
                </a:extLst>
              </p:cNvPr>
              <p:cNvPicPr/>
              <p:nvPr/>
            </p:nvPicPr>
            <p:blipFill>
              <a:blip r:embed="rId53"/>
              <a:stretch>
                <a:fillRect/>
              </a:stretch>
            </p:blipFill>
            <p:spPr>
              <a:xfrm>
                <a:off x="4308490" y="5553770"/>
                <a:ext cx="50256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C20C93AD-DEEE-90CF-24B3-8075BAF1B979}"/>
                  </a:ext>
                </a:extLst>
              </p14:cNvPr>
              <p14:cNvContentPartPr/>
              <p14:nvPr/>
            </p14:nvContentPartPr>
            <p14:xfrm>
              <a:off x="4246210" y="5907650"/>
              <a:ext cx="780120" cy="144000"/>
            </p14:xfrm>
          </p:contentPart>
        </mc:Choice>
        <mc:Fallback xmlns="">
          <p:pic>
            <p:nvPicPr>
              <p:cNvPr id="51" name="Ink 50">
                <a:extLst>
                  <a:ext uri="{FF2B5EF4-FFF2-40B4-BE49-F238E27FC236}">
                    <a16:creationId xmlns:a16="http://schemas.microsoft.com/office/drawing/2014/main" id="{C20C93AD-DEEE-90CF-24B3-8075BAF1B979}"/>
                  </a:ext>
                </a:extLst>
              </p:cNvPr>
              <p:cNvPicPr/>
              <p:nvPr/>
            </p:nvPicPr>
            <p:blipFill>
              <a:blip r:embed="rId55"/>
              <a:stretch>
                <a:fillRect/>
              </a:stretch>
            </p:blipFill>
            <p:spPr>
              <a:xfrm>
                <a:off x="4240090" y="5901530"/>
                <a:ext cx="792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25D39169-5E45-66B8-9A33-88A2CF792503}"/>
                  </a:ext>
                </a:extLst>
              </p14:cNvPr>
              <p14:cNvContentPartPr/>
              <p14:nvPr/>
            </p14:nvContentPartPr>
            <p14:xfrm>
              <a:off x="3280690" y="6413450"/>
              <a:ext cx="1850760" cy="178200"/>
            </p14:xfrm>
          </p:contentPart>
        </mc:Choice>
        <mc:Fallback xmlns="">
          <p:pic>
            <p:nvPicPr>
              <p:cNvPr id="52" name="Ink 51">
                <a:extLst>
                  <a:ext uri="{FF2B5EF4-FFF2-40B4-BE49-F238E27FC236}">
                    <a16:creationId xmlns:a16="http://schemas.microsoft.com/office/drawing/2014/main" id="{25D39169-5E45-66B8-9A33-88A2CF792503}"/>
                  </a:ext>
                </a:extLst>
              </p:cNvPr>
              <p:cNvPicPr/>
              <p:nvPr/>
            </p:nvPicPr>
            <p:blipFill>
              <a:blip r:embed="rId57"/>
              <a:stretch>
                <a:fillRect/>
              </a:stretch>
            </p:blipFill>
            <p:spPr>
              <a:xfrm>
                <a:off x="3274570" y="6407330"/>
                <a:ext cx="1863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Ink 53">
                <a:extLst>
                  <a:ext uri="{FF2B5EF4-FFF2-40B4-BE49-F238E27FC236}">
                    <a16:creationId xmlns:a16="http://schemas.microsoft.com/office/drawing/2014/main" id="{A648B096-6472-F34D-584B-4C1FDEE1BA7E}"/>
                  </a:ext>
                </a:extLst>
              </p14:cNvPr>
              <p14:cNvContentPartPr/>
              <p14:nvPr/>
            </p14:nvContentPartPr>
            <p14:xfrm>
              <a:off x="2697130" y="4054370"/>
              <a:ext cx="2284560" cy="146520"/>
            </p14:xfrm>
          </p:contentPart>
        </mc:Choice>
        <mc:Fallback xmlns="">
          <p:pic>
            <p:nvPicPr>
              <p:cNvPr id="54" name="Ink 53">
                <a:extLst>
                  <a:ext uri="{FF2B5EF4-FFF2-40B4-BE49-F238E27FC236}">
                    <a16:creationId xmlns:a16="http://schemas.microsoft.com/office/drawing/2014/main" id="{A648B096-6472-F34D-584B-4C1FDEE1BA7E}"/>
                  </a:ext>
                </a:extLst>
              </p:cNvPr>
              <p:cNvPicPr/>
              <p:nvPr/>
            </p:nvPicPr>
            <p:blipFill>
              <a:blip r:embed="rId59"/>
              <a:stretch>
                <a:fillRect/>
              </a:stretch>
            </p:blipFill>
            <p:spPr>
              <a:xfrm>
                <a:off x="2691010" y="4048250"/>
                <a:ext cx="2296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Ink 54">
                <a:extLst>
                  <a:ext uri="{FF2B5EF4-FFF2-40B4-BE49-F238E27FC236}">
                    <a16:creationId xmlns:a16="http://schemas.microsoft.com/office/drawing/2014/main" id="{3ADA5A48-AA97-B5EA-B462-80E792B03A26}"/>
                  </a:ext>
                </a:extLst>
              </p14:cNvPr>
              <p14:cNvContentPartPr/>
              <p14:nvPr/>
            </p14:nvContentPartPr>
            <p14:xfrm>
              <a:off x="4580290" y="4038170"/>
              <a:ext cx="792360" cy="449640"/>
            </p14:xfrm>
          </p:contentPart>
        </mc:Choice>
        <mc:Fallback xmlns="">
          <p:pic>
            <p:nvPicPr>
              <p:cNvPr id="55" name="Ink 54">
                <a:extLst>
                  <a:ext uri="{FF2B5EF4-FFF2-40B4-BE49-F238E27FC236}">
                    <a16:creationId xmlns:a16="http://schemas.microsoft.com/office/drawing/2014/main" id="{3ADA5A48-AA97-B5EA-B462-80E792B03A26}"/>
                  </a:ext>
                </a:extLst>
              </p:cNvPr>
              <p:cNvPicPr/>
              <p:nvPr/>
            </p:nvPicPr>
            <p:blipFill>
              <a:blip r:embed="rId61"/>
              <a:stretch>
                <a:fillRect/>
              </a:stretch>
            </p:blipFill>
            <p:spPr>
              <a:xfrm>
                <a:off x="4574170" y="4032050"/>
                <a:ext cx="8046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F12DA207-7A29-2C5B-E567-295D9FF6FE75}"/>
                  </a:ext>
                </a:extLst>
              </p14:cNvPr>
              <p14:cNvContentPartPr/>
              <p14:nvPr/>
            </p14:nvContentPartPr>
            <p14:xfrm>
              <a:off x="6423130" y="2557130"/>
              <a:ext cx="1535040" cy="1527480"/>
            </p14:xfrm>
          </p:contentPart>
        </mc:Choice>
        <mc:Fallback xmlns="">
          <p:pic>
            <p:nvPicPr>
              <p:cNvPr id="57" name="Ink 56">
                <a:extLst>
                  <a:ext uri="{FF2B5EF4-FFF2-40B4-BE49-F238E27FC236}">
                    <a16:creationId xmlns:a16="http://schemas.microsoft.com/office/drawing/2014/main" id="{F12DA207-7A29-2C5B-E567-295D9FF6FE75}"/>
                  </a:ext>
                </a:extLst>
              </p:cNvPr>
              <p:cNvPicPr/>
              <p:nvPr/>
            </p:nvPicPr>
            <p:blipFill>
              <a:blip r:embed="rId63"/>
              <a:stretch>
                <a:fillRect/>
              </a:stretch>
            </p:blipFill>
            <p:spPr>
              <a:xfrm>
                <a:off x="6417010" y="2551010"/>
                <a:ext cx="1547280" cy="1539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92BDE2C1-C54F-469B-432E-6EA1330EFA72}"/>
                  </a:ext>
                </a:extLst>
              </p14:cNvPr>
              <p14:cNvContentPartPr/>
              <p14:nvPr/>
            </p14:nvContentPartPr>
            <p14:xfrm>
              <a:off x="6276970" y="3721730"/>
              <a:ext cx="730080" cy="526680"/>
            </p14:xfrm>
          </p:contentPart>
        </mc:Choice>
        <mc:Fallback xmlns="">
          <p:pic>
            <p:nvPicPr>
              <p:cNvPr id="58" name="Ink 57">
                <a:extLst>
                  <a:ext uri="{FF2B5EF4-FFF2-40B4-BE49-F238E27FC236}">
                    <a16:creationId xmlns:a16="http://schemas.microsoft.com/office/drawing/2014/main" id="{92BDE2C1-C54F-469B-432E-6EA1330EFA72}"/>
                  </a:ext>
                </a:extLst>
              </p:cNvPr>
              <p:cNvPicPr/>
              <p:nvPr/>
            </p:nvPicPr>
            <p:blipFill>
              <a:blip r:embed="rId65"/>
              <a:stretch>
                <a:fillRect/>
              </a:stretch>
            </p:blipFill>
            <p:spPr>
              <a:xfrm>
                <a:off x="6270850" y="3715610"/>
                <a:ext cx="742320" cy="538920"/>
              </a:xfrm>
              <a:prstGeom prst="rect">
                <a:avLst/>
              </a:prstGeom>
            </p:spPr>
          </p:pic>
        </mc:Fallback>
      </mc:AlternateContent>
      <p:grpSp>
        <p:nvGrpSpPr>
          <p:cNvPr id="61" name="Group 60">
            <a:extLst>
              <a:ext uri="{FF2B5EF4-FFF2-40B4-BE49-F238E27FC236}">
                <a16:creationId xmlns:a16="http://schemas.microsoft.com/office/drawing/2014/main" id="{AA2A0664-CD81-12A6-D498-18C4007E1B32}"/>
              </a:ext>
            </a:extLst>
          </p:cNvPr>
          <p:cNvGrpSpPr/>
          <p:nvPr/>
        </p:nvGrpSpPr>
        <p:grpSpPr>
          <a:xfrm>
            <a:off x="3249010" y="522410"/>
            <a:ext cx="3822840" cy="2454480"/>
            <a:chOff x="3249010" y="522410"/>
            <a:chExt cx="3822840" cy="2454480"/>
          </a:xfrm>
        </p:grpSpPr>
        <mc:AlternateContent xmlns:mc="http://schemas.openxmlformats.org/markup-compatibility/2006" xmlns:p14="http://schemas.microsoft.com/office/powerpoint/2010/main">
          <mc:Choice Requires="p14">
            <p:contentPart p14:bwMode="auto" r:id="rId66">
              <p14:nvContentPartPr>
                <p14:cNvPr id="24" name="Ink 23">
                  <a:extLst>
                    <a:ext uri="{FF2B5EF4-FFF2-40B4-BE49-F238E27FC236}">
                      <a16:creationId xmlns:a16="http://schemas.microsoft.com/office/drawing/2014/main" id="{2C1AE801-E0FF-D82C-38D1-0BB32C1D9B54}"/>
                    </a:ext>
                  </a:extLst>
                </p14:cNvPr>
                <p14:cNvContentPartPr/>
                <p14:nvPr/>
              </p14:nvContentPartPr>
              <p14:xfrm>
                <a:off x="3249010" y="1594130"/>
                <a:ext cx="575640" cy="1089000"/>
              </p14:xfrm>
            </p:contentPart>
          </mc:Choice>
          <mc:Fallback xmlns="">
            <p:pic>
              <p:nvPicPr>
                <p:cNvPr id="24" name="Ink 23">
                  <a:extLst>
                    <a:ext uri="{FF2B5EF4-FFF2-40B4-BE49-F238E27FC236}">
                      <a16:creationId xmlns:a16="http://schemas.microsoft.com/office/drawing/2014/main" id="{2C1AE801-E0FF-D82C-38D1-0BB32C1D9B54}"/>
                    </a:ext>
                  </a:extLst>
                </p:cNvPr>
                <p:cNvPicPr/>
                <p:nvPr/>
              </p:nvPicPr>
              <p:blipFill>
                <a:blip r:embed="rId67"/>
                <a:stretch>
                  <a:fillRect/>
                </a:stretch>
              </p:blipFill>
              <p:spPr>
                <a:xfrm>
                  <a:off x="3242890" y="1588010"/>
                  <a:ext cx="587880" cy="110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 name="Ink 24">
                  <a:extLst>
                    <a:ext uri="{FF2B5EF4-FFF2-40B4-BE49-F238E27FC236}">
                      <a16:creationId xmlns:a16="http://schemas.microsoft.com/office/drawing/2014/main" id="{F2671958-8639-5CEB-E9DE-15D282DB3DDC}"/>
                    </a:ext>
                  </a:extLst>
                </p14:cNvPr>
                <p14:cNvContentPartPr/>
                <p14:nvPr/>
              </p14:nvContentPartPr>
              <p14:xfrm>
                <a:off x="3835090" y="1549130"/>
                <a:ext cx="754200" cy="1227600"/>
              </p14:xfrm>
            </p:contentPart>
          </mc:Choice>
          <mc:Fallback xmlns="">
            <p:pic>
              <p:nvPicPr>
                <p:cNvPr id="25" name="Ink 24">
                  <a:extLst>
                    <a:ext uri="{FF2B5EF4-FFF2-40B4-BE49-F238E27FC236}">
                      <a16:creationId xmlns:a16="http://schemas.microsoft.com/office/drawing/2014/main" id="{F2671958-8639-5CEB-E9DE-15D282DB3DDC}"/>
                    </a:ext>
                  </a:extLst>
                </p:cNvPr>
                <p:cNvPicPr/>
                <p:nvPr/>
              </p:nvPicPr>
              <p:blipFill>
                <a:blip r:embed="rId69"/>
                <a:stretch>
                  <a:fillRect/>
                </a:stretch>
              </p:blipFill>
              <p:spPr>
                <a:xfrm>
                  <a:off x="3828970" y="1543010"/>
                  <a:ext cx="766440" cy="1239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Ink 25">
                  <a:extLst>
                    <a:ext uri="{FF2B5EF4-FFF2-40B4-BE49-F238E27FC236}">
                      <a16:creationId xmlns:a16="http://schemas.microsoft.com/office/drawing/2014/main" id="{24BBD363-34F6-E588-82C5-1594ED5B0628}"/>
                    </a:ext>
                  </a:extLst>
                </p14:cNvPr>
                <p14:cNvContentPartPr/>
                <p14:nvPr/>
              </p14:nvContentPartPr>
              <p14:xfrm>
                <a:off x="4878010" y="1678010"/>
                <a:ext cx="105480" cy="800280"/>
              </p14:xfrm>
            </p:contentPart>
          </mc:Choice>
          <mc:Fallback xmlns="">
            <p:pic>
              <p:nvPicPr>
                <p:cNvPr id="26" name="Ink 25">
                  <a:extLst>
                    <a:ext uri="{FF2B5EF4-FFF2-40B4-BE49-F238E27FC236}">
                      <a16:creationId xmlns:a16="http://schemas.microsoft.com/office/drawing/2014/main" id="{24BBD363-34F6-E588-82C5-1594ED5B0628}"/>
                    </a:ext>
                  </a:extLst>
                </p:cNvPr>
                <p:cNvPicPr/>
                <p:nvPr/>
              </p:nvPicPr>
              <p:blipFill>
                <a:blip r:embed="rId71"/>
                <a:stretch>
                  <a:fillRect/>
                </a:stretch>
              </p:blipFill>
              <p:spPr>
                <a:xfrm>
                  <a:off x="4871890" y="1671890"/>
                  <a:ext cx="11772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Ink 26">
                  <a:extLst>
                    <a:ext uri="{FF2B5EF4-FFF2-40B4-BE49-F238E27FC236}">
                      <a16:creationId xmlns:a16="http://schemas.microsoft.com/office/drawing/2014/main" id="{06FD6BAA-86C5-7F42-71CB-0B6067AD12F1}"/>
                    </a:ext>
                  </a:extLst>
                </p14:cNvPr>
                <p14:cNvContentPartPr/>
                <p14:nvPr/>
              </p14:nvContentPartPr>
              <p14:xfrm>
                <a:off x="4645810" y="1640930"/>
                <a:ext cx="707760" cy="159840"/>
              </p14:xfrm>
            </p:contentPart>
          </mc:Choice>
          <mc:Fallback xmlns="">
            <p:pic>
              <p:nvPicPr>
                <p:cNvPr id="27" name="Ink 26">
                  <a:extLst>
                    <a:ext uri="{FF2B5EF4-FFF2-40B4-BE49-F238E27FC236}">
                      <a16:creationId xmlns:a16="http://schemas.microsoft.com/office/drawing/2014/main" id="{06FD6BAA-86C5-7F42-71CB-0B6067AD12F1}"/>
                    </a:ext>
                  </a:extLst>
                </p:cNvPr>
                <p:cNvPicPr/>
                <p:nvPr/>
              </p:nvPicPr>
              <p:blipFill>
                <a:blip r:embed="rId73"/>
                <a:stretch>
                  <a:fillRect/>
                </a:stretch>
              </p:blipFill>
              <p:spPr>
                <a:xfrm>
                  <a:off x="4639690" y="1634810"/>
                  <a:ext cx="720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Ink 28">
                  <a:extLst>
                    <a:ext uri="{FF2B5EF4-FFF2-40B4-BE49-F238E27FC236}">
                      <a16:creationId xmlns:a16="http://schemas.microsoft.com/office/drawing/2014/main" id="{DE27420C-7397-5BF0-C924-F1A74B30E9A9}"/>
                    </a:ext>
                  </a:extLst>
                </p14:cNvPr>
                <p14:cNvContentPartPr/>
                <p14:nvPr/>
              </p14:nvContentPartPr>
              <p14:xfrm>
                <a:off x="5274370" y="1777010"/>
                <a:ext cx="626400" cy="807840"/>
              </p14:xfrm>
            </p:contentPart>
          </mc:Choice>
          <mc:Fallback xmlns="">
            <p:pic>
              <p:nvPicPr>
                <p:cNvPr id="29" name="Ink 28">
                  <a:extLst>
                    <a:ext uri="{FF2B5EF4-FFF2-40B4-BE49-F238E27FC236}">
                      <a16:creationId xmlns:a16="http://schemas.microsoft.com/office/drawing/2014/main" id="{DE27420C-7397-5BF0-C924-F1A74B30E9A9}"/>
                    </a:ext>
                  </a:extLst>
                </p:cNvPr>
                <p:cNvPicPr/>
                <p:nvPr/>
              </p:nvPicPr>
              <p:blipFill>
                <a:blip r:embed="rId75"/>
                <a:stretch>
                  <a:fillRect/>
                </a:stretch>
              </p:blipFill>
              <p:spPr>
                <a:xfrm>
                  <a:off x="5268250" y="1770890"/>
                  <a:ext cx="63864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Ink 29">
                  <a:extLst>
                    <a:ext uri="{FF2B5EF4-FFF2-40B4-BE49-F238E27FC236}">
                      <a16:creationId xmlns:a16="http://schemas.microsoft.com/office/drawing/2014/main" id="{69D5A543-5FA6-C393-A01E-2C7AC1849886}"/>
                    </a:ext>
                  </a:extLst>
                </p14:cNvPr>
                <p14:cNvContentPartPr/>
                <p14:nvPr/>
              </p14:nvContentPartPr>
              <p14:xfrm>
                <a:off x="6061330" y="1629410"/>
                <a:ext cx="790200" cy="1099080"/>
              </p14:xfrm>
            </p:contentPart>
          </mc:Choice>
          <mc:Fallback xmlns="">
            <p:pic>
              <p:nvPicPr>
                <p:cNvPr id="30" name="Ink 29">
                  <a:extLst>
                    <a:ext uri="{FF2B5EF4-FFF2-40B4-BE49-F238E27FC236}">
                      <a16:creationId xmlns:a16="http://schemas.microsoft.com/office/drawing/2014/main" id="{69D5A543-5FA6-C393-A01E-2C7AC1849886}"/>
                    </a:ext>
                  </a:extLst>
                </p:cNvPr>
                <p:cNvPicPr/>
                <p:nvPr/>
              </p:nvPicPr>
              <p:blipFill>
                <a:blip r:embed="rId77"/>
                <a:stretch>
                  <a:fillRect/>
                </a:stretch>
              </p:blipFill>
              <p:spPr>
                <a:xfrm>
                  <a:off x="6055210" y="1623290"/>
                  <a:ext cx="80244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2" name="Ink 31">
                  <a:extLst>
                    <a:ext uri="{FF2B5EF4-FFF2-40B4-BE49-F238E27FC236}">
                      <a16:creationId xmlns:a16="http://schemas.microsoft.com/office/drawing/2014/main" id="{5BC042CB-D683-424B-DD84-E5403906F191}"/>
                    </a:ext>
                  </a:extLst>
                </p14:cNvPr>
                <p14:cNvContentPartPr/>
                <p14:nvPr/>
              </p14:nvContentPartPr>
              <p14:xfrm>
                <a:off x="3941650" y="522410"/>
                <a:ext cx="527760" cy="506880"/>
              </p14:xfrm>
            </p:contentPart>
          </mc:Choice>
          <mc:Fallback xmlns="">
            <p:pic>
              <p:nvPicPr>
                <p:cNvPr id="32" name="Ink 31">
                  <a:extLst>
                    <a:ext uri="{FF2B5EF4-FFF2-40B4-BE49-F238E27FC236}">
                      <a16:creationId xmlns:a16="http://schemas.microsoft.com/office/drawing/2014/main" id="{5BC042CB-D683-424B-DD84-E5403906F191}"/>
                    </a:ext>
                  </a:extLst>
                </p:cNvPr>
                <p:cNvPicPr/>
                <p:nvPr/>
              </p:nvPicPr>
              <p:blipFill>
                <a:blip r:embed="rId79"/>
                <a:stretch>
                  <a:fillRect/>
                </a:stretch>
              </p:blipFill>
              <p:spPr>
                <a:xfrm>
                  <a:off x="3935530" y="516290"/>
                  <a:ext cx="54000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3" name="Ink 32">
                  <a:extLst>
                    <a:ext uri="{FF2B5EF4-FFF2-40B4-BE49-F238E27FC236}">
                      <a16:creationId xmlns:a16="http://schemas.microsoft.com/office/drawing/2014/main" id="{178662B2-BB2A-0090-C633-889D86E1F857}"/>
                    </a:ext>
                  </a:extLst>
                </p14:cNvPr>
                <p14:cNvContentPartPr/>
                <p14:nvPr/>
              </p14:nvContentPartPr>
              <p14:xfrm>
                <a:off x="3718450" y="1003730"/>
                <a:ext cx="405720" cy="246960"/>
              </p14:xfrm>
            </p:contentPart>
          </mc:Choice>
          <mc:Fallback xmlns="">
            <p:pic>
              <p:nvPicPr>
                <p:cNvPr id="33" name="Ink 32">
                  <a:extLst>
                    <a:ext uri="{FF2B5EF4-FFF2-40B4-BE49-F238E27FC236}">
                      <a16:creationId xmlns:a16="http://schemas.microsoft.com/office/drawing/2014/main" id="{178662B2-BB2A-0090-C633-889D86E1F857}"/>
                    </a:ext>
                  </a:extLst>
                </p:cNvPr>
                <p:cNvPicPr/>
                <p:nvPr/>
              </p:nvPicPr>
              <p:blipFill>
                <a:blip r:embed="rId81"/>
                <a:stretch>
                  <a:fillRect/>
                </a:stretch>
              </p:blipFill>
              <p:spPr>
                <a:xfrm>
                  <a:off x="3712330" y="997610"/>
                  <a:ext cx="417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4" name="Ink 33">
                  <a:extLst>
                    <a:ext uri="{FF2B5EF4-FFF2-40B4-BE49-F238E27FC236}">
                      <a16:creationId xmlns:a16="http://schemas.microsoft.com/office/drawing/2014/main" id="{5505DCC7-C94A-348C-6965-2F7CC1233FBD}"/>
                    </a:ext>
                  </a:extLst>
                </p14:cNvPr>
                <p14:cNvContentPartPr/>
                <p14:nvPr/>
              </p14:nvContentPartPr>
              <p14:xfrm>
                <a:off x="5194090" y="687290"/>
                <a:ext cx="168480" cy="451800"/>
              </p14:xfrm>
            </p:contentPart>
          </mc:Choice>
          <mc:Fallback xmlns="">
            <p:pic>
              <p:nvPicPr>
                <p:cNvPr id="34" name="Ink 33">
                  <a:extLst>
                    <a:ext uri="{FF2B5EF4-FFF2-40B4-BE49-F238E27FC236}">
                      <a16:creationId xmlns:a16="http://schemas.microsoft.com/office/drawing/2014/main" id="{5505DCC7-C94A-348C-6965-2F7CC1233FBD}"/>
                    </a:ext>
                  </a:extLst>
                </p:cNvPr>
                <p:cNvPicPr/>
                <p:nvPr/>
              </p:nvPicPr>
              <p:blipFill>
                <a:blip r:embed="rId83"/>
                <a:stretch>
                  <a:fillRect/>
                </a:stretch>
              </p:blipFill>
              <p:spPr>
                <a:xfrm>
                  <a:off x="5187970" y="681170"/>
                  <a:ext cx="18072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5" name="Ink 34">
                  <a:extLst>
                    <a:ext uri="{FF2B5EF4-FFF2-40B4-BE49-F238E27FC236}">
                      <a16:creationId xmlns:a16="http://schemas.microsoft.com/office/drawing/2014/main" id="{1CD0B7BE-7D55-8C4F-3C0D-6A3F01E60378}"/>
                    </a:ext>
                  </a:extLst>
                </p14:cNvPr>
                <p14:cNvContentPartPr/>
                <p14:nvPr/>
              </p14:nvContentPartPr>
              <p14:xfrm>
                <a:off x="5128210" y="985010"/>
                <a:ext cx="474120" cy="274680"/>
              </p14:xfrm>
            </p:contentPart>
          </mc:Choice>
          <mc:Fallback xmlns="">
            <p:pic>
              <p:nvPicPr>
                <p:cNvPr id="35" name="Ink 34">
                  <a:extLst>
                    <a:ext uri="{FF2B5EF4-FFF2-40B4-BE49-F238E27FC236}">
                      <a16:creationId xmlns:a16="http://schemas.microsoft.com/office/drawing/2014/main" id="{1CD0B7BE-7D55-8C4F-3C0D-6A3F01E60378}"/>
                    </a:ext>
                  </a:extLst>
                </p:cNvPr>
                <p:cNvPicPr/>
                <p:nvPr/>
              </p:nvPicPr>
              <p:blipFill>
                <a:blip r:embed="rId85"/>
                <a:stretch>
                  <a:fillRect/>
                </a:stretch>
              </p:blipFill>
              <p:spPr>
                <a:xfrm>
                  <a:off x="5122090" y="978890"/>
                  <a:ext cx="4863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 name="Ink 37">
                  <a:extLst>
                    <a:ext uri="{FF2B5EF4-FFF2-40B4-BE49-F238E27FC236}">
                      <a16:creationId xmlns:a16="http://schemas.microsoft.com/office/drawing/2014/main" id="{7C275A27-8D1E-B70E-F20E-E24FE84601E7}"/>
                    </a:ext>
                  </a:extLst>
                </p14:cNvPr>
                <p14:cNvContentPartPr/>
                <p14:nvPr/>
              </p14:nvContentPartPr>
              <p14:xfrm>
                <a:off x="6697450" y="748490"/>
                <a:ext cx="285480" cy="698400"/>
              </p14:xfrm>
            </p:contentPart>
          </mc:Choice>
          <mc:Fallback xmlns="">
            <p:pic>
              <p:nvPicPr>
                <p:cNvPr id="38" name="Ink 37">
                  <a:extLst>
                    <a:ext uri="{FF2B5EF4-FFF2-40B4-BE49-F238E27FC236}">
                      <a16:creationId xmlns:a16="http://schemas.microsoft.com/office/drawing/2014/main" id="{7C275A27-8D1E-B70E-F20E-E24FE84601E7}"/>
                    </a:ext>
                  </a:extLst>
                </p:cNvPr>
                <p:cNvPicPr/>
                <p:nvPr/>
              </p:nvPicPr>
              <p:blipFill>
                <a:blip r:embed="rId87"/>
                <a:stretch>
                  <a:fillRect/>
                </a:stretch>
              </p:blipFill>
              <p:spPr>
                <a:xfrm>
                  <a:off x="6691330" y="742370"/>
                  <a:ext cx="297720" cy="710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9" name="Ink 38">
                  <a:extLst>
                    <a:ext uri="{FF2B5EF4-FFF2-40B4-BE49-F238E27FC236}">
                      <a16:creationId xmlns:a16="http://schemas.microsoft.com/office/drawing/2014/main" id="{424D59B3-5B18-4240-5951-BA67AF2DC649}"/>
                    </a:ext>
                  </a:extLst>
                </p14:cNvPr>
                <p14:cNvContentPartPr/>
                <p14:nvPr/>
              </p14:nvContentPartPr>
              <p14:xfrm>
                <a:off x="6633010" y="1065650"/>
                <a:ext cx="438840" cy="376920"/>
              </p14:xfrm>
            </p:contentPart>
          </mc:Choice>
          <mc:Fallback xmlns="">
            <p:pic>
              <p:nvPicPr>
                <p:cNvPr id="39" name="Ink 38">
                  <a:extLst>
                    <a:ext uri="{FF2B5EF4-FFF2-40B4-BE49-F238E27FC236}">
                      <a16:creationId xmlns:a16="http://schemas.microsoft.com/office/drawing/2014/main" id="{424D59B3-5B18-4240-5951-BA67AF2DC649}"/>
                    </a:ext>
                  </a:extLst>
                </p:cNvPr>
                <p:cNvPicPr/>
                <p:nvPr/>
              </p:nvPicPr>
              <p:blipFill>
                <a:blip r:embed="rId89"/>
                <a:stretch>
                  <a:fillRect/>
                </a:stretch>
              </p:blipFill>
              <p:spPr>
                <a:xfrm>
                  <a:off x="6626890" y="1059530"/>
                  <a:ext cx="4510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3175AEFF-5C39-59BD-6B1A-0EC420BDE2C0}"/>
                    </a:ext>
                  </a:extLst>
                </p14:cNvPr>
                <p14:cNvContentPartPr/>
                <p14:nvPr/>
              </p14:nvContentPartPr>
              <p14:xfrm>
                <a:off x="3526930" y="2727050"/>
                <a:ext cx="3118680" cy="249840"/>
              </p14:xfrm>
            </p:contentPart>
          </mc:Choice>
          <mc:Fallback xmlns="">
            <p:pic>
              <p:nvPicPr>
                <p:cNvPr id="60" name="Ink 59">
                  <a:extLst>
                    <a:ext uri="{FF2B5EF4-FFF2-40B4-BE49-F238E27FC236}">
                      <a16:creationId xmlns:a16="http://schemas.microsoft.com/office/drawing/2014/main" id="{3175AEFF-5C39-59BD-6B1A-0EC420BDE2C0}"/>
                    </a:ext>
                  </a:extLst>
                </p:cNvPr>
                <p:cNvPicPr/>
                <p:nvPr/>
              </p:nvPicPr>
              <p:blipFill>
                <a:blip r:embed="rId91"/>
                <a:stretch>
                  <a:fillRect/>
                </a:stretch>
              </p:blipFill>
              <p:spPr>
                <a:xfrm>
                  <a:off x="3520810" y="2720930"/>
                  <a:ext cx="3130920" cy="262080"/>
                </a:xfrm>
                <a:prstGeom prst="rect">
                  <a:avLst/>
                </a:prstGeom>
              </p:spPr>
            </p:pic>
          </mc:Fallback>
        </mc:AlternateContent>
      </p:grpSp>
    </p:spTree>
    <p:extLst>
      <p:ext uri="{BB962C8B-B14F-4D97-AF65-F5344CB8AC3E}">
        <p14:creationId xmlns:p14="http://schemas.microsoft.com/office/powerpoint/2010/main" val="2547588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1E9DB7-ABA0-4541-10CA-770F09A7587E}"/>
                  </a:ext>
                </a:extLst>
              </p14:cNvPr>
              <p14:cNvContentPartPr/>
              <p14:nvPr/>
            </p14:nvContentPartPr>
            <p14:xfrm>
              <a:off x="-54464" y="1277744"/>
              <a:ext cx="10783800" cy="1092240"/>
            </p14:xfrm>
          </p:contentPart>
        </mc:Choice>
        <mc:Fallback xmlns="">
          <p:pic>
            <p:nvPicPr>
              <p:cNvPr id="4" name="Ink 3">
                <a:extLst>
                  <a:ext uri="{FF2B5EF4-FFF2-40B4-BE49-F238E27FC236}">
                    <a16:creationId xmlns:a16="http://schemas.microsoft.com/office/drawing/2014/main" id="{D51E9DB7-ABA0-4541-10CA-770F09A7587E}"/>
                  </a:ext>
                </a:extLst>
              </p:cNvPr>
              <p:cNvPicPr/>
              <p:nvPr/>
            </p:nvPicPr>
            <p:blipFill>
              <a:blip r:embed="rId3"/>
              <a:stretch>
                <a:fillRect/>
              </a:stretch>
            </p:blipFill>
            <p:spPr>
              <a:xfrm>
                <a:off x="-60584" y="1271624"/>
                <a:ext cx="10796040" cy="1104480"/>
              </a:xfrm>
              <a:prstGeom prst="rect">
                <a:avLst/>
              </a:prstGeom>
            </p:spPr>
          </p:pic>
        </mc:Fallback>
      </mc:AlternateContent>
      <p:grpSp>
        <p:nvGrpSpPr>
          <p:cNvPr id="7" name="Group 6">
            <a:extLst>
              <a:ext uri="{FF2B5EF4-FFF2-40B4-BE49-F238E27FC236}">
                <a16:creationId xmlns:a16="http://schemas.microsoft.com/office/drawing/2014/main" id="{1A1B272E-EE88-0CCE-BA7E-948063245240}"/>
              </a:ext>
            </a:extLst>
          </p:cNvPr>
          <p:cNvGrpSpPr/>
          <p:nvPr/>
        </p:nvGrpSpPr>
        <p:grpSpPr>
          <a:xfrm>
            <a:off x="8675863" y="416624"/>
            <a:ext cx="491040" cy="437760"/>
            <a:chOff x="8675863" y="416624"/>
            <a:chExt cx="491040" cy="4377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DC2C628-471A-FFD5-93D0-DFDBD3AC25CA}"/>
                    </a:ext>
                  </a:extLst>
                </p14:cNvPr>
                <p14:cNvContentPartPr/>
                <p14:nvPr/>
              </p14:nvContentPartPr>
              <p14:xfrm>
                <a:off x="8734543" y="416624"/>
                <a:ext cx="224280" cy="380520"/>
              </p14:xfrm>
            </p:contentPart>
          </mc:Choice>
          <mc:Fallback xmlns="">
            <p:pic>
              <p:nvPicPr>
                <p:cNvPr id="5" name="Ink 4">
                  <a:extLst>
                    <a:ext uri="{FF2B5EF4-FFF2-40B4-BE49-F238E27FC236}">
                      <a16:creationId xmlns:a16="http://schemas.microsoft.com/office/drawing/2014/main" id="{4DC2C628-471A-FFD5-93D0-DFDBD3AC25CA}"/>
                    </a:ext>
                  </a:extLst>
                </p:cNvPr>
                <p:cNvPicPr/>
                <p:nvPr/>
              </p:nvPicPr>
              <p:blipFill>
                <a:blip r:embed="rId5"/>
                <a:stretch>
                  <a:fillRect/>
                </a:stretch>
              </p:blipFill>
              <p:spPr>
                <a:xfrm>
                  <a:off x="8728423" y="410504"/>
                  <a:ext cx="23652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9CF8D92-2B00-5D45-E458-89A5E4C5015B}"/>
                    </a:ext>
                  </a:extLst>
                </p14:cNvPr>
                <p14:cNvContentPartPr/>
                <p14:nvPr/>
              </p14:nvContentPartPr>
              <p14:xfrm>
                <a:off x="8675863" y="430664"/>
                <a:ext cx="491040" cy="423720"/>
              </p14:xfrm>
            </p:contentPart>
          </mc:Choice>
          <mc:Fallback xmlns="">
            <p:pic>
              <p:nvPicPr>
                <p:cNvPr id="6" name="Ink 5">
                  <a:extLst>
                    <a:ext uri="{FF2B5EF4-FFF2-40B4-BE49-F238E27FC236}">
                      <a16:creationId xmlns:a16="http://schemas.microsoft.com/office/drawing/2014/main" id="{19CF8D92-2B00-5D45-E458-89A5E4C5015B}"/>
                    </a:ext>
                  </a:extLst>
                </p:cNvPr>
                <p:cNvPicPr/>
                <p:nvPr/>
              </p:nvPicPr>
              <p:blipFill>
                <a:blip r:embed="rId7"/>
                <a:stretch>
                  <a:fillRect/>
                </a:stretch>
              </p:blipFill>
              <p:spPr>
                <a:xfrm>
                  <a:off x="8669743" y="424544"/>
                  <a:ext cx="503280" cy="435960"/>
                </a:xfrm>
                <a:prstGeom prst="rect">
                  <a:avLst/>
                </a:prstGeom>
              </p:spPr>
            </p:pic>
          </mc:Fallback>
        </mc:AlternateContent>
      </p:grpSp>
      <p:grpSp>
        <p:nvGrpSpPr>
          <p:cNvPr id="12" name="Group 11">
            <a:extLst>
              <a:ext uri="{FF2B5EF4-FFF2-40B4-BE49-F238E27FC236}">
                <a16:creationId xmlns:a16="http://schemas.microsoft.com/office/drawing/2014/main" id="{E46757B4-1255-E52F-E702-4A2F3C719741}"/>
              </a:ext>
            </a:extLst>
          </p:cNvPr>
          <p:cNvGrpSpPr/>
          <p:nvPr/>
        </p:nvGrpSpPr>
        <p:grpSpPr>
          <a:xfrm>
            <a:off x="6463663" y="3147944"/>
            <a:ext cx="1477800" cy="448560"/>
            <a:chOff x="6463663" y="3147944"/>
            <a:chExt cx="1477800" cy="44856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A75F0E9-2A51-FE92-54B9-D452668B7C7D}"/>
                    </a:ext>
                  </a:extLst>
                </p14:cNvPr>
                <p14:cNvContentPartPr/>
                <p14:nvPr/>
              </p14:nvContentPartPr>
              <p14:xfrm>
                <a:off x="6463663" y="3147944"/>
                <a:ext cx="284400" cy="444600"/>
              </p14:xfrm>
            </p:contentPart>
          </mc:Choice>
          <mc:Fallback xmlns="">
            <p:pic>
              <p:nvPicPr>
                <p:cNvPr id="8" name="Ink 7">
                  <a:extLst>
                    <a:ext uri="{FF2B5EF4-FFF2-40B4-BE49-F238E27FC236}">
                      <a16:creationId xmlns:a16="http://schemas.microsoft.com/office/drawing/2014/main" id="{0A75F0E9-2A51-FE92-54B9-D452668B7C7D}"/>
                    </a:ext>
                  </a:extLst>
                </p:cNvPr>
                <p:cNvPicPr/>
                <p:nvPr/>
              </p:nvPicPr>
              <p:blipFill>
                <a:blip r:embed="rId9"/>
                <a:stretch>
                  <a:fillRect/>
                </a:stretch>
              </p:blipFill>
              <p:spPr>
                <a:xfrm>
                  <a:off x="6457543" y="3141824"/>
                  <a:ext cx="2966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07CF2D8-B6D1-1C83-7342-C032C886D01E}"/>
                    </a:ext>
                  </a:extLst>
                </p14:cNvPr>
                <p14:cNvContentPartPr/>
                <p14:nvPr/>
              </p14:nvContentPartPr>
              <p14:xfrm>
                <a:off x="6831223" y="3201224"/>
                <a:ext cx="306360" cy="340200"/>
              </p14:xfrm>
            </p:contentPart>
          </mc:Choice>
          <mc:Fallback xmlns="">
            <p:pic>
              <p:nvPicPr>
                <p:cNvPr id="9" name="Ink 8">
                  <a:extLst>
                    <a:ext uri="{FF2B5EF4-FFF2-40B4-BE49-F238E27FC236}">
                      <a16:creationId xmlns:a16="http://schemas.microsoft.com/office/drawing/2014/main" id="{107CF2D8-B6D1-1C83-7342-C032C886D01E}"/>
                    </a:ext>
                  </a:extLst>
                </p:cNvPr>
                <p:cNvPicPr/>
                <p:nvPr/>
              </p:nvPicPr>
              <p:blipFill>
                <a:blip r:embed="rId11"/>
                <a:stretch>
                  <a:fillRect/>
                </a:stretch>
              </p:blipFill>
              <p:spPr>
                <a:xfrm>
                  <a:off x="6825103" y="3195104"/>
                  <a:ext cx="3186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971A84F-0777-A229-E776-DE9E5C62569E}"/>
                    </a:ext>
                  </a:extLst>
                </p14:cNvPr>
                <p14:cNvContentPartPr/>
                <p14:nvPr/>
              </p14:nvContentPartPr>
              <p14:xfrm>
                <a:off x="7196983" y="3271424"/>
                <a:ext cx="386280" cy="299520"/>
              </p14:xfrm>
            </p:contentPart>
          </mc:Choice>
          <mc:Fallback xmlns="">
            <p:pic>
              <p:nvPicPr>
                <p:cNvPr id="10" name="Ink 9">
                  <a:extLst>
                    <a:ext uri="{FF2B5EF4-FFF2-40B4-BE49-F238E27FC236}">
                      <a16:creationId xmlns:a16="http://schemas.microsoft.com/office/drawing/2014/main" id="{B971A84F-0777-A229-E776-DE9E5C62569E}"/>
                    </a:ext>
                  </a:extLst>
                </p:cNvPr>
                <p:cNvPicPr/>
                <p:nvPr/>
              </p:nvPicPr>
              <p:blipFill>
                <a:blip r:embed="rId13"/>
                <a:stretch>
                  <a:fillRect/>
                </a:stretch>
              </p:blipFill>
              <p:spPr>
                <a:xfrm>
                  <a:off x="7190863" y="3265304"/>
                  <a:ext cx="3985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D4D1B22-C2E2-5294-236D-D21762C4974B}"/>
                    </a:ext>
                  </a:extLst>
                </p14:cNvPr>
                <p14:cNvContentPartPr/>
                <p14:nvPr/>
              </p14:nvContentPartPr>
              <p14:xfrm>
                <a:off x="7623223" y="3319304"/>
                <a:ext cx="318240" cy="277200"/>
              </p14:xfrm>
            </p:contentPart>
          </mc:Choice>
          <mc:Fallback xmlns="">
            <p:pic>
              <p:nvPicPr>
                <p:cNvPr id="11" name="Ink 10">
                  <a:extLst>
                    <a:ext uri="{FF2B5EF4-FFF2-40B4-BE49-F238E27FC236}">
                      <a16:creationId xmlns:a16="http://schemas.microsoft.com/office/drawing/2014/main" id="{8D4D1B22-C2E2-5294-236D-D21762C4974B}"/>
                    </a:ext>
                  </a:extLst>
                </p:cNvPr>
                <p:cNvPicPr/>
                <p:nvPr/>
              </p:nvPicPr>
              <p:blipFill>
                <a:blip r:embed="rId15"/>
                <a:stretch>
                  <a:fillRect/>
                </a:stretch>
              </p:blipFill>
              <p:spPr>
                <a:xfrm>
                  <a:off x="7617103" y="3313184"/>
                  <a:ext cx="330480" cy="28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85503023-452E-8827-D6E6-6A24236C12C8}"/>
                  </a:ext>
                </a:extLst>
              </p14:cNvPr>
              <p14:cNvContentPartPr/>
              <p14:nvPr/>
            </p14:nvContentPartPr>
            <p14:xfrm>
              <a:off x="9108583" y="1428944"/>
              <a:ext cx="44280" cy="597240"/>
            </p14:xfrm>
          </p:contentPart>
        </mc:Choice>
        <mc:Fallback xmlns="">
          <p:pic>
            <p:nvPicPr>
              <p:cNvPr id="13" name="Ink 12">
                <a:extLst>
                  <a:ext uri="{FF2B5EF4-FFF2-40B4-BE49-F238E27FC236}">
                    <a16:creationId xmlns:a16="http://schemas.microsoft.com/office/drawing/2014/main" id="{85503023-452E-8827-D6E6-6A24236C12C8}"/>
                  </a:ext>
                </a:extLst>
              </p:cNvPr>
              <p:cNvPicPr/>
              <p:nvPr/>
            </p:nvPicPr>
            <p:blipFill>
              <a:blip r:embed="rId17"/>
              <a:stretch>
                <a:fillRect/>
              </a:stretch>
            </p:blipFill>
            <p:spPr>
              <a:xfrm>
                <a:off x="9102463" y="1422824"/>
                <a:ext cx="56520" cy="609480"/>
              </a:xfrm>
              <a:prstGeom prst="rect">
                <a:avLst/>
              </a:prstGeom>
            </p:spPr>
          </p:pic>
        </mc:Fallback>
      </mc:AlternateContent>
      <p:grpSp>
        <p:nvGrpSpPr>
          <p:cNvPr id="41" name="Group 40">
            <a:extLst>
              <a:ext uri="{FF2B5EF4-FFF2-40B4-BE49-F238E27FC236}">
                <a16:creationId xmlns:a16="http://schemas.microsoft.com/office/drawing/2014/main" id="{70A42740-493F-806C-03D0-C2EEFD395224}"/>
              </a:ext>
            </a:extLst>
          </p:cNvPr>
          <p:cNvGrpSpPr/>
          <p:nvPr/>
        </p:nvGrpSpPr>
        <p:grpSpPr>
          <a:xfrm>
            <a:off x="9450943" y="2325704"/>
            <a:ext cx="795600" cy="304560"/>
            <a:chOff x="9450943" y="2325704"/>
            <a:chExt cx="795600" cy="30456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3B847DF0-D151-6A44-01AF-2D3AE7499042}"/>
                    </a:ext>
                  </a:extLst>
                </p14:cNvPr>
                <p14:cNvContentPartPr/>
                <p14:nvPr/>
              </p14:nvContentPartPr>
              <p14:xfrm>
                <a:off x="9450943" y="2325704"/>
                <a:ext cx="133920" cy="245880"/>
              </p14:xfrm>
            </p:contentPart>
          </mc:Choice>
          <mc:Fallback xmlns="">
            <p:pic>
              <p:nvPicPr>
                <p:cNvPr id="14" name="Ink 13">
                  <a:extLst>
                    <a:ext uri="{FF2B5EF4-FFF2-40B4-BE49-F238E27FC236}">
                      <a16:creationId xmlns:a16="http://schemas.microsoft.com/office/drawing/2014/main" id="{3B847DF0-D151-6A44-01AF-2D3AE7499042}"/>
                    </a:ext>
                  </a:extLst>
                </p:cNvPr>
                <p:cNvPicPr/>
                <p:nvPr/>
              </p:nvPicPr>
              <p:blipFill>
                <a:blip r:embed="rId19"/>
                <a:stretch>
                  <a:fillRect/>
                </a:stretch>
              </p:blipFill>
              <p:spPr>
                <a:xfrm>
                  <a:off x="9444823" y="2319584"/>
                  <a:ext cx="1461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3B7A42C-1730-48AF-1B51-2623F14CC9A7}"/>
                    </a:ext>
                  </a:extLst>
                </p14:cNvPr>
                <p14:cNvContentPartPr/>
                <p14:nvPr/>
              </p14:nvContentPartPr>
              <p14:xfrm>
                <a:off x="9593503" y="2427224"/>
                <a:ext cx="196200" cy="105840"/>
              </p14:xfrm>
            </p:contentPart>
          </mc:Choice>
          <mc:Fallback xmlns="">
            <p:pic>
              <p:nvPicPr>
                <p:cNvPr id="15" name="Ink 14">
                  <a:extLst>
                    <a:ext uri="{FF2B5EF4-FFF2-40B4-BE49-F238E27FC236}">
                      <a16:creationId xmlns:a16="http://schemas.microsoft.com/office/drawing/2014/main" id="{A3B7A42C-1730-48AF-1B51-2623F14CC9A7}"/>
                    </a:ext>
                  </a:extLst>
                </p:cNvPr>
                <p:cNvPicPr/>
                <p:nvPr/>
              </p:nvPicPr>
              <p:blipFill>
                <a:blip r:embed="rId21"/>
                <a:stretch>
                  <a:fillRect/>
                </a:stretch>
              </p:blipFill>
              <p:spPr>
                <a:xfrm>
                  <a:off x="9587383" y="2421104"/>
                  <a:ext cx="208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10BB5149-9728-99D5-8771-C0944F963743}"/>
                    </a:ext>
                  </a:extLst>
                </p14:cNvPr>
                <p14:cNvContentPartPr/>
                <p14:nvPr/>
              </p14:nvContentPartPr>
              <p14:xfrm>
                <a:off x="9885103" y="2480144"/>
                <a:ext cx="99360" cy="130680"/>
              </p14:xfrm>
            </p:contentPart>
          </mc:Choice>
          <mc:Fallback xmlns="">
            <p:pic>
              <p:nvPicPr>
                <p:cNvPr id="16" name="Ink 15">
                  <a:extLst>
                    <a:ext uri="{FF2B5EF4-FFF2-40B4-BE49-F238E27FC236}">
                      <a16:creationId xmlns:a16="http://schemas.microsoft.com/office/drawing/2014/main" id="{10BB5149-9728-99D5-8771-C0944F963743}"/>
                    </a:ext>
                  </a:extLst>
                </p:cNvPr>
                <p:cNvPicPr/>
                <p:nvPr/>
              </p:nvPicPr>
              <p:blipFill>
                <a:blip r:embed="rId23"/>
                <a:stretch>
                  <a:fillRect/>
                </a:stretch>
              </p:blipFill>
              <p:spPr>
                <a:xfrm>
                  <a:off x="9878983" y="2474024"/>
                  <a:ext cx="111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842643E1-F3EF-F1F5-AE2D-C3A7A4A03F3F}"/>
                    </a:ext>
                  </a:extLst>
                </p14:cNvPr>
                <p14:cNvContentPartPr/>
                <p14:nvPr/>
              </p14:nvContentPartPr>
              <p14:xfrm>
                <a:off x="9971863" y="2459624"/>
                <a:ext cx="274680" cy="170640"/>
              </p14:xfrm>
            </p:contentPart>
          </mc:Choice>
          <mc:Fallback xmlns="">
            <p:pic>
              <p:nvPicPr>
                <p:cNvPr id="17" name="Ink 16">
                  <a:extLst>
                    <a:ext uri="{FF2B5EF4-FFF2-40B4-BE49-F238E27FC236}">
                      <a16:creationId xmlns:a16="http://schemas.microsoft.com/office/drawing/2014/main" id="{842643E1-F3EF-F1F5-AE2D-C3A7A4A03F3F}"/>
                    </a:ext>
                  </a:extLst>
                </p:cNvPr>
                <p:cNvPicPr/>
                <p:nvPr/>
              </p:nvPicPr>
              <p:blipFill>
                <a:blip r:embed="rId25"/>
                <a:stretch>
                  <a:fillRect/>
                </a:stretch>
              </p:blipFill>
              <p:spPr>
                <a:xfrm>
                  <a:off x="9965743" y="2453504"/>
                  <a:ext cx="286920" cy="182880"/>
                </a:xfrm>
                <a:prstGeom prst="rect">
                  <a:avLst/>
                </a:prstGeom>
              </p:spPr>
            </p:pic>
          </mc:Fallback>
        </mc:AlternateContent>
      </p:grpSp>
      <p:grpSp>
        <p:nvGrpSpPr>
          <p:cNvPr id="40" name="Group 39">
            <a:extLst>
              <a:ext uri="{FF2B5EF4-FFF2-40B4-BE49-F238E27FC236}">
                <a16:creationId xmlns:a16="http://schemas.microsoft.com/office/drawing/2014/main" id="{BC607EC3-D505-F7ED-DE62-2AC5EF5D2CFD}"/>
              </a:ext>
            </a:extLst>
          </p:cNvPr>
          <p:cNvGrpSpPr/>
          <p:nvPr/>
        </p:nvGrpSpPr>
        <p:grpSpPr>
          <a:xfrm>
            <a:off x="7133623" y="1199624"/>
            <a:ext cx="1383840" cy="1473120"/>
            <a:chOff x="7133623" y="1199624"/>
            <a:chExt cx="1383840" cy="1473120"/>
          </a:xfrm>
        </p:grpSpPr>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810D8B8-9CAE-AE98-45B1-C4F30B4080CD}"/>
                    </a:ext>
                  </a:extLst>
                </p14:cNvPr>
                <p14:cNvContentPartPr/>
                <p14:nvPr/>
              </p14:nvContentPartPr>
              <p14:xfrm>
                <a:off x="7133623" y="1199624"/>
                <a:ext cx="136080" cy="914760"/>
              </p14:xfrm>
            </p:contentPart>
          </mc:Choice>
          <mc:Fallback xmlns="">
            <p:pic>
              <p:nvPicPr>
                <p:cNvPr id="18" name="Ink 17">
                  <a:extLst>
                    <a:ext uri="{FF2B5EF4-FFF2-40B4-BE49-F238E27FC236}">
                      <a16:creationId xmlns:a16="http://schemas.microsoft.com/office/drawing/2014/main" id="{4810D8B8-9CAE-AE98-45B1-C4F30B4080CD}"/>
                    </a:ext>
                  </a:extLst>
                </p:cNvPr>
                <p:cNvPicPr/>
                <p:nvPr/>
              </p:nvPicPr>
              <p:blipFill>
                <a:blip r:embed="rId27"/>
                <a:stretch>
                  <a:fillRect/>
                </a:stretch>
              </p:blipFill>
              <p:spPr>
                <a:xfrm>
                  <a:off x="7127503" y="1193504"/>
                  <a:ext cx="148320" cy="9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F86C9DA9-4474-ADB5-EBDC-B3E346598DF8}"/>
                    </a:ext>
                  </a:extLst>
                </p14:cNvPr>
                <p14:cNvContentPartPr/>
                <p14:nvPr/>
              </p14:nvContentPartPr>
              <p14:xfrm>
                <a:off x="7471663" y="2270984"/>
                <a:ext cx="102960" cy="384480"/>
              </p14:xfrm>
            </p:contentPart>
          </mc:Choice>
          <mc:Fallback xmlns="">
            <p:pic>
              <p:nvPicPr>
                <p:cNvPr id="19" name="Ink 18">
                  <a:extLst>
                    <a:ext uri="{FF2B5EF4-FFF2-40B4-BE49-F238E27FC236}">
                      <a16:creationId xmlns:a16="http://schemas.microsoft.com/office/drawing/2014/main" id="{F86C9DA9-4474-ADB5-EBDC-B3E346598DF8}"/>
                    </a:ext>
                  </a:extLst>
                </p:cNvPr>
                <p:cNvPicPr/>
                <p:nvPr/>
              </p:nvPicPr>
              <p:blipFill>
                <a:blip r:embed="rId29"/>
                <a:stretch>
                  <a:fillRect/>
                </a:stretch>
              </p:blipFill>
              <p:spPr>
                <a:xfrm>
                  <a:off x="7465543" y="2264864"/>
                  <a:ext cx="1152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4F2BF89-D0C0-C1BD-CB83-000C375E149E}"/>
                    </a:ext>
                  </a:extLst>
                </p14:cNvPr>
                <p14:cNvContentPartPr/>
                <p14:nvPr/>
              </p14:nvContentPartPr>
              <p14:xfrm>
                <a:off x="7611703" y="2391944"/>
                <a:ext cx="363600" cy="173520"/>
              </p14:xfrm>
            </p:contentPart>
          </mc:Choice>
          <mc:Fallback xmlns="">
            <p:pic>
              <p:nvPicPr>
                <p:cNvPr id="20" name="Ink 19">
                  <a:extLst>
                    <a:ext uri="{FF2B5EF4-FFF2-40B4-BE49-F238E27FC236}">
                      <a16:creationId xmlns:a16="http://schemas.microsoft.com/office/drawing/2014/main" id="{E4F2BF89-D0C0-C1BD-CB83-000C375E149E}"/>
                    </a:ext>
                  </a:extLst>
                </p:cNvPr>
                <p:cNvPicPr/>
                <p:nvPr/>
              </p:nvPicPr>
              <p:blipFill>
                <a:blip r:embed="rId31"/>
                <a:stretch>
                  <a:fillRect/>
                </a:stretch>
              </p:blipFill>
              <p:spPr>
                <a:xfrm>
                  <a:off x="7605583" y="2385824"/>
                  <a:ext cx="375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5E90C65-1484-F58C-010B-35531F495DF3}"/>
                    </a:ext>
                  </a:extLst>
                </p14:cNvPr>
                <p14:cNvContentPartPr/>
                <p14:nvPr/>
              </p14:nvContentPartPr>
              <p14:xfrm>
                <a:off x="7921303" y="2461784"/>
                <a:ext cx="177120" cy="148680"/>
              </p14:xfrm>
            </p:contentPart>
          </mc:Choice>
          <mc:Fallback xmlns="">
            <p:pic>
              <p:nvPicPr>
                <p:cNvPr id="21" name="Ink 20">
                  <a:extLst>
                    <a:ext uri="{FF2B5EF4-FFF2-40B4-BE49-F238E27FC236}">
                      <a16:creationId xmlns:a16="http://schemas.microsoft.com/office/drawing/2014/main" id="{D5E90C65-1484-F58C-010B-35531F495DF3}"/>
                    </a:ext>
                  </a:extLst>
                </p:cNvPr>
                <p:cNvPicPr/>
                <p:nvPr/>
              </p:nvPicPr>
              <p:blipFill>
                <a:blip r:embed="rId33"/>
                <a:stretch>
                  <a:fillRect/>
                </a:stretch>
              </p:blipFill>
              <p:spPr>
                <a:xfrm>
                  <a:off x="7915183" y="2455664"/>
                  <a:ext cx="189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E6336994-375B-6DC2-2082-ED6A94E8A156}"/>
                    </a:ext>
                  </a:extLst>
                </p14:cNvPr>
                <p14:cNvContentPartPr/>
                <p14:nvPr/>
              </p14:nvContentPartPr>
              <p14:xfrm>
                <a:off x="8158903" y="2457824"/>
                <a:ext cx="358560" cy="214920"/>
              </p14:xfrm>
            </p:contentPart>
          </mc:Choice>
          <mc:Fallback xmlns="">
            <p:pic>
              <p:nvPicPr>
                <p:cNvPr id="22" name="Ink 21">
                  <a:extLst>
                    <a:ext uri="{FF2B5EF4-FFF2-40B4-BE49-F238E27FC236}">
                      <a16:creationId xmlns:a16="http://schemas.microsoft.com/office/drawing/2014/main" id="{E6336994-375B-6DC2-2082-ED6A94E8A156}"/>
                    </a:ext>
                  </a:extLst>
                </p:cNvPr>
                <p:cNvPicPr/>
                <p:nvPr/>
              </p:nvPicPr>
              <p:blipFill>
                <a:blip r:embed="rId35"/>
                <a:stretch>
                  <a:fillRect/>
                </a:stretch>
              </p:blipFill>
              <p:spPr>
                <a:xfrm>
                  <a:off x="8152783" y="2451704"/>
                  <a:ext cx="370800" cy="22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29362AF7-0DB3-5091-F3F2-C9AFFAD143A1}"/>
                  </a:ext>
                </a:extLst>
              </p14:cNvPr>
              <p14:cNvContentPartPr/>
              <p14:nvPr/>
            </p14:nvContentPartPr>
            <p14:xfrm>
              <a:off x="4972543" y="1280624"/>
              <a:ext cx="137160" cy="891360"/>
            </p14:xfrm>
          </p:contentPart>
        </mc:Choice>
        <mc:Fallback xmlns="">
          <p:pic>
            <p:nvPicPr>
              <p:cNvPr id="23" name="Ink 22">
                <a:extLst>
                  <a:ext uri="{FF2B5EF4-FFF2-40B4-BE49-F238E27FC236}">
                    <a16:creationId xmlns:a16="http://schemas.microsoft.com/office/drawing/2014/main" id="{29362AF7-0DB3-5091-F3F2-C9AFFAD143A1}"/>
                  </a:ext>
                </a:extLst>
              </p:cNvPr>
              <p:cNvPicPr/>
              <p:nvPr/>
            </p:nvPicPr>
            <p:blipFill>
              <a:blip r:embed="rId37"/>
              <a:stretch>
                <a:fillRect/>
              </a:stretch>
            </p:blipFill>
            <p:spPr>
              <a:xfrm>
                <a:off x="4966423" y="1274504"/>
                <a:ext cx="149400" cy="903600"/>
              </a:xfrm>
              <a:prstGeom prst="rect">
                <a:avLst/>
              </a:prstGeom>
            </p:spPr>
          </p:pic>
        </mc:Fallback>
      </mc:AlternateContent>
      <p:grpSp>
        <p:nvGrpSpPr>
          <p:cNvPr id="39" name="Group 38">
            <a:extLst>
              <a:ext uri="{FF2B5EF4-FFF2-40B4-BE49-F238E27FC236}">
                <a16:creationId xmlns:a16="http://schemas.microsoft.com/office/drawing/2014/main" id="{3900AE25-1B86-D73C-58BD-BB28022BCAB2}"/>
              </a:ext>
            </a:extLst>
          </p:cNvPr>
          <p:cNvGrpSpPr/>
          <p:nvPr/>
        </p:nvGrpSpPr>
        <p:grpSpPr>
          <a:xfrm>
            <a:off x="5561503" y="2272424"/>
            <a:ext cx="934200" cy="360720"/>
            <a:chOff x="5561503" y="2272424"/>
            <a:chExt cx="934200" cy="360720"/>
          </a:xfrm>
        </p:grpSpPr>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41E5F957-AA17-BC5D-86D2-65E0D5A0822B}"/>
                    </a:ext>
                  </a:extLst>
                </p14:cNvPr>
                <p14:cNvContentPartPr/>
                <p14:nvPr/>
              </p14:nvContentPartPr>
              <p14:xfrm>
                <a:off x="5561503" y="2272424"/>
                <a:ext cx="199800" cy="307080"/>
              </p14:xfrm>
            </p:contentPart>
          </mc:Choice>
          <mc:Fallback xmlns="">
            <p:pic>
              <p:nvPicPr>
                <p:cNvPr id="24" name="Ink 23">
                  <a:extLst>
                    <a:ext uri="{FF2B5EF4-FFF2-40B4-BE49-F238E27FC236}">
                      <a16:creationId xmlns:a16="http://schemas.microsoft.com/office/drawing/2014/main" id="{41E5F957-AA17-BC5D-86D2-65E0D5A0822B}"/>
                    </a:ext>
                  </a:extLst>
                </p:cNvPr>
                <p:cNvPicPr/>
                <p:nvPr/>
              </p:nvPicPr>
              <p:blipFill>
                <a:blip r:embed="rId39"/>
                <a:stretch>
                  <a:fillRect/>
                </a:stretch>
              </p:blipFill>
              <p:spPr>
                <a:xfrm>
                  <a:off x="5555383" y="2266304"/>
                  <a:ext cx="212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5630E712-B9DD-B563-C187-48946B5018AA}"/>
                    </a:ext>
                  </a:extLst>
                </p14:cNvPr>
                <p14:cNvContentPartPr/>
                <p14:nvPr/>
              </p14:nvContentPartPr>
              <p14:xfrm>
                <a:off x="5753383" y="2378624"/>
                <a:ext cx="168480" cy="208440"/>
              </p14:xfrm>
            </p:contentPart>
          </mc:Choice>
          <mc:Fallback xmlns="">
            <p:pic>
              <p:nvPicPr>
                <p:cNvPr id="25" name="Ink 24">
                  <a:extLst>
                    <a:ext uri="{FF2B5EF4-FFF2-40B4-BE49-F238E27FC236}">
                      <a16:creationId xmlns:a16="http://schemas.microsoft.com/office/drawing/2014/main" id="{5630E712-B9DD-B563-C187-48946B5018AA}"/>
                    </a:ext>
                  </a:extLst>
                </p:cNvPr>
                <p:cNvPicPr/>
                <p:nvPr/>
              </p:nvPicPr>
              <p:blipFill>
                <a:blip r:embed="rId41"/>
                <a:stretch>
                  <a:fillRect/>
                </a:stretch>
              </p:blipFill>
              <p:spPr>
                <a:xfrm>
                  <a:off x="5747263" y="2372504"/>
                  <a:ext cx="180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9F87C762-B446-5378-8979-4301E90678E8}"/>
                    </a:ext>
                  </a:extLst>
                </p14:cNvPr>
                <p14:cNvContentPartPr/>
                <p14:nvPr/>
              </p14:nvContentPartPr>
              <p14:xfrm>
                <a:off x="5963983" y="2376104"/>
                <a:ext cx="194040" cy="213480"/>
              </p14:xfrm>
            </p:contentPart>
          </mc:Choice>
          <mc:Fallback xmlns="">
            <p:pic>
              <p:nvPicPr>
                <p:cNvPr id="26" name="Ink 25">
                  <a:extLst>
                    <a:ext uri="{FF2B5EF4-FFF2-40B4-BE49-F238E27FC236}">
                      <a16:creationId xmlns:a16="http://schemas.microsoft.com/office/drawing/2014/main" id="{9F87C762-B446-5378-8979-4301E90678E8}"/>
                    </a:ext>
                  </a:extLst>
                </p:cNvPr>
                <p:cNvPicPr/>
                <p:nvPr/>
              </p:nvPicPr>
              <p:blipFill>
                <a:blip r:embed="rId43"/>
                <a:stretch>
                  <a:fillRect/>
                </a:stretch>
              </p:blipFill>
              <p:spPr>
                <a:xfrm>
                  <a:off x="5957863" y="2369984"/>
                  <a:ext cx="206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3B00F498-54F5-CDCD-2AC2-32B16F6E5849}"/>
                    </a:ext>
                  </a:extLst>
                </p14:cNvPr>
                <p14:cNvContentPartPr/>
                <p14:nvPr/>
              </p14:nvContentPartPr>
              <p14:xfrm>
                <a:off x="6177823" y="2434424"/>
                <a:ext cx="317880" cy="198720"/>
              </p14:xfrm>
            </p:contentPart>
          </mc:Choice>
          <mc:Fallback xmlns="">
            <p:pic>
              <p:nvPicPr>
                <p:cNvPr id="27" name="Ink 26">
                  <a:extLst>
                    <a:ext uri="{FF2B5EF4-FFF2-40B4-BE49-F238E27FC236}">
                      <a16:creationId xmlns:a16="http://schemas.microsoft.com/office/drawing/2014/main" id="{3B00F498-54F5-CDCD-2AC2-32B16F6E5849}"/>
                    </a:ext>
                  </a:extLst>
                </p:cNvPr>
                <p:cNvPicPr/>
                <p:nvPr/>
              </p:nvPicPr>
              <p:blipFill>
                <a:blip r:embed="rId45"/>
                <a:stretch>
                  <a:fillRect/>
                </a:stretch>
              </p:blipFill>
              <p:spPr>
                <a:xfrm>
                  <a:off x="6171703" y="2428304"/>
                  <a:ext cx="330120" cy="21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C4F1A33-A0FF-39E2-EE49-15C3C7F8E77F}"/>
                  </a:ext>
                </a:extLst>
              </p14:cNvPr>
              <p14:cNvContentPartPr/>
              <p14:nvPr/>
            </p14:nvContentPartPr>
            <p14:xfrm>
              <a:off x="2936743" y="1356584"/>
              <a:ext cx="217440" cy="820800"/>
            </p14:xfrm>
          </p:contentPart>
        </mc:Choice>
        <mc:Fallback xmlns="">
          <p:pic>
            <p:nvPicPr>
              <p:cNvPr id="28" name="Ink 27">
                <a:extLst>
                  <a:ext uri="{FF2B5EF4-FFF2-40B4-BE49-F238E27FC236}">
                    <a16:creationId xmlns:a16="http://schemas.microsoft.com/office/drawing/2014/main" id="{2C4F1A33-A0FF-39E2-EE49-15C3C7F8E77F}"/>
                  </a:ext>
                </a:extLst>
              </p:cNvPr>
              <p:cNvPicPr/>
              <p:nvPr/>
            </p:nvPicPr>
            <p:blipFill>
              <a:blip r:embed="rId47"/>
              <a:stretch>
                <a:fillRect/>
              </a:stretch>
            </p:blipFill>
            <p:spPr>
              <a:xfrm>
                <a:off x="2930623" y="1350464"/>
                <a:ext cx="229680" cy="833040"/>
              </a:xfrm>
              <a:prstGeom prst="rect">
                <a:avLst/>
              </a:prstGeom>
            </p:spPr>
          </p:pic>
        </mc:Fallback>
      </mc:AlternateContent>
      <p:grpSp>
        <p:nvGrpSpPr>
          <p:cNvPr id="38" name="Group 37">
            <a:extLst>
              <a:ext uri="{FF2B5EF4-FFF2-40B4-BE49-F238E27FC236}">
                <a16:creationId xmlns:a16="http://schemas.microsoft.com/office/drawing/2014/main" id="{CED8D3B8-ACE1-37EB-085F-9E742E8036EC}"/>
              </a:ext>
            </a:extLst>
          </p:cNvPr>
          <p:cNvGrpSpPr/>
          <p:nvPr/>
        </p:nvGrpSpPr>
        <p:grpSpPr>
          <a:xfrm>
            <a:off x="3502303" y="2497784"/>
            <a:ext cx="1169640" cy="353160"/>
            <a:chOff x="3502303" y="2497784"/>
            <a:chExt cx="1169640" cy="353160"/>
          </a:xfrm>
        </p:grpSpPr>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1292932-0A5E-9982-ACC1-AA2D3E711F36}"/>
                    </a:ext>
                  </a:extLst>
                </p14:cNvPr>
                <p14:cNvContentPartPr/>
                <p14:nvPr/>
              </p14:nvContentPartPr>
              <p14:xfrm>
                <a:off x="3502303" y="2497784"/>
                <a:ext cx="162360" cy="335880"/>
              </p14:xfrm>
            </p:contentPart>
          </mc:Choice>
          <mc:Fallback xmlns="">
            <p:pic>
              <p:nvPicPr>
                <p:cNvPr id="29" name="Ink 28">
                  <a:extLst>
                    <a:ext uri="{FF2B5EF4-FFF2-40B4-BE49-F238E27FC236}">
                      <a16:creationId xmlns:a16="http://schemas.microsoft.com/office/drawing/2014/main" id="{81292932-0A5E-9982-ACC1-AA2D3E711F36}"/>
                    </a:ext>
                  </a:extLst>
                </p:cNvPr>
                <p:cNvPicPr/>
                <p:nvPr/>
              </p:nvPicPr>
              <p:blipFill>
                <a:blip r:embed="rId49"/>
                <a:stretch>
                  <a:fillRect/>
                </a:stretch>
              </p:blipFill>
              <p:spPr>
                <a:xfrm>
                  <a:off x="3496183" y="2491664"/>
                  <a:ext cx="1746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46548442-0B54-117D-9778-E934D590B3E1}"/>
                    </a:ext>
                  </a:extLst>
                </p14:cNvPr>
                <p14:cNvContentPartPr/>
                <p14:nvPr/>
              </p14:nvContentPartPr>
              <p14:xfrm>
                <a:off x="3755743" y="2578424"/>
                <a:ext cx="314640" cy="214560"/>
              </p14:xfrm>
            </p:contentPart>
          </mc:Choice>
          <mc:Fallback xmlns="">
            <p:pic>
              <p:nvPicPr>
                <p:cNvPr id="30" name="Ink 29">
                  <a:extLst>
                    <a:ext uri="{FF2B5EF4-FFF2-40B4-BE49-F238E27FC236}">
                      <a16:creationId xmlns:a16="http://schemas.microsoft.com/office/drawing/2014/main" id="{46548442-0B54-117D-9778-E934D590B3E1}"/>
                    </a:ext>
                  </a:extLst>
                </p:cNvPr>
                <p:cNvPicPr/>
                <p:nvPr/>
              </p:nvPicPr>
              <p:blipFill>
                <a:blip r:embed="rId51"/>
                <a:stretch>
                  <a:fillRect/>
                </a:stretch>
              </p:blipFill>
              <p:spPr>
                <a:xfrm>
                  <a:off x="3749623" y="2572304"/>
                  <a:ext cx="326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0541DE0-A25A-DD9F-C0C1-0552F458DC1D}"/>
                    </a:ext>
                  </a:extLst>
                </p14:cNvPr>
                <p14:cNvContentPartPr/>
                <p14:nvPr/>
              </p14:nvContentPartPr>
              <p14:xfrm>
                <a:off x="4084783" y="2583104"/>
                <a:ext cx="309240" cy="267840"/>
              </p14:xfrm>
            </p:contentPart>
          </mc:Choice>
          <mc:Fallback xmlns="">
            <p:pic>
              <p:nvPicPr>
                <p:cNvPr id="31" name="Ink 30">
                  <a:extLst>
                    <a:ext uri="{FF2B5EF4-FFF2-40B4-BE49-F238E27FC236}">
                      <a16:creationId xmlns:a16="http://schemas.microsoft.com/office/drawing/2014/main" id="{00541DE0-A25A-DD9F-C0C1-0552F458DC1D}"/>
                    </a:ext>
                  </a:extLst>
                </p:cNvPr>
                <p:cNvPicPr/>
                <p:nvPr/>
              </p:nvPicPr>
              <p:blipFill>
                <a:blip r:embed="rId53"/>
                <a:stretch>
                  <a:fillRect/>
                </a:stretch>
              </p:blipFill>
              <p:spPr>
                <a:xfrm>
                  <a:off x="4078663" y="2576984"/>
                  <a:ext cx="321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CCE02861-F242-AE53-759D-A7ECDE353382}"/>
                    </a:ext>
                  </a:extLst>
                </p14:cNvPr>
                <p14:cNvContentPartPr/>
                <p14:nvPr/>
              </p14:nvContentPartPr>
              <p14:xfrm>
                <a:off x="4306543" y="2566544"/>
                <a:ext cx="365400" cy="197640"/>
              </p14:xfrm>
            </p:contentPart>
          </mc:Choice>
          <mc:Fallback xmlns="">
            <p:pic>
              <p:nvPicPr>
                <p:cNvPr id="32" name="Ink 31">
                  <a:extLst>
                    <a:ext uri="{FF2B5EF4-FFF2-40B4-BE49-F238E27FC236}">
                      <a16:creationId xmlns:a16="http://schemas.microsoft.com/office/drawing/2014/main" id="{CCE02861-F242-AE53-759D-A7ECDE353382}"/>
                    </a:ext>
                  </a:extLst>
                </p:cNvPr>
                <p:cNvPicPr/>
                <p:nvPr/>
              </p:nvPicPr>
              <p:blipFill>
                <a:blip r:embed="rId55"/>
                <a:stretch>
                  <a:fillRect/>
                </a:stretch>
              </p:blipFill>
              <p:spPr>
                <a:xfrm>
                  <a:off x="4300423" y="2560424"/>
                  <a:ext cx="377640" cy="209880"/>
                </a:xfrm>
                <a:prstGeom prst="rect">
                  <a:avLst/>
                </a:prstGeom>
              </p:spPr>
            </p:pic>
          </mc:Fallback>
        </mc:AlternateContent>
      </p:grpSp>
      <p:grpSp>
        <p:nvGrpSpPr>
          <p:cNvPr id="37" name="Group 36">
            <a:extLst>
              <a:ext uri="{FF2B5EF4-FFF2-40B4-BE49-F238E27FC236}">
                <a16:creationId xmlns:a16="http://schemas.microsoft.com/office/drawing/2014/main" id="{14C13FD9-2435-B531-2AFB-1904BED13739}"/>
              </a:ext>
            </a:extLst>
          </p:cNvPr>
          <p:cNvGrpSpPr/>
          <p:nvPr/>
        </p:nvGrpSpPr>
        <p:grpSpPr>
          <a:xfrm>
            <a:off x="1331143" y="2499224"/>
            <a:ext cx="1040760" cy="405360"/>
            <a:chOff x="1331143" y="2499224"/>
            <a:chExt cx="1040760" cy="405360"/>
          </a:xfrm>
        </p:grpSpPr>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9599833C-5EE0-F708-5DC0-4EC350C95A29}"/>
                    </a:ext>
                  </a:extLst>
                </p14:cNvPr>
                <p14:cNvContentPartPr/>
                <p14:nvPr/>
              </p14:nvContentPartPr>
              <p14:xfrm>
                <a:off x="1331143" y="2499224"/>
                <a:ext cx="293400" cy="405360"/>
              </p14:xfrm>
            </p:contentPart>
          </mc:Choice>
          <mc:Fallback xmlns="">
            <p:pic>
              <p:nvPicPr>
                <p:cNvPr id="33" name="Ink 32">
                  <a:extLst>
                    <a:ext uri="{FF2B5EF4-FFF2-40B4-BE49-F238E27FC236}">
                      <a16:creationId xmlns:a16="http://schemas.microsoft.com/office/drawing/2014/main" id="{9599833C-5EE0-F708-5DC0-4EC350C95A29}"/>
                    </a:ext>
                  </a:extLst>
                </p:cNvPr>
                <p:cNvPicPr/>
                <p:nvPr/>
              </p:nvPicPr>
              <p:blipFill>
                <a:blip r:embed="rId57"/>
                <a:stretch>
                  <a:fillRect/>
                </a:stretch>
              </p:blipFill>
              <p:spPr>
                <a:xfrm>
                  <a:off x="1325023" y="2493104"/>
                  <a:ext cx="3056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20A58917-BE2A-EFCA-646A-90051B69EE27}"/>
                    </a:ext>
                  </a:extLst>
                </p14:cNvPr>
                <p14:cNvContentPartPr/>
                <p14:nvPr/>
              </p14:nvContentPartPr>
              <p14:xfrm>
                <a:off x="1601503" y="2598584"/>
                <a:ext cx="257040" cy="236160"/>
              </p14:xfrm>
            </p:contentPart>
          </mc:Choice>
          <mc:Fallback xmlns="">
            <p:pic>
              <p:nvPicPr>
                <p:cNvPr id="34" name="Ink 33">
                  <a:extLst>
                    <a:ext uri="{FF2B5EF4-FFF2-40B4-BE49-F238E27FC236}">
                      <a16:creationId xmlns:a16="http://schemas.microsoft.com/office/drawing/2014/main" id="{20A58917-BE2A-EFCA-646A-90051B69EE27}"/>
                    </a:ext>
                  </a:extLst>
                </p:cNvPr>
                <p:cNvPicPr/>
                <p:nvPr/>
              </p:nvPicPr>
              <p:blipFill>
                <a:blip r:embed="rId59"/>
                <a:stretch>
                  <a:fillRect/>
                </a:stretch>
              </p:blipFill>
              <p:spPr>
                <a:xfrm>
                  <a:off x="1595383" y="2592464"/>
                  <a:ext cx="269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AAC599E6-A1CF-765E-FFF8-90F7E3454479}"/>
                    </a:ext>
                  </a:extLst>
                </p14:cNvPr>
                <p14:cNvContentPartPr/>
                <p14:nvPr/>
              </p14:nvContentPartPr>
              <p14:xfrm>
                <a:off x="1858903" y="2600024"/>
                <a:ext cx="257760" cy="257040"/>
              </p14:xfrm>
            </p:contentPart>
          </mc:Choice>
          <mc:Fallback xmlns="">
            <p:pic>
              <p:nvPicPr>
                <p:cNvPr id="35" name="Ink 34">
                  <a:extLst>
                    <a:ext uri="{FF2B5EF4-FFF2-40B4-BE49-F238E27FC236}">
                      <a16:creationId xmlns:a16="http://schemas.microsoft.com/office/drawing/2014/main" id="{AAC599E6-A1CF-765E-FFF8-90F7E3454479}"/>
                    </a:ext>
                  </a:extLst>
                </p:cNvPr>
                <p:cNvPicPr/>
                <p:nvPr/>
              </p:nvPicPr>
              <p:blipFill>
                <a:blip r:embed="rId61"/>
                <a:stretch>
                  <a:fillRect/>
                </a:stretch>
              </p:blipFill>
              <p:spPr>
                <a:xfrm>
                  <a:off x="1852783" y="2593904"/>
                  <a:ext cx="270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49EE7972-F931-5EE7-A40E-BD68AEB8EFEE}"/>
                    </a:ext>
                  </a:extLst>
                </p14:cNvPr>
                <p14:cNvContentPartPr/>
                <p14:nvPr/>
              </p14:nvContentPartPr>
              <p14:xfrm>
                <a:off x="2087863" y="2610464"/>
                <a:ext cx="284040" cy="261000"/>
              </p14:xfrm>
            </p:contentPart>
          </mc:Choice>
          <mc:Fallback xmlns="">
            <p:pic>
              <p:nvPicPr>
                <p:cNvPr id="36" name="Ink 35">
                  <a:extLst>
                    <a:ext uri="{FF2B5EF4-FFF2-40B4-BE49-F238E27FC236}">
                      <a16:creationId xmlns:a16="http://schemas.microsoft.com/office/drawing/2014/main" id="{49EE7972-F931-5EE7-A40E-BD68AEB8EFEE}"/>
                    </a:ext>
                  </a:extLst>
                </p:cNvPr>
                <p:cNvPicPr/>
                <p:nvPr/>
              </p:nvPicPr>
              <p:blipFill>
                <a:blip r:embed="rId63"/>
                <a:stretch>
                  <a:fillRect/>
                </a:stretch>
              </p:blipFill>
              <p:spPr>
                <a:xfrm>
                  <a:off x="2081743" y="2604344"/>
                  <a:ext cx="296280" cy="273240"/>
                </a:xfrm>
                <a:prstGeom prst="rect">
                  <a:avLst/>
                </a:prstGeom>
              </p:spPr>
            </p:pic>
          </mc:Fallback>
        </mc:AlternateContent>
      </p:grpSp>
      <p:grpSp>
        <p:nvGrpSpPr>
          <p:cNvPr id="76" name="Group 75">
            <a:extLst>
              <a:ext uri="{FF2B5EF4-FFF2-40B4-BE49-F238E27FC236}">
                <a16:creationId xmlns:a16="http://schemas.microsoft.com/office/drawing/2014/main" id="{3F57B71A-EC28-0510-227E-30453248C8B3}"/>
              </a:ext>
            </a:extLst>
          </p:cNvPr>
          <p:cNvGrpSpPr/>
          <p:nvPr/>
        </p:nvGrpSpPr>
        <p:grpSpPr>
          <a:xfrm>
            <a:off x="1136743" y="275504"/>
            <a:ext cx="9469440" cy="2080080"/>
            <a:chOff x="1136743" y="275504"/>
            <a:chExt cx="9469440" cy="2080080"/>
          </a:xfrm>
        </p:grpSpPr>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8728674F-1711-4ABE-AC2F-C024A58C18E5}"/>
                    </a:ext>
                  </a:extLst>
                </p14:cNvPr>
                <p14:cNvContentPartPr/>
                <p14:nvPr/>
              </p14:nvContentPartPr>
              <p14:xfrm>
                <a:off x="2257423" y="1504184"/>
                <a:ext cx="95760" cy="702720"/>
              </p14:xfrm>
            </p:contentPart>
          </mc:Choice>
          <mc:Fallback xmlns="">
            <p:pic>
              <p:nvPicPr>
                <p:cNvPr id="42" name="Ink 41">
                  <a:extLst>
                    <a:ext uri="{FF2B5EF4-FFF2-40B4-BE49-F238E27FC236}">
                      <a16:creationId xmlns:a16="http://schemas.microsoft.com/office/drawing/2014/main" id="{8728674F-1711-4ABE-AC2F-C024A58C18E5}"/>
                    </a:ext>
                  </a:extLst>
                </p:cNvPr>
                <p:cNvPicPr/>
                <p:nvPr/>
              </p:nvPicPr>
              <p:blipFill>
                <a:blip r:embed="rId65"/>
                <a:stretch>
                  <a:fillRect/>
                </a:stretch>
              </p:blipFill>
              <p:spPr>
                <a:xfrm>
                  <a:off x="2251303" y="1498064"/>
                  <a:ext cx="10800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E088C948-BDA4-0914-AC56-0AB8D4EF37F3}"/>
                    </a:ext>
                  </a:extLst>
                </p14:cNvPr>
                <p14:cNvContentPartPr/>
                <p14:nvPr/>
              </p14:nvContentPartPr>
              <p14:xfrm>
                <a:off x="1615183" y="1579064"/>
                <a:ext cx="36720" cy="654840"/>
              </p14:xfrm>
            </p:contentPart>
          </mc:Choice>
          <mc:Fallback xmlns="">
            <p:pic>
              <p:nvPicPr>
                <p:cNvPr id="43" name="Ink 42">
                  <a:extLst>
                    <a:ext uri="{FF2B5EF4-FFF2-40B4-BE49-F238E27FC236}">
                      <a16:creationId xmlns:a16="http://schemas.microsoft.com/office/drawing/2014/main" id="{E088C948-BDA4-0914-AC56-0AB8D4EF37F3}"/>
                    </a:ext>
                  </a:extLst>
                </p:cNvPr>
                <p:cNvPicPr/>
                <p:nvPr/>
              </p:nvPicPr>
              <p:blipFill>
                <a:blip r:embed="rId67"/>
                <a:stretch>
                  <a:fillRect/>
                </a:stretch>
              </p:blipFill>
              <p:spPr>
                <a:xfrm>
                  <a:off x="1609063" y="1572944"/>
                  <a:ext cx="4896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EF5908E2-5B0A-BB0B-21AE-2128B9924670}"/>
                    </a:ext>
                  </a:extLst>
                </p14:cNvPr>
                <p14:cNvContentPartPr/>
                <p14:nvPr/>
              </p14:nvContentPartPr>
              <p14:xfrm>
                <a:off x="1136743" y="1581584"/>
                <a:ext cx="77400" cy="757440"/>
              </p14:xfrm>
            </p:contentPart>
          </mc:Choice>
          <mc:Fallback xmlns="">
            <p:pic>
              <p:nvPicPr>
                <p:cNvPr id="44" name="Ink 43">
                  <a:extLst>
                    <a:ext uri="{FF2B5EF4-FFF2-40B4-BE49-F238E27FC236}">
                      <a16:creationId xmlns:a16="http://schemas.microsoft.com/office/drawing/2014/main" id="{EF5908E2-5B0A-BB0B-21AE-2128B9924670}"/>
                    </a:ext>
                  </a:extLst>
                </p:cNvPr>
                <p:cNvPicPr/>
                <p:nvPr/>
              </p:nvPicPr>
              <p:blipFill>
                <a:blip r:embed="rId69"/>
                <a:stretch>
                  <a:fillRect/>
                </a:stretch>
              </p:blipFill>
              <p:spPr>
                <a:xfrm>
                  <a:off x="1130623" y="1575464"/>
                  <a:ext cx="8964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8C7B3335-7E07-E25A-00D6-707BB387E8AB}"/>
                    </a:ext>
                  </a:extLst>
                </p14:cNvPr>
                <p14:cNvContentPartPr/>
                <p14:nvPr/>
              </p14:nvContentPartPr>
              <p14:xfrm>
                <a:off x="3938983" y="1367744"/>
                <a:ext cx="142560" cy="854280"/>
              </p14:xfrm>
            </p:contentPart>
          </mc:Choice>
          <mc:Fallback xmlns="">
            <p:pic>
              <p:nvPicPr>
                <p:cNvPr id="45" name="Ink 44">
                  <a:extLst>
                    <a:ext uri="{FF2B5EF4-FFF2-40B4-BE49-F238E27FC236}">
                      <a16:creationId xmlns:a16="http://schemas.microsoft.com/office/drawing/2014/main" id="{8C7B3335-7E07-E25A-00D6-707BB387E8AB}"/>
                    </a:ext>
                  </a:extLst>
                </p:cNvPr>
                <p:cNvPicPr/>
                <p:nvPr/>
              </p:nvPicPr>
              <p:blipFill>
                <a:blip r:embed="rId71"/>
                <a:stretch>
                  <a:fillRect/>
                </a:stretch>
              </p:blipFill>
              <p:spPr>
                <a:xfrm>
                  <a:off x="3932863" y="1361624"/>
                  <a:ext cx="15480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F54C131B-7135-270E-1852-86B72E32331E}"/>
                    </a:ext>
                  </a:extLst>
                </p14:cNvPr>
                <p14:cNvContentPartPr/>
                <p14:nvPr/>
              </p14:nvContentPartPr>
              <p14:xfrm>
                <a:off x="3381703" y="1475384"/>
                <a:ext cx="140400" cy="798840"/>
              </p14:xfrm>
            </p:contentPart>
          </mc:Choice>
          <mc:Fallback xmlns="">
            <p:pic>
              <p:nvPicPr>
                <p:cNvPr id="46" name="Ink 45">
                  <a:extLst>
                    <a:ext uri="{FF2B5EF4-FFF2-40B4-BE49-F238E27FC236}">
                      <a16:creationId xmlns:a16="http://schemas.microsoft.com/office/drawing/2014/main" id="{F54C131B-7135-270E-1852-86B72E32331E}"/>
                    </a:ext>
                  </a:extLst>
                </p:cNvPr>
                <p:cNvPicPr/>
                <p:nvPr/>
              </p:nvPicPr>
              <p:blipFill>
                <a:blip r:embed="rId73"/>
                <a:stretch>
                  <a:fillRect/>
                </a:stretch>
              </p:blipFill>
              <p:spPr>
                <a:xfrm>
                  <a:off x="3375583" y="1469264"/>
                  <a:ext cx="152640" cy="81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A8197D35-A58C-82DC-B844-60DA3072AFBD}"/>
                    </a:ext>
                  </a:extLst>
                </p14:cNvPr>
                <p14:cNvContentPartPr/>
                <p14:nvPr/>
              </p14:nvContentPartPr>
              <p14:xfrm>
                <a:off x="4451623" y="1388984"/>
                <a:ext cx="81360" cy="711000"/>
              </p14:xfrm>
            </p:contentPart>
          </mc:Choice>
          <mc:Fallback xmlns="">
            <p:pic>
              <p:nvPicPr>
                <p:cNvPr id="47" name="Ink 46">
                  <a:extLst>
                    <a:ext uri="{FF2B5EF4-FFF2-40B4-BE49-F238E27FC236}">
                      <a16:creationId xmlns:a16="http://schemas.microsoft.com/office/drawing/2014/main" id="{A8197D35-A58C-82DC-B844-60DA3072AFBD}"/>
                    </a:ext>
                  </a:extLst>
                </p:cNvPr>
                <p:cNvPicPr/>
                <p:nvPr/>
              </p:nvPicPr>
              <p:blipFill>
                <a:blip r:embed="rId75"/>
                <a:stretch>
                  <a:fillRect/>
                </a:stretch>
              </p:blipFill>
              <p:spPr>
                <a:xfrm>
                  <a:off x="4445503" y="1382864"/>
                  <a:ext cx="9360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3886A8BB-426A-E6B4-D25B-FD4C1E752F8F}"/>
                    </a:ext>
                  </a:extLst>
                </p14:cNvPr>
                <p14:cNvContentPartPr/>
                <p14:nvPr/>
              </p14:nvContentPartPr>
              <p14:xfrm>
                <a:off x="5960383" y="1289264"/>
                <a:ext cx="112680" cy="858240"/>
              </p14:xfrm>
            </p:contentPart>
          </mc:Choice>
          <mc:Fallback xmlns="">
            <p:pic>
              <p:nvPicPr>
                <p:cNvPr id="48" name="Ink 47">
                  <a:extLst>
                    <a:ext uri="{FF2B5EF4-FFF2-40B4-BE49-F238E27FC236}">
                      <a16:creationId xmlns:a16="http://schemas.microsoft.com/office/drawing/2014/main" id="{3886A8BB-426A-E6B4-D25B-FD4C1E752F8F}"/>
                    </a:ext>
                  </a:extLst>
                </p:cNvPr>
                <p:cNvPicPr/>
                <p:nvPr/>
              </p:nvPicPr>
              <p:blipFill>
                <a:blip r:embed="rId77"/>
                <a:stretch>
                  <a:fillRect/>
                </a:stretch>
              </p:blipFill>
              <p:spPr>
                <a:xfrm>
                  <a:off x="5954263" y="1283144"/>
                  <a:ext cx="12492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64A82AA9-230E-10E4-0E5E-054D47964CFB}"/>
                    </a:ext>
                  </a:extLst>
                </p14:cNvPr>
                <p14:cNvContentPartPr/>
                <p14:nvPr/>
              </p14:nvContentPartPr>
              <p14:xfrm>
                <a:off x="5420383" y="1245344"/>
                <a:ext cx="105480" cy="930600"/>
              </p14:xfrm>
            </p:contentPart>
          </mc:Choice>
          <mc:Fallback xmlns="">
            <p:pic>
              <p:nvPicPr>
                <p:cNvPr id="49" name="Ink 48">
                  <a:extLst>
                    <a:ext uri="{FF2B5EF4-FFF2-40B4-BE49-F238E27FC236}">
                      <a16:creationId xmlns:a16="http://schemas.microsoft.com/office/drawing/2014/main" id="{64A82AA9-230E-10E4-0E5E-054D47964CFB}"/>
                    </a:ext>
                  </a:extLst>
                </p:cNvPr>
                <p:cNvPicPr/>
                <p:nvPr/>
              </p:nvPicPr>
              <p:blipFill>
                <a:blip r:embed="rId79"/>
                <a:stretch>
                  <a:fillRect/>
                </a:stretch>
              </p:blipFill>
              <p:spPr>
                <a:xfrm>
                  <a:off x="5414263" y="1239224"/>
                  <a:ext cx="117720" cy="942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2382430C-11F9-DF9A-7C42-5B3A7727028F}"/>
                    </a:ext>
                  </a:extLst>
                </p14:cNvPr>
                <p14:cNvContentPartPr/>
                <p14:nvPr/>
              </p14:nvContentPartPr>
              <p14:xfrm>
                <a:off x="6494263" y="1364504"/>
                <a:ext cx="192960" cy="859680"/>
              </p14:xfrm>
            </p:contentPart>
          </mc:Choice>
          <mc:Fallback xmlns="">
            <p:pic>
              <p:nvPicPr>
                <p:cNvPr id="50" name="Ink 49">
                  <a:extLst>
                    <a:ext uri="{FF2B5EF4-FFF2-40B4-BE49-F238E27FC236}">
                      <a16:creationId xmlns:a16="http://schemas.microsoft.com/office/drawing/2014/main" id="{2382430C-11F9-DF9A-7C42-5B3A7727028F}"/>
                    </a:ext>
                  </a:extLst>
                </p:cNvPr>
                <p:cNvPicPr/>
                <p:nvPr/>
              </p:nvPicPr>
              <p:blipFill>
                <a:blip r:embed="rId81"/>
                <a:stretch>
                  <a:fillRect/>
                </a:stretch>
              </p:blipFill>
              <p:spPr>
                <a:xfrm>
                  <a:off x="6488143" y="1358384"/>
                  <a:ext cx="20520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DB2141BF-113C-4129-6C62-A64C8A490FD5}"/>
                    </a:ext>
                  </a:extLst>
                </p14:cNvPr>
                <p14:cNvContentPartPr/>
                <p14:nvPr/>
              </p14:nvContentPartPr>
              <p14:xfrm>
                <a:off x="8044423" y="1493744"/>
                <a:ext cx="114480" cy="689760"/>
              </p14:xfrm>
            </p:contentPart>
          </mc:Choice>
          <mc:Fallback xmlns="">
            <p:pic>
              <p:nvPicPr>
                <p:cNvPr id="51" name="Ink 50">
                  <a:extLst>
                    <a:ext uri="{FF2B5EF4-FFF2-40B4-BE49-F238E27FC236}">
                      <a16:creationId xmlns:a16="http://schemas.microsoft.com/office/drawing/2014/main" id="{DB2141BF-113C-4129-6C62-A64C8A490FD5}"/>
                    </a:ext>
                  </a:extLst>
                </p:cNvPr>
                <p:cNvPicPr/>
                <p:nvPr/>
              </p:nvPicPr>
              <p:blipFill>
                <a:blip r:embed="rId83"/>
                <a:stretch>
                  <a:fillRect/>
                </a:stretch>
              </p:blipFill>
              <p:spPr>
                <a:xfrm>
                  <a:off x="8038303" y="1487624"/>
                  <a:ext cx="12672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421B3F8D-783D-8F1E-6E01-C685F907D78C}"/>
                    </a:ext>
                  </a:extLst>
                </p14:cNvPr>
                <p14:cNvContentPartPr/>
                <p14:nvPr/>
              </p14:nvContentPartPr>
              <p14:xfrm>
                <a:off x="8522863" y="1503464"/>
                <a:ext cx="106200" cy="652320"/>
              </p14:xfrm>
            </p:contentPart>
          </mc:Choice>
          <mc:Fallback xmlns="">
            <p:pic>
              <p:nvPicPr>
                <p:cNvPr id="52" name="Ink 51">
                  <a:extLst>
                    <a:ext uri="{FF2B5EF4-FFF2-40B4-BE49-F238E27FC236}">
                      <a16:creationId xmlns:a16="http://schemas.microsoft.com/office/drawing/2014/main" id="{421B3F8D-783D-8F1E-6E01-C685F907D78C}"/>
                    </a:ext>
                  </a:extLst>
                </p:cNvPr>
                <p:cNvPicPr/>
                <p:nvPr/>
              </p:nvPicPr>
              <p:blipFill>
                <a:blip r:embed="rId85"/>
                <a:stretch>
                  <a:fillRect/>
                </a:stretch>
              </p:blipFill>
              <p:spPr>
                <a:xfrm>
                  <a:off x="8516743" y="1497344"/>
                  <a:ext cx="11844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602A850D-1E5E-6B3C-4FF2-3F6F2D67E938}"/>
                    </a:ext>
                  </a:extLst>
                </p14:cNvPr>
                <p14:cNvContentPartPr/>
                <p14:nvPr/>
              </p14:nvContentPartPr>
              <p14:xfrm>
                <a:off x="7450783" y="1390784"/>
                <a:ext cx="163440" cy="803160"/>
              </p14:xfrm>
            </p:contentPart>
          </mc:Choice>
          <mc:Fallback xmlns="">
            <p:pic>
              <p:nvPicPr>
                <p:cNvPr id="53" name="Ink 52">
                  <a:extLst>
                    <a:ext uri="{FF2B5EF4-FFF2-40B4-BE49-F238E27FC236}">
                      <a16:creationId xmlns:a16="http://schemas.microsoft.com/office/drawing/2014/main" id="{602A850D-1E5E-6B3C-4FF2-3F6F2D67E938}"/>
                    </a:ext>
                  </a:extLst>
                </p:cNvPr>
                <p:cNvPicPr/>
                <p:nvPr/>
              </p:nvPicPr>
              <p:blipFill>
                <a:blip r:embed="rId87"/>
                <a:stretch>
                  <a:fillRect/>
                </a:stretch>
              </p:blipFill>
              <p:spPr>
                <a:xfrm>
                  <a:off x="7444663" y="1384664"/>
                  <a:ext cx="17568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1F0DF4F4-FA28-9E53-28CF-4F71762C16C7}"/>
                    </a:ext>
                  </a:extLst>
                </p14:cNvPr>
                <p14:cNvContentPartPr/>
                <p14:nvPr/>
              </p14:nvContentPartPr>
              <p14:xfrm>
                <a:off x="4257223" y="598784"/>
                <a:ext cx="40680" cy="301320"/>
              </p14:xfrm>
            </p:contentPart>
          </mc:Choice>
          <mc:Fallback xmlns="">
            <p:pic>
              <p:nvPicPr>
                <p:cNvPr id="58" name="Ink 57">
                  <a:extLst>
                    <a:ext uri="{FF2B5EF4-FFF2-40B4-BE49-F238E27FC236}">
                      <a16:creationId xmlns:a16="http://schemas.microsoft.com/office/drawing/2014/main" id="{1F0DF4F4-FA28-9E53-28CF-4F71762C16C7}"/>
                    </a:ext>
                  </a:extLst>
                </p:cNvPr>
                <p:cNvPicPr/>
                <p:nvPr/>
              </p:nvPicPr>
              <p:blipFill>
                <a:blip r:embed="rId89"/>
                <a:stretch>
                  <a:fillRect/>
                </a:stretch>
              </p:blipFill>
              <p:spPr>
                <a:xfrm>
                  <a:off x="4251103" y="592664"/>
                  <a:ext cx="529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5E3CA06C-DF86-FE95-D7A9-858C6B41929B}"/>
                    </a:ext>
                  </a:extLst>
                </p14:cNvPr>
                <p14:cNvContentPartPr/>
                <p14:nvPr/>
              </p14:nvContentPartPr>
              <p14:xfrm>
                <a:off x="4414543" y="702464"/>
                <a:ext cx="169560" cy="230040"/>
              </p14:xfrm>
            </p:contentPart>
          </mc:Choice>
          <mc:Fallback xmlns="">
            <p:pic>
              <p:nvPicPr>
                <p:cNvPr id="59" name="Ink 58">
                  <a:extLst>
                    <a:ext uri="{FF2B5EF4-FFF2-40B4-BE49-F238E27FC236}">
                      <a16:creationId xmlns:a16="http://schemas.microsoft.com/office/drawing/2014/main" id="{5E3CA06C-DF86-FE95-D7A9-858C6B41929B}"/>
                    </a:ext>
                  </a:extLst>
                </p:cNvPr>
                <p:cNvPicPr/>
                <p:nvPr/>
              </p:nvPicPr>
              <p:blipFill>
                <a:blip r:embed="rId91"/>
                <a:stretch>
                  <a:fillRect/>
                </a:stretch>
              </p:blipFill>
              <p:spPr>
                <a:xfrm>
                  <a:off x="4408423" y="696344"/>
                  <a:ext cx="181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DDBAAC24-D06B-89EA-ABBE-3C933A13C758}"/>
                    </a:ext>
                  </a:extLst>
                </p14:cNvPr>
                <p14:cNvContentPartPr/>
                <p14:nvPr/>
              </p14:nvContentPartPr>
              <p14:xfrm>
                <a:off x="4432183" y="637664"/>
                <a:ext cx="240120" cy="51120"/>
              </p14:xfrm>
            </p:contentPart>
          </mc:Choice>
          <mc:Fallback xmlns="">
            <p:pic>
              <p:nvPicPr>
                <p:cNvPr id="60" name="Ink 59">
                  <a:extLst>
                    <a:ext uri="{FF2B5EF4-FFF2-40B4-BE49-F238E27FC236}">
                      <a16:creationId xmlns:a16="http://schemas.microsoft.com/office/drawing/2014/main" id="{DDBAAC24-D06B-89EA-ABBE-3C933A13C758}"/>
                    </a:ext>
                  </a:extLst>
                </p:cNvPr>
                <p:cNvPicPr/>
                <p:nvPr/>
              </p:nvPicPr>
              <p:blipFill>
                <a:blip r:embed="rId93"/>
                <a:stretch>
                  <a:fillRect/>
                </a:stretch>
              </p:blipFill>
              <p:spPr>
                <a:xfrm>
                  <a:off x="4426063" y="631544"/>
                  <a:ext cx="252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Ink 60">
                  <a:extLst>
                    <a:ext uri="{FF2B5EF4-FFF2-40B4-BE49-F238E27FC236}">
                      <a16:creationId xmlns:a16="http://schemas.microsoft.com/office/drawing/2014/main" id="{E039AF52-82E3-1EFA-FF5D-D7FCA22B7B28}"/>
                    </a:ext>
                  </a:extLst>
                </p14:cNvPr>
                <p14:cNvContentPartPr/>
                <p14:nvPr/>
              </p14:nvContentPartPr>
              <p14:xfrm>
                <a:off x="4677343" y="721184"/>
                <a:ext cx="210960" cy="216720"/>
              </p14:xfrm>
            </p:contentPart>
          </mc:Choice>
          <mc:Fallback xmlns="">
            <p:pic>
              <p:nvPicPr>
                <p:cNvPr id="61" name="Ink 60">
                  <a:extLst>
                    <a:ext uri="{FF2B5EF4-FFF2-40B4-BE49-F238E27FC236}">
                      <a16:creationId xmlns:a16="http://schemas.microsoft.com/office/drawing/2014/main" id="{E039AF52-82E3-1EFA-FF5D-D7FCA22B7B28}"/>
                    </a:ext>
                  </a:extLst>
                </p:cNvPr>
                <p:cNvPicPr/>
                <p:nvPr/>
              </p:nvPicPr>
              <p:blipFill>
                <a:blip r:embed="rId95"/>
                <a:stretch>
                  <a:fillRect/>
                </a:stretch>
              </p:blipFill>
              <p:spPr>
                <a:xfrm>
                  <a:off x="4671223" y="715064"/>
                  <a:ext cx="2232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Ink 61">
                  <a:extLst>
                    <a:ext uri="{FF2B5EF4-FFF2-40B4-BE49-F238E27FC236}">
                      <a16:creationId xmlns:a16="http://schemas.microsoft.com/office/drawing/2014/main" id="{59E4E314-0D33-D08D-D780-D791C44F985B}"/>
                    </a:ext>
                  </a:extLst>
                </p14:cNvPr>
                <p14:cNvContentPartPr/>
                <p14:nvPr/>
              </p14:nvContentPartPr>
              <p14:xfrm>
                <a:off x="4967143" y="710024"/>
                <a:ext cx="398160" cy="247320"/>
              </p14:xfrm>
            </p:contentPart>
          </mc:Choice>
          <mc:Fallback xmlns="">
            <p:pic>
              <p:nvPicPr>
                <p:cNvPr id="62" name="Ink 61">
                  <a:extLst>
                    <a:ext uri="{FF2B5EF4-FFF2-40B4-BE49-F238E27FC236}">
                      <a16:creationId xmlns:a16="http://schemas.microsoft.com/office/drawing/2014/main" id="{59E4E314-0D33-D08D-D780-D791C44F985B}"/>
                    </a:ext>
                  </a:extLst>
                </p:cNvPr>
                <p:cNvPicPr/>
                <p:nvPr/>
              </p:nvPicPr>
              <p:blipFill>
                <a:blip r:embed="rId97"/>
                <a:stretch>
                  <a:fillRect/>
                </a:stretch>
              </p:blipFill>
              <p:spPr>
                <a:xfrm>
                  <a:off x="4961023" y="703904"/>
                  <a:ext cx="4104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F46709D0-1D1E-2C62-DAA8-882AB4D9C267}"/>
                    </a:ext>
                  </a:extLst>
                </p14:cNvPr>
                <p14:cNvContentPartPr/>
                <p14:nvPr/>
              </p14:nvContentPartPr>
              <p14:xfrm>
                <a:off x="4277743" y="683024"/>
                <a:ext cx="227160" cy="205920"/>
              </p14:xfrm>
            </p:contentPart>
          </mc:Choice>
          <mc:Fallback xmlns="">
            <p:pic>
              <p:nvPicPr>
                <p:cNvPr id="64" name="Ink 63">
                  <a:extLst>
                    <a:ext uri="{FF2B5EF4-FFF2-40B4-BE49-F238E27FC236}">
                      <a16:creationId xmlns:a16="http://schemas.microsoft.com/office/drawing/2014/main" id="{F46709D0-1D1E-2C62-DAA8-882AB4D9C267}"/>
                    </a:ext>
                  </a:extLst>
                </p:cNvPr>
                <p:cNvPicPr/>
                <p:nvPr/>
              </p:nvPicPr>
              <p:blipFill>
                <a:blip r:embed="rId99"/>
                <a:stretch>
                  <a:fillRect/>
                </a:stretch>
              </p:blipFill>
              <p:spPr>
                <a:xfrm>
                  <a:off x="4271623" y="676904"/>
                  <a:ext cx="2394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F4B82F4B-E155-1633-334D-1B15A4E8EB39}"/>
                    </a:ext>
                  </a:extLst>
                </p14:cNvPr>
                <p14:cNvContentPartPr/>
                <p14:nvPr/>
              </p14:nvContentPartPr>
              <p14:xfrm>
                <a:off x="3886423" y="275504"/>
                <a:ext cx="2121120" cy="757800"/>
              </p14:xfrm>
            </p:contentPart>
          </mc:Choice>
          <mc:Fallback xmlns="">
            <p:pic>
              <p:nvPicPr>
                <p:cNvPr id="65" name="Ink 64">
                  <a:extLst>
                    <a:ext uri="{FF2B5EF4-FFF2-40B4-BE49-F238E27FC236}">
                      <a16:creationId xmlns:a16="http://schemas.microsoft.com/office/drawing/2014/main" id="{F4B82F4B-E155-1633-334D-1B15A4E8EB39}"/>
                    </a:ext>
                  </a:extLst>
                </p:cNvPr>
                <p:cNvPicPr/>
                <p:nvPr/>
              </p:nvPicPr>
              <p:blipFill>
                <a:blip r:embed="rId101"/>
                <a:stretch>
                  <a:fillRect/>
                </a:stretch>
              </p:blipFill>
              <p:spPr>
                <a:xfrm>
                  <a:off x="3880303" y="269384"/>
                  <a:ext cx="21333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5" name="Ink 54">
                  <a:extLst>
                    <a:ext uri="{FF2B5EF4-FFF2-40B4-BE49-F238E27FC236}">
                      <a16:creationId xmlns:a16="http://schemas.microsoft.com/office/drawing/2014/main" id="{8701189D-4C24-0866-80F9-33718408D8C8}"/>
                    </a:ext>
                  </a:extLst>
                </p14:cNvPr>
                <p14:cNvContentPartPr/>
                <p14:nvPr/>
              </p14:nvContentPartPr>
              <p14:xfrm>
                <a:off x="9345823" y="1446944"/>
                <a:ext cx="95040" cy="630720"/>
              </p14:xfrm>
            </p:contentPart>
          </mc:Choice>
          <mc:Fallback xmlns="">
            <p:pic>
              <p:nvPicPr>
                <p:cNvPr id="55" name="Ink 54">
                  <a:extLst>
                    <a:ext uri="{FF2B5EF4-FFF2-40B4-BE49-F238E27FC236}">
                      <a16:creationId xmlns:a16="http://schemas.microsoft.com/office/drawing/2014/main" id="{8701189D-4C24-0866-80F9-33718408D8C8}"/>
                    </a:ext>
                  </a:extLst>
                </p:cNvPr>
                <p:cNvPicPr/>
                <p:nvPr/>
              </p:nvPicPr>
              <p:blipFill>
                <a:blip r:embed="rId103"/>
                <a:stretch>
                  <a:fillRect/>
                </a:stretch>
              </p:blipFill>
              <p:spPr>
                <a:xfrm>
                  <a:off x="9339703" y="1440824"/>
                  <a:ext cx="10728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4" name="Ink 53">
                  <a:extLst>
                    <a:ext uri="{FF2B5EF4-FFF2-40B4-BE49-F238E27FC236}">
                      <a16:creationId xmlns:a16="http://schemas.microsoft.com/office/drawing/2014/main" id="{B2BEB869-0026-1D09-186A-F5006A92FDBD}"/>
                    </a:ext>
                  </a:extLst>
                </p14:cNvPr>
                <p14:cNvContentPartPr/>
                <p14:nvPr/>
              </p14:nvContentPartPr>
              <p14:xfrm>
                <a:off x="9813103" y="1521824"/>
                <a:ext cx="151200" cy="630720"/>
              </p14:xfrm>
            </p:contentPart>
          </mc:Choice>
          <mc:Fallback xmlns="">
            <p:pic>
              <p:nvPicPr>
                <p:cNvPr id="54" name="Ink 53">
                  <a:extLst>
                    <a:ext uri="{FF2B5EF4-FFF2-40B4-BE49-F238E27FC236}">
                      <a16:creationId xmlns:a16="http://schemas.microsoft.com/office/drawing/2014/main" id="{B2BEB869-0026-1D09-186A-F5006A92FDBD}"/>
                    </a:ext>
                  </a:extLst>
                </p:cNvPr>
                <p:cNvPicPr/>
                <p:nvPr/>
              </p:nvPicPr>
              <p:blipFill>
                <a:blip r:embed="rId105"/>
                <a:stretch>
                  <a:fillRect/>
                </a:stretch>
              </p:blipFill>
              <p:spPr>
                <a:xfrm>
                  <a:off x="9806983" y="1515704"/>
                  <a:ext cx="16344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Ink 55">
                  <a:extLst>
                    <a:ext uri="{FF2B5EF4-FFF2-40B4-BE49-F238E27FC236}">
                      <a16:creationId xmlns:a16="http://schemas.microsoft.com/office/drawing/2014/main" id="{7BA9ACD9-4F35-3F59-4955-AE1ECF298A01}"/>
                    </a:ext>
                  </a:extLst>
                </p14:cNvPr>
                <p14:cNvContentPartPr/>
                <p14:nvPr/>
              </p14:nvContentPartPr>
              <p14:xfrm>
                <a:off x="10027663" y="1570784"/>
                <a:ext cx="259560" cy="720360"/>
              </p14:xfrm>
            </p:contentPart>
          </mc:Choice>
          <mc:Fallback xmlns="">
            <p:pic>
              <p:nvPicPr>
                <p:cNvPr id="56" name="Ink 55">
                  <a:extLst>
                    <a:ext uri="{FF2B5EF4-FFF2-40B4-BE49-F238E27FC236}">
                      <a16:creationId xmlns:a16="http://schemas.microsoft.com/office/drawing/2014/main" id="{7BA9ACD9-4F35-3F59-4955-AE1ECF298A01}"/>
                    </a:ext>
                  </a:extLst>
                </p:cNvPr>
                <p:cNvPicPr/>
                <p:nvPr/>
              </p:nvPicPr>
              <p:blipFill>
                <a:blip r:embed="rId107"/>
                <a:stretch>
                  <a:fillRect/>
                </a:stretch>
              </p:blipFill>
              <p:spPr>
                <a:xfrm>
                  <a:off x="10021543" y="1564664"/>
                  <a:ext cx="27180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A2ED93F5-4E00-E727-A095-192E5E5C9FF9}"/>
                    </a:ext>
                  </a:extLst>
                </p14:cNvPr>
                <p14:cNvContentPartPr/>
                <p14:nvPr/>
              </p14:nvContentPartPr>
              <p14:xfrm>
                <a:off x="10228543" y="1574384"/>
                <a:ext cx="377640" cy="558000"/>
              </p14:xfrm>
            </p:contentPart>
          </mc:Choice>
          <mc:Fallback xmlns="">
            <p:pic>
              <p:nvPicPr>
                <p:cNvPr id="67" name="Ink 66">
                  <a:extLst>
                    <a:ext uri="{FF2B5EF4-FFF2-40B4-BE49-F238E27FC236}">
                      <a16:creationId xmlns:a16="http://schemas.microsoft.com/office/drawing/2014/main" id="{A2ED93F5-4E00-E727-A095-192E5E5C9FF9}"/>
                    </a:ext>
                  </a:extLst>
                </p:cNvPr>
                <p:cNvPicPr/>
                <p:nvPr/>
              </p:nvPicPr>
              <p:blipFill>
                <a:blip r:embed="rId109"/>
                <a:stretch>
                  <a:fillRect/>
                </a:stretch>
              </p:blipFill>
              <p:spPr>
                <a:xfrm>
                  <a:off x="10222423" y="1568264"/>
                  <a:ext cx="38988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998B8569-B99A-1890-1C7B-EE268C5B9244}"/>
                    </a:ext>
                  </a:extLst>
                </p14:cNvPr>
                <p14:cNvContentPartPr/>
                <p14:nvPr/>
              </p14:nvContentPartPr>
              <p14:xfrm>
                <a:off x="9911023" y="1702184"/>
                <a:ext cx="274680" cy="266040"/>
              </p14:xfrm>
            </p:contentPart>
          </mc:Choice>
          <mc:Fallback xmlns="">
            <p:pic>
              <p:nvPicPr>
                <p:cNvPr id="68" name="Ink 67">
                  <a:extLst>
                    <a:ext uri="{FF2B5EF4-FFF2-40B4-BE49-F238E27FC236}">
                      <a16:creationId xmlns:a16="http://schemas.microsoft.com/office/drawing/2014/main" id="{998B8569-B99A-1890-1C7B-EE268C5B9244}"/>
                    </a:ext>
                  </a:extLst>
                </p:cNvPr>
                <p:cNvPicPr/>
                <p:nvPr/>
              </p:nvPicPr>
              <p:blipFill>
                <a:blip r:embed="rId111"/>
                <a:stretch>
                  <a:fillRect/>
                </a:stretch>
              </p:blipFill>
              <p:spPr>
                <a:xfrm>
                  <a:off x="9904903" y="1696064"/>
                  <a:ext cx="2869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E4B13004-208C-6CC5-8FA7-15FEF20E61FD}"/>
                    </a:ext>
                  </a:extLst>
                </p14:cNvPr>
                <p14:cNvContentPartPr/>
                <p14:nvPr/>
              </p14:nvContentPartPr>
              <p14:xfrm>
                <a:off x="9456343" y="1724144"/>
                <a:ext cx="267840" cy="228600"/>
              </p14:xfrm>
            </p:contentPart>
          </mc:Choice>
          <mc:Fallback xmlns="">
            <p:pic>
              <p:nvPicPr>
                <p:cNvPr id="69" name="Ink 68">
                  <a:extLst>
                    <a:ext uri="{FF2B5EF4-FFF2-40B4-BE49-F238E27FC236}">
                      <a16:creationId xmlns:a16="http://schemas.microsoft.com/office/drawing/2014/main" id="{E4B13004-208C-6CC5-8FA7-15FEF20E61FD}"/>
                    </a:ext>
                  </a:extLst>
                </p:cNvPr>
                <p:cNvPicPr/>
                <p:nvPr/>
              </p:nvPicPr>
              <p:blipFill>
                <a:blip r:embed="rId113"/>
                <a:stretch>
                  <a:fillRect/>
                </a:stretch>
              </p:blipFill>
              <p:spPr>
                <a:xfrm>
                  <a:off x="9450223" y="1718024"/>
                  <a:ext cx="280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171E1FAD-2C66-013F-D8F4-0C17D529C376}"/>
                    </a:ext>
                  </a:extLst>
                </p14:cNvPr>
                <p14:cNvContentPartPr/>
                <p14:nvPr/>
              </p14:nvContentPartPr>
              <p14:xfrm>
                <a:off x="9163303" y="1713704"/>
                <a:ext cx="251280" cy="195840"/>
              </p14:xfrm>
            </p:contentPart>
          </mc:Choice>
          <mc:Fallback xmlns="">
            <p:pic>
              <p:nvPicPr>
                <p:cNvPr id="70" name="Ink 69">
                  <a:extLst>
                    <a:ext uri="{FF2B5EF4-FFF2-40B4-BE49-F238E27FC236}">
                      <a16:creationId xmlns:a16="http://schemas.microsoft.com/office/drawing/2014/main" id="{171E1FAD-2C66-013F-D8F4-0C17D529C376}"/>
                    </a:ext>
                  </a:extLst>
                </p:cNvPr>
                <p:cNvPicPr/>
                <p:nvPr/>
              </p:nvPicPr>
              <p:blipFill>
                <a:blip r:embed="rId115"/>
                <a:stretch>
                  <a:fillRect/>
                </a:stretch>
              </p:blipFill>
              <p:spPr>
                <a:xfrm>
                  <a:off x="9157183" y="1707584"/>
                  <a:ext cx="263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A863546E-7C37-B782-B125-FB8204A56CEA}"/>
                    </a:ext>
                  </a:extLst>
                </p14:cNvPr>
                <p14:cNvContentPartPr/>
                <p14:nvPr/>
              </p14:nvContentPartPr>
              <p14:xfrm>
                <a:off x="1681063" y="372704"/>
                <a:ext cx="8399160" cy="1451520"/>
              </p14:xfrm>
            </p:contentPart>
          </mc:Choice>
          <mc:Fallback xmlns="">
            <p:pic>
              <p:nvPicPr>
                <p:cNvPr id="72" name="Ink 71">
                  <a:extLst>
                    <a:ext uri="{FF2B5EF4-FFF2-40B4-BE49-F238E27FC236}">
                      <a16:creationId xmlns:a16="http://schemas.microsoft.com/office/drawing/2014/main" id="{A863546E-7C37-B782-B125-FB8204A56CEA}"/>
                    </a:ext>
                  </a:extLst>
                </p:cNvPr>
                <p:cNvPicPr/>
                <p:nvPr/>
              </p:nvPicPr>
              <p:blipFill>
                <a:blip r:embed="rId117"/>
                <a:stretch>
                  <a:fillRect/>
                </a:stretch>
              </p:blipFill>
              <p:spPr>
                <a:xfrm>
                  <a:off x="1674943" y="366584"/>
                  <a:ext cx="8411400"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AC0FEA93-171B-846D-6192-2B84AF24F628}"/>
                    </a:ext>
                  </a:extLst>
                </p14:cNvPr>
                <p14:cNvContentPartPr/>
                <p14:nvPr/>
              </p14:nvContentPartPr>
              <p14:xfrm>
                <a:off x="1499983" y="1008824"/>
                <a:ext cx="941400" cy="430920"/>
              </p14:xfrm>
            </p:contentPart>
          </mc:Choice>
          <mc:Fallback xmlns="">
            <p:pic>
              <p:nvPicPr>
                <p:cNvPr id="73" name="Ink 72">
                  <a:extLst>
                    <a:ext uri="{FF2B5EF4-FFF2-40B4-BE49-F238E27FC236}">
                      <a16:creationId xmlns:a16="http://schemas.microsoft.com/office/drawing/2014/main" id="{AC0FEA93-171B-846D-6192-2B84AF24F628}"/>
                    </a:ext>
                  </a:extLst>
                </p:cNvPr>
                <p:cNvPicPr/>
                <p:nvPr/>
              </p:nvPicPr>
              <p:blipFill>
                <a:blip r:embed="rId119"/>
                <a:stretch>
                  <a:fillRect/>
                </a:stretch>
              </p:blipFill>
              <p:spPr>
                <a:xfrm>
                  <a:off x="1493863" y="1002704"/>
                  <a:ext cx="95364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5" name="Ink 74">
                  <a:extLst>
                    <a:ext uri="{FF2B5EF4-FFF2-40B4-BE49-F238E27FC236}">
                      <a16:creationId xmlns:a16="http://schemas.microsoft.com/office/drawing/2014/main" id="{F253C31B-3D06-81F5-75F4-E6CF6722E2A7}"/>
                    </a:ext>
                  </a:extLst>
                </p14:cNvPr>
                <p14:cNvContentPartPr/>
                <p14:nvPr/>
              </p14:nvContentPartPr>
              <p14:xfrm>
                <a:off x="7097263" y="1366664"/>
                <a:ext cx="1979280" cy="988920"/>
              </p14:xfrm>
            </p:contentPart>
          </mc:Choice>
          <mc:Fallback xmlns="">
            <p:pic>
              <p:nvPicPr>
                <p:cNvPr id="75" name="Ink 74">
                  <a:extLst>
                    <a:ext uri="{FF2B5EF4-FFF2-40B4-BE49-F238E27FC236}">
                      <a16:creationId xmlns:a16="http://schemas.microsoft.com/office/drawing/2014/main" id="{F253C31B-3D06-81F5-75F4-E6CF6722E2A7}"/>
                    </a:ext>
                  </a:extLst>
                </p:cNvPr>
                <p:cNvPicPr/>
                <p:nvPr/>
              </p:nvPicPr>
              <p:blipFill>
                <a:blip r:embed="rId121"/>
                <a:stretch>
                  <a:fillRect/>
                </a:stretch>
              </p:blipFill>
              <p:spPr>
                <a:xfrm>
                  <a:off x="7091143" y="1360544"/>
                  <a:ext cx="1991520" cy="1001160"/>
                </a:xfrm>
                <a:prstGeom prst="rect">
                  <a:avLst/>
                </a:prstGeom>
              </p:spPr>
            </p:pic>
          </mc:Fallback>
        </mc:AlternateContent>
      </p:grpSp>
      <p:grpSp>
        <p:nvGrpSpPr>
          <p:cNvPr id="92" name="Group 91">
            <a:extLst>
              <a:ext uri="{FF2B5EF4-FFF2-40B4-BE49-F238E27FC236}">
                <a16:creationId xmlns:a16="http://schemas.microsoft.com/office/drawing/2014/main" id="{D651333F-4A98-AA24-9193-B0B506C3E25B}"/>
              </a:ext>
            </a:extLst>
          </p:cNvPr>
          <p:cNvGrpSpPr/>
          <p:nvPr/>
        </p:nvGrpSpPr>
        <p:grpSpPr>
          <a:xfrm>
            <a:off x="7904023" y="4308224"/>
            <a:ext cx="2753280" cy="863280"/>
            <a:chOff x="7904023" y="4308224"/>
            <a:chExt cx="2753280" cy="863280"/>
          </a:xfrm>
        </p:grpSpPr>
        <mc:AlternateContent xmlns:mc="http://schemas.openxmlformats.org/markup-compatibility/2006" xmlns:p14="http://schemas.microsoft.com/office/powerpoint/2010/main">
          <mc:Choice Requires="p14">
            <p:contentPart p14:bwMode="auto" r:id="rId122">
              <p14:nvContentPartPr>
                <p14:cNvPr id="85" name="Ink 84">
                  <a:extLst>
                    <a:ext uri="{FF2B5EF4-FFF2-40B4-BE49-F238E27FC236}">
                      <a16:creationId xmlns:a16="http://schemas.microsoft.com/office/drawing/2014/main" id="{B9A93F8C-0477-BD79-ED89-101B6F3738E8}"/>
                    </a:ext>
                  </a:extLst>
                </p14:cNvPr>
                <p14:cNvContentPartPr/>
                <p14:nvPr/>
              </p14:nvContentPartPr>
              <p14:xfrm>
                <a:off x="8192023" y="4523864"/>
                <a:ext cx="72000" cy="449280"/>
              </p14:xfrm>
            </p:contentPart>
          </mc:Choice>
          <mc:Fallback xmlns="">
            <p:pic>
              <p:nvPicPr>
                <p:cNvPr id="85" name="Ink 84">
                  <a:extLst>
                    <a:ext uri="{FF2B5EF4-FFF2-40B4-BE49-F238E27FC236}">
                      <a16:creationId xmlns:a16="http://schemas.microsoft.com/office/drawing/2014/main" id="{B9A93F8C-0477-BD79-ED89-101B6F3738E8}"/>
                    </a:ext>
                  </a:extLst>
                </p:cNvPr>
                <p:cNvPicPr/>
                <p:nvPr/>
              </p:nvPicPr>
              <p:blipFill>
                <a:blip r:embed="rId123"/>
                <a:stretch>
                  <a:fillRect/>
                </a:stretch>
              </p:blipFill>
              <p:spPr>
                <a:xfrm>
                  <a:off x="8185903" y="4517744"/>
                  <a:ext cx="842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Ink 85">
                  <a:extLst>
                    <a:ext uri="{FF2B5EF4-FFF2-40B4-BE49-F238E27FC236}">
                      <a16:creationId xmlns:a16="http://schemas.microsoft.com/office/drawing/2014/main" id="{CC2F6677-8BC3-875F-ED4B-BD40E9BD06F2}"/>
                    </a:ext>
                  </a:extLst>
                </p14:cNvPr>
                <p14:cNvContentPartPr/>
                <p14:nvPr/>
              </p14:nvContentPartPr>
              <p14:xfrm>
                <a:off x="7904023" y="4407584"/>
                <a:ext cx="826920" cy="77040"/>
              </p14:xfrm>
            </p:contentPart>
          </mc:Choice>
          <mc:Fallback xmlns="">
            <p:pic>
              <p:nvPicPr>
                <p:cNvPr id="86" name="Ink 85">
                  <a:extLst>
                    <a:ext uri="{FF2B5EF4-FFF2-40B4-BE49-F238E27FC236}">
                      <a16:creationId xmlns:a16="http://schemas.microsoft.com/office/drawing/2014/main" id="{CC2F6677-8BC3-875F-ED4B-BD40E9BD06F2}"/>
                    </a:ext>
                  </a:extLst>
                </p:cNvPr>
                <p:cNvPicPr/>
                <p:nvPr/>
              </p:nvPicPr>
              <p:blipFill>
                <a:blip r:embed="rId125"/>
                <a:stretch>
                  <a:fillRect/>
                </a:stretch>
              </p:blipFill>
              <p:spPr>
                <a:xfrm>
                  <a:off x="7897903" y="4401464"/>
                  <a:ext cx="839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7" name="Ink 86">
                  <a:extLst>
                    <a:ext uri="{FF2B5EF4-FFF2-40B4-BE49-F238E27FC236}">
                      <a16:creationId xmlns:a16="http://schemas.microsoft.com/office/drawing/2014/main" id="{251C15BF-FE97-BFF1-6763-90041380304E}"/>
                    </a:ext>
                  </a:extLst>
                </p14:cNvPr>
                <p14:cNvContentPartPr/>
                <p14:nvPr/>
              </p14:nvContentPartPr>
              <p14:xfrm>
                <a:off x="8107063" y="4838864"/>
                <a:ext cx="505080" cy="53640"/>
              </p14:xfrm>
            </p:contentPart>
          </mc:Choice>
          <mc:Fallback xmlns="">
            <p:pic>
              <p:nvPicPr>
                <p:cNvPr id="87" name="Ink 86">
                  <a:extLst>
                    <a:ext uri="{FF2B5EF4-FFF2-40B4-BE49-F238E27FC236}">
                      <a16:creationId xmlns:a16="http://schemas.microsoft.com/office/drawing/2014/main" id="{251C15BF-FE97-BFF1-6763-90041380304E}"/>
                    </a:ext>
                  </a:extLst>
                </p:cNvPr>
                <p:cNvPicPr/>
                <p:nvPr/>
              </p:nvPicPr>
              <p:blipFill>
                <a:blip r:embed="rId127"/>
                <a:stretch>
                  <a:fillRect/>
                </a:stretch>
              </p:blipFill>
              <p:spPr>
                <a:xfrm>
                  <a:off x="8100943" y="4832744"/>
                  <a:ext cx="517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8" name="Ink 87">
                  <a:extLst>
                    <a:ext uri="{FF2B5EF4-FFF2-40B4-BE49-F238E27FC236}">
                      <a16:creationId xmlns:a16="http://schemas.microsoft.com/office/drawing/2014/main" id="{8C31DD08-6868-D9FE-FC2D-D345D0ED940C}"/>
                    </a:ext>
                  </a:extLst>
                </p14:cNvPr>
                <p14:cNvContentPartPr/>
                <p14:nvPr/>
              </p14:nvContentPartPr>
              <p14:xfrm>
                <a:off x="8820583" y="4308224"/>
                <a:ext cx="625320" cy="619920"/>
              </p14:xfrm>
            </p:contentPart>
          </mc:Choice>
          <mc:Fallback xmlns="">
            <p:pic>
              <p:nvPicPr>
                <p:cNvPr id="88" name="Ink 87">
                  <a:extLst>
                    <a:ext uri="{FF2B5EF4-FFF2-40B4-BE49-F238E27FC236}">
                      <a16:creationId xmlns:a16="http://schemas.microsoft.com/office/drawing/2014/main" id="{8C31DD08-6868-D9FE-FC2D-D345D0ED940C}"/>
                    </a:ext>
                  </a:extLst>
                </p:cNvPr>
                <p:cNvPicPr/>
                <p:nvPr/>
              </p:nvPicPr>
              <p:blipFill>
                <a:blip r:embed="rId129"/>
                <a:stretch>
                  <a:fillRect/>
                </a:stretch>
              </p:blipFill>
              <p:spPr>
                <a:xfrm>
                  <a:off x="8814463" y="4302104"/>
                  <a:ext cx="63756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9" name="Ink 88">
                  <a:extLst>
                    <a:ext uri="{FF2B5EF4-FFF2-40B4-BE49-F238E27FC236}">
                      <a16:creationId xmlns:a16="http://schemas.microsoft.com/office/drawing/2014/main" id="{4D4CD79D-C3C9-89A3-75C7-04DD468ABEE9}"/>
                    </a:ext>
                  </a:extLst>
                </p14:cNvPr>
                <p14:cNvContentPartPr/>
                <p14:nvPr/>
              </p14:nvContentPartPr>
              <p14:xfrm>
                <a:off x="9261583" y="4648424"/>
                <a:ext cx="328680" cy="271440"/>
              </p14:xfrm>
            </p:contentPart>
          </mc:Choice>
          <mc:Fallback xmlns="">
            <p:pic>
              <p:nvPicPr>
                <p:cNvPr id="89" name="Ink 88">
                  <a:extLst>
                    <a:ext uri="{FF2B5EF4-FFF2-40B4-BE49-F238E27FC236}">
                      <a16:creationId xmlns:a16="http://schemas.microsoft.com/office/drawing/2014/main" id="{4D4CD79D-C3C9-89A3-75C7-04DD468ABEE9}"/>
                    </a:ext>
                  </a:extLst>
                </p:cNvPr>
                <p:cNvPicPr/>
                <p:nvPr/>
              </p:nvPicPr>
              <p:blipFill>
                <a:blip r:embed="rId131"/>
                <a:stretch>
                  <a:fillRect/>
                </a:stretch>
              </p:blipFill>
              <p:spPr>
                <a:xfrm>
                  <a:off x="9255463" y="4642304"/>
                  <a:ext cx="3409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0" name="Ink 89">
                  <a:extLst>
                    <a:ext uri="{FF2B5EF4-FFF2-40B4-BE49-F238E27FC236}">
                      <a16:creationId xmlns:a16="http://schemas.microsoft.com/office/drawing/2014/main" id="{7FF54886-98B6-F089-8CCB-FBE813BF8B87}"/>
                    </a:ext>
                  </a:extLst>
                </p14:cNvPr>
                <p14:cNvContentPartPr/>
                <p14:nvPr/>
              </p14:nvContentPartPr>
              <p14:xfrm>
                <a:off x="9584503" y="4471664"/>
                <a:ext cx="536040" cy="487440"/>
              </p14:xfrm>
            </p:contentPart>
          </mc:Choice>
          <mc:Fallback xmlns="">
            <p:pic>
              <p:nvPicPr>
                <p:cNvPr id="90" name="Ink 89">
                  <a:extLst>
                    <a:ext uri="{FF2B5EF4-FFF2-40B4-BE49-F238E27FC236}">
                      <a16:creationId xmlns:a16="http://schemas.microsoft.com/office/drawing/2014/main" id="{7FF54886-98B6-F089-8CCB-FBE813BF8B87}"/>
                    </a:ext>
                  </a:extLst>
                </p:cNvPr>
                <p:cNvPicPr/>
                <p:nvPr/>
              </p:nvPicPr>
              <p:blipFill>
                <a:blip r:embed="rId133"/>
                <a:stretch>
                  <a:fillRect/>
                </a:stretch>
              </p:blipFill>
              <p:spPr>
                <a:xfrm>
                  <a:off x="9578383" y="4465544"/>
                  <a:ext cx="5482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1" name="Ink 90">
                  <a:extLst>
                    <a:ext uri="{FF2B5EF4-FFF2-40B4-BE49-F238E27FC236}">
                      <a16:creationId xmlns:a16="http://schemas.microsoft.com/office/drawing/2014/main" id="{59612341-CC17-D520-0806-0F6199B10C6C}"/>
                    </a:ext>
                  </a:extLst>
                </p14:cNvPr>
                <p14:cNvContentPartPr/>
                <p14:nvPr/>
              </p14:nvContentPartPr>
              <p14:xfrm>
                <a:off x="8104903" y="5064584"/>
                <a:ext cx="2552400" cy="106920"/>
              </p14:xfrm>
            </p:contentPart>
          </mc:Choice>
          <mc:Fallback xmlns="">
            <p:pic>
              <p:nvPicPr>
                <p:cNvPr id="91" name="Ink 90">
                  <a:extLst>
                    <a:ext uri="{FF2B5EF4-FFF2-40B4-BE49-F238E27FC236}">
                      <a16:creationId xmlns:a16="http://schemas.microsoft.com/office/drawing/2014/main" id="{59612341-CC17-D520-0806-0F6199B10C6C}"/>
                    </a:ext>
                  </a:extLst>
                </p:cNvPr>
                <p:cNvPicPr/>
                <p:nvPr/>
              </p:nvPicPr>
              <p:blipFill>
                <a:blip r:embed="rId135"/>
                <a:stretch>
                  <a:fillRect/>
                </a:stretch>
              </p:blipFill>
              <p:spPr>
                <a:xfrm>
                  <a:off x="8098783" y="5058464"/>
                  <a:ext cx="2564640" cy="119160"/>
                </a:xfrm>
                <a:prstGeom prst="rect">
                  <a:avLst/>
                </a:prstGeom>
              </p:spPr>
            </p:pic>
          </mc:Fallback>
        </mc:AlternateContent>
      </p:grpSp>
      <p:grpSp>
        <p:nvGrpSpPr>
          <p:cNvPr id="102" name="Group 101">
            <a:extLst>
              <a:ext uri="{FF2B5EF4-FFF2-40B4-BE49-F238E27FC236}">
                <a16:creationId xmlns:a16="http://schemas.microsoft.com/office/drawing/2014/main" id="{998BF1B8-2BF7-E5B4-193A-D05009D27782}"/>
              </a:ext>
            </a:extLst>
          </p:cNvPr>
          <p:cNvGrpSpPr/>
          <p:nvPr/>
        </p:nvGrpSpPr>
        <p:grpSpPr>
          <a:xfrm>
            <a:off x="8153143" y="5532224"/>
            <a:ext cx="2769840" cy="578160"/>
            <a:chOff x="8153143" y="5532224"/>
            <a:chExt cx="2769840" cy="578160"/>
          </a:xfrm>
        </p:grpSpPr>
        <mc:AlternateContent xmlns:mc="http://schemas.openxmlformats.org/markup-compatibility/2006" xmlns:p14="http://schemas.microsoft.com/office/powerpoint/2010/main">
          <mc:Choice Requires="p14">
            <p:contentPart p14:bwMode="auto" r:id="rId136">
              <p14:nvContentPartPr>
                <p14:cNvPr id="93" name="Ink 92">
                  <a:extLst>
                    <a:ext uri="{FF2B5EF4-FFF2-40B4-BE49-F238E27FC236}">
                      <a16:creationId xmlns:a16="http://schemas.microsoft.com/office/drawing/2014/main" id="{3E16C42F-521E-D3EF-A618-460275E2A63D}"/>
                    </a:ext>
                  </a:extLst>
                </p14:cNvPr>
                <p14:cNvContentPartPr/>
                <p14:nvPr/>
              </p14:nvContentPartPr>
              <p14:xfrm>
                <a:off x="8558503" y="5585864"/>
                <a:ext cx="39600" cy="343080"/>
              </p14:xfrm>
            </p:contentPart>
          </mc:Choice>
          <mc:Fallback xmlns="">
            <p:pic>
              <p:nvPicPr>
                <p:cNvPr id="93" name="Ink 92">
                  <a:extLst>
                    <a:ext uri="{FF2B5EF4-FFF2-40B4-BE49-F238E27FC236}">
                      <a16:creationId xmlns:a16="http://schemas.microsoft.com/office/drawing/2014/main" id="{3E16C42F-521E-D3EF-A618-460275E2A63D}"/>
                    </a:ext>
                  </a:extLst>
                </p:cNvPr>
                <p:cNvPicPr/>
                <p:nvPr/>
              </p:nvPicPr>
              <p:blipFill>
                <a:blip r:embed="rId137"/>
                <a:stretch>
                  <a:fillRect/>
                </a:stretch>
              </p:blipFill>
              <p:spPr>
                <a:xfrm>
                  <a:off x="8552383" y="5579744"/>
                  <a:ext cx="518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Ink 93">
                  <a:extLst>
                    <a:ext uri="{FF2B5EF4-FFF2-40B4-BE49-F238E27FC236}">
                      <a16:creationId xmlns:a16="http://schemas.microsoft.com/office/drawing/2014/main" id="{7E347743-8A5F-362D-5373-299DEA6EF1E2}"/>
                    </a:ext>
                  </a:extLst>
                </p14:cNvPr>
                <p14:cNvContentPartPr/>
                <p14:nvPr/>
              </p14:nvContentPartPr>
              <p14:xfrm>
                <a:off x="8750743" y="5532224"/>
                <a:ext cx="632520" cy="407880"/>
              </p14:xfrm>
            </p:contentPart>
          </mc:Choice>
          <mc:Fallback xmlns="">
            <p:pic>
              <p:nvPicPr>
                <p:cNvPr id="94" name="Ink 93">
                  <a:extLst>
                    <a:ext uri="{FF2B5EF4-FFF2-40B4-BE49-F238E27FC236}">
                      <a16:creationId xmlns:a16="http://schemas.microsoft.com/office/drawing/2014/main" id="{7E347743-8A5F-362D-5373-299DEA6EF1E2}"/>
                    </a:ext>
                  </a:extLst>
                </p:cNvPr>
                <p:cNvPicPr/>
                <p:nvPr/>
              </p:nvPicPr>
              <p:blipFill>
                <a:blip r:embed="rId139"/>
                <a:stretch>
                  <a:fillRect/>
                </a:stretch>
              </p:blipFill>
              <p:spPr>
                <a:xfrm>
                  <a:off x="8744623" y="5526104"/>
                  <a:ext cx="6447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Ink 94">
                  <a:extLst>
                    <a:ext uri="{FF2B5EF4-FFF2-40B4-BE49-F238E27FC236}">
                      <a16:creationId xmlns:a16="http://schemas.microsoft.com/office/drawing/2014/main" id="{9023B876-CBC3-3DB6-C97B-FD01C4C1D413}"/>
                    </a:ext>
                  </a:extLst>
                </p14:cNvPr>
                <p14:cNvContentPartPr/>
                <p14:nvPr/>
              </p14:nvContentPartPr>
              <p14:xfrm>
                <a:off x="9461383" y="5581544"/>
                <a:ext cx="411840" cy="281880"/>
              </p14:xfrm>
            </p:contentPart>
          </mc:Choice>
          <mc:Fallback xmlns="">
            <p:pic>
              <p:nvPicPr>
                <p:cNvPr id="95" name="Ink 94">
                  <a:extLst>
                    <a:ext uri="{FF2B5EF4-FFF2-40B4-BE49-F238E27FC236}">
                      <a16:creationId xmlns:a16="http://schemas.microsoft.com/office/drawing/2014/main" id="{9023B876-CBC3-3DB6-C97B-FD01C4C1D413}"/>
                    </a:ext>
                  </a:extLst>
                </p:cNvPr>
                <p:cNvPicPr/>
                <p:nvPr/>
              </p:nvPicPr>
              <p:blipFill>
                <a:blip r:embed="rId141"/>
                <a:stretch>
                  <a:fillRect/>
                </a:stretch>
              </p:blipFill>
              <p:spPr>
                <a:xfrm>
                  <a:off x="9455263" y="5575424"/>
                  <a:ext cx="424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6" name="Ink 95">
                  <a:extLst>
                    <a:ext uri="{FF2B5EF4-FFF2-40B4-BE49-F238E27FC236}">
                      <a16:creationId xmlns:a16="http://schemas.microsoft.com/office/drawing/2014/main" id="{BDAA047B-2437-57CB-80BC-E9A746992647}"/>
                    </a:ext>
                  </a:extLst>
                </p14:cNvPr>
                <p14:cNvContentPartPr/>
                <p14:nvPr/>
              </p14:nvContentPartPr>
              <p14:xfrm>
                <a:off x="9827503" y="5579384"/>
                <a:ext cx="514080" cy="317520"/>
              </p14:xfrm>
            </p:contentPart>
          </mc:Choice>
          <mc:Fallback xmlns="">
            <p:pic>
              <p:nvPicPr>
                <p:cNvPr id="96" name="Ink 95">
                  <a:extLst>
                    <a:ext uri="{FF2B5EF4-FFF2-40B4-BE49-F238E27FC236}">
                      <a16:creationId xmlns:a16="http://schemas.microsoft.com/office/drawing/2014/main" id="{BDAA047B-2437-57CB-80BC-E9A746992647}"/>
                    </a:ext>
                  </a:extLst>
                </p:cNvPr>
                <p:cNvPicPr/>
                <p:nvPr/>
              </p:nvPicPr>
              <p:blipFill>
                <a:blip r:embed="rId143"/>
                <a:stretch>
                  <a:fillRect/>
                </a:stretch>
              </p:blipFill>
              <p:spPr>
                <a:xfrm>
                  <a:off x="9821383" y="5573264"/>
                  <a:ext cx="526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8" name="Ink 97">
                  <a:extLst>
                    <a:ext uri="{FF2B5EF4-FFF2-40B4-BE49-F238E27FC236}">
                      <a16:creationId xmlns:a16="http://schemas.microsoft.com/office/drawing/2014/main" id="{1E706B2F-9FC4-8770-55A7-9C99D7C10925}"/>
                    </a:ext>
                  </a:extLst>
                </p14:cNvPr>
                <p14:cNvContentPartPr/>
                <p14:nvPr/>
              </p14:nvContentPartPr>
              <p14:xfrm>
                <a:off x="8153143" y="5980064"/>
                <a:ext cx="2769840" cy="130320"/>
              </p14:xfrm>
            </p:contentPart>
          </mc:Choice>
          <mc:Fallback xmlns="">
            <p:pic>
              <p:nvPicPr>
                <p:cNvPr id="98" name="Ink 97">
                  <a:extLst>
                    <a:ext uri="{FF2B5EF4-FFF2-40B4-BE49-F238E27FC236}">
                      <a16:creationId xmlns:a16="http://schemas.microsoft.com/office/drawing/2014/main" id="{1E706B2F-9FC4-8770-55A7-9C99D7C10925}"/>
                    </a:ext>
                  </a:extLst>
                </p:cNvPr>
                <p:cNvPicPr/>
                <p:nvPr/>
              </p:nvPicPr>
              <p:blipFill>
                <a:blip r:embed="rId145"/>
                <a:stretch>
                  <a:fillRect/>
                </a:stretch>
              </p:blipFill>
              <p:spPr>
                <a:xfrm>
                  <a:off x="8147023" y="5973944"/>
                  <a:ext cx="2782080" cy="142560"/>
                </a:xfrm>
                <a:prstGeom prst="rect">
                  <a:avLst/>
                </a:prstGeom>
              </p:spPr>
            </p:pic>
          </mc:Fallback>
        </mc:AlternateContent>
      </p:grpSp>
      <p:grpSp>
        <p:nvGrpSpPr>
          <p:cNvPr id="101" name="Group 100">
            <a:extLst>
              <a:ext uri="{FF2B5EF4-FFF2-40B4-BE49-F238E27FC236}">
                <a16:creationId xmlns:a16="http://schemas.microsoft.com/office/drawing/2014/main" id="{7343290E-ABC4-270E-7E91-11EA20F1E9C0}"/>
              </a:ext>
            </a:extLst>
          </p:cNvPr>
          <p:cNvGrpSpPr/>
          <p:nvPr/>
        </p:nvGrpSpPr>
        <p:grpSpPr>
          <a:xfrm>
            <a:off x="592783" y="4565624"/>
            <a:ext cx="6217200" cy="1406880"/>
            <a:chOff x="592783" y="4565624"/>
            <a:chExt cx="6217200" cy="1406880"/>
          </a:xfrm>
        </p:grpSpPr>
        <mc:AlternateContent xmlns:mc="http://schemas.openxmlformats.org/markup-compatibility/2006" xmlns:p14="http://schemas.microsoft.com/office/powerpoint/2010/main">
          <mc:Choice Requires="p14">
            <p:contentPart p14:bwMode="auto" r:id="rId146">
              <p14:nvContentPartPr>
                <p14:cNvPr id="77" name="Ink 76">
                  <a:extLst>
                    <a:ext uri="{FF2B5EF4-FFF2-40B4-BE49-F238E27FC236}">
                      <a16:creationId xmlns:a16="http://schemas.microsoft.com/office/drawing/2014/main" id="{0CAB11F4-276F-886D-C37E-47E14941C7AC}"/>
                    </a:ext>
                  </a:extLst>
                </p14:cNvPr>
                <p14:cNvContentPartPr/>
                <p14:nvPr/>
              </p14:nvContentPartPr>
              <p14:xfrm>
                <a:off x="1974823" y="4565624"/>
                <a:ext cx="661680" cy="1028160"/>
              </p14:xfrm>
            </p:contentPart>
          </mc:Choice>
          <mc:Fallback xmlns="">
            <p:pic>
              <p:nvPicPr>
                <p:cNvPr id="77" name="Ink 76">
                  <a:extLst>
                    <a:ext uri="{FF2B5EF4-FFF2-40B4-BE49-F238E27FC236}">
                      <a16:creationId xmlns:a16="http://schemas.microsoft.com/office/drawing/2014/main" id="{0CAB11F4-276F-886D-C37E-47E14941C7AC}"/>
                    </a:ext>
                  </a:extLst>
                </p:cNvPr>
                <p:cNvPicPr/>
                <p:nvPr/>
              </p:nvPicPr>
              <p:blipFill>
                <a:blip r:embed="rId147"/>
                <a:stretch>
                  <a:fillRect/>
                </a:stretch>
              </p:blipFill>
              <p:spPr>
                <a:xfrm>
                  <a:off x="1968703" y="4559504"/>
                  <a:ext cx="673920" cy="1040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8" name="Ink 77">
                  <a:extLst>
                    <a:ext uri="{FF2B5EF4-FFF2-40B4-BE49-F238E27FC236}">
                      <a16:creationId xmlns:a16="http://schemas.microsoft.com/office/drawing/2014/main" id="{9E49201D-2C59-3063-197F-D995A1B2BED9}"/>
                    </a:ext>
                  </a:extLst>
                </p14:cNvPr>
                <p14:cNvContentPartPr/>
                <p14:nvPr/>
              </p14:nvContentPartPr>
              <p14:xfrm>
                <a:off x="2620663" y="4571384"/>
                <a:ext cx="793440" cy="1103040"/>
              </p14:xfrm>
            </p:contentPart>
          </mc:Choice>
          <mc:Fallback xmlns="">
            <p:pic>
              <p:nvPicPr>
                <p:cNvPr id="78" name="Ink 77">
                  <a:extLst>
                    <a:ext uri="{FF2B5EF4-FFF2-40B4-BE49-F238E27FC236}">
                      <a16:creationId xmlns:a16="http://schemas.microsoft.com/office/drawing/2014/main" id="{9E49201D-2C59-3063-197F-D995A1B2BED9}"/>
                    </a:ext>
                  </a:extLst>
                </p:cNvPr>
                <p:cNvPicPr/>
                <p:nvPr/>
              </p:nvPicPr>
              <p:blipFill>
                <a:blip r:embed="rId149"/>
                <a:stretch>
                  <a:fillRect/>
                </a:stretch>
              </p:blipFill>
              <p:spPr>
                <a:xfrm>
                  <a:off x="2614543" y="4565264"/>
                  <a:ext cx="805680" cy="1115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Ink 79">
                  <a:extLst>
                    <a:ext uri="{FF2B5EF4-FFF2-40B4-BE49-F238E27FC236}">
                      <a16:creationId xmlns:a16="http://schemas.microsoft.com/office/drawing/2014/main" id="{0F6C0FFC-C80E-6B3C-3FF4-679EAAB583DF}"/>
                    </a:ext>
                  </a:extLst>
                </p14:cNvPr>
                <p14:cNvContentPartPr/>
                <p14:nvPr/>
              </p14:nvContentPartPr>
              <p14:xfrm>
                <a:off x="3757543" y="4680104"/>
                <a:ext cx="78840" cy="608040"/>
              </p14:xfrm>
            </p:contentPart>
          </mc:Choice>
          <mc:Fallback xmlns="">
            <p:pic>
              <p:nvPicPr>
                <p:cNvPr id="80" name="Ink 79">
                  <a:extLst>
                    <a:ext uri="{FF2B5EF4-FFF2-40B4-BE49-F238E27FC236}">
                      <a16:creationId xmlns:a16="http://schemas.microsoft.com/office/drawing/2014/main" id="{0F6C0FFC-C80E-6B3C-3FF4-679EAAB583DF}"/>
                    </a:ext>
                  </a:extLst>
                </p:cNvPr>
                <p:cNvPicPr/>
                <p:nvPr/>
              </p:nvPicPr>
              <p:blipFill>
                <a:blip r:embed="rId151"/>
                <a:stretch>
                  <a:fillRect/>
                </a:stretch>
              </p:blipFill>
              <p:spPr>
                <a:xfrm>
                  <a:off x="3751423" y="4673984"/>
                  <a:ext cx="9108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1" name="Ink 80">
                  <a:extLst>
                    <a:ext uri="{FF2B5EF4-FFF2-40B4-BE49-F238E27FC236}">
                      <a16:creationId xmlns:a16="http://schemas.microsoft.com/office/drawing/2014/main" id="{4B2BE145-0E7E-5DBD-ACE1-51675ED6AED1}"/>
                    </a:ext>
                  </a:extLst>
                </p14:cNvPr>
                <p14:cNvContentPartPr/>
                <p14:nvPr/>
              </p14:nvContentPartPr>
              <p14:xfrm>
                <a:off x="3604543" y="4642664"/>
                <a:ext cx="460080" cy="57600"/>
              </p14:xfrm>
            </p:contentPart>
          </mc:Choice>
          <mc:Fallback xmlns="">
            <p:pic>
              <p:nvPicPr>
                <p:cNvPr id="81" name="Ink 80">
                  <a:extLst>
                    <a:ext uri="{FF2B5EF4-FFF2-40B4-BE49-F238E27FC236}">
                      <a16:creationId xmlns:a16="http://schemas.microsoft.com/office/drawing/2014/main" id="{4B2BE145-0E7E-5DBD-ACE1-51675ED6AED1}"/>
                    </a:ext>
                  </a:extLst>
                </p:cNvPr>
                <p:cNvPicPr/>
                <p:nvPr/>
              </p:nvPicPr>
              <p:blipFill>
                <a:blip r:embed="rId153"/>
                <a:stretch>
                  <a:fillRect/>
                </a:stretch>
              </p:blipFill>
              <p:spPr>
                <a:xfrm>
                  <a:off x="3598423" y="4636544"/>
                  <a:ext cx="472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2" name="Ink 81">
                  <a:extLst>
                    <a:ext uri="{FF2B5EF4-FFF2-40B4-BE49-F238E27FC236}">
                      <a16:creationId xmlns:a16="http://schemas.microsoft.com/office/drawing/2014/main" id="{A354BA99-18C6-D7E1-C0B6-F80AA7EEC11E}"/>
                    </a:ext>
                  </a:extLst>
                </p14:cNvPr>
                <p14:cNvContentPartPr/>
                <p14:nvPr/>
              </p14:nvContentPartPr>
              <p14:xfrm>
                <a:off x="4310503" y="4652744"/>
                <a:ext cx="637200" cy="719640"/>
              </p14:xfrm>
            </p:contentPart>
          </mc:Choice>
          <mc:Fallback xmlns="">
            <p:pic>
              <p:nvPicPr>
                <p:cNvPr id="82" name="Ink 81">
                  <a:extLst>
                    <a:ext uri="{FF2B5EF4-FFF2-40B4-BE49-F238E27FC236}">
                      <a16:creationId xmlns:a16="http://schemas.microsoft.com/office/drawing/2014/main" id="{A354BA99-18C6-D7E1-C0B6-F80AA7EEC11E}"/>
                    </a:ext>
                  </a:extLst>
                </p:cNvPr>
                <p:cNvPicPr/>
                <p:nvPr/>
              </p:nvPicPr>
              <p:blipFill>
                <a:blip r:embed="rId155"/>
                <a:stretch>
                  <a:fillRect/>
                </a:stretch>
              </p:blipFill>
              <p:spPr>
                <a:xfrm>
                  <a:off x="4304383" y="4646624"/>
                  <a:ext cx="64944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3" name="Ink 82">
                  <a:extLst>
                    <a:ext uri="{FF2B5EF4-FFF2-40B4-BE49-F238E27FC236}">
                      <a16:creationId xmlns:a16="http://schemas.microsoft.com/office/drawing/2014/main" id="{CE2072E8-E2A0-9163-1E05-2A3F3A141FFB}"/>
                    </a:ext>
                  </a:extLst>
                </p14:cNvPr>
                <p14:cNvContentPartPr/>
                <p14:nvPr/>
              </p14:nvContentPartPr>
              <p14:xfrm>
                <a:off x="5099983" y="4595864"/>
                <a:ext cx="925920" cy="1067760"/>
              </p14:xfrm>
            </p:contentPart>
          </mc:Choice>
          <mc:Fallback xmlns="">
            <p:pic>
              <p:nvPicPr>
                <p:cNvPr id="83" name="Ink 82">
                  <a:extLst>
                    <a:ext uri="{FF2B5EF4-FFF2-40B4-BE49-F238E27FC236}">
                      <a16:creationId xmlns:a16="http://schemas.microsoft.com/office/drawing/2014/main" id="{CE2072E8-E2A0-9163-1E05-2A3F3A141FFB}"/>
                    </a:ext>
                  </a:extLst>
                </p:cNvPr>
                <p:cNvPicPr/>
                <p:nvPr/>
              </p:nvPicPr>
              <p:blipFill>
                <a:blip r:embed="rId157"/>
                <a:stretch>
                  <a:fillRect/>
                </a:stretch>
              </p:blipFill>
              <p:spPr>
                <a:xfrm>
                  <a:off x="5093863" y="4589744"/>
                  <a:ext cx="938160" cy="1080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Ink 98">
                  <a:extLst>
                    <a:ext uri="{FF2B5EF4-FFF2-40B4-BE49-F238E27FC236}">
                      <a16:creationId xmlns:a16="http://schemas.microsoft.com/office/drawing/2014/main" id="{ED5F5867-108C-9398-3D23-E5F0021B552C}"/>
                    </a:ext>
                  </a:extLst>
                </p14:cNvPr>
                <p14:cNvContentPartPr/>
                <p14:nvPr/>
              </p14:nvContentPartPr>
              <p14:xfrm>
                <a:off x="592783" y="5799704"/>
                <a:ext cx="202680" cy="98280"/>
              </p14:xfrm>
            </p:contentPart>
          </mc:Choice>
          <mc:Fallback xmlns="">
            <p:pic>
              <p:nvPicPr>
                <p:cNvPr id="99" name="Ink 98">
                  <a:extLst>
                    <a:ext uri="{FF2B5EF4-FFF2-40B4-BE49-F238E27FC236}">
                      <a16:creationId xmlns:a16="http://schemas.microsoft.com/office/drawing/2014/main" id="{ED5F5867-108C-9398-3D23-E5F0021B552C}"/>
                    </a:ext>
                  </a:extLst>
                </p:cNvPr>
                <p:cNvPicPr/>
                <p:nvPr/>
              </p:nvPicPr>
              <p:blipFill>
                <a:blip r:embed="rId159"/>
                <a:stretch>
                  <a:fillRect/>
                </a:stretch>
              </p:blipFill>
              <p:spPr>
                <a:xfrm>
                  <a:off x="586663" y="5793584"/>
                  <a:ext cx="214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Ink 99">
                  <a:extLst>
                    <a:ext uri="{FF2B5EF4-FFF2-40B4-BE49-F238E27FC236}">
                      <a16:creationId xmlns:a16="http://schemas.microsoft.com/office/drawing/2014/main" id="{BD3CEBB3-E89C-BD05-0565-2DBA647C01DB}"/>
                    </a:ext>
                  </a:extLst>
                </p14:cNvPr>
                <p14:cNvContentPartPr/>
                <p14:nvPr/>
              </p14:nvContentPartPr>
              <p14:xfrm>
                <a:off x="1292623" y="5658224"/>
                <a:ext cx="5517360" cy="314280"/>
              </p14:xfrm>
            </p:contentPart>
          </mc:Choice>
          <mc:Fallback xmlns="">
            <p:pic>
              <p:nvPicPr>
                <p:cNvPr id="100" name="Ink 99">
                  <a:extLst>
                    <a:ext uri="{FF2B5EF4-FFF2-40B4-BE49-F238E27FC236}">
                      <a16:creationId xmlns:a16="http://schemas.microsoft.com/office/drawing/2014/main" id="{BD3CEBB3-E89C-BD05-0565-2DBA647C01DB}"/>
                    </a:ext>
                  </a:extLst>
                </p:cNvPr>
                <p:cNvPicPr/>
                <p:nvPr/>
              </p:nvPicPr>
              <p:blipFill>
                <a:blip r:embed="rId161"/>
                <a:stretch>
                  <a:fillRect/>
                </a:stretch>
              </p:blipFill>
              <p:spPr>
                <a:xfrm>
                  <a:off x="1286503" y="5652104"/>
                  <a:ext cx="5529600" cy="326520"/>
                </a:xfrm>
                <a:prstGeom prst="rect">
                  <a:avLst/>
                </a:prstGeom>
              </p:spPr>
            </p:pic>
          </mc:Fallback>
        </mc:AlternateContent>
      </p:grpSp>
    </p:spTree>
    <p:extLst>
      <p:ext uri="{BB962C8B-B14F-4D97-AF65-F5344CB8AC3E}">
        <p14:creationId xmlns:p14="http://schemas.microsoft.com/office/powerpoint/2010/main" val="368264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FC4B-5968-CB2C-E933-6D114E00AD71}"/>
              </a:ext>
            </a:extLst>
          </p:cNvPr>
          <p:cNvSpPr>
            <a:spLocks noGrp="1"/>
          </p:cNvSpPr>
          <p:nvPr>
            <p:ph type="title"/>
          </p:nvPr>
        </p:nvSpPr>
        <p:spPr/>
        <p:txBody>
          <a:bodyPr/>
          <a:lstStyle/>
          <a:p>
            <a:r>
              <a:rPr lang="en-US" dirty="0"/>
              <a:t>What I’ve learned a network engineer</a:t>
            </a:r>
          </a:p>
        </p:txBody>
      </p:sp>
      <p:sp>
        <p:nvSpPr>
          <p:cNvPr id="3" name="Content Placeholder 2">
            <a:extLst>
              <a:ext uri="{FF2B5EF4-FFF2-40B4-BE49-F238E27FC236}">
                <a16:creationId xmlns:a16="http://schemas.microsoft.com/office/drawing/2014/main" id="{C11B59AD-BDAF-91EC-77D9-D9125FAE6B71}"/>
              </a:ext>
            </a:extLst>
          </p:cNvPr>
          <p:cNvSpPr>
            <a:spLocks noGrp="1"/>
          </p:cNvSpPr>
          <p:nvPr>
            <p:ph idx="1"/>
          </p:nvPr>
        </p:nvSpPr>
        <p:spPr/>
        <p:txBody>
          <a:bodyPr/>
          <a:lstStyle/>
          <a:p>
            <a:r>
              <a:rPr lang="en-US" dirty="0"/>
              <a:t>If I knew then what I know now, I would have rewritten all my code from the ground up</a:t>
            </a:r>
          </a:p>
        </p:txBody>
      </p:sp>
    </p:spTree>
    <p:extLst>
      <p:ext uri="{BB962C8B-B14F-4D97-AF65-F5344CB8AC3E}">
        <p14:creationId xmlns:p14="http://schemas.microsoft.com/office/powerpoint/2010/main" val="4117117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4AB6-50C9-5AAA-10DB-51E35CD409DD}"/>
              </a:ext>
            </a:extLst>
          </p:cNvPr>
          <p:cNvSpPr>
            <a:spLocks noGrp="1"/>
          </p:cNvSpPr>
          <p:nvPr>
            <p:ph type="title"/>
          </p:nvPr>
        </p:nvSpPr>
        <p:spPr/>
        <p:txBody>
          <a:bodyPr/>
          <a:lstStyle/>
          <a:p>
            <a:r>
              <a:rPr lang="en-US" dirty="0"/>
              <a:t>Lots of separate switched networks</a:t>
            </a:r>
          </a:p>
        </p:txBody>
      </p:sp>
      <p:pic>
        <p:nvPicPr>
          <p:cNvPr id="4" name="Picture 2" descr="Computer - Free computer icons">
            <a:extLst>
              <a:ext uri="{FF2B5EF4-FFF2-40B4-BE49-F238E27FC236}">
                <a16:creationId xmlns:a16="http://schemas.microsoft.com/office/drawing/2014/main" id="{784F1C2D-7037-C430-1188-3E5DB0C3D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051"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C70124C-CFF8-4D4D-A105-EB2299B95720}"/>
              </a:ext>
            </a:extLst>
          </p:cNvPr>
          <p:cNvCxnSpPr>
            <a:cxnSpLocks/>
            <a:stCxn id="4" idx="0"/>
          </p:cNvCxnSpPr>
          <p:nvPr/>
        </p:nvCxnSpPr>
        <p:spPr>
          <a:xfrm flipV="1">
            <a:off x="1833757" y="2422926"/>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2" descr="Computer - Free computer icons">
            <a:extLst>
              <a:ext uri="{FF2B5EF4-FFF2-40B4-BE49-F238E27FC236}">
                <a16:creationId xmlns:a16="http://schemas.microsoft.com/office/drawing/2014/main" id="{AFA1A621-9DD9-C85B-11CA-B8131A28B0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368"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CC17DF0-9170-194B-19BE-D5548D8B11C2}"/>
              </a:ext>
            </a:extLst>
          </p:cNvPr>
          <p:cNvCxnSpPr>
            <a:cxnSpLocks/>
            <a:stCxn id="6" idx="0"/>
          </p:cNvCxnSpPr>
          <p:nvPr/>
        </p:nvCxnSpPr>
        <p:spPr>
          <a:xfrm flipV="1">
            <a:off x="2602074" y="2525320"/>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2" descr="Computer - Free computer icons">
            <a:extLst>
              <a:ext uri="{FF2B5EF4-FFF2-40B4-BE49-F238E27FC236}">
                <a16:creationId xmlns:a16="http://schemas.microsoft.com/office/drawing/2014/main" id="{F444F43D-2790-2A12-6B03-C260A1B6B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684"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5211DFA-2391-2F71-78FC-3873BB7FE324}"/>
              </a:ext>
            </a:extLst>
          </p:cNvPr>
          <p:cNvCxnSpPr>
            <a:cxnSpLocks/>
            <a:stCxn id="8" idx="0"/>
          </p:cNvCxnSpPr>
          <p:nvPr/>
        </p:nvCxnSpPr>
        <p:spPr>
          <a:xfrm flipH="1" flipV="1">
            <a:off x="2857334" y="2422926"/>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 descr="Network Switches Icon PNG Transparent Background, Free Download #27058 -  FreeIconsPNG">
            <a:extLst>
              <a:ext uri="{FF2B5EF4-FFF2-40B4-BE49-F238E27FC236}">
                <a16:creationId xmlns:a16="http://schemas.microsoft.com/office/drawing/2014/main" id="{0D02B595-7B6B-FD2D-30AE-5067D7543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587" y="200181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puter - Free computer icons">
            <a:extLst>
              <a:ext uri="{FF2B5EF4-FFF2-40B4-BE49-F238E27FC236}">
                <a16:creationId xmlns:a16="http://schemas.microsoft.com/office/drawing/2014/main" id="{F4F90DA8-66DF-18B2-DE1C-53A73F416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0581"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EBF79F9D-5E3C-FC1E-D14B-294EF5B8FB78}"/>
              </a:ext>
            </a:extLst>
          </p:cNvPr>
          <p:cNvCxnSpPr>
            <a:cxnSpLocks/>
            <a:stCxn id="11" idx="0"/>
          </p:cNvCxnSpPr>
          <p:nvPr/>
        </p:nvCxnSpPr>
        <p:spPr>
          <a:xfrm flipV="1">
            <a:off x="8546287" y="2422926"/>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2" descr="Computer - Free computer icons">
            <a:extLst>
              <a:ext uri="{FF2B5EF4-FFF2-40B4-BE49-F238E27FC236}">
                <a16:creationId xmlns:a16="http://schemas.microsoft.com/office/drawing/2014/main" id="{44C8427F-090F-8A3E-CB71-6B205E552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8898"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09FDD819-3EC7-E59A-BD27-8C7C126173B5}"/>
              </a:ext>
            </a:extLst>
          </p:cNvPr>
          <p:cNvCxnSpPr>
            <a:cxnSpLocks/>
            <a:stCxn id="13" idx="0"/>
          </p:cNvCxnSpPr>
          <p:nvPr/>
        </p:nvCxnSpPr>
        <p:spPr>
          <a:xfrm flipV="1">
            <a:off x="9314604" y="2525320"/>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2" descr="Computer - Free computer icons">
            <a:extLst>
              <a:ext uri="{FF2B5EF4-FFF2-40B4-BE49-F238E27FC236}">
                <a16:creationId xmlns:a16="http://schemas.microsoft.com/office/drawing/2014/main" id="{7CF8503D-2530-2E5F-E323-2B2A0F925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7214"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CC04CD72-062B-C588-5995-DAFE62919474}"/>
              </a:ext>
            </a:extLst>
          </p:cNvPr>
          <p:cNvCxnSpPr>
            <a:cxnSpLocks/>
            <a:stCxn id="15" idx="0"/>
          </p:cNvCxnSpPr>
          <p:nvPr/>
        </p:nvCxnSpPr>
        <p:spPr>
          <a:xfrm flipH="1" flipV="1">
            <a:off x="9569864" y="2422926"/>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 descr="Network Switches Icon PNG Transparent Background, Free Download #27058 -  FreeIconsPNG">
            <a:extLst>
              <a:ext uri="{FF2B5EF4-FFF2-40B4-BE49-F238E27FC236}">
                <a16:creationId xmlns:a16="http://schemas.microsoft.com/office/drawing/2014/main" id="{7C6606BA-2CFC-14C5-C83D-A9FC7B38D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2117" y="200181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uter - Free computer icons">
            <a:extLst>
              <a:ext uri="{FF2B5EF4-FFF2-40B4-BE49-F238E27FC236}">
                <a16:creationId xmlns:a16="http://schemas.microsoft.com/office/drawing/2014/main" id="{3B737F64-AD12-1588-92B6-352896012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30217FD5-FCF1-D517-174C-4178B6E915DE}"/>
              </a:ext>
            </a:extLst>
          </p:cNvPr>
          <p:cNvCxnSpPr>
            <a:cxnSpLocks/>
            <a:stCxn id="18" idx="0"/>
          </p:cNvCxnSpPr>
          <p:nvPr/>
        </p:nvCxnSpPr>
        <p:spPr>
          <a:xfrm flipV="1">
            <a:off x="5032169" y="2422926"/>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2" descr="Computer - Free computer icons">
            <a:extLst>
              <a:ext uri="{FF2B5EF4-FFF2-40B4-BE49-F238E27FC236}">
                <a16:creationId xmlns:a16="http://schemas.microsoft.com/office/drawing/2014/main" id="{3032EAAD-6878-C8DB-56AA-4B9CA00E9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780"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92196786-495E-4BD4-3746-7C258E45271E}"/>
              </a:ext>
            </a:extLst>
          </p:cNvPr>
          <p:cNvCxnSpPr>
            <a:cxnSpLocks/>
            <a:stCxn id="20" idx="0"/>
          </p:cNvCxnSpPr>
          <p:nvPr/>
        </p:nvCxnSpPr>
        <p:spPr>
          <a:xfrm flipV="1">
            <a:off x="5800486" y="2525320"/>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Picture 2" descr="Computer - Free computer icons">
            <a:extLst>
              <a:ext uri="{FF2B5EF4-FFF2-40B4-BE49-F238E27FC236}">
                <a16:creationId xmlns:a16="http://schemas.microsoft.com/office/drawing/2014/main" id="{592FE80E-23CE-1FC2-ACAB-E0A757E25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3096" y="293370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0233D165-A117-42F6-818B-9EBE38D80AB1}"/>
              </a:ext>
            </a:extLst>
          </p:cNvPr>
          <p:cNvCxnSpPr>
            <a:cxnSpLocks/>
            <a:stCxn id="22" idx="0"/>
          </p:cNvCxnSpPr>
          <p:nvPr/>
        </p:nvCxnSpPr>
        <p:spPr>
          <a:xfrm flipH="1" flipV="1">
            <a:off x="6055746" y="2422926"/>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 descr="Network Switches Icon PNG Transparent Background, Free Download #27058 -  FreeIconsPNG">
            <a:extLst>
              <a:ext uri="{FF2B5EF4-FFF2-40B4-BE49-F238E27FC236}">
                <a16:creationId xmlns:a16="http://schemas.microsoft.com/office/drawing/2014/main" id="{3C668992-A185-C9F4-6204-A1936770C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999" y="2001819"/>
            <a:ext cx="865097" cy="67045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F408862-0647-14D6-4E0B-3A898FD31537}"/>
              </a:ext>
            </a:extLst>
          </p:cNvPr>
          <p:cNvGrpSpPr/>
          <p:nvPr/>
        </p:nvGrpSpPr>
        <p:grpSpPr>
          <a:xfrm>
            <a:off x="8258770" y="3538490"/>
            <a:ext cx="553680" cy="376200"/>
            <a:chOff x="8258770" y="3538490"/>
            <a:chExt cx="553680" cy="376200"/>
          </a:xfrm>
        </p:grpSpPr>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EEBCA9D6-1BFB-5410-7A99-C0A8A82A3159}"/>
                    </a:ext>
                  </a:extLst>
                </p14:cNvPr>
                <p14:cNvContentPartPr/>
                <p14:nvPr/>
              </p14:nvContentPartPr>
              <p14:xfrm>
                <a:off x="8258770" y="3668090"/>
                <a:ext cx="94680" cy="169920"/>
              </p14:xfrm>
            </p:contentPart>
          </mc:Choice>
          <mc:Fallback xmlns="">
            <p:pic>
              <p:nvPicPr>
                <p:cNvPr id="27" name="Ink 26">
                  <a:extLst>
                    <a:ext uri="{FF2B5EF4-FFF2-40B4-BE49-F238E27FC236}">
                      <a16:creationId xmlns:a16="http://schemas.microsoft.com/office/drawing/2014/main" id="{EEBCA9D6-1BFB-5410-7A99-C0A8A82A3159}"/>
                    </a:ext>
                  </a:extLst>
                </p:cNvPr>
                <p:cNvPicPr/>
                <p:nvPr/>
              </p:nvPicPr>
              <p:blipFill>
                <a:blip r:embed="rId5"/>
                <a:stretch>
                  <a:fillRect/>
                </a:stretch>
              </p:blipFill>
              <p:spPr>
                <a:xfrm>
                  <a:off x="8252650" y="3661970"/>
                  <a:ext cx="106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A86192B-541D-EDE0-9EEB-626882413D1C}"/>
                    </a:ext>
                  </a:extLst>
                </p14:cNvPr>
                <p14:cNvContentPartPr/>
                <p14:nvPr/>
              </p14:nvContentPartPr>
              <p14:xfrm>
                <a:off x="8531290" y="3538490"/>
                <a:ext cx="145440" cy="363240"/>
              </p14:xfrm>
            </p:contentPart>
          </mc:Choice>
          <mc:Fallback xmlns="">
            <p:pic>
              <p:nvPicPr>
                <p:cNvPr id="28" name="Ink 27">
                  <a:extLst>
                    <a:ext uri="{FF2B5EF4-FFF2-40B4-BE49-F238E27FC236}">
                      <a16:creationId xmlns:a16="http://schemas.microsoft.com/office/drawing/2014/main" id="{6A86192B-541D-EDE0-9EEB-626882413D1C}"/>
                    </a:ext>
                  </a:extLst>
                </p:cNvPr>
                <p:cNvPicPr/>
                <p:nvPr/>
              </p:nvPicPr>
              <p:blipFill>
                <a:blip r:embed="rId7"/>
                <a:stretch>
                  <a:fillRect/>
                </a:stretch>
              </p:blipFill>
              <p:spPr>
                <a:xfrm>
                  <a:off x="8525170" y="3532370"/>
                  <a:ext cx="1576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BEF2B317-0388-1A06-D77B-1F5FE2627969}"/>
                    </a:ext>
                  </a:extLst>
                </p14:cNvPr>
                <p14:cNvContentPartPr/>
                <p14:nvPr/>
              </p14:nvContentPartPr>
              <p14:xfrm>
                <a:off x="8692570" y="3711290"/>
                <a:ext cx="119880" cy="148680"/>
              </p14:xfrm>
            </p:contentPart>
          </mc:Choice>
          <mc:Fallback xmlns="">
            <p:pic>
              <p:nvPicPr>
                <p:cNvPr id="29" name="Ink 28">
                  <a:extLst>
                    <a:ext uri="{FF2B5EF4-FFF2-40B4-BE49-F238E27FC236}">
                      <a16:creationId xmlns:a16="http://schemas.microsoft.com/office/drawing/2014/main" id="{BEF2B317-0388-1A06-D77B-1F5FE2627969}"/>
                    </a:ext>
                  </a:extLst>
                </p:cNvPr>
                <p:cNvPicPr/>
                <p:nvPr/>
              </p:nvPicPr>
              <p:blipFill>
                <a:blip r:embed="rId9"/>
                <a:stretch>
                  <a:fillRect/>
                </a:stretch>
              </p:blipFill>
              <p:spPr>
                <a:xfrm>
                  <a:off x="8686450" y="3705170"/>
                  <a:ext cx="1321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861FE9FE-5814-78AA-AE48-C2C4345D4134}"/>
                    </a:ext>
                  </a:extLst>
                </p14:cNvPr>
                <p14:cNvContentPartPr/>
                <p14:nvPr/>
              </p14:nvContentPartPr>
              <p14:xfrm>
                <a:off x="8427250" y="3881570"/>
                <a:ext cx="70200" cy="33120"/>
              </p14:xfrm>
            </p:contentPart>
          </mc:Choice>
          <mc:Fallback xmlns="">
            <p:pic>
              <p:nvPicPr>
                <p:cNvPr id="30" name="Ink 29">
                  <a:extLst>
                    <a:ext uri="{FF2B5EF4-FFF2-40B4-BE49-F238E27FC236}">
                      <a16:creationId xmlns:a16="http://schemas.microsoft.com/office/drawing/2014/main" id="{861FE9FE-5814-78AA-AE48-C2C4345D4134}"/>
                    </a:ext>
                  </a:extLst>
                </p:cNvPr>
                <p:cNvPicPr/>
                <p:nvPr/>
              </p:nvPicPr>
              <p:blipFill>
                <a:blip r:embed="rId11"/>
                <a:stretch>
                  <a:fillRect/>
                </a:stretch>
              </p:blipFill>
              <p:spPr>
                <a:xfrm>
                  <a:off x="8421130" y="3875450"/>
                  <a:ext cx="82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A61B69CE-EB48-8989-9A55-59D480E6C225}"/>
                    </a:ext>
                  </a:extLst>
                </p14:cNvPr>
                <p14:cNvContentPartPr/>
                <p14:nvPr/>
              </p14:nvContentPartPr>
              <p14:xfrm>
                <a:off x="8622010" y="3874010"/>
                <a:ext cx="29880" cy="31320"/>
              </p14:xfrm>
            </p:contentPart>
          </mc:Choice>
          <mc:Fallback xmlns="">
            <p:pic>
              <p:nvPicPr>
                <p:cNvPr id="31" name="Ink 30">
                  <a:extLst>
                    <a:ext uri="{FF2B5EF4-FFF2-40B4-BE49-F238E27FC236}">
                      <a16:creationId xmlns:a16="http://schemas.microsoft.com/office/drawing/2014/main" id="{A61B69CE-EB48-8989-9A55-59D480E6C225}"/>
                    </a:ext>
                  </a:extLst>
                </p:cNvPr>
                <p:cNvPicPr/>
                <p:nvPr/>
              </p:nvPicPr>
              <p:blipFill>
                <a:blip r:embed="rId13"/>
                <a:stretch>
                  <a:fillRect/>
                </a:stretch>
              </p:blipFill>
              <p:spPr>
                <a:xfrm>
                  <a:off x="8615890" y="3867890"/>
                  <a:ext cx="42120" cy="43560"/>
                </a:xfrm>
                <a:prstGeom prst="rect">
                  <a:avLst/>
                </a:prstGeom>
              </p:spPr>
            </p:pic>
          </mc:Fallback>
        </mc:AlternateContent>
      </p:grpSp>
      <p:grpSp>
        <p:nvGrpSpPr>
          <p:cNvPr id="38" name="Group 37">
            <a:extLst>
              <a:ext uri="{FF2B5EF4-FFF2-40B4-BE49-F238E27FC236}">
                <a16:creationId xmlns:a16="http://schemas.microsoft.com/office/drawing/2014/main" id="{56EDDC09-ABC4-4E7B-D7A6-AD0E0B8BEDCC}"/>
              </a:ext>
            </a:extLst>
          </p:cNvPr>
          <p:cNvGrpSpPr/>
          <p:nvPr/>
        </p:nvGrpSpPr>
        <p:grpSpPr>
          <a:xfrm>
            <a:off x="9200890" y="3609410"/>
            <a:ext cx="471960" cy="311400"/>
            <a:chOff x="9200890" y="3609410"/>
            <a:chExt cx="471960" cy="311400"/>
          </a:xfrm>
        </p:grpSpPr>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3CC5379C-3ADC-57A6-D6FD-828B67C724FA}"/>
                    </a:ext>
                  </a:extLst>
                </p14:cNvPr>
                <p14:cNvContentPartPr/>
                <p14:nvPr/>
              </p14:nvContentPartPr>
              <p14:xfrm>
                <a:off x="9200890" y="3618770"/>
                <a:ext cx="80640" cy="214560"/>
              </p14:xfrm>
            </p:contentPart>
          </mc:Choice>
          <mc:Fallback xmlns="">
            <p:pic>
              <p:nvPicPr>
                <p:cNvPr id="33" name="Ink 32">
                  <a:extLst>
                    <a:ext uri="{FF2B5EF4-FFF2-40B4-BE49-F238E27FC236}">
                      <a16:creationId xmlns:a16="http://schemas.microsoft.com/office/drawing/2014/main" id="{3CC5379C-3ADC-57A6-D6FD-828B67C724FA}"/>
                    </a:ext>
                  </a:extLst>
                </p:cNvPr>
                <p:cNvPicPr/>
                <p:nvPr/>
              </p:nvPicPr>
              <p:blipFill>
                <a:blip r:embed="rId15"/>
                <a:stretch>
                  <a:fillRect/>
                </a:stretch>
              </p:blipFill>
              <p:spPr>
                <a:xfrm>
                  <a:off x="9194770" y="3612650"/>
                  <a:ext cx="92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F3877AC4-BB67-0867-F2D1-56D717C12D1D}"/>
                    </a:ext>
                  </a:extLst>
                </p14:cNvPr>
                <p14:cNvContentPartPr/>
                <p14:nvPr/>
              </p14:nvContentPartPr>
              <p14:xfrm>
                <a:off x="9304570" y="3799130"/>
                <a:ext cx="39240" cy="56880"/>
              </p14:xfrm>
            </p:contentPart>
          </mc:Choice>
          <mc:Fallback xmlns="">
            <p:pic>
              <p:nvPicPr>
                <p:cNvPr id="34" name="Ink 33">
                  <a:extLst>
                    <a:ext uri="{FF2B5EF4-FFF2-40B4-BE49-F238E27FC236}">
                      <a16:creationId xmlns:a16="http://schemas.microsoft.com/office/drawing/2014/main" id="{F3877AC4-BB67-0867-F2D1-56D717C12D1D}"/>
                    </a:ext>
                  </a:extLst>
                </p:cNvPr>
                <p:cNvPicPr/>
                <p:nvPr/>
              </p:nvPicPr>
              <p:blipFill>
                <a:blip r:embed="rId17"/>
                <a:stretch>
                  <a:fillRect/>
                </a:stretch>
              </p:blipFill>
              <p:spPr>
                <a:xfrm>
                  <a:off x="9298450" y="3793010"/>
                  <a:ext cx="514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ACD59D03-1023-274E-CE38-7873E9288DD2}"/>
                    </a:ext>
                  </a:extLst>
                </p14:cNvPr>
                <p14:cNvContentPartPr/>
                <p14:nvPr/>
              </p14:nvContentPartPr>
              <p14:xfrm>
                <a:off x="9395290" y="3622370"/>
                <a:ext cx="133920" cy="240120"/>
              </p14:xfrm>
            </p:contentPart>
          </mc:Choice>
          <mc:Fallback xmlns="">
            <p:pic>
              <p:nvPicPr>
                <p:cNvPr id="35" name="Ink 34">
                  <a:extLst>
                    <a:ext uri="{FF2B5EF4-FFF2-40B4-BE49-F238E27FC236}">
                      <a16:creationId xmlns:a16="http://schemas.microsoft.com/office/drawing/2014/main" id="{ACD59D03-1023-274E-CE38-7873E9288DD2}"/>
                    </a:ext>
                  </a:extLst>
                </p:cNvPr>
                <p:cNvPicPr/>
                <p:nvPr/>
              </p:nvPicPr>
              <p:blipFill>
                <a:blip r:embed="rId19"/>
                <a:stretch>
                  <a:fillRect/>
                </a:stretch>
              </p:blipFill>
              <p:spPr>
                <a:xfrm>
                  <a:off x="9389170" y="3616250"/>
                  <a:ext cx="1461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DB0428F9-C595-8747-0E31-8B98021AB052}"/>
                    </a:ext>
                  </a:extLst>
                </p14:cNvPr>
                <p14:cNvContentPartPr/>
                <p14:nvPr/>
              </p14:nvContentPartPr>
              <p14:xfrm>
                <a:off x="9505810" y="3609410"/>
                <a:ext cx="167040" cy="311400"/>
              </p14:xfrm>
            </p:contentPart>
          </mc:Choice>
          <mc:Fallback xmlns="">
            <p:pic>
              <p:nvPicPr>
                <p:cNvPr id="36" name="Ink 35">
                  <a:extLst>
                    <a:ext uri="{FF2B5EF4-FFF2-40B4-BE49-F238E27FC236}">
                      <a16:creationId xmlns:a16="http://schemas.microsoft.com/office/drawing/2014/main" id="{DB0428F9-C595-8747-0E31-8B98021AB052}"/>
                    </a:ext>
                  </a:extLst>
                </p:cNvPr>
                <p:cNvPicPr/>
                <p:nvPr/>
              </p:nvPicPr>
              <p:blipFill>
                <a:blip r:embed="rId21"/>
                <a:stretch>
                  <a:fillRect/>
                </a:stretch>
              </p:blipFill>
              <p:spPr>
                <a:xfrm>
                  <a:off x="9499690" y="3603290"/>
                  <a:ext cx="17928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D6BDA3C6-1374-41DE-FCD7-1A84D3774B67}"/>
                    </a:ext>
                  </a:extLst>
                </p14:cNvPr>
                <p14:cNvContentPartPr/>
                <p14:nvPr/>
              </p14:nvContentPartPr>
              <p14:xfrm>
                <a:off x="9539290" y="3834410"/>
                <a:ext cx="37800" cy="46080"/>
              </p14:xfrm>
            </p:contentPart>
          </mc:Choice>
          <mc:Fallback xmlns="">
            <p:pic>
              <p:nvPicPr>
                <p:cNvPr id="37" name="Ink 36">
                  <a:extLst>
                    <a:ext uri="{FF2B5EF4-FFF2-40B4-BE49-F238E27FC236}">
                      <a16:creationId xmlns:a16="http://schemas.microsoft.com/office/drawing/2014/main" id="{D6BDA3C6-1374-41DE-FCD7-1A84D3774B67}"/>
                    </a:ext>
                  </a:extLst>
                </p:cNvPr>
                <p:cNvPicPr/>
                <p:nvPr/>
              </p:nvPicPr>
              <p:blipFill>
                <a:blip r:embed="rId23"/>
                <a:stretch>
                  <a:fillRect/>
                </a:stretch>
              </p:blipFill>
              <p:spPr>
                <a:xfrm>
                  <a:off x="9533170" y="3828290"/>
                  <a:ext cx="50040" cy="58320"/>
                </a:xfrm>
                <a:prstGeom prst="rect">
                  <a:avLst/>
                </a:prstGeom>
              </p:spPr>
            </p:pic>
          </mc:Fallback>
        </mc:AlternateContent>
      </p:grpSp>
      <p:grpSp>
        <p:nvGrpSpPr>
          <p:cNvPr id="47" name="Group 46">
            <a:extLst>
              <a:ext uri="{FF2B5EF4-FFF2-40B4-BE49-F238E27FC236}">
                <a16:creationId xmlns:a16="http://schemas.microsoft.com/office/drawing/2014/main" id="{1EE76018-BB03-E8FB-6355-3C07A7258BEF}"/>
              </a:ext>
            </a:extLst>
          </p:cNvPr>
          <p:cNvGrpSpPr/>
          <p:nvPr/>
        </p:nvGrpSpPr>
        <p:grpSpPr>
          <a:xfrm>
            <a:off x="10199170" y="3533450"/>
            <a:ext cx="768240" cy="348480"/>
            <a:chOff x="10199170" y="3533450"/>
            <a:chExt cx="768240" cy="348480"/>
          </a:xfrm>
        </p:grpSpPr>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362C9BAA-67EE-CDB0-6E4A-E68923CF428A}"/>
                    </a:ext>
                  </a:extLst>
                </p14:cNvPr>
                <p14:cNvContentPartPr/>
                <p14:nvPr/>
              </p14:nvContentPartPr>
              <p14:xfrm>
                <a:off x="10199170" y="3637130"/>
                <a:ext cx="160560" cy="157320"/>
              </p14:xfrm>
            </p:contentPart>
          </mc:Choice>
          <mc:Fallback xmlns="">
            <p:pic>
              <p:nvPicPr>
                <p:cNvPr id="39" name="Ink 38">
                  <a:extLst>
                    <a:ext uri="{FF2B5EF4-FFF2-40B4-BE49-F238E27FC236}">
                      <a16:creationId xmlns:a16="http://schemas.microsoft.com/office/drawing/2014/main" id="{362C9BAA-67EE-CDB0-6E4A-E68923CF428A}"/>
                    </a:ext>
                  </a:extLst>
                </p:cNvPr>
                <p:cNvPicPr/>
                <p:nvPr/>
              </p:nvPicPr>
              <p:blipFill>
                <a:blip r:embed="rId25"/>
                <a:stretch>
                  <a:fillRect/>
                </a:stretch>
              </p:blipFill>
              <p:spPr>
                <a:xfrm>
                  <a:off x="10193050" y="3631010"/>
                  <a:ext cx="17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Ink 39">
                  <a:extLst>
                    <a:ext uri="{FF2B5EF4-FFF2-40B4-BE49-F238E27FC236}">
                      <a16:creationId xmlns:a16="http://schemas.microsoft.com/office/drawing/2014/main" id="{F6485BBB-9E2F-D2B5-A71F-85255587A65D}"/>
                    </a:ext>
                  </a:extLst>
                </p14:cNvPr>
                <p14:cNvContentPartPr/>
                <p14:nvPr/>
              </p14:nvContentPartPr>
              <p14:xfrm>
                <a:off x="10317970" y="3658730"/>
                <a:ext cx="64800" cy="183240"/>
              </p14:xfrm>
            </p:contentPart>
          </mc:Choice>
          <mc:Fallback xmlns="">
            <p:pic>
              <p:nvPicPr>
                <p:cNvPr id="40" name="Ink 39">
                  <a:extLst>
                    <a:ext uri="{FF2B5EF4-FFF2-40B4-BE49-F238E27FC236}">
                      <a16:creationId xmlns:a16="http://schemas.microsoft.com/office/drawing/2014/main" id="{F6485BBB-9E2F-D2B5-A71F-85255587A65D}"/>
                    </a:ext>
                  </a:extLst>
                </p:cNvPr>
                <p:cNvPicPr/>
                <p:nvPr/>
              </p:nvPicPr>
              <p:blipFill>
                <a:blip r:embed="rId27"/>
                <a:stretch>
                  <a:fillRect/>
                </a:stretch>
              </p:blipFill>
              <p:spPr>
                <a:xfrm>
                  <a:off x="10311850" y="3652610"/>
                  <a:ext cx="77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D63BAB3B-D679-E9CE-1437-E7833778A8C4}"/>
                    </a:ext>
                  </a:extLst>
                </p14:cNvPr>
                <p14:cNvContentPartPr/>
                <p14:nvPr/>
              </p14:nvContentPartPr>
              <p14:xfrm>
                <a:off x="10492930" y="3632810"/>
                <a:ext cx="174600" cy="130320"/>
              </p14:xfrm>
            </p:contentPart>
          </mc:Choice>
          <mc:Fallback xmlns="">
            <p:pic>
              <p:nvPicPr>
                <p:cNvPr id="41" name="Ink 40">
                  <a:extLst>
                    <a:ext uri="{FF2B5EF4-FFF2-40B4-BE49-F238E27FC236}">
                      <a16:creationId xmlns:a16="http://schemas.microsoft.com/office/drawing/2014/main" id="{D63BAB3B-D679-E9CE-1437-E7833778A8C4}"/>
                    </a:ext>
                  </a:extLst>
                </p:cNvPr>
                <p:cNvPicPr/>
                <p:nvPr/>
              </p:nvPicPr>
              <p:blipFill>
                <a:blip r:embed="rId29"/>
                <a:stretch>
                  <a:fillRect/>
                </a:stretch>
              </p:blipFill>
              <p:spPr>
                <a:xfrm>
                  <a:off x="10486810" y="3626690"/>
                  <a:ext cx="186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910601BD-6379-8B83-B429-FA8163E98B46}"/>
                    </a:ext>
                  </a:extLst>
                </p14:cNvPr>
                <p14:cNvContentPartPr/>
                <p14:nvPr/>
              </p14:nvContentPartPr>
              <p14:xfrm>
                <a:off x="10554850" y="3599330"/>
                <a:ext cx="142920" cy="282600"/>
              </p14:xfrm>
            </p:contentPart>
          </mc:Choice>
          <mc:Fallback xmlns="">
            <p:pic>
              <p:nvPicPr>
                <p:cNvPr id="42" name="Ink 41">
                  <a:extLst>
                    <a:ext uri="{FF2B5EF4-FFF2-40B4-BE49-F238E27FC236}">
                      <a16:creationId xmlns:a16="http://schemas.microsoft.com/office/drawing/2014/main" id="{910601BD-6379-8B83-B429-FA8163E98B46}"/>
                    </a:ext>
                  </a:extLst>
                </p:cNvPr>
                <p:cNvPicPr/>
                <p:nvPr/>
              </p:nvPicPr>
              <p:blipFill>
                <a:blip r:embed="rId31"/>
                <a:stretch>
                  <a:fillRect/>
                </a:stretch>
              </p:blipFill>
              <p:spPr>
                <a:xfrm>
                  <a:off x="10548730" y="3593210"/>
                  <a:ext cx="155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C36C1C29-5880-15EC-F366-28EBC9A25C19}"/>
                    </a:ext>
                  </a:extLst>
                </p14:cNvPr>
                <p14:cNvContentPartPr/>
                <p14:nvPr/>
              </p14:nvContentPartPr>
              <p14:xfrm>
                <a:off x="10768330" y="3585290"/>
                <a:ext cx="189000" cy="149760"/>
              </p14:xfrm>
            </p:contentPart>
          </mc:Choice>
          <mc:Fallback xmlns="">
            <p:pic>
              <p:nvPicPr>
                <p:cNvPr id="43" name="Ink 42">
                  <a:extLst>
                    <a:ext uri="{FF2B5EF4-FFF2-40B4-BE49-F238E27FC236}">
                      <a16:creationId xmlns:a16="http://schemas.microsoft.com/office/drawing/2014/main" id="{C36C1C29-5880-15EC-F366-28EBC9A25C19}"/>
                    </a:ext>
                  </a:extLst>
                </p:cNvPr>
                <p:cNvPicPr/>
                <p:nvPr/>
              </p:nvPicPr>
              <p:blipFill>
                <a:blip r:embed="rId33"/>
                <a:stretch>
                  <a:fillRect/>
                </a:stretch>
              </p:blipFill>
              <p:spPr>
                <a:xfrm>
                  <a:off x="10762210" y="3579170"/>
                  <a:ext cx="201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A1C02C8E-2092-684A-2E3E-3D3EF398D856}"/>
                    </a:ext>
                  </a:extLst>
                </p14:cNvPr>
                <p14:cNvContentPartPr/>
                <p14:nvPr/>
              </p14:nvContentPartPr>
              <p14:xfrm>
                <a:off x="10818730" y="3533450"/>
                <a:ext cx="148680" cy="249480"/>
              </p14:xfrm>
            </p:contentPart>
          </mc:Choice>
          <mc:Fallback xmlns="">
            <p:pic>
              <p:nvPicPr>
                <p:cNvPr id="44" name="Ink 43">
                  <a:extLst>
                    <a:ext uri="{FF2B5EF4-FFF2-40B4-BE49-F238E27FC236}">
                      <a16:creationId xmlns:a16="http://schemas.microsoft.com/office/drawing/2014/main" id="{A1C02C8E-2092-684A-2E3E-3D3EF398D856}"/>
                    </a:ext>
                  </a:extLst>
                </p:cNvPr>
                <p:cNvPicPr/>
                <p:nvPr/>
              </p:nvPicPr>
              <p:blipFill>
                <a:blip r:embed="rId35"/>
                <a:stretch>
                  <a:fillRect/>
                </a:stretch>
              </p:blipFill>
              <p:spPr>
                <a:xfrm>
                  <a:off x="10812610" y="3527330"/>
                  <a:ext cx="160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5" name="Ink 44">
                  <a:extLst>
                    <a:ext uri="{FF2B5EF4-FFF2-40B4-BE49-F238E27FC236}">
                      <a16:creationId xmlns:a16="http://schemas.microsoft.com/office/drawing/2014/main" id="{CC6E39A7-D4AF-DD29-9944-0D671FC3F9B3}"/>
                    </a:ext>
                  </a:extLst>
                </p14:cNvPr>
                <p14:cNvContentPartPr/>
                <p14:nvPr/>
              </p14:nvContentPartPr>
              <p14:xfrm>
                <a:off x="10712170" y="3845210"/>
                <a:ext cx="3960" cy="19440"/>
              </p14:xfrm>
            </p:contentPart>
          </mc:Choice>
          <mc:Fallback xmlns="">
            <p:pic>
              <p:nvPicPr>
                <p:cNvPr id="45" name="Ink 44">
                  <a:extLst>
                    <a:ext uri="{FF2B5EF4-FFF2-40B4-BE49-F238E27FC236}">
                      <a16:creationId xmlns:a16="http://schemas.microsoft.com/office/drawing/2014/main" id="{CC6E39A7-D4AF-DD29-9944-0D671FC3F9B3}"/>
                    </a:ext>
                  </a:extLst>
                </p:cNvPr>
                <p:cNvPicPr/>
                <p:nvPr/>
              </p:nvPicPr>
              <p:blipFill>
                <a:blip r:embed="rId37"/>
                <a:stretch>
                  <a:fillRect/>
                </a:stretch>
              </p:blipFill>
              <p:spPr>
                <a:xfrm>
                  <a:off x="10706050" y="3839090"/>
                  <a:ext cx="16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311EE4F4-92F3-CCC3-CAC0-70338C9C3FFD}"/>
                    </a:ext>
                  </a:extLst>
                </p14:cNvPr>
                <p14:cNvContentPartPr/>
                <p14:nvPr/>
              </p14:nvContentPartPr>
              <p14:xfrm>
                <a:off x="10372330" y="3876890"/>
                <a:ext cx="22320" cy="3960"/>
              </p14:xfrm>
            </p:contentPart>
          </mc:Choice>
          <mc:Fallback xmlns="">
            <p:pic>
              <p:nvPicPr>
                <p:cNvPr id="46" name="Ink 45">
                  <a:extLst>
                    <a:ext uri="{FF2B5EF4-FFF2-40B4-BE49-F238E27FC236}">
                      <a16:creationId xmlns:a16="http://schemas.microsoft.com/office/drawing/2014/main" id="{311EE4F4-92F3-CCC3-CAC0-70338C9C3FFD}"/>
                    </a:ext>
                  </a:extLst>
                </p:cNvPr>
                <p:cNvPicPr/>
                <p:nvPr/>
              </p:nvPicPr>
              <p:blipFill>
                <a:blip r:embed="rId39"/>
                <a:stretch>
                  <a:fillRect/>
                </a:stretch>
              </p:blipFill>
              <p:spPr>
                <a:xfrm>
                  <a:off x="10366210" y="3870770"/>
                  <a:ext cx="34560" cy="1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74" name="Ink 73">
                <a:extLst>
                  <a:ext uri="{FF2B5EF4-FFF2-40B4-BE49-F238E27FC236}">
                    <a16:creationId xmlns:a16="http://schemas.microsoft.com/office/drawing/2014/main" id="{F824AFA6-943B-99F7-DF5D-C85F69EEDAA8}"/>
                  </a:ext>
                </a:extLst>
              </p14:cNvPr>
              <p14:cNvContentPartPr/>
              <p14:nvPr/>
            </p14:nvContentPartPr>
            <p14:xfrm>
              <a:off x="11421010" y="1101650"/>
              <a:ext cx="228960" cy="76680"/>
            </p14:xfrm>
          </p:contentPart>
        </mc:Choice>
        <mc:Fallback xmlns="">
          <p:pic>
            <p:nvPicPr>
              <p:cNvPr id="74" name="Ink 73">
                <a:extLst>
                  <a:ext uri="{FF2B5EF4-FFF2-40B4-BE49-F238E27FC236}">
                    <a16:creationId xmlns:a16="http://schemas.microsoft.com/office/drawing/2014/main" id="{F824AFA6-943B-99F7-DF5D-C85F69EEDAA8}"/>
                  </a:ext>
                </a:extLst>
              </p:cNvPr>
              <p:cNvPicPr/>
              <p:nvPr/>
            </p:nvPicPr>
            <p:blipFill>
              <a:blip r:embed="rId41"/>
              <a:stretch>
                <a:fillRect/>
              </a:stretch>
            </p:blipFill>
            <p:spPr>
              <a:xfrm>
                <a:off x="11414890" y="1095530"/>
                <a:ext cx="241200" cy="88920"/>
              </a:xfrm>
              <a:prstGeom prst="rect">
                <a:avLst/>
              </a:prstGeom>
            </p:spPr>
          </p:pic>
        </mc:Fallback>
      </mc:AlternateContent>
      <p:grpSp>
        <p:nvGrpSpPr>
          <p:cNvPr id="105" name="Group 104">
            <a:extLst>
              <a:ext uri="{FF2B5EF4-FFF2-40B4-BE49-F238E27FC236}">
                <a16:creationId xmlns:a16="http://schemas.microsoft.com/office/drawing/2014/main" id="{14D2AE93-AFEC-450E-6501-42D361D61718}"/>
              </a:ext>
            </a:extLst>
          </p:cNvPr>
          <p:cNvGrpSpPr/>
          <p:nvPr/>
        </p:nvGrpSpPr>
        <p:grpSpPr>
          <a:xfrm>
            <a:off x="3521170" y="4453970"/>
            <a:ext cx="1858680" cy="2302560"/>
            <a:chOff x="3521170" y="4453970"/>
            <a:chExt cx="1858680" cy="2302560"/>
          </a:xfrm>
        </p:grpSpPr>
        <mc:AlternateContent xmlns:mc="http://schemas.openxmlformats.org/markup-compatibility/2006" xmlns:p14="http://schemas.microsoft.com/office/powerpoint/2010/main">
          <mc:Choice Requires="p14">
            <p:contentPart p14:bwMode="auto" r:id="rId42">
              <p14:nvContentPartPr>
                <p14:cNvPr id="77" name="Ink 76">
                  <a:extLst>
                    <a:ext uri="{FF2B5EF4-FFF2-40B4-BE49-F238E27FC236}">
                      <a16:creationId xmlns:a16="http://schemas.microsoft.com/office/drawing/2014/main" id="{1184315D-2AEF-9527-9BEF-928490320E54}"/>
                    </a:ext>
                  </a:extLst>
                </p14:cNvPr>
                <p14:cNvContentPartPr/>
                <p14:nvPr/>
              </p14:nvContentPartPr>
              <p14:xfrm>
                <a:off x="4196890" y="4543610"/>
                <a:ext cx="586080" cy="474120"/>
              </p14:xfrm>
            </p:contentPart>
          </mc:Choice>
          <mc:Fallback xmlns="">
            <p:pic>
              <p:nvPicPr>
                <p:cNvPr id="77" name="Ink 76">
                  <a:extLst>
                    <a:ext uri="{FF2B5EF4-FFF2-40B4-BE49-F238E27FC236}">
                      <a16:creationId xmlns:a16="http://schemas.microsoft.com/office/drawing/2014/main" id="{1184315D-2AEF-9527-9BEF-928490320E54}"/>
                    </a:ext>
                  </a:extLst>
                </p:cNvPr>
                <p:cNvPicPr/>
                <p:nvPr/>
              </p:nvPicPr>
              <p:blipFill>
                <a:blip r:embed="rId43"/>
                <a:stretch>
                  <a:fillRect/>
                </a:stretch>
              </p:blipFill>
              <p:spPr>
                <a:xfrm>
                  <a:off x="4190770" y="4537490"/>
                  <a:ext cx="5983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8" name="Ink 77">
                  <a:extLst>
                    <a:ext uri="{FF2B5EF4-FFF2-40B4-BE49-F238E27FC236}">
                      <a16:creationId xmlns:a16="http://schemas.microsoft.com/office/drawing/2014/main" id="{3AA23EB2-1CD2-5E88-C3D2-0204A9A20B1D}"/>
                    </a:ext>
                  </a:extLst>
                </p14:cNvPr>
                <p14:cNvContentPartPr/>
                <p14:nvPr/>
              </p14:nvContentPartPr>
              <p14:xfrm>
                <a:off x="4422250" y="5004050"/>
                <a:ext cx="55800" cy="438840"/>
              </p14:xfrm>
            </p:contentPart>
          </mc:Choice>
          <mc:Fallback xmlns="">
            <p:pic>
              <p:nvPicPr>
                <p:cNvPr id="78" name="Ink 77">
                  <a:extLst>
                    <a:ext uri="{FF2B5EF4-FFF2-40B4-BE49-F238E27FC236}">
                      <a16:creationId xmlns:a16="http://schemas.microsoft.com/office/drawing/2014/main" id="{3AA23EB2-1CD2-5E88-C3D2-0204A9A20B1D}"/>
                    </a:ext>
                  </a:extLst>
                </p:cNvPr>
                <p:cNvPicPr/>
                <p:nvPr/>
              </p:nvPicPr>
              <p:blipFill>
                <a:blip r:embed="rId45"/>
                <a:stretch>
                  <a:fillRect/>
                </a:stretch>
              </p:blipFill>
              <p:spPr>
                <a:xfrm>
                  <a:off x="4416130" y="4997930"/>
                  <a:ext cx="68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516EDE31-9E56-F88E-2FA2-5564DD54EE1C}"/>
                    </a:ext>
                  </a:extLst>
                </p14:cNvPr>
                <p14:cNvContentPartPr/>
                <p14:nvPr/>
              </p14:nvContentPartPr>
              <p14:xfrm>
                <a:off x="4178170" y="5402210"/>
                <a:ext cx="570600" cy="523440"/>
              </p14:xfrm>
            </p:contentPart>
          </mc:Choice>
          <mc:Fallback xmlns="">
            <p:pic>
              <p:nvPicPr>
                <p:cNvPr id="79" name="Ink 78">
                  <a:extLst>
                    <a:ext uri="{FF2B5EF4-FFF2-40B4-BE49-F238E27FC236}">
                      <a16:creationId xmlns:a16="http://schemas.microsoft.com/office/drawing/2014/main" id="{516EDE31-9E56-F88E-2FA2-5564DD54EE1C}"/>
                    </a:ext>
                  </a:extLst>
                </p:cNvPr>
                <p:cNvPicPr/>
                <p:nvPr/>
              </p:nvPicPr>
              <p:blipFill>
                <a:blip r:embed="rId47"/>
                <a:stretch>
                  <a:fillRect/>
                </a:stretch>
              </p:blipFill>
              <p:spPr>
                <a:xfrm>
                  <a:off x="4172050" y="5396090"/>
                  <a:ext cx="5828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1" name="Ink 80">
                  <a:extLst>
                    <a:ext uri="{FF2B5EF4-FFF2-40B4-BE49-F238E27FC236}">
                      <a16:creationId xmlns:a16="http://schemas.microsoft.com/office/drawing/2014/main" id="{AFAC0F60-616B-E598-D939-7BD65FC73EA7}"/>
                    </a:ext>
                  </a:extLst>
                </p14:cNvPr>
                <p14:cNvContentPartPr/>
                <p14:nvPr/>
              </p14:nvContentPartPr>
              <p14:xfrm>
                <a:off x="4457170" y="4695170"/>
                <a:ext cx="125280" cy="29160"/>
              </p14:xfrm>
            </p:contentPart>
          </mc:Choice>
          <mc:Fallback xmlns="">
            <p:pic>
              <p:nvPicPr>
                <p:cNvPr id="81" name="Ink 80">
                  <a:extLst>
                    <a:ext uri="{FF2B5EF4-FFF2-40B4-BE49-F238E27FC236}">
                      <a16:creationId xmlns:a16="http://schemas.microsoft.com/office/drawing/2014/main" id="{AFAC0F60-616B-E598-D939-7BD65FC73EA7}"/>
                    </a:ext>
                  </a:extLst>
                </p:cNvPr>
                <p:cNvPicPr/>
                <p:nvPr/>
              </p:nvPicPr>
              <p:blipFill>
                <a:blip r:embed="rId49"/>
                <a:stretch>
                  <a:fillRect/>
                </a:stretch>
              </p:blipFill>
              <p:spPr>
                <a:xfrm>
                  <a:off x="4451050" y="4689050"/>
                  <a:ext cx="137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2" name="Ink 81">
                  <a:extLst>
                    <a:ext uri="{FF2B5EF4-FFF2-40B4-BE49-F238E27FC236}">
                      <a16:creationId xmlns:a16="http://schemas.microsoft.com/office/drawing/2014/main" id="{D2CDB869-0317-A08F-4F12-0D21EA22454E}"/>
                    </a:ext>
                  </a:extLst>
                </p14:cNvPr>
                <p14:cNvContentPartPr/>
                <p14:nvPr/>
              </p14:nvContentPartPr>
              <p14:xfrm>
                <a:off x="4552570" y="4644410"/>
                <a:ext cx="157320" cy="183240"/>
              </p14:xfrm>
            </p:contentPart>
          </mc:Choice>
          <mc:Fallback xmlns="">
            <p:pic>
              <p:nvPicPr>
                <p:cNvPr id="82" name="Ink 81">
                  <a:extLst>
                    <a:ext uri="{FF2B5EF4-FFF2-40B4-BE49-F238E27FC236}">
                      <a16:creationId xmlns:a16="http://schemas.microsoft.com/office/drawing/2014/main" id="{D2CDB869-0317-A08F-4F12-0D21EA22454E}"/>
                    </a:ext>
                  </a:extLst>
                </p:cNvPr>
                <p:cNvPicPr/>
                <p:nvPr/>
              </p:nvPicPr>
              <p:blipFill>
                <a:blip r:embed="rId51"/>
                <a:stretch>
                  <a:fillRect/>
                </a:stretch>
              </p:blipFill>
              <p:spPr>
                <a:xfrm>
                  <a:off x="4546450" y="4638290"/>
                  <a:ext cx="169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3" name="Ink 82">
                  <a:extLst>
                    <a:ext uri="{FF2B5EF4-FFF2-40B4-BE49-F238E27FC236}">
                      <a16:creationId xmlns:a16="http://schemas.microsoft.com/office/drawing/2014/main" id="{D79EE1F9-F5C3-EBB1-2C30-9D66113AB0C6}"/>
                    </a:ext>
                  </a:extLst>
                </p14:cNvPr>
                <p14:cNvContentPartPr/>
                <p14:nvPr/>
              </p14:nvContentPartPr>
              <p14:xfrm>
                <a:off x="4400650" y="4842050"/>
                <a:ext cx="178200" cy="81360"/>
              </p14:xfrm>
            </p:contentPart>
          </mc:Choice>
          <mc:Fallback xmlns="">
            <p:pic>
              <p:nvPicPr>
                <p:cNvPr id="83" name="Ink 82">
                  <a:extLst>
                    <a:ext uri="{FF2B5EF4-FFF2-40B4-BE49-F238E27FC236}">
                      <a16:creationId xmlns:a16="http://schemas.microsoft.com/office/drawing/2014/main" id="{D79EE1F9-F5C3-EBB1-2C30-9D66113AB0C6}"/>
                    </a:ext>
                  </a:extLst>
                </p:cNvPr>
                <p:cNvPicPr/>
                <p:nvPr/>
              </p:nvPicPr>
              <p:blipFill>
                <a:blip r:embed="rId53"/>
                <a:stretch>
                  <a:fillRect/>
                </a:stretch>
              </p:blipFill>
              <p:spPr>
                <a:xfrm>
                  <a:off x="4394530" y="4835930"/>
                  <a:ext cx="1904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4" name="Ink 83">
                  <a:extLst>
                    <a:ext uri="{FF2B5EF4-FFF2-40B4-BE49-F238E27FC236}">
                      <a16:creationId xmlns:a16="http://schemas.microsoft.com/office/drawing/2014/main" id="{3918622B-8235-A807-97AE-A6A4FD5969EB}"/>
                    </a:ext>
                  </a:extLst>
                </p14:cNvPr>
                <p14:cNvContentPartPr/>
                <p14:nvPr/>
              </p14:nvContentPartPr>
              <p14:xfrm>
                <a:off x="4427290" y="4885250"/>
                <a:ext cx="69840" cy="101880"/>
              </p14:xfrm>
            </p:contentPart>
          </mc:Choice>
          <mc:Fallback xmlns="">
            <p:pic>
              <p:nvPicPr>
                <p:cNvPr id="84" name="Ink 83">
                  <a:extLst>
                    <a:ext uri="{FF2B5EF4-FFF2-40B4-BE49-F238E27FC236}">
                      <a16:creationId xmlns:a16="http://schemas.microsoft.com/office/drawing/2014/main" id="{3918622B-8235-A807-97AE-A6A4FD5969EB}"/>
                    </a:ext>
                  </a:extLst>
                </p:cNvPr>
                <p:cNvPicPr/>
                <p:nvPr/>
              </p:nvPicPr>
              <p:blipFill>
                <a:blip r:embed="rId55"/>
                <a:stretch>
                  <a:fillRect/>
                </a:stretch>
              </p:blipFill>
              <p:spPr>
                <a:xfrm>
                  <a:off x="4421170" y="4879130"/>
                  <a:ext cx="820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5" name="Ink 84">
                  <a:extLst>
                    <a:ext uri="{FF2B5EF4-FFF2-40B4-BE49-F238E27FC236}">
                      <a16:creationId xmlns:a16="http://schemas.microsoft.com/office/drawing/2014/main" id="{6B0018E8-31B0-CF8F-6B30-84D0389AAA0B}"/>
                    </a:ext>
                  </a:extLst>
                </p14:cNvPr>
                <p14:cNvContentPartPr/>
                <p14:nvPr/>
              </p14:nvContentPartPr>
              <p14:xfrm>
                <a:off x="4052170" y="5940050"/>
                <a:ext cx="288000" cy="387360"/>
              </p14:xfrm>
            </p:contentPart>
          </mc:Choice>
          <mc:Fallback xmlns="">
            <p:pic>
              <p:nvPicPr>
                <p:cNvPr id="85" name="Ink 84">
                  <a:extLst>
                    <a:ext uri="{FF2B5EF4-FFF2-40B4-BE49-F238E27FC236}">
                      <a16:creationId xmlns:a16="http://schemas.microsoft.com/office/drawing/2014/main" id="{6B0018E8-31B0-CF8F-6B30-84D0389AAA0B}"/>
                    </a:ext>
                  </a:extLst>
                </p:cNvPr>
                <p:cNvPicPr/>
                <p:nvPr/>
              </p:nvPicPr>
              <p:blipFill>
                <a:blip r:embed="rId57"/>
                <a:stretch>
                  <a:fillRect/>
                </a:stretch>
              </p:blipFill>
              <p:spPr>
                <a:xfrm>
                  <a:off x="4046050" y="5933930"/>
                  <a:ext cx="3002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6A836941-B8D6-EC85-8E52-8A1ACA6257B9}"/>
                    </a:ext>
                  </a:extLst>
                </p14:cNvPr>
                <p14:cNvContentPartPr/>
                <p14:nvPr/>
              </p14:nvContentPartPr>
              <p14:xfrm>
                <a:off x="3854170" y="6269810"/>
                <a:ext cx="302760" cy="224640"/>
              </p14:xfrm>
            </p:contentPart>
          </mc:Choice>
          <mc:Fallback xmlns="">
            <p:pic>
              <p:nvPicPr>
                <p:cNvPr id="87" name="Ink 86">
                  <a:extLst>
                    <a:ext uri="{FF2B5EF4-FFF2-40B4-BE49-F238E27FC236}">
                      <a16:creationId xmlns:a16="http://schemas.microsoft.com/office/drawing/2014/main" id="{6A836941-B8D6-EC85-8E52-8A1ACA6257B9}"/>
                    </a:ext>
                  </a:extLst>
                </p:cNvPr>
                <p:cNvPicPr/>
                <p:nvPr/>
              </p:nvPicPr>
              <p:blipFill>
                <a:blip r:embed="rId59"/>
                <a:stretch>
                  <a:fillRect/>
                </a:stretch>
              </p:blipFill>
              <p:spPr>
                <a:xfrm>
                  <a:off x="3848050" y="6263690"/>
                  <a:ext cx="315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8" name="Ink 87">
                  <a:extLst>
                    <a:ext uri="{FF2B5EF4-FFF2-40B4-BE49-F238E27FC236}">
                      <a16:creationId xmlns:a16="http://schemas.microsoft.com/office/drawing/2014/main" id="{32841F95-CC48-FBDA-DB1E-868B370F8C95}"/>
                    </a:ext>
                  </a:extLst>
                </p14:cNvPr>
                <p14:cNvContentPartPr/>
                <p14:nvPr/>
              </p14:nvContentPartPr>
              <p14:xfrm>
                <a:off x="3797290" y="6417410"/>
                <a:ext cx="327600" cy="272160"/>
              </p14:xfrm>
            </p:contentPart>
          </mc:Choice>
          <mc:Fallback xmlns="">
            <p:pic>
              <p:nvPicPr>
                <p:cNvPr id="88" name="Ink 87">
                  <a:extLst>
                    <a:ext uri="{FF2B5EF4-FFF2-40B4-BE49-F238E27FC236}">
                      <a16:creationId xmlns:a16="http://schemas.microsoft.com/office/drawing/2014/main" id="{32841F95-CC48-FBDA-DB1E-868B370F8C95}"/>
                    </a:ext>
                  </a:extLst>
                </p:cNvPr>
                <p:cNvPicPr/>
                <p:nvPr/>
              </p:nvPicPr>
              <p:blipFill>
                <a:blip r:embed="rId61"/>
                <a:stretch>
                  <a:fillRect/>
                </a:stretch>
              </p:blipFill>
              <p:spPr>
                <a:xfrm>
                  <a:off x="3791170" y="6411290"/>
                  <a:ext cx="339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9" name="Ink 88">
                  <a:extLst>
                    <a:ext uri="{FF2B5EF4-FFF2-40B4-BE49-F238E27FC236}">
                      <a16:creationId xmlns:a16="http://schemas.microsoft.com/office/drawing/2014/main" id="{174FBE20-6749-99A7-403A-6690B4D2DCC0}"/>
                    </a:ext>
                  </a:extLst>
                </p14:cNvPr>
                <p14:cNvContentPartPr/>
                <p14:nvPr/>
              </p14:nvContentPartPr>
              <p14:xfrm>
                <a:off x="4437010" y="5957330"/>
                <a:ext cx="77040" cy="250200"/>
              </p14:xfrm>
            </p:contentPart>
          </mc:Choice>
          <mc:Fallback xmlns="">
            <p:pic>
              <p:nvPicPr>
                <p:cNvPr id="89" name="Ink 88">
                  <a:extLst>
                    <a:ext uri="{FF2B5EF4-FFF2-40B4-BE49-F238E27FC236}">
                      <a16:creationId xmlns:a16="http://schemas.microsoft.com/office/drawing/2014/main" id="{174FBE20-6749-99A7-403A-6690B4D2DCC0}"/>
                    </a:ext>
                  </a:extLst>
                </p:cNvPr>
                <p:cNvPicPr/>
                <p:nvPr/>
              </p:nvPicPr>
              <p:blipFill>
                <a:blip r:embed="rId63"/>
                <a:stretch>
                  <a:fillRect/>
                </a:stretch>
              </p:blipFill>
              <p:spPr>
                <a:xfrm>
                  <a:off x="4430890" y="5951210"/>
                  <a:ext cx="89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0" name="Ink 89">
                  <a:extLst>
                    <a:ext uri="{FF2B5EF4-FFF2-40B4-BE49-F238E27FC236}">
                      <a16:creationId xmlns:a16="http://schemas.microsoft.com/office/drawing/2014/main" id="{26A31367-6003-AB24-94C9-06B15B2F0615}"/>
                    </a:ext>
                  </a:extLst>
                </p14:cNvPr>
                <p14:cNvContentPartPr/>
                <p14:nvPr/>
              </p14:nvContentPartPr>
              <p14:xfrm>
                <a:off x="4411090" y="6205370"/>
                <a:ext cx="261720" cy="253440"/>
              </p14:xfrm>
            </p:contentPart>
          </mc:Choice>
          <mc:Fallback xmlns="">
            <p:pic>
              <p:nvPicPr>
                <p:cNvPr id="90" name="Ink 89">
                  <a:extLst>
                    <a:ext uri="{FF2B5EF4-FFF2-40B4-BE49-F238E27FC236}">
                      <a16:creationId xmlns:a16="http://schemas.microsoft.com/office/drawing/2014/main" id="{26A31367-6003-AB24-94C9-06B15B2F0615}"/>
                    </a:ext>
                  </a:extLst>
                </p:cNvPr>
                <p:cNvPicPr/>
                <p:nvPr/>
              </p:nvPicPr>
              <p:blipFill>
                <a:blip r:embed="rId65"/>
                <a:stretch>
                  <a:fillRect/>
                </a:stretch>
              </p:blipFill>
              <p:spPr>
                <a:xfrm>
                  <a:off x="4404970" y="6199250"/>
                  <a:ext cx="273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1" name="Ink 90">
                  <a:extLst>
                    <a:ext uri="{FF2B5EF4-FFF2-40B4-BE49-F238E27FC236}">
                      <a16:creationId xmlns:a16="http://schemas.microsoft.com/office/drawing/2014/main" id="{5698EBF5-65B9-C9CB-4D7A-4F6A254274EC}"/>
                    </a:ext>
                  </a:extLst>
                </p14:cNvPr>
                <p14:cNvContentPartPr/>
                <p14:nvPr/>
              </p14:nvContentPartPr>
              <p14:xfrm>
                <a:off x="4359610" y="6405530"/>
                <a:ext cx="294120" cy="255960"/>
              </p14:xfrm>
            </p:contentPart>
          </mc:Choice>
          <mc:Fallback xmlns="">
            <p:pic>
              <p:nvPicPr>
                <p:cNvPr id="91" name="Ink 90">
                  <a:extLst>
                    <a:ext uri="{FF2B5EF4-FFF2-40B4-BE49-F238E27FC236}">
                      <a16:creationId xmlns:a16="http://schemas.microsoft.com/office/drawing/2014/main" id="{5698EBF5-65B9-C9CB-4D7A-4F6A254274EC}"/>
                    </a:ext>
                  </a:extLst>
                </p:cNvPr>
                <p:cNvPicPr/>
                <p:nvPr/>
              </p:nvPicPr>
              <p:blipFill>
                <a:blip r:embed="rId67"/>
                <a:stretch>
                  <a:fillRect/>
                </a:stretch>
              </p:blipFill>
              <p:spPr>
                <a:xfrm>
                  <a:off x="4353490" y="6399410"/>
                  <a:ext cx="3063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a:extLst>
                    <a:ext uri="{FF2B5EF4-FFF2-40B4-BE49-F238E27FC236}">
                      <a16:creationId xmlns:a16="http://schemas.microsoft.com/office/drawing/2014/main" id="{7EC7B368-C035-EB40-2846-EAE64FC1006A}"/>
                    </a:ext>
                  </a:extLst>
                </p14:cNvPr>
                <p14:cNvContentPartPr/>
                <p14:nvPr/>
              </p14:nvContentPartPr>
              <p14:xfrm>
                <a:off x="4688650" y="5828090"/>
                <a:ext cx="253080" cy="296640"/>
              </p14:xfrm>
            </p:contentPart>
          </mc:Choice>
          <mc:Fallback xmlns="">
            <p:pic>
              <p:nvPicPr>
                <p:cNvPr id="92" name="Ink 91">
                  <a:extLst>
                    <a:ext uri="{FF2B5EF4-FFF2-40B4-BE49-F238E27FC236}">
                      <a16:creationId xmlns:a16="http://schemas.microsoft.com/office/drawing/2014/main" id="{7EC7B368-C035-EB40-2846-EAE64FC1006A}"/>
                    </a:ext>
                  </a:extLst>
                </p:cNvPr>
                <p:cNvPicPr/>
                <p:nvPr/>
              </p:nvPicPr>
              <p:blipFill>
                <a:blip r:embed="rId69"/>
                <a:stretch>
                  <a:fillRect/>
                </a:stretch>
              </p:blipFill>
              <p:spPr>
                <a:xfrm>
                  <a:off x="4682530" y="5821970"/>
                  <a:ext cx="2653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3" name="Ink 92">
                  <a:extLst>
                    <a:ext uri="{FF2B5EF4-FFF2-40B4-BE49-F238E27FC236}">
                      <a16:creationId xmlns:a16="http://schemas.microsoft.com/office/drawing/2014/main" id="{C36C4D2A-7014-6F12-8DFE-3396F429813D}"/>
                    </a:ext>
                  </a:extLst>
                </p14:cNvPr>
                <p14:cNvContentPartPr/>
                <p14:nvPr/>
              </p14:nvContentPartPr>
              <p14:xfrm>
                <a:off x="4826530" y="6091610"/>
                <a:ext cx="300240" cy="262080"/>
              </p14:xfrm>
            </p:contentPart>
          </mc:Choice>
          <mc:Fallback xmlns="">
            <p:pic>
              <p:nvPicPr>
                <p:cNvPr id="93" name="Ink 92">
                  <a:extLst>
                    <a:ext uri="{FF2B5EF4-FFF2-40B4-BE49-F238E27FC236}">
                      <a16:creationId xmlns:a16="http://schemas.microsoft.com/office/drawing/2014/main" id="{C36C4D2A-7014-6F12-8DFE-3396F429813D}"/>
                    </a:ext>
                  </a:extLst>
                </p:cNvPr>
                <p:cNvPicPr/>
                <p:nvPr/>
              </p:nvPicPr>
              <p:blipFill>
                <a:blip r:embed="rId71"/>
                <a:stretch>
                  <a:fillRect/>
                </a:stretch>
              </p:blipFill>
              <p:spPr>
                <a:xfrm>
                  <a:off x="4820410" y="6085490"/>
                  <a:ext cx="3124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4" name="Ink 93">
                  <a:extLst>
                    <a:ext uri="{FF2B5EF4-FFF2-40B4-BE49-F238E27FC236}">
                      <a16:creationId xmlns:a16="http://schemas.microsoft.com/office/drawing/2014/main" id="{B16735F8-0CE7-E557-A85F-34A620560001}"/>
                    </a:ext>
                  </a:extLst>
                </p14:cNvPr>
                <p14:cNvContentPartPr/>
                <p14:nvPr/>
              </p14:nvContentPartPr>
              <p14:xfrm>
                <a:off x="4820050" y="6162530"/>
                <a:ext cx="358920" cy="391680"/>
              </p14:xfrm>
            </p:contentPart>
          </mc:Choice>
          <mc:Fallback xmlns="">
            <p:pic>
              <p:nvPicPr>
                <p:cNvPr id="94" name="Ink 93">
                  <a:extLst>
                    <a:ext uri="{FF2B5EF4-FFF2-40B4-BE49-F238E27FC236}">
                      <a16:creationId xmlns:a16="http://schemas.microsoft.com/office/drawing/2014/main" id="{B16735F8-0CE7-E557-A85F-34A620560001}"/>
                    </a:ext>
                  </a:extLst>
                </p:cNvPr>
                <p:cNvPicPr/>
                <p:nvPr/>
              </p:nvPicPr>
              <p:blipFill>
                <a:blip r:embed="rId73"/>
                <a:stretch>
                  <a:fillRect/>
                </a:stretch>
              </p:blipFill>
              <p:spPr>
                <a:xfrm>
                  <a:off x="4813930" y="6156410"/>
                  <a:ext cx="3711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5" name="Ink 94">
                  <a:extLst>
                    <a:ext uri="{FF2B5EF4-FFF2-40B4-BE49-F238E27FC236}">
                      <a16:creationId xmlns:a16="http://schemas.microsoft.com/office/drawing/2014/main" id="{D77352D9-4C9D-F140-7C31-9D532AA23051}"/>
                    </a:ext>
                  </a:extLst>
                </p14:cNvPr>
                <p14:cNvContentPartPr/>
                <p14:nvPr/>
              </p14:nvContentPartPr>
              <p14:xfrm>
                <a:off x="4903570" y="4453970"/>
                <a:ext cx="476280" cy="236880"/>
              </p14:xfrm>
            </p:contentPart>
          </mc:Choice>
          <mc:Fallback xmlns="">
            <p:pic>
              <p:nvPicPr>
                <p:cNvPr id="95" name="Ink 94">
                  <a:extLst>
                    <a:ext uri="{FF2B5EF4-FFF2-40B4-BE49-F238E27FC236}">
                      <a16:creationId xmlns:a16="http://schemas.microsoft.com/office/drawing/2014/main" id="{D77352D9-4C9D-F140-7C31-9D532AA23051}"/>
                    </a:ext>
                  </a:extLst>
                </p:cNvPr>
                <p:cNvPicPr/>
                <p:nvPr/>
              </p:nvPicPr>
              <p:blipFill>
                <a:blip r:embed="rId75"/>
                <a:stretch>
                  <a:fillRect/>
                </a:stretch>
              </p:blipFill>
              <p:spPr>
                <a:xfrm>
                  <a:off x="4897450" y="4447850"/>
                  <a:ext cx="488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6" name="Ink 95">
                  <a:extLst>
                    <a:ext uri="{FF2B5EF4-FFF2-40B4-BE49-F238E27FC236}">
                      <a16:creationId xmlns:a16="http://schemas.microsoft.com/office/drawing/2014/main" id="{E06E389E-FFF7-7037-4F8C-3BDC98CC687B}"/>
                    </a:ext>
                  </a:extLst>
                </p14:cNvPr>
                <p14:cNvContentPartPr/>
                <p14:nvPr/>
              </p14:nvContentPartPr>
              <p14:xfrm>
                <a:off x="4808890" y="4554770"/>
                <a:ext cx="261720" cy="299520"/>
              </p14:xfrm>
            </p:contentPart>
          </mc:Choice>
          <mc:Fallback xmlns="">
            <p:pic>
              <p:nvPicPr>
                <p:cNvPr id="96" name="Ink 95">
                  <a:extLst>
                    <a:ext uri="{FF2B5EF4-FFF2-40B4-BE49-F238E27FC236}">
                      <a16:creationId xmlns:a16="http://schemas.microsoft.com/office/drawing/2014/main" id="{E06E389E-FFF7-7037-4F8C-3BDC98CC687B}"/>
                    </a:ext>
                  </a:extLst>
                </p:cNvPr>
                <p:cNvPicPr/>
                <p:nvPr/>
              </p:nvPicPr>
              <p:blipFill>
                <a:blip r:embed="rId77"/>
                <a:stretch>
                  <a:fillRect/>
                </a:stretch>
              </p:blipFill>
              <p:spPr>
                <a:xfrm>
                  <a:off x="4802770" y="4548650"/>
                  <a:ext cx="2739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8" name="Ink 97">
                  <a:extLst>
                    <a:ext uri="{FF2B5EF4-FFF2-40B4-BE49-F238E27FC236}">
                      <a16:creationId xmlns:a16="http://schemas.microsoft.com/office/drawing/2014/main" id="{345EDCA4-E3E7-BF92-72FB-6503A0825F74}"/>
                    </a:ext>
                  </a:extLst>
                </p14:cNvPr>
                <p14:cNvContentPartPr/>
                <p14:nvPr/>
              </p14:nvContentPartPr>
              <p14:xfrm>
                <a:off x="4425490" y="4923770"/>
                <a:ext cx="128520" cy="128160"/>
              </p14:xfrm>
            </p:contentPart>
          </mc:Choice>
          <mc:Fallback xmlns="">
            <p:pic>
              <p:nvPicPr>
                <p:cNvPr id="98" name="Ink 97">
                  <a:extLst>
                    <a:ext uri="{FF2B5EF4-FFF2-40B4-BE49-F238E27FC236}">
                      <a16:creationId xmlns:a16="http://schemas.microsoft.com/office/drawing/2014/main" id="{345EDCA4-E3E7-BF92-72FB-6503A0825F74}"/>
                    </a:ext>
                  </a:extLst>
                </p:cNvPr>
                <p:cNvPicPr/>
                <p:nvPr/>
              </p:nvPicPr>
              <p:blipFill>
                <a:blip r:embed="rId79"/>
                <a:stretch>
                  <a:fillRect/>
                </a:stretch>
              </p:blipFill>
              <p:spPr>
                <a:xfrm>
                  <a:off x="4419370" y="4917650"/>
                  <a:ext cx="140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9" name="Ink 98">
                  <a:extLst>
                    <a:ext uri="{FF2B5EF4-FFF2-40B4-BE49-F238E27FC236}">
                      <a16:creationId xmlns:a16="http://schemas.microsoft.com/office/drawing/2014/main" id="{7DB0AA25-F592-5E31-5B2A-5F84206521A5}"/>
                    </a:ext>
                  </a:extLst>
                </p14:cNvPr>
                <p14:cNvContentPartPr/>
                <p14:nvPr/>
              </p14:nvContentPartPr>
              <p14:xfrm>
                <a:off x="3521170" y="6128330"/>
                <a:ext cx="239760" cy="34560"/>
              </p14:xfrm>
            </p:contentPart>
          </mc:Choice>
          <mc:Fallback xmlns="">
            <p:pic>
              <p:nvPicPr>
                <p:cNvPr id="99" name="Ink 98">
                  <a:extLst>
                    <a:ext uri="{FF2B5EF4-FFF2-40B4-BE49-F238E27FC236}">
                      <a16:creationId xmlns:a16="http://schemas.microsoft.com/office/drawing/2014/main" id="{7DB0AA25-F592-5E31-5B2A-5F84206521A5}"/>
                    </a:ext>
                  </a:extLst>
                </p:cNvPr>
                <p:cNvPicPr/>
                <p:nvPr/>
              </p:nvPicPr>
              <p:blipFill>
                <a:blip r:embed="rId81"/>
                <a:stretch>
                  <a:fillRect/>
                </a:stretch>
              </p:blipFill>
              <p:spPr>
                <a:xfrm>
                  <a:off x="3515050" y="6122210"/>
                  <a:ext cx="252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0" name="Ink 99">
                  <a:extLst>
                    <a:ext uri="{FF2B5EF4-FFF2-40B4-BE49-F238E27FC236}">
                      <a16:creationId xmlns:a16="http://schemas.microsoft.com/office/drawing/2014/main" id="{71D48351-B5FF-63FE-8660-601144B453B9}"/>
                    </a:ext>
                  </a:extLst>
                </p14:cNvPr>
                <p14:cNvContentPartPr/>
                <p14:nvPr/>
              </p14:nvContentPartPr>
              <p14:xfrm>
                <a:off x="3750130" y="6123290"/>
                <a:ext cx="107280" cy="155880"/>
              </p14:xfrm>
            </p:contentPart>
          </mc:Choice>
          <mc:Fallback xmlns="">
            <p:pic>
              <p:nvPicPr>
                <p:cNvPr id="100" name="Ink 99">
                  <a:extLst>
                    <a:ext uri="{FF2B5EF4-FFF2-40B4-BE49-F238E27FC236}">
                      <a16:creationId xmlns:a16="http://schemas.microsoft.com/office/drawing/2014/main" id="{71D48351-B5FF-63FE-8660-601144B453B9}"/>
                    </a:ext>
                  </a:extLst>
                </p:cNvPr>
                <p:cNvPicPr/>
                <p:nvPr/>
              </p:nvPicPr>
              <p:blipFill>
                <a:blip r:embed="rId83"/>
                <a:stretch>
                  <a:fillRect/>
                </a:stretch>
              </p:blipFill>
              <p:spPr>
                <a:xfrm>
                  <a:off x="3744010" y="6117170"/>
                  <a:ext cx="119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1" name="Ink 100">
                  <a:extLst>
                    <a:ext uri="{FF2B5EF4-FFF2-40B4-BE49-F238E27FC236}">
                      <a16:creationId xmlns:a16="http://schemas.microsoft.com/office/drawing/2014/main" id="{F1F532D4-362B-02AE-B07E-61A1A202630B}"/>
                    </a:ext>
                  </a:extLst>
                </p14:cNvPr>
                <p14:cNvContentPartPr/>
                <p14:nvPr/>
              </p14:nvContentPartPr>
              <p14:xfrm>
                <a:off x="4203010" y="6645650"/>
                <a:ext cx="111960" cy="106200"/>
              </p14:xfrm>
            </p:contentPart>
          </mc:Choice>
          <mc:Fallback xmlns="">
            <p:pic>
              <p:nvPicPr>
                <p:cNvPr id="101" name="Ink 100">
                  <a:extLst>
                    <a:ext uri="{FF2B5EF4-FFF2-40B4-BE49-F238E27FC236}">
                      <a16:creationId xmlns:a16="http://schemas.microsoft.com/office/drawing/2014/main" id="{F1F532D4-362B-02AE-B07E-61A1A202630B}"/>
                    </a:ext>
                  </a:extLst>
                </p:cNvPr>
                <p:cNvPicPr/>
                <p:nvPr/>
              </p:nvPicPr>
              <p:blipFill>
                <a:blip r:embed="rId85"/>
                <a:stretch>
                  <a:fillRect/>
                </a:stretch>
              </p:blipFill>
              <p:spPr>
                <a:xfrm>
                  <a:off x="4196890" y="6639530"/>
                  <a:ext cx="1242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30032772-4659-15ED-C86B-21A1FC3B10AC}"/>
                    </a:ext>
                  </a:extLst>
                </p14:cNvPr>
                <p14:cNvContentPartPr/>
                <p14:nvPr/>
              </p14:nvContentPartPr>
              <p14:xfrm>
                <a:off x="4295530" y="6532970"/>
                <a:ext cx="81360" cy="173520"/>
              </p14:xfrm>
            </p:contentPart>
          </mc:Choice>
          <mc:Fallback xmlns="">
            <p:pic>
              <p:nvPicPr>
                <p:cNvPr id="102" name="Ink 101">
                  <a:extLst>
                    <a:ext uri="{FF2B5EF4-FFF2-40B4-BE49-F238E27FC236}">
                      <a16:creationId xmlns:a16="http://schemas.microsoft.com/office/drawing/2014/main" id="{30032772-4659-15ED-C86B-21A1FC3B10AC}"/>
                    </a:ext>
                  </a:extLst>
                </p:cNvPr>
                <p:cNvPicPr/>
                <p:nvPr/>
              </p:nvPicPr>
              <p:blipFill>
                <a:blip r:embed="rId87"/>
                <a:stretch>
                  <a:fillRect/>
                </a:stretch>
              </p:blipFill>
              <p:spPr>
                <a:xfrm>
                  <a:off x="4289410" y="6526850"/>
                  <a:ext cx="93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164E9F8F-4694-D234-7949-7AAB8DF58E33}"/>
                    </a:ext>
                  </a:extLst>
                </p14:cNvPr>
                <p14:cNvContentPartPr/>
                <p14:nvPr/>
              </p14:nvContentPartPr>
              <p14:xfrm>
                <a:off x="4714930" y="6425690"/>
                <a:ext cx="201240" cy="330840"/>
              </p14:xfrm>
            </p:contentPart>
          </mc:Choice>
          <mc:Fallback xmlns="">
            <p:pic>
              <p:nvPicPr>
                <p:cNvPr id="103" name="Ink 102">
                  <a:extLst>
                    <a:ext uri="{FF2B5EF4-FFF2-40B4-BE49-F238E27FC236}">
                      <a16:creationId xmlns:a16="http://schemas.microsoft.com/office/drawing/2014/main" id="{164E9F8F-4694-D234-7949-7AAB8DF58E33}"/>
                    </a:ext>
                  </a:extLst>
                </p:cNvPr>
                <p:cNvPicPr/>
                <p:nvPr/>
              </p:nvPicPr>
              <p:blipFill>
                <a:blip r:embed="rId89"/>
                <a:stretch>
                  <a:fillRect/>
                </a:stretch>
              </p:blipFill>
              <p:spPr>
                <a:xfrm>
                  <a:off x="4708810" y="6419570"/>
                  <a:ext cx="2134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4" name="Ink 103">
                  <a:extLst>
                    <a:ext uri="{FF2B5EF4-FFF2-40B4-BE49-F238E27FC236}">
                      <a16:creationId xmlns:a16="http://schemas.microsoft.com/office/drawing/2014/main" id="{1304CD7A-B475-E48D-B5A0-16CFE1FDCDFE}"/>
                    </a:ext>
                  </a:extLst>
                </p14:cNvPr>
                <p14:cNvContentPartPr/>
                <p14:nvPr/>
              </p14:nvContentPartPr>
              <p14:xfrm>
                <a:off x="4698730" y="6316970"/>
                <a:ext cx="257760" cy="243000"/>
              </p14:xfrm>
            </p:contentPart>
          </mc:Choice>
          <mc:Fallback xmlns="">
            <p:pic>
              <p:nvPicPr>
                <p:cNvPr id="104" name="Ink 103">
                  <a:extLst>
                    <a:ext uri="{FF2B5EF4-FFF2-40B4-BE49-F238E27FC236}">
                      <a16:creationId xmlns:a16="http://schemas.microsoft.com/office/drawing/2014/main" id="{1304CD7A-B475-E48D-B5A0-16CFE1FDCDFE}"/>
                    </a:ext>
                  </a:extLst>
                </p:cNvPr>
                <p:cNvPicPr/>
                <p:nvPr/>
              </p:nvPicPr>
              <p:blipFill>
                <a:blip r:embed="rId91"/>
                <a:stretch>
                  <a:fillRect/>
                </a:stretch>
              </p:blipFill>
              <p:spPr>
                <a:xfrm>
                  <a:off x="4692610" y="6310850"/>
                  <a:ext cx="270000" cy="25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3" name="Ink 2">
                <a:extLst>
                  <a:ext uri="{FF2B5EF4-FFF2-40B4-BE49-F238E27FC236}">
                    <a16:creationId xmlns:a16="http://schemas.microsoft.com/office/drawing/2014/main" id="{D78695D0-91AE-011D-9952-C83FA90C0B63}"/>
                  </a:ext>
                </a:extLst>
              </p14:cNvPr>
              <p14:cNvContentPartPr/>
              <p14:nvPr/>
            </p14:nvContentPartPr>
            <p14:xfrm>
              <a:off x="8629210" y="2462090"/>
              <a:ext cx="65160" cy="134640"/>
            </p14:xfrm>
          </p:contentPart>
        </mc:Choice>
        <mc:Fallback xmlns="">
          <p:pic>
            <p:nvPicPr>
              <p:cNvPr id="3" name="Ink 2">
                <a:extLst>
                  <a:ext uri="{FF2B5EF4-FFF2-40B4-BE49-F238E27FC236}">
                    <a16:creationId xmlns:a16="http://schemas.microsoft.com/office/drawing/2014/main" id="{D78695D0-91AE-011D-9952-C83FA90C0B63}"/>
                  </a:ext>
                </a:extLst>
              </p:cNvPr>
              <p:cNvPicPr/>
              <p:nvPr/>
            </p:nvPicPr>
            <p:blipFill>
              <a:blip r:embed="rId93"/>
              <a:stretch>
                <a:fillRect/>
              </a:stretch>
            </p:blipFill>
            <p:spPr>
              <a:xfrm>
                <a:off x="8623090" y="2455970"/>
                <a:ext cx="77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 name="Ink 24">
                <a:extLst>
                  <a:ext uri="{FF2B5EF4-FFF2-40B4-BE49-F238E27FC236}">
                    <a16:creationId xmlns:a16="http://schemas.microsoft.com/office/drawing/2014/main" id="{867FD67F-6409-51C0-13D6-8E1710377F33}"/>
                  </a:ext>
                </a:extLst>
              </p14:cNvPr>
              <p14:cNvContentPartPr/>
              <p14:nvPr/>
            </p14:nvContentPartPr>
            <p14:xfrm>
              <a:off x="9074890" y="2594570"/>
              <a:ext cx="207360" cy="158400"/>
            </p14:xfrm>
          </p:contentPart>
        </mc:Choice>
        <mc:Fallback xmlns="">
          <p:pic>
            <p:nvPicPr>
              <p:cNvPr id="25" name="Ink 24">
                <a:extLst>
                  <a:ext uri="{FF2B5EF4-FFF2-40B4-BE49-F238E27FC236}">
                    <a16:creationId xmlns:a16="http://schemas.microsoft.com/office/drawing/2014/main" id="{867FD67F-6409-51C0-13D6-8E1710377F33}"/>
                  </a:ext>
                </a:extLst>
              </p:cNvPr>
              <p:cNvPicPr/>
              <p:nvPr/>
            </p:nvPicPr>
            <p:blipFill>
              <a:blip r:embed="rId95"/>
              <a:stretch>
                <a:fillRect/>
              </a:stretch>
            </p:blipFill>
            <p:spPr>
              <a:xfrm>
                <a:off x="9068770" y="2588450"/>
                <a:ext cx="219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6" name="Ink 25">
                <a:extLst>
                  <a:ext uri="{FF2B5EF4-FFF2-40B4-BE49-F238E27FC236}">
                    <a16:creationId xmlns:a16="http://schemas.microsoft.com/office/drawing/2014/main" id="{A8ADDB02-B2AC-C0A1-A32F-68C71D9180F9}"/>
                  </a:ext>
                </a:extLst>
              </p14:cNvPr>
              <p14:cNvContentPartPr/>
              <p14:nvPr/>
            </p14:nvContentPartPr>
            <p14:xfrm>
              <a:off x="9555850" y="2618690"/>
              <a:ext cx="125640" cy="208440"/>
            </p14:xfrm>
          </p:contentPart>
        </mc:Choice>
        <mc:Fallback xmlns="">
          <p:pic>
            <p:nvPicPr>
              <p:cNvPr id="26" name="Ink 25">
                <a:extLst>
                  <a:ext uri="{FF2B5EF4-FFF2-40B4-BE49-F238E27FC236}">
                    <a16:creationId xmlns:a16="http://schemas.microsoft.com/office/drawing/2014/main" id="{A8ADDB02-B2AC-C0A1-A32F-68C71D9180F9}"/>
                  </a:ext>
                </a:extLst>
              </p:cNvPr>
              <p:cNvPicPr/>
              <p:nvPr/>
            </p:nvPicPr>
            <p:blipFill>
              <a:blip r:embed="rId97"/>
              <a:stretch>
                <a:fillRect/>
              </a:stretch>
            </p:blipFill>
            <p:spPr>
              <a:xfrm>
                <a:off x="9549730" y="2612570"/>
                <a:ext cx="137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6" name="Ink 105">
                <a:extLst>
                  <a:ext uri="{FF2B5EF4-FFF2-40B4-BE49-F238E27FC236}">
                    <a16:creationId xmlns:a16="http://schemas.microsoft.com/office/drawing/2014/main" id="{CF10307A-5DD7-1025-2858-0A05BDDC93A4}"/>
                  </a:ext>
                </a:extLst>
              </p14:cNvPr>
              <p14:cNvContentPartPr/>
              <p14:nvPr/>
            </p14:nvContentPartPr>
            <p14:xfrm>
              <a:off x="308890" y="584690"/>
              <a:ext cx="10521720" cy="2689560"/>
            </p14:xfrm>
          </p:contentPart>
        </mc:Choice>
        <mc:Fallback xmlns="">
          <p:pic>
            <p:nvPicPr>
              <p:cNvPr id="106" name="Ink 105">
                <a:extLst>
                  <a:ext uri="{FF2B5EF4-FFF2-40B4-BE49-F238E27FC236}">
                    <a16:creationId xmlns:a16="http://schemas.microsoft.com/office/drawing/2014/main" id="{CF10307A-5DD7-1025-2858-0A05BDDC93A4}"/>
                  </a:ext>
                </a:extLst>
              </p:cNvPr>
              <p:cNvPicPr/>
              <p:nvPr/>
            </p:nvPicPr>
            <p:blipFill>
              <a:blip r:embed="rId99"/>
              <a:stretch>
                <a:fillRect/>
              </a:stretch>
            </p:blipFill>
            <p:spPr>
              <a:xfrm>
                <a:off x="302770" y="578570"/>
                <a:ext cx="10533960" cy="2701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7" name="Ink 106">
                <a:extLst>
                  <a:ext uri="{FF2B5EF4-FFF2-40B4-BE49-F238E27FC236}">
                    <a16:creationId xmlns:a16="http://schemas.microsoft.com/office/drawing/2014/main" id="{790B2CE4-138B-B4D0-BC10-F17B0F5E4B9A}"/>
                  </a:ext>
                </a:extLst>
              </p14:cNvPr>
              <p14:cNvContentPartPr/>
              <p14:nvPr/>
            </p14:nvContentPartPr>
            <p14:xfrm>
              <a:off x="3065770" y="1964570"/>
              <a:ext cx="81720" cy="653400"/>
            </p14:xfrm>
          </p:contentPart>
        </mc:Choice>
        <mc:Fallback xmlns="">
          <p:pic>
            <p:nvPicPr>
              <p:cNvPr id="107" name="Ink 106">
                <a:extLst>
                  <a:ext uri="{FF2B5EF4-FFF2-40B4-BE49-F238E27FC236}">
                    <a16:creationId xmlns:a16="http://schemas.microsoft.com/office/drawing/2014/main" id="{790B2CE4-138B-B4D0-BC10-F17B0F5E4B9A}"/>
                  </a:ext>
                </a:extLst>
              </p:cNvPr>
              <p:cNvPicPr/>
              <p:nvPr/>
            </p:nvPicPr>
            <p:blipFill>
              <a:blip r:embed="rId101"/>
              <a:stretch>
                <a:fillRect/>
              </a:stretch>
            </p:blipFill>
            <p:spPr>
              <a:xfrm>
                <a:off x="3059650" y="1958450"/>
                <a:ext cx="939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 name="Ink 107">
                <a:extLst>
                  <a:ext uri="{FF2B5EF4-FFF2-40B4-BE49-F238E27FC236}">
                    <a16:creationId xmlns:a16="http://schemas.microsoft.com/office/drawing/2014/main" id="{A38758EE-2F5D-CD51-CA0D-3E22138E209D}"/>
                  </a:ext>
                </a:extLst>
              </p14:cNvPr>
              <p14:cNvContentPartPr/>
              <p14:nvPr/>
            </p14:nvContentPartPr>
            <p14:xfrm>
              <a:off x="6517810" y="1926770"/>
              <a:ext cx="726840" cy="548640"/>
            </p14:xfrm>
          </p:contentPart>
        </mc:Choice>
        <mc:Fallback xmlns="">
          <p:pic>
            <p:nvPicPr>
              <p:cNvPr id="108" name="Ink 107">
                <a:extLst>
                  <a:ext uri="{FF2B5EF4-FFF2-40B4-BE49-F238E27FC236}">
                    <a16:creationId xmlns:a16="http://schemas.microsoft.com/office/drawing/2014/main" id="{A38758EE-2F5D-CD51-CA0D-3E22138E209D}"/>
                  </a:ext>
                </a:extLst>
              </p:cNvPr>
              <p:cNvPicPr/>
              <p:nvPr/>
            </p:nvPicPr>
            <p:blipFill>
              <a:blip r:embed="rId103"/>
              <a:stretch>
                <a:fillRect/>
              </a:stretch>
            </p:blipFill>
            <p:spPr>
              <a:xfrm>
                <a:off x="6511690" y="1920650"/>
                <a:ext cx="7390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Ink 108">
                <a:extLst>
                  <a:ext uri="{FF2B5EF4-FFF2-40B4-BE49-F238E27FC236}">
                    <a16:creationId xmlns:a16="http://schemas.microsoft.com/office/drawing/2014/main" id="{6C2A04CB-95C2-3473-79E2-2F01C6E02618}"/>
                  </a:ext>
                </a:extLst>
              </p14:cNvPr>
              <p14:cNvContentPartPr/>
              <p14:nvPr/>
            </p14:nvContentPartPr>
            <p14:xfrm>
              <a:off x="8317090" y="2019290"/>
              <a:ext cx="445320" cy="392760"/>
            </p14:xfrm>
          </p:contentPart>
        </mc:Choice>
        <mc:Fallback xmlns="">
          <p:pic>
            <p:nvPicPr>
              <p:cNvPr id="109" name="Ink 108">
                <a:extLst>
                  <a:ext uri="{FF2B5EF4-FFF2-40B4-BE49-F238E27FC236}">
                    <a16:creationId xmlns:a16="http://schemas.microsoft.com/office/drawing/2014/main" id="{6C2A04CB-95C2-3473-79E2-2F01C6E02618}"/>
                  </a:ext>
                </a:extLst>
              </p:cNvPr>
              <p:cNvPicPr/>
              <p:nvPr/>
            </p:nvPicPr>
            <p:blipFill>
              <a:blip r:embed="rId105"/>
              <a:stretch>
                <a:fillRect/>
              </a:stretch>
            </p:blipFill>
            <p:spPr>
              <a:xfrm>
                <a:off x="8310970" y="2013170"/>
                <a:ext cx="457560" cy="405000"/>
              </a:xfrm>
              <a:prstGeom prst="rect">
                <a:avLst/>
              </a:prstGeom>
            </p:spPr>
          </p:pic>
        </mc:Fallback>
      </mc:AlternateContent>
      <p:grpSp>
        <p:nvGrpSpPr>
          <p:cNvPr id="113" name="Group 112">
            <a:extLst>
              <a:ext uri="{FF2B5EF4-FFF2-40B4-BE49-F238E27FC236}">
                <a16:creationId xmlns:a16="http://schemas.microsoft.com/office/drawing/2014/main" id="{1EB6509A-71AE-3F33-C988-FB1D9D1693A8}"/>
              </a:ext>
            </a:extLst>
          </p:cNvPr>
          <p:cNvGrpSpPr/>
          <p:nvPr/>
        </p:nvGrpSpPr>
        <p:grpSpPr>
          <a:xfrm>
            <a:off x="7571530" y="4113770"/>
            <a:ext cx="709560" cy="826200"/>
            <a:chOff x="7571530" y="4113770"/>
            <a:chExt cx="709560" cy="826200"/>
          </a:xfrm>
        </p:grpSpPr>
        <mc:AlternateContent xmlns:mc="http://schemas.openxmlformats.org/markup-compatibility/2006" xmlns:p14="http://schemas.microsoft.com/office/powerpoint/2010/main">
          <mc:Choice Requires="p14">
            <p:contentPart p14:bwMode="auto" r:id="rId106">
              <p14:nvContentPartPr>
                <p14:cNvPr id="111" name="Ink 110">
                  <a:extLst>
                    <a:ext uri="{FF2B5EF4-FFF2-40B4-BE49-F238E27FC236}">
                      <a16:creationId xmlns:a16="http://schemas.microsoft.com/office/drawing/2014/main" id="{65D21F0E-33D8-10CF-E4BF-F49B6842A7CE}"/>
                    </a:ext>
                  </a:extLst>
                </p14:cNvPr>
                <p14:cNvContentPartPr/>
                <p14:nvPr/>
              </p14:nvContentPartPr>
              <p14:xfrm>
                <a:off x="7571530" y="4327610"/>
                <a:ext cx="456840" cy="612360"/>
              </p14:xfrm>
            </p:contentPart>
          </mc:Choice>
          <mc:Fallback xmlns="">
            <p:pic>
              <p:nvPicPr>
                <p:cNvPr id="111" name="Ink 110">
                  <a:extLst>
                    <a:ext uri="{FF2B5EF4-FFF2-40B4-BE49-F238E27FC236}">
                      <a16:creationId xmlns:a16="http://schemas.microsoft.com/office/drawing/2014/main" id="{65D21F0E-33D8-10CF-E4BF-F49B6842A7CE}"/>
                    </a:ext>
                  </a:extLst>
                </p:cNvPr>
                <p:cNvPicPr/>
                <p:nvPr/>
              </p:nvPicPr>
              <p:blipFill>
                <a:blip r:embed="rId107"/>
                <a:stretch>
                  <a:fillRect/>
                </a:stretch>
              </p:blipFill>
              <p:spPr>
                <a:xfrm>
                  <a:off x="7565410" y="4321490"/>
                  <a:ext cx="46908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2" name="Ink 111">
                  <a:extLst>
                    <a:ext uri="{FF2B5EF4-FFF2-40B4-BE49-F238E27FC236}">
                      <a16:creationId xmlns:a16="http://schemas.microsoft.com/office/drawing/2014/main" id="{2579906B-5E23-3A11-B487-3A202C5AEDC3}"/>
                    </a:ext>
                  </a:extLst>
                </p14:cNvPr>
                <p14:cNvContentPartPr/>
                <p14:nvPr/>
              </p14:nvContentPartPr>
              <p14:xfrm>
                <a:off x="7842610" y="4113770"/>
                <a:ext cx="438480" cy="251280"/>
              </p14:xfrm>
            </p:contentPart>
          </mc:Choice>
          <mc:Fallback xmlns="">
            <p:pic>
              <p:nvPicPr>
                <p:cNvPr id="112" name="Ink 111">
                  <a:extLst>
                    <a:ext uri="{FF2B5EF4-FFF2-40B4-BE49-F238E27FC236}">
                      <a16:creationId xmlns:a16="http://schemas.microsoft.com/office/drawing/2014/main" id="{2579906B-5E23-3A11-B487-3A202C5AEDC3}"/>
                    </a:ext>
                  </a:extLst>
                </p:cNvPr>
                <p:cNvPicPr/>
                <p:nvPr/>
              </p:nvPicPr>
              <p:blipFill>
                <a:blip r:embed="rId109"/>
                <a:stretch>
                  <a:fillRect/>
                </a:stretch>
              </p:blipFill>
              <p:spPr>
                <a:xfrm>
                  <a:off x="7836490" y="4107650"/>
                  <a:ext cx="450720" cy="263520"/>
                </a:xfrm>
                <a:prstGeom prst="rect">
                  <a:avLst/>
                </a:prstGeom>
              </p:spPr>
            </p:pic>
          </mc:Fallback>
        </mc:AlternateContent>
      </p:grpSp>
      <p:grpSp>
        <p:nvGrpSpPr>
          <p:cNvPr id="118" name="Group 117">
            <a:extLst>
              <a:ext uri="{FF2B5EF4-FFF2-40B4-BE49-F238E27FC236}">
                <a16:creationId xmlns:a16="http://schemas.microsoft.com/office/drawing/2014/main" id="{0771C063-AD35-ACB7-7134-61957EFDE61B}"/>
              </a:ext>
            </a:extLst>
          </p:cNvPr>
          <p:cNvGrpSpPr/>
          <p:nvPr/>
        </p:nvGrpSpPr>
        <p:grpSpPr>
          <a:xfrm>
            <a:off x="9526330" y="542210"/>
            <a:ext cx="2392560" cy="2205720"/>
            <a:chOff x="9526330" y="542210"/>
            <a:chExt cx="2392560" cy="2205720"/>
          </a:xfrm>
        </p:grpSpPr>
        <mc:AlternateContent xmlns:mc="http://schemas.openxmlformats.org/markup-compatibility/2006" xmlns:p14="http://schemas.microsoft.com/office/powerpoint/2010/main">
          <mc:Choice Requires="p14">
            <p:contentPart p14:bwMode="auto" r:id="rId110">
              <p14:nvContentPartPr>
                <p14:cNvPr id="48" name="Ink 47">
                  <a:extLst>
                    <a:ext uri="{FF2B5EF4-FFF2-40B4-BE49-F238E27FC236}">
                      <a16:creationId xmlns:a16="http://schemas.microsoft.com/office/drawing/2014/main" id="{BB83FFD9-E53C-7DE6-F204-BF53CEBCBE10}"/>
                    </a:ext>
                  </a:extLst>
                </p14:cNvPr>
                <p14:cNvContentPartPr/>
                <p14:nvPr/>
              </p14:nvContentPartPr>
              <p14:xfrm>
                <a:off x="10181170" y="738410"/>
                <a:ext cx="92880" cy="2009520"/>
              </p14:xfrm>
            </p:contentPart>
          </mc:Choice>
          <mc:Fallback xmlns="">
            <p:pic>
              <p:nvPicPr>
                <p:cNvPr id="48" name="Ink 47">
                  <a:extLst>
                    <a:ext uri="{FF2B5EF4-FFF2-40B4-BE49-F238E27FC236}">
                      <a16:creationId xmlns:a16="http://schemas.microsoft.com/office/drawing/2014/main" id="{BB83FFD9-E53C-7DE6-F204-BF53CEBCBE10}"/>
                    </a:ext>
                  </a:extLst>
                </p:cNvPr>
                <p:cNvPicPr/>
                <p:nvPr/>
              </p:nvPicPr>
              <p:blipFill>
                <a:blip r:embed="rId111"/>
                <a:stretch>
                  <a:fillRect/>
                </a:stretch>
              </p:blipFill>
              <p:spPr>
                <a:xfrm>
                  <a:off x="10175050" y="732290"/>
                  <a:ext cx="105120" cy="2021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9" name="Ink 48">
                  <a:extLst>
                    <a:ext uri="{FF2B5EF4-FFF2-40B4-BE49-F238E27FC236}">
                      <a16:creationId xmlns:a16="http://schemas.microsoft.com/office/drawing/2014/main" id="{56CAD871-49AC-9F93-87AE-E08BEADDFDFD}"/>
                    </a:ext>
                  </a:extLst>
                </p14:cNvPr>
                <p14:cNvContentPartPr/>
                <p14:nvPr/>
              </p14:nvContentPartPr>
              <p14:xfrm>
                <a:off x="9526330" y="919850"/>
                <a:ext cx="1695960" cy="194760"/>
              </p14:xfrm>
            </p:contentPart>
          </mc:Choice>
          <mc:Fallback xmlns="">
            <p:pic>
              <p:nvPicPr>
                <p:cNvPr id="49" name="Ink 48">
                  <a:extLst>
                    <a:ext uri="{FF2B5EF4-FFF2-40B4-BE49-F238E27FC236}">
                      <a16:creationId xmlns:a16="http://schemas.microsoft.com/office/drawing/2014/main" id="{56CAD871-49AC-9F93-87AE-E08BEADDFDFD}"/>
                    </a:ext>
                  </a:extLst>
                </p:cNvPr>
                <p:cNvPicPr/>
                <p:nvPr/>
              </p:nvPicPr>
              <p:blipFill>
                <a:blip r:embed="rId113"/>
                <a:stretch>
                  <a:fillRect/>
                </a:stretch>
              </p:blipFill>
              <p:spPr>
                <a:xfrm>
                  <a:off x="9520210" y="913730"/>
                  <a:ext cx="1708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1" name="Ink 50">
                  <a:extLst>
                    <a:ext uri="{FF2B5EF4-FFF2-40B4-BE49-F238E27FC236}">
                      <a16:creationId xmlns:a16="http://schemas.microsoft.com/office/drawing/2014/main" id="{8A9094B6-FA18-10FB-90FF-48BEF314C371}"/>
                    </a:ext>
                  </a:extLst>
                </p14:cNvPr>
                <p14:cNvContentPartPr/>
                <p14:nvPr/>
              </p14:nvContentPartPr>
              <p14:xfrm>
                <a:off x="9881650" y="1183010"/>
                <a:ext cx="62280" cy="145440"/>
              </p14:xfrm>
            </p:contentPart>
          </mc:Choice>
          <mc:Fallback xmlns="">
            <p:pic>
              <p:nvPicPr>
                <p:cNvPr id="51" name="Ink 50">
                  <a:extLst>
                    <a:ext uri="{FF2B5EF4-FFF2-40B4-BE49-F238E27FC236}">
                      <a16:creationId xmlns:a16="http://schemas.microsoft.com/office/drawing/2014/main" id="{8A9094B6-FA18-10FB-90FF-48BEF314C371}"/>
                    </a:ext>
                  </a:extLst>
                </p:cNvPr>
                <p:cNvPicPr/>
                <p:nvPr/>
              </p:nvPicPr>
              <p:blipFill>
                <a:blip r:embed="rId115"/>
                <a:stretch>
                  <a:fillRect/>
                </a:stretch>
              </p:blipFill>
              <p:spPr>
                <a:xfrm>
                  <a:off x="9875530" y="1176890"/>
                  <a:ext cx="74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2" name="Ink 51">
                  <a:extLst>
                    <a:ext uri="{FF2B5EF4-FFF2-40B4-BE49-F238E27FC236}">
                      <a16:creationId xmlns:a16="http://schemas.microsoft.com/office/drawing/2014/main" id="{EA0D49F8-D6FB-E87D-B350-597CF01D88D5}"/>
                    </a:ext>
                  </a:extLst>
                </p14:cNvPr>
                <p14:cNvContentPartPr/>
                <p14:nvPr/>
              </p14:nvContentPartPr>
              <p14:xfrm>
                <a:off x="10440010" y="1160330"/>
                <a:ext cx="146160" cy="126720"/>
              </p14:xfrm>
            </p:contentPart>
          </mc:Choice>
          <mc:Fallback xmlns="">
            <p:pic>
              <p:nvPicPr>
                <p:cNvPr id="52" name="Ink 51">
                  <a:extLst>
                    <a:ext uri="{FF2B5EF4-FFF2-40B4-BE49-F238E27FC236}">
                      <a16:creationId xmlns:a16="http://schemas.microsoft.com/office/drawing/2014/main" id="{EA0D49F8-D6FB-E87D-B350-597CF01D88D5}"/>
                    </a:ext>
                  </a:extLst>
                </p:cNvPr>
                <p:cNvPicPr/>
                <p:nvPr/>
              </p:nvPicPr>
              <p:blipFill>
                <a:blip r:embed="rId117"/>
                <a:stretch>
                  <a:fillRect/>
                </a:stretch>
              </p:blipFill>
              <p:spPr>
                <a:xfrm>
                  <a:off x="10433890" y="1154210"/>
                  <a:ext cx="158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4" name="Ink 53">
                  <a:extLst>
                    <a:ext uri="{FF2B5EF4-FFF2-40B4-BE49-F238E27FC236}">
                      <a16:creationId xmlns:a16="http://schemas.microsoft.com/office/drawing/2014/main" id="{81A7D8CF-64FF-AD35-7588-6508709BC01A}"/>
                    </a:ext>
                  </a:extLst>
                </p14:cNvPr>
                <p14:cNvContentPartPr/>
                <p14:nvPr/>
              </p14:nvContentPartPr>
              <p14:xfrm>
                <a:off x="10682290" y="1219370"/>
                <a:ext cx="12960" cy="41400"/>
              </p14:xfrm>
            </p:contentPart>
          </mc:Choice>
          <mc:Fallback xmlns="">
            <p:pic>
              <p:nvPicPr>
                <p:cNvPr id="54" name="Ink 53">
                  <a:extLst>
                    <a:ext uri="{FF2B5EF4-FFF2-40B4-BE49-F238E27FC236}">
                      <a16:creationId xmlns:a16="http://schemas.microsoft.com/office/drawing/2014/main" id="{81A7D8CF-64FF-AD35-7588-6508709BC01A}"/>
                    </a:ext>
                  </a:extLst>
                </p:cNvPr>
                <p:cNvPicPr/>
                <p:nvPr/>
              </p:nvPicPr>
              <p:blipFill>
                <a:blip r:embed="rId119"/>
                <a:stretch>
                  <a:fillRect/>
                </a:stretch>
              </p:blipFill>
              <p:spPr>
                <a:xfrm>
                  <a:off x="10676170" y="1213250"/>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5" name="Ink 54">
                  <a:extLst>
                    <a:ext uri="{FF2B5EF4-FFF2-40B4-BE49-F238E27FC236}">
                      <a16:creationId xmlns:a16="http://schemas.microsoft.com/office/drawing/2014/main" id="{3FF2BE73-BD08-A1CD-A7C8-29A148A449F4}"/>
                    </a:ext>
                  </a:extLst>
                </p14:cNvPr>
                <p14:cNvContentPartPr/>
                <p14:nvPr/>
              </p14:nvContentPartPr>
              <p14:xfrm>
                <a:off x="10791730" y="1053770"/>
                <a:ext cx="159840" cy="220680"/>
              </p14:xfrm>
            </p:contentPart>
          </mc:Choice>
          <mc:Fallback xmlns="">
            <p:pic>
              <p:nvPicPr>
                <p:cNvPr id="55" name="Ink 54">
                  <a:extLst>
                    <a:ext uri="{FF2B5EF4-FFF2-40B4-BE49-F238E27FC236}">
                      <a16:creationId xmlns:a16="http://schemas.microsoft.com/office/drawing/2014/main" id="{3FF2BE73-BD08-A1CD-A7C8-29A148A449F4}"/>
                    </a:ext>
                  </a:extLst>
                </p:cNvPr>
                <p:cNvPicPr/>
                <p:nvPr/>
              </p:nvPicPr>
              <p:blipFill>
                <a:blip r:embed="rId121"/>
                <a:stretch>
                  <a:fillRect/>
                </a:stretch>
              </p:blipFill>
              <p:spPr>
                <a:xfrm>
                  <a:off x="10785610" y="1047650"/>
                  <a:ext cx="1720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6" name="Ink 55">
                  <a:extLst>
                    <a:ext uri="{FF2B5EF4-FFF2-40B4-BE49-F238E27FC236}">
                      <a16:creationId xmlns:a16="http://schemas.microsoft.com/office/drawing/2014/main" id="{C98BB8D1-7D45-28DB-F465-C46793F6E7C1}"/>
                    </a:ext>
                  </a:extLst>
                </p14:cNvPr>
                <p14:cNvContentPartPr/>
                <p14:nvPr/>
              </p14:nvContentPartPr>
              <p14:xfrm>
                <a:off x="10989730" y="1177970"/>
                <a:ext cx="219240" cy="154440"/>
              </p14:xfrm>
            </p:contentPart>
          </mc:Choice>
          <mc:Fallback xmlns="">
            <p:pic>
              <p:nvPicPr>
                <p:cNvPr id="56" name="Ink 55">
                  <a:extLst>
                    <a:ext uri="{FF2B5EF4-FFF2-40B4-BE49-F238E27FC236}">
                      <a16:creationId xmlns:a16="http://schemas.microsoft.com/office/drawing/2014/main" id="{C98BB8D1-7D45-28DB-F465-C46793F6E7C1}"/>
                    </a:ext>
                  </a:extLst>
                </p:cNvPr>
                <p:cNvPicPr/>
                <p:nvPr/>
              </p:nvPicPr>
              <p:blipFill>
                <a:blip r:embed="rId123"/>
                <a:stretch>
                  <a:fillRect/>
                </a:stretch>
              </p:blipFill>
              <p:spPr>
                <a:xfrm>
                  <a:off x="10983610" y="1171850"/>
                  <a:ext cx="231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8" name="Ink 57">
                  <a:extLst>
                    <a:ext uri="{FF2B5EF4-FFF2-40B4-BE49-F238E27FC236}">
                      <a16:creationId xmlns:a16="http://schemas.microsoft.com/office/drawing/2014/main" id="{F04FFDEA-FE31-6D99-8734-BFE45E06F5B1}"/>
                    </a:ext>
                  </a:extLst>
                </p14:cNvPr>
                <p14:cNvContentPartPr/>
                <p14:nvPr/>
              </p14:nvContentPartPr>
              <p14:xfrm>
                <a:off x="9894610" y="1471730"/>
                <a:ext cx="229680" cy="160920"/>
              </p14:xfrm>
            </p:contentPart>
          </mc:Choice>
          <mc:Fallback xmlns="">
            <p:pic>
              <p:nvPicPr>
                <p:cNvPr id="58" name="Ink 57">
                  <a:extLst>
                    <a:ext uri="{FF2B5EF4-FFF2-40B4-BE49-F238E27FC236}">
                      <a16:creationId xmlns:a16="http://schemas.microsoft.com/office/drawing/2014/main" id="{F04FFDEA-FE31-6D99-8734-BFE45E06F5B1}"/>
                    </a:ext>
                  </a:extLst>
                </p:cNvPr>
                <p:cNvPicPr/>
                <p:nvPr/>
              </p:nvPicPr>
              <p:blipFill>
                <a:blip r:embed="rId125"/>
                <a:stretch>
                  <a:fillRect/>
                </a:stretch>
              </p:blipFill>
              <p:spPr>
                <a:xfrm>
                  <a:off x="9888490" y="1465610"/>
                  <a:ext cx="241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4" name="Ink 63">
                  <a:extLst>
                    <a:ext uri="{FF2B5EF4-FFF2-40B4-BE49-F238E27FC236}">
                      <a16:creationId xmlns:a16="http://schemas.microsoft.com/office/drawing/2014/main" id="{D7F1DA9C-27AD-848F-01E6-93C851376283}"/>
                    </a:ext>
                  </a:extLst>
                </p14:cNvPr>
                <p14:cNvContentPartPr/>
                <p14:nvPr/>
              </p14:nvContentPartPr>
              <p14:xfrm>
                <a:off x="9990730" y="1800050"/>
                <a:ext cx="121680" cy="201600"/>
              </p14:xfrm>
            </p:contentPart>
          </mc:Choice>
          <mc:Fallback xmlns="">
            <p:pic>
              <p:nvPicPr>
                <p:cNvPr id="64" name="Ink 63">
                  <a:extLst>
                    <a:ext uri="{FF2B5EF4-FFF2-40B4-BE49-F238E27FC236}">
                      <a16:creationId xmlns:a16="http://schemas.microsoft.com/office/drawing/2014/main" id="{D7F1DA9C-27AD-848F-01E6-93C851376283}"/>
                    </a:ext>
                  </a:extLst>
                </p:cNvPr>
                <p:cNvPicPr/>
                <p:nvPr/>
              </p:nvPicPr>
              <p:blipFill>
                <a:blip r:embed="rId127"/>
                <a:stretch>
                  <a:fillRect/>
                </a:stretch>
              </p:blipFill>
              <p:spPr>
                <a:xfrm>
                  <a:off x="9984610" y="1793930"/>
                  <a:ext cx="133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9" name="Ink 58">
                  <a:extLst>
                    <a:ext uri="{FF2B5EF4-FFF2-40B4-BE49-F238E27FC236}">
                      <a16:creationId xmlns:a16="http://schemas.microsoft.com/office/drawing/2014/main" id="{32C44A00-42AF-F8EC-582C-5CA900C3885D}"/>
                    </a:ext>
                  </a:extLst>
                </p14:cNvPr>
                <p14:cNvContentPartPr/>
                <p14:nvPr/>
              </p14:nvContentPartPr>
              <p14:xfrm>
                <a:off x="10535770" y="1515290"/>
                <a:ext cx="36360" cy="148680"/>
              </p14:xfrm>
            </p:contentPart>
          </mc:Choice>
          <mc:Fallback xmlns="">
            <p:pic>
              <p:nvPicPr>
                <p:cNvPr id="59" name="Ink 58">
                  <a:extLst>
                    <a:ext uri="{FF2B5EF4-FFF2-40B4-BE49-F238E27FC236}">
                      <a16:creationId xmlns:a16="http://schemas.microsoft.com/office/drawing/2014/main" id="{32C44A00-42AF-F8EC-582C-5CA900C3885D}"/>
                    </a:ext>
                  </a:extLst>
                </p:cNvPr>
                <p:cNvPicPr/>
                <p:nvPr/>
              </p:nvPicPr>
              <p:blipFill>
                <a:blip r:embed="rId129"/>
                <a:stretch>
                  <a:fillRect/>
                </a:stretch>
              </p:blipFill>
              <p:spPr>
                <a:xfrm>
                  <a:off x="10529650" y="1509170"/>
                  <a:ext cx="486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0" name="Ink 59">
                  <a:extLst>
                    <a:ext uri="{FF2B5EF4-FFF2-40B4-BE49-F238E27FC236}">
                      <a16:creationId xmlns:a16="http://schemas.microsoft.com/office/drawing/2014/main" id="{71793CF4-03B3-CF34-CE0B-F86F2561C554}"/>
                    </a:ext>
                  </a:extLst>
                </p14:cNvPr>
                <p14:cNvContentPartPr/>
                <p14:nvPr/>
              </p14:nvContentPartPr>
              <p14:xfrm>
                <a:off x="10688410" y="1607810"/>
                <a:ext cx="23760" cy="28800"/>
              </p14:xfrm>
            </p:contentPart>
          </mc:Choice>
          <mc:Fallback xmlns="">
            <p:pic>
              <p:nvPicPr>
                <p:cNvPr id="60" name="Ink 59">
                  <a:extLst>
                    <a:ext uri="{FF2B5EF4-FFF2-40B4-BE49-F238E27FC236}">
                      <a16:creationId xmlns:a16="http://schemas.microsoft.com/office/drawing/2014/main" id="{71793CF4-03B3-CF34-CE0B-F86F2561C554}"/>
                    </a:ext>
                  </a:extLst>
                </p:cNvPr>
                <p:cNvPicPr/>
                <p:nvPr/>
              </p:nvPicPr>
              <p:blipFill>
                <a:blip r:embed="rId131"/>
                <a:stretch>
                  <a:fillRect/>
                </a:stretch>
              </p:blipFill>
              <p:spPr>
                <a:xfrm>
                  <a:off x="10682290" y="1601690"/>
                  <a:ext cx="36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1" name="Ink 60">
                  <a:extLst>
                    <a:ext uri="{FF2B5EF4-FFF2-40B4-BE49-F238E27FC236}">
                      <a16:creationId xmlns:a16="http://schemas.microsoft.com/office/drawing/2014/main" id="{75AB3FF0-314D-5AC3-A6A0-498A236FCA8B}"/>
                    </a:ext>
                  </a:extLst>
                </p14:cNvPr>
                <p14:cNvContentPartPr/>
                <p14:nvPr/>
              </p14:nvContentPartPr>
              <p14:xfrm>
                <a:off x="10805770" y="1506290"/>
                <a:ext cx="160920" cy="155160"/>
              </p14:xfrm>
            </p:contentPart>
          </mc:Choice>
          <mc:Fallback xmlns="">
            <p:pic>
              <p:nvPicPr>
                <p:cNvPr id="61" name="Ink 60">
                  <a:extLst>
                    <a:ext uri="{FF2B5EF4-FFF2-40B4-BE49-F238E27FC236}">
                      <a16:creationId xmlns:a16="http://schemas.microsoft.com/office/drawing/2014/main" id="{75AB3FF0-314D-5AC3-A6A0-498A236FCA8B}"/>
                    </a:ext>
                  </a:extLst>
                </p:cNvPr>
                <p:cNvPicPr/>
                <p:nvPr/>
              </p:nvPicPr>
              <p:blipFill>
                <a:blip r:embed="rId133"/>
                <a:stretch>
                  <a:fillRect/>
                </a:stretch>
              </p:blipFill>
              <p:spPr>
                <a:xfrm>
                  <a:off x="10799650" y="1500170"/>
                  <a:ext cx="173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2" name="Ink 61">
                  <a:extLst>
                    <a:ext uri="{FF2B5EF4-FFF2-40B4-BE49-F238E27FC236}">
                      <a16:creationId xmlns:a16="http://schemas.microsoft.com/office/drawing/2014/main" id="{E2D6A2F6-40BF-1E79-6A6D-76E6277E0456}"/>
                    </a:ext>
                  </a:extLst>
                </p14:cNvPr>
                <p14:cNvContentPartPr/>
                <p14:nvPr/>
              </p14:nvContentPartPr>
              <p14:xfrm>
                <a:off x="11064610" y="1524290"/>
                <a:ext cx="161280" cy="212040"/>
              </p14:xfrm>
            </p:contentPart>
          </mc:Choice>
          <mc:Fallback xmlns="">
            <p:pic>
              <p:nvPicPr>
                <p:cNvPr id="62" name="Ink 61">
                  <a:extLst>
                    <a:ext uri="{FF2B5EF4-FFF2-40B4-BE49-F238E27FC236}">
                      <a16:creationId xmlns:a16="http://schemas.microsoft.com/office/drawing/2014/main" id="{E2D6A2F6-40BF-1E79-6A6D-76E6277E0456}"/>
                    </a:ext>
                  </a:extLst>
                </p:cNvPr>
                <p:cNvPicPr/>
                <p:nvPr/>
              </p:nvPicPr>
              <p:blipFill>
                <a:blip r:embed="rId135"/>
                <a:stretch>
                  <a:fillRect/>
                </a:stretch>
              </p:blipFill>
              <p:spPr>
                <a:xfrm>
                  <a:off x="11058490" y="1518170"/>
                  <a:ext cx="173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5" name="Ink 64">
                  <a:extLst>
                    <a:ext uri="{FF2B5EF4-FFF2-40B4-BE49-F238E27FC236}">
                      <a16:creationId xmlns:a16="http://schemas.microsoft.com/office/drawing/2014/main" id="{4CDF6915-82A8-D491-C87F-1870920C0120}"/>
                    </a:ext>
                  </a:extLst>
                </p14:cNvPr>
                <p14:cNvContentPartPr/>
                <p14:nvPr/>
              </p14:nvContentPartPr>
              <p14:xfrm>
                <a:off x="10518490" y="1847210"/>
                <a:ext cx="190440" cy="112320"/>
              </p14:xfrm>
            </p:contentPart>
          </mc:Choice>
          <mc:Fallback xmlns="">
            <p:pic>
              <p:nvPicPr>
                <p:cNvPr id="65" name="Ink 64">
                  <a:extLst>
                    <a:ext uri="{FF2B5EF4-FFF2-40B4-BE49-F238E27FC236}">
                      <a16:creationId xmlns:a16="http://schemas.microsoft.com/office/drawing/2014/main" id="{4CDF6915-82A8-D491-C87F-1870920C0120}"/>
                    </a:ext>
                  </a:extLst>
                </p:cNvPr>
                <p:cNvPicPr/>
                <p:nvPr/>
              </p:nvPicPr>
              <p:blipFill>
                <a:blip r:embed="rId137"/>
                <a:stretch>
                  <a:fillRect/>
                </a:stretch>
              </p:blipFill>
              <p:spPr>
                <a:xfrm>
                  <a:off x="10512370" y="1841090"/>
                  <a:ext cx="2026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6" name="Ink 65">
                  <a:extLst>
                    <a:ext uri="{FF2B5EF4-FFF2-40B4-BE49-F238E27FC236}">
                      <a16:creationId xmlns:a16="http://schemas.microsoft.com/office/drawing/2014/main" id="{74D44C38-E4C2-9ACB-C05D-7E2F227485A6}"/>
                    </a:ext>
                  </a:extLst>
                </p14:cNvPr>
                <p14:cNvContentPartPr/>
                <p14:nvPr/>
              </p14:nvContentPartPr>
              <p14:xfrm>
                <a:off x="10597330" y="1831010"/>
                <a:ext cx="67680" cy="204840"/>
              </p14:xfrm>
            </p:contentPart>
          </mc:Choice>
          <mc:Fallback xmlns="">
            <p:pic>
              <p:nvPicPr>
                <p:cNvPr id="66" name="Ink 65">
                  <a:extLst>
                    <a:ext uri="{FF2B5EF4-FFF2-40B4-BE49-F238E27FC236}">
                      <a16:creationId xmlns:a16="http://schemas.microsoft.com/office/drawing/2014/main" id="{74D44C38-E4C2-9ACB-C05D-7E2F227485A6}"/>
                    </a:ext>
                  </a:extLst>
                </p:cNvPr>
                <p:cNvPicPr/>
                <p:nvPr/>
              </p:nvPicPr>
              <p:blipFill>
                <a:blip r:embed="rId139"/>
                <a:stretch>
                  <a:fillRect/>
                </a:stretch>
              </p:blipFill>
              <p:spPr>
                <a:xfrm>
                  <a:off x="10591210" y="1824890"/>
                  <a:ext cx="799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7" name="Ink 66">
                  <a:extLst>
                    <a:ext uri="{FF2B5EF4-FFF2-40B4-BE49-F238E27FC236}">
                      <a16:creationId xmlns:a16="http://schemas.microsoft.com/office/drawing/2014/main" id="{3E64FC21-B1BF-A98C-4841-B69AE8429B6C}"/>
                    </a:ext>
                  </a:extLst>
                </p14:cNvPr>
                <p14:cNvContentPartPr/>
                <p14:nvPr/>
              </p14:nvContentPartPr>
              <p14:xfrm>
                <a:off x="10799290" y="1865210"/>
                <a:ext cx="209160" cy="118440"/>
              </p14:xfrm>
            </p:contentPart>
          </mc:Choice>
          <mc:Fallback xmlns="">
            <p:pic>
              <p:nvPicPr>
                <p:cNvPr id="67" name="Ink 66">
                  <a:extLst>
                    <a:ext uri="{FF2B5EF4-FFF2-40B4-BE49-F238E27FC236}">
                      <a16:creationId xmlns:a16="http://schemas.microsoft.com/office/drawing/2014/main" id="{3E64FC21-B1BF-A98C-4841-B69AE8429B6C}"/>
                    </a:ext>
                  </a:extLst>
                </p:cNvPr>
                <p:cNvPicPr/>
                <p:nvPr/>
              </p:nvPicPr>
              <p:blipFill>
                <a:blip r:embed="rId141"/>
                <a:stretch>
                  <a:fillRect/>
                </a:stretch>
              </p:blipFill>
              <p:spPr>
                <a:xfrm>
                  <a:off x="10793170" y="1859090"/>
                  <a:ext cx="221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8" name="Ink 67">
                  <a:extLst>
                    <a:ext uri="{FF2B5EF4-FFF2-40B4-BE49-F238E27FC236}">
                      <a16:creationId xmlns:a16="http://schemas.microsoft.com/office/drawing/2014/main" id="{25523783-0627-5DC3-D470-303A2F591CDF}"/>
                    </a:ext>
                  </a:extLst>
                </p14:cNvPr>
                <p14:cNvContentPartPr/>
                <p14:nvPr/>
              </p14:nvContentPartPr>
              <p14:xfrm>
                <a:off x="10896130" y="1838210"/>
                <a:ext cx="72000" cy="190800"/>
              </p14:xfrm>
            </p:contentPart>
          </mc:Choice>
          <mc:Fallback xmlns="">
            <p:pic>
              <p:nvPicPr>
                <p:cNvPr id="68" name="Ink 67">
                  <a:extLst>
                    <a:ext uri="{FF2B5EF4-FFF2-40B4-BE49-F238E27FC236}">
                      <a16:creationId xmlns:a16="http://schemas.microsoft.com/office/drawing/2014/main" id="{25523783-0627-5DC3-D470-303A2F591CDF}"/>
                    </a:ext>
                  </a:extLst>
                </p:cNvPr>
                <p:cNvPicPr/>
                <p:nvPr/>
              </p:nvPicPr>
              <p:blipFill>
                <a:blip r:embed="rId143"/>
                <a:stretch>
                  <a:fillRect/>
                </a:stretch>
              </p:blipFill>
              <p:spPr>
                <a:xfrm>
                  <a:off x="10890010" y="1832090"/>
                  <a:ext cx="84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9" name="Ink 68">
                  <a:extLst>
                    <a:ext uri="{FF2B5EF4-FFF2-40B4-BE49-F238E27FC236}">
                      <a16:creationId xmlns:a16="http://schemas.microsoft.com/office/drawing/2014/main" id="{E959BEB3-482C-44EF-3D4F-327510DC2BFB}"/>
                    </a:ext>
                  </a:extLst>
                </p14:cNvPr>
                <p14:cNvContentPartPr/>
                <p14:nvPr/>
              </p14:nvContentPartPr>
              <p14:xfrm>
                <a:off x="11094490" y="1829570"/>
                <a:ext cx="220680" cy="154080"/>
              </p14:xfrm>
            </p:contentPart>
          </mc:Choice>
          <mc:Fallback xmlns="">
            <p:pic>
              <p:nvPicPr>
                <p:cNvPr id="69" name="Ink 68">
                  <a:extLst>
                    <a:ext uri="{FF2B5EF4-FFF2-40B4-BE49-F238E27FC236}">
                      <a16:creationId xmlns:a16="http://schemas.microsoft.com/office/drawing/2014/main" id="{E959BEB3-482C-44EF-3D4F-327510DC2BFB}"/>
                    </a:ext>
                  </a:extLst>
                </p:cNvPr>
                <p:cNvPicPr/>
                <p:nvPr/>
              </p:nvPicPr>
              <p:blipFill>
                <a:blip r:embed="rId145"/>
                <a:stretch>
                  <a:fillRect/>
                </a:stretch>
              </p:blipFill>
              <p:spPr>
                <a:xfrm>
                  <a:off x="11088370" y="1823450"/>
                  <a:ext cx="232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0" name="Ink 69">
                  <a:extLst>
                    <a:ext uri="{FF2B5EF4-FFF2-40B4-BE49-F238E27FC236}">
                      <a16:creationId xmlns:a16="http://schemas.microsoft.com/office/drawing/2014/main" id="{4E611A4B-7F51-CF6A-7C57-140BCD8CD813}"/>
                    </a:ext>
                  </a:extLst>
                </p14:cNvPr>
                <p14:cNvContentPartPr/>
                <p14:nvPr/>
              </p14:nvContentPartPr>
              <p14:xfrm>
                <a:off x="11175850" y="1798610"/>
                <a:ext cx="71640" cy="210600"/>
              </p14:xfrm>
            </p:contentPart>
          </mc:Choice>
          <mc:Fallback xmlns="">
            <p:pic>
              <p:nvPicPr>
                <p:cNvPr id="70" name="Ink 69">
                  <a:extLst>
                    <a:ext uri="{FF2B5EF4-FFF2-40B4-BE49-F238E27FC236}">
                      <a16:creationId xmlns:a16="http://schemas.microsoft.com/office/drawing/2014/main" id="{4E611A4B-7F51-CF6A-7C57-140BCD8CD813}"/>
                    </a:ext>
                  </a:extLst>
                </p:cNvPr>
                <p:cNvPicPr/>
                <p:nvPr/>
              </p:nvPicPr>
              <p:blipFill>
                <a:blip r:embed="rId147"/>
                <a:stretch>
                  <a:fillRect/>
                </a:stretch>
              </p:blipFill>
              <p:spPr>
                <a:xfrm>
                  <a:off x="11169730" y="1792490"/>
                  <a:ext cx="83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1" name="Ink 70">
                  <a:extLst>
                    <a:ext uri="{FF2B5EF4-FFF2-40B4-BE49-F238E27FC236}">
                      <a16:creationId xmlns:a16="http://schemas.microsoft.com/office/drawing/2014/main" id="{7D190815-4C1A-83F9-55E2-D09FBCA69505}"/>
                    </a:ext>
                  </a:extLst>
                </p14:cNvPr>
                <p14:cNvContentPartPr/>
                <p14:nvPr/>
              </p14:nvContentPartPr>
              <p14:xfrm>
                <a:off x="10707850" y="2034050"/>
                <a:ext cx="41400" cy="31680"/>
              </p14:xfrm>
            </p:contentPart>
          </mc:Choice>
          <mc:Fallback xmlns="">
            <p:pic>
              <p:nvPicPr>
                <p:cNvPr id="71" name="Ink 70">
                  <a:extLst>
                    <a:ext uri="{FF2B5EF4-FFF2-40B4-BE49-F238E27FC236}">
                      <a16:creationId xmlns:a16="http://schemas.microsoft.com/office/drawing/2014/main" id="{7D190815-4C1A-83F9-55E2-D09FBCA69505}"/>
                    </a:ext>
                  </a:extLst>
                </p:cNvPr>
                <p:cNvPicPr/>
                <p:nvPr/>
              </p:nvPicPr>
              <p:blipFill>
                <a:blip r:embed="rId149"/>
                <a:stretch>
                  <a:fillRect/>
                </a:stretch>
              </p:blipFill>
              <p:spPr>
                <a:xfrm>
                  <a:off x="10701730" y="2027930"/>
                  <a:ext cx="536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2" name="Ink 71">
                  <a:extLst>
                    <a:ext uri="{FF2B5EF4-FFF2-40B4-BE49-F238E27FC236}">
                      <a16:creationId xmlns:a16="http://schemas.microsoft.com/office/drawing/2014/main" id="{CCB4555E-3215-847C-E063-5E113C6275C0}"/>
                    </a:ext>
                  </a:extLst>
                </p14:cNvPr>
                <p14:cNvContentPartPr/>
                <p14:nvPr/>
              </p14:nvContentPartPr>
              <p14:xfrm>
                <a:off x="10990090" y="2049170"/>
                <a:ext cx="48960" cy="19440"/>
              </p14:xfrm>
            </p:contentPart>
          </mc:Choice>
          <mc:Fallback xmlns="">
            <p:pic>
              <p:nvPicPr>
                <p:cNvPr id="72" name="Ink 71">
                  <a:extLst>
                    <a:ext uri="{FF2B5EF4-FFF2-40B4-BE49-F238E27FC236}">
                      <a16:creationId xmlns:a16="http://schemas.microsoft.com/office/drawing/2014/main" id="{CCB4555E-3215-847C-E063-5E113C6275C0}"/>
                    </a:ext>
                  </a:extLst>
                </p:cNvPr>
                <p:cNvPicPr/>
                <p:nvPr/>
              </p:nvPicPr>
              <p:blipFill>
                <a:blip r:embed="rId151"/>
                <a:stretch>
                  <a:fillRect/>
                </a:stretch>
              </p:blipFill>
              <p:spPr>
                <a:xfrm>
                  <a:off x="10983970" y="2043050"/>
                  <a:ext cx="612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4" name="Ink 113">
                  <a:extLst>
                    <a:ext uri="{FF2B5EF4-FFF2-40B4-BE49-F238E27FC236}">
                      <a16:creationId xmlns:a16="http://schemas.microsoft.com/office/drawing/2014/main" id="{DC4E8903-D44B-DF0F-4663-0D343DBC7CCE}"/>
                    </a:ext>
                  </a:extLst>
                </p14:cNvPr>
                <p14:cNvContentPartPr/>
                <p14:nvPr/>
              </p14:nvContentPartPr>
              <p14:xfrm>
                <a:off x="11376730" y="542210"/>
                <a:ext cx="104040" cy="1817640"/>
              </p14:xfrm>
            </p:contentPart>
          </mc:Choice>
          <mc:Fallback xmlns="">
            <p:pic>
              <p:nvPicPr>
                <p:cNvPr id="114" name="Ink 113">
                  <a:extLst>
                    <a:ext uri="{FF2B5EF4-FFF2-40B4-BE49-F238E27FC236}">
                      <a16:creationId xmlns:a16="http://schemas.microsoft.com/office/drawing/2014/main" id="{DC4E8903-D44B-DF0F-4663-0D343DBC7CCE}"/>
                    </a:ext>
                  </a:extLst>
                </p:cNvPr>
                <p:cNvPicPr/>
                <p:nvPr/>
              </p:nvPicPr>
              <p:blipFill>
                <a:blip r:embed="rId153"/>
                <a:stretch>
                  <a:fillRect/>
                </a:stretch>
              </p:blipFill>
              <p:spPr>
                <a:xfrm>
                  <a:off x="11370610" y="536090"/>
                  <a:ext cx="116280" cy="1829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Ink 114">
                  <a:extLst>
                    <a:ext uri="{FF2B5EF4-FFF2-40B4-BE49-F238E27FC236}">
                      <a16:creationId xmlns:a16="http://schemas.microsoft.com/office/drawing/2014/main" id="{3D4847FE-9EE5-1F73-A5C3-5DD832BFBBFB}"/>
                    </a:ext>
                  </a:extLst>
                </p14:cNvPr>
                <p14:cNvContentPartPr/>
                <p14:nvPr/>
              </p14:nvContentPartPr>
              <p14:xfrm>
                <a:off x="11589850" y="1076810"/>
                <a:ext cx="212040" cy="321840"/>
              </p14:xfrm>
            </p:contentPart>
          </mc:Choice>
          <mc:Fallback xmlns="">
            <p:pic>
              <p:nvPicPr>
                <p:cNvPr id="115" name="Ink 114">
                  <a:extLst>
                    <a:ext uri="{FF2B5EF4-FFF2-40B4-BE49-F238E27FC236}">
                      <a16:creationId xmlns:a16="http://schemas.microsoft.com/office/drawing/2014/main" id="{3D4847FE-9EE5-1F73-A5C3-5DD832BFBBFB}"/>
                    </a:ext>
                  </a:extLst>
                </p:cNvPr>
                <p:cNvPicPr/>
                <p:nvPr/>
              </p:nvPicPr>
              <p:blipFill>
                <a:blip r:embed="rId155"/>
                <a:stretch>
                  <a:fillRect/>
                </a:stretch>
              </p:blipFill>
              <p:spPr>
                <a:xfrm>
                  <a:off x="11583730" y="1070690"/>
                  <a:ext cx="2242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Ink 115">
                  <a:extLst>
                    <a:ext uri="{FF2B5EF4-FFF2-40B4-BE49-F238E27FC236}">
                      <a16:creationId xmlns:a16="http://schemas.microsoft.com/office/drawing/2014/main" id="{89954CA9-39CC-3E8C-25D8-DF7E36BD75E9}"/>
                    </a:ext>
                  </a:extLst>
                </p14:cNvPr>
                <p14:cNvContentPartPr/>
                <p14:nvPr/>
              </p14:nvContentPartPr>
              <p14:xfrm>
                <a:off x="11605330" y="1513130"/>
                <a:ext cx="208800" cy="297360"/>
              </p14:xfrm>
            </p:contentPart>
          </mc:Choice>
          <mc:Fallback xmlns="">
            <p:pic>
              <p:nvPicPr>
                <p:cNvPr id="116" name="Ink 115">
                  <a:extLst>
                    <a:ext uri="{FF2B5EF4-FFF2-40B4-BE49-F238E27FC236}">
                      <a16:creationId xmlns:a16="http://schemas.microsoft.com/office/drawing/2014/main" id="{89954CA9-39CC-3E8C-25D8-DF7E36BD75E9}"/>
                    </a:ext>
                  </a:extLst>
                </p:cNvPr>
                <p:cNvPicPr/>
                <p:nvPr/>
              </p:nvPicPr>
              <p:blipFill>
                <a:blip r:embed="rId157"/>
                <a:stretch>
                  <a:fillRect/>
                </a:stretch>
              </p:blipFill>
              <p:spPr>
                <a:xfrm>
                  <a:off x="11599210" y="1507010"/>
                  <a:ext cx="2210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7" name="Ink 116">
                  <a:extLst>
                    <a:ext uri="{FF2B5EF4-FFF2-40B4-BE49-F238E27FC236}">
                      <a16:creationId xmlns:a16="http://schemas.microsoft.com/office/drawing/2014/main" id="{9A16C974-BF96-6096-0FA5-23517C26CBC0}"/>
                    </a:ext>
                  </a:extLst>
                </p14:cNvPr>
                <p14:cNvContentPartPr/>
                <p14:nvPr/>
              </p14:nvContentPartPr>
              <p14:xfrm>
                <a:off x="11551330" y="1905530"/>
                <a:ext cx="367560" cy="340920"/>
              </p14:xfrm>
            </p:contentPart>
          </mc:Choice>
          <mc:Fallback xmlns="">
            <p:pic>
              <p:nvPicPr>
                <p:cNvPr id="117" name="Ink 116">
                  <a:extLst>
                    <a:ext uri="{FF2B5EF4-FFF2-40B4-BE49-F238E27FC236}">
                      <a16:creationId xmlns:a16="http://schemas.microsoft.com/office/drawing/2014/main" id="{9A16C974-BF96-6096-0FA5-23517C26CBC0}"/>
                    </a:ext>
                  </a:extLst>
                </p:cNvPr>
                <p:cNvPicPr/>
                <p:nvPr/>
              </p:nvPicPr>
              <p:blipFill>
                <a:blip r:embed="rId159"/>
                <a:stretch>
                  <a:fillRect/>
                </a:stretch>
              </p:blipFill>
              <p:spPr>
                <a:xfrm>
                  <a:off x="11545210" y="1899410"/>
                  <a:ext cx="379800" cy="353160"/>
                </a:xfrm>
                <a:prstGeom prst="rect">
                  <a:avLst/>
                </a:prstGeom>
              </p:spPr>
            </p:pic>
          </mc:Fallback>
        </mc:AlternateContent>
      </p:grpSp>
      <p:grpSp>
        <p:nvGrpSpPr>
          <p:cNvPr id="125" name="Group 124">
            <a:extLst>
              <a:ext uri="{FF2B5EF4-FFF2-40B4-BE49-F238E27FC236}">
                <a16:creationId xmlns:a16="http://schemas.microsoft.com/office/drawing/2014/main" id="{5FDDA35C-930C-625A-E998-159AF87C2C58}"/>
              </a:ext>
            </a:extLst>
          </p:cNvPr>
          <p:cNvGrpSpPr/>
          <p:nvPr/>
        </p:nvGrpSpPr>
        <p:grpSpPr>
          <a:xfrm>
            <a:off x="4894210" y="2574410"/>
            <a:ext cx="286560" cy="233640"/>
            <a:chOff x="4894210" y="2574410"/>
            <a:chExt cx="286560" cy="233640"/>
          </a:xfrm>
        </p:grpSpPr>
        <mc:AlternateContent xmlns:mc="http://schemas.openxmlformats.org/markup-compatibility/2006" xmlns:p14="http://schemas.microsoft.com/office/powerpoint/2010/main">
          <mc:Choice Requires="p14">
            <p:contentPart p14:bwMode="auto" r:id="rId160">
              <p14:nvContentPartPr>
                <p14:cNvPr id="119" name="Ink 118">
                  <a:extLst>
                    <a:ext uri="{FF2B5EF4-FFF2-40B4-BE49-F238E27FC236}">
                      <a16:creationId xmlns:a16="http://schemas.microsoft.com/office/drawing/2014/main" id="{0F37D781-C296-017A-0D9A-F6B9C7FD12F6}"/>
                    </a:ext>
                  </a:extLst>
                </p14:cNvPr>
                <p14:cNvContentPartPr/>
                <p14:nvPr/>
              </p14:nvContentPartPr>
              <p14:xfrm>
                <a:off x="4894210" y="2594210"/>
                <a:ext cx="286560" cy="213840"/>
              </p14:xfrm>
            </p:contentPart>
          </mc:Choice>
          <mc:Fallback xmlns="">
            <p:pic>
              <p:nvPicPr>
                <p:cNvPr id="119" name="Ink 118">
                  <a:extLst>
                    <a:ext uri="{FF2B5EF4-FFF2-40B4-BE49-F238E27FC236}">
                      <a16:creationId xmlns:a16="http://schemas.microsoft.com/office/drawing/2014/main" id="{0F37D781-C296-017A-0D9A-F6B9C7FD12F6}"/>
                    </a:ext>
                  </a:extLst>
                </p:cNvPr>
                <p:cNvPicPr/>
                <p:nvPr/>
              </p:nvPicPr>
              <p:blipFill>
                <a:blip r:embed="rId161"/>
                <a:stretch>
                  <a:fillRect/>
                </a:stretch>
              </p:blipFill>
              <p:spPr>
                <a:xfrm>
                  <a:off x="4888090" y="2588090"/>
                  <a:ext cx="2988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0" name="Ink 119">
                  <a:extLst>
                    <a:ext uri="{FF2B5EF4-FFF2-40B4-BE49-F238E27FC236}">
                      <a16:creationId xmlns:a16="http://schemas.microsoft.com/office/drawing/2014/main" id="{CF3770F3-F1E6-3CA4-8BDC-538E23E0FAD6}"/>
                    </a:ext>
                  </a:extLst>
                </p14:cNvPr>
                <p14:cNvContentPartPr/>
                <p14:nvPr/>
              </p14:nvContentPartPr>
              <p14:xfrm>
                <a:off x="5138650" y="2574410"/>
                <a:ext cx="40680" cy="186840"/>
              </p14:xfrm>
            </p:contentPart>
          </mc:Choice>
          <mc:Fallback xmlns="">
            <p:pic>
              <p:nvPicPr>
                <p:cNvPr id="120" name="Ink 119">
                  <a:extLst>
                    <a:ext uri="{FF2B5EF4-FFF2-40B4-BE49-F238E27FC236}">
                      <a16:creationId xmlns:a16="http://schemas.microsoft.com/office/drawing/2014/main" id="{CF3770F3-F1E6-3CA4-8BDC-538E23E0FAD6}"/>
                    </a:ext>
                  </a:extLst>
                </p:cNvPr>
                <p:cNvPicPr/>
                <p:nvPr/>
              </p:nvPicPr>
              <p:blipFill>
                <a:blip r:embed="rId163"/>
                <a:stretch>
                  <a:fillRect/>
                </a:stretch>
              </p:blipFill>
              <p:spPr>
                <a:xfrm>
                  <a:off x="5132530" y="2568290"/>
                  <a:ext cx="52920" cy="199080"/>
                </a:xfrm>
                <a:prstGeom prst="rect">
                  <a:avLst/>
                </a:prstGeom>
              </p:spPr>
            </p:pic>
          </mc:Fallback>
        </mc:AlternateContent>
      </p:grpSp>
      <p:grpSp>
        <p:nvGrpSpPr>
          <p:cNvPr id="124" name="Group 123">
            <a:extLst>
              <a:ext uri="{FF2B5EF4-FFF2-40B4-BE49-F238E27FC236}">
                <a16:creationId xmlns:a16="http://schemas.microsoft.com/office/drawing/2014/main" id="{D9FE59A3-F99C-1AA6-E6E5-CC332D47C907}"/>
              </a:ext>
            </a:extLst>
          </p:cNvPr>
          <p:cNvGrpSpPr/>
          <p:nvPr/>
        </p:nvGrpSpPr>
        <p:grpSpPr>
          <a:xfrm>
            <a:off x="5460850" y="2605010"/>
            <a:ext cx="709560" cy="365040"/>
            <a:chOff x="5460850" y="2605010"/>
            <a:chExt cx="709560" cy="365040"/>
          </a:xfrm>
        </p:grpSpPr>
        <mc:AlternateContent xmlns:mc="http://schemas.openxmlformats.org/markup-compatibility/2006" xmlns:p14="http://schemas.microsoft.com/office/powerpoint/2010/main">
          <mc:Choice Requires="p14">
            <p:contentPart p14:bwMode="auto" r:id="rId164">
              <p14:nvContentPartPr>
                <p14:cNvPr id="121" name="Ink 120">
                  <a:extLst>
                    <a:ext uri="{FF2B5EF4-FFF2-40B4-BE49-F238E27FC236}">
                      <a16:creationId xmlns:a16="http://schemas.microsoft.com/office/drawing/2014/main" id="{52CC5339-87D9-EF36-0D7B-555F908D0D53}"/>
                    </a:ext>
                  </a:extLst>
                </p14:cNvPr>
                <p14:cNvContentPartPr/>
                <p14:nvPr/>
              </p14:nvContentPartPr>
              <p14:xfrm>
                <a:off x="5460850" y="2611130"/>
                <a:ext cx="208800" cy="241920"/>
              </p14:xfrm>
            </p:contentPart>
          </mc:Choice>
          <mc:Fallback xmlns="">
            <p:pic>
              <p:nvPicPr>
                <p:cNvPr id="121" name="Ink 120">
                  <a:extLst>
                    <a:ext uri="{FF2B5EF4-FFF2-40B4-BE49-F238E27FC236}">
                      <a16:creationId xmlns:a16="http://schemas.microsoft.com/office/drawing/2014/main" id="{52CC5339-87D9-EF36-0D7B-555F908D0D53}"/>
                    </a:ext>
                  </a:extLst>
                </p:cNvPr>
                <p:cNvPicPr/>
                <p:nvPr/>
              </p:nvPicPr>
              <p:blipFill>
                <a:blip r:embed="rId165"/>
                <a:stretch>
                  <a:fillRect/>
                </a:stretch>
              </p:blipFill>
              <p:spPr>
                <a:xfrm>
                  <a:off x="5454730" y="2605010"/>
                  <a:ext cx="221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2" name="Ink 121">
                  <a:extLst>
                    <a:ext uri="{FF2B5EF4-FFF2-40B4-BE49-F238E27FC236}">
                      <a16:creationId xmlns:a16="http://schemas.microsoft.com/office/drawing/2014/main" id="{BDB8BBD5-7FE9-CECB-4069-11772BCF76BD}"/>
                    </a:ext>
                  </a:extLst>
                </p14:cNvPr>
                <p14:cNvContentPartPr/>
                <p14:nvPr/>
              </p14:nvContentPartPr>
              <p14:xfrm>
                <a:off x="5495410" y="2605010"/>
                <a:ext cx="308520" cy="92520"/>
              </p14:xfrm>
            </p:contentPart>
          </mc:Choice>
          <mc:Fallback xmlns="">
            <p:pic>
              <p:nvPicPr>
                <p:cNvPr id="122" name="Ink 121">
                  <a:extLst>
                    <a:ext uri="{FF2B5EF4-FFF2-40B4-BE49-F238E27FC236}">
                      <a16:creationId xmlns:a16="http://schemas.microsoft.com/office/drawing/2014/main" id="{BDB8BBD5-7FE9-CECB-4069-11772BCF76BD}"/>
                    </a:ext>
                  </a:extLst>
                </p:cNvPr>
                <p:cNvPicPr/>
                <p:nvPr/>
              </p:nvPicPr>
              <p:blipFill>
                <a:blip r:embed="rId167"/>
                <a:stretch>
                  <a:fillRect/>
                </a:stretch>
              </p:blipFill>
              <p:spPr>
                <a:xfrm>
                  <a:off x="5489290" y="2598890"/>
                  <a:ext cx="320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 name="Ink 122">
                  <a:extLst>
                    <a:ext uri="{FF2B5EF4-FFF2-40B4-BE49-F238E27FC236}">
                      <a16:creationId xmlns:a16="http://schemas.microsoft.com/office/drawing/2014/main" id="{4957C39B-8246-B4FC-B303-860F8DD92F73}"/>
                    </a:ext>
                  </a:extLst>
                </p14:cNvPr>
                <p14:cNvContentPartPr/>
                <p14:nvPr/>
              </p14:nvContentPartPr>
              <p14:xfrm>
                <a:off x="5850730" y="2675570"/>
                <a:ext cx="319680" cy="294480"/>
              </p14:xfrm>
            </p:contentPart>
          </mc:Choice>
          <mc:Fallback xmlns="">
            <p:pic>
              <p:nvPicPr>
                <p:cNvPr id="123" name="Ink 122">
                  <a:extLst>
                    <a:ext uri="{FF2B5EF4-FFF2-40B4-BE49-F238E27FC236}">
                      <a16:creationId xmlns:a16="http://schemas.microsoft.com/office/drawing/2014/main" id="{4957C39B-8246-B4FC-B303-860F8DD92F73}"/>
                    </a:ext>
                  </a:extLst>
                </p:cNvPr>
                <p:cNvPicPr/>
                <p:nvPr/>
              </p:nvPicPr>
              <p:blipFill>
                <a:blip r:embed="rId169"/>
                <a:stretch>
                  <a:fillRect/>
                </a:stretch>
              </p:blipFill>
              <p:spPr>
                <a:xfrm>
                  <a:off x="5844610" y="2669450"/>
                  <a:ext cx="331920" cy="306720"/>
                </a:xfrm>
                <a:prstGeom prst="rect">
                  <a:avLst/>
                </a:prstGeom>
              </p:spPr>
            </p:pic>
          </mc:Fallback>
        </mc:AlternateContent>
      </p:grpSp>
    </p:spTree>
    <p:extLst>
      <p:ext uri="{BB962C8B-B14F-4D97-AF65-F5344CB8AC3E}">
        <p14:creationId xmlns:p14="http://schemas.microsoft.com/office/powerpoint/2010/main" val="1976821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75C4C-87BF-7B91-DE73-C98E7F21562B}"/>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B4CFEB-F64D-2C9D-6317-59721ADC68C6}"/>
              </a:ext>
            </a:extLst>
          </p:cNvPr>
          <p:cNvSpPr/>
          <p:nvPr/>
        </p:nvSpPr>
        <p:spPr>
          <a:xfrm>
            <a:off x="2101701" y="4401339"/>
            <a:ext cx="8158717" cy="13965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7C48FF6-3A2D-4F08-DDC9-C973A7E70CB5}"/>
              </a:ext>
            </a:extLst>
          </p:cNvPr>
          <p:cNvSpPr>
            <a:spLocks noGrp="1"/>
          </p:cNvSpPr>
          <p:nvPr>
            <p:ph type="title"/>
          </p:nvPr>
        </p:nvSpPr>
        <p:spPr/>
        <p:txBody>
          <a:bodyPr/>
          <a:lstStyle/>
          <a:p>
            <a:r>
              <a:rPr lang="en-US" dirty="0"/>
              <a:t>Virtual switches within a single physical box</a:t>
            </a:r>
          </a:p>
        </p:txBody>
      </p:sp>
      <p:pic>
        <p:nvPicPr>
          <p:cNvPr id="4" name="Picture 2" descr="Computer - Free computer icons">
            <a:extLst>
              <a:ext uri="{FF2B5EF4-FFF2-40B4-BE49-F238E27FC236}">
                <a16:creationId xmlns:a16="http://schemas.microsoft.com/office/drawing/2014/main" id="{CA18AB05-C183-69D5-0E6B-EEB8760D0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95"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3B43DDB-7277-6F30-6076-A75765DD95CA}"/>
              </a:ext>
            </a:extLst>
          </p:cNvPr>
          <p:cNvCxnSpPr>
            <a:cxnSpLocks/>
            <a:stCxn id="4" idx="0"/>
          </p:cNvCxnSpPr>
          <p:nvPr/>
        </p:nvCxnSpPr>
        <p:spPr>
          <a:xfrm flipV="1">
            <a:off x="2101701" y="5513456"/>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2" descr="Computer - Free computer icons">
            <a:extLst>
              <a:ext uri="{FF2B5EF4-FFF2-40B4-BE49-F238E27FC236}">
                <a16:creationId xmlns:a16="http://schemas.microsoft.com/office/drawing/2014/main" id="{8E75804B-F823-C227-57F5-AF093111C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312"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46ECC20-E7F0-6B71-7B8A-9E32EF6E5710}"/>
              </a:ext>
            </a:extLst>
          </p:cNvPr>
          <p:cNvCxnSpPr>
            <a:cxnSpLocks/>
            <a:stCxn id="6" idx="0"/>
          </p:cNvCxnSpPr>
          <p:nvPr/>
        </p:nvCxnSpPr>
        <p:spPr>
          <a:xfrm flipV="1">
            <a:off x="2870018" y="5615850"/>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2" descr="Computer - Free computer icons">
            <a:extLst>
              <a:ext uri="{FF2B5EF4-FFF2-40B4-BE49-F238E27FC236}">
                <a16:creationId xmlns:a16="http://schemas.microsoft.com/office/drawing/2014/main" id="{20538681-6459-CCEA-D51B-4F90D0CDC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628"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EB5A0D2-273D-E28A-81B2-2A179984EAE5}"/>
              </a:ext>
            </a:extLst>
          </p:cNvPr>
          <p:cNvCxnSpPr>
            <a:cxnSpLocks/>
            <a:stCxn id="8" idx="0"/>
          </p:cNvCxnSpPr>
          <p:nvPr/>
        </p:nvCxnSpPr>
        <p:spPr>
          <a:xfrm flipH="1" flipV="1">
            <a:off x="3125278" y="5513456"/>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 descr="Network Switches Icon PNG Transparent Background, Free Download #27058 -  FreeIconsPNG">
            <a:extLst>
              <a:ext uri="{FF2B5EF4-FFF2-40B4-BE49-F238E27FC236}">
                <a16:creationId xmlns:a16="http://schemas.microsoft.com/office/drawing/2014/main" id="{0E233EEB-82AB-8B6C-62D8-2B1FB6044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531" y="509234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mputer - Free computer icons">
            <a:extLst>
              <a:ext uri="{FF2B5EF4-FFF2-40B4-BE49-F238E27FC236}">
                <a16:creationId xmlns:a16="http://schemas.microsoft.com/office/drawing/2014/main" id="{282B52B0-D9AE-38A0-5AE2-FD0B38CE3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525"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FC6029A1-5747-4230-70C5-DF111F5BDFE8}"/>
              </a:ext>
            </a:extLst>
          </p:cNvPr>
          <p:cNvCxnSpPr>
            <a:cxnSpLocks/>
            <a:stCxn id="11" idx="0"/>
          </p:cNvCxnSpPr>
          <p:nvPr/>
        </p:nvCxnSpPr>
        <p:spPr>
          <a:xfrm flipV="1">
            <a:off x="8814231" y="5513456"/>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2" descr="Computer - Free computer icons">
            <a:extLst>
              <a:ext uri="{FF2B5EF4-FFF2-40B4-BE49-F238E27FC236}">
                <a16:creationId xmlns:a16="http://schemas.microsoft.com/office/drawing/2014/main" id="{DF9622BC-CA3A-610F-C3D1-85B0128F2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842"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AA21789D-B6DB-C262-D2EC-A3AD5CEEA53C}"/>
              </a:ext>
            </a:extLst>
          </p:cNvPr>
          <p:cNvCxnSpPr>
            <a:cxnSpLocks/>
            <a:stCxn id="13" idx="0"/>
          </p:cNvCxnSpPr>
          <p:nvPr/>
        </p:nvCxnSpPr>
        <p:spPr>
          <a:xfrm flipV="1">
            <a:off x="9582548" y="5615850"/>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15" name="Picture 2" descr="Computer - Free computer icons">
            <a:extLst>
              <a:ext uri="{FF2B5EF4-FFF2-40B4-BE49-F238E27FC236}">
                <a16:creationId xmlns:a16="http://schemas.microsoft.com/office/drawing/2014/main" id="{4FEB3556-C6B6-65EC-371D-E6B59BB59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158" y="602423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5105E7D-FBB2-7557-D43C-F90DB1B37058}"/>
              </a:ext>
            </a:extLst>
          </p:cNvPr>
          <p:cNvCxnSpPr>
            <a:cxnSpLocks/>
            <a:stCxn id="15" idx="0"/>
          </p:cNvCxnSpPr>
          <p:nvPr/>
        </p:nvCxnSpPr>
        <p:spPr>
          <a:xfrm flipH="1" flipV="1">
            <a:off x="9837808" y="5513456"/>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 descr="Network Switches Icon PNG Transparent Background, Free Download #27058 -  FreeIconsPNG">
            <a:extLst>
              <a:ext uri="{FF2B5EF4-FFF2-40B4-BE49-F238E27FC236}">
                <a16:creationId xmlns:a16="http://schemas.microsoft.com/office/drawing/2014/main" id="{A5EAB41B-3A77-C838-0CD1-6D049C746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0061" y="509234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uter - Free computer icons">
            <a:extLst>
              <a:ext uri="{FF2B5EF4-FFF2-40B4-BE49-F238E27FC236}">
                <a16:creationId xmlns:a16="http://schemas.microsoft.com/office/drawing/2014/main" id="{55445B81-810F-5096-0FD8-C120E8DC0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407" y="597997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12E8CCC8-D1A9-62F2-ED90-A93E5D95E7B4}"/>
              </a:ext>
            </a:extLst>
          </p:cNvPr>
          <p:cNvCxnSpPr>
            <a:cxnSpLocks/>
            <a:stCxn id="18" idx="0"/>
          </p:cNvCxnSpPr>
          <p:nvPr/>
        </p:nvCxnSpPr>
        <p:spPr>
          <a:xfrm flipV="1">
            <a:off x="5300113" y="5469201"/>
            <a:ext cx="473508"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2" descr="Computer - Free computer icons">
            <a:extLst>
              <a:ext uri="{FF2B5EF4-FFF2-40B4-BE49-F238E27FC236}">
                <a16:creationId xmlns:a16="http://schemas.microsoft.com/office/drawing/2014/main" id="{7E0B53F0-9A0A-54A9-7B92-060133973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724" y="597997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DF9E0E2C-BAA6-B1E3-CFA5-6EDF51085F94}"/>
              </a:ext>
            </a:extLst>
          </p:cNvPr>
          <p:cNvCxnSpPr>
            <a:cxnSpLocks/>
            <a:stCxn id="20" idx="0"/>
          </p:cNvCxnSpPr>
          <p:nvPr/>
        </p:nvCxnSpPr>
        <p:spPr>
          <a:xfrm flipV="1">
            <a:off x="6068430" y="5571595"/>
            <a:ext cx="20061" cy="408380"/>
          </a:xfrm>
          <a:prstGeom prst="line">
            <a:avLst/>
          </a:prstGeom>
        </p:spPr>
        <p:style>
          <a:lnRef idx="2">
            <a:schemeClr val="accent1"/>
          </a:lnRef>
          <a:fillRef idx="0">
            <a:schemeClr val="accent1"/>
          </a:fillRef>
          <a:effectRef idx="1">
            <a:schemeClr val="accent1"/>
          </a:effectRef>
          <a:fontRef idx="minor">
            <a:schemeClr val="tx1"/>
          </a:fontRef>
        </p:style>
      </p:cxnSp>
      <p:pic>
        <p:nvPicPr>
          <p:cNvPr id="22" name="Picture 2" descr="Computer - Free computer icons">
            <a:extLst>
              <a:ext uri="{FF2B5EF4-FFF2-40B4-BE49-F238E27FC236}">
                <a16:creationId xmlns:a16="http://schemas.microsoft.com/office/drawing/2014/main" id="{FB929922-3087-DF54-8631-76F63AA1A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040" y="597997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42956BCE-1BEF-36BD-4AA9-EDA0D3E6FAF5}"/>
              </a:ext>
            </a:extLst>
          </p:cNvPr>
          <p:cNvCxnSpPr>
            <a:cxnSpLocks/>
            <a:stCxn id="22" idx="0"/>
          </p:cNvCxnSpPr>
          <p:nvPr/>
        </p:nvCxnSpPr>
        <p:spPr>
          <a:xfrm flipH="1" flipV="1">
            <a:off x="6323690" y="5469201"/>
            <a:ext cx="513056" cy="510774"/>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 descr="Network Switches Icon PNG Transparent Background, Free Download #27058 -  FreeIconsPNG">
            <a:extLst>
              <a:ext uri="{FF2B5EF4-FFF2-40B4-BE49-F238E27FC236}">
                <a16:creationId xmlns:a16="http://schemas.microsoft.com/office/drawing/2014/main" id="{87D2533D-B905-129D-7371-CC935E7C3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943" y="5048094"/>
            <a:ext cx="865097" cy="6704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62E7060-3BF8-ECDF-E366-65D3AB7ED855}"/>
              </a:ext>
            </a:extLst>
          </p:cNvPr>
          <p:cNvSpPr txBox="1"/>
          <p:nvPr/>
        </p:nvSpPr>
        <p:spPr>
          <a:xfrm>
            <a:off x="2379780" y="4681386"/>
            <a:ext cx="1107710" cy="369332"/>
          </a:xfrm>
          <a:prstGeom prst="rect">
            <a:avLst/>
          </a:prstGeom>
          <a:noFill/>
        </p:spPr>
        <p:txBody>
          <a:bodyPr wrap="square" rtlCol="0">
            <a:spAutoFit/>
          </a:bodyPr>
          <a:lstStyle/>
          <a:p>
            <a:pPr algn="ctr"/>
            <a:r>
              <a:rPr lang="en-US" dirty="0"/>
              <a:t>VLAN 1</a:t>
            </a:r>
          </a:p>
        </p:txBody>
      </p:sp>
      <p:sp>
        <p:nvSpPr>
          <p:cNvPr id="27" name="TextBox 26">
            <a:extLst>
              <a:ext uri="{FF2B5EF4-FFF2-40B4-BE49-F238E27FC236}">
                <a16:creationId xmlns:a16="http://schemas.microsoft.com/office/drawing/2014/main" id="{7FB5F283-39D1-9754-38DC-56C938D63488}"/>
              </a:ext>
            </a:extLst>
          </p:cNvPr>
          <p:cNvSpPr txBox="1"/>
          <p:nvPr/>
        </p:nvSpPr>
        <p:spPr>
          <a:xfrm>
            <a:off x="5536867" y="4694220"/>
            <a:ext cx="1107710" cy="369332"/>
          </a:xfrm>
          <a:prstGeom prst="rect">
            <a:avLst/>
          </a:prstGeom>
          <a:noFill/>
        </p:spPr>
        <p:txBody>
          <a:bodyPr wrap="square" rtlCol="0">
            <a:spAutoFit/>
          </a:bodyPr>
          <a:lstStyle/>
          <a:p>
            <a:pPr algn="ctr"/>
            <a:r>
              <a:rPr lang="en-US" dirty="0"/>
              <a:t>VLAN 2</a:t>
            </a:r>
          </a:p>
        </p:txBody>
      </p:sp>
      <p:sp>
        <p:nvSpPr>
          <p:cNvPr id="28" name="TextBox 27">
            <a:extLst>
              <a:ext uri="{FF2B5EF4-FFF2-40B4-BE49-F238E27FC236}">
                <a16:creationId xmlns:a16="http://schemas.microsoft.com/office/drawing/2014/main" id="{4E97578E-4696-F76D-9CFF-B706908B2EB4}"/>
              </a:ext>
            </a:extLst>
          </p:cNvPr>
          <p:cNvSpPr txBox="1"/>
          <p:nvPr/>
        </p:nvSpPr>
        <p:spPr>
          <a:xfrm>
            <a:off x="9067228" y="4697708"/>
            <a:ext cx="1107710" cy="369332"/>
          </a:xfrm>
          <a:prstGeom prst="rect">
            <a:avLst/>
          </a:prstGeom>
          <a:noFill/>
        </p:spPr>
        <p:txBody>
          <a:bodyPr wrap="square" rtlCol="0">
            <a:spAutoFit/>
          </a:bodyPr>
          <a:lstStyle/>
          <a:p>
            <a:pPr algn="ctr"/>
            <a:r>
              <a:rPr lang="en-US" dirty="0"/>
              <a:t>VLAN 3</a:t>
            </a:r>
          </a:p>
        </p:txBody>
      </p:sp>
      <p:sp>
        <p:nvSpPr>
          <p:cNvPr id="29" name="TextBox 28">
            <a:extLst>
              <a:ext uri="{FF2B5EF4-FFF2-40B4-BE49-F238E27FC236}">
                <a16:creationId xmlns:a16="http://schemas.microsoft.com/office/drawing/2014/main" id="{90F36618-EDC0-FFAB-7D6F-25112E4B6845}"/>
              </a:ext>
            </a:extLst>
          </p:cNvPr>
          <p:cNvSpPr txBox="1"/>
          <p:nvPr/>
        </p:nvSpPr>
        <p:spPr>
          <a:xfrm>
            <a:off x="205563" y="1323427"/>
            <a:ext cx="1144063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Multiple broadcast domains can exist within a single physical box.</a:t>
            </a:r>
          </a:p>
          <a:p>
            <a:pPr marL="285750" indent="-285750">
              <a:buFont typeface="Arial" panose="020B0604020202020204" pitchFamily="34" charset="0"/>
              <a:buChar char="•"/>
            </a:pPr>
            <a:r>
              <a:rPr lang="en-US" dirty="0"/>
              <a:t>We still call the physical box a switch, but it’s really a box of switches</a:t>
            </a:r>
          </a:p>
          <a:p>
            <a:pPr marL="285750" indent="-285750">
              <a:buFont typeface="Arial" panose="020B0604020202020204" pitchFamily="34" charset="0"/>
              <a:buChar char="•"/>
            </a:pPr>
            <a:r>
              <a:rPr lang="en-US" dirty="0"/>
              <a:t>Since a single switched network is a LAN, when using virtual switches within the box, it’s a Virtual LAN or a VLAN for each broadcast domain.</a:t>
            </a:r>
          </a:p>
          <a:p>
            <a:pPr marL="285750" indent="-285750">
              <a:buFont typeface="Arial" panose="020B0604020202020204" pitchFamily="34" charset="0"/>
              <a:buChar char="•"/>
            </a:pPr>
            <a:r>
              <a:rPr lang="en-US" dirty="0"/>
              <a:t>Traffic is 100% isolated between these VLANs</a:t>
            </a:r>
          </a:p>
          <a:p>
            <a:pPr marL="285750" indent="-285750">
              <a:buFont typeface="Arial" panose="020B0604020202020204" pitchFamily="34" charset="0"/>
              <a:buChar char="•"/>
            </a:pPr>
            <a:r>
              <a:rPr lang="en-US" dirty="0"/>
              <a:t>National security agencies accept VLANs as secure as separate physical switches so long as there is no means of accidentally configuring communication between VLANs. Special switches with special administrative domains exist for this purpose. Though only network engineers well versed in the policies should be allowed to make these design decisions.</a:t>
            </a:r>
          </a:p>
        </p:txBody>
      </p:sp>
      <p:grpSp>
        <p:nvGrpSpPr>
          <p:cNvPr id="131" name="Group 130">
            <a:extLst>
              <a:ext uri="{FF2B5EF4-FFF2-40B4-BE49-F238E27FC236}">
                <a16:creationId xmlns:a16="http://schemas.microsoft.com/office/drawing/2014/main" id="{47E67011-531C-4AB2-4F79-8ED7452B0F68}"/>
              </a:ext>
            </a:extLst>
          </p:cNvPr>
          <p:cNvGrpSpPr/>
          <p:nvPr/>
        </p:nvGrpSpPr>
        <p:grpSpPr>
          <a:xfrm>
            <a:off x="2654290" y="3917930"/>
            <a:ext cx="3305880" cy="1966680"/>
            <a:chOff x="2654290" y="3917930"/>
            <a:chExt cx="3305880" cy="1966680"/>
          </a:xfrm>
        </p:grpSpPr>
        <mc:AlternateContent xmlns:mc="http://schemas.openxmlformats.org/markup-compatibility/2006" xmlns:p14="http://schemas.microsoft.com/office/powerpoint/2010/main">
          <mc:Choice Requires="p14">
            <p:contentPart p14:bwMode="auto" r:id="rId4">
              <p14:nvContentPartPr>
                <p14:cNvPr id="118" name="Ink 117">
                  <a:extLst>
                    <a:ext uri="{FF2B5EF4-FFF2-40B4-BE49-F238E27FC236}">
                      <a16:creationId xmlns:a16="http://schemas.microsoft.com/office/drawing/2014/main" id="{990F0E0E-347A-D95E-51F2-9634874C3F34}"/>
                    </a:ext>
                  </a:extLst>
                </p14:cNvPr>
                <p14:cNvContentPartPr/>
                <p14:nvPr/>
              </p14:nvContentPartPr>
              <p14:xfrm>
                <a:off x="3976570" y="4315010"/>
                <a:ext cx="680040" cy="796680"/>
              </p14:xfrm>
            </p:contentPart>
          </mc:Choice>
          <mc:Fallback xmlns="">
            <p:pic>
              <p:nvPicPr>
                <p:cNvPr id="118" name="Ink 117">
                  <a:extLst>
                    <a:ext uri="{FF2B5EF4-FFF2-40B4-BE49-F238E27FC236}">
                      <a16:creationId xmlns:a16="http://schemas.microsoft.com/office/drawing/2014/main" id="{990F0E0E-347A-D95E-51F2-9634874C3F34}"/>
                    </a:ext>
                  </a:extLst>
                </p:cNvPr>
                <p:cNvPicPr/>
                <p:nvPr/>
              </p:nvPicPr>
              <p:blipFill>
                <a:blip r:embed="rId5"/>
                <a:stretch>
                  <a:fillRect/>
                </a:stretch>
              </p:blipFill>
              <p:spPr>
                <a:xfrm>
                  <a:off x="3970450" y="4308890"/>
                  <a:ext cx="692280" cy="80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9" name="Ink 118">
                  <a:extLst>
                    <a:ext uri="{FF2B5EF4-FFF2-40B4-BE49-F238E27FC236}">
                      <a16:creationId xmlns:a16="http://schemas.microsoft.com/office/drawing/2014/main" id="{CDECA217-AB56-9336-3763-EFA81357FF19}"/>
                    </a:ext>
                  </a:extLst>
                </p14:cNvPr>
                <p14:cNvContentPartPr/>
                <p14:nvPr/>
              </p14:nvContentPartPr>
              <p14:xfrm>
                <a:off x="3774970" y="5023130"/>
                <a:ext cx="785160" cy="467640"/>
              </p14:xfrm>
            </p:contentPart>
          </mc:Choice>
          <mc:Fallback xmlns="">
            <p:pic>
              <p:nvPicPr>
                <p:cNvPr id="119" name="Ink 118">
                  <a:extLst>
                    <a:ext uri="{FF2B5EF4-FFF2-40B4-BE49-F238E27FC236}">
                      <a16:creationId xmlns:a16="http://schemas.microsoft.com/office/drawing/2014/main" id="{CDECA217-AB56-9336-3763-EFA81357FF19}"/>
                    </a:ext>
                  </a:extLst>
                </p:cNvPr>
                <p:cNvPicPr/>
                <p:nvPr/>
              </p:nvPicPr>
              <p:blipFill>
                <a:blip r:embed="rId7"/>
                <a:stretch>
                  <a:fillRect/>
                </a:stretch>
              </p:blipFill>
              <p:spPr>
                <a:xfrm>
                  <a:off x="3768850" y="5017010"/>
                  <a:ext cx="7974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1" name="Ink 120">
                  <a:extLst>
                    <a:ext uri="{FF2B5EF4-FFF2-40B4-BE49-F238E27FC236}">
                      <a16:creationId xmlns:a16="http://schemas.microsoft.com/office/drawing/2014/main" id="{9386CDA0-73E5-D527-822D-A6B37B5AEEB0}"/>
                    </a:ext>
                  </a:extLst>
                </p14:cNvPr>
                <p14:cNvContentPartPr/>
                <p14:nvPr/>
              </p14:nvContentPartPr>
              <p14:xfrm>
                <a:off x="3066490" y="5411930"/>
                <a:ext cx="258480" cy="311400"/>
              </p14:xfrm>
            </p:contentPart>
          </mc:Choice>
          <mc:Fallback xmlns="">
            <p:pic>
              <p:nvPicPr>
                <p:cNvPr id="121" name="Ink 120">
                  <a:extLst>
                    <a:ext uri="{FF2B5EF4-FFF2-40B4-BE49-F238E27FC236}">
                      <a16:creationId xmlns:a16="http://schemas.microsoft.com/office/drawing/2014/main" id="{9386CDA0-73E5-D527-822D-A6B37B5AEEB0}"/>
                    </a:ext>
                  </a:extLst>
                </p:cNvPr>
                <p:cNvPicPr/>
                <p:nvPr/>
              </p:nvPicPr>
              <p:blipFill>
                <a:blip r:embed="rId9"/>
                <a:stretch>
                  <a:fillRect/>
                </a:stretch>
              </p:blipFill>
              <p:spPr>
                <a:xfrm>
                  <a:off x="3060370" y="5405810"/>
                  <a:ext cx="2707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2" name="Ink 121">
                  <a:extLst>
                    <a:ext uri="{FF2B5EF4-FFF2-40B4-BE49-F238E27FC236}">
                      <a16:creationId xmlns:a16="http://schemas.microsoft.com/office/drawing/2014/main" id="{7622B044-185C-6D6B-E274-AA6A86610584}"/>
                    </a:ext>
                  </a:extLst>
                </p14:cNvPr>
                <p14:cNvContentPartPr/>
                <p14:nvPr/>
              </p14:nvContentPartPr>
              <p14:xfrm>
                <a:off x="3251890" y="5243450"/>
                <a:ext cx="2621520" cy="641160"/>
              </p14:xfrm>
            </p:contentPart>
          </mc:Choice>
          <mc:Fallback xmlns="">
            <p:pic>
              <p:nvPicPr>
                <p:cNvPr id="122" name="Ink 121">
                  <a:extLst>
                    <a:ext uri="{FF2B5EF4-FFF2-40B4-BE49-F238E27FC236}">
                      <a16:creationId xmlns:a16="http://schemas.microsoft.com/office/drawing/2014/main" id="{7622B044-185C-6D6B-E274-AA6A86610584}"/>
                    </a:ext>
                  </a:extLst>
                </p:cNvPr>
                <p:cNvPicPr/>
                <p:nvPr/>
              </p:nvPicPr>
              <p:blipFill>
                <a:blip r:embed="rId11"/>
                <a:stretch>
                  <a:fillRect/>
                </a:stretch>
              </p:blipFill>
              <p:spPr>
                <a:xfrm>
                  <a:off x="3245770" y="5237330"/>
                  <a:ext cx="263376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 name="Ink 122">
                  <a:extLst>
                    <a:ext uri="{FF2B5EF4-FFF2-40B4-BE49-F238E27FC236}">
                      <a16:creationId xmlns:a16="http://schemas.microsoft.com/office/drawing/2014/main" id="{E6F78A41-550E-3322-D587-419B2C5EF68F}"/>
                    </a:ext>
                  </a:extLst>
                </p14:cNvPr>
                <p14:cNvContentPartPr/>
                <p14:nvPr/>
              </p14:nvContentPartPr>
              <p14:xfrm>
                <a:off x="5603050" y="5220770"/>
                <a:ext cx="288000" cy="402480"/>
              </p14:xfrm>
            </p:contentPart>
          </mc:Choice>
          <mc:Fallback xmlns="">
            <p:pic>
              <p:nvPicPr>
                <p:cNvPr id="123" name="Ink 122">
                  <a:extLst>
                    <a:ext uri="{FF2B5EF4-FFF2-40B4-BE49-F238E27FC236}">
                      <a16:creationId xmlns:a16="http://schemas.microsoft.com/office/drawing/2014/main" id="{E6F78A41-550E-3322-D587-419B2C5EF68F}"/>
                    </a:ext>
                  </a:extLst>
                </p:cNvPr>
                <p:cNvPicPr/>
                <p:nvPr/>
              </p:nvPicPr>
              <p:blipFill>
                <a:blip r:embed="rId13"/>
                <a:stretch>
                  <a:fillRect/>
                </a:stretch>
              </p:blipFill>
              <p:spPr>
                <a:xfrm>
                  <a:off x="5596930" y="5214650"/>
                  <a:ext cx="3002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5" name="Ink 124">
                  <a:extLst>
                    <a:ext uri="{FF2B5EF4-FFF2-40B4-BE49-F238E27FC236}">
                      <a16:creationId xmlns:a16="http://schemas.microsoft.com/office/drawing/2014/main" id="{D8380748-357B-70BF-E638-39FFA48DB2FF}"/>
                    </a:ext>
                  </a:extLst>
                </p14:cNvPr>
                <p14:cNvContentPartPr/>
                <p14:nvPr/>
              </p14:nvContentPartPr>
              <p14:xfrm>
                <a:off x="3190330" y="5528570"/>
                <a:ext cx="107280" cy="215280"/>
              </p14:xfrm>
            </p:contentPart>
          </mc:Choice>
          <mc:Fallback xmlns="">
            <p:pic>
              <p:nvPicPr>
                <p:cNvPr id="125" name="Ink 124">
                  <a:extLst>
                    <a:ext uri="{FF2B5EF4-FFF2-40B4-BE49-F238E27FC236}">
                      <a16:creationId xmlns:a16="http://schemas.microsoft.com/office/drawing/2014/main" id="{D8380748-357B-70BF-E638-39FFA48DB2FF}"/>
                    </a:ext>
                  </a:extLst>
                </p:cNvPr>
                <p:cNvPicPr/>
                <p:nvPr/>
              </p:nvPicPr>
              <p:blipFill>
                <a:blip r:embed="rId15"/>
                <a:stretch>
                  <a:fillRect/>
                </a:stretch>
              </p:blipFill>
              <p:spPr>
                <a:xfrm>
                  <a:off x="3184210" y="5522450"/>
                  <a:ext cx="119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6" name="Ink 125">
                  <a:extLst>
                    <a:ext uri="{FF2B5EF4-FFF2-40B4-BE49-F238E27FC236}">
                      <a16:creationId xmlns:a16="http://schemas.microsoft.com/office/drawing/2014/main" id="{36F84501-F49C-A847-34A9-5463019DE060}"/>
                    </a:ext>
                  </a:extLst>
                </p14:cNvPr>
                <p14:cNvContentPartPr/>
                <p14:nvPr/>
              </p14:nvContentPartPr>
              <p14:xfrm>
                <a:off x="5586130" y="5229770"/>
                <a:ext cx="145440" cy="71280"/>
              </p14:xfrm>
            </p:contentPart>
          </mc:Choice>
          <mc:Fallback xmlns="">
            <p:pic>
              <p:nvPicPr>
                <p:cNvPr id="126" name="Ink 125">
                  <a:extLst>
                    <a:ext uri="{FF2B5EF4-FFF2-40B4-BE49-F238E27FC236}">
                      <a16:creationId xmlns:a16="http://schemas.microsoft.com/office/drawing/2014/main" id="{36F84501-F49C-A847-34A9-5463019DE060}"/>
                    </a:ext>
                  </a:extLst>
                </p:cNvPr>
                <p:cNvPicPr/>
                <p:nvPr/>
              </p:nvPicPr>
              <p:blipFill>
                <a:blip r:embed="rId17"/>
                <a:stretch>
                  <a:fillRect/>
                </a:stretch>
              </p:blipFill>
              <p:spPr>
                <a:xfrm>
                  <a:off x="5580010" y="5223650"/>
                  <a:ext cx="1576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8" name="Ink 127">
                  <a:extLst>
                    <a:ext uri="{FF2B5EF4-FFF2-40B4-BE49-F238E27FC236}">
                      <a16:creationId xmlns:a16="http://schemas.microsoft.com/office/drawing/2014/main" id="{50D49F54-4D26-306B-98D2-BBCA3AC5A17F}"/>
                    </a:ext>
                  </a:extLst>
                </p14:cNvPr>
                <p14:cNvContentPartPr/>
                <p14:nvPr/>
              </p14:nvContentPartPr>
              <p14:xfrm>
                <a:off x="2654290" y="3983090"/>
                <a:ext cx="1410480" cy="907560"/>
              </p14:xfrm>
            </p:contentPart>
          </mc:Choice>
          <mc:Fallback xmlns="">
            <p:pic>
              <p:nvPicPr>
                <p:cNvPr id="128" name="Ink 127">
                  <a:extLst>
                    <a:ext uri="{FF2B5EF4-FFF2-40B4-BE49-F238E27FC236}">
                      <a16:creationId xmlns:a16="http://schemas.microsoft.com/office/drawing/2014/main" id="{50D49F54-4D26-306B-98D2-BBCA3AC5A17F}"/>
                    </a:ext>
                  </a:extLst>
                </p:cNvPr>
                <p:cNvPicPr/>
                <p:nvPr/>
              </p:nvPicPr>
              <p:blipFill>
                <a:blip r:embed="rId19"/>
                <a:stretch>
                  <a:fillRect/>
                </a:stretch>
              </p:blipFill>
              <p:spPr>
                <a:xfrm>
                  <a:off x="2648170" y="3976970"/>
                  <a:ext cx="1422720" cy="91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9" name="Ink 128">
                  <a:extLst>
                    <a:ext uri="{FF2B5EF4-FFF2-40B4-BE49-F238E27FC236}">
                      <a16:creationId xmlns:a16="http://schemas.microsoft.com/office/drawing/2014/main" id="{06439F54-69F6-3B41-D2C8-EFB029069262}"/>
                    </a:ext>
                  </a:extLst>
                </p14:cNvPr>
                <p14:cNvContentPartPr/>
                <p14:nvPr/>
              </p14:nvContentPartPr>
              <p14:xfrm>
                <a:off x="4278250" y="3917930"/>
                <a:ext cx="1484280" cy="823320"/>
              </p14:xfrm>
            </p:contentPart>
          </mc:Choice>
          <mc:Fallback xmlns="">
            <p:pic>
              <p:nvPicPr>
                <p:cNvPr id="129" name="Ink 128">
                  <a:extLst>
                    <a:ext uri="{FF2B5EF4-FFF2-40B4-BE49-F238E27FC236}">
                      <a16:creationId xmlns:a16="http://schemas.microsoft.com/office/drawing/2014/main" id="{06439F54-69F6-3B41-D2C8-EFB029069262}"/>
                    </a:ext>
                  </a:extLst>
                </p:cNvPr>
                <p:cNvPicPr/>
                <p:nvPr/>
              </p:nvPicPr>
              <p:blipFill>
                <a:blip r:embed="rId21"/>
                <a:stretch>
                  <a:fillRect/>
                </a:stretch>
              </p:blipFill>
              <p:spPr>
                <a:xfrm>
                  <a:off x="4272130" y="3911810"/>
                  <a:ext cx="149652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0" name="Ink 129">
                  <a:extLst>
                    <a:ext uri="{FF2B5EF4-FFF2-40B4-BE49-F238E27FC236}">
                      <a16:creationId xmlns:a16="http://schemas.microsoft.com/office/drawing/2014/main" id="{767BD6E8-0A2E-9996-14C7-B443F5DDCA9D}"/>
                    </a:ext>
                  </a:extLst>
                </p14:cNvPr>
                <p14:cNvContentPartPr/>
                <p14:nvPr/>
              </p14:nvContentPartPr>
              <p14:xfrm>
                <a:off x="5666770" y="4419410"/>
                <a:ext cx="293400" cy="349200"/>
              </p14:xfrm>
            </p:contentPart>
          </mc:Choice>
          <mc:Fallback xmlns="">
            <p:pic>
              <p:nvPicPr>
                <p:cNvPr id="130" name="Ink 129">
                  <a:extLst>
                    <a:ext uri="{FF2B5EF4-FFF2-40B4-BE49-F238E27FC236}">
                      <a16:creationId xmlns:a16="http://schemas.microsoft.com/office/drawing/2014/main" id="{767BD6E8-0A2E-9996-14C7-B443F5DDCA9D}"/>
                    </a:ext>
                  </a:extLst>
                </p:cNvPr>
                <p:cNvPicPr/>
                <p:nvPr/>
              </p:nvPicPr>
              <p:blipFill>
                <a:blip r:embed="rId23"/>
                <a:stretch>
                  <a:fillRect/>
                </a:stretch>
              </p:blipFill>
              <p:spPr>
                <a:xfrm>
                  <a:off x="5660650" y="4413290"/>
                  <a:ext cx="305640" cy="361440"/>
                </a:xfrm>
                <a:prstGeom prst="rect">
                  <a:avLst/>
                </a:prstGeom>
              </p:spPr>
            </p:pic>
          </mc:Fallback>
        </mc:AlternateContent>
      </p:grpSp>
    </p:spTree>
    <p:extLst>
      <p:ext uri="{BB962C8B-B14F-4D97-AF65-F5344CB8AC3E}">
        <p14:creationId xmlns:p14="http://schemas.microsoft.com/office/powerpoint/2010/main" val="3333018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A2F2B-696C-F2AF-9605-14606705AFA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80D1D85-FF43-287E-8348-6EB54FF56147}"/>
              </a:ext>
            </a:extLst>
          </p:cNvPr>
          <p:cNvSpPr/>
          <p:nvPr/>
        </p:nvSpPr>
        <p:spPr>
          <a:xfrm>
            <a:off x="2215166" y="4068186"/>
            <a:ext cx="3659731" cy="13965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543F94D-4F9F-A49D-990C-E36F7718453D}"/>
              </a:ext>
            </a:extLst>
          </p:cNvPr>
          <p:cNvSpPr>
            <a:spLocks noGrp="1"/>
          </p:cNvSpPr>
          <p:nvPr>
            <p:ph type="title"/>
          </p:nvPr>
        </p:nvSpPr>
        <p:spPr/>
        <p:txBody>
          <a:bodyPr/>
          <a:lstStyle/>
          <a:p>
            <a:r>
              <a:rPr lang="en-US" dirty="0"/>
              <a:t>Connecting VLANs between physical switches </a:t>
            </a:r>
          </a:p>
        </p:txBody>
      </p:sp>
      <p:pic>
        <p:nvPicPr>
          <p:cNvPr id="6" name="Picture 2" descr="Computer - Free computer icons">
            <a:extLst>
              <a:ext uri="{FF2B5EF4-FFF2-40B4-BE49-F238E27FC236}">
                <a16:creationId xmlns:a16="http://schemas.microsoft.com/office/drawing/2014/main" id="{743BB372-2458-61C7-9570-0B14ACB4A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996" y="588927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4689AE1-15FC-AA0F-264E-0D114EBE0BB1}"/>
              </a:ext>
            </a:extLst>
          </p:cNvPr>
          <p:cNvCxnSpPr>
            <a:cxnSpLocks/>
            <a:stCxn id="6" idx="0"/>
          </p:cNvCxnSpPr>
          <p:nvPr/>
        </p:nvCxnSpPr>
        <p:spPr>
          <a:xfrm flipV="1">
            <a:off x="2886702" y="5263765"/>
            <a:ext cx="0" cy="625511"/>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 descr="Network Switches Icon PNG Transparent Background, Free Download #27058 -  FreeIconsPNG">
            <a:extLst>
              <a:ext uri="{FF2B5EF4-FFF2-40B4-BE49-F238E27FC236}">
                <a16:creationId xmlns:a16="http://schemas.microsoft.com/office/drawing/2014/main" id="{1A620664-73F2-0D6E-CF70-2ABCBC2C0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996" y="4759196"/>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omputer - Free computer icons">
            <a:extLst>
              <a:ext uri="{FF2B5EF4-FFF2-40B4-BE49-F238E27FC236}">
                <a16:creationId xmlns:a16="http://schemas.microsoft.com/office/drawing/2014/main" id="{9AABD90C-99AB-C3FD-7DA7-BCCB2F9A6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448" y="591829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B246CD11-5126-4BB5-2F51-F10BB56EF413}"/>
              </a:ext>
            </a:extLst>
          </p:cNvPr>
          <p:cNvCxnSpPr>
            <a:cxnSpLocks/>
            <a:stCxn id="13" idx="0"/>
          </p:cNvCxnSpPr>
          <p:nvPr/>
        </p:nvCxnSpPr>
        <p:spPr>
          <a:xfrm flipH="1" flipV="1">
            <a:off x="4986134" y="5184376"/>
            <a:ext cx="14020" cy="733919"/>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 descr="Network Switches Icon PNG Transparent Background, Free Download #27058 -  FreeIconsPNG">
            <a:extLst>
              <a:ext uri="{FF2B5EF4-FFF2-40B4-BE49-F238E27FC236}">
                <a16:creationId xmlns:a16="http://schemas.microsoft.com/office/drawing/2014/main" id="{F586AFDA-2E7C-9C92-0722-1A1EC7099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31" y="4714941"/>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omputer - Free computer icons">
            <a:extLst>
              <a:ext uri="{FF2B5EF4-FFF2-40B4-BE49-F238E27FC236}">
                <a16:creationId xmlns:a16="http://schemas.microsoft.com/office/drawing/2014/main" id="{E232F88D-6B15-C938-29D4-421027444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768" y="590634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D0A0B56-E7A2-D13F-9F94-46F5039152EB}"/>
              </a:ext>
            </a:extLst>
          </p:cNvPr>
          <p:cNvCxnSpPr>
            <a:cxnSpLocks/>
            <a:stCxn id="20" idx="0"/>
          </p:cNvCxnSpPr>
          <p:nvPr/>
        </p:nvCxnSpPr>
        <p:spPr>
          <a:xfrm flipH="1" flipV="1">
            <a:off x="4049047" y="5203328"/>
            <a:ext cx="8427" cy="703017"/>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 descr="Network Switches Icon PNG Transparent Background, Free Download #27058 -  FreeIconsPNG">
            <a:extLst>
              <a:ext uri="{FF2B5EF4-FFF2-40B4-BE49-F238E27FC236}">
                <a16:creationId xmlns:a16="http://schemas.microsoft.com/office/drawing/2014/main" id="{21AF932B-0634-A056-E109-7F20905BD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799" y="4714941"/>
            <a:ext cx="865097" cy="6704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4181EF9-8266-2C1E-5BB8-44DAD4970215}"/>
              </a:ext>
            </a:extLst>
          </p:cNvPr>
          <p:cNvSpPr txBox="1"/>
          <p:nvPr/>
        </p:nvSpPr>
        <p:spPr>
          <a:xfrm>
            <a:off x="2493245" y="4320300"/>
            <a:ext cx="1107710" cy="369332"/>
          </a:xfrm>
          <a:prstGeom prst="rect">
            <a:avLst/>
          </a:prstGeom>
          <a:noFill/>
        </p:spPr>
        <p:txBody>
          <a:bodyPr wrap="square" rtlCol="0">
            <a:spAutoFit/>
          </a:bodyPr>
          <a:lstStyle/>
          <a:p>
            <a:pPr algn="ctr"/>
            <a:r>
              <a:rPr lang="en-US" dirty="0"/>
              <a:t>VLAN 1</a:t>
            </a:r>
          </a:p>
        </p:txBody>
      </p:sp>
      <p:sp>
        <p:nvSpPr>
          <p:cNvPr id="27" name="TextBox 26">
            <a:extLst>
              <a:ext uri="{FF2B5EF4-FFF2-40B4-BE49-F238E27FC236}">
                <a16:creationId xmlns:a16="http://schemas.microsoft.com/office/drawing/2014/main" id="{5120B5DB-AB2D-D5CB-F4D9-C5E0E25DEB1B}"/>
              </a:ext>
            </a:extLst>
          </p:cNvPr>
          <p:cNvSpPr txBox="1"/>
          <p:nvPr/>
        </p:nvSpPr>
        <p:spPr>
          <a:xfrm>
            <a:off x="3632723" y="4320300"/>
            <a:ext cx="1107710" cy="369332"/>
          </a:xfrm>
          <a:prstGeom prst="rect">
            <a:avLst/>
          </a:prstGeom>
          <a:noFill/>
        </p:spPr>
        <p:txBody>
          <a:bodyPr wrap="square" rtlCol="0">
            <a:spAutoFit/>
          </a:bodyPr>
          <a:lstStyle/>
          <a:p>
            <a:pPr algn="ctr"/>
            <a:r>
              <a:rPr lang="en-US" dirty="0"/>
              <a:t>VLAN 2</a:t>
            </a:r>
          </a:p>
        </p:txBody>
      </p:sp>
      <p:sp>
        <p:nvSpPr>
          <p:cNvPr id="28" name="TextBox 27">
            <a:extLst>
              <a:ext uri="{FF2B5EF4-FFF2-40B4-BE49-F238E27FC236}">
                <a16:creationId xmlns:a16="http://schemas.microsoft.com/office/drawing/2014/main" id="{9338A059-4946-A13B-6290-7E845366B852}"/>
              </a:ext>
            </a:extLst>
          </p:cNvPr>
          <p:cNvSpPr txBox="1"/>
          <p:nvPr/>
        </p:nvSpPr>
        <p:spPr>
          <a:xfrm>
            <a:off x="4662198" y="4320300"/>
            <a:ext cx="1107710" cy="369332"/>
          </a:xfrm>
          <a:prstGeom prst="rect">
            <a:avLst/>
          </a:prstGeom>
          <a:noFill/>
        </p:spPr>
        <p:txBody>
          <a:bodyPr wrap="square" rtlCol="0">
            <a:spAutoFit/>
          </a:bodyPr>
          <a:lstStyle/>
          <a:p>
            <a:pPr algn="ctr"/>
            <a:r>
              <a:rPr lang="en-US" dirty="0"/>
              <a:t>VLAN 3</a:t>
            </a:r>
          </a:p>
        </p:txBody>
      </p:sp>
      <p:sp>
        <p:nvSpPr>
          <p:cNvPr id="63" name="Rectangle: Rounded Corners 62">
            <a:extLst>
              <a:ext uri="{FF2B5EF4-FFF2-40B4-BE49-F238E27FC236}">
                <a16:creationId xmlns:a16="http://schemas.microsoft.com/office/drawing/2014/main" id="{A8C7143E-DC52-E490-DABE-A9ED87B555A3}"/>
              </a:ext>
            </a:extLst>
          </p:cNvPr>
          <p:cNvSpPr/>
          <p:nvPr/>
        </p:nvSpPr>
        <p:spPr>
          <a:xfrm>
            <a:off x="6096000" y="4060899"/>
            <a:ext cx="3659731" cy="139659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4" name="Picture 2" descr="Computer - Free computer icons">
            <a:extLst>
              <a:ext uri="{FF2B5EF4-FFF2-40B4-BE49-F238E27FC236}">
                <a16:creationId xmlns:a16="http://schemas.microsoft.com/office/drawing/2014/main" id="{7AE082E9-BE29-771E-8A7F-C015873E2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830" y="588198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a:extLst>
              <a:ext uri="{FF2B5EF4-FFF2-40B4-BE49-F238E27FC236}">
                <a16:creationId xmlns:a16="http://schemas.microsoft.com/office/drawing/2014/main" id="{D4585EAB-384E-DA11-48C3-35AB2F4B8588}"/>
              </a:ext>
            </a:extLst>
          </p:cNvPr>
          <p:cNvCxnSpPr>
            <a:cxnSpLocks/>
            <a:stCxn id="64" idx="0"/>
          </p:cNvCxnSpPr>
          <p:nvPr/>
        </p:nvCxnSpPr>
        <p:spPr>
          <a:xfrm flipV="1">
            <a:off x="6767536" y="5256478"/>
            <a:ext cx="0" cy="625511"/>
          </a:xfrm>
          <a:prstGeom prst="line">
            <a:avLst/>
          </a:prstGeom>
        </p:spPr>
        <p:style>
          <a:lnRef idx="2">
            <a:schemeClr val="accent1"/>
          </a:lnRef>
          <a:fillRef idx="0">
            <a:schemeClr val="accent1"/>
          </a:fillRef>
          <a:effectRef idx="1">
            <a:schemeClr val="accent1"/>
          </a:effectRef>
          <a:fontRef idx="minor">
            <a:schemeClr val="tx1"/>
          </a:fontRef>
        </p:style>
      </p:cxnSp>
      <p:pic>
        <p:nvPicPr>
          <p:cNvPr id="66" name="Picture 2" descr="Network Switches Icon PNG Transparent Background, Free Download #27058 -  FreeIconsPNG">
            <a:extLst>
              <a:ext uri="{FF2B5EF4-FFF2-40B4-BE49-F238E27FC236}">
                <a16:creationId xmlns:a16="http://schemas.microsoft.com/office/drawing/2014/main" id="{1E6EE9D3-2146-2EDE-7701-9313B9992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830" y="475190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omputer - Free computer icons">
            <a:extLst>
              <a:ext uri="{FF2B5EF4-FFF2-40B4-BE49-F238E27FC236}">
                <a16:creationId xmlns:a16="http://schemas.microsoft.com/office/drawing/2014/main" id="{56D22830-C72A-8820-5A37-2EDED7F75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282" y="591100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5433B068-E847-F091-4446-28592FE6753B}"/>
              </a:ext>
            </a:extLst>
          </p:cNvPr>
          <p:cNvCxnSpPr>
            <a:cxnSpLocks/>
            <a:stCxn id="67" idx="0"/>
          </p:cNvCxnSpPr>
          <p:nvPr/>
        </p:nvCxnSpPr>
        <p:spPr>
          <a:xfrm flipH="1" flipV="1">
            <a:off x="8866968" y="5177089"/>
            <a:ext cx="14020" cy="733919"/>
          </a:xfrm>
          <a:prstGeom prst="line">
            <a:avLst/>
          </a:prstGeom>
        </p:spPr>
        <p:style>
          <a:lnRef idx="2">
            <a:schemeClr val="accent1"/>
          </a:lnRef>
          <a:fillRef idx="0">
            <a:schemeClr val="accent1"/>
          </a:fillRef>
          <a:effectRef idx="1">
            <a:schemeClr val="accent1"/>
          </a:effectRef>
          <a:fontRef idx="minor">
            <a:schemeClr val="tx1"/>
          </a:fontRef>
        </p:style>
      </p:cxnSp>
      <p:pic>
        <p:nvPicPr>
          <p:cNvPr id="69" name="Picture 2" descr="Network Switches Icon PNG Transparent Background, Free Download #27058 -  FreeIconsPNG">
            <a:extLst>
              <a:ext uri="{FF2B5EF4-FFF2-40B4-BE49-F238E27FC236}">
                <a16:creationId xmlns:a16="http://schemas.microsoft.com/office/drawing/2014/main" id="{114F9848-C058-D77A-03A2-115EB26F3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865" y="4707654"/>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omputer - Free computer icons">
            <a:extLst>
              <a:ext uri="{FF2B5EF4-FFF2-40B4-BE49-F238E27FC236}">
                <a16:creationId xmlns:a16="http://schemas.microsoft.com/office/drawing/2014/main" id="{9EE1A1E1-E766-5C4E-D62E-CE0871B9B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602" y="589905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21AC4C9D-81F7-5874-4CAC-BFA8B3A0CDCC}"/>
              </a:ext>
            </a:extLst>
          </p:cNvPr>
          <p:cNvCxnSpPr>
            <a:cxnSpLocks/>
            <a:stCxn id="70" idx="0"/>
          </p:cNvCxnSpPr>
          <p:nvPr/>
        </p:nvCxnSpPr>
        <p:spPr>
          <a:xfrm flipH="1" flipV="1">
            <a:off x="7929881" y="5196041"/>
            <a:ext cx="8427" cy="703017"/>
          </a:xfrm>
          <a:prstGeom prst="line">
            <a:avLst/>
          </a:prstGeom>
        </p:spPr>
        <p:style>
          <a:lnRef idx="2">
            <a:schemeClr val="accent1"/>
          </a:lnRef>
          <a:fillRef idx="0">
            <a:schemeClr val="accent1"/>
          </a:fillRef>
          <a:effectRef idx="1">
            <a:schemeClr val="accent1"/>
          </a:effectRef>
          <a:fontRef idx="minor">
            <a:schemeClr val="tx1"/>
          </a:fontRef>
        </p:style>
      </p:cxnSp>
      <p:pic>
        <p:nvPicPr>
          <p:cNvPr id="72" name="Picture 2" descr="Network Switches Icon PNG Transparent Background, Free Download #27058 -  FreeIconsPNG">
            <a:extLst>
              <a:ext uri="{FF2B5EF4-FFF2-40B4-BE49-F238E27FC236}">
                <a16:creationId xmlns:a16="http://schemas.microsoft.com/office/drawing/2014/main" id="{266DBB06-A1AE-751B-661D-EFE555DFD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633" y="4707654"/>
            <a:ext cx="865097" cy="6704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AA81EE37-CDF0-1F20-7070-E57F821918FF}"/>
              </a:ext>
            </a:extLst>
          </p:cNvPr>
          <p:cNvSpPr txBox="1"/>
          <p:nvPr/>
        </p:nvSpPr>
        <p:spPr>
          <a:xfrm>
            <a:off x="6374079" y="4313013"/>
            <a:ext cx="1107710" cy="369332"/>
          </a:xfrm>
          <a:prstGeom prst="rect">
            <a:avLst/>
          </a:prstGeom>
          <a:noFill/>
        </p:spPr>
        <p:txBody>
          <a:bodyPr wrap="square" rtlCol="0">
            <a:spAutoFit/>
          </a:bodyPr>
          <a:lstStyle/>
          <a:p>
            <a:pPr algn="ctr"/>
            <a:r>
              <a:rPr lang="en-US" dirty="0"/>
              <a:t>VLAN 1</a:t>
            </a:r>
          </a:p>
        </p:txBody>
      </p:sp>
      <p:sp>
        <p:nvSpPr>
          <p:cNvPr id="74" name="TextBox 73">
            <a:extLst>
              <a:ext uri="{FF2B5EF4-FFF2-40B4-BE49-F238E27FC236}">
                <a16:creationId xmlns:a16="http://schemas.microsoft.com/office/drawing/2014/main" id="{477EBEFE-1AC2-8621-7BB4-8B439C93346B}"/>
              </a:ext>
            </a:extLst>
          </p:cNvPr>
          <p:cNvSpPr txBox="1"/>
          <p:nvPr/>
        </p:nvSpPr>
        <p:spPr>
          <a:xfrm>
            <a:off x="7513557" y="4313013"/>
            <a:ext cx="1107710" cy="369332"/>
          </a:xfrm>
          <a:prstGeom prst="rect">
            <a:avLst/>
          </a:prstGeom>
          <a:noFill/>
        </p:spPr>
        <p:txBody>
          <a:bodyPr wrap="square" rtlCol="0">
            <a:spAutoFit/>
          </a:bodyPr>
          <a:lstStyle/>
          <a:p>
            <a:pPr algn="ctr"/>
            <a:r>
              <a:rPr lang="en-US" dirty="0"/>
              <a:t>VLAN 2</a:t>
            </a:r>
          </a:p>
        </p:txBody>
      </p:sp>
      <p:sp>
        <p:nvSpPr>
          <p:cNvPr id="75" name="TextBox 74">
            <a:extLst>
              <a:ext uri="{FF2B5EF4-FFF2-40B4-BE49-F238E27FC236}">
                <a16:creationId xmlns:a16="http://schemas.microsoft.com/office/drawing/2014/main" id="{F6716872-46B4-A61E-3E1D-9DB1DA02D2DC}"/>
              </a:ext>
            </a:extLst>
          </p:cNvPr>
          <p:cNvSpPr txBox="1"/>
          <p:nvPr/>
        </p:nvSpPr>
        <p:spPr>
          <a:xfrm>
            <a:off x="8543032" y="4313013"/>
            <a:ext cx="1107710" cy="369332"/>
          </a:xfrm>
          <a:prstGeom prst="rect">
            <a:avLst/>
          </a:prstGeom>
          <a:noFill/>
        </p:spPr>
        <p:txBody>
          <a:bodyPr wrap="square" rtlCol="0">
            <a:spAutoFit/>
          </a:bodyPr>
          <a:lstStyle/>
          <a:p>
            <a:pPr algn="ctr"/>
            <a:r>
              <a:rPr lang="en-US" dirty="0"/>
              <a:t>VLAN 3</a:t>
            </a:r>
          </a:p>
        </p:txBody>
      </p:sp>
      <p:cxnSp>
        <p:nvCxnSpPr>
          <p:cNvPr id="79" name="Connector: Elbow 78">
            <a:extLst>
              <a:ext uri="{FF2B5EF4-FFF2-40B4-BE49-F238E27FC236}">
                <a16:creationId xmlns:a16="http://schemas.microsoft.com/office/drawing/2014/main" id="{F0DDA907-C3FA-35D6-CACB-5CDF822EE678}"/>
              </a:ext>
            </a:extLst>
          </p:cNvPr>
          <p:cNvCxnSpPr>
            <a:stCxn id="10" idx="2"/>
            <a:endCxn id="66" idx="2"/>
          </p:cNvCxnSpPr>
          <p:nvPr/>
        </p:nvCxnSpPr>
        <p:spPr>
          <a:xfrm rot="5400000" flipH="1" flipV="1">
            <a:off x="4940318" y="3485586"/>
            <a:ext cx="7287" cy="3880834"/>
          </a:xfrm>
          <a:prstGeom prst="bentConnector3">
            <a:avLst>
              <a:gd name="adj1" fmla="val -4693509"/>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A615135D-A139-1F1B-301D-36AF1C3A80AC}"/>
              </a:ext>
            </a:extLst>
          </p:cNvPr>
          <p:cNvCxnSpPr>
            <a:stCxn id="24" idx="2"/>
            <a:endCxn id="72" idx="2"/>
          </p:cNvCxnSpPr>
          <p:nvPr/>
        </p:nvCxnSpPr>
        <p:spPr>
          <a:xfrm rot="5400000" flipH="1" flipV="1">
            <a:off x="6121121" y="3441331"/>
            <a:ext cx="7287" cy="3880834"/>
          </a:xfrm>
          <a:prstGeom prst="bentConnector3">
            <a:avLst>
              <a:gd name="adj1" fmla="val -4109867"/>
            </a:avLst>
          </a:prstGeom>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FC1564CD-3521-D369-0789-07847C020735}"/>
              </a:ext>
            </a:extLst>
          </p:cNvPr>
          <p:cNvCxnSpPr>
            <a:stCxn id="17" idx="2"/>
            <a:endCxn id="69" idx="2"/>
          </p:cNvCxnSpPr>
          <p:nvPr/>
        </p:nvCxnSpPr>
        <p:spPr>
          <a:xfrm rot="5400000" flipH="1" flipV="1">
            <a:off x="7134353" y="3441331"/>
            <a:ext cx="7287" cy="3880834"/>
          </a:xfrm>
          <a:prstGeom prst="bentConnector3">
            <a:avLst>
              <a:gd name="adj1" fmla="val -3137093"/>
            </a:avLst>
          </a:prstGeom>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0BD9D78C-6E2B-0193-8C15-20963C4D8228}"/>
              </a:ext>
            </a:extLst>
          </p:cNvPr>
          <p:cNvSpPr txBox="1"/>
          <p:nvPr/>
        </p:nvSpPr>
        <p:spPr>
          <a:xfrm>
            <a:off x="686633" y="1821773"/>
            <a:ext cx="1086741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obvious solution is to connect separate cables between each virtual switch within each physical device.</a:t>
            </a:r>
          </a:p>
          <a:p>
            <a:pPr marL="285750" indent="-285750">
              <a:buFont typeface="Arial" panose="020B0604020202020204" pitchFamily="34" charset="0"/>
              <a:buChar char="•"/>
            </a:pPr>
            <a:r>
              <a:rPr lang="en-US" dirty="0"/>
              <a:t>There can be 4094 VLANs configured in each physical switch using legacy technologies. Using modern technologies, this can number in the millions.</a:t>
            </a:r>
          </a:p>
          <a:p>
            <a:pPr marL="285750" indent="-285750">
              <a:buFont typeface="Arial" panose="020B0604020202020204" pitchFamily="34" charset="0"/>
              <a:buChar char="•"/>
            </a:pPr>
            <a:r>
              <a:rPr lang="en-US" dirty="0"/>
              <a:t>Large scale enterprise switches commonly have maximum port counts around 1152 physical ports where each port can potentially be on a separate VLAN.</a:t>
            </a:r>
          </a:p>
          <a:p>
            <a:pPr marL="285750" indent="-285750">
              <a:buFont typeface="Arial" panose="020B0604020202020204" pitchFamily="34" charset="0"/>
              <a:buChar char="•"/>
            </a:pPr>
            <a:r>
              <a:rPr lang="en-US" dirty="0"/>
              <a:t>This solution doesn’t scale but can provide a lot more security.</a:t>
            </a:r>
          </a:p>
        </p:txBody>
      </p:sp>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42E185A7-4CEB-B800-CB62-EAEB6C6D1982}"/>
                  </a:ext>
                </a:extLst>
              </p14:cNvPr>
              <p14:cNvContentPartPr/>
              <p14:nvPr/>
            </p14:nvContentPartPr>
            <p14:xfrm>
              <a:off x="1773256" y="5630864"/>
              <a:ext cx="33840" cy="62280"/>
            </p14:xfrm>
          </p:contentPart>
        </mc:Choice>
        <mc:Fallback xmlns="">
          <p:pic>
            <p:nvPicPr>
              <p:cNvPr id="33" name="Ink 32">
                <a:extLst>
                  <a:ext uri="{FF2B5EF4-FFF2-40B4-BE49-F238E27FC236}">
                    <a16:creationId xmlns:a16="http://schemas.microsoft.com/office/drawing/2014/main" id="{42E185A7-4CEB-B800-CB62-EAEB6C6D1982}"/>
                  </a:ext>
                </a:extLst>
              </p:cNvPr>
              <p:cNvPicPr/>
              <p:nvPr/>
            </p:nvPicPr>
            <p:blipFill>
              <a:blip r:embed="rId5"/>
              <a:stretch>
                <a:fillRect/>
              </a:stretch>
            </p:blipFill>
            <p:spPr>
              <a:xfrm>
                <a:off x="1767136" y="5624744"/>
                <a:ext cx="46080" cy="74520"/>
              </a:xfrm>
              <a:prstGeom prst="rect">
                <a:avLst/>
              </a:prstGeom>
            </p:spPr>
          </p:pic>
        </mc:Fallback>
      </mc:AlternateContent>
      <p:grpSp>
        <p:nvGrpSpPr>
          <p:cNvPr id="56" name="Group 55">
            <a:extLst>
              <a:ext uri="{FF2B5EF4-FFF2-40B4-BE49-F238E27FC236}">
                <a16:creationId xmlns:a16="http://schemas.microsoft.com/office/drawing/2014/main" id="{190E1F7A-57C5-3B28-6045-8C06271CC5A0}"/>
              </a:ext>
            </a:extLst>
          </p:cNvPr>
          <p:cNvGrpSpPr/>
          <p:nvPr/>
        </p:nvGrpSpPr>
        <p:grpSpPr>
          <a:xfrm>
            <a:off x="3625570" y="3693650"/>
            <a:ext cx="416520" cy="501480"/>
            <a:chOff x="3625570" y="3693650"/>
            <a:chExt cx="416520" cy="501480"/>
          </a:xfrm>
        </p:grpSpPr>
        <mc:AlternateContent xmlns:mc="http://schemas.openxmlformats.org/markup-compatibility/2006" xmlns:p14="http://schemas.microsoft.com/office/powerpoint/2010/main">
          <mc:Choice Requires="p14">
            <p:contentPart p14:bwMode="auto" r:id="rId6">
              <p14:nvContentPartPr>
                <p14:cNvPr id="53" name="Ink 52">
                  <a:extLst>
                    <a:ext uri="{FF2B5EF4-FFF2-40B4-BE49-F238E27FC236}">
                      <a16:creationId xmlns:a16="http://schemas.microsoft.com/office/drawing/2014/main" id="{7F9B53AF-5CBE-7059-7877-C1AAD18CF968}"/>
                    </a:ext>
                  </a:extLst>
                </p14:cNvPr>
                <p14:cNvContentPartPr/>
                <p14:nvPr/>
              </p14:nvContentPartPr>
              <p14:xfrm>
                <a:off x="3625570" y="3693650"/>
                <a:ext cx="279000" cy="501480"/>
              </p14:xfrm>
            </p:contentPart>
          </mc:Choice>
          <mc:Fallback xmlns="">
            <p:pic>
              <p:nvPicPr>
                <p:cNvPr id="53" name="Ink 52">
                  <a:extLst>
                    <a:ext uri="{FF2B5EF4-FFF2-40B4-BE49-F238E27FC236}">
                      <a16:creationId xmlns:a16="http://schemas.microsoft.com/office/drawing/2014/main" id="{7F9B53AF-5CBE-7059-7877-C1AAD18CF968}"/>
                    </a:ext>
                  </a:extLst>
                </p:cNvPr>
                <p:cNvPicPr/>
                <p:nvPr/>
              </p:nvPicPr>
              <p:blipFill>
                <a:blip r:embed="rId7"/>
                <a:stretch>
                  <a:fillRect/>
                </a:stretch>
              </p:blipFill>
              <p:spPr>
                <a:xfrm>
                  <a:off x="3619450" y="3687530"/>
                  <a:ext cx="2912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4" name="Ink 53">
                  <a:extLst>
                    <a:ext uri="{FF2B5EF4-FFF2-40B4-BE49-F238E27FC236}">
                      <a16:creationId xmlns:a16="http://schemas.microsoft.com/office/drawing/2014/main" id="{ED6F67A6-DD3A-57B9-B6F9-90BEC33931C9}"/>
                    </a:ext>
                  </a:extLst>
                </p14:cNvPr>
                <p14:cNvContentPartPr/>
                <p14:nvPr/>
              </p14:nvContentPartPr>
              <p14:xfrm>
                <a:off x="3668050" y="4012250"/>
                <a:ext cx="374040" cy="79560"/>
              </p14:xfrm>
            </p:contentPart>
          </mc:Choice>
          <mc:Fallback xmlns="">
            <p:pic>
              <p:nvPicPr>
                <p:cNvPr id="54" name="Ink 53">
                  <a:extLst>
                    <a:ext uri="{FF2B5EF4-FFF2-40B4-BE49-F238E27FC236}">
                      <a16:creationId xmlns:a16="http://schemas.microsoft.com/office/drawing/2014/main" id="{ED6F67A6-DD3A-57B9-B6F9-90BEC33931C9}"/>
                    </a:ext>
                  </a:extLst>
                </p:cNvPr>
                <p:cNvPicPr/>
                <p:nvPr/>
              </p:nvPicPr>
              <p:blipFill>
                <a:blip r:embed="rId9"/>
                <a:stretch>
                  <a:fillRect/>
                </a:stretch>
              </p:blipFill>
              <p:spPr>
                <a:xfrm>
                  <a:off x="3661930" y="4006130"/>
                  <a:ext cx="38628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ADFF199C-9DC6-6BC5-81B0-E86C89E53BC9}"/>
                  </a:ext>
                </a:extLst>
              </p14:cNvPr>
              <p14:cNvContentPartPr/>
              <p14:nvPr/>
            </p14:nvContentPartPr>
            <p14:xfrm>
              <a:off x="8064010" y="3597530"/>
              <a:ext cx="540000" cy="551880"/>
            </p14:xfrm>
          </p:contentPart>
        </mc:Choice>
        <mc:Fallback xmlns="">
          <p:pic>
            <p:nvPicPr>
              <p:cNvPr id="55" name="Ink 54">
                <a:extLst>
                  <a:ext uri="{FF2B5EF4-FFF2-40B4-BE49-F238E27FC236}">
                    <a16:creationId xmlns:a16="http://schemas.microsoft.com/office/drawing/2014/main" id="{ADFF199C-9DC6-6BC5-81B0-E86C89E53BC9}"/>
                  </a:ext>
                </a:extLst>
              </p:cNvPr>
              <p:cNvPicPr/>
              <p:nvPr/>
            </p:nvPicPr>
            <p:blipFill>
              <a:blip r:embed="rId11"/>
              <a:stretch>
                <a:fillRect/>
              </a:stretch>
            </p:blipFill>
            <p:spPr>
              <a:xfrm>
                <a:off x="8057890" y="3591410"/>
                <a:ext cx="552240" cy="564120"/>
              </a:xfrm>
              <a:prstGeom prst="rect">
                <a:avLst/>
              </a:prstGeom>
            </p:spPr>
          </p:pic>
        </mc:Fallback>
      </mc:AlternateContent>
    </p:spTree>
    <p:extLst>
      <p:ext uri="{BB962C8B-B14F-4D97-AF65-F5344CB8AC3E}">
        <p14:creationId xmlns:p14="http://schemas.microsoft.com/office/powerpoint/2010/main" val="2058092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A8C39-7ED8-7B0F-3173-93B2BB975A21}"/>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37F5EA86-5F1F-75A1-16C0-627ACFC2A761}"/>
              </a:ext>
            </a:extLst>
          </p:cNvPr>
          <p:cNvSpPr/>
          <p:nvPr/>
        </p:nvSpPr>
        <p:spPr>
          <a:xfrm>
            <a:off x="3992562" y="5391413"/>
            <a:ext cx="2115458" cy="241269"/>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09612EB-DEC5-B1A2-728B-E26F7FFC6DB5}"/>
              </a:ext>
            </a:extLst>
          </p:cNvPr>
          <p:cNvSpPr/>
          <p:nvPr/>
        </p:nvSpPr>
        <p:spPr>
          <a:xfrm>
            <a:off x="360935" y="4048949"/>
            <a:ext cx="3659731" cy="1720986"/>
          </a:xfrm>
          <a:prstGeom prst="roundRect">
            <a:avLst>
              <a:gd name="adj" fmla="val 51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5EFA949-079F-37D6-94B1-8F61887B8D4F}"/>
              </a:ext>
            </a:extLst>
          </p:cNvPr>
          <p:cNvSpPr>
            <a:spLocks noGrp="1"/>
          </p:cNvSpPr>
          <p:nvPr>
            <p:ph type="title"/>
          </p:nvPr>
        </p:nvSpPr>
        <p:spPr/>
        <p:txBody>
          <a:bodyPr/>
          <a:lstStyle/>
          <a:p>
            <a:r>
              <a:rPr lang="en-US" dirty="0"/>
              <a:t>Use one interface for multiple VLANs</a:t>
            </a:r>
          </a:p>
        </p:txBody>
      </p:sp>
      <p:pic>
        <p:nvPicPr>
          <p:cNvPr id="6" name="Picture 2" descr="Computer - Free computer icons">
            <a:extLst>
              <a:ext uri="{FF2B5EF4-FFF2-40B4-BE49-F238E27FC236}">
                <a16:creationId xmlns:a16="http://schemas.microsoft.com/office/drawing/2014/main" id="{75093CEE-4DD5-7B7B-028F-1FF3766E6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65" y="587003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BAAECD2-C3C4-C36E-302C-4D66C18CEE3C}"/>
              </a:ext>
            </a:extLst>
          </p:cNvPr>
          <p:cNvCxnSpPr>
            <a:cxnSpLocks/>
            <a:stCxn id="6" idx="0"/>
          </p:cNvCxnSpPr>
          <p:nvPr/>
        </p:nvCxnSpPr>
        <p:spPr>
          <a:xfrm flipV="1">
            <a:off x="1032471" y="5244528"/>
            <a:ext cx="0" cy="625511"/>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 descr="Network Switches Icon PNG Transparent Background, Free Download #27058 -  FreeIconsPNG">
            <a:extLst>
              <a:ext uri="{FF2B5EF4-FFF2-40B4-BE49-F238E27FC236}">
                <a16:creationId xmlns:a16="http://schemas.microsoft.com/office/drawing/2014/main" id="{9F2D6248-5BEA-F9AF-69DC-FECC9EC51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65" y="473995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omputer - Free computer icons">
            <a:extLst>
              <a:ext uri="{FF2B5EF4-FFF2-40B4-BE49-F238E27FC236}">
                <a16:creationId xmlns:a16="http://schemas.microsoft.com/office/drawing/2014/main" id="{35382EE5-7654-A21C-A3EF-67FC7AEB2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217" y="589905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DF651805-5C0E-56C4-9058-C5B7A9D59F27}"/>
              </a:ext>
            </a:extLst>
          </p:cNvPr>
          <p:cNvCxnSpPr>
            <a:cxnSpLocks/>
            <a:stCxn id="13" idx="0"/>
          </p:cNvCxnSpPr>
          <p:nvPr/>
        </p:nvCxnSpPr>
        <p:spPr>
          <a:xfrm flipH="1" flipV="1">
            <a:off x="3131903" y="5165139"/>
            <a:ext cx="14020" cy="733919"/>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 descr="Network Switches Icon PNG Transparent Background, Free Download #27058 -  FreeIconsPNG">
            <a:extLst>
              <a:ext uri="{FF2B5EF4-FFF2-40B4-BE49-F238E27FC236}">
                <a16:creationId xmlns:a16="http://schemas.microsoft.com/office/drawing/2014/main" id="{846709D6-803D-D99C-2D74-4B46197E2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800" y="4695704"/>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omputer - Free computer icons">
            <a:extLst>
              <a:ext uri="{FF2B5EF4-FFF2-40B4-BE49-F238E27FC236}">
                <a16:creationId xmlns:a16="http://schemas.microsoft.com/office/drawing/2014/main" id="{9384F3FE-F569-CB32-F3DF-C440A27CE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7" y="588710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A87B1BA-B49F-94A5-8FDE-AC1A1792FF56}"/>
              </a:ext>
            </a:extLst>
          </p:cNvPr>
          <p:cNvCxnSpPr>
            <a:cxnSpLocks/>
            <a:stCxn id="20" idx="0"/>
          </p:cNvCxnSpPr>
          <p:nvPr/>
        </p:nvCxnSpPr>
        <p:spPr>
          <a:xfrm flipH="1" flipV="1">
            <a:off x="2194816" y="5184091"/>
            <a:ext cx="8427" cy="703017"/>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 descr="Network Switches Icon PNG Transparent Background, Free Download #27058 -  FreeIconsPNG">
            <a:extLst>
              <a:ext uri="{FF2B5EF4-FFF2-40B4-BE49-F238E27FC236}">
                <a16:creationId xmlns:a16="http://schemas.microsoft.com/office/drawing/2014/main" id="{7195DA60-1AA3-7EE7-A158-840FD179A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568" y="4695704"/>
            <a:ext cx="865097" cy="6704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12B75C7-4E47-F8F6-C8DE-10A0A4FC3634}"/>
              </a:ext>
            </a:extLst>
          </p:cNvPr>
          <p:cNvSpPr txBox="1"/>
          <p:nvPr/>
        </p:nvSpPr>
        <p:spPr>
          <a:xfrm>
            <a:off x="639014" y="4301063"/>
            <a:ext cx="1107710" cy="369332"/>
          </a:xfrm>
          <a:prstGeom prst="rect">
            <a:avLst/>
          </a:prstGeom>
          <a:noFill/>
        </p:spPr>
        <p:txBody>
          <a:bodyPr wrap="square" rtlCol="0">
            <a:spAutoFit/>
          </a:bodyPr>
          <a:lstStyle/>
          <a:p>
            <a:pPr algn="ctr"/>
            <a:r>
              <a:rPr lang="en-US" dirty="0"/>
              <a:t>VLAN 1</a:t>
            </a:r>
          </a:p>
        </p:txBody>
      </p:sp>
      <p:sp>
        <p:nvSpPr>
          <p:cNvPr id="27" name="TextBox 26">
            <a:extLst>
              <a:ext uri="{FF2B5EF4-FFF2-40B4-BE49-F238E27FC236}">
                <a16:creationId xmlns:a16="http://schemas.microsoft.com/office/drawing/2014/main" id="{6EE87D91-54BE-7E30-23BC-D0170B139124}"/>
              </a:ext>
            </a:extLst>
          </p:cNvPr>
          <p:cNvSpPr txBox="1"/>
          <p:nvPr/>
        </p:nvSpPr>
        <p:spPr>
          <a:xfrm>
            <a:off x="1778492" y="4301063"/>
            <a:ext cx="1107710" cy="369332"/>
          </a:xfrm>
          <a:prstGeom prst="rect">
            <a:avLst/>
          </a:prstGeom>
          <a:noFill/>
        </p:spPr>
        <p:txBody>
          <a:bodyPr wrap="square" rtlCol="0">
            <a:spAutoFit/>
          </a:bodyPr>
          <a:lstStyle/>
          <a:p>
            <a:pPr algn="ctr"/>
            <a:r>
              <a:rPr lang="en-US" dirty="0"/>
              <a:t>VLAN 2</a:t>
            </a:r>
          </a:p>
        </p:txBody>
      </p:sp>
      <p:sp>
        <p:nvSpPr>
          <p:cNvPr id="28" name="TextBox 27">
            <a:extLst>
              <a:ext uri="{FF2B5EF4-FFF2-40B4-BE49-F238E27FC236}">
                <a16:creationId xmlns:a16="http://schemas.microsoft.com/office/drawing/2014/main" id="{085705ED-3F68-E458-99F6-529692B749D1}"/>
              </a:ext>
            </a:extLst>
          </p:cNvPr>
          <p:cNvSpPr txBox="1"/>
          <p:nvPr/>
        </p:nvSpPr>
        <p:spPr>
          <a:xfrm>
            <a:off x="2807967" y="4301063"/>
            <a:ext cx="1107710" cy="369332"/>
          </a:xfrm>
          <a:prstGeom prst="rect">
            <a:avLst/>
          </a:prstGeom>
          <a:noFill/>
        </p:spPr>
        <p:txBody>
          <a:bodyPr wrap="square" rtlCol="0">
            <a:spAutoFit/>
          </a:bodyPr>
          <a:lstStyle/>
          <a:p>
            <a:pPr algn="ctr"/>
            <a:r>
              <a:rPr lang="en-US" dirty="0"/>
              <a:t>VLAN 3</a:t>
            </a:r>
          </a:p>
        </p:txBody>
      </p:sp>
      <p:sp>
        <p:nvSpPr>
          <p:cNvPr id="63" name="Rectangle: Rounded Corners 62">
            <a:extLst>
              <a:ext uri="{FF2B5EF4-FFF2-40B4-BE49-F238E27FC236}">
                <a16:creationId xmlns:a16="http://schemas.microsoft.com/office/drawing/2014/main" id="{8846E040-639B-B4AE-BFD4-B0052C6C6F32}"/>
              </a:ext>
            </a:extLst>
          </p:cNvPr>
          <p:cNvSpPr/>
          <p:nvPr/>
        </p:nvSpPr>
        <p:spPr>
          <a:xfrm>
            <a:off x="6096000" y="4060899"/>
            <a:ext cx="3659731" cy="1709036"/>
          </a:xfrm>
          <a:prstGeom prst="roundRect">
            <a:avLst>
              <a:gd name="adj" fmla="val 422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4" name="Picture 2" descr="Computer - Free computer icons">
            <a:extLst>
              <a:ext uri="{FF2B5EF4-FFF2-40B4-BE49-F238E27FC236}">
                <a16:creationId xmlns:a16="http://schemas.microsoft.com/office/drawing/2014/main" id="{557E8B47-C01F-04B3-2370-0BCF31D62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830" y="588198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a:extLst>
              <a:ext uri="{FF2B5EF4-FFF2-40B4-BE49-F238E27FC236}">
                <a16:creationId xmlns:a16="http://schemas.microsoft.com/office/drawing/2014/main" id="{D6C8616A-9DFB-04BB-CC0A-3A6ED6D5E89D}"/>
              </a:ext>
            </a:extLst>
          </p:cNvPr>
          <p:cNvCxnSpPr>
            <a:cxnSpLocks/>
            <a:stCxn id="64" idx="0"/>
          </p:cNvCxnSpPr>
          <p:nvPr/>
        </p:nvCxnSpPr>
        <p:spPr>
          <a:xfrm flipV="1">
            <a:off x="6767536" y="5256478"/>
            <a:ext cx="0" cy="625511"/>
          </a:xfrm>
          <a:prstGeom prst="line">
            <a:avLst/>
          </a:prstGeom>
        </p:spPr>
        <p:style>
          <a:lnRef idx="2">
            <a:schemeClr val="accent1"/>
          </a:lnRef>
          <a:fillRef idx="0">
            <a:schemeClr val="accent1"/>
          </a:fillRef>
          <a:effectRef idx="1">
            <a:schemeClr val="accent1"/>
          </a:effectRef>
          <a:fontRef idx="minor">
            <a:schemeClr val="tx1"/>
          </a:fontRef>
        </p:style>
      </p:cxnSp>
      <p:pic>
        <p:nvPicPr>
          <p:cNvPr id="66" name="Picture 2" descr="Network Switches Icon PNG Transparent Background, Free Download #27058 -  FreeIconsPNG">
            <a:extLst>
              <a:ext uri="{FF2B5EF4-FFF2-40B4-BE49-F238E27FC236}">
                <a16:creationId xmlns:a16="http://schemas.microsoft.com/office/drawing/2014/main" id="{002D5633-6436-B533-44D9-E88CD5ED9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830" y="4751909"/>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Computer - Free computer icons">
            <a:extLst>
              <a:ext uri="{FF2B5EF4-FFF2-40B4-BE49-F238E27FC236}">
                <a16:creationId xmlns:a16="http://schemas.microsoft.com/office/drawing/2014/main" id="{ACB4B5E0-D21B-DC71-2F9B-5FF2E7072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282" y="591100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Connector 67">
            <a:extLst>
              <a:ext uri="{FF2B5EF4-FFF2-40B4-BE49-F238E27FC236}">
                <a16:creationId xmlns:a16="http://schemas.microsoft.com/office/drawing/2014/main" id="{CA1C3C86-D78B-6053-8270-FE8B76E031FD}"/>
              </a:ext>
            </a:extLst>
          </p:cNvPr>
          <p:cNvCxnSpPr>
            <a:cxnSpLocks/>
            <a:stCxn id="67" idx="0"/>
          </p:cNvCxnSpPr>
          <p:nvPr/>
        </p:nvCxnSpPr>
        <p:spPr>
          <a:xfrm flipH="1" flipV="1">
            <a:off x="8866968" y="5177089"/>
            <a:ext cx="14020" cy="733919"/>
          </a:xfrm>
          <a:prstGeom prst="line">
            <a:avLst/>
          </a:prstGeom>
        </p:spPr>
        <p:style>
          <a:lnRef idx="2">
            <a:schemeClr val="accent1"/>
          </a:lnRef>
          <a:fillRef idx="0">
            <a:schemeClr val="accent1"/>
          </a:fillRef>
          <a:effectRef idx="1">
            <a:schemeClr val="accent1"/>
          </a:effectRef>
          <a:fontRef idx="minor">
            <a:schemeClr val="tx1"/>
          </a:fontRef>
        </p:style>
      </p:cxnSp>
      <p:pic>
        <p:nvPicPr>
          <p:cNvPr id="69" name="Picture 2" descr="Network Switches Icon PNG Transparent Background, Free Download #27058 -  FreeIconsPNG">
            <a:extLst>
              <a:ext uri="{FF2B5EF4-FFF2-40B4-BE49-F238E27FC236}">
                <a16:creationId xmlns:a16="http://schemas.microsoft.com/office/drawing/2014/main" id="{6B758106-1E5C-040E-40F5-4E2581075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865" y="4707654"/>
            <a:ext cx="865097" cy="67045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Computer - Free computer icons">
            <a:extLst>
              <a:ext uri="{FF2B5EF4-FFF2-40B4-BE49-F238E27FC236}">
                <a16:creationId xmlns:a16="http://schemas.microsoft.com/office/drawing/2014/main" id="{BAEF5E80-B8C1-73BB-2F5F-119FB0C3D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602" y="5899058"/>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40339EAF-903F-A62E-A12E-3ECB61FB1AE8}"/>
              </a:ext>
            </a:extLst>
          </p:cNvPr>
          <p:cNvCxnSpPr>
            <a:cxnSpLocks/>
            <a:stCxn id="70" idx="0"/>
          </p:cNvCxnSpPr>
          <p:nvPr/>
        </p:nvCxnSpPr>
        <p:spPr>
          <a:xfrm flipH="1" flipV="1">
            <a:off x="7929881" y="5196041"/>
            <a:ext cx="8427" cy="703017"/>
          </a:xfrm>
          <a:prstGeom prst="line">
            <a:avLst/>
          </a:prstGeom>
        </p:spPr>
        <p:style>
          <a:lnRef idx="2">
            <a:schemeClr val="accent1"/>
          </a:lnRef>
          <a:fillRef idx="0">
            <a:schemeClr val="accent1"/>
          </a:fillRef>
          <a:effectRef idx="1">
            <a:schemeClr val="accent1"/>
          </a:effectRef>
          <a:fontRef idx="minor">
            <a:schemeClr val="tx1"/>
          </a:fontRef>
        </p:style>
      </p:cxnSp>
      <p:pic>
        <p:nvPicPr>
          <p:cNvPr id="72" name="Picture 2" descr="Network Switches Icon PNG Transparent Background, Free Download #27058 -  FreeIconsPNG">
            <a:extLst>
              <a:ext uri="{FF2B5EF4-FFF2-40B4-BE49-F238E27FC236}">
                <a16:creationId xmlns:a16="http://schemas.microsoft.com/office/drawing/2014/main" id="{C63D6C69-8DAD-D454-3E0D-84701B89F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633" y="4707654"/>
            <a:ext cx="865097" cy="6704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D269260D-FBB3-A15D-7A26-3AB5FCD20CA8}"/>
              </a:ext>
            </a:extLst>
          </p:cNvPr>
          <p:cNvSpPr txBox="1"/>
          <p:nvPr/>
        </p:nvSpPr>
        <p:spPr>
          <a:xfrm>
            <a:off x="6374079" y="4313013"/>
            <a:ext cx="1107710" cy="369332"/>
          </a:xfrm>
          <a:prstGeom prst="rect">
            <a:avLst/>
          </a:prstGeom>
          <a:noFill/>
        </p:spPr>
        <p:txBody>
          <a:bodyPr wrap="square" rtlCol="0">
            <a:spAutoFit/>
          </a:bodyPr>
          <a:lstStyle/>
          <a:p>
            <a:pPr algn="ctr"/>
            <a:r>
              <a:rPr lang="en-US" dirty="0"/>
              <a:t>VLAN 1</a:t>
            </a:r>
          </a:p>
        </p:txBody>
      </p:sp>
      <p:sp>
        <p:nvSpPr>
          <p:cNvPr id="74" name="TextBox 73">
            <a:extLst>
              <a:ext uri="{FF2B5EF4-FFF2-40B4-BE49-F238E27FC236}">
                <a16:creationId xmlns:a16="http://schemas.microsoft.com/office/drawing/2014/main" id="{1CFB1434-4B8B-2C86-0EE3-A241BDE161CB}"/>
              </a:ext>
            </a:extLst>
          </p:cNvPr>
          <p:cNvSpPr txBox="1"/>
          <p:nvPr/>
        </p:nvSpPr>
        <p:spPr>
          <a:xfrm>
            <a:off x="7513557" y="4313013"/>
            <a:ext cx="1107710" cy="369332"/>
          </a:xfrm>
          <a:prstGeom prst="rect">
            <a:avLst/>
          </a:prstGeom>
          <a:noFill/>
        </p:spPr>
        <p:txBody>
          <a:bodyPr wrap="square" rtlCol="0">
            <a:spAutoFit/>
          </a:bodyPr>
          <a:lstStyle/>
          <a:p>
            <a:pPr algn="ctr"/>
            <a:r>
              <a:rPr lang="en-US" dirty="0"/>
              <a:t>VLAN 2</a:t>
            </a:r>
          </a:p>
        </p:txBody>
      </p:sp>
      <p:sp>
        <p:nvSpPr>
          <p:cNvPr id="75" name="TextBox 74">
            <a:extLst>
              <a:ext uri="{FF2B5EF4-FFF2-40B4-BE49-F238E27FC236}">
                <a16:creationId xmlns:a16="http://schemas.microsoft.com/office/drawing/2014/main" id="{65BCC380-3B95-BD7A-8179-5008A129B494}"/>
              </a:ext>
            </a:extLst>
          </p:cNvPr>
          <p:cNvSpPr txBox="1"/>
          <p:nvPr/>
        </p:nvSpPr>
        <p:spPr>
          <a:xfrm>
            <a:off x="8543032" y="4313013"/>
            <a:ext cx="1107710" cy="369332"/>
          </a:xfrm>
          <a:prstGeom prst="rect">
            <a:avLst/>
          </a:prstGeom>
          <a:noFill/>
        </p:spPr>
        <p:txBody>
          <a:bodyPr wrap="square" rtlCol="0">
            <a:spAutoFit/>
          </a:bodyPr>
          <a:lstStyle/>
          <a:p>
            <a:pPr algn="ctr"/>
            <a:r>
              <a:rPr lang="en-US" dirty="0"/>
              <a:t>VLAN 3</a:t>
            </a:r>
          </a:p>
        </p:txBody>
      </p:sp>
      <p:cxnSp>
        <p:nvCxnSpPr>
          <p:cNvPr id="79" name="Connector: Elbow 78">
            <a:extLst>
              <a:ext uri="{FF2B5EF4-FFF2-40B4-BE49-F238E27FC236}">
                <a16:creationId xmlns:a16="http://schemas.microsoft.com/office/drawing/2014/main" id="{5ADF76F0-647C-3DF6-C440-3D3BC6C19EE0}"/>
              </a:ext>
            </a:extLst>
          </p:cNvPr>
          <p:cNvCxnSpPr>
            <a:cxnSpLocks/>
            <a:stCxn id="10" idx="2"/>
            <a:endCxn id="66" idx="2"/>
          </p:cNvCxnSpPr>
          <p:nvPr/>
        </p:nvCxnSpPr>
        <p:spPr>
          <a:xfrm rot="16200000" flipH="1">
            <a:off x="4010871" y="2548851"/>
            <a:ext cx="11950" cy="5735065"/>
          </a:xfrm>
          <a:prstGeom prst="bentConnector3">
            <a:avLst>
              <a:gd name="adj1" fmla="val 1479121"/>
            </a:avLst>
          </a:prstGeom>
        </p:spPr>
        <p:style>
          <a:lnRef idx="2">
            <a:schemeClr val="accent1"/>
          </a:lnRef>
          <a:fillRef idx="0">
            <a:schemeClr val="accent1"/>
          </a:fillRef>
          <a:effectRef idx="1">
            <a:schemeClr val="accent1"/>
          </a:effectRef>
          <a:fontRef idx="minor">
            <a:schemeClr val="tx1"/>
          </a:fontRef>
        </p:style>
      </p:cxnSp>
      <p:cxnSp>
        <p:nvCxnSpPr>
          <p:cNvPr id="81" name="Connector: Elbow 80">
            <a:extLst>
              <a:ext uri="{FF2B5EF4-FFF2-40B4-BE49-F238E27FC236}">
                <a16:creationId xmlns:a16="http://schemas.microsoft.com/office/drawing/2014/main" id="{512A8EC0-93A7-ED22-8A00-84CFDB166F88}"/>
              </a:ext>
            </a:extLst>
          </p:cNvPr>
          <p:cNvCxnSpPr>
            <a:cxnSpLocks/>
            <a:stCxn id="24" idx="2"/>
            <a:endCxn id="72" idx="2"/>
          </p:cNvCxnSpPr>
          <p:nvPr/>
        </p:nvCxnSpPr>
        <p:spPr>
          <a:xfrm rot="16200000" flipH="1">
            <a:off x="5191674" y="2504596"/>
            <a:ext cx="11950" cy="5735065"/>
          </a:xfrm>
          <a:prstGeom prst="bentConnector3">
            <a:avLst>
              <a:gd name="adj1" fmla="val 1341866"/>
            </a:avLst>
          </a:prstGeom>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944B5C5-7286-8EA0-DD77-F8B50E4D369A}"/>
              </a:ext>
            </a:extLst>
          </p:cNvPr>
          <p:cNvCxnSpPr>
            <a:stCxn id="17" idx="2"/>
            <a:endCxn id="69" idx="2"/>
          </p:cNvCxnSpPr>
          <p:nvPr/>
        </p:nvCxnSpPr>
        <p:spPr>
          <a:xfrm rot="16200000" flipH="1">
            <a:off x="6204906" y="2504596"/>
            <a:ext cx="11950" cy="5735065"/>
          </a:xfrm>
          <a:prstGeom prst="bentConnector3">
            <a:avLst>
              <a:gd name="adj1" fmla="val 826636"/>
            </a:avLst>
          </a:prstGeom>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7F6DA7F7-9FCD-3427-ADD4-B2A1F2C4E1F5}"/>
              </a:ext>
            </a:extLst>
          </p:cNvPr>
          <p:cNvSpPr txBox="1"/>
          <p:nvPr/>
        </p:nvSpPr>
        <p:spPr>
          <a:xfrm>
            <a:off x="441190" y="1583151"/>
            <a:ext cx="108674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 virtual links between virtual switches over a physical link between physical switches</a:t>
            </a:r>
          </a:p>
          <a:p>
            <a:pPr marL="285750" indent="-285750">
              <a:buFont typeface="Arial" panose="020B0604020202020204" pitchFamily="34" charset="0"/>
              <a:buChar char="•"/>
            </a:pPr>
            <a:r>
              <a:rPr lang="en-US" dirty="0"/>
              <a:t>Traffic will need to be separated to facilitate identifying which VLAN frames belong to</a:t>
            </a:r>
          </a:p>
        </p:txBody>
      </p:sp>
      <p:sp>
        <p:nvSpPr>
          <p:cNvPr id="31" name="TextBox 30">
            <a:extLst>
              <a:ext uri="{FF2B5EF4-FFF2-40B4-BE49-F238E27FC236}">
                <a16:creationId xmlns:a16="http://schemas.microsoft.com/office/drawing/2014/main" id="{0F2542E1-E620-1E5C-5564-3F71AC17721C}"/>
              </a:ext>
            </a:extLst>
          </p:cNvPr>
          <p:cNvSpPr txBox="1"/>
          <p:nvPr/>
        </p:nvSpPr>
        <p:spPr>
          <a:xfrm>
            <a:off x="4601732" y="4999564"/>
            <a:ext cx="728917" cy="369332"/>
          </a:xfrm>
          <a:prstGeom prst="rect">
            <a:avLst/>
          </a:prstGeom>
          <a:noFill/>
        </p:spPr>
        <p:txBody>
          <a:bodyPr wrap="none" rtlCol="0">
            <a:spAutoFit/>
          </a:bodyPr>
          <a:lstStyle/>
          <a:p>
            <a:r>
              <a:rPr lang="en-US" dirty="0"/>
              <a:t>Trunk</a:t>
            </a:r>
          </a:p>
        </p:txBody>
      </p:sp>
      <p:grpSp>
        <p:nvGrpSpPr>
          <p:cNvPr id="85" name="Group 84">
            <a:extLst>
              <a:ext uri="{FF2B5EF4-FFF2-40B4-BE49-F238E27FC236}">
                <a16:creationId xmlns:a16="http://schemas.microsoft.com/office/drawing/2014/main" id="{05E2AE9E-58A9-6759-8D73-393EDDEB0788}"/>
              </a:ext>
            </a:extLst>
          </p:cNvPr>
          <p:cNvGrpSpPr/>
          <p:nvPr/>
        </p:nvGrpSpPr>
        <p:grpSpPr>
          <a:xfrm>
            <a:off x="7022170" y="1590530"/>
            <a:ext cx="1633320" cy="1925280"/>
            <a:chOff x="7022170" y="1590530"/>
            <a:chExt cx="1633320" cy="1925280"/>
          </a:xfrm>
        </p:grpSpPr>
        <mc:AlternateContent xmlns:mc="http://schemas.openxmlformats.org/markup-compatibility/2006" xmlns:p14="http://schemas.microsoft.com/office/powerpoint/2010/main">
          <mc:Choice Requires="p14">
            <p:contentPart p14:bwMode="auto" r:id="rId4">
              <p14:nvContentPartPr>
                <p14:cNvPr id="78" name="Ink 77">
                  <a:extLst>
                    <a:ext uri="{FF2B5EF4-FFF2-40B4-BE49-F238E27FC236}">
                      <a16:creationId xmlns:a16="http://schemas.microsoft.com/office/drawing/2014/main" id="{5AB680E1-AA0E-D7F9-51EC-DAD0F3DE6E44}"/>
                    </a:ext>
                  </a:extLst>
                </p14:cNvPr>
                <p14:cNvContentPartPr/>
                <p14:nvPr/>
              </p14:nvContentPartPr>
              <p14:xfrm>
                <a:off x="7022170" y="1964930"/>
                <a:ext cx="1275480" cy="1550880"/>
              </p14:xfrm>
            </p:contentPart>
          </mc:Choice>
          <mc:Fallback xmlns="">
            <p:pic>
              <p:nvPicPr>
                <p:cNvPr id="78" name="Ink 77">
                  <a:extLst>
                    <a:ext uri="{FF2B5EF4-FFF2-40B4-BE49-F238E27FC236}">
                      <a16:creationId xmlns:a16="http://schemas.microsoft.com/office/drawing/2014/main" id="{5AB680E1-AA0E-D7F9-51EC-DAD0F3DE6E44}"/>
                    </a:ext>
                  </a:extLst>
                </p:cNvPr>
                <p:cNvPicPr/>
                <p:nvPr/>
              </p:nvPicPr>
              <p:blipFill>
                <a:blip r:embed="rId5"/>
                <a:stretch>
                  <a:fillRect/>
                </a:stretch>
              </p:blipFill>
              <p:spPr>
                <a:xfrm>
                  <a:off x="7016050" y="1958810"/>
                  <a:ext cx="1287720" cy="156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0" name="Ink 79">
                  <a:extLst>
                    <a:ext uri="{FF2B5EF4-FFF2-40B4-BE49-F238E27FC236}">
                      <a16:creationId xmlns:a16="http://schemas.microsoft.com/office/drawing/2014/main" id="{72AF31DC-E2B3-DE49-3611-0291189E14EA}"/>
                    </a:ext>
                  </a:extLst>
                </p14:cNvPr>
                <p14:cNvContentPartPr/>
                <p14:nvPr/>
              </p14:nvContentPartPr>
              <p14:xfrm>
                <a:off x="7363090" y="1590530"/>
                <a:ext cx="543600" cy="430560"/>
              </p14:xfrm>
            </p:contentPart>
          </mc:Choice>
          <mc:Fallback xmlns="">
            <p:pic>
              <p:nvPicPr>
                <p:cNvPr id="80" name="Ink 79">
                  <a:extLst>
                    <a:ext uri="{FF2B5EF4-FFF2-40B4-BE49-F238E27FC236}">
                      <a16:creationId xmlns:a16="http://schemas.microsoft.com/office/drawing/2014/main" id="{72AF31DC-E2B3-DE49-3611-0291189E14EA}"/>
                    </a:ext>
                  </a:extLst>
                </p:cNvPr>
                <p:cNvPicPr/>
                <p:nvPr/>
              </p:nvPicPr>
              <p:blipFill>
                <a:blip r:embed="rId7"/>
                <a:stretch>
                  <a:fillRect/>
                </a:stretch>
              </p:blipFill>
              <p:spPr>
                <a:xfrm>
                  <a:off x="7356970" y="1584410"/>
                  <a:ext cx="55584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55D10967-06ED-2404-BF4C-934C3D4A7AA4}"/>
                    </a:ext>
                  </a:extLst>
                </p14:cNvPr>
                <p14:cNvContentPartPr/>
                <p14:nvPr/>
              </p14:nvContentPartPr>
              <p14:xfrm>
                <a:off x="7919650" y="1592330"/>
                <a:ext cx="334080" cy="349560"/>
              </p14:xfrm>
            </p:contentPart>
          </mc:Choice>
          <mc:Fallback xmlns="">
            <p:pic>
              <p:nvPicPr>
                <p:cNvPr id="82" name="Ink 81">
                  <a:extLst>
                    <a:ext uri="{FF2B5EF4-FFF2-40B4-BE49-F238E27FC236}">
                      <a16:creationId xmlns:a16="http://schemas.microsoft.com/office/drawing/2014/main" id="{55D10967-06ED-2404-BF4C-934C3D4A7AA4}"/>
                    </a:ext>
                  </a:extLst>
                </p:cNvPr>
                <p:cNvPicPr/>
                <p:nvPr/>
              </p:nvPicPr>
              <p:blipFill>
                <a:blip r:embed="rId9"/>
                <a:stretch>
                  <a:fillRect/>
                </a:stretch>
              </p:blipFill>
              <p:spPr>
                <a:xfrm>
                  <a:off x="7913530" y="1586210"/>
                  <a:ext cx="346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4" name="Ink 83">
                  <a:extLst>
                    <a:ext uri="{FF2B5EF4-FFF2-40B4-BE49-F238E27FC236}">
                      <a16:creationId xmlns:a16="http://schemas.microsoft.com/office/drawing/2014/main" id="{6E23AFC6-3743-E480-7B31-27B6E350E143}"/>
                    </a:ext>
                  </a:extLst>
                </p14:cNvPr>
                <p14:cNvContentPartPr/>
                <p14:nvPr/>
              </p14:nvContentPartPr>
              <p14:xfrm>
                <a:off x="8281450" y="1687370"/>
                <a:ext cx="374040" cy="210240"/>
              </p14:xfrm>
            </p:contentPart>
          </mc:Choice>
          <mc:Fallback xmlns="">
            <p:pic>
              <p:nvPicPr>
                <p:cNvPr id="84" name="Ink 83">
                  <a:extLst>
                    <a:ext uri="{FF2B5EF4-FFF2-40B4-BE49-F238E27FC236}">
                      <a16:creationId xmlns:a16="http://schemas.microsoft.com/office/drawing/2014/main" id="{6E23AFC6-3743-E480-7B31-27B6E350E143}"/>
                    </a:ext>
                  </a:extLst>
                </p:cNvPr>
                <p:cNvPicPr/>
                <p:nvPr/>
              </p:nvPicPr>
              <p:blipFill>
                <a:blip r:embed="rId11"/>
                <a:stretch>
                  <a:fillRect/>
                </a:stretch>
              </p:blipFill>
              <p:spPr>
                <a:xfrm>
                  <a:off x="8275330" y="1681250"/>
                  <a:ext cx="386280" cy="222480"/>
                </a:xfrm>
                <a:prstGeom prst="rect">
                  <a:avLst/>
                </a:prstGeom>
              </p:spPr>
            </p:pic>
          </mc:Fallback>
        </mc:AlternateContent>
      </p:grpSp>
      <p:grpSp>
        <p:nvGrpSpPr>
          <p:cNvPr id="94" name="Group 93">
            <a:extLst>
              <a:ext uri="{FF2B5EF4-FFF2-40B4-BE49-F238E27FC236}">
                <a16:creationId xmlns:a16="http://schemas.microsoft.com/office/drawing/2014/main" id="{112B2D34-A5F4-25C7-FBEE-3B3D26019D95}"/>
              </a:ext>
            </a:extLst>
          </p:cNvPr>
          <p:cNvGrpSpPr/>
          <p:nvPr/>
        </p:nvGrpSpPr>
        <p:grpSpPr>
          <a:xfrm>
            <a:off x="959050" y="2021450"/>
            <a:ext cx="5816160" cy="3348000"/>
            <a:chOff x="959050" y="2021450"/>
            <a:chExt cx="5816160" cy="3348000"/>
          </a:xfrm>
        </p:grpSpPr>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E5BC85D2-7D1C-14AE-1805-06CE30F1E829}"/>
                    </a:ext>
                  </a:extLst>
                </p14:cNvPr>
                <p14:cNvContentPartPr/>
                <p14:nvPr/>
              </p14:nvContentPartPr>
              <p14:xfrm>
                <a:off x="1584370" y="2021450"/>
                <a:ext cx="2806560" cy="1816200"/>
              </p14:xfrm>
            </p:contentPart>
          </mc:Choice>
          <mc:Fallback xmlns="">
            <p:pic>
              <p:nvPicPr>
                <p:cNvPr id="38" name="Ink 37">
                  <a:extLst>
                    <a:ext uri="{FF2B5EF4-FFF2-40B4-BE49-F238E27FC236}">
                      <a16:creationId xmlns:a16="http://schemas.microsoft.com/office/drawing/2014/main" id="{E5BC85D2-7D1C-14AE-1805-06CE30F1E829}"/>
                    </a:ext>
                  </a:extLst>
                </p:cNvPr>
                <p:cNvPicPr/>
                <p:nvPr/>
              </p:nvPicPr>
              <p:blipFill>
                <a:blip r:embed="rId13"/>
                <a:stretch>
                  <a:fillRect/>
                </a:stretch>
              </p:blipFill>
              <p:spPr>
                <a:xfrm>
                  <a:off x="1578250" y="2015330"/>
                  <a:ext cx="2818800" cy="182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D8B27C3E-4CE8-818D-8822-CA44C9969647}"/>
                    </a:ext>
                  </a:extLst>
                </p14:cNvPr>
                <p14:cNvContentPartPr/>
                <p14:nvPr/>
              </p14:nvContentPartPr>
              <p14:xfrm>
                <a:off x="2474650" y="2063210"/>
                <a:ext cx="1082160" cy="1465560"/>
              </p14:xfrm>
            </p:contentPart>
          </mc:Choice>
          <mc:Fallback xmlns="">
            <p:pic>
              <p:nvPicPr>
                <p:cNvPr id="39" name="Ink 38">
                  <a:extLst>
                    <a:ext uri="{FF2B5EF4-FFF2-40B4-BE49-F238E27FC236}">
                      <a16:creationId xmlns:a16="http://schemas.microsoft.com/office/drawing/2014/main" id="{D8B27C3E-4CE8-818D-8822-CA44C9969647}"/>
                    </a:ext>
                  </a:extLst>
                </p:cNvPr>
                <p:cNvPicPr/>
                <p:nvPr/>
              </p:nvPicPr>
              <p:blipFill>
                <a:blip r:embed="rId15"/>
                <a:stretch>
                  <a:fillRect/>
                </a:stretch>
              </p:blipFill>
              <p:spPr>
                <a:xfrm>
                  <a:off x="2468530" y="2057090"/>
                  <a:ext cx="1094400" cy="147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A71B4C2B-6E7B-0857-CADD-4B97A405710F}"/>
                    </a:ext>
                  </a:extLst>
                </p14:cNvPr>
                <p14:cNvContentPartPr/>
                <p14:nvPr/>
              </p14:nvContentPartPr>
              <p14:xfrm>
                <a:off x="2347210" y="2624090"/>
                <a:ext cx="1518480" cy="357840"/>
              </p14:xfrm>
            </p:contentPart>
          </mc:Choice>
          <mc:Fallback xmlns="">
            <p:pic>
              <p:nvPicPr>
                <p:cNvPr id="40" name="Ink 39">
                  <a:extLst>
                    <a:ext uri="{FF2B5EF4-FFF2-40B4-BE49-F238E27FC236}">
                      <a16:creationId xmlns:a16="http://schemas.microsoft.com/office/drawing/2014/main" id="{A71B4C2B-6E7B-0857-CADD-4B97A405710F}"/>
                    </a:ext>
                  </a:extLst>
                </p:cNvPr>
                <p:cNvPicPr/>
                <p:nvPr/>
              </p:nvPicPr>
              <p:blipFill>
                <a:blip r:embed="rId17"/>
                <a:stretch>
                  <a:fillRect/>
                </a:stretch>
              </p:blipFill>
              <p:spPr>
                <a:xfrm>
                  <a:off x="2341090" y="2617970"/>
                  <a:ext cx="15307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26EDEE08-8732-1354-68B5-7047CD275F63}"/>
                    </a:ext>
                  </a:extLst>
                </p14:cNvPr>
                <p14:cNvContentPartPr/>
                <p14:nvPr/>
              </p14:nvContentPartPr>
              <p14:xfrm>
                <a:off x="2669770" y="2261570"/>
                <a:ext cx="149040" cy="263160"/>
              </p14:xfrm>
            </p:contentPart>
          </mc:Choice>
          <mc:Fallback xmlns="">
            <p:pic>
              <p:nvPicPr>
                <p:cNvPr id="42" name="Ink 41">
                  <a:extLst>
                    <a:ext uri="{FF2B5EF4-FFF2-40B4-BE49-F238E27FC236}">
                      <a16:creationId xmlns:a16="http://schemas.microsoft.com/office/drawing/2014/main" id="{26EDEE08-8732-1354-68B5-7047CD275F63}"/>
                    </a:ext>
                  </a:extLst>
                </p:cNvPr>
                <p:cNvPicPr/>
                <p:nvPr/>
              </p:nvPicPr>
              <p:blipFill>
                <a:blip r:embed="rId19"/>
                <a:stretch>
                  <a:fillRect/>
                </a:stretch>
              </p:blipFill>
              <p:spPr>
                <a:xfrm>
                  <a:off x="2663650" y="2255450"/>
                  <a:ext cx="1612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65CB2150-ED5E-D46C-8211-72A171F2D07F}"/>
                    </a:ext>
                  </a:extLst>
                </p14:cNvPr>
                <p14:cNvContentPartPr/>
                <p14:nvPr/>
              </p14:nvContentPartPr>
              <p14:xfrm>
                <a:off x="2802610" y="2339690"/>
                <a:ext cx="264960" cy="114120"/>
              </p14:xfrm>
            </p:contentPart>
          </mc:Choice>
          <mc:Fallback xmlns="">
            <p:pic>
              <p:nvPicPr>
                <p:cNvPr id="43" name="Ink 42">
                  <a:extLst>
                    <a:ext uri="{FF2B5EF4-FFF2-40B4-BE49-F238E27FC236}">
                      <a16:creationId xmlns:a16="http://schemas.microsoft.com/office/drawing/2014/main" id="{65CB2150-ED5E-D46C-8211-72A171F2D07F}"/>
                    </a:ext>
                  </a:extLst>
                </p:cNvPr>
                <p:cNvPicPr/>
                <p:nvPr/>
              </p:nvPicPr>
              <p:blipFill>
                <a:blip r:embed="rId21"/>
                <a:stretch>
                  <a:fillRect/>
                </a:stretch>
              </p:blipFill>
              <p:spPr>
                <a:xfrm>
                  <a:off x="2796490" y="2333570"/>
                  <a:ext cx="277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0711B55E-299B-D282-B93A-897ADF703BCF}"/>
                    </a:ext>
                  </a:extLst>
                </p14:cNvPr>
                <p14:cNvContentPartPr/>
                <p14:nvPr/>
              </p14:nvContentPartPr>
              <p14:xfrm>
                <a:off x="3102850" y="2252570"/>
                <a:ext cx="176400" cy="200520"/>
              </p14:xfrm>
            </p:contentPart>
          </mc:Choice>
          <mc:Fallback xmlns="">
            <p:pic>
              <p:nvPicPr>
                <p:cNvPr id="44" name="Ink 43">
                  <a:extLst>
                    <a:ext uri="{FF2B5EF4-FFF2-40B4-BE49-F238E27FC236}">
                      <a16:creationId xmlns:a16="http://schemas.microsoft.com/office/drawing/2014/main" id="{0711B55E-299B-D282-B93A-897ADF703BCF}"/>
                    </a:ext>
                  </a:extLst>
                </p:cNvPr>
                <p:cNvPicPr/>
                <p:nvPr/>
              </p:nvPicPr>
              <p:blipFill>
                <a:blip r:embed="rId23"/>
                <a:stretch>
                  <a:fillRect/>
                </a:stretch>
              </p:blipFill>
              <p:spPr>
                <a:xfrm>
                  <a:off x="3096730" y="2246450"/>
                  <a:ext cx="188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5" name="Ink 44">
                  <a:extLst>
                    <a:ext uri="{FF2B5EF4-FFF2-40B4-BE49-F238E27FC236}">
                      <a16:creationId xmlns:a16="http://schemas.microsoft.com/office/drawing/2014/main" id="{E73EB7DF-09FE-96D5-3BCF-EB6946F79B4C}"/>
                    </a:ext>
                  </a:extLst>
                </p14:cNvPr>
                <p14:cNvContentPartPr/>
                <p14:nvPr/>
              </p14:nvContentPartPr>
              <p14:xfrm>
                <a:off x="3504250" y="2367770"/>
                <a:ext cx="209520" cy="101880"/>
              </p14:xfrm>
            </p:contentPart>
          </mc:Choice>
          <mc:Fallback xmlns="">
            <p:pic>
              <p:nvPicPr>
                <p:cNvPr id="45" name="Ink 44">
                  <a:extLst>
                    <a:ext uri="{FF2B5EF4-FFF2-40B4-BE49-F238E27FC236}">
                      <a16:creationId xmlns:a16="http://schemas.microsoft.com/office/drawing/2014/main" id="{E73EB7DF-09FE-96D5-3BCF-EB6946F79B4C}"/>
                    </a:ext>
                  </a:extLst>
                </p:cNvPr>
                <p:cNvPicPr/>
                <p:nvPr/>
              </p:nvPicPr>
              <p:blipFill>
                <a:blip r:embed="rId25"/>
                <a:stretch>
                  <a:fillRect/>
                </a:stretch>
              </p:blipFill>
              <p:spPr>
                <a:xfrm>
                  <a:off x="3498130" y="2361650"/>
                  <a:ext cx="221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6" name="Ink 45">
                  <a:extLst>
                    <a:ext uri="{FF2B5EF4-FFF2-40B4-BE49-F238E27FC236}">
                      <a16:creationId xmlns:a16="http://schemas.microsoft.com/office/drawing/2014/main" id="{FAFE53BD-58A7-84A1-3605-CE8E9BBF0308}"/>
                    </a:ext>
                  </a:extLst>
                </p14:cNvPr>
                <p14:cNvContentPartPr/>
                <p14:nvPr/>
              </p14:nvContentPartPr>
              <p14:xfrm>
                <a:off x="3666250" y="2362730"/>
                <a:ext cx="173520" cy="247320"/>
              </p14:xfrm>
            </p:contentPart>
          </mc:Choice>
          <mc:Fallback xmlns="">
            <p:pic>
              <p:nvPicPr>
                <p:cNvPr id="46" name="Ink 45">
                  <a:extLst>
                    <a:ext uri="{FF2B5EF4-FFF2-40B4-BE49-F238E27FC236}">
                      <a16:creationId xmlns:a16="http://schemas.microsoft.com/office/drawing/2014/main" id="{FAFE53BD-58A7-84A1-3605-CE8E9BBF0308}"/>
                    </a:ext>
                  </a:extLst>
                </p:cNvPr>
                <p:cNvPicPr/>
                <p:nvPr/>
              </p:nvPicPr>
              <p:blipFill>
                <a:blip r:embed="rId27"/>
                <a:stretch>
                  <a:fillRect/>
                </a:stretch>
              </p:blipFill>
              <p:spPr>
                <a:xfrm>
                  <a:off x="3660130" y="2356610"/>
                  <a:ext cx="185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a:extLst>
                    <a:ext uri="{FF2B5EF4-FFF2-40B4-BE49-F238E27FC236}">
                      <a16:creationId xmlns:a16="http://schemas.microsoft.com/office/drawing/2014/main" id="{2A9CD80A-9125-1A3D-17A3-3F377F6E966D}"/>
                    </a:ext>
                  </a:extLst>
                </p14:cNvPr>
                <p14:cNvContentPartPr/>
                <p14:nvPr/>
              </p14:nvContentPartPr>
              <p14:xfrm>
                <a:off x="3736450" y="2448410"/>
                <a:ext cx="169200" cy="38520"/>
              </p14:xfrm>
            </p:contentPart>
          </mc:Choice>
          <mc:Fallback xmlns="">
            <p:pic>
              <p:nvPicPr>
                <p:cNvPr id="47" name="Ink 46">
                  <a:extLst>
                    <a:ext uri="{FF2B5EF4-FFF2-40B4-BE49-F238E27FC236}">
                      <a16:creationId xmlns:a16="http://schemas.microsoft.com/office/drawing/2014/main" id="{2A9CD80A-9125-1A3D-17A3-3F377F6E966D}"/>
                    </a:ext>
                  </a:extLst>
                </p:cNvPr>
                <p:cNvPicPr/>
                <p:nvPr/>
              </p:nvPicPr>
              <p:blipFill>
                <a:blip r:embed="rId29"/>
                <a:stretch>
                  <a:fillRect/>
                </a:stretch>
              </p:blipFill>
              <p:spPr>
                <a:xfrm>
                  <a:off x="3730330" y="2442290"/>
                  <a:ext cx="181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8" name="Ink 47">
                  <a:extLst>
                    <a:ext uri="{FF2B5EF4-FFF2-40B4-BE49-F238E27FC236}">
                      <a16:creationId xmlns:a16="http://schemas.microsoft.com/office/drawing/2014/main" id="{04FBE237-BA4E-ADDF-245C-7DF04BC51865}"/>
                    </a:ext>
                  </a:extLst>
                </p14:cNvPr>
                <p14:cNvContentPartPr/>
                <p14:nvPr/>
              </p14:nvContentPartPr>
              <p14:xfrm>
                <a:off x="3902770" y="2396210"/>
                <a:ext cx="79560" cy="177120"/>
              </p14:xfrm>
            </p:contentPart>
          </mc:Choice>
          <mc:Fallback xmlns="">
            <p:pic>
              <p:nvPicPr>
                <p:cNvPr id="48" name="Ink 47">
                  <a:extLst>
                    <a:ext uri="{FF2B5EF4-FFF2-40B4-BE49-F238E27FC236}">
                      <a16:creationId xmlns:a16="http://schemas.microsoft.com/office/drawing/2014/main" id="{04FBE237-BA4E-ADDF-245C-7DF04BC51865}"/>
                    </a:ext>
                  </a:extLst>
                </p:cNvPr>
                <p:cNvPicPr/>
                <p:nvPr/>
              </p:nvPicPr>
              <p:blipFill>
                <a:blip r:embed="rId31"/>
                <a:stretch>
                  <a:fillRect/>
                </a:stretch>
              </p:blipFill>
              <p:spPr>
                <a:xfrm>
                  <a:off x="3896650" y="2390090"/>
                  <a:ext cx="91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a:extLst>
                    <a:ext uri="{FF2B5EF4-FFF2-40B4-BE49-F238E27FC236}">
                      <a16:creationId xmlns:a16="http://schemas.microsoft.com/office/drawing/2014/main" id="{51633511-9004-DA8A-DCD2-5736C2EDD73D}"/>
                    </a:ext>
                  </a:extLst>
                </p14:cNvPr>
                <p14:cNvContentPartPr/>
                <p14:nvPr/>
              </p14:nvContentPartPr>
              <p14:xfrm>
                <a:off x="3913570" y="2349770"/>
                <a:ext cx="286560" cy="203400"/>
              </p14:xfrm>
            </p:contentPart>
          </mc:Choice>
          <mc:Fallback xmlns="">
            <p:pic>
              <p:nvPicPr>
                <p:cNvPr id="49" name="Ink 48">
                  <a:extLst>
                    <a:ext uri="{FF2B5EF4-FFF2-40B4-BE49-F238E27FC236}">
                      <a16:creationId xmlns:a16="http://schemas.microsoft.com/office/drawing/2014/main" id="{51633511-9004-DA8A-DCD2-5736C2EDD73D}"/>
                    </a:ext>
                  </a:extLst>
                </p:cNvPr>
                <p:cNvPicPr/>
                <p:nvPr/>
              </p:nvPicPr>
              <p:blipFill>
                <a:blip r:embed="rId33"/>
                <a:stretch>
                  <a:fillRect/>
                </a:stretch>
              </p:blipFill>
              <p:spPr>
                <a:xfrm>
                  <a:off x="3907450" y="2343650"/>
                  <a:ext cx="298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a:extLst>
                    <a:ext uri="{FF2B5EF4-FFF2-40B4-BE49-F238E27FC236}">
                      <a16:creationId xmlns:a16="http://schemas.microsoft.com/office/drawing/2014/main" id="{E45800DE-66F9-398E-913D-ACB4C3569814}"/>
                    </a:ext>
                  </a:extLst>
                </p14:cNvPr>
                <p14:cNvContentPartPr/>
                <p14:nvPr/>
              </p14:nvContentPartPr>
              <p14:xfrm>
                <a:off x="2095570" y="2941610"/>
                <a:ext cx="73080" cy="234000"/>
              </p14:xfrm>
            </p:contentPart>
          </mc:Choice>
          <mc:Fallback xmlns="">
            <p:pic>
              <p:nvPicPr>
                <p:cNvPr id="51" name="Ink 50">
                  <a:extLst>
                    <a:ext uri="{FF2B5EF4-FFF2-40B4-BE49-F238E27FC236}">
                      <a16:creationId xmlns:a16="http://schemas.microsoft.com/office/drawing/2014/main" id="{E45800DE-66F9-398E-913D-ACB4C3569814}"/>
                    </a:ext>
                  </a:extLst>
                </p:cNvPr>
                <p:cNvPicPr/>
                <p:nvPr/>
              </p:nvPicPr>
              <p:blipFill>
                <a:blip r:embed="rId35"/>
                <a:stretch>
                  <a:fillRect/>
                </a:stretch>
              </p:blipFill>
              <p:spPr>
                <a:xfrm>
                  <a:off x="2089450" y="2935490"/>
                  <a:ext cx="853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3DC8FABB-C75F-D341-5651-FBE885444CE6}"/>
                    </a:ext>
                  </a:extLst>
                </p14:cNvPr>
                <p14:cNvContentPartPr/>
                <p14:nvPr/>
              </p14:nvContentPartPr>
              <p14:xfrm>
                <a:off x="2074330" y="2857010"/>
                <a:ext cx="164160" cy="96480"/>
              </p14:xfrm>
            </p:contentPart>
          </mc:Choice>
          <mc:Fallback xmlns="">
            <p:pic>
              <p:nvPicPr>
                <p:cNvPr id="52" name="Ink 51">
                  <a:extLst>
                    <a:ext uri="{FF2B5EF4-FFF2-40B4-BE49-F238E27FC236}">
                      <a16:creationId xmlns:a16="http://schemas.microsoft.com/office/drawing/2014/main" id="{3DC8FABB-C75F-D341-5651-FBE885444CE6}"/>
                    </a:ext>
                  </a:extLst>
                </p:cNvPr>
                <p:cNvPicPr/>
                <p:nvPr/>
              </p:nvPicPr>
              <p:blipFill>
                <a:blip r:embed="rId37"/>
                <a:stretch>
                  <a:fillRect/>
                </a:stretch>
              </p:blipFill>
              <p:spPr>
                <a:xfrm>
                  <a:off x="2068210" y="2850890"/>
                  <a:ext cx="1764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4F8F477F-4BC3-6C3D-7161-D9AC94889B07}"/>
                    </a:ext>
                  </a:extLst>
                </p14:cNvPr>
                <p14:cNvContentPartPr/>
                <p14:nvPr/>
              </p14:nvContentPartPr>
              <p14:xfrm>
                <a:off x="2243170" y="3013250"/>
                <a:ext cx="140760" cy="117720"/>
              </p14:xfrm>
            </p:contentPart>
          </mc:Choice>
          <mc:Fallback xmlns="">
            <p:pic>
              <p:nvPicPr>
                <p:cNvPr id="53" name="Ink 52">
                  <a:extLst>
                    <a:ext uri="{FF2B5EF4-FFF2-40B4-BE49-F238E27FC236}">
                      <a16:creationId xmlns:a16="http://schemas.microsoft.com/office/drawing/2014/main" id="{4F8F477F-4BC3-6C3D-7161-D9AC94889B07}"/>
                    </a:ext>
                  </a:extLst>
                </p:cNvPr>
                <p:cNvPicPr/>
                <p:nvPr/>
              </p:nvPicPr>
              <p:blipFill>
                <a:blip r:embed="rId39"/>
                <a:stretch>
                  <a:fillRect/>
                </a:stretch>
              </p:blipFill>
              <p:spPr>
                <a:xfrm>
                  <a:off x="2237050" y="3007130"/>
                  <a:ext cx="153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5D0E9050-906D-3CE0-3341-152B67FB3D7F}"/>
                    </a:ext>
                  </a:extLst>
                </p14:cNvPr>
                <p14:cNvContentPartPr/>
                <p14:nvPr/>
              </p14:nvContentPartPr>
              <p14:xfrm>
                <a:off x="2391130" y="2875010"/>
                <a:ext cx="181080" cy="239760"/>
              </p14:xfrm>
            </p:contentPart>
          </mc:Choice>
          <mc:Fallback xmlns="">
            <p:pic>
              <p:nvPicPr>
                <p:cNvPr id="54" name="Ink 53">
                  <a:extLst>
                    <a:ext uri="{FF2B5EF4-FFF2-40B4-BE49-F238E27FC236}">
                      <a16:creationId xmlns:a16="http://schemas.microsoft.com/office/drawing/2014/main" id="{5D0E9050-906D-3CE0-3341-152B67FB3D7F}"/>
                    </a:ext>
                  </a:extLst>
                </p:cNvPr>
                <p:cNvPicPr/>
                <p:nvPr/>
              </p:nvPicPr>
              <p:blipFill>
                <a:blip r:embed="rId41"/>
                <a:stretch>
                  <a:fillRect/>
                </a:stretch>
              </p:blipFill>
              <p:spPr>
                <a:xfrm>
                  <a:off x="2385010" y="2868890"/>
                  <a:ext cx="193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A271736A-5EC9-3CCD-16C8-804B192B7D1F}"/>
                    </a:ext>
                  </a:extLst>
                </p14:cNvPr>
                <p14:cNvContentPartPr/>
                <p14:nvPr/>
              </p14:nvContentPartPr>
              <p14:xfrm>
                <a:off x="2549170" y="2775650"/>
                <a:ext cx="127440" cy="272880"/>
              </p14:xfrm>
            </p:contentPart>
          </mc:Choice>
          <mc:Fallback xmlns="">
            <p:pic>
              <p:nvPicPr>
                <p:cNvPr id="55" name="Ink 54">
                  <a:extLst>
                    <a:ext uri="{FF2B5EF4-FFF2-40B4-BE49-F238E27FC236}">
                      <a16:creationId xmlns:a16="http://schemas.microsoft.com/office/drawing/2014/main" id="{A271736A-5EC9-3CCD-16C8-804B192B7D1F}"/>
                    </a:ext>
                  </a:extLst>
                </p:cNvPr>
                <p:cNvPicPr/>
                <p:nvPr/>
              </p:nvPicPr>
              <p:blipFill>
                <a:blip r:embed="rId43"/>
                <a:stretch>
                  <a:fillRect/>
                </a:stretch>
              </p:blipFill>
              <p:spPr>
                <a:xfrm>
                  <a:off x="2543050" y="2769530"/>
                  <a:ext cx="1396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34855548-B274-9A8C-B47D-C69A1C1340AF}"/>
                    </a:ext>
                  </a:extLst>
                </p14:cNvPr>
                <p14:cNvContentPartPr/>
                <p14:nvPr/>
              </p14:nvContentPartPr>
              <p14:xfrm>
                <a:off x="2623690" y="2935850"/>
                <a:ext cx="146880" cy="85320"/>
              </p14:xfrm>
            </p:contentPart>
          </mc:Choice>
          <mc:Fallback xmlns="">
            <p:pic>
              <p:nvPicPr>
                <p:cNvPr id="56" name="Ink 55">
                  <a:extLst>
                    <a:ext uri="{FF2B5EF4-FFF2-40B4-BE49-F238E27FC236}">
                      <a16:creationId xmlns:a16="http://schemas.microsoft.com/office/drawing/2014/main" id="{34855548-B274-9A8C-B47D-C69A1C1340AF}"/>
                    </a:ext>
                  </a:extLst>
                </p:cNvPr>
                <p:cNvPicPr/>
                <p:nvPr/>
              </p:nvPicPr>
              <p:blipFill>
                <a:blip r:embed="rId45"/>
                <a:stretch>
                  <a:fillRect/>
                </a:stretch>
              </p:blipFill>
              <p:spPr>
                <a:xfrm>
                  <a:off x="2617570" y="2929730"/>
                  <a:ext cx="1591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9DE7C107-674F-6284-97E0-4ABA94C4D64E}"/>
                    </a:ext>
                  </a:extLst>
                </p14:cNvPr>
                <p14:cNvContentPartPr/>
                <p14:nvPr/>
              </p14:nvContentPartPr>
              <p14:xfrm>
                <a:off x="2755090" y="2902370"/>
                <a:ext cx="79560" cy="136800"/>
              </p14:xfrm>
            </p:contentPart>
          </mc:Choice>
          <mc:Fallback xmlns="">
            <p:pic>
              <p:nvPicPr>
                <p:cNvPr id="57" name="Ink 56">
                  <a:extLst>
                    <a:ext uri="{FF2B5EF4-FFF2-40B4-BE49-F238E27FC236}">
                      <a16:creationId xmlns:a16="http://schemas.microsoft.com/office/drawing/2014/main" id="{9DE7C107-674F-6284-97E0-4ABA94C4D64E}"/>
                    </a:ext>
                  </a:extLst>
                </p:cNvPr>
                <p:cNvPicPr/>
                <p:nvPr/>
              </p:nvPicPr>
              <p:blipFill>
                <a:blip r:embed="rId47"/>
                <a:stretch>
                  <a:fillRect/>
                </a:stretch>
              </p:blipFill>
              <p:spPr>
                <a:xfrm>
                  <a:off x="2748970" y="2896250"/>
                  <a:ext cx="918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77545D30-0835-9442-375A-6935E4222D3B}"/>
                    </a:ext>
                  </a:extLst>
                </p14:cNvPr>
                <p14:cNvContentPartPr/>
                <p14:nvPr/>
              </p14:nvContentPartPr>
              <p14:xfrm>
                <a:off x="2873530" y="2908130"/>
                <a:ext cx="93600" cy="67680"/>
              </p14:xfrm>
            </p:contentPart>
          </mc:Choice>
          <mc:Fallback xmlns="">
            <p:pic>
              <p:nvPicPr>
                <p:cNvPr id="58" name="Ink 57">
                  <a:extLst>
                    <a:ext uri="{FF2B5EF4-FFF2-40B4-BE49-F238E27FC236}">
                      <a16:creationId xmlns:a16="http://schemas.microsoft.com/office/drawing/2014/main" id="{77545D30-0835-9442-375A-6935E4222D3B}"/>
                    </a:ext>
                  </a:extLst>
                </p:cNvPr>
                <p:cNvPicPr/>
                <p:nvPr/>
              </p:nvPicPr>
              <p:blipFill>
                <a:blip r:embed="rId49"/>
                <a:stretch>
                  <a:fillRect/>
                </a:stretch>
              </p:blipFill>
              <p:spPr>
                <a:xfrm>
                  <a:off x="2867410" y="2902010"/>
                  <a:ext cx="105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B25D5110-9916-77A6-14B7-61BAFE630742}"/>
                    </a:ext>
                  </a:extLst>
                </p14:cNvPr>
                <p14:cNvContentPartPr/>
                <p14:nvPr/>
              </p14:nvContentPartPr>
              <p14:xfrm>
                <a:off x="2822770" y="2818850"/>
                <a:ext cx="200160" cy="375840"/>
              </p14:xfrm>
            </p:contentPart>
          </mc:Choice>
          <mc:Fallback xmlns="">
            <p:pic>
              <p:nvPicPr>
                <p:cNvPr id="59" name="Ink 58">
                  <a:extLst>
                    <a:ext uri="{FF2B5EF4-FFF2-40B4-BE49-F238E27FC236}">
                      <a16:creationId xmlns:a16="http://schemas.microsoft.com/office/drawing/2014/main" id="{B25D5110-9916-77A6-14B7-61BAFE630742}"/>
                    </a:ext>
                  </a:extLst>
                </p:cNvPr>
                <p:cNvPicPr/>
                <p:nvPr/>
              </p:nvPicPr>
              <p:blipFill>
                <a:blip r:embed="rId51"/>
                <a:stretch>
                  <a:fillRect/>
                </a:stretch>
              </p:blipFill>
              <p:spPr>
                <a:xfrm>
                  <a:off x="2816650" y="2812730"/>
                  <a:ext cx="2124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C063169D-B53C-0E8F-86D0-7AE235D9F99C}"/>
                    </a:ext>
                  </a:extLst>
                </p14:cNvPr>
                <p14:cNvContentPartPr/>
                <p14:nvPr/>
              </p14:nvContentPartPr>
              <p14:xfrm>
                <a:off x="2837890" y="2991290"/>
                <a:ext cx="243360" cy="511920"/>
              </p14:xfrm>
            </p:contentPart>
          </mc:Choice>
          <mc:Fallback xmlns="">
            <p:pic>
              <p:nvPicPr>
                <p:cNvPr id="61" name="Ink 60">
                  <a:extLst>
                    <a:ext uri="{FF2B5EF4-FFF2-40B4-BE49-F238E27FC236}">
                      <a16:creationId xmlns:a16="http://schemas.microsoft.com/office/drawing/2014/main" id="{C063169D-B53C-0E8F-86D0-7AE235D9F99C}"/>
                    </a:ext>
                  </a:extLst>
                </p:cNvPr>
                <p:cNvPicPr/>
                <p:nvPr/>
              </p:nvPicPr>
              <p:blipFill>
                <a:blip r:embed="rId53"/>
                <a:stretch>
                  <a:fillRect/>
                </a:stretch>
              </p:blipFill>
              <p:spPr>
                <a:xfrm>
                  <a:off x="2831770" y="2985170"/>
                  <a:ext cx="25560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1142AC78-296E-BB76-7D34-318BE944826C}"/>
                    </a:ext>
                  </a:extLst>
                </p14:cNvPr>
                <p14:cNvContentPartPr/>
                <p14:nvPr/>
              </p14:nvContentPartPr>
              <p14:xfrm>
                <a:off x="3025810" y="3334730"/>
                <a:ext cx="137520" cy="122760"/>
              </p14:xfrm>
            </p:contentPart>
          </mc:Choice>
          <mc:Fallback xmlns="">
            <p:pic>
              <p:nvPicPr>
                <p:cNvPr id="62" name="Ink 61">
                  <a:extLst>
                    <a:ext uri="{FF2B5EF4-FFF2-40B4-BE49-F238E27FC236}">
                      <a16:creationId xmlns:a16="http://schemas.microsoft.com/office/drawing/2014/main" id="{1142AC78-296E-BB76-7D34-318BE944826C}"/>
                    </a:ext>
                  </a:extLst>
                </p:cNvPr>
                <p:cNvPicPr/>
                <p:nvPr/>
              </p:nvPicPr>
              <p:blipFill>
                <a:blip r:embed="rId55"/>
                <a:stretch>
                  <a:fillRect/>
                </a:stretch>
              </p:blipFill>
              <p:spPr>
                <a:xfrm>
                  <a:off x="3019690" y="3328610"/>
                  <a:ext cx="1497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B67DB313-51D0-F29B-931B-8F723B42E884}"/>
                    </a:ext>
                  </a:extLst>
                </p14:cNvPr>
                <p14:cNvContentPartPr/>
                <p14:nvPr/>
              </p14:nvContentPartPr>
              <p14:xfrm>
                <a:off x="3042730" y="3314210"/>
                <a:ext cx="305640" cy="370800"/>
              </p14:xfrm>
            </p:contentPart>
          </mc:Choice>
          <mc:Fallback xmlns="">
            <p:pic>
              <p:nvPicPr>
                <p:cNvPr id="76" name="Ink 75">
                  <a:extLst>
                    <a:ext uri="{FF2B5EF4-FFF2-40B4-BE49-F238E27FC236}">
                      <a16:creationId xmlns:a16="http://schemas.microsoft.com/office/drawing/2014/main" id="{B67DB313-51D0-F29B-931B-8F723B42E884}"/>
                    </a:ext>
                  </a:extLst>
                </p:cNvPr>
                <p:cNvPicPr/>
                <p:nvPr/>
              </p:nvPicPr>
              <p:blipFill>
                <a:blip r:embed="rId57"/>
                <a:stretch>
                  <a:fillRect/>
                </a:stretch>
              </p:blipFill>
              <p:spPr>
                <a:xfrm>
                  <a:off x="3036610" y="3308090"/>
                  <a:ext cx="31788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Ink 86">
                  <a:extLst>
                    <a:ext uri="{FF2B5EF4-FFF2-40B4-BE49-F238E27FC236}">
                      <a16:creationId xmlns:a16="http://schemas.microsoft.com/office/drawing/2014/main" id="{11771CAD-71A9-A23E-0657-656D87C0D954}"/>
                    </a:ext>
                  </a:extLst>
                </p14:cNvPr>
                <p14:cNvContentPartPr/>
                <p14:nvPr/>
              </p14:nvContentPartPr>
              <p14:xfrm>
                <a:off x="3645370" y="3046010"/>
                <a:ext cx="352080" cy="944280"/>
              </p14:xfrm>
            </p:contentPart>
          </mc:Choice>
          <mc:Fallback xmlns="">
            <p:pic>
              <p:nvPicPr>
                <p:cNvPr id="87" name="Ink 86">
                  <a:extLst>
                    <a:ext uri="{FF2B5EF4-FFF2-40B4-BE49-F238E27FC236}">
                      <a16:creationId xmlns:a16="http://schemas.microsoft.com/office/drawing/2014/main" id="{11771CAD-71A9-A23E-0657-656D87C0D954}"/>
                    </a:ext>
                  </a:extLst>
                </p:cNvPr>
                <p:cNvPicPr/>
                <p:nvPr/>
              </p:nvPicPr>
              <p:blipFill>
                <a:blip r:embed="rId59"/>
                <a:stretch>
                  <a:fillRect/>
                </a:stretch>
              </p:blipFill>
              <p:spPr>
                <a:xfrm>
                  <a:off x="3639250" y="3039890"/>
                  <a:ext cx="36432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8" name="Ink 87">
                  <a:extLst>
                    <a:ext uri="{FF2B5EF4-FFF2-40B4-BE49-F238E27FC236}">
                      <a16:creationId xmlns:a16="http://schemas.microsoft.com/office/drawing/2014/main" id="{C90F2F4C-5D2E-E461-B4BE-3C5BDC8AFCF2}"/>
                    </a:ext>
                  </a:extLst>
                </p14:cNvPr>
                <p14:cNvContentPartPr/>
                <p14:nvPr/>
              </p14:nvContentPartPr>
              <p14:xfrm>
                <a:off x="3726370" y="3086690"/>
                <a:ext cx="2004120" cy="783720"/>
              </p14:xfrm>
            </p:contentPart>
          </mc:Choice>
          <mc:Fallback xmlns="">
            <p:pic>
              <p:nvPicPr>
                <p:cNvPr id="88" name="Ink 87">
                  <a:extLst>
                    <a:ext uri="{FF2B5EF4-FFF2-40B4-BE49-F238E27FC236}">
                      <a16:creationId xmlns:a16="http://schemas.microsoft.com/office/drawing/2014/main" id="{C90F2F4C-5D2E-E461-B4BE-3C5BDC8AFCF2}"/>
                    </a:ext>
                  </a:extLst>
                </p:cNvPr>
                <p:cNvPicPr/>
                <p:nvPr/>
              </p:nvPicPr>
              <p:blipFill>
                <a:blip r:embed="rId61"/>
                <a:stretch>
                  <a:fillRect/>
                </a:stretch>
              </p:blipFill>
              <p:spPr>
                <a:xfrm>
                  <a:off x="3720250" y="3080570"/>
                  <a:ext cx="20163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0" name="Ink 89">
                  <a:extLst>
                    <a:ext uri="{FF2B5EF4-FFF2-40B4-BE49-F238E27FC236}">
                      <a16:creationId xmlns:a16="http://schemas.microsoft.com/office/drawing/2014/main" id="{093157CF-D957-DFB9-C6F6-266FB5DE3B58}"/>
                    </a:ext>
                  </a:extLst>
                </p14:cNvPr>
                <p14:cNvContentPartPr/>
                <p14:nvPr/>
              </p14:nvContentPartPr>
              <p14:xfrm>
                <a:off x="1008370" y="3829730"/>
                <a:ext cx="5766840" cy="1077480"/>
              </p14:xfrm>
            </p:contentPart>
          </mc:Choice>
          <mc:Fallback xmlns="">
            <p:pic>
              <p:nvPicPr>
                <p:cNvPr id="90" name="Ink 89">
                  <a:extLst>
                    <a:ext uri="{FF2B5EF4-FFF2-40B4-BE49-F238E27FC236}">
                      <a16:creationId xmlns:a16="http://schemas.microsoft.com/office/drawing/2014/main" id="{093157CF-D957-DFB9-C6F6-266FB5DE3B58}"/>
                    </a:ext>
                  </a:extLst>
                </p:cNvPr>
                <p:cNvPicPr/>
                <p:nvPr/>
              </p:nvPicPr>
              <p:blipFill>
                <a:blip r:embed="rId63"/>
                <a:stretch>
                  <a:fillRect/>
                </a:stretch>
              </p:blipFill>
              <p:spPr>
                <a:xfrm>
                  <a:off x="1002250" y="3823610"/>
                  <a:ext cx="5779080" cy="1089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1" name="Ink 90">
                  <a:extLst>
                    <a:ext uri="{FF2B5EF4-FFF2-40B4-BE49-F238E27FC236}">
                      <a16:creationId xmlns:a16="http://schemas.microsoft.com/office/drawing/2014/main" id="{1EDD338F-D202-F1FF-9AA5-126D8950F83F}"/>
                    </a:ext>
                  </a:extLst>
                </p14:cNvPr>
                <p14:cNvContentPartPr/>
                <p14:nvPr/>
              </p14:nvContentPartPr>
              <p14:xfrm>
                <a:off x="959050" y="4616690"/>
                <a:ext cx="658080" cy="456120"/>
              </p14:xfrm>
            </p:contentPart>
          </mc:Choice>
          <mc:Fallback xmlns="">
            <p:pic>
              <p:nvPicPr>
                <p:cNvPr id="91" name="Ink 90">
                  <a:extLst>
                    <a:ext uri="{FF2B5EF4-FFF2-40B4-BE49-F238E27FC236}">
                      <a16:creationId xmlns:a16="http://schemas.microsoft.com/office/drawing/2014/main" id="{1EDD338F-D202-F1FF-9AA5-126D8950F83F}"/>
                    </a:ext>
                  </a:extLst>
                </p:cNvPr>
                <p:cNvPicPr/>
                <p:nvPr/>
              </p:nvPicPr>
              <p:blipFill>
                <a:blip r:embed="rId65"/>
                <a:stretch>
                  <a:fillRect/>
                </a:stretch>
              </p:blipFill>
              <p:spPr>
                <a:xfrm>
                  <a:off x="952930" y="4610570"/>
                  <a:ext cx="67032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3" name="Ink 92">
                  <a:extLst>
                    <a:ext uri="{FF2B5EF4-FFF2-40B4-BE49-F238E27FC236}">
                      <a16:creationId xmlns:a16="http://schemas.microsoft.com/office/drawing/2014/main" id="{F242AC3F-5A6A-3285-D8CC-8E872333590E}"/>
                    </a:ext>
                  </a:extLst>
                </p14:cNvPr>
                <p14:cNvContentPartPr/>
                <p14:nvPr/>
              </p14:nvContentPartPr>
              <p14:xfrm>
                <a:off x="4613770" y="4638650"/>
                <a:ext cx="345240" cy="730800"/>
              </p14:xfrm>
            </p:contentPart>
          </mc:Choice>
          <mc:Fallback xmlns="">
            <p:pic>
              <p:nvPicPr>
                <p:cNvPr id="93" name="Ink 92">
                  <a:extLst>
                    <a:ext uri="{FF2B5EF4-FFF2-40B4-BE49-F238E27FC236}">
                      <a16:creationId xmlns:a16="http://schemas.microsoft.com/office/drawing/2014/main" id="{F242AC3F-5A6A-3285-D8CC-8E872333590E}"/>
                    </a:ext>
                  </a:extLst>
                </p:cNvPr>
                <p:cNvPicPr/>
                <p:nvPr/>
              </p:nvPicPr>
              <p:blipFill>
                <a:blip r:embed="rId67"/>
                <a:stretch>
                  <a:fillRect/>
                </a:stretch>
              </p:blipFill>
              <p:spPr>
                <a:xfrm>
                  <a:off x="4607650" y="4632530"/>
                  <a:ext cx="357480" cy="743040"/>
                </a:xfrm>
                <a:prstGeom prst="rect">
                  <a:avLst/>
                </a:prstGeom>
              </p:spPr>
            </p:pic>
          </mc:Fallback>
        </mc:AlternateContent>
      </p:grpSp>
    </p:spTree>
    <p:extLst>
      <p:ext uri="{BB962C8B-B14F-4D97-AF65-F5344CB8AC3E}">
        <p14:creationId xmlns:p14="http://schemas.microsoft.com/office/powerpoint/2010/main" val="131027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EFE97-2CAB-60F0-9E4C-F6995C2BA2F3}"/>
              </a:ext>
            </a:extLst>
          </p:cNvPr>
          <p:cNvSpPr>
            <a:spLocks noGrp="1"/>
          </p:cNvSpPr>
          <p:nvPr>
            <p:ph type="title"/>
          </p:nvPr>
        </p:nvSpPr>
        <p:spPr/>
        <p:txBody>
          <a:bodyPr/>
          <a:lstStyle/>
          <a:p>
            <a:r>
              <a:rPr lang="en-US" dirty="0"/>
              <a:t>Reinterpreting the Ethernet Frame</a:t>
            </a:r>
          </a:p>
        </p:txBody>
      </p:sp>
      <p:sp>
        <p:nvSpPr>
          <p:cNvPr id="4" name="Rectangle 3">
            <a:extLst>
              <a:ext uri="{FF2B5EF4-FFF2-40B4-BE49-F238E27FC236}">
                <a16:creationId xmlns:a16="http://schemas.microsoft.com/office/drawing/2014/main" id="{01B36E11-53A6-C77E-84A2-93B2C590688C}"/>
              </a:ext>
            </a:extLst>
          </p:cNvPr>
          <p:cNvSpPr/>
          <p:nvPr/>
        </p:nvSpPr>
        <p:spPr>
          <a:xfrm>
            <a:off x="2951497" y="3577024"/>
            <a:ext cx="6479199"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5" name="Rectangle 4">
            <a:extLst>
              <a:ext uri="{FF2B5EF4-FFF2-40B4-BE49-F238E27FC236}">
                <a16:creationId xmlns:a16="http://schemas.microsoft.com/office/drawing/2014/main" id="{BBFBD0D9-BABE-57F8-6A8C-C2B49B25857B}"/>
              </a:ext>
            </a:extLst>
          </p:cNvPr>
          <p:cNvSpPr/>
          <p:nvPr/>
        </p:nvSpPr>
        <p:spPr>
          <a:xfrm>
            <a:off x="3028615" y="3955269"/>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6" name="Rectangle 5">
            <a:extLst>
              <a:ext uri="{FF2B5EF4-FFF2-40B4-BE49-F238E27FC236}">
                <a16:creationId xmlns:a16="http://schemas.microsoft.com/office/drawing/2014/main" id="{CD650A96-E4BD-2165-C183-48B7632E9644}"/>
              </a:ext>
            </a:extLst>
          </p:cNvPr>
          <p:cNvSpPr/>
          <p:nvPr/>
        </p:nvSpPr>
        <p:spPr>
          <a:xfrm>
            <a:off x="4477334" y="3958941"/>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7" name="Rectangle 6">
            <a:extLst>
              <a:ext uri="{FF2B5EF4-FFF2-40B4-BE49-F238E27FC236}">
                <a16:creationId xmlns:a16="http://schemas.microsoft.com/office/drawing/2014/main" id="{77C9FD0C-4194-2459-D805-E342ADFB4A1B}"/>
              </a:ext>
            </a:extLst>
          </p:cNvPr>
          <p:cNvSpPr/>
          <p:nvPr/>
        </p:nvSpPr>
        <p:spPr>
          <a:xfrm>
            <a:off x="5678174" y="3955269"/>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8" name="Rectangle 7">
            <a:extLst>
              <a:ext uri="{FF2B5EF4-FFF2-40B4-BE49-F238E27FC236}">
                <a16:creationId xmlns:a16="http://schemas.microsoft.com/office/drawing/2014/main" id="{23E492EF-23B2-0430-39D1-FCE86B486853}"/>
              </a:ext>
            </a:extLst>
          </p:cNvPr>
          <p:cNvSpPr/>
          <p:nvPr/>
        </p:nvSpPr>
        <p:spPr>
          <a:xfrm>
            <a:off x="6879014" y="3955269"/>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Payload</a:t>
            </a:r>
          </a:p>
        </p:txBody>
      </p:sp>
      <p:sp>
        <p:nvSpPr>
          <p:cNvPr id="9" name="Rectangle 8">
            <a:extLst>
              <a:ext uri="{FF2B5EF4-FFF2-40B4-BE49-F238E27FC236}">
                <a16:creationId xmlns:a16="http://schemas.microsoft.com/office/drawing/2014/main" id="{0FD65B86-3A7D-EE53-AC10-ADCFEDC42C9C}"/>
              </a:ext>
            </a:extLst>
          </p:cNvPr>
          <p:cNvSpPr/>
          <p:nvPr/>
        </p:nvSpPr>
        <p:spPr>
          <a:xfrm>
            <a:off x="8101884" y="3949760"/>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sp>
        <p:nvSpPr>
          <p:cNvPr id="10" name="Rectangle 9">
            <a:extLst>
              <a:ext uri="{FF2B5EF4-FFF2-40B4-BE49-F238E27FC236}">
                <a16:creationId xmlns:a16="http://schemas.microsoft.com/office/drawing/2014/main" id="{9B6B3F73-8F4F-0A77-FB06-8B7779B0954D}"/>
              </a:ext>
            </a:extLst>
          </p:cNvPr>
          <p:cNvSpPr/>
          <p:nvPr/>
        </p:nvSpPr>
        <p:spPr>
          <a:xfrm>
            <a:off x="1208665" y="4925707"/>
            <a:ext cx="9964864"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11" name="Rectangle 10">
            <a:extLst>
              <a:ext uri="{FF2B5EF4-FFF2-40B4-BE49-F238E27FC236}">
                <a16:creationId xmlns:a16="http://schemas.microsoft.com/office/drawing/2014/main" id="{F740E519-3A45-1C59-A614-E9A61B99C2BD}"/>
              </a:ext>
            </a:extLst>
          </p:cNvPr>
          <p:cNvSpPr/>
          <p:nvPr/>
        </p:nvSpPr>
        <p:spPr>
          <a:xfrm>
            <a:off x="1285782" y="5303952"/>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12" name="Rectangle 11">
            <a:extLst>
              <a:ext uri="{FF2B5EF4-FFF2-40B4-BE49-F238E27FC236}">
                <a16:creationId xmlns:a16="http://schemas.microsoft.com/office/drawing/2014/main" id="{7BB448EF-4E88-FBAE-621B-2F7A95C77038}"/>
              </a:ext>
            </a:extLst>
          </p:cNvPr>
          <p:cNvSpPr/>
          <p:nvPr/>
        </p:nvSpPr>
        <p:spPr>
          <a:xfrm>
            <a:off x="2734501" y="5307624"/>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14" name="Rectangle 13">
            <a:extLst>
              <a:ext uri="{FF2B5EF4-FFF2-40B4-BE49-F238E27FC236}">
                <a16:creationId xmlns:a16="http://schemas.microsoft.com/office/drawing/2014/main" id="{3D9AE3C3-C39B-7878-60E8-5A7C4330F7FE}"/>
              </a:ext>
            </a:extLst>
          </p:cNvPr>
          <p:cNvSpPr/>
          <p:nvPr/>
        </p:nvSpPr>
        <p:spPr>
          <a:xfrm>
            <a:off x="3973873" y="5303952"/>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15" name="Rectangle 14">
            <a:extLst>
              <a:ext uri="{FF2B5EF4-FFF2-40B4-BE49-F238E27FC236}">
                <a16:creationId xmlns:a16="http://schemas.microsoft.com/office/drawing/2014/main" id="{336D6E7D-2F0F-CA88-F7BE-F40A5A44040A}"/>
              </a:ext>
            </a:extLst>
          </p:cNvPr>
          <p:cNvSpPr/>
          <p:nvPr/>
        </p:nvSpPr>
        <p:spPr>
          <a:xfrm>
            <a:off x="9796482" y="5303952"/>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sp>
        <p:nvSpPr>
          <p:cNvPr id="13" name="Rectangle 12">
            <a:extLst>
              <a:ext uri="{FF2B5EF4-FFF2-40B4-BE49-F238E27FC236}">
                <a16:creationId xmlns:a16="http://schemas.microsoft.com/office/drawing/2014/main" id="{7ABD4FB9-8FD8-E250-9ED6-4B0D029C0840}"/>
              </a:ext>
            </a:extLst>
          </p:cNvPr>
          <p:cNvSpPr/>
          <p:nvPr/>
        </p:nvSpPr>
        <p:spPr>
          <a:xfrm>
            <a:off x="4065979" y="5585801"/>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16" name="Rectangle 15">
            <a:extLst>
              <a:ext uri="{FF2B5EF4-FFF2-40B4-BE49-F238E27FC236}">
                <a16:creationId xmlns:a16="http://schemas.microsoft.com/office/drawing/2014/main" id="{DC925508-DA7C-DD92-61B4-B590D76D58AB}"/>
              </a:ext>
            </a:extLst>
          </p:cNvPr>
          <p:cNvSpPr/>
          <p:nvPr/>
        </p:nvSpPr>
        <p:spPr>
          <a:xfrm>
            <a:off x="5160423" y="5588310"/>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Data</a:t>
            </a:r>
          </a:p>
        </p:txBody>
      </p:sp>
      <p:sp>
        <p:nvSpPr>
          <p:cNvPr id="17" name="Rectangle 16">
            <a:extLst>
              <a:ext uri="{FF2B5EF4-FFF2-40B4-BE49-F238E27FC236}">
                <a16:creationId xmlns:a16="http://schemas.microsoft.com/office/drawing/2014/main" id="{D8651FAF-AFA6-FA0F-FDC9-2749A486ADA3}"/>
              </a:ext>
            </a:extLst>
          </p:cNvPr>
          <p:cNvSpPr/>
          <p:nvPr/>
        </p:nvSpPr>
        <p:spPr>
          <a:xfrm>
            <a:off x="6403996" y="5303952"/>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18" name="Rectangle 17">
            <a:extLst>
              <a:ext uri="{FF2B5EF4-FFF2-40B4-BE49-F238E27FC236}">
                <a16:creationId xmlns:a16="http://schemas.microsoft.com/office/drawing/2014/main" id="{97BEE2FF-7525-1185-6F9C-80EC1DB4B6C9}"/>
              </a:ext>
            </a:extLst>
          </p:cNvPr>
          <p:cNvSpPr/>
          <p:nvPr/>
        </p:nvSpPr>
        <p:spPr>
          <a:xfrm>
            <a:off x="6496102" y="5585801"/>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19" name="Rectangle 18">
            <a:extLst>
              <a:ext uri="{FF2B5EF4-FFF2-40B4-BE49-F238E27FC236}">
                <a16:creationId xmlns:a16="http://schemas.microsoft.com/office/drawing/2014/main" id="{35DE046D-241F-5C28-5F84-6B83BB60829D}"/>
              </a:ext>
            </a:extLst>
          </p:cNvPr>
          <p:cNvSpPr/>
          <p:nvPr/>
        </p:nvSpPr>
        <p:spPr>
          <a:xfrm>
            <a:off x="7590546" y="5588310"/>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Data</a:t>
            </a:r>
          </a:p>
        </p:txBody>
      </p:sp>
      <p:sp>
        <p:nvSpPr>
          <p:cNvPr id="20" name="Oval 19">
            <a:extLst>
              <a:ext uri="{FF2B5EF4-FFF2-40B4-BE49-F238E27FC236}">
                <a16:creationId xmlns:a16="http://schemas.microsoft.com/office/drawing/2014/main" id="{54553DDD-A32A-1643-AEA2-80C5785B65D8}"/>
              </a:ext>
            </a:extLst>
          </p:cNvPr>
          <p:cNvSpPr/>
          <p:nvPr/>
        </p:nvSpPr>
        <p:spPr>
          <a:xfrm>
            <a:off x="8847837" y="5524685"/>
            <a:ext cx="182824" cy="1828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0997006B-249E-7A1C-5248-FB19DD7ABA1F}"/>
              </a:ext>
            </a:extLst>
          </p:cNvPr>
          <p:cNvSpPr/>
          <p:nvPr/>
        </p:nvSpPr>
        <p:spPr>
          <a:xfrm>
            <a:off x="9150754" y="5524685"/>
            <a:ext cx="182824" cy="1828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410AE671-9BA3-1527-8EC8-5A53B9CD16F4}"/>
              </a:ext>
            </a:extLst>
          </p:cNvPr>
          <p:cNvSpPr/>
          <p:nvPr/>
        </p:nvSpPr>
        <p:spPr>
          <a:xfrm>
            <a:off x="9473618" y="5524685"/>
            <a:ext cx="182824" cy="1828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01E2D4D3-A83C-A4EB-99AE-0EF0FB3BC209}"/>
              </a:ext>
            </a:extLst>
          </p:cNvPr>
          <p:cNvSpPr>
            <a:spLocks noGrp="1"/>
          </p:cNvSpPr>
          <p:nvPr>
            <p:ph idx="1"/>
          </p:nvPr>
        </p:nvSpPr>
        <p:spPr>
          <a:xfrm>
            <a:off x="838200" y="1382233"/>
            <a:ext cx="10515600" cy="3416595"/>
          </a:xfrm>
        </p:spPr>
        <p:txBody>
          <a:bodyPr>
            <a:normAutofit/>
          </a:bodyPr>
          <a:lstStyle/>
          <a:p>
            <a:r>
              <a:rPr lang="en-US" dirty="0"/>
              <a:t>Rather than a single type and data an Ethernet frame can contain multiple payloads each with its own type and data</a:t>
            </a:r>
          </a:p>
          <a:p>
            <a:r>
              <a:rPr lang="en-US" dirty="0"/>
              <a:t>The earlier payloads need to be of types with determinant lengths.</a:t>
            </a:r>
          </a:p>
        </p:txBody>
      </p:sp>
      <mc:AlternateContent xmlns:mc="http://schemas.openxmlformats.org/markup-compatibility/2006" xmlns:p14="http://schemas.microsoft.com/office/powerpoint/2010/main">
        <mc:Choice Requires="p14">
          <p:contentPart p14:bwMode="auto" r:id="rId2">
            <p14:nvContentPartPr>
              <p14:cNvPr id="45" name="Ink 44">
                <a:extLst>
                  <a:ext uri="{FF2B5EF4-FFF2-40B4-BE49-F238E27FC236}">
                    <a16:creationId xmlns:a16="http://schemas.microsoft.com/office/drawing/2014/main" id="{243D5747-69C0-FD94-314F-79DA62CCADFF}"/>
                  </a:ext>
                </a:extLst>
              </p14:cNvPr>
              <p14:cNvContentPartPr/>
              <p14:nvPr/>
            </p14:nvContentPartPr>
            <p14:xfrm>
              <a:off x="7248136" y="6171224"/>
              <a:ext cx="327600" cy="195480"/>
            </p14:xfrm>
          </p:contentPart>
        </mc:Choice>
        <mc:Fallback xmlns="">
          <p:pic>
            <p:nvPicPr>
              <p:cNvPr id="45" name="Ink 44">
                <a:extLst>
                  <a:ext uri="{FF2B5EF4-FFF2-40B4-BE49-F238E27FC236}">
                    <a16:creationId xmlns:a16="http://schemas.microsoft.com/office/drawing/2014/main" id="{243D5747-69C0-FD94-314F-79DA62CCADFF}"/>
                  </a:ext>
                </a:extLst>
              </p:cNvPr>
              <p:cNvPicPr/>
              <p:nvPr/>
            </p:nvPicPr>
            <p:blipFill>
              <a:blip r:embed="rId3"/>
              <a:stretch>
                <a:fillRect/>
              </a:stretch>
            </p:blipFill>
            <p:spPr>
              <a:xfrm>
                <a:off x="7242016" y="6165104"/>
                <a:ext cx="339840" cy="207720"/>
              </a:xfrm>
              <a:prstGeom prst="rect">
                <a:avLst/>
              </a:prstGeom>
            </p:spPr>
          </p:pic>
        </mc:Fallback>
      </mc:AlternateContent>
      <p:sp>
        <p:nvSpPr>
          <p:cNvPr id="47" name="Rectangle 46">
            <a:extLst>
              <a:ext uri="{FF2B5EF4-FFF2-40B4-BE49-F238E27FC236}">
                <a16:creationId xmlns:a16="http://schemas.microsoft.com/office/drawing/2014/main" id="{9B1442DE-1533-0B9C-A7DB-02ACA25055E5}"/>
              </a:ext>
            </a:extLst>
          </p:cNvPr>
          <p:cNvSpPr/>
          <p:nvPr/>
        </p:nvSpPr>
        <p:spPr>
          <a:xfrm>
            <a:off x="4485856" y="6166544"/>
            <a:ext cx="1539974" cy="238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0FCDA6B-4105-7AAF-155A-6701DC515479}"/>
              </a:ext>
            </a:extLst>
          </p:cNvPr>
          <p:cNvSpPr/>
          <p:nvPr/>
        </p:nvSpPr>
        <p:spPr>
          <a:xfrm>
            <a:off x="6780671" y="6136445"/>
            <a:ext cx="1539974" cy="238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630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0628-7CA2-7804-4CE6-4A092050E829}"/>
            </a:ext>
          </a:extLst>
        </p:cNvPr>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C1DFD26C-4EB8-23E6-42DF-E45B0A1C401F}"/>
              </a:ext>
            </a:extLst>
          </p:cNvPr>
          <p:cNvSpPr>
            <a:spLocks noGrp="1"/>
          </p:cNvSpPr>
          <p:nvPr>
            <p:ph idx="1"/>
          </p:nvPr>
        </p:nvSpPr>
        <p:spPr>
          <a:xfrm>
            <a:off x="838200" y="1382233"/>
            <a:ext cx="10515600" cy="3416595"/>
          </a:xfrm>
        </p:spPr>
        <p:txBody>
          <a:bodyPr>
            <a:normAutofit/>
          </a:bodyPr>
          <a:lstStyle/>
          <a:p>
            <a:r>
              <a:rPr lang="en-US" dirty="0"/>
              <a:t>Switches can insert a new payload ahead of the original payload which contains information regarding which VLAN the data belongs to. It will update the FCS appropriately.</a:t>
            </a:r>
          </a:p>
        </p:txBody>
      </p:sp>
      <p:sp>
        <p:nvSpPr>
          <p:cNvPr id="2" name="Title 1">
            <a:extLst>
              <a:ext uri="{FF2B5EF4-FFF2-40B4-BE49-F238E27FC236}">
                <a16:creationId xmlns:a16="http://schemas.microsoft.com/office/drawing/2014/main" id="{BE7F7F96-8865-72BB-E70E-3C18C0421E4F}"/>
              </a:ext>
            </a:extLst>
          </p:cNvPr>
          <p:cNvSpPr>
            <a:spLocks noGrp="1"/>
          </p:cNvSpPr>
          <p:nvPr>
            <p:ph type="title"/>
          </p:nvPr>
        </p:nvSpPr>
        <p:spPr/>
        <p:txBody>
          <a:bodyPr/>
          <a:lstStyle/>
          <a:p>
            <a:r>
              <a:rPr lang="en-US" dirty="0"/>
              <a:t>VLAN Tagging</a:t>
            </a:r>
          </a:p>
        </p:txBody>
      </p:sp>
      <p:sp>
        <p:nvSpPr>
          <p:cNvPr id="10" name="Rectangle 9">
            <a:extLst>
              <a:ext uri="{FF2B5EF4-FFF2-40B4-BE49-F238E27FC236}">
                <a16:creationId xmlns:a16="http://schemas.microsoft.com/office/drawing/2014/main" id="{3A071840-F5F3-AF21-2955-56A5FF91B957}"/>
              </a:ext>
            </a:extLst>
          </p:cNvPr>
          <p:cNvSpPr/>
          <p:nvPr/>
        </p:nvSpPr>
        <p:spPr>
          <a:xfrm>
            <a:off x="2422988" y="4197851"/>
            <a:ext cx="6494241"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11" name="Rectangle 10">
            <a:extLst>
              <a:ext uri="{FF2B5EF4-FFF2-40B4-BE49-F238E27FC236}">
                <a16:creationId xmlns:a16="http://schemas.microsoft.com/office/drawing/2014/main" id="{EC34849E-440C-0649-8C0F-F24A7D6D001F}"/>
              </a:ext>
            </a:extLst>
          </p:cNvPr>
          <p:cNvSpPr/>
          <p:nvPr/>
        </p:nvSpPr>
        <p:spPr>
          <a:xfrm>
            <a:off x="2500105" y="4576096"/>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12" name="Rectangle 11">
            <a:extLst>
              <a:ext uri="{FF2B5EF4-FFF2-40B4-BE49-F238E27FC236}">
                <a16:creationId xmlns:a16="http://schemas.microsoft.com/office/drawing/2014/main" id="{F75FF2C2-2B4C-0B75-220F-93B9ED5CE32B}"/>
              </a:ext>
            </a:extLst>
          </p:cNvPr>
          <p:cNvSpPr/>
          <p:nvPr/>
        </p:nvSpPr>
        <p:spPr>
          <a:xfrm>
            <a:off x="3948824" y="4579768"/>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14" name="Rectangle 13">
            <a:extLst>
              <a:ext uri="{FF2B5EF4-FFF2-40B4-BE49-F238E27FC236}">
                <a16:creationId xmlns:a16="http://schemas.microsoft.com/office/drawing/2014/main" id="{099E40DF-71E9-A9CB-A00C-1BB2A359AF9C}"/>
              </a:ext>
            </a:extLst>
          </p:cNvPr>
          <p:cNvSpPr/>
          <p:nvPr/>
        </p:nvSpPr>
        <p:spPr>
          <a:xfrm>
            <a:off x="5188196" y="4576096"/>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15" name="Rectangle 14">
            <a:extLst>
              <a:ext uri="{FF2B5EF4-FFF2-40B4-BE49-F238E27FC236}">
                <a16:creationId xmlns:a16="http://schemas.microsoft.com/office/drawing/2014/main" id="{59A24E82-C636-12BC-202F-0F2C743AAFD3}"/>
              </a:ext>
            </a:extLst>
          </p:cNvPr>
          <p:cNvSpPr/>
          <p:nvPr/>
        </p:nvSpPr>
        <p:spPr>
          <a:xfrm>
            <a:off x="7591895" y="4576096"/>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sp>
        <p:nvSpPr>
          <p:cNvPr id="13" name="Rectangle 12">
            <a:extLst>
              <a:ext uri="{FF2B5EF4-FFF2-40B4-BE49-F238E27FC236}">
                <a16:creationId xmlns:a16="http://schemas.microsoft.com/office/drawing/2014/main" id="{C4BD3E4A-2041-0187-71ED-EC27CE653DC1}"/>
              </a:ext>
            </a:extLst>
          </p:cNvPr>
          <p:cNvSpPr/>
          <p:nvPr/>
        </p:nvSpPr>
        <p:spPr>
          <a:xfrm>
            <a:off x="5280302" y="4857945"/>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Type 802.1q</a:t>
            </a:r>
          </a:p>
          <a:p>
            <a:pPr algn="ctr"/>
            <a:r>
              <a:rPr lang="en-US" sz="1200" dirty="0"/>
              <a:t>0x8100</a:t>
            </a:r>
          </a:p>
        </p:txBody>
      </p:sp>
      <p:sp>
        <p:nvSpPr>
          <p:cNvPr id="16" name="Rectangle 15">
            <a:extLst>
              <a:ext uri="{FF2B5EF4-FFF2-40B4-BE49-F238E27FC236}">
                <a16:creationId xmlns:a16="http://schemas.microsoft.com/office/drawing/2014/main" id="{DD4E201E-5EF4-9075-8BD1-47C606228A52}"/>
              </a:ext>
            </a:extLst>
          </p:cNvPr>
          <p:cNvSpPr/>
          <p:nvPr/>
        </p:nvSpPr>
        <p:spPr>
          <a:xfrm>
            <a:off x="6374746" y="4860454"/>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VLAN Identifier</a:t>
            </a:r>
          </a:p>
        </p:txBody>
      </p:sp>
      <p:sp>
        <p:nvSpPr>
          <p:cNvPr id="3" name="Rectangle 2">
            <a:extLst>
              <a:ext uri="{FF2B5EF4-FFF2-40B4-BE49-F238E27FC236}">
                <a16:creationId xmlns:a16="http://schemas.microsoft.com/office/drawing/2014/main" id="{3348FA13-A70E-2E2F-6C4B-9E91504B6F9F}"/>
              </a:ext>
            </a:extLst>
          </p:cNvPr>
          <p:cNvSpPr/>
          <p:nvPr/>
        </p:nvSpPr>
        <p:spPr>
          <a:xfrm>
            <a:off x="1179404" y="5475767"/>
            <a:ext cx="9010670"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24" name="Rectangle 23">
            <a:extLst>
              <a:ext uri="{FF2B5EF4-FFF2-40B4-BE49-F238E27FC236}">
                <a16:creationId xmlns:a16="http://schemas.microsoft.com/office/drawing/2014/main" id="{60A293FC-F366-881A-9E45-C53066938447}"/>
              </a:ext>
            </a:extLst>
          </p:cNvPr>
          <p:cNvSpPr/>
          <p:nvPr/>
        </p:nvSpPr>
        <p:spPr>
          <a:xfrm>
            <a:off x="1256521" y="5854012"/>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25" name="Rectangle 24">
            <a:extLst>
              <a:ext uri="{FF2B5EF4-FFF2-40B4-BE49-F238E27FC236}">
                <a16:creationId xmlns:a16="http://schemas.microsoft.com/office/drawing/2014/main" id="{E212605E-9054-25B4-6FDE-87670F429125}"/>
              </a:ext>
            </a:extLst>
          </p:cNvPr>
          <p:cNvSpPr/>
          <p:nvPr/>
        </p:nvSpPr>
        <p:spPr>
          <a:xfrm>
            <a:off x="2705240" y="5857684"/>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26" name="Rectangle 25">
            <a:extLst>
              <a:ext uri="{FF2B5EF4-FFF2-40B4-BE49-F238E27FC236}">
                <a16:creationId xmlns:a16="http://schemas.microsoft.com/office/drawing/2014/main" id="{B1578926-095C-3E53-6C33-A3ADC579B5E4}"/>
              </a:ext>
            </a:extLst>
          </p:cNvPr>
          <p:cNvSpPr/>
          <p:nvPr/>
        </p:nvSpPr>
        <p:spPr>
          <a:xfrm>
            <a:off x="3944612" y="5854012"/>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27" name="Rectangle 26">
            <a:extLst>
              <a:ext uri="{FF2B5EF4-FFF2-40B4-BE49-F238E27FC236}">
                <a16:creationId xmlns:a16="http://schemas.microsoft.com/office/drawing/2014/main" id="{B978268A-F262-667A-91FF-5DDFBBBB7396}"/>
              </a:ext>
            </a:extLst>
          </p:cNvPr>
          <p:cNvSpPr/>
          <p:nvPr/>
        </p:nvSpPr>
        <p:spPr>
          <a:xfrm>
            <a:off x="8804858" y="5854012"/>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sp>
        <p:nvSpPr>
          <p:cNvPr id="28" name="Rectangle 27">
            <a:extLst>
              <a:ext uri="{FF2B5EF4-FFF2-40B4-BE49-F238E27FC236}">
                <a16:creationId xmlns:a16="http://schemas.microsoft.com/office/drawing/2014/main" id="{CB39E6FF-7FE8-60C9-D86B-4D4094199DF9}"/>
              </a:ext>
            </a:extLst>
          </p:cNvPr>
          <p:cNvSpPr/>
          <p:nvPr/>
        </p:nvSpPr>
        <p:spPr>
          <a:xfrm>
            <a:off x="4036718" y="6135861"/>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Type 802.1q</a:t>
            </a:r>
          </a:p>
          <a:p>
            <a:pPr algn="ctr"/>
            <a:r>
              <a:rPr lang="en-US" sz="1200" dirty="0"/>
              <a:t>0x8100</a:t>
            </a:r>
          </a:p>
        </p:txBody>
      </p:sp>
      <p:sp>
        <p:nvSpPr>
          <p:cNvPr id="29" name="Rectangle 28">
            <a:extLst>
              <a:ext uri="{FF2B5EF4-FFF2-40B4-BE49-F238E27FC236}">
                <a16:creationId xmlns:a16="http://schemas.microsoft.com/office/drawing/2014/main" id="{DCF3B2EA-0C37-83EB-0965-058237C4B77A}"/>
              </a:ext>
            </a:extLst>
          </p:cNvPr>
          <p:cNvSpPr/>
          <p:nvPr/>
        </p:nvSpPr>
        <p:spPr>
          <a:xfrm>
            <a:off x="5131162" y="6138370"/>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VLAN ID</a:t>
            </a:r>
          </a:p>
          <a:p>
            <a:pPr algn="ctr"/>
            <a:r>
              <a:rPr lang="en-US" sz="1200" dirty="0"/>
              <a:t>2 bytes</a:t>
            </a:r>
          </a:p>
        </p:txBody>
      </p:sp>
      <p:sp>
        <p:nvSpPr>
          <p:cNvPr id="30" name="Rectangle 29">
            <a:extLst>
              <a:ext uri="{FF2B5EF4-FFF2-40B4-BE49-F238E27FC236}">
                <a16:creationId xmlns:a16="http://schemas.microsoft.com/office/drawing/2014/main" id="{BE538153-BFF2-2CA9-CB70-3F68D6F59C34}"/>
              </a:ext>
            </a:extLst>
          </p:cNvPr>
          <p:cNvSpPr/>
          <p:nvPr/>
        </p:nvSpPr>
        <p:spPr>
          <a:xfrm>
            <a:off x="6374735" y="5854012"/>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31" name="Rectangle 30">
            <a:extLst>
              <a:ext uri="{FF2B5EF4-FFF2-40B4-BE49-F238E27FC236}">
                <a16:creationId xmlns:a16="http://schemas.microsoft.com/office/drawing/2014/main" id="{A67EE5FA-0CFB-1A07-0905-D4C10CF93C8C}"/>
              </a:ext>
            </a:extLst>
          </p:cNvPr>
          <p:cNvSpPr/>
          <p:nvPr/>
        </p:nvSpPr>
        <p:spPr>
          <a:xfrm>
            <a:off x="6466841" y="6135861"/>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32" name="Rectangle 31">
            <a:extLst>
              <a:ext uri="{FF2B5EF4-FFF2-40B4-BE49-F238E27FC236}">
                <a16:creationId xmlns:a16="http://schemas.microsoft.com/office/drawing/2014/main" id="{D3F64C20-8004-C454-507F-9673DC15E937}"/>
              </a:ext>
            </a:extLst>
          </p:cNvPr>
          <p:cNvSpPr/>
          <p:nvPr/>
        </p:nvSpPr>
        <p:spPr>
          <a:xfrm>
            <a:off x="7561285" y="6138370"/>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Data</a:t>
            </a:r>
          </a:p>
        </p:txBody>
      </p:sp>
      <mc:AlternateContent xmlns:mc="http://schemas.openxmlformats.org/markup-compatibility/2006" xmlns:p14="http://schemas.microsoft.com/office/powerpoint/2010/main">
        <mc:Choice Requires="p14">
          <p:contentPart p14:bwMode="auto" r:id="rId2">
            <p14:nvContentPartPr>
              <p14:cNvPr id="58" name="Ink 57">
                <a:extLst>
                  <a:ext uri="{FF2B5EF4-FFF2-40B4-BE49-F238E27FC236}">
                    <a16:creationId xmlns:a16="http://schemas.microsoft.com/office/drawing/2014/main" id="{A0FF793B-8FE2-D165-C6AA-9AC27142BCFE}"/>
                  </a:ext>
                </a:extLst>
              </p14:cNvPr>
              <p14:cNvContentPartPr/>
              <p14:nvPr/>
            </p14:nvContentPartPr>
            <p14:xfrm>
              <a:off x="5138290" y="3389450"/>
              <a:ext cx="11880" cy="2520"/>
            </p14:xfrm>
          </p:contentPart>
        </mc:Choice>
        <mc:Fallback xmlns="">
          <p:pic>
            <p:nvPicPr>
              <p:cNvPr id="58" name="Ink 57">
                <a:extLst>
                  <a:ext uri="{FF2B5EF4-FFF2-40B4-BE49-F238E27FC236}">
                    <a16:creationId xmlns:a16="http://schemas.microsoft.com/office/drawing/2014/main" id="{A0FF793B-8FE2-D165-C6AA-9AC27142BCFE}"/>
                  </a:ext>
                </a:extLst>
              </p:cNvPr>
              <p:cNvPicPr/>
              <p:nvPr/>
            </p:nvPicPr>
            <p:blipFill>
              <a:blip r:embed="rId3"/>
              <a:stretch>
                <a:fillRect/>
              </a:stretch>
            </p:blipFill>
            <p:spPr>
              <a:xfrm>
                <a:off x="5132170" y="3383330"/>
                <a:ext cx="24120" cy="14760"/>
              </a:xfrm>
              <a:prstGeom prst="rect">
                <a:avLst/>
              </a:prstGeom>
            </p:spPr>
          </p:pic>
        </mc:Fallback>
      </mc:AlternateContent>
    </p:spTree>
    <p:extLst>
      <p:ext uri="{BB962C8B-B14F-4D97-AF65-F5344CB8AC3E}">
        <p14:creationId xmlns:p14="http://schemas.microsoft.com/office/powerpoint/2010/main" val="4286199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04529-5E99-227E-1E4F-04D7D769303D}"/>
            </a:ext>
          </a:extLst>
        </p:cNvPr>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4120FFA7-E2FE-44E9-C0BC-3FF3686372C5}"/>
              </a:ext>
            </a:extLst>
          </p:cNvPr>
          <p:cNvSpPr>
            <a:spLocks noGrp="1"/>
          </p:cNvSpPr>
          <p:nvPr>
            <p:ph idx="1"/>
          </p:nvPr>
        </p:nvSpPr>
        <p:spPr>
          <a:xfrm>
            <a:off x="384657" y="1691739"/>
            <a:ext cx="10515600" cy="1325564"/>
          </a:xfrm>
        </p:spPr>
        <p:txBody>
          <a:bodyPr>
            <a:normAutofit lnSpcReduction="10000"/>
          </a:bodyPr>
          <a:lstStyle/>
          <a:p>
            <a:r>
              <a:rPr lang="en-US" dirty="0"/>
              <a:t>The VLAN ID is 12-bits</a:t>
            </a:r>
          </a:p>
          <a:p>
            <a:r>
              <a:rPr lang="en-US" dirty="0"/>
              <a:t>As is common in protocol efficiency schemes, the remaining bits were repurposed for 802.1p Class of Service for Quality of Service.</a:t>
            </a:r>
          </a:p>
        </p:txBody>
      </p:sp>
      <p:sp>
        <p:nvSpPr>
          <p:cNvPr id="2" name="Title 1">
            <a:extLst>
              <a:ext uri="{FF2B5EF4-FFF2-40B4-BE49-F238E27FC236}">
                <a16:creationId xmlns:a16="http://schemas.microsoft.com/office/drawing/2014/main" id="{8EF8E767-4236-571F-F354-DDA71C104AC6}"/>
              </a:ext>
            </a:extLst>
          </p:cNvPr>
          <p:cNvSpPr>
            <a:spLocks noGrp="1"/>
          </p:cNvSpPr>
          <p:nvPr>
            <p:ph type="title"/>
          </p:nvPr>
        </p:nvSpPr>
        <p:spPr/>
        <p:txBody>
          <a:bodyPr/>
          <a:lstStyle/>
          <a:p>
            <a:r>
              <a:rPr lang="en-US" dirty="0"/>
              <a:t>802.1q VLAN tagging</a:t>
            </a:r>
          </a:p>
        </p:txBody>
      </p:sp>
      <p:sp>
        <p:nvSpPr>
          <p:cNvPr id="3" name="Rectangle 2">
            <a:extLst>
              <a:ext uri="{FF2B5EF4-FFF2-40B4-BE49-F238E27FC236}">
                <a16:creationId xmlns:a16="http://schemas.microsoft.com/office/drawing/2014/main" id="{102D0904-13C0-061B-8244-48622CF46EA6}"/>
              </a:ext>
            </a:extLst>
          </p:cNvPr>
          <p:cNvSpPr/>
          <p:nvPr/>
        </p:nvSpPr>
        <p:spPr>
          <a:xfrm>
            <a:off x="1537848" y="3208261"/>
            <a:ext cx="9010670" cy="941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Frame</a:t>
            </a:r>
          </a:p>
        </p:txBody>
      </p:sp>
      <p:sp>
        <p:nvSpPr>
          <p:cNvPr id="24" name="Rectangle 23">
            <a:extLst>
              <a:ext uri="{FF2B5EF4-FFF2-40B4-BE49-F238E27FC236}">
                <a16:creationId xmlns:a16="http://schemas.microsoft.com/office/drawing/2014/main" id="{9BD4B8AE-65D1-A752-3C43-AEF6454E0243}"/>
              </a:ext>
            </a:extLst>
          </p:cNvPr>
          <p:cNvSpPr/>
          <p:nvPr/>
        </p:nvSpPr>
        <p:spPr>
          <a:xfrm>
            <a:off x="1614965" y="3586506"/>
            <a:ext cx="1371601"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Destination MAC</a:t>
            </a:r>
          </a:p>
          <a:p>
            <a:pPr algn="ctr"/>
            <a:r>
              <a:rPr lang="en-US" sz="1200" dirty="0"/>
              <a:t>6 bytes</a:t>
            </a:r>
          </a:p>
        </p:txBody>
      </p:sp>
      <p:sp>
        <p:nvSpPr>
          <p:cNvPr id="25" name="Rectangle 24">
            <a:extLst>
              <a:ext uri="{FF2B5EF4-FFF2-40B4-BE49-F238E27FC236}">
                <a16:creationId xmlns:a16="http://schemas.microsoft.com/office/drawing/2014/main" id="{1CC84F37-ADDE-C956-B721-19DE0E120B40}"/>
              </a:ext>
            </a:extLst>
          </p:cNvPr>
          <p:cNvSpPr/>
          <p:nvPr/>
        </p:nvSpPr>
        <p:spPr>
          <a:xfrm>
            <a:off x="3063684" y="3590178"/>
            <a:ext cx="1123722"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Source MAC</a:t>
            </a:r>
          </a:p>
          <a:p>
            <a:pPr algn="ctr"/>
            <a:r>
              <a:rPr lang="en-US" sz="1200" dirty="0"/>
              <a:t>6 bytes</a:t>
            </a:r>
          </a:p>
        </p:txBody>
      </p:sp>
      <p:sp>
        <p:nvSpPr>
          <p:cNvPr id="26" name="Rectangle 25">
            <a:extLst>
              <a:ext uri="{FF2B5EF4-FFF2-40B4-BE49-F238E27FC236}">
                <a16:creationId xmlns:a16="http://schemas.microsoft.com/office/drawing/2014/main" id="{FE065B7F-AE91-F49D-EF20-25A962A292C3}"/>
              </a:ext>
            </a:extLst>
          </p:cNvPr>
          <p:cNvSpPr/>
          <p:nvPr/>
        </p:nvSpPr>
        <p:spPr>
          <a:xfrm>
            <a:off x="4303056" y="3586506"/>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27" name="Rectangle 26">
            <a:extLst>
              <a:ext uri="{FF2B5EF4-FFF2-40B4-BE49-F238E27FC236}">
                <a16:creationId xmlns:a16="http://schemas.microsoft.com/office/drawing/2014/main" id="{241A28FD-485C-9F77-D0DD-EA9BE6389E6E}"/>
              </a:ext>
            </a:extLst>
          </p:cNvPr>
          <p:cNvSpPr/>
          <p:nvPr/>
        </p:nvSpPr>
        <p:spPr>
          <a:xfrm>
            <a:off x="9163302" y="3586506"/>
            <a:ext cx="1239398" cy="6242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Frame Checksum (fcs)</a:t>
            </a:r>
          </a:p>
          <a:p>
            <a:pPr algn="ctr"/>
            <a:r>
              <a:rPr lang="en-US" sz="1200" dirty="0"/>
              <a:t>32-bit CRC</a:t>
            </a:r>
          </a:p>
        </p:txBody>
      </p:sp>
      <p:sp>
        <p:nvSpPr>
          <p:cNvPr id="28" name="Rectangle 27">
            <a:extLst>
              <a:ext uri="{FF2B5EF4-FFF2-40B4-BE49-F238E27FC236}">
                <a16:creationId xmlns:a16="http://schemas.microsoft.com/office/drawing/2014/main" id="{B026A0FA-5065-BDC5-AC82-A118DBCB770A}"/>
              </a:ext>
            </a:extLst>
          </p:cNvPr>
          <p:cNvSpPr/>
          <p:nvPr/>
        </p:nvSpPr>
        <p:spPr>
          <a:xfrm>
            <a:off x="4395162" y="3868355"/>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Type 802.1q</a:t>
            </a:r>
          </a:p>
          <a:p>
            <a:pPr algn="ctr"/>
            <a:r>
              <a:rPr lang="en-US" sz="1200" dirty="0"/>
              <a:t>0x8100</a:t>
            </a:r>
          </a:p>
        </p:txBody>
      </p:sp>
      <p:sp>
        <p:nvSpPr>
          <p:cNvPr id="29" name="Rectangle 28">
            <a:extLst>
              <a:ext uri="{FF2B5EF4-FFF2-40B4-BE49-F238E27FC236}">
                <a16:creationId xmlns:a16="http://schemas.microsoft.com/office/drawing/2014/main" id="{9AF470CA-B074-2E73-608E-A7608F8FBCD2}"/>
              </a:ext>
            </a:extLst>
          </p:cNvPr>
          <p:cNvSpPr/>
          <p:nvPr/>
        </p:nvSpPr>
        <p:spPr>
          <a:xfrm>
            <a:off x="5489606" y="3870864"/>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VLAN ID</a:t>
            </a:r>
          </a:p>
          <a:p>
            <a:pPr algn="ctr"/>
            <a:r>
              <a:rPr lang="en-US" sz="1200" dirty="0"/>
              <a:t>2 bytes</a:t>
            </a:r>
          </a:p>
        </p:txBody>
      </p:sp>
      <p:sp>
        <p:nvSpPr>
          <p:cNvPr id="30" name="Rectangle 29">
            <a:extLst>
              <a:ext uri="{FF2B5EF4-FFF2-40B4-BE49-F238E27FC236}">
                <a16:creationId xmlns:a16="http://schemas.microsoft.com/office/drawing/2014/main" id="{BC74F0D9-45CF-52EA-26B6-1174211417C9}"/>
              </a:ext>
            </a:extLst>
          </p:cNvPr>
          <p:cNvSpPr/>
          <p:nvPr/>
        </p:nvSpPr>
        <p:spPr>
          <a:xfrm>
            <a:off x="6733179" y="3586506"/>
            <a:ext cx="2293324"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Payload</a:t>
            </a:r>
          </a:p>
        </p:txBody>
      </p:sp>
      <p:sp>
        <p:nvSpPr>
          <p:cNvPr id="31" name="Rectangle 30">
            <a:extLst>
              <a:ext uri="{FF2B5EF4-FFF2-40B4-BE49-F238E27FC236}">
                <a16:creationId xmlns:a16="http://schemas.microsoft.com/office/drawing/2014/main" id="{84FEAF8F-16FC-B831-E704-70E83801B20B}"/>
              </a:ext>
            </a:extLst>
          </p:cNvPr>
          <p:cNvSpPr/>
          <p:nvPr/>
        </p:nvSpPr>
        <p:spPr>
          <a:xfrm>
            <a:off x="6825285" y="3868355"/>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Length/Type</a:t>
            </a:r>
          </a:p>
          <a:p>
            <a:pPr algn="ctr"/>
            <a:r>
              <a:rPr lang="en-US" sz="1200" dirty="0"/>
              <a:t>2 bytes</a:t>
            </a:r>
          </a:p>
        </p:txBody>
      </p:sp>
      <p:sp>
        <p:nvSpPr>
          <p:cNvPr id="32" name="Rectangle 31">
            <a:extLst>
              <a:ext uri="{FF2B5EF4-FFF2-40B4-BE49-F238E27FC236}">
                <a16:creationId xmlns:a16="http://schemas.microsoft.com/office/drawing/2014/main" id="{C850B3CD-F0CE-17E5-ECCF-E2523D4D4971}"/>
              </a:ext>
            </a:extLst>
          </p:cNvPr>
          <p:cNvSpPr/>
          <p:nvPr/>
        </p:nvSpPr>
        <p:spPr>
          <a:xfrm>
            <a:off x="7919729" y="3870864"/>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Data</a:t>
            </a:r>
          </a:p>
        </p:txBody>
      </p:sp>
      <p:sp>
        <p:nvSpPr>
          <p:cNvPr id="5" name="Rectangle 4">
            <a:extLst>
              <a:ext uri="{FF2B5EF4-FFF2-40B4-BE49-F238E27FC236}">
                <a16:creationId xmlns:a16="http://schemas.microsoft.com/office/drawing/2014/main" id="{D7EC6A5D-6E84-6A54-052C-47D8E96DF062}"/>
              </a:ext>
            </a:extLst>
          </p:cNvPr>
          <p:cNvSpPr/>
          <p:nvPr/>
        </p:nvSpPr>
        <p:spPr>
          <a:xfrm>
            <a:off x="2099461" y="5132991"/>
            <a:ext cx="6064301" cy="624290"/>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US" sz="1200" dirty="0"/>
              <a:t>TCI (Tag Control Information)</a:t>
            </a:r>
          </a:p>
        </p:txBody>
      </p:sp>
      <p:sp>
        <p:nvSpPr>
          <p:cNvPr id="6" name="Rectangle 5">
            <a:extLst>
              <a:ext uri="{FF2B5EF4-FFF2-40B4-BE49-F238E27FC236}">
                <a16:creationId xmlns:a16="http://schemas.microsoft.com/office/drawing/2014/main" id="{1F04C344-72CE-7A41-5108-FCECD6D6E192}"/>
              </a:ext>
            </a:extLst>
          </p:cNvPr>
          <p:cNvSpPr/>
          <p:nvPr/>
        </p:nvSpPr>
        <p:spPr>
          <a:xfrm>
            <a:off x="6983109" y="5427305"/>
            <a:ext cx="1002338"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VLAN ID</a:t>
            </a:r>
          </a:p>
          <a:p>
            <a:pPr algn="ctr"/>
            <a:r>
              <a:rPr lang="en-US" sz="1200" dirty="0"/>
              <a:t>12-bits</a:t>
            </a:r>
          </a:p>
        </p:txBody>
      </p:sp>
      <p:sp>
        <p:nvSpPr>
          <p:cNvPr id="7" name="Rectangle 6">
            <a:extLst>
              <a:ext uri="{FF2B5EF4-FFF2-40B4-BE49-F238E27FC236}">
                <a16:creationId xmlns:a16="http://schemas.microsoft.com/office/drawing/2014/main" id="{E8C507AF-2FF8-E121-C6C3-093507E1B207}"/>
              </a:ext>
            </a:extLst>
          </p:cNvPr>
          <p:cNvSpPr/>
          <p:nvPr/>
        </p:nvSpPr>
        <p:spPr>
          <a:xfrm>
            <a:off x="4604449" y="5427305"/>
            <a:ext cx="2220836"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DEI (Drop </a:t>
            </a:r>
            <a:r>
              <a:rPr lang="en-US" sz="1200" dirty="0" err="1"/>
              <a:t>Eligability</a:t>
            </a:r>
            <a:r>
              <a:rPr lang="en-US" sz="1200" dirty="0"/>
              <a:t> Indicator)</a:t>
            </a:r>
          </a:p>
          <a:p>
            <a:pPr algn="ctr"/>
            <a:r>
              <a:rPr lang="en-US" sz="1200" dirty="0"/>
              <a:t>1-bit</a:t>
            </a:r>
          </a:p>
        </p:txBody>
      </p:sp>
      <p:sp>
        <p:nvSpPr>
          <p:cNvPr id="8" name="Rectangle 7">
            <a:extLst>
              <a:ext uri="{FF2B5EF4-FFF2-40B4-BE49-F238E27FC236}">
                <a16:creationId xmlns:a16="http://schemas.microsoft.com/office/drawing/2014/main" id="{D2887530-A967-1541-5FFC-B352C3E4510A}"/>
              </a:ext>
            </a:extLst>
          </p:cNvPr>
          <p:cNvSpPr/>
          <p:nvPr/>
        </p:nvSpPr>
        <p:spPr>
          <a:xfrm>
            <a:off x="2300765" y="5427305"/>
            <a:ext cx="2220836" cy="48147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PCP (Priority Code Point)</a:t>
            </a:r>
          </a:p>
          <a:p>
            <a:pPr algn="ctr"/>
            <a:r>
              <a:rPr lang="en-US" sz="1200" dirty="0"/>
              <a:t>3-bits</a:t>
            </a:r>
          </a:p>
        </p:txBody>
      </p:sp>
      <p:cxnSp>
        <p:nvCxnSpPr>
          <p:cNvPr id="17" name="Straight Connector 16">
            <a:extLst>
              <a:ext uri="{FF2B5EF4-FFF2-40B4-BE49-F238E27FC236}">
                <a16:creationId xmlns:a16="http://schemas.microsoft.com/office/drawing/2014/main" id="{64125072-1F91-7E01-2AFC-82A4C8A151B0}"/>
              </a:ext>
            </a:extLst>
          </p:cNvPr>
          <p:cNvCxnSpPr/>
          <p:nvPr/>
        </p:nvCxnSpPr>
        <p:spPr>
          <a:xfrm flipH="1">
            <a:off x="2099461" y="4349832"/>
            <a:ext cx="3390145" cy="7831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D3256FC-E1A9-4320-420B-D2E16982CBC8}"/>
              </a:ext>
            </a:extLst>
          </p:cNvPr>
          <p:cNvCxnSpPr/>
          <p:nvPr/>
        </p:nvCxnSpPr>
        <p:spPr>
          <a:xfrm>
            <a:off x="6491944" y="4349832"/>
            <a:ext cx="1669020" cy="78315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015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8570-6F2B-323C-7CE6-7431D8C13B79}"/>
              </a:ext>
            </a:extLst>
          </p:cNvPr>
          <p:cNvSpPr>
            <a:spLocks noGrp="1"/>
          </p:cNvSpPr>
          <p:nvPr>
            <p:ph type="title"/>
          </p:nvPr>
        </p:nvSpPr>
        <p:spPr/>
        <p:txBody>
          <a:bodyPr/>
          <a:lstStyle/>
          <a:p>
            <a:r>
              <a:rPr lang="en-US" dirty="0"/>
              <a:t>Bonds</a:t>
            </a:r>
          </a:p>
        </p:txBody>
      </p:sp>
      <p:sp>
        <p:nvSpPr>
          <p:cNvPr id="3" name="Content Placeholder 2">
            <a:extLst>
              <a:ext uri="{FF2B5EF4-FFF2-40B4-BE49-F238E27FC236}">
                <a16:creationId xmlns:a16="http://schemas.microsoft.com/office/drawing/2014/main" id="{C031A97B-B7C5-83E1-29A6-D700AC80DD57}"/>
              </a:ext>
            </a:extLst>
          </p:cNvPr>
          <p:cNvSpPr>
            <a:spLocks noGrp="1"/>
          </p:cNvSpPr>
          <p:nvPr>
            <p:ph idx="1"/>
          </p:nvPr>
        </p:nvSpPr>
        <p:spPr>
          <a:xfrm>
            <a:off x="826478" y="1464230"/>
            <a:ext cx="10515600" cy="2982334"/>
          </a:xfrm>
        </p:spPr>
        <p:txBody>
          <a:bodyPr>
            <a:normAutofit fontScale="92500" lnSpcReduction="20000"/>
          </a:bodyPr>
          <a:lstStyle/>
          <a:p>
            <a:r>
              <a:rPr lang="en-US" dirty="0"/>
              <a:t>Bond, </a:t>
            </a:r>
            <a:r>
              <a:rPr lang="en-US" dirty="0" err="1"/>
              <a:t>etherchannel</a:t>
            </a:r>
            <a:r>
              <a:rPr lang="en-US" dirty="0"/>
              <a:t>, port channel, channel group…</a:t>
            </a:r>
          </a:p>
          <a:p>
            <a:r>
              <a:rPr lang="en-US" dirty="0"/>
              <a:t>Multiple interfaces (often physical) can be combined to create a single logical interface</a:t>
            </a:r>
          </a:p>
          <a:p>
            <a:r>
              <a:rPr lang="en-US" dirty="0"/>
              <a:t>Traffic sent to bond0 will be shared across eth0-3 using different algorithms. Traffic received on eth0-3 will be treated as received on bond0.</a:t>
            </a:r>
          </a:p>
          <a:p>
            <a:r>
              <a:rPr lang="en-US" dirty="0"/>
              <a:t>Load sharing algorithms on hardware devices are limited.</a:t>
            </a:r>
          </a:p>
          <a:p>
            <a:r>
              <a:rPr lang="en-US" dirty="0"/>
              <a:t>Load sharing algorithms on Linux are plentiful</a:t>
            </a:r>
          </a:p>
          <a:p>
            <a:endParaRPr lang="en-US" dirty="0"/>
          </a:p>
        </p:txBody>
      </p:sp>
      <p:sp>
        <p:nvSpPr>
          <p:cNvPr id="6" name="Trapezoid 5">
            <a:extLst>
              <a:ext uri="{FF2B5EF4-FFF2-40B4-BE49-F238E27FC236}">
                <a16:creationId xmlns:a16="http://schemas.microsoft.com/office/drawing/2014/main" id="{74BC72F1-C168-127F-DF09-1868E381DAE8}"/>
              </a:ext>
            </a:extLst>
          </p:cNvPr>
          <p:cNvSpPr/>
          <p:nvPr/>
        </p:nvSpPr>
        <p:spPr>
          <a:xfrm rot="16200000">
            <a:off x="3982505" y="5511030"/>
            <a:ext cx="1339699" cy="34555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46FF3FCC-A5A9-2B4C-DB7D-A2643C59A6FC}"/>
              </a:ext>
            </a:extLst>
          </p:cNvPr>
          <p:cNvSpPr/>
          <p:nvPr/>
        </p:nvSpPr>
        <p:spPr>
          <a:xfrm rot="5400000" flipH="1">
            <a:off x="6070031" y="5511029"/>
            <a:ext cx="1339699" cy="34555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519B99-BD6D-D55F-DA65-324E9613798D}"/>
              </a:ext>
            </a:extLst>
          </p:cNvPr>
          <p:cNvCxnSpPr>
            <a:cxnSpLocks/>
          </p:cNvCxnSpPr>
          <p:nvPr/>
        </p:nvCxnSpPr>
        <p:spPr>
          <a:xfrm>
            <a:off x="4825134" y="5168132"/>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03D0922-456B-1CD5-B99B-9D7BA0A06EBF}"/>
              </a:ext>
            </a:extLst>
          </p:cNvPr>
          <p:cNvSpPr txBox="1"/>
          <p:nvPr/>
        </p:nvSpPr>
        <p:spPr>
          <a:xfrm>
            <a:off x="4825134" y="4891133"/>
            <a:ext cx="713657" cy="276999"/>
          </a:xfrm>
          <a:prstGeom prst="rect">
            <a:avLst/>
          </a:prstGeom>
          <a:noFill/>
        </p:spPr>
        <p:txBody>
          <a:bodyPr wrap="none" rtlCol="0">
            <a:spAutoFit/>
          </a:bodyPr>
          <a:lstStyle/>
          <a:p>
            <a:r>
              <a:rPr lang="en-US" sz="1200" dirty="0"/>
              <a:t>Eth0  00</a:t>
            </a:r>
          </a:p>
        </p:txBody>
      </p:sp>
      <p:sp>
        <p:nvSpPr>
          <p:cNvPr id="12" name="TextBox 11">
            <a:extLst>
              <a:ext uri="{FF2B5EF4-FFF2-40B4-BE49-F238E27FC236}">
                <a16:creationId xmlns:a16="http://schemas.microsoft.com/office/drawing/2014/main" id="{F0C493BC-6387-6294-32A1-0134A5B05444}"/>
              </a:ext>
            </a:extLst>
          </p:cNvPr>
          <p:cNvSpPr txBox="1"/>
          <p:nvPr/>
        </p:nvSpPr>
        <p:spPr>
          <a:xfrm>
            <a:off x="6084278" y="4891133"/>
            <a:ext cx="482824" cy="276999"/>
          </a:xfrm>
          <a:prstGeom prst="rect">
            <a:avLst/>
          </a:prstGeom>
          <a:noFill/>
        </p:spPr>
        <p:txBody>
          <a:bodyPr wrap="none" rtlCol="0">
            <a:spAutoFit/>
          </a:bodyPr>
          <a:lstStyle/>
          <a:p>
            <a:r>
              <a:rPr lang="en-US" sz="1200" dirty="0"/>
              <a:t>eth0</a:t>
            </a:r>
          </a:p>
        </p:txBody>
      </p:sp>
      <p:cxnSp>
        <p:nvCxnSpPr>
          <p:cNvPr id="13" name="Straight Connector 12">
            <a:extLst>
              <a:ext uri="{FF2B5EF4-FFF2-40B4-BE49-F238E27FC236}">
                <a16:creationId xmlns:a16="http://schemas.microsoft.com/office/drawing/2014/main" id="{8289ED9F-2206-4038-CC74-08512DD018EE}"/>
              </a:ext>
            </a:extLst>
          </p:cNvPr>
          <p:cNvCxnSpPr>
            <a:cxnSpLocks/>
          </p:cNvCxnSpPr>
          <p:nvPr/>
        </p:nvCxnSpPr>
        <p:spPr>
          <a:xfrm>
            <a:off x="4825134" y="5538611"/>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E4A4D6A-3DD0-3410-5088-C0351684EEEC}"/>
              </a:ext>
            </a:extLst>
          </p:cNvPr>
          <p:cNvSpPr txBox="1"/>
          <p:nvPr/>
        </p:nvSpPr>
        <p:spPr>
          <a:xfrm>
            <a:off x="4825134" y="5261612"/>
            <a:ext cx="713657" cy="276999"/>
          </a:xfrm>
          <a:prstGeom prst="rect">
            <a:avLst/>
          </a:prstGeom>
          <a:noFill/>
        </p:spPr>
        <p:txBody>
          <a:bodyPr wrap="none" rtlCol="0">
            <a:spAutoFit/>
          </a:bodyPr>
          <a:lstStyle/>
          <a:p>
            <a:r>
              <a:rPr lang="en-US" sz="1200" dirty="0"/>
              <a:t>Eth1  01</a:t>
            </a:r>
          </a:p>
        </p:txBody>
      </p:sp>
      <p:sp>
        <p:nvSpPr>
          <p:cNvPr id="15" name="TextBox 14">
            <a:extLst>
              <a:ext uri="{FF2B5EF4-FFF2-40B4-BE49-F238E27FC236}">
                <a16:creationId xmlns:a16="http://schemas.microsoft.com/office/drawing/2014/main" id="{F44B06CF-B3B3-D31B-C02A-BB119F1DB736}"/>
              </a:ext>
            </a:extLst>
          </p:cNvPr>
          <p:cNvSpPr txBox="1"/>
          <p:nvPr/>
        </p:nvSpPr>
        <p:spPr>
          <a:xfrm>
            <a:off x="6084278" y="5261612"/>
            <a:ext cx="482824" cy="276999"/>
          </a:xfrm>
          <a:prstGeom prst="rect">
            <a:avLst/>
          </a:prstGeom>
          <a:noFill/>
        </p:spPr>
        <p:txBody>
          <a:bodyPr wrap="none" rtlCol="0">
            <a:spAutoFit/>
          </a:bodyPr>
          <a:lstStyle/>
          <a:p>
            <a:r>
              <a:rPr lang="en-US" sz="1200" dirty="0"/>
              <a:t>eth1</a:t>
            </a:r>
          </a:p>
        </p:txBody>
      </p:sp>
      <p:cxnSp>
        <p:nvCxnSpPr>
          <p:cNvPr id="16" name="Straight Connector 15">
            <a:extLst>
              <a:ext uri="{FF2B5EF4-FFF2-40B4-BE49-F238E27FC236}">
                <a16:creationId xmlns:a16="http://schemas.microsoft.com/office/drawing/2014/main" id="{7C42CF00-AA38-58ED-6B91-28D418E6B9EE}"/>
              </a:ext>
            </a:extLst>
          </p:cNvPr>
          <p:cNvCxnSpPr>
            <a:cxnSpLocks/>
          </p:cNvCxnSpPr>
          <p:nvPr/>
        </p:nvCxnSpPr>
        <p:spPr>
          <a:xfrm>
            <a:off x="4825134" y="5909089"/>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669C97-A03C-6C0D-B86A-1EF551DF732C}"/>
              </a:ext>
            </a:extLst>
          </p:cNvPr>
          <p:cNvSpPr txBox="1"/>
          <p:nvPr/>
        </p:nvSpPr>
        <p:spPr>
          <a:xfrm>
            <a:off x="4825134" y="5632090"/>
            <a:ext cx="681597" cy="276999"/>
          </a:xfrm>
          <a:prstGeom prst="rect">
            <a:avLst/>
          </a:prstGeom>
          <a:noFill/>
        </p:spPr>
        <p:txBody>
          <a:bodyPr wrap="none" rtlCol="0">
            <a:spAutoFit/>
          </a:bodyPr>
          <a:lstStyle/>
          <a:p>
            <a:r>
              <a:rPr lang="en-US" sz="1200" dirty="0"/>
              <a:t>Eth2 10</a:t>
            </a:r>
          </a:p>
        </p:txBody>
      </p:sp>
      <p:sp>
        <p:nvSpPr>
          <p:cNvPr id="18" name="TextBox 17">
            <a:extLst>
              <a:ext uri="{FF2B5EF4-FFF2-40B4-BE49-F238E27FC236}">
                <a16:creationId xmlns:a16="http://schemas.microsoft.com/office/drawing/2014/main" id="{825CCEDC-5F88-4973-0D54-F05F4E3D73D6}"/>
              </a:ext>
            </a:extLst>
          </p:cNvPr>
          <p:cNvSpPr txBox="1"/>
          <p:nvPr/>
        </p:nvSpPr>
        <p:spPr>
          <a:xfrm>
            <a:off x="6084278" y="5632090"/>
            <a:ext cx="482824" cy="276999"/>
          </a:xfrm>
          <a:prstGeom prst="rect">
            <a:avLst/>
          </a:prstGeom>
          <a:noFill/>
        </p:spPr>
        <p:txBody>
          <a:bodyPr wrap="none" rtlCol="0">
            <a:spAutoFit/>
          </a:bodyPr>
          <a:lstStyle/>
          <a:p>
            <a:r>
              <a:rPr lang="en-US" sz="1200" dirty="0"/>
              <a:t>eth2</a:t>
            </a:r>
          </a:p>
        </p:txBody>
      </p:sp>
      <p:cxnSp>
        <p:nvCxnSpPr>
          <p:cNvPr id="19" name="Straight Connector 18">
            <a:extLst>
              <a:ext uri="{FF2B5EF4-FFF2-40B4-BE49-F238E27FC236}">
                <a16:creationId xmlns:a16="http://schemas.microsoft.com/office/drawing/2014/main" id="{42F3FFFE-F4E6-7AD8-52B4-CB6CBEEBE618}"/>
              </a:ext>
            </a:extLst>
          </p:cNvPr>
          <p:cNvCxnSpPr>
            <a:cxnSpLocks/>
          </p:cNvCxnSpPr>
          <p:nvPr/>
        </p:nvCxnSpPr>
        <p:spPr>
          <a:xfrm>
            <a:off x="4825134" y="6269984"/>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0409C-704A-B566-3124-55E61AB6BA7A}"/>
              </a:ext>
            </a:extLst>
          </p:cNvPr>
          <p:cNvSpPr txBox="1"/>
          <p:nvPr/>
        </p:nvSpPr>
        <p:spPr>
          <a:xfrm>
            <a:off x="4825134" y="5992985"/>
            <a:ext cx="681597" cy="276999"/>
          </a:xfrm>
          <a:prstGeom prst="rect">
            <a:avLst/>
          </a:prstGeom>
          <a:noFill/>
        </p:spPr>
        <p:txBody>
          <a:bodyPr wrap="none" rtlCol="0">
            <a:spAutoFit/>
          </a:bodyPr>
          <a:lstStyle/>
          <a:p>
            <a:r>
              <a:rPr lang="en-US" sz="1200" dirty="0"/>
              <a:t>Eth3 11</a:t>
            </a:r>
          </a:p>
        </p:txBody>
      </p:sp>
      <p:sp>
        <p:nvSpPr>
          <p:cNvPr id="21" name="TextBox 20">
            <a:extLst>
              <a:ext uri="{FF2B5EF4-FFF2-40B4-BE49-F238E27FC236}">
                <a16:creationId xmlns:a16="http://schemas.microsoft.com/office/drawing/2014/main" id="{440CB640-FBE1-54D9-FDE5-1073C4D8C805}"/>
              </a:ext>
            </a:extLst>
          </p:cNvPr>
          <p:cNvSpPr txBox="1"/>
          <p:nvPr/>
        </p:nvSpPr>
        <p:spPr>
          <a:xfrm>
            <a:off x="6084278" y="5992985"/>
            <a:ext cx="482824" cy="276999"/>
          </a:xfrm>
          <a:prstGeom prst="rect">
            <a:avLst/>
          </a:prstGeom>
          <a:noFill/>
        </p:spPr>
        <p:txBody>
          <a:bodyPr wrap="none" rtlCol="0">
            <a:spAutoFit/>
          </a:bodyPr>
          <a:lstStyle/>
          <a:p>
            <a:r>
              <a:rPr lang="en-US" sz="1200" dirty="0"/>
              <a:t>eth3</a:t>
            </a:r>
          </a:p>
        </p:txBody>
      </p:sp>
      <p:cxnSp>
        <p:nvCxnSpPr>
          <p:cNvPr id="22" name="Straight Connector 21">
            <a:extLst>
              <a:ext uri="{FF2B5EF4-FFF2-40B4-BE49-F238E27FC236}">
                <a16:creationId xmlns:a16="http://schemas.microsoft.com/office/drawing/2014/main" id="{10BA0D78-F41E-1515-615C-DD024B9B00A4}"/>
              </a:ext>
            </a:extLst>
          </p:cNvPr>
          <p:cNvCxnSpPr>
            <a:cxnSpLocks/>
          </p:cNvCxnSpPr>
          <p:nvPr/>
        </p:nvCxnSpPr>
        <p:spPr>
          <a:xfrm>
            <a:off x="3432269" y="5644548"/>
            <a:ext cx="1047307"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D1DE85E-BD79-AFE0-3009-342D8CBF2083}"/>
              </a:ext>
            </a:extLst>
          </p:cNvPr>
          <p:cNvSpPr txBox="1"/>
          <p:nvPr/>
        </p:nvSpPr>
        <p:spPr>
          <a:xfrm>
            <a:off x="3827512" y="5379462"/>
            <a:ext cx="609462" cy="276999"/>
          </a:xfrm>
          <a:prstGeom prst="rect">
            <a:avLst/>
          </a:prstGeom>
          <a:noFill/>
        </p:spPr>
        <p:txBody>
          <a:bodyPr wrap="none" rtlCol="0">
            <a:spAutoFit/>
          </a:bodyPr>
          <a:lstStyle/>
          <a:p>
            <a:r>
              <a:rPr lang="en-US" sz="1200" dirty="0"/>
              <a:t>bond0</a:t>
            </a:r>
          </a:p>
        </p:txBody>
      </p:sp>
      <p:cxnSp>
        <p:nvCxnSpPr>
          <p:cNvPr id="25" name="Straight Connector 24">
            <a:extLst>
              <a:ext uri="{FF2B5EF4-FFF2-40B4-BE49-F238E27FC236}">
                <a16:creationId xmlns:a16="http://schemas.microsoft.com/office/drawing/2014/main" id="{46BCEC41-A166-596B-0A90-4DCF6BE93D65}"/>
              </a:ext>
            </a:extLst>
          </p:cNvPr>
          <p:cNvCxnSpPr>
            <a:cxnSpLocks/>
          </p:cNvCxnSpPr>
          <p:nvPr/>
        </p:nvCxnSpPr>
        <p:spPr>
          <a:xfrm>
            <a:off x="6912660" y="5632090"/>
            <a:ext cx="1047307"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2A61B81F-8C3E-FFA0-8C6B-26B870A545EE}"/>
              </a:ext>
            </a:extLst>
          </p:cNvPr>
          <p:cNvSpPr txBox="1"/>
          <p:nvPr/>
        </p:nvSpPr>
        <p:spPr>
          <a:xfrm>
            <a:off x="6856162" y="5355091"/>
            <a:ext cx="609462" cy="276999"/>
          </a:xfrm>
          <a:prstGeom prst="rect">
            <a:avLst/>
          </a:prstGeom>
          <a:noFill/>
        </p:spPr>
        <p:txBody>
          <a:bodyPr wrap="none" rtlCol="0">
            <a:spAutoFit/>
          </a:bodyPr>
          <a:lstStyle/>
          <a:p>
            <a:r>
              <a:rPr lang="en-US" sz="1200" dirty="0"/>
              <a:t>bond0</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AE183FA-D949-0132-854C-A33C2DC09E25}"/>
                  </a:ext>
                </a:extLst>
              </p14:cNvPr>
              <p14:cNvContentPartPr/>
              <p14:nvPr/>
            </p14:nvContentPartPr>
            <p14:xfrm>
              <a:off x="7789936" y="4479224"/>
              <a:ext cx="18000" cy="12960"/>
            </p14:xfrm>
          </p:contentPart>
        </mc:Choice>
        <mc:Fallback xmlns="">
          <p:pic>
            <p:nvPicPr>
              <p:cNvPr id="5" name="Ink 4">
                <a:extLst>
                  <a:ext uri="{FF2B5EF4-FFF2-40B4-BE49-F238E27FC236}">
                    <a16:creationId xmlns:a16="http://schemas.microsoft.com/office/drawing/2014/main" id="{0AE183FA-D949-0132-854C-A33C2DC09E25}"/>
                  </a:ext>
                </a:extLst>
              </p:cNvPr>
              <p:cNvPicPr/>
              <p:nvPr/>
            </p:nvPicPr>
            <p:blipFill>
              <a:blip r:embed="rId3"/>
              <a:stretch>
                <a:fillRect/>
              </a:stretch>
            </p:blipFill>
            <p:spPr>
              <a:xfrm>
                <a:off x="7783816" y="4473104"/>
                <a:ext cx="3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3129ED05-1D01-F437-C6CF-0F322E96EFAA}"/>
                  </a:ext>
                </a:extLst>
              </p14:cNvPr>
              <p14:cNvContentPartPr/>
              <p14:nvPr/>
            </p14:nvContentPartPr>
            <p14:xfrm>
              <a:off x="10729336" y="4055504"/>
              <a:ext cx="12240" cy="66600"/>
            </p14:xfrm>
          </p:contentPart>
        </mc:Choice>
        <mc:Fallback xmlns="">
          <p:pic>
            <p:nvPicPr>
              <p:cNvPr id="39" name="Ink 38">
                <a:extLst>
                  <a:ext uri="{FF2B5EF4-FFF2-40B4-BE49-F238E27FC236}">
                    <a16:creationId xmlns:a16="http://schemas.microsoft.com/office/drawing/2014/main" id="{3129ED05-1D01-F437-C6CF-0F322E96EFAA}"/>
                  </a:ext>
                </a:extLst>
              </p:cNvPr>
              <p:cNvPicPr/>
              <p:nvPr/>
            </p:nvPicPr>
            <p:blipFill>
              <a:blip r:embed="rId5"/>
              <a:stretch>
                <a:fillRect/>
              </a:stretch>
            </p:blipFill>
            <p:spPr>
              <a:xfrm>
                <a:off x="10723216" y="4049384"/>
                <a:ext cx="24480" cy="78840"/>
              </a:xfrm>
              <a:prstGeom prst="rect">
                <a:avLst/>
              </a:prstGeom>
            </p:spPr>
          </p:pic>
        </mc:Fallback>
      </mc:AlternateContent>
      <p:grpSp>
        <p:nvGrpSpPr>
          <p:cNvPr id="145" name="Group 144">
            <a:extLst>
              <a:ext uri="{FF2B5EF4-FFF2-40B4-BE49-F238E27FC236}">
                <a16:creationId xmlns:a16="http://schemas.microsoft.com/office/drawing/2014/main" id="{636FDB61-C886-357F-C411-13CDFD75C2C2}"/>
              </a:ext>
            </a:extLst>
          </p:cNvPr>
          <p:cNvGrpSpPr/>
          <p:nvPr/>
        </p:nvGrpSpPr>
        <p:grpSpPr>
          <a:xfrm>
            <a:off x="7781050" y="4766090"/>
            <a:ext cx="2291760" cy="1695600"/>
            <a:chOff x="7781050" y="4766090"/>
            <a:chExt cx="2291760" cy="1695600"/>
          </a:xfrm>
        </p:grpSpPr>
        <mc:AlternateContent xmlns:mc="http://schemas.openxmlformats.org/markup-compatibility/2006" xmlns:p14="http://schemas.microsoft.com/office/powerpoint/2010/main">
          <mc:Choice Requires="p14">
            <p:contentPart p14:bwMode="auto" r:id="rId6">
              <p14:nvContentPartPr>
                <p14:cNvPr id="136" name="Ink 135">
                  <a:extLst>
                    <a:ext uri="{FF2B5EF4-FFF2-40B4-BE49-F238E27FC236}">
                      <a16:creationId xmlns:a16="http://schemas.microsoft.com/office/drawing/2014/main" id="{5947AD93-B6E7-334E-BA50-E0440ADE9A22}"/>
                    </a:ext>
                  </a:extLst>
                </p14:cNvPr>
                <p14:cNvContentPartPr/>
                <p14:nvPr/>
              </p14:nvContentPartPr>
              <p14:xfrm>
                <a:off x="8008930" y="4766090"/>
                <a:ext cx="1009080" cy="1172520"/>
              </p14:xfrm>
            </p:contentPart>
          </mc:Choice>
          <mc:Fallback xmlns="">
            <p:pic>
              <p:nvPicPr>
                <p:cNvPr id="136" name="Ink 135">
                  <a:extLst>
                    <a:ext uri="{FF2B5EF4-FFF2-40B4-BE49-F238E27FC236}">
                      <a16:creationId xmlns:a16="http://schemas.microsoft.com/office/drawing/2014/main" id="{5947AD93-B6E7-334E-BA50-E0440ADE9A22}"/>
                    </a:ext>
                  </a:extLst>
                </p:cNvPr>
                <p:cNvPicPr/>
                <p:nvPr/>
              </p:nvPicPr>
              <p:blipFill>
                <a:blip r:embed="rId7"/>
                <a:stretch>
                  <a:fillRect/>
                </a:stretch>
              </p:blipFill>
              <p:spPr>
                <a:xfrm>
                  <a:off x="8002810" y="4759970"/>
                  <a:ext cx="1021320" cy="118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 name="Ink 136">
                  <a:extLst>
                    <a:ext uri="{FF2B5EF4-FFF2-40B4-BE49-F238E27FC236}">
                      <a16:creationId xmlns:a16="http://schemas.microsoft.com/office/drawing/2014/main" id="{5968BBB5-8A8D-B7A2-DF4C-BDBFC8514409}"/>
                    </a:ext>
                  </a:extLst>
                </p14:cNvPr>
                <p14:cNvContentPartPr/>
                <p14:nvPr/>
              </p14:nvContentPartPr>
              <p14:xfrm>
                <a:off x="7781050" y="5729450"/>
                <a:ext cx="1127880" cy="732240"/>
              </p14:xfrm>
            </p:contentPart>
          </mc:Choice>
          <mc:Fallback xmlns="">
            <p:pic>
              <p:nvPicPr>
                <p:cNvPr id="137" name="Ink 136">
                  <a:extLst>
                    <a:ext uri="{FF2B5EF4-FFF2-40B4-BE49-F238E27FC236}">
                      <a16:creationId xmlns:a16="http://schemas.microsoft.com/office/drawing/2014/main" id="{5968BBB5-8A8D-B7A2-DF4C-BDBFC8514409}"/>
                    </a:ext>
                  </a:extLst>
                </p:cNvPr>
                <p:cNvPicPr/>
                <p:nvPr/>
              </p:nvPicPr>
              <p:blipFill>
                <a:blip r:embed="rId9"/>
                <a:stretch>
                  <a:fillRect/>
                </a:stretch>
              </p:blipFill>
              <p:spPr>
                <a:xfrm>
                  <a:off x="7774930" y="5723330"/>
                  <a:ext cx="1140120" cy="74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9" name="Ink 138">
                  <a:extLst>
                    <a:ext uri="{FF2B5EF4-FFF2-40B4-BE49-F238E27FC236}">
                      <a16:creationId xmlns:a16="http://schemas.microsoft.com/office/drawing/2014/main" id="{E4E8505B-F774-E0EC-A27E-5F79FFBD19F3}"/>
                    </a:ext>
                  </a:extLst>
                </p14:cNvPr>
                <p14:cNvContentPartPr/>
                <p14:nvPr/>
              </p14:nvContentPartPr>
              <p14:xfrm>
                <a:off x="9028090" y="5533970"/>
                <a:ext cx="281520" cy="343080"/>
              </p14:xfrm>
            </p:contentPart>
          </mc:Choice>
          <mc:Fallback xmlns="">
            <p:pic>
              <p:nvPicPr>
                <p:cNvPr id="139" name="Ink 138">
                  <a:extLst>
                    <a:ext uri="{FF2B5EF4-FFF2-40B4-BE49-F238E27FC236}">
                      <a16:creationId xmlns:a16="http://schemas.microsoft.com/office/drawing/2014/main" id="{E4E8505B-F774-E0EC-A27E-5F79FFBD19F3}"/>
                    </a:ext>
                  </a:extLst>
                </p:cNvPr>
                <p:cNvPicPr/>
                <p:nvPr/>
              </p:nvPicPr>
              <p:blipFill>
                <a:blip r:embed="rId11"/>
                <a:stretch>
                  <a:fillRect/>
                </a:stretch>
              </p:blipFill>
              <p:spPr>
                <a:xfrm>
                  <a:off x="9021970" y="5527850"/>
                  <a:ext cx="2937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0" name="Ink 139">
                  <a:extLst>
                    <a:ext uri="{FF2B5EF4-FFF2-40B4-BE49-F238E27FC236}">
                      <a16:creationId xmlns:a16="http://schemas.microsoft.com/office/drawing/2014/main" id="{1B4ABAA8-3769-3709-176E-881B53974364}"/>
                    </a:ext>
                  </a:extLst>
                </p14:cNvPr>
                <p14:cNvContentPartPr/>
                <p14:nvPr/>
              </p14:nvContentPartPr>
              <p14:xfrm>
                <a:off x="9317890" y="5833850"/>
                <a:ext cx="11520" cy="38520"/>
              </p14:xfrm>
            </p:contentPart>
          </mc:Choice>
          <mc:Fallback xmlns="">
            <p:pic>
              <p:nvPicPr>
                <p:cNvPr id="140" name="Ink 139">
                  <a:extLst>
                    <a:ext uri="{FF2B5EF4-FFF2-40B4-BE49-F238E27FC236}">
                      <a16:creationId xmlns:a16="http://schemas.microsoft.com/office/drawing/2014/main" id="{1B4ABAA8-3769-3709-176E-881B53974364}"/>
                    </a:ext>
                  </a:extLst>
                </p:cNvPr>
                <p:cNvPicPr/>
                <p:nvPr/>
              </p:nvPicPr>
              <p:blipFill>
                <a:blip r:embed="rId13"/>
                <a:stretch>
                  <a:fillRect/>
                </a:stretch>
              </p:blipFill>
              <p:spPr>
                <a:xfrm>
                  <a:off x="9311770" y="5827730"/>
                  <a:ext cx="23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1" name="Ink 140">
                  <a:extLst>
                    <a:ext uri="{FF2B5EF4-FFF2-40B4-BE49-F238E27FC236}">
                      <a16:creationId xmlns:a16="http://schemas.microsoft.com/office/drawing/2014/main" id="{BCFD1B68-BE6A-FF44-68A4-6AA4E2E2A03B}"/>
                    </a:ext>
                  </a:extLst>
                </p14:cNvPr>
                <p14:cNvContentPartPr/>
                <p14:nvPr/>
              </p14:nvContentPartPr>
              <p14:xfrm>
                <a:off x="9489610" y="5542610"/>
                <a:ext cx="209880" cy="310680"/>
              </p14:xfrm>
            </p:contentPart>
          </mc:Choice>
          <mc:Fallback xmlns="">
            <p:pic>
              <p:nvPicPr>
                <p:cNvPr id="141" name="Ink 140">
                  <a:extLst>
                    <a:ext uri="{FF2B5EF4-FFF2-40B4-BE49-F238E27FC236}">
                      <a16:creationId xmlns:a16="http://schemas.microsoft.com/office/drawing/2014/main" id="{BCFD1B68-BE6A-FF44-68A4-6AA4E2E2A03B}"/>
                    </a:ext>
                  </a:extLst>
                </p:cNvPr>
                <p:cNvPicPr/>
                <p:nvPr/>
              </p:nvPicPr>
              <p:blipFill>
                <a:blip r:embed="rId15"/>
                <a:stretch>
                  <a:fillRect/>
                </a:stretch>
              </p:blipFill>
              <p:spPr>
                <a:xfrm>
                  <a:off x="9483490" y="5536490"/>
                  <a:ext cx="2221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2" name="Ink 141">
                  <a:extLst>
                    <a:ext uri="{FF2B5EF4-FFF2-40B4-BE49-F238E27FC236}">
                      <a16:creationId xmlns:a16="http://schemas.microsoft.com/office/drawing/2014/main" id="{02BB2C59-14BE-CEEC-A323-5409E5A125A2}"/>
                    </a:ext>
                  </a:extLst>
                </p14:cNvPr>
                <p14:cNvContentPartPr/>
                <p14:nvPr/>
              </p14:nvContentPartPr>
              <p14:xfrm>
                <a:off x="9737650" y="5816930"/>
                <a:ext cx="29160" cy="39600"/>
              </p14:xfrm>
            </p:contentPart>
          </mc:Choice>
          <mc:Fallback xmlns="">
            <p:pic>
              <p:nvPicPr>
                <p:cNvPr id="142" name="Ink 141">
                  <a:extLst>
                    <a:ext uri="{FF2B5EF4-FFF2-40B4-BE49-F238E27FC236}">
                      <a16:creationId xmlns:a16="http://schemas.microsoft.com/office/drawing/2014/main" id="{02BB2C59-14BE-CEEC-A323-5409E5A125A2}"/>
                    </a:ext>
                  </a:extLst>
                </p:cNvPr>
                <p:cNvPicPr/>
                <p:nvPr/>
              </p:nvPicPr>
              <p:blipFill>
                <a:blip r:embed="rId17"/>
                <a:stretch>
                  <a:fillRect/>
                </a:stretch>
              </p:blipFill>
              <p:spPr>
                <a:xfrm>
                  <a:off x="9731530" y="5810810"/>
                  <a:ext cx="414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3" name="Ink 142">
                  <a:extLst>
                    <a:ext uri="{FF2B5EF4-FFF2-40B4-BE49-F238E27FC236}">
                      <a16:creationId xmlns:a16="http://schemas.microsoft.com/office/drawing/2014/main" id="{88564B9D-896D-BFB3-DF98-7ECD3A967544}"/>
                    </a:ext>
                  </a:extLst>
                </p14:cNvPr>
                <p14:cNvContentPartPr/>
                <p14:nvPr/>
              </p14:nvContentPartPr>
              <p14:xfrm>
                <a:off x="9862210" y="5441810"/>
                <a:ext cx="210600" cy="317160"/>
              </p14:xfrm>
            </p:contentPart>
          </mc:Choice>
          <mc:Fallback xmlns="">
            <p:pic>
              <p:nvPicPr>
                <p:cNvPr id="143" name="Ink 142">
                  <a:extLst>
                    <a:ext uri="{FF2B5EF4-FFF2-40B4-BE49-F238E27FC236}">
                      <a16:creationId xmlns:a16="http://schemas.microsoft.com/office/drawing/2014/main" id="{88564B9D-896D-BFB3-DF98-7ECD3A967544}"/>
                    </a:ext>
                  </a:extLst>
                </p:cNvPr>
                <p:cNvPicPr/>
                <p:nvPr/>
              </p:nvPicPr>
              <p:blipFill>
                <a:blip r:embed="rId19"/>
                <a:stretch>
                  <a:fillRect/>
                </a:stretch>
              </p:blipFill>
              <p:spPr>
                <a:xfrm>
                  <a:off x="9856090" y="5435690"/>
                  <a:ext cx="2228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4" name="Ink 143">
                  <a:extLst>
                    <a:ext uri="{FF2B5EF4-FFF2-40B4-BE49-F238E27FC236}">
                      <a16:creationId xmlns:a16="http://schemas.microsoft.com/office/drawing/2014/main" id="{4C7A0368-1024-1936-94CD-86CA67EBB1C8}"/>
                    </a:ext>
                  </a:extLst>
                </p14:cNvPr>
                <p14:cNvContentPartPr/>
                <p14:nvPr/>
              </p14:nvContentPartPr>
              <p14:xfrm>
                <a:off x="9835930" y="5640530"/>
                <a:ext cx="171360" cy="55080"/>
              </p14:xfrm>
            </p:contentPart>
          </mc:Choice>
          <mc:Fallback xmlns="">
            <p:pic>
              <p:nvPicPr>
                <p:cNvPr id="144" name="Ink 143">
                  <a:extLst>
                    <a:ext uri="{FF2B5EF4-FFF2-40B4-BE49-F238E27FC236}">
                      <a16:creationId xmlns:a16="http://schemas.microsoft.com/office/drawing/2014/main" id="{4C7A0368-1024-1936-94CD-86CA67EBB1C8}"/>
                    </a:ext>
                  </a:extLst>
                </p:cNvPr>
                <p:cNvPicPr/>
                <p:nvPr/>
              </p:nvPicPr>
              <p:blipFill>
                <a:blip r:embed="rId21"/>
                <a:stretch>
                  <a:fillRect/>
                </a:stretch>
              </p:blipFill>
              <p:spPr>
                <a:xfrm>
                  <a:off x="9829810" y="5634410"/>
                  <a:ext cx="183600" cy="67320"/>
                </a:xfrm>
                <a:prstGeom prst="rect">
                  <a:avLst/>
                </a:prstGeom>
              </p:spPr>
            </p:pic>
          </mc:Fallback>
        </mc:AlternateContent>
      </p:grpSp>
      <p:grpSp>
        <p:nvGrpSpPr>
          <p:cNvPr id="150" name="Group 149">
            <a:extLst>
              <a:ext uri="{FF2B5EF4-FFF2-40B4-BE49-F238E27FC236}">
                <a16:creationId xmlns:a16="http://schemas.microsoft.com/office/drawing/2014/main" id="{81B98CE2-0A39-B3E9-DC2D-6A7DEA3AA5DE}"/>
              </a:ext>
            </a:extLst>
          </p:cNvPr>
          <p:cNvGrpSpPr/>
          <p:nvPr/>
        </p:nvGrpSpPr>
        <p:grpSpPr>
          <a:xfrm>
            <a:off x="9823330" y="6142370"/>
            <a:ext cx="474120" cy="275040"/>
            <a:chOff x="9823330" y="6142370"/>
            <a:chExt cx="474120" cy="275040"/>
          </a:xfrm>
        </p:grpSpPr>
        <mc:AlternateContent xmlns:mc="http://schemas.openxmlformats.org/markup-compatibility/2006" xmlns:p14="http://schemas.microsoft.com/office/powerpoint/2010/main">
          <mc:Choice Requires="p14">
            <p:contentPart p14:bwMode="auto" r:id="rId22">
              <p14:nvContentPartPr>
                <p14:cNvPr id="146" name="Ink 145">
                  <a:extLst>
                    <a:ext uri="{FF2B5EF4-FFF2-40B4-BE49-F238E27FC236}">
                      <a16:creationId xmlns:a16="http://schemas.microsoft.com/office/drawing/2014/main" id="{1F325690-6CF6-E72C-2118-661B0EB33C1D}"/>
                    </a:ext>
                  </a:extLst>
                </p14:cNvPr>
                <p14:cNvContentPartPr/>
                <p14:nvPr/>
              </p14:nvContentPartPr>
              <p14:xfrm>
                <a:off x="9823330" y="6154250"/>
                <a:ext cx="19080" cy="247680"/>
              </p14:xfrm>
            </p:contentPart>
          </mc:Choice>
          <mc:Fallback xmlns="">
            <p:pic>
              <p:nvPicPr>
                <p:cNvPr id="146" name="Ink 145">
                  <a:extLst>
                    <a:ext uri="{FF2B5EF4-FFF2-40B4-BE49-F238E27FC236}">
                      <a16:creationId xmlns:a16="http://schemas.microsoft.com/office/drawing/2014/main" id="{1F325690-6CF6-E72C-2118-661B0EB33C1D}"/>
                    </a:ext>
                  </a:extLst>
                </p:cNvPr>
                <p:cNvPicPr/>
                <p:nvPr/>
              </p:nvPicPr>
              <p:blipFill>
                <a:blip r:embed="rId23"/>
                <a:stretch>
                  <a:fillRect/>
                </a:stretch>
              </p:blipFill>
              <p:spPr>
                <a:xfrm>
                  <a:off x="9817210" y="6148130"/>
                  <a:ext cx="313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7" name="Ink 146">
                  <a:extLst>
                    <a:ext uri="{FF2B5EF4-FFF2-40B4-BE49-F238E27FC236}">
                      <a16:creationId xmlns:a16="http://schemas.microsoft.com/office/drawing/2014/main" id="{547812D2-0B94-CB13-F55E-96B3BFB983C9}"/>
                    </a:ext>
                  </a:extLst>
                </p14:cNvPr>
                <p14:cNvContentPartPr/>
                <p14:nvPr/>
              </p14:nvContentPartPr>
              <p14:xfrm>
                <a:off x="9968770" y="6189890"/>
                <a:ext cx="20160" cy="188640"/>
              </p14:xfrm>
            </p:contentPart>
          </mc:Choice>
          <mc:Fallback xmlns="">
            <p:pic>
              <p:nvPicPr>
                <p:cNvPr id="147" name="Ink 146">
                  <a:extLst>
                    <a:ext uri="{FF2B5EF4-FFF2-40B4-BE49-F238E27FC236}">
                      <a16:creationId xmlns:a16="http://schemas.microsoft.com/office/drawing/2014/main" id="{547812D2-0B94-CB13-F55E-96B3BFB983C9}"/>
                    </a:ext>
                  </a:extLst>
                </p:cNvPr>
                <p:cNvPicPr/>
                <p:nvPr/>
              </p:nvPicPr>
              <p:blipFill>
                <a:blip r:embed="rId25"/>
                <a:stretch>
                  <a:fillRect/>
                </a:stretch>
              </p:blipFill>
              <p:spPr>
                <a:xfrm>
                  <a:off x="9962650" y="6183770"/>
                  <a:ext cx="32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8" name="Ink 147">
                  <a:extLst>
                    <a:ext uri="{FF2B5EF4-FFF2-40B4-BE49-F238E27FC236}">
                      <a16:creationId xmlns:a16="http://schemas.microsoft.com/office/drawing/2014/main" id="{B37C2592-D685-5A53-D3E5-789CE5F9B110}"/>
                    </a:ext>
                  </a:extLst>
                </p14:cNvPr>
                <p14:cNvContentPartPr/>
                <p14:nvPr/>
              </p14:nvContentPartPr>
              <p14:xfrm>
                <a:off x="10102690" y="6162530"/>
                <a:ext cx="38880" cy="235080"/>
              </p14:xfrm>
            </p:contentPart>
          </mc:Choice>
          <mc:Fallback xmlns="">
            <p:pic>
              <p:nvPicPr>
                <p:cNvPr id="148" name="Ink 147">
                  <a:extLst>
                    <a:ext uri="{FF2B5EF4-FFF2-40B4-BE49-F238E27FC236}">
                      <a16:creationId xmlns:a16="http://schemas.microsoft.com/office/drawing/2014/main" id="{B37C2592-D685-5A53-D3E5-789CE5F9B110}"/>
                    </a:ext>
                  </a:extLst>
                </p:cNvPr>
                <p:cNvPicPr/>
                <p:nvPr/>
              </p:nvPicPr>
              <p:blipFill>
                <a:blip r:embed="rId27"/>
                <a:stretch>
                  <a:fillRect/>
                </a:stretch>
              </p:blipFill>
              <p:spPr>
                <a:xfrm>
                  <a:off x="10096570" y="6156410"/>
                  <a:ext cx="51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9" name="Ink 148">
                  <a:extLst>
                    <a:ext uri="{FF2B5EF4-FFF2-40B4-BE49-F238E27FC236}">
                      <a16:creationId xmlns:a16="http://schemas.microsoft.com/office/drawing/2014/main" id="{C251FB40-A9EF-04CE-DF00-BA25BBB90061}"/>
                    </a:ext>
                  </a:extLst>
                </p14:cNvPr>
                <p14:cNvContentPartPr/>
                <p14:nvPr/>
              </p14:nvContentPartPr>
              <p14:xfrm>
                <a:off x="10270450" y="6142370"/>
                <a:ext cx="27000" cy="275040"/>
              </p14:xfrm>
            </p:contentPart>
          </mc:Choice>
          <mc:Fallback xmlns="">
            <p:pic>
              <p:nvPicPr>
                <p:cNvPr id="149" name="Ink 148">
                  <a:extLst>
                    <a:ext uri="{FF2B5EF4-FFF2-40B4-BE49-F238E27FC236}">
                      <a16:creationId xmlns:a16="http://schemas.microsoft.com/office/drawing/2014/main" id="{C251FB40-A9EF-04CE-DF00-BA25BBB90061}"/>
                    </a:ext>
                  </a:extLst>
                </p:cNvPr>
                <p:cNvPicPr/>
                <p:nvPr/>
              </p:nvPicPr>
              <p:blipFill>
                <a:blip r:embed="rId29"/>
                <a:stretch>
                  <a:fillRect/>
                </a:stretch>
              </p:blipFill>
              <p:spPr>
                <a:xfrm>
                  <a:off x="10264330" y="6136250"/>
                  <a:ext cx="3924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174" name="Ink 173">
                <a:extLst>
                  <a:ext uri="{FF2B5EF4-FFF2-40B4-BE49-F238E27FC236}">
                    <a16:creationId xmlns:a16="http://schemas.microsoft.com/office/drawing/2014/main" id="{C958AB17-85F9-A6EA-E8A3-605CF3372779}"/>
                  </a:ext>
                </a:extLst>
              </p14:cNvPr>
              <p14:cNvContentPartPr/>
              <p14:nvPr/>
            </p14:nvContentPartPr>
            <p14:xfrm>
              <a:off x="2491570" y="5037890"/>
              <a:ext cx="154080" cy="141480"/>
            </p14:xfrm>
          </p:contentPart>
        </mc:Choice>
        <mc:Fallback xmlns="">
          <p:pic>
            <p:nvPicPr>
              <p:cNvPr id="174" name="Ink 173">
                <a:extLst>
                  <a:ext uri="{FF2B5EF4-FFF2-40B4-BE49-F238E27FC236}">
                    <a16:creationId xmlns:a16="http://schemas.microsoft.com/office/drawing/2014/main" id="{C958AB17-85F9-A6EA-E8A3-605CF3372779}"/>
                  </a:ext>
                </a:extLst>
              </p:cNvPr>
              <p:cNvPicPr/>
              <p:nvPr/>
            </p:nvPicPr>
            <p:blipFill>
              <a:blip r:embed="rId31"/>
              <a:stretch>
                <a:fillRect/>
              </a:stretch>
            </p:blipFill>
            <p:spPr>
              <a:xfrm>
                <a:off x="2485450" y="5031770"/>
                <a:ext cx="166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7" name="Ink 176">
                <a:extLst>
                  <a:ext uri="{FF2B5EF4-FFF2-40B4-BE49-F238E27FC236}">
                    <a16:creationId xmlns:a16="http://schemas.microsoft.com/office/drawing/2014/main" id="{231D1C5F-8744-E0D4-AB1C-C9D14BD799DB}"/>
                  </a:ext>
                </a:extLst>
              </p14:cNvPr>
              <p14:cNvContentPartPr/>
              <p14:nvPr/>
            </p14:nvContentPartPr>
            <p14:xfrm>
              <a:off x="1573210" y="4553690"/>
              <a:ext cx="3439080" cy="2049480"/>
            </p14:xfrm>
          </p:contentPart>
        </mc:Choice>
        <mc:Fallback xmlns="">
          <p:pic>
            <p:nvPicPr>
              <p:cNvPr id="177" name="Ink 176">
                <a:extLst>
                  <a:ext uri="{FF2B5EF4-FFF2-40B4-BE49-F238E27FC236}">
                    <a16:creationId xmlns:a16="http://schemas.microsoft.com/office/drawing/2014/main" id="{231D1C5F-8744-E0D4-AB1C-C9D14BD799DB}"/>
                  </a:ext>
                </a:extLst>
              </p:cNvPr>
              <p:cNvPicPr/>
              <p:nvPr/>
            </p:nvPicPr>
            <p:blipFill>
              <a:blip r:embed="rId33"/>
              <a:stretch>
                <a:fillRect/>
              </a:stretch>
            </p:blipFill>
            <p:spPr>
              <a:xfrm>
                <a:off x="1567090" y="4547570"/>
                <a:ext cx="3451320" cy="206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8" name="Ink 177">
                <a:extLst>
                  <a:ext uri="{FF2B5EF4-FFF2-40B4-BE49-F238E27FC236}">
                    <a16:creationId xmlns:a16="http://schemas.microsoft.com/office/drawing/2014/main" id="{21249FE1-6DB2-D17A-9D94-025D0641AB1B}"/>
                  </a:ext>
                </a:extLst>
              </p14:cNvPr>
              <p14:cNvContentPartPr/>
              <p14:nvPr/>
            </p14:nvContentPartPr>
            <p14:xfrm>
              <a:off x="3063610" y="4704170"/>
              <a:ext cx="236520" cy="22320"/>
            </p14:xfrm>
          </p:contentPart>
        </mc:Choice>
        <mc:Fallback xmlns="">
          <p:pic>
            <p:nvPicPr>
              <p:cNvPr id="178" name="Ink 177">
                <a:extLst>
                  <a:ext uri="{FF2B5EF4-FFF2-40B4-BE49-F238E27FC236}">
                    <a16:creationId xmlns:a16="http://schemas.microsoft.com/office/drawing/2014/main" id="{21249FE1-6DB2-D17A-9D94-025D0641AB1B}"/>
                  </a:ext>
                </a:extLst>
              </p:cNvPr>
              <p:cNvPicPr/>
              <p:nvPr/>
            </p:nvPicPr>
            <p:blipFill>
              <a:blip r:embed="rId35"/>
              <a:stretch>
                <a:fillRect/>
              </a:stretch>
            </p:blipFill>
            <p:spPr>
              <a:xfrm>
                <a:off x="3057490" y="4698050"/>
                <a:ext cx="248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9" name="Ink 178">
                <a:extLst>
                  <a:ext uri="{FF2B5EF4-FFF2-40B4-BE49-F238E27FC236}">
                    <a16:creationId xmlns:a16="http://schemas.microsoft.com/office/drawing/2014/main" id="{EC33D56D-7E40-C3FD-81C2-51051B8618FC}"/>
                  </a:ext>
                </a:extLst>
              </p14:cNvPr>
              <p14:cNvContentPartPr/>
              <p14:nvPr/>
            </p14:nvContentPartPr>
            <p14:xfrm>
              <a:off x="3221290" y="4664210"/>
              <a:ext cx="145080" cy="77400"/>
            </p14:xfrm>
          </p:contentPart>
        </mc:Choice>
        <mc:Fallback xmlns="">
          <p:pic>
            <p:nvPicPr>
              <p:cNvPr id="179" name="Ink 178">
                <a:extLst>
                  <a:ext uri="{FF2B5EF4-FFF2-40B4-BE49-F238E27FC236}">
                    <a16:creationId xmlns:a16="http://schemas.microsoft.com/office/drawing/2014/main" id="{EC33D56D-7E40-C3FD-81C2-51051B8618FC}"/>
                  </a:ext>
                </a:extLst>
              </p:cNvPr>
              <p:cNvPicPr/>
              <p:nvPr/>
            </p:nvPicPr>
            <p:blipFill>
              <a:blip r:embed="rId37"/>
              <a:stretch>
                <a:fillRect/>
              </a:stretch>
            </p:blipFill>
            <p:spPr>
              <a:xfrm>
                <a:off x="3215170" y="4658090"/>
                <a:ext cx="1573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0" name="Ink 179">
                <a:extLst>
                  <a:ext uri="{FF2B5EF4-FFF2-40B4-BE49-F238E27FC236}">
                    <a16:creationId xmlns:a16="http://schemas.microsoft.com/office/drawing/2014/main" id="{631395EE-E98E-845E-5C17-D61BFE0C3A91}"/>
                  </a:ext>
                </a:extLst>
              </p14:cNvPr>
              <p14:cNvContentPartPr/>
              <p14:nvPr/>
            </p14:nvContentPartPr>
            <p14:xfrm>
              <a:off x="3167290" y="4890650"/>
              <a:ext cx="221400" cy="36720"/>
            </p14:xfrm>
          </p:contentPart>
        </mc:Choice>
        <mc:Fallback xmlns="">
          <p:pic>
            <p:nvPicPr>
              <p:cNvPr id="180" name="Ink 179">
                <a:extLst>
                  <a:ext uri="{FF2B5EF4-FFF2-40B4-BE49-F238E27FC236}">
                    <a16:creationId xmlns:a16="http://schemas.microsoft.com/office/drawing/2014/main" id="{631395EE-E98E-845E-5C17-D61BFE0C3A91}"/>
                  </a:ext>
                </a:extLst>
              </p:cNvPr>
              <p:cNvPicPr/>
              <p:nvPr/>
            </p:nvPicPr>
            <p:blipFill>
              <a:blip r:embed="rId39"/>
              <a:stretch>
                <a:fillRect/>
              </a:stretch>
            </p:blipFill>
            <p:spPr>
              <a:xfrm>
                <a:off x="3161170" y="4884530"/>
                <a:ext cx="233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1" name="Ink 180">
                <a:extLst>
                  <a:ext uri="{FF2B5EF4-FFF2-40B4-BE49-F238E27FC236}">
                    <a16:creationId xmlns:a16="http://schemas.microsoft.com/office/drawing/2014/main" id="{430FA86D-9D62-AC68-9D09-AA4BB7E70A09}"/>
                  </a:ext>
                </a:extLst>
              </p14:cNvPr>
              <p14:cNvContentPartPr/>
              <p14:nvPr/>
            </p14:nvContentPartPr>
            <p14:xfrm>
              <a:off x="3112570" y="4833770"/>
              <a:ext cx="295560" cy="252720"/>
            </p14:xfrm>
          </p:contentPart>
        </mc:Choice>
        <mc:Fallback xmlns="">
          <p:pic>
            <p:nvPicPr>
              <p:cNvPr id="181" name="Ink 180">
                <a:extLst>
                  <a:ext uri="{FF2B5EF4-FFF2-40B4-BE49-F238E27FC236}">
                    <a16:creationId xmlns:a16="http://schemas.microsoft.com/office/drawing/2014/main" id="{430FA86D-9D62-AC68-9D09-AA4BB7E70A09}"/>
                  </a:ext>
                </a:extLst>
              </p:cNvPr>
              <p:cNvPicPr/>
              <p:nvPr/>
            </p:nvPicPr>
            <p:blipFill>
              <a:blip r:embed="rId41"/>
              <a:stretch>
                <a:fillRect/>
              </a:stretch>
            </p:blipFill>
            <p:spPr>
              <a:xfrm>
                <a:off x="3106450" y="4827650"/>
                <a:ext cx="3078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2" name="Ink 181">
                <a:extLst>
                  <a:ext uri="{FF2B5EF4-FFF2-40B4-BE49-F238E27FC236}">
                    <a16:creationId xmlns:a16="http://schemas.microsoft.com/office/drawing/2014/main" id="{0D4D283F-C0FD-519B-69A1-1B512B0262A6}"/>
                  </a:ext>
                </a:extLst>
              </p14:cNvPr>
              <p14:cNvContentPartPr/>
              <p14:nvPr/>
            </p14:nvContentPartPr>
            <p14:xfrm>
              <a:off x="1076050" y="4848890"/>
              <a:ext cx="1079280" cy="75960"/>
            </p14:xfrm>
          </p:contentPart>
        </mc:Choice>
        <mc:Fallback xmlns="">
          <p:pic>
            <p:nvPicPr>
              <p:cNvPr id="182" name="Ink 181">
                <a:extLst>
                  <a:ext uri="{FF2B5EF4-FFF2-40B4-BE49-F238E27FC236}">
                    <a16:creationId xmlns:a16="http://schemas.microsoft.com/office/drawing/2014/main" id="{0D4D283F-C0FD-519B-69A1-1B512B0262A6}"/>
                  </a:ext>
                </a:extLst>
              </p:cNvPr>
              <p:cNvPicPr/>
              <p:nvPr/>
            </p:nvPicPr>
            <p:blipFill>
              <a:blip r:embed="rId43"/>
              <a:stretch>
                <a:fillRect/>
              </a:stretch>
            </p:blipFill>
            <p:spPr>
              <a:xfrm>
                <a:off x="1069930" y="4842770"/>
                <a:ext cx="1091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5" name="Ink 184">
                <a:extLst>
                  <a:ext uri="{FF2B5EF4-FFF2-40B4-BE49-F238E27FC236}">
                    <a16:creationId xmlns:a16="http://schemas.microsoft.com/office/drawing/2014/main" id="{81A5C245-03DC-BD64-59AD-F2332B19AB63}"/>
                  </a:ext>
                </a:extLst>
              </p14:cNvPr>
              <p14:cNvContentPartPr/>
              <p14:nvPr/>
            </p14:nvContentPartPr>
            <p14:xfrm>
              <a:off x="705970" y="4601570"/>
              <a:ext cx="487080" cy="471240"/>
            </p14:xfrm>
          </p:contentPart>
        </mc:Choice>
        <mc:Fallback xmlns="">
          <p:pic>
            <p:nvPicPr>
              <p:cNvPr id="185" name="Ink 184">
                <a:extLst>
                  <a:ext uri="{FF2B5EF4-FFF2-40B4-BE49-F238E27FC236}">
                    <a16:creationId xmlns:a16="http://schemas.microsoft.com/office/drawing/2014/main" id="{81A5C245-03DC-BD64-59AD-F2332B19AB63}"/>
                  </a:ext>
                </a:extLst>
              </p:cNvPr>
              <p:cNvPicPr/>
              <p:nvPr/>
            </p:nvPicPr>
            <p:blipFill>
              <a:blip r:embed="rId45"/>
              <a:stretch>
                <a:fillRect/>
              </a:stretch>
            </p:blipFill>
            <p:spPr>
              <a:xfrm>
                <a:off x="699850" y="4595450"/>
                <a:ext cx="49932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7" name="Ink 186">
                <a:extLst>
                  <a:ext uri="{FF2B5EF4-FFF2-40B4-BE49-F238E27FC236}">
                    <a16:creationId xmlns:a16="http://schemas.microsoft.com/office/drawing/2014/main" id="{CD0F6802-8D82-A0A6-7EE1-66FE252D9820}"/>
                  </a:ext>
                </a:extLst>
              </p14:cNvPr>
              <p14:cNvContentPartPr/>
              <p14:nvPr/>
            </p14:nvContentPartPr>
            <p14:xfrm>
              <a:off x="551530" y="4936010"/>
              <a:ext cx="528480" cy="470880"/>
            </p14:xfrm>
          </p:contentPart>
        </mc:Choice>
        <mc:Fallback xmlns="">
          <p:pic>
            <p:nvPicPr>
              <p:cNvPr id="187" name="Ink 186">
                <a:extLst>
                  <a:ext uri="{FF2B5EF4-FFF2-40B4-BE49-F238E27FC236}">
                    <a16:creationId xmlns:a16="http://schemas.microsoft.com/office/drawing/2014/main" id="{CD0F6802-8D82-A0A6-7EE1-66FE252D9820}"/>
                  </a:ext>
                </a:extLst>
              </p:cNvPr>
              <p:cNvPicPr/>
              <p:nvPr/>
            </p:nvPicPr>
            <p:blipFill>
              <a:blip r:embed="rId47"/>
              <a:stretch>
                <a:fillRect/>
              </a:stretch>
            </p:blipFill>
            <p:spPr>
              <a:xfrm>
                <a:off x="545410" y="4929890"/>
                <a:ext cx="540720" cy="483120"/>
              </a:xfrm>
              <a:prstGeom prst="rect">
                <a:avLst/>
              </a:prstGeom>
            </p:spPr>
          </p:pic>
        </mc:Fallback>
      </mc:AlternateContent>
      <p:grpSp>
        <p:nvGrpSpPr>
          <p:cNvPr id="199" name="Group 198">
            <a:extLst>
              <a:ext uri="{FF2B5EF4-FFF2-40B4-BE49-F238E27FC236}">
                <a16:creationId xmlns:a16="http://schemas.microsoft.com/office/drawing/2014/main" id="{F942C782-63AB-7EDC-D491-20AA944A75E2}"/>
              </a:ext>
            </a:extLst>
          </p:cNvPr>
          <p:cNvGrpSpPr/>
          <p:nvPr/>
        </p:nvGrpSpPr>
        <p:grpSpPr>
          <a:xfrm>
            <a:off x="616330" y="5739170"/>
            <a:ext cx="1263960" cy="954000"/>
            <a:chOff x="616330" y="5739170"/>
            <a:chExt cx="1263960" cy="954000"/>
          </a:xfrm>
        </p:grpSpPr>
        <mc:AlternateContent xmlns:mc="http://schemas.openxmlformats.org/markup-compatibility/2006" xmlns:p14="http://schemas.microsoft.com/office/powerpoint/2010/main">
          <mc:Choice Requires="p14">
            <p:contentPart p14:bwMode="auto" r:id="rId48">
              <p14:nvContentPartPr>
                <p14:cNvPr id="184" name="Ink 183">
                  <a:extLst>
                    <a:ext uri="{FF2B5EF4-FFF2-40B4-BE49-F238E27FC236}">
                      <a16:creationId xmlns:a16="http://schemas.microsoft.com/office/drawing/2014/main" id="{3412EDA6-4970-FE8B-E4BC-779F24CA057F}"/>
                    </a:ext>
                  </a:extLst>
                </p14:cNvPr>
                <p14:cNvContentPartPr/>
                <p14:nvPr/>
              </p14:nvContentPartPr>
              <p14:xfrm>
                <a:off x="1161370" y="6028250"/>
                <a:ext cx="718920" cy="96840"/>
              </p14:xfrm>
            </p:contentPart>
          </mc:Choice>
          <mc:Fallback xmlns="">
            <p:pic>
              <p:nvPicPr>
                <p:cNvPr id="184" name="Ink 183">
                  <a:extLst>
                    <a:ext uri="{FF2B5EF4-FFF2-40B4-BE49-F238E27FC236}">
                      <a16:creationId xmlns:a16="http://schemas.microsoft.com/office/drawing/2014/main" id="{3412EDA6-4970-FE8B-E4BC-779F24CA057F}"/>
                    </a:ext>
                  </a:extLst>
                </p:cNvPr>
                <p:cNvPicPr/>
                <p:nvPr/>
              </p:nvPicPr>
              <p:blipFill>
                <a:blip r:embed="rId49"/>
                <a:stretch>
                  <a:fillRect/>
                </a:stretch>
              </p:blipFill>
              <p:spPr>
                <a:xfrm>
                  <a:off x="1155250" y="6022130"/>
                  <a:ext cx="7311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8" name="Ink 187">
                  <a:extLst>
                    <a:ext uri="{FF2B5EF4-FFF2-40B4-BE49-F238E27FC236}">
                      <a16:creationId xmlns:a16="http://schemas.microsoft.com/office/drawing/2014/main" id="{51CD62EE-94E9-1F76-3040-68CC30A0B214}"/>
                    </a:ext>
                  </a:extLst>
                </p14:cNvPr>
                <p14:cNvContentPartPr/>
                <p14:nvPr/>
              </p14:nvContentPartPr>
              <p14:xfrm>
                <a:off x="784450" y="5739170"/>
                <a:ext cx="432360" cy="535320"/>
              </p14:xfrm>
            </p:contentPart>
          </mc:Choice>
          <mc:Fallback xmlns="">
            <p:pic>
              <p:nvPicPr>
                <p:cNvPr id="188" name="Ink 187">
                  <a:extLst>
                    <a:ext uri="{FF2B5EF4-FFF2-40B4-BE49-F238E27FC236}">
                      <a16:creationId xmlns:a16="http://schemas.microsoft.com/office/drawing/2014/main" id="{51CD62EE-94E9-1F76-3040-68CC30A0B214}"/>
                    </a:ext>
                  </a:extLst>
                </p:cNvPr>
                <p:cNvPicPr/>
                <p:nvPr/>
              </p:nvPicPr>
              <p:blipFill>
                <a:blip r:embed="rId51"/>
                <a:stretch>
                  <a:fillRect/>
                </a:stretch>
              </p:blipFill>
              <p:spPr>
                <a:xfrm>
                  <a:off x="778330" y="5733050"/>
                  <a:ext cx="44460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8" name="Ink 197">
                  <a:extLst>
                    <a:ext uri="{FF2B5EF4-FFF2-40B4-BE49-F238E27FC236}">
                      <a16:creationId xmlns:a16="http://schemas.microsoft.com/office/drawing/2014/main" id="{560E4B86-2CFD-917E-45EA-3E025727B410}"/>
                    </a:ext>
                  </a:extLst>
                </p14:cNvPr>
                <p14:cNvContentPartPr/>
                <p14:nvPr/>
              </p14:nvContentPartPr>
              <p14:xfrm>
                <a:off x="616330" y="6216530"/>
                <a:ext cx="524160" cy="476640"/>
              </p14:xfrm>
            </p:contentPart>
          </mc:Choice>
          <mc:Fallback xmlns="">
            <p:pic>
              <p:nvPicPr>
                <p:cNvPr id="198" name="Ink 197">
                  <a:extLst>
                    <a:ext uri="{FF2B5EF4-FFF2-40B4-BE49-F238E27FC236}">
                      <a16:creationId xmlns:a16="http://schemas.microsoft.com/office/drawing/2014/main" id="{560E4B86-2CFD-917E-45EA-3E025727B410}"/>
                    </a:ext>
                  </a:extLst>
                </p:cNvPr>
                <p:cNvPicPr/>
                <p:nvPr/>
              </p:nvPicPr>
              <p:blipFill>
                <a:blip r:embed="rId53"/>
                <a:stretch>
                  <a:fillRect/>
                </a:stretch>
              </p:blipFill>
              <p:spPr>
                <a:xfrm>
                  <a:off x="610210" y="6210410"/>
                  <a:ext cx="536400" cy="48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202" name="Ink 201">
                <a:extLst>
                  <a:ext uri="{FF2B5EF4-FFF2-40B4-BE49-F238E27FC236}">
                    <a16:creationId xmlns:a16="http://schemas.microsoft.com/office/drawing/2014/main" id="{79AABC88-EDEF-B77E-C4B7-34342891F60D}"/>
                  </a:ext>
                </a:extLst>
              </p14:cNvPr>
              <p14:cNvContentPartPr/>
              <p14:nvPr/>
            </p14:nvContentPartPr>
            <p14:xfrm>
              <a:off x="1476010" y="4912970"/>
              <a:ext cx="1262880" cy="72720"/>
            </p14:xfrm>
          </p:contentPart>
        </mc:Choice>
        <mc:Fallback xmlns="">
          <p:pic>
            <p:nvPicPr>
              <p:cNvPr id="202" name="Ink 201">
                <a:extLst>
                  <a:ext uri="{FF2B5EF4-FFF2-40B4-BE49-F238E27FC236}">
                    <a16:creationId xmlns:a16="http://schemas.microsoft.com/office/drawing/2014/main" id="{79AABC88-EDEF-B77E-C4B7-34342891F60D}"/>
                  </a:ext>
                </a:extLst>
              </p:cNvPr>
              <p:cNvPicPr/>
              <p:nvPr/>
            </p:nvPicPr>
            <p:blipFill>
              <a:blip r:embed="rId55"/>
              <a:stretch>
                <a:fillRect/>
              </a:stretch>
            </p:blipFill>
            <p:spPr>
              <a:xfrm>
                <a:off x="1469890" y="4906850"/>
                <a:ext cx="1275120" cy="84960"/>
              </a:xfrm>
              <a:prstGeom prst="rect">
                <a:avLst/>
              </a:prstGeom>
            </p:spPr>
          </p:pic>
        </mc:Fallback>
      </mc:AlternateContent>
      <p:grpSp>
        <p:nvGrpSpPr>
          <p:cNvPr id="205" name="Group 204">
            <a:extLst>
              <a:ext uri="{FF2B5EF4-FFF2-40B4-BE49-F238E27FC236}">
                <a16:creationId xmlns:a16="http://schemas.microsoft.com/office/drawing/2014/main" id="{01326E27-BA23-0371-5478-EB2FA2CD3698}"/>
              </a:ext>
            </a:extLst>
          </p:cNvPr>
          <p:cNvGrpSpPr/>
          <p:nvPr/>
        </p:nvGrpSpPr>
        <p:grpSpPr>
          <a:xfrm>
            <a:off x="692650" y="4928090"/>
            <a:ext cx="3415680" cy="1339560"/>
            <a:chOff x="692650" y="4928090"/>
            <a:chExt cx="3415680" cy="1339560"/>
          </a:xfrm>
        </p:grpSpPr>
        <mc:AlternateContent xmlns:mc="http://schemas.openxmlformats.org/markup-compatibility/2006" xmlns:p14="http://schemas.microsoft.com/office/powerpoint/2010/main">
          <mc:Choice Requires="p14">
            <p:contentPart p14:bwMode="auto" r:id="rId56">
              <p14:nvContentPartPr>
                <p14:cNvPr id="203" name="Ink 202">
                  <a:extLst>
                    <a:ext uri="{FF2B5EF4-FFF2-40B4-BE49-F238E27FC236}">
                      <a16:creationId xmlns:a16="http://schemas.microsoft.com/office/drawing/2014/main" id="{B1574ECB-0CBA-2902-A1A8-0AEE41331033}"/>
                    </a:ext>
                  </a:extLst>
                </p14:cNvPr>
                <p14:cNvContentPartPr/>
                <p14:nvPr/>
              </p14:nvContentPartPr>
              <p14:xfrm>
                <a:off x="692650" y="4928090"/>
                <a:ext cx="2214360" cy="1339560"/>
              </p14:xfrm>
            </p:contentPart>
          </mc:Choice>
          <mc:Fallback xmlns="">
            <p:pic>
              <p:nvPicPr>
                <p:cNvPr id="203" name="Ink 202">
                  <a:extLst>
                    <a:ext uri="{FF2B5EF4-FFF2-40B4-BE49-F238E27FC236}">
                      <a16:creationId xmlns:a16="http://schemas.microsoft.com/office/drawing/2014/main" id="{B1574ECB-0CBA-2902-A1A8-0AEE41331033}"/>
                    </a:ext>
                  </a:extLst>
                </p:cNvPr>
                <p:cNvPicPr/>
                <p:nvPr/>
              </p:nvPicPr>
              <p:blipFill>
                <a:blip r:embed="rId57"/>
                <a:stretch>
                  <a:fillRect/>
                </a:stretch>
              </p:blipFill>
              <p:spPr>
                <a:xfrm>
                  <a:off x="686530" y="4921970"/>
                  <a:ext cx="2226600" cy="135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4" name="Ink 203">
                  <a:extLst>
                    <a:ext uri="{FF2B5EF4-FFF2-40B4-BE49-F238E27FC236}">
                      <a16:creationId xmlns:a16="http://schemas.microsoft.com/office/drawing/2014/main" id="{7A77E148-7D0F-F582-35A2-9610819A86BF}"/>
                    </a:ext>
                  </a:extLst>
                </p14:cNvPr>
                <p14:cNvContentPartPr/>
                <p14:nvPr/>
              </p14:nvContentPartPr>
              <p14:xfrm>
                <a:off x="2796490" y="5674730"/>
                <a:ext cx="1311840" cy="487080"/>
              </p14:xfrm>
            </p:contentPart>
          </mc:Choice>
          <mc:Fallback xmlns="">
            <p:pic>
              <p:nvPicPr>
                <p:cNvPr id="204" name="Ink 203">
                  <a:extLst>
                    <a:ext uri="{FF2B5EF4-FFF2-40B4-BE49-F238E27FC236}">
                      <a16:creationId xmlns:a16="http://schemas.microsoft.com/office/drawing/2014/main" id="{7A77E148-7D0F-F582-35A2-9610819A86BF}"/>
                    </a:ext>
                  </a:extLst>
                </p:cNvPr>
                <p:cNvPicPr/>
                <p:nvPr/>
              </p:nvPicPr>
              <p:blipFill>
                <a:blip r:embed="rId59"/>
                <a:stretch>
                  <a:fillRect/>
                </a:stretch>
              </p:blipFill>
              <p:spPr>
                <a:xfrm>
                  <a:off x="2790370" y="5668610"/>
                  <a:ext cx="1324080" cy="499320"/>
                </a:xfrm>
                <a:prstGeom prst="rect">
                  <a:avLst/>
                </a:prstGeom>
              </p:spPr>
            </p:pic>
          </mc:Fallback>
        </mc:AlternateContent>
      </p:grpSp>
      <p:grpSp>
        <p:nvGrpSpPr>
          <p:cNvPr id="269" name="Group 268">
            <a:extLst>
              <a:ext uri="{FF2B5EF4-FFF2-40B4-BE49-F238E27FC236}">
                <a16:creationId xmlns:a16="http://schemas.microsoft.com/office/drawing/2014/main" id="{914CBCC0-27E9-E049-A11D-F34215CC84BA}"/>
              </a:ext>
            </a:extLst>
          </p:cNvPr>
          <p:cNvGrpSpPr/>
          <p:nvPr/>
        </p:nvGrpSpPr>
        <p:grpSpPr>
          <a:xfrm>
            <a:off x="8253730" y="69890"/>
            <a:ext cx="3806280" cy="1713240"/>
            <a:chOff x="8253730" y="69890"/>
            <a:chExt cx="3806280" cy="1713240"/>
          </a:xfrm>
        </p:grpSpPr>
        <mc:AlternateContent xmlns:mc="http://schemas.openxmlformats.org/markup-compatibility/2006" xmlns:p14="http://schemas.microsoft.com/office/powerpoint/2010/main">
          <mc:Choice Requires="p14">
            <p:contentPart p14:bwMode="auto" r:id="rId60">
              <p14:nvContentPartPr>
                <p14:cNvPr id="211" name="Ink 210">
                  <a:extLst>
                    <a:ext uri="{FF2B5EF4-FFF2-40B4-BE49-F238E27FC236}">
                      <a16:creationId xmlns:a16="http://schemas.microsoft.com/office/drawing/2014/main" id="{51D6CAA8-2E64-B3CA-4F87-B4C6BCC4A806}"/>
                    </a:ext>
                  </a:extLst>
                </p14:cNvPr>
                <p14:cNvContentPartPr/>
                <p14:nvPr/>
              </p14:nvContentPartPr>
              <p14:xfrm>
                <a:off x="8253730" y="260330"/>
                <a:ext cx="316800" cy="291960"/>
              </p14:xfrm>
            </p:contentPart>
          </mc:Choice>
          <mc:Fallback xmlns="">
            <p:pic>
              <p:nvPicPr>
                <p:cNvPr id="211" name="Ink 210">
                  <a:extLst>
                    <a:ext uri="{FF2B5EF4-FFF2-40B4-BE49-F238E27FC236}">
                      <a16:creationId xmlns:a16="http://schemas.microsoft.com/office/drawing/2014/main" id="{51D6CAA8-2E64-B3CA-4F87-B4C6BCC4A806}"/>
                    </a:ext>
                  </a:extLst>
                </p:cNvPr>
                <p:cNvPicPr/>
                <p:nvPr/>
              </p:nvPicPr>
              <p:blipFill>
                <a:blip r:embed="rId61"/>
                <a:stretch>
                  <a:fillRect/>
                </a:stretch>
              </p:blipFill>
              <p:spPr>
                <a:xfrm>
                  <a:off x="8247610" y="254210"/>
                  <a:ext cx="3290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2" name="Ink 211">
                  <a:extLst>
                    <a:ext uri="{FF2B5EF4-FFF2-40B4-BE49-F238E27FC236}">
                      <a16:creationId xmlns:a16="http://schemas.microsoft.com/office/drawing/2014/main" id="{1BE68893-64D0-6E56-1C08-F13D480A7690}"/>
                    </a:ext>
                  </a:extLst>
                </p14:cNvPr>
                <p14:cNvContentPartPr/>
                <p14:nvPr/>
              </p14:nvContentPartPr>
              <p14:xfrm>
                <a:off x="8570530" y="237650"/>
                <a:ext cx="169200" cy="227160"/>
              </p14:xfrm>
            </p:contentPart>
          </mc:Choice>
          <mc:Fallback xmlns="">
            <p:pic>
              <p:nvPicPr>
                <p:cNvPr id="212" name="Ink 211">
                  <a:extLst>
                    <a:ext uri="{FF2B5EF4-FFF2-40B4-BE49-F238E27FC236}">
                      <a16:creationId xmlns:a16="http://schemas.microsoft.com/office/drawing/2014/main" id="{1BE68893-64D0-6E56-1C08-F13D480A7690}"/>
                    </a:ext>
                  </a:extLst>
                </p:cNvPr>
                <p:cNvPicPr/>
                <p:nvPr/>
              </p:nvPicPr>
              <p:blipFill>
                <a:blip r:embed="rId63"/>
                <a:stretch>
                  <a:fillRect/>
                </a:stretch>
              </p:blipFill>
              <p:spPr>
                <a:xfrm>
                  <a:off x="8564410" y="231530"/>
                  <a:ext cx="1814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3" name="Ink 212">
                  <a:extLst>
                    <a:ext uri="{FF2B5EF4-FFF2-40B4-BE49-F238E27FC236}">
                      <a16:creationId xmlns:a16="http://schemas.microsoft.com/office/drawing/2014/main" id="{FE3C1067-3DA8-3A46-8975-6FEAA769124C}"/>
                    </a:ext>
                  </a:extLst>
                </p14:cNvPr>
                <p14:cNvContentPartPr/>
                <p14:nvPr/>
              </p14:nvContentPartPr>
              <p14:xfrm>
                <a:off x="8638570" y="262130"/>
                <a:ext cx="290160" cy="256680"/>
              </p14:xfrm>
            </p:contentPart>
          </mc:Choice>
          <mc:Fallback xmlns="">
            <p:pic>
              <p:nvPicPr>
                <p:cNvPr id="213" name="Ink 212">
                  <a:extLst>
                    <a:ext uri="{FF2B5EF4-FFF2-40B4-BE49-F238E27FC236}">
                      <a16:creationId xmlns:a16="http://schemas.microsoft.com/office/drawing/2014/main" id="{FE3C1067-3DA8-3A46-8975-6FEAA769124C}"/>
                    </a:ext>
                  </a:extLst>
                </p:cNvPr>
                <p:cNvPicPr/>
                <p:nvPr/>
              </p:nvPicPr>
              <p:blipFill>
                <a:blip r:embed="rId65"/>
                <a:stretch>
                  <a:fillRect/>
                </a:stretch>
              </p:blipFill>
              <p:spPr>
                <a:xfrm>
                  <a:off x="8632450" y="256010"/>
                  <a:ext cx="3024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5" name="Ink 214">
                  <a:extLst>
                    <a:ext uri="{FF2B5EF4-FFF2-40B4-BE49-F238E27FC236}">
                      <a16:creationId xmlns:a16="http://schemas.microsoft.com/office/drawing/2014/main" id="{0E98DF02-6898-8964-32D4-399E516F42F5}"/>
                    </a:ext>
                  </a:extLst>
                </p14:cNvPr>
                <p14:cNvContentPartPr/>
                <p14:nvPr/>
              </p14:nvContentPartPr>
              <p14:xfrm>
                <a:off x="9204490" y="265010"/>
                <a:ext cx="240120" cy="237240"/>
              </p14:xfrm>
            </p:contentPart>
          </mc:Choice>
          <mc:Fallback xmlns="">
            <p:pic>
              <p:nvPicPr>
                <p:cNvPr id="215" name="Ink 214">
                  <a:extLst>
                    <a:ext uri="{FF2B5EF4-FFF2-40B4-BE49-F238E27FC236}">
                      <a16:creationId xmlns:a16="http://schemas.microsoft.com/office/drawing/2014/main" id="{0E98DF02-6898-8964-32D4-399E516F42F5}"/>
                    </a:ext>
                  </a:extLst>
                </p:cNvPr>
                <p:cNvPicPr/>
                <p:nvPr/>
              </p:nvPicPr>
              <p:blipFill>
                <a:blip r:embed="rId67"/>
                <a:stretch>
                  <a:fillRect/>
                </a:stretch>
              </p:blipFill>
              <p:spPr>
                <a:xfrm>
                  <a:off x="9198370" y="258890"/>
                  <a:ext cx="252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6" name="Ink 215">
                  <a:extLst>
                    <a:ext uri="{FF2B5EF4-FFF2-40B4-BE49-F238E27FC236}">
                      <a16:creationId xmlns:a16="http://schemas.microsoft.com/office/drawing/2014/main" id="{2B71383F-BCA5-7965-5440-195F489711FD}"/>
                    </a:ext>
                  </a:extLst>
                </p14:cNvPr>
                <p14:cNvContentPartPr/>
                <p14:nvPr/>
              </p14:nvContentPartPr>
              <p14:xfrm>
                <a:off x="9455410" y="314690"/>
                <a:ext cx="155520" cy="180000"/>
              </p14:xfrm>
            </p:contentPart>
          </mc:Choice>
          <mc:Fallback xmlns="">
            <p:pic>
              <p:nvPicPr>
                <p:cNvPr id="216" name="Ink 215">
                  <a:extLst>
                    <a:ext uri="{FF2B5EF4-FFF2-40B4-BE49-F238E27FC236}">
                      <a16:creationId xmlns:a16="http://schemas.microsoft.com/office/drawing/2014/main" id="{2B71383F-BCA5-7965-5440-195F489711FD}"/>
                    </a:ext>
                  </a:extLst>
                </p:cNvPr>
                <p:cNvPicPr/>
                <p:nvPr/>
              </p:nvPicPr>
              <p:blipFill>
                <a:blip r:embed="rId69"/>
                <a:stretch>
                  <a:fillRect/>
                </a:stretch>
              </p:blipFill>
              <p:spPr>
                <a:xfrm>
                  <a:off x="9449290" y="308570"/>
                  <a:ext cx="167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7" name="Ink 216">
                  <a:extLst>
                    <a:ext uri="{FF2B5EF4-FFF2-40B4-BE49-F238E27FC236}">
                      <a16:creationId xmlns:a16="http://schemas.microsoft.com/office/drawing/2014/main" id="{D9E2B582-A8DE-D4CC-0119-8B1A9241EB49}"/>
                    </a:ext>
                  </a:extLst>
                </p14:cNvPr>
                <p14:cNvContentPartPr/>
                <p14:nvPr/>
              </p14:nvContentPartPr>
              <p14:xfrm>
                <a:off x="9694090" y="290210"/>
                <a:ext cx="205560" cy="257760"/>
              </p14:xfrm>
            </p:contentPart>
          </mc:Choice>
          <mc:Fallback xmlns="">
            <p:pic>
              <p:nvPicPr>
                <p:cNvPr id="217" name="Ink 216">
                  <a:extLst>
                    <a:ext uri="{FF2B5EF4-FFF2-40B4-BE49-F238E27FC236}">
                      <a16:creationId xmlns:a16="http://schemas.microsoft.com/office/drawing/2014/main" id="{D9E2B582-A8DE-D4CC-0119-8B1A9241EB49}"/>
                    </a:ext>
                  </a:extLst>
                </p:cNvPr>
                <p:cNvPicPr/>
                <p:nvPr/>
              </p:nvPicPr>
              <p:blipFill>
                <a:blip r:embed="rId71"/>
                <a:stretch>
                  <a:fillRect/>
                </a:stretch>
              </p:blipFill>
              <p:spPr>
                <a:xfrm>
                  <a:off x="9687970" y="284090"/>
                  <a:ext cx="217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0" name="Ink 229">
                  <a:extLst>
                    <a:ext uri="{FF2B5EF4-FFF2-40B4-BE49-F238E27FC236}">
                      <a16:creationId xmlns:a16="http://schemas.microsoft.com/office/drawing/2014/main" id="{F1F80F54-F9A1-AF61-8ADB-255A91F92C8F}"/>
                    </a:ext>
                  </a:extLst>
                </p14:cNvPr>
                <p14:cNvContentPartPr/>
                <p14:nvPr/>
              </p14:nvContentPartPr>
              <p14:xfrm>
                <a:off x="8264170" y="812210"/>
                <a:ext cx="218520" cy="238680"/>
              </p14:xfrm>
            </p:contentPart>
          </mc:Choice>
          <mc:Fallback xmlns="">
            <p:pic>
              <p:nvPicPr>
                <p:cNvPr id="230" name="Ink 229">
                  <a:extLst>
                    <a:ext uri="{FF2B5EF4-FFF2-40B4-BE49-F238E27FC236}">
                      <a16:creationId xmlns:a16="http://schemas.microsoft.com/office/drawing/2014/main" id="{F1F80F54-F9A1-AF61-8ADB-255A91F92C8F}"/>
                    </a:ext>
                  </a:extLst>
                </p:cNvPr>
                <p:cNvPicPr/>
                <p:nvPr/>
              </p:nvPicPr>
              <p:blipFill>
                <a:blip r:embed="rId73"/>
                <a:stretch>
                  <a:fillRect/>
                </a:stretch>
              </p:blipFill>
              <p:spPr>
                <a:xfrm>
                  <a:off x="8258050" y="806090"/>
                  <a:ext cx="230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1" name="Ink 230">
                  <a:extLst>
                    <a:ext uri="{FF2B5EF4-FFF2-40B4-BE49-F238E27FC236}">
                      <a16:creationId xmlns:a16="http://schemas.microsoft.com/office/drawing/2014/main" id="{1B24FDB0-4D52-65B7-A13D-ED47B5608CB1}"/>
                    </a:ext>
                  </a:extLst>
                </p14:cNvPr>
                <p14:cNvContentPartPr/>
                <p14:nvPr/>
              </p14:nvContentPartPr>
              <p14:xfrm>
                <a:off x="8516170" y="786290"/>
                <a:ext cx="230040" cy="221760"/>
              </p14:xfrm>
            </p:contentPart>
          </mc:Choice>
          <mc:Fallback xmlns="">
            <p:pic>
              <p:nvPicPr>
                <p:cNvPr id="231" name="Ink 230">
                  <a:extLst>
                    <a:ext uri="{FF2B5EF4-FFF2-40B4-BE49-F238E27FC236}">
                      <a16:creationId xmlns:a16="http://schemas.microsoft.com/office/drawing/2014/main" id="{1B24FDB0-4D52-65B7-A13D-ED47B5608CB1}"/>
                    </a:ext>
                  </a:extLst>
                </p:cNvPr>
                <p:cNvPicPr/>
                <p:nvPr/>
              </p:nvPicPr>
              <p:blipFill>
                <a:blip r:embed="rId75"/>
                <a:stretch>
                  <a:fillRect/>
                </a:stretch>
              </p:blipFill>
              <p:spPr>
                <a:xfrm>
                  <a:off x="8510050" y="780170"/>
                  <a:ext cx="242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1">
                  <a:extLst>
                    <a:ext uri="{FF2B5EF4-FFF2-40B4-BE49-F238E27FC236}">
                      <a16:creationId xmlns:a16="http://schemas.microsoft.com/office/drawing/2014/main" id="{58375506-849E-1228-D82F-BF1A7F92AECE}"/>
                    </a:ext>
                  </a:extLst>
                </p14:cNvPr>
                <p14:cNvContentPartPr/>
                <p14:nvPr/>
              </p14:nvContentPartPr>
              <p14:xfrm>
                <a:off x="8650810" y="801770"/>
                <a:ext cx="360000" cy="237960"/>
              </p14:xfrm>
            </p:contentPart>
          </mc:Choice>
          <mc:Fallback xmlns="">
            <p:pic>
              <p:nvPicPr>
                <p:cNvPr id="232" name="Ink 231">
                  <a:extLst>
                    <a:ext uri="{FF2B5EF4-FFF2-40B4-BE49-F238E27FC236}">
                      <a16:creationId xmlns:a16="http://schemas.microsoft.com/office/drawing/2014/main" id="{58375506-849E-1228-D82F-BF1A7F92AECE}"/>
                    </a:ext>
                  </a:extLst>
                </p:cNvPr>
                <p:cNvPicPr/>
                <p:nvPr/>
              </p:nvPicPr>
              <p:blipFill>
                <a:blip r:embed="rId77"/>
                <a:stretch>
                  <a:fillRect/>
                </a:stretch>
              </p:blipFill>
              <p:spPr>
                <a:xfrm>
                  <a:off x="8644690" y="795650"/>
                  <a:ext cx="3722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4" name="Ink 233">
                  <a:extLst>
                    <a:ext uri="{FF2B5EF4-FFF2-40B4-BE49-F238E27FC236}">
                      <a16:creationId xmlns:a16="http://schemas.microsoft.com/office/drawing/2014/main" id="{8F11B09E-B99D-A7D8-4A79-D433931EDE13}"/>
                    </a:ext>
                  </a:extLst>
                </p14:cNvPr>
                <p14:cNvContentPartPr/>
                <p14:nvPr/>
              </p14:nvContentPartPr>
              <p14:xfrm>
                <a:off x="9464050" y="861890"/>
                <a:ext cx="17280" cy="131400"/>
              </p14:xfrm>
            </p:contentPart>
          </mc:Choice>
          <mc:Fallback xmlns="">
            <p:pic>
              <p:nvPicPr>
                <p:cNvPr id="234" name="Ink 233">
                  <a:extLst>
                    <a:ext uri="{FF2B5EF4-FFF2-40B4-BE49-F238E27FC236}">
                      <a16:creationId xmlns:a16="http://schemas.microsoft.com/office/drawing/2014/main" id="{8F11B09E-B99D-A7D8-4A79-D433931EDE13}"/>
                    </a:ext>
                  </a:extLst>
                </p:cNvPr>
                <p:cNvPicPr/>
                <p:nvPr/>
              </p:nvPicPr>
              <p:blipFill>
                <a:blip r:embed="rId79"/>
                <a:stretch>
                  <a:fillRect/>
                </a:stretch>
              </p:blipFill>
              <p:spPr>
                <a:xfrm>
                  <a:off x="9457930" y="855770"/>
                  <a:ext cx="29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5" name="Ink 234">
                  <a:extLst>
                    <a:ext uri="{FF2B5EF4-FFF2-40B4-BE49-F238E27FC236}">
                      <a16:creationId xmlns:a16="http://schemas.microsoft.com/office/drawing/2014/main" id="{CE2CCC20-A564-0600-9C82-B114A5FC2B47}"/>
                    </a:ext>
                  </a:extLst>
                </p14:cNvPr>
                <p14:cNvContentPartPr/>
                <p14:nvPr/>
              </p14:nvContentPartPr>
              <p14:xfrm>
                <a:off x="9497170" y="752810"/>
                <a:ext cx="78120" cy="80280"/>
              </p14:xfrm>
            </p:contentPart>
          </mc:Choice>
          <mc:Fallback xmlns="">
            <p:pic>
              <p:nvPicPr>
                <p:cNvPr id="235" name="Ink 234">
                  <a:extLst>
                    <a:ext uri="{FF2B5EF4-FFF2-40B4-BE49-F238E27FC236}">
                      <a16:creationId xmlns:a16="http://schemas.microsoft.com/office/drawing/2014/main" id="{CE2CCC20-A564-0600-9C82-B114A5FC2B47}"/>
                    </a:ext>
                  </a:extLst>
                </p:cNvPr>
                <p:cNvPicPr/>
                <p:nvPr/>
              </p:nvPicPr>
              <p:blipFill>
                <a:blip r:embed="rId81"/>
                <a:stretch>
                  <a:fillRect/>
                </a:stretch>
              </p:blipFill>
              <p:spPr>
                <a:xfrm>
                  <a:off x="9491050" y="746690"/>
                  <a:ext cx="90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6" name="Ink 235">
                  <a:extLst>
                    <a:ext uri="{FF2B5EF4-FFF2-40B4-BE49-F238E27FC236}">
                      <a16:creationId xmlns:a16="http://schemas.microsoft.com/office/drawing/2014/main" id="{82AECCD5-5C78-AAFE-6B59-375844F31C43}"/>
                    </a:ext>
                  </a:extLst>
                </p14:cNvPr>
                <p14:cNvContentPartPr/>
                <p14:nvPr/>
              </p14:nvContentPartPr>
              <p14:xfrm>
                <a:off x="9633610" y="813290"/>
                <a:ext cx="246240" cy="313560"/>
              </p14:xfrm>
            </p:contentPart>
          </mc:Choice>
          <mc:Fallback xmlns="">
            <p:pic>
              <p:nvPicPr>
                <p:cNvPr id="236" name="Ink 235">
                  <a:extLst>
                    <a:ext uri="{FF2B5EF4-FFF2-40B4-BE49-F238E27FC236}">
                      <a16:creationId xmlns:a16="http://schemas.microsoft.com/office/drawing/2014/main" id="{82AECCD5-5C78-AAFE-6B59-375844F31C43}"/>
                    </a:ext>
                  </a:extLst>
                </p:cNvPr>
                <p:cNvPicPr/>
                <p:nvPr/>
              </p:nvPicPr>
              <p:blipFill>
                <a:blip r:embed="rId83"/>
                <a:stretch>
                  <a:fillRect/>
                </a:stretch>
              </p:blipFill>
              <p:spPr>
                <a:xfrm>
                  <a:off x="9627490" y="807170"/>
                  <a:ext cx="2584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18" name="Ink 217">
                  <a:extLst>
                    <a:ext uri="{FF2B5EF4-FFF2-40B4-BE49-F238E27FC236}">
                      <a16:creationId xmlns:a16="http://schemas.microsoft.com/office/drawing/2014/main" id="{77E377C2-FFA6-C854-8465-87421638BEF9}"/>
                    </a:ext>
                  </a:extLst>
                </p14:cNvPr>
                <p14:cNvContentPartPr/>
                <p14:nvPr/>
              </p14:nvContentPartPr>
              <p14:xfrm>
                <a:off x="10284490" y="110210"/>
                <a:ext cx="402480" cy="416880"/>
              </p14:xfrm>
            </p:contentPart>
          </mc:Choice>
          <mc:Fallback xmlns="">
            <p:pic>
              <p:nvPicPr>
                <p:cNvPr id="218" name="Ink 217">
                  <a:extLst>
                    <a:ext uri="{FF2B5EF4-FFF2-40B4-BE49-F238E27FC236}">
                      <a16:creationId xmlns:a16="http://schemas.microsoft.com/office/drawing/2014/main" id="{77E377C2-FFA6-C854-8465-87421638BEF9}"/>
                    </a:ext>
                  </a:extLst>
                </p:cNvPr>
                <p:cNvPicPr/>
                <p:nvPr/>
              </p:nvPicPr>
              <p:blipFill>
                <a:blip r:embed="rId85"/>
                <a:stretch>
                  <a:fillRect/>
                </a:stretch>
              </p:blipFill>
              <p:spPr>
                <a:xfrm>
                  <a:off x="10278370" y="104090"/>
                  <a:ext cx="4147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9" name="Ink 218">
                  <a:extLst>
                    <a:ext uri="{FF2B5EF4-FFF2-40B4-BE49-F238E27FC236}">
                      <a16:creationId xmlns:a16="http://schemas.microsoft.com/office/drawing/2014/main" id="{80BA3868-213B-8FAF-0D99-413C82F7507B}"/>
                    </a:ext>
                  </a:extLst>
                </p14:cNvPr>
                <p14:cNvContentPartPr/>
                <p14:nvPr/>
              </p14:nvContentPartPr>
              <p14:xfrm>
                <a:off x="10350370" y="155930"/>
                <a:ext cx="323280" cy="296640"/>
              </p14:xfrm>
            </p:contentPart>
          </mc:Choice>
          <mc:Fallback xmlns="">
            <p:pic>
              <p:nvPicPr>
                <p:cNvPr id="219" name="Ink 218">
                  <a:extLst>
                    <a:ext uri="{FF2B5EF4-FFF2-40B4-BE49-F238E27FC236}">
                      <a16:creationId xmlns:a16="http://schemas.microsoft.com/office/drawing/2014/main" id="{80BA3868-213B-8FAF-0D99-413C82F7507B}"/>
                    </a:ext>
                  </a:extLst>
                </p:cNvPr>
                <p:cNvPicPr/>
                <p:nvPr/>
              </p:nvPicPr>
              <p:blipFill>
                <a:blip r:embed="rId87"/>
                <a:stretch>
                  <a:fillRect/>
                </a:stretch>
              </p:blipFill>
              <p:spPr>
                <a:xfrm>
                  <a:off x="10344250" y="149810"/>
                  <a:ext cx="3355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20" name="Ink 219">
                  <a:extLst>
                    <a:ext uri="{FF2B5EF4-FFF2-40B4-BE49-F238E27FC236}">
                      <a16:creationId xmlns:a16="http://schemas.microsoft.com/office/drawing/2014/main" id="{0D6B2363-D60C-0AEA-BF29-3EC2DA748BEE}"/>
                    </a:ext>
                  </a:extLst>
                </p14:cNvPr>
                <p14:cNvContentPartPr/>
                <p14:nvPr/>
              </p14:nvContentPartPr>
              <p14:xfrm>
                <a:off x="10341730" y="235130"/>
                <a:ext cx="339120" cy="268920"/>
              </p14:xfrm>
            </p:contentPart>
          </mc:Choice>
          <mc:Fallback xmlns="">
            <p:pic>
              <p:nvPicPr>
                <p:cNvPr id="220" name="Ink 219">
                  <a:extLst>
                    <a:ext uri="{FF2B5EF4-FFF2-40B4-BE49-F238E27FC236}">
                      <a16:creationId xmlns:a16="http://schemas.microsoft.com/office/drawing/2014/main" id="{0D6B2363-D60C-0AEA-BF29-3EC2DA748BEE}"/>
                    </a:ext>
                  </a:extLst>
                </p:cNvPr>
                <p:cNvPicPr/>
                <p:nvPr/>
              </p:nvPicPr>
              <p:blipFill>
                <a:blip r:embed="rId89"/>
                <a:stretch>
                  <a:fillRect/>
                </a:stretch>
              </p:blipFill>
              <p:spPr>
                <a:xfrm>
                  <a:off x="10335610" y="229010"/>
                  <a:ext cx="3513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1" name="Ink 220">
                  <a:extLst>
                    <a:ext uri="{FF2B5EF4-FFF2-40B4-BE49-F238E27FC236}">
                      <a16:creationId xmlns:a16="http://schemas.microsoft.com/office/drawing/2014/main" id="{3FD2E9E3-78C9-9CB2-B8EB-91BF2D36458A}"/>
                    </a:ext>
                  </a:extLst>
                </p14:cNvPr>
                <p14:cNvContentPartPr/>
                <p14:nvPr/>
              </p14:nvContentPartPr>
              <p14:xfrm>
                <a:off x="10786690" y="69890"/>
                <a:ext cx="363960" cy="462960"/>
              </p14:xfrm>
            </p:contentPart>
          </mc:Choice>
          <mc:Fallback xmlns="">
            <p:pic>
              <p:nvPicPr>
                <p:cNvPr id="221" name="Ink 220">
                  <a:extLst>
                    <a:ext uri="{FF2B5EF4-FFF2-40B4-BE49-F238E27FC236}">
                      <a16:creationId xmlns:a16="http://schemas.microsoft.com/office/drawing/2014/main" id="{3FD2E9E3-78C9-9CB2-B8EB-91BF2D36458A}"/>
                    </a:ext>
                  </a:extLst>
                </p:cNvPr>
                <p:cNvPicPr/>
                <p:nvPr/>
              </p:nvPicPr>
              <p:blipFill>
                <a:blip r:embed="rId91"/>
                <a:stretch>
                  <a:fillRect/>
                </a:stretch>
              </p:blipFill>
              <p:spPr>
                <a:xfrm>
                  <a:off x="10780570" y="63770"/>
                  <a:ext cx="3762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2" name="Ink 221">
                  <a:extLst>
                    <a:ext uri="{FF2B5EF4-FFF2-40B4-BE49-F238E27FC236}">
                      <a16:creationId xmlns:a16="http://schemas.microsoft.com/office/drawing/2014/main" id="{4D15715D-D524-5647-E270-3BB330B5E86F}"/>
                    </a:ext>
                  </a:extLst>
                </p14:cNvPr>
                <p14:cNvContentPartPr/>
                <p14:nvPr/>
              </p14:nvContentPartPr>
              <p14:xfrm>
                <a:off x="11048770" y="353210"/>
                <a:ext cx="204480" cy="188640"/>
              </p14:xfrm>
            </p:contentPart>
          </mc:Choice>
          <mc:Fallback xmlns="">
            <p:pic>
              <p:nvPicPr>
                <p:cNvPr id="222" name="Ink 221">
                  <a:extLst>
                    <a:ext uri="{FF2B5EF4-FFF2-40B4-BE49-F238E27FC236}">
                      <a16:creationId xmlns:a16="http://schemas.microsoft.com/office/drawing/2014/main" id="{4D15715D-D524-5647-E270-3BB330B5E86F}"/>
                    </a:ext>
                  </a:extLst>
                </p:cNvPr>
                <p:cNvPicPr/>
                <p:nvPr/>
              </p:nvPicPr>
              <p:blipFill>
                <a:blip r:embed="rId93"/>
                <a:stretch>
                  <a:fillRect/>
                </a:stretch>
              </p:blipFill>
              <p:spPr>
                <a:xfrm>
                  <a:off x="11042650" y="347090"/>
                  <a:ext cx="2167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23" name="Ink 222">
                  <a:extLst>
                    <a:ext uri="{FF2B5EF4-FFF2-40B4-BE49-F238E27FC236}">
                      <a16:creationId xmlns:a16="http://schemas.microsoft.com/office/drawing/2014/main" id="{54F4FF0C-3869-2AB6-2FE9-19DCA39E16F2}"/>
                    </a:ext>
                  </a:extLst>
                </p14:cNvPr>
                <p14:cNvContentPartPr/>
                <p14:nvPr/>
              </p14:nvContentPartPr>
              <p14:xfrm>
                <a:off x="11262610" y="276890"/>
                <a:ext cx="119520" cy="258840"/>
              </p14:xfrm>
            </p:contentPart>
          </mc:Choice>
          <mc:Fallback xmlns="">
            <p:pic>
              <p:nvPicPr>
                <p:cNvPr id="223" name="Ink 222">
                  <a:extLst>
                    <a:ext uri="{FF2B5EF4-FFF2-40B4-BE49-F238E27FC236}">
                      <a16:creationId xmlns:a16="http://schemas.microsoft.com/office/drawing/2014/main" id="{54F4FF0C-3869-2AB6-2FE9-19DCA39E16F2}"/>
                    </a:ext>
                  </a:extLst>
                </p:cNvPr>
                <p:cNvPicPr/>
                <p:nvPr/>
              </p:nvPicPr>
              <p:blipFill>
                <a:blip r:embed="rId95"/>
                <a:stretch>
                  <a:fillRect/>
                </a:stretch>
              </p:blipFill>
              <p:spPr>
                <a:xfrm>
                  <a:off x="11256490" y="270770"/>
                  <a:ext cx="1317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4" name="Ink 223">
                  <a:extLst>
                    <a:ext uri="{FF2B5EF4-FFF2-40B4-BE49-F238E27FC236}">
                      <a16:creationId xmlns:a16="http://schemas.microsoft.com/office/drawing/2014/main" id="{29355744-46A9-A0F2-71A8-241229E3CAC0}"/>
                    </a:ext>
                  </a:extLst>
                </p14:cNvPr>
                <p14:cNvContentPartPr/>
                <p14:nvPr/>
              </p14:nvContentPartPr>
              <p14:xfrm>
                <a:off x="11239570" y="338450"/>
                <a:ext cx="103320" cy="23760"/>
              </p14:xfrm>
            </p:contentPart>
          </mc:Choice>
          <mc:Fallback xmlns="">
            <p:pic>
              <p:nvPicPr>
                <p:cNvPr id="224" name="Ink 223">
                  <a:extLst>
                    <a:ext uri="{FF2B5EF4-FFF2-40B4-BE49-F238E27FC236}">
                      <a16:creationId xmlns:a16="http://schemas.microsoft.com/office/drawing/2014/main" id="{29355744-46A9-A0F2-71A8-241229E3CAC0}"/>
                    </a:ext>
                  </a:extLst>
                </p:cNvPr>
                <p:cNvPicPr/>
                <p:nvPr/>
              </p:nvPicPr>
              <p:blipFill>
                <a:blip r:embed="rId97"/>
                <a:stretch>
                  <a:fillRect/>
                </a:stretch>
              </p:blipFill>
              <p:spPr>
                <a:xfrm>
                  <a:off x="11233450" y="332330"/>
                  <a:ext cx="115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5" name="Ink 224">
                  <a:extLst>
                    <a:ext uri="{FF2B5EF4-FFF2-40B4-BE49-F238E27FC236}">
                      <a16:creationId xmlns:a16="http://schemas.microsoft.com/office/drawing/2014/main" id="{506DC26E-0D6F-5008-76F4-6664776469E0}"/>
                    </a:ext>
                  </a:extLst>
                </p14:cNvPr>
                <p14:cNvContentPartPr/>
                <p14:nvPr/>
              </p14:nvContentPartPr>
              <p14:xfrm>
                <a:off x="11430010" y="396050"/>
                <a:ext cx="231120" cy="145800"/>
              </p14:xfrm>
            </p:contentPart>
          </mc:Choice>
          <mc:Fallback xmlns="">
            <p:pic>
              <p:nvPicPr>
                <p:cNvPr id="225" name="Ink 224">
                  <a:extLst>
                    <a:ext uri="{FF2B5EF4-FFF2-40B4-BE49-F238E27FC236}">
                      <a16:creationId xmlns:a16="http://schemas.microsoft.com/office/drawing/2014/main" id="{506DC26E-0D6F-5008-76F4-6664776469E0}"/>
                    </a:ext>
                  </a:extLst>
                </p:cNvPr>
                <p:cNvPicPr/>
                <p:nvPr/>
              </p:nvPicPr>
              <p:blipFill>
                <a:blip r:embed="rId99"/>
                <a:stretch>
                  <a:fillRect/>
                </a:stretch>
              </p:blipFill>
              <p:spPr>
                <a:xfrm>
                  <a:off x="11423890" y="389930"/>
                  <a:ext cx="243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6" name="Ink 225">
                  <a:extLst>
                    <a:ext uri="{FF2B5EF4-FFF2-40B4-BE49-F238E27FC236}">
                      <a16:creationId xmlns:a16="http://schemas.microsoft.com/office/drawing/2014/main" id="{0D923EB2-4AB1-9A8C-0DEC-ABF04465ED49}"/>
                    </a:ext>
                  </a:extLst>
                </p14:cNvPr>
                <p14:cNvContentPartPr/>
                <p14:nvPr/>
              </p14:nvContentPartPr>
              <p14:xfrm>
                <a:off x="11641690" y="393170"/>
                <a:ext cx="250560" cy="145440"/>
              </p14:xfrm>
            </p:contentPart>
          </mc:Choice>
          <mc:Fallback xmlns="">
            <p:pic>
              <p:nvPicPr>
                <p:cNvPr id="226" name="Ink 225">
                  <a:extLst>
                    <a:ext uri="{FF2B5EF4-FFF2-40B4-BE49-F238E27FC236}">
                      <a16:creationId xmlns:a16="http://schemas.microsoft.com/office/drawing/2014/main" id="{0D923EB2-4AB1-9A8C-0DEC-ABF04465ED49}"/>
                    </a:ext>
                  </a:extLst>
                </p:cNvPr>
                <p:cNvPicPr/>
                <p:nvPr/>
              </p:nvPicPr>
              <p:blipFill>
                <a:blip r:embed="rId101"/>
                <a:stretch>
                  <a:fillRect/>
                </a:stretch>
              </p:blipFill>
              <p:spPr>
                <a:xfrm>
                  <a:off x="11635570" y="387050"/>
                  <a:ext cx="262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7" name="Ink 226">
                  <a:extLst>
                    <a:ext uri="{FF2B5EF4-FFF2-40B4-BE49-F238E27FC236}">
                      <a16:creationId xmlns:a16="http://schemas.microsoft.com/office/drawing/2014/main" id="{907F33D2-72BA-A548-F5C8-E1FC205850BF}"/>
                    </a:ext>
                  </a:extLst>
                </p14:cNvPr>
                <p14:cNvContentPartPr/>
                <p14:nvPr/>
              </p14:nvContentPartPr>
              <p14:xfrm>
                <a:off x="11850490" y="392090"/>
                <a:ext cx="209520" cy="177480"/>
              </p14:xfrm>
            </p:contentPart>
          </mc:Choice>
          <mc:Fallback xmlns="">
            <p:pic>
              <p:nvPicPr>
                <p:cNvPr id="227" name="Ink 226">
                  <a:extLst>
                    <a:ext uri="{FF2B5EF4-FFF2-40B4-BE49-F238E27FC236}">
                      <a16:creationId xmlns:a16="http://schemas.microsoft.com/office/drawing/2014/main" id="{907F33D2-72BA-A548-F5C8-E1FC205850BF}"/>
                    </a:ext>
                  </a:extLst>
                </p:cNvPr>
                <p:cNvPicPr/>
                <p:nvPr/>
              </p:nvPicPr>
              <p:blipFill>
                <a:blip r:embed="rId103"/>
                <a:stretch>
                  <a:fillRect/>
                </a:stretch>
              </p:blipFill>
              <p:spPr>
                <a:xfrm>
                  <a:off x="11844370" y="385970"/>
                  <a:ext cx="221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7" name="Ink 236">
                  <a:extLst>
                    <a:ext uri="{FF2B5EF4-FFF2-40B4-BE49-F238E27FC236}">
                      <a16:creationId xmlns:a16="http://schemas.microsoft.com/office/drawing/2014/main" id="{6597C0DF-160B-E43A-04B5-B18C70BFDDDF}"/>
                    </a:ext>
                  </a:extLst>
                </p14:cNvPr>
                <p14:cNvContentPartPr/>
                <p14:nvPr/>
              </p14:nvContentPartPr>
              <p14:xfrm>
                <a:off x="10207090" y="726890"/>
                <a:ext cx="285480" cy="309600"/>
              </p14:xfrm>
            </p:contentPart>
          </mc:Choice>
          <mc:Fallback xmlns="">
            <p:pic>
              <p:nvPicPr>
                <p:cNvPr id="237" name="Ink 236">
                  <a:extLst>
                    <a:ext uri="{FF2B5EF4-FFF2-40B4-BE49-F238E27FC236}">
                      <a16:creationId xmlns:a16="http://schemas.microsoft.com/office/drawing/2014/main" id="{6597C0DF-160B-E43A-04B5-B18C70BFDDDF}"/>
                    </a:ext>
                  </a:extLst>
                </p:cNvPr>
                <p:cNvPicPr/>
                <p:nvPr/>
              </p:nvPicPr>
              <p:blipFill>
                <a:blip r:embed="rId105"/>
                <a:stretch>
                  <a:fillRect/>
                </a:stretch>
              </p:blipFill>
              <p:spPr>
                <a:xfrm>
                  <a:off x="10200970" y="720770"/>
                  <a:ext cx="2977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8" name="Ink 237">
                  <a:extLst>
                    <a:ext uri="{FF2B5EF4-FFF2-40B4-BE49-F238E27FC236}">
                      <a16:creationId xmlns:a16="http://schemas.microsoft.com/office/drawing/2014/main" id="{A58C42AC-C231-957E-6182-6C9256DE330D}"/>
                    </a:ext>
                  </a:extLst>
                </p14:cNvPr>
                <p14:cNvContentPartPr/>
                <p14:nvPr/>
              </p14:nvContentPartPr>
              <p14:xfrm>
                <a:off x="10227610" y="757130"/>
                <a:ext cx="267120" cy="254520"/>
              </p14:xfrm>
            </p:contentPart>
          </mc:Choice>
          <mc:Fallback xmlns="">
            <p:pic>
              <p:nvPicPr>
                <p:cNvPr id="238" name="Ink 237">
                  <a:extLst>
                    <a:ext uri="{FF2B5EF4-FFF2-40B4-BE49-F238E27FC236}">
                      <a16:creationId xmlns:a16="http://schemas.microsoft.com/office/drawing/2014/main" id="{A58C42AC-C231-957E-6182-6C9256DE330D}"/>
                    </a:ext>
                  </a:extLst>
                </p:cNvPr>
                <p:cNvPicPr/>
                <p:nvPr/>
              </p:nvPicPr>
              <p:blipFill>
                <a:blip r:embed="rId107"/>
                <a:stretch>
                  <a:fillRect/>
                </a:stretch>
              </p:blipFill>
              <p:spPr>
                <a:xfrm>
                  <a:off x="10221490" y="751010"/>
                  <a:ext cx="2793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9" name="Ink 238">
                  <a:extLst>
                    <a:ext uri="{FF2B5EF4-FFF2-40B4-BE49-F238E27FC236}">
                      <a16:creationId xmlns:a16="http://schemas.microsoft.com/office/drawing/2014/main" id="{F44D8757-B8C9-627F-6514-02480AFEC997}"/>
                    </a:ext>
                  </a:extLst>
                </p14:cNvPr>
                <p14:cNvContentPartPr/>
                <p14:nvPr/>
              </p14:nvContentPartPr>
              <p14:xfrm>
                <a:off x="10162810" y="612410"/>
                <a:ext cx="524160" cy="432000"/>
              </p14:xfrm>
            </p:contentPart>
          </mc:Choice>
          <mc:Fallback xmlns="">
            <p:pic>
              <p:nvPicPr>
                <p:cNvPr id="239" name="Ink 238">
                  <a:extLst>
                    <a:ext uri="{FF2B5EF4-FFF2-40B4-BE49-F238E27FC236}">
                      <a16:creationId xmlns:a16="http://schemas.microsoft.com/office/drawing/2014/main" id="{F44D8757-B8C9-627F-6514-02480AFEC997}"/>
                    </a:ext>
                  </a:extLst>
                </p:cNvPr>
                <p:cNvPicPr/>
                <p:nvPr/>
              </p:nvPicPr>
              <p:blipFill>
                <a:blip r:embed="rId109"/>
                <a:stretch>
                  <a:fillRect/>
                </a:stretch>
              </p:blipFill>
              <p:spPr>
                <a:xfrm>
                  <a:off x="10156690" y="606290"/>
                  <a:ext cx="53640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Ink 239">
                  <a:extLst>
                    <a:ext uri="{FF2B5EF4-FFF2-40B4-BE49-F238E27FC236}">
                      <a16:creationId xmlns:a16="http://schemas.microsoft.com/office/drawing/2014/main" id="{354502E8-46C2-B507-8129-C229C6D3EA19}"/>
                    </a:ext>
                  </a:extLst>
                </p14:cNvPr>
                <p14:cNvContentPartPr/>
                <p14:nvPr/>
              </p14:nvContentPartPr>
              <p14:xfrm>
                <a:off x="10748170" y="592970"/>
                <a:ext cx="435960" cy="496440"/>
              </p14:xfrm>
            </p:contentPart>
          </mc:Choice>
          <mc:Fallback xmlns="">
            <p:pic>
              <p:nvPicPr>
                <p:cNvPr id="240" name="Ink 239">
                  <a:extLst>
                    <a:ext uri="{FF2B5EF4-FFF2-40B4-BE49-F238E27FC236}">
                      <a16:creationId xmlns:a16="http://schemas.microsoft.com/office/drawing/2014/main" id="{354502E8-46C2-B507-8129-C229C6D3EA19}"/>
                    </a:ext>
                  </a:extLst>
                </p:cNvPr>
                <p:cNvPicPr/>
                <p:nvPr/>
              </p:nvPicPr>
              <p:blipFill>
                <a:blip r:embed="rId111"/>
                <a:stretch>
                  <a:fillRect/>
                </a:stretch>
              </p:blipFill>
              <p:spPr>
                <a:xfrm>
                  <a:off x="10742050" y="586850"/>
                  <a:ext cx="44820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Ink 240">
                  <a:extLst>
                    <a:ext uri="{FF2B5EF4-FFF2-40B4-BE49-F238E27FC236}">
                      <a16:creationId xmlns:a16="http://schemas.microsoft.com/office/drawing/2014/main" id="{0C393AA1-276E-6E25-C0B1-73D182D2E4F2}"/>
                    </a:ext>
                  </a:extLst>
                </p14:cNvPr>
                <p14:cNvContentPartPr/>
                <p14:nvPr/>
              </p14:nvContentPartPr>
              <p14:xfrm>
                <a:off x="11140570" y="920930"/>
                <a:ext cx="196200" cy="190440"/>
              </p14:xfrm>
            </p:contentPart>
          </mc:Choice>
          <mc:Fallback xmlns="">
            <p:pic>
              <p:nvPicPr>
                <p:cNvPr id="241" name="Ink 240">
                  <a:extLst>
                    <a:ext uri="{FF2B5EF4-FFF2-40B4-BE49-F238E27FC236}">
                      <a16:creationId xmlns:a16="http://schemas.microsoft.com/office/drawing/2014/main" id="{0C393AA1-276E-6E25-C0B1-73D182D2E4F2}"/>
                    </a:ext>
                  </a:extLst>
                </p:cNvPr>
                <p:cNvPicPr/>
                <p:nvPr/>
              </p:nvPicPr>
              <p:blipFill>
                <a:blip r:embed="rId113"/>
                <a:stretch>
                  <a:fillRect/>
                </a:stretch>
              </p:blipFill>
              <p:spPr>
                <a:xfrm>
                  <a:off x="11134450" y="914810"/>
                  <a:ext cx="208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Ink 241">
                  <a:extLst>
                    <a:ext uri="{FF2B5EF4-FFF2-40B4-BE49-F238E27FC236}">
                      <a16:creationId xmlns:a16="http://schemas.microsoft.com/office/drawing/2014/main" id="{B1C44B19-677C-1C3B-589F-1E0F2A584A29}"/>
                    </a:ext>
                  </a:extLst>
                </p14:cNvPr>
                <p14:cNvContentPartPr/>
                <p14:nvPr/>
              </p14:nvContentPartPr>
              <p14:xfrm>
                <a:off x="11405530" y="844970"/>
                <a:ext cx="128160" cy="201960"/>
              </p14:xfrm>
            </p:contentPart>
          </mc:Choice>
          <mc:Fallback xmlns="">
            <p:pic>
              <p:nvPicPr>
                <p:cNvPr id="242" name="Ink 241">
                  <a:extLst>
                    <a:ext uri="{FF2B5EF4-FFF2-40B4-BE49-F238E27FC236}">
                      <a16:creationId xmlns:a16="http://schemas.microsoft.com/office/drawing/2014/main" id="{B1C44B19-677C-1C3B-589F-1E0F2A584A29}"/>
                    </a:ext>
                  </a:extLst>
                </p:cNvPr>
                <p:cNvPicPr/>
                <p:nvPr/>
              </p:nvPicPr>
              <p:blipFill>
                <a:blip r:embed="rId115"/>
                <a:stretch>
                  <a:fillRect/>
                </a:stretch>
              </p:blipFill>
              <p:spPr>
                <a:xfrm>
                  <a:off x="11399410" y="838850"/>
                  <a:ext cx="140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3" name="Ink 242">
                  <a:extLst>
                    <a:ext uri="{FF2B5EF4-FFF2-40B4-BE49-F238E27FC236}">
                      <a16:creationId xmlns:a16="http://schemas.microsoft.com/office/drawing/2014/main" id="{B59571A2-BB9C-6524-C555-EF0F9EF412FF}"/>
                    </a:ext>
                  </a:extLst>
                </p14:cNvPr>
                <p14:cNvContentPartPr/>
                <p14:nvPr/>
              </p14:nvContentPartPr>
              <p14:xfrm>
                <a:off x="11333170" y="913010"/>
                <a:ext cx="237240" cy="64800"/>
              </p14:xfrm>
            </p:contentPart>
          </mc:Choice>
          <mc:Fallback xmlns="">
            <p:pic>
              <p:nvPicPr>
                <p:cNvPr id="243" name="Ink 242">
                  <a:extLst>
                    <a:ext uri="{FF2B5EF4-FFF2-40B4-BE49-F238E27FC236}">
                      <a16:creationId xmlns:a16="http://schemas.microsoft.com/office/drawing/2014/main" id="{B59571A2-BB9C-6524-C555-EF0F9EF412FF}"/>
                    </a:ext>
                  </a:extLst>
                </p:cNvPr>
                <p:cNvPicPr/>
                <p:nvPr/>
              </p:nvPicPr>
              <p:blipFill>
                <a:blip r:embed="rId117"/>
                <a:stretch>
                  <a:fillRect/>
                </a:stretch>
              </p:blipFill>
              <p:spPr>
                <a:xfrm>
                  <a:off x="11327050" y="906890"/>
                  <a:ext cx="2494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44" name="Ink 243">
                  <a:extLst>
                    <a:ext uri="{FF2B5EF4-FFF2-40B4-BE49-F238E27FC236}">
                      <a16:creationId xmlns:a16="http://schemas.microsoft.com/office/drawing/2014/main" id="{57D9F2CD-34DF-7662-7CAD-240A6C9C1C2A}"/>
                    </a:ext>
                  </a:extLst>
                </p14:cNvPr>
                <p14:cNvContentPartPr/>
                <p14:nvPr/>
              </p14:nvContentPartPr>
              <p14:xfrm>
                <a:off x="11680210" y="947930"/>
                <a:ext cx="59400" cy="117000"/>
              </p14:xfrm>
            </p:contentPart>
          </mc:Choice>
          <mc:Fallback xmlns="">
            <p:pic>
              <p:nvPicPr>
                <p:cNvPr id="244" name="Ink 243">
                  <a:extLst>
                    <a:ext uri="{FF2B5EF4-FFF2-40B4-BE49-F238E27FC236}">
                      <a16:creationId xmlns:a16="http://schemas.microsoft.com/office/drawing/2014/main" id="{57D9F2CD-34DF-7662-7CAD-240A6C9C1C2A}"/>
                    </a:ext>
                  </a:extLst>
                </p:cNvPr>
                <p:cNvPicPr/>
                <p:nvPr/>
              </p:nvPicPr>
              <p:blipFill>
                <a:blip r:embed="rId119"/>
                <a:stretch>
                  <a:fillRect/>
                </a:stretch>
              </p:blipFill>
              <p:spPr>
                <a:xfrm>
                  <a:off x="11674090" y="941810"/>
                  <a:ext cx="71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45" name="Ink 244">
                  <a:extLst>
                    <a:ext uri="{FF2B5EF4-FFF2-40B4-BE49-F238E27FC236}">
                      <a16:creationId xmlns:a16="http://schemas.microsoft.com/office/drawing/2014/main" id="{1E151EAF-713E-AC9C-B935-50A9130555CC}"/>
                    </a:ext>
                  </a:extLst>
                </p14:cNvPr>
                <p14:cNvContentPartPr/>
                <p14:nvPr/>
              </p14:nvContentPartPr>
              <p14:xfrm>
                <a:off x="11736730" y="842810"/>
                <a:ext cx="31320" cy="32400"/>
              </p14:xfrm>
            </p:contentPart>
          </mc:Choice>
          <mc:Fallback xmlns="">
            <p:pic>
              <p:nvPicPr>
                <p:cNvPr id="245" name="Ink 244">
                  <a:extLst>
                    <a:ext uri="{FF2B5EF4-FFF2-40B4-BE49-F238E27FC236}">
                      <a16:creationId xmlns:a16="http://schemas.microsoft.com/office/drawing/2014/main" id="{1E151EAF-713E-AC9C-B935-50A9130555CC}"/>
                    </a:ext>
                  </a:extLst>
                </p:cNvPr>
                <p:cNvPicPr/>
                <p:nvPr/>
              </p:nvPicPr>
              <p:blipFill>
                <a:blip r:embed="rId121"/>
                <a:stretch>
                  <a:fillRect/>
                </a:stretch>
              </p:blipFill>
              <p:spPr>
                <a:xfrm>
                  <a:off x="11730610" y="836690"/>
                  <a:ext cx="43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48" name="Ink 247">
                  <a:extLst>
                    <a:ext uri="{FF2B5EF4-FFF2-40B4-BE49-F238E27FC236}">
                      <a16:creationId xmlns:a16="http://schemas.microsoft.com/office/drawing/2014/main" id="{857D7752-2D8B-966B-3384-94122B697BAB}"/>
                    </a:ext>
                  </a:extLst>
                </p14:cNvPr>
                <p14:cNvContentPartPr/>
                <p14:nvPr/>
              </p14:nvContentPartPr>
              <p14:xfrm>
                <a:off x="11756530" y="914090"/>
                <a:ext cx="254160" cy="250920"/>
              </p14:xfrm>
            </p:contentPart>
          </mc:Choice>
          <mc:Fallback xmlns="">
            <p:pic>
              <p:nvPicPr>
                <p:cNvPr id="248" name="Ink 247">
                  <a:extLst>
                    <a:ext uri="{FF2B5EF4-FFF2-40B4-BE49-F238E27FC236}">
                      <a16:creationId xmlns:a16="http://schemas.microsoft.com/office/drawing/2014/main" id="{857D7752-2D8B-966B-3384-94122B697BAB}"/>
                    </a:ext>
                  </a:extLst>
                </p:cNvPr>
                <p:cNvPicPr/>
                <p:nvPr/>
              </p:nvPicPr>
              <p:blipFill>
                <a:blip r:embed="rId123"/>
                <a:stretch>
                  <a:fillRect/>
                </a:stretch>
              </p:blipFill>
              <p:spPr>
                <a:xfrm>
                  <a:off x="11750410" y="907970"/>
                  <a:ext cx="2664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0" name="Ink 249">
                  <a:extLst>
                    <a:ext uri="{FF2B5EF4-FFF2-40B4-BE49-F238E27FC236}">
                      <a16:creationId xmlns:a16="http://schemas.microsoft.com/office/drawing/2014/main" id="{653D8459-DB7E-B3DF-BD6F-66FC3B799E38}"/>
                    </a:ext>
                  </a:extLst>
                </p14:cNvPr>
                <p14:cNvContentPartPr/>
                <p14:nvPr/>
              </p14:nvContentPartPr>
              <p14:xfrm>
                <a:off x="8347690" y="1495490"/>
                <a:ext cx="191520" cy="249480"/>
              </p14:xfrm>
            </p:contentPart>
          </mc:Choice>
          <mc:Fallback xmlns="">
            <p:pic>
              <p:nvPicPr>
                <p:cNvPr id="250" name="Ink 249">
                  <a:extLst>
                    <a:ext uri="{FF2B5EF4-FFF2-40B4-BE49-F238E27FC236}">
                      <a16:creationId xmlns:a16="http://schemas.microsoft.com/office/drawing/2014/main" id="{653D8459-DB7E-B3DF-BD6F-66FC3B799E38}"/>
                    </a:ext>
                  </a:extLst>
                </p:cNvPr>
                <p:cNvPicPr/>
                <p:nvPr/>
              </p:nvPicPr>
              <p:blipFill>
                <a:blip r:embed="rId125"/>
                <a:stretch>
                  <a:fillRect/>
                </a:stretch>
              </p:blipFill>
              <p:spPr>
                <a:xfrm>
                  <a:off x="8341570" y="1489370"/>
                  <a:ext cx="203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1" name="Ink 250">
                  <a:extLst>
                    <a:ext uri="{FF2B5EF4-FFF2-40B4-BE49-F238E27FC236}">
                      <a16:creationId xmlns:a16="http://schemas.microsoft.com/office/drawing/2014/main" id="{956A73D9-6500-437D-5970-60B5A3391AF1}"/>
                    </a:ext>
                  </a:extLst>
                </p14:cNvPr>
                <p14:cNvContentPartPr/>
                <p14:nvPr/>
              </p14:nvContentPartPr>
              <p14:xfrm>
                <a:off x="8555410" y="1503050"/>
                <a:ext cx="207000" cy="231840"/>
              </p14:xfrm>
            </p:contentPart>
          </mc:Choice>
          <mc:Fallback xmlns="">
            <p:pic>
              <p:nvPicPr>
                <p:cNvPr id="251" name="Ink 250">
                  <a:extLst>
                    <a:ext uri="{FF2B5EF4-FFF2-40B4-BE49-F238E27FC236}">
                      <a16:creationId xmlns:a16="http://schemas.microsoft.com/office/drawing/2014/main" id="{956A73D9-6500-437D-5970-60B5A3391AF1}"/>
                    </a:ext>
                  </a:extLst>
                </p:cNvPr>
                <p:cNvPicPr/>
                <p:nvPr/>
              </p:nvPicPr>
              <p:blipFill>
                <a:blip r:embed="rId127"/>
                <a:stretch>
                  <a:fillRect/>
                </a:stretch>
              </p:blipFill>
              <p:spPr>
                <a:xfrm>
                  <a:off x="8549290" y="1496930"/>
                  <a:ext cx="21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52" name="Ink 251">
                  <a:extLst>
                    <a:ext uri="{FF2B5EF4-FFF2-40B4-BE49-F238E27FC236}">
                      <a16:creationId xmlns:a16="http://schemas.microsoft.com/office/drawing/2014/main" id="{A1BAC17C-7C29-1E5C-CDB2-9947DA0094FC}"/>
                    </a:ext>
                  </a:extLst>
                </p14:cNvPr>
                <p14:cNvContentPartPr/>
                <p14:nvPr/>
              </p14:nvContentPartPr>
              <p14:xfrm>
                <a:off x="8754130" y="1506650"/>
                <a:ext cx="271800" cy="210600"/>
              </p14:xfrm>
            </p:contentPart>
          </mc:Choice>
          <mc:Fallback xmlns="">
            <p:pic>
              <p:nvPicPr>
                <p:cNvPr id="252" name="Ink 251">
                  <a:extLst>
                    <a:ext uri="{FF2B5EF4-FFF2-40B4-BE49-F238E27FC236}">
                      <a16:creationId xmlns:a16="http://schemas.microsoft.com/office/drawing/2014/main" id="{A1BAC17C-7C29-1E5C-CDB2-9947DA0094FC}"/>
                    </a:ext>
                  </a:extLst>
                </p:cNvPr>
                <p:cNvPicPr/>
                <p:nvPr/>
              </p:nvPicPr>
              <p:blipFill>
                <a:blip r:embed="rId129"/>
                <a:stretch>
                  <a:fillRect/>
                </a:stretch>
              </p:blipFill>
              <p:spPr>
                <a:xfrm>
                  <a:off x="8748010" y="1500530"/>
                  <a:ext cx="2840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3" name="Ink 252">
                  <a:extLst>
                    <a:ext uri="{FF2B5EF4-FFF2-40B4-BE49-F238E27FC236}">
                      <a16:creationId xmlns:a16="http://schemas.microsoft.com/office/drawing/2014/main" id="{AB2ECB92-EA53-5D3F-B4C1-CA03BAFB1E01}"/>
                    </a:ext>
                  </a:extLst>
                </p14:cNvPr>
                <p14:cNvContentPartPr/>
                <p14:nvPr/>
              </p14:nvContentPartPr>
              <p14:xfrm>
                <a:off x="9416170" y="1418810"/>
                <a:ext cx="317520" cy="364320"/>
              </p14:xfrm>
            </p:contentPart>
          </mc:Choice>
          <mc:Fallback xmlns="">
            <p:pic>
              <p:nvPicPr>
                <p:cNvPr id="253" name="Ink 252">
                  <a:extLst>
                    <a:ext uri="{FF2B5EF4-FFF2-40B4-BE49-F238E27FC236}">
                      <a16:creationId xmlns:a16="http://schemas.microsoft.com/office/drawing/2014/main" id="{AB2ECB92-EA53-5D3F-B4C1-CA03BAFB1E01}"/>
                    </a:ext>
                  </a:extLst>
                </p:cNvPr>
                <p:cNvPicPr/>
                <p:nvPr/>
              </p:nvPicPr>
              <p:blipFill>
                <a:blip r:embed="rId131"/>
                <a:stretch>
                  <a:fillRect/>
                </a:stretch>
              </p:blipFill>
              <p:spPr>
                <a:xfrm>
                  <a:off x="9410050" y="1412690"/>
                  <a:ext cx="3297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4" name="Ink 253">
                  <a:extLst>
                    <a:ext uri="{FF2B5EF4-FFF2-40B4-BE49-F238E27FC236}">
                      <a16:creationId xmlns:a16="http://schemas.microsoft.com/office/drawing/2014/main" id="{7FFC54B8-9E30-9AE7-FFB8-AB11D0B95157}"/>
                    </a:ext>
                  </a:extLst>
                </p14:cNvPr>
                <p14:cNvContentPartPr/>
                <p14:nvPr/>
              </p14:nvContentPartPr>
              <p14:xfrm>
                <a:off x="9706330" y="1457330"/>
                <a:ext cx="108720" cy="121320"/>
              </p14:xfrm>
            </p:contentPart>
          </mc:Choice>
          <mc:Fallback xmlns="">
            <p:pic>
              <p:nvPicPr>
                <p:cNvPr id="254" name="Ink 253">
                  <a:extLst>
                    <a:ext uri="{FF2B5EF4-FFF2-40B4-BE49-F238E27FC236}">
                      <a16:creationId xmlns:a16="http://schemas.microsoft.com/office/drawing/2014/main" id="{7FFC54B8-9E30-9AE7-FFB8-AB11D0B95157}"/>
                    </a:ext>
                  </a:extLst>
                </p:cNvPr>
                <p:cNvPicPr/>
                <p:nvPr/>
              </p:nvPicPr>
              <p:blipFill>
                <a:blip r:embed="rId133"/>
                <a:stretch>
                  <a:fillRect/>
                </a:stretch>
              </p:blipFill>
              <p:spPr>
                <a:xfrm>
                  <a:off x="9700210" y="1451210"/>
                  <a:ext cx="120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55" name="Ink 254">
                  <a:extLst>
                    <a:ext uri="{FF2B5EF4-FFF2-40B4-BE49-F238E27FC236}">
                      <a16:creationId xmlns:a16="http://schemas.microsoft.com/office/drawing/2014/main" id="{E8B59327-8ABE-E698-32E0-9BE6B41F3929}"/>
                    </a:ext>
                  </a:extLst>
                </p14:cNvPr>
                <p14:cNvContentPartPr/>
                <p14:nvPr/>
              </p14:nvContentPartPr>
              <p14:xfrm>
                <a:off x="9814330" y="1357250"/>
                <a:ext cx="232200" cy="257760"/>
              </p14:xfrm>
            </p:contentPart>
          </mc:Choice>
          <mc:Fallback xmlns="">
            <p:pic>
              <p:nvPicPr>
                <p:cNvPr id="255" name="Ink 254">
                  <a:extLst>
                    <a:ext uri="{FF2B5EF4-FFF2-40B4-BE49-F238E27FC236}">
                      <a16:creationId xmlns:a16="http://schemas.microsoft.com/office/drawing/2014/main" id="{E8B59327-8ABE-E698-32E0-9BE6B41F3929}"/>
                    </a:ext>
                  </a:extLst>
                </p:cNvPr>
                <p:cNvPicPr/>
                <p:nvPr/>
              </p:nvPicPr>
              <p:blipFill>
                <a:blip r:embed="rId135"/>
                <a:stretch>
                  <a:fillRect/>
                </a:stretch>
              </p:blipFill>
              <p:spPr>
                <a:xfrm>
                  <a:off x="9808210" y="1351130"/>
                  <a:ext cx="2444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56" name="Ink 255">
                  <a:extLst>
                    <a:ext uri="{FF2B5EF4-FFF2-40B4-BE49-F238E27FC236}">
                      <a16:creationId xmlns:a16="http://schemas.microsoft.com/office/drawing/2014/main" id="{1CCA2A58-A442-EB64-7B34-5343EBC707DA}"/>
                    </a:ext>
                  </a:extLst>
                </p14:cNvPr>
                <p14:cNvContentPartPr/>
                <p14:nvPr/>
              </p14:nvContentPartPr>
              <p14:xfrm>
                <a:off x="10040050" y="1327010"/>
                <a:ext cx="76680" cy="258840"/>
              </p14:xfrm>
            </p:contentPart>
          </mc:Choice>
          <mc:Fallback xmlns="">
            <p:pic>
              <p:nvPicPr>
                <p:cNvPr id="256" name="Ink 255">
                  <a:extLst>
                    <a:ext uri="{FF2B5EF4-FFF2-40B4-BE49-F238E27FC236}">
                      <a16:creationId xmlns:a16="http://schemas.microsoft.com/office/drawing/2014/main" id="{1CCA2A58-A442-EB64-7B34-5343EBC707DA}"/>
                    </a:ext>
                  </a:extLst>
                </p:cNvPr>
                <p:cNvPicPr/>
                <p:nvPr/>
              </p:nvPicPr>
              <p:blipFill>
                <a:blip r:embed="rId137"/>
                <a:stretch>
                  <a:fillRect/>
                </a:stretch>
              </p:blipFill>
              <p:spPr>
                <a:xfrm>
                  <a:off x="10033930" y="1320890"/>
                  <a:ext cx="889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57" name="Ink 256">
                  <a:extLst>
                    <a:ext uri="{FF2B5EF4-FFF2-40B4-BE49-F238E27FC236}">
                      <a16:creationId xmlns:a16="http://schemas.microsoft.com/office/drawing/2014/main" id="{EF6780F1-2070-6EFD-4C57-3A4CDCA658F4}"/>
                    </a:ext>
                  </a:extLst>
                </p14:cNvPr>
                <p14:cNvContentPartPr/>
                <p14:nvPr/>
              </p14:nvContentPartPr>
              <p14:xfrm>
                <a:off x="10054450" y="1387850"/>
                <a:ext cx="222840" cy="47880"/>
              </p14:xfrm>
            </p:contentPart>
          </mc:Choice>
          <mc:Fallback xmlns="">
            <p:pic>
              <p:nvPicPr>
                <p:cNvPr id="257" name="Ink 256">
                  <a:extLst>
                    <a:ext uri="{FF2B5EF4-FFF2-40B4-BE49-F238E27FC236}">
                      <a16:creationId xmlns:a16="http://schemas.microsoft.com/office/drawing/2014/main" id="{EF6780F1-2070-6EFD-4C57-3A4CDCA658F4}"/>
                    </a:ext>
                  </a:extLst>
                </p:cNvPr>
                <p:cNvPicPr/>
                <p:nvPr/>
              </p:nvPicPr>
              <p:blipFill>
                <a:blip r:embed="rId139"/>
                <a:stretch>
                  <a:fillRect/>
                </a:stretch>
              </p:blipFill>
              <p:spPr>
                <a:xfrm>
                  <a:off x="10048330" y="1381730"/>
                  <a:ext cx="235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58" name="Ink 257">
                  <a:extLst>
                    <a:ext uri="{FF2B5EF4-FFF2-40B4-BE49-F238E27FC236}">
                      <a16:creationId xmlns:a16="http://schemas.microsoft.com/office/drawing/2014/main" id="{B6CB06C0-E839-AE89-FE42-1127653917D9}"/>
                    </a:ext>
                  </a:extLst>
                </p14:cNvPr>
                <p14:cNvContentPartPr/>
                <p14:nvPr/>
              </p14:nvContentPartPr>
              <p14:xfrm>
                <a:off x="10364050" y="1312610"/>
                <a:ext cx="288360" cy="290880"/>
              </p14:xfrm>
            </p:contentPart>
          </mc:Choice>
          <mc:Fallback xmlns="">
            <p:pic>
              <p:nvPicPr>
                <p:cNvPr id="258" name="Ink 257">
                  <a:extLst>
                    <a:ext uri="{FF2B5EF4-FFF2-40B4-BE49-F238E27FC236}">
                      <a16:creationId xmlns:a16="http://schemas.microsoft.com/office/drawing/2014/main" id="{B6CB06C0-E839-AE89-FE42-1127653917D9}"/>
                    </a:ext>
                  </a:extLst>
                </p:cNvPr>
                <p:cNvPicPr/>
                <p:nvPr/>
              </p:nvPicPr>
              <p:blipFill>
                <a:blip r:embed="rId141"/>
                <a:stretch>
                  <a:fillRect/>
                </a:stretch>
              </p:blipFill>
              <p:spPr>
                <a:xfrm>
                  <a:off x="10357930" y="1306490"/>
                  <a:ext cx="3006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59" name="Ink 258">
                  <a:extLst>
                    <a:ext uri="{FF2B5EF4-FFF2-40B4-BE49-F238E27FC236}">
                      <a16:creationId xmlns:a16="http://schemas.microsoft.com/office/drawing/2014/main" id="{1611309D-CCB6-511D-874B-286F5331E18A}"/>
                    </a:ext>
                  </a:extLst>
                </p14:cNvPr>
                <p14:cNvContentPartPr/>
                <p14:nvPr/>
              </p14:nvContentPartPr>
              <p14:xfrm>
                <a:off x="10410850" y="1337450"/>
                <a:ext cx="282960" cy="209520"/>
              </p14:xfrm>
            </p:contentPart>
          </mc:Choice>
          <mc:Fallback xmlns="">
            <p:pic>
              <p:nvPicPr>
                <p:cNvPr id="259" name="Ink 258">
                  <a:extLst>
                    <a:ext uri="{FF2B5EF4-FFF2-40B4-BE49-F238E27FC236}">
                      <a16:creationId xmlns:a16="http://schemas.microsoft.com/office/drawing/2014/main" id="{1611309D-CCB6-511D-874B-286F5331E18A}"/>
                    </a:ext>
                  </a:extLst>
                </p:cNvPr>
                <p:cNvPicPr/>
                <p:nvPr/>
              </p:nvPicPr>
              <p:blipFill>
                <a:blip r:embed="rId143"/>
                <a:stretch>
                  <a:fillRect/>
                </a:stretch>
              </p:blipFill>
              <p:spPr>
                <a:xfrm>
                  <a:off x="10404730" y="1331330"/>
                  <a:ext cx="295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0" name="Ink 259">
                  <a:extLst>
                    <a:ext uri="{FF2B5EF4-FFF2-40B4-BE49-F238E27FC236}">
                      <a16:creationId xmlns:a16="http://schemas.microsoft.com/office/drawing/2014/main" id="{E6D60FB3-9EFC-502D-AE36-4189FA9C64C5}"/>
                    </a:ext>
                  </a:extLst>
                </p14:cNvPr>
                <p14:cNvContentPartPr/>
                <p14:nvPr/>
              </p14:nvContentPartPr>
              <p14:xfrm>
                <a:off x="10365850" y="1458410"/>
                <a:ext cx="294840" cy="155520"/>
              </p14:xfrm>
            </p:contentPart>
          </mc:Choice>
          <mc:Fallback xmlns="">
            <p:pic>
              <p:nvPicPr>
                <p:cNvPr id="260" name="Ink 259">
                  <a:extLst>
                    <a:ext uri="{FF2B5EF4-FFF2-40B4-BE49-F238E27FC236}">
                      <a16:creationId xmlns:a16="http://schemas.microsoft.com/office/drawing/2014/main" id="{E6D60FB3-9EFC-502D-AE36-4189FA9C64C5}"/>
                    </a:ext>
                  </a:extLst>
                </p:cNvPr>
                <p:cNvPicPr/>
                <p:nvPr/>
              </p:nvPicPr>
              <p:blipFill>
                <a:blip r:embed="rId145"/>
                <a:stretch>
                  <a:fillRect/>
                </a:stretch>
              </p:blipFill>
              <p:spPr>
                <a:xfrm>
                  <a:off x="10359730" y="1452290"/>
                  <a:ext cx="307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1" name="Ink 260">
                  <a:extLst>
                    <a:ext uri="{FF2B5EF4-FFF2-40B4-BE49-F238E27FC236}">
                      <a16:creationId xmlns:a16="http://schemas.microsoft.com/office/drawing/2014/main" id="{6EE1E50D-B7D3-9790-367F-AC89F3826D73}"/>
                    </a:ext>
                  </a:extLst>
                </p14:cNvPr>
                <p14:cNvContentPartPr/>
                <p14:nvPr/>
              </p14:nvContentPartPr>
              <p14:xfrm>
                <a:off x="10837450" y="1219730"/>
                <a:ext cx="328680" cy="395280"/>
              </p14:xfrm>
            </p:contentPart>
          </mc:Choice>
          <mc:Fallback xmlns="">
            <p:pic>
              <p:nvPicPr>
                <p:cNvPr id="261" name="Ink 260">
                  <a:extLst>
                    <a:ext uri="{FF2B5EF4-FFF2-40B4-BE49-F238E27FC236}">
                      <a16:creationId xmlns:a16="http://schemas.microsoft.com/office/drawing/2014/main" id="{6EE1E50D-B7D3-9790-367F-AC89F3826D73}"/>
                    </a:ext>
                  </a:extLst>
                </p:cNvPr>
                <p:cNvPicPr/>
                <p:nvPr/>
              </p:nvPicPr>
              <p:blipFill>
                <a:blip r:embed="rId147"/>
                <a:stretch>
                  <a:fillRect/>
                </a:stretch>
              </p:blipFill>
              <p:spPr>
                <a:xfrm>
                  <a:off x="10831330" y="1213610"/>
                  <a:ext cx="34092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2" name="Ink 261">
                  <a:extLst>
                    <a:ext uri="{FF2B5EF4-FFF2-40B4-BE49-F238E27FC236}">
                      <a16:creationId xmlns:a16="http://schemas.microsoft.com/office/drawing/2014/main" id="{7F579FD6-54E0-CAF2-38EE-2970BF91AD75}"/>
                    </a:ext>
                  </a:extLst>
                </p14:cNvPr>
                <p14:cNvContentPartPr/>
                <p14:nvPr/>
              </p14:nvContentPartPr>
              <p14:xfrm>
                <a:off x="11162890" y="1406210"/>
                <a:ext cx="169920" cy="202320"/>
              </p14:xfrm>
            </p:contentPart>
          </mc:Choice>
          <mc:Fallback xmlns="">
            <p:pic>
              <p:nvPicPr>
                <p:cNvPr id="262" name="Ink 261">
                  <a:extLst>
                    <a:ext uri="{FF2B5EF4-FFF2-40B4-BE49-F238E27FC236}">
                      <a16:creationId xmlns:a16="http://schemas.microsoft.com/office/drawing/2014/main" id="{7F579FD6-54E0-CAF2-38EE-2970BF91AD75}"/>
                    </a:ext>
                  </a:extLst>
                </p:cNvPr>
                <p:cNvPicPr/>
                <p:nvPr/>
              </p:nvPicPr>
              <p:blipFill>
                <a:blip r:embed="rId149"/>
                <a:stretch>
                  <a:fillRect/>
                </a:stretch>
              </p:blipFill>
              <p:spPr>
                <a:xfrm>
                  <a:off x="11156770" y="1400090"/>
                  <a:ext cx="1821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63" name="Ink 262">
                  <a:extLst>
                    <a:ext uri="{FF2B5EF4-FFF2-40B4-BE49-F238E27FC236}">
                      <a16:creationId xmlns:a16="http://schemas.microsoft.com/office/drawing/2014/main" id="{B6E378F9-F337-4DE9-F3F8-719C968E6B9E}"/>
                    </a:ext>
                  </a:extLst>
                </p14:cNvPr>
                <p14:cNvContentPartPr/>
                <p14:nvPr/>
              </p14:nvContentPartPr>
              <p14:xfrm>
                <a:off x="11400850" y="1341050"/>
                <a:ext cx="132120" cy="261720"/>
              </p14:xfrm>
            </p:contentPart>
          </mc:Choice>
          <mc:Fallback xmlns="">
            <p:pic>
              <p:nvPicPr>
                <p:cNvPr id="263" name="Ink 262">
                  <a:extLst>
                    <a:ext uri="{FF2B5EF4-FFF2-40B4-BE49-F238E27FC236}">
                      <a16:creationId xmlns:a16="http://schemas.microsoft.com/office/drawing/2014/main" id="{B6E378F9-F337-4DE9-F3F8-719C968E6B9E}"/>
                    </a:ext>
                  </a:extLst>
                </p:cNvPr>
                <p:cNvPicPr/>
                <p:nvPr/>
              </p:nvPicPr>
              <p:blipFill>
                <a:blip r:embed="rId151"/>
                <a:stretch>
                  <a:fillRect/>
                </a:stretch>
              </p:blipFill>
              <p:spPr>
                <a:xfrm>
                  <a:off x="11394730" y="1334930"/>
                  <a:ext cx="144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4" name="Ink 263">
                  <a:extLst>
                    <a:ext uri="{FF2B5EF4-FFF2-40B4-BE49-F238E27FC236}">
                      <a16:creationId xmlns:a16="http://schemas.microsoft.com/office/drawing/2014/main" id="{ED6BE311-80A2-F7CB-4D77-06F0E70B80DC}"/>
                    </a:ext>
                  </a:extLst>
                </p14:cNvPr>
                <p14:cNvContentPartPr/>
                <p14:nvPr/>
              </p14:nvContentPartPr>
              <p14:xfrm>
                <a:off x="11370610" y="1406210"/>
                <a:ext cx="268560" cy="64800"/>
              </p14:xfrm>
            </p:contentPart>
          </mc:Choice>
          <mc:Fallback xmlns="">
            <p:pic>
              <p:nvPicPr>
                <p:cNvPr id="264" name="Ink 263">
                  <a:extLst>
                    <a:ext uri="{FF2B5EF4-FFF2-40B4-BE49-F238E27FC236}">
                      <a16:creationId xmlns:a16="http://schemas.microsoft.com/office/drawing/2014/main" id="{ED6BE311-80A2-F7CB-4D77-06F0E70B80DC}"/>
                    </a:ext>
                  </a:extLst>
                </p:cNvPr>
                <p:cNvPicPr/>
                <p:nvPr/>
              </p:nvPicPr>
              <p:blipFill>
                <a:blip r:embed="rId153"/>
                <a:stretch>
                  <a:fillRect/>
                </a:stretch>
              </p:blipFill>
              <p:spPr>
                <a:xfrm>
                  <a:off x="11364490" y="1400090"/>
                  <a:ext cx="2808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5" name="Ink 264">
                  <a:extLst>
                    <a:ext uri="{FF2B5EF4-FFF2-40B4-BE49-F238E27FC236}">
                      <a16:creationId xmlns:a16="http://schemas.microsoft.com/office/drawing/2014/main" id="{08E0485D-4164-C47D-8C5C-C51D496A61E8}"/>
                    </a:ext>
                  </a:extLst>
                </p14:cNvPr>
                <p14:cNvContentPartPr/>
                <p14:nvPr/>
              </p14:nvContentPartPr>
              <p14:xfrm>
                <a:off x="11540530" y="1483250"/>
                <a:ext cx="344160" cy="201600"/>
              </p14:xfrm>
            </p:contentPart>
          </mc:Choice>
          <mc:Fallback xmlns="">
            <p:pic>
              <p:nvPicPr>
                <p:cNvPr id="265" name="Ink 264">
                  <a:extLst>
                    <a:ext uri="{FF2B5EF4-FFF2-40B4-BE49-F238E27FC236}">
                      <a16:creationId xmlns:a16="http://schemas.microsoft.com/office/drawing/2014/main" id="{08E0485D-4164-C47D-8C5C-C51D496A61E8}"/>
                    </a:ext>
                  </a:extLst>
                </p:cNvPr>
                <p:cNvPicPr/>
                <p:nvPr/>
              </p:nvPicPr>
              <p:blipFill>
                <a:blip r:embed="rId155"/>
                <a:stretch>
                  <a:fillRect/>
                </a:stretch>
              </p:blipFill>
              <p:spPr>
                <a:xfrm>
                  <a:off x="11534410" y="1477130"/>
                  <a:ext cx="356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66" name="Ink 265">
                  <a:extLst>
                    <a:ext uri="{FF2B5EF4-FFF2-40B4-BE49-F238E27FC236}">
                      <a16:creationId xmlns:a16="http://schemas.microsoft.com/office/drawing/2014/main" id="{286C3BE3-82A8-7ED8-DC0D-5E11BBA533B9}"/>
                    </a:ext>
                  </a:extLst>
                </p14:cNvPr>
                <p14:cNvContentPartPr/>
                <p14:nvPr/>
              </p14:nvContentPartPr>
              <p14:xfrm>
                <a:off x="11807650" y="1455170"/>
                <a:ext cx="145080" cy="149040"/>
              </p14:xfrm>
            </p:contentPart>
          </mc:Choice>
          <mc:Fallback xmlns="">
            <p:pic>
              <p:nvPicPr>
                <p:cNvPr id="266" name="Ink 265">
                  <a:extLst>
                    <a:ext uri="{FF2B5EF4-FFF2-40B4-BE49-F238E27FC236}">
                      <a16:creationId xmlns:a16="http://schemas.microsoft.com/office/drawing/2014/main" id="{286C3BE3-82A8-7ED8-DC0D-5E11BBA533B9}"/>
                    </a:ext>
                  </a:extLst>
                </p:cNvPr>
                <p:cNvPicPr/>
                <p:nvPr/>
              </p:nvPicPr>
              <p:blipFill>
                <a:blip r:embed="rId157"/>
                <a:stretch>
                  <a:fillRect/>
                </a:stretch>
              </p:blipFill>
              <p:spPr>
                <a:xfrm>
                  <a:off x="11801530" y="1449050"/>
                  <a:ext cx="1573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67" name="Ink 266">
                  <a:extLst>
                    <a:ext uri="{FF2B5EF4-FFF2-40B4-BE49-F238E27FC236}">
                      <a16:creationId xmlns:a16="http://schemas.microsoft.com/office/drawing/2014/main" id="{14256CEC-38F8-30D5-A7E3-686D738BCB43}"/>
                    </a:ext>
                  </a:extLst>
                </p14:cNvPr>
                <p14:cNvContentPartPr/>
                <p14:nvPr/>
              </p14:nvContentPartPr>
              <p14:xfrm>
                <a:off x="11979010" y="1454810"/>
                <a:ext cx="64080" cy="120240"/>
              </p14:xfrm>
            </p:contentPart>
          </mc:Choice>
          <mc:Fallback xmlns="">
            <p:pic>
              <p:nvPicPr>
                <p:cNvPr id="267" name="Ink 266">
                  <a:extLst>
                    <a:ext uri="{FF2B5EF4-FFF2-40B4-BE49-F238E27FC236}">
                      <a16:creationId xmlns:a16="http://schemas.microsoft.com/office/drawing/2014/main" id="{14256CEC-38F8-30D5-A7E3-686D738BCB43}"/>
                    </a:ext>
                  </a:extLst>
                </p:cNvPr>
                <p:cNvPicPr/>
                <p:nvPr/>
              </p:nvPicPr>
              <p:blipFill>
                <a:blip r:embed="rId159"/>
                <a:stretch>
                  <a:fillRect/>
                </a:stretch>
              </p:blipFill>
              <p:spPr>
                <a:xfrm>
                  <a:off x="11972890" y="1448690"/>
                  <a:ext cx="76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68" name="Ink 267">
                  <a:extLst>
                    <a:ext uri="{FF2B5EF4-FFF2-40B4-BE49-F238E27FC236}">
                      <a16:creationId xmlns:a16="http://schemas.microsoft.com/office/drawing/2014/main" id="{1FFB8E95-B302-9A88-EB9F-88AD59F2CA59}"/>
                    </a:ext>
                  </a:extLst>
                </p14:cNvPr>
                <p14:cNvContentPartPr/>
                <p14:nvPr/>
              </p14:nvContentPartPr>
              <p14:xfrm>
                <a:off x="11955250" y="1492610"/>
                <a:ext cx="77040" cy="48960"/>
              </p14:xfrm>
            </p:contentPart>
          </mc:Choice>
          <mc:Fallback xmlns="">
            <p:pic>
              <p:nvPicPr>
                <p:cNvPr id="268" name="Ink 267">
                  <a:extLst>
                    <a:ext uri="{FF2B5EF4-FFF2-40B4-BE49-F238E27FC236}">
                      <a16:creationId xmlns:a16="http://schemas.microsoft.com/office/drawing/2014/main" id="{1FFB8E95-B302-9A88-EB9F-88AD59F2CA59}"/>
                    </a:ext>
                  </a:extLst>
                </p:cNvPr>
                <p:cNvPicPr/>
                <p:nvPr/>
              </p:nvPicPr>
              <p:blipFill>
                <a:blip r:embed="rId161"/>
                <a:stretch>
                  <a:fillRect/>
                </a:stretch>
              </p:blipFill>
              <p:spPr>
                <a:xfrm>
                  <a:off x="11949130" y="1486490"/>
                  <a:ext cx="89280" cy="61200"/>
                </a:xfrm>
                <a:prstGeom prst="rect">
                  <a:avLst/>
                </a:prstGeom>
              </p:spPr>
            </p:pic>
          </mc:Fallback>
        </mc:AlternateContent>
      </p:grpSp>
    </p:spTree>
    <p:extLst>
      <p:ext uri="{BB962C8B-B14F-4D97-AF65-F5344CB8AC3E}">
        <p14:creationId xmlns:p14="http://schemas.microsoft.com/office/powerpoint/2010/main" val="1261996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FE92-1735-DD01-C23B-ACA7981B4684}"/>
              </a:ext>
            </a:extLst>
          </p:cNvPr>
          <p:cNvSpPr>
            <a:spLocks noGrp="1"/>
          </p:cNvSpPr>
          <p:nvPr>
            <p:ph type="title"/>
          </p:nvPr>
        </p:nvSpPr>
        <p:spPr/>
        <p:txBody>
          <a:bodyPr/>
          <a:lstStyle/>
          <a:p>
            <a:r>
              <a:rPr lang="en-US" dirty="0"/>
              <a:t>Bond load sharing modes</a:t>
            </a:r>
          </a:p>
        </p:txBody>
      </p:sp>
      <p:graphicFrame>
        <p:nvGraphicFramePr>
          <p:cNvPr id="4" name="Content Placeholder 3">
            <a:extLst>
              <a:ext uri="{FF2B5EF4-FFF2-40B4-BE49-F238E27FC236}">
                <a16:creationId xmlns:a16="http://schemas.microsoft.com/office/drawing/2014/main" id="{CBA256B5-AFDE-42AD-9BFC-39A54CAA5FB8}"/>
              </a:ext>
            </a:extLst>
          </p:cNvPr>
          <p:cNvGraphicFramePr>
            <a:graphicFrameLocks noGrp="1"/>
          </p:cNvGraphicFramePr>
          <p:nvPr>
            <p:ph idx="1"/>
            <p:extLst>
              <p:ext uri="{D42A27DB-BD31-4B8C-83A1-F6EECF244321}">
                <p14:modId xmlns:p14="http://schemas.microsoft.com/office/powerpoint/2010/main" val="1857064487"/>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1180253">
                  <a:extLst>
                    <a:ext uri="{9D8B030D-6E8A-4147-A177-3AD203B41FA5}">
                      <a16:colId xmlns:a16="http://schemas.microsoft.com/office/drawing/2014/main" val="354295419"/>
                    </a:ext>
                  </a:extLst>
                </a:gridCol>
                <a:gridCol w="2573033">
                  <a:extLst>
                    <a:ext uri="{9D8B030D-6E8A-4147-A177-3AD203B41FA5}">
                      <a16:colId xmlns:a16="http://schemas.microsoft.com/office/drawing/2014/main" val="804305038"/>
                    </a:ext>
                  </a:extLst>
                </a:gridCol>
                <a:gridCol w="6762314">
                  <a:extLst>
                    <a:ext uri="{9D8B030D-6E8A-4147-A177-3AD203B41FA5}">
                      <a16:colId xmlns:a16="http://schemas.microsoft.com/office/drawing/2014/main" val="4272027764"/>
                    </a:ext>
                  </a:extLst>
                </a:gridCol>
              </a:tblGrid>
              <a:tr h="370840">
                <a:tc>
                  <a:txBody>
                    <a:bodyPr/>
                    <a:lstStyle/>
                    <a:p>
                      <a:r>
                        <a:rPr lang="en-US" dirty="0"/>
                        <a:t>Mode</a:t>
                      </a:r>
                    </a:p>
                  </a:txBody>
                  <a:tcPr/>
                </a:tc>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3488476341"/>
                  </a:ext>
                </a:extLst>
              </a:tr>
              <a:tr h="370840">
                <a:tc>
                  <a:txBody>
                    <a:bodyPr/>
                    <a:lstStyle/>
                    <a:p>
                      <a:r>
                        <a:rPr lang="en-US" dirty="0"/>
                        <a:t>0</a:t>
                      </a:r>
                    </a:p>
                  </a:txBody>
                  <a:tcPr/>
                </a:tc>
                <a:tc>
                  <a:txBody>
                    <a:bodyPr/>
                    <a:lstStyle/>
                    <a:p>
                      <a:r>
                        <a:rPr lang="en-US" dirty="0"/>
                        <a:t>balance-</a:t>
                      </a:r>
                      <a:r>
                        <a:rPr lang="en-US" dirty="0" err="1"/>
                        <a:t>rr</a:t>
                      </a:r>
                      <a:endParaRPr lang="en-US" dirty="0"/>
                    </a:p>
                  </a:txBody>
                  <a:tcPr/>
                </a:tc>
                <a:tc>
                  <a:txBody>
                    <a:bodyPr/>
                    <a:lstStyle/>
                    <a:p>
                      <a:r>
                        <a:rPr lang="en-US" dirty="0"/>
                        <a:t>Round robin</a:t>
                      </a:r>
                    </a:p>
                  </a:txBody>
                  <a:tcPr/>
                </a:tc>
                <a:extLst>
                  <a:ext uri="{0D108BD9-81ED-4DB2-BD59-A6C34878D82A}">
                    <a16:rowId xmlns:a16="http://schemas.microsoft.com/office/drawing/2014/main" val="1208922256"/>
                  </a:ext>
                </a:extLst>
              </a:tr>
              <a:tr h="370840">
                <a:tc>
                  <a:txBody>
                    <a:bodyPr/>
                    <a:lstStyle/>
                    <a:p>
                      <a:r>
                        <a:rPr lang="en-US" dirty="0"/>
                        <a:t>1</a:t>
                      </a:r>
                    </a:p>
                  </a:txBody>
                  <a:tcPr/>
                </a:tc>
                <a:tc>
                  <a:txBody>
                    <a:bodyPr/>
                    <a:lstStyle/>
                    <a:p>
                      <a:r>
                        <a:rPr lang="en-US" dirty="0"/>
                        <a:t>balance-backup</a:t>
                      </a:r>
                    </a:p>
                  </a:txBody>
                  <a:tcPr/>
                </a:tc>
                <a:tc>
                  <a:txBody>
                    <a:bodyPr/>
                    <a:lstStyle/>
                    <a:p>
                      <a:r>
                        <a:rPr lang="en-US" dirty="0"/>
                        <a:t>Active standby</a:t>
                      </a:r>
                    </a:p>
                  </a:txBody>
                  <a:tcPr/>
                </a:tc>
                <a:extLst>
                  <a:ext uri="{0D108BD9-81ED-4DB2-BD59-A6C34878D82A}">
                    <a16:rowId xmlns:a16="http://schemas.microsoft.com/office/drawing/2014/main" val="792325213"/>
                  </a:ext>
                </a:extLst>
              </a:tr>
              <a:tr h="370840">
                <a:tc>
                  <a:txBody>
                    <a:bodyPr/>
                    <a:lstStyle/>
                    <a:p>
                      <a:r>
                        <a:rPr lang="en-US" dirty="0"/>
                        <a:t>2</a:t>
                      </a:r>
                    </a:p>
                  </a:txBody>
                  <a:tcPr/>
                </a:tc>
                <a:tc>
                  <a:txBody>
                    <a:bodyPr/>
                    <a:lstStyle/>
                    <a:p>
                      <a:r>
                        <a:rPr lang="en-US" dirty="0"/>
                        <a:t>balance-</a:t>
                      </a:r>
                      <a:r>
                        <a:rPr lang="en-US" dirty="0" err="1"/>
                        <a:t>xor</a:t>
                      </a:r>
                      <a:endParaRPr lang="en-US" dirty="0"/>
                    </a:p>
                  </a:txBody>
                  <a:tcPr/>
                </a:tc>
                <a:tc>
                  <a:txBody>
                    <a:bodyPr/>
                    <a:lstStyle/>
                    <a:p>
                      <a:r>
                        <a:rPr lang="en-US" dirty="0"/>
                        <a:t>Choose by XORing characteristics of the frame header (more on </a:t>
                      </a:r>
                      <a:r>
                        <a:rPr lang="en-US" dirty="0" err="1"/>
                        <a:t>xmit_hash_policy</a:t>
                      </a:r>
                      <a:r>
                        <a:rPr lang="en-US" dirty="0"/>
                        <a:t>)</a:t>
                      </a:r>
                    </a:p>
                  </a:txBody>
                  <a:tcPr/>
                </a:tc>
                <a:extLst>
                  <a:ext uri="{0D108BD9-81ED-4DB2-BD59-A6C34878D82A}">
                    <a16:rowId xmlns:a16="http://schemas.microsoft.com/office/drawing/2014/main" val="3234102075"/>
                  </a:ext>
                </a:extLst>
              </a:tr>
              <a:tr h="370840">
                <a:tc>
                  <a:txBody>
                    <a:bodyPr/>
                    <a:lstStyle/>
                    <a:p>
                      <a:r>
                        <a:rPr lang="en-US" dirty="0"/>
                        <a:t>3</a:t>
                      </a:r>
                    </a:p>
                  </a:txBody>
                  <a:tcPr/>
                </a:tc>
                <a:tc>
                  <a:txBody>
                    <a:bodyPr/>
                    <a:lstStyle/>
                    <a:p>
                      <a:r>
                        <a:rPr lang="en-US" dirty="0"/>
                        <a:t>broadcast</a:t>
                      </a:r>
                    </a:p>
                  </a:txBody>
                  <a:tcPr/>
                </a:tc>
                <a:tc>
                  <a:txBody>
                    <a:bodyPr/>
                    <a:lstStyle/>
                    <a:p>
                      <a:r>
                        <a:rPr lang="en-US" dirty="0" err="1"/>
                        <a:t>Replicasts</a:t>
                      </a:r>
                      <a:r>
                        <a:rPr lang="en-US" dirty="0"/>
                        <a:t> everything. (don’t do this one)</a:t>
                      </a:r>
                    </a:p>
                  </a:txBody>
                  <a:tcPr/>
                </a:tc>
                <a:extLst>
                  <a:ext uri="{0D108BD9-81ED-4DB2-BD59-A6C34878D82A}">
                    <a16:rowId xmlns:a16="http://schemas.microsoft.com/office/drawing/2014/main" val="669074115"/>
                  </a:ext>
                </a:extLst>
              </a:tr>
              <a:tr h="370840">
                <a:tc>
                  <a:txBody>
                    <a:bodyPr/>
                    <a:lstStyle/>
                    <a:p>
                      <a:r>
                        <a:rPr lang="en-US" dirty="0"/>
                        <a:t>4</a:t>
                      </a:r>
                    </a:p>
                  </a:txBody>
                  <a:tcPr/>
                </a:tc>
                <a:tc>
                  <a:txBody>
                    <a:bodyPr/>
                    <a:lstStyle/>
                    <a:p>
                      <a:r>
                        <a:rPr lang="en-US" dirty="0"/>
                        <a:t>802.3ad</a:t>
                      </a:r>
                    </a:p>
                  </a:txBody>
                  <a:tcPr/>
                </a:tc>
                <a:tc>
                  <a:txBody>
                    <a:bodyPr/>
                    <a:lstStyle/>
                    <a:p>
                      <a:r>
                        <a:rPr lang="en-US" dirty="0"/>
                        <a:t>Hardware compatible port channel. Uses LACP</a:t>
                      </a:r>
                    </a:p>
                  </a:txBody>
                  <a:tcPr/>
                </a:tc>
                <a:extLst>
                  <a:ext uri="{0D108BD9-81ED-4DB2-BD59-A6C34878D82A}">
                    <a16:rowId xmlns:a16="http://schemas.microsoft.com/office/drawing/2014/main" val="1919940608"/>
                  </a:ext>
                </a:extLst>
              </a:tr>
              <a:tr h="370840">
                <a:tc>
                  <a:txBody>
                    <a:bodyPr/>
                    <a:lstStyle/>
                    <a:p>
                      <a:r>
                        <a:rPr lang="en-US" dirty="0"/>
                        <a:t>5</a:t>
                      </a:r>
                    </a:p>
                  </a:txBody>
                  <a:tcPr/>
                </a:tc>
                <a:tc>
                  <a:txBody>
                    <a:bodyPr/>
                    <a:lstStyle/>
                    <a:p>
                      <a:r>
                        <a:rPr lang="en-US" dirty="0"/>
                        <a:t>balance-</a:t>
                      </a:r>
                      <a:r>
                        <a:rPr lang="en-US" dirty="0" err="1"/>
                        <a:t>tlb</a:t>
                      </a:r>
                      <a:endParaRPr lang="en-US" dirty="0"/>
                    </a:p>
                  </a:txBody>
                  <a:tcPr/>
                </a:tc>
                <a:tc>
                  <a:txBody>
                    <a:bodyPr/>
                    <a:lstStyle/>
                    <a:p>
                      <a:r>
                        <a:rPr lang="en-US" dirty="0"/>
                        <a:t>Adaptive transmit load balancing. </a:t>
                      </a:r>
                    </a:p>
                  </a:txBody>
                  <a:tcPr/>
                </a:tc>
                <a:extLst>
                  <a:ext uri="{0D108BD9-81ED-4DB2-BD59-A6C34878D82A}">
                    <a16:rowId xmlns:a16="http://schemas.microsoft.com/office/drawing/2014/main" val="1528126261"/>
                  </a:ext>
                </a:extLst>
              </a:tr>
              <a:tr h="370840">
                <a:tc>
                  <a:txBody>
                    <a:bodyPr/>
                    <a:lstStyle/>
                    <a:p>
                      <a:r>
                        <a:rPr lang="en-US" dirty="0"/>
                        <a:t>6</a:t>
                      </a:r>
                    </a:p>
                  </a:txBody>
                  <a:tcPr/>
                </a:tc>
                <a:tc>
                  <a:txBody>
                    <a:bodyPr/>
                    <a:lstStyle/>
                    <a:p>
                      <a:r>
                        <a:rPr lang="en-US" dirty="0"/>
                        <a:t>balance-</a:t>
                      </a:r>
                      <a:r>
                        <a:rPr lang="en-US" dirty="0" err="1"/>
                        <a:t>alb</a:t>
                      </a:r>
                      <a:endParaRPr lang="en-US" dirty="0"/>
                    </a:p>
                  </a:txBody>
                  <a:tcPr/>
                </a:tc>
                <a:tc>
                  <a:txBody>
                    <a:bodyPr/>
                    <a:lstStyle/>
                    <a:p>
                      <a:r>
                        <a:rPr lang="en-US" dirty="0"/>
                        <a:t>Adaptive transmit and receive load balancing</a:t>
                      </a:r>
                    </a:p>
                  </a:txBody>
                  <a:tcPr/>
                </a:tc>
                <a:extLst>
                  <a:ext uri="{0D108BD9-81ED-4DB2-BD59-A6C34878D82A}">
                    <a16:rowId xmlns:a16="http://schemas.microsoft.com/office/drawing/2014/main" val="497182459"/>
                  </a:ext>
                </a:extLst>
              </a:tr>
            </a:tbl>
          </a:graphicData>
        </a:graphic>
      </p:graphicFrame>
      <p:sp>
        <p:nvSpPr>
          <p:cNvPr id="6" name="TextBox 5">
            <a:extLst>
              <a:ext uri="{FF2B5EF4-FFF2-40B4-BE49-F238E27FC236}">
                <a16:creationId xmlns:a16="http://schemas.microsoft.com/office/drawing/2014/main" id="{3082189D-D698-28FC-DED3-6B0443788892}"/>
              </a:ext>
            </a:extLst>
          </p:cNvPr>
          <p:cNvSpPr txBox="1"/>
          <p:nvPr/>
        </p:nvSpPr>
        <p:spPr>
          <a:xfrm>
            <a:off x="257386" y="6308209"/>
            <a:ext cx="6096000" cy="369332"/>
          </a:xfrm>
          <a:prstGeom prst="rect">
            <a:avLst/>
          </a:prstGeom>
          <a:noFill/>
        </p:spPr>
        <p:txBody>
          <a:bodyPr wrap="square">
            <a:spAutoFit/>
          </a:bodyPr>
          <a:lstStyle/>
          <a:p>
            <a:r>
              <a:rPr lang="en-US" dirty="0">
                <a:hlinkClick r:id="rId2"/>
              </a:rPr>
              <a:t>Bonding modes - IBM Documentation</a:t>
            </a:r>
            <a:endParaRPr lang="en-US" dirty="0"/>
          </a:p>
        </p:txBody>
      </p:sp>
    </p:spTree>
    <p:extLst>
      <p:ext uri="{BB962C8B-B14F-4D97-AF65-F5344CB8AC3E}">
        <p14:creationId xmlns:p14="http://schemas.microsoft.com/office/powerpoint/2010/main" val="3422746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795C-A6AB-A0F9-8A48-7524DAE8FC16}"/>
              </a:ext>
            </a:extLst>
          </p:cNvPr>
          <p:cNvSpPr>
            <a:spLocks noGrp="1"/>
          </p:cNvSpPr>
          <p:nvPr>
            <p:ph type="title"/>
          </p:nvPr>
        </p:nvSpPr>
        <p:spPr/>
        <p:txBody>
          <a:bodyPr/>
          <a:lstStyle/>
          <a:p>
            <a:r>
              <a:rPr lang="en-US" dirty="0"/>
              <a:t>802.3ad Link Aggregation Control Protocol (LACP)</a:t>
            </a:r>
          </a:p>
        </p:txBody>
      </p:sp>
      <p:sp>
        <p:nvSpPr>
          <p:cNvPr id="3" name="Content Placeholder 2">
            <a:extLst>
              <a:ext uri="{FF2B5EF4-FFF2-40B4-BE49-F238E27FC236}">
                <a16:creationId xmlns:a16="http://schemas.microsoft.com/office/drawing/2014/main" id="{F1DE4909-50D4-57D3-D45B-98DDAA256C29}"/>
              </a:ext>
            </a:extLst>
          </p:cNvPr>
          <p:cNvSpPr>
            <a:spLocks noGrp="1"/>
          </p:cNvSpPr>
          <p:nvPr>
            <p:ph idx="1"/>
          </p:nvPr>
        </p:nvSpPr>
        <p:spPr>
          <a:xfrm>
            <a:off x="838200" y="1825625"/>
            <a:ext cx="10515600" cy="2992128"/>
          </a:xfrm>
        </p:spPr>
        <p:txBody>
          <a:bodyPr>
            <a:normAutofit fontScale="92500" lnSpcReduction="20000"/>
          </a:bodyPr>
          <a:lstStyle/>
          <a:p>
            <a:r>
              <a:rPr lang="en-US" dirty="0"/>
              <a:t>Links are not active within a bond until the neighboring devices receive LACP keepalive packets over the physical interfaces.</a:t>
            </a:r>
          </a:p>
          <a:p>
            <a:r>
              <a:rPr lang="en-US" dirty="0"/>
              <a:t>Many options, most interesting is </a:t>
            </a:r>
            <a:r>
              <a:rPr lang="en-US" dirty="0" err="1"/>
              <a:t>lacp_rate</a:t>
            </a:r>
            <a:r>
              <a:rPr lang="en-US" dirty="0"/>
              <a:t> which controls how often LACPDUs are sent and therefore how long it will take to recognize an error.</a:t>
            </a:r>
          </a:p>
          <a:p>
            <a:r>
              <a:rPr lang="en-US" dirty="0"/>
              <a:t>Up/down delays allow the link to stabilize before adding or removing it from the bond.</a:t>
            </a:r>
          </a:p>
          <a:p>
            <a:r>
              <a:rPr lang="en-US" dirty="0" err="1"/>
              <a:t>miimon</a:t>
            </a:r>
            <a:r>
              <a:rPr lang="en-US" dirty="0"/>
              <a:t> specifies how often to check for failures (</a:t>
            </a:r>
            <a:r>
              <a:rPr lang="en-US" dirty="0">
                <a:hlinkClick r:id="rId2"/>
              </a:rPr>
              <a:t>MII monitor - IBM Documentation</a:t>
            </a:r>
            <a:r>
              <a:rPr lang="en-US" dirty="0"/>
              <a:t>)</a:t>
            </a:r>
          </a:p>
        </p:txBody>
      </p:sp>
      <p:sp>
        <p:nvSpPr>
          <p:cNvPr id="4" name="Trapezoid 3">
            <a:extLst>
              <a:ext uri="{FF2B5EF4-FFF2-40B4-BE49-F238E27FC236}">
                <a16:creationId xmlns:a16="http://schemas.microsoft.com/office/drawing/2014/main" id="{1065CEB9-FC3B-07AF-F376-DB2311D240AC}"/>
              </a:ext>
            </a:extLst>
          </p:cNvPr>
          <p:cNvSpPr/>
          <p:nvPr/>
        </p:nvSpPr>
        <p:spPr>
          <a:xfrm rot="16200000">
            <a:off x="6068692" y="5788739"/>
            <a:ext cx="1339699" cy="34555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a:extLst>
              <a:ext uri="{FF2B5EF4-FFF2-40B4-BE49-F238E27FC236}">
                <a16:creationId xmlns:a16="http://schemas.microsoft.com/office/drawing/2014/main" id="{037B54D2-B7EC-F5D9-8EFB-0745936A4B32}"/>
              </a:ext>
            </a:extLst>
          </p:cNvPr>
          <p:cNvSpPr/>
          <p:nvPr/>
        </p:nvSpPr>
        <p:spPr>
          <a:xfrm rot="5400000" flipH="1">
            <a:off x="8156218" y="5788738"/>
            <a:ext cx="1339699" cy="345558"/>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C16BFCA-24B4-52FD-E598-3707B15EA7C6}"/>
              </a:ext>
            </a:extLst>
          </p:cNvPr>
          <p:cNvCxnSpPr>
            <a:cxnSpLocks/>
          </p:cNvCxnSpPr>
          <p:nvPr/>
        </p:nvCxnSpPr>
        <p:spPr>
          <a:xfrm>
            <a:off x="6911321" y="5445841"/>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4611A04-F9BA-20A7-6FDA-3E01F745B7CC}"/>
              </a:ext>
            </a:extLst>
          </p:cNvPr>
          <p:cNvSpPr txBox="1"/>
          <p:nvPr/>
        </p:nvSpPr>
        <p:spPr>
          <a:xfrm>
            <a:off x="6911321" y="5168842"/>
            <a:ext cx="482824" cy="276999"/>
          </a:xfrm>
          <a:prstGeom prst="rect">
            <a:avLst/>
          </a:prstGeom>
          <a:noFill/>
        </p:spPr>
        <p:txBody>
          <a:bodyPr wrap="none" rtlCol="0">
            <a:spAutoFit/>
          </a:bodyPr>
          <a:lstStyle/>
          <a:p>
            <a:r>
              <a:rPr lang="en-US" sz="1200" dirty="0"/>
              <a:t>eth0</a:t>
            </a:r>
          </a:p>
        </p:txBody>
      </p:sp>
      <p:sp>
        <p:nvSpPr>
          <p:cNvPr id="8" name="TextBox 7">
            <a:extLst>
              <a:ext uri="{FF2B5EF4-FFF2-40B4-BE49-F238E27FC236}">
                <a16:creationId xmlns:a16="http://schemas.microsoft.com/office/drawing/2014/main" id="{3478692D-9847-1231-78B4-7D112A205D98}"/>
              </a:ext>
            </a:extLst>
          </p:cNvPr>
          <p:cNvSpPr txBox="1"/>
          <p:nvPr/>
        </p:nvSpPr>
        <p:spPr>
          <a:xfrm>
            <a:off x="8170465" y="5168842"/>
            <a:ext cx="482824" cy="276999"/>
          </a:xfrm>
          <a:prstGeom prst="rect">
            <a:avLst/>
          </a:prstGeom>
          <a:noFill/>
        </p:spPr>
        <p:txBody>
          <a:bodyPr wrap="none" rtlCol="0">
            <a:spAutoFit/>
          </a:bodyPr>
          <a:lstStyle/>
          <a:p>
            <a:r>
              <a:rPr lang="en-US" sz="1200" dirty="0"/>
              <a:t>eth0</a:t>
            </a:r>
          </a:p>
        </p:txBody>
      </p:sp>
      <p:cxnSp>
        <p:nvCxnSpPr>
          <p:cNvPr id="9" name="Straight Connector 8">
            <a:extLst>
              <a:ext uri="{FF2B5EF4-FFF2-40B4-BE49-F238E27FC236}">
                <a16:creationId xmlns:a16="http://schemas.microsoft.com/office/drawing/2014/main" id="{20EDD180-D69A-35BF-404C-93F54A2430D3}"/>
              </a:ext>
            </a:extLst>
          </p:cNvPr>
          <p:cNvCxnSpPr>
            <a:cxnSpLocks/>
          </p:cNvCxnSpPr>
          <p:nvPr/>
        </p:nvCxnSpPr>
        <p:spPr>
          <a:xfrm>
            <a:off x="6911321" y="5816320"/>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6A9605A-74B0-CC21-F078-D8DAF7244673}"/>
              </a:ext>
            </a:extLst>
          </p:cNvPr>
          <p:cNvSpPr txBox="1"/>
          <p:nvPr/>
        </p:nvSpPr>
        <p:spPr>
          <a:xfrm>
            <a:off x="6911321" y="5539321"/>
            <a:ext cx="482824" cy="276999"/>
          </a:xfrm>
          <a:prstGeom prst="rect">
            <a:avLst/>
          </a:prstGeom>
          <a:noFill/>
        </p:spPr>
        <p:txBody>
          <a:bodyPr wrap="none" rtlCol="0">
            <a:spAutoFit/>
          </a:bodyPr>
          <a:lstStyle/>
          <a:p>
            <a:r>
              <a:rPr lang="en-US" sz="1200" dirty="0"/>
              <a:t>eth1</a:t>
            </a:r>
          </a:p>
        </p:txBody>
      </p:sp>
      <p:sp>
        <p:nvSpPr>
          <p:cNvPr id="11" name="TextBox 10">
            <a:extLst>
              <a:ext uri="{FF2B5EF4-FFF2-40B4-BE49-F238E27FC236}">
                <a16:creationId xmlns:a16="http://schemas.microsoft.com/office/drawing/2014/main" id="{26E9F2D8-190F-3B30-F29D-630D25A8602F}"/>
              </a:ext>
            </a:extLst>
          </p:cNvPr>
          <p:cNvSpPr txBox="1"/>
          <p:nvPr/>
        </p:nvSpPr>
        <p:spPr>
          <a:xfrm>
            <a:off x="8170465" y="5539321"/>
            <a:ext cx="482824" cy="276999"/>
          </a:xfrm>
          <a:prstGeom prst="rect">
            <a:avLst/>
          </a:prstGeom>
          <a:noFill/>
        </p:spPr>
        <p:txBody>
          <a:bodyPr wrap="none" rtlCol="0">
            <a:spAutoFit/>
          </a:bodyPr>
          <a:lstStyle/>
          <a:p>
            <a:r>
              <a:rPr lang="en-US" sz="1200" dirty="0"/>
              <a:t>eth1</a:t>
            </a:r>
          </a:p>
        </p:txBody>
      </p:sp>
      <p:cxnSp>
        <p:nvCxnSpPr>
          <p:cNvPr id="12" name="Straight Connector 11">
            <a:extLst>
              <a:ext uri="{FF2B5EF4-FFF2-40B4-BE49-F238E27FC236}">
                <a16:creationId xmlns:a16="http://schemas.microsoft.com/office/drawing/2014/main" id="{392DA788-0993-E99D-E18E-865EC6F015FD}"/>
              </a:ext>
            </a:extLst>
          </p:cNvPr>
          <p:cNvCxnSpPr>
            <a:cxnSpLocks/>
          </p:cNvCxnSpPr>
          <p:nvPr/>
        </p:nvCxnSpPr>
        <p:spPr>
          <a:xfrm>
            <a:off x="6911321" y="6186798"/>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24B44BA-0266-CBBB-34B2-82FC7FAE6E16}"/>
              </a:ext>
            </a:extLst>
          </p:cNvPr>
          <p:cNvSpPr txBox="1"/>
          <p:nvPr/>
        </p:nvSpPr>
        <p:spPr>
          <a:xfrm>
            <a:off x="6911321" y="5909799"/>
            <a:ext cx="482824" cy="276999"/>
          </a:xfrm>
          <a:prstGeom prst="rect">
            <a:avLst/>
          </a:prstGeom>
          <a:noFill/>
        </p:spPr>
        <p:txBody>
          <a:bodyPr wrap="none" rtlCol="0">
            <a:spAutoFit/>
          </a:bodyPr>
          <a:lstStyle/>
          <a:p>
            <a:r>
              <a:rPr lang="en-US" sz="1200" dirty="0"/>
              <a:t>eth2</a:t>
            </a:r>
          </a:p>
        </p:txBody>
      </p:sp>
      <p:sp>
        <p:nvSpPr>
          <p:cNvPr id="14" name="TextBox 13">
            <a:extLst>
              <a:ext uri="{FF2B5EF4-FFF2-40B4-BE49-F238E27FC236}">
                <a16:creationId xmlns:a16="http://schemas.microsoft.com/office/drawing/2014/main" id="{57673397-E87A-860B-EC71-7F253177E3B1}"/>
              </a:ext>
            </a:extLst>
          </p:cNvPr>
          <p:cNvSpPr txBox="1"/>
          <p:nvPr/>
        </p:nvSpPr>
        <p:spPr>
          <a:xfrm>
            <a:off x="8170465" y="5909799"/>
            <a:ext cx="482824" cy="276999"/>
          </a:xfrm>
          <a:prstGeom prst="rect">
            <a:avLst/>
          </a:prstGeom>
          <a:noFill/>
        </p:spPr>
        <p:txBody>
          <a:bodyPr wrap="none" rtlCol="0">
            <a:spAutoFit/>
          </a:bodyPr>
          <a:lstStyle/>
          <a:p>
            <a:r>
              <a:rPr lang="en-US" sz="1200" dirty="0"/>
              <a:t>eth2</a:t>
            </a:r>
          </a:p>
        </p:txBody>
      </p:sp>
      <p:cxnSp>
        <p:nvCxnSpPr>
          <p:cNvPr id="15" name="Straight Connector 14">
            <a:extLst>
              <a:ext uri="{FF2B5EF4-FFF2-40B4-BE49-F238E27FC236}">
                <a16:creationId xmlns:a16="http://schemas.microsoft.com/office/drawing/2014/main" id="{ACA87FC9-7DDD-2629-D967-9F9997B28C65}"/>
              </a:ext>
            </a:extLst>
          </p:cNvPr>
          <p:cNvCxnSpPr>
            <a:cxnSpLocks/>
          </p:cNvCxnSpPr>
          <p:nvPr/>
        </p:nvCxnSpPr>
        <p:spPr>
          <a:xfrm>
            <a:off x="6911321" y="6547693"/>
            <a:ext cx="17419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6DDD03B-6563-D043-17E3-C86A9BEBB2D6}"/>
              </a:ext>
            </a:extLst>
          </p:cNvPr>
          <p:cNvSpPr txBox="1"/>
          <p:nvPr/>
        </p:nvSpPr>
        <p:spPr>
          <a:xfrm>
            <a:off x="6911321" y="6270694"/>
            <a:ext cx="482824" cy="276999"/>
          </a:xfrm>
          <a:prstGeom prst="rect">
            <a:avLst/>
          </a:prstGeom>
          <a:noFill/>
        </p:spPr>
        <p:txBody>
          <a:bodyPr wrap="none" rtlCol="0">
            <a:spAutoFit/>
          </a:bodyPr>
          <a:lstStyle/>
          <a:p>
            <a:r>
              <a:rPr lang="en-US" sz="1200" dirty="0"/>
              <a:t>eth3</a:t>
            </a:r>
          </a:p>
        </p:txBody>
      </p:sp>
      <p:sp>
        <p:nvSpPr>
          <p:cNvPr id="17" name="TextBox 16">
            <a:extLst>
              <a:ext uri="{FF2B5EF4-FFF2-40B4-BE49-F238E27FC236}">
                <a16:creationId xmlns:a16="http://schemas.microsoft.com/office/drawing/2014/main" id="{33012E96-C38D-6734-7A5A-0790BF4B3AB3}"/>
              </a:ext>
            </a:extLst>
          </p:cNvPr>
          <p:cNvSpPr txBox="1"/>
          <p:nvPr/>
        </p:nvSpPr>
        <p:spPr>
          <a:xfrm>
            <a:off x="8170465" y="6270694"/>
            <a:ext cx="482824" cy="276999"/>
          </a:xfrm>
          <a:prstGeom prst="rect">
            <a:avLst/>
          </a:prstGeom>
          <a:noFill/>
        </p:spPr>
        <p:txBody>
          <a:bodyPr wrap="none" rtlCol="0">
            <a:spAutoFit/>
          </a:bodyPr>
          <a:lstStyle/>
          <a:p>
            <a:r>
              <a:rPr lang="en-US" sz="1200" dirty="0"/>
              <a:t>eth3</a:t>
            </a:r>
          </a:p>
        </p:txBody>
      </p:sp>
      <p:cxnSp>
        <p:nvCxnSpPr>
          <p:cNvPr id="18" name="Straight Connector 17">
            <a:extLst>
              <a:ext uri="{FF2B5EF4-FFF2-40B4-BE49-F238E27FC236}">
                <a16:creationId xmlns:a16="http://schemas.microsoft.com/office/drawing/2014/main" id="{F0C3B282-37C1-1457-CFBF-126A1BF7E693}"/>
              </a:ext>
            </a:extLst>
          </p:cNvPr>
          <p:cNvCxnSpPr>
            <a:cxnSpLocks/>
          </p:cNvCxnSpPr>
          <p:nvPr/>
        </p:nvCxnSpPr>
        <p:spPr>
          <a:xfrm>
            <a:off x="5518456" y="5922257"/>
            <a:ext cx="1047307"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8140C59-ACD5-3089-3D3A-346B3A932F42}"/>
              </a:ext>
            </a:extLst>
          </p:cNvPr>
          <p:cNvSpPr txBox="1"/>
          <p:nvPr/>
        </p:nvSpPr>
        <p:spPr>
          <a:xfrm>
            <a:off x="5913699" y="5657171"/>
            <a:ext cx="609462" cy="276999"/>
          </a:xfrm>
          <a:prstGeom prst="rect">
            <a:avLst/>
          </a:prstGeom>
          <a:noFill/>
        </p:spPr>
        <p:txBody>
          <a:bodyPr wrap="none" rtlCol="0">
            <a:spAutoFit/>
          </a:bodyPr>
          <a:lstStyle/>
          <a:p>
            <a:r>
              <a:rPr lang="en-US" sz="1200" dirty="0"/>
              <a:t>bond0</a:t>
            </a:r>
          </a:p>
        </p:txBody>
      </p:sp>
      <p:cxnSp>
        <p:nvCxnSpPr>
          <p:cNvPr id="20" name="Straight Connector 19">
            <a:extLst>
              <a:ext uri="{FF2B5EF4-FFF2-40B4-BE49-F238E27FC236}">
                <a16:creationId xmlns:a16="http://schemas.microsoft.com/office/drawing/2014/main" id="{16BF769F-2B30-ED9A-7195-035B869B526A}"/>
              </a:ext>
            </a:extLst>
          </p:cNvPr>
          <p:cNvCxnSpPr>
            <a:cxnSpLocks/>
          </p:cNvCxnSpPr>
          <p:nvPr/>
        </p:nvCxnSpPr>
        <p:spPr>
          <a:xfrm>
            <a:off x="8998847" y="5909799"/>
            <a:ext cx="1047307"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E5DAFC8-D04F-8A60-0F33-BD33AE537F61}"/>
              </a:ext>
            </a:extLst>
          </p:cNvPr>
          <p:cNvSpPr txBox="1"/>
          <p:nvPr/>
        </p:nvSpPr>
        <p:spPr>
          <a:xfrm>
            <a:off x="8942349" y="5632800"/>
            <a:ext cx="609462" cy="276999"/>
          </a:xfrm>
          <a:prstGeom prst="rect">
            <a:avLst/>
          </a:prstGeom>
          <a:noFill/>
        </p:spPr>
        <p:txBody>
          <a:bodyPr wrap="none" rtlCol="0">
            <a:spAutoFit/>
          </a:bodyPr>
          <a:lstStyle/>
          <a:p>
            <a:r>
              <a:rPr lang="en-US" sz="1200" dirty="0"/>
              <a:t>bond0</a:t>
            </a:r>
          </a:p>
        </p:txBody>
      </p:sp>
      <p:sp>
        <p:nvSpPr>
          <p:cNvPr id="23" name="TextBox 22">
            <a:extLst>
              <a:ext uri="{FF2B5EF4-FFF2-40B4-BE49-F238E27FC236}">
                <a16:creationId xmlns:a16="http://schemas.microsoft.com/office/drawing/2014/main" id="{CFCD9893-0435-F448-E727-8C9F9B2B1D9F}"/>
              </a:ext>
            </a:extLst>
          </p:cNvPr>
          <p:cNvSpPr txBox="1"/>
          <p:nvPr/>
        </p:nvSpPr>
        <p:spPr>
          <a:xfrm>
            <a:off x="137128" y="6373022"/>
            <a:ext cx="6096000" cy="369332"/>
          </a:xfrm>
          <a:prstGeom prst="rect">
            <a:avLst/>
          </a:prstGeom>
          <a:noFill/>
        </p:spPr>
        <p:txBody>
          <a:bodyPr wrap="square">
            <a:spAutoFit/>
          </a:bodyPr>
          <a:lstStyle/>
          <a:p>
            <a:r>
              <a:rPr lang="en-US" dirty="0">
                <a:hlinkClick r:id="rId3"/>
              </a:rPr>
              <a:t>kernel.org/doc/Documentation/networking/bonding.txt</a:t>
            </a:r>
            <a:endParaRPr lang="en-US" dirty="0"/>
          </a:p>
        </p:txBody>
      </p:sp>
    </p:spTree>
    <p:extLst>
      <p:ext uri="{BB962C8B-B14F-4D97-AF65-F5344CB8AC3E}">
        <p14:creationId xmlns:p14="http://schemas.microsoft.com/office/powerpoint/2010/main" val="298696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5B70-1B91-B743-D225-0502ECDA9BFC}"/>
              </a:ext>
            </a:extLst>
          </p:cNvPr>
          <p:cNvSpPr>
            <a:spLocks noGrp="1"/>
          </p:cNvSpPr>
          <p:nvPr>
            <p:ph type="title"/>
          </p:nvPr>
        </p:nvSpPr>
        <p:spPr/>
        <p:txBody>
          <a:bodyPr/>
          <a:lstStyle/>
          <a:p>
            <a:r>
              <a:rPr lang="en-US" dirty="0"/>
              <a:t>ISO Model</a:t>
            </a:r>
          </a:p>
        </p:txBody>
      </p:sp>
      <p:graphicFrame>
        <p:nvGraphicFramePr>
          <p:cNvPr id="5" name="Table 4">
            <a:extLst>
              <a:ext uri="{FF2B5EF4-FFF2-40B4-BE49-F238E27FC236}">
                <a16:creationId xmlns:a16="http://schemas.microsoft.com/office/drawing/2014/main" id="{2B616983-8A7F-C3D6-60F9-8AA2CCD3225A}"/>
              </a:ext>
            </a:extLst>
          </p:cNvPr>
          <p:cNvGraphicFramePr>
            <a:graphicFrameLocks noGrp="1"/>
          </p:cNvGraphicFramePr>
          <p:nvPr>
            <p:extLst>
              <p:ext uri="{D42A27DB-BD31-4B8C-83A1-F6EECF244321}">
                <p14:modId xmlns:p14="http://schemas.microsoft.com/office/powerpoint/2010/main" val="3713157751"/>
              </p:ext>
            </p:extLst>
          </p:nvPr>
        </p:nvGraphicFramePr>
        <p:xfrm>
          <a:off x="591328" y="1945640"/>
          <a:ext cx="7309352" cy="2966720"/>
        </p:xfrm>
        <a:graphic>
          <a:graphicData uri="http://schemas.openxmlformats.org/drawingml/2006/table">
            <a:tbl>
              <a:tblPr firstRow="1" bandRow="1">
                <a:tableStyleId>{5C22544A-7EE6-4342-B048-85BDC9FD1C3A}</a:tableStyleId>
              </a:tblPr>
              <a:tblGrid>
                <a:gridCol w="840707">
                  <a:extLst>
                    <a:ext uri="{9D8B030D-6E8A-4147-A177-3AD203B41FA5}">
                      <a16:colId xmlns:a16="http://schemas.microsoft.com/office/drawing/2014/main" val="3247912039"/>
                    </a:ext>
                  </a:extLst>
                </a:gridCol>
                <a:gridCol w="1502624">
                  <a:extLst>
                    <a:ext uri="{9D8B030D-6E8A-4147-A177-3AD203B41FA5}">
                      <a16:colId xmlns:a16="http://schemas.microsoft.com/office/drawing/2014/main" val="911919102"/>
                    </a:ext>
                  </a:extLst>
                </a:gridCol>
                <a:gridCol w="4966021">
                  <a:extLst>
                    <a:ext uri="{9D8B030D-6E8A-4147-A177-3AD203B41FA5}">
                      <a16:colId xmlns:a16="http://schemas.microsoft.com/office/drawing/2014/main" val="1892845407"/>
                    </a:ext>
                  </a:extLst>
                </a:gridCol>
              </a:tblGrid>
              <a:tr h="370840">
                <a:tc>
                  <a:txBody>
                    <a:bodyPr/>
                    <a:lstStyle/>
                    <a:p>
                      <a:r>
                        <a:rPr lang="en-US" dirty="0"/>
                        <a:t>Layer</a:t>
                      </a:r>
                    </a:p>
                  </a:txBody>
                  <a:tcPr/>
                </a:tc>
                <a:tc>
                  <a:txBody>
                    <a:bodyPr/>
                    <a:lstStyle/>
                    <a:p>
                      <a:r>
                        <a:rPr lang="en-US" dirty="0"/>
                        <a:t>Name</a:t>
                      </a:r>
                    </a:p>
                  </a:txBody>
                  <a:tcPr/>
                </a:tc>
                <a:tc>
                  <a:txBody>
                    <a:bodyPr/>
                    <a:lstStyle/>
                    <a:p>
                      <a:r>
                        <a:rPr lang="en-US" dirty="0"/>
                        <a:t>Function</a:t>
                      </a:r>
                    </a:p>
                  </a:txBody>
                  <a:tcPr/>
                </a:tc>
                <a:extLst>
                  <a:ext uri="{0D108BD9-81ED-4DB2-BD59-A6C34878D82A}">
                    <a16:rowId xmlns:a16="http://schemas.microsoft.com/office/drawing/2014/main" val="2152153898"/>
                  </a:ext>
                </a:extLst>
              </a:tr>
              <a:tr h="370840">
                <a:tc>
                  <a:txBody>
                    <a:bodyPr/>
                    <a:lstStyle/>
                    <a:p>
                      <a:r>
                        <a:rPr lang="en-US" dirty="0"/>
                        <a:t>7</a:t>
                      </a:r>
                    </a:p>
                  </a:txBody>
                  <a:tcPr>
                    <a:solidFill>
                      <a:schemeClr val="accent1">
                        <a:lumMod val="60000"/>
                        <a:lumOff val="40000"/>
                      </a:schemeClr>
                    </a:solidFill>
                  </a:tcPr>
                </a:tc>
                <a:tc>
                  <a:txBody>
                    <a:bodyPr/>
                    <a:lstStyle/>
                    <a:p>
                      <a:r>
                        <a:rPr lang="en-US" dirty="0"/>
                        <a:t>Application</a:t>
                      </a:r>
                    </a:p>
                  </a:txBody>
                  <a:tcPr>
                    <a:solidFill>
                      <a:schemeClr val="accent1">
                        <a:lumMod val="60000"/>
                        <a:lumOff val="40000"/>
                      </a:schemeClr>
                    </a:solidFill>
                  </a:tcPr>
                </a:tc>
                <a:tc>
                  <a:txBody>
                    <a:bodyPr/>
                    <a:lstStyle/>
                    <a:p>
                      <a:r>
                        <a:rPr lang="en-US" dirty="0"/>
                        <a:t>Data relevant to the application</a:t>
                      </a:r>
                    </a:p>
                  </a:txBody>
                  <a:tcPr>
                    <a:solidFill>
                      <a:schemeClr val="accent1">
                        <a:lumMod val="60000"/>
                        <a:lumOff val="40000"/>
                      </a:schemeClr>
                    </a:solidFill>
                  </a:tcPr>
                </a:tc>
                <a:extLst>
                  <a:ext uri="{0D108BD9-81ED-4DB2-BD59-A6C34878D82A}">
                    <a16:rowId xmlns:a16="http://schemas.microsoft.com/office/drawing/2014/main" val="2661675804"/>
                  </a:ext>
                </a:extLst>
              </a:tr>
              <a:tr h="370840">
                <a:tc>
                  <a:txBody>
                    <a:bodyPr/>
                    <a:lstStyle/>
                    <a:p>
                      <a:r>
                        <a:rPr lang="en-US" dirty="0"/>
                        <a:t>6</a:t>
                      </a:r>
                    </a:p>
                  </a:txBody>
                  <a:tcPr>
                    <a:solidFill>
                      <a:schemeClr val="accent1">
                        <a:lumMod val="60000"/>
                        <a:lumOff val="40000"/>
                      </a:schemeClr>
                    </a:solidFill>
                  </a:tcPr>
                </a:tc>
                <a:tc>
                  <a:txBody>
                    <a:bodyPr/>
                    <a:lstStyle/>
                    <a:p>
                      <a:r>
                        <a:rPr lang="en-US" dirty="0"/>
                        <a:t>Presentation</a:t>
                      </a:r>
                    </a:p>
                  </a:txBody>
                  <a:tcPr>
                    <a:solidFill>
                      <a:schemeClr val="accent1">
                        <a:lumMod val="60000"/>
                        <a:lumOff val="40000"/>
                      </a:schemeClr>
                    </a:solidFill>
                  </a:tcPr>
                </a:tc>
                <a:tc>
                  <a:txBody>
                    <a:bodyPr/>
                    <a:lstStyle/>
                    <a:p>
                      <a:r>
                        <a:rPr lang="en-US" dirty="0"/>
                        <a:t>Handles media conversion</a:t>
                      </a:r>
                    </a:p>
                  </a:txBody>
                  <a:tcPr>
                    <a:solidFill>
                      <a:schemeClr val="accent1">
                        <a:lumMod val="60000"/>
                        <a:lumOff val="40000"/>
                      </a:schemeClr>
                    </a:solidFill>
                  </a:tcPr>
                </a:tc>
                <a:extLst>
                  <a:ext uri="{0D108BD9-81ED-4DB2-BD59-A6C34878D82A}">
                    <a16:rowId xmlns:a16="http://schemas.microsoft.com/office/drawing/2014/main" val="260071635"/>
                  </a:ext>
                </a:extLst>
              </a:tr>
              <a:tr h="370840">
                <a:tc>
                  <a:txBody>
                    <a:bodyPr/>
                    <a:lstStyle/>
                    <a:p>
                      <a:r>
                        <a:rPr lang="en-US" dirty="0"/>
                        <a:t>5</a:t>
                      </a:r>
                    </a:p>
                  </a:txBody>
                  <a:tcPr>
                    <a:solidFill>
                      <a:schemeClr val="accent1">
                        <a:lumMod val="60000"/>
                        <a:lumOff val="40000"/>
                      </a:schemeClr>
                    </a:solidFill>
                  </a:tcPr>
                </a:tc>
                <a:tc>
                  <a:txBody>
                    <a:bodyPr/>
                    <a:lstStyle/>
                    <a:p>
                      <a:r>
                        <a:rPr lang="en-US" dirty="0"/>
                        <a:t>Session</a:t>
                      </a:r>
                    </a:p>
                  </a:txBody>
                  <a:tcPr>
                    <a:solidFill>
                      <a:schemeClr val="accent1">
                        <a:lumMod val="60000"/>
                        <a:lumOff val="40000"/>
                      </a:schemeClr>
                    </a:solidFill>
                  </a:tcPr>
                </a:tc>
                <a:tc>
                  <a:txBody>
                    <a:bodyPr/>
                    <a:lstStyle/>
                    <a:p>
                      <a:r>
                        <a:rPr lang="en-US" dirty="0"/>
                        <a:t>Multiplexes the contents of a stream</a:t>
                      </a:r>
                    </a:p>
                  </a:txBody>
                  <a:tcPr>
                    <a:solidFill>
                      <a:schemeClr val="accent1">
                        <a:lumMod val="60000"/>
                        <a:lumOff val="40000"/>
                      </a:schemeClr>
                    </a:solidFill>
                  </a:tcPr>
                </a:tc>
                <a:extLst>
                  <a:ext uri="{0D108BD9-81ED-4DB2-BD59-A6C34878D82A}">
                    <a16:rowId xmlns:a16="http://schemas.microsoft.com/office/drawing/2014/main" val="3428422962"/>
                  </a:ext>
                </a:extLst>
              </a:tr>
              <a:tr h="370840">
                <a:tc>
                  <a:txBody>
                    <a:bodyPr/>
                    <a:lstStyle/>
                    <a:p>
                      <a:r>
                        <a:rPr lang="en-US" dirty="0"/>
                        <a:t>4</a:t>
                      </a:r>
                    </a:p>
                  </a:txBody>
                  <a:tcPr>
                    <a:solidFill>
                      <a:schemeClr val="accent2">
                        <a:lumMod val="60000"/>
                        <a:lumOff val="40000"/>
                      </a:schemeClr>
                    </a:solidFill>
                  </a:tcPr>
                </a:tc>
                <a:tc>
                  <a:txBody>
                    <a:bodyPr/>
                    <a:lstStyle/>
                    <a:p>
                      <a:r>
                        <a:rPr lang="en-US" dirty="0"/>
                        <a:t>Transport</a:t>
                      </a:r>
                    </a:p>
                  </a:txBody>
                  <a:tcPr>
                    <a:solidFill>
                      <a:schemeClr val="accent2">
                        <a:lumMod val="60000"/>
                        <a:lumOff val="40000"/>
                      </a:schemeClr>
                    </a:solidFill>
                  </a:tcPr>
                </a:tc>
                <a:tc>
                  <a:txBody>
                    <a:bodyPr/>
                    <a:lstStyle/>
                    <a:p>
                      <a:r>
                        <a:rPr lang="en-US" dirty="0"/>
                        <a:t>Multiplexes data between individual streams</a:t>
                      </a:r>
                    </a:p>
                  </a:txBody>
                  <a:tcPr>
                    <a:solidFill>
                      <a:schemeClr val="accent2">
                        <a:lumMod val="60000"/>
                        <a:lumOff val="40000"/>
                      </a:schemeClr>
                    </a:solidFill>
                  </a:tcPr>
                </a:tc>
                <a:extLst>
                  <a:ext uri="{0D108BD9-81ED-4DB2-BD59-A6C34878D82A}">
                    <a16:rowId xmlns:a16="http://schemas.microsoft.com/office/drawing/2014/main" val="3176230380"/>
                  </a:ext>
                </a:extLst>
              </a:tr>
              <a:tr h="370840">
                <a:tc>
                  <a:txBody>
                    <a:bodyPr/>
                    <a:lstStyle/>
                    <a:p>
                      <a:r>
                        <a:rPr lang="en-US" dirty="0"/>
                        <a:t>3</a:t>
                      </a:r>
                    </a:p>
                  </a:txBody>
                  <a:tcPr>
                    <a:solidFill>
                      <a:schemeClr val="accent2">
                        <a:lumMod val="60000"/>
                        <a:lumOff val="40000"/>
                      </a:schemeClr>
                    </a:solidFill>
                  </a:tcPr>
                </a:tc>
                <a:tc>
                  <a:txBody>
                    <a:bodyPr/>
                    <a:lstStyle/>
                    <a:p>
                      <a:r>
                        <a:rPr lang="en-US" dirty="0"/>
                        <a:t>Network</a:t>
                      </a:r>
                    </a:p>
                  </a:txBody>
                  <a:tcPr>
                    <a:solidFill>
                      <a:schemeClr val="accent2">
                        <a:lumMod val="60000"/>
                        <a:lumOff val="40000"/>
                      </a:schemeClr>
                    </a:solidFill>
                  </a:tcPr>
                </a:tc>
                <a:tc>
                  <a:txBody>
                    <a:bodyPr/>
                    <a:lstStyle/>
                    <a:p>
                      <a:r>
                        <a:rPr lang="en-US" dirty="0"/>
                        <a:t>Directing packets across networks</a:t>
                      </a:r>
                    </a:p>
                  </a:txBody>
                  <a:tcPr>
                    <a:solidFill>
                      <a:schemeClr val="accent2">
                        <a:lumMod val="60000"/>
                        <a:lumOff val="40000"/>
                      </a:schemeClr>
                    </a:solidFill>
                  </a:tcPr>
                </a:tc>
                <a:extLst>
                  <a:ext uri="{0D108BD9-81ED-4DB2-BD59-A6C34878D82A}">
                    <a16:rowId xmlns:a16="http://schemas.microsoft.com/office/drawing/2014/main" val="2518193594"/>
                  </a:ext>
                </a:extLst>
              </a:tr>
              <a:tr h="370840">
                <a:tc>
                  <a:txBody>
                    <a:bodyPr/>
                    <a:lstStyle/>
                    <a:p>
                      <a:r>
                        <a:rPr lang="en-US" dirty="0"/>
                        <a:t>2</a:t>
                      </a:r>
                    </a:p>
                  </a:txBody>
                  <a:tcPr>
                    <a:solidFill>
                      <a:schemeClr val="accent2">
                        <a:lumMod val="60000"/>
                        <a:lumOff val="40000"/>
                      </a:schemeClr>
                    </a:solidFill>
                  </a:tcPr>
                </a:tc>
                <a:tc>
                  <a:txBody>
                    <a:bodyPr/>
                    <a:lstStyle/>
                    <a:p>
                      <a:r>
                        <a:rPr lang="en-US" dirty="0"/>
                        <a:t>Data link</a:t>
                      </a:r>
                    </a:p>
                  </a:txBody>
                  <a:tcPr>
                    <a:solidFill>
                      <a:schemeClr val="accent2">
                        <a:lumMod val="60000"/>
                        <a:lumOff val="40000"/>
                      </a:schemeClr>
                    </a:solidFill>
                  </a:tcPr>
                </a:tc>
                <a:tc>
                  <a:txBody>
                    <a:bodyPr/>
                    <a:lstStyle/>
                    <a:p>
                      <a:r>
                        <a:rPr lang="en-US" dirty="0"/>
                        <a:t>Transmits frames of data across a single link</a:t>
                      </a:r>
                    </a:p>
                  </a:txBody>
                  <a:tcPr>
                    <a:solidFill>
                      <a:schemeClr val="accent2">
                        <a:lumMod val="60000"/>
                        <a:lumOff val="40000"/>
                      </a:schemeClr>
                    </a:solidFill>
                  </a:tcPr>
                </a:tc>
                <a:extLst>
                  <a:ext uri="{0D108BD9-81ED-4DB2-BD59-A6C34878D82A}">
                    <a16:rowId xmlns:a16="http://schemas.microsoft.com/office/drawing/2014/main" val="3477214778"/>
                  </a:ext>
                </a:extLst>
              </a:tr>
              <a:tr h="370840">
                <a:tc>
                  <a:txBody>
                    <a:bodyPr/>
                    <a:lstStyle/>
                    <a:p>
                      <a:r>
                        <a:rPr lang="en-US" dirty="0"/>
                        <a:t>1</a:t>
                      </a:r>
                    </a:p>
                  </a:txBody>
                  <a:tcPr>
                    <a:solidFill>
                      <a:schemeClr val="accent2">
                        <a:lumMod val="60000"/>
                        <a:lumOff val="40000"/>
                      </a:schemeClr>
                    </a:solidFill>
                  </a:tcPr>
                </a:tc>
                <a:tc>
                  <a:txBody>
                    <a:bodyPr/>
                    <a:lstStyle/>
                    <a:p>
                      <a:r>
                        <a:rPr lang="en-US" dirty="0"/>
                        <a:t>Physical</a:t>
                      </a:r>
                    </a:p>
                  </a:txBody>
                  <a:tcPr>
                    <a:solidFill>
                      <a:schemeClr val="accent2">
                        <a:lumMod val="60000"/>
                        <a:lumOff val="40000"/>
                      </a:schemeClr>
                    </a:solidFill>
                  </a:tcPr>
                </a:tc>
                <a:tc>
                  <a:txBody>
                    <a:bodyPr/>
                    <a:lstStyle/>
                    <a:p>
                      <a:r>
                        <a:rPr lang="en-US" dirty="0"/>
                        <a:t>Hardware, ones and zeros</a:t>
                      </a:r>
                    </a:p>
                  </a:txBody>
                  <a:tcPr>
                    <a:solidFill>
                      <a:schemeClr val="accent2">
                        <a:lumMod val="60000"/>
                        <a:lumOff val="40000"/>
                      </a:schemeClr>
                    </a:solidFill>
                  </a:tcPr>
                </a:tc>
                <a:extLst>
                  <a:ext uri="{0D108BD9-81ED-4DB2-BD59-A6C34878D82A}">
                    <a16:rowId xmlns:a16="http://schemas.microsoft.com/office/drawing/2014/main" val="4067800788"/>
                  </a:ext>
                </a:extLst>
              </a:tr>
            </a:tbl>
          </a:graphicData>
        </a:graphic>
      </p:graphicFrame>
      <p:cxnSp>
        <p:nvCxnSpPr>
          <p:cNvPr id="8" name="Straight Connector 7">
            <a:extLst>
              <a:ext uri="{FF2B5EF4-FFF2-40B4-BE49-F238E27FC236}">
                <a16:creationId xmlns:a16="http://schemas.microsoft.com/office/drawing/2014/main" id="{37882E3B-278B-101A-3F5B-48C09E62E5F5}"/>
              </a:ext>
            </a:extLst>
          </p:cNvPr>
          <p:cNvCxnSpPr/>
          <p:nvPr/>
        </p:nvCxnSpPr>
        <p:spPr>
          <a:xfrm>
            <a:off x="8117767" y="3429000"/>
            <a:ext cx="279582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7BCBD30-098F-B3DF-5BA9-1BB683D9E41C}"/>
              </a:ext>
            </a:extLst>
          </p:cNvPr>
          <p:cNvSpPr txBox="1"/>
          <p:nvPr/>
        </p:nvSpPr>
        <p:spPr>
          <a:xfrm>
            <a:off x="8255914" y="2243240"/>
            <a:ext cx="2466906" cy="369332"/>
          </a:xfrm>
          <a:prstGeom prst="rect">
            <a:avLst/>
          </a:prstGeom>
          <a:noFill/>
        </p:spPr>
        <p:txBody>
          <a:bodyPr wrap="square" rtlCol="0">
            <a:spAutoFit/>
          </a:bodyPr>
          <a:lstStyle/>
          <a:p>
            <a:r>
              <a:rPr lang="en-US" dirty="0"/>
              <a:t>Application developer</a:t>
            </a:r>
          </a:p>
        </p:txBody>
      </p:sp>
      <p:sp>
        <p:nvSpPr>
          <p:cNvPr id="10" name="TextBox 9">
            <a:extLst>
              <a:ext uri="{FF2B5EF4-FFF2-40B4-BE49-F238E27FC236}">
                <a16:creationId xmlns:a16="http://schemas.microsoft.com/office/drawing/2014/main" id="{F6601E3E-9489-E7E3-91F2-3F1F42F87EC8}"/>
              </a:ext>
            </a:extLst>
          </p:cNvPr>
          <p:cNvSpPr txBox="1"/>
          <p:nvPr/>
        </p:nvSpPr>
        <p:spPr>
          <a:xfrm>
            <a:off x="8255914" y="4025991"/>
            <a:ext cx="2868190" cy="369332"/>
          </a:xfrm>
          <a:prstGeom prst="rect">
            <a:avLst/>
          </a:prstGeom>
          <a:noFill/>
        </p:spPr>
        <p:txBody>
          <a:bodyPr wrap="square" rtlCol="0">
            <a:spAutoFit/>
          </a:bodyPr>
          <a:lstStyle/>
          <a:p>
            <a:r>
              <a:rPr lang="en-US" dirty="0"/>
              <a:t>OS, driver and hardware</a:t>
            </a:r>
          </a:p>
        </p:txBody>
      </p:sp>
    </p:spTree>
    <p:extLst>
      <p:ext uri="{BB962C8B-B14F-4D97-AF65-F5344CB8AC3E}">
        <p14:creationId xmlns:p14="http://schemas.microsoft.com/office/powerpoint/2010/main" val="182975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32">
            <a:extLst>
              <a:ext uri="{FF2B5EF4-FFF2-40B4-BE49-F238E27FC236}">
                <a16:creationId xmlns:a16="http://schemas.microsoft.com/office/drawing/2014/main" id="{097A3DCD-A884-7E79-D853-4A41D7F24FE8}"/>
              </a:ext>
            </a:extLst>
          </p:cNvPr>
          <p:cNvSpPr/>
          <p:nvPr/>
        </p:nvSpPr>
        <p:spPr>
          <a:xfrm>
            <a:off x="226064" y="4704800"/>
            <a:ext cx="3287803" cy="190723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96866E6-BB91-FB14-0B93-50CB8240DF7B}"/>
              </a:ext>
            </a:extLst>
          </p:cNvPr>
          <p:cNvSpPr>
            <a:spLocks noGrp="1"/>
          </p:cNvSpPr>
          <p:nvPr>
            <p:ph type="title"/>
          </p:nvPr>
        </p:nvSpPr>
        <p:spPr/>
        <p:txBody>
          <a:bodyPr/>
          <a:lstStyle/>
          <a:p>
            <a:r>
              <a:rPr lang="en-US" dirty="0"/>
              <a:t>Network layer</a:t>
            </a:r>
          </a:p>
        </p:txBody>
      </p:sp>
      <p:sp>
        <p:nvSpPr>
          <p:cNvPr id="3" name="Content Placeholder 2">
            <a:extLst>
              <a:ext uri="{FF2B5EF4-FFF2-40B4-BE49-F238E27FC236}">
                <a16:creationId xmlns:a16="http://schemas.microsoft.com/office/drawing/2014/main" id="{7E53535D-51D1-7ACD-F271-8C904CD36B61}"/>
              </a:ext>
            </a:extLst>
          </p:cNvPr>
          <p:cNvSpPr>
            <a:spLocks noGrp="1"/>
          </p:cNvSpPr>
          <p:nvPr>
            <p:ph idx="1"/>
          </p:nvPr>
        </p:nvSpPr>
        <p:spPr>
          <a:xfrm>
            <a:off x="344513" y="1453265"/>
            <a:ext cx="11637514" cy="1746403"/>
          </a:xfrm>
        </p:spPr>
        <p:txBody>
          <a:bodyPr>
            <a:normAutofit fontScale="92500" lnSpcReduction="10000"/>
          </a:bodyPr>
          <a:lstStyle/>
          <a:p>
            <a:r>
              <a:rPr lang="en-US" dirty="0"/>
              <a:t>Connects broadcast domains to other broadcast domains</a:t>
            </a:r>
          </a:p>
          <a:p>
            <a:r>
              <a:rPr lang="en-US" dirty="0"/>
              <a:t>Provides addressing which remains stable across broadcast domains</a:t>
            </a:r>
          </a:p>
          <a:p>
            <a:r>
              <a:rPr lang="en-US" dirty="0"/>
              <a:t>Makes use of a logical numbering system (often referred to as hierarchal) to make routing decisions</a:t>
            </a:r>
          </a:p>
        </p:txBody>
      </p:sp>
      <p:sp>
        <p:nvSpPr>
          <p:cNvPr id="4" name="Cloud 3">
            <a:extLst>
              <a:ext uri="{FF2B5EF4-FFF2-40B4-BE49-F238E27FC236}">
                <a16:creationId xmlns:a16="http://schemas.microsoft.com/office/drawing/2014/main" id="{37615AE4-C3FF-FA1B-91A5-0E4F20917E85}"/>
              </a:ext>
            </a:extLst>
          </p:cNvPr>
          <p:cNvSpPr/>
          <p:nvPr/>
        </p:nvSpPr>
        <p:spPr>
          <a:xfrm>
            <a:off x="4876802" y="4162849"/>
            <a:ext cx="7172960" cy="2454698"/>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 name="Content Placeholder 32" descr="A blue circular object with arrows&#10;&#10;Description automatically generated">
            <a:extLst>
              <a:ext uri="{FF2B5EF4-FFF2-40B4-BE49-F238E27FC236}">
                <a16:creationId xmlns:a16="http://schemas.microsoft.com/office/drawing/2014/main" id="{3686564B-8783-4F67-98B6-1516704E5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194" y="4993622"/>
            <a:ext cx="594560" cy="597533"/>
          </a:xfrm>
          <a:prstGeom prst="rect">
            <a:avLst/>
          </a:prstGeom>
        </p:spPr>
      </p:pic>
      <p:pic>
        <p:nvPicPr>
          <p:cNvPr id="6" name="Picture 2" descr="Computer - Free computer icons">
            <a:extLst>
              <a:ext uri="{FF2B5EF4-FFF2-40B4-BE49-F238E27FC236}">
                <a16:creationId xmlns:a16="http://schemas.microsoft.com/office/drawing/2014/main" id="{A729C519-0E79-046B-31B0-C12BF8941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245" y="5505122"/>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04A2019-81E1-BAF5-BA12-14E6255A435F}"/>
              </a:ext>
            </a:extLst>
          </p:cNvPr>
          <p:cNvCxnSpPr>
            <a:cxnSpLocks/>
          </p:cNvCxnSpPr>
          <p:nvPr/>
        </p:nvCxnSpPr>
        <p:spPr>
          <a:xfrm>
            <a:off x="5762245" y="5263209"/>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62EFDC4-9DB0-FE42-5F73-63FF5F3628C5}"/>
              </a:ext>
            </a:extLst>
          </p:cNvPr>
          <p:cNvCxnSpPr>
            <a:cxnSpLocks/>
            <a:stCxn id="6" idx="0"/>
          </p:cNvCxnSpPr>
          <p:nvPr/>
        </p:nvCxnSpPr>
        <p:spPr>
          <a:xfrm flipV="1">
            <a:off x="6077951" y="5263209"/>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2" descr="Computer - Free computer icons">
            <a:extLst>
              <a:ext uri="{FF2B5EF4-FFF2-40B4-BE49-F238E27FC236}">
                <a16:creationId xmlns:a16="http://schemas.microsoft.com/office/drawing/2014/main" id="{D93B85BF-A8E5-5873-5D12-9CB8B6AC6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562" y="5505122"/>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6F8A3DDC-0E06-6A51-84D8-FAF6010FCE29}"/>
              </a:ext>
            </a:extLst>
          </p:cNvPr>
          <p:cNvCxnSpPr>
            <a:cxnSpLocks/>
            <a:stCxn id="9" idx="0"/>
          </p:cNvCxnSpPr>
          <p:nvPr/>
        </p:nvCxnSpPr>
        <p:spPr>
          <a:xfrm flipV="1">
            <a:off x="6846268" y="5263209"/>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2" descr="Computer - Free computer icons">
            <a:extLst>
              <a:ext uri="{FF2B5EF4-FFF2-40B4-BE49-F238E27FC236}">
                <a16:creationId xmlns:a16="http://schemas.microsoft.com/office/drawing/2014/main" id="{D3CC23CD-35DD-E581-B8E6-7553733A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878" y="5505122"/>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08E55D48-C560-030E-E80D-6538BC1904EC}"/>
              </a:ext>
            </a:extLst>
          </p:cNvPr>
          <p:cNvCxnSpPr>
            <a:cxnSpLocks/>
            <a:stCxn id="11" idx="0"/>
          </p:cNvCxnSpPr>
          <p:nvPr/>
        </p:nvCxnSpPr>
        <p:spPr>
          <a:xfrm flipV="1">
            <a:off x="7614584" y="5263209"/>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2" descr="Computer - Free computer icons">
            <a:extLst>
              <a:ext uri="{FF2B5EF4-FFF2-40B4-BE49-F238E27FC236}">
                <a16:creationId xmlns:a16="http://schemas.microsoft.com/office/drawing/2014/main" id="{7DA21CBE-C8A6-4096-68A0-3EB36889C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774" y="4955037"/>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CA2A41-684C-C234-432C-9ECB13814A08}"/>
              </a:ext>
            </a:extLst>
          </p:cNvPr>
          <p:cNvCxnSpPr>
            <a:cxnSpLocks/>
          </p:cNvCxnSpPr>
          <p:nvPr/>
        </p:nvCxnSpPr>
        <p:spPr>
          <a:xfrm>
            <a:off x="9007774" y="4713124"/>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B2AE25D-DB04-F67D-DE1B-444B50DB5528}"/>
              </a:ext>
            </a:extLst>
          </p:cNvPr>
          <p:cNvCxnSpPr>
            <a:cxnSpLocks/>
            <a:stCxn id="13" idx="0"/>
          </p:cNvCxnSpPr>
          <p:nvPr/>
        </p:nvCxnSpPr>
        <p:spPr>
          <a:xfrm flipV="1">
            <a:off x="9323480" y="4713124"/>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2" descr="Computer - Free computer icons">
            <a:extLst>
              <a:ext uri="{FF2B5EF4-FFF2-40B4-BE49-F238E27FC236}">
                <a16:creationId xmlns:a16="http://schemas.microsoft.com/office/drawing/2014/main" id="{DF624B21-0DA8-3D13-4E7D-DAA14F060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091" y="4955037"/>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D3593495-A3E1-D18E-8EB2-5C0B1844E79B}"/>
              </a:ext>
            </a:extLst>
          </p:cNvPr>
          <p:cNvCxnSpPr>
            <a:cxnSpLocks/>
            <a:stCxn id="16" idx="0"/>
          </p:cNvCxnSpPr>
          <p:nvPr/>
        </p:nvCxnSpPr>
        <p:spPr>
          <a:xfrm flipV="1">
            <a:off x="10091797" y="4713124"/>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2" descr="Computer - Free computer icons">
            <a:extLst>
              <a:ext uri="{FF2B5EF4-FFF2-40B4-BE49-F238E27FC236}">
                <a16:creationId xmlns:a16="http://schemas.microsoft.com/office/drawing/2014/main" id="{4C3E2B1A-528F-95C0-5BA9-98F5656D2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4407" y="4955037"/>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CFC80BBC-7F90-EE35-27CD-0AEAE352E47F}"/>
              </a:ext>
            </a:extLst>
          </p:cNvPr>
          <p:cNvCxnSpPr>
            <a:cxnSpLocks/>
            <a:stCxn id="18" idx="0"/>
          </p:cNvCxnSpPr>
          <p:nvPr/>
        </p:nvCxnSpPr>
        <p:spPr>
          <a:xfrm flipV="1">
            <a:off x="10860113" y="4713124"/>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Content Placeholder 32" descr="A blue circular object with arrows&#10;&#10;Description automatically generated">
            <a:extLst>
              <a:ext uri="{FF2B5EF4-FFF2-40B4-BE49-F238E27FC236}">
                <a16:creationId xmlns:a16="http://schemas.microsoft.com/office/drawing/2014/main" id="{3C3BFBA6-C9F9-D586-05E8-45588F17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0796" y="4121215"/>
            <a:ext cx="594560" cy="597533"/>
          </a:xfrm>
          <a:prstGeom prst="rect">
            <a:avLst/>
          </a:prstGeom>
        </p:spPr>
      </p:pic>
      <p:pic>
        <p:nvPicPr>
          <p:cNvPr id="21" name="Content Placeholder 32" descr="A blue circular object with arrows&#10;&#10;Description automatically generated">
            <a:extLst>
              <a:ext uri="{FF2B5EF4-FFF2-40B4-BE49-F238E27FC236}">
                <a16:creationId xmlns:a16="http://schemas.microsoft.com/office/drawing/2014/main" id="{237DAA68-D24E-63FF-D498-AE010506F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803" y="4407576"/>
            <a:ext cx="594560" cy="597533"/>
          </a:xfrm>
          <a:prstGeom prst="rect">
            <a:avLst/>
          </a:prstGeom>
        </p:spPr>
      </p:pic>
      <p:cxnSp>
        <p:nvCxnSpPr>
          <p:cNvPr id="22" name="Straight Connector 21">
            <a:extLst>
              <a:ext uri="{FF2B5EF4-FFF2-40B4-BE49-F238E27FC236}">
                <a16:creationId xmlns:a16="http://schemas.microsoft.com/office/drawing/2014/main" id="{247751CD-A9BC-760F-724F-F8948E999EC3}"/>
              </a:ext>
            </a:extLst>
          </p:cNvPr>
          <p:cNvCxnSpPr>
            <a:cxnSpLocks/>
          </p:cNvCxnSpPr>
          <p:nvPr/>
        </p:nvCxnSpPr>
        <p:spPr>
          <a:xfrm>
            <a:off x="7405466" y="4550649"/>
            <a:ext cx="840899" cy="61759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8F42D54-54F7-A56B-619A-1668956281A6}"/>
              </a:ext>
            </a:extLst>
          </p:cNvPr>
          <p:cNvCxnSpPr>
            <a:cxnSpLocks/>
          </p:cNvCxnSpPr>
          <p:nvPr/>
        </p:nvCxnSpPr>
        <p:spPr>
          <a:xfrm>
            <a:off x="7484533" y="4419981"/>
            <a:ext cx="1177221" cy="2456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811D230-6DFD-401A-F82C-8E536FB03C6A}"/>
              </a:ext>
            </a:extLst>
          </p:cNvPr>
          <p:cNvCxnSpPr>
            <a:cxnSpLocks/>
          </p:cNvCxnSpPr>
          <p:nvPr/>
        </p:nvCxnSpPr>
        <p:spPr>
          <a:xfrm flipH="1">
            <a:off x="8519803" y="4815813"/>
            <a:ext cx="297280" cy="370055"/>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Content Placeholder 32" descr="A blue circular object with arrows&#10;&#10;Description automatically generated">
            <a:extLst>
              <a:ext uri="{FF2B5EF4-FFF2-40B4-BE49-F238E27FC236}">
                <a16:creationId xmlns:a16="http://schemas.microsoft.com/office/drawing/2014/main" id="{301E52A4-2EBE-3938-C396-6AEAF6D93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603" y="5099120"/>
            <a:ext cx="594560" cy="597533"/>
          </a:xfrm>
          <a:prstGeom prst="rect">
            <a:avLst/>
          </a:prstGeom>
        </p:spPr>
      </p:pic>
      <p:pic>
        <p:nvPicPr>
          <p:cNvPr id="26" name="Picture 2" descr="Computer - Free computer icons">
            <a:extLst>
              <a:ext uri="{FF2B5EF4-FFF2-40B4-BE49-F238E27FC236}">
                <a16:creationId xmlns:a16="http://schemas.microsoft.com/office/drawing/2014/main" id="{8E53F5AE-F063-1493-7D09-7680906C0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54" y="561062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E99722C2-91B7-E500-0831-7632908B643F}"/>
              </a:ext>
            </a:extLst>
          </p:cNvPr>
          <p:cNvCxnSpPr>
            <a:cxnSpLocks/>
          </p:cNvCxnSpPr>
          <p:nvPr/>
        </p:nvCxnSpPr>
        <p:spPr>
          <a:xfrm>
            <a:off x="695654" y="5368707"/>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97DAD56-4D4D-9C6C-2057-02AE9C845022}"/>
              </a:ext>
            </a:extLst>
          </p:cNvPr>
          <p:cNvCxnSpPr>
            <a:cxnSpLocks/>
            <a:stCxn id="26" idx="0"/>
          </p:cNvCxnSpPr>
          <p:nvPr/>
        </p:nvCxnSpPr>
        <p:spPr>
          <a:xfrm flipV="1">
            <a:off x="1011360" y="5368707"/>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29" name="Picture 2" descr="Computer - Free computer icons">
            <a:extLst>
              <a:ext uri="{FF2B5EF4-FFF2-40B4-BE49-F238E27FC236}">
                <a16:creationId xmlns:a16="http://schemas.microsoft.com/office/drawing/2014/main" id="{3B34B7F7-EDBF-F7DF-385A-FAB231396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971" y="561062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30FA0913-6BEE-D40B-68A0-8C860F1A6C9B}"/>
              </a:ext>
            </a:extLst>
          </p:cNvPr>
          <p:cNvCxnSpPr>
            <a:cxnSpLocks/>
            <a:stCxn id="29" idx="0"/>
          </p:cNvCxnSpPr>
          <p:nvPr/>
        </p:nvCxnSpPr>
        <p:spPr>
          <a:xfrm flipV="1">
            <a:off x="1779677" y="5368707"/>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31" name="Picture 2" descr="Computer - Free computer icons">
            <a:extLst>
              <a:ext uri="{FF2B5EF4-FFF2-40B4-BE49-F238E27FC236}">
                <a16:creationId xmlns:a16="http://schemas.microsoft.com/office/drawing/2014/main" id="{96C8D6CF-EE49-B651-3B21-BB5095938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287" y="5610620"/>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54558BBA-C78D-6DBF-CD89-F734792B21D3}"/>
              </a:ext>
            </a:extLst>
          </p:cNvPr>
          <p:cNvCxnSpPr>
            <a:cxnSpLocks/>
            <a:stCxn id="31" idx="0"/>
          </p:cNvCxnSpPr>
          <p:nvPr/>
        </p:nvCxnSpPr>
        <p:spPr>
          <a:xfrm flipV="1">
            <a:off x="2547993" y="5368707"/>
            <a:ext cx="0" cy="241913"/>
          </a:xfrm>
          <a:prstGeom prst="line">
            <a:avLst/>
          </a:prstGeom>
        </p:spPr>
        <p:style>
          <a:lnRef idx="2">
            <a:schemeClr val="accent1"/>
          </a:lnRef>
          <a:fillRef idx="0">
            <a:schemeClr val="accent1"/>
          </a:fillRef>
          <a:effectRef idx="1">
            <a:schemeClr val="accent1"/>
          </a:effectRef>
          <a:fontRef idx="minor">
            <a:schemeClr val="tx1"/>
          </a:fontRef>
        </p:style>
      </p:cxnSp>
      <p:sp>
        <p:nvSpPr>
          <p:cNvPr id="36" name="Cloud 35">
            <a:extLst>
              <a:ext uri="{FF2B5EF4-FFF2-40B4-BE49-F238E27FC236}">
                <a16:creationId xmlns:a16="http://schemas.microsoft.com/office/drawing/2014/main" id="{EC585FA7-5F1E-854E-044D-E32A07C4B668}"/>
              </a:ext>
            </a:extLst>
          </p:cNvPr>
          <p:cNvSpPr/>
          <p:nvPr/>
        </p:nvSpPr>
        <p:spPr>
          <a:xfrm>
            <a:off x="2785969" y="3789416"/>
            <a:ext cx="1684098" cy="82857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7" name="Content Placeholder 32" descr="A blue circular object with arrows&#10;&#10;Description automatically generated">
            <a:extLst>
              <a:ext uri="{FF2B5EF4-FFF2-40B4-BE49-F238E27FC236}">
                <a16:creationId xmlns:a16="http://schemas.microsoft.com/office/drawing/2014/main" id="{5FF22F9D-F592-C652-93BC-C02F14F4A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451" y="4275109"/>
            <a:ext cx="594560" cy="597533"/>
          </a:xfrm>
          <a:prstGeom prst="rect">
            <a:avLst/>
          </a:prstGeom>
        </p:spPr>
      </p:pic>
      <p:pic>
        <p:nvPicPr>
          <p:cNvPr id="38" name="Content Placeholder 32" descr="A blue circular object with arrows&#10;&#10;Description automatically generated">
            <a:extLst>
              <a:ext uri="{FF2B5EF4-FFF2-40B4-BE49-F238E27FC236}">
                <a16:creationId xmlns:a16="http://schemas.microsoft.com/office/drawing/2014/main" id="{56E34ED8-1D96-D509-82D5-F8FB14EA9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287" y="3664373"/>
            <a:ext cx="594560" cy="597533"/>
          </a:xfrm>
          <a:prstGeom prst="rect">
            <a:avLst/>
          </a:prstGeom>
        </p:spPr>
      </p:pic>
      <p:sp>
        <p:nvSpPr>
          <p:cNvPr id="41" name="Cloud 40">
            <a:extLst>
              <a:ext uri="{FF2B5EF4-FFF2-40B4-BE49-F238E27FC236}">
                <a16:creationId xmlns:a16="http://schemas.microsoft.com/office/drawing/2014/main" id="{861346B1-4104-3B01-2AAB-1102D648DD9C}"/>
              </a:ext>
            </a:extLst>
          </p:cNvPr>
          <p:cNvSpPr/>
          <p:nvPr/>
        </p:nvSpPr>
        <p:spPr>
          <a:xfrm>
            <a:off x="5005210" y="3433331"/>
            <a:ext cx="1684098" cy="82857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42" name="Content Placeholder 32" descr="A blue circular object with arrows&#10;&#10;Description automatically generated">
            <a:extLst>
              <a:ext uri="{FF2B5EF4-FFF2-40B4-BE49-F238E27FC236}">
                <a16:creationId xmlns:a16="http://schemas.microsoft.com/office/drawing/2014/main" id="{C97EAA70-F7AB-8343-65BD-60CD0D519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255" y="3454319"/>
            <a:ext cx="594560" cy="597533"/>
          </a:xfrm>
          <a:prstGeom prst="rect">
            <a:avLst/>
          </a:prstGeom>
        </p:spPr>
      </p:pic>
      <p:pic>
        <p:nvPicPr>
          <p:cNvPr id="43" name="Content Placeholder 32" descr="A blue circular object with arrows&#10;&#10;Description automatically generated">
            <a:extLst>
              <a:ext uri="{FF2B5EF4-FFF2-40B4-BE49-F238E27FC236}">
                <a16:creationId xmlns:a16="http://schemas.microsoft.com/office/drawing/2014/main" id="{08A6876E-5771-3688-1B8A-198292D5E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668" y="3728362"/>
            <a:ext cx="594560" cy="597533"/>
          </a:xfrm>
          <a:prstGeom prst="rect">
            <a:avLst/>
          </a:prstGeom>
        </p:spPr>
      </p:pic>
      <p:cxnSp>
        <p:nvCxnSpPr>
          <p:cNvPr id="45" name="Straight Connector 44">
            <a:extLst>
              <a:ext uri="{FF2B5EF4-FFF2-40B4-BE49-F238E27FC236}">
                <a16:creationId xmlns:a16="http://schemas.microsoft.com/office/drawing/2014/main" id="{B8F2798D-A4BB-3670-E7BD-DBA9F949712D}"/>
              </a:ext>
            </a:extLst>
          </p:cNvPr>
          <p:cNvCxnSpPr>
            <a:cxnSpLocks/>
          </p:cNvCxnSpPr>
          <p:nvPr/>
        </p:nvCxnSpPr>
        <p:spPr>
          <a:xfrm flipV="1">
            <a:off x="3470937" y="4672526"/>
            <a:ext cx="412794" cy="61986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83D810-BFB5-F56D-657E-D11A425551A5}"/>
              </a:ext>
            </a:extLst>
          </p:cNvPr>
          <p:cNvCxnSpPr/>
          <p:nvPr/>
        </p:nvCxnSpPr>
        <p:spPr>
          <a:xfrm flipV="1">
            <a:off x="4496717" y="3722332"/>
            <a:ext cx="448669" cy="151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1CE3D004-99F1-5219-C961-9D66CA8206C8}"/>
              </a:ext>
            </a:extLst>
          </p:cNvPr>
          <p:cNvCxnSpPr/>
          <p:nvPr/>
        </p:nvCxnSpPr>
        <p:spPr>
          <a:xfrm flipV="1">
            <a:off x="3975947" y="4027128"/>
            <a:ext cx="205064" cy="39285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F05503-359B-3831-9E45-D87936A0FBE6}"/>
              </a:ext>
            </a:extLst>
          </p:cNvPr>
          <p:cNvCxnSpPr/>
          <p:nvPr/>
        </p:nvCxnSpPr>
        <p:spPr>
          <a:xfrm>
            <a:off x="5218234" y="3798068"/>
            <a:ext cx="1175423" cy="16507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6EAE5B1-823F-11F3-82A7-F0DE85679070}"/>
              </a:ext>
            </a:extLst>
          </p:cNvPr>
          <p:cNvCxnSpPr/>
          <p:nvPr/>
        </p:nvCxnSpPr>
        <p:spPr>
          <a:xfrm>
            <a:off x="6604000" y="4090272"/>
            <a:ext cx="694878" cy="253071"/>
          </a:xfrm>
          <a:prstGeom prst="line">
            <a:avLst/>
          </a:prstGeom>
        </p:spPr>
        <p:style>
          <a:lnRef idx="2">
            <a:schemeClr val="accent1"/>
          </a:lnRef>
          <a:fillRef idx="0">
            <a:schemeClr val="accent1"/>
          </a:fillRef>
          <a:effectRef idx="1">
            <a:schemeClr val="accent1"/>
          </a:effectRef>
          <a:fontRef idx="minor">
            <a:schemeClr val="tx1"/>
          </a:fontRef>
        </p:style>
      </p:cxnSp>
      <p:pic>
        <p:nvPicPr>
          <p:cNvPr id="55" name="Content Placeholder 32" descr="A blue circular object with arrows&#10;&#10;Description automatically generated">
            <a:extLst>
              <a:ext uri="{FF2B5EF4-FFF2-40B4-BE49-F238E27FC236}">
                <a16:creationId xmlns:a16="http://schemas.microsoft.com/office/drawing/2014/main" id="{AAB2F10C-6A50-B792-A086-3DEE685EC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443" y="3664372"/>
            <a:ext cx="594560" cy="597533"/>
          </a:xfrm>
          <a:prstGeom prst="rect">
            <a:avLst/>
          </a:prstGeom>
        </p:spPr>
      </p:pic>
      <p:cxnSp>
        <p:nvCxnSpPr>
          <p:cNvPr id="57" name="Straight Connector 56">
            <a:extLst>
              <a:ext uri="{FF2B5EF4-FFF2-40B4-BE49-F238E27FC236}">
                <a16:creationId xmlns:a16="http://schemas.microsoft.com/office/drawing/2014/main" id="{AB5ECAE7-0A0D-4A82-E4AD-1403B67D4072}"/>
              </a:ext>
            </a:extLst>
          </p:cNvPr>
          <p:cNvCxnSpPr/>
          <p:nvPr/>
        </p:nvCxnSpPr>
        <p:spPr>
          <a:xfrm flipH="1">
            <a:off x="3153224" y="3963139"/>
            <a:ext cx="99753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621012C-A6C1-3B15-1317-7B4A33A27B86}"/>
              </a:ext>
            </a:extLst>
          </p:cNvPr>
          <p:cNvCxnSpPr/>
          <p:nvPr/>
        </p:nvCxnSpPr>
        <p:spPr>
          <a:xfrm flipH="1" flipV="1">
            <a:off x="3000603" y="4090272"/>
            <a:ext cx="799237" cy="4836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909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7553-9156-7840-046B-01722B8D8C98}"/>
              </a:ext>
            </a:extLst>
          </p:cNvPr>
          <p:cNvSpPr>
            <a:spLocks noGrp="1"/>
          </p:cNvSpPr>
          <p:nvPr>
            <p:ph type="title"/>
          </p:nvPr>
        </p:nvSpPr>
        <p:spPr/>
        <p:txBody>
          <a:bodyPr/>
          <a:lstStyle/>
          <a:p>
            <a:r>
              <a:rPr lang="en-US" dirty="0"/>
              <a:t>IPv4 Addresses</a:t>
            </a:r>
          </a:p>
        </p:txBody>
      </p:sp>
      <p:sp>
        <p:nvSpPr>
          <p:cNvPr id="3" name="Content Placeholder 2">
            <a:extLst>
              <a:ext uri="{FF2B5EF4-FFF2-40B4-BE49-F238E27FC236}">
                <a16:creationId xmlns:a16="http://schemas.microsoft.com/office/drawing/2014/main" id="{FCBFCB96-EC4C-5236-CDF2-B930D3E1FFE0}"/>
              </a:ext>
            </a:extLst>
          </p:cNvPr>
          <p:cNvSpPr>
            <a:spLocks noGrp="1"/>
          </p:cNvSpPr>
          <p:nvPr>
            <p:ph idx="1"/>
          </p:nvPr>
        </p:nvSpPr>
        <p:spPr>
          <a:xfrm>
            <a:off x="838200" y="1825625"/>
            <a:ext cx="10515600" cy="1384935"/>
          </a:xfrm>
        </p:spPr>
        <p:txBody>
          <a:bodyPr>
            <a:normAutofit fontScale="85000" lnSpcReduction="20000"/>
          </a:bodyPr>
          <a:lstStyle/>
          <a:p>
            <a:r>
              <a:rPr lang="en-US" dirty="0"/>
              <a:t>32-bit unsigned integers</a:t>
            </a:r>
          </a:p>
          <a:p>
            <a:r>
              <a:rPr lang="en-US" dirty="0"/>
              <a:t>Always represented as big-endian in protocols (except sometimes TCP DNS)</a:t>
            </a:r>
          </a:p>
          <a:p>
            <a:r>
              <a:rPr lang="en-US" dirty="0"/>
              <a:t>Textually represented as period delimited decimal representation of each octet (byte)</a:t>
            </a:r>
          </a:p>
          <a:p>
            <a:endParaRPr lang="en-US" dirty="0"/>
          </a:p>
        </p:txBody>
      </p:sp>
      <p:sp>
        <p:nvSpPr>
          <p:cNvPr id="4" name="Rectangle 3">
            <a:extLst>
              <a:ext uri="{FF2B5EF4-FFF2-40B4-BE49-F238E27FC236}">
                <a16:creationId xmlns:a16="http://schemas.microsoft.com/office/drawing/2014/main" id="{7B090DB8-4339-3579-FD7B-71DE12709052}"/>
              </a:ext>
            </a:extLst>
          </p:cNvPr>
          <p:cNvSpPr/>
          <p:nvPr/>
        </p:nvSpPr>
        <p:spPr>
          <a:xfrm>
            <a:off x="2594186" y="3467947"/>
            <a:ext cx="1327574" cy="358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11000000</a:t>
            </a:r>
          </a:p>
        </p:txBody>
      </p:sp>
      <p:sp>
        <p:nvSpPr>
          <p:cNvPr id="5" name="Rectangle 4">
            <a:extLst>
              <a:ext uri="{FF2B5EF4-FFF2-40B4-BE49-F238E27FC236}">
                <a16:creationId xmlns:a16="http://schemas.microsoft.com/office/drawing/2014/main" id="{7E72FA2B-FB96-B65D-83C2-87CC32BEE1AE}"/>
              </a:ext>
            </a:extLst>
          </p:cNvPr>
          <p:cNvSpPr/>
          <p:nvPr/>
        </p:nvSpPr>
        <p:spPr>
          <a:xfrm>
            <a:off x="4013199" y="3467948"/>
            <a:ext cx="1327574" cy="35898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10101000</a:t>
            </a:r>
          </a:p>
        </p:txBody>
      </p:sp>
      <p:sp>
        <p:nvSpPr>
          <p:cNvPr id="6" name="Rectangle 5">
            <a:extLst>
              <a:ext uri="{FF2B5EF4-FFF2-40B4-BE49-F238E27FC236}">
                <a16:creationId xmlns:a16="http://schemas.microsoft.com/office/drawing/2014/main" id="{8B7A876D-889A-BE97-E6C4-B2AEDFE86B4F}"/>
              </a:ext>
            </a:extLst>
          </p:cNvPr>
          <p:cNvSpPr/>
          <p:nvPr/>
        </p:nvSpPr>
        <p:spPr>
          <a:xfrm>
            <a:off x="5432213" y="3467947"/>
            <a:ext cx="1327574" cy="35898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00001010</a:t>
            </a:r>
          </a:p>
        </p:txBody>
      </p:sp>
      <p:sp>
        <p:nvSpPr>
          <p:cNvPr id="7" name="Rectangle 6">
            <a:extLst>
              <a:ext uri="{FF2B5EF4-FFF2-40B4-BE49-F238E27FC236}">
                <a16:creationId xmlns:a16="http://schemas.microsoft.com/office/drawing/2014/main" id="{DA67F50D-F210-816C-39F9-CF001F1010C6}"/>
              </a:ext>
            </a:extLst>
          </p:cNvPr>
          <p:cNvSpPr/>
          <p:nvPr/>
        </p:nvSpPr>
        <p:spPr>
          <a:xfrm>
            <a:off x="6851226" y="3467947"/>
            <a:ext cx="1327574" cy="35898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00001110</a:t>
            </a:r>
          </a:p>
        </p:txBody>
      </p:sp>
      <p:sp>
        <p:nvSpPr>
          <p:cNvPr id="8" name="TextBox 7">
            <a:extLst>
              <a:ext uri="{FF2B5EF4-FFF2-40B4-BE49-F238E27FC236}">
                <a16:creationId xmlns:a16="http://schemas.microsoft.com/office/drawing/2014/main" id="{47CEA230-44D8-1E23-35FA-2A7529C4E9C9}"/>
              </a:ext>
            </a:extLst>
          </p:cNvPr>
          <p:cNvSpPr txBox="1"/>
          <p:nvPr/>
        </p:nvSpPr>
        <p:spPr>
          <a:xfrm>
            <a:off x="2932853" y="4084321"/>
            <a:ext cx="650240" cy="369332"/>
          </a:xfrm>
          <a:prstGeom prst="rect">
            <a:avLst/>
          </a:prstGeom>
          <a:noFill/>
        </p:spPr>
        <p:txBody>
          <a:bodyPr wrap="square" rtlCol="0">
            <a:spAutoFit/>
          </a:bodyPr>
          <a:lstStyle/>
          <a:p>
            <a:pPr algn="ctr"/>
            <a:r>
              <a:rPr lang="en-US" dirty="0"/>
              <a:t>192</a:t>
            </a:r>
          </a:p>
        </p:txBody>
      </p:sp>
      <p:sp>
        <p:nvSpPr>
          <p:cNvPr id="9" name="TextBox 8">
            <a:extLst>
              <a:ext uri="{FF2B5EF4-FFF2-40B4-BE49-F238E27FC236}">
                <a16:creationId xmlns:a16="http://schemas.microsoft.com/office/drawing/2014/main" id="{56621DAD-3375-973B-B6EC-90B65B3DEFCC}"/>
              </a:ext>
            </a:extLst>
          </p:cNvPr>
          <p:cNvSpPr txBox="1"/>
          <p:nvPr/>
        </p:nvSpPr>
        <p:spPr>
          <a:xfrm>
            <a:off x="4351866" y="4084321"/>
            <a:ext cx="650240" cy="369332"/>
          </a:xfrm>
          <a:prstGeom prst="rect">
            <a:avLst/>
          </a:prstGeom>
          <a:noFill/>
        </p:spPr>
        <p:txBody>
          <a:bodyPr wrap="square" rtlCol="0">
            <a:spAutoFit/>
          </a:bodyPr>
          <a:lstStyle/>
          <a:p>
            <a:pPr algn="ctr"/>
            <a:r>
              <a:rPr lang="en-US" dirty="0"/>
              <a:t>168</a:t>
            </a:r>
          </a:p>
        </p:txBody>
      </p:sp>
      <p:sp>
        <p:nvSpPr>
          <p:cNvPr id="10" name="TextBox 9">
            <a:extLst>
              <a:ext uri="{FF2B5EF4-FFF2-40B4-BE49-F238E27FC236}">
                <a16:creationId xmlns:a16="http://schemas.microsoft.com/office/drawing/2014/main" id="{BE0486D4-A209-5524-EB41-37B5EB9DA98F}"/>
              </a:ext>
            </a:extLst>
          </p:cNvPr>
          <p:cNvSpPr txBox="1"/>
          <p:nvPr/>
        </p:nvSpPr>
        <p:spPr>
          <a:xfrm>
            <a:off x="5770880" y="4084321"/>
            <a:ext cx="650240" cy="369332"/>
          </a:xfrm>
          <a:prstGeom prst="rect">
            <a:avLst/>
          </a:prstGeom>
          <a:noFill/>
        </p:spPr>
        <p:txBody>
          <a:bodyPr wrap="square" rtlCol="0">
            <a:spAutoFit/>
          </a:bodyPr>
          <a:lstStyle/>
          <a:p>
            <a:pPr algn="ctr"/>
            <a:r>
              <a:rPr lang="en-US" dirty="0"/>
              <a:t>10</a:t>
            </a:r>
          </a:p>
        </p:txBody>
      </p:sp>
      <p:sp>
        <p:nvSpPr>
          <p:cNvPr id="11" name="TextBox 10">
            <a:extLst>
              <a:ext uri="{FF2B5EF4-FFF2-40B4-BE49-F238E27FC236}">
                <a16:creationId xmlns:a16="http://schemas.microsoft.com/office/drawing/2014/main" id="{13002850-2BB1-5FB8-AC59-A757AE7F66F8}"/>
              </a:ext>
            </a:extLst>
          </p:cNvPr>
          <p:cNvSpPr txBox="1"/>
          <p:nvPr/>
        </p:nvSpPr>
        <p:spPr>
          <a:xfrm>
            <a:off x="7189893" y="4084321"/>
            <a:ext cx="650240" cy="369332"/>
          </a:xfrm>
          <a:prstGeom prst="rect">
            <a:avLst/>
          </a:prstGeom>
          <a:noFill/>
        </p:spPr>
        <p:txBody>
          <a:bodyPr wrap="square" rtlCol="0">
            <a:spAutoFit/>
          </a:bodyPr>
          <a:lstStyle/>
          <a:p>
            <a:pPr algn="ctr"/>
            <a:r>
              <a:rPr lang="en-US" dirty="0"/>
              <a:t>14</a:t>
            </a:r>
          </a:p>
        </p:txBody>
      </p:sp>
      <p:sp>
        <p:nvSpPr>
          <p:cNvPr id="12" name="TextBox 11">
            <a:extLst>
              <a:ext uri="{FF2B5EF4-FFF2-40B4-BE49-F238E27FC236}">
                <a16:creationId xmlns:a16="http://schemas.microsoft.com/office/drawing/2014/main" id="{AA06F8BA-4519-D98D-BBAD-81782B3692EB}"/>
              </a:ext>
            </a:extLst>
          </p:cNvPr>
          <p:cNvSpPr txBox="1"/>
          <p:nvPr/>
        </p:nvSpPr>
        <p:spPr>
          <a:xfrm>
            <a:off x="3765972" y="4084321"/>
            <a:ext cx="403014" cy="369332"/>
          </a:xfrm>
          <a:prstGeom prst="rect">
            <a:avLst/>
          </a:prstGeom>
          <a:noFill/>
        </p:spPr>
        <p:txBody>
          <a:bodyPr wrap="square" rtlCol="0">
            <a:spAutoFit/>
          </a:bodyPr>
          <a:lstStyle/>
          <a:p>
            <a:pPr algn="ctr"/>
            <a:r>
              <a:rPr lang="en-US" dirty="0"/>
              <a:t>.</a:t>
            </a:r>
          </a:p>
        </p:txBody>
      </p:sp>
      <p:sp>
        <p:nvSpPr>
          <p:cNvPr id="13" name="TextBox 12">
            <a:extLst>
              <a:ext uri="{FF2B5EF4-FFF2-40B4-BE49-F238E27FC236}">
                <a16:creationId xmlns:a16="http://schemas.microsoft.com/office/drawing/2014/main" id="{92B8AEFB-3BDB-66B5-C357-89BDF3BDA676}"/>
              </a:ext>
            </a:extLst>
          </p:cNvPr>
          <p:cNvSpPr txBox="1"/>
          <p:nvPr/>
        </p:nvSpPr>
        <p:spPr>
          <a:xfrm>
            <a:off x="5184985" y="4084321"/>
            <a:ext cx="403014" cy="369332"/>
          </a:xfrm>
          <a:prstGeom prst="rect">
            <a:avLst/>
          </a:prstGeom>
          <a:noFill/>
        </p:spPr>
        <p:txBody>
          <a:bodyPr wrap="square" rtlCol="0">
            <a:spAutoFit/>
          </a:bodyPr>
          <a:lstStyle/>
          <a:p>
            <a:pPr algn="ctr"/>
            <a:r>
              <a:rPr lang="en-US" dirty="0"/>
              <a:t>.</a:t>
            </a:r>
          </a:p>
        </p:txBody>
      </p:sp>
      <p:sp>
        <p:nvSpPr>
          <p:cNvPr id="14" name="TextBox 13">
            <a:extLst>
              <a:ext uri="{FF2B5EF4-FFF2-40B4-BE49-F238E27FC236}">
                <a16:creationId xmlns:a16="http://schemas.microsoft.com/office/drawing/2014/main" id="{880B5D99-E2B0-CE77-A39A-3601A904FDC8}"/>
              </a:ext>
            </a:extLst>
          </p:cNvPr>
          <p:cNvSpPr txBox="1"/>
          <p:nvPr/>
        </p:nvSpPr>
        <p:spPr>
          <a:xfrm>
            <a:off x="6603999" y="4084321"/>
            <a:ext cx="403014" cy="369332"/>
          </a:xfrm>
          <a:prstGeom prst="rect">
            <a:avLst/>
          </a:prstGeom>
          <a:noFill/>
        </p:spPr>
        <p:txBody>
          <a:bodyPr wrap="square" rtlCol="0">
            <a:spAutoFit/>
          </a:bodyPr>
          <a:lstStyle/>
          <a:p>
            <a:pPr algn="ctr"/>
            <a:r>
              <a:rPr lang="en-US" dirty="0"/>
              <a:t>.</a:t>
            </a:r>
          </a:p>
        </p:txBody>
      </p:sp>
      <p:sp>
        <p:nvSpPr>
          <p:cNvPr id="15" name="TextBox 14">
            <a:extLst>
              <a:ext uri="{FF2B5EF4-FFF2-40B4-BE49-F238E27FC236}">
                <a16:creationId xmlns:a16="http://schemas.microsoft.com/office/drawing/2014/main" id="{A8C966ED-BCF0-4D9A-A126-7729984CAF9E}"/>
              </a:ext>
            </a:extLst>
          </p:cNvPr>
          <p:cNvSpPr txBox="1"/>
          <p:nvPr/>
        </p:nvSpPr>
        <p:spPr>
          <a:xfrm>
            <a:off x="4815839" y="5161280"/>
            <a:ext cx="4233334" cy="369332"/>
          </a:xfrm>
          <a:prstGeom prst="rect">
            <a:avLst/>
          </a:prstGeom>
          <a:noFill/>
        </p:spPr>
        <p:txBody>
          <a:bodyPr wrap="square" rtlCol="0">
            <a:spAutoFit/>
          </a:bodyPr>
          <a:lstStyle/>
          <a:p>
            <a:r>
              <a:rPr lang="en-US" dirty="0">
                <a:latin typeface="Cascadia Code" panose="020B0609020000020004" pitchFamily="49" charset="0"/>
                <a:cs typeface="Cascadia Code" panose="020B0609020000020004" pitchFamily="49" charset="0"/>
              </a:rPr>
              <a:t>typedef uint32_t IPv4Address;</a:t>
            </a:r>
          </a:p>
        </p:txBody>
      </p:sp>
    </p:spTree>
    <p:extLst>
      <p:ext uri="{BB962C8B-B14F-4D97-AF65-F5344CB8AC3E}">
        <p14:creationId xmlns:p14="http://schemas.microsoft.com/office/powerpoint/2010/main" val="1395115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1E45-4779-F6BC-EA8E-86458BE78096}"/>
              </a:ext>
            </a:extLst>
          </p:cNvPr>
          <p:cNvSpPr>
            <a:spLocks noGrp="1"/>
          </p:cNvSpPr>
          <p:nvPr>
            <p:ph type="title"/>
          </p:nvPr>
        </p:nvSpPr>
        <p:spPr/>
        <p:txBody>
          <a:bodyPr/>
          <a:lstStyle/>
          <a:p>
            <a:r>
              <a:rPr lang="en-US" dirty="0"/>
              <a:t>Prefixes</a:t>
            </a:r>
          </a:p>
        </p:txBody>
      </p:sp>
      <p:sp>
        <p:nvSpPr>
          <p:cNvPr id="3" name="Content Placeholder 2">
            <a:extLst>
              <a:ext uri="{FF2B5EF4-FFF2-40B4-BE49-F238E27FC236}">
                <a16:creationId xmlns:a16="http://schemas.microsoft.com/office/drawing/2014/main" id="{10F3A2F7-F3A0-3819-C006-092F185335A1}"/>
              </a:ext>
            </a:extLst>
          </p:cNvPr>
          <p:cNvSpPr>
            <a:spLocks noGrp="1"/>
          </p:cNvSpPr>
          <p:nvPr>
            <p:ph idx="1"/>
          </p:nvPr>
        </p:nvSpPr>
        <p:spPr>
          <a:xfrm>
            <a:off x="838200" y="1825625"/>
            <a:ext cx="10515600" cy="1432348"/>
          </a:xfrm>
        </p:spPr>
        <p:txBody>
          <a:bodyPr>
            <a:normAutofit fontScale="92500" lnSpcReduction="20000"/>
          </a:bodyPr>
          <a:lstStyle/>
          <a:p>
            <a:r>
              <a:rPr lang="en-US" dirty="0"/>
              <a:t>A prefix is a method of representing an arbitrary length left aligned bit pattern.</a:t>
            </a:r>
          </a:p>
          <a:p>
            <a:r>
              <a:rPr lang="en-US" dirty="0"/>
              <a:t>Routing is achieved in an IP network by matching destination IP addresses to prefixes</a:t>
            </a:r>
          </a:p>
        </p:txBody>
      </p:sp>
      <p:sp>
        <p:nvSpPr>
          <p:cNvPr id="4" name="TextBox 3">
            <a:extLst>
              <a:ext uri="{FF2B5EF4-FFF2-40B4-BE49-F238E27FC236}">
                <a16:creationId xmlns:a16="http://schemas.microsoft.com/office/drawing/2014/main" id="{5FA0F094-7D50-DEC2-E56D-60A1282619B9}"/>
              </a:ext>
            </a:extLst>
          </p:cNvPr>
          <p:cNvSpPr txBox="1"/>
          <p:nvPr/>
        </p:nvSpPr>
        <p:spPr>
          <a:xfrm>
            <a:off x="7613226" y="4738549"/>
            <a:ext cx="4233334" cy="1754326"/>
          </a:xfrm>
          <a:prstGeom prst="rect">
            <a:avLst/>
          </a:prstGeom>
          <a:noFill/>
        </p:spPr>
        <p:txBody>
          <a:bodyPr wrap="square" rtlCol="0">
            <a:spAutoFit/>
          </a:bodyPr>
          <a:lstStyle/>
          <a:p>
            <a:r>
              <a:rPr lang="en-US" dirty="0">
                <a:latin typeface="Cascadia Code" panose="020B0609020000020004" pitchFamily="49" charset="0"/>
                <a:cs typeface="Cascadia Code" panose="020B0609020000020004" pitchFamily="49" charset="0"/>
              </a:rPr>
              <a:t>typedef uint32_t IPv4Address;</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typedef struct IPv4Prefix {</a:t>
            </a:r>
          </a:p>
          <a:p>
            <a:r>
              <a:rPr lang="en-US" dirty="0">
                <a:latin typeface="Cascadia Code" panose="020B0609020000020004" pitchFamily="49" charset="0"/>
                <a:cs typeface="Cascadia Code" panose="020B0609020000020004" pitchFamily="49" charset="0"/>
              </a:rPr>
              <a:t>  IPv4Address Bits;</a:t>
            </a:r>
          </a:p>
          <a:p>
            <a:r>
              <a:rPr lang="en-US" dirty="0">
                <a:latin typeface="Cascadia Code" panose="020B0609020000020004" pitchFamily="49" charset="0"/>
                <a:cs typeface="Cascadia Code" panose="020B0609020000020004" pitchFamily="49" charset="0"/>
              </a:rPr>
              <a:t>  int Length;</a:t>
            </a:r>
          </a:p>
          <a:p>
            <a:r>
              <a:rPr lang="en-US" dirty="0">
                <a:latin typeface="Cascadia Code" panose="020B0609020000020004" pitchFamily="49" charset="0"/>
                <a:cs typeface="Cascadia Code" panose="020B0609020000020004" pitchFamily="49" charset="0"/>
              </a:rPr>
              <a:t>};</a:t>
            </a:r>
          </a:p>
        </p:txBody>
      </p:sp>
      <p:sp>
        <p:nvSpPr>
          <p:cNvPr id="5" name="TextBox 4">
            <a:extLst>
              <a:ext uri="{FF2B5EF4-FFF2-40B4-BE49-F238E27FC236}">
                <a16:creationId xmlns:a16="http://schemas.microsoft.com/office/drawing/2014/main" id="{D618F53D-CDAB-8DC9-FE7F-02FEAE8018A4}"/>
              </a:ext>
            </a:extLst>
          </p:cNvPr>
          <p:cNvSpPr txBox="1"/>
          <p:nvPr/>
        </p:nvSpPr>
        <p:spPr>
          <a:xfrm>
            <a:off x="975360" y="3429000"/>
            <a:ext cx="1700107" cy="369332"/>
          </a:xfrm>
          <a:prstGeom prst="rect">
            <a:avLst/>
          </a:prstGeom>
          <a:noFill/>
        </p:spPr>
        <p:txBody>
          <a:bodyPr wrap="square" rtlCol="0">
            <a:spAutoFit/>
          </a:bodyPr>
          <a:lstStyle/>
          <a:p>
            <a:r>
              <a:rPr lang="en-US" dirty="0"/>
              <a:t>101000001010</a:t>
            </a:r>
          </a:p>
        </p:txBody>
      </p:sp>
      <p:sp>
        <p:nvSpPr>
          <p:cNvPr id="6" name="TextBox 5">
            <a:extLst>
              <a:ext uri="{FF2B5EF4-FFF2-40B4-BE49-F238E27FC236}">
                <a16:creationId xmlns:a16="http://schemas.microsoft.com/office/drawing/2014/main" id="{3CE71791-D44C-BBEF-A314-C5371B884682}"/>
              </a:ext>
            </a:extLst>
          </p:cNvPr>
          <p:cNvSpPr txBox="1"/>
          <p:nvPr/>
        </p:nvSpPr>
        <p:spPr>
          <a:xfrm>
            <a:off x="975360" y="3969359"/>
            <a:ext cx="4788747" cy="369332"/>
          </a:xfrm>
          <a:prstGeom prst="rect">
            <a:avLst/>
          </a:prstGeom>
          <a:noFill/>
        </p:spPr>
        <p:txBody>
          <a:bodyPr wrap="square" rtlCol="0">
            <a:spAutoFit/>
          </a:bodyPr>
          <a:lstStyle/>
          <a:p>
            <a:r>
              <a:rPr lang="en-US" dirty="0"/>
              <a:t>10100000.1010</a:t>
            </a:r>
            <a:r>
              <a:rPr lang="en-US" dirty="0">
                <a:solidFill>
                  <a:srgbClr val="FF0000"/>
                </a:solidFill>
              </a:rPr>
              <a:t>0000.00000000.00000000</a:t>
            </a:r>
            <a:r>
              <a:rPr lang="en-US" dirty="0"/>
              <a:t> </a:t>
            </a:r>
          </a:p>
        </p:txBody>
      </p:sp>
      <p:sp>
        <p:nvSpPr>
          <p:cNvPr id="7" name="TextBox 6">
            <a:extLst>
              <a:ext uri="{FF2B5EF4-FFF2-40B4-BE49-F238E27FC236}">
                <a16:creationId xmlns:a16="http://schemas.microsoft.com/office/drawing/2014/main" id="{B3E695C9-6FBA-9779-C7E5-A9C95252BFBC}"/>
              </a:ext>
            </a:extLst>
          </p:cNvPr>
          <p:cNvSpPr txBox="1"/>
          <p:nvPr/>
        </p:nvSpPr>
        <p:spPr>
          <a:xfrm>
            <a:off x="975360" y="4509718"/>
            <a:ext cx="1700107" cy="369332"/>
          </a:xfrm>
          <a:prstGeom prst="rect">
            <a:avLst/>
          </a:prstGeom>
          <a:noFill/>
        </p:spPr>
        <p:txBody>
          <a:bodyPr wrap="square" rtlCol="0">
            <a:spAutoFit/>
          </a:bodyPr>
          <a:lstStyle/>
          <a:p>
            <a:r>
              <a:rPr lang="en-US" dirty="0"/>
              <a:t>192.160.0.0/12</a:t>
            </a:r>
          </a:p>
        </p:txBody>
      </p:sp>
    </p:spTree>
    <p:extLst>
      <p:ext uri="{BB962C8B-B14F-4D97-AF65-F5344CB8AC3E}">
        <p14:creationId xmlns:p14="http://schemas.microsoft.com/office/powerpoint/2010/main" val="131333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942F-D37A-5091-F063-D9EA557B4E66}"/>
              </a:ext>
            </a:extLst>
          </p:cNvPr>
          <p:cNvSpPr>
            <a:spLocks noGrp="1"/>
          </p:cNvSpPr>
          <p:nvPr>
            <p:ph type="title"/>
          </p:nvPr>
        </p:nvSpPr>
        <p:spPr/>
        <p:txBody>
          <a:bodyPr/>
          <a:lstStyle/>
          <a:p>
            <a:r>
              <a:rPr lang="en-US" dirty="0"/>
              <a:t>Subnet Mask</a:t>
            </a:r>
          </a:p>
        </p:txBody>
      </p:sp>
      <p:sp>
        <p:nvSpPr>
          <p:cNvPr id="3" name="Content Placeholder 2">
            <a:extLst>
              <a:ext uri="{FF2B5EF4-FFF2-40B4-BE49-F238E27FC236}">
                <a16:creationId xmlns:a16="http://schemas.microsoft.com/office/drawing/2014/main" id="{1D784C25-AD60-210D-15CB-630E880DECD5}"/>
              </a:ext>
            </a:extLst>
          </p:cNvPr>
          <p:cNvSpPr>
            <a:spLocks noGrp="1"/>
          </p:cNvSpPr>
          <p:nvPr>
            <p:ph idx="1"/>
          </p:nvPr>
        </p:nvSpPr>
        <p:spPr/>
        <p:txBody>
          <a:bodyPr>
            <a:normAutofit/>
          </a:bodyPr>
          <a:lstStyle/>
          <a:p>
            <a:pPr marL="0" indent="0">
              <a:buNone/>
            </a:pPr>
            <a:r>
              <a:rPr lang="en-US" sz="1800" dirty="0">
                <a:latin typeface="Cascadia Code" panose="020B0609020000020004" pitchFamily="49" charset="0"/>
                <a:cs typeface="Cascadia Code" panose="020B0609020000020004" pitchFamily="49" charset="0"/>
              </a:rPr>
              <a:t>10.1.1.0/24</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Net  -&gt; 00001010.00000001.00000001.00000000      </a:t>
            </a:r>
          </a:p>
          <a:p>
            <a:pPr marL="0" indent="0">
              <a:buNone/>
            </a:pPr>
            <a:r>
              <a:rPr lang="en-US" sz="1800" dirty="0">
                <a:latin typeface="Cascadia Code" panose="020B0609020000020004" pitchFamily="49" charset="0"/>
                <a:cs typeface="Cascadia Code" panose="020B0609020000020004" pitchFamily="49" charset="0"/>
              </a:rPr>
              <a:t>Mask -&gt; 11111111.11111111.11111111.00000000</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IP   -&gt; 00001010.00000001.00000001.00010011</a:t>
            </a:r>
          </a:p>
          <a:p>
            <a:pPr marL="0" indent="0">
              <a:buNone/>
            </a:pPr>
            <a:r>
              <a:rPr lang="en-US" sz="1800" dirty="0">
                <a:latin typeface="Cascadia Code" panose="020B0609020000020004" pitchFamily="49" charset="0"/>
                <a:cs typeface="Cascadia Code" panose="020B0609020000020004" pitchFamily="49" charset="0"/>
              </a:rPr>
              <a:t>Mask -&gt; 11111111.11111111.11111111.00000000  </a:t>
            </a:r>
          </a:p>
          <a:p>
            <a:pPr marL="0" indent="0">
              <a:buNone/>
            </a:pPr>
            <a:r>
              <a:rPr lang="en-US" sz="1800" dirty="0">
                <a:latin typeface="Cascadia Code" panose="020B0609020000020004" pitchFamily="49" charset="0"/>
                <a:cs typeface="Cascadia Code" panose="020B0609020000020004" pitchFamily="49" charset="0"/>
              </a:rPr>
              <a:t> &amp; ------------------------------------------</a:t>
            </a:r>
          </a:p>
          <a:p>
            <a:pPr marL="0" indent="0">
              <a:buNone/>
            </a:pPr>
            <a:r>
              <a:rPr lang="en-US" sz="1800" dirty="0">
                <a:latin typeface="Cascadia Code" panose="020B0609020000020004" pitchFamily="49" charset="0"/>
                <a:cs typeface="Cascadia Code" panose="020B0609020000020004" pitchFamily="49" charset="0"/>
              </a:rPr>
              <a:t>Net  -&gt; 00001010.00000001.00000001.00000000      </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endParaRPr lang="en-US" sz="1800" dirty="0">
              <a:latin typeface="Cascadia Code" panose="020B0609020000020004" pitchFamily="49" charset="0"/>
              <a:cs typeface="Cascadia Code" panose="020B0609020000020004" pitchFamily="49" charset="0"/>
            </a:endParaRPr>
          </a:p>
        </p:txBody>
      </p:sp>
      <p:pic>
        <p:nvPicPr>
          <p:cNvPr id="4" name="Content Placeholder 32" descr="A blue circular object with arrows&#10;&#10;Description automatically generated">
            <a:extLst>
              <a:ext uri="{FF2B5EF4-FFF2-40B4-BE49-F238E27FC236}">
                <a16:creationId xmlns:a16="http://schemas.microsoft.com/office/drawing/2014/main" id="{9A8B2AA6-295F-072B-8C0E-49BCAB015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897" y="365125"/>
            <a:ext cx="594560" cy="597533"/>
          </a:xfrm>
          <a:prstGeom prst="rect">
            <a:avLst/>
          </a:prstGeom>
        </p:spPr>
      </p:pic>
      <p:cxnSp>
        <p:nvCxnSpPr>
          <p:cNvPr id="5" name="Straight Connector 4">
            <a:extLst>
              <a:ext uri="{FF2B5EF4-FFF2-40B4-BE49-F238E27FC236}">
                <a16:creationId xmlns:a16="http://schemas.microsoft.com/office/drawing/2014/main" id="{A2A0867A-C936-9D2B-5783-F9EE61A865A6}"/>
              </a:ext>
            </a:extLst>
          </p:cNvPr>
          <p:cNvCxnSpPr>
            <a:cxnSpLocks/>
          </p:cNvCxnSpPr>
          <p:nvPr/>
        </p:nvCxnSpPr>
        <p:spPr>
          <a:xfrm>
            <a:off x="6940230" y="634712"/>
            <a:ext cx="1015256"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2" descr="Computer - Free computer icons">
            <a:extLst>
              <a:ext uri="{FF2B5EF4-FFF2-40B4-BE49-F238E27FC236}">
                <a16:creationId xmlns:a16="http://schemas.microsoft.com/office/drawing/2014/main" id="{B6CAB119-CD94-23FC-FE2D-0C0526BFD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581" y="876625"/>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FFE4231-081A-85CF-8C82-8E65D2C87168}"/>
              </a:ext>
            </a:extLst>
          </p:cNvPr>
          <p:cNvCxnSpPr>
            <a:cxnSpLocks/>
            <a:stCxn id="6" idx="0"/>
          </p:cNvCxnSpPr>
          <p:nvPr/>
        </p:nvCxnSpPr>
        <p:spPr>
          <a:xfrm flipV="1">
            <a:off x="7396287" y="634712"/>
            <a:ext cx="0" cy="241913"/>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AB76BF5-2B12-D50C-AED3-07B524D836BE}"/>
              </a:ext>
            </a:extLst>
          </p:cNvPr>
          <p:cNvSpPr txBox="1"/>
          <p:nvPr/>
        </p:nvSpPr>
        <p:spPr>
          <a:xfrm>
            <a:off x="6846700" y="326934"/>
            <a:ext cx="1095727" cy="307777"/>
          </a:xfrm>
          <a:prstGeom prst="rect">
            <a:avLst/>
          </a:prstGeom>
          <a:noFill/>
        </p:spPr>
        <p:txBody>
          <a:bodyPr wrap="square" rtlCol="0">
            <a:spAutoFit/>
          </a:bodyPr>
          <a:lstStyle/>
          <a:p>
            <a:pPr algn="ctr"/>
            <a:r>
              <a:rPr lang="en-US" sz="1400" dirty="0"/>
              <a:t>10.1.1.0/24</a:t>
            </a:r>
          </a:p>
        </p:txBody>
      </p:sp>
      <p:sp>
        <p:nvSpPr>
          <p:cNvPr id="10" name="TextBox 9">
            <a:extLst>
              <a:ext uri="{FF2B5EF4-FFF2-40B4-BE49-F238E27FC236}">
                <a16:creationId xmlns:a16="http://schemas.microsoft.com/office/drawing/2014/main" id="{FE4C95AC-9929-9FF2-C0B7-BF05F8A13232}"/>
              </a:ext>
            </a:extLst>
          </p:cNvPr>
          <p:cNvSpPr txBox="1"/>
          <p:nvPr/>
        </p:nvSpPr>
        <p:spPr>
          <a:xfrm>
            <a:off x="7664863" y="587799"/>
            <a:ext cx="335912" cy="307777"/>
          </a:xfrm>
          <a:prstGeom prst="rect">
            <a:avLst/>
          </a:prstGeom>
          <a:noFill/>
        </p:spPr>
        <p:txBody>
          <a:bodyPr wrap="square" rtlCol="0">
            <a:spAutoFit/>
          </a:bodyPr>
          <a:lstStyle/>
          <a:p>
            <a:pPr algn="ctr"/>
            <a:r>
              <a:rPr lang="en-US" sz="1400" dirty="0"/>
              <a:t>.1</a:t>
            </a:r>
          </a:p>
        </p:txBody>
      </p:sp>
      <p:sp>
        <p:nvSpPr>
          <p:cNvPr id="11" name="TextBox 10">
            <a:extLst>
              <a:ext uri="{FF2B5EF4-FFF2-40B4-BE49-F238E27FC236}">
                <a16:creationId xmlns:a16="http://schemas.microsoft.com/office/drawing/2014/main" id="{FDA56B42-B361-2B37-AF7F-3102EFE32121}"/>
              </a:ext>
            </a:extLst>
          </p:cNvPr>
          <p:cNvSpPr txBox="1"/>
          <p:nvPr/>
        </p:nvSpPr>
        <p:spPr>
          <a:xfrm>
            <a:off x="7026827" y="672902"/>
            <a:ext cx="457909" cy="307777"/>
          </a:xfrm>
          <a:prstGeom prst="rect">
            <a:avLst/>
          </a:prstGeom>
          <a:noFill/>
        </p:spPr>
        <p:txBody>
          <a:bodyPr wrap="square" rtlCol="0">
            <a:spAutoFit/>
          </a:bodyPr>
          <a:lstStyle/>
          <a:p>
            <a:pPr algn="ctr"/>
            <a:r>
              <a:rPr lang="en-US" sz="1400" dirty="0"/>
              <a:t>.19</a:t>
            </a:r>
          </a:p>
        </p:txBody>
      </p:sp>
      <mc:AlternateContent xmlns:mc="http://schemas.openxmlformats.org/markup-compatibility/2006" xmlns:p14="http://schemas.microsoft.com/office/powerpoint/2010/main">
        <mc:Choice Requires="p14">
          <p:contentPart p14:bwMode="auto" r:id="rId4">
            <p14:nvContentPartPr>
              <p14:cNvPr id="61" name="Ink 60">
                <a:extLst>
                  <a:ext uri="{FF2B5EF4-FFF2-40B4-BE49-F238E27FC236}">
                    <a16:creationId xmlns:a16="http://schemas.microsoft.com/office/drawing/2014/main" id="{C56E6079-A83C-6077-55BD-1157AE21A664}"/>
                  </a:ext>
                </a:extLst>
              </p14:cNvPr>
              <p14:cNvContentPartPr/>
              <p14:nvPr/>
            </p14:nvContentPartPr>
            <p14:xfrm>
              <a:off x="9675976" y="2960024"/>
              <a:ext cx="360" cy="720"/>
            </p14:xfrm>
          </p:contentPart>
        </mc:Choice>
        <mc:Fallback xmlns="">
          <p:pic>
            <p:nvPicPr>
              <p:cNvPr id="61" name="Ink 60">
                <a:extLst>
                  <a:ext uri="{FF2B5EF4-FFF2-40B4-BE49-F238E27FC236}">
                    <a16:creationId xmlns:a16="http://schemas.microsoft.com/office/drawing/2014/main" id="{C56E6079-A83C-6077-55BD-1157AE21A664}"/>
                  </a:ext>
                </a:extLst>
              </p:cNvPr>
              <p:cNvPicPr/>
              <p:nvPr/>
            </p:nvPicPr>
            <p:blipFill>
              <a:blip r:embed="rId5"/>
              <a:stretch>
                <a:fillRect/>
              </a:stretch>
            </p:blipFill>
            <p:spPr>
              <a:xfrm>
                <a:off x="9669856" y="2953904"/>
                <a:ext cx="1260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D46DEC9D-163E-D0CC-A565-7EB08AC6EFFC}"/>
                  </a:ext>
                </a:extLst>
              </p14:cNvPr>
              <p14:cNvContentPartPr/>
              <p14:nvPr/>
            </p14:nvContentPartPr>
            <p14:xfrm>
              <a:off x="8353336" y="2477264"/>
              <a:ext cx="11160" cy="29160"/>
            </p14:xfrm>
          </p:contentPart>
        </mc:Choice>
        <mc:Fallback xmlns="">
          <p:pic>
            <p:nvPicPr>
              <p:cNvPr id="23" name="Ink 22">
                <a:extLst>
                  <a:ext uri="{FF2B5EF4-FFF2-40B4-BE49-F238E27FC236}">
                    <a16:creationId xmlns:a16="http://schemas.microsoft.com/office/drawing/2014/main" id="{D46DEC9D-163E-D0CC-A565-7EB08AC6EFFC}"/>
                  </a:ext>
                </a:extLst>
              </p:cNvPr>
              <p:cNvPicPr/>
              <p:nvPr/>
            </p:nvPicPr>
            <p:blipFill>
              <a:blip r:embed="rId7"/>
              <a:stretch>
                <a:fillRect/>
              </a:stretch>
            </p:blipFill>
            <p:spPr>
              <a:xfrm>
                <a:off x="8347216" y="2471144"/>
                <a:ext cx="23400" cy="41400"/>
              </a:xfrm>
              <a:prstGeom prst="rect">
                <a:avLst/>
              </a:prstGeom>
            </p:spPr>
          </p:pic>
        </mc:Fallback>
      </mc:AlternateContent>
    </p:spTree>
    <p:extLst>
      <p:ext uri="{BB962C8B-B14F-4D97-AF65-F5344CB8AC3E}">
        <p14:creationId xmlns:p14="http://schemas.microsoft.com/office/powerpoint/2010/main" val="1184623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50D6-EFF8-C7E8-B9B6-E8BE54769A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6ECD06-677C-E0F0-B8CB-D2C84DBB953F}"/>
              </a:ext>
            </a:extLst>
          </p:cNvPr>
          <p:cNvSpPr>
            <a:spLocks noGrp="1"/>
          </p:cNvSpPr>
          <p:nvPr>
            <p:ph idx="1"/>
          </p:nvPr>
        </p:nvSpPr>
        <p:spPr>
          <a:xfrm>
            <a:off x="838200" y="1825625"/>
            <a:ext cx="10917432" cy="4351338"/>
          </a:xfrm>
        </p:spPr>
        <p:txBody>
          <a:bodyPr>
            <a:normAutofit/>
          </a:bodyPr>
          <a:lstStyle/>
          <a:p>
            <a:pPr marL="0" indent="0">
              <a:buNone/>
            </a:pPr>
            <a:r>
              <a:rPr lang="en-US" sz="2000" dirty="0">
                <a:latin typeface="Cascadia Code" panose="020B0609020000020004" pitchFamily="49" charset="0"/>
                <a:cs typeface="Cascadia Code" panose="020B0609020000020004" pitchFamily="49" charset="0"/>
              </a:rPr>
              <a:t>10.1.2.194/27</a:t>
            </a:r>
          </a:p>
          <a:p>
            <a:pPr marL="0" indent="0">
              <a:buNone/>
            </a:pPr>
            <a:endParaRPr lang="en-US" sz="2000" dirty="0">
              <a:latin typeface="Cascadia Code" panose="020B0609020000020004" pitchFamily="49" charset="0"/>
              <a:cs typeface="Cascadia Code" panose="020B0609020000020004" pitchFamily="49" charset="0"/>
            </a:endParaRPr>
          </a:p>
          <a:p>
            <a:pPr marL="0" indent="0">
              <a:buNone/>
            </a:pPr>
            <a:r>
              <a:rPr lang="en-US" sz="2000" dirty="0">
                <a:latin typeface="Cascadia Code" panose="020B0609020000020004" pitchFamily="49" charset="0"/>
                <a:cs typeface="Cascadia Code" panose="020B0609020000020004" pitchFamily="49" charset="0"/>
              </a:rPr>
              <a:t>00001010.00000001.00000010.11000010 &lt;- 10.1.2.194 (IP Address)</a:t>
            </a:r>
          </a:p>
          <a:p>
            <a:pPr marL="0" indent="0">
              <a:buNone/>
            </a:pPr>
            <a:r>
              <a:rPr lang="en-US" sz="2000" dirty="0">
                <a:latin typeface="Cascadia Code" panose="020B0609020000020004" pitchFamily="49" charset="0"/>
                <a:cs typeface="Cascadia Code" panose="020B0609020000020004" pitchFamily="49" charset="0"/>
              </a:rPr>
              <a:t>00001010.00000001.00000010.110      &lt;- First 27 bits</a:t>
            </a:r>
          </a:p>
          <a:p>
            <a:pPr marL="0" indent="0">
              <a:buNone/>
            </a:pPr>
            <a:r>
              <a:rPr lang="en-US" sz="2000" dirty="0">
                <a:latin typeface="Cascadia Code" panose="020B0609020000020004" pitchFamily="49" charset="0"/>
                <a:cs typeface="Cascadia Code" panose="020B0609020000020004" pitchFamily="49" charset="0"/>
              </a:rPr>
              <a:t>00001010.00000001.00000010.110</a:t>
            </a:r>
            <a:r>
              <a:rPr lang="en-US" sz="2000" dirty="0">
                <a:solidFill>
                  <a:srgbClr val="FF0000"/>
                </a:solidFill>
                <a:latin typeface="Cascadia Code" panose="020B0609020000020004" pitchFamily="49" charset="0"/>
                <a:cs typeface="Cascadia Code" panose="020B0609020000020004" pitchFamily="49" charset="0"/>
              </a:rPr>
              <a:t>00000 &lt;- 10.1.2.192/27 (Network ID)</a:t>
            </a:r>
          </a:p>
          <a:p>
            <a:pPr marL="0" indent="0">
              <a:buNone/>
            </a:pPr>
            <a:r>
              <a:rPr lang="en-US" sz="2000" dirty="0">
                <a:latin typeface="Cascadia Code" panose="020B0609020000020004" pitchFamily="49" charset="0"/>
                <a:cs typeface="Cascadia Code" panose="020B0609020000020004" pitchFamily="49" charset="0"/>
              </a:rPr>
              <a:t>00001010.00000001.00000010.110</a:t>
            </a:r>
            <a:r>
              <a:rPr lang="en-US" sz="2000" dirty="0">
                <a:solidFill>
                  <a:srgbClr val="FF0000"/>
                </a:solidFill>
                <a:latin typeface="Cascadia Code" panose="020B0609020000020004" pitchFamily="49" charset="0"/>
                <a:cs typeface="Cascadia Code" panose="020B0609020000020004" pitchFamily="49" charset="0"/>
              </a:rPr>
              <a:t>11111 &lt;- 10.1.2.223 (Directed Broadcast)</a:t>
            </a:r>
            <a:endParaRPr lang="en-US"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88330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BCFF-1F72-B0C1-D840-7EB12CCBAF47}"/>
              </a:ext>
            </a:extLst>
          </p:cNvPr>
          <p:cNvSpPr>
            <a:spLocks noGrp="1"/>
          </p:cNvSpPr>
          <p:nvPr>
            <p:ph type="title"/>
          </p:nvPr>
        </p:nvSpPr>
        <p:spPr>
          <a:xfrm>
            <a:off x="85145" y="33761"/>
            <a:ext cx="10515600" cy="1325563"/>
          </a:xfrm>
        </p:spPr>
        <p:txBody>
          <a:bodyPr/>
          <a:lstStyle/>
          <a:p>
            <a:r>
              <a:rPr lang="en-US" dirty="0"/>
              <a:t>IPv4 Routing</a:t>
            </a:r>
          </a:p>
        </p:txBody>
      </p:sp>
      <p:sp>
        <p:nvSpPr>
          <p:cNvPr id="4" name="TextBox 3">
            <a:extLst>
              <a:ext uri="{FF2B5EF4-FFF2-40B4-BE49-F238E27FC236}">
                <a16:creationId xmlns:a16="http://schemas.microsoft.com/office/drawing/2014/main" id="{D07CD41B-4D5B-E078-23F9-325E68FB0278}"/>
              </a:ext>
            </a:extLst>
          </p:cNvPr>
          <p:cNvSpPr txBox="1"/>
          <p:nvPr/>
        </p:nvSpPr>
        <p:spPr>
          <a:xfrm>
            <a:off x="8785617" y="107623"/>
            <a:ext cx="3464998" cy="1938992"/>
          </a:xfrm>
          <a:prstGeom prst="rect">
            <a:avLst/>
          </a:prstGeom>
          <a:noFill/>
        </p:spPr>
        <p:txBody>
          <a:bodyPr wrap="square" rtlCol="0">
            <a:spAutoFit/>
          </a:bodyPr>
          <a:lstStyle/>
          <a:p>
            <a:r>
              <a:rPr lang="en-US" sz="1200" dirty="0">
                <a:latin typeface="Cascadia Code" panose="020B0609020000020004" pitchFamily="49" charset="0"/>
                <a:cs typeface="Cascadia Code" panose="020B0609020000020004" pitchFamily="49" charset="0"/>
              </a:rPr>
              <a:t>struct IPv4NextHop {</a:t>
            </a:r>
          </a:p>
          <a:p>
            <a:r>
              <a:rPr lang="en-US" sz="1200" dirty="0">
                <a:latin typeface="Cascadia Code" panose="020B0609020000020004" pitchFamily="49" charset="0"/>
                <a:cs typeface="Cascadia Code" panose="020B0609020000020004" pitchFamily="49" charset="0"/>
              </a:rPr>
              <a:t>  IPv4Address </a:t>
            </a:r>
            <a:r>
              <a:rPr lang="en-US" sz="1200" dirty="0" err="1">
                <a:latin typeface="Cascadia Code" panose="020B0609020000020004" pitchFamily="49" charset="0"/>
                <a:cs typeface="Cascadia Code" panose="020B0609020000020004" pitchFamily="49" charset="0"/>
              </a:rPr>
              <a:t>OutgoingInterface</a:t>
            </a:r>
            <a:r>
              <a:rPr lang="en-US" sz="1200" dirty="0">
                <a:latin typeface="Cascadia Code" panose="020B0609020000020004" pitchFamily="49" charset="0"/>
                <a:cs typeface="Cascadia Code" panose="020B0609020000020004" pitchFamily="49" charset="0"/>
              </a:rPr>
              <a:t> = 0;</a:t>
            </a:r>
          </a:p>
          <a:p>
            <a:r>
              <a:rPr lang="en-US" sz="1200" dirty="0">
                <a:latin typeface="Cascadia Code" panose="020B0609020000020004" pitchFamily="49" charset="0"/>
                <a:cs typeface="Cascadia Code" panose="020B0609020000020004" pitchFamily="49" charset="0"/>
              </a:rPr>
              <a:t>  IPv4Address </a:t>
            </a:r>
            <a:r>
              <a:rPr lang="en-US" sz="1200" dirty="0" err="1">
                <a:latin typeface="Cascadia Code" panose="020B0609020000020004" pitchFamily="49" charset="0"/>
                <a:cs typeface="Cascadia Code" panose="020B0609020000020004" pitchFamily="49" charset="0"/>
              </a:rPr>
              <a:t>NextHop</a:t>
            </a:r>
            <a:r>
              <a:rPr lang="en-US" sz="1200" dirty="0">
                <a:latin typeface="Cascadia Code" panose="020B0609020000020004" pitchFamily="49" charset="0"/>
                <a:cs typeface="Cascadia Code" panose="020B0609020000020004" pitchFamily="49" charset="0"/>
              </a:rPr>
              <a:t> = 0;</a:t>
            </a:r>
          </a:p>
          <a:p>
            <a:r>
              <a:rPr lang="en-US" sz="1200" dirty="0">
                <a:latin typeface="Cascadia Code" panose="020B0609020000020004" pitchFamily="49" charset="0"/>
                <a:cs typeface="Cascadia Code" panose="020B0609020000020004" pitchFamily="49" charset="0"/>
              </a:rPr>
              <a:t>  int Weight = 1;</a:t>
            </a:r>
          </a:p>
          <a:p>
            <a:r>
              <a:rPr lang="en-US" sz="1200" dirty="0">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dirty="0">
                <a:latin typeface="Cascadia Code" panose="020B0609020000020004" pitchFamily="49" charset="0"/>
                <a:cs typeface="Cascadia Code" panose="020B0609020000020004" pitchFamily="49" charset="0"/>
              </a:rPr>
              <a:t>struct IPv4RoutingEntry {</a:t>
            </a:r>
          </a:p>
          <a:p>
            <a:r>
              <a:rPr lang="en-US" sz="1200" dirty="0">
                <a:latin typeface="Cascadia Code" panose="020B0609020000020004" pitchFamily="49" charset="0"/>
                <a:cs typeface="Cascadia Code" panose="020B0609020000020004" pitchFamily="49" charset="0"/>
              </a:rPr>
              <a:t>  IPv4Prefix Prefix;</a:t>
            </a:r>
          </a:p>
          <a:p>
            <a:r>
              <a:rPr lang="en-US" sz="1200" dirty="0">
                <a:latin typeface="Cascadia Code" panose="020B0609020000020004" pitchFamily="49" charset="0"/>
                <a:cs typeface="Cascadia Code" panose="020B0609020000020004" pitchFamily="49" charset="0"/>
              </a:rPr>
              <a:t>  List&lt;IPv4NextHop&gt; </a:t>
            </a:r>
            <a:r>
              <a:rPr lang="en-US" sz="1200" dirty="0" err="1">
                <a:latin typeface="Cascadia Code" panose="020B0609020000020004" pitchFamily="49" charset="0"/>
                <a:cs typeface="Cascadia Code" panose="020B0609020000020004" pitchFamily="49" charset="0"/>
              </a:rPr>
              <a:t>NextHops</a:t>
            </a:r>
            <a:r>
              <a:rPr lang="en-US" sz="1200" dirty="0">
                <a:latin typeface="Cascadia Code" panose="020B0609020000020004" pitchFamily="49" charset="0"/>
                <a:cs typeface="Cascadia Code" panose="020B0609020000020004" pitchFamily="49" charset="0"/>
              </a:rPr>
              <a:t>;</a:t>
            </a:r>
          </a:p>
          <a:p>
            <a:r>
              <a:rPr lang="en-US" sz="1200" dirty="0">
                <a:latin typeface="Cascadia Code" panose="020B0609020000020004" pitchFamily="49" charset="0"/>
                <a:cs typeface="Cascadia Code" panose="020B0609020000020004" pitchFamily="49" charset="0"/>
              </a:rPr>
              <a:t>};</a:t>
            </a:r>
          </a:p>
        </p:txBody>
      </p:sp>
      <p:grpSp>
        <p:nvGrpSpPr>
          <p:cNvPr id="49" name="Group 48">
            <a:extLst>
              <a:ext uri="{FF2B5EF4-FFF2-40B4-BE49-F238E27FC236}">
                <a16:creationId xmlns:a16="http://schemas.microsoft.com/office/drawing/2014/main" id="{A693D5CB-C066-89B0-0E03-E06033CE60B6}"/>
              </a:ext>
            </a:extLst>
          </p:cNvPr>
          <p:cNvGrpSpPr/>
          <p:nvPr/>
        </p:nvGrpSpPr>
        <p:grpSpPr>
          <a:xfrm>
            <a:off x="1591255" y="990355"/>
            <a:ext cx="6526339" cy="1371966"/>
            <a:chOff x="487122" y="4754307"/>
            <a:chExt cx="6526339" cy="1371966"/>
          </a:xfrm>
        </p:grpSpPr>
        <p:pic>
          <p:nvPicPr>
            <p:cNvPr id="6" name="Content Placeholder 32" descr="A blue circular object with arrows&#10;&#10;Description automatically generated">
              <a:extLst>
                <a:ext uri="{FF2B5EF4-FFF2-40B4-BE49-F238E27FC236}">
                  <a16:creationId xmlns:a16="http://schemas.microsoft.com/office/drawing/2014/main" id="{EF783D49-ADAF-9720-CCD2-4AC423C98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199" y="4980985"/>
              <a:ext cx="594560" cy="597533"/>
            </a:xfrm>
            <a:prstGeom prst="rect">
              <a:avLst/>
            </a:prstGeom>
          </p:spPr>
        </p:pic>
        <p:grpSp>
          <p:nvGrpSpPr>
            <p:cNvPr id="27" name="Group 26">
              <a:extLst>
                <a:ext uri="{FF2B5EF4-FFF2-40B4-BE49-F238E27FC236}">
                  <a16:creationId xmlns:a16="http://schemas.microsoft.com/office/drawing/2014/main" id="{710B0042-B51D-7785-D2B3-52A44FA59087}"/>
                </a:ext>
              </a:extLst>
            </p:cNvPr>
            <p:cNvGrpSpPr/>
            <p:nvPr/>
          </p:nvGrpSpPr>
          <p:grpSpPr>
            <a:xfrm>
              <a:off x="519684" y="5252948"/>
              <a:ext cx="2411538" cy="873325"/>
              <a:chOff x="519684" y="5803033"/>
              <a:chExt cx="2411538" cy="873325"/>
            </a:xfrm>
          </p:grpSpPr>
          <p:pic>
            <p:nvPicPr>
              <p:cNvPr id="7" name="Picture 2" descr="Computer - Free computer icons">
                <a:extLst>
                  <a:ext uri="{FF2B5EF4-FFF2-40B4-BE49-F238E27FC236}">
                    <a16:creationId xmlns:a16="http://schemas.microsoft.com/office/drawing/2014/main" id="{B50332E8-D3CE-C085-60A6-4104F0003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84" y="60449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BA8FEEA-5A54-F0E0-7D52-894106349CB0}"/>
                  </a:ext>
                </a:extLst>
              </p:cNvPr>
              <p:cNvCxnSpPr>
                <a:cxnSpLocks/>
              </p:cNvCxnSpPr>
              <p:nvPr/>
            </p:nvCxnSpPr>
            <p:spPr>
              <a:xfrm>
                <a:off x="519684" y="5803033"/>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D0D16DF-C14B-E10D-EB52-B4CFAA8203EB}"/>
                  </a:ext>
                </a:extLst>
              </p:cNvPr>
              <p:cNvCxnSpPr>
                <a:cxnSpLocks/>
                <a:stCxn id="7" idx="0"/>
              </p:cNvCxnSpPr>
              <p:nvPr/>
            </p:nvCxnSpPr>
            <p:spPr>
              <a:xfrm flipV="1">
                <a:off x="835390" y="5803033"/>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 descr="Computer - Free computer icons">
                <a:extLst>
                  <a:ext uri="{FF2B5EF4-FFF2-40B4-BE49-F238E27FC236}">
                    <a16:creationId xmlns:a16="http://schemas.microsoft.com/office/drawing/2014/main" id="{65706445-20BD-129A-1D55-2908DB4D9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001" y="60449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2DB1842-BA65-B20B-204D-A3FC92E3AFDE}"/>
                  </a:ext>
                </a:extLst>
              </p:cNvPr>
              <p:cNvCxnSpPr>
                <a:cxnSpLocks/>
                <a:stCxn id="10" idx="0"/>
              </p:cNvCxnSpPr>
              <p:nvPr/>
            </p:nvCxnSpPr>
            <p:spPr>
              <a:xfrm flipV="1">
                <a:off x="1603707" y="5803033"/>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2" descr="Computer - Free computer icons">
                <a:extLst>
                  <a:ext uri="{FF2B5EF4-FFF2-40B4-BE49-F238E27FC236}">
                    <a16:creationId xmlns:a16="http://schemas.microsoft.com/office/drawing/2014/main" id="{4957EB1B-2894-367B-8A12-588FEB74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317" y="60449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59258D9D-4CA7-89F5-998B-A271EF734366}"/>
                  </a:ext>
                </a:extLst>
              </p:cNvPr>
              <p:cNvCxnSpPr>
                <a:cxnSpLocks/>
                <a:stCxn id="12" idx="0"/>
              </p:cNvCxnSpPr>
              <p:nvPr/>
            </p:nvCxnSpPr>
            <p:spPr>
              <a:xfrm flipV="1">
                <a:off x="2372023" y="5803033"/>
                <a:ext cx="0" cy="24191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05CF79AF-4094-1280-8308-D4E44429DF31}"/>
                </a:ext>
              </a:extLst>
            </p:cNvPr>
            <p:cNvGrpSpPr/>
            <p:nvPr/>
          </p:nvGrpSpPr>
          <p:grpSpPr>
            <a:xfrm>
              <a:off x="4601923" y="5252948"/>
              <a:ext cx="2411538" cy="873325"/>
              <a:chOff x="3765213" y="5252948"/>
              <a:chExt cx="2411538" cy="873325"/>
            </a:xfrm>
          </p:grpSpPr>
          <p:pic>
            <p:nvPicPr>
              <p:cNvPr id="14" name="Picture 2" descr="Computer - Free computer icons">
                <a:extLst>
                  <a:ext uri="{FF2B5EF4-FFF2-40B4-BE49-F238E27FC236}">
                    <a16:creationId xmlns:a16="http://schemas.microsoft.com/office/drawing/2014/main" id="{9C4DAD1A-971F-BA77-6D4A-27E4207C4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213" y="54948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3600A605-EA44-39FD-D2FB-4147A34FBFB6}"/>
                  </a:ext>
                </a:extLst>
              </p:cNvPr>
              <p:cNvCxnSpPr>
                <a:cxnSpLocks/>
              </p:cNvCxnSpPr>
              <p:nvPr/>
            </p:nvCxnSpPr>
            <p:spPr>
              <a:xfrm>
                <a:off x="3765213" y="5252948"/>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5C62E10-6823-10E3-62AE-2ACC2B5C1CAE}"/>
                  </a:ext>
                </a:extLst>
              </p:cNvPr>
              <p:cNvCxnSpPr>
                <a:cxnSpLocks/>
                <a:stCxn id="14" idx="0"/>
              </p:cNvCxnSpPr>
              <p:nvPr/>
            </p:nvCxnSpPr>
            <p:spPr>
              <a:xfrm flipV="1">
                <a:off x="4080919" y="5252948"/>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 descr="Computer - Free computer icons">
                <a:extLst>
                  <a:ext uri="{FF2B5EF4-FFF2-40B4-BE49-F238E27FC236}">
                    <a16:creationId xmlns:a16="http://schemas.microsoft.com/office/drawing/2014/main" id="{EC65DA25-4933-6EEA-AD7C-FA0797DA3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530" y="54948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237F2A64-B759-C708-454C-14D16175CDDC}"/>
                  </a:ext>
                </a:extLst>
              </p:cNvPr>
              <p:cNvCxnSpPr>
                <a:cxnSpLocks/>
                <a:stCxn id="17" idx="0"/>
              </p:cNvCxnSpPr>
              <p:nvPr/>
            </p:nvCxnSpPr>
            <p:spPr>
              <a:xfrm flipV="1">
                <a:off x="4849236" y="5252948"/>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2" descr="Computer - Free computer icons">
                <a:extLst>
                  <a:ext uri="{FF2B5EF4-FFF2-40B4-BE49-F238E27FC236}">
                    <a16:creationId xmlns:a16="http://schemas.microsoft.com/office/drawing/2014/main" id="{43C3D6EF-55BC-F876-F64A-6636AB5F7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846" y="54948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61D468F-DAD8-1A02-910F-CA437F5A5D6F}"/>
                  </a:ext>
                </a:extLst>
              </p:cNvPr>
              <p:cNvCxnSpPr>
                <a:cxnSpLocks/>
                <a:stCxn id="19" idx="0"/>
              </p:cNvCxnSpPr>
              <p:nvPr/>
            </p:nvCxnSpPr>
            <p:spPr>
              <a:xfrm flipV="1">
                <a:off x="5617552" y="5252948"/>
                <a:ext cx="0" cy="241913"/>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22" name="Content Placeholder 32" descr="A blue circular object with arrows&#10;&#10;Description automatically generated">
              <a:extLst>
                <a:ext uri="{FF2B5EF4-FFF2-40B4-BE49-F238E27FC236}">
                  <a16:creationId xmlns:a16="http://schemas.microsoft.com/office/drawing/2014/main" id="{8FEBCBBE-6D2E-1507-D25E-0026100A7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9860" y="4987386"/>
              <a:ext cx="594560" cy="597533"/>
            </a:xfrm>
            <a:prstGeom prst="rect">
              <a:avLst/>
            </a:prstGeom>
          </p:spPr>
        </p:pic>
        <p:cxnSp>
          <p:nvCxnSpPr>
            <p:cNvPr id="25" name="Straight Connector 24">
              <a:extLst>
                <a:ext uri="{FF2B5EF4-FFF2-40B4-BE49-F238E27FC236}">
                  <a16:creationId xmlns:a16="http://schemas.microsoft.com/office/drawing/2014/main" id="{F25C53D4-B3F9-4D10-5840-0AD840296EF5}"/>
                </a:ext>
              </a:extLst>
            </p:cNvPr>
            <p:cNvCxnSpPr>
              <a:cxnSpLocks/>
            </p:cNvCxnSpPr>
            <p:nvPr/>
          </p:nvCxnSpPr>
          <p:spPr>
            <a:xfrm flipH="1">
              <a:off x="3250154" y="5355637"/>
              <a:ext cx="989953"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35DBA10-9D08-788B-0948-97E4CB47EA2D}"/>
                </a:ext>
              </a:extLst>
            </p:cNvPr>
            <p:cNvSpPr txBox="1"/>
            <p:nvPr/>
          </p:nvSpPr>
          <p:spPr>
            <a:xfrm>
              <a:off x="1137557" y="4910985"/>
              <a:ext cx="1095727" cy="307777"/>
            </a:xfrm>
            <a:prstGeom prst="rect">
              <a:avLst/>
            </a:prstGeom>
            <a:noFill/>
          </p:spPr>
          <p:txBody>
            <a:bodyPr wrap="square" rtlCol="0">
              <a:spAutoFit/>
            </a:bodyPr>
            <a:lstStyle/>
            <a:p>
              <a:pPr algn="ctr"/>
              <a:r>
                <a:rPr lang="en-US" sz="1400" dirty="0"/>
                <a:t>10.1.1.0/24</a:t>
              </a:r>
            </a:p>
          </p:txBody>
        </p:sp>
        <p:sp>
          <p:nvSpPr>
            <p:cNvPr id="32" name="TextBox 31">
              <a:extLst>
                <a:ext uri="{FF2B5EF4-FFF2-40B4-BE49-F238E27FC236}">
                  <a16:creationId xmlns:a16="http://schemas.microsoft.com/office/drawing/2014/main" id="{EEC0668A-625E-79D4-D14B-6E53AB590307}"/>
                </a:ext>
              </a:extLst>
            </p:cNvPr>
            <p:cNvSpPr txBox="1"/>
            <p:nvPr/>
          </p:nvSpPr>
          <p:spPr>
            <a:xfrm>
              <a:off x="5306276" y="4936117"/>
              <a:ext cx="1095727" cy="307777"/>
            </a:xfrm>
            <a:prstGeom prst="rect">
              <a:avLst/>
            </a:prstGeom>
            <a:noFill/>
          </p:spPr>
          <p:txBody>
            <a:bodyPr wrap="square" rtlCol="0">
              <a:spAutoFit/>
            </a:bodyPr>
            <a:lstStyle/>
            <a:p>
              <a:pPr algn="ctr"/>
              <a:r>
                <a:rPr lang="en-US" sz="1400" dirty="0"/>
                <a:t>10.1.2.0/24</a:t>
              </a:r>
            </a:p>
          </p:txBody>
        </p:sp>
        <p:sp>
          <p:nvSpPr>
            <p:cNvPr id="33" name="TextBox 32">
              <a:extLst>
                <a:ext uri="{FF2B5EF4-FFF2-40B4-BE49-F238E27FC236}">
                  <a16:creationId xmlns:a16="http://schemas.microsoft.com/office/drawing/2014/main" id="{416D33DD-E9A3-F005-D536-B3C8C3F88A53}"/>
                </a:ext>
              </a:extLst>
            </p:cNvPr>
            <p:cNvSpPr txBox="1"/>
            <p:nvPr/>
          </p:nvSpPr>
          <p:spPr>
            <a:xfrm>
              <a:off x="3161559" y="5410404"/>
              <a:ext cx="1191600" cy="307777"/>
            </a:xfrm>
            <a:prstGeom prst="rect">
              <a:avLst/>
            </a:prstGeom>
            <a:noFill/>
          </p:spPr>
          <p:txBody>
            <a:bodyPr wrap="square" rtlCol="0">
              <a:spAutoFit/>
            </a:bodyPr>
            <a:lstStyle/>
            <a:p>
              <a:pPr algn="ctr"/>
              <a:r>
                <a:rPr lang="en-US" sz="1400" dirty="0"/>
                <a:t>10.1.0.64/30</a:t>
              </a:r>
            </a:p>
          </p:txBody>
        </p:sp>
        <p:sp>
          <p:nvSpPr>
            <p:cNvPr id="35" name="TextBox 34">
              <a:extLst>
                <a:ext uri="{FF2B5EF4-FFF2-40B4-BE49-F238E27FC236}">
                  <a16:creationId xmlns:a16="http://schemas.microsoft.com/office/drawing/2014/main" id="{09A5C28F-E060-C4B4-1204-7227C9727167}"/>
                </a:ext>
              </a:extLst>
            </p:cNvPr>
            <p:cNvSpPr txBox="1"/>
            <p:nvPr/>
          </p:nvSpPr>
          <p:spPr>
            <a:xfrm>
              <a:off x="2595310" y="4978375"/>
              <a:ext cx="335912" cy="307777"/>
            </a:xfrm>
            <a:prstGeom prst="rect">
              <a:avLst/>
            </a:prstGeom>
            <a:noFill/>
          </p:spPr>
          <p:txBody>
            <a:bodyPr wrap="square" rtlCol="0">
              <a:spAutoFit/>
            </a:bodyPr>
            <a:lstStyle/>
            <a:p>
              <a:pPr algn="ctr"/>
              <a:r>
                <a:rPr lang="en-US" sz="1400" dirty="0"/>
                <a:t>.1</a:t>
              </a:r>
            </a:p>
          </p:txBody>
        </p:sp>
        <p:sp>
          <p:nvSpPr>
            <p:cNvPr id="36" name="TextBox 35">
              <a:extLst>
                <a:ext uri="{FF2B5EF4-FFF2-40B4-BE49-F238E27FC236}">
                  <a16:creationId xmlns:a16="http://schemas.microsoft.com/office/drawing/2014/main" id="{05987404-04BD-8547-4C40-64D9ABA4AF58}"/>
                </a:ext>
              </a:extLst>
            </p:cNvPr>
            <p:cNvSpPr txBox="1"/>
            <p:nvPr/>
          </p:nvSpPr>
          <p:spPr>
            <a:xfrm>
              <a:off x="4545840" y="4975555"/>
              <a:ext cx="335912" cy="307777"/>
            </a:xfrm>
            <a:prstGeom prst="rect">
              <a:avLst/>
            </a:prstGeom>
            <a:noFill/>
          </p:spPr>
          <p:txBody>
            <a:bodyPr wrap="square" rtlCol="0">
              <a:spAutoFit/>
            </a:bodyPr>
            <a:lstStyle/>
            <a:p>
              <a:pPr algn="ctr"/>
              <a:r>
                <a:rPr lang="en-US" sz="1400" dirty="0"/>
                <a:t>.1</a:t>
              </a:r>
            </a:p>
          </p:txBody>
        </p:sp>
        <p:sp>
          <p:nvSpPr>
            <p:cNvPr id="37" name="TextBox 36">
              <a:extLst>
                <a:ext uri="{FF2B5EF4-FFF2-40B4-BE49-F238E27FC236}">
                  <a16:creationId xmlns:a16="http://schemas.microsoft.com/office/drawing/2014/main" id="{191A144D-0582-9606-DB3D-A62A82CE12F2}"/>
                </a:ext>
              </a:extLst>
            </p:cNvPr>
            <p:cNvSpPr txBox="1"/>
            <p:nvPr/>
          </p:nvSpPr>
          <p:spPr>
            <a:xfrm>
              <a:off x="487122" y="5220015"/>
              <a:ext cx="335912" cy="307777"/>
            </a:xfrm>
            <a:prstGeom prst="rect">
              <a:avLst/>
            </a:prstGeom>
            <a:noFill/>
          </p:spPr>
          <p:txBody>
            <a:bodyPr wrap="square" rtlCol="0">
              <a:spAutoFit/>
            </a:bodyPr>
            <a:lstStyle/>
            <a:p>
              <a:pPr algn="ctr"/>
              <a:r>
                <a:rPr lang="en-US" sz="1400" dirty="0"/>
                <a:t>.5</a:t>
              </a:r>
            </a:p>
          </p:txBody>
        </p:sp>
        <p:sp>
          <p:nvSpPr>
            <p:cNvPr id="38" name="TextBox 37">
              <a:extLst>
                <a:ext uri="{FF2B5EF4-FFF2-40B4-BE49-F238E27FC236}">
                  <a16:creationId xmlns:a16="http://schemas.microsoft.com/office/drawing/2014/main" id="{6AD847D7-F97F-1CD0-2A75-CFF00FFCC87A}"/>
                </a:ext>
              </a:extLst>
            </p:cNvPr>
            <p:cNvSpPr txBox="1"/>
            <p:nvPr/>
          </p:nvSpPr>
          <p:spPr>
            <a:xfrm>
              <a:off x="1283010" y="5220015"/>
              <a:ext cx="335912" cy="307777"/>
            </a:xfrm>
            <a:prstGeom prst="rect">
              <a:avLst/>
            </a:prstGeom>
            <a:noFill/>
          </p:spPr>
          <p:txBody>
            <a:bodyPr wrap="square" rtlCol="0">
              <a:spAutoFit/>
            </a:bodyPr>
            <a:lstStyle/>
            <a:p>
              <a:pPr algn="ctr"/>
              <a:r>
                <a:rPr lang="en-US" sz="1400" dirty="0"/>
                <a:t>.6</a:t>
              </a:r>
            </a:p>
          </p:txBody>
        </p:sp>
        <p:sp>
          <p:nvSpPr>
            <p:cNvPr id="39" name="TextBox 38">
              <a:extLst>
                <a:ext uri="{FF2B5EF4-FFF2-40B4-BE49-F238E27FC236}">
                  <a16:creationId xmlns:a16="http://schemas.microsoft.com/office/drawing/2014/main" id="{349FD98C-42DF-B6EB-7908-41DFB94B63C2}"/>
                </a:ext>
              </a:extLst>
            </p:cNvPr>
            <p:cNvSpPr txBox="1"/>
            <p:nvPr/>
          </p:nvSpPr>
          <p:spPr>
            <a:xfrm>
              <a:off x="1919411" y="5220015"/>
              <a:ext cx="457909" cy="307777"/>
            </a:xfrm>
            <a:prstGeom prst="rect">
              <a:avLst/>
            </a:prstGeom>
            <a:noFill/>
          </p:spPr>
          <p:txBody>
            <a:bodyPr wrap="square" rtlCol="0">
              <a:spAutoFit/>
            </a:bodyPr>
            <a:lstStyle/>
            <a:p>
              <a:pPr algn="ctr"/>
              <a:r>
                <a:rPr lang="en-US" sz="1400" dirty="0"/>
                <a:t>.19</a:t>
              </a:r>
            </a:p>
          </p:txBody>
        </p:sp>
        <p:sp>
          <p:nvSpPr>
            <p:cNvPr id="40" name="TextBox 39">
              <a:extLst>
                <a:ext uri="{FF2B5EF4-FFF2-40B4-BE49-F238E27FC236}">
                  <a16:creationId xmlns:a16="http://schemas.microsoft.com/office/drawing/2014/main" id="{D717F94C-E59F-A7DE-E9DB-80DC161BAABF}"/>
                </a:ext>
              </a:extLst>
            </p:cNvPr>
            <p:cNvSpPr txBox="1"/>
            <p:nvPr/>
          </p:nvSpPr>
          <p:spPr>
            <a:xfrm>
              <a:off x="4907163" y="5220015"/>
              <a:ext cx="444303" cy="307777"/>
            </a:xfrm>
            <a:prstGeom prst="rect">
              <a:avLst/>
            </a:prstGeom>
            <a:noFill/>
          </p:spPr>
          <p:txBody>
            <a:bodyPr wrap="square" rtlCol="0">
              <a:spAutoFit/>
            </a:bodyPr>
            <a:lstStyle/>
            <a:p>
              <a:pPr algn="ctr"/>
              <a:r>
                <a:rPr lang="en-US" sz="1400" dirty="0"/>
                <a:t>.42</a:t>
              </a:r>
            </a:p>
          </p:txBody>
        </p:sp>
        <p:sp>
          <p:nvSpPr>
            <p:cNvPr id="41" name="TextBox 40">
              <a:extLst>
                <a:ext uri="{FF2B5EF4-FFF2-40B4-BE49-F238E27FC236}">
                  <a16:creationId xmlns:a16="http://schemas.microsoft.com/office/drawing/2014/main" id="{282EB614-5AF4-08DE-42DF-041194A7D6B0}"/>
                </a:ext>
              </a:extLst>
            </p:cNvPr>
            <p:cNvSpPr txBox="1"/>
            <p:nvPr/>
          </p:nvSpPr>
          <p:spPr>
            <a:xfrm>
              <a:off x="5647874" y="5220015"/>
              <a:ext cx="541747" cy="307777"/>
            </a:xfrm>
            <a:prstGeom prst="rect">
              <a:avLst/>
            </a:prstGeom>
            <a:noFill/>
          </p:spPr>
          <p:txBody>
            <a:bodyPr wrap="square" rtlCol="0">
              <a:spAutoFit/>
            </a:bodyPr>
            <a:lstStyle/>
            <a:p>
              <a:pPr algn="ctr"/>
              <a:r>
                <a:rPr lang="en-US" sz="1400" dirty="0"/>
                <a:t>.201</a:t>
              </a:r>
            </a:p>
          </p:txBody>
        </p:sp>
        <p:sp>
          <p:nvSpPr>
            <p:cNvPr id="42" name="TextBox 41">
              <a:extLst>
                <a:ext uri="{FF2B5EF4-FFF2-40B4-BE49-F238E27FC236}">
                  <a16:creationId xmlns:a16="http://schemas.microsoft.com/office/drawing/2014/main" id="{74994468-243D-F529-212E-96B1CBA53EB1}"/>
                </a:ext>
              </a:extLst>
            </p:cNvPr>
            <p:cNvSpPr txBox="1"/>
            <p:nvPr/>
          </p:nvSpPr>
          <p:spPr>
            <a:xfrm>
              <a:off x="6402003" y="5220015"/>
              <a:ext cx="444303" cy="307777"/>
            </a:xfrm>
            <a:prstGeom prst="rect">
              <a:avLst/>
            </a:prstGeom>
            <a:noFill/>
          </p:spPr>
          <p:txBody>
            <a:bodyPr wrap="square" rtlCol="0">
              <a:spAutoFit/>
            </a:bodyPr>
            <a:lstStyle/>
            <a:p>
              <a:pPr algn="ctr"/>
              <a:r>
                <a:rPr lang="en-US" sz="1400" dirty="0"/>
                <a:t>.6</a:t>
              </a:r>
            </a:p>
          </p:txBody>
        </p:sp>
        <p:sp>
          <p:nvSpPr>
            <p:cNvPr id="43" name="TextBox 42">
              <a:extLst>
                <a:ext uri="{FF2B5EF4-FFF2-40B4-BE49-F238E27FC236}">
                  <a16:creationId xmlns:a16="http://schemas.microsoft.com/office/drawing/2014/main" id="{EEDA63B7-0717-A987-3B95-A3C2E9BBFE7D}"/>
                </a:ext>
              </a:extLst>
            </p:cNvPr>
            <p:cNvSpPr txBox="1"/>
            <p:nvPr/>
          </p:nvSpPr>
          <p:spPr>
            <a:xfrm>
              <a:off x="3190090" y="5047860"/>
              <a:ext cx="444303" cy="307777"/>
            </a:xfrm>
            <a:prstGeom prst="rect">
              <a:avLst/>
            </a:prstGeom>
            <a:noFill/>
          </p:spPr>
          <p:txBody>
            <a:bodyPr wrap="square" rtlCol="0">
              <a:spAutoFit/>
            </a:bodyPr>
            <a:lstStyle/>
            <a:p>
              <a:pPr algn="ctr"/>
              <a:r>
                <a:rPr lang="en-US" sz="1400" dirty="0"/>
                <a:t>.65</a:t>
              </a:r>
            </a:p>
          </p:txBody>
        </p:sp>
        <p:sp>
          <p:nvSpPr>
            <p:cNvPr id="44" name="TextBox 43">
              <a:extLst>
                <a:ext uri="{FF2B5EF4-FFF2-40B4-BE49-F238E27FC236}">
                  <a16:creationId xmlns:a16="http://schemas.microsoft.com/office/drawing/2014/main" id="{90CAD054-37CC-A29C-DE32-CF58C9ECC5ED}"/>
                </a:ext>
              </a:extLst>
            </p:cNvPr>
            <p:cNvSpPr txBox="1"/>
            <p:nvPr/>
          </p:nvSpPr>
          <p:spPr>
            <a:xfrm>
              <a:off x="3806696" y="5051724"/>
              <a:ext cx="444303" cy="307777"/>
            </a:xfrm>
            <a:prstGeom prst="rect">
              <a:avLst/>
            </a:prstGeom>
            <a:noFill/>
          </p:spPr>
          <p:txBody>
            <a:bodyPr wrap="square" rtlCol="0">
              <a:spAutoFit/>
            </a:bodyPr>
            <a:lstStyle/>
            <a:p>
              <a:pPr algn="ctr"/>
              <a:r>
                <a:rPr lang="en-US" sz="1400" dirty="0"/>
                <a:t>.66</a:t>
              </a:r>
            </a:p>
          </p:txBody>
        </p:sp>
        <p:sp>
          <p:nvSpPr>
            <p:cNvPr id="45" name="TextBox 44">
              <a:extLst>
                <a:ext uri="{FF2B5EF4-FFF2-40B4-BE49-F238E27FC236}">
                  <a16:creationId xmlns:a16="http://schemas.microsoft.com/office/drawing/2014/main" id="{E2197F25-6731-6EAE-FCDB-B144C7E584AE}"/>
                </a:ext>
              </a:extLst>
            </p:cNvPr>
            <p:cNvSpPr txBox="1"/>
            <p:nvPr/>
          </p:nvSpPr>
          <p:spPr>
            <a:xfrm>
              <a:off x="2877871" y="4754308"/>
              <a:ext cx="444303" cy="307777"/>
            </a:xfrm>
            <a:prstGeom prst="rect">
              <a:avLst/>
            </a:prstGeom>
            <a:noFill/>
          </p:spPr>
          <p:txBody>
            <a:bodyPr wrap="square" rtlCol="0">
              <a:spAutoFit/>
            </a:bodyPr>
            <a:lstStyle/>
            <a:p>
              <a:pPr algn="ctr"/>
              <a:r>
                <a:rPr lang="en-US" sz="1400" dirty="0"/>
                <a:t>R1</a:t>
              </a:r>
            </a:p>
          </p:txBody>
        </p:sp>
        <p:sp>
          <p:nvSpPr>
            <p:cNvPr id="46" name="TextBox 45">
              <a:extLst>
                <a:ext uri="{FF2B5EF4-FFF2-40B4-BE49-F238E27FC236}">
                  <a16:creationId xmlns:a16="http://schemas.microsoft.com/office/drawing/2014/main" id="{BF02CABA-375D-39D8-EAE8-99916B1D1B43}"/>
                </a:ext>
              </a:extLst>
            </p:cNvPr>
            <p:cNvSpPr txBox="1"/>
            <p:nvPr/>
          </p:nvSpPr>
          <p:spPr>
            <a:xfrm>
              <a:off x="4154888" y="4754307"/>
              <a:ext cx="444303" cy="307777"/>
            </a:xfrm>
            <a:prstGeom prst="rect">
              <a:avLst/>
            </a:prstGeom>
            <a:noFill/>
          </p:spPr>
          <p:txBody>
            <a:bodyPr wrap="square" rtlCol="0">
              <a:spAutoFit/>
            </a:bodyPr>
            <a:lstStyle/>
            <a:p>
              <a:pPr algn="ctr"/>
              <a:r>
                <a:rPr lang="en-US" sz="1400" dirty="0"/>
                <a:t>R2</a:t>
              </a:r>
            </a:p>
          </p:txBody>
        </p:sp>
      </p:grpSp>
      <p:sp>
        <p:nvSpPr>
          <p:cNvPr id="47" name="TextBox 46">
            <a:extLst>
              <a:ext uri="{FF2B5EF4-FFF2-40B4-BE49-F238E27FC236}">
                <a16:creationId xmlns:a16="http://schemas.microsoft.com/office/drawing/2014/main" id="{65EC69F5-3E82-2557-E95D-74EE54F21F28}"/>
              </a:ext>
            </a:extLst>
          </p:cNvPr>
          <p:cNvSpPr txBox="1"/>
          <p:nvPr/>
        </p:nvSpPr>
        <p:spPr>
          <a:xfrm>
            <a:off x="817732" y="2362321"/>
            <a:ext cx="3758883" cy="4493538"/>
          </a:xfrm>
          <a:prstGeom prst="rect">
            <a:avLst/>
          </a:prstGeom>
          <a:noFill/>
        </p:spPr>
        <p:txBody>
          <a:bodyPr wrap="square" rtlCol="0">
            <a:spAutoFit/>
          </a:bodyPr>
          <a:lstStyle/>
          <a:p>
            <a:r>
              <a:rPr lang="en-US" sz="1100" dirty="0">
                <a:latin typeface="Cascadia Code" panose="020B0609020000020004" pitchFamily="49" charset="0"/>
                <a:cs typeface="Cascadia Code" panose="020B0609020000020004" pitchFamily="49" charset="0"/>
              </a:rPr>
              <a:t>R1Routing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“10.1.1.0/24”,</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OutgoingInterface</a:t>
            </a:r>
            <a:r>
              <a:rPr lang="en-US" sz="1100" dirty="0">
                <a:latin typeface="Cascadia Code" panose="020B0609020000020004" pitchFamily="49" charset="0"/>
                <a:cs typeface="Cascadia Code" panose="020B0609020000020004" pitchFamily="49" charset="0"/>
              </a:rPr>
              <a:t>” = “10.1.1.1”</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“10.1.0.64/30”,</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OutgoingInterface</a:t>
            </a:r>
            <a:r>
              <a:rPr lang="en-US" sz="1100" dirty="0">
                <a:latin typeface="Cascadia Code" panose="020B0609020000020004" pitchFamily="49" charset="0"/>
                <a:cs typeface="Cascadia Code" panose="020B0609020000020004" pitchFamily="49" charset="0"/>
              </a:rPr>
              <a:t>” = “10.1.0.65”</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“10.1.2.0/24”,</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a:t>
            </a:r>
            <a:r>
              <a:rPr lang="en-US" sz="1100" dirty="0">
                <a:latin typeface="Cascadia Code" panose="020B0609020000020004" pitchFamily="49" charset="0"/>
                <a:cs typeface="Cascadia Code" panose="020B0609020000020004" pitchFamily="49" charset="0"/>
              </a:rPr>
              <a:t>” = “10.1.0.66”</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a:t>
            </a:r>
          </a:p>
        </p:txBody>
      </p:sp>
      <p:sp>
        <p:nvSpPr>
          <p:cNvPr id="50" name="TextBox 49">
            <a:extLst>
              <a:ext uri="{FF2B5EF4-FFF2-40B4-BE49-F238E27FC236}">
                <a16:creationId xmlns:a16="http://schemas.microsoft.com/office/drawing/2014/main" id="{F04F7469-AB17-C16D-FCF7-AF3ED8918B41}"/>
              </a:ext>
            </a:extLst>
          </p:cNvPr>
          <p:cNvSpPr txBox="1"/>
          <p:nvPr/>
        </p:nvSpPr>
        <p:spPr>
          <a:xfrm>
            <a:off x="5414312" y="2315918"/>
            <a:ext cx="3758883" cy="4493538"/>
          </a:xfrm>
          <a:prstGeom prst="rect">
            <a:avLst/>
          </a:prstGeom>
          <a:noFill/>
        </p:spPr>
        <p:txBody>
          <a:bodyPr wrap="square" rtlCol="0">
            <a:spAutoFit/>
          </a:bodyPr>
          <a:lstStyle/>
          <a:p>
            <a:r>
              <a:rPr lang="en-US" sz="1100" dirty="0">
                <a:latin typeface="Cascadia Code" panose="020B0609020000020004" pitchFamily="49" charset="0"/>
                <a:cs typeface="Cascadia Code" panose="020B0609020000020004" pitchFamily="49" charset="0"/>
              </a:rPr>
              <a:t>R2Routing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“10.1.2.0/24”,</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OutgoingInterface</a:t>
            </a:r>
            <a:r>
              <a:rPr lang="en-US" sz="1100" dirty="0">
                <a:latin typeface="Cascadia Code" panose="020B0609020000020004" pitchFamily="49" charset="0"/>
                <a:cs typeface="Cascadia Code" panose="020B0609020000020004" pitchFamily="49" charset="0"/>
              </a:rPr>
              <a:t>” = “10.1.2.1”</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“10.1.0.64/30”,</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OutgoingInterface</a:t>
            </a:r>
            <a:r>
              <a:rPr lang="en-US" sz="1100" dirty="0">
                <a:latin typeface="Cascadia Code" panose="020B0609020000020004" pitchFamily="49" charset="0"/>
                <a:cs typeface="Cascadia Code" panose="020B0609020000020004" pitchFamily="49" charset="0"/>
              </a:rPr>
              <a:t>” = “10.1.0.66”</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“Prefix” = “0.0.0.0/0”,</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NextHops</a:t>
            </a:r>
            <a:r>
              <a:rPr lang="en-US" sz="1100" dirty="0">
                <a:latin typeface="Cascadia Code" panose="020B0609020000020004" pitchFamily="49" charset="0"/>
                <a:cs typeface="Cascadia Code" panose="020B0609020000020004" pitchFamily="49" charset="0"/>
              </a:rPr>
              <a:t>” =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r>
              <a:rPr lang="en-US" sz="1100" dirty="0" err="1">
                <a:latin typeface="Cascadia Code" panose="020B0609020000020004" pitchFamily="49" charset="0"/>
                <a:cs typeface="Cascadia Code" panose="020B0609020000020004" pitchFamily="49" charset="0"/>
              </a:rPr>
              <a:t>NextHop</a:t>
            </a:r>
            <a:r>
              <a:rPr lang="en-US" sz="1100" dirty="0">
                <a:latin typeface="Cascadia Code" panose="020B0609020000020004" pitchFamily="49" charset="0"/>
                <a:cs typeface="Cascadia Code" panose="020B0609020000020004" pitchFamily="49" charset="0"/>
              </a:rPr>
              <a:t>” = “10.1.0.65”</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  }</a:t>
            </a:r>
          </a:p>
          <a:p>
            <a:r>
              <a:rPr lang="en-US" sz="1100" dirty="0">
                <a:latin typeface="Cascadia Code" panose="020B0609020000020004" pitchFamily="49" charset="0"/>
                <a:cs typeface="Cascadia Code" panose="020B0609020000020004" pitchFamily="49" charset="0"/>
              </a:rPr>
              <a:t>]</a:t>
            </a:r>
          </a:p>
        </p:txBody>
      </p:sp>
      <mc:AlternateContent xmlns:mc="http://schemas.openxmlformats.org/markup-compatibility/2006" xmlns:p14="http://schemas.microsoft.com/office/powerpoint/2010/main">
        <mc:Choice Requires="p14">
          <p:contentPart p14:bwMode="auto" r:id="rId4">
            <p14:nvContentPartPr>
              <p14:cNvPr id="209" name="Ink 208">
                <a:extLst>
                  <a:ext uri="{FF2B5EF4-FFF2-40B4-BE49-F238E27FC236}">
                    <a16:creationId xmlns:a16="http://schemas.microsoft.com/office/drawing/2014/main" id="{1CD2B54B-56E5-D2EE-CDBB-C49F2434B81A}"/>
                  </a:ext>
                </a:extLst>
              </p14:cNvPr>
              <p14:cNvContentPartPr/>
              <p14:nvPr/>
            </p14:nvContentPartPr>
            <p14:xfrm>
              <a:off x="8399170" y="6075410"/>
              <a:ext cx="1938960" cy="134280"/>
            </p14:xfrm>
          </p:contentPart>
        </mc:Choice>
        <mc:Fallback xmlns="">
          <p:pic>
            <p:nvPicPr>
              <p:cNvPr id="209" name="Ink 208">
                <a:extLst>
                  <a:ext uri="{FF2B5EF4-FFF2-40B4-BE49-F238E27FC236}">
                    <a16:creationId xmlns:a16="http://schemas.microsoft.com/office/drawing/2014/main" id="{1CD2B54B-56E5-D2EE-CDBB-C49F2434B81A}"/>
                  </a:ext>
                </a:extLst>
              </p:cNvPr>
              <p:cNvPicPr/>
              <p:nvPr/>
            </p:nvPicPr>
            <p:blipFill>
              <a:blip r:embed="rId5"/>
              <a:stretch>
                <a:fillRect/>
              </a:stretch>
            </p:blipFill>
            <p:spPr>
              <a:xfrm>
                <a:off x="8393050" y="6069290"/>
                <a:ext cx="1951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0" name="Ink 209">
                <a:extLst>
                  <a:ext uri="{FF2B5EF4-FFF2-40B4-BE49-F238E27FC236}">
                    <a16:creationId xmlns:a16="http://schemas.microsoft.com/office/drawing/2014/main" id="{2286A754-C4C6-4314-74BB-2412907D435E}"/>
                  </a:ext>
                </a:extLst>
              </p14:cNvPr>
              <p14:cNvContentPartPr/>
              <p14:nvPr/>
            </p14:nvContentPartPr>
            <p14:xfrm>
              <a:off x="8840170" y="6194570"/>
              <a:ext cx="261360" cy="288360"/>
            </p14:xfrm>
          </p:contentPart>
        </mc:Choice>
        <mc:Fallback xmlns="">
          <p:pic>
            <p:nvPicPr>
              <p:cNvPr id="210" name="Ink 209">
                <a:extLst>
                  <a:ext uri="{FF2B5EF4-FFF2-40B4-BE49-F238E27FC236}">
                    <a16:creationId xmlns:a16="http://schemas.microsoft.com/office/drawing/2014/main" id="{2286A754-C4C6-4314-74BB-2412907D435E}"/>
                  </a:ext>
                </a:extLst>
              </p:cNvPr>
              <p:cNvPicPr/>
              <p:nvPr/>
            </p:nvPicPr>
            <p:blipFill>
              <a:blip r:embed="rId7"/>
              <a:stretch>
                <a:fillRect/>
              </a:stretch>
            </p:blipFill>
            <p:spPr>
              <a:xfrm>
                <a:off x="8834050" y="6188450"/>
                <a:ext cx="2736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1" name="Ink 210">
                <a:extLst>
                  <a:ext uri="{FF2B5EF4-FFF2-40B4-BE49-F238E27FC236}">
                    <a16:creationId xmlns:a16="http://schemas.microsoft.com/office/drawing/2014/main" id="{FF634C01-CB61-36C7-1E65-24CC26A72A53}"/>
                  </a:ext>
                </a:extLst>
              </p14:cNvPr>
              <p14:cNvContentPartPr/>
              <p14:nvPr/>
            </p14:nvContentPartPr>
            <p14:xfrm>
              <a:off x="9120250" y="6229850"/>
              <a:ext cx="213120" cy="198720"/>
            </p14:xfrm>
          </p:contentPart>
        </mc:Choice>
        <mc:Fallback xmlns="">
          <p:pic>
            <p:nvPicPr>
              <p:cNvPr id="211" name="Ink 210">
                <a:extLst>
                  <a:ext uri="{FF2B5EF4-FFF2-40B4-BE49-F238E27FC236}">
                    <a16:creationId xmlns:a16="http://schemas.microsoft.com/office/drawing/2014/main" id="{FF634C01-CB61-36C7-1E65-24CC26A72A53}"/>
                  </a:ext>
                </a:extLst>
              </p:cNvPr>
              <p:cNvPicPr/>
              <p:nvPr/>
            </p:nvPicPr>
            <p:blipFill>
              <a:blip r:embed="rId9"/>
              <a:stretch>
                <a:fillRect/>
              </a:stretch>
            </p:blipFill>
            <p:spPr>
              <a:xfrm>
                <a:off x="9114130" y="6223730"/>
                <a:ext cx="225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2" name="Ink 211">
                <a:extLst>
                  <a:ext uri="{FF2B5EF4-FFF2-40B4-BE49-F238E27FC236}">
                    <a16:creationId xmlns:a16="http://schemas.microsoft.com/office/drawing/2014/main" id="{615AF4E1-DF17-E86D-DFFB-6674DFA7998C}"/>
                  </a:ext>
                </a:extLst>
              </p14:cNvPr>
              <p14:cNvContentPartPr/>
              <p14:nvPr/>
            </p14:nvContentPartPr>
            <p14:xfrm>
              <a:off x="9434890" y="6243890"/>
              <a:ext cx="162720" cy="166320"/>
            </p14:xfrm>
          </p:contentPart>
        </mc:Choice>
        <mc:Fallback xmlns="">
          <p:pic>
            <p:nvPicPr>
              <p:cNvPr id="212" name="Ink 211">
                <a:extLst>
                  <a:ext uri="{FF2B5EF4-FFF2-40B4-BE49-F238E27FC236}">
                    <a16:creationId xmlns:a16="http://schemas.microsoft.com/office/drawing/2014/main" id="{615AF4E1-DF17-E86D-DFFB-6674DFA7998C}"/>
                  </a:ext>
                </a:extLst>
              </p:cNvPr>
              <p:cNvPicPr/>
              <p:nvPr/>
            </p:nvPicPr>
            <p:blipFill>
              <a:blip r:embed="rId11"/>
              <a:stretch>
                <a:fillRect/>
              </a:stretch>
            </p:blipFill>
            <p:spPr>
              <a:xfrm>
                <a:off x="9428770" y="6237770"/>
                <a:ext cx="1749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3" name="Ink 212">
                <a:extLst>
                  <a:ext uri="{FF2B5EF4-FFF2-40B4-BE49-F238E27FC236}">
                    <a16:creationId xmlns:a16="http://schemas.microsoft.com/office/drawing/2014/main" id="{2554D5F2-DA3E-0772-B56D-458668EAAB1A}"/>
                  </a:ext>
                </a:extLst>
              </p14:cNvPr>
              <p14:cNvContentPartPr/>
              <p14:nvPr/>
            </p14:nvContentPartPr>
            <p14:xfrm>
              <a:off x="9718930" y="6241370"/>
              <a:ext cx="204480" cy="181440"/>
            </p14:xfrm>
          </p:contentPart>
        </mc:Choice>
        <mc:Fallback xmlns="">
          <p:pic>
            <p:nvPicPr>
              <p:cNvPr id="213" name="Ink 212">
                <a:extLst>
                  <a:ext uri="{FF2B5EF4-FFF2-40B4-BE49-F238E27FC236}">
                    <a16:creationId xmlns:a16="http://schemas.microsoft.com/office/drawing/2014/main" id="{2554D5F2-DA3E-0772-B56D-458668EAAB1A}"/>
                  </a:ext>
                </a:extLst>
              </p:cNvPr>
              <p:cNvPicPr/>
              <p:nvPr/>
            </p:nvPicPr>
            <p:blipFill>
              <a:blip r:embed="rId13"/>
              <a:stretch>
                <a:fillRect/>
              </a:stretch>
            </p:blipFill>
            <p:spPr>
              <a:xfrm>
                <a:off x="9712810" y="6235250"/>
                <a:ext cx="216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4" name="Ink 213">
                <a:extLst>
                  <a:ext uri="{FF2B5EF4-FFF2-40B4-BE49-F238E27FC236}">
                    <a16:creationId xmlns:a16="http://schemas.microsoft.com/office/drawing/2014/main" id="{B7200767-2945-1B92-7565-BCD58A6FC3FA}"/>
                  </a:ext>
                </a:extLst>
              </p14:cNvPr>
              <p14:cNvContentPartPr/>
              <p14:nvPr/>
            </p14:nvContentPartPr>
            <p14:xfrm>
              <a:off x="9074890" y="6417770"/>
              <a:ext cx="65520" cy="26280"/>
            </p14:xfrm>
          </p:contentPart>
        </mc:Choice>
        <mc:Fallback xmlns="">
          <p:pic>
            <p:nvPicPr>
              <p:cNvPr id="214" name="Ink 213">
                <a:extLst>
                  <a:ext uri="{FF2B5EF4-FFF2-40B4-BE49-F238E27FC236}">
                    <a16:creationId xmlns:a16="http://schemas.microsoft.com/office/drawing/2014/main" id="{B7200767-2945-1B92-7565-BCD58A6FC3FA}"/>
                  </a:ext>
                </a:extLst>
              </p:cNvPr>
              <p:cNvPicPr/>
              <p:nvPr/>
            </p:nvPicPr>
            <p:blipFill>
              <a:blip r:embed="rId15"/>
              <a:stretch>
                <a:fillRect/>
              </a:stretch>
            </p:blipFill>
            <p:spPr>
              <a:xfrm>
                <a:off x="9068770" y="6411650"/>
                <a:ext cx="77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5" name="Ink 214">
                <a:extLst>
                  <a:ext uri="{FF2B5EF4-FFF2-40B4-BE49-F238E27FC236}">
                    <a16:creationId xmlns:a16="http://schemas.microsoft.com/office/drawing/2014/main" id="{59AE2ECC-923C-4DA4-D821-F0B5E8BFFECA}"/>
                  </a:ext>
                </a:extLst>
              </p14:cNvPr>
              <p14:cNvContentPartPr/>
              <p14:nvPr/>
            </p14:nvContentPartPr>
            <p14:xfrm>
              <a:off x="9306370" y="6433970"/>
              <a:ext cx="30240" cy="16920"/>
            </p14:xfrm>
          </p:contentPart>
        </mc:Choice>
        <mc:Fallback xmlns="">
          <p:pic>
            <p:nvPicPr>
              <p:cNvPr id="215" name="Ink 214">
                <a:extLst>
                  <a:ext uri="{FF2B5EF4-FFF2-40B4-BE49-F238E27FC236}">
                    <a16:creationId xmlns:a16="http://schemas.microsoft.com/office/drawing/2014/main" id="{59AE2ECC-923C-4DA4-D821-F0B5E8BFFECA}"/>
                  </a:ext>
                </a:extLst>
              </p:cNvPr>
              <p:cNvPicPr/>
              <p:nvPr/>
            </p:nvPicPr>
            <p:blipFill>
              <a:blip r:embed="rId17"/>
              <a:stretch>
                <a:fillRect/>
              </a:stretch>
            </p:blipFill>
            <p:spPr>
              <a:xfrm>
                <a:off x="9300250" y="6427850"/>
                <a:ext cx="42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6" name="Ink 215">
                <a:extLst>
                  <a:ext uri="{FF2B5EF4-FFF2-40B4-BE49-F238E27FC236}">
                    <a16:creationId xmlns:a16="http://schemas.microsoft.com/office/drawing/2014/main" id="{07F9BA19-E8CC-7A92-07D6-64439A4DB334}"/>
                  </a:ext>
                </a:extLst>
              </p14:cNvPr>
              <p14:cNvContentPartPr/>
              <p14:nvPr/>
            </p14:nvContentPartPr>
            <p14:xfrm>
              <a:off x="9587530" y="6389330"/>
              <a:ext cx="61560" cy="17280"/>
            </p14:xfrm>
          </p:contentPart>
        </mc:Choice>
        <mc:Fallback xmlns="">
          <p:pic>
            <p:nvPicPr>
              <p:cNvPr id="216" name="Ink 215">
                <a:extLst>
                  <a:ext uri="{FF2B5EF4-FFF2-40B4-BE49-F238E27FC236}">
                    <a16:creationId xmlns:a16="http://schemas.microsoft.com/office/drawing/2014/main" id="{07F9BA19-E8CC-7A92-07D6-64439A4DB334}"/>
                  </a:ext>
                </a:extLst>
              </p:cNvPr>
              <p:cNvPicPr/>
              <p:nvPr/>
            </p:nvPicPr>
            <p:blipFill>
              <a:blip r:embed="rId19"/>
              <a:stretch>
                <a:fillRect/>
              </a:stretch>
            </p:blipFill>
            <p:spPr>
              <a:xfrm>
                <a:off x="9581410" y="6383210"/>
                <a:ext cx="73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2" name="Ink 181">
                <a:extLst>
                  <a:ext uri="{FF2B5EF4-FFF2-40B4-BE49-F238E27FC236}">
                    <a16:creationId xmlns:a16="http://schemas.microsoft.com/office/drawing/2014/main" id="{C57DC7CF-9705-D9B9-0D97-55608758227A}"/>
                  </a:ext>
                </a:extLst>
              </p14:cNvPr>
              <p14:cNvContentPartPr/>
              <p14:nvPr/>
            </p14:nvContentPartPr>
            <p14:xfrm>
              <a:off x="10025650" y="5008010"/>
              <a:ext cx="231840" cy="218160"/>
            </p14:xfrm>
          </p:contentPart>
        </mc:Choice>
        <mc:Fallback xmlns="">
          <p:pic>
            <p:nvPicPr>
              <p:cNvPr id="182" name="Ink 181">
                <a:extLst>
                  <a:ext uri="{FF2B5EF4-FFF2-40B4-BE49-F238E27FC236}">
                    <a16:creationId xmlns:a16="http://schemas.microsoft.com/office/drawing/2014/main" id="{C57DC7CF-9705-D9B9-0D97-55608758227A}"/>
                  </a:ext>
                </a:extLst>
              </p:cNvPr>
              <p:cNvPicPr/>
              <p:nvPr/>
            </p:nvPicPr>
            <p:blipFill>
              <a:blip r:embed="rId21"/>
              <a:stretch>
                <a:fillRect/>
              </a:stretch>
            </p:blipFill>
            <p:spPr>
              <a:xfrm>
                <a:off x="10019530" y="5001890"/>
                <a:ext cx="2440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3" name="Ink 182">
                <a:extLst>
                  <a:ext uri="{FF2B5EF4-FFF2-40B4-BE49-F238E27FC236}">
                    <a16:creationId xmlns:a16="http://schemas.microsoft.com/office/drawing/2014/main" id="{40F0DDFB-6657-7781-BAF1-CBF14143090B}"/>
                  </a:ext>
                </a:extLst>
              </p14:cNvPr>
              <p14:cNvContentPartPr/>
              <p14:nvPr/>
            </p14:nvContentPartPr>
            <p14:xfrm>
              <a:off x="10281610" y="5173970"/>
              <a:ext cx="3240" cy="6840"/>
            </p14:xfrm>
          </p:contentPart>
        </mc:Choice>
        <mc:Fallback xmlns="">
          <p:pic>
            <p:nvPicPr>
              <p:cNvPr id="183" name="Ink 182">
                <a:extLst>
                  <a:ext uri="{FF2B5EF4-FFF2-40B4-BE49-F238E27FC236}">
                    <a16:creationId xmlns:a16="http://schemas.microsoft.com/office/drawing/2014/main" id="{40F0DDFB-6657-7781-BAF1-CBF14143090B}"/>
                  </a:ext>
                </a:extLst>
              </p:cNvPr>
              <p:cNvPicPr/>
              <p:nvPr/>
            </p:nvPicPr>
            <p:blipFill>
              <a:blip r:embed="rId23"/>
              <a:stretch>
                <a:fillRect/>
              </a:stretch>
            </p:blipFill>
            <p:spPr>
              <a:xfrm>
                <a:off x="10275490" y="5167850"/>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4" name="Ink 183">
                <a:extLst>
                  <a:ext uri="{FF2B5EF4-FFF2-40B4-BE49-F238E27FC236}">
                    <a16:creationId xmlns:a16="http://schemas.microsoft.com/office/drawing/2014/main" id="{45EF3BED-B4D4-7EA8-B9BE-1B801C91B969}"/>
                  </a:ext>
                </a:extLst>
              </p14:cNvPr>
              <p14:cNvContentPartPr/>
              <p14:nvPr/>
            </p14:nvContentPartPr>
            <p14:xfrm>
              <a:off x="10338490" y="5019530"/>
              <a:ext cx="167040" cy="145800"/>
            </p14:xfrm>
          </p:contentPart>
        </mc:Choice>
        <mc:Fallback xmlns="">
          <p:pic>
            <p:nvPicPr>
              <p:cNvPr id="184" name="Ink 183">
                <a:extLst>
                  <a:ext uri="{FF2B5EF4-FFF2-40B4-BE49-F238E27FC236}">
                    <a16:creationId xmlns:a16="http://schemas.microsoft.com/office/drawing/2014/main" id="{45EF3BED-B4D4-7EA8-B9BE-1B801C91B969}"/>
                  </a:ext>
                </a:extLst>
              </p:cNvPr>
              <p:cNvPicPr/>
              <p:nvPr/>
            </p:nvPicPr>
            <p:blipFill>
              <a:blip r:embed="rId25"/>
              <a:stretch>
                <a:fillRect/>
              </a:stretch>
            </p:blipFill>
            <p:spPr>
              <a:xfrm>
                <a:off x="10332370" y="5013410"/>
                <a:ext cx="179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5" name="Ink 184">
                <a:extLst>
                  <a:ext uri="{FF2B5EF4-FFF2-40B4-BE49-F238E27FC236}">
                    <a16:creationId xmlns:a16="http://schemas.microsoft.com/office/drawing/2014/main" id="{6662AFD4-9A86-2CD8-D0CC-943E49F76437}"/>
                  </a:ext>
                </a:extLst>
              </p14:cNvPr>
              <p14:cNvContentPartPr/>
              <p14:nvPr/>
            </p14:nvContentPartPr>
            <p14:xfrm>
              <a:off x="10579330" y="4977050"/>
              <a:ext cx="140400" cy="159840"/>
            </p14:xfrm>
          </p:contentPart>
        </mc:Choice>
        <mc:Fallback xmlns="">
          <p:pic>
            <p:nvPicPr>
              <p:cNvPr id="185" name="Ink 184">
                <a:extLst>
                  <a:ext uri="{FF2B5EF4-FFF2-40B4-BE49-F238E27FC236}">
                    <a16:creationId xmlns:a16="http://schemas.microsoft.com/office/drawing/2014/main" id="{6662AFD4-9A86-2CD8-D0CC-943E49F76437}"/>
                  </a:ext>
                </a:extLst>
              </p:cNvPr>
              <p:cNvPicPr/>
              <p:nvPr/>
            </p:nvPicPr>
            <p:blipFill>
              <a:blip r:embed="rId27"/>
              <a:stretch>
                <a:fillRect/>
              </a:stretch>
            </p:blipFill>
            <p:spPr>
              <a:xfrm>
                <a:off x="10573210" y="4970930"/>
                <a:ext cx="152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6" name="Ink 185">
                <a:extLst>
                  <a:ext uri="{FF2B5EF4-FFF2-40B4-BE49-F238E27FC236}">
                    <a16:creationId xmlns:a16="http://schemas.microsoft.com/office/drawing/2014/main" id="{99156CB9-6A5A-3875-1522-EBE0A24C4D76}"/>
                  </a:ext>
                </a:extLst>
              </p14:cNvPr>
              <p14:cNvContentPartPr/>
              <p14:nvPr/>
            </p14:nvContentPartPr>
            <p14:xfrm>
              <a:off x="10756450" y="4969130"/>
              <a:ext cx="176760" cy="175320"/>
            </p14:xfrm>
          </p:contentPart>
        </mc:Choice>
        <mc:Fallback xmlns="">
          <p:pic>
            <p:nvPicPr>
              <p:cNvPr id="186" name="Ink 185">
                <a:extLst>
                  <a:ext uri="{FF2B5EF4-FFF2-40B4-BE49-F238E27FC236}">
                    <a16:creationId xmlns:a16="http://schemas.microsoft.com/office/drawing/2014/main" id="{99156CB9-6A5A-3875-1522-EBE0A24C4D76}"/>
                  </a:ext>
                </a:extLst>
              </p:cNvPr>
              <p:cNvPicPr/>
              <p:nvPr/>
            </p:nvPicPr>
            <p:blipFill>
              <a:blip r:embed="rId29"/>
              <a:stretch>
                <a:fillRect/>
              </a:stretch>
            </p:blipFill>
            <p:spPr>
              <a:xfrm>
                <a:off x="10750330" y="4963010"/>
                <a:ext cx="189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7" name="Ink 186">
                <a:extLst>
                  <a:ext uri="{FF2B5EF4-FFF2-40B4-BE49-F238E27FC236}">
                    <a16:creationId xmlns:a16="http://schemas.microsoft.com/office/drawing/2014/main" id="{8C817D12-38E6-4BC9-D253-C9C903D4BB8E}"/>
                  </a:ext>
                </a:extLst>
              </p14:cNvPr>
              <p14:cNvContentPartPr/>
              <p14:nvPr/>
            </p14:nvContentPartPr>
            <p14:xfrm>
              <a:off x="10711810" y="5123570"/>
              <a:ext cx="24480" cy="46440"/>
            </p14:xfrm>
          </p:contentPart>
        </mc:Choice>
        <mc:Fallback xmlns="">
          <p:pic>
            <p:nvPicPr>
              <p:cNvPr id="187" name="Ink 186">
                <a:extLst>
                  <a:ext uri="{FF2B5EF4-FFF2-40B4-BE49-F238E27FC236}">
                    <a16:creationId xmlns:a16="http://schemas.microsoft.com/office/drawing/2014/main" id="{8C817D12-38E6-4BC9-D253-C9C903D4BB8E}"/>
                  </a:ext>
                </a:extLst>
              </p:cNvPr>
              <p:cNvPicPr/>
              <p:nvPr/>
            </p:nvPicPr>
            <p:blipFill>
              <a:blip r:embed="rId31"/>
              <a:stretch>
                <a:fillRect/>
              </a:stretch>
            </p:blipFill>
            <p:spPr>
              <a:xfrm>
                <a:off x="10705690" y="5117450"/>
                <a:ext cx="36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8" name="Ink 187">
                <a:extLst>
                  <a:ext uri="{FF2B5EF4-FFF2-40B4-BE49-F238E27FC236}">
                    <a16:creationId xmlns:a16="http://schemas.microsoft.com/office/drawing/2014/main" id="{8F658204-E739-0F56-2C90-883BB9EF332D}"/>
                  </a:ext>
                </a:extLst>
              </p14:cNvPr>
              <p14:cNvContentPartPr/>
              <p14:nvPr/>
            </p14:nvContentPartPr>
            <p14:xfrm>
              <a:off x="10495450" y="5162090"/>
              <a:ext cx="24480" cy="14040"/>
            </p14:xfrm>
          </p:contentPart>
        </mc:Choice>
        <mc:Fallback xmlns="">
          <p:pic>
            <p:nvPicPr>
              <p:cNvPr id="188" name="Ink 187">
                <a:extLst>
                  <a:ext uri="{FF2B5EF4-FFF2-40B4-BE49-F238E27FC236}">
                    <a16:creationId xmlns:a16="http://schemas.microsoft.com/office/drawing/2014/main" id="{8F658204-E739-0F56-2C90-883BB9EF332D}"/>
                  </a:ext>
                </a:extLst>
              </p:cNvPr>
              <p:cNvPicPr/>
              <p:nvPr/>
            </p:nvPicPr>
            <p:blipFill>
              <a:blip r:embed="rId33"/>
              <a:stretch>
                <a:fillRect/>
              </a:stretch>
            </p:blipFill>
            <p:spPr>
              <a:xfrm>
                <a:off x="10489330" y="5155970"/>
                <a:ext cx="36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0" name="Ink 189">
                <a:extLst>
                  <a:ext uri="{FF2B5EF4-FFF2-40B4-BE49-F238E27FC236}">
                    <a16:creationId xmlns:a16="http://schemas.microsoft.com/office/drawing/2014/main" id="{71EB852C-A803-2D58-F934-A624A417805F}"/>
                  </a:ext>
                </a:extLst>
              </p14:cNvPr>
              <p14:cNvContentPartPr/>
              <p14:nvPr/>
            </p14:nvContentPartPr>
            <p14:xfrm>
              <a:off x="8862130" y="5575370"/>
              <a:ext cx="32400" cy="165600"/>
            </p14:xfrm>
          </p:contentPart>
        </mc:Choice>
        <mc:Fallback xmlns="">
          <p:pic>
            <p:nvPicPr>
              <p:cNvPr id="190" name="Ink 189">
                <a:extLst>
                  <a:ext uri="{FF2B5EF4-FFF2-40B4-BE49-F238E27FC236}">
                    <a16:creationId xmlns:a16="http://schemas.microsoft.com/office/drawing/2014/main" id="{71EB852C-A803-2D58-F934-A624A417805F}"/>
                  </a:ext>
                </a:extLst>
              </p:cNvPr>
              <p:cNvPicPr/>
              <p:nvPr/>
            </p:nvPicPr>
            <p:blipFill>
              <a:blip r:embed="rId35"/>
              <a:stretch>
                <a:fillRect/>
              </a:stretch>
            </p:blipFill>
            <p:spPr>
              <a:xfrm>
                <a:off x="8856010" y="5569250"/>
                <a:ext cx="44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1" name="Ink 190">
                <a:extLst>
                  <a:ext uri="{FF2B5EF4-FFF2-40B4-BE49-F238E27FC236}">
                    <a16:creationId xmlns:a16="http://schemas.microsoft.com/office/drawing/2014/main" id="{25CF79E7-5847-4F09-761F-82E4D1A9D61C}"/>
                  </a:ext>
                </a:extLst>
              </p14:cNvPr>
              <p14:cNvContentPartPr/>
              <p14:nvPr/>
            </p14:nvContentPartPr>
            <p14:xfrm>
              <a:off x="8977330" y="5550890"/>
              <a:ext cx="133200" cy="194760"/>
            </p14:xfrm>
          </p:contentPart>
        </mc:Choice>
        <mc:Fallback xmlns="">
          <p:pic>
            <p:nvPicPr>
              <p:cNvPr id="191" name="Ink 190">
                <a:extLst>
                  <a:ext uri="{FF2B5EF4-FFF2-40B4-BE49-F238E27FC236}">
                    <a16:creationId xmlns:a16="http://schemas.microsoft.com/office/drawing/2014/main" id="{25CF79E7-5847-4F09-761F-82E4D1A9D61C}"/>
                  </a:ext>
                </a:extLst>
              </p:cNvPr>
              <p:cNvPicPr/>
              <p:nvPr/>
            </p:nvPicPr>
            <p:blipFill>
              <a:blip r:embed="rId37"/>
              <a:stretch>
                <a:fillRect/>
              </a:stretch>
            </p:blipFill>
            <p:spPr>
              <a:xfrm>
                <a:off x="8971210" y="5544770"/>
                <a:ext cx="145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2" name="Ink 191">
                <a:extLst>
                  <a:ext uri="{FF2B5EF4-FFF2-40B4-BE49-F238E27FC236}">
                    <a16:creationId xmlns:a16="http://schemas.microsoft.com/office/drawing/2014/main" id="{1DA2752C-2B3F-F92F-2AF2-6239CE689AC6}"/>
                  </a:ext>
                </a:extLst>
              </p14:cNvPr>
              <p14:cNvContentPartPr/>
              <p14:nvPr/>
            </p14:nvContentPartPr>
            <p14:xfrm>
              <a:off x="9161650" y="5688770"/>
              <a:ext cx="27360" cy="15480"/>
            </p14:xfrm>
          </p:contentPart>
        </mc:Choice>
        <mc:Fallback xmlns="">
          <p:pic>
            <p:nvPicPr>
              <p:cNvPr id="192" name="Ink 191">
                <a:extLst>
                  <a:ext uri="{FF2B5EF4-FFF2-40B4-BE49-F238E27FC236}">
                    <a16:creationId xmlns:a16="http://schemas.microsoft.com/office/drawing/2014/main" id="{1DA2752C-2B3F-F92F-2AF2-6239CE689AC6}"/>
                  </a:ext>
                </a:extLst>
              </p:cNvPr>
              <p:cNvPicPr/>
              <p:nvPr/>
            </p:nvPicPr>
            <p:blipFill>
              <a:blip r:embed="rId39"/>
              <a:stretch>
                <a:fillRect/>
              </a:stretch>
            </p:blipFill>
            <p:spPr>
              <a:xfrm>
                <a:off x="9155530" y="5682650"/>
                <a:ext cx="39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3" name="Ink 192">
                <a:extLst>
                  <a:ext uri="{FF2B5EF4-FFF2-40B4-BE49-F238E27FC236}">
                    <a16:creationId xmlns:a16="http://schemas.microsoft.com/office/drawing/2014/main" id="{A6D00577-F8C3-CFD1-F657-1B69B2EE5898}"/>
                  </a:ext>
                </a:extLst>
              </p14:cNvPr>
              <p14:cNvContentPartPr/>
              <p14:nvPr/>
            </p14:nvContentPartPr>
            <p14:xfrm>
              <a:off x="9300970" y="5494010"/>
              <a:ext cx="24840" cy="244080"/>
            </p14:xfrm>
          </p:contentPart>
        </mc:Choice>
        <mc:Fallback xmlns="">
          <p:pic>
            <p:nvPicPr>
              <p:cNvPr id="193" name="Ink 192">
                <a:extLst>
                  <a:ext uri="{FF2B5EF4-FFF2-40B4-BE49-F238E27FC236}">
                    <a16:creationId xmlns:a16="http://schemas.microsoft.com/office/drawing/2014/main" id="{A6D00577-F8C3-CFD1-F657-1B69B2EE5898}"/>
                  </a:ext>
                </a:extLst>
              </p:cNvPr>
              <p:cNvPicPr/>
              <p:nvPr/>
            </p:nvPicPr>
            <p:blipFill>
              <a:blip r:embed="rId41"/>
              <a:stretch>
                <a:fillRect/>
              </a:stretch>
            </p:blipFill>
            <p:spPr>
              <a:xfrm>
                <a:off x="9294850" y="5487890"/>
                <a:ext cx="370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4" name="Ink 193">
                <a:extLst>
                  <a:ext uri="{FF2B5EF4-FFF2-40B4-BE49-F238E27FC236}">
                    <a16:creationId xmlns:a16="http://schemas.microsoft.com/office/drawing/2014/main" id="{603EB889-02C1-3CFB-F01A-4B50B1B5EBA3}"/>
                  </a:ext>
                </a:extLst>
              </p14:cNvPr>
              <p14:cNvContentPartPr/>
              <p14:nvPr/>
            </p14:nvContentPartPr>
            <p14:xfrm>
              <a:off x="9403210" y="5702090"/>
              <a:ext cx="18000" cy="9000"/>
            </p14:xfrm>
          </p:contentPart>
        </mc:Choice>
        <mc:Fallback xmlns="">
          <p:pic>
            <p:nvPicPr>
              <p:cNvPr id="194" name="Ink 193">
                <a:extLst>
                  <a:ext uri="{FF2B5EF4-FFF2-40B4-BE49-F238E27FC236}">
                    <a16:creationId xmlns:a16="http://schemas.microsoft.com/office/drawing/2014/main" id="{603EB889-02C1-3CFB-F01A-4B50B1B5EBA3}"/>
                  </a:ext>
                </a:extLst>
              </p:cNvPr>
              <p:cNvPicPr/>
              <p:nvPr/>
            </p:nvPicPr>
            <p:blipFill>
              <a:blip r:embed="rId43"/>
              <a:stretch>
                <a:fillRect/>
              </a:stretch>
            </p:blipFill>
            <p:spPr>
              <a:xfrm>
                <a:off x="9397090" y="5695970"/>
                <a:ext cx="302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5" name="Ink 194">
                <a:extLst>
                  <a:ext uri="{FF2B5EF4-FFF2-40B4-BE49-F238E27FC236}">
                    <a16:creationId xmlns:a16="http://schemas.microsoft.com/office/drawing/2014/main" id="{557E9FE4-5012-21B6-71A6-F0C494273AA3}"/>
                  </a:ext>
                </a:extLst>
              </p14:cNvPr>
              <p14:cNvContentPartPr/>
              <p14:nvPr/>
            </p14:nvContentPartPr>
            <p14:xfrm>
              <a:off x="9522730" y="5501570"/>
              <a:ext cx="19800" cy="226080"/>
            </p14:xfrm>
          </p:contentPart>
        </mc:Choice>
        <mc:Fallback xmlns="">
          <p:pic>
            <p:nvPicPr>
              <p:cNvPr id="195" name="Ink 194">
                <a:extLst>
                  <a:ext uri="{FF2B5EF4-FFF2-40B4-BE49-F238E27FC236}">
                    <a16:creationId xmlns:a16="http://schemas.microsoft.com/office/drawing/2014/main" id="{557E9FE4-5012-21B6-71A6-F0C494273AA3}"/>
                  </a:ext>
                </a:extLst>
              </p:cNvPr>
              <p:cNvPicPr/>
              <p:nvPr/>
            </p:nvPicPr>
            <p:blipFill>
              <a:blip r:embed="rId45"/>
              <a:stretch>
                <a:fillRect/>
              </a:stretch>
            </p:blipFill>
            <p:spPr>
              <a:xfrm>
                <a:off x="9516610" y="5495450"/>
                <a:ext cx="32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6" name="Ink 195">
                <a:extLst>
                  <a:ext uri="{FF2B5EF4-FFF2-40B4-BE49-F238E27FC236}">
                    <a16:creationId xmlns:a16="http://schemas.microsoft.com/office/drawing/2014/main" id="{015F9406-1647-EBC0-5014-0B715C6B76E5}"/>
                  </a:ext>
                </a:extLst>
              </p14:cNvPr>
              <p14:cNvContentPartPr/>
              <p14:nvPr/>
            </p14:nvContentPartPr>
            <p14:xfrm>
              <a:off x="9654850" y="5725130"/>
              <a:ext cx="22320" cy="49680"/>
            </p14:xfrm>
          </p:contentPart>
        </mc:Choice>
        <mc:Fallback xmlns="">
          <p:pic>
            <p:nvPicPr>
              <p:cNvPr id="196" name="Ink 195">
                <a:extLst>
                  <a:ext uri="{FF2B5EF4-FFF2-40B4-BE49-F238E27FC236}">
                    <a16:creationId xmlns:a16="http://schemas.microsoft.com/office/drawing/2014/main" id="{015F9406-1647-EBC0-5014-0B715C6B76E5}"/>
                  </a:ext>
                </a:extLst>
              </p:cNvPr>
              <p:cNvPicPr/>
              <p:nvPr/>
            </p:nvPicPr>
            <p:blipFill>
              <a:blip r:embed="rId47"/>
              <a:stretch>
                <a:fillRect/>
              </a:stretch>
            </p:blipFill>
            <p:spPr>
              <a:xfrm>
                <a:off x="9648730" y="5719010"/>
                <a:ext cx="345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7" name="Ink 196">
                <a:extLst>
                  <a:ext uri="{FF2B5EF4-FFF2-40B4-BE49-F238E27FC236}">
                    <a16:creationId xmlns:a16="http://schemas.microsoft.com/office/drawing/2014/main" id="{C1BAF10D-6A49-1C1F-07DA-5D6093BD426E}"/>
                  </a:ext>
                </a:extLst>
              </p14:cNvPr>
              <p14:cNvContentPartPr/>
              <p14:nvPr/>
            </p14:nvContentPartPr>
            <p14:xfrm>
              <a:off x="9797770" y="5509490"/>
              <a:ext cx="66240" cy="246960"/>
            </p14:xfrm>
          </p:contentPart>
        </mc:Choice>
        <mc:Fallback xmlns="">
          <p:pic>
            <p:nvPicPr>
              <p:cNvPr id="197" name="Ink 196">
                <a:extLst>
                  <a:ext uri="{FF2B5EF4-FFF2-40B4-BE49-F238E27FC236}">
                    <a16:creationId xmlns:a16="http://schemas.microsoft.com/office/drawing/2014/main" id="{C1BAF10D-6A49-1C1F-07DA-5D6093BD426E}"/>
                  </a:ext>
                </a:extLst>
              </p:cNvPr>
              <p:cNvPicPr/>
              <p:nvPr/>
            </p:nvPicPr>
            <p:blipFill>
              <a:blip r:embed="rId49"/>
              <a:stretch>
                <a:fillRect/>
              </a:stretch>
            </p:blipFill>
            <p:spPr>
              <a:xfrm>
                <a:off x="9791650" y="5503370"/>
                <a:ext cx="78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8" name="Ink 197">
                <a:extLst>
                  <a:ext uri="{FF2B5EF4-FFF2-40B4-BE49-F238E27FC236}">
                    <a16:creationId xmlns:a16="http://schemas.microsoft.com/office/drawing/2014/main" id="{188EFD30-27E3-AB44-0D09-20DEAE2C985A}"/>
                  </a:ext>
                </a:extLst>
              </p14:cNvPr>
              <p14:cNvContentPartPr/>
              <p14:nvPr/>
            </p14:nvContentPartPr>
            <p14:xfrm>
              <a:off x="9978490" y="5503730"/>
              <a:ext cx="115920" cy="268200"/>
            </p14:xfrm>
          </p:contentPart>
        </mc:Choice>
        <mc:Fallback xmlns="">
          <p:pic>
            <p:nvPicPr>
              <p:cNvPr id="198" name="Ink 197">
                <a:extLst>
                  <a:ext uri="{FF2B5EF4-FFF2-40B4-BE49-F238E27FC236}">
                    <a16:creationId xmlns:a16="http://schemas.microsoft.com/office/drawing/2014/main" id="{188EFD30-27E3-AB44-0D09-20DEAE2C985A}"/>
                  </a:ext>
                </a:extLst>
              </p:cNvPr>
              <p:cNvPicPr/>
              <p:nvPr/>
            </p:nvPicPr>
            <p:blipFill>
              <a:blip r:embed="rId51"/>
              <a:stretch>
                <a:fillRect/>
              </a:stretch>
            </p:blipFill>
            <p:spPr>
              <a:xfrm>
                <a:off x="9972370" y="5497610"/>
                <a:ext cx="128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0" name="Ink 199">
                <a:extLst>
                  <a:ext uri="{FF2B5EF4-FFF2-40B4-BE49-F238E27FC236}">
                    <a16:creationId xmlns:a16="http://schemas.microsoft.com/office/drawing/2014/main" id="{ABECA188-D5DA-6014-CF23-FBFB7573B066}"/>
                  </a:ext>
                </a:extLst>
              </p14:cNvPr>
              <p14:cNvContentPartPr/>
              <p14:nvPr/>
            </p14:nvContentPartPr>
            <p14:xfrm>
              <a:off x="8631730" y="5842490"/>
              <a:ext cx="179640" cy="255240"/>
            </p14:xfrm>
          </p:contentPart>
        </mc:Choice>
        <mc:Fallback xmlns="">
          <p:pic>
            <p:nvPicPr>
              <p:cNvPr id="200" name="Ink 199">
                <a:extLst>
                  <a:ext uri="{FF2B5EF4-FFF2-40B4-BE49-F238E27FC236}">
                    <a16:creationId xmlns:a16="http://schemas.microsoft.com/office/drawing/2014/main" id="{ABECA188-D5DA-6014-CF23-FBFB7573B066}"/>
                  </a:ext>
                </a:extLst>
              </p:cNvPr>
              <p:cNvPicPr/>
              <p:nvPr/>
            </p:nvPicPr>
            <p:blipFill>
              <a:blip r:embed="rId53"/>
              <a:stretch>
                <a:fillRect/>
              </a:stretch>
            </p:blipFill>
            <p:spPr>
              <a:xfrm>
                <a:off x="8625610" y="5836370"/>
                <a:ext cx="1918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1" name="Ink 200">
                <a:extLst>
                  <a:ext uri="{FF2B5EF4-FFF2-40B4-BE49-F238E27FC236}">
                    <a16:creationId xmlns:a16="http://schemas.microsoft.com/office/drawing/2014/main" id="{00452D0D-5282-3F28-78E8-0A663C2ABB86}"/>
                  </a:ext>
                </a:extLst>
              </p14:cNvPr>
              <p14:cNvContentPartPr/>
              <p14:nvPr/>
            </p14:nvContentPartPr>
            <p14:xfrm>
              <a:off x="8918650" y="5873090"/>
              <a:ext cx="181800" cy="199080"/>
            </p14:xfrm>
          </p:contentPart>
        </mc:Choice>
        <mc:Fallback xmlns="">
          <p:pic>
            <p:nvPicPr>
              <p:cNvPr id="201" name="Ink 200">
                <a:extLst>
                  <a:ext uri="{FF2B5EF4-FFF2-40B4-BE49-F238E27FC236}">
                    <a16:creationId xmlns:a16="http://schemas.microsoft.com/office/drawing/2014/main" id="{00452D0D-5282-3F28-78E8-0A663C2ABB86}"/>
                  </a:ext>
                </a:extLst>
              </p:cNvPr>
              <p:cNvPicPr/>
              <p:nvPr/>
            </p:nvPicPr>
            <p:blipFill>
              <a:blip r:embed="rId55"/>
              <a:stretch>
                <a:fillRect/>
              </a:stretch>
            </p:blipFill>
            <p:spPr>
              <a:xfrm>
                <a:off x="8912530" y="5866970"/>
                <a:ext cx="1940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2" name="Ink 201">
                <a:extLst>
                  <a:ext uri="{FF2B5EF4-FFF2-40B4-BE49-F238E27FC236}">
                    <a16:creationId xmlns:a16="http://schemas.microsoft.com/office/drawing/2014/main" id="{EF8B11E4-2D28-6DEE-8C87-68B9B74642D2}"/>
                  </a:ext>
                </a:extLst>
              </p14:cNvPr>
              <p14:cNvContentPartPr/>
              <p14:nvPr/>
            </p14:nvContentPartPr>
            <p14:xfrm>
              <a:off x="9129610" y="6008810"/>
              <a:ext cx="21960" cy="32040"/>
            </p14:xfrm>
          </p:contentPart>
        </mc:Choice>
        <mc:Fallback xmlns="">
          <p:pic>
            <p:nvPicPr>
              <p:cNvPr id="202" name="Ink 201">
                <a:extLst>
                  <a:ext uri="{FF2B5EF4-FFF2-40B4-BE49-F238E27FC236}">
                    <a16:creationId xmlns:a16="http://schemas.microsoft.com/office/drawing/2014/main" id="{EF8B11E4-2D28-6DEE-8C87-68B9B74642D2}"/>
                  </a:ext>
                </a:extLst>
              </p:cNvPr>
              <p:cNvPicPr/>
              <p:nvPr/>
            </p:nvPicPr>
            <p:blipFill>
              <a:blip r:embed="rId57"/>
              <a:stretch>
                <a:fillRect/>
              </a:stretch>
            </p:blipFill>
            <p:spPr>
              <a:xfrm>
                <a:off x="9123490" y="6002690"/>
                <a:ext cx="34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3" name="Ink 202">
                <a:extLst>
                  <a:ext uri="{FF2B5EF4-FFF2-40B4-BE49-F238E27FC236}">
                    <a16:creationId xmlns:a16="http://schemas.microsoft.com/office/drawing/2014/main" id="{81DB814E-C508-5703-435C-ED5C051AD48F}"/>
                  </a:ext>
                </a:extLst>
              </p14:cNvPr>
              <p14:cNvContentPartPr/>
              <p14:nvPr/>
            </p14:nvContentPartPr>
            <p14:xfrm>
              <a:off x="9212050" y="5876690"/>
              <a:ext cx="189720" cy="194400"/>
            </p14:xfrm>
          </p:contentPart>
        </mc:Choice>
        <mc:Fallback xmlns="">
          <p:pic>
            <p:nvPicPr>
              <p:cNvPr id="203" name="Ink 202">
                <a:extLst>
                  <a:ext uri="{FF2B5EF4-FFF2-40B4-BE49-F238E27FC236}">
                    <a16:creationId xmlns:a16="http://schemas.microsoft.com/office/drawing/2014/main" id="{81DB814E-C508-5703-435C-ED5C051AD48F}"/>
                  </a:ext>
                </a:extLst>
              </p:cNvPr>
              <p:cNvPicPr/>
              <p:nvPr/>
            </p:nvPicPr>
            <p:blipFill>
              <a:blip r:embed="rId59"/>
              <a:stretch>
                <a:fillRect/>
              </a:stretch>
            </p:blipFill>
            <p:spPr>
              <a:xfrm>
                <a:off x="9205930" y="5870570"/>
                <a:ext cx="2019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4" name="Ink 203">
                <a:extLst>
                  <a:ext uri="{FF2B5EF4-FFF2-40B4-BE49-F238E27FC236}">
                    <a16:creationId xmlns:a16="http://schemas.microsoft.com/office/drawing/2014/main" id="{2BACCF89-1969-A9AB-6F57-40C9CB1AF16B}"/>
                  </a:ext>
                </a:extLst>
              </p14:cNvPr>
              <p14:cNvContentPartPr/>
              <p14:nvPr/>
            </p14:nvContentPartPr>
            <p14:xfrm>
              <a:off x="9416530" y="6029690"/>
              <a:ext cx="1800" cy="26640"/>
            </p14:xfrm>
          </p:contentPart>
        </mc:Choice>
        <mc:Fallback xmlns="">
          <p:pic>
            <p:nvPicPr>
              <p:cNvPr id="204" name="Ink 203">
                <a:extLst>
                  <a:ext uri="{FF2B5EF4-FFF2-40B4-BE49-F238E27FC236}">
                    <a16:creationId xmlns:a16="http://schemas.microsoft.com/office/drawing/2014/main" id="{2BACCF89-1969-A9AB-6F57-40C9CB1AF16B}"/>
                  </a:ext>
                </a:extLst>
              </p:cNvPr>
              <p:cNvPicPr/>
              <p:nvPr/>
            </p:nvPicPr>
            <p:blipFill>
              <a:blip r:embed="rId61"/>
              <a:stretch>
                <a:fillRect/>
              </a:stretch>
            </p:blipFill>
            <p:spPr>
              <a:xfrm>
                <a:off x="9410410" y="6023570"/>
                <a:ext cx="14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id="{1D7D2A3A-D405-B9BC-79BF-AB345E6DC1F4}"/>
                  </a:ext>
                </a:extLst>
              </p14:cNvPr>
              <p14:cNvContentPartPr/>
              <p14:nvPr/>
            </p14:nvContentPartPr>
            <p14:xfrm>
              <a:off x="9473050" y="5906570"/>
              <a:ext cx="133200" cy="111600"/>
            </p14:xfrm>
          </p:contentPart>
        </mc:Choice>
        <mc:Fallback xmlns="">
          <p:pic>
            <p:nvPicPr>
              <p:cNvPr id="205" name="Ink 204">
                <a:extLst>
                  <a:ext uri="{FF2B5EF4-FFF2-40B4-BE49-F238E27FC236}">
                    <a16:creationId xmlns:a16="http://schemas.microsoft.com/office/drawing/2014/main" id="{1D7D2A3A-D405-B9BC-79BF-AB345E6DC1F4}"/>
                  </a:ext>
                </a:extLst>
              </p:cNvPr>
              <p:cNvPicPr/>
              <p:nvPr/>
            </p:nvPicPr>
            <p:blipFill>
              <a:blip r:embed="rId63"/>
              <a:stretch>
                <a:fillRect/>
              </a:stretch>
            </p:blipFill>
            <p:spPr>
              <a:xfrm>
                <a:off x="9466930" y="5900450"/>
                <a:ext cx="1454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6" name="Ink 205">
                <a:extLst>
                  <a:ext uri="{FF2B5EF4-FFF2-40B4-BE49-F238E27FC236}">
                    <a16:creationId xmlns:a16="http://schemas.microsoft.com/office/drawing/2014/main" id="{4E4D7E1D-E85E-26CA-2AE8-112A6019DB3F}"/>
                  </a:ext>
                </a:extLst>
              </p14:cNvPr>
              <p14:cNvContentPartPr/>
              <p14:nvPr/>
            </p14:nvContentPartPr>
            <p14:xfrm>
              <a:off x="9662770" y="6011690"/>
              <a:ext cx="20880" cy="36360"/>
            </p14:xfrm>
          </p:contentPart>
        </mc:Choice>
        <mc:Fallback xmlns="">
          <p:pic>
            <p:nvPicPr>
              <p:cNvPr id="206" name="Ink 205">
                <a:extLst>
                  <a:ext uri="{FF2B5EF4-FFF2-40B4-BE49-F238E27FC236}">
                    <a16:creationId xmlns:a16="http://schemas.microsoft.com/office/drawing/2014/main" id="{4E4D7E1D-E85E-26CA-2AE8-112A6019DB3F}"/>
                  </a:ext>
                </a:extLst>
              </p:cNvPr>
              <p:cNvPicPr/>
              <p:nvPr/>
            </p:nvPicPr>
            <p:blipFill>
              <a:blip r:embed="rId65"/>
              <a:stretch>
                <a:fillRect/>
              </a:stretch>
            </p:blipFill>
            <p:spPr>
              <a:xfrm>
                <a:off x="9656650" y="6005570"/>
                <a:ext cx="331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7" name="Ink 206">
                <a:extLst>
                  <a:ext uri="{FF2B5EF4-FFF2-40B4-BE49-F238E27FC236}">
                    <a16:creationId xmlns:a16="http://schemas.microsoft.com/office/drawing/2014/main" id="{BD31CBA9-34C2-7CD1-D255-17A54AA5A0A5}"/>
                  </a:ext>
                </a:extLst>
              </p14:cNvPr>
              <p14:cNvContentPartPr/>
              <p14:nvPr/>
            </p14:nvContentPartPr>
            <p14:xfrm>
              <a:off x="9825490" y="5882090"/>
              <a:ext cx="164880" cy="171360"/>
            </p14:xfrm>
          </p:contentPart>
        </mc:Choice>
        <mc:Fallback xmlns="">
          <p:pic>
            <p:nvPicPr>
              <p:cNvPr id="207" name="Ink 206">
                <a:extLst>
                  <a:ext uri="{FF2B5EF4-FFF2-40B4-BE49-F238E27FC236}">
                    <a16:creationId xmlns:a16="http://schemas.microsoft.com/office/drawing/2014/main" id="{BD31CBA9-34C2-7CD1-D255-17A54AA5A0A5}"/>
                  </a:ext>
                </a:extLst>
              </p:cNvPr>
              <p:cNvPicPr/>
              <p:nvPr/>
            </p:nvPicPr>
            <p:blipFill>
              <a:blip r:embed="rId67"/>
              <a:stretch>
                <a:fillRect/>
              </a:stretch>
            </p:blipFill>
            <p:spPr>
              <a:xfrm>
                <a:off x="9819370" y="5875970"/>
                <a:ext cx="1771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18" name="Ink 217">
                <a:extLst>
                  <a:ext uri="{FF2B5EF4-FFF2-40B4-BE49-F238E27FC236}">
                    <a16:creationId xmlns:a16="http://schemas.microsoft.com/office/drawing/2014/main" id="{F17A93ED-4664-338B-F815-20B11090C1BB}"/>
                  </a:ext>
                </a:extLst>
              </p14:cNvPr>
              <p14:cNvContentPartPr/>
              <p14:nvPr/>
            </p14:nvContentPartPr>
            <p14:xfrm>
              <a:off x="10294210" y="5373050"/>
              <a:ext cx="514080" cy="209160"/>
            </p14:xfrm>
          </p:contentPart>
        </mc:Choice>
        <mc:Fallback xmlns="">
          <p:pic>
            <p:nvPicPr>
              <p:cNvPr id="218" name="Ink 217">
                <a:extLst>
                  <a:ext uri="{FF2B5EF4-FFF2-40B4-BE49-F238E27FC236}">
                    <a16:creationId xmlns:a16="http://schemas.microsoft.com/office/drawing/2014/main" id="{F17A93ED-4664-338B-F815-20B11090C1BB}"/>
                  </a:ext>
                </a:extLst>
              </p:cNvPr>
              <p:cNvPicPr/>
              <p:nvPr/>
            </p:nvPicPr>
            <p:blipFill>
              <a:blip r:embed="rId69"/>
              <a:stretch>
                <a:fillRect/>
              </a:stretch>
            </p:blipFill>
            <p:spPr>
              <a:xfrm>
                <a:off x="10288090" y="5366930"/>
                <a:ext cx="526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7F6A763F-C57C-6383-B029-E386B6838735}"/>
                  </a:ext>
                </a:extLst>
              </p14:cNvPr>
              <p14:cNvContentPartPr/>
              <p14:nvPr/>
            </p14:nvContentPartPr>
            <p14:xfrm>
              <a:off x="10221130" y="5498690"/>
              <a:ext cx="214200" cy="166320"/>
            </p14:xfrm>
          </p:contentPart>
        </mc:Choice>
        <mc:Fallback xmlns="">
          <p:pic>
            <p:nvPicPr>
              <p:cNvPr id="219" name="Ink 218">
                <a:extLst>
                  <a:ext uri="{FF2B5EF4-FFF2-40B4-BE49-F238E27FC236}">
                    <a16:creationId xmlns:a16="http://schemas.microsoft.com/office/drawing/2014/main" id="{7F6A763F-C57C-6383-B029-E386B6838735}"/>
                  </a:ext>
                </a:extLst>
              </p:cNvPr>
              <p:cNvPicPr/>
              <p:nvPr/>
            </p:nvPicPr>
            <p:blipFill>
              <a:blip r:embed="rId71"/>
              <a:stretch>
                <a:fillRect/>
              </a:stretch>
            </p:blipFill>
            <p:spPr>
              <a:xfrm>
                <a:off x="10215010" y="5492570"/>
                <a:ext cx="2264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1" name="Ink 220">
                <a:extLst>
                  <a:ext uri="{FF2B5EF4-FFF2-40B4-BE49-F238E27FC236}">
                    <a16:creationId xmlns:a16="http://schemas.microsoft.com/office/drawing/2014/main" id="{933EE536-B0DA-44A1-BFCD-405BFA2F74A5}"/>
                  </a:ext>
                </a:extLst>
              </p14:cNvPr>
              <p14:cNvContentPartPr/>
              <p14:nvPr/>
            </p14:nvContentPartPr>
            <p14:xfrm>
              <a:off x="10094770" y="5838170"/>
              <a:ext cx="25560" cy="13320"/>
            </p14:xfrm>
          </p:contentPart>
        </mc:Choice>
        <mc:Fallback xmlns="">
          <p:pic>
            <p:nvPicPr>
              <p:cNvPr id="221" name="Ink 220">
                <a:extLst>
                  <a:ext uri="{FF2B5EF4-FFF2-40B4-BE49-F238E27FC236}">
                    <a16:creationId xmlns:a16="http://schemas.microsoft.com/office/drawing/2014/main" id="{933EE536-B0DA-44A1-BFCD-405BFA2F74A5}"/>
                  </a:ext>
                </a:extLst>
              </p:cNvPr>
              <p:cNvPicPr/>
              <p:nvPr/>
            </p:nvPicPr>
            <p:blipFill>
              <a:blip r:embed="rId73"/>
              <a:stretch>
                <a:fillRect/>
              </a:stretch>
            </p:blipFill>
            <p:spPr>
              <a:xfrm>
                <a:off x="10088650" y="5832050"/>
                <a:ext cx="37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2" name="Ink 221">
                <a:extLst>
                  <a:ext uri="{FF2B5EF4-FFF2-40B4-BE49-F238E27FC236}">
                    <a16:creationId xmlns:a16="http://schemas.microsoft.com/office/drawing/2014/main" id="{1E4B7B01-94AD-5A00-BF94-D58F0594BF7D}"/>
                  </a:ext>
                </a:extLst>
              </p14:cNvPr>
              <p14:cNvContentPartPr/>
              <p14:nvPr/>
            </p14:nvContentPartPr>
            <p14:xfrm>
              <a:off x="9890290" y="4726490"/>
              <a:ext cx="1223640" cy="716400"/>
            </p14:xfrm>
          </p:contentPart>
        </mc:Choice>
        <mc:Fallback xmlns="">
          <p:pic>
            <p:nvPicPr>
              <p:cNvPr id="222" name="Ink 221">
                <a:extLst>
                  <a:ext uri="{FF2B5EF4-FFF2-40B4-BE49-F238E27FC236}">
                    <a16:creationId xmlns:a16="http://schemas.microsoft.com/office/drawing/2014/main" id="{1E4B7B01-94AD-5A00-BF94-D58F0594BF7D}"/>
                  </a:ext>
                </a:extLst>
              </p:cNvPr>
              <p:cNvPicPr/>
              <p:nvPr/>
            </p:nvPicPr>
            <p:blipFill>
              <a:blip r:embed="rId75"/>
              <a:stretch>
                <a:fillRect/>
              </a:stretch>
            </p:blipFill>
            <p:spPr>
              <a:xfrm>
                <a:off x="9884170" y="4720370"/>
                <a:ext cx="1235880" cy="728640"/>
              </a:xfrm>
              <a:prstGeom prst="rect">
                <a:avLst/>
              </a:prstGeom>
            </p:spPr>
          </p:pic>
        </mc:Fallback>
      </mc:AlternateContent>
      <p:grpSp>
        <p:nvGrpSpPr>
          <p:cNvPr id="225" name="Group 224">
            <a:extLst>
              <a:ext uri="{FF2B5EF4-FFF2-40B4-BE49-F238E27FC236}">
                <a16:creationId xmlns:a16="http://schemas.microsoft.com/office/drawing/2014/main" id="{41EC47C0-BB99-265C-F7D3-51E1A559377E}"/>
              </a:ext>
            </a:extLst>
          </p:cNvPr>
          <p:cNvGrpSpPr/>
          <p:nvPr/>
        </p:nvGrpSpPr>
        <p:grpSpPr>
          <a:xfrm>
            <a:off x="8390170" y="4822970"/>
            <a:ext cx="1105920" cy="550800"/>
            <a:chOff x="8390170" y="4822970"/>
            <a:chExt cx="1105920" cy="550800"/>
          </a:xfrm>
        </p:grpSpPr>
        <mc:AlternateContent xmlns:mc="http://schemas.openxmlformats.org/markup-compatibility/2006" xmlns:p14="http://schemas.microsoft.com/office/powerpoint/2010/main">
          <mc:Choice Requires="p14">
            <p:contentPart p14:bwMode="auto" r:id="rId76">
              <p14:nvContentPartPr>
                <p14:cNvPr id="173" name="Ink 172">
                  <a:extLst>
                    <a:ext uri="{FF2B5EF4-FFF2-40B4-BE49-F238E27FC236}">
                      <a16:creationId xmlns:a16="http://schemas.microsoft.com/office/drawing/2014/main" id="{32859E48-1F39-FEA5-80BB-ECBBCE56E7BD}"/>
                    </a:ext>
                  </a:extLst>
                </p14:cNvPr>
                <p14:cNvContentPartPr/>
                <p14:nvPr/>
              </p14:nvContentPartPr>
              <p14:xfrm>
                <a:off x="8608690" y="5041850"/>
                <a:ext cx="124920" cy="159120"/>
              </p14:xfrm>
            </p:contentPart>
          </mc:Choice>
          <mc:Fallback xmlns="">
            <p:pic>
              <p:nvPicPr>
                <p:cNvPr id="173" name="Ink 172">
                  <a:extLst>
                    <a:ext uri="{FF2B5EF4-FFF2-40B4-BE49-F238E27FC236}">
                      <a16:creationId xmlns:a16="http://schemas.microsoft.com/office/drawing/2014/main" id="{32859E48-1F39-FEA5-80BB-ECBBCE56E7BD}"/>
                    </a:ext>
                  </a:extLst>
                </p:cNvPr>
                <p:cNvPicPr/>
                <p:nvPr/>
              </p:nvPicPr>
              <p:blipFill>
                <a:blip r:embed="rId77"/>
                <a:stretch>
                  <a:fillRect/>
                </a:stretch>
              </p:blipFill>
              <p:spPr>
                <a:xfrm>
                  <a:off x="8602570" y="5035730"/>
                  <a:ext cx="137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4" name="Ink 173">
                  <a:extLst>
                    <a:ext uri="{FF2B5EF4-FFF2-40B4-BE49-F238E27FC236}">
                      <a16:creationId xmlns:a16="http://schemas.microsoft.com/office/drawing/2014/main" id="{C8B70B33-E0AF-B968-FE82-CC79EECE86CC}"/>
                    </a:ext>
                  </a:extLst>
                </p14:cNvPr>
                <p14:cNvContentPartPr/>
                <p14:nvPr/>
              </p14:nvContentPartPr>
              <p14:xfrm>
                <a:off x="8798050" y="5053370"/>
                <a:ext cx="119160" cy="120240"/>
              </p14:xfrm>
            </p:contentPart>
          </mc:Choice>
          <mc:Fallback xmlns="">
            <p:pic>
              <p:nvPicPr>
                <p:cNvPr id="174" name="Ink 173">
                  <a:extLst>
                    <a:ext uri="{FF2B5EF4-FFF2-40B4-BE49-F238E27FC236}">
                      <a16:creationId xmlns:a16="http://schemas.microsoft.com/office/drawing/2014/main" id="{C8B70B33-E0AF-B968-FE82-CC79EECE86CC}"/>
                    </a:ext>
                  </a:extLst>
                </p:cNvPr>
                <p:cNvPicPr/>
                <p:nvPr/>
              </p:nvPicPr>
              <p:blipFill>
                <a:blip r:embed="rId79"/>
                <a:stretch>
                  <a:fillRect/>
                </a:stretch>
              </p:blipFill>
              <p:spPr>
                <a:xfrm>
                  <a:off x="8791930" y="5047250"/>
                  <a:ext cx="131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5" name="Ink 174">
                  <a:extLst>
                    <a:ext uri="{FF2B5EF4-FFF2-40B4-BE49-F238E27FC236}">
                      <a16:creationId xmlns:a16="http://schemas.microsoft.com/office/drawing/2014/main" id="{88B0CB6C-0D5A-E5AC-9213-A13C7ED55D3F}"/>
                    </a:ext>
                  </a:extLst>
                </p14:cNvPr>
                <p14:cNvContentPartPr/>
                <p14:nvPr/>
              </p14:nvContentPartPr>
              <p14:xfrm>
                <a:off x="8967250" y="5050130"/>
                <a:ext cx="92160" cy="149760"/>
              </p14:xfrm>
            </p:contentPart>
          </mc:Choice>
          <mc:Fallback xmlns="">
            <p:pic>
              <p:nvPicPr>
                <p:cNvPr id="175" name="Ink 174">
                  <a:extLst>
                    <a:ext uri="{FF2B5EF4-FFF2-40B4-BE49-F238E27FC236}">
                      <a16:creationId xmlns:a16="http://schemas.microsoft.com/office/drawing/2014/main" id="{88B0CB6C-0D5A-E5AC-9213-A13C7ED55D3F}"/>
                    </a:ext>
                  </a:extLst>
                </p:cNvPr>
                <p:cNvPicPr/>
                <p:nvPr/>
              </p:nvPicPr>
              <p:blipFill>
                <a:blip r:embed="rId81"/>
                <a:stretch>
                  <a:fillRect/>
                </a:stretch>
              </p:blipFill>
              <p:spPr>
                <a:xfrm>
                  <a:off x="8961130" y="5044010"/>
                  <a:ext cx="104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6" name="Ink 175">
                  <a:extLst>
                    <a:ext uri="{FF2B5EF4-FFF2-40B4-BE49-F238E27FC236}">
                      <a16:creationId xmlns:a16="http://schemas.microsoft.com/office/drawing/2014/main" id="{7C2B007E-A214-3641-140A-3074E1ACD4CB}"/>
                    </a:ext>
                  </a:extLst>
                </p14:cNvPr>
                <p14:cNvContentPartPr/>
                <p14:nvPr/>
              </p14:nvContentPartPr>
              <p14:xfrm>
                <a:off x="9147970" y="5022770"/>
                <a:ext cx="177120" cy="163800"/>
              </p14:xfrm>
            </p:contentPart>
          </mc:Choice>
          <mc:Fallback xmlns="">
            <p:pic>
              <p:nvPicPr>
                <p:cNvPr id="176" name="Ink 175">
                  <a:extLst>
                    <a:ext uri="{FF2B5EF4-FFF2-40B4-BE49-F238E27FC236}">
                      <a16:creationId xmlns:a16="http://schemas.microsoft.com/office/drawing/2014/main" id="{7C2B007E-A214-3641-140A-3074E1ACD4CB}"/>
                    </a:ext>
                  </a:extLst>
                </p:cNvPr>
                <p:cNvPicPr/>
                <p:nvPr/>
              </p:nvPicPr>
              <p:blipFill>
                <a:blip r:embed="rId83"/>
                <a:stretch>
                  <a:fillRect/>
                </a:stretch>
              </p:blipFill>
              <p:spPr>
                <a:xfrm>
                  <a:off x="9141850" y="5016650"/>
                  <a:ext cx="189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7" name="Ink 176">
                  <a:extLst>
                    <a:ext uri="{FF2B5EF4-FFF2-40B4-BE49-F238E27FC236}">
                      <a16:creationId xmlns:a16="http://schemas.microsoft.com/office/drawing/2014/main" id="{238AEAEE-54E4-D925-FC7E-E5ACA0A5E5A4}"/>
                    </a:ext>
                  </a:extLst>
                </p14:cNvPr>
                <p14:cNvContentPartPr/>
                <p14:nvPr/>
              </p14:nvContentPartPr>
              <p14:xfrm>
                <a:off x="8773570" y="5191250"/>
                <a:ext cx="6120" cy="16920"/>
              </p14:xfrm>
            </p:contentPart>
          </mc:Choice>
          <mc:Fallback xmlns="">
            <p:pic>
              <p:nvPicPr>
                <p:cNvPr id="177" name="Ink 176">
                  <a:extLst>
                    <a:ext uri="{FF2B5EF4-FFF2-40B4-BE49-F238E27FC236}">
                      <a16:creationId xmlns:a16="http://schemas.microsoft.com/office/drawing/2014/main" id="{238AEAEE-54E4-D925-FC7E-E5ACA0A5E5A4}"/>
                    </a:ext>
                  </a:extLst>
                </p:cNvPr>
                <p:cNvPicPr/>
                <p:nvPr/>
              </p:nvPicPr>
              <p:blipFill>
                <a:blip r:embed="rId85"/>
                <a:stretch>
                  <a:fillRect/>
                </a:stretch>
              </p:blipFill>
              <p:spPr>
                <a:xfrm>
                  <a:off x="8767450" y="5185130"/>
                  <a:ext cx="18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8" name="Ink 177">
                  <a:extLst>
                    <a:ext uri="{FF2B5EF4-FFF2-40B4-BE49-F238E27FC236}">
                      <a16:creationId xmlns:a16="http://schemas.microsoft.com/office/drawing/2014/main" id="{82EDE01D-1EFE-8CD7-F557-901DE6E8EDAB}"/>
                    </a:ext>
                  </a:extLst>
                </p14:cNvPr>
                <p14:cNvContentPartPr/>
                <p14:nvPr/>
              </p14:nvContentPartPr>
              <p14:xfrm>
                <a:off x="8874010" y="5193770"/>
                <a:ext cx="37440" cy="30240"/>
              </p14:xfrm>
            </p:contentPart>
          </mc:Choice>
          <mc:Fallback xmlns="">
            <p:pic>
              <p:nvPicPr>
                <p:cNvPr id="178" name="Ink 177">
                  <a:extLst>
                    <a:ext uri="{FF2B5EF4-FFF2-40B4-BE49-F238E27FC236}">
                      <a16:creationId xmlns:a16="http://schemas.microsoft.com/office/drawing/2014/main" id="{82EDE01D-1EFE-8CD7-F557-901DE6E8EDAB}"/>
                    </a:ext>
                  </a:extLst>
                </p:cNvPr>
                <p:cNvPicPr/>
                <p:nvPr/>
              </p:nvPicPr>
              <p:blipFill>
                <a:blip r:embed="rId87"/>
                <a:stretch>
                  <a:fillRect/>
                </a:stretch>
              </p:blipFill>
              <p:spPr>
                <a:xfrm>
                  <a:off x="8867890" y="5187650"/>
                  <a:ext cx="496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9" name="Ink 178">
                  <a:extLst>
                    <a:ext uri="{FF2B5EF4-FFF2-40B4-BE49-F238E27FC236}">
                      <a16:creationId xmlns:a16="http://schemas.microsoft.com/office/drawing/2014/main" id="{E285A451-FEA1-490B-19FA-A1BC257521BB}"/>
                    </a:ext>
                  </a:extLst>
                </p14:cNvPr>
                <p14:cNvContentPartPr/>
                <p14:nvPr/>
              </p14:nvContentPartPr>
              <p14:xfrm>
                <a:off x="9104050" y="5205290"/>
                <a:ext cx="2520" cy="8280"/>
              </p14:xfrm>
            </p:contentPart>
          </mc:Choice>
          <mc:Fallback xmlns="">
            <p:pic>
              <p:nvPicPr>
                <p:cNvPr id="179" name="Ink 178">
                  <a:extLst>
                    <a:ext uri="{FF2B5EF4-FFF2-40B4-BE49-F238E27FC236}">
                      <a16:creationId xmlns:a16="http://schemas.microsoft.com/office/drawing/2014/main" id="{E285A451-FEA1-490B-19FA-A1BC257521BB}"/>
                    </a:ext>
                  </a:extLst>
                </p:cNvPr>
                <p:cNvPicPr/>
                <p:nvPr/>
              </p:nvPicPr>
              <p:blipFill>
                <a:blip r:embed="rId89"/>
                <a:stretch>
                  <a:fillRect/>
                </a:stretch>
              </p:blipFill>
              <p:spPr>
                <a:xfrm>
                  <a:off x="9097930" y="5199170"/>
                  <a:ext cx="14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0" name="Ink 179">
                  <a:extLst>
                    <a:ext uri="{FF2B5EF4-FFF2-40B4-BE49-F238E27FC236}">
                      <a16:creationId xmlns:a16="http://schemas.microsoft.com/office/drawing/2014/main" id="{92E3B9F6-F24A-E2F8-EE77-A0302CD8EDEC}"/>
                    </a:ext>
                  </a:extLst>
                </p14:cNvPr>
                <p14:cNvContentPartPr/>
                <p14:nvPr/>
              </p14:nvContentPartPr>
              <p14:xfrm>
                <a:off x="9116290" y="5197370"/>
                <a:ext cx="360" cy="360"/>
              </p14:xfrm>
            </p:contentPart>
          </mc:Choice>
          <mc:Fallback xmlns="">
            <p:pic>
              <p:nvPicPr>
                <p:cNvPr id="180" name="Ink 179">
                  <a:extLst>
                    <a:ext uri="{FF2B5EF4-FFF2-40B4-BE49-F238E27FC236}">
                      <a16:creationId xmlns:a16="http://schemas.microsoft.com/office/drawing/2014/main" id="{92E3B9F6-F24A-E2F8-EE77-A0302CD8EDEC}"/>
                    </a:ext>
                  </a:extLst>
                </p:cNvPr>
                <p:cNvPicPr/>
                <p:nvPr/>
              </p:nvPicPr>
              <p:blipFill>
                <a:blip r:embed="rId91"/>
                <a:stretch>
                  <a:fillRect/>
                </a:stretch>
              </p:blipFill>
              <p:spPr>
                <a:xfrm>
                  <a:off x="9110170" y="519125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4" name="Ink 223">
                  <a:extLst>
                    <a:ext uri="{FF2B5EF4-FFF2-40B4-BE49-F238E27FC236}">
                      <a16:creationId xmlns:a16="http://schemas.microsoft.com/office/drawing/2014/main" id="{0A307F6B-B57B-AF0D-DD61-8B76AB79FB90}"/>
                    </a:ext>
                  </a:extLst>
                </p14:cNvPr>
                <p14:cNvContentPartPr/>
                <p14:nvPr/>
              </p14:nvContentPartPr>
              <p14:xfrm>
                <a:off x="8390170" y="4822970"/>
                <a:ext cx="1105920" cy="550800"/>
              </p14:xfrm>
            </p:contentPart>
          </mc:Choice>
          <mc:Fallback xmlns="">
            <p:pic>
              <p:nvPicPr>
                <p:cNvPr id="224" name="Ink 223">
                  <a:extLst>
                    <a:ext uri="{FF2B5EF4-FFF2-40B4-BE49-F238E27FC236}">
                      <a16:creationId xmlns:a16="http://schemas.microsoft.com/office/drawing/2014/main" id="{0A307F6B-B57B-AF0D-DD61-8B76AB79FB90}"/>
                    </a:ext>
                  </a:extLst>
                </p:cNvPr>
                <p:cNvPicPr/>
                <p:nvPr/>
              </p:nvPicPr>
              <p:blipFill>
                <a:blip r:embed="rId93"/>
                <a:stretch>
                  <a:fillRect/>
                </a:stretch>
              </p:blipFill>
              <p:spPr>
                <a:xfrm>
                  <a:off x="8384050" y="4816850"/>
                  <a:ext cx="1118160" cy="563040"/>
                </a:xfrm>
                <a:prstGeom prst="rect">
                  <a:avLst/>
                </a:prstGeom>
              </p:spPr>
            </p:pic>
          </mc:Fallback>
        </mc:AlternateContent>
      </p:grpSp>
      <p:grpSp>
        <p:nvGrpSpPr>
          <p:cNvPr id="228" name="Group 227">
            <a:extLst>
              <a:ext uri="{FF2B5EF4-FFF2-40B4-BE49-F238E27FC236}">
                <a16:creationId xmlns:a16="http://schemas.microsoft.com/office/drawing/2014/main" id="{913A38B6-4BE4-86CC-2E58-8388EDF08D9B}"/>
              </a:ext>
            </a:extLst>
          </p:cNvPr>
          <p:cNvGrpSpPr/>
          <p:nvPr/>
        </p:nvGrpSpPr>
        <p:grpSpPr>
          <a:xfrm>
            <a:off x="7903450" y="5546210"/>
            <a:ext cx="236160" cy="352080"/>
            <a:chOff x="7903450" y="5546210"/>
            <a:chExt cx="236160" cy="352080"/>
          </a:xfrm>
        </p:grpSpPr>
        <mc:AlternateContent xmlns:mc="http://schemas.openxmlformats.org/markup-compatibility/2006" xmlns:p14="http://schemas.microsoft.com/office/powerpoint/2010/main">
          <mc:Choice Requires="p14">
            <p:contentPart p14:bwMode="auto" r:id="rId94">
              <p14:nvContentPartPr>
                <p14:cNvPr id="226" name="Ink 225">
                  <a:extLst>
                    <a:ext uri="{FF2B5EF4-FFF2-40B4-BE49-F238E27FC236}">
                      <a16:creationId xmlns:a16="http://schemas.microsoft.com/office/drawing/2014/main" id="{B27FB148-828A-9FBE-B560-2987ECE5B2C8}"/>
                    </a:ext>
                  </a:extLst>
                </p14:cNvPr>
                <p14:cNvContentPartPr/>
                <p14:nvPr/>
              </p14:nvContentPartPr>
              <p14:xfrm>
                <a:off x="7904170" y="5546210"/>
                <a:ext cx="235440" cy="279000"/>
              </p14:xfrm>
            </p:contentPart>
          </mc:Choice>
          <mc:Fallback xmlns="">
            <p:pic>
              <p:nvPicPr>
                <p:cNvPr id="226" name="Ink 225">
                  <a:extLst>
                    <a:ext uri="{FF2B5EF4-FFF2-40B4-BE49-F238E27FC236}">
                      <a16:creationId xmlns:a16="http://schemas.microsoft.com/office/drawing/2014/main" id="{B27FB148-828A-9FBE-B560-2987ECE5B2C8}"/>
                    </a:ext>
                  </a:extLst>
                </p:cNvPr>
                <p:cNvPicPr/>
                <p:nvPr/>
              </p:nvPicPr>
              <p:blipFill>
                <a:blip r:embed="rId95"/>
                <a:stretch>
                  <a:fillRect/>
                </a:stretch>
              </p:blipFill>
              <p:spPr>
                <a:xfrm>
                  <a:off x="7898050" y="5540090"/>
                  <a:ext cx="2476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7" name="Ink 226">
                  <a:extLst>
                    <a:ext uri="{FF2B5EF4-FFF2-40B4-BE49-F238E27FC236}">
                      <a16:creationId xmlns:a16="http://schemas.microsoft.com/office/drawing/2014/main" id="{216F9991-D9A9-C5BC-A277-FBCF34519C91}"/>
                    </a:ext>
                  </a:extLst>
                </p14:cNvPr>
                <p14:cNvContentPartPr/>
                <p14:nvPr/>
              </p14:nvContentPartPr>
              <p14:xfrm>
                <a:off x="7903450" y="5701010"/>
                <a:ext cx="220320" cy="197280"/>
              </p14:xfrm>
            </p:contentPart>
          </mc:Choice>
          <mc:Fallback xmlns="">
            <p:pic>
              <p:nvPicPr>
                <p:cNvPr id="227" name="Ink 226">
                  <a:extLst>
                    <a:ext uri="{FF2B5EF4-FFF2-40B4-BE49-F238E27FC236}">
                      <a16:creationId xmlns:a16="http://schemas.microsoft.com/office/drawing/2014/main" id="{216F9991-D9A9-C5BC-A277-FBCF34519C91}"/>
                    </a:ext>
                  </a:extLst>
                </p:cNvPr>
                <p:cNvPicPr/>
                <p:nvPr/>
              </p:nvPicPr>
              <p:blipFill>
                <a:blip r:embed="rId97"/>
                <a:stretch>
                  <a:fillRect/>
                </a:stretch>
              </p:blipFill>
              <p:spPr>
                <a:xfrm>
                  <a:off x="7897330" y="5694890"/>
                  <a:ext cx="232560" cy="209520"/>
                </a:xfrm>
                <a:prstGeom prst="rect">
                  <a:avLst/>
                </a:prstGeom>
              </p:spPr>
            </p:pic>
          </mc:Fallback>
        </mc:AlternateContent>
      </p:grpSp>
      <p:grpSp>
        <p:nvGrpSpPr>
          <p:cNvPr id="235" name="Group 234">
            <a:extLst>
              <a:ext uri="{FF2B5EF4-FFF2-40B4-BE49-F238E27FC236}">
                <a16:creationId xmlns:a16="http://schemas.microsoft.com/office/drawing/2014/main" id="{C46C5B79-4744-E5BA-7D2A-19706911C22F}"/>
              </a:ext>
            </a:extLst>
          </p:cNvPr>
          <p:cNvGrpSpPr/>
          <p:nvPr/>
        </p:nvGrpSpPr>
        <p:grpSpPr>
          <a:xfrm>
            <a:off x="7604650" y="5009810"/>
            <a:ext cx="694080" cy="511560"/>
            <a:chOff x="7604650" y="5009810"/>
            <a:chExt cx="694080" cy="511560"/>
          </a:xfrm>
        </p:grpSpPr>
        <mc:AlternateContent xmlns:mc="http://schemas.openxmlformats.org/markup-compatibility/2006" xmlns:p14="http://schemas.microsoft.com/office/powerpoint/2010/main">
          <mc:Choice Requires="p14">
            <p:contentPart p14:bwMode="auto" r:id="rId98">
              <p14:nvContentPartPr>
                <p14:cNvPr id="170" name="Ink 169">
                  <a:extLst>
                    <a:ext uri="{FF2B5EF4-FFF2-40B4-BE49-F238E27FC236}">
                      <a16:creationId xmlns:a16="http://schemas.microsoft.com/office/drawing/2014/main" id="{5098C151-020F-8731-BB0A-CB7A5B86FE25}"/>
                    </a:ext>
                  </a:extLst>
                </p14:cNvPr>
                <p14:cNvContentPartPr/>
                <p14:nvPr/>
              </p14:nvContentPartPr>
              <p14:xfrm>
                <a:off x="7647850" y="5154530"/>
                <a:ext cx="254880" cy="232920"/>
              </p14:xfrm>
            </p:contentPart>
          </mc:Choice>
          <mc:Fallback xmlns="">
            <p:pic>
              <p:nvPicPr>
                <p:cNvPr id="170" name="Ink 169">
                  <a:extLst>
                    <a:ext uri="{FF2B5EF4-FFF2-40B4-BE49-F238E27FC236}">
                      <a16:creationId xmlns:a16="http://schemas.microsoft.com/office/drawing/2014/main" id="{5098C151-020F-8731-BB0A-CB7A5B86FE25}"/>
                    </a:ext>
                  </a:extLst>
                </p:cNvPr>
                <p:cNvPicPr/>
                <p:nvPr/>
              </p:nvPicPr>
              <p:blipFill>
                <a:blip r:embed="rId99"/>
                <a:stretch>
                  <a:fillRect/>
                </a:stretch>
              </p:blipFill>
              <p:spPr>
                <a:xfrm>
                  <a:off x="7641730" y="5148410"/>
                  <a:ext cx="267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1" name="Ink 170">
                  <a:extLst>
                    <a:ext uri="{FF2B5EF4-FFF2-40B4-BE49-F238E27FC236}">
                      <a16:creationId xmlns:a16="http://schemas.microsoft.com/office/drawing/2014/main" id="{53557257-7FCE-1283-C21A-75460BFB88FE}"/>
                    </a:ext>
                  </a:extLst>
                </p14:cNvPr>
                <p14:cNvContentPartPr/>
                <p14:nvPr/>
              </p14:nvContentPartPr>
              <p14:xfrm>
                <a:off x="7604650" y="5306090"/>
                <a:ext cx="136800" cy="143280"/>
              </p14:xfrm>
            </p:contentPart>
          </mc:Choice>
          <mc:Fallback xmlns="">
            <p:pic>
              <p:nvPicPr>
                <p:cNvPr id="171" name="Ink 170">
                  <a:extLst>
                    <a:ext uri="{FF2B5EF4-FFF2-40B4-BE49-F238E27FC236}">
                      <a16:creationId xmlns:a16="http://schemas.microsoft.com/office/drawing/2014/main" id="{53557257-7FCE-1283-C21A-75460BFB88FE}"/>
                    </a:ext>
                  </a:extLst>
                </p:cNvPr>
                <p:cNvPicPr/>
                <p:nvPr/>
              </p:nvPicPr>
              <p:blipFill>
                <a:blip r:embed="rId101"/>
                <a:stretch>
                  <a:fillRect/>
                </a:stretch>
              </p:blipFill>
              <p:spPr>
                <a:xfrm>
                  <a:off x="7598530" y="5299970"/>
                  <a:ext cx="149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3" name="Ink 232">
                  <a:extLst>
                    <a:ext uri="{FF2B5EF4-FFF2-40B4-BE49-F238E27FC236}">
                      <a16:creationId xmlns:a16="http://schemas.microsoft.com/office/drawing/2014/main" id="{69DDE191-F182-B993-C10D-A122EE4F4AF9}"/>
                    </a:ext>
                  </a:extLst>
                </p14:cNvPr>
                <p14:cNvContentPartPr/>
                <p14:nvPr/>
              </p14:nvContentPartPr>
              <p14:xfrm>
                <a:off x="7960690" y="5009810"/>
                <a:ext cx="338040" cy="427680"/>
              </p14:xfrm>
            </p:contentPart>
          </mc:Choice>
          <mc:Fallback xmlns="">
            <p:pic>
              <p:nvPicPr>
                <p:cNvPr id="233" name="Ink 232">
                  <a:extLst>
                    <a:ext uri="{FF2B5EF4-FFF2-40B4-BE49-F238E27FC236}">
                      <a16:creationId xmlns:a16="http://schemas.microsoft.com/office/drawing/2014/main" id="{69DDE191-F182-B993-C10D-A122EE4F4AF9}"/>
                    </a:ext>
                  </a:extLst>
                </p:cNvPr>
                <p:cNvPicPr/>
                <p:nvPr/>
              </p:nvPicPr>
              <p:blipFill>
                <a:blip r:embed="rId103"/>
                <a:stretch>
                  <a:fillRect/>
                </a:stretch>
              </p:blipFill>
              <p:spPr>
                <a:xfrm>
                  <a:off x="7954570" y="5003690"/>
                  <a:ext cx="3502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4" name="Ink 233">
                  <a:extLst>
                    <a:ext uri="{FF2B5EF4-FFF2-40B4-BE49-F238E27FC236}">
                      <a16:creationId xmlns:a16="http://schemas.microsoft.com/office/drawing/2014/main" id="{EF7603E7-77E7-12EF-6443-26FB05115C6C}"/>
                    </a:ext>
                  </a:extLst>
                </p14:cNvPr>
                <p14:cNvContentPartPr/>
                <p14:nvPr/>
              </p14:nvContentPartPr>
              <p14:xfrm>
                <a:off x="7810570" y="5235890"/>
                <a:ext cx="317520" cy="285480"/>
              </p14:xfrm>
            </p:contentPart>
          </mc:Choice>
          <mc:Fallback xmlns="">
            <p:pic>
              <p:nvPicPr>
                <p:cNvPr id="234" name="Ink 233">
                  <a:extLst>
                    <a:ext uri="{FF2B5EF4-FFF2-40B4-BE49-F238E27FC236}">
                      <a16:creationId xmlns:a16="http://schemas.microsoft.com/office/drawing/2014/main" id="{EF7603E7-77E7-12EF-6443-26FB05115C6C}"/>
                    </a:ext>
                  </a:extLst>
                </p:cNvPr>
                <p:cNvPicPr/>
                <p:nvPr/>
              </p:nvPicPr>
              <p:blipFill>
                <a:blip r:embed="rId105"/>
                <a:stretch>
                  <a:fillRect/>
                </a:stretch>
              </p:blipFill>
              <p:spPr>
                <a:xfrm>
                  <a:off x="7804450" y="5229770"/>
                  <a:ext cx="329760" cy="297720"/>
                </a:xfrm>
                <a:prstGeom prst="rect">
                  <a:avLst/>
                </a:prstGeom>
              </p:spPr>
            </p:pic>
          </mc:Fallback>
        </mc:AlternateContent>
      </p:grpSp>
      <p:grpSp>
        <p:nvGrpSpPr>
          <p:cNvPr id="238" name="Group 237">
            <a:extLst>
              <a:ext uri="{FF2B5EF4-FFF2-40B4-BE49-F238E27FC236}">
                <a16:creationId xmlns:a16="http://schemas.microsoft.com/office/drawing/2014/main" id="{AB80514C-036D-3FA5-6B0E-F9457DD97D92}"/>
              </a:ext>
            </a:extLst>
          </p:cNvPr>
          <p:cNvGrpSpPr/>
          <p:nvPr/>
        </p:nvGrpSpPr>
        <p:grpSpPr>
          <a:xfrm>
            <a:off x="9219970" y="2398370"/>
            <a:ext cx="1013400" cy="726120"/>
            <a:chOff x="9219970" y="2398370"/>
            <a:chExt cx="1013400" cy="726120"/>
          </a:xfrm>
        </p:grpSpPr>
        <mc:AlternateContent xmlns:mc="http://schemas.openxmlformats.org/markup-compatibility/2006" xmlns:p14="http://schemas.microsoft.com/office/powerpoint/2010/main">
          <mc:Choice Requires="p14">
            <p:contentPart p14:bwMode="auto" r:id="rId106">
              <p14:nvContentPartPr>
                <p14:cNvPr id="236" name="Ink 235">
                  <a:extLst>
                    <a:ext uri="{FF2B5EF4-FFF2-40B4-BE49-F238E27FC236}">
                      <a16:creationId xmlns:a16="http://schemas.microsoft.com/office/drawing/2014/main" id="{C542175D-0E4C-4502-59E7-30644E06E6CC}"/>
                    </a:ext>
                  </a:extLst>
                </p14:cNvPr>
                <p14:cNvContentPartPr/>
                <p14:nvPr/>
              </p14:nvContentPartPr>
              <p14:xfrm>
                <a:off x="9219970" y="2398370"/>
                <a:ext cx="1013400" cy="726120"/>
              </p14:xfrm>
            </p:contentPart>
          </mc:Choice>
          <mc:Fallback xmlns="">
            <p:pic>
              <p:nvPicPr>
                <p:cNvPr id="236" name="Ink 235">
                  <a:extLst>
                    <a:ext uri="{FF2B5EF4-FFF2-40B4-BE49-F238E27FC236}">
                      <a16:creationId xmlns:a16="http://schemas.microsoft.com/office/drawing/2014/main" id="{C542175D-0E4C-4502-59E7-30644E06E6CC}"/>
                    </a:ext>
                  </a:extLst>
                </p:cNvPr>
                <p:cNvPicPr/>
                <p:nvPr/>
              </p:nvPicPr>
              <p:blipFill>
                <a:blip r:embed="rId107"/>
                <a:stretch>
                  <a:fillRect/>
                </a:stretch>
              </p:blipFill>
              <p:spPr>
                <a:xfrm>
                  <a:off x="9213850" y="2392250"/>
                  <a:ext cx="102564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7" name="Ink 236">
                  <a:extLst>
                    <a:ext uri="{FF2B5EF4-FFF2-40B4-BE49-F238E27FC236}">
                      <a16:creationId xmlns:a16="http://schemas.microsoft.com/office/drawing/2014/main" id="{618860DD-4A68-7C68-E9C7-CD90972E53C9}"/>
                    </a:ext>
                  </a:extLst>
                </p14:cNvPr>
                <p14:cNvContentPartPr/>
                <p14:nvPr/>
              </p14:nvContentPartPr>
              <p14:xfrm>
                <a:off x="9299530" y="2797970"/>
                <a:ext cx="481680" cy="277200"/>
              </p14:xfrm>
            </p:contentPart>
          </mc:Choice>
          <mc:Fallback xmlns="">
            <p:pic>
              <p:nvPicPr>
                <p:cNvPr id="237" name="Ink 236">
                  <a:extLst>
                    <a:ext uri="{FF2B5EF4-FFF2-40B4-BE49-F238E27FC236}">
                      <a16:creationId xmlns:a16="http://schemas.microsoft.com/office/drawing/2014/main" id="{618860DD-4A68-7C68-E9C7-CD90972E53C9}"/>
                    </a:ext>
                  </a:extLst>
                </p:cNvPr>
                <p:cNvPicPr/>
                <p:nvPr/>
              </p:nvPicPr>
              <p:blipFill>
                <a:blip r:embed="rId109"/>
                <a:stretch>
                  <a:fillRect/>
                </a:stretch>
              </p:blipFill>
              <p:spPr>
                <a:xfrm>
                  <a:off x="9293410" y="2791850"/>
                  <a:ext cx="493920" cy="28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239" name="Ink 238">
                <a:extLst>
                  <a:ext uri="{FF2B5EF4-FFF2-40B4-BE49-F238E27FC236}">
                    <a16:creationId xmlns:a16="http://schemas.microsoft.com/office/drawing/2014/main" id="{0078E04C-AD19-D4DE-A6C5-39FA6F69E999}"/>
                  </a:ext>
                </a:extLst>
              </p14:cNvPr>
              <p14:cNvContentPartPr/>
              <p14:nvPr/>
            </p14:nvContentPartPr>
            <p14:xfrm>
              <a:off x="7593490" y="4227170"/>
              <a:ext cx="439560" cy="85680"/>
            </p14:xfrm>
          </p:contentPart>
        </mc:Choice>
        <mc:Fallback xmlns="">
          <p:pic>
            <p:nvPicPr>
              <p:cNvPr id="239" name="Ink 238">
                <a:extLst>
                  <a:ext uri="{FF2B5EF4-FFF2-40B4-BE49-F238E27FC236}">
                    <a16:creationId xmlns:a16="http://schemas.microsoft.com/office/drawing/2014/main" id="{0078E04C-AD19-D4DE-A6C5-39FA6F69E999}"/>
                  </a:ext>
                </a:extLst>
              </p:cNvPr>
              <p:cNvPicPr/>
              <p:nvPr/>
            </p:nvPicPr>
            <p:blipFill>
              <a:blip r:embed="rId111"/>
              <a:stretch>
                <a:fillRect/>
              </a:stretch>
            </p:blipFill>
            <p:spPr>
              <a:xfrm>
                <a:off x="7587370" y="4221050"/>
                <a:ext cx="451800" cy="97920"/>
              </a:xfrm>
              <a:prstGeom prst="rect">
                <a:avLst/>
              </a:prstGeom>
            </p:spPr>
          </p:pic>
        </mc:Fallback>
      </mc:AlternateContent>
      <p:grpSp>
        <p:nvGrpSpPr>
          <p:cNvPr id="295" name="Group 294">
            <a:extLst>
              <a:ext uri="{FF2B5EF4-FFF2-40B4-BE49-F238E27FC236}">
                <a16:creationId xmlns:a16="http://schemas.microsoft.com/office/drawing/2014/main" id="{0CFD1B2B-66F0-0569-C66E-67EE5A0AB6E2}"/>
              </a:ext>
            </a:extLst>
          </p:cNvPr>
          <p:cNvGrpSpPr/>
          <p:nvPr/>
        </p:nvGrpSpPr>
        <p:grpSpPr>
          <a:xfrm>
            <a:off x="3178090" y="90050"/>
            <a:ext cx="4657680" cy="2568960"/>
            <a:chOff x="3178090" y="90050"/>
            <a:chExt cx="4657680" cy="2568960"/>
          </a:xfrm>
        </p:grpSpPr>
        <mc:AlternateContent xmlns:mc="http://schemas.openxmlformats.org/markup-compatibility/2006" xmlns:p14="http://schemas.microsoft.com/office/powerpoint/2010/main">
          <mc:Choice Requires="p14">
            <p:contentPart p14:bwMode="auto" r:id="rId112">
              <p14:nvContentPartPr>
                <p14:cNvPr id="230" name="Ink 229">
                  <a:extLst>
                    <a:ext uri="{FF2B5EF4-FFF2-40B4-BE49-F238E27FC236}">
                      <a16:creationId xmlns:a16="http://schemas.microsoft.com/office/drawing/2014/main" id="{0F9FC58B-142D-6740-9D11-A1E82E9FF622}"/>
                    </a:ext>
                  </a:extLst>
                </p14:cNvPr>
                <p14:cNvContentPartPr/>
                <p14:nvPr/>
              </p14:nvContentPartPr>
              <p14:xfrm>
                <a:off x="3430450" y="543650"/>
                <a:ext cx="223200" cy="324720"/>
              </p14:xfrm>
            </p:contentPart>
          </mc:Choice>
          <mc:Fallback xmlns="">
            <p:pic>
              <p:nvPicPr>
                <p:cNvPr id="230" name="Ink 229">
                  <a:extLst>
                    <a:ext uri="{FF2B5EF4-FFF2-40B4-BE49-F238E27FC236}">
                      <a16:creationId xmlns:a16="http://schemas.microsoft.com/office/drawing/2014/main" id="{0F9FC58B-142D-6740-9D11-A1E82E9FF622}"/>
                    </a:ext>
                  </a:extLst>
                </p:cNvPr>
                <p:cNvPicPr/>
                <p:nvPr/>
              </p:nvPicPr>
              <p:blipFill>
                <a:blip r:embed="rId113"/>
                <a:stretch>
                  <a:fillRect/>
                </a:stretch>
              </p:blipFill>
              <p:spPr>
                <a:xfrm>
                  <a:off x="3424330" y="537530"/>
                  <a:ext cx="2354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31" name="Ink 230">
                  <a:extLst>
                    <a:ext uri="{FF2B5EF4-FFF2-40B4-BE49-F238E27FC236}">
                      <a16:creationId xmlns:a16="http://schemas.microsoft.com/office/drawing/2014/main" id="{73D7F656-0630-01DD-7F1E-8EF99FB5501B}"/>
                    </a:ext>
                  </a:extLst>
                </p14:cNvPr>
                <p14:cNvContentPartPr/>
                <p14:nvPr/>
              </p14:nvContentPartPr>
              <p14:xfrm>
                <a:off x="3178090" y="702770"/>
                <a:ext cx="701280" cy="533160"/>
              </p14:xfrm>
            </p:contentPart>
          </mc:Choice>
          <mc:Fallback xmlns="">
            <p:pic>
              <p:nvPicPr>
                <p:cNvPr id="231" name="Ink 230">
                  <a:extLst>
                    <a:ext uri="{FF2B5EF4-FFF2-40B4-BE49-F238E27FC236}">
                      <a16:creationId xmlns:a16="http://schemas.microsoft.com/office/drawing/2014/main" id="{73D7F656-0630-01DD-7F1E-8EF99FB5501B}"/>
                    </a:ext>
                  </a:extLst>
                </p:cNvPr>
                <p:cNvPicPr/>
                <p:nvPr/>
              </p:nvPicPr>
              <p:blipFill>
                <a:blip r:embed="rId115"/>
                <a:stretch>
                  <a:fillRect/>
                </a:stretch>
              </p:blipFill>
              <p:spPr>
                <a:xfrm>
                  <a:off x="3171970" y="696650"/>
                  <a:ext cx="71352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47" name="Ink 246">
                  <a:extLst>
                    <a:ext uri="{FF2B5EF4-FFF2-40B4-BE49-F238E27FC236}">
                      <a16:creationId xmlns:a16="http://schemas.microsoft.com/office/drawing/2014/main" id="{9ECF1D9A-BC9B-724A-C160-693FF28E024F}"/>
                    </a:ext>
                  </a:extLst>
                </p14:cNvPr>
                <p14:cNvContentPartPr/>
                <p14:nvPr/>
              </p14:nvContentPartPr>
              <p14:xfrm>
                <a:off x="4564090" y="411890"/>
                <a:ext cx="450360" cy="457560"/>
              </p14:xfrm>
            </p:contentPart>
          </mc:Choice>
          <mc:Fallback xmlns="">
            <p:pic>
              <p:nvPicPr>
                <p:cNvPr id="247" name="Ink 246">
                  <a:extLst>
                    <a:ext uri="{FF2B5EF4-FFF2-40B4-BE49-F238E27FC236}">
                      <a16:creationId xmlns:a16="http://schemas.microsoft.com/office/drawing/2014/main" id="{9ECF1D9A-BC9B-724A-C160-693FF28E024F}"/>
                    </a:ext>
                  </a:extLst>
                </p:cNvPr>
                <p:cNvPicPr/>
                <p:nvPr/>
              </p:nvPicPr>
              <p:blipFill>
                <a:blip r:embed="rId117"/>
                <a:stretch>
                  <a:fillRect/>
                </a:stretch>
              </p:blipFill>
              <p:spPr>
                <a:xfrm>
                  <a:off x="4557970" y="405770"/>
                  <a:ext cx="4626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48" name="Ink 247">
                  <a:extLst>
                    <a:ext uri="{FF2B5EF4-FFF2-40B4-BE49-F238E27FC236}">
                      <a16:creationId xmlns:a16="http://schemas.microsoft.com/office/drawing/2014/main" id="{B15048E6-F3AB-551A-5CBA-D641BD46B044}"/>
                    </a:ext>
                  </a:extLst>
                </p14:cNvPr>
                <p14:cNvContentPartPr/>
                <p14:nvPr/>
              </p14:nvContentPartPr>
              <p14:xfrm>
                <a:off x="4632490" y="551570"/>
                <a:ext cx="228960" cy="181080"/>
              </p14:xfrm>
            </p:contentPart>
          </mc:Choice>
          <mc:Fallback xmlns="">
            <p:pic>
              <p:nvPicPr>
                <p:cNvPr id="248" name="Ink 247">
                  <a:extLst>
                    <a:ext uri="{FF2B5EF4-FFF2-40B4-BE49-F238E27FC236}">
                      <a16:creationId xmlns:a16="http://schemas.microsoft.com/office/drawing/2014/main" id="{B15048E6-F3AB-551A-5CBA-D641BD46B044}"/>
                    </a:ext>
                  </a:extLst>
                </p:cNvPr>
                <p:cNvPicPr/>
                <p:nvPr/>
              </p:nvPicPr>
              <p:blipFill>
                <a:blip r:embed="rId119"/>
                <a:stretch>
                  <a:fillRect/>
                </a:stretch>
              </p:blipFill>
              <p:spPr>
                <a:xfrm>
                  <a:off x="4626370" y="545450"/>
                  <a:ext cx="241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49" name="Ink 248">
                  <a:extLst>
                    <a:ext uri="{FF2B5EF4-FFF2-40B4-BE49-F238E27FC236}">
                      <a16:creationId xmlns:a16="http://schemas.microsoft.com/office/drawing/2014/main" id="{68549C08-418C-B66D-12E7-BFB176EB65CB}"/>
                    </a:ext>
                  </a:extLst>
                </p14:cNvPr>
                <p14:cNvContentPartPr/>
                <p14:nvPr/>
              </p14:nvContentPartPr>
              <p14:xfrm>
                <a:off x="4635370" y="307130"/>
                <a:ext cx="437760" cy="473400"/>
              </p14:xfrm>
            </p:contentPart>
          </mc:Choice>
          <mc:Fallback xmlns="">
            <p:pic>
              <p:nvPicPr>
                <p:cNvPr id="249" name="Ink 248">
                  <a:extLst>
                    <a:ext uri="{FF2B5EF4-FFF2-40B4-BE49-F238E27FC236}">
                      <a16:creationId xmlns:a16="http://schemas.microsoft.com/office/drawing/2014/main" id="{68549C08-418C-B66D-12E7-BFB176EB65CB}"/>
                    </a:ext>
                  </a:extLst>
                </p:cNvPr>
                <p:cNvPicPr/>
                <p:nvPr/>
              </p:nvPicPr>
              <p:blipFill>
                <a:blip r:embed="rId121"/>
                <a:stretch>
                  <a:fillRect/>
                </a:stretch>
              </p:blipFill>
              <p:spPr>
                <a:xfrm>
                  <a:off x="4629250" y="301010"/>
                  <a:ext cx="4500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1" name="Ink 250">
                  <a:extLst>
                    <a:ext uri="{FF2B5EF4-FFF2-40B4-BE49-F238E27FC236}">
                      <a16:creationId xmlns:a16="http://schemas.microsoft.com/office/drawing/2014/main" id="{1E5D3896-8CB9-3D29-BA98-C3CF275CBBDB}"/>
                    </a:ext>
                  </a:extLst>
                </p14:cNvPr>
                <p14:cNvContentPartPr/>
                <p14:nvPr/>
              </p14:nvContentPartPr>
              <p14:xfrm>
                <a:off x="4296970" y="831650"/>
                <a:ext cx="415440" cy="545760"/>
              </p14:xfrm>
            </p:contentPart>
          </mc:Choice>
          <mc:Fallback xmlns="">
            <p:pic>
              <p:nvPicPr>
                <p:cNvPr id="251" name="Ink 250">
                  <a:extLst>
                    <a:ext uri="{FF2B5EF4-FFF2-40B4-BE49-F238E27FC236}">
                      <a16:creationId xmlns:a16="http://schemas.microsoft.com/office/drawing/2014/main" id="{1E5D3896-8CB9-3D29-BA98-C3CF275CBBDB}"/>
                    </a:ext>
                  </a:extLst>
                </p:cNvPr>
                <p:cNvPicPr/>
                <p:nvPr/>
              </p:nvPicPr>
              <p:blipFill>
                <a:blip r:embed="rId123"/>
                <a:stretch>
                  <a:fillRect/>
                </a:stretch>
              </p:blipFill>
              <p:spPr>
                <a:xfrm>
                  <a:off x="4290850" y="825530"/>
                  <a:ext cx="42768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52" name="Ink 251">
                  <a:extLst>
                    <a:ext uri="{FF2B5EF4-FFF2-40B4-BE49-F238E27FC236}">
                      <a16:creationId xmlns:a16="http://schemas.microsoft.com/office/drawing/2014/main" id="{8F7A5B6A-5EC6-4DCE-4018-883E1C458421}"/>
                    </a:ext>
                  </a:extLst>
                </p14:cNvPr>
                <p14:cNvContentPartPr/>
                <p14:nvPr/>
              </p14:nvContentPartPr>
              <p14:xfrm>
                <a:off x="4897450" y="779450"/>
                <a:ext cx="640440" cy="608040"/>
              </p14:xfrm>
            </p:contentPart>
          </mc:Choice>
          <mc:Fallback xmlns="">
            <p:pic>
              <p:nvPicPr>
                <p:cNvPr id="252" name="Ink 251">
                  <a:extLst>
                    <a:ext uri="{FF2B5EF4-FFF2-40B4-BE49-F238E27FC236}">
                      <a16:creationId xmlns:a16="http://schemas.microsoft.com/office/drawing/2014/main" id="{8F7A5B6A-5EC6-4DCE-4018-883E1C458421}"/>
                    </a:ext>
                  </a:extLst>
                </p:cNvPr>
                <p:cNvPicPr/>
                <p:nvPr/>
              </p:nvPicPr>
              <p:blipFill>
                <a:blip r:embed="rId125"/>
                <a:stretch>
                  <a:fillRect/>
                </a:stretch>
              </p:blipFill>
              <p:spPr>
                <a:xfrm>
                  <a:off x="4891330" y="773330"/>
                  <a:ext cx="652680" cy="620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54" name="Ink 253">
                  <a:extLst>
                    <a:ext uri="{FF2B5EF4-FFF2-40B4-BE49-F238E27FC236}">
                      <a16:creationId xmlns:a16="http://schemas.microsoft.com/office/drawing/2014/main" id="{DE5A141D-5C03-D5F8-8465-3F5DCEAF2FFD}"/>
                    </a:ext>
                  </a:extLst>
                </p14:cNvPr>
                <p14:cNvContentPartPr/>
                <p14:nvPr/>
              </p14:nvContentPartPr>
              <p14:xfrm>
                <a:off x="5067370" y="321530"/>
                <a:ext cx="1074600" cy="258480"/>
              </p14:xfrm>
            </p:contentPart>
          </mc:Choice>
          <mc:Fallback xmlns="">
            <p:pic>
              <p:nvPicPr>
                <p:cNvPr id="254" name="Ink 253">
                  <a:extLst>
                    <a:ext uri="{FF2B5EF4-FFF2-40B4-BE49-F238E27FC236}">
                      <a16:creationId xmlns:a16="http://schemas.microsoft.com/office/drawing/2014/main" id="{DE5A141D-5C03-D5F8-8465-3F5DCEAF2FFD}"/>
                    </a:ext>
                  </a:extLst>
                </p:cNvPr>
                <p:cNvPicPr/>
                <p:nvPr/>
              </p:nvPicPr>
              <p:blipFill>
                <a:blip r:embed="rId127"/>
                <a:stretch>
                  <a:fillRect/>
                </a:stretch>
              </p:blipFill>
              <p:spPr>
                <a:xfrm>
                  <a:off x="5061250" y="315410"/>
                  <a:ext cx="10868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56" name="Ink 255">
                  <a:extLst>
                    <a:ext uri="{FF2B5EF4-FFF2-40B4-BE49-F238E27FC236}">
                      <a16:creationId xmlns:a16="http://schemas.microsoft.com/office/drawing/2014/main" id="{FF1CDBFA-67CA-9D0E-E383-FDF667FE4D1D}"/>
                    </a:ext>
                  </a:extLst>
                </p14:cNvPr>
                <p14:cNvContentPartPr/>
                <p14:nvPr/>
              </p14:nvContentPartPr>
              <p14:xfrm>
                <a:off x="5232250" y="235850"/>
                <a:ext cx="73080" cy="248400"/>
              </p14:xfrm>
            </p:contentPart>
          </mc:Choice>
          <mc:Fallback xmlns="">
            <p:pic>
              <p:nvPicPr>
                <p:cNvPr id="256" name="Ink 255">
                  <a:extLst>
                    <a:ext uri="{FF2B5EF4-FFF2-40B4-BE49-F238E27FC236}">
                      <a16:creationId xmlns:a16="http://schemas.microsoft.com/office/drawing/2014/main" id="{FF1CDBFA-67CA-9D0E-E383-FDF667FE4D1D}"/>
                    </a:ext>
                  </a:extLst>
                </p:cNvPr>
                <p:cNvPicPr/>
                <p:nvPr/>
              </p:nvPicPr>
              <p:blipFill>
                <a:blip r:embed="rId129"/>
                <a:stretch>
                  <a:fillRect/>
                </a:stretch>
              </p:blipFill>
              <p:spPr>
                <a:xfrm>
                  <a:off x="5226130" y="229730"/>
                  <a:ext cx="85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7" name="Ink 256">
                  <a:extLst>
                    <a:ext uri="{FF2B5EF4-FFF2-40B4-BE49-F238E27FC236}">
                      <a16:creationId xmlns:a16="http://schemas.microsoft.com/office/drawing/2014/main" id="{C91ABEAF-A6C7-9829-D2E2-D25E94D35389}"/>
                    </a:ext>
                  </a:extLst>
                </p14:cNvPr>
                <p14:cNvContentPartPr/>
                <p14:nvPr/>
              </p14:nvContentPartPr>
              <p14:xfrm>
                <a:off x="5382370" y="240890"/>
                <a:ext cx="88920" cy="148680"/>
              </p14:xfrm>
            </p:contentPart>
          </mc:Choice>
          <mc:Fallback xmlns="">
            <p:pic>
              <p:nvPicPr>
                <p:cNvPr id="257" name="Ink 256">
                  <a:extLst>
                    <a:ext uri="{FF2B5EF4-FFF2-40B4-BE49-F238E27FC236}">
                      <a16:creationId xmlns:a16="http://schemas.microsoft.com/office/drawing/2014/main" id="{C91ABEAF-A6C7-9829-D2E2-D25E94D35389}"/>
                    </a:ext>
                  </a:extLst>
                </p:cNvPr>
                <p:cNvPicPr/>
                <p:nvPr/>
              </p:nvPicPr>
              <p:blipFill>
                <a:blip r:embed="rId131"/>
                <a:stretch>
                  <a:fillRect/>
                </a:stretch>
              </p:blipFill>
              <p:spPr>
                <a:xfrm>
                  <a:off x="5376250" y="234770"/>
                  <a:ext cx="101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58" name="Ink 257">
                  <a:extLst>
                    <a:ext uri="{FF2B5EF4-FFF2-40B4-BE49-F238E27FC236}">
                      <a16:creationId xmlns:a16="http://schemas.microsoft.com/office/drawing/2014/main" id="{D96D856D-0862-F31F-2786-FC9D5EC4BCBB}"/>
                    </a:ext>
                  </a:extLst>
                </p14:cNvPr>
                <p14:cNvContentPartPr/>
                <p14:nvPr/>
              </p14:nvContentPartPr>
              <p14:xfrm>
                <a:off x="5585050" y="373730"/>
                <a:ext cx="18720" cy="78120"/>
              </p14:xfrm>
            </p:contentPart>
          </mc:Choice>
          <mc:Fallback xmlns="">
            <p:pic>
              <p:nvPicPr>
                <p:cNvPr id="258" name="Ink 257">
                  <a:extLst>
                    <a:ext uri="{FF2B5EF4-FFF2-40B4-BE49-F238E27FC236}">
                      <a16:creationId xmlns:a16="http://schemas.microsoft.com/office/drawing/2014/main" id="{D96D856D-0862-F31F-2786-FC9D5EC4BCBB}"/>
                    </a:ext>
                  </a:extLst>
                </p:cNvPr>
                <p:cNvPicPr/>
                <p:nvPr/>
              </p:nvPicPr>
              <p:blipFill>
                <a:blip r:embed="rId133"/>
                <a:stretch>
                  <a:fillRect/>
                </a:stretch>
              </p:blipFill>
              <p:spPr>
                <a:xfrm>
                  <a:off x="5578930" y="367610"/>
                  <a:ext cx="30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59" name="Ink 258">
                  <a:extLst>
                    <a:ext uri="{FF2B5EF4-FFF2-40B4-BE49-F238E27FC236}">
                      <a16:creationId xmlns:a16="http://schemas.microsoft.com/office/drawing/2014/main" id="{81024B65-E7C5-C9F4-71E2-09C48E9BAF70}"/>
                    </a:ext>
                  </a:extLst>
                </p14:cNvPr>
                <p14:cNvContentPartPr/>
                <p14:nvPr/>
              </p14:nvContentPartPr>
              <p14:xfrm>
                <a:off x="5663530" y="247370"/>
                <a:ext cx="46440" cy="215280"/>
              </p14:xfrm>
            </p:contentPart>
          </mc:Choice>
          <mc:Fallback xmlns="">
            <p:pic>
              <p:nvPicPr>
                <p:cNvPr id="259" name="Ink 258">
                  <a:extLst>
                    <a:ext uri="{FF2B5EF4-FFF2-40B4-BE49-F238E27FC236}">
                      <a16:creationId xmlns:a16="http://schemas.microsoft.com/office/drawing/2014/main" id="{81024B65-E7C5-C9F4-71E2-09C48E9BAF70}"/>
                    </a:ext>
                  </a:extLst>
                </p:cNvPr>
                <p:cNvPicPr/>
                <p:nvPr/>
              </p:nvPicPr>
              <p:blipFill>
                <a:blip r:embed="rId135"/>
                <a:stretch>
                  <a:fillRect/>
                </a:stretch>
              </p:blipFill>
              <p:spPr>
                <a:xfrm>
                  <a:off x="5657410" y="241250"/>
                  <a:ext cx="586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0" name="Ink 259">
                  <a:extLst>
                    <a:ext uri="{FF2B5EF4-FFF2-40B4-BE49-F238E27FC236}">
                      <a16:creationId xmlns:a16="http://schemas.microsoft.com/office/drawing/2014/main" id="{C816A2D1-81C2-8B0A-5D3A-3EEC02E809F8}"/>
                    </a:ext>
                  </a:extLst>
                </p14:cNvPr>
                <p14:cNvContentPartPr/>
                <p14:nvPr/>
              </p14:nvContentPartPr>
              <p14:xfrm>
                <a:off x="5772970" y="443210"/>
                <a:ext cx="13320" cy="23040"/>
              </p14:xfrm>
            </p:contentPart>
          </mc:Choice>
          <mc:Fallback xmlns="">
            <p:pic>
              <p:nvPicPr>
                <p:cNvPr id="260" name="Ink 259">
                  <a:extLst>
                    <a:ext uri="{FF2B5EF4-FFF2-40B4-BE49-F238E27FC236}">
                      <a16:creationId xmlns:a16="http://schemas.microsoft.com/office/drawing/2014/main" id="{C816A2D1-81C2-8B0A-5D3A-3EEC02E809F8}"/>
                    </a:ext>
                  </a:extLst>
                </p:cNvPr>
                <p:cNvPicPr/>
                <p:nvPr/>
              </p:nvPicPr>
              <p:blipFill>
                <a:blip r:embed="rId137"/>
                <a:stretch>
                  <a:fillRect/>
                </a:stretch>
              </p:blipFill>
              <p:spPr>
                <a:xfrm>
                  <a:off x="5766850" y="437090"/>
                  <a:ext cx="25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1" name="Ink 260">
                  <a:extLst>
                    <a:ext uri="{FF2B5EF4-FFF2-40B4-BE49-F238E27FC236}">
                      <a16:creationId xmlns:a16="http://schemas.microsoft.com/office/drawing/2014/main" id="{27BF9073-EEDF-ADD6-9BB3-3DEC434D0AD9}"/>
                    </a:ext>
                  </a:extLst>
                </p14:cNvPr>
                <p14:cNvContentPartPr/>
                <p14:nvPr/>
              </p14:nvContentPartPr>
              <p14:xfrm>
                <a:off x="5853610" y="190850"/>
                <a:ext cx="168480" cy="236880"/>
              </p14:xfrm>
            </p:contentPart>
          </mc:Choice>
          <mc:Fallback xmlns="">
            <p:pic>
              <p:nvPicPr>
                <p:cNvPr id="261" name="Ink 260">
                  <a:extLst>
                    <a:ext uri="{FF2B5EF4-FFF2-40B4-BE49-F238E27FC236}">
                      <a16:creationId xmlns:a16="http://schemas.microsoft.com/office/drawing/2014/main" id="{27BF9073-EEDF-ADD6-9BB3-3DEC434D0AD9}"/>
                    </a:ext>
                  </a:extLst>
                </p:cNvPr>
                <p:cNvPicPr/>
                <p:nvPr/>
              </p:nvPicPr>
              <p:blipFill>
                <a:blip r:embed="rId139"/>
                <a:stretch>
                  <a:fillRect/>
                </a:stretch>
              </p:blipFill>
              <p:spPr>
                <a:xfrm>
                  <a:off x="5847490" y="184730"/>
                  <a:ext cx="180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2" name="Ink 261">
                  <a:extLst>
                    <a:ext uri="{FF2B5EF4-FFF2-40B4-BE49-F238E27FC236}">
                      <a16:creationId xmlns:a16="http://schemas.microsoft.com/office/drawing/2014/main" id="{32B2BE97-C151-C256-63D5-59DDD3B27954}"/>
                    </a:ext>
                  </a:extLst>
                </p14:cNvPr>
                <p14:cNvContentPartPr/>
                <p14:nvPr/>
              </p14:nvContentPartPr>
              <p14:xfrm>
                <a:off x="6072130" y="369770"/>
                <a:ext cx="24480" cy="27000"/>
              </p14:xfrm>
            </p:contentPart>
          </mc:Choice>
          <mc:Fallback xmlns="">
            <p:pic>
              <p:nvPicPr>
                <p:cNvPr id="262" name="Ink 261">
                  <a:extLst>
                    <a:ext uri="{FF2B5EF4-FFF2-40B4-BE49-F238E27FC236}">
                      <a16:creationId xmlns:a16="http://schemas.microsoft.com/office/drawing/2014/main" id="{32B2BE97-C151-C256-63D5-59DDD3B27954}"/>
                    </a:ext>
                  </a:extLst>
                </p:cNvPr>
                <p:cNvPicPr/>
                <p:nvPr/>
              </p:nvPicPr>
              <p:blipFill>
                <a:blip r:embed="rId141"/>
                <a:stretch>
                  <a:fillRect/>
                </a:stretch>
              </p:blipFill>
              <p:spPr>
                <a:xfrm>
                  <a:off x="6066010" y="363650"/>
                  <a:ext cx="36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3" name="Ink 262">
                  <a:extLst>
                    <a:ext uri="{FF2B5EF4-FFF2-40B4-BE49-F238E27FC236}">
                      <a16:creationId xmlns:a16="http://schemas.microsoft.com/office/drawing/2014/main" id="{4AAFECD0-5736-236E-FAF3-CCAD3EA5F366}"/>
                    </a:ext>
                  </a:extLst>
                </p14:cNvPr>
                <p14:cNvContentPartPr/>
                <p14:nvPr/>
              </p14:nvContentPartPr>
              <p14:xfrm>
                <a:off x="6207490" y="168170"/>
                <a:ext cx="32400" cy="232920"/>
              </p14:xfrm>
            </p:contentPart>
          </mc:Choice>
          <mc:Fallback xmlns="">
            <p:pic>
              <p:nvPicPr>
                <p:cNvPr id="263" name="Ink 262">
                  <a:extLst>
                    <a:ext uri="{FF2B5EF4-FFF2-40B4-BE49-F238E27FC236}">
                      <a16:creationId xmlns:a16="http://schemas.microsoft.com/office/drawing/2014/main" id="{4AAFECD0-5736-236E-FAF3-CCAD3EA5F366}"/>
                    </a:ext>
                  </a:extLst>
                </p:cNvPr>
                <p:cNvPicPr/>
                <p:nvPr/>
              </p:nvPicPr>
              <p:blipFill>
                <a:blip r:embed="rId143"/>
                <a:stretch>
                  <a:fillRect/>
                </a:stretch>
              </p:blipFill>
              <p:spPr>
                <a:xfrm>
                  <a:off x="6201370" y="162050"/>
                  <a:ext cx="44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64" name="Ink 263">
                  <a:extLst>
                    <a:ext uri="{FF2B5EF4-FFF2-40B4-BE49-F238E27FC236}">
                      <a16:creationId xmlns:a16="http://schemas.microsoft.com/office/drawing/2014/main" id="{45B99093-3DBC-6BAE-BECA-CAF52EC59C9B}"/>
                    </a:ext>
                  </a:extLst>
                </p14:cNvPr>
                <p14:cNvContentPartPr/>
                <p14:nvPr/>
              </p14:nvContentPartPr>
              <p14:xfrm>
                <a:off x="6335290" y="141170"/>
                <a:ext cx="232920" cy="260280"/>
              </p14:xfrm>
            </p:contentPart>
          </mc:Choice>
          <mc:Fallback xmlns="">
            <p:pic>
              <p:nvPicPr>
                <p:cNvPr id="264" name="Ink 263">
                  <a:extLst>
                    <a:ext uri="{FF2B5EF4-FFF2-40B4-BE49-F238E27FC236}">
                      <a16:creationId xmlns:a16="http://schemas.microsoft.com/office/drawing/2014/main" id="{45B99093-3DBC-6BAE-BECA-CAF52EC59C9B}"/>
                    </a:ext>
                  </a:extLst>
                </p:cNvPr>
                <p:cNvPicPr/>
                <p:nvPr/>
              </p:nvPicPr>
              <p:blipFill>
                <a:blip r:embed="rId145"/>
                <a:stretch>
                  <a:fillRect/>
                </a:stretch>
              </p:blipFill>
              <p:spPr>
                <a:xfrm>
                  <a:off x="6329170" y="135050"/>
                  <a:ext cx="245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5" name="Ink 264">
                  <a:extLst>
                    <a:ext uri="{FF2B5EF4-FFF2-40B4-BE49-F238E27FC236}">
                      <a16:creationId xmlns:a16="http://schemas.microsoft.com/office/drawing/2014/main" id="{FFC1A55A-E3EC-8491-3861-0B7F1D9707B2}"/>
                    </a:ext>
                  </a:extLst>
                </p14:cNvPr>
                <p14:cNvContentPartPr/>
                <p14:nvPr/>
              </p14:nvContentPartPr>
              <p14:xfrm>
                <a:off x="6561370" y="142250"/>
                <a:ext cx="151200" cy="239760"/>
              </p14:xfrm>
            </p:contentPart>
          </mc:Choice>
          <mc:Fallback xmlns="">
            <p:pic>
              <p:nvPicPr>
                <p:cNvPr id="265" name="Ink 264">
                  <a:extLst>
                    <a:ext uri="{FF2B5EF4-FFF2-40B4-BE49-F238E27FC236}">
                      <a16:creationId xmlns:a16="http://schemas.microsoft.com/office/drawing/2014/main" id="{FFC1A55A-E3EC-8491-3861-0B7F1D9707B2}"/>
                    </a:ext>
                  </a:extLst>
                </p:cNvPr>
                <p:cNvPicPr/>
                <p:nvPr/>
              </p:nvPicPr>
              <p:blipFill>
                <a:blip r:embed="rId147"/>
                <a:stretch>
                  <a:fillRect/>
                </a:stretch>
              </p:blipFill>
              <p:spPr>
                <a:xfrm>
                  <a:off x="6555250" y="136130"/>
                  <a:ext cx="1634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6" name="Ink 265">
                  <a:extLst>
                    <a:ext uri="{FF2B5EF4-FFF2-40B4-BE49-F238E27FC236}">
                      <a16:creationId xmlns:a16="http://schemas.microsoft.com/office/drawing/2014/main" id="{BA49FCEF-21D5-FD6A-1012-864FF2BE5E89}"/>
                    </a:ext>
                  </a:extLst>
                </p14:cNvPr>
                <p14:cNvContentPartPr/>
                <p14:nvPr/>
              </p14:nvContentPartPr>
              <p14:xfrm>
                <a:off x="6904810" y="115610"/>
                <a:ext cx="23040" cy="300240"/>
              </p14:xfrm>
            </p:contentPart>
          </mc:Choice>
          <mc:Fallback xmlns="">
            <p:pic>
              <p:nvPicPr>
                <p:cNvPr id="266" name="Ink 265">
                  <a:extLst>
                    <a:ext uri="{FF2B5EF4-FFF2-40B4-BE49-F238E27FC236}">
                      <a16:creationId xmlns:a16="http://schemas.microsoft.com/office/drawing/2014/main" id="{BA49FCEF-21D5-FD6A-1012-864FF2BE5E89}"/>
                    </a:ext>
                  </a:extLst>
                </p:cNvPr>
                <p:cNvPicPr/>
                <p:nvPr/>
              </p:nvPicPr>
              <p:blipFill>
                <a:blip r:embed="rId149"/>
                <a:stretch>
                  <a:fillRect/>
                </a:stretch>
              </p:blipFill>
              <p:spPr>
                <a:xfrm>
                  <a:off x="6898690" y="109490"/>
                  <a:ext cx="352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67" name="Ink 266">
                  <a:extLst>
                    <a:ext uri="{FF2B5EF4-FFF2-40B4-BE49-F238E27FC236}">
                      <a16:creationId xmlns:a16="http://schemas.microsoft.com/office/drawing/2014/main" id="{5E2AFAA3-7355-7FA4-098B-0A1975C0674E}"/>
                    </a:ext>
                  </a:extLst>
                </p14:cNvPr>
                <p14:cNvContentPartPr/>
                <p14:nvPr/>
              </p14:nvContentPartPr>
              <p14:xfrm>
                <a:off x="7023610" y="145850"/>
                <a:ext cx="200160" cy="259200"/>
              </p14:xfrm>
            </p:contentPart>
          </mc:Choice>
          <mc:Fallback xmlns="">
            <p:pic>
              <p:nvPicPr>
                <p:cNvPr id="267" name="Ink 266">
                  <a:extLst>
                    <a:ext uri="{FF2B5EF4-FFF2-40B4-BE49-F238E27FC236}">
                      <a16:creationId xmlns:a16="http://schemas.microsoft.com/office/drawing/2014/main" id="{5E2AFAA3-7355-7FA4-098B-0A1975C0674E}"/>
                    </a:ext>
                  </a:extLst>
                </p:cNvPr>
                <p:cNvPicPr/>
                <p:nvPr/>
              </p:nvPicPr>
              <p:blipFill>
                <a:blip r:embed="rId151"/>
                <a:stretch>
                  <a:fillRect/>
                </a:stretch>
              </p:blipFill>
              <p:spPr>
                <a:xfrm>
                  <a:off x="7017490" y="139730"/>
                  <a:ext cx="212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7" name="Ink 276">
                  <a:extLst>
                    <a:ext uri="{FF2B5EF4-FFF2-40B4-BE49-F238E27FC236}">
                      <a16:creationId xmlns:a16="http://schemas.microsoft.com/office/drawing/2014/main" id="{CCC5ACB5-B3E9-36EE-5516-5F66CD4DB511}"/>
                    </a:ext>
                  </a:extLst>
                </p14:cNvPr>
                <p14:cNvContentPartPr/>
                <p14:nvPr/>
              </p14:nvContentPartPr>
              <p14:xfrm>
                <a:off x="7090570" y="155570"/>
                <a:ext cx="247320" cy="231120"/>
              </p14:xfrm>
            </p:contentPart>
          </mc:Choice>
          <mc:Fallback xmlns="">
            <p:pic>
              <p:nvPicPr>
                <p:cNvPr id="277" name="Ink 276">
                  <a:extLst>
                    <a:ext uri="{FF2B5EF4-FFF2-40B4-BE49-F238E27FC236}">
                      <a16:creationId xmlns:a16="http://schemas.microsoft.com/office/drawing/2014/main" id="{CCC5ACB5-B3E9-36EE-5516-5F66CD4DB511}"/>
                    </a:ext>
                  </a:extLst>
                </p:cNvPr>
                <p:cNvPicPr/>
                <p:nvPr/>
              </p:nvPicPr>
              <p:blipFill>
                <a:blip r:embed="rId153"/>
                <a:stretch>
                  <a:fillRect/>
                </a:stretch>
              </p:blipFill>
              <p:spPr>
                <a:xfrm>
                  <a:off x="7084450" y="149450"/>
                  <a:ext cx="259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78" name="Ink 277">
                  <a:extLst>
                    <a:ext uri="{FF2B5EF4-FFF2-40B4-BE49-F238E27FC236}">
                      <a16:creationId xmlns:a16="http://schemas.microsoft.com/office/drawing/2014/main" id="{B0599A1F-464E-0DA0-DDEF-15A3B7DCDB64}"/>
                    </a:ext>
                  </a:extLst>
                </p14:cNvPr>
                <p14:cNvContentPartPr/>
                <p14:nvPr/>
              </p14:nvContentPartPr>
              <p14:xfrm>
                <a:off x="7223410" y="90050"/>
                <a:ext cx="408240" cy="83520"/>
              </p14:xfrm>
            </p:contentPart>
          </mc:Choice>
          <mc:Fallback xmlns="">
            <p:pic>
              <p:nvPicPr>
                <p:cNvPr id="278" name="Ink 277">
                  <a:extLst>
                    <a:ext uri="{FF2B5EF4-FFF2-40B4-BE49-F238E27FC236}">
                      <a16:creationId xmlns:a16="http://schemas.microsoft.com/office/drawing/2014/main" id="{B0599A1F-464E-0DA0-DDEF-15A3B7DCDB64}"/>
                    </a:ext>
                  </a:extLst>
                </p:cNvPr>
                <p:cNvPicPr/>
                <p:nvPr/>
              </p:nvPicPr>
              <p:blipFill>
                <a:blip r:embed="rId155"/>
                <a:stretch>
                  <a:fillRect/>
                </a:stretch>
              </p:blipFill>
              <p:spPr>
                <a:xfrm>
                  <a:off x="7217290" y="83930"/>
                  <a:ext cx="420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9" name="Ink 278">
                  <a:extLst>
                    <a:ext uri="{FF2B5EF4-FFF2-40B4-BE49-F238E27FC236}">
                      <a16:creationId xmlns:a16="http://schemas.microsoft.com/office/drawing/2014/main" id="{B93228DD-45B9-B4C3-8CBF-10C72C77803D}"/>
                    </a:ext>
                  </a:extLst>
                </p14:cNvPr>
                <p14:cNvContentPartPr/>
                <p14:nvPr/>
              </p14:nvContentPartPr>
              <p14:xfrm>
                <a:off x="6814450" y="306770"/>
                <a:ext cx="1021320" cy="210240"/>
              </p14:xfrm>
            </p:contentPart>
          </mc:Choice>
          <mc:Fallback xmlns="">
            <p:pic>
              <p:nvPicPr>
                <p:cNvPr id="279" name="Ink 278">
                  <a:extLst>
                    <a:ext uri="{FF2B5EF4-FFF2-40B4-BE49-F238E27FC236}">
                      <a16:creationId xmlns:a16="http://schemas.microsoft.com/office/drawing/2014/main" id="{B93228DD-45B9-B4C3-8CBF-10C72C77803D}"/>
                    </a:ext>
                  </a:extLst>
                </p:cNvPr>
                <p:cNvPicPr/>
                <p:nvPr/>
              </p:nvPicPr>
              <p:blipFill>
                <a:blip r:embed="rId157"/>
                <a:stretch>
                  <a:fillRect/>
                </a:stretch>
              </p:blipFill>
              <p:spPr>
                <a:xfrm>
                  <a:off x="6808330" y="300650"/>
                  <a:ext cx="10335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81" name="Ink 280">
                  <a:extLst>
                    <a:ext uri="{FF2B5EF4-FFF2-40B4-BE49-F238E27FC236}">
                      <a16:creationId xmlns:a16="http://schemas.microsoft.com/office/drawing/2014/main" id="{C6C848E3-4AC3-9065-8981-B462945872B4}"/>
                    </a:ext>
                  </a:extLst>
                </p14:cNvPr>
                <p14:cNvContentPartPr/>
                <p14:nvPr/>
              </p14:nvContentPartPr>
              <p14:xfrm>
                <a:off x="4441330" y="432050"/>
                <a:ext cx="2070720" cy="1693080"/>
              </p14:xfrm>
            </p:contentPart>
          </mc:Choice>
          <mc:Fallback xmlns="">
            <p:pic>
              <p:nvPicPr>
                <p:cNvPr id="281" name="Ink 280">
                  <a:extLst>
                    <a:ext uri="{FF2B5EF4-FFF2-40B4-BE49-F238E27FC236}">
                      <a16:creationId xmlns:a16="http://schemas.microsoft.com/office/drawing/2014/main" id="{C6C848E3-4AC3-9065-8981-B462945872B4}"/>
                    </a:ext>
                  </a:extLst>
                </p:cNvPr>
                <p:cNvPicPr/>
                <p:nvPr/>
              </p:nvPicPr>
              <p:blipFill>
                <a:blip r:embed="rId159"/>
                <a:stretch>
                  <a:fillRect/>
                </a:stretch>
              </p:blipFill>
              <p:spPr>
                <a:xfrm>
                  <a:off x="4435210" y="425930"/>
                  <a:ext cx="2082960" cy="1705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82" name="Ink 281">
                  <a:extLst>
                    <a:ext uri="{FF2B5EF4-FFF2-40B4-BE49-F238E27FC236}">
                      <a16:creationId xmlns:a16="http://schemas.microsoft.com/office/drawing/2014/main" id="{AED4D05C-C3EB-BA4F-EC44-3A800530CA41}"/>
                    </a:ext>
                  </a:extLst>
                </p14:cNvPr>
                <p14:cNvContentPartPr/>
                <p14:nvPr/>
              </p14:nvContentPartPr>
              <p14:xfrm>
                <a:off x="6320890" y="319730"/>
                <a:ext cx="440640" cy="324360"/>
              </p14:xfrm>
            </p:contentPart>
          </mc:Choice>
          <mc:Fallback xmlns="">
            <p:pic>
              <p:nvPicPr>
                <p:cNvPr id="282" name="Ink 281">
                  <a:extLst>
                    <a:ext uri="{FF2B5EF4-FFF2-40B4-BE49-F238E27FC236}">
                      <a16:creationId xmlns:a16="http://schemas.microsoft.com/office/drawing/2014/main" id="{AED4D05C-C3EB-BA4F-EC44-3A800530CA41}"/>
                    </a:ext>
                  </a:extLst>
                </p:cNvPr>
                <p:cNvPicPr/>
                <p:nvPr/>
              </p:nvPicPr>
              <p:blipFill>
                <a:blip r:embed="rId161"/>
                <a:stretch>
                  <a:fillRect/>
                </a:stretch>
              </p:blipFill>
              <p:spPr>
                <a:xfrm>
                  <a:off x="6314770" y="313610"/>
                  <a:ext cx="452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84" name="Ink 283">
                  <a:extLst>
                    <a:ext uri="{FF2B5EF4-FFF2-40B4-BE49-F238E27FC236}">
                      <a16:creationId xmlns:a16="http://schemas.microsoft.com/office/drawing/2014/main" id="{676F3C81-0045-8558-3B1F-784F1516825F}"/>
                    </a:ext>
                  </a:extLst>
                </p14:cNvPr>
                <p14:cNvContentPartPr/>
                <p14:nvPr/>
              </p14:nvContentPartPr>
              <p14:xfrm>
                <a:off x="4563370" y="1624730"/>
                <a:ext cx="1193760" cy="633600"/>
              </p14:xfrm>
            </p:contentPart>
          </mc:Choice>
          <mc:Fallback xmlns="">
            <p:pic>
              <p:nvPicPr>
                <p:cNvPr id="284" name="Ink 283">
                  <a:extLst>
                    <a:ext uri="{FF2B5EF4-FFF2-40B4-BE49-F238E27FC236}">
                      <a16:creationId xmlns:a16="http://schemas.microsoft.com/office/drawing/2014/main" id="{676F3C81-0045-8558-3B1F-784F1516825F}"/>
                    </a:ext>
                  </a:extLst>
                </p:cNvPr>
                <p:cNvPicPr/>
                <p:nvPr/>
              </p:nvPicPr>
              <p:blipFill>
                <a:blip r:embed="rId163"/>
                <a:stretch>
                  <a:fillRect/>
                </a:stretch>
              </p:blipFill>
              <p:spPr>
                <a:xfrm>
                  <a:off x="4557250" y="1618610"/>
                  <a:ext cx="12060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85" name="Ink 284">
                  <a:extLst>
                    <a:ext uri="{FF2B5EF4-FFF2-40B4-BE49-F238E27FC236}">
                      <a16:creationId xmlns:a16="http://schemas.microsoft.com/office/drawing/2014/main" id="{B40A4409-0310-3DB4-A73B-28910AE941A9}"/>
                    </a:ext>
                  </a:extLst>
                </p14:cNvPr>
                <p14:cNvContentPartPr/>
                <p14:nvPr/>
              </p14:nvContentPartPr>
              <p14:xfrm>
                <a:off x="5268250" y="1362290"/>
                <a:ext cx="771120" cy="482760"/>
              </p14:xfrm>
            </p:contentPart>
          </mc:Choice>
          <mc:Fallback xmlns="">
            <p:pic>
              <p:nvPicPr>
                <p:cNvPr id="285" name="Ink 284">
                  <a:extLst>
                    <a:ext uri="{FF2B5EF4-FFF2-40B4-BE49-F238E27FC236}">
                      <a16:creationId xmlns:a16="http://schemas.microsoft.com/office/drawing/2014/main" id="{B40A4409-0310-3DB4-A73B-28910AE941A9}"/>
                    </a:ext>
                  </a:extLst>
                </p:cNvPr>
                <p:cNvPicPr/>
                <p:nvPr/>
              </p:nvPicPr>
              <p:blipFill>
                <a:blip r:embed="rId165"/>
                <a:stretch>
                  <a:fillRect/>
                </a:stretch>
              </p:blipFill>
              <p:spPr>
                <a:xfrm>
                  <a:off x="5262130" y="1356170"/>
                  <a:ext cx="78336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7" name="Ink 286">
                  <a:extLst>
                    <a:ext uri="{FF2B5EF4-FFF2-40B4-BE49-F238E27FC236}">
                      <a16:creationId xmlns:a16="http://schemas.microsoft.com/office/drawing/2014/main" id="{F4B5061A-55CB-B1B2-50D6-2641C70623D1}"/>
                    </a:ext>
                  </a:extLst>
                </p14:cNvPr>
                <p14:cNvContentPartPr/>
                <p14:nvPr/>
              </p14:nvContentPartPr>
              <p14:xfrm>
                <a:off x="6779530" y="1445810"/>
                <a:ext cx="502560" cy="325080"/>
              </p14:xfrm>
            </p:contentPart>
          </mc:Choice>
          <mc:Fallback xmlns="">
            <p:pic>
              <p:nvPicPr>
                <p:cNvPr id="287" name="Ink 286">
                  <a:extLst>
                    <a:ext uri="{FF2B5EF4-FFF2-40B4-BE49-F238E27FC236}">
                      <a16:creationId xmlns:a16="http://schemas.microsoft.com/office/drawing/2014/main" id="{F4B5061A-55CB-B1B2-50D6-2641C70623D1}"/>
                    </a:ext>
                  </a:extLst>
                </p:cNvPr>
                <p:cNvPicPr/>
                <p:nvPr/>
              </p:nvPicPr>
              <p:blipFill>
                <a:blip r:embed="rId167"/>
                <a:stretch>
                  <a:fillRect/>
                </a:stretch>
              </p:blipFill>
              <p:spPr>
                <a:xfrm>
                  <a:off x="6773410" y="1439690"/>
                  <a:ext cx="5148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8" name="Ink 287">
                  <a:extLst>
                    <a:ext uri="{FF2B5EF4-FFF2-40B4-BE49-F238E27FC236}">
                      <a16:creationId xmlns:a16="http://schemas.microsoft.com/office/drawing/2014/main" id="{73A4E5DE-0F8B-0E12-CF6F-2894EEB2C20D}"/>
                    </a:ext>
                  </a:extLst>
                </p14:cNvPr>
                <p14:cNvContentPartPr/>
                <p14:nvPr/>
              </p14:nvContentPartPr>
              <p14:xfrm>
                <a:off x="7394050" y="1283450"/>
                <a:ext cx="360" cy="360"/>
              </p14:xfrm>
            </p:contentPart>
          </mc:Choice>
          <mc:Fallback xmlns="">
            <p:pic>
              <p:nvPicPr>
                <p:cNvPr id="288" name="Ink 287">
                  <a:extLst>
                    <a:ext uri="{FF2B5EF4-FFF2-40B4-BE49-F238E27FC236}">
                      <a16:creationId xmlns:a16="http://schemas.microsoft.com/office/drawing/2014/main" id="{73A4E5DE-0F8B-0E12-CF6F-2894EEB2C20D}"/>
                    </a:ext>
                  </a:extLst>
                </p:cNvPr>
                <p:cNvPicPr/>
                <p:nvPr/>
              </p:nvPicPr>
              <p:blipFill>
                <a:blip r:embed="rId91"/>
                <a:stretch>
                  <a:fillRect/>
                </a:stretch>
              </p:blipFill>
              <p:spPr>
                <a:xfrm>
                  <a:off x="7387930" y="127733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89" name="Ink 288">
                  <a:extLst>
                    <a:ext uri="{FF2B5EF4-FFF2-40B4-BE49-F238E27FC236}">
                      <a16:creationId xmlns:a16="http://schemas.microsoft.com/office/drawing/2014/main" id="{0CE9F4F4-533A-291B-5C3B-B3A31C243B5C}"/>
                    </a:ext>
                  </a:extLst>
                </p14:cNvPr>
                <p14:cNvContentPartPr/>
                <p14:nvPr/>
              </p14:nvContentPartPr>
              <p14:xfrm>
                <a:off x="7379290" y="1075010"/>
                <a:ext cx="177840" cy="222120"/>
              </p14:xfrm>
            </p:contentPart>
          </mc:Choice>
          <mc:Fallback xmlns="">
            <p:pic>
              <p:nvPicPr>
                <p:cNvPr id="289" name="Ink 288">
                  <a:extLst>
                    <a:ext uri="{FF2B5EF4-FFF2-40B4-BE49-F238E27FC236}">
                      <a16:creationId xmlns:a16="http://schemas.microsoft.com/office/drawing/2014/main" id="{0CE9F4F4-533A-291B-5C3B-B3A31C243B5C}"/>
                    </a:ext>
                  </a:extLst>
                </p:cNvPr>
                <p:cNvPicPr/>
                <p:nvPr/>
              </p:nvPicPr>
              <p:blipFill>
                <a:blip r:embed="rId170"/>
                <a:stretch>
                  <a:fillRect/>
                </a:stretch>
              </p:blipFill>
              <p:spPr>
                <a:xfrm>
                  <a:off x="7373170" y="1068890"/>
                  <a:ext cx="1900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91" name="Ink 290">
                  <a:extLst>
                    <a:ext uri="{FF2B5EF4-FFF2-40B4-BE49-F238E27FC236}">
                      <a16:creationId xmlns:a16="http://schemas.microsoft.com/office/drawing/2014/main" id="{E3A53BEF-A036-7F4A-3C28-F98B866DD804}"/>
                    </a:ext>
                  </a:extLst>
                </p14:cNvPr>
                <p14:cNvContentPartPr/>
                <p14:nvPr/>
              </p14:nvContentPartPr>
              <p14:xfrm>
                <a:off x="4586050" y="1825610"/>
                <a:ext cx="1135440" cy="833400"/>
              </p14:xfrm>
            </p:contentPart>
          </mc:Choice>
          <mc:Fallback xmlns="">
            <p:pic>
              <p:nvPicPr>
                <p:cNvPr id="291" name="Ink 290">
                  <a:extLst>
                    <a:ext uri="{FF2B5EF4-FFF2-40B4-BE49-F238E27FC236}">
                      <a16:creationId xmlns:a16="http://schemas.microsoft.com/office/drawing/2014/main" id="{E3A53BEF-A036-7F4A-3C28-F98B866DD804}"/>
                    </a:ext>
                  </a:extLst>
                </p:cNvPr>
                <p:cNvPicPr/>
                <p:nvPr/>
              </p:nvPicPr>
              <p:blipFill>
                <a:blip r:embed="rId172"/>
                <a:stretch>
                  <a:fillRect/>
                </a:stretch>
              </p:blipFill>
              <p:spPr>
                <a:xfrm>
                  <a:off x="4579930" y="1819490"/>
                  <a:ext cx="1147680" cy="845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92" name="Ink 291">
                  <a:extLst>
                    <a:ext uri="{FF2B5EF4-FFF2-40B4-BE49-F238E27FC236}">
                      <a16:creationId xmlns:a16="http://schemas.microsoft.com/office/drawing/2014/main" id="{17EB1EB1-A504-4694-7282-4DFD4E91EE51}"/>
                    </a:ext>
                  </a:extLst>
                </p14:cNvPr>
                <p14:cNvContentPartPr/>
                <p14:nvPr/>
              </p14:nvContentPartPr>
              <p14:xfrm>
                <a:off x="5434930" y="1751810"/>
                <a:ext cx="475920" cy="374400"/>
              </p14:xfrm>
            </p:contentPart>
          </mc:Choice>
          <mc:Fallback xmlns="">
            <p:pic>
              <p:nvPicPr>
                <p:cNvPr id="292" name="Ink 291">
                  <a:extLst>
                    <a:ext uri="{FF2B5EF4-FFF2-40B4-BE49-F238E27FC236}">
                      <a16:creationId xmlns:a16="http://schemas.microsoft.com/office/drawing/2014/main" id="{17EB1EB1-A504-4694-7282-4DFD4E91EE51}"/>
                    </a:ext>
                  </a:extLst>
                </p:cNvPr>
                <p:cNvPicPr/>
                <p:nvPr/>
              </p:nvPicPr>
              <p:blipFill>
                <a:blip r:embed="rId174"/>
                <a:stretch>
                  <a:fillRect/>
                </a:stretch>
              </p:blipFill>
              <p:spPr>
                <a:xfrm>
                  <a:off x="5428810" y="1745690"/>
                  <a:ext cx="4881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94" name="Ink 293">
                  <a:extLst>
                    <a:ext uri="{FF2B5EF4-FFF2-40B4-BE49-F238E27FC236}">
                      <a16:creationId xmlns:a16="http://schemas.microsoft.com/office/drawing/2014/main" id="{5FD4EDB7-6DFD-D76D-9FC9-71BB7309A226}"/>
                    </a:ext>
                  </a:extLst>
                </p14:cNvPr>
                <p14:cNvContentPartPr/>
                <p14:nvPr/>
              </p14:nvContentPartPr>
              <p14:xfrm>
                <a:off x="4112650" y="401810"/>
                <a:ext cx="2138040" cy="1973160"/>
              </p14:xfrm>
            </p:contentPart>
          </mc:Choice>
          <mc:Fallback xmlns="">
            <p:pic>
              <p:nvPicPr>
                <p:cNvPr id="294" name="Ink 293">
                  <a:extLst>
                    <a:ext uri="{FF2B5EF4-FFF2-40B4-BE49-F238E27FC236}">
                      <a16:creationId xmlns:a16="http://schemas.microsoft.com/office/drawing/2014/main" id="{5FD4EDB7-6DFD-D76D-9FC9-71BB7309A226}"/>
                    </a:ext>
                  </a:extLst>
                </p:cNvPr>
                <p:cNvPicPr/>
                <p:nvPr/>
              </p:nvPicPr>
              <p:blipFill>
                <a:blip r:embed="rId176"/>
                <a:stretch>
                  <a:fillRect/>
                </a:stretch>
              </p:blipFill>
              <p:spPr>
                <a:xfrm>
                  <a:off x="4106530" y="395690"/>
                  <a:ext cx="2150280" cy="1985400"/>
                </a:xfrm>
                <a:prstGeom prst="rect">
                  <a:avLst/>
                </a:prstGeom>
              </p:spPr>
            </p:pic>
          </mc:Fallback>
        </mc:AlternateContent>
      </p:grpSp>
    </p:spTree>
    <p:extLst>
      <p:ext uri="{BB962C8B-B14F-4D97-AF65-F5344CB8AC3E}">
        <p14:creationId xmlns:p14="http://schemas.microsoft.com/office/powerpoint/2010/main" val="2867387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9DCBD8EC-3564-C6B6-34D9-A5C56FCBC4DE}"/>
              </a:ext>
            </a:extLst>
          </p:cNvPr>
          <p:cNvGrpSpPr/>
          <p:nvPr/>
        </p:nvGrpSpPr>
        <p:grpSpPr>
          <a:xfrm>
            <a:off x="246250" y="163850"/>
            <a:ext cx="10969920" cy="5376960"/>
            <a:chOff x="246250" y="163850"/>
            <a:chExt cx="10969920" cy="537696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1124081-056B-E9FA-2B12-005DD40BDF66}"/>
                    </a:ext>
                  </a:extLst>
                </p14:cNvPr>
                <p14:cNvContentPartPr/>
                <p14:nvPr/>
              </p14:nvContentPartPr>
              <p14:xfrm>
                <a:off x="4430530" y="3168050"/>
                <a:ext cx="765720" cy="948960"/>
              </p14:xfrm>
            </p:contentPart>
          </mc:Choice>
          <mc:Fallback xmlns="">
            <p:pic>
              <p:nvPicPr>
                <p:cNvPr id="7" name="Ink 6">
                  <a:extLst>
                    <a:ext uri="{FF2B5EF4-FFF2-40B4-BE49-F238E27FC236}">
                      <a16:creationId xmlns:a16="http://schemas.microsoft.com/office/drawing/2014/main" id="{31124081-056B-E9FA-2B12-005DD40BDF66}"/>
                    </a:ext>
                  </a:extLst>
                </p:cNvPr>
                <p:cNvPicPr/>
                <p:nvPr/>
              </p:nvPicPr>
              <p:blipFill>
                <a:blip r:embed="rId3"/>
                <a:stretch>
                  <a:fillRect/>
                </a:stretch>
              </p:blipFill>
              <p:spPr>
                <a:xfrm>
                  <a:off x="4424410" y="3161930"/>
                  <a:ext cx="77796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23D4C63C-CC69-882B-AF7F-96FDB8F24306}"/>
                    </a:ext>
                  </a:extLst>
                </p14:cNvPr>
                <p14:cNvContentPartPr/>
                <p14:nvPr/>
              </p14:nvContentPartPr>
              <p14:xfrm>
                <a:off x="4642570" y="3180650"/>
                <a:ext cx="367560" cy="804240"/>
              </p14:xfrm>
            </p:contentPart>
          </mc:Choice>
          <mc:Fallback xmlns="">
            <p:pic>
              <p:nvPicPr>
                <p:cNvPr id="8" name="Ink 7">
                  <a:extLst>
                    <a:ext uri="{FF2B5EF4-FFF2-40B4-BE49-F238E27FC236}">
                      <a16:creationId xmlns:a16="http://schemas.microsoft.com/office/drawing/2014/main" id="{23D4C63C-CC69-882B-AF7F-96FDB8F24306}"/>
                    </a:ext>
                  </a:extLst>
                </p:cNvPr>
                <p:cNvPicPr/>
                <p:nvPr/>
              </p:nvPicPr>
              <p:blipFill>
                <a:blip r:embed="rId5"/>
                <a:stretch>
                  <a:fillRect/>
                </a:stretch>
              </p:blipFill>
              <p:spPr>
                <a:xfrm>
                  <a:off x="4636450" y="3174530"/>
                  <a:ext cx="37980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284CFE58-5000-2A88-DED4-8E46204784BB}"/>
                    </a:ext>
                  </a:extLst>
                </p14:cNvPr>
                <p14:cNvContentPartPr/>
                <p14:nvPr/>
              </p14:nvContentPartPr>
              <p14:xfrm>
                <a:off x="4505050" y="3353090"/>
                <a:ext cx="419040" cy="754920"/>
              </p14:xfrm>
            </p:contentPart>
          </mc:Choice>
          <mc:Fallback xmlns="">
            <p:pic>
              <p:nvPicPr>
                <p:cNvPr id="9" name="Ink 8">
                  <a:extLst>
                    <a:ext uri="{FF2B5EF4-FFF2-40B4-BE49-F238E27FC236}">
                      <a16:creationId xmlns:a16="http://schemas.microsoft.com/office/drawing/2014/main" id="{284CFE58-5000-2A88-DED4-8E46204784BB}"/>
                    </a:ext>
                  </a:extLst>
                </p:cNvPr>
                <p:cNvPicPr/>
                <p:nvPr/>
              </p:nvPicPr>
              <p:blipFill>
                <a:blip r:embed="rId7"/>
                <a:stretch>
                  <a:fillRect/>
                </a:stretch>
              </p:blipFill>
              <p:spPr>
                <a:xfrm>
                  <a:off x="4498930" y="3346970"/>
                  <a:ext cx="43128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B6959A7-5451-DDB8-FB30-54B96439DFDD}"/>
                    </a:ext>
                  </a:extLst>
                </p14:cNvPr>
                <p14:cNvContentPartPr/>
                <p14:nvPr/>
              </p14:nvContentPartPr>
              <p14:xfrm>
                <a:off x="4476250" y="1307570"/>
                <a:ext cx="851040" cy="934200"/>
              </p14:xfrm>
            </p:contentPart>
          </mc:Choice>
          <mc:Fallback xmlns="">
            <p:pic>
              <p:nvPicPr>
                <p:cNvPr id="4" name="Ink 3">
                  <a:extLst>
                    <a:ext uri="{FF2B5EF4-FFF2-40B4-BE49-F238E27FC236}">
                      <a16:creationId xmlns:a16="http://schemas.microsoft.com/office/drawing/2014/main" id="{9B6959A7-5451-DDB8-FB30-54B96439DFDD}"/>
                    </a:ext>
                  </a:extLst>
                </p:cNvPr>
                <p:cNvPicPr/>
                <p:nvPr/>
              </p:nvPicPr>
              <p:blipFill>
                <a:blip r:embed="rId9"/>
                <a:stretch>
                  <a:fillRect/>
                </a:stretch>
              </p:blipFill>
              <p:spPr>
                <a:xfrm>
                  <a:off x="4470130" y="1301450"/>
                  <a:ext cx="863280" cy="94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1BEB3671-BC8D-E4E8-01CF-24B03B5BB05B}"/>
                    </a:ext>
                  </a:extLst>
                </p14:cNvPr>
                <p14:cNvContentPartPr/>
                <p14:nvPr/>
              </p14:nvContentPartPr>
              <p14:xfrm>
                <a:off x="4689010" y="1352930"/>
                <a:ext cx="483840" cy="613440"/>
              </p14:xfrm>
            </p:contentPart>
          </mc:Choice>
          <mc:Fallback xmlns="">
            <p:pic>
              <p:nvPicPr>
                <p:cNvPr id="5" name="Ink 4">
                  <a:extLst>
                    <a:ext uri="{FF2B5EF4-FFF2-40B4-BE49-F238E27FC236}">
                      <a16:creationId xmlns:a16="http://schemas.microsoft.com/office/drawing/2014/main" id="{1BEB3671-BC8D-E4E8-01CF-24B03B5BB05B}"/>
                    </a:ext>
                  </a:extLst>
                </p:cNvPr>
                <p:cNvPicPr/>
                <p:nvPr/>
              </p:nvPicPr>
              <p:blipFill>
                <a:blip r:embed="rId11"/>
                <a:stretch>
                  <a:fillRect/>
                </a:stretch>
              </p:blipFill>
              <p:spPr>
                <a:xfrm>
                  <a:off x="4682890" y="1346810"/>
                  <a:ext cx="49608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C0D9B5ED-00E2-CA63-EA65-44170467F055}"/>
                    </a:ext>
                  </a:extLst>
                </p14:cNvPr>
                <p14:cNvContentPartPr/>
                <p14:nvPr/>
              </p14:nvContentPartPr>
              <p14:xfrm>
                <a:off x="4549330" y="1460210"/>
                <a:ext cx="676440" cy="685800"/>
              </p14:xfrm>
            </p:contentPart>
          </mc:Choice>
          <mc:Fallback xmlns="">
            <p:pic>
              <p:nvPicPr>
                <p:cNvPr id="6" name="Ink 5">
                  <a:extLst>
                    <a:ext uri="{FF2B5EF4-FFF2-40B4-BE49-F238E27FC236}">
                      <a16:creationId xmlns:a16="http://schemas.microsoft.com/office/drawing/2014/main" id="{C0D9B5ED-00E2-CA63-EA65-44170467F055}"/>
                    </a:ext>
                  </a:extLst>
                </p:cNvPr>
                <p:cNvPicPr/>
                <p:nvPr/>
              </p:nvPicPr>
              <p:blipFill>
                <a:blip r:embed="rId13"/>
                <a:stretch>
                  <a:fillRect/>
                </a:stretch>
              </p:blipFill>
              <p:spPr>
                <a:xfrm>
                  <a:off x="4543210" y="1454090"/>
                  <a:ext cx="68868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353128E-00FC-73EE-3871-F56BAF18DAF3}"/>
                    </a:ext>
                  </a:extLst>
                </p14:cNvPr>
                <p14:cNvContentPartPr/>
                <p14:nvPr/>
              </p14:nvContentPartPr>
              <p14:xfrm>
                <a:off x="4761730" y="1904090"/>
                <a:ext cx="49680" cy="135360"/>
              </p14:xfrm>
            </p:contentPart>
          </mc:Choice>
          <mc:Fallback xmlns="">
            <p:pic>
              <p:nvPicPr>
                <p:cNvPr id="10" name="Ink 9">
                  <a:extLst>
                    <a:ext uri="{FF2B5EF4-FFF2-40B4-BE49-F238E27FC236}">
                      <a16:creationId xmlns:a16="http://schemas.microsoft.com/office/drawing/2014/main" id="{E353128E-00FC-73EE-3871-F56BAF18DAF3}"/>
                    </a:ext>
                  </a:extLst>
                </p:cNvPr>
                <p:cNvPicPr/>
                <p:nvPr/>
              </p:nvPicPr>
              <p:blipFill>
                <a:blip r:embed="rId15"/>
                <a:stretch>
                  <a:fillRect/>
                </a:stretch>
              </p:blipFill>
              <p:spPr>
                <a:xfrm>
                  <a:off x="4755610" y="1897970"/>
                  <a:ext cx="619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9EE58AD-A81F-5D6C-7B1B-81CA7C9CE969}"/>
                    </a:ext>
                  </a:extLst>
                </p14:cNvPr>
                <p14:cNvContentPartPr/>
                <p14:nvPr/>
              </p14:nvContentPartPr>
              <p14:xfrm>
                <a:off x="2348290" y="2264450"/>
                <a:ext cx="835560" cy="965520"/>
              </p14:xfrm>
            </p:contentPart>
          </mc:Choice>
          <mc:Fallback xmlns="">
            <p:pic>
              <p:nvPicPr>
                <p:cNvPr id="14" name="Ink 13">
                  <a:extLst>
                    <a:ext uri="{FF2B5EF4-FFF2-40B4-BE49-F238E27FC236}">
                      <a16:creationId xmlns:a16="http://schemas.microsoft.com/office/drawing/2014/main" id="{39EE58AD-A81F-5D6C-7B1B-81CA7C9CE969}"/>
                    </a:ext>
                  </a:extLst>
                </p:cNvPr>
                <p:cNvPicPr/>
                <p:nvPr/>
              </p:nvPicPr>
              <p:blipFill>
                <a:blip r:embed="rId17"/>
                <a:stretch>
                  <a:fillRect/>
                </a:stretch>
              </p:blipFill>
              <p:spPr>
                <a:xfrm>
                  <a:off x="2342170" y="2258330"/>
                  <a:ext cx="847800" cy="97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6528AD43-91DD-A9C6-3E7E-46C46292ECAA}"/>
                    </a:ext>
                  </a:extLst>
                </p14:cNvPr>
                <p14:cNvContentPartPr/>
                <p14:nvPr/>
              </p14:nvContentPartPr>
              <p14:xfrm>
                <a:off x="2459170" y="2458490"/>
                <a:ext cx="393120" cy="329760"/>
              </p14:xfrm>
            </p:contentPart>
          </mc:Choice>
          <mc:Fallback xmlns="">
            <p:pic>
              <p:nvPicPr>
                <p:cNvPr id="15" name="Ink 14">
                  <a:extLst>
                    <a:ext uri="{FF2B5EF4-FFF2-40B4-BE49-F238E27FC236}">
                      <a16:creationId xmlns:a16="http://schemas.microsoft.com/office/drawing/2014/main" id="{6528AD43-91DD-A9C6-3E7E-46C46292ECAA}"/>
                    </a:ext>
                  </a:extLst>
                </p:cNvPr>
                <p:cNvPicPr/>
                <p:nvPr/>
              </p:nvPicPr>
              <p:blipFill>
                <a:blip r:embed="rId19"/>
                <a:stretch>
                  <a:fillRect/>
                </a:stretch>
              </p:blipFill>
              <p:spPr>
                <a:xfrm>
                  <a:off x="2453050" y="2452370"/>
                  <a:ext cx="40536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9BCEE690-5402-AD29-9B4E-76B55AC3E799}"/>
                    </a:ext>
                  </a:extLst>
                </p14:cNvPr>
                <p14:cNvContentPartPr/>
                <p14:nvPr/>
              </p14:nvContentPartPr>
              <p14:xfrm>
                <a:off x="2421010" y="2476490"/>
                <a:ext cx="456120" cy="669960"/>
              </p14:xfrm>
            </p:contentPart>
          </mc:Choice>
          <mc:Fallback xmlns="">
            <p:pic>
              <p:nvPicPr>
                <p:cNvPr id="16" name="Ink 15">
                  <a:extLst>
                    <a:ext uri="{FF2B5EF4-FFF2-40B4-BE49-F238E27FC236}">
                      <a16:creationId xmlns:a16="http://schemas.microsoft.com/office/drawing/2014/main" id="{9BCEE690-5402-AD29-9B4E-76B55AC3E799}"/>
                    </a:ext>
                  </a:extLst>
                </p:cNvPr>
                <p:cNvPicPr/>
                <p:nvPr/>
              </p:nvPicPr>
              <p:blipFill>
                <a:blip r:embed="rId21"/>
                <a:stretch>
                  <a:fillRect/>
                </a:stretch>
              </p:blipFill>
              <p:spPr>
                <a:xfrm>
                  <a:off x="2414890" y="2470370"/>
                  <a:ext cx="46836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9DE59453-44DC-8D87-5989-2D2F1047294D}"/>
                    </a:ext>
                  </a:extLst>
                </p14:cNvPr>
                <p14:cNvContentPartPr/>
                <p14:nvPr/>
              </p14:nvContentPartPr>
              <p14:xfrm>
                <a:off x="3057490" y="1725530"/>
                <a:ext cx="1665000" cy="621000"/>
              </p14:xfrm>
            </p:contentPart>
          </mc:Choice>
          <mc:Fallback xmlns="">
            <p:pic>
              <p:nvPicPr>
                <p:cNvPr id="17" name="Ink 16">
                  <a:extLst>
                    <a:ext uri="{FF2B5EF4-FFF2-40B4-BE49-F238E27FC236}">
                      <a16:creationId xmlns:a16="http://schemas.microsoft.com/office/drawing/2014/main" id="{9DE59453-44DC-8D87-5989-2D2F1047294D}"/>
                    </a:ext>
                  </a:extLst>
                </p:cNvPr>
                <p:cNvPicPr/>
                <p:nvPr/>
              </p:nvPicPr>
              <p:blipFill>
                <a:blip r:embed="rId23"/>
                <a:stretch>
                  <a:fillRect/>
                </a:stretch>
              </p:blipFill>
              <p:spPr>
                <a:xfrm>
                  <a:off x="3051370" y="1719410"/>
                  <a:ext cx="167724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572F77A7-BE4C-7F8F-9461-CDAAB88A561C}"/>
                    </a:ext>
                  </a:extLst>
                </p14:cNvPr>
                <p14:cNvContentPartPr/>
                <p14:nvPr/>
              </p14:nvContentPartPr>
              <p14:xfrm>
                <a:off x="2566450" y="2944850"/>
                <a:ext cx="1894320" cy="781200"/>
              </p14:xfrm>
            </p:contentPart>
          </mc:Choice>
          <mc:Fallback xmlns="">
            <p:pic>
              <p:nvPicPr>
                <p:cNvPr id="18" name="Ink 17">
                  <a:extLst>
                    <a:ext uri="{FF2B5EF4-FFF2-40B4-BE49-F238E27FC236}">
                      <a16:creationId xmlns:a16="http://schemas.microsoft.com/office/drawing/2014/main" id="{572F77A7-BE4C-7F8F-9461-CDAAB88A561C}"/>
                    </a:ext>
                  </a:extLst>
                </p:cNvPr>
                <p:cNvPicPr/>
                <p:nvPr/>
              </p:nvPicPr>
              <p:blipFill>
                <a:blip r:embed="rId25"/>
                <a:stretch>
                  <a:fillRect/>
                </a:stretch>
              </p:blipFill>
              <p:spPr>
                <a:xfrm>
                  <a:off x="2560330" y="2938730"/>
                  <a:ext cx="190656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2D904BD3-D828-20C9-0BBE-F014FDBC40E9}"/>
                    </a:ext>
                  </a:extLst>
                </p14:cNvPr>
                <p14:cNvContentPartPr/>
                <p14:nvPr/>
              </p14:nvContentPartPr>
              <p14:xfrm>
                <a:off x="6756850" y="888890"/>
                <a:ext cx="72360" cy="3707280"/>
              </p14:xfrm>
            </p:contentPart>
          </mc:Choice>
          <mc:Fallback xmlns="">
            <p:pic>
              <p:nvPicPr>
                <p:cNvPr id="20" name="Ink 19">
                  <a:extLst>
                    <a:ext uri="{FF2B5EF4-FFF2-40B4-BE49-F238E27FC236}">
                      <a16:creationId xmlns:a16="http://schemas.microsoft.com/office/drawing/2014/main" id="{2D904BD3-D828-20C9-0BBE-F014FDBC40E9}"/>
                    </a:ext>
                  </a:extLst>
                </p:cNvPr>
                <p:cNvPicPr/>
                <p:nvPr/>
              </p:nvPicPr>
              <p:blipFill>
                <a:blip r:embed="rId27"/>
                <a:stretch>
                  <a:fillRect/>
                </a:stretch>
              </p:blipFill>
              <p:spPr>
                <a:xfrm>
                  <a:off x="6750730" y="882770"/>
                  <a:ext cx="84600" cy="371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8E540B7-1245-895D-9206-CA3A2007E5AA}"/>
                    </a:ext>
                  </a:extLst>
                </p14:cNvPr>
                <p14:cNvContentPartPr/>
                <p14:nvPr/>
              </p14:nvContentPartPr>
              <p14:xfrm>
                <a:off x="5345650" y="1527890"/>
                <a:ext cx="1776240" cy="120600"/>
              </p14:xfrm>
            </p:contentPart>
          </mc:Choice>
          <mc:Fallback xmlns="">
            <p:pic>
              <p:nvPicPr>
                <p:cNvPr id="21" name="Ink 20">
                  <a:extLst>
                    <a:ext uri="{FF2B5EF4-FFF2-40B4-BE49-F238E27FC236}">
                      <a16:creationId xmlns:a16="http://schemas.microsoft.com/office/drawing/2014/main" id="{08E540B7-1245-895D-9206-CA3A2007E5AA}"/>
                    </a:ext>
                  </a:extLst>
                </p:cNvPr>
                <p:cNvPicPr/>
                <p:nvPr/>
              </p:nvPicPr>
              <p:blipFill>
                <a:blip r:embed="rId29"/>
                <a:stretch>
                  <a:fillRect/>
                </a:stretch>
              </p:blipFill>
              <p:spPr>
                <a:xfrm>
                  <a:off x="5339530" y="1521770"/>
                  <a:ext cx="1788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D5DEB8FC-BA77-5B25-6F32-BD47F0541D4C}"/>
                    </a:ext>
                  </a:extLst>
                </p14:cNvPr>
                <p14:cNvContentPartPr/>
                <p14:nvPr/>
              </p14:nvContentPartPr>
              <p14:xfrm>
                <a:off x="5054770" y="3644690"/>
                <a:ext cx="1719720" cy="158760"/>
              </p14:xfrm>
            </p:contentPart>
          </mc:Choice>
          <mc:Fallback xmlns="">
            <p:pic>
              <p:nvPicPr>
                <p:cNvPr id="22" name="Ink 21">
                  <a:extLst>
                    <a:ext uri="{FF2B5EF4-FFF2-40B4-BE49-F238E27FC236}">
                      <a16:creationId xmlns:a16="http://schemas.microsoft.com/office/drawing/2014/main" id="{D5DEB8FC-BA77-5B25-6F32-BD47F0541D4C}"/>
                    </a:ext>
                  </a:extLst>
                </p:cNvPr>
                <p:cNvPicPr/>
                <p:nvPr/>
              </p:nvPicPr>
              <p:blipFill>
                <a:blip r:embed="rId31"/>
                <a:stretch>
                  <a:fillRect/>
                </a:stretch>
              </p:blipFill>
              <p:spPr>
                <a:xfrm>
                  <a:off x="5048650" y="3638570"/>
                  <a:ext cx="17319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267DAB49-BBE6-C555-7951-4C307DBE10FE}"/>
                    </a:ext>
                  </a:extLst>
                </p14:cNvPr>
                <p14:cNvContentPartPr/>
                <p14:nvPr/>
              </p14:nvContentPartPr>
              <p14:xfrm>
                <a:off x="6744610" y="2158610"/>
                <a:ext cx="1012320" cy="142560"/>
              </p14:xfrm>
            </p:contentPart>
          </mc:Choice>
          <mc:Fallback xmlns="">
            <p:pic>
              <p:nvPicPr>
                <p:cNvPr id="23" name="Ink 22">
                  <a:extLst>
                    <a:ext uri="{FF2B5EF4-FFF2-40B4-BE49-F238E27FC236}">
                      <a16:creationId xmlns:a16="http://schemas.microsoft.com/office/drawing/2014/main" id="{267DAB49-BBE6-C555-7951-4C307DBE10FE}"/>
                    </a:ext>
                  </a:extLst>
                </p:cNvPr>
                <p:cNvPicPr/>
                <p:nvPr/>
              </p:nvPicPr>
              <p:blipFill>
                <a:blip r:embed="rId33"/>
                <a:stretch>
                  <a:fillRect/>
                </a:stretch>
              </p:blipFill>
              <p:spPr>
                <a:xfrm>
                  <a:off x="6738490" y="2152490"/>
                  <a:ext cx="1024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CBB0DED-C28F-4A67-C84A-0EE60F6BA608}"/>
                    </a:ext>
                  </a:extLst>
                </p14:cNvPr>
                <p14:cNvContentPartPr/>
                <p14:nvPr/>
              </p14:nvContentPartPr>
              <p14:xfrm>
                <a:off x="7730650" y="1847570"/>
                <a:ext cx="726480" cy="764280"/>
              </p14:xfrm>
            </p:contentPart>
          </mc:Choice>
          <mc:Fallback xmlns="">
            <p:pic>
              <p:nvPicPr>
                <p:cNvPr id="24" name="Ink 23">
                  <a:extLst>
                    <a:ext uri="{FF2B5EF4-FFF2-40B4-BE49-F238E27FC236}">
                      <a16:creationId xmlns:a16="http://schemas.microsoft.com/office/drawing/2014/main" id="{9CBB0DED-C28F-4A67-C84A-0EE60F6BA608}"/>
                    </a:ext>
                  </a:extLst>
                </p:cNvPr>
                <p:cNvPicPr/>
                <p:nvPr/>
              </p:nvPicPr>
              <p:blipFill>
                <a:blip r:embed="rId35"/>
                <a:stretch>
                  <a:fillRect/>
                </a:stretch>
              </p:blipFill>
              <p:spPr>
                <a:xfrm>
                  <a:off x="7724530" y="1841450"/>
                  <a:ext cx="738720" cy="776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1D4EDF8A-1E59-7EF3-4816-C335EF9EFD8B}"/>
                    </a:ext>
                  </a:extLst>
                </p14:cNvPr>
                <p14:cNvContentPartPr/>
                <p14:nvPr/>
              </p14:nvContentPartPr>
              <p14:xfrm>
                <a:off x="7492690" y="2258330"/>
                <a:ext cx="1076040" cy="852120"/>
              </p14:xfrm>
            </p:contentPart>
          </mc:Choice>
          <mc:Fallback xmlns="">
            <p:pic>
              <p:nvPicPr>
                <p:cNvPr id="25" name="Ink 24">
                  <a:extLst>
                    <a:ext uri="{FF2B5EF4-FFF2-40B4-BE49-F238E27FC236}">
                      <a16:creationId xmlns:a16="http://schemas.microsoft.com/office/drawing/2014/main" id="{1D4EDF8A-1E59-7EF3-4816-C335EF9EFD8B}"/>
                    </a:ext>
                  </a:extLst>
                </p:cNvPr>
                <p:cNvPicPr/>
                <p:nvPr/>
              </p:nvPicPr>
              <p:blipFill>
                <a:blip r:embed="rId37"/>
                <a:stretch>
                  <a:fillRect/>
                </a:stretch>
              </p:blipFill>
              <p:spPr>
                <a:xfrm>
                  <a:off x="7486570" y="2252210"/>
                  <a:ext cx="108828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A35C222C-BE06-1353-B24F-14626469BA69}"/>
                    </a:ext>
                  </a:extLst>
                </p14:cNvPr>
                <p14:cNvContentPartPr/>
                <p14:nvPr/>
              </p14:nvContentPartPr>
              <p14:xfrm>
                <a:off x="5391370" y="1462730"/>
                <a:ext cx="95400" cy="72000"/>
              </p14:xfrm>
            </p:contentPart>
          </mc:Choice>
          <mc:Fallback xmlns="">
            <p:pic>
              <p:nvPicPr>
                <p:cNvPr id="36" name="Ink 35">
                  <a:extLst>
                    <a:ext uri="{FF2B5EF4-FFF2-40B4-BE49-F238E27FC236}">
                      <a16:creationId xmlns:a16="http://schemas.microsoft.com/office/drawing/2014/main" id="{A35C222C-BE06-1353-B24F-14626469BA69}"/>
                    </a:ext>
                  </a:extLst>
                </p:cNvPr>
                <p:cNvPicPr/>
                <p:nvPr/>
              </p:nvPicPr>
              <p:blipFill>
                <a:blip r:embed="rId39"/>
                <a:stretch>
                  <a:fillRect/>
                </a:stretch>
              </p:blipFill>
              <p:spPr>
                <a:xfrm>
                  <a:off x="5385250" y="1456610"/>
                  <a:ext cx="1076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AE396AE9-5B6A-24F4-89B0-A59FCA183EF1}"/>
                    </a:ext>
                  </a:extLst>
                </p14:cNvPr>
                <p14:cNvContentPartPr/>
                <p14:nvPr/>
              </p14:nvContentPartPr>
              <p14:xfrm>
                <a:off x="5628970" y="1062410"/>
                <a:ext cx="66600" cy="448200"/>
              </p14:xfrm>
            </p:contentPart>
          </mc:Choice>
          <mc:Fallback xmlns="">
            <p:pic>
              <p:nvPicPr>
                <p:cNvPr id="37" name="Ink 36">
                  <a:extLst>
                    <a:ext uri="{FF2B5EF4-FFF2-40B4-BE49-F238E27FC236}">
                      <a16:creationId xmlns:a16="http://schemas.microsoft.com/office/drawing/2014/main" id="{AE396AE9-5B6A-24F4-89B0-A59FCA183EF1}"/>
                    </a:ext>
                  </a:extLst>
                </p:cNvPr>
                <p:cNvPicPr/>
                <p:nvPr/>
              </p:nvPicPr>
              <p:blipFill>
                <a:blip r:embed="rId41"/>
                <a:stretch>
                  <a:fillRect/>
                </a:stretch>
              </p:blipFill>
              <p:spPr>
                <a:xfrm>
                  <a:off x="5622850" y="1056290"/>
                  <a:ext cx="788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C18F5F6-3B44-F950-4395-61C407122109}"/>
                    </a:ext>
                  </a:extLst>
                </p14:cNvPr>
                <p14:cNvContentPartPr/>
                <p14:nvPr/>
              </p14:nvContentPartPr>
              <p14:xfrm>
                <a:off x="5369410" y="3561170"/>
                <a:ext cx="52200" cy="118800"/>
              </p14:xfrm>
            </p:contentPart>
          </mc:Choice>
          <mc:Fallback xmlns="">
            <p:pic>
              <p:nvPicPr>
                <p:cNvPr id="38" name="Ink 37">
                  <a:extLst>
                    <a:ext uri="{FF2B5EF4-FFF2-40B4-BE49-F238E27FC236}">
                      <a16:creationId xmlns:a16="http://schemas.microsoft.com/office/drawing/2014/main" id="{9C18F5F6-3B44-F950-4395-61C407122109}"/>
                    </a:ext>
                  </a:extLst>
                </p:cNvPr>
                <p:cNvPicPr/>
                <p:nvPr/>
              </p:nvPicPr>
              <p:blipFill>
                <a:blip r:embed="rId43"/>
                <a:stretch>
                  <a:fillRect/>
                </a:stretch>
              </p:blipFill>
              <p:spPr>
                <a:xfrm>
                  <a:off x="5363290" y="3555050"/>
                  <a:ext cx="644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535B3A37-CA54-5C53-7D36-BCBDE843F5D4}"/>
                    </a:ext>
                  </a:extLst>
                </p14:cNvPr>
                <p14:cNvContentPartPr/>
                <p14:nvPr/>
              </p14:nvContentPartPr>
              <p14:xfrm>
                <a:off x="5506930" y="3229250"/>
                <a:ext cx="262800" cy="469080"/>
              </p14:xfrm>
            </p:contentPart>
          </mc:Choice>
          <mc:Fallback xmlns="">
            <p:pic>
              <p:nvPicPr>
                <p:cNvPr id="39" name="Ink 38">
                  <a:extLst>
                    <a:ext uri="{FF2B5EF4-FFF2-40B4-BE49-F238E27FC236}">
                      <a16:creationId xmlns:a16="http://schemas.microsoft.com/office/drawing/2014/main" id="{535B3A37-CA54-5C53-7D36-BCBDE843F5D4}"/>
                    </a:ext>
                  </a:extLst>
                </p:cNvPr>
                <p:cNvPicPr/>
                <p:nvPr/>
              </p:nvPicPr>
              <p:blipFill>
                <a:blip r:embed="rId45"/>
                <a:stretch>
                  <a:fillRect/>
                </a:stretch>
              </p:blipFill>
              <p:spPr>
                <a:xfrm>
                  <a:off x="5500810" y="3223130"/>
                  <a:ext cx="27504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9AC0860E-3E22-CB5A-74B6-D21F640FBC94}"/>
                    </a:ext>
                  </a:extLst>
                </p14:cNvPr>
                <p14:cNvContentPartPr/>
                <p14:nvPr/>
              </p14:nvContentPartPr>
              <p14:xfrm>
                <a:off x="2859850" y="1402970"/>
                <a:ext cx="60480" cy="414000"/>
              </p14:xfrm>
            </p:contentPart>
          </mc:Choice>
          <mc:Fallback xmlns="">
            <p:pic>
              <p:nvPicPr>
                <p:cNvPr id="41" name="Ink 40">
                  <a:extLst>
                    <a:ext uri="{FF2B5EF4-FFF2-40B4-BE49-F238E27FC236}">
                      <a16:creationId xmlns:a16="http://schemas.microsoft.com/office/drawing/2014/main" id="{9AC0860E-3E22-CB5A-74B6-D21F640FBC94}"/>
                    </a:ext>
                  </a:extLst>
                </p:cNvPr>
                <p:cNvPicPr/>
                <p:nvPr/>
              </p:nvPicPr>
              <p:blipFill>
                <a:blip r:embed="rId47"/>
                <a:stretch>
                  <a:fillRect/>
                </a:stretch>
              </p:blipFill>
              <p:spPr>
                <a:xfrm>
                  <a:off x="2853730" y="1396850"/>
                  <a:ext cx="727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7739C0F2-8E80-CA22-D780-67A3B6F6105D}"/>
                    </a:ext>
                  </a:extLst>
                </p14:cNvPr>
                <p14:cNvContentPartPr/>
                <p14:nvPr/>
              </p14:nvContentPartPr>
              <p14:xfrm>
                <a:off x="2988730" y="1387490"/>
                <a:ext cx="174240" cy="246600"/>
              </p14:xfrm>
            </p:contentPart>
          </mc:Choice>
          <mc:Fallback xmlns="">
            <p:pic>
              <p:nvPicPr>
                <p:cNvPr id="42" name="Ink 41">
                  <a:extLst>
                    <a:ext uri="{FF2B5EF4-FFF2-40B4-BE49-F238E27FC236}">
                      <a16:creationId xmlns:a16="http://schemas.microsoft.com/office/drawing/2014/main" id="{7739C0F2-8E80-CA22-D780-67A3B6F6105D}"/>
                    </a:ext>
                  </a:extLst>
                </p:cNvPr>
                <p:cNvPicPr/>
                <p:nvPr/>
              </p:nvPicPr>
              <p:blipFill>
                <a:blip r:embed="rId49"/>
                <a:stretch>
                  <a:fillRect/>
                </a:stretch>
              </p:blipFill>
              <p:spPr>
                <a:xfrm>
                  <a:off x="2982610" y="1381370"/>
                  <a:ext cx="186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84D99C16-7985-1A9D-0D1A-725FCA6CAAD4}"/>
                    </a:ext>
                  </a:extLst>
                </p14:cNvPr>
                <p14:cNvContentPartPr/>
                <p14:nvPr/>
              </p14:nvContentPartPr>
              <p14:xfrm>
                <a:off x="3235330" y="1607090"/>
                <a:ext cx="41400" cy="43200"/>
              </p14:xfrm>
            </p:contentPart>
          </mc:Choice>
          <mc:Fallback xmlns="">
            <p:pic>
              <p:nvPicPr>
                <p:cNvPr id="43" name="Ink 42">
                  <a:extLst>
                    <a:ext uri="{FF2B5EF4-FFF2-40B4-BE49-F238E27FC236}">
                      <a16:creationId xmlns:a16="http://schemas.microsoft.com/office/drawing/2014/main" id="{84D99C16-7985-1A9D-0D1A-725FCA6CAAD4}"/>
                    </a:ext>
                  </a:extLst>
                </p:cNvPr>
                <p:cNvPicPr/>
                <p:nvPr/>
              </p:nvPicPr>
              <p:blipFill>
                <a:blip r:embed="rId51"/>
                <a:stretch>
                  <a:fillRect/>
                </a:stretch>
              </p:blipFill>
              <p:spPr>
                <a:xfrm>
                  <a:off x="3229210" y="1600970"/>
                  <a:ext cx="53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2A6C8439-B09D-DA58-A37E-50B0E3E4EDE4}"/>
                    </a:ext>
                  </a:extLst>
                </p14:cNvPr>
                <p14:cNvContentPartPr/>
                <p14:nvPr/>
              </p14:nvContentPartPr>
              <p14:xfrm>
                <a:off x="3476890" y="1149530"/>
                <a:ext cx="66240" cy="401760"/>
              </p14:xfrm>
            </p:contentPart>
          </mc:Choice>
          <mc:Fallback xmlns="">
            <p:pic>
              <p:nvPicPr>
                <p:cNvPr id="44" name="Ink 43">
                  <a:extLst>
                    <a:ext uri="{FF2B5EF4-FFF2-40B4-BE49-F238E27FC236}">
                      <a16:creationId xmlns:a16="http://schemas.microsoft.com/office/drawing/2014/main" id="{2A6C8439-B09D-DA58-A37E-50B0E3E4EDE4}"/>
                    </a:ext>
                  </a:extLst>
                </p:cNvPr>
                <p:cNvPicPr/>
                <p:nvPr/>
              </p:nvPicPr>
              <p:blipFill>
                <a:blip r:embed="rId53"/>
                <a:stretch>
                  <a:fillRect/>
                </a:stretch>
              </p:blipFill>
              <p:spPr>
                <a:xfrm>
                  <a:off x="3470770" y="1143410"/>
                  <a:ext cx="784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38D08E74-92A4-86C7-D157-1EEA5215057A}"/>
                    </a:ext>
                  </a:extLst>
                </p14:cNvPr>
                <p14:cNvContentPartPr/>
                <p14:nvPr/>
              </p14:nvContentPartPr>
              <p14:xfrm>
                <a:off x="3644290" y="1445090"/>
                <a:ext cx="32400" cy="91080"/>
              </p14:xfrm>
            </p:contentPart>
          </mc:Choice>
          <mc:Fallback xmlns="">
            <p:pic>
              <p:nvPicPr>
                <p:cNvPr id="45" name="Ink 44">
                  <a:extLst>
                    <a:ext uri="{FF2B5EF4-FFF2-40B4-BE49-F238E27FC236}">
                      <a16:creationId xmlns:a16="http://schemas.microsoft.com/office/drawing/2014/main" id="{38D08E74-92A4-86C7-D157-1EEA5215057A}"/>
                    </a:ext>
                  </a:extLst>
                </p:cNvPr>
                <p:cNvPicPr/>
                <p:nvPr/>
              </p:nvPicPr>
              <p:blipFill>
                <a:blip r:embed="rId55"/>
                <a:stretch>
                  <a:fillRect/>
                </a:stretch>
              </p:blipFill>
              <p:spPr>
                <a:xfrm>
                  <a:off x="3638170" y="1438970"/>
                  <a:ext cx="446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Ink 45">
                  <a:extLst>
                    <a:ext uri="{FF2B5EF4-FFF2-40B4-BE49-F238E27FC236}">
                      <a16:creationId xmlns:a16="http://schemas.microsoft.com/office/drawing/2014/main" id="{5F55C8AD-38D1-1C77-D11C-F116A1B48D94}"/>
                    </a:ext>
                  </a:extLst>
                </p14:cNvPr>
                <p14:cNvContentPartPr/>
                <p14:nvPr/>
              </p14:nvContentPartPr>
              <p14:xfrm>
                <a:off x="3789370" y="1098410"/>
                <a:ext cx="210240" cy="390960"/>
              </p14:xfrm>
            </p:contentPart>
          </mc:Choice>
          <mc:Fallback xmlns="">
            <p:pic>
              <p:nvPicPr>
                <p:cNvPr id="46" name="Ink 45">
                  <a:extLst>
                    <a:ext uri="{FF2B5EF4-FFF2-40B4-BE49-F238E27FC236}">
                      <a16:creationId xmlns:a16="http://schemas.microsoft.com/office/drawing/2014/main" id="{5F55C8AD-38D1-1C77-D11C-F116A1B48D94}"/>
                    </a:ext>
                  </a:extLst>
                </p:cNvPr>
                <p:cNvPicPr/>
                <p:nvPr/>
              </p:nvPicPr>
              <p:blipFill>
                <a:blip r:embed="rId57"/>
                <a:stretch>
                  <a:fillRect/>
                </a:stretch>
              </p:blipFill>
              <p:spPr>
                <a:xfrm>
                  <a:off x="3783250" y="1092290"/>
                  <a:ext cx="2224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Ink 46">
                  <a:extLst>
                    <a:ext uri="{FF2B5EF4-FFF2-40B4-BE49-F238E27FC236}">
                      <a16:creationId xmlns:a16="http://schemas.microsoft.com/office/drawing/2014/main" id="{210C9A47-B66F-4F6C-9E78-CACEAAB5E12A}"/>
                    </a:ext>
                  </a:extLst>
                </p14:cNvPr>
                <p14:cNvContentPartPr/>
                <p14:nvPr/>
              </p14:nvContentPartPr>
              <p14:xfrm>
                <a:off x="4068370" y="1297490"/>
                <a:ext cx="53280" cy="109440"/>
              </p14:xfrm>
            </p:contentPart>
          </mc:Choice>
          <mc:Fallback xmlns="">
            <p:pic>
              <p:nvPicPr>
                <p:cNvPr id="47" name="Ink 46">
                  <a:extLst>
                    <a:ext uri="{FF2B5EF4-FFF2-40B4-BE49-F238E27FC236}">
                      <a16:creationId xmlns:a16="http://schemas.microsoft.com/office/drawing/2014/main" id="{210C9A47-B66F-4F6C-9E78-CACEAAB5E12A}"/>
                    </a:ext>
                  </a:extLst>
                </p:cNvPr>
                <p:cNvPicPr/>
                <p:nvPr/>
              </p:nvPicPr>
              <p:blipFill>
                <a:blip r:embed="rId59"/>
                <a:stretch>
                  <a:fillRect/>
                </a:stretch>
              </p:blipFill>
              <p:spPr>
                <a:xfrm>
                  <a:off x="4062250" y="1291370"/>
                  <a:ext cx="655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Ink 47">
                  <a:extLst>
                    <a:ext uri="{FF2B5EF4-FFF2-40B4-BE49-F238E27FC236}">
                      <a16:creationId xmlns:a16="http://schemas.microsoft.com/office/drawing/2014/main" id="{54D28C9E-C095-C1C5-432F-A377DF1A4571}"/>
                    </a:ext>
                  </a:extLst>
                </p14:cNvPr>
                <p14:cNvContentPartPr/>
                <p14:nvPr/>
              </p14:nvContentPartPr>
              <p14:xfrm>
                <a:off x="4140730" y="1030010"/>
                <a:ext cx="234000" cy="266040"/>
              </p14:xfrm>
            </p:contentPart>
          </mc:Choice>
          <mc:Fallback xmlns="">
            <p:pic>
              <p:nvPicPr>
                <p:cNvPr id="48" name="Ink 47">
                  <a:extLst>
                    <a:ext uri="{FF2B5EF4-FFF2-40B4-BE49-F238E27FC236}">
                      <a16:creationId xmlns:a16="http://schemas.microsoft.com/office/drawing/2014/main" id="{54D28C9E-C095-C1C5-432F-A377DF1A4571}"/>
                    </a:ext>
                  </a:extLst>
                </p:cNvPr>
                <p:cNvPicPr/>
                <p:nvPr/>
              </p:nvPicPr>
              <p:blipFill>
                <a:blip r:embed="rId61"/>
                <a:stretch>
                  <a:fillRect/>
                </a:stretch>
              </p:blipFill>
              <p:spPr>
                <a:xfrm>
                  <a:off x="4134610" y="1023890"/>
                  <a:ext cx="246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8F9C9874-91AE-544B-6982-C76A0402BDAE}"/>
                    </a:ext>
                  </a:extLst>
                </p14:cNvPr>
                <p14:cNvContentPartPr/>
                <p14:nvPr/>
              </p14:nvContentPartPr>
              <p14:xfrm>
                <a:off x="4415410" y="877010"/>
                <a:ext cx="116640" cy="407520"/>
              </p14:xfrm>
            </p:contentPart>
          </mc:Choice>
          <mc:Fallback xmlns="">
            <p:pic>
              <p:nvPicPr>
                <p:cNvPr id="49" name="Ink 48">
                  <a:extLst>
                    <a:ext uri="{FF2B5EF4-FFF2-40B4-BE49-F238E27FC236}">
                      <a16:creationId xmlns:a16="http://schemas.microsoft.com/office/drawing/2014/main" id="{8F9C9874-91AE-544B-6982-C76A0402BDAE}"/>
                    </a:ext>
                  </a:extLst>
                </p:cNvPr>
                <p:cNvPicPr/>
                <p:nvPr/>
              </p:nvPicPr>
              <p:blipFill>
                <a:blip r:embed="rId63"/>
                <a:stretch>
                  <a:fillRect/>
                </a:stretch>
              </p:blipFill>
              <p:spPr>
                <a:xfrm>
                  <a:off x="4409290" y="870890"/>
                  <a:ext cx="1288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Ink 49">
                  <a:extLst>
                    <a:ext uri="{FF2B5EF4-FFF2-40B4-BE49-F238E27FC236}">
                      <a16:creationId xmlns:a16="http://schemas.microsoft.com/office/drawing/2014/main" id="{AAE25202-488D-3D10-26BB-420351F9962B}"/>
                    </a:ext>
                  </a:extLst>
                </p14:cNvPr>
                <p14:cNvContentPartPr/>
                <p14:nvPr/>
              </p14:nvContentPartPr>
              <p14:xfrm>
                <a:off x="4628890" y="847130"/>
                <a:ext cx="187200" cy="308520"/>
              </p14:xfrm>
            </p:contentPart>
          </mc:Choice>
          <mc:Fallback xmlns="">
            <p:pic>
              <p:nvPicPr>
                <p:cNvPr id="50" name="Ink 49">
                  <a:extLst>
                    <a:ext uri="{FF2B5EF4-FFF2-40B4-BE49-F238E27FC236}">
                      <a16:creationId xmlns:a16="http://schemas.microsoft.com/office/drawing/2014/main" id="{AAE25202-488D-3D10-26BB-420351F9962B}"/>
                    </a:ext>
                  </a:extLst>
                </p:cNvPr>
                <p:cNvPicPr/>
                <p:nvPr/>
              </p:nvPicPr>
              <p:blipFill>
                <a:blip r:embed="rId65"/>
                <a:stretch>
                  <a:fillRect/>
                </a:stretch>
              </p:blipFill>
              <p:spPr>
                <a:xfrm>
                  <a:off x="4622770" y="841010"/>
                  <a:ext cx="1994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F4D48B64-FCD4-8039-C74E-8F81BF395FFE}"/>
                    </a:ext>
                  </a:extLst>
                </p14:cNvPr>
                <p14:cNvContentPartPr/>
                <p14:nvPr/>
              </p14:nvContentPartPr>
              <p14:xfrm>
                <a:off x="4937770" y="796730"/>
                <a:ext cx="177120" cy="100800"/>
              </p14:xfrm>
            </p:contentPart>
          </mc:Choice>
          <mc:Fallback xmlns="">
            <p:pic>
              <p:nvPicPr>
                <p:cNvPr id="51" name="Ink 50">
                  <a:extLst>
                    <a:ext uri="{FF2B5EF4-FFF2-40B4-BE49-F238E27FC236}">
                      <a16:creationId xmlns:a16="http://schemas.microsoft.com/office/drawing/2014/main" id="{F4D48B64-FCD4-8039-C74E-8F81BF395FFE}"/>
                    </a:ext>
                  </a:extLst>
                </p:cNvPr>
                <p:cNvPicPr/>
                <p:nvPr/>
              </p:nvPicPr>
              <p:blipFill>
                <a:blip r:embed="rId67"/>
                <a:stretch>
                  <a:fillRect/>
                </a:stretch>
              </p:blipFill>
              <p:spPr>
                <a:xfrm>
                  <a:off x="4931650" y="790610"/>
                  <a:ext cx="189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251B7086-89EA-E4C2-CAC9-D3F2B3DBD31D}"/>
                    </a:ext>
                  </a:extLst>
                </p14:cNvPr>
                <p14:cNvContentPartPr/>
                <p14:nvPr/>
              </p14:nvContentPartPr>
              <p14:xfrm>
                <a:off x="5073130" y="550130"/>
                <a:ext cx="133560" cy="620640"/>
              </p14:xfrm>
            </p:contentPart>
          </mc:Choice>
          <mc:Fallback xmlns="">
            <p:pic>
              <p:nvPicPr>
                <p:cNvPr id="52" name="Ink 51">
                  <a:extLst>
                    <a:ext uri="{FF2B5EF4-FFF2-40B4-BE49-F238E27FC236}">
                      <a16:creationId xmlns:a16="http://schemas.microsoft.com/office/drawing/2014/main" id="{251B7086-89EA-E4C2-CAC9-D3F2B3DBD31D}"/>
                    </a:ext>
                  </a:extLst>
                </p:cNvPr>
                <p:cNvPicPr/>
                <p:nvPr/>
              </p:nvPicPr>
              <p:blipFill>
                <a:blip r:embed="rId69"/>
                <a:stretch>
                  <a:fillRect/>
                </a:stretch>
              </p:blipFill>
              <p:spPr>
                <a:xfrm>
                  <a:off x="5067010" y="544010"/>
                  <a:ext cx="145800" cy="632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Ink 53">
                  <a:extLst>
                    <a:ext uri="{FF2B5EF4-FFF2-40B4-BE49-F238E27FC236}">
                      <a16:creationId xmlns:a16="http://schemas.microsoft.com/office/drawing/2014/main" id="{CBB71221-FF98-4451-E8E0-ED9424AB6EC3}"/>
                    </a:ext>
                  </a:extLst>
                </p14:cNvPr>
                <p14:cNvContentPartPr/>
                <p14:nvPr/>
              </p14:nvContentPartPr>
              <p14:xfrm>
                <a:off x="4116250" y="2218730"/>
                <a:ext cx="61920" cy="99720"/>
              </p14:xfrm>
            </p:contentPart>
          </mc:Choice>
          <mc:Fallback xmlns="">
            <p:pic>
              <p:nvPicPr>
                <p:cNvPr id="54" name="Ink 53">
                  <a:extLst>
                    <a:ext uri="{FF2B5EF4-FFF2-40B4-BE49-F238E27FC236}">
                      <a16:creationId xmlns:a16="http://schemas.microsoft.com/office/drawing/2014/main" id="{CBB71221-FF98-4451-E8E0-ED9424AB6EC3}"/>
                    </a:ext>
                  </a:extLst>
                </p:cNvPr>
                <p:cNvPicPr/>
                <p:nvPr/>
              </p:nvPicPr>
              <p:blipFill>
                <a:blip r:embed="rId71"/>
                <a:stretch>
                  <a:fillRect/>
                </a:stretch>
              </p:blipFill>
              <p:spPr>
                <a:xfrm>
                  <a:off x="4110130" y="2212610"/>
                  <a:ext cx="741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4E833227-8DDB-018C-D231-D1B6966E5F85}"/>
                    </a:ext>
                  </a:extLst>
                </p14:cNvPr>
                <p14:cNvContentPartPr/>
                <p14:nvPr/>
              </p14:nvContentPartPr>
              <p14:xfrm>
                <a:off x="4310650" y="1928210"/>
                <a:ext cx="41400" cy="311760"/>
              </p14:xfrm>
            </p:contentPart>
          </mc:Choice>
          <mc:Fallback xmlns="">
            <p:pic>
              <p:nvPicPr>
                <p:cNvPr id="55" name="Ink 54">
                  <a:extLst>
                    <a:ext uri="{FF2B5EF4-FFF2-40B4-BE49-F238E27FC236}">
                      <a16:creationId xmlns:a16="http://schemas.microsoft.com/office/drawing/2014/main" id="{4E833227-8DDB-018C-D231-D1B6966E5F85}"/>
                    </a:ext>
                  </a:extLst>
                </p:cNvPr>
                <p:cNvPicPr/>
                <p:nvPr/>
              </p:nvPicPr>
              <p:blipFill>
                <a:blip r:embed="rId73"/>
                <a:stretch>
                  <a:fillRect/>
                </a:stretch>
              </p:blipFill>
              <p:spPr>
                <a:xfrm>
                  <a:off x="4304530" y="1922090"/>
                  <a:ext cx="536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8AA0DCFA-D3BC-B3AD-F0ED-306859A0B6E0}"/>
                    </a:ext>
                  </a:extLst>
                </p14:cNvPr>
                <p14:cNvContentPartPr/>
                <p14:nvPr/>
              </p14:nvContentPartPr>
              <p14:xfrm>
                <a:off x="3205810" y="2504210"/>
                <a:ext cx="63720" cy="245880"/>
              </p14:xfrm>
            </p:contentPart>
          </mc:Choice>
          <mc:Fallback xmlns="">
            <p:pic>
              <p:nvPicPr>
                <p:cNvPr id="56" name="Ink 55">
                  <a:extLst>
                    <a:ext uri="{FF2B5EF4-FFF2-40B4-BE49-F238E27FC236}">
                      <a16:creationId xmlns:a16="http://schemas.microsoft.com/office/drawing/2014/main" id="{8AA0DCFA-D3BC-B3AD-F0ED-306859A0B6E0}"/>
                    </a:ext>
                  </a:extLst>
                </p:cNvPr>
                <p:cNvPicPr/>
                <p:nvPr/>
              </p:nvPicPr>
              <p:blipFill>
                <a:blip r:embed="rId75"/>
                <a:stretch>
                  <a:fillRect/>
                </a:stretch>
              </p:blipFill>
              <p:spPr>
                <a:xfrm>
                  <a:off x="3199690" y="2498090"/>
                  <a:ext cx="75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536C9FFA-74B1-2BF0-073D-F3871D21128F}"/>
                    </a:ext>
                  </a:extLst>
                </p14:cNvPr>
                <p14:cNvContentPartPr/>
                <p14:nvPr/>
              </p14:nvContentPartPr>
              <p14:xfrm>
                <a:off x="3342250" y="2312690"/>
                <a:ext cx="258120" cy="247680"/>
              </p14:xfrm>
            </p:contentPart>
          </mc:Choice>
          <mc:Fallback xmlns="">
            <p:pic>
              <p:nvPicPr>
                <p:cNvPr id="57" name="Ink 56">
                  <a:extLst>
                    <a:ext uri="{FF2B5EF4-FFF2-40B4-BE49-F238E27FC236}">
                      <a16:creationId xmlns:a16="http://schemas.microsoft.com/office/drawing/2014/main" id="{536C9FFA-74B1-2BF0-073D-F3871D21128F}"/>
                    </a:ext>
                  </a:extLst>
                </p:cNvPr>
                <p:cNvPicPr/>
                <p:nvPr/>
              </p:nvPicPr>
              <p:blipFill>
                <a:blip r:embed="rId77"/>
                <a:stretch>
                  <a:fillRect/>
                </a:stretch>
              </p:blipFill>
              <p:spPr>
                <a:xfrm>
                  <a:off x="3336130" y="2306570"/>
                  <a:ext cx="2703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Ink 57">
                  <a:extLst>
                    <a:ext uri="{FF2B5EF4-FFF2-40B4-BE49-F238E27FC236}">
                      <a16:creationId xmlns:a16="http://schemas.microsoft.com/office/drawing/2014/main" id="{ACC53C7B-0B78-9A0D-F47C-F5E78E7AFC33}"/>
                    </a:ext>
                  </a:extLst>
                </p14:cNvPr>
                <p14:cNvContentPartPr/>
                <p14:nvPr/>
              </p14:nvContentPartPr>
              <p14:xfrm>
                <a:off x="2194210" y="3722090"/>
                <a:ext cx="284400" cy="500760"/>
              </p14:xfrm>
            </p:contentPart>
          </mc:Choice>
          <mc:Fallback xmlns="">
            <p:pic>
              <p:nvPicPr>
                <p:cNvPr id="58" name="Ink 57">
                  <a:extLst>
                    <a:ext uri="{FF2B5EF4-FFF2-40B4-BE49-F238E27FC236}">
                      <a16:creationId xmlns:a16="http://schemas.microsoft.com/office/drawing/2014/main" id="{ACC53C7B-0B78-9A0D-F47C-F5E78E7AFC33}"/>
                    </a:ext>
                  </a:extLst>
                </p:cNvPr>
                <p:cNvPicPr/>
                <p:nvPr/>
              </p:nvPicPr>
              <p:blipFill>
                <a:blip r:embed="rId79"/>
                <a:stretch>
                  <a:fillRect/>
                </a:stretch>
              </p:blipFill>
              <p:spPr>
                <a:xfrm>
                  <a:off x="2188090" y="3715970"/>
                  <a:ext cx="2966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Ink 58">
                  <a:extLst>
                    <a:ext uri="{FF2B5EF4-FFF2-40B4-BE49-F238E27FC236}">
                      <a16:creationId xmlns:a16="http://schemas.microsoft.com/office/drawing/2014/main" id="{EB76B8AC-F8B3-1673-B737-5E037F6D00D8}"/>
                    </a:ext>
                  </a:extLst>
                </p14:cNvPr>
                <p14:cNvContentPartPr/>
                <p14:nvPr/>
              </p14:nvContentPartPr>
              <p14:xfrm>
                <a:off x="2355490" y="3936650"/>
                <a:ext cx="298080" cy="383040"/>
              </p14:xfrm>
            </p:contentPart>
          </mc:Choice>
          <mc:Fallback xmlns="">
            <p:pic>
              <p:nvPicPr>
                <p:cNvPr id="59" name="Ink 58">
                  <a:extLst>
                    <a:ext uri="{FF2B5EF4-FFF2-40B4-BE49-F238E27FC236}">
                      <a16:creationId xmlns:a16="http://schemas.microsoft.com/office/drawing/2014/main" id="{EB76B8AC-F8B3-1673-B737-5E037F6D00D8}"/>
                    </a:ext>
                  </a:extLst>
                </p:cNvPr>
                <p:cNvPicPr/>
                <p:nvPr/>
              </p:nvPicPr>
              <p:blipFill>
                <a:blip r:embed="rId81"/>
                <a:stretch>
                  <a:fillRect/>
                </a:stretch>
              </p:blipFill>
              <p:spPr>
                <a:xfrm>
                  <a:off x="2349370" y="3930530"/>
                  <a:ext cx="310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B58E7129-C105-C845-5F21-C0616050DEEB}"/>
                    </a:ext>
                  </a:extLst>
                </p14:cNvPr>
                <p14:cNvContentPartPr/>
                <p14:nvPr/>
              </p14:nvContentPartPr>
              <p14:xfrm>
                <a:off x="2615050" y="4358210"/>
                <a:ext cx="65880" cy="49680"/>
              </p14:xfrm>
            </p:contentPart>
          </mc:Choice>
          <mc:Fallback xmlns="">
            <p:pic>
              <p:nvPicPr>
                <p:cNvPr id="60" name="Ink 59">
                  <a:extLst>
                    <a:ext uri="{FF2B5EF4-FFF2-40B4-BE49-F238E27FC236}">
                      <a16:creationId xmlns:a16="http://schemas.microsoft.com/office/drawing/2014/main" id="{B58E7129-C105-C845-5F21-C0616050DEEB}"/>
                    </a:ext>
                  </a:extLst>
                </p:cNvPr>
                <p:cNvPicPr/>
                <p:nvPr/>
              </p:nvPicPr>
              <p:blipFill>
                <a:blip r:embed="rId83"/>
                <a:stretch>
                  <a:fillRect/>
                </a:stretch>
              </p:blipFill>
              <p:spPr>
                <a:xfrm>
                  <a:off x="2608930" y="4352090"/>
                  <a:ext cx="78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FBAEE15C-4750-CB18-4626-0367DE085BA6}"/>
                    </a:ext>
                  </a:extLst>
                </p14:cNvPr>
                <p14:cNvContentPartPr/>
                <p14:nvPr/>
              </p14:nvContentPartPr>
              <p14:xfrm>
                <a:off x="2791090" y="3996410"/>
                <a:ext cx="266040" cy="485640"/>
              </p14:xfrm>
            </p:contentPart>
          </mc:Choice>
          <mc:Fallback xmlns="">
            <p:pic>
              <p:nvPicPr>
                <p:cNvPr id="61" name="Ink 60">
                  <a:extLst>
                    <a:ext uri="{FF2B5EF4-FFF2-40B4-BE49-F238E27FC236}">
                      <a16:creationId xmlns:a16="http://schemas.microsoft.com/office/drawing/2014/main" id="{FBAEE15C-4750-CB18-4626-0367DE085BA6}"/>
                    </a:ext>
                  </a:extLst>
                </p:cNvPr>
                <p:cNvPicPr/>
                <p:nvPr/>
              </p:nvPicPr>
              <p:blipFill>
                <a:blip r:embed="rId85"/>
                <a:stretch>
                  <a:fillRect/>
                </a:stretch>
              </p:blipFill>
              <p:spPr>
                <a:xfrm>
                  <a:off x="2784970" y="3990290"/>
                  <a:ext cx="2782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7BE6B8D6-2D11-85DE-45DD-8B3ECE0035F4}"/>
                    </a:ext>
                  </a:extLst>
                </p14:cNvPr>
                <p14:cNvContentPartPr/>
                <p14:nvPr/>
              </p14:nvContentPartPr>
              <p14:xfrm>
                <a:off x="2988010" y="4451450"/>
                <a:ext cx="23760" cy="62280"/>
              </p14:xfrm>
            </p:contentPart>
          </mc:Choice>
          <mc:Fallback xmlns="">
            <p:pic>
              <p:nvPicPr>
                <p:cNvPr id="62" name="Ink 61">
                  <a:extLst>
                    <a:ext uri="{FF2B5EF4-FFF2-40B4-BE49-F238E27FC236}">
                      <a16:creationId xmlns:a16="http://schemas.microsoft.com/office/drawing/2014/main" id="{7BE6B8D6-2D11-85DE-45DD-8B3ECE0035F4}"/>
                    </a:ext>
                  </a:extLst>
                </p:cNvPr>
                <p:cNvPicPr/>
                <p:nvPr/>
              </p:nvPicPr>
              <p:blipFill>
                <a:blip r:embed="rId87"/>
                <a:stretch>
                  <a:fillRect/>
                </a:stretch>
              </p:blipFill>
              <p:spPr>
                <a:xfrm>
                  <a:off x="2981890" y="4445330"/>
                  <a:ext cx="360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853BCB39-FD29-467B-69B5-987DCC113148}"/>
                    </a:ext>
                  </a:extLst>
                </p14:cNvPr>
                <p14:cNvContentPartPr/>
                <p14:nvPr/>
              </p14:nvContentPartPr>
              <p14:xfrm>
                <a:off x="3240730" y="4139690"/>
                <a:ext cx="231120" cy="451080"/>
              </p14:xfrm>
            </p:contentPart>
          </mc:Choice>
          <mc:Fallback xmlns="">
            <p:pic>
              <p:nvPicPr>
                <p:cNvPr id="63" name="Ink 62">
                  <a:extLst>
                    <a:ext uri="{FF2B5EF4-FFF2-40B4-BE49-F238E27FC236}">
                      <a16:creationId xmlns:a16="http://schemas.microsoft.com/office/drawing/2014/main" id="{853BCB39-FD29-467B-69B5-987DCC113148}"/>
                    </a:ext>
                  </a:extLst>
                </p:cNvPr>
                <p:cNvPicPr/>
                <p:nvPr/>
              </p:nvPicPr>
              <p:blipFill>
                <a:blip r:embed="rId89"/>
                <a:stretch>
                  <a:fillRect/>
                </a:stretch>
              </p:blipFill>
              <p:spPr>
                <a:xfrm>
                  <a:off x="3234610" y="4133570"/>
                  <a:ext cx="2433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Ink 63">
                  <a:extLst>
                    <a:ext uri="{FF2B5EF4-FFF2-40B4-BE49-F238E27FC236}">
                      <a16:creationId xmlns:a16="http://schemas.microsoft.com/office/drawing/2014/main" id="{3DADAB8A-FCA8-178B-6B17-5415ED0AD34A}"/>
                    </a:ext>
                  </a:extLst>
                </p14:cNvPr>
                <p14:cNvContentPartPr/>
                <p14:nvPr/>
              </p14:nvContentPartPr>
              <p14:xfrm>
                <a:off x="3497050" y="4550810"/>
                <a:ext cx="16920" cy="48600"/>
              </p14:xfrm>
            </p:contentPart>
          </mc:Choice>
          <mc:Fallback xmlns="">
            <p:pic>
              <p:nvPicPr>
                <p:cNvPr id="64" name="Ink 63">
                  <a:extLst>
                    <a:ext uri="{FF2B5EF4-FFF2-40B4-BE49-F238E27FC236}">
                      <a16:creationId xmlns:a16="http://schemas.microsoft.com/office/drawing/2014/main" id="{3DADAB8A-FCA8-178B-6B17-5415ED0AD34A}"/>
                    </a:ext>
                  </a:extLst>
                </p:cNvPr>
                <p:cNvPicPr/>
                <p:nvPr/>
              </p:nvPicPr>
              <p:blipFill>
                <a:blip r:embed="rId91"/>
                <a:stretch>
                  <a:fillRect/>
                </a:stretch>
              </p:blipFill>
              <p:spPr>
                <a:xfrm>
                  <a:off x="3490930" y="4544690"/>
                  <a:ext cx="291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Ink 64">
                  <a:extLst>
                    <a:ext uri="{FF2B5EF4-FFF2-40B4-BE49-F238E27FC236}">
                      <a16:creationId xmlns:a16="http://schemas.microsoft.com/office/drawing/2014/main" id="{BE259F86-EA65-FE2F-7220-D63434BF50FA}"/>
                    </a:ext>
                  </a:extLst>
                </p14:cNvPr>
                <p14:cNvContentPartPr/>
                <p14:nvPr/>
              </p14:nvContentPartPr>
              <p14:xfrm>
                <a:off x="3569050" y="4280810"/>
                <a:ext cx="326520" cy="326160"/>
              </p14:xfrm>
            </p:contentPart>
          </mc:Choice>
          <mc:Fallback xmlns="">
            <p:pic>
              <p:nvPicPr>
                <p:cNvPr id="65" name="Ink 64">
                  <a:extLst>
                    <a:ext uri="{FF2B5EF4-FFF2-40B4-BE49-F238E27FC236}">
                      <a16:creationId xmlns:a16="http://schemas.microsoft.com/office/drawing/2014/main" id="{BE259F86-EA65-FE2F-7220-D63434BF50FA}"/>
                    </a:ext>
                  </a:extLst>
                </p:cNvPr>
                <p:cNvPicPr/>
                <p:nvPr/>
              </p:nvPicPr>
              <p:blipFill>
                <a:blip r:embed="rId93"/>
                <a:stretch>
                  <a:fillRect/>
                </a:stretch>
              </p:blipFill>
              <p:spPr>
                <a:xfrm>
                  <a:off x="3562930" y="4274690"/>
                  <a:ext cx="3387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Ink 65">
                  <a:extLst>
                    <a:ext uri="{FF2B5EF4-FFF2-40B4-BE49-F238E27FC236}">
                      <a16:creationId xmlns:a16="http://schemas.microsoft.com/office/drawing/2014/main" id="{BB928ADA-058D-8DDF-F983-C85B6652EFB2}"/>
                    </a:ext>
                  </a:extLst>
                </p14:cNvPr>
                <p14:cNvContentPartPr/>
                <p14:nvPr/>
              </p14:nvContentPartPr>
              <p14:xfrm>
                <a:off x="3786850" y="4279730"/>
                <a:ext cx="368280" cy="397080"/>
              </p14:xfrm>
            </p:contentPart>
          </mc:Choice>
          <mc:Fallback xmlns="">
            <p:pic>
              <p:nvPicPr>
                <p:cNvPr id="66" name="Ink 65">
                  <a:extLst>
                    <a:ext uri="{FF2B5EF4-FFF2-40B4-BE49-F238E27FC236}">
                      <a16:creationId xmlns:a16="http://schemas.microsoft.com/office/drawing/2014/main" id="{BB928ADA-058D-8DDF-F983-C85B6652EFB2}"/>
                    </a:ext>
                  </a:extLst>
                </p:cNvPr>
                <p:cNvPicPr/>
                <p:nvPr/>
              </p:nvPicPr>
              <p:blipFill>
                <a:blip r:embed="rId95"/>
                <a:stretch>
                  <a:fillRect/>
                </a:stretch>
              </p:blipFill>
              <p:spPr>
                <a:xfrm>
                  <a:off x="3780730" y="4273610"/>
                  <a:ext cx="38052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Ink 66">
                  <a:extLst>
                    <a:ext uri="{FF2B5EF4-FFF2-40B4-BE49-F238E27FC236}">
                      <a16:creationId xmlns:a16="http://schemas.microsoft.com/office/drawing/2014/main" id="{5ACA4938-A433-96D1-F5D7-3CD30D0F4538}"/>
                    </a:ext>
                  </a:extLst>
                </p14:cNvPr>
                <p14:cNvContentPartPr/>
                <p14:nvPr/>
              </p14:nvContentPartPr>
              <p14:xfrm>
                <a:off x="3981970" y="4389890"/>
                <a:ext cx="403920" cy="387360"/>
              </p14:xfrm>
            </p:contentPart>
          </mc:Choice>
          <mc:Fallback xmlns="">
            <p:pic>
              <p:nvPicPr>
                <p:cNvPr id="67" name="Ink 66">
                  <a:extLst>
                    <a:ext uri="{FF2B5EF4-FFF2-40B4-BE49-F238E27FC236}">
                      <a16:creationId xmlns:a16="http://schemas.microsoft.com/office/drawing/2014/main" id="{5ACA4938-A433-96D1-F5D7-3CD30D0F4538}"/>
                    </a:ext>
                  </a:extLst>
                </p:cNvPr>
                <p:cNvPicPr/>
                <p:nvPr/>
              </p:nvPicPr>
              <p:blipFill>
                <a:blip r:embed="rId97"/>
                <a:stretch>
                  <a:fillRect/>
                </a:stretch>
              </p:blipFill>
              <p:spPr>
                <a:xfrm>
                  <a:off x="3975850" y="4383770"/>
                  <a:ext cx="41616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Ink 67">
                  <a:extLst>
                    <a:ext uri="{FF2B5EF4-FFF2-40B4-BE49-F238E27FC236}">
                      <a16:creationId xmlns:a16="http://schemas.microsoft.com/office/drawing/2014/main" id="{687CA01D-8076-F061-4F8D-F0EA04839ECA}"/>
                    </a:ext>
                  </a:extLst>
                </p14:cNvPr>
                <p14:cNvContentPartPr/>
                <p14:nvPr/>
              </p14:nvContentPartPr>
              <p14:xfrm>
                <a:off x="4496410" y="4496810"/>
                <a:ext cx="150480" cy="57240"/>
              </p14:xfrm>
            </p:contentPart>
          </mc:Choice>
          <mc:Fallback xmlns="">
            <p:pic>
              <p:nvPicPr>
                <p:cNvPr id="68" name="Ink 67">
                  <a:extLst>
                    <a:ext uri="{FF2B5EF4-FFF2-40B4-BE49-F238E27FC236}">
                      <a16:creationId xmlns:a16="http://schemas.microsoft.com/office/drawing/2014/main" id="{687CA01D-8076-F061-4F8D-F0EA04839ECA}"/>
                    </a:ext>
                  </a:extLst>
                </p:cNvPr>
                <p:cNvPicPr/>
                <p:nvPr/>
              </p:nvPicPr>
              <p:blipFill>
                <a:blip r:embed="rId99"/>
                <a:stretch>
                  <a:fillRect/>
                </a:stretch>
              </p:blipFill>
              <p:spPr>
                <a:xfrm>
                  <a:off x="4490290" y="4490690"/>
                  <a:ext cx="162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Ink 68">
                  <a:extLst>
                    <a:ext uri="{FF2B5EF4-FFF2-40B4-BE49-F238E27FC236}">
                      <a16:creationId xmlns:a16="http://schemas.microsoft.com/office/drawing/2014/main" id="{B1695CC3-FB05-5B50-7829-B47D089CE23A}"/>
                    </a:ext>
                  </a:extLst>
                </p14:cNvPr>
                <p14:cNvContentPartPr/>
                <p14:nvPr/>
              </p14:nvContentPartPr>
              <p14:xfrm>
                <a:off x="4479490" y="4392410"/>
                <a:ext cx="208440" cy="297360"/>
              </p14:xfrm>
            </p:contentPart>
          </mc:Choice>
          <mc:Fallback xmlns="">
            <p:pic>
              <p:nvPicPr>
                <p:cNvPr id="69" name="Ink 68">
                  <a:extLst>
                    <a:ext uri="{FF2B5EF4-FFF2-40B4-BE49-F238E27FC236}">
                      <a16:creationId xmlns:a16="http://schemas.microsoft.com/office/drawing/2014/main" id="{B1695CC3-FB05-5B50-7829-B47D089CE23A}"/>
                    </a:ext>
                  </a:extLst>
                </p:cNvPr>
                <p:cNvPicPr/>
                <p:nvPr/>
              </p:nvPicPr>
              <p:blipFill>
                <a:blip r:embed="rId101"/>
                <a:stretch>
                  <a:fillRect/>
                </a:stretch>
              </p:blipFill>
              <p:spPr>
                <a:xfrm>
                  <a:off x="4473370" y="4386290"/>
                  <a:ext cx="220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Ink 69">
                  <a:extLst>
                    <a:ext uri="{FF2B5EF4-FFF2-40B4-BE49-F238E27FC236}">
                      <a16:creationId xmlns:a16="http://schemas.microsoft.com/office/drawing/2014/main" id="{015687C8-F882-DFDC-FF81-09C18D2748C0}"/>
                    </a:ext>
                  </a:extLst>
                </p14:cNvPr>
                <p14:cNvContentPartPr/>
                <p14:nvPr/>
              </p14:nvContentPartPr>
              <p14:xfrm>
                <a:off x="4490290" y="4397450"/>
                <a:ext cx="185040" cy="622440"/>
              </p14:xfrm>
            </p:contentPart>
          </mc:Choice>
          <mc:Fallback xmlns="">
            <p:pic>
              <p:nvPicPr>
                <p:cNvPr id="70" name="Ink 69">
                  <a:extLst>
                    <a:ext uri="{FF2B5EF4-FFF2-40B4-BE49-F238E27FC236}">
                      <a16:creationId xmlns:a16="http://schemas.microsoft.com/office/drawing/2014/main" id="{015687C8-F882-DFDC-FF81-09C18D2748C0}"/>
                    </a:ext>
                  </a:extLst>
                </p:cNvPr>
                <p:cNvPicPr/>
                <p:nvPr/>
              </p:nvPicPr>
              <p:blipFill>
                <a:blip r:embed="rId103"/>
                <a:stretch>
                  <a:fillRect/>
                </a:stretch>
              </p:blipFill>
              <p:spPr>
                <a:xfrm>
                  <a:off x="4484170" y="4391330"/>
                  <a:ext cx="19728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Ink 70">
                  <a:extLst>
                    <a:ext uri="{FF2B5EF4-FFF2-40B4-BE49-F238E27FC236}">
                      <a16:creationId xmlns:a16="http://schemas.microsoft.com/office/drawing/2014/main" id="{37AAD74C-68CA-B003-5423-2ACBBF3B1EDF}"/>
                    </a:ext>
                  </a:extLst>
                </p14:cNvPr>
                <p14:cNvContentPartPr/>
                <p14:nvPr/>
              </p14:nvContentPartPr>
              <p14:xfrm>
                <a:off x="2724130" y="3289370"/>
                <a:ext cx="63720" cy="88920"/>
              </p14:xfrm>
            </p:contentPart>
          </mc:Choice>
          <mc:Fallback xmlns="">
            <p:pic>
              <p:nvPicPr>
                <p:cNvPr id="71" name="Ink 70">
                  <a:extLst>
                    <a:ext uri="{FF2B5EF4-FFF2-40B4-BE49-F238E27FC236}">
                      <a16:creationId xmlns:a16="http://schemas.microsoft.com/office/drawing/2014/main" id="{37AAD74C-68CA-B003-5423-2ACBBF3B1EDF}"/>
                    </a:ext>
                  </a:extLst>
                </p:cNvPr>
                <p:cNvPicPr/>
                <p:nvPr/>
              </p:nvPicPr>
              <p:blipFill>
                <a:blip r:embed="rId105"/>
                <a:stretch>
                  <a:fillRect/>
                </a:stretch>
              </p:blipFill>
              <p:spPr>
                <a:xfrm>
                  <a:off x="2718010" y="3283250"/>
                  <a:ext cx="75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Ink 71">
                  <a:extLst>
                    <a:ext uri="{FF2B5EF4-FFF2-40B4-BE49-F238E27FC236}">
                      <a16:creationId xmlns:a16="http://schemas.microsoft.com/office/drawing/2014/main" id="{655E06BC-4570-535A-6B56-4818D65C644A}"/>
                    </a:ext>
                  </a:extLst>
                </p14:cNvPr>
                <p14:cNvContentPartPr/>
                <p14:nvPr/>
              </p14:nvContentPartPr>
              <p14:xfrm>
                <a:off x="2871730" y="3176330"/>
                <a:ext cx="275400" cy="299520"/>
              </p14:xfrm>
            </p:contentPart>
          </mc:Choice>
          <mc:Fallback xmlns="">
            <p:pic>
              <p:nvPicPr>
                <p:cNvPr id="72" name="Ink 71">
                  <a:extLst>
                    <a:ext uri="{FF2B5EF4-FFF2-40B4-BE49-F238E27FC236}">
                      <a16:creationId xmlns:a16="http://schemas.microsoft.com/office/drawing/2014/main" id="{655E06BC-4570-535A-6B56-4818D65C644A}"/>
                    </a:ext>
                  </a:extLst>
                </p:cNvPr>
                <p:cNvPicPr/>
                <p:nvPr/>
              </p:nvPicPr>
              <p:blipFill>
                <a:blip r:embed="rId107"/>
                <a:stretch>
                  <a:fillRect/>
                </a:stretch>
              </p:blipFill>
              <p:spPr>
                <a:xfrm>
                  <a:off x="2865610" y="3170210"/>
                  <a:ext cx="2876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4" name="Ink 73">
                  <a:extLst>
                    <a:ext uri="{FF2B5EF4-FFF2-40B4-BE49-F238E27FC236}">
                      <a16:creationId xmlns:a16="http://schemas.microsoft.com/office/drawing/2014/main" id="{8F759828-C23C-F6E2-EBC0-D12945E746F3}"/>
                    </a:ext>
                  </a:extLst>
                </p14:cNvPr>
                <p14:cNvContentPartPr/>
                <p14:nvPr/>
              </p14:nvContentPartPr>
              <p14:xfrm>
                <a:off x="3881890" y="3782570"/>
                <a:ext cx="75600" cy="69480"/>
              </p14:xfrm>
            </p:contentPart>
          </mc:Choice>
          <mc:Fallback xmlns="">
            <p:pic>
              <p:nvPicPr>
                <p:cNvPr id="74" name="Ink 73">
                  <a:extLst>
                    <a:ext uri="{FF2B5EF4-FFF2-40B4-BE49-F238E27FC236}">
                      <a16:creationId xmlns:a16="http://schemas.microsoft.com/office/drawing/2014/main" id="{8F759828-C23C-F6E2-EBC0-D12945E746F3}"/>
                    </a:ext>
                  </a:extLst>
                </p:cNvPr>
                <p:cNvPicPr/>
                <p:nvPr/>
              </p:nvPicPr>
              <p:blipFill>
                <a:blip r:embed="rId109"/>
                <a:stretch>
                  <a:fillRect/>
                </a:stretch>
              </p:blipFill>
              <p:spPr>
                <a:xfrm>
                  <a:off x="3875770" y="3776450"/>
                  <a:ext cx="878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Ink 74">
                  <a:extLst>
                    <a:ext uri="{FF2B5EF4-FFF2-40B4-BE49-F238E27FC236}">
                      <a16:creationId xmlns:a16="http://schemas.microsoft.com/office/drawing/2014/main" id="{8D5DAE14-0E0A-586B-9487-63097ED71702}"/>
                    </a:ext>
                  </a:extLst>
                </p14:cNvPr>
                <p14:cNvContentPartPr/>
                <p14:nvPr/>
              </p14:nvContentPartPr>
              <p14:xfrm>
                <a:off x="4093570" y="3704090"/>
                <a:ext cx="99000" cy="331200"/>
              </p14:xfrm>
            </p:contentPart>
          </mc:Choice>
          <mc:Fallback xmlns="">
            <p:pic>
              <p:nvPicPr>
                <p:cNvPr id="75" name="Ink 74">
                  <a:extLst>
                    <a:ext uri="{FF2B5EF4-FFF2-40B4-BE49-F238E27FC236}">
                      <a16:creationId xmlns:a16="http://schemas.microsoft.com/office/drawing/2014/main" id="{8D5DAE14-0E0A-586B-9487-63097ED71702}"/>
                    </a:ext>
                  </a:extLst>
                </p:cNvPr>
                <p:cNvPicPr/>
                <p:nvPr/>
              </p:nvPicPr>
              <p:blipFill>
                <a:blip r:embed="rId111"/>
                <a:stretch>
                  <a:fillRect/>
                </a:stretch>
              </p:blipFill>
              <p:spPr>
                <a:xfrm>
                  <a:off x="4087450" y="3697970"/>
                  <a:ext cx="111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Ink 76">
                  <a:extLst>
                    <a:ext uri="{FF2B5EF4-FFF2-40B4-BE49-F238E27FC236}">
                      <a16:creationId xmlns:a16="http://schemas.microsoft.com/office/drawing/2014/main" id="{C98B4E5B-94A7-CCFA-26EB-72399334EA26}"/>
                    </a:ext>
                  </a:extLst>
                </p14:cNvPr>
                <p14:cNvContentPartPr/>
                <p14:nvPr/>
              </p14:nvContentPartPr>
              <p14:xfrm>
                <a:off x="7280650" y="2094890"/>
                <a:ext cx="36360" cy="96840"/>
              </p14:xfrm>
            </p:contentPart>
          </mc:Choice>
          <mc:Fallback xmlns="">
            <p:pic>
              <p:nvPicPr>
                <p:cNvPr id="77" name="Ink 76">
                  <a:extLst>
                    <a:ext uri="{FF2B5EF4-FFF2-40B4-BE49-F238E27FC236}">
                      <a16:creationId xmlns:a16="http://schemas.microsoft.com/office/drawing/2014/main" id="{C98B4E5B-94A7-CCFA-26EB-72399334EA26}"/>
                    </a:ext>
                  </a:extLst>
                </p:cNvPr>
                <p:cNvPicPr/>
                <p:nvPr/>
              </p:nvPicPr>
              <p:blipFill>
                <a:blip r:embed="rId113"/>
                <a:stretch>
                  <a:fillRect/>
                </a:stretch>
              </p:blipFill>
              <p:spPr>
                <a:xfrm>
                  <a:off x="7274530" y="2088770"/>
                  <a:ext cx="486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Ink 77">
                  <a:extLst>
                    <a:ext uri="{FF2B5EF4-FFF2-40B4-BE49-F238E27FC236}">
                      <a16:creationId xmlns:a16="http://schemas.microsoft.com/office/drawing/2014/main" id="{40C2D93B-C127-1306-0CC8-F0F14F88D5F6}"/>
                    </a:ext>
                  </a:extLst>
                </p14:cNvPr>
                <p14:cNvContentPartPr/>
                <p14:nvPr/>
              </p14:nvContentPartPr>
              <p14:xfrm>
                <a:off x="7419610" y="1742450"/>
                <a:ext cx="68400" cy="400680"/>
              </p14:xfrm>
            </p:contentPart>
          </mc:Choice>
          <mc:Fallback xmlns="">
            <p:pic>
              <p:nvPicPr>
                <p:cNvPr id="78" name="Ink 77">
                  <a:extLst>
                    <a:ext uri="{FF2B5EF4-FFF2-40B4-BE49-F238E27FC236}">
                      <a16:creationId xmlns:a16="http://schemas.microsoft.com/office/drawing/2014/main" id="{40C2D93B-C127-1306-0CC8-F0F14F88D5F6}"/>
                    </a:ext>
                  </a:extLst>
                </p:cNvPr>
                <p:cNvPicPr/>
                <p:nvPr/>
              </p:nvPicPr>
              <p:blipFill>
                <a:blip r:embed="rId115"/>
                <a:stretch>
                  <a:fillRect/>
                </a:stretch>
              </p:blipFill>
              <p:spPr>
                <a:xfrm>
                  <a:off x="7413490" y="1736330"/>
                  <a:ext cx="806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725F6965-04F3-DC17-D333-A8499AF792A3}"/>
                    </a:ext>
                  </a:extLst>
                </p14:cNvPr>
                <p14:cNvContentPartPr/>
                <p14:nvPr/>
              </p14:nvContentPartPr>
              <p14:xfrm>
                <a:off x="7512850" y="1797890"/>
                <a:ext cx="171000" cy="285480"/>
              </p14:xfrm>
            </p:contentPart>
          </mc:Choice>
          <mc:Fallback xmlns="">
            <p:pic>
              <p:nvPicPr>
                <p:cNvPr id="79" name="Ink 78">
                  <a:extLst>
                    <a:ext uri="{FF2B5EF4-FFF2-40B4-BE49-F238E27FC236}">
                      <a16:creationId xmlns:a16="http://schemas.microsoft.com/office/drawing/2014/main" id="{725F6965-04F3-DC17-D333-A8499AF792A3}"/>
                    </a:ext>
                  </a:extLst>
                </p:cNvPr>
                <p:cNvPicPr/>
                <p:nvPr/>
              </p:nvPicPr>
              <p:blipFill>
                <a:blip r:embed="rId117"/>
                <a:stretch>
                  <a:fillRect/>
                </a:stretch>
              </p:blipFill>
              <p:spPr>
                <a:xfrm>
                  <a:off x="7506730" y="1791770"/>
                  <a:ext cx="1832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1" name="Ink 80">
                  <a:extLst>
                    <a:ext uri="{FF2B5EF4-FFF2-40B4-BE49-F238E27FC236}">
                      <a16:creationId xmlns:a16="http://schemas.microsoft.com/office/drawing/2014/main" id="{9A1C282D-F07E-D825-0269-86AED29926BA}"/>
                    </a:ext>
                  </a:extLst>
                </p14:cNvPr>
                <p14:cNvContentPartPr/>
                <p14:nvPr/>
              </p14:nvContentPartPr>
              <p14:xfrm>
                <a:off x="2582650" y="1996970"/>
                <a:ext cx="284040" cy="272520"/>
              </p14:xfrm>
            </p:contentPart>
          </mc:Choice>
          <mc:Fallback xmlns="">
            <p:pic>
              <p:nvPicPr>
                <p:cNvPr id="81" name="Ink 80">
                  <a:extLst>
                    <a:ext uri="{FF2B5EF4-FFF2-40B4-BE49-F238E27FC236}">
                      <a16:creationId xmlns:a16="http://schemas.microsoft.com/office/drawing/2014/main" id="{9A1C282D-F07E-D825-0269-86AED29926BA}"/>
                    </a:ext>
                  </a:extLst>
                </p:cNvPr>
                <p:cNvPicPr/>
                <p:nvPr/>
              </p:nvPicPr>
              <p:blipFill>
                <a:blip r:embed="rId119"/>
                <a:stretch>
                  <a:fillRect/>
                </a:stretch>
              </p:blipFill>
              <p:spPr>
                <a:xfrm>
                  <a:off x="2576530" y="1990850"/>
                  <a:ext cx="2962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Ink 81">
                  <a:extLst>
                    <a:ext uri="{FF2B5EF4-FFF2-40B4-BE49-F238E27FC236}">
                      <a16:creationId xmlns:a16="http://schemas.microsoft.com/office/drawing/2014/main" id="{EBE8F796-C728-AEF7-A82A-DB5E4BC44702}"/>
                    </a:ext>
                  </a:extLst>
                </p14:cNvPr>
                <p14:cNvContentPartPr/>
                <p14:nvPr/>
              </p14:nvContentPartPr>
              <p14:xfrm>
                <a:off x="2870290" y="2004890"/>
                <a:ext cx="72000" cy="258120"/>
              </p14:xfrm>
            </p:contentPart>
          </mc:Choice>
          <mc:Fallback xmlns="">
            <p:pic>
              <p:nvPicPr>
                <p:cNvPr id="82" name="Ink 81">
                  <a:extLst>
                    <a:ext uri="{FF2B5EF4-FFF2-40B4-BE49-F238E27FC236}">
                      <a16:creationId xmlns:a16="http://schemas.microsoft.com/office/drawing/2014/main" id="{EBE8F796-C728-AEF7-A82A-DB5E4BC44702}"/>
                    </a:ext>
                  </a:extLst>
                </p:cNvPr>
                <p:cNvPicPr/>
                <p:nvPr/>
              </p:nvPicPr>
              <p:blipFill>
                <a:blip r:embed="rId121"/>
                <a:stretch>
                  <a:fillRect/>
                </a:stretch>
              </p:blipFill>
              <p:spPr>
                <a:xfrm>
                  <a:off x="2864170" y="1998770"/>
                  <a:ext cx="84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6" name="Ink 25">
                  <a:extLst>
                    <a:ext uri="{FF2B5EF4-FFF2-40B4-BE49-F238E27FC236}">
                      <a16:creationId xmlns:a16="http://schemas.microsoft.com/office/drawing/2014/main" id="{1E161C3A-8340-6F0C-15DD-38B9808EF654}"/>
                    </a:ext>
                  </a:extLst>
                </p14:cNvPr>
                <p14:cNvContentPartPr/>
                <p14:nvPr/>
              </p14:nvContentPartPr>
              <p14:xfrm>
                <a:off x="5717170" y="4955810"/>
                <a:ext cx="64800" cy="363600"/>
              </p14:xfrm>
            </p:contentPart>
          </mc:Choice>
          <mc:Fallback xmlns="">
            <p:pic>
              <p:nvPicPr>
                <p:cNvPr id="26" name="Ink 25">
                  <a:extLst>
                    <a:ext uri="{FF2B5EF4-FFF2-40B4-BE49-F238E27FC236}">
                      <a16:creationId xmlns:a16="http://schemas.microsoft.com/office/drawing/2014/main" id="{1E161C3A-8340-6F0C-15DD-38B9808EF654}"/>
                    </a:ext>
                  </a:extLst>
                </p:cNvPr>
                <p:cNvPicPr/>
                <p:nvPr/>
              </p:nvPicPr>
              <p:blipFill>
                <a:blip r:embed="rId123"/>
                <a:stretch>
                  <a:fillRect/>
                </a:stretch>
              </p:blipFill>
              <p:spPr>
                <a:xfrm>
                  <a:off x="5711050" y="4949690"/>
                  <a:ext cx="770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7" name="Ink 26">
                  <a:extLst>
                    <a:ext uri="{FF2B5EF4-FFF2-40B4-BE49-F238E27FC236}">
                      <a16:creationId xmlns:a16="http://schemas.microsoft.com/office/drawing/2014/main" id="{A1E4B49F-ADB3-4EA2-5A1F-073F0EA797A9}"/>
                    </a:ext>
                  </a:extLst>
                </p14:cNvPr>
                <p14:cNvContentPartPr/>
                <p14:nvPr/>
              </p14:nvContentPartPr>
              <p14:xfrm>
                <a:off x="6012730" y="4928810"/>
                <a:ext cx="230760" cy="293400"/>
              </p14:xfrm>
            </p:contentPart>
          </mc:Choice>
          <mc:Fallback xmlns="">
            <p:pic>
              <p:nvPicPr>
                <p:cNvPr id="27" name="Ink 26">
                  <a:extLst>
                    <a:ext uri="{FF2B5EF4-FFF2-40B4-BE49-F238E27FC236}">
                      <a16:creationId xmlns:a16="http://schemas.microsoft.com/office/drawing/2014/main" id="{A1E4B49F-ADB3-4EA2-5A1F-073F0EA797A9}"/>
                    </a:ext>
                  </a:extLst>
                </p:cNvPr>
                <p:cNvPicPr/>
                <p:nvPr/>
              </p:nvPicPr>
              <p:blipFill>
                <a:blip r:embed="rId125"/>
                <a:stretch>
                  <a:fillRect/>
                </a:stretch>
              </p:blipFill>
              <p:spPr>
                <a:xfrm>
                  <a:off x="6006610" y="4922690"/>
                  <a:ext cx="2430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 name="Ink 27">
                  <a:extLst>
                    <a:ext uri="{FF2B5EF4-FFF2-40B4-BE49-F238E27FC236}">
                      <a16:creationId xmlns:a16="http://schemas.microsoft.com/office/drawing/2014/main" id="{375CB755-2F18-5B4E-72B1-9CDF8F93E792}"/>
                    </a:ext>
                  </a:extLst>
                </p14:cNvPr>
                <p14:cNvContentPartPr/>
                <p14:nvPr/>
              </p14:nvContentPartPr>
              <p14:xfrm>
                <a:off x="6297130" y="5171810"/>
                <a:ext cx="127080" cy="196920"/>
              </p14:xfrm>
            </p:contentPart>
          </mc:Choice>
          <mc:Fallback xmlns="">
            <p:pic>
              <p:nvPicPr>
                <p:cNvPr id="28" name="Ink 27">
                  <a:extLst>
                    <a:ext uri="{FF2B5EF4-FFF2-40B4-BE49-F238E27FC236}">
                      <a16:creationId xmlns:a16="http://schemas.microsoft.com/office/drawing/2014/main" id="{375CB755-2F18-5B4E-72B1-9CDF8F93E792}"/>
                    </a:ext>
                  </a:extLst>
                </p:cNvPr>
                <p:cNvPicPr/>
                <p:nvPr/>
              </p:nvPicPr>
              <p:blipFill>
                <a:blip r:embed="rId127"/>
                <a:stretch>
                  <a:fillRect/>
                </a:stretch>
              </p:blipFill>
              <p:spPr>
                <a:xfrm>
                  <a:off x="6291010" y="5165690"/>
                  <a:ext cx="1393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 name="Ink 28">
                  <a:extLst>
                    <a:ext uri="{FF2B5EF4-FFF2-40B4-BE49-F238E27FC236}">
                      <a16:creationId xmlns:a16="http://schemas.microsoft.com/office/drawing/2014/main" id="{765D79CE-9DD3-DEFE-C124-72A0D54B363F}"/>
                    </a:ext>
                  </a:extLst>
                </p14:cNvPr>
                <p14:cNvContentPartPr/>
                <p14:nvPr/>
              </p14:nvContentPartPr>
              <p14:xfrm>
                <a:off x="6527890" y="4941770"/>
                <a:ext cx="46440" cy="345240"/>
              </p14:xfrm>
            </p:contentPart>
          </mc:Choice>
          <mc:Fallback xmlns="">
            <p:pic>
              <p:nvPicPr>
                <p:cNvPr id="29" name="Ink 28">
                  <a:extLst>
                    <a:ext uri="{FF2B5EF4-FFF2-40B4-BE49-F238E27FC236}">
                      <a16:creationId xmlns:a16="http://schemas.microsoft.com/office/drawing/2014/main" id="{765D79CE-9DD3-DEFE-C124-72A0D54B363F}"/>
                    </a:ext>
                  </a:extLst>
                </p:cNvPr>
                <p:cNvPicPr/>
                <p:nvPr/>
              </p:nvPicPr>
              <p:blipFill>
                <a:blip r:embed="rId129"/>
                <a:stretch>
                  <a:fillRect/>
                </a:stretch>
              </p:blipFill>
              <p:spPr>
                <a:xfrm>
                  <a:off x="6521770" y="4935650"/>
                  <a:ext cx="586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 name="Ink 29">
                  <a:extLst>
                    <a:ext uri="{FF2B5EF4-FFF2-40B4-BE49-F238E27FC236}">
                      <a16:creationId xmlns:a16="http://schemas.microsoft.com/office/drawing/2014/main" id="{0563D1F7-1B83-5B72-C8C5-3001C8D9AB31}"/>
                    </a:ext>
                  </a:extLst>
                </p14:cNvPr>
                <p14:cNvContentPartPr/>
                <p14:nvPr/>
              </p14:nvContentPartPr>
              <p14:xfrm>
                <a:off x="6675850" y="5242370"/>
                <a:ext cx="40680" cy="35280"/>
              </p14:xfrm>
            </p:contentPart>
          </mc:Choice>
          <mc:Fallback xmlns="">
            <p:pic>
              <p:nvPicPr>
                <p:cNvPr id="30" name="Ink 29">
                  <a:extLst>
                    <a:ext uri="{FF2B5EF4-FFF2-40B4-BE49-F238E27FC236}">
                      <a16:creationId xmlns:a16="http://schemas.microsoft.com/office/drawing/2014/main" id="{0563D1F7-1B83-5B72-C8C5-3001C8D9AB31}"/>
                    </a:ext>
                  </a:extLst>
                </p:cNvPr>
                <p:cNvPicPr/>
                <p:nvPr/>
              </p:nvPicPr>
              <p:blipFill>
                <a:blip r:embed="rId131"/>
                <a:stretch>
                  <a:fillRect/>
                </a:stretch>
              </p:blipFill>
              <p:spPr>
                <a:xfrm>
                  <a:off x="6669730" y="5236250"/>
                  <a:ext cx="52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1" name="Ink 30">
                  <a:extLst>
                    <a:ext uri="{FF2B5EF4-FFF2-40B4-BE49-F238E27FC236}">
                      <a16:creationId xmlns:a16="http://schemas.microsoft.com/office/drawing/2014/main" id="{F8CB8C87-EF55-0638-94F5-D3CF96E6436E}"/>
                    </a:ext>
                  </a:extLst>
                </p14:cNvPr>
                <p14:cNvContentPartPr/>
                <p14:nvPr/>
              </p14:nvContentPartPr>
              <p14:xfrm>
                <a:off x="6819490" y="4902170"/>
                <a:ext cx="95760" cy="396720"/>
              </p14:xfrm>
            </p:contentPart>
          </mc:Choice>
          <mc:Fallback xmlns="">
            <p:pic>
              <p:nvPicPr>
                <p:cNvPr id="31" name="Ink 30">
                  <a:extLst>
                    <a:ext uri="{FF2B5EF4-FFF2-40B4-BE49-F238E27FC236}">
                      <a16:creationId xmlns:a16="http://schemas.microsoft.com/office/drawing/2014/main" id="{F8CB8C87-EF55-0638-94F5-D3CF96E6436E}"/>
                    </a:ext>
                  </a:extLst>
                </p:cNvPr>
                <p:cNvPicPr/>
                <p:nvPr/>
              </p:nvPicPr>
              <p:blipFill>
                <a:blip r:embed="rId133"/>
                <a:stretch>
                  <a:fillRect/>
                </a:stretch>
              </p:blipFill>
              <p:spPr>
                <a:xfrm>
                  <a:off x="6813370" y="4896050"/>
                  <a:ext cx="108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2" name="Ink 31">
                  <a:extLst>
                    <a:ext uri="{FF2B5EF4-FFF2-40B4-BE49-F238E27FC236}">
                      <a16:creationId xmlns:a16="http://schemas.microsoft.com/office/drawing/2014/main" id="{0FBB7F9F-8576-8792-B03D-7D57B9F019B9}"/>
                    </a:ext>
                  </a:extLst>
                </p14:cNvPr>
                <p14:cNvContentPartPr/>
                <p14:nvPr/>
              </p14:nvContentPartPr>
              <p14:xfrm>
                <a:off x="7050970" y="5205290"/>
                <a:ext cx="21960" cy="52560"/>
              </p14:xfrm>
            </p:contentPart>
          </mc:Choice>
          <mc:Fallback xmlns="">
            <p:pic>
              <p:nvPicPr>
                <p:cNvPr id="32" name="Ink 31">
                  <a:extLst>
                    <a:ext uri="{FF2B5EF4-FFF2-40B4-BE49-F238E27FC236}">
                      <a16:creationId xmlns:a16="http://schemas.microsoft.com/office/drawing/2014/main" id="{0FBB7F9F-8576-8792-B03D-7D57B9F019B9}"/>
                    </a:ext>
                  </a:extLst>
                </p:cNvPr>
                <p:cNvPicPr/>
                <p:nvPr/>
              </p:nvPicPr>
              <p:blipFill>
                <a:blip r:embed="rId135"/>
                <a:stretch>
                  <a:fillRect/>
                </a:stretch>
              </p:blipFill>
              <p:spPr>
                <a:xfrm>
                  <a:off x="7044850" y="5199170"/>
                  <a:ext cx="342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3" name="Ink 32">
                  <a:extLst>
                    <a:ext uri="{FF2B5EF4-FFF2-40B4-BE49-F238E27FC236}">
                      <a16:creationId xmlns:a16="http://schemas.microsoft.com/office/drawing/2014/main" id="{A80012D8-3DB5-2104-5A2E-DA191215080A}"/>
                    </a:ext>
                  </a:extLst>
                </p14:cNvPr>
                <p14:cNvContentPartPr/>
                <p14:nvPr/>
              </p14:nvContentPartPr>
              <p14:xfrm>
                <a:off x="7212970" y="4802450"/>
                <a:ext cx="244800" cy="414000"/>
              </p14:xfrm>
            </p:contentPart>
          </mc:Choice>
          <mc:Fallback xmlns="">
            <p:pic>
              <p:nvPicPr>
                <p:cNvPr id="33" name="Ink 32">
                  <a:extLst>
                    <a:ext uri="{FF2B5EF4-FFF2-40B4-BE49-F238E27FC236}">
                      <a16:creationId xmlns:a16="http://schemas.microsoft.com/office/drawing/2014/main" id="{A80012D8-3DB5-2104-5A2E-DA191215080A}"/>
                    </a:ext>
                  </a:extLst>
                </p:cNvPr>
                <p:cNvPicPr/>
                <p:nvPr/>
              </p:nvPicPr>
              <p:blipFill>
                <a:blip r:embed="rId137"/>
                <a:stretch>
                  <a:fillRect/>
                </a:stretch>
              </p:blipFill>
              <p:spPr>
                <a:xfrm>
                  <a:off x="7206850" y="4796330"/>
                  <a:ext cx="25704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EC866320-9D7D-9F1B-9C88-E37220E0E1FA}"/>
                    </a:ext>
                  </a:extLst>
                </p14:cNvPr>
                <p14:cNvContentPartPr/>
                <p14:nvPr/>
              </p14:nvContentPartPr>
              <p14:xfrm>
                <a:off x="7513930" y="4542530"/>
                <a:ext cx="457200" cy="998280"/>
              </p14:xfrm>
            </p:contentPart>
          </mc:Choice>
          <mc:Fallback xmlns="">
            <p:pic>
              <p:nvPicPr>
                <p:cNvPr id="84" name="Ink 83">
                  <a:extLst>
                    <a:ext uri="{FF2B5EF4-FFF2-40B4-BE49-F238E27FC236}">
                      <a16:creationId xmlns:a16="http://schemas.microsoft.com/office/drawing/2014/main" id="{EC866320-9D7D-9F1B-9C88-E37220E0E1FA}"/>
                    </a:ext>
                  </a:extLst>
                </p:cNvPr>
                <p:cNvPicPr/>
                <p:nvPr/>
              </p:nvPicPr>
              <p:blipFill>
                <a:blip r:embed="rId139"/>
                <a:stretch>
                  <a:fillRect/>
                </a:stretch>
              </p:blipFill>
              <p:spPr>
                <a:xfrm>
                  <a:off x="7507810" y="4536410"/>
                  <a:ext cx="469440" cy="1010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3B24EA94-1989-A7A9-6CFF-6DBCC46EC8CB}"/>
                    </a:ext>
                  </a:extLst>
                </p14:cNvPr>
                <p14:cNvContentPartPr/>
                <p14:nvPr/>
              </p14:nvContentPartPr>
              <p14:xfrm>
                <a:off x="7746490" y="4747370"/>
                <a:ext cx="487440" cy="597240"/>
              </p14:xfrm>
            </p:contentPart>
          </mc:Choice>
          <mc:Fallback xmlns="">
            <p:pic>
              <p:nvPicPr>
                <p:cNvPr id="85" name="Ink 84">
                  <a:extLst>
                    <a:ext uri="{FF2B5EF4-FFF2-40B4-BE49-F238E27FC236}">
                      <a16:creationId xmlns:a16="http://schemas.microsoft.com/office/drawing/2014/main" id="{3B24EA94-1989-A7A9-6CFF-6DBCC46EC8CB}"/>
                    </a:ext>
                  </a:extLst>
                </p:cNvPr>
                <p:cNvPicPr/>
                <p:nvPr/>
              </p:nvPicPr>
              <p:blipFill>
                <a:blip r:embed="rId141"/>
                <a:stretch>
                  <a:fillRect/>
                </a:stretch>
              </p:blipFill>
              <p:spPr>
                <a:xfrm>
                  <a:off x="7740370" y="4741250"/>
                  <a:ext cx="49968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4F2F0A07-3D88-E990-C9E8-762711415630}"/>
                    </a:ext>
                  </a:extLst>
                </p14:cNvPr>
                <p14:cNvContentPartPr/>
                <p14:nvPr/>
              </p14:nvContentPartPr>
              <p14:xfrm>
                <a:off x="8348770" y="4883450"/>
                <a:ext cx="347760" cy="196920"/>
              </p14:xfrm>
            </p:contentPart>
          </mc:Choice>
          <mc:Fallback xmlns="">
            <p:pic>
              <p:nvPicPr>
                <p:cNvPr id="86" name="Ink 85">
                  <a:extLst>
                    <a:ext uri="{FF2B5EF4-FFF2-40B4-BE49-F238E27FC236}">
                      <a16:creationId xmlns:a16="http://schemas.microsoft.com/office/drawing/2014/main" id="{4F2F0A07-3D88-E990-C9E8-762711415630}"/>
                    </a:ext>
                  </a:extLst>
                </p:cNvPr>
                <p:cNvPicPr/>
                <p:nvPr/>
              </p:nvPicPr>
              <p:blipFill>
                <a:blip r:embed="rId143"/>
                <a:stretch>
                  <a:fillRect/>
                </a:stretch>
              </p:blipFill>
              <p:spPr>
                <a:xfrm>
                  <a:off x="8342650" y="4877330"/>
                  <a:ext cx="360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2BD24225-EACC-8C2E-C294-3C43B480949E}"/>
                    </a:ext>
                  </a:extLst>
                </p14:cNvPr>
                <p14:cNvContentPartPr/>
                <p14:nvPr/>
              </p14:nvContentPartPr>
              <p14:xfrm>
                <a:off x="8486650" y="4686170"/>
                <a:ext cx="225360" cy="550800"/>
              </p14:xfrm>
            </p:contentPart>
          </mc:Choice>
          <mc:Fallback xmlns="">
            <p:pic>
              <p:nvPicPr>
                <p:cNvPr id="87" name="Ink 86">
                  <a:extLst>
                    <a:ext uri="{FF2B5EF4-FFF2-40B4-BE49-F238E27FC236}">
                      <a16:creationId xmlns:a16="http://schemas.microsoft.com/office/drawing/2014/main" id="{2BD24225-EACC-8C2E-C294-3C43B480949E}"/>
                    </a:ext>
                  </a:extLst>
                </p:cNvPr>
                <p:cNvPicPr/>
                <p:nvPr/>
              </p:nvPicPr>
              <p:blipFill>
                <a:blip r:embed="rId145"/>
                <a:stretch>
                  <a:fillRect/>
                </a:stretch>
              </p:blipFill>
              <p:spPr>
                <a:xfrm>
                  <a:off x="8480530" y="4680050"/>
                  <a:ext cx="23760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5E5C54CF-8DCA-5B23-F887-D89EA18F2D45}"/>
                    </a:ext>
                  </a:extLst>
                </p14:cNvPr>
                <p14:cNvContentPartPr/>
                <p14:nvPr/>
              </p14:nvContentPartPr>
              <p14:xfrm>
                <a:off x="5119570" y="2031890"/>
                <a:ext cx="253440" cy="277920"/>
              </p14:xfrm>
            </p:contentPart>
          </mc:Choice>
          <mc:Fallback xmlns="">
            <p:pic>
              <p:nvPicPr>
                <p:cNvPr id="89" name="Ink 88">
                  <a:extLst>
                    <a:ext uri="{FF2B5EF4-FFF2-40B4-BE49-F238E27FC236}">
                      <a16:creationId xmlns:a16="http://schemas.microsoft.com/office/drawing/2014/main" id="{5E5C54CF-8DCA-5B23-F887-D89EA18F2D45}"/>
                    </a:ext>
                  </a:extLst>
                </p:cNvPr>
                <p:cNvPicPr/>
                <p:nvPr/>
              </p:nvPicPr>
              <p:blipFill>
                <a:blip r:embed="rId147"/>
                <a:stretch>
                  <a:fillRect/>
                </a:stretch>
              </p:blipFill>
              <p:spPr>
                <a:xfrm>
                  <a:off x="5113450" y="2025770"/>
                  <a:ext cx="265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91F21F57-50FE-8E4B-F81A-E11FD3901DA2}"/>
                    </a:ext>
                  </a:extLst>
                </p14:cNvPr>
                <p14:cNvContentPartPr/>
                <p14:nvPr/>
              </p14:nvContentPartPr>
              <p14:xfrm>
                <a:off x="5425210" y="1980050"/>
                <a:ext cx="243720" cy="295920"/>
              </p14:xfrm>
            </p:contentPart>
          </mc:Choice>
          <mc:Fallback xmlns="">
            <p:pic>
              <p:nvPicPr>
                <p:cNvPr id="90" name="Ink 89">
                  <a:extLst>
                    <a:ext uri="{FF2B5EF4-FFF2-40B4-BE49-F238E27FC236}">
                      <a16:creationId xmlns:a16="http://schemas.microsoft.com/office/drawing/2014/main" id="{91F21F57-50FE-8E4B-F81A-E11FD3901DA2}"/>
                    </a:ext>
                  </a:extLst>
                </p:cNvPr>
                <p:cNvPicPr/>
                <p:nvPr/>
              </p:nvPicPr>
              <p:blipFill>
                <a:blip r:embed="rId149"/>
                <a:stretch>
                  <a:fillRect/>
                </a:stretch>
              </p:blipFill>
              <p:spPr>
                <a:xfrm>
                  <a:off x="5419090" y="1973930"/>
                  <a:ext cx="2559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0245F8B1-113C-DAFE-AA17-4E423C743DAB}"/>
                    </a:ext>
                  </a:extLst>
                </p14:cNvPr>
                <p14:cNvContentPartPr/>
                <p14:nvPr/>
              </p14:nvContentPartPr>
              <p14:xfrm>
                <a:off x="4933450" y="4032770"/>
                <a:ext cx="268920" cy="312120"/>
              </p14:xfrm>
            </p:contentPart>
          </mc:Choice>
          <mc:Fallback xmlns="">
            <p:pic>
              <p:nvPicPr>
                <p:cNvPr id="91" name="Ink 90">
                  <a:extLst>
                    <a:ext uri="{FF2B5EF4-FFF2-40B4-BE49-F238E27FC236}">
                      <a16:creationId xmlns:a16="http://schemas.microsoft.com/office/drawing/2014/main" id="{0245F8B1-113C-DAFE-AA17-4E423C743DAB}"/>
                    </a:ext>
                  </a:extLst>
                </p:cNvPr>
                <p:cNvPicPr/>
                <p:nvPr/>
              </p:nvPicPr>
              <p:blipFill>
                <a:blip r:embed="rId151"/>
                <a:stretch>
                  <a:fillRect/>
                </a:stretch>
              </p:blipFill>
              <p:spPr>
                <a:xfrm>
                  <a:off x="4927330" y="4026650"/>
                  <a:ext cx="28116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E3586A00-F1CF-F38C-83F1-7DD0E79E3DC4}"/>
                    </a:ext>
                  </a:extLst>
                </p14:cNvPr>
                <p14:cNvContentPartPr/>
                <p14:nvPr/>
              </p14:nvContentPartPr>
              <p14:xfrm>
                <a:off x="5212090" y="4097930"/>
                <a:ext cx="200880" cy="270360"/>
              </p14:xfrm>
            </p:contentPart>
          </mc:Choice>
          <mc:Fallback xmlns="">
            <p:pic>
              <p:nvPicPr>
                <p:cNvPr id="92" name="Ink 91">
                  <a:extLst>
                    <a:ext uri="{FF2B5EF4-FFF2-40B4-BE49-F238E27FC236}">
                      <a16:creationId xmlns:a16="http://schemas.microsoft.com/office/drawing/2014/main" id="{E3586A00-F1CF-F38C-83F1-7DD0E79E3DC4}"/>
                    </a:ext>
                  </a:extLst>
                </p:cNvPr>
                <p:cNvPicPr/>
                <p:nvPr/>
              </p:nvPicPr>
              <p:blipFill>
                <a:blip r:embed="rId153"/>
                <a:stretch>
                  <a:fillRect/>
                </a:stretch>
              </p:blipFill>
              <p:spPr>
                <a:xfrm>
                  <a:off x="5205970" y="4091810"/>
                  <a:ext cx="213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Ink 98">
                  <a:extLst>
                    <a:ext uri="{FF2B5EF4-FFF2-40B4-BE49-F238E27FC236}">
                      <a16:creationId xmlns:a16="http://schemas.microsoft.com/office/drawing/2014/main" id="{D985A157-EB4F-7522-83AB-3D644C99C145}"/>
                    </a:ext>
                  </a:extLst>
                </p14:cNvPr>
                <p14:cNvContentPartPr/>
                <p14:nvPr/>
              </p14:nvContentPartPr>
              <p14:xfrm>
                <a:off x="446050" y="2489090"/>
                <a:ext cx="8280" cy="2520"/>
              </p14:xfrm>
            </p:contentPart>
          </mc:Choice>
          <mc:Fallback xmlns="">
            <p:pic>
              <p:nvPicPr>
                <p:cNvPr id="99" name="Ink 98">
                  <a:extLst>
                    <a:ext uri="{FF2B5EF4-FFF2-40B4-BE49-F238E27FC236}">
                      <a16:creationId xmlns:a16="http://schemas.microsoft.com/office/drawing/2014/main" id="{D985A157-EB4F-7522-83AB-3D644C99C145}"/>
                    </a:ext>
                  </a:extLst>
                </p:cNvPr>
                <p:cNvPicPr/>
                <p:nvPr/>
              </p:nvPicPr>
              <p:blipFill>
                <a:blip r:embed="rId155"/>
                <a:stretch>
                  <a:fillRect/>
                </a:stretch>
              </p:blipFill>
              <p:spPr>
                <a:xfrm>
                  <a:off x="439930" y="2482970"/>
                  <a:ext cx="205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Ink 99">
                  <a:extLst>
                    <a:ext uri="{FF2B5EF4-FFF2-40B4-BE49-F238E27FC236}">
                      <a16:creationId xmlns:a16="http://schemas.microsoft.com/office/drawing/2014/main" id="{7A7DD548-D443-EDC7-D885-C03B78E71F7D}"/>
                    </a:ext>
                  </a:extLst>
                </p14:cNvPr>
                <p14:cNvContentPartPr/>
                <p14:nvPr/>
              </p14:nvContentPartPr>
              <p14:xfrm>
                <a:off x="390970" y="2507450"/>
                <a:ext cx="3960" cy="10800"/>
              </p14:xfrm>
            </p:contentPart>
          </mc:Choice>
          <mc:Fallback xmlns="">
            <p:pic>
              <p:nvPicPr>
                <p:cNvPr id="100" name="Ink 99">
                  <a:extLst>
                    <a:ext uri="{FF2B5EF4-FFF2-40B4-BE49-F238E27FC236}">
                      <a16:creationId xmlns:a16="http://schemas.microsoft.com/office/drawing/2014/main" id="{7A7DD548-D443-EDC7-D885-C03B78E71F7D}"/>
                    </a:ext>
                  </a:extLst>
                </p:cNvPr>
                <p:cNvPicPr/>
                <p:nvPr/>
              </p:nvPicPr>
              <p:blipFill>
                <a:blip r:embed="rId157"/>
                <a:stretch>
                  <a:fillRect/>
                </a:stretch>
              </p:blipFill>
              <p:spPr>
                <a:xfrm>
                  <a:off x="384850" y="2501330"/>
                  <a:ext cx="16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Ink 100">
                  <a:extLst>
                    <a:ext uri="{FF2B5EF4-FFF2-40B4-BE49-F238E27FC236}">
                      <a16:creationId xmlns:a16="http://schemas.microsoft.com/office/drawing/2014/main" id="{CC468565-FB99-4A05-2BD5-576556F73FD4}"/>
                    </a:ext>
                  </a:extLst>
                </p14:cNvPr>
                <p14:cNvContentPartPr/>
                <p14:nvPr/>
              </p14:nvContentPartPr>
              <p14:xfrm>
                <a:off x="246250" y="2600690"/>
                <a:ext cx="71280" cy="385560"/>
              </p14:xfrm>
            </p:contentPart>
          </mc:Choice>
          <mc:Fallback xmlns="">
            <p:pic>
              <p:nvPicPr>
                <p:cNvPr id="101" name="Ink 100">
                  <a:extLst>
                    <a:ext uri="{FF2B5EF4-FFF2-40B4-BE49-F238E27FC236}">
                      <a16:creationId xmlns:a16="http://schemas.microsoft.com/office/drawing/2014/main" id="{CC468565-FB99-4A05-2BD5-576556F73FD4}"/>
                    </a:ext>
                  </a:extLst>
                </p:cNvPr>
                <p:cNvPicPr/>
                <p:nvPr/>
              </p:nvPicPr>
              <p:blipFill>
                <a:blip r:embed="rId159"/>
                <a:stretch>
                  <a:fillRect/>
                </a:stretch>
              </p:blipFill>
              <p:spPr>
                <a:xfrm>
                  <a:off x="240130" y="2594570"/>
                  <a:ext cx="83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Ink 101">
                  <a:extLst>
                    <a:ext uri="{FF2B5EF4-FFF2-40B4-BE49-F238E27FC236}">
                      <a16:creationId xmlns:a16="http://schemas.microsoft.com/office/drawing/2014/main" id="{69A35649-5A8A-85C5-12FF-E15F26817D0F}"/>
                    </a:ext>
                  </a:extLst>
                </p14:cNvPr>
                <p14:cNvContentPartPr/>
                <p14:nvPr/>
              </p14:nvContentPartPr>
              <p14:xfrm>
                <a:off x="294130" y="2664410"/>
                <a:ext cx="163800" cy="252000"/>
              </p14:xfrm>
            </p:contentPart>
          </mc:Choice>
          <mc:Fallback xmlns="">
            <p:pic>
              <p:nvPicPr>
                <p:cNvPr id="102" name="Ink 101">
                  <a:extLst>
                    <a:ext uri="{FF2B5EF4-FFF2-40B4-BE49-F238E27FC236}">
                      <a16:creationId xmlns:a16="http://schemas.microsoft.com/office/drawing/2014/main" id="{69A35649-5A8A-85C5-12FF-E15F26817D0F}"/>
                    </a:ext>
                  </a:extLst>
                </p:cNvPr>
                <p:cNvPicPr/>
                <p:nvPr/>
              </p:nvPicPr>
              <p:blipFill>
                <a:blip r:embed="rId161"/>
                <a:stretch>
                  <a:fillRect/>
                </a:stretch>
              </p:blipFill>
              <p:spPr>
                <a:xfrm>
                  <a:off x="288010" y="2658290"/>
                  <a:ext cx="1760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Ink 102">
                  <a:extLst>
                    <a:ext uri="{FF2B5EF4-FFF2-40B4-BE49-F238E27FC236}">
                      <a16:creationId xmlns:a16="http://schemas.microsoft.com/office/drawing/2014/main" id="{FAECF90F-01AD-8710-0217-6A3A52601467}"/>
                    </a:ext>
                  </a:extLst>
                </p14:cNvPr>
                <p14:cNvContentPartPr/>
                <p14:nvPr/>
              </p14:nvContentPartPr>
              <p14:xfrm>
                <a:off x="519850" y="2857370"/>
                <a:ext cx="50400" cy="87840"/>
              </p14:xfrm>
            </p:contentPart>
          </mc:Choice>
          <mc:Fallback xmlns="">
            <p:pic>
              <p:nvPicPr>
                <p:cNvPr id="103" name="Ink 102">
                  <a:extLst>
                    <a:ext uri="{FF2B5EF4-FFF2-40B4-BE49-F238E27FC236}">
                      <a16:creationId xmlns:a16="http://schemas.microsoft.com/office/drawing/2014/main" id="{FAECF90F-01AD-8710-0217-6A3A52601467}"/>
                    </a:ext>
                  </a:extLst>
                </p:cNvPr>
                <p:cNvPicPr/>
                <p:nvPr/>
              </p:nvPicPr>
              <p:blipFill>
                <a:blip r:embed="rId163"/>
                <a:stretch>
                  <a:fillRect/>
                </a:stretch>
              </p:blipFill>
              <p:spPr>
                <a:xfrm>
                  <a:off x="513730" y="2851250"/>
                  <a:ext cx="62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Ink 103">
                  <a:extLst>
                    <a:ext uri="{FF2B5EF4-FFF2-40B4-BE49-F238E27FC236}">
                      <a16:creationId xmlns:a16="http://schemas.microsoft.com/office/drawing/2014/main" id="{338A37C8-B453-51AC-0ED6-D4558AC61312}"/>
                    </a:ext>
                  </a:extLst>
                </p14:cNvPr>
                <p14:cNvContentPartPr/>
                <p14:nvPr/>
              </p14:nvContentPartPr>
              <p14:xfrm>
                <a:off x="660250" y="2614010"/>
                <a:ext cx="7920" cy="241560"/>
              </p14:xfrm>
            </p:contentPart>
          </mc:Choice>
          <mc:Fallback xmlns="">
            <p:pic>
              <p:nvPicPr>
                <p:cNvPr id="104" name="Ink 103">
                  <a:extLst>
                    <a:ext uri="{FF2B5EF4-FFF2-40B4-BE49-F238E27FC236}">
                      <a16:creationId xmlns:a16="http://schemas.microsoft.com/office/drawing/2014/main" id="{338A37C8-B453-51AC-0ED6-D4558AC61312}"/>
                    </a:ext>
                  </a:extLst>
                </p:cNvPr>
                <p:cNvPicPr/>
                <p:nvPr/>
              </p:nvPicPr>
              <p:blipFill>
                <a:blip r:embed="rId165"/>
                <a:stretch>
                  <a:fillRect/>
                </a:stretch>
              </p:blipFill>
              <p:spPr>
                <a:xfrm>
                  <a:off x="654130" y="2607890"/>
                  <a:ext cx="20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Ink 104">
                  <a:extLst>
                    <a:ext uri="{FF2B5EF4-FFF2-40B4-BE49-F238E27FC236}">
                      <a16:creationId xmlns:a16="http://schemas.microsoft.com/office/drawing/2014/main" id="{25709627-E04C-8C60-C5DB-D9C0C5EA2E16}"/>
                    </a:ext>
                  </a:extLst>
                </p14:cNvPr>
                <p14:cNvContentPartPr/>
                <p14:nvPr/>
              </p14:nvContentPartPr>
              <p14:xfrm>
                <a:off x="737650" y="2902370"/>
                <a:ext cx="27360" cy="50400"/>
              </p14:xfrm>
            </p:contentPart>
          </mc:Choice>
          <mc:Fallback xmlns="">
            <p:pic>
              <p:nvPicPr>
                <p:cNvPr id="105" name="Ink 104">
                  <a:extLst>
                    <a:ext uri="{FF2B5EF4-FFF2-40B4-BE49-F238E27FC236}">
                      <a16:creationId xmlns:a16="http://schemas.microsoft.com/office/drawing/2014/main" id="{25709627-E04C-8C60-C5DB-D9C0C5EA2E16}"/>
                    </a:ext>
                  </a:extLst>
                </p:cNvPr>
                <p:cNvPicPr/>
                <p:nvPr/>
              </p:nvPicPr>
              <p:blipFill>
                <a:blip r:embed="rId167"/>
                <a:stretch>
                  <a:fillRect/>
                </a:stretch>
              </p:blipFill>
              <p:spPr>
                <a:xfrm>
                  <a:off x="731530" y="2896250"/>
                  <a:ext cx="39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Ink 105">
                  <a:extLst>
                    <a:ext uri="{FF2B5EF4-FFF2-40B4-BE49-F238E27FC236}">
                      <a16:creationId xmlns:a16="http://schemas.microsoft.com/office/drawing/2014/main" id="{112A1BEA-F7D2-CEA3-40EF-F7D1CEB6FC35}"/>
                    </a:ext>
                  </a:extLst>
                </p14:cNvPr>
                <p14:cNvContentPartPr/>
                <p14:nvPr/>
              </p14:nvContentPartPr>
              <p14:xfrm>
                <a:off x="907930" y="2524370"/>
                <a:ext cx="36000" cy="222480"/>
              </p14:xfrm>
            </p:contentPart>
          </mc:Choice>
          <mc:Fallback xmlns="">
            <p:pic>
              <p:nvPicPr>
                <p:cNvPr id="106" name="Ink 105">
                  <a:extLst>
                    <a:ext uri="{FF2B5EF4-FFF2-40B4-BE49-F238E27FC236}">
                      <a16:creationId xmlns:a16="http://schemas.microsoft.com/office/drawing/2014/main" id="{112A1BEA-F7D2-CEA3-40EF-F7D1CEB6FC35}"/>
                    </a:ext>
                  </a:extLst>
                </p:cNvPr>
                <p:cNvPicPr/>
                <p:nvPr/>
              </p:nvPicPr>
              <p:blipFill>
                <a:blip r:embed="rId169"/>
                <a:stretch>
                  <a:fillRect/>
                </a:stretch>
              </p:blipFill>
              <p:spPr>
                <a:xfrm>
                  <a:off x="901810" y="2518250"/>
                  <a:ext cx="482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Ink 106">
                  <a:extLst>
                    <a:ext uri="{FF2B5EF4-FFF2-40B4-BE49-F238E27FC236}">
                      <a16:creationId xmlns:a16="http://schemas.microsoft.com/office/drawing/2014/main" id="{FF41C9AD-0A37-219A-40DF-A7C32A8C977D}"/>
                    </a:ext>
                  </a:extLst>
                </p14:cNvPr>
                <p14:cNvContentPartPr/>
                <p14:nvPr/>
              </p14:nvContentPartPr>
              <p14:xfrm>
                <a:off x="982450" y="2890850"/>
                <a:ext cx="34560" cy="63000"/>
              </p14:xfrm>
            </p:contentPart>
          </mc:Choice>
          <mc:Fallback xmlns="">
            <p:pic>
              <p:nvPicPr>
                <p:cNvPr id="107" name="Ink 106">
                  <a:extLst>
                    <a:ext uri="{FF2B5EF4-FFF2-40B4-BE49-F238E27FC236}">
                      <a16:creationId xmlns:a16="http://schemas.microsoft.com/office/drawing/2014/main" id="{FF41C9AD-0A37-219A-40DF-A7C32A8C977D}"/>
                    </a:ext>
                  </a:extLst>
                </p:cNvPr>
                <p:cNvPicPr/>
                <p:nvPr/>
              </p:nvPicPr>
              <p:blipFill>
                <a:blip r:embed="rId171"/>
                <a:stretch>
                  <a:fillRect/>
                </a:stretch>
              </p:blipFill>
              <p:spPr>
                <a:xfrm>
                  <a:off x="976330" y="2884730"/>
                  <a:ext cx="46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Ink 107">
                  <a:extLst>
                    <a:ext uri="{FF2B5EF4-FFF2-40B4-BE49-F238E27FC236}">
                      <a16:creationId xmlns:a16="http://schemas.microsoft.com/office/drawing/2014/main" id="{63CC7AD4-4608-320D-5F5C-64D3B50BA8BF}"/>
                    </a:ext>
                  </a:extLst>
                </p14:cNvPr>
                <p14:cNvContentPartPr/>
                <p14:nvPr/>
              </p14:nvContentPartPr>
              <p14:xfrm>
                <a:off x="1086490" y="2623010"/>
                <a:ext cx="254520" cy="241560"/>
              </p14:xfrm>
            </p:contentPart>
          </mc:Choice>
          <mc:Fallback xmlns="">
            <p:pic>
              <p:nvPicPr>
                <p:cNvPr id="108" name="Ink 107">
                  <a:extLst>
                    <a:ext uri="{FF2B5EF4-FFF2-40B4-BE49-F238E27FC236}">
                      <a16:creationId xmlns:a16="http://schemas.microsoft.com/office/drawing/2014/main" id="{63CC7AD4-4608-320D-5F5C-64D3B50BA8BF}"/>
                    </a:ext>
                  </a:extLst>
                </p:cNvPr>
                <p:cNvPicPr/>
                <p:nvPr/>
              </p:nvPicPr>
              <p:blipFill>
                <a:blip r:embed="rId173"/>
                <a:stretch>
                  <a:fillRect/>
                </a:stretch>
              </p:blipFill>
              <p:spPr>
                <a:xfrm>
                  <a:off x="1080370" y="2616890"/>
                  <a:ext cx="266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Ink 108">
                  <a:extLst>
                    <a:ext uri="{FF2B5EF4-FFF2-40B4-BE49-F238E27FC236}">
                      <a16:creationId xmlns:a16="http://schemas.microsoft.com/office/drawing/2014/main" id="{A26CEA69-85B5-50E3-4196-363CD2C15052}"/>
                    </a:ext>
                  </a:extLst>
                </p14:cNvPr>
                <p14:cNvContentPartPr/>
                <p14:nvPr/>
              </p14:nvContentPartPr>
              <p14:xfrm>
                <a:off x="1437490" y="2598530"/>
                <a:ext cx="200160" cy="200880"/>
              </p14:xfrm>
            </p:contentPart>
          </mc:Choice>
          <mc:Fallback xmlns="">
            <p:pic>
              <p:nvPicPr>
                <p:cNvPr id="109" name="Ink 108">
                  <a:extLst>
                    <a:ext uri="{FF2B5EF4-FFF2-40B4-BE49-F238E27FC236}">
                      <a16:creationId xmlns:a16="http://schemas.microsoft.com/office/drawing/2014/main" id="{A26CEA69-85B5-50E3-4196-363CD2C15052}"/>
                    </a:ext>
                  </a:extLst>
                </p:cNvPr>
                <p:cNvPicPr/>
                <p:nvPr/>
              </p:nvPicPr>
              <p:blipFill>
                <a:blip r:embed="rId175"/>
                <a:stretch>
                  <a:fillRect/>
                </a:stretch>
              </p:blipFill>
              <p:spPr>
                <a:xfrm>
                  <a:off x="1431370" y="2592410"/>
                  <a:ext cx="212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a16="http://schemas.microsoft.com/office/drawing/2014/main" id="{6C737D48-1452-425E-0708-4B1216D9B06D}"/>
                    </a:ext>
                  </a:extLst>
                </p14:cNvPr>
                <p14:cNvContentPartPr/>
                <p14:nvPr/>
              </p14:nvContentPartPr>
              <p14:xfrm>
                <a:off x="1641970" y="2561090"/>
                <a:ext cx="207360" cy="176760"/>
              </p14:xfrm>
            </p:contentPart>
          </mc:Choice>
          <mc:Fallback xmlns="">
            <p:pic>
              <p:nvPicPr>
                <p:cNvPr id="110" name="Ink 109">
                  <a:extLst>
                    <a:ext uri="{FF2B5EF4-FFF2-40B4-BE49-F238E27FC236}">
                      <a16:creationId xmlns:a16="http://schemas.microsoft.com/office/drawing/2014/main" id="{6C737D48-1452-425E-0708-4B1216D9B06D}"/>
                    </a:ext>
                  </a:extLst>
                </p:cNvPr>
                <p:cNvPicPr/>
                <p:nvPr/>
              </p:nvPicPr>
              <p:blipFill>
                <a:blip r:embed="rId177"/>
                <a:stretch>
                  <a:fillRect/>
                </a:stretch>
              </p:blipFill>
              <p:spPr>
                <a:xfrm>
                  <a:off x="1635850" y="2554970"/>
                  <a:ext cx="219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a16="http://schemas.microsoft.com/office/drawing/2014/main" id="{CE471D3E-CA12-10A0-5A65-F62041AC8ACA}"/>
                    </a:ext>
                  </a:extLst>
                </p14:cNvPr>
                <p14:cNvContentPartPr/>
                <p14:nvPr/>
              </p14:nvContentPartPr>
              <p14:xfrm>
                <a:off x="1747090" y="2437970"/>
                <a:ext cx="198720" cy="426240"/>
              </p14:xfrm>
            </p:contentPart>
          </mc:Choice>
          <mc:Fallback xmlns="">
            <p:pic>
              <p:nvPicPr>
                <p:cNvPr id="111" name="Ink 110">
                  <a:extLst>
                    <a:ext uri="{FF2B5EF4-FFF2-40B4-BE49-F238E27FC236}">
                      <a16:creationId xmlns:a16="http://schemas.microsoft.com/office/drawing/2014/main" id="{CE471D3E-CA12-10A0-5A65-F62041AC8ACA}"/>
                    </a:ext>
                  </a:extLst>
                </p:cNvPr>
                <p:cNvPicPr/>
                <p:nvPr/>
              </p:nvPicPr>
              <p:blipFill>
                <a:blip r:embed="rId179"/>
                <a:stretch>
                  <a:fillRect/>
                </a:stretch>
              </p:blipFill>
              <p:spPr>
                <a:xfrm>
                  <a:off x="1740970" y="2431850"/>
                  <a:ext cx="21096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3" name="Ink 112">
                  <a:extLst>
                    <a:ext uri="{FF2B5EF4-FFF2-40B4-BE49-F238E27FC236}">
                      <a16:creationId xmlns:a16="http://schemas.microsoft.com/office/drawing/2014/main" id="{0EFD9434-456B-D61F-1C8E-7367D46B029C}"/>
                    </a:ext>
                  </a:extLst>
                </p14:cNvPr>
                <p14:cNvContentPartPr/>
                <p14:nvPr/>
              </p14:nvContentPartPr>
              <p14:xfrm>
                <a:off x="375850" y="3164810"/>
                <a:ext cx="257040" cy="258480"/>
              </p14:xfrm>
            </p:contentPart>
          </mc:Choice>
          <mc:Fallback xmlns="">
            <p:pic>
              <p:nvPicPr>
                <p:cNvPr id="113" name="Ink 112">
                  <a:extLst>
                    <a:ext uri="{FF2B5EF4-FFF2-40B4-BE49-F238E27FC236}">
                      <a16:creationId xmlns:a16="http://schemas.microsoft.com/office/drawing/2014/main" id="{0EFD9434-456B-D61F-1C8E-7367D46B029C}"/>
                    </a:ext>
                  </a:extLst>
                </p:cNvPr>
                <p:cNvPicPr/>
                <p:nvPr/>
              </p:nvPicPr>
              <p:blipFill>
                <a:blip r:embed="rId181"/>
                <a:stretch>
                  <a:fillRect/>
                </a:stretch>
              </p:blipFill>
              <p:spPr>
                <a:xfrm>
                  <a:off x="369730" y="3158690"/>
                  <a:ext cx="269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4" name="Ink 113">
                  <a:extLst>
                    <a:ext uri="{FF2B5EF4-FFF2-40B4-BE49-F238E27FC236}">
                      <a16:creationId xmlns:a16="http://schemas.microsoft.com/office/drawing/2014/main" id="{30B193AA-CA50-48C8-CC8A-F102EF184DE0}"/>
                    </a:ext>
                  </a:extLst>
                </p14:cNvPr>
                <p14:cNvContentPartPr/>
                <p14:nvPr/>
              </p14:nvContentPartPr>
              <p14:xfrm>
                <a:off x="664570" y="3183890"/>
                <a:ext cx="91440" cy="370080"/>
              </p14:xfrm>
            </p:contentPart>
          </mc:Choice>
          <mc:Fallback xmlns="">
            <p:pic>
              <p:nvPicPr>
                <p:cNvPr id="114" name="Ink 113">
                  <a:extLst>
                    <a:ext uri="{FF2B5EF4-FFF2-40B4-BE49-F238E27FC236}">
                      <a16:creationId xmlns:a16="http://schemas.microsoft.com/office/drawing/2014/main" id="{30B193AA-CA50-48C8-CC8A-F102EF184DE0}"/>
                    </a:ext>
                  </a:extLst>
                </p:cNvPr>
                <p:cNvPicPr/>
                <p:nvPr/>
              </p:nvPicPr>
              <p:blipFill>
                <a:blip r:embed="rId183"/>
                <a:stretch>
                  <a:fillRect/>
                </a:stretch>
              </p:blipFill>
              <p:spPr>
                <a:xfrm>
                  <a:off x="658450" y="3177770"/>
                  <a:ext cx="1036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Ink 114">
                  <a:extLst>
                    <a:ext uri="{FF2B5EF4-FFF2-40B4-BE49-F238E27FC236}">
                      <a16:creationId xmlns:a16="http://schemas.microsoft.com/office/drawing/2014/main" id="{1ACAE171-1448-1404-71EA-D01DB72C2441}"/>
                    </a:ext>
                  </a:extLst>
                </p14:cNvPr>
                <p14:cNvContentPartPr/>
                <p14:nvPr/>
              </p14:nvContentPartPr>
              <p14:xfrm>
                <a:off x="802810" y="3224930"/>
                <a:ext cx="218520" cy="182520"/>
              </p14:xfrm>
            </p:contentPart>
          </mc:Choice>
          <mc:Fallback xmlns="">
            <p:pic>
              <p:nvPicPr>
                <p:cNvPr id="115" name="Ink 114">
                  <a:extLst>
                    <a:ext uri="{FF2B5EF4-FFF2-40B4-BE49-F238E27FC236}">
                      <a16:creationId xmlns:a16="http://schemas.microsoft.com/office/drawing/2014/main" id="{1ACAE171-1448-1404-71EA-D01DB72C2441}"/>
                    </a:ext>
                  </a:extLst>
                </p:cNvPr>
                <p:cNvPicPr/>
                <p:nvPr/>
              </p:nvPicPr>
              <p:blipFill>
                <a:blip r:embed="rId185"/>
                <a:stretch>
                  <a:fillRect/>
                </a:stretch>
              </p:blipFill>
              <p:spPr>
                <a:xfrm>
                  <a:off x="796690" y="3218810"/>
                  <a:ext cx="2307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Ink 115">
                  <a:extLst>
                    <a:ext uri="{FF2B5EF4-FFF2-40B4-BE49-F238E27FC236}">
                      <a16:creationId xmlns:a16="http://schemas.microsoft.com/office/drawing/2014/main" id="{D984513B-61D9-6C76-F625-26107A7931E9}"/>
                    </a:ext>
                  </a:extLst>
                </p14:cNvPr>
                <p14:cNvContentPartPr/>
                <p14:nvPr/>
              </p14:nvContentPartPr>
              <p14:xfrm>
                <a:off x="1062730" y="3368210"/>
                <a:ext cx="34200" cy="101880"/>
              </p14:xfrm>
            </p:contentPart>
          </mc:Choice>
          <mc:Fallback xmlns="">
            <p:pic>
              <p:nvPicPr>
                <p:cNvPr id="116" name="Ink 115">
                  <a:extLst>
                    <a:ext uri="{FF2B5EF4-FFF2-40B4-BE49-F238E27FC236}">
                      <a16:creationId xmlns:a16="http://schemas.microsoft.com/office/drawing/2014/main" id="{D984513B-61D9-6C76-F625-26107A7931E9}"/>
                    </a:ext>
                  </a:extLst>
                </p:cNvPr>
                <p:cNvPicPr/>
                <p:nvPr/>
              </p:nvPicPr>
              <p:blipFill>
                <a:blip r:embed="rId187"/>
                <a:stretch>
                  <a:fillRect/>
                </a:stretch>
              </p:blipFill>
              <p:spPr>
                <a:xfrm>
                  <a:off x="1056610" y="3362090"/>
                  <a:ext cx="46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7" name="Ink 116">
                  <a:extLst>
                    <a:ext uri="{FF2B5EF4-FFF2-40B4-BE49-F238E27FC236}">
                      <a16:creationId xmlns:a16="http://schemas.microsoft.com/office/drawing/2014/main" id="{C9CF6195-935C-6527-4EA4-4C42DF02FDCE}"/>
                    </a:ext>
                  </a:extLst>
                </p14:cNvPr>
                <p14:cNvContentPartPr/>
                <p14:nvPr/>
              </p14:nvContentPartPr>
              <p14:xfrm>
                <a:off x="1118890" y="3209450"/>
                <a:ext cx="66600" cy="328320"/>
              </p14:xfrm>
            </p:contentPart>
          </mc:Choice>
          <mc:Fallback xmlns="">
            <p:pic>
              <p:nvPicPr>
                <p:cNvPr id="117" name="Ink 116">
                  <a:extLst>
                    <a:ext uri="{FF2B5EF4-FFF2-40B4-BE49-F238E27FC236}">
                      <a16:creationId xmlns:a16="http://schemas.microsoft.com/office/drawing/2014/main" id="{C9CF6195-935C-6527-4EA4-4C42DF02FDCE}"/>
                    </a:ext>
                  </a:extLst>
                </p:cNvPr>
                <p:cNvPicPr/>
                <p:nvPr/>
              </p:nvPicPr>
              <p:blipFill>
                <a:blip r:embed="rId189"/>
                <a:stretch>
                  <a:fillRect/>
                </a:stretch>
              </p:blipFill>
              <p:spPr>
                <a:xfrm>
                  <a:off x="1112770" y="3203330"/>
                  <a:ext cx="788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Ink 117">
                  <a:extLst>
                    <a:ext uri="{FF2B5EF4-FFF2-40B4-BE49-F238E27FC236}">
                      <a16:creationId xmlns:a16="http://schemas.microsoft.com/office/drawing/2014/main" id="{7B70FEF3-9317-2FDE-1AA2-6B145939D604}"/>
                    </a:ext>
                  </a:extLst>
                </p14:cNvPr>
                <p14:cNvContentPartPr/>
                <p14:nvPr/>
              </p14:nvContentPartPr>
              <p14:xfrm>
                <a:off x="1215010" y="3422570"/>
                <a:ext cx="46800" cy="89640"/>
              </p14:xfrm>
            </p:contentPart>
          </mc:Choice>
          <mc:Fallback xmlns="">
            <p:pic>
              <p:nvPicPr>
                <p:cNvPr id="118" name="Ink 117">
                  <a:extLst>
                    <a:ext uri="{FF2B5EF4-FFF2-40B4-BE49-F238E27FC236}">
                      <a16:creationId xmlns:a16="http://schemas.microsoft.com/office/drawing/2014/main" id="{7B70FEF3-9317-2FDE-1AA2-6B145939D604}"/>
                    </a:ext>
                  </a:extLst>
                </p:cNvPr>
                <p:cNvPicPr/>
                <p:nvPr/>
              </p:nvPicPr>
              <p:blipFill>
                <a:blip r:embed="rId191"/>
                <a:stretch>
                  <a:fillRect/>
                </a:stretch>
              </p:blipFill>
              <p:spPr>
                <a:xfrm>
                  <a:off x="1208890" y="3416450"/>
                  <a:ext cx="590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Ink 118">
                  <a:extLst>
                    <a:ext uri="{FF2B5EF4-FFF2-40B4-BE49-F238E27FC236}">
                      <a16:creationId xmlns:a16="http://schemas.microsoft.com/office/drawing/2014/main" id="{92F94DAA-7D0C-6229-9348-5CF9FC3A90A9}"/>
                    </a:ext>
                  </a:extLst>
                </p14:cNvPr>
                <p14:cNvContentPartPr/>
                <p14:nvPr/>
              </p14:nvContentPartPr>
              <p14:xfrm>
                <a:off x="1322290" y="3217730"/>
                <a:ext cx="249120" cy="323280"/>
              </p14:xfrm>
            </p:contentPart>
          </mc:Choice>
          <mc:Fallback xmlns="">
            <p:pic>
              <p:nvPicPr>
                <p:cNvPr id="119" name="Ink 118">
                  <a:extLst>
                    <a:ext uri="{FF2B5EF4-FFF2-40B4-BE49-F238E27FC236}">
                      <a16:creationId xmlns:a16="http://schemas.microsoft.com/office/drawing/2014/main" id="{92F94DAA-7D0C-6229-9348-5CF9FC3A90A9}"/>
                    </a:ext>
                  </a:extLst>
                </p:cNvPr>
                <p:cNvPicPr/>
                <p:nvPr/>
              </p:nvPicPr>
              <p:blipFill>
                <a:blip r:embed="rId193"/>
                <a:stretch>
                  <a:fillRect/>
                </a:stretch>
              </p:blipFill>
              <p:spPr>
                <a:xfrm>
                  <a:off x="1316170" y="3211610"/>
                  <a:ext cx="2613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6D89AD1F-E54E-6143-F365-2AF5AEB6ADA3}"/>
                    </a:ext>
                  </a:extLst>
                </p14:cNvPr>
                <p14:cNvContentPartPr/>
                <p14:nvPr/>
              </p14:nvContentPartPr>
              <p14:xfrm>
                <a:off x="1660690" y="3434090"/>
                <a:ext cx="10440" cy="32760"/>
              </p14:xfrm>
            </p:contentPart>
          </mc:Choice>
          <mc:Fallback xmlns="">
            <p:pic>
              <p:nvPicPr>
                <p:cNvPr id="120" name="Ink 119">
                  <a:extLst>
                    <a:ext uri="{FF2B5EF4-FFF2-40B4-BE49-F238E27FC236}">
                      <a16:creationId xmlns:a16="http://schemas.microsoft.com/office/drawing/2014/main" id="{6D89AD1F-E54E-6143-F365-2AF5AEB6ADA3}"/>
                    </a:ext>
                  </a:extLst>
                </p:cNvPr>
                <p:cNvPicPr/>
                <p:nvPr/>
              </p:nvPicPr>
              <p:blipFill>
                <a:blip r:embed="rId195"/>
                <a:stretch>
                  <a:fillRect/>
                </a:stretch>
              </p:blipFill>
              <p:spPr>
                <a:xfrm>
                  <a:off x="1654570" y="3427970"/>
                  <a:ext cx="22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C66C6E18-A440-5D41-E7BD-C1DF755118E2}"/>
                    </a:ext>
                  </a:extLst>
                </p14:cNvPr>
                <p14:cNvContentPartPr/>
                <p14:nvPr/>
              </p14:nvContentPartPr>
              <p14:xfrm>
                <a:off x="1758970" y="3078410"/>
                <a:ext cx="84600" cy="381240"/>
              </p14:xfrm>
            </p:contentPart>
          </mc:Choice>
          <mc:Fallback xmlns="">
            <p:pic>
              <p:nvPicPr>
                <p:cNvPr id="121" name="Ink 120">
                  <a:extLst>
                    <a:ext uri="{FF2B5EF4-FFF2-40B4-BE49-F238E27FC236}">
                      <a16:creationId xmlns:a16="http://schemas.microsoft.com/office/drawing/2014/main" id="{C66C6E18-A440-5D41-E7BD-C1DF755118E2}"/>
                    </a:ext>
                  </a:extLst>
                </p:cNvPr>
                <p:cNvPicPr/>
                <p:nvPr/>
              </p:nvPicPr>
              <p:blipFill>
                <a:blip r:embed="rId197"/>
                <a:stretch>
                  <a:fillRect/>
                </a:stretch>
              </p:blipFill>
              <p:spPr>
                <a:xfrm>
                  <a:off x="1752850" y="3072290"/>
                  <a:ext cx="968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Ink 122">
                  <a:extLst>
                    <a:ext uri="{FF2B5EF4-FFF2-40B4-BE49-F238E27FC236}">
                      <a16:creationId xmlns:a16="http://schemas.microsoft.com/office/drawing/2014/main" id="{BA5D4DC7-A319-3627-043C-15FEDDADCFDC}"/>
                    </a:ext>
                  </a:extLst>
                </p14:cNvPr>
                <p14:cNvContentPartPr/>
                <p14:nvPr/>
              </p14:nvContentPartPr>
              <p14:xfrm>
                <a:off x="305650" y="3426170"/>
                <a:ext cx="245160" cy="576360"/>
              </p14:xfrm>
            </p:contentPart>
          </mc:Choice>
          <mc:Fallback xmlns="">
            <p:pic>
              <p:nvPicPr>
                <p:cNvPr id="123" name="Ink 122">
                  <a:extLst>
                    <a:ext uri="{FF2B5EF4-FFF2-40B4-BE49-F238E27FC236}">
                      <a16:creationId xmlns:a16="http://schemas.microsoft.com/office/drawing/2014/main" id="{BA5D4DC7-A319-3627-043C-15FEDDADCFDC}"/>
                    </a:ext>
                  </a:extLst>
                </p:cNvPr>
                <p:cNvPicPr/>
                <p:nvPr/>
              </p:nvPicPr>
              <p:blipFill>
                <a:blip r:embed="rId199"/>
                <a:stretch>
                  <a:fillRect/>
                </a:stretch>
              </p:blipFill>
              <p:spPr>
                <a:xfrm>
                  <a:off x="299530" y="3420050"/>
                  <a:ext cx="2574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7D7ACF07-DD0F-58D7-DF8D-5BF0803A9AD0}"/>
                    </a:ext>
                  </a:extLst>
                </p14:cNvPr>
                <p14:cNvContentPartPr/>
                <p14:nvPr/>
              </p14:nvContentPartPr>
              <p14:xfrm>
                <a:off x="588970" y="3671690"/>
                <a:ext cx="73440" cy="344160"/>
              </p14:xfrm>
            </p:contentPart>
          </mc:Choice>
          <mc:Fallback xmlns="">
            <p:pic>
              <p:nvPicPr>
                <p:cNvPr id="124" name="Ink 123">
                  <a:extLst>
                    <a:ext uri="{FF2B5EF4-FFF2-40B4-BE49-F238E27FC236}">
                      <a16:creationId xmlns:a16="http://schemas.microsoft.com/office/drawing/2014/main" id="{7D7ACF07-DD0F-58D7-DF8D-5BF0803A9AD0}"/>
                    </a:ext>
                  </a:extLst>
                </p:cNvPr>
                <p:cNvPicPr/>
                <p:nvPr/>
              </p:nvPicPr>
              <p:blipFill>
                <a:blip r:embed="rId201"/>
                <a:stretch>
                  <a:fillRect/>
                </a:stretch>
              </p:blipFill>
              <p:spPr>
                <a:xfrm>
                  <a:off x="582850" y="3665570"/>
                  <a:ext cx="856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CB665154-722D-1CDA-60BB-B4717767E1C2}"/>
                    </a:ext>
                  </a:extLst>
                </p14:cNvPr>
                <p14:cNvContentPartPr/>
                <p14:nvPr/>
              </p14:nvContentPartPr>
              <p14:xfrm>
                <a:off x="706330" y="3693650"/>
                <a:ext cx="208440" cy="251640"/>
              </p14:xfrm>
            </p:contentPart>
          </mc:Choice>
          <mc:Fallback xmlns="">
            <p:pic>
              <p:nvPicPr>
                <p:cNvPr id="125" name="Ink 124">
                  <a:extLst>
                    <a:ext uri="{FF2B5EF4-FFF2-40B4-BE49-F238E27FC236}">
                      <a16:creationId xmlns:a16="http://schemas.microsoft.com/office/drawing/2014/main" id="{CB665154-722D-1CDA-60BB-B4717767E1C2}"/>
                    </a:ext>
                  </a:extLst>
                </p:cNvPr>
                <p:cNvPicPr/>
                <p:nvPr/>
              </p:nvPicPr>
              <p:blipFill>
                <a:blip r:embed="rId203"/>
                <a:stretch>
                  <a:fillRect/>
                </a:stretch>
              </p:blipFill>
              <p:spPr>
                <a:xfrm>
                  <a:off x="700210" y="3687530"/>
                  <a:ext cx="2206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9C9A24EE-0AD5-9363-B23F-32DC248064D6}"/>
                    </a:ext>
                  </a:extLst>
                </p14:cNvPr>
                <p14:cNvContentPartPr/>
                <p14:nvPr/>
              </p14:nvContentPartPr>
              <p14:xfrm>
                <a:off x="960490" y="3895970"/>
                <a:ext cx="21600" cy="14760"/>
              </p14:xfrm>
            </p:contentPart>
          </mc:Choice>
          <mc:Fallback xmlns="">
            <p:pic>
              <p:nvPicPr>
                <p:cNvPr id="126" name="Ink 125">
                  <a:extLst>
                    <a:ext uri="{FF2B5EF4-FFF2-40B4-BE49-F238E27FC236}">
                      <a16:creationId xmlns:a16="http://schemas.microsoft.com/office/drawing/2014/main" id="{9C9A24EE-0AD5-9363-B23F-32DC248064D6}"/>
                    </a:ext>
                  </a:extLst>
                </p:cNvPr>
                <p:cNvPicPr/>
                <p:nvPr/>
              </p:nvPicPr>
              <p:blipFill>
                <a:blip r:embed="rId205"/>
                <a:stretch>
                  <a:fillRect/>
                </a:stretch>
              </p:blipFill>
              <p:spPr>
                <a:xfrm>
                  <a:off x="954370" y="3889850"/>
                  <a:ext cx="33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081EE261-B839-4102-F6E1-7D97CC443373}"/>
                    </a:ext>
                  </a:extLst>
                </p14:cNvPr>
                <p14:cNvContentPartPr/>
                <p14:nvPr/>
              </p14:nvContentPartPr>
              <p14:xfrm>
                <a:off x="1050490" y="3664130"/>
                <a:ext cx="75600" cy="349920"/>
              </p14:xfrm>
            </p:contentPart>
          </mc:Choice>
          <mc:Fallback xmlns="">
            <p:pic>
              <p:nvPicPr>
                <p:cNvPr id="127" name="Ink 126">
                  <a:extLst>
                    <a:ext uri="{FF2B5EF4-FFF2-40B4-BE49-F238E27FC236}">
                      <a16:creationId xmlns:a16="http://schemas.microsoft.com/office/drawing/2014/main" id="{081EE261-B839-4102-F6E1-7D97CC443373}"/>
                    </a:ext>
                  </a:extLst>
                </p:cNvPr>
                <p:cNvPicPr/>
                <p:nvPr/>
              </p:nvPicPr>
              <p:blipFill>
                <a:blip r:embed="rId207"/>
                <a:stretch>
                  <a:fillRect/>
                </a:stretch>
              </p:blipFill>
              <p:spPr>
                <a:xfrm>
                  <a:off x="1044370" y="3658010"/>
                  <a:ext cx="878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8D7383C0-53C5-9D0C-D162-7A3E68707689}"/>
                    </a:ext>
                  </a:extLst>
                </p14:cNvPr>
                <p14:cNvContentPartPr/>
                <p14:nvPr/>
              </p14:nvContentPartPr>
              <p14:xfrm>
                <a:off x="1251370" y="3953210"/>
                <a:ext cx="9000" cy="52560"/>
              </p14:xfrm>
            </p:contentPart>
          </mc:Choice>
          <mc:Fallback xmlns="">
            <p:pic>
              <p:nvPicPr>
                <p:cNvPr id="128" name="Ink 127">
                  <a:extLst>
                    <a:ext uri="{FF2B5EF4-FFF2-40B4-BE49-F238E27FC236}">
                      <a16:creationId xmlns:a16="http://schemas.microsoft.com/office/drawing/2014/main" id="{8D7383C0-53C5-9D0C-D162-7A3E68707689}"/>
                    </a:ext>
                  </a:extLst>
                </p:cNvPr>
                <p:cNvPicPr/>
                <p:nvPr/>
              </p:nvPicPr>
              <p:blipFill>
                <a:blip r:embed="rId209"/>
                <a:stretch>
                  <a:fillRect/>
                </a:stretch>
              </p:blipFill>
              <p:spPr>
                <a:xfrm>
                  <a:off x="1245250" y="3947090"/>
                  <a:ext cx="212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E4B410CD-A562-E7EF-A0BC-6377816970E1}"/>
                    </a:ext>
                  </a:extLst>
                </p14:cNvPr>
                <p14:cNvContentPartPr/>
                <p14:nvPr/>
              </p14:nvContentPartPr>
              <p14:xfrm>
                <a:off x="1373050" y="3741170"/>
                <a:ext cx="151200" cy="303840"/>
              </p14:xfrm>
            </p:contentPart>
          </mc:Choice>
          <mc:Fallback xmlns="">
            <p:pic>
              <p:nvPicPr>
                <p:cNvPr id="129" name="Ink 128">
                  <a:extLst>
                    <a:ext uri="{FF2B5EF4-FFF2-40B4-BE49-F238E27FC236}">
                      <a16:creationId xmlns:a16="http://schemas.microsoft.com/office/drawing/2014/main" id="{E4B410CD-A562-E7EF-A0BC-6377816970E1}"/>
                    </a:ext>
                  </a:extLst>
                </p:cNvPr>
                <p:cNvPicPr/>
                <p:nvPr/>
              </p:nvPicPr>
              <p:blipFill>
                <a:blip r:embed="rId211"/>
                <a:stretch>
                  <a:fillRect/>
                </a:stretch>
              </p:blipFill>
              <p:spPr>
                <a:xfrm>
                  <a:off x="1366930" y="3735050"/>
                  <a:ext cx="163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43007B1E-A337-5501-92B2-15319A32595F}"/>
                    </a:ext>
                  </a:extLst>
                </p14:cNvPr>
                <p14:cNvContentPartPr/>
                <p14:nvPr/>
              </p14:nvContentPartPr>
              <p14:xfrm>
                <a:off x="1614250" y="3921170"/>
                <a:ext cx="24840" cy="68400"/>
              </p14:xfrm>
            </p:contentPart>
          </mc:Choice>
          <mc:Fallback xmlns="">
            <p:pic>
              <p:nvPicPr>
                <p:cNvPr id="130" name="Ink 129">
                  <a:extLst>
                    <a:ext uri="{FF2B5EF4-FFF2-40B4-BE49-F238E27FC236}">
                      <a16:creationId xmlns:a16="http://schemas.microsoft.com/office/drawing/2014/main" id="{43007B1E-A337-5501-92B2-15319A32595F}"/>
                    </a:ext>
                  </a:extLst>
                </p:cNvPr>
                <p:cNvPicPr/>
                <p:nvPr/>
              </p:nvPicPr>
              <p:blipFill>
                <a:blip r:embed="rId213"/>
                <a:stretch>
                  <a:fillRect/>
                </a:stretch>
              </p:blipFill>
              <p:spPr>
                <a:xfrm>
                  <a:off x="1608130" y="3915050"/>
                  <a:ext cx="370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EE0F9DE4-14F6-BF6B-CB97-C33C3036D948}"/>
                    </a:ext>
                  </a:extLst>
                </p14:cNvPr>
                <p14:cNvContentPartPr/>
                <p14:nvPr/>
              </p14:nvContentPartPr>
              <p14:xfrm>
                <a:off x="1785970" y="3567290"/>
                <a:ext cx="65880" cy="436320"/>
              </p14:xfrm>
            </p:contentPart>
          </mc:Choice>
          <mc:Fallback xmlns="">
            <p:pic>
              <p:nvPicPr>
                <p:cNvPr id="131" name="Ink 130">
                  <a:extLst>
                    <a:ext uri="{FF2B5EF4-FFF2-40B4-BE49-F238E27FC236}">
                      <a16:creationId xmlns:a16="http://schemas.microsoft.com/office/drawing/2014/main" id="{EE0F9DE4-14F6-BF6B-CB97-C33C3036D948}"/>
                    </a:ext>
                  </a:extLst>
                </p:cNvPr>
                <p:cNvPicPr/>
                <p:nvPr/>
              </p:nvPicPr>
              <p:blipFill>
                <a:blip r:embed="rId215"/>
                <a:stretch>
                  <a:fillRect/>
                </a:stretch>
              </p:blipFill>
              <p:spPr>
                <a:xfrm>
                  <a:off x="1779850" y="3561170"/>
                  <a:ext cx="781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8" name="Ink 137">
                  <a:extLst>
                    <a:ext uri="{FF2B5EF4-FFF2-40B4-BE49-F238E27FC236}">
                      <a16:creationId xmlns:a16="http://schemas.microsoft.com/office/drawing/2014/main" id="{02483428-D1C8-38F7-BCD1-D2AB81FC96B0}"/>
                    </a:ext>
                  </a:extLst>
                </p14:cNvPr>
                <p14:cNvContentPartPr/>
                <p14:nvPr/>
              </p14:nvContentPartPr>
              <p14:xfrm>
                <a:off x="7541650" y="163850"/>
                <a:ext cx="1589040" cy="1551240"/>
              </p14:xfrm>
            </p:contentPart>
          </mc:Choice>
          <mc:Fallback xmlns="">
            <p:pic>
              <p:nvPicPr>
                <p:cNvPr id="138" name="Ink 137">
                  <a:extLst>
                    <a:ext uri="{FF2B5EF4-FFF2-40B4-BE49-F238E27FC236}">
                      <a16:creationId xmlns:a16="http://schemas.microsoft.com/office/drawing/2014/main" id="{02483428-D1C8-38F7-BCD1-D2AB81FC96B0}"/>
                    </a:ext>
                  </a:extLst>
                </p:cNvPr>
                <p:cNvPicPr/>
                <p:nvPr/>
              </p:nvPicPr>
              <p:blipFill>
                <a:blip r:embed="rId217"/>
                <a:stretch>
                  <a:fillRect/>
                </a:stretch>
              </p:blipFill>
              <p:spPr>
                <a:xfrm>
                  <a:off x="7535530" y="157730"/>
                  <a:ext cx="1601280" cy="156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9" name="Ink 138">
                  <a:extLst>
                    <a:ext uri="{FF2B5EF4-FFF2-40B4-BE49-F238E27FC236}">
                      <a16:creationId xmlns:a16="http://schemas.microsoft.com/office/drawing/2014/main" id="{C29859C8-5D15-3F9D-0C77-7FC52F4B0DC6}"/>
                    </a:ext>
                  </a:extLst>
                </p14:cNvPr>
                <p14:cNvContentPartPr/>
                <p14:nvPr/>
              </p14:nvContentPartPr>
              <p14:xfrm>
                <a:off x="8860330" y="619970"/>
                <a:ext cx="453960" cy="528120"/>
              </p14:xfrm>
            </p:contentPart>
          </mc:Choice>
          <mc:Fallback xmlns="">
            <p:pic>
              <p:nvPicPr>
                <p:cNvPr id="139" name="Ink 138">
                  <a:extLst>
                    <a:ext uri="{FF2B5EF4-FFF2-40B4-BE49-F238E27FC236}">
                      <a16:creationId xmlns:a16="http://schemas.microsoft.com/office/drawing/2014/main" id="{C29859C8-5D15-3F9D-0C77-7FC52F4B0DC6}"/>
                    </a:ext>
                  </a:extLst>
                </p:cNvPr>
                <p:cNvPicPr/>
                <p:nvPr/>
              </p:nvPicPr>
              <p:blipFill>
                <a:blip r:embed="rId219"/>
                <a:stretch>
                  <a:fillRect/>
                </a:stretch>
              </p:blipFill>
              <p:spPr>
                <a:xfrm>
                  <a:off x="8854210" y="613850"/>
                  <a:ext cx="466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Ink 139">
                  <a:extLst>
                    <a:ext uri="{FF2B5EF4-FFF2-40B4-BE49-F238E27FC236}">
                      <a16:creationId xmlns:a16="http://schemas.microsoft.com/office/drawing/2014/main" id="{44C8D67F-3ADA-EA9F-CE9C-3D9EFBBDF854}"/>
                    </a:ext>
                  </a:extLst>
                </p14:cNvPr>
                <p14:cNvContentPartPr/>
                <p14:nvPr/>
              </p14:nvContentPartPr>
              <p14:xfrm>
                <a:off x="8961130" y="701330"/>
                <a:ext cx="313200" cy="375480"/>
              </p14:xfrm>
            </p:contentPart>
          </mc:Choice>
          <mc:Fallback xmlns="">
            <p:pic>
              <p:nvPicPr>
                <p:cNvPr id="140" name="Ink 139">
                  <a:extLst>
                    <a:ext uri="{FF2B5EF4-FFF2-40B4-BE49-F238E27FC236}">
                      <a16:creationId xmlns:a16="http://schemas.microsoft.com/office/drawing/2014/main" id="{44C8D67F-3ADA-EA9F-CE9C-3D9EFBBDF854}"/>
                    </a:ext>
                  </a:extLst>
                </p:cNvPr>
                <p:cNvPicPr/>
                <p:nvPr/>
              </p:nvPicPr>
              <p:blipFill>
                <a:blip r:embed="rId221"/>
                <a:stretch>
                  <a:fillRect/>
                </a:stretch>
              </p:blipFill>
              <p:spPr>
                <a:xfrm>
                  <a:off x="8955010" y="695210"/>
                  <a:ext cx="3254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Ink 143">
                  <a:extLst>
                    <a:ext uri="{FF2B5EF4-FFF2-40B4-BE49-F238E27FC236}">
                      <a16:creationId xmlns:a16="http://schemas.microsoft.com/office/drawing/2014/main" id="{E2EB8A24-6022-DEEE-FA76-9C52423B1BBF}"/>
                    </a:ext>
                  </a:extLst>
                </p14:cNvPr>
                <p14:cNvContentPartPr/>
                <p14:nvPr/>
              </p14:nvContentPartPr>
              <p14:xfrm>
                <a:off x="8997850" y="655970"/>
                <a:ext cx="324720" cy="473760"/>
              </p14:xfrm>
            </p:contentPart>
          </mc:Choice>
          <mc:Fallback xmlns="">
            <p:pic>
              <p:nvPicPr>
                <p:cNvPr id="144" name="Ink 143">
                  <a:extLst>
                    <a:ext uri="{FF2B5EF4-FFF2-40B4-BE49-F238E27FC236}">
                      <a16:creationId xmlns:a16="http://schemas.microsoft.com/office/drawing/2014/main" id="{E2EB8A24-6022-DEEE-FA76-9C52423B1BBF}"/>
                    </a:ext>
                  </a:extLst>
                </p:cNvPr>
                <p:cNvPicPr/>
                <p:nvPr/>
              </p:nvPicPr>
              <p:blipFill>
                <a:blip r:embed="rId223"/>
                <a:stretch>
                  <a:fillRect/>
                </a:stretch>
              </p:blipFill>
              <p:spPr>
                <a:xfrm>
                  <a:off x="8991730" y="649850"/>
                  <a:ext cx="33696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Ink 144">
                  <a:extLst>
                    <a:ext uri="{FF2B5EF4-FFF2-40B4-BE49-F238E27FC236}">
                      <a16:creationId xmlns:a16="http://schemas.microsoft.com/office/drawing/2014/main" id="{317D6DE8-F7D0-6163-5BD2-927936739A6E}"/>
                    </a:ext>
                  </a:extLst>
                </p14:cNvPr>
                <p14:cNvContentPartPr/>
                <p14:nvPr/>
              </p14:nvContentPartPr>
              <p14:xfrm>
                <a:off x="8841970" y="581810"/>
                <a:ext cx="511920" cy="589320"/>
              </p14:xfrm>
            </p:contentPart>
          </mc:Choice>
          <mc:Fallback xmlns="">
            <p:pic>
              <p:nvPicPr>
                <p:cNvPr id="145" name="Ink 144">
                  <a:extLst>
                    <a:ext uri="{FF2B5EF4-FFF2-40B4-BE49-F238E27FC236}">
                      <a16:creationId xmlns:a16="http://schemas.microsoft.com/office/drawing/2014/main" id="{317D6DE8-F7D0-6163-5BD2-927936739A6E}"/>
                    </a:ext>
                  </a:extLst>
                </p:cNvPr>
                <p:cNvPicPr/>
                <p:nvPr/>
              </p:nvPicPr>
              <p:blipFill>
                <a:blip r:embed="rId225"/>
                <a:stretch>
                  <a:fillRect/>
                </a:stretch>
              </p:blipFill>
              <p:spPr>
                <a:xfrm>
                  <a:off x="8835850" y="575690"/>
                  <a:ext cx="52416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6" name="Ink 145">
                  <a:extLst>
                    <a:ext uri="{FF2B5EF4-FFF2-40B4-BE49-F238E27FC236}">
                      <a16:creationId xmlns:a16="http://schemas.microsoft.com/office/drawing/2014/main" id="{CFA6D1E4-CD4A-DE08-7198-D3F47EE1DDA4}"/>
                    </a:ext>
                  </a:extLst>
                </p14:cNvPr>
                <p14:cNvContentPartPr/>
                <p14:nvPr/>
              </p14:nvContentPartPr>
              <p14:xfrm>
                <a:off x="9766810" y="410090"/>
                <a:ext cx="1449360" cy="1407240"/>
              </p14:xfrm>
            </p:contentPart>
          </mc:Choice>
          <mc:Fallback xmlns="">
            <p:pic>
              <p:nvPicPr>
                <p:cNvPr id="146" name="Ink 145">
                  <a:extLst>
                    <a:ext uri="{FF2B5EF4-FFF2-40B4-BE49-F238E27FC236}">
                      <a16:creationId xmlns:a16="http://schemas.microsoft.com/office/drawing/2014/main" id="{CFA6D1E4-CD4A-DE08-7198-D3F47EE1DDA4}"/>
                    </a:ext>
                  </a:extLst>
                </p:cNvPr>
                <p:cNvPicPr/>
                <p:nvPr/>
              </p:nvPicPr>
              <p:blipFill>
                <a:blip r:embed="rId227"/>
                <a:stretch>
                  <a:fillRect/>
                </a:stretch>
              </p:blipFill>
              <p:spPr>
                <a:xfrm>
                  <a:off x="9760690" y="403970"/>
                  <a:ext cx="1461600" cy="1419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7E6A359D-7DFC-6D6E-6DC0-09C2244A5858}"/>
                    </a:ext>
                  </a:extLst>
                </p14:cNvPr>
                <p14:cNvContentPartPr/>
                <p14:nvPr/>
              </p14:nvContentPartPr>
              <p14:xfrm>
                <a:off x="9834490" y="781610"/>
                <a:ext cx="360000" cy="374400"/>
              </p14:xfrm>
            </p:contentPart>
          </mc:Choice>
          <mc:Fallback xmlns="">
            <p:pic>
              <p:nvPicPr>
                <p:cNvPr id="147" name="Ink 146">
                  <a:extLst>
                    <a:ext uri="{FF2B5EF4-FFF2-40B4-BE49-F238E27FC236}">
                      <a16:creationId xmlns:a16="http://schemas.microsoft.com/office/drawing/2014/main" id="{7E6A359D-7DFC-6D6E-6DC0-09C2244A5858}"/>
                    </a:ext>
                  </a:extLst>
                </p:cNvPr>
                <p:cNvPicPr/>
                <p:nvPr/>
              </p:nvPicPr>
              <p:blipFill>
                <a:blip r:embed="rId229"/>
                <a:stretch>
                  <a:fillRect/>
                </a:stretch>
              </p:blipFill>
              <p:spPr>
                <a:xfrm>
                  <a:off x="9828370" y="775490"/>
                  <a:ext cx="3722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9E283EEF-F546-1206-5DF3-2E82CEC16041}"/>
                    </a:ext>
                  </a:extLst>
                </p14:cNvPr>
                <p14:cNvContentPartPr/>
                <p14:nvPr/>
              </p14:nvContentPartPr>
              <p14:xfrm>
                <a:off x="9945010" y="838850"/>
                <a:ext cx="274680" cy="196200"/>
              </p14:xfrm>
            </p:contentPart>
          </mc:Choice>
          <mc:Fallback xmlns="">
            <p:pic>
              <p:nvPicPr>
                <p:cNvPr id="148" name="Ink 147">
                  <a:extLst>
                    <a:ext uri="{FF2B5EF4-FFF2-40B4-BE49-F238E27FC236}">
                      <a16:creationId xmlns:a16="http://schemas.microsoft.com/office/drawing/2014/main" id="{9E283EEF-F546-1206-5DF3-2E82CEC16041}"/>
                    </a:ext>
                  </a:extLst>
                </p:cNvPr>
                <p:cNvPicPr/>
                <p:nvPr/>
              </p:nvPicPr>
              <p:blipFill>
                <a:blip r:embed="rId231"/>
                <a:stretch>
                  <a:fillRect/>
                </a:stretch>
              </p:blipFill>
              <p:spPr>
                <a:xfrm>
                  <a:off x="9938890" y="832730"/>
                  <a:ext cx="286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DD4D6598-A65C-CC58-2937-7CE0E1BED656}"/>
                    </a:ext>
                  </a:extLst>
                </p14:cNvPr>
                <p14:cNvContentPartPr/>
                <p14:nvPr/>
              </p14:nvContentPartPr>
              <p14:xfrm>
                <a:off x="9833770" y="715730"/>
                <a:ext cx="465120" cy="406440"/>
              </p14:xfrm>
            </p:contentPart>
          </mc:Choice>
          <mc:Fallback xmlns="">
            <p:pic>
              <p:nvPicPr>
                <p:cNvPr id="149" name="Ink 148">
                  <a:extLst>
                    <a:ext uri="{FF2B5EF4-FFF2-40B4-BE49-F238E27FC236}">
                      <a16:creationId xmlns:a16="http://schemas.microsoft.com/office/drawing/2014/main" id="{DD4D6598-A65C-CC58-2937-7CE0E1BED656}"/>
                    </a:ext>
                  </a:extLst>
                </p:cNvPr>
                <p:cNvPicPr/>
                <p:nvPr/>
              </p:nvPicPr>
              <p:blipFill>
                <a:blip r:embed="rId233"/>
                <a:stretch>
                  <a:fillRect/>
                </a:stretch>
              </p:blipFill>
              <p:spPr>
                <a:xfrm>
                  <a:off x="9827650" y="709610"/>
                  <a:ext cx="4773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E653EE43-65D0-C4AB-0788-D1C1C2833D36}"/>
                    </a:ext>
                  </a:extLst>
                </p14:cNvPr>
                <p14:cNvContentPartPr/>
                <p14:nvPr/>
              </p14:nvContentPartPr>
              <p14:xfrm>
                <a:off x="9312490" y="928130"/>
                <a:ext cx="914760" cy="35280"/>
              </p14:xfrm>
            </p:contentPart>
          </mc:Choice>
          <mc:Fallback xmlns="">
            <p:pic>
              <p:nvPicPr>
                <p:cNvPr id="150" name="Ink 149">
                  <a:extLst>
                    <a:ext uri="{FF2B5EF4-FFF2-40B4-BE49-F238E27FC236}">
                      <a16:creationId xmlns:a16="http://schemas.microsoft.com/office/drawing/2014/main" id="{E653EE43-65D0-C4AB-0788-D1C1C2833D36}"/>
                    </a:ext>
                  </a:extLst>
                </p:cNvPr>
                <p:cNvPicPr/>
                <p:nvPr/>
              </p:nvPicPr>
              <p:blipFill>
                <a:blip r:embed="rId235"/>
                <a:stretch>
                  <a:fillRect/>
                </a:stretch>
              </p:blipFill>
              <p:spPr>
                <a:xfrm>
                  <a:off x="9306370" y="922010"/>
                  <a:ext cx="927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Ink 151">
                  <a:extLst>
                    <a:ext uri="{FF2B5EF4-FFF2-40B4-BE49-F238E27FC236}">
                      <a16:creationId xmlns:a16="http://schemas.microsoft.com/office/drawing/2014/main" id="{F1A37284-5492-B629-0173-ECA1E4DD4430}"/>
                    </a:ext>
                  </a:extLst>
                </p14:cNvPr>
                <p14:cNvContentPartPr/>
                <p14:nvPr/>
              </p14:nvContentPartPr>
              <p14:xfrm>
                <a:off x="9073810" y="1210010"/>
                <a:ext cx="93240" cy="601560"/>
              </p14:xfrm>
            </p:contentPart>
          </mc:Choice>
          <mc:Fallback xmlns="">
            <p:pic>
              <p:nvPicPr>
                <p:cNvPr id="152" name="Ink 151">
                  <a:extLst>
                    <a:ext uri="{FF2B5EF4-FFF2-40B4-BE49-F238E27FC236}">
                      <a16:creationId xmlns:a16="http://schemas.microsoft.com/office/drawing/2014/main" id="{F1A37284-5492-B629-0173-ECA1E4DD4430}"/>
                    </a:ext>
                  </a:extLst>
                </p:cNvPr>
                <p:cNvPicPr/>
                <p:nvPr/>
              </p:nvPicPr>
              <p:blipFill>
                <a:blip r:embed="rId237"/>
                <a:stretch>
                  <a:fillRect/>
                </a:stretch>
              </p:blipFill>
              <p:spPr>
                <a:xfrm>
                  <a:off x="9067690" y="1203890"/>
                  <a:ext cx="10548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Ink 152">
                  <a:extLst>
                    <a:ext uri="{FF2B5EF4-FFF2-40B4-BE49-F238E27FC236}">
                      <a16:creationId xmlns:a16="http://schemas.microsoft.com/office/drawing/2014/main" id="{229EC38D-EB1B-6258-D732-BEF402F955DC}"/>
                    </a:ext>
                  </a:extLst>
                </p14:cNvPr>
                <p14:cNvContentPartPr/>
                <p14:nvPr/>
              </p14:nvContentPartPr>
              <p14:xfrm>
                <a:off x="8970490" y="1193450"/>
                <a:ext cx="191160" cy="323640"/>
              </p14:xfrm>
            </p:contentPart>
          </mc:Choice>
          <mc:Fallback xmlns="">
            <p:pic>
              <p:nvPicPr>
                <p:cNvPr id="153" name="Ink 152">
                  <a:extLst>
                    <a:ext uri="{FF2B5EF4-FFF2-40B4-BE49-F238E27FC236}">
                      <a16:creationId xmlns:a16="http://schemas.microsoft.com/office/drawing/2014/main" id="{229EC38D-EB1B-6258-D732-BEF402F955DC}"/>
                    </a:ext>
                  </a:extLst>
                </p:cNvPr>
                <p:cNvPicPr/>
                <p:nvPr/>
              </p:nvPicPr>
              <p:blipFill>
                <a:blip r:embed="rId239"/>
                <a:stretch>
                  <a:fillRect/>
                </a:stretch>
              </p:blipFill>
              <p:spPr>
                <a:xfrm>
                  <a:off x="8964370" y="1187330"/>
                  <a:ext cx="203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Ink 153">
                  <a:extLst>
                    <a:ext uri="{FF2B5EF4-FFF2-40B4-BE49-F238E27FC236}">
                      <a16:creationId xmlns:a16="http://schemas.microsoft.com/office/drawing/2014/main" id="{5C4C9C9B-6ECF-6B38-716A-B30851DFECF7}"/>
                    </a:ext>
                  </a:extLst>
                </p14:cNvPr>
                <p14:cNvContentPartPr/>
                <p14:nvPr/>
              </p14:nvContentPartPr>
              <p14:xfrm>
                <a:off x="9160570" y="1866650"/>
                <a:ext cx="33120" cy="245880"/>
              </p14:xfrm>
            </p:contentPart>
          </mc:Choice>
          <mc:Fallback xmlns="">
            <p:pic>
              <p:nvPicPr>
                <p:cNvPr id="154" name="Ink 153">
                  <a:extLst>
                    <a:ext uri="{FF2B5EF4-FFF2-40B4-BE49-F238E27FC236}">
                      <a16:creationId xmlns:a16="http://schemas.microsoft.com/office/drawing/2014/main" id="{5C4C9C9B-6ECF-6B38-716A-B30851DFECF7}"/>
                    </a:ext>
                  </a:extLst>
                </p:cNvPr>
                <p:cNvPicPr/>
                <p:nvPr/>
              </p:nvPicPr>
              <p:blipFill>
                <a:blip r:embed="rId241"/>
                <a:stretch>
                  <a:fillRect/>
                </a:stretch>
              </p:blipFill>
              <p:spPr>
                <a:xfrm>
                  <a:off x="9154450" y="1860530"/>
                  <a:ext cx="45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Ink 154">
                  <a:extLst>
                    <a:ext uri="{FF2B5EF4-FFF2-40B4-BE49-F238E27FC236}">
                      <a16:creationId xmlns:a16="http://schemas.microsoft.com/office/drawing/2014/main" id="{29C4DE44-EEA0-2FBB-1744-0B0F81BABC70}"/>
                    </a:ext>
                  </a:extLst>
                </p14:cNvPr>
                <p14:cNvContentPartPr/>
                <p14:nvPr/>
              </p14:nvContentPartPr>
              <p14:xfrm>
                <a:off x="9279730" y="2061770"/>
                <a:ext cx="28080" cy="40320"/>
              </p14:xfrm>
            </p:contentPart>
          </mc:Choice>
          <mc:Fallback xmlns="">
            <p:pic>
              <p:nvPicPr>
                <p:cNvPr id="155" name="Ink 154">
                  <a:extLst>
                    <a:ext uri="{FF2B5EF4-FFF2-40B4-BE49-F238E27FC236}">
                      <a16:creationId xmlns:a16="http://schemas.microsoft.com/office/drawing/2014/main" id="{29C4DE44-EEA0-2FBB-1744-0B0F81BABC70}"/>
                    </a:ext>
                  </a:extLst>
                </p:cNvPr>
                <p:cNvPicPr/>
                <p:nvPr/>
              </p:nvPicPr>
              <p:blipFill>
                <a:blip r:embed="rId243"/>
                <a:stretch>
                  <a:fillRect/>
                </a:stretch>
              </p:blipFill>
              <p:spPr>
                <a:xfrm>
                  <a:off x="9273610" y="2055650"/>
                  <a:ext cx="40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Ink 155">
                  <a:extLst>
                    <a:ext uri="{FF2B5EF4-FFF2-40B4-BE49-F238E27FC236}">
                      <a16:creationId xmlns:a16="http://schemas.microsoft.com/office/drawing/2014/main" id="{5245BE8C-28ED-9120-E677-3DF3B0152609}"/>
                    </a:ext>
                  </a:extLst>
                </p14:cNvPr>
                <p14:cNvContentPartPr/>
                <p14:nvPr/>
              </p14:nvContentPartPr>
              <p14:xfrm>
                <a:off x="9382690" y="1877810"/>
                <a:ext cx="177480" cy="250200"/>
              </p14:xfrm>
            </p:contentPart>
          </mc:Choice>
          <mc:Fallback xmlns="">
            <p:pic>
              <p:nvPicPr>
                <p:cNvPr id="156" name="Ink 155">
                  <a:extLst>
                    <a:ext uri="{FF2B5EF4-FFF2-40B4-BE49-F238E27FC236}">
                      <a16:creationId xmlns:a16="http://schemas.microsoft.com/office/drawing/2014/main" id="{5245BE8C-28ED-9120-E677-3DF3B0152609}"/>
                    </a:ext>
                  </a:extLst>
                </p:cNvPr>
                <p:cNvPicPr/>
                <p:nvPr/>
              </p:nvPicPr>
              <p:blipFill>
                <a:blip r:embed="rId245"/>
                <a:stretch>
                  <a:fillRect/>
                </a:stretch>
              </p:blipFill>
              <p:spPr>
                <a:xfrm>
                  <a:off x="9376570" y="1871690"/>
                  <a:ext cx="1897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7" name="Ink 156">
                  <a:extLst>
                    <a:ext uri="{FF2B5EF4-FFF2-40B4-BE49-F238E27FC236}">
                      <a16:creationId xmlns:a16="http://schemas.microsoft.com/office/drawing/2014/main" id="{199B05F6-95AB-A55B-174C-3308C57A587D}"/>
                    </a:ext>
                  </a:extLst>
                </p14:cNvPr>
                <p14:cNvContentPartPr/>
                <p14:nvPr/>
              </p14:nvContentPartPr>
              <p14:xfrm>
                <a:off x="9640450" y="1948010"/>
                <a:ext cx="254520" cy="155880"/>
              </p14:xfrm>
            </p:contentPart>
          </mc:Choice>
          <mc:Fallback xmlns="">
            <p:pic>
              <p:nvPicPr>
                <p:cNvPr id="157" name="Ink 156">
                  <a:extLst>
                    <a:ext uri="{FF2B5EF4-FFF2-40B4-BE49-F238E27FC236}">
                      <a16:creationId xmlns:a16="http://schemas.microsoft.com/office/drawing/2014/main" id="{199B05F6-95AB-A55B-174C-3308C57A587D}"/>
                    </a:ext>
                  </a:extLst>
                </p:cNvPr>
                <p:cNvPicPr/>
                <p:nvPr/>
              </p:nvPicPr>
              <p:blipFill>
                <a:blip r:embed="rId247"/>
                <a:stretch>
                  <a:fillRect/>
                </a:stretch>
              </p:blipFill>
              <p:spPr>
                <a:xfrm>
                  <a:off x="9634330" y="1941890"/>
                  <a:ext cx="266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8" name="Ink 157">
                  <a:extLst>
                    <a:ext uri="{FF2B5EF4-FFF2-40B4-BE49-F238E27FC236}">
                      <a16:creationId xmlns:a16="http://schemas.microsoft.com/office/drawing/2014/main" id="{641FAD8B-F0AF-DAD6-DA87-20DB3EAC5160}"/>
                    </a:ext>
                  </a:extLst>
                </p14:cNvPr>
                <p14:cNvContentPartPr/>
                <p14:nvPr/>
              </p14:nvContentPartPr>
              <p14:xfrm>
                <a:off x="9965170" y="1976450"/>
                <a:ext cx="48960" cy="98280"/>
              </p14:xfrm>
            </p:contentPart>
          </mc:Choice>
          <mc:Fallback xmlns="">
            <p:pic>
              <p:nvPicPr>
                <p:cNvPr id="158" name="Ink 157">
                  <a:extLst>
                    <a:ext uri="{FF2B5EF4-FFF2-40B4-BE49-F238E27FC236}">
                      <a16:creationId xmlns:a16="http://schemas.microsoft.com/office/drawing/2014/main" id="{641FAD8B-F0AF-DAD6-DA87-20DB3EAC5160}"/>
                    </a:ext>
                  </a:extLst>
                </p:cNvPr>
                <p:cNvPicPr/>
                <p:nvPr/>
              </p:nvPicPr>
              <p:blipFill>
                <a:blip r:embed="rId249"/>
                <a:stretch>
                  <a:fillRect/>
                </a:stretch>
              </p:blipFill>
              <p:spPr>
                <a:xfrm>
                  <a:off x="9959050" y="1970330"/>
                  <a:ext cx="612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9" name="Ink 158">
                  <a:extLst>
                    <a:ext uri="{FF2B5EF4-FFF2-40B4-BE49-F238E27FC236}">
                      <a16:creationId xmlns:a16="http://schemas.microsoft.com/office/drawing/2014/main" id="{D48CB322-7C2D-EC26-6CB2-8D8BE7B792B2}"/>
                    </a:ext>
                  </a:extLst>
                </p14:cNvPr>
                <p14:cNvContentPartPr/>
                <p14:nvPr/>
              </p14:nvContentPartPr>
              <p14:xfrm>
                <a:off x="10073530" y="1737770"/>
                <a:ext cx="39600" cy="124920"/>
              </p14:xfrm>
            </p:contentPart>
          </mc:Choice>
          <mc:Fallback xmlns="">
            <p:pic>
              <p:nvPicPr>
                <p:cNvPr id="159" name="Ink 158">
                  <a:extLst>
                    <a:ext uri="{FF2B5EF4-FFF2-40B4-BE49-F238E27FC236}">
                      <a16:creationId xmlns:a16="http://schemas.microsoft.com/office/drawing/2014/main" id="{D48CB322-7C2D-EC26-6CB2-8D8BE7B792B2}"/>
                    </a:ext>
                  </a:extLst>
                </p:cNvPr>
                <p:cNvPicPr/>
                <p:nvPr/>
              </p:nvPicPr>
              <p:blipFill>
                <a:blip r:embed="rId251"/>
                <a:stretch>
                  <a:fillRect/>
                </a:stretch>
              </p:blipFill>
              <p:spPr>
                <a:xfrm>
                  <a:off x="10067410" y="1731650"/>
                  <a:ext cx="51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0" name="Ink 159">
                  <a:extLst>
                    <a:ext uri="{FF2B5EF4-FFF2-40B4-BE49-F238E27FC236}">
                      <a16:creationId xmlns:a16="http://schemas.microsoft.com/office/drawing/2014/main" id="{FF4F025B-4412-6D39-AC01-504244B14AEE}"/>
                    </a:ext>
                  </a:extLst>
                </p14:cNvPr>
                <p14:cNvContentPartPr/>
                <p14:nvPr/>
              </p14:nvContentPartPr>
              <p14:xfrm>
                <a:off x="10105570" y="1666130"/>
                <a:ext cx="140760" cy="404280"/>
              </p14:xfrm>
            </p:contentPart>
          </mc:Choice>
          <mc:Fallback xmlns="">
            <p:pic>
              <p:nvPicPr>
                <p:cNvPr id="160" name="Ink 159">
                  <a:extLst>
                    <a:ext uri="{FF2B5EF4-FFF2-40B4-BE49-F238E27FC236}">
                      <a16:creationId xmlns:a16="http://schemas.microsoft.com/office/drawing/2014/main" id="{FF4F025B-4412-6D39-AC01-504244B14AEE}"/>
                    </a:ext>
                  </a:extLst>
                </p:cNvPr>
                <p:cNvPicPr/>
                <p:nvPr/>
              </p:nvPicPr>
              <p:blipFill>
                <a:blip r:embed="rId253"/>
                <a:stretch>
                  <a:fillRect/>
                </a:stretch>
              </p:blipFill>
              <p:spPr>
                <a:xfrm>
                  <a:off x="10099450" y="1660010"/>
                  <a:ext cx="153000" cy="416520"/>
                </a:xfrm>
                <a:prstGeom prst="rect">
                  <a:avLst/>
                </a:prstGeom>
              </p:spPr>
            </p:pic>
          </mc:Fallback>
        </mc:AlternateContent>
      </p:grpSp>
      <p:grpSp>
        <p:nvGrpSpPr>
          <p:cNvPr id="170" name="Group 169">
            <a:extLst>
              <a:ext uri="{FF2B5EF4-FFF2-40B4-BE49-F238E27FC236}">
                <a16:creationId xmlns:a16="http://schemas.microsoft.com/office/drawing/2014/main" id="{B171D9DF-3EDC-5410-0BC5-17C142959536}"/>
              </a:ext>
            </a:extLst>
          </p:cNvPr>
          <p:cNvGrpSpPr/>
          <p:nvPr/>
        </p:nvGrpSpPr>
        <p:grpSpPr>
          <a:xfrm>
            <a:off x="9320770" y="2553170"/>
            <a:ext cx="1729080" cy="796320"/>
            <a:chOff x="9320770" y="2553170"/>
            <a:chExt cx="1729080" cy="796320"/>
          </a:xfrm>
        </p:grpSpPr>
        <mc:AlternateContent xmlns:mc="http://schemas.openxmlformats.org/markup-compatibility/2006" xmlns:p14="http://schemas.microsoft.com/office/powerpoint/2010/main">
          <mc:Choice Requires="p14">
            <p:contentPart p14:bwMode="auto" r:id="rId254">
              <p14:nvContentPartPr>
                <p14:cNvPr id="162" name="Ink 161">
                  <a:extLst>
                    <a:ext uri="{FF2B5EF4-FFF2-40B4-BE49-F238E27FC236}">
                      <a16:creationId xmlns:a16="http://schemas.microsoft.com/office/drawing/2014/main" id="{675513C7-4588-8E0B-F225-63EDB059FB14}"/>
                    </a:ext>
                  </a:extLst>
                </p14:cNvPr>
                <p14:cNvContentPartPr/>
                <p14:nvPr/>
              </p14:nvContentPartPr>
              <p14:xfrm>
                <a:off x="9320770" y="2657570"/>
                <a:ext cx="401400" cy="255240"/>
              </p14:xfrm>
            </p:contentPart>
          </mc:Choice>
          <mc:Fallback xmlns="">
            <p:pic>
              <p:nvPicPr>
                <p:cNvPr id="162" name="Ink 161">
                  <a:extLst>
                    <a:ext uri="{FF2B5EF4-FFF2-40B4-BE49-F238E27FC236}">
                      <a16:creationId xmlns:a16="http://schemas.microsoft.com/office/drawing/2014/main" id="{675513C7-4588-8E0B-F225-63EDB059FB14}"/>
                    </a:ext>
                  </a:extLst>
                </p:cNvPr>
                <p:cNvPicPr/>
                <p:nvPr/>
              </p:nvPicPr>
              <p:blipFill>
                <a:blip r:embed="rId255"/>
                <a:stretch>
                  <a:fillRect/>
                </a:stretch>
              </p:blipFill>
              <p:spPr>
                <a:xfrm>
                  <a:off x="9314650" y="2651450"/>
                  <a:ext cx="4136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3" name="Ink 162">
                  <a:extLst>
                    <a:ext uri="{FF2B5EF4-FFF2-40B4-BE49-F238E27FC236}">
                      <a16:creationId xmlns:a16="http://schemas.microsoft.com/office/drawing/2014/main" id="{FE2D949F-B4CF-85B3-EA79-CB8311498364}"/>
                    </a:ext>
                  </a:extLst>
                </p14:cNvPr>
                <p14:cNvContentPartPr/>
                <p14:nvPr/>
              </p14:nvContentPartPr>
              <p14:xfrm>
                <a:off x="9558010" y="2715890"/>
                <a:ext cx="35280" cy="290160"/>
              </p14:xfrm>
            </p:contentPart>
          </mc:Choice>
          <mc:Fallback xmlns="">
            <p:pic>
              <p:nvPicPr>
                <p:cNvPr id="163" name="Ink 162">
                  <a:extLst>
                    <a:ext uri="{FF2B5EF4-FFF2-40B4-BE49-F238E27FC236}">
                      <a16:creationId xmlns:a16="http://schemas.microsoft.com/office/drawing/2014/main" id="{FE2D949F-B4CF-85B3-EA79-CB8311498364}"/>
                    </a:ext>
                  </a:extLst>
                </p:cNvPr>
                <p:cNvPicPr/>
                <p:nvPr/>
              </p:nvPicPr>
              <p:blipFill>
                <a:blip r:embed="rId257"/>
                <a:stretch>
                  <a:fillRect/>
                </a:stretch>
              </p:blipFill>
              <p:spPr>
                <a:xfrm>
                  <a:off x="9551890" y="2709770"/>
                  <a:ext cx="475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4" name="Ink 163">
                  <a:extLst>
                    <a:ext uri="{FF2B5EF4-FFF2-40B4-BE49-F238E27FC236}">
                      <a16:creationId xmlns:a16="http://schemas.microsoft.com/office/drawing/2014/main" id="{E140B591-4F86-BD53-1F39-6ACE67255B4E}"/>
                    </a:ext>
                  </a:extLst>
                </p14:cNvPr>
                <p14:cNvContentPartPr/>
                <p14:nvPr/>
              </p14:nvContentPartPr>
              <p14:xfrm>
                <a:off x="9821170" y="2898770"/>
                <a:ext cx="10440" cy="46440"/>
              </p14:xfrm>
            </p:contentPart>
          </mc:Choice>
          <mc:Fallback xmlns="">
            <p:pic>
              <p:nvPicPr>
                <p:cNvPr id="164" name="Ink 163">
                  <a:extLst>
                    <a:ext uri="{FF2B5EF4-FFF2-40B4-BE49-F238E27FC236}">
                      <a16:creationId xmlns:a16="http://schemas.microsoft.com/office/drawing/2014/main" id="{E140B591-4F86-BD53-1F39-6ACE67255B4E}"/>
                    </a:ext>
                  </a:extLst>
                </p:cNvPr>
                <p:cNvPicPr/>
                <p:nvPr/>
              </p:nvPicPr>
              <p:blipFill>
                <a:blip r:embed="rId259"/>
                <a:stretch>
                  <a:fillRect/>
                </a:stretch>
              </p:blipFill>
              <p:spPr>
                <a:xfrm>
                  <a:off x="9815050" y="2892650"/>
                  <a:ext cx="22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5" name="Ink 164">
                  <a:extLst>
                    <a:ext uri="{FF2B5EF4-FFF2-40B4-BE49-F238E27FC236}">
                      <a16:creationId xmlns:a16="http://schemas.microsoft.com/office/drawing/2014/main" id="{17A48ED4-3AA7-31CC-87D8-348574DF8D9C}"/>
                    </a:ext>
                  </a:extLst>
                </p14:cNvPr>
                <p14:cNvContentPartPr/>
                <p14:nvPr/>
              </p14:nvContentPartPr>
              <p14:xfrm>
                <a:off x="9905050" y="2661890"/>
                <a:ext cx="269280" cy="353160"/>
              </p14:xfrm>
            </p:contentPart>
          </mc:Choice>
          <mc:Fallback xmlns="">
            <p:pic>
              <p:nvPicPr>
                <p:cNvPr id="165" name="Ink 164">
                  <a:extLst>
                    <a:ext uri="{FF2B5EF4-FFF2-40B4-BE49-F238E27FC236}">
                      <a16:creationId xmlns:a16="http://schemas.microsoft.com/office/drawing/2014/main" id="{17A48ED4-3AA7-31CC-87D8-348574DF8D9C}"/>
                    </a:ext>
                  </a:extLst>
                </p:cNvPr>
                <p:cNvPicPr/>
                <p:nvPr/>
              </p:nvPicPr>
              <p:blipFill>
                <a:blip r:embed="rId261"/>
                <a:stretch>
                  <a:fillRect/>
                </a:stretch>
              </p:blipFill>
              <p:spPr>
                <a:xfrm>
                  <a:off x="9898930" y="2655770"/>
                  <a:ext cx="2815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6" name="Ink 165">
                  <a:extLst>
                    <a:ext uri="{FF2B5EF4-FFF2-40B4-BE49-F238E27FC236}">
                      <a16:creationId xmlns:a16="http://schemas.microsoft.com/office/drawing/2014/main" id="{5C0F37D8-9B0C-4DAB-0ACF-F7942AA04B1C}"/>
                    </a:ext>
                  </a:extLst>
                </p14:cNvPr>
                <p14:cNvContentPartPr/>
                <p14:nvPr/>
              </p14:nvContentPartPr>
              <p14:xfrm>
                <a:off x="10194130" y="2668730"/>
                <a:ext cx="182880" cy="272520"/>
              </p14:xfrm>
            </p:contentPart>
          </mc:Choice>
          <mc:Fallback xmlns="">
            <p:pic>
              <p:nvPicPr>
                <p:cNvPr id="166" name="Ink 165">
                  <a:extLst>
                    <a:ext uri="{FF2B5EF4-FFF2-40B4-BE49-F238E27FC236}">
                      <a16:creationId xmlns:a16="http://schemas.microsoft.com/office/drawing/2014/main" id="{5C0F37D8-9B0C-4DAB-0ACF-F7942AA04B1C}"/>
                    </a:ext>
                  </a:extLst>
                </p:cNvPr>
                <p:cNvPicPr/>
                <p:nvPr/>
              </p:nvPicPr>
              <p:blipFill>
                <a:blip r:embed="rId263"/>
                <a:stretch>
                  <a:fillRect/>
                </a:stretch>
              </p:blipFill>
              <p:spPr>
                <a:xfrm>
                  <a:off x="10188010" y="2662610"/>
                  <a:ext cx="195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7" name="Ink 166">
                  <a:extLst>
                    <a:ext uri="{FF2B5EF4-FFF2-40B4-BE49-F238E27FC236}">
                      <a16:creationId xmlns:a16="http://schemas.microsoft.com/office/drawing/2014/main" id="{D2C23108-FC7E-8943-6D71-D6518C884777}"/>
                    </a:ext>
                  </a:extLst>
                </p14:cNvPr>
                <p14:cNvContentPartPr/>
                <p14:nvPr/>
              </p14:nvContentPartPr>
              <p14:xfrm>
                <a:off x="10504090" y="2685650"/>
                <a:ext cx="197640" cy="131040"/>
              </p14:xfrm>
            </p:contentPart>
          </mc:Choice>
          <mc:Fallback xmlns="">
            <p:pic>
              <p:nvPicPr>
                <p:cNvPr id="167" name="Ink 166">
                  <a:extLst>
                    <a:ext uri="{FF2B5EF4-FFF2-40B4-BE49-F238E27FC236}">
                      <a16:creationId xmlns:a16="http://schemas.microsoft.com/office/drawing/2014/main" id="{D2C23108-FC7E-8943-6D71-D6518C884777}"/>
                    </a:ext>
                  </a:extLst>
                </p:cNvPr>
                <p:cNvPicPr/>
                <p:nvPr/>
              </p:nvPicPr>
              <p:blipFill>
                <a:blip r:embed="rId265"/>
                <a:stretch>
                  <a:fillRect/>
                </a:stretch>
              </p:blipFill>
              <p:spPr>
                <a:xfrm>
                  <a:off x="10497970" y="2679530"/>
                  <a:ext cx="209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8" name="Ink 167">
                  <a:extLst>
                    <a:ext uri="{FF2B5EF4-FFF2-40B4-BE49-F238E27FC236}">
                      <a16:creationId xmlns:a16="http://schemas.microsoft.com/office/drawing/2014/main" id="{8E223E89-86C0-1DD1-4D60-1356BF4A45CB}"/>
                    </a:ext>
                  </a:extLst>
                </p14:cNvPr>
                <p14:cNvContentPartPr/>
                <p14:nvPr/>
              </p14:nvContentPartPr>
              <p14:xfrm>
                <a:off x="10503370" y="2553170"/>
                <a:ext cx="282600" cy="516960"/>
              </p14:xfrm>
            </p:contentPart>
          </mc:Choice>
          <mc:Fallback xmlns="">
            <p:pic>
              <p:nvPicPr>
                <p:cNvPr id="168" name="Ink 167">
                  <a:extLst>
                    <a:ext uri="{FF2B5EF4-FFF2-40B4-BE49-F238E27FC236}">
                      <a16:creationId xmlns:a16="http://schemas.microsoft.com/office/drawing/2014/main" id="{8E223E89-86C0-1DD1-4D60-1356BF4A45CB}"/>
                    </a:ext>
                  </a:extLst>
                </p:cNvPr>
                <p:cNvPicPr/>
                <p:nvPr/>
              </p:nvPicPr>
              <p:blipFill>
                <a:blip r:embed="rId267"/>
                <a:stretch>
                  <a:fillRect/>
                </a:stretch>
              </p:blipFill>
              <p:spPr>
                <a:xfrm>
                  <a:off x="10497250" y="2547050"/>
                  <a:ext cx="2948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9" name="Ink 168">
                  <a:extLst>
                    <a:ext uri="{FF2B5EF4-FFF2-40B4-BE49-F238E27FC236}">
                      <a16:creationId xmlns:a16="http://schemas.microsoft.com/office/drawing/2014/main" id="{A285277D-8F91-98C8-F80E-65B3AD3304E5}"/>
                    </a:ext>
                  </a:extLst>
                </p14:cNvPr>
                <p14:cNvContentPartPr/>
                <p14:nvPr/>
              </p14:nvContentPartPr>
              <p14:xfrm>
                <a:off x="9321490" y="2906330"/>
                <a:ext cx="1728360" cy="443160"/>
              </p14:xfrm>
            </p:contentPart>
          </mc:Choice>
          <mc:Fallback xmlns="">
            <p:pic>
              <p:nvPicPr>
                <p:cNvPr id="169" name="Ink 168">
                  <a:extLst>
                    <a:ext uri="{FF2B5EF4-FFF2-40B4-BE49-F238E27FC236}">
                      <a16:creationId xmlns:a16="http://schemas.microsoft.com/office/drawing/2014/main" id="{A285277D-8F91-98C8-F80E-65B3AD3304E5}"/>
                    </a:ext>
                  </a:extLst>
                </p:cNvPr>
                <p:cNvPicPr/>
                <p:nvPr/>
              </p:nvPicPr>
              <p:blipFill>
                <a:blip r:embed="rId269"/>
                <a:stretch>
                  <a:fillRect/>
                </a:stretch>
              </p:blipFill>
              <p:spPr>
                <a:xfrm>
                  <a:off x="9315370" y="2900210"/>
                  <a:ext cx="1740600" cy="455400"/>
                </a:xfrm>
                <a:prstGeom prst="rect">
                  <a:avLst/>
                </a:prstGeom>
              </p:spPr>
            </p:pic>
          </mc:Fallback>
        </mc:AlternateContent>
      </p:grpSp>
    </p:spTree>
    <p:extLst>
      <p:ext uri="{BB962C8B-B14F-4D97-AF65-F5344CB8AC3E}">
        <p14:creationId xmlns:p14="http://schemas.microsoft.com/office/powerpoint/2010/main" val="2657500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0C196EDF-CDF1-38CB-1067-57E79F2A5F33}"/>
              </a:ext>
            </a:extLst>
          </p:cNvPr>
          <p:cNvSpPr/>
          <p:nvPr/>
        </p:nvSpPr>
        <p:spPr>
          <a:xfrm>
            <a:off x="3785773" y="4061360"/>
            <a:ext cx="3174999" cy="2654297"/>
          </a:xfrm>
          <a:prstGeom prst="roundRect">
            <a:avLst>
              <a:gd name="adj" fmla="val 375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490C8-C0AE-3B7B-1F4B-338ABEE2FE1D}"/>
              </a:ext>
            </a:extLst>
          </p:cNvPr>
          <p:cNvSpPr>
            <a:spLocks noGrp="1"/>
          </p:cNvSpPr>
          <p:nvPr>
            <p:ph type="title"/>
          </p:nvPr>
        </p:nvSpPr>
        <p:spPr/>
        <p:txBody>
          <a:bodyPr/>
          <a:lstStyle/>
          <a:p>
            <a:r>
              <a:rPr lang="en-US" dirty="0"/>
              <a:t>Address Resolution Protocol ARP</a:t>
            </a:r>
          </a:p>
        </p:txBody>
      </p:sp>
      <p:sp>
        <p:nvSpPr>
          <p:cNvPr id="3" name="Content Placeholder 2">
            <a:extLst>
              <a:ext uri="{FF2B5EF4-FFF2-40B4-BE49-F238E27FC236}">
                <a16:creationId xmlns:a16="http://schemas.microsoft.com/office/drawing/2014/main" id="{8F304E74-C671-1842-F627-398F4EDFA93B}"/>
              </a:ext>
            </a:extLst>
          </p:cNvPr>
          <p:cNvSpPr>
            <a:spLocks noGrp="1"/>
          </p:cNvSpPr>
          <p:nvPr>
            <p:ph idx="1"/>
          </p:nvPr>
        </p:nvSpPr>
        <p:spPr>
          <a:xfrm>
            <a:off x="838200" y="1825625"/>
            <a:ext cx="10515600" cy="2167474"/>
          </a:xfrm>
        </p:spPr>
        <p:txBody>
          <a:bodyPr>
            <a:normAutofit fontScale="92500" lnSpcReduction="10000"/>
          </a:bodyPr>
          <a:lstStyle/>
          <a:p>
            <a:r>
              <a:rPr lang="en-US" dirty="0"/>
              <a:t>Dedicated layer-3 protocol for translating layer-3 to layer-2 addresses</a:t>
            </a:r>
          </a:p>
          <a:p>
            <a:r>
              <a:rPr lang="en-US" dirty="0"/>
              <a:t>Used primarily to resolve IPv4 addresses to their corresponding MAC addresses</a:t>
            </a:r>
          </a:p>
          <a:p>
            <a:r>
              <a:rPr lang="en-US" dirty="0" err="1"/>
              <a:t>Ethertype</a:t>
            </a:r>
            <a:r>
              <a:rPr lang="en-US" dirty="0"/>
              <a:t> 0x0806</a:t>
            </a:r>
          </a:p>
          <a:p>
            <a:r>
              <a:rPr lang="en-US" dirty="0"/>
              <a:t>Requests made via layer-2 broadcast</a:t>
            </a:r>
          </a:p>
        </p:txBody>
      </p:sp>
      <p:pic>
        <p:nvPicPr>
          <p:cNvPr id="4" name="Picture 2" descr="Computer - Free computer icons">
            <a:extLst>
              <a:ext uri="{FF2B5EF4-FFF2-40B4-BE49-F238E27FC236}">
                <a16:creationId xmlns:a16="http://schemas.microsoft.com/office/drawing/2014/main" id="{40C27F10-31B3-1BA7-8A61-0225D67D7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467" y="5388509"/>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E7ED156-D75D-04BC-A625-A27617737C30}"/>
              </a:ext>
            </a:extLst>
          </p:cNvPr>
          <p:cNvCxnSpPr>
            <a:cxnSpLocks/>
          </p:cNvCxnSpPr>
          <p:nvPr/>
        </p:nvCxnSpPr>
        <p:spPr>
          <a:xfrm>
            <a:off x="1363467" y="5146596"/>
            <a:ext cx="1436883"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2" descr="Computer - Free computer icons">
            <a:extLst>
              <a:ext uri="{FF2B5EF4-FFF2-40B4-BE49-F238E27FC236}">
                <a16:creationId xmlns:a16="http://schemas.microsoft.com/office/drawing/2014/main" id="{2EC6B7A7-217A-42B9-2E52-FFBD5DED0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784" y="5388509"/>
            <a:ext cx="631412" cy="6314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044653D-1CC2-D83B-A978-87690ACAB15F}"/>
              </a:ext>
            </a:extLst>
          </p:cNvPr>
          <p:cNvSpPr txBox="1"/>
          <p:nvPr/>
        </p:nvSpPr>
        <p:spPr>
          <a:xfrm>
            <a:off x="1330905" y="5113663"/>
            <a:ext cx="335912" cy="307777"/>
          </a:xfrm>
          <a:prstGeom prst="rect">
            <a:avLst/>
          </a:prstGeom>
          <a:noFill/>
        </p:spPr>
        <p:txBody>
          <a:bodyPr wrap="square" rtlCol="0">
            <a:spAutoFit/>
          </a:bodyPr>
          <a:lstStyle/>
          <a:p>
            <a:pPr algn="ctr"/>
            <a:r>
              <a:rPr lang="en-US" sz="1400" dirty="0"/>
              <a:t>.5</a:t>
            </a:r>
          </a:p>
        </p:txBody>
      </p:sp>
      <p:sp>
        <p:nvSpPr>
          <p:cNvPr id="8" name="TextBox 7">
            <a:extLst>
              <a:ext uri="{FF2B5EF4-FFF2-40B4-BE49-F238E27FC236}">
                <a16:creationId xmlns:a16="http://schemas.microsoft.com/office/drawing/2014/main" id="{47808016-685C-D839-5721-48CF5AD001D5}"/>
              </a:ext>
            </a:extLst>
          </p:cNvPr>
          <p:cNvSpPr txBox="1"/>
          <p:nvPr/>
        </p:nvSpPr>
        <p:spPr>
          <a:xfrm>
            <a:off x="2126793" y="5113663"/>
            <a:ext cx="335912" cy="307777"/>
          </a:xfrm>
          <a:prstGeom prst="rect">
            <a:avLst/>
          </a:prstGeom>
          <a:noFill/>
        </p:spPr>
        <p:txBody>
          <a:bodyPr wrap="square" rtlCol="0">
            <a:spAutoFit/>
          </a:bodyPr>
          <a:lstStyle/>
          <a:p>
            <a:pPr algn="ctr"/>
            <a:r>
              <a:rPr lang="en-US" sz="1400" dirty="0"/>
              <a:t>.6</a:t>
            </a:r>
          </a:p>
        </p:txBody>
      </p:sp>
      <p:cxnSp>
        <p:nvCxnSpPr>
          <p:cNvPr id="10" name="Straight Connector 9">
            <a:extLst>
              <a:ext uri="{FF2B5EF4-FFF2-40B4-BE49-F238E27FC236}">
                <a16:creationId xmlns:a16="http://schemas.microsoft.com/office/drawing/2014/main" id="{83F66C69-882A-48B2-C944-8375FBE1E2DB}"/>
              </a:ext>
            </a:extLst>
          </p:cNvPr>
          <p:cNvCxnSpPr>
            <a:cxnSpLocks/>
          </p:cNvCxnSpPr>
          <p:nvPr/>
        </p:nvCxnSpPr>
        <p:spPr>
          <a:xfrm>
            <a:off x="1749937" y="5146596"/>
            <a:ext cx="0" cy="341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513EBAC-99CE-125F-C0EC-86E8B7D20137}"/>
              </a:ext>
            </a:extLst>
          </p:cNvPr>
          <p:cNvCxnSpPr>
            <a:cxnSpLocks/>
          </p:cNvCxnSpPr>
          <p:nvPr/>
        </p:nvCxnSpPr>
        <p:spPr>
          <a:xfrm>
            <a:off x="2509556" y="5146596"/>
            <a:ext cx="0" cy="341698"/>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FC95A30-58D4-28D4-D465-FE71EC88B262}"/>
              </a:ext>
            </a:extLst>
          </p:cNvPr>
          <p:cNvSpPr txBox="1"/>
          <p:nvPr/>
        </p:nvSpPr>
        <p:spPr>
          <a:xfrm>
            <a:off x="1413829" y="4789419"/>
            <a:ext cx="1095727" cy="307777"/>
          </a:xfrm>
          <a:prstGeom prst="rect">
            <a:avLst/>
          </a:prstGeom>
          <a:noFill/>
        </p:spPr>
        <p:txBody>
          <a:bodyPr wrap="square" rtlCol="0">
            <a:spAutoFit/>
          </a:bodyPr>
          <a:lstStyle/>
          <a:p>
            <a:pPr algn="ctr"/>
            <a:r>
              <a:rPr lang="en-US" sz="1400" dirty="0"/>
              <a:t>10.1.1.0/24</a:t>
            </a:r>
          </a:p>
        </p:txBody>
      </p:sp>
      <p:sp>
        <p:nvSpPr>
          <p:cNvPr id="15" name="TextBox 14">
            <a:extLst>
              <a:ext uri="{FF2B5EF4-FFF2-40B4-BE49-F238E27FC236}">
                <a16:creationId xmlns:a16="http://schemas.microsoft.com/office/drawing/2014/main" id="{7A8E016B-6501-7B81-1554-CF4D6B44F659}"/>
              </a:ext>
            </a:extLst>
          </p:cNvPr>
          <p:cNvSpPr txBox="1"/>
          <p:nvPr/>
        </p:nvSpPr>
        <p:spPr>
          <a:xfrm>
            <a:off x="552450" y="5940364"/>
            <a:ext cx="1381477" cy="261610"/>
          </a:xfrm>
          <a:prstGeom prst="rect">
            <a:avLst/>
          </a:prstGeom>
          <a:noFill/>
        </p:spPr>
        <p:txBody>
          <a:bodyPr wrap="square" rtlCol="0">
            <a:spAutoFit/>
          </a:bodyPr>
          <a:lstStyle/>
          <a:p>
            <a:pPr algn="ctr"/>
            <a:r>
              <a:rPr lang="en-US" sz="1100" dirty="0"/>
              <a:t>00:00:01:23:45:67</a:t>
            </a:r>
          </a:p>
        </p:txBody>
      </p:sp>
      <p:sp>
        <p:nvSpPr>
          <p:cNvPr id="16" name="Rectangle 15">
            <a:extLst>
              <a:ext uri="{FF2B5EF4-FFF2-40B4-BE49-F238E27FC236}">
                <a16:creationId xmlns:a16="http://schemas.microsoft.com/office/drawing/2014/main" id="{FB191953-294A-CE1D-7405-8491682706B3}"/>
              </a:ext>
            </a:extLst>
          </p:cNvPr>
          <p:cNvSpPr/>
          <p:nvPr/>
        </p:nvSpPr>
        <p:spPr>
          <a:xfrm>
            <a:off x="4497920" y="5113663"/>
            <a:ext cx="2400298" cy="30777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200" dirty="0"/>
              <a:t>Type: Ethernet – ARP Request</a:t>
            </a:r>
          </a:p>
        </p:txBody>
      </p:sp>
      <p:sp>
        <p:nvSpPr>
          <p:cNvPr id="17" name="Rectangle 16">
            <a:extLst>
              <a:ext uri="{FF2B5EF4-FFF2-40B4-BE49-F238E27FC236}">
                <a16:creationId xmlns:a16="http://schemas.microsoft.com/office/drawing/2014/main" id="{107D3D58-E5D6-4541-D4D6-9A3AA2CE43A5}"/>
              </a:ext>
            </a:extLst>
          </p:cNvPr>
          <p:cNvSpPr/>
          <p:nvPr/>
        </p:nvSpPr>
        <p:spPr>
          <a:xfrm>
            <a:off x="4497919" y="5421440"/>
            <a:ext cx="2400299" cy="307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a:t>Sending IP: 10.1.1.6</a:t>
            </a:r>
          </a:p>
        </p:txBody>
      </p:sp>
      <p:sp>
        <p:nvSpPr>
          <p:cNvPr id="18" name="TextBox 17">
            <a:extLst>
              <a:ext uri="{FF2B5EF4-FFF2-40B4-BE49-F238E27FC236}">
                <a16:creationId xmlns:a16="http://schemas.microsoft.com/office/drawing/2014/main" id="{44197875-C57E-8BAC-9F16-DA8B50CF9D34}"/>
              </a:ext>
            </a:extLst>
          </p:cNvPr>
          <p:cNvSpPr txBox="1"/>
          <p:nvPr/>
        </p:nvSpPr>
        <p:spPr>
          <a:xfrm>
            <a:off x="2027441" y="5940364"/>
            <a:ext cx="1381477" cy="261610"/>
          </a:xfrm>
          <a:prstGeom prst="rect">
            <a:avLst/>
          </a:prstGeom>
          <a:noFill/>
        </p:spPr>
        <p:txBody>
          <a:bodyPr wrap="square" rtlCol="0">
            <a:spAutoFit/>
          </a:bodyPr>
          <a:lstStyle/>
          <a:p>
            <a:pPr algn="ctr"/>
            <a:r>
              <a:rPr lang="en-US" sz="1100" dirty="0"/>
              <a:t>00:00:01:BE:EE:EF</a:t>
            </a:r>
          </a:p>
        </p:txBody>
      </p:sp>
      <p:sp>
        <p:nvSpPr>
          <p:cNvPr id="19" name="Rectangle 18">
            <a:extLst>
              <a:ext uri="{FF2B5EF4-FFF2-40B4-BE49-F238E27FC236}">
                <a16:creationId xmlns:a16="http://schemas.microsoft.com/office/drawing/2014/main" id="{44943BBB-A0A0-11B0-168D-D5256D9AB123}"/>
              </a:ext>
            </a:extLst>
          </p:cNvPr>
          <p:cNvSpPr/>
          <p:nvPr/>
        </p:nvSpPr>
        <p:spPr>
          <a:xfrm>
            <a:off x="4497919" y="5713801"/>
            <a:ext cx="2400300" cy="3077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200" dirty="0"/>
              <a:t>Sender MAC: 00:00:01:BE:EE:EF</a:t>
            </a:r>
          </a:p>
        </p:txBody>
      </p:sp>
      <p:sp>
        <p:nvSpPr>
          <p:cNvPr id="20" name="Rectangle 19">
            <a:extLst>
              <a:ext uri="{FF2B5EF4-FFF2-40B4-BE49-F238E27FC236}">
                <a16:creationId xmlns:a16="http://schemas.microsoft.com/office/drawing/2014/main" id="{02BF899E-3FD3-FAC5-09A7-A12CE660A895}"/>
              </a:ext>
            </a:extLst>
          </p:cNvPr>
          <p:cNvSpPr/>
          <p:nvPr/>
        </p:nvSpPr>
        <p:spPr>
          <a:xfrm>
            <a:off x="4497918" y="6024938"/>
            <a:ext cx="2400301" cy="3077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dirty="0"/>
              <a:t>Receiver IP: 10.1.1.5</a:t>
            </a:r>
          </a:p>
        </p:txBody>
      </p:sp>
      <p:sp>
        <p:nvSpPr>
          <p:cNvPr id="21" name="Rectangle 20">
            <a:extLst>
              <a:ext uri="{FF2B5EF4-FFF2-40B4-BE49-F238E27FC236}">
                <a16:creationId xmlns:a16="http://schemas.microsoft.com/office/drawing/2014/main" id="{CFF94934-DB98-9D0B-961F-99830C633D6C}"/>
              </a:ext>
            </a:extLst>
          </p:cNvPr>
          <p:cNvSpPr/>
          <p:nvPr/>
        </p:nvSpPr>
        <p:spPr>
          <a:xfrm>
            <a:off x="4497918" y="6332715"/>
            <a:ext cx="2400302" cy="3077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200" dirty="0"/>
              <a:t>Receiver MAC: 00:00:00:00:00:00</a:t>
            </a:r>
          </a:p>
        </p:txBody>
      </p:sp>
      <p:sp>
        <p:nvSpPr>
          <p:cNvPr id="23" name="Rectangle 22">
            <a:extLst>
              <a:ext uri="{FF2B5EF4-FFF2-40B4-BE49-F238E27FC236}">
                <a16:creationId xmlns:a16="http://schemas.microsoft.com/office/drawing/2014/main" id="{F5868F86-641D-4EBD-6BBC-EBEBB122C356}"/>
              </a:ext>
            </a:extLst>
          </p:cNvPr>
          <p:cNvSpPr/>
          <p:nvPr/>
        </p:nvSpPr>
        <p:spPr>
          <a:xfrm>
            <a:off x="3845325" y="4108702"/>
            <a:ext cx="2400300" cy="307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t>Source MAC: 00:00:01:BE:EE:EF</a:t>
            </a:r>
          </a:p>
        </p:txBody>
      </p:sp>
      <p:sp>
        <p:nvSpPr>
          <p:cNvPr id="24" name="Rectangle 23">
            <a:extLst>
              <a:ext uri="{FF2B5EF4-FFF2-40B4-BE49-F238E27FC236}">
                <a16:creationId xmlns:a16="http://schemas.microsoft.com/office/drawing/2014/main" id="{52E7D3B0-F328-3A8D-C13C-AF01EDDC9D5A}"/>
              </a:ext>
            </a:extLst>
          </p:cNvPr>
          <p:cNvSpPr/>
          <p:nvPr/>
        </p:nvSpPr>
        <p:spPr>
          <a:xfrm>
            <a:off x="3845323" y="4401063"/>
            <a:ext cx="2400302" cy="307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t>Dest MAC: FF:FF:FF:FF:FF:FF</a:t>
            </a:r>
          </a:p>
        </p:txBody>
      </p:sp>
      <p:sp>
        <p:nvSpPr>
          <p:cNvPr id="25" name="Rectangle 24">
            <a:extLst>
              <a:ext uri="{FF2B5EF4-FFF2-40B4-BE49-F238E27FC236}">
                <a16:creationId xmlns:a16="http://schemas.microsoft.com/office/drawing/2014/main" id="{F30E10BA-F236-0888-540C-512FC44B62FB}"/>
              </a:ext>
            </a:extLst>
          </p:cNvPr>
          <p:cNvSpPr/>
          <p:nvPr/>
        </p:nvSpPr>
        <p:spPr>
          <a:xfrm>
            <a:off x="3845325" y="4695601"/>
            <a:ext cx="2400302" cy="307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t>Type: 0x0806 (ARP)</a:t>
            </a:r>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C3A0CFF9-85A6-46A5-FA52-4CA9DC47217D}"/>
                  </a:ext>
                </a:extLst>
              </p14:cNvPr>
              <p14:cNvContentPartPr/>
              <p14:nvPr/>
            </p14:nvContentPartPr>
            <p14:xfrm>
              <a:off x="2466010" y="2835770"/>
              <a:ext cx="1677240" cy="700920"/>
            </p14:xfrm>
          </p:contentPart>
        </mc:Choice>
        <mc:Fallback xmlns="">
          <p:pic>
            <p:nvPicPr>
              <p:cNvPr id="30" name="Ink 29">
                <a:extLst>
                  <a:ext uri="{FF2B5EF4-FFF2-40B4-BE49-F238E27FC236}">
                    <a16:creationId xmlns:a16="http://schemas.microsoft.com/office/drawing/2014/main" id="{C3A0CFF9-85A6-46A5-FA52-4CA9DC47217D}"/>
                  </a:ext>
                </a:extLst>
              </p:cNvPr>
              <p:cNvPicPr/>
              <p:nvPr/>
            </p:nvPicPr>
            <p:blipFill>
              <a:blip r:embed="rId4"/>
              <a:stretch>
                <a:fillRect/>
              </a:stretch>
            </p:blipFill>
            <p:spPr>
              <a:xfrm>
                <a:off x="2459890" y="2829650"/>
                <a:ext cx="168948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53D3A7A0-C256-04AE-B53B-820E7A517A31}"/>
                  </a:ext>
                </a:extLst>
              </p14:cNvPr>
              <p14:cNvContentPartPr/>
              <p14:nvPr/>
            </p14:nvContentPartPr>
            <p14:xfrm>
              <a:off x="5241250" y="5358290"/>
              <a:ext cx="1050480" cy="423000"/>
            </p14:xfrm>
          </p:contentPart>
        </mc:Choice>
        <mc:Fallback xmlns="">
          <p:pic>
            <p:nvPicPr>
              <p:cNvPr id="31" name="Ink 30">
                <a:extLst>
                  <a:ext uri="{FF2B5EF4-FFF2-40B4-BE49-F238E27FC236}">
                    <a16:creationId xmlns:a16="http://schemas.microsoft.com/office/drawing/2014/main" id="{53D3A7A0-C256-04AE-B53B-820E7A517A31}"/>
                  </a:ext>
                </a:extLst>
              </p:cNvPr>
              <p:cNvPicPr/>
              <p:nvPr/>
            </p:nvPicPr>
            <p:blipFill>
              <a:blip r:embed="rId6"/>
              <a:stretch>
                <a:fillRect/>
              </a:stretch>
            </p:blipFill>
            <p:spPr>
              <a:xfrm>
                <a:off x="5235130" y="5352170"/>
                <a:ext cx="106272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E47EAA58-C903-32DD-4871-88986117E8D6}"/>
                  </a:ext>
                </a:extLst>
              </p14:cNvPr>
              <p14:cNvContentPartPr/>
              <p14:nvPr/>
            </p14:nvContentPartPr>
            <p14:xfrm>
              <a:off x="5312530" y="6002690"/>
              <a:ext cx="759240" cy="283680"/>
            </p14:xfrm>
          </p:contentPart>
        </mc:Choice>
        <mc:Fallback xmlns="">
          <p:pic>
            <p:nvPicPr>
              <p:cNvPr id="35" name="Ink 34">
                <a:extLst>
                  <a:ext uri="{FF2B5EF4-FFF2-40B4-BE49-F238E27FC236}">
                    <a16:creationId xmlns:a16="http://schemas.microsoft.com/office/drawing/2014/main" id="{E47EAA58-C903-32DD-4871-88986117E8D6}"/>
                  </a:ext>
                </a:extLst>
              </p:cNvPr>
              <p:cNvPicPr/>
              <p:nvPr/>
            </p:nvPicPr>
            <p:blipFill>
              <a:blip r:embed="rId8"/>
              <a:stretch>
                <a:fillRect/>
              </a:stretch>
            </p:blipFill>
            <p:spPr>
              <a:xfrm>
                <a:off x="5306410" y="5996570"/>
                <a:ext cx="771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837E1126-D205-88CB-1386-6DE85F7F1C0F}"/>
                  </a:ext>
                </a:extLst>
              </p14:cNvPr>
              <p14:cNvContentPartPr/>
              <p14:nvPr/>
            </p14:nvContentPartPr>
            <p14:xfrm>
              <a:off x="5484610" y="6286730"/>
              <a:ext cx="1805400" cy="389520"/>
            </p14:xfrm>
          </p:contentPart>
        </mc:Choice>
        <mc:Fallback xmlns="">
          <p:pic>
            <p:nvPicPr>
              <p:cNvPr id="37" name="Ink 36">
                <a:extLst>
                  <a:ext uri="{FF2B5EF4-FFF2-40B4-BE49-F238E27FC236}">
                    <a16:creationId xmlns:a16="http://schemas.microsoft.com/office/drawing/2014/main" id="{837E1126-D205-88CB-1386-6DE85F7F1C0F}"/>
                  </a:ext>
                </a:extLst>
              </p:cNvPr>
              <p:cNvPicPr/>
              <p:nvPr/>
            </p:nvPicPr>
            <p:blipFill>
              <a:blip r:embed="rId10"/>
              <a:stretch>
                <a:fillRect/>
              </a:stretch>
            </p:blipFill>
            <p:spPr>
              <a:xfrm>
                <a:off x="5478490" y="6280610"/>
                <a:ext cx="18176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39130717-C047-345F-EF22-10F4413F76C6}"/>
                  </a:ext>
                </a:extLst>
              </p14:cNvPr>
              <p14:cNvContentPartPr/>
              <p14:nvPr/>
            </p14:nvContentPartPr>
            <p14:xfrm>
              <a:off x="4465450" y="4349210"/>
              <a:ext cx="1741680" cy="434880"/>
            </p14:xfrm>
          </p:contentPart>
        </mc:Choice>
        <mc:Fallback xmlns="">
          <p:pic>
            <p:nvPicPr>
              <p:cNvPr id="38" name="Ink 37">
                <a:extLst>
                  <a:ext uri="{FF2B5EF4-FFF2-40B4-BE49-F238E27FC236}">
                    <a16:creationId xmlns:a16="http://schemas.microsoft.com/office/drawing/2014/main" id="{39130717-C047-345F-EF22-10F4413F76C6}"/>
                  </a:ext>
                </a:extLst>
              </p:cNvPr>
              <p:cNvPicPr/>
              <p:nvPr/>
            </p:nvPicPr>
            <p:blipFill>
              <a:blip r:embed="rId12"/>
              <a:stretch>
                <a:fillRect/>
              </a:stretch>
            </p:blipFill>
            <p:spPr>
              <a:xfrm>
                <a:off x="4459330" y="4343090"/>
                <a:ext cx="1753920" cy="447120"/>
              </a:xfrm>
              <a:prstGeom prst="rect">
                <a:avLst/>
              </a:prstGeom>
            </p:spPr>
          </p:pic>
        </mc:Fallback>
      </mc:AlternateContent>
      <p:grpSp>
        <p:nvGrpSpPr>
          <p:cNvPr id="49" name="Group 48">
            <a:extLst>
              <a:ext uri="{FF2B5EF4-FFF2-40B4-BE49-F238E27FC236}">
                <a16:creationId xmlns:a16="http://schemas.microsoft.com/office/drawing/2014/main" id="{F062B1A9-1AFE-288A-FA82-8ED8AD9C0664}"/>
              </a:ext>
            </a:extLst>
          </p:cNvPr>
          <p:cNvGrpSpPr/>
          <p:nvPr/>
        </p:nvGrpSpPr>
        <p:grpSpPr>
          <a:xfrm>
            <a:off x="7227010" y="4452890"/>
            <a:ext cx="610920" cy="694440"/>
            <a:chOff x="7227010" y="4452890"/>
            <a:chExt cx="610920" cy="694440"/>
          </a:xfrm>
        </p:grpSpPr>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CB5F03CF-3A75-9CA2-1E2E-C1663889337D}"/>
                    </a:ext>
                  </a:extLst>
                </p14:cNvPr>
                <p14:cNvContentPartPr/>
                <p14:nvPr/>
              </p14:nvContentPartPr>
              <p14:xfrm>
                <a:off x="7403410" y="4452890"/>
                <a:ext cx="434520" cy="550800"/>
              </p14:xfrm>
            </p:contentPart>
          </mc:Choice>
          <mc:Fallback xmlns="">
            <p:pic>
              <p:nvPicPr>
                <p:cNvPr id="43" name="Ink 42">
                  <a:extLst>
                    <a:ext uri="{FF2B5EF4-FFF2-40B4-BE49-F238E27FC236}">
                      <a16:creationId xmlns:a16="http://schemas.microsoft.com/office/drawing/2014/main" id="{CB5F03CF-3A75-9CA2-1E2E-C1663889337D}"/>
                    </a:ext>
                  </a:extLst>
                </p:cNvPr>
                <p:cNvPicPr/>
                <p:nvPr/>
              </p:nvPicPr>
              <p:blipFill>
                <a:blip r:embed="rId14"/>
                <a:stretch>
                  <a:fillRect/>
                </a:stretch>
              </p:blipFill>
              <p:spPr>
                <a:xfrm>
                  <a:off x="7397290" y="4446770"/>
                  <a:ext cx="44676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2EC3B029-BB3E-A250-F707-B53E76AF3235}"/>
                    </a:ext>
                  </a:extLst>
                </p14:cNvPr>
                <p14:cNvContentPartPr/>
                <p14:nvPr/>
              </p14:nvContentPartPr>
              <p14:xfrm>
                <a:off x="7227010" y="4736930"/>
                <a:ext cx="456120" cy="410400"/>
              </p14:xfrm>
            </p:contentPart>
          </mc:Choice>
          <mc:Fallback xmlns="">
            <p:pic>
              <p:nvPicPr>
                <p:cNvPr id="44" name="Ink 43">
                  <a:extLst>
                    <a:ext uri="{FF2B5EF4-FFF2-40B4-BE49-F238E27FC236}">
                      <a16:creationId xmlns:a16="http://schemas.microsoft.com/office/drawing/2014/main" id="{2EC3B029-BB3E-A250-F707-B53E76AF3235}"/>
                    </a:ext>
                  </a:extLst>
                </p:cNvPr>
                <p:cNvPicPr/>
                <p:nvPr/>
              </p:nvPicPr>
              <p:blipFill>
                <a:blip r:embed="rId16"/>
                <a:stretch>
                  <a:fillRect/>
                </a:stretch>
              </p:blipFill>
              <p:spPr>
                <a:xfrm>
                  <a:off x="7220890" y="4730810"/>
                  <a:ext cx="468360" cy="422640"/>
                </a:xfrm>
                <a:prstGeom prst="rect">
                  <a:avLst/>
                </a:prstGeom>
              </p:spPr>
            </p:pic>
          </mc:Fallback>
        </mc:AlternateContent>
      </p:grpSp>
      <p:grpSp>
        <p:nvGrpSpPr>
          <p:cNvPr id="48" name="Group 47">
            <a:extLst>
              <a:ext uri="{FF2B5EF4-FFF2-40B4-BE49-F238E27FC236}">
                <a16:creationId xmlns:a16="http://schemas.microsoft.com/office/drawing/2014/main" id="{3A70B267-84B6-A4CF-C821-3792F26618AB}"/>
              </a:ext>
            </a:extLst>
          </p:cNvPr>
          <p:cNvGrpSpPr/>
          <p:nvPr/>
        </p:nvGrpSpPr>
        <p:grpSpPr>
          <a:xfrm>
            <a:off x="5325490" y="5557370"/>
            <a:ext cx="2287800" cy="898200"/>
            <a:chOff x="5325490" y="5557370"/>
            <a:chExt cx="2287800" cy="898200"/>
          </a:xfrm>
        </p:grpSpPr>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32AEDA53-8B62-3F93-60E5-C358BF7056F4}"/>
                    </a:ext>
                  </a:extLst>
                </p14:cNvPr>
                <p14:cNvContentPartPr/>
                <p14:nvPr/>
              </p14:nvContentPartPr>
              <p14:xfrm>
                <a:off x="5435290" y="5680850"/>
                <a:ext cx="1564920" cy="357480"/>
              </p14:xfrm>
            </p:contentPart>
          </mc:Choice>
          <mc:Fallback xmlns="">
            <p:pic>
              <p:nvPicPr>
                <p:cNvPr id="32" name="Ink 31">
                  <a:extLst>
                    <a:ext uri="{FF2B5EF4-FFF2-40B4-BE49-F238E27FC236}">
                      <a16:creationId xmlns:a16="http://schemas.microsoft.com/office/drawing/2014/main" id="{32AEDA53-8B62-3F93-60E5-C358BF7056F4}"/>
                    </a:ext>
                  </a:extLst>
                </p:cNvPr>
                <p:cNvPicPr/>
                <p:nvPr/>
              </p:nvPicPr>
              <p:blipFill>
                <a:blip r:embed="rId18"/>
                <a:stretch>
                  <a:fillRect/>
                </a:stretch>
              </p:blipFill>
              <p:spPr>
                <a:xfrm>
                  <a:off x="5429170" y="5674730"/>
                  <a:ext cx="1577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BB1BB75F-BC3E-856D-913E-C1A89DE89B4D}"/>
                    </a:ext>
                  </a:extLst>
                </p14:cNvPr>
                <p14:cNvContentPartPr/>
                <p14:nvPr/>
              </p14:nvContentPartPr>
              <p14:xfrm>
                <a:off x="5325490" y="5565290"/>
                <a:ext cx="1734840" cy="497520"/>
              </p14:xfrm>
            </p:contentPart>
          </mc:Choice>
          <mc:Fallback xmlns="">
            <p:pic>
              <p:nvPicPr>
                <p:cNvPr id="33" name="Ink 32">
                  <a:extLst>
                    <a:ext uri="{FF2B5EF4-FFF2-40B4-BE49-F238E27FC236}">
                      <a16:creationId xmlns:a16="http://schemas.microsoft.com/office/drawing/2014/main" id="{BB1BB75F-BC3E-856D-913E-C1A89DE89B4D}"/>
                    </a:ext>
                  </a:extLst>
                </p:cNvPr>
                <p:cNvPicPr/>
                <p:nvPr/>
              </p:nvPicPr>
              <p:blipFill>
                <a:blip r:embed="rId20"/>
                <a:stretch>
                  <a:fillRect/>
                </a:stretch>
              </p:blipFill>
              <p:spPr>
                <a:xfrm>
                  <a:off x="5319370" y="5559170"/>
                  <a:ext cx="174708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a:extLst>
                    <a:ext uri="{FF2B5EF4-FFF2-40B4-BE49-F238E27FC236}">
                      <a16:creationId xmlns:a16="http://schemas.microsoft.com/office/drawing/2014/main" id="{9B1C47FE-C03A-45CA-3CF5-76013206EBB0}"/>
                    </a:ext>
                  </a:extLst>
                </p14:cNvPr>
                <p14:cNvContentPartPr/>
                <p14:nvPr/>
              </p14:nvContentPartPr>
              <p14:xfrm>
                <a:off x="7157890" y="5595530"/>
                <a:ext cx="455400" cy="766440"/>
              </p14:xfrm>
            </p:contentPart>
          </mc:Choice>
          <mc:Fallback xmlns="">
            <p:pic>
              <p:nvPicPr>
                <p:cNvPr id="45" name="Ink 44">
                  <a:extLst>
                    <a:ext uri="{FF2B5EF4-FFF2-40B4-BE49-F238E27FC236}">
                      <a16:creationId xmlns:a16="http://schemas.microsoft.com/office/drawing/2014/main" id="{9B1C47FE-C03A-45CA-3CF5-76013206EBB0}"/>
                    </a:ext>
                  </a:extLst>
                </p:cNvPr>
                <p:cNvPicPr/>
                <p:nvPr/>
              </p:nvPicPr>
              <p:blipFill>
                <a:blip r:embed="rId22"/>
                <a:stretch>
                  <a:fillRect/>
                </a:stretch>
              </p:blipFill>
              <p:spPr>
                <a:xfrm>
                  <a:off x="7151770" y="5589410"/>
                  <a:ext cx="46764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6" name="Ink 45">
                  <a:extLst>
                    <a:ext uri="{FF2B5EF4-FFF2-40B4-BE49-F238E27FC236}">
                      <a16:creationId xmlns:a16="http://schemas.microsoft.com/office/drawing/2014/main" id="{5A6F00C6-C8CD-910C-8819-0668F5C25B2C}"/>
                    </a:ext>
                  </a:extLst>
                </p14:cNvPr>
                <p14:cNvContentPartPr/>
                <p14:nvPr/>
              </p14:nvContentPartPr>
              <p14:xfrm>
                <a:off x="7168330" y="5557370"/>
                <a:ext cx="307080" cy="458280"/>
              </p14:xfrm>
            </p:contentPart>
          </mc:Choice>
          <mc:Fallback xmlns="">
            <p:pic>
              <p:nvPicPr>
                <p:cNvPr id="46" name="Ink 45">
                  <a:extLst>
                    <a:ext uri="{FF2B5EF4-FFF2-40B4-BE49-F238E27FC236}">
                      <a16:creationId xmlns:a16="http://schemas.microsoft.com/office/drawing/2014/main" id="{5A6F00C6-C8CD-910C-8819-0668F5C25B2C}"/>
                    </a:ext>
                  </a:extLst>
                </p:cNvPr>
                <p:cNvPicPr/>
                <p:nvPr/>
              </p:nvPicPr>
              <p:blipFill>
                <a:blip r:embed="rId24"/>
                <a:stretch>
                  <a:fillRect/>
                </a:stretch>
              </p:blipFill>
              <p:spPr>
                <a:xfrm>
                  <a:off x="7162210" y="5551250"/>
                  <a:ext cx="31932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735207AE-401F-562C-390A-73614E3F703A}"/>
                    </a:ext>
                  </a:extLst>
                </p14:cNvPr>
                <p14:cNvContentPartPr/>
                <p14:nvPr/>
              </p14:nvContentPartPr>
              <p14:xfrm>
                <a:off x="7094530" y="6181610"/>
                <a:ext cx="343080" cy="273960"/>
              </p14:xfrm>
            </p:contentPart>
          </mc:Choice>
          <mc:Fallback xmlns="">
            <p:pic>
              <p:nvPicPr>
                <p:cNvPr id="47" name="Ink 46">
                  <a:extLst>
                    <a:ext uri="{FF2B5EF4-FFF2-40B4-BE49-F238E27FC236}">
                      <a16:creationId xmlns:a16="http://schemas.microsoft.com/office/drawing/2014/main" id="{735207AE-401F-562C-390A-73614E3F703A}"/>
                    </a:ext>
                  </a:extLst>
                </p:cNvPr>
                <p:cNvPicPr/>
                <p:nvPr/>
              </p:nvPicPr>
              <p:blipFill>
                <a:blip r:embed="rId26"/>
                <a:stretch>
                  <a:fillRect/>
                </a:stretch>
              </p:blipFill>
              <p:spPr>
                <a:xfrm>
                  <a:off x="7088410" y="6175490"/>
                  <a:ext cx="355320" cy="286200"/>
                </a:xfrm>
                <a:prstGeom prst="rect">
                  <a:avLst/>
                </a:prstGeom>
              </p:spPr>
            </p:pic>
          </mc:Fallback>
        </mc:AlternateContent>
      </p:grpSp>
      <p:grpSp>
        <p:nvGrpSpPr>
          <p:cNvPr id="54" name="Group 53">
            <a:extLst>
              <a:ext uri="{FF2B5EF4-FFF2-40B4-BE49-F238E27FC236}">
                <a16:creationId xmlns:a16="http://schemas.microsoft.com/office/drawing/2014/main" id="{0C2CEA7D-81BD-2C8B-1A87-28E649EC3EE2}"/>
              </a:ext>
            </a:extLst>
          </p:cNvPr>
          <p:cNvGrpSpPr/>
          <p:nvPr/>
        </p:nvGrpSpPr>
        <p:grpSpPr>
          <a:xfrm>
            <a:off x="272530" y="4926650"/>
            <a:ext cx="2545200" cy="1410480"/>
            <a:chOff x="272530" y="4926650"/>
            <a:chExt cx="2545200" cy="1410480"/>
          </a:xfrm>
        </p:grpSpPr>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956DB665-45F4-7572-FBF7-A8CD9D377ACE}"/>
                    </a:ext>
                  </a:extLst>
                </p14:cNvPr>
                <p14:cNvContentPartPr/>
                <p14:nvPr/>
              </p14:nvContentPartPr>
              <p14:xfrm>
                <a:off x="272530" y="4952210"/>
                <a:ext cx="2230200" cy="653760"/>
              </p14:xfrm>
            </p:contentPart>
          </mc:Choice>
          <mc:Fallback xmlns="">
            <p:pic>
              <p:nvPicPr>
                <p:cNvPr id="39" name="Ink 38">
                  <a:extLst>
                    <a:ext uri="{FF2B5EF4-FFF2-40B4-BE49-F238E27FC236}">
                      <a16:creationId xmlns:a16="http://schemas.microsoft.com/office/drawing/2014/main" id="{956DB665-45F4-7572-FBF7-A8CD9D377ACE}"/>
                    </a:ext>
                  </a:extLst>
                </p:cNvPr>
                <p:cNvPicPr/>
                <p:nvPr/>
              </p:nvPicPr>
              <p:blipFill>
                <a:blip r:embed="rId28"/>
                <a:stretch>
                  <a:fillRect/>
                </a:stretch>
              </p:blipFill>
              <p:spPr>
                <a:xfrm>
                  <a:off x="266410" y="4946090"/>
                  <a:ext cx="224244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Ink 39">
                  <a:extLst>
                    <a:ext uri="{FF2B5EF4-FFF2-40B4-BE49-F238E27FC236}">
                      <a16:creationId xmlns:a16="http://schemas.microsoft.com/office/drawing/2014/main" id="{2669FDDD-A0CE-8598-ABC0-96F7B225B175}"/>
                    </a:ext>
                  </a:extLst>
                </p14:cNvPr>
                <p14:cNvContentPartPr/>
                <p14:nvPr/>
              </p14:nvContentPartPr>
              <p14:xfrm>
                <a:off x="832690" y="4926650"/>
                <a:ext cx="696600" cy="493560"/>
              </p14:xfrm>
            </p:contentPart>
          </mc:Choice>
          <mc:Fallback xmlns="">
            <p:pic>
              <p:nvPicPr>
                <p:cNvPr id="40" name="Ink 39">
                  <a:extLst>
                    <a:ext uri="{FF2B5EF4-FFF2-40B4-BE49-F238E27FC236}">
                      <a16:creationId xmlns:a16="http://schemas.microsoft.com/office/drawing/2014/main" id="{2669FDDD-A0CE-8598-ABC0-96F7B225B175}"/>
                    </a:ext>
                  </a:extLst>
                </p:cNvPr>
                <p:cNvPicPr/>
                <p:nvPr/>
              </p:nvPicPr>
              <p:blipFill>
                <a:blip r:embed="rId30"/>
                <a:stretch>
                  <a:fillRect/>
                </a:stretch>
              </p:blipFill>
              <p:spPr>
                <a:xfrm>
                  <a:off x="826570" y="4920530"/>
                  <a:ext cx="70884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Ink 40">
                  <a:extLst>
                    <a:ext uri="{FF2B5EF4-FFF2-40B4-BE49-F238E27FC236}">
                      <a16:creationId xmlns:a16="http://schemas.microsoft.com/office/drawing/2014/main" id="{54783F1C-2BBF-BFAB-1F10-4DE0061AE294}"/>
                    </a:ext>
                  </a:extLst>
                </p14:cNvPr>
                <p14:cNvContentPartPr/>
                <p14:nvPr/>
              </p14:nvContentPartPr>
              <p14:xfrm>
                <a:off x="1702450" y="4972010"/>
                <a:ext cx="416520" cy="487080"/>
              </p14:xfrm>
            </p:contentPart>
          </mc:Choice>
          <mc:Fallback xmlns="">
            <p:pic>
              <p:nvPicPr>
                <p:cNvPr id="41" name="Ink 40">
                  <a:extLst>
                    <a:ext uri="{FF2B5EF4-FFF2-40B4-BE49-F238E27FC236}">
                      <a16:creationId xmlns:a16="http://schemas.microsoft.com/office/drawing/2014/main" id="{54783F1C-2BBF-BFAB-1F10-4DE0061AE294}"/>
                    </a:ext>
                  </a:extLst>
                </p:cNvPr>
                <p:cNvPicPr/>
                <p:nvPr/>
              </p:nvPicPr>
              <p:blipFill>
                <a:blip r:embed="rId32"/>
                <a:stretch>
                  <a:fillRect/>
                </a:stretch>
              </p:blipFill>
              <p:spPr>
                <a:xfrm>
                  <a:off x="1696330" y="4965890"/>
                  <a:ext cx="42876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Ink 49">
                  <a:extLst>
                    <a:ext uri="{FF2B5EF4-FFF2-40B4-BE49-F238E27FC236}">
                      <a16:creationId xmlns:a16="http://schemas.microsoft.com/office/drawing/2014/main" id="{91B0CABD-836B-6C24-B0DF-C7A916FB5689}"/>
                    </a:ext>
                  </a:extLst>
                </p14:cNvPr>
                <p14:cNvContentPartPr/>
                <p14:nvPr/>
              </p14:nvContentPartPr>
              <p14:xfrm>
                <a:off x="1829170" y="5239130"/>
                <a:ext cx="616320" cy="417960"/>
              </p14:xfrm>
            </p:contentPart>
          </mc:Choice>
          <mc:Fallback xmlns="">
            <p:pic>
              <p:nvPicPr>
                <p:cNvPr id="50" name="Ink 49">
                  <a:extLst>
                    <a:ext uri="{FF2B5EF4-FFF2-40B4-BE49-F238E27FC236}">
                      <a16:creationId xmlns:a16="http://schemas.microsoft.com/office/drawing/2014/main" id="{91B0CABD-836B-6C24-B0DF-C7A916FB5689}"/>
                    </a:ext>
                  </a:extLst>
                </p:cNvPr>
                <p:cNvPicPr/>
                <p:nvPr/>
              </p:nvPicPr>
              <p:blipFill>
                <a:blip r:embed="rId34"/>
                <a:stretch>
                  <a:fillRect/>
                </a:stretch>
              </p:blipFill>
              <p:spPr>
                <a:xfrm>
                  <a:off x="1823050" y="5233010"/>
                  <a:ext cx="6285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 name="Ink 50">
                  <a:extLst>
                    <a:ext uri="{FF2B5EF4-FFF2-40B4-BE49-F238E27FC236}">
                      <a16:creationId xmlns:a16="http://schemas.microsoft.com/office/drawing/2014/main" id="{3B199CA0-3466-7598-869E-E3C95680E377}"/>
                    </a:ext>
                  </a:extLst>
                </p14:cNvPr>
                <p14:cNvContentPartPr/>
                <p14:nvPr/>
              </p14:nvContentPartPr>
              <p14:xfrm>
                <a:off x="2406250" y="5271530"/>
                <a:ext cx="411480" cy="275040"/>
              </p14:xfrm>
            </p:contentPart>
          </mc:Choice>
          <mc:Fallback xmlns="">
            <p:pic>
              <p:nvPicPr>
                <p:cNvPr id="51" name="Ink 50">
                  <a:extLst>
                    <a:ext uri="{FF2B5EF4-FFF2-40B4-BE49-F238E27FC236}">
                      <a16:creationId xmlns:a16="http://schemas.microsoft.com/office/drawing/2014/main" id="{3B199CA0-3466-7598-869E-E3C95680E377}"/>
                    </a:ext>
                  </a:extLst>
                </p:cNvPr>
                <p:cNvPicPr/>
                <p:nvPr/>
              </p:nvPicPr>
              <p:blipFill>
                <a:blip r:embed="rId36"/>
                <a:stretch>
                  <a:fillRect/>
                </a:stretch>
              </p:blipFill>
              <p:spPr>
                <a:xfrm>
                  <a:off x="2400130" y="5265410"/>
                  <a:ext cx="4237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3" name="Ink 52">
                  <a:extLst>
                    <a:ext uri="{FF2B5EF4-FFF2-40B4-BE49-F238E27FC236}">
                      <a16:creationId xmlns:a16="http://schemas.microsoft.com/office/drawing/2014/main" id="{71114E04-5E4F-CADB-1DB0-FE68D6220456}"/>
                    </a:ext>
                  </a:extLst>
                </p14:cNvPr>
                <p14:cNvContentPartPr/>
                <p14:nvPr/>
              </p14:nvContentPartPr>
              <p14:xfrm>
                <a:off x="1246690" y="5297810"/>
                <a:ext cx="925200" cy="1039320"/>
              </p14:xfrm>
            </p:contentPart>
          </mc:Choice>
          <mc:Fallback xmlns="">
            <p:pic>
              <p:nvPicPr>
                <p:cNvPr id="53" name="Ink 52">
                  <a:extLst>
                    <a:ext uri="{FF2B5EF4-FFF2-40B4-BE49-F238E27FC236}">
                      <a16:creationId xmlns:a16="http://schemas.microsoft.com/office/drawing/2014/main" id="{71114E04-5E4F-CADB-1DB0-FE68D6220456}"/>
                    </a:ext>
                  </a:extLst>
                </p:cNvPr>
                <p:cNvPicPr/>
                <p:nvPr/>
              </p:nvPicPr>
              <p:blipFill>
                <a:blip r:embed="rId38"/>
                <a:stretch>
                  <a:fillRect/>
                </a:stretch>
              </p:blipFill>
              <p:spPr>
                <a:xfrm>
                  <a:off x="1240570" y="5291690"/>
                  <a:ext cx="937440" cy="1051560"/>
                </a:xfrm>
                <a:prstGeom prst="rect">
                  <a:avLst/>
                </a:prstGeom>
              </p:spPr>
            </p:pic>
          </mc:Fallback>
        </mc:AlternateContent>
      </p:grpSp>
    </p:spTree>
    <p:extLst>
      <p:ext uri="{BB962C8B-B14F-4D97-AF65-F5344CB8AC3E}">
        <p14:creationId xmlns:p14="http://schemas.microsoft.com/office/powerpoint/2010/main" val="615552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34E6C90-8D31-8165-CC8F-E296C862AE90}"/>
                  </a:ext>
                </a:extLst>
              </p14:cNvPr>
              <p14:cNvContentPartPr/>
              <p14:nvPr/>
            </p14:nvContentPartPr>
            <p14:xfrm>
              <a:off x="4227130" y="593690"/>
              <a:ext cx="1477440" cy="1687320"/>
            </p14:xfrm>
          </p:contentPart>
        </mc:Choice>
        <mc:Fallback xmlns="">
          <p:pic>
            <p:nvPicPr>
              <p:cNvPr id="4" name="Ink 3">
                <a:extLst>
                  <a:ext uri="{FF2B5EF4-FFF2-40B4-BE49-F238E27FC236}">
                    <a16:creationId xmlns:a16="http://schemas.microsoft.com/office/drawing/2014/main" id="{034E6C90-8D31-8165-CC8F-E296C862AE90}"/>
                  </a:ext>
                </a:extLst>
              </p:cNvPr>
              <p:cNvPicPr/>
              <p:nvPr/>
            </p:nvPicPr>
            <p:blipFill>
              <a:blip r:embed="rId3"/>
              <a:stretch>
                <a:fillRect/>
              </a:stretch>
            </p:blipFill>
            <p:spPr>
              <a:xfrm>
                <a:off x="4221010" y="587570"/>
                <a:ext cx="1489680" cy="1699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A6CCE344-7D03-47AF-B4C8-C5F49C688859}"/>
                  </a:ext>
                </a:extLst>
              </p14:cNvPr>
              <p14:cNvContentPartPr/>
              <p14:nvPr/>
            </p14:nvContentPartPr>
            <p14:xfrm>
              <a:off x="6967810" y="563810"/>
              <a:ext cx="1274040" cy="1289880"/>
            </p14:xfrm>
          </p:contentPart>
        </mc:Choice>
        <mc:Fallback xmlns="">
          <p:pic>
            <p:nvPicPr>
              <p:cNvPr id="15" name="Ink 14">
                <a:extLst>
                  <a:ext uri="{FF2B5EF4-FFF2-40B4-BE49-F238E27FC236}">
                    <a16:creationId xmlns:a16="http://schemas.microsoft.com/office/drawing/2014/main" id="{A6CCE344-7D03-47AF-B4C8-C5F49C688859}"/>
                  </a:ext>
                </a:extLst>
              </p:cNvPr>
              <p:cNvPicPr/>
              <p:nvPr/>
            </p:nvPicPr>
            <p:blipFill>
              <a:blip r:embed="rId5"/>
              <a:stretch>
                <a:fillRect/>
              </a:stretch>
            </p:blipFill>
            <p:spPr>
              <a:xfrm>
                <a:off x="6961690" y="557690"/>
                <a:ext cx="1286280" cy="1302120"/>
              </a:xfrm>
              <a:prstGeom prst="rect">
                <a:avLst/>
              </a:prstGeom>
            </p:spPr>
          </p:pic>
        </mc:Fallback>
      </mc:AlternateContent>
      <p:grpSp>
        <p:nvGrpSpPr>
          <p:cNvPr id="34" name="Group 33">
            <a:extLst>
              <a:ext uri="{FF2B5EF4-FFF2-40B4-BE49-F238E27FC236}">
                <a16:creationId xmlns:a16="http://schemas.microsoft.com/office/drawing/2014/main" id="{0CC60663-9E29-0AC1-4F86-3B619DCEF4A6}"/>
              </a:ext>
            </a:extLst>
          </p:cNvPr>
          <p:cNvGrpSpPr/>
          <p:nvPr/>
        </p:nvGrpSpPr>
        <p:grpSpPr>
          <a:xfrm>
            <a:off x="7413490" y="541490"/>
            <a:ext cx="737640" cy="158400"/>
            <a:chOff x="7413490" y="541490"/>
            <a:chExt cx="737640" cy="158400"/>
          </a:xfrm>
        </p:grpSpPr>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469C65DE-AFBD-0A3E-7A3C-20E4FF9F9444}"/>
                    </a:ext>
                  </a:extLst>
                </p14:cNvPr>
                <p14:cNvContentPartPr/>
                <p14:nvPr/>
              </p14:nvContentPartPr>
              <p14:xfrm>
                <a:off x="7413490" y="574610"/>
                <a:ext cx="136800" cy="85680"/>
              </p14:xfrm>
            </p:contentPart>
          </mc:Choice>
          <mc:Fallback xmlns="">
            <p:pic>
              <p:nvPicPr>
                <p:cNvPr id="26" name="Ink 25">
                  <a:extLst>
                    <a:ext uri="{FF2B5EF4-FFF2-40B4-BE49-F238E27FC236}">
                      <a16:creationId xmlns:a16="http://schemas.microsoft.com/office/drawing/2014/main" id="{469C65DE-AFBD-0A3E-7A3C-20E4FF9F9444}"/>
                    </a:ext>
                  </a:extLst>
                </p:cNvPr>
                <p:cNvPicPr/>
                <p:nvPr/>
              </p:nvPicPr>
              <p:blipFill>
                <a:blip r:embed="rId7"/>
                <a:stretch>
                  <a:fillRect/>
                </a:stretch>
              </p:blipFill>
              <p:spPr>
                <a:xfrm>
                  <a:off x="7407370" y="568490"/>
                  <a:ext cx="149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D78E63D-07F7-ECF6-E70C-C46645D3EBCD}"/>
                    </a:ext>
                  </a:extLst>
                </p14:cNvPr>
                <p14:cNvContentPartPr/>
                <p14:nvPr/>
              </p14:nvContentPartPr>
              <p14:xfrm>
                <a:off x="7575490" y="566330"/>
                <a:ext cx="107640" cy="107640"/>
              </p14:xfrm>
            </p:contentPart>
          </mc:Choice>
          <mc:Fallback xmlns="">
            <p:pic>
              <p:nvPicPr>
                <p:cNvPr id="27" name="Ink 26">
                  <a:extLst>
                    <a:ext uri="{FF2B5EF4-FFF2-40B4-BE49-F238E27FC236}">
                      <a16:creationId xmlns:a16="http://schemas.microsoft.com/office/drawing/2014/main" id="{ED78E63D-07F7-ECF6-E70C-C46645D3EBCD}"/>
                    </a:ext>
                  </a:extLst>
                </p:cNvPr>
                <p:cNvPicPr/>
                <p:nvPr/>
              </p:nvPicPr>
              <p:blipFill>
                <a:blip r:embed="rId9"/>
                <a:stretch>
                  <a:fillRect/>
                </a:stretch>
              </p:blipFill>
              <p:spPr>
                <a:xfrm>
                  <a:off x="7569370" y="560210"/>
                  <a:ext cx="119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D26C1FE-5E8F-5389-1A3E-7B0640F968CA}"/>
                    </a:ext>
                  </a:extLst>
                </p14:cNvPr>
                <p14:cNvContentPartPr/>
                <p14:nvPr/>
              </p14:nvContentPartPr>
              <p14:xfrm>
                <a:off x="7669090" y="585410"/>
                <a:ext cx="37080" cy="106560"/>
              </p14:xfrm>
            </p:contentPart>
          </mc:Choice>
          <mc:Fallback xmlns="">
            <p:pic>
              <p:nvPicPr>
                <p:cNvPr id="28" name="Ink 27">
                  <a:extLst>
                    <a:ext uri="{FF2B5EF4-FFF2-40B4-BE49-F238E27FC236}">
                      <a16:creationId xmlns:a16="http://schemas.microsoft.com/office/drawing/2014/main" id="{ED26C1FE-5E8F-5389-1A3E-7B0640F968CA}"/>
                    </a:ext>
                  </a:extLst>
                </p:cNvPr>
                <p:cNvPicPr/>
                <p:nvPr/>
              </p:nvPicPr>
              <p:blipFill>
                <a:blip r:embed="rId11"/>
                <a:stretch>
                  <a:fillRect/>
                </a:stretch>
              </p:blipFill>
              <p:spPr>
                <a:xfrm>
                  <a:off x="7662970" y="579290"/>
                  <a:ext cx="493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AA86BDFB-3FFB-4C82-D8B6-2C9FDD505176}"/>
                    </a:ext>
                  </a:extLst>
                </p14:cNvPr>
                <p14:cNvContentPartPr/>
                <p14:nvPr/>
              </p14:nvContentPartPr>
              <p14:xfrm>
                <a:off x="7711210" y="562010"/>
                <a:ext cx="49320" cy="88200"/>
              </p14:xfrm>
            </p:contentPart>
          </mc:Choice>
          <mc:Fallback xmlns="">
            <p:pic>
              <p:nvPicPr>
                <p:cNvPr id="29" name="Ink 28">
                  <a:extLst>
                    <a:ext uri="{FF2B5EF4-FFF2-40B4-BE49-F238E27FC236}">
                      <a16:creationId xmlns:a16="http://schemas.microsoft.com/office/drawing/2014/main" id="{AA86BDFB-3FFB-4C82-D8B6-2C9FDD505176}"/>
                    </a:ext>
                  </a:extLst>
                </p:cNvPr>
                <p:cNvPicPr/>
                <p:nvPr/>
              </p:nvPicPr>
              <p:blipFill>
                <a:blip r:embed="rId13"/>
                <a:stretch>
                  <a:fillRect/>
                </a:stretch>
              </p:blipFill>
              <p:spPr>
                <a:xfrm>
                  <a:off x="7705090" y="555890"/>
                  <a:ext cx="615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2AAE2A00-5BD6-0FBA-5010-4FE1DA637DA4}"/>
                    </a:ext>
                  </a:extLst>
                </p14:cNvPr>
                <p14:cNvContentPartPr/>
                <p14:nvPr/>
              </p14:nvContentPartPr>
              <p14:xfrm>
                <a:off x="7674130" y="633290"/>
                <a:ext cx="84240" cy="36360"/>
              </p14:xfrm>
            </p:contentPart>
          </mc:Choice>
          <mc:Fallback xmlns="">
            <p:pic>
              <p:nvPicPr>
                <p:cNvPr id="30" name="Ink 29">
                  <a:extLst>
                    <a:ext uri="{FF2B5EF4-FFF2-40B4-BE49-F238E27FC236}">
                      <a16:creationId xmlns:a16="http://schemas.microsoft.com/office/drawing/2014/main" id="{2AAE2A00-5BD6-0FBA-5010-4FE1DA637DA4}"/>
                    </a:ext>
                  </a:extLst>
                </p:cNvPr>
                <p:cNvPicPr/>
                <p:nvPr/>
              </p:nvPicPr>
              <p:blipFill>
                <a:blip r:embed="rId15"/>
                <a:stretch>
                  <a:fillRect/>
                </a:stretch>
              </p:blipFill>
              <p:spPr>
                <a:xfrm>
                  <a:off x="7668010" y="627170"/>
                  <a:ext cx="96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F2B7DDF7-7648-4851-2BCC-7C8AF1689C7B}"/>
                    </a:ext>
                  </a:extLst>
                </p14:cNvPr>
                <p14:cNvContentPartPr/>
                <p14:nvPr/>
              </p14:nvContentPartPr>
              <p14:xfrm>
                <a:off x="7790050" y="541490"/>
                <a:ext cx="150120" cy="158400"/>
              </p14:xfrm>
            </p:contentPart>
          </mc:Choice>
          <mc:Fallback xmlns="">
            <p:pic>
              <p:nvPicPr>
                <p:cNvPr id="31" name="Ink 30">
                  <a:extLst>
                    <a:ext uri="{FF2B5EF4-FFF2-40B4-BE49-F238E27FC236}">
                      <a16:creationId xmlns:a16="http://schemas.microsoft.com/office/drawing/2014/main" id="{F2B7DDF7-7648-4851-2BCC-7C8AF1689C7B}"/>
                    </a:ext>
                  </a:extLst>
                </p:cNvPr>
                <p:cNvPicPr/>
                <p:nvPr/>
              </p:nvPicPr>
              <p:blipFill>
                <a:blip r:embed="rId17"/>
                <a:stretch>
                  <a:fillRect/>
                </a:stretch>
              </p:blipFill>
              <p:spPr>
                <a:xfrm>
                  <a:off x="7783930" y="535370"/>
                  <a:ext cx="162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0533E01-5C80-2D4E-62BD-4A30F5BFFFA0}"/>
                    </a:ext>
                  </a:extLst>
                </p14:cNvPr>
                <p14:cNvContentPartPr/>
                <p14:nvPr/>
              </p14:nvContentPartPr>
              <p14:xfrm>
                <a:off x="7913890" y="562730"/>
                <a:ext cx="114840" cy="132120"/>
              </p14:xfrm>
            </p:contentPart>
          </mc:Choice>
          <mc:Fallback xmlns="">
            <p:pic>
              <p:nvPicPr>
                <p:cNvPr id="32" name="Ink 31">
                  <a:extLst>
                    <a:ext uri="{FF2B5EF4-FFF2-40B4-BE49-F238E27FC236}">
                      <a16:creationId xmlns:a16="http://schemas.microsoft.com/office/drawing/2014/main" id="{80533E01-5C80-2D4E-62BD-4A30F5BFFFA0}"/>
                    </a:ext>
                  </a:extLst>
                </p:cNvPr>
                <p:cNvPicPr/>
                <p:nvPr/>
              </p:nvPicPr>
              <p:blipFill>
                <a:blip r:embed="rId19"/>
                <a:stretch>
                  <a:fillRect/>
                </a:stretch>
              </p:blipFill>
              <p:spPr>
                <a:xfrm>
                  <a:off x="7907770" y="556610"/>
                  <a:ext cx="127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3" name="Ink 32">
                  <a:extLst>
                    <a:ext uri="{FF2B5EF4-FFF2-40B4-BE49-F238E27FC236}">
                      <a16:creationId xmlns:a16="http://schemas.microsoft.com/office/drawing/2014/main" id="{35A5B800-C8CF-455C-FB4B-8E5D251E72D7}"/>
                    </a:ext>
                  </a:extLst>
                </p14:cNvPr>
                <p14:cNvContentPartPr/>
                <p14:nvPr/>
              </p14:nvContentPartPr>
              <p14:xfrm>
                <a:off x="8044930" y="580730"/>
                <a:ext cx="106200" cy="89640"/>
              </p14:xfrm>
            </p:contentPart>
          </mc:Choice>
          <mc:Fallback xmlns="">
            <p:pic>
              <p:nvPicPr>
                <p:cNvPr id="33" name="Ink 32">
                  <a:extLst>
                    <a:ext uri="{FF2B5EF4-FFF2-40B4-BE49-F238E27FC236}">
                      <a16:creationId xmlns:a16="http://schemas.microsoft.com/office/drawing/2014/main" id="{35A5B800-C8CF-455C-FB4B-8E5D251E72D7}"/>
                    </a:ext>
                  </a:extLst>
                </p:cNvPr>
                <p:cNvPicPr/>
                <p:nvPr/>
              </p:nvPicPr>
              <p:blipFill>
                <a:blip r:embed="rId21"/>
                <a:stretch>
                  <a:fillRect/>
                </a:stretch>
              </p:blipFill>
              <p:spPr>
                <a:xfrm>
                  <a:off x="8038810" y="574610"/>
                  <a:ext cx="118440" cy="10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67A210F7-AA36-121C-3617-A5DFF4368F96}"/>
                  </a:ext>
                </a:extLst>
              </p14:cNvPr>
              <p14:cNvContentPartPr/>
              <p14:nvPr/>
            </p14:nvContentPartPr>
            <p14:xfrm>
              <a:off x="8101810" y="1296410"/>
              <a:ext cx="1099800" cy="69480"/>
            </p14:xfrm>
          </p:contentPart>
        </mc:Choice>
        <mc:Fallback xmlns="">
          <p:pic>
            <p:nvPicPr>
              <p:cNvPr id="36" name="Ink 35">
                <a:extLst>
                  <a:ext uri="{FF2B5EF4-FFF2-40B4-BE49-F238E27FC236}">
                    <a16:creationId xmlns:a16="http://schemas.microsoft.com/office/drawing/2014/main" id="{67A210F7-AA36-121C-3617-A5DFF4368F96}"/>
                  </a:ext>
                </a:extLst>
              </p:cNvPr>
              <p:cNvPicPr/>
              <p:nvPr/>
            </p:nvPicPr>
            <p:blipFill>
              <a:blip r:embed="rId23"/>
              <a:stretch>
                <a:fillRect/>
              </a:stretch>
            </p:blipFill>
            <p:spPr>
              <a:xfrm>
                <a:off x="8095690" y="1290290"/>
                <a:ext cx="11120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7738D775-4EC8-A5FA-D021-74849C09F1BB}"/>
                  </a:ext>
                </a:extLst>
              </p14:cNvPr>
              <p14:cNvContentPartPr/>
              <p14:nvPr/>
            </p14:nvContentPartPr>
            <p14:xfrm>
              <a:off x="5200210" y="1049090"/>
              <a:ext cx="2412360" cy="306720"/>
            </p14:xfrm>
          </p:contentPart>
        </mc:Choice>
        <mc:Fallback xmlns="">
          <p:pic>
            <p:nvPicPr>
              <p:cNvPr id="51" name="Ink 50">
                <a:extLst>
                  <a:ext uri="{FF2B5EF4-FFF2-40B4-BE49-F238E27FC236}">
                    <a16:creationId xmlns:a16="http://schemas.microsoft.com/office/drawing/2014/main" id="{7738D775-4EC8-A5FA-D021-74849C09F1BB}"/>
                  </a:ext>
                </a:extLst>
              </p:cNvPr>
              <p:cNvPicPr/>
              <p:nvPr/>
            </p:nvPicPr>
            <p:blipFill>
              <a:blip r:embed="rId25"/>
              <a:stretch>
                <a:fillRect/>
              </a:stretch>
            </p:blipFill>
            <p:spPr>
              <a:xfrm>
                <a:off x="5194090" y="1042970"/>
                <a:ext cx="2424600" cy="318960"/>
              </a:xfrm>
              <a:prstGeom prst="rect">
                <a:avLst/>
              </a:prstGeom>
            </p:spPr>
          </p:pic>
        </mc:Fallback>
      </mc:AlternateContent>
      <p:grpSp>
        <p:nvGrpSpPr>
          <p:cNvPr id="78" name="Group 77">
            <a:extLst>
              <a:ext uri="{FF2B5EF4-FFF2-40B4-BE49-F238E27FC236}">
                <a16:creationId xmlns:a16="http://schemas.microsoft.com/office/drawing/2014/main" id="{660573A3-C334-0390-C319-383B758B9EF3}"/>
              </a:ext>
            </a:extLst>
          </p:cNvPr>
          <p:cNvGrpSpPr/>
          <p:nvPr/>
        </p:nvGrpSpPr>
        <p:grpSpPr>
          <a:xfrm>
            <a:off x="7480450" y="863690"/>
            <a:ext cx="1142640" cy="490680"/>
            <a:chOff x="7480450" y="863690"/>
            <a:chExt cx="1142640" cy="49068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2B9AB22B-70AD-D4E6-E09D-9A39D002974D}"/>
                    </a:ext>
                  </a:extLst>
                </p14:cNvPr>
                <p14:cNvContentPartPr/>
                <p14:nvPr/>
              </p14:nvContentPartPr>
              <p14:xfrm>
                <a:off x="7480450" y="863690"/>
                <a:ext cx="394560" cy="476640"/>
              </p14:xfrm>
            </p:contentPart>
          </mc:Choice>
          <mc:Fallback xmlns="">
            <p:pic>
              <p:nvPicPr>
                <p:cNvPr id="21" name="Ink 20">
                  <a:extLst>
                    <a:ext uri="{FF2B5EF4-FFF2-40B4-BE49-F238E27FC236}">
                      <a16:creationId xmlns:a16="http://schemas.microsoft.com/office/drawing/2014/main" id="{2B9AB22B-70AD-D4E6-E09D-9A39D002974D}"/>
                    </a:ext>
                  </a:extLst>
                </p:cNvPr>
                <p:cNvPicPr/>
                <p:nvPr/>
              </p:nvPicPr>
              <p:blipFill>
                <a:blip r:embed="rId27"/>
                <a:stretch>
                  <a:fillRect/>
                </a:stretch>
              </p:blipFill>
              <p:spPr>
                <a:xfrm>
                  <a:off x="7474330" y="857570"/>
                  <a:ext cx="40680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2E36E4B4-36A6-CDF1-4F16-863609B7DA24}"/>
                    </a:ext>
                  </a:extLst>
                </p14:cNvPr>
                <p14:cNvContentPartPr/>
                <p14:nvPr/>
              </p14:nvContentPartPr>
              <p14:xfrm>
                <a:off x="7580890" y="1014170"/>
                <a:ext cx="180720" cy="24840"/>
              </p14:xfrm>
            </p:contentPart>
          </mc:Choice>
          <mc:Fallback xmlns="">
            <p:pic>
              <p:nvPicPr>
                <p:cNvPr id="22" name="Ink 21">
                  <a:extLst>
                    <a:ext uri="{FF2B5EF4-FFF2-40B4-BE49-F238E27FC236}">
                      <a16:creationId xmlns:a16="http://schemas.microsoft.com/office/drawing/2014/main" id="{2E36E4B4-36A6-CDF1-4F16-863609B7DA24}"/>
                    </a:ext>
                  </a:extLst>
                </p:cNvPr>
                <p:cNvPicPr/>
                <p:nvPr/>
              </p:nvPicPr>
              <p:blipFill>
                <a:blip r:embed="rId29"/>
                <a:stretch>
                  <a:fillRect/>
                </a:stretch>
              </p:blipFill>
              <p:spPr>
                <a:xfrm>
                  <a:off x="7574770" y="1008050"/>
                  <a:ext cx="192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A07F3B4B-B9FF-54EB-1FB0-C1F12D2F0233}"/>
                    </a:ext>
                  </a:extLst>
                </p14:cNvPr>
                <p14:cNvContentPartPr/>
                <p14:nvPr/>
              </p14:nvContentPartPr>
              <p14:xfrm>
                <a:off x="7684570" y="980330"/>
                <a:ext cx="93240" cy="77040"/>
              </p14:xfrm>
            </p:contentPart>
          </mc:Choice>
          <mc:Fallback xmlns="">
            <p:pic>
              <p:nvPicPr>
                <p:cNvPr id="23" name="Ink 22">
                  <a:extLst>
                    <a:ext uri="{FF2B5EF4-FFF2-40B4-BE49-F238E27FC236}">
                      <a16:creationId xmlns:a16="http://schemas.microsoft.com/office/drawing/2014/main" id="{A07F3B4B-B9FF-54EB-1FB0-C1F12D2F0233}"/>
                    </a:ext>
                  </a:extLst>
                </p:cNvPr>
                <p:cNvPicPr/>
                <p:nvPr/>
              </p:nvPicPr>
              <p:blipFill>
                <a:blip r:embed="rId31"/>
                <a:stretch>
                  <a:fillRect/>
                </a:stretch>
              </p:blipFill>
              <p:spPr>
                <a:xfrm>
                  <a:off x="7678450" y="974210"/>
                  <a:ext cx="1054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43ADE573-E790-A28F-C746-22043628A4CA}"/>
                    </a:ext>
                  </a:extLst>
                </p14:cNvPr>
                <p14:cNvContentPartPr/>
                <p14:nvPr/>
              </p14:nvContentPartPr>
              <p14:xfrm>
                <a:off x="7598890" y="1167170"/>
                <a:ext cx="101520" cy="41400"/>
              </p14:xfrm>
            </p:contentPart>
          </mc:Choice>
          <mc:Fallback xmlns="">
            <p:pic>
              <p:nvPicPr>
                <p:cNvPr id="24" name="Ink 23">
                  <a:extLst>
                    <a:ext uri="{FF2B5EF4-FFF2-40B4-BE49-F238E27FC236}">
                      <a16:creationId xmlns:a16="http://schemas.microsoft.com/office/drawing/2014/main" id="{43ADE573-E790-A28F-C746-22043628A4CA}"/>
                    </a:ext>
                  </a:extLst>
                </p:cNvPr>
                <p:cNvPicPr/>
                <p:nvPr/>
              </p:nvPicPr>
              <p:blipFill>
                <a:blip r:embed="rId33"/>
                <a:stretch>
                  <a:fillRect/>
                </a:stretch>
              </p:blipFill>
              <p:spPr>
                <a:xfrm>
                  <a:off x="7592770" y="1161050"/>
                  <a:ext cx="113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55CE017F-CDF0-7243-A022-E3F8DF68348B}"/>
                    </a:ext>
                  </a:extLst>
                </p14:cNvPr>
                <p14:cNvContentPartPr/>
                <p14:nvPr/>
              </p14:nvContentPartPr>
              <p14:xfrm>
                <a:off x="7576570" y="1174370"/>
                <a:ext cx="131040" cy="71640"/>
              </p14:xfrm>
            </p:contentPart>
          </mc:Choice>
          <mc:Fallback xmlns="">
            <p:pic>
              <p:nvPicPr>
                <p:cNvPr id="25" name="Ink 24">
                  <a:extLst>
                    <a:ext uri="{FF2B5EF4-FFF2-40B4-BE49-F238E27FC236}">
                      <a16:creationId xmlns:a16="http://schemas.microsoft.com/office/drawing/2014/main" id="{55CE017F-CDF0-7243-A022-E3F8DF68348B}"/>
                    </a:ext>
                  </a:extLst>
                </p:cNvPr>
                <p:cNvPicPr/>
                <p:nvPr/>
              </p:nvPicPr>
              <p:blipFill>
                <a:blip r:embed="rId35"/>
                <a:stretch>
                  <a:fillRect/>
                </a:stretch>
              </p:blipFill>
              <p:spPr>
                <a:xfrm>
                  <a:off x="7570450" y="1168250"/>
                  <a:ext cx="143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a:extLst>
                    <a:ext uri="{FF2B5EF4-FFF2-40B4-BE49-F238E27FC236}">
                      <a16:creationId xmlns:a16="http://schemas.microsoft.com/office/drawing/2014/main" id="{88192011-B341-1B65-6AB1-862352CC917C}"/>
                    </a:ext>
                  </a:extLst>
                </p14:cNvPr>
                <p14:cNvContentPartPr/>
                <p14:nvPr/>
              </p14:nvContentPartPr>
              <p14:xfrm>
                <a:off x="8128090" y="1178690"/>
                <a:ext cx="185040" cy="156960"/>
              </p14:xfrm>
            </p:contentPart>
          </mc:Choice>
          <mc:Fallback xmlns="">
            <p:pic>
              <p:nvPicPr>
                <p:cNvPr id="73" name="Ink 72">
                  <a:extLst>
                    <a:ext uri="{FF2B5EF4-FFF2-40B4-BE49-F238E27FC236}">
                      <a16:creationId xmlns:a16="http://schemas.microsoft.com/office/drawing/2014/main" id="{88192011-B341-1B65-6AB1-862352CC917C}"/>
                    </a:ext>
                  </a:extLst>
                </p:cNvPr>
                <p:cNvPicPr/>
                <p:nvPr/>
              </p:nvPicPr>
              <p:blipFill>
                <a:blip r:embed="rId37"/>
                <a:stretch>
                  <a:fillRect/>
                </a:stretch>
              </p:blipFill>
              <p:spPr>
                <a:xfrm>
                  <a:off x="8121970" y="1172570"/>
                  <a:ext cx="197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 name="Ink 73">
                  <a:extLst>
                    <a:ext uri="{FF2B5EF4-FFF2-40B4-BE49-F238E27FC236}">
                      <a16:creationId xmlns:a16="http://schemas.microsoft.com/office/drawing/2014/main" id="{5FC79657-8FBA-BE76-2A78-6F08E6AAA9B6}"/>
                    </a:ext>
                  </a:extLst>
                </p14:cNvPr>
                <p14:cNvContentPartPr/>
                <p14:nvPr/>
              </p14:nvContentPartPr>
              <p14:xfrm>
                <a:off x="8305570" y="1030010"/>
                <a:ext cx="174600" cy="253440"/>
              </p14:xfrm>
            </p:contentPart>
          </mc:Choice>
          <mc:Fallback xmlns="">
            <p:pic>
              <p:nvPicPr>
                <p:cNvPr id="74" name="Ink 73">
                  <a:extLst>
                    <a:ext uri="{FF2B5EF4-FFF2-40B4-BE49-F238E27FC236}">
                      <a16:creationId xmlns:a16="http://schemas.microsoft.com/office/drawing/2014/main" id="{5FC79657-8FBA-BE76-2A78-6F08E6AAA9B6}"/>
                    </a:ext>
                  </a:extLst>
                </p:cNvPr>
                <p:cNvPicPr/>
                <p:nvPr/>
              </p:nvPicPr>
              <p:blipFill>
                <a:blip r:embed="rId39"/>
                <a:stretch>
                  <a:fillRect/>
                </a:stretch>
              </p:blipFill>
              <p:spPr>
                <a:xfrm>
                  <a:off x="8299450" y="1023890"/>
                  <a:ext cx="1868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 name="Ink 74">
                  <a:extLst>
                    <a:ext uri="{FF2B5EF4-FFF2-40B4-BE49-F238E27FC236}">
                      <a16:creationId xmlns:a16="http://schemas.microsoft.com/office/drawing/2014/main" id="{555A532E-6DBC-98DF-F0D5-81233A50F730}"/>
                    </a:ext>
                  </a:extLst>
                </p14:cNvPr>
                <p14:cNvContentPartPr/>
                <p14:nvPr/>
              </p14:nvContentPartPr>
              <p14:xfrm>
                <a:off x="8426530" y="1001930"/>
                <a:ext cx="118080" cy="260640"/>
              </p14:xfrm>
            </p:contentPart>
          </mc:Choice>
          <mc:Fallback xmlns="">
            <p:pic>
              <p:nvPicPr>
                <p:cNvPr id="75" name="Ink 74">
                  <a:extLst>
                    <a:ext uri="{FF2B5EF4-FFF2-40B4-BE49-F238E27FC236}">
                      <a16:creationId xmlns:a16="http://schemas.microsoft.com/office/drawing/2014/main" id="{555A532E-6DBC-98DF-F0D5-81233A50F730}"/>
                    </a:ext>
                  </a:extLst>
                </p:cNvPr>
                <p:cNvPicPr/>
                <p:nvPr/>
              </p:nvPicPr>
              <p:blipFill>
                <a:blip r:embed="rId41"/>
                <a:stretch>
                  <a:fillRect/>
                </a:stretch>
              </p:blipFill>
              <p:spPr>
                <a:xfrm>
                  <a:off x="8420410" y="995810"/>
                  <a:ext cx="1303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6" name="Ink 75">
                  <a:extLst>
                    <a:ext uri="{FF2B5EF4-FFF2-40B4-BE49-F238E27FC236}">
                      <a16:creationId xmlns:a16="http://schemas.microsoft.com/office/drawing/2014/main" id="{3A580AFB-00B4-D42A-38ED-86178937EA59}"/>
                    </a:ext>
                  </a:extLst>
                </p14:cNvPr>
                <p14:cNvContentPartPr/>
                <p14:nvPr/>
              </p14:nvContentPartPr>
              <p14:xfrm>
                <a:off x="8553970" y="1044770"/>
                <a:ext cx="69120" cy="221400"/>
              </p14:xfrm>
            </p:contentPart>
          </mc:Choice>
          <mc:Fallback xmlns="">
            <p:pic>
              <p:nvPicPr>
                <p:cNvPr id="76" name="Ink 75">
                  <a:extLst>
                    <a:ext uri="{FF2B5EF4-FFF2-40B4-BE49-F238E27FC236}">
                      <a16:creationId xmlns:a16="http://schemas.microsoft.com/office/drawing/2014/main" id="{3A580AFB-00B4-D42A-38ED-86178937EA59}"/>
                    </a:ext>
                  </a:extLst>
                </p:cNvPr>
                <p:cNvPicPr/>
                <p:nvPr/>
              </p:nvPicPr>
              <p:blipFill>
                <a:blip r:embed="rId43"/>
                <a:stretch>
                  <a:fillRect/>
                </a:stretch>
              </p:blipFill>
              <p:spPr>
                <a:xfrm>
                  <a:off x="8547850" y="1038650"/>
                  <a:ext cx="813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7" name="Ink 76">
                  <a:extLst>
                    <a:ext uri="{FF2B5EF4-FFF2-40B4-BE49-F238E27FC236}">
                      <a16:creationId xmlns:a16="http://schemas.microsoft.com/office/drawing/2014/main" id="{43C092D4-9C81-AE45-A0F2-0112BA496E24}"/>
                    </a:ext>
                  </a:extLst>
                </p14:cNvPr>
                <p14:cNvContentPartPr/>
                <p14:nvPr/>
              </p14:nvContentPartPr>
              <p14:xfrm>
                <a:off x="7878250" y="1066370"/>
                <a:ext cx="275760" cy="288000"/>
              </p14:xfrm>
            </p:contentPart>
          </mc:Choice>
          <mc:Fallback xmlns="">
            <p:pic>
              <p:nvPicPr>
                <p:cNvPr id="77" name="Ink 76">
                  <a:extLst>
                    <a:ext uri="{FF2B5EF4-FFF2-40B4-BE49-F238E27FC236}">
                      <a16:creationId xmlns:a16="http://schemas.microsoft.com/office/drawing/2014/main" id="{43C092D4-9C81-AE45-A0F2-0112BA496E24}"/>
                    </a:ext>
                  </a:extLst>
                </p:cNvPr>
                <p:cNvPicPr/>
                <p:nvPr/>
              </p:nvPicPr>
              <p:blipFill>
                <a:blip r:embed="rId45"/>
                <a:stretch>
                  <a:fillRect/>
                </a:stretch>
              </p:blipFill>
              <p:spPr>
                <a:xfrm>
                  <a:off x="7872130" y="1060250"/>
                  <a:ext cx="288000" cy="300240"/>
                </a:xfrm>
                <a:prstGeom prst="rect">
                  <a:avLst/>
                </a:prstGeom>
              </p:spPr>
            </p:pic>
          </mc:Fallback>
        </mc:AlternateContent>
      </p:grpSp>
      <p:grpSp>
        <p:nvGrpSpPr>
          <p:cNvPr id="89" name="Group 88">
            <a:extLst>
              <a:ext uri="{FF2B5EF4-FFF2-40B4-BE49-F238E27FC236}">
                <a16:creationId xmlns:a16="http://schemas.microsoft.com/office/drawing/2014/main" id="{75AA3971-044F-1FBA-6201-B6C834A48FD7}"/>
              </a:ext>
            </a:extLst>
          </p:cNvPr>
          <p:cNvGrpSpPr/>
          <p:nvPr/>
        </p:nvGrpSpPr>
        <p:grpSpPr>
          <a:xfrm>
            <a:off x="8937010" y="381290"/>
            <a:ext cx="1468800" cy="1942560"/>
            <a:chOff x="8937010" y="381290"/>
            <a:chExt cx="1468800" cy="1942560"/>
          </a:xfrm>
        </p:grpSpPr>
        <mc:AlternateContent xmlns:mc="http://schemas.openxmlformats.org/markup-compatibility/2006" xmlns:p14="http://schemas.microsoft.com/office/powerpoint/2010/main">
          <mc:Choice Requires="p14">
            <p:contentPart p14:bwMode="auto" r:id="rId46">
              <p14:nvContentPartPr>
                <p14:cNvPr id="79" name="Ink 78">
                  <a:extLst>
                    <a:ext uri="{FF2B5EF4-FFF2-40B4-BE49-F238E27FC236}">
                      <a16:creationId xmlns:a16="http://schemas.microsoft.com/office/drawing/2014/main" id="{EE4AB94E-A2B6-31F4-EB17-ECE83F1862DC}"/>
                    </a:ext>
                  </a:extLst>
                </p14:cNvPr>
                <p14:cNvContentPartPr/>
                <p14:nvPr/>
              </p14:nvContentPartPr>
              <p14:xfrm>
                <a:off x="9191530" y="834890"/>
                <a:ext cx="718560" cy="896760"/>
              </p14:xfrm>
            </p:contentPart>
          </mc:Choice>
          <mc:Fallback xmlns="">
            <p:pic>
              <p:nvPicPr>
                <p:cNvPr id="79" name="Ink 78">
                  <a:extLst>
                    <a:ext uri="{FF2B5EF4-FFF2-40B4-BE49-F238E27FC236}">
                      <a16:creationId xmlns:a16="http://schemas.microsoft.com/office/drawing/2014/main" id="{EE4AB94E-A2B6-31F4-EB17-ECE83F1862DC}"/>
                    </a:ext>
                  </a:extLst>
                </p:cNvPr>
                <p:cNvPicPr/>
                <p:nvPr/>
              </p:nvPicPr>
              <p:blipFill>
                <a:blip r:embed="rId47"/>
                <a:stretch>
                  <a:fillRect/>
                </a:stretch>
              </p:blipFill>
              <p:spPr>
                <a:xfrm>
                  <a:off x="9185410" y="828770"/>
                  <a:ext cx="730800" cy="909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0" name="Ink 79">
                  <a:extLst>
                    <a:ext uri="{FF2B5EF4-FFF2-40B4-BE49-F238E27FC236}">
                      <a16:creationId xmlns:a16="http://schemas.microsoft.com/office/drawing/2014/main" id="{A9272346-09C5-135F-3E15-EDAA07608B1B}"/>
                    </a:ext>
                  </a:extLst>
                </p14:cNvPr>
                <p14:cNvContentPartPr/>
                <p14:nvPr/>
              </p14:nvContentPartPr>
              <p14:xfrm>
                <a:off x="8937010" y="1570370"/>
                <a:ext cx="911520" cy="753480"/>
              </p14:xfrm>
            </p:contentPart>
          </mc:Choice>
          <mc:Fallback xmlns="">
            <p:pic>
              <p:nvPicPr>
                <p:cNvPr id="80" name="Ink 79">
                  <a:extLst>
                    <a:ext uri="{FF2B5EF4-FFF2-40B4-BE49-F238E27FC236}">
                      <a16:creationId xmlns:a16="http://schemas.microsoft.com/office/drawing/2014/main" id="{A9272346-09C5-135F-3E15-EDAA07608B1B}"/>
                    </a:ext>
                  </a:extLst>
                </p:cNvPr>
                <p:cNvPicPr/>
                <p:nvPr/>
              </p:nvPicPr>
              <p:blipFill>
                <a:blip r:embed="rId49"/>
                <a:stretch>
                  <a:fillRect/>
                </a:stretch>
              </p:blipFill>
              <p:spPr>
                <a:xfrm>
                  <a:off x="8930890" y="1564250"/>
                  <a:ext cx="92376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1" name="Ink 80">
                  <a:extLst>
                    <a:ext uri="{FF2B5EF4-FFF2-40B4-BE49-F238E27FC236}">
                      <a16:creationId xmlns:a16="http://schemas.microsoft.com/office/drawing/2014/main" id="{8DAF8053-CFC1-5FC7-4FA9-2EE524D5B972}"/>
                    </a:ext>
                  </a:extLst>
                </p14:cNvPr>
                <p14:cNvContentPartPr/>
                <p14:nvPr/>
              </p14:nvContentPartPr>
              <p14:xfrm>
                <a:off x="9209530" y="381290"/>
                <a:ext cx="84600" cy="460800"/>
              </p14:xfrm>
            </p:contentPart>
          </mc:Choice>
          <mc:Fallback xmlns="">
            <p:pic>
              <p:nvPicPr>
                <p:cNvPr id="81" name="Ink 80">
                  <a:extLst>
                    <a:ext uri="{FF2B5EF4-FFF2-40B4-BE49-F238E27FC236}">
                      <a16:creationId xmlns:a16="http://schemas.microsoft.com/office/drawing/2014/main" id="{8DAF8053-CFC1-5FC7-4FA9-2EE524D5B972}"/>
                    </a:ext>
                  </a:extLst>
                </p:cNvPr>
                <p:cNvPicPr/>
                <p:nvPr/>
              </p:nvPicPr>
              <p:blipFill>
                <a:blip r:embed="rId51"/>
                <a:stretch>
                  <a:fillRect/>
                </a:stretch>
              </p:blipFill>
              <p:spPr>
                <a:xfrm>
                  <a:off x="9203410" y="375170"/>
                  <a:ext cx="968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2" name="Ink 81">
                  <a:extLst>
                    <a:ext uri="{FF2B5EF4-FFF2-40B4-BE49-F238E27FC236}">
                      <a16:creationId xmlns:a16="http://schemas.microsoft.com/office/drawing/2014/main" id="{F12C0601-EC6D-94F1-4CFA-A58792A76742}"/>
                    </a:ext>
                  </a:extLst>
                </p14:cNvPr>
                <p14:cNvContentPartPr/>
                <p14:nvPr/>
              </p14:nvContentPartPr>
              <p14:xfrm>
                <a:off x="9413290" y="662450"/>
                <a:ext cx="32400" cy="74880"/>
              </p14:xfrm>
            </p:contentPart>
          </mc:Choice>
          <mc:Fallback xmlns="">
            <p:pic>
              <p:nvPicPr>
                <p:cNvPr id="82" name="Ink 81">
                  <a:extLst>
                    <a:ext uri="{FF2B5EF4-FFF2-40B4-BE49-F238E27FC236}">
                      <a16:creationId xmlns:a16="http://schemas.microsoft.com/office/drawing/2014/main" id="{F12C0601-EC6D-94F1-4CFA-A58792A76742}"/>
                    </a:ext>
                  </a:extLst>
                </p:cNvPr>
                <p:cNvPicPr/>
                <p:nvPr/>
              </p:nvPicPr>
              <p:blipFill>
                <a:blip r:embed="rId53"/>
                <a:stretch>
                  <a:fillRect/>
                </a:stretch>
              </p:blipFill>
              <p:spPr>
                <a:xfrm>
                  <a:off x="9407170" y="656330"/>
                  <a:ext cx="44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3" name="Ink 82">
                  <a:extLst>
                    <a:ext uri="{FF2B5EF4-FFF2-40B4-BE49-F238E27FC236}">
                      <a16:creationId xmlns:a16="http://schemas.microsoft.com/office/drawing/2014/main" id="{77C2D493-D35C-081B-6BB9-CE73E8BAAA8B}"/>
                    </a:ext>
                  </a:extLst>
                </p14:cNvPr>
                <p14:cNvContentPartPr/>
                <p14:nvPr/>
              </p14:nvContentPartPr>
              <p14:xfrm>
                <a:off x="9458290" y="573170"/>
                <a:ext cx="33840" cy="29520"/>
              </p14:xfrm>
            </p:contentPart>
          </mc:Choice>
          <mc:Fallback xmlns="">
            <p:pic>
              <p:nvPicPr>
                <p:cNvPr id="83" name="Ink 82">
                  <a:extLst>
                    <a:ext uri="{FF2B5EF4-FFF2-40B4-BE49-F238E27FC236}">
                      <a16:creationId xmlns:a16="http://schemas.microsoft.com/office/drawing/2014/main" id="{77C2D493-D35C-081B-6BB9-CE73E8BAAA8B}"/>
                    </a:ext>
                  </a:extLst>
                </p:cNvPr>
                <p:cNvPicPr/>
                <p:nvPr/>
              </p:nvPicPr>
              <p:blipFill>
                <a:blip r:embed="rId55"/>
                <a:stretch>
                  <a:fillRect/>
                </a:stretch>
              </p:blipFill>
              <p:spPr>
                <a:xfrm>
                  <a:off x="9452170" y="567050"/>
                  <a:ext cx="460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567D743D-5CA4-8859-0156-E7F70FAB76B2}"/>
                    </a:ext>
                  </a:extLst>
                </p14:cNvPr>
                <p14:cNvContentPartPr/>
                <p14:nvPr/>
              </p14:nvContentPartPr>
              <p14:xfrm>
                <a:off x="9571330" y="575330"/>
                <a:ext cx="168480" cy="137160"/>
              </p14:xfrm>
            </p:contentPart>
          </mc:Choice>
          <mc:Fallback xmlns="">
            <p:pic>
              <p:nvPicPr>
                <p:cNvPr id="84" name="Ink 83">
                  <a:extLst>
                    <a:ext uri="{FF2B5EF4-FFF2-40B4-BE49-F238E27FC236}">
                      <a16:creationId xmlns:a16="http://schemas.microsoft.com/office/drawing/2014/main" id="{567D743D-5CA4-8859-0156-E7F70FAB76B2}"/>
                    </a:ext>
                  </a:extLst>
                </p:cNvPr>
                <p:cNvPicPr/>
                <p:nvPr/>
              </p:nvPicPr>
              <p:blipFill>
                <a:blip r:embed="rId57"/>
                <a:stretch>
                  <a:fillRect/>
                </a:stretch>
              </p:blipFill>
              <p:spPr>
                <a:xfrm>
                  <a:off x="9565210" y="569210"/>
                  <a:ext cx="1807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5" name="Ink 84">
                  <a:extLst>
                    <a:ext uri="{FF2B5EF4-FFF2-40B4-BE49-F238E27FC236}">
                      <a16:creationId xmlns:a16="http://schemas.microsoft.com/office/drawing/2014/main" id="{1D5537BC-F79C-5993-F602-7184B2256769}"/>
                    </a:ext>
                  </a:extLst>
                </p14:cNvPr>
                <p14:cNvContentPartPr/>
                <p14:nvPr/>
              </p14:nvContentPartPr>
              <p14:xfrm>
                <a:off x="9794890" y="505850"/>
                <a:ext cx="134640" cy="196560"/>
              </p14:xfrm>
            </p:contentPart>
          </mc:Choice>
          <mc:Fallback xmlns="">
            <p:pic>
              <p:nvPicPr>
                <p:cNvPr id="85" name="Ink 84">
                  <a:extLst>
                    <a:ext uri="{FF2B5EF4-FFF2-40B4-BE49-F238E27FC236}">
                      <a16:creationId xmlns:a16="http://schemas.microsoft.com/office/drawing/2014/main" id="{1D5537BC-F79C-5993-F602-7184B2256769}"/>
                    </a:ext>
                  </a:extLst>
                </p:cNvPr>
                <p:cNvPicPr/>
                <p:nvPr/>
              </p:nvPicPr>
              <p:blipFill>
                <a:blip r:embed="rId59"/>
                <a:stretch>
                  <a:fillRect/>
                </a:stretch>
              </p:blipFill>
              <p:spPr>
                <a:xfrm>
                  <a:off x="9788770" y="499730"/>
                  <a:ext cx="1468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6" name="Ink 85">
                  <a:extLst>
                    <a:ext uri="{FF2B5EF4-FFF2-40B4-BE49-F238E27FC236}">
                      <a16:creationId xmlns:a16="http://schemas.microsoft.com/office/drawing/2014/main" id="{2A26939B-ED65-D0D3-276F-7B0A40722DD3}"/>
                    </a:ext>
                  </a:extLst>
                </p14:cNvPr>
                <p14:cNvContentPartPr/>
                <p14:nvPr/>
              </p14:nvContentPartPr>
              <p14:xfrm>
                <a:off x="9940330" y="567770"/>
                <a:ext cx="123480" cy="123120"/>
              </p14:xfrm>
            </p:contentPart>
          </mc:Choice>
          <mc:Fallback xmlns="">
            <p:pic>
              <p:nvPicPr>
                <p:cNvPr id="86" name="Ink 85">
                  <a:extLst>
                    <a:ext uri="{FF2B5EF4-FFF2-40B4-BE49-F238E27FC236}">
                      <a16:creationId xmlns:a16="http://schemas.microsoft.com/office/drawing/2014/main" id="{2A26939B-ED65-D0D3-276F-7B0A40722DD3}"/>
                    </a:ext>
                  </a:extLst>
                </p:cNvPr>
                <p:cNvPicPr/>
                <p:nvPr/>
              </p:nvPicPr>
              <p:blipFill>
                <a:blip r:embed="rId61"/>
                <a:stretch>
                  <a:fillRect/>
                </a:stretch>
              </p:blipFill>
              <p:spPr>
                <a:xfrm>
                  <a:off x="9934210" y="561650"/>
                  <a:ext cx="135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7" name="Ink 86">
                  <a:extLst>
                    <a:ext uri="{FF2B5EF4-FFF2-40B4-BE49-F238E27FC236}">
                      <a16:creationId xmlns:a16="http://schemas.microsoft.com/office/drawing/2014/main" id="{E63CE12A-DFBB-D56B-C219-FDBFC54419ED}"/>
                    </a:ext>
                  </a:extLst>
                </p14:cNvPr>
                <p14:cNvContentPartPr/>
                <p14:nvPr/>
              </p14:nvContentPartPr>
              <p14:xfrm>
                <a:off x="9916930" y="466250"/>
                <a:ext cx="236160" cy="193680"/>
              </p14:xfrm>
            </p:contentPart>
          </mc:Choice>
          <mc:Fallback xmlns="">
            <p:pic>
              <p:nvPicPr>
                <p:cNvPr id="87" name="Ink 86">
                  <a:extLst>
                    <a:ext uri="{FF2B5EF4-FFF2-40B4-BE49-F238E27FC236}">
                      <a16:creationId xmlns:a16="http://schemas.microsoft.com/office/drawing/2014/main" id="{E63CE12A-DFBB-D56B-C219-FDBFC54419ED}"/>
                    </a:ext>
                  </a:extLst>
                </p:cNvPr>
                <p:cNvPicPr/>
                <p:nvPr/>
              </p:nvPicPr>
              <p:blipFill>
                <a:blip r:embed="rId63"/>
                <a:stretch>
                  <a:fillRect/>
                </a:stretch>
              </p:blipFill>
              <p:spPr>
                <a:xfrm>
                  <a:off x="9910810" y="460130"/>
                  <a:ext cx="248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8" name="Ink 87">
                  <a:extLst>
                    <a:ext uri="{FF2B5EF4-FFF2-40B4-BE49-F238E27FC236}">
                      <a16:creationId xmlns:a16="http://schemas.microsoft.com/office/drawing/2014/main" id="{BC09C321-86E7-D420-186F-600377BDCCF8}"/>
                    </a:ext>
                  </a:extLst>
                </p14:cNvPr>
                <p14:cNvContentPartPr/>
                <p14:nvPr/>
              </p14:nvContentPartPr>
              <p14:xfrm>
                <a:off x="10097290" y="398210"/>
                <a:ext cx="308520" cy="350280"/>
              </p14:xfrm>
            </p:contentPart>
          </mc:Choice>
          <mc:Fallback xmlns="">
            <p:pic>
              <p:nvPicPr>
                <p:cNvPr id="88" name="Ink 87">
                  <a:extLst>
                    <a:ext uri="{FF2B5EF4-FFF2-40B4-BE49-F238E27FC236}">
                      <a16:creationId xmlns:a16="http://schemas.microsoft.com/office/drawing/2014/main" id="{BC09C321-86E7-D420-186F-600377BDCCF8}"/>
                    </a:ext>
                  </a:extLst>
                </p:cNvPr>
                <p:cNvPicPr/>
                <p:nvPr/>
              </p:nvPicPr>
              <p:blipFill>
                <a:blip r:embed="rId65"/>
                <a:stretch>
                  <a:fillRect/>
                </a:stretch>
              </p:blipFill>
              <p:spPr>
                <a:xfrm>
                  <a:off x="10091170" y="392090"/>
                  <a:ext cx="320760" cy="362520"/>
                </a:xfrm>
                <a:prstGeom prst="rect">
                  <a:avLst/>
                </a:prstGeom>
              </p:spPr>
            </p:pic>
          </mc:Fallback>
        </mc:AlternateContent>
      </p:grpSp>
      <p:grpSp>
        <p:nvGrpSpPr>
          <p:cNvPr id="107" name="Group 106">
            <a:extLst>
              <a:ext uri="{FF2B5EF4-FFF2-40B4-BE49-F238E27FC236}">
                <a16:creationId xmlns:a16="http://schemas.microsoft.com/office/drawing/2014/main" id="{2E34AD5A-C814-C5FF-734D-A331C29840AD}"/>
              </a:ext>
            </a:extLst>
          </p:cNvPr>
          <p:cNvGrpSpPr/>
          <p:nvPr/>
        </p:nvGrpSpPr>
        <p:grpSpPr>
          <a:xfrm>
            <a:off x="6654610" y="2254010"/>
            <a:ext cx="2485440" cy="784800"/>
            <a:chOff x="6654610" y="2254010"/>
            <a:chExt cx="2485440" cy="784800"/>
          </a:xfrm>
        </p:grpSpPr>
        <mc:AlternateContent xmlns:mc="http://schemas.openxmlformats.org/markup-compatibility/2006" xmlns:p14="http://schemas.microsoft.com/office/powerpoint/2010/main">
          <mc:Choice Requires="p14">
            <p:contentPart p14:bwMode="auto" r:id="rId66">
              <p14:nvContentPartPr>
                <p14:cNvPr id="90" name="Ink 89">
                  <a:extLst>
                    <a:ext uri="{FF2B5EF4-FFF2-40B4-BE49-F238E27FC236}">
                      <a16:creationId xmlns:a16="http://schemas.microsoft.com/office/drawing/2014/main" id="{5BB02BBA-A93E-66A7-D945-4459132311B9}"/>
                    </a:ext>
                  </a:extLst>
                </p14:cNvPr>
                <p14:cNvContentPartPr/>
                <p14:nvPr/>
              </p14:nvContentPartPr>
              <p14:xfrm>
                <a:off x="6654610" y="2392250"/>
                <a:ext cx="184320" cy="193320"/>
              </p14:xfrm>
            </p:contentPart>
          </mc:Choice>
          <mc:Fallback xmlns="">
            <p:pic>
              <p:nvPicPr>
                <p:cNvPr id="90" name="Ink 89">
                  <a:extLst>
                    <a:ext uri="{FF2B5EF4-FFF2-40B4-BE49-F238E27FC236}">
                      <a16:creationId xmlns:a16="http://schemas.microsoft.com/office/drawing/2014/main" id="{5BB02BBA-A93E-66A7-D945-4459132311B9}"/>
                    </a:ext>
                  </a:extLst>
                </p:cNvPr>
                <p:cNvPicPr/>
                <p:nvPr/>
              </p:nvPicPr>
              <p:blipFill>
                <a:blip r:embed="rId67"/>
                <a:stretch>
                  <a:fillRect/>
                </a:stretch>
              </p:blipFill>
              <p:spPr>
                <a:xfrm>
                  <a:off x="6648490" y="2386130"/>
                  <a:ext cx="1965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1" name="Ink 90">
                  <a:extLst>
                    <a:ext uri="{FF2B5EF4-FFF2-40B4-BE49-F238E27FC236}">
                      <a16:creationId xmlns:a16="http://schemas.microsoft.com/office/drawing/2014/main" id="{2F42164F-67D2-922A-6EC1-C78AB5481FE7}"/>
                    </a:ext>
                  </a:extLst>
                </p14:cNvPr>
                <p14:cNvContentPartPr/>
                <p14:nvPr/>
              </p14:nvContentPartPr>
              <p14:xfrm>
                <a:off x="6905890" y="2254010"/>
                <a:ext cx="36720" cy="329400"/>
              </p14:xfrm>
            </p:contentPart>
          </mc:Choice>
          <mc:Fallback xmlns="">
            <p:pic>
              <p:nvPicPr>
                <p:cNvPr id="91" name="Ink 90">
                  <a:extLst>
                    <a:ext uri="{FF2B5EF4-FFF2-40B4-BE49-F238E27FC236}">
                      <a16:creationId xmlns:a16="http://schemas.microsoft.com/office/drawing/2014/main" id="{2F42164F-67D2-922A-6EC1-C78AB5481FE7}"/>
                    </a:ext>
                  </a:extLst>
                </p:cNvPr>
                <p:cNvPicPr/>
                <p:nvPr/>
              </p:nvPicPr>
              <p:blipFill>
                <a:blip r:embed="rId69"/>
                <a:stretch>
                  <a:fillRect/>
                </a:stretch>
              </p:blipFill>
              <p:spPr>
                <a:xfrm>
                  <a:off x="6899770" y="2247890"/>
                  <a:ext cx="489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 name="Ink 91">
                  <a:extLst>
                    <a:ext uri="{FF2B5EF4-FFF2-40B4-BE49-F238E27FC236}">
                      <a16:creationId xmlns:a16="http://schemas.microsoft.com/office/drawing/2014/main" id="{27D70A2F-6A5E-5D69-BB03-4471C7D67D0C}"/>
                    </a:ext>
                  </a:extLst>
                </p14:cNvPr>
                <p14:cNvContentPartPr/>
                <p14:nvPr/>
              </p14:nvContentPartPr>
              <p14:xfrm>
                <a:off x="6994810" y="2431490"/>
                <a:ext cx="366840" cy="162000"/>
              </p14:xfrm>
            </p:contentPart>
          </mc:Choice>
          <mc:Fallback xmlns="">
            <p:pic>
              <p:nvPicPr>
                <p:cNvPr id="92" name="Ink 91">
                  <a:extLst>
                    <a:ext uri="{FF2B5EF4-FFF2-40B4-BE49-F238E27FC236}">
                      <a16:creationId xmlns:a16="http://schemas.microsoft.com/office/drawing/2014/main" id="{27D70A2F-6A5E-5D69-BB03-4471C7D67D0C}"/>
                    </a:ext>
                  </a:extLst>
                </p:cNvPr>
                <p:cNvPicPr/>
                <p:nvPr/>
              </p:nvPicPr>
              <p:blipFill>
                <a:blip r:embed="rId71"/>
                <a:stretch>
                  <a:fillRect/>
                </a:stretch>
              </p:blipFill>
              <p:spPr>
                <a:xfrm>
                  <a:off x="6988690" y="2425370"/>
                  <a:ext cx="379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4" name="Ink 93">
                  <a:extLst>
                    <a:ext uri="{FF2B5EF4-FFF2-40B4-BE49-F238E27FC236}">
                      <a16:creationId xmlns:a16="http://schemas.microsoft.com/office/drawing/2014/main" id="{91F7D812-B507-D392-294E-A8F53EFFF843}"/>
                    </a:ext>
                  </a:extLst>
                </p14:cNvPr>
                <p14:cNvContentPartPr/>
                <p14:nvPr/>
              </p14:nvContentPartPr>
              <p14:xfrm>
                <a:off x="7146730" y="2804810"/>
                <a:ext cx="22320" cy="234000"/>
              </p14:xfrm>
            </p:contentPart>
          </mc:Choice>
          <mc:Fallback xmlns="">
            <p:pic>
              <p:nvPicPr>
                <p:cNvPr id="94" name="Ink 93">
                  <a:extLst>
                    <a:ext uri="{FF2B5EF4-FFF2-40B4-BE49-F238E27FC236}">
                      <a16:creationId xmlns:a16="http://schemas.microsoft.com/office/drawing/2014/main" id="{91F7D812-B507-D392-294E-A8F53EFFF843}"/>
                    </a:ext>
                  </a:extLst>
                </p:cNvPr>
                <p:cNvPicPr/>
                <p:nvPr/>
              </p:nvPicPr>
              <p:blipFill>
                <a:blip r:embed="rId73"/>
                <a:stretch>
                  <a:fillRect/>
                </a:stretch>
              </p:blipFill>
              <p:spPr>
                <a:xfrm>
                  <a:off x="7140610" y="2798690"/>
                  <a:ext cx="345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5" name="Ink 94">
                  <a:extLst>
                    <a:ext uri="{FF2B5EF4-FFF2-40B4-BE49-F238E27FC236}">
                      <a16:creationId xmlns:a16="http://schemas.microsoft.com/office/drawing/2014/main" id="{38883346-EF35-6758-AD76-F2BD4E89A664}"/>
                    </a:ext>
                  </a:extLst>
                </p14:cNvPr>
                <p14:cNvContentPartPr/>
                <p14:nvPr/>
              </p14:nvContentPartPr>
              <p14:xfrm>
                <a:off x="7261570" y="2782490"/>
                <a:ext cx="244800" cy="225360"/>
              </p14:xfrm>
            </p:contentPart>
          </mc:Choice>
          <mc:Fallback xmlns="">
            <p:pic>
              <p:nvPicPr>
                <p:cNvPr id="95" name="Ink 94">
                  <a:extLst>
                    <a:ext uri="{FF2B5EF4-FFF2-40B4-BE49-F238E27FC236}">
                      <a16:creationId xmlns:a16="http://schemas.microsoft.com/office/drawing/2014/main" id="{38883346-EF35-6758-AD76-F2BD4E89A664}"/>
                    </a:ext>
                  </a:extLst>
                </p:cNvPr>
                <p:cNvPicPr/>
                <p:nvPr/>
              </p:nvPicPr>
              <p:blipFill>
                <a:blip r:embed="rId75"/>
                <a:stretch>
                  <a:fillRect/>
                </a:stretch>
              </p:blipFill>
              <p:spPr>
                <a:xfrm>
                  <a:off x="7255450" y="2776370"/>
                  <a:ext cx="257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6" name="Ink 95">
                  <a:extLst>
                    <a:ext uri="{FF2B5EF4-FFF2-40B4-BE49-F238E27FC236}">
                      <a16:creationId xmlns:a16="http://schemas.microsoft.com/office/drawing/2014/main" id="{A74641A1-762E-0288-F87F-62F5E6E762CD}"/>
                    </a:ext>
                  </a:extLst>
                </p14:cNvPr>
                <p14:cNvContentPartPr/>
                <p14:nvPr/>
              </p14:nvContentPartPr>
              <p14:xfrm>
                <a:off x="7522570" y="2978330"/>
                <a:ext cx="7200" cy="22680"/>
              </p14:xfrm>
            </p:contentPart>
          </mc:Choice>
          <mc:Fallback xmlns="">
            <p:pic>
              <p:nvPicPr>
                <p:cNvPr id="96" name="Ink 95">
                  <a:extLst>
                    <a:ext uri="{FF2B5EF4-FFF2-40B4-BE49-F238E27FC236}">
                      <a16:creationId xmlns:a16="http://schemas.microsoft.com/office/drawing/2014/main" id="{A74641A1-762E-0288-F87F-62F5E6E762CD}"/>
                    </a:ext>
                  </a:extLst>
                </p:cNvPr>
                <p:cNvPicPr/>
                <p:nvPr/>
              </p:nvPicPr>
              <p:blipFill>
                <a:blip r:embed="rId77"/>
                <a:stretch>
                  <a:fillRect/>
                </a:stretch>
              </p:blipFill>
              <p:spPr>
                <a:xfrm>
                  <a:off x="7516450" y="2972210"/>
                  <a:ext cx="19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7" name="Ink 96">
                  <a:extLst>
                    <a:ext uri="{FF2B5EF4-FFF2-40B4-BE49-F238E27FC236}">
                      <a16:creationId xmlns:a16="http://schemas.microsoft.com/office/drawing/2014/main" id="{FFD2FAC8-4EAF-4CF8-65DA-2E95D5C98630}"/>
                    </a:ext>
                  </a:extLst>
                </p14:cNvPr>
                <p14:cNvContentPartPr/>
                <p14:nvPr/>
              </p14:nvContentPartPr>
              <p14:xfrm>
                <a:off x="7661530" y="2702570"/>
                <a:ext cx="45000" cy="284040"/>
              </p14:xfrm>
            </p:contentPart>
          </mc:Choice>
          <mc:Fallback xmlns="">
            <p:pic>
              <p:nvPicPr>
                <p:cNvPr id="97" name="Ink 96">
                  <a:extLst>
                    <a:ext uri="{FF2B5EF4-FFF2-40B4-BE49-F238E27FC236}">
                      <a16:creationId xmlns:a16="http://schemas.microsoft.com/office/drawing/2014/main" id="{FFD2FAC8-4EAF-4CF8-65DA-2E95D5C98630}"/>
                    </a:ext>
                  </a:extLst>
                </p:cNvPr>
                <p:cNvPicPr/>
                <p:nvPr/>
              </p:nvPicPr>
              <p:blipFill>
                <a:blip r:embed="rId79"/>
                <a:stretch>
                  <a:fillRect/>
                </a:stretch>
              </p:blipFill>
              <p:spPr>
                <a:xfrm>
                  <a:off x="7655410" y="2696450"/>
                  <a:ext cx="572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8" name="Ink 97">
                  <a:extLst>
                    <a:ext uri="{FF2B5EF4-FFF2-40B4-BE49-F238E27FC236}">
                      <a16:creationId xmlns:a16="http://schemas.microsoft.com/office/drawing/2014/main" id="{DEEDD957-E1D5-D288-BB6A-7024E1216652}"/>
                    </a:ext>
                  </a:extLst>
                </p14:cNvPr>
                <p14:cNvContentPartPr/>
                <p14:nvPr/>
              </p14:nvContentPartPr>
              <p14:xfrm>
                <a:off x="7768450" y="2940530"/>
                <a:ext cx="25920" cy="57600"/>
              </p14:xfrm>
            </p:contentPart>
          </mc:Choice>
          <mc:Fallback xmlns="">
            <p:pic>
              <p:nvPicPr>
                <p:cNvPr id="98" name="Ink 97">
                  <a:extLst>
                    <a:ext uri="{FF2B5EF4-FFF2-40B4-BE49-F238E27FC236}">
                      <a16:creationId xmlns:a16="http://schemas.microsoft.com/office/drawing/2014/main" id="{DEEDD957-E1D5-D288-BB6A-7024E1216652}"/>
                    </a:ext>
                  </a:extLst>
                </p:cNvPr>
                <p:cNvPicPr/>
                <p:nvPr/>
              </p:nvPicPr>
              <p:blipFill>
                <a:blip r:embed="rId81"/>
                <a:stretch>
                  <a:fillRect/>
                </a:stretch>
              </p:blipFill>
              <p:spPr>
                <a:xfrm>
                  <a:off x="7762330" y="2934410"/>
                  <a:ext cx="38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9" name="Ink 98">
                  <a:extLst>
                    <a:ext uri="{FF2B5EF4-FFF2-40B4-BE49-F238E27FC236}">
                      <a16:creationId xmlns:a16="http://schemas.microsoft.com/office/drawing/2014/main" id="{97782F37-AD5B-954D-A523-EB5E2ED29270}"/>
                    </a:ext>
                  </a:extLst>
                </p14:cNvPr>
                <p14:cNvContentPartPr/>
                <p14:nvPr/>
              </p14:nvContentPartPr>
              <p14:xfrm>
                <a:off x="7921810" y="2663330"/>
                <a:ext cx="207000" cy="293760"/>
              </p14:xfrm>
            </p:contentPart>
          </mc:Choice>
          <mc:Fallback xmlns="">
            <p:pic>
              <p:nvPicPr>
                <p:cNvPr id="99" name="Ink 98">
                  <a:extLst>
                    <a:ext uri="{FF2B5EF4-FFF2-40B4-BE49-F238E27FC236}">
                      <a16:creationId xmlns:a16="http://schemas.microsoft.com/office/drawing/2014/main" id="{97782F37-AD5B-954D-A523-EB5E2ED29270}"/>
                    </a:ext>
                  </a:extLst>
                </p:cNvPr>
                <p:cNvPicPr/>
                <p:nvPr/>
              </p:nvPicPr>
              <p:blipFill>
                <a:blip r:embed="rId83"/>
                <a:stretch>
                  <a:fillRect/>
                </a:stretch>
              </p:blipFill>
              <p:spPr>
                <a:xfrm>
                  <a:off x="7915690" y="2657210"/>
                  <a:ext cx="2192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1" name="Ink 100">
                  <a:extLst>
                    <a:ext uri="{FF2B5EF4-FFF2-40B4-BE49-F238E27FC236}">
                      <a16:creationId xmlns:a16="http://schemas.microsoft.com/office/drawing/2014/main" id="{72EEA811-A3EA-7CCD-83AA-EABD5D5FEE4E}"/>
                    </a:ext>
                  </a:extLst>
                </p14:cNvPr>
                <p14:cNvContentPartPr/>
                <p14:nvPr/>
              </p14:nvContentPartPr>
              <p14:xfrm>
                <a:off x="8155090" y="2936930"/>
                <a:ext cx="16560" cy="15840"/>
              </p14:xfrm>
            </p:contentPart>
          </mc:Choice>
          <mc:Fallback xmlns="">
            <p:pic>
              <p:nvPicPr>
                <p:cNvPr id="101" name="Ink 100">
                  <a:extLst>
                    <a:ext uri="{FF2B5EF4-FFF2-40B4-BE49-F238E27FC236}">
                      <a16:creationId xmlns:a16="http://schemas.microsoft.com/office/drawing/2014/main" id="{72EEA811-A3EA-7CCD-83AA-EABD5D5FEE4E}"/>
                    </a:ext>
                  </a:extLst>
                </p:cNvPr>
                <p:cNvPicPr/>
                <p:nvPr/>
              </p:nvPicPr>
              <p:blipFill>
                <a:blip r:embed="rId85"/>
                <a:stretch>
                  <a:fillRect/>
                </a:stretch>
              </p:blipFill>
              <p:spPr>
                <a:xfrm>
                  <a:off x="8148970" y="2930810"/>
                  <a:ext cx="28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E652FB3F-D45F-E725-28FD-A345894C2385}"/>
                    </a:ext>
                  </a:extLst>
                </p14:cNvPr>
                <p14:cNvContentPartPr/>
                <p14:nvPr/>
              </p14:nvContentPartPr>
              <p14:xfrm>
                <a:off x="8271010" y="2662250"/>
                <a:ext cx="240480" cy="266400"/>
              </p14:xfrm>
            </p:contentPart>
          </mc:Choice>
          <mc:Fallback xmlns="">
            <p:pic>
              <p:nvPicPr>
                <p:cNvPr id="102" name="Ink 101">
                  <a:extLst>
                    <a:ext uri="{FF2B5EF4-FFF2-40B4-BE49-F238E27FC236}">
                      <a16:creationId xmlns:a16="http://schemas.microsoft.com/office/drawing/2014/main" id="{E652FB3F-D45F-E725-28FD-A345894C2385}"/>
                    </a:ext>
                  </a:extLst>
                </p:cNvPr>
                <p:cNvPicPr/>
                <p:nvPr/>
              </p:nvPicPr>
              <p:blipFill>
                <a:blip r:embed="rId87"/>
                <a:stretch>
                  <a:fillRect/>
                </a:stretch>
              </p:blipFill>
              <p:spPr>
                <a:xfrm>
                  <a:off x="8264890" y="2656130"/>
                  <a:ext cx="2527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921C1D8A-3268-2A34-C0F0-5764B8FAFB8A}"/>
                    </a:ext>
                  </a:extLst>
                </p14:cNvPr>
                <p14:cNvContentPartPr/>
                <p14:nvPr/>
              </p14:nvContentPartPr>
              <p14:xfrm>
                <a:off x="8561170" y="2607170"/>
                <a:ext cx="123480" cy="358560"/>
              </p14:xfrm>
            </p:contentPart>
          </mc:Choice>
          <mc:Fallback xmlns="">
            <p:pic>
              <p:nvPicPr>
                <p:cNvPr id="103" name="Ink 102">
                  <a:extLst>
                    <a:ext uri="{FF2B5EF4-FFF2-40B4-BE49-F238E27FC236}">
                      <a16:creationId xmlns:a16="http://schemas.microsoft.com/office/drawing/2014/main" id="{921C1D8A-3268-2A34-C0F0-5764B8FAFB8A}"/>
                    </a:ext>
                  </a:extLst>
                </p:cNvPr>
                <p:cNvPicPr/>
                <p:nvPr/>
              </p:nvPicPr>
              <p:blipFill>
                <a:blip r:embed="rId89"/>
                <a:stretch>
                  <a:fillRect/>
                </a:stretch>
              </p:blipFill>
              <p:spPr>
                <a:xfrm>
                  <a:off x="8555050" y="2601050"/>
                  <a:ext cx="13572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4" name="Ink 103">
                  <a:extLst>
                    <a:ext uri="{FF2B5EF4-FFF2-40B4-BE49-F238E27FC236}">
                      <a16:creationId xmlns:a16="http://schemas.microsoft.com/office/drawing/2014/main" id="{8B167DE7-DFE4-8E24-6A6C-78456D03CCB0}"/>
                    </a:ext>
                  </a:extLst>
                </p14:cNvPr>
                <p14:cNvContentPartPr/>
                <p14:nvPr/>
              </p14:nvContentPartPr>
              <p14:xfrm>
                <a:off x="8717770" y="2680970"/>
                <a:ext cx="257400" cy="224640"/>
              </p14:xfrm>
            </p:contentPart>
          </mc:Choice>
          <mc:Fallback xmlns="">
            <p:pic>
              <p:nvPicPr>
                <p:cNvPr id="104" name="Ink 103">
                  <a:extLst>
                    <a:ext uri="{FF2B5EF4-FFF2-40B4-BE49-F238E27FC236}">
                      <a16:creationId xmlns:a16="http://schemas.microsoft.com/office/drawing/2014/main" id="{8B167DE7-DFE4-8E24-6A6C-78456D03CCB0}"/>
                    </a:ext>
                  </a:extLst>
                </p:cNvPr>
                <p:cNvPicPr/>
                <p:nvPr/>
              </p:nvPicPr>
              <p:blipFill>
                <a:blip r:embed="rId91"/>
                <a:stretch>
                  <a:fillRect/>
                </a:stretch>
              </p:blipFill>
              <p:spPr>
                <a:xfrm>
                  <a:off x="8711650" y="2674850"/>
                  <a:ext cx="269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5" name="Ink 104">
                  <a:extLst>
                    <a:ext uri="{FF2B5EF4-FFF2-40B4-BE49-F238E27FC236}">
                      <a16:creationId xmlns:a16="http://schemas.microsoft.com/office/drawing/2014/main" id="{633DDCC7-6CCB-4EC7-D50B-44C0EB28C107}"/>
                    </a:ext>
                  </a:extLst>
                </p14:cNvPr>
                <p14:cNvContentPartPr/>
                <p14:nvPr/>
              </p14:nvContentPartPr>
              <p14:xfrm>
                <a:off x="8985250" y="2711570"/>
                <a:ext cx="154800" cy="123840"/>
              </p14:xfrm>
            </p:contentPart>
          </mc:Choice>
          <mc:Fallback xmlns="">
            <p:pic>
              <p:nvPicPr>
                <p:cNvPr id="105" name="Ink 104">
                  <a:extLst>
                    <a:ext uri="{FF2B5EF4-FFF2-40B4-BE49-F238E27FC236}">
                      <a16:creationId xmlns:a16="http://schemas.microsoft.com/office/drawing/2014/main" id="{633DDCC7-6CCB-4EC7-D50B-44C0EB28C107}"/>
                    </a:ext>
                  </a:extLst>
                </p:cNvPr>
                <p:cNvPicPr/>
                <p:nvPr/>
              </p:nvPicPr>
              <p:blipFill>
                <a:blip r:embed="rId93"/>
                <a:stretch>
                  <a:fillRect/>
                </a:stretch>
              </p:blipFill>
              <p:spPr>
                <a:xfrm>
                  <a:off x="8979130" y="2705450"/>
                  <a:ext cx="167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8D91F3AD-D361-1E1A-B7A9-4022DD1EC409}"/>
                    </a:ext>
                  </a:extLst>
                </p14:cNvPr>
                <p14:cNvContentPartPr/>
                <p14:nvPr/>
              </p14:nvContentPartPr>
              <p14:xfrm>
                <a:off x="8985970" y="2687450"/>
                <a:ext cx="140400" cy="306720"/>
              </p14:xfrm>
            </p:contentPart>
          </mc:Choice>
          <mc:Fallback xmlns="">
            <p:pic>
              <p:nvPicPr>
                <p:cNvPr id="106" name="Ink 105">
                  <a:extLst>
                    <a:ext uri="{FF2B5EF4-FFF2-40B4-BE49-F238E27FC236}">
                      <a16:creationId xmlns:a16="http://schemas.microsoft.com/office/drawing/2014/main" id="{8D91F3AD-D361-1E1A-B7A9-4022DD1EC409}"/>
                    </a:ext>
                  </a:extLst>
                </p:cNvPr>
                <p:cNvPicPr/>
                <p:nvPr/>
              </p:nvPicPr>
              <p:blipFill>
                <a:blip r:embed="rId95"/>
                <a:stretch>
                  <a:fillRect/>
                </a:stretch>
              </p:blipFill>
              <p:spPr>
                <a:xfrm>
                  <a:off x="8979850" y="2681330"/>
                  <a:ext cx="152640" cy="318960"/>
                </a:xfrm>
                <a:prstGeom prst="rect">
                  <a:avLst/>
                </a:prstGeom>
              </p:spPr>
            </p:pic>
          </mc:Fallback>
        </mc:AlternateContent>
      </p:grpSp>
      <p:grpSp>
        <p:nvGrpSpPr>
          <p:cNvPr id="113" name="Group 112">
            <a:extLst>
              <a:ext uri="{FF2B5EF4-FFF2-40B4-BE49-F238E27FC236}">
                <a16:creationId xmlns:a16="http://schemas.microsoft.com/office/drawing/2014/main" id="{C238185F-9CF2-16E1-A93F-052262750312}"/>
              </a:ext>
            </a:extLst>
          </p:cNvPr>
          <p:cNvGrpSpPr/>
          <p:nvPr/>
        </p:nvGrpSpPr>
        <p:grpSpPr>
          <a:xfrm>
            <a:off x="8916850" y="1018850"/>
            <a:ext cx="286560" cy="266760"/>
            <a:chOff x="8916850" y="1018850"/>
            <a:chExt cx="286560" cy="266760"/>
          </a:xfrm>
        </p:grpSpPr>
        <mc:AlternateContent xmlns:mc="http://schemas.openxmlformats.org/markup-compatibility/2006" xmlns:p14="http://schemas.microsoft.com/office/powerpoint/2010/main">
          <mc:Choice Requires="p14">
            <p:contentPart p14:bwMode="auto" r:id="rId96">
              <p14:nvContentPartPr>
                <p14:cNvPr id="111" name="Ink 110">
                  <a:extLst>
                    <a:ext uri="{FF2B5EF4-FFF2-40B4-BE49-F238E27FC236}">
                      <a16:creationId xmlns:a16="http://schemas.microsoft.com/office/drawing/2014/main" id="{E62D9B62-6EF8-8938-E031-C21410AED828}"/>
                    </a:ext>
                  </a:extLst>
                </p14:cNvPr>
                <p14:cNvContentPartPr/>
                <p14:nvPr/>
              </p14:nvContentPartPr>
              <p14:xfrm>
                <a:off x="8916850" y="1195970"/>
                <a:ext cx="85320" cy="89640"/>
              </p14:xfrm>
            </p:contentPart>
          </mc:Choice>
          <mc:Fallback xmlns="">
            <p:pic>
              <p:nvPicPr>
                <p:cNvPr id="111" name="Ink 110">
                  <a:extLst>
                    <a:ext uri="{FF2B5EF4-FFF2-40B4-BE49-F238E27FC236}">
                      <a16:creationId xmlns:a16="http://schemas.microsoft.com/office/drawing/2014/main" id="{E62D9B62-6EF8-8938-E031-C21410AED828}"/>
                    </a:ext>
                  </a:extLst>
                </p:cNvPr>
                <p:cNvPicPr/>
                <p:nvPr/>
              </p:nvPicPr>
              <p:blipFill>
                <a:blip r:embed="rId97"/>
                <a:stretch>
                  <a:fillRect/>
                </a:stretch>
              </p:blipFill>
              <p:spPr>
                <a:xfrm>
                  <a:off x="8910730" y="1189850"/>
                  <a:ext cx="975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2" name="Ink 111">
                  <a:extLst>
                    <a:ext uri="{FF2B5EF4-FFF2-40B4-BE49-F238E27FC236}">
                      <a16:creationId xmlns:a16="http://schemas.microsoft.com/office/drawing/2014/main" id="{03D17C52-475F-CCD1-5D70-6136E73892EE}"/>
                    </a:ext>
                  </a:extLst>
                </p14:cNvPr>
                <p14:cNvContentPartPr/>
                <p14:nvPr/>
              </p14:nvContentPartPr>
              <p14:xfrm>
                <a:off x="9025930" y="1018850"/>
                <a:ext cx="177480" cy="252720"/>
              </p14:xfrm>
            </p:contentPart>
          </mc:Choice>
          <mc:Fallback xmlns="">
            <p:pic>
              <p:nvPicPr>
                <p:cNvPr id="112" name="Ink 111">
                  <a:extLst>
                    <a:ext uri="{FF2B5EF4-FFF2-40B4-BE49-F238E27FC236}">
                      <a16:creationId xmlns:a16="http://schemas.microsoft.com/office/drawing/2014/main" id="{03D17C52-475F-CCD1-5D70-6136E73892EE}"/>
                    </a:ext>
                  </a:extLst>
                </p:cNvPr>
                <p:cNvPicPr/>
                <p:nvPr/>
              </p:nvPicPr>
              <p:blipFill>
                <a:blip r:embed="rId99"/>
                <a:stretch>
                  <a:fillRect/>
                </a:stretch>
              </p:blipFill>
              <p:spPr>
                <a:xfrm>
                  <a:off x="9019810" y="1012730"/>
                  <a:ext cx="189720" cy="26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37" name="Ink 36">
                <a:extLst>
                  <a:ext uri="{FF2B5EF4-FFF2-40B4-BE49-F238E27FC236}">
                    <a16:creationId xmlns:a16="http://schemas.microsoft.com/office/drawing/2014/main" id="{2EB40BC2-7038-6E91-B22B-1A8CA7050F3C}"/>
                  </a:ext>
                </a:extLst>
              </p14:cNvPr>
              <p14:cNvContentPartPr/>
              <p14:nvPr/>
            </p14:nvContentPartPr>
            <p14:xfrm>
              <a:off x="5634730" y="1369850"/>
              <a:ext cx="1428480" cy="35280"/>
            </p14:xfrm>
          </p:contentPart>
        </mc:Choice>
        <mc:Fallback xmlns="">
          <p:pic>
            <p:nvPicPr>
              <p:cNvPr id="37" name="Ink 36">
                <a:extLst>
                  <a:ext uri="{FF2B5EF4-FFF2-40B4-BE49-F238E27FC236}">
                    <a16:creationId xmlns:a16="http://schemas.microsoft.com/office/drawing/2014/main" id="{2EB40BC2-7038-6E91-B22B-1A8CA7050F3C}"/>
                  </a:ext>
                </a:extLst>
              </p:cNvPr>
              <p:cNvPicPr/>
              <p:nvPr/>
            </p:nvPicPr>
            <p:blipFill>
              <a:blip r:embed="rId101"/>
              <a:stretch>
                <a:fillRect/>
              </a:stretch>
            </p:blipFill>
            <p:spPr>
              <a:xfrm>
                <a:off x="5628610" y="1363730"/>
                <a:ext cx="14407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8" name="Ink 37">
                <a:extLst>
                  <a:ext uri="{FF2B5EF4-FFF2-40B4-BE49-F238E27FC236}">
                    <a16:creationId xmlns:a16="http://schemas.microsoft.com/office/drawing/2014/main" id="{E5FF4BEC-CBAF-783C-F2C9-FB410FF915B3}"/>
                  </a:ext>
                </a:extLst>
              </p14:cNvPr>
              <p14:cNvContentPartPr/>
              <p14:nvPr/>
            </p14:nvContentPartPr>
            <p14:xfrm>
              <a:off x="5911570" y="1611050"/>
              <a:ext cx="46080" cy="200880"/>
            </p14:xfrm>
          </p:contentPart>
        </mc:Choice>
        <mc:Fallback xmlns="">
          <p:pic>
            <p:nvPicPr>
              <p:cNvPr id="38" name="Ink 37">
                <a:extLst>
                  <a:ext uri="{FF2B5EF4-FFF2-40B4-BE49-F238E27FC236}">
                    <a16:creationId xmlns:a16="http://schemas.microsoft.com/office/drawing/2014/main" id="{E5FF4BEC-CBAF-783C-F2C9-FB410FF915B3}"/>
                  </a:ext>
                </a:extLst>
              </p:cNvPr>
              <p:cNvPicPr/>
              <p:nvPr/>
            </p:nvPicPr>
            <p:blipFill>
              <a:blip r:embed="rId103"/>
              <a:stretch>
                <a:fillRect/>
              </a:stretch>
            </p:blipFill>
            <p:spPr>
              <a:xfrm>
                <a:off x="5905450" y="1604930"/>
                <a:ext cx="58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 name="Ink 38">
                <a:extLst>
                  <a:ext uri="{FF2B5EF4-FFF2-40B4-BE49-F238E27FC236}">
                    <a16:creationId xmlns:a16="http://schemas.microsoft.com/office/drawing/2014/main" id="{75DB036F-A5D5-1C6C-B68D-0D0629C0BF4A}"/>
                  </a:ext>
                </a:extLst>
              </p14:cNvPr>
              <p14:cNvContentPartPr/>
              <p14:nvPr/>
            </p14:nvContentPartPr>
            <p14:xfrm>
              <a:off x="5856490" y="1582970"/>
              <a:ext cx="160920" cy="32400"/>
            </p14:xfrm>
          </p:contentPart>
        </mc:Choice>
        <mc:Fallback xmlns="">
          <p:pic>
            <p:nvPicPr>
              <p:cNvPr id="39" name="Ink 38">
                <a:extLst>
                  <a:ext uri="{FF2B5EF4-FFF2-40B4-BE49-F238E27FC236}">
                    <a16:creationId xmlns:a16="http://schemas.microsoft.com/office/drawing/2014/main" id="{75DB036F-A5D5-1C6C-B68D-0D0629C0BF4A}"/>
                  </a:ext>
                </a:extLst>
              </p:cNvPr>
              <p:cNvPicPr/>
              <p:nvPr/>
            </p:nvPicPr>
            <p:blipFill>
              <a:blip r:embed="rId105"/>
              <a:stretch>
                <a:fillRect/>
              </a:stretch>
            </p:blipFill>
            <p:spPr>
              <a:xfrm>
                <a:off x="5850370" y="1576850"/>
                <a:ext cx="173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0" name="Ink 39">
                <a:extLst>
                  <a:ext uri="{FF2B5EF4-FFF2-40B4-BE49-F238E27FC236}">
                    <a16:creationId xmlns:a16="http://schemas.microsoft.com/office/drawing/2014/main" id="{1F2F5AF1-4839-E917-311D-E8478BF64C2D}"/>
                  </a:ext>
                </a:extLst>
              </p14:cNvPr>
              <p14:cNvContentPartPr/>
              <p14:nvPr/>
            </p14:nvContentPartPr>
            <p14:xfrm>
              <a:off x="6032170" y="1549130"/>
              <a:ext cx="181440" cy="222840"/>
            </p14:xfrm>
          </p:contentPart>
        </mc:Choice>
        <mc:Fallback xmlns="">
          <p:pic>
            <p:nvPicPr>
              <p:cNvPr id="40" name="Ink 39">
                <a:extLst>
                  <a:ext uri="{FF2B5EF4-FFF2-40B4-BE49-F238E27FC236}">
                    <a16:creationId xmlns:a16="http://schemas.microsoft.com/office/drawing/2014/main" id="{1F2F5AF1-4839-E917-311D-E8478BF64C2D}"/>
                  </a:ext>
                </a:extLst>
              </p:cNvPr>
              <p:cNvPicPr/>
              <p:nvPr/>
            </p:nvPicPr>
            <p:blipFill>
              <a:blip r:embed="rId107"/>
              <a:stretch>
                <a:fillRect/>
              </a:stretch>
            </p:blipFill>
            <p:spPr>
              <a:xfrm>
                <a:off x="6026050" y="1543010"/>
                <a:ext cx="193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1" name="Ink 40">
                <a:extLst>
                  <a:ext uri="{FF2B5EF4-FFF2-40B4-BE49-F238E27FC236}">
                    <a16:creationId xmlns:a16="http://schemas.microsoft.com/office/drawing/2014/main" id="{9BEE7283-C56E-D151-9D43-768C9C1C887D}"/>
                  </a:ext>
                </a:extLst>
              </p14:cNvPr>
              <p14:cNvContentPartPr/>
              <p14:nvPr/>
            </p14:nvContentPartPr>
            <p14:xfrm>
              <a:off x="6248170" y="1588010"/>
              <a:ext cx="119160" cy="170640"/>
            </p14:xfrm>
          </p:contentPart>
        </mc:Choice>
        <mc:Fallback xmlns="">
          <p:pic>
            <p:nvPicPr>
              <p:cNvPr id="41" name="Ink 40">
                <a:extLst>
                  <a:ext uri="{FF2B5EF4-FFF2-40B4-BE49-F238E27FC236}">
                    <a16:creationId xmlns:a16="http://schemas.microsoft.com/office/drawing/2014/main" id="{9BEE7283-C56E-D151-9D43-768C9C1C887D}"/>
                  </a:ext>
                </a:extLst>
              </p:cNvPr>
              <p:cNvPicPr/>
              <p:nvPr/>
            </p:nvPicPr>
            <p:blipFill>
              <a:blip r:embed="rId109"/>
              <a:stretch>
                <a:fillRect/>
              </a:stretch>
            </p:blipFill>
            <p:spPr>
              <a:xfrm>
                <a:off x="6242050" y="1581890"/>
                <a:ext cx="131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2" name="Ink 41">
                <a:extLst>
                  <a:ext uri="{FF2B5EF4-FFF2-40B4-BE49-F238E27FC236}">
                    <a16:creationId xmlns:a16="http://schemas.microsoft.com/office/drawing/2014/main" id="{3DB224FB-ACA4-1A16-17A0-871AEACC3880}"/>
                  </a:ext>
                </a:extLst>
              </p14:cNvPr>
              <p14:cNvContentPartPr/>
              <p14:nvPr/>
            </p14:nvContentPartPr>
            <p14:xfrm>
              <a:off x="6407290" y="1694210"/>
              <a:ext cx="1800" cy="2520"/>
            </p14:xfrm>
          </p:contentPart>
        </mc:Choice>
        <mc:Fallback xmlns="">
          <p:pic>
            <p:nvPicPr>
              <p:cNvPr id="42" name="Ink 41">
                <a:extLst>
                  <a:ext uri="{FF2B5EF4-FFF2-40B4-BE49-F238E27FC236}">
                    <a16:creationId xmlns:a16="http://schemas.microsoft.com/office/drawing/2014/main" id="{3DB224FB-ACA4-1A16-17A0-871AEACC3880}"/>
                  </a:ext>
                </a:extLst>
              </p:cNvPr>
              <p:cNvPicPr/>
              <p:nvPr/>
            </p:nvPicPr>
            <p:blipFill>
              <a:blip r:embed="rId111"/>
              <a:stretch>
                <a:fillRect/>
              </a:stretch>
            </p:blipFill>
            <p:spPr>
              <a:xfrm>
                <a:off x="6401170" y="1688090"/>
                <a:ext cx="1404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3" name="Ink 42">
                <a:extLst>
                  <a:ext uri="{FF2B5EF4-FFF2-40B4-BE49-F238E27FC236}">
                    <a16:creationId xmlns:a16="http://schemas.microsoft.com/office/drawing/2014/main" id="{D2D8D0AB-FD2A-FDC7-E5C5-11C2F60B742D}"/>
                  </a:ext>
                </a:extLst>
              </p14:cNvPr>
              <p14:cNvContentPartPr/>
              <p14:nvPr/>
            </p14:nvContentPartPr>
            <p14:xfrm>
              <a:off x="6397570" y="1567490"/>
              <a:ext cx="174240" cy="218160"/>
            </p14:xfrm>
          </p:contentPart>
        </mc:Choice>
        <mc:Fallback xmlns="">
          <p:pic>
            <p:nvPicPr>
              <p:cNvPr id="43" name="Ink 42">
                <a:extLst>
                  <a:ext uri="{FF2B5EF4-FFF2-40B4-BE49-F238E27FC236}">
                    <a16:creationId xmlns:a16="http://schemas.microsoft.com/office/drawing/2014/main" id="{D2D8D0AB-FD2A-FDC7-E5C5-11C2F60B742D}"/>
                  </a:ext>
                </a:extLst>
              </p:cNvPr>
              <p:cNvPicPr/>
              <p:nvPr/>
            </p:nvPicPr>
            <p:blipFill>
              <a:blip r:embed="rId113"/>
              <a:stretch>
                <a:fillRect/>
              </a:stretch>
            </p:blipFill>
            <p:spPr>
              <a:xfrm>
                <a:off x="6391450" y="1561370"/>
                <a:ext cx="1864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4" name="Ink 43">
                <a:extLst>
                  <a:ext uri="{FF2B5EF4-FFF2-40B4-BE49-F238E27FC236}">
                    <a16:creationId xmlns:a16="http://schemas.microsoft.com/office/drawing/2014/main" id="{9A0F0BFD-57B8-1103-290E-B8DC373F3C12}"/>
                  </a:ext>
                </a:extLst>
              </p14:cNvPr>
              <p14:cNvContentPartPr/>
              <p14:nvPr/>
            </p14:nvContentPartPr>
            <p14:xfrm>
              <a:off x="6630850" y="1617170"/>
              <a:ext cx="2880" cy="720"/>
            </p14:xfrm>
          </p:contentPart>
        </mc:Choice>
        <mc:Fallback xmlns="">
          <p:pic>
            <p:nvPicPr>
              <p:cNvPr id="44" name="Ink 43">
                <a:extLst>
                  <a:ext uri="{FF2B5EF4-FFF2-40B4-BE49-F238E27FC236}">
                    <a16:creationId xmlns:a16="http://schemas.microsoft.com/office/drawing/2014/main" id="{9A0F0BFD-57B8-1103-290E-B8DC373F3C12}"/>
                  </a:ext>
                </a:extLst>
              </p:cNvPr>
              <p:cNvPicPr/>
              <p:nvPr/>
            </p:nvPicPr>
            <p:blipFill>
              <a:blip r:embed="rId115"/>
              <a:stretch>
                <a:fillRect/>
              </a:stretch>
            </p:blipFill>
            <p:spPr>
              <a:xfrm>
                <a:off x="6624730" y="1611050"/>
                <a:ext cx="1512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5" name="Ink 44">
                <a:extLst>
                  <a:ext uri="{FF2B5EF4-FFF2-40B4-BE49-F238E27FC236}">
                    <a16:creationId xmlns:a16="http://schemas.microsoft.com/office/drawing/2014/main" id="{050E87DE-47FE-07FC-A66F-19541233EB0B}"/>
                  </a:ext>
                </a:extLst>
              </p14:cNvPr>
              <p14:cNvContentPartPr/>
              <p14:nvPr/>
            </p14:nvContentPartPr>
            <p14:xfrm>
              <a:off x="6572890" y="1571090"/>
              <a:ext cx="110160" cy="208800"/>
            </p14:xfrm>
          </p:contentPart>
        </mc:Choice>
        <mc:Fallback xmlns="">
          <p:pic>
            <p:nvPicPr>
              <p:cNvPr id="45" name="Ink 44">
                <a:extLst>
                  <a:ext uri="{FF2B5EF4-FFF2-40B4-BE49-F238E27FC236}">
                    <a16:creationId xmlns:a16="http://schemas.microsoft.com/office/drawing/2014/main" id="{050E87DE-47FE-07FC-A66F-19541233EB0B}"/>
                  </a:ext>
                </a:extLst>
              </p:cNvPr>
              <p:cNvPicPr/>
              <p:nvPr/>
            </p:nvPicPr>
            <p:blipFill>
              <a:blip r:embed="rId117"/>
              <a:stretch>
                <a:fillRect/>
              </a:stretch>
            </p:blipFill>
            <p:spPr>
              <a:xfrm>
                <a:off x="6566770" y="1564970"/>
                <a:ext cx="122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6" name="Ink 45">
                <a:extLst>
                  <a:ext uri="{FF2B5EF4-FFF2-40B4-BE49-F238E27FC236}">
                    <a16:creationId xmlns:a16="http://schemas.microsoft.com/office/drawing/2014/main" id="{917DBE60-BE3A-29C0-9CB8-13BDD1587DF6}"/>
                  </a:ext>
                </a:extLst>
              </p14:cNvPr>
              <p14:cNvContentPartPr/>
              <p14:nvPr/>
            </p14:nvContentPartPr>
            <p14:xfrm>
              <a:off x="6620410" y="1594850"/>
              <a:ext cx="142200" cy="195840"/>
            </p14:xfrm>
          </p:contentPart>
        </mc:Choice>
        <mc:Fallback xmlns="">
          <p:pic>
            <p:nvPicPr>
              <p:cNvPr id="46" name="Ink 45">
                <a:extLst>
                  <a:ext uri="{FF2B5EF4-FFF2-40B4-BE49-F238E27FC236}">
                    <a16:creationId xmlns:a16="http://schemas.microsoft.com/office/drawing/2014/main" id="{917DBE60-BE3A-29C0-9CB8-13BDD1587DF6}"/>
                  </a:ext>
                </a:extLst>
              </p:cNvPr>
              <p:cNvPicPr/>
              <p:nvPr/>
            </p:nvPicPr>
            <p:blipFill>
              <a:blip r:embed="rId119"/>
              <a:stretch>
                <a:fillRect/>
              </a:stretch>
            </p:blipFill>
            <p:spPr>
              <a:xfrm>
                <a:off x="6614290" y="1588730"/>
                <a:ext cx="154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 name="Ink 47">
                <a:extLst>
                  <a:ext uri="{FF2B5EF4-FFF2-40B4-BE49-F238E27FC236}">
                    <a16:creationId xmlns:a16="http://schemas.microsoft.com/office/drawing/2014/main" id="{14CAE740-FA87-2416-1A71-8D77D6203169}"/>
                  </a:ext>
                </a:extLst>
              </p14:cNvPr>
              <p14:cNvContentPartPr/>
              <p14:nvPr/>
            </p14:nvContentPartPr>
            <p14:xfrm>
              <a:off x="5468050" y="1359410"/>
              <a:ext cx="242280" cy="22680"/>
            </p14:xfrm>
          </p:contentPart>
        </mc:Choice>
        <mc:Fallback xmlns="">
          <p:pic>
            <p:nvPicPr>
              <p:cNvPr id="48" name="Ink 47">
                <a:extLst>
                  <a:ext uri="{FF2B5EF4-FFF2-40B4-BE49-F238E27FC236}">
                    <a16:creationId xmlns:a16="http://schemas.microsoft.com/office/drawing/2014/main" id="{14CAE740-FA87-2416-1A71-8D77D6203169}"/>
                  </a:ext>
                </a:extLst>
              </p:cNvPr>
              <p:cNvPicPr/>
              <p:nvPr/>
            </p:nvPicPr>
            <p:blipFill>
              <a:blip r:embed="rId121"/>
              <a:stretch>
                <a:fillRect/>
              </a:stretch>
            </p:blipFill>
            <p:spPr>
              <a:xfrm>
                <a:off x="5461930" y="1353290"/>
                <a:ext cx="2545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9" name="Ink 48">
                <a:extLst>
                  <a:ext uri="{FF2B5EF4-FFF2-40B4-BE49-F238E27FC236}">
                    <a16:creationId xmlns:a16="http://schemas.microsoft.com/office/drawing/2014/main" id="{3474815E-785E-929C-4CD5-09BFDF091DAF}"/>
                  </a:ext>
                </a:extLst>
              </p14:cNvPr>
              <p14:cNvContentPartPr/>
              <p14:nvPr/>
            </p14:nvContentPartPr>
            <p14:xfrm>
              <a:off x="5440330" y="1200290"/>
              <a:ext cx="1692000" cy="47520"/>
            </p14:xfrm>
          </p:contentPart>
        </mc:Choice>
        <mc:Fallback xmlns="">
          <p:pic>
            <p:nvPicPr>
              <p:cNvPr id="49" name="Ink 48">
                <a:extLst>
                  <a:ext uri="{FF2B5EF4-FFF2-40B4-BE49-F238E27FC236}">
                    <a16:creationId xmlns:a16="http://schemas.microsoft.com/office/drawing/2014/main" id="{3474815E-785E-929C-4CD5-09BFDF091DAF}"/>
                  </a:ext>
                </a:extLst>
              </p:cNvPr>
              <p:cNvPicPr/>
              <p:nvPr/>
            </p:nvPicPr>
            <p:blipFill>
              <a:blip r:embed="rId123"/>
              <a:stretch>
                <a:fillRect/>
              </a:stretch>
            </p:blipFill>
            <p:spPr>
              <a:xfrm>
                <a:off x="5434210" y="1194170"/>
                <a:ext cx="17042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9" name="Ink 58">
                <a:extLst>
                  <a:ext uri="{FF2B5EF4-FFF2-40B4-BE49-F238E27FC236}">
                    <a16:creationId xmlns:a16="http://schemas.microsoft.com/office/drawing/2014/main" id="{8F2651D4-992F-1D80-21EF-0A2F781BC332}"/>
                  </a:ext>
                </a:extLst>
              </p14:cNvPr>
              <p14:cNvContentPartPr/>
              <p14:nvPr/>
            </p14:nvContentPartPr>
            <p14:xfrm>
              <a:off x="6687010" y="1063850"/>
              <a:ext cx="136440" cy="140400"/>
            </p14:xfrm>
          </p:contentPart>
        </mc:Choice>
        <mc:Fallback xmlns="">
          <p:pic>
            <p:nvPicPr>
              <p:cNvPr id="59" name="Ink 58">
                <a:extLst>
                  <a:ext uri="{FF2B5EF4-FFF2-40B4-BE49-F238E27FC236}">
                    <a16:creationId xmlns:a16="http://schemas.microsoft.com/office/drawing/2014/main" id="{8F2651D4-992F-1D80-21EF-0A2F781BC332}"/>
                  </a:ext>
                </a:extLst>
              </p:cNvPr>
              <p:cNvPicPr/>
              <p:nvPr/>
            </p:nvPicPr>
            <p:blipFill>
              <a:blip r:embed="rId125"/>
              <a:stretch>
                <a:fillRect/>
              </a:stretch>
            </p:blipFill>
            <p:spPr>
              <a:xfrm>
                <a:off x="6680890" y="1057730"/>
                <a:ext cx="1486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0" name="Ink 59">
                <a:extLst>
                  <a:ext uri="{FF2B5EF4-FFF2-40B4-BE49-F238E27FC236}">
                    <a16:creationId xmlns:a16="http://schemas.microsoft.com/office/drawing/2014/main" id="{B1DF99AB-ABE9-90C3-0CD7-341A321533D1}"/>
                  </a:ext>
                </a:extLst>
              </p14:cNvPr>
              <p14:cNvContentPartPr/>
              <p14:nvPr/>
            </p14:nvContentPartPr>
            <p14:xfrm>
              <a:off x="6802930" y="990050"/>
              <a:ext cx="140760" cy="147960"/>
            </p14:xfrm>
          </p:contentPart>
        </mc:Choice>
        <mc:Fallback xmlns="">
          <p:pic>
            <p:nvPicPr>
              <p:cNvPr id="60" name="Ink 59">
                <a:extLst>
                  <a:ext uri="{FF2B5EF4-FFF2-40B4-BE49-F238E27FC236}">
                    <a16:creationId xmlns:a16="http://schemas.microsoft.com/office/drawing/2014/main" id="{B1DF99AB-ABE9-90C3-0CD7-341A321533D1}"/>
                  </a:ext>
                </a:extLst>
              </p:cNvPr>
              <p:cNvPicPr/>
              <p:nvPr/>
            </p:nvPicPr>
            <p:blipFill>
              <a:blip r:embed="rId127"/>
              <a:stretch>
                <a:fillRect/>
              </a:stretch>
            </p:blipFill>
            <p:spPr>
              <a:xfrm>
                <a:off x="6796810" y="983930"/>
                <a:ext cx="153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1" name="Ink 60">
                <a:extLst>
                  <a:ext uri="{FF2B5EF4-FFF2-40B4-BE49-F238E27FC236}">
                    <a16:creationId xmlns:a16="http://schemas.microsoft.com/office/drawing/2014/main" id="{CE8C4B69-052D-372D-C68B-16688C783B4E}"/>
                  </a:ext>
                </a:extLst>
              </p14:cNvPr>
              <p14:cNvContentPartPr/>
              <p14:nvPr/>
            </p14:nvContentPartPr>
            <p14:xfrm>
              <a:off x="6887530" y="1000130"/>
              <a:ext cx="92160" cy="145080"/>
            </p14:xfrm>
          </p:contentPart>
        </mc:Choice>
        <mc:Fallback xmlns="">
          <p:pic>
            <p:nvPicPr>
              <p:cNvPr id="61" name="Ink 60">
                <a:extLst>
                  <a:ext uri="{FF2B5EF4-FFF2-40B4-BE49-F238E27FC236}">
                    <a16:creationId xmlns:a16="http://schemas.microsoft.com/office/drawing/2014/main" id="{CE8C4B69-052D-372D-C68B-16688C783B4E}"/>
                  </a:ext>
                </a:extLst>
              </p:cNvPr>
              <p:cNvPicPr/>
              <p:nvPr/>
            </p:nvPicPr>
            <p:blipFill>
              <a:blip r:embed="rId129"/>
              <a:stretch>
                <a:fillRect/>
              </a:stretch>
            </p:blipFill>
            <p:spPr>
              <a:xfrm>
                <a:off x="6881410" y="994010"/>
                <a:ext cx="104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2" name="Ink 61">
                <a:extLst>
                  <a:ext uri="{FF2B5EF4-FFF2-40B4-BE49-F238E27FC236}">
                    <a16:creationId xmlns:a16="http://schemas.microsoft.com/office/drawing/2014/main" id="{FB4B06DC-6C41-85A8-24A9-A960F00F5EA1}"/>
                  </a:ext>
                </a:extLst>
              </p14:cNvPr>
              <p14:cNvContentPartPr/>
              <p14:nvPr/>
            </p14:nvContentPartPr>
            <p14:xfrm>
              <a:off x="6964570" y="1027850"/>
              <a:ext cx="91440" cy="123120"/>
            </p14:xfrm>
          </p:contentPart>
        </mc:Choice>
        <mc:Fallback xmlns="">
          <p:pic>
            <p:nvPicPr>
              <p:cNvPr id="62" name="Ink 61">
                <a:extLst>
                  <a:ext uri="{FF2B5EF4-FFF2-40B4-BE49-F238E27FC236}">
                    <a16:creationId xmlns:a16="http://schemas.microsoft.com/office/drawing/2014/main" id="{FB4B06DC-6C41-85A8-24A9-A960F00F5EA1}"/>
                  </a:ext>
                </a:extLst>
              </p:cNvPr>
              <p:cNvPicPr/>
              <p:nvPr/>
            </p:nvPicPr>
            <p:blipFill>
              <a:blip r:embed="rId131"/>
              <a:stretch>
                <a:fillRect/>
              </a:stretch>
            </p:blipFill>
            <p:spPr>
              <a:xfrm>
                <a:off x="6958450" y="1021730"/>
                <a:ext cx="103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4" name="Ink 113">
                <a:extLst>
                  <a:ext uri="{FF2B5EF4-FFF2-40B4-BE49-F238E27FC236}">
                    <a16:creationId xmlns:a16="http://schemas.microsoft.com/office/drawing/2014/main" id="{CA8ADA40-B5FA-5FAA-768E-4E6816749F2D}"/>
                  </a:ext>
                </a:extLst>
              </p14:cNvPr>
              <p14:cNvContentPartPr/>
              <p14:nvPr/>
            </p14:nvContentPartPr>
            <p14:xfrm>
              <a:off x="520570" y="846770"/>
              <a:ext cx="789840" cy="850320"/>
            </p14:xfrm>
          </p:contentPart>
        </mc:Choice>
        <mc:Fallback xmlns="">
          <p:pic>
            <p:nvPicPr>
              <p:cNvPr id="114" name="Ink 113">
                <a:extLst>
                  <a:ext uri="{FF2B5EF4-FFF2-40B4-BE49-F238E27FC236}">
                    <a16:creationId xmlns:a16="http://schemas.microsoft.com/office/drawing/2014/main" id="{CA8ADA40-B5FA-5FAA-768E-4E6816749F2D}"/>
                  </a:ext>
                </a:extLst>
              </p:cNvPr>
              <p:cNvPicPr/>
              <p:nvPr/>
            </p:nvPicPr>
            <p:blipFill>
              <a:blip r:embed="rId133"/>
              <a:stretch>
                <a:fillRect/>
              </a:stretch>
            </p:blipFill>
            <p:spPr>
              <a:xfrm>
                <a:off x="514450" y="840650"/>
                <a:ext cx="802080" cy="862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5" name="Ink 114">
                <a:extLst>
                  <a:ext uri="{FF2B5EF4-FFF2-40B4-BE49-F238E27FC236}">
                    <a16:creationId xmlns:a16="http://schemas.microsoft.com/office/drawing/2014/main" id="{2BEF0192-EC53-A3E2-C5CC-BF38AED1A891}"/>
                  </a:ext>
                </a:extLst>
              </p14:cNvPr>
              <p14:cNvContentPartPr/>
              <p14:nvPr/>
            </p14:nvContentPartPr>
            <p14:xfrm>
              <a:off x="294850" y="1682690"/>
              <a:ext cx="876600" cy="582480"/>
            </p14:xfrm>
          </p:contentPart>
        </mc:Choice>
        <mc:Fallback xmlns="">
          <p:pic>
            <p:nvPicPr>
              <p:cNvPr id="115" name="Ink 114">
                <a:extLst>
                  <a:ext uri="{FF2B5EF4-FFF2-40B4-BE49-F238E27FC236}">
                    <a16:creationId xmlns:a16="http://schemas.microsoft.com/office/drawing/2014/main" id="{2BEF0192-EC53-A3E2-C5CC-BF38AED1A891}"/>
                  </a:ext>
                </a:extLst>
              </p:cNvPr>
              <p:cNvPicPr/>
              <p:nvPr/>
            </p:nvPicPr>
            <p:blipFill>
              <a:blip r:embed="rId135"/>
              <a:stretch>
                <a:fillRect/>
              </a:stretch>
            </p:blipFill>
            <p:spPr>
              <a:xfrm>
                <a:off x="288730" y="1676570"/>
                <a:ext cx="88884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7" name="Ink 116">
                <a:extLst>
                  <a:ext uri="{FF2B5EF4-FFF2-40B4-BE49-F238E27FC236}">
                    <a16:creationId xmlns:a16="http://schemas.microsoft.com/office/drawing/2014/main" id="{531A2356-4A4D-23F3-4C02-01F6EAA9A9BA}"/>
                  </a:ext>
                </a:extLst>
              </p14:cNvPr>
              <p14:cNvContentPartPr/>
              <p14:nvPr/>
            </p14:nvContentPartPr>
            <p14:xfrm>
              <a:off x="444970" y="244850"/>
              <a:ext cx="103320" cy="492840"/>
            </p14:xfrm>
          </p:contentPart>
        </mc:Choice>
        <mc:Fallback xmlns="">
          <p:pic>
            <p:nvPicPr>
              <p:cNvPr id="117" name="Ink 116">
                <a:extLst>
                  <a:ext uri="{FF2B5EF4-FFF2-40B4-BE49-F238E27FC236}">
                    <a16:creationId xmlns:a16="http://schemas.microsoft.com/office/drawing/2014/main" id="{531A2356-4A4D-23F3-4C02-01F6EAA9A9BA}"/>
                  </a:ext>
                </a:extLst>
              </p:cNvPr>
              <p:cNvPicPr/>
              <p:nvPr/>
            </p:nvPicPr>
            <p:blipFill>
              <a:blip r:embed="rId137"/>
              <a:stretch>
                <a:fillRect/>
              </a:stretch>
            </p:blipFill>
            <p:spPr>
              <a:xfrm>
                <a:off x="438850" y="238730"/>
                <a:ext cx="11556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8" name="Ink 117">
                <a:extLst>
                  <a:ext uri="{FF2B5EF4-FFF2-40B4-BE49-F238E27FC236}">
                    <a16:creationId xmlns:a16="http://schemas.microsoft.com/office/drawing/2014/main" id="{27C55DAE-2357-94A7-843D-01E1F634804B}"/>
                  </a:ext>
                </a:extLst>
              </p14:cNvPr>
              <p14:cNvContentPartPr/>
              <p14:nvPr/>
            </p14:nvContentPartPr>
            <p14:xfrm>
              <a:off x="556570" y="600890"/>
              <a:ext cx="6840" cy="109440"/>
            </p14:xfrm>
          </p:contentPart>
        </mc:Choice>
        <mc:Fallback xmlns="">
          <p:pic>
            <p:nvPicPr>
              <p:cNvPr id="118" name="Ink 117">
                <a:extLst>
                  <a:ext uri="{FF2B5EF4-FFF2-40B4-BE49-F238E27FC236}">
                    <a16:creationId xmlns:a16="http://schemas.microsoft.com/office/drawing/2014/main" id="{27C55DAE-2357-94A7-843D-01E1F634804B}"/>
                  </a:ext>
                </a:extLst>
              </p:cNvPr>
              <p:cNvPicPr/>
              <p:nvPr/>
            </p:nvPicPr>
            <p:blipFill>
              <a:blip r:embed="rId139"/>
              <a:stretch>
                <a:fillRect/>
              </a:stretch>
            </p:blipFill>
            <p:spPr>
              <a:xfrm>
                <a:off x="550450" y="594770"/>
                <a:ext cx="1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9" name="Ink 118">
                <a:extLst>
                  <a:ext uri="{FF2B5EF4-FFF2-40B4-BE49-F238E27FC236}">
                    <a16:creationId xmlns:a16="http://schemas.microsoft.com/office/drawing/2014/main" id="{24C338E4-3286-49CD-0FCF-5DED7964E480}"/>
                  </a:ext>
                </a:extLst>
              </p14:cNvPr>
              <p14:cNvContentPartPr/>
              <p14:nvPr/>
            </p14:nvContentPartPr>
            <p14:xfrm>
              <a:off x="689410" y="475250"/>
              <a:ext cx="10440" cy="92880"/>
            </p14:xfrm>
          </p:contentPart>
        </mc:Choice>
        <mc:Fallback xmlns="">
          <p:pic>
            <p:nvPicPr>
              <p:cNvPr id="119" name="Ink 118">
                <a:extLst>
                  <a:ext uri="{FF2B5EF4-FFF2-40B4-BE49-F238E27FC236}">
                    <a16:creationId xmlns:a16="http://schemas.microsoft.com/office/drawing/2014/main" id="{24C338E4-3286-49CD-0FCF-5DED7964E480}"/>
                  </a:ext>
                </a:extLst>
              </p:cNvPr>
              <p:cNvPicPr/>
              <p:nvPr/>
            </p:nvPicPr>
            <p:blipFill>
              <a:blip r:embed="rId141"/>
              <a:stretch>
                <a:fillRect/>
              </a:stretch>
            </p:blipFill>
            <p:spPr>
              <a:xfrm>
                <a:off x="683290" y="469130"/>
                <a:ext cx="22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0" name="Ink 119">
                <a:extLst>
                  <a:ext uri="{FF2B5EF4-FFF2-40B4-BE49-F238E27FC236}">
                    <a16:creationId xmlns:a16="http://schemas.microsoft.com/office/drawing/2014/main" id="{82889E47-C539-5009-90C4-65C428FA91C4}"/>
                  </a:ext>
                </a:extLst>
              </p14:cNvPr>
              <p14:cNvContentPartPr/>
              <p14:nvPr/>
            </p14:nvContentPartPr>
            <p14:xfrm>
              <a:off x="681130" y="572450"/>
              <a:ext cx="148680" cy="210240"/>
            </p14:xfrm>
          </p:contentPart>
        </mc:Choice>
        <mc:Fallback xmlns="">
          <p:pic>
            <p:nvPicPr>
              <p:cNvPr id="120" name="Ink 119">
                <a:extLst>
                  <a:ext uri="{FF2B5EF4-FFF2-40B4-BE49-F238E27FC236}">
                    <a16:creationId xmlns:a16="http://schemas.microsoft.com/office/drawing/2014/main" id="{82889E47-C539-5009-90C4-65C428FA91C4}"/>
                  </a:ext>
                </a:extLst>
              </p:cNvPr>
              <p:cNvPicPr/>
              <p:nvPr/>
            </p:nvPicPr>
            <p:blipFill>
              <a:blip r:embed="rId143"/>
              <a:stretch>
                <a:fillRect/>
              </a:stretch>
            </p:blipFill>
            <p:spPr>
              <a:xfrm>
                <a:off x="675010" y="566330"/>
                <a:ext cx="160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1" name="Ink 120">
                <a:extLst>
                  <a:ext uri="{FF2B5EF4-FFF2-40B4-BE49-F238E27FC236}">
                    <a16:creationId xmlns:a16="http://schemas.microsoft.com/office/drawing/2014/main" id="{159315AB-DB37-36C0-D7D1-72A350AF850A}"/>
                  </a:ext>
                </a:extLst>
              </p14:cNvPr>
              <p14:cNvContentPartPr/>
              <p14:nvPr/>
            </p14:nvContentPartPr>
            <p14:xfrm>
              <a:off x="865810" y="524930"/>
              <a:ext cx="151200" cy="215280"/>
            </p14:xfrm>
          </p:contentPart>
        </mc:Choice>
        <mc:Fallback xmlns="">
          <p:pic>
            <p:nvPicPr>
              <p:cNvPr id="121" name="Ink 120">
                <a:extLst>
                  <a:ext uri="{FF2B5EF4-FFF2-40B4-BE49-F238E27FC236}">
                    <a16:creationId xmlns:a16="http://schemas.microsoft.com/office/drawing/2014/main" id="{159315AB-DB37-36C0-D7D1-72A350AF850A}"/>
                  </a:ext>
                </a:extLst>
              </p:cNvPr>
              <p:cNvPicPr/>
              <p:nvPr/>
            </p:nvPicPr>
            <p:blipFill>
              <a:blip r:embed="rId145"/>
              <a:stretch>
                <a:fillRect/>
              </a:stretch>
            </p:blipFill>
            <p:spPr>
              <a:xfrm>
                <a:off x="859690" y="518810"/>
                <a:ext cx="1634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2" name="Ink 121">
                <a:extLst>
                  <a:ext uri="{FF2B5EF4-FFF2-40B4-BE49-F238E27FC236}">
                    <a16:creationId xmlns:a16="http://schemas.microsoft.com/office/drawing/2014/main" id="{FA960B49-8A79-419D-9E60-142DF1D89FEC}"/>
                  </a:ext>
                </a:extLst>
              </p14:cNvPr>
              <p14:cNvContentPartPr/>
              <p14:nvPr/>
            </p14:nvContentPartPr>
            <p14:xfrm>
              <a:off x="1035370" y="602690"/>
              <a:ext cx="49680" cy="104400"/>
            </p14:xfrm>
          </p:contentPart>
        </mc:Choice>
        <mc:Fallback xmlns="">
          <p:pic>
            <p:nvPicPr>
              <p:cNvPr id="122" name="Ink 121">
                <a:extLst>
                  <a:ext uri="{FF2B5EF4-FFF2-40B4-BE49-F238E27FC236}">
                    <a16:creationId xmlns:a16="http://schemas.microsoft.com/office/drawing/2014/main" id="{FA960B49-8A79-419D-9E60-142DF1D89FEC}"/>
                  </a:ext>
                </a:extLst>
              </p:cNvPr>
              <p:cNvPicPr/>
              <p:nvPr/>
            </p:nvPicPr>
            <p:blipFill>
              <a:blip r:embed="rId147"/>
              <a:stretch>
                <a:fillRect/>
              </a:stretch>
            </p:blipFill>
            <p:spPr>
              <a:xfrm>
                <a:off x="1029250" y="596570"/>
                <a:ext cx="61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3C49E549-9EB4-0AB4-8BAF-02768A1EDB16}"/>
                  </a:ext>
                </a:extLst>
              </p14:cNvPr>
              <p14:cNvContentPartPr/>
              <p14:nvPr/>
            </p14:nvContentPartPr>
            <p14:xfrm>
              <a:off x="999370" y="495770"/>
              <a:ext cx="216000" cy="254520"/>
            </p14:xfrm>
          </p:contentPart>
        </mc:Choice>
        <mc:Fallback xmlns="">
          <p:pic>
            <p:nvPicPr>
              <p:cNvPr id="123" name="Ink 122">
                <a:extLst>
                  <a:ext uri="{FF2B5EF4-FFF2-40B4-BE49-F238E27FC236}">
                    <a16:creationId xmlns:a16="http://schemas.microsoft.com/office/drawing/2014/main" id="{3C49E549-9EB4-0AB4-8BAF-02768A1EDB16}"/>
                  </a:ext>
                </a:extLst>
              </p:cNvPr>
              <p:cNvPicPr/>
              <p:nvPr/>
            </p:nvPicPr>
            <p:blipFill>
              <a:blip r:embed="rId149"/>
              <a:stretch>
                <a:fillRect/>
              </a:stretch>
            </p:blipFill>
            <p:spPr>
              <a:xfrm>
                <a:off x="993250" y="489650"/>
                <a:ext cx="228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E20FC687-25AB-248D-145D-D3A9D66435D5}"/>
                  </a:ext>
                </a:extLst>
              </p14:cNvPr>
              <p14:cNvContentPartPr/>
              <p14:nvPr/>
            </p14:nvContentPartPr>
            <p14:xfrm>
              <a:off x="1252450" y="371570"/>
              <a:ext cx="335160" cy="337680"/>
            </p14:xfrm>
          </p:contentPart>
        </mc:Choice>
        <mc:Fallback xmlns="">
          <p:pic>
            <p:nvPicPr>
              <p:cNvPr id="124" name="Ink 123">
                <a:extLst>
                  <a:ext uri="{FF2B5EF4-FFF2-40B4-BE49-F238E27FC236}">
                    <a16:creationId xmlns:a16="http://schemas.microsoft.com/office/drawing/2014/main" id="{E20FC687-25AB-248D-145D-D3A9D66435D5}"/>
                  </a:ext>
                </a:extLst>
              </p:cNvPr>
              <p:cNvPicPr/>
              <p:nvPr/>
            </p:nvPicPr>
            <p:blipFill>
              <a:blip r:embed="rId151"/>
              <a:stretch>
                <a:fillRect/>
              </a:stretch>
            </p:blipFill>
            <p:spPr>
              <a:xfrm>
                <a:off x="1246330" y="365450"/>
                <a:ext cx="3474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6" name="Ink 125">
                <a:extLst>
                  <a:ext uri="{FF2B5EF4-FFF2-40B4-BE49-F238E27FC236}">
                    <a16:creationId xmlns:a16="http://schemas.microsoft.com/office/drawing/2014/main" id="{CEC10E9D-D4BE-2AB6-B7B0-C5F1A11DB3FF}"/>
                  </a:ext>
                </a:extLst>
              </p14:cNvPr>
              <p14:cNvContentPartPr/>
              <p14:nvPr/>
            </p14:nvContentPartPr>
            <p14:xfrm>
              <a:off x="2298610" y="1063130"/>
              <a:ext cx="803880" cy="833400"/>
            </p14:xfrm>
          </p:contentPart>
        </mc:Choice>
        <mc:Fallback xmlns="">
          <p:pic>
            <p:nvPicPr>
              <p:cNvPr id="126" name="Ink 125">
                <a:extLst>
                  <a:ext uri="{FF2B5EF4-FFF2-40B4-BE49-F238E27FC236}">
                    <a16:creationId xmlns:a16="http://schemas.microsoft.com/office/drawing/2014/main" id="{CEC10E9D-D4BE-2AB6-B7B0-C5F1A11DB3FF}"/>
                  </a:ext>
                </a:extLst>
              </p:cNvPr>
              <p:cNvPicPr/>
              <p:nvPr/>
            </p:nvPicPr>
            <p:blipFill>
              <a:blip r:embed="rId153"/>
              <a:stretch>
                <a:fillRect/>
              </a:stretch>
            </p:blipFill>
            <p:spPr>
              <a:xfrm>
                <a:off x="2292490" y="1057010"/>
                <a:ext cx="816120" cy="845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7" name="Ink 126">
                <a:extLst>
                  <a:ext uri="{FF2B5EF4-FFF2-40B4-BE49-F238E27FC236}">
                    <a16:creationId xmlns:a16="http://schemas.microsoft.com/office/drawing/2014/main" id="{3A034434-DDA5-19CB-90C2-D9D7752CB195}"/>
                  </a:ext>
                </a:extLst>
              </p14:cNvPr>
              <p14:cNvContentPartPr/>
              <p14:nvPr/>
            </p14:nvContentPartPr>
            <p14:xfrm>
              <a:off x="2435050" y="1273370"/>
              <a:ext cx="155520" cy="18000"/>
            </p14:xfrm>
          </p:contentPart>
        </mc:Choice>
        <mc:Fallback xmlns="">
          <p:pic>
            <p:nvPicPr>
              <p:cNvPr id="127" name="Ink 126">
                <a:extLst>
                  <a:ext uri="{FF2B5EF4-FFF2-40B4-BE49-F238E27FC236}">
                    <a16:creationId xmlns:a16="http://schemas.microsoft.com/office/drawing/2014/main" id="{3A034434-DDA5-19CB-90C2-D9D7752CB195}"/>
                  </a:ext>
                </a:extLst>
              </p:cNvPr>
              <p:cNvPicPr/>
              <p:nvPr/>
            </p:nvPicPr>
            <p:blipFill>
              <a:blip r:embed="rId155"/>
              <a:stretch>
                <a:fillRect/>
              </a:stretch>
            </p:blipFill>
            <p:spPr>
              <a:xfrm>
                <a:off x="2428930" y="1267250"/>
                <a:ext cx="167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8" name="Ink 127">
                <a:extLst>
                  <a:ext uri="{FF2B5EF4-FFF2-40B4-BE49-F238E27FC236}">
                    <a16:creationId xmlns:a16="http://schemas.microsoft.com/office/drawing/2014/main" id="{60EEFDB7-873D-6386-8C7C-6C9D0E4D33B5}"/>
                  </a:ext>
                </a:extLst>
              </p14:cNvPr>
              <p14:cNvContentPartPr/>
              <p14:nvPr/>
            </p14:nvContentPartPr>
            <p14:xfrm>
              <a:off x="2643130" y="1228010"/>
              <a:ext cx="141840" cy="25200"/>
            </p14:xfrm>
          </p:contentPart>
        </mc:Choice>
        <mc:Fallback xmlns="">
          <p:pic>
            <p:nvPicPr>
              <p:cNvPr id="128" name="Ink 127">
                <a:extLst>
                  <a:ext uri="{FF2B5EF4-FFF2-40B4-BE49-F238E27FC236}">
                    <a16:creationId xmlns:a16="http://schemas.microsoft.com/office/drawing/2014/main" id="{60EEFDB7-873D-6386-8C7C-6C9D0E4D33B5}"/>
                  </a:ext>
                </a:extLst>
              </p:cNvPr>
              <p:cNvPicPr/>
              <p:nvPr/>
            </p:nvPicPr>
            <p:blipFill>
              <a:blip r:embed="rId157"/>
              <a:stretch>
                <a:fillRect/>
              </a:stretch>
            </p:blipFill>
            <p:spPr>
              <a:xfrm>
                <a:off x="2637010" y="1221890"/>
                <a:ext cx="154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9" name="Ink 128">
                <a:extLst>
                  <a:ext uri="{FF2B5EF4-FFF2-40B4-BE49-F238E27FC236}">
                    <a16:creationId xmlns:a16="http://schemas.microsoft.com/office/drawing/2014/main" id="{0593F958-F68B-A1C2-8D9E-88718E0C0EE1}"/>
                  </a:ext>
                </a:extLst>
              </p14:cNvPr>
              <p14:cNvContentPartPr/>
              <p14:nvPr/>
            </p14:nvContentPartPr>
            <p14:xfrm>
              <a:off x="2563570" y="1254290"/>
              <a:ext cx="273960" cy="155520"/>
            </p14:xfrm>
          </p:contentPart>
        </mc:Choice>
        <mc:Fallback xmlns="">
          <p:pic>
            <p:nvPicPr>
              <p:cNvPr id="129" name="Ink 128">
                <a:extLst>
                  <a:ext uri="{FF2B5EF4-FFF2-40B4-BE49-F238E27FC236}">
                    <a16:creationId xmlns:a16="http://schemas.microsoft.com/office/drawing/2014/main" id="{0593F958-F68B-A1C2-8D9E-88718E0C0EE1}"/>
                  </a:ext>
                </a:extLst>
              </p:cNvPr>
              <p:cNvPicPr/>
              <p:nvPr/>
            </p:nvPicPr>
            <p:blipFill>
              <a:blip r:embed="rId159"/>
              <a:stretch>
                <a:fillRect/>
              </a:stretch>
            </p:blipFill>
            <p:spPr>
              <a:xfrm>
                <a:off x="2557450" y="1248170"/>
                <a:ext cx="286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0" name="Ink 129">
                <a:extLst>
                  <a:ext uri="{FF2B5EF4-FFF2-40B4-BE49-F238E27FC236}">
                    <a16:creationId xmlns:a16="http://schemas.microsoft.com/office/drawing/2014/main" id="{8B7A41DD-2A5C-E900-6C49-EE3DF8F5F4C2}"/>
                  </a:ext>
                </a:extLst>
              </p14:cNvPr>
              <p14:cNvContentPartPr/>
              <p14:nvPr/>
            </p14:nvContentPartPr>
            <p14:xfrm>
              <a:off x="2556370" y="1544810"/>
              <a:ext cx="207360" cy="28800"/>
            </p14:xfrm>
          </p:contentPart>
        </mc:Choice>
        <mc:Fallback xmlns="">
          <p:pic>
            <p:nvPicPr>
              <p:cNvPr id="130" name="Ink 129">
                <a:extLst>
                  <a:ext uri="{FF2B5EF4-FFF2-40B4-BE49-F238E27FC236}">
                    <a16:creationId xmlns:a16="http://schemas.microsoft.com/office/drawing/2014/main" id="{8B7A41DD-2A5C-E900-6C49-EE3DF8F5F4C2}"/>
                  </a:ext>
                </a:extLst>
              </p:cNvPr>
              <p:cNvPicPr/>
              <p:nvPr/>
            </p:nvPicPr>
            <p:blipFill>
              <a:blip r:embed="rId161"/>
              <a:stretch>
                <a:fillRect/>
              </a:stretch>
            </p:blipFill>
            <p:spPr>
              <a:xfrm>
                <a:off x="2550250" y="1538690"/>
                <a:ext cx="219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Ink 130">
                <a:extLst>
                  <a:ext uri="{FF2B5EF4-FFF2-40B4-BE49-F238E27FC236}">
                    <a16:creationId xmlns:a16="http://schemas.microsoft.com/office/drawing/2014/main" id="{E0F3A30C-9FC3-1773-5BEC-3301701DBAF7}"/>
                  </a:ext>
                </a:extLst>
              </p14:cNvPr>
              <p14:cNvContentPartPr/>
              <p14:nvPr/>
            </p14:nvContentPartPr>
            <p14:xfrm>
              <a:off x="2491210" y="1445810"/>
              <a:ext cx="255960" cy="219600"/>
            </p14:xfrm>
          </p:contentPart>
        </mc:Choice>
        <mc:Fallback xmlns="">
          <p:pic>
            <p:nvPicPr>
              <p:cNvPr id="131" name="Ink 130">
                <a:extLst>
                  <a:ext uri="{FF2B5EF4-FFF2-40B4-BE49-F238E27FC236}">
                    <a16:creationId xmlns:a16="http://schemas.microsoft.com/office/drawing/2014/main" id="{E0F3A30C-9FC3-1773-5BEC-3301701DBAF7}"/>
                  </a:ext>
                </a:extLst>
              </p:cNvPr>
              <p:cNvPicPr/>
              <p:nvPr/>
            </p:nvPicPr>
            <p:blipFill>
              <a:blip r:embed="rId163"/>
              <a:stretch>
                <a:fillRect/>
              </a:stretch>
            </p:blipFill>
            <p:spPr>
              <a:xfrm>
                <a:off x="2485090" y="1439690"/>
                <a:ext cx="268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Ink 131">
                <a:extLst>
                  <a:ext uri="{FF2B5EF4-FFF2-40B4-BE49-F238E27FC236}">
                    <a16:creationId xmlns:a16="http://schemas.microsoft.com/office/drawing/2014/main" id="{F114BDF7-E8EB-9BAB-CB9D-6A3EA3376CAC}"/>
                  </a:ext>
                </a:extLst>
              </p14:cNvPr>
              <p14:cNvContentPartPr/>
              <p14:nvPr/>
            </p14:nvContentPartPr>
            <p14:xfrm>
              <a:off x="1211050" y="1198850"/>
              <a:ext cx="1126800" cy="114120"/>
            </p14:xfrm>
          </p:contentPart>
        </mc:Choice>
        <mc:Fallback xmlns="">
          <p:pic>
            <p:nvPicPr>
              <p:cNvPr id="132" name="Ink 131">
                <a:extLst>
                  <a:ext uri="{FF2B5EF4-FFF2-40B4-BE49-F238E27FC236}">
                    <a16:creationId xmlns:a16="http://schemas.microsoft.com/office/drawing/2014/main" id="{F114BDF7-E8EB-9BAB-CB9D-6A3EA3376CAC}"/>
                  </a:ext>
                </a:extLst>
              </p:cNvPr>
              <p:cNvPicPr/>
              <p:nvPr/>
            </p:nvPicPr>
            <p:blipFill>
              <a:blip r:embed="rId165"/>
              <a:stretch>
                <a:fillRect/>
              </a:stretch>
            </p:blipFill>
            <p:spPr>
              <a:xfrm>
                <a:off x="1204930" y="1192730"/>
                <a:ext cx="1139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3" name="Ink 132">
                <a:extLst>
                  <a:ext uri="{FF2B5EF4-FFF2-40B4-BE49-F238E27FC236}">
                    <a16:creationId xmlns:a16="http://schemas.microsoft.com/office/drawing/2014/main" id="{F0B59F0A-9F7E-812B-78C5-568D4D96CFBC}"/>
                  </a:ext>
                </a:extLst>
              </p14:cNvPr>
              <p14:cNvContentPartPr/>
              <p14:nvPr/>
            </p14:nvContentPartPr>
            <p14:xfrm>
              <a:off x="3016090" y="1249970"/>
              <a:ext cx="1683720" cy="102600"/>
            </p14:xfrm>
          </p:contentPart>
        </mc:Choice>
        <mc:Fallback xmlns="">
          <p:pic>
            <p:nvPicPr>
              <p:cNvPr id="133" name="Ink 132">
                <a:extLst>
                  <a:ext uri="{FF2B5EF4-FFF2-40B4-BE49-F238E27FC236}">
                    <a16:creationId xmlns:a16="http://schemas.microsoft.com/office/drawing/2014/main" id="{F0B59F0A-9F7E-812B-78C5-568D4D96CFBC}"/>
                  </a:ext>
                </a:extLst>
              </p:cNvPr>
              <p:cNvPicPr/>
              <p:nvPr/>
            </p:nvPicPr>
            <p:blipFill>
              <a:blip r:embed="rId167"/>
              <a:stretch>
                <a:fillRect/>
              </a:stretch>
            </p:blipFill>
            <p:spPr>
              <a:xfrm>
                <a:off x="3009970" y="1243850"/>
                <a:ext cx="1695960" cy="114840"/>
              </a:xfrm>
              <a:prstGeom prst="rect">
                <a:avLst/>
              </a:prstGeom>
            </p:spPr>
          </p:pic>
        </mc:Fallback>
      </mc:AlternateContent>
      <p:grpSp>
        <p:nvGrpSpPr>
          <p:cNvPr id="140" name="Group 139">
            <a:extLst>
              <a:ext uri="{FF2B5EF4-FFF2-40B4-BE49-F238E27FC236}">
                <a16:creationId xmlns:a16="http://schemas.microsoft.com/office/drawing/2014/main" id="{904EA6A2-3F43-5B96-642D-9884FAC591ED}"/>
              </a:ext>
            </a:extLst>
          </p:cNvPr>
          <p:cNvGrpSpPr/>
          <p:nvPr/>
        </p:nvGrpSpPr>
        <p:grpSpPr>
          <a:xfrm>
            <a:off x="3759130" y="115250"/>
            <a:ext cx="2644560" cy="1091880"/>
            <a:chOff x="3759130" y="115250"/>
            <a:chExt cx="2644560" cy="1091880"/>
          </a:xfrm>
        </p:grpSpPr>
        <mc:AlternateContent xmlns:mc="http://schemas.openxmlformats.org/markup-compatibility/2006" xmlns:p14="http://schemas.microsoft.com/office/powerpoint/2010/main">
          <mc:Choice Requires="p14">
            <p:contentPart p14:bwMode="auto" r:id="rId168">
              <p14:nvContentPartPr>
                <p14:cNvPr id="5" name="Ink 4">
                  <a:extLst>
                    <a:ext uri="{FF2B5EF4-FFF2-40B4-BE49-F238E27FC236}">
                      <a16:creationId xmlns:a16="http://schemas.microsoft.com/office/drawing/2014/main" id="{9D73A77C-AFEC-39C3-6723-FBEF09EB684D}"/>
                    </a:ext>
                  </a:extLst>
                </p14:cNvPr>
                <p14:cNvContentPartPr/>
                <p14:nvPr/>
              </p14:nvContentPartPr>
              <p14:xfrm>
                <a:off x="4440250" y="205250"/>
                <a:ext cx="27360" cy="361440"/>
              </p14:xfrm>
            </p:contentPart>
          </mc:Choice>
          <mc:Fallback xmlns="">
            <p:pic>
              <p:nvPicPr>
                <p:cNvPr id="5" name="Ink 4">
                  <a:extLst>
                    <a:ext uri="{FF2B5EF4-FFF2-40B4-BE49-F238E27FC236}">
                      <a16:creationId xmlns:a16="http://schemas.microsoft.com/office/drawing/2014/main" id="{9D73A77C-AFEC-39C3-6723-FBEF09EB684D}"/>
                    </a:ext>
                  </a:extLst>
                </p:cNvPr>
                <p:cNvPicPr/>
                <p:nvPr/>
              </p:nvPicPr>
              <p:blipFill>
                <a:blip r:embed="rId169"/>
                <a:stretch>
                  <a:fillRect/>
                </a:stretch>
              </p:blipFill>
              <p:spPr>
                <a:xfrm>
                  <a:off x="4434130" y="199130"/>
                  <a:ext cx="3960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 name="Ink 5">
                  <a:extLst>
                    <a:ext uri="{FF2B5EF4-FFF2-40B4-BE49-F238E27FC236}">
                      <a16:creationId xmlns:a16="http://schemas.microsoft.com/office/drawing/2014/main" id="{747309FE-B059-D86A-29B5-B94B2383315E}"/>
                    </a:ext>
                  </a:extLst>
                </p14:cNvPr>
                <p14:cNvContentPartPr/>
                <p14:nvPr/>
              </p14:nvContentPartPr>
              <p14:xfrm>
                <a:off x="4560850" y="392450"/>
                <a:ext cx="24840" cy="106560"/>
              </p14:xfrm>
            </p:contentPart>
          </mc:Choice>
          <mc:Fallback xmlns="">
            <p:pic>
              <p:nvPicPr>
                <p:cNvPr id="6" name="Ink 5">
                  <a:extLst>
                    <a:ext uri="{FF2B5EF4-FFF2-40B4-BE49-F238E27FC236}">
                      <a16:creationId xmlns:a16="http://schemas.microsoft.com/office/drawing/2014/main" id="{747309FE-B059-D86A-29B5-B94B2383315E}"/>
                    </a:ext>
                  </a:extLst>
                </p:cNvPr>
                <p:cNvPicPr/>
                <p:nvPr/>
              </p:nvPicPr>
              <p:blipFill>
                <a:blip r:embed="rId171"/>
                <a:stretch>
                  <a:fillRect/>
                </a:stretch>
              </p:blipFill>
              <p:spPr>
                <a:xfrm>
                  <a:off x="4554730" y="386330"/>
                  <a:ext cx="37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7" name="Ink 6">
                  <a:extLst>
                    <a:ext uri="{FF2B5EF4-FFF2-40B4-BE49-F238E27FC236}">
                      <a16:creationId xmlns:a16="http://schemas.microsoft.com/office/drawing/2014/main" id="{C428AC64-F25E-EEE3-2334-C2FD81444F68}"/>
                    </a:ext>
                  </a:extLst>
                </p14:cNvPr>
                <p14:cNvContentPartPr/>
                <p14:nvPr/>
              </p14:nvContentPartPr>
              <p14:xfrm>
                <a:off x="4600090" y="301010"/>
                <a:ext cx="17640" cy="66600"/>
              </p14:xfrm>
            </p:contentPart>
          </mc:Choice>
          <mc:Fallback xmlns="">
            <p:pic>
              <p:nvPicPr>
                <p:cNvPr id="7" name="Ink 6">
                  <a:extLst>
                    <a:ext uri="{FF2B5EF4-FFF2-40B4-BE49-F238E27FC236}">
                      <a16:creationId xmlns:a16="http://schemas.microsoft.com/office/drawing/2014/main" id="{C428AC64-F25E-EEE3-2334-C2FD81444F68}"/>
                    </a:ext>
                  </a:extLst>
                </p:cNvPr>
                <p:cNvPicPr/>
                <p:nvPr/>
              </p:nvPicPr>
              <p:blipFill>
                <a:blip r:embed="rId173"/>
                <a:stretch>
                  <a:fillRect/>
                </a:stretch>
              </p:blipFill>
              <p:spPr>
                <a:xfrm>
                  <a:off x="4593970" y="294890"/>
                  <a:ext cx="298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 name="Ink 7">
                  <a:extLst>
                    <a:ext uri="{FF2B5EF4-FFF2-40B4-BE49-F238E27FC236}">
                      <a16:creationId xmlns:a16="http://schemas.microsoft.com/office/drawing/2014/main" id="{C4F63B0B-B350-1F27-57BC-C402F0763568}"/>
                    </a:ext>
                  </a:extLst>
                </p14:cNvPr>
                <p14:cNvContentPartPr/>
                <p14:nvPr/>
              </p14:nvContentPartPr>
              <p14:xfrm>
                <a:off x="4656250" y="359690"/>
                <a:ext cx="111960" cy="178560"/>
              </p14:xfrm>
            </p:contentPart>
          </mc:Choice>
          <mc:Fallback xmlns="">
            <p:pic>
              <p:nvPicPr>
                <p:cNvPr id="8" name="Ink 7">
                  <a:extLst>
                    <a:ext uri="{FF2B5EF4-FFF2-40B4-BE49-F238E27FC236}">
                      <a16:creationId xmlns:a16="http://schemas.microsoft.com/office/drawing/2014/main" id="{C4F63B0B-B350-1F27-57BC-C402F0763568}"/>
                    </a:ext>
                  </a:extLst>
                </p:cNvPr>
                <p:cNvPicPr/>
                <p:nvPr/>
              </p:nvPicPr>
              <p:blipFill>
                <a:blip r:embed="rId175"/>
                <a:stretch>
                  <a:fillRect/>
                </a:stretch>
              </p:blipFill>
              <p:spPr>
                <a:xfrm>
                  <a:off x="4650130" y="353570"/>
                  <a:ext cx="1242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 name="Ink 8">
                  <a:extLst>
                    <a:ext uri="{FF2B5EF4-FFF2-40B4-BE49-F238E27FC236}">
                      <a16:creationId xmlns:a16="http://schemas.microsoft.com/office/drawing/2014/main" id="{F3F2BA03-68C6-4200-B6AE-9BF8765808E1}"/>
                    </a:ext>
                  </a:extLst>
                </p14:cNvPr>
                <p14:cNvContentPartPr/>
                <p14:nvPr/>
              </p14:nvContentPartPr>
              <p14:xfrm>
                <a:off x="4831570" y="326210"/>
                <a:ext cx="144720" cy="216000"/>
              </p14:xfrm>
            </p:contentPart>
          </mc:Choice>
          <mc:Fallback xmlns="">
            <p:pic>
              <p:nvPicPr>
                <p:cNvPr id="9" name="Ink 8">
                  <a:extLst>
                    <a:ext uri="{FF2B5EF4-FFF2-40B4-BE49-F238E27FC236}">
                      <a16:creationId xmlns:a16="http://schemas.microsoft.com/office/drawing/2014/main" id="{F3F2BA03-68C6-4200-B6AE-9BF8765808E1}"/>
                    </a:ext>
                  </a:extLst>
                </p:cNvPr>
                <p:cNvPicPr/>
                <p:nvPr/>
              </p:nvPicPr>
              <p:blipFill>
                <a:blip r:embed="rId177"/>
                <a:stretch>
                  <a:fillRect/>
                </a:stretch>
              </p:blipFill>
              <p:spPr>
                <a:xfrm>
                  <a:off x="4825450" y="320090"/>
                  <a:ext cx="1569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 name="Ink 9">
                  <a:extLst>
                    <a:ext uri="{FF2B5EF4-FFF2-40B4-BE49-F238E27FC236}">
                      <a16:creationId xmlns:a16="http://schemas.microsoft.com/office/drawing/2014/main" id="{FEBCF7B3-5E54-1942-0429-B5B85D413F6C}"/>
                    </a:ext>
                  </a:extLst>
                </p14:cNvPr>
                <p14:cNvContentPartPr/>
                <p14:nvPr/>
              </p14:nvContentPartPr>
              <p14:xfrm>
                <a:off x="5036770" y="345650"/>
                <a:ext cx="34920" cy="114120"/>
              </p14:xfrm>
            </p:contentPart>
          </mc:Choice>
          <mc:Fallback xmlns="">
            <p:pic>
              <p:nvPicPr>
                <p:cNvPr id="10" name="Ink 9">
                  <a:extLst>
                    <a:ext uri="{FF2B5EF4-FFF2-40B4-BE49-F238E27FC236}">
                      <a16:creationId xmlns:a16="http://schemas.microsoft.com/office/drawing/2014/main" id="{FEBCF7B3-5E54-1942-0429-B5B85D413F6C}"/>
                    </a:ext>
                  </a:extLst>
                </p:cNvPr>
                <p:cNvPicPr/>
                <p:nvPr/>
              </p:nvPicPr>
              <p:blipFill>
                <a:blip r:embed="rId179"/>
                <a:stretch>
                  <a:fillRect/>
                </a:stretch>
              </p:blipFill>
              <p:spPr>
                <a:xfrm>
                  <a:off x="5030650" y="339530"/>
                  <a:ext cx="471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 name="Ink 10">
                  <a:extLst>
                    <a:ext uri="{FF2B5EF4-FFF2-40B4-BE49-F238E27FC236}">
                      <a16:creationId xmlns:a16="http://schemas.microsoft.com/office/drawing/2014/main" id="{B189228F-DF13-A3B9-D7AE-2835DC1A6806}"/>
                    </a:ext>
                  </a:extLst>
                </p14:cNvPr>
                <p14:cNvContentPartPr/>
                <p14:nvPr/>
              </p14:nvContentPartPr>
              <p14:xfrm>
                <a:off x="4993210" y="382730"/>
                <a:ext cx="113760" cy="162000"/>
              </p14:xfrm>
            </p:contentPart>
          </mc:Choice>
          <mc:Fallback xmlns="">
            <p:pic>
              <p:nvPicPr>
                <p:cNvPr id="11" name="Ink 10">
                  <a:extLst>
                    <a:ext uri="{FF2B5EF4-FFF2-40B4-BE49-F238E27FC236}">
                      <a16:creationId xmlns:a16="http://schemas.microsoft.com/office/drawing/2014/main" id="{B189228F-DF13-A3B9-D7AE-2835DC1A6806}"/>
                    </a:ext>
                  </a:extLst>
                </p:cNvPr>
                <p:cNvPicPr/>
                <p:nvPr/>
              </p:nvPicPr>
              <p:blipFill>
                <a:blip r:embed="rId181"/>
                <a:stretch>
                  <a:fillRect/>
                </a:stretch>
              </p:blipFill>
              <p:spPr>
                <a:xfrm>
                  <a:off x="4987090" y="376610"/>
                  <a:ext cx="126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 name="Ink 11">
                  <a:extLst>
                    <a:ext uri="{FF2B5EF4-FFF2-40B4-BE49-F238E27FC236}">
                      <a16:creationId xmlns:a16="http://schemas.microsoft.com/office/drawing/2014/main" id="{802E0D4B-69A4-04F4-204C-FE88D0280CFA}"/>
                    </a:ext>
                  </a:extLst>
                </p14:cNvPr>
                <p14:cNvContentPartPr/>
                <p14:nvPr/>
              </p14:nvContentPartPr>
              <p14:xfrm>
                <a:off x="5223250" y="115250"/>
                <a:ext cx="181800" cy="457200"/>
              </p14:xfrm>
            </p:contentPart>
          </mc:Choice>
          <mc:Fallback xmlns="">
            <p:pic>
              <p:nvPicPr>
                <p:cNvPr id="12" name="Ink 11">
                  <a:extLst>
                    <a:ext uri="{FF2B5EF4-FFF2-40B4-BE49-F238E27FC236}">
                      <a16:creationId xmlns:a16="http://schemas.microsoft.com/office/drawing/2014/main" id="{802E0D4B-69A4-04F4-204C-FE88D0280CFA}"/>
                    </a:ext>
                  </a:extLst>
                </p:cNvPr>
                <p:cNvPicPr/>
                <p:nvPr/>
              </p:nvPicPr>
              <p:blipFill>
                <a:blip r:embed="rId183"/>
                <a:stretch>
                  <a:fillRect/>
                </a:stretch>
              </p:blipFill>
              <p:spPr>
                <a:xfrm>
                  <a:off x="5217130" y="109130"/>
                  <a:ext cx="1940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 name="Ink 12">
                  <a:extLst>
                    <a:ext uri="{FF2B5EF4-FFF2-40B4-BE49-F238E27FC236}">
                      <a16:creationId xmlns:a16="http://schemas.microsoft.com/office/drawing/2014/main" id="{556846D2-284D-99D6-DFA6-2EFA03A27631}"/>
                    </a:ext>
                  </a:extLst>
                </p14:cNvPr>
                <p14:cNvContentPartPr/>
                <p14:nvPr/>
              </p14:nvContentPartPr>
              <p14:xfrm>
                <a:off x="5217850" y="468770"/>
                <a:ext cx="198720" cy="70560"/>
              </p14:xfrm>
            </p:contentPart>
          </mc:Choice>
          <mc:Fallback xmlns="">
            <p:pic>
              <p:nvPicPr>
                <p:cNvPr id="13" name="Ink 12">
                  <a:extLst>
                    <a:ext uri="{FF2B5EF4-FFF2-40B4-BE49-F238E27FC236}">
                      <a16:creationId xmlns:a16="http://schemas.microsoft.com/office/drawing/2014/main" id="{556846D2-284D-99D6-DFA6-2EFA03A27631}"/>
                    </a:ext>
                  </a:extLst>
                </p:cNvPr>
                <p:cNvPicPr/>
                <p:nvPr/>
              </p:nvPicPr>
              <p:blipFill>
                <a:blip r:embed="rId185"/>
                <a:stretch>
                  <a:fillRect/>
                </a:stretch>
              </p:blipFill>
              <p:spPr>
                <a:xfrm>
                  <a:off x="5211730" y="462650"/>
                  <a:ext cx="2109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 name="Ink 51">
                  <a:extLst>
                    <a:ext uri="{FF2B5EF4-FFF2-40B4-BE49-F238E27FC236}">
                      <a16:creationId xmlns:a16="http://schemas.microsoft.com/office/drawing/2014/main" id="{1BCF7976-68EB-C062-08EC-13B94A7D1026}"/>
                    </a:ext>
                  </a:extLst>
                </p14:cNvPr>
                <p14:cNvContentPartPr/>
                <p14:nvPr/>
              </p14:nvContentPartPr>
              <p14:xfrm>
                <a:off x="5738410" y="1052690"/>
                <a:ext cx="122400" cy="126360"/>
              </p14:xfrm>
            </p:contentPart>
          </mc:Choice>
          <mc:Fallback xmlns="">
            <p:pic>
              <p:nvPicPr>
                <p:cNvPr id="52" name="Ink 51">
                  <a:extLst>
                    <a:ext uri="{FF2B5EF4-FFF2-40B4-BE49-F238E27FC236}">
                      <a16:creationId xmlns:a16="http://schemas.microsoft.com/office/drawing/2014/main" id="{1BCF7976-68EB-C062-08EC-13B94A7D1026}"/>
                    </a:ext>
                  </a:extLst>
                </p:cNvPr>
                <p:cNvPicPr/>
                <p:nvPr/>
              </p:nvPicPr>
              <p:blipFill>
                <a:blip r:embed="rId187"/>
                <a:stretch>
                  <a:fillRect/>
                </a:stretch>
              </p:blipFill>
              <p:spPr>
                <a:xfrm>
                  <a:off x="5732290" y="1046570"/>
                  <a:ext cx="1346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3" name="Ink 52">
                  <a:extLst>
                    <a:ext uri="{FF2B5EF4-FFF2-40B4-BE49-F238E27FC236}">
                      <a16:creationId xmlns:a16="http://schemas.microsoft.com/office/drawing/2014/main" id="{0F265692-34EE-B996-4CBF-C0F3E7A3CEAD}"/>
                    </a:ext>
                  </a:extLst>
                </p14:cNvPr>
                <p14:cNvContentPartPr/>
                <p14:nvPr/>
              </p14:nvContentPartPr>
              <p14:xfrm>
                <a:off x="5895370" y="963050"/>
                <a:ext cx="89280" cy="169920"/>
              </p14:xfrm>
            </p:contentPart>
          </mc:Choice>
          <mc:Fallback xmlns="">
            <p:pic>
              <p:nvPicPr>
                <p:cNvPr id="53" name="Ink 52">
                  <a:extLst>
                    <a:ext uri="{FF2B5EF4-FFF2-40B4-BE49-F238E27FC236}">
                      <a16:creationId xmlns:a16="http://schemas.microsoft.com/office/drawing/2014/main" id="{0F265692-34EE-B996-4CBF-C0F3E7A3CEAD}"/>
                    </a:ext>
                  </a:extLst>
                </p:cNvPr>
                <p:cNvPicPr/>
                <p:nvPr/>
              </p:nvPicPr>
              <p:blipFill>
                <a:blip r:embed="rId189"/>
                <a:stretch>
                  <a:fillRect/>
                </a:stretch>
              </p:blipFill>
              <p:spPr>
                <a:xfrm>
                  <a:off x="5889250" y="956930"/>
                  <a:ext cx="101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4" name="Ink 53">
                  <a:extLst>
                    <a:ext uri="{FF2B5EF4-FFF2-40B4-BE49-F238E27FC236}">
                      <a16:creationId xmlns:a16="http://schemas.microsoft.com/office/drawing/2014/main" id="{3FF80919-3F73-B0B2-9EC2-756208B8824B}"/>
                    </a:ext>
                  </a:extLst>
                </p14:cNvPr>
                <p14:cNvContentPartPr/>
                <p14:nvPr/>
              </p14:nvContentPartPr>
              <p14:xfrm>
                <a:off x="6040450" y="865850"/>
                <a:ext cx="102960" cy="187560"/>
              </p14:xfrm>
            </p:contentPart>
          </mc:Choice>
          <mc:Fallback xmlns="">
            <p:pic>
              <p:nvPicPr>
                <p:cNvPr id="54" name="Ink 53">
                  <a:extLst>
                    <a:ext uri="{FF2B5EF4-FFF2-40B4-BE49-F238E27FC236}">
                      <a16:creationId xmlns:a16="http://schemas.microsoft.com/office/drawing/2014/main" id="{3FF80919-3F73-B0B2-9EC2-756208B8824B}"/>
                    </a:ext>
                  </a:extLst>
                </p:cNvPr>
                <p:cNvPicPr/>
                <p:nvPr/>
              </p:nvPicPr>
              <p:blipFill>
                <a:blip r:embed="rId191"/>
                <a:stretch>
                  <a:fillRect/>
                </a:stretch>
              </p:blipFill>
              <p:spPr>
                <a:xfrm>
                  <a:off x="6034330" y="859730"/>
                  <a:ext cx="1152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5" name="Ink 54">
                  <a:extLst>
                    <a:ext uri="{FF2B5EF4-FFF2-40B4-BE49-F238E27FC236}">
                      <a16:creationId xmlns:a16="http://schemas.microsoft.com/office/drawing/2014/main" id="{D2B108E5-D5EE-EEEE-5814-FD72E5E4C4EC}"/>
                    </a:ext>
                  </a:extLst>
                </p14:cNvPr>
                <p14:cNvContentPartPr/>
                <p14:nvPr/>
              </p14:nvContentPartPr>
              <p14:xfrm>
                <a:off x="6196690" y="690890"/>
                <a:ext cx="156600" cy="181800"/>
              </p14:xfrm>
            </p:contentPart>
          </mc:Choice>
          <mc:Fallback xmlns="">
            <p:pic>
              <p:nvPicPr>
                <p:cNvPr id="55" name="Ink 54">
                  <a:extLst>
                    <a:ext uri="{FF2B5EF4-FFF2-40B4-BE49-F238E27FC236}">
                      <a16:creationId xmlns:a16="http://schemas.microsoft.com/office/drawing/2014/main" id="{D2B108E5-D5EE-EEEE-5814-FD72E5E4C4EC}"/>
                    </a:ext>
                  </a:extLst>
                </p:cNvPr>
                <p:cNvPicPr/>
                <p:nvPr/>
              </p:nvPicPr>
              <p:blipFill>
                <a:blip r:embed="rId193"/>
                <a:stretch>
                  <a:fillRect/>
                </a:stretch>
              </p:blipFill>
              <p:spPr>
                <a:xfrm>
                  <a:off x="6190570" y="684770"/>
                  <a:ext cx="168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7" name="Ink 56">
                  <a:extLst>
                    <a:ext uri="{FF2B5EF4-FFF2-40B4-BE49-F238E27FC236}">
                      <a16:creationId xmlns:a16="http://schemas.microsoft.com/office/drawing/2014/main" id="{A40D696B-AD51-EE82-525D-E24DC9736CF3}"/>
                    </a:ext>
                  </a:extLst>
                </p14:cNvPr>
                <p14:cNvContentPartPr/>
                <p14:nvPr/>
              </p14:nvContentPartPr>
              <p14:xfrm>
                <a:off x="6220810" y="633650"/>
                <a:ext cx="182880" cy="388080"/>
              </p14:xfrm>
            </p:contentPart>
          </mc:Choice>
          <mc:Fallback xmlns="">
            <p:pic>
              <p:nvPicPr>
                <p:cNvPr id="57" name="Ink 56">
                  <a:extLst>
                    <a:ext uri="{FF2B5EF4-FFF2-40B4-BE49-F238E27FC236}">
                      <a16:creationId xmlns:a16="http://schemas.microsoft.com/office/drawing/2014/main" id="{A40D696B-AD51-EE82-525D-E24DC9736CF3}"/>
                    </a:ext>
                  </a:extLst>
                </p:cNvPr>
                <p:cNvPicPr/>
                <p:nvPr/>
              </p:nvPicPr>
              <p:blipFill>
                <a:blip r:embed="rId195"/>
                <a:stretch>
                  <a:fillRect/>
                </a:stretch>
              </p:blipFill>
              <p:spPr>
                <a:xfrm>
                  <a:off x="6214690" y="627530"/>
                  <a:ext cx="1951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64" name="Ink 63">
                  <a:extLst>
                    <a:ext uri="{FF2B5EF4-FFF2-40B4-BE49-F238E27FC236}">
                      <a16:creationId xmlns:a16="http://schemas.microsoft.com/office/drawing/2014/main" id="{E236C86F-AB73-86C6-CC88-41C7342AF801}"/>
                    </a:ext>
                  </a:extLst>
                </p14:cNvPr>
                <p14:cNvContentPartPr/>
                <p14:nvPr/>
              </p14:nvContentPartPr>
              <p14:xfrm>
                <a:off x="5136490" y="936770"/>
                <a:ext cx="124560" cy="128880"/>
              </p14:xfrm>
            </p:contentPart>
          </mc:Choice>
          <mc:Fallback xmlns="">
            <p:pic>
              <p:nvPicPr>
                <p:cNvPr id="64" name="Ink 63">
                  <a:extLst>
                    <a:ext uri="{FF2B5EF4-FFF2-40B4-BE49-F238E27FC236}">
                      <a16:creationId xmlns:a16="http://schemas.microsoft.com/office/drawing/2014/main" id="{E236C86F-AB73-86C6-CC88-41C7342AF801}"/>
                    </a:ext>
                  </a:extLst>
                </p:cNvPr>
                <p:cNvPicPr/>
                <p:nvPr/>
              </p:nvPicPr>
              <p:blipFill>
                <a:blip r:embed="rId197"/>
                <a:stretch>
                  <a:fillRect/>
                </a:stretch>
              </p:blipFill>
              <p:spPr>
                <a:xfrm>
                  <a:off x="5130370" y="930650"/>
                  <a:ext cx="1368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65" name="Ink 64">
                  <a:extLst>
                    <a:ext uri="{FF2B5EF4-FFF2-40B4-BE49-F238E27FC236}">
                      <a16:creationId xmlns:a16="http://schemas.microsoft.com/office/drawing/2014/main" id="{C2FC7459-80C8-3E3B-C4BD-2795F4929CF5}"/>
                    </a:ext>
                  </a:extLst>
                </p14:cNvPr>
                <p14:cNvContentPartPr/>
                <p14:nvPr/>
              </p14:nvContentPartPr>
              <p14:xfrm>
                <a:off x="5275450" y="896090"/>
                <a:ext cx="92520" cy="128880"/>
              </p14:xfrm>
            </p:contentPart>
          </mc:Choice>
          <mc:Fallback xmlns="">
            <p:pic>
              <p:nvPicPr>
                <p:cNvPr id="65" name="Ink 64">
                  <a:extLst>
                    <a:ext uri="{FF2B5EF4-FFF2-40B4-BE49-F238E27FC236}">
                      <a16:creationId xmlns:a16="http://schemas.microsoft.com/office/drawing/2014/main" id="{C2FC7459-80C8-3E3B-C4BD-2795F4929CF5}"/>
                    </a:ext>
                  </a:extLst>
                </p:cNvPr>
                <p:cNvPicPr/>
                <p:nvPr/>
              </p:nvPicPr>
              <p:blipFill>
                <a:blip r:embed="rId199"/>
                <a:stretch>
                  <a:fillRect/>
                </a:stretch>
              </p:blipFill>
              <p:spPr>
                <a:xfrm>
                  <a:off x="5269330" y="889970"/>
                  <a:ext cx="104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66" name="Ink 65">
                  <a:extLst>
                    <a:ext uri="{FF2B5EF4-FFF2-40B4-BE49-F238E27FC236}">
                      <a16:creationId xmlns:a16="http://schemas.microsoft.com/office/drawing/2014/main" id="{70BE435F-44BA-7911-7FE8-6DFB59B1EE6C}"/>
                    </a:ext>
                  </a:extLst>
                </p14:cNvPr>
                <p14:cNvContentPartPr/>
                <p14:nvPr/>
              </p14:nvContentPartPr>
              <p14:xfrm>
                <a:off x="5387410" y="870530"/>
                <a:ext cx="86040" cy="142560"/>
              </p14:xfrm>
            </p:contentPart>
          </mc:Choice>
          <mc:Fallback xmlns="">
            <p:pic>
              <p:nvPicPr>
                <p:cNvPr id="66" name="Ink 65">
                  <a:extLst>
                    <a:ext uri="{FF2B5EF4-FFF2-40B4-BE49-F238E27FC236}">
                      <a16:creationId xmlns:a16="http://schemas.microsoft.com/office/drawing/2014/main" id="{70BE435F-44BA-7911-7FE8-6DFB59B1EE6C}"/>
                    </a:ext>
                  </a:extLst>
                </p:cNvPr>
                <p:cNvPicPr/>
                <p:nvPr/>
              </p:nvPicPr>
              <p:blipFill>
                <a:blip r:embed="rId201"/>
                <a:stretch>
                  <a:fillRect/>
                </a:stretch>
              </p:blipFill>
              <p:spPr>
                <a:xfrm>
                  <a:off x="5381290" y="864410"/>
                  <a:ext cx="982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67" name="Ink 66">
                  <a:extLst>
                    <a:ext uri="{FF2B5EF4-FFF2-40B4-BE49-F238E27FC236}">
                      <a16:creationId xmlns:a16="http://schemas.microsoft.com/office/drawing/2014/main" id="{1E6692D8-E78C-E20B-DBE5-C10BB9754B24}"/>
                    </a:ext>
                  </a:extLst>
                </p14:cNvPr>
                <p14:cNvContentPartPr/>
                <p14:nvPr/>
              </p14:nvContentPartPr>
              <p14:xfrm>
                <a:off x="5502970" y="731930"/>
                <a:ext cx="97200" cy="228240"/>
              </p14:xfrm>
            </p:contentPart>
          </mc:Choice>
          <mc:Fallback xmlns="">
            <p:pic>
              <p:nvPicPr>
                <p:cNvPr id="67" name="Ink 66">
                  <a:extLst>
                    <a:ext uri="{FF2B5EF4-FFF2-40B4-BE49-F238E27FC236}">
                      <a16:creationId xmlns:a16="http://schemas.microsoft.com/office/drawing/2014/main" id="{1E6692D8-E78C-E20B-DBE5-C10BB9754B24}"/>
                    </a:ext>
                  </a:extLst>
                </p:cNvPr>
                <p:cNvPicPr/>
                <p:nvPr/>
              </p:nvPicPr>
              <p:blipFill>
                <a:blip r:embed="rId203"/>
                <a:stretch>
                  <a:fillRect/>
                </a:stretch>
              </p:blipFill>
              <p:spPr>
                <a:xfrm>
                  <a:off x="5496850" y="725810"/>
                  <a:ext cx="109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68" name="Ink 67">
                  <a:extLst>
                    <a:ext uri="{FF2B5EF4-FFF2-40B4-BE49-F238E27FC236}">
                      <a16:creationId xmlns:a16="http://schemas.microsoft.com/office/drawing/2014/main" id="{6193B100-16A9-7491-BD26-039DCACCF023}"/>
                    </a:ext>
                  </a:extLst>
                </p14:cNvPr>
                <p14:cNvContentPartPr/>
                <p14:nvPr/>
              </p14:nvContentPartPr>
              <p14:xfrm>
                <a:off x="5517010" y="693410"/>
                <a:ext cx="128520" cy="37080"/>
              </p14:xfrm>
            </p:contentPart>
          </mc:Choice>
          <mc:Fallback xmlns="">
            <p:pic>
              <p:nvPicPr>
                <p:cNvPr id="68" name="Ink 67">
                  <a:extLst>
                    <a:ext uri="{FF2B5EF4-FFF2-40B4-BE49-F238E27FC236}">
                      <a16:creationId xmlns:a16="http://schemas.microsoft.com/office/drawing/2014/main" id="{6193B100-16A9-7491-BD26-039DCACCF023}"/>
                    </a:ext>
                  </a:extLst>
                </p:cNvPr>
                <p:cNvPicPr/>
                <p:nvPr/>
              </p:nvPicPr>
              <p:blipFill>
                <a:blip r:embed="rId205"/>
                <a:stretch>
                  <a:fillRect/>
                </a:stretch>
              </p:blipFill>
              <p:spPr>
                <a:xfrm>
                  <a:off x="5510890" y="687290"/>
                  <a:ext cx="1407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69" name="Ink 68">
                  <a:extLst>
                    <a:ext uri="{FF2B5EF4-FFF2-40B4-BE49-F238E27FC236}">
                      <a16:creationId xmlns:a16="http://schemas.microsoft.com/office/drawing/2014/main" id="{8E38E9F1-A640-2453-FA9D-2136B94833F0}"/>
                    </a:ext>
                  </a:extLst>
                </p14:cNvPr>
                <p14:cNvContentPartPr/>
                <p14:nvPr/>
              </p14:nvContentPartPr>
              <p14:xfrm>
                <a:off x="5675770" y="856130"/>
                <a:ext cx="18360" cy="23760"/>
              </p14:xfrm>
            </p:contentPart>
          </mc:Choice>
          <mc:Fallback xmlns="">
            <p:pic>
              <p:nvPicPr>
                <p:cNvPr id="69" name="Ink 68">
                  <a:extLst>
                    <a:ext uri="{FF2B5EF4-FFF2-40B4-BE49-F238E27FC236}">
                      <a16:creationId xmlns:a16="http://schemas.microsoft.com/office/drawing/2014/main" id="{8E38E9F1-A640-2453-FA9D-2136B94833F0}"/>
                    </a:ext>
                  </a:extLst>
                </p:cNvPr>
                <p:cNvPicPr/>
                <p:nvPr/>
              </p:nvPicPr>
              <p:blipFill>
                <a:blip r:embed="rId207"/>
                <a:stretch>
                  <a:fillRect/>
                </a:stretch>
              </p:blipFill>
              <p:spPr>
                <a:xfrm>
                  <a:off x="5669650" y="850010"/>
                  <a:ext cx="306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0" name="Ink 69">
                  <a:extLst>
                    <a:ext uri="{FF2B5EF4-FFF2-40B4-BE49-F238E27FC236}">
                      <a16:creationId xmlns:a16="http://schemas.microsoft.com/office/drawing/2014/main" id="{B2F5ED55-7508-FA38-6FA6-AB1822AEB0ED}"/>
                    </a:ext>
                  </a:extLst>
                </p14:cNvPr>
                <p14:cNvContentPartPr/>
                <p14:nvPr/>
              </p14:nvContentPartPr>
              <p14:xfrm>
                <a:off x="5742370" y="656330"/>
                <a:ext cx="169200" cy="210960"/>
              </p14:xfrm>
            </p:contentPart>
          </mc:Choice>
          <mc:Fallback xmlns="">
            <p:pic>
              <p:nvPicPr>
                <p:cNvPr id="70" name="Ink 69">
                  <a:extLst>
                    <a:ext uri="{FF2B5EF4-FFF2-40B4-BE49-F238E27FC236}">
                      <a16:creationId xmlns:a16="http://schemas.microsoft.com/office/drawing/2014/main" id="{B2F5ED55-7508-FA38-6FA6-AB1822AEB0ED}"/>
                    </a:ext>
                  </a:extLst>
                </p:cNvPr>
                <p:cNvPicPr/>
                <p:nvPr/>
              </p:nvPicPr>
              <p:blipFill>
                <a:blip r:embed="rId209"/>
                <a:stretch>
                  <a:fillRect/>
                </a:stretch>
              </p:blipFill>
              <p:spPr>
                <a:xfrm>
                  <a:off x="5736250" y="650210"/>
                  <a:ext cx="1814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1" name="Ink 70">
                  <a:extLst>
                    <a:ext uri="{FF2B5EF4-FFF2-40B4-BE49-F238E27FC236}">
                      <a16:creationId xmlns:a16="http://schemas.microsoft.com/office/drawing/2014/main" id="{FAA88016-B802-5204-CC62-9D05B8EAE079}"/>
                    </a:ext>
                  </a:extLst>
                </p14:cNvPr>
                <p14:cNvContentPartPr/>
                <p14:nvPr/>
              </p14:nvContentPartPr>
              <p14:xfrm>
                <a:off x="5868370" y="607010"/>
                <a:ext cx="144720" cy="178560"/>
              </p14:xfrm>
            </p:contentPart>
          </mc:Choice>
          <mc:Fallback xmlns="">
            <p:pic>
              <p:nvPicPr>
                <p:cNvPr id="71" name="Ink 70">
                  <a:extLst>
                    <a:ext uri="{FF2B5EF4-FFF2-40B4-BE49-F238E27FC236}">
                      <a16:creationId xmlns:a16="http://schemas.microsoft.com/office/drawing/2014/main" id="{FAA88016-B802-5204-CC62-9D05B8EAE079}"/>
                    </a:ext>
                  </a:extLst>
                </p:cNvPr>
                <p:cNvPicPr/>
                <p:nvPr/>
              </p:nvPicPr>
              <p:blipFill>
                <a:blip r:embed="rId211"/>
                <a:stretch>
                  <a:fillRect/>
                </a:stretch>
              </p:blipFill>
              <p:spPr>
                <a:xfrm>
                  <a:off x="5862250" y="600890"/>
                  <a:ext cx="1569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8" name="Ink 107">
                  <a:extLst>
                    <a:ext uri="{FF2B5EF4-FFF2-40B4-BE49-F238E27FC236}">
                      <a16:creationId xmlns:a16="http://schemas.microsoft.com/office/drawing/2014/main" id="{BC662CF6-2188-98A1-C201-5AB962666679}"/>
                    </a:ext>
                  </a:extLst>
                </p14:cNvPr>
                <p14:cNvContentPartPr/>
                <p14:nvPr/>
              </p14:nvContentPartPr>
              <p14:xfrm>
                <a:off x="5303530" y="1099490"/>
                <a:ext cx="88560" cy="107640"/>
              </p14:xfrm>
            </p:contentPart>
          </mc:Choice>
          <mc:Fallback xmlns="">
            <p:pic>
              <p:nvPicPr>
                <p:cNvPr id="108" name="Ink 107">
                  <a:extLst>
                    <a:ext uri="{FF2B5EF4-FFF2-40B4-BE49-F238E27FC236}">
                      <a16:creationId xmlns:a16="http://schemas.microsoft.com/office/drawing/2014/main" id="{BC662CF6-2188-98A1-C201-5AB962666679}"/>
                    </a:ext>
                  </a:extLst>
                </p:cNvPr>
                <p:cNvPicPr/>
                <p:nvPr/>
              </p:nvPicPr>
              <p:blipFill>
                <a:blip r:embed="rId213"/>
                <a:stretch>
                  <a:fillRect/>
                </a:stretch>
              </p:blipFill>
              <p:spPr>
                <a:xfrm>
                  <a:off x="5297410" y="1093370"/>
                  <a:ext cx="100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9" name="Ink 108">
                  <a:extLst>
                    <a:ext uri="{FF2B5EF4-FFF2-40B4-BE49-F238E27FC236}">
                      <a16:creationId xmlns:a16="http://schemas.microsoft.com/office/drawing/2014/main" id="{10A88ACC-0025-113D-FB6B-25BE8A453E7C}"/>
                    </a:ext>
                  </a:extLst>
                </p14:cNvPr>
                <p14:cNvContentPartPr/>
                <p14:nvPr/>
              </p14:nvContentPartPr>
              <p14:xfrm>
                <a:off x="5443570" y="1002290"/>
                <a:ext cx="37440" cy="167400"/>
              </p14:xfrm>
            </p:contentPart>
          </mc:Choice>
          <mc:Fallback xmlns="">
            <p:pic>
              <p:nvPicPr>
                <p:cNvPr id="109" name="Ink 108">
                  <a:extLst>
                    <a:ext uri="{FF2B5EF4-FFF2-40B4-BE49-F238E27FC236}">
                      <a16:creationId xmlns:a16="http://schemas.microsoft.com/office/drawing/2014/main" id="{10A88ACC-0025-113D-FB6B-25BE8A453E7C}"/>
                    </a:ext>
                  </a:extLst>
                </p:cNvPr>
                <p:cNvPicPr/>
                <p:nvPr/>
              </p:nvPicPr>
              <p:blipFill>
                <a:blip r:embed="rId215"/>
                <a:stretch>
                  <a:fillRect/>
                </a:stretch>
              </p:blipFill>
              <p:spPr>
                <a:xfrm>
                  <a:off x="5437450" y="996170"/>
                  <a:ext cx="49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5" name="Ink 134">
                  <a:extLst>
                    <a:ext uri="{FF2B5EF4-FFF2-40B4-BE49-F238E27FC236}">
                      <a16:creationId xmlns:a16="http://schemas.microsoft.com/office/drawing/2014/main" id="{7612551B-1BC9-EAB6-E678-6FEAA2BD660A}"/>
                    </a:ext>
                  </a:extLst>
                </p14:cNvPr>
                <p14:cNvContentPartPr/>
                <p14:nvPr/>
              </p14:nvContentPartPr>
              <p14:xfrm>
                <a:off x="3759130" y="991130"/>
                <a:ext cx="169200" cy="192240"/>
              </p14:xfrm>
            </p:contentPart>
          </mc:Choice>
          <mc:Fallback xmlns="">
            <p:pic>
              <p:nvPicPr>
                <p:cNvPr id="135" name="Ink 134">
                  <a:extLst>
                    <a:ext uri="{FF2B5EF4-FFF2-40B4-BE49-F238E27FC236}">
                      <a16:creationId xmlns:a16="http://schemas.microsoft.com/office/drawing/2014/main" id="{7612551B-1BC9-EAB6-E678-6FEAA2BD660A}"/>
                    </a:ext>
                  </a:extLst>
                </p:cNvPr>
                <p:cNvPicPr/>
                <p:nvPr/>
              </p:nvPicPr>
              <p:blipFill>
                <a:blip r:embed="rId217"/>
                <a:stretch>
                  <a:fillRect/>
                </a:stretch>
              </p:blipFill>
              <p:spPr>
                <a:xfrm>
                  <a:off x="3753010" y="985010"/>
                  <a:ext cx="1814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6" name="Ink 135">
                  <a:extLst>
                    <a:ext uri="{FF2B5EF4-FFF2-40B4-BE49-F238E27FC236}">
                      <a16:creationId xmlns:a16="http://schemas.microsoft.com/office/drawing/2014/main" id="{192F26CB-59E2-6663-9F93-D70CC2DA8559}"/>
                    </a:ext>
                  </a:extLst>
                </p14:cNvPr>
                <p14:cNvContentPartPr/>
                <p14:nvPr/>
              </p14:nvContentPartPr>
              <p14:xfrm>
                <a:off x="3963970" y="944690"/>
                <a:ext cx="141480" cy="185400"/>
              </p14:xfrm>
            </p:contentPart>
          </mc:Choice>
          <mc:Fallback xmlns="">
            <p:pic>
              <p:nvPicPr>
                <p:cNvPr id="136" name="Ink 135">
                  <a:extLst>
                    <a:ext uri="{FF2B5EF4-FFF2-40B4-BE49-F238E27FC236}">
                      <a16:creationId xmlns:a16="http://schemas.microsoft.com/office/drawing/2014/main" id="{192F26CB-59E2-6663-9F93-D70CC2DA8559}"/>
                    </a:ext>
                  </a:extLst>
                </p:cNvPr>
                <p:cNvPicPr/>
                <p:nvPr/>
              </p:nvPicPr>
              <p:blipFill>
                <a:blip r:embed="rId219"/>
                <a:stretch>
                  <a:fillRect/>
                </a:stretch>
              </p:blipFill>
              <p:spPr>
                <a:xfrm>
                  <a:off x="3957850" y="938570"/>
                  <a:ext cx="153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7" name="Ink 136">
                  <a:extLst>
                    <a:ext uri="{FF2B5EF4-FFF2-40B4-BE49-F238E27FC236}">
                      <a16:creationId xmlns:a16="http://schemas.microsoft.com/office/drawing/2014/main" id="{810E686B-E346-8334-A331-57AA0A61ED09}"/>
                    </a:ext>
                  </a:extLst>
                </p14:cNvPr>
                <p14:cNvContentPartPr/>
                <p14:nvPr/>
              </p14:nvContentPartPr>
              <p14:xfrm>
                <a:off x="4144330" y="866930"/>
                <a:ext cx="94320" cy="175680"/>
              </p14:xfrm>
            </p:contentPart>
          </mc:Choice>
          <mc:Fallback xmlns="">
            <p:pic>
              <p:nvPicPr>
                <p:cNvPr id="137" name="Ink 136">
                  <a:extLst>
                    <a:ext uri="{FF2B5EF4-FFF2-40B4-BE49-F238E27FC236}">
                      <a16:creationId xmlns:a16="http://schemas.microsoft.com/office/drawing/2014/main" id="{810E686B-E346-8334-A331-57AA0A61ED09}"/>
                    </a:ext>
                  </a:extLst>
                </p:cNvPr>
                <p:cNvPicPr/>
                <p:nvPr/>
              </p:nvPicPr>
              <p:blipFill>
                <a:blip r:embed="rId221"/>
                <a:stretch>
                  <a:fillRect/>
                </a:stretch>
              </p:blipFill>
              <p:spPr>
                <a:xfrm>
                  <a:off x="4138210" y="860810"/>
                  <a:ext cx="106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8" name="Ink 137">
                  <a:extLst>
                    <a:ext uri="{FF2B5EF4-FFF2-40B4-BE49-F238E27FC236}">
                      <a16:creationId xmlns:a16="http://schemas.microsoft.com/office/drawing/2014/main" id="{E8DA575A-29D0-03E5-D022-3C24CDD04BEE}"/>
                    </a:ext>
                  </a:extLst>
                </p14:cNvPr>
                <p14:cNvContentPartPr/>
                <p14:nvPr/>
              </p14:nvContentPartPr>
              <p14:xfrm>
                <a:off x="4332250" y="671090"/>
                <a:ext cx="153000" cy="204840"/>
              </p14:xfrm>
            </p:contentPart>
          </mc:Choice>
          <mc:Fallback xmlns="">
            <p:pic>
              <p:nvPicPr>
                <p:cNvPr id="138" name="Ink 137">
                  <a:extLst>
                    <a:ext uri="{FF2B5EF4-FFF2-40B4-BE49-F238E27FC236}">
                      <a16:creationId xmlns:a16="http://schemas.microsoft.com/office/drawing/2014/main" id="{E8DA575A-29D0-03E5-D022-3C24CDD04BEE}"/>
                    </a:ext>
                  </a:extLst>
                </p:cNvPr>
                <p:cNvPicPr/>
                <p:nvPr/>
              </p:nvPicPr>
              <p:blipFill>
                <a:blip r:embed="rId223"/>
                <a:stretch>
                  <a:fillRect/>
                </a:stretch>
              </p:blipFill>
              <p:spPr>
                <a:xfrm>
                  <a:off x="4326130" y="664970"/>
                  <a:ext cx="165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9" name="Ink 138">
                  <a:extLst>
                    <a:ext uri="{FF2B5EF4-FFF2-40B4-BE49-F238E27FC236}">
                      <a16:creationId xmlns:a16="http://schemas.microsoft.com/office/drawing/2014/main" id="{027BFA66-FDE3-C7E8-66A1-532ECEEE0F09}"/>
                    </a:ext>
                  </a:extLst>
                </p14:cNvPr>
                <p14:cNvContentPartPr/>
                <p14:nvPr/>
              </p14:nvContentPartPr>
              <p14:xfrm>
                <a:off x="4366810" y="635090"/>
                <a:ext cx="95400" cy="398160"/>
              </p14:xfrm>
            </p:contentPart>
          </mc:Choice>
          <mc:Fallback xmlns="">
            <p:pic>
              <p:nvPicPr>
                <p:cNvPr id="139" name="Ink 138">
                  <a:extLst>
                    <a:ext uri="{FF2B5EF4-FFF2-40B4-BE49-F238E27FC236}">
                      <a16:creationId xmlns:a16="http://schemas.microsoft.com/office/drawing/2014/main" id="{027BFA66-FDE3-C7E8-66A1-532ECEEE0F09}"/>
                    </a:ext>
                  </a:extLst>
                </p:cNvPr>
                <p:cNvPicPr/>
                <p:nvPr/>
              </p:nvPicPr>
              <p:blipFill>
                <a:blip r:embed="rId225"/>
                <a:stretch>
                  <a:fillRect/>
                </a:stretch>
              </p:blipFill>
              <p:spPr>
                <a:xfrm>
                  <a:off x="4360690" y="628970"/>
                  <a:ext cx="107640" cy="410400"/>
                </a:xfrm>
                <a:prstGeom prst="rect">
                  <a:avLst/>
                </a:prstGeom>
              </p:spPr>
            </p:pic>
          </mc:Fallback>
        </mc:AlternateContent>
      </p:grpSp>
      <p:grpSp>
        <p:nvGrpSpPr>
          <p:cNvPr id="154" name="Group 153">
            <a:extLst>
              <a:ext uri="{FF2B5EF4-FFF2-40B4-BE49-F238E27FC236}">
                <a16:creationId xmlns:a16="http://schemas.microsoft.com/office/drawing/2014/main" id="{0C6FE6EC-ADB0-766E-B7A4-F03CC9353A43}"/>
              </a:ext>
            </a:extLst>
          </p:cNvPr>
          <p:cNvGrpSpPr/>
          <p:nvPr/>
        </p:nvGrpSpPr>
        <p:grpSpPr>
          <a:xfrm>
            <a:off x="1652410" y="2239250"/>
            <a:ext cx="2360880" cy="459360"/>
            <a:chOff x="1652410" y="2239250"/>
            <a:chExt cx="2360880" cy="459360"/>
          </a:xfrm>
        </p:grpSpPr>
        <mc:AlternateContent xmlns:mc="http://schemas.openxmlformats.org/markup-compatibility/2006" xmlns:p14="http://schemas.microsoft.com/office/powerpoint/2010/main">
          <mc:Choice Requires="p14">
            <p:contentPart p14:bwMode="auto" r:id="rId226">
              <p14:nvContentPartPr>
                <p14:cNvPr id="141" name="Ink 140">
                  <a:extLst>
                    <a:ext uri="{FF2B5EF4-FFF2-40B4-BE49-F238E27FC236}">
                      <a16:creationId xmlns:a16="http://schemas.microsoft.com/office/drawing/2014/main" id="{8AAA7579-8CD7-1FB7-3B6F-1558ED03DDA4}"/>
                    </a:ext>
                  </a:extLst>
                </p14:cNvPr>
                <p14:cNvContentPartPr/>
                <p14:nvPr/>
              </p14:nvContentPartPr>
              <p14:xfrm>
                <a:off x="1652410" y="2378930"/>
                <a:ext cx="60480" cy="319680"/>
              </p14:xfrm>
            </p:contentPart>
          </mc:Choice>
          <mc:Fallback xmlns="">
            <p:pic>
              <p:nvPicPr>
                <p:cNvPr id="141" name="Ink 140">
                  <a:extLst>
                    <a:ext uri="{FF2B5EF4-FFF2-40B4-BE49-F238E27FC236}">
                      <a16:creationId xmlns:a16="http://schemas.microsoft.com/office/drawing/2014/main" id="{8AAA7579-8CD7-1FB7-3B6F-1558ED03DDA4}"/>
                    </a:ext>
                  </a:extLst>
                </p:cNvPr>
                <p:cNvPicPr/>
                <p:nvPr/>
              </p:nvPicPr>
              <p:blipFill>
                <a:blip r:embed="rId227"/>
                <a:stretch>
                  <a:fillRect/>
                </a:stretch>
              </p:blipFill>
              <p:spPr>
                <a:xfrm>
                  <a:off x="1646290" y="2372810"/>
                  <a:ext cx="727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CBACF8A1-B8CD-93F8-AF82-DB5C84C8D843}"/>
                    </a:ext>
                  </a:extLst>
                </p14:cNvPr>
                <p14:cNvContentPartPr/>
                <p14:nvPr/>
              </p14:nvContentPartPr>
              <p14:xfrm>
                <a:off x="1830610" y="2368850"/>
                <a:ext cx="208080" cy="255240"/>
              </p14:xfrm>
            </p:contentPart>
          </mc:Choice>
          <mc:Fallback xmlns="">
            <p:pic>
              <p:nvPicPr>
                <p:cNvPr id="142" name="Ink 141">
                  <a:extLst>
                    <a:ext uri="{FF2B5EF4-FFF2-40B4-BE49-F238E27FC236}">
                      <a16:creationId xmlns:a16="http://schemas.microsoft.com/office/drawing/2014/main" id="{CBACF8A1-B8CD-93F8-AF82-DB5C84C8D843}"/>
                    </a:ext>
                  </a:extLst>
                </p:cNvPr>
                <p:cNvPicPr/>
                <p:nvPr/>
              </p:nvPicPr>
              <p:blipFill>
                <a:blip r:embed="rId229"/>
                <a:stretch>
                  <a:fillRect/>
                </a:stretch>
              </p:blipFill>
              <p:spPr>
                <a:xfrm>
                  <a:off x="1824490" y="2362730"/>
                  <a:ext cx="2203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99BB4856-3ED3-1E12-A93E-39A00CB65D13}"/>
                    </a:ext>
                  </a:extLst>
                </p14:cNvPr>
                <p14:cNvContentPartPr/>
                <p14:nvPr/>
              </p14:nvContentPartPr>
              <p14:xfrm>
                <a:off x="2163610" y="2588450"/>
                <a:ext cx="14400" cy="17280"/>
              </p14:xfrm>
            </p:contentPart>
          </mc:Choice>
          <mc:Fallback xmlns="">
            <p:pic>
              <p:nvPicPr>
                <p:cNvPr id="143" name="Ink 142">
                  <a:extLst>
                    <a:ext uri="{FF2B5EF4-FFF2-40B4-BE49-F238E27FC236}">
                      <a16:creationId xmlns:a16="http://schemas.microsoft.com/office/drawing/2014/main" id="{99BB4856-3ED3-1E12-A93E-39A00CB65D13}"/>
                    </a:ext>
                  </a:extLst>
                </p:cNvPr>
                <p:cNvPicPr/>
                <p:nvPr/>
              </p:nvPicPr>
              <p:blipFill>
                <a:blip r:embed="rId231"/>
                <a:stretch>
                  <a:fillRect/>
                </a:stretch>
              </p:blipFill>
              <p:spPr>
                <a:xfrm>
                  <a:off x="2157490" y="2582330"/>
                  <a:ext cx="26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A4CD1EA9-16BA-B8F8-E7C2-366A721D29A3}"/>
                    </a:ext>
                  </a:extLst>
                </p14:cNvPr>
                <p14:cNvContentPartPr/>
                <p14:nvPr/>
              </p14:nvContentPartPr>
              <p14:xfrm>
                <a:off x="2291050" y="2328170"/>
                <a:ext cx="52920" cy="316080"/>
              </p14:xfrm>
            </p:contentPart>
          </mc:Choice>
          <mc:Fallback xmlns="">
            <p:pic>
              <p:nvPicPr>
                <p:cNvPr id="144" name="Ink 143">
                  <a:extLst>
                    <a:ext uri="{FF2B5EF4-FFF2-40B4-BE49-F238E27FC236}">
                      <a16:creationId xmlns:a16="http://schemas.microsoft.com/office/drawing/2014/main" id="{A4CD1EA9-16BA-B8F8-E7C2-366A721D29A3}"/>
                    </a:ext>
                  </a:extLst>
                </p:cNvPr>
                <p:cNvPicPr/>
                <p:nvPr/>
              </p:nvPicPr>
              <p:blipFill>
                <a:blip r:embed="rId233"/>
                <a:stretch>
                  <a:fillRect/>
                </a:stretch>
              </p:blipFill>
              <p:spPr>
                <a:xfrm>
                  <a:off x="2284930" y="2322050"/>
                  <a:ext cx="651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Ink 144">
                  <a:extLst>
                    <a:ext uri="{FF2B5EF4-FFF2-40B4-BE49-F238E27FC236}">
                      <a16:creationId xmlns:a16="http://schemas.microsoft.com/office/drawing/2014/main" id="{D5B01BB1-8B77-585F-1B2A-76920347CE8B}"/>
                    </a:ext>
                  </a:extLst>
                </p14:cNvPr>
                <p14:cNvContentPartPr/>
                <p14:nvPr/>
              </p14:nvContentPartPr>
              <p14:xfrm>
                <a:off x="2474650" y="2584850"/>
                <a:ext cx="20880" cy="72000"/>
              </p14:xfrm>
            </p:contentPart>
          </mc:Choice>
          <mc:Fallback xmlns="">
            <p:pic>
              <p:nvPicPr>
                <p:cNvPr id="145" name="Ink 144">
                  <a:extLst>
                    <a:ext uri="{FF2B5EF4-FFF2-40B4-BE49-F238E27FC236}">
                      <a16:creationId xmlns:a16="http://schemas.microsoft.com/office/drawing/2014/main" id="{D5B01BB1-8B77-585F-1B2A-76920347CE8B}"/>
                    </a:ext>
                  </a:extLst>
                </p:cNvPr>
                <p:cNvPicPr/>
                <p:nvPr/>
              </p:nvPicPr>
              <p:blipFill>
                <a:blip r:embed="rId235"/>
                <a:stretch>
                  <a:fillRect/>
                </a:stretch>
              </p:blipFill>
              <p:spPr>
                <a:xfrm>
                  <a:off x="2468530" y="2578730"/>
                  <a:ext cx="33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Ink 145">
                  <a:extLst>
                    <a:ext uri="{FF2B5EF4-FFF2-40B4-BE49-F238E27FC236}">
                      <a16:creationId xmlns:a16="http://schemas.microsoft.com/office/drawing/2014/main" id="{48F36D10-C339-CCF0-B42F-AE7F72F89DA5}"/>
                    </a:ext>
                  </a:extLst>
                </p14:cNvPr>
                <p14:cNvContentPartPr/>
                <p14:nvPr/>
              </p14:nvContentPartPr>
              <p14:xfrm>
                <a:off x="2595610" y="2339330"/>
                <a:ext cx="250920" cy="276840"/>
              </p14:xfrm>
            </p:contentPart>
          </mc:Choice>
          <mc:Fallback xmlns="">
            <p:pic>
              <p:nvPicPr>
                <p:cNvPr id="146" name="Ink 145">
                  <a:extLst>
                    <a:ext uri="{FF2B5EF4-FFF2-40B4-BE49-F238E27FC236}">
                      <a16:creationId xmlns:a16="http://schemas.microsoft.com/office/drawing/2014/main" id="{48F36D10-C339-CCF0-B42F-AE7F72F89DA5}"/>
                    </a:ext>
                  </a:extLst>
                </p:cNvPr>
                <p:cNvPicPr/>
                <p:nvPr/>
              </p:nvPicPr>
              <p:blipFill>
                <a:blip r:embed="rId237"/>
                <a:stretch>
                  <a:fillRect/>
                </a:stretch>
              </p:blipFill>
              <p:spPr>
                <a:xfrm>
                  <a:off x="2589490" y="2333210"/>
                  <a:ext cx="2631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Ink 146">
                  <a:extLst>
                    <a:ext uri="{FF2B5EF4-FFF2-40B4-BE49-F238E27FC236}">
                      <a16:creationId xmlns:a16="http://schemas.microsoft.com/office/drawing/2014/main" id="{B7018F3B-4DF4-055B-0E2B-574DB9941C41}"/>
                    </a:ext>
                  </a:extLst>
                </p14:cNvPr>
                <p14:cNvContentPartPr/>
                <p14:nvPr/>
              </p14:nvContentPartPr>
              <p14:xfrm>
                <a:off x="2937610" y="2601410"/>
                <a:ext cx="27360" cy="10800"/>
              </p14:xfrm>
            </p:contentPart>
          </mc:Choice>
          <mc:Fallback xmlns="">
            <p:pic>
              <p:nvPicPr>
                <p:cNvPr id="147" name="Ink 146">
                  <a:extLst>
                    <a:ext uri="{FF2B5EF4-FFF2-40B4-BE49-F238E27FC236}">
                      <a16:creationId xmlns:a16="http://schemas.microsoft.com/office/drawing/2014/main" id="{B7018F3B-4DF4-055B-0E2B-574DB9941C41}"/>
                    </a:ext>
                  </a:extLst>
                </p:cNvPr>
                <p:cNvPicPr/>
                <p:nvPr/>
              </p:nvPicPr>
              <p:blipFill>
                <a:blip r:embed="rId239"/>
                <a:stretch>
                  <a:fillRect/>
                </a:stretch>
              </p:blipFill>
              <p:spPr>
                <a:xfrm>
                  <a:off x="2931490" y="2595290"/>
                  <a:ext cx="39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Ink 148">
                  <a:extLst>
                    <a:ext uri="{FF2B5EF4-FFF2-40B4-BE49-F238E27FC236}">
                      <a16:creationId xmlns:a16="http://schemas.microsoft.com/office/drawing/2014/main" id="{50020424-95E7-80C7-AEFB-48F7D77115A2}"/>
                    </a:ext>
                  </a:extLst>
                </p14:cNvPr>
                <p14:cNvContentPartPr/>
                <p14:nvPr/>
              </p14:nvContentPartPr>
              <p14:xfrm>
                <a:off x="3025810" y="2311970"/>
                <a:ext cx="259560" cy="341640"/>
              </p14:xfrm>
            </p:contentPart>
          </mc:Choice>
          <mc:Fallback xmlns="">
            <p:pic>
              <p:nvPicPr>
                <p:cNvPr id="149" name="Ink 148">
                  <a:extLst>
                    <a:ext uri="{FF2B5EF4-FFF2-40B4-BE49-F238E27FC236}">
                      <a16:creationId xmlns:a16="http://schemas.microsoft.com/office/drawing/2014/main" id="{50020424-95E7-80C7-AEFB-48F7D77115A2}"/>
                    </a:ext>
                  </a:extLst>
                </p:cNvPr>
                <p:cNvPicPr/>
                <p:nvPr/>
              </p:nvPicPr>
              <p:blipFill>
                <a:blip r:embed="rId241"/>
                <a:stretch>
                  <a:fillRect/>
                </a:stretch>
              </p:blipFill>
              <p:spPr>
                <a:xfrm>
                  <a:off x="3019690" y="2305850"/>
                  <a:ext cx="2718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Ink 149">
                  <a:extLst>
                    <a:ext uri="{FF2B5EF4-FFF2-40B4-BE49-F238E27FC236}">
                      <a16:creationId xmlns:a16="http://schemas.microsoft.com/office/drawing/2014/main" id="{2F814E5F-372F-7C53-09A7-26E502DCCAE1}"/>
                    </a:ext>
                  </a:extLst>
                </p14:cNvPr>
                <p14:cNvContentPartPr/>
                <p14:nvPr/>
              </p14:nvContentPartPr>
              <p14:xfrm>
                <a:off x="3329650" y="2239250"/>
                <a:ext cx="228240" cy="442080"/>
              </p14:xfrm>
            </p:contentPart>
          </mc:Choice>
          <mc:Fallback xmlns="">
            <p:pic>
              <p:nvPicPr>
                <p:cNvPr id="150" name="Ink 149">
                  <a:extLst>
                    <a:ext uri="{FF2B5EF4-FFF2-40B4-BE49-F238E27FC236}">
                      <a16:creationId xmlns:a16="http://schemas.microsoft.com/office/drawing/2014/main" id="{2F814E5F-372F-7C53-09A7-26E502DCCAE1}"/>
                    </a:ext>
                  </a:extLst>
                </p:cNvPr>
                <p:cNvPicPr/>
                <p:nvPr/>
              </p:nvPicPr>
              <p:blipFill>
                <a:blip r:embed="rId243"/>
                <a:stretch>
                  <a:fillRect/>
                </a:stretch>
              </p:blipFill>
              <p:spPr>
                <a:xfrm>
                  <a:off x="3323530" y="2233130"/>
                  <a:ext cx="24048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2" name="Ink 151">
                  <a:extLst>
                    <a:ext uri="{FF2B5EF4-FFF2-40B4-BE49-F238E27FC236}">
                      <a16:creationId xmlns:a16="http://schemas.microsoft.com/office/drawing/2014/main" id="{CCEFC26D-176A-55A1-7259-36C8D3FB59A2}"/>
                    </a:ext>
                  </a:extLst>
                </p14:cNvPr>
                <p14:cNvContentPartPr/>
                <p14:nvPr/>
              </p14:nvContentPartPr>
              <p14:xfrm>
                <a:off x="3566890" y="2373170"/>
                <a:ext cx="198720" cy="307800"/>
              </p14:xfrm>
            </p:contentPart>
          </mc:Choice>
          <mc:Fallback xmlns="">
            <p:pic>
              <p:nvPicPr>
                <p:cNvPr id="152" name="Ink 151">
                  <a:extLst>
                    <a:ext uri="{FF2B5EF4-FFF2-40B4-BE49-F238E27FC236}">
                      <a16:creationId xmlns:a16="http://schemas.microsoft.com/office/drawing/2014/main" id="{CCEFC26D-176A-55A1-7259-36C8D3FB59A2}"/>
                    </a:ext>
                  </a:extLst>
                </p:cNvPr>
                <p:cNvPicPr/>
                <p:nvPr/>
              </p:nvPicPr>
              <p:blipFill>
                <a:blip r:embed="rId245"/>
                <a:stretch>
                  <a:fillRect/>
                </a:stretch>
              </p:blipFill>
              <p:spPr>
                <a:xfrm>
                  <a:off x="3560770" y="2367050"/>
                  <a:ext cx="2109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3" name="Ink 152">
                  <a:extLst>
                    <a:ext uri="{FF2B5EF4-FFF2-40B4-BE49-F238E27FC236}">
                      <a16:creationId xmlns:a16="http://schemas.microsoft.com/office/drawing/2014/main" id="{80CEDFB6-BAD8-E6BD-964B-0DEE257E36B9}"/>
                    </a:ext>
                  </a:extLst>
                </p14:cNvPr>
                <p14:cNvContentPartPr/>
                <p14:nvPr/>
              </p14:nvContentPartPr>
              <p14:xfrm>
                <a:off x="3767770" y="2335370"/>
                <a:ext cx="245520" cy="308880"/>
              </p14:xfrm>
            </p:contentPart>
          </mc:Choice>
          <mc:Fallback xmlns="">
            <p:pic>
              <p:nvPicPr>
                <p:cNvPr id="153" name="Ink 152">
                  <a:extLst>
                    <a:ext uri="{FF2B5EF4-FFF2-40B4-BE49-F238E27FC236}">
                      <a16:creationId xmlns:a16="http://schemas.microsoft.com/office/drawing/2014/main" id="{80CEDFB6-BAD8-E6BD-964B-0DEE257E36B9}"/>
                    </a:ext>
                  </a:extLst>
                </p:cNvPr>
                <p:cNvPicPr/>
                <p:nvPr/>
              </p:nvPicPr>
              <p:blipFill>
                <a:blip r:embed="rId247"/>
                <a:stretch>
                  <a:fillRect/>
                </a:stretch>
              </p:blipFill>
              <p:spPr>
                <a:xfrm>
                  <a:off x="3761650" y="2329250"/>
                  <a:ext cx="257760" cy="321120"/>
                </a:xfrm>
                <a:prstGeom prst="rect">
                  <a:avLst/>
                </a:prstGeom>
              </p:spPr>
            </p:pic>
          </mc:Fallback>
        </mc:AlternateContent>
      </p:grpSp>
      <p:grpSp>
        <p:nvGrpSpPr>
          <p:cNvPr id="157" name="Group 156">
            <a:extLst>
              <a:ext uri="{FF2B5EF4-FFF2-40B4-BE49-F238E27FC236}">
                <a16:creationId xmlns:a16="http://schemas.microsoft.com/office/drawing/2014/main" id="{A9655D30-5CC0-FA95-86E7-3D4F6FB4BFF3}"/>
              </a:ext>
            </a:extLst>
          </p:cNvPr>
          <p:cNvGrpSpPr/>
          <p:nvPr/>
        </p:nvGrpSpPr>
        <p:grpSpPr>
          <a:xfrm>
            <a:off x="4008970" y="1369490"/>
            <a:ext cx="213840" cy="275040"/>
            <a:chOff x="4008970" y="1369490"/>
            <a:chExt cx="213840" cy="275040"/>
          </a:xfrm>
        </p:grpSpPr>
        <mc:AlternateContent xmlns:mc="http://schemas.openxmlformats.org/markup-compatibility/2006" xmlns:p14="http://schemas.microsoft.com/office/powerpoint/2010/main">
          <mc:Choice Requires="p14">
            <p:contentPart p14:bwMode="auto" r:id="rId248">
              <p14:nvContentPartPr>
                <p14:cNvPr id="155" name="Ink 154">
                  <a:extLst>
                    <a:ext uri="{FF2B5EF4-FFF2-40B4-BE49-F238E27FC236}">
                      <a16:creationId xmlns:a16="http://schemas.microsoft.com/office/drawing/2014/main" id="{201DC652-0C1E-6C40-D32E-187EA72F63AF}"/>
                    </a:ext>
                  </a:extLst>
                </p14:cNvPr>
                <p14:cNvContentPartPr/>
                <p14:nvPr/>
              </p14:nvContentPartPr>
              <p14:xfrm>
                <a:off x="4008970" y="1551650"/>
                <a:ext cx="80640" cy="92880"/>
              </p14:xfrm>
            </p:contentPart>
          </mc:Choice>
          <mc:Fallback xmlns="">
            <p:pic>
              <p:nvPicPr>
                <p:cNvPr id="155" name="Ink 154">
                  <a:extLst>
                    <a:ext uri="{FF2B5EF4-FFF2-40B4-BE49-F238E27FC236}">
                      <a16:creationId xmlns:a16="http://schemas.microsoft.com/office/drawing/2014/main" id="{201DC652-0C1E-6C40-D32E-187EA72F63AF}"/>
                    </a:ext>
                  </a:extLst>
                </p:cNvPr>
                <p:cNvPicPr/>
                <p:nvPr/>
              </p:nvPicPr>
              <p:blipFill>
                <a:blip r:embed="rId249"/>
                <a:stretch>
                  <a:fillRect/>
                </a:stretch>
              </p:blipFill>
              <p:spPr>
                <a:xfrm>
                  <a:off x="4002850" y="1545530"/>
                  <a:ext cx="92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Ink 155">
                  <a:extLst>
                    <a:ext uri="{FF2B5EF4-FFF2-40B4-BE49-F238E27FC236}">
                      <a16:creationId xmlns:a16="http://schemas.microsoft.com/office/drawing/2014/main" id="{6FB80D6D-80C5-A83D-E9C5-51C561E87835}"/>
                    </a:ext>
                  </a:extLst>
                </p14:cNvPr>
                <p14:cNvContentPartPr/>
                <p14:nvPr/>
              </p14:nvContentPartPr>
              <p14:xfrm>
                <a:off x="4186090" y="1369490"/>
                <a:ext cx="36720" cy="183600"/>
              </p14:xfrm>
            </p:contentPart>
          </mc:Choice>
          <mc:Fallback xmlns="">
            <p:pic>
              <p:nvPicPr>
                <p:cNvPr id="156" name="Ink 155">
                  <a:extLst>
                    <a:ext uri="{FF2B5EF4-FFF2-40B4-BE49-F238E27FC236}">
                      <a16:creationId xmlns:a16="http://schemas.microsoft.com/office/drawing/2014/main" id="{6FB80D6D-80C5-A83D-E9C5-51C561E87835}"/>
                    </a:ext>
                  </a:extLst>
                </p:cNvPr>
                <p:cNvPicPr/>
                <p:nvPr/>
              </p:nvPicPr>
              <p:blipFill>
                <a:blip r:embed="rId251"/>
                <a:stretch>
                  <a:fillRect/>
                </a:stretch>
              </p:blipFill>
              <p:spPr>
                <a:xfrm>
                  <a:off x="4179970" y="1363370"/>
                  <a:ext cx="48960" cy="195840"/>
                </a:xfrm>
                <a:prstGeom prst="rect">
                  <a:avLst/>
                </a:prstGeom>
              </p:spPr>
            </p:pic>
          </mc:Fallback>
        </mc:AlternateContent>
      </p:grpSp>
      <p:grpSp>
        <p:nvGrpSpPr>
          <p:cNvPr id="160" name="Group 159">
            <a:extLst>
              <a:ext uri="{FF2B5EF4-FFF2-40B4-BE49-F238E27FC236}">
                <a16:creationId xmlns:a16="http://schemas.microsoft.com/office/drawing/2014/main" id="{91F5D762-98F9-343B-298A-25D710F09C85}"/>
              </a:ext>
            </a:extLst>
          </p:cNvPr>
          <p:cNvGrpSpPr/>
          <p:nvPr/>
        </p:nvGrpSpPr>
        <p:grpSpPr>
          <a:xfrm>
            <a:off x="1449730" y="1495490"/>
            <a:ext cx="753120" cy="284040"/>
            <a:chOff x="1449730" y="1495490"/>
            <a:chExt cx="753120" cy="284040"/>
          </a:xfrm>
        </p:grpSpPr>
        <mc:AlternateContent xmlns:mc="http://schemas.openxmlformats.org/markup-compatibility/2006" xmlns:p14="http://schemas.microsoft.com/office/powerpoint/2010/main">
          <mc:Choice Requires="p14">
            <p:contentPart p14:bwMode="auto" r:id="rId252">
              <p14:nvContentPartPr>
                <p14:cNvPr id="158" name="Ink 157">
                  <a:extLst>
                    <a:ext uri="{FF2B5EF4-FFF2-40B4-BE49-F238E27FC236}">
                      <a16:creationId xmlns:a16="http://schemas.microsoft.com/office/drawing/2014/main" id="{AED3D0EA-CC57-A123-8E5D-C8A0EDC1B08B}"/>
                    </a:ext>
                  </a:extLst>
                </p14:cNvPr>
                <p14:cNvContentPartPr/>
                <p14:nvPr/>
              </p14:nvContentPartPr>
              <p14:xfrm>
                <a:off x="1449730" y="1580810"/>
                <a:ext cx="195480" cy="136800"/>
              </p14:xfrm>
            </p:contentPart>
          </mc:Choice>
          <mc:Fallback xmlns="">
            <p:pic>
              <p:nvPicPr>
                <p:cNvPr id="158" name="Ink 157">
                  <a:extLst>
                    <a:ext uri="{FF2B5EF4-FFF2-40B4-BE49-F238E27FC236}">
                      <a16:creationId xmlns:a16="http://schemas.microsoft.com/office/drawing/2014/main" id="{AED3D0EA-CC57-A123-8E5D-C8A0EDC1B08B}"/>
                    </a:ext>
                  </a:extLst>
                </p:cNvPr>
                <p:cNvPicPr/>
                <p:nvPr/>
              </p:nvPicPr>
              <p:blipFill>
                <a:blip r:embed="rId253"/>
                <a:stretch>
                  <a:fillRect/>
                </a:stretch>
              </p:blipFill>
              <p:spPr>
                <a:xfrm>
                  <a:off x="1443610" y="1574690"/>
                  <a:ext cx="207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9" name="Ink 158">
                  <a:extLst>
                    <a:ext uri="{FF2B5EF4-FFF2-40B4-BE49-F238E27FC236}">
                      <a16:creationId xmlns:a16="http://schemas.microsoft.com/office/drawing/2014/main" id="{0C7A7405-8B60-C507-9BB6-075CF6544DA9}"/>
                    </a:ext>
                  </a:extLst>
                </p14:cNvPr>
                <p14:cNvContentPartPr/>
                <p14:nvPr/>
              </p14:nvContentPartPr>
              <p14:xfrm>
                <a:off x="1787770" y="1495490"/>
                <a:ext cx="415080" cy="284040"/>
              </p14:xfrm>
            </p:contentPart>
          </mc:Choice>
          <mc:Fallback xmlns="">
            <p:pic>
              <p:nvPicPr>
                <p:cNvPr id="159" name="Ink 158">
                  <a:extLst>
                    <a:ext uri="{FF2B5EF4-FFF2-40B4-BE49-F238E27FC236}">
                      <a16:creationId xmlns:a16="http://schemas.microsoft.com/office/drawing/2014/main" id="{0C7A7405-8B60-C507-9BB6-075CF6544DA9}"/>
                    </a:ext>
                  </a:extLst>
                </p:cNvPr>
                <p:cNvPicPr/>
                <p:nvPr/>
              </p:nvPicPr>
              <p:blipFill>
                <a:blip r:embed="rId255"/>
                <a:stretch>
                  <a:fillRect/>
                </a:stretch>
              </p:blipFill>
              <p:spPr>
                <a:xfrm>
                  <a:off x="1781650" y="1489370"/>
                  <a:ext cx="427320" cy="296280"/>
                </a:xfrm>
                <a:prstGeom prst="rect">
                  <a:avLst/>
                </a:prstGeom>
              </p:spPr>
            </p:pic>
          </mc:Fallback>
        </mc:AlternateContent>
      </p:grpSp>
    </p:spTree>
    <p:extLst>
      <p:ext uri="{BB962C8B-B14F-4D97-AF65-F5344CB8AC3E}">
        <p14:creationId xmlns:p14="http://schemas.microsoft.com/office/powerpoint/2010/main" val="2879394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5CC8-3529-821C-431E-8A9ACE227153}"/>
              </a:ext>
            </a:extLst>
          </p:cNvPr>
          <p:cNvSpPr>
            <a:spLocks noGrp="1"/>
          </p:cNvSpPr>
          <p:nvPr>
            <p:ph type="title"/>
          </p:nvPr>
        </p:nvSpPr>
        <p:spPr/>
        <p:txBody>
          <a:bodyPr/>
          <a:lstStyle/>
          <a:p>
            <a:r>
              <a:rPr lang="en-US" dirty="0"/>
              <a:t>Transport Protocols</a:t>
            </a:r>
          </a:p>
        </p:txBody>
      </p:sp>
      <p:sp>
        <p:nvSpPr>
          <p:cNvPr id="4" name="Rectangle 3">
            <a:extLst>
              <a:ext uri="{FF2B5EF4-FFF2-40B4-BE49-F238E27FC236}">
                <a16:creationId xmlns:a16="http://schemas.microsoft.com/office/drawing/2014/main" id="{91756AE0-6F4F-8F43-3A2E-FA85DAACE3FC}"/>
              </a:ext>
            </a:extLst>
          </p:cNvPr>
          <p:cNvSpPr/>
          <p:nvPr/>
        </p:nvSpPr>
        <p:spPr>
          <a:xfrm>
            <a:off x="1009649" y="3009900"/>
            <a:ext cx="9982201" cy="36766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Layer-4 (Transport) Protocols</a:t>
            </a:r>
          </a:p>
        </p:txBody>
      </p:sp>
      <p:sp>
        <p:nvSpPr>
          <p:cNvPr id="5" name="Rectangle 4">
            <a:extLst>
              <a:ext uri="{FF2B5EF4-FFF2-40B4-BE49-F238E27FC236}">
                <a16:creationId xmlns:a16="http://schemas.microsoft.com/office/drawing/2014/main" id="{9ED88AB9-1623-01DD-0D95-A3AFAF23761B}"/>
              </a:ext>
            </a:extLst>
          </p:cNvPr>
          <p:cNvSpPr/>
          <p:nvPr/>
        </p:nvSpPr>
        <p:spPr>
          <a:xfrm>
            <a:off x="1200150" y="3429000"/>
            <a:ext cx="3117850" cy="31242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TCP</a:t>
            </a:r>
          </a:p>
          <a:p>
            <a:pPr algn="ctr"/>
            <a:r>
              <a:rPr lang="en-US" sz="1400" dirty="0"/>
              <a:t>(transmission control protocol)</a:t>
            </a:r>
            <a:endParaRPr lang="en-US" dirty="0"/>
          </a:p>
          <a:p>
            <a:pPr algn="ctr"/>
            <a:endParaRPr lang="en-US" dirty="0"/>
          </a:p>
          <a:p>
            <a:pPr marL="285750" indent="-285750">
              <a:buFont typeface="Arial" panose="020B0604020202020204" pitchFamily="34" charset="0"/>
              <a:buChar char="•"/>
            </a:pPr>
            <a:r>
              <a:rPr lang="en-US" dirty="0"/>
              <a:t>Reliable</a:t>
            </a:r>
          </a:p>
          <a:p>
            <a:pPr marL="285750" indent="-285750">
              <a:buFont typeface="Arial" panose="020B0604020202020204" pitchFamily="34" charset="0"/>
              <a:buChar char="•"/>
            </a:pPr>
            <a:r>
              <a:rPr lang="en-US" dirty="0"/>
              <a:t>OS handles packetization</a:t>
            </a:r>
          </a:p>
          <a:p>
            <a:pPr marL="285750" indent="-285750">
              <a:buFont typeface="Arial" panose="020B0604020202020204" pitchFamily="34" charset="0"/>
              <a:buChar char="•"/>
            </a:pPr>
            <a:r>
              <a:rPr lang="en-US" dirty="0"/>
              <a:t>Connection oriented</a:t>
            </a:r>
          </a:p>
          <a:p>
            <a:pPr marL="285750" indent="-285750">
              <a:buFont typeface="Arial" panose="020B0604020202020204" pitchFamily="34" charset="0"/>
              <a:buChar char="•"/>
            </a:pPr>
            <a:r>
              <a:rPr lang="en-US" dirty="0"/>
              <a:t>Indeterminant</a:t>
            </a:r>
          </a:p>
          <a:p>
            <a:pPr marL="285750" indent="-285750">
              <a:buFont typeface="Arial" panose="020B0604020202020204" pitchFamily="34" charset="0"/>
              <a:buChar char="•"/>
            </a:pPr>
            <a:r>
              <a:rPr lang="en-US" dirty="0"/>
              <a:t>Segments (streaming)</a:t>
            </a:r>
          </a:p>
        </p:txBody>
      </p:sp>
      <p:sp>
        <p:nvSpPr>
          <p:cNvPr id="6" name="Rectangle 5">
            <a:extLst>
              <a:ext uri="{FF2B5EF4-FFF2-40B4-BE49-F238E27FC236}">
                <a16:creationId xmlns:a16="http://schemas.microsoft.com/office/drawing/2014/main" id="{2297D91D-30B8-AC17-6E1E-353A8EB539BA}"/>
              </a:ext>
            </a:extLst>
          </p:cNvPr>
          <p:cNvSpPr/>
          <p:nvPr/>
        </p:nvSpPr>
        <p:spPr>
          <a:xfrm>
            <a:off x="4467225" y="3429000"/>
            <a:ext cx="3117850" cy="31242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UDP</a:t>
            </a:r>
          </a:p>
          <a:p>
            <a:pPr algn="ctr"/>
            <a:r>
              <a:rPr lang="en-US" sz="1400" dirty="0"/>
              <a:t>(user datagram protocol)</a:t>
            </a:r>
            <a:endParaRPr lang="en-US" dirty="0"/>
          </a:p>
          <a:p>
            <a:pPr algn="ctr"/>
            <a:endParaRPr lang="en-US" dirty="0"/>
          </a:p>
          <a:p>
            <a:pPr marL="285750" indent="-285750">
              <a:buFont typeface="Arial" panose="020B0604020202020204" pitchFamily="34" charset="0"/>
              <a:buChar char="•"/>
            </a:pPr>
            <a:r>
              <a:rPr lang="en-US" dirty="0"/>
              <a:t>Best Effort</a:t>
            </a:r>
          </a:p>
          <a:p>
            <a:pPr marL="285750" indent="-285750">
              <a:buFont typeface="Arial" panose="020B0604020202020204" pitchFamily="34" charset="0"/>
              <a:buChar char="•"/>
            </a:pPr>
            <a:r>
              <a:rPr lang="en-US" dirty="0"/>
              <a:t>App packetizes</a:t>
            </a:r>
          </a:p>
          <a:p>
            <a:pPr marL="285750" indent="-285750">
              <a:buFont typeface="Arial" panose="020B0604020202020204" pitchFamily="34" charset="0"/>
              <a:buChar char="•"/>
            </a:pPr>
            <a:r>
              <a:rPr lang="en-US" dirty="0"/>
              <a:t>Connectionless</a:t>
            </a:r>
          </a:p>
          <a:p>
            <a:pPr marL="285750" indent="-285750">
              <a:buFont typeface="Arial" panose="020B0604020202020204" pitchFamily="34" charset="0"/>
              <a:buChar char="•"/>
            </a:pPr>
            <a:r>
              <a:rPr lang="en-US" dirty="0"/>
              <a:t>“low latency”</a:t>
            </a:r>
          </a:p>
          <a:p>
            <a:pPr marL="285750" indent="-285750">
              <a:buFont typeface="Arial" panose="020B0604020202020204" pitchFamily="34" charset="0"/>
              <a:buChar char="•"/>
            </a:pPr>
            <a:r>
              <a:rPr lang="en-US" dirty="0"/>
              <a:t>Datagrams</a:t>
            </a:r>
          </a:p>
          <a:p>
            <a:pPr marL="285750" indent="-285750">
              <a:buFont typeface="Arial" panose="020B0604020202020204" pitchFamily="34" charset="0"/>
              <a:buChar char="•"/>
            </a:pPr>
            <a:r>
              <a:rPr lang="en-US" dirty="0"/>
              <a:t>Out of order delivery (often)</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18DD5D4D-2F3D-C5C5-0D20-4D2DF30AFF4E}"/>
              </a:ext>
            </a:extLst>
          </p:cNvPr>
          <p:cNvSpPr/>
          <p:nvPr/>
        </p:nvSpPr>
        <p:spPr>
          <a:xfrm>
            <a:off x="1009648" y="1374775"/>
            <a:ext cx="9982201" cy="145097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Layer-3 (Network) Protocols</a:t>
            </a:r>
          </a:p>
        </p:txBody>
      </p:sp>
      <p:sp>
        <p:nvSpPr>
          <p:cNvPr id="10" name="Rectangle 9">
            <a:extLst>
              <a:ext uri="{FF2B5EF4-FFF2-40B4-BE49-F238E27FC236}">
                <a16:creationId xmlns:a16="http://schemas.microsoft.com/office/drawing/2014/main" id="{E29F3AB1-69C4-72CA-682A-077B3540B878}"/>
              </a:ext>
            </a:extLst>
          </p:cNvPr>
          <p:cNvSpPr/>
          <p:nvPr/>
        </p:nvSpPr>
        <p:spPr>
          <a:xfrm>
            <a:off x="1200150" y="1774825"/>
            <a:ext cx="3117850" cy="92551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IPv4</a:t>
            </a:r>
          </a:p>
        </p:txBody>
      </p:sp>
      <p:sp>
        <p:nvSpPr>
          <p:cNvPr id="11" name="Rectangle 10">
            <a:extLst>
              <a:ext uri="{FF2B5EF4-FFF2-40B4-BE49-F238E27FC236}">
                <a16:creationId xmlns:a16="http://schemas.microsoft.com/office/drawing/2014/main" id="{BAB1424D-6104-03A2-1B61-009742451CEA}"/>
              </a:ext>
            </a:extLst>
          </p:cNvPr>
          <p:cNvSpPr/>
          <p:nvPr/>
        </p:nvSpPr>
        <p:spPr>
          <a:xfrm>
            <a:off x="4467225" y="1774825"/>
            <a:ext cx="3117850" cy="92551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IPv6</a:t>
            </a:r>
          </a:p>
        </p:txBody>
      </p:sp>
      <p:sp>
        <p:nvSpPr>
          <p:cNvPr id="7" name="Rectangle 6">
            <a:extLst>
              <a:ext uri="{FF2B5EF4-FFF2-40B4-BE49-F238E27FC236}">
                <a16:creationId xmlns:a16="http://schemas.microsoft.com/office/drawing/2014/main" id="{FD2FA4EA-9354-EB75-C06C-69A10DD2F309}"/>
              </a:ext>
            </a:extLst>
          </p:cNvPr>
          <p:cNvSpPr/>
          <p:nvPr/>
        </p:nvSpPr>
        <p:spPr>
          <a:xfrm>
            <a:off x="7734300" y="2235200"/>
            <a:ext cx="3117850" cy="431800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ICMP</a:t>
            </a:r>
          </a:p>
          <a:p>
            <a:pPr algn="ctr"/>
            <a:endParaRPr lang="en-US" dirty="0"/>
          </a:p>
          <a:p>
            <a:pPr marL="285750" indent="-285750">
              <a:buFont typeface="Arial" panose="020B0604020202020204" pitchFamily="34" charset="0"/>
              <a:buChar char="•"/>
            </a:pPr>
            <a:r>
              <a:rPr lang="en-US" dirty="0"/>
              <a:t>Supports other protocols</a:t>
            </a:r>
          </a:p>
          <a:p>
            <a:pPr marL="285750" indent="-285750">
              <a:buFont typeface="Arial" panose="020B0604020202020204" pitchFamily="34" charset="0"/>
              <a:buChar char="•"/>
            </a:pPr>
            <a:r>
              <a:rPr lang="en-US" dirty="0"/>
              <a:t>Supports diagnostics</a:t>
            </a:r>
          </a:p>
          <a:p>
            <a:pPr marL="285750" indent="-285750">
              <a:buFont typeface="Arial" panose="020B0604020202020204" pitchFamily="34" charset="0"/>
              <a:buChar char="•"/>
            </a:pPr>
            <a:r>
              <a:rPr lang="en-US" dirty="0"/>
              <a:t>Not for data transport</a:t>
            </a:r>
          </a:p>
          <a:p>
            <a:pPr marL="285750" indent="-285750">
              <a:buFont typeface="Arial" panose="020B0604020202020204" pitchFamily="34" charset="0"/>
              <a:buChar char="•"/>
            </a:pPr>
            <a:r>
              <a:rPr lang="en-US" dirty="0"/>
              <a:t>Layer-4 Encapsulation</a:t>
            </a:r>
          </a:p>
          <a:p>
            <a:pPr marL="285750" indent="-285750">
              <a:buFont typeface="Arial" panose="020B0604020202020204" pitchFamily="34" charset="0"/>
              <a:buChar char="•"/>
            </a:pPr>
            <a:r>
              <a:rPr lang="en-US" dirty="0"/>
              <a:t>Typically provides layer-3 information</a:t>
            </a:r>
          </a:p>
        </p:txBody>
      </p:sp>
      <p:grpSp>
        <p:nvGrpSpPr>
          <p:cNvPr id="27" name="Group 26">
            <a:extLst>
              <a:ext uri="{FF2B5EF4-FFF2-40B4-BE49-F238E27FC236}">
                <a16:creationId xmlns:a16="http://schemas.microsoft.com/office/drawing/2014/main" id="{508CFC37-603C-D575-3C6C-9DF9BCBA791A}"/>
              </a:ext>
            </a:extLst>
          </p:cNvPr>
          <p:cNvGrpSpPr/>
          <p:nvPr/>
        </p:nvGrpSpPr>
        <p:grpSpPr>
          <a:xfrm>
            <a:off x="5621410" y="-74830"/>
            <a:ext cx="5020560" cy="1595520"/>
            <a:chOff x="5621410" y="-74830"/>
            <a:chExt cx="5020560" cy="15955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37F3AC5-AF54-BAA2-E1CB-E0A4FA978140}"/>
                    </a:ext>
                  </a:extLst>
                </p14:cNvPr>
                <p14:cNvContentPartPr/>
                <p14:nvPr/>
              </p14:nvContentPartPr>
              <p14:xfrm>
                <a:off x="9179650" y="105890"/>
                <a:ext cx="1000800" cy="930240"/>
              </p14:xfrm>
            </p:contentPart>
          </mc:Choice>
          <mc:Fallback xmlns="">
            <p:pic>
              <p:nvPicPr>
                <p:cNvPr id="3" name="Ink 2">
                  <a:extLst>
                    <a:ext uri="{FF2B5EF4-FFF2-40B4-BE49-F238E27FC236}">
                      <a16:creationId xmlns:a16="http://schemas.microsoft.com/office/drawing/2014/main" id="{837F3AC5-AF54-BAA2-E1CB-E0A4FA978140}"/>
                    </a:ext>
                  </a:extLst>
                </p:cNvPr>
                <p:cNvPicPr/>
                <p:nvPr/>
              </p:nvPicPr>
              <p:blipFill>
                <a:blip r:embed="rId3"/>
                <a:stretch>
                  <a:fillRect/>
                </a:stretch>
              </p:blipFill>
              <p:spPr>
                <a:xfrm>
                  <a:off x="9173530" y="99770"/>
                  <a:ext cx="1013040" cy="94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6045D0F-5BA5-DDA7-5704-775544F0A01A}"/>
                    </a:ext>
                  </a:extLst>
                </p14:cNvPr>
                <p14:cNvContentPartPr/>
                <p14:nvPr/>
              </p14:nvContentPartPr>
              <p14:xfrm>
                <a:off x="8930530" y="851450"/>
                <a:ext cx="1067040" cy="638280"/>
              </p14:xfrm>
            </p:contentPart>
          </mc:Choice>
          <mc:Fallback xmlns="">
            <p:pic>
              <p:nvPicPr>
                <p:cNvPr id="9" name="Ink 8">
                  <a:extLst>
                    <a:ext uri="{FF2B5EF4-FFF2-40B4-BE49-F238E27FC236}">
                      <a16:creationId xmlns:a16="http://schemas.microsoft.com/office/drawing/2014/main" id="{E6045D0F-5BA5-DDA7-5704-775544F0A01A}"/>
                    </a:ext>
                  </a:extLst>
                </p:cNvPr>
                <p:cNvPicPr/>
                <p:nvPr/>
              </p:nvPicPr>
              <p:blipFill>
                <a:blip r:embed="rId5"/>
                <a:stretch>
                  <a:fillRect/>
                </a:stretch>
              </p:blipFill>
              <p:spPr>
                <a:xfrm>
                  <a:off x="8924410" y="845330"/>
                  <a:ext cx="107928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7881DA72-106D-25BD-B216-1BB224B84384}"/>
                    </a:ext>
                  </a:extLst>
                </p14:cNvPr>
                <p14:cNvContentPartPr/>
                <p14:nvPr/>
              </p14:nvContentPartPr>
              <p14:xfrm>
                <a:off x="5927050" y="-74830"/>
                <a:ext cx="1025640" cy="1064520"/>
              </p14:xfrm>
            </p:contentPart>
          </mc:Choice>
          <mc:Fallback xmlns="">
            <p:pic>
              <p:nvPicPr>
                <p:cNvPr id="13" name="Ink 12">
                  <a:extLst>
                    <a:ext uri="{FF2B5EF4-FFF2-40B4-BE49-F238E27FC236}">
                      <a16:creationId xmlns:a16="http://schemas.microsoft.com/office/drawing/2014/main" id="{7881DA72-106D-25BD-B216-1BB224B84384}"/>
                    </a:ext>
                  </a:extLst>
                </p:cNvPr>
                <p:cNvPicPr/>
                <p:nvPr/>
              </p:nvPicPr>
              <p:blipFill>
                <a:blip r:embed="rId7"/>
                <a:stretch>
                  <a:fillRect/>
                </a:stretch>
              </p:blipFill>
              <p:spPr>
                <a:xfrm>
                  <a:off x="5920930" y="-80950"/>
                  <a:ext cx="1037880" cy="107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5B4C8294-19E6-C4D4-9DA9-629BAFAC5A7D}"/>
                    </a:ext>
                  </a:extLst>
                </p14:cNvPr>
                <p14:cNvContentPartPr/>
                <p14:nvPr/>
              </p14:nvContentPartPr>
              <p14:xfrm>
                <a:off x="5621410" y="750290"/>
                <a:ext cx="1193040" cy="770400"/>
              </p14:xfrm>
            </p:contentPart>
          </mc:Choice>
          <mc:Fallback xmlns="">
            <p:pic>
              <p:nvPicPr>
                <p:cNvPr id="14" name="Ink 13">
                  <a:extLst>
                    <a:ext uri="{FF2B5EF4-FFF2-40B4-BE49-F238E27FC236}">
                      <a16:creationId xmlns:a16="http://schemas.microsoft.com/office/drawing/2014/main" id="{5B4C8294-19E6-C4D4-9DA9-629BAFAC5A7D}"/>
                    </a:ext>
                  </a:extLst>
                </p:cNvPr>
                <p:cNvPicPr/>
                <p:nvPr/>
              </p:nvPicPr>
              <p:blipFill>
                <a:blip r:embed="rId9"/>
                <a:stretch>
                  <a:fillRect/>
                </a:stretch>
              </p:blipFill>
              <p:spPr>
                <a:xfrm>
                  <a:off x="5615290" y="744170"/>
                  <a:ext cx="120528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53250DEC-0F72-5C2D-06D7-0941387AC6DF}"/>
                    </a:ext>
                  </a:extLst>
                </p14:cNvPr>
                <p14:cNvContentPartPr/>
                <p14:nvPr/>
              </p14:nvContentPartPr>
              <p14:xfrm>
                <a:off x="7954930" y="459050"/>
                <a:ext cx="3960" cy="24840"/>
              </p14:xfrm>
            </p:contentPart>
          </mc:Choice>
          <mc:Fallback xmlns="">
            <p:pic>
              <p:nvPicPr>
                <p:cNvPr id="21" name="Ink 20">
                  <a:extLst>
                    <a:ext uri="{FF2B5EF4-FFF2-40B4-BE49-F238E27FC236}">
                      <a16:creationId xmlns:a16="http://schemas.microsoft.com/office/drawing/2014/main" id="{53250DEC-0F72-5C2D-06D7-0941387AC6DF}"/>
                    </a:ext>
                  </a:extLst>
                </p:cNvPr>
                <p:cNvPicPr/>
                <p:nvPr/>
              </p:nvPicPr>
              <p:blipFill>
                <a:blip r:embed="rId11"/>
                <a:stretch>
                  <a:fillRect/>
                </a:stretch>
              </p:blipFill>
              <p:spPr>
                <a:xfrm>
                  <a:off x="7948810" y="452930"/>
                  <a:ext cx="16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C333AE18-B041-1B7E-8C97-FC954281539D}"/>
                    </a:ext>
                  </a:extLst>
                </p14:cNvPr>
                <p14:cNvContentPartPr/>
                <p14:nvPr/>
              </p14:nvContentPartPr>
              <p14:xfrm>
                <a:off x="9941770" y="144770"/>
                <a:ext cx="700200" cy="248400"/>
              </p14:xfrm>
            </p:contentPart>
          </mc:Choice>
          <mc:Fallback xmlns="">
            <p:pic>
              <p:nvPicPr>
                <p:cNvPr id="25" name="Ink 24">
                  <a:extLst>
                    <a:ext uri="{FF2B5EF4-FFF2-40B4-BE49-F238E27FC236}">
                      <a16:creationId xmlns:a16="http://schemas.microsoft.com/office/drawing/2014/main" id="{C333AE18-B041-1B7E-8C97-FC954281539D}"/>
                    </a:ext>
                  </a:extLst>
                </p:cNvPr>
                <p:cNvPicPr/>
                <p:nvPr/>
              </p:nvPicPr>
              <p:blipFill>
                <a:blip r:embed="rId13"/>
                <a:stretch>
                  <a:fillRect/>
                </a:stretch>
              </p:blipFill>
              <p:spPr>
                <a:xfrm>
                  <a:off x="9935650" y="138650"/>
                  <a:ext cx="712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C95E6AC9-044D-8505-DEEA-9E0AD58CFEF2}"/>
                    </a:ext>
                  </a:extLst>
                </p14:cNvPr>
                <p14:cNvContentPartPr/>
                <p14:nvPr/>
              </p14:nvContentPartPr>
              <p14:xfrm>
                <a:off x="9814330" y="299570"/>
                <a:ext cx="545400" cy="257040"/>
              </p14:xfrm>
            </p:contentPart>
          </mc:Choice>
          <mc:Fallback xmlns="">
            <p:pic>
              <p:nvPicPr>
                <p:cNvPr id="26" name="Ink 25">
                  <a:extLst>
                    <a:ext uri="{FF2B5EF4-FFF2-40B4-BE49-F238E27FC236}">
                      <a16:creationId xmlns:a16="http://schemas.microsoft.com/office/drawing/2014/main" id="{C95E6AC9-044D-8505-DEEA-9E0AD58CFEF2}"/>
                    </a:ext>
                  </a:extLst>
                </p:cNvPr>
                <p:cNvPicPr/>
                <p:nvPr/>
              </p:nvPicPr>
              <p:blipFill>
                <a:blip r:embed="rId15"/>
                <a:stretch>
                  <a:fillRect/>
                </a:stretch>
              </p:blipFill>
              <p:spPr>
                <a:xfrm>
                  <a:off x="9808210" y="293450"/>
                  <a:ext cx="557640" cy="269280"/>
                </a:xfrm>
                <a:prstGeom prst="rect">
                  <a:avLst/>
                </a:prstGeom>
              </p:spPr>
            </p:pic>
          </mc:Fallback>
        </mc:AlternateContent>
      </p:grpSp>
      <p:grpSp>
        <p:nvGrpSpPr>
          <p:cNvPr id="30" name="Group 29">
            <a:extLst>
              <a:ext uri="{FF2B5EF4-FFF2-40B4-BE49-F238E27FC236}">
                <a16:creationId xmlns:a16="http://schemas.microsoft.com/office/drawing/2014/main" id="{20F87110-E177-B411-F23B-7D21CAECA7A1}"/>
              </a:ext>
            </a:extLst>
          </p:cNvPr>
          <p:cNvGrpSpPr/>
          <p:nvPr/>
        </p:nvGrpSpPr>
        <p:grpSpPr>
          <a:xfrm>
            <a:off x="6575050" y="201290"/>
            <a:ext cx="3046320" cy="501120"/>
            <a:chOff x="6575050" y="201290"/>
            <a:chExt cx="3046320" cy="501120"/>
          </a:xfrm>
        </p:grpSpPr>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A28DA62C-C863-2D40-47B5-F1CD4FED26D0}"/>
                    </a:ext>
                  </a:extLst>
                </p14:cNvPr>
                <p14:cNvContentPartPr/>
                <p14:nvPr/>
              </p14:nvContentPartPr>
              <p14:xfrm>
                <a:off x="6584050" y="201290"/>
                <a:ext cx="3011400" cy="351720"/>
              </p14:xfrm>
            </p:contentPart>
          </mc:Choice>
          <mc:Fallback xmlns="">
            <p:pic>
              <p:nvPicPr>
                <p:cNvPr id="28" name="Ink 27">
                  <a:extLst>
                    <a:ext uri="{FF2B5EF4-FFF2-40B4-BE49-F238E27FC236}">
                      <a16:creationId xmlns:a16="http://schemas.microsoft.com/office/drawing/2014/main" id="{A28DA62C-C863-2D40-47B5-F1CD4FED26D0}"/>
                    </a:ext>
                  </a:extLst>
                </p:cNvPr>
                <p:cNvPicPr/>
                <p:nvPr/>
              </p:nvPicPr>
              <p:blipFill>
                <a:blip r:embed="rId17"/>
                <a:stretch>
                  <a:fillRect/>
                </a:stretch>
              </p:blipFill>
              <p:spPr>
                <a:xfrm>
                  <a:off x="6577930" y="195170"/>
                  <a:ext cx="30236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6517FE1F-C03C-B3DD-3DAD-1FE88FC007BF}"/>
                    </a:ext>
                  </a:extLst>
                </p14:cNvPr>
                <p14:cNvContentPartPr/>
                <p14:nvPr/>
              </p14:nvContentPartPr>
              <p14:xfrm>
                <a:off x="6575050" y="333770"/>
                <a:ext cx="3046320" cy="368640"/>
              </p14:xfrm>
            </p:contentPart>
          </mc:Choice>
          <mc:Fallback xmlns="">
            <p:pic>
              <p:nvPicPr>
                <p:cNvPr id="29" name="Ink 28">
                  <a:extLst>
                    <a:ext uri="{FF2B5EF4-FFF2-40B4-BE49-F238E27FC236}">
                      <a16:creationId xmlns:a16="http://schemas.microsoft.com/office/drawing/2014/main" id="{6517FE1F-C03C-B3DD-3DAD-1FE88FC007BF}"/>
                    </a:ext>
                  </a:extLst>
                </p:cNvPr>
                <p:cNvPicPr/>
                <p:nvPr/>
              </p:nvPicPr>
              <p:blipFill>
                <a:blip r:embed="rId19"/>
                <a:stretch>
                  <a:fillRect/>
                </a:stretch>
              </p:blipFill>
              <p:spPr>
                <a:xfrm>
                  <a:off x="6568930" y="327650"/>
                  <a:ext cx="3058560" cy="380880"/>
                </a:xfrm>
                <a:prstGeom prst="rect">
                  <a:avLst/>
                </a:prstGeom>
              </p:spPr>
            </p:pic>
          </mc:Fallback>
        </mc:AlternateContent>
      </p:grpSp>
      <p:grpSp>
        <p:nvGrpSpPr>
          <p:cNvPr id="51" name="Group 50">
            <a:extLst>
              <a:ext uri="{FF2B5EF4-FFF2-40B4-BE49-F238E27FC236}">
                <a16:creationId xmlns:a16="http://schemas.microsoft.com/office/drawing/2014/main" id="{28F5D97F-22B5-41D8-828A-CF21CADC1FD2}"/>
              </a:ext>
            </a:extLst>
          </p:cNvPr>
          <p:cNvGrpSpPr/>
          <p:nvPr/>
        </p:nvGrpSpPr>
        <p:grpSpPr>
          <a:xfrm>
            <a:off x="6031810" y="262490"/>
            <a:ext cx="4681080" cy="1004400"/>
            <a:chOff x="6031810" y="262490"/>
            <a:chExt cx="4681080" cy="1004400"/>
          </a:xfrm>
        </p:grpSpPr>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37035302-FBA0-E53F-CC1D-A885844C4F56}"/>
                    </a:ext>
                  </a:extLst>
                </p14:cNvPr>
                <p14:cNvContentPartPr/>
                <p14:nvPr/>
              </p14:nvContentPartPr>
              <p14:xfrm>
                <a:off x="6316210" y="735890"/>
                <a:ext cx="3207960" cy="361800"/>
              </p14:xfrm>
            </p:contentPart>
          </mc:Choice>
          <mc:Fallback xmlns="">
            <p:pic>
              <p:nvPicPr>
                <p:cNvPr id="31" name="Ink 30">
                  <a:extLst>
                    <a:ext uri="{FF2B5EF4-FFF2-40B4-BE49-F238E27FC236}">
                      <a16:creationId xmlns:a16="http://schemas.microsoft.com/office/drawing/2014/main" id="{37035302-FBA0-E53F-CC1D-A885844C4F56}"/>
                    </a:ext>
                  </a:extLst>
                </p:cNvPr>
                <p:cNvPicPr/>
                <p:nvPr/>
              </p:nvPicPr>
              <p:blipFill>
                <a:blip r:embed="rId21"/>
                <a:stretch>
                  <a:fillRect/>
                </a:stretch>
              </p:blipFill>
              <p:spPr>
                <a:xfrm>
                  <a:off x="6310090" y="729770"/>
                  <a:ext cx="3220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778C8B17-1E6B-C6F6-DDBD-D5A83EA0058B}"/>
                    </a:ext>
                  </a:extLst>
                </p14:cNvPr>
                <p14:cNvContentPartPr/>
                <p14:nvPr/>
              </p14:nvContentPartPr>
              <p14:xfrm>
                <a:off x="6389650" y="881330"/>
                <a:ext cx="3179160" cy="309960"/>
              </p14:xfrm>
            </p:contentPart>
          </mc:Choice>
          <mc:Fallback xmlns="">
            <p:pic>
              <p:nvPicPr>
                <p:cNvPr id="32" name="Ink 31">
                  <a:extLst>
                    <a:ext uri="{FF2B5EF4-FFF2-40B4-BE49-F238E27FC236}">
                      <a16:creationId xmlns:a16="http://schemas.microsoft.com/office/drawing/2014/main" id="{778C8B17-1E6B-C6F6-DDBD-D5A83EA0058B}"/>
                    </a:ext>
                  </a:extLst>
                </p:cNvPr>
                <p:cNvPicPr/>
                <p:nvPr/>
              </p:nvPicPr>
              <p:blipFill>
                <a:blip r:embed="rId23"/>
                <a:stretch>
                  <a:fillRect/>
                </a:stretch>
              </p:blipFill>
              <p:spPr>
                <a:xfrm>
                  <a:off x="6383530" y="875210"/>
                  <a:ext cx="31914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E8589D4A-6BF8-E0CF-A411-9F676CE0EECB}"/>
                    </a:ext>
                  </a:extLst>
                </p14:cNvPr>
                <p14:cNvContentPartPr/>
                <p14:nvPr/>
              </p14:nvContentPartPr>
              <p14:xfrm>
                <a:off x="10712170" y="423410"/>
                <a:ext cx="720" cy="19440"/>
              </p14:xfrm>
            </p:contentPart>
          </mc:Choice>
          <mc:Fallback xmlns="">
            <p:pic>
              <p:nvPicPr>
                <p:cNvPr id="34" name="Ink 33">
                  <a:extLst>
                    <a:ext uri="{FF2B5EF4-FFF2-40B4-BE49-F238E27FC236}">
                      <a16:creationId xmlns:a16="http://schemas.microsoft.com/office/drawing/2014/main" id="{E8589D4A-6BF8-E0CF-A411-9F676CE0EECB}"/>
                    </a:ext>
                  </a:extLst>
                </p:cNvPr>
                <p:cNvPicPr/>
                <p:nvPr/>
              </p:nvPicPr>
              <p:blipFill>
                <a:blip r:embed="rId25"/>
                <a:stretch>
                  <a:fillRect/>
                </a:stretch>
              </p:blipFill>
              <p:spPr>
                <a:xfrm>
                  <a:off x="10706050" y="417290"/>
                  <a:ext cx="12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98F9AE19-30F5-8753-5E6C-BECCD9CB86AE}"/>
                    </a:ext>
                  </a:extLst>
                </p14:cNvPr>
                <p14:cNvContentPartPr/>
                <p14:nvPr/>
              </p14:nvContentPartPr>
              <p14:xfrm>
                <a:off x="9353530" y="443570"/>
                <a:ext cx="530280" cy="616320"/>
              </p14:xfrm>
            </p:contentPart>
          </mc:Choice>
          <mc:Fallback xmlns="">
            <p:pic>
              <p:nvPicPr>
                <p:cNvPr id="35" name="Ink 34">
                  <a:extLst>
                    <a:ext uri="{FF2B5EF4-FFF2-40B4-BE49-F238E27FC236}">
                      <a16:creationId xmlns:a16="http://schemas.microsoft.com/office/drawing/2014/main" id="{98F9AE19-30F5-8753-5E6C-BECCD9CB86AE}"/>
                    </a:ext>
                  </a:extLst>
                </p:cNvPr>
                <p:cNvPicPr/>
                <p:nvPr/>
              </p:nvPicPr>
              <p:blipFill>
                <a:blip r:embed="rId27"/>
                <a:stretch>
                  <a:fillRect/>
                </a:stretch>
              </p:blipFill>
              <p:spPr>
                <a:xfrm>
                  <a:off x="9347410" y="437450"/>
                  <a:ext cx="54252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2F975DE3-2858-C49B-1A6B-C0AC753B83F5}"/>
                    </a:ext>
                  </a:extLst>
                </p14:cNvPr>
                <p14:cNvContentPartPr/>
                <p14:nvPr/>
              </p14:nvContentPartPr>
              <p14:xfrm>
                <a:off x="6031810" y="262490"/>
                <a:ext cx="443520" cy="596520"/>
              </p14:xfrm>
            </p:contentPart>
          </mc:Choice>
          <mc:Fallback xmlns="">
            <p:pic>
              <p:nvPicPr>
                <p:cNvPr id="37" name="Ink 36">
                  <a:extLst>
                    <a:ext uri="{FF2B5EF4-FFF2-40B4-BE49-F238E27FC236}">
                      <a16:creationId xmlns:a16="http://schemas.microsoft.com/office/drawing/2014/main" id="{2F975DE3-2858-C49B-1A6B-C0AC753B83F5}"/>
                    </a:ext>
                  </a:extLst>
                </p:cNvPr>
                <p:cNvPicPr/>
                <p:nvPr/>
              </p:nvPicPr>
              <p:blipFill>
                <a:blip r:embed="rId29"/>
                <a:stretch>
                  <a:fillRect/>
                </a:stretch>
              </p:blipFill>
              <p:spPr>
                <a:xfrm>
                  <a:off x="6025690" y="256370"/>
                  <a:ext cx="45576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D6668971-F06B-FBAC-8C18-25E716B8AFFE}"/>
                    </a:ext>
                  </a:extLst>
                </p14:cNvPr>
                <p14:cNvContentPartPr/>
                <p14:nvPr/>
              </p14:nvContentPartPr>
              <p14:xfrm>
                <a:off x="8705170" y="529250"/>
                <a:ext cx="131400" cy="222120"/>
              </p14:xfrm>
            </p:contentPart>
          </mc:Choice>
          <mc:Fallback xmlns="">
            <p:pic>
              <p:nvPicPr>
                <p:cNvPr id="39" name="Ink 38">
                  <a:extLst>
                    <a:ext uri="{FF2B5EF4-FFF2-40B4-BE49-F238E27FC236}">
                      <a16:creationId xmlns:a16="http://schemas.microsoft.com/office/drawing/2014/main" id="{D6668971-F06B-FBAC-8C18-25E716B8AFFE}"/>
                    </a:ext>
                  </a:extLst>
                </p:cNvPr>
                <p:cNvPicPr/>
                <p:nvPr/>
              </p:nvPicPr>
              <p:blipFill>
                <a:blip r:embed="rId31"/>
                <a:stretch>
                  <a:fillRect/>
                </a:stretch>
              </p:blipFill>
              <p:spPr>
                <a:xfrm>
                  <a:off x="8699050" y="523130"/>
                  <a:ext cx="1436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55291D9B-DDF8-C18E-4F20-0FE7FCBE36F8}"/>
                    </a:ext>
                  </a:extLst>
                </p14:cNvPr>
                <p14:cNvContentPartPr/>
                <p14:nvPr/>
              </p14:nvContentPartPr>
              <p14:xfrm>
                <a:off x="8770330" y="607370"/>
                <a:ext cx="254520" cy="204120"/>
              </p14:xfrm>
            </p:contentPart>
          </mc:Choice>
          <mc:Fallback xmlns="">
            <p:pic>
              <p:nvPicPr>
                <p:cNvPr id="40" name="Ink 39">
                  <a:extLst>
                    <a:ext uri="{FF2B5EF4-FFF2-40B4-BE49-F238E27FC236}">
                      <a16:creationId xmlns:a16="http://schemas.microsoft.com/office/drawing/2014/main" id="{55291D9B-DDF8-C18E-4F20-0FE7FCBE36F8}"/>
                    </a:ext>
                  </a:extLst>
                </p:cNvPr>
                <p:cNvPicPr/>
                <p:nvPr/>
              </p:nvPicPr>
              <p:blipFill>
                <a:blip r:embed="rId33"/>
                <a:stretch>
                  <a:fillRect/>
                </a:stretch>
              </p:blipFill>
              <p:spPr>
                <a:xfrm>
                  <a:off x="8764210" y="601250"/>
                  <a:ext cx="26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Ink 40">
                  <a:extLst>
                    <a:ext uri="{FF2B5EF4-FFF2-40B4-BE49-F238E27FC236}">
                      <a16:creationId xmlns:a16="http://schemas.microsoft.com/office/drawing/2014/main" id="{874C0302-2CE0-9828-AA29-BA1033D0C895}"/>
                    </a:ext>
                  </a:extLst>
                </p14:cNvPr>
                <p14:cNvContentPartPr/>
                <p14:nvPr/>
              </p14:nvContentPartPr>
              <p14:xfrm>
                <a:off x="8997850" y="626450"/>
                <a:ext cx="221040" cy="204840"/>
              </p14:xfrm>
            </p:contentPart>
          </mc:Choice>
          <mc:Fallback xmlns="">
            <p:pic>
              <p:nvPicPr>
                <p:cNvPr id="41" name="Ink 40">
                  <a:extLst>
                    <a:ext uri="{FF2B5EF4-FFF2-40B4-BE49-F238E27FC236}">
                      <a16:creationId xmlns:a16="http://schemas.microsoft.com/office/drawing/2014/main" id="{874C0302-2CE0-9828-AA29-BA1033D0C895}"/>
                    </a:ext>
                  </a:extLst>
                </p:cNvPr>
                <p:cNvPicPr/>
                <p:nvPr/>
              </p:nvPicPr>
              <p:blipFill>
                <a:blip r:embed="rId35"/>
                <a:stretch>
                  <a:fillRect/>
                </a:stretch>
              </p:blipFill>
              <p:spPr>
                <a:xfrm>
                  <a:off x="8991730" y="620330"/>
                  <a:ext cx="23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37144154-3530-7928-AF8D-A201FD731F2B}"/>
                    </a:ext>
                  </a:extLst>
                </p14:cNvPr>
                <p14:cNvContentPartPr/>
                <p14:nvPr/>
              </p14:nvContentPartPr>
              <p14:xfrm>
                <a:off x="6904810" y="397130"/>
                <a:ext cx="170640" cy="163440"/>
              </p14:xfrm>
            </p:contentPart>
          </mc:Choice>
          <mc:Fallback xmlns="">
            <p:pic>
              <p:nvPicPr>
                <p:cNvPr id="43" name="Ink 42">
                  <a:extLst>
                    <a:ext uri="{FF2B5EF4-FFF2-40B4-BE49-F238E27FC236}">
                      <a16:creationId xmlns:a16="http://schemas.microsoft.com/office/drawing/2014/main" id="{37144154-3530-7928-AF8D-A201FD731F2B}"/>
                    </a:ext>
                  </a:extLst>
                </p:cNvPr>
                <p:cNvPicPr/>
                <p:nvPr/>
              </p:nvPicPr>
              <p:blipFill>
                <a:blip r:embed="rId37"/>
                <a:stretch>
                  <a:fillRect/>
                </a:stretch>
              </p:blipFill>
              <p:spPr>
                <a:xfrm>
                  <a:off x="6898690" y="391010"/>
                  <a:ext cx="182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0BF7B11E-4610-9270-C06A-71C64392FA85}"/>
                    </a:ext>
                  </a:extLst>
                </p14:cNvPr>
                <p14:cNvContentPartPr/>
                <p14:nvPr/>
              </p14:nvContentPartPr>
              <p14:xfrm>
                <a:off x="7135210" y="387770"/>
                <a:ext cx="103680" cy="97920"/>
              </p14:xfrm>
            </p:contentPart>
          </mc:Choice>
          <mc:Fallback xmlns="">
            <p:pic>
              <p:nvPicPr>
                <p:cNvPr id="44" name="Ink 43">
                  <a:extLst>
                    <a:ext uri="{FF2B5EF4-FFF2-40B4-BE49-F238E27FC236}">
                      <a16:creationId xmlns:a16="http://schemas.microsoft.com/office/drawing/2014/main" id="{0BF7B11E-4610-9270-C06A-71C64392FA85}"/>
                    </a:ext>
                  </a:extLst>
                </p:cNvPr>
                <p:cNvPicPr/>
                <p:nvPr/>
              </p:nvPicPr>
              <p:blipFill>
                <a:blip r:embed="rId39"/>
                <a:stretch>
                  <a:fillRect/>
                </a:stretch>
              </p:blipFill>
              <p:spPr>
                <a:xfrm>
                  <a:off x="7129090" y="381650"/>
                  <a:ext cx="11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781FF993-78DB-A9E2-AB74-D16CF9EE5ECF}"/>
                    </a:ext>
                  </a:extLst>
                </p14:cNvPr>
                <p14:cNvContentPartPr/>
                <p14:nvPr/>
              </p14:nvContentPartPr>
              <p14:xfrm>
                <a:off x="7245370" y="384170"/>
                <a:ext cx="122040" cy="126360"/>
              </p14:xfrm>
            </p:contentPart>
          </mc:Choice>
          <mc:Fallback xmlns="">
            <p:pic>
              <p:nvPicPr>
                <p:cNvPr id="45" name="Ink 44">
                  <a:extLst>
                    <a:ext uri="{FF2B5EF4-FFF2-40B4-BE49-F238E27FC236}">
                      <a16:creationId xmlns:a16="http://schemas.microsoft.com/office/drawing/2014/main" id="{781FF993-78DB-A9E2-AB74-D16CF9EE5ECF}"/>
                    </a:ext>
                  </a:extLst>
                </p:cNvPr>
                <p:cNvPicPr/>
                <p:nvPr/>
              </p:nvPicPr>
              <p:blipFill>
                <a:blip r:embed="rId41"/>
                <a:stretch>
                  <a:fillRect/>
                </a:stretch>
              </p:blipFill>
              <p:spPr>
                <a:xfrm>
                  <a:off x="7239250" y="378050"/>
                  <a:ext cx="134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570FFB0D-2045-4E43-5410-EA10B81CD409}"/>
                    </a:ext>
                  </a:extLst>
                </p14:cNvPr>
                <p14:cNvContentPartPr/>
                <p14:nvPr/>
              </p14:nvContentPartPr>
              <p14:xfrm>
                <a:off x="7401970" y="339530"/>
                <a:ext cx="164160" cy="152640"/>
              </p14:xfrm>
            </p:contentPart>
          </mc:Choice>
          <mc:Fallback xmlns="">
            <p:pic>
              <p:nvPicPr>
                <p:cNvPr id="46" name="Ink 45">
                  <a:extLst>
                    <a:ext uri="{FF2B5EF4-FFF2-40B4-BE49-F238E27FC236}">
                      <a16:creationId xmlns:a16="http://schemas.microsoft.com/office/drawing/2014/main" id="{570FFB0D-2045-4E43-5410-EA10B81CD409}"/>
                    </a:ext>
                  </a:extLst>
                </p:cNvPr>
                <p:cNvPicPr/>
                <p:nvPr/>
              </p:nvPicPr>
              <p:blipFill>
                <a:blip r:embed="rId43"/>
                <a:stretch>
                  <a:fillRect/>
                </a:stretch>
              </p:blipFill>
              <p:spPr>
                <a:xfrm>
                  <a:off x="7395850" y="333410"/>
                  <a:ext cx="1764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Ink 46">
                  <a:extLst>
                    <a:ext uri="{FF2B5EF4-FFF2-40B4-BE49-F238E27FC236}">
                      <a16:creationId xmlns:a16="http://schemas.microsoft.com/office/drawing/2014/main" id="{859751DA-E6DD-DD86-67B2-27BC83BD5570}"/>
                    </a:ext>
                  </a:extLst>
                </p14:cNvPr>
                <p14:cNvContentPartPr/>
                <p14:nvPr/>
              </p14:nvContentPartPr>
              <p14:xfrm>
                <a:off x="6936490" y="1021730"/>
                <a:ext cx="167760" cy="181080"/>
              </p14:xfrm>
            </p:contentPart>
          </mc:Choice>
          <mc:Fallback xmlns="">
            <p:pic>
              <p:nvPicPr>
                <p:cNvPr id="47" name="Ink 46">
                  <a:extLst>
                    <a:ext uri="{FF2B5EF4-FFF2-40B4-BE49-F238E27FC236}">
                      <a16:creationId xmlns:a16="http://schemas.microsoft.com/office/drawing/2014/main" id="{859751DA-E6DD-DD86-67B2-27BC83BD5570}"/>
                    </a:ext>
                  </a:extLst>
                </p:cNvPr>
                <p:cNvPicPr/>
                <p:nvPr/>
              </p:nvPicPr>
              <p:blipFill>
                <a:blip r:embed="rId45"/>
                <a:stretch>
                  <a:fillRect/>
                </a:stretch>
              </p:blipFill>
              <p:spPr>
                <a:xfrm>
                  <a:off x="6930370" y="1015610"/>
                  <a:ext cx="180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Ink 47">
                  <a:extLst>
                    <a:ext uri="{FF2B5EF4-FFF2-40B4-BE49-F238E27FC236}">
                      <a16:creationId xmlns:a16="http://schemas.microsoft.com/office/drawing/2014/main" id="{84E6881A-D2F3-76CF-FD81-D0BCF4FE322B}"/>
                    </a:ext>
                  </a:extLst>
                </p14:cNvPr>
                <p14:cNvContentPartPr/>
                <p14:nvPr/>
              </p14:nvContentPartPr>
              <p14:xfrm>
                <a:off x="7120090" y="1038290"/>
                <a:ext cx="115560" cy="153360"/>
              </p14:xfrm>
            </p:contentPart>
          </mc:Choice>
          <mc:Fallback xmlns="">
            <p:pic>
              <p:nvPicPr>
                <p:cNvPr id="48" name="Ink 47">
                  <a:extLst>
                    <a:ext uri="{FF2B5EF4-FFF2-40B4-BE49-F238E27FC236}">
                      <a16:creationId xmlns:a16="http://schemas.microsoft.com/office/drawing/2014/main" id="{84E6881A-D2F3-76CF-FD81-D0BCF4FE322B}"/>
                    </a:ext>
                  </a:extLst>
                </p:cNvPr>
                <p:cNvPicPr/>
                <p:nvPr/>
              </p:nvPicPr>
              <p:blipFill>
                <a:blip r:embed="rId47"/>
                <a:stretch>
                  <a:fillRect/>
                </a:stretch>
              </p:blipFill>
              <p:spPr>
                <a:xfrm>
                  <a:off x="7113970" y="1032170"/>
                  <a:ext cx="127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Ink 48">
                  <a:extLst>
                    <a:ext uri="{FF2B5EF4-FFF2-40B4-BE49-F238E27FC236}">
                      <a16:creationId xmlns:a16="http://schemas.microsoft.com/office/drawing/2014/main" id="{214A9326-28ED-2B07-8732-82A6D1A796DD}"/>
                    </a:ext>
                  </a:extLst>
                </p14:cNvPr>
                <p14:cNvContentPartPr/>
                <p14:nvPr/>
              </p14:nvContentPartPr>
              <p14:xfrm>
                <a:off x="7272370" y="1047290"/>
                <a:ext cx="138240" cy="135360"/>
              </p14:xfrm>
            </p:contentPart>
          </mc:Choice>
          <mc:Fallback xmlns="">
            <p:pic>
              <p:nvPicPr>
                <p:cNvPr id="49" name="Ink 48">
                  <a:extLst>
                    <a:ext uri="{FF2B5EF4-FFF2-40B4-BE49-F238E27FC236}">
                      <a16:creationId xmlns:a16="http://schemas.microsoft.com/office/drawing/2014/main" id="{214A9326-28ED-2B07-8732-82A6D1A796DD}"/>
                    </a:ext>
                  </a:extLst>
                </p:cNvPr>
                <p:cNvPicPr/>
                <p:nvPr/>
              </p:nvPicPr>
              <p:blipFill>
                <a:blip r:embed="rId49"/>
                <a:stretch>
                  <a:fillRect/>
                </a:stretch>
              </p:blipFill>
              <p:spPr>
                <a:xfrm>
                  <a:off x="7266250" y="1041170"/>
                  <a:ext cx="150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Ink 49">
                  <a:extLst>
                    <a:ext uri="{FF2B5EF4-FFF2-40B4-BE49-F238E27FC236}">
                      <a16:creationId xmlns:a16="http://schemas.microsoft.com/office/drawing/2014/main" id="{C417A172-9A1B-2DCB-DE27-3B682D3E641F}"/>
                    </a:ext>
                  </a:extLst>
                </p14:cNvPr>
                <p14:cNvContentPartPr/>
                <p14:nvPr/>
              </p14:nvContentPartPr>
              <p14:xfrm>
                <a:off x="7480810" y="1051970"/>
                <a:ext cx="64080" cy="214920"/>
              </p14:xfrm>
            </p:contentPart>
          </mc:Choice>
          <mc:Fallback xmlns="">
            <p:pic>
              <p:nvPicPr>
                <p:cNvPr id="50" name="Ink 49">
                  <a:extLst>
                    <a:ext uri="{FF2B5EF4-FFF2-40B4-BE49-F238E27FC236}">
                      <a16:creationId xmlns:a16="http://schemas.microsoft.com/office/drawing/2014/main" id="{C417A172-9A1B-2DCB-DE27-3B682D3E641F}"/>
                    </a:ext>
                  </a:extLst>
                </p:cNvPr>
                <p:cNvPicPr/>
                <p:nvPr/>
              </p:nvPicPr>
              <p:blipFill>
                <a:blip r:embed="rId51"/>
                <a:stretch>
                  <a:fillRect/>
                </a:stretch>
              </p:blipFill>
              <p:spPr>
                <a:xfrm>
                  <a:off x="7474690" y="1045850"/>
                  <a:ext cx="76320" cy="227160"/>
                </a:xfrm>
                <a:prstGeom prst="rect">
                  <a:avLst/>
                </a:prstGeom>
              </p:spPr>
            </p:pic>
          </mc:Fallback>
        </mc:AlternateContent>
      </p:grpSp>
    </p:spTree>
    <p:extLst>
      <p:ext uri="{BB962C8B-B14F-4D97-AF65-F5344CB8AC3E}">
        <p14:creationId xmlns:p14="http://schemas.microsoft.com/office/powerpoint/2010/main" val="92149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13A4-4E4A-D49A-7C60-2F19BB883950}"/>
              </a:ext>
            </a:extLst>
          </p:cNvPr>
          <p:cNvSpPr>
            <a:spLocks noGrp="1"/>
          </p:cNvSpPr>
          <p:nvPr>
            <p:ph type="title"/>
          </p:nvPr>
        </p:nvSpPr>
        <p:spPr/>
        <p:txBody>
          <a:bodyPr/>
          <a:lstStyle/>
          <a:p>
            <a:r>
              <a:rPr lang="en-US" dirty="0"/>
              <a:t>Ethernet</a:t>
            </a:r>
          </a:p>
        </p:txBody>
      </p:sp>
      <p:sp>
        <p:nvSpPr>
          <p:cNvPr id="3" name="Content Placeholder 2">
            <a:extLst>
              <a:ext uri="{FF2B5EF4-FFF2-40B4-BE49-F238E27FC236}">
                <a16:creationId xmlns:a16="http://schemas.microsoft.com/office/drawing/2014/main" id="{60D5175A-4B22-AD2D-95A7-9CD0B77C4082}"/>
              </a:ext>
            </a:extLst>
          </p:cNvPr>
          <p:cNvSpPr>
            <a:spLocks noGrp="1"/>
          </p:cNvSpPr>
          <p:nvPr>
            <p:ph idx="1"/>
          </p:nvPr>
        </p:nvSpPr>
        <p:spPr>
          <a:xfrm>
            <a:off x="838200" y="2912249"/>
            <a:ext cx="10515600" cy="3264714"/>
          </a:xfrm>
        </p:spPr>
        <p:txBody>
          <a:bodyPr>
            <a:normAutofit fontScale="92500"/>
          </a:bodyPr>
          <a:lstStyle/>
          <a:p>
            <a:r>
              <a:rPr lang="en-US" dirty="0"/>
              <a:t>Example of the lowest bidder winning</a:t>
            </a:r>
          </a:p>
          <a:p>
            <a:r>
              <a:rPr lang="en-US" dirty="0"/>
              <a:t>Designed to connect multiple systems together using a single inexpensive cable</a:t>
            </a:r>
          </a:p>
          <a:p>
            <a:r>
              <a:rPr lang="en-US" dirty="0"/>
              <a:t>Cheapest possible circuitry</a:t>
            </a:r>
          </a:p>
          <a:p>
            <a:r>
              <a:rPr lang="en-US" dirty="0"/>
              <a:t>Overall, highly problematic, highly inefficient, extremely inexpensive, able to be implemented by someone with chips from 1973. </a:t>
            </a:r>
          </a:p>
          <a:p>
            <a:r>
              <a:rPr lang="en-US" dirty="0"/>
              <a:t>Mostly implemented in software</a:t>
            </a:r>
          </a:p>
        </p:txBody>
      </p:sp>
      <p:pic>
        <p:nvPicPr>
          <p:cNvPr id="1026" name="Picture 2">
            <a:extLst>
              <a:ext uri="{FF2B5EF4-FFF2-40B4-BE49-F238E27FC236}">
                <a16:creationId xmlns:a16="http://schemas.microsoft.com/office/drawing/2014/main" id="{D26D1D11-57CF-5C0B-429E-8B791DC9E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579" y="138940"/>
            <a:ext cx="4154421" cy="296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22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F1D1-873A-F475-836F-D1426E37D9BB}"/>
              </a:ext>
            </a:extLst>
          </p:cNvPr>
          <p:cNvSpPr>
            <a:spLocks noGrp="1"/>
          </p:cNvSpPr>
          <p:nvPr>
            <p:ph type="title"/>
          </p:nvPr>
        </p:nvSpPr>
        <p:spPr/>
        <p:txBody>
          <a:bodyPr/>
          <a:lstStyle/>
          <a:p>
            <a:r>
              <a:rPr lang="en-US" dirty="0"/>
              <a:t>Division of labor</a:t>
            </a:r>
          </a:p>
        </p:txBody>
      </p:sp>
      <p:sp>
        <p:nvSpPr>
          <p:cNvPr id="4" name="Rectangle 3">
            <a:extLst>
              <a:ext uri="{FF2B5EF4-FFF2-40B4-BE49-F238E27FC236}">
                <a16:creationId xmlns:a16="http://schemas.microsoft.com/office/drawing/2014/main" id="{D24F3378-386E-D4F4-B86D-F42EA6F7F06C}"/>
              </a:ext>
            </a:extLst>
          </p:cNvPr>
          <p:cNvSpPr/>
          <p:nvPr/>
        </p:nvSpPr>
        <p:spPr>
          <a:xfrm>
            <a:off x="1225550" y="5657850"/>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Rectangle 4">
            <a:extLst>
              <a:ext uri="{FF2B5EF4-FFF2-40B4-BE49-F238E27FC236}">
                <a16:creationId xmlns:a16="http://schemas.microsoft.com/office/drawing/2014/main" id="{C95680B6-FC18-5B3B-81D4-A3515F197913}"/>
              </a:ext>
            </a:extLst>
          </p:cNvPr>
          <p:cNvSpPr/>
          <p:nvPr/>
        </p:nvSpPr>
        <p:spPr>
          <a:xfrm>
            <a:off x="1892300" y="5010150"/>
            <a:ext cx="2101850" cy="1174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Ethernet</a:t>
            </a:r>
          </a:p>
        </p:txBody>
      </p:sp>
      <p:sp>
        <p:nvSpPr>
          <p:cNvPr id="6" name="Rectangle 5">
            <a:extLst>
              <a:ext uri="{FF2B5EF4-FFF2-40B4-BE49-F238E27FC236}">
                <a16:creationId xmlns:a16="http://schemas.microsoft.com/office/drawing/2014/main" id="{2A5410A4-34C0-B6E1-040F-C20B274EAC46}"/>
              </a:ext>
            </a:extLst>
          </p:cNvPr>
          <p:cNvSpPr/>
          <p:nvPr/>
        </p:nvSpPr>
        <p:spPr>
          <a:xfrm>
            <a:off x="4197350" y="5372100"/>
            <a:ext cx="2101850" cy="812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7" name="Rectangle 6">
            <a:extLst>
              <a:ext uri="{FF2B5EF4-FFF2-40B4-BE49-F238E27FC236}">
                <a16:creationId xmlns:a16="http://schemas.microsoft.com/office/drawing/2014/main" id="{7457DA1D-BE88-9042-56EE-4C65724D7049}"/>
              </a:ext>
            </a:extLst>
          </p:cNvPr>
          <p:cNvSpPr/>
          <p:nvPr/>
        </p:nvSpPr>
        <p:spPr>
          <a:xfrm>
            <a:off x="1225550" y="5010150"/>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E6A757C7-D94E-A5E0-5E71-ACC56181F2BD}"/>
              </a:ext>
            </a:extLst>
          </p:cNvPr>
          <p:cNvSpPr/>
          <p:nvPr/>
        </p:nvSpPr>
        <p:spPr>
          <a:xfrm>
            <a:off x="4197350" y="4679950"/>
            <a:ext cx="2101850" cy="593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Driver</a:t>
            </a:r>
          </a:p>
        </p:txBody>
      </p:sp>
      <p:sp>
        <p:nvSpPr>
          <p:cNvPr id="9" name="Rectangle 8">
            <a:extLst>
              <a:ext uri="{FF2B5EF4-FFF2-40B4-BE49-F238E27FC236}">
                <a16:creationId xmlns:a16="http://schemas.microsoft.com/office/drawing/2014/main" id="{5385AB38-EDBA-5155-EF0F-FAAA11FB6BE6}"/>
              </a:ext>
            </a:extLst>
          </p:cNvPr>
          <p:cNvSpPr/>
          <p:nvPr/>
        </p:nvSpPr>
        <p:spPr>
          <a:xfrm>
            <a:off x="1225550" y="4362450"/>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Rectangle 9">
            <a:extLst>
              <a:ext uri="{FF2B5EF4-FFF2-40B4-BE49-F238E27FC236}">
                <a16:creationId xmlns:a16="http://schemas.microsoft.com/office/drawing/2014/main" id="{F71463BA-F230-BDF4-A025-FA9BA502D28F}"/>
              </a:ext>
            </a:extLst>
          </p:cNvPr>
          <p:cNvSpPr/>
          <p:nvPr/>
        </p:nvSpPr>
        <p:spPr>
          <a:xfrm>
            <a:off x="1892300" y="4362450"/>
            <a:ext cx="9461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IPv4</a:t>
            </a:r>
          </a:p>
        </p:txBody>
      </p:sp>
      <p:sp>
        <p:nvSpPr>
          <p:cNvPr id="11" name="Rectangle 10">
            <a:extLst>
              <a:ext uri="{FF2B5EF4-FFF2-40B4-BE49-F238E27FC236}">
                <a16:creationId xmlns:a16="http://schemas.microsoft.com/office/drawing/2014/main" id="{59EE021A-6C96-9687-AED2-8E9DD2E7ECCB}"/>
              </a:ext>
            </a:extLst>
          </p:cNvPr>
          <p:cNvSpPr/>
          <p:nvPr/>
        </p:nvSpPr>
        <p:spPr>
          <a:xfrm>
            <a:off x="3041650" y="4362450"/>
            <a:ext cx="9461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IPv6</a:t>
            </a:r>
          </a:p>
        </p:txBody>
      </p:sp>
      <p:sp>
        <p:nvSpPr>
          <p:cNvPr id="12" name="Rectangle 11">
            <a:extLst>
              <a:ext uri="{FF2B5EF4-FFF2-40B4-BE49-F238E27FC236}">
                <a16:creationId xmlns:a16="http://schemas.microsoft.com/office/drawing/2014/main" id="{55EC905D-7DF1-8444-F3D5-D378E06093D6}"/>
              </a:ext>
            </a:extLst>
          </p:cNvPr>
          <p:cNvSpPr/>
          <p:nvPr/>
        </p:nvSpPr>
        <p:spPr>
          <a:xfrm>
            <a:off x="1225550" y="3714750"/>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Rectangle 12">
            <a:extLst>
              <a:ext uri="{FF2B5EF4-FFF2-40B4-BE49-F238E27FC236}">
                <a16:creationId xmlns:a16="http://schemas.microsoft.com/office/drawing/2014/main" id="{D9615373-9E9F-7BAE-6911-684DC19F0BB3}"/>
              </a:ext>
            </a:extLst>
          </p:cNvPr>
          <p:cNvSpPr/>
          <p:nvPr/>
        </p:nvSpPr>
        <p:spPr>
          <a:xfrm>
            <a:off x="1892300" y="3714750"/>
            <a:ext cx="590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TCP</a:t>
            </a:r>
          </a:p>
        </p:txBody>
      </p:sp>
      <p:sp>
        <p:nvSpPr>
          <p:cNvPr id="15" name="Rectangle 14">
            <a:extLst>
              <a:ext uri="{FF2B5EF4-FFF2-40B4-BE49-F238E27FC236}">
                <a16:creationId xmlns:a16="http://schemas.microsoft.com/office/drawing/2014/main" id="{CFE17D8B-D256-BA4F-6607-1A56441845BC}"/>
              </a:ext>
            </a:extLst>
          </p:cNvPr>
          <p:cNvSpPr/>
          <p:nvPr/>
        </p:nvSpPr>
        <p:spPr>
          <a:xfrm>
            <a:off x="2540000" y="3714750"/>
            <a:ext cx="6286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UDP</a:t>
            </a:r>
          </a:p>
        </p:txBody>
      </p:sp>
      <p:sp>
        <p:nvSpPr>
          <p:cNvPr id="16" name="Rectangle 15">
            <a:extLst>
              <a:ext uri="{FF2B5EF4-FFF2-40B4-BE49-F238E27FC236}">
                <a16:creationId xmlns:a16="http://schemas.microsoft.com/office/drawing/2014/main" id="{B43AB607-002F-2A66-4863-6022BEDAC662}"/>
              </a:ext>
            </a:extLst>
          </p:cNvPr>
          <p:cNvSpPr/>
          <p:nvPr/>
        </p:nvSpPr>
        <p:spPr>
          <a:xfrm>
            <a:off x="3225800" y="3714750"/>
            <a:ext cx="7683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ICMP</a:t>
            </a:r>
          </a:p>
        </p:txBody>
      </p:sp>
      <p:sp>
        <p:nvSpPr>
          <p:cNvPr id="17" name="Rectangle 16">
            <a:extLst>
              <a:ext uri="{FF2B5EF4-FFF2-40B4-BE49-F238E27FC236}">
                <a16:creationId xmlns:a16="http://schemas.microsoft.com/office/drawing/2014/main" id="{7110F201-C577-68A6-4A1F-09ADD78792E6}"/>
              </a:ext>
            </a:extLst>
          </p:cNvPr>
          <p:cNvSpPr/>
          <p:nvPr/>
        </p:nvSpPr>
        <p:spPr>
          <a:xfrm>
            <a:off x="4197350" y="3714750"/>
            <a:ext cx="2101850" cy="876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Operating System</a:t>
            </a:r>
          </a:p>
        </p:txBody>
      </p:sp>
      <p:sp>
        <p:nvSpPr>
          <p:cNvPr id="18" name="Rectangle 17">
            <a:extLst>
              <a:ext uri="{FF2B5EF4-FFF2-40B4-BE49-F238E27FC236}">
                <a16:creationId xmlns:a16="http://schemas.microsoft.com/office/drawing/2014/main" id="{81C48200-94C6-3C88-9234-00ADC8F0DA56}"/>
              </a:ext>
            </a:extLst>
          </p:cNvPr>
          <p:cNvSpPr/>
          <p:nvPr/>
        </p:nvSpPr>
        <p:spPr>
          <a:xfrm>
            <a:off x="1225550" y="3067050"/>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9" name="Rectangle 18">
            <a:extLst>
              <a:ext uri="{FF2B5EF4-FFF2-40B4-BE49-F238E27FC236}">
                <a16:creationId xmlns:a16="http://schemas.microsoft.com/office/drawing/2014/main" id="{FF649F9F-52DB-8EB0-3E61-DEC2B31DD799}"/>
              </a:ext>
            </a:extLst>
          </p:cNvPr>
          <p:cNvSpPr/>
          <p:nvPr/>
        </p:nvSpPr>
        <p:spPr>
          <a:xfrm>
            <a:off x="1225550" y="2439194"/>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0" name="Rectangle 19">
            <a:extLst>
              <a:ext uri="{FF2B5EF4-FFF2-40B4-BE49-F238E27FC236}">
                <a16:creationId xmlns:a16="http://schemas.microsoft.com/office/drawing/2014/main" id="{F23E5CC7-3693-79F9-D7F4-5282558CC974}"/>
              </a:ext>
            </a:extLst>
          </p:cNvPr>
          <p:cNvSpPr/>
          <p:nvPr/>
        </p:nvSpPr>
        <p:spPr>
          <a:xfrm>
            <a:off x="1225550" y="1811338"/>
            <a:ext cx="463550" cy="527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1" name="Rectangle 20">
            <a:extLst>
              <a:ext uri="{FF2B5EF4-FFF2-40B4-BE49-F238E27FC236}">
                <a16:creationId xmlns:a16="http://schemas.microsoft.com/office/drawing/2014/main" id="{E5D1ECDB-A597-A32E-E6D9-5E759A3D3E1B}"/>
              </a:ext>
            </a:extLst>
          </p:cNvPr>
          <p:cNvSpPr/>
          <p:nvPr/>
        </p:nvSpPr>
        <p:spPr>
          <a:xfrm>
            <a:off x="4197350" y="1779588"/>
            <a:ext cx="2101850" cy="18145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250D04B5-DA70-47F3-A344-BF115ADC428C}"/>
                  </a:ext>
                </a:extLst>
              </p14:cNvPr>
              <p14:cNvContentPartPr/>
              <p14:nvPr/>
            </p14:nvContentPartPr>
            <p14:xfrm>
              <a:off x="7988050" y="739490"/>
              <a:ext cx="360" cy="360"/>
            </p14:xfrm>
          </p:contentPart>
        </mc:Choice>
        <mc:Fallback xmlns="">
          <p:pic>
            <p:nvPicPr>
              <p:cNvPr id="23" name="Ink 22">
                <a:extLst>
                  <a:ext uri="{FF2B5EF4-FFF2-40B4-BE49-F238E27FC236}">
                    <a16:creationId xmlns:a16="http://schemas.microsoft.com/office/drawing/2014/main" id="{250D04B5-DA70-47F3-A344-BF115ADC428C}"/>
                  </a:ext>
                </a:extLst>
              </p:cNvPr>
              <p:cNvPicPr/>
              <p:nvPr/>
            </p:nvPicPr>
            <p:blipFill>
              <a:blip r:embed="rId3"/>
              <a:stretch>
                <a:fillRect/>
              </a:stretch>
            </p:blipFill>
            <p:spPr>
              <a:xfrm>
                <a:off x="7981930" y="733370"/>
                <a:ext cx="12600" cy="12600"/>
              </a:xfrm>
              <a:prstGeom prst="rect">
                <a:avLst/>
              </a:prstGeom>
            </p:spPr>
          </p:pic>
        </mc:Fallback>
      </mc:AlternateContent>
    </p:spTree>
    <p:extLst>
      <p:ext uri="{BB962C8B-B14F-4D97-AF65-F5344CB8AC3E}">
        <p14:creationId xmlns:p14="http://schemas.microsoft.com/office/powerpoint/2010/main" val="2951422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1C8F-0BBF-79E2-6299-4CE3B7FF2313}"/>
              </a:ext>
            </a:extLst>
          </p:cNvPr>
          <p:cNvSpPr>
            <a:spLocks noGrp="1"/>
          </p:cNvSpPr>
          <p:nvPr>
            <p:ph type="title"/>
          </p:nvPr>
        </p:nvSpPr>
        <p:spPr/>
        <p:txBody>
          <a:bodyPr/>
          <a:lstStyle/>
          <a:p>
            <a:r>
              <a:rPr lang="en-US" dirty="0"/>
              <a:t>Unix methodology</a:t>
            </a:r>
          </a:p>
        </p:txBody>
      </p:sp>
      <p:sp>
        <p:nvSpPr>
          <p:cNvPr id="4" name="Rectangle 3">
            <a:extLst>
              <a:ext uri="{FF2B5EF4-FFF2-40B4-BE49-F238E27FC236}">
                <a16:creationId xmlns:a16="http://schemas.microsoft.com/office/drawing/2014/main" id="{B4FAF2EC-1460-E446-35D9-A382DB299C7F}"/>
              </a:ext>
            </a:extLst>
          </p:cNvPr>
          <p:cNvSpPr/>
          <p:nvPr/>
        </p:nvSpPr>
        <p:spPr>
          <a:xfrm>
            <a:off x="2444750" y="1435100"/>
            <a:ext cx="2235200" cy="505777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File</a:t>
            </a:r>
          </a:p>
        </p:txBody>
      </p:sp>
      <p:sp>
        <p:nvSpPr>
          <p:cNvPr id="5" name="Rectangle 4">
            <a:extLst>
              <a:ext uri="{FF2B5EF4-FFF2-40B4-BE49-F238E27FC236}">
                <a16:creationId xmlns:a16="http://schemas.microsoft.com/office/drawing/2014/main" id="{C2B53EEE-5FE2-E419-E082-192E7B273FAD}"/>
              </a:ext>
            </a:extLst>
          </p:cNvPr>
          <p:cNvSpPr/>
          <p:nvPr/>
        </p:nvSpPr>
        <p:spPr>
          <a:xfrm>
            <a:off x="2616200" y="2330451"/>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open()</a:t>
            </a:r>
          </a:p>
        </p:txBody>
      </p:sp>
      <p:sp>
        <p:nvSpPr>
          <p:cNvPr id="7" name="Rectangle 6">
            <a:extLst>
              <a:ext uri="{FF2B5EF4-FFF2-40B4-BE49-F238E27FC236}">
                <a16:creationId xmlns:a16="http://schemas.microsoft.com/office/drawing/2014/main" id="{ED088F6D-80E7-1B66-3855-90EEF0ED3304}"/>
              </a:ext>
            </a:extLst>
          </p:cNvPr>
          <p:cNvSpPr/>
          <p:nvPr/>
        </p:nvSpPr>
        <p:spPr>
          <a:xfrm>
            <a:off x="2616200" y="2827338"/>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fcntl</a:t>
            </a:r>
            <a:r>
              <a:rPr lang="en-US" dirty="0"/>
              <a:t>()</a:t>
            </a:r>
          </a:p>
        </p:txBody>
      </p:sp>
      <p:sp>
        <p:nvSpPr>
          <p:cNvPr id="8" name="Rectangle 7">
            <a:extLst>
              <a:ext uri="{FF2B5EF4-FFF2-40B4-BE49-F238E27FC236}">
                <a16:creationId xmlns:a16="http://schemas.microsoft.com/office/drawing/2014/main" id="{00A6C04F-040C-F2BA-76EE-1D5BB09C4FDB}"/>
              </a:ext>
            </a:extLst>
          </p:cNvPr>
          <p:cNvSpPr/>
          <p:nvPr/>
        </p:nvSpPr>
        <p:spPr>
          <a:xfrm>
            <a:off x="2616200" y="3324225"/>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read()</a:t>
            </a:r>
          </a:p>
        </p:txBody>
      </p:sp>
      <p:sp>
        <p:nvSpPr>
          <p:cNvPr id="9" name="Rectangle 8">
            <a:extLst>
              <a:ext uri="{FF2B5EF4-FFF2-40B4-BE49-F238E27FC236}">
                <a16:creationId xmlns:a16="http://schemas.microsoft.com/office/drawing/2014/main" id="{C83F923F-D04A-D2BA-9F41-F52FE635B4C1}"/>
              </a:ext>
            </a:extLst>
          </p:cNvPr>
          <p:cNvSpPr/>
          <p:nvPr/>
        </p:nvSpPr>
        <p:spPr>
          <a:xfrm>
            <a:off x="2616200" y="3817939"/>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write()</a:t>
            </a:r>
          </a:p>
        </p:txBody>
      </p:sp>
      <p:sp>
        <p:nvSpPr>
          <p:cNvPr id="10" name="Rectangle 9">
            <a:extLst>
              <a:ext uri="{FF2B5EF4-FFF2-40B4-BE49-F238E27FC236}">
                <a16:creationId xmlns:a16="http://schemas.microsoft.com/office/drawing/2014/main" id="{E5180BA7-92F5-FED9-E344-AE7484CD4FFC}"/>
              </a:ext>
            </a:extLst>
          </p:cNvPr>
          <p:cNvSpPr/>
          <p:nvPr/>
        </p:nvSpPr>
        <p:spPr>
          <a:xfrm>
            <a:off x="2616200" y="4311653"/>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close()</a:t>
            </a:r>
          </a:p>
        </p:txBody>
      </p:sp>
      <p:sp>
        <p:nvSpPr>
          <p:cNvPr id="11" name="Rectangle 10">
            <a:extLst>
              <a:ext uri="{FF2B5EF4-FFF2-40B4-BE49-F238E27FC236}">
                <a16:creationId xmlns:a16="http://schemas.microsoft.com/office/drawing/2014/main" id="{799D9E00-5787-7438-6149-D0F719735C84}"/>
              </a:ext>
            </a:extLst>
          </p:cNvPr>
          <p:cNvSpPr/>
          <p:nvPr/>
        </p:nvSpPr>
        <p:spPr>
          <a:xfrm>
            <a:off x="4851400" y="1435100"/>
            <a:ext cx="2235200" cy="505777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TCP</a:t>
            </a:r>
          </a:p>
        </p:txBody>
      </p:sp>
      <p:sp>
        <p:nvSpPr>
          <p:cNvPr id="12" name="Rectangle 11">
            <a:extLst>
              <a:ext uri="{FF2B5EF4-FFF2-40B4-BE49-F238E27FC236}">
                <a16:creationId xmlns:a16="http://schemas.microsoft.com/office/drawing/2014/main" id="{9497DE3E-9471-5667-1FF9-F037B59DE352}"/>
              </a:ext>
            </a:extLst>
          </p:cNvPr>
          <p:cNvSpPr/>
          <p:nvPr/>
        </p:nvSpPr>
        <p:spPr>
          <a:xfrm>
            <a:off x="5022850" y="2330451"/>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connect()</a:t>
            </a:r>
          </a:p>
        </p:txBody>
      </p:sp>
      <p:sp>
        <p:nvSpPr>
          <p:cNvPr id="13" name="Rectangle 12">
            <a:extLst>
              <a:ext uri="{FF2B5EF4-FFF2-40B4-BE49-F238E27FC236}">
                <a16:creationId xmlns:a16="http://schemas.microsoft.com/office/drawing/2014/main" id="{1EE31081-1087-B1FF-9D4E-F24AD7D37D1C}"/>
              </a:ext>
            </a:extLst>
          </p:cNvPr>
          <p:cNvSpPr/>
          <p:nvPr/>
        </p:nvSpPr>
        <p:spPr>
          <a:xfrm>
            <a:off x="5022850" y="2827338"/>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ioctl</a:t>
            </a:r>
            <a:r>
              <a:rPr lang="en-US" dirty="0"/>
              <a:t>()</a:t>
            </a:r>
          </a:p>
        </p:txBody>
      </p:sp>
      <p:sp>
        <p:nvSpPr>
          <p:cNvPr id="14" name="Rectangle 13">
            <a:extLst>
              <a:ext uri="{FF2B5EF4-FFF2-40B4-BE49-F238E27FC236}">
                <a16:creationId xmlns:a16="http://schemas.microsoft.com/office/drawing/2014/main" id="{A721C58E-04C5-3808-A863-CFB4FFCEC39B}"/>
              </a:ext>
            </a:extLst>
          </p:cNvPr>
          <p:cNvSpPr/>
          <p:nvPr/>
        </p:nvSpPr>
        <p:spPr>
          <a:xfrm>
            <a:off x="5022850" y="3324225"/>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read()</a:t>
            </a:r>
          </a:p>
        </p:txBody>
      </p:sp>
      <p:sp>
        <p:nvSpPr>
          <p:cNvPr id="15" name="Rectangle 14">
            <a:extLst>
              <a:ext uri="{FF2B5EF4-FFF2-40B4-BE49-F238E27FC236}">
                <a16:creationId xmlns:a16="http://schemas.microsoft.com/office/drawing/2014/main" id="{33418802-77E2-F43A-0F31-80D9FAC2F249}"/>
              </a:ext>
            </a:extLst>
          </p:cNvPr>
          <p:cNvSpPr/>
          <p:nvPr/>
        </p:nvSpPr>
        <p:spPr>
          <a:xfrm>
            <a:off x="5022850" y="3817939"/>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write()</a:t>
            </a:r>
          </a:p>
        </p:txBody>
      </p:sp>
      <p:sp>
        <p:nvSpPr>
          <p:cNvPr id="16" name="Rectangle 15">
            <a:extLst>
              <a:ext uri="{FF2B5EF4-FFF2-40B4-BE49-F238E27FC236}">
                <a16:creationId xmlns:a16="http://schemas.microsoft.com/office/drawing/2014/main" id="{A277D648-220A-0BF4-F3B9-D1D0152C6CCF}"/>
              </a:ext>
            </a:extLst>
          </p:cNvPr>
          <p:cNvSpPr/>
          <p:nvPr/>
        </p:nvSpPr>
        <p:spPr>
          <a:xfrm>
            <a:off x="5022850" y="4311653"/>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close()</a:t>
            </a:r>
          </a:p>
        </p:txBody>
      </p:sp>
      <p:sp>
        <p:nvSpPr>
          <p:cNvPr id="17" name="Rectangle 16">
            <a:extLst>
              <a:ext uri="{FF2B5EF4-FFF2-40B4-BE49-F238E27FC236}">
                <a16:creationId xmlns:a16="http://schemas.microsoft.com/office/drawing/2014/main" id="{ACFFB6A0-93CC-E475-ADB1-84831FBA988A}"/>
              </a:ext>
            </a:extLst>
          </p:cNvPr>
          <p:cNvSpPr/>
          <p:nvPr/>
        </p:nvSpPr>
        <p:spPr>
          <a:xfrm>
            <a:off x="5022850" y="1832771"/>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socket()</a:t>
            </a:r>
          </a:p>
        </p:txBody>
      </p:sp>
      <p:sp>
        <p:nvSpPr>
          <p:cNvPr id="18" name="Rectangle 17">
            <a:extLst>
              <a:ext uri="{FF2B5EF4-FFF2-40B4-BE49-F238E27FC236}">
                <a16:creationId xmlns:a16="http://schemas.microsoft.com/office/drawing/2014/main" id="{23568D9C-0407-DC71-51DB-423755C23C96}"/>
              </a:ext>
            </a:extLst>
          </p:cNvPr>
          <p:cNvSpPr/>
          <p:nvPr/>
        </p:nvSpPr>
        <p:spPr>
          <a:xfrm>
            <a:off x="7258050" y="1435100"/>
            <a:ext cx="2235200" cy="5057775"/>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UDP</a:t>
            </a:r>
          </a:p>
        </p:txBody>
      </p:sp>
      <p:sp>
        <p:nvSpPr>
          <p:cNvPr id="19" name="Rectangle 18">
            <a:extLst>
              <a:ext uri="{FF2B5EF4-FFF2-40B4-BE49-F238E27FC236}">
                <a16:creationId xmlns:a16="http://schemas.microsoft.com/office/drawing/2014/main" id="{4196B917-A2B6-49FF-E308-D99612A4437A}"/>
              </a:ext>
            </a:extLst>
          </p:cNvPr>
          <p:cNvSpPr/>
          <p:nvPr/>
        </p:nvSpPr>
        <p:spPr>
          <a:xfrm>
            <a:off x="7429500" y="2330451"/>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connect()</a:t>
            </a:r>
          </a:p>
        </p:txBody>
      </p:sp>
      <p:sp>
        <p:nvSpPr>
          <p:cNvPr id="20" name="Rectangle 19">
            <a:extLst>
              <a:ext uri="{FF2B5EF4-FFF2-40B4-BE49-F238E27FC236}">
                <a16:creationId xmlns:a16="http://schemas.microsoft.com/office/drawing/2014/main" id="{7AE905A7-5C3F-6BB3-A3EE-EDFB2BEB077F}"/>
              </a:ext>
            </a:extLst>
          </p:cNvPr>
          <p:cNvSpPr/>
          <p:nvPr/>
        </p:nvSpPr>
        <p:spPr>
          <a:xfrm>
            <a:off x="7429500" y="3324225"/>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ioctl</a:t>
            </a:r>
            <a:r>
              <a:rPr lang="en-US" dirty="0"/>
              <a:t>()</a:t>
            </a:r>
          </a:p>
        </p:txBody>
      </p:sp>
      <p:sp>
        <p:nvSpPr>
          <p:cNvPr id="21" name="Rectangle 20">
            <a:extLst>
              <a:ext uri="{FF2B5EF4-FFF2-40B4-BE49-F238E27FC236}">
                <a16:creationId xmlns:a16="http://schemas.microsoft.com/office/drawing/2014/main" id="{7C81B07B-0D1A-5563-1375-C335C6117A42}"/>
              </a:ext>
            </a:extLst>
          </p:cNvPr>
          <p:cNvSpPr/>
          <p:nvPr/>
        </p:nvSpPr>
        <p:spPr>
          <a:xfrm>
            <a:off x="7429500" y="3821112"/>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send()</a:t>
            </a:r>
          </a:p>
        </p:txBody>
      </p:sp>
      <p:sp>
        <p:nvSpPr>
          <p:cNvPr id="22" name="Rectangle 21">
            <a:extLst>
              <a:ext uri="{FF2B5EF4-FFF2-40B4-BE49-F238E27FC236}">
                <a16:creationId xmlns:a16="http://schemas.microsoft.com/office/drawing/2014/main" id="{A9BE0F3D-90A5-9238-7355-41F7796D66D1}"/>
              </a:ext>
            </a:extLst>
          </p:cNvPr>
          <p:cNvSpPr/>
          <p:nvPr/>
        </p:nvSpPr>
        <p:spPr>
          <a:xfrm>
            <a:off x="7429500" y="4314826"/>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sendto</a:t>
            </a:r>
            <a:r>
              <a:rPr lang="en-US" dirty="0"/>
              <a:t>()</a:t>
            </a:r>
          </a:p>
        </p:txBody>
      </p:sp>
      <p:sp>
        <p:nvSpPr>
          <p:cNvPr id="23" name="Rectangle 22">
            <a:extLst>
              <a:ext uri="{FF2B5EF4-FFF2-40B4-BE49-F238E27FC236}">
                <a16:creationId xmlns:a16="http://schemas.microsoft.com/office/drawing/2014/main" id="{6909B0A2-B17E-41C2-48FC-40C8BEF17911}"/>
              </a:ext>
            </a:extLst>
          </p:cNvPr>
          <p:cNvSpPr/>
          <p:nvPr/>
        </p:nvSpPr>
        <p:spPr>
          <a:xfrm>
            <a:off x="7429500" y="5811052"/>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close()</a:t>
            </a:r>
          </a:p>
        </p:txBody>
      </p:sp>
      <p:sp>
        <p:nvSpPr>
          <p:cNvPr id="24" name="Rectangle 23">
            <a:extLst>
              <a:ext uri="{FF2B5EF4-FFF2-40B4-BE49-F238E27FC236}">
                <a16:creationId xmlns:a16="http://schemas.microsoft.com/office/drawing/2014/main" id="{BE821AEA-C99C-961A-3631-C3E31572BA21}"/>
              </a:ext>
            </a:extLst>
          </p:cNvPr>
          <p:cNvSpPr/>
          <p:nvPr/>
        </p:nvSpPr>
        <p:spPr>
          <a:xfrm>
            <a:off x="7429500" y="1832771"/>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socket()</a:t>
            </a:r>
          </a:p>
        </p:txBody>
      </p:sp>
      <p:sp>
        <p:nvSpPr>
          <p:cNvPr id="32" name="Rectangle 31">
            <a:extLst>
              <a:ext uri="{FF2B5EF4-FFF2-40B4-BE49-F238E27FC236}">
                <a16:creationId xmlns:a16="http://schemas.microsoft.com/office/drawing/2014/main" id="{ECA29044-C1CE-3944-80C2-4E4612BDA25D}"/>
              </a:ext>
            </a:extLst>
          </p:cNvPr>
          <p:cNvSpPr/>
          <p:nvPr/>
        </p:nvSpPr>
        <p:spPr>
          <a:xfrm>
            <a:off x="7429500" y="4808540"/>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recv</a:t>
            </a:r>
            <a:r>
              <a:rPr lang="en-US" dirty="0"/>
              <a:t>()</a:t>
            </a:r>
          </a:p>
        </p:txBody>
      </p:sp>
      <p:sp>
        <p:nvSpPr>
          <p:cNvPr id="33" name="Rectangle 32">
            <a:extLst>
              <a:ext uri="{FF2B5EF4-FFF2-40B4-BE49-F238E27FC236}">
                <a16:creationId xmlns:a16="http://schemas.microsoft.com/office/drawing/2014/main" id="{FE7FD3F7-60A6-3523-C0F7-28AF3A4F9AE4}"/>
              </a:ext>
            </a:extLst>
          </p:cNvPr>
          <p:cNvSpPr/>
          <p:nvPr/>
        </p:nvSpPr>
        <p:spPr>
          <a:xfrm>
            <a:off x="7429500" y="5303446"/>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recvfrom</a:t>
            </a:r>
            <a:r>
              <a:rPr lang="en-US" dirty="0"/>
              <a:t>()</a:t>
            </a:r>
          </a:p>
        </p:txBody>
      </p:sp>
      <p:sp>
        <p:nvSpPr>
          <p:cNvPr id="40" name="Rectangle 39">
            <a:extLst>
              <a:ext uri="{FF2B5EF4-FFF2-40B4-BE49-F238E27FC236}">
                <a16:creationId xmlns:a16="http://schemas.microsoft.com/office/drawing/2014/main" id="{CA1F3FFF-6C32-D6F3-1459-B02F2E670D35}"/>
              </a:ext>
            </a:extLst>
          </p:cNvPr>
          <p:cNvSpPr/>
          <p:nvPr/>
        </p:nvSpPr>
        <p:spPr>
          <a:xfrm>
            <a:off x="7429500" y="2816619"/>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bind()</a:t>
            </a:r>
          </a:p>
        </p:txBody>
      </p:sp>
      <p:sp>
        <p:nvSpPr>
          <p:cNvPr id="3" name="Rectangle 2">
            <a:extLst>
              <a:ext uri="{FF2B5EF4-FFF2-40B4-BE49-F238E27FC236}">
                <a16:creationId xmlns:a16="http://schemas.microsoft.com/office/drawing/2014/main" id="{01501256-E3C6-627C-9FC0-953836BBE9F8}"/>
              </a:ext>
            </a:extLst>
          </p:cNvPr>
          <p:cNvSpPr/>
          <p:nvPr/>
        </p:nvSpPr>
        <p:spPr>
          <a:xfrm>
            <a:off x="5022850" y="4808540"/>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accept()</a:t>
            </a:r>
          </a:p>
        </p:txBody>
      </p:sp>
      <p:sp>
        <p:nvSpPr>
          <p:cNvPr id="6" name="Rectangle 5">
            <a:extLst>
              <a:ext uri="{FF2B5EF4-FFF2-40B4-BE49-F238E27FC236}">
                <a16:creationId xmlns:a16="http://schemas.microsoft.com/office/drawing/2014/main" id="{A068BE4C-2F1B-A16F-71B1-4BACD3D42582}"/>
              </a:ext>
            </a:extLst>
          </p:cNvPr>
          <p:cNvSpPr/>
          <p:nvPr/>
        </p:nvSpPr>
        <p:spPr>
          <a:xfrm>
            <a:off x="5022850" y="5303446"/>
            <a:ext cx="1860550" cy="387350"/>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listen()</a:t>
            </a:r>
          </a:p>
        </p:txBody>
      </p:sp>
    </p:spTree>
    <p:extLst>
      <p:ext uri="{BB962C8B-B14F-4D97-AF65-F5344CB8AC3E}">
        <p14:creationId xmlns:p14="http://schemas.microsoft.com/office/powerpoint/2010/main" val="313436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8C2E-A2FB-9BFA-5ED8-B06B935007CC}"/>
              </a:ext>
            </a:extLst>
          </p:cNvPr>
          <p:cNvSpPr>
            <a:spLocks noGrp="1"/>
          </p:cNvSpPr>
          <p:nvPr>
            <p:ph type="title"/>
          </p:nvPr>
        </p:nvSpPr>
        <p:spPr/>
        <p:txBody>
          <a:bodyPr/>
          <a:lstStyle/>
          <a:p>
            <a:r>
              <a:rPr lang="en-US" dirty="0"/>
              <a:t>Sockets</a:t>
            </a:r>
          </a:p>
        </p:txBody>
      </p:sp>
      <p:sp>
        <p:nvSpPr>
          <p:cNvPr id="3" name="Content Placeholder 2">
            <a:extLst>
              <a:ext uri="{FF2B5EF4-FFF2-40B4-BE49-F238E27FC236}">
                <a16:creationId xmlns:a16="http://schemas.microsoft.com/office/drawing/2014/main" id="{70CABA71-B99A-54C9-CB8C-B54273AD02EC}"/>
              </a:ext>
            </a:extLst>
          </p:cNvPr>
          <p:cNvSpPr>
            <a:spLocks noGrp="1"/>
          </p:cNvSpPr>
          <p:nvPr>
            <p:ph idx="1"/>
          </p:nvPr>
        </p:nvSpPr>
        <p:spPr>
          <a:xfrm>
            <a:off x="838200" y="1825625"/>
            <a:ext cx="5568950" cy="4351338"/>
          </a:xfrm>
        </p:spPr>
        <p:txBody>
          <a:bodyPr/>
          <a:lstStyle/>
          <a:p>
            <a:r>
              <a:rPr lang="en-US" dirty="0"/>
              <a:t>Sockets are the “file handles” of each conversation managed by the kernel.</a:t>
            </a:r>
          </a:p>
          <a:p>
            <a:r>
              <a:rPr lang="en-US" dirty="0"/>
              <a:t>Sockets can be used for network communication, </a:t>
            </a:r>
            <a:r>
              <a:rPr lang="en-US" dirty="0" err="1"/>
              <a:t>interprocess</a:t>
            </a:r>
            <a:r>
              <a:rPr lang="en-US" dirty="0"/>
              <a:t> communication, even reading settings from the kernel.</a:t>
            </a:r>
          </a:p>
          <a:p>
            <a:r>
              <a:rPr lang="en-US" dirty="0"/>
              <a:t>Supports all streaming protocols and some block protocols from the kernel.</a:t>
            </a:r>
          </a:p>
        </p:txBody>
      </p:sp>
      <p:grpSp>
        <p:nvGrpSpPr>
          <p:cNvPr id="21" name="Group 20">
            <a:extLst>
              <a:ext uri="{FF2B5EF4-FFF2-40B4-BE49-F238E27FC236}">
                <a16:creationId xmlns:a16="http://schemas.microsoft.com/office/drawing/2014/main" id="{880A6C37-038D-1E73-7CA6-C19EAFF606D9}"/>
              </a:ext>
            </a:extLst>
          </p:cNvPr>
          <p:cNvGrpSpPr/>
          <p:nvPr/>
        </p:nvGrpSpPr>
        <p:grpSpPr>
          <a:xfrm>
            <a:off x="7320250" y="628610"/>
            <a:ext cx="2813400" cy="1681200"/>
            <a:chOff x="7320250" y="628610"/>
            <a:chExt cx="2813400" cy="168120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53D66DC8-241F-E947-F9AB-605FBF23E1BE}"/>
                    </a:ext>
                  </a:extLst>
                </p14:cNvPr>
                <p14:cNvContentPartPr/>
                <p14:nvPr/>
              </p14:nvContentPartPr>
              <p14:xfrm>
                <a:off x="7320250" y="628610"/>
                <a:ext cx="2813400" cy="1681200"/>
              </p14:xfrm>
            </p:contentPart>
          </mc:Choice>
          <mc:Fallback xmlns="">
            <p:pic>
              <p:nvPicPr>
                <p:cNvPr id="8" name="Ink 7">
                  <a:extLst>
                    <a:ext uri="{FF2B5EF4-FFF2-40B4-BE49-F238E27FC236}">
                      <a16:creationId xmlns:a16="http://schemas.microsoft.com/office/drawing/2014/main" id="{53D66DC8-241F-E947-F9AB-605FBF23E1BE}"/>
                    </a:ext>
                  </a:extLst>
                </p:cNvPr>
                <p:cNvPicPr/>
                <p:nvPr/>
              </p:nvPicPr>
              <p:blipFill>
                <a:blip r:embed="rId3"/>
                <a:stretch>
                  <a:fillRect/>
                </a:stretch>
              </p:blipFill>
              <p:spPr>
                <a:xfrm>
                  <a:off x="7314130" y="622490"/>
                  <a:ext cx="2825640" cy="169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FA8057F7-3C95-98F1-CAF2-3F47D4DD9B08}"/>
                    </a:ext>
                  </a:extLst>
                </p14:cNvPr>
                <p14:cNvContentPartPr/>
                <p14:nvPr/>
              </p14:nvContentPartPr>
              <p14:xfrm>
                <a:off x="7750450" y="798890"/>
                <a:ext cx="254880" cy="416880"/>
              </p14:xfrm>
            </p:contentPart>
          </mc:Choice>
          <mc:Fallback xmlns="">
            <p:pic>
              <p:nvPicPr>
                <p:cNvPr id="9" name="Ink 8">
                  <a:extLst>
                    <a:ext uri="{FF2B5EF4-FFF2-40B4-BE49-F238E27FC236}">
                      <a16:creationId xmlns:a16="http://schemas.microsoft.com/office/drawing/2014/main" id="{FA8057F7-3C95-98F1-CAF2-3F47D4DD9B08}"/>
                    </a:ext>
                  </a:extLst>
                </p:cNvPr>
                <p:cNvPicPr/>
                <p:nvPr/>
              </p:nvPicPr>
              <p:blipFill>
                <a:blip r:embed="rId5"/>
                <a:stretch>
                  <a:fillRect/>
                </a:stretch>
              </p:blipFill>
              <p:spPr>
                <a:xfrm>
                  <a:off x="7744330" y="792770"/>
                  <a:ext cx="2671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F058233-3BA6-3A5B-8EF0-D5B5E0B23EA8}"/>
                    </a:ext>
                  </a:extLst>
                </p14:cNvPr>
                <p14:cNvContentPartPr/>
                <p14:nvPr/>
              </p14:nvContentPartPr>
              <p14:xfrm>
                <a:off x="7864930" y="984290"/>
                <a:ext cx="247680" cy="78480"/>
              </p14:xfrm>
            </p:contentPart>
          </mc:Choice>
          <mc:Fallback xmlns="">
            <p:pic>
              <p:nvPicPr>
                <p:cNvPr id="10" name="Ink 9">
                  <a:extLst>
                    <a:ext uri="{FF2B5EF4-FFF2-40B4-BE49-F238E27FC236}">
                      <a16:creationId xmlns:a16="http://schemas.microsoft.com/office/drawing/2014/main" id="{8F058233-3BA6-3A5B-8EF0-D5B5E0B23EA8}"/>
                    </a:ext>
                  </a:extLst>
                </p:cNvPr>
                <p:cNvPicPr/>
                <p:nvPr/>
              </p:nvPicPr>
              <p:blipFill>
                <a:blip r:embed="rId7"/>
                <a:stretch>
                  <a:fillRect/>
                </a:stretch>
              </p:blipFill>
              <p:spPr>
                <a:xfrm>
                  <a:off x="7858810" y="978170"/>
                  <a:ext cx="2599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358C758F-9D6C-C43E-CA4F-42DDD24A9AA9}"/>
                    </a:ext>
                  </a:extLst>
                </p14:cNvPr>
                <p14:cNvContentPartPr/>
                <p14:nvPr/>
              </p14:nvContentPartPr>
              <p14:xfrm>
                <a:off x="8106490" y="901490"/>
                <a:ext cx="166320" cy="228960"/>
              </p14:xfrm>
            </p:contentPart>
          </mc:Choice>
          <mc:Fallback xmlns="">
            <p:pic>
              <p:nvPicPr>
                <p:cNvPr id="11" name="Ink 10">
                  <a:extLst>
                    <a:ext uri="{FF2B5EF4-FFF2-40B4-BE49-F238E27FC236}">
                      <a16:creationId xmlns:a16="http://schemas.microsoft.com/office/drawing/2014/main" id="{358C758F-9D6C-C43E-CA4F-42DDD24A9AA9}"/>
                    </a:ext>
                  </a:extLst>
                </p:cNvPr>
                <p:cNvPicPr/>
                <p:nvPr/>
              </p:nvPicPr>
              <p:blipFill>
                <a:blip r:embed="rId9"/>
                <a:stretch>
                  <a:fillRect/>
                </a:stretch>
              </p:blipFill>
              <p:spPr>
                <a:xfrm>
                  <a:off x="8100370" y="895370"/>
                  <a:ext cx="1785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DD087F81-BBF6-5585-940F-5AF2B6A6748A}"/>
                    </a:ext>
                  </a:extLst>
                </p14:cNvPr>
                <p14:cNvContentPartPr/>
                <p14:nvPr/>
              </p14:nvContentPartPr>
              <p14:xfrm>
                <a:off x="8388370" y="742370"/>
                <a:ext cx="298440" cy="337320"/>
              </p14:xfrm>
            </p:contentPart>
          </mc:Choice>
          <mc:Fallback xmlns="">
            <p:pic>
              <p:nvPicPr>
                <p:cNvPr id="12" name="Ink 11">
                  <a:extLst>
                    <a:ext uri="{FF2B5EF4-FFF2-40B4-BE49-F238E27FC236}">
                      <a16:creationId xmlns:a16="http://schemas.microsoft.com/office/drawing/2014/main" id="{DD087F81-BBF6-5585-940F-5AF2B6A6748A}"/>
                    </a:ext>
                  </a:extLst>
                </p:cNvPr>
                <p:cNvPicPr/>
                <p:nvPr/>
              </p:nvPicPr>
              <p:blipFill>
                <a:blip r:embed="rId11"/>
                <a:stretch>
                  <a:fillRect/>
                </a:stretch>
              </p:blipFill>
              <p:spPr>
                <a:xfrm>
                  <a:off x="8382250" y="736250"/>
                  <a:ext cx="310680" cy="349560"/>
                </a:xfrm>
                <a:prstGeom prst="rect">
                  <a:avLst/>
                </a:prstGeom>
              </p:spPr>
            </p:pic>
          </mc:Fallback>
        </mc:AlternateContent>
      </p:grpSp>
      <p:grpSp>
        <p:nvGrpSpPr>
          <p:cNvPr id="20" name="Group 19">
            <a:extLst>
              <a:ext uri="{FF2B5EF4-FFF2-40B4-BE49-F238E27FC236}">
                <a16:creationId xmlns:a16="http://schemas.microsoft.com/office/drawing/2014/main" id="{51AD3CE8-98B0-422A-5178-C88570F05F89}"/>
              </a:ext>
            </a:extLst>
          </p:cNvPr>
          <p:cNvGrpSpPr/>
          <p:nvPr/>
        </p:nvGrpSpPr>
        <p:grpSpPr>
          <a:xfrm>
            <a:off x="7327810" y="3527330"/>
            <a:ext cx="2818440" cy="1821960"/>
            <a:chOff x="7327810" y="3527330"/>
            <a:chExt cx="2818440" cy="182196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1AA29BC-84AA-E70D-7D69-52F9534B37FE}"/>
                    </a:ext>
                  </a:extLst>
                </p14:cNvPr>
                <p14:cNvContentPartPr/>
                <p14:nvPr/>
              </p14:nvContentPartPr>
              <p14:xfrm>
                <a:off x="7327810" y="3527330"/>
                <a:ext cx="2818440" cy="1821960"/>
              </p14:xfrm>
            </p:contentPart>
          </mc:Choice>
          <mc:Fallback xmlns="">
            <p:pic>
              <p:nvPicPr>
                <p:cNvPr id="13" name="Ink 12">
                  <a:extLst>
                    <a:ext uri="{FF2B5EF4-FFF2-40B4-BE49-F238E27FC236}">
                      <a16:creationId xmlns:a16="http://schemas.microsoft.com/office/drawing/2014/main" id="{81AA29BC-84AA-E70D-7D69-52F9534B37FE}"/>
                    </a:ext>
                  </a:extLst>
                </p:cNvPr>
                <p:cNvPicPr/>
                <p:nvPr/>
              </p:nvPicPr>
              <p:blipFill>
                <a:blip r:embed="rId13"/>
                <a:stretch>
                  <a:fillRect/>
                </a:stretch>
              </p:blipFill>
              <p:spPr>
                <a:xfrm>
                  <a:off x="7321690" y="3521210"/>
                  <a:ext cx="2830680" cy="1834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385DFC5F-6B5A-BDB5-A04A-F4D056261F01}"/>
                    </a:ext>
                  </a:extLst>
                </p14:cNvPr>
                <p14:cNvContentPartPr/>
                <p14:nvPr/>
              </p14:nvContentPartPr>
              <p14:xfrm>
                <a:off x="7651450" y="3912170"/>
                <a:ext cx="76320" cy="256680"/>
              </p14:xfrm>
            </p:contentPart>
          </mc:Choice>
          <mc:Fallback xmlns="">
            <p:pic>
              <p:nvPicPr>
                <p:cNvPr id="14" name="Ink 13">
                  <a:extLst>
                    <a:ext uri="{FF2B5EF4-FFF2-40B4-BE49-F238E27FC236}">
                      <a16:creationId xmlns:a16="http://schemas.microsoft.com/office/drawing/2014/main" id="{385DFC5F-6B5A-BDB5-A04A-F4D056261F01}"/>
                    </a:ext>
                  </a:extLst>
                </p:cNvPr>
                <p:cNvPicPr/>
                <p:nvPr/>
              </p:nvPicPr>
              <p:blipFill>
                <a:blip r:embed="rId15"/>
                <a:stretch>
                  <a:fillRect/>
                </a:stretch>
              </p:blipFill>
              <p:spPr>
                <a:xfrm>
                  <a:off x="7645330" y="3906050"/>
                  <a:ext cx="88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00182068-5438-A190-CC07-EE5C3B85558B}"/>
                    </a:ext>
                  </a:extLst>
                </p14:cNvPr>
                <p14:cNvContentPartPr/>
                <p14:nvPr/>
              </p14:nvContentPartPr>
              <p14:xfrm>
                <a:off x="7698250" y="3931610"/>
                <a:ext cx="155160" cy="177840"/>
              </p14:xfrm>
            </p:contentPart>
          </mc:Choice>
          <mc:Fallback xmlns="">
            <p:pic>
              <p:nvPicPr>
                <p:cNvPr id="15" name="Ink 14">
                  <a:extLst>
                    <a:ext uri="{FF2B5EF4-FFF2-40B4-BE49-F238E27FC236}">
                      <a16:creationId xmlns:a16="http://schemas.microsoft.com/office/drawing/2014/main" id="{00182068-5438-A190-CC07-EE5C3B85558B}"/>
                    </a:ext>
                  </a:extLst>
                </p:cNvPr>
                <p:cNvPicPr/>
                <p:nvPr/>
              </p:nvPicPr>
              <p:blipFill>
                <a:blip r:embed="rId17"/>
                <a:stretch>
                  <a:fillRect/>
                </a:stretch>
              </p:blipFill>
              <p:spPr>
                <a:xfrm>
                  <a:off x="7692130" y="3925490"/>
                  <a:ext cx="167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2023B77D-7242-67A4-7829-0BA3C4E8313A}"/>
                    </a:ext>
                  </a:extLst>
                </p14:cNvPr>
                <p14:cNvContentPartPr/>
                <p14:nvPr/>
              </p14:nvContentPartPr>
              <p14:xfrm>
                <a:off x="7816330" y="3983090"/>
                <a:ext cx="129960" cy="154800"/>
              </p14:xfrm>
            </p:contentPart>
          </mc:Choice>
          <mc:Fallback xmlns="">
            <p:pic>
              <p:nvPicPr>
                <p:cNvPr id="16" name="Ink 15">
                  <a:extLst>
                    <a:ext uri="{FF2B5EF4-FFF2-40B4-BE49-F238E27FC236}">
                      <a16:creationId xmlns:a16="http://schemas.microsoft.com/office/drawing/2014/main" id="{2023B77D-7242-67A4-7829-0BA3C4E8313A}"/>
                    </a:ext>
                  </a:extLst>
                </p:cNvPr>
                <p:cNvPicPr/>
                <p:nvPr/>
              </p:nvPicPr>
              <p:blipFill>
                <a:blip r:embed="rId19"/>
                <a:stretch>
                  <a:fillRect/>
                </a:stretch>
              </p:blipFill>
              <p:spPr>
                <a:xfrm>
                  <a:off x="7810210" y="3976970"/>
                  <a:ext cx="1422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421EE208-137B-B674-C2FF-504817543AF1}"/>
                    </a:ext>
                  </a:extLst>
                </p14:cNvPr>
                <p14:cNvContentPartPr/>
                <p14:nvPr/>
              </p14:nvContentPartPr>
              <p14:xfrm>
                <a:off x="7971130" y="3973010"/>
                <a:ext cx="105480" cy="164520"/>
              </p14:xfrm>
            </p:contentPart>
          </mc:Choice>
          <mc:Fallback xmlns="">
            <p:pic>
              <p:nvPicPr>
                <p:cNvPr id="17" name="Ink 16">
                  <a:extLst>
                    <a:ext uri="{FF2B5EF4-FFF2-40B4-BE49-F238E27FC236}">
                      <a16:creationId xmlns:a16="http://schemas.microsoft.com/office/drawing/2014/main" id="{421EE208-137B-B674-C2FF-504817543AF1}"/>
                    </a:ext>
                  </a:extLst>
                </p:cNvPr>
                <p:cNvPicPr/>
                <p:nvPr/>
              </p:nvPicPr>
              <p:blipFill>
                <a:blip r:embed="rId21"/>
                <a:stretch>
                  <a:fillRect/>
                </a:stretch>
              </p:blipFill>
              <p:spPr>
                <a:xfrm>
                  <a:off x="7965010" y="3966890"/>
                  <a:ext cx="117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6416999E-F943-CBC1-67CB-96CC3B8FCC0D}"/>
                    </a:ext>
                  </a:extLst>
                </p14:cNvPr>
                <p14:cNvContentPartPr/>
                <p14:nvPr/>
              </p14:nvContentPartPr>
              <p14:xfrm>
                <a:off x="8108650" y="3982730"/>
                <a:ext cx="246960" cy="169920"/>
              </p14:xfrm>
            </p:contentPart>
          </mc:Choice>
          <mc:Fallback xmlns="">
            <p:pic>
              <p:nvPicPr>
                <p:cNvPr id="18" name="Ink 17">
                  <a:extLst>
                    <a:ext uri="{FF2B5EF4-FFF2-40B4-BE49-F238E27FC236}">
                      <a16:creationId xmlns:a16="http://schemas.microsoft.com/office/drawing/2014/main" id="{6416999E-F943-CBC1-67CB-96CC3B8FCC0D}"/>
                    </a:ext>
                  </a:extLst>
                </p:cNvPr>
                <p:cNvPicPr/>
                <p:nvPr/>
              </p:nvPicPr>
              <p:blipFill>
                <a:blip r:embed="rId23"/>
                <a:stretch>
                  <a:fillRect/>
                </a:stretch>
              </p:blipFill>
              <p:spPr>
                <a:xfrm>
                  <a:off x="8102530" y="3976610"/>
                  <a:ext cx="259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1EE669FD-8281-5C80-C155-B58967428A53}"/>
                    </a:ext>
                  </a:extLst>
                </p14:cNvPr>
                <p14:cNvContentPartPr/>
                <p14:nvPr/>
              </p14:nvContentPartPr>
              <p14:xfrm>
                <a:off x="8381890" y="3750530"/>
                <a:ext cx="108360" cy="398160"/>
              </p14:xfrm>
            </p:contentPart>
          </mc:Choice>
          <mc:Fallback xmlns="">
            <p:pic>
              <p:nvPicPr>
                <p:cNvPr id="19" name="Ink 18">
                  <a:extLst>
                    <a:ext uri="{FF2B5EF4-FFF2-40B4-BE49-F238E27FC236}">
                      <a16:creationId xmlns:a16="http://schemas.microsoft.com/office/drawing/2014/main" id="{1EE669FD-8281-5C80-C155-B58967428A53}"/>
                    </a:ext>
                  </a:extLst>
                </p:cNvPr>
                <p:cNvPicPr/>
                <p:nvPr/>
              </p:nvPicPr>
              <p:blipFill>
                <a:blip r:embed="rId25"/>
                <a:stretch>
                  <a:fillRect/>
                </a:stretch>
              </p:blipFill>
              <p:spPr>
                <a:xfrm>
                  <a:off x="8375770" y="3744410"/>
                  <a:ext cx="120600" cy="410400"/>
                </a:xfrm>
                <a:prstGeom prst="rect">
                  <a:avLst/>
                </a:prstGeom>
              </p:spPr>
            </p:pic>
          </mc:Fallback>
        </mc:AlternateContent>
      </p:grpSp>
      <p:grpSp>
        <p:nvGrpSpPr>
          <p:cNvPr id="36" name="Group 35">
            <a:extLst>
              <a:ext uri="{FF2B5EF4-FFF2-40B4-BE49-F238E27FC236}">
                <a16:creationId xmlns:a16="http://schemas.microsoft.com/office/drawing/2014/main" id="{E1DD0C4D-7371-0FE0-6E42-7F8720CC375D}"/>
              </a:ext>
            </a:extLst>
          </p:cNvPr>
          <p:cNvGrpSpPr/>
          <p:nvPr/>
        </p:nvGrpSpPr>
        <p:grpSpPr>
          <a:xfrm>
            <a:off x="9069490" y="1933250"/>
            <a:ext cx="1770480" cy="1919520"/>
            <a:chOff x="9069490" y="1933250"/>
            <a:chExt cx="1770480" cy="1919520"/>
          </a:xfrm>
        </p:grpSpPr>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B60C1D74-EAAD-9EAD-68BB-F7011CC63032}"/>
                    </a:ext>
                  </a:extLst>
                </p14:cNvPr>
                <p14:cNvContentPartPr/>
                <p14:nvPr/>
              </p14:nvContentPartPr>
              <p14:xfrm>
                <a:off x="9069490" y="1933250"/>
                <a:ext cx="310680" cy="279360"/>
              </p14:xfrm>
            </p:contentPart>
          </mc:Choice>
          <mc:Fallback xmlns="">
            <p:pic>
              <p:nvPicPr>
                <p:cNvPr id="22" name="Ink 21">
                  <a:extLst>
                    <a:ext uri="{FF2B5EF4-FFF2-40B4-BE49-F238E27FC236}">
                      <a16:creationId xmlns:a16="http://schemas.microsoft.com/office/drawing/2014/main" id="{B60C1D74-EAAD-9EAD-68BB-F7011CC63032}"/>
                    </a:ext>
                  </a:extLst>
                </p:cNvPr>
                <p:cNvPicPr/>
                <p:nvPr/>
              </p:nvPicPr>
              <p:blipFill>
                <a:blip r:embed="rId27"/>
                <a:stretch>
                  <a:fillRect/>
                </a:stretch>
              </p:blipFill>
              <p:spPr>
                <a:xfrm>
                  <a:off x="9063370" y="1927130"/>
                  <a:ext cx="3229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FF5359A9-3D0F-208D-EC64-4973DE0F0406}"/>
                    </a:ext>
                  </a:extLst>
                </p14:cNvPr>
                <p14:cNvContentPartPr/>
                <p14:nvPr/>
              </p14:nvContentPartPr>
              <p14:xfrm>
                <a:off x="9231490" y="1979690"/>
                <a:ext cx="55440" cy="1723320"/>
              </p14:xfrm>
            </p:contentPart>
          </mc:Choice>
          <mc:Fallback xmlns="">
            <p:pic>
              <p:nvPicPr>
                <p:cNvPr id="23" name="Ink 22">
                  <a:extLst>
                    <a:ext uri="{FF2B5EF4-FFF2-40B4-BE49-F238E27FC236}">
                      <a16:creationId xmlns:a16="http://schemas.microsoft.com/office/drawing/2014/main" id="{FF5359A9-3D0F-208D-EC64-4973DE0F0406}"/>
                    </a:ext>
                  </a:extLst>
                </p:cNvPr>
                <p:cNvPicPr/>
                <p:nvPr/>
              </p:nvPicPr>
              <p:blipFill>
                <a:blip r:embed="rId29"/>
                <a:stretch>
                  <a:fillRect/>
                </a:stretch>
              </p:blipFill>
              <p:spPr>
                <a:xfrm>
                  <a:off x="9225370" y="1973570"/>
                  <a:ext cx="67680" cy="173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C7ADB44F-018F-A105-1B7B-B87A593DF207}"/>
                    </a:ext>
                  </a:extLst>
                </p14:cNvPr>
                <p14:cNvContentPartPr/>
                <p14:nvPr/>
              </p14:nvContentPartPr>
              <p14:xfrm>
                <a:off x="9155530" y="3634970"/>
                <a:ext cx="212040" cy="217800"/>
              </p14:xfrm>
            </p:contentPart>
          </mc:Choice>
          <mc:Fallback xmlns="">
            <p:pic>
              <p:nvPicPr>
                <p:cNvPr id="24" name="Ink 23">
                  <a:extLst>
                    <a:ext uri="{FF2B5EF4-FFF2-40B4-BE49-F238E27FC236}">
                      <a16:creationId xmlns:a16="http://schemas.microsoft.com/office/drawing/2014/main" id="{C7ADB44F-018F-A105-1B7B-B87A593DF207}"/>
                    </a:ext>
                  </a:extLst>
                </p:cNvPr>
                <p:cNvPicPr/>
                <p:nvPr/>
              </p:nvPicPr>
              <p:blipFill>
                <a:blip r:embed="rId31"/>
                <a:stretch>
                  <a:fillRect/>
                </a:stretch>
              </p:blipFill>
              <p:spPr>
                <a:xfrm>
                  <a:off x="9149410" y="3628850"/>
                  <a:ext cx="224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F5EB3770-C598-FED4-E5C9-133D43AF6658}"/>
                    </a:ext>
                  </a:extLst>
                </p14:cNvPr>
                <p14:cNvContentPartPr/>
                <p14:nvPr/>
              </p14:nvContentPartPr>
              <p14:xfrm>
                <a:off x="9399610" y="2233850"/>
                <a:ext cx="174240" cy="250200"/>
              </p14:xfrm>
            </p:contentPart>
          </mc:Choice>
          <mc:Fallback xmlns="">
            <p:pic>
              <p:nvPicPr>
                <p:cNvPr id="26" name="Ink 25">
                  <a:extLst>
                    <a:ext uri="{FF2B5EF4-FFF2-40B4-BE49-F238E27FC236}">
                      <a16:creationId xmlns:a16="http://schemas.microsoft.com/office/drawing/2014/main" id="{F5EB3770-C598-FED4-E5C9-133D43AF6658}"/>
                    </a:ext>
                  </a:extLst>
                </p:cNvPr>
                <p:cNvPicPr/>
                <p:nvPr/>
              </p:nvPicPr>
              <p:blipFill>
                <a:blip r:embed="rId33"/>
                <a:stretch>
                  <a:fillRect/>
                </a:stretch>
              </p:blipFill>
              <p:spPr>
                <a:xfrm>
                  <a:off x="9393490" y="2227730"/>
                  <a:ext cx="186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E224021F-748C-BDC4-A40A-5AB2FB53CBA5}"/>
                    </a:ext>
                  </a:extLst>
                </p14:cNvPr>
                <p14:cNvContentPartPr/>
                <p14:nvPr/>
              </p14:nvContentPartPr>
              <p14:xfrm>
                <a:off x="9572770" y="2336090"/>
                <a:ext cx="190440" cy="137520"/>
              </p14:xfrm>
            </p:contentPart>
          </mc:Choice>
          <mc:Fallback xmlns="">
            <p:pic>
              <p:nvPicPr>
                <p:cNvPr id="27" name="Ink 26">
                  <a:extLst>
                    <a:ext uri="{FF2B5EF4-FFF2-40B4-BE49-F238E27FC236}">
                      <a16:creationId xmlns:a16="http://schemas.microsoft.com/office/drawing/2014/main" id="{E224021F-748C-BDC4-A40A-5AB2FB53CBA5}"/>
                    </a:ext>
                  </a:extLst>
                </p:cNvPr>
                <p:cNvPicPr/>
                <p:nvPr/>
              </p:nvPicPr>
              <p:blipFill>
                <a:blip r:embed="rId35"/>
                <a:stretch>
                  <a:fillRect/>
                </a:stretch>
              </p:blipFill>
              <p:spPr>
                <a:xfrm>
                  <a:off x="9566650" y="2329970"/>
                  <a:ext cx="202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76C65D06-5FF4-FB7F-C573-2B97EB4A5CDD}"/>
                    </a:ext>
                  </a:extLst>
                </p14:cNvPr>
                <p14:cNvContentPartPr/>
                <p14:nvPr/>
              </p14:nvContentPartPr>
              <p14:xfrm>
                <a:off x="9765370" y="2302610"/>
                <a:ext cx="254880" cy="227160"/>
              </p14:xfrm>
            </p:contentPart>
          </mc:Choice>
          <mc:Fallback xmlns="">
            <p:pic>
              <p:nvPicPr>
                <p:cNvPr id="28" name="Ink 27">
                  <a:extLst>
                    <a:ext uri="{FF2B5EF4-FFF2-40B4-BE49-F238E27FC236}">
                      <a16:creationId xmlns:a16="http://schemas.microsoft.com/office/drawing/2014/main" id="{76C65D06-5FF4-FB7F-C573-2B97EB4A5CDD}"/>
                    </a:ext>
                  </a:extLst>
                </p:cNvPr>
                <p:cNvPicPr/>
                <p:nvPr/>
              </p:nvPicPr>
              <p:blipFill>
                <a:blip r:embed="rId37"/>
                <a:stretch>
                  <a:fillRect/>
                </a:stretch>
              </p:blipFill>
              <p:spPr>
                <a:xfrm>
                  <a:off x="9759250" y="2296490"/>
                  <a:ext cx="267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7033D254-4467-A287-86CB-85ABF692AA8E}"/>
                    </a:ext>
                  </a:extLst>
                </p14:cNvPr>
                <p14:cNvContentPartPr/>
                <p14:nvPr/>
              </p14:nvContentPartPr>
              <p14:xfrm>
                <a:off x="9990010" y="2277410"/>
                <a:ext cx="73440" cy="214560"/>
              </p14:xfrm>
            </p:contentPart>
          </mc:Choice>
          <mc:Fallback xmlns="">
            <p:pic>
              <p:nvPicPr>
                <p:cNvPr id="29" name="Ink 28">
                  <a:extLst>
                    <a:ext uri="{FF2B5EF4-FFF2-40B4-BE49-F238E27FC236}">
                      <a16:creationId xmlns:a16="http://schemas.microsoft.com/office/drawing/2014/main" id="{7033D254-4467-A287-86CB-85ABF692AA8E}"/>
                    </a:ext>
                  </a:extLst>
                </p:cNvPr>
                <p:cNvPicPr/>
                <p:nvPr/>
              </p:nvPicPr>
              <p:blipFill>
                <a:blip r:embed="rId39"/>
                <a:stretch>
                  <a:fillRect/>
                </a:stretch>
              </p:blipFill>
              <p:spPr>
                <a:xfrm>
                  <a:off x="9983890" y="2271290"/>
                  <a:ext cx="85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CB9A753E-B38E-8D52-62C6-FA1BFF7C5DA3}"/>
                    </a:ext>
                  </a:extLst>
                </p14:cNvPr>
                <p14:cNvContentPartPr/>
                <p14:nvPr/>
              </p14:nvContentPartPr>
              <p14:xfrm>
                <a:off x="10026010" y="2320250"/>
                <a:ext cx="208080" cy="175680"/>
              </p14:xfrm>
            </p:contentPart>
          </mc:Choice>
          <mc:Fallback xmlns="">
            <p:pic>
              <p:nvPicPr>
                <p:cNvPr id="30" name="Ink 29">
                  <a:extLst>
                    <a:ext uri="{FF2B5EF4-FFF2-40B4-BE49-F238E27FC236}">
                      <a16:creationId xmlns:a16="http://schemas.microsoft.com/office/drawing/2014/main" id="{CB9A753E-B38E-8D52-62C6-FA1BFF7C5DA3}"/>
                    </a:ext>
                  </a:extLst>
                </p:cNvPr>
                <p:cNvPicPr/>
                <p:nvPr/>
              </p:nvPicPr>
              <p:blipFill>
                <a:blip r:embed="rId41"/>
                <a:stretch>
                  <a:fillRect/>
                </a:stretch>
              </p:blipFill>
              <p:spPr>
                <a:xfrm>
                  <a:off x="10019890" y="2314130"/>
                  <a:ext cx="2203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56DE8742-E88C-E20D-E250-02A2805348DE}"/>
                    </a:ext>
                  </a:extLst>
                </p14:cNvPr>
                <p14:cNvContentPartPr/>
                <p14:nvPr/>
              </p14:nvContentPartPr>
              <p14:xfrm>
                <a:off x="10231930" y="2257610"/>
                <a:ext cx="289080" cy="263880"/>
              </p14:xfrm>
            </p:contentPart>
          </mc:Choice>
          <mc:Fallback xmlns="">
            <p:pic>
              <p:nvPicPr>
                <p:cNvPr id="31" name="Ink 30">
                  <a:extLst>
                    <a:ext uri="{FF2B5EF4-FFF2-40B4-BE49-F238E27FC236}">
                      <a16:creationId xmlns:a16="http://schemas.microsoft.com/office/drawing/2014/main" id="{56DE8742-E88C-E20D-E250-02A2805348DE}"/>
                    </a:ext>
                  </a:extLst>
                </p:cNvPr>
                <p:cNvPicPr/>
                <p:nvPr/>
              </p:nvPicPr>
              <p:blipFill>
                <a:blip r:embed="rId43"/>
                <a:stretch>
                  <a:fillRect/>
                </a:stretch>
              </p:blipFill>
              <p:spPr>
                <a:xfrm>
                  <a:off x="10225810" y="2251490"/>
                  <a:ext cx="301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65EE5630-1B00-9E66-B915-100966D5111B}"/>
                    </a:ext>
                  </a:extLst>
                </p14:cNvPr>
                <p14:cNvContentPartPr/>
                <p14:nvPr/>
              </p14:nvContentPartPr>
              <p14:xfrm>
                <a:off x="10302490" y="2407370"/>
                <a:ext cx="143280" cy="46800"/>
              </p14:xfrm>
            </p:contentPart>
          </mc:Choice>
          <mc:Fallback xmlns="">
            <p:pic>
              <p:nvPicPr>
                <p:cNvPr id="32" name="Ink 31">
                  <a:extLst>
                    <a:ext uri="{FF2B5EF4-FFF2-40B4-BE49-F238E27FC236}">
                      <a16:creationId xmlns:a16="http://schemas.microsoft.com/office/drawing/2014/main" id="{65EE5630-1B00-9E66-B915-100966D5111B}"/>
                    </a:ext>
                  </a:extLst>
                </p:cNvPr>
                <p:cNvPicPr/>
                <p:nvPr/>
              </p:nvPicPr>
              <p:blipFill>
                <a:blip r:embed="rId45"/>
                <a:stretch>
                  <a:fillRect/>
                </a:stretch>
              </p:blipFill>
              <p:spPr>
                <a:xfrm>
                  <a:off x="10296370" y="2401250"/>
                  <a:ext cx="1555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3103D694-733B-FDF3-A9A3-A0951274535E}"/>
                    </a:ext>
                  </a:extLst>
                </p14:cNvPr>
                <p14:cNvContentPartPr/>
                <p14:nvPr/>
              </p14:nvContentPartPr>
              <p14:xfrm>
                <a:off x="10266850" y="2513930"/>
                <a:ext cx="181080" cy="56880"/>
              </p14:xfrm>
            </p:contentPart>
          </mc:Choice>
          <mc:Fallback xmlns="">
            <p:pic>
              <p:nvPicPr>
                <p:cNvPr id="33" name="Ink 32">
                  <a:extLst>
                    <a:ext uri="{FF2B5EF4-FFF2-40B4-BE49-F238E27FC236}">
                      <a16:creationId xmlns:a16="http://schemas.microsoft.com/office/drawing/2014/main" id="{3103D694-733B-FDF3-A9A3-A0951274535E}"/>
                    </a:ext>
                  </a:extLst>
                </p:cNvPr>
                <p:cNvPicPr/>
                <p:nvPr/>
              </p:nvPicPr>
              <p:blipFill>
                <a:blip r:embed="rId47"/>
                <a:stretch>
                  <a:fillRect/>
                </a:stretch>
              </p:blipFill>
              <p:spPr>
                <a:xfrm>
                  <a:off x="10260730" y="2507810"/>
                  <a:ext cx="193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EFD9E424-76CF-2764-BCF4-EFB39A1F77AB}"/>
                    </a:ext>
                  </a:extLst>
                </p14:cNvPr>
                <p14:cNvContentPartPr/>
                <p14:nvPr/>
              </p14:nvContentPartPr>
              <p14:xfrm>
                <a:off x="10622890" y="2325290"/>
                <a:ext cx="67320" cy="230400"/>
              </p14:xfrm>
            </p:contentPart>
          </mc:Choice>
          <mc:Fallback xmlns="">
            <p:pic>
              <p:nvPicPr>
                <p:cNvPr id="34" name="Ink 33">
                  <a:extLst>
                    <a:ext uri="{FF2B5EF4-FFF2-40B4-BE49-F238E27FC236}">
                      <a16:creationId xmlns:a16="http://schemas.microsoft.com/office/drawing/2014/main" id="{EFD9E424-76CF-2764-BCF4-EFB39A1F77AB}"/>
                    </a:ext>
                  </a:extLst>
                </p:cNvPr>
                <p:cNvPicPr/>
                <p:nvPr/>
              </p:nvPicPr>
              <p:blipFill>
                <a:blip r:embed="rId49"/>
                <a:stretch>
                  <a:fillRect/>
                </a:stretch>
              </p:blipFill>
              <p:spPr>
                <a:xfrm>
                  <a:off x="10616770" y="2319170"/>
                  <a:ext cx="795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84095E33-CE19-656F-39CE-7D444616E812}"/>
                    </a:ext>
                  </a:extLst>
                </p14:cNvPr>
                <p14:cNvContentPartPr/>
                <p14:nvPr/>
              </p14:nvContentPartPr>
              <p14:xfrm>
                <a:off x="10572850" y="2253650"/>
                <a:ext cx="267120" cy="83160"/>
              </p14:xfrm>
            </p:contentPart>
          </mc:Choice>
          <mc:Fallback xmlns="">
            <p:pic>
              <p:nvPicPr>
                <p:cNvPr id="35" name="Ink 34">
                  <a:extLst>
                    <a:ext uri="{FF2B5EF4-FFF2-40B4-BE49-F238E27FC236}">
                      <a16:creationId xmlns:a16="http://schemas.microsoft.com/office/drawing/2014/main" id="{84095E33-CE19-656F-39CE-7D444616E812}"/>
                    </a:ext>
                  </a:extLst>
                </p:cNvPr>
                <p:cNvPicPr/>
                <p:nvPr/>
              </p:nvPicPr>
              <p:blipFill>
                <a:blip r:embed="rId51"/>
                <a:stretch>
                  <a:fillRect/>
                </a:stretch>
              </p:blipFill>
              <p:spPr>
                <a:xfrm>
                  <a:off x="10566730" y="2247530"/>
                  <a:ext cx="279360" cy="95400"/>
                </a:xfrm>
                <a:prstGeom prst="rect">
                  <a:avLst/>
                </a:prstGeom>
              </p:spPr>
            </p:pic>
          </mc:Fallback>
        </mc:AlternateContent>
      </p:grpSp>
      <p:grpSp>
        <p:nvGrpSpPr>
          <p:cNvPr id="49" name="Group 48">
            <a:extLst>
              <a:ext uri="{FF2B5EF4-FFF2-40B4-BE49-F238E27FC236}">
                <a16:creationId xmlns:a16="http://schemas.microsoft.com/office/drawing/2014/main" id="{3D0FF95A-FDEC-4B34-ADB1-908BE269A299}"/>
              </a:ext>
            </a:extLst>
          </p:cNvPr>
          <p:cNvGrpSpPr/>
          <p:nvPr/>
        </p:nvGrpSpPr>
        <p:grpSpPr>
          <a:xfrm>
            <a:off x="9386290" y="2767730"/>
            <a:ext cx="1965240" cy="444960"/>
            <a:chOff x="9386290" y="2767730"/>
            <a:chExt cx="1965240" cy="444960"/>
          </a:xfrm>
        </p:grpSpPr>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4C3FF790-18E2-B3CB-B162-F59802E900C7}"/>
                    </a:ext>
                  </a:extLst>
                </p14:cNvPr>
                <p14:cNvContentPartPr/>
                <p14:nvPr/>
              </p14:nvContentPartPr>
              <p14:xfrm>
                <a:off x="9386290" y="2767730"/>
                <a:ext cx="213120" cy="424800"/>
              </p14:xfrm>
            </p:contentPart>
          </mc:Choice>
          <mc:Fallback xmlns="">
            <p:pic>
              <p:nvPicPr>
                <p:cNvPr id="37" name="Ink 36">
                  <a:extLst>
                    <a:ext uri="{FF2B5EF4-FFF2-40B4-BE49-F238E27FC236}">
                      <a16:creationId xmlns:a16="http://schemas.microsoft.com/office/drawing/2014/main" id="{4C3FF790-18E2-B3CB-B162-F59802E900C7}"/>
                    </a:ext>
                  </a:extLst>
                </p:cNvPr>
                <p:cNvPicPr/>
                <p:nvPr/>
              </p:nvPicPr>
              <p:blipFill>
                <a:blip r:embed="rId53"/>
                <a:stretch>
                  <a:fillRect/>
                </a:stretch>
              </p:blipFill>
              <p:spPr>
                <a:xfrm>
                  <a:off x="9380170" y="2761610"/>
                  <a:ext cx="2253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A37638B5-75B7-79E7-A4CC-D6F98966E006}"/>
                    </a:ext>
                  </a:extLst>
                </p14:cNvPr>
                <p14:cNvContentPartPr/>
                <p14:nvPr/>
              </p14:nvContentPartPr>
              <p14:xfrm>
                <a:off x="9483130" y="3009290"/>
                <a:ext cx="183600" cy="33120"/>
              </p14:xfrm>
            </p:contentPart>
          </mc:Choice>
          <mc:Fallback xmlns="">
            <p:pic>
              <p:nvPicPr>
                <p:cNvPr id="38" name="Ink 37">
                  <a:extLst>
                    <a:ext uri="{FF2B5EF4-FFF2-40B4-BE49-F238E27FC236}">
                      <a16:creationId xmlns:a16="http://schemas.microsoft.com/office/drawing/2014/main" id="{A37638B5-75B7-79E7-A4CC-D6F98966E006}"/>
                    </a:ext>
                  </a:extLst>
                </p:cNvPr>
                <p:cNvPicPr/>
                <p:nvPr/>
              </p:nvPicPr>
              <p:blipFill>
                <a:blip r:embed="rId55"/>
                <a:stretch>
                  <a:fillRect/>
                </a:stretch>
              </p:blipFill>
              <p:spPr>
                <a:xfrm>
                  <a:off x="9477010" y="3003170"/>
                  <a:ext cx="195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66BB4E0F-3061-5E83-9C06-B743F883F8C6}"/>
                    </a:ext>
                  </a:extLst>
                </p14:cNvPr>
                <p14:cNvContentPartPr/>
                <p14:nvPr/>
              </p14:nvContentPartPr>
              <p14:xfrm>
                <a:off x="9728290" y="2801570"/>
                <a:ext cx="182160" cy="303480"/>
              </p14:xfrm>
            </p:contentPart>
          </mc:Choice>
          <mc:Fallback xmlns="">
            <p:pic>
              <p:nvPicPr>
                <p:cNvPr id="39" name="Ink 38">
                  <a:extLst>
                    <a:ext uri="{FF2B5EF4-FFF2-40B4-BE49-F238E27FC236}">
                      <a16:creationId xmlns:a16="http://schemas.microsoft.com/office/drawing/2014/main" id="{66BB4E0F-3061-5E83-9C06-B743F883F8C6}"/>
                    </a:ext>
                  </a:extLst>
                </p:cNvPr>
                <p:cNvPicPr/>
                <p:nvPr/>
              </p:nvPicPr>
              <p:blipFill>
                <a:blip r:embed="rId57"/>
                <a:stretch>
                  <a:fillRect/>
                </a:stretch>
              </p:blipFill>
              <p:spPr>
                <a:xfrm>
                  <a:off x="9722170" y="2795450"/>
                  <a:ext cx="1944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93388F5C-D285-C3E8-4512-39EE0E2852F2}"/>
                    </a:ext>
                  </a:extLst>
                </p14:cNvPr>
                <p14:cNvContentPartPr/>
                <p14:nvPr/>
              </p14:nvContentPartPr>
              <p14:xfrm>
                <a:off x="9700570" y="2992730"/>
                <a:ext cx="186120" cy="22320"/>
              </p14:xfrm>
            </p:contentPart>
          </mc:Choice>
          <mc:Fallback xmlns="">
            <p:pic>
              <p:nvPicPr>
                <p:cNvPr id="40" name="Ink 39">
                  <a:extLst>
                    <a:ext uri="{FF2B5EF4-FFF2-40B4-BE49-F238E27FC236}">
                      <a16:creationId xmlns:a16="http://schemas.microsoft.com/office/drawing/2014/main" id="{93388F5C-D285-C3E8-4512-39EE0E2852F2}"/>
                    </a:ext>
                  </a:extLst>
                </p:cNvPr>
                <p:cNvPicPr/>
                <p:nvPr/>
              </p:nvPicPr>
              <p:blipFill>
                <a:blip r:embed="rId59"/>
                <a:stretch>
                  <a:fillRect/>
                </a:stretch>
              </p:blipFill>
              <p:spPr>
                <a:xfrm>
                  <a:off x="9694450" y="2986610"/>
                  <a:ext cx="198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647E5D8D-8D61-F1F8-4C5D-9EA12EA16F38}"/>
                    </a:ext>
                  </a:extLst>
                </p14:cNvPr>
                <p14:cNvContentPartPr/>
                <p14:nvPr/>
              </p14:nvContentPartPr>
              <p14:xfrm>
                <a:off x="9896410" y="3142490"/>
                <a:ext cx="150840" cy="19440"/>
              </p14:xfrm>
            </p:contentPart>
          </mc:Choice>
          <mc:Fallback xmlns="">
            <p:pic>
              <p:nvPicPr>
                <p:cNvPr id="41" name="Ink 40">
                  <a:extLst>
                    <a:ext uri="{FF2B5EF4-FFF2-40B4-BE49-F238E27FC236}">
                      <a16:creationId xmlns:a16="http://schemas.microsoft.com/office/drawing/2014/main" id="{647E5D8D-8D61-F1F8-4C5D-9EA12EA16F38}"/>
                    </a:ext>
                  </a:extLst>
                </p:cNvPr>
                <p:cNvPicPr/>
                <p:nvPr/>
              </p:nvPicPr>
              <p:blipFill>
                <a:blip r:embed="rId61"/>
                <a:stretch>
                  <a:fillRect/>
                </a:stretch>
              </p:blipFill>
              <p:spPr>
                <a:xfrm>
                  <a:off x="9890290" y="3136370"/>
                  <a:ext cx="1630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D53DA5F7-DAF0-B9D4-7DEC-53425556372D}"/>
                    </a:ext>
                  </a:extLst>
                </p14:cNvPr>
                <p14:cNvContentPartPr/>
                <p14:nvPr/>
              </p14:nvContentPartPr>
              <p14:xfrm>
                <a:off x="10152010" y="2801930"/>
                <a:ext cx="357480" cy="327600"/>
              </p14:xfrm>
            </p:contentPart>
          </mc:Choice>
          <mc:Fallback xmlns="">
            <p:pic>
              <p:nvPicPr>
                <p:cNvPr id="42" name="Ink 41">
                  <a:extLst>
                    <a:ext uri="{FF2B5EF4-FFF2-40B4-BE49-F238E27FC236}">
                      <a16:creationId xmlns:a16="http://schemas.microsoft.com/office/drawing/2014/main" id="{D53DA5F7-DAF0-B9D4-7DEC-53425556372D}"/>
                    </a:ext>
                  </a:extLst>
                </p:cNvPr>
                <p:cNvPicPr/>
                <p:nvPr/>
              </p:nvPicPr>
              <p:blipFill>
                <a:blip r:embed="rId63"/>
                <a:stretch>
                  <a:fillRect/>
                </a:stretch>
              </p:blipFill>
              <p:spPr>
                <a:xfrm>
                  <a:off x="10145890" y="2795810"/>
                  <a:ext cx="3697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6CE7FC8B-8898-865D-6EF5-08F5FF7538C1}"/>
                    </a:ext>
                  </a:extLst>
                </p14:cNvPr>
                <p14:cNvContentPartPr/>
                <p14:nvPr/>
              </p14:nvContentPartPr>
              <p14:xfrm>
                <a:off x="10473850" y="2866730"/>
                <a:ext cx="239040" cy="192240"/>
              </p14:xfrm>
            </p:contentPart>
          </mc:Choice>
          <mc:Fallback xmlns="">
            <p:pic>
              <p:nvPicPr>
                <p:cNvPr id="43" name="Ink 42">
                  <a:extLst>
                    <a:ext uri="{FF2B5EF4-FFF2-40B4-BE49-F238E27FC236}">
                      <a16:creationId xmlns:a16="http://schemas.microsoft.com/office/drawing/2014/main" id="{6CE7FC8B-8898-865D-6EF5-08F5FF7538C1}"/>
                    </a:ext>
                  </a:extLst>
                </p:cNvPr>
                <p:cNvPicPr/>
                <p:nvPr/>
              </p:nvPicPr>
              <p:blipFill>
                <a:blip r:embed="rId65"/>
                <a:stretch>
                  <a:fillRect/>
                </a:stretch>
              </p:blipFill>
              <p:spPr>
                <a:xfrm>
                  <a:off x="10467730" y="2860610"/>
                  <a:ext cx="251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4A333A5C-86FD-7B19-EBAA-73858193C116}"/>
                    </a:ext>
                  </a:extLst>
                </p14:cNvPr>
                <p14:cNvContentPartPr/>
                <p14:nvPr/>
              </p14:nvContentPartPr>
              <p14:xfrm>
                <a:off x="10665010" y="2812730"/>
                <a:ext cx="303840" cy="281160"/>
              </p14:xfrm>
            </p:contentPart>
          </mc:Choice>
          <mc:Fallback xmlns="">
            <p:pic>
              <p:nvPicPr>
                <p:cNvPr id="44" name="Ink 43">
                  <a:extLst>
                    <a:ext uri="{FF2B5EF4-FFF2-40B4-BE49-F238E27FC236}">
                      <a16:creationId xmlns:a16="http://schemas.microsoft.com/office/drawing/2014/main" id="{4A333A5C-86FD-7B19-EBAA-73858193C116}"/>
                    </a:ext>
                  </a:extLst>
                </p:cNvPr>
                <p:cNvPicPr/>
                <p:nvPr/>
              </p:nvPicPr>
              <p:blipFill>
                <a:blip r:embed="rId67"/>
                <a:stretch>
                  <a:fillRect/>
                </a:stretch>
              </p:blipFill>
              <p:spPr>
                <a:xfrm>
                  <a:off x="10658890" y="2806610"/>
                  <a:ext cx="3160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B17C7157-437F-D2D1-284B-8D373D290C9C}"/>
                    </a:ext>
                  </a:extLst>
                </p14:cNvPr>
                <p14:cNvContentPartPr/>
                <p14:nvPr/>
              </p14:nvContentPartPr>
              <p14:xfrm>
                <a:off x="10935730" y="2863490"/>
                <a:ext cx="39960" cy="267120"/>
              </p14:xfrm>
            </p:contentPart>
          </mc:Choice>
          <mc:Fallback xmlns="">
            <p:pic>
              <p:nvPicPr>
                <p:cNvPr id="45" name="Ink 44">
                  <a:extLst>
                    <a:ext uri="{FF2B5EF4-FFF2-40B4-BE49-F238E27FC236}">
                      <a16:creationId xmlns:a16="http://schemas.microsoft.com/office/drawing/2014/main" id="{B17C7157-437F-D2D1-284B-8D373D290C9C}"/>
                    </a:ext>
                  </a:extLst>
                </p:cNvPr>
                <p:cNvPicPr/>
                <p:nvPr/>
              </p:nvPicPr>
              <p:blipFill>
                <a:blip r:embed="rId69"/>
                <a:stretch>
                  <a:fillRect/>
                </a:stretch>
              </p:blipFill>
              <p:spPr>
                <a:xfrm>
                  <a:off x="10929610" y="2857370"/>
                  <a:ext cx="52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98E09D9B-0FF4-FDBC-9218-18E25E395ECD}"/>
                    </a:ext>
                  </a:extLst>
                </p14:cNvPr>
                <p14:cNvContentPartPr/>
                <p14:nvPr/>
              </p14:nvContentPartPr>
              <p14:xfrm>
                <a:off x="10905130" y="2787530"/>
                <a:ext cx="446400" cy="329760"/>
              </p14:xfrm>
            </p:contentPart>
          </mc:Choice>
          <mc:Fallback xmlns="">
            <p:pic>
              <p:nvPicPr>
                <p:cNvPr id="46" name="Ink 45">
                  <a:extLst>
                    <a:ext uri="{FF2B5EF4-FFF2-40B4-BE49-F238E27FC236}">
                      <a16:creationId xmlns:a16="http://schemas.microsoft.com/office/drawing/2014/main" id="{98E09D9B-0FF4-FDBC-9218-18E25E395ECD}"/>
                    </a:ext>
                  </a:extLst>
                </p:cNvPr>
                <p:cNvPicPr/>
                <p:nvPr/>
              </p:nvPicPr>
              <p:blipFill>
                <a:blip r:embed="rId71"/>
                <a:stretch>
                  <a:fillRect/>
                </a:stretch>
              </p:blipFill>
              <p:spPr>
                <a:xfrm>
                  <a:off x="10899010" y="2781410"/>
                  <a:ext cx="4586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B6CABD69-698B-E56C-4169-71DBF76E235E}"/>
                    </a:ext>
                  </a:extLst>
                </p14:cNvPr>
                <p14:cNvContentPartPr/>
                <p14:nvPr/>
              </p14:nvContentPartPr>
              <p14:xfrm>
                <a:off x="11171530" y="2900930"/>
                <a:ext cx="178920" cy="84960"/>
              </p14:xfrm>
            </p:contentPart>
          </mc:Choice>
          <mc:Fallback xmlns="">
            <p:pic>
              <p:nvPicPr>
                <p:cNvPr id="47" name="Ink 46">
                  <a:extLst>
                    <a:ext uri="{FF2B5EF4-FFF2-40B4-BE49-F238E27FC236}">
                      <a16:creationId xmlns:a16="http://schemas.microsoft.com/office/drawing/2014/main" id="{B6CABD69-698B-E56C-4169-71DBF76E235E}"/>
                    </a:ext>
                  </a:extLst>
                </p:cNvPr>
                <p:cNvPicPr/>
                <p:nvPr/>
              </p:nvPicPr>
              <p:blipFill>
                <a:blip r:embed="rId73"/>
                <a:stretch>
                  <a:fillRect/>
                </a:stretch>
              </p:blipFill>
              <p:spPr>
                <a:xfrm>
                  <a:off x="11165410" y="2894810"/>
                  <a:ext cx="191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585122C8-A48C-0A36-5F3A-49683C959BEB}"/>
                    </a:ext>
                  </a:extLst>
                </p14:cNvPr>
                <p14:cNvContentPartPr/>
                <p14:nvPr/>
              </p14:nvContentPartPr>
              <p14:xfrm>
                <a:off x="11045170" y="3118370"/>
                <a:ext cx="241920" cy="94320"/>
              </p14:xfrm>
            </p:contentPart>
          </mc:Choice>
          <mc:Fallback xmlns="">
            <p:pic>
              <p:nvPicPr>
                <p:cNvPr id="48" name="Ink 47">
                  <a:extLst>
                    <a:ext uri="{FF2B5EF4-FFF2-40B4-BE49-F238E27FC236}">
                      <a16:creationId xmlns:a16="http://schemas.microsoft.com/office/drawing/2014/main" id="{585122C8-A48C-0A36-5F3A-49683C959BEB}"/>
                    </a:ext>
                  </a:extLst>
                </p:cNvPr>
                <p:cNvPicPr/>
                <p:nvPr/>
              </p:nvPicPr>
              <p:blipFill>
                <a:blip r:embed="rId75"/>
                <a:stretch>
                  <a:fillRect/>
                </a:stretch>
              </p:blipFill>
              <p:spPr>
                <a:xfrm>
                  <a:off x="11039050" y="3112250"/>
                  <a:ext cx="254160" cy="106560"/>
                </a:xfrm>
                <a:prstGeom prst="rect">
                  <a:avLst/>
                </a:prstGeom>
              </p:spPr>
            </p:pic>
          </mc:Fallback>
        </mc:AlternateContent>
      </p:grpSp>
    </p:spTree>
    <p:extLst>
      <p:ext uri="{BB962C8B-B14F-4D97-AF65-F5344CB8AC3E}">
        <p14:creationId xmlns:p14="http://schemas.microsoft.com/office/powerpoint/2010/main" val="532977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744E-F62E-E30C-E014-35A3432E7ECE}"/>
              </a:ext>
            </a:extLst>
          </p:cNvPr>
          <p:cNvSpPr>
            <a:spLocks noGrp="1"/>
          </p:cNvSpPr>
          <p:nvPr>
            <p:ph type="title"/>
          </p:nvPr>
        </p:nvSpPr>
        <p:spPr/>
        <p:txBody>
          <a:bodyPr/>
          <a:lstStyle/>
          <a:p>
            <a:r>
              <a:rPr lang="en-US" dirty="0"/>
              <a:t>Conversations (show TCP, UDP, RT)</a:t>
            </a:r>
          </a:p>
        </p:txBody>
      </p:sp>
    </p:spTree>
    <p:extLst>
      <p:ext uri="{BB962C8B-B14F-4D97-AF65-F5344CB8AC3E}">
        <p14:creationId xmlns:p14="http://schemas.microsoft.com/office/powerpoint/2010/main" val="1101686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7D6B-7F5B-713E-EDA2-F9CF4C63C541}"/>
              </a:ext>
            </a:extLst>
          </p:cNvPr>
          <p:cNvSpPr>
            <a:spLocks noGrp="1"/>
          </p:cNvSpPr>
          <p:nvPr>
            <p:ph type="title"/>
          </p:nvPr>
        </p:nvSpPr>
        <p:spPr/>
        <p:txBody>
          <a:bodyPr/>
          <a:lstStyle/>
          <a:p>
            <a:r>
              <a:rPr lang="en-US" dirty="0"/>
              <a:t>Kernel tools for networking</a:t>
            </a:r>
          </a:p>
        </p:txBody>
      </p:sp>
      <p:sp>
        <p:nvSpPr>
          <p:cNvPr id="3" name="Content Placeholder 2">
            <a:extLst>
              <a:ext uri="{FF2B5EF4-FFF2-40B4-BE49-F238E27FC236}">
                <a16:creationId xmlns:a16="http://schemas.microsoft.com/office/drawing/2014/main" id="{599042DA-4693-B6B9-E8BD-06840ACD1CFE}"/>
              </a:ext>
            </a:extLst>
          </p:cNvPr>
          <p:cNvSpPr>
            <a:spLocks noGrp="1"/>
          </p:cNvSpPr>
          <p:nvPr>
            <p:ph idx="1"/>
          </p:nvPr>
        </p:nvSpPr>
        <p:spPr/>
        <p:txBody>
          <a:bodyPr/>
          <a:lstStyle/>
          <a:p>
            <a:r>
              <a:rPr lang="en-US" dirty="0" err="1"/>
              <a:t>netfilter</a:t>
            </a:r>
            <a:r>
              <a:rPr lang="en-US" dirty="0"/>
              <a:t> -&gt; Kernel component of network filtering</a:t>
            </a:r>
          </a:p>
          <a:p>
            <a:r>
              <a:rPr lang="en-US" dirty="0"/>
              <a:t>iptables -&gt; legacy (most supported) method of configuring </a:t>
            </a:r>
            <a:r>
              <a:rPr lang="en-US" dirty="0" err="1"/>
              <a:t>netfilter</a:t>
            </a:r>
            <a:endParaRPr lang="en-US" dirty="0"/>
          </a:p>
          <a:p>
            <a:r>
              <a:rPr lang="en-US" dirty="0" err="1"/>
              <a:t>nftables</a:t>
            </a:r>
            <a:r>
              <a:rPr lang="en-US" dirty="0"/>
              <a:t> -&gt; newer, “simpler” iptables. (missing lots of features)</a:t>
            </a:r>
          </a:p>
          <a:p>
            <a:r>
              <a:rPr lang="en-US" dirty="0" err="1"/>
              <a:t>firewalld</a:t>
            </a:r>
            <a:r>
              <a:rPr lang="en-US" dirty="0"/>
              <a:t> -&gt; </a:t>
            </a:r>
            <a:r>
              <a:rPr lang="en-US" dirty="0" err="1"/>
              <a:t>Redhat</a:t>
            </a:r>
            <a:r>
              <a:rPr lang="en-US" dirty="0"/>
              <a:t> “simpler” front end to iptables, </a:t>
            </a:r>
            <a:r>
              <a:rPr lang="en-US" dirty="0" err="1"/>
              <a:t>nftables</a:t>
            </a:r>
            <a:r>
              <a:rPr lang="en-US" dirty="0"/>
              <a:t> and </a:t>
            </a:r>
            <a:r>
              <a:rPr lang="en-US" dirty="0" err="1"/>
              <a:t>netfilter</a:t>
            </a:r>
            <a:endParaRPr lang="en-US" dirty="0"/>
          </a:p>
          <a:p>
            <a:r>
              <a:rPr lang="en-US" dirty="0" err="1"/>
              <a:t>ufw</a:t>
            </a:r>
            <a:r>
              <a:rPr lang="en-US" dirty="0"/>
              <a:t> -&gt; Debian/Ubuntu “simpler” front end to iptables and </a:t>
            </a:r>
            <a:r>
              <a:rPr lang="en-US" dirty="0" err="1"/>
              <a:t>netfilter</a:t>
            </a:r>
            <a:endParaRPr lang="en-US" dirty="0"/>
          </a:p>
          <a:p>
            <a:r>
              <a:rPr lang="en-US" dirty="0" err="1"/>
              <a:t>tc</a:t>
            </a:r>
            <a:r>
              <a:rPr lang="en-US" dirty="0"/>
              <a:t> -&gt; traffic control</a:t>
            </a:r>
          </a:p>
        </p:txBody>
      </p:sp>
    </p:spTree>
    <p:extLst>
      <p:ext uri="{BB962C8B-B14F-4D97-AF65-F5344CB8AC3E}">
        <p14:creationId xmlns:p14="http://schemas.microsoft.com/office/powerpoint/2010/main" val="3620118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497B-4E1D-1F8D-F77C-148FF5690D2F}"/>
              </a:ext>
            </a:extLst>
          </p:cNvPr>
          <p:cNvSpPr>
            <a:spLocks noGrp="1"/>
          </p:cNvSpPr>
          <p:nvPr>
            <p:ph type="title"/>
          </p:nvPr>
        </p:nvSpPr>
        <p:spPr/>
        <p:txBody>
          <a:bodyPr/>
          <a:lstStyle/>
          <a:p>
            <a:r>
              <a:rPr lang="en-US" dirty="0"/>
              <a:t>Common additional tools</a:t>
            </a:r>
          </a:p>
        </p:txBody>
      </p:sp>
      <p:sp>
        <p:nvSpPr>
          <p:cNvPr id="3" name="Content Placeholder 2">
            <a:extLst>
              <a:ext uri="{FF2B5EF4-FFF2-40B4-BE49-F238E27FC236}">
                <a16:creationId xmlns:a16="http://schemas.microsoft.com/office/drawing/2014/main" id="{A9A4D6A0-55CF-FF2B-0760-1F3E8E70AF7F}"/>
              </a:ext>
            </a:extLst>
          </p:cNvPr>
          <p:cNvSpPr>
            <a:spLocks noGrp="1"/>
          </p:cNvSpPr>
          <p:nvPr>
            <p:ph idx="1"/>
          </p:nvPr>
        </p:nvSpPr>
        <p:spPr/>
        <p:txBody>
          <a:bodyPr>
            <a:normAutofit fontScale="92500" lnSpcReduction="20000"/>
          </a:bodyPr>
          <a:lstStyle/>
          <a:p>
            <a:r>
              <a:rPr lang="en-US" dirty="0"/>
              <a:t>Ping</a:t>
            </a:r>
          </a:p>
          <a:p>
            <a:r>
              <a:rPr lang="en-US" dirty="0"/>
              <a:t>Traceroute</a:t>
            </a:r>
          </a:p>
          <a:p>
            <a:r>
              <a:rPr lang="en-US" dirty="0"/>
              <a:t>Wireshark/</a:t>
            </a:r>
            <a:r>
              <a:rPr lang="en-US" dirty="0" err="1"/>
              <a:t>Tshark</a:t>
            </a:r>
            <a:endParaRPr lang="en-US" dirty="0"/>
          </a:p>
          <a:p>
            <a:r>
              <a:rPr lang="en-US" dirty="0" err="1"/>
              <a:t>tcpdump</a:t>
            </a:r>
            <a:endParaRPr lang="en-US" dirty="0"/>
          </a:p>
          <a:p>
            <a:r>
              <a:rPr lang="en-US" dirty="0" err="1"/>
              <a:t>iperf</a:t>
            </a:r>
            <a:r>
              <a:rPr lang="en-US" dirty="0"/>
              <a:t>/iperf3</a:t>
            </a:r>
          </a:p>
          <a:p>
            <a:r>
              <a:rPr lang="en-US" dirty="0" err="1"/>
              <a:t>netcat</a:t>
            </a:r>
            <a:r>
              <a:rPr lang="en-US" dirty="0"/>
              <a:t>/</a:t>
            </a:r>
            <a:r>
              <a:rPr lang="en-US" dirty="0" err="1"/>
              <a:t>nc</a:t>
            </a:r>
            <a:endParaRPr lang="en-US" dirty="0"/>
          </a:p>
          <a:p>
            <a:r>
              <a:rPr lang="en-US" dirty="0" err="1"/>
              <a:t>nmap</a:t>
            </a:r>
            <a:endParaRPr lang="en-US" dirty="0"/>
          </a:p>
          <a:p>
            <a:r>
              <a:rPr lang="en-US" dirty="0" err="1"/>
              <a:t>ip</a:t>
            </a:r>
            <a:r>
              <a:rPr lang="en-US" dirty="0"/>
              <a:t>, </a:t>
            </a:r>
            <a:r>
              <a:rPr lang="en-US" dirty="0" err="1"/>
              <a:t>ifconfig</a:t>
            </a:r>
            <a:endParaRPr lang="en-US" dirty="0"/>
          </a:p>
          <a:p>
            <a:r>
              <a:rPr lang="en-US" dirty="0" err="1"/>
              <a:t>nslookup</a:t>
            </a:r>
            <a:r>
              <a:rPr lang="en-US" dirty="0"/>
              <a:t>, dig</a:t>
            </a:r>
          </a:p>
          <a:p>
            <a:r>
              <a:rPr lang="en-US" dirty="0" err="1"/>
              <a:t>conntrack</a:t>
            </a:r>
            <a:endParaRPr lang="en-US" dirty="0"/>
          </a:p>
        </p:txBody>
      </p:sp>
    </p:spTree>
    <p:extLst>
      <p:ext uri="{BB962C8B-B14F-4D97-AF65-F5344CB8AC3E}">
        <p14:creationId xmlns:p14="http://schemas.microsoft.com/office/powerpoint/2010/main" val="4155915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E098B-6018-FADF-7B49-3A854D5818C4}"/>
              </a:ext>
            </a:extLst>
          </p:cNvPr>
          <p:cNvSpPr>
            <a:spLocks noGrp="1"/>
          </p:cNvSpPr>
          <p:nvPr>
            <p:ph type="title"/>
          </p:nvPr>
        </p:nvSpPr>
        <p:spPr/>
        <p:txBody>
          <a:bodyPr/>
          <a:lstStyle/>
          <a:p>
            <a:r>
              <a:rPr lang="en-US" dirty="0"/>
              <a:t>Ports</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A190AC72-6085-9D42-143B-F58814892B1D}"/>
                  </a:ext>
                </a:extLst>
              </p14:cNvPr>
              <p14:cNvContentPartPr/>
              <p14:nvPr/>
            </p14:nvContentPartPr>
            <p14:xfrm>
              <a:off x="4331530" y="2408810"/>
              <a:ext cx="1772640" cy="1724040"/>
            </p14:xfrm>
          </p:contentPart>
        </mc:Choice>
        <mc:Fallback xmlns="">
          <p:pic>
            <p:nvPicPr>
              <p:cNvPr id="13" name="Ink 12">
                <a:extLst>
                  <a:ext uri="{FF2B5EF4-FFF2-40B4-BE49-F238E27FC236}">
                    <a16:creationId xmlns:a16="http://schemas.microsoft.com/office/drawing/2014/main" id="{A190AC72-6085-9D42-143B-F58814892B1D}"/>
                  </a:ext>
                </a:extLst>
              </p:cNvPr>
              <p:cNvPicPr/>
              <p:nvPr/>
            </p:nvPicPr>
            <p:blipFill>
              <a:blip r:embed="rId3"/>
              <a:stretch>
                <a:fillRect/>
              </a:stretch>
            </p:blipFill>
            <p:spPr>
              <a:xfrm>
                <a:off x="4325410" y="2402690"/>
                <a:ext cx="1784880" cy="1736280"/>
              </a:xfrm>
              <a:prstGeom prst="rect">
                <a:avLst/>
              </a:prstGeom>
            </p:spPr>
          </p:pic>
        </mc:Fallback>
      </mc:AlternateContent>
      <p:grpSp>
        <p:nvGrpSpPr>
          <p:cNvPr id="94" name="Group 93">
            <a:extLst>
              <a:ext uri="{FF2B5EF4-FFF2-40B4-BE49-F238E27FC236}">
                <a16:creationId xmlns:a16="http://schemas.microsoft.com/office/drawing/2014/main" id="{456BE059-A96A-13BF-6C15-8B3E609B48EC}"/>
              </a:ext>
            </a:extLst>
          </p:cNvPr>
          <p:cNvGrpSpPr/>
          <p:nvPr/>
        </p:nvGrpSpPr>
        <p:grpSpPr>
          <a:xfrm>
            <a:off x="-52190" y="715370"/>
            <a:ext cx="5806080" cy="5962680"/>
            <a:chOff x="-52190" y="715370"/>
            <a:chExt cx="5806080" cy="596268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C26DE81-0567-BDCC-6D0D-7B71A5DEA0E1}"/>
                    </a:ext>
                  </a:extLst>
                </p14:cNvPr>
                <p14:cNvContentPartPr/>
                <p14:nvPr/>
              </p14:nvContentPartPr>
              <p14:xfrm>
                <a:off x="1329130" y="2801210"/>
                <a:ext cx="1900080" cy="1414800"/>
              </p14:xfrm>
            </p:contentPart>
          </mc:Choice>
          <mc:Fallback xmlns="">
            <p:pic>
              <p:nvPicPr>
                <p:cNvPr id="4" name="Ink 3">
                  <a:extLst>
                    <a:ext uri="{FF2B5EF4-FFF2-40B4-BE49-F238E27FC236}">
                      <a16:creationId xmlns:a16="http://schemas.microsoft.com/office/drawing/2014/main" id="{8C26DE81-0567-BDCC-6D0D-7B71A5DEA0E1}"/>
                    </a:ext>
                  </a:extLst>
                </p:cNvPr>
                <p:cNvPicPr/>
                <p:nvPr/>
              </p:nvPicPr>
              <p:blipFill>
                <a:blip r:embed="rId5"/>
                <a:stretch>
                  <a:fillRect/>
                </a:stretch>
              </p:blipFill>
              <p:spPr>
                <a:xfrm>
                  <a:off x="1323010" y="2795090"/>
                  <a:ext cx="1912320" cy="1427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8A1DC93-638E-DA40-FFC0-CE42887531B3}"/>
                    </a:ext>
                  </a:extLst>
                </p14:cNvPr>
                <p14:cNvContentPartPr/>
                <p14:nvPr/>
              </p14:nvContentPartPr>
              <p14:xfrm>
                <a:off x="1511290" y="4889930"/>
                <a:ext cx="1686240" cy="1216080"/>
              </p14:xfrm>
            </p:contentPart>
          </mc:Choice>
          <mc:Fallback xmlns="">
            <p:pic>
              <p:nvPicPr>
                <p:cNvPr id="5" name="Ink 4">
                  <a:extLst>
                    <a:ext uri="{FF2B5EF4-FFF2-40B4-BE49-F238E27FC236}">
                      <a16:creationId xmlns:a16="http://schemas.microsoft.com/office/drawing/2014/main" id="{18A1DC93-638E-DA40-FFC0-CE42887531B3}"/>
                    </a:ext>
                  </a:extLst>
                </p:cNvPr>
                <p:cNvPicPr/>
                <p:nvPr/>
              </p:nvPicPr>
              <p:blipFill>
                <a:blip r:embed="rId7"/>
                <a:stretch>
                  <a:fillRect/>
                </a:stretch>
              </p:blipFill>
              <p:spPr>
                <a:xfrm>
                  <a:off x="1505170" y="4883810"/>
                  <a:ext cx="1698480" cy="122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EE8913D0-ACB0-1241-AFD1-60FC258CBC98}"/>
                    </a:ext>
                  </a:extLst>
                </p14:cNvPr>
                <p14:cNvContentPartPr/>
                <p14:nvPr/>
              </p14:nvContentPartPr>
              <p14:xfrm>
                <a:off x="1908370" y="5401490"/>
                <a:ext cx="23040" cy="363600"/>
              </p14:xfrm>
            </p:contentPart>
          </mc:Choice>
          <mc:Fallback xmlns="">
            <p:pic>
              <p:nvPicPr>
                <p:cNvPr id="6" name="Ink 5">
                  <a:extLst>
                    <a:ext uri="{FF2B5EF4-FFF2-40B4-BE49-F238E27FC236}">
                      <a16:creationId xmlns:a16="http://schemas.microsoft.com/office/drawing/2014/main" id="{EE8913D0-ACB0-1241-AFD1-60FC258CBC98}"/>
                    </a:ext>
                  </a:extLst>
                </p:cNvPr>
                <p:cNvPicPr/>
                <p:nvPr/>
              </p:nvPicPr>
              <p:blipFill>
                <a:blip r:embed="rId9"/>
                <a:stretch>
                  <a:fillRect/>
                </a:stretch>
              </p:blipFill>
              <p:spPr>
                <a:xfrm>
                  <a:off x="1902250" y="5395370"/>
                  <a:ext cx="3528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8F93D632-5103-D251-DF64-D523DBF1D7E5}"/>
                    </a:ext>
                  </a:extLst>
                </p14:cNvPr>
                <p14:cNvContentPartPr/>
                <p14:nvPr/>
              </p14:nvContentPartPr>
              <p14:xfrm>
                <a:off x="1770490" y="5319410"/>
                <a:ext cx="269640" cy="29160"/>
              </p14:xfrm>
            </p:contentPart>
          </mc:Choice>
          <mc:Fallback xmlns="">
            <p:pic>
              <p:nvPicPr>
                <p:cNvPr id="7" name="Ink 6">
                  <a:extLst>
                    <a:ext uri="{FF2B5EF4-FFF2-40B4-BE49-F238E27FC236}">
                      <a16:creationId xmlns:a16="http://schemas.microsoft.com/office/drawing/2014/main" id="{8F93D632-5103-D251-DF64-D523DBF1D7E5}"/>
                    </a:ext>
                  </a:extLst>
                </p:cNvPr>
                <p:cNvPicPr/>
                <p:nvPr/>
              </p:nvPicPr>
              <p:blipFill>
                <a:blip r:embed="rId11"/>
                <a:stretch>
                  <a:fillRect/>
                </a:stretch>
              </p:blipFill>
              <p:spPr>
                <a:xfrm>
                  <a:off x="1764370" y="5313290"/>
                  <a:ext cx="281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23BA241-FCFB-66A3-59BC-8B304C0ABEF6}"/>
                    </a:ext>
                  </a:extLst>
                </p14:cNvPr>
                <p14:cNvContentPartPr/>
                <p14:nvPr/>
              </p14:nvContentPartPr>
              <p14:xfrm>
                <a:off x="1725130" y="5762210"/>
                <a:ext cx="271800" cy="146520"/>
              </p14:xfrm>
            </p:contentPart>
          </mc:Choice>
          <mc:Fallback xmlns="">
            <p:pic>
              <p:nvPicPr>
                <p:cNvPr id="8" name="Ink 7">
                  <a:extLst>
                    <a:ext uri="{FF2B5EF4-FFF2-40B4-BE49-F238E27FC236}">
                      <a16:creationId xmlns:a16="http://schemas.microsoft.com/office/drawing/2014/main" id="{723BA241-FCFB-66A3-59BC-8B304C0ABEF6}"/>
                    </a:ext>
                  </a:extLst>
                </p:cNvPr>
                <p:cNvPicPr/>
                <p:nvPr/>
              </p:nvPicPr>
              <p:blipFill>
                <a:blip r:embed="rId13"/>
                <a:stretch>
                  <a:fillRect/>
                </a:stretch>
              </p:blipFill>
              <p:spPr>
                <a:xfrm>
                  <a:off x="1719010" y="5756090"/>
                  <a:ext cx="284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6539095C-D18B-D9F8-422F-D0DAAD68F519}"/>
                    </a:ext>
                  </a:extLst>
                </p14:cNvPr>
                <p14:cNvContentPartPr/>
                <p14:nvPr/>
              </p14:nvContentPartPr>
              <p14:xfrm>
                <a:off x="2140570" y="5140850"/>
                <a:ext cx="304920" cy="620280"/>
              </p14:xfrm>
            </p:contentPart>
          </mc:Choice>
          <mc:Fallback xmlns="">
            <p:pic>
              <p:nvPicPr>
                <p:cNvPr id="9" name="Ink 8">
                  <a:extLst>
                    <a:ext uri="{FF2B5EF4-FFF2-40B4-BE49-F238E27FC236}">
                      <a16:creationId xmlns:a16="http://schemas.microsoft.com/office/drawing/2014/main" id="{6539095C-D18B-D9F8-422F-D0DAAD68F519}"/>
                    </a:ext>
                  </a:extLst>
                </p:cNvPr>
                <p:cNvPicPr/>
                <p:nvPr/>
              </p:nvPicPr>
              <p:blipFill>
                <a:blip r:embed="rId15"/>
                <a:stretch>
                  <a:fillRect/>
                </a:stretch>
              </p:blipFill>
              <p:spPr>
                <a:xfrm>
                  <a:off x="2134450" y="5134730"/>
                  <a:ext cx="31716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0AEC28DE-1629-5B96-F63C-26B65533D612}"/>
                    </a:ext>
                  </a:extLst>
                </p14:cNvPr>
                <p14:cNvContentPartPr/>
                <p14:nvPr/>
              </p14:nvContentPartPr>
              <p14:xfrm>
                <a:off x="1834930" y="6161810"/>
                <a:ext cx="283680" cy="516240"/>
              </p14:xfrm>
            </p:contentPart>
          </mc:Choice>
          <mc:Fallback xmlns="">
            <p:pic>
              <p:nvPicPr>
                <p:cNvPr id="10" name="Ink 9">
                  <a:extLst>
                    <a:ext uri="{FF2B5EF4-FFF2-40B4-BE49-F238E27FC236}">
                      <a16:creationId xmlns:a16="http://schemas.microsoft.com/office/drawing/2014/main" id="{0AEC28DE-1629-5B96-F63C-26B65533D612}"/>
                    </a:ext>
                  </a:extLst>
                </p:cNvPr>
                <p:cNvPicPr/>
                <p:nvPr/>
              </p:nvPicPr>
              <p:blipFill>
                <a:blip r:embed="rId17"/>
                <a:stretch>
                  <a:fillRect/>
                </a:stretch>
              </p:blipFill>
              <p:spPr>
                <a:xfrm>
                  <a:off x="1828810" y="6155690"/>
                  <a:ext cx="29592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4CE32504-DD4E-D581-2DE8-B27EF2AD9E2E}"/>
                    </a:ext>
                  </a:extLst>
                </p14:cNvPr>
                <p14:cNvContentPartPr/>
                <p14:nvPr/>
              </p14:nvContentPartPr>
              <p14:xfrm>
                <a:off x="1964530" y="5920610"/>
                <a:ext cx="275040" cy="464760"/>
              </p14:xfrm>
            </p:contentPart>
          </mc:Choice>
          <mc:Fallback xmlns="">
            <p:pic>
              <p:nvPicPr>
                <p:cNvPr id="11" name="Ink 10">
                  <a:extLst>
                    <a:ext uri="{FF2B5EF4-FFF2-40B4-BE49-F238E27FC236}">
                      <a16:creationId xmlns:a16="http://schemas.microsoft.com/office/drawing/2014/main" id="{4CE32504-DD4E-D581-2DE8-B27EF2AD9E2E}"/>
                    </a:ext>
                  </a:extLst>
                </p:cNvPr>
                <p:cNvPicPr/>
                <p:nvPr/>
              </p:nvPicPr>
              <p:blipFill>
                <a:blip r:embed="rId19"/>
                <a:stretch>
                  <a:fillRect/>
                </a:stretch>
              </p:blipFill>
              <p:spPr>
                <a:xfrm>
                  <a:off x="1958410" y="5914490"/>
                  <a:ext cx="28728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14F4A10-E922-4C5A-FB40-4D45A8A31C10}"/>
                    </a:ext>
                  </a:extLst>
                </p14:cNvPr>
                <p14:cNvContentPartPr/>
                <p14:nvPr/>
              </p14:nvContentPartPr>
              <p14:xfrm>
                <a:off x="2294650" y="4079210"/>
                <a:ext cx="60120" cy="961200"/>
              </p14:xfrm>
            </p:contentPart>
          </mc:Choice>
          <mc:Fallback xmlns="">
            <p:pic>
              <p:nvPicPr>
                <p:cNvPr id="14" name="Ink 13">
                  <a:extLst>
                    <a:ext uri="{FF2B5EF4-FFF2-40B4-BE49-F238E27FC236}">
                      <a16:creationId xmlns:a16="http://schemas.microsoft.com/office/drawing/2014/main" id="{814F4A10-E922-4C5A-FB40-4D45A8A31C10}"/>
                    </a:ext>
                  </a:extLst>
                </p:cNvPr>
                <p:cNvPicPr/>
                <p:nvPr/>
              </p:nvPicPr>
              <p:blipFill>
                <a:blip r:embed="rId21"/>
                <a:stretch>
                  <a:fillRect/>
                </a:stretch>
              </p:blipFill>
              <p:spPr>
                <a:xfrm>
                  <a:off x="2288530" y="4073090"/>
                  <a:ext cx="7236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9F0EECF7-6FFB-47F1-3264-4F22D323B98D}"/>
                    </a:ext>
                  </a:extLst>
                </p14:cNvPr>
                <p14:cNvContentPartPr/>
                <p14:nvPr/>
              </p14:nvContentPartPr>
              <p14:xfrm>
                <a:off x="1974250" y="4396010"/>
                <a:ext cx="131760" cy="302760"/>
              </p14:xfrm>
            </p:contentPart>
          </mc:Choice>
          <mc:Fallback xmlns="">
            <p:pic>
              <p:nvPicPr>
                <p:cNvPr id="15" name="Ink 14">
                  <a:extLst>
                    <a:ext uri="{FF2B5EF4-FFF2-40B4-BE49-F238E27FC236}">
                      <a16:creationId xmlns:a16="http://schemas.microsoft.com/office/drawing/2014/main" id="{9F0EECF7-6FFB-47F1-3264-4F22D323B98D}"/>
                    </a:ext>
                  </a:extLst>
                </p:cNvPr>
                <p:cNvPicPr/>
                <p:nvPr/>
              </p:nvPicPr>
              <p:blipFill>
                <a:blip r:embed="rId23"/>
                <a:stretch>
                  <a:fillRect/>
                </a:stretch>
              </p:blipFill>
              <p:spPr>
                <a:xfrm>
                  <a:off x="1968130" y="4389890"/>
                  <a:ext cx="144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8D2309C-3A95-5CD0-CE55-042940D322FD}"/>
                    </a:ext>
                  </a:extLst>
                </p14:cNvPr>
                <p14:cNvContentPartPr/>
                <p14:nvPr/>
              </p14:nvContentPartPr>
              <p14:xfrm>
                <a:off x="1818370" y="3319970"/>
                <a:ext cx="41040" cy="500040"/>
              </p14:xfrm>
            </p:contentPart>
          </mc:Choice>
          <mc:Fallback xmlns="">
            <p:pic>
              <p:nvPicPr>
                <p:cNvPr id="16" name="Ink 15">
                  <a:extLst>
                    <a:ext uri="{FF2B5EF4-FFF2-40B4-BE49-F238E27FC236}">
                      <a16:creationId xmlns:a16="http://schemas.microsoft.com/office/drawing/2014/main" id="{A8D2309C-3A95-5CD0-CE55-042940D322FD}"/>
                    </a:ext>
                  </a:extLst>
                </p:cNvPr>
                <p:cNvPicPr/>
                <p:nvPr/>
              </p:nvPicPr>
              <p:blipFill>
                <a:blip r:embed="rId25"/>
                <a:stretch>
                  <a:fillRect/>
                </a:stretch>
              </p:blipFill>
              <p:spPr>
                <a:xfrm>
                  <a:off x="1812250" y="3313850"/>
                  <a:ext cx="532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657ABF3B-403B-F44B-38FE-F33A5BDDF58E}"/>
                    </a:ext>
                  </a:extLst>
                </p14:cNvPr>
                <p14:cNvContentPartPr/>
                <p14:nvPr/>
              </p14:nvContentPartPr>
              <p14:xfrm>
                <a:off x="1730890" y="3191090"/>
                <a:ext cx="383040" cy="162000"/>
              </p14:xfrm>
            </p:contentPart>
          </mc:Choice>
          <mc:Fallback xmlns="">
            <p:pic>
              <p:nvPicPr>
                <p:cNvPr id="17" name="Ink 16">
                  <a:extLst>
                    <a:ext uri="{FF2B5EF4-FFF2-40B4-BE49-F238E27FC236}">
                      <a16:creationId xmlns:a16="http://schemas.microsoft.com/office/drawing/2014/main" id="{657ABF3B-403B-F44B-38FE-F33A5BDDF58E}"/>
                    </a:ext>
                  </a:extLst>
                </p:cNvPr>
                <p:cNvPicPr/>
                <p:nvPr/>
              </p:nvPicPr>
              <p:blipFill>
                <a:blip r:embed="rId27"/>
                <a:stretch>
                  <a:fillRect/>
                </a:stretch>
              </p:blipFill>
              <p:spPr>
                <a:xfrm>
                  <a:off x="1724770" y="3184970"/>
                  <a:ext cx="395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07F8CA0A-EFF3-812A-9C1F-4761148A295D}"/>
                    </a:ext>
                  </a:extLst>
                </p14:cNvPr>
                <p14:cNvContentPartPr/>
                <p14:nvPr/>
              </p14:nvContentPartPr>
              <p14:xfrm>
                <a:off x="2001970" y="3331130"/>
                <a:ext cx="408960" cy="554040"/>
              </p14:xfrm>
            </p:contentPart>
          </mc:Choice>
          <mc:Fallback xmlns="">
            <p:pic>
              <p:nvPicPr>
                <p:cNvPr id="18" name="Ink 17">
                  <a:extLst>
                    <a:ext uri="{FF2B5EF4-FFF2-40B4-BE49-F238E27FC236}">
                      <a16:creationId xmlns:a16="http://schemas.microsoft.com/office/drawing/2014/main" id="{07F8CA0A-EFF3-812A-9C1F-4761148A295D}"/>
                    </a:ext>
                  </a:extLst>
                </p:cNvPr>
                <p:cNvPicPr/>
                <p:nvPr/>
              </p:nvPicPr>
              <p:blipFill>
                <a:blip r:embed="rId29"/>
                <a:stretch>
                  <a:fillRect/>
                </a:stretch>
              </p:blipFill>
              <p:spPr>
                <a:xfrm>
                  <a:off x="1995850" y="3325010"/>
                  <a:ext cx="42120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2502B77-C066-073B-73E6-0D605E71B29E}"/>
                    </a:ext>
                  </a:extLst>
                </p14:cNvPr>
                <p14:cNvContentPartPr/>
                <p14:nvPr/>
              </p14:nvContentPartPr>
              <p14:xfrm>
                <a:off x="2446210" y="3106850"/>
                <a:ext cx="353160" cy="669600"/>
              </p14:xfrm>
            </p:contentPart>
          </mc:Choice>
          <mc:Fallback xmlns="">
            <p:pic>
              <p:nvPicPr>
                <p:cNvPr id="19" name="Ink 18">
                  <a:extLst>
                    <a:ext uri="{FF2B5EF4-FFF2-40B4-BE49-F238E27FC236}">
                      <a16:creationId xmlns:a16="http://schemas.microsoft.com/office/drawing/2014/main" id="{A2502B77-C066-073B-73E6-0D605E71B29E}"/>
                    </a:ext>
                  </a:extLst>
                </p:cNvPr>
                <p:cNvPicPr/>
                <p:nvPr/>
              </p:nvPicPr>
              <p:blipFill>
                <a:blip r:embed="rId31"/>
                <a:stretch>
                  <a:fillRect/>
                </a:stretch>
              </p:blipFill>
              <p:spPr>
                <a:xfrm>
                  <a:off x="2440090" y="3100730"/>
                  <a:ext cx="36540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49F8A0BA-03B7-C434-AD21-9356A607E78D}"/>
                    </a:ext>
                  </a:extLst>
                </p14:cNvPr>
                <p14:cNvContentPartPr/>
                <p14:nvPr/>
              </p14:nvContentPartPr>
              <p14:xfrm>
                <a:off x="2988010" y="3747290"/>
                <a:ext cx="2013480" cy="1257480"/>
              </p14:xfrm>
            </p:contentPart>
          </mc:Choice>
          <mc:Fallback xmlns="">
            <p:pic>
              <p:nvPicPr>
                <p:cNvPr id="20" name="Ink 19">
                  <a:extLst>
                    <a:ext uri="{FF2B5EF4-FFF2-40B4-BE49-F238E27FC236}">
                      <a16:creationId xmlns:a16="http://schemas.microsoft.com/office/drawing/2014/main" id="{49F8A0BA-03B7-C434-AD21-9356A607E78D}"/>
                    </a:ext>
                  </a:extLst>
                </p:cNvPr>
                <p:cNvPicPr/>
                <p:nvPr/>
              </p:nvPicPr>
              <p:blipFill>
                <a:blip r:embed="rId33"/>
                <a:stretch>
                  <a:fillRect/>
                </a:stretch>
              </p:blipFill>
              <p:spPr>
                <a:xfrm>
                  <a:off x="2981890" y="3741170"/>
                  <a:ext cx="2025720" cy="1269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F4E54FB3-6307-0E01-DAC4-1F8B39F45710}"/>
                    </a:ext>
                  </a:extLst>
                </p14:cNvPr>
                <p14:cNvContentPartPr/>
                <p14:nvPr/>
              </p14:nvContentPartPr>
              <p14:xfrm>
                <a:off x="3273130" y="4471250"/>
                <a:ext cx="17280" cy="192960"/>
              </p14:xfrm>
            </p:contentPart>
          </mc:Choice>
          <mc:Fallback xmlns="">
            <p:pic>
              <p:nvPicPr>
                <p:cNvPr id="21" name="Ink 20">
                  <a:extLst>
                    <a:ext uri="{FF2B5EF4-FFF2-40B4-BE49-F238E27FC236}">
                      <a16:creationId xmlns:a16="http://schemas.microsoft.com/office/drawing/2014/main" id="{F4E54FB3-6307-0E01-DAC4-1F8B39F45710}"/>
                    </a:ext>
                  </a:extLst>
                </p:cNvPr>
                <p:cNvPicPr/>
                <p:nvPr/>
              </p:nvPicPr>
              <p:blipFill>
                <a:blip r:embed="rId35"/>
                <a:stretch>
                  <a:fillRect/>
                </a:stretch>
              </p:blipFill>
              <p:spPr>
                <a:xfrm>
                  <a:off x="3267010" y="4465130"/>
                  <a:ext cx="29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8A688256-0A20-1C48-EAF9-7FBB8DF54053}"/>
                    </a:ext>
                  </a:extLst>
                </p14:cNvPr>
                <p14:cNvContentPartPr/>
                <p14:nvPr/>
              </p14:nvContentPartPr>
              <p14:xfrm>
                <a:off x="3392290" y="4377290"/>
                <a:ext cx="193320" cy="307440"/>
              </p14:xfrm>
            </p:contentPart>
          </mc:Choice>
          <mc:Fallback xmlns="">
            <p:pic>
              <p:nvPicPr>
                <p:cNvPr id="22" name="Ink 21">
                  <a:extLst>
                    <a:ext uri="{FF2B5EF4-FFF2-40B4-BE49-F238E27FC236}">
                      <a16:creationId xmlns:a16="http://schemas.microsoft.com/office/drawing/2014/main" id="{8A688256-0A20-1C48-EAF9-7FBB8DF54053}"/>
                    </a:ext>
                  </a:extLst>
                </p:cNvPr>
                <p:cNvPicPr/>
                <p:nvPr/>
              </p:nvPicPr>
              <p:blipFill>
                <a:blip r:embed="rId37"/>
                <a:stretch>
                  <a:fillRect/>
                </a:stretch>
              </p:blipFill>
              <p:spPr>
                <a:xfrm>
                  <a:off x="3386170" y="4371170"/>
                  <a:ext cx="205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B77BF48-2D8A-8E85-FF84-8BE1EEFFD168}"/>
                    </a:ext>
                  </a:extLst>
                </p14:cNvPr>
                <p14:cNvContentPartPr/>
                <p14:nvPr/>
              </p14:nvContentPartPr>
              <p14:xfrm>
                <a:off x="3459970" y="4525250"/>
                <a:ext cx="196200" cy="27360"/>
              </p14:xfrm>
            </p:contentPart>
          </mc:Choice>
          <mc:Fallback xmlns="">
            <p:pic>
              <p:nvPicPr>
                <p:cNvPr id="23" name="Ink 22">
                  <a:extLst>
                    <a:ext uri="{FF2B5EF4-FFF2-40B4-BE49-F238E27FC236}">
                      <a16:creationId xmlns:a16="http://schemas.microsoft.com/office/drawing/2014/main" id="{1B77BF48-2D8A-8E85-FF84-8BE1EEFFD168}"/>
                    </a:ext>
                  </a:extLst>
                </p:cNvPr>
                <p:cNvPicPr/>
                <p:nvPr/>
              </p:nvPicPr>
              <p:blipFill>
                <a:blip r:embed="rId39"/>
                <a:stretch>
                  <a:fillRect/>
                </a:stretch>
              </p:blipFill>
              <p:spPr>
                <a:xfrm>
                  <a:off x="3453850" y="4519130"/>
                  <a:ext cx="208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03B18E2-1AA5-8FD2-CC70-C051DFFB3B0C}"/>
                    </a:ext>
                  </a:extLst>
                </p14:cNvPr>
                <p14:cNvContentPartPr/>
                <p14:nvPr/>
              </p14:nvContentPartPr>
              <p14:xfrm>
                <a:off x="4813570" y="3085970"/>
                <a:ext cx="304920" cy="339120"/>
              </p14:xfrm>
            </p:contentPart>
          </mc:Choice>
          <mc:Fallback xmlns="">
            <p:pic>
              <p:nvPicPr>
                <p:cNvPr id="25" name="Ink 24">
                  <a:extLst>
                    <a:ext uri="{FF2B5EF4-FFF2-40B4-BE49-F238E27FC236}">
                      <a16:creationId xmlns:a16="http://schemas.microsoft.com/office/drawing/2014/main" id="{303B18E2-1AA5-8FD2-CC70-C051DFFB3B0C}"/>
                    </a:ext>
                  </a:extLst>
                </p:cNvPr>
                <p:cNvPicPr/>
                <p:nvPr/>
              </p:nvPicPr>
              <p:blipFill>
                <a:blip r:embed="rId41"/>
                <a:stretch>
                  <a:fillRect/>
                </a:stretch>
              </p:blipFill>
              <p:spPr>
                <a:xfrm>
                  <a:off x="4807450" y="3079850"/>
                  <a:ext cx="3171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0EECDCB-EC4F-4430-C857-202FB28102F6}"/>
                    </a:ext>
                  </a:extLst>
                </p14:cNvPr>
                <p14:cNvContentPartPr/>
                <p14:nvPr/>
              </p14:nvContentPartPr>
              <p14:xfrm>
                <a:off x="5129290" y="3016850"/>
                <a:ext cx="325800" cy="483840"/>
              </p14:xfrm>
            </p:contentPart>
          </mc:Choice>
          <mc:Fallback xmlns="">
            <p:pic>
              <p:nvPicPr>
                <p:cNvPr id="26" name="Ink 25">
                  <a:extLst>
                    <a:ext uri="{FF2B5EF4-FFF2-40B4-BE49-F238E27FC236}">
                      <a16:creationId xmlns:a16="http://schemas.microsoft.com/office/drawing/2014/main" id="{F0EECDCB-EC4F-4430-C857-202FB28102F6}"/>
                    </a:ext>
                  </a:extLst>
                </p:cNvPr>
                <p:cNvPicPr/>
                <p:nvPr/>
              </p:nvPicPr>
              <p:blipFill>
                <a:blip r:embed="rId43"/>
                <a:stretch>
                  <a:fillRect/>
                </a:stretch>
              </p:blipFill>
              <p:spPr>
                <a:xfrm>
                  <a:off x="5123170" y="3010730"/>
                  <a:ext cx="33804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C00F13E-C6CC-5585-A637-BB931B285AA3}"/>
                    </a:ext>
                  </a:extLst>
                </p14:cNvPr>
                <p14:cNvContentPartPr/>
                <p14:nvPr/>
              </p14:nvContentPartPr>
              <p14:xfrm>
                <a:off x="5479570" y="3119450"/>
                <a:ext cx="274320" cy="382320"/>
              </p14:xfrm>
            </p:contentPart>
          </mc:Choice>
          <mc:Fallback xmlns="">
            <p:pic>
              <p:nvPicPr>
                <p:cNvPr id="27" name="Ink 26">
                  <a:extLst>
                    <a:ext uri="{FF2B5EF4-FFF2-40B4-BE49-F238E27FC236}">
                      <a16:creationId xmlns:a16="http://schemas.microsoft.com/office/drawing/2014/main" id="{4C00F13E-C6CC-5585-A637-BB931B285AA3}"/>
                    </a:ext>
                  </a:extLst>
                </p:cNvPr>
                <p:cNvPicPr/>
                <p:nvPr/>
              </p:nvPicPr>
              <p:blipFill>
                <a:blip r:embed="rId45"/>
                <a:stretch>
                  <a:fillRect/>
                </a:stretch>
              </p:blipFill>
              <p:spPr>
                <a:xfrm>
                  <a:off x="5473450" y="3113330"/>
                  <a:ext cx="286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1FE1F2B3-A85D-65C5-05A7-D26E62837A14}"/>
                    </a:ext>
                  </a:extLst>
                </p14:cNvPr>
                <p14:cNvContentPartPr/>
                <p14:nvPr/>
              </p14:nvContentPartPr>
              <p14:xfrm>
                <a:off x="4164130" y="4430570"/>
                <a:ext cx="122400" cy="79560"/>
              </p14:xfrm>
            </p:contentPart>
          </mc:Choice>
          <mc:Fallback xmlns="">
            <p:pic>
              <p:nvPicPr>
                <p:cNvPr id="29" name="Ink 28">
                  <a:extLst>
                    <a:ext uri="{FF2B5EF4-FFF2-40B4-BE49-F238E27FC236}">
                      <a16:creationId xmlns:a16="http://schemas.microsoft.com/office/drawing/2014/main" id="{1FE1F2B3-A85D-65C5-05A7-D26E62837A14}"/>
                    </a:ext>
                  </a:extLst>
                </p:cNvPr>
                <p:cNvPicPr/>
                <p:nvPr/>
              </p:nvPicPr>
              <p:blipFill>
                <a:blip r:embed="rId47"/>
                <a:stretch>
                  <a:fillRect/>
                </a:stretch>
              </p:blipFill>
              <p:spPr>
                <a:xfrm>
                  <a:off x="4158010" y="4424450"/>
                  <a:ext cx="1346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24A9757A-9D73-1510-C2E4-AB615C588D37}"/>
                    </a:ext>
                  </a:extLst>
                </p14:cNvPr>
                <p14:cNvContentPartPr/>
                <p14:nvPr/>
              </p14:nvContentPartPr>
              <p14:xfrm>
                <a:off x="4142170" y="4416530"/>
                <a:ext cx="333000" cy="263880"/>
              </p14:xfrm>
            </p:contentPart>
          </mc:Choice>
          <mc:Fallback xmlns="">
            <p:pic>
              <p:nvPicPr>
                <p:cNvPr id="30" name="Ink 29">
                  <a:extLst>
                    <a:ext uri="{FF2B5EF4-FFF2-40B4-BE49-F238E27FC236}">
                      <a16:creationId xmlns:a16="http://schemas.microsoft.com/office/drawing/2014/main" id="{24A9757A-9D73-1510-C2E4-AB615C588D37}"/>
                    </a:ext>
                  </a:extLst>
                </p:cNvPr>
                <p:cNvPicPr/>
                <p:nvPr/>
              </p:nvPicPr>
              <p:blipFill>
                <a:blip r:embed="rId49"/>
                <a:stretch>
                  <a:fillRect/>
                </a:stretch>
              </p:blipFill>
              <p:spPr>
                <a:xfrm>
                  <a:off x="4136050" y="4410410"/>
                  <a:ext cx="3452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50A7155C-7659-11E1-6C7C-2A8FECBB2621}"/>
                    </a:ext>
                  </a:extLst>
                </p14:cNvPr>
                <p14:cNvContentPartPr/>
                <p14:nvPr/>
              </p14:nvContentPartPr>
              <p14:xfrm>
                <a:off x="4471570" y="4597610"/>
                <a:ext cx="134640" cy="131400"/>
              </p14:xfrm>
            </p:contentPart>
          </mc:Choice>
          <mc:Fallback xmlns="">
            <p:pic>
              <p:nvPicPr>
                <p:cNvPr id="31" name="Ink 30">
                  <a:extLst>
                    <a:ext uri="{FF2B5EF4-FFF2-40B4-BE49-F238E27FC236}">
                      <a16:creationId xmlns:a16="http://schemas.microsoft.com/office/drawing/2014/main" id="{50A7155C-7659-11E1-6C7C-2A8FECBB2621}"/>
                    </a:ext>
                  </a:extLst>
                </p:cNvPr>
                <p:cNvPicPr/>
                <p:nvPr/>
              </p:nvPicPr>
              <p:blipFill>
                <a:blip r:embed="rId51"/>
                <a:stretch>
                  <a:fillRect/>
                </a:stretch>
              </p:blipFill>
              <p:spPr>
                <a:xfrm>
                  <a:off x="4465450" y="4591490"/>
                  <a:ext cx="146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22DB733F-3071-81CE-D328-B67A5B81F25A}"/>
                    </a:ext>
                  </a:extLst>
                </p14:cNvPr>
                <p14:cNvContentPartPr/>
                <p14:nvPr/>
              </p14:nvContentPartPr>
              <p14:xfrm>
                <a:off x="4464010" y="4462970"/>
                <a:ext cx="249840" cy="239040"/>
              </p14:xfrm>
            </p:contentPart>
          </mc:Choice>
          <mc:Fallback xmlns="">
            <p:pic>
              <p:nvPicPr>
                <p:cNvPr id="32" name="Ink 31">
                  <a:extLst>
                    <a:ext uri="{FF2B5EF4-FFF2-40B4-BE49-F238E27FC236}">
                      <a16:creationId xmlns:a16="http://schemas.microsoft.com/office/drawing/2014/main" id="{22DB733F-3071-81CE-D328-B67A5B81F25A}"/>
                    </a:ext>
                  </a:extLst>
                </p:cNvPr>
                <p:cNvPicPr/>
                <p:nvPr/>
              </p:nvPicPr>
              <p:blipFill>
                <a:blip r:embed="rId53"/>
                <a:stretch>
                  <a:fillRect/>
                </a:stretch>
              </p:blipFill>
              <p:spPr>
                <a:xfrm>
                  <a:off x="4457890" y="4456850"/>
                  <a:ext cx="262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BD37EF96-BFDA-7118-3F7F-DE0BFC669A20}"/>
                    </a:ext>
                  </a:extLst>
                </p14:cNvPr>
                <p14:cNvContentPartPr/>
                <p14:nvPr/>
              </p14:nvContentPartPr>
              <p14:xfrm>
                <a:off x="4804210" y="4401770"/>
                <a:ext cx="49680" cy="308160"/>
              </p14:xfrm>
            </p:contentPart>
          </mc:Choice>
          <mc:Fallback xmlns="">
            <p:pic>
              <p:nvPicPr>
                <p:cNvPr id="33" name="Ink 32">
                  <a:extLst>
                    <a:ext uri="{FF2B5EF4-FFF2-40B4-BE49-F238E27FC236}">
                      <a16:creationId xmlns:a16="http://schemas.microsoft.com/office/drawing/2014/main" id="{BD37EF96-BFDA-7118-3F7F-DE0BFC669A20}"/>
                    </a:ext>
                  </a:extLst>
                </p:cNvPr>
                <p:cNvPicPr/>
                <p:nvPr/>
              </p:nvPicPr>
              <p:blipFill>
                <a:blip r:embed="rId55"/>
                <a:stretch>
                  <a:fillRect/>
                </a:stretch>
              </p:blipFill>
              <p:spPr>
                <a:xfrm>
                  <a:off x="4798090" y="4395650"/>
                  <a:ext cx="619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53A1FF7F-2BC3-627C-2990-1DC186D165F8}"/>
                    </a:ext>
                  </a:extLst>
                </p14:cNvPr>
                <p14:cNvContentPartPr/>
                <p14:nvPr/>
              </p14:nvContentPartPr>
              <p14:xfrm>
                <a:off x="4969450" y="4396370"/>
                <a:ext cx="66600" cy="394920"/>
              </p14:xfrm>
            </p:contentPart>
          </mc:Choice>
          <mc:Fallback xmlns="">
            <p:pic>
              <p:nvPicPr>
                <p:cNvPr id="34" name="Ink 33">
                  <a:extLst>
                    <a:ext uri="{FF2B5EF4-FFF2-40B4-BE49-F238E27FC236}">
                      <a16:creationId xmlns:a16="http://schemas.microsoft.com/office/drawing/2014/main" id="{53A1FF7F-2BC3-627C-2990-1DC186D165F8}"/>
                    </a:ext>
                  </a:extLst>
                </p:cNvPr>
                <p:cNvPicPr/>
                <p:nvPr/>
              </p:nvPicPr>
              <p:blipFill>
                <a:blip r:embed="rId57"/>
                <a:stretch>
                  <a:fillRect/>
                </a:stretch>
              </p:blipFill>
              <p:spPr>
                <a:xfrm>
                  <a:off x="4963330" y="4390250"/>
                  <a:ext cx="788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4527F929-B7C6-AE01-53F0-9D751D569EEA}"/>
                    </a:ext>
                  </a:extLst>
                </p14:cNvPr>
                <p14:cNvContentPartPr/>
                <p14:nvPr/>
              </p14:nvContentPartPr>
              <p14:xfrm>
                <a:off x="2379250" y="4328690"/>
                <a:ext cx="201960" cy="239760"/>
              </p14:xfrm>
            </p:contentPart>
          </mc:Choice>
          <mc:Fallback xmlns="">
            <p:pic>
              <p:nvPicPr>
                <p:cNvPr id="36" name="Ink 35">
                  <a:extLst>
                    <a:ext uri="{FF2B5EF4-FFF2-40B4-BE49-F238E27FC236}">
                      <a16:creationId xmlns:a16="http://schemas.microsoft.com/office/drawing/2014/main" id="{4527F929-B7C6-AE01-53F0-9D751D569EEA}"/>
                    </a:ext>
                  </a:extLst>
                </p:cNvPr>
                <p:cNvPicPr/>
                <p:nvPr/>
              </p:nvPicPr>
              <p:blipFill>
                <a:blip r:embed="rId59"/>
                <a:stretch>
                  <a:fillRect/>
                </a:stretch>
              </p:blipFill>
              <p:spPr>
                <a:xfrm>
                  <a:off x="2373130" y="4322570"/>
                  <a:ext cx="214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ACF9AB02-AC4C-207B-3B2E-F08621A9B03A}"/>
                    </a:ext>
                  </a:extLst>
                </p14:cNvPr>
                <p14:cNvContentPartPr/>
                <p14:nvPr/>
              </p14:nvContentPartPr>
              <p14:xfrm>
                <a:off x="2577250" y="4495370"/>
                <a:ext cx="39240" cy="48600"/>
              </p14:xfrm>
            </p:contentPart>
          </mc:Choice>
          <mc:Fallback xmlns="">
            <p:pic>
              <p:nvPicPr>
                <p:cNvPr id="37" name="Ink 36">
                  <a:extLst>
                    <a:ext uri="{FF2B5EF4-FFF2-40B4-BE49-F238E27FC236}">
                      <a16:creationId xmlns:a16="http://schemas.microsoft.com/office/drawing/2014/main" id="{ACF9AB02-AC4C-207B-3B2E-F08621A9B03A}"/>
                    </a:ext>
                  </a:extLst>
                </p:cNvPr>
                <p:cNvPicPr/>
                <p:nvPr/>
              </p:nvPicPr>
              <p:blipFill>
                <a:blip r:embed="rId61"/>
                <a:stretch>
                  <a:fillRect/>
                </a:stretch>
              </p:blipFill>
              <p:spPr>
                <a:xfrm>
                  <a:off x="2571130" y="4489250"/>
                  <a:ext cx="51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3DEE7E2E-4C87-FF41-F1BE-9BE023EBAB93}"/>
                    </a:ext>
                  </a:extLst>
                </p14:cNvPr>
                <p14:cNvContentPartPr/>
                <p14:nvPr/>
              </p14:nvContentPartPr>
              <p14:xfrm>
                <a:off x="2586970" y="4413290"/>
                <a:ext cx="133200" cy="169920"/>
              </p14:xfrm>
            </p:contentPart>
          </mc:Choice>
          <mc:Fallback xmlns="">
            <p:pic>
              <p:nvPicPr>
                <p:cNvPr id="38" name="Ink 37">
                  <a:extLst>
                    <a:ext uri="{FF2B5EF4-FFF2-40B4-BE49-F238E27FC236}">
                      <a16:creationId xmlns:a16="http://schemas.microsoft.com/office/drawing/2014/main" id="{3DEE7E2E-4C87-FF41-F1BE-9BE023EBAB93}"/>
                    </a:ext>
                  </a:extLst>
                </p:cNvPr>
                <p:cNvPicPr/>
                <p:nvPr/>
              </p:nvPicPr>
              <p:blipFill>
                <a:blip r:embed="rId63"/>
                <a:stretch>
                  <a:fillRect/>
                </a:stretch>
              </p:blipFill>
              <p:spPr>
                <a:xfrm>
                  <a:off x="2580850" y="4407170"/>
                  <a:ext cx="145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Ink 38">
                  <a:extLst>
                    <a:ext uri="{FF2B5EF4-FFF2-40B4-BE49-F238E27FC236}">
                      <a16:creationId xmlns:a16="http://schemas.microsoft.com/office/drawing/2014/main" id="{59B273BC-17B3-003F-62B9-44FEA21DC42C}"/>
                    </a:ext>
                  </a:extLst>
                </p14:cNvPr>
                <p14:cNvContentPartPr/>
                <p14:nvPr/>
              </p14:nvContentPartPr>
              <p14:xfrm>
                <a:off x="2724130" y="4325450"/>
                <a:ext cx="183960" cy="256680"/>
              </p14:xfrm>
            </p:contentPart>
          </mc:Choice>
          <mc:Fallback xmlns="">
            <p:pic>
              <p:nvPicPr>
                <p:cNvPr id="39" name="Ink 38">
                  <a:extLst>
                    <a:ext uri="{FF2B5EF4-FFF2-40B4-BE49-F238E27FC236}">
                      <a16:creationId xmlns:a16="http://schemas.microsoft.com/office/drawing/2014/main" id="{59B273BC-17B3-003F-62B9-44FEA21DC42C}"/>
                    </a:ext>
                  </a:extLst>
                </p:cNvPr>
                <p:cNvPicPr/>
                <p:nvPr/>
              </p:nvPicPr>
              <p:blipFill>
                <a:blip r:embed="rId65"/>
                <a:stretch>
                  <a:fillRect/>
                </a:stretch>
              </p:blipFill>
              <p:spPr>
                <a:xfrm>
                  <a:off x="2718010" y="4319330"/>
                  <a:ext cx="1962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0A9446E4-CBBE-2F6C-E448-009BDF67B9BF}"/>
                    </a:ext>
                  </a:extLst>
                </p14:cNvPr>
                <p14:cNvContentPartPr/>
                <p14:nvPr/>
              </p14:nvContentPartPr>
              <p14:xfrm>
                <a:off x="893530" y="2098130"/>
                <a:ext cx="879480" cy="911880"/>
              </p14:xfrm>
            </p:contentPart>
          </mc:Choice>
          <mc:Fallback xmlns="">
            <p:pic>
              <p:nvPicPr>
                <p:cNvPr id="41" name="Ink 40">
                  <a:extLst>
                    <a:ext uri="{FF2B5EF4-FFF2-40B4-BE49-F238E27FC236}">
                      <a16:creationId xmlns:a16="http://schemas.microsoft.com/office/drawing/2014/main" id="{0A9446E4-CBBE-2F6C-E448-009BDF67B9BF}"/>
                    </a:ext>
                  </a:extLst>
                </p:cNvPr>
                <p:cNvPicPr/>
                <p:nvPr/>
              </p:nvPicPr>
              <p:blipFill>
                <a:blip r:embed="rId67"/>
                <a:stretch>
                  <a:fillRect/>
                </a:stretch>
              </p:blipFill>
              <p:spPr>
                <a:xfrm>
                  <a:off x="887410" y="2092010"/>
                  <a:ext cx="891720" cy="92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95ECB7B7-A007-F311-76ED-8E126BD99DDA}"/>
                    </a:ext>
                  </a:extLst>
                </p14:cNvPr>
                <p14:cNvContentPartPr/>
                <p14:nvPr/>
              </p14:nvContentPartPr>
              <p14:xfrm>
                <a:off x="1732330" y="1939730"/>
                <a:ext cx="79560" cy="1062720"/>
              </p14:xfrm>
            </p:contentPart>
          </mc:Choice>
          <mc:Fallback xmlns="">
            <p:pic>
              <p:nvPicPr>
                <p:cNvPr id="42" name="Ink 41">
                  <a:extLst>
                    <a:ext uri="{FF2B5EF4-FFF2-40B4-BE49-F238E27FC236}">
                      <a16:creationId xmlns:a16="http://schemas.microsoft.com/office/drawing/2014/main" id="{95ECB7B7-A007-F311-76ED-8E126BD99DDA}"/>
                    </a:ext>
                  </a:extLst>
                </p:cNvPr>
                <p:cNvPicPr/>
                <p:nvPr/>
              </p:nvPicPr>
              <p:blipFill>
                <a:blip r:embed="rId69"/>
                <a:stretch>
                  <a:fillRect/>
                </a:stretch>
              </p:blipFill>
              <p:spPr>
                <a:xfrm>
                  <a:off x="1726210" y="1933610"/>
                  <a:ext cx="91800" cy="1074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572E7B32-55AC-1820-8ED5-066846500A6C}"/>
                    </a:ext>
                  </a:extLst>
                </p14:cNvPr>
                <p14:cNvContentPartPr/>
                <p14:nvPr/>
              </p14:nvContentPartPr>
              <p14:xfrm>
                <a:off x="1874890" y="1916690"/>
                <a:ext cx="357840" cy="1113120"/>
              </p14:xfrm>
            </p:contentPart>
          </mc:Choice>
          <mc:Fallback xmlns="">
            <p:pic>
              <p:nvPicPr>
                <p:cNvPr id="43" name="Ink 42">
                  <a:extLst>
                    <a:ext uri="{FF2B5EF4-FFF2-40B4-BE49-F238E27FC236}">
                      <a16:creationId xmlns:a16="http://schemas.microsoft.com/office/drawing/2014/main" id="{572E7B32-55AC-1820-8ED5-066846500A6C}"/>
                    </a:ext>
                  </a:extLst>
                </p:cNvPr>
                <p:cNvPicPr/>
                <p:nvPr/>
              </p:nvPicPr>
              <p:blipFill>
                <a:blip r:embed="rId71"/>
                <a:stretch>
                  <a:fillRect/>
                </a:stretch>
              </p:blipFill>
              <p:spPr>
                <a:xfrm>
                  <a:off x="1868770" y="1910570"/>
                  <a:ext cx="370080" cy="1125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20007881-AFE6-805F-56E4-8A67CFDA0EEA}"/>
                    </a:ext>
                  </a:extLst>
                </p14:cNvPr>
                <p14:cNvContentPartPr/>
                <p14:nvPr/>
              </p14:nvContentPartPr>
              <p14:xfrm>
                <a:off x="2100610" y="1879250"/>
                <a:ext cx="727200" cy="1125720"/>
              </p14:xfrm>
            </p:contentPart>
          </mc:Choice>
          <mc:Fallback xmlns="">
            <p:pic>
              <p:nvPicPr>
                <p:cNvPr id="44" name="Ink 43">
                  <a:extLst>
                    <a:ext uri="{FF2B5EF4-FFF2-40B4-BE49-F238E27FC236}">
                      <a16:creationId xmlns:a16="http://schemas.microsoft.com/office/drawing/2014/main" id="{20007881-AFE6-805F-56E4-8A67CFDA0EEA}"/>
                    </a:ext>
                  </a:extLst>
                </p:cNvPr>
                <p:cNvPicPr/>
                <p:nvPr/>
              </p:nvPicPr>
              <p:blipFill>
                <a:blip r:embed="rId73"/>
                <a:stretch>
                  <a:fillRect/>
                </a:stretch>
              </p:blipFill>
              <p:spPr>
                <a:xfrm>
                  <a:off x="2094490" y="1873130"/>
                  <a:ext cx="73944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7DDBB565-7053-9993-0343-A05F6DB6E91A}"/>
                    </a:ext>
                  </a:extLst>
                </p14:cNvPr>
                <p14:cNvContentPartPr/>
                <p14:nvPr/>
              </p14:nvContentPartPr>
              <p14:xfrm>
                <a:off x="2437930" y="1971770"/>
                <a:ext cx="771480" cy="883800"/>
              </p14:xfrm>
            </p:contentPart>
          </mc:Choice>
          <mc:Fallback xmlns="">
            <p:pic>
              <p:nvPicPr>
                <p:cNvPr id="45" name="Ink 44">
                  <a:extLst>
                    <a:ext uri="{FF2B5EF4-FFF2-40B4-BE49-F238E27FC236}">
                      <a16:creationId xmlns:a16="http://schemas.microsoft.com/office/drawing/2014/main" id="{7DDBB565-7053-9993-0343-A05F6DB6E91A}"/>
                    </a:ext>
                  </a:extLst>
                </p:cNvPr>
                <p:cNvPicPr/>
                <p:nvPr/>
              </p:nvPicPr>
              <p:blipFill>
                <a:blip r:embed="rId75"/>
                <a:stretch>
                  <a:fillRect/>
                </a:stretch>
              </p:blipFill>
              <p:spPr>
                <a:xfrm>
                  <a:off x="2431810" y="1965650"/>
                  <a:ext cx="783720" cy="89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FD2DBF71-8833-8268-E8F9-4F74BDFC2D5E}"/>
                    </a:ext>
                  </a:extLst>
                </p14:cNvPr>
                <p14:cNvContentPartPr/>
                <p14:nvPr/>
              </p14:nvContentPartPr>
              <p14:xfrm>
                <a:off x="2887570" y="2015690"/>
                <a:ext cx="812880" cy="888480"/>
              </p14:xfrm>
            </p:contentPart>
          </mc:Choice>
          <mc:Fallback xmlns="">
            <p:pic>
              <p:nvPicPr>
                <p:cNvPr id="46" name="Ink 45">
                  <a:extLst>
                    <a:ext uri="{FF2B5EF4-FFF2-40B4-BE49-F238E27FC236}">
                      <a16:creationId xmlns:a16="http://schemas.microsoft.com/office/drawing/2014/main" id="{FD2DBF71-8833-8268-E8F9-4F74BDFC2D5E}"/>
                    </a:ext>
                  </a:extLst>
                </p:cNvPr>
                <p:cNvPicPr/>
                <p:nvPr/>
              </p:nvPicPr>
              <p:blipFill>
                <a:blip r:embed="rId77"/>
                <a:stretch>
                  <a:fillRect/>
                </a:stretch>
              </p:blipFill>
              <p:spPr>
                <a:xfrm>
                  <a:off x="2881450" y="2009570"/>
                  <a:ext cx="82512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199A8A49-E57D-D9B2-EC84-B3CEE16DA89B}"/>
                    </a:ext>
                  </a:extLst>
                </p14:cNvPr>
                <p14:cNvContentPartPr/>
                <p14:nvPr/>
              </p14:nvContentPartPr>
              <p14:xfrm>
                <a:off x="3449170" y="1081490"/>
                <a:ext cx="997200" cy="934200"/>
              </p14:xfrm>
            </p:contentPart>
          </mc:Choice>
          <mc:Fallback xmlns="">
            <p:pic>
              <p:nvPicPr>
                <p:cNvPr id="48" name="Ink 47">
                  <a:extLst>
                    <a:ext uri="{FF2B5EF4-FFF2-40B4-BE49-F238E27FC236}">
                      <a16:creationId xmlns:a16="http://schemas.microsoft.com/office/drawing/2014/main" id="{199A8A49-E57D-D9B2-EC84-B3CEE16DA89B}"/>
                    </a:ext>
                  </a:extLst>
                </p:cNvPr>
                <p:cNvPicPr/>
                <p:nvPr/>
              </p:nvPicPr>
              <p:blipFill>
                <a:blip r:embed="rId79"/>
                <a:stretch>
                  <a:fillRect/>
                </a:stretch>
              </p:blipFill>
              <p:spPr>
                <a:xfrm>
                  <a:off x="3443050" y="1075370"/>
                  <a:ext cx="1009440" cy="94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0B9CA920-95A8-3EF5-6FFA-C93EFA3E6727}"/>
                    </a:ext>
                  </a:extLst>
                </p14:cNvPr>
                <p14:cNvContentPartPr/>
                <p14:nvPr/>
              </p14:nvContentPartPr>
              <p14:xfrm>
                <a:off x="3709810" y="1491530"/>
                <a:ext cx="309960" cy="288360"/>
              </p14:xfrm>
            </p:contentPart>
          </mc:Choice>
          <mc:Fallback xmlns="">
            <p:pic>
              <p:nvPicPr>
                <p:cNvPr id="50" name="Ink 49">
                  <a:extLst>
                    <a:ext uri="{FF2B5EF4-FFF2-40B4-BE49-F238E27FC236}">
                      <a16:creationId xmlns:a16="http://schemas.microsoft.com/office/drawing/2014/main" id="{0B9CA920-95A8-3EF5-6FFA-C93EFA3E6727}"/>
                    </a:ext>
                  </a:extLst>
                </p:cNvPr>
                <p:cNvPicPr/>
                <p:nvPr/>
              </p:nvPicPr>
              <p:blipFill>
                <a:blip r:embed="rId81"/>
                <a:stretch>
                  <a:fillRect/>
                </a:stretch>
              </p:blipFill>
              <p:spPr>
                <a:xfrm>
                  <a:off x="3703690" y="1485410"/>
                  <a:ext cx="322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41BC8EF1-19C6-9128-6F85-68EE4251E71A}"/>
                    </a:ext>
                  </a:extLst>
                </p14:cNvPr>
                <p14:cNvContentPartPr/>
                <p14:nvPr/>
              </p14:nvContentPartPr>
              <p14:xfrm>
                <a:off x="4042810" y="1492250"/>
                <a:ext cx="312480" cy="245880"/>
              </p14:xfrm>
            </p:contentPart>
          </mc:Choice>
          <mc:Fallback xmlns="">
            <p:pic>
              <p:nvPicPr>
                <p:cNvPr id="51" name="Ink 50">
                  <a:extLst>
                    <a:ext uri="{FF2B5EF4-FFF2-40B4-BE49-F238E27FC236}">
                      <a16:creationId xmlns:a16="http://schemas.microsoft.com/office/drawing/2014/main" id="{41BC8EF1-19C6-9128-6F85-68EE4251E71A}"/>
                    </a:ext>
                  </a:extLst>
                </p:cNvPr>
                <p:cNvPicPr/>
                <p:nvPr/>
              </p:nvPicPr>
              <p:blipFill>
                <a:blip r:embed="rId83"/>
                <a:stretch>
                  <a:fillRect/>
                </a:stretch>
              </p:blipFill>
              <p:spPr>
                <a:xfrm>
                  <a:off x="4036690" y="1486130"/>
                  <a:ext cx="3247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EAA8307B-F5C6-3EB4-37A3-04E6FDE4CCBF}"/>
                    </a:ext>
                  </a:extLst>
                </p14:cNvPr>
                <p14:cNvContentPartPr/>
                <p14:nvPr/>
              </p14:nvContentPartPr>
              <p14:xfrm>
                <a:off x="3737170" y="1117490"/>
                <a:ext cx="140400" cy="209160"/>
              </p14:xfrm>
            </p:contentPart>
          </mc:Choice>
          <mc:Fallback xmlns="">
            <p:pic>
              <p:nvPicPr>
                <p:cNvPr id="52" name="Ink 51">
                  <a:extLst>
                    <a:ext uri="{FF2B5EF4-FFF2-40B4-BE49-F238E27FC236}">
                      <a16:creationId xmlns:a16="http://schemas.microsoft.com/office/drawing/2014/main" id="{EAA8307B-F5C6-3EB4-37A3-04E6FDE4CCBF}"/>
                    </a:ext>
                  </a:extLst>
                </p:cNvPr>
                <p:cNvPicPr/>
                <p:nvPr/>
              </p:nvPicPr>
              <p:blipFill>
                <a:blip r:embed="rId85"/>
                <a:stretch>
                  <a:fillRect/>
                </a:stretch>
              </p:blipFill>
              <p:spPr>
                <a:xfrm>
                  <a:off x="3731050" y="1111370"/>
                  <a:ext cx="152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EBEC122D-EDFB-A264-78A3-8ECC898E0DA5}"/>
                    </a:ext>
                  </a:extLst>
                </p14:cNvPr>
                <p14:cNvContentPartPr/>
                <p14:nvPr/>
              </p14:nvContentPartPr>
              <p14:xfrm>
                <a:off x="3923650" y="1089770"/>
                <a:ext cx="171720" cy="199800"/>
              </p14:xfrm>
            </p:contentPart>
          </mc:Choice>
          <mc:Fallback xmlns="">
            <p:pic>
              <p:nvPicPr>
                <p:cNvPr id="53" name="Ink 52">
                  <a:extLst>
                    <a:ext uri="{FF2B5EF4-FFF2-40B4-BE49-F238E27FC236}">
                      <a16:creationId xmlns:a16="http://schemas.microsoft.com/office/drawing/2014/main" id="{EBEC122D-EDFB-A264-78A3-8ECC898E0DA5}"/>
                    </a:ext>
                  </a:extLst>
                </p:cNvPr>
                <p:cNvPicPr/>
                <p:nvPr/>
              </p:nvPicPr>
              <p:blipFill>
                <a:blip r:embed="rId87"/>
                <a:stretch>
                  <a:fillRect/>
                </a:stretch>
              </p:blipFill>
              <p:spPr>
                <a:xfrm>
                  <a:off x="3917530" y="1083650"/>
                  <a:ext cx="1839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FCE8B253-0CF3-7891-CB70-E9A48F15F30F}"/>
                    </a:ext>
                  </a:extLst>
                </p14:cNvPr>
                <p14:cNvContentPartPr/>
                <p14:nvPr/>
              </p14:nvContentPartPr>
              <p14:xfrm>
                <a:off x="4154050" y="1051610"/>
                <a:ext cx="50400" cy="177120"/>
              </p14:xfrm>
            </p:contentPart>
          </mc:Choice>
          <mc:Fallback xmlns="">
            <p:pic>
              <p:nvPicPr>
                <p:cNvPr id="54" name="Ink 53">
                  <a:extLst>
                    <a:ext uri="{FF2B5EF4-FFF2-40B4-BE49-F238E27FC236}">
                      <a16:creationId xmlns:a16="http://schemas.microsoft.com/office/drawing/2014/main" id="{FCE8B253-0CF3-7891-CB70-E9A48F15F30F}"/>
                    </a:ext>
                  </a:extLst>
                </p:cNvPr>
                <p:cNvPicPr/>
                <p:nvPr/>
              </p:nvPicPr>
              <p:blipFill>
                <a:blip r:embed="rId89"/>
                <a:stretch>
                  <a:fillRect/>
                </a:stretch>
              </p:blipFill>
              <p:spPr>
                <a:xfrm>
                  <a:off x="4147930" y="1045490"/>
                  <a:ext cx="62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0A8BBB35-6355-EAD2-AE3E-B4930B0A1B5C}"/>
                    </a:ext>
                  </a:extLst>
                </p14:cNvPr>
                <p14:cNvContentPartPr/>
                <p14:nvPr/>
              </p14:nvContentPartPr>
              <p14:xfrm>
                <a:off x="4108330" y="1162850"/>
                <a:ext cx="87120" cy="14400"/>
              </p14:xfrm>
            </p:contentPart>
          </mc:Choice>
          <mc:Fallback xmlns="">
            <p:pic>
              <p:nvPicPr>
                <p:cNvPr id="55" name="Ink 54">
                  <a:extLst>
                    <a:ext uri="{FF2B5EF4-FFF2-40B4-BE49-F238E27FC236}">
                      <a16:creationId xmlns:a16="http://schemas.microsoft.com/office/drawing/2014/main" id="{0A8BBB35-6355-EAD2-AE3E-B4930B0A1B5C}"/>
                    </a:ext>
                  </a:extLst>
                </p:cNvPr>
                <p:cNvPicPr/>
                <p:nvPr/>
              </p:nvPicPr>
              <p:blipFill>
                <a:blip r:embed="rId91"/>
                <a:stretch>
                  <a:fillRect/>
                </a:stretch>
              </p:blipFill>
              <p:spPr>
                <a:xfrm>
                  <a:off x="4102210" y="1156730"/>
                  <a:ext cx="99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827D47B3-E4C0-EF33-EFEB-EFFD193CA1D7}"/>
                    </a:ext>
                  </a:extLst>
                </p14:cNvPr>
                <p14:cNvContentPartPr/>
                <p14:nvPr/>
              </p14:nvContentPartPr>
              <p14:xfrm>
                <a:off x="4298050" y="1027130"/>
                <a:ext cx="23040" cy="200160"/>
              </p14:xfrm>
            </p:contentPart>
          </mc:Choice>
          <mc:Fallback xmlns="">
            <p:pic>
              <p:nvPicPr>
                <p:cNvPr id="56" name="Ink 55">
                  <a:extLst>
                    <a:ext uri="{FF2B5EF4-FFF2-40B4-BE49-F238E27FC236}">
                      <a16:creationId xmlns:a16="http://schemas.microsoft.com/office/drawing/2014/main" id="{827D47B3-E4C0-EF33-EFEB-EFFD193CA1D7}"/>
                    </a:ext>
                  </a:extLst>
                </p:cNvPr>
                <p:cNvPicPr/>
                <p:nvPr/>
              </p:nvPicPr>
              <p:blipFill>
                <a:blip r:embed="rId93"/>
                <a:stretch>
                  <a:fillRect/>
                </a:stretch>
              </p:blipFill>
              <p:spPr>
                <a:xfrm>
                  <a:off x="4291930" y="1021010"/>
                  <a:ext cx="35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5419FCE0-E6CC-F72F-7140-4A1DBF2551BE}"/>
                    </a:ext>
                  </a:extLst>
                </p14:cNvPr>
                <p14:cNvContentPartPr/>
                <p14:nvPr/>
              </p14:nvContentPartPr>
              <p14:xfrm>
                <a:off x="85690" y="1188050"/>
                <a:ext cx="1396440" cy="1090080"/>
              </p14:xfrm>
            </p:contentPart>
          </mc:Choice>
          <mc:Fallback xmlns="">
            <p:pic>
              <p:nvPicPr>
                <p:cNvPr id="58" name="Ink 57">
                  <a:extLst>
                    <a:ext uri="{FF2B5EF4-FFF2-40B4-BE49-F238E27FC236}">
                      <a16:creationId xmlns:a16="http://schemas.microsoft.com/office/drawing/2014/main" id="{5419FCE0-E6CC-F72F-7140-4A1DBF2551BE}"/>
                    </a:ext>
                  </a:extLst>
                </p:cNvPr>
                <p:cNvPicPr/>
                <p:nvPr/>
              </p:nvPicPr>
              <p:blipFill>
                <a:blip r:embed="rId95"/>
                <a:stretch>
                  <a:fillRect/>
                </a:stretch>
              </p:blipFill>
              <p:spPr>
                <a:xfrm>
                  <a:off x="79570" y="1181930"/>
                  <a:ext cx="1408680" cy="1102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Ink 59">
                  <a:extLst>
                    <a:ext uri="{FF2B5EF4-FFF2-40B4-BE49-F238E27FC236}">
                      <a16:creationId xmlns:a16="http://schemas.microsoft.com/office/drawing/2014/main" id="{309F76AE-6F08-5261-72F9-19A9CFB3F729}"/>
                    </a:ext>
                  </a:extLst>
                </p14:cNvPr>
                <p14:cNvContentPartPr/>
                <p14:nvPr/>
              </p14:nvContentPartPr>
              <p14:xfrm>
                <a:off x="311050" y="1527170"/>
                <a:ext cx="119160" cy="180000"/>
              </p14:xfrm>
            </p:contentPart>
          </mc:Choice>
          <mc:Fallback xmlns="">
            <p:pic>
              <p:nvPicPr>
                <p:cNvPr id="60" name="Ink 59">
                  <a:extLst>
                    <a:ext uri="{FF2B5EF4-FFF2-40B4-BE49-F238E27FC236}">
                      <a16:creationId xmlns:a16="http://schemas.microsoft.com/office/drawing/2014/main" id="{309F76AE-6F08-5261-72F9-19A9CFB3F729}"/>
                    </a:ext>
                  </a:extLst>
                </p:cNvPr>
                <p:cNvPicPr/>
                <p:nvPr/>
              </p:nvPicPr>
              <p:blipFill>
                <a:blip r:embed="rId97"/>
                <a:stretch>
                  <a:fillRect/>
                </a:stretch>
              </p:blipFill>
              <p:spPr>
                <a:xfrm>
                  <a:off x="304930" y="1521050"/>
                  <a:ext cx="131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FC7CDD1C-1920-6783-930E-D43AC80EFF55}"/>
                    </a:ext>
                  </a:extLst>
                </p14:cNvPr>
                <p14:cNvContentPartPr/>
                <p14:nvPr/>
              </p14:nvContentPartPr>
              <p14:xfrm>
                <a:off x="445690" y="1432490"/>
                <a:ext cx="203400" cy="254880"/>
              </p14:xfrm>
            </p:contentPart>
          </mc:Choice>
          <mc:Fallback xmlns="">
            <p:pic>
              <p:nvPicPr>
                <p:cNvPr id="61" name="Ink 60">
                  <a:extLst>
                    <a:ext uri="{FF2B5EF4-FFF2-40B4-BE49-F238E27FC236}">
                      <a16:creationId xmlns:a16="http://schemas.microsoft.com/office/drawing/2014/main" id="{FC7CDD1C-1920-6783-930E-D43AC80EFF55}"/>
                    </a:ext>
                  </a:extLst>
                </p:cNvPr>
                <p:cNvPicPr/>
                <p:nvPr/>
              </p:nvPicPr>
              <p:blipFill>
                <a:blip r:embed="rId99"/>
                <a:stretch>
                  <a:fillRect/>
                </a:stretch>
              </p:blipFill>
              <p:spPr>
                <a:xfrm>
                  <a:off x="439570" y="1426370"/>
                  <a:ext cx="215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1623551F-9B03-6678-6E34-E5A06FC1E363}"/>
                    </a:ext>
                  </a:extLst>
                </p14:cNvPr>
                <p14:cNvContentPartPr/>
                <p14:nvPr/>
              </p14:nvContentPartPr>
              <p14:xfrm>
                <a:off x="583930" y="1432130"/>
                <a:ext cx="127440" cy="180000"/>
              </p14:xfrm>
            </p:contentPart>
          </mc:Choice>
          <mc:Fallback xmlns="">
            <p:pic>
              <p:nvPicPr>
                <p:cNvPr id="62" name="Ink 61">
                  <a:extLst>
                    <a:ext uri="{FF2B5EF4-FFF2-40B4-BE49-F238E27FC236}">
                      <a16:creationId xmlns:a16="http://schemas.microsoft.com/office/drawing/2014/main" id="{1623551F-9B03-6678-6E34-E5A06FC1E363}"/>
                    </a:ext>
                  </a:extLst>
                </p:cNvPr>
                <p:cNvPicPr/>
                <p:nvPr/>
              </p:nvPicPr>
              <p:blipFill>
                <a:blip r:embed="rId101"/>
                <a:stretch>
                  <a:fillRect/>
                </a:stretch>
              </p:blipFill>
              <p:spPr>
                <a:xfrm>
                  <a:off x="577810" y="1426010"/>
                  <a:ext cx="1396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54939D3D-FB2E-7F50-8527-153C7CA5BB1C}"/>
                    </a:ext>
                  </a:extLst>
                </p14:cNvPr>
                <p14:cNvContentPartPr/>
                <p14:nvPr/>
              </p14:nvContentPartPr>
              <p14:xfrm>
                <a:off x="886690" y="1366610"/>
                <a:ext cx="52920" cy="114840"/>
              </p14:xfrm>
            </p:contentPart>
          </mc:Choice>
          <mc:Fallback xmlns="">
            <p:pic>
              <p:nvPicPr>
                <p:cNvPr id="63" name="Ink 62">
                  <a:extLst>
                    <a:ext uri="{FF2B5EF4-FFF2-40B4-BE49-F238E27FC236}">
                      <a16:creationId xmlns:a16="http://schemas.microsoft.com/office/drawing/2014/main" id="{54939D3D-FB2E-7F50-8527-153C7CA5BB1C}"/>
                    </a:ext>
                  </a:extLst>
                </p:cNvPr>
                <p:cNvPicPr/>
                <p:nvPr/>
              </p:nvPicPr>
              <p:blipFill>
                <a:blip r:embed="rId103"/>
                <a:stretch>
                  <a:fillRect/>
                </a:stretch>
              </p:blipFill>
              <p:spPr>
                <a:xfrm>
                  <a:off x="880570" y="1360490"/>
                  <a:ext cx="65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ED498A4B-751A-4D8B-87F5-39367745B8F0}"/>
                    </a:ext>
                  </a:extLst>
                </p14:cNvPr>
                <p14:cNvContentPartPr/>
                <p14:nvPr/>
              </p14:nvContentPartPr>
              <p14:xfrm>
                <a:off x="835930" y="1370570"/>
                <a:ext cx="135360" cy="25560"/>
              </p14:xfrm>
            </p:contentPart>
          </mc:Choice>
          <mc:Fallback xmlns="">
            <p:pic>
              <p:nvPicPr>
                <p:cNvPr id="64" name="Ink 63">
                  <a:extLst>
                    <a:ext uri="{FF2B5EF4-FFF2-40B4-BE49-F238E27FC236}">
                      <a16:creationId xmlns:a16="http://schemas.microsoft.com/office/drawing/2014/main" id="{ED498A4B-751A-4D8B-87F5-39367745B8F0}"/>
                    </a:ext>
                  </a:extLst>
                </p:cNvPr>
                <p:cNvPicPr/>
                <p:nvPr/>
              </p:nvPicPr>
              <p:blipFill>
                <a:blip r:embed="rId105"/>
                <a:stretch>
                  <a:fillRect/>
                </a:stretch>
              </p:blipFill>
              <p:spPr>
                <a:xfrm>
                  <a:off x="829810" y="1364450"/>
                  <a:ext cx="147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Ink 64">
                  <a:extLst>
                    <a:ext uri="{FF2B5EF4-FFF2-40B4-BE49-F238E27FC236}">
                      <a16:creationId xmlns:a16="http://schemas.microsoft.com/office/drawing/2014/main" id="{6A5977DD-94D2-24AB-0B34-75AF50A15B38}"/>
                    </a:ext>
                  </a:extLst>
                </p14:cNvPr>
                <p14:cNvContentPartPr/>
                <p14:nvPr/>
              </p14:nvContentPartPr>
              <p14:xfrm>
                <a:off x="732610" y="1491530"/>
                <a:ext cx="222120" cy="144720"/>
              </p14:xfrm>
            </p:contentPart>
          </mc:Choice>
          <mc:Fallback xmlns="">
            <p:pic>
              <p:nvPicPr>
                <p:cNvPr id="65" name="Ink 64">
                  <a:extLst>
                    <a:ext uri="{FF2B5EF4-FFF2-40B4-BE49-F238E27FC236}">
                      <a16:creationId xmlns:a16="http://schemas.microsoft.com/office/drawing/2014/main" id="{6A5977DD-94D2-24AB-0B34-75AF50A15B38}"/>
                    </a:ext>
                  </a:extLst>
                </p:cNvPr>
                <p:cNvPicPr/>
                <p:nvPr/>
              </p:nvPicPr>
              <p:blipFill>
                <a:blip r:embed="rId107"/>
                <a:stretch>
                  <a:fillRect/>
                </a:stretch>
              </p:blipFill>
              <p:spPr>
                <a:xfrm>
                  <a:off x="726490" y="1485410"/>
                  <a:ext cx="234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A3B8B8AE-3ED6-6663-5636-EBAE90155C3D}"/>
                    </a:ext>
                  </a:extLst>
                </p14:cNvPr>
                <p14:cNvContentPartPr/>
                <p14:nvPr/>
              </p14:nvContentPartPr>
              <p14:xfrm>
                <a:off x="350290" y="1735970"/>
                <a:ext cx="144000" cy="226440"/>
              </p14:xfrm>
            </p:contentPart>
          </mc:Choice>
          <mc:Fallback xmlns="">
            <p:pic>
              <p:nvPicPr>
                <p:cNvPr id="67" name="Ink 66">
                  <a:extLst>
                    <a:ext uri="{FF2B5EF4-FFF2-40B4-BE49-F238E27FC236}">
                      <a16:creationId xmlns:a16="http://schemas.microsoft.com/office/drawing/2014/main" id="{A3B8B8AE-3ED6-6663-5636-EBAE90155C3D}"/>
                    </a:ext>
                  </a:extLst>
                </p:cNvPr>
                <p:cNvPicPr/>
                <p:nvPr/>
              </p:nvPicPr>
              <p:blipFill>
                <a:blip r:embed="rId109"/>
                <a:stretch>
                  <a:fillRect/>
                </a:stretch>
              </p:blipFill>
              <p:spPr>
                <a:xfrm>
                  <a:off x="344170" y="1729850"/>
                  <a:ext cx="156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4292C15A-E091-3241-3C35-FB9BB2BAB06B}"/>
                    </a:ext>
                  </a:extLst>
                </p14:cNvPr>
                <p14:cNvContentPartPr/>
                <p14:nvPr/>
              </p14:nvContentPartPr>
              <p14:xfrm>
                <a:off x="460090" y="1759370"/>
                <a:ext cx="161640" cy="201960"/>
              </p14:xfrm>
            </p:contentPart>
          </mc:Choice>
          <mc:Fallback xmlns="">
            <p:pic>
              <p:nvPicPr>
                <p:cNvPr id="68" name="Ink 67">
                  <a:extLst>
                    <a:ext uri="{FF2B5EF4-FFF2-40B4-BE49-F238E27FC236}">
                      <a16:creationId xmlns:a16="http://schemas.microsoft.com/office/drawing/2014/main" id="{4292C15A-E091-3241-3C35-FB9BB2BAB06B}"/>
                    </a:ext>
                  </a:extLst>
                </p:cNvPr>
                <p:cNvPicPr/>
                <p:nvPr/>
              </p:nvPicPr>
              <p:blipFill>
                <a:blip r:embed="rId111"/>
                <a:stretch>
                  <a:fillRect/>
                </a:stretch>
              </p:blipFill>
              <p:spPr>
                <a:xfrm>
                  <a:off x="453970" y="1753250"/>
                  <a:ext cx="1738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9" name="Ink 68">
                  <a:extLst>
                    <a:ext uri="{FF2B5EF4-FFF2-40B4-BE49-F238E27FC236}">
                      <a16:creationId xmlns:a16="http://schemas.microsoft.com/office/drawing/2014/main" id="{69ED63A4-1C94-8A8A-09AD-E85A71B2885F}"/>
                    </a:ext>
                  </a:extLst>
                </p14:cNvPr>
                <p14:cNvContentPartPr/>
                <p14:nvPr/>
              </p14:nvContentPartPr>
              <p14:xfrm>
                <a:off x="654850" y="1692050"/>
                <a:ext cx="47160" cy="193320"/>
              </p14:xfrm>
            </p:contentPart>
          </mc:Choice>
          <mc:Fallback xmlns="">
            <p:pic>
              <p:nvPicPr>
                <p:cNvPr id="69" name="Ink 68">
                  <a:extLst>
                    <a:ext uri="{FF2B5EF4-FFF2-40B4-BE49-F238E27FC236}">
                      <a16:creationId xmlns:a16="http://schemas.microsoft.com/office/drawing/2014/main" id="{69ED63A4-1C94-8A8A-09AD-E85A71B2885F}"/>
                    </a:ext>
                  </a:extLst>
                </p:cNvPr>
                <p:cNvPicPr/>
                <p:nvPr/>
              </p:nvPicPr>
              <p:blipFill>
                <a:blip r:embed="rId113"/>
                <a:stretch>
                  <a:fillRect/>
                </a:stretch>
              </p:blipFill>
              <p:spPr>
                <a:xfrm>
                  <a:off x="648730" y="1685930"/>
                  <a:ext cx="59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0" name="Ink 69">
                  <a:extLst>
                    <a:ext uri="{FF2B5EF4-FFF2-40B4-BE49-F238E27FC236}">
                      <a16:creationId xmlns:a16="http://schemas.microsoft.com/office/drawing/2014/main" id="{664F1D92-3D0E-DAE8-387E-2383B79259C6}"/>
                    </a:ext>
                  </a:extLst>
                </p14:cNvPr>
                <p14:cNvContentPartPr/>
                <p14:nvPr/>
              </p14:nvContentPartPr>
              <p14:xfrm>
                <a:off x="574570" y="1634810"/>
                <a:ext cx="221040" cy="133560"/>
              </p14:xfrm>
            </p:contentPart>
          </mc:Choice>
          <mc:Fallback xmlns="">
            <p:pic>
              <p:nvPicPr>
                <p:cNvPr id="70" name="Ink 69">
                  <a:extLst>
                    <a:ext uri="{FF2B5EF4-FFF2-40B4-BE49-F238E27FC236}">
                      <a16:creationId xmlns:a16="http://schemas.microsoft.com/office/drawing/2014/main" id="{664F1D92-3D0E-DAE8-387E-2383B79259C6}"/>
                    </a:ext>
                  </a:extLst>
                </p:cNvPr>
                <p:cNvPicPr/>
                <p:nvPr/>
              </p:nvPicPr>
              <p:blipFill>
                <a:blip r:embed="rId115"/>
                <a:stretch>
                  <a:fillRect/>
                </a:stretch>
              </p:blipFill>
              <p:spPr>
                <a:xfrm>
                  <a:off x="568450" y="1628690"/>
                  <a:ext cx="2332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Ink 70">
                  <a:extLst>
                    <a:ext uri="{FF2B5EF4-FFF2-40B4-BE49-F238E27FC236}">
                      <a16:creationId xmlns:a16="http://schemas.microsoft.com/office/drawing/2014/main" id="{EEB2EFB9-7421-826D-681A-00205CFFDC9C}"/>
                    </a:ext>
                  </a:extLst>
                </p14:cNvPr>
                <p14:cNvContentPartPr/>
                <p14:nvPr/>
              </p14:nvContentPartPr>
              <p14:xfrm>
                <a:off x="815050" y="1673690"/>
                <a:ext cx="59040" cy="183240"/>
              </p14:xfrm>
            </p:contentPart>
          </mc:Choice>
          <mc:Fallback xmlns="">
            <p:pic>
              <p:nvPicPr>
                <p:cNvPr id="71" name="Ink 70">
                  <a:extLst>
                    <a:ext uri="{FF2B5EF4-FFF2-40B4-BE49-F238E27FC236}">
                      <a16:creationId xmlns:a16="http://schemas.microsoft.com/office/drawing/2014/main" id="{EEB2EFB9-7421-826D-681A-00205CFFDC9C}"/>
                    </a:ext>
                  </a:extLst>
                </p:cNvPr>
                <p:cNvPicPr/>
                <p:nvPr/>
              </p:nvPicPr>
              <p:blipFill>
                <a:blip r:embed="rId117"/>
                <a:stretch>
                  <a:fillRect/>
                </a:stretch>
              </p:blipFill>
              <p:spPr>
                <a:xfrm>
                  <a:off x="808930" y="1667570"/>
                  <a:ext cx="71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Ink 71">
                  <a:extLst>
                    <a:ext uri="{FF2B5EF4-FFF2-40B4-BE49-F238E27FC236}">
                      <a16:creationId xmlns:a16="http://schemas.microsoft.com/office/drawing/2014/main" id="{C5C896EB-A917-419C-428C-1B3BF58B4D75}"/>
                    </a:ext>
                  </a:extLst>
                </p14:cNvPr>
                <p14:cNvContentPartPr/>
                <p14:nvPr/>
              </p14:nvContentPartPr>
              <p14:xfrm>
                <a:off x="754930" y="1627250"/>
                <a:ext cx="113040" cy="62640"/>
              </p14:xfrm>
            </p:contentPart>
          </mc:Choice>
          <mc:Fallback xmlns="">
            <p:pic>
              <p:nvPicPr>
                <p:cNvPr id="72" name="Ink 71">
                  <a:extLst>
                    <a:ext uri="{FF2B5EF4-FFF2-40B4-BE49-F238E27FC236}">
                      <a16:creationId xmlns:a16="http://schemas.microsoft.com/office/drawing/2014/main" id="{C5C896EB-A917-419C-428C-1B3BF58B4D75}"/>
                    </a:ext>
                  </a:extLst>
                </p:cNvPr>
                <p:cNvPicPr/>
                <p:nvPr/>
              </p:nvPicPr>
              <p:blipFill>
                <a:blip r:embed="rId119"/>
                <a:stretch>
                  <a:fillRect/>
                </a:stretch>
              </p:blipFill>
              <p:spPr>
                <a:xfrm>
                  <a:off x="748810" y="1621130"/>
                  <a:ext cx="125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3" name="Ink 72">
                  <a:extLst>
                    <a:ext uri="{FF2B5EF4-FFF2-40B4-BE49-F238E27FC236}">
                      <a16:creationId xmlns:a16="http://schemas.microsoft.com/office/drawing/2014/main" id="{EE5C35F3-49AD-3D40-6319-589A5479B983}"/>
                    </a:ext>
                  </a:extLst>
                </p14:cNvPr>
                <p14:cNvContentPartPr/>
                <p14:nvPr/>
              </p14:nvContentPartPr>
              <p14:xfrm>
                <a:off x="684010" y="1731650"/>
                <a:ext cx="277560" cy="173160"/>
              </p14:xfrm>
            </p:contentPart>
          </mc:Choice>
          <mc:Fallback xmlns="">
            <p:pic>
              <p:nvPicPr>
                <p:cNvPr id="73" name="Ink 72">
                  <a:extLst>
                    <a:ext uri="{FF2B5EF4-FFF2-40B4-BE49-F238E27FC236}">
                      <a16:creationId xmlns:a16="http://schemas.microsoft.com/office/drawing/2014/main" id="{EE5C35F3-49AD-3D40-6319-589A5479B983}"/>
                    </a:ext>
                  </a:extLst>
                </p:cNvPr>
                <p:cNvPicPr/>
                <p:nvPr/>
              </p:nvPicPr>
              <p:blipFill>
                <a:blip r:embed="rId121"/>
                <a:stretch>
                  <a:fillRect/>
                </a:stretch>
              </p:blipFill>
              <p:spPr>
                <a:xfrm>
                  <a:off x="677890" y="1725530"/>
                  <a:ext cx="289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65101012-5B02-5D2D-81F4-0845320BE394}"/>
                    </a:ext>
                  </a:extLst>
                </p14:cNvPr>
                <p14:cNvContentPartPr/>
                <p14:nvPr/>
              </p14:nvContentPartPr>
              <p14:xfrm>
                <a:off x="365410" y="2030450"/>
                <a:ext cx="151200" cy="132480"/>
              </p14:xfrm>
            </p:contentPart>
          </mc:Choice>
          <mc:Fallback xmlns="">
            <p:pic>
              <p:nvPicPr>
                <p:cNvPr id="74" name="Ink 73">
                  <a:extLst>
                    <a:ext uri="{FF2B5EF4-FFF2-40B4-BE49-F238E27FC236}">
                      <a16:creationId xmlns:a16="http://schemas.microsoft.com/office/drawing/2014/main" id="{65101012-5B02-5D2D-81F4-0845320BE394}"/>
                    </a:ext>
                  </a:extLst>
                </p:cNvPr>
                <p:cNvPicPr/>
                <p:nvPr/>
              </p:nvPicPr>
              <p:blipFill>
                <a:blip r:embed="rId123"/>
                <a:stretch>
                  <a:fillRect/>
                </a:stretch>
              </p:blipFill>
              <p:spPr>
                <a:xfrm>
                  <a:off x="359290" y="2024330"/>
                  <a:ext cx="163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C00E2B31-39DD-0C7D-3A64-FFC111A722B9}"/>
                    </a:ext>
                  </a:extLst>
                </p14:cNvPr>
                <p14:cNvContentPartPr/>
                <p14:nvPr/>
              </p14:nvContentPartPr>
              <p14:xfrm>
                <a:off x="564490" y="1944770"/>
                <a:ext cx="84600" cy="144000"/>
              </p14:xfrm>
            </p:contentPart>
          </mc:Choice>
          <mc:Fallback xmlns="">
            <p:pic>
              <p:nvPicPr>
                <p:cNvPr id="75" name="Ink 74">
                  <a:extLst>
                    <a:ext uri="{FF2B5EF4-FFF2-40B4-BE49-F238E27FC236}">
                      <a16:creationId xmlns:a16="http://schemas.microsoft.com/office/drawing/2014/main" id="{C00E2B31-39DD-0C7D-3A64-FFC111A722B9}"/>
                    </a:ext>
                  </a:extLst>
                </p:cNvPr>
                <p:cNvPicPr/>
                <p:nvPr/>
              </p:nvPicPr>
              <p:blipFill>
                <a:blip r:embed="rId125"/>
                <a:stretch>
                  <a:fillRect/>
                </a:stretch>
              </p:blipFill>
              <p:spPr>
                <a:xfrm>
                  <a:off x="558370" y="1938650"/>
                  <a:ext cx="96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5855E2F1-A045-04B4-A089-213291D2B538}"/>
                    </a:ext>
                  </a:extLst>
                </p14:cNvPr>
                <p14:cNvContentPartPr/>
                <p14:nvPr/>
              </p14:nvContentPartPr>
              <p14:xfrm>
                <a:off x="648010" y="1953050"/>
                <a:ext cx="155160" cy="174240"/>
              </p14:xfrm>
            </p:contentPart>
          </mc:Choice>
          <mc:Fallback xmlns="">
            <p:pic>
              <p:nvPicPr>
                <p:cNvPr id="76" name="Ink 75">
                  <a:extLst>
                    <a:ext uri="{FF2B5EF4-FFF2-40B4-BE49-F238E27FC236}">
                      <a16:creationId xmlns:a16="http://schemas.microsoft.com/office/drawing/2014/main" id="{5855E2F1-A045-04B4-A089-213291D2B538}"/>
                    </a:ext>
                  </a:extLst>
                </p:cNvPr>
                <p:cNvPicPr/>
                <p:nvPr/>
              </p:nvPicPr>
              <p:blipFill>
                <a:blip r:embed="rId127"/>
                <a:stretch>
                  <a:fillRect/>
                </a:stretch>
              </p:blipFill>
              <p:spPr>
                <a:xfrm>
                  <a:off x="641890" y="1946930"/>
                  <a:ext cx="167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B56741AE-5256-0492-F525-56D7EAFBCC47}"/>
                    </a:ext>
                  </a:extLst>
                </p14:cNvPr>
                <p14:cNvContentPartPr/>
                <p14:nvPr/>
              </p14:nvContentPartPr>
              <p14:xfrm>
                <a:off x="862210" y="1784930"/>
                <a:ext cx="163800" cy="288720"/>
              </p14:xfrm>
            </p:contentPart>
          </mc:Choice>
          <mc:Fallback xmlns="">
            <p:pic>
              <p:nvPicPr>
                <p:cNvPr id="77" name="Ink 76">
                  <a:extLst>
                    <a:ext uri="{FF2B5EF4-FFF2-40B4-BE49-F238E27FC236}">
                      <a16:creationId xmlns:a16="http://schemas.microsoft.com/office/drawing/2014/main" id="{B56741AE-5256-0492-F525-56D7EAFBCC47}"/>
                    </a:ext>
                  </a:extLst>
                </p:cNvPr>
                <p:cNvPicPr/>
                <p:nvPr/>
              </p:nvPicPr>
              <p:blipFill>
                <a:blip r:embed="rId129"/>
                <a:stretch>
                  <a:fillRect/>
                </a:stretch>
              </p:blipFill>
              <p:spPr>
                <a:xfrm>
                  <a:off x="856090" y="1778810"/>
                  <a:ext cx="1760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Ink 78">
                  <a:extLst>
                    <a:ext uri="{FF2B5EF4-FFF2-40B4-BE49-F238E27FC236}">
                      <a16:creationId xmlns:a16="http://schemas.microsoft.com/office/drawing/2014/main" id="{78C2BE3B-B665-D4B5-083E-32B87705E5EC}"/>
                    </a:ext>
                  </a:extLst>
                </p14:cNvPr>
                <p14:cNvContentPartPr/>
                <p14:nvPr/>
              </p14:nvContentPartPr>
              <p14:xfrm>
                <a:off x="439570" y="2231690"/>
                <a:ext cx="138960" cy="243720"/>
              </p14:xfrm>
            </p:contentPart>
          </mc:Choice>
          <mc:Fallback xmlns="">
            <p:pic>
              <p:nvPicPr>
                <p:cNvPr id="79" name="Ink 78">
                  <a:extLst>
                    <a:ext uri="{FF2B5EF4-FFF2-40B4-BE49-F238E27FC236}">
                      <a16:creationId xmlns:a16="http://schemas.microsoft.com/office/drawing/2014/main" id="{78C2BE3B-B665-D4B5-083E-32B87705E5EC}"/>
                    </a:ext>
                  </a:extLst>
                </p:cNvPr>
                <p:cNvPicPr/>
                <p:nvPr/>
              </p:nvPicPr>
              <p:blipFill>
                <a:blip r:embed="rId131"/>
                <a:stretch>
                  <a:fillRect/>
                </a:stretch>
              </p:blipFill>
              <p:spPr>
                <a:xfrm>
                  <a:off x="433450" y="2225570"/>
                  <a:ext cx="1512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Ink 79">
                  <a:extLst>
                    <a:ext uri="{FF2B5EF4-FFF2-40B4-BE49-F238E27FC236}">
                      <a16:creationId xmlns:a16="http://schemas.microsoft.com/office/drawing/2014/main" id="{53A010B4-5409-46AA-56E5-F1021DEDEA15}"/>
                    </a:ext>
                  </a:extLst>
                </p14:cNvPr>
                <p14:cNvContentPartPr/>
                <p14:nvPr/>
              </p14:nvContentPartPr>
              <p14:xfrm>
                <a:off x="578890" y="2217650"/>
                <a:ext cx="106560" cy="224280"/>
              </p14:xfrm>
            </p:contentPart>
          </mc:Choice>
          <mc:Fallback xmlns="">
            <p:pic>
              <p:nvPicPr>
                <p:cNvPr id="80" name="Ink 79">
                  <a:extLst>
                    <a:ext uri="{FF2B5EF4-FFF2-40B4-BE49-F238E27FC236}">
                      <a16:creationId xmlns:a16="http://schemas.microsoft.com/office/drawing/2014/main" id="{53A010B4-5409-46AA-56E5-F1021DEDEA15}"/>
                    </a:ext>
                  </a:extLst>
                </p:cNvPr>
                <p:cNvPicPr/>
                <p:nvPr/>
              </p:nvPicPr>
              <p:blipFill>
                <a:blip r:embed="rId133"/>
                <a:stretch>
                  <a:fillRect/>
                </a:stretch>
              </p:blipFill>
              <p:spPr>
                <a:xfrm>
                  <a:off x="572770" y="2211530"/>
                  <a:ext cx="118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Ink 80">
                  <a:extLst>
                    <a:ext uri="{FF2B5EF4-FFF2-40B4-BE49-F238E27FC236}">
                      <a16:creationId xmlns:a16="http://schemas.microsoft.com/office/drawing/2014/main" id="{C3D02BB9-CFAE-F8B9-1B74-FD690CBBECCE}"/>
                    </a:ext>
                  </a:extLst>
                </p14:cNvPr>
                <p14:cNvContentPartPr/>
                <p14:nvPr/>
              </p14:nvContentPartPr>
              <p14:xfrm>
                <a:off x="732250" y="2228450"/>
                <a:ext cx="30240" cy="130320"/>
              </p14:xfrm>
            </p:contentPart>
          </mc:Choice>
          <mc:Fallback xmlns="">
            <p:pic>
              <p:nvPicPr>
                <p:cNvPr id="81" name="Ink 80">
                  <a:extLst>
                    <a:ext uri="{FF2B5EF4-FFF2-40B4-BE49-F238E27FC236}">
                      <a16:creationId xmlns:a16="http://schemas.microsoft.com/office/drawing/2014/main" id="{C3D02BB9-CFAE-F8B9-1B74-FD690CBBECCE}"/>
                    </a:ext>
                  </a:extLst>
                </p:cNvPr>
                <p:cNvPicPr/>
                <p:nvPr/>
              </p:nvPicPr>
              <p:blipFill>
                <a:blip r:embed="rId135"/>
                <a:stretch>
                  <a:fillRect/>
                </a:stretch>
              </p:blipFill>
              <p:spPr>
                <a:xfrm>
                  <a:off x="726130" y="2222330"/>
                  <a:ext cx="424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Ink 81">
                  <a:extLst>
                    <a:ext uri="{FF2B5EF4-FFF2-40B4-BE49-F238E27FC236}">
                      <a16:creationId xmlns:a16="http://schemas.microsoft.com/office/drawing/2014/main" id="{F0593C36-375F-3A2A-FD65-8D30669B8C28}"/>
                    </a:ext>
                  </a:extLst>
                </p14:cNvPr>
                <p14:cNvContentPartPr/>
                <p14:nvPr/>
              </p14:nvContentPartPr>
              <p14:xfrm>
                <a:off x="655210" y="2096690"/>
                <a:ext cx="262440" cy="142560"/>
              </p14:xfrm>
            </p:contentPart>
          </mc:Choice>
          <mc:Fallback xmlns="">
            <p:pic>
              <p:nvPicPr>
                <p:cNvPr id="82" name="Ink 81">
                  <a:extLst>
                    <a:ext uri="{FF2B5EF4-FFF2-40B4-BE49-F238E27FC236}">
                      <a16:creationId xmlns:a16="http://schemas.microsoft.com/office/drawing/2014/main" id="{F0593C36-375F-3A2A-FD65-8D30669B8C28}"/>
                    </a:ext>
                  </a:extLst>
                </p:cNvPr>
                <p:cNvPicPr/>
                <p:nvPr/>
              </p:nvPicPr>
              <p:blipFill>
                <a:blip r:embed="rId137"/>
                <a:stretch>
                  <a:fillRect/>
                </a:stretch>
              </p:blipFill>
              <p:spPr>
                <a:xfrm>
                  <a:off x="649090" y="2090570"/>
                  <a:ext cx="274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Ink 82">
                  <a:extLst>
                    <a:ext uri="{FF2B5EF4-FFF2-40B4-BE49-F238E27FC236}">
                      <a16:creationId xmlns:a16="http://schemas.microsoft.com/office/drawing/2014/main" id="{DD144E1E-D698-D8E6-D9FE-1410F7DDDABC}"/>
                    </a:ext>
                  </a:extLst>
                </p14:cNvPr>
                <p14:cNvContentPartPr/>
                <p14:nvPr/>
              </p14:nvContentPartPr>
              <p14:xfrm>
                <a:off x="1033210" y="2150330"/>
                <a:ext cx="183960" cy="189720"/>
              </p14:xfrm>
            </p:contentPart>
          </mc:Choice>
          <mc:Fallback xmlns="">
            <p:pic>
              <p:nvPicPr>
                <p:cNvPr id="83" name="Ink 82">
                  <a:extLst>
                    <a:ext uri="{FF2B5EF4-FFF2-40B4-BE49-F238E27FC236}">
                      <a16:creationId xmlns:a16="http://schemas.microsoft.com/office/drawing/2014/main" id="{DD144E1E-D698-D8E6-D9FE-1410F7DDDABC}"/>
                    </a:ext>
                  </a:extLst>
                </p:cNvPr>
                <p:cNvPicPr/>
                <p:nvPr/>
              </p:nvPicPr>
              <p:blipFill>
                <a:blip r:embed="rId139"/>
                <a:stretch>
                  <a:fillRect/>
                </a:stretch>
              </p:blipFill>
              <p:spPr>
                <a:xfrm>
                  <a:off x="1027090" y="2144210"/>
                  <a:ext cx="196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Ink 83">
                  <a:extLst>
                    <a:ext uri="{FF2B5EF4-FFF2-40B4-BE49-F238E27FC236}">
                      <a16:creationId xmlns:a16="http://schemas.microsoft.com/office/drawing/2014/main" id="{6F913627-1150-B9B6-ABEC-168BF507E2CB}"/>
                    </a:ext>
                  </a:extLst>
                </p14:cNvPr>
                <p14:cNvContentPartPr/>
                <p14:nvPr/>
              </p14:nvContentPartPr>
              <p14:xfrm>
                <a:off x="1170370" y="2077970"/>
                <a:ext cx="293760" cy="329040"/>
              </p14:xfrm>
            </p:contentPart>
          </mc:Choice>
          <mc:Fallback xmlns="">
            <p:pic>
              <p:nvPicPr>
                <p:cNvPr id="84" name="Ink 83">
                  <a:extLst>
                    <a:ext uri="{FF2B5EF4-FFF2-40B4-BE49-F238E27FC236}">
                      <a16:creationId xmlns:a16="http://schemas.microsoft.com/office/drawing/2014/main" id="{6F913627-1150-B9B6-ABEC-168BF507E2CB}"/>
                    </a:ext>
                  </a:extLst>
                </p:cNvPr>
                <p:cNvPicPr/>
                <p:nvPr/>
              </p:nvPicPr>
              <p:blipFill>
                <a:blip r:embed="rId141"/>
                <a:stretch>
                  <a:fillRect/>
                </a:stretch>
              </p:blipFill>
              <p:spPr>
                <a:xfrm>
                  <a:off x="1164250" y="2071850"/>
                  <a:ext cx="3060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0A7B03CA-F051-B875-00BB-011A799200C8}"/>
                    </a:ext>
                  </a:extLst>
                </p14:cNvPr>
                <p14:cNvContentPartPr/>
                <p14:nvPr/>
              </p14:nvContentPartPr>
              <p14:xfrm>
                <a:off x="83890" y="877730"/>
                <a:ext cx="1672560" cy="1800000"/>
              </p14:xfrm>
            </p:contentPart>
          </mc:Choice>
          <mc:Fallback xmlns="">
            <p:pic>
              <p:nvPicPr>
                <p:cNvPr id="85" name="Ink 84">
                  <a:extLst>
                    <a:ext uri="{FF2B5EF4-FFF2-40B4-BE49-F238E27FC236}">
                      <a16:creationId xmlns:a16="http://schemas.microsoft.com/office/drawing/2014/main" id="{0A7B03CA-F051-B875-00BB-011A799200C8}"/>
                    </a:ext>
                  </a:extLst>
                </p:cNvPr>
                <p:cNvPicPr/>
                <p:nvPr/>
              </p:nvPicPr>
              <p:blipFill>
                <a:blip r:embed="rId143"/>
                <a:stretch>
                  <a:fillRect/>
                </a:stretch>
              </p:blipFill>
              <p:spPr>
                <a:xfrm>
                  <a:off x="77770" y="871610"/>
                  <a:ext cx="1684800" cy="181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CB8F4522-3EBB-7DF6-0B6F-571BCEFC3CDC}"/>
                    </a:ext>
                  </a:extLst>
                </p14:cNvPr>
                <p14:cNvContentPartPr/>
                <p14:nvPr/>
              </p14:nvContentPartPr>
              <p14:xfrm>
                <a:off x="-52190" y="715370"/>
                <a:ext cx="1702800" cy="2130120"/>
              </p14:xfrm>
            </p:contentPart>
          </mc:Choice>
          <mc:Fallback xmlns="">
            <p:pic>
              <p:nvPicPr>
                <p:cNvPr id="87" name="Ink 86">
                  <a:extLst>
                    <a:ext uri="{FF2B5EF4-FFF2-40B4-BE49-F238E27FC236}">
                      <a16:creationId xmlns:a16="http://schemas.microsoft.com/office/drawing/2014/main" id="{CB8F4522-3EBB-7DF6-0B6F-571BCEFC3CDC}"/>
                    </a:ext>
                  </a:extLst>
                </p:cNvPr>
                <p:cNvPicPr/>
                <p:nvPr/>
              </p:nvPicPr>
              <p:blipFill>
                <a:blip r:embed="rId145"/>
                <a:stretch>
                  <a:fillRect/>
                </a:stretch>
              </p:blipFill>
              <p:spPr>
                <a:xfrm>
                  <a:off x="-58310" y="709250"/>
                  <a:ext cx="1715040" cy="2142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56EC4150-7C0C-0D1E-6561-D4567CD7AF28}"/>
                    </a:ext>
                  </a:extLst>
                </p14:cNvPr>
                <p14:cNvContentPartPr/>
                <p14:nvPr/>
              </p14:nvContentPartPr>
              <p14:xfrm>
                <a:off x="92890" y="1313330"/>
                <a:ext cx="2119320" cy="2586960"/>
              </p14:xfrm>
            </p:contentPart>
          </mc:Choice>
          <mc:Fallback xmlns="">
            <p:pic>
              <p:nvPicPr>
                <p:cNvPr id="89" name="Ink 88">
                  <a:extLst>
                    <a:ext uri="{FF2B5EF4-FFF2-40B4-BE49-F238E27FC236}">
                      <a16:creationId xmlns:a16="http://schemas.microsoft.com/office/drawing/2014/main" id="{56EC4150-7C0C-0D1E-6561-D4567CD7AF28}"/>
                    </a:ext>
                  </a:extLst>
                </p:cNvPr>
                <p:cNvPicPr/>
                <p:nvPr/>
              </p:nvPicPr>
              <p:blipFill>
                <a:blip r:embed="rId147"/>
                <a:stretch>
                  <a:fillRect/>
                </a:stretch>
              </p:blipFill>
              <p:spPr>
                <a:xfrm>
                  <a:off x="86770" y="1307210"/>
                  <a:ext cx="2131560" cy="2599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A07A1400-A393-DA59-D11A-2D640D4098DA}"/>
                    </a:ext>
                  </a:extLst>
                </p14:cNvPr>
                <p14:cNvContentPartPr/>
                <p14:nvPr/>
              </p14:nvContentPartPr>
              <p14:xfrm>
                <a:off x="130330" y="1012370"/>
                <a:ext cx="542520" cy="1099080"/>
              </p14:xfrm>
            </p:contentPart>
          </mc:Choice>
          <mc:Fallback xmlns="">
            <p:pic>
              <p:nvPicPr>
                <p:cNvPr id="90" name="Ink 89">
                  <a:extLst>
                    <a:ext uri="{FF2B5EF4-FFF2-40B4-BE49-F238E27FC236}">
                      <a16:creationId xmlns:a16="http://schemas.microsoft.com/office/drawing/2014/main" id="{A07A1400-A393-DA59-D11A-2D640D4098DA}"/>
                    </a:ext>
                  </a:extLst>
                </p:cNvPr>
                <p:cNvPicPr/>
                <p:nvPr/>
              </p:nvPicPr>
              <p:blipFill>
                <a:blip r:embed="rId149"/>
                <a:stretch>
                  <a:fillRect/>
                </a:stretch>
              </p:blipFill>
              <p:spPr>
                <a:xfrm>
                  <a:off x="124210" y="1006250"/>
                  <a:ext cx="55476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 name="Ink 91">
                  <a:extLst>
                    <a:ext uri="{FF2B5EF4-FFF2-40B4-BE49-F238E27FC236}">
                      <a16:creationId xmlns:a16="http://schemas.microsoft.com/office/drawing/2014/main" id="{657B8997-3CE6-60B2-3535-24B8C504085E}"/>
                    </a:ext>
                  </a:extLst>
                </p14:cNvPr>
                <p14:cNvContentPartPr/>
                <p14:nvPr/>
              </p14:nvContentPartPr>
              <p14:xfrm>
                <a:off x="2569330" y="1860170"/>
                <a:ext cx="1644480" cy="1857960"/>
              </p14:xfrm>
            </p:contentPart>
          </mc:Choice>
          <mc:Fallback xmlns="">
            <p:pic>
              <p:nvPicPr>
                <p:cNvPr id="92" name="Ink 91">
                  <a:extLst>
                    <a:ext uri="{FF2B5EF4-FFF2-40B4-BE49-F238E27FC236}">
                      <a16:creationId xmlns:a16="http://schemas.microsoft.com/office/drawing/2014/main" id="{657B8997-3CE6-60B2-3535-24B8C504085E}"/>
                    </a:ext>
                  </a:extLst>
                </p:cNvPr>
                <p:cNvPicPr/>
                <p:nvPr/>
              </p:nvPicPr>
              <p:blipFill>
                <a:blip r:embed="rId151"/>
                <a:stretch>
                  <a:fillRect/>
                </a:stretch>
              </p:blipFill>
              <p:spPr>
                <a:xfrm>
                  <a:off x="2563210" y="1854050"/>
                  <a:ext cx="1656720" cy="1870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3" name="Ink 92">
                  <a:extLst>
                    <a:ext uri="{FF2B5EF4-FFF2-40B4-BE49-F238E27FC236}">
                      <a16:creationId xmlns:a16="http://schemas.microsoft.com/office/drawing/2014/main" id="{3B007E71-EA5A-00BF-FC50-CEE23FFC17DE}"/>
                    </a:ext>
                  </a:extLst>
                </p14:cNvPr>
                <p14:cNvContentPartPr/>
                <p14:nvPr/>
              </p14:nvContentPartPr>
              <p14:xfrm>
                <a:off x="3570850" y="1626890"/>
                <a:ext cx="924480" cy="571320"/>
              </p14:xfrm>
            </p:contentPart>
          </mc:Choice>
          <mc:Fallback xmlns="">
            <p:pic>
              <p:nvPicPr>
                <p:cNvPr id="93" name="Ink 92">
                  <a:extLst>
                    <a:ext uri="{FF2B5EF4-FFF2-40B4-BE49-F238E27FC236}">
                      <a16:creationId xmlns:a16="http://schemas.microsoft.com/office/drawing/2014/main" id="{3B007E71-EA5A-00BF-FC50-CEE23FFC17DE}"/>
                    </a:ext>
                  </a:extLst>
                </p:cNvPr>
                <p:cNvPicPr/>
                <p:nvPr/>
              </p:nvPicPr>
              <p:blipFill>
                <a:blip r:embed="rId153"/>
                <a:stretch>
                  <a:fillRect/>
                </a:stretch>
              </p:blipFill>
              <p:spPr>
                <a:xfrm>
                  <a:off x="3564730" y="1620770"/>
                  <a:ext cx="936720" cy="583560"/>
                </a:xfrm>
                <a:prstGeom prst="rect">
                  <a:avLst/>
                </a:prstGeom>
              </p:spPr>
            </p:pic>
          </mc:Fallback>
        </mc:AlternateContent>
      </p:grpSp>
      <p:grpSp>
        <p:nvGrpSpPr>
          <p:cNvPr id="106" name="Group 105">
            <a:extLst>
              <a:ext uri="{FF2B5EF4-FFF2-40B4-BE49-F238E27FC236}">
                <a16:creationId xmlns:a16="http://schemas.microsoft.com/office/drawing/2014/main" id="{54425828-9D65-52B4-DA7E-6B8BCF29E999}"/>
              </a:ext>
            </a:extLst>
          </p:cNvPr>
          <p:cNvGrpSpPr/>
          <p:nvPr/>
        </p:nvGrpSpPr>
        <p:grpSpPr>
          <a:xfrm>
            <a:off x="5902210" y="347450"/>
            <a:ext cx="2402280" cy="2107800"/>
            <a:chOff x="5902210" y="347450"/>
            <a:chExt cx="2402280" cy="2107800"/>
          </a:xfrm>
        </p:grpSpPr>
        <mc:AlternateContent xmlns:mc="http://schemas.openxmlformats.org/markup-compatibility/2006" xmlns:p14="http://schemas.microsoft.com/office/powerpoint/2010/main">
          <mc:Choice Requires="p14">
            <p:contentPart p14:bwMode="auto" r:id="rId154">
              <p14:nvContentPartPr>
                <p14:cNvPr id="95" name="Ink 94">
                  <a:extLst>
                    <a:ext uri="{FF2B5EF4-FFF2-40B4-BE49-F238E27FC236}">
                      <a16:creationId xmlns:a16="http://schemas.microsoft.com/office/drawing/2014/main" id="{B3F2417C-F9DE-A53E-FFB5-BDA9D7D9CFC9}"/>
                    </a:ext>
                  </a:extLst>
                </p14:cNvPr>
                <p14:cNvContentPartPr/>
                <p14:nvPr/>
              </p14:nvContentPartPr>
              <p14:xfrm>
                <a:off x="5902210" y="1590530"/>
                <a:ext cx="875880" cy="864720"/>
              </p14:xfrm>
            </p:contentPart>
          </mc:Choice>
          <mc:Fallback xmlns="">
            <p:pic>
              <p:nvPicPr>
                <p:cNvPr id="95" name="Ink 94">
                  <a:extLst>
                    <a:ext uri="{FF2B5EF4-FFF2-40B4-BE49-F238E27FC236}">
                      <a16:creationId xmlns:a16="http://schemas.microsoft.com/office/drawing/2014/main" id="{B3F2417C-F9DE-A53E-FFB5-BDA9D7D9CFC9}"/>
                    </a:ext>
                  </a:extLst>
                </p:cNvPr>
                <p:cNvPicPr/>
                <p:nvPr/>
              </p:nvPicPr>
              <p:blipFill>
                <a:blip r:embed="rId155"/>
                <a:stretch>
                  <a:fillRect/>
                </a:stretch>
              </p:blipFill>
              <p:spPr>
                <a:xfrm>
                  <a:off x="5896090" y="1584410"/>
                  <a:ext cx="88812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Ink 95">
                  <a:extLst>
                    <a:ext uri="{FF2B5EF4-FFF2-40B4-BE49-F238E27FC236}">
                      <a16:creationId xmlns:a16="http://schemas.microsoft.com/office/drawing/2014/main" id="{6EB51F90-8808-CFC4-F268-67F3784E1882}"/>
                    </a:ext>
                  </a:extLst>
                </p14:cNvPr>
                <p14:cNvContentPartPr/>
                <p14:nvPr/>
              </p14:nvContentPartPr>
              <p14:xfrm>
                <a:off x="6613210" y="845690"/>
                <a:ext cx="1352520" cy="865080"/>
              </p14:xfrm>
            </p:contentPart>
          </mc:Choice>
          <mc:Fallback xmlns="">
            <p:pic>
              <p:nvPicPr>
                <p:cNvPr id="96" name="Ink 95">
                  <a:extLst>
                    <a:ext uri="{FF2B5EF4-FFF2-40B4-BE49-F238E27FC236}">
                      <a16:creationId xmlns:a16="http://schemas.microsoft.com/office/drawing/2014/main" id="{6EB51F90-8808-CFC4-F268-67F3784E1882}"/>
                    </a:ext>
                  </a:extLst>
                </p:cNvPr>
                <p:cNvPicPr/>
                <p:nvPr/>
              </p:nvPicPr>
              <p:blipFill>
                <a:blip r:embed="rId157"/>
                <a:stretch>
                  <a:fillRect/>
                </a:stretch>
              </p:blipFill>
              <p:spPr>
                <a:xfrm>
                  <a:off x="6607090" y="839570"/>
                  <a:ext cx="1364760" cy="877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Ink 96">
                  <a:extLst>
                    <a:ext uri="{FF2B5EF4-FFF2-40B4-BE49-F238E27FC236}">
                      <a16:creationId xmlns:a16="http://schemas.microsoft.com/office/drawing/2014/main" id="{1A4F02EC-CF8A-BD21-2DDC-8733DD987D56}"/>
                    </a:ext>
                  </a:extLst>
                </p14:cNvPr>
                <p14:cNvContentPartPr/>
                <p14:nvPr/>
              </p14:nvContentPartPr>
              <p14:xfrm>
                <a:off x="6905170" y="1269050"/>
                <a:ext cx="266040" cy="261000"/>
              </p14:xfrm>
            </p:contentPart>
          </mc:Choice>
          <mc:Fallback xmlns="">
            <p:pic>
              <p:nvPicPr>
                <p:cNvPr id="97" name="Ink 96">
                  <a:extLst>
                    <a:ext uri="{FF2B5EF4-FFF2-40B4-BE49-F238E27FC236}">
                      <a16:creationId xmlns:a16="http://schemas.microsoft.com/office/drawing/2014/main" id="{1A4F02EC-CF8A-BD21-2DDC-8733DD987D56}"/>
                    </a:ext>
                  </a:extLst>
                </p:cNvPr>
                <p:cNvPicPr/>
                <p:nvPr/>
              </p:nvPicPr>
              <p:blipFill>
                <a:blip r:embed="rId159"/>
                <a:stretch>
                  <a:fillRect/>
                </a:stretch>
              </p:blipFill>
              <p:spPr>
                <a:xfrm>
                  <a:off x="6899050" y="1262930"/>
                  <a:ext cx="278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Ink 97">
                  <a:extLst>
                    <a:ext uri="{FF2B5EF4-FFF2-40B4-BE49-F238E27FC236}">
                      <a16:creationId xmlns:a16="http://schemas.microsoft.com/office/drawing/2014/main" id="{90416FF7-92D1-9B4D-77B3-FBDBD19126C2}"/>
                    </a:ext>
                  </a:extLst>
                </p14:cNvPr>
                <p14:cNvContentPartPr/>
                <p14:nvPr/>
              </p14:nvContentPartPr>
              <p14:xfrm>
                <a:off x="7179490" y="1307210"/>
                <a:ext cx="393480" cy="285120"/>
              </p14:xfrm>
            </p:contentPart>
          </mc:Choice>
          <mc:Fallback xmlns="">
            <p:pic>
              <p:nvPicPr>
                <p:cNvPr id="98" name="Ink 97">
                  <a:extLst>
                    <a:ext uri="{FF2B5EF4-FFF2-40B4-BE49-F238E27FC236}">
                      <a16:creationId xmlns:a16="http://schemas.microsoft.com/office/drawing/2014/main" id="{90416FF7-92D1-9B4D-77B3-FBDBD19126C2}"/>
                    </a:ext>
                  </a:extLst>
                </p:cNvPr>
                <p:cNvPicPr/>
                <p:nvPr/>
              </p:nvPicPr>
              <p:blipFill>
                <a:blip r:embed="rId161"/>
                <a:stretch>
                  <a:fillRect/>
                </a:stretch>
              </p:blipFill>
              <p:spPr>
                <a:xfrm>
                  <a:off x="7173370" y="1301090"/>
                  <a:ext cx="405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Ink 98">
                  <a:extLst>
                    <a:ext uri="{FF2B5EF4-FFF2-40B4-BE49-F238E27FC236}">
                      <a16:creationId xmlns:a16="http://schemas.microsoft.com/office/drawing/2014/main" id="{00EF086E-1405-C617-6342-D283308088C9}"/>
                    </a:ext>
                  </a:extLst>
                </p14:cNvPr>
                <p14:cNvContentPartPr/>
                <p14:nvPr/>
              </p14:nvContentPartPr>
              <p14:xfrm>
                <a:off x="6780250" y="515930"/>
                <a:ext cx="272160" cy="478440"/>
              </p14:xfrm>
            </p:contentPart>
          </mc:Choice>
          <mc:Fallback xmlns="">
            <p:pic>
              <p:nvPicPr>
                <p:cNvPr id="99" name="Ink 98">
                  <a:extLst>
                    <a:ext uri="{FF2B5EF4-FFF2-40B4-BE49-F238E27FC236}">
                      <a16:creationId xmlns:a16="http://schemas.microsoft.com/office/drawing/2014/main" id="{00EF086E-1405-C617-6342-D283308088C9}"/>
                    </a:ext>
                  </a:extLst>
                </p:cNvPr>
                <p:cNvPicPr/>
                <p:nvPr/>
              </p:nvPicPr>
              <p:blipFill>
                <a:blip r:embed="rId163"/>
                <a:stretch>
                  <a:fillRect/>
                </a:stretch>
              </p:blipFill>
              <p:spPr>
                <a:xfrm>
                  <a:off x="6774130" y="509810"/>
                  <a:ext cx="2844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Ink 99">
                  <a:extLst>
                    <a:ext uri="{FF2B5EF4-FFF2-40B4-BE49-F238E27FC236}">
                      <a16:creationId xmlns:a16="http://schemas.microsoft.com/office/drawing/2014/main" id="{73DFFA19-9306-AEB4-E72E-E5972343E2AA}"/>
                    </a:ext>
                  </a:extLst>
                </p14:cNvPr>
                <p14:cNvContentPartPr/>
                <p14:nvPr/>
              </p14:nvContentPartPr>
              <p14:xfrm>
                <a:off x="7089130" y="767210"/>
                <a:ext cx="42480" cy="98640"/>
              </p14:xfrm>
            </p:contentPart>
          </mc:Choice>
          <mc:Fallback xmlns="">
            <p:pic>
              <p:nvPicPr>
                <p:cNvPr id="100" name="Ink 99">
                  <a:extLst>
                    <a:ext uri="{FF2B5EF4-FFF2-40B4-BE49-F238E27FC236}">
                      <a16:creationId xmlns:a16="http://schemas.microsoft.com/office/drawing/2014/main" id="{73DFFA19-9306-AEB4-E72E-E5972343E2AA}"/>
                    </a:ext>
                  </a:extLst>
                </p:cNvPr>
                <p:cNvPicPr/>
                <p:nvPr/>
              </p:nvPicPr>
              <p:blipFill>
                <a:blip r:embed="rId165"/>
                <a:stretch>
                  <a:fillRect/>
                </a:stretch>
              </p:blipFill>
              <p:spPr>
                <a:xfrm>
                  <a:off x="7083010" y="761090"/>
                  <a:ext cx="54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538ACEFA-CEC9-14D5-2463-8282B0E3EE40}"/>
                    </a:ext>
                  </a:extLst>
                </p14:cNvPr>
                <p14:cNvContentPartPr/>
                <p14:nvPr/>
              </p14:nvContentPartPr>
              <p14:xfrm>
                <a:off x="7109650" y="626810"/>
                <a:ext cx="267480" cy="183600"/>
              </p14:xfrm>
            </p:contentPart>
          </mc:Choice>
          <mc:Fallback xmlns="">
            <p:pic>
              <p:nvPicPr>
                <p:cNvPr id="101" name="Ink 100">
                  <a:extLst>
                    <a:ext uri="{FF2B5EF4-FFF2-40B4-BE49-F238E27FC236}">
                      <a16:creationId xmlns:a16="http://schemas.microsoft.com/office/drawing/2014/main" id="{538ACEFA-CEC9-14D5-2463-8282B0E3EE40}"/>
                    </a:ext>
                  </a:extLst>
                </p:cNvPr>
                <p:cNvPicPr/>
                <p:nvPr/>
              </p:nvPicPr>
              <p:blipFill>
                <a:blip r:embed="rId167"/>
                <a:stretch>
                  <a:fillRect/>
                </a:stretch>
              </p:blipFill>
              <p:spPr>
                <a:xfrm>
                  <a:off x="7103530" y="620690"/>
                  <a:ext cx="2797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4BF7BA94-B43D-CCC7-46AA-6089628349A5}"/>
                    </a:ext>
                  </a:extLst>
                </p14:cNvPr>
                <p14:cNvContentPartPr/>
                <p14:nvPr/>
              </p14:nvContentPartPr>
              <p14:xfrm>
                <a:off x="7362010" y="372650"/>
                <a:ext cx="243360" cy="513000"/>
              </p14:xfrm>
            </p:contentPart>
          </mc:Choice>
          <mc:Fallback xmlns="">
            <p:pic>
              <p:nvPicPr>
                <p:cNvPr id="102" name="Ink 101">
                  <a:extLst>
                    <a:ext uri="{FF2B5EF4-FFF2-40B4-BE49-F238E27FC236}">
                      <a16:creationId xmlns:a16="http://schemas.microsoft.com/office/drawing/2014/main" id="{4BF7BA94-B43D-CCC7-46AA-6089628349A5}"/>
                    </a:ext>
                  </a:extLst>
                </p:cNvPr>
                <p:cNvPicPr/>
                <p:nvPr/>
              </p:nvPicPr>
              <p:blipFill>
                <a:blip r:embed="rId169"/>
                <a:stretch>
                  <a:fillRect/>
                </a:stretch>
              </p:blipFill>
              <p:spPr>
                <a:xfrm>
                  <a:off x="7355890" y="366530"/>
                  <a:ext cx="25560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C5ADA88C-5F71-C162-8C3A-8251F24F14D4}"/>
                    </a:ext>
                  </a:extLst>
                </p14:cNvPr>
                <p14:cNvContentPartPr/>
                <p14:nvPr/>
              </p14:nvContentPartPr>
              <p14:xfrm>
                <a:off x="7592050" y="650210"/>
                <a:ext cx="213840" cy="223200"/>
              </p14:xfrm>
            </p:contentPart>
          </mc:Choice>
          <mc:Fallback xmlns="">
            <p:pic>
              <p:nvPicPr>
                <p:cNvPr id="103" name="Ink 102">
                  <a:extLst>
                    <a:ext uri="{FF2B5EF4-FFF2-40B4-BE49-F238E27FC236}">
                      <a16:creationId xmlns:a16="http://schemas.microsoft.com/office/drawing/2014/main" id="{C5ADA88C-5F71-C162-8C3A-8251F24F14D4}"/>
                    </a:ext>
                  </a:extLst>
                </p:cNvPr>
                <p:cNvPicPr/>
                <p:nvPr/>
              </p:nvPicPr>
              <p:blipFill>
                <a:blip r:embed="rId171"/>
                <a:stretch>
                  <a:fillRect/>
                </a:stretch>
              </p:blipFill>
              <p:spPr>
                <a:xfrm>
                  <a:off x="7585930" y="644090"/>
                  <a:ext cx="226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D63B40DF-D300-06D3-E068-14AC6BD8441E}"/>
                    </a:ext>
                  </a:extLst>
                </p14:cNvPr>
                <p14:cNvContentPartPr/>
                <p14:nvPr/>
              </p14:nvContentPartPr>
              <p14:xfrm>
                <a:off x="7845130" y="347810"/>
                <a:ext cx="206280" cy="523080"/>
              </p14:xfrm>
            </p:contentPart>
          </mc:Choice>
          <mc:Fallback xmlns="">
            <p:pic>
              <p:nvPicPr>
                <p:cNvPr id="104" name="Ink 103">
                  <a:extLst>
                    <a:ext uri="{FF2B5EF4-FFF2-40B4-BE49-F238E27FC236}">
                      <a16:creationId xmlns:a16="http://schemas.microsoft.com/office/drawing/2014/main" id="{D63B40DF-D300-06D3-E068-14AC6BD8441E}"/>
                    </a:ext>
                  </a:extLst>
                </p:cNvPr>
                <p:cNvPicPr/>
                <p:nvPr/>
              </p:nvPicPr>
              <p:blipFill>
                <a:blip r:embed="rId173"/>
                <a:stretch>
                  <a:fillRect/>
                </a:stretch>
              </p:blipFill>
              <p:spPr>
                <a:xfrm>
                  <a:off x="7839010" y="341690"/>
                  <a:ext cx="21852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E87C29B8-E3C8-F407-3E4F-8DF99F8E2331}"/>
                    </a:ext>
                  </a:extLst>
                </p14:cNvPr>
                <p14:cNvContentPartPr/>
                <p14:nvPr/>
              </p14:nvContentPartPr>
              <p14:xfrm>
                <a:off x="7994170" y="347450"/>
                <a:ext cx="310320" cy="664200"/>
              </p14:xfrm>
            </p:contentPart>
          </mc:Choice>
          <mc:Fallback xmlns="">
            <p:pic>
              <p:nvPicPr>
                <p:cNvPr id="105" name="Ink 104">
                  <a:extLst>
                    <a:ext uri="{FF2B5EF4-FFF2-40B4-BE49-F238E27FC236}">
                      <a16:creationId xmlns:a16="http://schemas.microsoft.com/office/drawing/2014/main" id="{E87C29B8-E3C8-F407-3E4F-8DF99F8E2331}"/>
                    </a:ext>
                  </a:extLst>
                </p:cNvPr>
                <p:cNvPicPr/>
                <p:nvPr/>
              </p:nvPicPr>
              <p:blipFill>
                <a:blip r:embed="rId175"/>
                <a:stretch>
                  <a:fillRect/>
                </a:stretch>
              </p:blipFill>
              <p:spPr>
                <a:xfrm>
                  <a:off x="7988050" y="341330"/>
                  <a:ext cx="322560" cy="676440"/>
                </a:xfrm>
                <a:prstGeom prst="rect">
                  <a:avLst/>
                </a:prstGeom>
              </p:spPr>
            </p:pic>
          </mc:Fallback>
        </mc:AlternateContent>
      </p:grpSp>
      <p:grpSp>
        <p:nvGrpSpPr>
          <p:cNvPr id="127" name="Group 126">
            <a:extLst>
              <a:ext uri="{FF2B5EF4-FFF2-40B4-BE49-F238E27FC236}">
                <a16:creationId xmlns:a16="http://schemas.microsoft.com/office/drawing/2014/main" id="{C3D8C042-9152-D374-628A-F1009ABC4D7E}"/>
              </a:ext>
            </a:extLst>
          </p:cNvPr>
          <p:cNvGrpSpPr/>
          <p:nvPr/>
        </p:nvGrpSpPr>
        <p:grpSpPr>
          <a:xfrm>
            <a:off x="5949370" y="4034210"/>
            <a:ext cx="5574600" cy="2605320"/>
            <a:chOff x="5949370" y="4034210"/>
            <a:chExt cx="5574600" cy="2605320"/>
          </a:xfrm>
        </p:grpSpPr>
        <mc:AlternateContent xmlns:mc="http://schemas.openxmlformats.org/markup-compatibility/2006" xmlns:p14="http://schemas.microsoft.com/office/powerpoint/2010/main">
          <mc:Choice Requires="p14">
            <p:contentPart p14:bwMode="auto" r:id="rId176">
              <p14:nvContentPartPr>
                <p14:cNvPr id="110" name="Ink 109">
                  <a:extLst>
                    <a:ext uri="{FF2B5EF4-FFF2-40B4-BE49-F238E27FC236}">
                      <a16:creationId xmlns:a16="http://schemas.microsoft.com/office/drawing/2014/main" id="{022C0792-60FA-4CC0-11FD-7FD54BC3CDDB}"/>
                    </a:ext>
                  </a:extLst>
                </p14:cNvPr>
                <p14:cNvContentPartPr/>
                <p14:nvPr/>
              </p14:nvContentPartPr>
              <p14:xfrm>
                <a:off x="6382810" y="4639730"/>
                <a:ext cx="1149120" cy="1159560"/>
              </p14:xfrm>
            </p:contentPart>
          </mc:Choice>
          <mc:Fallback xmlns="">
            <p:pic>
              <p:nvPicPr>
                <p:cNvPr id="110" name="Ink 109">
                  <a:extLst>
                    <a:ext uri="{FF2B5EF4-FFF2-40B4-BE49-F238E27FC236}">
                      <a16:creationId xmlns:a16="http://schemas.microsoft.com/office/drawing/2014/main" id="{022C0792-60FA-4CC0-11FD-7FD54BC3CDDB}"/>
                    </a:ext>
                  </a:extLst>
                </p:cNvPr>
                <p:cNvPicPr/>
                <p:nvPr/>
              </p:nvPicPr>
              <p:blipFill>
                <a:blip r:embed="rId177"/>
                <a:stretch>
                  <a:fillRect/>
                </a:stretch>
              </p:blipFill>
              <p:spPr>
                <a:xfrm>
                  <a:off x="6376690" y="4633610"/>
                  <a:ext cx="1161360" cy="1171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Ink 110">
                  <a:extLst>
                    <a:ext uri="{FF2B5EF4-FFF2-40B4-BE49-F238E27FC236}">
                      <a16:creationId xmlns:a16="http://schemas.microsoft.com/office/drawing/2014/main" id="{85AEA812-350D-2FCC-F5ED-56109A520509}"/>
                    </a:ext>
                  </a:extLst>
                </p14:cNvPr>
                <p14:cNvContentPartPr/>
                <p14:nvPr/>
              </p14:nvContentPartPr>
              <p14:xfrm>
                <a:off x="5949370" y="5368370"/>
                <a:ext cx="1670400" cy="1062360"/>
              </p14:xfrm>
            </p:contentPart>
          </mc:Choice>
          <mc:Fallback xmlns="">
            <p:pic>
              <p:nvPicPr>
                <p:cNvPr id="111" name="Ink 110">
                  <a:extLst>
                    <a:ext uri="{FF2B5EF4-FFF2-40B4-BE49-F238E27FC236}">
                      <a16:creationId xmlns:a16="http://schemas.microsoft.com/office/drawing/2014/main" id="{85AEA812-350D-2FCC-F5ED-56109A520509}"/>
                    </a:ext>
                  </a:extLst>
                </p:cNvPr>
                <p:cNvPicPr/>
                <p:nvPr/>
              </p:nvPicPr>
              <p:blipFill>
                <a:blip r:embed="rId179"/>
                <a:stretch>
                  <a:fillRect/>
                </a:stretch>
              </p:blipFill>
              <p:spPr>
                <a:xfrm>
                  <a:off x="5943250" y="5362250"/>
                  <a:ext cx="1682640" cy="1074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Ink 111">
                  <a:extLst>
                    <a:ext uri="{FF2B5EF4-FFF2-40B4-BE49-F238E27FC236}">
                      <a16:creationId xmlns:a16="http://schemas.microsoft.com/office/drawing/2014/main" id="{1EFAFF20-053C-E263-F1E7-E96E6BC1A4D0}"/>
                    </a:ext>
                  </a:extLst>
                </p14:cNvPr>
                <p14:cNvContentPartPr/>
                <p14:nvPr/>
              </p14:nvContentPartPr>
              <p14:xfrm>
                <a:off x="10276210" y="4569170"/>
                <a:ext cx="1247760" cy="1262520"/>
              </p14:xfrm>
            </p:contentPart>
          </mc:Choice>
          <mc:Fallback xmlns="">
            <p:pic>
              <p:nvPicPr>
                <p:cNvPr id="112" name="Ink 111">
                  <a:extLst>
                    <a:ext uri="{FF2B5EF4-FFF2-40B4-BE49-F238E27FC236}">
                      <a16:creationId xmlns:a16="http://schemas.microsoft.com/office/drawing/2014/main" id="{1EFAFF20-053C-E263-F1E7-E96E6BC1A4D0}"/>
                    </a:ext>
                  </a:extLst>
                </p:cNvPr>
                <p:cNvPicPr/>
                <p:nvPr/>
              </p:nvPicPr>
              <p:blipFill>
                <a:blip r:embed="rId181"/>
                <a:stretch>
                  <a:fillRect/>
                </a:stretch>
              </p:blipFill>
              <p:spPr>
                <a:xfrm>
                  <a:off x="10270090" y="4563050"/>
                  <a:ext cx="1260000" cy="1274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Ink 112">
                  <a:extLst>
                    <a:ext uri="{FF2B5EF4-FFF2-40B4-BE49-F238E27FC236}">
                      <a16:creationId xmlns:a16="http://schemas.microsoft.com/office/drawing/2014/main" id="{84AE5A50-6922-110B-35E2-C3EBB8A606D5}"/>
                    </a:ext>
                  </a:extLst>
                </p14:cNvPr>
                <p14:cNvContentPartPr/>
                <p14:nvPr/>
              </p14:nvContentPartPr>
              <p14:xfrm>
                <a:off x="10032490" y="5678330"/>
                <a:ext cx="1375560" cy="961200"/>
              </p14:xfrm>
            </p:contentPart>
          </mc:Choice>
          <mc:Fallback xmlns="">
            <p:pic>
              <p:nvPicPr>
                <p:cNvPr id="113" name="Ink 112">
                  <a:extLst>
                    <a:ext uri="{FF2B5EF4-FFF2-40B4-BE49-F238E27FC236}">
                      <a16:creationId xmlns:a16="http://schemas.microsoft.com/office/drawing/2014/main" id="{84AE5A50-6922-110B-35E2-C3EBB8A606D5}"/>
                    </a:ext>
                  </a:extLst>
                </p:cNvPr>
                <p:cNvPicPr/>
                <p:nvPr/>
              </p:nvPicPr>
              <p:blipFill>
                <a:blip r:embed="rId183"/>
                <a:stretch>
                  <a:fillRect/>
                </a:stretch>
              </p:blipFill>
              <p:spPr>
                <a:xfrm>
                  <a:off x="10026370" y="5672210"/>
                  <a:ext cx="1387800" cy="973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Ink 113">
                  <a:extLst>
                    <a:ext uri="{FF2B5EF4-FFF2-40B4-BE49-F238E27FC236}">
                      <a16:creationId xmlns:a16="http://schemas.microsoft.com/office/drawing/2014/main" id="{54DAC174-AB61-72E6-2667-D42C6D9FA0AC}"/>
                    </a:ext>
                  </a:extLst>
                </p14:cNvPr>
                <p14:cNvContentPartPr/>
                <p14:nvPr/>
              </p14:nvContentPartPr>
              <p14:xfrm>
                <a:off x="7513570" y="4468730"/>
                <a:ext cx="2543760" cy="516600"/>
              </p14:xfrm>
            </p:contentPart>
          </mc:Choice>
          <mc:Fallback xmlns="">
            <p:pic>
              <p:nvPicPr>
                <p:cNvPr id="114" name="Ink 113">
                  <a:extLst>
                    <a:ext uri="{FF2B5EF4-FFF2-40B4-BE49-F238E27FC236}">
                      <a16:creationId xmlns:a16="http://schemas.microsoft.com/office/drawing/2014/main" id="{54DAC174-AB61-72E6-2667-D42C6D9FA0AC}"/>
                    </a:ext>
                  </a:extLst>
                </p:cNvPr>
                <p:cNvPicPr/>
                <p:nvPr/>
              </p:nvPicPr>
              <p:blipFill>
                <a:blip r:embed="rId185"/>
                <a:stretch>
                  <a:fillRect/>
                </a:stretch>
              </p:blipFill>
              <p:spPr>
                <a:xfrm>
                  <a:off x="7507450" y="4462610"/>
                  <a:ext cx="255600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Ink 114">
                  <a:extLst>
                    <a:ext uri="{FF2B5EF4-FFF2-40B4-BE49-F238E27FC236}">
                      <a16:creationId xmlns:a16="http://schemas.microsoft.com/office/drawing/2014/main" id="{F149B991-5D12-EBD4-C4E3-D4187DE94602}"/>
                    </a:ext>
                  </a:extLst>
                </p14:cNvPr>
                <p14:cNvContentPartPr/>
                <p14:nvPr/>
              </p14:nvContentPartPr>
              <p14:xfrm>
                <a:off x="7575130" y="4387010"/>
                <a:ext cx="236520" cy="276840"/>
              </p14:xfrm>
            </p:contentPart>
          </mc:Choice>
          <mc:Fallback xmlns="">
            <p:pic>
              <p:nvPicPr>
                <p:cNvPr id="115" name="Ink 114">
                  <a:extLst>
                    <a:ext uri="{FF2B5EF4-FFF2-40B4-BE49-F238E27FC236}">
                      <a16:creationId xmlns:a16="http://schemas.microsoft.com/office/drawing/2014/main" id="{F149B991-5D12-EBD4-C4E3-D4187DE94602}"/>
                    </a:ext>
                  </a:extLst>
                </p:cNvPr>
                <p:cNvPicPr/>
                <p:nvPr/>
              </p:nvPicPr>
              <p:blipFill>
                <a:blip r:embed="rId187"/>
                <a:stretch>
                  <a:fillRect/>
                </a:stretch>
              </p:blipFill>
              <p:spPr>
                <a:xfrm>
                  <a:off x="7569010" y="4380890"/>
                  <a:ext cx="2487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Ink 115">
                  <a:extLst>
                    <a:ext uri="{FF2B5EF4-FFF2-40B4-BE49-F238E27FC236}">
                      <a16:creationId xmlns:a16="http://schemas.microsoft.com/office/drawing/2014/main" id="{88FCE0DD-7C64-11DE-CC3E-AAE276745798}"/>
                    </a:ext>
                  </a:extLst>
                </p14:cNvPr>
                <p14:cNvContentPartPr/>
                <p14:nvPr/>
              </p14:nvContentPartPr>
              <p14:xfrm>
                <a:off x="7784650" y="4312490"/>
                <a:ext cx="237600" cy="362520"/>
              </p14:xfrm>
            </p:contentPart>
          </mc:Choice>
          <mc:Fallback xmlns="">
            <p:pic>
              <p:nvPicPr>
                <p:cNvPr id="116" name="Ink 115">
                  <a:extLst>
                    <a:ext uri="{FF2B5EF4-FFF2-40B4-BE49-F238E27FC236}">
                      <a16:creationId xmlns:a16="http://schemas.microsoft.com/office/drawing/2014/main" id="{88FCE0DD-7C64-11DE-CC3E-AAE276745798}"/>
                    </a:ext>
                  </a:extLst>
                </p:cNvPr>
                <p:cNvPicPr/>
                <p:nvPr/>
              </p:nvPicPr>
              <p:blipFill>
                <a:blip r:embed="rId189"/>
                <a:stretch>
                  <a:fillRect/>
                </a:stretch>
              </p:blipFill>
              <p:spPr>
                <a:xfrm>
                  <a:off x="7778530" y="4306370"/>
                  <a:ext cx="249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Ink 116">
                  <a:extLst>
                    <a:ext uri="{FF2B5EF4-FFF2-40B4-BE49-F238E27FC236}">
                      <a16:creationId xmlns:a16="http://schemas.microsoft.com/office/drawing/2014/main" id="{9D065360-64C2-677F-3583-E3B16198B932}"/>
                    </a:ext>
                  </a:extLst>
                </p14:cNvPr>
                <p14:cNvContentPartPr/>
                <p14:nvPr/>
              </p14:nvContentPartPr>
              <p14:xfrm>
                <a:off x="8013610" y="4201610"/>
                <a:ext cx="293400" cy="366120"/>
              </p14:xfrm>
            </p:contentPart>
          </mc:Choice>
          <mc:Fallback xmlns="">
            <p:pic>
              <p:nvPicPr>
                <p:cNvPr id="117" name="Ink 116">
                  <a:extLst>
                    <a:ext uri="{FF2B5EF4-FFF2-40B4-BE49-F238E27FC236}">
                      <a16:creationId xmlns:a16="http://schemas.microsoft.com/office/drawing/2014/main" id="{9D065360-64C2-677F-3583-E3B16198B932}"/>
                    </a:ext>
                  </a:extLst>
                </p:cNvPr>
                <p:cNvPicPr/>
                <p:nvPr/>
              </p:nvPicPr>
              <p:blipFill>
                <a:blip r:embed="rId191"/>
                <a:stretch>
                  <a:fillRect/>
                </a:stretch>
              </p:blipFill>
              <p:spPr>
                <a:xfrm>
                  <a:off x="8007490" y="4195490"/>
                  <a:ext cx="3056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8" name="Ink 117">
                  <a:extLst>
                    <a:ext uri="{FF2B5EF4-FFF2-40B4-BE49-F238E27FC236}">
                      <a16:creationId xmlns:a16="http://schemas.microsoft.com/office/drawing/2014/main" id="{8E6C028E-1DAF-AB03-43C9-AE202854BD37}"/>
                    </a:ext>
                  </a:extLst>
                </p14:cNvPr>
                <p14:cNvContentPartPr/>
                <p14:nvPr/>
              </p14:nvContentPartPr>
              <p14:xfrm>
                <a:off x="10027450" y="4715330"/>
                <a:ext cx="453240" cy="402120"/>
              </p14:xfrm>
            </p:contentPart>
          </mc:Choice>
          <mc:Fallback xmlns="">
            <p:pic>
              <p:nvPicPr>
                <p:cNvPr id="118" name="Ink 117">
                  <a:extLst>
                    <a:ext uri="{FF2B5EF4-FFF2-40B4-BE49-F238E27FC236}">
                      <a16:creationId xmlns:a16="http://schemas.microsoft.com/office/drawing/2014/main" id="{8E6C028E-1DAF-AB03-43C9-AE202854BD37}"/>
                    </a:ext>
                  </a:extLst>
                </p:cNvPr>
                <p:cNvPicPr/>
                <p:nvPr/>
              </p:nvPicPr>
              <p:blipFill>
                <a:blip r:embed="rId193"/>
                <a:stretch>
                  <a:fillRect/>
                </a:stretch>
              </p:blipFill>
              <p:spPr>
                <a:xfrm>
                  <a:off x="10021330" y="4709210"/>
                  <a:ext cx="4654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Ink 118">
                  <a:extLst>
                    <a:ext uri="{FF2B5EF4-FFF2-40B4-BE49-F238E27FC236}">
                      <a16:creationId xmlns:a16="http://schemas.microsoft.com/office/drawing/2014/main" id="{97BC0432-D879-B0DA-F1A2-8691C8F2408C}"/>
                    </a:ext>
                  </a:extLst>
                </p14:cNvPr>
                <p14:cNvContentPartPr/>
                <p14:nvPr/>
              </p14:nvContentPartPr>
              <p14:xfrm>
                <a:off x="10108090" y="4400690"/>
                <a:ext cx="144720" cy="312480"/>
              </p14:xfrm>
            </p:contentPart>
          </mc:Choice>
          <mc:Fallback xmlns="">
            <p:pic>
              <p:nvPicPr>
                <p:cNvPr id="119" name="Ink 118">
                  <a:extLst>
                    <a:ext uri="{FF2B5EF4-FFF2-40B4-BE49-F238E27FC236}">
                      <a16:creationId xmlns:a16="http://schemas.microsoft.com/office/drawing/2014/main" id="{97BC0432-D879-B0DA-F1A2-8691C8F2408C}"/>
                    </a:ext>
                  </a:extLst>
                </p:cNvPr>
                <p:cNvPicPr/>
                <p:nvPr/>
              </p:nvPicPr>
              <p:blipFill>
                <a:blip r:embed="rId195"/>
                <a:stretch>
                  <a:fillRect/>
                </a:stretch>
              </p:blipFill>
              <p:spPr>
                <a:xfrm>
                  <a:off x="10101970" y="4394570"/>
                  <a:ext cx="1569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Ink 119">
                  <a:extLst>
                    <a:ext uri="{FF2B5EF4-FFF2-40B4-BE49-F238E27FC236}">
                      <a16:creationId xmlns:a16="http://schemas.microsoft.com/office/drawing/2014/main" id="{572C77C5-7FF2-3161-6F0F-1EBC6183B058}"/>
                    </a:ext>
                  </a:extLst>
                </p14:cNvPr>
                <p14:cNvContentPartPr/>
                <p14:nvPr/>
              </p14:nvContentPartPr>
              <p14:xfrm>
                <a:off x="10178650" y="4286210"/>
                <a:ext cx="186480" cy="117360"/>
              </p14:xfrm>
            </p:contentPart>
          </mc:Choice>
          <mc:Fallback xmlns="">
            <p:pic>
              <p:nvPicPr>
                <p:cNvPr id="120" name="Ink 119">
                  <a:extLst>
                    <a:ext uri="{FF2B5EF4-FFF2-40B4-BE49-F238E27FC236}">
                      <a16:creationId xmlns:a16="http://schemas.microsoft.com/office/drawing/2014/main" id="{572C77C5-7FF2-3161-6F0F-1EBC6183B058}"/>
                    </a:ext>
                  </a:extLst>
                </p:cNvPr>
                <p:cNvPicPr/>
                <p:nvPr/>
              </p:nvPicPr>
              <p:blipFill>
                <a:blip r:embed="rId197"/>
                <a:stretch>
                  <a:fillRect/>
                </a:stretch>
              </p:blipFill>
              <p:spPr>
                <a:xfrm>
                  <a:off x="10172530" y="4280090"/>
                  <a:ext cx="1987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Ink 120">
                  <a:extLst>
                    <a:ext uri="{FF2B5EF4-FFF2-40B4-BE49-F238E27FC236}">
                      <a16:creationId xmlns:a16="http://schemas.microsoft.com/office/drawing/2014/main" id="{AC0481B9-445B-5C4F-3F1F-AA9FBA50AD44}"/>
                    </a:ext>
                  </a:extLst>
                </p14:cNvPr>
                <p14:cNvContentPartPr/>
                <p14:nvPr/>
              </p14:nvContentPartPr>
              <p14:xfrm>
                <a:off x="10239850" y="4448930"/>
                <a:ext cx="285480" cy="283680"/>
              </p14:xfrm>
            </p:contentPart>
          </mc:Choice>
          <mc:Fallback xmlns="">
            <p:pic>
              <p:nvPicPr>
                <p:cNvPr id="121" name="Ink 120">
                  <a:extLst>
                    <a:ext uri="{FF2B5EF4-FFF2-40B4-BE49-F238E27FC236}">
                      <a16:creationId xmlns:a16="http://schemas.microsoft.com/office/drawing/2014/main" id="{AC0481B9-445B-5C4F-3F1F-AA9FBA50AD44}"/>
                    </a:ext>
                  </a:extLst>
                </p:cNvPr>
                <p:cNvPicPr/>
                <p:nvPr/>
              </p:nvPicPr>
              <p:blipFill>
                <a:blip r:embed="rId199"/>
                <a:stretch>
                  <a:fillRect/>
                </a:stretch>
              </p:blipFill>
              <p:spPr>
                <a:xfrm>
                  <a:off x="10233730" y="4442810"/>
                  <a:ext cx="297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Ink 123">
                  <a:extLst>
                    <a:ext uri="{FF2B5EF4-FFF2-40B4-BE49-F238E27FC236}">
                      <a16:creationId xmlns:a16="http://schemas.microsoft.com/office/drawing/2014/main" id="{FC761B0F-8A37-51B7-1BFB-802998B5BAB0}"/>
                    </a:ext>
                  </a:extLst>
                </p14:cNvPr>
                <p14:cNvContentPartPr/>
                <p14:nvPr/>
              </p14:nvContentPartPr>
              <p14:xfrm>
                <a:off x="10510570" y="4325090"/>
                <a:ext cx="361440" cy="474480"/>
              </p14:xfrm>
            </p:contentPart>
          </mc:Choice>
          <mc:Fallback xmlns="">
            <p:pic>
              <p:nvPicPr>
                <p:cNvPr id="124" name="Ink 123">
                  <a:extLst>
                    <a:ext uri="{FF2B5EF4-FFF2-40B4-BE49-F238E27FC236}">
                      <a16:creationId xmlns:a16="http://schemas.microsoft.com/office/drawing/2014/main" id="{FC761B0F-8A37-51B7-1BFB-802998B5BAB0}"/>
                    </a:ext>
                  </a:extLst>
                </p:cNvPr>
                <p:cNvPicPr/>
                <p:nvPr/>
              </p:nvPicPr>
              <p:blipFill>
                <a:blip r:embed="rId201"/>
                <a:stretch>
                  <a:fillRect/>
                </a:stretch>
              </p:blipFill>
              <p:spPr>
                <a:xfrm>
                  <a:off x="10504450" y="4318970"/>
                  <a:ext cx="37368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Ink 124">
                  <a:extLst>
                    <a:ext uri="{FF2B5EF4-FFF2-40B4-BE49-F238E27FC236}">
                      <a16:creationId xmlns:a16="http://schemas.microsoft.com/office/drawing/2014/main" id="{6A9C2042-C34C-248C-206C-9449E7F3EC38}"/>
                    </a:ext>
                  </a:extLst>
                </p14:cNvPr>
                <p14:cNvContentPartPr/>
                <p14:nvPr/>
              </p14:nvContentPartPr>
              <p14:xfrm>
                <a:off x="7482250" y="4280810"/>
                <a:ext cx="2485080" cy="1001520"/>
              </p14:xfrm>
            </p:contentPart>
          </mc:Choice>
          <mc:Fallback xmlns="">
            <p:pic>
              <p:nvPicPr>
                <p:cNvPr id="125" name="Ink 124">
                  <a:extLst>
                    <a:ext uri="{FF2B5EF4-FFF2-40B4-BE49-F238E27FC236}">
                      <a16:creationId xmlns:a16="http://schemas.microsoft.com/office/drawing/2014/main" id="{6A9C2042-C34C-248C-206C-9449E7F3EC38}"/>
                    </a:ext>
                  </a:extLst>
                </p:cNvPr>
                <p:cNvPicPr/>
                <p:nvPr/>
              </p:nvPicPr>
              <p:blipFill>
                <a:blip r:embed="rId203"/>
                <a:stretch>
                  <a:fillRect/>
                </a:stretch>
              </p:blipFill>
              <p:spPr>
                <a:xfrm>
                  <a:off x="7476130" y="4274690"/>
                  <a:ext cx="249732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Ink 125">
                  <a:extLst>
                    <a:ext uri="{FF2B5EF4-FFF2-40B4-BE49-F238E27FC236}">
                      <a16:creationId xmlns:a16="http://schemas.microsoft.com/office/drawing/2014/main" id="{49C04125-16F1-DEF2-D7D3-890B6DE35EE2}"/>
                    </a:ext>
                  </a:extLst>
                </p14:cNvPr>
                <p14:cNvContentPartPr/>
                <p14:nvPr/>
              </p14:nvContentPartPr>
              <p14:xfrm>
                <a:off x="8149690" y="4034210"/>
                <a:ext cx="2237760" cy="1436040"/>
              </p14:xfrm>
            </p:contentPart>
          </mc:Choice>
          <mc:Fallback xmlns="">
            <p:pic>
              <p:nvPicPr>
                <p:cNvPr id="126" name="Ink 125">
                  <a:extLst>
                    <a:ext uri="{FF2B5EF4-FFF2-40B4-BE49-F238E27FC236}">
                      <a16:creationId xmlns:a16="http://schemas.microsoft.com/office/drawing/2014/main" id="{49C04125-16F1-DEF2-D7D3-890B6DE35EE2}"/>
                    </a:ext>
                  </a:extLst>
                </p:cNvPr>
                <p:cNvPicPr/>
                <p:nvPr/>
              </p:nvPicPr>
              <p:blipFill>
                <a:blip r:embed="rId205"/>
                <a:stretch>
                  <a:fillRect/>
                </a:stretch>
              </p:blipFill>
              <p:spPr>
                <a:xfrm>
                  <a:off x="8143570" y="4028090"/>
                  <a:ext cx="2250000" cy="1448280"/>
                </a:xfrm>
                <a:prstGeom prst="rect">
                  <a:avLst/>
                </a:prstGeom>
              </p:spPr>
            </p:pic>
          </mc:Fallback>
        </mc:AlternateContent>
      </p:grpSp>
    </p:spTree>
    <p:extLst>
      <p:ext uri="{BB962C8B-B14F-4D97-AF65-F5344CB8AC3E}">
        <p14:creationId xmlns:p14="http://schemas.microsoft.com/office/powerpoint/2010/main" val="2469875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160">
            <a:extLst>
              <a:ext uri="{FF2B5EF4-FFF2-40B4-BE49-F238E27FC236}">
                <a16:creationId xmlns:a16="http://schemas.microsoft.com/office/drawing/2014/main" id="{9B1656C4-6794-B683-B22F-85829B34AD9F}"/>
              </a:ext>
            </a:extLst>
          </p:cNvPr>
          <p:cNvSpPr/>
          <p:nvPr/>
        </p:nvSpPr>
        <p:spPr>
          <a:xfrm>
            <a:off x="3771900" y="476230"/>
            <a:ext cx="1754920" cy="1273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Local Process</a:t>
            </a:r>
          </a:p>
        </p:txBody>
      </p:sp>
      <p:sp>
        <p:nvSpPr>
          <p:cNvPr id="162" name="Rectangle 161">
            <a:extLst>
              <a:ext uri="{FF2B5EF4-FFF2-40B4-BE49-F238E27FC236}">
                <a16:creationId xmlns:a16="http://schemas.microsoft.com/office/drawing/2014/main" id="{5BAE9E43-9BE1-7EBD-DA4B-9D21D05655A9}"/>
              </a:ext>
            </a:extLst>
          </p:cNvPr>
          <p:cNvSpPr/>
          <p:nvPr/>
        </p:nvSpPr>
        <p:spPr>
          <a:xfrm>
            <a:off x="3658460" y="2644510"/>
            <a:ext cx="1754920" cy="464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a:t>
            </a:r>
          </a:p>
        </p:txBody>
      </p:sp>
      <p:sp>
        <p:nvSpPr>
          <p:cNvPr id="163" name="Rectangle 162">
            <a:extLst>
              <a:ext uri="{FF2B5EF4-FFF2-40B4-BE49-F238E27FC236}">
                <a16:creationId xmlns:a16="http://schemas.microsoft.com/office/drawing/2014/main" id="{486B6E2A-5F5D-78C1-2BC9-0638147C24AF}"/>
              </a:ext>
            </a:extLst>
          </p:cNvPr>
          <p:cNvSpPr/>
          <p:nvPr/>
        </p:nvSpPr>
        <p:spPr>
          <a:xfrm>
            <a:off x="9658350" y="2304930"/>
            <a:ext cx="1754920" cy="697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164" name="Diamond 163">
            <a:extLst>
              <a:ext uri="{FF2B5EF4-FFF2-40B4-BE49-F238E27FC236}">
                <a16:creationId xmlns:a16="http://schemas.microsoft.com/office/drawing/2014/main" id="{9A6F1DF9-CBFE-CEF0-840E-30673C4945CC}"/>
              </a:ext>
            </a:extLst>
          </p:cNvPr>
          <p:cNvSpPr/>
          <p:nvPr/>
        </p:nvSpPr>
        <p:spPr>
          <a:xfrm>
            <a:off x="6388100" y="2019300"/>
            <a:ext cx="1905000" cy="15072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Routing Decision</a:t>
            </a:r>
          </a:p>
        </p:txBody>
      </p:sp>
      <p:sp>
        <p:nvSpPr>
          <p:cNvPr id="165" name="Diamond 164">
            <a:extLst>
              <a:ext uri="{FF2B5EF4-FFF2-40B4-BE49-F238E27FC236}">
                <a16:creationId xmlns:a16="http://schemas.microsoft.com/office/drawing/2014/main" id="{376B514B-475C-EF4C-46E8-E1434DA1BDF2}"/>
              </a:ext>
            </a:extLst>
          </p:cNvPr>
          <p:cNvSpPr/>
          <p:nvPr/>
        </p:nvSpPr>
        <p:spPr>
          <a:xfrm>
            <a:off x="3516640" y="3649505"/>
            <a:ext cx="1905000" cy="150721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Routing Decision</a:t>
            </a:r>
          </a:p>
        </p:txBody>
      </p:sp>
      <p:sp>
        <p:nvSpPr>
          <p:cNvPr id="166" name="Rectangle 165">
            <a:extLst>
              <a:ext uri="{FF2B5EF4-FFF2-40B4-BE49-F238E27FC236}">
                <a16:creationId xmlns:a16="http://schemas.microsoft.com/office/drawing/2014/main" id="{DA9584DA-5FEA-84CB-1EE8-C91BB15A9EE8}"/>
              </a:ext>
            </a:extLst>
          </p:cNvPr>
          <p:cNvSpPr/>
          <p:nvPr/>
        </p:nvSpPr>
        <p:spPr>
          <a:xfrm>
            <a:off x="595870" y="4176980"/>
            <a:ext cx="1081220" cy="464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Ingress</a:t>
            </a:r>
          </a:p>
        </p:txBody>
      </p:sp>
      <p:sp>
        <p:nvSpPr>
          <p:cNvPr id="167" name="Rectangle 166">
            <a:extLst>
              <a:ext uri="{FF2B5EF4-FFF2-40B4-BE49-F238E27FC236}">
                <a16:creationId xmlns:a16="http://schemas.microsoft.com/office/drawing/2014/main" id="{4B81A59C-5CEC-E220-C728-8A4810737039}"/>
              </a:ext>
            </a:extLst>
          </p:cNvPr>
          <p:cNvSpPr/>
          <p:nvPr/>
        </p:nvSpPr>
        <p:spPr>
          <a:xfrm>
            <a:off x="6586740" y="4143435"/>
            <a:ext cx="1754920" cy="4646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Forward</a:t>
            </a:r>
          </a:p>
        </p:txBody>
      </p:sp>
      <p:sp>
        <p:nvSpPr>
          <p:cNvPr id="169" name="Rectangle 168">
            <a:extLst>
              <a:ext uri="{FF2B5EF4-FFF2-40B4-BE49-F238E27FC236}">
                <a16:creationId xmlns:a16="http://schemas.microsoft.com/office/drawing/2014/main" id="{3E93B329-06B8-58CE-061B-3757922FFAC8}"/>
              </a:ext>
            </a:extLst>
          </p:cNvPr>
          <p:cNvSpPr/>
          <p:nvPr/>
        </p:nvSpPr>
        <p:spPr>
          <a:xfrm>
            <a:off x="9306140" y="4086800"/>
            <a:ext cx="1754920" cy="464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Post Routing</a:t>
            </a:r>
          </a:p>
        </p:txBody>
      </p:sp>
      <p:sp>
        <p:nvSpPr>
          <p:cNvPr id="170" name="Rectangle 169">
            <a:extLst>
              <a:ext uri="{FF2B5EF4-FFF2-40B4-BE49-F238E27FC236}">
                <a16:creationId xmlns:a16="http://schemas.microsoft.com/office/drawing/2014/main" id="{4C764BBD-F768-FABE-E0D2-A93B2BC2E9A4}"/>
              </a:ext>
            </a:extLst>
          </p:cNvPr>
          <p:cNvSpPr/>
          <p:nvPr/>
        </p:nvSpPr>
        <p:spPr>
          <a:xfrm>
            <a:off x="2041090" y="4169600"/>
            <a:ext cx="1280300" cy="464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 Routing</a:t>
            </a:r>
          </a:p>
        </p:txBody>
      </p:sp>
      <p:grpSp>
        <p:nvGrpSpPr>
          <p:cNvPr id="201" name="Group 200">
            <a:extLst>
              <a:ext uri="{FF2B5EF4-FFF2-40B4-BE49-F238E27FC236}">
                <a16:creationId xmlns:a16="http://schemas.microsoft.com/office/drawing/2014/main" id="{DFD3124C-D017-0BDC-BF64-B8D978B62DFA}"/>
              </a:ext>
            </a:extLst>
          </p:cNvPr>
          <p:cNvGrpSpPr/>
          <p:nvPr/>
        </p:nvGrpSpPr>
        <p:grpSpPr>
          <a:xfrm>
            <a:off x="3271420" y="1133230"/>
            <a:ext cx="8559720" cy="3474360"/>
            <a:chOff x="3271420" y="1133230"/>
            <a:chExt cx="8559720" cy="3474360"/>
          </a:xfrm>
        </p:grpSpPr>
        <mc:AlternateContent xmlns:mc="http://schemas.openxmlformats.org/markup-compatibility/2006" xmlns:p14="http://schemas.microsoft.com/office/powerpoint/2010/main">
          <mc:Choice Requires="p14">
            <p:contentPart p14:bwMode="auto" r:id="rId2">
              <p14:nvContentPartPr>
                <p14:cNvPr id="68" name="Ink 67">
                  <a:extLst>
                    <a:ext uri="{FF2B5EF4-FFF2-40B4-BE49-F238E27FC236}">
                      <a16:creationId xmlns:a16="http://schemas.microsoft.com/office/drawing/2014/main" id="{D8558219-1CF6-6322-0CD4-A8B08D294FEE}"/>
                    </a:ext>
                  </a:extLst>
                </p14:cNvPr>
                <p14:cNvContentPartPr/>
                <p14:nvPr/>
              </p14:nvContentPartPr>
              <p14:xfrm>
                <a:off x="3271420" y="4319950"/>
                <a:ext cx="383040" cy="32400"/>
              </p14:xfrm>
            </p:contentPart>
          </mc:Choice>
          <mc:Fallback xmlns="">
            <p:pic>
              <p:nvPicPr>
                <p:cNvPr id="68" name="Ink 67">
                  <a:extLst>
                    <a:ext uri="{FF2B5EF4-FFF2-40B4-BE49-F238E27FC236}">
                      <a16:creationId xmlns:a16="http://schemas.microsoft.com/office/drawing/2014/main" id="{D8558219-1CF6-6322-0CD4-A8B08D294FEE}"/>
                    </a:ext>
                  </a:extLst>
                </p:cNvPr>
                <p:cNvPicPr/>
                <p:nvPr/>
              </p:nvPicPr>
              <p:blipFill>
                <a:blip r:embed="rId3"/>
                <a:stretch>
                  <a:fillRect/>
                </a:stretch>
              </p:blipFill>
              <p:spPr>
                <a:xfrm>
                  <a:off x="3265300" y="4313830"/>
                  <a:ext cx="395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9" name="Ink 88">
                  <a:extLst>
                    <a:ext uri="{FF2B5EF4-FFF2-40B4-BE49-F238E27FC236}">
                      <a16:creationId xmlns:a16="http://schemas.microsoft.com/office/drawing/2014/main" id="{68CD3E85-AC00-1BB4-CA1D-72E82BF9A827}"/>
                    </a:ext>
                  </a:extLst>
                </p14:cNvPr>
                <p14:cNvContentPartPr/>
                <p14:nvPr/>
              </p14:nvContentPartPr>
              <p14:xfrm>
                <a:off x="7234300" y="4209790"/>
                <a:ext cx="37080" cy="110880"/>
              </p14:xfrm>
            </p:contentPart>
          </mc:Choice>
          <mc:Fallback xmlns="">
            <p:pic>
              <p:nvPicPr>
                <p:cNvPr id="89" name="Ink 88">
                  <a:extLst>
                    <a:ext uri="{FF2B5EF4-FFF2-40B4-BE49-F238E27FC236}">
                      <a16:creationId xmlns:a16="http://schemas.microsoft.com/office/drawing/2014/main" id="{68CD3E85-AC00-1BB4-CA1D-72E82BF9A827}"/>
                    </a:ext>
                  </a:extLst>
                </p:cNvPr>
                <p:cNvPicPr/>
                <p:nvPr/>
              </p:nvPicPr>
              <p:blipFill>
                <a:blip r:embed="rId5"/>
                <a:stretch>
                  <a:fillRect/>
                </a:stretch>
              </p:blipFill>
              <p:spPr>
                <a:xfrm>
                  <a:off x="7228180" y="4203670"/>
                  <a:ext cx="49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3" name="Ink 92">
                  <a:extLst>
                    <a:ext uri="{FF2B5EF4-FFF2-40B4-BE49-F238E27FC236}">
                      <a16:creationId xmlns:a16="http://schemas.microsoft.com/office/drawing/2014/main" id="{5B151BE7-9E4D-5E4D-C402-92F64D53E878}"/>
                    </a:ext>
                  </a:extLst>
                </p14:cNvPr>
                <p14:cNvContentPartPr/>
                <p14:nvPr/>
              </p14:nvContentPartPr>
              <p14:xfrm>
                <a:off x="5395780" y="4291150"/>
                <a:ext cx="908640" cy="115560"/>
              </p14:xfrm>
            </p:contentPart>
          </mc:Choice>
          <mc:Fallback xmlns="">
            <p:pic>
              <p:nvPicPr>
                <p:cNvPr id="93" name="Ink 92">
                  <a:extLst>
                    <a:ext uri="{FF2B5EF4-FFF2-40B4-BE49-F238E27FC236}">
                      <a16:creationId xmlns:a16="http://schemas.microsoft.com/office/drawing/2014/main" id="{5B151BE7-9E4D-5E4D-C402-92F64D53E878}"/>
                    </a:ext>
                  </a:extLst>
                </p:cNvPr>
                <p:cNvPicPr/>
                <p:nvPr/>
              </p:nvPicPr>
              <p:blipFill>
                <a:blip r:embed="rId7"/>
                <a:stretch>
                  <a:fillRect/>
                </a:stretch>
              </p:blipFill>
              <p:spPr>
                <a:xfrm>
                  <a:off x="5389660" y="4285030"/>
                  <a:ext cx="920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5" name="Ink 94">
                  <a:extLst>
                    <a:ext uri="{FF2B5EF4-FFF2-40B4-BE49-F238E27FC236}">
                      <a16:creationId xmlns:a16="http://schemas.microsoft.com/office/drawing/2014/main" id="{3EDD5498-C0B2-0719-B22B-94E1BE429420}"/>
                    </a:ext>
                  </a:extLst>
                </p14:cNvPr>
                <p14:cNvContentPartPr/>
                <p14:nvPr/>
              </p14:nvContentPartPr>
              <p14:xfrm>
                <a:off x="4351060" y="3054190"/>
                <a:ext cx="108000" cy="756360"/>
              </p14:xfrm>
            </p:contentPart>
          </mc:Choice>
          <mc:Fallback xmlns="">
            <p:pic>
              <p:nvPicPr>
                <p:cNvPr id="95" name="Ink 94">
                  <a:extLst>
                    <a:ext uri="{FF2B5EF4-FFF2-40B4-BE49-F238E27FC236}">
                      <a16:creationId xmlns:a16="http://schemas.microsoft.com/office/drawing/2014/main" id="{3EDD5498-C0B2-0719-B22B-94E1BE429420}"/>
                    </a:ext>
                  </a:extLst>
                </p:cNvPr>
                <p:cNvPicPr/>
                <p:nvPr/>
              </p:nvPicPr>
              <p:blipFill>
                <a:blip r:embed="rId9"/>
                <a:stretch>
                  <a:fillRect/>
                </a:stretch>
              </p:blipFill>
              <p:spPr>
                <a:xfrm>
                  <a:off x="4344940" y="3048070"/>
                  <a:ext cx="1202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6" name="Ink 95">
                  <a:extLst>
                    <a:ext uri="{FF2B5EF4-FFF2-40B4-BE49-F238E27FC236}">
                      <a16:creationId xmlns:a16="http://schemas.microsoft.com/office/drawing/2014/main" id="{B227DC18-3618-6CB3-F14C-67907DDFB08F}"/>
                    </a:ext>
                  </a:extLst>
                </p14:cNvPr>
                <p14:cNvContentPartPr/>
                <p14:nvPr/>
              </p14:nvContentPartPr>
              <p14:xfrm>
                <a:off x="4444300" y="1603390"/>
                <a:ext cx="109800" cy="995760"/>
              </p14:xfrm>
            </p:contentPart>
          </mc:Choice>
          <mc:Fallback xmlns="">
            <p:pic>
              <p:nvPicPr>
                <p:cNvPr id="96" name="Ink 95">
                  <a:extLst>
                    <a:ext uri="{FF2B5EF4-FFF2-40B4-BE49-F238E27FC236}">
                      <a16:creationId xmlns:a16="http://schemas.microsoft.com/office/drawing/2014/main" id="{B227DC18-3618-6CB3-F14C-67907DDFB08F}"/>
                    </a:ext>
                  </a:extLst>
                </p:cNvPr>
                <p:cNvPicPr/>
                <p:nvPr/>
              </p:nvPicPr>
              <p:blipFill>
                <a:blip r:embed="rId11"/>
                <a:stretch>
                  <a:fillRect/>
                </a:stretch>
              </p:blipFill>
              <p:spPr>
                <a:xfrm>
                  <a:off x="4438180" y="1597270"/>
                  <a:ext cx="122040" cy="100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2" name="Ink 121">
                  <a:extLst>
                    <a:ext uri="{FF2B5EF4-FFF2-40B4-BE49-F238E27FC236}">
                      <a16:creationId xmlns:a16="http://schemas.microsoft.com/office/drawing/2014/main" id="{562F43B5-B9F0-7DD2-9AB7-60BBE7328B2E}"/>
                    </a:ext>
                  </a:extLst>
                </p14:cNvPr>
                <p14:cNvContentPartPr/>
                <p14:nvPr/>
              </p14:nvContentPartPr>
              <p14:xfrm>
                <a:off x="5393260" y="1133230"/>
                <a:ext cx="2104200" cy="1092600"/>
              </p14:xfrm>
            </p:contentPart>
          </mc:Choice>
          <mc:Fallback xmlns="">
            <p:pic>
              <p:nvPicPr>
                <p:cNvPr id="122" name="Ink 121">
                  <a:extLst>
                    <a:ext uri="{FF2B5EF4-FFF2-40B4-BE49-F238E27FC236}">
                      <a16:creationId xmlns:a16="http://schemas.microsoft.com/office/drawing/2014/main" id="{562F43B5-B9F0-7DD2-9AB7-60BBE7328B2E}"/>
                    </a:ext>
                  </a:extLst>
                </p:cNvPr>
                <p:cNvPicPr/>
                <p:nvPr/>
              </p:nvPicPr>
              <p:blipFill>
                <a:blip r:embed="rId13"/>
                <a:stretch>
                  <a:fillRect/>
                </a:stretch>
              </p:blipFill>
              <p:spPr>
                <a:xfrm>
                  <a:off x="5387140" y="1127110"/>
                  <a:ext cx="2116440" cy="1104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4" name="Ink 123">
                  <a:extLst>
                    <a:ext uri="{FF2B5EF4-FFF2-40B4-BE49-F238E27FC236}">
                      <a16:creationId xmlns:a16="http://schemas.microsoft.com/office/drawing/2014/main" id="{6D1E7D16-6DC4-3B24-216E-CF87EA1923E2}"/>
                    </a:ext>
                  </a:extLst>
                </p14:cNvPr>
                <p14:cNvContentPartPr/>
                <p14:nvPr/>
              </p14:nvContentPartPr>
              <p14:xfrm>
                <a:off x="8183260" y="2515630"/>
                <a:ext cx="1617120" cy="71640"/>
              </p14:xfrm>
            </p:contentPart>
          </mc:Choice>
          <mc:Fallback xmlns="">
            <p:pic>
              <p:nvPicPr>
                <p:cNvPr id="124" name="Ink 123">
                  <a:extLst>
                    <a:ext uri="{FF2B5EF4-FFF2-40B4-BE49-F238E27FC236}">
                      <a16:creationId xmlns:a16="http://schemas.microsoft.com/office/drawing/2014/main" id="{6D1E7D16-6DC4-3B24-216E-CF87EA1923E2}"/>
                    </a:ext>
                  </a:extLst>
                </p:cNvPr>
                <p:cNvPicPr/>
                <p:nvPr/>
              </p:nvPicPr>
              <p:blipFill>
                <a:blip r:embed="rId15"/>
                <a:stretch>
                  <a:fillRect/>
                </a:stretch>
              </p:blipFill>
              <p:spPr>
                <a:xfrm>
                  <a:off x="8177140" y="2509510"/>
                  <a:ext cx="16293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1" name="Ink 150">
                  <a:extLst>
                    <a:ext uri="{FF2B5EF4-FFF2-40B4-BE49-F238E27FC236}">
                      <a16:creationId xmlns:a16="http://schemas.microsoft.com/office/drawing/2014/main" id="{C790722E-891E-2553-6187-A38D6BC41146}"/>
                    </a:ext>
                  </a:extLst>
                </p14:cNvPr>
                <p14:cNvContentPartPr/>
                <p14:nvPr/>
              </p14:nvContentPartPr>
              <p14:xfrm>
                <a:off x="7800580" y="4141750"/>
                <a:ext cx="1569240" cy="60120"/>
              </p14:xfrm>
            </p:contentPart>
          </mc:Choice>
          <mc:Fallback xmlns="">
            <p:pic>
              <p:nvPicPr>
                <p:cNvPr id="151" name="Ink 150">
                  <a:extLst>
                    <a:ext uri="{FF2B5EF4-FFF2-40B4-BE49-F238E27FC236}">
                      <a16:creationId xmlns:a16="http://schemas.microsoft.com/office/drawing/2014/main" id="{C790722E-891E-2553-6187-A38D6BC41146}"/>
                    </a:ext>
                  </a:extLst>
                </p:cNvPr>
                <p:cNvPicPr/>
                <p:nvPr/>
              </p:nvPicPr>
              <p:blipFill>
                <a:blip r:embed="rId17"/>
                <a:stretch>
                  <a:fillRect/>
                </a:stretch>
              </p:blipFill>
              <p:spPr>
                <a:xfrm>
                  <a:off x="7794460" y="4135630"/>
                  <a:ext cx="1581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2" name="Ink 151">
                  <a:extLst>
                    <a:ext uri="{FF2B5EF4-FFF2-40B4-BE49-F238E27FC236}">
                      <a16:creationId xmlns:a16="http://schemas.microsoft.com/office/drawing/2014/main" id="{C249E225-1C41-5585-29E3-BFC6F5F2048C}"/>
                    </a:ext>
                  </a:extLst>
                </p14:cNvPr>
                <p14:cNvContentPartPr/>
                <p14:nvPr/>
              </p14:nvContentPartPr>
              <p14:xfrm>
                <a:off x="10355500" y="2844670"/>
                <a:ext cx="105120" cy="920160"/>
              </p14:xfrm>
            </p:contentPart>
          </mc:Choice>
          <mc:Fallback xmlns="">
            <p:pic>
              <p:nvPicPr>
                <p:cNvPr id="152" name="Ink 151">
                  <a:extLst>
                    <a:ext uri="{FF2B5EF4-FFF2-40B4-BE49-F238E27FC236}">
                      <a16:creationId xmlns:a16="http://schemas.microsoft.com/office/drawing/2014/main" id="{C249E225-1C41-5585-29E3-BFC6F5F2048C}"/>
                    </a:ext>
                  </a:extLst>
                </p:cNvPr>
                <p:cNvPicPr/>
                <p:nvPr/>
              </p:nvPicPr>
              <p:blipFill>
                <a:blip r:embed="rId19"/>
                <a:stretch>
                  <a:fillRect/>
                </a:stretch>
              </p:blipFill>
              <p:spPr>
                <a:xfrm>
                  <a:off x="10349380" y="2838550"/>
                  <a:ext cx="117360" cy="93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3" name="Ink 152">
                  <a:extLst>
                    <a:ext uri="{FF2B5EF4-FFF2-40B4-BE49-F238E27FC236}">
                      <a16:creationId xmlns:a16="http://schemas.microsoft.com/office/drawing/2014/main" id="{6091113A-2E8A-D7D6-E6C7-7D723DF4E94C}"/>
                    </a:ext>
                  </a:extLst>
                </p14:cNvPr>
                <p14:cNvContentPartPr/>
                <p14:nvPr/>
              </p14:nvContentPartPr>
              <p14:xfrm>
                <a:off x="11030140" y="4247950"/>
                <a:ext cx="649080" cy="38520"/>
              </p14:xfrm>
            </p:contentPart>
          </mc:Choice>
          <mc:Fallback xmlns="">
            <p:pic>
              <p:nvPicPr>
                <p:cNvPr id="153" name="Ink 152">
                  <a:extLst>
                    <a:ext uri="{FF2B5EF4-FFF2-40B4-BE49-F238E27FC236}">
                      <a16:creationId xmlns:a16="http://schemas.microsoft.com/office/drawing/2014/main" id="{6091113A-2E8A-D7D6-E6C7-7D723DF4E94C}"/>
                    </a:ext>
                  </a:extLst>
                </p:cNvPr>
                <p:cNvPicPr/>
                <p:nvPr/>
              </p:nvPicPr>
              <p:blipFill>
                <a:blip r:embed="rId21"/>
                <a:stretch>
                  <a:fillRect/>
                </a:stretch>
              </p:blipFill>
              <p:spPr>
                <a:xfrm>
                  <a:off x="11024020" y="4241830"/>
                  <a:ext cx="661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4" name="Ink 153">
                  <a:extLst>
                    <a:ext uri="{FF2B5EF4-FFF2-40B4-BE49-F238E27FC236}">
                      <a16:creationId xmlns:a16="http://schemas.microsoft.com/office/drawing/2014/main" id="{9C27BF69-483B-25DE-8054-A1C8D0C27A00}"/>
                    </a:ext>
                  </a:extLst>
                </p14:cNvPr>
                <p14:cNvContentPartPr/>
                <p14:nvPr/>
              </p14:nvContentPartPr>
              <p14:xfrm>
                <a:off x="11382580" y="4142470"/>
                <a:ext cx="448560" cy="465120"/>
              </p14:xfrm>
            </p:contentPart>
          </mc:Choice>
          <mc:Fallback xmlns="">
            <p:pic>
              <p:nvPicPr>
                <p:cNvPr id="154" name="Ink 153">
                  <a:extLst>
                    <a:ext uri="{FF2B5EF4-FFF2-40B4-BE49-F238E27FC236}">
                      <a16:creationId xmlns:a16="http://schemas.microsoft.com/office/drawing/2014/main" id="{9C27BF69-483B-25DE-8054-A1C8D0C27A00}"/>
                    </a:ext>
                  </a:extLst>
                </p:cNvPr>
                <p:cNvPicPr/>
                <p:nvPr/>
              </p:nvPicPr>
              <p:blipFill>
                <a:blip r:embed="rId23"/>
                <a:stretch>
                  <a:fillRect/>
                </a:stretch>
              </p:blipFill>
              <p:spPr>
                <a:xfrm>
                  <a:off x="11376460" y="4136350"/>
                  <a:ext cx="460800" cy="477360"/>
                </a:xfrm>
                <a:prstGeom prst="rect">
                  <a:avLst/>
                </a:prstGeom>
              </p:spPr>
            </p:pic>
          </mc:Fallback>
        </mc:AlternateContent>
      </p:grpSp>
      <p:grpSp>
        <p:nvGrpSpPr>
          <p:cNvPr id="274" name="Group 273">
            <a:extLst>
              <a:ext uri="{FF2B5EF4-FFF2-40B4-BE49-F238E27FC236}">
                <a16:creationId xmlns:a16="http://schemas.microsoft.com/office/drawing/2014/main" id="{E2EDB3D0-28C0-3362-A3EB-596F21547EFD}"/>
              </a:ext>
            </a:extLst>
          </p:cNvPr>
          <p:cNvGrpSpPr/>
          <p:nvPr/>
        </p:nvGrpSpPr>
        <p:grpSpPr>
          <a:xfrm>
            <a:off x="928090" y="3424370"/>
            <a:ext cx="1578960" cy="166680"/>
            <a:chOff x="928090" y="3424370"/>
            <a:chExt cx="1578960" cy="166680"/>
          </a:xfrm>
        </p:grpSpPr>
        <mc:AlternateContent xmlns:mc="http://schemas.openxmlformats.org/markup-compatibility/2006" xmlns:p14="http://schemas.microsoft.com/office/powerpoint/2010/main">
          <mc:Choice Requires="p14">
            <p:contentPart p14:bwMode="auto" r:id="rId24">
              <p14:nvContentPartPr>
                <p14:cNvPr id="236" name="Ink 235">
                  <a:extLst>
                    <a:ext uri="{FF2B5EF4-FFF2-40B4-BE49-F238E27FC236}">
                      <a16:creationId xmlns:a16="http://schemas.microsoft.com/office/drawing/2014/main" id="{C131467F-6095-3CAC-C482-799F0BC2EBCA}"/>
                    </a:ext>
                  </a:extLst>
                </p14:cNvPr>
                <p14:cNvContentPartPr/>
                <p14:nvPr/>
              </p14:nvContentPartPr>
              <p14:xfrm>
                <a:off x="928090" y="3424370"/>
                <a:ext cx="78120" cy="18720"/>
              </p14:xfrm>
            </p:contentPart>
          </mc:Choice>
          <mc:Fallback xmlns="">
            <p:pic>
              <p:nvPicPr>
                <p:cNvPr id="236" name="Ink 235">
                  <a:extLst>
                    <a:ext uri="{FF2B5EF4-FFF2-40B4-BE49-F238E27FC236}">
                      <a16:creationId xmlns:a16="http://schemas.microsoft.com/office/drawing/2014/main" id="{C131467F-6095-3CAC-C482-799F0BC2EBCA}"/>
                    </a:ext>
                  </a:extLst>
                </p:cNvPr>
                <p:cNvPicPr/>
                <p:nvPr/>
              </p:nvPicPr>
              <p:blipFill>
                <a:blip r:embed="rId25"/>
                <a:stretch>
                  <a:fillRect/>
                </a:stretch>
              </p:blipFill>
              <p:spPr>
                <a:xfrm>
                  <a:off x="921970" y="3418250"/>
                  <a:ext cx="90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9" name="Ink 258">
                  <a:extLst>
                    <a:ext uri="{FF2B5EF4-FFF2-40B4-BE49-F238E27FC236}">
                      <a16:creationId xmlns:a16="http://schemas.microsoft.com/office/drawing/2014/main" id="{43D9B2FF-EB9A-47BC-F426-D18DC1109209}"/>
                    </a:ext>
                  </a:extLst>
                </p14:cNvPr>
                <p14:cNvContentPartPr/>
                <p14:nvPr/>
              </p14:nvContentPartPr>
              <p14:xfrm>
                <a:off x="2465290" y="3529490"/>
                <a:ext cx="41760" cy="61560"/>
              </p14:xfrm>
            </p:contentPart>
          </mc:Choice>
          <mc:Fallback xmlns="">
            <p:pic>
              <p:nvPicPr>
                <p:cNvPr id="259" name="Ink 258">
                  <a:extLst>
                    <a:ext uri="{FF2B5EF4-FFF2-40B4-BE49-F238E27FC236}">
                      <a16:creationId xmlns:a16="http://schemas.microsoft.com/office/drawing/2014/main" id="{43D9B2FF-EB9A-47BC-F426-D18DC1109209}"/>
                    </a:ext>
                  </a:extLst>
                </p:cNvPr>
                <p:cNvPicPr/>
                <p:nvPr/>
              </p:nvPicPr>
              <p:blipFill>
                <a:blip r:embed="rId27"/>
                <a:stretch>
                  <a:fillRect/>
                </a:stretch>
              </p:blipFill>
              <p:spPr>
                <a:xfrm>
                  <a:off x="2459170" y="3523370"/>
                  <a:ext cx="5400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54" name="Ink 353">
                <a:extLst>
                  <a:ext uri="{FF2B5EF4-FFF2-40B4-BE49-F238E27FC236}">
                    <a16:creationId xmlns:a16="http://schemas.microsoft.com/office/drawing/2014/main" id="{58737C39-E5AD-A8A9-28B6-B0E49E68A75C}"/>
                  </a:ext>
                </a:extLst>
              </p14:cNvPr>
              <p14:cNvContentPartPr/>
              <p14:nvPr/>
            </p14:nvContentPartPr>
            <p14:xfrm>
              <a:off x="133930" y="4402850"/>
              <a:ext cx="428760" cy="71640"/>
            </p14:xfrm>
          </p:contentPart>
        </mc:Choice>
        <mc:Fallback xmlns="">
          <p:pic>
            <p:nvPicPr>
              <p:cNvPr id="354" name="Ink 353">
                <a:extLst>
                  <a:ext uri="{FF2B5EF4-FFF2-40B4-BE49-F238E27FC236}">
                    <a16:creationId xmlns:a16="http://schemas.microsoft.com/office/drawing/2014/main" id="{58737C39-E5AD-A8A9-28B6-B0E49E68A75C}"/>
                  </a:ext>
                </a:extLst>
              </p:cNvPr>
              <p:cNvPicPr/>
              <p:nvPr/>
            </p:nvPicPr>
            <p:blipFill>
              <a:blip r:embed="rId29"/>
              <a:stretch>
                <a:fillRect/>
              </a:stretch>
            </p:blipFill>
            <p:spPr>
              <a:xfrm>
                <a:off x="127810" y="4396730"/>
                <a:ext cx="441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5" name="Ink 354">
                <a:extLst>
                  <a:ext uri="{FF2B5EF4-FFF2-40B4-BE49-F238E27FC236}">
                    <a16:creationId xmlns:a16="http://schemas.microsoft.com/office/drawing/2014/main" id="{763DD1D8-0B63-AA4E-84C0-579F1A539F8B}"/>
                  </a:ext>
                </a:extLst>
              </p14:cNvPr>
              <p14:cNvContentPartPr/>
              <p14:nvPr/>
            </p14:nvContentPartPr>
            <p14:xfrm>
              <a:off x="1700650" y="4404650"/>
              <a:ext cx="334440" cy="45360"/>
            </p14:xfrm>
          </p:contentPart>
        </mc:Choice>
        <mc:Fallback xmlns="">
          <p:pic>
            <p:nvPicPr>
              <p:cNvPr id="355" name="Ink 354">
                <a:extLst>
                  <a:ext uri="{FF2B5EF4-FFF2-40B4-BE49-F238E27FC236}">
                    <a16:creationId xmlns:a16="http://schemas.microsoft.com/office/drawing/2014/main" id="{763DD1D8-0B63-AA4E-84C0-579F1A539F8B}"/>
                  </a:ext>
                </a:extLst>
              </p:cNvPr>
              <p:cNvPicPr/>
              <p:nvPr/>
            </p:nvPicPr>
            <p:blipFill>
              <a:blip r:embed="rId31"/>
              <a:stretch>
                <a:fillRect/>
              </a:stretch>
            </p:blipFill>
            <p:spPr>
              <a:xfrm>
                <a:off x="1694530" y="4398530"/>
                <a:ext cx="3466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6" name="Ink 355">
                <a:extLst>
                  <a:ext uri="{FF2B5EF4-FFF2-40B4-BE49-F238E27FC236}">
                    <a16:creationId xmlns:a16="http://schemas.microsoft.com/office/drawing/2014/main" id="{E1B3AD93-5967-E184-3390-B856385B2087}"/>
                  </a:ext>
                </a:extLst>
              </p14:cNvPr>
              <p14:cNvContentPartPr/>
              <p14:nvPr/>
            </p14:nvContentPartPr>
            <p14:xfrm>
              <a:off x="392770" y="4275770"/>
              <a:ext cx="231120" cy="369360"/>
            </p14:xfrm>
          </p:contentPart>
        </mc:Choice>
        <mc:Fallback xmlns="">
          <p:pic>
            <p:nvPicPr>
              <p:cNvPr id="356" name="Ink 355">
                <a:extLst>
                  <a:ext uri="{FF2B5EF4-FFF2-40B4-BE49-F238E27FC236}">
                    <a16:creationId xmlns:a16="http://schemas.microsoft.com/office/drawing/2014/main" id="{E1B3AD93-5967-E184-3390-B856385B2087}"/>
                  </a:ext>
                </a:extLst>
              </p:cNvPr>
              <p:cNvPicPr/>
              <p:nvPr/>
            </p:nvPicPr>
            <p:blipFill>
              <a:blip r:embed="rId33"/>
              <a:stretch>
                <a:fillRect/>
              </a:stretch>
            </p:blipFill>
            <p:spPr>
              <a:xfrm>
                <a:off x="386650" y="4269650"/>
                <a:ext cx="243360" cy="381600"/>
              </a:xfrm>
              <a:prstGeom prst="rect">
                <a:avLst/>
              </a:prstGeom>
            </p:spPr>
          </p:pic>
        </mc:Fallback>
      </mc:AlternateContent>
      <p:grpSp>
        <p:nvGrpSpPr>
          <p:cNvPr id="367" name="Group 366">
            <a:extLst>
              <a:ext uri="{FF2B5EF4-FFF2-40B4-BE49-F238E27FC236}">
                <a16:creationId xmlns:a16="http://schemas.microsoft.com/office/drawing/2014/main" id="{DFB91F95-7E4B-933F-E32C-DA36396D8531}"/>
              </a:ext>
            </a:extLst>
          </p:cNvPr>
          <p:cNvGrpSpPr/>
          <p:nvPr/>
        </p:nvGrpSpPr>
        <p:grpSpPr>
          <a:xfrm>
            <a:off x="181450" y="2162570"/>
            <a:ext cx="1864800" cy="416880"/>
            <a:chOff x="181450" y="2162570"/>
            <a:chExt cx="1864800" cy="416880"/>
          </a:xfrm>
        </p:grpSpPr>
        <mc:AlternateContent xmlns:mc="http://schemas.openxmlformats.org/markup-compatibility/2006" xmlns:p14="http://schemas.microsoft.com/office/powerpoint/2010/main">
          <mc:Choice Requires="p14">
            <p:contentPart p14:bwMode="auto" r:id="rId34">
              <p14:nvContentPartPr>
                <p14:cNvPr id="360" name="Ink 359">
                  <a:extLst>
                    <a:ext uri="{FF2B5EF4-FFF2-40B4-BE49-F238E27FC236}">
                      <a16:creationId xmlns:a16="http://schemas.microsoft.com/office/drawing/2014/main" id="{D3A0E885-5C28-E5CC-2481-603898901122}"/>
                    </a:ext>
                  </a:extLst>
                </p14:cNvPr>
                <p14:cNvContentPartPr/>
                <p14:nvPr/>
              </p14:nvContentPartPr>
              <p14:xfrm>
                <a:off x="181450" y="2306930"/>
                <a:ext cx="167760" cy="248760"/>
              </p14:xfrm>
            </p:contentPart>
          </mc:Choice>
          <mc:Fallback xmlns="">
            <p:pic>
              <p:nvPicPr>
                <p:cNvPr id="360" name="Ink 359">
                  <a:extLst>
                    <a:ext uri="{FF2B5EF4-FFF2-40B4-BE49-F238E27FC236}">
                      <a16:creationId xmlns:a16="http://schemas.microsoft.com/office/drawing/2014/main" id="{D3A0E885-5C28-E5CC-2481-603898901122}"/>
                    </a:ext>
                  </a:extLst>
                </p:cNvPr>
                <p:cNvPicPr/>
                <p:nvPr/>
              </p:nvPicPr>
              <p:blipFill>
                <a:blip r:embed="rId35"/>
                <a:stretch>
                  <a:fillRect/>
                </a:stretch>
              </p:blipFill>
              <p:spPr>
                <a:xfrm>
                  <a:off x="175330" y="2300810"/>
                  <a:ext cx="180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1" name="Ink 360">
                  <a:extLst>
                    <a:ext uri="{FF2B5EF4-FFF2-40B4-BE49-F238E27FC236}">
                      <a16:creationId xmlns:a16="http://schemas.microsoft.com/office/drawing/2014/main" id="{7EE5FA03-460D-875A-8846-224E879D3149}"/>
                    </a:ext>
                  </a:extLst>
                </p14:cNvPr>
                <p14:cNvContentPartPr/>
                <p14:nvPr/>
              </p14:nvContentPartPr>
              <p14:xfrm>
                <a:off x="376210" y="2396930"/>
                <a:ext cx="173520" cy="166680"/>
              </p14:xfrm>
            </p:contentPart>
          </mc:Choice>
          <mc:Fallback xmlns="">
            <p:pic>
              <p:nvPicPr>
                <p:cNvPr id="361" name="Ink 360">
                  <a:extLst>
                    <a:ext uri="{FF2B5EF4-FFF2-40B4-BE49-F238E27FC236}">
                      <a16:creationId xmlns:a16="http://schemas.microsoft.com/office/drawing/2014/main" id="{7EE5FA03-460D-875A-8846-224E879D3149}"/>
                    </a:ext>
                  </a:extLst>
                </p:cNvPr>
                <p:cNvPicPr/>
                <p:nvPr/>
              </p:nvPicPr>
              <p:blipFill>
                <a:blip r:embed="rId37"/>
                <a:stretch>
                  <a:fillRect/>
                </a:stretch>
              </p:blipFill>
              <p:spPr>
                <a:xfrm>
                  <a:off x="370090" y="2390810"/>
                  <a:ext cx="1857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2" name="Ink 361">
                  <a:extLst>
                    <a:ext uri="{FF2B5EF4-FFF2-40B4-BE49-F238E27FC236}">
                      <a16:creationId xmlns:a16="http://schemas.microsoft.com/office/drawing/2014/main" id="{CFF09B22-95A2-0C8D-B276-014DB50AF2BA}"/>
                    </a:ext>
                  </a:extLst>
                </p14:cNvPr>
                <p14:cNvContentPartPr/>
                <p14:nvPr/>
              </p14:nvContentPartPr>
              <p14:xfrm>
                <a:off x="556210" y="2228810"/>
                <a:ext cx="350280" cy="350640"/>
              </p14:xfrm>
            </p:contentPart>
          </mc:Choice>
          <mc:Fallback xmlns="">
            <p:pic>
              <p:nvPicPr>
                <p:cNvPr id="362" name="Ink 361">
                  <a:extLst>
                    <a:ext uri="{FF2B5EF4-FFF2-40B4-BE49-F238E27FC236}">
                      <a16:creationId xmlns:a16="http://schemas.microsoft.com/office/drawing/2014/main" id="{CFF09B22-95A2-0C8D-B276-014DB50AF2BA}"/>
                    </a:ext>
                  </a:extLst>
                </p:cNvPr>
                <p:cNvPicPr/>
                <p:nvPr/>
              </p:nvPicPr>
              <p:blipFill>
                <a:blip r:embed="rId39"/>
                <a:stretch>
                  <a:fillRect/>
                </a:stretch>
              </p:blipFill>
              <p:spPr>
                <a:xfrm>
                  <a:off x="550090" y="2222690"/>
                  <a:ext cx="3625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3" name="Ink 362">
                  <a:extLst>
                    <a:ext uri="{FF2B5EF4-FFF2-40B4-BE49-F238E27FC236}">
                      <a16:creationId xmlns:a16="http://schemas.microsoft.com/office/drawing/2014/main" id="{772129BC-C46E-8747-A85E-A925E954D90A}"/>
                    </a:ext>
                  </a:extLst>
                </p14:cNvPr>
                <p14:cNvContentPartPr/>
                <p14:nvPr/>
              </p14:nvContentPartPr>
              <p14:xfrm>
                <a:off x="725770" y="2353370"/>
                <a:ext cx="286560" cy="128160"/>
              </p14:xfrm>
            </p:contentPart>
          </mc:Choice>
          <mc:Fallback xmlns="">
            <p:pic>
              <p:nvPicPr>
                <p:cNvPr id="363" name="Ink 362">
                  <a:extLst>
                    <a:ext uri="{FF2B5EF4-FFF2-40B4-BE49-F238E27FC236}">
                      <a16:creationId xmlns:a16="http://schemas.microsoft.com/office/drawing/2014/main" id="{772129BC-C46E-8747-A85E-A925E954D90A}"/>
                    </a:ext>
                  </a:extLst>
                </p:cNvPr>
                <p:cNvPicPr/>
                <p:nvPr/>
              </p:nvPicPr>
              <p:blipFill>
                <a:blip r:embed="rId41"/>
                <a:stretch>
                  <a:fillRect/>
                </a:stretch>
              </p:blipFill>
              <p:spPr>
                <a:xfrm>
                  <a:off x="719650" y="2347250"/>
                  <a:ext cx="298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4" name="Ink 363">
                  <a:extLst>
                    <a:ext uri="{FF2B5EF4-FFF2-40B4-BE49-F238E27FC236}">
                      <a16:creationId xmlns:a16="http://schemas.microsoft.com/office/drawing/2014/main" id="{1117B9BC-EDF0-671C-0304-04D9012A741F}"/>
                    </a:ext>
                  </a:extLst>
                </p14:cNvPr>
                <p14:cNvContentPartPr/>
                <p14:nvPr/>
              </p14:nvContentPartPr>
              <p14:xfrm>
                <a:off x="965890" y="2285690"/>
                <a:ext cx="231480" cy="250560"/>
              </p14:xfrm>
            </p:contentPart>
          </mc:Choice>
          <mc:Fallback xmlns="">
            <p:pic>
              <p:nvPicPr>
                <p:cNvPr id="364" name="Ink 363">
                  <a:extLst>
                    <a:ext uri="{FF2B5EF4-FFF2-40B4-BE49-F238E27FC236}">
                      <a16:creationId xmlns:a16="http://schemas.microsoft.com/office/drawing/2014/main" id="{1117B9BC-EDF0-671C-0304-04D9012A741F}"/>
                    </a:ext>
                  </a:extLst>
                </p:cNvPr>
                <p:cNvPicPr/>
                <p:nvPr/>
              </p:nvPicPr>
              <p:blipFill>
                <a:blip r:embed="rId43"/>
                <a:stretch>
                  <a:fillRect/>
                </a:stretch>
              </p:blipFill>
              <p:spPr>
                <a:xfrm>
                  <a:off x="959770" y="2279570"/>
                  <a:ext cx="243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5" name="Ink 364">
                  <a:extLst>
                    <a:ext uri="{FF2B5EF4-FFF2-40B4-BE49-F238E27FC236}">
                      <a16:creationId xmlns:a16="http://schemas.microsoft.com/office/drawing/2014/main" id="{053512F3-6453-1FA9-1E2B-1487255695E5}"/>
                    </a:ext>
                  </a:extLst>
                </p14:cNvPr>
                <p14:cNvContentPartPr/>
                <p14:nvPr/>
              </p14:nvContentPartPr>
              <p14:xfrm>
                <a:off x="1343890" y="2162570"/>
                <a:ext cx="236520" cy="303480"/>
              </p14:xfrm>
            </p:contentPart>
          </mc:Choice>
          <mc:Fallback xmlns="">
            <p:pic>
              <p:nvPicPr>
                <p:cNvPr id="365" name="Ink 364">
                  <a:extLst>
                    <a:ext uri="{FF2B5EF4-FFF2-40B4-BE49-F238E27FC236}">
                      <a16:creationId xmlns:a16="http://schemas.microsoft.com/office/drawing/2014/main" id="{053512F3-6453-1FA9-1E2B-1487255695E5}"/>
                    </a:ext>
                  </a:extLst>
                </p:cNvPr>
                <p:cNvPicPr/>
                <p:nvPr/>
              </p:nvPicPr>
              <p:blipFill>
                <a:blip r:embed="rId45"/>
                <a:stretch>
                  <a:fillRect/>
                </a:stretch>
              </p:blipFill>
              <p:spPr>
                <a:xfrm>
                  <a:off x="1337770" y="2156450"/>
                  <a:ext cx="2487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6" name="Ink 365">
                  <a:extLst>
                    <a:ext uri="{FF2B5EF4-FFF2-40B4-BE49-F238E27FC236}">
                      <a16:creationId xmlns:a16="http://schemas.microsoft.com/office/drawing/2014/main" id="{866D32C7-F0F6-56EA-DE39-3AF5FAC7E041}"/>
                    </a:ext>
                  </a:extLst>
                </p14:cNvPr>
                <p14:cNvContentPartPr/>
                <p14:nvPr/>
              </p14:nvContentPartPr>
              <p14:xfrm>
                <a:off x="1454770" y="2200010"/>
                <a:ext cx="591480" cy="330480"/>
              </p14:xfrm>
            </p:contentPart>
          </mc:Choice>
          <mc:Fallback xmlns="">
            <p:pic>
              <p:nvPicPr>
                <p:cNvPr id="366" name="Ink 365">
                  <a:extLst>
                    <a:ext uri="{FF2B5EF4-FFF2-40B4-BE49-F238E27FC236}">
                      <a16:creationId xmlns:a16="http://schemas.microsoft.com/office/drawing/2014/main" id="{866D32C7-F0F6-56EA-DE39-3AF5FAC7E041}"/>
                    </a:ext>
                  </a:extLst>
                </p:cNvPr>
                <p:cNvPicPr/>
                <p:nvPr/>
              </p:nvPicPr>
              <p:blipFill>
                <a:blip r:embed="rId47"/>
                <a:stretch>
                  <a:fillRect/>
                </a:stretch>
              </p:blipFill>
              <p:spPr>
                <a:xfrm>
                  <a:off x="1448650" y="2193890"/>
                  <a:ext cx="603720" cy="34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68" name="Ink 367">
                <a:extLst>
                  <a:ext uri="{FF2B5EF4-FFF2-40B4-BE49-F238E27FC236}">
                    <a16:creationId xmlns:a16="http://schemas.microsoft.com/office/drawing/2014/main" id="{EE7F508C-DD19-D105-CB6F-7A18479AE6D1}"/>
                  </a:ext>
                </a:extLst>
              </p14:cNvPr>
              <p14:cNvContentPartPr/>
              <p14:nvPr/>
            </p14:nvContentPartPr>
            <p14:xfrm>
              <a:off x="214570" y="3591050"/>
              <a:ext cx="268560" cy="476640"/>
            </p14:xfrm>
          </p:contentPart>
        </mc:Choice>
        <mc:Fallback xmlns="">
          <p:pic>
            <p:nvPicPr>
              <p:cNvPr id="368" name="Ink 367">
                <a:extLst>
                  <a:ext uri="{FF2B5EF4-FFF2-40B4-BE49-F238E27FC236}">
                    <a16:creationId xmlns:a16="http://schemas.microsoft.com/office/drawing/2014/main" id="{EE7F508C-DD19-D105-CB6F-7A18479AE6D1}"/>
                  </a:ext>
                </a:extLst>
              </p:cNvPr>
              <p:cNvPicPr/>
              <p:nvPr/>
            </p:nvPicPr>
            <p:blipFill>
              <a:blip r:embed="rId49"/>
              <a:stretch>
                <a:fillRect/>
              </a:stretch>
            </p:blipFill>
            <p:spPr>
              <a:xfrm>
                <a:off x="208450" y="3584930"/>
                <a:ext cx="280800" cy="488880"/>
              </a:xfrm>
              <a:prstGeom prst="rect">
                <a:avLst/>
              </a:prstGeom>
            </p:spPr>
          </p:pic>
        </mc:Fallback>
      </mc:AlternateContent>
      <p:grpSp>
        <p:nvGrpSpPr>
          <p:cNvPr id="378" name="Group 377">
            <a:extLst>
              <a:ext uri="{FF2B5EF4-FFF2-40B4-BE49-F238E27FC236}">
                <a16:creationId xmlns:a16="http://schemas.microsoft.com/office/drawing/2014/main" id="{6B35BA82-CFF4-DD9E-57F4-B05C98BFDD11}"/>
              </a:ext>
            </a:extLst>
          </p:cNvPr>
          <p:cNvGrpSpPr/>
          <p:nvPr/>
        </p:nvGrpSpPr>
        <p:grpSpPr>
          <a:xfrm>
            <a:off x="168490" y="2770610"/>
            <a:ext cx="11528640" cy="1247760"/>
            <a:chOff x="168490" y="2770610"/>
            <a:chExt cx="11528640" cy="1247760"/>
          </a:xfrm>
        </p:grpSpPr>
        <mc:AlternateContent xmlns:mc="http://schemas.openxmlformats.org/markup-compatibility/2006" xmlns:p14="http://schemas.microsoft.com/office/powerpoint/2010/main">
          <mc:Choice Requires="p14">
            <p:contentPart p14:bwMode="auto" r:id="rId50">
              <p14:nvContentPartPr>
                <p14:cNvPr id="357" name="Ink 356">
                  <a:extLst>
                    <a:ext uri="{FF2B5EF4-FFF2-40B4-BE49-F238E27FC236}">
                      <a16:creationId xmlns:a16="http://schemas.microsoft.com/office/drawing/2014/main" id="{5ED6E41A-A65C-CF62-1CD5-1754AFF5FF66}"/>
                    </a:ext>
                  </a:extLst>
                </p14:cNvPr>
                <p14:cNvContentPartPr/>
                <p14:nvPr/>
              </p14:nvContentPartPr>
              <p14:xfrm>
                <a:off x="250210" y="3426890"/>
                <a:ext cx="11446920" cy="224280"/>
              </p14:xfrm>
            </p:contentPart>
          </mc:Choice>
          <mc:Fallback xmlns="">
            <p:pic>
              <p:nvPicPr>
                <p:cNvPr id="357" name="Ink 356">
                  <a:extLst>
                    <a:ext uri="{FF2B5EF4-FFF2-40B4-BE49-F238E27FC236}">
                      <a16:creationId xmlns:a16="http://schemas.microsoft.com/office/drawing/2014/main" id="{5ED6E41A-A65C-CF62-1CD5-1754AFF5FF66}"/>
                    </a:ext>
                  </a:extLst>
                </p:cNvPr>
                <p:cNvPicPr/>
                <p:nvPr/>
              </p:nvPicPr>
              <p:blipFill>
                <a:blip r:embed="rId51"/>
                <a:stretch>
                  <a:fillRect/>
                </a:stretch>
              </p:blipFill>
              <p:spPr>
                <a:xfrm>
                  <a:off x="244090" y="3420770"/>
                  <a:ext cx="11459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8" name="Ink 357">
                  <a:extLst>
                    <a:ext uri="{FF2B5EF4-FFF2-40B4-BE49-F238E27FC236}">
                      <a16:creationId xmlns:a16="http://schemas.microsoft.com/office/drawing/2014/main" id="{016C443E-98DB-A67D-1018-8F499534DCD9}"/>
                    </a:ext>
                  </a:extLst>
                </p14:cNvPr>
                <p14:cNvContentPartPr/>
                <p14:nvPr/>
              </p14:nvContentPartPr>
              <p14:xfrm>
                <a:off x="168490" y="2770610"/>
                <a:ext cx="222120" cy="712440"/>
              </p14:xfrm>
            </p:contentPart>
          </mc:Choice>
          <mc:Fallback xmlns="">
            <p:pic>
              <p:nvPicPr>
                <p:cNvPr id="358" name="Ink 357">
                  <a:extLst>
                    <a:ext uri="{FF2B5EF4-FFF2-40B4-BE49-F238E27FC236}">
                      <a16:creationId xmlns:a16="http://schemas.microsoft.com/office/drawing/2014/main" id="{016C443E-98DB-A67D-1018-8F499534DCD9}"/>
                    </a:ext>
                  </a:extLst>
                </p:cNvPr>
                <p:cNvPicPr/>
                <p:nvPr/>
              </p:nvPicPr>
              <p:blipFill>
                <a:blip r:embed="rId53"/>
                <a:stretch>
                  <a:fillRect/>
                </a:stretch>
              </p:blipFill>
              <p:spPr>
                <a:xfrm>
                  <a:off x="162370" y="2764490"/>
                  <a:ext cx="2343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0" name="Ink 369">
                  <a:extLst>
                    <a:ext uri="{FF2B5EF4-FFF2-40B4-BE49-F238E27FC236}">
                      <a16:creationId xmlns:a16="http://schemas.microsoft.com/office/drawing/2014/main" id="{8613BF04-8FD7-D813-BCAA-680966ADC63C}"/>
                    </a:ext>
                  </a:extLst>
                </p14:cNvPr>
                <p14:cNvContentPartPr/>
                <p14:nvPr/>
              </p14:nvContentPartPr>
              <p14:xfrm>
                <a:off x="457570" y="3578090"/>
                <a:ext cx="277560" cy="431280"/>
              </p14:xfrm>
            </p:contentPart>
          </mc:Choice>
          <mc:Fallback xmlns="">
            <p:pic>
              <p:nvPicPr>
                <p:cNvPr id="370" name="Ink 369">
                  <a:extLst>
                    <a:ext uri="{FF2B5EF4-FFF2-40B4-BE49-F238E27FC236}">
                      <a16:creationId xmlns:a16="http://schemas.microsoft.com/office/drawing/2014/main" id="{8613BF04-8FD7-D813-BCAA-680966ADC63C}"/>
                    </a:ext>
                  </a:extLst>
                </p:cNvPr>
                <p:cNvPicPr/>
                <p:nvPr/>
              </p:nvPicPr>
              <p:blipFill>
                <a:blip r:embed="rId55"/>
                <a:stretch>
                  <a:fillRect/>
                </a:stretch>
              </p:blipFill>
              <p:spPr>
                <a:xfrm>
                  <a:off x="451450" y="3571970"/>
                  <a:ext cx="2898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1" name="Ink 370">
                  <a:extLst>
                    <a:ext uri="{FF2B5EF4-FFF2-40B4-BE49-F238E27FC236}">
                      <a16:creationId xmlns:a16="http://schemas.microsoft.com/office/drawing/2014/main" id="{E598EB34-3151-A33D-F1D2-9AB5A0BA5112}"/>
                    </a:ext>
                  </a:extLst>
                </p14:cNvPr>
                <p14:cNvContentPartPr/>
                <p14:nvPr/>
              </p14:nvContentPartPr>
              <p14:xfrm>
                <a:off x="712810" y="3745490"/>
                <a:ext cx="169920" cy="186480"/>
              </p14:xfrm>
            </p:contentPart>
          </mc:Choice>
          <mc:Fallback xmlns="">
            <p:pic>
              <p:nvPicPr>
                <p:cNvPr id="371" name="Ink 370">
                  <a:extLst>
                    <a:ext uri="{FF2B5EF4-FFF2-40B4-BE49-F238E27FC236}">
                      <a16:creationId xmlns:a16="http://schemas.microsoft.com/office/drawing/2014/main" id="{E598EB34-3151-A33D-F1D2-9AB5A0BA5112}"/>
                    </a:ext>
                  </a:extLst>
                </p:cNvPr>
                <p:cNvPicPr/>
                <p:nvPr/>
              </p:nvPicPr>
              <p:blipFill>
                <a:blip r:embed="rId57"/>
                <a:stretch>
                  <a:fillRect/>
                </a:stretch>
              </p:blipFill>
              <p:spPr>
                <a:xfrm>
                  <a:off x="706690" y="3739370"/>
                  <a:ext cx="1821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2" name="Ink 371">
                  <a:extLst>
                    <a:ext uri="{FF2B5EF4-FFF2-40B4-BE49-F238E27FC236}">
                      <a16:creationId xmlns:a16="http://schemas.microsoft.com/office/drawing/2014/main" id="{2F31DDFE-BF14-9ABC-144A-C8E24E731D65}"/>
                    </a:ext>
                  </a:extLst>
                </p14:cNvPr>
                <p14:cNvContentPartPr/>
                <p14:nvPr/>
              </p14:nvContentPartPr>
              <p14:xfrm>
                <a:off x="946450" y="3741890"/>
                <a:ext cx="154800" cy="170640"/>
              </p14:xfrm>
            </p:contentPart>
          </mc:Choice>
          <mc:Fallback xmlns="">
            <p:pic>
              <p:nvPicPr>
                <p:cNvPr id="372" name="Ink 371">
                  <a:extLst>
                    <a:ext uri="{FF2B5EF4-FFF2-40B4-BE49-F238E27FC236}">
                      <a16:creationId xmlns:a16="http://schemas.microsoft.com/office/drawing/2014/main" id="{2F31DDFE-BF14-9ABC-144A-C8E24E731D65}"/>
                    </a:ext>
                  </a:extLst>
                </p:cNvPr>
                <p:cNvPicPr/>
                <p:nvPr/>
              </p:nvPicPr>
              <p:blipFill>
                <a:blip r:embed="rId59"/>
                <a:stretch>
                  <a:fillRect/>
                </a:stretch>
              </p:blipFill>
              <p:spPr>
                <a:xfrm>
                  <a:off x="940330" y="3735770"/>
                  <a:ext cx="167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3" name="Ink 372">
                  <a:extLst>
                    <a:ext uri="{FF2B5EF4-FFF2-40B4-BE49-F238E27FC236}">
                      <a16:creationId xmlns:a16="http://schemas.microsoft.com/office/drawing/2014/main" id="{C8633890-08F8-A43A-A058-E8348B677654}"/>
                    </a:ext>
                  </a:extLst>
                </p14:cNvPr>
                <p14:cNvContentPartPr/>
                <p14:nvPr/>
              </p14:nvContentPartPr>
              <p14:xfrm>
                <a:off x="1053730" y="3677090"/>
                <a:ext cx="221400" cy="333000"/>
              </p14:xfrm>
            </p:contentPart>
          </mc:Choice>
          <mc:Fallback xmlns="">
            <p:pic>
              <p:nvPicPr>
                <p:cNvPr id="373" name="Ink 372">
                  <a:extLst>
                    <a:ext uri="{FF2B5EF4-FFF2-40B4-BE49-F238E27FC236}">
                      <a16:creationId xmlns:a16="http://schemas.microsoft.com/office/drawing/2014/main" id="{C8633890-08F8-A43A-A058-E8348B677654}"/>
                    </a:ext>
                  </a:extLst>
                </p:cNvPr>
                <p:cNvPicPr/>
                <p:nvPr/>
              </p:nvPicPr>
              <p:blipFill>
                <a:blip r:embed="rId61"/>
                <a:stretch>
                  <a:fillRect/>
                </a:stretch>
              </p:blipFill>
              <p:spPr>
                <a:xfrm>
                  <a:off x="1047610" y="3670970"/>
                  <a:ext cx="2336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4" name="Ink 373">
                  <a:extLst>
                    <a:ext uri="{FF2B5EF4-FFF2-40B4-BE49-F238E27FC236}">
                      <a16:creationId xmlns:a16="http://schemas.microsoft.com/office/drawing/2014/main" id="{AC6D410B-67F0-1144-94A3-8401E7B68FBE}"/>
                    </a:ext>
                  </a:extLst>
                </p14:cNvPr>
                <p14:cNvContentPartPr/>
                <p14:nvPr/>
              </p14:nvContentPartPr>
              <p14:xfrm>
                <a:off x="1256050" y="3723170"/>
                <a:ext cx="176400" cy="223200"/>
              </p14:xfrm>
            </p:contentPart>
          </mc:Choice>
          <mc:Fallback xmlns="">
            <p:pic>
              <p:nvPicPr>
                <p:cNvPr id="374" name="Ink 373">
                  <a:extLst>
                    <a:ext uri="{FF2B5EF4-FFF2-40B4-BE49-F238E27FC236}">
                      <a16:creationId xmlns:a16="http://schemas.microsoft.com/office/drawing/2014/main" id="{AC6D410B-67F0-1144-94A3-8401E7B68FBE}"/>
                    </a:ext>
                  </a:extLst>
                </p:cNvPr>
                <p:cNvPicPr/>
                <p:nvPr/>
              </p:nvPicPr>
              <p:blipFill>
                <a:blip r:embed="rId63"/>
                <a:stretch>
                  <a:fillRect/>
                </a:stretch>
              </p:blipFill>
              <p:spPr>
                <a:xfrm>
                  <a:off x="1249930" y="3717050"/>
                  <a:ext cx="1886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5" name="Ink 374">
                  <a:extLst>
                    <a:ext uri="{FF2B5EF4-FFF2-40B4-BE49-F238E27FC236}">
                      <a16:creationId xmlns:a16="http://schemas.microsoft.com/office/drawing/2014/main" id="{1DB45765-43CA-E72E-DADA-0647E2DA357C}"/>
                    </a:ext>
                  </a:extLst>
                </p14:cNvPr>
                <p14:cNvContentPartPr/>
                <p14:nvPr/>
              </p14:nvContentPartPr>
              <p14:xfrm>
                <a:off x="1293850" y="3772490"/>
                <a:ext cx="88920" cy="101880"/>
              </p14:xfrm>
            </p:contentPart>
          </mc:Choice>
          <mc:Fallback xmlns="">
            <p:pic>
              <p:nvPicPr>
                <p:cNvPr id="375" name="Ink 374">
                  <a:extLst>
                    <a:ext uri="{FF2B5EF4-FFF2-40B4-BE49-F238E27FC236}">
                      <a16:creationId xmlns:a16="http://schemas.microsoft.com/office/drawing/2014/main" id="{1DB45765-43CA-E72E-DADA-0647E2DA357C}"/>
                    </a:ext>
                  </a:extLst>
                </p:cNvPr>
                <p:cNvPicPr/>
                <p:nvPr/>
              </p:nvPicPr>
              <p:blipFill>
                <a:blip r:embed="rId65"/>
                <a:stretch>
                  <a:fillRect/>
                </a:stretch>
              </p:blipFill>
              <p:spPr>
                <a:xfrm>
                  <a:off x="1287730" y="3766370"/>
                  <a:ext cx="101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6" name="Ink 375">
                  <a:extLst>
                    <a:ext uri="{FF2B5EF4-FFF2-40B4-BE49-F238E27FC236}">
                      <a16:creationId xmlns:a16="http://schemas.microsoft.com/office/drawing/2014/main" id="{FB5DFFA4-3F4F-40A6-DECC-CC5FC1C9230A}"/>
                    </a:ext>
                  </a:extLst>
                </p14:cNvPr>
                <p14:cNvContentPartPr/>
                <p14:nvPr/>
              </p14:nvContentPartPr>
              <p14:xfrm>
                <a:off x="1203490" y="3912530"/>
                <a:ext cx="194400" cy="105840"/>
              </p14:xfrm>
            </p:contentPart>
          </mc:Choice>
          <mc:Fallback xmlns="">
            <p:pic>
              <p:nvPicPr>
                <p:cNvPr id="376" name="Ink 375">
                  <a:extLst>
                    <a:ext uri="{FF2B5EF4-FFF2-40B4-BE49-F238E27FC236}">
                      <a16:creationId xmlns:a16="http://schemas.microsoft.com/office/drawing/2014/main" id="{FB5DFFA4-3F4F-40A6-DECC-CC5FC1C9230A}"/>
                    </a:ext>
                  </a:extLst>
                </p:cNvPr>
                <p:cNvPicPr/>
                <p:nvPr/>
              </p:nvPicPr>
              <p:blipFill>
                <a:blip r:embed="rId67"/>
                <a:stretch>
                  <a:fillRect/>
                </a:stretch>
              </p:blipFill>
              <p:spPr>
                <a:xfrm>
                  <a:off x="1197370" y="3906410"/>
                  <a:ext cx="206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7" name="Ink 376">
                  <a:extLst>
                    <a:ext uri="{FF2B5EF4-FFF2-40B4-BE49-F238E27FC236}">
                      <a16:creationId xmlns:a16="http://schemas.microsoft.com/office/drawing/2014/main" id="{BE1315A8-E93F-7C56-115B-C8470DC5A44E}"/>
                    </a:ext>
                  </a:extLst>
                </p14:cNvPr>
                <p14:cNvContentPartPr/>
                <p14:nvPr/>
              </p14:nvContentPartPr>
              <p14:xfrm>
                <a:off x="1447930" y="3671330"/>
                <a:ext cx="217800" cy="311760"/>
              </p14:xfrm>
            </p:contentPart>
          </mc:Choice>
          <mc:Fallback xmlns="">
            <p:pic>
              <p:nvPicPr>
                <p:cNvPr id="377" name="Ink 376">
                  <a:extLst>
                    <a:ext uri="{FF2B5EF4-FFF2-40B4-BE49-F238E27FC236}">
                      <a16:creationId xmlns:a16="http://schemas.microsoft.com/office/drawing/2014/main" id="{BE1315A8-E93F-7C56-115B-C8470DC5A44E}"/>
                    </a:ext>
                  </a:extLst>
                </p:cNvPr>
                <p:cNvPicPr/>
                <p:nvPr/>
              </p:nvPicPr>
              <p:blipFill>
                <a:blip r:embed="rId69"/>
                <a:stretch>
                  <a:fillRect/>
                </a:stretch>
              </p:blipFill>
              <p:spPr>
                <a:xfrm>
                  <a:off x="1441810" y="3665210"/>
                  <a:ext cx="230040" cy="324000"/>
                </a:xfrm>
                <a:prstGeom prst="rect">
                  <a:avLst/>
                </a:prstGeom>
              </p:spPr>
            </p:pic>
          </mc:Fallback>
        </mc:AlternateContent>
      </p:grpSp>
      <p:grpSp>
        <p:nvGrpSpPr>
          <p:cNvPr id="410" name="Group 409">
            <a:extLst>
              <a:ext uri="{FF2B5EF4-FFF2-40B4-BE49-F238E27FC236}">
                <a16:creationId xmlns:a16="http://schemas.microsoft.com/office/drawing/2014/main" id="{6962FC22-A8EA-6E3B-299F-ABA91B65CA5A}"/>
              </a:ext>
            </a:extLst>
          </p:cNvPr>
          <p:cNvGrpSpPr/>
          <p:nvPr/>
        </p:nvGrpSpPr>
        <p:grpSpPr>
          <a:xfrm>
            <a:off x="246610" y="5334890"/>
            <a:ext cx="4110840" cy="1235520"/>
            <a:chOff x="246610" y="5334890"/>
            <a:chExt cx="4110840" cy="1235520"/>
          </a:xfrm>
        </p:grpSpPr>
        <mc:AlternateContent xmlns:mc="http://schemas.openxmlformats.org/markup-compatibility/2006" xmlns:p14="http://schemas.microsoft.com/office/powerpoint/2010/main">
          <mc:Choice Requires="p14">
            <p:contentPart p14:bwMode="auto" r:id="rId70">
              <p14:nvContentPartPr>
                <p14:cNvPr id="379" name="Ink 378">
                  <a:extLst>
                    <a:ext uri="{FF2B5EF4-FFF2-40B4-BE49-F238E27FC236}">
                      <a16:creationId xmlns:a16="http://schemas.microsoft.com/office/drawing/2014/main" id="{5B6A1591-5612-D2F6-24EA-A246BC98DCA3}"/>
                    </a:ext>
                  </a:extLst>
                </p14:cNvPr>
                <p14:cNvContentPartPr/>
                <p14:nvPr/>
              </p14:nvContentPartPr>
              <p14:xfrm>
                <a:off x="246610" y="5334890"/>
                <a:ext cx="315360" cy="583920"/>
              </p14:xfrm>
            </p:contentPart>
          </mc:Choice>
          <mc:Fallback xmlns="">
            <p:pic>
              <p:nvPicPr>
                <p:cNvPr id="379" name="Ink 378">
                  <a:extLst>
                    <a:ext uri="{FF2B5EF4-FFF2-40B4-BE49-F238E27FC236}">
                      <a16:creationId xmlns:a16="http://schemas.microsoft.com/office/drawing/2014/main" id="{5B6A1591-5612-D2F6-24EA-A246BC98DCA3}"/>
                    </a:ext>
                  </a:extLst>
                </p:cNvPr>
                <p:cNvPicPr/>
                <p:nvPr/>
              </p:nvPicPr>
              <p:blipFill>
                <a:blip r:embed="rId71"/>
                <a:stretch>
                  <a:fillRect/>
                </a:stretch>
              </p:blipFill>
              <p:spPr>
                <a:xfrm>
                  <a:off x="240490" y="5328770"/>
                  <a:ext cx="32760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0" name="Ink 379">
                  <a:extLst>
                    <a:ext uri="{FF2B5EF4-FFF2-40B4-BE49-F238E27FC236}">
                      <a16:creationId xmlns:a16="http://schemas.microsoft.com/office/drawing/2014/main" id="{1A90B438-8D68-EC96-FDE4-A39A4EB0D44A}"/>
                    </a:ext>
                  </a:extLst>
                </p14:cNvPr>
                <p14:cNvContentPartPr/>
                <p14:nvPr/>
              </p14:nvContentPartPr>
              <p14:xfrm>
                <a:off x="549730" y="5387090"/>
                <a:ext cx="254880" cy="430920"/>
              </p14:xfrm>
            </p:contentPart>
          </mc:Choice>
          <mc:Fallback xmlns="">
            <p:pic>
              <p:nvPicPr>
                <p:cNvPr id="380" name="Ink 379">
                  <a:extLst>
                    <a:ext uri="{FF2B5EF4-FFF2-40B4-BE49-F238E27FC236}">
                      <a16:creationId xmlns:a16="http://schemas.microsoft.com/office/drawing/2014/main" id="{1A90B438-8D68-EC96-FDE4-A39A4EB0D44A}"/>
                    </a:ext>
                  </a:extLst>
                </p:cNvPr>
                <p:cNvPicPr/>
                <p:nvPr/>
              </p:nvPicPr>
              <p:blipFill>
                <a:blip r:embed="rId73"/>
                <a:stretch>
                  <a:fillRect/>
                </a:stretch>
              </p:blipFill>
              <p:spPr>
                <a:xfrm>
                  <a:off x="543610" y="5380970"/>
                  <a:ext cx="2671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81" name="Ink 380">
                  <a:extLst>
                    <a:ext uri="{FF2B5EF4-FFF2-40B4-BE49-F238E27FC236}">
                      <a16:creationId xmlns:a16="http://schemas.microsoft.com/office/drawing/2014/main" id="{338011B4-F1D6-A19B-BCE8-5EBA2B7FD68E}"/>
                    </a:ext>
                  </a:extLst>
                </p14:cNvPr>
                <p14:cNvContentPartPr/>
                <p14:nvPr/>
              </p14:nvContentPartPr>
              <p14:xfrm>
                <a:off x="590410" y="5542610"/>
                <a:ext cx="273600" cy="97560"/>
              </p14:xfrm>
            </p:contentPart>
          </mc:Choice>
          <mc:Fallback xmlns="">
            <p:pic>
              <p:nvPicPr>
                <p:cNvPr id="381" name="Ink 380">
                  <a:extLst>
                    <a:ext uri="{FF2B5EF4-FFF2-40B4-BE49-F238E27FC236}">
                      <a16:creationId xmlns:a16="http://schemas.microsoft.com/office/drawing/2014/main" id="{338011B4-F1D6-A19B-BCE8-5EBA2B7FD68E}"/>
                    </a:ext>
                  </a:extLst>
                </p:cNvPr>
                <p:cNvPicPr/>
                <p:nvPr/>
              </p:nvPicPr>
              <p:blipFill>
                <a:blip r:embed="rId75"/>
                <a:stretch>
                  <a:fillRect/>
                </a:stretch>
              </p:blipFill>
              <p:spPr>
                <a:xfrm>
                  <a:off x="584290" y="5536490"/>
                  <a:ext cx="2858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82" name="Ink 381">
                  <a:extLst>
                    <a:ext uri="{FF2B5EF4-FFF2-40B4-BE49-F238E27FC236}">
                      <a16:creationId xmlns:a16="http://schemas.microsoft.com/office/drawing/2014/main" id="{820521A5-5D06-1284-C17D-5E015673419B}"/>
                    </a:ext>
                  </a:extLst>
                </p14:cNvPr>
                <p14:cNvContentPartPr/>
                <p14:nvPr/>
              </p14:nvContentPartPr>
              <p14:xfrm>
                <a:off x="960490" y="5467730"/>
                <a:ext cx="42120" cy="379800"/>
              </p14:xfrm>
            </p:contentPart>
          </mc:Choice>
          <mc:Fallback xmlns="">
            <p:pic>
              <p:nvPicPr>
                <p:cNvPr id="382" name="Ink 381">
                  <a:extLst>
                    <a:ext uri="{FF2B5EF4-FFF2-40B4-BE49-F238E27FC236}">
                      <a16:creationId xmlns:a16="http://schemas.microsoft.com/office/drawing/2014/main" id="{820521A5-5D06-1284-C17D-5E015673419B}"/>
                    </a:ext>
                  </a:extLst>
                </p:cNvPr>
                <p:cNvPicPr/>
                <p:nvPr/>
              </p:nvPicPr>
              <p:blipFill>
                <a:blip r:embed="rId77"/>
                <a:stretch>
                  <a:fillRect/>
                </a:stretch>
              </p:blipFill>
              <p:spPr>
                <a:xfrm>
                  <a:off x="954370" y="5461610"/>
                  <a:ext cx="5436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83" name="Ink 382">
                  <a:extLst>
                    <a:ext uri="{FF2B5EF4-FFF2-40B4-BE49-F238E27FC236}">
                      <a16:creationId xmlns:a16="http://schemas.microsoft.com/office/drawing/2014/main" id="{38013FD1-50EB-4664-4386-7D9BBDFE847D}"/>
                    </a:ext>
                  </a:extLst>
                </p14:cNvPr>
                <p14:cNvContentPartPr/>
                <p14:nvPr/>
              </p14:nvContentPartPr>
              <p14:xfrm>
                <a:off x="834490" y="5418410"/>
                <a:ext cx="164160" cy="70560"/>
              </p14:xfrm>
            </p:contentPart>
          </mc:Choice>
          <mc:Fallback xmlns="">
            <p:pic>
              <p:nvPicPr>
                <p:cNvPr id="383" name="Ink 382">
                  <a:extLst>
                    <a:ext uri="{FF2B5EF4-FFF2-40B4-BE49-F238E27FC236}">
                      <a16:creationId xmlns:a16="http://schemas.microsoft.com/office/drawing/2014/main" id="{38013FD1-50EB-4664-4386-7D9BBDFE847D}"/>
                    </a:ext>
                  </a:extLst>
                </p:cNvPr>
                <p:cNvPicPr/>
                <p:nvPr/>
              </p:nvPicPr>
              <p:blipFill>
                <a:blip r:embed="rId79"/>
                <a:stretch>
                  <a:fillRect/>
                </a:stretch>
              </p:blipFill>
              <p:spPr>
                <a:xfrm>
                  <a:off x="828370" y="5412290"/>
                  <a:ext cx="176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84" name="Ink 383">
                  <a:extLst>
                    <a:ext uri="{FF2B5EF4-FFF2-40B4-BE49-F238E27FC236}">
                      <a16:creationId xmlns:a16="http://schemas.microsoft.com/office/drawing/2014/main" id="{47EE0121-0419-0DBC-1AC9-9EB4E820584A}"/>
                    </a:ext>
                  </a:extLst>
                </p14:cNvPr>
                <p14:cNvContentPartPr/>
                <p14:nvPr/>
              </p14:nvContentPartPr>
              <p14:xfrm>
                <a:off x="1081450" y="5334890"/>
                <a:ext cx="248400" cy="401760"/>
              </p14:xfrm>
            </p:contentPart>
          </mc:Choice>
          <mc:Fallback xmlns="">
            <p:pic>
              <p:nvPicPr>
                <p:cNvPr id="384" name="Ink 383">
                  <a:extLst>
                    <a:ext uri="{FF2B5EF4-FFF2-40B4-BE49-F238E27FC236}">
                      <a16:creationId xmlns:a16="http://schemas.microsoft.com/office/drawing/2014/main" id="{47EE0121-0419-0DBC-1AC9-9EB4E820584A}"/>
                    </a:ext>
                  </a:extLst>
                </p:cNvPr>
                <p:cNvPicPr/>
                <p:nvPr/>
              </p:nvPicPr>
              <p:blipFill>
                <a:blip r:embed="rId81"/>
                <a:stretch>
                  <a:fillRect/>
                </a:stretch>
              </p:blipFill>
              <p:spPr>
                <a:xfrm>
                  <a:off x="1075330" y="5328770"/>
                  <a:ext cx="2606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85" name="Ink 384">
                  <a:extLst>
                    <a:ext uri="{FF2B5EF4-FFF2-40B4-BE49-F238E27FC236}">
                      <a16:creationId xmlns:a16="http://schemas.microsoft.com/office/drawing/2014/main" id="{EFD7CBE7-B7FF-CC46-EB6F-E85ACDB9BE94}"/>
                    </a:ext>
                  </a:extLst>
                </p14:cNvPr>
                <p14:cNvContentPartPr/>
                <p14:nvPr/>
              </p14:nvContentPartPr>
              <p14:xfrm>
                <a:off x="1134730" y="5552690"/>
                <a:ext cx="276480" cy="83160"/>
              </p14:xfrm>
            </p:contentPart>
          </mc:Choice>
          <mc:Fallback xmlns="">
            <p:pic>
              <p:nvPicPr>
                <p:cNvPr id="385" name="Ink 384">
                  <a:extLst>
                    <a:ext uri="{FF2B5EF4-FFF2-40B4-BE49-F238E27FC236}">
                      <a16:creationId xmlns:a16="http://schemas.microsoft.com/office/drawing/2014/main" id="{EFD7CBE7-B7FF-CC46-EB6F-E85ACDB9BE94}"/>
                    </a:ext>
                  </a:extLst>
                </p:cNvPr>
                <p:cNvPicPr/>
                <p:nvPr/>
              </p:nvPicPr>
              <p:blipFill>
                <a:blip r:embed="rId83"/>
                <a:stretch>
                  <a:fillRect/>
                </a:stretch>
              </p:blipFill>
              <p:spPr>
                <a:xfrm>
                  <a:off x="1128610" y="5546570"/>
                  <a:ext cx="288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6" name="Ink 385">
                  <a:extLst>
                    <a:ext uri="{FF2B5EF4-FFF2-40B4-BE49-F238E27FC236}">
                      <a16:creationId xmlns:a16="http://schemas.microsoft.com/office/drawing/2014/main" id="{E5B1AA2E-BFFF-8863-A4F0-FBE2DB0C1071}"/>
                    </a:ext>
                  </a:extLst>
                </p14:cNvPr>
                <p14:cNvContentPartPr/>
                <p14:nvPr/>
              </p14:nvContentPartPr>
              <p14:xfrm>
                <a:off x="348130" y="6097730"/>
                <a:ext cx="270360" cy="472680"/>
              </p14:xfrm>
            </p:contentPart>
          </mc:Choice>
          <mc:Fallback xmlns="">
            <p:pic>
              <p:nvPicPr>
                <p:cNvPr id="386" name="Ink 385">
                  <a:extLst>
                    <a:ext uri="{FF2B5EF4-FFF2-40B4-BE49-F238E27FC236}">
                      <a16:creationId xmlns:a16="http://schemas.microsoft.com/office/drawing/2014/main" id="{E5B1AA2E-BFFF-8863-A4F0-FBE2DB0C1071}"/>
                    </a:ext>
                  </a:extLst>
                </p:cNvPr>
                <p:cNvPicPr/>
                <p:nvPr/>
              </p:nvPicPr>
              <p:blipFill>
                <a:blip r:embed="rId85"/>
                <a:stretch>
                  <a:fillRect/>
                </a:stretch>
              </p:blipFill>
              <p:spPr>
                <a:xfrm>
                  <a:off x="342010" y="6091610"/>
                  <a:ext cx="282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87" name="Ink 386">
                  <a:extLst>
                    <a:ext uri="{FF2B5EF4-FFF2-40B4-BE49-F238E27FC236}">
                      <a16:creationId xmlns:a16="http://schemas.microsoft.com/office/drawing/2014/main" id="{887C640F-281E-16D0-4B61-097C73F6F2E4}"/>
                    </a:ext>
                  </a:extLst>
                </p14:cNvPr>
                <p14:cNvContentPartPr/>
                <p14:nvPr/>
              </p14:nvContentPartPr>
              <p14:xfrm>
                <a:off x="347410" y="6342170"/>
                <a:ext cx="204120" cy="28440"/>
              </p14:xfrm>
            </p:contentPart>
          </mc:Choice>
          <mc:Fallback xmlns="">
            <p:pic>
              <p:nvPicPr>
                <p:cNvPr id="387" name="Ink 386">
                  <a:extLst>
                    <a:ext uri="{FF2B5EF4-FFF2-40B4-BE49-F238E27FC236}">
                      <a16:creationId xmlns:a16="http://schemas.microsoft.com/office/drawing/2014/main" id="{887C640F-281E-16D0-4B61-097C73F6F2E4}"/>
                    </a:ext>
                  </a:extLst>
                </p:cNvPr>
                <p:cNvPicPr/>
                <p:nvPr/>
              </p:nvPicPr>
              <p:blipFill>
                <a:blip r:embed="rId87"/>
                <a:stretch>
                  <a:fillRect/>
                </a:stretch>
              </p:blipFill>
              <p:spPr>
                <a:xfrm>
                  <a:off x="341290" y="6336050"/>
                  <a:ext cx="216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88" name="Ink 387">
                  <a:extLst>
                    <a:ext uri="{FF2B5EF4-FFF2-40B4-BE49-F238E27FC236}">
                      <a16:creationId xmlns:a16="http://schemas.microsoft.com/office/drawing/2014/main" id="{6B8EEB4F-3607-D082-991A-EE61F4B0F013}"/>
                    </a:ext>
                  </a:extLst>
                </p14:cNvPr>
                <p14:cNvContentPartPr/>
                <p14:nvPr/>
              </p14:nvContentPartPr>
              <p14:xfrm>
                <a:off x="538570" y="6276290"/>
                <a:ext cx="191160" cy="277200"/>
              </p14:xfrm>
            </p:contentPart>
          </mc:Choice>
          <mc:Fallback xmlns="">
            <p:pic>
              <p:nvPicPr>
                <p:cNvPr id="388" name="Ink 387">
                  <a:extLst>
                    <a:ext uri="{FF2B5EF4-FFF2-40B4-BE49-F238E27FC236}">
                      <a16:creationId xmlns:a16="http://schemas.microsoft.com/office/drawing/2014/main" id="{6B8EEB4F-3607-D082-991A-EE61F4B0F013}"/>
                    </a:ext>
                  </a:extLst>
                </p:cNvPr>
                <p:cNvPicPr/>
                <p:nvPr/>
              </p:nvPicPr>
              <p:blipFill>
                <a:blip r:embed="rId89"/>
                <a:stretch>
                  <a:fillRect/>
                </a:stretch>
              </p:blipFill>
              <p:spPr>
                <a:xfrm>
                  <a:off x="532450" y="6270170"/>
                  <a:ext cx="203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89" name="Ink 388">
                  <a:extLst>
                    <a:ext uri="{FF2B5EF4-FFF2-40B4-BE49-F238E27FC236}">
                      <a16:creationId xmlns:a16="http://schemas.microsoft.com/office/drawing/2014/main" id="{DCAD6734-3C36-7DA4-096A-3E70213A6195}"/>
                    </a:ext>
                  </a:extLst>
                </p14:cNvPr>
                <p14:cNvContentPartPr/>
                <p14:nvPr/>
              </p14:nvContentPartPr>
              <p14:xfrm>
                <a:off x="761410" y="6084770"/>
                <a:ext cx="284400" cy="374040"/>
              </p14:xfrm>
            </p:contentPart>
          </mc:Choice>
          <mc:Fallback xmlns="">
            <p:pic>
              <p:nvPicPr>
                <p:cNvPr id="389" name="Ink 388">
                  <a:extLst>
                    <a:ext uri="{FF2B5EF4-FFF2-40B4-BE49-F238E27FC236}">
                      <a16:creationId xmlns:a16="http://schemas.microsoft.com/office/drawing/2014/main" id="{DCAD6734-3C36-7DA4-096A-3E70213A6195}"/>
                    </a:ext>
                  </a:extLst>
                </p:cNvPr>
                <p:cNvPicPr/>
                <p:nvPr/>
              </p:nvPicPr>
              <p:blipFill>
                <a:blip r:embed="rId91"/>
                <a:stretch>
                  <a:fillRect/>
                </a:stretch>
              </p:blipFill>
              <p:spPr>
                <a:xfrm>
                  <a:off x="755290" y="6078650"/>
                  <a:ext cx="296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90" name="Ink 389">
                  <a:extLst>
                    <a:ext uri="{FF2B5EF4-FFF2-40B4-BE49-F238E27FC236}">
                      <a16:creationId xmlns:a16="http://schemas.microsoft.com/office/drawing/2014/main" id="{E5A5551F-E1D5-4AED-6884-34F2358E9EEC}"/>
                    </a:ext>
                  </a:extLst>
                </p14:cNvPr>
                <p14:cNvContentPartPr/>
                <p14:nvPr/>
              </p14:nvContentPartPr>
              <p14:xfrm>
                <a:off x="1054450" y="6210050"/>
                <a:ext cx="259560" cy="300600"/>
              </p14:xfrm>
            </p:contentPart>
          </mc:Choice>
          <mc:Fallback xmlns="">
            <p:pic>
              <p:nvPicPr>
                <p:cNvPr id="390" name="Ink 389">
                  <a:extLst>
                    <a:ext uri="{FF2B5EF4-FFF2-40B4-BE49-F238E27FC236}">
                      <a16:creationId xmlns:a16="http://schemas.microsoft.com/office/drawing/2014/main" id="{E5A5551F-E1D5-4AED-6884-34F2358E9EEC}"/>
                    </a:ext>
                  </a:extLst>
                </p:cNvPr>
                <p:cNvPicPr/>
                <p:nvPr/>
              </p:nvPicPr>
              <p:blipFill>
                <a:blip r:embed="rId93"/>
                <a:stretch>
                  <a:fillRect/>
                </a:stretch>
              </p:blipFill>
              <p:spPr>
                <a:xfrm>
                  <a:off x="1048330" y="6203930"/>
                  <a:ext cx="271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91" name="Ink 390">
                  <a:extLst>
                    <a:ext uri="{FF2B5EF4-FFF2-40B4-BE49-F238E27FC236}">
                      <a16:creationId xmlns:a16="http://schemas.microsoft.com/office/drawing/2014/main" id="{8226CB4B-51FE-8747-BF9D-81D19FBDD266}"/>
                    </a:ext>
                  </a:extLst>
                </p14:cNvPr>
                <p14:cNvContentPartPr/>
                <p14:nvPr/>
              </p14:nvContentPartPr>
              <p14:xfrm>
                <a:off x="1325170" y="6228410"/>
                <a:ext cx="127800" cy="279720"/>
              </p14:xfrm>
            </p:contentPart>
          </mc:Choice>
          <mc:Fallback xmlns="">
            <p:pic>
              <p:nvPicPr>
                <p:cNvPr id="391" name="Ink 390">
                  <a:extLst>
                    <a:ext uri="{FF2B5EF4-FFF2-40B4-BE49-F238E27FC236}">
                      <a16:creationId xmlns:a16="http://schemas.microsoft.com/office/drawing/2014/main" id="{8226CB4B-51FE-8747-BF9D-81D19FBDD266}"/>
                    </a:ext>
                  </a:extLst>
                </p:cNvPr>
                <p:cNvPicPr/>
                <p:nvPr/>
              </p:nvPicPr>
              <p:blipFill>
                <a:blip r:embed="rId95"/>
                <a:stretch>
                  <a:fillRect/>
                </a:stretch>
              </p:blipFill>
              <p:spPr>
                <a:xfrm>
                  <a:off x="1319050" y="6222290"/>
                  <a:ext cx="1400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92" name="Ink 391">
                  <a:extLst>
                    <a:ext uri="{FF2B5EF4-FFF2-40B4-BE49-F238E27FC236}">
                      <a16:creationId xmlns:a16="http://schemas.microsoft.com/office/drawing/2014/main" id="{3CC726F8-D79D-A9A0-C473-945B933B6C44}"/>
                    </a:ext>
                  </a:extLst>
                </p14:cNvPr>
                <p14:cNvContentPartPr/>
                <p14:nvPr/>
              </p14:nvContentPartPr>
              <p14:xfrm>
                <a:off x="1370890" y="6365210"/>
                <a:ext cx="166320" cy="52920"/>
              </p14:xfrm>
            </p:contentPart>
          </mc:Choice>
          <mc:Fallback xmlns="">
            <p:pic>
              <p:nvPicPr>
                <p:cNvPr id="392" name="Ink 391">
                  <a:extLst>
                    <a:ext uri="{FF2B5EF4-FFF2-40B4-BE49-F238E27FC236}">
                      <a16:creationId xmlns:a16="http://schemas.microsoft.com/office/drawing/2014/main" id="{3CC726F8-D79D-A9A0-C473-945B933B6C44}"/>
                    </a:ext>
                  </a:extLst>
                </p:cNvPr>
                <p:cNvPicPr/>
                <p:nvPr/>
              </p:nvPicPr>
              <p:blipFill>
                <a:blip r:embed="rId97"/>
                <a:stretch>
                  <a:fillRect/>
                </a:stretch>
              </p:blipFill>
              <p:spPr>
                <a:xfrm>
                  <a:off x="1364770" y="6359090"/>
                  <a:ext cx="178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93" name="Ink 392">
                  <a:extLst>
                    <a:ext uri="{FF2B5EF4-FFF2-40B4-BE49-F238E27FC236}">
                      <a16:creationId xmlns:a16="http://schemas.microsoft.com/office/drawing/2014/main" id="{4DD4BD09-47FC-293A-9FC5-C656675AF221}"/>
                    </a:ext>
                  </a:extLst>
                </p14:cNvPr>
                <p14:cNvContentPartPr/>
                <p14:nvPr/>
              </p14:nvContentPartPr>
              <p14:xfrm>
                <a:off x="1567810" y="6152090"/>
                <a:ext cx="214200" cy="324000"/>
              </p14:xfrm>
            </p:contentPart>
          </mc:Choice>
          <mc:Fallback xmlns="">
            <p:pic>
              <p:nvPicPr>
                <p:cNvPr id="393" name="Ink 392">
                  <a:extLst>
                    <a:ext uri="{FF2B5EF4-FFF2-40B4-BE49-F238E27FC236}">
                      <a16:creationId xmlns:a16="http://schemas.microsoft.com/office/drawing/2014/main" id="{4DD4BD09-47FC-293A-9FC5-C656675AF221}"/>
                    </a:ext>
                  </a:extLst>
                </p:cNvPr>
                <p:cNvPicPr/>
                <p:nvPr/>
              </p:nvPicPr>
              <p:blipFill>
                <a:blip r:embed="rId99"/>
                <a:stretch>
                  <a:fillRect/>
                </a:stretch>
              </p:blipFill>
              <p:spPr>
                <a:xfrm>
                  <a:off x="1561690" y="6145970"/>
                  <a:ext cx="22644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94" name="Ink 393">
                  <a:extLst>
                    <a:ext uri="{FF2B5EF4-FFF2-40B4-BE49-F238E27FC236}">
                      <a16:creationId xmlns:a16="http://schemas.microsoft.com/office/drawing/2014/main" id="{82AD4F48-197C-4BDA-2B00-D261F38E2FCC}"/>
                    </a:ext>
                  </a:extLst>
                </p14:cNvPr>
                <p14:cNvContentPartPr/>
                <p14:nvPr/>
              </p14:nvContentPartPr>
              <p14:xfrm>
                <a:off x="1760770" y="6058850"/>
                <a:ext cx="220320" cy="452520"/>
              </p14:xfrm>
            </p:contentPart>
          </mc:Choice>
          <mc:Fallback xmlns="">
            <p:pic>
              <p:nvPicPr>
                <p:cNvPr id="394" name="Ink 393">
                  <a:extLst>
                    <a:ext uri="{FF2B5EF4-FFF2-40B4-BE49-F238E27FC236}">
                      <a16:creationId xmlns:a16="http://schemas.microsoft.com/office/drawing/2014/main" id="{82AD4F48-197C-4BDA-2B00-D261F38E2FCC}"/>
                    </a:ext>
                  </a:extLst>
                </p:cNvPr>
                <p:cNvPicPr/>
                <p:nvPr/>
              </p:nvPicPr>
              <p:blipFill>
                <a:blip r:embed="rId101"/>
                <a:stretch>
                  <a:fillRect/>
                </a:stretch>
              </p:blipFill>
              <p:spPr>
                <a:xfrm>
                  <a:off x="1754650" y="6052730"/>
                  <a:ext cx="23256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5" name="Ink 394">
                  <a:extLst>
                    <a:ext uri="{FF2B5EF4-FFF2-40B4-BE49-F238E27FC236}">
                      <a16:creationId xmlns:a16="http://schemas.microsoft.com/office/drawing/2014/main" id="{A1E0C425-F307-16D1-C3FD-B57CF56AA09C}"/>
                    </a:ext>
                  </a:extLst>
                </p14:cNvPr>
                <p14:cNvContentPartPr/>
                <p14:nvPr/>
              </p14:nvContentPartPr>
              <p14:xfrm>
                <a:off x="2019970" y="6167210"/>
                <a:ext cx="84240" cy="243000"/>
              </p14:xfrm>
            </p:contentPart>
          </mc:Choice>
          <mc:Fallback xmlns="">
            <p:pic>
              <p:nvPicPr>
                <p:cNvPr id="395" name="Ink 394">
                  <a:extLst>
                    <a:ext uri="{FF2B5EF4-FFF2-40B4-BE49-F238E27FC236}">
                      <a16:creationId xmlns:a16="http://schemas.microsoft.com/office/drawing/2014/main" id="{A1E0C425-F307-16D1-C3FD-B57CF56AA09C}"/>
                    </a:ext>
                  </a:extLst>
                </p:cNvPr>
                <p:cNvPicPr/>
                <p:nvPr/>
              </p:nvPicPr>
              <p:blipFill>
                <a:blip r:embed="rId103"/>
                <a:stretch>
                  <a:fillRect/>
                </a:stretch>
              </p:blipFill>
              <p:spPr>
                <a:xfrm>
                  <a:off x="2013850" y="6161090"/>
                  <a:ext cx="96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6" name="Ink 395">
                  <a:extLst>
                    <a:ext uri="{FF2B5EF4-FFF2-40B4-BE49-F238E27FC236}">
                      <a16:creationId xmlns:a16="http://schemas.microsoft.com/office/drawing/2014/main" id="{B1955E12-BAE5-59DE-781B-A05451B3DE46}"/>
                    </a:ext>
                  </a:extLst>
                </p14:cNvPr>
                <p14:cNvContentPartPr/>
                <p14:nvPr/>
              </p14:nvContentPartPr>
              <p14:xfrm>
                <a:off x="1961290" y="6139130"/>
                <a:ext cx="151560" cy="68040"/>
              </p14:xfrm>
            </p:contentPart>
          </mc:Choice>
          <mc:Fallback xmlns="">
            <p:pic>
              <p:nvPicPr>
                <p:cNvPr id="396" name="Ink 395">
                  <a:extLst>
                    <a:ext uri="{FF2B5EF4-FFF2-40B4-BE49-F238E27FC236}">
                      <a16:creationId xmlns:a16="http://schemas.microsoft.com/office/drawing/2014/main" id="{B1955E12-BAE5-59DE-781B-A05451B3DE46}"/>
                    </a:ext>
                  </a:extLst>
                </p:cNvPr>
                <p:cNvPicPr/>
                <p:nvPr/>
              </p:nvPicPr>
              <p:blipFill>
                <a:blip r:embed="rId105"/>
                <a:stretch>
                  <a:fillRect/>
                </a:stretch>
              </p:blipFill>
              <p:spPr>
                <a:xfrm>
                  <a:off x="1955170" y="6133010"/>
                  <a:ext cx="1638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97" name="Ink 396">
                  <a:extLst>
                    <a:ext uri="{FF2B5EF4-FFF2-40B4-BE49-F238E27FC236}">
                      <a16:creationId xmlns:a16="http://schemas.microsoft.com/office/drawing/2014/main" id="{5175D12B-936B-0433-1474-D10248037380}"/>
                    </a:ext>
                  </a:extLst>
                </p14:cNvPr>
                <p14:cNvContentPartPr/>
                <p14:nvPr/>
              </p14:nvContentPartPr>
              <p14:xfrm>
                <a:off x="1983250" y="6423530"/>
                <a:ext cx="162000" cy="36000"/>
              </p14:xfrm>
            </p:contentPart>
          </mc:Choice>
          <mc:Fallback xmlns="">
            <p:pic>
              <p:nvPicPr>
                <p:cNvPr id="397" name="Ink 396">
                  <a:extLst>
                    <a:ext uri="{FF2B5EF4-FFF2-40B4-BE49-F238E27FC236}">
                      <a16:creationId xmlns:a16="http://schemas.microsoft.com/office/drawing/2014/main" id="{5175D12B-936B-0433-1474-D10248037380}"/>
                    </a:ext>
                  </a:extLst>
                </p:cNvPr>
                <p:cNvPicPr/>
                <p:nvPr/>
              </p:nvPicPr>
              <p:blipFill>
                <a:blip r:embed="rId107"/>
                <a:stretch>
                  <a:fillRect/>
                </a:stretch>
              </p:blipFill>
              <p:spPr>
                <a:xfrm>
                  <a:off x="1977130" y="6417410"/>
                  <a:ext cx="1742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8" name="Ink 397">
                  <a:extLst>
                    <a:ext uri="{FF2B5EF4-FFF2-40B4-BE49-F238E27FC236}">
                      <a16:creationId xmlns:a16="http://schemas.microsoft.com/office/drawing/2014/main" id="{D9DECB67-12F8-15F8-AF05-DB1062229988}"/>
                    </a:ext>
                  </a:extLst>
                </p14:cNvPr>
                <p14:cNvContentPartPr/>
                <p14:nvPr/>
              </p14:nvContentPartPr>
              <p14:xfrm>
                <a:off x="2192410" y="6010610"/>
                <a:ext cx="317160" cy="516960"/>
              </p14:xfrm>
            </p:contentPart>
          </mc:Choice>
          <mc:Fallback xmlns="">
            <p:pic>
              <p:nvPicPr>
                <p:cNvPr id="398" name="Ink 397">
                  <a:extLst>
                    <a:ext uri="{FF2B5EF4-FFF2-40B4-BE49-F238E27FC236}">
                      <a16:creationId xmlns:a16="http://schemas.microsoft.com/office/drawing/2014/main" id="{D9DECB67-12F8-15F8-AF05-DB1062229988}"/>
                    </a:ext>
                  </a:extLst>
                </p:cNvPr>
                <p:cNvPicPr/>
                <p:nvPr/>
              </p:nvPicPr>
              <p:blipFill>
                <a:blip r:embed="rId109"/>
                <a:stretch>
                  <a:fillRect/>
                </a:stretch>
              </p:blipFill>
              <p:spPr>
                <a:xfrm>
                  <a:off x="2186290" y="6004490"/>
                  <a:ext cx="3294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99" name="Ink 398">
                  <a:extLst>
                    <a:ext uri="{FF2B5EF4-FFF2-40B4-BE49-F238E27FC236}">
                      <a16:creationId xmlns:a16="http://schemas.microsoft.com/office/drawing/2014/main" id="{2C9F81A3-A1A3-A390-BB4C-77872C254D95}"/>
                    </a:ext>
                  </a:extLst>
                </p14:cNvPr>
                <p14:cNvContentPartPr/>
                <p14:nvPr/>
              </p14:nvContentPartPr>
              <p14:xfrm>
                <a:off x="2463850" y="6152090"/>
                <a:ext cx="209880" cy="283320"/>
              </p14:xfrm>
            </p:contentPart>
          </mc:Choice>
          <mc:Fallback xmlns="">
            <p:pic>
              <p:nvPicPr>
                <p:cNvPr id="399" name="Ink 398">
                  <a:extLst>
                    <a:ext uri="{FF2B5EF4-FFF2-40B4-BE49-F238E27FC236}">
                      <a16:creationId xmlns:a16="http://schemas.microsoft.com/office/drawing/2014/main" id="{2C9F81A3-A1A3-A390-BB4C-77872C254D95}"/>
                    </a:ext>
                  </a:extLst>
                </p:cNvPr>
                <p:cNvPicPr/>
                <p:nvPr/>
              </p:nvPicPr>
              <p:blipFill>
                <a:blip r:embed="rId111"/>
                <a:stretch>
                  <a:fillRect/>
                </a:stretch>
              </p:blipFill>
              <p:spPr>
                <a:xfrm>
                  <a:off x="2457730" y="6145970"/>
                  <a:ext cx="2221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00" name="Ink 399">
                  <a:extLst>
                    <a:ext uri="{FF2B5EF4-FFF2-40B4-BE49-F238E27FC236}">
                      <a16:creationId xmlns:a16="http://schemas.microsoft.com/office/drawing/2014/main" id="{8078546F-46EB-2757-B19C-3B425B253288}"/>
                    </a:ext>
                  </a:extLst>
                </p14:cNvPr>
                <p14:cNvContentPartPr/>
                <p14:nvPr/>
              </p14:nvContentPartPr>
              <p14:xfrm>
                <a:off x="2506330" y="6321650"/>
                <a:ext cx="392040" cy="66600"/>
              </p14:xfrm>
            </p:contentPart>
          </mc:Choice>
          <mc:Fallback xmlns="">
            <p:pic>
              <p:nvPicPr>
                <p:cNvPr id="400" name="Ink 399">
                  <a:extLst>
                    <a:ext uri="{FF2B5EF4-FFF2-40B4-BE49-F238E27FC236}">
                      <a16:creationId xmlns:a16="http://schemas.microsoft.com/office/drawing/2014/main" id="{8078546F-46EB-2757-B19C-3B425B253288}"/>
                    </a:ext>
                  </a:extLst>
                </p:cNvPr>
                <p:cNvPicPr/>
                <p:nvPr/>
              </p:nvPicPr>
              <p:blipFill>
                <a:blip r:embed="rId113"/>
                <a:stretch>
                  <a:fillRect/>
                </a:stretch>
              </p:blipFill>
              <p:spPr>
                <a:xfrm>
                  <a:off x="2500210" y="6315530"/>
                  <a:ext cx="404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1" name="Ink 400">
                  <a:extLst>
                    <a:ext uri="{FF2B5EF4-FFF2-40B4-BE49-F238E27FC236}">
                      <a16:creationId xmlns:a16="http://schemas.microsoft.com/office/drawing/2014/main" id="{52F1727C-3DF1-6846-D014-98A9979E4901}"/>
                    </a:ext>
                  </a:extLst>
                </p14:cNvPr>
                <p14:cNvContentPartPr/>
                <p14:nvPr/>
              </p14:nvContentPartPr>
              <p14:xfrm>
                <a:off x="3036610" y="5500490"/>
                <a:ext cx="275040" cy="621000"/>
              </p14:xfrm>
            </p:contentPart>
          </mc:Choice>
          <mc:Fallback xmlns="">
            <p:pic>
              <p:nvPicPr>
                <p:cNvPr id="401" name="Ink 400">
                  <a:extLst>
                    <a:ext uri="{FF2B5EF4-FFF2-40B4-BE49-F238E27FC236}">
                      <a16:creationId xmlns:a16="http://schemas.microsoft.com/office/drawing/2014/main" id="{52F1727C-3DF1-6846-D014-98A9979E4901}"/>
                    </a:ext>
                  </a:extLst>
                </p:cNvPr>
                <p:cNvPicPr/>
                <p:nvPr/>
              </p:nvPicPr>
              <p:blipFill>
                <a:blip r:embed="rId115"/>
                <a:stretch>
                  <a:fillRect/>
                </a:stretch>
              </p:blipFill>
              <p:spPr>
                <a:xfrm>
                  <a:off x="3030490" y="5494370"/>
                  <a:ext cx="28728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02" name="Ink 401">
                  <a:extLst>
                    <a:ext uri="{FF2B5EF4-FFF2-40B4-BE49-F238E27FC236}">
                      <a16:creationId xmlns:a16="http://schemas.microsoft.com/office/drawing/2014/main" id="{66A654D7-6629-B867-61FD-E29E2C227F04}"/>
                    </a:ext>
                  </a:extLst>
                </p14:cNvPr>
                <p14:cNvContentPartPr/>
                <p14:nvPr/>
              </p14:nvContentPartPr>
              <p14:xfrm>
                <a:off x="3312370" y="5679770"/>
                <a:ext cx="232920" cy="402840"/>
              </p14:xfrm>
            </p:contentPart>
          </mc:Choice>
          <mc:Fallback xmlns="">
            <p:pic>
              <p:nvPicPr>
                <p:cNvPr id="402" name="Ink 401">
                  <a:extLst>
                    <a:ext uri="{FF2B5EF4-FFF2-40B4-BE49-F238E27FC236}">
                      <a16:creationId xmlns:a16="http://schemas.microsoft.com/office/drawing/2014/main" id="{66A654D7-6629-B867-61FD-E29E2C227F04}"/>
                    </a:ext>
                  </a:extLst>
                </p:cNvPr>
                <p:cNvPicPr/>
                <p:nvPr/>
              </p:nvPicPr>
              <p:blipFill>
                <a:blip r:embed="rId117"/>
                <a:stretch>
                  <a:fillRect/>
                </a:stretch>
              </p:blipFill>
              <p:spPr>
                <a:xfrm>
                  <a:off x="3306250" y="5673650"/>
                  <a:ext cx="2451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03" name="Ink 402">
                  <a:extLst>
                    <a:ext uri="{FF2B5EF4-FFF2-40B4-BE49-F238E27FC236}">
                      <a16:creationId xmlns:a16="http://schemas.microsoft.com/office/drawing/2014/main" id="{8B41235F-F5BA-ADAD-DD0F-FCE8F04F9B37}"/>
                    </a:ext>
                  </a:extLst>
                </p14:cNvPr>
                <p14:cNvContentPartPr/>
                <p14:nvPr/>
              </p14:nvContentPartPr>
              <p14:xfrm>
                <a:off x="3505330" y="5702450"/>
                <a:ext cx="142920" cy="432000"/>
              </p14:xfrm>
            </p:contentPart>
          </mc:Choice>
          <mc:Fallback xmlns="">
            <p:pic>
              <p:nvPicPr>
                <p:cNvPr id="403" name="Ink 402">
                  <a:extLst>
                    <a:ext uri="{FF2B5EF4-FFF2-40B4-BE49-F238E27FC236}">
                      <a16:creationId xmlns:a16="http://schemas.microsoft.com/office/drawing/2014/main" id="{8B41235F-F5BA-ADAD-DD0F-FCE8F04F9B37}"/>
                    </a:ext>
                  </a:extLst>
                </p:cNvPr>
                <p:cNvPicPr/>
                <p:nvPr/>
              </p:nvPicPr>
              <p:blipFill>
                <a:blip r:embed="rId119"/>
                <a:stretch>
                  <a:fillRect/>
                </a:stretch>
              </p:blipFill>
              <p:spPr>
                <a:xfrm>
                  <a:off x="3499210" y="5696330"/>
                  <a:ext cx="1551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04" name="Ink 403">
                  <a:extLst>
                    <a:ext uri="{FF2B5EF4-FFF2-40B4-BE49-F238E27FC236}">
                      <a16:creationId xmlns:a16="http://schemas.microsoft.com/office/drawing/2014/main" id="{387E5F0B-9DFE-0C00-F7B1-6BA64239CC6B}"/>
                    </a:ext>
                  </a:extLst>
                </p14:cNvPr>
                <p14:cNvContentPartPr/>
                <p14:nvPr/>
              </p14:nvContentPartPr>
              <p14:xfrm>
                <a:off x="3573370" y="5813690"/>
                <a:ext cx="113760" cy="127800"/>
              </p14:xfrm>
            </p:contentPart>
          </mc:Choice>
          <mc:Fallback xmlns="">
            <p:pic>
              <p:nvPicPr>
                <p:cNvPr id="404" name="Ink 403">
                  <a:extLst>
                    <a:ext uri="{FF2B5EF4-FFF2-40B4-BE49-F238E27FC236}">
                      <a16:creationId xmlns:a16="http://schemas.microsoft.com/office/drawing/2014/main" id="{387E5F0B-9DFE-0C00-F7B1-6BA64239CC6B}"/>
                    </a:ext>
                  </a:extLst>
                </p:cNvPr>
                <p:cNvPicPr/>
                <p:nvPr/>
              </p:nvPicPr>
              <p:blipFill>
                <a:blip r:embed="rId121"/>
                <a:stretch>
                  <a:fillRect/>
                </a:stretch>
              </p:blipFill>
              <p:spPr>
                <a:xfrm>
                  <a:off x="3567250" y="5807570"/>
                  <a:ext cx="126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5" name="Ink 404">
                  <a:extLst>
                    <a:ext uri="{FF2B5EF4-FFF2-40B4-BE49-F238E27FC236}">
                      <a16:creationId xmlns:a16="http://schemas.microsoft.com/office/drawing/2014/main" id="{4B71793F-C69F-985E-95C2-B748A460D8CB}"/>
                    </a:ext>
                  </a:extLst>
                </p14:cNvPr>
                <p14:cNvContentPartPr/>
                <p14:nvPr/>
              </p14:nvContentPartPr>
              <p14:xfrm>
                <a:off x="3723850" y="5576810"/>
                <a:ext cx="270000" cy="522360"/>
              </p14:xfrm>
            </p:contentPart>
          </mc:Choice>
          <mc:Fallback xmlns="">
            <p:pic>
              <p:nvPicPr>
                <p:cNvPr id="405" name="Ink 404">
                  <a:extLst>
                    <a:ext uri="{FF2B5EF4-FFF2-40B4-BE49-F238E27FC236}">
                      <a16:creationId xmlns:a16="http://schemas.microsoft.com/office/drawing/2014/main" id="{4B71793F-C69F-985E-95C2-B748A460D8CB}"/>
                    </a:ext>
                  </a:extLst>
                </p:cNvPr>
                <p:cNvPicPr/>
                <p:nvPr/>
              </p:nvPicPr>
              <p:blipFill>
                <a:blip r:embed="rId123"/>
                <a:stretch>
                  <a:fillRect/>
                </a:stretch>
              </p:blipFill>
              <p:spPr>
                <a:xfrm>
                  <a:off x="3717730" y="5570690"/>
                  <a:ext cx="28224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06" name="Ink 405">
                  <a:extLst>
                    <a:ext uri="{FF2B5EF4-FFF2-40B4-BE49-F238E27FC236}">
                      <a16:creationId xmlns:a16="http://schemas.microsoft.com/office/drawing/2014/main" id="{C77FD9F8-0278-C10D-A751-0186E172ECBF}"/>
                    </a:ext>
                  </a:extLst>
                </p14:cNvPr>
                <p14:cNvContentPartPr/>
                <p14:nvPr/>
              </p14:nvContentPartPr>
              <p14:xfrm>
                <a:off x="4010410" y="5649170"/>
                <a:ext cx="347040" cy="404640"/>
              </p14:xfrm>
            </p:contentPart>
          </mc:Choice>
          <mc:Fallback xmlns="">
            <p:pic>
              <p:nvPicPr>
                <p:cNvPr id="406" name="Ink 405">
                  <a:extLst>
                    <a:ext uri="{FF2B5EF4-FFF2-40B4-BE49-F238E27FC236}">
                      <a16:creationId xmlns:a16="http://schemas.microsoft.com/office/drawing/2014/main" id="{C77FD9F8-0278-C10D-A751-0186E172ECBF}"/>
                    </a:ext>
                  </a:extLst>
                </p:cNvPr>
                <p:cNvPicPr/>
                <p:nvPr/>
              </p:nvPicPr>
              <p:blipFill>
                <a:blip r:embed="rId125"/>
                <a:stretch>
                  <a:fillRect/>
                </a:stretch>
              </p:blipFill>
              <p:spPr>
                <a:xfrm>
                  <a:off x="4004290" y="5643050"/>
                  <a:ext cx="359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07" name="Ink 406">
                  <a:extLst>
                    <a:ext uri="{FF2B5EF4-FFF2-40B4-BE49-F238E27FC236}">
                      <a16:creationId xmlns:a16="http://schemas.microsoft.com/office/drawing/2014/main" id="{2024F38E-13A4-B8BB-62FB-84575C94A9FC}"/>
                    </a:ext>
                  </a:extLst>
                </p14:cNvPr>
                <p14:cNvContentPartPr/>
                <p14:nvPr/>
              </p14:nvContentPartPr>
              <p14:xfrm>
                <a:off x="4068010" y="5858330"/>
                <a:ext cx="158760" cy="20160"/>
              </p14:xfrm>
            </p:contentPart>
          </mc:Choice>
          <mc:Fallback xmlns="">
            <p:pic>
              <p:nvPicPr>
                <p:cNvPr id="407" name="Ink 406">
                  <a:extLst>
                    <a:ext uri="{FF2B5EF4-FFF2-40B4-BE49-F238E27FC236}">
                      <a16:creationId xmlns:a16="http://schemas.microsoft.com/office/drawing/2014/main" id="{2024F38E-13A4-B8BB-62FB-84575C94A9FC}"/>
                    </a:ext>
                  </a:extLst>
                </p:cNvPr>
                <p:cNvPicPr/>
                <p:nvPr/>
              </p:nvPicPr>
              <p:blipFill>
                <a:blip r:embed="rId127"/>
                <a:stretch>
                  <a:fillRect/>
                </a:stretch>
              </p:blipFill>
              <p:spPr>
                <a:xfrm>
                  <a:off x="4061890" y="5852210"/>
                  <a:ext cx="171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08" name="Ink 407">
                  <a:extLst>
                    <a:ext uri="{FF2B5EF4-FFF2-40B4-BE49-F238E27FC236}">
                      <a16:creationId xmlns:a16="http://schemas.microsoft.com/office/drawing/2014/main" id="{403C4C51-9A84-0D56-4565-AD12524104B5}"/>
                    </a:ext>
                  </a:extLst>
                </p14:cNvPr>
                <p14:cNvContentPartPr/>
                <p14:nvPr/>
              </p14:nvContentPartPr>
              <p14:xfrm>
                <a:off x="4004650" y="6001250"/>
                <a:ext cx="268920" cy="113400"/>
              </p14:xfrm>
            </p:contentPart>
          </mc:Choice>
          <mc:Fallback xmlns="">
            <p:pic>
              <p:nvPicPr>
                <p:cNvPr id="408" name="Ink 407">
                  <a:extLst>
                    <a:ext uri="{FF2B5EF4-FFF2-40B4-BE49-F238E27FC236}">
                      <a16:creationId xmlns:a16="http://schemas.microsoft.com/office/drawing/2014/main" id="{403C4C51-9A84-0D56-4565-AD12524104B5}"/>
                    </a:ext>
                  </a:extLst>
                </p:cNvPr>
                <p:cNvPicPr/>
                <p:nvPr/>
              </p:nvPicPr>
              <p:blipFill>
                <a:blip r:embed="rId129"/>
                <a:stretch>
                  <a:fillRect/>
                </a:stretch>
              </p:blipFill>
              <p:spPr>
                <a:xfrm>
                  <a:off x="3998530" y="5995130"/>
                  <a:ext cx="281160" cy="125640"/>
                </a:xfrm>
                <a:prstGeom prst="rect">
                  <a:avLst/>
                </a:prstGeom>
              </p:spPr>
            </p:pic>
          </mc:Fallback>
        </mc:AlternateContent>
      </p:grpSp>
      <p:grpSp>
        <p:nvGrpSpPr>
          <p:cNvPr id="429" name="Group 428">
            <a:extLst>
              <a:ext uri="{FF2B5EF4-FFF2-40B4-BE49-F238E27FC236}">
                <a16:creationId xmlns:a16="http://schemas.microsoft.com/office/drawing/2014/main" id="{7A721429-0846-6AB8-AA49-B5E8B7EA198C}"/>
              </a:ext>
            </a:extLst>
          </p:cNvPr>
          <p:cNvGrpSpPr/>
          <p:nvPr/>
        </p:nvGrpSpPr>
        <p:grpSpPr>
          <a:xfrm>
            <a:off x="144730" y="239810"/>
            <a:ext cx="1581840" cy="866880"/>
            <a:chOff x="144730" y="239810"/>
            <a:chExt cx="1581840" cy="866880"/>
          </a:xfrm>
        </p:grpSpPr>
        <mc:AlternateContent xmlns:mc="http://schemas.openxmlformats.org/markup-compatibility/2006" xmlns:p14="http://schemas.microsoft.com/office/powerpoint/2010/main">
          <mc:Choice Requires="p14">
            <p:contentPart p14:bwMode="auto" r:id="rId130">
              <p14:nvContentPartPr>
                <p14:cNvPr id="411" name="Ink 410">
                  <a:extLst>
                    <a:ext uri="{FF2B5EF4-FFF2-40B4-BE49-F238E27FC236}">
                      <a16:creationId xmlns:a16="http://schemas.microsoft.com/office/drawing/2014/main" id="{AA04DC43-3389-ADBA-A3CA-BFA773DD59B5}"/>
                    </a:ext>
                  </a:extLst>
                </p14:cNvPr>
                <p14:cNvContentPartPr/>
                <p14:nvPr/>
              </p14:nvContentPartPr>
              <p14:xfrm>
                <a:off x="144730" y="239810"/>
                <a:ext cx="299160" cy="331560"/>
              </p14:xfrm>
            </p:contentPart>
          </mc:Choice>
          <mc:Fallback xmlns="">
            <p:pic>
              <p:nvPicPr>
                <p:cNvPr id="411" name="Ink 410">
                  <a:extLst>
                    <a:ext uri="{FF2B5EF4-FFF2-40B4-BE49-F238E27FC236}">
                      <a16:creationId xmlns:a16="http://schemas.microsoft.com/office/drawing/2014/main" id="{AA04DC43-3389-ADBA-A3CA-BFA773DD59B5}"/>
                    </a:ext>
                  </a:extLst>
                </p:cNvPr>
                <p:cNvPicPr/>
                <p:nvPr/>
              </p:nvPicPr>
              <p:blipFill>
                <a:blip r:embed="rId131"/>
                <a:stretch>
                  <a:fillRect/>
                </a:stretch>
              </p:blipFill>
              <p:spPr>
                <a:xfrm>
                  <a:off x="138610" y="233690"/>
                  <a:ext cx="3114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12" name="Ink 411">
                  <a:extLst>
                    <a:ext uri="{FF2B5EF4-FFF2-40B4-BE49-F238E27FC236}">
                      <a16:creationId xmlns:a16="http://schemas.microsoft.com/office/drawing/2014/main" id="{AD7F7EC7-3AA6-8A1D-DE6C-AC5142978192}"/>
                    </a:ext>
                  </a:extLst>
                </p14:cNvPr>
                <p14:cNvContentPartPr/>
                <p14:nvPr/>
              </p14:nvContentPartPr>
              <p14:xfrm>
                <a:off x="369010" y="349250"/>
                <a:ext cx="219600" cy="231480"/>
              </p14:xfrm>
            </p:contentPart>
          </mc:Choice>
          <mc:Fallback xmlns="">
            <p:pic>
              <p:nvPicPr>
                <p:cNvPr id="412" name="Ink 411">
                  <a:extLst>
                    <a:ext uri="{FF2B5EF4-FFF2-40B4-BE49-F238E27FC236}">
                      <a16:creationId xmlns:a16="http://schemas.microsoft.com/office/drawing/2014/main" id="{AD7F7EC7-3AA6-8A1D-DE6C-AC5142978192}"/>
                    </a:ext>
                  </a:extLst>
                </p:cNvPr>
                <p:cNvPicPr/>
                <p:nvPr/>
              </p:nvPicPr>
              <p:blipFill>
                <a:blip r:embed="rId133"/>
                <a:stretch>
                  <a:fillRect/>
                </a:stretch>
              </p:blipFill>
              <p:spPr>
                <a:xfrm>
                  <a:off x="362890" y="343130"/>
                  <a:ext cx="2318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13" name="Ink 412">
                  <a:extLst>
                    <a:ext uri="{FF2B5EF4-FFF2-40B4-BE49-F238E27FC236}">
                      <a16:creationId xmlns:a16="http://schemas.microsoft.com/office/drawing/2014/main" id="{8E01CE5F-E874-8C87-FE08-4942B4E009CE}"/>
                    </a:ext>
                  </a:extLst>
                </p14:cNvPr>
                <p14:cNvContentPartPr/>
                <p14:nvPr/>
              </p14:nvContentPartPr>
              <p14:xfrm>
                <a:off x="578530" y="297770"/>
                <a:ext cx="165960" cy="242640"/>
              </p14:xfrm>
            </p:contentPart>
          </mc:Choice>
          <mc:Fallback xmlns="">
            <p:pic>
              <p:nvPicPr>
                <p:cNvPr id="413" name="Ink 412">
                  <a:extLst>
                    <a:ext uri="{FF2B5EF4-FFF2-40B4-BE49-F238E27FC236}">
                      <a16:creationId xmlns:a16="http://schemas.microsoft.com/office/drawing/2014/main" id="{8E01CE5F-E874-8C87-FE08-4942B4E009CE}"/>
                    </a:ext>
                  </a:extLst>
                </p:cNvPr>
                <p:cNvPicPr/>
                <p:nvPr/>
              </p:nvPicPr>
              <p:blipFill>
                <a:blip r:embed="rId135"/>
                <a:stretch>
                  <a:fillRect/>
                </a:stretch>
              </p:blipFill>
              <p:spPr>
                <a:xfrm>
                  <a:off x="572410" y="291650"/>
                  <a:ext cx="178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14" name="Ink 413">
                  <a:extLst>
                    <a:ext uri="{FF2B5EF4-FFF2-40B4-BE49-F238E27FC236}">
                      <a16:creationId xmlns:a16="http://schemas.microsoft.com/office/drawing/2014/main" id="{E01F26FB-C7B5-9C15-3B36-4B5C37DA7F1B}"/>
                    </a:ext>
                  </a:extLst>
                </p14:cNvPr>
                <p14:cNvContentPartPr/>
                <p14:nvPr/>
              </p14:nvContentPartPr>
              <p14:xfrm>
                <a:off x="799210" y="344570"/>
                <a:ext cx="32040" cy="158400"/>
              </p14:xfrm>
            </p:contentPart>
          </mc:Choice>
          <mc:Fallback xmlns="">
            <p:pic>
              <p:nvPicPr>
                <p:cNvPr id="414" name="Ink 413">
                  <a:extLst>
                    <a:ext uri="{FF2B5EF4-FFF2-40B4-BE49-F238E27FC236}">
                      <a16:creationId xmlns:a16="http://schemas.microsoft.com/office/drawing/2014/main" id="{E01F26FB-C7B5-9C15-3B36-4B5C37DA7F1B}"/>
                    </a:ext>
                  </a:extLst>
                </p:cNvPr>
                <p:cNvPicPr/>
                <p:nvPr/>
              </p:nvPicPr>
              <p:blipFill>
                <a:blip r:embed="rId137"/>
                <a:stretch>
                  <a:fillRect/>
                </a:stretch>
              </p:blipFill>
              <p:spPr>
                <a:xfrm>
                  <a:off x="793090" y="338450"/>
                  <a:ext cx="44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15" name="Ink 414">
                  <a:extLst>
                    <a:ext uri="{FF2B5EF4-FFF2-40B4-BE49-F238E27FC236}">
                      <a16:creationId xmlns:a16="http://schemas.microsoft.com/office/drawing/2014/main" id="{0BD4F80A-DC6A-C478-7E40-20C7447AF69E}"/>
                    </a:ext>
                  </a:extLst>
                </p14:cNvPr>
                <p14:cNvContentPartPr/>
                <p14:nvPr/>
              </p14:nvContentPartPr>
              <p14:xfrm>
                <a:off x="743410" y="337730"/>
                <a:ext cx="206280" cy="73800"/>
              </p14:xfrm>
            </p:contentPart>
          </mc:Choice>
          <mc:Fallback xmlns="">
            <p:pic>
              <p:nvPicPr>
                <p:cNvPr id="415" name="Ink 414">
                  <a:extLst>
                    <a:ext uri="{FF2B5EF4-FFF2-40B4-BE49-F238E27FC236}">
                      <a16:creationId xmlns:a16="http://schemas.microsoft.com/office/drawing/2014/main" id="{0BD4F80A-DC6A-C478-7E40-20C7447AF69E}"/>
                    </a:ext>
                  </a:extLst>
                </p:cNvPr>
                <p:cNvPicPr/>
                <p:nvPr/>
              </p:nvPicPr>
              <p:blipFill>
                <a:blip r:embed="rId139"/>
                <a:stretch>
                  <a:fillRect/>
                </a:stretch>
              </p:blipFill>
              <p:spPr>
                <a:xfrm>
                  <a:off x="737290" y="331610"/>
                  <a:ext cx="2185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16" name="Ink 415">
                  <a:extLst>
                    <a:ext uri="{FF2B5EF4-FFF2-40B4-BE49-F238E27FC236}">
                      <a16:creationId xmlns:a16="http://schemas.microsoft.com/office/drawing/2014/main" id="{DDC894A3-8FC1-CF0E-1B60-CFFEAF01A855}"/>
                    </a:ext>
                  </a:extLst>
                </p14:cNvPr>
                <p14:cNvContentPartPr/>
                <p14:nvPr/>
              </p14:nvContentPartPr>
              <p14:xfrm>
                <a:off x="907570" y="243770"/>
                <a:ext cx="191160" cy="302760"/>
              </p14:xfrm>
            </p:contentPart>
          </mc:Choice>
          <mc:Fallback xmlns="">
            <p:pic>
              <p:nvPicPr>
                <p:cNvPr id="416" name="Ink 415">
                  <a:extLst>
                    <a:ext uri="{FF2B5EF4-FFF2-40B4-BE49-F238E27FC236}">
                      <a16:creationId xmlns:a16="http://schemas.microsoft.com/office/drawing/2014/main" id="{DDC894A3-8FC1-CF0E-1B60-CFFEAF01A855}"/>
                    </a:ext>
                  </a:extLst>
                </p:cNvPr>
                <p:cNvPicPr/>
                <p:nvPr/>
              </p:nvPicPr>
              <p:blipFill>
                <a:blip r:embed="rId141"/>
                <a:stretch>
                  <a:fillRect/>
                </a:stretch>
              </p:blipFill>
              <p:spPr>
                <a:xfrm>
                  <a:off x="901450" y="237650"/>
                  <a:ext cx="2034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17" name="Ink 416">
                  <a:extLst>
                    <a:ext uri="{FF2B5EF4-FFF2-40B4-BE49-F238E27FC236}">
                      <a16:creationId xmlns:a16="http://schemas.microsoft.com/office/drawing/2014/main" id="{89087412-73DB-8ED9-936D-20B53FAB6015}"/>
                    </a:ext>
                  </a:extLst>
                </p14:cNvPr>
                <p14:cNvContentPartPr/>
                <p14:nvPr/>
              </p14:nvContentPartPr>
              <p14:xfrm>
                <a:off x="1067410" y="298130"/>
                <a:ext cx="176760" cy="208080"/>
              </p14:xfrm>
            </p:contentPart>
          </mc:Choice>
          <mc:Fallback xmlns="">
            <p:pic>
              <p:nvPicPr>
                <p:cNvPr id="417" name="Ink 416">
                  <a:extLst>
                    <a:ext uri="{FF2B5EF4-FFF2-40B4-BE49-F238E27FC236}">
                      <a16:creationId xmlns:a16="http://schemas.microsoft.com/office/drawing/2014/main" id="{89087412-73DB-8ED9-936D-20B53FAB6015}"/>
                    </a:ext>
                  </a:extLst>
                </p:cNvPr>
                <p:cNvPicPr/>
                <p:nvPr/>
              </p:nvPicPr>
              <p:blipFill>
                <a:blip r:embed="rId143"/>
                <a:stretch>
                  <a:fillRect/>
                </a:stretch>
              </p:blipFill>
              <p:spPr>
                <a:xfrm>
                  <a:off x="1061290" y="292010"/>
                  <a:ext cx="1890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18" name="Ink 417">
                  <a:extLst>
                    <a:ext uri="{FF2B5EF4-FFF2-40B4-BE49-F238E27FC236}">
                      <a16:creationId xmlns:a16="http://schemas.microsoft.com/office/drawing/2014/main" id="{927DA9CD-653E-2D3A-EE4D-A0BFB606B059}"/>
                    </a:ext>
                  </a:extLst>
                </p14:cNvPr>
                <p14:cNvContentPartPr/>
                <p14:nvPr/>
              </p14:nvContentPartPr>
              <p14:xfrm>
                <a:off x="1257850" y="351770"/>
                <a:ext cx="134640" cy="209520"/>
              </p14:xfrm>
            </p:contentPart>
          </mc:Choice>
          <mc:Fallback xmlns="">
            <p:pic>
              <p:nvPicPr>
                <p:cNvPr id="418" name="Ink 417">
                  <a:extLst>
                    <a:ext uri="{FF2B5EF4-FFF2-40B4-BE49-F238E27FC236}">
                      <a16:creationId xmlns:a16="http://schemas.microsoft.com/office/drawing/2014/main" id="{927DA9CD-653E-2D3A-EE4D-A0BFB606B059}"/>
                    </a:ext>
                  </a:extLst>
                </p:cNvPr>
                <p:cNvPicPr/>
                <p:nvPr/>
              </p:nvPicPr>
              <p:blipFill>
                <a:blip r:embed="rId145"/>
                <a:stretch>
                  <a:fillRect/>
                </a:stretch>
              </p:blipFill>
              <p:spPr>
                <a:xfrm>
                  <a:off x="1251730" y="345650"/>
                  <a:ext cx="1468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20" name="Ink 419">
                  <a:extLst>
                    <a:ext uri="{FF2B5EF4-FFF2-40B4-BE49-F238E27FC236}">
                      <a16:creationId xmlns:a16="http://schemas.microsoft.com/office/drawing/2014/main" id="{C5591440-2266-54F1-560E-ECAE2E4D2367}"/>
                    </a:ext>
                  </a:extLst>
                </p14:cNvPr>
                <p14:cNvContentPartPr/>
                <p14:nvPr/>
              </p14:nvContentPartPr>
              <p14:xfrm>
                <a:off x="167050" y="704210"/>
                <a:ext cx="228240" cy="330120"/>
              </p14:xfrm>
            </p:contentPart>
          </mc:Choice>
          <mc:Fallback xmlns="">
            <p:pic>
              <p:nvPicPr>
                <p:cNvPr id="420" name="Ink 419">
                  <a:extLst>
                    <a:ext uri="{FF2B5EF4-FFF2-40B4-BE49-F238E27FC236}">
                      <a16:creationId xmlns:a16="http://schemas.microsoft.com/office/drawing/2014/main" id="{C5591440-2266-54F1-560E-ECAE2E4D2367}"/>
                    </a:ext>
                  </a:extLst>
                </p:cNvPr>
                <p:cNvPicPr/>
                <p:nvPr/>
              </p:nvPicPr>
              <p:blipFill>
                <a:blip r:embed="rId147"/>
                <a:stretch>
                  <a:fillRect/>
                </a:stretch>
              </p:blipFill>
              <p:spPr>
                <a:xfrm>
                  <a:off x="160930" y="698090"/>
                  <a:ext cx="2404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21" name="Ink 420">
                  <a:extLst>
                    <a:ext uri="{FF2B5EF4-FFF2-40B4-BE49-F238E27FC236}">
                      <a16:creationId xmlns:a16="http://schemas.microsoft.com/office/drawing/2014/main" id="{AFE17CF4-3C72-1810-A02A-021289D4C2F6}"/>
                    </a:ext>
                  </a:extLst>
                </p14:cNvPr>
                <p14:cNvContentPartPr/>
                <p14:nvPr/>
              </p14:nvContentPartPr>
              <p14:xfrm>
                <a:off x="394570" y="822650"/>
                <a:ext cx="186480" cy="192600"/>
              </p14:xfrm>
            </p:contentPart>
          </mc:Choice>
          <mc:Fallback xmlns="">
            <p:pic>
              <p:nvPicPr>
                <p:cNvPr id="421" name="Ink 420">
                  <a:extLst>
                    <a:ext uri="{FF2B5EF4-FFF2-40B4-BE49-F238E27FC236}">
                      <a16:creationId xmlns:a16="http://schemas.microsoft.com/office/drawing/2014/main" id="{AFE17CF4-3C72-1810-A02A-021289D4C2F6}"/>
                    </a:ext>
                  </a:extLst>
                </p:cNvPr>
                <p:cNvPicPr/>
                <p:nvPr/>
              </p:nvPicPr>
              <p:blipFill>
                <a:blip r:embed="rId149"/>
                <a:stretch>
                  <a:fillRect/>
                </a:stretch>
              </p:blipFill>
              <p:spPr>
                <a:xfrm>
                  <a:off x="388450" y="816530"/>
                  <a:ext cx="198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22" name="Ink 421">
                  <a:extLst>
                    <a:ext uri="{FF2B5EF4-FFF2-40B4-BE49-F238E27FC236}">
                      <a16:creationId xmlns:a16="http://schemas.microsoft.com/office/drawing/2014/main" id="{0EE010BA-3E9F-B50E-8305-2C45EFA9A75F}"/>
                    </a:ext>
                  </a:extLst>
                </p14:cNvPr>
                <p14:cNvContentPartPr/>
                <p14:nvPr/>
              </p14:nvContentPartPr>
              <p14:xfrm>
                <a:off x="586810" y="801410"/>
                <a:ext cx="132120" cy="199080"/>
              </p14:xfrm>
            </p:contentPart>
          </mc:Choice>
          <mc:Fallback xmlns="">
            <p:pic>
              <p:nvPicPr>
                <p:cNvPr id="422" name="Ink 421">
                  <a:extLst>
                    <a:ext uri="{FF2B5EF4-FFF2-40B4-BE49-F238E27FC236}">
                      <a16:creationId xmlns:a16="http://schemas.microsoft.com/office/drawing/2014/main" id="{0EE010BA-3E9F-B50E-8305-2C45EFA9A75F}"/>
                    </a:ext>
                  </a:extLst>
                </p:cNvPr>
                <p:cNvPicPr/>
                <p:nvPr/>
              </p:nvPicPr>
              <p:blipFill>
                <a:blip r:embed="rId151"/>
                <a:stretch>
                  <a:fillRect/>
                </a:stretch>
              </p:blipFill>
              <p:spPr>
                <a:xfrm>
                  <a:off x="580690" y="795290"/>
                  <a:ext cx="1443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23" name="Ink 422">
                  <a:extLst>
                    <a:ext uri="{FF2B5EF4-FFF2-40B4-BE49-F238E27FC236}">
                      <a16:creationId xmlns:a16="http://schemas.microsoft.com/office/drawing/2014/main" id="{860E0FCC-A5E5-6404-910D-882BE40EE131}"/>
                    </a:ext>
                  </a:extLst>
                </p14:cNvPr>
                <p14:cNvContentPartPr/>
                <p14:nvPr/>
              </p14:nvContentPartPr>
              <p14:xfrm>
                <a:off x="745930" y="795290"/>
                <a:ext cx="100800" cy="191160"/>
              </p14:xfrm>
            </p:contentPart>
          </mc:Choice>
          <mc:Fallback xmlns="">
            <p:pic>
              <p:nvPicPr>
                <p:cNvPr id="423" name="Ink 422">
                  <a:extLst>
                    <a:ext uri="{FF2B5EF4-FFF2-40B4-BE49-F238E27FC236}">
                      <a16:creationId xmlns:a16="http://schemas.microsoft.com/office/drawing/2014/main" id="{860E0FCC-A5E5-6404-910D-882BE40EE131}"/>
                    </a:ext>
                  </a:extLst>
                </p:cNvPr>
                <p:cNvPicPr/>
                <p:nvPr/>
              </p:nvPicPr>
              <p:blipFill>
                <a:blip r:embed="rId153"/>
                <a:stretch>
                  <a:fillRect/>
                </a:stretch>
              </p:blipFill>
              <p:spPr>
                <a:xfrm>
                  <a:off x="739810" y="789170"/>
                  <a:ext cx="113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24" name="Ink 423">
                  <a:extLst>
                    <a:ext uri="{FF2B5EF4-FFF2-40B4-BE49-F238E27FC236}">
                      <a16:creationId xmlns:a16="http://schemas.microsoft.com/office/drawing/2014/main" id="{25A2AEC2-B33B-66C5-CA2A-7C5D562A9080}"/>
                    </a:ext>
                  </a:extLst>
                </p14:cNvPr>
                <p14:cNvContentPartPr/>
                <p14:nvPr/>
              </p14:nvContentPartPr>
              <p14:xfrm>
                <a:off x="829810" y="840650"/>
                <a:ext cx="150480" cy="266040"/>
              </p14:xfrm>
            </p:contentPart>
          </mc:Choice>
          <mc:Fallback xmlns="">
            <p:pic>
              <p:nvPicPr>
                <p:cNvPr id="424" name="Ink 423">
                  <a:extLst>
                    <a:ext uri="{FF2B5EF4-FFF2-40B4-BE49-F238E27FC236}">
                      <a16:creationId xmlns:a16="http://schemas.microsoft.com/office/drawing/2014/main" id="{25A2AEC2-B33B-66C5-CA2A-7C5D562A9080}"/>
                    </a:ext>
                  </a:extLst>
                </p:cNvPr>
                <p:cNvPicPr/>
                <p:nvPr/>
              </p:nvPicPr>
              <p:blipFill>
                <a:blip r:embed="rId155"/>
                <a:stretch>
                  <a:fillRect/>
                </a:stretch>
              </p:blipFill>
              <p:spPr>
                <a:xfrm>
                  <a:off x="823690" y="834530"/>
                  <a:ext cx="162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25" name="Ink 424">
                  <a:extLst>
                    <a:ext uri="{FF2B5EF4-FFF2-40B4-BE49-F238E27FC236}">
                      <a16:creationId xmlns:a16="http://schemas.microsoft.com/office/drawing/2014/main" id="{316F4FD2-78F3-4DAA-4F22-3866E021587A}"/>
                    </a:ext>
                  </a:extLst>
                </p14:cNvPr>
                <p14:cNvContentPartPr/>
                <p14:nvPr/>
              </p14:nvContentPartPr>
              <p14:xfrm>
                <a:off x="934570" y="826970"/>
                <a:ext cx="110880" cy="157320"/>
              </p14:xfrm>
            </p:contentPart>
          </mc:Choice>
          <mc:Fallback xmlns="">
            <p:pic>
              <p:nvPicPr>
                <p:cNvPr id="425" name="Ink 424">
                  <a:extLst>
                    <a:ext uri="{FF2B5EF4-FFF2-40B4-BE49-F238E27FC236}">
                      <a16:creationId xmlns:a16="http://schemas.microsoft.com/office/drawing/2014/main" id="{316F4FD2-78F3-4DAA-4F22-3866E021587A}"/>
                    </a:ext>
                  </a:extLst>
                </p:cNvPr>
                <p:cNvPicPr/>
                <p:nvPr/>
              </p:nvPicPr>
              <p:blipFill>
                <a:blip r:embed="rId157"/>
                <a:stretch>
                  <a:fillRect/>
                </a:stretch>
              </p:blipFill>
              <p:spPr>
                <a:xfrm>
                  <a:off x="928450" y="820850"/>
                  <a:ext cx="123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26" name="Ink 425">
                  <a:extLst>
                    <a:ext uri="{FF2B5EF4-FFF2-40B4-BE49-F238E27FC236}">
                      <a16:creationId xmlns:a16="http://schemas.microsoft.com/office/drawing/2014/main" id="{B2F8C973-86D4-76BC-2E4A-3D688B7FC87C}"/>
                    </a:ext>
                  </a:extLst>
                </p14:cNvPr>
                <p14:cNvContentPartPr/>
                <p14:nvPr/>
              </p14:nvContentPartPr>
              <p14:xfrm>
                <a:off x="1063810" y="770090"/>
                <a:ext cx="428760" cy="241560"/>
              </p14:xfrm>
            </p:contentPart>
          </mc:Choice>
          <mc:Fallback xmlns="">
            <p:pic>
              <p:nvPicPr>
                <p:cNvPr id="426" name="Ink 425">
                  <a:extLst>
                    <a:ext uri="{FF2B5EF4-FFF2-40B4-BE49-F238E27FC236}">
                      <a16:creationId xmlns:a16="http://schemas.microsoft.com/office/drawing/2014/main" id="{B2F8C973-86D4-76BC-2E4A-3D688B7FC87C}"/>
                    </a:ext>
                  </a:extLst>
                </p:cNvPr>
                <p:cNvPicPr/>
                <p:nvPr/>
              </p:nvPicPr>
              <p:blipFill>
                <a:blip r:embed="rId159"/>
                <a:stretch>
                  <a:fillRect/>
                </a:stretch>
              </p:blipFill>
              <p:spPr>
                <a:xfrm>
                  <a:off x="1057690" y="763970"/>
                  <a:ext cx="4410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27" name="Ink 426">
                  <a:extLst>
                    <a:ext uri="{FF2B5EF4-FFF2-40B4-BE49-F238E27FC236}">
                      <a16:creationId xmlns:a16="http://schemas.microsoft.com/office/drawing/2014/main" id="{5E188E75-5CAE-62BC-24A3-F67D578703C3}"/>
                    </a:ext>
                  </a:extLst>
                </p14:cNvPr>
                <p14:cNvContentPartPr/>
                <p14:nvPr/>
              </p14:nvContentPartPr>
              <p14:xfrm>
                <a:off x="1508770" y="779810"/>
                <a:ext cx="57600" cy="237600"/>
              </p14:xfrm>
            </p:contentPart>
          </mc:Choice>
          <mc:Fallback xmlns="">
            <p:pic>
              <p:nvPicPr>
                <p:cNvPr id="427" name="Ink 426">
                  <a:extLst>
                    <a:ext uri="{FF2B5EF4-FFF2-40B4-BE49-F238E27FC236}">
                      <a16:creationId xmlns:a16="http://schemas.microsoft.com/office/drawing/2014/main" id="{5E188E75-5CAE-62BC-24A3-F67D578703C3}"/>
                    </a:ext>
                  </a:extLst>
                </p:cNvPr>
                <p:cNvPicPr/>
                <p:nvPr/>
              </p:nvPicPr>
              <p:blipFill>
                <a:blip r:embed="rId161"/>
                <a:stretch>
                  <a:fillRect/>
                </a:stretch>
              </p:blipFill>
              <p:spPr>
                <a:xfrm>
                  <a:off x="1502650" y="773690"/>
                  <a:ext cx="698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428" name="Ink 427">
                  <a:extLst>
                    <a:ext uri="{FF2B5EF4-FFF2-40B4-BE49-F238E27FC236}">
                      <a16:creationId xmlns:a16="http://schemas.microsoft.com/office/drawing/2014/main" id="{DBBF64AA-5BB1-D6AD-AD98-B290F2E841D6}"/>
                    </a:ext>
                  </a:extLst>
                </p14:cNvPr>
                <p14:cNvContentPartPr/>
                <p14:nvPr/>
              </p14:nvContentPartPr>
              <p14:xfrm>
                <a:off x="1517410" y="805730"/>
                <a:ext cx="209160" cy="79560"/>
              </p14:xfrm>
            </p:contentPart>
          </mc:Choice>
          <mc:Fallback xmlns="">
            <p:pic>
              <p:nvPicPr>
                <p:cNvPr id="428" name="Ink 427">
                  <a:extLst>
                    <a:ext uri="{FF2B5EF4-FFF2-40B4-BE49-F238E27FC236}">
                      <a16:creationId xmlns:a16="http://schemas.microsoft.com/office/drawing/2014/main" id="{DBBF64AA-5BB1-D6AD-AD98-B290F2E841D6}"/>
                    </a:ext>
                  </a:extLst>
                </p:cNvPr>
                <p:cNvPicPr/>
                <p:nvPr/>
              </p:nvPicPr>
              <p:blipFill>
                <a:blip r:embed="rId163"/>
                <a:stretch>
                  <a:fillRect/>
                </a:stretch>
              </p:blipFill>
              <p:spPr>
                <a:xfrm>
                  <a:off x="1511290" y="799610"/>
                  <a:ext cx="221400" cy="91800"/>
                </a:xfrm>
                <a:prstGeom prst="rect">
                  <a:avLst/>
                </a:prstGeom>
              </p:spPr>
            </p:pic>
          </mc:Fallback>
        </mc:AlternateContent>
      </p:grpSp>
      <p:grpSp>
        <p:nvGrpSpPr>
          <p:cNvPr id="434" name="Group 433">
            <a:extLst>
              <a:ext uri="{FF2B5EF4-FFF2-40B4-BE49-F238E27FC236}">
                <a16:creationId xmlns:a16="http://schemas.microsoft.com/office/drawing/2014/main" id="{55B17EE0-59C9-37FD-E06C-46747E8C233A}"/>
              </a:ext>
            </a:extLst>
          </p:cNvPr>
          <p:cNvGrpSpPr/>
          <p:nvPr/>
        </p:nvGrpSpPr>
        <p:grpSpPr>
          <a:xfrm>
            <a:off x="2032570" y="428810"/>
            <a:ext cx="753840" cy="421560"/>
            <a:chOff x="2032570" y="428810"/>
            <a:chExt cx="753840" cy="421560"/>
          </a:xfrm>
        </p:grpSpPr>
        <mc:AlternateContent xmlns:mc="http://schemas.openxmlformats.org/markup-compatibility/2006" xmlns:p14="http://schemas.microsoft.com/office/powerpoint/2010/main">
          <mc:Choice Requires="p14">
            <p:contentPart p14:bwMode="auto" r:id="rId164">
              <p14:nvContentPartPr>
                <p14:cNvPr id="430" name="Ink 429">
                  <a:extLst>
                    <a:ext uri="{FF2B5EF4-FFF2-40B4-BE49-F238E27FC236}">
                      <a16:creationId xmlns:a16="http://schemas.microsoft.com/office/drawing/2014/main" id="{A316C3E7-8185-07D6-ACC7-CFFFB57FD2D8}"/>
                    </a:ext>
                  </a:extLst>
                </p14:cNvPr>
                <p14:cNvContentPartPr/>
                <p14:nvPr/>
              </p14:nvContentPartPr>
              <p14:xfrm>
                <a:off x="2032570" y="428810"/>
                <a:ext cx="183600" cy="421560"/>
              </p14:xfrm>
            </p:contentPart>
          </mc:Choice>
          <mc:Fallback xmlns="">
            <p:pic>
              <p:nvPicPr>
                <p:cNvPr id="430" name="Ink 429">
                  <a:extLst>
                    <a:ext uri="{FF2B5EF4-FFF2-40B4-BE49-F238E27FC236}">
                      <a16:creationId xmlns:a16="http://schemas.microsoft.com/office/drawing/2014/main" id="{A316C3E7-8185-07D6-ACC7-CFFFB57FD2D8}"/>
                    </a:ext>
                  </a:extLst>
                </p:cNvPr>
                <p:cNvPicPr/>
                <p:nvPr/>
              </p:nvPicPr>
              <p:blipFill>
                <a:blip r:embed="rId165"/>
                <a:stretch>
                  <a:fillRect/>
                </a:stretch>
              </p:blipFill>
              <p:spPr>
                <a:xfrm>
                  <a:off x="2026450" y="422690"/>
                  <a:ext cx="1958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31" name="Ink 430">
                  <a:extLst>
                    <a:ext uri="{FF2B5EF4-FFF2-40B4-BE49-F238E27FC236}">
                      <a16:creationId xmlns:a16="http://schemas.microsoft.com/office/drawing/2014/main" id="{6699F59B-0CDA-AABA-7A85-583F4EA2389D}"/>
                    </a:ext>
                  </a:extLst>
                </p14:cNvPr>
                <p14:cNvContentPartPr/>
                <p14:nvPr/>
              </p14:nvContentPartPr>
              <p14:xfrm>
                <a:off x="2192050" y="433490"/>
                <a:ext cx="101160" cy="248040"/>
              </p14:xfrm>
            </p:contentPart>
          </mc:Choice>
          <mc:Fallback xmlns="">
            <p:pic>
              <p:nvPicPr>
                <p:cNvPr id="431" name="Ink 430">
                  <a:extLst>
                    <a:ext uri="{FF2B5EF4-FFF2-40B4-BE49-F238E27FC236}">
                      <a16:creationId xmlns:a16="http://schemas.microsoft.com/office/drawing/2014/main" id="{6699F59B-0CDA-AABA-7A85-583F4EA2389D}"/>
                    </a:ext>
                  </a:extLst>
                </p:cNvPr>
                <p:cNvPicPr/>
                <p:nvPr/>
              </p:nvPicPr>
              <p:blipFill>
                <a:blip r:embed="rId167"/>
                <a:stretch>
                  <a:fillRect/>
                </a:stretch>
              </p:blipFill>
              <p:spPr>
                <a:xfrm>
                  <a:off x="2185930" y="427370"/>
                  <a:ext cx="1134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32" name="Ink 431">
                  <a:extLst>
                    <a:ext uri="{FF2B5EF4-FFF2-40B4-BE49-F238E27FC236}">
                      <a16:creationId xmlns:a16="http://schemas.microsoft.com/office/drawing/2014/main" id="{BE8483AE-2872-EBF0-B658-14C63D327F59}"/>
                    </a:ext>
                  </a:extLst>
                </p14:cNvPr>
                <p14:cNvContentPartPr/>
                <p14:nvPr/>
              </p14:nvContentPartPr>
              <p14:xfrm>
                <a:off x="2325610" y="505490"/>
                <a:ext cx="136440" cy="145440"/>
              </p14:xfrm>
            </p:contentPart>
          </mc:Choice>
          <mc:Fallback xmlns="">
            <p:pic>
              <p:nvPicPr>
                <p:cNvPr id="432" name="Ink 431">
                  <a:extLst>
                    <a:ext uri="{FF2B5EF4-FFF2-40B4-BE49-F238E27FC236}">
                      <a16:creationId xmlns:a16="http://schemas.microsoft.com/office/drawing/2014/main" id="{BE8483AE-2872-EBF0-B658-14C63D327F59}"/>
                    </a:ext>
                  </a:extLst>
                </p:cNvPr>
                <p:cNvPicPr/>
                <p:nvPr/>
              </p:nvPicPr>
              <p:blipFill>
                <a:blip r:embed="rId169"/>
                <a:stretch>
                  <a:fillRect/>
                </a:stretch>
              </p:blipFill>
              <p:spPr>
                <a:xfrm>
                  <a:off x="2319490" y="499370"/>
                  <a:ext cx="148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3" name="Ink 432">
                  <a:extLst>
                    <a:ext uri="{FF2B5EF4-FFF2-40B4-BE49-F238E27FC236}">
                      <a16:creationId xmlns:a16="http://schemas.microsoft.com/office/drawing/2014/main" id="{A99927B6-B101-6A94-BAFD-F4F83857A4CD}"/>
                    </a:ext>
                  </a:extLst>
                </p14:cNvPr>
                <p14:cNvContentPartPr/>
                <p14:nvPr/>
              </p14:nvContentPartPr>
              <p14:xfrm>
                <a:off x="2481850" y="539690"/>
                <a:ext cx="304560" cy="138240"/>
              </p14:xfrm>
            </p:contentPart>
          </mc:Choice>
          <mc:Fallback xmlns="">
            <p:pic>
              <p:nvPicPr>
                <p:cNvPr id="433" name="Ink 432">
                  <a:extLst>
                    <a:ext uri="{FF2B5EF4-FFF2-40B4-BE49-F238E27FC236}">
                      <a16:creationId xmlns:a16="http://schemas.microsoft.com/office/drawing/2014/main" id="{A99927B6-B101-6A94-BAFD-F4F83857A4CD}"/>
                    </a:ext>
                  </a:extLst>
                </p:cNvPr>
                <p:cNvPicPr/>
                <p:nvPr/>
              </p:nvPicPr>
              <p:blipFill>
                <a:blip r:embed="rId171"/>
                <a:stretch>
                  <a:fillRect/>
                </a:stretch>
              </p:blipFill>
              <p:spPr>
                <a:xfrm>
                  <a:off x="2475730" y="533570"/>
                  <a:ext cx="316800" cy="150480"/>
                </a:xfrm>
                <a:prstGeom prst="rect">
                  <a:avLst/>
                </a:prstGeom>
              </p:spPr>
            </p:pic>
          </mc:Fallback>
        </mc:AlternateContent>
      </p:grpSp>
      <p:grpSp>
        <p:nvGrpSpPr>
          <p:cNvPr id="439" name="Group 438">
            <a:extLst>
              <a:ext uri="{FF2B5EF4-FFF2-40B4-BE49-F238E27FC236}">
                <a16:creationId xmlns:a16="http://schemas.microsoft.com/office/drawing/2014/main" id="{3C1E8497-A0AC-D678-85C7-80D02C2A2285}"/>
              </a:ext>
            </a:extLst>
          </p:cNvPr>
          <p:cNvGrpSpPr/>
          <p:nvPr/>
        </p:nvGrpSpPr>
        <p:grpSpPr>
          <a:xfrm>
            <a:off x="4508650" y="3709850"/>
            <a:ext cx="690480" cy="722880"/>
            <a:chOff x="4508650" y="3709850"/>
            <a:chExt cx="690480" cy="722880"/>
          </a:xfrm>
        </p:grpSpPr>
        <mc:AlternateContent xmlns:mc="http://schemas.openxmlformats.org/markup-compatibility/2006" xmlns:p14="http://schemas.microsoft.com/office/powerpoint/2010/main">
          <mc:Choice Requires="p14">
            <p:contentPart p14:bwMode="auto" r:id="rId172">
              <p14:nvContentPartPr>
                <p14:cNvPr id="436" name="Ink 435">
                  <a:extLst>
                    <a:ext uri="{FF2B5EF4-FFF2-40B4-BE49-F238E27FC236}">
                      <a16:creationId xmlns:a16="http://schemas.microsoft.com/office/drawing/2014/main" id="{709ECCB2-B5C7-EB87-6FF8-17B1E6A3C893}"/>
                    </a:ext>
                  </a:extLst>
                </p14:cNvPr>
                <p14:cNvContentPartPr/>
                <p14:nvPr/>
              </p14:nvContentPartPr>
              <p14:xfrm>
                <a:off x="4508650" y="3709850"/>
                <a:ext cx="690480" cy="722880"/>
              </p14:xfrm>
            </p:contentPart>
          </mc:Choice>
          <mc:Fallback xmlns="">
            <p:pic>
              <p:nvPicPr>
                <p:cNvPr id="436" name="Ink 435">
                  <a:extLst>
                    <a:ext uri="{FF2B5EF4-FFF2-40B4-BE49-F238E27FC236}">
                      <a16:creationId xmlns:a16="http://schemas.microsoft.com/office/drawing/2014/main" id="{709ECCB2-B5C7-EB87-6FF8-17B1E6A3C893}"/>
                    </a:ext>
                  </a:extLst>
                </p:cNvPr>
                <p:cNvPicPr/>
                <p:nvPr/>
              </p:nvPicPr>
              <p:blipFill>
                <a:blip r:embed="rId173"/>
                <a:stretch>
                  <a:fillRect/>
                </a:stretch>
              </p:blipFill>
              <p:spPr>
                <a:xfrm>
                  <a:off x="4502530" y="3703730"/>
                  <a:ext cx="702720" cy="735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37" name="Ink 436">
                  <a:extLst>
                    <a:ext uri="{FF2B5EF4-FFF2-40B4-BE49-F238E27FC236}">
                      <a16:creationId xmlns:a16="http://schemas.microsoft.com/office/drawing/2014/main" id="{2D3579F3-1DA4-8833-0623-B18F334450C2}"/>
                    </a:ext>
                  </a:extLst>
                </p14:cNvPr>
                <p14:cNvContentPartPr/>
                <p14:nvPr/>
              </p14:nvContentPartPr>
              <p14:xfrm>
                <a:off x="4580290" y="3798410"/>
                <a:ext cx="456480" cy="575640"/>
              </p14:xfrm>
            </p:contentPart>
          </mc:Choice>
          <mc:Fallback xmlns="">
            <p:pic>
              <p:nvPicPr>
                <p:cNvPr id="437" name="Ink 436">
                  <a:extLst>
                    <a:ext uri="{FF2B5EF4-FFF2-40B4-BE49-F238E27FC236}">
                      <a16:creationId xmlns:a16="http://schemas.microsoft.com/office/drawing/2014/main" id="{2D3579F3-1DA4-8833-0623-B18F334450C2}"/>
                    </a:ext>
                  </a:extLst>
                </p:cNvPr>
                <p:cNvPicPr/>
                <p:nvPr/>
              </p:nvPicPr>
              <p:blipFill>
                <a:blip r:embed="rId175"/>
                <a:stretch>
                  <a:fillRect/>
                </a:stretch>
              </p:blipFill>
              <p:spPr>
                <a:xfrm>
                  <a:off x="4574170" y="3792290"/>
                  <a:ext cx="46872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38" name="Ink 437">
                  <a:extLst>
                    <a:ext uri="{FF2B5EF4-FFF2-40B4-BE49-F238E27FC236}">
                      <a16:creationId xmlns:a16="http://schemas.microsoft.com/office/drawing/2014/main" id="{234DE7C8-9B3C-EADA-1AAA-43F611F4902B}"/>
                    </a:ext>
                  </a:extLst>
                </p14:cNvPr>
                <p14:cNvContentPartPr/>
                <p14:nvPr/>
              </p14:nvContentPartPr>
              <p14:xfrm>
                <a:off x="4563730" y="3754490"/>
                <a:ext cx="594360" cy="654480"/>
              </p14:xfrm>
            </p:contentPart>
          </mc:Choice>
          <mc:Fallback xmlns="">
            <p:pic>
              <p:nvPicPr>
                <p:cNvPr id="438" name="Ink 437">
                  <a:extLst>
                    <a:ext uri="{FF2B5EF4-FFF2-40B4-BE49-F238E27FC236}">
                      <a16:creationId xmlns:a16="http://schemas.microsoft.com/office/drawing/2014/main" id="{234DE7C8-9B3C-EADA-1AAA-43F611F4902B}"/>
                    </a:ext>
                  </a:extLst>
                </p:cNvPr>
                <p:cNvPicPr/>
                <p:nvPr/>
              </p:nvPicPr>
              <p:blipFill>
                <a:blip r:embed="rId177"/>
                <a:stretch>
                  <a:fillRect/>
                </a:stretch>
              </p:blipFill>
              <p:spPr>
                <a:xfrm>
                  <a:off x="4557610" y="3748370"/>
                  <a:ext cx="606600" cy="666720"/>
                </a:xfrm>
                <a:prstGeom prst="rect">
                  <a:avLst/>
                </a:prstGeom>
              </p:spPr>
            </p:pic>
          </mc:Fallback>
        </mc:AlternateContent>
      </p:grpSp>
      <p:grpSp>
        <p:nvGrpSpPr>
          <p:cNvPr id="446" name="Group 445">
            <a:extLst>
              <a:ext uri="{FF2B5EF4-FFF2-40B4-BE49-F238E27FC236}">
                <a16:creationId xmlns:a16="http://schemas.microsoft.com/office/drawing/2014/main" id="{3A39D9E1-133B-BDFD-66E1-72949CF6AB75}"/>
              </a:ext>
            </a:extLst>
          </p:cNvPr>
          <p:cNvGrpSpPr/>
          <p:nvPr/>
        </p:nvGrpSpPr>
        <p:grpSpPr>
          <a:xfrm>
            <a:off x="1546930" y="4880570"/>
            <a:ext cx="1064520" cy="198000"/>
            <a:chOff x="1546930" y="4880570"/>
            <a:chExt cx="1064520" cy="198000"/>
          </a:xfrm>
        </p:grpSpPr>
        <mc:AlternateContent xmlns:mc="http://schemas.openxmlformats.org/markup-compatibility/2006" xmlns:p14="http://schemas.microsoft.com/office/powerpoint/2010/main">
          <mc:Choice Requires="p14">
            <p:contentPart p14:bwMode="auto" r:id="rId178">
              <p14:nvContentPartPr>
                <p14:cNvPr id="444" name="Ink 443">
                  <a:extLst>
                    <a:ext uri="{FF2B5EF4-FFF2-40B4-BE49-F238E27FC236}">
                      <a16:creationId xmlns:a16="http://schemas.microsoft.com/office/drawing/2014/main" id="{8A9BE509-D27F-D865-CEB9-37B820A04AA8}"/>
                    </a:ext>
                  </a:extLst>
                </p14:cNvPr>
                <p14:cNvContentPartPr/>
                <p14:nvPr/>
              </p14:nvContentPartPr>
              <p14:xfrm>
                <a:off x="1546930" y="4880570"/>
                <a:ext cx="903960" cy="63360"/>
              </p14:xfrm>
            </p:contentPart>
          </mc:Choice>
          <mc:Fallback xmlns="">
            <p:pic>
              <p:nvPicPr>
                <p:cNvPr id="444" name="Ink 443">
                  <a:extLst>
                    <a:ext uri="{FF2B5EF4-FFF2-40B4-BE49-F238E27FC236}">
                      <a16:creationId xmlns:a16="http://schemas.microsoft.com/office/drawing/2014/main" id="{8A9BE509-D27F-D865-CEB9-37B820A04AA8}"/>
                    </a:ext>
                  </a:extLst>
                </p:cNvPr>
                <p:cNvPicPr/>
                <p:nvPr/>
              </p:nvPicPr>
              <p:blipFill>
                <a:blip r:embed="rId179"/>
                <a:stretch>
                  <a:fillRect/>
                </a:stretch>
              </p:blipFill>
              <p:spPr>
                <a:xfrm>
                  <a:off x="1540810" y="4874450"/>
                  <a:ext cx="9162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45" name="Ink 444">
                  <a:extLst>
                    <a:ext uri="{FF2B5EF4-FFF2-40B4-BE49-F238E27FC236}">
                      <a16:creationId xmlns:a16="http://schemas.microsoft.com/office/drawing/2014/main" id="{2E52D3DC-2536-EEC0-7DF4-F65EF66D1E02}"/>
                    </a:ext>
                  </a:extLst>
                </p14:cNvPr>
                <p14:cNvContentPartPr/>
                <p14:nvPr/>
              </p14:nvContentPartPr>
              <p14:xfrm>
                <a:off x="2337130" y="4888130"/>
                <a:ext cx="274320" cy="190440"/>
              </p14:xfrm>
            </p:contentPart>
          </mc:Choice>
          <mc:Fallback xmlns="">
            <p:pic>
              <p:nvPicPr>
                <p:cNvPr id="445" name="Ink 444">
                  <a:extLst>
                    <a:ext uri="{FF2B5EF4-FFF2-40B4-BE49-F238E27FC236}">
                      <a16:creationId xmlns:a16="http://schemas.microsoft.com/office/drawing/2014/main" id="{2E52D3DC-2536-EEC0-7DF4-F65EF66D1E02}"/>
                    </a:ext>
                  </a:extLst>
                </p:cNvPr>
                <p:cNvPicPr/>
                <p:nvPr/>
              </p:nvPicPr>
              <p:blipFill>
                <a:blip r:embed="rId181"/>
                <a:stretch>
                  <a:fillRect/>
                </a:stretch>
              </p:blipFill>
              <p:spPr>
                <a:xfrm>
                  <a:off x="2331010" y="4882010"/>
                  <a:ext cx="286560" cy="202680"/>
                </a:xfrm>
                <a:prstGeom prst="rect">
                  <a:avLst/>
                </a:prstGeom>
              </p:spPr>
            </p:pic>
          </mc:Fallback>
        </mc:AlternateContent>
      </p:grpSp>
      <p:grpSp>
        <p:nvGrpSpPr>
          <p:cNvPr id="449" name="Group 448">
            <a:extLst>
              <a:ext uri="{FF2B5EF4-FFF2-40B4-BE49-F238E27FC236}">
                <a16:creationId xmlns:a16="http://schemas.microsoft.com/office/drawing/2014/main" id="{D3C780B2-B3E2-8E2C-80BD-2C3A328D25A3}"/>
              </a:ext>
            </a:extLst>
          </p:cNvPr>
          <p:cNvGrpSpPr/>
          <p:nvPr/>
        </p:nvGrpSpPr>
        <p:grpSpPr>
          <a:xfrm>
            <a:off x="9916210" y="4671050"/>
            <a:ext cx="884160" cy="279360"/>
            <a:chOff x="9916210" y="4671050"/>
            <a:chExt cx="884160" cy="279360"/>
          </a:xfrm>
        </p:grpSpPr>
        <mc:AlternateContent xmlns:mc="http://schemas.openxmlformats.org/markup-compatibility/2006" xmlns:p14="http://schemas.microsoft.com/office/powerpoint/2010/main">
          <mc:Choice Requires="p14">
            <p:contentPart p14:bwMode="auto" r:id="rId182">
              <p14:nvContentPartPr>
                <p14:cNvPr id="447" name="Ink 446">
                  <a:extLst>
                    <a:ext uri="{FF2B5EF4-FFF2-40B4-BE49-F238E27FC236}">
                      <a16:creationId xmlns:a16="http://schemas.microsoft.com/office/drawing/2014/main" id="{187AA5B5-2F8E-FDC0-E31E-880D078A7F91}"/>
                    </a:ext>
                  </a:extLst>
                </p14:cNvPr>
                <p14:cNvContentPartPr/>
                <p14:nvPr/>
              </p14:nvContentPartPr>
              <p14:xfrm>
                <a:off x="9916210" y="4709930"/>
                <a:ext cx="661680" cy="60840"/>
              </p14:xfrm>
            </p:contentPart>
          </mc:Choice>
          <mc:Fallback xmlns="">
            <p:pic>
              <p:nvPicPr>
                <p:cNvPr id="447" name="Ink 446">
                  <a:extLst>
                    <a:ext uri="{FF2B5EF4-FFF2-40B4-BE49-F238E27FC236}">
                      <a16:creationId xmlns:a16="http://schemas.microsoft.com/office/drawing/2014/main" id="{187AA5B5-2F8E-FDC0-E31E-880D078A7F91}"/>
                    </a:ext>
                  </a:extLst>
                </p:cNvPr>
                <p:cNvPicPr/>
                <p:nvPr/>
              </p:nvPicPr>
              <p:blipFill>
                <a:blip r:embed="rId183"/>
                <a:stretch>
                  <a:fillRect/>
                </a:stretch>
              </p:blipFill>
              <p:spPr>
                <a:xfrm>
                  <a:off x="9910090" y="4703810"/>
                  <a:ext cx="673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48" name="Ink 447">
                  <a:extLst>
                    <a:ext uri="{FF2B5EF4-FFF2-40B4-BE49-F238E27FC236}">
                      <a16:creationId xmlns:a16="http://schemas.microsoft.com/office/drawing/2014/main" id="{65ED3DD9-9579-6261-9619-E6A6F8B43096}"/>
                    </a:ext>
                  </a:extLst>
                </p14:cNvPr>
                <p14:cNvContentPartPr/>
                <p14:nvPr/>
              </p14:nvContentPartPr>
              <p14:xfrm>
                <a:off x="10322290" y="4671050"/>
                <a:ext cx="478080" cy="279360"/>
              </p14:xfrm>
            </p:contentPart>
          </mc:Choice>
          <mc:Fallback xmlns="">
            <p:pic>
              <p:nvPicPr>
                <p:cNvPr id="448" name="Ink 447">
                  <a:extLst>
                    <a:ext uri="{FF2B5EF4-FFF2-40B4-BE49-F238E27FC236}">
                      <a16:creationId xmlns:a16="http://schemas.microsoft.com/office/drawing/2014/main" id="{65ED3DD9-9579-6261-9619-E6A6F8B43096}"/>
                    </a:ext>
                  </a:extLst>
                </p:cNvPr>
                <p:cNvPicPr/>
                <p:nvPr/>
              </p:nvPicPr>
              <p:blipFill>
                <a:blip r:embed="rId185"/>
                <a:stretch>
                  <a:fillRect/>
                </a:stretch>
              </p:blipFill>
              <p:spPr>
                <a:xfrm>
                  <a:off x="10316170" y="4664930"/>
                  <a:ext cx="490320" cy="29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450" name="Ink 449">
                <a:extLst>
                  <a:ext uri="{FF2B5EF4-FFF2-40B4-BE49-F238E27FC236}">
                    <a16:creationId xmlns:a16="http://schemas.microsoft.com/office/drawing/2014/main" id="{5E40BE2F-4342-A796-9C2A-1E3864BCDFFF}"/>
                  </a:ext>
                </a:extLst>
              </p14:cNvPr>
              <p14:cNvContentPartPr/>
              <p14:nvPr/>
            </p14:nvContentPartPr>
            <p14:xfrm>
              <a:off x="5709250" y="349250"/>
              <a:ext cx="664560" cy="459360"/>
            </p14:xfrm>
          </p:contentPart>
        </mc:Choice>
        <mc:Fallback xmlns="">
          <p:pic>
            <p:nvPicPr>
              <p:cNvPr id="450" name="Ink 449">
                <a:extLst>
                  <a:ext uri="{FF2B5EF4-FFF2-40B4-BE49-F238E27FC236}">
                    <a16:creationId xmlns:a16="http://schemas.microsoft.com/office/drawing/2014/main" id="{5E40BE2F-4342-A796-9C2A-1E3864BCDFFF}"/>
                  </a:ext>
                </a:extLst>
              </p:cNvPr>
              <p:cNvPicPr/>
              <p:nvPr/>
            </p:nvPicPr>
            <p:blipFill>
              <a:blip r:embed="rId187"/>
              <a:stretch>
                <a:fillRect/>
              </a:stretch>
            </p:blipFill>
            <p:spPr>
              <a:xfrm>
                <a:off x="5703130" y="343130"/>
                <a:ext cx="67680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51" name="Ink 450">
                <a:extLst>
                  <a:ext uri="{FF2B5EF4-FFF2-40B4-BE49-F238E27FC236}">
                    <a16:creationId xmlns:a16="http://schemas.microsoft.com/office/drawing/2014/main" id="{B1062B88-C75D-2DAD-FF7B-F79F00CEBA39}"/>
                  </a:ext>
                </a:extLst>
              </p14:cNvPr>
              <p14:cNvContentPartPr/>
              <p14:nvPr/>
            </p14:nvContentPartPr>
            <p14:xfrm>
              <a:off x="2938330" y="1720130"/>
              <a:ext cx="1032480" cy="1215360"/>
            </p14:xfrm>
          </p:contentPart>
        </mc:Choice>
        <mc:Fallback xmlns="">
          <p:pic>
            <p:nvPicPr>
              <p:cNvPr id="451" name="Ink 450">
                <a:extLst>
                  <a:ext uri="{FF2B5EF4-FFF2-40B4-BE49-F238E27FC236}">
                    <a16:creationId xmlns:a16="http://schemas.microsoft.com/office/drawing/2014/main" id="{B1062B88-C75D-2DAD-FF7B-F79F00CEBA39}"/>
                  </a:ext>
                </a:extLst>
              </p:cNvPr>
              <p:cNvPicPr/>
              <p:nvPr/>
            </p:nvPicPr>
            <p:blipFill>
              <a:blip r:embed="rId189"/>
              <a:stretch>
                <a:fillRect/>
              </a:stretch>
            </p:blipFill>
            <p:spPr>
              <a:xfrm>
                <a:off x="2932210" y="1714010"/>
                <a:ext cx="1044720" cy="1227600"/>
              </a:xfrm>
              <a:prstGeom prst="rect">
                <a:avLst/>
              </a:prstGeom>
            </p:spPr>
          </p:pic>
        </mc:Fallback>
      </mc:AlternateContent>
      <p:grpSp>
        <p:nvGrpSpPr>
          <p:cNvPr id="453" name="Group 452">
            <a:extLst>
              <a:ext uri="{FF2B5EF4-FFF2-40B4-BE49-F238E27FC236}">
                <a16:creationId xmlns:a16="http://schemas.microsoft.com/office/drawing/2014/main" id="{3DB064DF-0FF6-F13D-1CAD-DF777533637A}"/>
              </a:ext>
            </a:extLst>
          </p:cNvPr>
          <p:cNvGrpSpPr/>
          <p:nvPr/>
        </p:nvGrpSpPr>
        <p:grpSpPr>
          <a:xfrm>
            <a:off x="4573450" y="200570"/>
            <a:ext cx="6839280" cy="2516400"/>
            <a:chOff x="4573450" y="200570"/>
            <a:chExt cx="6839280" cy="2516400"/>
          </a:xfrm>
        </p:grpSpPr>
        <mc:AlternateContent xmlns:mc="http://schemas.openxmlformats.org/markup-compatibility/2006" xmlns:p14="http://schemas.microsoft.com/office/powerpoint/2010/main">
          <mc:Choice Requires="p14">
            <p:contentPart p14:bwMode="auto" r:id="rId190">
              <p14:nvContentPartPr>
                <p14:cNvPr id="440" name="Ink 439">
                  <a:extLst>
                    <a:ext uri="{FF2B5EF4-FFF2-40B4-BE49-F238E27FC236}">
                      <a16:creationId xmlns:a16="http://schemas.microsoft.com/office/drawing/2014/main" id="{1C3322A7-7A4D-A0DA-7EE4-79C6CC1AEFF1}"/>
                    </a:ext>
                  </a:extLst>
                </p14:cNvPr>
                <p14:cNvContentPartPr/>
                <p14:nvPr/>
              </p14:nvContentPartPr>
              <p14:xfrm>
                <a:off x="7527610" y="1934330"/>
                <a:ext cx="660960" cy="782640"/>
              </p14:xfrm>
            </p:contentPart>
          </mc:Choice>
          <mc:Fallback xmlns="">
            <p:pic>
              <p:nvPicPr>
                <p:cNvPr id="440" name="Ink 439">
                  <a:extLst>
                    <a:ext uri="{FF2B5EF4-FFF2-40B4-BE49-F238E27FC236}">
                      <a16:creationId xmlns:a16="http://schemas.microsoft.com/office/drawing/2014/main" id="{1C3322A7-7A4D-A0DA-7EE4-79C6CC1AEFF1}"/>
                    </a:ext>
                  </a:extLst>
                </p:cNvPr>
                <p:cNvPicPr/>
                <p:nvPr/>
              </p:nvPicPr>
              <p:blipFill>
                <a:blip r:embed="rId191"/>
                <a:stretch>
                  <a:fillRect/>
                </a:stretch>
              </p:blipFill>
              <p:spPr>
                <a:xfrm>
                  <a:off x="7521490" y="1928210"/>
                  <a:ext cx="67320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41" name="Ink 440">
                  <a:extLst>
                    <a:ext uri="{FF2B5EF4-FFF2-40B4-BE49-F238E27FC236}">
                      <a16:creationId xmlns:a16="http://schemas.microsoft.com/office/drawing/2014/main" id="{A61C5CE9-BE05-CD75-7695-6FDBA7D9FBC5}"/>
                    </a:ext>
                  </a:extLst>
                </p14:cNvPr>
                <p14:cNvContentPartPr/>
                <p14:nvPr/>
              </p14:nvContentPartPr>
              <p14:xfrm>
                <a:off x="7569010" y="2062130"/>
                <a:ext cx="515160" cy="532800"/>
              </p14:xfrm>
            </p:contentPart>
          </mc:Choice>
          <mc:Fallback xmlns="">
            <p:pic>
              <p:nvPicPr>
                <p:cNvPr id="441" name="Ink 440">
                  <a:extLst>
                    <a:ext uri="{FF2B5EF4-FFF2-40B4-BE49-F238E27FC236}">
                      <a16:creationId xmlns:a16="http://schemas.microsoft.com/office/drawing/2014/main" id="{A61C5CE9-BE05-CD75-7695-6FDBA7D9FBC5}"/>
                    </a:ext>
                  </a:extLst>
                </p:cNvPr>
                <p:cNvPicPr/>
                <p:nvPr/>
              </p:nvPicPr>
              <p:blipFill>
                <a:blip r:embed="rId193"/>
                <a:stretch>
                  <a:fillRect/>
                </a:stretch>
              </p:blipFill>
              <p:spPr>
                <a:xfrm>
                  <a:off x="7562890" y="2056010"/>
                  <a:ext cx="52740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2" name="Ink 441">
                  <a:extLst>
                    <a:ext uri="{FF2B5EF4-FFF2-40B4-BE49-F238E27FC236}">
                      <a16:creationId xmlns:a16="http://schemas.microsoft.com/office/drawing/2014/main" id="{D62AF155-21F4-51E2-DE8F-8EB1B4C88944}"/>
                    </a:ext>
                  </a:extLst>
                </p14:cNvPr>
                <p14:cNvContentPartPr/>
                <p14:nvPr/>
              </p14:nvContentPartPr>
              <p14:xfrm>
                <a:off x="7569010" y="2201810"/>
                <a:ext cx="545400" cy="349920"/>
              </p14:xfrm>
            </p:contentPart>
          </mc:Choice>
          <mc:Fallback xmlns="">
            <p:pic>
              <p:nvPicPr>
                <p:cNvPr id="442" name="Ink 441">
                  <a:extLst>
                    <a:ext uri="{FF2B5EF4-FFF2-40B4-BE49-F238E27FC236}">
                      <a16:creationId xmlns:a16="http://schemas.microsoft.com/office/drawing/2014/main" id="{D62AF155-21F4-51E2-DE8F-8EB1B4C88944}"/>
                    </a:ext>
                  </a:extLst>
                </p:cNvPr>
                <p:cNvPicPr/>
                <p:nvPr/>
              </p:nvPicPr>
              <p:blipFill>
                <a:blip r:embed="rId195"/>
                <a:stretch>
                  <a:fillRect/>
                </a:stretch>
              </p:blipFill>
              <p:spPr>
                <a:xfrm>
                  <a:off x="7562890" y="2195690"/>
                  <a:ext cx="5576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52" name="Ink 451">
                  <a:extLst>
                    <a:ext uri="{FF2B5EF4-FFF2-40B4-BE49-F238E27FC236}">
                      <a16:creationId xmlns:a16="http://schemas.microsoft.com/office/drawing/2014/main" id="{77CA376B-B0E0-05D0-17C3-A0EAB74B0B8D}"/>
                    </a:ext>
                  </a:extLst>
                </p14:cNvPr>
                <p14:cNvContentPartPr/>
                <p14:nvPr/>
              </p14:nvContentPartPr>
              <p14:xfrm>
                <a:off x="4573450" y="200570"/>
                <a:ext cx="6839280" cy="1950840"/>
              </p14:xfrm>
            </p:contentPart>
          </mc:Choice>
          <mc:Fallback xmlns="">
            <p:pic>
              <p:nvPicPr>
                <p:cNvPr id="452" name="Ink 451">
                  <a:extLst>
                    <a:ext uri="{FF2B5EF4-FFF2-40B4-BE49-F238E27FC236}">
                      <a16:creationId xmlns:a16="http://schemas.microsoft.com/office/drawing/2014/main" id="{77CA376B-B0E0-05D0-17C3-A0EAB74B0B8D}"/>
                    </a:ext>
                  </a:extLst>
                </p:cNvPr>
                <p:cNvPicPr/>
                <p:nvPr/>
              </p:nvPicPr>
              <p:blipFill>
                <a:blip r:embed="rId197"/>
                <a:stretch>
                  <a:fillRect/>
                </a:stretch>
              </p:blipFill>
              <p:spPr>
                <a:xfrm>
                  <a:off x="4567330" y="194450"/>
                  <a:ext cx="6851520" cy="1963080"/>
                </a:xfrm>
                <a:prstGeom prst="rect">
                  <a:avLst/>
                </a:prstGeom>
              </p:spPr>
            </p:pic>
          </mc:Fallback>
        </mc:AlternateContent>
      </p:grpSp>
      <p:grpSp>
        <p:nvGrpSpPr>
          <p:cNvPr id="456" name="Group 455">
            <a:extLst>
              <a:ext uri="{FF2B5EF4-FFF2-40B4-BE49-F238E27FC236}">
                <a16:creationId xmlns:a16="http://schemas.microsoft.com/office/drawing/2014/main" id="{D338D76C-EB30-0B80-3D0B-F6DD37A61606}"/>
              </a:ext>
            </a:extLst>
          </p:cNvPr>
          <p:cNvGrpSpPr/>
          <p:nvPr/>
        </p:nvGrpSpPr>
        <p:grpSpPr>
          <a:xfrm>
            <a:off x="393490" y="1041890"/>
            <a:ext cx="4084920" cy="1999800"/>
            <a:chOff x="393490" y="1041890"/>
            <a:chExt cx="4084920" cy="1999800"/>
          </a:xfrm>
        </p:grpSpPr>
        <mc:AlternateContent xmlns:mc="http://schemas.openxmlformats.org/markup-compatibility/2006" xmlns:p14="http://schemas.microsoft.com/office/powerpoint/2010/main">
          <mc:Choice Requires="p14">
            <p:contentPart p14:bwMode="auto" r:id="rId198">
              <p14:nvContentPartPr>
                <p14:cNvPr id="454" name="Ink 453">
                  <a:extLst>
                    <a:ext uri="{FF2B5EF4-FFF2-40B4-BE49-F238E27FC236}">
                      <a16:creationId xmlns:a16="http://schemas.microsoft.com/office/drawing/2014/main" id="{186F5092-28C7-DA7C-25A9-C23C7DF881FC}"/>
                    </a:ext>
                  </a:extLst>
                </p14:cNvPr>
                <p14:cNvContentPartPr/>
                <p14:nvPr/>
              </p14:nvContentPartPr>
              <p14:xfrm>
                <a:off x="393490" y="1119290"/>
                <a:ext cx="3845520" cy="1922400"/>
              </p14:xfrm>
            </p:contentPart>
          </mc:Choice>
          <mc:Fallback xmlns="">
            <p:pic>
              <p:nvPicPr>
                <p:cNvPr id="454" name="Ink 453">
                  <a:extLst>
                    <a:ext uri="{FF2B5EF4-FFF2-40B4-BE49-F238E27FC236}">
                      <a16:creationId xmlns:a16="http://schemas.microsoft.com/office/drawing/2014/main" id="{186F5092-28C7-DA7C-25A9-C23C7DF881FC}"/>
                    </a:ext>
                  </a:extLst>
                </p:cNvPr>
                <p:cNvPicPr/>
                <p:nvPr/>
              </p:nvPicPr>
              <p:blipFill>
                <a:blip r:embed="rId199"/>
                <a:stretch>
                  <a:fillRect/>
                </a:stretch>
              </p:blipFill>
              <p:spPr>
                <a:xfrm>
                  <a:off x="387370" y="1113170"/>
                  <a:ext cx="3857760" cy="1934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55" name="Ink 454">
                  <a:extLst>
                    <a:ext uri="{FF2B5EF4-FFF2-40B4-BE49-F238E27FC236}">
                      <a16:creationId xmlns:a16="http://schemas.microsoft.com/office/drawing/2014/main" id="{8EF80159-D43B-F2A0-3586-5D0F7AB9F26A}"/>
                    </a:ext>
                  </a:extLst>
                </p14:cNvPr>
                <p14:cNvContentPartPr/>
                <p14:nvPr/>
              </p14:nvContentPartPr>
              <p14:xfrm>
                <a:off x="3683890" y="1041890"/>
                <a:ext cx="794520" cy="631080"/>
              </p14:xfrm>
            </p:contentPart>
          </mc:Choice>
          <mc:Fallback xmlns="">
            <p:pic>
              <p:nvPicPr>
                <p:cNvPr id="455" name="Ink 454">
                  <a:extLst>
                    <a:ext uri="{FF2B5EF4-FFF2-40B4-BE49-F238E27FC236}">
                      <a16:creationId xmlns:a16="http://schemas.microsoft.com/office/drawing/2014/main" id="{8EF80159-D43B-F2A0-3586-5D0F7AB9F26A}"/>
                    </a:ext>
                  </a:extLst>
                </p:cNvPr>
                <p:cNvPicPr/>
                <p:nvPr/>
              </p:nvPicPr>
              <p:blipFill>
                <a:blip r:embed="rId201"/>
                <a:stretch>
                  <a:fillRect/>
                </a:stretch>
              </p:blipFill>
              <p:spPr>
                <a:xfrm>
                  <a:off x="3677770" y="1035770"/>
                  <a:ext cx="806760" cy="643320"/>
                </a:xfrm>
                <a:prstGeom prst="rect">
                  <a:avLst/>
                </a:prstGeom>
              </p:spPr>
            </p:pic>
          </mc:Fallback>
        </mc:AlternateContent>
      </p:grpSp>
      <p:grpSp>
        <p:nvGrpSpPr>
          <p:cNvPr id="4" name="Group 3">
            <a:extLst>
              <a:ext uri="{FF2B5EF4-FFF2-40B4-BE49-F238E27FC236}">
                <a16:creationId xmlns:a16="http://schemas.microsoft.com/office/drawing/2014/main" id="{E16A9B54-8D5A-58EB-6BCF-86BC477DF458}"/>
              </a:ext>
            </a:extLst>
          </p:cNvPr>
          <p:cNvGrpSpPr/>
          <p:nvPr/>
        </p:nvGrpSpPr>
        <p:grpSpPr>
          <a:xfrm>
            <a:off x="9510645" y="4834077"/>
            <a:ext cx="2203920" cy="836640"/>
            <a:chOff x="9510645" y="4834077"/>
            <a:chExt cx="2203920" cy="836640"/>
          </a:xfrm>
        </p:grpSpPr>
        <mc:AlternateContent xmlns:mc="http://schemas.openxmlformats.org/markup-compatibility/2006">
          <mc:Choice xmlns:p14="http://schemas.microsoft.com/office/powerpoint/2010/main" Requires="p14">
            <p:contentPart p14:bwMode="auto" r:id="rId202">
              <p14:nvContentPartPr>
                <p14:cNvPr id="2" name="Ink 1">
                  <a:extLst>
                    <a:ext uri="{FF2B5EF4-FFF2-40B4-BE49-F238E27FC236}">
                      <a16:creationId xmlns:a16="http://schemas.microsoft.com/office/drawing/2014/main" id="{9AB224AC-2B76-1B90-4AA0-8D071E62B219}"/>
                    </a:ext>
                  </a:extLst>
                </p14:cNvPr>
                <p14:cNvContentPartPr/>
                <p14:nvPr/>
              </p14:nvContentPartPr>
              <p14:xfrm>
                <a:off x="9510645" y="4834077"/>
                <a:ext cx="2032560" cy="473760"/>
              </p14:xfrm>
            </p:contentPart>
          </mc:Choice>
          <mc:Fallback>
            <p:pic>
              <p:nvPicPr>
                <p:cNvPr id="2" name="Ink 1">
                  <a:extLst>
                    <a:ext uri="{FF2B5EF4-FFF2-40B4-BE49-F238E27FC236}">
                      <a16:creationId xmlns:a16="http://schemas.microsoft.com/office/drawing/2014/main" id="{9AB224AC-2B76-1B90-4AA0-8D071E62B219}"/>
                    </a:ext>
                  </a:extLst>
                </p:cNvPr>
                <p:cNvPicPr/>
                <p:nvPr/>
              </p:nvPicPr>
              <p:blipFill>
                <a:blip r:embed="rId203"/>
                <a:stretch>
                  <a:fillRect/>
                </a:stretch>
              </p:blipFill>
              <p:spPr>
                <a:xfrm>
                  <a:off x="9504525" y="4827957"/>
                  <a:ext cx="204480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 name="Ink 2">
                  <a:extLst>
                    <a:ext uri="{FF2B5EF4-FFF2-40B4-BE49-F238E27FC236}">
                      <a16:creationId xmlns:a16="http://schemas.microsoft.com/office/drawing/2014/main" id="{9FA28474-239C-A0AB-E61E-958F96D7AB6C}"/>
                    </a:ext>
                  </a:extLst>
                </p14:cNvPr>
                <p14:cNvContentPartPr/>
                <p14:nvPr/>
              </p14:nvContentPartPr>
              <p14:xfrm>
                <a:off x="10881885" y="5085357"/>
                <a:ext cx="832680" cy="585360"/>
              </p14:xfrm>
            </p:contentPart>
          </mc:Choice>
          <mc:Fallback>
            <p:pic>
              <p:nvPicPr>
                <p:cNvPr id="3" name="Ink 2">
                  <a:extLst>
                    <a:ext uri="{FF2B5EF4-FFF2-40B4-BE49-F238E27FC236}">
                      <a16:creationId xmlns:a16="http://schemas.microsoft.com/office/drawing/2014/main" id="{9FA28474-239C-A0AB-E61E-958F96D7AB6C}"/>
                    </a:ext>
                  </a:extLst>
                </p:cNvPr>
                <p:cNvPicPr/>
                <p:nvPr/>
              </p:nvPicPr>
              <p:blipFill>
                <a:blip r:embed="rId205"/>
                <a:stretch>
                  <a:fillRect/>
                </a:stretch>
              </p:blipFill>
              <p:spPr>
                <a:xfrm>
                  <a:off x="10875765" y="5079237"/>
                  <a:ext cx="844920" cy="59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5" name="Ink 4">
                <a:extLst>
                  <a:ext uri="{FF2B5EF4-FFF2-40B4-BE49-F238E27FC236}">
                    <a16:creationId xmlns:a16="http://schemas.microsoft.com/office/drawing/2014/main" id="{8BAE3C99-374B-6FAB-6AFF-493737DFF502}"/>
                  </a:ext>
                </a:extLst>
              </p14:cNvPr>
              <p14:cNvContentPartPr/>
              <p14:nvPr/>
            </p14:nvContentPartPr>
            <p14:xfrm>
              <a:off x="185205" y="4722477"/>
              <a:ext cx="2781000" cy="558720"/>
            </p14:xfrm>
          </p:contentPart>
        </mc:Choice>
        <mc:Fallback>
          <p:pic>
            <p:nvPicPr>
              <p:cNvPr id="5" name="Ink 4">
                <a:extLst>
                  <a:ext uri="{FF2B5EF4-FFF2-40B4-BE49-F238E27FC236}">
                    <a16:creationId xmlns:a16="http://schemas.microsoft.com/office/drawing/2014/main" id="{8BAE3C99-374B-6FAB-6AFF-493737DFF502}"/>
                  </a:ext>
                </a:extLst>
              </p:cNvPr>
              <p:cNvPicPr/>
              <p:nvPr/>
            </p:nvPicPr>
            <p:blipFill>
              <a:blip r:embed="rId207"/>
              <a:stretch>
                <a:fillRect/>
              </a:stretch>
            </p:blipFill>
            <p:spPr>
              <a:xfrm>
                <a:off x="179085" y="4716357"/>
                <a:ext cx="2793240" cy="570960"/>
              </a:xfrm>
              <a:prstGeom prst="rect">
                <a:avLst/>
              </a:prstGeom>
            </p:spPr>
          </p:pic>
        </mc:Fallback>
      </mc:AlternateContent>
    </p:spTree>
    <p:extLst>
      <p:ext uri="{BB962C8B-B14F-4D97-AF65-F5344CB8AC3E}">
        <p14:creationId xmlns:p14="http://schemas.microsoft.com/office/powerpoint/2010/main" val="2046609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DFB4-3223-9687-299B-597D3E0B4EAB}"/>
              </a:ext>
            </a:extLst>
          </p:cNvPr>
          <p:cNvSpPr>
            <a:spLocks noGrp="1"/>
          </p:cNvSpPr>
          <p:nvPr>
            <p:ph type="title"/>
          </p:nvPr>
        </p:nvSpPr>
        <p:spPr/>
        <p:txBody>
          <a:bodyPr/>
          <a:lstStyle/>
          <a:p>
            <a:r>
              <a:rPr lang="en-US" dirty="0"/>
              <a:t>Enabling forwarding on Linux</a:t>
            </a:r>
          </a:p>
        </p:txBody>
      </p:sp>
      <p:sp>
        <p:nvSpPr>
          <p:cNvPr id="3" name="Content Placeholder 2">
            <a:extLst>
              <a:ext uri="{FF2B5EF4-FFF2-40B4-BE49-F238E27FC236}">
                <a16:creationId xmlns:a16="http://schemas.microsoft.com/office/drawing/2014/main" id="{526C4AF0-2EE8-321F-FAAA-448E55E6EFEE}"/>
              </a:ext>
            </a:extLst>
          </p:cNvPr>
          <p:cNvSpPr>
            <a:spLocks noGrp="1"/>
          </p:cNvSpPr>
          <p:nvPr>
            <p:ph idx="1"/>
          </p:nvPr>
        </p:nvSpPr>
        <p:spPr/>
        <p:txBody>
          <a:bodyPr>
            <a:normAutofit lnSpcReduction="10000"/>
          </a:bodyPr>
          <a:lstStyle/>
          <a:p>
            <a:pPr marL="0" indent="0">
              <a:buNone/>
            </a:pPr>
            <a:r>
              <a:rPr lang="en-US" sz="1800" dirty="0">
                <a:latin typeface="Cascadia Code" panose="020B0609020000020004" pitchFamily="49" charset="0"/>
                <a:cs typeface="Cascadia Code" panose="020B0609020000020004" pitchFamily="49" charset="0"/>
              </a:rPr>
              <a:t>#!/bin/bash</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 Enable IPv4 routing/forwarding</a:t>
            </a:r>
          </a:p>
          <a:p>
            <a:pPr marL="0" indent="0">
              <a:buNone/>
            </a:pPr>
            <a:r>
              <a:rPr lang="en-US" sz="1800" dirty="0" err="1">
                <a:latin typeface="Cascadia Code" panose="020B0609020000020004" pitchFamily="49" charset="0"/>
                <a:cs typeface="Cascadia Code" panose="020B0609020000020004" pitchFamily="49" charset="0"/>
              </a:rPr>
              <a:t>sysctl</a:t>
            </a:r>
            <a:r>
              <a:rPr lang="en-US" sz="1800" dirty="0">
                <a:latin typeface="Cascadia Code" panose="020B0609020000020004" pitchFamily="49" charset="0"/>
                <a:cs typeface="Cascadia Code" panose="020B0609020000020004" pitchFamily="49" charset="0"/>
              </a:rPr>
              <a:t> -w net.ipv4.ip_forward=1</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 Make the change persistent across reboots</a:t>
            </a:r>
          </a:p>
          <a:p>
            <a:pPr marL="0" indent="0">
              <a:buNone/>
            </a:pPr>
            <a:r>
              <a:rPr lang="en-US" sz="1800" dirty="0">
                <a:latin typeface="Cascadia Code" panose="020B0609020000020004" pitchFamily="49" charset="0"/>
                <a:cs typeface="Cascadia Code" panose="020B0609020000020004" pitchFamily="49" charset="0"/>
              </a:rPr>
              <a:t>echo "net.ipv4.ip_forward = 1" &gt;&gt; /</a:t>
            </a:r>
            <a:r>
              <a:rPr lang="en-US" sz="1800" dirty="0" err="1">
                <a:latin typeface="Cascadia Code" panose="020B0609020000020004" pitchFamily="49" charset="0"/>
                <a:cs typeface="Cascadia Code" panose="020B0609020000020004" pitchFamily="49" charset="0"/>
              </a:rPr>
              <a:t>etc</a:t>
            </a:r>
            <a:r>
              <a:rPr lang="en-US" sz="1800" dirty="0">
                <a:latin typeface="Cascadia Code" panose="020B0609020000020004" pitchFamily="49" charset="0"/>
                <a:cs typeface="Cascadia Code" panose="020B0609020000020004" pitchFamily="49" charset="0"/>
              </a:rPr>
              <a:t>/</a:t>
            </a:r>
            <a:r>
              <a:rPr lang="en-US" sz="1800" dirty="0" err="1">
                <a:latin typeface="Cascadia Code" panose="020B0609020000020004" pitchFamily="49" charset="0"/>
                <a:cs typeface="Cascadia Code" panose="020B0609020000020004" pitchFamily="49" charset="0"/>
              </a:rPr>
              <a:t>sysctl.conf</a:t>
            </a:r>
            <a:endParaRPr lang="en-US" sz="1800" dirty="0">
              <a:latin typeface="Cascadia Code" panose="020B0609020000020004" pitchFamily="49" charset="0"/>
              <a:cs typeface="Cascadia Code" panose="020B0609020000020004" pitchFamily="49" charset="0"/>
            </a:endParaRP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 Reload </a:t>
            </a:r>
            <a:r>
              <a:rPr lang="en-US" sz="1800" dirty="0" err="1">
                <a:latin typeface="Cascadia Code" panose="020B0609020000020004" pitchFamily="49" charset="0"/>
                <a:cs typeface="Cascadia Code" panose="020B0609020000020004" pitchFamily="49" charset="0"/>
              </a:rPr>
              <a:t>sysctl</a:t>
            </a:r>
            <a:r>
              <a:rPr lang="en-US" sz="1800" dirty="0">
                <a:latin typeface="Cascadia Code" panose="020B0609020000020004" pitchFamily="49" charset="0"/>
                <a:cs typeface="Cascadia Code" panose="020B0609020000020004" pitchFamily="49" charset="0"/>
              </a:rPr>
              <a:t> configuration</a:t>
            </a:r>
          </a:p>
          <a:p>
            <a:pPr marL="0" indent="0">
              <a:buNone/>
            </a:pPr>
            <a:r>
              <a:rPr lang="en-US" sz="1800" dirty="0" err="1">
                <a:latin typeface="Cascadia Code" panose="020B0609020000020004" pitchFamily="49" charset="0"/>
                <a:cs typeface="Cascadia Code" panose="020B0609020000020004" pitchFamily="49" charset="0"/>
              </a:rPr>
              <a:t>sysctl</a:t>
            </a:r>
            <a:r>
              <a:rPr lang="en-US" sz="1800" dirty="0">
                <a:latin typeface="Cascadia Code" panose="020B0609020000020004" pitchFamily="49" charset="0"/>
                <a:cs typeface="Cascadia Code" panose="020B0609020000020004" pitchFamily="49" charset="0"/>
              </a:rPr>
              <a:t> -p</a:t>
            </a:r>
          </a:p>
          <a:p>
            <a:pPr marL="0" indent="0">
              <a:buNone/>
            </a:pPr>
            <a:endParaRPr lang="en-US" sz="1800" dirty="0">
              <a:latin typeface="Cascadia Code" panose="020B0609020000020004" pitchFamily="49" charset="0"/>
              <a:cs typeface="Cascadia Code" panose="020B0609020000020004" pitchFamily="49" charset="0"/>
            </a:endParaRPr>
          </a:p>
          <a:p>
            <a:pPr marL="0" indent="0">
              <a:buNone/>
            </a:pPr>
            <a:r>
              <a:rPr lang="en-US" sz="1800" dirty="0">
                <a:latin typeface="Cascadia Code" panose="020B0609020000020004" pitchFamily="49" charset="0"/>
                <a:cs typeface="Cascadia Code" panose="020B0609020000020004" pitchFamily="49" charset="0"/>
              </a:rPr>
              <a:t>echo "IPv4 routing/forwarding enabled."</a:t>
            </a:r>
          </a:p>
          <a:p>
            <a:pPr marL="0" indent="0">
              <a:buNone/>
            </a:pPr>
            <a:endParaRPr lang="en-US" sz="18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63916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D0872FC-EEFB-C705-18AD-BAB484001CC7}"/>
              </a:ext>
            </a:extLst>
          </p:cNvPr>
          <p:cNvSpPr>
            <a:spLocks noChangeArrowheads="1"/>
          </p:cNvSpPr>
          <p:nvPr/>
        </p:nvSpPr>
        <p:spPr bwMode="auto">
          <a:xfrm>
            <a:off x="104775" y="408433"/>
            <a:ext cx="10544175" cy="555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On RHEL 9, the recommended way to enable IP forwarding is by using the </a:t>
            </a:r>
            <a:r>
              <a:rPr kumimoji="0" lang="en-US" altLang="en-US" sz="1200" b="0" i="0" u="none" strike="noStrike" cap="none" normalizeH="0" baseline="0" dirty="0" err="1">
                <a:ln>
                  <a:noFill/>
                </a:ln>
                <a:solidFill>
                  <a:schemeClr val="tx1"/>
                </a:solidFill>
                <a:effectLst/>
                <a:latin typeface="Arial Unicode MS"/>
              </a:rPr>
              <a:t>systemd</a:t>
            </a:r>
            <a:r>
              <a:rPr kumimoji="0" lang="en-US" altLang="en-US" sz="900" b="0" i="0" u="none" strike="noStrike" cap="none" normalizeH="0" baseline="0" dirty="0">
                <a:ln>
                  <a:noFill/>
                </a:ln>
                <a:solidFill>
                  <a:schemeClr val="tx1"/>
                </a:solidFill>
                <a:effectLst/>
              </a:rPr>
              <a:t> service instead of editing </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etc</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sysctl.conf</a:t>
            </a:r>
            <a:r>
              <a:rPr kumimoji="0" lang="en-US" altLang="en-US" sz="900" b="0" i="0" u="none" strike="noStrike" cap="none" normalizeH="0" baseline="0" dirty="0">
                <a:ln>
                  <a:noFill/>
                </a:ln>
                <a:solidFill>
                  <a:schemeClr val="tx1"/>
                </a:solidFill>
                <a:effectLst/>
              </a:rPr>
              <a:t>. Here's how you can do it:</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1" i="0" u="none" strike="noStrike" cap="none" normalizeH="0" baseline="0" dirty="0">
                <a:ln>
                  <a:noFill/>
                </a:ln>
                <a:solidFill>
                  <a:schemeClr val="tx1"/>
                </a:solidFill>
                <a:effectLst/>
                <a:latin typeface="Arial" panose="020B0604020202020204" pitchFamily="34" charset="0"/>
              </a:rPr>
              <a:t>Enable IP forwarding</a:t>
            </a:r>
            <a:r>
              <a:rPr kumimoji="0" lang="en-US" altLang="en-US" sz="2800" b="0" i="0" u="none" strike="noStrike" cap="none" normalizeH="0" baseline="0" dirty="0">
                <a:ln>
                  <a:noFill/>
                </a:ln>
                <a:solidFill>
                  <a:schemeClr val="tx1"/>
                </a:solidFill>
                <a:effectLst/>
                <a:latin typeface="Arial" panose="020B0604020202020204" pitchFamily="34" charset="0"/>
              </a:rPr>
              <a:t> using the </a:t>
            </a:r>
            <a:r>
              <a:rPr kumimoji="0" lang="en-US" altLang="en-US" sz="1200" b="0" i="0" u="none" strike="noStrike" cap="none" normalizeH="0" baseline="0" dirty="0" err="1">
                <a:ln>
                  <a:noFill/>
                </a:ln>
                <a:solidFill>
                  <a:schemeClr val="tx1"/>
                </a:solidFill>
                <a:effectLst/>
                <a:latin typeface="Arial Unicode MS"/>
              </a:rPr>
              <a:t>systemctl</a:t>
            </a:r>
            <a:r>
              <a:rPr kumimoji="0" lang="en-US" altLang="en-US" sz="900" b="0" i="0" u="none" strike="noStrike" cap="none" normalizeH="0" baseline="0" dirty="0">
                <a:ln>
                  <a:noFill/>
                </a:ln>
                <a:solidFill>
                  <a:schemeClr val="tx1"/>
                </a:solidFill>
                <a:effectLst/>
              </a:rPr>
              <a:t> command:</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panose="020B0604020202020204" pitchFamily="34" charset="0"/>
              </a:rPr>
              <a:t>sh</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Unicode MS"/>
              </a:rPr>
              <a:t>sudo</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sysctl</a:t>
            </a:r>
            <a:r>
              <a:rPr kumimoji="0" lang="en-US" altLang="en-US" sz="1200" b="0" i="0" u="none" strike="noStrike" cap="none" normalizeH="0" baseline="0" dirty="0">
                <a:ln>
                  <a:noFill/>
                </a:ln>
                <a:solidFill>
                  <a:schemeClr val="tx1"/>
                </a:solidFill>
                <a:effectLst/>
                <a:latin typeface="Arial Unicode MS"/>
              </a:rPr>
              <a:t> -w net.ipv4.ip_forward=1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1" i="0" u="none" strike="noStrike" cap="none" normalizeH="0" baseline="0" dirty="0">
                <a:ln>
                  <a:noFill/>
                </a:ln>
                <a:solidFill>
                  <a:schemeClr val="tx1"/>
                </a:solidFill>
                <a:effectLst/>
                <a:latin typeface="Arial" panose="020B0604020202020204" pitchFamily="34" charset="0"/>
              </a:rPr>
              <a:t>Create a </a:t>
            </a:r>
            <a:r>
              <a:rPr kumimoji="0" lang="en-US" altLang="en-US" sz="2800" b="1" i="0" u="none" strike="noStrike" cap="none" normalizeH="0" baseline="0" dirty="0" err="1">
                <a:ln>
                  <a:noFill/>
                </a:ln>
                <a:solidFill>
                  <a:schemeClr val="tx1"/>
                </a:solidFill>
                <a:effectLst/>
                <a:latin typeface="Arial" panose="020B0604020202020204" pitchFamily="34" charset="0"/>
              </a:rPr>
              <a:t>systemd</a:t>
            </a:r>
            <a:r>
              <a:rPr kumimoji="0" lang="en-US" altLang="en-US" sz="2800" b="1" i="0" u="none" strike="noStrike" cap="none" normalizeH="0" baseline="0" dirty="0">
                <a:ln>
                  <a:noFill/>
                </a:ln>
                <a:solidFill>
                  <a:schemeClr val="tx1"/>
                </a:solidFill>
                <a:effectLst/>
                <a:latin typeface="Arial" panose="020B0604020202020204" pitchFamily="34" charset="0"/>
              </a:rPr>
              <a:t> service</a:t>
            </a:r>
            <a:r>
              <a:rPr kumimoji="0" lang="en-US" altLang="en-US" sz="2800" b="0" i="0" u="none" strike="noStrike" cap="none" normalizeH="0" baseline="0" dirty="0">
                <a:ln>
                  <a:noFill/>
                </a:ln>
                <a:solidFill>
                  <a:schemeClr val="tx1"/>
                </a:solidFill>
                <a:effectLst/>
                <a:latin typeface="Arial" panose="020B0604020202020204" pitchFamily="34" charset="0"/>
              </a:rPr>
              <a:t> to ensure IP forwarding is enabled at boot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panose="020B0604020202020204" pitchFamily="34" charset="0"/>
              </a:rPr>
              <a:t>sh</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Unicode MS"/>
              </a:rPr>
              <a:t>sudo</a:t>
            </a:r>
            <a:r>
              <a:rPr kumimoji="0" lang="en-US" altLang="en-US" sz="1200" b="0" i="0" u="none" strike="noStrike" cap="none" normalizeH="0" baseline="0" dirty="0">
                <a:ln>
                  <a:noFill/>
                </a:ln>
                <a:solidFill>
                  <a:schemeClr val="tx1"/>
                </a:solidFill>
                <a:effectLst/>
                <a:latin typeface="Arial Unicode MS"/>
              </a:rPr>
              <a:t> nano /</a:t>
            </a:r>
            <a:r>
              <a:rPr kumimoji="0" lang="en-US" altLang="en-US" sz="1200" b="0" i="0" u="none" strike="noStrike" cap="none" normalizeH="0" baseline="0" dirty="0" err="1">
                <a:ln>
                  <a:noFill/>
                </a:ln>
                <a:solidFill>
                  <a:schemeClr val="tx1"/>
                </a:solidFill>
                <a:effectLst/>
                <a:latin typeface="Arial Unicode MS"/>
              </a:rPr>
              <a:t>etc</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systemd</a:t>
            </a:r>
            <a:r>
              <a:rPr kumimoji="0" lang="en-US" altLang="en-US" sz="1200" b="0" i="0" u="none" strike="noStrike" cap="none" normalizeH="0" baseline="0" dirty="0">
                <a:ln>
                  <a:noFill/>
                </a:ln>
                <a:solidFill>
                  <a:schemeClr val="tx1"/>
                </a:solidFill>
                <a:effectLst/>
                <a:latin typeface="Arial Unicode MS"/>
              </a:rPr>
              <a:t>/system/enable-</a:t>
            </a:r>
            <a:r>
              <a:rPr kumimoji="0" lang="en-US" altLang="en-US" sz="1200" b="0" i="0" u="none" strike="noStrike" cap="none" normalizeH="0" baseline="0" dirty="0" err="1">
                <a:ln>
                  <a:noFill/>
                </a:ln>
                <a:solidFill>
                  <a:schemeClr val="tx1"/>
                </a:solidFill>
                <a:effectLst/>
                <a:latin typeface="Arial Unicode MS"/>
              </a:rPr>
              <a:t>ip</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forwarding.service</a:t>
            </a:r>
            <a:r>
              <a:rPr kumimoji="0" lang="en-US" altLang="en-US" sz="1200" b="0" i="0" u="none" strike="noStrike" cap="none" normalizeH="0" baseline="0" dirty="0">
                <a:ln>
                  <a:noFill/>
                </a:ln>
                <a:solidFill>
                  <a:schemeClr val="tx1"/>
                </a:solidFill>
                <a:effectLst/>
                <a:latin typeface="Arial Unicode MS"/>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1" i="0" u="none" strike="noStrike" cap="none" normalizeH="0" baseline="0" dirty="0">
                <a:ln>
                  <a:noFill/>
                </a:ln>
                <a:solidFill>
                  <a:schemeClr val="tx1"/>
                </a:solidFill>
                <a:effectLst/>
                <a:latin typeface="Arial" panose="020B0604020202020204" pitchFamily="34" charset="0"/>
              </a:rPr>
              <a:t>Add the following content</a:t>
            </a:r>
            <a:r>
              <a:rPr kumimoji="0" lang="en-US" altLang="en-US" sz="2800" b="0" i="0" u="none" strike="noStrike" cap="none" normalizeH="0" baseline="0" dirty="0">
                <a:ln>
                  <a:noFill/>
                </a:ln>
                <a:solidFill>
                  <a:schemeClr val="tx1"/>
                </a:solidFill>
                <a:effectLst/>
                <a:latin typeface="Arial" panose="020B0604020202020204" pitchFamily="34" charset="0"/>
              </a:rPr>
              <a:t> to the service file: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panose="020B0604020202020204" pitchFamily="34" charset="0"/>
              </a:rPr>
              <a:t>ini</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[Unit] Description=Enable IP forwarding [Service] </a:t>
            </a:r>
            <a:r>
              <a:rPr kumimoji="0" lang="en-US" altLang="en-US" sz="1200" b="0" i="0" u="none" strike="noStrike" cap="none" normalizeH="0" baseline="0" dirty="0" err="1">
                <a:ln>
                  <a:noFill/>
                </a:ln>
                <a:solidFill>
                  <a:schemeClr val="tx1"/>
                </a:solidFill>
                <a:effectLst/>
                <a:latin typeface="Arial Unicode MS"/>
              </a:rPr>
              <a:t>ExecStart</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sbin</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sysctl</a:t>
            </a:r>
            <a:r>
              <a:rPr kumimoji="0" lang="en-US" altLang="en-US" sz="1200" b="0" i="0" u="none" strike="noStrike" cap="none" normalizeH="0" baseline="0" dirty="0">
                <a:ln>
                  <a:noFill/>
                </a:ln>
                <a:solidFill>
                  <a:schemeClr val="tx1"/>
                </a:solidFill>
                <a:effectLst/>
                <a:latin typeface="Arial Unicode MS"/>
              </a:rPr>
              <a:t> -p /</a:t>
            </a:r>
            <a:r>
              <a:rPr kumimoji="0" lang="en-US" altLang="en-US" sz="1200" b="0" i="0" u="none" strike="noStrike" cap="none" normalizeH="0" baseline="0" dirty="0" err="1">
                <a:ln>
                  <a:noFill/>
                </a:ln>
                <a:solidFill>
                  <a:schemeClr val="tx1"/>
                </a:solidFill>
                <a:effectLst/>
                <a:latin typeface="Arial Unicode MS"/>
              </a:rPr>
              <a:t>etc</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sysctl.conf</a:t>
            </a:r>
            <a:r>
              <a:rPr kumimoji="0" lang="en-US" altLang="en-US" sz="1200" b="0" i="0" u="none" strike="noStrike" cap="none" normalizeH="0" baseline="0" dirty="0">
                <a:ln>
                  <a:noFill/>
                </a:ln>
                <a:solidFill>
                  <a:schemeClr val="tx1"/>
                </a:solidFill>
                <a:effectLst/>
                <a:latin typeface="Arial Unicode MS"/>
              </a:rPr>
              <a:t> [Install] </a:t>
            </a:r>
            <a:r>
              <a:rPr kumimoji="0" lang="en-US" altLang="en-US" sz="1200" b="0" i="0" u="none" strike="noStrike" cap="none" normalizeH="0" baseline="0" dirty="0" err="1">
                <a:ln>
                  <a:noFill/>
                </a:ln>
                <a:solidFill>
                  <a:schemeClr val="tx1"/>
                </a:solidFill>
                <a:effectLst/>
                <a:latin typeface="Arial Unicode MS"/>
              </a:rPr>
              <a:t>WantedBy</a:t>
            </a:r>
            <a:r>
              <a:rPr kumimoji="0" lang="en-US" altLang="en-US" sz="1200" b="0" i="0" u="none" strike="noStrike" cap="none" normalizeH="0" baseline="0" dirty="0">
                <a:ln>
                  <a:noFill/>
                </a:ln>
                <a:solidFill>
                  <a:schemeClr val="tx1"/>
                </a:solidFill>
                <a:effectLst/>
                <a:latin typeface="Arial Unicode MS"/>
              </a:rPr>
              <a:t>=multi-</a:t>
            </a:r>
            <a:r>
              <a:rPr kumimoji="0" lang="en-US" altLang="en-US" sz="1200" b="0" i="0" u="none" strike="noStrike" cap="none" normalizeH="0" baseline="0" dirty="0" err="1">
                <a:ln>
                  <a:noFill/>
                </a:ln>
                <a:solidFill>
                  <a:schemeClr val="tx1"/>
                </a:solidFill>
                <a:effectLst/>
                <a:latin typeface="Arial Unicode MS"/>
              </a:rPr>
              <a:t>user.target</a:t>
            </a:r>
            <a:r>
              <a:rPr kumimoji="0" lang="en-US" altLang="en-US" sz="1200" b="0" i="0" u="none" strike="noStrike" cap="none" normalizeH="0" baseline="0" dirty="0">
                <a:ln>
                  <a:noFill/>
                </a:ln>
                <a:solidFill>
                  <a:schemeClr val="tx1"/>
                </a:solidFill>
                <a:effectLst/>
                <a:latin typeface="Arial Unicode MS"/>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1" i="0" u="none" strike="noStrike" cap="none" normalizeH="0" baseline="0" dirty="0">
                <a:ln>
                  <a:noFill/>
                </a:ln>
                <a:solidFill>
                  <a:schemeClr val="tx1"/>
                </a:solidFill>
                <a:effectLst/>
                <a:latin typeface="Arial" panose="020B0604020202020204" pitchFamily="34" charset="0"/>
              </a:rPr>
              <a:t>Enable the service</a:t>
            </a:r>
            <a:r>
              <a:rPr kumimoji="0" lang="en-US" altLang="en-US" sz="2800" b="0" i="0" u="none" strike="noStrike" cap="none" normalizeH="0" baseline="0" dirty="0">
                <a:ln>
                  <a:noFill/>
                </a:ln>
                <a:solidFill>
                  <a:schemeClr val="tx1"/>
                </a:solidFill>
                <a:effectLst/>
                <a:latin typeface="Arial" panose="020B0604020202020204" pitchFamily="34" charset="0"/>
              </a:rPr>
              <a:t> so it starts at boot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Arial" panose="020B0604020202020204" pitchFamily="34" charset="0"/>
              </a:rPr>
              <a:t>sh</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Unicode MS"/>
              </a:rPr>
              <a:t>sudo</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systemctl</a:t>
            </a:r>
            <a:r>
              <a:rPr kumimoji="0" lang="en-US" altLang="en-US" sz="1200" b="0" i="0" u="none" strike="noStrike" cap="none" normalizeH="0" baseline="0" dirty="0">
                <a:ln>
                  <a:noFill/>
                </a:ln>
                <a:solidFill>
                  <a:schemeClr val="tx1"/>
                </a:solidFill>
                <a:effectLst/>
                <a:latin typeface="Arial Unicode MS"/>
              </a:rPr>
              <a:t> enable enable-</a:t>
            </a:r>
            <a:r>
              <a:rPr kumimoji="0" lang="en-US" altLang="en-US" sz="1200" b="0" i="0" u="none" strike="noStrike" cap="none" normalizeH="0" baseline="0" dirty="0" err="1">
                <a:ln>
                  <a:noFill/>
                </a:ln>
                <a:solidFill>
                  <a:schemeClr val="tx1"/>
                </a:solidFill>
                <a:effectLst/>
                <a:latin typeface="Arial Unicode MS"/>
              </a:rPr>
              <a:t>ip</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forwarding.service</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sudo</a:t>
            </a:r>
            <a:r>
              <a:rPr kumimoji="0" lang="en-US" altLang="en-US" sz="1200" b="0" i="0" u="none" strike="noStrike" cap="none" normalizeH="0" baseline="0" dirty="0">
                <a:ln>
                  <a:noFill/>
                </a:ln>
                <a:solidFill>
                  <a:schemeClr val="tx1"/>
                </a:solidFill>
                <a:effectLst/>
                <a:latin typeface="Arial Unicode MS"/>
              </a:rPr>
              <a:t> </a:t>
            </a:r>
            <a:r>
              <a:rPr kumimoji="0" lang="en-US" altLang="en-US" sz="1200" b="0" i="0" u="none" strike="noStrike" cap="none" normalizeH="0" baseline="0" dirty="0" err="1">
                <a:ln>
                  <a:noFill/>
                </a:ln>
                <a:solidFill>
                  <a:schemeClr val="tx1"/>
                </a:solidFill>
                <a:effectLst/>
                <a:latin typeface="Arial Unicode MS"/>
              </a:rPr>
              <a:t>systemctl</a:t>
            </a:r>
            <a:r>
              <a:rPr kumimoji="0" lang="en-US" altLang="en-US" sz="1200" b="0" i="0" u="none" strike="noStrike" cap="none" normalizeH="0" baseline="0" dirty="0">
                <a:ln>
                  <a:noFill/>
                </a:ln>
                <a:solidFill>
                  <a:schemeClr val="tx1"/>
                </a:solidFill>
                <a:effectLst/>
                <a:latin typeface="Arial Unicode MS"/>
              </a:rPr>
              <a:t> start enable-</a:t>
            </a:r>
            <a:r>
              <a:rPr kumimoji="0" lang="en-US" altLang="en-US" sz="1200" b="0" i="0" u="none" strike="noStrike" cap="none" normalizeH="0" baseline="0" dirty="0" err="1">
                <a:ln>
                  <a:noFill/>
                </a:ln>
                <a:solidFill>
                  <a:schemeClr val="tx1"/>
                </a:solidFill>
                <a:effectLst/>
                <a:latin typeface="Arial Unicode MS"/>
              </a:rPr>
              <a:t>ip</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forwarding.service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41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DE6A-E13F-26A6-CB93-5F0D4DA4D96C}"/>
              </a:ext>
            </a:extLst>
          </p:cNvPr>
          <p:cNvSpPr>
            <a:spLocks noGrp="1"/>
          </p:cNvSpPr>
          <p:nvPr>
            <p:ph type="title"/>
          </p:nvPr>
        </p:nvSpPr>
        <p:spPr/>
        <p:txBody>
          <a:bodyPr/>
          <a:lstStyle/>
          <a:p>
            <a:r>
              <a:rPr lang="en-US" dirty="0"/>
              <a:t>Physical layer and data link layer</a:t>
            </a:r>
          </a:p>
        </p:txBody>
      </p:sp>
      <p:sp>
        <p:nvSpPr>
          <p:cNvPr id="3" name="Content Placeholder 2">
            <a:extLst>
              <a:ext uri="{FF2B5EF4-FFF2-40B4-BE49-F238E27FC236}">
                <a16:creationId xmlns:a16="http://schemas.microsoft.com/office/drawing/2014/main" id="{6A118C59-E95B-41AF-AB83-FF0FC7F62BEB}"/>
              </a:ext>
            </a:extLst>
          </p:cNvPr>
          <p:cNvSpPr>
            <a:spLocks noGrp="1"/>
          </p:cNvSpPr>
          <p:nvPr>
            <p:ph idx="1"/>
          </p:nvPr>
        </p:nvSpPr>
        <p:spPr>
          <a:xfrm>
            <a:off x="838200" y="1480144"/>
            <a:ext cx="10515600" cy="2512953"/>
          </a:xfrm>
        </p:spPr>
        <p:txBody>
          <a:bodyPr>
            <a:normAutofit fontScale="77500" lnSpcReduction="20000"/>
          </a:bodyPr>
          <a:lstStyle/>
          <a:p>
            <a:r>
              <a:rPr lang="en-US" dirty="0"/>
              <a:t>Computers at layer-2 should behave as though they are communicating over a single signal wire shared between all of them.</a:t>
            </a:r>
          </a:p>
          <a:p>
            <a:r>
              <a:rPr lang="en-US" dirty="0"/>
              <a:t>Protocols should assume the computers have to fight over the wire and often either lose the fight or experience collisions</a:t>
            </a:r>
          </a:p>
          <a:p>
            <a:r>
              <a:rPr lang="en-US" dirty="0"/>
              <a:t>All computers have to process all data transmitted by all other computers on the same cable</a:t>
            </a:r>
          </a:p>
          <a:p>
            <a:r>
              <a:rPr lang="en-US" dirty="0"/>
              <a:t>This is known as a broadcast domain</a:t>
            </a:r>
          </a:p>
          <a:p>
            <a:r>
              <a:rPr lang="en-US" dirty="0"/>
              <a:t>Off-loading to hardware is critical, limit traffic generating interrupts through filtering</a:t>
            </a:r>
          </a:p>
        </p:txBody>
      </p:sp>
      <p:pic>
        <p:nvPicPr>
          <p:cNvPr id="2050" name="Picture 2" descr="Computer - Free computer icons">
            <a:extLst>
              <a:ext uri="{FF2B5EF4-FFF2-40B4-BE49-F238E27FC236}">
                <a16:creationId xmlns:a16="http://schemas.microsoft.com/office/drawing/2014/main" id="{0142D457-FEDF-F4D4-2139-7209D5245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070" y="4591850"/>
            <a:ext cx="1229445" cy="1229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mputer - Free computer icons">
            <a:extLst>
              <a:ext uri="{FF2B5EF4-FFF2-40B4-BE49-F238E27FC236}">
                <a16:creationId xmlns:a16="http://schemas.microsoft.com/office/drawing/2014/main" id="{01923AE4-6839-A29E-CD7F-5B126CDC7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944" y="4591850"/>
            <a:ext cx="1229445" cy="12294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mputer - Free computer icons">
            <a:extLst>
              <a:ext uri="{FF2B5EF4-FFF2-40B4-BE49-F238E27FC236}">
                <a16:creationId xmlns:a16="http://schemas.microsoft.com/office/drawing/2014/main" id="{49B30569-C713-19B1-A522-45C8073FA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818" y="4591850"/>
            <a:ext cx="1229445" cy="12294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mputer - Free computer icons">
            <a:extLst>
              <a:ext uri="{FF2B5EF4-FFF2-40B4-BE49-F238E27FC236}">
                <a16:creationId xmlns:a16="http://schemas.microsoft.com/office/drawing/2014/main" id="{58717E44-A9CE-A2A0-A128-9A5C10404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1677" y="4591850"/>
            <a:ext cx="1229445" cy="122944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2F4074E-89E6-2F1A-A041-2216F502C1F3}"/>
              </a:ext>
            </a:extLst>
          </p:cNvPr>
          <p:cNvCxnSpPr/>
          <p:nvPr/>
        </p:nvCxnSpPr>
        <p:spPr>
          <a:xfrm>
            <a:off x="838200" y="4080222"/>
            <a:ext cx="100577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80A545E-10B5-81BB-2B19-36A29F15D5EA}"/>
              </a:ext>
            </a:extLst>
          </p:cNvPr>
          <p:cNvCxnSpPr>
            <a:stCxn id="2050" idx="0"/>
          </p:cNvCxnSpPr>
          <p:nvPr/>
        </p:nvCxnSpPr>
        <p:spPr>
          <a:xfrm flipH="1" flipV="1">
            <a:off x="2120792" y="4078619"/>
            <a:ext cx="1" cy="513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6AA1BD9-8596-F755-BDE8-6B6714DF9ED3}"/>
              </a:ext>
            </a:extLst>
          </p:cNvPr>
          <p:cNvCxnSpPr/>
          <p:nvPr/>
        </p:nvCxnSpPr>
        <p:spPr>
          <a:xfrm flipH="1" flipV="1">
            <a:off x="4634844" y="4078619"/>
            <a:ext cx="1" cy="513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246B57F-8046-5AE3-918E-55AF66C414F8}"/>
              </a:ext>
            </a:extLst>
          </p:cNvPr>
          <p:cNvCxnSpPr/>
          <p:nvPr/>
        </p:nvCxnSpPr>
        <p:spPr>
          <a:xfrm flipH="1" flipV="1">
            <a:off x="7059884" y="4078619"/>
            <a:ext cx="1" cy="5132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606481-79E7-4829-5B7B-BB92FFAAF237}"/>
              </a:ext>
            </a:extLst>
          </p:cNvPr>
          <p:cNvCxnSpPr/>
          <p:nvPr/>
        </p:nvCxnSpPr>
        <p:spPr>
          <a:xfrm flipH="1" flipV="1">
            <a:off x="9351569" y="4078619"/>
            <a:ext cx="1" cy="513231"/>
          </a:xfrm>
          <a:prstGeom prst="line">
            <a:avLst/>
          </a:prstGeom>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5C8AA49-A882-E7DB-09B9-6F1A0D41B2D1}"/>
              </a:ext>
            </a:extLst>
          </p:cNvPr>
          <p:cNvGrpSpPr/>
          <p:nvPr/>
        </p:nvGrpSpPr>
        <p:grpSpPr>
          <a:xfrm>
            <a:off x="1869490" y="5612090"/>
            <a:ext cx="426960" cy="583560"/>
            <a:chOff x="1869490" y="5612090"/>
            <a:chExt cx="426960" cy="5835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77F8C17-68C9-2951-5803-CB438808CD57}"/>
                    </a:ext>
                  </a:extLst>
                </p14:cNvPr>
                <p14:cNvContentPartPr/>
                <p14:nvPr/>
              </p14:nvContentPartPr>
              <p14:xfrm>
                <a:off x="1906930" y="5612090"/>
                <a:ext cx="205560" cy="583560"/>
              </p14:xfrm>
            </p:contentPart>
          </mc:Choice>
          <mc:Fallback xmlns="">
            <p:pic>
              <p:nvPicPr>
                <p:cNvPr id="4" name="Ink 3">
                  <a:extLst>
                    <a:ext uri="{FF2B5EF4-FFF2-40B4-BE49-F238E27FC236}">
                      <a16:creationId xmlns:a16="http://schemas.microsoft.com/office/drawing/2014/main" id="{677F8C17-68C9-2951-5803-CB438808CD57}"/>
                    </a:ext>
                  </a:extLst>
                </p:cNvPr>
                <p:cNvPicPr/>
                <p:nvPr/>
              </p:nvPicPr>
              <p:blipFill>
                <a:blip r:embed="rId4"/>
                <a:stretch>
                  <a:fillRect/>
                </a:stretch>
              </p:blipFill>
              <p:spPr>
                <a:xfrm>
                  <a:off x="1900810" y="5605970"/>
                  <a:ext cx="217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6A38C83-5976-2C19-8373-3E6C9373551F}"/>
                    </a:ext>
                  </a:extLst>
                </p14:cNvPr>
                <p14:cNvContentPartPr/>
                <p14:nvPr/>
              </p14:nvContentPartPr>
              <p14:xfrm>
                <a:off x="1869490" y="5913410"/>
                <a:ext cx="426960" cy="51840"/>
              </p14:xfrm>
            </p:contentPart>
          </mc:Choice>
          <mc:Fallback xmlns="">
            <p:pic>
              <p:nvPicPr>
                <p:cNvPr id="8" name="Ink 7">
                  <a:extLst>
                    <a:ext uri="{FF2B5EF4-FFF2-40B4-BE49-F238E27FC236}">
                      <a16:creationId xmlns:a16="http://schemas.microsoft.com/office/drawing/2014/main" id="{A6A38C83-5976-2C19-8373-3E6C9373551F}"/>
                    </a:ext>
                  </a:extLst>
                </p:cNvPr>
                <p:cNvPicPr/>
                <p:nvPr/>
              </p:nvPicPr>
              <p:blipFill>
                <a:blip r:embed="rId6"/>
                <a:stretch>
                  <a:fillRect/>
                </a:stretch>
              </p:blipFill>
              <p:spPr>
                <a:xfrm>
                  <a:off x="1863370" y="5907290"/>
                  <a:ext cx="439200" cy="6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389F704-F2B7-2757-DBBB-A5184F79F412}"/>
                  </a:ext>
                </a:extLst>
              </p14:cNvPr>
              <p14:cNvContentPartPr/>
              <p14:nvPr/>
            </p14:nvContentPartPr>
            <p14:xfrm>
              <a:off x="4547890" y="5673290"/>
              <a:ext cx="395640" cy="534960"/>
            </p14:xfrm>
          </p:contentPart>
        </mc:Choice>
        <mc:Fallback xmlns="">
          <p:pic>
            <p:nvPicPr>
              <p:cNvPr id="10" name="Ink 9">
                <a:extLst>
                  <a:ext uri="{FF2B5EF4-FFF2-40B4-BE49-F238E27FC236}">
                    <a16:creationId xmlns:a16="http://schemas.microsoft.com/office/drawing/2014/main" id="{2389F704-F2B7-2757-DBBB-A5184F79F412}"/>
                  </a:ext>
                </a:extLst>
              </p:cNvPr>
              <p:cNvPicPr/>
              <p:nvPr/>
            </p:nvPicPr>
            <p:blipFill>
              <a:blip r:embed="rId8"/>
              <a:stretch>
                <a:fillRect/>
              </a:stretch>
            </p:blipFill>
            <p:spPr>
              <a:xfrm>
                <a:off x="4541770" y="5667170"/>
                <a:ext cx="4078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497ECF85-5742-0525-7804-7E9BF464D546}"/>
                  </a:ext>
                </a:extLst>
              </p14:cNvPr>
              <p14:cNvContentPartPr/>
              <p14:nvPr/>
            </p14:nvContentPartPr>
            <p14:xfrm>
              <a:off x="6951250" y="5752850"/>
              <a:ext cx="499680" cy="380160"/>
            </p14:xfrm>
          </p:contentPart>
        </mc:Choice>
        <mc:Fallback xmlns="">
          <p:pic>
            <p:nvPicPr>
              <p:cNvPr id="15" name="Ink 14">
                <a:extLst>
                  <a:ext uri="{FF2B5EF4-FFF2-40B4-BE49-F238E27FC236}">
                    <a16:creationId xmlns:a16="http://schemas.microsoft.com/office/drawing/2014/main" id="{497ECF85-5742-0525-7804-7E9BF464D546}"/>
                  </a:ext>
                </a:extLst>
              </p:cNvPr>
              <p:cNvPicPr/>
              <p:nvPr/>
            </p:nvPicPr>
            <p:blipFill>
              <a:blip r:embed="rId10"/>
              <a:stretch>
                <a:fillRect/>
              </a:stretch>
            </p:blipFill>
            <p:spPr>
              <a:xfrm>
                <a:off x="6945130" y="5746730"/>
                <a:ext cx="5119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8A6A15A-FEB0-78C3-9494-324B8AF645A6}"/>
                  </a:ext>
                </a:extLst>
              </p14:cNvPr>
              <p14:cNvContentPartPr/>
              <p14:nvPr/>
            </p14:nvContentPartPr>
            <p14:xfrm>
              <a:off x="9159130" y="5557010"/>
              <a:ext cx="572760" cy="721800"/>
            </p14:xfrm>
          </p:contentPart>
        </mc:Choice>
        <mc:Fallback xmlns="">
          <p:pic>
            <p:nvPicPr>
              <p:cNvPr id="16" name="Ink 15">
                <a:extLst>
                  <a:ext uri="{FF2B5EF4-FFF2-40B4-BE49-F238E27FC236}">
                    <a16:creationId xmlns:a16="http://schemas.microsoft.com/office/drawing/2014/main" id="{88A6A15A-FEB0-78C3-9494-324B8AF645A6}"/>
                  </a:ext>
                </a:extLst>
              </p:cNvPr>
              <p:cNvPicPr/>
              <p:nvPr/>
            </p:nvPicPr>
            <p:blipFill>
              <a:blip r:embed="rId12"/>
              <a:stretch>
                <a:fillRect/>
              </a:stretch>
            </p:blipFill>
            <p:spPr>
              <a:xfrm>
                <a:off x="9153010" y="5550890"/>
                <a:ext cx="585000" cy="734040"/>
              </a:xfrm>
              <a:prstGeom prst="rect">
                <a:avLst/>
              </a:prstGeom>
            </p:spPr>
          </p:pic>
        </mc:Fallback>
      </mc:AlternateContent>
    </p:spTree>
    <p:extLst>
      <p:ext uri="{BB962C8B-B14F-4D97-AF65-F5344CB8AC3E}">
        <p14:creationId xmlns:p14="http://schemas.microsoft.com/office/powerpoint/2010/main" val="2036781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2C93-97CC-EB77-DB67-D18FD2CC7272}"/>
              </a:ext>
            </a:extLst>
          </p:cNvPr>
          <p:cNvSpPr>
            <a:spLocks noGrp="1"/>
          </p:cNvSpPr>
          <p:nvPr>
            <p:ph type="title"/>
          </p:nvPr>
        </p:nvSpPr>
        <p:spPr/>
        <p:txBody>
          <a:bodyPr/>
          <a:lstStyle/>
          <a:p>
            <a:r>
              <a:rPr lang="en-US" dirty="0"/>
              <a:t>iptables/</a:t>
            </a:r>
            <a:r>
              <a:rPr lang="en-US" dirty="0" err="1"/>
              <a:t>netfilter</a:t>
            </a:r>
            <a:endParaRPr lang="en-US" dirty="0"/>
          </a:p>
        </p:txBody>
      </p:sp>
      <p:sp>
        <p:nvSpPr>
          <p:cNvPr id="4" name="Rectangle: Rounded Corners 3">
            <a:extLst>
              <a:ext uri="{FF2B5EF4-FFF2-40B4-BE49-F238E27FC236}">
                <a16:creationId xmlns:a16="http://schemas.microsoft.com/office/drawing/2014/main" id="{55B03AEA-9E14-3070-5DE0-80E292F66D78}"/>
              </a:ext>
            </a:extLst>
          </p:cNvPr>
          <p:cNvSpPr/>
          <p:nvPr/>
        </p:nvSpPr>
        <p:spPr>
          <a:xfrm>
            <a:off x="457200" y="2273300"/>
            <a:ext cx="2673350" cy="2717800"/>
          </a:xfrm>
          <a:prstGeom prst="roundRect">
            <a:avLst>
              <a:gd name="adj" fmla="val 7166"/>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filter</a:t>
            </a:r>
          </a:p>
        </p:txBody>
      </p:sp>
      <p:sp>
        <p:nvSpPr>
          <p:cNvPr id="5" name="Rectangle: Rounded Corners 4">
            <a:extLst>
              <a:ext uri="{FF2B5EF4-FFF2-40B4-BE49-F238E27FC236}">
                <a16:creationId xmlns:a16="http://schemas.microsoft.com/office/drawing/2014/main" id="{5C70BF7E-6D72-F376-4A55-4D641E78FAE4}"/>
              </a:ext>
            </a:extLst>
          </p:cNvPr>
          <p:cNvSpPr/>
          <p:nvPr/>
        </p:nvSpPr>
        <p:spPr>
          <a:xfrm>
            <a:off x="3282950" y="2273300"/>
            <a:ext cx="2673350" cy="2717800"/>
          </a:xfrm>
          <a:prstGeom prst="roundRect">
            <a:avLst>
              <a:gd name="adj" fmla="val 7166"/>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err="1"/>
              <a:t>nat</a:t>
            </a:r>
            <a:endParaRPr lang="en-US" dirty="0"/>
          </a:p>
        </p:txBody>
      </p:sp>
      <p:sp>
        <p:nvSpPr>
          <p:cNvPr id="6" name="Rectangle: Rounded Corners 5">
            <a:extLst>
              <a:ext uri="{FF2B5EF4-FFF2-40B4-BE49-F238E27FC236}">
                <a16:creationId xmlns:a16="http://schemas.microsoft.com/office/drawing/2014/main" id="{CBFB9DD1-FEC4-B6F5-F775-B08775E6C347}"/>
              </a:ext>
            </a:extLst>
          </p:cNvPr>
          <p:cNvSpPr/>
          <p:nvPr/>
        </p:nvSpPr>
        <p:spPr>
          <a:xfrm>
            <a:off x="6096000" y="2273300"/>
            <a:ext cx="2673350" cy="2717800"/>
          </a:xfrm>
          <a:prstGeom prst="roundRect">
            <a:avLst>
              <a:gd name="adj" fmla="val 7166"/>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mangle</a:t>
            </a:r>
          </a:p>
        </p:txBody>
      </p:sp>
      <p:sp>
        <p:nvSpPr>
          <p:cNvPr id="7" name="Rectangle: Rounded Corners 6">
            <a:extLst>
              <a:ext uri="{FF2B5EF4-FFF2-40B4-BE49-F238E27FC236}">
                <a16:creationId xmlns:a16="http://schemas.microsoft.com/office/drawing/2014/main" id="{AF6F252C-C762-08F0-4342-BC304424DEC9}"/>
              </a:ext>
            </a:extLst>
          </p:cNvPr>
          <p:cNvSpPr/>
          <p:nvPr/>
        </p:nvSpPr>
        <p:spPr>
          <a:xfrm>
            <a:off x="8909050" y="2273300"/>
            <a:ext cx="2673350" cy="2717800"/>
          </a:xfrm>
          <a:prstGeom prst="roundRect">
            <a:avLst>
              <a:gd name="adj" fmla="val 7166"/>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en-US" dirty="0"/>
              <a:t>raw</a:t>
            </a:r>
          </a:p>
        </p:txBody>
      </p:sp>
      <p:sp>
        <p:nvSpPr>
          <p:cNvPr id="8" name="Rectangle: Rounded Corners 7">
            <a:extLst>
              <a:ext uri="{FF2B5EF4-FFF2-40B4-BE49-F238E27FC236}">
                <a16:creationId xmlns:a16="http://schemas.microsoft.com/office/drawing/2014/main" id="{6EDE66C5-146F-30F3-CF2A-194B92960E15}"/>
              </a:ext>
            </a:extLst>
          </p:cNvPr>
          <p:cNvSpPr/>
          <p:nvPr/>
        </p:nvSpPr>
        <p:spPr>
          <a:xfrm>
            <a:off x="647700" y="27940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a:t>
            </a:r>
            <a:endParaRPr lang="en-US" dirty="0"/>
          </a:p>
        </p:txBody>
      </p:sp>
      <p:sp>
        <p:nvSpPr>
          <p:cNvPr id="9" name="Rectangle: Rounded Corners 8">
            <a:extLst>
              <a:ext uri="{FF2B5EF4-FFF2-40B4-BE49-F238E27FC236}">
                <a16:creationId xmlns:a16="http://schemas.microsoft.com/office/drawing/2014/main" id="{1C10FD1F-1461-4458-DC85-0AE9CAB95D54}"/>
              </a:ext>
            </a:extLst>
          </p:cNvPr>
          <p:cNvSpPr/>
          <p:nvPr/>
        </p:nvSpPr>
        <p:spPr>
          <a:xfrm>
            <a:off x="6251575" y="28067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a:t>
            </a:r>
            <a:endParaRPr lang="en-US" dirty="0"/>
          </a:p>
        </p:txBody>
      </p:sp>
      <p:sp>
        <p:nvSpPr>
          <p:cNvPr id="10" name="Rectangle: Rounded Corners 9">
            <a:extLst>
              <a:ext uri="{FF2B5EF4-FFF2-40B4-BE49-F238E27FC236}">
                <a16:creationId xmlns:a16="http://schemas.microsoft.com/office/drawing/2014/main" id="{3929061A-3BBF-7563-4373-A1A6D84C198E}"/>
              </a:ext>
            </a:extLst>
          </p:cNvPr>
          <p:cNvSpPr/>
          <p:nvPr/>
        </p:nvSpPr>
        <p:spPr>
          <a:xfrm>
            <a:off x="647700" y="320675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11" name="Rectangle: Rounded Corners 10">
            <a:extLst>
              <a:ext uri="{FF2B5EF4-FFF2-40B4-BE49-F238E27FC236}">
                <a16:creationId xmlns:a16="http://schemas.microsoft.com/office/drawing/2014/main" id="{8E3A508E-3D30-407C-8AB9-4DAC1C29B343}"/>
              </a:ext>
            </a:extLst>
          </p:cNvPr>
          <p:cNvSpPr/>
          <p:nvPr/>
        </p:nvSpPr>
        <p:spPr>
          <a:xfrm>
            <a:off x="6251575" y="320675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12" name="Rectangle: Rounded Corners 11">
            <a:extLst>
              <a:ext uri="{FF2B5EF4-FFF2-40B4-BE49-F238E27FC236}">
                <a16:creationId xmlns:a16="http://schemas.microsoft.com/office/drawing/2014/main" id="{5465CD37-1A6F-F20F-DE24-617634BC2C63}"/>
              </a:ext>
            </a:extLst>
          </p:cNvPr>
          <p:cNvSpPr/>
          <p:nvPr/>
        </p:nvSpPr>
        <p:spPr>
          <a:xfrm>
            <a:off x="9064625" y="320675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13" name="Rectangle: Rounded Corners 12">
            <a:extLst>
              <a:ext uri="{FF2B5EF4-FFF2-40B4-BE49-F238E27FC236}">
                <a16:creationId xmlns:a16="http://schemas.microsoft.com/office/drawing/2014/main" id="{73D2F838-6089-8E12-CC92-0A56AFBD44F1}"/>
              </a:ext>
            </a:extLst>
          </p:cNvPr>
          <p:cNvSpPr/>
          <p:nvPr/>
        </p:nvSpPr>
        <p:spPr>
          <a:xfrm>
            <a:off x="647700" y="36195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FORWARD</a:t>
            </a:r>
          </a:p>
        </p:txBody>
      </p:sp>
      <p:sp>
        <p:nvSpPr>
          <p:cNvPr id="14" name="Rectangle: Rounded Corners 13">
            <a:extLst>
              <a:ext uri="{FF2B5EF4-FFF2-40B4-BE49-F238E27FC236}">
                <a16:creationId xmlns:a16="http://schemas.microsoft.com/office/drawing/2014/main" id="{D666B545-D7D5-6EF3-C40C-0489D02A97A5}"/>
              </a:ext>
            </a:extLst>
          </p:cNvPr>
          <p:cNvSpPr/>
          <p:nvPr/>
        </p:nvSpPr>
        <p:spPr>
          <a:xfrm>
            <a:off x="6251575" y="36068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FORWARD</a:t>
            </a:r>
          </a:p>
        </p:txBody>
      </p:sp>
      <p:sp>
        <p:nvSpPr>
          <p:cNvPr id="15" name="Rectangle: Rounded Corners 14">
            <a:extLst>
              <a:ext uri="{FF2B5EF4-FFF2-40B4-BE49-F238E27FC236}">
                <a16:creationId xmlns:a16="http://schemas.microsoft.com/office/drawing/2014/main" id="{7E4BE39B-FC62-8606-2E57-60C4C6D71CBB}"/>
              </a:ext>
            </a:extLst>
          </p:cNvPr>
          <p:cNvSpPr/>
          <p:nvPr/>
        </p:nvSpPr>
        <p:spPr>
          <a:xfrm>
            <a:off x="3438525" y="320675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16" name="Rectangle: Rounded Corners 15">
            <a:extLst>
              <a:ext uri="{FF2B5EF4-FFF2-40B4-BE49-F238E27FC236}">
                <a16:creationId xmlns:a16="http://schemas.microsoft.com/office/drawing/2014/main" id="{57D9F2F6-BB0C-EF93-7C87-AD026B39442C}"/>
              </a:ext>
            </a:extLst>
          </p:cNvPr>
          <p:cNvSpPr/>
          <p:nvPr/>
        </p:nvSpPr>
        <p:spPr>
          <a:xfrm>
            <a:off x="6251575" y="40386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PREROUTING</a:t>
            </a:r>
          </a:p>
        </p:txBody>
      </p:sp>
      <p:sp>
        <p:nvSpPr>
          <p:cNvPr id="17" name="Rectangle: Rounded Corners 16">
            <a:extLst>
              <a:ext uri="{FF2B5EF4-FFF2-40B4-BE49-F238E27FC236}">
                <a16:creationId xmlns:a16="http://schemas.microsoft.com/office/drawing/2014/main" id="{C7F6F4FE-C1EC-6E76-516A-49A2C5847CD8}"/>
              </a:ext>
            </a:extLst>
          </p:cNvPr>
          <p:cNvSpPr/>
          <p:nvPr/>
        </p:nvSpPr>
        <p:spPr>
          <a:xfrm>
            <a:off x="3438525" y="40386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PREROUTING</a:t>
            </a:r>
          </a:p>
        </p:txBody>
      </p:sp>
      <p:sp>
        <p:nvSpPr>
          <p:cNvPr id="18" name="Rectangle: Rounded Corners 17">
            <a:extLst>
              <a:ext uri="{FF2B5EF4-FFF2-40B4-BE49-F238E27FC236}">
                <a16:creationId xmlns:a16="http://schemas.microsoft.com/office/drawing/2014/main" id="{619F9EAF-E58F-E193-0545-E101CAB2C4E5}"/>
              </a:ext>
            </a:extLst>
          </p:cNvPr>
          <p:cNvSpPr/>
          <p:nvPr/>
        </p:nvSpPr>
        <p:spPr>
          <a:xfrm>
            <a:off x="3438525" y="446405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POSTROUTING</a:t>
            </a:r>
          </a:p>
        </p:txBody>
      </p:sp>
      <p:sp>
        <p:nvSpPr>
          <p:cNvPr id="19" name="Rectangle: Rounded Corners 18">
            <a:extLst>
              <a:ext uri="{FF2B5EF4-FFF2-40B4-BE49-F238E27FC236}">
                <a16:creationId xmlns:a16="http://schemas.microsoft.com/office/drawing/2014/main" id="{79FF92C8-82BD-879A-54D5-8287793473B8}"/>
              </a:ext>
            </a:extLst>
          </p:cNvPr>
          <p:cNvSpPr/>
          <p:nvPr/>
        </p:nvSpPr>
        <p:spPr>
          <a:xfrm>
            <a:off x="6251575" y="44704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POSTROUTING</a:t>
            </a:r>
          </a:p>
        </p:txBody>
      </p:sp>
      <p:sp>
        <p:nvSpPr>
          <p:cNvPr id="20" name="Rectangle: Rounded Corners 19">
            <a:extLst>
              <a:ext uri="{FF2B5EF4-FFF2-40B4-BE49-F238E27FC236}">
                <a16:creationId xmlns:a16="http://schemas.microsoft.com/office/drawing/2014/main" id="{F3DDBE0D-3E94-3A35-DC8F-FD4AD140AE8B}"/>
              </a:ext>
            </a:extLst>
          </p:cNvPr>
          <p:cNvSpPr/>
          <p:nvPr/>
        </p:nvSpPr>
        <p:spPr>
          <a:xfrm>
            <a:off x="9064625" y="4038600"/>
            <a:ext cx="2362200" cy="323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PREROUTING</a:t>
            </a:r>
          </a:p>
        </p:txBody>
      </p:sp>
      <mc:AlternateContent xmlns:mc="http://schemas.openxmlformats.org/markup-compatibility/2006" xmlns:p14="http://schemas.microsoft.com/office/powerpoint/2010/main">
        <mc:Choice Requires="p14">
          <p:contentPart p14:bwMode="auto" r:id="rId2">
            <p14:nvContentPartPr>
              <p14:cNvPr id="78" name="Ink 77">
                <a:extLst>
                  <a:ext uri="{FF2B5EF4-FFF2-40B4-BE49-F238E27FC236}">
                    <a16:creationId xmlns:a16="http://schemas.microsoft.com/office/drawing/2014/main" id="{3B6FFA2F-94B8-893C-327C-ACF8CC1631DD}"/>
                  </a:ext>
                </a:extLst>
              </p14:cNvPr>
              <p14:cNvContentPartPr/>
              <p14:nvPr/>
            </p14:nvContentPartPr>
            <p14:xfrm>
              <a:off x="2705770" y="5172170"/>
              <a:ext cx="2079720" cy="1605960"/>
            </p14:xfrm>
          </p:contentPart>
        </mc:Choice>
        <mc:Fallback xmlns="">
          <p:pic>
            <p:nvPicPr>
              <p:cNvPr id="78" name="Ink 77">
                <a:extLst>
                  <a:ext uri="{FF2B5EF4-FFF2-40B4-BE49-F238E27FC236}">
                    <a16:creationId xmlns:a16="http://schemas.microsoft.com/office/drawing/2014/main" id="{3B6FFA2F-94B8-893C-327C-ACF8CC1631DD}"/>
                  </a:ext>
                </a:extLst>
              </p:cNvPr>
              <p:cNvPicPr/>
              <p:nvPr/>
            </p:nvPicPr>
            <p:blipFill>
              <a:blip r:embed="rId3"/>
              <a:stretch>
                <a:fillRect/>
              </a:stretch>
            </p:blipFill>
            <p:spPr>
              <a:xfrm>
                <a:off x="2699650" y="5166050"/>
                <a:ext cx="2091960" cy="1618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Ink 79">
                <a:extLst>
                  <a:ext uri="{FF2B5EF4-FFF2-40B4-BE49-F238E27FC236}">
                    <a16:creationId xmlns:a16="http://schemas.microsoft.com/office/drawing/2014/main" id="{62AB89E4-CE8A-16D9-F6A5-35C89A402346}"/>
                  </a:ext>
                </a:extLst>
              </p14:cNvPr>
              <p14:cNvContentPartPr/>
              <p14:nvPr/>
            </p14:nvContentPartPr>
            <p14:xfrm>
              <a:off x="5363290" y="5182250"/>
              <a:ext cx="2258280" cy="798840"/>
            </p14:xfrm>
          </p:contentPart>
        </mc:Choice>
        <mc:Fallback xmlns="">
          <p:pic>
            <p:nvPicPr>
              <p:cNvPr id="80" name="Ink 79">
                <a:extLst>
                  <a:ext uri="{FF2B5EF4-FFF2-40B4-BE49-F238E27FC236}">
                    <a16:creationId xmlns:a16="http://schemas.microsoft.com/office/drawing/2014/main" id="{62AB89E4-CE8A-16D9-F6A5-35C89A402346}"/>
                  </a:ext>
                </a:extLst>
              </p:cNvPr>
              <p:cNvPicPr/>
              <p:nvPr/>
            </p:nvPicPr>
            <p:blipFill>
              <a:blip r:embed="rId5"/>
              <a:stretch>
                <a:fillRect/>
              </a:stretch>
            </p:blipFill>
            <p:spPr>
              <a:xfrm>
                <a:off x="5357170" y="5176130"/>
                <a:ext cx="2270520" cy="811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2" name="Ink 81">
                <a:extLst>
                  <a:ext uri="{FF2B5EF4-FFF2-40B4-BE49-F238E27FC236}">
                    <a16:creationId xmlns:a16="http://schemas.microsoft.com/office/drawing/2014/main" id="{72AEF75F-445B-D613-982D-AC665576D28A}"/>
                  </a:ext>
                </a:extLst>
              </p14:cNvPr>
              <p14:cNvContentPartPr/>
              <p14:nvPr/>
            </p14:nvContentPartPr>
            <p14:xfrm>
              <a:off x="7071490" y="6592010"/>
              <a:ext cx="3999600" cy="41040"/>
            </p14:xfrm>
          </p:contentPart>
        </mc:Choice>
        <mc:Fallback xmlns="">
          <p:pic>
            <p:nvPicPr>
              <p:cNvPr id="82" name="Ink 81">
                <a:extLst>
                  <a:ext uri="{FF2B5EF4-FFF2-40B4-BE49-F238E27FC236}">
                    <a16:creationId xmlns:a16="http://schemas.microsoft.com/office/drawing/2014/main" id="{72AEF75F-445B-D613-982D-AC665576D28A}"/>
                  </a:ext>
                </a:extLst>
              </p:cNvPr>
              <p:cNvPicPr/>
              <p:nvPr/>
            </p:nvPicPr>
            <p:blipFill>
              <a:blip r:embed="rId7"/>
              <a:stretch>
                <a:fillRect/>
              </a:stretch>
            </p:blipFill>
            <p:spPr>
              <a:xfrm>
                <a:off x="7065370" y="6585890"/>
                <a:ext cx="4011840" cy="53280"/>
              </a:xfrm>
              <a:prstGeom prst="rect">
                <a:avLst/>
              </a:prstGeom>
            </p:spPr>
          </p:pic>
        </mc:Fallback>
      </mc:AlternateContent>
      <p:grpSp>
        <p:nvGrpSpPr>
          <p:cNvPr id="96" name="Group 95">
            <a:extLst>
              <a:ext uri="{FF2B5EF4-FFF2-40B4-BE49-F238E27FC236}">
                <a16:creationId xmlns:a16="http://schemas.microsoft.com/office/drawing/2014/main" id="{721983BF-7E85-A061-6E80-9EAB1920AB60}"/>
              </a:ext>
            </a:extLst>
          </p:cNvPr>
          <p:cNvGrpSpPr/>
          <p:nvPr/>
        </p:nvGrpSpPr>
        <p:grpSpPr>
          <a:xfrm>
            <a:off x="767170" y="5194850"/>
            <a:ext cx="11095200" cy="1628280"/>
            <a:chOff x="767170" y="5194850"/>
            <a:chExt cx="11095200" cy="1628280"/>
          </a:xfrm>
        </p:grpSpPr>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8E3ABBCF-1CA2-E2CC-74AE-0FF59EBB60A4}"/>
                    </a:ext>
                  </a:extLst>
                </p14:cNvPr>
                <p14:cNvContentPartPr/>
                <p14:nvPr/>
              </p14:nvContentPartPr>
              <p14:xfrm>
                <a:off x="4727170" y="5432090"/>
                <a:ext cx="897840" cy="942840"/>
              </p14:xfrm>
            </p:contentPart>
          </mc:Choice>
          <mc:Fallback xmlns="">
            <p:pic>
              <p:nvPicPr>
                <p:cNvPr id="28" name="Ink 27">
                  <a:extLst>
                    <a:ext uri="{FF2B5EF4-FFF2-40B4-BE49-F238E27FC236}">
                      <a16:creationId xmlns:a16="http://schemas.microsoft.com/office/drawing/2014/main" id="{8E3ABBCF-1CA2-E2CC-74AE-0FF59EBB60A4}"/>
                    </a:ext>
                  </a:extLst>
                </p:cNvPr>
                <p:cNvPicPr/>
                <p:nvPr/>
              </p:nvPicPr>
              <p:blipFill>
                <a:blip r:embed="rId9"/>
                <a:stretch>
                  <a:fillRect/>
                </a:stretch>
              </p:blipFill>
              <p:spPr>
                <a:xfrm>
                  <a:off x="4721050" y="5425970"/>
                  <a:ext cx="91008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01DA9E8E-8053-68E8-1D3D-0884DFD82FBC}"/>
                    </a:ext>
                  </a:extLst>
                </p14:cNvPr>
                <p14:cNvContentPartPr/>
                <p14:nvPr/>
              </p14:nvContentPartPr>
              <p14:xfrm>
                <a:off x="5726530" y="5731250"/>
                <a:ext cx="1959120" cy="136440"/>
              </p14:xfrm>
            </p:contentPart>
          </mc:Choice>
          <mc:Fallback xmlns="">
            <p:pic>
              <p:nvPicPr>
                <p:cNvPr id="29" name="Ink 28">
                  <a:extLst>
                    <a:ext uri="{FF2B5EF4-FFF2-40B4-BE49-F238E27FC236}">
                      <a16:creationId xmlns:a16="http://schemas.microsoft.com/office/drawing/2014/main" id="{01DA9E8E-8053-68E8-1D3D-0884DFD82FBC}"/>
                    </a:ext>
                  </a:extLst>
                </p:cNvPr>
                <p:cNvPicPr/>
                <p:nvPr/>
              </p:nvPicPr>
              <p:blipFill>
                <a:blip r:embed="rId11"/>
                <a:stretch>
                  <a:fillRect/>
                </a:stretch>
              </p:blipFill>
              <p:spPr>
                <a:xfrm>
                  <a:off x="5720410" y="5725130"/>
                  <a:ext cx="19713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2914AF23-B9BB-E8FF-A348-917C5993921B}"/>
                    </a:ext>
                  </a:extLst>
                </p14:cNvPr>
                <p14:cNvContentPartPr/>
                <p14:nvPr/>
              </p14:nvContentPartPr>
              <p14:xfrm>
                <a:off x="5938930" y="5563130"/>
                <a:ext cx="31320" cy="139320"/>
              </p14:xfrm>
            </p:contentPart>
          </mc:Choice>
          <mc:Fallback xmlns="">
            <p:pic>
              <p:nvPicPr>
                <p:cNvPr id="31" name="Ink 30">
                  <a:extLst>
                    <a:ext uri="{FF2B5EF4-FFF2-40B4-BE49-F238E27FC236}">
                      <a16:creationId xmlns:a16="http://schemas.microsoft.com/office/drawing/2014/main" id="{2914AF23-B9BB-E8FF-A348-917C5993921B}"/>
                    </a:ext>
                  </a:extLst>
                </p:cNvPr>
                <p:cNvPicPr/>
                <p:nvPr/>
              </p:nvPicPr>
              <p:blipFill>
                <a:blip r:embed="rId13"/>
                <a:stretch>
                  <a:fillRect/>
                </a:stretch>
              </p:blipFill>
              <p:spPr>
                <a:xfrm>
                  <a:off x="5932810" y="5557010"/>
                  <a:ext cx="4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073F0DEF-3C91-0F05-C78A-3AA62B46D8B4}"/>
                    </a:ext>
                  </a:extLst>
                </p14:cNvPr>
                <p14:cNvContentPartPr/>
                <p14:nvPr/>
              </p14:nvContentPartPr>
              <p14:xfrm>
                <a:off x="6027130" y="5559530"/>
                <a:ext cx="115200" cy="105480"/>
              </p14:xfrm>
            </p:contentPart>
          </mc:Choice>
          <mc:Fallback xmlns="">
            <p:pic>
              <p:nvPicPr>
                <p:cNvPr id="32" name="Ink 31">
                  <a:extLst>
                    <a:ext uri="{FF2B5EF4-FFF2-40B4-BE49-F238E27FC236}">
                      <a16:creationId xmlns:a16="http://schemas.microsoft.com/office/drawing/2014/main" id="{073F0DEF-3C91-0F05-C78A-3AA62B46D8B4}"/>
                    </a:ext>
                  </a:extLst>
                </p:cNvPr>
                <p:cNvPicPr/>
                <p:nvPr/>
              </p:nvPicPr>
              <p:blipFill>
                <a:blip r:embed="rId15"/>
                <a:stretch>
                  <a:fillRect/>
                </a:stretch>
              </p:blipFill>
              <p:spPr>
                <a:xfrm>
                  <a:off x="6021010" y="5553410"/>
                  <a:ext cx="127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CDDD3C3B-21D2-9071-8EE5-F319367992EB}"/>
                    </a:ext>
                  </a:extLst>
                </p14:cNvPr>
                <p14:cNvContentPartPr/>
                <p14:nvPr/>
              </p14:nvContentPartPr>
              <p14:xfrm>
                <a:off x="6134050" y="5547290"/>
                <a:ext cx="30960" cy="188280"/>
              </p14:xfrm>
            </p:contentPart>
          </mc:Choice>
          <mc:Fallback xmlns="">
            <p:pic>
              <p:nvPicPr>
                <p:cNvPr id="33" name="Ink 32">
                  <a:extLst>
                    <a:ext uri="{FF2B5EF4-FFF2-40B4-BE49-F238E27FC236}">
                      <a16:creationId xmlns:a16="http://schemas.microsoft.com/office/drawing/2014/main" id="{CDDD3C3B-21D2-9071-8EE5-F319367992EB}"/>
                    </a:ext>
                  </a:extLst>
                </p:cNvPr>
                <p:cNvPicPr/>
                <p:nvPr/>
              </p:nvPicPr>
              <p:blipFill>
                <a:blip r:embed="rId17"/>
                <a:stretch>
                  <a:fillRect/>
                </a:stretch>
              </p:blipFill>
              <p:spPr>
                <a:xfrm>
                  <a:off x="6127930" y="5541170"/>
                  <a:ext cx="43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5C3FF105-FFF6-479E-39C1-76DEB230BEA1}"/>
                    </a:ext>
                  </a:extLst>
                </p14:cNvPr>
                <p14:cNvContentPartPr/>
                <p14:nvPr/>
              </p14:nvContentPartPr>
              <p14:xfrm>
                <a:off x="6250330" y="5589050"/>
                <a:ext cx="106200" cy="154080"/>
              </p14:xfrm>
            </p:contentPart>
          </mc:Choice>
          <mc:Fallback xmlns="">
            <p:pic>
              <p:nvPicPr>
                <p:cNvPr id="34" name="Ink 33">
                  <a:extLst>
                    <a:ext uri="{FF2B5EF4-FFF2-40B4-BE49-F238E27FC236}">
                      <a16:creationId xmlns:a16="http://schemas.microsoft.com/office/drawing/2014/main" id="{5C3FF105-FFF6-479E-39C1-76DEB230BEA1}"/>
                    </a:ext>
                  </a:extLst>
                </p:cNvPr>
                <p:cNvPicPr/>
                <p:nvPr/>
              </p:nvPicPr>
              <p:blipFill>
                <a:blip r:embed="rId19"/>
                <a:stretch>
                  <a:fillRect/>
                </a:stretch>
              </p:blipFill>
              <p:spPr>
                <a:xfrm>
                  <a:off x="6244210" y="5582930"/>
                  <a:ext cx="11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2010184F-B06C-30EF-B17E-0BEE78BC766F}"/>
                    </a:ext>
                  </a:extLst>
                </p14:cNvPr>
                <p14:cNvContentPartPr/>
                <p14:nvPr/>
              </p14:nvContentPartPr>
              <p14:xfrm>
                <a:off x="6293890" y="5557730"/>
                <a:ext cx="169560" cy="27000"/>
              </p14:xfrm>
            </p:contentPart>
          </mc:Choice>
          <mc:Fallback xmlns="">
            <p:pic>
              <p:nvPicPr>
                <p:cNvPr id="35" name="Ink 34">
                  <a:extLst>
                    <a:ext uri="{FF2B5EF4-FFF2-40B4-BE49-F238E27FC236}">
                      <a16:creationId xmlns:a16="http://schemas.microsoft.com/office/drawing/2014/main" id="{2010184F-B06C-30EF-B17E-0BEE78BC766F}"/>
                    </a:ext>
                  </a:extLst>
                </p:cNvPr>
                <p:cNvPicPr/>
                <p:nvPr/>
              </p:nvPicPr>
              <p:blipFill>
                <a:blip r:embed="rId21"/>
                <a:stretch>
                  <a:fillRect/>
                </a:stretch>
              </p:blipFill>
              <p:spPr>
                <a:xfrm>
                  <a:off x="6287770" y="5551610"/>
                  <a:ext cx="181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C5F57486-423E-823D-3B9E-4D3D6A493750}"/>
                    </a:ext>
                  </a:extLst>
                </p14:cNvPr>
                <p14:cNvContentPartPr/>
                <p14:nvPr/>
              </p14:nvContentPartPr>
              <p14:xfrm>
                <a:off x="6480010" y="5716130"/>
                <a:ext cx="10440" cy="29880"/>
              </p14:xfrm>
            </p:contentPart>
          </mc:Choice>
          <mc:Fallback xmlns="">
            <p:pic>
              <p:nvPicPr>
                <p:cNvPr id="36" name="Ink 35">
                  <a:extLst>
                    <a:ext uri="{FF2B5EF4-FFF2-40B4-BE49-F238E27FC236}">
                      <a16:creationId xmlns:a16="http://schemas.microsoft.com/office/drawing/2014/main" id="{C5F57486-423E-823D-3B9E-4D3D6A493750}"/>
                    </a:ext>
                  </a:extLst>
                </p:cNvPr>
                <p:cNvPicPr/>
                <p:nvPr/>
              </p:nvPicPr>
              <p:blipFill>
                <a:blip r:embed="rId23"/>
                <a:stretch>
                  <a:fillRect/>
                </a:stretch>
              </p:blipFill>
              <p:spPr>
                <a:xfrm>
                  <a:off x="6473890" y="5710010"/>
                  <a:ext cx="22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4CFBE3CB-0383-D134-4D34-86FEA84C0AC5}"/>
                    </a:ext>
                  </a:extLst>
                </p14:cNvPr>
                <p14:cNvContentPartPr/>
                <p14:nvPr/>
              </p14:nvContentPartPr>
              <p14:xfrm>
                <a:off x="6571090" y="5531810"/>
                <a:ext cx="19800" cy="209160"/>
              </p14:xfrm>
            </p:contentPart>
          </mc:Choice>
          <mc:Fallback xmlns="">
            <p:pic>
              <p:nvPicPr>
                <p:cNvPr id="37" name="Ink 36">
                  <a:extLst>
                    <a:ext uri="{FF2B5EF4-FFF2-40B4-BE49-F238E27FC236}">
                      <a16:creationId xmlns:a16="http://schemas.microsoft.com/office/drawing/2014/main" id="{4CFBE3CB-0383-D134-4D34-86FEA84C0AC5}"/>
                    </a:ext>
                  </a:extLst>
                </p:cNvPr>
                <p:cNvPicPr/>
                <p:nvPr/>
              </p:nvPicPr>
              <p:blipFill>
                <a:blip r:embed="rId25"/>
                <a:stretch>
                  <a:fillRect/>
                </a:stretch>
              </p:blipFill>
              <p:spPr>
                <a:xfrm>
                  <a:off x="6564970" y="5525690"/>
                  <a:ext cx="32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59D0055C-DFD0-0585-7263-F556CE8C7621}"/>
                    </a:ext>
                  </a:extLst>
                </p14:cNvPr>
                <p14:cNvContentPartPr/>
                <p14:nvPr/>
              </p14:nvContentPartPr>
              <p14:xfrm>
                <a:off x="6712210" y="5672210"/>
                <a:ext cx="6480" cy="46080"/>
              </p14:xfrm>
            </p:contentPart>
          </mc:Choice>
          <mc:Fallback xmlns="">
            <p:pic>
              <p:nvPicPr>
                <p:cNvPr id="38" name="Ink 37">
                  <a:extLst>
                    <a:ext uri="{FF2B5EF4-FFF2-40B4-BE49-F238E27FC236}">
                      <a16:creationId xmlns:a16="http://schemas.microsoft.com/office/drawing/2014/main" id="{59D0055C-DFD0-0585-7263-F556CE8C7621}"/>
                    </a:ext>
                  </a:extLst>
                </p:cNvPr>
                <p:cNvPicPr/>
                <p:nvPr/>
              </p:nvPicPr>
              <p:blipFill>
                <a:blip r:embed="rId27"/>
                <a:stretch>
                  <a:fillRect/>
                </a:stretch>
              </p:blipFill>
              <p:spPr>
                <a:xfrm>
                  <a:off x="6706090" y="5666090"/>
                  <a:ext cx="18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7CD1D527-EDA9-3F46-9DDF-2C53B2186963}"/>
                    </a:ext>
                  </a:extLst>
                </p14:cNvPr>
                <p14:cNvContentPartPr/>
                <p14:nvPr/>
              </p14:nvContentPartPr>
              <p14:xfrm>
                <a:off x="6789970" y="5513090"/>
                <a:ext cx="196920" cy="207360"/>
              </p14:xfrm>
            </p:contentPart>
          </mc:Choice>
          <mc:Fallback xmlns="">
            <p:pic>
              <p:nvPicPr>
                <p:cNvPr id="39" name="Ink 38">
                  <a:extLst>
                    <a:ext uri="{FF2B5EF4-FFF2-40B4-BE49-F238E27FC236}">
                      <a16:creationId xmlns:a16="http://schemas.microsoft.com/office/drawing/2014/main" id="{7CD1D527-EDA9-3F46-9DDF-2C53B2186963}"/>
                    </a:ext>
                  </a:extLst>
                </p:cNvPr>
                <p:cNvPicPr/>
                <p:nvPr/>
              </p:nvPicPr>
              <p:blipFill>
                <a:blip r:embed="rId29"/>
                <a:stretch>
                  <a:fillRect/>
                </a:stretch>
              </p:blipFill>
              <p:spPr>
                <a:xfrm>
                  <a:off x="6783850" y="5506970"/>
                  <a:ext cx="2091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75CD5C59-A90F-5BC5-B465-8FECD4FCDEF1}"/>
                    </a:ext>
                  </a:extLst>
                </p14:cNvPr>
                <p14:cNvContentPartPr/>
                <p14:nvPr/>
              </p14:nvContentPartPr>
              <p14:xfrm>
                <a:off x="7053490" y="5680850"/>
                <a:ext cx="20160" cy="37800"/>
              </p14:xfrm>
            </p:contentPart>
          </mc:Choice>
          <mc:Fallback xmlns="">
            <p:pic>
              <p:nvPicPr>
                <p:cNvPr id="40" name="Ink 39">
                  <a:extLst>
                    <a:ext uri="{FF2B5EF4-FFF2-40B4-BE49-F238E27FC236}">
                      <a16:creationId xmlns:a16="http://schemas.microsoft.com/office/drawing/2014/main" id="{75CD5C59-A90F-5BC5-B465-8FECD4FCDEF1}"/>
                    </a:ext>
                  </a:extLst>
                </p:cNvPr>
                <p:cNvPicPr/>
                <p:nvPr/>
              </p:nvPicPr>
              <p:blipFill>
                <a:blip r:embed="rId31"/>
                <a:stretch>
                  <a:fillRect/>
                </a:stretch>
              </p:blipFill>
              <p:spPr>
                <a:xfrm>
                  <a:off x="7047370" y="5674730"/>
                  <a:ext cx="32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17C00DC9-29EA-9903-1735-D6EAC7A6FD1F}"/>
                    </a:ext>
                  </a:extLst>
                </p14:cNvPr>
                <p14:cNvContentPartPr/>
                <p14:nvPr/>
              </p14:nvContentPartPr>
              <p14:xfrm>
                <a:off x="7052410" y="5509850"/>
                <a:ext cx="262440" cy="266760"/>
              </p14:xfrm>
            </p:contentPart>
          </mc:Choice>
          <mc:Fallback xmlns="">
            <p:pic>
              <p:nvPicPr>
                <p:cNvPr id="41" name="Ink 40">
                  <a:extLst>
                    <a:ext uri="{FF2B5EF4-FFF2-40B4-BE49-F238E27FC236}">
                      <a16:creationId xmlns:a16="http://schemas.microsoft.com/office/drawing/2014/main" id="{17C00DC9-29EA-9903-1735-D6EAC7A6FD1F}"/>
                    </a:ext>
                  </a:extLst>
                </p:cNvPr>
                <p:cNvPicPr/>
                <p:nvPr/>
              </p:nvPicPr>
              <p:blipFill>
                <a:blip r:embed="rId33"/>
                <a:stretch>
                  <a:fillRect/>
                </a:stretch>
              </p:blipFill>
              <p:spPr>
                <a:xfrm>
                  <a:off x="7046290" y="5503730"/>
                  <a:ext cx="2746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Ink 42">
                  <a:extLst>
                    <a:ext uri="{FF2B5EF4-FFF2-40B4-BE49-F238E27FC236}">
                      <a16:creationId xmlns:a16="http://schemas.microsoft.com/office/drawing/2014/main" id="{4D22D15B-B86D-2C6D-CAB5-99A363430CEB}"/>
                    </a:ext>
                  </a:extLst>
                </p14:cNvPr>
                <p14:cNvContentPartPr/>
                <p14:nvPr/>
              </p14:nvContentPartPr>
              <p14:xfrm>
                <a:off x="4773610" y="5546570"/>
                <a:ext cx="736200" cy="751680"/>
              </p14:xfrm>
            </p:contentPart>
          </mc:Choice>
          <mc:Fallback xmlns="">
            <p:pic>
              <p:nvPicPr>
                <p:cNvPr id="43" name="Ink 42">
                  <a:extLst>
                    <a:ext uri="{FF2B5EF4-FFF2-40B4-BE49-F238E27FC236}">
                      <a16:creationId xmlns:a16="http://schemas.microsoft.com/office/drawing/2014/main" id="{4D22D15B-B86D-2C6D-CAB5-99A363430CEB}"/>
                    </a:ext>
                  </a:extLst>
                </p:cNvPr>
                <p:cNvPicPr/>
                <p:nvPr/>
              </p:nvPicPr>
              <p:blipFill>
                <a:blip r:embed="rId35"/>
                <a:stretch>
                  <a:fillRect/>
                </a:stretch>
              </p:blipFill>
              <p:spPr>
                <a:xfrm>
                  <a:off x="4767490" y="5540450"/>
                  <a:ext cx="748440" cy="763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Ink 43">
                  <a:extLst>
                    <a:ext uri="{FF2B5EF4-FFF2-40B4-BE49-F238E27FC236}">
                      <a16:creationId xmlns:a16="http://schemas.microsoft.com/office/drawing/2014/main" id="{B653E7F4-3507-C855-0C3A-1E0B3CEC364C}"/>
                    </a:ext>
                  </a:extLst>
                </p14:cNvPr>
                <p14:cNvContentPartPr/>
                <p14:nvPr/>
              </p14:nvContentPartPr>
              <p14:xfrm>
                <a:off x="4862170" y="5525690"/>
                <a:ext cx="616320" cy="794160"/>
              </p14:xfrm>
            </p:contentPart>
          </mc:Choice>
          <mc:Fallback xmlns="">
            <p:pic>
              <p:nvPicPr>
                <p:cNvPr id="44" name="Ink 43">
                  <a:extLst>
                    <a:ext uri="{FF2B5EF4-FFF2-40B4-BE49-F238E27FC236}">
                      <a16:creationId xmlns:a16="http://schemas.microsoft.com/office/drawing/2014/main" id="{B653E7F4-3507-C855-0C3A-1E0B3CEC364C}"/>
                    </a:ext>
                  </a:extLst>
                </p:cNvPr>
                <p:cNvPicPr/>
                <p:nvPr/>
              </p:nvPicPr>
              <p:blipFill>
                <a:blip r:embed="rId37"/>
                <a:stretch>
                  <a:fillRect/>
                </a:stretch>
              </p:blipFill>
              <p:spPr>
                <a:xfrm>
                  <a:off x="4856050" y="5519570"/>
                  <a:ext cx="628560" cy="80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ECCE38E9-E2FF-3710-A798-448997F5032A}"/>
                    </a:ext>
                  </a:extLst>
                </p14:cNvPr>
                <p14:cNvContentPartPr/>
                <p14:nvPr/>
              </p14:nvContentPartPr>
              <p14:xfrm>
                <a:off x="3887290" y="5687330"/>
                <a:ext cx="963360" cy="97920"/>
              </p14:xfrm>
            </p:contentPart>
          </mc:Choice>
          <mc:Fallback xmlns="">
            <p:pic>
              <p:nvPicPr>
                <p:cNvPr id="46" name="Ink 45">
                  <a:extLst>
                    <a:ext uri="{FF2B5EF4-FFF2-40B4-BE49-F238E27FC236}">
                      <a16:creationId xmlns:a16="http://schemas.microsoft.com/office/drawing/2014/main" id="{ECCE38E9-E2FF-3710-A798-448997F5032A}"/>
                    </a:ext>
                  </a:extLst>
                </p:cNvPr>
                <p:cNvPicPr/>
                <p:nvPr/>
              </p:nvPicPr>
              <p:blipFill>
                <a:blip r:embed="rId39"/>
                <a:stretch>
                  <a:fillRect/>
                </a:stretch>
              </p:blipFill>
              <p:spPr>
                <a:xfrm>
                  <a:off x="3881170" y="5681210"/>
                  <a:ext cx="975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42039C38-BDCD-ECF2-17ED-EAAC24CAAA05}"/>
                    </a:ext>
                  </a:extLst>
                </p14:cNvPr>
                <p14:cNvContentPartPr/>
                <p14:nvPr/>
              </p14:nvContentPartPr>
              <p14:xfrm>
                <a:off x="3476890" y="5245250"/>
                <a:ext cx="180720" cy="221400"/>
              </p14:xfrm>
            </p:contentPart>
          </mc:Choice>
          <mc:Fallback xmlns="">
            <p:pic>
              <p:nvPicPr>
                <p:cNvPr id="48" name="Ink 47">
                  <a:extLst>
                    <a:ext uri="{FF2B5EF4-FFF2-40B4-BE49-F238E27FC236}">
                      <a16:creationId xmlns:a16="http://schemas.microsoft.com/office/drawing/2014/main" id="{42039C38-BDCD-ECF2-17ED-EAAC24CAAA05}"/>
                    </a:ext>
                  </a:extLst>
                </p:cNvPr>
                <p:cNvPicPr/>
                <p:nvPr/>
              </p:nvPicPr>
              <p:blipFill>
                <a:blip r:embed="rId41"/>
                <a:stretch>
                  <a:fillRect/>
                </a:stretch>
              </p:blipFill>
              <p:spPr>
                <a:xfrm>
                  <a:off x="3470770" y="5239130"/>
                  <a:ext cx="192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C5641D0D-79B0-5B0A-A831-0186347237DF}"/>
                    </a:ext>
                  </a:extLst>
                </p14:cNvPr>
                <p14:cNvContentPartPr/>
                <p14:nvPr/>
              </p14:nvContentPartPr>
              <p14:xfrm>
                <a:off x="3650410" y="5207810"/>
                <a:ext cx="92880" cy="342720"/>
              </p14:xfrm>
            </p:contentPart>
          </mc:Choice>
          <mc:Fallback xmlns="">
            <p:pic>
              <p:nvPicPr>
                <p:cNvPr id="49" name="Ink 48">
                  <a:extLst>
                    <a:ext uri="{FF2B5EF4-FFF2-40B4-BE49-F238E27FC236}">
                      <a16:creationId xmlns:a16="http://schemas.microsoft.com/office/drawing/2014/main" id="{C5641D0D-79B0-5B0A-A831-0186347237DF}"/>
                    </a:ext>
                  </a:extLst>
                </p:cNvPr>
                <p:cNvPicPr/>
                <p:nvPr/>
              </p:nvPicPr>
              <p:blipFill>
                <a:blip r:embed="rId43"/>
                <a:stretch>
                  <a:fillRect/>
                </a:stretch>
              </p:blipFill>
              <p:spPr>
                <a:xfrm>
                  <a:off x="3644290" y="5201690"/>
                  <a:ext cx="1051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0D82A9FB-9312-54D2-1C2B-0077EAB3EBD5}"/>
                    </a:ext>
                  </a:extLst>
                </p14:cNvPr>
                <p14:cNvContentPartPr/>
                <p14:nvPr/>
              </p14:nvContentPartPr>
              <p14:xfrm>
                <a:off x="3743650" y="5275130"/>
                <a:ext cx="159840" cy="336960"/>
              </p14:xfrm>
            </p:contentPart>
          </mc:Choice>
          <mc:Fallback xmlns="">
            <p:pic>
              <p:nvPicPr>
                <p:cNvPr id="50" name="Ink 49">
                  <a:extLst>
                    <a:ext uri="{FF2B5EF4-FFF2-40B4-BE49-F238E27FC236}">
                      <a16:creationId xmlns:a16="http://schemas.microsoft.com/office/drawing/2014/main" id="{0D82A9FB-9312-54D2-1C2B-0077EAB3EBD5}"/>
                    </a:ext>
                  </a:extLst>
                </p:cNvPr>
                <p:cNvPicPr/>
                <p:nvPr/>
              </p:nvPicPr>
              <p:blipFill>
                <a:blip r:embed="rId45"/>
                <a:stretch>
                  <a:fillRect/>
                </a:stretch>
              </p:blipFill>
              <p:spPr>
                <a:xfrm>
                  <a:off x="3737530" y="5269010"/>
                  <a:ext cx="1720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75EF38CF-4059-EF81-0344-344857EB0AC1}"/>
                    </a:ext>
                  </a:extLst>
                </p14:cNvPr>
                <p14:cNvContentPartPr/>
                <p14:nvPr/>
              </p14:nvContentPartPr>
              <p14:xfrm>
                <a:off x="3785410" y="5283050"/>
                <a:ext cx="281520" cy="43560"/>
              </p14:xfrm>
            </p:contentPart>
          </mc:Choice>
          <mc:Fallback xmlns="">
            <p:pic>
              <p:nvPicPr>
                <p:cNvPr id="51" name="Ink 50">
                  <a:extLst>
                    <a:ext uri="{FF2B5EF4-FFF2-40B4-BE49-F238E27FC236}">
                      <a16:creationId xmlns:a16="http://schemas.microsoft.com/office/drawing/2014/main" id="{75EF38CF-4059-EF81-0344-344857EB0AC1}"/>
                    </a:ext>
                  </a:extLst>
                </p:cNvPr>
                <p:cNvPicPr/>
                <p:nvPr/>
              </p:nvPicPr>
              <p:blipFill>
                <a:blip r:embed="rId47"/>
                <a:stretch>
                  <a:fillRect/>
                </a:stretch>
              </p:blipFill>
              <p:spPr>
                <a:xfrm>
                  <a:off x="3779290" y="5276930"/>
                  <a:ext cx="293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Ink 51">
                  <a:extLst>
                    <a:ext uri="{FF2B5EF4-FFF2-40B4-BE49-F238E27FC236}">
                      <a16:creationId xmlns:a16="http://schemas.microsoft.com/office/drawing/2014/main" id="{544E3497-C191-166A-957A-D0A9211464A4}"/>
                    </a:ext>
                  </a:extLst>
                </p14:cNvPr>
                <p14:cNvContentPartPr/>
                <p14:nvPr/>
              </p14:nvContentPartPr>
              <p14:xfrm>
                <a:off x="3989170" y="5283410"/>
                <a:ext cx="210600" cy="254160"/>
              </p14:xfrm>
            </p:contentPart>
          </mc:Choice>
          <mc:Fallback xmlns="">
            <p:pic>
              <p:nvPicPr>
                <p:cNvPr id="52" name="Ink 51">
                  <a:extLst>
                    <a:ext uri="{FF2B5EF4-FFF2-40B4-BE49-F238E27FC236}">
                      <a16:creationId xmlns:a16="http://schemas.microsoft.com/office/drawing/2014/main" id="{544E3497-C191-166A-957A-D0A9211464A4}"/>
                    </a:ext>
                  </a:extLst>
                </p:cNvPr>
                <p:cNvPicPr/>
                <p:nvPr/>
              </p:nvPicPr>
              <p:blipFill>
                <a:blip r:embed="rId49"/>
                <a:stretch>
                  <a:fillRect/>
                </a:stretch>
              </p:blipFill>
              <p:spPr>
                <a:xfrm>
                  <a:off x="3983050" y="5277290"/>
                  <a:ext cx="2228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Ink 53">
                  <a:extLst>
                    <a:ext uri="{FF2B5EF4-FFF2-40B4-BE49-F238E27FC236}">
                      <a16:creationId xmlns:a16="http://schemas.microsoft.com/office/drawing/2014/main" id="{8E366BBB-993D-3583-E1A5-A20EBBF2AD48}"/>
                    </a:ext>
                  </a:extLst>
                </p14:cNvPr>
                <p14:cNvContentPartPr/>
                <p14:nvPr/>
              </p14:nvContentPartPr>
              <p14:xfrm>
                <a:off x="4213810" y="5194850"/>
                <a:ext cx="111600" cy="434520"/>
              </p14:xfrm>
            </p:contentPart>
          </mc:Choice>
          <mc:Fallback xmlns="">
            <p:pic>
              <p:nvPicPr>
                <p:cNvPr id="54" name="Ink 53">
                  <a:extLst>
                    <a:ext uri="{FF2B5EF4-FFF2-40B4-BE49-F238E27FC236}">
                      <a16:creationId xmlns:a16="http://schemas.microsoft.com/office/drawing/2014/main" id="{8E366BBB-993D-3583-E1A5-A20EBBF2AD48}"/>
                    </a:ext>
                  </a:extLst>
                </p:cNvPr>
                <p:cNvPicPr/>
                <p:nvPr/>
              </p:nvPicPr>
              <p:blipFill>
                <a:blip r:embed="rId51"/>
                <a:stretch>
                  <a:fillRect/>
                </a:stretch>
              </p:blipFill>
              <p:spPr>
                <a:xfrm>
                  <a:off x="4207690" y="5188730"/>
                  <a:ext cx="1238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B8C6DA3C-4A43-E870-3B95-C5A56664D21B}"/>
                    </a:ext>
                  </a:extLst>
                </p14:cNvPr>
                <p14:cNvContentPartPr/>
                <p14:nvPr/>
              </p14:nvContentPartPr>
              <p14:xfrm>
                <a:off x="4254130" y="5392490"/>
                <a:ext cx="129960" cy="192240"/>
              </p14:xfrm>
            </p:contentPart>
          </mc:Choice>
          <mc:Fallback xmlns="">
            <p:pic>
              <p:nvPicPr>
                <p:cNvPr id="55" name="Ink 54">
                  <a:extLst>
                    <a:ext uri="{FF2B5EF4-FFF2-40B4-BE49-F238E27FC236}">
                      <a16:creationId xmlns:a16="http://schemas.microsoft.com/office/drawing/2014/main" id="{B8C6DA3C-4A43-E870-3B95-C5A56664D21B}"/>
                    </a:ext>
                  </a:extLst>
                </p:cNvPr>
                <p:cNvPicPr/>
                <p:nvPr/>
              </p:nvPicPr>
              <p:blipFill>
                <a:blip r:embed="rId53"/>
                <a:stretch>
                  <a:fillRect/>
                </a:stretch>
              </p:blipFill>
              <p:spPr>
                <a:xfrm>
                  <a:off x="4248010" y="5386370"/>
                  <a:ext cx="142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Ink 56">
                  <a:extLst>
                    <a:ext uri="{FF2B5EF4-FFF2-40B4-BE49-F238E27FC236}">
                      <a16:creationId xmlns:a16="http://schemas.microsoft.com/office/drawing/2014/main" id="{2EB34091-7660-B2F9-66DA-134F0BDEBC9A}"/>
                    </a:ext>
                  </a:extLst>
                </p14:cNvPr>
                <p14:cNvContentPartPr/>
                <p14:nvPr/>
              </p14:nvContentPartPr>
              <p14:xfrm>
                <a:off x="6958810" y="6009890"/>
                <a:ext cx="537480" cy="619200"/>
              </p14:xfrm>
            </p:contentPart>
          </mc:Choice>
          <mc:Fallback xmlns="">
            <p:pic>
              <p:nvPicPr>
                <p:cNvPr id="57" name="Ink 56">
                  <a:extLst>
                    <a:ext uri="{FF2B5EF4-FFF2-40B4-BE49-F238E27FC236}">
                      <a16:creationId xmlns:a16="http://schemas.microsoft.com/office/drawing/2014/main" id="{2EB34091-7660-B2F9-66DA-134F0BDEBC9A}"/>
                    </a:ext>
                  </a:extLst>
                </p:cNvPr>
                <p:cNvPicPr/>
                <p:nvPr/>
              </p:nvPicPr>
              <p:blipFill>
                <a:blip r:embed="rId55"/>
                <a:stretch>
                  <a:fillRect/>
                </a:stretch>
              </p:blipFill>
              <p:spPr>
                <a:xfrm>
                  <a:off x="6952690" y="6003770"/>
                  <a:ext cx="5497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8" name="Ink 57">
                  <a:extLst>
                    <a:ext uri="{FF2B5EF4-FFF2-40B4-BE49-F238E27FC236}">
                      <a16:creationId xmlns:a16="http://schemas.microsoft.com/office/drawing/2014/main" id="{D767A3FF-242D-AD49-EEB8-8E6CBA573783}"/>
                    </a:ext>
                  </a:extLst>
                </p14:cNvPr>
                <p14:cNvContentPartPr/>
                <p14:nvPr/>
              </p14:nvContentPartPr>
              <p14:xfrm>
                <a:off x="7685290" y="5924210"/>
                <a:ext cx="246960" cy="570600"/>
              </p14:xfrm>
            </p:contentPart>
          </mc:Choice>
          <mc:Fallback xmlns="">
            <p:pic>
              <p:nvPicPr>
                <p:cNvPr id="58" name="Ink 57">
                  <a:extLst>
                    <a:ext uri="{FF2B5EF4-FFF2-40B4-BE49-F238E27FC236}">
                      <a16:creationId xmlns:a16="http://schemas.microsoft.com/office/drawing/2014/main" id="{D767A3FF-242D-AD49-EEB8-8E6CBA573783}"/>
                    </a:ext>
                  </a:extLst>
                </p:cNvPr>
                <p:cNvPicPr/>
                <p:nvPr/>
              </p:nvPicPr>
              <p:blipFill>
                <a:blip r:embed="rId57"/>
                <a:stretch>
                  <a:fillRect/>
                </a:stretch>
              </p:blipFill>
              <p:spPr>
                <a:xfrm>
                  <a:off x="7679170" y="5918090"/>
                  <a:ext cx="25920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9" name="Ink 58">
                  <a:extLst>
                    <a:ext uri="{FF2B5EF4-FFF2-40B4-BE49-F238E27FC236}">
                      <a16:creationId xmlns:a16="http://schemas.microsoft.com/office/drawing/2014/main" id="{18554572-A4F4-7662-3A13-93A43605C5AA}"/>
                    </a:ext>
                  </a:extLst>
                </p14:cNvPr>
                <p14:cNvContentPartPr/>
                <p14:nvPr/>
              </p14:nvContentPartPr>
              <p14:xfrm>
                <a:off x="7772050" y="6203570"/>
                <a:ext cx="275040" cy="70200"/>
              </p14:xfrm>
            </p:contentPart>
          </mc:Choice>
          <mc:Fallback xmlns="">
            <p:pic>
              <p:nvPicPr>
                <p:cNvPr id="59" name="Ink 58">
                  <a:extLst>
                    <a:ext uri="{FF2B5EF4-FFF2-40B4-BE49-F238E27FC236}">
                      <a16:creationId xmlns:a16="http://schemas.microsoft.com/office/drawing/2014/main" id="{18554572-A4F4-7662-3A13-93A43605C5AA}"/>
                    </a:ext>
                  </a:extLst>
                </p:cNvPr>
                <p:cNvPicPr/>
                <p:nvPr/>
              </p:nvPicPr>
              <p:blipFill>
                <a:blip r:embed="rId59"/>
                <a:stretch>
                  <a:fillRect/>
                </a:stretch>
              </p:blipFill>
              <p:spPr>
                <a:xfrm>
                  <a:off x="7765930" y="6197450"/>
                  <a:ext cx="2872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Ink 59">
                  <a:extLst>
                    <a:ext uri="{FF2B5EF4-FFF2-40B4-BE49-F238E27FC236}">
                      <a16:creationId xmlns:a16="http://schemas.microsoft.com/office/drawing/2014/main" id="{EFAE12A6-B65F-87ED-607F-401B95571D66}"/>
                    </a:ext>
                  </a:extLst>
                </p14:cNvPr>
                <p14:cNvContentPartPr/>
                <p14:nvPr/>
              </p14:nvContentPartPr>
              <p14:xfrm>
                <a:off x="8029810" y="6062450"/>
                <a:ext cx="282600" cy="441000"/>
              </p14:xfrm>
            </p:contentPart>
          </mc:Choice>
          <mc:Fallback xmlns="">
            <p:pic>
              <p:nvPicPr>
                <p:cNvPr id="60" name="Ink 59">
                  <a:extLst>
                    <a:ext uri="{FF2B5EF4-FFF2-40B4-BE49-F238E27FC236}">
                      <a16:creationId xmlns:a16="http://schemas.microsoft.com/office/drawing/2014/main" id="{EFAE12A6-B65F-87ED-607F-401B95571D66}"/>
                    </a:ext>
                  </a:extLst>
                </p:cNvPr>
                <p:cNvPicPr/>
                <p:nvPr/>
              </p:nvPicPr>
              <p:blipFill>
                <a:blip r:embed="rId61"/>
                <a:stretch>
                  <a:fillRect/>
                </a:stretch>
              </p:blipFill>
              <p:spPr>
                <a:xfrm>
                  <a:off x="8023690" y="6056330"/>
                  <a:ext cx="2948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Ink 60">
                  <a:extLst>
                    <a:ext uri="{FF2B5EF4-FFF2-40B4-BE49-F238E27FC236}">
                      <a16:creationId xmlns:a16="http://schemas.microsoft.com/office/drawing/2014/main" id="{1AD4951A-B020-D20D-BBE1-EAF07D41C1C2}"/>
                    </a:ext>
                  </a:extLst>
                </p14:cNvPr>
                <p14:cNvContentPartPr/>
                <p14:nvPr/>
              </p14:nvContentPartPr>
              <p14:xfrm>
                <a:off x="8348770" y="5967770"/>
                <a:ext cx="388440" cy="622440"/>
              </p14:xfrm>
            </p:contentPart>
          </mc:Choice>
          <mc:Fallback xmlns="">
            <p:pic>
              <p:nvPicPr>
                <p:cNvPr id="61" name="Ink 60">
                  <a:extLst>
                    <a:ext uri="{FF2B5EF4-FFF2-40B4-BE49-F238E27FC236}">
                      <a16:creationId xmlns:a16="http://schemas.microsoft.com/office/drawing/2014/main" id="{1AD4951A-B020-D20D-BBE1-EAF07D41C1C2}"/>
                    </a:ext>
                  </a:extLst>
                </p:cNvPr>
                <p:cNvPicPr/>
                <p:nvPr/>
              </p:nvPicPr>
              <p:blipFill>
                <a:blip r:embed="rId63"/>
                <a:stretch>
                  <a:fillRect/>
                </a:stretch>
              </p:blipFill>
              <p:spPr>
                <a:xfrm>
                  <a:off x="8342650" y="5961650"/>
                  <a:ext cx="40068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390B53D2-7B28-B4BD-5587-1457999842B7}"/>
                    </a:ext>
                  </a:extLst>
                </p14:cNvPr>
                <p14:cNvContentPartPr/>
                <p14:nvPr/>
              </p14:nvContentPartPr>
              <p14:xfrm>
                <a:off x="8556130" y="6467450"/>
                <a:ext cx="154800" cy="175320"/>
              </p14:xfrm>
            </p:contentPart>
          </mc:Choice>
          <mc:Fallback xmlns="">
            <p:pic>
              <p:nvPicPr>
                <p:cNvPr id="62" name="Ink 61">
                  <a:extLst>
                    <a:ext uri="{FF2B5EF4-FFF2-40B4-BE49-F238E27FC236}">
                      <a16:creationId xmlns:a16="http://schemas.microsoft.com/office/drawing/2014/main" id="{390B53D2-7B28-B4BD-5587-1457999842B7}"/>
                    </a:ext>
                  </a:extLst>
                </p:cNvPr>
                <p:cNvPicPr/>
                <p:nvPr/>
              </p:nvPicPr>
              <p:blipFill>
                <a:blip r:embed="rId65"/>
                <a:stretch>
                  <a:fillRect/>
                </a:stretch>
              </p:blipFill>
              <p:spPr>
                <a:xfrm>
                  <a:off x="8550010" y="6461330"/>
                  <a:ext cx="167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3" name="Ink 62">
                  <a:extLst>
                    <a:ext uri="{FF2B5EF4-FFF2-40B4-BE49-F238E27FC236}">
                      <a16:creationId xmlns:a16="http://schemas.microsoft.com/office/drawing/2014/main" id="{34462D8A-B4F2-D39C-6BC5-A6BB98FCFC33}"/>
                    </a:ext>
                  </a:extLst>
                </p14:cNvPr>
                <p14:cNvContentPartPr/>
                <p14:nvPr/>
              </p14:nvContentPartPr>
              <p14:xfrm>
                <a:off x="8908930" y="6122210"/>
                <a:ext cx="342000" cy="466560"/>
              </p14:xfrm>
            </p:contentPart>
          </mc:Choice>
          <mc:Fallback xmlns="">
            <p:pic>
              <p:nvPicPr>
                <p:cNvPr id="63" name="Ink 62">
                  <a:extLst>
                    <a:ext uri="{FF2B5EF4-FFF2-40B4-BE49-F238E27FC236}">
                      <a16:creationId xmlns:a16="http://schemas.microsoft.com/office/drawing/2014/main" id="{34462D8A-B4F2-D39C-6BC5-A6BB98FCFC33}"/>
                    </a:ext>
                  </a:extLst>
                </p:cNvPr>
                <p:cNvPicPr/>
                <p:nvPr/>
              </p:nvPicPr>
              <p:blipFill>
                <a:blip r:embed="rId67"/>
                <a:stretch>
                  <a:fillRect/>
                </a:stretch>
              </p:blipFill>
              <p:spPr>
                <a:xfrm>
                  <a:off x="8902810" y="6116090"/>
                  <a:ext cx="35424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4" name="Ink 63">
                  <a:extLst>
                    <a:ext uri="{FF2B5EF4-FFF2-40B4-BE49-F238E27FC236}">
                      <a16:creationId xmlns:a16="http://schemas.microsoft.com/office/drawing/2014/main" id="{94DABF68-FA69-DDE1-526D-7A1117B20A2B}"/>
                    </a:ext>
                  </a:extLst>
                </p14:cNvPr>
                <p14:cNvContentPartPr/>
                <p14:nvPr/>
              </p14:nvContentPartPr>
              <p14:xfrm>
                <a:off x="9353530" y="6075050"/>
                <a:ext cx="344520" cy="463320"/>
              </p14:xfrm>
            </p:contentPart>
          </mc:Choice>
          <mc:Fallback xmlns="">
            <p:pic>
              <p:nvPicPr>
                <p:cNvPr id="64" name="Ink 63">
                  <a:extLst>
                    <a:ext uri="{FF2B5EF4-FFF2-40B4-BE49-F238E27FC236}">
                      <a16:creationId xmlns:a16="http://schemas.microsoft.com/office/drawing/2014/main" id="{94DABF68-FA69-DDE1-526D-7A1117B20A2B}"/>
                    </a:ext>
                  </a:extLst>
                </p:cNvPr>
                <p:cNvPicPr/>
                <p:nvPr/>
              </p:nvPicPr>
              <p:blipFill>
                <a:blip r:embed="rId69"/>
                <a:stretch>
                  <a:fillRect/>
                </a:stretch>
              </p:blipFill>
              <p:spPr>
                <a:xfrm>
                  <a:off x="9347410" y="6068930"/>
                  <a:ext cx="35676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Ink 64">
                  <a:extLst>
                    <a:ext uri="{FF2B5EF4-FFF2-40B4-BE49-F238E27FC236}">
                      <a16:creationId xmlns:a16="http://schemas.microsoft.com/office/drawing/2014/main" id="{A3035AA9-109B-3367-350C-6F495001E1D7}"/>
                    </a:ext>
                  </a:extLst>
                </p14:cNvPr>
                <p14:cNvContentPartPr/>
                <p14:nvPr/>
              </p14:nvContentPartPr>
              <p14:xfrm>
                <a:off x="9364690" y="6270530"/>
                <a:ext cx="303480" cy="155160"/>
              </p14:xfrm>
            </p:contentPart>
          </mc:Choice>
          <mc:Fallback xmlns="">
            <p:pic>
              <p:nvPicPr>
                <p:cNvPr id="65" name="Ink 64">
                  <a:extLst>
                    <a:ext uri="{FF2B5EF4-FFF2-40B4-BE49-F238E27FC236}">
                      <a16:creationId xmlns:a16="http://schemas.microsoft.com/office/drawing/2014/main" id="{A3035AA9-109B-3367-350C-6F495001E1D7}"/>
                    </a:ext>
                  </a:extLst>
                </p:cNvPr>
                <p:cNvPicPr/>
                <p:nvPr/>
              </p:nvPicPr>
              <p:blipFill>
                <a:blip r:embed="rId71"/>
                <a:stretch>
                  <a:fillRect/>
                </a:stretch>
              </p:blipFill>
              <p:spPr>
                <a:xfrm>
                  <a:off x="9358570" y="6264410"/>
                  <a:ext cx="315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Ink 65">
                  <a:extLst>
                    <a:ext uri="{FF2B5EF4-FFF2-40B4-BE49-F238E27FC236}">
                      <a16:creationId xmlns:a16="http://schemas.microsoft.com/office/drawing/2014/main" id="{0BFBD1D2-3A2E-B406-14E9-1C77831B4875}"/>
                    </a:ext>
                  </a:extLst>
                </p14:cNvPr>
                <p14:cNvContentPartPr/>
                <p14:nvPr/>
              </p14:nvContentPartPr>
              <p14:xfrm>
                <a:off x="9331930" y="6520370"/>
                <a:ext cx="321120" cy="108360"/>
              </p14:xfrm>
            </p:contentPart>
          </mc:Choice>
          <mc:Fallback xmlns="">
            <p:pic>
              <p:nvPicPr>
                <p:cNvPr id="66" name="Ink 65">
                  <a:extLst>
                    <a:ext uri="{FF2B5EF4-FFF2-40B4-BE49-F238E27FC236}">
                      <a16:creationId xmlns:a16="http://schemas.microsoft.com/office/drawing/2014/main" id="{0BFBD1D2-3A2E-B406-14E9-1C77831B4875}"/>
                    </a:ext>
                  </a:extLst>
                </p:cNvPr>
                <p:cNvPicPr/>
                <p:nvPr/>
              </p:nvPicPr>
              <p:blipFill>
                <a:blip r:embed="rId73"/>
                <a:stretch>
                  <a:fillRect/>
                </a:stretch>
              </p:blipFill>
              <p:spPr>
                <a:xfrm>
                  <a:off x="9325810" y="6514250"/>
                  <a:ext cx="3333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7" name="Ink 66">
                  <a:extLst>
                    <a:ext uri="{FF2B5EF4-FFF2-40B4-BE49-F238E27FC236}">
                      <a16:creationId xmlns:a16="http://schemas.microsoft.com/office/drawing/2014/main" id="{87CEFB95-6626-79DE-DED4-DA7B186583B5}"/>
                    </a:ext>
                  </a:extLst>
                </p14:cNvPr>
                <p14:cNvContentPartPr/>
                <p14:nvPr/>
              </p14:nvContentPartPr>
              <p14:xfrm>
                <a:off x="9817570" y="6010250"/>
                <a:ext cx="372240" cy="468720"/>
              </p14:xfrm>
            </p:contentPart>
          </mc:Choice>
          <mc:Fallback xmlns="">
            <p:pic>
              <p:nvPicPr>
                <p:cNvPr id="67" name="Ink 66">
                  <a:extLst>
                    <a:ext uri="{FF2B5EF4-FFF2-40B4-BE49-F238E27FC236}">
                      <a16:creationId xmlns:a16="http://schemas.microsoft.com/office/drawing/2014/main" id="{87CEFB95-6626-79DE-DED4-DA7B186583B5}"/>
                    </a:ext>
                  </a:extLst>
                </p:cNvPr>
                <p:cNvPicPr/>
                <p:nvPr/>
              </p:nvPicPr>
              <p:blipFill>
                <a:blip r:embed="rId75"/>
                <a:stretch>
                  <a:fillRect/>
                </a:stretch>
              </p:blipFill>
              <p:spPr>
                <a:xfrm>
                  <a:off x="9811450" y="6004130"/>
                  <a:ext cx="3844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8" name="Ink 67">
                  <a:extLst>
                    <a:ext uri="{FF2B5EF4-FFF2-40B4-BE49-F238E27FC236}">
                      <a16:creationId xmlns:a16="http://schemas.microsoft.com/office/drawing/2014/main" id="{1860A6E9-5C7C-F6EE-221D-998BE18BAC10}"/>
                    </a:ext>
                  </a:extLst>
                </p14:cNvPr>
                <p14:cNvContentPartPr/>
                <p14:nvPr/>
              </p14:nvContentPartPr>
              <p14:xfrm>
                <a:off x="10075330" y="5940050"/>
                <a:ext cx="408960" cy="700200"/>
              </p14:xfrm>
            </p:contentPart>
          </mc:Choice>
          <mc:Fallback xmlns="">
            <p:pic>
              <p:nvPicPr>
                <p:cNvPr id="68" name="Ink 67">
                  <a:extLst>
                    <a:ext uri="{FF2B5EF4-FFF2-40B4-BE49-F238E27FC236}">
                      <a16:creationId xmlns:a16="http://schemas.microsoft.com/office/drawing/2014/main" id="{1860A6E9-5C7C-F6EE-221D-998BE18BAC10}"/>
                    </a:ext>
                  </a:extLst>
                </p:cNvPr>
                <p:cNvPicPr/>
                <p:nvPr/>
              </p:nvPicPr>
              <p:blipFill>
                <a:blip r:embed="rId77"/>
                <a:stretch>
                  <a:fillRect/>
                </a:stretch>
              </p:blipFill>
              <p:spPr>
                <a:xfrm>
                  <a:off x="10069210" y="5933930"/>
                  <a:ext cx="42120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Ink 68">
                  <a:extLst>
                    <a:ext uri="{FF2B5EF4-FFF2-40B4-BE49-F238E27FC236}">
                      <a16:creationId xmlns:a16="http://schemas.microsoft.com/office/drawing/2014/main" id="{6E5A952C-1A7C-DABA-A6D3-F93EA3AAC53F}"/>
                    </a:ext>
                  </a:extLst>
                </p14:cNvPr>
                <p14:cNvContentPartPr/>
                <p14:nvPr/>
              </p14:nvContentPartPr>
              <p14:xfrm>
                <a:off x="10181170" y="6343250"/>
                <a:ext cx="322920" cy="71640"/>
              </p14:xfrm>
            </p:contentPart>
          </mc:Choice>
          <mc:Fallback xmlns="">
            <p:pic>
              <p:nvPicPr>
                <p:cNvPr id="69" name="Ink 68">
                  <a:extLst>
                    <a:ext uri="{FF2B5EF4-FFF2-40B4-BE49-F238E27FC236}">
                      <a16:creationId xmlns:a16="http://schemas.microsoft.com/office/drawing/2014/main" id="{6E5A952C-1A7C-DABA-A6D3-F93EA3AAC53F}"/>
                    </a:ext>
                  </a:extLst>
                </p:cNvPr>
                <p:cNvPicPr/>
                <p:nvPr/>
              </p:nvPicPr>
              <p:blipFill>
                <a:blip r:embed="rId79"/>
                <a:stretch>
                  <a:fillRect/>
                </a:stretch>
              </p:blipFill>
              <p:spPr>
                <a:xfrm>
                  <a:off x="10175050" y="6337130"/>
                  <a:ext cx="335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Ink 69">
                  <a:extLst>
                    <a:ext uri="{FF2B5EF4-FFF2-40B4-BE49-F238E27FC236}">
                      <a16:creationId xmlns:a16="http://schemas.microsoft.com/office/drawing/2014/main" id="{36D310FC-8E31-64D9-5250-FF97C9B36FAB}"/>
                    </a:ext>
                  </a:extLst>
                </p14:cNvPr>
                <p14:cNvContentPartPr/>
                <p14:nvPr/>
              </p14:nvContentPartPr>
              <p14:xfrm>
                <a:off x="10602010" y="5941130"/>
                <a:ext cx="353160" cy="561960"/>
              </p14:xfrm>
            </p:contentPart>
          </mc:Choice>
          <mc:Fallback xmlns="">
            <p:pic>
              <p:nvPicPr>
                <p:cNvPr id="70" name="Ink 69">
                  <a:extLst>
                    <a:ext uri="{FF2B5EF4-FFF2-40B4-BE49-F238E27FC236}">
                      <a16:creationId xmlns:a16="http://schemas.microsoft.com/office/drawing/2014/main" id="{36D310FC-8E31-64D9-5250-FF97C9B36FAB}"/>
                    </a:ext>
                  </a:extLst>
                </p:cNvPr>
                <p:cNvPicPr/>
                <p:nvPr/>
              </p:nvPicPr>
              <p:blipFill>
                <a:blip r:embed="rId81"/>
                <a:stretch>
                  <a:fillRect/>
                </a:stretch>
              </p:blipFill>
              <p:spPr>
                <a:xfrm>
                  <a:off x="10595890" y="5935010"/>
                  <a:ext cx="3654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Ink 70">
                  <a:extLst>
                    <a:ext uri="{FF2B5EF4-FFF2-40B4-BE49-F238E27FC236}">
                      <a16:creationId xmlns:a16="http://schemas.microsoft.com/office/drawing/2014/main" id="{0E57EF01-BA20-7421-C355-6513E6B8AC57}"/>
                    </a:ext>
                  </a:extLst>
                </p14:cNvPr>
                <p14:cNvContentPartPr/>
                <p14:nvPr/>
              </p14:nvContentPartPr>
              <p14:xfrm>
                <a:off x="10991170" y="6194930"/>
                <a:ext cx="81000" cy="200520"/>
              </p14:xfrm>
            </p:contentPart>
          </mc:Choice>
          <mc:Fallback xmlns="">
            <p:pic>
              <p:nvPicPr>
                <p:cNvPr id="71" name="Ink 70">
                  <a:extLst>
                    <a:ext uri="{FF2B5EF4-FFF2-40B4-BE49-F238E27FC236}">
                      <a16:creationId xmlns:a16="http://schemas.microsoft.com/office/drawing/2014/main" id="{0E57EF01-BA20-7421-C355-6513E6B8AC57}"/>
                    </a:ext>
                  </a:extLst>
                </p:cNvPr>
                <p:cNvPicPr/>
                <p:nvPr/>
              </p:nvPicPr>
              <p:blipFill>
                <a:blip r:embed="rId83"/>
                <a:stretch>
                  <a:fillRect/>
                </a:stretch>
              </p:blipFill>
              <p:spPr>
                <a:xfrm>
                  <a:off x="10985050" y="6188810"/>
                  <a:ext cx="93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Ink 71">
                  <a:extLst>
                    <a:ext uri="{FF2B5EF4-FFF2-40B4-BE49-F238E27FC236}">
                      <a16:creationId xmlns:a16="http://schemas.microsoft.com/office/drawing/2014/main" id="{331A2E95-4BAF-DF95-DB7B-F0C87DCD85EB}"/>
                    </a:ext>
                  </a:extLst>
                </p14:cNvPr>
                <p14:cNvContentPartPr/>
                <p14:nvPr/>
              </p14:nvContentPartPr>
              <p14:xfrm>
                <a:off x="11057770" y="5958410"/>
                <a:ext cx="189720" cy="72720"/>
              </p14:xfrm>
            </p:contentPart>
          </mc:Choice>
          <mc:Fallback xmlns="">
            <p:pic>
              <p:nvPicPr>
                <p:cNvPr id="72" name="Ink 71">
                  <a:extLst>
                    <a:ext uri="{FF2B5EF4-FFF2-40B4-BE49-F238E27FC236}">
                      <a16:creationId xmlns:a16="http://schemas.microsoft.com/office/drawing/2014/main" id="{331A2E95-4BAF-DF95-DB7B-F0C87DCD85EB}"/>
                    </a:ext>
                  </a:extLst>
                </p:cNvPr>
                <p:cNvPicPr/>
                <p:nvPr/>
              </p:nvPicPr>
              <p:blipFill>
                <a:blip r:embed="rId85"/>
                <a:stretch>
                  <a:fillRect/>
                </a:stretch>
              </p:blipFill>
              <p:spPr>
                <a:xfrm>
                  <a:off x="11051650" y="5952290"/>
                  <a:ext cx="201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Ink 72">
                  <a:extLst>
                    <a:ext uri="{FF2B5EF4-FFF2-40B4-BE49-F238E27FC236}">
                      <a16:creationId xmlns:a16="http://schemas.microsoft.com/office/drawing/2014/main" id="{4ED299FF-5A3B-9A4C-AF91-27977A13F558}"/>
                    </a:ext>
                  </a:extLst>
                </p14:cNvPr>
                <p14:cNvContentPartPr/>
                <p14:nvPr/>
              </p14:nvContentPartPr>
              <p14:xfrm>
                <a:off x="10925290" y="6361250"/>
                <a:ext cx="345240" cy="89640"/>
              </p14:xfrm>
            </p:contentPart>
          </mc:Choice>
          <mc:Fallback xmlns="">
            <p:pic>
              <p:nvPicPr>
                <p:cNvPr id="73" name="Ink 72">
                  <a:extLst>
                    <a:ext uri="{FF2B5EF4-FFF2-40B4-BE49-F238E27FC236}">
                      <a16:creationId xmlns:a16="http://schemas.microsoft.com/office/drawing/2014/main" id="{4ED299FF-5A3B-9A4C-AF91-27977A13F558}"/>
                    </a:ext>
                  </a:extLst>
                </p:cNvPr>
                <p:cNvPicPr/>
                <p:nvPr/>
              </p:nvPicPr>
              <p:blipFill>
                <a:blip r:embed="rId87"/>
                <a:stretch>
                  <a:fillRect/>
                </a:stretch>
              </p:blipFill>
              <p:spPr>
                <a:xfrm>
                  <a:off x="10919170" y="6355130"/>
                  <a:ext cx="3574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Ink 73">
                  <a:extLst>
                    <a:ext uri="{FF2B5EF4-FFF2-40B4-BE49-F238E27FC236}">
                      <a16:creationId xmlns:a16="http://schemas.microsoft.com/office/drawing/2014/main" id="{D5B0589D-B7B0-C327-492D-0468B8358C1E}"/>
                    </a:ext>
                  </a:extLst>
                </p14:cNvPr>
                <p14:cNvContentPartPr/>
                <p14:nvPr/>
              </p14:nvContentPartPr>
              <p14:xfrm>
                <a:off x="11184850" y="5906210"/>
                <a:ext cx="299160" cy="610920"/>
              </p14:xfrm>
            </p:contentPart>
          </mc:Choice>
          <mc:Fallback xmlns="">
            <p:pic>
              <p:nvPicPr>
                <p:cNvPr id="74" name="Ink 73">
                  <a:extLst>
                    <a:ext uri="{FF2B5EF4-FFF2-40B4-BE49-F238E27FC236}">
                      <a16:creationId xmlns:a16="http://schemas.microsoft.com/office/drawing/2014/main" id="{D5B0589D-B7B0-C327-492D-0468B8358C1E}"/>
                    </a:ext>
                  </a:extLst>
                </p:cNvPr>
                <p:cNvPicPr/>
                <p:nvPr/>
              </p:nvPicPr>
              <p:blipFill>
                <a:blip r:embed="rId89"/>
                <a:stretch>
                  <a:fillRect/>
                </a:stretch>
              </p:blipFill>
              <p:spPr>
                <a:xfrm>
                  <a:off x="11178730" y="5900090"/>
                  <a:ext cx="31140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5" name="Ink 74">
                  <a:extLst>
                    <a:ext uri="{FF2B5EF4-FFF2-40B4-BE49-F238E27FC236}">
                      <a16:creationId xmlns:a16="http://schemas.microsoft.com/office/drawing/2014/main" id="{29A5B494-C6D8-8EA9-77C4-6D0205716DBD}"/>
                    </a:ext>
                  </a:extLst>
                </p14:cNvPr>
                <p14:cNvContentPartPr/>
                <p14:nvPr/>
              </p14:nvContentPartPr>
              <p14:xfrm>
                <a:off x="11536210" y="5961290"/>
                <a:ext cx="271440" cy="482400"/>
              </p14:xfrm>
            </p:contentPart>
          </mc:Choice>
          <mc:Fallback xmlns="">
            <p:pic>
              <p:nvPicPr>
                <p:cNvPr id="75" name="Ink 74">
                  <a:extLst>
                    <a:ext uri="{FF2B5EF4-FFF2-40B4-BE49-F238E27FC236}">
                      <a16:creationId xmlns:a16="http://schemas.microsoft.com/office/drawing/2014/main" id="{29A5B494-C6D8-8EA9-77C4-6D0205716DBD}"/>
                    </a:ext>
                  </a:extLst>
                </p:cNvPr>
                <p:cNvPicPr/>
                <p:nvPr/>
              </p:nvPicPr>
              <p:blipFill>
                <a:blip r:embed="rId91"/>
                <a:stretch>
                  <a:fillRect/>
                </a:stretch>
              </p:blipFill>
              <p:spPr>
                <a:xfrm>
                  <a:off x="11530090" y="5955170"/>
                  <a:ext cx="28368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6" name="Ink 75">
                  <a:extLst>
                    <a:ext uri="{FF2B5EF4-FFF2-40B4-BE49-F238E27FC236}">
                      <a16:creationId xmlns:a16="http://schemas.microsoft.com/office/drawing/2014/main" id="{B7C9773C-2723-D61C-43DC-54E05C35E1E3}"/>
                    </a:ext>
                  </a:extLst>
                </p14:cNvPr>
                <p14:cNvContentPartPr/>
                <p14:nvPr/>
              </p14:nvContentPartPr>
              <p14:xfrm>
                <a:off x="11614690" y="6207170"/>
                <a:ext cx="247680" cy="35280"/>
              </p14:xfrm>
            </p:contentPart>
          </mc:Choice>
          <mc:Fallback xmlns="">
            <p:pic>
              <p:nvPicPr>
                <p:cNvPr id="76" name="Ink 75">
                  <a:extLst>
                    <a:ext uri="{FF2B5EF4-FFF2-40B4-BE49-F238E27FC236}">
                      <a16:creationId xmlns:a16="http://schemas.microsoft.com/office/drawing/2014/main" id="{B7C9773C-2723-D61C-43DC-54E05C35E1E3}"/>
                    </a:ext>
                  </a:extLst>
                </p:cNvPr>
                <p:cNvPicPr/>
                <p:nvPr/>
              </p:nvPicPr>
              <p:blipFill>
                <a:blip r:embed="rId93"/>
                <a:stretch>
                  <a:fillRect/>
                </a:stretch>
              </p:blipFill>
              <p:spPr>
                <a:xfrm>
                  <a:off x="11608570" y="6201050"/>
                  <a:ext cx="25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4" name="Ink 83">
                  <a:extLst>
                    <a:ext uri="{FF2B5EF4-FFF2-40B4-BE49-F238E27FC236}">
                      <a16:creationId xmlns:a16="http://schemas.microsoft.com/office/drawing/2014/main" id="{3E1D34F2-B268-3B7A-9102-BDADC521E3F7}"/>
                    </a:ext>
                  </a:extLst>
                </p14:cNvPr>
                <p14:cNvContentPartPr/>
                <p14:nvPr/>
              </p14:nvContentPartPr>
              <p14:xfrm>
                <a:off x="2624410" y="6190250"/>
                <a:ext cx="558720" cy="632880"/>
              </p14:xfrm>
            </p:contentPart>
          </mc:Choice>
          <mc:Fallback xmlns="">
            <p:pic>
              <p:nvPicPr>
                <p:cNvPr id="84" name="Ink 83">
                  <a:extLst>
                    <a:ext uri="{FF2B5EF4-FFF2-40B4-BE49-F238E27FC236}">
                      <a16:creationId xmlns:a16="http://schemas.microsoft.com/office/drawing/2014/main" id="{3E1D34F2-B268-3B7A-9102-BDADC521E3F7}"/>
                    </a:ext>
                  </a:extLst>
                </p:cNvPr>
                <p:cNvPicPr/>
                <p:nvPr/>
              </p:nvPicPr>
              <p:blipFill>
                <a:blip r:embed="rId95"/>
                <a:stretch>
                  <a:fillRect/>
                </a:stretch>
              </p:blipFill>
              <p:spPr>
                <a:xfrm>
                  <a:off x="2618290" y="6184130"/>
                  <a:ext cx="5709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5" name="Ink 84">
                  <a:extLst>
                    <a:ext uri="{FF2B5EF4-FFF2-40B4-BE49-F238E27FC236}">
                      <a16:creationId xmlns:a16="http://schemas.microsoft.com/office/drawing/2014/main" id="{C6E33B2F-6A2E-E6FF-A31E-1E2C34659AC3}"/>
                    </a:ext>
                  </a:extLst>
                </p14:cNvPr>
                <p14:cNvContentPartPr/>
                <p14:nvPr/>
              </p14:nvContentPartPr>
              <p14:xfrm>
                <a:off x="2720170" y="6225530"/>
                <a:ext cx="307440" cy="336240"/>
              </p14:xfrm>
            </p:contentPart>
          </mc:Choice>
          <mc:Fallback xmlns="">
            <p:pic>
              <p:nvPicPr>
                <p:cNvPr id="85" name="Ink 84">
                  <a:extLst>
                    <a:ext uri="{FF2B5EF4-FFF2-40B4-BE49-F238E27FC236}">
                      <a16:creationId xmlns:a16="http://schemas.microsoft.com/office/drawing/2014/main" id="{C6E33B2F-6A2E-E6FF-A31E-1E2C34659AC3}"/>
                    </a:ext>
                  </a:extLst>
                </p:cNvPr>
                <p:cNvPicPr/>
                <p:nvPr/>
              </p:nvPicPr>
              <p:blipFill>
                <a:blip r:embed="rId97"/>
                <a:stretch>
                  <a:fillRect/>
                </a:stretch>
              </p:blipFill>
              <p:spPr>
                <a:xfrm>
                  <a:off x="2714050" y="6219410"/>
                  <a:ext cx="3196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Ink 85">
                  <a:extLst>
                    <a:ext uri="{FF2B5EF4-FFF2-40B4-BE49-F238E27FC236}">
                      <a16:creationId xmlns:a16="http://schemas.microsoft.com/office/drawing/2014/main" id="{E174F8A9-22BE-F769-C4A0-08834C27931B}"/>
                    </a:ext>
                  </a:extLst>
                </p14:cNvPr>
                <p14:cNvContentPartPr/>
                <p14:nvPr/>
              </p14:nvContentPartPr>
              <p14:xfrm>
                <a:off x="2739250" y="6316970"/>
                <a:ext cx="560160" cy="405720"/>
              </p14:xfrm>
            </p:contentPart>
          </mc:Choice>
          <mc:Fallback xmlns="">
            <p:pic>
              <p:nvPicPr>
                <p:cNvPr id="86" name="Ink 85">
                  <a:extLst>
                    <a:ext uri="{FF2B5EF4-FFF2-40B4-BE49-F238E27FC236}">
                      <a16:creationId xmlns:a16="http://schemas.microsoft.com/office/drawing/2014/main" id="{E174F8A9-22BE-F769-C4A0-08834C27931B}"/>
                    </a:ext>
                  </a:extLst>
                </p:cNvPr>
                <p:cNvPicPr/>
                <p:nvPr/>
              </p:nvPicPr>
              <p:blipFill>
                <a:blip r:embed="rId99"/>
                <a:stretch>
                  <a:fillRect/>
                </a:stretch>
              </p:blipFill>
              <p:spPr>
                <a:xfrm>
                  <a:off x="2733130" y="6310850"/>
                  <a:ext cx="5724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Ink 86">
                  <a:extLst>
                    <a:ext uri="{FF2B5EF4-FFF2-40B4-BE49-F238E27FC236}">
                      <a16:creationId xmlns:a16="http://schemas.microsoft.com/office/drawing/2014/main" id="{F4BD4A0D-03A2-BAF0-3103-21E6BAB8E41F}"/>
                    </a:ext>
                  </a:extLst>
                </p14:cNvPr>
                <p14:cNvContentPartPr/>
                <p14:nvPr/>
              </p14:nvContentPartPr>
              <p14:xfrm>
                <a:off x="3136330" y="6184130"/>
                <a:ext cx="1917720" cy="324720"/>
              </p14:xfrm>
            </p:contentPart>
          </mc:Choice>
          <mc:Fallback xmlns="">
            <p:pic>
              <p:nvPicPr>
                <p:cNvPr id="87" name="Ink 86">
                  <a:extLst>
                    <a:ext uri="{FF2B5EF4-FFF2-40B4-BE49-F238E27FC236}">
                      <a16:creationId xmlns:a16="http://schemas.microsoft.com/office/drawing/2014/main" id="{F4BD4A0D-03A2-BAF0-3103-21E6BAB8E41F}"/>
                    </a:ext>
                  </a:extLst>
                </p:cNvPr>
                <p:cNvPicPr/>
                <p:nvPr/>
              </p:nvPicPr>
              <p:blipFill>
                <a:blip r:embed="rId101"/>
                <a:stretch>
                  <a:fillRect/>
                </a:stretch>
              </p:blipFill>
              <p:spPr>
                <a:xfrm>
                  <a:off x="3130210" y="6178010"/>
                  <a:ext cx="19299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Ink 88">
                  <a:extLst>
                    <a:ext uri="{FF2B5EF4-FFF2-40B4-BE49-F238E27FC236}">
                      <a16:creationId xmlns:a16="http://schemas.microsoft.com/office/drawing/2014/main" id="{56C420A5-71C8-478F-5200-B3B431C1DDE3}"/>
                    </a:ext>
                  </a:extLst>
                </p14:cNvPr>
                <p14:cNvContentPartPr/>
                <p14:nvPr/>
              </p14:nvContentPartPr>
              <p14:xfrm>
                <a:off x="1652050" y="6328130"/>
                <a:ext cx="1055880" cy="217080"/>
              </p14:xfrm>
            </p:contentPart>
          </mc:Choice>
          <mc:Fallback xmlns="">
            <p:pic>
              <p:nvPicPr>
                <p:cNvPr id="89" name="Ink 88">
                  <a:extLst>
                    <a:ext uri="{FF2B5EF4-FFF2-40B4-BE49-F238E27FC236}">
                      <a16:creationId xmlns:a16="http://schemas.microsoft.com/office/drawing/2014/main" id="{56C420A5-71C8-478F-5200-B3B431C1DDE3}"/>
                    </a:ext>
                  </a:extLst>
                </p:cNvPr>
                <p:cNvPicPr/>
                <p:nvPr/>
              </p:nvPicPr>
              <p:blipFill>
                <a:blip r:embed="rId103"/>
                <a:stretch>
                  <a:fillRect/>
                </a:stretch>
              </p:blipFill>
              <p:spPr>
                <a:xfrm>
                  <a:off x="1645930" y="6322010"/>
                  <a:ext cx="1068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0" name="Ink 89">
                  <a:extLst>
                    <a:ext uri="{FF2B5EF4-FFF2-40B4-BE49-F238E27FC236}">
                      <a16:creationId xmlns:a16="http://schemas.microsoft.com/office/drawing/2014/main" id="{59A62397-BA50-E2E6-F220-AC1790CE1A02}"/>
                    </a:ext>
                  </a:extLst>
                </p14:cNvPr>
                <p14:cNvContentPartPr/>
                <p14:nvPr/>
              </p14:nvContentPartPr>
              <p14:xfrm>
                <a:off x="767170" y="5708210"/>
                <a:ext cx="1058040" cy="1109880"/>
              </p14:xfrm>
            </p:contentPart>
          </mc:Choice>
          <mc:Fallback xmlns="">
            <p:pic>
              <p:nvPicPr>
                <p:cNvPr id="90" name="Ink 89">
                  <a:extLst>
                    <a:ext uri="{FF2B5EF4-FFF2-40B4-BE49-F238E27FC236}">
                      <a16:creationId xmlns:a16="http://schemas.microsoft.com/office/drawing/2014/main" id="{59A62397-BA50-E2E6-F220-AC1790CE1A02}"/>
                    </a:ext>
                  </a:extLst>
                </p:cNvPr>
                <p:cNvPicPr/>
                <p:nvPr/>
              </p:nvPicPr>
              <p:blipFill>
                <a:blip r:embed="rId105"/>
                <a:stretch>
                  <a:fillRect/>
                </a:stretch>
              </p:blipFill>
              <p:spPr>
                <a:xfrm>
                  <a:off x="761050" y="5702090"/>
                  <a:ext cx="1070280" cy="1122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Ink 90">
                  <a:extLst>
                    <a:ext uri="{FF2B5EF4-FFF2-40B4-BE49-F238E27FC236}">
                      <a16:creationId xmlns:a16="http://schemas.microsoft.com/office/drawing/2014/main" id="{7042DD2B-83D9-0E6D-77C8-95272DB275FD}"/>
                    </a:ext>
                  </a:extLst>
                </p14:cNvPr>
                <p14:cNvContentPartPr/>
                <p14:nvPr/>
              </p14:nvContentPartPr>
              <p14:xfrm>
                <a:off x="1169650" y="5474570"/>
                <a:ext cx="41040" cy="267120"/>
              </p14:xfrm>
            </p:contentPart>
          </mc:Choice>
          <mc:Fallback xmlns="">
            <p:pic>
              <p:nvPicPr>
                <p:cNvPr id="91" name="Ink 90">
                  <a:extLst>
                    <a:ext uri="{FF2B5EF4-FFF2-40B4-BE49-F238E27FC236}">
                      <a16:creationId xmlns:a16="http://schemas.microsoft.com/office/drawing/2014/main" id="{7042DD2B-83D9-0E6D-77C8-95272DB275FD}"/>
                    </a:ext>
                  </a:extLst>
                </p:cNvPr>
                <p:cNvPicPr/>
                <p:nvPr/>
              </p:nvPicPr>
              <p:blipFill>
                <a:blip r:embed="rId107"/>
                <a:stretch>
                  <a:fillRect/>
                </a:stretch>
              </p:blipFill>
              <p:spPr>
                <a:xfrm>
                  <a:off x="1163530" y="5468450"/>
                  <a:ext cx="532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 name="Ink 91">
                  <a:extLst>
                    <a:ext uri="{FF2B5EF4-FFF2-40B4-BE49-F238E27FC236}">
                      <a16:creationId xmlns:a16="http://schemas.microsoft.com/office/drawing/2014/main" id="{6B358D3C-D81F-9AD1-9494-0BBDB71AB11F}"/>
                    </a:ext>
                  </a:extLst>
                </p14:cNvPr>
                <p14:cNvContentPartPr/>
                <p14:nvPr/>
              </p14:nvContentPartPr>
              <p14:xfrm>
                <a:off x="1207450" y="5405450"/>
                <a:ext cx="299160" cy="240840"/>
              </p14:xfrm>
            </p:contentPart>
          </mc:Choice>
          <mc:Fallback xmlns="">
            <p:pic>
              <p:nvPicPr>
                <p:cNvPr id="92" name="Ink 91">
                  <a:extLst>
                    <a:ext uri="{FF2B5EF4-FFF2-40B4-BE49-F238E27FC236}">
                      <a16:creationId xmlns:a16="http://schemas.microsoft.com/office/drawing/2014/main" id="{6B358D3C-D81F-9AD1-9494-0BBDB71AB11F}"/>
                    </a:ext>
                  </a:extLst>
                </p:cNvPr>
                <p:cNvPicPr/>
                <p:nvPr/>
              </p:nvPicPr>
              <p:blipFill>
                <a:blip r:embed="rId109"/>
                <a:stretch>
                  <a:fillRect/>
                </a:stretch>
              </p:blipFill>
              <p:spPr>
                <a:xfrm>
                  <a:off x="1201330" y="5399330"/>
                  <a:ext cx="3114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Ink 92">
                  <a:extLst>
                    <a:ext uri="{FF2B5EF4-FFF2-40B4-BE49-F238E27FC236}">
                      <a16:creationId xmlns:a16="http://schemas.microsoft.com/office/drawing/2014/main" id="{1C53ABC1-1B71-BC24-4AF7-7C13C98D8C53}"/>
                    </a:ext>
                  </a:extLst>
                </p14:cNvPr>
                <p14:cNvContentPartPr/>
                <p14:nvPr/>
              </p14:nvContentPartPr>
              <p14:xfrm>
                <a:off x="1468090" y="5419850"/>
                <a:ext cx="231840" cy="271080"/>
              </p14:xfrm>
            </p:contentPart>
          </mc:Choice>
          <mc:Fallback xmlns="">
            <p:pic>
              <p:nvPicPr>
                <p:cNvPr id="93" name="Ink 92">
                  <a:extLst>
                    <a:ext uri="{FF2B5EF4-FFF2-40B4-BE49-F238E27FC236}">
                      <a16:creationId xmlns:a16="http://schemas.microsoft.com/office/drawing/2014/main" id="{1C53ABC1-1B71-BC24-4AF7-7C13C98D8C53}"/>
                    </a:ext>
                  </a:extLst>
                </p:cNvPr>
                <p:cNvPicPr/>
                <p:nvPr/>
              </p:nvPicPr>
              <p:blipFill>
                <a:blip r:embed="rId111"/>
                <a:stretch>
                  <a:fillRect/>
                </a:stretch>
              </p:blipFill>
              <p:spPr>
                <a:xfrm>
                  <a:off x="1461970" y="5413730"/>
                  <a:ext cx="2440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Ink 93">
                  <a:extLst>
                    <a:ext uri="{FF2B5EF4-FFF2-40B4-BE49-F238E27FC236}">
                      <a16:creationId xmlns:a16="http://schemas.microsoft.com/office/drawing/2014/main" id="{8C32F472-876A-98D2-8C9F-7D59385F563B}"/>
                    </a:ext>
                  </a:extLst>
                </p14:cNvPr>
                <p14:cNvContentPartPr/>
                <p14:nvPr/>
              </p14:nvContentPartPr>
              <p14:xfrm>
                <a:off x="1778410" y="5302850"/>
                <a:ext cx="87120" cy="456840"/>
              </p14:xfrm>
            </p:contentPart>
          </mc:Choice>
          <mc:Fallback xmlns="">
            <p:pic>
              <p:nvPicPr>
                <p:cNvPr id="94" name="Ink 93">
                  <a:extLst>
                    <a:ext uri="{FF2B5EF4-FFF2-40B4-BE49-F238E27FC236}">
                      <a16:creationId xmlns:a16="http://schemas.microsoft.com/office/drawing/2014/main" id="{8C32F472-876A-98D2-8C9F-7D59385F563B}"/>
                    </a:ext>
                  </a:extLst>
                </p:cNvPr>
                <p:cNvPicPr/>
                <p:nvPr/>
              </p:nvPicPr>
              <p:blipFill>
                <a:blip r:embed="rId113"/>
                <a:stretch>
                  <a:fillRect/>
                </a:stretch>
              </p:blipFill>
              <p:spPr>
                <a:xfrm>
                  <a:off x="1772290" y="5296730"/>
                  <a:ext cx="993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Ink 94">
                  <a:extLst>
                    <a:ext uri="{FF2B5EF4-FFF2-40B4-BE49-F238E27FC236}">
                      <a16:creationId xmlns:a16="http://schemas.microsoft.com/office/drawing/2014/main" id="{49DD016A-3B64-F515-C3CC-9DB42B3D88B0}"/>
                    </a:ext>
                  </a:extLst>
                </p14:cNvPr>
                <p14:cNvContentPartPr/>
                <p14:nvPr/>
              </p14:nvContentPartPr>
              <p14:xfrm>
                <a:off x="1861930" y="5489330"/>
                <a:ext cx="334440" cy="288000"/>
              </p14:xfrm>
            </p:contentPart>
          </mc:Choice>
          <mc:Fallback xmlns="">
            <p:pic>
              <p:nvPicPr>
                <p:cNvPr id="95" name="Ink 94">
                  <a:extLst>
                    <a:ext uri="{FF2B5EF4-FFF2-40B4-BE49-F238E27FC236}">
                      <a16:creationId xmlns:a16="http://schemas.microsoft.com/office/drawing/2014/main" id="{49DD016A-3B64-F515-C3CC-9DB42B3D88B0}"/>
                    </a:ext>
                  </a:extLst>
                </p:cNvPr>
                <p:cNvPicPr/>
                <p:nvPr/>
              </p:nvPicPr>
              <p:blipFill>
                <a:blip r:embed="rId115"/>
                <a:stretch>
                  <a:fillRect/>
                </a:stretch>
              </p:blipFill>
              <p:spPr>
                <a:xfrm>
                  <a:off x="1855810" y="5483210"/>
                  <a:ext cx="346680" cy="300240"/>
                </a:xfrm>
                <a:prstGeom prst="rect">
                  <a:avLst/>
                </a:prstGeom>
              </p:spPr>
            </p:pic>
          </mc:Fallback>
        </mc:AlternateContent>
      </p:grpSp>
    </p:spTree>
    <p:extLst>
      <p:ext uri="{BB962C8B-B14F-4D97-AF65-F5344CB8AC3E}">
        <p14:creationId xmlns:p14="http://schemas.microsoft.com/office/powerpoint/2010/main" val="952976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A2E2BA5B-5ED6-76E9-79BE-11D8286E66B8}"/>
                  </a:ext>
                </a:extLst>
              </p14:cNvPr>
              <p14:cNvContentPartPr/>
              <p14:nvPr/>
            </p14:nvContentPartPr>
            <p14:xfrm>
              <a:off x="433260" y="552290"/>
              <a:ext cx="941040" cy="1238040"/>
            </p14:xfrm>
          </p:contentPart>
        </mc:Choice>
        <mc:Fallback xmlns="">
          <p:pic>
            <p:nvPicPr>
              <p:cNvPr id="17" name="Ink 16">
                <a:extLst>
                  <a:ext uri="{FF2B5EF4-FFF2-40B4-BE49-F238E27FC236}">
                    <a16:creationId xmlns:a16="http://schemas.microsoft.com/office/drawing/2014/main" id="{A2E2BA5B-5ED6-76E9-79BE-11D8286E66B8}"/>
                  </a:ext>
                </a:extLst>
              </p:cNvPr>
              <p:cNvPicPr/>
              <p:nvPr/>
            </p:nvPicPr>
            <p:blipFill>
              <a:blip r:embed="rId3"/>
              <a:stretch>
                <a:fillRect/>
              </a:stretch>
            </p:blipFill>
            <p:spPr>
              <a:xfrm>
                <a:off x="427140" y="546170"/>
                <a:ext cx="953280" cy="125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6948DA05-617C-A205-4CCD-759ECBDFB02D}"/>
                  </a:ext>
                </a:extLst>
              </p14:cNvPr>
              <p14:cNvContentPartPr/>
              <p14:nvPr/>
            </p14:nvContentPartPr>
            <p14:xfrm>
              <a:off x="701820" y="91130"/>
              <a:ext cx="9720" cy="341280"/>
            </p14:xfrm>
          </p:contentPart>
        </mc:Choice>
        <mc:Fallback xmlns="">
          <p:pic>
            <p:nvPicPr>
              <p:cNvPr id="18" name="Ink 17">
                <a:extLst>
                  <a:ext uri="{FF2B5EF4-FFF2-40B4-BE49-F238E27FC236}">
                    <a16:creationId xmlns:a16="http://schemas.microsoft.com/office/drawing/2014/main" id="{6948DA05-617C-A205-4CCD-759ECBDFB02D}"/>
                  </a:ext>
                </a:extLst>
              </p:cNvPr>
              <p:cNvPicPr/>
              <p:nvPr/>
            </p:nvPicPr>
            <p:blipFill>
              <a:blip r:embed="rId5"/>
              <a:stretch>
                <a:fillRect/>
              </a:stretch>
            </p:blipFill>
            <p:spPr>
              <a:xfrm>
                <a:off x="695700" y="85010"/>
                <a:ext cx="219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853A6DEE-0185-9220-4019-B9CB926A38FD}"/>
                  </a:ext>
                </a:extLst>
              </p14:cNvPr>
              <p14:cNvContentPartPr/>
              <p14:nvPr/>
            </p14:nvContentPartPr>
            <p14:xfrm>
              <a:off x="800460" y="355010"/>
              <a:ext cx="37800" cy="126720"/>
            </p14:xfrm>
          </p:contentPart>
        </mc:Choice>
        <mc:Fallback xmlns="">
          <p:pic>
            <p:nvPicPr>
              <p:cNvPr id="19" name="Ink 18">
                <a:extLst>
                  <a:ext uri="{FF2B5EF4-FFF2-40B4-BE49-F238E27FC236}">
                    <a16:creationId xmlns:a16="http://schemas.microsoft.com/office/drawing/2014/main" id="{853A6DEE-0185-9220-4019-B9CB926A38FD}"/>
                  </a:ext>
                </a:extLst>
              </p:cNvPr>
              <p:cNvPicPr/>
              <p:nvPr/>
            </p:nvPicPr>
            <p:blipFill>
              <a:blip r:embed="rId7"/>
              <a:stretch>
                <a:fillRect/>
              </a:stretch>
            </p:blipFill>
            <p:spPr>
              <a:xfrm>
                <a:off x="794340" y="348890"/>
                <a:ext cx="50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359124D-0212-CBF8-62BF-6002AF1A9631}"/>
                  </a:ext>
                </a:extLst>
              </p14:cNvPr>
              <p14:cNvContentPartPr/>
              <p14:nvPr/>
            </p14:nvContentPartPr>
            <p14:xfrm>
              <a:off x="892620" y="281210"/>
              <a:ext cx="79560" cy="43560"/>
            </p14:xfrm>
          </p:contentPart>
        </mc:Choice>
        <mc:Fallback xmlns="">
          <p:pic>
            <p:nvPicPr>
              <p:cNvPr id="20" name="Ink 19">
                <a:extLst>
                  <a:ext uri="{FF2B5EF4-FFF2-40B4-BE49-F238E27FC236}">
                    <a16:creationId xmlns:a16="http://schemas.microsoft.com/office/drawing/2014/main" id="{9359124D-0212-CBF8-62BF-6002AF1A9631}"/>
                  </a:ext>
                </a:extLst>
              </p:cNvPr>
              <p:cNvPicPr/>
              <p:nvPr/>
            </p:nvPicPr>
            <p:blipFill>
              <a:blip r:embed="rId9"/>
              <a:stretch>
                <a:fillRect/>
              </a:stretch>
            </p:blipFill>
            <p:spPr>
              <a:xfrm>
                <a:off x="886500" y="275090"/>
                <a:ext cx="91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538DDCCC-DB43-BC76-2443-A0B8379F9E55}"/>
                  </a:ext>
                </a:extLst>
              </p14:cNvPr>
              <p14:cNvContentPartPr/>
              <p14:nvPr/>
            </p14:nvContentPartPr>
            <p14:xfrm>
              <a:off x="944100" y="330170"/>
              <a:ext cx="128520" cy="145800"/>
            </p14:xfrm>
          </p:contentPart>
        </mc:Choice>
        <mc:Fallback xmlns="">
          <p:pic>
            <p:nvPicPr>
              <p:cNvPr id="21" name="Ink 20">
                <a:extLst>
                  <a:ext uri="{FF2B5EF4-FFF2-40B4-BE49-F238E27FC236}">
                    <a16:creationId xmlns:a16="http://schemas.microsoft.com/office/drawing/2014/main" id="{538DDCCC-DB43-BC76-2443-A0B8379F9E55}"/>
                  </a:ext>
                </a:extLst>
              </p:cNvPr>
              <p:cNvPicPr/>
              <p:nvPr/>
            </p:nvPicPr>
            <p:blipFill>
              <a:blip r:embed="rId11"/>
              <a:stretch>
                <a:fillRect/>
              </a:stretch>
            </p:blipFill>
            <p:spPr>
              <a:xfrm>
                <a:off x="937980" y="324050"/>
                <a:ext cx="1407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1A9C0D4E-9A53-9B0E-C306-6A09D25D6319}"/>
                  </a:ext>
                </a:extLst>
              </p14:cNvPr>
              <p14:cNvContentPartPr/>
              <p14:nvPr/>
            </p14:nvContentPartPr>
            <p14:xfrm>
              <a:off x="1155780" y="354290"/>
              <a:ext cx="187200" cy="168120"/>
            </p14:xfrm>
          </p:contentPart>
        </mc:Choice>
        <mc:Fallback xmlns="">
          <p:pic>
            <p:nvPicPr>
              <p:cNvPr id="22" name="Ink 21">
                <a:extLst>
                  <a:ext uri="{FF2B5EF4-FFF2-40B4-BE49-F238E27FC236}">
                    <a16:creationId xmlns:a16="http://schemas.microsoft.com/office/drawing/2014/main" id="{1A9C0D4E-9A53-9B0E-C306-6A09D25D6319}"/>
                  </a:ext>
                </a:extLst>
              </p:cNvPr>
              <p:cNvPicPr/>
              <p:nvPr/>
            </p:nvPicPr>
            <p:blipFill>
              <a:blip r:embed="rId13"/>
              <a:stretch>
                <a:fillRect/>
              </a:stretch>
            </p:blipFill>
            <p:spPr>
              <a:xfrm>
                <a:off x="1149660" y="348170"/>
                <a:ext cx="199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BC935692-754C-2E6C-608D-3F0D3DF627A5}"/>
                  </a:ext>
                </a:extLst>
              </p14:cNvPr>
              <p14:cNvContentPartPr/>
              <p14:nvPr/>
            </p14:nvContentPartPr>
            <p14:xfrm>
              <a:off x="1334340" y="377330"/>
              <a:ext cx="52200" cy="142560"/>
            </p14:xfrm>
          </p:contentPart>
        </mc:Choice>
        <mc:Fallback xmlns="">
          <p:pic>
            <p:nvPicPr>
              <p:cNvPr id="23" name="Ink 22">
                <a:extLst>
                  <a:ext uri="{FF2B5EF4-FFF2-40B4-BE49-F238E27FC236}">
                    <a16:creationId xmlns:a16="http://schemas.microsoft.com/office/drawing/2014/main" id="{BC935692-754C-2E6C-608D-3F0D3DF627A5}"/>
                  </a:ext>
                </a:extLst>
              </p:cNvPr>
              <p:cNvPicPr/>
              <p:nvPr/>
            </p:nvPicPr>
            <p:blipFill>
              <a:blip r:embed="rId15"/>
              <a:stretch>
                <a:fillRect/>
              </a:stretch>
            </p:blipFill>
            <p:spPr>
              <a:xfrm>
                <a:off x="1328220" y="371210"/>
                <a:ext cx="64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2953C740-97FA-605B-A0FE-43FFD4186704}"/>
                  </a:ext>
                </a:extLst>
              </p14:cNvPr>
              <p14:cNvContentPartPr/>
              <p14:nvPr/>
            </p14:nvContentPartPr>
            <p14:xfrm>
              <a:off x="1314180" y="454730"/>
              <a:ext cx="79560" cy="70920"/>
            </p14:xfrm>
          </p:contentPart>
        </mc:Choice>
        <mc:Fallback xmlns="">
          <p:pic>
            <p:nvPicPr>
              <p:cNvPr id="24" name="Ink 23">
                <a:extLst>
                  <a:ext uri="{FF2B5EF4-FFF2-40B4-BE49-F238E27FC236}">
                    <a16:creationId xmlns:a16="http://schemas.microsoft.com/office/drawing/2014/main" id="{2953C740-97FA-605B-A0FE-43FFD4186704}"/>
                  </a:ext>
                </a:extLst>
              </p:cNvPr>
              <p:cNvPicPr/>
              <p:nvPr/>
            </p:nvPicPr>
            <p:blipFill>
              <a:blip r:embed="rId17"/>
              <a:stretch>
                <a:fillRect/>
              </a:stretch>
            </p:blipFill>
            <p:spPr>
              <a:xfrm>
                <a:off x="1308060" y="448610"/>
                <a:ext cx="918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627B8735-C50D-53D8-2805-A22048CD002C}"/>
                  </a:ext>
                </a:extLst>
              </p14:cNvPr>
              <p14:cNvContentPartPr/>
              <p14:nvPr/>
            </p14:nvContentPartPr>
            <p14:xfrm>
              <a:off x="1560780" y="232970"/>
              <a:ext cx="295920" cy="281520"/>
            </p14:xfrm>
          </p:contentPart>
        </mc:Choice>
        <mc:Fallback xmlns="">
          <p:pic>
            <p:nvPicPr>
              <p:cNvPr id="25" name="Ink 24">
                <a:extLst>
                  <a:ext uri="{FF2B5EF4-FFF2-40B4-BE49-F238E27FC236}">
                    <a16:creationId xmlns:a16="http://schemas.microsoft.com/office/drawing/2014/main" id="{627B8735-C50D-53D8-2805-A22048CD002C}"/>
                  </a:ext>
                </a:extLst>
              </p:cNvPr>
              <p:cNvPicPr/>
              <p:nvPr/>
            </p:nvPicPr>
            <p:blipFill>
              <a:blip r:embed="rId19"/>
              <a:stretch>
                <a:fillRect/>
              </a:stretch>
            </p:blipFill>
            <p:spPr>
              <a:xfrm>
                <a:off x="1554660" y="226850"/>
                <a:ext cx="3081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29FAEFE1-11D1-243E-D985-73973C448932}"/>
                  </a:ext>
                </a:extLst>
              </p14:cNvPr>
              <p14:cNvContentPartPr/>
              <p14:nvPr/>
            </p14:nvContentPartPr>
            <p14:xfrm>
              <a:off x="604980" y="803210"/>
              <a:ext cx="510480" cy="629640"/>
            </p14:xfrm>
          </p:contentPart>
        </mc:Choice>
        <mc:Fallback xmlns="">
          <p:pic>
            <p:nvPicPr>
              <p:cNvPr id="26" name="Ink 25">
                <a:extLst>
                  <a:ext uri="{FF2B5EF4-FFF2-40B4-BE49-F238E27FC236}">
                    <a16:creationId xmlns:a16="http://schemas.microsoft.com/office/drawing/2014/main" id="{29FAEFE1-11D1-243E-D985-73973C448932}"/>
                  </a:ext>
                </a:extLst>
              </p:cNvPr>
              <p:cNvPicPr/>
              <p:nvPr/>
            </p:nvPicPr>
            <p:blipFill>
              <a:blip r:embed="rId21"/>
              <a:stretch>
                <a:fillRect/>
              </a:stretch>
            </p:blipFill>
            <p:spPr>
              <a:xfrm>
                <a:off x="598860" y="797090"/>
                <a:ext cx="5227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78C9AAFD-B8D2-5B66-7D80-DED7960EEEB1}"/>
                  </a:ext>
                </a:extLst>
              </p14:cNvPr>
              <p14:cNvContentPartPr/>
              <p14:nvPr/>
            </p14:nvContentPartPr>
            <p14:xfrm>
              <a:off x="677700" y="602690"/>
              <a:ext cx="757800" cy="1166760"/>
            </p14:xfrm>
          </p:contentPart>
        </mc:Choice>
        <mc:Fallback xmlns="">
          <p:pic>
            <p:nvPicPr>
              <p:cNvPr id="27" name="Ink 26">
                <a:extLst>
                  <a:ext uri="{FF2B5EF4-FFF2-40B4-BE49-F238E27FC236}">
                    <a16:creationId xmlns:a16="http://schemas.microsoft.com/office/drawing/2014/main" id="{78C9AAFD-B8D2-5B66-7D80-DED7960EEEB1}"/>
                  </a:ext>
                </a:extLst>
              </p:cNvPr>
              <p:cNvPicPr/>
              <p:nvPr/>
            </p:nvPicPr>
            <p:blipFill>
              <a:blip r:embed="rId23"/>
              <a:stretch>
                <a:fillRect/>
              </a:stretch>
            </p:blipFill>
            <p:spPr>
              <a:xfrm>
                <a:off x="671580" y="596570"/>
                <a:ext cx="770040" cy="117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FC0C5573-0EAD-E4A2-5027-BFBC035ABCEA}"/>
                  </a:ext>
                </a:extLst>
              </p14:cNvPr>
              <p14:cNvContentPartPr/>
              <p14:nvPr/>
            </p14:nvContentPartPr>
            <p14:xfrm>
              <a:off x="507780" y="2705090"/>
              <a:ext cx="696960" cy="814680"/>
            </p14:xfrm>
          </p:contentPart>
        </mc:Choice>
        <mc:Fallback xmlns="">
          <p:pic>
            <p:nvPicPr>
              <p:cNvPr id="29" name="Ink 28">
                <a:extLst>
                  <a:ext uri="{FF2B5EF4-FFF2-40B4-BE49-F238E27FC236}">
                    <a16:creationId xmlns:a16="http://schemas.microsoft.com/office/drawing/2014/main" id="{FC0C5573-0EAD-E4A2-5027-BFBC035ABCEA}"/>
                  </a:ext>
                </a:extLst>
              </p:cNvPr>
              <p:cNvPicPr/>
              <p:nvPr/>
            </p:nvPicPr>
            <p:blipFill>
              <a:blip r:embed="rId25"/>
              <a:stretch>
                <a:fillRect/>
              </a:stretch>
            </p:blipFill>
            <p:spPr>
              <a:xfrm>
                <a:off x="501660" y="2698970"/>
                <a:ext cx="709200" cy="826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5130975D-5F7D-7C81-63CD-016D576196A2}"/>
                  </a:ext>
                </a:extLst>
              </p14:cNvPr>
              <p14:cNvContentPartPr/>
              <p14:nvPr/>
            </p14:nvContentPartPr>
            <p14:xfrm>
              <a:off x="758340" y="2570090"/>
              <a:ext cx="279720" cy="642240"/>
            </p14:xfrm>
          </p:contentPart>
        </mc:Choice>
        <mc:Fallback xmlns="">
          <p:pic>
            <p:nvPicPr>
              <p:cNvPr id="30" name="Ink 29">
                <a:extLst>
                  <a:ext uri="{FF2B5EF4-FFF2-40B4-BE49-F238E27FC236}">
                    <a16:creationId xmlns:a16="http://schemas.microsoft.com/office/drawing/2014/main" id="{5130975D-5F7D-7C81-63CD-016D576196A2}"/>
                  </a:ext>
                </a:extLst>
              </p:cNvPr>
              <p:cNvPicPr/>
              <p:nvPr/>
            </p:nvPicPr>
            <p:blipFill>
              <a:blip r:embed="rId27"/>
              <a:stretch>
                <a:fillRect/>
              </a:stretch>
            </p:blipFill>
            <p:spPr>
              <a:xfrm>
                <a:off x="752220" y="2563970"/>
                <a:ext cx="29196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687C790C-0883-4B26-18E0-A3BB573F220A}"/>
                  </a:ext>
                </a:extLst>
              </p14:cNvPr>
              <p14:cNvContentPartPr/>
              <p14:nvPr/>
            </p14:nvContentPartPr>
            <p14:xfrm>
              <a:off x="699300" y="2758010"/>
              <a:ext cx="394560" cy="562680"/>
            </p14:xfrm>
          </p:contentPart>
        </mc:Choice>
        <mc:Fallback xmlns="">
          <p:pic>
            <p:nvPicPr>
              <p:cNvPr id="31" name="Ink 30">
                <a:extLst>
                  <a:ext uri="{FF2B5EF4-FFF2-40B4-BE49-F238E27FC236}">
                    <a16:creationId xmlns:a16="http://schemas.microsoft.com/office/drawing/2014/main" id="{687C790C-0883-4B26-18E0-A3BB573F220A}"/>
                  </a:ext>
                </a:extLst>
              </p:cNvPr>
              <p:cNvPicPr/>
              <p:nvPr/>
            </p:nvPicPr>
            <p:blipFill>
              <a:blip r:embed="rId29"/>
              <a:stretch>
                <a:fillRect/>
              </a:stretch>
            </p:blipFill>
            <p:spPr>
              <a:xfrm>
                <a:off x="693180" y="2751890"/>
                <a:ext cx="4068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7E85684A-63E7-FE12-9663-A948F3F1DF8A}"/>
                  </a:ext>
                </a:extLst>
              </p14:cNvPr>
              <p14:cNvContentPartPr/>
              <p14:nvPr/>
            </p14:nvContentPartPr>
            <p14:xfrm>
              <a:off x="490860" y="3716690"/>
              <a:ext cx="23760" cy="498600"/>
            </p14:xfrm>
          </p:contentPart>
        </mc:Choice>
        <mc:Fallback xmlns="">
          <p:pic>
            <p:nvPicPr>
              <p:cNvPr id="32" name="Ink 31">
                <a:extLst>
                  <a:ext uri="{FF2B5EF4-FFF2-40B4-BE49-F238E27FC236}">
                    <a16:creationId xmlns:a16="http://schemas.microsoft.com/office/drawing/2014/main" id="{7E85684A-63E7-FE12-9663-A948F3F1DF8A}"/>
                  </a:ext>
                </a:extLst>
              </p:cNvPr>
              <p:cNvPicPr/>
              <p:nvPr/>
            </p:nvPicPr>
            <p:blipFill>
              <a:blip r:embed="rId31"/>
              <a:stretch>
                <a:fillRect/>
              </a:stretch>
            </p:blipFill>
            <p:spPr>
              <a:xfrm>
                <a:off x="484740" y="3710570"/>
                <a:ext cx="3600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B82F21E8-00DB-22EE-D23F-167A321F22FB}"/>
                  </a:ext>
                </a:extLst>
              </p14:cNvPr>
              <p14:cNvContentPartPr/>
              <p14:nvPr/>
            </p14:nvContentPartPr>
            <p14:xfrm>
              <a:off x="638460" y="4039250"/>
              <a:ext cx="25920" cy="21960"/>
            </p14:xfrm>
          </p:contentPart>
        </mc:Choice>
        <mc:Fallback xmlns="">
          <p:pic>
            <p:nvPicPr>
              <p:cNvPr id="33" name="Ink 32">
                <a:extLst>
                  <a:ext uri="{FF2B5EF4-FFF2-40B4-BE49-F238E27FC236}">
                    <a16:creationId xmlns:a16="http://schemas.microsoft.com/office/drawing/2014/main" id="{B82F21E8-00DB-22EE-D23F-167A321F22FB}"/>
                  </a:ext>
                </a:extLst>
              </p:cNvPr>
              <p:cNvPicPr/>
              <p:nvPr/>
            </p:nvPicPr>
            <p:blipFill>
              <a:blip r:embed="rId33"/>
              <a:stretch>
                <a:fillRect/>
              </a:stretch>
            </p:blipFill>
            <p:spPr>
              <a:xfrm>
                <a:off x="632340" y="4033130"/>
                <a:ext cx="38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63D0D7AF-4106-BE5C-24C0-0D7CB5ECE17B}"/>
                  </a:ext>
                </a:extLst>
              </p14:cNvPr>
              <p14:cNvContentPartPr/>
              <p14:nvPr/>
            </p14:nvContentPartPr>
            <p14:xfrm>
              <a:off x="658980" y="3848090"/>
              <a:ext cx="407520" cy="286200"/>
            </p14:xfrm>
          </p:contentPart>
        </mc:Choice>
        <mc:Fallback xmlns="">
          <p:pic>
            <p:nvPicPr>
              <p:cNvPr id="34" name="Ink 33">
                <a:extLst>
                  <a:ext uri="{FF2B5EF4-FFF2-40B4-BE49-F238E27FC236}">
                    <a16:creationId xmlns:a16="http://schemas.microsoft.com/office/drawing/2014/main" id="{63D0D7AF-4106-BE5C-24C0-0D7CB5ECE17B}"/>
                  </a:ext>
                </a:extLst>
              </p:cNvPr>
              <p:cNvPicPr/>
              <p:nvPr/>
            </p:nvPicPr>
            <p:blipFill>
              <a:blip r:embed="rId35"/>
              <a:stretch>
                <a:fillRect/>
              </a:stretch>
            </p:blipFill>
            <p:spPr>
              <a:xfrm>
                <a:off x="652860" y="3841970"/>
                <a:ext cx="4197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421EA8F1-05BE-B2C1-2377-F2817C9D9AB6}"/>
                  </a:ext>
                </a:extLst>
              </p14:cNvPr>
              <p14:cNvContentPartPr/>
              <p14:nvPr/>
            </p14:nvContentPartPr>
            <p14:xfrm>
              <a:off x="1120500" y="4034570"/>
              <a:ext cx="62280" cy="97200"/>
            </p14:xfrm>
          </p:contentPart>
        </mc:Choice>
        <mc:Fallback xmlns="">
          <p:pic>
            <p:nvPicPr>
              <p:cNvPr id="35" name="Ink 34">
                <a:extLst>
                  <a:ext uri="{FF2B5EF4-FFF2-40B4-BE49-F238E27FC236}">
                    <a16:creationId xmlns:a16="http://schemas.microsoft.com/office/drawing/2014/main" id="{421EA8F1-05BE-B2C1-2377-F2817C9D9AB6}"/>
                  </a:ext>
                </a:extLst>
              </p:cNvPr>
              <p:cNvPicPr/>
              <p:nvPr/>
            </p:nvPicPr>
            <p:blipFill>
              <a:blip r:embed="rId37"/>
              <a:stretch>
                <a:fillRect/>
              </a:stretch>
            </p:blipFill>
            <p:spPr>
              <a:xfrm>
                <a:off x="1114380" y="4028450"/>
                <a:ext cx="74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223071E7-5798-1CA0-75E5-A8CE510CCAA9}"/>
                  </a:ext>
                </a:extLst>
              </p14:cNvPr>
              <p14:cNvContentPartPr/>
              <p14:nvPr/>
            </p14:nvContentPartPr>
            <p14:xfrm>
              <a:off x="1091340" y="3949610"/>
              <a:ext cx="149400" cy="284760"/>
            </p14:xfrm>
          </p:contentPart>
        </mc:Choice>
        <mc:Fallback xmlns="">
          <p:pic>
            <p:nvPicPr>
              <p:cNvPr id="36" name="Ink 35">
                <a:extLst>
                  <a:ext uri="{FF2B5EF4-FFF2-40B4-BE49-F238E27FC236}">
                    <a16:creationId xmlns:a16="http://schemas.microsoft.com/office/drawing/2014/main" id="{223071E7-5798-1CA0-75E5-A8CE510CCAA9}"/>
                  </a:ext>
                </a:extLst>
              </p:cNvPr>
              <p:cNvPicPr/>
              <p:nvPr/>
            </p:nvPicPr>
            <p:blipFill>
              <a:blip r:embed="rId39"/>
              <a:stretch>
                <a:fillRect/>
              </a:stretch>
            </p:blipFill>
            <p:spPr>
              <a:xfrm>
                <a:off x="1085220" y="3943490"/>
                <a:ext cx="161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5C22AB1F-6064-3879-1466-A4BE524FC4EF}"/>
                  </a:ext>
                </a:extLst>
              </p14:cNvPr>
              <p14:cNvContentPartPr/>
              <p14:nvPr/>
            </p14:nvContentPartPr>
            <p14:xfrm>
              <a:off x="1366740" y="3773210"/>
              <a:ext cx="161280" cy="195480"/>
            </p14:xfrm>
          </p:contentPart>
        </mc:Choice>
        <mc:Fallback xmlns="">
          <p:pic>
            <p:nvPicPr>
              <p:cNvPr id="37" name="Ink 36">
                <a:extLst>
                  <a:ext uri="{FF2B5EF4-FFF2-40B4-BE49-F238E27FC236}">
                    <a16:creationId xmlns:a16="http://schemas.microsoft.com/office/drawing/2014/main" id="{5C22AB1F-6064-3879-1466-A4BE524FC4EF}"/>
                  </a:ext>
                </a:extLst>
              </p:cNvPr>
              <p:cNvPicPr/>
              <p:nvPr/>
            </p:nvPicPr>
            <p:blipFill>
              <a:blip r:embed="rId41"/>
              <a:stretch>
                <a:fillRect/>
              </a:stretch>
            </p:blipFill>
            <p:spPr>
              <a:xfrm>
                <a:off x="1360620" y="3767090"/>
                <a:ext cx="173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35EF365F-B556-AB1A-8135-A73D158452F3}"/>
                  </a:ext>
                </a:extLst>
              </p14:cNvPr>
              <p14:cNvContentPartPr/>
              <p14:nvPr/>
            </p14:nvContentPartPr>
            <p14:xfrm>
              <a:off x="2482380" y="781250"/>
              <a:ext cx="209160" cy="3060720"/>
            </p14:xfrm>
          </p:contentPart>
        </mc:Choice>
        <mc:Fallback xmlns="">
          <p:pic>
            <p:nvPicPr>
              <p:cNvPr id="40" name="Ink 39">
                <a:extLst>
                  <a:ext uri="{FF2B5EF4-FFF2-40B4-BE49-F238E27FC236}">
                    <a16:creationId xmlns:a16="http://schemas.microsoft.com/office/drawing/2014/main" id="{35EF365F-B556-AB1A-8135-A73D158452F3}"/>
                  </a:ext>
                </a:extLst>
              </p:cNvPr>
              <p:cNvPicPr/>
              <p:nvPr/>
            </p:nvPicPr>
            <p:blipFill>
              <a:blip r:embed="rId43"/>
              <a:stretch>
                <a:fillRect/>
              </a:stretch>
            </p:blipFill>
            <p:spPr>
              <a:xfrm>
                <a:off x="2476260" y="775130"/>
                <a:ext cx="221400" cy="307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024F1422-CD10-4471-782B-E1E6B89F7F00}"/>
                  </a:ext>
                </a:extLst>
              </p14:cNvPr>
              <p14:cNvContentPartPr/>
              <p14:nvPr/>
            </p14:nvContentPartPr>
            <p14:xfrm>
              <a:off x="1354500" y="1125770"/>
              <a:ext cx="2882880" cy="325080"/>
            </p14:xfrm>
          </p:contentPart>
        </mc:Choice>
        <mc:Fallback xmlns="">
          <p:pic>
            <p:nvPicPr>
              <p:cNvPr id="41" name="Ink 40">
                <a:extLst>
                  <a:ext uri="{FF2B5EF4-FFF2-40B4-BE49-F238E27FC236}">
                    <a16:creationId xmlns:a16="http://schemas.microsoft.com/office/drawing/2014/main" id="{024F1422-CD10-4471-782B-E1E6B89F7F00}"/>
                  </a:ext>
                </a:extLst>
              </p:cNvPr>
              <p:cNvPicPr/>
              <p:nvPr/>
            </p:nvPicPr>
            <p:blipFill>
              <a:blip r:embed="rId45"/>
              <a:stretch>
                <a:fillRect/>
              </a:stretch>
            </p:blipFill>
            <p:spPr>
              <a:xfrm>
                <a:off x="1348380" y="1119650"/>
                <a:ext cx="28951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5B9FF70F-D2D5-3373-476D-223B491354ED}"/>
                  </a:ext>
                </a:extLst>
              </p14:cNvPr>
              <p14:cNvContentPartPr/>
              <p14:nvPr/>
            </p14:nvContentPartPr>
            <p14:xfrm>
              <a:off x="1203660" y="2940170"/>
              <a:ext cx="1720800" cy="134640"/>
            </p14:xfrm>
          </p:contentPart>
        </mc:Choice>
        <mc:Fallback xmlns="">
          <p:pic>
            <p:nvPicPr>
              <p:cNvPr id="43" name="Ink 42">
                <a:extLst>
                  <a:ext uri="{FF2B5EF4-FFF2-40B4-BE49-F238E27FC236}">
                    <a16:creationId xmlns:a16="http://schemas.microsoft.com/office/drawing/2014/main" id="{5B9FF70F-D2D5-3373-476D-223B491354ED}"/>
                  </a:ext>
                </a:extLst>
              </p:cNvPr>
              <p:cNvPicPr/>
              <p:nvPr/>
            </p:nvPicPr>
            <p:blipFill>
              <a:blip r:embed="rId47"/>
              <a:stretch>
                <a:fillRect/>
              </a:stretch>
            </p:blipFill>
            <p:spPr>
              <a:xfrm>
                <a:off x="1197540" y="2934050"/>
                <a:ext cx="1733040" cy="146880"/>
              </a:xfrm>
              <a:prstGeom prst="rect">
                <a:avLst/>
              </a:prstGeom>
            </p:spPr>
          </p:pic>
        </mc:Fallback>
      </mc:AlternateContent>
      <p:grpSp>
        <p:nvGrpSpPr>
          <p:cNvPr id="68" name="Group 67">
            <a:extLst>
              <a:ext uri="{FF2B5EF4-FFF2-40B4-BE49-F238E27FC236}">
                <a16:creationId xmlns:a16="http://schemas.microsoft.com/office/drawing/2014/main" id="{EA13AB28-CE5E-FD7F-FCD3-5EBBC07F8CA1}"/>
              </a:ext>
            </a:extLst>
          </p:cNvPr>
          <p:cNvGrpSpPr/>
          <p:nvPr/>
        </p:nvGrpSpPr>
        <p:grpSpPr>
          <a:xfrm>
            <a:off x="1622340" y="812570"/>
            <a:ext cx="353520" cy="237960"/>
            <a:chOff x="1622340" y="812570"/>
            <a:chExt cx="353520" cy="237960"/>
          </a:xfrm>
        </p:grpSpPr>
        <mc:AlternateContent xmlns:mc="http://schemas.openxmlformats.org/markup-compatibility/2006" xmlns:p14="http://schemas.microsoft.com/office/powerpoint/2010/main">
          <mc:Choice Requires="p14">
            <p:contentPart p14:bwMode="auto" r:id="rId48">
              <p14:nvContentPartPr>
                <p14:cNvPr id="48" name="Ink 47">
                  <a:extLst>
                    <a:ext uri="{FF2B5EF4-FFF2-40B4-BE49-F238E27FC236}">
                      <a16:creationId xmlns:a16="http://schemas.microsoft.com/office/drawing/2014/main" id="{174176E2-77F9-1938-B1D4-5DE4C267E34D}"/>
                    </a:ext>
                  </a:extLst>
                </p14:cNvPr>
                <p14:cNvContentPartPr/>
                <p14:nvPr/>
              </p14:nvContentPartPr>
              <p14:xfrm>
                <a:off x="1622340" y="1012370"/>
                <a:ext cx="10800" cy="38160"/>
              </p14:xfrm>
            </p:contentPart>
          </mc:Choice>
          <mc:Fallback xmlns="">
            <p:pic>
              <p:nvPicPr>
                <p:cNvPr id="48" name="Ink 47">
                  <a:extLst>
                    <a:ext uri="{FF2B5EF4-FFF2-40B4-BE49-F238E27FC236}">
                      <a16:creationId xmlns:a16="http://schemas.microsoft.com/office/drawing/2014/main" id="{174176E2-77F9-1938-B1D4-5DE4C267E34D}"/>
                    </a:ext>
                  </a:extLst>
                </p:cNvPr>
                <p:cNvPicPr/>
                <p:nvPr/>
              </p:nvPicPr>
              <p:blipFill>
                <a:blip r:embed="rId49"/>
                <a:stretch>
                  <a:fillRect/>
                </a:stretch>
              </p:blipFill>
              <p:spPr>
                <a:xfrm>
                  <a:off x="1616220" y="1006250"/>
                  <a:ext cx="23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B4CEC09F-9375-8F0C-1493-CC870E2CE71D}"/>
                    </a:ext>
                  </a:extLst>
                </p14:cNvPr>
                <p14:cNvContentPartPr/>
                <p14:nvPr/>
              </p14:nvContentPartPr>
              <p14:xfrm>
                <a:off x="1760940" y="812570"/>
                <a:ext cx="214920" cy="216000"/>
              </p14:xfrm>
            </p:contentPart>
          </mc:Choice>
          <mc:Fallback xmlns="">
            <p:pic>
              <p:nvPicPr>
                <p:cNvPr id="49" name="Ink 48">
                  <a:extLst>
                    <a:ext uri="{FF2B5EF4-FFF2-40B4-BE49-F238E27FC236}">
                      <a16:creationId xmlns:a16="http://schemas.microsoft.com/office/drawing/2014/main" id="{B4CEC09F-9375-8F0C-1493-CC870E2CE71D}"/>
                    </a:ext>
                  </a:extLst>
                </p:cNvPr>
                <p:cNvPicPr/>
                <p:nvPr/>
              </p:nvPicPr>
              <p:blipFill>
                <a:blip r:embed="rId51"/>
                <a:stretch>
                  <a:fillRect/>
                </a:stretch>
              </p:blipFill>
              <p:spPr>
                <a:xfrm>
                  <a:off x="1754820" y="806450"/>
                  <a:ext cx="227160" cy="228240"/>
                </a:xfrm>
                <a:prstGeom prst="rect">
                  <a:avLst/>
                </a:prstGeom>
              </p:spPr>
            </p:pic>
          </mc:Fallback>
        </mc:AlternateContent>
      </p:grpSp>
      <p:grpSp>
        <p:nvGrpSpPr>
          <p:cNvPr id="67" name="Group 66">
            <a:extLst>
              <a:ext uri="{FF2B5EF4-FFF2-40B4-BE49-F238E27FC236}">
                <a16:creationId xmlns:a16="http://schemas.microsoft.com/office/drawing/2014/main" id="{8F39B2D4-0B6C-3E03-410F-258C2992D8DD}"/>
              </a:ext>
            </a:extLst>
          </p:cNvPr>
          <p:cNvGrpSpPr/>
          <p:nvPr/>
        </p:nvGrpSpPr>
        <p:grpSpPr>
          <a:xfrm>
            <a:off x="1444860" y="2669450"/>
            <a:ext cx="326880" cy="205560"/>
            <a:chOff x="1444860" y="2669450"/>
            <a:chExt cx="326880" cy="205560"/>
          </a:xfrm>
        </p:grpSpPr>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38C0802A-13A7-40DC-66C1-5F31ECD7A394}"/>
                    </a:ext>
                  </a:extLst>
                </p14:cNvPr>
                <p14:cNvContentPartPr/>
                <p14:nvPr/>
              </p14:nvContentPartPr>
              <p14:xfrm>
                <a:off x="1444860" y="2864930"/>
                <a:ext cx="19440" cy="10080"/>
              </p14:xfrm>
            </p:contentPart>
          </mc:Choice>
          <mc:Fallback xmlns="">
            <p:pic>
              <p:nvPicPr>
                <p:cNvPr id="50" name="Ink 49">
                  <a:extLst>
                    <a:ext uri="{FF2B5EF4-FFF2-40B4-BE49-F238E27FC236}">
                      <a16:creationId xmlns:a16="http://schemas.microsoft.com/office/drawing/2014/main" id="{38C0802A-13A7-40DC-66C1-5F31ECD7A394}"/>
                    </a:ext>
                  </a:extLst>
                </p:cNvPr>
                <p:cNvPicPr/>
                <p:nvPr/>
              </p:nvPicPr>
              <p:blipFill>
                <a:blip r:embed="rId53"/>
                <a:stretch>
                  <a:fillRect/>
                </a:stretch>
              </p:blipFill>
              <p:spPr>
                <a:xfrm>
                  <a:off x="1438740" y="2858810"/>
                  <a:ext cx="31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780A6E5F-8894-7A32-B450-13E3AE67DEA4}"/>
                    </a:ext>
                  </a:extLst>
                </p14:cNvPr>
                <p14:cNvContentPartPr/>
                <p14:nvPr/>
              </p14:nvContentPartPr>
              <p14:xfrm>
                <a:off x="1508940" y="2669450"/>
                <a:ext cx="262800" cy="194040"/>
              </p14:xfrm>
            </p:contentPart>
          </mc:Choice>
          <mc:Fallback xmlns="">
            <p:pic>
              <p:nvPicPr>
                <p:cNvPr id="51" name="Ink 50">
                  <a:extLst>
                    <a:ext uri="{FF2B5EF4-FFF2-40B4-BE49-F238E27FC236}">
                      <a16:creationId xmlns:a16="http://schemas.microsoft.com/office/drawing/2014/main" id="{780A6E5F-8894-7A32-B450-13E3AE67DEA4}"/>
                    </a:ext>
                  </a:extLst>
                </p:cNvPr>
                <p:cNvPicPr/>
                <p:nvPr/>
              </p:nvPicPr>
              <p:blipFill>
                <a:blip r:embed="rId55"/>
                <a:stretch>
                  <a:fillRect/>
                </a:stretch>
              </p:blipFill>
              <p:spPr>
                <a:xfrm>
                  <a:off x="1502820" y="2663330"/>
                  <a:ext cx="275040" cy="206280"/>
                </a:xfrm>
                <a:prstGeom prst="rect">
                  <a:avLst/>
                </a:prstGeom>
              </p:spPr>
            </p:pic>
          </mc:Fallback>
        </mc:AlternateContent>
      </p:grpSp>
      <p:grpSp>
        <p:nvGrpSpPr>
          <p:cNvPr id="66" name="Group 65">
            <a:extLst>
              <a:ext uri="{FF2B5EF4-FFF2-40B4-BE49-F238E27FC236}">
                <a16:creationId xmlns:a16="http://schemas.microsoft.com/office/drawing/2014/main" id="{2E68A4E5-8303-4CCE-E5B7-954640185F3D}"/>
              </a:ext>
            </a:extLst>
          </p:cNvPr>
          <p:cNvGrpSpPr/>
          <p:nvPr/>
        </p:nvGrpSpPr>
        <p:grpSpPr>
          <a:xfrm>
            <a:off x="2237580" y="4136450"/>
            <a:ext cx="2009880" cy="480960"/>
            <a:chOff x="2237580" y="4136450"/>
            <a:chExt cx="2009880" cy="480960"/>
          </a:xfrm>
        </p:grpSpPr>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9CA5177B-649F-1ADD-DE25-E6E4F99DE6C0}"/>
                    </a:ext>
                  </a:extLst>
                </p14:cNvPr>
                <p14:cNvContentPartPr/>
                <p14:nvPr/>
              </p14:nvContentPartPr>
              <p14:xfrm>
                <a:off x="2237580" y="4293770"/>
                <a:ext cx="18000" cy="311400"/>
              </p14:xfrm>
            </p:contentPart>
          </mc:Choice>
          <mc:Fallback xmlns="">
            <p:pic>
              <p:nvPicPr>
                <p:cNvPr id="52" name="Ink 51">
                  <a:extLst>
                    <a:ext uri="{FF2B5EF4-FFF2-40B4-BE49-F238E27FC236}">
                      <a16:creationId xmlns:a16="http://schemas.microsoft.com/office/drawing/2014/main" id="{9CA5177B-649F-1ADD-DE25-E6E4F99DE6C0}"/>
                    </a:ext>
                  </a:extLst>
                </p:cNvPr>
                <p:cNvPicPr/>
                <p:nvPr/>
              </p:nvPicPr>
              <p:blipFill>
                <a:blip r:embed="rId57"/>
                <a:stretch>
                  <a:fillRect/>
                </a:stretch>
              </p:blipFill>
              <p:spPr>
                <a:xfrm>
                  <a:off x="2231460" y="4287650"/>
                  <a:ext cx="302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CFBCCA38-D21C-E90E-BAF5-D4DCBD19B15B}"/>
                    </a:ext>
                  </a:extLst>
                </p14:cNvPr>
                <p14:cNvContentPartPr/>
                <p14:nvPr/>
              </p14:nvContentPartPr>
              <p14:xfrm>
                <a:off x="2332980" y="4270730"/>
                <a:ext cx="281520" cy="316440"/>
              </p14:xfrm>
            </p:contentPart>
          </mc:Choice>
          <mc:Fallback xmlns="">
            <p:pic>
              <p:nvPicPr>
                <p:cNvPr id="53" name="Ink 52">
                  <a:extLst>
                    <a:ext uri="{FF2B5EF4-FFF2-40B4-BE49-F238E27FC236}">
                      <a16:creationId xmlns:a16="http://schemas.microsoft.com/office/drawing/2014/main" id="{CFBCCA38-D21C-E90E-BAF5-D4DCBD19B15B}"/>
                    </a:ext>
                  </a:extLst>
                </p:cNvPr>
                <p:cNvPicPr/>
                <p:nvPr/>
              </p:nvPicPr>
              <p:blipFill>
                <a:blip r:embed="rId59"/>
                <a:stretch>
                  <a:fillRect/>
                </a:stretch>
              </p:blipFill>
              <p:spPr>
                <a:xfrm>
                  <a:off x="2326860" y="4264610"/>
                  <a:ext cx="29376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Ink 53">
                  <a:extLst>
                    <a:ext uri="{FF2B5EF4-FFF2-40B4-BE49-F238E27FC236}">
                      <a16:creationId xmlns:a16="http://schemas.microsoft.com/office/drawing/2014/main" id="{F60C9EEA-7637-724B-2568-1AAE06953609}"/>
                    </a:ext>
                  </a:extLst>
                </p14:cNvPr>
                <p14:cNvContentPartPr/>
                <p14:nvPr/>
              </p14:nvContentPartPr>
              <p14:xfrm>
                <a:off x="2608020" y="4509050"/>
                <a:ext cx="23400" cy="87120"/>
              </p14:xfrm>
            </p:contentPart>
          </mc:Choice>
          <mc:Fallback xmlns="">
            <p:pic>
              <p:nvPicPr>
                <p:cNvPr id="54" name="Ink 53">
                  <a:extLst>
                    <a:ext uri="{FF2B5EF4-FFF2-40B4-BE49-F238E27FC236}">
                      <a16:creationId xmlns:a16="http://schemas.microsoft.com/office/drawing/2014/main" id="{F60C9EEA-7637-724B-2568-1AAE06953609}"/>
                    </a:ext>
                  </a:extLst>
                </p:cNvPr>
                <p:cNvPicPr/>
                <p:nvPr/>
              </p:nvPicPr>
              <p:blipFill>
                <a:blip r:embed="rId61"/>
                <a:stretch>
                  <a:fillRect/>
                </a:stretch>
              </p:blipFill>
              <p:spPr>
                <a:xfrm>
                  <a:off x="2601900" y="4502930"/>
                  <a:ext cx="356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Ink 54">
                  <a:extLst>
                    <a:ext uri="{FF2B5EF4-FFF2-40B4-BE49-F238E27FC236}">
                      <a16:creationId xmlns:a16="http://schemas.microsoft.com/office/drawing/2014/main" id="{20DCDCE1-B517-540C-0846-F7F6BCFF22FD}"/>
                    </a:ext>
                  </a:extLst>
                </p14:cNvPr>
                <p14:cNvContentPartPr/>
                <p14:nvPr/>
              </p14:nvContentPartPr>
              <p14:xfrm>
                <a:off x="2751660" y="4189370"/>
                <a:ext cx="36360" cy="428040"/>
              </p14:xfrm>
            </p:contentPart>
          </mc:Choice>
          <mc:Fallback xmlns="">
            <p:pic>
              <p:nvPicPr>
                <p:cNvPr id="55" name="Ink 54">
                  <a:extLst>
                    <a:ext uri="{FF2B5EF4-FFF2-40B4-BE49-F238E27FC236}">
                      <a16:creationId xmlns:a16="http://schemas.microsoft.com/office/drawing/2014/main" id="{20DCDCE1-B517-540C-0846-F7F6BCFF22FD}"/>
                    </a:ext>
                  </a:extLst>
                </p:cNvPr>
                <p:cNvPicPr/>
                <p:nvPr/>
              </p:nvPicPr>
              <p:blipFill>
                <a:blip r:embed="rId63"/>
                <a:stretch>
                  <a:fillRect/>
                </a:stretch>
              </p:blipFill>
              <p:spPr>
                <a:xfrm>
                  <a:off x="2745540" y="4183250"/>
                  <a:ext cx="486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Ink 55">
                  <a:extLst>
                    <a:ext uri="{FF2B5EF4-FFF2-40B4-BE49-F238E27FC236}">
                      <a16:creationId xmlns:a16="http://schemas.microsoft.com/office/drawing/2014/main" id="{061A9249-07D6-8048-4ED4-029FAD3475DC}"/>
                    </a:ext>
                  </a:extLst>
                </p14:cNvPr>
                <p14:cNvContentPartPr/>
                <p14:nvPr/>
              </p14:nvContentPartPr>
              <p14:xfrm>
                <a:off x="2879100" y="4380170"/>
                <a:ext cx="47520" cy="185400"/>
              </p14:xfrm>
            </p:contentPart>
          </mc:Choice>
          <mc:Fallback xmlns="">
            <p:pic>
              <p:nvPicPr>
                <p:cNvPr id="56" name="Ink 55">
                  <a:extLst>
                    <a:ext uri="{FF2B5EF4-FFF2-40B4-BE49-F238E27FC236}">
                      <a16:creationId xmlns:a16="http://schemas.microsoft.com/office/drawing/2014/main" id="{061A9249-07D6-8048-4ED4-029FAD3475DC}"/>
                    </a:ext>
                  </a:extLst>
                </p:cNvPr>
                <p:cNvPicPr/>
                <p:nvPr/>
              </p:nvPicPr>
              <p:blipFill>
                <a:blip r:embed="rId65"/>
                <a:stretch>
                  <a:fillRect/>
                </a:stretch>
              </p:blipFill>
              <p:spPr>
                <a:xfrm>
                  <a:off x="2872980" y="4374050"/>
                  <a:ext cx="59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Ink 56">
                  <a:extLst>
                    <a:ext uri="{FF2B5EF4-FFF2-40B4-BE49-F238E27FC236}">
                      <a16:creationId xmlns:a16="http://schemas.microsoft.com/office/drawing/2014/main" id="{DF3775DE-BB94-DAC3-3069-FAA38A71A04F}"/>
                    </a:ext>
                  </a:extLst>
                </p14:cNvPr>
                <p14:cNvContentPartPr/>
                <p14:nvPr/>
              </p14:nvContentPartPr>
              <p14:xfrm>
                <a:off x="2995020" y="4198370"/>
                <a:ext cx="180360" cy="395280"/>
              </p14:xfrm>
            </p:contentPart>
          </mc:Choice>
          <mc:Fallback xmlns="">
            <p:pic>
              <p:nvPicPr>
                <p:cNvPr id="57" name="Ink 56">
                  <a:extLst>
                    <a:ext uri="{FF2B5EF4-FFF2-40B4-BE49-F238E27FC236}">
                      <a16:creationId xmlns:a16="http://schemas.microsoft.com/office/drawing/2014/main" id="{DF3775DE-BB94-DAC3-3069-FAA38A71A04F}"/>
                    </a:ext>
                  </a:extLst>
                </p:cNvPr>
                <p:cNvPicPr/>
                <p:nvPr/>
              </p:nvPicPr>
              <p:blipFill>
                <a:blip r:embed="rId67"/>
                <a:stretch>
                  <a:fillRect/>
                </a:stretch>
              </p:blipFill>
              <p:spPr>
                <a:xfrm>
                  <a:off x="2988900" y="4192250"/>
                  <a:ext cx="1926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D6AE8359-B809-6B05-D510-7281C84715A8}"/>
                    </a:ext>
                  </a:extLst>
                </p14:cNvPr>
                <p14:cNvContentPartPr/>
                <p14:nvPr/>
              </p14:nvContentPartPr>
              <p14:xfrm>
                <a:off x="3177180" y="4540370"/>
                <a:ext cx="20520" cy="41040"/>
              </p14:xfrm>
            </p:contentPart>
          </mc:Choice>
          <mc:Fallback xmlns="">
            <p:pic>
              <p:nvPicPr>
                <p:cNvPr id="58" name="Ink 57">
                  <a:extLst>
                    <a:ext uri="{FF2B5EF4-FFF2-40B4-BE49-F238E27FC236}">
                      <a16:creationId xmlns:a16="http://schemas.microsoft.com/office/drawing/2014/main" id="{D6AE8359-B809-6B05-D510-7281C84715A8}"/>
                    </a:ext>
                  </a:extLst>
                </p:cNvPr>
                <p:cNvPicPr/>
                <p:nvPr/>
              </p:nvPicPr>
              <p:blipFill>
                <a:blip r:embed="rId69"/>
                <a:stretch>
                  <a:fillRect/>
                </a:stretch>
              </p:blipFill>
              <p:spPr>
                <a:xfrm>
                  <a:off x="3171060" y="4534250"/>
                  <a:ext cx="32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Ink 58">
                  <a:extLst>
                    <a:ext uri="{FF2B5EF4-FFF2-40B4-BE49-F238E27FC236}">
                      <a16:creationId xmlns:a16="http://schemas.microsoft.com/office/drawing/2014/main" id="{5195FAF4-E5F1-9DFC-0363-23ECE828C5F2}"/>
                    </a:ext>
                  </a:extLst>
                </p14:cNvPr>
                <p14:cNvContentPartPr/>
                <p14:nvPr/>
              </p14:nvContentPartPr>
              <p14:xfrm>
                <a:off x="3212820" y="4254530"/>
                <a:ext cx="283680" cy="276840"/>
              </p14:xfrm>
            </p:contentPart>
          </mc:Choice>
          <mc:Fallback xmlns="">
            <p:pic>
              <p:nvPicPr>
                <p:cNvPr id="59" name="Ink 58">
                  <a:extLst>
                    <a:ext uri="{FF2B5EF4-FFF2-40B4-BE49-F238E27FC236}">
                      <a16:creationId xmlns:a16="http://schemas.microsoft.com/office/drawing/2014/main" id="{5195FAF4-E5F1-9DFC-0363-23ECE828C5F2}"/>
                    </a:ext>
                  </a:extLst>
                </p:cNvPr>
                <p:cNvPicPr/>
                <p:nvPr/>
              </p:nvPicPr>
              <p:blipFill>
                <a:blip r:embed="rId71"/>
                <a:stretch>
                  <a:fillRect/>
                </a:stretch>
              </p:blipFill>
              <p:spPr>
                <a:xfrm>
                  <a:off x="3206700" y="4248410"/>
                  <a:ext cx="2959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Ink 59">
                  <a:extLst>
                    <a:ext uri="{FF2B5EF4-FFF2-40B4-BE49-F238E27FC236}">
                      <a16:creationId xmlns:a16="http://schemas.microsoft.com/office/drawing/2014/main" id="{ED43812A-B92B-2931-2D69-DA2640C63488}"/>
                    </a:ext>
                  </a:extLst>
                </p14:cNvPr>
                <p14:cNvContentPartPr/>
                <p14:nvPr/>
              </p14:nvContentPartPr>
              <p14:xfrm>
                <a:off x="3464460" y="4136450"/>
                <a:ext cx="179280" cy="401760"/>
              </p14:xfrm>
            </p:contentPart>
          </mc:Choice>
          <mc:Fallback xmlns="">
            <p:pic>
              <p:nvPicPr>
                <p:cNvPr id="60" name="Ink 59">
                  <a:extLst>
                    <a:ext uri="{FF2B5EF4-FFF2-40B4-BE49-F238E27FC236}">
                      <a16:creationId xmlns:a16="http://schemas.microsoft.com/office/drawing/2014/main" id="{ED43812A-B92B-2931-2D69-DA2640C63488}"/>
                    </a:ext>
                  </a:extLst>
                </p:cNvPr>
                <p:cNvPicPr/>
                <p:nvPr/>
              </p:nvPicPr>
              <p:blipFill>
                <a:blip r:embed="rId73"/>
                <a:stretch>
                  <a:fillRect/>
                </a:stretch>
              </p:blipFill>
              <p:spPr>
                <a:xfrm>
                  <a:off x="3458340" y="4130330"/>
                  <a:ext cx="19152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Ink 60">
                  <a:extLst>
                    <a:ext uri="{FF2B5EF4-FFF2-40B4-BE49-F238E27FC236}">
                      <a16:creationId xmlns:a16="http://schemas.microsoft.com/office/drawing/2014/main" id="{8D8543FE-3B85-6A6D-59F9-B04C8EA52883}"/>
                    </a:ext>
                  </a:extLst>
                </p14:cNvPr>
                <p14:cNvContentPartPr/>
                <p14:nvPr/>
              </p14:nvContentPartPr>
              <p14:xfrm>
                <a:off x="3668220" y="4225010"/>
                <a:ext cx="223200" cy="272880"/>
              </p14:xfrm>
            </p:contentPart>
          </mc:Choice>
          <mc:Fallback xmlns="">
            <p:pic>
              <p:nvPicPr>
                <p:cNvPr id="61" name="Ink 60">
                  <a:extLst>
                    <a:ext uri="{FF2B5EF4-FFF2-40B4-BE49-F238E27FC236}">
                      <a16:creationId xmlns:a16="http://schemas.microsoft.com/office/drawing/2014/main" id="{8D8543FE-3B85-6A6D-59F9-B04C8EA52883}"/>
                    </a:ext>
                  </a:extLst>
                </p:cNvPr>
                <p:cNvPicPr/>
                <p:nvPr/>
              </p:nvPicPr>
              <p:blipFill>
                <a:blip r:embed="rId75"/>
                <a:stretch>
                  <a:fillRect/>
                </a:stretch>
              </p:blipFill>
              <p:spPr>
                <a:xfrm>
                  <a:off x="3662100" y="4218890"/>
                  <a:ext cx="2354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Ink 61">
                  <a:extLst>
                    <a:ext uri="{FF2B5EF4-FFF2-40B4-BE49-F238E27FC236}">
                      <a16:creationId xmlns:a16="http://schemas.microsoft.com/office/drawing/2014/main" id="{FA80FB97-915C-82DD-FFA2-02E5089C7864}"/>
                    </a:ext>
                  </a:extLst>
                </p14:cNvPr>
                <p14:cNvContentPartPr/>
                <p14:nvPr/>
              </p14:nvContentPartPr>
              <p14:xfrm>
                <a:off x="3931740" y="4284050"/>
                <a:ext cx="315720" cy="111960"/>
              </p14:xfrm>
            </p:contentPart>
          </mc:Choice>
          <mc:Fallback xmlns="">
            <p:pic>
              <p:nvPicPr>
                <p:cNvPr id="62" name="Ink 61">
                  <a:extLst>
                    <a:ext uri="{FF2B5EF4-FFF2-40B4-BE49-F238E27FC236}">
                      <a16:creationId xmlns:a16="http://schemas.microsoft.com/office/drawing/2014/main" id="{FA80FB97-915C-82DD-FFA2-02E5089C7864}"/>
                    </a:ext>
                  </a:extLst>
                </p:cNvPr>
                <p:cNvPicPr/>
                <p:nvPr/>
              </p:nvPicPr>
              <p:blipFill>
                <a:blip r:embed="rId77"/>
                <a:stretch>
                  <a:fillRect/>
                </a:stretch>
              </p:blipFill>
              <p:spPr>
                <a:xfrm>
                  <a:off x="3925620" y="4277930"/>
                  <a:ext cx="327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Ink 62">
                  <a:extLst>
                    <a:ext uri="{FF2B5EF4-FFF2-40B4-BE49-F238E27FC236}">
                      <a16:creationId xmlns:a16="http://schemas.microsoft.com/office/drawing/2014/main" id="{A536ACE1-4F35-0B1F-FC1A-1EC4FB007D0A}"/>
                    </a:ext>
                  </a:extLst>
                </p14:cNvPr>
                <p14:cNvContentPartPr/>
                <p14:nvPr/>
              </p14:nvContentPartPr>
              <p14:xfrm>
                <a:off x="4084020" y="4169210"/>
                <a:ext cx="95760" cy="441360"/>
              </p14:xfrm>
            </p:contentPart>
          </mc:Choice>
          <mc:Fallback xmlns="">
            <p:pic>
              <p:nvPicPr>
                <p:cNvPr id="63" name="Ink 62">
                  <a:extLst>
                    <a:ext uri="{FF2B5EF4-FFF2-40B4-BE49-F238E27FC236}">
                      <a16:creationId xmlns:a16="http://schemas.microsoft.com/office/drawing/2014/main" id="{A536ACE1-4F35-0B1F-FC1A-1EC4FB007D0A}"/>
                    </a:ext>
                  </a:extLst>
                </p:cNvPr>
                <p:cNvPicPr/>
                <p:nvPr/>
              </p:nvPicPr>
              <p:blipFill>
                <a:blip r:embed="rId79"/>
                <a:stretch>
                  <a:fillRect/>
                </a:stretch>
              </p:blipFill>
              <p:spPr>
                <a:xfrm>
                  <a:off x="4077900" y="4163090"/>
                  <a:ext cx="108000" cy="453600"/>
                </a:xfrm>
                <a:prstGeom prst="rect">
                  <a:avLst/>
                </a:prstGeom>
              </p:spPr>
            </p:pic>
          </mc:Fallback>
        </mc:AlternateContent>
      </p:grpSp>
      <p:grpSp>
        <p:nvGrpSpPr>
          <p:cNvPr id="98" name="Group 97">
            <a:extLst>
              <a:ext uri="{FF2B5EF4-FFF2-40B4-BE49-F238E27FC236}">
                <a16:creationId xmlns:a16="http://schemas.microsoft.com/office/drawing/2014/main" id="{00145B0A-2FAB-87A1-1A41-C449C9252C75}"/>
              </a:ext>
            </a:extLst>
          </p:cNvPr>
          <p:cNvGrpSpPr/>
          <p:nvPr/>
        </p:nvGrpSpPr>
        <p:grpSpPr>
          <a:xfrm>
            <a:off x="5761260" y="2573330"/>
            <a:ext cx="2139120" cy="465480"/>
            <a:chOff x="5761260" y="2573330"/>
            <a:chExt cx="2139120" cy="465480"/>
          </a:xfrm>
        </p:grpSpPr>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B490725D-94C0-E732-0FA0-6FFA55AB252F}"/>
                    </a:ext>
                  </a:extLst>
                </p14:cNvPr>
                <p14:cNvContentPartPr/>
                <p14:nvPr/>
              </p14:nvContentPartPr>
              <p14:xfrm>
                <a:off x="5761260" y="2720930"/>
                <a:ext cx="46440" cy="317880"/>
              </p14:xfrm>
            </p:contentPart>
          </mc:Choice>
          <mc:Fallback xmlns="">
            <p:pic>
              <p:nvPicPr>
                <p:cNvPr id="81" name="Ink 80">
                  <a:extLst>
                    <a:ext uri="{FF2B5EF4-FFF2-40B4-BE49-F238E27FC236}">
                      <a16:creationId xmlns:a16="http://schemas.microsoft.com/office/drawing/2014/main" id="{B490725D-94C0-E732-0FA0-6FFA55AB252F}"/>
                    </a:ext>
                  </a:extLst>
                </p:cNvPr>
                <p:cNvPicPr/>
                <p:nvPr/>
              </p:nvPicPr>
              <p:blipFill>
                <a:blip r:embed="rId81"/>
                <a:stretch>
                  <a:fillRect/>
                </a:stretch>
              </p:blipFill>
              <p:spPr>
                <a:xfrm>
                  <a:off x="5755140" y="2714810"/>
                  <a:ext cx="58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18559152-509D-FFDC-1E2D-652EA681C40D}"/>
                    </a:ext>
                  </a:extLst>
                </p14:cNvPr>
                <p14:cNvContentPartPr/>
                <p14:nvPr/>
              </p14:nvContentPartPr>
              <p14:xfrm>
                <a:off x="5950620" y="2630210"/>
                <a:ext cx="227880" cy="306360"/>
              </p14:xfrm>
            </p:contentPart>
          </mc:Choice>
          <mc:Fallback xmlns="">
            <p:pic>
              <p:nvPicPr>
                <p:cNvPr id="82" name="Ink 81">
                  <a:extLst>
                    <a:ext uri="{FF2B5EF4-FFF2-40B4-BE49-F238E27FC236}">
                      <a16:creationId xmlns:a16="http://schemas.microsoft.com/office/drawing/2014/main" id="{18559152-509D-FFDC-1E2D-652EA681C40D}"/>
                    </a:ext>
                  </a:extLst>
                </p:cNvPr>
                <p:cNvPicPr/>
                <p:nvPr/>
              </p:nvPicPr>
              <p:blipFill>
                <a:blip r:embed="rId83"/>
                <a:stretch>
                  <a:fillRect/>
                </a:stretch>
              </p:blipFill>
              <p:spPr>
                <a:xfrm>
                  <a:off x="5944500" y="2624090"/>
                  <a:ext cx="2401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Ink 82">
                  <a:extLst>
                    <a:ext uri="{FF2B5EF4-FFF2-40B4-BE49-F238E27FC236}">
                      <a16:creationId xmlns:a16="http://schemas.microsoft.com/office/drawing/2014/main" id="{5E5D51C0-D087-E065-455C-D409927FE64E}"/>
                    </a:ext>
                  </a:extLst>
                </p14:cNvPr>
                <p14:cNvContentPartPr/>
                <p14:nvPr/>
              </p14:nvContentPartPr>
              <p14:xfrm>
                <a:off x="6180660" y="2900570"/>
                <a:ext cx="52560" cy="72000"/>
              </p14:xfrm>
            </p:contentPart>
          </mc:Choice>
          <mc:Fallback xmlns="">
            <p:pic>
              <p:nvPicPr>
                <p:cNvPr id="83" name="Ink 82">
                  <a:extLst>
                    <a:ext uri="{FF2B5EF4-FFF2-40B4-BE49-F238E27FC236}">
                      <a16:creationId xmlns:a16="http://schemas.microsoft.com/office/drawing/2014/main" id="{5E5D51C0-D087-E065-455C-D409927FE64E}"/>
                    </a:ext>
                  </a:extLst>
                </p:cNvPr>
                <p:cNvPicPr/>
                <p:nvPr/>
              </p:nvPicPr>
              <p:blipFill>
                <a:blip r:embed="rId85"/>
                <a:stretch>
                  <a:fillRect/>
                </a:stretch>
              </p:blipFill>
              <p:spPr>
                <a:xfrm>
                  <a:off x="6174540" y="2894450"/>
                  <a:ext cx="64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4" name="Ink 83">
                  <a:extLst>
                    <a:ext uri="{FF2B5EF4-FFF2-40B4-BE49-F238E27FC236}">
                      <a16:creationId xmlns:a16="http://schemas.microsoft.com/office/drawing/2014/main" id="{C0207500-88DC-AEFC-855F-45B1B68D517A}"/>
                    </a:ext>
                  </a:extLst>
                </p14:cNvPr>
                <p14:cNvContentPartPr/>
                <p14:nvPr/>
              </p14:nvContentPartPr>
              <p14:xfrm>
                <a:off x="6365340" y="2641370"/>
                <a:ext cx="60120" cy="317520"/>
              </p14:xfrm>
            </p:contentPart>
          </mc:Choice>
          <mc:Fallback xmlns="">
            <p:pic>
              <p:nvPicPr>
                <p:cNvPr id="84" name="Ink 83">
                  <a:extLst>
                    <a:ext uri="{FF2B5EF4-FFF2-40B4-BE49-F238E27FC236}">
                      <a16:creationId xmlns:a16="http://schemas.microsoft.com/office/drawing/2014/main" id="{C0207500-88DC-AEFC-855F-45B1B68D517A}"/>
                    </a:ext>
                  </a:extLst>
                </p:cNvPr>
                <p:cNvPicPr/>
                <p:nvPr/>
              </p:nvPicPr>
              <p:blipFill>
                <a:blip r:embed="rId87"/>
                <a:stretch>
                  <a:fillRect/>
                </a:stretch>
              </p:blipFill>
              <p:spPr>
                <a:xfrm>
                  <a:off x="6359220" y="2635250"/>
                  <a:ext cx="723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5" name="Ink 84">
                  <a:extLst>
                    <a:ext uri="{FF2B5EF4-FFF2-40B4-BE49-F238E27FC236}">
                      <a16:creationId xmlns:a16="http://schemas.microsoft.com/office/drawing/2014/main" id="{3C703A26-4E7B-E39E-1D0D-A7D0E3FF91F8}"/>
                    </a:ext>
                  </a:extLst>
                </p14:cNvPr>
                <p14:cNvContentPartPr/>
                <p14:nvPr/>
              </p14:nvContentPartPr>
              <p14:xfrm>
                <a:off x="6508260" y="2917850"/>
                <a:ext cx="17280" cy="37800"/>
              </p14:xfrm>
            </p:contentPart>
          </mc:Choice>
          <mc:Fallback xmlns="">
            <p:pic>
              <p:nvPicPr>
                <p:cNvPr id="85" name="Ink 84">
                  <a:extLst>
                    <a:ext uri="{FF2B5EF4-FFF2-40B4-BE49-F238E27FC236}">
                      <a16:creationId xmlns:a16="http://schemas.microsoft.com/office/drawing/2014/main" id="{3C703A26-4E7B-E39E-1D0D-A7D0E3FF91F8}"/>
                    </a:ext>
                  </a:extLst>
                </p:cNvPr>
                <p:cNvPicPr/>
                <p:nvPr/>
              </p:nvPicPr>
              <p:blipFill>
                <a:blip r:embed="rId89"/>
                <a:stretch>
                  <a:fillRect/>
                </a:stretch>
              </p:blipFill>
              <p:spPr>
                <a:xfrm>
                  <a:off x="6502140" y="2911730"/>
                  <a:ext cx="295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Ink 85">
                  <a:extLst>
                    <a:ext uri="{FF2B5EF4-FFF2-40B4-BE49-F238E27FC236}">
                      <a16:creationId xmlns:a16="http://schemas.microsoft.com/office/drawing/2014/main" id="{AA723143-375A-7748-E4CB-D79A4649FC37}"/>
                    </a:ext>
                  </a:extLst>
                </p14:cNvPr>
                <p14:cNvContentPartPr/>
                <p14:nvPr/>
              </p14:nvContentPartPr>
              <p14:xfrm>
                <a:off x="6569100" y="2603210"/>
                <a:ext cx="307440" cy="398520"/>
              </p14:xfrm>
            </p:contentPart>
          </mc:Choice>
          <mc:Fallback xmlns="">
            <p:pic>
              <p:nvPicPr>
                <p:cNvPr id="86" name="Ink 85">
                  <a:extLst>
                    <a:ext uri="{FF2B5EF4-FFF2-40B4-BE49-F238E27FC236}">
                      <a16:creationId xmlns:a16="http://schemas.microsoft.com/office/drawing/2014/main" id="{AA723143-375A-7748-E4CB-D79A4649FC37}"/>
                    </a:ext>
                  </a:extLst>
                </p:cNvPr>
                <p:cNvPicPr/>
                <p:nvPr/>
              </p:nvPicPr>
              <p:blipFill>
                <a:blip r:embed="rId91"/>
                <a:stretch>
                  <a:fillRect/>
                </a:stretch>
              </p:blipFill>
              <p:spPr>
                <a:xfrm>
                  <a:off x="6562980" y="2597090"/>
                  <a:ext cx="31968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Ink 86">
                  <a:extLst>
                    <a:ext uri="{FF2B5EF4-FFF2-40B4-BE49-F238E27FC236}">
                      <a16:creationId xmlns:a16="http://schemas.microsoft.com/office/drawing/2014/main" id="{8DE5170F-057D-6F97-1A8B-EDB9F92EBE2A}"/>
                    </a:ext>
                  </a:extLst>
                </p14:cNvPr>
                <p14:cNvContentPartPr/>
                <p14:nvPr/>
              </p14:nvContentPartPr>
              <p14:xfrm>
                <a:off x="6808140" y="2940530"/>
                <a:ext cx="9000" cy="9360"/>
              </p14:xfrm>
            </p:contentPart>
          </mc:Choice>
          <mc:Fallback xmlns="">
            <p:pic>
              <p:nvPicPr>
                <p:cNvPr id="87" name="Ink 86">
                  <a:extLst>
                    <a:ext uri="{FF2B5EF4-FFF2-40B4-BE49-F238E27FC236}">
                      <a16:creationId xmlns:a16="http://schemas.microsoft.com/office/drawing/2014/main" id="{8DE5170F-057D-6F97-1A8B-EDB9F92EBE2A}"/>
                    </a:ext>
                  </a:extLst>
                </p:cNvPr>
                <p:cNvPicPr/>
                <p:nvPr/>
              </p:nvPicPr>
              <p:blipFill>
                <a:blip r:embed="rId93"/>
                <a:stretch>
                  <a:fillRect/>
                </a:stretch>
              </p:blipFill>
              <p:spPr>
                <a:xfrm>
                  <a:off x="6802020" y="2934410"/>
                  <a:ext cx="212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F823D8DF-8A1E-E3E5-76CF-F88A482FAE68}"/>
                    </a:ext>
                  </a:extLst>
                </p14:cNvPr>
                <p14:cNvContentPartPr/>
                <p14:nvPr/>
              </p14:nvContentPartPr>
              <p14:xfrm>
                <a:off x="6871140" y="2582330"/>
                <a:ext cx="326880" cy="328680"/>
              </p14:xfrm>
            </p:contentPart>
          </mc:Choice>
          <mc:Fallback xmlns="">
            <p:pic>
              <p:nvPicPr>
                <p:cNvPr id="88" name="Ink 87">
                  <a:extLst>
                    <a:ext uri="{FF2B5EF4-FFF2-40B4-BE49-F238E27FC236}">
                      <a16:creationId xmlns:a16="http://schemas.microsoft.com/office/drawing/2014/main" id="{F823D8DF-8A1E-E3E5-76CF-F88A482FAE68}"/>
                    </a:ext>
                  </a:extLst>
                </p:cNvPr>
                <p:cNvPicPr/>
                <p:nvPr/>
              </p:nvPicPr>
              <p:blipFill>
                <a:blip r:embed="rId95"/>
                <a:stretch>
                  <a:fillRect/>
                </a:stretch>
              </p:blipFill>
              <p:spPr>
                <a:xfrm>
                  <a:off x="6865020" y="2576210"/>
                  <a:ext cx="3391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2C22C0EA-400E-4584-FEF6-15F72051E3BB}"/>
                    </a:ext>
                  </a:extLst>
                </p14:cNvPr>
                <p14:cNvContentPartPr/>
                <p14:nvPr/>
              </p14:nvContentPartPr>
              <p14:xfrm>
                <a:off x="7149780" y="2581970"/>
                <a:ext cx="178920" cy="408960"/>
              </p14:xfrm>
            </p:contentPart>
          </mc:Choice>
          <mc:Fallback xmlns="">
            <p:pic>
              <p:nvPicPr>
                <p:cNvPr id="89" name="Ink 88">
                  <a:extLst>
                    <a:ext uri="{FF2B5EF4-FFF2-40B4-BE49-F238E27FC236}">
                      <a16:creationId xmlns:a16="http://schemas.microsoft.com/office/drawing/2014/main" id="{2C22C0EA-400E-4584-FEF6-15F72051E3BB}"/>
                    </a:ext>
                  </a:extLst>
                </p:cNvPr>
                <p:cNvPicPr/>
                <p:nvPr/>
              </p:nvPicPr>
              <p:blipFill>
                <a:blip r:embed="rId97"/>
                <a:stretch>
                  <a:fillRect/>
                </a:stretch>
              </p:blipFill>
              <p:spPr>
                <a:xfrm>
                  <a:off x="7143660" y="2575850"/>
                  <a:ext cx="19116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F5ACD529-3B29-0A98-2FCA-7D442A8FAB03}"/>
                    </a:ext>
                  </a:extLst>
                </p14:cNvPr>
                <p14:cNvContentPartPr/>
                <p14:nvPr/>
              </p14:nvContentPartPr>
              <p14:xfrm>
                <a:off x="7356420" y="2611490"/>
                <a:ext cx="304200" cy="260280"/>
              </p14:xfrm>
            </p:contentPart>
          </mc:Choice>
          <mc:Fallback xmlns="">
            <p:pic>
              <p:nvPicPr>
                <p:cNvPr id="90" name="Ink 89">
                  <a:extLst>
                    <a:ext uri="{FF2B5EF4-FFF2-40B4-BE49-F238E27FC236}">
                      <a16:creationId xmlns:a16="http://schemas.microsoft.com/office/drawing/2014/main" id="{F5ACD529-3B29-0A98-2FCA-7D442A8FAB03}"/>
                    </a:ext>
                  </a:extLst>
                </p:cNvPr>
                <p:cNvPicPr/>
                <p:nvPr/>
              </p:nvPicPr>
              <p:blipFill>
                <a:blip r:embed="rId99"/>
                <a:stretch>
                  <a:fillRect/>
                </a:stretch>
              </p:blipFill>
              <p:spPr>
                <a:xfrm>
                  <a:off x="7350300" y="2605370"/>
                  <a:ext cx="316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1" name="Ink 90">
                  <a:extLst>
                    <a:ext uri="{FF2B5EF4-FFF2-40B4-BE49-F238E27FC236}">
                      <a16:creationId xmlns:a16="http://schemas.microsoft.com/office/drawing/2014/main" id="{73100F86-B4C0-BA41-6E0B-207BADEF2279}"/>
                    </a:ext>
                  </a:extLst>
                </p14:cNvPr>
                <p14:cNvContentPartPr/>
                <p14:nvPr/>
              </p14:nvContentPartPr>
              <p14:xfrm>
                <a:off x="7726860" y="2652170"/>
                <a:ext cx="173520" cy="87120"/>
              </p14:xfrm>
            </p:contentPart>
          </mc:Choice>
          <mc:Fallback xmlns="">
            <p:pic>
              <p:nvPicPr>
                <p:cNvPr id="91" name="Ink 90">
                  <a:extLst>
                    <a:ext uri="{FF2B5EF4-FFF2-40B4-BE49-F238E27FC236}">
                      <a16:creationId xmlns:a16="http://schemas.microsoft.com/office/drawing/2014/main" id="{73100F86-B4C0-BA41-6E0B-207BADEF2279}"/>
                    </a:ext>
                  </a:extLst>
                </p:cNvPr>
                <p:cNvPicPr/>
                <p:nvPr/>
              </p:nvPicPr>
              <p:blipFill>
                <a:blip r:embed="rId101"/>
                <a:stretch>
                  <a:fillRect/>
                </a:stretch>
              </p:blipFill>
              <p:spPr>
                <a:xfrm>
                  <a:off x="7720740" y="2646050"/>
                  <a:ext cx="1857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Ink 91">
                  <a:extLst>
                    <a:ext uri="{FF2B5EF4-FFF2-40B4-BE49-F238E27FC236}">
                      <a16:creationId xmlns:a16="http://schemas.microsoft.com/office/drawing/2014/main" id="{E95243F6-5383-DBC8-A42F-5282A4A32C69}"/>
                    </a:ext>
                  </a:extLst>
                </p14:cNvPr>
                <p14:cNvContentPartPr/>
                <p14:nvPr/>
              </p14:nvContentPartPr>
              <p14:xfrm>
                <a:off x="7788420" y="2573330"/>
                <a:ext cx="104760" cy="312840"/>
              </p14:xfrm>
            </p:contentPart>
          </mc:Choice>
          <mc:Fallback xmlns="">
            <p:pic>
              <p:nvPicPr>
                <p:cNvPr id="92" name="Ink 91">
                  <a:extLst>
                    <a:ext uri="{FF2B5EF4-FFF2-40B4-BE49-F238E27FC236}">
                      <a16:creationId xmlns:a16="http://schemas.microsoft.com/office/drawing/2014/main" id="{E95243F6-5383-DBC8-A42F-5282A4A32C69}"/>
                    </a:ext>
                  </a:extLst>
                </p:cNvPr>
                <p:cNvPicPr/>
                <p:nvPr/>
              </p:nvPicPr>
              <p:blipFill>
                <a:blip r:embed="rId103"/>
                <a:stretch>
                  <a:fillRect/>
                </a:stretch>
              </p:blipFill>
              <p:spPr>
                <a:xfrm>
                  <a:off x="7782300" y="2567210"/>
                  <a:ext cx="117000" cy="325080"/>
                </a:xfrm>
                <a:prstGeom prst="rect">
                  <a:avLst/>
                </a:prstGeom>
              </p:spPr>
            </p:pic>
          </mc:Fallback>
        </mc:AlternateContent>
      </p:grpSp>
      <p:grpSp>
        <p:nvGrpSpPr>
          <p:cNvPr id="97" name="Group 96">
            <a:extLst>
              <a:ext uri="{FF2B5EF4-FFF2-40B4-BE49-F238E27FC236}">
                <a16:creationId xmlns:a16="http://schemas.microsoft.com/office/drawing/2014/main" id="{6D2A31ED-34E4-F882-EAB0-0EFE0313D60B}"/>
              </a:ext>
            </a:extLst>
          </p:cNvPr>
          <p:cNvGrpSpPr/>
          <p:nvPr/>
        </p:nvGrpSpPr>
        <p:grpSpPr>
          <a:xfrm>
            <a:off x="3872340" y="229730"/>
            <a:ext cx="5194440" cy="1792440"/>
            <a:chOff x="3872340" y="229730"/>
            <a:chExt cx="5194440" cy="1792440"/>
          </a:xfrm>
        </p:grpSpPr>
        <mc:AlternateContent xmlns:mc="http://schemas.openxmlformats.org/markup-compatibility/2006" xmlns:p14="http://schemas.microsoft.com/office/powerpoint/2010/main">
          <mc:Choice Requires="p14">
            <p:contentPart p14:bwMode="auto" r:id="rId104">
              <p14:nvContentPartPr>
                <p14:cNvPr id="4" name="Ink 3">
                  <a:extLst>
                    <a:ext uri="{FF2B5EF4-FFF2-40B4-BE49-F238E27FC236}">
                      <a16:creationId xmlns:a16="http://schemas.microsoft.com/office/drawing/2014/main" id="{DD682301-3844-A1E7-3C6B-08BD235BA967}"/>
                    </a:ext>
                  </a:extLst>
                </p14:cNvPr>
                <p14:cNvContentPartPr/>
                <p14:nvPr/>
              </p14:nvContentPartPr>
              <p14:xfrm>
                <a:off x="4194180" y="804650"/>
                <a:ext cx="1029600" cy="1175040"/>
              </p14:xfrm>
            </p:contentPart>
          </mc:Choice>
          <mc:Fallback xmlns="">
            <p:pic>
              <p:nvPicPr>
                <p:cNvPr id="4" name="Ink 3">
                  <a:extLst>
                    <a:ext uri="{FF2B5EF4-FFF2-40B4-BE49-F238E27FC236}">
                      <a16:creationId xmlns:a16="http://schemas.microsoft.com/office/drawing/2014/main" id="{DD682301-3844-A1E7-3C6B-08BD235BA967}"/>
                    </a:ext>
                  </a:extLst>
                </p:cNvPr>
                <p:cNvPicPr/>
                <p:nvPr/>
              </p:nvPicPr>
              <p:blipFill>
                <a:blip r:embed="rId105"/>
                <a:stretch>
                  <a:fillRect/>
                </a:stretch>
              </p:blipFill>
              <p:spPr>
                <a:xfrm>
                  <a:off x="4188060" y="798530"/>
                  <a:ext cx="1041840" cy="1187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 name="Ink 4">
                  <a:extLst>
                    <a:ext uri="{FF2B5EF4-FFF2-40B4-BE49-F238E27FC236}">
                      <a16:creationId xmlns:a16="http://schemas.microsoft.com/office/drawing/2014/main" id="{03E8AF2E-5E95-EE28-676B-7F7BA7F8CCD0}"/>
                    </a:ext>
                  </a:extLst>
                </p14:cNvPr>
                <p14:cNvContentPartPr/>
                <p14:nvPr/>
              </p14:nvContentPartPr>
              <p14:xfrm>
                <a:off x="4449420" y="973490"/>
                <a:ext cx="590400" cy="947520"/>
              </p14:xfrm>
            </p:contentPart>
          </mc:Choice>
          <mc:Fallback xmlns="">
            <p:pic>
              <p:nvPicPr>
                <p:cNvPr id="5" name="Ink 4">
                  <a:extLst>
                    <a:ext uri="{FF2B5EF4-FFF2-40B4-BE49-F238E27FC236}">
                      <a16:creationId xmlns:a16="http://schemas.microsoft.com/office/drawing/2014/main" id="{03E8AF2E-5E95-EE28-676B-7F7BA7F8CCD0}"/>
                    </a:ext>
                  </a:extLst>
                </p:cNvPr>
                <p:cNvPicPr/>
                <p:nvPr/>
              </p:nvPicPr>
              <p:blipFill>
                <a:blip r:embed="rId107"/>
                <a:stretch>
                  <a:fillRect/>
                </a:stretch>
              </p:blipFill>
              <p:spPr>
                <a:xfrm>
                  <a:off x="4443300" y="967370"/>
                  <a:ext cx="602640" cy="959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 name="Ink 5">
                  <a:extLst>
                    <a:ext uri="{FF2B5EF4-FFF2-40B4-BE49-F238E27FC236}">
                      <a16:creationId xmlns:a16="http://schemas.microsoft.com/office/drawing/2014/main" id="{97178B22-21B7-F2D1-5678-B7FB2130810F}"/>
                    </a:ext>
                  </a:extLst>
                </p14:cNvPr>
                <p14:cNvContentPartPr/>
                <p14:nvPr/>
              </p14:nvContentPartPr>
              <p14:xfrm>
                <a:off x="4427100" y="896810"/>
                <a:ext cx="522360" cy="1125360"/>
              </p14:xfrm>
            </p:contentPart>
          </mc:Choice>
          <mc:Fallback xmlns="">
            <p:pic>
              <p:nvPicPr>
                <p:cNvPr id="6" name="Ink 5">
                  <a:extLst>
                    <a:ext uri="{FF2B5EF4-FFF2-40B4-BE49-F238E27FC236}">
                      <a16:creationId xmlns:a16="http://schemas.microsoft.com/office/drawing/2014/main" id="{97178B22-21B7-F2D1-5678-B7FB2130810F}"/>
                    </a:ext>
                  </a:extLst>
                </p:cNvPr>
                <p:cNvPicPr/>
                <p:nvPr/>
              </p:nvPicPr>
              <p:blipFill>
                <a:blip r:embed="rId109"/>
                <a:stretch>
                  <a:fillRect/>
                </a:stretch>
              </p:blipFill>
              <p:spPr>
                <a:xfrm>
                  <a:off x="4420980" y="890690"/>
                  <a:ext cx="534600" cy="1137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 name="Ink 6">
                  <a:extLst>
                    <a:ext uri="{FF2B5EF4-FFF2-40B4-BE49-F238E27FC236}">
                      <a16:creationId xmlns:a16="http://schemas.microsoft.com/office/drawing/2014/main" id="{F4AA4BA4-D4E1-8A2C-BED9-6BB792B2200B}"/>
                    </a:ext>
                  </a:extLst>
                </p14:cNvPr>
                <p14:cNvContentPartPr/>
                <p14:nvPr/>
              </p14:nvContentPartPr>
              <p14:xfrm>
                <a:off x="4606020" y="322970"/>
                <a:ext cx="24120" cy="195840"/>
              </p14:xfrm>
            </p:contentPart>
          </mc:Choice>
          <mc:Fallback xmlns="">
            <p:pic>
              <p:nvPicPr>
                <p:cNvPr id="7" name="Ink 6">
                  <a:extLst>
                    <a:ext uri="{FF2B5EF4-FFF2-40B4-BE49-F238E27FC236}">
                      <a16:creationId xmlns:a16="http://schemas.microsoft.com/office/drawing/2014/main" id="{F4AA4BA4-D4E1-8A2C-BED9-6BB792B2200B}"/>
                    </a:ext>
                  </a:extLst>
                </p:cNvPr>
                <p:cNvPicPr/>
                <p:nvPr/>
              </p:nvPicPr>
              <p:blipFill>
                <a:blip r:embed="rId111"/>
                <a:stretch>
                  <a:fillRect/>
                </a:stretch>
              </p:blipFill>
              <p:spPr>
                <a:xfrm>
                  <a:off x="4599900" y="316850"/>
                  <a:ext cx="363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 name="Ink 7">
                  <a:extLst>
                    <a:ext uri="{FF2B5EF4-FFF2-40B4-BE49-F238E27FC236}">
                      <a16:creationId xmlns:a16="http://schemas.microsoft.com/office/drawing/2014/main" id="{0FD5EA81-6A63-8260-BA98-957700137294}"/>
                    </a:ext>
                  </a:extLst>
                </p14:cNvPr>
                <p14:cNvContentPartPr/>
                <p14:nvPr/>
              </p14:nvContentPartPr>
              <p14:xfrm>
                <a:off x="4736700" y="554450"/>
                <a:ext cx="14760" cy="78840"/>
              </p14:xfrm>
            </p:contentPart>
          </mc:Choice>
          <mc:Fallback xmlns="">
            <p:pic>
              <p:nvPicPr>
                <p:cNvPr id="8" name="Ink 7">
                  <a:extLst>
                    <a:ext uri="{FF2B5EF4-FFF2-40B4-BE49-F238E27FC236}">
                      <a16:creationId xmlns:a16="http://schemas.microsoft.com/office/drawing/2014/main" id="{0FD5EA81-6A63-8260-BA98-957700137294}"/>
                    </a:ext>
                  </a:extLst>
                </p:cNvPr>
                <p:cNvPicPr/>
                <p:nvPr/>
              </p:nvPicPr>
              <p:blipFill>
                <a:blip r:embed="rId113"/>
                <a:stretch>
                  <a:fillRect/>
                </a:stretch>
              </p:blipFill>
              <p:spPr>
                <a:xfrm>
                  <a:off x="4730580" y="548330"/>
                  <a:ext cx="27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 name="Ink 8">
                  <a:extLst>
                    <a:ext uri="{FF2B5EF4-FFF2-40B4-BE49-F238E27FC236}">
                      <a16:creationId xmlns:a16="http://schemas.microsoft.com/office/drawing/2014/main" id="{9563B372-E7CE-7D45-A543-DBEDF81AEAC6}"/>
                    </a:ext>
                  </a:extLst>
                </p14:cNvPr>
                <p14:cNvContentPartPr/>
                <p14:nvPr/>
              </p14:nvContentPartPr>
              <p14:xfrm>
                <a:off x="4789980" y="500090"/>
                <a:ext cx="38880" cy="28440"/>
              </p14:xfrm>
            </p:contentPart>
          </mc:Choice>
          <mc:Fallback xmlns="">
            <p:pic>
              <p:nvPicPr>
                <p:cNvPr id="9" name="Ink 8">
                  <a:extLst>
                    <a:ext uri="{FF2B5EF4-FFF2-40B4-BE49-F238E27FC236}">
                      <a16:creationId xmlns:a16="http://schemas.microsoft.com/office/drawing/2014/main" id="{9563B372-E7CE-7D45-A543-DBEDF81AEAC6}"/>
                    </a:ext>
                  </a:extLst>
                </p:cNvPr>
                <p:cNvPicPr/>
                <p:nvPr/>
              </p:nvPicPr>
              <p:blipFill>
                <a:blip r:embed="rId115"/>
                <a:stretch>
                  <a:fillRect/>
                </a:stretch>
              </p:blipFill>
              <p:spPr>
                <a:xfrm>
                  <a:off x="4783860" y="493970"/>
                  <a:ext cx="51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 name="Ink 9">
                  <a:extLst>
                    <a:ext uri="{FF2B5EF4-FFF2-40B4-BE49-F238E27FC236}">
                      <a16:creationId xmlns:a16="http://schemas.microsoft.com/office/drawing/2014/main" id="{67C4041B-43C0-57F7-E6EF-3CB94513AAEE}"/>
                    </a:ext>
                  </a:extLst>
                </p14:cNvPr>
                <p14:cNvContentPartPr/>
                <p14:nvPr/>
              </p14:nvContentPartPr>
              <p14:xfrm>
                <a:off x="4853340" y="463010"/>
                <a:ext cx="192960" cy="194760"/>
              </p14:xfrm>
            </p:contentPart>
          </mc:Choice>
          <mc:Fallback xmlns="">
            <p:pic>
              <p:nvPicPr>
                <p:cNvPr id="10" name="Ink 9">
                  <a:extLst>
                    <a:ext uri="{FF2B5EF4-FFF2-40B4-BE49-F238E27FC236}">
                      <a16:creationId xmlns:a16="http://schemas.microsoft.com/office/drawing/2014/main" id="{67C4041B-43C0-57F7-E6EF-3CB94513AAEE}"/>
                    </a:ext>
                  </a:extLst>
                </p:cNvPr>
                <p:cNvPicPr/>
                <p:nvPr/>
              </p:nvPicPr>
              <p:blipFill>
                <a:blip r:embed="rId117"/>
                <a:stretch>
                  <a:fillRect/>
                </a:stretch>
              </p:blipFill>
              <p:spPr>
                <a:xfrm>
                  <a:off x="4847220" y="456890"/>
                  <a:ext cx="2052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 name="Ink 10">
                  <a:extLst>
                    <a:ext uri="{FF2B5EF4-FFF2-40B4-BE49-F238E27FC236}">
                      <a16:creationId xmlns:a16="http://schemas.microsoft.com/office/drawing/2014/main" id="{0A4D6B0E-B992-3638-EE43-F4A9E9672215}"/>
                    </a:ext>
                  </a:extLst>
                </p14:cNvPr>
                <p14:cNvContentPartPr/>
                <p14:nvPr/>
              </p14:nvContentPartPr>
              <p14:xfrm>
                <a:off x="5101740" y="423050"/>
                <a:ext cx="179280" cy="197640"/>
              </p14:xfrm>
            </p:contentPart>
          </mc:Choice>
          <mc:Fallback xmlns="">
            <p:pic>
              <p:nvPicPr>
                <p:cNvPr id="11" name="Ink 10">
                  <a:extLst>
                    <a:ext uri="{FF2B5EF4-FFF2-40B4-BE49-F238E27FC236}">
                      <a16:creationId xmlns:a16="http://schemas.microsoft.com/office/drawing/2014/main" id="{0A4D6B0E-B992-3638-EE43-F4A9E9672215}"/>
                    </a:ext>
                  </a:extLst>
                </p:cNvPr>
                <p:cNvPicPr/>
                <p:nvPr/>
              </p:nvPicPr>
              <p:blipFill>
                <a:blip r:embed="rId119"/>
                <a:stretch>
                  <a:fillRect/>
                </a:stretch>
              </p:blipFill>
              <p:spPr>
                <a:xfrm>
                  <a:off x="5095620" y="416930"/>
                  <a:ext cx="191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 name="Ink 11">
                  <a:extLst>
                    <a:ext uri="{FF2B5EF4-FFF2-40B4-BE49-F238E27FC236}">
                      <a16:creationId xmlns:a16="http://schemas.microsoft.com/office/drawing/2014/main" id="{78711C5A-F089-BDAC-E728-9AAF67D8D3F8}"/>
                    </a:ext>
                  </a:extLst>
                </p14:cNvPr>
                <p14:cNvContentPartPr/>
                <p14:nvPr/>
              </p14:nvContentPartPr>
              <p14:xfrm>
                <a:off x="5324220" y="480290"/>
                <a:ext cx="45000" cy="114480"/>
              </p14:xfrm>
            </p:contentPart>
          </mc:Choice>
          <mc:Fallback xmlns="">
            <p:pic>
              <p:nvPicPr>
                <p:cNvPr id="12" name="Ink 11">
                  <a:extLst>
                    <a:ext uri="{FF2B5EF4-FFF2-40B4-BE49-F238E27FC236}">
                      <a16:creationId xmlns:a16="http://schemas.microsoft.com/office/drawing/2014/main" id="{78711C5A-F089-BDAC-E728-9AAF67D8D3F8}"/>
                    </a:ext>
                  </a:extLst>
                </p:cNvPr>
                <p:cNvPicPr/>
                <p:nvPr/>
              </p:nvPicPr>
              <p:blipFill>
                <a:blip r:embed="rId121"/>
                <a:stretch>
                  <a:fillRect/>
                </a:stretch>
              </p:blipFill>
              <p:spPr>
                <a:xfrm>
                  <a:off x="5318100" y="474170"/>
                  <a:ext cx="57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 name="Ink 12">
                  <a:extLst>
                    <a:ext uri="{FF2B5EF4-FFF2-40B4-BE49-F238E27FC236}">
                      <a16:creationId xmlns:a16="http://schemas.microsoft.com/office/drawing/2014/main" id="{4DB64CEC-6033-B2F3-8AFE-BB657A927D08}"/>
                    </a:ext>
                  </a:extLst>
                </p14:cNvPr>
                <p14:cNvContentPartPr/>
                <p14:nvPr/>
              </p14:nvContentPartPr>
              <p14:xfrm>
                <a:off x="5292540" y="369770"/>
                <a:ext cx="278640" cy="267480"/>
              </p14:xfrm>
            </p:contentPart>
          </mc:Choice>
          <mc:Fallback xmlns="">
            <p:pic>
              <p:nvPicPr>
                <p:cNvPr id="13" name="Ink 12">
                  <a:extLst>
                    <a:ext uri="{FF2B5EF4-FFF2-40B4-BE49-F238E27FC236}">
                      <a16:creationId xmlns:a16="http://schemas.microsoft.com/office/drawing/2014/main" id="{4DB64CEC-6033-B2F3-8AFE-BB657A927D08}"/>
                    </a:ext>
                  </a:extLst>
                </p:cNvPr>
                <p:cNvPicPr/>
                <p:nvPr/>
              </p:nvPicPr>
              <p:blipFill>
                <a:blip r:embed="rId123"/>
                <a:stretch>
                  <a:fillRect/>
                </a:stretch>
              </p:blipFill>
              <p:spPr>
                <a:xfrm>
                  <a:off x="5286420" y="363650"/>
                  <a:ext cx="2908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 name="Ink 13">
                  <a:extLst>
                    <a:ext uri="{FF2B5EF4-FFF2-40B4-BE49-F238E27FC236}">
                      <a16:creationId xmlns:a16="http://schemas.microsoft.com/office/drawing/2014/main" id="{9024F1B1-9B54-6F1A-1420-6C3E94B8FA8C}"/>
                    </a:ext>
                  </a:extLst>
                </p14:cNvPr>
                <p14:cNvContentPartPr/>
                <p14:nvPr/>
              </p14:nvContentPartPr>
              <p14:xfrm>
                <a:off x="5548140" y="229730"/>
                <a:ext cx="151560" cy="353880"/>
              </p14:xfrm>
            </p:contentPart>
          </mc:Choice>
          <mc:Fallback xmlns="">
            <p:pic>
              <p:nvPicPr>
                <p:cNvPr id="14" name="Ink 13">
                  <a:extLst>
                    <a:ext uri="{FF2B5EF4-FFF2-40B4-BE49-F238E27FC236}">
                      <a16:creationId xmlns:a16="http://schemas.microsoft.com/office/drawing/2014/main" id="{9024F1B1-9B54-6F1A-1420-6C3E94B8FA8C}"/>
                    </a:ext>
                  </a:extLst>
                </p:cNvPr>
                <p:cNvPicPr/>
                <p:nvPr/>
              </p:nvPicPr>
              <p:blipFill>
                <a:blip r:embed="rId125"/>
                <a:stretch>
                  <a:fillRect/>
                </a:stretch>
              </p:blipFill>
              <p:spPr>
                <a:xfrm>
                  <a:off x="5542020" y="223610"/>
                  <a:ext cx="1638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 name="Ink 14">
                  <a:extLst>
                    <a:ext uri="{FF2B5EF4-FFF2-40B4-BE49-F238E27FC236}">
                      <a16:creationId xmlns:a16="http://schemas.microsoft.com/office/drawing/2014/main" id="{FA503E55-3242-DD86-0A53-9E15CE641FD9}"/>
                    </a:ext>
                  </a:extLst>
                </p14:cNvPr>
                <p14:cNvContentPartPr/>
                <p14:nvPr/>
              </p14:nvContentPartPr>
              <p14:xfrm>
                <a:off x="5514300" y="568130"/>
                <a:ext cx="371160" cy="80280"/>
              </p14:xfrm>
            </p:contentPart>
          </mc:Choice>
          <mc:Fallback xmlns="">
            <p:pic>
              <p:nvPicPr>
                <p:cNvPr id="15" name="Ink 14">
                  <a:extLst>
                    <a:ext uri="{FF2B5EF4-FFF2-40B4-BE49-F238E27FC236}">
                      <a16:creationId xmlns:a16="http://schemas.microsoft.com/office/drawing/2014/main" id="{FA503E55-3242-DD86-0A53-9E15CE641FD9}"/>
                    </a:ext>
                  </a:extLst>
                </p:cNvPr>
                <p:cNvPicPr/>
                <p:nvPr/>
              </p:nvPicPr>
              <p:blipFill>
                <a:blip r:embed="rId127"/>
                <a:stretch>
                  <a:fillRect/>
                </a:stretch>
              </p:blipFill>
              <p:spPr>
                <a:xfrm>
                  <a:off x="5508180" y="562010"/>
                  <a:ext cx="383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4" name="Ink 43">
                  <a:extLst>
                    <a:ext uri="{FF2B5EF4-FFF2-40B4-BE49-F238E27FC236}">
                      <a16:creationId xmlns:a16="http://schemas.microsoft.com/office/drawing/2014/main" id="{C7BD5656-CC05-62F2-F16B-D5DB5CC5E996}"/>
                    </a:ext>
                  </a:extLst>
                </p14:cNvPr>
                <p14:cNvContentPartPr/>
                <p14:nvPr/>
              </p14:nvContentPartPr>
              <p14:xfrm>
                <a:off x="3872340" y="1179770"/>
                <a:ext cx="40320" cy="36000"/>
              </p14:xfrm>
            </p:contentPart>
          </mc:Choice>
          <mc:Fallback xmlns="">
            <p:pic>
              <p:nvPicPr>
                <p:cNvPr id="44" name="Ink 43">
                  <a:extLst>
                    <a:ext uri="{FF2B5EF4-FFF2-40B4-BE49-F238E27FC236}">
                      <a16:creationId xmlns:a16="http://schemas.microsoft.com/office/drawing/2014/main" id="{C7BD5656-CC05-62F2-F16B-D5DB5CC5E996}"/>
                    </a:ext>
                  </a:extLst>
                </p:cNvPr>
                <p:cNvPicPr/>
                <p:nvPr/>
              </p:nvPicPr>
              <p:blipFill>
                <a:blip r:embed="rId129"/>
                <a:stretch>
                  <a:fillRect/>
                </a:stretch>
              </p:blipFill>
              <p:spPr>
                <a:xfrm>
                  <a:off x="3866220" y="1173650"/>
                  <a:ext cx="52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 name="Ink 44">
                  <a:extLst>
                    <a:ext uri="{FF2B5EF4-FFF2-40B4-BE49-F238E27FC236}">
                      <a16:creationId xmlns:a16="http://schemas.microsoft.com/office/drawing/2014/main" id="{0ADAF1C4-7C61-068C-18BF-D1A8CE7BF409}"/>
                    </a:ext>
                  </a:extLst>
                </p14:cNvPr>
                <p14:cNvContentPartPr/>
                <p14:nvPr/>
              </p14:nvContentPartPr>
              <p14:xfrm>
                <a:off x="4080060" y="862250"/>
                <a:ext cx="49680" cy="304200"/>
              </p14:xfrm>
            </p:contentPart>
          </mc:Choice>
          <mc:Fallback xmlns="">
            <p:pic>
              <p:nvPicPr>
                <p:cNvPr id="45" name="Ink 44">
                  <a:extLst>
                    <a:ext uri="{FF2B5EF4-FFF2-40B4-BE49-F238E27FC236}">
                      <a16:creationId xmlns:a16="http://schemas.microsoft.com/office/drawing/2014/main" id="{0ADAF1C4-7C61-068C-18BF-D1A8CE7BF409}"/>
                    </a:ext>
                  </a:extLst>
                </p:cNvPr>
                <p:cNvPicPr/>
                <p:nvPr/>
              </p:nvPicPr>
              <p:blipFill>
                <a:blip r:embed="rId131"/>
                <a:stretch>
                  <a:fillRect/>
                </a:stretch>
              </p:blipFill>
              <p:spPr>
                <a:xfrm>
                  <a:off x="4073940" y="856130"/>
                  <a:ext cx="619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64" name="Ink 63">
                  <a:extLst>
                    <a:ext uri="{FF2B5EF4-FFF2-40B4-BE49-F238E27FC236}">
                      <a16:creationId xmlns:a16="http://schemas.microsoft.com/office/drawing/2014/main" id="{198121F6-6D44-EA5C-2F2C-9B4D7501AFFD}"/>
                    </a:ext>
                  </a:extLst>
                </p14:cNvPr>
                <p14:cNvContentPartPr/>
                <p14:nvPr/>
              </p14:nvContentPartPr>
              <p14:xfrm>
                <a:off x="5160060" y="1391090"/>
                <a:ext cx="2335320" cy="70560"/>
              </p14:xfrm>
            </p:contentPart>
          </mc:Choice>
          <mc:Fallback xmlns="">
            <p:pic>
              <p:nvPicPr>
                <p:cNvPr id="64" name="Ink 63">
                  <a:extLst>
                    <a:ext uri="{FF2B5EF4-FFF2-40B4-BE49-F238E27FC236}">
                      <a16:creationId xmlns:a16="http://schemas.microsoft.com/office/drawing/2014/main" id="{198121F6-6D44-EA5C-2F2C-9B4D7501AFFD}"/>
                    </a:ext>
                  </a:extLst>
                </p:cNvPr>
                <p:cNvPicPr/>
                <p:nvPr/>
              </p:nvPicPr>
              <p:blipFill>
                <a:blip r:embed="rId133"/>
                <a:stretch>
                  <a:fillRect/>
                </a:stretch>
              </p:blipFill>
              <p:spPr>
                <a:xfrm>
                  <a:off x="5153940" y="1384970"/>
                  <a:ext cx="2347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9" name="Ink 68">
                  <a:extLst>
                    <a:ext uri="{FF2B5EF4-FFF2-40B4-BE49-F238E27FC236}">
                      <a16:creationId xmlns:a16="http://schemas.microsoft.com/office/drawing/2014/main" id="{4C207B02-C593-6B18-FD71-5958FE1D96C8}"/>
                    </a:ext>
                  </a:extLst>
                </p14:cNvPr>
                <p14:cNvContentPartPr/>
                <p14:nvPr/>
              </p14:nvContentPartPr>
              <p14:xfrm>
                <a:off x="7442100" y="893210"/>
                <a:ext cx="1089000" cy="1089720"/>
              </p14:xfrm>
            </p:contentPart>
          </mc:Choice>
          <mc:Fallback xmlns="">
            <p:pic>
              <p:nvPicPr>
                <p:cNvPr id="69" name="Ink 68">
                  <a:extLst>
                    <a:ext uri="{FF2B5EF4-FFF2-40B4-BE49-F238E27FC236}">
                      <a16:creationId xmlns:a16="http://schemas.microsoft.com/office/drawing/2014/main" id="{4C207B02-C593-6B18-FD71-5958FE1D96C8}"/>
                    </a:ext>
                  </a:extLst>
                </p:cNvPr>
                <p:cNvPicPr/>
                <p:nvPr/>
              </p:nvPicPr>
              <p:blipFill>
                <a:blip r:embed="rId135"/>
                <a:stretch>
                  <a:fillRect/>
                </a:stretch>
              </p:blipFill>
              <p:spPr>
                <a:xfrm>
                  <a:off x="7435980" y="887090"/>
                  <a:ext cx="1101240" cy="1101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0" name="Ink 69">
                  <a:extLst>
                    <a:ext uri="{FF2B5EF4-FFF2-40B4-BE49-F238E27FC236}">
                      <a16:creationId xmlns:a16="http://schemas.microsoft.com/office/drawing/2014/main" id="{91347875-A680-10AD-305A-468FFDC17808}"/>
                    </a:ext>
                  </a:extLst>
                </p14:cNvPr>
                <p14:cNvContentPartPr/>
                <p14:nvPr/>
              </p14:nvContentPartPr>
              <p14:xfrm>
                <a:off x="7737660" y="945050"/>
                <a:ext cx="523800" cy="834480"/>
              </p14:xfrm>
            </p:contentPart>
          </mc:Choice>
          <mc:Fallback xmlns="">
            <p:pic>
              <p:nvPicPr>
                <p:cNvPr id="70" name="Ink 69">
                  <a:extLst>
                    <a:ext uri="{FF2B5EF4-FFF2-40B4-BE49-F238E27FC236}">
                      <a16:creationId xmlns:a16="http://schemas.microsoft.com/office/drawing/2014/main" id="{91347875-A680-10AD-305A-468FFDC17808}"/>
                    </a:ext>
                  </a:extLst>
                </p:cNvPr>
                <p:cNvPicPr/>
                <p:nvPr/>
              </p:nvPicPr>
              <p:blipFill>
                <a:blip r:embed="rId137"/>
                <a:stretch>
                  <a:fillRect/>
                </a:stretch>
              </p:blipFill>
              <p:spPr>
                <a:xfrm>
                  <a:off x="7731540" y="938930"/>
                  <a:ext cx="536040" cy="846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1" name="Ink 70">
                  <a:extLst>
                    <a:ext uri="{FF2B5EF4-FFF2-40B4-BE49-F238E27FC236}">
                      <a16:creationId xmlns:a16="http://schemas.microsoft.com/office/drawing/2014/main" id="{DE15C196-E603-2064-B9EF-27B2EE917DF4}"/>
                    </a:ext>
                  </a:extLst>
                </p14:cNvPr>
                <p14:cNvContentPartPr/>
                <p14:nvPr/>
              </p14:nvContentPartPr>
              <p14:xfrm>
                <a:off x="7630020" y="925250"/>
                <a:ext cx="533880" cy="997560"/>
              </p14:xfrm>
            </p:contentPart>
          </mc:Choice>
          <mc:Fallback xmlns="">
            <p:pic>
              <p:nvPicPr>
                <p:cNvPr id="71" name="Ink 70">
                  <a:extLst>
                    <a:ext uri="{FF2B5EF4-FFF2-40B4-BE49-F238E27FC236}">
                      <a16:creationId xmlns:a16="http://schemas.microsoft.com/office/drawing/2014/main" id="{DE15C196-E603-2064-B9EF-27B2EE917DF4}"/>
                    </a:ext>
                  </a:extLst>
                </p:cNvPr>
                <p:cNvPicPr/>
                <p:nvPr/>
              </p:nvPicPr>
              <p:blipFill>
                <a:blip r:embed="rId139"/>
                <a:stretch>
                  <a:fillRect/>
                </a:stretch>
              </p:blipFill>
              <p:spPr>
                <a:xfrm>
                  <a:off x="7623900" y="919130"/>
                  <a:ext cx="546120" cy="1009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2" name="Ink 71">
                  <a:extLst>
                    <a:ext uri="{FF2B5EF4-FFF2-40B4-BE49-F238E27FC236}">
                      <a16:creationId xmlns:a16="http://schemas.microsoft.com/office/drawing/2014/main" id="{B5673E2A-4B8A-507B-8A87-670D40E7F929}"/>
                    </a:ext>
                  </a:extLst>
                </p14:cNvPr>
                <p14:cNvContentPartPr/>
                <p14:nvPr/>
              </p14:nvContentPartPr>
              <p14:xfrm>
                <a:off x="7753500" y="333050"/>
                <a:ext cx="123840" cy="360360"/>
              </p14:xfrm>
            </p:contentPart>
          </mc:Choice>
          <mc:Fallback xmlns="">
            <p:pic>
              <p:nvPicPr>
                <p:cNvPr id="72" name="Ink 71">
                  <a:extLst>
                    <a:ext uri="{FF2B5EF4-FFF2-40B4-BE49-F238E27FC236}">
                      <a16:creationId xmlns:a16="http://schemas.microsoft.com/office/drawing/2014/main" id="{B5673E2A-4B8A-507B-8A87-670D40E7F929}"/>
                    </a:ext>
                  </a:extLst>
                </p:cNvPr>
                <p:cNvPicPr/>
                <p:nvPr/>
              </p:nvPicPr>
              <p:blipFill>
                <a:blip r:embed="rId141"/>
                <a:stretch>
                  <a:fillRect/>
                </a:stretch>
              </p:blipFill>
              <p:spPr>
                <a:xfrm>
                  <a:off x="7747380" y="326930"/>
                  <a:ext cx="1360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3" name="Ink 72">
                  <a:extLst>
                    <a:ext uri="{FF2B5EF4-FFF2-40B4-BE49-F238E27FC236}">
                      <a16:creationId xmlns:a16="http://schemas.microsoft.com/office/drawing/2014/main" id="{063BA62F-F3BB-ACC3-31FF-2BCF9BB49A91}"/>
                    </a:ext>
                  </a:extLst>
                </p14:cNvPr>
                <p14:cNvContentPartPr/>
                <p14:nvPr/>
              </p14:nvContentPartPr>
              <p14:xfrm>
                <a:off x="7900380" y="664970"/>
                <a:ext cx="34560" cy="28800"/>
              </p14:xfrm>
            </p:contentPart>
          </mc:Choice>
          <mc:Fallback xmlns="">
            <p:pic>
              <p:nvPicPr>
                <p:cNvPr id="73" name="Ink 72">
                  <a:extLst>
                    <a:ext uri="{FF2B5EF4-FFF2-40B4-BE49-F238E27FC236}">
                      <a16:creationId xmlns:a16="http://schemas.microsoft.com/office/drawing/2014/main" id="{063BA62F-F3BB-ACC3-31FF-2BCF9BB49A91}"/>
                    </a:ext>
                  </a:extLst>
                </p:cNvPr>
                <p:cNvPicPr/>
                <p:nvPr/>
              </p:nvPicPr>
              <p:blipFill>
                <a:blip r:embed="rId143"/>
                <a:stretch>
                  <a:fillRect/>
                </a:stretch>
              </p:blipFill>
              <p:spPr>
                <a:xfrm>
                  <a:off x="7894260" y="658850"/>
                  <a:ext cx="46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4" name="Ink 73">
                  <a:extLst>
                    <a:ext uri="{FF2B5EF4-FFF2-40B4-BE49-F238E27FC236}">
                      <a16:creationId xmlns:a16="http://schemas.microsoft.com/office/drawing/2014/main" id="{384F281F-29F7-F884-9E86-4FBEE85CABA0}"/>
                    </a:ext>
                  </a:extLst>
                </p14:cNvPr>
                <p14:cNvContentPartPr/>
                <p14:nvPr/>
              </p14:nvContentPartPr>
              <p14:xfrm>
                <a:off x="7964460" y="495770"/>
                <a:ext cx="68760" cy="77040"/>
              </p14:xfrm>
            </p:contentPart>
          </mc:Choice>
          <mc:Fallback xmlns="">
            <p:pic>
              <p:nvPicPr>
                <p:cNvPr id="74" name="Ink 73">
                  <a:extLst>
                    <a:ext uri="{FF2B5EF4-FFF2-40B4-BE49-F238E27FC236}">
                      <a16:creationId xmlns:a16="http://schemas.microsoft.com/office/drawing/2014/main" id="{384F281F-29F7-F884-9E86-4FBEE85CABA0}"/>
                    </a:ext>
                  </a:extLst>
                </p:cNvPr>
                <p:cNvPicPr/>
                <p:nvPr/>
              </p:nvPicPr>
              <p:blipFill>
                <a:blip r:embed="rId145"/>
                <a:stretch>
                  <a:fillRect/>
                </a:stretch>
              </p:blipFill>
              <p:spPr>
                <a:xfrm>
                  <a:off x="7958340" y="489650"/>
                  <a:ext cx="81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5" name="Ink 74">
                  <a:extLst>
                    <a:ext uri="{FF2B5EF4-FFF2-40B4-BE49-F238E27FC236}">
                      <a16:creationId xmlns:a16="http://schemas.microsoft.com/office/drawing/2014/main" id="{35C9BEED-6EDF-21D9-B849-73B1424AD5B6}"/>
                    </a:ext>
                  </a:extLst>
                </p14:cNvPr>
                <p14:cNvContentPartPr/>
                <p14:nvPr/>
              </p14:nvContentPartPr>
              <p14:xfrm>
                <a:off x="8035020" y="577490"/>
                <a:ext cx="176040" cy="173880"/>
              </p14:xfrm>
            </p:contentPart>
          </mc:Choice>
          <mc:Fallback xmlns="">
            <p:pic>
              <p:nvPicPr>
                <p:cNvPr id="75" name="Ink 74">
                  <a:extLst>
                    <a:ext uri="{FF2B5EF4-FFF2-40B4-BE49-F238E27FC236}">
                      <a16:creationId xmlns:a16="http://schemas.microsoft.com/office/drawing/2014/main" id="{35C9BEED-6EDF-21D9-B849-73B1424AD5B6}"/>
                    </a:ext>
                  </a:extLst>
                </p:cNvPr>
                <p:cNvPicPr/>
                <p:nvPr/>
              </p:nvPicPr>
              <p:blipFill>
                <a:blip r:embed="rId147"/>
                <a:stretch>
                  <a:fillRect/>
                </a:stretch>
              </p:blipFill>
              <p:spPr>
                <a:xfrm>
                  <a:off x="8028900" y="571370"/>
                  <a:ext cx="1882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6" name="Ink 75">
                  <a:extLst>
                    <a:ext uri="{FF2B5EF4-FFF2-40B4-BE49-F238E27FC236}">
                      <a16:creationId xmlns:a16="http://schemas.microsoft.com/office/drawing/2014/main" id="{5826872F-2D79-A98B-CF0D-A787F2640691}"/>
                    </a:ext>
                  </a:extLst>
                </p14:cNvPr>
                <p14:cNvContentPartPr/>
                <p14:nvPr/>
              </p14:nvContentPartPr>
              <p14:xfrm>
                <a:off x="8247060" y="621410"/>
                <a:ext cx="228600" cy="192240"/>
              </p14:xfrm>
            </p:contentPart>
          </mc:Choice>
          <mc:Fallback xmlns="">
            <p:pic>
              <p:nvPicPr>
                <p:cNvPr id="76" name="Ink 75">
                  <a:extLst>
                    <a:ext uri="{FF2B5EF4-FFF2-40B4-BE49-F238E27FC236}">
                      <a16:creationId xmlns:a16="http://schemas.microsoft.com/office/drawing/2014/main" id="{5826872F-2D79-A98B-CF0D-A787F2640691}"/>
                    </a:ext>
                  </a:extLst>
                </p:cNvPr>
                <p:cNvPicPr/>
                <p:nvPr/>
              </p:nvPicPr>
              <p:blipFill>
                <a:blip r:embed="rId149"/>
                <a:stretch>
                  <a:fillRect/>
                </a:stretch>
              </p:blipFill>
              <p:spPr>
                <a:xfrm>
                  <a:off x="8240940" y="615290"/>
                  <a:ext cx="240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7" name="Ink 76">
                  <a:extLst>
                    <a:ext uri="{FF2B5EF4-FFF2-40B4-BE49-F238E27FC236}">
                      <a16:creationId xmlns:a16="http://schemas.microsoft.com/office/drawing/2014/main" id="{EE71F100-5022-7AB7-CF85-7A2E2EC9AE66}"/>
                    </a:ext>
                  </a:extLst>
                </p14:cNvPr>
                <p14:cNvContentPartPr/>
                <p14:nvPr/>
              </p14:nvContentPartPr>
              <p14:xfrm>
                <a:off x="8439660" y="691610"/>
                <a:ext cx="215280" cy="112680"/>
              </p14:xfrm>
            </p:contentPart>
          </mc:Choice>
          <mc:Fallback xmlns="">
            <p:pic>
              <p:nvPicPr>
                <p:cNvPr id="77" name="Ink 76">
                  <a:extLst>
                    <a:ext uri="{FF2B5EF4-FFF2-40B4-BE49-F238E27FC236}">
                      <a16:creationId xmlns:a16="http://schemas.microsoft.com/office/drawing/2014/main" id="{EE71F100-5022-7AB7-CF85-7A2E2EC9AE66}"/>
                    </a:ext>
                  </a:extLst>
                </p:cNvPr>
                <p:cNvPicPr/>
                <p:nvPr/>
              </p:nvPicPr>
              <p:blipFill>
                <a:blip r:embed="rId151"/>
                <a:stretch>
                  <a:fillRect/>
                </a:stretch>
              </p:blipFill>
              <p:spPr>
                <a:xfrm>
                  <a:off x="8433540" y="685490"/>
                  <a:ext cx="227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8" name="Ink 77">
                  <a:extLst>
                    <a:ext uri="{FF2B5EF4-FFF2-40B4-BE49-F238E27FC236}">
                      <a16:creationId xmlns:a16="http://schemas.microsoft.com/office/drawing/2014/main" id="{304D4F3D-8983-6BB0-BB56-CB260DFDC0B5}"/>
                    </a:ext>
                  </a:extLst>
                </p14:cNvPr>
                <p14:cNvContentPartPr/>
                <p14:nvPr/>
              </p14:nvContentPartPr>
              <p14:xfrm>
                <a:off x="8420580" y="475250"/>
                <a:ext cx="428040" cy="364680"/>
              </p14:xfrm>
            </p:contentPart>
          </mc:Choice>
          <mc:Fallback xmlns="">
            <p:pic>
              <p:nvPicPr>
                <p:cNvPr id="78" name="Ink 77">
                  <a:extLst>
                    <a:ext uri="{FF2B5EF4-FFF2-40B4-BE49-F238E27FC236}">
                      <a16:creationId xmlns:a16="http://schemas.microsoft.com/office/drawing/2014/main" id="{304D4F3D-8983-6BB0-BB56-CB260DFDC0B5}"/>
                    </a:ext>
                  </a:extLst>
                </p:cNvPr>
                <p:cNvPicPr/>
                <p:nvPr/>
              </p:nvPicPr>
              <p:blipFill>
                <a:blip r:embed="rId153"/>
                <a:stretch>
                  <a:fillRect/>
                </a:stretch>
              </p:blipFill>
              <p:spPr>
                <a:xfrm>
                  <a:off x="8414460" y="469130"/>
                  <a:ext cx="4402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9" name="Ink 78">
                  <a:extLst>
                    <a:ext uri="{FF2B5EF4-FFF2-40B4-BE49-F238E27FC236}">
                      <a16:creationId xmlns:a16="http://schemas.microsoft.com/office/drawing/2014/main" id="{73C5694B-CFDC-33BD-E2B3-3298263C6EF0}"/>
                    </a:ext>
                  </a:extLst>
                </p14:cNvPr>
                <p14:cNvContentPartPr/>
                <p14:nvPr/>
              </p14:nvContentPartPr>
              <p14:xfrm>
                <a:off x="8671140" y="377330"/>
                <a:ext cx="395640" cy="467280"/>
              </p14:xfrm>
            </p:contentPart>
          </mc:Choice>
          <mc:Fallback xmlns="">
            <p:pic>
              <p:nvPicPr>
                <p:cNvPr id="79" name="Ink 78">
                  <a:extLst>
                    <a:ext uri="{FF2B5EF4-FFF2-40B4-BE49-F238E27FC236}">
                      <a16:creationId xmlns:a16="http://schemas.microsoft.com/office/drawing/2014/main" id="{73C5694B-CFDC-33BD-E2B3-3298263C6EF0}"/>
                    </a:ext>
                  </a:extLst>
                </p:cNvPr>
                <p:cNvPicPr/>
                <p:nvPr/>
              </p:nvPicPr>
              <p:blipFill>
                <a:blip r:embed="rId155"/>
                <a:stretch>
                  <a:fillRect/>
                </a:stretch>
              </p:blipFill>
              <p:spPr>
                <a:xfrm>
                  <a:off x="8665020" y="371210"/>
                  <a:ext cx="40788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80AAE327-1220-7298-5448-AC6787F34311}"/>
                    </a:ext>
                  </a:extLst>
                </p14:cNvPr>
                <p14:cNvContentPartPr/>
                <p14:nvPr/>
              </p14:nvContentPartPr>
              <p14:xfrm>
                <a:off x="5356260" y="1204970"/>
                <a:ext cx="85320" cy="114480"/>
              </p14:xfrm>
            </p:contentPart>
          </mc:Choice>
          <mc:Fallback xmlns="">
            <p:pic>
              <p:nvPicPr>
                <p:cNvPr id="93" name="Ink 92">
                  <a:extLst>
                    <a:ext uri="{FF2B5EF4-FFF2-40B4-BE49-F238E27FC236}">
                      <a16:creationId xmlns:a16="http://schemas.microsoft.com/office/drawing/2014/main" id="{80AAE327-1220-7298-5448-AC6787F34311}"/>
                    </a:ext>
                  </a:extLst>
                </p:cNvPr>
                <p:cNvPicPr/>
                <p:nvPr/>
              </p:nvPicPr>
              <p:blipFill>
                <a:blip r:embed="rId157"/>
                <a:stretch>
                  <a:fillRect/>
                </a:stretch>
              </p:blipFill>
              <p:spPr>
                <a:xfrm>
                  <a:off x="5350140" y="1198850"/>
                  <a:ext cx="97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6DEA0245-A9A7-08A3-E8AD-7AA9906B6BA6}"/>
                    </a:ext>
                  </a:extLst>
                </p14:cNvPr>
                <p14:cNvContentPartPr/>
                <p14:nvPr/>
              </p14:nvContentPartPr>
              <p14:xfrm>
                <a:off x="5544180" y="944690"/>
                <a:ext cx="68400" cy="373320"/>
              </p14:xfrm>
            </p:contentPart>
          </mc:Choice>
          <mc:Fallback xmlns="">
            <p:pic>
              <p:nvPicPr>
                <p:cNvPr id="94" name="Ink 93">
                  <a:extLst>
                    <a:ext uri="{FF2B5EF4-FFF2-40B4-BE49-F238E27FC236}">
                      <a16:creationId xmlns:a16="http://schemas.microsoft.com/office/drawing/2014/main" id="{6DEA0245-A9A7-08A3-E8AD-7AA9906B6BA6}"/>
                    </a:ext>
                  </a:extLst>
                </p:cNvPr>
                <p:cNvPicPr/>
                <p:nvPr/>
              </p:nvPicPr>
              <p:blipFill>
                <a:blip r:embed="rId159"/>
                <a:stretch>
                  <a:fillRect/>
                </a:stretch>
              </p:blipFill>
              <p:spPr>
                <a:xfrm>
                  <a:off x="5538060" y="938570"/>
                  <a:ext cx="806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0CFC8736-B416-AC45-DC0C-558FBC4CDFB2}"/>
                    </a:ext>
                  </a:extLst>
                </p14:cNvPr>
                <p14:cNvContentPartPr/>
                <p14:nvPr/>
              </p14:nvContentPartPr>
              <p14:xfrm>
                <a:off x="7062300" y="1244210"/>
                <a:ext cx="66960" cy="92520"/>
              </p14:xfrm>
            </p:contentPart>
          </mc:Choice>
          <mc:Fallback xmlns="">
            <p:pic>
              <p:nvPicPr>
                <p:cNvPr id="95" name="Ink 94">
                  <a:extLst>
                    <a:ext uri="{FF2B5EF4-FFF2-40B4-BE49-F238E27FC236}">
                      <a16:creationId xmlns:a16="http://schemas.microsoft.com/office/drawing/2014/main" id="{0CFC8736-B416-AC45-DC0C-558FBC4CDFB2}"/>
                    </a:ext>
                  </a:extLst>
                </p:cNvPr>
                <p:cNvPicPr/>
                <p:nvPr/>
              </p:nvPicPr>
              <p:blipFill>
                <a:blip r:embed="rId161"/>
                <a:stretch>
                  <a:fillRect/>
                </a:stretch>
              </p:blipFill>
              <p:spPr>
                <a:xfrm>
                  <a:off x="7056180" y="1238090"/>
                  <a:ext cx="79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A4C4F4AF-FD63-47F9-D620-278029FDD432}"/>
                    </a:ext>
                  </a:extLst>
                </p14:cNvPr>
                <p14:cNvContentPartPr/>
                <p14:nvPr/>
              </p14:nvContentPartPr>
              <p14:xfrm>
                <a:off x="7124220" y="917690"/>
                <a:ext cx="363960" cy="421920"/>
              </p14:xfrm>
            </p:contentPart>
          </mc:Choice>
          <mc:Fallback xmlns="">
            <p:pic>
              <p:nvPicPr>
                <p:cNvPr id="96" name="Ink 95">
                  <a:extLst>
                    <a:ext uri="{FF2B5EF4-FFF2-40B4-BE49-F238E27FC236}">
                      <a16:creationId xmlns:a16="http://schemas.microsoft.com/office/drawing/2014/main" id="{A4C4F4AF-FD63-47F9-D620-278029FDD432}"/>
                    </a:ext>
                  </a:extLst>
                </p:cNvPr>
                <p:cNvPicPr/>
                <p:nvPr/>
              </p:nvPicPr>
              <p:blipFill>
                <a:blip r:embed="rId163"/>
                <a:stretch>
                  <a:fillRect/>
                </a:stretch>
              </p:blipFill>
              <p:spPr>
                <a:xfrm>
                  <a:off x="7118100" y="911570"/>
                  <a:ext cx="376200" cy="434160"/>
                </a:xfrm>
                <a:prstGeom prst="rect">
                  <a:avLst/>
                </a:prstGeom>
              </p:spPr>
            </p:pic>
          </mc:Fallback>
        </mc:AlternateContent>
      </p:grpSp>
    </p:spTree>
    <p:extLst>
      <p:ext uri="{BB962C8B-B14F-4D97-AF65-F5344CB8AC3E}">
        <p14:creationId xmlns:p14="http://schemas.microsoft.com/office/powerpoint/2010/main" val="2088453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6EAF-2F99-048D-DB30-1769C325192F}"/>
              </a:ext>
            </a:extLst>
          </p:cNvPr>
          <p:cNvSpPr>
            <a:spLocks noGrp="1"/>
          </p:cNvSpPr>
          <p:nvPr>
            <p:ph type="title"/>
          </p:nvPr>
        </p:nvSpPr>
        <p:spPr/>
        <p:txBody>
          <a:bodyPr/>
          <a:lstStyle/>
          <a:p>
            <a:r>
              <a:rPr lang="en-US" dirty="0"/>
              <a:t>Access Control Lists</a:t>
            </a:r>
          </a:p>
        </p:txBody>
      </p:sp>
      <p:sp>
        <p:nvSpPr>
          <p:cNvPr id="3" name="Content Placeholder 2">
            <a:extLst>
              <a:ext uri="{FF2B5EF4-FFF2-40B4-BE49-F238E27FC236}">
                <a16:creationId xmlns:a16="http://schemas.microsoft.com/office/drawing/2014/main" id="{00C5C022-A9A9-A082-AC10-00238642A6E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79170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5A2C-B475-013F-9574-23591F0A0A8D}"/>
              </a:ext>
            </a:extLst>
          </p:cNvPr>
          <p:cNvSpPr>
            <a:spLocks noGrp="1"/>
          </p:cNvSpPr>
          <p:nvPr>
            <p:ph type="title"/>
          </p:nvPr>
        </p:nvSpPr>
        <p:spPr/>
        <p:txBody>
          <a:bodyPr/>
          <a:lstStyle/>
          <a:p>
            <a:r>
              <a:rPr lang="en-US" dirty="0"/>
              <a:t>RFC1918 Private IP Addresses</a:t>
            </a:r>
          </a:p>
        </p:txBody>
      </p:sp>
      <p:sp>
        <p:nvSpPr>
          <p:cNvPr id="3" name="Content Placeholder 2">
            <a:extLst>
              <a:ext uri="{FF2B5EF4-FFF2-40B4-BE49-F238E27FC236}">
                <a16:creationId xmlns:a16="http://schemas.microsoft.com/office/drawing/2014/main" id="{B78EF551-D8A3-E28D-6309-7B3E285B9C66}"/>
              </a:ext>
            </a:extLst>
          </p:cNvPr>
          <p:cNvSpPr>
            <a:spLocks noGrp="1"/>
          </p:cNvSpPr>
          <p:nvPr>
            <p:ph idx="1"/>
          </p:nvPr>
        </p:nvSpPr>
        <p:spPr/>
        <p:txBody>
          <a:bodyPr/>
          <a:lstStyle/>
          <a:p>
            <a:r>
              <a:rPr lang="en-US" dirty="0"/>
              <a:t>10.0.0.0/8			- This is a single massive network</a:t>
            </a:r>
          </a:p>
          <a:p>
            <a:r>
              <a:rPr lang="en-US" dirty="0"/>
              <a:t>172.16.0.0/12		- This is 16 /16 networks.</a:t>
            </a:r>
          </a:p>
          <a:p>
            <a:r>
              <a:rPr lang="en-US" dirty="0"/>
              <a:t>192.168.0.0/16		- 256 /24 networks</a:t>
            </a:r>
          </a:p>
          <a:p>
            <a:endParaRPr lang="en-US" dirty="0"/>
          </a:p>
          <a:p>
            <a:r>
              <a:rPr lang="en-US" dirty="0"/>
              <a:t>RFC1918 defines addresses which are not valid to route on the internet.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1A6F7B5-2ABB-2746-7A32-D2E6B3A76EA8}"/>
                  </a:ext>
                </a:extLst>
              </p14:cNvPr>
              <p14:cNvContentPartPr/>
              <p14:nvPr/>
            </p14:nvContentPartPr>
            <p14:xfrm>
              <a:off x="8572485" y="129597"/>
              <a:ext cx="244080" cy="227160"/>
            </p14:xfrm>
          </p:contentPart>
        </mc:Choice>
        <mc:Fallback>
          <p:pic>
            <p:nvPicPr>
              <p:cNvPr id="4" name="Ink 3">
                <a:extLst>
                  <a:ext uri="{FF2B5EF4-FFF2-40B4-BE49-F238E27FC236}">
                    <a16:creationId xmlns:a16="http://schemas.microsoft.com/office/drawing/2014/main" id="{B1A6F7B5-2ABB-2746-7A32-D2E6B3A76EA8}"/>
                  </a:ext>
                </a:extLst>
              </p:cNvPr>
              <p:cNvPicPr/>
              <p:nvPr/>
            </p:nvPicPr>
            <p:blipFill>
              <a:blip r:embed="rId3"/>
              <a:stretch>
                <a:fillRect/>
              </a:stretch>
            </p:blipFill>
            <p:spPr>
              <a:xfrm>
                <a:off x="8566365" y="123477"/>
                <a:ext cx="256320" cy="239400"/>
              </a:xfrm>
              <a:prstGeom prst="rect">
                <a:avLst/>
              </a:prstGeom>
            </p:spPr>
          </p:pic>
        </mc:Fallback>
      </mc:AlternateContent>
      <p:grpSp>
        <p:nvGrpSpPr>
          <p:cNvPr id="7" name="Group 6">
            <a:extLst>
              <a:ext uri="{FF2B5EF4-FFF2-40B4-BE49-F238E27FC236}">
                <a16:creationId xmlns:a16="http://schemas.microsoft.com/office/drawing/2014/main" id="{ABFE73B4-2EE8-6B70-7ED0-45C6BCA763AF}"/>
              </a:ext>
            </a:extLst>
          </p:cNvPr>
          <p:cNvGrpSpPr/>
          <p:nvPr/>
        </p:nvGrpSpPr>
        <p:grpSpPr>
          <a:xfrm>
            <a:off x="9509205" y="84597"/>
            <a:ext cx="363600" cy="300960"/>
            <a:chOff x="9509205" y="84597"/>
            <a:chExt cx="363600" cy="30096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28BE1AB-42EA-B1D7-3ED8-CB65AC6513A6}"/>
                    </a:ext>
                  </a:extLst>
                </p14:cNvPr>
                <p14:cNvContentPartPr/>
                <p14:nvPr/>
              </p14:nvContentPartPr>
              <p14:xfrm>
                <a:off x="9509205" y="84597"/>
                <a:ext cx="198000" cy="300960"/>
              </p14:xfrm>
            </p:contentPart>
          </mc:Choice>
          <mc:Fallback>
            <p:pic>
              <p:nvPicPr>
                <p:cNvPr id="5" name="Ink 4">
                  <a:extLst>
                    <a:ext uri="{FF2B5EF4-FFF2-40B4-BE49-F238E27FC236}">
                      <a16:creationId xmlns:a16="http://schemas.microsoft.com/office/drawing/2014/main" id="{D28BE1AB-42EA-B1D7-3ED8-CB65AC6513A6}"/>
                    </a:ext>
                  </a:extLst>
                </p:cNvPr>
                <p:cNvPicPr/>
                <p:nvPr/>
              </p:nvPicPr>
              <p:blipFill>
                <a:blip r:embed="rId5"/>
                <a:stretch>
                  <a:fillRect/>
                </a:stretch>
              </p:blipFill>
              <p:spPr>
                <a:xfrm>
                  <a:off x="9503085" y="78477"/>
                  <a:ext cx="2102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ECE0047-4916-8BDA-D1A9-56DCAF096C46}"/>
                    </a:ext>
                  </a:extLst>
                </p14:cNvPr>
                <p14:cNvContentPartPr/>
                <p14:nvPr/>
              </p14:nvContentPartPr>
              <p14:xfrm>
                <a:off x="9732765" y="137877"/>
                <a:ext cx="140040" cy="214200"/>
              </p14:xfrm>
            </p:contentPart>
          </mc:Choice>
          <mc:Fallback>
            <p:pic>
              <p:nvPicPr>
                <p:cNvPr id="6" name="Ink 5">
                  <a:extLst>
                    <a:ext uri="{FF2B5EF4-FFF2-40B4-BE49-F238E27FC236}">
                      <a16:creationId xmlns:a16="http://schemas.microsoft.com/office/drawing/2014/main" id="{DECE0047-4916-8BDA-D1A9-56DCAF096C46}"/>
                    </a:ext>
                  </a:extLst>
                </p:cNvPr>
                <p:cNvPicPr/>
                <p:nvPr/>
              </p:nvPicPr>
              <p:blipFill>
                <a:blip r:embed="rId7"/>
                <a:stretch>
                  <a:fillRect/>
                </a:stretch>
              </p:blipFill>
              <p:spPr>
                <a:xfrm>
                  <a:off x="9726645" y="131757"/>
                  <a:ext cx="152280" cy="226440"/>
                </a:xfrm>
                <a:prstGeom prst="rect">
                  <a:avLst/>
                </a:prstGeom>
              </p:spPr>
            </p:pic>
          </mc:Fallback>
        </mc:AlternateContent>
      </p:grpSp>
      <p:grpSp>
        <p:nvGrpSpPr>
          <p:cNvPr id="10" name="Group 9">
            <a:extLst>
              <a:ext uri="{FF2B5EF4-FFF2-40B4-BE49-F238E27FC236}">
                <a16:creationId xmlns:a16="http://schemas.microsoft.com/office/drawing/2014/main" id="{A3ECC172-59E7-FDFB-DE03-7B01CD93C56A}"/>
              </a:ext>
            </a:extLst>
          </p:cNvPr>
          <p:cNvGrpSpPr/>
          <p:nvPr/>
        </p:nvGrpSpPr>
        <p:grpSpPr>
          <a:xfrm>
            <a:off x="8633685" y="529557"/>
            <a:ext cx="304560" cy="230760"/>
            <a:chOff x="8633685" y="529557"/>
            <a:chExt cx="304560" cy="23076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01DBA073-CD90-7BFB-CDE8-F96A67AF37D8}"/>
                    </a:ext>
                  </a:extLst>
                </p14:cNvPr>
                <p14:cNvContentPartPr/>
                <p14:nvPr/>
              </p14:nvContentPartPr>
              <p14:xfrm>
                <a:off x="8633685" y="587157"/>
                <a:ext cx="27000" cy="173160"/>
              </p14:xfrm>
            </p:contentPart>
          </mc:Choice>
          <mc:Fallback>
            <p:pic>
              <p:nvPicPr>
                <p:cNvPr id="8" name="Ink 7">
                  <a:extLst>
                    <a:ext uri="{FF2B5EF4-FFF2-40B4-BE49-F238E27FC236}">
                      <a16:creationId xmlns:a16="http://schemas.microsoft.com/office/drawing/2014/main" id="{01DBA073-CD90-7BFB-CDE8-F96A67AF37D8}"/>
                    </a:ext>
                  </a:extLst>
                </p:cNvPr>
                <p:cNvPicPr/>
                <p:nvPr/>
              </p:nvPicPr>
              <p:blipFill>
                <a:blip r:embed="rId9"/>
                <a:stretch>
                  <a:fillRect/>
                </a:stretch>
              </p:blipFill>
              <p:spPr>
                <a:xfrm>
                  <a:off x="8627565" y="581037"/>
                  <a:ext cx="392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27817BC4-53AB-D76F-8706-E01E60DF068C}"/>
                    </a:ext>
                  </a:extLst>
                </p14:cNvPr>
                <p14:cNvContentPartPr/>
                <p14:nvPr/>
              </p14:nvContentPartPr>
              <p14:xfrm>
                <a:off x="8803605" y="529557"/>
                <a:ext cx="134640" cy="202680"/>
              </p14:xfrm>
            </p:contentPart>
          </mc:Choice>
          <mc:Fallback>
            <p:pic>
              <p:nvPicPr>
                <p:cNvPr id="9" name="Ink 8">
                  <a:extLst>
                    <a:ext uri="{FF2B5EF4-FFF2-40B4-BE49-F238E27FC236}">
                      <a16:creationId xmlns:a16="http://schemas.microsoft.com/office/drawing/2014/main" id="{27817BC4-53AB-D76F-8706-E01E60DF068C}"/>
                    </a:ext>
                  </a:extLst>
                </p:cNvPr>
                <p:cNvPicPr/>
                <p:nvPr/>
              </p:nvPicPr>
              <p:blipFill>
                <a:blip r:embed="rId11"/>
                <a:stretch>
                  <a:fillRect/>
                </a:stretch>
              </p:blipFill>
              <p:spPr>
                <a:xfrm>
                  <a:off x="8797485" y="523437"/>
                  <a:ext cx="146880" cy="214920"/>
                </a:xfrm>
                <a:prstGeom prst="rect">
                  <a:avLst/>
                </a:prstGeom>
              </p:spPr>
            </p:pic>
          </mc:Fallback>
        </mc:AlternateContent>
      </p:grpSp>
      <p:grpSp>
        <p:nvGrpSpPr>
          <p:cNvPr id="14" name="Group 13">
            <a:extLst>
              <a:ext uri="{FF2B5EF4-FFF2-40B4-BE49-F238E27FC236}">
                <a16:creationId xmlns:a16="http://schemas.microsoft.com/office/drawing/2014/main" id="{B43AAB89-C206-CBAD-EA2E-75B361F0CC76}"/>
              </a:ext>
            </a:extLst>
          </p:cNvPr>
          <p:cNvGrpSpPr/>
          <p:nvPr/>
        </p:nvGrpSpPr>
        <p:grpSpPr>
          <a:xfrm>
            <a:off x="9439725" y="508317"/>
            <a:ext cx="610560" cy="284400"/>
            <a:chOff x="9439725" y="508317"/>
            <a:chExt cx="610560" cy="284400"/>
          </a:xfrm>
        </p:grpSpPr>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192F861C-D9A7-087D-F365-0DB35B83A284}"/>
                    </a:ext>
                  </a:extLst>
                </p14:cNvPr>
                <p14:cNvContentPartPr/>
                <p14:nvPr/>
              </p14:nvContentPartPr>
              <p14:xfrm>
                <a:off x="9439725" y="508317"/>
                <a:ext cx="217440" cy="279000"/>
              </p14:xfrm>
            </p:contentPart>
          </mc:Choice>
          <mc:Fallback>
            <p:pic>
              <p:nvPicPr>
                <p:cNvPr id="11" name="Ink 10">
                  <a:extLst>
                    <a:ext uri="{FF2B5EF4-FFF2-40B4-BE49-F238E27FC236}">
                      <a16:creationId xmlns:a16="http://schemas.microsoft.com/office/drawing/2014/main" id="{192F861C-D9A7-087D-F365-0DB35B83A284}"/>
                    </a:ext>
                  </a:extLst>
                </p:cNvPr>
                <p:cNvPicPr/>
                <p:nvPr/>
              </p:nvPicPr>
              <p:blipFill>
                <a:blip r:embed="rId13"/>
                <a:stretch>
                  <a:fillRect/>
                </a:stretch>
              </p:blipFill>
              <p:spPr>
                <a:xfrm>
                  <a:off x="9433605" y="502197"/>
                  <a:ext cx="2296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30351591-3A37-555D-142D-325EDDF5C953}"/>
                    </a:ext>
                  </a:extLst>
                </p14:cNvPr>
                <p14:cNvContentPartPr/>
                <p14:nvPr/>
              </p14:nvContentPartPr>
              <p14:xfrm>
                <a:off x="9743925" y="562677"/>
                <a:ext cx="38520" cy="161640"/>
              </p14:xfrm>
            </p:contentPart>
          </mc:Choice>
          <mc:Fallback>
            <p:pic>
              <p:nvPicPr>
                <p:cNvPr id="12" name="Ink 11">
                  <a:extLst>
                    <a:ext uri="{FF2B5EF4-FFF2-40B4-BE49-F238E27FC236}">
                      <a16:creationId xmlns:a16="http://schemas.microsoft.com/office/drawing/2014/main" id="{30351591-3A37-555D-142D-325EDDF5C953}"/>
                    </a:ext>
                  </a:extLst>
                </p:cNvPr>
                <p:cNvPicPr/>
                <p:nvPr/>
              </p:nvPicPr>
              <p:blipFill>
                <a:blip r:embed="rId15"/>
                <a:stretch>
                  <a:fillRect/>
                </a:stretch>
              </p:blipFill>
              <p:spPr>
                <a:xfrm>
                  <a:off x="9737805" y="556557"/>
                  <a:ext cx="507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CCD32024-C5E9-64D9-0E79-EC4A92FC7017}"/>
                    </a:ext>
                  </a:extLst>
                </p14:cNvPr>
                <p14:cNvContentPartPr/>
                <p14:nvPr/>
              </p14:nvContentPartPr>
              <p14:xfrm>
                <a:off x="9809805" y="512997"/>
                <a:ext cx="240480" cy="279720"/>
              </p14:xfrm>
            </p:contentPart>
          </mc:Choice>
          <mc:Fallback>
            <p:pic>
              <p:nvPicPr>
                <p:cNvPr id="13" name="Ink 12">
                  <a:extLst>
                    <a:ext uri="{FF2B5EF4-FFF2-40B4-BE49-F238E27FC236}">
                      <a16:creationId xmlns:a16="http://schemas.microsoft.com/office/drawing/2014/main" id="{CCD32024-C5E9-64D9-0E79-EC4A92FC7017}"/>
                    </a:ext>
                  </a:extLst>
                </p:cNvPr>
                <p:cNvPicPr/>
                <p:nvPr/>
              </p:nvPicPr>
              <p:blipFill>
                <a:blip r:embed="rId17"/>
                <a:stretch>
                  <a:fillRect/>
                </a:stretch>
              </p:blipFill>
              <p:spPr>
                <a:xfrm>
                  <a:off x="9803685" y="506877"/>
                  <a:ext cx="252720" cy="29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97D4B1F8-B355-CFAB-5726-47DA0614821A}"/>
                  </a:ext>
                </a:extLst>
              </p14:cNvPr>
              <p14:cNvContentPartPr/>
              <p14:nvPr/>
            </p14:nvContentPartPr>
            <p14:xfrm>
              <a:off x="8648085" y="997917"/>
              <a:ext cx="20520" cy="196920"/>
            </p14:xfrm>
          </p:contentPart>
        </mc:Choice>
        <mc:Fallback>
          <p:pic>
            <p:nvPicPr>
              <p:cNvPr id="15" name="Ink 14">
                <a:extLst>
                  <a:ext uri="{FF2B5EF4-FFF2-40B4-BE49-F238E27FC236}">
                    <a16:creationId xmlns:a16="http://schemas.microsoft.com/office/drawing/2014/main" id="{97D4B1F8-B355-CFAB-5726-47DA0614821A}"/>
                  </a:ext>
                </a:extLst>
              </p:cNvPr>
              <p:cNvPicPr/>
              <p:nvPr/>
            </p:nvPicPr>
            <p:blipFill>
              <a:blip r:embed="rId19"/>
              <a:stretch>
                <a:fillRect/>
              </a:stretch>
            </p:blipFill>
            <p:spPr>
              <a:xfrm>
                <a:off x="8641965" y="991797"/>
                <a:ext cx="32760" cy="209160"/>
              </a:xfrm>
              <a:prstGeom prst="rect">
                <a:avLst/>
              </a:prstGeom>
            </p:spPr>
          </p:pic>
        </mc:Fallback>
      </mc:AlternateContent>
      <p:grpSp>
        <p:nvGrpSpPr>
          <p:cNvPr id="41" name="Group 40">
            <a:extLst>
              <a:ext uri="{FF2B5EF4-FFF2-40B4-BE49-F238E27FC236}">
                <a16:creationId xmlns:a16="http://schemas.microsoft.com/office/drawing/2014/main" id="{405D1A0F-E652-6A86-9264-60FB47372C17}"/>
              </a:ext>
            </a:extLst>
          </p:cNvPr>
          <p:cNvGrpSpPr/>
          <p:nvPr/>
        </p:nvGrpSpPr>
        <p:grpSpPr>
          <a:xfrm>
            <a:off x="8882085" y="922317"/>
            <a:ext cx="322920" cy="233640"/>
            <a:chOff x="8882085" y="922317"/>
            <a:chExt cx="322920" cy="233640"/>
          </a:xfrm>
        </p:grpSpPr>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B06760FE-A363-629F-B087-78FDAB425795}"/>
                    </a:ext>
                  </a:extLst>
                </p14:cNvPr>
                <p14:cNvContentPartPr/>
                <p14:nvPr/>
              </p14:nvContentPartPr>
              <p14:xfrm>
                <a:off x="8882085" y="958317"/>
                <a:ext cx="18720" cy="197640"/>
              </p14:xfrm>
            </p:contentPart>
          </mc:Choice>
          <mc:Fallback>
            <p:pic>
              <p:nvPicPr>
                <p:cNvPr id="16" name="Ink 15">
                  <a:extLst>
                    <a:ext uri="{FF2B5EF4-FFF2-40B4-BE49-F238E27FC236}">
                      <a16:creationId xmlns:a16="http://schemas.microsoft.com/office/drawing/2014/main" id="{B06760FE-A363-629F-B087-78FDAB425795}"/>
                    </a:ext>
                  </a:extLst>
                </p:cNvPr>
                <p:cNvPicPr/>
                <p:nvPr/>
              </p:nvPicPr>
              <p:blipFill>
                <a:blip r:embed="rId21"/>
                <a:stretch>
                  <a:fillRect/>
                </a:stretch>
              </p:blipFill>
              <p:spPr>
                <a:xfrm>
                  <a:off x="8875965" y="952197"/>
                  <a:ext cx="309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DF15B260-1905-8C8B-889D-C0C11F0CEB6F}"/>
                    </a:ext>
                  </a:extLst>
                </p14:cNvPr>
                <p14:cNvContentPartPr/>
                <p14:nvPr/>
              </p14:nvContentPartPr>
              <p14:xfrm>
                <a:off x="9011325" y="922317"/>
                <a:ext cx="193680" cy="199800"/>
              </p14:xfrm>
            </p:contentPart>
          </mc:Choice>
          <mc:Fallback>
            <p:pic>
              <p:nvPicPr>
                <p:cNvPr id="17" name="Ink 16">
                  <a:extLst>
                    <a:ext uri="{FF2B5EF4-FFF2-40B4-BE49-F238E27FC236}">
                      <a16:creationId xmlns:a16="http://schemas.microsoft.com/office/drawing/2014/main" id="{DF15B260-1905-8C8B-889D-C0C11F0CEB6F}"/>
                    </a:ext>
                  </a:extLst>
                </p:cNvPr>
                <p:cNvPicPr/>
                <p:nvPr/>
              </p:nvPicPr>
              <p:blipFill>
                <a:blip r:embed="rId23"/>
                <a:stretch>
                  <a:fillRect/>
                </a:stretch>
              </p:blipFill>
              <p:spPr>
                <a:xfrm>
                  <a:off x="9005205" y="916197"/>
                  <a:ext cx="205920" cy="21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32CA1BC3-3549-6034-0AFE-639341016E23}"/>
                  </a:ext>
                </a:extLst>
              </p14:cNvPr>
              <p14:cNvContentPartPr/>
              <p14:nvPr/>
            </p14:nvContentPartPr>
            <p14:xfrm>
              <a:off x="8623965" y="1477797"/>
              <a:ext cx="15120" cy="100800"/>
            </p14:xfrm>
          </p:contentPart>
        </mc:Choice>
        <mc:Fallback>
          <p:pic>
            <p:nvPicPr>
              <p:cNvPr id="22" name="Ink 21">
                <a:extLst>
                  <a:ext uri="{FF2B5EF4-FFF2-40B4-BE49-F238E27FC236}">
                    <a16:creationId xmlns:a16="http://schemas.microsoft.com/office/drawing/2014/main" id="{32CA1BC3-3549-6034-0AFE-639341016E23}"/>
                  </a:ext>
                </a:extLst>
              </p:cNvPr>
              <p:cNvPicPr/>
              <p:nvPr/>
            </p:nvPicPr>
            <p:blipFill>
              <a:blip r:embed="rId25"/>
              <a:stretch>
                <a:fillRect/>
              </a:stretch>
            </p:blipFill>
            <p:spPr>
              <a:xfrm>
                <a:off x="8617845" y="1471677"/>
                <a:ext cx="273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Ink 22">
                <a:extLst>
                  <a:ext uri="{FF2B5EF4-FFF2-40B4-BE49-F238E27FC236}">
                    <a16:creationId xmlns:a16="http://schemas.microsoft.com/office/drawing/2014/main" id="{383C60D3-1B45-4BEA-7A76-4D1ECE232FBA}"/>
                  </a:ext>
                </a:extLst>
              </p14:cNvPr>
              <p14:cNvContentPartPr/>
              <p14:nvPr/>
            </p14:nvContentPartPr>
            <p14:xfrm>
              <a:off x="8823045" y="1392117"/>
              <a:ext cx="32760" cy="177480"/>
            </p14:xfrm>
          </p:contentPart>
        </mc:Choice>
        <mc:Fallback>
          <p:pic>
            <p:nvPicPr>
              <p:cNvPr id="23" name="Ink 22">
                <a:extLst>
                  <a:ext uri="{FF2B5EF4-FFF2-40B4-BE49-F238E27FC236}">
                    <a16:creationId xmlns:a16="http://schemas.microsoft.com/office/drawing/2014/main" id="{383C60D3-1B45-4BEA-7A76-4D1ECE232FBA}"/>
                  </a:ext>
                </a:extLst>
              </p:cNvPr>
              <p:cNvPicPr/>
              <p:nvPr/>
            </p:nvPicPr>
            <p:blipFill>
              <a:blip r:embed="rId27"/>
              <a:stretch>
                <a:fillRect/>
              </a:stretch>
            </p:blipFill>
            <p:spPr>
              <a:xfrm>
                <a:off x="8816925" y="1385997"/>
                <a:ext cx="45000" cy="189720"/>
              </a:xfrm>
              <a:prstGeom prst="rect">
                <a:avLst/>
              </a:prstGeom>
            </p:spPr>
          </p:pic>
        </mc:Fallback>
      </mc:AlternateContent>
      <p:grpSp>
        <p:nvGrpSpPr>
          <p:cNvPr id="40" name="Group 39">
            <a:extLst>
              <a:ext uri="{FF2B5EF4-FFF2-40B4-BE49-F238E27FC236}">
                <a16:creationId xmlns:a16="http://schemas.microsoft.com/office/drawing/2014/main" id="{D15338FC-A059-5910-FF39-AFFC1E7292B7}"/>
              </a:ext>
            </a:extLst>
          </p:cNvPr>
          <p:cNvGrpSpPr/>
          <p:nvPr/>
        </p:nvGrpSpPr>
        <p:grpSpPr>
          <a:xfrm>
            <a:off x="9013125" y="1377717"/>
            <a:ext cx="295560" cy="190080"/>
            <a:chOff x="9013125" y="1377717"/>
            <a:chExt cx="295560" cy="190080"/>
          </a:xfrm>
        </p:grpSpPr>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603017CE-15A8-0E47-612A-2B416E1F9DA9}"/>
                    </a:ext>
                  </a:extLst>
                </p14:cNvPr>
                <p14:cNvContentPartPr/>
                <p14:nvPr/>
              </p14:nvContentPartPr>
              <p14:xfrm>
                <a:off x="9013125" y="1391757"/>
                <a:ext cx="41400" cy="176040"/>
              </p14:xfrm>
            </p:contentPart>
          </mc:Choice>
          <mc:Fallback>
            <p:pic>
              <p:nvPicPr>
                <p:cNvPr id="24" name="Ink 23">
                  <a:extLst>
                    <a:ext uri="{FF2B5EF4-FFF2-40B4-BE49-F238E27FC236}">
                      <a16:creationId xmlns:a16="http://schemas.microsoft.com/office/drawing/2014/main" id="{603017CE-15A8-0E47-612A-2B416E1F9DA9}"/>
                    </a:ext>
                  </a:extLst>
                </p:cNvPr>
                <p:cNvPicPr/>
                <p:nvPr/>
              </p:nvPicPr>
              <p:blipFill>
                <a:blip r:embed="rId29"/>
                <a:stretch>
                  <a:fillRect/>
                </a:stretch>
              </p:blipFill>
              <p:spPr>
                <a:xfrm>
                  <a:off x="9007005" y="1385637"/>
                  <a:ext cx="53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AC031734-1268-E6F0-AC07-2D75CBC3C6D3}"/>
                    </a:ext>
                  </a:extLst>
                </p14:cNvPr>
                <p14:cNvContentPartPr/>
                <p14:nvPr/>
              </p14:nvContentPartPr>
              <p14:xfrm>
                <a:off x="9155685" y="1377717"/>
                <a:ext cx="153000" cy="153360"/>
              </p14:xfrm>
            </p:contentPart>
          </mc:Choice>
          <mc:Fallback>
            <p:pic>
              <p:nvPicPr>
                <p:cNvPr id="25" name="Ink 24">
                  <a:extLst>
                    <a:ext uri="{FF2B5EF4-FFF2-40B4-BE49-F238E27FC236}">
                      <a16:creationId xmlns:a16="http://schemas.microsoft.com/office/drawing/2014/main" id="{AC031734-1268-E6F0-AC07-2D75CBC3C6D3}"/>
                    </a:ext>
                  </a:extLst>
                </p:cNvPr>
                <p:cNvPicPr/>
                <p:nvPr/>
              </p:nvPicPr>
              <p:blipFill>
                <a:blip r:embed="rId31"/>
                <a:stretch>
                  <a:fillRect/>
                </a:stretch>
              </p:blipFill>
              <p:spPr>
                <a:xfrm>
                  <a:off x="9149565" y="1371597"/>
                  <a:ext cx="165240" cy="165600"/>
                </a:xfrm>
                <a:prstGeom prst="rect">
                  <a:avLst/>
                </a:prstGeom>
              </p:spPr>
            </p:pic>
          </mc:Fallback>
        </mc:AlternateContent>
      </p:grpSp>
      <p:grpSp>
        <p:nvGrpSpPr>
          <p:cNvPr id="39" name="Group 38">
            <a:extLst>
              <a:ext uri="{FF2B5EF4-FFF2-40B4-BE49-F238E27FC236}">
                <a16:creationId xmlns:a16="http://schemas.microsoft.com/office/drawing/2014/main" id="{B9326173-7F5C-1B72-2B04-1CD5216A3872}"/>
              </a:ext>
            </a:extLst>
          </p:cNvPr>
          <p:cNvGrpSpPr/>
          <p:nvPr/>
        </p:nvGrpSpPr>
        <p:grpSpPr>
          <a:xfrm>
            <a:off x="9660765" y="913677"/>
            <a:ext cx="1595520" cy="635760"/>
            <a:chOff x="9660765" y="913677"/>
            <a:chExt cx="1595520" cy="635760"/>
          </a:xfrm>
        </p:grpSpPr>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2244B47A-7D34-A221-1F0E-9DAE160D94B5}"/>
                    </a:ext>
                  </a:extLst>
                </p14:cNvPr>
                <p14:cNvContentPartPr/>
                <p14:nvPr/>
              </p14:nvContentPartPr>
              <p14:xfrm>
                <a:off x="9660765" y="926997"/>
                <a:ext cx="133560" cy="207720"/>
              </p14:xfrm>
            </p:contentPart>
          </mc:Choice>
          <mc:Fallback>
            <p:pic>
              <p:nvPicPr>
                <p:cNvPr id="18" name="Ink 17">
                  <a:extLst>
                    <a:ext uri="{FF2B5EF4-FFF2-40B4-BE49-F238E27FC236}">
                      <a16:creationId xmlns:a16="http://schemas.microsoft.com/office/drawing/2014/main" id="{2244B47A-7D34-A221-1F0E-9DAE160D94B5}"/>
                    </a:ext>
                  </a:extLst>
                </p:cNvPr>
                <p:cNvPicPr/>
                <p:nvPr/>
              </p:nvPicPr>
              <p:blipFill>
                <a:blip r:embed="rId33"/>
                <a:stretch>
                  <a:fillRect/>
                </a:stretch>
              </p:blipFill>
              <p:spPr>
                <a:xfrm>
                  <a:off x="9654645" y="920877"/>
                  <a:ext cx="1458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4847ADAA-ACF6-4A59-2F49-B565AA283242}"/>
                    </a:ext>
                  </a:extLst>
                </p14:cNvPr>
                <p14:cNvContentPartPr/>
                <p14:nvPr/>
              </p14:nvContentPartPr>
              <p14:xfrm>
                <a:off x="9901245" y="951837"/>
                <a:ext cx="181800" cy="167400"/>
              </p14:xfrm>
            </p:contentPart>
          </mc:Choice>
          <mc:Fallback>
            <p:pic>
              <p:nvPicPr>
                <p:cNvPr id="19" name="Ink 18">
                  <a:extLst>
                    <a:ext uri="{FF2B5EF4-FFF2-40B4-BE49-F238E27FC236}">
                      <a16:creationId xmlns:a16="http://schemas.microsoft.com/office/drawing/2014/main" id="{4847ADAA-ACF6-4A59-2F49-B565AA283242}"/>
                    </a:ext>
                  </a:extLst>
                </p:cNvPr>
                <p:cNvPicPr/>
                <p:nvPr/>
              </p:nvPicPr>
              <p:blipFill>
                <a:blip r:embed="rId35"/>
                <a:stretch>
                  <a:fillRect/>
                </a:stretch>
              </p:blipFill>
              <p:spPr>
                <a:xfrm>
                  <a:off x="9895125" y="945717"/>
                  <a:ext cx="1940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D38F37E3-3B22-AC93-784B-22DC2409CA8A}"/>
                    </a:ext>
                  </a:extLst>
                </p14:cNvPr>
                <p14:cNvContentPartPr/>
                <p14:nvPr/>
              </p14:nvContentPartPr>
              <p14:xfrm>
                <a:off x="10177725" y="942477"/>
                <a:ext cx="173520" cy="115560"/>
              </p14:xfrm>
            </p:contentPart>
          </mc:Choice>
          <mc:Fallback>
            <p:pic>
              <p:nvPicPr>
                <p:cNvPr id="20" name="Ink 19">
                  <a:extLst>
                    <a:ext uri="{FF2B5EF4-FFF2-40B4-BE49-F238E27FC236}">
                      <a16:creationId xmlns:a16="http://schemas.microsoft.com/office/drawing/2014/main" id="{D38F37E3-3B22-AC93-784B-22DC2409CA8A}"/>
                    </a:ext>
                  </a:extLst>
                </p:cNvPr>
                <p:cNvPicPr/>
                <p:nvPr/>
              </p:nvPicPr>
              <p:blipFill>
                <a:blip r:embed="rId37"/>
                <a:stretch>
                  <a:fillRect/>
                </a:stretch>
              </p:blipFill>
              <p:spPr>
                <a:xfrm>
                  <a:off x="10171605" y="936357"/>
                  <a:ext cx="1857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44675F22-817E-DF78-C49B-A400A186F0EF}"/>
                    </a:ext>
                  </a:extLst>
                </p14:cNvPr>
                <p14:cNvContentPartPr/>
                <p14:nvPr/>
              </p14:nvContentPartPr>
              <p14:xfrm>
                <a:off x="10236405" y="913677"/>
                <a:ext cx="133200" cy="214560"/>
              </p14:xfrm>
            </p:contentPart>
          </mc:Choice>
          <mc:Fallback>
            <p:pic>
              <p:nvPicPr>
                <p:cNvPr id="21" name="Ink 20">
                  <a:extLst>
                    <a:ext uri="{FF2B5EF4-FFF2-40B4-BE49-F238E27FC236}">
                      <a16:creationId xmlns:a16="http://schemas.microsoft.com/office/drawing/2014/main" id="{44675F22-817E-DF78-C49B-A400A186F0EF}"/>
                    </a:ext>
                  </a:extLst>
                </p:cNvPr>
                <p:cNvPicPr/>
                <p:nvPr/>
              </p:nvPicPr>
              <p:blipFill>
                <a:blip r:embed="rId39"/>
                <a:stretch>
                  <a:fillRect/>
                </a:stretch>
              </p:blipFill>
              <p:spPr>
                <a:xfrm>
                  <a:off x="10230285" y="907557"/>
                  <a:ext cx="1454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0E562651-2886-29B7-1109-FA16895AB542}"/>
                    </a:ext>
                  </a:extLst>
                </p14:cNvPr>
                <p14:cNvContentPartPr/>
                <p14:nvPr/>
              </p14:nvContentPartPr>
              <p14:xfrm>
                <a:off x="9950925" y="1331277"/>
                <a:ext cx="110160" cy="178200"/>
              </p14:xfrm>
            </p:contentPart>
          </mc:Choice>
          <mc:Fallback>
            <p:pic>
              <p:nvPicPr>
                <p:cNvPr id="26" name="Ink 25">
                  <a:extLst>
                    <a:ext uri="{FF2B5EF4-FFF2-40B4-BE49-F238E27FC236}">
                      <a16:creationId xmlns:a16="http://schemas.microsoft.com/office/drawing/2014/main" id="{0E562651-2886-29B7-1109-FA16895AB542}"/>
                    </a:ext>
                  </a:extLst>
                </p:cNvPr>
                <p:cNvPicPr/>
                <p:nvPr/>
              </p:nvPicPr>
              <p:blipFill>
                <a:blip r:embed="rId41"/>
                <a:stretch>
                  <a:fillRect/>
                </a:stretch>
              </p:blipFill>
              <p:spPr>
                <a:xfrm>
                  <a:off x="9944805" y="1325157"/>
                  <a:ext cx="1224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D7FEAC23-9D12-062E-7EE2-91D32A4502F7}"/>
                    </a:ext>
                  </a:extLst>
                </p14:cNvPr>
                <p14:cNvContentPartPr/>
                <p14:nvPr/>
              </p14:nvContentPartPr>
              <p14:xfrm>
                <a:off x="9967845" y="1288437"/>
                <a:ext cx="291960" cy="240840"/>
              </p14:xfrm>
            </p:contentPart>
          </mc:Choice>
          <mc:Fallback>
            <p:pic>
              <p:nvPicPr>
                <p:cNvPr id="27" name="Ink 26">
                  <a:extLst>
                    <a:ext uri="{FF2B5EF4-FFF2-40B4-BE49-F238E27FC236}">
                      <a16:creationId xmlns:a16="http://schemas.microsoft.com/office/drawing/2014/main" id="{D7FEAC23-9D12-062E-7EE2-91D32A4502F7}"/>
                    </a:ext>
                  </a:extLst>
                </p:cNvPr>
                <p:cNvPicPr/>
                <p:nvPr/>
              </p:nvPicPr>
              <p:blipFill>
                <a:blip r:embed="rId43"/>
                <a:stretch>
                  <a:fillRect/>
                </a:stretch>
              </p:blipFill>
              <p:spPr>
                <a:xfrm>
                  <a:off x="9961725" y="1282317"/>
                  <a:ext cx="3042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28DAEF94-4E31-52FC-97D1-35A5AF6390C6}"/>
                    </a:ext>
                  </a:extLst>
                </p14:cNvPr>
                <p14:cNvContentPartPr/>
                <p14:nvPr/>
              </p14:nvContentPartPr>
              <p14:xfrm>
                <a:off x="10241445" y="1305357"/>
                <a:ext cx="218160" cy="244080"/>
              </p14:xfrm>
            </p:contentPart>
          </mc:Choice>
          <mc:Fallback>
            <p:pic>
              <p:nvPicPr>
                <p:cNvPr id="28" name="Ink 27">
                  <a:extLst>
                    <a:ext uri="{FF2B5EF4-FFF2-40B4-BE49-F238E27FC236}">
                      <a16:creationId xmlns:a16="http://schemas.microsoft.com/office/drawing/2014/main" id="{28DAEF94-4E31-52FC-97D1-35A5AF6390C6}"/>
                    </a:ext>
                  </a:extLst>
                </p:cNvPr>
                <p:cNvPicPr/>
                <p:nvPr/>
              </p:nvPicPr>
              <p:blipFill>
                <a:blip r:embed="rId45"/>
                <a:stretch>
                  <a:fillRect/>
                </a:stretch>
              </p:blipFill>
              <p:spPr>
                <a:xfrm>
                  <a:off x="10235325" y="1299237"/>
                  <a:ext cx="2304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9A8B3442-54D0-B687-382A-5047603BCC8F}"/>
                    </a:ext>
                  </a:extLst>
                </p14:cNvPr>
                <p14:cNvContentPartPr/>
                <p14:nvPr/>
              </p14:nvContentPartPr>
              <p14:xfrm>
                <a:off x="10470045" y="1186197"/>
                <a:ext cx="79560" cy="299880"/>
              </p14:xfrm>
            </p:contentPart>
          </mc:Choice>
          <mc:Fallback>
            <p:pic>
              <p:nvPicPr>
                <p:cNvPr id="29" name="Ink 28">
                  <a:extLst>
                    <a:ext uri="{FF2B5EF4-FFF2-40B4-BE49-F238E27FC236}">
                      <a16:creationId xmlns:a16="http://schemas.microsoft.com/office/drawing/2014/main" id="{9A8B3442-54D0-B687-382A-5047603BCC8F}"/>
                    </a:ext>
                  </a:extLst>
                </p:cNvPr>
                <p:cNvPicPr/>
                <p:nvPr/>
              </p:nvPicPr>
              <p:blipFill>
                <a:blip r:embed="rId47"/>
                <a:stretch>
                  <a:fillRect/>
                </a:stretch>
              </p:blipFill>
              <p:spPr>
                <a:xfrm>
                  <a:off x="10463925" y="1180077"/>
                  <a:ext cx="91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78C6F8B6-A7A8-3EA7-0917-B4A86709621D}"/>
                    </a:ext>
                  </a:extLst>
                </p14:cNvPr>
                <p14:cNvContentPartPr/>
                <p14:nvPr/>
              </p14:nvContentPartPr>
              <p14:xfrm>
                <a:off x="10516845" y="1378077"/>
                <a:ext cx="39960" cy="82440"/>
              </p14:xfrm>
            </p:contentPart>
          </mc:Choice>
          <mc:Fallback>
            <p:pic>
              <p:nvPicPr>
                <p:cNvPr id="30" name="Ink 29">
                  <a:extLst>
                    <a:ext uri="{FF2B5EF4-FFF2-40B4-BE49-F238E27FC236}">
                      <a16:creationId xmlns:a16="http://schemas.microsoft.com/office/drawing/2014/main" id="{78C6F8B6-A7A8-3EA7-0917-B4A86709621D}"/>
                    </a:ext>
                  </a:extLst>
                </p:cNvPr>
                <p:cNvPicPr/>
                <p:nvPr/>
              </p:nvPicPr>
              <p:blipFill>
                <a:blip r:embed="rId49"/>
                <a:stretch>
                  <a:fillRect/>
                </a:stretch>
              </p:blipFill>
              <p:spPr>
                <a:xfrm>
                  <a:off x="10510725" y="1371957"/>
                  <a:ext cx="522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A2ACE016-057F-D5CE-33D8-36186B98DA7A}"/>
                    </a:ext>
                  </a:extLst>
                </p14:cNvPr>
                <p14:cNvContentPartPr/>
                <p14:nvPr/>
              </p14:nvContentPartPr>
              <p14:xfrm>
                <a:off x="10493085" y="1333077"/>
                <a:ext cx="158400" cy="72360"/>
              </p14:xfrm>
            </p:contentPart>
          </mc:Choice>
          <mc:Fallback>
            <p:pic>
              <p:nvPicPr>
                <p:cNvPr id="31" name="Ink 30">
                  <a:extLst>
                    <a:ext uri="{FF2B5EF4-FFF2-40B4-BE49-F238E27FC236}">
                      <a16:creationId xmlns:a16="http://schemas.microsoft.com/office/drawing/2014/main" id="{A2ACE016-057F-D5CE-33D8-36186B98DA7A}"/>
                    </a:ext>
                  </a:extLst>
                </p:cNvPr>
                <p:cNvPicPr/>
                <p:nvPr/>
              </p:nvPicPr>
              <p:blipFill>
                <a:blip r:embed="rId51"/>
                <a:stretch>
                  <a:fillRect/>
                </a:stretch>
              </p:blipFill>
              <p:spPr>
                <a:xfrm>
                  <a:off x="10486965" y="1326957"/>
                  <a:ext cx="1706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333F512E-7280-A84C-FFE8-7D6A7B166582}"/>
                    </a:ext>
                  </a:extLst>
                </p14:cNvPr>
                <p14:cNvContentPartPr/>
                <p14:nvPr/>
              </p14:nvContentPartPr>
              <p14:xfrm>
                <a:off x="10588485" y="1415517"/>
                <a:ext cx="48600" cy="88200"/>
              </p14:xfrm>
            </p:contentPart>
          </mc:Choice>
          <mc:Fallback>
            <p:pic>
              <p:nvPicPr>
                <p:cNvPr id="32" name="Ink 31">
                  <a:extLst>
                    <a:ext uri="{FF2B5EF4-FFF2-40B4-BE49-F238E27FC236}">
                      <a16:creationId xmlns:a16="http://schemas.microsoft.com/office/drawing/2014/main" id="{333F512E-7280-A84C-FFE8-7D6A7B166582}"/>
                    </a:ext>
                  </a:extLst>
                </p:cNvPr>
                <p:cNvPicPr/>
                <p:nvPr/>
              </p:nvPicPr>
              <p:blipFill>
                <a:blip r:embed="rId53"/>
                <a:stretch>
                  <a:fillRect/>
                </a:stretch>
              </p:blipFill>
              <p:spPr>
                <a:xfrm>
                  <a:off x="10582365" y="1409397"/>
                  <a:ext cx="608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4C7CF125-15BC-328B-BBB5-C84E86082022}"/>
                    </a:ext>
                  </a:extLst>
                </p14:cNvPr>
                <p14:cNvContentPartPr/>
                <p14:nvPr/>
              </p14:nvContentPartPr>
              <p14:xfrm>
                <a:off x="10664445" y="1250997"/>
                <a:ext cx="43920" cy="90720"/>
              </p14:xfrm>
            </p:contentPart>
          </mc:Choice>
          <mc:Fallback>
            <p:pic>
              <p:nvPicPr>
                <p:cNvPr id="33" name="Ink 32">
                  <a:extLst>
                    <a:ext uri="{FF2B5EF4-FFF2-40B4-BE49-F238E27FC236}">
                      <a16:creationId xmlns:a16="http://schemas.microsoft.com/office/drawing/2014/main" id="{4C7CF125-15BC-328B-BBB5-C84E86082022}"/>
                    </a:ext>
                  </a:extLst>
                </p:cNvPr>
                <p:cNvPicPr/>
                <p:nvPr/>
              </p:nvPicPr>
              <p:blipFill>
                <a:blip r:embed="rId55"/>
                <a:stretch>
                  <a:fillRect/>
                </a:stretch>
              </p:blipFill>
              <p:spPr>
                <a:xfrm>
                  <a:off x="10658325" y="1244877"/>
                  <a:ext cx="56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65ABDD5A-41E8-D2B2-4BE8-3433D549B3D8}"/>
                    </a:ext>
                  </a:extLst>
                </p14:cNvPr>
                <p14:cNvContentPartPr/>
                <p14:nvPr/>
              </p14:nvContentPartPr>
              <p14:xfrm>
                <a:off x="10684605" y="1364757"/>
                <a:ext cx="124920" cy="162000"/>
              </p14:xfrm>
            </p:contentPart>
          </mc:Choice>
          <mc:Fallback>
            <p:pic>
              <p:nvPicPr>
                <p:cNvPr id="34" name="Ink 33">
                  <a:extLst>
                    <a:ext uri="{FF2B5EF4-FFF2-40B4-BE49-F238E27FC236}">
                      <a16:creationId xmlns:a16="http://schemas.microsoft.com/office/drawing/2014/main" id="{65ABDD5A-41E8-D2B2-4BE8-3433D549B3D8}"/>
                    </a:ext>
                  </a:extLst>
                </p:cNvPr>
                <p:cNvPicPr/>
                <p:nvPr/>
              </p:nvPicPr>
              <p:blipFill>
                <a:blip r:embed="rId57"/>
                <a:stretch>
                  <a:fillRect/>
                </a:stretch>
              </p:blipFill>
              <p:spPr>
                <a:xfrm>
                  <a:off x="10678485" y="1358637"/>
                  <a:ext cx="137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DE03A83C-40D0-355A-41A6-90D4A0FA4297}"/>
                    </a:ext>
                  </a:extLst>
                </p14:cNvPr>
                <p14:cNvContentPartPr/>
                <p14:nvPr/>
              </p14:nvContentPartPr>
              <p14:xfrm>
                <a:off x="10862085" y="1322997"/>
                <a:ext cx="147960" cy="135360"/>
              </p14:xfrm>
            </p:contentPart>
          </mc:Choice>
          <mc:Fallback>
            <p:pic>
              <p:nvPicPr>
                <p:cNvPr id="35" name="Ink 34">
                  <a:extLst>
                    <a:ext uri="{FF2B5EF4-FFF2-40B4-BE49-F238E27FC236}">
                      <a16:creationId xmlns:a16="http://schemas.microsoft.com/office/drawing/2014/main" id="{DE03A83C-40D0-355A-41A6-90D4A0FA4297}"/>
                    </a:ext>
                  </a:extLst>
                </p:cNvPr>
                <p:cNvPicPr/>
                <p:nvPr/>
              </p:nvPicPr>
              <p:blipFill>
                <a:blip r:embed="rId59"/>
                <a:stretch>
                  <a:fillRect/>
                </a:stretch>
              </p:blipFill>
              <p:spPr>
                <a:xfrm>
                  <a:off x="10855965" y="1316877"/>
                  <a:ext cx="1602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C6B16BC8-54D9-93AA-DA72-5A2B0DDEAF25}"/>
                    </a:ext>
                  </a:extLst>
                </p14:cNvPr>
                <p14:cNvContentPartPr/>
                <p14:nvPr/>
              </p14:nvContentPartPr>
              <p14:xfrm>
                <a:off x="11008605" y="1338477"/>
                <a:ext cx="95400" cy="140760"/>
              </p14:xfrm>
            </p:contentPart>
          </mc:Choice>
          <mc:Fallback>
            <p:pic>
              <p:nvPicPr>
                <p:cNvPr id="36" name="Ink 35">
                  <a:extLst>
                    <a:ext uri="{FF2B5EF4-FFF2-40B4-BE49-F238E27FC236}">
                      <a16:creationId xmlns:a16="http://schemas.microsoft.com/office/drawing/2014/main" id="{C6B16BC8-54D9-93AA-DA72-5A2B0DDEAF25}"/>
                    </a:ext>
                  </a:extLst>
                </p:cNvPr>
                <p:cNvPicPr/>
                <p:nvPr/>
              </p:nvPicPr>
              <p:blipFill>
                <a:blip r:embed="rId61"/>
                <a:stretch>
                  <a:fillRect/>
                </a:stretch>
              </p:blipFill>
              <p:spPr>
                <a:xfrm>
                  <a:off x="11002485" y="1332357"/>
                  <a:ext cx="107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1657352C-9B1B-CF7B-4E55-95D0B0735464}"/>
                    </a:ext>
                  </a:extLst>
                </p14:cNvPr>
                <p14:cNvContentPartPr/>
                <p14:nvPr/>
              </p14:nvContentPartPr>
              <p14:xfrm>
                <a:off x="11121645" y="1229757"/>
                <a:ext cx="134640" cy="189000"/>
              </p14:xfrm>
            </p:contentPart>
          </mc:Choice>
          <mc:Fallback>
            <p:pic>
              <p:nvPicPr>
                <p:cNvPr id="37" name="Ink 36">
                  <a:extLst>
                    <a:ext uri="{FF2B5EF4-FFF2-40B4-BE49-F238E27FC236}">
                      <a16:creationId xmlns:a16="http://schemas.microsoft.com/office/drawing/2014/main" id="{1657352C-9B1B-CF7B-4E55-95D0B0735464}"/>
                    </a:ext>
                  </a:extLst>
                </p:cNvPr>
                <p:cNvPicPr/>
                <p:nvPr/>
              </p:nvPicPr>
              <p:blipFill>
                <a:blip r:embed="rId63"/>
                <a:stretch>
                  <a:fillRect/>
                </a:stretch>
              </p:blipFill>
              <p:spPr>
                <a:xfrm>
                  <a:off x="11115525" y="1223637"/>
                  <a:ext cx="1468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8F9588B0-9698-6AB6-6A77-BD2B5FBCF4CC}"/>
                    </a:ext>
                  </a:extLst>
                </p14:cNvPr>
                <p14:cNvContentPartPr/>
                <p14:nvPr/>
              </p14:nvContentPartPr>
              <p14:xfrm>
                <a:off x="11161605" y="1243797"/>
                <a:ext cx="68760" cy="42840"/>
              </p14:xfrm>
            </p:contentPart>
          </mc:Choice>
          <mc:Fallback>
            <p:pic>
              <p:nvPicPr>
                <p:cNvPr id="38" name="Ink 37">
                  <a:extLst>
                    <a:ext uri="{FF2B5EF4-FFF2-40B4-BE49-F238E27FC236}">
                      <a16:creationId xmlns:a16="http://schemas.microsoft.com/office/drawing/2014/main" id="{8F9588B0-9698-6AB6-6A77-BD2B5FBCF4CC}"/>
                    </a:ext>
                  </a:extLst>
                </p:cNvPr>
                <p:cNvPicPr/>
                <p:nvPr/>
              </p:nvPicPr>
              <p:blipFill>
                <a:blip r:embed="rId65"/>
                <a:stretch>
                  <a:fillRect/>
                </a:stretch>
              </p:blipFill>
              <p:spPr>
                <a:xfrm>
                  <a:off x="11155485" y="1237677"/>
                  <a:ext cx="81000" cy="5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B85B3CE5-9D04-67E4-5ED9-112553BFF4E3}"/>
                  </a:ext>
                </a:extLst>
              </p14:cNvPr>
              <p14:cNvContentPartPr/>
              <p14:nvPr/>
            </p14:nvContentPartPr>
            <p14:xfrm>
              <a:off x="584445" y="1949397"/>
              <a:ext cx="91800" cy="170640"/>
            </p14:xfrm>
          </p:contentPart>
        </mc:Choice>
        <mc:Fallback>
          <p:pic>
            <p:nvPicPr>
              <p:cNvPr id="42" name="Ink 41">
                <a:extLst>
                  <a:ext uri="{FF2B5EF4-FFF2-40B4-BE49-F238E27FC236}">
                    <a16:creationId xmlns:a16="http://schemas.microsoft.com/office/drawing/2014/main" id="{B85B3CE5-9D04-67E4-5ED9-112553BFF4E3}"/>
                  </a:ext>
                </a:extLst>
              </p:cNvPr>
              <p:cNvPicPr/>
              <p:nvPr/>
            </p:nvPicPr>
            <p:blipFill>
              <a:blip r:embed="rId67"/>
              <a:stretch>
                <a:fillRect/>
              </a:stretch>
            </p:blipFill>
            <p:spPr>
              <a:xfrm>
                <a:off x="578325" y="1943277"/>
                <a:ext cx="104040" cy="182880"/>
              </a:xfrm>
              <a:prstGeom prst="rect">
                <a:avLst/>
              </a:prstGeom>
            </p:spPr>
          </p:pic>
        </mc:Fallback>
      </mc:AlternateContent>
      <p:grpSp>
        <p:nvGrpSpPr>
          <p:cNvPr id="50" name="Group 49">
            <a:extLst>
              <a:ext uri="{FF2B5EF4-FFF2-40B4-BE49-F238E27FC236}">
                <a16:creationId xmlns:a16="http://schemas.microsoft.com/office/drawing/2014/main" id="{4104FE17-28D5-26E2-1B35-E274A1EAB03C}"/>
              </a:ext>
            </a:extLst>
          </p:cNvPr>
          <p:cNvGrpSpPr/>
          <p:nvPr/>
        </p:nvGrpSpPr>
        <p:grpSpPr>
          <a:xfrm>
            <a:off x="427125" y="2404437"/>
            <a:ext cx="288720" cy="209880"/>
            <a:chOff x="427125" y="2404437"/>
            <a:chExt cx="288720" cy="209880"/>
          </a:xfrm>
        </p:grpSpPr>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45607A60-ED35-FDFC-B2F4-7D01202ECBD7}"/>
                    </a:ext>
                  </a:extLst>
                </p14:cNvPr>
                <p14:cNvContentPartPr/>
                <p14:nvPr/>
              </p14:nvContentPartPr>
              <p14:xfrm>
                <a:off x="427125" y="2412717"/>
                <a:ext cx="41760" cy="201600"/>
              </p14:xfrm>
            </p:contentPart>
          </mc:Choice>
          <mc:Fallback>
            <p:pic>
              <p:nvPicPr>
                <p:cNvPr id="43" name="Ink 42">
                  <a:extLst>
                    <a:ext uri="{FF2B5EF4-FFF2-40B4-BE49-F238E27FC236}">
                      <a16:creationId xmlns:a16="http://schemas.microsoft.com/office/drawing/2014/main" id="{45607A60-ED35-FDFC-B2F4-7D01202ECBD7}"/>
                    </a:ext>
                  </a:extLst>
                </p:cNvPr>
                <p:cNvPicPr/>
                <p:nvPr/>
              </p:nvPicPr>
              <p:blipFill>
                <a:blip r:embed="rId69"/>
                <a:stretch>
                  <a:fillRect/>
                </a:stretch>
              </p:blipFill>
              <p:spPr>
                <a:xfrm>
                  <a:off x="421005" y="2406597"/>
                  <a:ext cx="54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ADA52613-357F-9D97-B4F0-1006538256BD}"/>
                    </a:ext>
                  </a:extLst>
                </p14:cNvPr>
                <p14:cNvContentPartPr/>
                <p14:nvPr/>
              </p14:nvContentPartPr>
              <p14:xfrm>
                <a:off x="659685" y="2482197"/>
                <a:ext cx="11880" cy="7560"/>
              </p14:xfrm>
            </p:contentPart>
          </mc:Choice>
          <mc:Fallback>
            <p:pic>
              <p:nvPicPr>
                <p:cNvPr id="44" name="Ink 43">
                  <a:extLst>
                    <a:ext uri="{FF2B5EF4-FFF2-40B4-BE49-F238E27FC236}">
                      <a16:creationId xmlns:a16="http://schemas.microsoft.com/office/drawing/2014/main" id="{ADA52613-357F-9D97-B4F0-1006538256BD}"/>
                    </a:ext>
                  </a:extLst>
                </p:cNvPr>
                <p:cNvPicPr/>
                <p:nvPr/>
              </p:nvPicPr>
              <p:blipFill>
                <a:blip r:embed="rId71"/>
                <a:stretch>
                  <a:fillRect/>
                </a:stretch>
              </p:blipFill>
              <p:spPr>
                <a:xfrm>
                  <a:off x="653565" y="2476077"/>
                  <a:ext cx="241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08B28F1E-79EE-06DF-D578-DE3831C90697}"/>
                    </a:ext>
                  </a:extLst>
                </p14:cNvPr>
                <p14:cNvContentPartPr/>
                <p14:nvPr/>
              </p14:nvContentPartPr>
              <p14:xfrm>
                <a:off x="525045" y="2404437"/>
                <a:ext cx="190800" cy="198000"/>
              </p14:xfrm>
            </p:contentPart>
          </mc:Choice>
          <mc:Fallback>
            <p:pic>
              <p:nvPicPr>
                <p:cNvPr id="45" name="Ink 44">
                  <a:extLst>
                    <a:ext uri="{FF2B5EF4-FFF2-40B4-BE49-F238E27FC236}">
                      <a16:creationId xmlns:a16="http://schemas.microsoft.com/office/drawing/2014/main" id="{08B28F1E-79EE-06DF-D578-DE3831C90697}"/>
                    </a:ext>
                  </a:extLst>
                </p:cNvPr>
                <p:cNvPicPr/>
                <p:nvPr/>
              </p:nvPicPr>
              <p:blipFill>
                <a:blip r:embed="rId73"/>
                <a:stretch>
                  <a:fillRect/>
                </a:stretch>
              </p:blipFill>
              <p:spPr>
                <a:xfrm>
                  <a:off x="518925" y="2398317"/>
                  <a:ext cx="203040" cy="210240"/>
                </a:xfrm>
                <a:prstGeom prst="rect">
                  <a:avLst/>
                </a:prstGeom>
              </p:spPr>
            </p:pic>
          </mc:Fallback>
        </mc:AlternateContent>
      </p:grpSp>
      <p:grpSp>
        <p:nvGrpSpPr>
          <p:cNvPr id="49" name="Group 48">
            <a:extLst>
              <a:ext uri="{FF2B5EF4-FFF2-40B4-BE49-F238E27FC236}">
                <a16:creationId xmlns:a16="http://schemas.microsoft.com/office/drawing/2014/main" id="{46F01519-76D3-0EC7-847F-A33A086A8FF3}"/>
              </a:ext>
            </a:extLst>
          </p:cNvPr>
          <p:cNvGrpSpPr/>
          <p:nvPr/>
        </p:nvGrpSpPr>
        <p:grpSpPr>
          <a:xfrm>
            <a:off x="371685" y="2893317"/>
            <a:ext cx="363960" cy="373680"/>
            <a:chOff x="371685" y="2893317"/>
            <a:chExt cx="363960" cy="373680"/>
          </a:xfrm>
        </p:grpSpPr>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121F97D7-DCB9-A67D-C682-E2A1BED7FBF5}"/>
                    </a:ext>
                  </a:extLst>
                </p14:cNvPr>
                <p14:cNvContentPartPr/>
                <p14:nvPr/>
              </p14:nvContentPartPr>
              <p14:xfrm>
                <a:off x="371685" y="2915637"/>
                <a:ext cx="25560" cy="316440"/>
              </p14:xfrm>
            </p:contentPart>
          </mc:Choice>
          <mc:Fallback>
            <p:pic>
              <p:nvPicPr>
                <p:cNvPr id="46" name="Ink 45">
                  <a:extLst>
                    <a:ext uri="{FF2B5EF4-FFF2-40B4-BE49-F238E27FC236}">
                      <a16:creationId xmlns:a16="http://schemas.microsoft.com/office/drawing/2014/main" id="{121F97D7-DCB9-A67D-C682-E2A1BED7FBF5}"/>
                    </a:ext>
                  </a:extLst>
                </p:cNvPr>
                <p:cNvPicPr/>
                <p:nvPr/>
              </p:nvPicPr>
              <p:blipFill>
                <a:blip r:embed="rId75"/>
                <a:stretch>
                  <a:fillRect/>
                </a:stretch>
              </p:blipFill>
              <p:spPr>
                <a:xfrm>
                  <a:off x="365565" y="2909517"/>
                  <a:ext cx="378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6292685A-A9C2-1EEB-9AC8-F50ADA09EA18}"/>
                    </a:ext>
                  </a:extLst>
                </p14:cNvPr>
                <p14:cNvContentPartPr/>
                <p14:nvPr/>
              </p14:nvContentPartPr>
              <p14:xfrm>
                <a:off x="479325" y="2905197"/>
                <a:ext cx="60840" cy="361800"/>
              </p14:xfrm>
            </p:contentPart>
          </mc:Choice>
          <mc:Fallback>
            <p:pic>
              <p:nvPicPr>
                <p:cNvPr id="47" name="Ink 46">
                  <a:extLst>
                    <a:ext uri="{FF2B5EF4-FFF2-40B4-BE49-F238E27FC236}">
                      <a16:creationId xmlns:a16="http://schemas.microsoft.com/office/drawing/2014/main" id="{6292685A-A9C2-1EEB-9AC8-F50ADA09EA18}"/>
                    </a:ext>
                  </a:extLst>
                </p:cNvPr>
                <p:cNvPicPr/>
                <p:nvPr/>
              </p:nvPicPr>
              <p:blipFill>
                <a:blip r:embed="rId77"/>
                <a:stretch>
                  <a:fillRect/>
                </a:stretch>
              </p:blipFill>
              <p:spPr>
                <a:xfrm>
                  <a:off x="473205" y="2899077"/>
                  <a:ext cx="730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FF155261-AAD5-DBAC-509B-F94FAE3B1E91}"/>
                    </a:ext>
                  </a:extLst>
                </p14:cNvPr>
                <p14:cNvContentPartPr/>
                <p14:nvPr/>
              </p14:nvContentPartPr>
              <p14:xfrm>
                <a:off x="602805" y="2893317"/>
                <a:ext cx="132840" cy="263160"/>
              </p14:xfrm>
            </p:contentPart>
          </mc:Choice>
          <mc:Fallback>
            <p:pic>
              <p:nvPicPr>
                <p:cNvPr id="48" name="Ink 47">
                  <a:extLst>
                    <a:ext uri="{FF2B5EF4-FFF2-40B4-BE49-F238E27FC236}">
                      <a16:creationId xmlns:a16="http://schemas.microsoft.com/office/drawing/2014/main" id="{FF155261-AAD5-DBAC-509B-F94FAE3B1E91}"/>
                    </a:ext>
                  </a:extLst>
                </p:cNvPr>
                <p:cNvPicPr/>
                <p:nvPr/>
              </p:nvPicPr>
              <p:blipFill>
                <a:blip r:embed="rId79"/>
                <a:stretch>
                  <a:fillRect/>
                </a:stretch>
              </p:blipFill>
              <p:spPr>
                <a:xfrm>
                  <a:off x="596685" y="2887197"/>
                  <a:ext cx="145080" cy="275400"/>
                </a:xfrm>
                <a:prstGeom prst="rect">
                  <a:avLst/>
                </a:prstGeom>
              </p:spPr>
            </p:pic>
          </mc:Fallback>
        </mc:AlternateContent>
      </p:grpSp>
    </p:spTree>
    <p:extLst>
      <p:ext uri="{BB962C8B-B14F-4D97-AF65-F5344CB8AC3E}">
        <p14:creationId xmlns:p14="http://schemas.microsoft.com/office/powerpoint/2010/main" val="4122882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346-6F9C-4B2C-01EC-FE7C0280BF7B}"/>
              </a:ext>
            </a:extLst>
          </p:cNvPr>
          <p:cNvSpPr>
            <a:spLocks noGrp="1"/>
          </p:cNvSpPr>
          <p:nvPr>
            <p:ph type="title"/>
          </p:nvPr>
        </p:nvSpPr>
        <p:spPr/>
        <p:txBody>
          <a:bodyPr/>
          <a:lstStyle/>
          <a:p>
            <a:r>
              <a:rPr lang="en-US" dirty="0"/>
              <a:t>Network Address Translation (NAT)</a:t>
            </a:r>
          </a:p>
        </p:txBody>
      </p:sp>
      <p:grpSp>
        <p:nvGrpSpPr>
          <p:cNvPr id="155" name="Group 154">
            <a:extLst>
              <a:ext uri="{FF2B5EF4-FFF2-40B4-BE49-F238E27FC236}">
                <a16:creationId xmlns:a16="http://schemas.microsoft.com/office/drawing/2014/main" id="{B3C8F731-9727-68A6-188E-DEA86ED3AE57}"/>
              </a:ext>
            </a:extLst>
          </p:cNvPr>
          <p:cNvGrpSpPr/>
          <p:nvPr/>
        </p:nvGrpSpPr>
        <p:grpSpPr>
          <a:xfrm>
            <a:off x="829260" y="1235930"/>
            <a:ext cx="9808200" cy="3662640"/>
            <a:chOff x="829260" y="1235930"/>
            <a:chExt cx="9808200" cy="3662640"/>
          </a:xfrm>
        </p:grpSpPr>
        <mc:AlternateContent xmlns:mc="http://schemas.openxmlformats.org/markup-compatibility/2006">
          <mc:Choice xmlns:p14="http://schemas.microsoft.com/office/powerpoint/2010/main" Requires="p14">
            <p:contentPart p14:bwMode="auto" r:id="rId2">
              <p14:nvContentPartPr>
                <p14:cNvPr id="117" name="Ink 116">
                  <a:extLst>
                    <a:ext uri="{FF2B5EF4-FFF2-40B4-BE49-F238E27FC236}">
                      <a16:creationId xmlns:a16="http://schemas.microsoft.com/office/drawing/2014/main" id="{8F9ED8BB-8E7E-045A-AFF9-617DB91CDD20}"/>
                    </a:ext>
                  </a:extLst>
                </p14:cNvPr>
                <p14:cNvContentPartPr/>
                <p14:nvPr/>
              </p14:nvContentPartPr>
              <p14:xfrm>
                <a:off x="4700340" y="2467850"/>
                <a:ext cx="2468160" cy="110880"/>
              </p14:xfrm>
            </p:contentPart>
          </mc:Choice>
          <mc:Fallback>
            <p:pic>
              <p:nvPicPr>
                <p:cNvPr id="117" name="Ink 116">
                  <a:extLst>
                    <a:ext uri="{FF2B5EF4-FFF2-40B4-BE49-F238E27FC236}">
                      <a16:creationId xmlns:a16="http://schemas.microsoft.com/office/drawing/2014/main" id="{8F9ED8BB-8E7E-045A-AFF9-617DB91CDD20}"/>
                    </a:ext>
                  </a:extLst>
                </p:cNvPr>
                <p:cNvPicPr/>
                <p:nvPr/>
              </p:nvPicPr>
              <p:blipFill>
                <a:blip r:embed="rId3"/>
                <a:stretch>
                  <a:fillRect/>
                </a:stretch>
              </p:blipFill>
              <p:spPr>
                <a:xfrm>
                  <a:off x="4694220" y="2461710"/>
                  <a:ext cx="2480400" cy="12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8" name="Ink 117">
                  <a:extLst>
                    <a:ext uri="{FF2B5EF4-FFF2-40B4-BE49-F238E27FC236}">
                      <a16:creationId xmlns:a16="http://schemas.microsoft.com/office/drawing/2014/main" id="{44CA62F9-2F8C-A45E-5C85-8C8624C92CD2}"/>
                    </a:ext>
                  </a:extLst>
                </p14:cNvPr>
                <p14:cNvContentPartPr/>
                <p14:nvPr/>
              </p14:nvContentPartPr>
              <p14:xfrm>
                <a:off x="6971940" y="1235930"/>
                <a:ext cx="3665520" cy="3662640"/>
              </p14:xfrm>
            </p:contentPart>
          </mc:Choice>
          <mc:Fallback>
            <p:pic>
              <p:nvPicPr>
                <p:cNvPr id="118" name="Ink 117">
                  <a:extLst>
                    <a:ext uri="{FF2B5EF4-FFF2-40B4-BE49-F238E27FC236}">
                      <a16:creationId xmlns:a16="http://schemas.microsoft.com/office/drawing/2014/main" id="{44CA62F9-2F8C-A45E-5C85-8C8624C92CD2}"/>
                    </a:ext>
                  </a:extLst>
                </p:cNvPr>
                <p:cNvPicPr/>
                <p:nvPr/>
              </p:nvPicPr>
              <p:blipFill>
                <a:blip r:embed="rId5"/>
                <a:stretch>
                  <a:fillRect/>
                </a:stretch>
              </p:blipFill>
              <p:spPr>
                <a:xfrm>
                  <a:off x="6965820" y="1229810"/>
                  <a:ext cx="3677760" cy="367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1" name="Ink 80">
                  <a:extLst>
                    <a:ext uri="{FF2B5EF4-FFF2-40B4-BE49-F238E27FC236}">
                      <a16:creationId xmlns:a16="http://schemas.microsoft.com/office/drawing/2014/main" id="{6029A3E1-2FEC-7A83-72FC-D4F0EE70B9ED}"/>
                    </a:ext>
                  </a:extLst>
                </p14:cNvPr>
                <p14:cNvContentPartPr/>
                <p14:nvPr/>
              </p14:nvContentPartPr>
              <p14:xfrm>
                <a:off x="2354580" y="1666850"/>
                <a:ext cx="71280" cy="2610000"/>
              </p14:xfrm>
            </p:contentPart>
          </mc:Choice>
          <mc:Fallback>
            <p:pic>
              <p:nvPicPr>
                <p:cNvPr id="81" name="Ink 80">
                  <a:extLst>
                    <a:ext uri="{FF2B5EF4-FFF2-40B4-BE49-F238E27FC236}">
                      <a16:creationId xmlns:a16="http://schemas.microsoft.com/office/drawing/2014/main" id="{6029A3E1-2FEC-7A83-72FC-D4F0EE70B9ED}"/>
                    </a:ext>
                  </a:extLst>
                </p:cNvPr>
                <p:cNvPicPr/>
                <p:nvPr/>
              </p:nvPicPr>
              <p:blipFill>
                <a:blip r:embed="rId7"/>
                <a:stretch>
                  <a:fillRect/>
                </a:stretch>
              </p:blipFill>
              <p:spPr>
                <a:xfrm>
                  <a:off x="2348460" y="1660730"/>
                  <a:ext cx="83520" cy="2622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2" name="Ink 81">
                  <a:extLst>
                    <a:ext uri="{FF2B5EF4-FFF2-40B4-BE49-F238E27FC236}">
                      <a16:creationId xmlns:a16="http://schemas.microsoft.com/office/drawing/2014/main" id="{F1F828EA-91F5-26A5-329E-4074E1E6C71D}"/>
                    </a:ext>
                  </a:extLst>
                </p14:cNvPr>
                <p14:cNvContentPartPr/>
                <p14:nvPr/>
              </p14:nvContentPartPr>
              <p14:xfrm>
                <a:off x="1962180" y="4503650"/>
                <a:ext cx="32040" cy="192240"/>
              </p14:xfrm>
            </p:contentPart>
          </mc:Choice>
          <mc:Fallback>
            <p:pic>
              <p:nvPicPr>
                <p:cNvPr id="82" name="Ink 81">
                  <a:extLst>
                    <a:ext uri="{FF2B5EF4-FFF2-40B4-BE49-F238E27FC236}">
                      <a16:creationId xmlns:a16="http://schemas.microsoft.com/office/drawing/2014/main" id="{F1F828EA-91F5-26A5-329E-4074E1E6C71D}"/>
                    </a:ext>
                  </a:extLst>
                </p:cNvPr>
                <p:cNvPicPr/>
                <p:nvPr/>
              </p:nvPicPr>
              <p:blipFill>
                <a:blip r:embed="rId9"/>
                <a:stretch>
                  <a:fillRect/>
                </a:stretch>
              </p:blipFill>
              <p:spPr>
                <a:xfrm>
                  <a:off x="1956060" y="4497530"/>
                  <a:ext cx="4428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3" name="Ink 82">
                  <a:extLst>
                    <a:ext uri="{FF2B5EF4-FFF2-40B4-BE49-F238E27FC236}">
                      <a16:creationId xmlns:a16="http://schemas.microsoft.com/office/drawing/2014/main" id="{0A52DDDC-6E94-0F54-C72E-1A246595D911}"/>
                    </a:ext>
                  </a:extLst>
                </p14:cNvPr>
                <p14:cNvContentPartPr/>
                <p14:nvPr/>
              </p14:nvContentPartPr>
              <p14:xfrm>
                <a:off x="2108340" y="4545050"/>
                <a:ext cx="235080" cy="144720"/>
              </p14:xfrm>
            </p:contentPart>
          </mc:Choice>
          <mc:Fallback>
            <p:pic>
              <p:nvPicPr>
                <p:cNvPr id="83" name="Ink 82">
                  <a:extLst>
                    <a:ext uri="{FF2B5EF4-FFF2-40B4-BE49-F238E27FC236}">
                      <a16:creationId xmlns:a16="http://schemas.microsoft.com/office/drawing/2014/main" id="{0A52DDDC-6E94-0F54-C72E-1A246595D911}"/>
                    </a:ext>
                  </a:extLst>
                </p:cNvPr>
                <p:cNvPicPr/>
                <p:nvPr/>
              </p:nvPicPr>
              <p:blipFill>
                <a:blip r:embed="rId11"/>
                <a:stretch>
                  <a:fillRect/>
                </a:stretch>
              </p:blipFill>
              <p:spPr>
                <a:xfrm>
                  <a:off x="2102229" y="4538930"/>
                  <a:ext cx="247301"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4" name="Ink 83">
                  <a:extLst>
                    <a:ext uri="{FF2B5EF4-FFF2-40B4-BE49-F238E27FC236}">
                      <a16:creationId xmlns:a16="http://schemas.microsoft.com/office/drawing/2014/main" id="{DCCB6B39-D582-6524-BE4C-DEC19D1F55E6}"/>
                    </a:ext>
                  </a:extLst>
                </p14:cNvPr>
                <p14:cNvContentPartPr/>
                <p14:nvPr/>
              </p14:nvContentPartPr>
              <p14:xfrm>
                <a:off x="2356020" y="4635410"/>
                <a:ext cx="24120" cy="43920"/>
              </p14:xfrm>
            </p:contentPart>
          </mc:Choice>
          <mc:Fallback>
            <p:pic>
              <p:nvPicPr>
                <p:cNvPr id="84" name="Ink 83">
                  <a:extLst>
                    <a:ext uri="{FF2B5EF4-FFF2-40B4-BE49-F238E27FC236}">
                      <a16:creationId xmlns:a16="http://schemas.microsoft.com/office/drawing/2014/main" id="{DCCB6B39-D582-6524-BE4C-DEC19D1F55E6}"/>
                    </a:ext>
                  </a:extLst>
                </p:cNvPr>
                <p:cNvPicPr/>
                <p:nvPr/>
              </p:nvPicPr>
              <p:blipFill>
                <a:blip r:embed="rId13"/>
                <a:stretch>
                  <a:fillRect/>
                </a:stretch>
              </p:blipFill>
              <p:spPr>
                <a:xfrm>
                  <a:off x="2349900" y="4629290"/>
                  <a:ext cx="363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4">
                  <a:extLst>
                    <a:ext uri="{FF2B5EF4-FFF2-40B4-BE49-F238E27FC236}">
                      <a16:creationId xmlns:a16="http://schemas.microsoft.com/office/drawing/2014/main" id="{B4EA6E95-938C-8957-44DB-D56A6AACAC68}"/>
                    </a:ext>
                  </a:extLst>
                </p14:cNvPr>
                <p14:cNvContentPartPr/>
                <p14:nvPr/>
              </p14:nvContentPartPr>
              <p14:xfrm>
                <a:off x="2482020" y="4498610"/>
                <a:ext cx="26640" cy="258840"/>
              </p14:xfrm>
            </p:contentPart>
          </mc:Choice>
          <mc:Fallback>
            <p:pic>
              <p:nvPicPr>
                <p:cNvPr id="85" name="Ink 84">
                  <a:extLst>
                    <a:ext uri="{FF2B5EF4-FFF2-40B4-BE49-F238E27FC236}">
                      <a16:creationId xmlns:a16="http://schemas.microsoft.com/office/drawing/2014/main" id="{B4EA6E95-938C-8957-44DB-D56A6AACAC68}"/>
                    </a:ext>
                  </a:extLst>
                </p:cNvPr>
                <p:cNvPicPr/>
                <p:nvPr/>
              </p:nvPicPr>
              <p:blipFill>
                <a:blip r:embed="rId15"/>
                <a:stretch>
                  <a:fillRect/>
                </a:stretch>
              </p:blipFill>
              <p:spPr>
                <a:xfrm>
                  <a:off x="2475900" y="4492498"/>
                  <a:ext cx="38880" cy="27106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6" name="Ink 85">
                  <a:extLst>
                    <a:ext uri="{FF2B5EF4-FFF2-40B4-BE49-F238E27FC236}">
                      <a16:creationId xmlns:a16="http://schemas.microsoft.com/office/drawing/2014/main" id="{B2CD68CA-3C6D-0955-1A03-CBFB66561D63}"/>
                    </a:ext>
                  </a:extLst>
                </p14:cNvPr>
                <p14:cNvContentPartPr/>
                <p14:nvPr/>
              </p14:nvContentPartPr>
              <p14:xfrm>
                <a:off x="2608380" y="4670690"/>
                <a:ext cx="6120" cy="23760"/>
              </p14:xfrm>
            </p:contentPart>
          </mc:Choice>
          <mc:Fallback>
            <p:pic>
              <p:nvPicPr>
                <p:cNvPr id="86" name="Ink 85">
                  <a:extLst>
                    <a:ext uri="{FF2B5EF4-FFF2-40B4-BE49-F238E27FC236}">
                      <a16:creationId xmlns:a16="http://schemas.microsoft.com/office/drawing/2014/main" id="{B2CD68CA-3C6D-0955-1A03-CBFB66561D63}"/>
                    </a:ext>
                  </a:extLst>
                </p:cNvPr>
                <p:cNvPicPr/>
                <p:nvPr/>
              </p:nvPicPr>
              <p:blipFill>
                <a:blip r:embed="rId17"/>
                <a:stretch>
                  <a:fillRect/>
                </a:stretch>
              </p:blipFill>
              <p:spPr>
                <a:xfrm>
                  <a:off x="2602260" y="4664570"/>
                  <a:ext cx="183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7" name="Ink 86">
                  <a:extLst>
                    <a:ext uri="{FF2B5EF4-FFF2-40B4-BE49-F238E27FC236}">
                      <a16:creationId xmlns:a16="http://schemas.microsoft.com/office/drawing/2014/main" id="{DA036FA9-EF97-C9AE-CA6F-8BED41904E65}"/>
                    </a:ext>
                  </a:extLst>
                </p14:cNvPr>
                <p14:cNvContentPartPr/>
                <p14:nvPr/>
              </p14:nvContentPartPr>
              <p14:xfrm>
                <a:off x="2709540" y="4464050"/>
                <a:ext cx="29160" cy="225360"/>
              </p14:xfrm>
            </p:contentPart>
          </mc:Choice>
          <mc:Fallback>
            <p:pic>
              <p:nvPicPr>
                <p:cNvPr id="87" name="Ink 86">
                  <a:extLst>
                    <a:ext uri="{FF2B5EF4-FFF2-40B4-BE49-F238E27FC236}">
                      <a16:creationId xmlns:a16="http://schemas.microsoft.com/office/drawing/2014/main" id="{DA036FA9-EF97-C9AE-CA6F-8BED41904E65}"/>
                    </a:ext>
                  </a:extLst>
                </p:cNvPr>
                <p:cNvPicPr/>
                <p:nvPr/>
              </p:nvPicPr>
              <p:blipFill>
                <a:blip r:embed="rId19"/>
                <a:stretch>
                  <a:fillRect/>
                </a:stretch>
              </p:blipFill>
              <p:spPr>
                <a:xfrm>
                  <a:off x="2703420" y="4457930"/>
                  <a:ext cx="414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8" name="Ink 87">
                  <a:extLst>
                    <a:ext uri="{FF2B5EF4-FFF2-40B4-BE49-F238E27FC236}">
                      <a16:creationId xmlns:a16="http://schemas.microsoft.com/office/drawing/2014/main" id="{9650B9B8-2AAD-7DAA-C057-845AFD11EA8E}"/>
                    </a:ext>
                  </a:extLst>
                </p14:cNvPr>
                <p14:cNvContentPartPr/>
                <p14:nvPr/>
              </p14:nvContentPartPr>
              <p14:xfrm>
                <a:off x="2782980" y="4655570"/>
                <a:ext cx="19440" cy="62640"/>
              </p14:xfrm>
            </p:contentPart>
          </mc:Choice>
          <mc:Fallback>
            <p:pic>
              <p:nvPicPr>
                <p:cNvPr id="88" name="Ink 87">
                  <a:extLst>
                    <a:ext uri="{FF2B5EF4-FFF2-40B4-BE49-F238E27FC236}">
                      <a16:creationId xmlns:a16="http://schemas.microsoft.com/office/drawing/2014/main" id="{9650B9B8-2AAD-7DAA-C057-845AFD11EA8E}"/>
                    </a:ext>
                  </a:extLst>
                </p:cNvPr>
                <p:cNvPicPr/>
                <p:nvPr/>
              </p:nvPicPr>
              <p:blipFill>
                <a:blip r:embed="rId21"/>
                <a:stretch>
                  <a:fillRect/>
                </a:stretch>
              </p:blipFill>
              <p:spPr>
                <a:xfrm>
                  <a:off x="2776860" y="4649450"/>
                  <a:ext cx="31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9" name="Ink 88">
                  <a:extLst>
                    <a:ext uri="{FF2B5EF4-FFF2-40B4-BE49-F238E27FC236}">
                      <a16:creationId xmlns:a16="http://schemas.microsoft.com/office/drawing/2014/main" id="{79D754AA-2853-89ED-38A4-B42A23C8B38C}"/>
                    </a:ext>
                  </a:extLst>
                </p14:cNvPr>
                <p14:cNvContentPartPr/>
                <p14:nvPr/>
              </p14:nvContentPartPr>
              <p14:xfrm>
                <a:off x="2865060" y="4506530"/>
                <a:ext cx="188280" cy="219600"/>
              </p14:xfrm>
            </p:contentPart>
          </mc:Choice>
          <mc:Fallback>
            <p:pic>
              <p:nvPicPr>
                <p:cNvPr id="89" name="Ink 88">
                  <a:extLst>
                    <a:ext uri="{FF2B5EF4-FFF2-40B4-BE49-F238E27FC236}">
                      <a16:creationId xmlns:a16="http://schemas.microsoft.com/office/drawing/2014/main" id="{79D754AA-2853-89ED-38A4-B42A23C8B38C}"/>
                    </a:ext>
                  </a:extLst>
                </p:cNvPr>
                <p:cNvPicPr/>
                <p:nvPr/>
              </p:nvPicPr>
              <p:blipFill>
                <a:blip r:embed="rId23"/>
                <a:stretch>
                  <a:fillRect/>
                </a:stretch>
              </p:blipFill>
              <p:spPr>
                <a:xfrm>
                  <a:off x="2858940" y="4500410"/>
                  <a:ext cx="2005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0" name="Ink 89">
                  <a:extLst>
                    <a:ext uri="{FF2B5EF4-FFF2-40B4-BE49-F238E27FC236}">
                      <a16:creationId xmlns:a16="http://schemas.microsoft.com/office/drawing/2014/main" id="{7BC74A1E-765F-76EA-CDC6-E73DE1D121DE}"/>
                    </a:ext>
                  </a:extLst>
                </p14:cNvPr>
                <p14:cNvContentPartPr/>
                <p14:nvPr/>
              </p14:nvContentPartPr>
              <p14:xfrm>
                <a:off x="3071340" y="4404290"/>
                <a:ext cx="150840" cy="347400"/>
              </p14:xfrm>
            </p:contentPart>
          </mc:Choice>
          <mc:Fallback>
            <p:pic>
              <p:nvPicPr>
                <p:cNvPr id="90" name="Ink 89">
                  <a:extLst>
                    <a:ext uri="{FF2B5EF4-FFF2-40B4-BE49-F238E27FC236}">
                      <a16:creationId xmlns:a16="http://schemas.microsoft.com/office/drawing/2014/main" id="{7BC74A1E-765F-76EA-CDC6-E73DE1D121DE}"/>
                    </a:ext>
                  </a:extLst>
                </p:cNvPr>
                <p:cNvPicPr/>
                <p:nvPr/>
              </p:nvPicPr>
              <p:blipFill>
                <a:blip r:embed="rId25"/>
                <a:stretch>
                  <a:fillRect/>
                </a:stretch>
              </p:blipFill>
              <p:spPr>
                <a:xfrm>
                  <a:off x="3065220" y="4398170"/>
                  <a:ext cx="16308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1" name="Ink 90">
                  <a:extLst>
                    <a:ext uri="{FF2B5EF4-FFF2-40B4-BE49-F238E27FC236}">
                      <a16:creationId xmlns:a16="http://schemas.microsoft.com/office/drawing/2014/main" id="{DA4E0129-AB12-F1D0-8F2C-CC8B6CED96C9}"/>
                    </a:ext>
                  </a:extLst>
                </p14:cNvPr>
                <p14:cNvContentPartPr/>
                <p14:nvPr/>
              </p14:nvContentPartPr>
              <p14:xfrm>
                <a:off x="3256380" y="4512650"/>
                <a:ext cx="190800" cy="168840"/>
              </p14:xfrm>
            </p:contentPart>
          </mc:Choice>
          <mc:Fallback>
            <p:pic>
              <p:nvPicPr>
                <p:cNvPr id="91" name="Ink 90">
                  <a:extLst>
                    <a:ext uri="{FF2B5EF4-FFF2-40B4-BE49-F238E27FC236}">
                      <a16:creationId xmlns:a16="http://schemas.microsoft.com/office/drawing/2014/main" id="{DA4E0129-AB12-F1D0-8F2C-CC8B6CED96C9}"/>
                    </a:ext>
                  </a:extLst>
                </p:cNvPr>
                <p:cNvPicPr/>
                <p:nvPr/>
              </p:nvPicPr>
              <p:blipFill>
                <a:blip r:embed="rId27"/>
                <a:stretch>
                  <a:fillRect/>
                </a:stretch>
              </p:blipFill>
              <p:spPr>
                <a:xfrm>
                  <a:off x="3250260" y="4506543"/>
                  <a:ext cx="203040" cy="181054"/>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2" name="Ink 91">
                  <a:extLst>
                    <a:ext uri="{FF2B5EF4-FFF2-40B4-BE49-F238E27FC236}">
                      <a16:creationId xmlns:a16="http://schemas.microsoft.com/office/drawing/2014/main" id="{F364CC48-D7CC-D720-AA30-A4C5C7A9A100}"/>
                    </a:ext>
                  </a:extLst>
                </p14:cNvPr>
                <p14:cNvContentPartPr/>
                <p14:nvPr/>
              </p14:nvContentPartPr>
              <p14:xfrm>
                <a:off x="3518100" y="4533170"/>
                <a:ext cx="141120" cy="77760"/>
              </p14:xfrm>
            </p:contentPart>
          </mc:Choice>
          <mc:Fallback>
            <p:pic>
              <p:nvPicPr>
                <p:cNvPr id="92" name="Ink 91">
                  <a:extLst>
                    <a:ext uri="{FF2B5EF4-FFF2-40B4-BE49-F238E27FC236}">
                      <a16:creationId xmlns:a16="http://schemas.microsoft.com/office/drawing/2014/main" id="{F364CC48-D7CC-D720-AA30-A4C5C7A9A100}"/>
                    </a:ext>
                  </a:extLst>
                </p:cNvPr>
                <p:cNvPicPr/>
                <p:nvPr/>
              </p:nvPicPr>
              <p:blipFill>
                <a:blip r:embed="rId29"/>
                <a:stretch>
                  <a:fillRect/>
                </a:stretch>
              </p:blipFill>
              <p:spPr>
                <a:xfrm>
                  <a:off x="3511980" y="4527050"/>
                  <a:ext cx="153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848946D7-E5BF-D0C2-2521-F40B86FBF647}"/>
                    </a:ext>
                  </a:extLst>
                </p14:cNvPr>
                <p14:cNvContentPartPr/>
                <p14:nvPr/>
              </p14:nvContentPartPr>
              <p14:xfrm>
                <a:off x="3572100" y="4488170"/>
                <a:ext cx="79560" cy="299880"/>
              </p14:xfrm>
            </p:contentPart>
          </mc:Choice>
          <mc:Fallback>
            <p:pic>
              <p:nvPicPr>
                <p:cNvPr id="93" name="Ink 92">
                  <a:extLst>
                    <a:ext uri="{FF2B5EF4-FFF2-40B4-BE49-F238E27FC236}">
                      <a16:creationId xmlns:a16="http://schemas.microsoft.com/office/drawing/2014/main" id="{848946D7-E5BF-D0C2-2521-F40B86FBF647}"/>
                    </a:ext>
                  </a:extLst>
                </p:cNvPr>
                <p:cNvPicPr/>
                <p:nvPr/>
              </p:nvPicPr>
              <p:blipFill>
                <a:blip r:embed="rId31"/>
                <a:stretch>
                  <a:fillRect/>
                </a:stretch>
              </p:blipFill>
              <p:spPr>
                <a:xfrm>
                  <a:off x="3565980" y="4482050"/>
                  <a:ext cx="91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4" name="Ink 93">
                  <a:extLst>
                    <a:ext uri="{FF2B5EF4-FFF2-40B4-BE49-F238E27FC236}">
                      <a16:creationId xmlns:a16="http://schemas.microsoft.com/office/drawing/2014/main" id="{EDDED668-E642-7957-A4A0-B75EB5D2F3E0}"/>
                    </a:ext>
                  </a:extLst>
                </p14:cNvPr>
                <p14:cNvContentPartPr/>
                <p14:nvPr/>
              </p14:nvContentPartPr>
              <p14:xfrm>
                <a:off x="2463300" y="2438330"/>
                <a:ext cx="1425600" cy="118800"/>
              </p14:xfrm>
            </p:contentPart>
          </mc:Choice>
          <mc:Fallback>
            <p:pic>
              <p:nvPicPr>
                <p:cNvPr id="94" name="Ink 93">
                  <a:extLst>
                    <a:ext uri="{FF2B5EF4-FFF2-40B4-BE49-F238E27FC236}">
                      <a16:creationId xmlns:a16="http://schemas.microsoft.com/office/drawing/2014/main" id="{EDDED668-E642-7957-A4A0-B75EB5D2F3E0}"/>
                    </a:ext>
                  </a:extLst>
                </p:cNvPr>
                <p:cNvPicPr/>
                <p:nvPr/>
              </p:nvPicPr>
              <p:blipFill>
                <a:blip r:embed="rId33"/>
                <a:stretch>
                  <a:fillRect/>
                </a:stretch>
              </p:blipFill>
              <p:spPr>
                <a:xfrm>
                  <a:off x="2457180" y="2432210"/>
                  <a:ext cx="1437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5" name="Ink 94">
                  <a:extLst>
                    <a:ext uri="{FF2B5EF4-FFF2-40B4-BE49-F238E27FC236}">
                      <a16:creationId xmlns:a16="http://schemas.microsoft.com/office/drawing/2014/main" id="{3622416E-8498-1802-5619-5C0D6CBCF037}"/>
                    </a:ext>
                  </a:extLst>
                </p14:cNvPr>
                <p14:cNvContentPartPr/>
                <p14:nvPr/>
              </p14:nvContentPartPr>
              <p14:xfrm>
                <a:off x="1357740" y="1398290"/>
                <a:ext cx="523800" cy="428400"/>
              </p14:xfrm>
            </p:contentPart>
          </mc:Choice>
          <mc:Fallback>
            <p:pic>
              <p:nvPicPr>
                <p:cNvPr id="95" name="Ink 94">
                  <a:extLst>
                    <a:ext uri="{FF2B5EF4-FFF2-40B4-BE49-F238E27FC236}">
                      <a16:creationId xmlns:a16="http://schemas.microsoft.com/office/drawing/2014/main" id="{3622416E-8498-1802-5619-5C0D6CBCF037}"/>
                    </a:ext>
                  </a:extLst>
                </p:cNvPr>
                <p:cNvPicPr/>
                <p:nvPr/>
              </p:nvPicPr>
              <p:blipFill>
                <a:blip r:embed="rId35"/>
                <a:stretch>
                  <a:fillRect/>
                </a:stretch>
              </p:blipFill>
              <p:spPr>
                <a:xfrm>
                  <a:off x="1351620" y="1392170"/>
                  <a:ext cx="53604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6" name="Ink 95">
                  <a:extLst>
                    <a:ext uri="{FF2B5EF4-FFF2-40B4-BE49-F238E27FC236}">
                      <a16:creationId xmlns:a16="http://schemas.microsoft.com/office/drawing/2014/main" id="{773584EC-4ADF-5E34-1435-61F7D83B1BFA}"/>
                    </a:ext>
                  </a:extLst>
                </p14:cNvPr>
                <p14:cNvContentPartPr/>
                <p14:nvPr/>
              </p14:nvContentPartPr>
              <p14:xfrm>
                <a:off x="1183860" y="1588010"/>
                <a:ext cx="654120" cy="640440"/>
              </p14:xfrm>
            </p:contentPart>
          </mc:Choice>
          <mc:Fallback>
            <p:pic>
              <p:nvPicPr>
                <p:cNvPr id="96" name="Ink 95">
                  <a:extLst>
                    <a:ext uri="{FF2B5EF4-FFF2-40B4-BE49-F238E27FC236}">
                      <a16:creationId xmlns:a16="http://schemas.microsoft.com/office/drawing/2014/main" id="{773584EC-4ADF-5E34-1435-61F7D83B1BFA}"/>
                    </a:ext>
                  </a:extLst>
                </p:cNvPr>
                <p:cNvPicPr/>
                <p:nvPr/>
              </p:nvPicPr>
              <p:blipFill>
                <a:blip r:embed="rId37"/>
                <a:stretch>
                  <a:fillRect/>
                </a:stretch>
              </p:blipFill>
              <p:spPr>
                <a:xfrm>
                  <a:off x="1177740" y="1581890"/>
                  <a:ext cx="66636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97" name="Ink 96">
                  <a:extLst>
                    <a:ext uri="{FF2B5EF4-FFF2-40B4-BE49-F238E27FC236}">
                      <a16:creationId xmlns:a16="http://schemas.microsoft.com/office/drawing/2014/main" id="{67ABA086-F96D-CA87-0601-B5B011E8C461}"/>
                    </a:ext>
                  </a:extLst>
                </p14:cNvPr>
                <p14:cNvContentPartPr/>
                <p14:nvPr/>
              </p14:nvContentPartPr>
              <p14:xfrm>
                <a:off x="1171980" y="2585930"/>
                <a:ext cx="606240" cy="571320"/>
              </p14:xfrm>
            </p:contentPart>
          </mc:Choice>
          <mc:Fallback>
            <p:pic>
              <p:nvPicPr>
                <p:cNvPr id="97" name="Ink 96">
                  <a:extLst>
                    <a:ext uri="{FF2B5EF4-FFF2-40B4-BE49-F238E27FC236}">
                      <a16:creationId xmlns:a16="http://schemas.microsoft.com/office/drawing/2014/main" id="{67ABA086-F96D-CA87-0601-B5B011E8C461}"/>
                    </a:ext>
                  </a:extLst>
                </p:cNvPr>
                <p:cNvPicPr/>
                <p:nvPr/>
              </p:nvPicPr>
              <p:blipFill>
                <a:blip r:embed="rId39"/>
                <a:stretch>
                  <a:fillRect/>
                </a:stretch>
              </p:blipFill>
              <p:spPr>
                <a:xfrm>
                  <a:off x="1165860" y="2579810"/>
                  <a:ext cx="61848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8" name="Ink 97">
                  <a:extLst>
                    <a:ext uri="{FF2B5EF4-FFF2-40B4-BE49-F238E27FC236}">
                      <a16:creationId xmlns:a16="http://schemas.microsoft.com/office/drawing/2014/main" id="{DE261DAC-34D2-9677-015F-3D28A50533A4}"/>
                    </a:ext>
                  </a:extLst>
                </p14:cNvPr>
                <p14:cNvContentPartPr/>
                <p14:nvPr/>
              </p14:nvContentPartPr>
              <p14:xfrm>
                <a:off x="1040580" y="2902730"/>
                <a:ext cx="803160" cy="630000"/>
              </p14:xfrm>
            </p:contentPart>
          </mc:Choice>
          <mc:Fallback>
            <p:pic>
              <p:nvPicPr>
                <p:cNvPr id="98" name="Ink 97">
                  <a:extLst>
                    <a:ext uri="{FF2B5EF4-FFF2-40B4-BE49-F238E27FC236}">
                      <a16:creationId xmlns:a16="http://schemas.microsoft.com/office/drawing/2014/main" id="{DE261DAC-34D2-9677-015F-3D28A50533A4}"/>
                    </a:ext>
                  </a:extLst>
                </p:cNvPr>
                <p:cNvPicPr/>
                <p:nvPr/>
              </p:nvPicPr>
              <p:blipFill>
                <a:blip r:embed="rId41"/>
                <a:stretch>
                  <a:fillRect/>
                </a:stretch>
              </p:blipFill>
              <p:spPr>
                <a:xfrm>
                  <a:off x="1034460" y="2896613"/>
                  <a:ext cx="815400" cy="642233"/>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9" name="Ink 98">
                  <a:extLst>
                    <a:ext uri="{FF2B5EF4-FFF2-40B4-BE49-F238E27FC236}">
                      <a16:creationId xmlns:a16="http://schemas.microsoft.com/office/drawing/2014/main" id="{14B3DCEE-73D8-1B77-8FE6-C2295E46C707}"/>
                    </a:ext>
                  </a:extLst>
                </p14:cNvPr>
                <p14:cNvContentPartPr/>
                <p14:nvPr/>
              </p14:nvContentPartPr>
              <p14:xfrm>
                <a:off x="1051380" y="3534890"/>
                <a:ext cx="631440" cy="903600"/>
              </p14:xfrm>
            </p:contentPart>
          </mc:Choice>
          <mc:Fallback>
            <p:pic>
              <p:nvPicPr>
                <p:cNvPr id="99" name="Ink 98">
                  <a:extLst>
                    <a:ext uri="{FF2B5EF4-FFF2-40B4-BE49-F238E27FC236}">
                      <a16:creationId xmlns:a16="http://schemas.microsoft.com/office/drawing/2014/main" id="{14B3DCEE-73D8-1B77-8FE6-C2295E46C707}"/>
                    </a:ext>
                  </a:extLst>
                </p:cNvPr>
                <p:cNvPicPr/>
                <p:nvPr/>
              </p:nvPicPr>
              <p:blipFill>
                <a:blip r:embed="rId43"/>
                <a:stretch>
                  <a:fillRect/>
                </a:stretch>
              </p:blipFill>
              <p:spPr>
                <a:xfrm>
                  <a:off x="1045260" y="3528770"/>
                  <a:ext cx="643680" cy="915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0" name="Ink 99">
                  <a:extLst>
                    <a:ext uri="{FF2B5EF4-FFF2-40B4-BE49-F238E27FC236}">
                      <a16:creationId xmlns:a16="http://schemas.microsoft.com/office/drawing/2014/main" id="{56D675BE-4A6C-FA77-3306-697B1F90D326}"/>
                    </a:ext>
                  </a:extLst>
                </p14:cNvPr>
                <p14:cNvContentPartPr/>
                <p14:nvPr/>
              </p14:nvContentPartPr>
              <p14:xfrm>
                <a:off x="829260" y="4006490"/>
                <a:ext cx="784800" cy="884160"/>
              </p14:xfrm>
            </p:contentPart>
          </mc:Choice>
          <mc:Fallback>
            <p:pic>
              <p:nvPicPr>
                <p:cNvPr id="100" name="Ink 99">
                  <a:extLst>
                    <a:ext uri="{FF2B5EF4-FFF2-40B4-BE49-F238E27FC236}">
                      <a16:creationId xmlns:a16="http://schemas.microsoft.com/office/drawing/2014/main" id="{56D675BE-4A6C-FA77-3306-697B1F90D326}"/>
                    </a:ext>
                  </a:extLst>
                </p:cNvPr>
                <p:cNvPicPr/>
                <p:nvPr/>
              </p:nvPicPr>
              <p:blipFill>
                <a:blip r:embed="rId45"/>
                <a:stretch>
                  <a:fillRect/>
                </a:stretch>
              </p:blipFill>
              <p:spPr>
                <a:xfrm>
                  <a:off x="823140" y="4000370"/>
                  <a:ext cx="797040" cy="896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1" name="Ink 100">
                  <a:extLst>
                    <a:ext uri="{FF2B5EF4-FFF2-40B4-BE49-F238E27FC236}">
                      <a16:creationId xmlns:a16="http://schemas.microsoft.com/office/drawing/2014/main" id="{1A3435A4-A2CA-2638-4D5E-C1BE47182E86}"/>
                    </a:ext>
                  </a:extLst>
                </p14:cNvPr>
                <p14:cNvContentPartPr/>
                <p14:nvPr/>
              </p14:nvContentPartPr>
              <p14:xfrm>
                <a:off x="1632060" y="3836570"/>
                <a:ext cx="884520" cy="114480"/>
              </p14:xfrm>
            </p:contentPart>
          </mc:Choice>
          <mc:Fallback>
            <p:pic>
              <p:nvPicPr>
                <p:cNvPr id="101" name="Ink 100">
                  <a:extLst>
                    <a:ext uri="{FF2B5EF4-FFF2-40B4-BE49-F238E27FC236}">
                      <a16:creationId xmlns:a16="http://schemas.microsoft.com/office/drawing/2014/main" id="{1A3435A4-A2CA-2638-4D5E-C1BE47182E86}"/>
                    </a:ext>
                  </a:extLst>
                </p:cNvPr>
                <p:cNvPicPr/>
                <p:nvPr/>
              </p:nvPicPr>
              <p:blipFill>
                <a:blip r:embed="rId47"/>
                <a:stretch>
                  <a:fillRect/>
                </a:stretch>
              </p:blipFill>
              <p:spPr>
                <a:xfrm>
                  <a:off x="1625940" y="3830450"/>
                  <a:ext cx="896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2" name="Ink 101">
                  <a:extLst>
                    <a:ext uri="{FF2B5EF4-FFF2-40B4-BE49-F238E27FC236}">
                      <a16:creationId xmlns:a16="http://schemas.microsoft.com/office/drawing/2014/main" id="{7BD70D6C-34AD-7E77-1B25-A1B3E50B20C7}"/>
                    </a:ext>
                  </a:extLst>
                </p14:cNvPr>
                <p14:cNvContentPartPr/>
                <p14:nvPr/>
              </p14:nvContentPartPr>
              <p14:xfrm>
                <a:off x="1700460" y="2798690"/>
                <a:ext cx="661320" cy="178560"/>
              </p14:xfrm>
            </p:contentPart>
          </mc:Choice>
          <mc:Fallback>
            <p:pic>
              <p:nvPicPr>
                <p:cNvPr id="102" name="Ink 101">
                  <a:extLst>
                    <a:ext uri="{FF2B5EF4-FFF2-40B4-BE49-F238E27FC236}">
                      <a16:creationId xmlns:a16="http://schemas.microsoft.com/office/drawing/2014/main" id="{7BD70D6C-34AD-7E77-1B25-A1B3E50B20C7}"/>
                    </a:ext>
                  </a:extLst>
                </p:cNvPr>
                <p:cNvPicPr/>
                <p:nvPr/>
              </p:nvPicPr>
              <p:blipFill>
                <a:blip r:embed="rId49"/>
                <a:stretch>
                  <a:fillRect/>
                </a:stretch>
              </p:blipFill>
              <p:spPr>
                <a:xfrm>
                  <a:off x="1694340" y="2792570"/>
                  <a:ext cx="673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3" name="Ink 102">
                  <a:extLst>
                    <a:ext uri="{FF2B5EF4-FFF2-40B4-BE49-F238E27FC236}">
                      <a16:creationId xmlns:a16="http://schemas.microsoft.com/office/drawing/2014/main" id="{0EAF2FF7-1928-1B59-8673-8E7C3B9E2058}"/>
                    </a:ext>
                  </a:extLst>
                </p14:cNvPr>
                <p14:cNvContentPartPr/>
                <p14:nvPr/>
              </p14:nvContentPartPr>
              <p14:xfrm>
                <a:off x="1744020" y="1615370"/>
                <a:ext cx="836640" cy="122760"/>
              </p14:xfrm>
            </p:contentPart>
          </mc:Choice>
          <mc:Fallback>
            <p:pic>
              <p:nvPicPr>
                <p:cNvPr id="103" name="Ink 102">
                  <a:extLst>
                    <a:ext uri="{FF2B5EF4-FFF2-40B4-BE49-F238E27FC236}">
                      <a16:creationId xmlns:a16="http://schemas.microsoft.com/office/drawing/2014/main" id="{0EAF2FF7-1928-1B59-8673-8E7C3B9E2058}"/>
                    </a:ext>
                  </a:extLst>
                </p:cNvPr>
                <p:cNvPicPr/>
                <p:nvPr/>
              </p:nvPicPr>
              <p:blipFill>
                <a:blip r:embed="rId51"/>
                <a:stretch>
                  <a:fillRect/>
                </a:stretch>
              </p:blipFill>
              <p:spPr>
                <a:xfrm>
                  <a:off x="1737903" y="1609232"/>
                  <a:ext cx="848875" cy="13503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8" name="Ink 107">
                  <a:extLst>
                    <a:ext uri="{FF2B5EF4-FFF2-40B4-BE49-F238E27FC236}">
                      <a16:creationId xmlns:a16="http://schemas.microsoft.com/office/drawing/2014/main" id="{5BCD5943-D3BD-B23A-2443-BB07B9A9FDB4}"/>
                    </a:ext>
                  </a:extLst>
                </p14:cNvPr>
                <p14:cNvContentPartPr/>
                <p14:nvPr/>
              </p14:nvContentPartPr>
              <p14:xfrm>
                <a:off x="2035620" y="1528250"/>
                <a:ext cx="35280" cy="33480"/>
              </p14:xfrm>
            </p:contentPart>
          </mc:Choice>
          <mc:Fallback>
            <p:pic>
              <p:nvPicPr>
                <p:cNvPr id="108" name="Ink 107">
                  <a:extLst>
                    <a:ext uri="{FF2B5EF4-FFF2-40B4-BE49-F238E27FC236}">
                      <a16:creationId xmlns:a16="http://schemas.microsoft.com/office/drawing/2014/main" id="{5BCD5943-D3BD-B23A-2443-BB07B9A9FDB4}"/>
                    </a:ext>
                  </a:extLst>
                </p:cNvPr>
                <p:cNvPicPr/>
                <p:nvPr/>
              </p:nvPicPr>
              <p:blipFill>
                <a:blip r:embed="rId53"/>
                <a:stretch>
                  <a:fillRect/>
                </a:stretch>
              </p:blipFill>
              <p:spPr>
                <a:xfrm>
                  <a:off x="2029562" y="1522130"/>
                  <a:ext cx="47396"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9" name="Ink 108">
                  <a:extLst>
                    <a:ext uri="{FF2B5EF4-FFF2-40B4-BE49-F238E27FC236}">
                      <a16:creationId xmlns:a16="http://schemas.microsoft.com/office/drawing/2014/main" id="{0A7486C3-71E5-C1BB-CE5F-D7E703E84238}"/>
                    </a:ext>
                  </a:extLst>
                </p14:cNvPr>
                <p14:cNvContentPartPr/>
                <p14:nvPr/>
              </p14:nvContentPartPr>
              <p14:xfrm>
                <a:off x="2132460" y="1380650"/>
                <a:ext cx="261000" cy="192600"/>
              </p14:xfrm>
            </p:contentPart>
          </mc:Choice>
          <mc:Fallback>
            <p:pic>
              <p:nvPicPr>
                <p:cNvPr id="109" name="Ink 108">
                  <a:extLst>
                    <a:ext uri="{FF2B5EF4-FFF2-40B4-BE49-F238E27FC236}">
                      <a16:creationId xmlns:a16="http://schemas.microsoft.com/office/drawing/2014/main" id="{0A7486C3-71E5-C1BB-CE5F-D7E703E84238}"/>
                    </a:ext>
                  </a:extLst>
                </p:cNvPr>
                <p:cNvPicPr/>
                <p:nvPr/>
              </p:nvPicPr>
              <p:blipFill>
                <a:blip r:embed="rId55"/>
                <a:stretch>
                  <a:fillRect/>
                </a:stretch>
              </p:blipFill>
              <p:spPr>
                <a:xfrm>
                  <a:off x="2126340" y="1374530"/>
                  <a:ext cx="2732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0" name="Ink 109">
                  <a:extLst>
                    <a:ext uri="{FF2B5EF4-FFF2-40B4-BE49-F238E27FC236}">
                      <a16:creationId xmlns:a16="http://schemas.microsoft.com/office/drawing/2014/main" id="{0B44A540-CDE1-CD60-A097-0608EA5AA1B2}"/>
                    </a:ext>
                  </a:extLst>
                </p14:cNvPr>
                <p14:cNvContentPartPr/>
                <p14:nvPr/>
              </p14:nvContentPartPr>
              <p14:xfrm>
                <a:off x="1859220" y="2710130"/>
                <a:ext cx="72000" cy="113040"/>
              </p14:xfrm>
            </p:contentPart>
          </mc:Choice>
          <mc:Fallback>
            <p:pic>
              <p:nvPicPr>
                <p:cNvPr id="110" name="Ink 109">
                  <a:extLst>
                    <a:ext uri="{FF2B5EF4-FFF2-40B4-BE49-F238E27FC236}">
                      <a16:creationId xmlns:a16="http://schemas.microsoft.com/office/drawing/2014/main" id="{0B44A540-CDE1-CD60-A097-0608EA5AA1B2}"/>
                    </a:ext>
                  </a:extLst>
                </p:cNvPr>
                <p:cNvPicPr/>
                <p:nvPr/>
              </p:nvPicPr>
              <p:blipFill>
                <a:blip r:embed="rId57"/>
                <a:stretch>
                  <a:fillRect/>
                </a:stretch>
              </p:blipFill>
              <p:spPr>
                <a:xfrm>
                  <a:off x="1853100" y="2704010"/>
                  <a:ext cx="8424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1" name="Ink 110">
                  <a:extLst>
                    <a:ext uri="{FF2B5EF4-FFF2-40B4-BE49-F238E27FC236}">
                      <a16:creationId xmlns:a16="http://schemas.microsoft.com/office/drawing/2014/main" id="{B75F4AC2-6575-8002-CCDB-CBDB6CFA8953}"/>
                    </a:ext>
                  </a:extLst>
                </p14:cNvPr>
                <p14:cNvContentPartPr/>
                <p14:nvPr/>
              </p14:nvContentPartPr>
              <p14:xfrm>
                <a:off x="1996020" y="2530130"/>
                <a:ext cx="51120" cy="262440"/>
              </p14:xfrm>
            </p:contentPart>
          </mc:Choice>
          <mc:Fallback>
            <p:pic>
              <p:nvPicPr>
                <p:cNvPr id="111" name="Ink 110">
                  <a:extLst>
                    <a:ext uri="{FF2B5EF4-FFF2-40B4-BE49-F238E27FC236}">
                      <a16:creationId xmlns:a16="http://schemas.microsoft.com/office/drawing/2014/main" id="{B75F4AC2-6575-8002-CCDB-CBDB6CFA8953}"/>
                    </a:ext>
                  </a:extLst>
                </p:cNvPr>
                <p:cNvPicPr/>
                <p:nvPr/>
              </p:nvPicPr>
              <p:blipFill>
                <a:blip r:embed="rId59"/>
                <a:stretch>
                  <a:fillRect/>
                </a:stretch>
              </p:blipFill>
              <p:spPr>
                <a:xfrm>
                  <a:off x="1989900" y="2524018"/>
                  <a:ext cx="63360" cy="274663"/>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2" name="Ink 111">
                  <a:extLst>
                    <a:ext uri="{FF2B5EF4-FFF2-40B4-BE49-F238E27FC236}">
                      <a16:creationId xmlns:a16="http://schemas.microsoft.com/office/drawing/2014/main" id="{1E4F4523-45E4-224D-6309-D64448B7CD92}"/>
                    </a:ext>
                  </a:extLst>
                </p14:cNvPr>
                <p14:cNvContentPartPr/>
                <p14:nvPr/>
              </p14:nvContentPartPr>
              <p14:xfrm>
                <a:off x="2043180" y="2558210"/>
                <a:ext cx="198000" cy="313560"/>
              </p14:xfrm>
            </p:contentPart>
          </mc:Choice>
          <mc:Fallback>
            <p:pic>
              <p:nvPicPr>
                <p:cNvPr id="112" name="Ink 111">
                  <a:extLst>
                    <a:ext uri="{FF2B5EF4-FFF2-40B4-BE49-F238E27FC236}">
                      <a16:creationId xmlns:a16="http://schemas.microsoft.com/office/drawing/2014/main" id="{1E4F4523-45E4-224D-6309-D64448B7CD92}"/>
                    </a:ext>
                  </a:extLst>
                </p:cNvPr>
                <p:cNvPicPr/>
                <p:nvPr/>
              </p:nvPicPr>
              <p:blipFill>
                <a:blip r:embed="rId61"/>
                <a:stretch>
                  <a:fillRect/>
                </a:stretch>
              </p:blipFill>
              <p:spPr>
                <a:xfrm>
                  <a:off x="2037060" y="2552090"/>
                  <a:ext cx="2102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3" name="Ink 112">
                  <a:extLst>
                    <a:ext uri="{FF2B5EF4-FFF2-40B4-BE49-F238E27FC236}">
                      <a16:creationId xmlns:a16="http://schemas.microsoft.com/office/drawing/2014/main" id="{CAFC5FB0-4C74-E1E6-6750-3BE7D7E1D32A}"/>
                    </a:ext>
                  </a:extLst>
                </p14:cNvPr>
                <p14:cNvContentPartPr/>
                <p14:nvPr/>
              </p14:nvContentPartPr>
              <p14:xfrm>
                <a:off x="1901700" y="3665210"/>
                <a:ext cx="40320" cy="105480"/>
              </p14:xfrm>
            </p:contentPart>
          </mc:Choice>
          <mc:Fallback>
            <p:pic>
              <p:nvPicPr>
                <p:cNvPr id="113" name="Ink 112">
                  <a:extLst>
                    <a:ext uri="{FF2B5EF4-FFF2-40B4-BE49-F238E27FC236}">
                      <a16:creationId xmlns:a16="http://schemas.microsoft.com/office/drawing/2014/main" id="{CAFC5FB0-4C74-E1E6-6750-3BE7D7E1D32A}"/>
                    </a:ext>
                  </a:extLst>
                </p:cNvPr>
                <p:cNvPicPr/>
                <p:nvPr/>
              </p:nvPicPr>
              <p:blipFill>
                <a:blip r:embed="rId63"/>
                <a:stretch>
                  <a:fillRect/>
                </a:stretch>
              </p:blipFill>
              <p:spPr>
                <a:xfrm>
                  <a:off x="1895580" y="3659090"/>
                  <a:ext cx="525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4" name="Ink 113">
                  <a:extLst>
                    <a:ext uri="{FF2B5EF4-FFF2-40B4-BE49-F238E27FC236}">
                      <a16:creationId xmlns:a16="http://schemas.microsoft.com/office/drawing/2014/main" id="{08FCF1BB-C044-E06F-B160-E4CF74F9AF02}"/>
                    </a:ext>
                  </a:extLst>
                </p14:cNvPr>
                <p14:cNvContentPartPr/>
                <p14:nvPr/>
              </p14:nvContentPartPr>
              <p14:xfrm>
                <a:off x="2061180" y="3434810"/>
                <a:ext cx="51120" cy="280800"/>
              </p14:xfrm>
            </p:contentPart>
          </mc:Choice>
          <mc:Fallback>
            <p:pic>
              <p:nvPicPr>
                <p:cNvPr id="114" name="Ink 113">
                  <a:extLst>
                    <a:ext uri="{FF2B5EF4-FFF2-40B4-BE49-F238E27FC236}">
                      <a16:creationId xmlns:a16="http://schemas.microsoft.com/office/drawing/2014/main" id="{08FCF1BB-C044-E06F-B160-E4CF74F9AF02}"/>
                    </a:ext>
                  </a:extLst>
                </p:cNvPr>
                <p:cNvPicPr/>
                <p:nvPr/>
              </p:nvPicPr>
              <p:blipFill>
                <a:blip r:embed="rId65"/>
                <a:stretch>
                  <a:fillRect/>
                </a:stretch>
              </p:blipFill>
              <p:spPr>
                <a:xfrm>
                  <a:off x="2055060" y="3428690"/>
                  <a:ext cx="633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5" name="Ink 114">
                  <a:extLst>
                    <a:ext uri="{FF2B5EF4-FFF2-40B4-BE49-F238E27FC236}">
                      <a16:creationId xmlns:a16="http://schemas.microsoft.com/office/drawing/2014/main" id="{53798195-2DA0-92F7-C1F7-2302323381E0}"/>
                    </a:ext>
                  </a:extLst>
                </p14:cNvPr>
                <p14:cNvContentPartPr/>
                <p14:nvPr/>
              </p14:nvContentPartPr>
              <p14:xfrm>
                <a:off x="2160900" y="3424730"/>
                <a:ext cx="39960" cy="346320"/>
              </p14:xfrm>
            </p:contentPart>
          </mc:Choice>
          <mc:Fallback>
            <p:pic>
              <p:nvPicPr>
                <p:cNvPr id="115" name="Ink 114">
                  <a:extLst>
                    <a:ext uri="{FF2B5EF4-FFF2-40B4-BE49-F238E27FC236}">
                      <a16:creationId xmlns:a16="http://schemas.microsoft.com/office/drawing/2014/main" id="{53798195-2DA0-92F7-C1F7-2302323381E0}"/>
                    </a:ext>
                  </a:extLst>
                </p:cNvPr>
                <p:cNvPicPr/>
                <p:nvPr/>
              </p:nvPicPr>
              <p:blipFill>
                <a:blip r:embed="rId67"/>
                <a:stretch>
                  <a:fillRect/>
                </a:stretch>
              </p:blipFill>
              <p:spPr>
                <a:xfrm>
                  <a:off x="2154780" y="3418610"/>
                  <a:ext cx="522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7" name="Ink 76">
                  <a:extLst>
                    <a:ext uri="{FF2B5EF4-FFF2-40B4-BE49-F238E27FC236}">
                      <a16:creationId xmlns:a16="http://schemas.microsoft.com/office/drawing/2014/main" id="{9F676C97-5909-35DE-C16B-B56901E86774}"/>
                    </a:ext>
                  </a:extLst>
                </p14:cNvPr>
                <p14:cNvContentPartPr/>
                <p14:nvPr/>
              </p14:nvContentPartPr>
              <p14:xfrm>
                <a:off x="3942900" y="2139170"/>
                <a:ext cx="748080" cy="795600"/>
              </p14:xfrm>
            </p:contentPart>
          </mc:Choice>
          <mc:Fallback>
            <p:pic>
              <p:nvPicPr>
                <p:cNvPr id="77" name="Ink 76">
                  <a:extLst>
                    <a:ext uri="{FF2B5EF4-FFF2-40B4-BE49-F238E27FC236}">
                      <a16:creationId xmlns:a16="http://schemas.microsoft.com/office/drawing/2014/main" id="{9F676C97-5909-35DE-C16B-B56901E86774}"/>
                    </a:ext>
                  </a:extLst>
                </p:cNvPr>
                <p:cNvPicPr/>
                <p:nvPr/>
              </p:nvPicPr>
              <p:blipFill>
                <a:blip r:embed="rId69"/>
                <a:stretch>
                  <a:fillRect/>
                </a:stretch>
              </p:blipFill>
              <p:spPr>
                <a:xfrm>
                  <a:off x="3936780" y="2133050"/>
                  <a:ext cx="760320" cy="807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8" name="Ink 77">
                  <a:extLst>
                    <a:ext uri="{FF2B5EF4-FFF2-40B4-BE49-F238E27FC236}">
                      <a16:creationId xmlns:a16="http://schemas.microsoft.com/office/drawing/2014/main" id="{B734DBFF-9CFB-513A-113E-C3564D61123A}"/>
                    </a:ext>
                  </a:extLst>
                </p14:cNvPr>
                <p14:cNvContentPartPr/>
                <p14:nvPr/>
              </p14:nvContentPartPr>
              <p14:xfrm>
                <a:off x="4102380" y="2197130"/>
                <a:ext cx="419040" cy="682920"/>
              </p14:xfrm>
            </p:contentPart>
          </mc:Choice>
          <mc:Fallback>
            <p:pic>
              <p:nvPicPr>
                <p:cNvPr id="78" name="Ink 77">
                  <a:extLst>
                    <a:ext uri="{FF2B5EF4-FFF2-40B4-BE49-F238E27FC236}">
                      <a16:creationId xmlns:a16="http://schemas.microsoft.com/office/drawing/2014/main" id="{B734DBFF-9CFB-513A-113E-C3564D61123A}"/>
                    </a:ext>
                  </a:extLst>
                </p:cNvPr>
                <p:cNvPicPr/>
                <p:nvPr/>
              </p:nvPicPr>
              <p:blipFill>
                <a:blip r:embed="rId71"/>
                <a:stretch>
                  <a:fillRect/>
                </a:stretch>
              </p:blipFill>
              <p:spPr>
                <a:xfrm>
                  <a:off x="4096260" y="2191010"/>
                  <a:ext cx="43128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9" name="Ink 78">
                  <a:extLst>
                    <a:ext uri="{FF2B5EF4-FFF2-40B4-BE49-F238E27FC236}">
                      <a16:creationId xmlns:a16="http://schemas.microsoft.com/office/drawing/2014/main" id="{45A030CB-BC7A-2EEF-403E-A1513AE14AE2}"/>
                    </a:ext>
                  </a:extLst>
                </p14:cNvPr>
                <p14:cNvContentPartPr/>
                <p14:nvPr/>
              </p14:nvContentPartPr>
              <p14:xfrm>
                <a:off x="4067820" y="2117210"/>
                <a:ext cx="678600" cy="858600"/>
              </p14:xfrm>
            </p:contentPart>
          </mc:Choice>
          <mc:Fallback>
            <p:pic>
              <p:nvPicPr>
                <p:cNvPr id="79" name="Ink 78">
                  <a:extLst>
                    <a:ext uri="{FF2B5EF4-FFF2-40B4-BE49-F238E27FC236}">
                      <a16:creationId xmlns:a16="http://schemas.microsoft.com/office/drawing/2014/main" id="{45A030CB-BC7A-2EEF-403E-A1513AE14AE2}"/>
                    </a:ext>
                  </a:extLst>
                </p:cNvPr>
                <p:cNvPicPr/>
                <p:nvPr/>
              </p:nvPicPr>
              <p:blipFill>
                <a:blip r:embed="rId73"/>
                <a:stretch>
                  <a:fillRect/>
                </a:stretch>
              </p:blipFill>
              <p:spPr>
                <a:xfrm>
                  <a:off x="4061700" y="2111090"/>
                  <a:ext cx="690840" cy="870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5" name="Ink 104">
                  <a:extLst>
                    <a:ext uri="{FF2B5EF4-FFF2-40B4-BE49-F238E27FC236}">
                      <a16:creationId xmlns:a16="http://schemas.microsoft.com/office/drawing/2014/main" id="{FCF4C61C-6C1D-CCFA-6771-495C7060CBE2}"/>
                    </a:ext>
                  </a:extLst>
                </p14:cNvPr>
                <p14:cNvContentPartPr/>
                <p14:nvPr/>
              </p14:nvContentPartPr>
              <p14:xfrm>
                <a:off x="3666060" y="2224490"/>
                <a:ext cx="91080" cy="105480"/>
              </p14:xfrm>
            </p:contentPart>
          </mc:Choice>
          <mc:Fallback>
            <p:pic>
              <p:nvPicPr>
                <p:cNvPr id="105" name="Ink 104">
                  <a:extLst>
                    <a:ext uri="{FF2B5EF4-FFF2-40B4-BE49-F238E27FC236}">
                      <a16:creationId xmlns:a16="http://schemas.microsoft.com/office/drawing/2014/main" id="{FCF4C61C-6C1D-CCFA-6771-495C7060CBE2}"/>
                    </a:ext>
                  </a:extLst>
                </p:cNvPr>
                <p:cNvPicPr/>
                <p:nvPr/>
              </p:nvPicPr>
              <p:blipFill>
                <a:blip r:embed="rId75"/>
                <a:stretch>
                  <a:fillRect/>
                </a:stretch>
              </p:blipFill>
              <p:spPr>
                <a:xfrm>
                  <a:off x="3659940" y="2218370"/>
                  <a:ext cx="103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6" name="Ink 105">
                  <a:extLst>
                    <a:ext uri="{FF2B5EF4-FFF2-40B4-BE49-F238E27FC236}">
                      <a16:creationId xmlns:a16="http://schemas.microsoft.com/office/drawing/2014/main" id="{3F963ABC-D875-A786-999E-7F66D1F7EB2D}"/>
                    </a:ext>
                  </a:extLst>
                </p14:cNvPr>
                <p14:cNvContentPartPr/>
                <p14:nvPr/>
              </p14:nvContentPartPr>
              <p14:xfrm>
                <a:off x="3871620" y="1972490"/>
                <a:ext cx="40680" cy="325080"/>
              </p14:xfrm>
            </p:contentPart>
          </mc:Choice>
          <mc:Fallback>
            <p:pic>
              <p:nvPicPr>
                <p:cNvPr id="106" name="Ink 105">
                  <a:extLst>
                    <a:ext uri="{FF2B5EF4-FFF2-40B4-BE49-F238E27FC236}">
                      <a16:creationId xmlns:a16="http://schemas.microsoft.com/office/drawing/2014/main" id="{3F963ABC-D875-A786-999E-7F66D1F7EB2D}"/>
                    </a:ext>
                  </a:extLst>
                </p:cNvPr>
                <p:cNvPicPr/>
                <p:nvPr/>
              </p:nvPicPr>
              <p:blipFill>
                <a:blip r:embed="rId77"/>
                <a:stretch>
                  <a:fillRect/>
                </a:stretch>
              </p:blipFill>
              <p:spPr>
                <a:xfrm>
                  <a:off x="3865500" y="1966370"/>
                  <a:ext cx="529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0" name="Ink 119">
                  <a:extLst>
                    <a:ext uri="{FF2B5EF4-FFF2-40B4-BE49-F238E27FC236}">
                      <a16:creationId xmlns:a16="http://schemas.microsoft.com/office/drawing/2014/main" id="{2E598A77-0B71-BD15-B223-EB0C32E37338}"/>
                    </a:ext>
                  </a:extLst>
                </p14:cNvPr>
                <p14:cNvContentPartPr/>
                <p14:nvPr/>
              </p14:nvContentPartPr>
              <p14:xfrm>
                <a:off x="4704660" y="2427890"/>
                <a:ext cx="42120" cy="30960"/>
              </p14:xfrm>
            </p:contentPart>
          </mc:Choice>
          <mc:Fallback>
            <p:pic>
              <p:nvPicPr>
                <p:cNvPr id="120" name="Ink 119">
                  <a:extLst>
                    <a:ext uri="{FF2B5EF4-FFF2-40B4-BE49-F238E27FC236}">
                      <a16:creationId xmlns:a16="http://schemas.microsoft.com/office/drawing/2014/main" id="{2E598A77-0B71-BD15-B223-EB0C32E37338}"/>
                    </a:ext>
                  </a:extLst>
                </p:cNvPr>
                <p:cNvPicPr/>
                <p:nvPr/>
              </p:nvPicPr>
              <p:blipFill>
                <a:blip r:embed="rId79"/>
                <a:stretch>
                  <a:fillRect/>
                </a:stretch>
              </p:blipFill>
              <p:spPr>
                <a:xfrm>
                  <a:off x="4698540" y="2421770"/>
                  <a:ext cx="543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2" name="Ink 121">
                  <a:extLst>
                    <a:ext uri="{FF2B5EF4-FFF2-40B4-BE49-F238E27FC236}">
                      <a16:creationId xmlns:a16="http://schemas.microsoft.com/office/drawing/2014/main" id="{D2BDA701-23E1-4C4B-4D58-A648580027CF}"/>
                    </a:ext>
                  </a:extLst>
                </p14:cNvPr>
                <p14:cNvContentPartPr/>
                <p14:nvPr/>
              </p14:nvContentPartPr>
              <p14:xfrm>
                <a:off x="4742100" y="2189930"/>
                <a:ext cx="155520" cy="243720"/>
              </p14:xfrm>
            </p:contentPart>
          </mc:Choice>
          <mc:Fallback>
            <p:pic>
              <p:nvPicPr>
                <p:cNvPr id="122" name="Ink 121">
                  <a:extLst>
                    <a:ext uri="{FF2B5EF4-FFF2-40B4-BE49-F238E27FC236}">
                      <a16:creationId xmlns:a16="http://schemas.microsoft.com/office/drawing/2014/main" id="{D2BDA701-23E1-4C4B-4D58-A648580027CF}"/>
                    </a:ext>
                  </a:extLst>
                </p:cNvPr>
                <p:cNvPicPr/>
                <p:nvPr/>
              </p:nvPicPr>
              <p:blipFill>
                <a:blip r:embed="rId81"/>
                <a:stretch>
                  <a:fillRect/>
                </a:stretch>
              </p:blipFill>
              <p:spPr>
                <a:xfrm>
                  <a:off x="4735980" y="2183810"/>
                  <a:ext cx="1677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3" name="Ink 122">
                  <a:extLst>
                    <a:ext uri="{FF2B5EF4-FFF2-40B4-BE49-F238E27FC236}">
                      <a16:creationId xmlns:a16="http://schemas.microsoft.com/office/drawing/2014/main" id="{D4DECBE8-BE3F-7AA3-E19C-7AD2CE8AE1CD}"/>
                    </a:ext>
                  </a:extLst>
                </p14:cNvPr>
                <p14:cNvContentPartPr/>
                <p14:nvPr/>
              </p14:nvContentPartPr>
              <p14:xfrm>
                <a:off x="4731660" y="2365250"/>
                <a:ext cx="105840" cy="118800"/>
              </p14:xfrm>
            </p:contentPart>
          </mc:Choice>
          <mc:Fallback>
            <p:pic>
              <p:nvPicPr>
                <p:cNvPr id="123" name="Ink 122">
                  <a:extLst>
                    <a:ext uri="{FF2B5EF4-FFF2-40B4-BE49-F238E27FC236}">
                      <a16:creationId xmlns:a16="http://schemas.microsoft.com/office/drawing/2014/main" id="{D4DECBE8-BE3F-7AA3-E19C-7AD2CE8AE1CD}"/>
                    </a:ext>
                  </a:extLst>
                </p:cNvPr>
                <p:cNvPicPr/>
                <p:nvPr/>
              </p:nvPicPr>
              <p:blipFill>
                <a:blip r:embed="rId83"/>
                <a:stretch>
                  <a:fillRect/>
                </a:stretch>
              </p:blipFill>
              <p:spPr>
                <a:xfrm>
                  <a:off x="4725540" y="2359130"/>
                  <a:ext cx="1180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4" name="Ink 123">
                  <a:extLst>
                    <a:ext uri="{FF2B5EF4-FFF2-40B4-BE49-F238E27FC236}">
                      <a16:creationId xmlns:a16="http://schemas.microsoft.com/office/drawing/2014/main" id="{41A9B062-7397-53EB-8C6C-9CC1E39661D9}"/>
                    </a:ext>
                  </a:extLst>
                </p14:cNvPr>
                <p14:cNvContentPartPr/>
                <p14:nvPr/>
              </p14:nvContentPartPr>
              <p14:xfrm>
                <a:off x="4957740" y="1955570"/>
                <a:ext cx="41400" cy="167760"/>
              </p14:xfrm>
            </p:contentPart>
          </mc:Choice>
          <mc:Fallback>
            <p:pic>
              <p:nvPicPr>
                <p:cNvPr id="124" name="Ink 123">
                  <a:extLst>
                    <a:ext uri="{FF2B5EF4-FFF2-40B4-BE49-F238E27FC236}">
                      <a16:creationId xmlns:a16="http://schemas.microsoft.com/office/drawing/2014/main" id="{41A9B062-7397-53EB-8C6C-9CC1E39661D9}"/>
                    </a:ext>
                  </a:extLst>
                </p:cNvPr>
                <p:cNvPicPr/>
                <p:nvPr/>
              </p:nvPicPr>
              <p:blipFill>
                <a:blip r:embed="rId85"/>
                <a:stretch>
                  <a:fillRect/>
                </a:stretch>
              </p:blipFill>
              <p:spPr>
                <a:xfrm>
                  <a:off x="4951620" y="1949450"/>
                  <a:ext cx="53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6" name="Ink 125">
                  <a:extLst>
                    <a:ext uri="{FF2B5EF4-FFF2-40B4-BE49-F238E27FC236}">
                      <a16:creationId xmlns:a16="http://schemas.microsoft.com/office/drawing/2014/main" id="{99E89C80-BBC5-F6D2-E8BD-384895E17860}"/>
                    </a:ext>
                  </a:extLst>
                </p14:cNvPr>
                <p14:cNvContentPartPr/>
                <p14:nvPr/>
              </p14:nvContentPartPr>
              <p14:xfrm>
                <a:off x="5065380" y="1923890"/>
                <a:ext cx="125640" cy="187200"/>
              </p14:xfrm>
            </p:contentPart>
          </mc:Choice>
          <mc:Fallback>
            <p:pic>
              <p:nvPicPr>
                <p:cNvPr id="126" name="Ink 125">
                  <a:extLst>
                    <a:ext uri="{FF2B5EF4-FFF2-40B4-BE49-F238E27FC236}">
                      <a16:creationId xmlns:a16="http://schemas.microsoft.com/office/drawing/2014/main" id="{99E89C80-BBC5-F6D2-E8BD-384895E17860}"/>
                    </a:ext>
                  </a:extLst>
                </p:cNvPr>
                <p:cNvPicPr/>
                <p:nvPr/>
              </p:nvPicPr>
              <p:blipFill>
                <a:blip r:embed="rId87"/>
                <a:stretch>
                  <a:fillRect/>
                </a:stretch>
              </p:blipFill>
              <p:spPr>
                <a:xfrm>
                  <a:off x="5059277" y="1917782"/>
                  <a:ext cx="137845" cy="199417"/>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7" name="Ink 126">
                  <a:extLst>
                    <a:ext uri="{FF2B5EF4-FFF2-40B4-BE49-F238E27FC236}">
                      <a16:creationId xmlns:a16="http://schemas.microsoft.com/office/drawing/2014/main" id="{BDC0DA82-79CC-E077-4254-C909EA7FB993}"/>
                    </a:ext>
                  </a:extLst>
                </p14:cNvPr>
                <p14:cNvContentPartPr/>
                <p14:nvPr/>
              </p14:nvContentPartPr>
              <p14:xfrm>
                <a:off x="5263740" y="1933970"/>
                <a:ext cx="116640" cy="174600"/>
              </p14:xfrm>
            </p:contentPart>
          </mc:Choice>
          <mc:Fallback>
            <p:pic>
              <p:nvPicPr>
                <p:cNvPr id="127" name="Ink 126">
                  <a:extLst>
                    <a:ext uri="{FF2B5EF4-FFF2-40B4-BE49-F238E27FC236}">
                      <a16:creationId xmlns:a16="http://schemas.microsoft.com/office/drawing/2014/main" id="{BDC0DA82-79CC-E077-4254-C909EA7FB993}"/>
                    </a:ext>
                  </a:extLst>
                </p:cNvPr>
                <p:cNvPicPr/>
                <p:nvPr/>
              </p:nvPicPr>
              <p:blipFill>
                <a:blip r:embed="rId89"/>
                <a:stretch>
                  <a:fillRect/>
                </a:stretch>
              </p:blipFill>
              <p:spPr>
                <a:xfrm>
                  <a:off x="5257620" y="1927850"/>
                  <a:ext cx="128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8" name="Ink 127">
                  <a:extLst>
                    <a:ext uri="{FF2B5EF4-FFF2-40B4-BE49-F238E27FC236}">
                      <a16:creationId xmlns:a16="http://schemas.microsoft.com/office/drawing/2014/main" id="{E1EDCF5C-D50A-CD1D-55FF-8F8380A2F982}"/>
                    </a:ext>
                  </a:extLst>
                </p14:cNvPr>
                <p14:cNvContentPartPr/>
                <p14:nvPr/>
              </p14:nvContentPartPr>
              <p14:xfrm>
                <a:off x="5250060" y="1872770"/>
                <a:ext cx="262080" cy="73800"/>
              </p14:xfrm>
            </p:contentPart>
          </mc:Choice>
          <mc:Fallback>
            <p:pic>
              <p:nvPicPr>
                <p:cNvPr id="128" name="Ink 127">
                  <a:extLst>
                    <a:ext uri="{FF2B5EF4-FFF2-40B4-BE49-F238E27FC236}">
                      <a16:creationId xmlns:a16="http://schemas.microsoft.com/office/drawing/2014/main" id="{E1EDCF5C-D50A-CD1D-55FF-8F8380A2F982}"/>
                    </a:ext>
                  </a:extLst>
                </p:cNvPr>
                <p:cNvPicPr/>
                <p:nvPr/>
              </p:nvPicPr>
              <p:blipFill>
                <a:blip r:embed="rId91"/>
                <a:stretch>
                  <a:fillRect/>
                </a:stretch>
              </p:blipFill>
              <p:spPr>
                <a:xfrm>
                  <a:off x="5243940" y="1866650"/>
                  <a:ext cx="2743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9" name="Ink 128">
                  <a:extLst>
                    <a:ext uri="{FF2B5EF4-FFF2-40B4-BE49-F238E27FC236}">
                      <a16:creationId xmlns:a16="http://schemas.microsoft.com/office/drawing/2014/main" id="{101850BA-EDB3-4F13-4324-1F39D555AE6E}"/>
                    </a:ext>
                  </a:extLst>
                </p14:cNvPr>
                <p14:cNvContentPartPr/>
                <p14:nvPr/>
              </p14:nvContentPartPr>
              <p14:xfrm>
                <a:off x="5479380" y="2065010"/>
                <a:ext cx="17280" cy="54000"/>
              </p14:xfrm>
            </p:contentPart>
          </mc:Choice>
          <mc:Fallback>
            <p:pic>
              <p:nvPicPr>
                <p:cNvPr id="129" name="Ink 128">
                  <a:extLst>
                    <a:ext uri="{FF2B5EF4-FFF2-40B4-BE49-F238E27FC236}">
                      <a16:creationId xmlns:a16="http://schemas.microsoft.com/office/drawing/2014/main" id="{101850BA-EDB3-4F13-4324-1F39D555AE6E}"/>
                    </a:ext>
                  </a:extLst>
                </p:cNvPr>
                <p:cNvPicPr/>
                <p:nvPr/>
              </p:nvPicPr>
              <p:blipFill>
                <a:blip r:embed="rId93"/>
                <a:stretch>
                  <a:fillRect/>
                </a:stretch>
              </p:blipFill>
              <p:spPr>
                <a:xfrm>
                  <a:off x="5473260" y="2058890"/>
                  <a:ext cx="295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30" name="Ink 129">
                  <a:extLst>
                    <a:ext uri="{FF2B5EF4-FFF2-40B4-BE49-F238E27FC236}">
                      <a16:creationId xmlns:a16="http://schemas.microsoft.com/office/drawing/2014/main" id="{8EF344B3-DAA1-409C-5189-56C79930D32A}"/>
                    </a:ext>
                  </a:extLst>
                </p14:cNvPr>
                <p14:cNvContentPartPr/>
                <p14:nvPr/>
              </p14:nvContentPartPr>
              <p14:xfrm>
                <a:off x="5644980" y="1807970"/>
                <a:ext cx="30600" cy="298080"/>
              </p14:xfrm>
            </p:contentPart>
          </mc:Choice>
          <mc:Fallback>
            <p:pic>
              <p:nvPicPr>
                <p:cNvPr id="130" name="Ink 129">
                  <a:extLst>
                    <a:ext uri="{FF2B5EF4-FFF2-40B4-BE49-F238E27FC236}">
                      <a16:creationId xmlns:a16="http://schemas.microsoft.com/office/drawing/2014/main" id="{8EF344B3-DAA1-409C-5189-56C79930D32A}"/>
                    </a:ext>
                  </a:extLst>
                </p:cNvPr>
                <p:cNvPicPr/>
                <p:nvPr/>
              </p:nvPicPr>
              <p:blipFill>
                <a:blip r:embed="rId95"/>
                <a:stretch>
                  <a:fillRect/>
                </a:stretch>
              </p:blipFill>
              <p:spPr>
                <a:xfrm>
                  <a:off x="5638860" y="1801857"/>
                  <a:ext cx="42840" cy="310305"/>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31" name="Ink 130">
                  <a:extLst>
                    <a:ext uri="{FF2B5EF4-FFF2-40B4-BE49-F238E27FC236}">
                      <a16:creationId xmlns:a16="http://schemas.microsoft.com/office/drawing/2014/main" id="{10409E06-FDF5-CD6B-7951-BBF488CC0798}"/>
                    </a:ext>
                  </a:extLst>
                </p14:cNvPr>
                <p14:cNvContentPartPr/>
                <p14:nvPr/>
              </p14:nvContentPartPr>
              <p14:xfrm>
                <a:off x="5768820" y="2018210"/>
                <a:ext cx="14760" cy="29880"/>
              </p14:xfrm>
            </p:contentPart>
          </mc:Choice>
          <mc:Fallback>
            <p:pic>
              <p:nvPicPr>
                <p:cNvPr id="131" name="Ink 130">
                  <a:extLst>
                    <a:ext uri="{FF2B5EF4-FFF2-40B4-BE49-F238E27FC236}">
                      <a16:creationId xmlns:a16="http://schemas.microsoft.com/office/drawing/2014/main" id="{10409E06-FDF5-CD6B-7951-BBF488CC0798}"/>
                    </a:ext>
                  </a:extLst>
                </p:cNvPr>
                <p:cNvPicPr/>
                <p:nvPr/>
              </p:nvPicPr>
              <p:blipFill>
                <a:blip r:embed="rId97"/>
                <a:stretch>
                  <a:fillRect/>
                </a:stretch>
              </p:blipFill>
              <p:spPr>
                <a:xfrm>
                  <a:off x="5762846" y="2012090"/>
                  <a:ext cx="26709"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32" name="Ink 131">
                  <a:extLst>
                    <a:ext uri="{FF2B5EF4-FFF2-40B4-BE49-F238E27FC236}">
                      <a16:creationId xmlns:a16="http://schemas.microsoft.com/office/drawing/2014/main" id="{E585EF5F-26FF-51DE-AC1F-25F44CDC6D69}"/>
                    </a:ext>
                  </a:extLst>
                </p14:cNvPr>
                <p14:cNvContentPartPr/>
                <p14:nvPr/>
              </p14:nvContentPartPr>
              <p14:xfrm>
                <a:off x="5872140" y="1829210"/>
                <a:ext cx="156600" cy="225000"/>
              </p14:xfrm>
            </p:contentPart>
          </mc:Choice>
          <mc:Fallback>
            <p:pic>
              <p:nvPicPr>
                <p:cNvPr id="132" name="Ink 131">
                  <a:extLst>
                    <a:ext uri="{FF2B5EF4-FFF2-40B4-BE49-F238E27FC236}">
                      <a16:creationId xmlns:a16="http://schemas.microsoft.com/office/drawing/2014/main" id="{E585EF5F-26FF-51DE-AC1F-25F44CDC6D69}"/>
                    </a:ext>
                  </a:extLst>
                </p:cNvPr>
                <p:cNvPicPr/>
                <p:nvPr/>
              </p:nvPicPr>
              <p:blipFill>
                <a:blip r:embed="rId99"/>
                <a:stretch>
                  <a:fillRect/>
                </a:stretch>
              </p:blipFill>
              <p:spPr>
                <a:xfrm>
                  <a:off x="5866020" y="1823090"/>
                  <a:ext cx="1688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33" name="Ink 132">
                  <a:extLst>
                    <a:ext uri="{FF2B5EF4-FFF2-40B4-BE49-F238E27FC236}">
                      <a16:creationId xmlns:a16="http://schemas.microsoft.com/office/drawing/2014/main" id="{83BC341D-3DC1-16DE-C0B0-F482E146E4CA}"/>
                    </a:ext>
                  </a:extLst>
                </p14:cNvPr>
                <p14:cNvContentPartPr/>
                <p14:nvPr/>
              </p14:nvContentPartPr>
              <p14:xfrm>
                <a:off x="6034500" y="2015690"/>
                <a:ext cx="52200" cy="40320"/>
              </p14:xfrm>
            </p:contentPart>
          </mc:Choice>
          <mc:Fallback>
            <p:pic>
              <p:nvPicPr>
                <p:cNvPr id="133" name="Ink 132">
                  <a:extLst>
                    <a:ext uri="{FF2B5EF4-FFF2-40B4-BE49-F238E27FC236}">
                      <a16:creationId xmlns:a16="http://schemas.microsoft.com/office/drawing/2014/main" id="{83BC341D-3DC1-16DE-C0B0-F482E146E4CA}"/>
                    </a:ext>
                  </a:extLst>
                </p:cNvPr>
                <p:cNvPicPr/>
                <p:nvPr/>
              </p:nvPicPr>
              <p:blipFill>
                <a:blip r:embed="rId101"/>
                <a:stretch>
                  <a:fillRect/>
                </a:stretch>
              </p:blipFill>
              <p:spPr>
                <a:xfrm>
                  <a:off x="6028380" y="2009515"/>
                  <a:ext cx="64440" cy="5267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34" name="Ink 133">
                  <a:extLst>
                    <a:ext uri="{FF2B5EF4-FFF2-40B4-BE49-F238E27FC236}">
                      <a16:creationId xmlns:a16="http://schemas.microsoft.com/office/drawing/2014/main" id="{A8C103F6-D919-4565-F9FD-031B2463B98E}"/>
                    </a:ext>
                  </a:extLst>
                </p14:cNvPr>
                <p14:cNvContentPartPr/>
                <p14:nvPr/>
              </p14:nvContentPartPr>
              <p14:xfrm>
                <a:off x="6134940" y="1848650"/>
                <a:ext cx="191520" cy="195480"/>
              </p14:xfrm>
            </p:contentPart>
          </mc:Choice>
          <mc:Fallback>
            <p:pic>
              <p:nvPicPr>
                <p:cNvPr id="134" name="Ink 133">
                  <a:extLst>
                    <a:ext uri="{FF2B5EF4-FFF2-40B4-BE49-F238E27FC236}">
                      <a16:creationId xmlns:a16="http://schemas.microsoft.com/office/drawing/2014/main" id="{A8C103F6-D919-4565-F9FD-031B2463B98E}"/>
                    </a:ext>
                  </a:extLst>
                </p:cNvPr>
                <p:cNvPicPr/>
                <p:nvPr/>
              </p:nvPicPr>
              <p:blipFill>
                <a:blip r:embed="rId103"/>
                <a:stretch>
                  <a:fillRect/>
                </a:stretch>
              </p:blipFill>
              <p:spPr>
                <a:xfrm>
                  <a:off x="6128820" y="1842530"/>
                  <a:ext cx="203760" cy="207720"/>
                </a:xfrm>
                <a:prstGeom prst="rect">
                  <a:avLst/>
                </a:prstGeom>
              </p:spPr>
            </p:pic>
          </mc:Fallback>
        </mc:AlternateContent>
      </p:grpSp>
      <p:grpSp>
        <p:nvGrpSpPr>
          <p:cNvPr id="139" name="Group 138">
            <a:extLst>
              <a:ext uri="{FF2B5EF4-FFF2-40B4-BE49-F238E27FC236}">
                <a16:creationId xmlns:a16="http://schemas.microsoft.com/office/drawing/2014/main" id="{9FEC3B46-E0F7-EB61-E349-7D172F3FC7B3}"/>
              </a:ext>
            </a:extLst>
          </p:cNvPr>
          <p:cNvGrpSpPr/>
          <p:nvPr/>
        </p:nvGrpSpPr>
        <p:grpSpPr>
          <a:xfrm>
            <a:off x="8642685" y="2229837"/>
            <a:ext cx="1217520" cy="2081160"/>
            <a:chOff x="8642685" y="2229837"/>
            <a:chExt cx="1217520" cy="2081160"/>
          </a:xfrm>
        </p:grpSpPr>
        <mc:AlternateContent xmlns:mc="http://schemas.openxmlformats.org/markup-compatibility/2006">
          <mc:Choice xmlns:p14="http://schemas.microsoft.com/office/powerpoint/2010/main" Requires="p14">
            <p:contentPart p14:bwMode="auto" r:id="rId104">
              <p14:nvContentPartPr>
                <p14:cNvPr id="121" name="Ink 120">
                  <a:extLst>
                    <a:ext uri="{FF2B5EF4-FFF2-40B4-BE49-F238E27FC236}">
                      <a16:creationId xmlns:a16="http://schemas.microsoft.com/office/drawing/2014/main" id="{59CBE046-B90B-6432-B0D0-E13CB286C8B0}"/>
                    </a:ext>
                  </a:extLst>
                </p14:cNvPr>
                <p14:cNvContentPartPr/>
                <p14:nvPr/>
              </p14:nvContentPartPr>
              <p14:xfrm>
                <a:off x="8642685" y="2229837"/>
                <a:ext cx="1217520" cy="1782720"/>
              </p14:xfrm>
            </p:contentPart>
          </mc:Choice>
          <mc:Fallback>
            <p:pic>
              <p:nvPicPr>
                <p:cNvPr id="121" name="Ink 120">
                  <a:extLst>
                    <a:ext uri="{FF2B5EF4-FFF2-40B4-BE49-F238E27FC236}">
                      <a16:creationId xmlns:a16="http://schemas.microsoft.com/office/drawing/2014/main" id="{59CBE046-B90B-6432-B0D0-E13CB286C8B0}"/>
                    </a:ext>
                  </a:extLst>
                </p:cNvPr>
                <p:cNvPicPr/>
                <p:nvPr/>
              </p:nvPicPr>
              <p:blipFill>
                <a:blip r:embed="rId105"/>
                <a:stretch>
                  <a:fillRect/>
                </a:stretch>
              </p:blipFill>
              <p:spPr>
                <a:xfrm>
                  <a:off x="8636565" y="2223717"/>
                  <a:ext cx="1229760" cy="1794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5" name="Ink 124">
                  <a:extLst>
                    <a:ext uri="{FF2B5EF4-FFF2-40B4-BE49-F238E27FC236}">
                      <a16:creationId xmlns:a16="http://schemas.microsoft.com/office/drawing/2014/main" id="{4B1A097A-5BD7-35B6-45C6-BF77AC4B6AA2}"/>
                    </a:ext>
                  </a:extLst>
                </p14:cNvPr>
                <p14:cNvContentPartPr/>
                <p14:nvPr/>
              </p14:nvContentPartPr>
              <p14:xfrm>
                <a:off x="8833845" y="3975837"/>
                <a:ext cx="273600" cy="335160"/>
              </p14:xfrm>
            </p:contentPart>
          </mc:Choice>
          <mc:Fallback>
            <p:pic>
              <p:nvPicPr>
                <p:cNvPr id="125" name="Ink 124">
                  <a:extLst>
                    <a:ext uri="{FF2B5EF4-FFF2-40B4-BE49-F238E27FC236}">
                      <a16:creationId xmlns:a16="http://schemas.microsoft.com/office/drawing/2014/main" id="{4B1A097A-5BD7-35B6-45C6-BF77AC4B6AA2}"/>
                    </a:ext>
                  </a:extLst>
                </p:cNvPr>
                <p:cNvPicPr/>
                <p:nvPr/>
              </p:nvPicPr>
              <p:blipFill>
                <a:blip r:embed="rId107"/>
                <a:stretch>
                  <a:fillRect/>
                </a:stretch>
              </p:blipFill>
              <p:spPr>
                <a:xfrm>
                  <a:off x="8827725" y="3969717"/>
                  <a:ext cx="2858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35" name="Ink 134">
                  <a:extLst>
                    <a:ext uri="{FF2B5EF4-FFF2-40B4-BE49-F238E27FC236}">
                      <a16:creationId xmlns:a16="http://schemas.microsoft.com/office/drawing/2014/main" id="{08D0F724-D92E-0806-D0E9-0FE359B44F6D}"/>
                    </a:ext>
                  </a:extLst>
                </p14:cNvPr>
                <p14:cNvContentPartPr/>
                <p14:nvPr/>
              </p14:nvContentPartPr>
              <p14:xfrm>
                <a:off x="9141285" y="4014717"/>
                <a:ext cx="236160" cy="277920"/>
              </p14:xfrm>
            </p:contentPart>
          </mc:Choice>
          <mc:Fallback>
            <p:pic>
              <p:nvPicPr>
                <p:cNvPr id="135" name="Ink 134">
                  <a:extLst>
                    <a:ext uri="{FF2B5EF4-FFF2-40B4-BE49-F238E27FC236}">
                      <a16:creationId xmlns:a16="http://schemas.microsoft.com/office/drawing/2014/main" id="{08D0F724-D92E-0806-D0E9-0FE359B44F6D}"/>
                    </a:ext>
                  </a:extLst>
                </p:cNvPr>
                <p:cNvPicPr/>
                <p:nvPr/>
              </p:nvPicPr>
              <p:blipFill>
                <a:blip r:embed="rId109"/>
                <a:stretch>
                  <a:fillRect/>
                </a:stretch>
              </p:blipFill>
              <p:spPr>
                <a:xfrm>
                  <a:off x="9135165" y="4008597"/>
                  <a:ext cx="24840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36" name="Ink 135">
                  <a:extLst>
                    <a:ext uri="{FF2B5EF4-FFF2-40B4-BE49-F238E27FC236}">
                      <a16:creationId xmlns:a16="http://schemas.microsoft.com/office/drawing/2014/main" id="{16DD959A-F4E6-7892-B742-A37CB7B00360}"/>
                    </a:ext>
                  </a:extLst>
                </p14:cNvPr>
                <p14:cNvContentPartPr/>
                <p14:nvPr/>
              </p14:nvContentPartPr>
              <p14:xfrm>
                <a:off x="9473205" y="4002477"/>
                <a:ext cx="151560" cy="291960"/>
              </p14:xfrm>
            </p:contentPart>
          </mc:Choice>
          <mc:Fallback>
            <p:pic>
              <p:nvPicPr>
                <p:cNvPr id="136" name="Ink 135">
                  <a:extLst>
                    <a:ext uri="{FF2B5EF4-FFF2-40B4-BE49-F238E27FC236}">
                      <a16:creationId xmlns:a16="http://schemas.microsoft.com/office/drawing/2014/main" id="{16DD959A-F4E6-7892-B742-A37CB7B00360}"/>
                    </a:ext>
                  </a:extLst>
                </p:cNvPr>
                <p:cNvPicPr/>
                <p:nvPr/>
              </p:nvPicPr>
              <p:blipFill>
                <a:blip r:embed="rId111"/>
                <a:stretch>
                  <a:fillRect/>
                </a:stretch>
              </p:blipFill>
              <p:spPr>
                <a:xfrm>
                  <a:off x="9467085" y="3996357"/>
                  <a:ext cx="1638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7" name="Ink 136">
                  <a:extLst>
                    <a:ext uri="{FF2B5EF4-FFF2-40B4-BE49-F238E27FC236}">
                      <a16:creationId xmlns:a16="http://schemas.microsoft.com/office/drawing/2014/main" id="{8F3C9D82-2184-966C-B826-4DCACE9A167B}"/>
                    </a:ext>
                  </a:extLst>
                </p14:cNvPr>
                <p14:cNvContentPartPr/>
                <p14:nvPr/>
              </p14:nvContentPartPr>
              <p14:xfrm>
                <a:off x="9646725" y="4023717"/>
                <a:ext cx="182880" cy="230040"/>
              </p14:xfrm>
            </p:contentPart>
          </mc:Choice>
          <mc:Fallback>
            <p:pic>
              <p:nvPicPr>
                <p:cNvPr id="137" name="Ink 136">
                  <a:extLst>
                    <a:ext uri="{FF2B5EF4-FFF2-40B4-BE49-F238E27FC236}">
                      <a16:creationId xmlns:a16="http://schemas.microsoft.com/office/drawing/2014/main" id="{8F3C9D82-2184-966C-B826-4DCACE9A167B}"/>
                    </a:ext>
                  </a:extLst>
                </p:cNvPr>
                <p:cNvPicPr/>
                <p:nvPr/>
              </p:nvPicPr>
              <p:blipFill>
                <a:blip r:embed="rId113"/>
                <a:stretch>
                  <a:fillRect/>
                </a:stretch>
              </p:blipFill>
              <p:spPr>
                <a:xfrm>
                  <a:off x="9640605" y="4017597"/>
                  <a:ext cx="195120" cy="242280"/>
                </a:xfrm>
                <a:prstGeom prst="rect">
                  <a:avLst/>
                </a:prstGeom>
              </p:spPr>
            </p:pic>
          </mc:Fallback>
        </mc:AlternateContent>
      </p:grpSp>
      <p:grpSp>
        <p:nvGrpSpPr>
          <p:cNvPr id="182" name="Group 181">
            <a:extLst>
              <a:ext uri="{FF2B5EF4-FFF2-40B4-BE49-F238E27FC236}">
                <a16:creationId xmlns:a16="http://schemas.microsoft.com/office/drawing/2014/main" id="{32336A85-A66B-A8F1-DEDD-B6A01E6B2AA6}"/>
              </a:ext>
            </a:extLst>
          </p:cNvPr>
          <p:cNvGrpSpPr/>
          <p:nvPr/>
        </p:nvGrpSpPr>
        <p:grpSpPr>
          <a:xfrm>
            <a:off x="3554085" y="5833797"/>
            <a:ext cx="3074760" cy="103680"/>
            <a:chOff x="3554085" y="5833797"/>
            <a:chExt cx="3074760" cy="103680"/>
          </a:xfrm>
        </p:grpSpPr>
        <mc:AlternateContent xmlns:mc="http://schemas.openxmlformats.org/markup-compatibility/2006">
          <mc:Choice xmlns:p14="http://schemas.microsoft.com/office/powerpoint/2010/main" Requires="p14">
            <p:contentPart p14:bwMode="auto" r:id="rId114">
              <p14:nvContentPartPr>
                <p14:cNvPr id="143" name="Ink 142">
                  <a:extLst>
                    <a:ext uri="{FF2B5EF4-FFF2-40B4-BE49-F238E27FC236}">
                      <a16:creationId xmlns:a16="http://schemas.microsoft.com/office/drawing/2014/main" id="{E54E7980-9AC0-59BF-BA2B-6A1517753A3A}"/>
                    </a:ext>
                  </a:extLst>
                </p14:cNvPr>
                <p14:cNvContentPartPr/>
                <p14:nvPr/>
              </p14:nvContentPartPr>
              <p14:xfrm>
                <a:off x="3554085" y="5833797"/>
                <a:ext cx="23760" cy="48600"/>
              </p14:xfrm>
            </p:contentPart>
          </mc:Choice>
          <mc:Fallback>
            <p:pic>
              <p:nvPicPr>
                <p:cNvPr id="143" name="Ink 142">
                  <a:extLst>
                    <a:ext uri="{FF2B5EF4-FFF2-40B4-BE49-F238E27FC236}">
                      <a16:creationId xmlns:a16="http://schemas.microsoft.com/office/drawing/2014/main" id="{E54E7980-9AC0-59BF-BA2B-6A1517753A3A}"/>
                    </a:ext>
                  </a:extLst>
                </p:cNvPr>
                <p:cNvPicPr/>
                <p:nvPr/>
              </p:nvPicPr>
              <p:blipFill>
                <a:blip r:embed="rId115"/>
                <a:stretch>
                  <a:fillRect/>
                </a:stretch>
              </p:blipFill>
              <p:spPr>
                <a:xfrm>
                  <a:off x="3547965" y="5827677"/>
                  <a:ext cx="360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4" name="Ink 173">
                  <a:extLst>
                    <a:ext uri="{FF2B5EF4-FFF2-40B4-BE49-F238E27FC236}">
                      <a16:creationId xmlns:a16="http://schemas.microsoft.com/office/drawing/2014/main" id="{54FA28AB-521E-C6DB-00A6-A8EC504F3F3B}"/>
                    </a:ext>
                  </a:extLst>
                </p14:cNvPr>
                <p14:cNvContentPartPr/>
                <p14:nvPr/>
              </p14:nvContentPartPr>
              <p14:xfrm>
                <a:off x="6628485" y="5937117"/>
                <a:ext cx="360" cy="360"/>
              </p14:xfrm>
            </p:contentPart>
          </mc:Choice>
          <mc:Fallback>
            <p:pic>
              <p:nvPicPr>
                <p:cNvPr id="174" name="Ink 173">
                  <a:extLst>
                    <a:ext uri="{FF2B5EF4-FFF2-40B4-BE49-F238E27FC236}">
                      <a16:creationId xmlns:a16="http://schemas.microsoft.com/office/drawing/2014/main" id="{54FA28AB-521E-C6DB-00A6-A8EC504F3F3B}"/>
                    </a:ext>
                  </a:extLst>
                </p:cNvPr>
                <p:cNvPicPr/>
                <p:nvPr/>
              </p:nvPicPr>
              <p:blipFill>
                <a:blip r:embed="rId117"/>
                <a:stretch>
                  <a:fillRect/>
                </a:stretch>
              </p:blipFill>
              <p:spPr>
                <a:xfrm>
                  <a:off x="6622365" y="5930997"/>
                  <a:ext cx="1260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224" name="Ink 223">
                <a:extLst>
                  <a:ext uri="{FF2B5EF4-FFF2-40B4-BE49-F238E27FC236}">
                    <a16:creationId xmlns:a16="http://schemas.microsoft.com/office/drawing/2014/main" id="{817C9FF8-AAC7-E168-6499-51886E4B827A}"/>
                  </a:ext>
                </a:extLst>
              </p14:cNvPr>
              <p14:cNvContentPartPr/>
              <p14:nvPr/>
            </p14:nvContentPartPr>
            <p14:xfrm>
              <a:off x="5171205" y="6660357"/>
              <a:ext cx="3600" cy="5400"/>
            </p14:xfrm>
          </p:contentPart>
        </mc:Choice>
        <mc:Fallback>
          <p:pic>
            <p:nvPicPr>
              <p:cNvPr id="224" name="Ink 223">
                <a:extLst>
                  <a:ext uri="{FF2B5EF4-FFF2-40B4-BE49-F238E27FC236}">
                    <a16:creationId xmlns:a16="http://schemas.microsoft.com/office/drawing/2014/main" id="{817C9FF8-AAC7-E168-6499-51886E4B827A}"/>
                  </a:ext>
                </a:extLst>
              </p:cNvPr>
              <p:cNvPicPr/>
              <p:nvPr/>
            </p:nvPicPr>
            <p:blipFill>
              <a:blip r:embed="rId119"/>
              <a:stretch>
                <a:fillRect/>
              </a:stretch>
            </p:blipFill>
            <p:spPr>
              <a:xfrm>
                <a:off x="5165085" y="6654237"/>
                <a:ext cx="15840" cy="17640"/>
              </a:xfrm>
              <a:prstGeom prst="rect">
                <a:avLst/>
              </a:prstGeom>
            </p:spPr>
          </p:pic>
        </mc:Fallback>
      </mc:AlternateContent>
      <p:grpSp>
        <p:nvGrpSpPr>
          <p:cNvPr id="268" name="Group 267">
            <a:extLst>
              <a:ext uri="{FF2B5EF4-FFF2-40B4-BE49-F238E27FC236}">
                <a16:creationId xmlns:a16="http://schemas.microsoft.com/office/drawing/2014/main" id="{C75047C4-D741-DB68-8450-4EDD7AFC637D}"/>
              </a:ext>
            </a:extLst>
          </p:cNvPr>
          <p:cNvGrpSpPr/>
          <p:nvPr/>
        </p:nvGrpSpPr>
        <p:grpSpPr>
          <a:xfrm>
            <a:off x="3728685" y="88197"/>
            <a:ext cx="1781280" cy="674280"/>
            <a:chOff x="3728685" y="88197"/>
            <a:chExt cx="1781280" cy="674280"/>
          </a:xfrm>
        </p:grpSpPr>
        <mc:AlternateContent xmlns:mc="http://schemas.openxmlformats.org/markup-compatibility/2006">
          <mc:Choice xmlns:p14="http://schemas.microsoft.com/office/powerpoint/2010/main" Requires="p14">
            <p:contentPart p14:bwMode="auto" r:id="rId120">
              <p14:nvContentPartPr>
                <p14:cNvPr id="259" name="Ink 258">
                  <a:extLst>
                    <a:ext uri="{FF2B5EF4-FFF2-40B4-BE49-F238E27FC236}">
                      <a16:creationId xmlns:a16="http://schemas.microsoft.com/office/drawing/2014/main" id="{E9472C38-A5B7-E87C-A4C7-8D9B1FEB5152}"/>
                    </a:ext>
                  </a:extLst>
                </p14:cNvPr>
                <p14:cNvContentPartPr/>
                <p14:nvPr/>
              </p14:nvContentPartPr>
              <p14:xfrm>
                <a:off x="3728685" y="88197"/>
                <a:ext cx="307440" cy="572400"/>
              </p14:xfrm>
            </p:contentPart>
          </mc:Choice>
          <mc:Fallback>
            <p:pic>
              <p:nvPicPr>
                <p:cNvPr id="259" name="Ink 258">
                  <a:extLst>
                    <a:ext uri="{FF2B5EF4-FFF2-40B4-BE49-F238E27FC236}">
                      <a16:creationId xmlns:a16="http://schemas.microsoft.com/office/drawing/2014/main" id="{E9472C38-A5B7-E87C-A4C7-8D9B1FEB5152}"/>
                    </a:ext>
                  </a:extLst>
                </p:cNvPr>
                <p:cNvPicPr/>
                <p:nvPr/>
              </p:nvPicPr>
              <p:blipFill>
                <a:blip r:embed="rId121"/>
                <a:stretch>
                  <a:fillRect/>
                </a:stretch>
              </p:blipFill>
              <p:spPr>
                <a:xfrm>
                  <a:off x="3722565" y="82077"/>
                  <a:ext cx="319680" cy="584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60" name="Ink 259">
                  <a:extLst>
                    <a:ext uri="{FF2B5EF4-FFF2-40B4-BE49-F238E27FC236}">
                      <a16:creationId xmlns:a16="http://schemas.microsoft.com/office/drawing/2014/main" id="{C25F847E-5876-9862-AB99-61D1230B553F}"/>
                    </a:ext>
                  </a:extLst>
                </p14:cNvPr>
                <p14:cNvContentPartPr/>
                <p14:nvPr/>
              </p14:nvContentPartPr>
              <p14:xfrm>
                <a:off x="4047645" y="481677"/>
                <a:ext cx="176400" cy="104040"/>
              </p14:xfrm>
            </p:contentPart>
          </mc:Choice>
          <mc:Fallback>
            <p:pic>
              <p:nvPicPr>
                <p:cNvPr id="260" name="Ink 259">
                  <a:extLst>
                    <a:ext uri="{FF2B5EF4-FFF2-40B4-BE49-F238E27FC236}">
                      <a16:creationId xmlns:a16="http://schemas.microsoft.com/office/drawing/2014/main" id="{C25F847E-5876-9862-AB99-61D1230B553F}"/>
                    </a:ext>
                  </a:extLst>
                </p:cNvPr>
                <p:cNvPicPr/>
                <p:nvPr/>
              </p:nvPicPr>
              <p:blipFill>
                <a:blip r:embed="rId123"/>
                <a:stretch>
                  <a:fillRect/>
                </a:stretch>
              </p:blipFill>
              <p:spPr>
                <a:xfrm>
                  <a:off x="4041525" y="475557"/>
                  <a:ext cx="1886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61" name="Ink 260">
                  <a:extLst>
                    <a:ext uri="{FF2B5EF4-FFF2-40B4-BE49-F238E27FC236}">
                      <a16:creationId xmlns:a16="http://schemas.microsoft.com/office/drawing/2014/main" id="{4A7AB952-7E04-80AB-7AA7-2F036F2C5D5F}"/>
                    </a:ext>
                  </a:extLst>
                </p14:cNvPr>
                <p14:cNvContentPartPr/>
                <p14:nvPr/>
              </p14:nvContentPartPr>
              <p14:xfrm>
                <a:off x="4199565" y="458637"/>
                <a:ext cx="31680" cy="303840"/>
              </p14:xfrm>
            </p:contentPart>
          </mc:Choice>
          <mc:Fallback>
            <p:pic>
              <p:nvPicPr>
                <p:cNvPr id="261" name="Ink 260">
                  <a:extLst>
                    <a:ext uri="{FF2B5EF4-FFF2-40B4-BE49-F238E27FC236}">
                      <a16:creationId xmlns:a16="http://schemas.microsoft.com/office/drawing/2014/main" id="{4A7AB952-7E04-80AB-7AA7-2F036F2C5D5F}"/>
                    </a:ext>
                  </a:extLst>
                </p:cNvPr>
                <p:cNvPicPr/>
                <p:nvPr/>
              </p:nvPicPr>
              <p:blipFill>
                <a:blip r:embed="rId125"/>
                <a:stretch>
                  <a:fillRect/>
                </a:stretch>
              </p:blipFill>
              <p:spPr>
                <a:xfrm>
                  <a:off x="4193445" y="452517"/>
                  <a:ext cx="439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62" name="Ink 261">
                  <a:extLst>
                    <a:ext uri="{FF2B5EF4-FFF2-40B4-BE49-F238E27FC236}">
                      <a16:creationId xmlns:a16="http://schemas.microsoft.com/office/drawing/2014/main" id="{5064D217-FDB7-231A-62FB-37DD3B6468FF}"/>
                    </a:ext>
                  </a:extLst>
                </p14:cNvPr>
                <p14:cNvContentPartPr/>
                <p14:nvPr/>
              </p14:nvContentPartPr>
              <p14:xfrm>
                <a:off x="4364805" y="339117"/>
                <a:ext cx="205560" cy="322560"/>
              </p14:xfrm>
            </p:contentPart>
          </mc:Choice>
          <mc:Fallback>
            <p:pic>
              <p:nvPicPr>
                <p:cNvPr id="262" name="Ink 261">
                  <a:extLst>
                    <a:ext uri="{FF2B5EF4-FFF2-40B4-BE49-F238E27FC236}">
                      <a16:creationId xmlns:a16="http://schemas.microsoft.com/office/drawing/2014/main" id="{5064D217-FDB7-231A-62FB-37DD3B6468FF}"/>
                    </a:ext>
                  </a:extLst>
                </p:cNvPr>
                <p:cNvPicPr/>
                <p:nvPr/>
              </p:nvPicPr>
              <p:blipFill>
                <a:blip r:embed="rId127"/>
                <a:stretch>
                  <a:fillRect/>
                </a:stretch>
              </p:blipFill>
              <p:spPr>
                <a:xfrm>
                  <a:off x="4358685" y="332997"/>
                  <a:ext cx="2178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63" name="Ink 262">
                  <a:extLst>
                    <a:ext uri="{FF2B5EF4-FFF2-40B4-BE49-F238E27FC236}">
                      <a16:creationId xmlns:a16="http://schemas.microsoft.com/office/drawing/2014/main" id="{0C248AEC-0B68-BD62-B8BD-B5C5FC7241E5}"/>
                    </a:ext>
                  </a:extLst>
                </p14:cNvPr>
                <p14:cNvContentPartPr/>
                <p14:nvPr/>
              </p14:nvContentPartPr>
              <p14:xfrm>
                <a:off x="4616085" y="374397"/>
                <a:ext cx="191520" cy="258480"/>
              </p14:xfrm>
            </p:contentPart>
          </mc:Choice>
          <mc:Fallback>
            <p:pic>
              <p:nvPicPr>
                <p:cNvPr id="263" name="Ink 262">
                  <a:extLst>
                    <a:ext uri="{FF2B5EF4-FFF2-40B4-BE49-F238E27FC236}">
                      <a16:creationId xmlns:a16="http://schemas.microsoft.com/office/drawing/2014/main" id="{0C248AEC-0B68-BD62-B8BD-B5C5FC7241E5}"/>
                    </a:ext>
                  </a:extLst>
                </p:cNvPr>
                <p:cNvPicPr/>
                <p:nvPr/>
              </p:nvPicPr>
              <p:blipFill>
                <a:blip r:embed="rId129"/>
                <a:stretch>
                  <a:fillRect/>
                </a:stretch>
              </p:blipFill>
              <p:spPr>
                <a:xfrm>
                  <a:off x="4609965" y="368277"/>
                  <a:ext cx="2037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64" name="Ink 263">
                  <a:extLst>
                    <a:ext uri="{FF2B5EF4-FFF2-40B4-BE49-F238E27FC236}">
                      <a16:creationId xmlns:a16="http://schemas.microsoft.com/office/drawing/2014/main" id="{C737C4EB-A907-9716-C60A-BAF863841439}"/>
                    </a:ext>
                  </a:extLst>
                </p14:cNvPr>
                <p14:cNvContentPartPr/>
                <p14:nvPr/>
              </p14:nvContentPartPr>
              <p14:xfrm>
                <a:off x="4858365" y="380157"/>
                <a:ext cx="284760" cy="282960"/>
              </p14:xfrm>
            </p:contentPart>
          </mc:Choice>
          <mc:Fallback>
            <p:pic>
              <p:nvPicPr>
                <p:cNvPr id="264" name="Ink 263">
                  <a:extLst>
                    <a:ext uri="{FF2B5EF4-FFF2-40B4-BE49-F238E27FC236}">
                      <a16:creationId xmlns:a16="http://schemas.microsoft.com/office/drawing/2014/main" id="{C737C4EB-A907-9716-C60A-BAF863841439}"/>
                    </a:ext>
                  </a:extLst>
                </p:cNvPr>
                <p:cNvPicPr/>
                <p:nvPr/>
              </p:nvPicPr>
              <p:blipFill>
                <a:blip r:embed="rId131"/>
                <a:stretch>
                  <a:fillRect/>
                </a:stretch>
              </p:blipFill>
              <p:spPr>
                <a:xfrm>
                  <a:off x="4852245" y="374037"/>
                  <a:ext cx="297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65" name="Ink 264">
                  <a:extLst>
                    <a:ext uri="{FF2B5EF4-FFF2-40B4-BE49-F238E27FC236}">
                      <a16:creationId xmlns:a16="http://schemas.microsoft.com/office/drawing/2014/main" id="{FD58279C-1EA8-6A40-94CC-4449E11442E7}"/>
                    </a:ext>
                  </a:extLst>
                </p14:cNvPr>
                <p14:cNvContentPartPr/>
                <p14:nvPr/>
              </p14:nvContentPartPr>
              <p14:xfrm>
                <a:off x="5220165" y="455757"/>
                <a:ext cx="27720" cy="79560"/>
              </p14:xfrm>
            </p:contentPart>
          </mc:Choice>
          <mc:Fallback>
            <p:pic>
              <p:nvPicPr>
                <p:cNvPr id="265" name="Ink 264">
                  <a:extLst>
                    <a:ext uri="{FF2B5EF4-FFF2-40B4-BE49-F238E27FC236}">
                      <a16:creationId xmlns:a16="http://schemas.microsoft.com/office/drawing/2014/main" id="{FD58279C-1EA8-6A40-94CC-4449E11442E7}"/>
                    </a:ext>
                  </a:extLst>
                </p:cNvPr>
                <p:cNvPicPr/>
                <p:nvPr/>
              </p:nvPicPr>
              <p:blipFill>
                <a:blip r:embed="rId133"/>
                <a:stretch>
                  <a:fillRect/>
                </a:stretch>
              </p:blipFill>
              <p:spPr>
                <a:xfrm>
                  <a:off x="5214045" y="449637"/>
                  <a:ext cx="399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66" name="Ink 265">
                  <a:extLst>
                    <a:ext uri="{FF2B5EF4-FFF2-40B4-BE49-F238E27FC236}">
                      <a16:creationId xmlns:a16="http://schemas.microsoft.com/office/drawing/2014/main" id="{4621E44E-A3A2-091F-AA57-8686AC758B31}"/>
                    </a:ext>
                  </a:extLst>
                </p14:cNvPr>
                <p14:cNvContentPartPr/>
                <p14:nvPr/>
              </p14:nvContentPartPr>
              <p14:xfrm>
                <a:off x="5306925" y="242277"/>
                <a:ext cx="41040" cy="70560"/>
              </p14:xfrm>
            </p:contentPart>
          </mc:Choice>
          <mc:Fallback>
            <p:pic>
              <p:nvPicPr>
                <p:cNvPr id="266" name="Ink 265">
                  <a:extLst>
                    <a:ext uri="{FF2B5EF4-FFF2-40B4-BE49-F238E27FC236}">
                      <a16:creationId xmlns:a16="http://schemas.microsoft.com/office/drawing/2014/main" id="{4621E44E-A3A2-091F-AA57-8686AC758B31}"/>
                    </a:ext>
                  </a:extLst>
                </p:cNvPr>
                <p:cNvPicPr/>
                <p:nvPr/>
              </p:nvPicPr>
              <p:blipFill>
                <a:blip r:embed="rId135"/>
                <a:stretch>
                  <a:fillRect/>
                </a:stretch>
              </p:blipFill>
              <p:spPr>
                <a:xfrm>
                  <a:off x="5300805" y="236157"/>
                  <a:ext cx="53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67" name="Ink 266">
                  <a:extLst>
                    <a:ext uri="{FF2B5EF4-FFF2-40B4-BE49-F238E27FC236}">
                      <a16:creationId xmlns:a16="http://schemas.microsoft.com/office/drawing/2014/main" id="{659D8B05-C65F-2A3D-E093-A1B24C9DF4AE}"/>
                    </a:ext>
                  </a:extLst>
                </p14:cNvPr>
                <p14:cNvContentPartPr/>
                <p14:nvPr/>
              </p14:nvContentPartPr>
              <p14:xfrm>
                <a:off x="5284605" y="350997"/>
                <a:ext cx="225360" cy="353880"/>
              </p14:xfrm>
            </p:contentPart>
          </mc:Choice>
          <mc:Fallback>
            <p:pic>
              <p:nvPicPr>
                <p:cNvPr id="267" name="Ink 266">
                  <a:extLst>
                    <a:ext uri="{FF2B5EF4-FFF2-40B4-BE49-F238E27FC236}">
                      <a16:creationId xmlns:a16="http://schemas.microsoft.com/office/drawing/2014/main" id="{659D8B05-C65F-2A3D-E093-A1B24C9DF4AE}"/>
                    </a:ext>
                  </a:extLst>
                </p:cNvPr>
                <p:cNvPicPr/>
                <p:nvPr/>
              </p:nvPicPr>
              <p:blipFill>
                <a:blip r:embed="rId137"/>
                <a:stretch>
                  <a:fillRect/>
                </a:stretch>
              </p:blipFill>
              <p:spPr>
                <a:xfrm>
                  <a:off x="5278485" y="344877"/>
                  <a:ext cx="237600" cy="366120"/>
                </a:xfrm>
                <a:prstGeom prst="rect">
                  <a:avLst/>
                </a:prstGeom>
              </p:spPr>
            </p:pic>
          </mc:Fallback>
        </mc:AlternateContent>
      </p:grpSp>
      <p:grpSp>
        <p:nvGrpSpPr>
          <p:cNvPr id="295" name="Group 294">
            <a:extLst>
              <a:ext uri="{FF2B5EF4-FFF2-40B4-BE49-F238E27FC236}">
                <a16:creationId xmlns:a16="http://schemas.microsoft.com/office/drawing/2014/main" id="{7676846D-0985-142E-2CAD-E8B42D2298BF}"/>
              </a:ext>
            </a:extLst>
          </p:cNvPr>
          <p:cNvGrpSpPr/>
          <p:nvPr/>
        </p:nvGrpSpPr>
        <p:grpSpPr>
          <a:xfrm>
            <a:off x="6339045" y="33117"/>
            <a:ext cx="2553480" cy="772200"/>
            <a:chOff x="6339045" y="33117"/>
            <a:chExt cx="2553480" cy="772200"/>
          </a:xfrm>
        </p:grpSpPr>
        <mc:AlternateContent xmlns:mc="http://schemas.openxmlformats.org/markup-compatibility/2006">
          <mc:Choice xmlns:p14="http://schemas.microsoft.com/office/powerpoint/2010/main" Requires="p14">
            <p:contentPart p14:bwMode="auto" r:id="rId138">
              <p14:nvContentPartPr>
                <p14:cNvPr id="269" name="Ink 268">
                  <a:extLst>
                    <a:ext uri="{FF2B5EF4-FFF2-40B4-BE49-F238E27FC236}">
                      <a16:creationId xmlns:a16="http://schemas.microsoft.com/office/drawing/2014/main" id="{65647270-CC3B-3774-AC6E-FBBF51932CB2}"/>
                    </a:ext>
                  </a:extLst>
                </p14:cNvPr>
                <p14:cNvContentPartPr/>
                <p14:nvPr/>
              </p14:nvContentPartPr>
              <p14:xfrm>
                <a:off x="6339045" y="151197"/>
                <a:ext cx="259920" cy="588960"/>
              </p14:xfrm>
            </p:contentPart>
          </mc:Choice>
          <mc:Fallback>
            <p:pic>
              <p:nvPicPr>
                <p:cNvPr id="269" name="Ink 268">
                  <a:extLst>
                    <a:ext uri="{FF2B5EF4-FFF2-40B4-BE49-F238E27FC236}">
                      <a16:creationId xmlns:a16="http://schemas.microsoft.com/office/drawing/2014/main" id="{65647270-CC3B-3774-AC6E-FBBF51932CB2}"/>
                    </a:ext>
                  </a:extLst>
                </p:cNvPr>
                <p:cNvPicPr/>
                <p:nvPr/>
              </p:nvPicPr>
              <p:blipFill>
                <a:blip r:embed="rId139"/>
                <a:stretch>
                  <a:fillRect/>
                </a:stretch>
              </p:blipFill>
              <p:spPr>
                <a:xfrm>
                  <a:off x="6332925" y="145077"/>
                  <a:ext cx="2721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70" name="Ink 269">
                  <a:extLst>
                    <a:ext uri="{FF2B5EF4-FFF2-40B4-BE49-F238E27FC236}">
                      <a16:creationId xmlns:a16="http://schemas.microsoft.com/office/drawing/2014/main" id="{708EF58F-D1B5-57EF-96F1-342F0D310D64}"/>
                    </a:ext>
                  </a:extLst>
                </p14:cNvPr>
                <p14:cNvContentPartPr/>
                <p14:nvPr/>
              </p14:nvContentPartPr>
              <p14:xfrm>
                <a:off x="6510045" y="425517"/>
                <a:ext cx="155880" cy="315000"/>
              </p14:xfrm>
            </p:contentPart>
          </mc:Choice>
          <mc:Fallback>
            <p:pic>
              <p:nvPicPr>
                <p:cNvPr id="270" name="Ink 269">
                  <a:extLst>
                    <a:ext uri="{FF2B5EF4-FFF2-40B4-BE49-F238E27FC236}">
                      <a16:creationId xmlns:a16="http://schemas.microsoft.com/office/drawing/2014/main" id="{708EF58F-D1B5-57EF-96F1-342F0D310D64}"/>
                    </a:ext>
                  </a:extLst>
                </p:cNvPr>
                <p:cNvPicPr/>
                <p:nvPr/>
              </p:nvPicPr>
              <p:blipFill>
                <a:blip r:embed="rId141"/>
                <a:stretch>
                  <a:fillRect/>
                </a:stretch>
              </p:blipFill>
              <p:spPr>
                <a:xfrm>
                  <a:off x="6503925" y="419397"/>
                  <a:ext cx="1681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71" name="Ink 270">
                  <a:extLst>
                    <a:ext uri="{FF2B5EF4-FFF2-40B4-BE49-F238E27FC236}">
                      <a16:creationId xmlns:a16="http://schemas.microsoft.com/office/drawing/2014/main" id="{2D3DB010-6D54-0806-B677-DA7A879F729D}"/>
                    </a:ext>
                  </a:extLst>
                </p14:cNvPr>
                <p14:cNvContentPartPr/>
                <p14:nvPr/>
              </p14:nvContentPartPr>
              <p14:xfrm>
                <a:off x="6655845" y="377997"/>
                <a:ext cx="248760" cy="319680"/>
              </p14:xfrm>
            </p:contentPart>
          </mc:Choice>
          <mc:Fallback>
            <p:pic>
              <p:nvPicPr>
                <p:cNvPr id="271" name="Ink 270">
                  <a:extLst>
                    <a:ext uri="{FF2B5EF4-FFF2-40B4-BE49-F238E27FC236}">
                      <a16:creationId xmlns:a16="http://schemas.microsoft.com/office/drawing/2014/main" id="{2D3DB010-6D54-0806-B677-DA7A879F729D}"/>
                    </a:ext>
                  </a:extLst>
                </p:cNvPr>
                <p:cNvPicPr/>
                <p:nvPr/>
              </p:nvPicPr>
              <p:blipFill>
                <a:blip r:embed="rId143"/>
                <a:stretch>
                  <a:fillRect/>
                </a:stretch>
              </p:blipFill>
              <p:spPr>
                <a:xfrm>
                  <a:off x="6649725" y="371877"/>
                  <a:ext cx="2610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72" name="Ink 271">
                  <a:extLst>
                    <a:ext uri="{FF2B5EF4-FFF2-40B4-BE49-F238E27FC236}">
                      <a16:creationId xmlns:a16="http://schemas.microsoft.com/office/drawing/2014/main" id="{6B53860B-2AAE-DABE-ED45-290A92A45DB0}"/>
                    </a:ext>
                  </a:extLst>
                </p14:cNvPr>
                <p14:cNvContentPartPr/>
                <p14:nvPr/>
              </p14:nvContentPartPr>
              <p14:xfrm>
                <a:off x="6997485" y="348477"/>
                <a:ext cx="47520" cy="372600"/>
              </p14:xfrm>
            </p:contentPart>
          </mc:Choice>
          <mc:Fallback>
            <p:pic>
              <p:nvPicPr>
                <p:cNvPr id="272" name="Ink 271">
                  <a:extLst>
                    <a:ext uri="{FF2B5EF4-FFF2-40B4-BE49-F238E27FC236}">
                      <a16:creationId xmlns:a16="http://schemas.microsoft.com/office/drawing/2014/main" id="{6B53860B-2AAE-DABE-ED45-290A92A45DB0}"/>
                    </a:ext>
                  </a:extLst>
                </p:cNvPr>
                <p:cNvPicPr/>
                <p:nvPr/>
              </p:nvPicPr>
              <p:blipFill>
                <a:blip r:embed="rId145"/>
                <a:stretch>
                  <a:fillRect/>
                </a:stretch>
              </p:blipFill>
              <p:spPr>
                <a:xfrm>
                  <a:off x="6991365" y="342357"/>
                  <a:ext cx="597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73" name="Ink 272">
                  <a:extLst>
                    <a:ext uri="{FF2B5EF4-FFF2-40B4-BE49-F238E27FC236}">
                      <a16:creationId xmlns:a16="http://schemas.microsoft.com/office/drawing/2014/main" id="{8617585D-8FAE-F8CB-1B9D-1B3C08558907}"/>
                    </a:ext>
                  </a:extLst>
                </p14:cNvPr>
                <p14:cNvContentPartPr/>
                <p14:nvPr/>
              </p14:nvContentPartPr>
              <p14:xfrm>
                <a:off x="6965085" y="368997"/>
                <a:ext cx="269640" cy="113400"/>
              </p14:xfrm>
            </p:contentPart>
          </mc:Choice>
          <mc:Fallback>
            <p:pic>
              <p:nvPicPr>
                <p:cNvPr id="273" name="Ink 272">
                  <a:extLst>
                    <a:ext uri="{FF2B5EF4-FFF2-40B4-BE49-F238E27FC236}">
                      <a16:creationId xmlns:a16="http://schemas.microsoft.com/office/drawing/2014/main" id="{8617585D-8FAE-F8CB-1B9D-1B3C08558907}"/>
                    </a:ext>
                  </a:extLst>
                </p:cNvPr>
                <p:cNvPicPr/>
                <p:nvPr/>
              </p:nvPicPr>
              <p:blipFill>
                <a:blip r:embed="rId147"/>
                <a:stretch>
                  <a:fillRect/>
                </a:stretch>
              </p:blipFill>
              <p:spPr>
                <a:xfrm>
                  <a:off x="6958965" y="362877"/>
                  <a:ext cx="2818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74" name="Ink 273">
                  <a:extLst>
                    <a:ext uri="{FF2B5EF4-FFF2-40B4-BE49-F238E27FC236}">
                      <a16:creationId xmlns:a16="http://schemas.microsoft.com/office/drawing/2014/main" id="{1B11057E-D10B-261B-57BB-5BDA85237792}"/>
                    </a:ext>
                  </a:extLst>
                </p14:cNvPr>
                <p14:cNvContentPartPr/>
                <p14:nvPr/>
              </p14:nvContentPartPr>
              <p14:xfrm>
                <a:off x="7156605" y="92877"/>
                <a:ext cx="411480" cy="712440"/>
              </p14:xfrm>
            </p:contentPart>
          </mc:Choice>
          <mc:Fallback>
            <p:pic>
              <p:nvPicPr>
                <p:cNvPr id="274" name="Ink 273">
                  <a:extLst>
                    <a:ext uri="{FF2B5EF4-FFF2-40B4-BE49-F238E27FC236}">
                      <a16:creationId xmlns:a16="http://schemas.microsoft.com/office/drawing/2014/main" id="{1B11057E-D10B-261B-57BB-5BDA85237792}"/>
                    </a:ext>
                  </a:extLst>
                </p:cNvPr>
                <p:cNvPicPr/>
                <p:nvPr/>
              </p:nvPicPr>
              <p:blipFill>
                <a:blip r:embed="rId149"/>
                <a:stretch>
                  <a:fillRect/>
                </a:stretch>
              </p:blipFill>
              <p:spPr>
                <a:xfrm>
                  <a:off x="7150485" y="86757"/>
                  <a:ext cx="423720" cy="724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75" name="Ink 274">
                  <a:extLst>
                    <a:ext uri="{FF2B5EF4-FFF2-40B4-BE49-F238E27FC236}">
                      <a16:creationId xmlns:a16="http://schemas.microsoft.com/office/drawing/2014/main" id="{33E6F04B-60ED-C3E9-101C-0201739E644F}"/>
                    </a:ext>
                  </a:extLst>
                </p14:cNvPr>
                <p14:cNvContentPartPr/>
                <p14:nvPr/>
              </p14:nvContentPartPr>
              <p14:xfrm>
                <a:off x="7346685" y="95757"/>
                <a:ext cx="403560" cy="631440"/>
              </p14:xfrm>
            </p:contentPart>
          </mc:Choice>
          <mc:Fallback>
            <p:pic>
              <p:nvPicPr>
                <p:cNvPr id="275" name="Ink 274">
                  <a:extLst>
                    <a:ext uri="{FF2B5EF4-FFF2-40B4-BE49-F238E27FC236}">
                      <a16:creationId xmlns:a16="http://schemas.microsoft.com/office/drawing/2014/main" id="{33E6F04B-60ED-C3E9-101C-0201739E644F}"/>
                    </a:ext>
                  </a:extLst>
                </p:cNvPr>
                <p:cNvPicPr/>
                <p:nvPr/>
              </p:nvPicPr>
              <p:blipFill>
                <a:blip r:embed="rId151"/>
                <a:stretch>
                  <a:fillRect/>
                </a:stretch>
              </p:blipFill>
              <p:spPr>
                <a:xfrm>
                  <a:off x="7340565" y="89637"/>
                  <a:ext cx="41580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76" name="Ink 275">
                  <a:extLst>
                    <a:ext uri="{FF2B5EF4-FFF2-40B4-BE49-F238E27FC236}">
                      <a16:creationId xmlns:a16="http://schemas.microsoft.com/office/drawing/2014/main" id="{52F98788-2CD9-71F9-1EEA-A86B11F27040}"/>
                    </a:ext>
                  </a:extLst>
                </p14:cNvPr>
                <p14:cNvContentPartPr/>
                <p14:nvPr/>
              </p14:nvContentPartPr>
              <p14:xfrm>
                <a:off x="7441725" y="510477"/>
                <a:ext cx="245520" cy="60840"/>
              </p14:xfrm>
            </p:contentPart>
          </mc:Choice>
          <mc:Fallback>
            <p:pic>
              <p:nvPicPr>
                <p:cNvPr id="276" name="Ink 275">
                  <a:extLst>
                    <a:ext uri="{FF2B5EF4-FFF2-40B4-BE49-F238E27FC236}">
                      <a16:creationId xmlns:a16="http://schemas.microsoft.com/office/drawing/2014/main" id="{52F98788-2CD9-71F9-1EEA-A86B11F27040}"/>
                    </a:ext>
                  </a:extLst>
                </p:cNvPr>
                <p:cNvPicPr/>
                <p:nvPr/>
              </p:nvPicPr>
              <p:blipFill>
                <a:blip r:embed="rId153"/>
                <a:stretch>
                  <a:fillRect/>
                </a:stretch>
              </p:blipFill>
              <p:spPr>
                <a:xfrm>
                  <a:off x="7435605" y="504357"/>
                  <a:ext cx="2577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77" name="Ink 276">
                  <a:extLst>
                    <a:ext uri="{FF2B5EF4-FFF2-40B4-BE49-F238E27FC236}">
                      <a16:creationId xmlns:a16="http://schemas.microsoft.com/office/drawing/2014/main" id="{C8BB5E9E-F8E6-09FC-CEE0-961430D29A25}"/>
                    </a:ext>
                  </a:extLst>
                </p14:cNvPr>
                <p14:cNvContentPartPr/>
                <p14:nvPr/>
              </p14:nvContentPartPr>
              <p14:xfrm>
                <a:off x="7639005" y="53637"/>
                <a:ext cx="362160" cy="666000"/>
              </p14:xfrm>
            </p:contentPart>
          </mc:Choice>
          <mc:Fallback>
            <p:pic>
              <p:nvPicPr>
                <p:cNvPr id="277" name="Ink 276">
                  <a:extLst>
                    <a:ext uri="{FF2B5EF4-FFF2-40B4-BE49-F238E27FC236}">
                      <a16:creationId xmlns:a16="http://schemas.microsoft.com/office/drawing/2014/main" id="{C8BB5E9E-F8E6-09FC-CEE0-961430D29A25}"/>
                    </a:ext>
                  </a:extLst>
                </p:cNvPr>
                <p:cNvPicPr/>
                <p:nvPr/>
              </p:nvPicPr>
              <p:blipFill>
                <a:blip r:embed="rId155"/>
                <a:stretch>
                  <a:fillRect/>
                </a:stretch>
              </p:blipFill>
              <p:spPr>
                <a:xfrm>
                  <a:off x="7632885" y="47517"/>
                  <a:ext cx="37440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78" name="Ink 277">
                  <a:extLst>
                    <a:ext uri="{FF2B5EF4-FFF2-40B4-BE49-F238E27FC236}">
                      <a16:creationId xmlns:a16="http://schemas.microsoft.com/office/drawing/2014/main" id="{E3E6EE38-6DB0-CFC8-0BC6-3C272F706F7C}"/>
                    </a:ext>
                  </a:extLst>
                </p14:cNvPr>
                <p14:cNvContentPartPr/>
                <p14:nvPr/>
              </p14:nvContentPartPr>
              <p14:xfrm>
                <a:off x="7874805" y="33117"/>
                <a:ext cx="387360" cy="704520"/>
              </p14:xfrm>
            </p:contentPart>
          </mc:Choice>
          <mc:Fallback>
            <p:pic>
              <p:nvPicPr>
                <p:cNvPr id="278" name="Ink 277">
                  <a:extLst>
                    <a:ext uri="{FF2B5EF4-FFF2-40B4-BE49-F238E27FC236}">
                      <a16:creationId xmlns:a16="http://schemas.microsoft.com/office/drawing/2014/main" id="{E3E6EE38-6DB0-CFC8-0BC6-3C272F706F7C}"/>
                    </a:ext>
                  </a:extLst>
                </p:cNvPr>
                <p:cNvPicPr/>
                <p:nvPr/>
              </p:nvPicPr>
              <p:blipFill>
                <a:blip r:embed="rId157"/>
                <a:stretch>
                  <a:fillRect/>
                </a:stretch>
              </p:blipFill>
              <p:spPr>
                <a:xfrm>
                  <a:off x="7868685" y="26997"/>
                  <a:ext cx="39960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79" name="Ink 278">
                  <a:extLst>
                    <a:ext uri="{FF2B5EF4-FFF2-40B4-BE49-F238E27FC236}">
                      <a16:creationId xmlns:a16="http://schemas.microsoft.com/office/drawing/2014/main" id="{7079310D-BF4D-F7F2-8ABF-828EB0A28393}"/>
                    </a:ext>
                  </a:extLst>
                </p14:cNvPr>
                <p14:cNvContentPartPr/>
                <p14:nvPr/>
              </p14:nvContentPartPr>
              <p14:xfrm>
                <a:off x="8104485" y="473757"/>
                <a:ext cx="223200" cy="224640"/>
              </p14:xfrm>
            </p:contentPart>
          </mc:Choice>
          <mc:Fallback>
            <p:pic>
              <p:nvPicPr>
                <p:cNvPr id="279" name="Ink 278">
                  <a:extLst>
                    <a:ext uri="{FF2B5EF4-FFF2-40B4-BE49-F238E27FC236}">
                      <a16:creationId xmlns:a16="http://schemas.microsoft.com/office/drawing/2014/main" id="{7079310D-BF4D-F7F2-8ABF-828EB0A28393}"/>
                    </a:ext>
                  </a:extLst>
                </p:cNvPr>
                <p:cNvPicPr/>
                <p:nvPr/>
              </p:nvPicPr>
              <p:blipFill>
                <a:blip r:embed="rId159"/>
                <a:stretch>
                  <a:fillRect/>
                </a:stretch>
              </p:blipFill>
              <p:spPr>
                <a:xfrm>
                  <a:off x="8098365" y="467637"/>
                  <a:ext cx="2354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80" name="Ink 279">
                  <a:extLst>
                    <a:ext uri="{FF2B5EF4-FFF2-40B4-BE49-F238E27FC236}">
                      <a16:creationId xmlns:a16="http://schemas.microsoft.com/office/drawing/2014/main" id="{0D21FE6D-4129-ADAC-9E44-3D59231C041A}"/>
                    </a:ext>
                  </a:extLst>
                </p14:cNvPr>
                <p14:cNvContentPartPr/>
                <p14:nvPr/>
              </p14:nvContentPartPr>
              <p14:xfrm>
                <a:off x="8276565" y="406437"/>
                <a:ext cx="177120" cy="310680"/>
              </p14:xfrm>
            </p:contentPart>
          </mc:Choice>
          <mc:Fallback>
            <p:pic>
              <p:nvPicPr>
                <p:cNvPr id="280" name="Ink 279">
                  <a:extLst>
                    <a:ext uri="{FF2B5EF4-FFF2-40B4-BE49-F238E27FC236}">
                      <a16:creationId xmlns:a16="http://schemas.microsoft.com/office/drawing/2014/main" id="{0D21FE6D-4129-ADAC-9E44-3D59231C041A}"/>
                    </a:ext>
                  </a:extLst>
                </p:cNvPr>
                <p:cNvPicPr/>
                <p:nvPr/>
              </p:nvPicPr>
              <p:blipFill>
                <a:blip r:embed="rId161"/>
                <a:stretch>
                  <a:fillRect/>
                </a:stretch>
              </p:blipFill>
              <p:spPr>
                <a:xfrm>
                  <a:off x="8270445" y="400317"/>
                  <a:ext cx="1893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81" name="Ink 280">
                  <a:extLst>
                    <a:ext uri="{FF2B5EF4-FFF2-40B4-BE49-F238E27FC236}">
                      <a16:creationId xmlns:a16="http://schemas.microsoft.com/office/drawing/2014/main" id="{ABFA9899-E686-499B-5AA8-F352270C293D}"/>
                    </a:ext>
                  </a:extLst>
                </p14:cNvPr>
                <p14:cNvContentPartPr/>
                <p14:nvPr/>
              </p14:nvContentPartPr>
              <p14:xfrm>
                <a:off x="8437845" y="447477"/>
                <a:ext cx="271440" cy="239040"/>
              </p14:xfrm>
            </p:contentPart>
          </mc:Choice>
          <mc:Fallback>
            <p:pic>
              <p:nvPicPr>
                <p:cNvPr id="281" name="Ink 280">
                  <a:extLst>
                    <a:ext uri="{FF2B5EF4-FFF2-40B4-BE49-F238E27FC236}">
                      <a16:creationId xmlns:a16="http://schemas.microsoft.com/office/drawing/2014/main" id="{ABFA9899-E686-499B-5AA8-F352270C293D}"/>
                    </a:ext>
                  </a:extLst>
                </p:cNvPr>
                <p:cNvPicPr/>
                <p:nvPr/>
              </p:nvPicPr>
              <p:blipFill>
                <a:blip r:embed="rId163"/>
                <a:stretch>
                  <a:fillRect/>
                </a:stretch>
              </p:blipFill>
              <p:spPr>
                <a:xfrm>
                  <a:off x="8431725" y="441357"/>
                  <a:ext cx="283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82" name="Ink 281">
                  <a:extLst>
                    <a:ext uri="{FF2B5EF4-FFF2-40B4-BE49-F238E27FC236}">
                      <a16:creationId xmlns:a16="http://schemas.microsoft.com/office/drawing/2014/main" id="{938A2AB9-2BF1-76A5-E7FD-21E93A1924CB}"/>
                    </a:ext>
                  </a:extLst>
                </p14:cNvPr>
                <p14:cNvContentPartPr/>
                <p14:nvPr/>
              </p14:nvContentPartPr>
              <p14:xfrm>
                <a:off x="8509125" y="488157"/>
                <a:ext cx="383400" cy="270000"/>
              </p14:xfrm>
            </p:contentPart>
          </mc:Choice>
          <mc:Fallback>
            <p:pic>
              <p:nvPicPr>
                <p:cNvPr id="282" name="Ink 281">
                  <a:extLst>
                    <a:ext uri="{FF2B5EF4-FFF2-40B4-BE49-F238E27FC236}">
                      <a16:creationId xmlns:a16="http://schemas.microsoft.com/office/drawing/2014/main" id="{938A2AB9-2BF1-76A5-E7FD-21E93A1924CB}"/>
                    </a:ext>
                  </a:extLst>
                </p:cNvPr>
                <p:cNvPicPr/>
                <p:nvPr/>
              </p:nvPicPr>
              <p:blipFill>
                <a:blip r:embed="rId165"/>
                <a:stretch>
                  <a:fillRect/>
                </a:stretch>
              </p:blipFill>
              <p:spPr>
                <a:xfrm>
                  <a:off x="8503005" y="482037"/>
                  <a:ext cx="395640" cy="282240"/>
                </a:xfrm>
                <a:prstGeom prst="rect">
                  <a:avLst/>
                </a:prstGeom>
              </p:spPr>
            </p:pic>
          </mc:Fallback>
        </mc:AlternateContent>
      </p:grpSp>
      <p:grpSp>
        <p:nvGrpSpPr>
          <p:cNvPr id="294" name="Group 293">
            <a:extLst>
              <a:ext uri="{FF2B5EF4-FFF2-40B4-BE49-F238E27FC236}">
                <a16:creationId xmlns:a16="http://schemas.microsoft.com/office/drawing/2014/main" id="{6A05E0E5-0346-0517-9938-76C8D6C011A5}"/>
              </a:ext>
            </a:extLst>
          </p:cNvPr>
          <p:cNvGrpSpPr/>
          <p:nvPr/>
        </p:nvGrpSpPr>
        <p:grpSpPr>
          <a:xfrm>
            <a:off x="9423885" y="149757"/>
            <a:ext cx="2293920" cy="653760"/>
            <a:chOff x="9423885" y="149757"/>
            <a:chExt cx="2293920" cy="653760"/>
          </a:xfrm>
        </p:grpSpPr>
        <mc:AlternateContent xmlns:mc="http://schemas.openxmlformats.org/markup-compatibility/2006">
          <mc:Choice xmlns:p14="http://schemas.microsoft.com/office/powerpoint/2010/main" Requires="p14">
            <p:contentPart p14:bwMode="auto" r:id="rId166">
              <p14:nvContentPartPr>
                <p14:cNvPr id="283" name="Ink 282">
                  <a:extLst>
                    <a:ext uri="{FF2B5EF4-FFF2-40B4-BE49-F238E27FC236}">
                      <a16:creationId xmlns:a16="http://schemas.microsoft.com/office/drawing/2014/main" id="{DF5CD138-8176-EF51-303B-5D2D6F8BA922}"/>
                    </a:ext>
                  </a:extLst>
                </p14:cNvPr>
                <p14:cNvContentPartPr/>
                <p14:nvPr/>
              </p14:nvContentPartPr>
              <p14:xfrm>
                <a:off x="9535845" y="346677"/>
                <a:ext cx="108000" cy="322920"/>
              </p14:xfrm>
            </p:contentPart>
          </mc:Choice>
          <mc:Fallback>
            <p:pic>
              <p:nvPicPr>
                <p:cNvPr id="283" name="Ink 282">
                  <a:extLst>
                    <a:ext uri="{FF2B5EF4-FFF2-40B4-BE49-F238E27FC236}">
                      <a16:creationId xmlns:a16="http://schemas.microsoft.com/office/drawing/2014/main" id="{DF5CD138-8176-EF51-303B-5D2D6F8BA922}"/>
                    </a:ext>
                  </a:extLst>
                </p:cNvPr>
                <p:cNvPicPr/>
                <p:nvPr/>
              </p:nvPicPr>
              <p:blipFill>
                <a:blip r:embed="rId167"/>
                <a:stretch>
                  <a:fillRect/>
                </a:stretch>
              </p:blipFill>
              <p:spPr>
                <a:xfrm>
                  <a:off x="9529725" y="340557"/>
                  <a:ext cx="12024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84" name="Ink 283">
                  <a:extLst>
                    <a:ext uri="{FF2B5EF4-FFF2-40B4-BE49-F238E27FC236}">
                      <a16:creationId xmlns:a16="http://schemas.microsoft.com/office/drawing/2014/main" id="{112CE17B-8076-2396-96F0-897A379BF117}"/>
                    </a:ext>
                  </a:extLst>
                </p14:cNvPr>
                <p14:cNvContentPartPr/>
                <p14:nvPr/>
              </p14:nvContentPartPr>
              <p14:xfrm>
                <a:off x="9423885" y="190077"/>
                <a:ext cx="404280" cy="118440"/>
              </p14:xfrm>
            </p:contentPart>
          </mc:Choice>
          <mc:Fallback>
            <p:pic>
              <p:nvPicPr>
                <p:cNvPr id="284" name="Ink 283">
                  <a:extLst>
                    <a:ext uri="{FF2B5EF4-FFF2-40B4-BE49-F238E27FC236}">
                      <a16:creationId xmlns:a16="http://schemas.microsoft.com/office/drawing/2014/main" id="{112CE17B-8076-2396-96F0-897A379BF117}"/>
                    </a:ext>
                  </a:extLst>
                </p:cNvPr>
                <p:cNvPicPr/>
                <p:nvPr/>
              </p:nvPicPr>
              <p:blipFill>
                <a:blip r:embed="rId169"/>
                <a:stretch>
                  <a:fillRect/>
                </a:stretch>
              </p:blipFill>
              <p:spPr>
                <a:xfrm>
                  <a:off x="9417765" y="183957"/>
                  <a:ext cx="416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85" name="Ink 284">
                  <a:extLst>
                    <a:ext uri="{FF2B5EF4-FFF2-40B4-BE49-F238E27FC236}">
                      <a16:creationId xmlns:a16="http://schemas.microsoft.com/office/drawing/2014/main" id="{17C3C7BD-B13F-39CE-6101-F125FB1E47A8}"/>
                    </a:ext>
                  </a:extLst>
                </p14:cNvPr>
                <p14:cNvContentPartPr/>
                <p14:nvPr/>
              </p14:nvContentPartPr>
              <p14:xfrm>
                <a:off x="9733845" y="365757"/>
                <a:ext cx="238320" cy="358200"/>
              </p14:xfrm>
            </p:contentPart>
          </mc:Choice>
          <mc:Fallback>
            <p:pic>
              <p:nvPicPr>
                <p:cNvPr id="285" name="Ink 284">
                  <a:extLst>
                    <a:ext uri="{FF2B5EF4-FFF2-40B4-BE49-F238E27FC236}">
                      <a16:creationId xmlns:a16="http://schemas.microsoft.com/office/drawing/2014/main" id="{17C3C7BD-B13F-39CE-6101-F125FB1E47A8}"/>
                    </a:ext>
                  </a:extLst>
                </p:cNvPr>
                <p:cNvPicPr/>
                <p:nvPr/>
              </p:nvPicPr>
              <p:blipFill>
                <a:blip r:embed="rId171"/>
                <a:stretch>
                  <a:fillRect/>
                </a:stretch>
              </p:blipFill>
              <p:spPr>
                <a:xfrm>
                  <a:off x="9727725" y="359637"/>
                  <a:ext cx="25056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86" name="Ink 285">
                  <a:extLst>
                    <a:ext uri="{FF2B5EF4-FFF2-40B4-BE49-F238E27FC236}">
                      <a16:creationId xmlns:a16="http://schemas.microsoft.com/office/drawing/2014/main" id="{F0C1A9B4-4A38-7123-B230-3A65F20F47BA}"/>
                    </a:ext>
                  </a:extLst>
                </p14:cNvPr>
                <p14:cNvContentPartPr/>
                <p14:nvPr/>
              </p14:nvContentPartPr>
              <p14:xfrm>
                <a:off x="9899805" y="477357"/>
                <a:ext cx="243360" cy="244440"/>
              </p14:xfrm>
            </p:contentPart>
          </mc:Choice>
          <mc:Fallback>
            <p:pic>
              <p:nvPicPr>
                <p:cNvPr id="286" name="Ink 285">
                  <a:extLst>
                    <a:ext uri="{FF2B5EF4-FFF2-40B4-BE49-F238E27FC236}">
                      <a16:creationId xmlns:a16="http://schemas.microsoft.com/office/drawing/2014/main" id="{F0C1A9B4-4A38-7123-B230-3A65F20F47BA}"/>
                    </a:ext>
                  </a:extLst>
                </p:cNvPr>
                <p:cNvPicPr/>
                <p:nvPr/>
              </p:nvPicPr>
              <p:blipFill>
                <a:blip r:embed="rId173"/>
                <a:stretch>
                  <a:fillRect/>
                </a:stretch>
              </p:blipFill>
              <p:spPr>
                <a:xfrm>
                  <a:off x="9893685" y="471237"/>
                  <a:ext cx="2556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87" name="Ink 286">
                  <a:extLst>
                    <a:ext uri="{FF2B5EF4-FFF2-40B4-BE49-F238E27FC236}">
                      <a16:creationId xmlns:a16="http://schemas.microsoft.com/office/drawing/2014/main" id="{87CD96CA-E13A-9FA4-4101-66EF6847FB38}"/>
                    </a:ext>
                  </a:extLst>
                </p14:cNvPr>
                <p14:cNvContentPartPr/>
                <p14:nvPr/>
              </p14:nvContentPartPr>
              <p14:xfrm>
                <a:off x="10174845" y="457197"/>
                <a:ext cx="237600" cy="288360"/>
              </p14:xfrm>
            </p:contentPart>
          </mc:Choice>
          <mc:Fallback>
            <p:pic>
              <p:nvPicPr>
                <p:cNvPr id="287" name="Ink 286">
                  <a:extLst>
                    <a:ext uri="{FF2B5EF4-FFF2-40B4-BE49-F238E27FC236}">
                      <a16:creationId xmlns:a16="http://schemas.microsoft.com/office/drawing/2014/main" id="{87CD96CA-E13A-9FA4-4101-66EF6847FB38}"/>
                    </a:ext>
                  </a:extLst>
                </p:cNvPr>
                <p:cNvPicPr/>
                <p:nvPr/>
              </p:nvPicPr>
              <p:blipFill>
                <a:blip r:embed="rId175"/>
                <a:stretch>
                  <a:fillRect/>
                </a:stretch>
              </p:blipFill>
              <p:spPr>
                <a:xfrm>
                  <a:off x="10168725" y="451077"/>
                  <a:ext cx="2498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88" name="Ink 287">
                  <a:extLst>
                    <a:ext uri="{FF2B5EF4-FFF2-40B4-BE49-F238E27FC236}">
                      <a16:creationId xmlns:a16="http://schemas.microsoft.com/office/drawing/2014/main" id="{0C29C86F-774C-3B35-5C06-251219B68457}"/>
                    </a:ext>
                  </a:extLst>
                </p14:cNvPr>
                <p14:cNvContentPartPr/>
                <p14:nvPr/>
              </p14:nvContentPartPr>
              <p14:xfrm>
                <a:off x="10435485" y="452877"/>
                <a:ext cx="225000" cy="274320"/>
              </p14:xfrm>
            </p:contentPart>
          </mc:Choice>
          <mc:Fallback>
            <p:pic>
              <p:nvPicPr>
                <p:cNvPr id="288" name="Ink 287">
                  <a:extLst>
                    <a:ext uri="{FF2B5EF4-FFF2-40B4-BE49-F238E27FC236}">
                      <a16:creationId xmlns:a16="http://schemas.microsoft.com/office/drawing/2014/main" id="{0C29C86F-774C-3B35-5C06-251219B68457}"/>
                    </a:ext>
                  </a:extLst>
                </p:cNvPr>
                <p:cNvPicPr/>
                <p:nvPr/>
              </p:nvPicPr>
              <p:blipFill>
                <a:blip r:embed="rId177"/>
                <a:stretch>
                  <a:fillRect/>
                </a:stretch>
              </p:blipFill>
              <p:spPr>
                <a:xfrm>
                  <a:off x="10429365" y="446757"/>
                  <a:ext cx="2372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89" name="Ink 288">
                  <a:extLst>
                    <a:ext uri="{FF2B5EF4-FFF2-40B4-BE49-F238E27FC236}">
                      <a16:creationId xmlns:a16="http://schemas.microsoft.com/office/drawing/2014/main" id="{D41277E6-4D37-E330-4ABF-DE6DAC7AEB4B}"/>
                    </a:ext>
                  </a:extLst>
                </p14:cNvPr>
                <p14:cNvContentPartPr/>
                <p14:nvPr/>
              </p14:nvContentPartPr>
              <p14:xfrm>
                <a:off x="10664085" y="149757"/>
                <a:ext cx="216360" cy="653760"/>
              </p14:xfrm>
            </p:contentPart>
          </mc:Choice>
          <mc:Fallback>
            <p:pic>
              <p:nvPicPr>
                <p:cNvPr id="289" name="Ink 288">
                  <a:extLst>
                    <a:ext uri="{FF2B5EF4-FFF2-40B4-BE49-F238E27FC236}">
                      <a16:creationId xmlns:a16="http://schemas.microsoft.com/office/drawing/2014/main" id="{D41277E6-4D37-E330-4ABF-DE6DAC7AEB4B}"/>
                    </a:ext>
                  </a:extLst>
                </p:cNvPr>
                <p:cNvPicPr/>
                <p:nvPr/>
              </p:nvPicPr>
              <p:blipFill>
                <a:blip r:embed="rId179"/>
                <a:stretch>
                  <a:fillRect/>
                </a:stretch>
              </p:blipFill>
              <p:spPr>
                <a:xfrm>
                  <a:off x="10657965" y="143637"/>
                  <a:ext cx="22860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90" name="Ink 289">
                  <a:extLst>
                    <a:ext uri="{FF2B5EF4-FFF2-40B4-BE49-F238E27FC236}">
                      <a16:creationId xmlns:a16="http://schemas.microsoft.com/office/drawing/2014/main" id="{1291F0FA-0585-70DA-44BA-71BD2662A54A}"/>
                    </a:ext>
                  </a:extLst>
                </p14:cNvPr>
                <p14:cNvContentPartPr/>
                <p14:nvPr/>
              </p14:nvContentPartPr>
              <p14:xfrm>
                <a:off x="10750125" y="434877"/>
                <a:ext cx="329040" cy="263160"/>
              </p14:xfrm>
            </p:contentPart>
          </mc:Choice>
          <mc:Fallback>
            <p:pic>
              <p:nvPicPr>
                <p:cNvPr id="290" name="Ink 289">
                  <a:extLst>
                    <a:ext uri="{FF2B5EF4-FFF2-40B4-BE49-F238E27FC236}">
                      <a16:creationId xmlns:a16="http://schemas.microsoft.com/office/drawing/2014/main" id="{1291F0FA-0585-70DA-44BA-71BD2662A54A}"/>
                    </a:ext>
                  </a:extLst>
                </p:cNvPr>
                <p:cNvPicPr/>
                <p:nvPr/>
              </p:nvPicPr>
              <p:blipFill>
                <a:blip r:embed="rId181"/>
                <a:stretch>
                  <a:fillRect/>
                </a:stretch>
              </p:blipFill>
              <p:spPr>
                <a:xfrm>
                  <a:off x="10744005" y="428757"/>
                  <a:ext cx="3412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91" name="Ink 290">
                  <a:extLst>
                    <a:ext uri="{FF2B5EF4-FFF2-40B4-BE49-F238E27FC236}">
                      <a16:creationId xmlns:a16="http://schemas.microsoft.com/office/drawing/2014/main" id="{0261CC1B-D994-4F32-6F10-CA4BB4C7353E}"/>
                    </a:ext>
                  </a:extLst>
                </p14:cNvPr>
                <p14:cNvContentPartPr/>
                <p14:nvPr/>
              </p14:nvContentPartPr>
              <p14:xfrm>
                <a:off x="11212365" y="317157"/>
                <a:ext cx="155880" cy="407520"/>
              </p14:xfrm>
            </p:contentPart>
          </mc:Choice>
          <mc:Fallback>
            <p:pic>
              <p:nvPicPr>
                <p:cNvPr id="291" name="Ink 290">
                  <a:extLst>
                    <a:ext uri="{FF2B5EF4-FFF2-40B4-BE49-F238E27FC236}">
                      <a16:creationId xmlns:a16="http://schemas.microsoft.com/office/drawing/2014/main" id="{0261CC1B-D994-4F32-6F10-CA4BB4C7353E}"/>
                    </a:ext>
                  </a:extLst>
                </p:cNvPr>
                <p:cNvPicPr/>
                <p:nvPr/>
              </p:nvPicPr>
              <p:blipFill>
                <a:blip r:embed="rId183"/>
                <a:stretch>
                  <a:fillRect/>
                </a:stretch>
              </p:blipFill>
              <p:spPr>
                <a:xfrm>
                  <a:off x="11206245" y="311037"/>
                  <a:ext cx="1681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92" name="Ink 291">
                  <a:extLst>
                    <a:ext uri="{FF2B5EF4-FFF2-40B4-BE49-F238E27FC236}">
                      <a16:creationId xmlns:a16="http://schemas.microsoft.com/office/drawing/2014/main" id="{850632E8-98A7-33C6-3521-E9D5353D7413}"/>
                    </a:ext>
                  </a:extLst>
                </p14:cNvPr>
                <p14:cNvContentPartPr/>
                <p14:nvPr/>
              </p14:nvContentPartPr>
              <p14:xfrm>
                <a:off x="11133165" y="480597"/>
                <a:ext cx="315000" cy="99360"/>
              </p14:xfrm>
            </p:contentPart>
          </mc:Choice>
          <mc:Fallback>
            <p:pic>
              <p:nvPicPr>
                <p:cNvPr id="292" name="Ink 291">
                  <a:extLst>
                    <a:ext uri="{FF2B5EF4-FFF2-40B4-BE49-F238E27FC236}">
                      <a16:creationId xmlns:a16="http://schemas.microsoft.com/office/drawing/2014/main" id="{850632E8-98A7-33C6-3521-E9D5353D7413}"/>
                    </a:ext>
                  </a:extLst>
                </p:cNvPr>
                <p:cNvPicPr/>
                <p:nvPr/>
              </p:nvPicPr>
              <p:blipFill>
                <a:blip r:embed="rId185"/>
                <a:stretch>
                  <a:fillRect/>
                </a:stretch>
              </p:blipFill>
              <p:spPr>
                <a:xfrm>
                  <a:off x="11127045" y="474477"/>
                  <a:ext cx="327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93" name="Ink 292">
                  <a:extLst>
                    <a:ext uri="{FF2B5EF4-FFF2-40B4-BE49-F238E27FC236}">
                      <a16:creationId xmlns:a16="http://schemas.microsoft.com/office/drawing/2014/main" id="{30A3C57C-24F7-B296-5D82-42A3E5DE2906}"/>
                    </a:ext>
                  </a:extLst>
                </p14:cNvPr>
                <p14:cNvContentPartPr/>
                <p14:nvPr/>
              </p14:nvContentPartPr>
              <p14:xfrm>
                <a:off x="11399925" y="394557"/>
                <a:ext cx="317880" cy="334800"/>
              </p14:xfrm>
            </p:contentPart>
          </mc:Choice>
          <mc:Fallback>
            <p:pic>
              <p:nvPicPr>
                <p:cNvPr id="293" name="Ink 292">
                  <a:extLst>
                    <a:ext uri="{FF2B5EF4-FFF2-40B4-BE49-F238E27FC236}">
                      <a16:creationId xmlns:a16="http://schemas.microsoft.com/office/drawing/2014/main" id="{30A3C57C-24F7-B296-5D82-42A3E5DE2906}"/>
                    </a:ext>
                  </a:extLst>
                </p:cNvPr>
                <p:cNvPicPr/>
                <p:nvPr/>
              </p:nvPicPr>
              <p:blipFill>
                <a:blip r:embed="rId187"/>
                <a:stretch>
                  <a:fillRect/>
                </a:stretch>
              </p:blipFill>
              <p:spPr>
                <a:xfrm>
                  <a:off x="11393805" y="388437"/>
                  <a:ext cx="330120" cy="347040"/>
                </a:xfrm>
                <a:prstGeom prst="rect">
                  <a:avLst/>
                </a:prstGeom>
              </p:spPr>
            </p:pic>
          </mc:Fallback>
        </mc:AlternateContent>
      </p:grpSp>
      <p:grpSp>
        <p:nvGrpSpPr>
          <p:cNvPr id="329" name="Group 328">
            <a:extLst>
              <a:ext uri="{FF2B5EF4-FFF2-40B4-BE49-F238E27FC236}">
                <a16:creationId xmlns:a16="http://schemas.microsoft.com/office/drawing/2014/main" id="{503C440F-C634-E7B2-16D9-998B504AEA9C}"/>
              </a:ext>
            </a:extLst>
          </p:cNvPr>
          <p:cNvGrpSpPr/>
          <p:nvPr/>
        </p:nvGrpSpPr>
        <p:grpSpPr>
          <a:xfrm>
            <a:off x="8358285" y="2308317"/>
            <a:ext cx="1625040" cy="972720"/>
            <a:chOff x="8358285" y="2308317"/>
            <a:chExt cx="1625040" cy="972720"/>
          </a:xfrm>
        </p:grpSpPr>
        <mc:AlternateContent xmlns:mc="http://schemas.openxmlformats.org/markup-compatibility/2006">
          <mc:Choice xmlns:p14="http://schemas.microsoft.com/office/powerpoint/2010/main" Requires="p14">
            <p:contentPart p14:bwMode="auto" r:id="rId188">
              <p14:nvContentPartPr>
                <p14:cNvPr id="296" name="Ink 295">
                  <a:extLst>
                    <a:ext uri="{FF2B5EF4-FFF2-40B4-BE49-F238E27FC236}">
                      <a16:creationId xmlns:a16="http://schemas.microsoft.com/office/drawing/2014/main" id="{74484812-7C79-7728-5876-B58B7569DF1E}"/>
                    </a:ext>
                  </a:extLst>
                </p14:cNvPr>
                <p14:cNvContentPartPr/>
                <p14:nvPr/>
              </p14:nvContentPartPr>
              <p14:xfrm>
                <a:off x="8358285" y="2798637"/>
                <a:ext cx="282240" cy="362160"/>
              </p14:xfrm>
            </p:contentPart>
          </mc:Choice>
          <mc:Fallback>
            <p:pic>
              <p:nvPicPr>
                <p:cNvPr id="296" name="Ink 295">
                  <a:extLst>
                    <a:ext uri="{FF2B5EF4-FFF2-40B4-BE49-F238E27FC236}">
                      <a16:creationId xmlns:a16="http://schemas.microsoft.com/office/drawing/2014/main" id="{74484812-7C79-7728-5876-B58B7569DF1E}"/>
                    </a:ext>
                  </a:extLst>
                </p:cNvPr>
                <p:cNvPicPr/>
                <p:nvPr/>
              </p:nvPicPr>
              <p:blipFill>
                <a:blip r:embed="rId189"/>
                <a:stretch>
                  <a:fillRect/>
                </a:stretch>
              </p:blipFill>
              <p:spPr>
                <a:xfrm>
                  <a:off x="8352165" y="2792517"/>
                  <a:ext cx="2944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97" name="Ink 296">
                  <a:extLst>
                    <a:ext uri="{FF2B5EF4-FFF2-40B4-BE49-F238E27FC236}">
                      <a16:creationId xmlns:a16="http://schemas.microsoft.com/office/drawing/2014/main" id="{C509C5B2-92FB-8CCC-F306-884697E6E013}"/>
                    </a:ext>
                  </a:extLst>
                </p14:cNvPr>
                <p14:cNvContentPartPr/>
                <p14:nvPr/>
              </p14:nvContentPartPr>
              <p14:xfrm>
                <a:off x="8471685" y="2687397"/>
                <a:ext cx="278640" cy="88920"/>
              </p14:xfrm>
            </p:contentPart>
          </mc:Choice>
          <mc:Fallback>
            <p:pic>
              <p:nvPicPr>
                <p:cNvPr id="297" name="Ink 296">
                  <a:extLst>
                    <a:ext uri="{FF2B5EF4-FFF2-40B4-BE49-F238E27FC236}">
                      <a16:creationId xmlns:a16="http://schemas.microsoft.com/office/drawing/2014/main" id="{C509C5B2-92FB-8CCC-F306-884697E6E013}"/>
                    </a:ext>
                  </a:extLst>
                </p:cNvPr>
                <p:cNvPicPr/>
                <p:nvPr/>
              </p:nvPicPr>
              <p:blipFill>
                <a:blip r:embed="rId191"/>
                <a:stretch>
                  <a:fillRect/>
                </a:stretch>
              </p:blipFill>
              <p:spPr>
                <a:xfrm>
                  <a:off x="8465565" y="2681277"/>
                  <a:ext cx="290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98" name="Ink 297">
                  <a:extLst>
                    <a:ext uri="{FF2B5EF4-FFF2-40B4-BE49-F238E27FC236}">
                      <a16:creationId xmlns:a16="http://schemas.microsoft.com/office/drawing/2014/main" id="{D99A9418-789E-E597-FDBC-888C0D6B1B77}"/>
                    </a:ext>
                  </a:extLst>
                </p14:cNvPr>
                <p14:cNvContentPartPr/>
                <p14:nvPr/>
              </p14:nvContentPartPr>
              <p14:xfrm>
                <a:off x="8623965" y="2783517"/>
                <a:ext cx="261720" cy="312480"/>
              </p14:xfrm>
            </p:contentPart>
          </mc:Choice>
          <mc:Fallback>
            <p:pic>
              <p:nvPicPr>
                <p:cNvPr id="298" name="Ink 297">
                  <a:extLst>
                    <a:ext uri="{FF2B5EF4-FFF2-40B4-BE49-F238E27FC236}">
                      <a16:creationId xmlns:a16="http://schemas.microsoft.com/office/drawing/2014/main" id="{D99A9418-789E-E597-FDBC-888C0D6B1B77}"/>
                    </a:ext>
                  </a:extLst>
                </p:cNvPr>
                <p:cNvPicPr/>
                <p:nvPr/>
              </p:nvPicPr>
              <p:blipFill>
                <a:blip r:embed="rId193"/>
                <a:stretch>
                  <a:fillRect/>
                </a:stretch>
              </p:blipFill>
              <p:spPr>
                <a:xfrm>
                  <a:off x="8617845" y="2777397"/>
                  <a:ext cx="2739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00" name="Ink 299">
                  <a:extLst>
                    <a:ext uri="{FF2B5EF4-FFF2-40B4-BE49-F238E27FC236}">
                      <a16:creationId xmlns:a16="http://schemas.microsoft.com/office/drawing/2014/main" id="{8873CC87-E868-096A-ABB2-1539E8D71681}"/>
                    </a:ext>
                  </a:extLst>
                </p14:cNvPr>
                <p14:cNvContentPartPr/>
                <p14:nvPr/>
              </p14:nvContentPartPr>
              <p14:xfrm>
                <a:off x="9255765" y="2787477"/>
                <a:ext cx="323280" cy="438840"/>
              </p14:xfrm>
            </p:contentPart>
          </mc:Choice>
          <mc:Fallback>
            <p:pic>
              <p:nvPicPr>
                <p:cNvPr id="300" name="Ink 299">
                  <a:extLst>
                    <a:ext uri="{FF2B5EF4-FFF2-40B4-BE49-F238E27FC236}">
                      <a16:creationId xmlns:a16="http://schemas.microsoft.com/office/drawing/2014/main" id="{8873CC87-E868-096A-ABB2-1539E8D71681}"/>
                    </a:ext>
                  </a:extLst>
                </p:cNvPr>
                <p:cNvPicPr/>
                <p:nvPr/>
              </p:nvPicPr>
              <p:blipFill>
                <a:blip r:embed="rId195"/>
                <a:stretch>
                  <a:fillRect/>
                </a:stretch>
              </p:blipFill>
              <p:spPr>
                <a:xfrm>
                  <a:off x="9249645" y="2781357"/>
                  <a:ext cx="33552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01" name="Ink 300">
                  <a:extLst>
                    <a:ext uri="{FF2B5EF4-FFF2-40B4-BE49-F238E27FC236}">
                      <a16:creationId xmlns:a16="http://schemas.microsoft.com/office/drawing/2014/main" id="{4A3EBD70-414C-3937-82C5-CE55BD68914B}"/>
                    </a:ext>
                  </a:extLst>
                </p14:cNvPr>
                <p14:cNvContentPartPr/>
                <p14:nvPr/>
              </p14:nvContentPartPr>
              <p14:xfrm>
                <a:off x="9452325" y="2825277"/>
                <a:ext cx="377640" cy="428760"/>
              </p14:xfrm>
            </p:contentPart>
          </mc:Choice>
          <mc:Fallback>
            <p:pic>
              <p:nvPicPr>
                <p:cNvPr id="301" name="Ink 300">
                  <a:extLst>
                    <a:ext uri="{FF2B5EF4-FFF2-40B4-BE49-F238E27FC236}">
                      <a16:creationId xmlns:a16="http://schemas.microsoft.com/office/drawing/2014/main" id="{4A3EBD70-414C-3937-82C5-CE55BD68914B}"/>
                    </a:ext>
                  </a:extLst>
                </p:cNvPr>
                <p:cNvPicPr/>
                <p:nvPr/>
              </p:nvPicPr>
              <p:blipFill>
                <a:blip r:embed="rId197"/>
                <a:stretch>
                  <a:fillRect/>
                </a:stretch>
              </p:blipFill>
              <p:spPr>
                <a:xfrm>
                  <a:off x="9446205" y="2819157"/>
                  <a:ext cx="3898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02" name="Ink 301">
                  <a:extLst>
                    <a:ext uri="{FF2B5EF4-FFF2-40B4-BE49-F238E27FC236}">
                      <a16:creationId xmlns:a16="http://schemas.microsoft.com/office/drawing/2014/main" id="{CF8DD4D6-C8D3-6445-191A-176E47BD299D}"/>
                    </a:ext>
                  </a:extLst>
                </p14:cNvPr>
                <p14:cNvContentPartPr/>
                <p14:nvPr/>
              </p14:nvContentPartPr>
              <p14:xfrm>
                <a:off x="9658245" y="2937597"/>
                <a:ext cx="325080" cy="343440"/>
              </p14:xfrm>
            </p:contentPart>
          </mc:Choice>
          <mc:Fallback>
            <p:pic>
              <p:nvPicPr>
                <p:cNvPr id="302" name="Ink 301">
                  <a:extLst>
                    <a:ext uri="{FF2B5EF4-FFF2-40B4-BE49-F238E27FC236}">
                      <a16:creationId xmlns:a16="http://schemas.microsoft.com/office/drawing/2014/main" id="{CF8DD4D6-C8D3-6445-191A-176E47BD299D}"/>
                    </a:ext>
                  </a:extLst>
                </p:cNvPr>
                <p:cNvPicPr/>
                <p:nvPr/>
              </p:nvPicPr>
              <p:blipFill>
                <a:blip r:embed="rId199"/>
                <a:stretch>
                  <a:fillRect/>
                </a:stretch>
              </p:blipFill>
              <p:spPr>
                <a:xfrm>
                  <a:off x="9652125" y="2931477"/>
                  <a:ext cx="33732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03" name="Ink 302">
                  <a:extLst>
                    <a:ext uri="{FF2B5EF4-FFF2-40B4-BE49-F238E27FC236}">
                      <a16:creationId xmlns:a16="http://schemas.microsoft.com/office/drawing/2014/main" id="{7D4666DE-8435-219C-182C-030975624851}"/>
                    </a:ext>
                  </a:extLst>
                </p14:cNvPr>
                <p14:cNvContentPartPr/>
                <p14:nvPr/>
              </p14:nvContentPartPr>
              <p14:xfrm>
                <a:off x="8447925" y="2347197"/>
                <a:ext cx="196920" cy="324360"/>
              </p14:xfrm>
            </p:contentPart>
          </mc:Choice>
          <mc:Fallback>
            <p:pic>
              <p:nvPicPr>
                <p:cNvPr id="303" name="Ink 302">
                  <a:extLst>
                    <a:ext uri="{FF2B5EF4-FFF2-40B4-BE49-F238E27FC236}">
                      <a16:creationId xmlns:a16="http://schemas.microsoft.com/office/drawing/2014/main" id="{7D4666DE-8435-219C-182C-030975624851}"/>
                    </a:ext>
                  </a:extLst>
                </p:cNvPr>
                <p:cNvPicPr/>
                <p:nvPr/>
              </p:nvPicPr>
              <p:blipFill>
                <a:blip r:embed="rId201"/>
                <a:stretch>
                  <a:fillRect/>
                </a:stretch>
              </p:blipFill>
              <p:spPr>
                <a:xfrm>
                  <a:off x="8441805" y="2341077"/>
                  <a:ext cx="20916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04" name="Ink 303">
                  <a:extLst>
                    <a:ext uri="{FF2B5EF4-FFF2-40B4-BE49-F238E27FC236}">
                      <a16:creationId xmlns:a16="http://schemas.microsoft.com/office/drawing/2014/main" id="{990B9954-F39D-DE0A-BE6E-12ED9606C6C6}"/>
                    </a:ext>
                  </a:extLst>
                </p14:cNvPr>
                <p14:cNvContentPartPr/>
                <p14:nvPr/>
              </p14:nvContentPartPr>
              <p14:xfrm>
                <a:off x="8627205" y="2317677"/>
                <a:ext cx="205560" cy="353160"/>
              </p14:xfrm>
            </p:contentPart>
          </mc:Choice>
          <mc:Fallback>
            <p:pic>
              <p:nvPicPr>
                <p:cNvPr id="304" name="Ink 303">
                  <a:extLst>
                    <a:ext uri="{FF2B5EF4-FFF2-40B4-BE49-F238E27FC236}">
                      <a16:creationId xmlns:a16="http://schemas.microsoft.com/office/drawing/2014/main" id="{990B9954-F39D-DE0A-BE6E-12ED9606C6C6}"/>
                    </a:ext>
                  </a:extLst>
                </p:cNvPr>
                <p:cNvPicPr/>
                <p:nvPr/>
              </p:nvPicPr>
              <p:blipFill>
                <a:blip r:embed="rId203"/>
                <a:stretch>
                  <a:fillRect/>
                </a:stretch>
              </p:blipFill>
              <p:spPr>
                <a:xfrm>
                  <a:off x="8621085" y="2311557"/>
                  <a:ext cx="2178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05" name="Ink 304">
                  <a:extLst>
                    <a:ext uri="{FF2B5EF4-FFF2-40B4-BE49-F238E27FC236}">
                      <a16:creationId xmlns:a16="http://schemas.microsoft.com/office/drawing/2014/main" id="{92BA39E3-08C7-3CA9-4A83-7C233925310D}"/>
                    </a:ext>
                  </a:extLst>
                </p14:cNvPr>
                <p14:cNvContentPartPr/>
                <p14:nvPr/>
              </p14:nvContentPartPr>
              <p14:xfrm>
                <a:off x="8843205" y="2308317"/>
                <a:ext cx="324000" cy="320400"/>
              </p14:xfrm>
            </p:contentPart>
          </mc:Choice>
          <mc:Fallback>
            <p:pic>
              <p:nvPicPr>
                <p:cNvPr id="305" name="Ink 304">
                  <a:extLst>
                    <a:ext uri="{FF2B5EF4-FFF2-40B4-BE49-F238E27FC236}">
                      <a16:creationId xmlns:a16="http://schemas.microsoft.com/office/drawing/2014/main" id="{92BA39E3-08C7-3CA9-4A83-7C233925310D}"/>
                    </a:ext>
                  </a:extLst>
                </p:cNvPr>
                <p:cNvPicPr/>
                <p:nvPr/>
              </p:nvPicPr>
              <p:blipFill>
                <a:blip r:embed="rId205"/>
                <a:stretch>
                  <a:fillRect/>
                </a:stretch>
              </p:blipFill>
              <p:spPr>
                <a:xfrm>
                  <a:off x="8837085" y="2302197"/>
                  <a:ext cx="336240" cy="33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333" name="Ink 332">
                <a:extLst>
                  <a:ext uri="{FF2B5EF4-FFF2-40B4-BE49-F238E27FC236}">
                    <a16:creationId xmlns:a16="http://schemas.microsoft.com/office/drawing/2014/main" id="{838F278D-90E6-251A-FEA2-D5B1270C18C9}"/>
                  </a:ext>
                </a:extLst>
              </p14:cNvPr>
              <p14:cNvContentPartPr/>
              <p14:nvPr/>
            </p14:nvContentPartPr>
            <p14:xfrm>
              <a:off x="8876325" y="1511997"/>
              <a:ext cx="217440" cy="263880"/>
            </p14:xfrm>
          </p:contentPart>
        </mc:Choice>
        <mc:Fallback>
          <p:pic>
            <p:nvPicPr>
              <p:cNvPr id="333" name="Ink 332">
                <a:extLst>
                  <a:ext uri="{FF2B5EF4-FFF2-40B4-BE49-F238E27FC236}">
                    <a16:creationId xmlns:a16="http://schemas.microsoft.com/office/drawing/2014/main" id="{838F278D-90E6-251A-FEA2-D5B1270C18C9}"/>
                  </a:ext>
                </a:extLst>
              </p:cNvPr>
              <p:cNvPicPr/>
              <p:nvPr/>
            </p:nvPicPr>
            <p:blipFill>
              <a:blip r:embed="rId207"/>
              <a:stretch>
                <a:fillRect/>
              </a:stretch>
            </p:blipFill>
            <p:spPr>
              <a:xfrm>
                <a:off x="8870205" y="1505877"/>
                <a:ext cx="2296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34" name="Ink 333">
                <a:extLst>
                  <a:ext uri="{FF2B5EF4-FFF2-40B4-BE49-F238E27FC236}">
                    <a16:creationId xmlns:a16="http://schemas.microsoft.com/office/drawing/2014/main" id="{0F3461AE-34C6-0701-6064-5AA7FD9B292E}"/>
                  </a:ext>
                </a:extLst>
              </p14:cNvPr>
              <p14:cNvContentPartPr/>
              <p14:nvPr/>
            </p14:nvContentPartPr>
            <p14:xfrm>
              <a:off x="9164325" y="1707117"/>
              <a:ext cx="55440" cy="49680"/>
            </p14:xfrm>
          </p:contentPart>
        </mc:Choice>
        <mc:Fallback>
          <p:pic>
            <p:nvPicPr>
              <p:cNvPr id="334" name="Ink 333">
                <a:extLst>
                  <a:ext uri="{FF2B5EF4-FFF2-40B4-BE49-F238E27FC236}">
                    <a16:creationId xmlns:a16="http://schemas.microsoft.com/office/drawing/2014/main" id="{0F3461AE-34C6-0701-6064-5AA7FD9B292E}"/>
                  </a:ext>
                </a:extLst>
              </p:cNvPr>
              <p:cNvPicPr/>
              <p:nvPr/>
            </p:nvPicPr>
            <p:blipFill>
              <a:blip r:embed="rId209"/>
              <a:stretch>
                <a:fillRect/>
              </a:stretch>
            </p:blipFill>
            <p:spPr>
              <a:xfrm>
                <a:off x="9158205" y="1700997"/>
                <a:ext cx="676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35" name="Ink 334">
                <a:extLst>
                  <a:ext uri="{FF2B5EF4-FFF2-40B4-BE49-F238E27FC236}">
                    <a16:creationId xmlns:a16="http://schemas.microsoft.com/office/drawing/2014/main" id="{FEFECCEF-1F2B-D198-1778-68D5D0A02E58}"/>
                  </a:ext>
                </a:extLst>
              </p14:cNvPr>
              <p14:cNvContentPartPr/>
              <p14:nvPr/>
            </p14:nvContentPartPr>
            <p14:xfrm>
              <a:off x="9313365" y="1486437"/>
              <a:ext cx="234000" cy="297000"/>
            </p14:xfrm>
          </p:contentPart>
        </mc:Choice>
        <mc:Fallback>
          <p:pic>
            <p:nvPicPr>
              <p:cNvPr id="335" name="Ink 334">
                <a:extLst>
                  <a:ext uri="{FF2B5EF4-FFF2-40B4-BE49-F238E27FC236}">
                    <a16:creationId xmlns:a16="http://schemas.microsoft.com/office/drawing/2014/main" id="{FEFECCEF-1F2B-D198-1778-68D5D0A02E58}"/>
                  </a:ext>
                </a:extLst>
              </p:cNvPr>
              <p:cNvPicPr/>
              <p:nvPr/>
            </p:nvPicPr>
            <p:blipFill>
              <a:blip r:embed="rId211"/>
              <a:stretch>
                <a:fillRect/>
              </a:stretch>
            </p:blipFill>
            <p:spPr>
              <a:xfrm>
                <a:off x="9307245" y="1480317"/>
                <a:ext cx="2462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36" name="Ink 335">
                <a:extLst>
                  <a:ext uri="{FF2B5EF4-FFF2-40B4-BE49-F238E27FC236}">
                    <a16:creationId xmlns:a16="http://schemas.microsoft.com/office/drawing/2014/main" id="{96655CFD-688F-57E1-76A2-05F9FFD4B2A0}"/>
                  </a:ext>
                </a:extLst>
              </p14:cNvPr>
              <p14:cNvContentPartPr/>
              <p14:nvPr/>
            </p14:nvContentPartPr>
            <p14:xfrm>
              <a:off x="9608205" y="1693077"/>
              <a:ext cx="21600" cy="73440"/>
            </p14:xfrm>
          </p:contentPart>
        </mc:Choice>
        <mc:Fallback>
          <p:pic>
            <p:nvPicPr>
              <p:cNvPr id="336" name="Ink 335">
                <a:extLst>
                  <a:ext uri="{FF2B5EF4-FFF2-40B4-BE49-F238E27FC236}">
                    <a16:creationId xmlns:a16="http://schemas.microsoft.com/office/drawing/2014/main" id="{96655CFD-688F-57E1-76A2-05F9FFD4B2A0}"/>
                  </a:ext>
                </a:extLst>
              </p:cNvPr>
              <p:cNvPicPr/>
              <p:nvPr/>
            </p:nvPicPr>
            <p:blipFill>
              <a:blip r:embed="rId213"/>
              <a:stretch>
                <a:fillRect/>
              </a:stretch>
            </p:blipFill>
            <p:spPr>
              <a:xfrm>
                <a:off x="9602085" y="1686957"/>
                <a:ext cx="338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37" name="Ink 336">
                <a:extLst>
                  <a:ext uri="{FF2B5EF4-FFF2-40B4-BE49-F238E27FC236}">
                    <a16:creationId xmlns:a16="http://schemas.microsoft.com/office/drawing/2014/main" id="{400E7E85-78FA-EB65-0EBD-8FEEF93A4AF4}"/>
                  </a:ext>
                </a:extLst>
              </p14:cNvPr>
              <p14:cNvContentPartPr/>
              <p14:nvPr/>
            </p14:nvContentPartPr>
            <p14:xfrm>
              <a:off x="9752565" y="1542597"/>
              <a:ext cx="207000" cy="81720"/>
            </p14:xfrm>
          </p:contentPart>
        </mc:Choice>
        <mc:Fallback>
          <p:pic>
            <p:nvPicPr>
              <p:cNvPr id="337" name="Ink 336">
                <a:extLst>
                  <a:ext uri="{FF2B5EF4-FFF2-40B4-BE49-F238E27FC236}">
                    <a16:creationId xmlns:a16="http://schemas.microsoft.com/office/drawing/2014/main" id="{400E7E85-78FA-EB65-0EBD-8FEEF93A4AF4}"/>
                  </a:ext>
                </a:extLst>
              </p:cNvPr>
              <p:cNvPicPr/>
              <p:nvPr/>
            </p:nvPicPr>
            <p:blipFill>
              <a:blip r:embed="rId215"/>
              <a:stretch>
                <a:fillRect/>
              </a:stretch>
            </p:blipFill>
            <p:spPr>
              <a:xfrm>
                <a:off x="9746445" y="1536477"/>
                <a:ext cx="219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38" name="Ink 337">
                <a:extLst>
                  <a:ext uri="{FF2B5EF4-FFF2-40B4-BE49-F238E27FC236}">
                    <a16:creationId xmlns:a16="http://schemas.microsoft.com/office/drawing/2014/main" id="{F98725DC-10EC-418D-5407-E765CE026ACC}"/>
                  </a:ext>
                </a:extLst>
              </p14:cNvPr>
              <p14:cNvContentPartPr/>
              <p14:nvPr/>
            </p14:nvContentPartPr>
            <p14:xfrm>
              <a:off x="9849405" y="1502997"/>
              <a:ext cx="42840" cy="219600"/>
            </p14:xfrm>
          </p:contentPart>
        </mc:Choice>
        <mc:Fallback>
          <p:pic>
            <p:nvPicPr>
              <p:cNvPr id="338" name="Ink 337">
                <a:extLst>
                  <a:ext uri="{FF2B5EF4-FFF2-40B4-BE49-F238E27FC236}">
                    <a16:creationId xmlns:a16="http://schemas.microsoft.com/office/drawing/2014/main" id="{F98725DC-10EC-418D-5407-E765CE026ACC}"/>
                  </a:ext>
                </a:extLst>
              </p:cNvPr>
              <p:cNvPicPr/>
              <p:nvPr/>
            </p:nvPicPr>
            <p:blipFill>
              <a:blip r:embed="rId217"/>
              <a:stretch>
                <a:fillRect/>
              </a:stretch>
            </p:blipFill>
            <p:spPr>
              <a:xfrm>
                <a:off x="9843285" y="1496877"/>
                <a:ext cx="550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39" name="Ink 338">
                <a:extLst>
                  <a:ext uri="{FF2B5EF4-FFF2-40B4-BE49-F238E27FC236}">
                    <a16:creationId xmlns:a16="http://schemas.microsoft.com/office/drawing/2014/main" id="{48BB1096-0D06-2640-917D-4FAF088E0310}"/>
                  </a:ext>
                </a:extLst>
              </p14:cNvPr>
              <p14:cNvContentPartPr/>
              <p14:nvPr/>
            </p14:nvContentPartPr>
            <p14:xfrm>
              <a:off x="9944085" y="1720077"/>
              <a:ext cx="36000" cy="51480"/>
            </p14:xfrm>
          </p:contentPart>
        </mc:Choice>
        <mc:Fallback>
          <p:pic>
            <p:nvPicPr>
              <p:cNvPr id="339" name="Ink 338">
                <a:extLst>
                  <a:ext uri="{FF2B5EF4-FFF2-40B4-BE49-F238E27FC236}">
                    <a16:creationId xmlns:a16="http://schemas.microsoft.com/office/drawing/2014/main" id="{48BB1096-0D06-2640-917D-4FAF088E0310}"/>
                  </a:ext>
                </a:extLst>
              </p:cNvPr>
              <p:cNvPicPr/>
              <p:nvPr/>
            </p:nvPicPr>
            <p:blipFill>
              <a:blip r:embed="rId219"/>
              <a:stretch>
                <a:fillRect/>
              </a:stretch>
            </p:blipFill>
            <p:spPr>
              <a:xfrm>
                <a:off x="9937965" y="1713957"/>
                <a:ext cx="482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40" name="Ink 339">
                <a:extLst>
                  <a:ext uri="{FF2B5EF4-FFF2-40B4-BE49-F238E27FC236}">
                    <a16:creationId xmlns:a16="http://schemas.microsoft.com/office/drawing/2014/main" id="{43A7E27F-9078-878B-1097-C685E62BAFF6}"/>
                  </a:ext>
                </a:extLst>
              </p14:cNvPr>
              <p14:cNvContentPartPr/>
              <p14:nvPr/>
            </p14:nvContentPartPr>
            <p14:xfrm>
              <a:off x="10077285" y="1574277"/>
              <a:ext cx="137520" cy="205560"/>
            </p14:xfrm>
          </p:contentPart>
        </mc:Choice>
        <mc:Fallback>
          <p:pic>
            <p:nvPicPr>
              <p:cNvPr id="340" name="Ink 339">
                <a:extLst>
                  <a:ext uri="{FF2B5EF4-FFF2-40B4-BE49-F238E27FC236}">
                    <a16:creationId xmlns:a16="http://schemas.microsoft.com/office/drawing/2014/main" id="{43A7E27F-9078-878B-1097-C685E62BAFF6}"/>
                  </a:ext>
                </a:extLst>
              </p:cNvPr>
              <p:cNvPicPr/>
              <p:nvPr/>
            </p:nvPicPr>
            <p:blipFill>
              <a:blip r:embed="rId221"/>
              <a:stretch>
                <a:fillRect/>
              </a:stretch>
            </p:blipFill>
            <p:spPr>
              <a:xfrm>
                <a:off x="10071165" y="1568157"/>
                <a:ext cx="1497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41" name="Ink 340">
                <a:extLst>
                  <a:ext uri="{FF2B5EF4-FFF2-40B4-BE49-F238E27FC236}">
                    <a16:creationId xmlns:a16="http://schemas.microsoft.com/office/drawing/2014/main" id="{5563B942-581D-D399-07AF-40046D4ACA78}"/>
                  </a:ext>
                </a:extLst>
              </p14:cNvPr>
              <p14:cNvContentPartPr/>
              <p14:nvPr/>
            </p14:nvContentPartPr>
            <p14:xfrm>
              <a:off x="10024365" y="1384557"/>
              <a:ext cx="392400" cy="151560"/>
            </p14:xfrm>
          </p:contentPart>
        </mc:Choice>
        <mc:Fallback>
          <p:pic>
            <p:nvPicPr>
              <p:cNvPr id="341" name="Ink 340">
                <a:extLst>
                  <a:ext uri="{FF2B5EF4-FFF2-40B4-BE49-F238E27FC236}">
                    <a16:creationId xmlns:a16="http://schemas.microsoft.com/office/drawing/2014/main" id="{5563B942-581D-D399-07AF-40046D4ACA78}"/>
                  </a:ext>
                </a:extLst>
              </p:cNvPr>
              <p:cNvPicPr/>
              <p:nvPr/>
            </p:nvPicPr>
            <p:blipFill>
              <a:blip r:embed="rId223"/>
              <a:stretch>
                <a:fillRect/>
              </a:stretch>
            </p:blipFill>
            <p:spPr>
              <a:xfrm>
                <a:off x="10018245" y="1378437"/>
                <a:ext cx="404640" cy="163800"/>
              </a:xfrm>
              <a:prstGeom prst="rect">
                <a:avLst/>
              </a:prstGeom>
            </p:spPr>
          </p:pic>
        </mc:Fallback>
      </mc:AlternateContent>
      <p:grpSp>
        <p:nvGrpSpPr>
          <p:cNvPr id="393" name="Group 392">
            <a:extLst>
              <a:ext uri="{FF2B5EF4-FFF2-40B4-BE49-F238E27FC236}">
                <a16:creationId xmlns:a16="http://schemas.microsoft.com/office/drawing/2014/main" id="{88CC6878-74FD-C3A3-8EC3-9546E8DF3E90}"/>
              </a:ext>
            </a:extLst>
          </p:cNvPr>
          <p:cNvGrpSpPr/>
          <p:nvPr/>
        </p:nvGrpSpPr>
        <p:grpSpPr>
          <a:xfrm>
            <a:off x="991605" y="1361157"/>
            <a:ext cx="7679880" cy="3049560"/>
            <a:chOff x="991605" y="1361157"/>
            <a:chExt cx="7679880" cy="3049560"/>
          </a:xfrm>
        </p:grpSpPr>
        <mc:AlternateContent xmlns:mc="http://schemas.openxmlformats.org/markup-compatibility/2006">
          <mc:Choice xmlns:p14="http://schemas.microsoft.com/office/powerpoint/2010/main" Requires="p14">
            <p:contentPart p14:bwMode="auto" r:id="rId224">
              <p14:nvContentPartPr>
                <p14:cNvPr id="343" name="Ink 342">
                  <a:extLst>
                    <a:ext uri="{FF2B5EF4-FFF2-40B4-BE49-F238E27FC236}">
                      <a16:creationId xmlns:a16="http://schemas.microsoft.com/office/drawing/2014/main" id="{8CE06742-50BE-7025-3B24-F2702E55DDFB}"/>
                    </a:ext>
                  </a:extLst>
                </p14:cNvPr>
                <p14:cNvContentPartPr/>
                <p14:nvPr/>
              </p14:nvContentPartPr>
              <p14:xfrm>
                <a:off x="991605" y="3907797"/>
                <a:ext cx="233640" cy="249840"/>
              </p14:xfrm>
            </p:contentPart>
          </mc:Choice>
          <mc:Fallback>
            <p:pic>
              <p:nvPicPr>
                <p:cNvPr id="343" name="Ink 342">
                  <a:extLst>
                    <a:ext uri="{FF2B5EF4-FFF2-40B4-BE49-F238E27FC236}">
                      <a16:creationId xmlns:a16="http://schemas.microsoft.com/office/drawing/2014/main" id="{8CE06742-50BE-7025-3B24-F2702E55DDFB}"/>
                    </a:ext>
                  </a:extLst>
                </p:cNvPr>
                <p:cNvPicPr/>
                <p:nvPr/>
              </p:nvPicPr>
              <p:blipFill>
                <a:blip r:embed="rId225"/>
                <a:stretch>
                  <a:fillRect/>
                </a:stretch>
              </p:blipFill>
              <p:spPr>
                <a:xfrm>
                  <a:off x="985485" y="3901677"/>
                  <a:ext cx="2458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44" name="Ink 343">
                  <a:extLst>
                    <a:ext uri="{FF2B5EF4-FFF2-40B4-BE49-F238E27FC236}">
                      <a16:creationId xmlns:a16="http://schemas.microsoft.com/office/drawing/2014/main" id="{90FC7B85-569F-4C3D-0F64-C72E5E54C7C4}"/>
                    </a:ext>
                  </a:extLst>
                </p14:cNvPr>
                <p14:cNvContentPartPr/>
                <p14:nvPr/>
              </p14:nvContentPartPr>
              <p14:xfrm>
                <a:off x="1346565" y="3750477"/>
                <a:ext cx="255960" cy="313200"/>
              </p14:xfrm>
            </p:contentPart>
          </mc:Choice>
          <mc:Fallback>
            <p:pic>
              <p:nvPicPr>
                <p:cNvPr id="344" name="Ink 343">
                  <a:extLst>
                    <a:ext uri="{FF2B5EF4-FFF2-40B4-BE49-F238E27FC236}">
                      <a16:creationId xmlns:a16="http://schemas.microsoft.com/office/drawing/2014/main" id="{90FC7B85-569F-4C3D-0F64-C72E5E54C7C4}"/>
                    </a:ext>
                  </a:extLst>
                </p:cNvPr>
                <p:cNvPicPr/>
                <p:nvPr/>
              </p:nvPicPr>
              <p:blipFill>
                <a:blip r:embed="rId227"/>
                <a:stretch>
                  <a:fillRect/>
                </a:stretch>
              </p:blipFill>
              <p:spPr>
                <a:xfrm>
                  <a:off x="1340445" y="3744357"/>
                  <a:ext cx="2682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45" name="Ink 344">
                  <a:extLst>
                    <a:ext uri="{FF2B5EF4-FFF2-40B4-BE49-F238E27FC236}">
                      <a16:creationId xmlns:a16="http://schemas.microsoft.com/office/drawing/2014/main" id="{74B88C11-3A5C-808A-8C9D-5294AE60259A}"/>
                    </a:ext>
                  </a:extLst>
                </p14:cNvPr>
                <p14:cNvContentPartPr/>
                <p14:nvPr/>
              </p14:nvContentPartPr>
              <p14:xfrm>
                <a:off x="1554285" y="3855597"/>
                <a:ext cx="256680" cy="236880"/>
              </p14:xfrm>
            </p:contentPart>
          </mc:Choice>
          <mc:Fallback>
            <p:pic>
              <p:nvPicPr>
                <p:cNvPr id="345" name="Ink 344">
                  <a:extLst>
                    <a:ext uri="{FF2B5EF4-FFF2-40B4-BE49-F238E27FC236}">
                      <a16:creationId xmlns:a16="http://schemas.microsoft.com/office/drawing/2014/main" id="{74B88C11-3A5C-808A-8C9D-5294AE60259A}"/>
                    </a:ext>
                  </a:extLst>
                </p:cNvPr>
                <p:cNvPicPr/>
                <p:nvPr/>
              </p:nvPicPr>
              <p:blipFill>
                <a:blip r:embed="rId229"/>
                <a:stretch>
                  <a:fillRect/>
                </a:stretch>
              </p:blipFill>
              <p:spPr>
                <a:xfrm>
                  <a:off x="1548165" y="3849477"/>
                  <a:ext cx="2689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47" name="Ink 346">
                  <a:extLst>
                    <a:ext uri="{FF2B5EF4-FFF2-40B4-BE49-F238E27FC236}">
                      <a16:creationId xmlns:a16="http://schemas.microsoft.com/office/drawing/2014/main" id="{FC92AA5E-7385-093C-16B3-947B9C280471}"/>
                    </a:ext>
                  </a:extLst>
                </p14:cNvPr>
                <p14:cNvContentPartPr/>
                <p14:nvPr/>
              </p14:nvContentPartPr>
              <p14:xfrm>
                <a:off x="1839045" y="3922917"/>
                <a:ext cx="66600" cy="197280"/>
              </p14:xfrm>
            </p:contentPart>
          </mc:Choice>
          <mc:Fallback>
            <p:pic>
              <p:nvPicPr>
                <p:cNvPr id="347" name="Ink 346">
                  <a:extLst>
                    <a:ext uri="{FF2B5EF4-FFF2-40B4-BE49-F238E27FC236}">
                      <a16:creationId xmlns:a16="http://schemas.microsoft.com/office/drawing/2014/main" id="{FC92AA5E-7385-093C-16B3-947B9C280471}"/>
                    </a:ext>
                  </a:extLst>
                </p:cNvPr>
                <p:cNvPicPr/>
                <p:nvPr/>
              </p:nvPicPr>
              <p:blipFill>
                <a:blip r:embed="rId231"/>
                <a:stretch>
                  <a:fillRect/>
                </a:stretch>
              </p:blipFill>
              <p:spPr>
                <a:xfrm>
                  <a:off x="1832925" y="3916797"/>
                  <a:ext cx="788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48" name="Ink 347">
                  <a:extLst>
                    <a:ext uri="{FF2B5EF4-FFF2-40B4-BE49-F238E27FC236}">
                      <a16:creationId xmlns:a16="http://schemas.microsoft.com/office/drawing/2014/main" id="{72BDD1C5-275F-16C8-B90B-6AFC13D0173B}"/>
                    </a:ext>
                  </a:extLst>
                </p14:cNvPr>
                <p14:cNvContentPartPr/>
                <p14:nvPr/>
              </p14:nvContentPartPr>
              <p14:xfrm>
                <a:off x="1840845" y="3878997"/>
                <a:ext cx="157680" cy="72000"/>
              </p14:xfrm>
            </p:contentPart>
          </mc:Choice>
          <mc:Fallback>
            <p:pic>
              <p:nvPicPr>
                <p:cNvPr id="348" name="Ink 347">
                  <a:extLst>
                    <a:ext uri="{FF2B5EF4-FFF2-40B4-BE49-F238E27FC236}">
                      <a16:creationId xmlns:a16="http://schemas.microsoft.com/office/drawing/2014/main" id="{72BDD1C5-275F-16C8-B90B-6AFC13D0173B}"/>
                    </a:ext>
                  </a:extLst>
                </p:cNvPr>
                <p:cNvPicPr/>
                <p:nvPr/>
              </p:nvPicPr>
              <p:blipFill>
                <a:blip r:embed="rId233"/>
                <a:stretch>
                  <a:fillRect/>
                </a:stretch>
              </p:blipFill>
              <p:spPr>
                <a:xfrm>
                  <a:off x="1834725" y="3872877"/>
                  <a:ext cx="1699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49" name="Ink 348">
                  <a:extLst>
                    <a:ext uri="{FF2B5EF4-FFF2-40B4-BE49-F238E27FC236}">
                      <a16:creationId xmlns:a16="http://schemas.microsoft.com/office/drawing/2014/main" id="{D1B62E58-2276-8134-70CA-241F895E267C}"/>
                    </a:ext>
                  </a:extLst>
                </p14:cNvPr>
                <p14:cNvContentPartPr/>
                <p14:nvPr/>
              </p14:nvContentPartPr>
              <p14:xfrm>
                <a:off x="1953525" y="3909237"/>
                <a:ext cx="108720" cy="199800"/>
              </p14:xfrm>
            </p:contentPart>
          </mc:Choice>
          <mc:Fallback>
            <p:pic>
              <p:nvPicPr>
                <p:cNvPr id="349" name="Ink 348">
                  <a:extLst>
                    <a:ext uri="{FF2B5EF4-FFF2-40B4-BE49-F238E27FC236}">
                      <a16:creationId xmlns:a16="http://schemas.microsoft.com/office/drawing/2014/main" id="{D1B62E58-2276-8134-70CA-241F895E267C}"/>
                    </a:ext>
                  </a:extLst>
                </p:cNvPr>
                <p:cNvPicPr/>
                <p:nvPr/>
              </p:nvPicPr>
              <p:blipFill>
                <a:blip r:embed="rId235"/>
                <a:stretch>
                  <a:fillRect/>
                </a:stretch>
              </p:blipFill>
              <p:spPr>
                <a:xfrm>
                  <a:off x="1947405" y="3903117"/>
                  <a:ext cx="1209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50" name="Ink 349">
                  <a:extLst>
                    <a:ext uri="{FF2B5EF4-FFF2-40B4-BE49-F238E27FC236}">
                      <a16:creationId xmlns:a16="http://schemas.microsoft.com/office/drawing/2014/main" id="{1CAC029F-E9BB-6C57-FB8E-20283F12D9E7}"/>
                    </a:ext>
                  </a:extLst>
                </p14:cNvPr>
                <p14:cNvContentPartPr/>
                <p14:nvPr/>
              </p14:nvContentPartPr>
              <p14:xfrm>
                <a:off x="2076285" y="3830037"/>
                <a:ext cx="192960" cy="249120"/>
              </p14:xfrm>
            </p:contentPart>
          </mc:Choice>
          <mc:Fallback>
            <p:pic>
              <p:nvPicPr>
                <p:cNvPr id="350" name="Ink 349">
                  <a:extLst>
                    <a:ext uri="{FF2B5EF4-FFF2-40B4-BE49-F238E27FC236}">
                      <a16:creationId xmlns:a16="http://schemas.microsoft.com/office/drawing/2014/main" id="{1CAC029F-E9BB-6C57-FB8E-20283F12D9E7}"/>
                    </a:ext>
                  </a:extLst>
                </p:cNvPr>
                <p:cNvPicPr/>
                <p:nvPr/>
              </p:nvPicPr>
              <p:blipFill>
                <a:blip r:embed="rId237"/>
                <a:stretch>
                  <a:fillRect/>
                </a:stretch>
              </p:blipFill>
              <p:spPr>
                <a:xfrm>
                  <a:off x="2070165" y="3823917"/>
                  <a:ext cx="20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52" name="Ink 351">
                  <a:extLst>
                    <a:ext uri="{FF2B5EF4-FFF2-40B4-BE49-F238E27FC236}">
                      <a16:creationId xmlns:a16="http://schemas.microsoft.com/office/drawing/2014/main" id="{63757E03-84F2-9324-9B6A-04EAC7966EF1}"/>
                    </a:ext>
                  </a:extLst>
                </p14:cNvPr>
                <p14:cNvContentPartPr/>
                <p14:nvPr/>
              </p14:nvContentPartPr>
              <p14:xfrm>
                <a:off x="2504685" y="3833277"/>
                <a:ext cx="165600" cy="252000"/>
              </p14:xfrm>
            </p:contentPart>
          </mc:Choice>
          <mc:Fallback>
            <p:pic>
              <p:nvPicPr>
                <p:cNvPr id="352" name="Ink 351">
                  <a:extLst>
                    <a:ext uri="{FF2B5EF4-FFF2-40B4-BE49-F238E27FC236}">
                      <a16:creationId xmlns:a16="http://schemas.microsoft.com/office/drawing/2014/main" id="{63757E03-84F2-9324-9B6A-04EAC7966EF1}"/>
                    </a:ext>
                  </a:extLst>
                </p:cNvPr>
                <p:cNvPicPr/>
                <p:nvPr/>
              </p:nvPicPr>
              <p:blipFill>
                <a:blip r:embed="rId239"/>
                <a:stretch>
                  <a:fillRect/>
                </a:stretch>
              </p:blipFill>
              <p:spPr>
                <a:xfrm>
                  <a:off x="2498565" y="3827157"/>
                  <a:ext cx="17784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53" name="Ink 352">
                  <a:extLst>
                    <a:ext uri="{FF2B5EF4-FFF2-40B4-BE49-F238E27FC236}">
                      <a16:creationId xmlns:a16="http://schemas.microsoft.com/office/drawing/2014/main" id="{99A719A9-8C08-4686-01F7-C43CB37CDAFF}"/>
                    </a:ext>
                  </a:extLst>
                </p14:cNvPr>
                <p14:cNvContentPartPr/>
                <p14:nvPr/>
              </p14:nvContentPartPr>
              <p14:xfrm>
                <a:off x="2661285" y="3821397"/>
                <a:ext cx="163800" cy="203760"/>
              </p14:xfrm>
            </p:contentPart>
          </mc:Choice>
          <mc:Fallback>
            <p:pic>
              <p:nvPicPr>
                <p:cNvPr id="353" name="Ink 352">
                  <a:extLst>
                    <a:ext uri="{FF2B5EF4-FFF2-40B4-BE49-F238E27FC236}">
                      <a16:creationId xmlns:a16="http://schemas.microsoft.com/office/drawing/2014/main" id="{99A719A9-8C08-4686-01F7-C43CB37CDAFF}"/>
                    </a:ext>
                  </a:extLst>
                </p:cNvPr>
                <p:cNvPicPr/>
                <p:nvPr/>
              </p:nvPicPr>
              <p:blipFill>
                <a:blip r:embed="rId241"/>
                <a:stretch>
                  <a:fillRect/>
                </a:stretch>
              </p:blipFill>
              <p:spPr>
                <a:xfrm>
                  <a:off x="2655165" y="3815277"/>
                  <a:ext cx="1760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55" name="Ink 354">
                  <a:extLst>
                    <a:ext uri="{FF2B5EF4-FFF2-40B4-BE49-F238E27FC236}">
                      <a16:creationId xmlns:a16="http://schemas.microsoft.com/office/drawing/2014/main" id="{0392C8E9-8E14-56DF-257D-C9F73E968B9A}"/>
                    </a:ext>
                  </a:extLst>
                </p14:cNvPr>
                <p14:cNvContentPartPr/>
                <p14:nvPr/>
              </p14:nvContentPartPr>
              <p14:xfrm>
                <a:off x="1858125" y="4183557"/>
                <a:ext cx="97200" cy="227160"/>
              </p14:xfrm>
            </p:contentPart>
          </mc:Choice>
          <mc:Fallback>
            <p:pic>
              <p:nvPicPr>
                <p:cNvPr id="355" name="Ink 354">
                  <a:extLst>
                    <a:ext uri="{FF2B5EF4-FFF2-40B4-BE49-F238E27FC236}">
                      <a16:creationId xmlns:a16="http://schemas.microsoft.com/office/drawing/2014/main" id="{0392C8E9-8E14-56DF-257D-C9F73E968B9A}"/>
                    </a:ext>
                  </a:extLst>
                </p:cNvPr>
                <p:cNvPicPr/>
                <p:nvPr/>
              </p:nvPicPr>
              <p:blipFill>
                <a:blip r:embed="rId243"/>
                <a:stretch>
                  <a:fillRect/>
                </a:stretch>
              </p:blipFill>
              <p:spPr>
                <a:xfrm>
                  <a:off x="1852005" y="4177437"/>
                  <a:ext cx="1094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56" name="Ink 355">
                  <a:extLst>
                    <a:ext uri="{FF2B5EF4-FFF2-40B4-BE49-F238E27FC236}">
                      <a16:creationId xmlns:a16="http://schemas.microsoft.com/office/drawing/2014/main" id="{D4A6631F-5B39-3DD0-8D21-2487B60603BE}"/>
                    </a:ext>
                  </a:extLst>
                </p14:cNvPr>
                <p14:cNvContentPartPr/>
                <p14:nvPr/>
              </p14:nvContentPartPr>
              <p14:xfrm>
                <a:off x="1850565" y="4183557"/>
                <a:ext cx="155880" cy="60120"/>
              </p14:xfrm>
            </p:contentPart>
          </mc:Choice>
          <mc:Fallback>
            <p:pic>
              <p:nvPicPr>
                <p:cNvPr id="356" name="Ink 355">
                  <a:extLst>
                    <a:ext uri="{FF2B5EF4-FFF2-40B4-BE49-F238E27FC236}">
                      <a16:creationId xmlns:a16="http://schemas.microsoft.com/office/drawing/2014/main" id="{D4A6631F-5B39-3DD0-8D21-2487B60603BE}"/>
                    </a:ext>
                  </a:extLst>
                </p:cNvPr>
                <p:cNvPicPr/>
                <p:nvPr/>
              </p:nvPicPr>
              <p:blipFill>
                <a:blip r:embed="rId245"/>
                <a:stretch>
                  <a:fillRect/>
                </a:stretch>
              </p:blipFill>
              <p:spPr>
                <a:xfrm>
                  <a:off x="1844445" y="4177437"/>
                  <a:ext cx="1681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57" name="Ink 356">
                  <a:extLst>
                    <a:ext uri="{FF2B5EF4-FFF2-40B4-BE49-F238E27FC236}">
                      <a16:creationId xmlns:a16="http://schemas.microsoft.com/office/drawing/2014/main" id="{D03428FB-20C0-5099-EA53-1C4CD1F46CDE}"/>
                    </a:ext>
                  </a:extLst>
                </p14:cNvPr>
                <p14:cNvContentPartPr/>
                <p14:nvPr/>
              </p14:nvContentPartPr>
              <p14:xfrm>
                <a:off x="2006805" y="4184637"/>
                <a:ext cx="93960" cy="164520"/>
              </p14:xfrm>
            </p:contentPart>
          </mc:Choice>
          <mc:Fallback>
            <p:pic>
              <p:nvPicPr>
                <p:cNvPr id="357" name="Ink 356">
                  <a:extLst>
                    <a:ext uri="{FF2B5EF4-FFF2-40B4-BE49-F238E27FC236}">
                      <a16:creationId xmlns:a16="http://schemas.microsoft.com/office/drawing/2014/main" id="{D03428FB-20C0-5099-EA53-1C4CD1F46CDE}"/>
                    </a:ext>
                  </a:extLst>
                </p:cNvPr>
                <p:cNvPicPr/>
                <p:nvPr/>
              </p:nvPicPr>
              <p:blipFill>
                <a:blip r:embed="rId247"/>
                <a:stretch>
                  <a:fillRect/>
                </a:stretch>
              </p:blipFill>
              <p:spPr>
                <a:xfrm>
                  <a:off x="2000685" y="4178517"/>
                  <a:ext cx="106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358" name="Ink 357">
                  <a:extLst>
                    <a:ext uri="{FF2B5EF4-FFF2-40B4-BE49-F238E27FC236}">
                      <a16:creationId xmlns:a16="http://schemas.microsoft.com/office/drawing/2014/main" id="{33769D23-4793-4BE8-40A0-8F521DE8A621}"/>
                    </a:ext>
                  </a:extLst>
                </p14:cNvPr>
                <p14:cNvContentPartPr/>
                <p14:nvPr/>
              </p14:nvContentPartPr>
              <p14:xfrm>
                <a:off x="2113725" y="4079517"/>
                <a:ext cx="179640" cy="254880"/>
              </p14:xfrm>
            </p:contentPart>
          </mc:Choice>
          <mc:Fallback>
            <p:pic>
              <p:nvPicPr>
                <p:cNvPr id="358" name="Ink 357">
                  <a:extLst>
                    <a:ext uri="{FF2B5EF4-FFF2-40B4-BE49-F238E27FC236}">
                      <a16:creationId xmlns:a16="http://schemas.microsoft.com/office/drawing/2014/main" id="{33769D23-4793-4BE8-40A0-8F521DE8A621}"/>
                    </a:ext>
                  </a:extLst>
                </p:cNvPr>
                <p:cNvPicPr/>
                <p:nvPr/>
              </p:nvPicPr>
              <p:blipFill>
                <a:blip r:embed="rId249"/>
                <a:stretch>
                  <a:fillRect/>
                </a:stretch>
              </p:blipFill>
              <p:spPr>
                <a:xfrm>
                  <a:off x="2107605" y="4073397"/>
                  <a:ext cx="1918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59" name="Ink 358">
                  <a:extLst>
                    <a:ext uri="{FF2B5EF4-FFF2-40B4-BE49-F238E27FC236}">
                      <a16:creationId xmlns:a16="http://schemas.microsoft.com/office/drawing/2014/main" id="{9975A955-6602-4834-73A5-CB4CA0E59035}"/>
                    </a:ext>
                  </a:extLst>
                </p14:cNvPr>
                <p14:cNvContentPartPr/>
                <p14:nvPr/>
              </p14:nvContentPartPr>
              <p14:xfrm>
                <a:off x="2427645" y="4172757"/>
                <a:ext cx="139680" cy="120960"/>
              </p14:xfrm>
            </p:contentPart>
          </mc:Choice>
          <mc:Fallback>
            <p:pic>
              <p:nvPicPr>
                <p:cNvPr id="359" name="Ink 358">
                  <a:extLst>
                    <a:ext uri="{FF2B5EF4-FFF2-40B4-BE49-F238E27FC236}">
                      <a16:creationId xmlns:a16="http://schemas.microsoft.com/office/drawing/2014/main" id="{9975A955-6602-4834-73A5-CB4CA0E59035}"/>
                    </a:ext>
                  </a:extLst>
                </p:cNvPr>
                <p:cNvPicPr/>
                <p:nvPr/>
              </p:nvPicPr>
              <p:blipFill>
                <a:blip r:embed="rId251"/>
                <a:stretch>
                  <a:fillRect/>
                </a:stretch>
              </p:blipFill>
              <p:spPr>
                <a:xfrm>
                  <a:off x="2421525" y="4166637"/>
                  <a:ext cx="1519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60" name="Ink 359">
                  <a:extLst>
                    <a:ext uri="{FF2B5EF4-FFF2-40B4-BE49-F238E27FC236}">
                      <a16:creationId xmlns:a16="http://schemas.microsoft.com/office/drawing/2014/main" id="{D879D817-9D9E-56B0-BDD6-A4FC2CD21A04}"/>
                    </a:ext>
                  </a:extLst>
                </p14:cNvPr>
                <p14:cNvContentPartPr/>
                <p14:nvPr/>
              </p14:nvContentPartPr>
              <p14:xfrm>
                <a:off x="2478045" y="4163037"/>
                <a:ext cx="78480" cy="213480"/>
              </p14:xfrm>
            </p:contentPart>
          </mc:Choice>
          <mc:Fallback>
            <p:pic>
              <p:nvPicPr>
                <p:cNvPr id="360" name="Ink 359">
                  <a:extLst>
                    <a:ext uri="{FF2B5EF4-FFF2-40B4-BE49-F238E27FC236}">
                      <a16:creationId xmlns:a16="http://schemas.microsoft.com/office/drawing/2014/main" id="{D879D817-9D9E-56B0-BDD6-A4FC2CD21A04}"/>
                    </a:ext>
                  </a:extLst>
                </p:cNvPr>
                <p:cNvPicPr/>
                <p:nvPr/>
              </p:nvPicPr>
              <p:blipFill>
                <a:blip r:embed="rId253"/>
                <a:stretch>
                  <a:fillRect/>
                </a:stretch>
              </p:blipFill>
              <p:spPr>
                <a:xfrm>
                  <a:off x="2471925" y="4156917"/>
                  <a:ext cx="907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61" name="Ink 360">
                  <a:extLst>
                    <a:ext uri="{FF2B5EF4-FFF2-40B4-BE49-F238E27FC236}">
                      <a16:creationId xmlns:a16="http://schemas.microsoft.com/office/drawing/2014/main" id="{13065651-DA8C-6E97-AA7D-FE1316632CD9}"/>
                    </a:ext>
                  </a:extLst>
                </p14:cNvPr>
                <p14:cNvContentPartPr/>
                <p14:nvPr/>
              </p14:nvContentPartPr>
              <p14:xfrm>
                <a:off x="2511165" y="4329357"/>
                <a:ext cx="1080" cy="1080"/>
              </p14:xfrm>
            </p:contentPart>
          </mc:Choice>
          <mc:Fallback>
            <p:pic>
              <p:nvPicPr>
                <p:cNvPr id="361" name="Ink 360">
                  <a:extLst>
                    <a:ext uri="{FF2B5EF4-FFF2-40B4-BE49-F238E27FC236}">
                      <a16:creationId xmlns:a16="http://schemas.microsoft.com/office/drawing/2014/main" id="{13065651-DA8C-6E97-AA7D-FE1316632CD9}"/>
                    </a:ext>
                  </a:extLst>
                </p:cNvPr>
                <p:cNvPicPr/>
                <p:nvPr/>
              </p:nvPicPr>
              <p:blipFill>
                <a:blip r:embed="rId255"/>
                <a:stretch>
                  <a:fillRect/>
                </a:stretch>
              </p:blipFill>
              <p:spPr>
                <a:xfrm>
                  <a:off x="2505045" y="4323237"/>
                  <a:ext cx="1332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62" name="Ink 361">
                  <a:extLst>
                    <a:ext uri="{FF2B5EF4-FFF2-40B4-BE49-F238E27FC236}">
                      <a16:creationId xmlns:a16="http://schemas.microsoft.com/office/drawing/2014/main" id="{B329A75A-418F-7B3E-7C21-6577D4D562CD}"/>
                    </a:ext>
                  </a:extLst>
                </p14:cNvPr>
                <p14:cNvContentPartPr/>
                <p14:nvPr/>
              </p14:nvContentPartPr>
              <p14:xfrm>
                <a:off x="2615925" y="4120557"/>
                <a:ext cx="110880" cy="151560"/>
              </p14:xfrm>
            </p:contentPart>
          </mc:Choice>
          <mc:Fallback>
            <p:pic>
              <p:nvPicPr>
                <p:cNvPr id="362" name="Ink 361">
                  <a:extLst>
                    <a:ext uri="{FF2B5EF4-FFF2-40B4-BE49-F238E27FC236}">
                      <a16:creationId xmlns:a16="http://schemas.microsoft.com/office/drawing/2014/main" id="{B329A75A-418F-7B3E-7C21-6577D4D562CD}"/>
                    </a:ext>
                  </a:extLst>
                </p:cNvPr>
                <p:cNvPicPr/>
                <p:nvPr/>
              </p:nvPicPr>
              <p:blipFill>
                <a:blip r:embed="rId257"/>
                <a:stretch>
                  <a:fillRect/>
                </a:stretch>
              </p:blipFill>
              <p:spPr>
                <a:xfrm>
                  <a:off x="2609805" y="4114437"/>
                  <a:ext cx="1231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63" name="Ink 362">
                  <a:extLst>
                    <a:ext uri="{FF2B5EF4-FFF2-40B4-BE49-F238E27FC236}">
                      <a16:creationId xmlns:a16="http://schemas.microsoft.com/office/drawing/2014/main" id="{5F7FE3D7-755C-1F78-8FB4-ADF91039CFC6}"/>
                    </a:ext>
                  </a:extLst>
                </p14:cNvPr>
                <p14:cNvContentPartPr/>
                <p14:nvPr/>
              </p14:nvContentPartPr>
              <p14:xfrm>
                <a:off x="2666325" y="4116237"/>
                <a:ext cx="86400" cy="236160"/>
              </p14:xfrm>
            </p:contentPart>
          </mc:Choice>
          <mc:Fallback>
            <p:pic>
              <p:nvPicPr>
                <p:cNvPr id="363" name="Ink 362">
                  <a:extLst>
                    <a:ext uri="{FF2B5EF4-FFF2-40B4-BE49-F238E27FC236}">
                      <a16:creationId xmlns:a16="http://schemas.microsoft.com/office/drawing/2014/main" id="{5F7FE3D7-755C-1F78-8FB4-ADF91039CFC6}"/>
                    </a:ext>
                  </a:extLst>
                </p:cNvPr>
                <p:cNvPicPr/>
                <p:nvPr/>
              </p:nvPicPr>
              <p:blipFill>
                <a:blip r:embed="rId259"/>
                <a:stretch>
                  <a:fillRect/>
                </a:stretch>
              </p:blipFill>
              <p:spPr>
                <a:xfrm>
                  <a:off x="2660205" y="4110117"/>
                  <a:ext cx="98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364" name="Ink 363">
                  <a:extLst>
                    <a:ext uri="{FF2B5EF4-FFF2-40B4-BE49-F238E27FC236}">
                      <a16:creationId xmlns:a16="http://schemas.microsoft.com/office/drawing/2014/main" id="{60C8E5D6-8BFA-A430-87A3-C365CE4A26EF}"/>
                    </a:ext>
                  </a:extLst>
                </p14:cNvPr>
                <p14:cNvContentPartPr/>
                <p14:nvPr/>
              </p14:nvContentPartPr>
              <p14:xfrm>
                <a:off x="2758485" y="4109757"/>
                <a:ext cx="147600" cy="228600"/>
              </p14:xfrm>
            </p:contentPart>
          </mc:Choice>
          <mc:Fallback>
            <p:pic>
              <p:nvPicPr>
                <p:cNvPr id="364" name="Ink 363">
                  <a:extLst>
                    <a:ext uri="{FF2B5EF4-FFF2-40B4-BE49-F238E27FC236}">
                      <a16:creationId xmlns:a16="http://schemas.microsoft.com/office/drawing/2014/main" id="{60C8E5D6-8BFA-A430-87A3-C365CE4A26EF}"/>
                    </a:ext>
                  </a:extLst>
                </p:cNvPr>
                <p:cNvPicPr/>
                <p:nvPr/>
              </p:nvPicPr>
              <p:blipFill>
                <a:blip r:embed="rId261"/>
                <a:stretch>
                  <a:fillRect/>
                </a:stretch>
              </p:blipFill>
              <p:spPr>
                <a:xfrm>
                  <a:off x="2752365" y="4103637"/>
                  <a:ext cx="1598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30" name="Ink 329">
                  <a:extLst>
                    <a:ext uri="{FF2B5EF4-FFF2-40B4-BE49-F238E27FC236}">
                      <a16:creationId xmlns:a16="http://schemas.microsoft.com/office/drawing/2014/main" id="{97C8BAD4-522A-F029-817F-D13A00D27258}"/>
                    </a:ext>
                  </a:extLst>
                </p14:cNvPr>
                <p14:cNvContentPartPr/>
                <p14:nvPr/>
              </p14:nvContentPartPr>
              <p14:xfrm>
                <a:off x="7939965" y="1361157"/>
                <a:ext cx="731520" cy="681480"/>
              </p14:xfrm>
            </p:contentPart>
          </mc:Choice>
          <mc:Fallback>
            <p:pic>
              <p:nvPicPr>
                <p:cNvPr id="330" name="Ink 329">
                  <a:extLst>
                    <a:ext uri="{FF2B5EF4-FFF2-40B4-BE49-F238E27FC236}">
                      <a16:creationId xmlns:a16="http://schemas.microsoft.com/office/drawing/2014/main" id="{97C8BAD4-522A-F029-817F-D13A00D27258}"/>
                    </a:ext>
                  </a:extLst>
                </p:cNvPr>
                <p:cNvPicPr/>
                <p:nvPr/>
              </p:nvPicPr>
              <p:blipFill>
                <a:blip r:embed="rId263"/>
                <a:stretch>
                  <a:fillRect/>
                </a:stretch>
              </p:blipFill>
              <p:spPr>
                <a:xfrm>
                  <a:off x="7933845" y="1355037"/>
                  <a:ext cx="74376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31" name="Ink 330">
                  <a:extLst>
                    <a:ext uri="{FF2B5EF4-FFF2-40B4-BE49-F238E27FC236}">
                      <a16:creationId xmlns:a16="http://schemas.microsoft.com/office/drawing/2014/main" id="{AEF13D51-0339-FA55-D07B-8791544707D7}"/>
                    </a:ext>
                  </a:extLst>
                </p14:cNvPr>
                <p14:cNvContentPartPr/>
                <p14:nvPr/>
              </p14:nvContentPartPr>
              <p14:xfrm>
                <a:off x="7732965" y="1884237"/>
                <a:ext cx="929880" cy="533520"/>
              </p14:xfrm>
            </p:contentPart>
          </mc:Choice>
          <mc:Fallback>
            <p:pic>
              <p:nvPicPr>
                <p:cNvPr id="331" name="Ink 330">
                  <a:extLst>
                    <a:ext uri="{FF2B5EF4-FFF2-40B4-BE49-F238E27FC236}">
                      <a16:creationId xmlns:a16="http://schemas.microsoft.com/office/drawing/2014/main" id="{AEF13D51-0339-FA55-D07B-8791544707D7}"/>
                    </a:ext>
                  </a:extLst>
                </p:cNvPr>
                <p:cNvPicPr/>
                <p:nvPr/>
              </p:nvPicPr>
              <p:blipFill>
                <a:blip r:embed="rId265"/>
                <a:stretch>
                  <a:fillRect/>
                </a:stretch>
              </p:blipFill>
              <p:spPr>
                <a:xfrm>
                  <a:off x="7726845" y="1878117"/>
                  <a:ext cx="94212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66" name="Ink 365">
                  <a:extLst>
                    <a:ext uri="{FF2B5EF4-FFF2-40B4-BE49-F238E27FC236}">
                      <a16:creationId xmlns:a16="http://schemas.microsoft.com/office/drawing/2014/main" id="{D71360B9-08F3-189C-DCA2-6148FC11863E}"/>
                    </a:ext>
                  </a:extLst>
                </p14:cNvPr>
                <p14:cNvContentPartPr/>
                <p14:nvPr/>
              </p14:nvContentPartPr>
              <p14:xfrm>
                <a:off x="4786005" y="1784877"/>
                <a:ext cx="3133800" cy="1302120"/>
              </p14:xfrm>
            </p:contentPart>
          </mc:Choice>
          <mc:Fallback>
            <p:pic>
              <p:nvPicPr>
                <p:cNvPr id="366" name="Ink 365">
                  <a:extLst>
                    <a:ext uri="{FF2B5EF4-FFF2-40B4-BE49-F238E27FC236}">
                      <a16:creationId xmlns:a16="http://schemas.microsoft.com/office/drawing/2014/main" id="{D71360B9-08F3-189C-DCA2-6148FC11863E}"/>
                    </a:ext>
                  </a:extLst>
                </p:cNvPr>
                <p:cNvPicPr/>
                <p:nvPr/>
              </p:nvPicPr>
              <p:blipFill>
                <a:blip r:embed="rId267"/>
                <a:stretch>
                  <a:fillRect/>
                </a:stretch>
              </p:blipFill>
              <p:spPr>
                <a:xfrm>
                  <a:off x="4779885" y="1778757"/>
                  <a:ext cx="3146040" cy="13143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67" name="Ink 366">
                  <a:extLst>
                    <a:ext uri="{FF2B5EF4-FFF2-40B4-BE49-F238E27FC236}">
                      <a16:creationId xmlns:a16="http://schemas.microsoft.com/office/drawing/2014/main" id="{62CE4405-50FA-3928-5A4B-49BE63CB1483}"/>
                    </a:ext>
                  </a:extLst>
                </p14:cNvPr>
                <p14:cNvContentPartPr/>
                <p14:nvPr/>
              </p14:nvContentPartPr>
              <p14:xfrm>
                <a:off x="4658205" y="2882157"/>
                <a:ext cx="256320" cy="378720"/>
              </p14:xfrm>
            </p:contentPart>
          </mc:Choice>
          <mc:Fallback>
            <p:pic>
              <p:nvPicPr>
                <p:cNvPr id="367" name="Ink 366">
                  <a:extLst>
                    <a:ext uri="{FF2B5EF4-FFF2-40B4-BE49-F238E27FC236}">
                      <a16:creationId xmlns:a16="http://schemas.microsoft.com/office/drawing/2014/main" id="{62CE4405-50FA-3928-5A4B-49BE63CB1483}"/>
                    </a:ext>
                  </a:extLst>
                </p:cNvPr>
                <p:cNvPicPr/>
                <p:nvPr/>
              </p:nvPicPr>
              <p:blipFill>
                <a:blip r:embed="rId269"/>
                <a:stretch>
                  <a:fillRect/>
                </a:stretch>
              </p:blipFill>
              <p:spPr>
                <a:xfrm>
                  <a:off x="4652085" y="2876037"/>
                  <a:ext cx="26856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69" name="Ink 368">
                  <a:extLst>
                    <a:ext uri="{FF2B5EF4-FFF2-40B4-BE49-F238E27FC236}">
                      <a16:creationId xmlns:a16="http://schemas.microsoft.com/office/drawing/2014/main" id="{67F07A97-E140-75F3-5C70-CB6217B6E2EE}"/>
                    </a:ext>
                  </a:extLst>
                </p14:cNvPr>
                <p14:cNvContentPartPr/>
                <p14:nvPr/>
              </p14:nvContentPartPr>
              <p14:xfrm>
                <a:off x="4589805" y="3190317"/>
                <a:ext cx="204480" cy="224640"/>
              </p14:xfrm>
            </p:contentPart>
          </mc:Choice>
          <mc:Fallback>
            <p:pic>
              <p:nvPicPr>
                <p:cNvPr id="369" name="Ink 368">
                  <a:extLst>
                    <a:ext uri="{FF2B5EF4-FFF2-40B4-BE49-F238E27FC236}">
                      <a16:creationId xmlns:a16="http://schemas.microsoft.com/office/drawing/2014/main" id="{67F07A97-E140-75F3-5C70-CB6217B6E2EE}"/>
                    </a:ext>
                  </a:extLst>
                </p:cNvPr>
                <p:cNvPicPr/>
                <p:nvPr/>
              </p:nvPicPr>
              <p:blipFill>
                <a:blip r:embed="rId271"/>
                <a:stretch>
                  <a:fillRect/>
                </a:stretch>
              </p:blipFill>
              <p:spPr>
                <a:xfrm>
                  <a:off x="4583685" y="3184197"/>
                  <a:ext cx="2167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370" name="Ink 369">
                  <a:extLst>
                    <a:ext uri="{FF2B5EF4-FFF2-40B4-BE49-F238E27FC236}">
                      <a16:creationId xmlns:a16="http://schemas.microsoft.com/office/drawing/2014/main" id="{5AB61EC7-F116-DD97-C824-3A5D7D99688C}"/>
                    </a:ext>
                  </a:extLst>
                </p14:cNvPr>
                <p14:cNvContentPartPr/>
                <p14:nvPr/>
              </p14:nvContentPartPr>
              <p14:xfrm>
                <a:off x="4818765" y="3261597"/>
                <a:ext cx="186120" cy="131040"/>
              </p14:xfrm>
            </p:contentPart>
          </mc:Choice>
          <mc:Fallback>
            <p:pic>
              <p:nvPicPr>
                <p:cNvPr id="370" name="Ink 369">
                  <a:extLst>
                    <a:ext uri="{FF2B5EF4-FFF2-40B4-BE49-F238E27FC236}">
                      <a16:creationId xmlns:a16="http://schemas.microsoft.com/office/drawing/2014/main" id="{5AB61EC7-F116-DD97-C824-3A5D7D99688C}"/>
                    </a:ext>
                  </a:extLst>
                </p:cNvPr>
                <p:cNvPicPr/>
                <p:nvPr/>
              </p:nvPicPr>
              <p:blipFill>
                <a:blip r:embed="rId273"/>
                <a:stretch>
                  <a:fillRect/>
                </a:stretch>
              </p:blipFill>
              <p:spPr>
                <a:xfrm>
                  <a:off x="4812645" y="3255477"/>
                  <a:ext cx="1983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72" name="Ink 371">
                  <a:extLst>
                    <a:ext uri="{FF2B5EF4-FFF2-40B4-BE49-F238E27FC236}">
                      <a16:creationId xmlns:a16="http://schemas.microsoft.com/office/drawing/2014/main" id="{22FA3325-03FE-3980-6C9D-E79CE8CA8DE7}"/>
                    </a:ext>
                  </a:extLst>
                </p14:cNvPr>
                <p14:cNvContentPartPr/>
                <p14:nvPr/>
              </p14:nvContentPartPr>
              <p14:xfrm>
                <a:off x="4742445" y="3515757"/>
                <a:ext cx="69480" cy="74520"/>
              </p14:xfrm>
            </p:contentPart>
          </mc:Choice>
          <mc:Fallback>
            <p:pic>
              <p:nvPicPr>
                <p:cNvPr id="372" name="Ink 371">
                  <a:extLst>
                    <a:ext uri="{FF2B5EF4-FFF2-40B4-BE49-F238E27FC236}">
                      <a16:creationId xmlns:a16="http://schemas.microsoft.com/office/drawing/2014/main" id="{22FA3325-03FE-3980-6C9D-E79CE8CA8DE7}"/>
                    </a:ext>
                  </a:extLst>
                </p:cNvPr>
                <p:cNvPicPr/>
                <p:nvPr/>
              </p:nvPicPr>
              <p:blipFill>
                <a:blip r:embed="rId275"/>
                <a:stretch>
                  <a:fillRect/>
                </a:stretch>
              </p:blipFill>
              <p:spPr>
                <a:xfrm>
                  <a:off x="4736325" y="3509637"/>
                  <a:ext cx="817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73" name="Ink 372">
                  <a:extLst>
                    <a:ext uri="{FF2B5EF4-FFF2-40B4-BE49-F238E27FC236}">
                      <a16:creationId xmlns:a16="http://schemas.microsoft.com/office/drawing/2014/main" id="{8D3B10F3-EDBE-25C7-05D0-33B4976BFFC4}"/>
                    </a:ext>
                  </a:extLst>
                </p14:cNvPr>
                <p14:cNvContentPartPr/>
                <p14:nvPr/>
              </p14:nvContentPartPr>
              <p14:xfrm>
                <a:off x="4873485" y="3471477"/>
                <a:ext cx="178200" cy="135000"/>
              </p14:xfrm>
            </p:contentPart>
          </mc:Choice>
          <mc:Fallback>
            <p:pic>
              <p:nvPicPr>
                <p:cNvPr id="373" name="Ink 372">
                  <a:extLst>
                    <a:ext uri="{FF2B5EF4-FFF2-40B4-BE49-F238E27FC236}">
                      <a16:creationId xmlns:a16="http://schemas.microsoft.com/office/drawing/2014/main" id="{8D3B10F3-EDBE-25C7-05D0-33B4976BFFC4}"/>
                    </a:ext>
                  </a:extLst>
                </p:cNvPr>
                <p:cNvPicPr/>
                <p:nvPr/>
              </p:nvPicPr>
              <p:blipFill>
                <a:blip r:embed="rId277"/>
                <a:stretch>
                  <a:fillRect/>
                </a:stretch>
              </p:blipFill>
              <p:spPr>
                <a:xfrm>
                  <a:off x="4867365" y="3465357"/>
                  <a:ext cx="1904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74" name="Ink 373">
                  <a:extLst>
                    <a:ext uri="{FF2B5EF4-FFF2-40B4-BE49-F238E27FC236}">
                      <a16:creationId xmlns:a16="http://schemas.microsoft.com/office/drawing/2014/main" id="{AEF80850-0A2D-291A-AB6B-718D5BB5501B}"/>
                    </a:ext>
                  </a:extLst>
                </p14:cNvPr>
                <p14:cNvContentPartPr/>
                <p14:nvPr/>
              </p14:nvContentPartPr>
              <p14:xfrm>
                <a:off x="4643805" y="3686037"/>
                <a:ext cx="60840" cy="120240"/>
              </p14:xfrm>
            </p:contentPart>
          </mc:Choice>
          <mc:Fallback>
            <p:pic>
              <p:nvPicPr>
                <p:cNvPr id="374" name="Ink 373">
                  <a:extLst>
                    <a:ext uri="{FF2B5EF4-FFF2-40B4-BE49-F238E27FC236}">
                      <a16:creationId xmlns:a16="http://schemas.microsoft.com/office/drawing/2014/main" id="{AEF80850-0A2D-291A-AB6B-718D5BB5501B}"/>
                    </a:ext>
                  </a:extLst>
                </p:cNvPr>
                <p:cNvPicPr/>
                <p:nvPr/>
              </p:nvPicPr>
              <p:blipFill>
                <a:blip r:embed="rId279"/>
                <a:stretch>
                  <a:fillRect/>
                </a:stretch>
              </p:blipFill>
              <p:spPr>
                <a:xfrm>
                  <a:off x="4637685" y="3679917"/>
                  <a:ext cx="730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75" name="Ink 374">
                  <a:extLst>
                    <a:ext uri="{FF2B5EF4-FFF2-40B4-BE49-F238E27FC236}">
                      <a16:creationId xmlns:a16="http://schemas.microsoft.com/office/drawing/2014/main" id="{1DD91691-A07A-42B0-C2CC-DB91F7ED5E32}"/>
                    </a:ext>
                  </a:extLst>
                </p14:cNvPr>
                <p14:cNvContentPartPr/>
                <p14:nvPr/>
              </p14:nvContentPartPr>
              <p14:xfrm>
                <a:off x="4702125" y="3678117"/>
                <a:ext cx="99720" cy="171000"/>
              </p14:xfrm>
            </p:contentPart>
          </mc:Choice>
          <mc:Fallback>
            <p:pic>
              <p:nvPicPr>
                <p:cNvPr id="375" name="Ink 374">
                  <a:extLst>
                    <a:ext uri="{FF2B5EF4-FFF2-40B4-BE49-F238E27FC236}">
                      <a16:creationId xmlns:a16="http://schemas.microsoft.com/office/drawing/2014/main" id="{1DD91691-A07A-42B0-C2CC-DB91F7ED5E32}"/>
                    </a:ext>
                  </a:extLst>
                </p:cNvPr>
                <p:cNvPicPr/>
                <p:nvPr/>
              </p:nvPicPr>
              <p:blipFill>
                <a:blip r:embed="rId281"/>
                <a:stretch>
                  <a:fillRect/>
                </a:stretch>
              </p:blipFill>
              <p:spPr>
                <a:xfrm>
                  <a:off x="4696005" y="3671997"/>
                  <a:ext cx="1119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376" name="Ink 375">
                  <a:extLst>
                    <a:ext uri="{FF2B5EF4-FFF2-40B4-BE49-F238E27FC236}">
                      <a16:creationId xmlns:a16="http://schemas.microsoft.com/office/drawing/2014/main" id="{7A430664-DEEE-E15E-B45B-C707D475436E}"/>
                    </a:ext>
                  </a:extLst>
                </p14:cNvPr>
                <p14:cNvContentPartPr/>
                <p14:nvPr/>
              </p14:nvContentPartPr>
              <p14:xfrm>
                <a:off x="4805085" y="3734997"/>
                <a:ext cx="111240" cy="85320"/>
              </p14:xfrm>
            </p:contentPart>
          </mc:Choice>
          <mc:Fallback>
            <p:pic>
              <p:nvPicPr>
                <p:cNvPr id="376" name="Ink 375">
                  <a:extLst>
                    <a:ext uri="{FF2B5EF4-FFF2-40B4-BE49-F238E27FC236}">
                      <a16:creationId xmlns:a16="http://schemas.microsoft.com/office/drawing/2014/main" id="{7A430664-DEEE-E15E-B45B-C707D475436E}"/>
                    </a:ext>
                  </a:extLst>
                </p:cNvPr>
                <p:cNvPicPr/>
                <p:nvPr/>
              </p:nvPicPr>
              <p:blipFill>
                <a:blip r:embed="rId283"/>
                <a:stretch>
                  <a:fillRect/>
                </a:stretch>
              </p:blipFill>
              <p:spPr>
                <a:xfrm>
                  <a:off x="4798965" y="3728877"/>
                  <a:ext cx="1234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77" name="Ink 376">
                  <a:extLst>
                    <a:ext uri="{FF2B5EF4-FFF2-40B4-BE49-F238E27FC236}">
                      <a16:creationId xmlns:a16="http://schemas.microsoft.com/office/drawing/2014/main" id="{B932AB70-D4D1-B2E3-C5C7-57C472EE4D7B}"/>
                    </a:ext>
                  </a:extLst>
                </p14:cNvPr>
                <p14:cNvContentPartPr/>
                <p14:nvPr/>
              </p14:nvContentPartPr>
              <p14:xfrm>
                <a:off x="4864125" y="3736077"/>
                <a:ext cx="61560" cy="118080"/>
              </p14:xfrm>
            </p:contentPart>
          </mc:Choice>
          <mc:Fallback>
            <p:pic>
              <p:nvPicPr>
                <p:cNvPr id="377" name="Ink 376">
                  <a:extLst>
                    <a:ext uri="{FF2B5EF4-FFF2-40B4-BE49-F238E27FC236}">
                      <a16:creationId xmlns:a16="http://schemas.microsoft.com/office/drawing/2014/main" id="{B932AB70-D4D1-B2E3-C5C7-57C472EE4D7B}"/>
                    </a:ext>
                  </a:extLst>
                </p:cNvPr>
                <p:cNvPicPr/>
                <p:nvPr/>
              </p:nvPicPr>
              <p:blipFill>
                <a:blip r:embed="rId285"/>
                <a:stretch>
                  <a:fillRect/>
                </a:stretch>
              </p:blipFill>
              <p:spPr>
                <a:xfrm>
                  <a:off x="4858005" y="3729957"/>
                  <a:ext cx="73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78" name="Ink 377">
                  <a:extLst>
                    <a:ext uri="{FF2B5EF4-FFF2-40B4-BE49-F238E27FC236}">
                      <a16:creationId xmlns:a16="http://schemas.microsoft.com/office/drawing/2014/main" id="{70FC8AC2-F13F-8DD7-8769-3AE39A9EDCB9}"/>
                    </a:ext>
                  </a:extLst>
                </p14:cNvPr>
                <p14:cNvContentPartPr/>
                <p14:nvPr/>
              </p14:nvContentPartPr>
              <p14:xfrm>
                <a:off x="4932885" y="3693237"/>
                <a:ext cx="107280" cy="198720"/>
              </p14:xfrm>
            </p:contentPart>
          </mc:Choice>
          <mc:Fallback>
            <p:pic>
              <p:nvPicPr>
                <p:cNvPr id="378" name="Ink 377">
                  <a:extLst>
                    <a:ext uri="{FF2B5EF4-FFF2-40B4-BE49-F238E27FC236}">
                      <a16:creationId xmlns:a16="http://schemas.microsoft.com/office/drawing/2014/main" id="{70FC8AC2-F13F-8DD7-8769-3AE39A9EDCB9}"/>
                    </a:ext>
                  </a:extLst>
                </p:cNvPr>
                <p:cNvPicPr/>
                <p:nvPr/>
              </p:nvPicPr>
              <p:blipFill>
                <a:blip r:embed="rId287"/>
                <a:stretch>
                  <a:fillRect/>
                </a:stretch>
              </p:blipFill>
              <p:spPr>
                <a:xfrm>
                  <a:off x="4926765" y="3687117"/>
                  <a:ext cx="119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379" name="Ink 378">
                  <a:extLst>
                    <a:ext uri="{FF2B5EF4-FFF2-40B4-BE49-F238E27FC236}">
                      <a16:creationId xmlns:a16="http://schemas.microsoft.com/office/drawing/2014/main" id="{0F335282-970E-4B8B-EF86-D88956E00D95}"/>
                    </a:ext>
                  </a:extLst>
                </p14:cNvPr>
                <p14:cNvContentPartPr/>
                <p14:nvPr/>
              </p14:nvContentPartPr>
              <p14:xfrm>
                <a:off x="5193165" y="3524037"/>
                <a:ext cx="75600" cy="187920"/>
              </p14:xfrm>
            </p:contentPart>
          </mc:Choice>
          <mc:Fallback>
            <p:pic>
              <p:nvPicPr>
                <p:cNvPr id="379" name="Ink 378">
                  <a:extLst>
                    <a:ext uri="{FF2B5EF4-FFF2-40B4-BE49-F238E27FC236}">
                      <a16:creationId xmlns:a16="http://schemas.microsoft.com/office/drawing/2014/main" id="{0F335282-970E-4B8B-EF86-D88956E00D95}"/>
                    </a:ext>
                  </a:extLst>
                </p:cNvPr>
                <p:cNvPicPr/>
                <p:nvPr/>
              </p:nvPicPr>
              <p:blipFill>
                <a:blip r:embed="rId289"/>
                <a:stretch>
                  <a:fillRect/>
                </a:stretch>
              </p:blipFill>
              <p:spPr>
                <a:xfrm>
                  <a:off x="5187045" y="3517917"/>
                  <a:ext cx="878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80" name="Ink 379">
                  <a:extLst>
                    <a:ext uri="{FF2B5EF4-FFF2-40B4-BE49-F238E27FC236}">
                      <a16:creationId xmlns:a16="http://schemas.microsoft.com/office/drawing/2014/main" id="{7F4D51D9-C218-93B2-99C5-F929A490701E}"/>
                    </a:ext>
                  </a:extLst>
                </p14:cNvPr>
                <p14:cNvContentPartPr/>
                <p14:nvPr/>
              </p14:nvContentPartPr>
              <p14:xfrm>
                <a:off x="5212605" y="3464997"/>
                <a:ext cx="111240" cy="57600"/>
              </p14:xfrm>
            </p:contentPart>
          </mc:Choice>
          <mc:Fallback>
            <p:pic>
              <p:nvPicPr>
                <p:cNvPr id="380" name="Ink 379">
                  <a:extLst>
                    <a:ext uri="{FF2B5EF4-FFF2-40B4-BE49-F238E27FC236}">
                      <a16:creationId xmlns:a16="http://schemas.microsoft.com/office/drawing/2014/main" id="{7F4D51D9-C218-93B2-99C5-F929A490701E}"/>
                    </a:ext>
                  </a:extLst>
                </p:cNvPr>
                <p:cNvPicPr/>
                <p:nvPr/>
              </p:nvPicPr>
              <p:blipFill>
                <a:blip r:embed="rId291"/>
                <a:stretch>
                  <a:fillRect/>
                </a:stretch>
              </p:blipFill>
              <p:spPr>
                <a:xfrm>
                  <a:off x="5206485" y="3458877"/>
                  <a:ext cx="1234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81" name="Ink 380">
                  <a:extLst>
                    <a:ext uri="{FF2B5EF4-FFF2-40B4-BE49-F238E27FC236}">
                      <a16:creationId xmlns:a16="http://schemas.microsoft.com/office/drawing/2014/main" id="{1F58263A-24EF-4210-F2B2-7F9523C0E0D7}"/>
                    </a:ext>
                  </a:extLst>
                </p14:cNvPr>
                <p14:cNvContentPartPr/>
                <p14:nvPr/>
              </p14:nvContentPartPr>
              <p14:xfrm>
                <a:off x="5316645" y="3520797"/>
                <a:ext cx="126360" cy="158040"/>
              </p14:xfrm>
            </p:contentPart>
          </mc:Choice>
          <mc:Fallback>
            <p:pic>
              <p:nvPicPr>
                <p:cNvPr id="381" name="Ink 380">
                  <a:extLst>
                    <a:ext uri="{FF2B5EF4-FFF2-40B4-BE49-F238E27FC236}">
                      <a16:creationId xmlns:a16="http://schemas.microsoft.com/office/drawing/2014/main" id="{1F58263A-24EF-4210-F2B2-7F9523C0E0D7}"/>
                    </a:ext>
                  </a:extLst>
                </p:cNvPr>
                <p:cNvPicPr/>
                <p:nvPr/>
              </p:nvPicPr>
              <p:blipFill>
                <a:blip r:embed="rId293"/>
                <a:stretch>
                  <a:fillRect/>
                </a:stretch>
              </p:blipFill>
              <p:spPr>
                <a:xfrm>
                  <a:off x="5310525" y="3514677"/>
                  <a:ext cx="1386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82" name="Ink 381">
                  <a:extLst>
                    <a:ext uri="{FF2B5EF4-FFF2-40B4-BE49-F238E27FC236}">
                      <a16:creationId xmlns:a16="http://schemas.microsoft.com/office/drawing/2014/main" id="{F83B0909-1841-0B27-948D-6B4A9E5CBD09}"/>
                    </a:ext>
                  </a:extLst>
                </p14:cNvPr>
                <p14:cNvContentPartPr/>
                <p14:nvPr/>
              </p14:nvContentPartPr>
              <p14:xfrm>
                <a:off x="5470365" y="3451677"/>
                <a:ext cx="201240" cy="248760"/>
              </p14:xfrm>
            </p:contentPart>
          </mc:Choice>
          <mc:Fallback>
            <p:pic>
              <p:nvPicPr>
                <p:cNvPr id="382" name="Ink 381">
                  <a:extLst>
                    <a:ext uri="{FF2B5EF4-FFF2-40B4-BE49-F238E27FC236}">
                      <a16:creationId xmlns:a16="http://schemas.microsoft.com/office/drawing/2014/main" id="{F83B0909-1841-0B27-948D-6B4A9E5CBD09}"/>
                    </a:ext>
                  </a:extLst>
                </p:cNvPr>
                <p:cNvPicPr/>
                <p:nvPr/>
              </p:nvPicPr>
              <p:blipFill>
                <a:blip r:embed="rId295"/>
                <a:stretch>
                  <a:fillRect/>
                </a:stretch>
              </p:blipFill>
              <p:spPr>
                <a:xfrm>
                  <a:off x="5464245" y="3445557"/>
                  <a:ext cx="2134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84" name="Ink 383">
                  <a:extLst>
                    <a:ext uri="{FF2B5EF4-FFF2-40B4-BE49-F238E27FC236}">
                      <a16:creationId xmlns:a16="http://schemas.microsoft.com/office/drawing/2014/main" id="{CED99BB9-A89D-B441-E258-76A3D0FCC789}"/>
                    </a:ext>
                  </a:extLst>
                </p14:cNvPr>
                <p14:cNvContentPartPr/>
                <p14:nvPr/>
              </p14:nvContentPartPr>
              <p14:xfrm>
                <a:off x="3086445" y="3010677"/>
                <a:ext cx="1526400" cy="1131120"/>
              </p14:xfrm>
            </p:contentPart>
          </mc:Choice>
          <mc:Fallback>
            <p:pic>
              <p:nvPicPr>
                <p:cNvPr id="384" name="Ink 383">
                  <a:extLst>
                    <a:ext uri="{FF2B5EF4-FFF2-40B4-BE49-F238E27FC236}">
                      <a16:creationId xmlns:a16="http://schemas.microsoft.com/office/drawing/2014/main" id="{CED99BB9-A89D-B441-E258-76A3D0FCC789}"/>
                    </a:ext>
                  </a:extLst>
                </p:cNvPr>
                <p:cNvPicPr/>
                <p:nvPr/>
              </p:nvPicPr>
              <p:blipFill>
                <a:blip r:embed="rId297"/>
                <a:stretch>
                  <a:fillRect/>
                </a:stretch>
              </p:blipFill>
              <p:spPr>
                <a:xfrm>
                  <a:off x="3080325" y="3004557"/>
                  <a:ext cx="1538640" cy="1143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85" name="Ink 384">
                  <a:extLst>
                    <a:ext uri="{FF2B5EF4-FFF2-40B4-BE49-F238E27FC236}">
                      <a16:creationId xmlns:a16="http://schemas.microsoft.com/office/drawing/2014/main" id="{B441BFC4-EE2B-1B0A-8C33-86A1D671428A}"/>
                    </a:ext>
                  </a:extLst>
                </p14:cNvPr>
                <p14:cNvContentPartPr/>
                <p14:nvPr/>
              </p14:nvContentPartPr>
              <p14:xfrm>
                <a:off x="3016965" y="3972597"/>
                <a:ext cx="412920" cy="261720"/>
              </p14:xfrm>
            </p:contentPart>
          </mc:Choice>
          <mc:Fallback>
            <p:pic>
              <p:nvPicPr>
                <p:cNvPr id="385" name="Ink 384">
                  <a:extLst>
                    <a:ext uri="{FF2B5EF4-FFF2-40B4-BE49-F238E27FC236}">
                      <a16:creationId xmlns:a16="http://schemas.microsoft.com/office/drawing/2014/main" id="{B441BFC4-EE2B-1B0A-8C33-86A1D671428A}"/>
                    </a:ext>
                  </a:extLst>
                </p:cNvPr>
                <p:cNvPicPr/>
                <p:nvPr/>
              </p:nvPicPr>
              <p:blipFill>
                <a:blip r:embed="rId299"/>
                <a:stretch>
                  <a:fillRect/>
                </a:stretch>
              </p:blipFill>
              <p:spPr>
                <a:xfrm>
                  <a:off x="3010845" y="3966477"/>
                  <a:ext cx="4251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87" name="Ink 386">
                  <a:extLst>
                    <a:ext uri="{FF2B5EF4-FFF2-40B4-BE49-F238E27FC236}">
                      <a16:creationId xmlns:a16="http://schemas.microsoft.com/office/drawing/2014/main" id="{88BB9E74-2AFF-A1A2-0A2D-05CBAEDEF623}"/>
                    </a:ext>
                  </a:extLst>
                </p14:cNvPr>
                <p14:cNvContentPartPr/>
                <p14:nvPr/>
              </p14:nvContentPartPr>
              <p14:xfrm>
                <a:off x="4638045" y="2423157"/>
                <a:ext cx="687960" cy="217440"/>
              </p14:xfrm>
            </p:contentPart>
          </mc:Choice>
          <mc:Fallback>
            <p:pic>
              <p:nvPicPr>
                <p:cNvPr id="387" name="Ink 386">
                  <a:extLst>
                    <a:ext uri="{FF2B5EF4-FFF2-40B4-BE49-F238E27FC236}">
                      <a16:creationId xmlns:a16="http://schemas.microsoft.com/office/drawing/2014/main" id="{88BB9E74-2AFF-A1A2-0A2D-05CBAEDEF623}"/>
                    </a:ext>
                  </a:extLst>
                </p:cNvPr>
                <p:cNvPicPr/>
                <p:nvPr/>
              </p:nvPicPr>
              <p:blipFill>
                <a:blip r:embed="rId301"/>
                <a:stretch>
                  <a:fillRect/>
                </a:stretch>
              </p:blipFill>
              <p:spPr>
                <a:xfrm>
                  <a:off x="4631925" y="2417037"/>
                  <a:ext cx="7002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88" name="Ink 387">
                  <a:extLst>
                    <a:ext uri="{FF2B5EF4-FFF2-40B4-BE49-F238E27FC236}">
                      <a16:creationId xmlns:a16="http://schemas.microsoft.com/office/drawing/2014/main" id="{4A74C761-67DE-15A8-FF2E-B9A209AF73FD}"/>
                    </a:ext>
                  </a:extLst>
                </p14:cNvPr>
                <p14:cNvContentPartPr/>
                <p14:nvPr/>
              </p14:nvContentPartPr>
              <p14:xfrm>
                <a:off x="4618605" y="2186277"/>
                <a:ext cx="231840" cy="487440"/>
              </p14:xfrm>
            </p:contentPart>
          </mc:Choice>
          <mc:Fallback>
            <p:pic>
              <p:nvPicPr>
                <p:cNvPr id="388" name="Ink 387">
                  <a:extLst>
                    <a:ext uri="{FF2B5EF4-FFF2-40B4-BE49-F238E27FC236}">
                      <a16:creationId xmlns:a16="http://schemas.microsoft.com/office/drawing/2014/main" id="{4A74C761-67DE-15A8-FF2E-B9A209AF73FD}"/>
                    </a:ext>
                  </a:extLst>
                </p:cNvPr>
                <p:cNvPicPr/>
                <p:nvPr/>
              </p:nvPicPr>
              <p:blipFill>
                <a:blip r:embed="rId303"/>
                <a:stretch>
                  <a:fillRect/>
                </a:stretch>
              </p:blipFill>
              <p:spPr>
                <a:xfrm>
                  <a:off x="4612485" y="2180157"/>
                  <a:ext cx="24408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390" name="Ink 389">
                  <a:extLst>
                    <a:ext uri="{FF2B5EF4-FFF2-40B4-BE49-F238E27FC236}">
                      <a16:creationId xmlns:a16="http://schemas.microsoft.com/office/drawing/2014/main" id="{218AD62F-8411-9F49-A309-9FA04353831F}"/>
                    </a:ext>
                  </a:extLst>
                </p14:cNvPr>
                <p14:cNvContentPartPr/>
                <p14:nvPr/>
              </p14:nvContentPartPr>
              <p14:xfrm>
                <a:off x="5068245" y="2114637"/>
                <a:ext cx="1046880" cy="115920"/>
              </p14:xfrm>
            </p:contentPart>
          </mc:Choice>
          <mc:Fallback>
            <p:pic>
              <p:nvPicPr>
                <p:cNvPr id="390" name="Ink 389">
                  <a:extLst>
                    <a:ext uri="{FF2B5EF4-FFF2-40B4-BE49-F238E27FC236}">
                      <a16:creationId xmlns:a16="http://schemas.microsoft.com/office/drawing/2014/main" id="{218AD62F-8411-9F49-A309-9FA04353831F}"/>
                    </a:ext>
                  </a:extLst>
                </p:cNvPr>
                <p:cNvPicPr/>
                <p:nvPr/>
              </p:nvPicPr>
              <p:blipFill>
                <a:blip r:embed="rId305"/>
                <a:stretch>
                  <a:fillRect/>
                </a:stretch>
              </p:blipFill>
              <p:spPr>
                <a:xfrm>
                  <a:off x="5062125" y="2108517"/>
                  <a:ext cx="1059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392" name="Ink 391">
                  <a:extLst>
                    <a:ext uri="{FF2B5EF4-FFF2-40B4-BE49-F238E27FC236}">
                      <a16:creationId xmlns:a16="http://schemas.microsoft.com/office/drawing/2014/main" id="{8260AE29-E807-D060-3096-78EA42E7B967}"/>
                    </a:ext>
                  </a:extLst>
                </p14:cNvPr>
                <p14:cNvContentPartPr/>
                <p14:nvPr/>
              </p14:nvContentPartPr>
              <p14:xfrm>
                <a:off x="4609245" y="3354117"/>
                <a:ext cx="530640" cy="124920"/>
              </p14:xfrm>
            </p:contentPart>
          </mc:Choice>
          <mc:Fallback>
            <p:pic>
              <p:nvPicPr>
                <p:cNvPr id="392" name="Ink 391">
                  <a:extLst>
                    <a:ext uri="{FF2B5EF4-FFF2-40B4-BE49-F238E27FC236}">
                      <a16:creationId xmlns:a16="http://schemas.microsoft.com/office/drawing/2014/main" id="{8260AE29-E807-D060-3096-78EA42E7B967}"/>
                    </a:ext>
                  </a:extLst>
                </p:cNvPr>
                <p:cNvPicPr/>
                <p:nvPr/>
              </p:nvPicPr>
              <p:blipFill>
                <a:blip r:embed="rId307"/>
                <a:stretch>
                  <a:fillRect/>
                </a:stretch>
              </p:blipFill>
              <p:spPr>
                <a:xfrm>
                  <a:off x="4603125" y="3347997"/>
                  <a:ext cx="542880" cy="137160"/>
                </a:xfrm>
                <a:prstGeom prst="rect">
                  <a:avLst/>
                </a:prstGeom>
              </p:spPr>
            </p:pic>
          </mc:Fallback>
        </mc:AlternateContent>
      </p:grpSp>
      <p:grpSp>
        <p:nvGrpSpPr>
          <p:cNvPr id="432" name="Group 431">
            <a:extLst>
              <a:ext uri="{FF2B5EF4-FFF2-40B4-BE49-F238E27FC236}">
                <a16:creationId xmlns:a16="http://schemas.microsoft.com/office/drawing/2014/main" id="{797DC51B-9CF3-905B-FA21-1522F0F15760}"/>
              </a:ext>
            </a:extLst>
          </p:cNvPr>
          <p:cNvGrpSpPr/>
          <p:nvPr/>
        </p:nvGrpSpPr>
        <p:grpSpPr>
          <a:xfrm>
            <a:off x="3249885" y="4893837"/>
            <a:ext cx="5647680" cy="1195920"/>
            <a:chOff x="3249885" y="4893837"/>
            <a:chExt cx="5647680" cy="1195920"/>
          </a:xfrm>
        </p:grpSpPr>
        <mc:AlternateContent xmlns:mc="http://schemas.openxmlformats.org/markup-compatibility/2006">
          <mc:Choice xmlns:p14="http://schemas.microsoft.com/office/powerpoint/2010/main" Requires="p14">
            <p:contentPart p14:bwMode="auto" r:id="rId308">
              <p14:nvContentPartPr>
                <p14:cNvPr id="394" name="Ink 393">
                  <a:extLst>
                    <a:ext uri="{FF2B5EF4-FFF2-40B4-BE49-F238E27FC236}">
                      <a16:creationId xmlns:a16="http://schemas.microsoft.com/office/drawing/2014/main" id="{A498D006-6AA3-9EAC-972A-DF3981C94DA2}"/>
                    </a:ext>
                  </a:extLst>
                </p14:cNvPr>
                <p14:cNvContentPartPr/>
                <p14:nvPr/>
              </p14:nvContentPartPr>
              <p14:xfrm>
                <a:off x="3249885" y="5059077"/>
                <a:ext cx="5647680" cy="816840"/>
              </p14:xfrm>
            </p:contentPart>
          </mc:Choice>
          <mc:Fallback>
            <p:pic>
              <p:nvPicPr>
                <p:cNvPr id="394" name="Ink 393">
                  <a:extLst>
                    <a:ext uri="{FF2B5EF4-FFF2-40B4-BE49-F238E27FC236}">
                      <a16:creationId xmlns:a16="http://schemas.microsoft.com/office/drawing/2014/main" id="{A498D006-6AA3-9EAC-972A-DF3981C94DA2}"/>
                    </a:ext>
                  </a:extLst>
                </p:cNvPr>
                <p:cNvPicPr/>
                <p:nvPr/>
              </p:nvPicPr>
              <p:blipFill>
                <a:blip r:embed="rId309"/>
                <a:stretch>
                  <a:fillRect/>
                </a:stretch>
              </p:blipFill>
              <p:spPr>
                <a:xfrm>
                  <a:off x="3243765" y="5052957"/>
                  <a:ext cx="565992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95" name="Ink 394">
                  <a:extLst>
                    <a:ext uri="{FF2B5EF4-FFF2-40B4-BE49-F238E27FC236}">
                      <a16:creationId xmlns:a16="http://schemas.microsoft.com/office/drawing/2014/main" id="{325D1A51-7CF9-75D6-4288-232FF07415E8}"/>
                    </a:ext>
                  </a:extLst>
                </p14:cNvPr>
                <p14:cNvContentPartPr/>
                <p14:nvPr/>
              </p14:nvContentPartPr>
              <p14:xfrm>
                <a:off x="3422325" y="5428437"/>
                <a:ext cx="271080" cy="306720"/>
              </p14:xfrm>
            </p:contentPart>
          </mc:Choice>
          <mc:Fallback>
            <p:pic>
              <p:nvPicPr>
                <p:cNvPr id="395" name="Ink 394">
                  <a:extLst>
                    <a:ext uri="{FF2B5EF4-FFF2-40B4-BE49-F238E27FC236}">
                      <a16:creationId xmlns:a16="http://schemas.microsoft.com/office/drawing/2014/main" id="{325D1A51-7CF9-75D6-4288-232FF07415E8}"/>
                    </a:ext>
                  </a:extLst>
                </p:cNvPr>
                <p:cNvPicPr/>
                <p:nvPr/>
              </p:nvPicPr>
              <p:blipFill>
                <a:blip r:embed="rId311"/>
                <a:stretch>
                  <a:fillRect/>
                </a:stretch>
              </p:blipFill>
              <p:spPr>
                <a:xfrm>
                  <a:off x="3416205" y="5422317"/>
                  <a:ext cx="2833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96" name="Ink 395">
                  <a:extLst>
                    <a:ext uri="{FF2B5EF4-FFF2-40B4-BE49-F238E27FC236}">
                      <a16:creationId xmlns:a16="http://schemas.microsoft.com/office/drawing/2014/main" id="{5BE0298C-1054-EA3E-8760-C7B40D590B87}"/>
                    </a:ext>
                  </a:extLst>
                </p14:cNvPr>
                <p14:cNvContentPartPr/>
                <p14:nvPr/>
              </p14:nvContentPartPr>
              <p14:xfrm>
                <a:off x="3733365" y="5475957"/>
                <a:ext cx="133920" cy="267480"/>
              </p14:xfrm>
            </p:contentPart>
          </mc:Choice>
          <mc:Fallback>
            <p:pic>
              <p:nvPicPr>
                <p:cNvPr id="396" name="Ink 395">
                  <a:extLst>
                    <a:ext uri="{FF2B5EF4-FFF2-40B4-BE49-F238E27FC236}">
                      <a16:creationId xmlns:a16="http://schemas.microsoft.com/office/drawing/2014/main" id="{5BE0298C-1054-EA3E-8760-C7B40D590B87}"/>
                    </a:ext>
                  </a:extLst>
                </p:cNvPr>
                <p:cNvPicPr/>
                <p:nvPr/>
              </p:nvPicPr>
              <p:blipFill>
                <a:blip r:embed="rId313"/>
                <a:stretch>
                  <a:fillRect/>
                </a:stretch>
              </p:blipFill>
              <p:spPr>
                <a:xfrm>
                  <a:off x="3727245" y="5469837"/>
                  <a:ext cx="146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97" name="Ink 396">
                  <a:extLst>
                    <a:ext uri="{FF2B5EF4-FFF2-40B4-BE49-F238E27FC236}">
                      <a16:creationId xmlns:a16="http://schemas.microsoft.com/office/drawing/2014/main" id="{9510DB86-9888-C826-DA07-9E6FB2A7852B}"/>
                    </a:ext>
                  </a:extLst>
                </p14:cNvPr>
                <p14:cNvContentPartPr/>
                <p14:nvPr/>
              </p14:nvContentPartPr>
              <p14:xfrm>
                <a:off x="3961605" y="5460837"/>
                <a:ext cx="107640" cy="142560"/>
              </p14:xfrm>
            </p:contentPart>
          </mc:Choice>
          <mc:Fallback>
            <p:pic>
              <p:nvPicPr>
                <p:cNvPr id="397" name="Ink 396">
                  <a:extLst>
                    <a:ext uri="{FF2B5EF4-FFF2-40B4-BE49-F238E27FC236}">
                      <a16:creationId xmlns:a16="http://schemas.microsoft.com/office/drawing/2014/main" id="{9510DB86-9888-C826-DA07-9E6FB2A7852B}"/>
                    </a:ext>
                  </a:extLst>
                </p:cNvPr>
                <p:cNvPicPr/>
                <p:nvPr/>
              </p:nvPicPr>
              <p:blipFill>
                <a:blip r:embed="rId315"/>
                <a:stretch>
                  <a:fillRect/>
                </a:stretch>
              </p:blipFill>
              <p:spPr>
                <a:xfrm>
                  <a:off x="3955485" y="5454717"/>
                  <a:ext cx="119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98" name="Ink 397">
                  <a:extLst>
                    <a:ext uri="{FF2B5EF4-FFF2-40B4-BE49-F238E27FC236}">
                      <a16:creationId xmlns:a16="http://schemas.microsoft.com/office/drawing/2014/main" id="{DF39F98C-2871-08E7-1065-EA4A520DCC94}"/>
                    </a:ext>
                  </a:extLst>
                </p14:cNvPr>
                <p14:cNvContentPartPr/>
                <p14:nvPr/>
              </p14:nvContentPartPr>
              <p14:xfrm>
                <a:off x="4018845" y="5454357"/>
                <a:ext cx="95400" cy="215280"/>
              </p14:xfrm>
            </p:contentPart>
          </mc:Choice>
          <mc:Fallback>
            <p:pic>
              <p:nvPicPr>
                <p:cNvPr id="398" name="Ink 397">
                  <a:extLst>
                    <a:ext uri="{FF2B5EF4-FFF2-40B4-BE49-F238E27FC236}">
                      <a16:creationId xmlns:a16="http://schemas.microsoft.com/office/drawing/2014/main" id="{DF39F98C-2871-08E7-1065-EA4A520DCC94}"/>
                    </a:ext>
                  </a:extLst>
                </p:cNvPr>
                <p:cNvPicPr/>
                <p:nvPr/>
              </p:nvPicPr>
              <p:blipFill>
                <a:blip r:embed="rId317"/>
                <a:stretch>
                  <a:fillRect/>
                </a:stretch>
              </p:blipFill>
              <p:spPr>
                <a:xfrm>
                  <a:off x="4012725" y="5448237"/>
                  <a:ext cx="1076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99" name="Ink 398">
                  <a:extLst>
                    <a:ext uri="{FF2B5EF4-FFF2-40B4-BE49-F238E27FC236}">
                      <a16:creationId xmlns:a16="http://schemas.microsoft.com/office/drawing/2014/main" id="{31712A7A-01A4-0451-796B-4BF28BDEDB8B}"/>
                    </a:ext>
                  </a:extLst>
                </p14:cNvPr>
                <p14:cNvContentPartPr/>
                <p14:nvPr/>
              </p14:nvContentPartPr>
              <p14:xfrm>
                <a:off x="4114965" y="5468037"/>
                <a:ext cx="165240" cy="216000"/>
              </p14:xfrm>
            </p:contentPart>
          </mc:Choice>
          <mc:Fallback>
            <p:pic>
              <p:nvPicPr>
                <p:cNvPr id="399" name="Ink 398">
                  <a:extLst>
                    <a:ext uri="{FF2B5EF4-FFF2-40B4-BE49-F238E27FC236}">
                      <a16:creationId xmlns:a16="http://schemas.microsoft.com/office/drawing/2014/main" id="{31712A7A-01A4-0451-796B-4BF28BDEDB8B}"/>
                    </a:ext>
                  </a:extLst>
                </p:cNvPr>
                <p:cNvPicPr/>
                <p:nvPr/>
              </p:nvPicPr>
              <p:blipFill>
                <a:blip r:embed="rId319"/>
                <a:stretch>
                  <a:fillRect/>
                </a:stretch>
              </p:blipFill>
              <p:spPr>
                <a:xfrm>
                  <a:off x="4108845" y="5461917"/>
                  <a:ext cx="1774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400" name="Ink 399">
                  <a:extLst>
                    <a:ext uri="{FF2B5EF4-FFF2-40B4-BE49-F238E27FC236}">
                      <a16:creationId xmlns:a16="http://schemas.microsoft.com/office/drawing/2014/main" id="{EA45065D-5363-3130-632A-9FC374FA3D79}"/>
                    </a:ext>
                  </a:extLst>
                </p14:cNvPr>
                <p14:cNvContentPartPr/>
                <p14:nvPr/>
              </p14:nvContentPartPr>
              <p14:xfrm>
                <a:off x="4244925" y="5374437"/>
                <a:ext cx="43920" cy="25200"/>
              </p14:xfrm>
            </p:contentPart>
          </mc:Choice>
          <mc:Fallback>
            <p:pic>
              <p:nvPicPr>
                <p:cNvPr id="400" name="Ink 399">
                  <a:extLst>
                    <a:ext uri="{FF2B5EF4-FFF2-40B4-BE49-F238E27FC236}">
                      <a16:creationId xmlns:a16="http://schemas.microsoft.com/office/drawing/2014/main" id="{EA45065D-5363-3130-632A-9FC374FA3D79}"/>
                    </a:ext>
                  </a:extLst>
                </p:cNvPr>
                <p:cNvPicPr/>
                <p:nvPr/>
              </p:nvPicPr>
              <p:blipFill>
                <a:blip r:embed="rId321"/>
                <a:stretch>
                  <a:fillRect/>
                </a:stretch>
              </p:blipFill>
              <p:spPr>
                <a:xfrm>
                  <a:off x="4238805" y="5368317"/>
                  <a:ext cx="561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401" name="Ink 400">
                  <a:extLst>
                    <a:ext uri="{FF2B5EF4-FFF2-40B4-BE49-F238E27FC236}">
                      <a16:creationId xmlns:a16="http://schemas.microsoft.com/office/drawing/2014/main" id="{EAD5DDC8-14E0-3B8C-3717-50683E1066A2}"/>
                    </a:ext>
                  </a:extLst>
                </p14:cNvPr>
                <p14:cNvContentPartPr/>
                <p14:nvPr/>
              </p14:nvContentPartPr>
              <p14:xfrm>
                <a:off x="4048005" y="5698797"/>
                <a:ext cx="23040" cy="16200"/>
              </p14:xfrm>
            </p:contentPart>
          </mc:Choice>
          <mc:Fallback>
            <p:pic>
              <p:nvPicPr>
                <p:cNvPr id="401" name="Ink 400">
                  <a:extLst>
                    <a:ext uri="{FF2B5EF4-FFF2-40B4-BE49-F238E27FC236}">
                      <a16:creationId xmlns:a16="http://schemas.microsoft.com/office/drawing/2014/main" id="{EAD5DDC8-14E0-3B8C-3717-50683E1066A2}"/>
                    </a:ext>
                  </a:extLst>
                </p:cNvPr>
                <p:cNvPicPr/>
                <p:nvPr/>
              </p:nvPicPr>
              <p:blipFill>
                <a:blip r:embed="rId323"/>
                <a:stretch>
                  <a:fillRect/>
                </a:stretch>
              </p:blipFill>
              <p:spPr>
                <a:xfrm>
                  <a:off x="4041885" y="5692677"/>
                  <a:ext cx="352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402" name="Ink 401">
                  <a:extLst>
                    <a:ext uri="{FF2B5EF4-FFF2-40B4-BE49-F238E27FC236}">
                      <a16:creationId xmlns:a16="http://schemas.microsoft.com/office/drawing/2014/main" id="{3974A081-67BF-27A6-2E66-B551F01812F3}"/>
                    </a:ext>
                  </a:extLst>
                </p14:cNvPr>
                <p14:cNvContentPartPr/>
                <p14:nvPr/>
              </p14:nvContentPartPr>
              <p14:xfrm>
                <a:off x="3799605" y="5726157"/>
                <a:ext cx="41760" cy="30600"/>
              </p14:xfrm>
            </p:contentPart>
          </mc:Choice>
          <mc:Fallback>
            <p:pic>
              <p:nvPicPr>
                <p:cNvPr id="402" name="Ink 401">
                  <a:extLst>
                    <a:ext uri="{FF2B5EF4-FFF2-40B4-BE49-F238E27FC236}">
                      <a16:creationId xmlns:a16="http://schemas.microsoft.com/office/drawing/2014/main" id="{3974A081-67BF-27A6-2E66-B551F01812F3}"/>
                    </a:ext>
                  </a:extLst>
                </p:cNvPr>
                <p:cNvPicPr/>
                <p:nvPr/>
              </p:nvPicPr>
              <p:blipFill>
                <a:blip r:embed="rId325"/>
                <a:stretch>
                  <a:fillRect/>
                </a:stretch>
              </p:blipFill>
              <p:spPr>
                <a:xfrm>
                  <a:off x="3793485" y="5720037"/>
                  <a:ext cx="540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03" name="Ink 402">
                  <a:extLst>
                    <a:ext uri="{FF2B5EF4-FFF2-40B4-BE49-F238E27FC236}">
                      <a16:creationId xmlns:a16="http://schemas.microsoft.com/office/drawing/2014/main" id="{2217F891-33CF-933D-7A0B-DAD84001FFA7}"/>
                    </a:ext>
                  </a:extLst>
                </p14:cNvPr>
                <p14:cNvContentPartPr/>
                <p14:nvPr/>
              </p14:nvContentPartPr>
              <p14:xfrm>
                <a:off x="3564525" y="5699517"/>
                <a:ext cx="32040" cy="15480"/>
              </p14:xfrm>
            </p:contentPart>
          </mc:Choice>
          <mc:Fallback>
            <p:pic>
              <p:nvPicPr>
                <p:cNvPr id="403" name="Ink 402">
                  <a:extLst>
                    <a:ext uri="{FF2B5EF4-FFF2-40B4-BE49-F238E27FC236}">
                      <a16:creationId xmlns:a16="http://schemas.microsoft.com/office/drawing/2014/main" id="{2217F891-33CF-933D-7A0B-DAD84001FFA7}"/>
                    </a:ext>
                  </a:extLst>
                </p:cNvPr>
                <p:cNvPicPr/>
                <p:nvPr/>
              </p:nvPicPr>
              <p:blipFill>
                <a:blip r:embed="rId327"/>
                <a:stretch>
                  <a:fillRect/>
                </a:stretch>
              </p:blipFill>
              <p:spPr>
                <a:xfrm>
                  <a:off x="3558405" y="5693397"/>
                  <a:ext cx="44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05" name="Ink 404">
                  <a:extLst>
                    <a:ext uri="{FF2B5EF4-FFF2-40B4-BE49-F238E27FC236}">
                      <a16:creationId xmlns:a16="http://schemas.microsoft.com/office/drawing/2014/main" id="{5BA72509-64FE-CA53-0022-F08DAB241F69}"/>
                    </a:ext>
                  </a:extLst>
                </p14:cNvPr>
                <p14:cNvContentPartPr/>
                <p14:nvPr/>
              </p14:nvContentPartPr>
              <p14:xfrm>
                <a:off x="4325925" y="5015877"/>
                <a:ext cx="78840" cy="1073880"/>
              </p14:xfrm>
            </p:contentPart>
          </mc:Choice>
          <mc:Fallback>
            <p:pic>
              <p:nvPicPr>
                <p:cNvPr id="405" name="Ink 404">
                  <a:extLst>
                    <a:ext uri="{FF2B5EF4-FFF2-40B4-BE49-F238E27FC236}">
                      <a16:creationId xmlns:a16="http://schemas.microsoft.com/office/drawing/2014/main" id="{5BA72509-64FE-CA53-0022-F08DAB241F69}"/>
                    </a:ext>
                  </a:extLst>
                </p:cNvPr>
                <p:cNvPicPr/>
                <p:nvPr/>
              </p:nvPicPr>
              <p:blipFill>
                <a:blip r:embed="rId329"/>
                <a:stretch>
                  <a:fillRect/>
                </a:stretch>
              </p:blipFill>
              <p:spPr>
                <a:xfrm>
                  <a:off x="4319805" y="5009757"/>
                  <a:ext cx="91080" cy="10861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07" name="Ink 406">
                  <a:extLst>
                    <a:ext uri="{FF2B5EF4-FFF2-40B4-BE49-F238E27FC236}">
                      <a16:creationId xmlns:a16="http://schemas.microsoft.com/office/drawing/2014/main" id="{D22BC991-4440-D1F9-2756-AC9B789C54F5}"/>
                    </a:ext>
                  </a:extLst>
                </p14:cNvPr>
                <p14:cNvContentPartPr/>
                <p14:nvPr/>
              </p14:nvContentPartPr>
              <p14:xfrm>
                <a:off x="4676925" y="5300277"/>
                <a:ext cx="57600" cy="281880"/>
              </p14:xfrm>
            </p:contentPart>
          </mc:Choice>
          <mc:Fallback>
            <p:pic>
              <p:nvPicPr>
                <p:cNvPr id="407" name="Ink 406">
                  <a:extLst>
                    <a:ext uri="{FF2B5EF4-FFF2-40B4-BE49-F238E27FC236}">
                      <a16:creationId xmlns:a16="http://schemas.microsoft.com/office/drawing/2014/main" id="{D22BC991-4440-D1F9-2756-AC9B789C54F5}"/>
                    </a:ext>
                  </a:extLst>
                </p:cNvPr>
                <p:cNvPicPr/>
                <p:nvPr/>
              </p:nvPicPr>
              <p:blipFill>
                <a:blip r:embed="rId331"/>
                <a:stretch>
                  <a:fillRect/>
                </a:stretch>
              </p:blipFill>
              <p:spPr>
                <a:xfrm>
                  <a:off x="4670805" y="5294157"/>
                  <a:ext cx="698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08" name="Ink 407">
                  <a:extLst>
                    <a:ext uri="{FF2B5EF4-FFF2-40B4-BE49-F238E27FC236}">
                      <a16:creationId xmlns:a16="http://schemas.microsoft.com/office/drawing/2014/main" id="{59704053-AB7A-B679-8DCF-698495CD1D62}"/>
                    </a:ext>
                  </a:extLst>
                </p14:cNvPr>
                <p14:cNvContentPartPr/>
                <p14:nvPr/>
              </p14:nvContentPartPr>
              <p14:xfrm>
                <a:off x="4816605" y="5342397"/>
                <a:ext cx="100440" cy="234720"/>
              </p14:xfrm>
            </p:contentPart>
          </mc:Choice>
          <mc:Fallback>
            <p:pic>
              <p:nvPicPr>
                <p:cNvPr id="408" name="Ink 407">
                  <a:extLst>
                    <a:ext uri="{FF2B5EF4-FFF2-40B4-BE49-F238E27FC236}">
                      <a16:creationId xmlns:a16="http://schemas.microsoft.com/office/drawing/2014/main" id="{59704053-AB7A-B679-8DCF-698495CD1D62}"/>
                    </a:ext>
                  </a:extLst>
                </p:cNvPr>
                <p:cNvPicPr/>
                <p:nvPr/>
              </p:nvPicPr>
              <p:blipFill>
                <a:blip r:embed="rId333"/>
                <a:stretch>
                  <a:fillRect/>
                </a:stretch>
              </p:blipFill>
              <p:spPr>
                <a:xfrm>
                  <a:off x="4810485" y="5336277"/>
                  <a:ext cx="1126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409" name="Ink 408">
                  <a:extLst>
                    <a:ext uri="{FF2B5EF4-FFF2-40B4-BE49-F238E27FC236}">
                      <a16:creationId xmlns:a16="http://schemas.microsoft.com/office/drawing/2014/main" id="{ECD82CDA-07A6-953A-4F40-B8CD21235A3E}"/>
                    </a:ext>
                  </a:extLst>
                </p14:cNvPr>
                <p14:cNvContentPartPr/>
                <p14:nvPr/>
              </p14:nvContentPartPr>
              <p14:xfrm>
                <a:off x="4989405" y="5465877"/>
                <a:ext cx="101880" cy="169920"/>
              </p14:xfrm>
            </p:contentPart>
          </mc:Choice>
          <mc:Fallback>
            <p:pic>
              <p:nvPicPr>
                <p:cNvPr id="409" name="Ink 408">
                  <a:extLst>
                    <a:ext uri="{FF2B5EF4-FFF2-40B4-BE49-F238E27FC236}">
                      <a16:creationId xmlns:a16="http://schemas.microsoft.com/office/drawing/2014/main" id="{ECD82CDA-07A6-953A-4F40-B8CD21235A3E}"/>
                    </a:ext>
                  </a:extLst>
                </p:cNvPr>
                <p:cNvPicPr/>
                <p:nvPr/>
              </p:nvPicPr>
              <p:blipFill>
                <a:blip r:embed="rId335"/>
                <a:stretch>
                  <a:fillRect/>
                </a:stretch>
              </p:blipFill>
              <p:spPr>
                <a:xfrm>
                  <a:off x="4983285" y="5459757"/>
                  <a:ext cx="1141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410" name="Ink 409">
                  <a:extLst>
                    <a:ext uri="{FF2B5EF4-FFF2-40B4-BE49-F238E27FC236}">
                      <a16:creationId xmlns:a16="http://schemas.microsoft.com/office/drawing/2014/main" id="{BF766344-1816-7DF7-BB02-6CF5BA749C3C}"/>
                    </a:ext>
                  </a:extLst>
                </p14:cNvPr>
                <p14:cNvContentPartPr/>
                <p14:nvPr/>
              </p14:nvContentPartPr>
              <p14:xfrm>
                <a:off x="5005605" y="5414037"/>
                <a:ext cx="168840" cy="24840"/>
              </p14:xfrm>
            </p:contentPart>
          </mc:Choice>
          <mc:Fallback>
            <p:pic>
              <p:nvPicPr>
                <p:cNvPr id="410" name="Ink 409">
                  <a:extLst>
                    <a:ext uri="{FF2B5EF4-FFF2-40B4-BE49-F238E27FC236}">
                      <a16:creationId xmlns:a16="http://schemas.microsoft.com/office/drawing/2014/main" id="{BF766344-1816-7DF7-BB02-6CF5BA749C3C}"/>
                    </a:ext>
                  </a:extLst>
                </p:cNvPr>
                <p:cNvPicPr/>
                <p:nvPr/>
              </p:nvPicPr>
              <p:blipFill>
                <a:blip r:embed="rId337"/>
                <a:stretch>
                  <a:fillRect/>
                </a:stretch>
              </p:blipFill>
              <p:spPr>
                <a:xfrm>
                  <a:off x="4999485" y="5407917"/>
                  <a:ext cx="181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411" name="Ink 410">
                  <a:extLst>
                    <a:ext uri="{FF2B5EF4-FFF2-40B4-BE49-F238E27FC236}">
                      <a16:creationId xmlns:a16="http://schemas.microsoft.com/office/drawing/2014/main" id="{B063A591-57D5-E8B4-001C-E6E307BE2713}"/>
                    </a:ext>
                  </a:extLst>
                </p14:cNvPr>
                <p14:cNvContentPartPr/>
                <p14:nvPr/>
              </p14:nvContentPartPr>
              <p14:xfrm>
                <a:off x="5179845" y="5579997"/>
                <a:ext cx="16920" cy="50400"/>
              </p14:xfrm>
            </p:contentPart>
          </mc:Choice>
          <mc:Fallback>
            <p:pic>
              <p:nvPicPr>
                <p:cNvPr id="411" name="Ink 410">
                  <a:extLst>
                    <a:ext uri="{FF2B5EF4-FFF2-40B4-BE49-F238E27FC236}">
                      <a16:creationId xmlns:a16="http://schemas.microsoft.com/office/drawing/2014/main" id="{B063A591-57D5-E8B4-001C-E6E307BE2713}"/>
                    </a:ext>
                  </a:extLst>
                </p:cNvPr>
                <p:cNvPicPr/>
                <p:nvPr/>
              </p:nvPicPr>
              <p:blipFill>
                <a:blip r:embed="rId339"/>
                <a:stretch>
                  <a:fillRect/>
                </a:stretch>
              </p:blipFill>
              <p:spPr>
                <a:xfrm>
                  <a:off x="5173725" y="5573877"/>
                  <a:ext cx="291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412" name="Ink 411">
                  <a:extLst>
                    <a:ext uri="{FF2B5EF4-FFF2-40B4-BE49-F238E27FC236}">
                      <a16:creationId xmlns:a16="http://schemas.microsoft.com/office/drawing/2014/main" id="{B74ED7F0-B665-B0FC-5122-12ACCBFA0FAF}"/>
                    </a:ext>
                  </a:extLst>
                </p14:cNvPr>
                <p14:cNvContentPartPr/>
                <p14:nvPr/>
              </p14:nvContentPartPr>
              <p14:xfrm>
                <a:off x="5293605" y="5321157"/>
                <a:ext cx="49680" cy="285840"/>
              </p14:xfrm>
            </p:contentPart>
          </mc:Choice>
          <mc:Fallback>
            <p:pic>
              <p:nvPicPr>
                <p:cNvPr id="412" name="Ink 411">
                  <a:extLst>
                    <a:ext uri="{FF2B5EF4-FFF2-40B4-BE49-F238E27FC236}">
                      <a16:creationId xmlns:a16="http://schemas.microsoft.com/office/drawing/2014/main" id="{B74ED7F0-B665-B0FC-5122-12ACCBFA0FAF}"/>
                    </a:ext>
                  </a:extLst>
                </p:cNvPr>
                <p:cNvPicPr/>
                <p:nvPr/>
              </p:nvPicPr>
              <p:blipFill>
                <a:blip r:embed="rId341"/>
                <a:stretch>
                  <a:fillRect/>
                </a:stretch>
              </p:blipFill>
              <p:spPr>
                <a:xfrm>
                  <a:off x="5287485" y="5315037"/>
                  <a:ext cx="619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413" name="Ink 412">
                  <a:extLst>
                    <a:ext uri="{FF2B5EF4-FFF2-40B4-BE49-F238E27FC236}">
                      <a16:creationId xmlns:a16="http://schemas.microsoft.com/office/drawing/2014/main" id="{8C9AA3A2-8675-0758-4E21-24B9F26460DF}"/>
                    </a:ext>
                  </a:extLst>
                </p14:cNvPr>
                <p14:cNvContentPartPr/>
                <p14:nvPr/>
              </p14:nvContentPartPr>
              <p14:xfrm>
                <a:off x="5348685" y="5553357"/>
                <a:ext cx="39240" cy="60480"/>
              </p14:xfrm>
            </p:contentPart>
          </mc:Choice>
          <mc:Fallback>
            <p:pic>
              <p:nvPicPr>
                <p:cNvPr id="413" name="Ink 412">
                  <a:extLst>
                    <a:ext uri="{FF2B5EF4-FFF2-40B4-BE49-F238E27FC236}">
                      <a16:creationId xmlns:a16="http://schemas.microsoft.com/office/drawing/2014/main" id="{8C9AA3A2-8675-0758-4E21-24B9F26460DF}"/>
                    </a:ext>
                  </a:extLst>
                </p:cNvPr>
                <p:cNvPicPr/>
                <p:nvPr/>
              </p:nvPicPr>
              <p:blipFill>
                <a:blip r:embed="rId343"/>
                <a:stretch>
                  <a:fillRect/>
                </a:stretch>
              </p:blipFill>
              <p:spPr>
                <a:xfrm>
                  <a:off x="5342565" y="5547237"/>
                  <a:ext cx="51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14" name="Ink 413">
                  <a:extLst>
                    <a:ext uri="{FF2B5EF4-FFF2-40B4-BE49-F238E27FC236}">
                      <a16:creationId xmlns:a16="http://schemas.microsoft.com/office/drawing/2014/main" id="{986825BA-8603-CA67-F4D3-63BDA42638F3}"/>
                    </a:ext>
                  </a:extLst>
                </p14:cNvPr>
                <p14:cNvContentPartPr/>
                <p14:nvPr/>
              </p14:nvContentPartPr>
              <p14:xfrm>
                <a:off x="5497005" y="5367957"/>
                <a:ext cx="174960" cy="237240"/>
              </p14:xfrm>
            </p:contentPart>
          </mc:Choice>
          <mc:Fallback>
            <p:pic>
              <p:nvPicPr>
                <p:cNvPr id="414" name="Ink 413">
                  <a:extLst>
                    <a:ext uri="{FF2B5EF4-FFF2-40B4-BE49-F238E27FC236}">
                      <a16:creationId xmlns:a16="http://schemas.microsoft.com/office/drawing/2014/main" id="{986825BA-8603-CA67-F4D3-63BDA42638F3}"/>
                    </a:ext>
                  </a:extLst>
                </p:cNvPr>
                <p:cNvPicPr/>
                <p:nvPr/>
              </p:nvPicPr>
              <p:blipFill>
                <a:blip r:embed="rId345"/>
                <a:stretch>
                  <a:fillRect/>
                </a:stretch>
              </p:blipFill>
              <p:spPr>
                <a:xfrm>
                  <a:off x="5490885" y="5361837"/>
                  <a:ext cx="18720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15" name="Ink 414">
                  <a:extLst>
                    <a:ext uri="{FF2B5EF4-FFF2-40B4-BE49-F238E27FC236}">
                      <a16:creationId xmlns:a16="http://schemas.microsoft.com/office/drawing/2014/main" id="{1B3195D9-3F29-E993-52AC-024F74F060F4}"/>
                    </a:ext>
                  </a:extLst>
                </p14:cNvPr>
                <p14:cNvContentPartPr/>
                <p14:nvPr/>
              </p14:nvContentPartPr>
              <p14:xfrm>
                <a:off x="5647125" y="5579277"/>
                <a:ext cx="23040" cy="45720"/>
              </p14:xfrm>
            </p:contentPart>
          </mc:Choice>
          <mc:Fallback>
            <p:pic>
              <p:nvPicPr>
                <p:cNvPr id="415" name="Ink 414">
                  <a:extLst>
                    <a:ext uri="{FF2B5EF4-FFF2-40B4-BE49-F238E27FC236}">
                      <a16:creationId xmlns:a16="http://schemas.microsoft.com/office/drawing/2014/main" id="{1B3195D9-3F29-E993-52AC-024F74F060F4}"/>
                    </a:ext>
                  </a:extLst>
                </p:cNvPr>
                <p:cNvPicPr/>
                <p:nvPr/>
              </p:nvPicPr>
              <p:blipFill>
                <a:blip r:embed="rId347"/>
                <a:stretch>
                  <a:fillRect/>
                </a:stretch>
              </p:blipFill>
              <p:spPr>
                <a:xfrm>
                  <a:off x="5641005" y="5573157"/>
                  <a:ext cx="35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16" name="Ink 415">
                  <a:extLst>
                    <a:ext uri="{FF2B5EF4-FFF2-40B4-BE49-F238E27FC236}">
                      <a16:creationId xmlns:a16="http://schemas.microsoft.com/office/drawing/2014/main" id="{FFD3D66E-43DE-E3AC-C402-737D4822B970}"/>
                    </a:ext>
                  </a:extLst>
                </p14:cNvPr>
                <p14:cNvContentPartPr/>
                <p14:nvPr/>
              </p14:nvContentPartPr>
              <p14:xfrm>
                <a:off x="5698605" y="5347437"/>
                <a:ext cx="252000" cy="276840"/>
              </p14:xfrm>
            </p:contentPart>
          </mc:Choice>
          <mc:Fallback>
            <p:pic>
              <p:nvPicPr>
                <p:cNvPr id="416" name="Ink 415">
                  <a:extLst>
                    <a:ext uri="{FF2B5EF4-FFF2-40B4-BE49-F238E27FC236}">
                      <a16:creationId xmlns:a16="http://schemas.microsoft.com/office/drawing/2014/main" id="{FFD3D66E-43DE-E3AC-C402-737D4822B970}"/>
                    </a:ext>
                  </a:extLst>
                </p:cNvPr>
                <p:cNvPicPr/>
                <p:nvPr/>
              </p:nvPicPr>
              <p:blipFill>
                <a:blip r:embed="rId349"/>
                <a:stretch>
                  <a:fillRect/>
                </a:stretch>
              </p:blipFill>
              <p:spPr>
                <a:xfrm>
                  <a:off x="5692485" y="5341317"/>
                  <a:ext cx="2642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417" name="Ink 416">
                  <a:extLst>
                    <a:ext uri="{FF2B5EF4-FFF2-40B4-BE49-F238E27FC236}">
                      <a16:creationId xmlns:a16="http://schemas.microsoft.com/office/drawing/2014/main" id="{E0B2587A-BA4F-2EA2-4B61-27C76314A8F9}"/>
                    </a:ext>
                  </a:extLst>
                </p14:cNvPr>
                <p14:cNvContentPartPr/>
                <p14:nvPr/>
              </p14:nvContentPartPr>
              <p14:xfrm>
                <a:off x="5924325" y="5021637"/>
                <a:ext cx="251280" cy="799560"/>
              </p14:xfrm>
            </p:contentPart>
          </mc:Choice>
          <mc:Fallback>
            <p:pic>
              <p:nvPicPr>
                <p:cNvPr id="417" name="Ink 416">
                  <a:extLst>
                    <a:ext uri="{FF2B5EF4-FFF2-40B4-BE49-F238E27FC236}">
                      <a16:creationId xmlns:a16="http://schemas.microsoft.com/office/drawing/2014/main" id="{E0B2587A-BA4F-2EA2-4B61-27C76314A8F9}"/>
                    </a:ext>
                  </a:extLst>
                </p:cNvPr>
                <p:cNvPicPr/>
                <p:nvPr/>
              </p:nvPicPr>
              <p:blipFill>
                <a:blip r:embed="rId351"/>
                <a:stretch>
                  <a:fillRect/>
                </a:stretch>
              </p:blipFill>
              <p:spPr>
                <a:xfrm>
                  <a:off x="5918205" y="5015517"/>
                  <a:ext cx="263520" cy="8118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419" name="Ink 418">
                  <a:extLst>
                    <a:ext uri="{FF2B5EF4-FFF2-40B4-BE49-F238E27FC236}">
                      <a16:creationId xmlns:a16="http://schemas.microsoft.com/office/drawing/2014/main" id="{504F0071-D690-0E8A-4A68-D77B09C1180D}"/>
                    </a:ext>
                  </a:extLst>
                </p14:cNvPr>
                <p14:cNvContentPartPr/>
                <p14:nvPr/>
              </p14:nvContentPartPr>
              <p14:xfrm>
                <a:off x="6255165" y="5352477"/>
                <a:ext cx="19440" cy="176040"/>
              </p14:xfrm>
            </p:contentPart>
          </mc:Choice>
          <mc:Fallback>
            <p:pic>
              <p:nvPicPr>
                <p:cNvPr id="419" name="Ink 418">
                  <a:extLst>
                    <a:ext uri="{FF2B5EF4-FFF2-40B4-BE49-F238E27FC236}">
                      <a16:creationId xmlns:a16="http://schemas.microsoft.com/office/drawing/2014/main" id="{504F0071-D690-0E8A-4A68-D77B09C1180D}"/>
                    </a:ext>
                  </a:extLst>
                </p:cNvPr>
                <p:cNvPicPr/>
                <p:nvPr/>
              </p:nvPicPr>
              <p:blipFill>
                <a:blip r:embed="rId353"/>
                <a:stretch>
                  <a:fillRect/>
                </a:stretch>
              </p:blipFill>
              <p:spPr>
                <a:xfrm>
                  <a:off x="6249045" y="5346357"/>
                  <a:ext cx="3168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420" name="Ink 419">
                  <a:extLst>
                    <a:ext uri="{FF2B5EF4-FFF2-40B4-BE49-F238E27FC236}">
                      <a16:creationId xmlns:a16="http://schemas.microsoft.com/office/drawing/2014/main" id="{3CD3CEE0-4C26-09C1-B203-899712FE71DC}"/>
                    </a:ext>
                  </a:extLst>
                </p14:cNvPr>
                <p14:cNvContentPartPr/>
                <p14:nvPr/>
              </p14:nvContentPartPr>
              <p14:xfrm>
                <a:off x="6216645" y="5294877"/>
                <a:ext cx="142560" cy="31320"/>
              </p14:xfrm>
            </p:contentPart>
          </mc:Choice>
          <mc:Fallback>
            <p:pic>
              <p:nvPicPr>
                <p:cNvPr id="420" name="Ink 419">
                  <a:extLst>
                    <a:ext uri="{FF2B5EF4-FFF2-40B4-BE49-F238E27FC236}">
                      <a16:creationId xmlns:a16="http://schemas.microsoft.com/office/drawing/2014/main" id="{3CD3CEE0-4C26-09C1-B203-899712FE71DC}"/>
                    </a:ext>
                  </a:extLst>
                </p:cNvPr>
                <p:cNvPicPr/>
                <p:nvPr/>
              </p:nvPicPr>
              <p:blipFill>
                <a:blip r:embed="rId355"/>
                <a:stretch>
                  <a:fillRect/>
                </a:stretch>
              </p:blipFill>
              <p:spPr>
                <a:xfrm>
                  <a:off x="6210525" y="5288757"/>
                  <a:ext cx="154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421" name="Ink 420">
                  <a:extLst>
                    <a:ext uri="{FF2B5EF4-FFF2-40B4-BE49-F238E27FC236}">
                      <a16:creationId xmlns:a16="http://schemas.microsoft.com/office/drawing/2014/main" id="{AB794407-1A13-2043-F31E-9E73F5EB5FA8}"/>
                    </a:ext>
                  </a:extLst>
                </p14:cNvPr>
                <p14:cNvContentPartPr/>
                <p14:nvPr/>
              </p14:nvContentPartPr>
              <p14:xfrm>
                <a:off x="6411765" y="5038197"/>
                <a:ext cx="160920" cy="709920"/>
              </p14:xfrm>
            </p:contentPart>
          </mc:Choice>
          <mc:Fallback>
            <p:pic>
              <p:nvPicPr>
                <p:cNvPr id="421" name="Ink 420">
                  <a:extLst>
                    <a:ext uri="{FF2B5EF4-FFF2-40B4-BE49-F238E27FC236}">
                      <a16:creationId xmlns:a16="http://schemas.microsoft.com/office/drawing/2014/main" id="{AB794407-1A13-2043-F31E-9E73F5EB5FA8}"/>
                    </a:ext>
                  </a:extLst>
                </p:cNvPr>
                <p:cNvPicPr/>
                <p:nvPr/>
              </p:nvPicPr>
              <p:blipFill>
                <a:blip r:embed="rId357"/>
                <a:stretch>
                  <a:fillRect/>
                </a:stretch>
              </p:blipFill>
              <p:spPr>
                <a:xfrm>
                  <a:off x="6405645" y="5032077"/>
                  <a:ext cx="17316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423" name="Ink 422">
                  <a:extLst>
                    <a:ext uri="{FF2B5EF4-FFF2-40B4-BE49-F238E27FC236}">
                      <a16:creationId xmlns:a16="http://schemas.microsoft.com/office/drawing/2014/main" id="{B5C70F2B-F647-13CF-4D5D-152976BBBC70}"/>
                    </a:ext>
                  </a:extLst>
                </p14:cNvPr>
                <p14:cNvContentPartPr/>
                <p14:nvPr/>
              </p14:nvContentPartPr>
              <p14:xfrm>
                <a:off x="6515085" y="5298477"/>
                <a:ext cx="219960" cy="263160"/>
              </p14:xfrm>
            </p:contentPart>
          </mc:Choice>
          <mc:Fallback>
            <p:pic>
              <p:nvPicPr>
                <p:cNvPr id="423" name="Ink 422">
                  <a:extLst>
                    <a:ext uri="{FF2B5EF4-FFF2-40B4-BE49-F238E27FC236}">
                      <a16:creationId xmlns:a16="http://schemas.microsoft.com/office/drawing/2014/main" id="{B5C70F2B-F647-13CF-4D5D-152976BBBC70}"/>
                    </a:ext>
                  </a:extLst>
                </p:cNvPr>
                <p:cNvPicPr/>
                <p:nvPr/>
              </p:nvPicPr>
              <p:blipFill>
                <a:blip r:embed="rId359"/>
                <a:stretch>
                  <a:fillRect/>
                </a:stretch>
              </p:blipFill>
              <p:spPr>
                <a:xfrm>
                  <a:off x="6508965" y="5292357"/>
                  <a:ext cx="2322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424" name="Ink 423">
                  <a:extLst>
                    <a:ext uri="{FF2B5EF4-FFF2-40B4-BE49-F238E27FC236}">
                      <a16:creationId xmlns:a16="http://schemas.microsoft.com/office/drawing/2014/main" id="{4F192EA0-E4B7-8F71-E279-EA69A18EFDF3}"/>
                    </a:ext>
                  </a:extLst>
                </p14:cNvPr>
                <p14:cNvContentPartPr/>
                <p14:nvPr/>
              </p14:nvContentPartPr>
              <p14:xfrm>
                <a:off x="6728565" y="5355717"/>
                <a:ext cx="96480" cy="189360"/>
              </p14:xfrm>
            </p:contentPart>
          </mc:Choice>
          <mc:Fallback>
            <p:pic>
              <p:nvPicPr>
                <p:cNvPr id="424" name="Ink 423">
                  <a:extLst>
                    <a:ext uri="{FF2B5EF4-FFF2-40B4-BE49-F238E27FC236}">
                      <a16:creationId xmlns:a16="http://schemas.microsoft.com/office/drawing/2014/main" id="{4F192EA0-E4B7-8F71-E279-EA69A18EFDF3}"/>
                    </a:ext>
                  </a:extLst>
                </p:cNvPr>
                <p:cNvPicPr/>
                <p:nvPr/>
              </p:nvPicPr>
              <p:blipFill>
                <a:blip r:embed="rId361"/>
                <a:stretch>
                  <a:fillRect/>
                </a:stretch>
              </p:blipFill>
              <p:spPr>
                <a:xfrm>
                  <a:off x="6722445" y="5349597"/>
                  <a:ext cx="1087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425" name="Ink 424">
                  <a:extLst>
                    <a:ext uri="{FF2B5EF4-FFF2-40B4-BE49-F238E27FC236}">
                      <a16:creationId xmlns:a16="http://schemas.microsoft.com/office/drawing/2014/main" id="{61A85A03-D634-74AB-C89F-0F1642B17926}"/>
                    </a:ext>
                  </a:extLst>
                </p14:cNvPr>
                <p14:cNvContentPartPr/>
                <p14:nvPr/>
              </p14:nvContentPartPr>
              <p14:xfrm>
                <a:off x="6823605" y="5358237"/>
                <a:ext cx="129600" cy="188640"/>
              </p14:xfrm>
            </p:contentPart>
          </mc:Choice>
          <mc:Fallback>
            <p:pic>
              <p:nvPicPr>
                <p:cNvPr id="425" name="Ink 424">
                  <a:extLst>
                    <a:ext uri="{FF2B5EF4-FFF2-40B4-BE49-F238E27FC236}">
                      <a16:creationId xmlns:a16="http://schemas.microsoft.com/office/drawing/2014/main" id="{61A85A03-D634-74AB-C89F-0F1642B17926}"/>
                    </a:ext>
                  </a:extLst>
                </p:cNvPr>
                <p:cNvPicPr/>
                <p:nvPr/>
              </p:nvPicPr>
              <p:blipFill>
                <a:blip r:embed="rId363"/>
                <a:stretch>
                  <a:fillRect/>
                </a:stretch>
              </p:blipFill>
              <p:spPr>
                <a:xfrm>
                  <a:off x="6817485" y="5352117"/>
                  <a:ext cx="141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426" name="Ink 425">
                  <a:extLst>
                    <a:ext uri="{FF2B5EF4-FFF2-40B4-BE49-F238E27FC236}">
                      <a16:creationId xmlns:a16="http://schemas.microsoft.com/office/drawing/2014/main" id="{9606DED6-A747-A513-9E2D-58761383CC63}"/>
                    </a:ext>
                  </a:extLst>
                </p14:cNvPr>
                <p14:cNvContentPartPr/>
                <p14:nvPr/>
              </p14:nvContentPartPr>
              <p14:xfrm>
                <a:off x="6979125" y="5351397"/>
                <a:ext cx="133920" cy="239040"/>
              </p14:xfrm>
            </p:contentPart>
          </mc:Choice>
          <mc:Fallback>
            <p:pic>
              <p:nvPicPr>
                <p:cNvPr id="426" name="Ink 425">
                  <a:extLst>
                    <a:ext uri="{FF2B5EF4-FFF2-40B4-BE49-F238E27FC236}">
                      <a16:creationId xmlns:a16="http://schemas.microsoft.com/office/drawing/2014/main" id="{9606DED6-A747-A513-9E2D-58761383CC63}"/>
                    </a:ext>
                  </a:extLst>
                </p:cNvPr>
                <p:cNvPicPr/>
                <p:nvPr/>
              </p:nvPicPr>
              <p:blipFill>
                <a:blip r:embed="rId365"/>
                <a:stretch>
                  <a:fillRect/>
                </a:stretch>
              </p:blipFill>
              <p:spPr>
                <a:xfrm>
                  <a:off x="6973005" y="5345277"/>
                  <a:ext cx="146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427" name="Ink 426">
                  <a:extLst>
                    <a:ext uri="{FF2B5EF4-FFF2-40B4-BE49-F238E27FC236}">
                      <a16:creationId xmlns:a16="http://schemas.microsoft.com/office/drawing/2014/main" id="{EC3261CE-09B1-F444-80F9-1DFF4E8340B4}"/>
                    </a:ext>
                  </a:extLst>
                </p14:cNvPr>
                <p14:cNvContentPartPr/>
                <p14:nvPr/>
              </p14:nvContentPartPr>
              <p14:xfrm>
                <a:off x="7119165" y="4967277"/>
                <a:ext cx="247680" cy="927360"/>
              </p14:xfrm>
            </p:contentPart>
          </mc:Choice>
          <mc:Fallback>
            <p:pic>
              <p:nvPicPr>
                <p:cNvPr id="427" name="Ink 426">
                  <a:extLst>
                    <a:ext uri="{FF2B5EF4-FFF2-40B4-BE49-F238E27FC236}">
                      <a16:creationId xmlns:a16="http://schemas.microsoft.com/office/drawing/2014/main" id="{EC3261CE-09B1-F444-80F9-1DFF4E8340B4}"/>
                    </a:ext>
                  </a:extLst>
                </p:cNvPr>
                <p:cNvPicPr/>
                <p:nvPr/>
              </p:nvPicPr>
              <p:blipFill>
                <a:blip r:embed="rId367"/>
                <a:stretch>
                  <a:fillRect/>
                </a:stretch>
              </p:blipFill>
              <p:spPr>
                <a:xfrm>
                  <a:off x="7113045" y="4961157"/>
                  <a:ext cx="259920" cy="9396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429" name="Ink 428">
                  <a:extLst>
                    <a:ext uri="{FF2B5EF4-FFF2-40B4-BE49-F238E27FC236}">
                      <a16:creationId xmlns:a16="http://schemas.microsoft.com/office/drawing/2014/main" id="{991899D2-AD65-464E-A2BD-E8552F5F18F2}"/>
                    </a:ext>
                  </a:extLst>
                </p14:cNvPr>
                <p14:cNvContentPartPr/>
                <p14:nvPr/>
              </p14:nvContentPartPr>
              <p14:xfrm>
                <a:off x="7404645" y="5353197"/>
                <a:ext cx="171360" cy="251640"/>
              </p14:xfrm>
            </p:contentPart>
          </mc:Choice>
          <mc:Fallback>
            <p:pic>
              <p:nvPicPr>
                <p:cNvPr id="429" name="Ink 428">
                  <a:extLst>
                    <a:ext uri="{FF2B5EF4-FFF2-40B4-BE49-F238E27FC236}">
                      <a16:creationId xmlns:a16="http://schemas.microsoft.com/office/drawing/2014/main" id="{991899D2-AD65-464E-A2BD-E8552F5F18F2}"/>
                    </a:ext>
                  </a:extLst>
                </p:cNvPr>
                <p:cNvPicPr/>
                <p:nvPr/>
              </p:nvPicPr>
              <p:blipFill>
                <a:blip r:embed="rId369"/>
                <a:stretch>
                  <a:fillRect/>
                </a:stretch>
              </p:blipFill>
              <p:spPr>
                <a:xfrm>
                  <a:off x="7398525" y="5347077"/>
                  <a:ext cx="18360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430" name="Ink 429">
                  <a:extLst>
                    <a:ext uri="{FF2B5EF4-FFF2-40B4-BE49-F238E27FC236}">
                      <a16:creationId xmlns:a16="http://schemas.microsoft.com/office/drawing/2014/main" id="{25619617-923A-0215-B9CA-0C0350DEDFC6}"/>
                    </a:ext>
                  </a:extLst>
                </p14:cNvPr>
                <p14:cNvContentPartPr/>
                <p14:nvPr/>
              </p14:nvContentPartPr>
              <p14:xfrm>
                <a:off x="7592205" y="5438157"/>
                <a:ext cx="127800" cy="92880"/>
              </p14:xfrm>
            </p:contentPart>
          </mc:Choice>
          <mc:Fallback>
            <p:pic>
              <p:nvPicPr>
                <p:cNvPr id="430" name="Ink 429">
                  <a:extLst>
                    <a:ext uri="{FF2B5EF4-FFF2-40B4-BE49-F238E27FC236}">
                      <a16:creationId xmlns:a16="http://schemas.microsoft.com/office/drawing/2014/main" id="{25619617-923A-0215-B9CA-0C0350DEDFC6}"/>
                    </a:ext>
                  </a:extLst>
                </p:cNvPr>
                <p:cNvPicPr/>
                <p:nvPr/>
              </p:nvPicPr>
              <p:blipFill>
                <a:blip r:embed="rId371"/>
                <a:stretch>
                  <a:fillRect/>
                </a:stretch>
              </p:blipFill>
              <p:spPr>
                <a:xfrm>
                  <a:off x="7586085" y="5432037"/>
                  <a:ext cx="140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431" name="Ink 430">
                  <a:extLst>
                    <a:ext uri="{FF2B5EF4-FFF2-40B4-BE49-F238E27FC236}">
                      <a16:creationId xmlns:a16="http://schemas.microsoft.com/office/drawing/2014/main" id="{85D4F7FF-7382-E07C-AF0A-8568A7A71DA2}"/>
                    </a:ext>
                  </a:extLst>
                </p14:cNvPr>
                <p14:cNvContentPartPr/>
                <p14:nvPr/>
              </p14:nvContentPartPr>
              <p14:xfrm>
                <a:off x="7717845" y="4893837"/>
                <a:ext cx="220680" cy="1002960"/>
              </p14:xfrm>
            </p:contentPart>
          </mc:Choice>
          <mc:Fallback>
            <p:pic>
              <p:nvPicPr>
                <p:cNvPr id="431" name="Ink 430">
                  <a:extLst>
                    <a:ext uri="{FF2B5EF4-FFF2-40B4-BE49-F238E27FC236}">
                      <a16:creationId xmlns:a16="http://schemas.microsoft.com/office/drawing/2014/main" id="{85D4F7FF-7382-E07C-AF0A-8568A7A71DA2}"/>
                    </a:ext>
                  </a:extLst>
                </p:cNvPr>
                <p:cNvPicPr/>
                <p:nvPr/>
              </p:nvPicPr>
              <p:blipFill>
                <a:blip r:embed="rId373"/>
                <a:stretch>
                  <a:fillRect/>
                </a:stretch>
              </p:blipFill>
              <p:spPr>
                <a:xfrm>
                  <a:off x="7711725" y="4887717"/>
                  <a:ext cx="232920" cy="101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4">
            <p14:nvContentPartPr>
              <p14:cNvPr id="433" name="Ink 432">
                <a:extLst>
                  <a:ext uri="{FF2B5EF4-FFF2-40B4-BE49-F238E27FC236}">
                    <a16:creationId xmlns:a16="http://schemas.microsoft.com/office/drawing/2014/main" id="{30E22B31-0603-3690-4A2E-15C79D3784AF}"/>
                  </a:ext>
                </a:extLst>
              </p14:cNvPr>
              <p14:cNvContentPartPr/>
              <p14:nvPr/>
            </p14:nvContentPartPr>
            <p14:xfrm>
              <a:off x="4663965" y="5219997"/>
              <a:ext cx="1504800" cy="431640"/>
            </p14:xfrm>
          </p:contentPart>
        </mc:Choice>
        <mc:Fallback>
          <p:pic>
            <p:nvPicPr>
              <p:cNvPr id="433" name="Ink 432">
                <a:extLst>
                  <a:ext uri="{FF2B5EF4-FFF2-40B4-BE49-F238E27FC236}">
                    <a16:creationId xmlns:a16="http://schemas.microsoft.com/office/drawing/2014/main" id="{30E22B31-0603-3690-4A2E-15C79D3784AF}"/>
                  </a:ext>
                </a:extLst>
              </p:cNvPr>
              <p:cNvPicPr/>
              <p:nvPr/>
            </p:nvPicPr>
            <p:blipFill>
              <a:blip r:embed="rId375"/>
              <a:stretch>
                <a:fillRect/>
              </a:stretch>
            </p:blipFill>
            <p:spPr>
              <a:xfrm>
                <a:off x="4657845" y="5213877"/>
                <a:ext cx="151704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434" name="Ink 433">
                <a:extLst>
                  <a:ext uri="{FF2B5EF4-FFF2-40B4-BE49-F238E27FC236}">
                    <a16:creationId xmlns:a16="http://schemas.microsoft.com/office/drawing/2014/main" id="{CA21A29C-45D9-FBCF-4881-18F82C4416B2}"/>
                  </a:ext>
                </a:extLst>
              </p14:cNvPr>
              <p14:cNvContentPartPr/>
              <p14:nvPr/>
            </p14:nvContentPartPr>
            <p14:xfrm>
              <a:off x="7358565" y="5345277"/>
              <a:ext cx="465120" cy="281520"/>
            </p14:xfrm>
          </p:contentPart>
        </mc:Choice>
        <mc:Fallback>
          <p:pic>
            <p:nvPicPr>
              <p:cNvPr id="434" name="Ink 433">
                <a:extLst>
                  <a:ext uri="{FF2B5EF4-FFF2-40B4-BE49-F238E27FC236}">
                    <a16:creationId xmlns:a16="http://schemas.microsoft.com/office/drawing/2014/main" id="{CA21A29C-45D9-FBCF-4881-18F82C4416B2}"/>
                  </a:ext>
                </a:extLst>
              </p:cNvPr>
              <p:cNvPicPr/>
              <p:nvPr/>
            </p:nvPicPr>
            <p:blipFill>
              <a:blip r:embed="rId377"/>
              <a:stretch>
                <a:fillRect/>
              </a:stretch>
            </p:blipFill>
            <p:spPr>
              <a:xfrm>
                <a:off x="7352445" y="5339157"/>
                <a:ext cx="477360" cy="293760"/>
              </a:xfrm>
              <a:prstGeom prst="rect">
                <a:avLst/>
              </a:prstGeom>
            </p:spPr>
          </p:pic>
        </mc:Fallback>
      </mc:AlternateContent>
      <p:grpSp>
        <p:nvGrpSpPr>
          <p:cNvPr id="444" name="Group 443">
            <a:extLst>
              <a:ext uri="{FF2B5EF4-FFF2-40B4-BE49-F238E27FC236}">
                <a16:creationId xmlns:a16="http://schemas.microsoft.com/office/drawing/2014/main" id="{B1A33B8F-4075-6BE8-F30A-6CB8838F3B40}"/>
              </a:ext>
            </a:extLst>
          </p:cNvPr>
          <p:cNvGrpSpPr/>
          <p:nvPr/>
        </p:nvGrpSpPr>
        <p:grpSpPr>
          <a:xfrm>
            <a:off x="4618245" y="4652997"/>
            <a:ext cx="1284840" cy="401040"/>
            <a:chOff x="4618245" y="4652997"/>
            <a:chExt cx="1284840" cy="401040"/>
          </a:xfrm>
        </p:grpSpPr>
        <mc:AlternateContent xmlns:mc="http://schemas.openxmlformats.org/markup-compatibility/2006">
          <mc:Choice xmlns:p14="http://schemas.microsoft.com/office/powerpoint/2010/main" Requires="p14">
            <p:contentPart p14:bwMode="auto" r:id="rId378">
              <p14:nvContentPartPr>
                <p14:cNvPr id="435" name="Ink 434">
                  <a:extLst>
                    <a:ext uri="{FF2B5EF4-FFF2-40B4-BE49-F238E27FC236}">
                      <a16:creationId xmlns:a16="http://schemas.microsoft.com/office/drawing/2014/main" id="{B27F6727-AB06-1AC5-DFCA-7CF2A0BD4B29}"/>
                    </a:ext>
                  </a:extLst>
                </p14:cNvPr>
                <p14:cNvContentPartPr/>
                <p14:nvPr/>
              </p14:nvContentPartPr>
              <p14:xfrm>
                <a:off x="4618245" y="4670277"/>
                <a:ext cx="56880" cy="178200"/>
              </p14:xfrm>
            </p:contentPart>
          </mc:Choice>
          <mc:Fallback>
            <p:pic>
              <p:nvPicPr>
                <p:cNvPr id="435" name="Ink 434">
                  <a:extLst>
                    <a:ext uri="{FF2B5EF4-FFF2-40B4-BE49-F238E27FC236}">
                      <a16:creationId xmlns:a16="http://schemas.microsoft.com/office/drawing/2014/main" id="{B27F6727-AB06-1AC5-DFCA-7CF2A0BD4B29}"/>
                    </a:ext>
                  </a:extLst>
                </p:cNvPr>
                <p:cNvPicPr/>
                <p:nvPr/>
              </p:nvPicPr>
              <p:blipFill>
                <a:blip r:embed="rId379"/>
                <a:stretch>
                  <a:fillRect/>
                </a:stretch>
              </p:blipFill>
              <p:spPr>
                <a:xfrm>
                  <a:off x="4612125" y="4664157"/>
                  <a:ext cx="691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436" name="Ink 435">
                  <a:extLst>
                    <a:ext uri="{FF2B5EF4-FFF2-40B4-BE49-F238E27FC236}">
                      <a16:creationId xmlns:a16="http://schemas.microsoft.com/office/drawing/2014/main" id="{ED9466AB-B80A-5F6A-C3E3-C9207331488D}"/>
                    </a:ext>
                  </a:extLst>
                </p14:cNvPr>
                <p14:cNvContentPartPr/>
                <p14:nvPr/>
              </p14:nvContentPartPr>
              <p14:xfrm>
                <a:off x="4712205" y="4714197"/>
                <a:ext cx="188280" cy="148320"/>
              </p14:xfrm>
            </p:contentPart>
          </mc:Choice>
          <mc:Fallback>
            <p:pic>
              <p:nvPicPr>
                <p:cNvPr id="436" name="Ink 435">
                  <a:extLst>
                    <a:ext uri="{FF2B5EF4-FFF2-40B4-BE49-F238E27FC236}">
                      <a16:creationId xmlns:a16="http://schemas.microsoft.com/office/drawing/2014/main" id="{ED9466AB-B80A-5F6A-C3E3-C9207331488D}"/>
                    </a:ext>
                  </a:extLst>
                </p:cNvPr>
                <p:cNvPicPr/>
                <p:nvPr/>
              </p:nvPicPr>
              <p:blipFill>
                <a:blip r:embed="rId381"/>
                <a:stretch>
                  <a:fillRect/>
                </a:stretch>
              </p:blipFill>
              <p:spPr>
                <a:xfrm>
                  <a:off x="4706085" y="4708077"/>
                  <a:ext cx="2005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37" name="Ink 436">
                  <a:extLst>
                    <a:ext uri="{FF2B5EF4-FFF2-40B4-BE49-F238E27FC236}">
                      <a16:creationId xmlns:a16="http://schemas.microsoft.com/office/drawing/2014/main" id="{3D8C3D0D-9595-57C4-DD03-018F38485DFF}"/>
                    </a:ext>
                  </a:extLst>
                </p14:cNvPr>
                <p14:cNvContentPartPr/>
                <p14:nvPr/>
              </p14:nvContentPartPr>
              <p14:xfrm>
                <a:off x="5019285" y="4887357"/>
                <a:ext cx="18360" cy="34560"/>
              </p14:xfrm>
            </p:contentPart>
          </mc:Choice>
          <mc:Fallback>
            <p:pic>
              <p:nvPicPr>
                <p:cNvPr id="437" name="Ink 436">
                  <a:extLst>
                    <a:ext uri="{FF2B5EF4-FFF2-40B4-BE49-F238E27FC236}">
                      <a16:creationId xmlns:a16="http://schemas.microsoft.com/office/drawing/2014/main" id="{3D8C3D0D-9595-57C4-DD03-018F38485DFF}"/>
                    </a:ext>
                  </a:extLst>
                </p:cNvPr>
                <p:cNvPicPr/>
                <p:nvPr/>
              </p:nvPicPr>
              <p:blipFill>
                <a:blip r:embed="rId383"/>
                <a:stretch>
                  <a:fillRect/>
                </a:stretch>
              </p:blipFill>
              <p:spPr>
                <a:xfrm>
                  <a:off x="5013165" y="4881237"/>
                  <a:ext cx="30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38" name="Ink 437">
                  <a:extLst>
                    <a:ext uri="{FF2B5EF4-FFF2-40B4-BE49-F238E27FC236}">
                      <a16:creationId xmlns:a16="http://schemas.microsoft.com/office/drawing/2014/main" id="{36FAE31A-4EC6-D8D1-B1F6-5FE60266398A}"/>
                    </a:ext>
                  </a:extLst>
                </p14:cNvPr>
                <p14:cNvContentPartPr/>
                <p14:nvPr/>
              </p14:nvContentPartPr>
              <p14:xfrm>
                <a:off x="5156085" y="4726077"/>
                <a:ext cx="39600" cy="208440"/>
              </p14:xfrm>
            </p:contentPart>
          </mc:Choice>
          <mc:Fallback>
            <p:pic>
              <p:nvPicPr>
                <p:cNvPr id="438" name="Ink 437">
                  <a:extLst>
                    <a:ext uri="{FF2B5EF4-FFF2-40B4-BE49-F238E27FC236}">
                      <a16:creationId xmlns:a16="http://schemas.microsoft.com/office/drawing/2014/main" id="{36FAE31A-4EC6-D8D1-B1F6-5FE60266398A}"/>
                    </a:ext>
                  </a:extLst>
                </p:cNvPr>
                <p:cNvPicPr/>
                <p:nvPr/>
              </p:nvPicPr>
              <p:blipFill>
                <a:blip r:embed="rId385"/>
                <a:stretch>
                  <a:fillRect/>
                </a:stretch>
              </p:blipFill>
              <p:spPr>
                <a:xfrm>
                  <a:off x="5149965" y="4719957"/>
                  <a:ext cx="518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39" name="Ink 438">
                  <a:extLst>
                    <a:ext uri="{FF2B5EF4-FFF2-40B4-BE49-F238E27FC236}">
                      <a16:creationId xmlns:a16="http://schemas.microsoft.com/office/drawing/2014/main" id="{E9D19795-BFF4-0E61-93EC-F043633F8DED}"/>
                    </a:ext>
                  </a:extLst>
                </p14:cNvPr>
                <p14:cNvContentPartPr/>
                <p14:nvPr/>
              </p14:nvContentPartPr>
              <p14:xfrm>
                <a:off x="5302965" y="4904637"/>
                <a:ext cx="36360" cy="40680"/>
              </p14:xfrm>
            </p:contentPart>
          </mc:Choice>
          <mc:Fallback>
            <p:pic>
              <p:nvPicPr>
                <p:cNvPr id="439" name="Ink 438">
                  <a:extLst>
                    <a:ext uri="{FF2B5EF4-FFF2-40B4-BE49-F238E27FC236}">
                      <a16:creationId xmlns:a16="http://schemas.microsoft.com/office/drawing/2014/main" id="{E9D19795-BFF4-0E61-93EC-F043633F8DED}"/>
                    </a:ext>
                  </a:extLst>
                </p:cNvPr>
                <p:cNvPicPr/>
                <p:nvPr/>
              </p:nvPicPr>
              <p:blipFill>
                <a:blip r:embed="rId387"/>
                <a:stretch>
                  <a:fillRect/>
                </a:stretch>
              </p:blipFill>
              <p:spPr>
                <a:xfrm>
                  <a:off x="5296845" y="4898517"/>
                  <a:ext cx="486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40" name="Ink 439">
                  <a:extLst>
                    <a:ext uri="{FF2B5EF4-FFF2-40B4-BE49-F238E27FC236}">
                      <a16:creationId xmlns:a16="http://schemas.microsoft.com/office/drawing/2014/main" id="{24906C96-F250-D6E8-9C76-F9920C045FA5}"/>
                    </a:ext>
                  </a:extLst>
                </p14:cNvPr>
                <p14:cNvContentPartPr/>
                <p14:nvPr/>
              </p14:nvContentPartPr>
              <p14:xfrm>
                <a:off x="5446245" y="4658037"/>
                <a:ext cx="45360" cy="321840"/>
              </p14:xfrm>
            </p:contentPart>
          </mc:Choice>
          <mc:Fallback>
            <p:pic>
              <p:nvPicPr>
                <p:cNvPr id="440" name="Ink 439">
                  <a:extLst>
                    <a:ext uri="{FF2B5EF4-FFF2-40B4-BE49-F238E27FC236}">
                      <a16:creationId xmlns:a16="http://schemas.microsoft.com/office/drawing/2014/main" id="{24906C96-F250-D6E8-9C76-F9920C045FA5}"/>
                    </a:ext>
                  </a:extLst>
                </p:cNvPr>
                <p:cNvPicPr/>
                <p:nvPr/>
              </p:nvPicPr>
              <p:blipFill>
                <a:blip r:embed="rId389"/>
                <a:stretch>
                  <a:fillRect/>
                </a:stretch>
              </p:blipFill>
              <p:spPr>
                <a:xfrm>
                  <a:off x="5440125" y="4651917"/>
                  <a:ext cx="576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41" name="Ink 440">
                  <a:extLst>
                    <a:ext uri="{FF2B5EF4-FFF2-40B4-BE49-F238E27FC236}">
                      <a16:creationId xmlns:a16="http://schemas.microsoft.com/office/drawing/2014/main" id="{F79B00AA-0D67-C347-DF39-BA844BCA2215}"/>
                    </a:ext>
                  </a:extLst>
                </p14:cNvPr>
                <p14:cNvContentPartPr/>
                <p14:nvPr/>
              </p14:nvContentPartPr>
              <p14:xfrm>
                <a:off x="5560005" y="4949277"/>
                <a:ext cx="13320" cy="9360"/>
              </p14:xfrm>
            </p:contentPart>
          </mc:Choice>
          <mc:Fallback>
            <p:pic>
              <p:nvPicPr>
                <p:cNvPr id="441" name="Ink 440">
                  <a:extLst>
                    <a:ext uri="{FF2B5EF4-FFF2-40B4-BE49-F238E27FC236}">
                      <a16:creationId xmlns:a16="http://schemas.microsoft.com/office/drawing/2014/main" id="{F79B00AA-0D67-C347-DF39-BA844BCA2215}"/>
                    </a:ext>
                  </a:extLst>
                </p:cNvPr>
                <p:cNvPicPr/>
                <p:nvPr/>
              </p:nvPicPr>
              <p:blipFill>
                <a:blip r:embed="rId391"/>
                <a:stretch>
                  <a:fillRect/>
                </a:stretch>
              </p:blipFill>
              <p:spPr>
                <a:xfrm>
                  <a:off x="5553885" y="4943157"/>
                  <a:ext cx="255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442" name="Ink 441">
                  <a:extLst>
                    <a:ext uri="{FF2B5EF4-FFF2-40B4-BE49-F238E27FC236}">
                      <a16:creationId xmlns:a16="http://schemas.microsoft.com/office/drawing/2014/main" id="{C11759B8-9C41-56CB-0D5B-F528CDF583A1}"/>
                    </a:ext>
                  </a:extLst>
                </p14:cNvPr>
                <p14:cNvContentPartPr/>
                <p14:nvPr/>
              </p14:nvContentPartPr>
              <p14:xfrm>
                <a:off x="5665485" y="4658397"/>
                <a:ext cx="66240" cy="323280"/>
              </p14:xfrm>
            </p:contentPart>
          </mc:Choice>
          <mc:Fallback>
            <p:pic>
              <p:nvPicPr>
                <p:cNvPr id="442" name="Ink 441">
                  <a:extLst>
                    <a:ext uri="{FF2B5EF4-FFF2-40B4-BE49-F238E27FC236}">
                      <a16:creationId xmlns:a16="http://schemas.microsoft.com/office/drawing/2014/main" id="{C11759B8-9C41-56CB-0D5B-F528CDF583A1}"/>
                    </a:ext>
                  </a:extLst>
                </p:cNvPr>
                <p:cNvPicPr/>
                <p:nvPr/>
              </p:nvPicPr>
              <p:blipFill>
                <a:blip r:embed="rId393"/>
                <a:stretch>
                  <a:fillRect/>
                </a:stretch>
              </p:blipFill>
              <p:spPr>
                <a:xfrm>
                  <a:off x="5659365" y="4652277"/>
                  <a:ext cx="784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443" name="Ink 442">
                  <a:extLst>
                    <a:ext uri="{FF2B5EF4-FFF2-40B4-BE49-F238E27FC236}">
                      <a16:creationId xmlns:a16="http://schemas.microsoft.com/office/drawing/2014/main" id="{7F9E5154-81C9-76D1-F207-FFB1ADD53611}"/>
                    </a:ext>
                  </a:extLst>
                </p14:cNvPr>
                <p14:cNvContentPartPr/>
                <p14:nvPr/>
              </p14:nvContentPartPr>
              <p14:xfrm>
                <a:off x="5832525" y="4652997"/>
                <a:ext cx="70560" cy="401040"/>
              </p14:xfrm>
            </p:contentPart>
          </mc:Choice>
          <mc:Fallback>
            <p:pic>
              <p:nvPicPr>
                <p:cNvPr id="443" name="Ink 442">
                  <a:extLst>
                    <a:ext uri="{FF2B5EF4-FFF2-40B4-BE49-F238E27FC236}">
                      <a16:creationId xmlns:a16="http://schemas.microsoft.com/office/drawing/2014/main" id="{7F9E5154-81C9-76D1-F207-FFB1ADD53611}"/>
                    </a:ext>
                  </a:extLst>
                </p:cNvPr>
                <p:cNvPicPr/>
                <p:nvPr/>
              </p:nvPicPr>
              <p:blipFill>
                <a:blip r:embed="rId395"/>
                <a:stretch>
                  <a:fillRect/>
                </a:stretch>
              </p:blipFill>
              <p:spPr>
                <a:xfrm>
                  <a:off x="5826405" y="4646877"/>
                  <a:ext cx="82800" cy="413280"/>
                </a:xfrm>
                <a:prstGeom prst="rect">
                  <a:avLst/>
                </a:prstGeom>
              </p:spPr>
            </p:pic>
          </mc:Fallback>
        </mc:AlternateContent>
      </p:grpSp>
      <p:grpSp>
        <p:nvGrpSpPr>
          <p:cNvPr id="447" name="Group 446">
            <a:extLst>
              <a:ext uri="{FF2B5EF4-FFF2-40B4-BE49-F238E27FC236}">
                <a16:creationId xmlns:a16="http://schemas.microsoft.com/office/drawing/2014/main" id="{82084B91-BBB6-ADD5-909E-EEBF36294FB5}"/>
              </a:ext>
            </a:extLst>
          </p:cNvPr>
          <p:cNvGrpSpPr/>
          <p:nvPr/>
        </p:nvGrpSpPr>
        <p:grpSpPr>
          <a:xfrm>
            <a:off x="7488165" y="4735437"/>
            <a:ext cx="392040" cy="243000"/>
            <a:chOff x="7488165" y="4735437"/>
            <a:chExt cx="392040" cy="243000"/>
          </a:xfrm>
        </p:grpSpPr>
        <mc:AlternateContent xmlns:mc="http://schemas.openxmlformats.org/markup-compatibility/2006">
          <mc:Choice xmlns:p14="http://schemas.microsoft.com/office/powerpoint/2010/main" Requires="p14">
            <p:contentPart p14:bwMode="auto" r:id="rId396">
              <p14:nvContentPartPr>
                <p14:cNvPr id="445" name="Ink 444">
                  <a:extLst>
                    <a:ext uri="{FF2B5EF4-FFF2-40B4-BE49-F238E27FC236}">
                      <a16:creationId xmlns:a16="http://schemas.microsoft.com/office/drawing/2014/main" id="{F54E11EF-FFF9-2AEB-BE1C-22E1E423B621}"/>
                    </a:ext>
                  </a:extLst>
                </p14:cNvPr>
                <p14:cNvContentPartPr/>
                <p14:nvPr/>
              </p14:nvContentPartPr>
              <p14:xfrm>
                <a:off x="7488165" y="4735437"/>
                <a:ext cx="273240" cy="243000"/>
              </p14:xfrm>
            </p:contentPart>
          </mc:Choice>
          <mc:Fallback>
            <p:pic>
              <p:nvPicPr>
                <p:cNvPr id="445" name="Ink 444">
                  <a:extLst>
                    <a:ext uri="{FF2B5EF4-FFF2-40B4-BE49-F238E27FC236}">
                      <a16:creationId xmlns:a16="http://schemas.microsoft.com/office/drawing/2014/main" id="{F54E11EF-FFF9-2AEB-BE1C-22E1E423B621}"/>
                    </a:ext>
                  </a:extLst>
                </p:cNvPr>
                <p:cNvPicPr/>
                <p:nvPr/>
              </p:nvPicPr>
              <p:blipFill>
                <a:blip r:embed="rId397"/>
                <a:stretch>
                  <a:fillRect/>
                </a:stretch>
              </p:blipFill>
              <p:spPr>
                <a:xfrm>
                  <a:off x="7482045" y="4729317"/>
                  <a:ext cx="2854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46" name="Ink 445">
                  <a:extLst>
                    <a:ext uri="{FF2B5EF4-FFF2-40B4-BE49-F238E27FC236}">
                      <a16:creationId xmlns:a16="http://schemas.microsoft.com/office/drawing/2014/main" id="{7F911CC4-1F5B-C7BE-DBCB-0670414D7D52}"/>
                    </a:ext>
                  </a:extLst>
                </p14:cNvPr>
                <p14:cNvContentPartPr/>
                <p14:nvPr/>
              </p14:nvContentPartPr>
              <p14:xfrm>
                <a:off x="7682925" y="4786557"/>
                <a:ext cx="197280" cy="174600"/>
              </p14:xfrm>
            </p:contentPart>
          </mc:Choice>
          <mc:Fallback>
            <p:pic>
              <p:nvPicPr>
                <p:cNvPr id="446" name="Ink 445">
                  <a:extLst>
                    <a:ext uri="{FF2B5EF4-FFF2-40B4-BE49-F238E27FC236}">
                      <a16:creationId xmlns:a16="http://schemas.microsoft.com/office/drawing/2014/main" id="{7F911CC4-1F5B-C7BE-DBCB-0670414D7D52}"/>
                    </a:ext>
                  </a:extLst>
                </p:cNvPr>
                <p:cNvPicPr/>
                <p:nvPr/>
              </p:nvPicPr>
              <p:blipFill>
                <a:blip r:embed="rId399"/>
                <a:stretch>
                  <a:fillRect/>
                </a:stretch>
              </p:blipFill>
              <p:spPr>
                <a:xfrm>
                  <a:off x="7676805" y="4780437"/>
                  <a:ext cx="209520" cy="186840"/>
                </a:xfrm>
                <a:prstGeom prst="rect">
                  <a:avLst/>
                </a:prstGeom>
              </p:spPr>
            </p:pic>
          </mc:Fallback>
        </mc:AlternateContent>
      </p:grpSp>
      <p:grpSp>
        <p:nvGrpSpPr>
          <p:cNvPr id="480" name="Group 479">
            <a:extLst>
              <a:ext uri="{FF2B5EF4-FFF2-40B4-BE49-F238E27FC236}">
                <a16:creationId xmlns:a16="http://schemas.microsoft.com/office/drawing/2014/main" id="{9625D12C-56EA-66FA-AEDB-95A2012BEFF3}"/>
              </a:ext>
            </a:extLst>
          </p:cNvPr>
          <p:cNvGrpSpPr/>
          <p:nvPr/>
        </p:nvGrpSpPr>
        <p:grpSpPr>
          <a:xfrm>
            <a:off x="3101565" y="6076077"/>
            <a:ext cx="6147720" cy="733320"/>
            <a:chOff x="3101565" y="6076077"/>
            <a:chExt cx="6147720" cy="733320"/>
          </a:xfrm>
        </p:grpSpPr>
        <mc:AlternateContent xmlns:mc="http://schemas.openxmlformats.org/markup-compatibility/2006">
          <mc:Choice xmlns:p14="http://schemas.microsoft.com/office/powerpoint/2010/main" Requires="p14">
            <p:contentPart p14:bwMode="auto" r:id="rId400">
              <p14:nvContentPartPr>
                <p14:cNvPr id="449" name="Ink 448">
                  <a:extLst>
                    <a:ext uri="{FF2B5EF4-FFF2-40B4-BE49-F238E27FC236}">
                      <a16:creationId xmlns:a16="http://schemas.microsoft.com/office/drawing/2014/main" id="{55F4F93C-852D-894D-FD2A-51D3F9A25777}"/>
                    </a:ext>
                  </a:extLst>
                </p14:cNvPr>
                <p14:cNvContentPartPr/>
                <p14:nvPr/>
              </p14:nvContentPartPr>
              <p14:xfrm>
                <a:off x="3101565" y="6076077"/>
                <a:ext cx="6147720" cy="724680"/>
              </p14:xfrm>
            </p:contentPart>
          </mc:Choice>
          <mc:Fallback>
            <p:pic>
              <p:nvPicPr>
                <p:cNvPr id="449" name="Ink 448">
                  <a:extLst>
                    <a:ext uri="{FF2B5EF4-FFF2-40B4-BE49-F238E27FC236}">
                      <a16:creationId xmlns:a16="http://schemas.microsoft.com/office/drawing/2014/main" id="{55F4F93C-852D-894D-FD2A-51D3F9A25777}"/>
                    </a:ext>
                  </a:extLst>
                </p:cNvPr>
                <p:cNvPicPr/>
                <p:nvPr/>
              </p:nvPicPr>
              <p:blipFill>
                <a:blip r:embed="rId401"/>
                <a:stretch>
                  <a:fillRect/>
                </a:stretch>
              </p:blipFill>
              <p:spPr>
                <a:xfrm>
                  <a:off x="3095445" y="6069957"/>
                  <a:ext cx="6159960" cy="736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50" name="Ink 449">
                  <a:extLst>
                    <a:ext uri="{FF2B5EF4-FFF2-40B4-BE49-F238E27FC236}">
                      <a16:creationId xmlns:a16="http://schemas.microsoft.com/office/drawing/2014/main" id="{565E38D6-DCFB-7172-C813-923E3237B098}"/>
                    </a:ext>
                  </a:extLst>
                </p14:cNvPr>
                <p14:cNvContentPartPr/>
                <p14:nvPr/>
              </p14:nvContentPartPr>
              <p14:xfrm>
                <a:off x="3367965" y="6357597"/>
                <a:ext cx="55440" cy="266400"/>
              </p14:xfrm>
            </p:contentPart>
          </mc:Choice>
          <mc:Fallback>
            <p:pic>
              <p:nvPicPr>
                <p:cNvPr id="450" name="Ink 449">
                  <a:extLst>
                    <a:ext uri="{FF2B5EF4-FFF2-40B4-BE49-F238E27FC236}">
                      <a16:creationId xmlns:a16="http://schemas.microsoft.com/office/drawing/2014/main" id="{565E38D6-DCFB-7172-C813-923E3237B098}"/>
                    </a:ext>
                  </a:extLst>
                </p:cNvPr>
                <p:cNvPicPr/>
                <p:nvPr/>
              </p:nvPicPr>
              <p:blipFill>
                <a:blip r:embed="rId403"/>
                <a:stretch>
                  <a:fillRect/>
                </a:stretch>
              </p:blipFill>
              <p:spPr>
                <a:xfrm>
                  <a:off x="3361845" y="6351477"/>
                  <a:ext cx="676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451" name="Ink 450">
                  <a:extLst>
                    <a:ext uri="{FF2B5EF4-FFF2-40B4-BE49-F238E27FC236}">
                      <a16:creationId xmlns:a16="http://schemas.microsoft.com/office/drawing/2014/main" id="{79329D2F-5025-51A1-C773-253429837684}"/>
                    </a:ext>
                  </a:extLst>
                </p14:cNvPr>
                <p14:cNvContentPartPr/>
                <p14:nvPr/>
              </p14:nvContentPartPr>
              <p14:xfrm>
                <a:off x="3536085" y="6401157"/>
                <a:ext cx="122040" cy="141480"/>
              </p14:xfrm>
            </p:contentPart>
          </mc:Choice>
          <mc:Fallback>
            <p:pic>
              <p:nvPicPr>
                <p:cNvPr id="451" name="Ink 450">
                  <a:extLst>
                    <a:ext uri="{FF2B5EF4-FFF2-40B4-BE49-F238E27FC236}">
                      <a16:creationId xmlns:a16="http://schemas.microsoft.com/office/drawing/2014/main" id="{79329D2F-5025-51A1-C773-253429837684}"/>
                    </a:ext>
                  </a:extLst>
                </p:cNvPr>
                <p:cNvPicPr/>
                <p:nvPr/>
              </p:nvPicPr>
              <p:blipFill>
                <a:blip r:embed="rId405"/>
                <a:stretch>
                  <a:fillRect/>
                </a:stretch>
              </p:blipFill>
              <p:spPr>
                <a:xfrm>
                  <a:off x="3529965" y="6395037"/>
                  <a:ext cx="1342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452" name="Ink 451">
                  <a:extLst>
                    <a:ext uri="{FF2B5EF4-FFF2-40B4-BE49-F238E27FC236}">
                      <a16:creationId xmlns:a16="http://schemas.microsoft.com/office/drawing/2014/main" id="{FAD384F0-3BD5-F02A-647A-78A2F98AE6CE}"/>
                    </a:ext>
                  </a:extLst>
                </p14:cNvPr>
                <p14:cNvContentPartPr/>
                <p14:nvPr/>
              </p14:nvContentPartPr>
              <p14:xfrm>
                <a:off x="3751365" y="6514917"/>
                <a:ext cx="25560" cy="55440"/>
              </p14:xfrm>
            </p:contentPart>
          </mc:Choice>
          <mc:Fallback>
            <p:pic>
              <p:nvPicPr>
                <p:cNvPr id="452" name="Ink 451">
                  <a:extLst>
                    <a:ext uri="{FF2B5EF4-FFF2-40B4-BE49-F238E27FC236}">
                      <a16:creationId xmlns:a16="http://schemas.microsoft.com/office/drawing/2014/main" id="{FAD384F0-3BD5-F02A-647A-78A2F98AE6CE}"/>
                    </a:ext>
                  </a:extLst>
                </p:cNvPr>
                <p:cNvPicPr/>
                <p:nvPr/>
              </p:nvPicPr>
              <p:blipFill>
                <a:blip r:embed="rId407"/>
                <a:stretch>
                  <a:fillRect/>
                </a:stretch>
              </p:blipFill>
              <p:spPr>
                <a:xfrm>
                  <a:off x="3745245" y="6508797"/>
                  <a:ext cx="37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454" name="Ink 453">
                  <a:extLst>
                    <a:ext uri="{FF2B5EF4-FFF2-40B4-BE49-F238E27FC236}">
                      <a16:creationId xmlns:a16="http://schemas.microsoft.com/office/drawing/2014/main" id="{868C447A-672E-B095-D757-A99F2E281A93}"/>
                    </a:ext>
                  </a:extLst>
                </p14:cNvPr>
                <p14:cNvContentPartPr/>
                <p14:nvPr/>
              </p14:nvContentPartPr>
              <p14:xfrm>
                <a:off x="3938925" y="6391077"/>
                <a:ext cx="34920" cy="228600"/>
              </p14:xfrm>
            </p:contentPart>
          </mc:Choice>
          <mc:Fallback>
            <p:pic>
              <p:nvPicPr>
                <p:cNvPr id="454" name="Ink 453">
                  <a:extLst>
                    <a:ext uri="{FF2B5EF4-FFF2-40B4-BE49-F238E27FC236}">
                      <a16:creationId xmlns:a16="http://schemas.microsoft.com/office/drawing/2014/main" id="{868C447A-672E-B095-D757-A99F2E281A93}"/>
                    </a:ext>
                  </a:extLst>
                </p:cNvPr>
                <p:cNvPicPr/>
                <p:nvPr/>
              </p:nvPicPr>
              <p:blipFill>
                <a:blip r:embed="rId409"/>
                <a:stretch>
                  <a:fillRect/>
                </a:stretch>
              </p:blipFill>
              <p:spPr>
                <a:xfrm>
                  <a:off x="3932805" y="6384957"/>
                  <a:ext cx="471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455" name="Ink 454">
                  <a:extLst>
                    <a:ext uri="{FF2B5EF4-FFF2-40B4-BE49-F238E27FC236}">
                      <a16:creationId xmlns:a16="http://schemas.microsoft.com/office/drawing/2014/main" id="{1FAABBC9-E445-3212-0289-3D84ED95C010}"/>
                    </a:ext>
                  </a:extLst>
                </p14:cNvPr>
                <p14:cNvContentPartPr/>
                <p14:nvPr/>
              </p14:nvContentPartPr>
              <p14:xfrm>
                <a:off x="3979965" y="6573597"/>
                <a:ext cx="3600" cy="2160"/>
              </p14:xfrm>
            </p:contentPart>
          </mc:Choice>
          <mc:Fallback>
            <p:pic>
              <p:nvPicPr>
                <p:cNvPr id="455" name="Ink 454">
                  <a:extLst>
                    <a:ext uri="{FF2B5EF4-FFF2-40B4-BE49-F238E27FC236}">
                      <a16:creationId xmlns:a16="http://schemas.microsoft.com/office/drawing/2014/main" id="{1FAABBC9-E445-3212-0289-3D84ED95C010}"/>
                    </a:ext>
                  </a:extLst>
                </p:cNvPr>
                <p:cNvPicPr/>
                <p:nvPr/>
              </p:nvPicPr>
              <p:blipFill>
                <a:blip r:embed="rId411"/>
                <a:stretch>
                  <a:fillRect/>
                </a:stretch>
              </p:blipFill>
              <p:spPr>
                <a:xfrm>
                  <a:off x="3973845" y="6567477"/>
                  <a:ext cx="1584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456" name="Ink 455">
                  <a:extLst>
                    <a:ext uri="{FF2B5EF4-FFF2-40B4-BE49-F238E27FC236}">
                      <a16:creationId xmlns:a16="http://schemas.microsoft.com/office/drawing/2014/main" id="{CE7A6A3A-858B-2447-8ADF-4E6BD06B9AE9}"/>
                    </a:ext>
                  </a:extLst>
                </p14:cNvPr>
                <p14:cNvContentPartPr/>
                <p14:nvPr/>
              </p14:nvContentPartPr>
              <p14:xfrm>
                <a:off x="4039365" y="6531837"/>
                <a:ext cx="11520" cy="37080"/>
              </p14:xfrm>
            </p:contentPart>
          </mc:Choice>
          <mc:Fallback>
            <p:pic>
              <p:nvPicPr>
                <p:cNvPr id="456" name="Ink 455">
                  <a:extLst>
                    <a:ext uri="{FF2B5EF4-FFF2-40B4-BE49-F238E27FC236}">
                      <a16:creationId xmlns:a16="http://schemas.microsoft.com/office/drawing/2014/main" id="{CE7A6A3A-858B-2447-8ADF-4E6BD06B9AE9}"/>
                    </a:ext>
                  </a:extLst>
                </p:cNvPr>
                <p:cNvPicPr/>
                <p:nvPr/>
              </p:nvPicPr>
              <p:blipFill>
                <a:blip r:embed="rId413"/>
                <a:stretch>
                  <a:fillRect/>
                </a:stretch>
              </p:blipFill>
              <p:spPr>
                <a:xfrm>
                  <a:off x="4033245" y="6525717"/>
                  <a:ext cx="237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457" name="Ink 456">
                  <a:extLst>
                    <a:ext uri="{FF2B5EF4-FFF2-40B4-BE49-F238E27FC236}">
                      <a16:creationId xmlns:a16="http://schemas.microsoft.com/office/drawing/2014/main" id="{FA46A5E5-FD2C-D675-980C-8B98D980A8D0}"/>
                    </a:ext>
                  </a:extLst>
                </p14:cNvPr>
                <p14:cNvContentPartPr/>
                <p14:nvPr/>
              </p14:nvContentPartPr>
              <p14:xfrm>
                <a:off x="4166445" y="6377037"/>
                <a:ext cx="22320" cy="209520"/>
              </p14:xfrm>
            </p:contentPart>
          </mc:Choice>
          <mc:Fallback>
            <p:pic>
              <p:nvPicPr>
                <p:cNvPr id="457" name="Ink 456">
                  <a:extLst>
                    <a:ext uri="{FF2B5EF4-FFF2-40B4-BE49-F238E27FC236}">
                      <a16:creationId xmlns:a16="http://schemas.microsoft.com/office/drawing/2014/main" id="{FA46A5E5-FD2C-D675-980C-8B98D980A8D0}"/>
                    </a:ext>
                  </a:extLst>
                </p:cNvPr>
                <p:cNvPicPr/>
                <p:nvPr/>
              </p:nvPicPr>
              <p:blipFill>
                <a:blip r:embed="rId415"/>
                <a:stretch>
                  <a:fillRect/>
                </a:stretch>
              </p:blipFill>
              <p:spPr>
                <a:xfrm>
                  <a:off x="4160325" y="6370917"/>
                  <a:ext cx="345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458" name="Ink 457">
                  <a:extLst>
                    <a:ext uri="{FF2B5EF4-FFF2-40B4-BE49-F238E27FC236}">
                      <a16:creationId xmlns:a16="http://schemas.microsoft.com/office/drawing/2014/main" id="{254591E8-106D-D776-3B17-14FC98390FAB}"/>
                    </a:ext>
                  </a:extLst>
                </p14:cNvPr>
                <p14:cNvContentPartPr/>
                <p14:nvPr/>
              </p14:nvContentPartPr>
              <p14:xfrm>
                <a:off x="4313325" y="6567117"/>
                <a:ext cx="18360" cy="41400"/>
              </p14:xfrm>
            </p:contentPart>
          </mc:Choice>
          <mc:Fallback>
            <p:pic>
              <p:nvPicPr>
                <p:cNvPr id="458" name="Ink 457">
                  <a:extLst>
                    <a:ext uri="{FF2B5EF4-FFF2-40B4-BE49-F238E27FC236}">
                      <a16:creationId xmlns:a16="http://schemas.microsoft.com/office/drawing/2014/main" id="{254591E8-106D-D776-3B17-14FC98390FAB}"/>
                    </a:ext>
                  </a:extLst>
                </p:cNvPr>
                <p:cNvPicPr/>
                <p:nvPr/>
              </p:nvPicPr>
              <p:blipFill>
                <a:blip r:embed="rId417"/>
                <a:stretch>
                  <a:fillRect/>
                </a:stretch>
              </p:blipFill>
              <p:spPr>
                <a:xfrm>
                  <a:off x="4307205" y="6560997"/>
                  <a:ext cx="306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459" name="Ink 458">
                  <a:extLst>
                    <a:ext uri="{FF2B5EF4-FFF2-40B4-BE49-F238E27FC236}">
                      <a16:creationId xmlns:a16="http://schemas.microsoft.com/office/drawing/2014/main" id="{F8297CB4-C252-7154-A8C5-654C740ECBE3}"/>
                    </a:ext>
                  </a:extLst>
                </p14:cNvPr>
                <p14:cNvContentPartPr/>
                <p14:nvPr/>
              </p14:nvContentPartPr>
              <p14:xfrm>
                <a:off x="4396845" y="6370557"/>
                <a:ext cx="26280" cy="238680"/>
              </p14:xfrm>
            </p:contentPart>
          </mc:Choice>
          <mc:Fallback>
            <p:pic>
              <p:nvPicPr>
                <p:cNvPr id="459" name="Ink 458">
                  <a:extLst>
                    <a:ext uri="{FF2B5EF4-FFF2-40B4-BE49-F238E27FC236}">
                      <a16:creationId xmlns:a16="http://schemas.microsoft.com/office/drawing/2014/main" id="{F8297CB4-C252-7154-A8C5-654C740ECBE3}"/>
                    </a:ext>
                  </a:extLst>
                </p:cNvPr>
                <p:cNvPicPr/>
                <p:nvPr/>
              </p:nvPicPr>
              <p:blipFill>
                <a:blip r:embed="rId419"/>
                <a:stretch>
                  <a:fillRect/>
                </a:stretch>
              </p:blipFill>
              <p:spPr>
                <a:xfrm>
                  <a:off x="4390725" y="6364437"/>
                  <a:ext cx="385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460" name="Ink 459">
                  <a:extLst>
                    <a:ext uri="{FF2B5EF4-FFF2-40B4-BE49-F238E27FC236}">
                      <a16:creationId xmlns:a16="http://schemas.microsoft.com/office/drawing/2014/main" id="{8F933492-7E32-B9C0-3FE8-C469E1D38707}"/>
                    </a:ext>
                  </a:extLst>
                </p14:cNvPr>
                <p14:cNvContentPartPr/>
                <p14:nvPr/>
              </p14:nvContentPartPr>
              <p14:xfrm>
                <a:off x="4507005" y="6272997"/>
                <a:ext cx="65880" cy="356760"/>
              </p14:xfrm>
            </p:contentPart>
          </mc:Choice>
          <mc:Fallback>
            <p:pic>
              <p:nvPicPr>
                <p:cNvPr id="460" name="Ink 459">
                  <a:extLst>
                    <a:ext uri="{FF2B5EF4-FFF2-40B4-BE49-F238E27FC236}">
                      <a16:creationId xmlns:a16="http://schemas.microsoft.com/office/drawing/2014/main" id="{8F933492-7E32-B9C0-3FE8-C469E1D38707}"/>
                    </a:ext>
                  </a:extLst>
                </p:cNvPr>
                <p:cNvPicPr/>
                <p:nvPr/>
              </p:nvPicPr>
              <p:blipFill>
                <a:blip r:embed="rId421"/>
                <a:stretch>
                  <a:fillRect/>
                </a:stretch>
              </p:blipFill>
              <p:spPr>
                <a:xfrm>
                  <a:off x="4500885" y="6266877"/>
                  <a:ext cx="781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461" name="Ink 460">
                  <a:extLst>
                    <a:ext uri="{FF2B5EF4-FFF2-40B4-BE49-F238E27FC236}">
                      <a16:creationId xmlns:a16="http://schemas.microsoft.com/office/drawing/2014/main" id="{F460B66A-9466-BE6D-6FBA-EF3D4537FEF0}"/>
                    </a:ext>
                  </a:extLst>
                </p14:cNvPr>
                <p14:cNvContentPartPr/>
                <p14:nvPr/>
              </p14:nvContentPartPr>
              <p14:xfrm>
                <a:off x="4701765" y="6106317"/>
                <a:ext cx="107280" cy="570600"/>
              </p14:xfrm>
            </p:contentPart>
          </mc:Choice>
          <mc:Fallback>
            <p:pic>
              <p:nvPicPr>
                <p:cNvPr id="461" name="Ink 460">
                  <a:extLst>
                    <a:ext uri="{FF2B5EF4-FFF2-40B4-BE49-F238E27FC236}">
                      <a16:creationId xmlns:a16="http://schemas.microsoft.com/office/drawing/2014/main" id="{F460B66A-9466-BE6D-6FBA-EF3D4537FEF0}"/>
                    </a:ext>
                  </a:extLst>
                </p:cNvPr>
                <p:cNvPicPr/>
                <p:nvPr/>
              </p:nvPicPr>
              <p:blipFill>
                <a:blip r:embed="rId423"/>
                <a:stretch>
                  <a:fillRect/>
                </a:stretch>
              </p:blipFill>
              <p:spPr>
                <a:xfrm>
                  <a:off x="4695645" y="6100197"/>
                  <a:ext cx="11952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462" name="Ink 461">
                  <a:extLst>
                    <a:ext uri="{FF2B5EF4-FFF2-40B4-BE49-F238E27FC236}">
                      <a16:creationId xmlns:a16="http://schemas.microsoft.com/office/drawing/2014/main" id="{1496D317-B18E-F208-2858-0EC2D54D23FC}"/>
                    </a:ext>
                  </a:extLst>
                </p14:cNvPr>
                <p14:cNvContentPartPr/>
                <p14:nvPr/>
              </p14:nvContentPartPr>
              <p14:xfrm>
                <a:off x="4902645" y="6371277"/>
                <a:ext cx="231840" cy="260640"/>
              </p14:xfrm>
            </p:contentPart>
          </mc:Choice>
          <mc:Fallback>
            <p:pic>
              <p:nvPicPr>
                <p:cNvPr id="462" name="Ink 461">
                  <a:extLst>
                    <a:ext uri="{FF2B5EF4-FFF2-40B4-BE49-F238E27FC236}">
                      <a16:creationId xmlns:a16="http://schemas.microsoft.com/office/drawing/2014/main" id="{1496D317-B18E-F208-2858-0EC2D54D23FC}"/>
                    </a:ext>
                  </a:extLst>
                </p:cNvPr>
                <p:cNvPicPr/>
                <p:nvPr/>
              </p:nvPicPr>
              <p:blipFill>
                <a:blip r:embed="rId425"/>
                <a:stretch>
                  <a:fillRect/>
                </a:stretch>
              </p:blipFill>
              <p:spPr>
                <a:xfrm>
                  <a:off x="4896525" y="6365157"/>
                  <a:ext cx="2440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463" name="Ink 462">
                  <a:extLst>
                    <a:ext uri="{FF2B5EF4-FFF2-40B4-BE49-F238E27FC236}">
                      <a16:creationId xmlns:a16="http://schemas.microsoft.com/office/drawing/2014/main" id="{516B8C07-18C6-0B15-510F-1B191E654373}"/>
                    </a:ext>
                  </a:extLst>
                </p14:cNvPr>
                <p14:cNvContentPartPr/>
                <p14:nvPr/>
              </p14:nvContentPartPr>
              <p14:xfrm>
                <a:off x="5264085" y="6386397"/>
                <a:ext cx="137160" cy="218880"/>
              </p14:xfrm>
            </p:contentPart>
          </mc:Choice>
          <mc:Fallback>
            <p:pic>
              <p:nvPicPr>
                <p:cNvPr id="463" name="Ink 462">
                  <a:extLst>
                    <a:ext uri="{FF2B5EF4-FFF2-40B4-BE49-F238E27FC236}">
                      <a16:creationId xmlns:a16="http://schemas.microsoft.com/office/drawing/2014/main" id="{516B8C07-18C6-0B15-510F-1B191E654373}"/>
                    </a:ext>
                  </a:extLst>
                </p:cNvPr>
                <p:cNvPicPr/>
                <p:nvPr/>
              </p:nvPicPr>
              <p:blipFill>
                <a:blip r:embed="rId427"/>
                <a:stretch>
                  <a:fillRect/>
                </a:stretch>
              </p:blipFill>
              <p:spPr>
                <a:xfrm>
                  <a:off x="5257965" y="6380277"/>
                  <a:ext cx="1494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464" name="Ink 463">
                  <a:extLst>
                    <a:ext uri="{FF2B5EF4-FFF2-40B4-BE49-F238E27FC236}">
                      <a16:creationId xmlns:a16="http://schemas.microsoft.com/office/drawing/2014/main" id="{6126E339-A539-C583-5715-BED5DF3FE43F}"/>
                    </a:ext>
                  </a:extLst>
                </p14:cNvPr>
                <p14:cNvContentPartPr/>
                <p14:nvPr/>
              </p14:nvContentPartPr>
              <p14:xfrm>
                <a:off x="5526525" y="6347517"/>
                <a:ext cx="97560" cy="162360"/>
              </p14:xfrm>
            </p:contentPart>
          </mc:Choice>
          <mc:Fallback>
            <p:pic>
              <p:nvPicPr>
                <p:cNvPr id="464" name="Ink 463">
                  <a:extLst>
                    <a:ext uri="{FF2B5EF4-FFF2-40B4-BE49-F238E27FC236}">
                      <a16:creationId xmlns:a16="http://schemas.microsoft.com/office/drawing/2014/main" id="{6126E339-A539-C583-5715-BED5DF3FE43F}"/>
                    </a:ext>
                  </a:extLst>
                </p:cNvPr>
                <p:cNvPicPr/>
                <p:nvPr/>
              </p:nvPicPr>
              <p:blipFill>
                <a:blip r:embed="rId429"/>
                <a:stretch>
                  <a:fillRect/>
                </a:stretch>
              </p:blipFill>
              <p:spPr>
                <a:xfrm>
                  <a:off x="5520405" y="6341397"/>
                  <a:ext cx="109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465" name="Ink 464">
                  <a:extLst>
                    <a:ext uri="{FF2B5EF4-FFF2-40B4-BE49-F238E27FC236}">
                      <a16:creationId xmlns:a16="http://schemas.microsoft.com/office/drawing/2014/main" id="{E75611C2-2F51-3C7A-5E47-0B540EB84286}"/>
                    </a:ext>
                  </a:extLst>
                </p14:cNvPr>
                <p14:cNvContentPartPr/>
                <p14:nvPr/>
              </p14:nvContentPartPr>
              <p14:xfrm>
                <a:off x="5564325" y="6428157"/>
                <a:ext cx="44280" cy="160200"/>
              </p14:xfrm>
            </p:contentPart>
          </mc:Choice>
          <mc:Fallback>
            <p:pic>
              <p:nvPicPr>
                <p:cNvPr id="465" name="Ink 464">
                  <a:extLst>
                    <a:ext uri="{FF2B5EF4-FFF2-40B4-BE49-F238E27FC236}">
                      <a16:creationId xmlns:a16="http://schemas.microsoft.com/office/drawing/2014/main" id="{E75611C2-2F51-3C7A-5E47-0B540EB84286}"/>
                    </a:ext>
                  </a:extLst>
                </p:cNvPr>
                <p:cNvPicPr/>
                <p:nvPr/>
              </p:nvPicPr>
              <p:blipFill>
                <a:blip r:embed="rId431"/>
                <a:stretch>
                  <a:fillRect/>
                </a:stretch>
              </p:blipFill>
              <p:spPr>
                <a:xfrm>
                  <a:off x="5558205" y="6422037"/>
                  <a:ext cx="565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466" name="Ink 465">
                  <a:extLst>
                    <a:ext uri="{FF2B5EF4-FFF2-40B4-BE49-F238E27FC236}">
                      <a16:creationId xmlns:a16="http://schemas.microsoft.com/office/drawing/2014/main" id="{C737A266-4B88-80D0-4146-48A387429020}"/>
                    </a:ext>
                  </a:extLst>
                </p14:cNvPr>
                <p14:cNvContentPartPr/>
                <p14:nvPr/>
              </p14:nvContentPartPr>
              <p14:xfrm>
                <a:off x="5711925" y="6424917"/>
                <a:ext cx="96840" cy="156960"/>
              </p14:xfrm>
            </p:contentPart>
          </mc:Choice>
          <mc:Fallback>
            <p:pic>
              <p:nvPicPr>
                <p:cNvPr id="466" name="Ink 465">
                  <a:extLst>
                    <a:ext uri="{FF2B5EF4-FFF2-40B4-BE49-F238E27FC236}">
                      <a16:creationId xmlns:a16="http://schemas.microsoft.com/office/drawing/2014/main" id="{C737A266-4B88-80D0-4146-48A387429020}"/>
                    </a:ext>
                  </a:extLst>
                </p:cNvPr>
                <p:cNvPicPr/>
                <p:nvPr/>
              </p:nvPicPr>
              <p:blipFill>
                <a:blip r:embed="rId433"/>
                <a:stretch>
                  <a:fillRect/>
                </a:stretch>
              </p:blipFill>
              <p:spPr>
                <a:xfrm>
                  <a:off x="5705805" y="6418797"/>
                  <a:ext cx="109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467" name="Ink 466">
                  <a:extLst>
                    <a:ext uri="{FF2B5EF4-FFF2-40B4-BE49-F238E27FC236}">
                      <a16:creationId xmlns:a16="http://schemas.microsoft.com/office/drawing/2014/main" id="{498E2306-28A1-2ABF-C168-35498BBD9210}"/>
                    </a:ext>
                  </a:extLst>
                </p14:cNvPr>
                <p14:cNvContentPartPr/>
                <p14:nvPr/>
              </p14:nvContentPartPr>
              <p14:xfrm>
                <a:off x="5803005" y="6317277"/>
                <a:ext cx="109440" cy="46440"/>
              </p14:xfrm>
            </p:contentPart>
          </mc:Choice>
          <mc:Fallback>
            <p:pic>
              <p:nvPicPr>
                <p:cNvPr id="467" name="Ink 466">
                  <a:extLst>
                    <a:ext uri="{FF2B5EF4-FFF2-40B4-BE49-F238E27FC236}">
                      <a16:creationId xmlns:a16="http://schemas.microsoft.com/office/drawing/2014/main" id="{498E2306-28A1-2ABF-C168-35498BBD9210}"/>
                    </a:ext>
                  </a:extLst>
                </p:cNvPr>
                <p:cNvPicPr/>
                <p:nvPr/>
              </p:nvPicPr>
              <p:blipFill>
                <a:blip r:embed="rId435"/>
                <a:stretch>
                  <a:fillRect/>
                </a:stretch>
              </p:blipFill>
              <p:spPr>
                <a:xfrm>
                  <a:off x="5796885" y="6311157"/>
                  <a:ext cx="121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468" name="Ink 467">
                  <a:extLst>
                    <a:ext uri="{FF2B5EF4-FFF2-40B4-BE49-F238E27FC236}">
                      <a16:creationId xmlns:a16="http://schemas.microsoft.com/office/drawing/2014/main" id="{9F2DBDEA-BFD0-471E-D8C3-66F12EA06B66}"/>
                    </a:ext>
                  </a:extLst>
                </p14:cNvPr>
                <p14:cNvContentPartPr/>
                <p14:nvPr/>
              </p14:nvContentPartPr>
              <p14:xfrm>
                <a:off x="5947365" y="6110637"/>
                <a:ext cx="94320" cy="593640"/>
              </p14:xfrm>
            </p:contentPart>
          </mc:Choice>
          <mc:Fallback>
            <p:pic>
              <p:nvPicPr>
                <p:cNvPr id="468" name="Ink 467">
                  <a:extLst>
                    <a:ext uri="{FF2B5EF4-FFF2-40B4-BE49-F238E27FC236}">
                      <a16:creationId xmlns:a16="http://schemas.microsoft.com/office/drawing/2014/main" id="{9F2DBDEA-BFD0-471E-D8C3-66F12EA06B66}"/>
                    </a:ext>
                  </a:extLst>
                </p:cNvPr>
                <p:cNvPicPr/>
                <p:nvPr/>
              </p:nvPicPr>
              <p:blipFill>
                <a:blip r:embed="rId437"/>
                <a:stretch>
                  <a:fillRect/>
                </a:stretch>
              </p:blipFill>
              <p:spPr>
                <a:xfrm>
                  <a:off x="5941245" y="6104517"/>
                  <a:ext cx="106560" cy="6058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469" name="Ink 468">
                  <a:extLst>
                    <a:ext uri="{FF2B5EF4-FFF2-40B4-BE49-F238E27FC236}">
                      <a16:creationId xmlns:a16="http://schemas.microsoft.com/office/drawing/2014/main" id="{712BD074-5778-FB57-23C9-B48E48C955E3}"/>
                    </a:ext>
                  </a:extLst>
                </p14:cNvPr>
                <p14:cNvContentPartPr/>
                <p14:nvPr/>
              </p14:nvContentPartPr>
              <p14:xfrm>
                <a:off x="6345165" y="6330237"/>
                <a:ext cx="34560" cy="198360"/>
              </p14:xfrm>
            </p:contentPart>
          </mc:Choice>
          <mc:Fallback>
            <p:pic>
              <p:nvPicPr>
                <p:cNvPr id="469" name="Ink 468">
                  <a:extLst>
                    <a:ext uri="{FF2B5EF4-FFF2-40B4-BE49-F238E27FC236}">
                      <a16:creationId xmlns:a16="http://schemas.microsoft.com/office/drawing/2014/main" id="{712BD074-5778-FB57-23C9-B48E48C955E3}"/>
                    </a:ext>
                  </a:extLst>
                </p:cNvPr>
                <p:cNvPicPr/>
                <p:nvPr/>
              </p:nvPicPr>
              <p:blipFill>
                <a:blip r:embed="rId439"/>
                <a:stretch>
                  <a:fillRect/>
                </a:stretch>
              </p:blipFill>
              <p:spPr>
                <a:xfrm>
                  <a:off x="6339045" y="6324117"/>
                  <a:ext cx="468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70" name="Ink 469">
                  <a:extLst>
                    <a:ext uri="{FF2B5EF4-FFF2-40B4-BE49-F238E27FC236}">
                      <a16:creationId xmlns:a16="http://schemas.microsoft.com/office/drawing/2014/main" id="{7EB0E5B2-23AA-91F9-DD93-C588D60D8189}"/>
                    </a:ext>
                  </a:extLst>
                </p14:cNvPr>
                <p14:cNvContentPartPr/>
                <p14:nvPr/>
              </p14:nvContentPartPr>
              <p14:xfrm>
                <a:off x="6251925" y="6348597"/>
                <a:ext cx="249480" cy="34200"/>
              </p14:xfrm>
            </p:contentPart>
          </mc:Choice>
          <mc:Fallback>
            <p:pic>
              <p:nvPicPr>
                <p:cNvPr id="470" name="Ink 469">
                  <a:extLst>
                    <a:ext uri="{FF2B5EF4-FFF2-40B4-BE49-F238E27FC236}">
                      <a16:creationId xmlns:a16="http://schemas.microsoft.com/office/drawing/2014/main" id="{7EB0E5B2-23AA-91F9-DD93-C588D60D8189}"/>
                    </a:ext>
                  </a:extLst>
                </p:cNvPr>
                <p:cNvPicPr/>
                <p:nvPr/>
              </p:nvPicPr>
              <p:blipFill>
                <a:blip r:embed="rId441"/>
                <a:stretch>
                  <a:fillRect/>
                </a:stretch>
              </p:blipFill>
              <p:spPr>
                <a:xfrm>
                  <a:off x="6245805" y="6342477"/>
                  <a:ext cx="2617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471" name="Ink 470">
                  <a:extLst>
                    <a:ext uri="{FF2B5EF4-FFF2-40B4-BE49-F238E27FC236}">
                      <a16:creationId xmlns:a16="http://schemas.microsoft.com/office/drawing/2014/main" id="{E0A17023-8551-BA4E-52E6-E9A32FC2F2E6}"/>
                    </a:ext>
                  </a:extLst>
                </p14:cNvPr>
                <p14:cNvContentPartPr/>
                <p14:nvPr/>
              </p14:nvContentPartPr>
              <p14:xfrm>
                <a:off x="6609765" y="6171837"/>
                <a:ext cx="66960" cy="553680"/>
              </p14:xfrm>
            </p:contentPart>
          </mc:Choice>
          <mc:Fallback>
            <p:pic>
              <p:nvPicPr>
                <p:cNvPr id="471" name="Ink 470">
                  <a:extLst>
                    <a:ext uri="{FF2B5EF4-FFF2-40B4-BE49-F238E27FC236}">
                      <a16:creationId xmlns:a16="http://schemas.microsoft.com/office/drawing/2014/main" id="{E0A17023-8551-BA4E-52E6-E9A32FC2F2E6}"/>
                    </a:ext>
                  </a:extLst>
                </p:cNvPr>
                <p:cNvPicPr/>
                <p:nvPr/>
              </p:nvPicPr>
              <p:blipFill>
                <a:blip r:embed="rId443"/>
                <a:stretch>
                  <a:fillRect/>
                </a:stretch>
              </p:blipFill>
              <p:spPr>
                <a:xfrm>
                  <a:off x="6603645" y="6165717"/>
                  <a:ext cx="7920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472" name="Ink 471">
                  <a:extLst>
                    <a:ext uri="{FF2B5EF4-FFF2-40B4-BE49-F238E27FC236}">
                      <a16:creationId xmlns:a16="http://schemas.microsoft.com/office/drawing/2014/main" id="{E55732F2-6DF0-0B56-6B2C-779E3A870399}"/>
                    </a:ext>
                  </a:extLst>
                </p14:cNvPr>
                <p14:cNvContentPartPr/>
                <p14:nvPr/>
              </p14:nvContentPartPr>
              <p14:xfrm>
                <a:off x="6827205" y="6398637"/>
                <a:ext cx="180360" cy="248760"/>
              </p14:xfrm>
            </p:contentPart>
          </mc:Choice>
          <mc:Fallback>
            <p:pic>
              <p:nvPicPr>
                <p:cNvPr id="472" name="Ink 471">
                  <a:extLst>
                    <a:ext uri="{FF2B5EF4-FFF2-40B4-BE49-F238E27FC236}">
                      <a16:creationId xmlns:a16="http://schemas.microsoft.com/office/drawing/2014/main" id="{E55732F2-6DF0-0B56-6B2C-779E3A870399}"/>
                    </a:ext>
                  </a:extLst>
                </p:cNvPr>
                <p:cNvPicPr/>
                <p:nvPr/>
              </p:nvPicPr>
              <p:blipFill>
                <a:blip r:embed="rId445"/>
                <a:stretch>
                  <a:fillRect/>
                </a:stretch>
              </p:blipFill>
              <p:spPr>
                <a:xfrm>
                  <a:off x="6821085" y="6392517"/>
                  <a:ext cx="1926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473" name="Ink 472">
                  <a:extLst>
                    <a:ext uri="{FF2B5EF4-FFF2-40B4-BE49-F238E27FC236}">
                      <a16:creationId xmlns:a16="http://schemas.microsoft.com/office/drawing/2014/main" id="{C8323070-643A-F934-8E4B-75A178F5F0DD}"/>
                    </a:ext>
                  </a:extLst>
                </p14:cNvPr>
                <p14:cNvContentPartPr/>
                <p14:nvPr/>
              </p14:nvContentPartPr>
              <p14:xfrm>
                <a:off x="7078125" y="6463797"/>
                <a:ext cx="136800" cy="108360"/>
              </p14:xfrm>
            </p:contentPart>
          </mc:Choice>
          <mc:Fallback>
            <p:pic>
              <p:nvPicPr>
                <p:cNvPr id="473" name="Ink 472">
                  <a:extLst>
                    <a:ext uri="{FF2B5EF4-FFF2-40B4-BE49-F238E27FC236}">
                      <a16:creationId xmlns:a16="http://schemas.microsoft.com/office/drawing/2014/main" id="{C8323070-643A-F934-8E4B-75A178F5F0DD}"/>
                    </a:ext>
                  </a:extLst>
                </p:cNvPr>
                <p:cNvPicPr/>
                <p:nvPr/>
              </p:nvPicPr>
              <p:blipFill>
                <a:blip r:embed="rId447"/>
                <a:stretch>
                  <a:fillRect/>
                </a:stretch>
              </p:blipFill>
              <p:spPr>
                <a:xfrm>
                  <a:off x="7072005" y="6457677"/>
                  <a:ext cx="1490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474" name="Ink 473">
                  <a:extLst>
                    <a:ext uri="{FF2B5EF4-FFF2-40B4-BE49-F238E27FC236}">
                      <a16:creationId xmlns:a16="http://schemas.microsoft.com/office/drawing/2014/main" id="{29037673-7FAB-7899-C596-CB950262BB71}"/>
                    </a:ext>
                  </a:extLst>
                </p14:cNvPr>
                <p14:cNvContentPartPr/>
                <p14:nvPr/>
              </p14:nvContentPartPr>
              <p14:xfrm>
                <a:off x="7314285" y="6112077"/>
                <a:ext cx="171000" cy="697320"/>
              </p14:xfrm>
            </p:contentPart>
          </mc:Choice>
          <mc:Fallback>
            <p:pic>
              <p:nvPicPr>
                <p:cNvPr id="474" name="Ink 473">
                  <a:extLst>
                    <a:ext uri="{FF2B5EF4-FFF2-40B4-BE49-F238E27FC236}">
                      <a16:creationId xmlns:a16="http://schemas.microsoft.com/office/drawing/2014/main" id="{29037673-7FAB-7899-C596-CB950262BB71}"/>
                    </a:ext>
                  </a:extLst>
                </p:cNvPr>
                <p:cNvPicPr/>
                <p:nvPr/>
              </p:nvPicPr>
              <p:blipFill>
                <a:blip r:embed="rId449"/>
                <a:stretch>
                  <a:fillRect/>
                </a:stretch>
              </p:blipFill>
              <p:spPr>
                <a:xfrm>
                  <a:off x="7308165" y="6105957"/>
                  <a:ext cx="183240" cy="7095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475" name="Ink 474">
                  <a:extLst>
                    <a:ext uri="{FF2B5EF4-FFF2-40B4-BE49-F238E27FC236}">
                      <a16:creationId xmlns:a16="http://schemas.microsoft.com/office/drawing/2014/main" id="{F094E1B6-91B2-B7E3-EADD-80653C3D2E84}"/>
                    </a:ext>
                  </a:extLst>
                </p14:cNvPr>
                <p14:cNvContentPartPr/>
                <p14:nvPr/>
              </p14:nvContentPartPr>
              <p14:xfrm>
                <a:off x="7536765" y="6432837"/>
                <a:ext cx="187920" cy="190440"/>
              </p14:xfrm>
            </p:contentPart>
          </mc:Choice>
          <mc:Fallback>
            <p:pic>
              <p:nvPicPr>
                <p:cNvPr id="475" name="Ink 474">
                  <a:extLst>
                    <a:ext uri="{FF2B5EF4-FFF2-40B4-BE49-F238E27FC236}">
                      <a16:creationId xmlns:a16="http://schemas.microsoft.com/office/drawing/2014/main" id="{F094E1B6-91B2-B7E3-EADD-80653C3D2E84}"/>
                    </a:ext>
                  </a:extLst>
                </p:cNvPr>
                <p:cNvPicPr/>
                <p:nvPr/>
              </p:nvPicPr>
              <p:blipFill>
                <a:blip r:embed="rId451"/>
                <a:stretch>
                  <a:fillRect/>
                </a:stretch>
              </p:blipFill>
              <p:spPr>
                <a:xfrm>
                  <a:off x="7530645" y="6426717"/>
                  <a:ext cx="200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476" name="Ink 475">
                  <a:extLst>
                    <a:ext uri="{FF2B5EF4-FFF2-40B4-BE49-F238E27FC236}">
                      <a16:creationId xmlns:a16="http://schemas.microsoft.com/office/drawing/2014/main" id="{3D6E0625-2D8B-626C-1FAE-875CAD61358A}"/>
                    </a:ext>
                  </a:extLst>
                </p14:cNvPr>
                <p14:cNvContentPartPr/>
                <p14:nvPr/>
              </p14:nvContentPartPr>
              <p14:xfrm>
                <a:off x="7773645" y="6443997"/>
                <a:ext cx="84240" cy="163800"/>
              </p14:xfrm>
            </p:contentPart>
          </mc:Choice>
          <mc:Fallback>
            <p:pic>
              <p:nvPicPr>
                <p:cNvPr id="476" name="Ink 475">
                  <a:extLst>
                    <a:ext uri="{FF2B5EF4-FFF2-40B4-BE49-F238E27FC236}">
                      <a16:creationId xmlns:a16="http://schemas.microsoft.com/office/drawing/2014/main" id="{3D6E0625-2D8B-626C-1FAE-875CAD61358A}"/>
                    </a:ext>
                  </a:extLst>
                </p:cNvPr>
                <p:cNvPicPr/>
                <p:nvPr/>
              </p:nvPicPr>
              <p:blipFill>
                <a:blip r:embed="rId453"/>
                <a:stretch>
                  <a:fillRect/>
                </a:stretch>
              </p:blipFill>
              <p:spPr>
                <a:xfrm>
                  <a:off x="7767525" y="6437877"/>
                  <a:ext cx="964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477" name="Ink 476">
                  <a:extLst>
                    <a:ext uri="{FF2B5EF4-FFF2-40B4-BE49-F238E27FC236}">
                      <a16:creationId xmlns:a16="http://schemas.microsoft.com/office/drawing/2014/main" id="{5C71D087-2A15-3B9D-CE89-667B39C44755}"/>
                    </a:ext>
                  </a:extLst>
                </p14:cNvPr>
                <p14:cNvContentPartPr/>
                <p14:nvPr/>
              </p14:nvContentPartPr>
              <p14:xfrm>
                <a:off x="7962285" y="6369477"/>
                <a:ext cx="164880" cy="197280"/>
              </p14:xfrm>
            </p:contentPart>
          </mc:Choice>
          <mc:Fallback>
            <p:pic>
              <p:nvPicPr>
                <p:cNvPr id="477" name="Ink 476">
                  <a:extLst>
                    <a:ext uri="{FF2B5EF4-FFF2-40B4-BE49-F238E27FC236}">
                      <a16:creationId xmlns:a16="http://schemas.microsoft.com/office/drawing/2014/main" id="{5C71D087-2A15-3B9D-CE89-667B39C44755}"/>
                    </a:ext>
                  </a:extLst>
                </p:cNvPr>
                <p:cNvPicPr/>
                <p:nvPr/>
              </p:nvPicPr>
              <p:blipFill>
                <a:blip r:embed="rId455"/>
                <a:stretch>
                  <a:fillRect/>
                </a:stretch>
              </p:blipFill>
              <p:spPr>
                <a:xfrm>
                  <a:off x="7956165" y="6363357"/>
                  <a:ext cx="1771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478" name="Ink 477">
                  <a:extLst>
                    <a:ext uri="{FF2B5EF4-FFF2-40B4-BE49-F238E27FC236}">
                      <a16:creationId xmlns:a16="http://schemas.microsoft.com/office/drawing/2014/main" id="{A17E0A7C-1EF8-CD30-93CB-C9464C559B4F}"/>
                    </a:ext>
                  </a:extLst>
                </p14:cNvPr>
                <p14:cNvContentPartPr/>
                <p14:nvPr/>
              </p14:nvContentPartPr>
              <p14:xfrm>
                <a:off x="8207085" y="6374877"/>
                <a:ext cx="154800" cy="306720"/>
              </p14:xfrm>
            </p:contentPart>
          </mc:Choice>
          <mc:Fallback>
            <p:pic>
              <p:nvPicPr>
                <p:cNvPr id="478" name="Ink 477">
                  <a:extLst>
                    <a:ext uri="{FF2B5EF4-FFF2-40B4-BE49-F238E27FC236}">
                      <a16:creationId xmlns:a16="http://schemas.microsoft.com/office/drawing/2014/main" id="{A17E0A7C-1EF8-CD30-93CB-C9464C559B4F}"/>
                    </a:ext>
                  </a:extLst>
                </p:cNvPr>
                <p:cNvPicPr/>
                <p:nvPr/>
              </p:nvPicPr>
              <p:blipFill>
                <a:blip r:embed="rId457"/>
                <a:stretch>
                  <a:fillRect/>
                </a:stretch>
              </p:blipFill>
              <p:spPr>
                <a:xfrm>
                  <a:off x="8200965" y="6368757"/>
                  <a:ext cx="167040" cy="31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8">
            <p14:nvContentPartPr>
              <p14:cNvPr id="481" name="Ink 480">
                <a:extLst>
                  <a:ext uri="{FF2B5EF4-FFF2-40B4-BE49-F238E27FC236}">
                    <a16:creationId xmlns:a16="http://schemas.microsoft.com/office/drawing/2014/main" id="{5DD9D7C5-99F5-406F-8685-AD5E699B4A9B}"/>
                  </a:ext>
                </a:extLst>
              </p14:cNvPr>
              <p14:cNvContentPartPr/>
              <p14:nvPr/>
            </p14:nvContentPartPr>
            <p14:xfrm>
              <a:off x="3337725" y="6394677"/>
              <a:ext cx="1275840" cy="175680"/>
            </p14:xfrm>
          </p:contentPart>
        </mc:Choice>
        <mc:Fallback>
          <p:pic>
            <p:nvPicPr>
              <p:cNvPr id="481" name="Ink 480">
                <a:extLst>
                  <a:ext uri="{FF2B5EF4-FFF2-40B4-BE49-F238E27FC236}">
                    <a16:creationId xmlns:a16="http://schemas.microsoft.com/office/drawing/2014/main" id="{5DD9D7C5-99F5-406F-8685-AD5E699B4A9B}"/>
                  </a:ext>
                </a:extLst>
              </p:cNvPr>
              <p:cNvPicPr/>
              <p:nvPr/>
            </p:nvPicPr>
            <p:blipFill>
              <a:blip r:embed="rId459"/>
              <a:stretch>
                <a:fillRect/>
              </a:stretch>
            </p:blipFill>
            <p:spPr>
              <a:xfrm>
                <a:off x="3331605" y="6388557"/>
                <a:ext cx="1288080" cy="187920"/>
              </a:xfrm>
              <a:prstGeom prst="rect">
                <a:avLst/>
              </a:prstGeom>
            </p:spPr>
          </p:pic>
        </mc:Fallback>
      </mc:AlternateContent>
      <p:grpSp>
        <p:nvGrpSpPr>
          <p:cNvPr id="496" name="Group 495">
            <a:extLst>
              <a:ext uri="{FF2B5EF4-FFF2-40B4-BE49-F238E27FC236}">
                <a16:creationId xmlns:a16="http://schemas.microsoft.com/office/drawing/2014/main" id="{1A8B6D16-05BA-F46F-F969-F832605F95B6}"/>
              </a:ext>
            </a:extLst>
          </p:cNvPr>
          <p:cNvGrpSpPr/>
          <p:nvPr/>
        </p:nvGrpSpPr>
        <p:grpSpPr>
          <a:xfrm>
            <a:off x="3364725" y="5898957"/>
            <a:ext cx="1198440" cy="309240"/>
            <a:chOff x="3364725" y="5898957"/>
            <a:chExt cx="1198440" cy="309240"/>
          </a:xfrm>
        </p:grpSpPr>
        <mc:AlternateContent xmlns:mc="http://schemas.openxmlformats.org/markup-compatibility/2006">
          <mc:Choice xmlns:p14="http://schemas.microsoft.com/office/powerpoint/2010/main" Requires="p14">
            <p:contentPart p14:bwMode="auto" r:id="rId460">
              <p14:nvContentPartPr>
                <p14:cNvPr id="482" name="Ink 481">
                  <a:extLst>
                    <a:ext uri="{FF2B5EF4-FFF2-40B4-BE49-F238E27FC236}">
                      <a16:creationId xmlns:a16="http://schemas.microsoft.com/office/drawing/2014/main" id="{B21D0352-8958-3D3C-1BF4-014F4DE8DC30}"/>
                    </a:ext>
                  </a:extLst>
                </p14:cNvPr>
                <p14:cNvContentPartPr/>
                <p14:nvPr/>
              </p14:nvContentPartPr>
              <p14:xfrm>
                <a:off x="3364725" y="5968077"/>
                <a:ext cx="29160" cy="142200"/>
              </p14:xfrm>
            </p:contentPart>
          </mc:Choice>
          <mc:Fallback>
            <p:pic>
              <p:nvPicPr>
                <p:cNvPr id="482" name="Ink 481">
                  <a:extLst>
                    <a:ext uri="{FF2B5EF4-FFF2-40B4-BE49-F238E27FC236}">
                      <a16:creationId xmlns:a16="http://schemas.microsoft.com/office/drawing/2014/main" id="{B21D0352-8958-3D3C-1BF4-014F4DE8DC30}"/>
                    </a:ext>
                  </a:extLst>
                </p:cNvPr>
                <p:cNvPicPr/>
                <p:nvPr/>
              </p:nvPicPr>
              <p:blipFill>
                <a:blip r:embed="rId461"/>
                <a:stretch>
                  <a:fillRect/>
                </a:stretch>
              </p:blipFill>
              <p:spPr>
                <a:xfrm>
                  <a:off x="3358605" y="5961957"/>
                  <a:ext cx="414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483" name="Ink 482">
                  <a:extLst>
                    <a:ext uri="{FF2B5EF4-FFF2-40B4-BE49-F238E27FC236}">
                      <a16:creationId xmlns:a16="http://schemas.microsoft.com/office/drawing/2014/main" id="{E8FC733A-AF43-2F8E-EE84-1F5D71138202}"/>
                    </a:ext>
                  </a:extLst>
                </p14:cNvPr>
                <p14:cNvContentPartPr/>
                <p14:nvPr/>
              </p14:nvContentPartPr>
              <p14:xfrm>
                <a:off x="3463005" y="5940357"/>
                <a:ext cx="151920" cy="192960"/>
              </p14:xfrm>
            </p:contentPart>
          </mc:Choice>
          <mc:Fallback>
            <p:pic>
              <p:nvPicPr>
                <p:cNvPr id="483" name="Ink 482">
                  <a:extLst>
                    <a:ext uri="{FF2B5EF4-FFF2-40B4-BE49-F238E27FC236}">
                      <a16:creationId xmlns:a16="http://schemas.microsoft.com/office/drawing/2014/main" id="{E8FC733A-AF43-2F8E-EE84-1F5D71138202}"/>
                    </a:ext>
                  </a:extLst>
                </p:cNvPr>
                <p:cNvPicPr/>
                <p:nvPr/>
              </p:nvPicPr>
              <p:blipFill>
                <a:blip r:embed="rId463"/>
                <a:stretch>
                  <a:fillRect/>
                </a:stretch>
              </p:blipFill>
              <p:spPr>
                <a:xfrm>
                  <a:off x="3456885" y="5934237"/>
                  <a:ext cx="164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484" name="Ink 483">
                  <a:extLst>
                    <a:ext uri="{FF2B5EF4-FFF2-40B4-BE49-F238E27FC236}">
                      <a16:creationId xmlns:a16="http://schemas.microsoft.com/office/drawing/2014/main" id="{E1D7EA9B-81C3-F172-A5B1-2F49E38393E4}"/>
                    </a:ext>
                  </a:extLst>
                </p14:cNvPr>
                <p14:cNvContentPartPr/>
                <p14:nvPr/>
              </p14:nvContentPartPr>
              <p14:xfrm>
                <a:off x="3635805" y="5988957"/>
                <a:ext cx="90360" cy="219240"/>
              </p14:xfrm>
            </p:contentPart>
          </mc:Choice>
          <mc:Fallback>
            <p:pic>
              <p:nvPicPr>
                <p:cNvPr id="484" name="Ink 483">
                  <a:extLst>
                    <a:ext uri="{FF2B5EF4-FFF2-40B4-BE49-F238E27FC236}">
                      <a16:creationId xmlns:a16="http://schemas.microsoft.com/office/drawing/2014/main" id="{E1D7EA9B-81C3-F172-A5B1-2F49E38393E4}"/>
                    </a:ext>
                  </a:extLst>
                </p:cNvPr>
                <p:cNvPicPr/>
                <p:nvPr/>
              </p:nvPicPr>
              <p:blipFill>
                <a:blip r:embed="rId465"/>
                <a:stretch>
                  <a:fillRect/>
                </a:stretch>
              </p:blipFill>
              <p:spPr>
                <a:xfrm>
                  <a:off x="3629685" y="5982837"/>
                  <a:ext cx="1026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485" name="Ink 484">
                  <a:extLst>
                    <a:ext uri="{FF2B5EF4-FFF2-40B4-BE49-F238E27FC236}">
                      <a16:creationId xmlns:a16="http://schemas.microsoft.com/office/drawing/2014/main" id="{68B40ECF-DC6C-709E-7FB6-D59CE83DB533}"/>
                    </a:ext>
                  </a:extLst>
                </p14:cNvPr>
                <p14:cNvContentPartPr/>
                <p14:nvPr/>
              </p14:nvContentPartPr>
              <p14:xfrm>
                <a:off x="3709245" y="5983557"/>
                <a:ext cx="73080" cy="13320"/>
              </p14:xfrm>
            </p:contentPart>
          </mc:Choice>
          <mc:Fallback>
            <p:pic>
              <p:nvPicPr>
                <p:cNvPr id="485" name="Ink 484">
                  <a:extLst>
                    <a:ext uri="{FF2B5EF4-FFF2-40B4-BE49-F238E27FC236}">
                      <a16:creationId xmlns:a16="http://schemas.microsoft.com/office/drawing/2014/main" id="{68B40ECF-DC6C-709E-7FB6-D59CE83DB533}"/>
                    </a:ext>
                  </a:extLst>
                </p:cNvPr>
                <p:cNvPicPr/>
                <p:nvPr/>
              </p:nvPicPr>
              <p:blipFill>
                <a:blip r:embed="rId467"/>
                <a:stretch>
                  <a:fillRect/>
                </a:stretch>
              </p:blipFill>
              <p:spPr>
                <a:xfrm>
                  <a:off x="3703125" y="5977437"/>
                  <a:ext cx="85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486" name="Ink 485">
                  <a:extLst>
                    <a:ext uri="{FF2B5EF4-FFF2-40B4-BE49-F238E27FC236}">
                      <a16:creationId xmlns:a16="http://schemas.microsoft.com/office/drawing/2014/main" id="{1C3CD229-A100-06C4-E915-3C0E50435CBE}"/>
                    </a:ext>
                  </a:extLst>
                </p14:cNvPr>
                <p14:cNvContentPartPr/>
                <p14:nvPr/>
              </p14:nvContentPartPr>
              <p14:xfrm>
                <a:off x="3847845" y="6090477"/>
                <a:ext cx="10080" cy="23040"/>
              </p14:xfrm>
            </p:contentPart>
          </mc:Choice>
          <mc:Fallback>
            <p:pic>
              <p:nvPicPr>
                <p:cNvPr id="486" name="Ink 485">
                  <a:extLst>
                    <a:ext uri="{FF2B5EF4-FFF2-40B4-BE49-F238E27FC236}">
                      <a16:creationId xmlns:a16="http://schemas.microsoft.com/office/drawing/2014/main" id="{1C3CD229-A100-06C4-E915-3C0E50435CBE}"/>
                    </a:ext>
                  </a:extLst>
                </p:cNvPr>
                <p:cNvPicPr/>
                <p:nvPr/>
              </p:nvPicPr>
              <p:blipFill>
                <a:blip r:embed="rId469"/>
                <a:stretch>
                  <a:fillRect/>
                </a:stretch>
              </p:blipFill>
              <p:spPr>
                <a:xfrm>
                  <a:off x="3841725" y="6084357"/>
                  <a:ext cx="223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487" name="Ink 486">
                  <a:extLst>
                    <a:ext uri="{FF2B5EF4-FFF2-40B4-BE49-F238E27FC236}">
                      <a16:creationId xmlns:a16="http://schemas.microsoft.com/office/drawing/2014/main" id="{9BE3A312-1E90-D91F-A71A-3E63B306D63A}"/>
                    </a:ext>
                  </a:extLst>
                </p14:cNvPr>
                <p14:cNvContentPartPr/>
                <p14:nvPr/>
              </p14:nvContentPartPr>
              <p14:xfrm>
                <a:off x="3917685" y="5929557"/>
                <a:ext cx="34560" cy="186840"/>
              </p14:xfrm>
            </p:contentPart>
          </mc:Choice>
          <mc:Fallback>
            <p:pic>
              <p:nvPicPr>
                <p:cNvPr id="487" name="Ink 486">
                  <a:extLst>
                    <a:ext uri="{FF2B5EF4-FFF2-40B4-BE49-F238E27FC236}">
                      <a16:creationId xmlns:a16="http://schemas.microsoft.com/office/drawing/2014/main" id="{9BE3A312-1E90-D91F-A71A-3E63B306D63A}"/>
                    </a:ext>
                  </a:extLst>
                </p:cNvPr>
                <p:cNvPicPr/>
                <p:nvPr/>
              </p:nvPicPr>
              <p:blipFill>
                <a:blip r:embed="rId471"/>
                <a:stretch>
                  <a:fillRect/>
                </a:stretch>
              </p:blipFill>
              <p:spPr>
                <a:xfrm>
                  <a:off x="3911565" y="5923437"/>
                  <a:ext cx="46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488" name="Ink 487">
                  <a:extLst>
                    <a:ext uri="{FF2B5EF4-FFF2-40B4-BE49-F238E27FC236}">
                      <a16:creationId xmlns:a16="http://schemas.microsoft.com/office/drawing/2014/main" id="{D0C7105B-C99B-F470-99E7-FBFE27D315B0}"/>
                    </a:ext>
                  </a:extLst>
                </p14:cNvPr>
                <p14:cNvContentPartPr/>
                <p14:nvPr/>
              </p14:nvContentPartPr>
              <p14:xfrm>
                <a:off x="3979965" y="6090837"/>
                <a:ext cx="18720" cy="37800"/>
              </p14:xfrm>
            </p:contentPart>
          </mc:Choice>
          <mc:Fallback>
            <p:pic>
              <p:nvPicPr>
                <p:cNvPr id="488" name="Ink 487">
                  <a:extLst>
                    <a:ext uri="{FF2B5EF4-FFF2-40B4-BE49-F238E27FC236}">
                      <a16:creationId xmlns:a16="http://schemas.microsoft.com/office/drawing/2014/main" id="{D0C7105B-C99B-F470-99E7-FBFE27D315B0}"/>
                    </a:ext>
                  </a:extLst>
                </p:cNvPr>
                <p:cNvPicPr/>
                <p:nvPr/>
              </p:nvPicPr>
              <p:blipFill>
                <a:blip r:embed="rId473"/>
                <a:stretch>
                  <a:fillRect/>
                </a:stretch>
              </p:blipFill>
              <p:spPr>
                <a:xfrm>
                  <a:off x="3973845" y="6084717"/>
                  <a:ext cx="309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489" name="Ink 488">
                  <a:extLst>
                    <a:ext uri="{FF2B5EF4-FFF2-40B4-BE49-F238E27FC236}">
                      <a16:creationId xmlns:a16="http://schemas.microsoft.com/office/drawing/2014/main" id="{A7F4CD6D-87AA-9A9D-9925-17D16B5CA3E9}"/>
                    </a:ext>
                  </a:extLst>
                </p14:cNvPr>
                <p14:cNvContentPartPr/>
                <p14:nvPr/>
              </p14:nvContentPartPr>
              <p14:xfrm>
                <a:off x="4075365" y="5950797"/>
                <a:ext cx="149760" cy="183240"/>
              </p14:xfrm>
            </p:contentPart>
          </mc:Choice>
          <mc:Fallback>
            <p:pic>
              <p:nvPicPr>
                <p:cNvPr id="489" name="Ink 488">
                  <a:extLst>
                    <a:ext uri="{FF2B5EF4-FFF2-40B4-BE49-F238E27FC236}">
                      <a16:creationId xmlns:a16="http://schemas.microsoft.com/office/drawing/2014/main" id="{A7F4CD6D-87AA-9A9D-9925-17D16B5CA3E9}"/>
                    </a:ext>
                  </a:extLst>
                </p:cNvPr>
                <p:cNvPicPr/>
                <p:nvPr/>
              </p:nvPicPr>
              <p:blipFill>
                <a:blip r:embed="rId475"/>
                <a:stretch>
                  <a:fillRect/>
                </a:stretch>
              </p:blipFill>
              <p:spPr>
                <a:xfrm>
                  <a:off x="4069245" y="5944677"/>
                  <a:ext cx="1620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490" name="Ink 489">
                  <a:extLst>
                    <a:ext uri="{FF2B5EF4-FFF2-40B4-BE49-F238E27FC236}">
                      <a16:creationId xmlns:a16="http://schemas.microsoft.com/office/drawing/2014/main" id="{C69F30C2-31A7-719B-FBE9-042304AA0B62}"/>
                    </a:ext>
                  </a:extLst>
                </p14:cNvPr>
                <p14:cNvContentPartPr/>
                <p14:nvPr/>
              </p14:nvContentPartPr>
              <p14:xfrm>
                <a:off x="4226565" y="6120357"/>
                <a:ext cx="10080" cy="7920"/>
              </p14:xfrm>
            </p:contentPart>
          </mc:Choice>
          <mc:Fallback>
            <p:pic>
              <p:nvPicPr>
                <p:cNvPr id="490" name="Ink 489">
                  <a:extLst>
                    <a:ext uri="{FF2B5EF4-FFF2-40B4-BE49-F238E27FC236}">
                      <a16:creationId xmlns:a16="http://schemas.microsoft.com/office/drawing/2014/main" id="{C69F30C2-31A7-719B-FBE9-042304AA0B62}"/>
                    </a:ext>
                  </a:extLst>
                </p:cNvPr>
                <p:cNvPicPr/>
                <p:nvPr/>
              </p:nvPicPr>
              <p:blipFill>
                <a:blip r:embed="rId477"/>
                <a:stretch>
                  <a:fillRect/>
                </a:stretch>
              </p:blipFill>
              <p:spPr>
                <a:xfrm>
                  <a:off x="4220445" y="6114237"/>
                  <a:ext cx="223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491" name="Ink 490">
                  <a:extLst>
                    <a:ext uri="{FF2B5EF4-FFF2-40B4-BE49-F238E27FC236}">
                      <a16:creationId xmlns:a16="http://schemas.microsoft.com/office/drawing/2014/main" id="{BDF3E250-CAA7-2BD8-520B-00019B495466}"/>
                    </a:ext>
                  </a:extLst>
                </p14:cNvPr>
                <p14:cNvContentPartPr/>
                <p14:nvPr/>
              </p14:nvContentPartPr>
              <p14:xfrm>
                <a:off x="4338885" y="5898957"/>
                <a:ext cx="224280" cy="300960"/>
              </p14:xfrm>
            </p:contentPart>
          </mc:Choice>
          <mc:Fallback>
            <p:pic>
              <p:nvPicPr>
                <p:cNvPr id="491" name="Ink 490">
                  <a:extLst>
                    <a:ext uri="{FF2B5EF4-FFF2-40B4-BE49-F238E27FC236}">
                      <a16:creationId xmlns:a16="http://schemas.microsoft.com/office/drawing/2014/main" id="{BDF3E250-CAA7-2BD8-520B-00019B495466}"/>
                    </a:ext>
                  </a:extLst>
                </p:cNvPr>
                <p:cNvPicPr/>
                <p:nvPr/>
              </p:nvPicPr>
              <p:blipFill>
                <a:blip r:embed="rId479"/>
                <a:stretch>
                  <a:fillRect/>
                </a:stretch>
              </p:blipFill>
              <p:spPr>
                <a:xfrm>
                  <a:off x="4332765" y="5892837"/>
                  <a:ext cx="236520" cy="313200"/>
                </a:xfrm>
                <a:prstGeom prst="rect">
                  <a:avLst/>
                </a:prstGeom>
              </p:spPr>
            </p:pic>
          </mc:Fallback>
        </mc:AlternateContent>
      </p:grpSp>
      <p:grpSp>
        <p:nvGrpSpPr>
          <p:cNvPr id="495" name="Group 494">
            <a:extLst>
              <a:ext uri="{FF2B5EF4-FFF2-40B4-BE49-F238E27FC236}">
                <a16:creationId xmlns:a16="http://schemas.microsoft.com/office/drawing/2014/main" id="{A2322D2D-6687-317D-367E-46E114733E56}"/>
              </a:ext>
            </a:extLst>
          </p:cNvPr>
          <p:cNvGrpSpPr/>
          <p:nvPr/>
        </p:nvGrpSpPr>
        <p:grpSpPr>
          <a:xfrm>
            <a:off x="6871125" y="5937477"/>
            <a:ext cx="578880" cy="736560"/>
            <a:chOff x="6871125" y="5937477"/>
            <a:chExt cx="578880" cy="736560"/>
          </a:xfrm>
        </p:grpSpPr>
        <mc:AlternateContent xmlns:mc="http://schemas.openxmlformats.org/markup-compatibility/2006">
          <mc:Choice xmlns:p14="http://schemas.microsoft.com/office/powerpoint/2010/main" Requires="p14">
            <p:contentPart p14:bwMode="auto" r:id="rId480">
              <p14:nvContentPartPr>
                <p14:cNvPr id="492" name="Ink 491">
                  <a:extLst>
                    <a:ext uri="{FF2B5EF4-FFF2-40B4-BE49-F238E27FC236}">
                      <a16:creationId xmlns:a16="http://schemas.microsoft.com/office/drawing/2014/main" id="{68175478-D29D-D0A3-9EF2-C0965C77745C}"/>
                    </a:ext>
                  </a:extLst>
                </p14:cNvPr>
                <p14:cNvContentPartPr/>
                <p14:nvPr/>
              </p14:nvContentPartPr>
              <p14:xfrm>
                <a:off x="6871125" y="6312237"/>
                <a:ext cx="482760" cy="361800"/>
              </p14:xfrm>
            </p:contentPart>
          </mc:Choice>
          <mc:Fallback>
            <p:pic>
              <p:nvPicPr>
                <p:cNvPr id="492" name="Ink 491">
                  <a:extLst>
                    <a:ext uri="{FF2B5EF4-FFF2-40B4-BE49-F238E27FC236}">
                      <a16:creationId xmlns:a16="http://schemas.microsoft.com/office/drawing/2014/main" id="{68175478-D29D-D0A3-9EF2-C0965C77745C}"/>
                    </a:ext>
                  </a:extLst>
                </p:cNvPr>
                <p:cNvPicPr/>
                <p:nvPr/>
              </p:nvPicPr>
              <p:blipFill>
                <a:blip r:embed="rId481"/>
                <a:stretch>
                  <a:fillRect/>
                </a:stretch>
              </p:blipFill>
              <p:spPr>
                <a:xfrm>
                  <a:off x="6865005" y="6306117"/>
                  <a:ext cx="49500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493" name="Ink 492">
                  <a:extLst>
                    <a:ext uri="{FF2B5EF4-FFF2-40B4-BE49-F238E27FC236}">
                      <a16:creationId xmlns:a16="http://schemas.microsoft.com/office/drawing/2014/main" id="{679A4D3F-05B9-FB28-D46B-73F9F09CC7FB}"/>
                    </a:ext>
                  </a:extLst>
                </p14:cNvPr>
                <p14:cNvContentPartPr/>
                <p14:nvPr/>
              </p14:nvContentPartPr>
              <p14:xfrm>
                <a:off x="6917205" y="5937477"/>
                <a:ext cx="281520" cy="269280"/>
              </p14:xfrm>
            </p:contentPart>
          </mc:Choice>
          <mc:Fallback>
            <p:pic>
              <p:nvPicPr>
                <p:cNvPr id="493" name="Ink 492">
                  <a:extLst>
                    <a:ext uri="{FF2B5EF4-FFF2-40B4-BE49-F238E27FC236}">
                      <a16:creationId xmlns:a16="http://schemas.microsoft.com/office/drawing/2014/main" id="{679A4D3F-05B9-FB28-D46B-73F9F09CC7FB}"/>
                    </a:ext>
                  </a:extLst>
                </p:cNvPr>
                <p:cNvPicPr/>
                <p:nvPr/>
              </p:nvPicPr>
              <p:blipFill>
                <a:blip r:embed="rId483"/>
                <a:stretch>
                  <a:fillRect/>
                </a:stretch>
              </p:blipFill>
              <p:spPr>
                <a:xfrm>
                  <a:off x="6911085" y="5931357"/>
                  <a:ext cx="2937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494" name="Ink 493">
                  <a:extLst>
                    <a:ext uri="{FF2B5EF4-FFF2-40B4-BE49-F238E27FC236}">
                      <a16:creationId xmlns:a16="http://schemas.microsoft.com/office/drawing/2014/main" id="{7A661B1D-6F1B-7A39-C20C-8FF9D64C491D}"/>
                    </a:ext>
                  </a:extLst>
                </p14:cNvPr>
                <p14:cNvContentPartPr/>
                <p14:nvPr/>
              </p14:nvContentPartPr>
              <p14:xfrm>
                <a:off x="7224285" y="5991837"/>
                <a:ext cx="225720" cy="157680"/>
              </p14:xfrm>
            </p:contentPart>
          </mc:Choice>
          <mc:Fallback>
            <p:pic>
              <p:nvPicPr>
                <p:cNvPr id="494" name="Ink 493">
                  <a:extLst>
                    <a:ext uri="{FF2B5EF4-FFF2-40B4-BE49-F238E27FC236}">
                      <a16:creationId xmlns:a16="http://schemas.microsoft.com/office/drawing/2014/main" id="{7A661B1D-6F1B-7A39-C20C-8FF9D64C491D}"/>
                    </a:ext>
                  </a:extLst>
                </p:cNvPr>
                <p:cNvPicPr/>
                <p:nvPr/>
              </p:nvPicPr>
              <p:blipFill>
                <a:blip r:embed="rId485"/>
                <a:stretch>
                  <a:fillRect/>
                </a:stretch>
              </p:blipFill>
              <p:spPr>
                <a:xfrm>
                  <a:off x="7218165" y="5985717"/>
                  <a:ext cx="237960" cy="169920"/>
                </a:xfrm>
                <a:prstGeom prst="rect">
                  <a:avLst/>
                </a:prstGeom>
              </p:spPr>
            </p:pic>
          </mc:Fallback>
        </mc:AlternateContent>
      </p:grpSp>
      <p:grpSp>
        <p:nvGrpSpPr>
          <p:cNvPr id="502" name="Group 501">
            <a:extLst>
              <a:ext uri="{FF2B5EF4-FFF2-40B4-BE49-F238E27FC236}">
                <a16:creationId xmlns:a16="http://schemas.microsoft.com/office/drawing/2014/main" id="{F7BCBA49-4888-6EB2-148B-A61DA7B35E42}"/>
              </a:ext>
            </a:extLst>
          </p:cNvPr>
          <p:cNvGrpSpPr/>
          <p:nvPr/>
        </p:nvGrpSpPr>
        <p:grpSpPr>
          <a:xfrm>
            <a:off x="2464365" y="2665797"/>
            <a:ext cx="3399120" cy="1778040"/>
            <a:chOff x="2464365" y="2665797"/>
            <a:chExt cx="3399120" cy="1778040"/>
          </a:xfrm>
        </p:grpSpPr>
        <mc:AlternateContent xmlns:mc="http://schemas.openxmlformats.org/markup-compatibility/2006">
          <mc:Choice xmlns:p14="http://schemas.microsoft.com/office/powerpoint/2010/main" Requires="p14">
            <p:contentPart p14:bwMode="auto" r:id="rId486">
              <p14:nvContentPartPr>
                <p14:cNvPr id="497" name="Ink 496">
                  <a:extLst>
                    <a:ext uri="{FF2B5EF4-FFF2-40B4-BE49-F238E27FC236}">
                      <a16:creationId xmlns:a16="http://schemas.microsoft.com/office/drawing/2014/main" id="{0E7B5E7A-5311-A4D4-DCBF-4CE0CF53D697}"/>
                    </a:ext>
                  </a:extLst>
                </p14:cNvPr>
                <p14:cNvContentPartPr/>
                <p14:nvPr/>
              </p14:nvContentPartPr>
              <p14:xfrm>
                <a:off x="3236565" y="3788997"/>
                <a:ext cx="2626920" cy="492840"/>
              </p14:xfrm>
            </p:contentPart>
          </mc:Choice>
          <mc:Fallback>
            <p:pic>
              <p:nvPicPr>
                <p:cNvPr id="497" name="Ink 496">
                  <a:extLst>
                    <a:ext uri="{FF2B5EF4-FFF2-40B4-BE49-F238E27FC236}">
                      <a16:creationId xmlns:a16="http://schemas.microsoft.com/office/drawing/2014/main" id="{0E7B5E7A-5311-A4D4-DCBF-4CE0CF53D697}"/>
                    </a:ext>
                  </a:extLst>
                </p:cNvPr>
                <p:cNvPicPr/>
                <p:nvPr/>
              </p:nvPicPr>
              <p:blipFill>
                <a:blip r:embed="rId487"/>
                <a:stretch>
                  <a:fillRect/>
                </a:stretch>
              </p:blipFill>
              <p:spPr>
                <a:xfrm>
                  <a:off x="3230445" y="3782877"/>
                  <a:ext cx="263916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498" name="Ink 497">
                  <a:extLst>
                    <a:ext uri="{FF2B5EF4-FFF2-40B4-BE49-F238E27FC236}">
                      <a16:creationId xmlns:a16="http://schemas.microsoft.com/office/drawing/2014/main" id="{2EA8CE10-0A1C-24DB-ECA7-C25D7C264990}"/>
                    </a:ext>
                  </a:extLst>
                </p14:cNvPr>
                <p14:cNvContentPartPr/>
                <p14:nvPr/>
              </p14:nvContentPartPr>
              <p14:xfrm>
                <a:off x="3006525" y="3925437"/>
                <a:ext cx="822240" cy="518400"/>
              </p14:xfrm>
            </p:contentPart>
          </mc:Choice>
          <mc:Fallback>
            <p:pic>
              <p:nvPicPr>
                <p:cNvPr id="498" name="Ink 497">
                  <a:extLst>
                    <a:ext uri="{FF2B5EF4-FFF2-40B4-BE49-F238E27FC236}">
                      <a16:creationId xmlns:a16="http://schemas.microsoft.com/office/drawing/2014/main" id="{2EA8CE10-0A1C-24DB-ECA7-C25D7C264990}"/>
                    </a:ext>
                  </a:extLst>
                </p:cNvPr>
                <p:cNvPicPr/>
                <p:nvPr/>
              </p:nvPicPr>
              <p:blipFill>
                <a:blip r:embed="rId489"/>
                <a:stretch>
                  <a:fillRect/>
                </a:stretch>
              </p:blipFill>
              <p:spPr>
                <a:xfrm>
                  <a:off x="3000405" y="3919317"/>
                  <a:ext cx="83448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00" name="Ink 499">
                  <a:extLst>
                    <a:ext uri="{FF2B5EF4-FFF2-40B4-BE49-F238E27FC236}">
                      <a16:creationId xmlns:a16="http://schemas.microsoft.com/office/drawing/2014/main" id="{EC745C8A-A88B-9A84-DA2D-C4F72F052478}"/>
                    </a:ext>
                  </a:extLst>
                </p14:cNvPr>
                <p14:cNvContentPartPr/>
                <p14:nvPr/>
              </p14:nvContentPartPr>
              <p14:xfrm>
                <a:off x="2464365" y="2665797"/>
                <a:ext cx="2911680" cy="1481760"/>
              </p14:xfrm>
            </p:contentPart>
          </mc:Choice>
          <mc:Fallback>
            <p:pic>
              <p:nvPicPr>
                <p:cNvPr id="500" name="Ink 499">
                  <a:extLst>
                    <a:ext uri="{FF2B5EF4-FFF2-40B4-BE49-F238E27FC236}">
                      <a16:creationId xmlns:a16="http://schemas.microsoft.com/office/drawing/2014/main" id="{EC745C8A-A88B-9A84-DA2D-C4F72F052478}"/>
                    </a:ext>
                  </a:extLst>
                </p:cNvPr>
                <p:cNvPicPr/>
                <p:nvPr/>
              </p:nvPicPr>
              <p:blipFill>
                <a:blip r:embed="rId491"/>
                <a:stretch>
                  <a:fillRect/>
                </a:stretch>
              </p:blipFill>
              <p:spPr>
                <a:xfrm>
                  <a:off x="2458245" y="2659677"/>
                  <a:ext cx="2923920" cy="14940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01" name="Ink 500">
                  <a:extLst>
                    <a:ext uri="{FF2B5EF4-FFF2-40B4-BE49-F238E27FC236}">
                      <a16:creationId xmlns:a16="http://schemas.microsoft.com/office/drawing/2014/main" id="{DB6B97CE-FB22-3A77-4465-76A0B319C240}"/>
                    </a:ext>
                  </a:extLst>
                </p14:cNvPr>
                <p14:cNvContentPartPr/>
                <p14:nvPr/>
              </p14:nvContentPartPr>
              <p14:xfrm>
                <a:off x="2515845" y="3851277"/>
                <a:ext cx="368280" cy="398880"/>
              </p14:xfrm>
            </p:contentPart>
          </mc:Choice>
          <mc:Fallback>
            <p:pic>
              <p:nvPicPr>
                <p:cNvPr id="501" name="Ink 500">
                  <a:extLst>
                    <a:ext uri="{FF2B5EF4-FFF2-40B4-BE49-F238E27FC236}">
                      <a16:creationId xmlns:a16="http://schemas.microsoft.com/office/drawing/2014/main" id="{DB6B97CE-FB22-3A77-4465-76A0B319C240}"/>
                    </a:ext>
                  </a:extLst>
                </p:cNvPr>
                <p:cNvPicPr/>
                <p:nvPr/>
              </p:nvPicPr>
              <p:blipFill>
                <a:blip r:embed="rId493"/>
                <a:stretch>
                  <a:fillRect/>
                </a:stretch>
              </p:blipFill>
              <p:spPr>
                <a:xfrm>
                  <a:off x="2509725" y="3845157"/>
                  <a:ext cx="380520" cy="411120"/>
                </a:xfrm>
                <a:prstGeom prst="rect">
                  <a:avLst/>
                </a:prstGeom>
              </p:spPr>
            </p:pic>
          </mc:Fallback>
        </mc:AlternateContent>
      </p:grpSp>
    </p:spTree>
    <p:extLst>
      <p:ext uri="{BB962C8B-B14F-4D97-AF65-F5344CB8AC3E}">
        <p14:creationId xmlns:p14="http://schemas.microsoft.com/office/powerpoint/2010/main" val="2704497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C2C5-27BB-BE89-FF9C-91A7FF47C542}"/>
              </a:ext>
            </a:extLst>
          </p:cNvPr>
          <p:cNvSpPr>
            <a:spLocks noGrp="1"/>
          </p:cNvSpPr>
          <p:nvPr>
            <p:ph type="title"/>
          </p:nvPr>
        </p:nvSpPr>
        <p:spPr/>
        <p:txBody>
          <a:bodyPr/>
          <a:lstStyle/>
          <a:p>
            <a:r>
              <a:rPr lang="en-US" dirty="0"/>
              <a:t>ICE/STUN/TURN</a:t>
            </a:r>
          </a:p>
        </p:txBody>
      </p:sp>
      <p:grpSp>
        <p:nvGrpSpPr>
          <p:cNvPr id="59" name="Group 58">
            <a:extLst>
              <a:ext uri="{FF2B5EF4-FFF2-40B4-BE49-F238E27FC236}">
                <a16:creationId xmlns:a16="http://schemas.microsoft.com/office/drawing/2014/main" id="{5DBFBC91-F4FA-3540-133A-AF2010A1F5E0}"/>
              </a:ext>
            </a:extLst>
          </p:cNvPr>
          <p:cNvGrpSpPr/>
          <p:nvPr/>
        </p:nvGrpSpPr>
        <p:grpSpPr>
          <a:xfrm>
            <a:off x="734050" y="316850"/>
            <a:ext cx="10624680" cy="5257440"/>
            <a:chOff x="734050" y="316850"/>
            <a:chExt cx="10624680" cy="525744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BDE20672-D2EB-F016-2AA2-D3A5FB5B4ADB}"/>
                    </a:ext>
                  </a:extLst>
                </p14:cNvPr>
                <p14:cNvContentPartPr/>
                <p14:nvPr/>
              </p14:nvContentPartPr>
              <p14:xfrm>
                <a:off x="9482050" y="3610490"/>
                <a:ext cx="1334160" cy="1098360"/>
              </p14:xfrm>
            </p:contentPart>
          </mc:Choice>
          <mc:Fallback xmlns="">
            <p:pic>
              <p:nvPicPr>
                <p:cNvPr id="6" name="Ink 5">
                  <a:extLst>
                    <a:ext uri="{FF2B5EF4-FFF2-40B4-BE49-F238E27FC236}">
                      <a16:creationId xmlns:a16="http://schemas.microsoft.com/office/drawing/2014/main" id="{BDE20672-D2EB-F016-2AA2-D3A5FB5B4ADB}"/>
                    </a:ext>
                  </a:extLst>
                </p:cNvPr>
                <p:cNvPicPr/>
                <p:nvPr/>
              </p:nvPicPr>
              <p:blipFill>
                <a:blip r:embed="rId3"/>
                <a:stretch>
                  <a:fillRect/>
                </a:stretch>
              </p:blipFill>
              <p:spPr>
                <a:xfrm>
                  <a:off x="9475930" y="3604370"/>
                  <a:ext cx="1346400" cy="111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A766C6C-1ACA-7204-D428-B8785A2E2FE1}"/>
                    </a:ext>
                  </a:extLst>
                </p14:cNvPr>
                <p14:cNvContentPartPr/>
                <p14:nvPr/>
              </p14:nvContentPartPr>
              <p14:xfrm>
                <a:off x="9158770" y="2768810"/>
                <a:ext cx="2028960" cy="1427400"/>
              </p14:xfrm>
            </p:contentPart>
          </mc:Choice>
          <mc:Fallback xmlns="">
            <p:pic>
              <p:nvPicPr>
                <p:cNvPr id="7" name="Ink 6">
                  <a:extLst>
                    <a:ext uri="{FF2B5EF4-FFF2-40B4-BE49-F238E27FC236}">
                      <a16:creationId xmlns:a16="http://schemas.microsoft.com/office/drawing/2014/main" id="{1A766C6C-1ACA-7204-D428-B8785A2E2FE1}"/>
                    </a:ext>
                  </a:extLst>
                </p:cNvPr>
                <p:cNvPicPr/>
                <p:nvPr/>
              </p:nvPicPr>
              <p:blipFill>
                <a:blip r:embed="rId5"/>
                <a:stretch>
                  <a:fillRect/>
                </a:stretch>
              </p:blipFill>
              <p:spPr>
                <a:xfrm>
                  <a:off x="9152650" y="2762690"/>
                  <a:ext cx="2041200" cy="143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F5B82252-7C88-5AF4-A0A8-14CFED7AF222}"/>
                    </a:ext>
                  </a:extLst>
                </p14:cNvPr>
                <p14:cNvContentPartPr/>
                <p14:nvPr/>
              </p14:nvContentPartPr>
              <p14:xfrm>
                <a:off x="7918570" y="3844490"/>
                <a:ext cx="725760" cy="788400"/>
              </p14:xfrm>
            </p:contentPart>
          </mc:Choice>
          <mc:Fallback xmlns="">
            <p:pic>
              <p:nvPicPr>
                <p:cNvPr id="11" name="Ink 10">
                  <a:extLst>
                    <a:ext uri="{FF2B5EF4-FFF2-40B4-BE49-F238E27FC236}">
                      <a16:creationId xmlns:a16="http://schemas.microsoft.com/office/drawing/2014/main" id="{F5B82252-7C88-5AF4-A0A8-14CFED7AF222}"/>
                    </a:ext>
                  </a:extLst>
                </p:cNvPr>
                <p:cNvPicPr/>
                <p:nvPr/>
              </p:nvPicPr>
              <p:blipFill>
                <a:blip r:embed="rId7"/>
                <a:stretch>
                  <a:fillRect/>
                </a:stretch>
              </p:blipFill>
              <p:spPr>
                <a:xfrm>
                  <a:off x="7912450" y="3838370"/>
                  <a:ext cx="738000" cy="80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D1B21886-6D1B-EC8D-6BB0-1E12471AB762}"/>
                    </a:ext>
                  </a:extLst>
                </p14:cNvPr>
                <p14:cNvContentPartPr/>
                <p14:nvPr/>
              </p14:nvContentPartPr>
              <p14:xfrm>
                <a:off x="8193610" y="4026650"/>
                <a:ext cx="337320" cy="489960"/>
              </p14:xfrm>
            </p:contentPart>
          </mc:Choice>
          <mc:Fallback xmlns="">
            <p:pic>
              <p:nvPicPr>
                <p:cNvPr id="12" name="Ink 11">
                  <a:extLst>
                    <a:ext uri="{FF2B5EF4-FFF2-40B4-BE49-F238E27FC236}">
                      <a16:creationId xmlns:a16="http://schemas.microsoft.com/office/drawing/2014/main" id="{D1B21886-6D1B-EC8D-6BB0-1E12471AB762}"/>
                    </a:ext>
                  </a:extLst>
                </p:cNvPr>
                <p:cNvPicPr/>
                <p:nvPr/>
              </p:nvPicPr>
              <p:blipFill>
                <a:blip r:embed="rId9"/>
                <a:stretch>
                  <a:fillRect/>
                </a:stretch>
              </p:blipFill>
              <p:spPr>
                <a:xfrm>
                  <a:off x="8187490" y="4020530"/>
                  <a:ext cx="3495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4CBA8FC2-D08E-815C-1311-D5E26A7AA79D}"/>
                    </a:ext>
                  </a:extLst>
                </p14:cNvPr>
                <p14:cNvContentPartPr/>
                <p14:nvPr/>
              </p14:nvContentPartPr>
              <p14:xfrm>
                <a:off x="7947370" y="3987410"/>
                <a:ext cx="617040" cy="589680"/>
              </p14:xfrm>
            </p:contentPart>
          </mc:Choice>
          <mc:Fallback xmlns="">
            <p:pic>
              <p:nvPicPr>
                <p:cNvPr id="13" name="Ink 12">
                  <a:extLst>
                    <a:ext uri="{FF2B5EF4-FFF2-40B4-BE49-F238E27FC236}">
                      <a16:creationId xmlns:a16="http://schemas.microsoft.com/office/drawing/2014/main" id="{4CBA8FC2-D08E-815C-1311-D5E26A7AA79D}"/>
                    </a:ext>
                  </a:extLst>
                </p:cNvPr>
                <p:cNvPicPr/>
                <p:nvPr/>
              </p:nvPicPr>
              <p:blipFill>
                <a:blip r:embed="rId11"/>
                <a:stretch>
                  <a:fillRect/>
                </a:stretch>
              </p:blipFill>
              <p:spPr>
                <a:xfrm>
                  <a:off x="7941250" y="3981290"/>
                  <a:ext cx="62928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EBB2245-FA8F-3FB5-D6ED-77277150C276}"/>
                    </a:ext>
                  </a:extLst>
                </p14:cNvPr>
                <p14:cNvContentPartPr/>
                <p14:nvPr/>
              </p14:nvContentPartPr>
              <p14:xfrm>
                <a:off x="8625250" y="4119170"/>
                <a:ext cx="1284480" cy="54000"/>
              </p14:xfrm>
            </p:contentPart>
          </mc:Choice>
          <mc:Fallback xmlns="">
            <p:pic>
              <p:nvPicPr>
                <p:cNvPr id="17" name="Ink 16">
                  <a:extLst>
                    <a:ext uri="{FF2B5EF4-FFF2-40B4-BE49-F238E27FC236}">
                      <a16:creationId xmlns:a16="http://schemas.microsoft.com/office/drawing/2014/main" id="{0EBB2245-FA8F-3FB5-D6ED-77277150C276}"/>
                    </a:ext>
                  </a:extLst>
                </p:cNvPr>
                <p:cNvPicPr/>
                <p:nvPr/>
              </p:nvPicPr>
              <p:blipFill>
                <a:blip r:embed="rId13"/>
                <a:stretch>
                  <a:fillRect/>
                </a:stretch>
              </p:blipFill>
              <p:spPr>
                <a:xfrm>
                  <a:off x="8619130" y="4113050"/>
                  <a:ext cx="1296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7937BD7-825A-D265-56F4-1B0B86CC4912}"/>
                    </a:ext>
                  </a:extLst>
                </p14:cNvPr>
                <p14:cNvContentPartPr/>
                <p14:nvPr/>
              </p14:nvContentPartPr>
              <p14:xfrm>
                <a:off x="6539050" y="445010"/>
                <a:ext cx="1403640" cy="1537560"/>
              </p14:xfrm>
            </p:contentPart>
          </mc:Choice>
          <mc:Fallback xmlns="">
            <p:pic>
              <p:nvPicPr>
                <p:cNvPr id="19" name="Ink 18">
                  <a:extLst>
                    <a:ext uri="{FF2B5EF4-FFF2-40B4-BE49-F238E27FC236}">
                      <a16:creationId xmlns:a16="http://schemas.microsoft.com/office/drawing/2014/main" id="{B7937BD7-825A-D265-56F4-1B0B86CC4912}"/>
                    </a:ext>
                  </a:extLst>
                </p:cNvPr>
                <p:cNvPicPr/>
                <p:nvPr/>
              </p:nvPicPr>
              <p:blipFill>
                <a:blip r:embed="rId15"/>
                <a:stretch>
                  <a:fillRect/>
                </a:stretch>
              </p:blipFill>
              <p:spPr>
                <a:xfrm>
                  <a:off x="6532930" y="438890"/>
                  <a:ext cx="1415880" cy="154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E709C681-A251-CD29-1267-4BC975300290}"/>
                    </a:ext>
                  </a:extLst>
                </p14:cNvPr>
                <p14:cNvContentPartPr/>
                <p14:nvPr/>
              </p14:nvContentPartPr>
              <p14:xfrm>
                <a:off x="7953490" y="456170"/>
                <a:ext cx="449640" cy="420120"/>
              </p14:xfrm>
            </p:contentPart>
          </mc:Choice>
          <mc:Fallback xmlns="">
            <p:pic>
              <p:nvPicPr>
                <p:cNvPr id="20" name="Ink 19">
                  <a:extLst>
                    <a:ext uri="{FF2B5EF4-FFF2-40B4-BE49-F238E27FC236}">
                      <a16:creationId xmlns:a16="http://schemas.microsoft.com/office/drawing/2014/main" id="{E709C681-A251-CD29-1267-4BC975300290}"/>
                    </a:ext>
                  </a:extLst>
                </p:cNvPr>
                <p:cNvPicPr/>
                <p:nvPr/>
              </p:nvPicPr>
              <p:blipFill>
                <a:blip r:embed="rId17"/>
                <a:stretch>
                  <a:fillRect/>
                </a:stretch>
              </p:blipFill>
              <p:spPr>
                <a:xfrm>
                  <a:off x="7947370" y="450050"/>
                  <a:ext cx="4618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932EED2A-5977-CED3-7429-30B436A9E578}"/>
                    </a:ext>
                  </a:extLst>
                </p14:cNvPr>
                <p14:cNvContentPartPr/>
                <p14:nvPr/>
              </p14:nvContentPartPr>
              <p14:xfrm>
                <a:off x="8455330" y="634370"/>
                <a:ext cx="142200" cy="174960"/>
              </p14:xfrm>
            </p:contentPart>
          </mc:Choice>
          <mc:Fallback xmlns="">
            <p:pic>
              <p:nvPicPr>
                <p:cNvPr id="21" name="Ink 20">
                  <a:extLst>
                    <a:ext uri="{FF2B5EF4-FFF2-40B4-BE49-F238E27FC236}">
                      <a16:creationId xmlns:a16="http://schemas.microsoft.com/office/drawing/2014/main" id="{932EED2A-5977-CED3-7429-30B436A9E578}"/>
                    </a:ext>
                  </a:extLst>
                </p:cNvPr>
                <p:cNvPicPr/>
                <p:nvPr/>
              </p:nvPicPr>
              <p:blipFill>
                <a:blip r:embed="rId19"/>
                <a:stretch>
                  <a:fillRect/>
                </a:stretch>
              </p:blipFill>
              <p:spPr>
                <a:xfrm>
                  <a:off x="8449210" y="628250"/>
                  <a:ext cx="154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AB0DF72C-D9B9-0AA7-466C-0D4ACAC883DA}"/>
                    </a:ext>
                  </a:extLst>
                </p14:cNvPr>
                <p14:cNvContentPartPr/>
                <p14:nvPr/>
              </p14:nvContentPartPr>
              <p14:xfrm>
                <a:off x="8616250" y="415850"/>
                <a:ext cx="127440" cy="369360"/>
              </p14:xfrm>
            </p:contentPart>
          </mc:Choice>
          <mc:Fallback xmlns="">
            <p:pic>
              <p:nvPicPr>
                <p:cNvPr id="22" name="Ink 21">
                  <a:extLst>
                    <a:ext uri="{FF2B5EF4-FFF2-40B4-BE49-F238E27FC236}">
                      <a16:creationId xmlns:a16="http://schemas.microsoft.com/office/drawing/2014/main" id="{AB0DF72C-D9B9-0AA7-466C-0D4ACAC883DA}"/>
                    </a:ext>
                  </a:extLst>
                </p:cNvPr>
                <p:cNvPicPr/>
                <p:nvPr/>
              </p:nvPicPr>
              <p:blipFill>
                <a:blip r:embed="rId21"/>
                <a:stretch>
                  <a:fillRect/>
                </a:stretch>
              </p:blipFill>
              <p:spPr>
                <a:xfrm>
                  <a:off x="8610130" y="409730"/>
                  <a:ext cx="1396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4B17B3F0-E896-1959-50E2-05D852DE34E6}"/>
                    </a:ext>
                  </a:extLst>
                </p14:cNvPr>
                <p14:cNvContentPartPr/>
                <p14:nvPr/>
              </p14:nvContentPartPr>
              <p14:xfrm>
                <a:off x="8700130" y="316850"/>
                <a:ext cx="209160" cy="524880"/>
              </p14:xfrm>
            </p:contentPart>
          </mc:Choice>
          <mc:Fallback xmlns="">
            <p:pic>
              <p:nvPicPr>
                <p:cNvPr id="23" name="Ink 22">
                  <a:extLst>
                    <a:ext uri="{FF2B5EF4-FFF2-40B4-BE49-F238E27FC236}">
                      <a16:creationId xmlns:a16="http://schemas.microsoft.com/office/drawing/2014/main" id="{4B17B3F0-E896-1959-50E2-05D852DE34E6}"/>
                    </a:ext>
                  </a:extLst>
                </p:cNvPr>
                <p:cNvPicPr/>
                <p:nvPr/>
              </p:nvPicPr>
              <p:blipFill>
                <a:blip r:embed="rId23"/>
                <a:stretch>
                  <a:fillRect/>
                </a:stretch>
              </p:blipFill>
              <p:spPr>
                <a:xfrm>
                  <a:off x="8694010" y="310730"/>
                  <a:ext cx="2214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C1D84773-3839-08B5-93BC-043DD5B612BA}"/>
                    </a:ext>
                  </a:extLst>
                </p14:cNvPr>
                <p14:cNvContentPartPr/>
                <p14:nvPr/>
              </p14:nvContentPartPr>
              <p14:xfrm>
                <a:off x="9008650" y="317930"/>
                <a:ext cx="650160" cy="535680"/>
              </p14:xfrm>
            </p:contentPart>
          </mc:Choice>
          <mc:Fallback xmlns="">
            <p:pic>
              <p:nvPicPr>
                <p:cNvPr id="24" name="Ink 23">
                  <a:extLst>
                    <a:ext uri="{FF2B5EF4-FFF2-40B4-BE49-F238E27FC236}">
                      <a16:creationId xmlns:a16="http://schemas.microsoft.com/office/drawing/2014/main" id="{C1D84773-3839-08B5-93BC-043DD5B612BA}"/>
                    </a:ext>
                  </a:extLst>
                </p:cNvPr>
                <p:cNvPicPr/>
                <p:nvPr/>
              </p:nvPicPr>
              <p:blipFill>
                <a:blip r:embed="rId25"/>
                <a:stretch>
                  <a:fillRect/>
                </a:stretch>
              </p:blipFill>
              <p:spPr>
                <a:xfrm>
                  <a:off x="9002530" y="311810"/>
                  <a:ext cx="6624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7599818C-0362-7389-0621-2A9A082FF744}"/>
                    </a:ext>
                  </a:extLst>
                </p14:cNvPr>
                <p14:cNvContentPartPr/>
                <p14:nvPr/>
              </p14:nvContentPartPr>
              <p14:xfrm>
                <a:off x="9592210" y="622850"/>
                <a:ext cx="187920" cy="163440"/>
              </p14:xfrm>
            </p:contentPart>
          </mc:Choice>
          <mc:Fallback xmlns="">
            <p:pic>
              <p:nvPicPr>
                <p:cNvPr id="25" name="Ink 24">
                  <a:extLst>
                    <a:ext uri="{FF2B5EF4-FFF2-40B4-BE49-F238E27FC236}">
                      <a16:creationId xmlns:a16="http://schemas.microsoft.com/office/drawing/2014/main" id="{7599818C-0362-7389-0621-2A9A082FF744}"/>
                    </a:ext>
                  </a:extLst>
                </p:cNvPr>
                <p:cNvPicPr/>
                <p:nvPr/>
              </p:nvPicPr>
              <p:blipFill>
                <a:blip r:embed="rId27"/>
                <a:stretch>
                  <a:fillRect/>
                </a:stretch>
              </p:blipFill>
              <p:spPr>
                <a:xfrm>
                  <a:off x="9586090" y="616730"/>
                  <a:ext cx="200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8FBFE7B0-42DA-F784-E141-B8D732B45EA8}"/>
                    </a:ext>
                  </a:extLst>
                </p14:cNvPr>
                <p14:cNvContentPartPr/>
                <p14:nvPr/>
              </p14:nvContentPartPr>
              <p14:xfrm>
                <a:off x="9849610" y="635090"/>
                <a:ext cx="250200" cy="160560"/>
              </p14:xfrm>
            </p:contentPart>
          </mc:Choice>
          <mc:Fallback xmlns="">
            <p:pic>
              <p:nvPicPr>
                <p:cNvPr id="26" name="Ink 25">
                  <a:extLst>
                    <a:ext uri="{FF2B5EF4-FFF2-40B4-BE49-F238E27FC236}">
                      <a16:creationId xmlns:a16="http://schemas.microsoft.com/office/drawing/2014/main" id="{8FBFE7B0-42DA-F784-E141-B8D732B45EA8}"/>
                    </a:ext>
                  </a:extLst>
                </p:cNvPr>
                <p:cNvPicPr/>
                <p:nvPr/>
              </p:nvPicPr>
              <p:blipFill>
                <a:blip r:embed="rId29"/>
                <a:stretch>
                  <a:fillRect/>
                </a:stretch>
              </p:blipFill>
              <p:spPr>
                <a:xfrm>
                  <a:off x="9843490" y="628970"/>
                  <a:ext cx="262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9CD5BC9F-E36D-9872-6286-726EE7D239F2}"/>
                    </a:ext>
                  </a:extLst>
                </p14:cNvPr>
                <p14:cNvContentPartPr/>
                <p14:nvPr/>
              </p14:nvContentPartPr>
              <p14:xfrm>
                <a:off x="10106290" y="565610"/>
                <a:ext cx="1252440" cy="383040"/>
              </p14:xfrm>
            </p:contentPart>
          </mc:Choice>
          <mc:Fallback xmlns="">
            <p:pic>
              <p:nvPicPr>
                <p:cNvPr id="27" name="Ink 26">
                  <a:extLst>
                    <a:ext uri="{FF2B5EF4-FFF2-40B4-BE49-F238E27FC236}">
                      <a16:creationId xmlns:a16="http://schemas.microsoft.com/office/drawing/2014/main" id="{9CD5BC9F-E36D-9872-6286-726EE7D239F2}"/>
                    </a:ext>
                  </a:extLst>
                </p:cNvPr>
                <p:cNvPicPr/>
                <p:nvPr/>
              </p:nvPicPr>
              <p:blipFill>
                <a:blip r:embed="rId31"/>
                <a:stretch>
                  <a:fillRect/>
                </a:stretch>
              </p:blipFill>
              <p:spPr>
                <a:xfrm>
                  <a:off x="10100170" y="559490"/>
                  <a:ext cx="12646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 name="Ink 3">
                  <a:extLst>
                    <a:ext uri="{FF2B5EF4-FFF2-40B4-BE49-F238E27FC236}">
                      <a16:creationId xmlns:a16="http://schemas.microsoft.com/office/drawing/2014/main" id="{CD1B568E-4D60-5626-8075-80C175A44EE2}"/>
                    </a:ext>
                  </a:extLst>
                </p14:cNvPr>
                <p14:cNvContentPartPr/>
                <p14:nvPr/>
              </p14:nvContentPartPr>
              <p14:xfrm>
                <a:off x="949330" y="3798050"/>
                <a:ext cx="1187280" cy="821160"/>
              </p14:xfrm>
            </p:contentPart>
          </mc:Choice>
          <mc:Fallback xmlns="">
            <p:pic>
              <p:nvPicPr>
                <p:cNvPr id="4" name="Ink 3">
                  <a:extLst>
                    <a:ext uri="{FF2B5EF4-FFF2-40B4-BE49-F238E27FC236}">
                      <a16:creationId xmlns:a16="http://schemas.microsoft.com/office/drawing/2014/main" id="{CD1B568E-4D60-5626-8075-80C175A44EE2}"/>
                    </a:ext>
                  </a:extLst>
                </p:cNvPr>
                <p:cNvPicPr/>
                <p:nvPr/>
              </p:nvPicPr>
              <p:blipFill>
                <a:blip r:embed="rId33"/>
                <a:stretch>
                  <a:fillRect/>
                </a:stretch>
              </p:blipFill>
              <p:spPr>
                <a:xfrm>
                  <a:off x="943210" y="3791930"/>
                  <a:ext cx="11995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DA007137-F946-887B-A957-7897868B0EA8}"/>
                    </a:ext>
                  </a:extLst>
                </p14:cNvPr>
                <p14:cNvContentPartPr/>
                <p14:nvPr/>
              </p14:nvContentPartPr>
              <p14:xfrm>
                <a:off x="734050" y="3054290"/>
                <a:ext cx="1779480" cy="1121400"/>
              </p14:xfrm>
            </p:contentPart>
          </mc:Choice>
          <mc:Fallback xmlns="">
            <p:pic>
              <p:nvPicPr>
                <p:cNvPr id="5" name="Ink 4">
                  <a:extLst>
                    <a:ext uri="{FF2B5EF4-FFF2-40B4-BE49-F238E27FC236}">
                      <a16:creationId xmlns:a16="http://schemas.microsoft.com/office/drawing/2014/main" id="{DA007137-F946-887B-A957-7897868B0EA8}"/>
                    </a:ext>
                  </a:extLst>
                </p:cNvPr>
                <p:cNvPicPr/>
                <p:nvPr/>
              </p:nvPicPr>
              <p:blipFill>
                <a:blip r:embed="rId35"/>
                <a:stretch>
                  <a:fillRect/>
                </a:stretch>
              </p:blipFill>
              <p:spPr>
                <a:xfrm>
                  <a:off x="727930" y="3048170"/>
                  <a:ext cx="17917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 name="Ink 7">
                  <a:extLst>
                    <a:ext uri="{FF2B5EF4-FFF2-40B4-BE49-F238E27FC236}">
                      <a16:creationId xmlns:a16="http://schemas.microsoft.com/office/drawing/2014/main" id="{DF316A22-98ED-3368-E66A-A74D88D7687A}"/>
                    </a:ext>
                  </a:extLst>
                </p14:cNvPr>
                <p14:cNvContentPartPr/>
                <p14:nvPr/>
              </p14:nvContentPartPr>
              <p14:xfrm>
                <a:off x="2770570" y="3719930"/>
                <a:ext cx="723240" cy="999000"/>
              </p14:xfrm>
            </p:contentPart>
          </mc:Choice>
          <mc:Fallback xmlns="">
            <p:pic>
              <p:nvPicPr>
                <p:cNvPr id="8" name="Ink 7">
                  <a:extLst>
                    <a:ext uri="{FF2B5EF4-FFF2-40B4-BE49-F238E27FC236}">
                      <a16:creationId xmlns:a16="http://schemas.microsoft.com/office/drawing/2014/main" id="{DF316A22-98ED-3368-E66A-A74D88D7687A}"/>
                    </a:ext>
                  </a:extLst>
                </p:cNvPr>
                <p:cNvPicPr/>
                <p:nvPr/>
              </p:nvPicPr>
              <p:blipFill>
                <a:blip r:embed="rId37"/>
                <a:stretch>
                  <a:fillRect/>
                </a:stretch>
              </p:blipFill>
              <p:spPr>
                <a:xfrm>
                  <a:off x="2764450" y="3713810"/>
                  <a:ext cx="735480" cy="101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 name="Ink 8">
                  <a:extLst>
                    <a:ext uri="{FF2B5EF4-FFF2-40B4-BE49-F238E27FC236}">
                      <a16:creationId xmlns:a16="http://schemas.microsoft.com/office/drawing/2014/main" id="{9F43A73D-A373-C826-DCB3-D34CE6007190}"/>
                    </a:ext>
                  </a:extLst>
                </p14:cNvPr>
                <p14:cNvContentPartPr/>
                <p14:nvPr/>
              </p14:nvContentPartPr>
              <p14:xfrm>
                <a:off x="2944090" y="3898490"/>
                <a:ext cx="221040" cy="604440"/>
              </p14:xfrm>
            </p:contentPart>
          </mc:Choice>
          <mc:Fallback xmlns="">
            <p:pic>
              <p:nvPicPr>
                <p:cNvPr id="9" name="Ink 8">
                  <a:extLst>
                    <a:ext uri="{FF2B5EF4-FFF2-40B4-BE49-F238E27FC236}">
                      <a16:creationId xmlns:a16="http://schemas.microsoft.com/office/drawing/2014/main" id="{9F43A73D-A373-C826-DCB3-D34CE6007190}"/>
                    </a:ext>
                  </a:extLst>
                </p:cNvPr>
                <p:cNvPicPr/>
                <p:nvPr/>
              </p:nvPicPr>
              <p:blipFill>
                <a:blip r:embed="rId39"/>
                <a:stretch>
                  <a:fillRect/>
                </a:stretch>
              </p:blipFill>
              <p:spPr>
                <a:xfrm>
                  <a:off x="2937970" y="3892370"/>
                  <a:ext cx="233280" cy="616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 name="Ink 9">
                  <a:extLst>
                    <a:ext uri="{FF2B5EF4-FFF2-40B4-BE49-F238E27FC236}">
                      <a16:creationId xmlns:a16="http://schemas.microsoft.com/office/drawing/2014/main" id="{52AA094A-B461-17EF-0B3A-E02F4F3A638D}"/>
                    </a:ext>
                  </a:extLst>
                </p14:cNvPr>
                <p14:cNvContentPartPr/>
                <p14:nvPr/>
              </p14:nvContentPartPr>
              <p14:xfrm>
                <a:off x="2787850" y="4044290"/>
                <a:ext cx="580680" cy="585720"/>
              </p14:xfrm>
            </p:contentPart>
          </mc:Choice>
          <mc:Fallback xmlns="">
            <p:pic>
              <p:nvPicPr>
                <p:cNvPr id="10" name="Ink 9">
                  <a:extLst>
                    <a:ext uri="{FF2B5EF4-FFF2-40B4-BE49-F238E27FC236}">
                      <a16:creationId xmlns:a16="http://schemas.microsoft.com/office/drawing/2014/main" id="{52AA094A-B461-17EF-0B3A-E02F4F3A638D}"/>
                    </a:ext>
                  </a:extLst>
                </p:cNvPr>
                <p:cNvPicPr/>
                <p:nvPr/>
              </p:nvPicPr>
              <p:blipFill>
                <a:blip r:embed="rId41"/>
                <a:stretch>
                  <a:fillRect/>
                </a:stretch>
              </p:blipFill>
              <p:spPr>
                <a:xfrm>
                  <a:off x="2781730" y="4038170"/>
                  <a:ext cx="59292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 name="Ink 13">
                  <a:extLst>
                    <a:ext uri="{FF2B5EF4-FFF2-40B4-BE49-F238E27FC236}">
                      <a16:creationId xmlns:a16="http://schemas.microsoft.com/office/drawing/2014/main" id="{3C46CFD8-1A5E-644D-38F8-E82001094BF8}"/>
                    </a:ext>
                  </a:extLst>
                </p14:cNvPr>
                <p14:cNvContentPartPr/>
                <p14:nvPr/>
              </p14:nvContentPartPr>
              <p14:xfrm>
                <a:off x="1945810" y="4146170"/>
                <a:ext cx="974160" cy="170640"/>
              </p14:xfrm>
            </p:contentPart>
          </mc:Choice>
          <mc:Fallback xmlns="">
            <p:pic>
              <p:nvPicPr>
                <p:cNvPr id="14" name="Ink 13">
                  <a:extLst>
                    <a:ext uri="{FF2B5EF4-FFF2-40B4-BE49-F238E27FC236}">
                      <a16:creationId xmlns:a16="http://schemas.microsoft.com/office/drawing/2014/main" id="{3C46CFD8-1A5E-644D-38F8-E82001094BF8}"/>
                    </a:ext>
                  </a:extLst>
                </p:cNvPr>
                <p:cNvPicPr/>
                <p:nvPr/>
              </p:nvPicPr>
              <p:blipFill>
                <a:blip r:embed="rId43"/>
                <a:stretch>
                  <a:fillRect/>
                </a:stretch>
              </p:blipFill>
              <p:spPr>
                <a:xfrm>
                  <a:off x="1939690" y="4140050"/>
                  <a:ext cx="9864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3CCBB771-9312-51A2-25EE-BA0DB143F7B0}"/>
                    </a:ext>
                  </a:extLst>
                </p14:cNvPr>
                <p14:cNvContentPartPr/>
                <p14:nvPr/>
              </p14:nvContentPartPr>
              <p14:xfrm>
                <a:off x="6813010" y="1695650"/>
                <a:ext cx="349560" cy="454320"/>
              </p14:xfrm>
            </p:contentPart>
          </mc:Choice>
          <mc:Fallback xmlns="">
            <p:pic>
              <p:nvPicPr>
                <p:cNvPr id="28" name="Ink 27">
                  <a:extLst>
                    <a:ext uri="{FF2B5EF4-FFF2-40B4-BE49-F238E27FC236}">
                      <a16:creationId xmlns:a16="http://schemas.microsoft.com/office/drawing/2014/main" id="{3CCBB771-9312-51A2-25EE-BA0DB143F7B0}"/>
                    </a:ext>
                  </a:extLst>
                </p:cNvPr>
                <p:cNvPicPr/>
                <p:nvPr/>
              </p:nvPicPr>
              <p:blipFill>
                <a:blip r:embed="rId45"/>
                <a:stretch>
                  <a:fillRect/>
                </a:stretch>
              </p:blipFill>
              <p:spPr>
                <a:xfrm>
                  <a:off x="6806890" y="1689530"/>
                  <a:ext cx="3618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C3ED8640-F3FB-BF1F-39C5-C6744D346E1E}"/>
                    </a:ext>
                  </a:extLst>
                </p14:cNvPr>
                <p14:cNvContentPartPr/>
                <p14:nvPr/>
              </p14:nvContentPartPr>
              <p14:xfrm>
                <a:off x="6478210" y="2011370"/>
                <a:ext cx="542880" cy="587520"/>
              </p14:xfrm>
            </p:contentPart>
          </mc:Choice>
          <mc:Fallback xmlns="">
            <p:pic>
              <p:nvPicPr>
                <p:cNvPr id="29" name="Ink 28">
                  <a:extLst>
                    <a:ext uri="{FF2B5EF4-FFF2-40B4-BE49-F238E27FC236}">
                      <a16:creationId xmlns:a16="http://schemas.microsoft.com/office/drawing/2014/main" id="{C3ED8640-F3FB-BF1F-39C5-C6744D346E1E}"/>
                    </a:ext>
                  </a:extLst>
                </p:cNvPr>
                <p:cNvPicPr/>
                <p:nvPr/>
              </p:nvPicPr>
              <p:blipFill>
                <a:blip r:embed="rId47"/>
                <a:stretch>
                  <a:fillRect/>
                </a:stretch>
              </p:blipFill>
              <p:spPr>
                <a:xfrm>
                  <a:off x="6472090" y="2005250"/>
                  <a:ext cx="55512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66099EBF-9BB0-988A-09C1-41197E9E9A32}"/>
                    </a:ext>
                  </a:extLst>
                </p14:cNvPr>
                <p14:cNvContentPartPr/>
                <p14:nvPr/>
              </p14:nvContentPartPr>
              <p14:xfrm>
                <a:off x="6605290" y="2135570"/>
                <a:ext cx="245160" cy="335160"/>
              </p14:xfrm>
            </p:contentPart>
          </mc:Choice>
          <mc:Fallback xmlns="">
            <p:pic>
              <p:nvPicPr>
                <p:cNvPr id="30" name="Ink 29">
                  <a:extLst>
                    <a:ext uri="{FF2B5EF4-FFF2-40B4-BE49-F238E27FC236}">
                      <a16:creationId xmlns:a16="http://schemas.microsoft.com/office/drawing/2014/main" id="{66099EBF-9BB0-988A-09C1-41197E9E9A32}"/>
                    </a:ext>
                  </a:extLst>
                </p:cNvPr>
                <p:cNvPicPr/>
                <p:nvPr/>
              </p:nvPicPr>
              <p:blipFill>
                <a:blip r:embed="rId49"/>
                <a:stretch>
                  <a:fillRect/>
                </a:stretch>
              </p:blipFill>
              <p:spPr>
                <a:xfrm>
                  <a:off x="6599170" y="2129450"/>
                  <a:ext cx="2574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987F7558-29C9-0583-0EEE-170C4066F839}"/>
                    </a:ext>
                  </a:extLst>
                </p14:cNvPr>
                <p14:cNvContentPartPr/>
                <p14:nvPr/>
              </p14:nvContentPartPr>
              <p14:xfrm>
                <a:off x="6599890" y="2145650"/>
                <a:ext cx="311760" cy="322200"/>
              </p14:xfrm>
            </p:contentPart>
          </mc:Choice>
          <mc:Fallback xmlns="">
            <p:pic>
              <p:nvPicPr>
                <p:cNvPr id="31" name="Ink 30">
                  <a:extLst>
                    <a:ext uri="{FF2B5EF4-FFF2-40B4-BE49-F238E27FC236}">
                      <a16:creationId xmlns:a16="http://schemas.microsoft.com/office/drawing/2014/main" id="{987F7558-29C9-0583-0EEE-170C4066F839}"/>
                    </a:ext>
                  </a:extLst>
                </p:cNvPr>
                <p:cNvPicPr/>
                <p:nvPr/>
              </p:nvPicPr>
              <p:blipFill>
                <a:blip r:embed="rId51"/>
                <a:stretch>
                  <a:fillRect/>
                </a:stretch>
              </p:blipFill>
              <p:spPr>
                <a:xfrm>
                  <a:off x="6593770" y="2139530"/>
                  <a:ext cx="32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B8D06DCB-3DF8-0CDE-F7BC-D22F34619BDC}"/>
                    </a:ext>
                  </a:extLst>
                </p14:cNvPr>
                <p14:cNvContentPartPr/>
                <p14:nvPr/>
              </p14:nvContentPartPr>
              <p14:xfrm>
                <a:off x="4317130" y="3296210"/>
                <a:ext cx="2196360" cy="2278080"/>
              </p14:xfrm>
            </p:contentPart>
          </mc:Choice>
          <mc:Fallback xmlns="">
            <p:pic>
              <p:nvPicPr>
                <p:cNvPr id="34" name="Ink 33">
                  <a:extLst>
                    <a:ext uri="{FF2B5EF4-FFF2-40B4-BE49-F238E27FC236}">
                      <a16:creationId xmlns:a16="http://schemas.microsoft.com/office/drawing/2014/main" id="{B8D06DCB-3DF8-0CDE-F7BC-D22F34619BDC}"/>
                    </a:ext>
                  </a:extLst>
                </p:cNvPr>
                <p:cNvPicPr/>
                <p:nvPr/>
              </p:nvPicPr>
              <p:blipFill>
                <a:blip r:embed="rId53"/>
                <a:stretch>
                  <a:fillRect/>
                </a:stretch>
              </p:blipFill>
              <p:spPr>
                <a:xfrm>
                  <a:off x="4311010" y="3290090"/>
                  <a:ext cx="2208600" cy="2290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375BBD76-F33C-B430-2B02-D6D8BE6A254D}"/>
                    </a:ext>
                  </a:extLst>
                </p14:cNvPr>
                <p14:cNvContentPartPr/>
                <p14:nvPr/>
              </p14:nvContentPartPr>
              <p14:xfrm>
                <a:off x="3528370" y="4124570"/>
                <a:ext cx="802800" cy="126720"/>
              </p14:xfrm>
            </p:contentPart>
          </mc:Choice>
          <mc:Fallback xmlns="">
            <p:pic>
              <p:nvPicPr>
                <p:cNvPr id="35" name="Ink 34">
                  <a:extLst>
                    <a:ext uri="{FF2B5EF4-FFF2-40B4-BE49-F238E27FC236}">
                      <a16:creationId xmlns:a16="http://schemas.microsoft.com/office/drawing/2014/main" id="{375BBD76-F33C-B430-2B02-D6D8BE6A254D}"/>
                    </a:ext>
                  </a:extLst>
                </p:cNvPr>
                <p:cNvPicPr/>
                <p:nvPr/>
              </p:nvPicPr>
              <p:blipFill>
                <a:blip r:embed="rId55"/>
                <a:stretch>
                  <a:fillRect/>
                </a:stretch>
              </p:blipFill>
              <p:spPr>
                <a:xfrm>
                  <a:off x="3522250" y="4118450"/>
                  <a:ext cx="815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6DC2CEA-3718-C1D4-CAB0-77E7063DF979}"/>
                    </a:ext>
                  </a:extLst>
                </p14:cNvPr>
                <p14:cNvContentPartPr/>
                <p14:nvPr/>
              </p14:nvContentPartPr>
              <p14:xfrm>
                <a:off x="5917690" y="2459570"/>
                <a:ext cx="776880" cy="960840"/>
              </p14:xfrm>
            </p:contentPart>
          </mc:Choice>
          <mc:Fallback xmlns="">
            <p:pic>
              <p:nvPicPr>
                <p:cNvPr id="36" name="Ink 35">
                  <a:extLst>
                    <a:ext uri="{FF2B5EF4-FFF2-40B4-BE49-F238E27FC236}">
                      <a16:creationId xmlns:a16="http://schemas.microsoft.com/office/drawing/2014/main" id="{46DC2CEA-3718-C1D4-CAB0-77E7063DF979}"/>
                    </a:ext>
                  </a:extLst>
                </p:cNvPr>
                <p:cNvPicPr/>
                <p:nvPr/>
              </p:nvPicPr>
              <p:blipFill>
                <a:blip r:embed="rId57"/>
                <a:stretch>
                  <a:fillRect/>
                </a:stretch>
              </p:blipFill>
              <p:spPr>
                <a:xfrm>
                  <a:off x="5911570" y="2453450"/>
                  <a:ext cx="78912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A90BDCC9-74BB-CE10-A358-21F0D0D8247E}"/>
                    </a:ext>
                  </a:extLst>
                </p14:cNvPr>
                <p14:cNvContentPartPr/>
                <p14:nvPr/>
              </p14:nvContentPartPr>
              <p14:xfrm>
                <a:off x="6438250" y="4561970"/>
                <a:ext cx="1641600" cy="16920"/>
              </p14:xfrm>
            </p:contentPart>
          </mc:Choice>
          <mc:Fallback xmlns="">
            <p:pic>
              <p:nvPicPr>
                <p:cNvPr id="38" name="Ink 37">
                  <a:extLst>
                    <a:ext uri="{FF2B5EF4-FFF2-40B4-BE49-F238E27FC236}">
                      <a16:creationId xmlns:a16="http://schemas.microsoft.com/office/drawing/2014/main" id="{A90BDCC9-74BB-CE10-A358-21F0D0D8247E}"/>
                    </a:ext>
                  </a:extLst>
                </p:cNvPr>
                <p:cNvPicPr/>
                <p:nvPr/>
              </p:nvPicPr>
              <p:blipFill>
                <a:blip r:embed="rId59"/>
                <a:stretch>
                  <a:fillRect/>
                </a:stretch>
              </p:blipFill>
              <p:spPr>
                <a:xfrm>
                  <a:off x="6432130" y="4555850"/>
                  <a:ext cx="1653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C4E53023-9BC7-09E5-E104-57D61572CE5B}"/>
                    </a:ext>
                  </a:extLst>
                </p14:cNvPr>
                <p14:cNvContentPartPr/>
                <p14:nvPr/>
              </p14:nvContentPartPr>
              <p14:xfrm>
                <a:off x="6777010" y="2520050"/>
                <a:ext cx="168480" cy="282240"/>
              </p14:xfrm>
            </p:contentPart>
          </mc:Choice>
          <mc:Fallback xmlns="">
            <p:pic>
              <p:nvPicPr>
                <p:cNvPr id="40" name="Ink 39">
                  <a:extLst>
                    <a:ext uri="{FF2B5EF4-FFF2-40B4-BE49-F238E27FC236}">
                      <a16:creationId xmlns:a16="http://schemas.microsoft.com/office/drawing/2014/main" id="{C4E53023-9BC7-09E5-E104-57D61572CE5B}"/>
                    </a:ext>
                  </a:extLst>
                </p:cNvPr>
                <p:cNvPicPr/>
                <p:nvPr/>
              </p:nvPicPr>
              <p:blipFill>
                <a:blip r:embed="rId61"/>
                <a:stretch>
                  <a:fillRect/>
                </a:stretch>
              </p:blipFill>
              <p:spPr>
                <a:xfrm>
                  <a:off x="6770890" y="2513930"/>
                  <a:ext cx="1807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D6003ED3-4090-D748-060E-01C11C14EDB5}"/>
                    </a:ext>
                  </a:extLst>
                </p14:cNvPr>
                <p14:cNvContentPartPr/>
                <p14:nvPr/>
              </p14:nvContentPartPr>
              <p14:xfrm>
                <a:off x="6937930" y="2543090"/>
                <a:ext cx="257040" cy="236160"/>
              </p14:xfrm>
            </p:contentPart>
          </mc:Choice>
          <mc:Fallback xmlns="">
            <p:pic>
              <p:nvPicPr>
                <p:cNvPr id="41" name="Ink 40">
                  <a:extLst>
                    <a:ext uri="{FF2B5EF4-FFF2-40B4-BE49-F238E27FC236}">
                      <a16:creationId xmlns:a16="http://schemas.microsoft.com/office/drawing/2014/main" id="{D6003ED3-4090-D748-060E-01C11C14EDB5}"/>
                    </a:ext>
                  </a:extLst>
                </p:cNvPr>
                <p:cNvPicPr/>
                <p:nvPr/>
              </p:nvPicPr>
              <p:blipFill>
                <a:blip r:embed="rId63"/>
                <a:stretch>
                  <a:fillRect/>
                </a:stretch>
              </p:blipFill>
              <p:spPr>
                <a:xfrm>
                  <a:off x="6931810" y="2536970"/>
                  <a:ext cx="269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9ECF42BF-9A31-1B4C-749A-7FF4C6D74F6E}"/>
                    </a:ext>
                  </a:extLst>
                </p14:cNvPr>
                <p14:cNvContentPartPr/>
                <p14:nvPr/>
              </p14:nvContentPartPr>
              <p14:xfrm>
                <a:off x="7184530" y="2417810"/>
                <a:ext cx="192600" cy="379080"/>
              </p14:xfrm>
            </p:contentPart>
          </mc:Choice>
          <mc:Fallback xmlns="">
            <p:pic>
              <p:nvPicPr>
                <p:cNvPr id="42" name="Ink 41">
                  <a:extLst>
                    <a:ext uri="{FF2B5EF4-FFF2-40B4-BE49-F238E27FC236}">
                      <a16:creationId xmlns:a16="http://schemas.microsoft.com/office/drawing/2014/main" id="{9ECF42BF-9A31-1B4C-749A-7FF4C6D74F6E}"/>
                    </a:ext>
                  </a:extLst>
                </p:cNvPr>
                <p:cNvPicPr/>
                <p:nvPr/>
              </p:nvPicPr>
              <p:blipFill>
                <a:blip r:embed="rId65"/>
                <a:stretch>
                  <a:fillRect/>
                </a:stretch>
              </p:blipFill>
              <p:spPr>
                <a:xfrm>
                  <a:off x="7178410" y="2411690"/>
                  <a:ext cx="2048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2CE77895-ABB6-5DFF-AD15-F59CB64DDED6}"/>
                    </a:ext>
                  </a:extLst>
                </p14:cNvPr>
                <p14:cNvContentPartPr/>
                <p14:nvPr/>
              </p14:nvContentPartPr>
              <p14:xfrm>
                <a:off x="7417090" y="2400530"/>
                <a:ext cx="74160" cy="313200"/>
              </p14:xfrm>
            </p:contentPart>
          </mc:Choice>
          <mc:Fallback xmlns="">
            <p:pic>
              <p:nvPicPr>
                <p:cNvPr id="43" name="Ink 42">
                  <a:extLst>
                    <a:ext uri="{FF2B5EF4-FFF2-40B4-BE49-F238E27FC236}">
                      <a16:creationId xmlns:a16="http://schemas.microsoft.com/office/drawing/2014/main" id="{2CE77895-ABB6-5DFF-AD15-F59CB64DDED6}"/>
                    </a:ext>
                  </a:extLst>
                </p:cNvPr>
                <p:cNvPicPr/>
                <p:nvPr/>
              </p:nvPicPr>
              <p:blipFill>
                <a:blip r:embed="rId67"/>
                <a:stretch>
                  <a:fillRect/>
                </a:stretch>
              </p:blipFill>
              <p:spPr>
                <a:xfrm>
                  <a:off x="7410970" y="2394410"/>
                  <a:ext cx="86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3BB7B0B7-DFEE-D3A1-8320-7F7102E57BBE}"/>
                    </a:ext>
                  </a:extLst>
                </p14:cNvPr>
                <p14:cNvContentPartPr/>
                <p14:nvPr/>
              </p14:nvContentPartPr>
              <p14:xfrm>
                <a:off x="7504570" y="2666930"/>
                <a:ext cx="68040" cy="73440"/>
              </p14:xfrm>
            </p:contentPart>
          </mc:Choice>
          <mc:Fallback xmlns="">
            <p:pic>
              <p:nvPicPr>
                <p:cNvPr id="44" name="Ink 43">
                  <a:extLst>
                    <a:ext uri="{FF2B5EF4-FFF2-40B4-BE49-F238E27FC236}">
                      <a16:creationId xmlns:a16="http://schemas.microsoft.com/office/drawing/2014/main" id="{3BB7B0B7-DFEE-D3A1-8320-7F7102E57BBE}"/>
                    </a:ext>
                  </a:extLst>
                </p:cNvPr>
                <p:cNvPicPr/>
                <p:nvPr/>
              </p:nvPicPr>
              <p:blipFill>
                <a:blip r:embed="rId69"/>
                <a:stretch>
                  <a:fillRect/>
                </a:stretch>
              </p:blipFill>
              <p:spPr>
                <a:xfrm>
                  <a:off x="7498450" y="2660810"/>
                  <a:ext cx="80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38B70787-CD3B-CE6E-ACC2-45AAA8F259CC}"/>
                    </a:ext>
                  </a:extLst>
                </p14:cNvPr>
                <p14:cNvContentPartPr/>
                <p14:nvPr/>
              </p14:nvContentPartPr>
              <p14:xfrm>
                <a:off x="7564690" y="2544170"/>
                <a:ext cx="12240" cy="49680"/>
              </p14:xfrm>
            </p:contentPart>
          </mc:Choice>
          <mc:Fallback xmlns="">
            <p:pic>
              <p:nvPicPr>
                <p:cNvPr id="45" name="Ink 44">
                  <a:extLst>
                    <a:ext uri="{FF2B5EF4-FFF2-40B4-BE49-F238E27FC236}">
                      <a16:creationId xmlns:a16="http://schemas.microsoft.com/office/drawing/2014/main" id="{38B70787-CD3B-CE6E-ACC2-45AAA8F259CC}"/>
                    </a:ext>
                  </a:extLst>
                </p:cNvPr>
                <p:cNvPicPr/>
                <p:nvPr/>
              </p:nvPicPr>
              <p:blipFill>
                <a:blip r:embed="rId71"/>
                <a:stretch>
                  <a:fillRect/>
                </a:stretch>
              </p:blipFill>
              <p:spPr>
                <a:xfrm>
                  <a:off x="7558570" y="2538050"/>
                  <a:ext cx="244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A0EDFE42-E5C1-4F15-BFBC-1285DA423E73}"/>
                    </a:ext>
                  </a:extLst>
                </p14:cNvPr>
                <p14:cNvContentPartPr/>
                <p14:nvPr/>
              </p14:nvContentPartPr>
              <p14:xfrm>
                <a:off x="7597450" y="2592410"/>
                <a:ext cx="224640" cy="178200"/>
              </p14:xfrm>
            </p:contentPart>
          </mc:Choice>
          <mc:Fallback xmlns="">
            <p:pic>
              <p:nvPicPr>
                <p:cNvPr id="46" name="Ink 45">
                  <a:extLst>
                    <a:ext uri="{FF2B5EF4-FFF2-40B4-BE49-F238E27FC236}">
                      <a16:creationId xmlns:a16="http://schemas.microsoft.com/office/drawing/2014/main" id="{A0EDFE42-E5C1-4F15-BFBC-1285DA423E73}"/>
                    </a:ext>
                  </a:extLst>
                </p:cNvPr>
                <p:cNvPicPr/>
                <p:nvPr/>
              </p:nvPicPr>
              <p:blipFill>
                <a:blip r:embed="rId73"/>
                <a:stretch>
                  <a:fillRect/>
                </a:stretch>
              </p:blipFill>
              <p:spPr>
                <a:xfrm>
                  <a:off x="7591330" y="2586290"/>
                  <a:ext cx="23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62E44DEA-C350-9CE4-FDD6-462C244F3140}"/>
                    </a:ext>
                  </a:extLst>
                </p14:cNvPr>
                <p14:cNvContentPartPr/>
                <p14:nvPr/>
              </p14:nvContentPartPr>
              <p14:xfrm>
                <a:off x="3430090" y="3209450"/>
                <a:ext cx="364320" cy="557640"/>
              </p14:xfrm>
            </p:contentPart>
          </mc:Choice>
          <mc:Fallback xmlns="">
            <p:pic>
              <p:nvPicPr>
                <p:cNvPr id="48" name="Ink 47">
                  <a:extLst>
                    <a:ext uri="{FF2B5EF4-FFF2-40B4-BE49-F238E27FC236}">
                      <a16:creationId xmlns:a16="http://schemas.microsoft.com/office/drawing/2014/main" id="{62E44DEA-C350-9CE4-FDD6-462C244F3140}"/>
                    </a:ext>
                  </a:extLst>
                </p:cNvPr>
                <p:cNvPicPr/>
                <p:nvPr/>
              </p:nvPicPr>
              <p:blipFill>
                <a:blip r:embed="rId75"/>
                <a:stretch>
                  <a:fillRect/>
                </a:stretch>
              </p:blipFill>
              <p:spPr>
                <a:xfrm>
                  <a:off x="3423970" y="3203330"/>
                  <a:ext cx="3765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ED2949EC-6873-492F-293A-26B8D55C8AE6}"/>
                    </a:ext>
                  </a:extLst>
                </p14:cNvPr>
                <p14:cNvContentPartPr/>
                <p14:nvPr/>
              </p14:nvContentPartPr>
              <p14:xfrm>
                <a:off x="3705130" y="3228530"/>
                <a:ext cx="177120" cy="377280"/>
              </p14:xfrm>
            </p:contentPart>
          </mc:Choice>
          <mc:Fallback xmlns="">
            <p:pic>
              <p:nvPicPr>
                <p:cNvPr id="49" name="Ink 48">
                  <a:extLst>
                    <a:ext uri="{FF2B5EF4-FFF2-40B4-BE49-F238E27FC236}">
                      <a16:creationId xmlns:a16="http://schemas.microsoft.com/office/drawing/2014/main" id="{ED2949EC-6873-492F-293A-26B8D55C8AE6}"/>
                    </a:ext>
                  </a:extLst>
                </p:cNvPr>
                <p:cNvPicPr/>
                <p:nvPr/>
              </p:nvPicPr>
              <p:blipFill>
                <a:blip r:embed="rId77"/>
                <a:stretch>
                  <a:fillRect/>
                </a:stretch>
              </p:blipFill>
              <p:spPr>
                <a:xfrm>
                  <a:off x="3699010" y="3222410"/>
                  <a:ext cx="18936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5E28ECA2-F47B-744F-C9E0-527B28D336DB}"/>
                    </a:ext>
                  </a:extLst>
                </p14:cNvPr>
                <p14:cNvContentPartPr/>
                <p14:nvPr/>
              </p14:nvContentPartPr>
              <p14:xfrm>
                <a:off x="3721330" y="3430130"/>
                <a:ext cx="221400" cy="36720"/>
              </p14:xfrm>
            </p:contentPart>
          </mc:Choice>
          <mc:Fallback xmlns="">
            <p:pic>
              <p:nvPicPr>
                <p:cNvPr id="50" name="Ink 49">
                  <a:extLst>
                    <a:ext uri="{FF2B5EF4-FFF2-40B4-BE49-F238E27FC236}">
                      <a16:creationId xmlns:a16="http://schemas.microsoft.com/office/drawing/2014/main" id="{5E28ECA2-F47B-744F-C9E0-527B28D336DB}"/>
                    </a:ext>
                  </a:extLst>
                </p:cNvPr>
                <p:cNvPicPr/>
                <p:nvPr/>
              </p:nvPicPr>
              <p:blipFill>
                <a:blip r:embed="rId79"/>
                <a:stretch>
                  <a:fillRect/>
                </a:stretch>
              </p:blipFill>
              <p:spPr>
                <a:xfrm>
                  <a:off x="3715210" y="3424010"/>
                  <a:ext cx="233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C5FD7F96-D5BB-10C7-0CED-198578A49954}"/>
                    </a:ext>
                  </a:extLst>
                </p14:cNvPr>
                <p14:cNvContentPartPr/>
                <p14:nvPr/>
              </p14:nvContentPartPr>
              <p14:xfrm>
                <a:off x="3998170" y="3337250"/>
                <a:ext cx="17280" cy="202320"/>
              </p14:xfrm>
            </p:contentPart>
          </mc:Choice>
          <mc:Fallback xmlns="">
            <p:pic>
              <p:nvPicPr>
                <p:cNvPr id="51" name="Ink 50">
                  <a:extLst>
                    <a:ext uri="{FF2B5EF4-FFF2-40B4-BE49-F238E27FC236}">
                      <a16:creationId xmlns:a16="http://schemas.microsoft.com/office/drawing/2014/main" id="{C5FD7F96-D5BB-10C7-0CED-198578A49954}"/>
                    </a:ext>
                  </a:extLst>
                </p:cNvPr>
                <p:cNvPicPr/>
                <p:nvPr/>
              </p:nvPicPr>
              <p:blipFill>
                <a:blip r:embed="rId81"/>
                <a:stretch>
                  <a:fillRect/>
                </a:stretch>
              </p:blipFill>
              <p:spPr>
                <a:xfrm>
                  <a:off x="3992050" y="3331130"/>
                  <a:ext cx="29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8D245E42-A421-5DFB-6871-149206AD0294}"/>
                    </a:ext>
                  </a:extLst>
                </p14:cNvPr>
                <p14:cNvContentPartPr/>
                <p14:nvPr/>
              </p14:nvContentPartPr>
              <p14:xfrm>
                <a:off x="3942730" y="3188570"/>
                <a:ext cx="434160" cy="146160"/>
              </p14:xfrm>
            </p:contentPart>
          </mc:Choice>
          <mc:Fallback xmlns="">
            <p:pic>
              <p:nvPicPr>
                <p:cNvPr id="52" name="Ink 51">
                  <a:extLst>
                    <a:ext uri="{FF2B5EF4-FFF2-40B4-BE49-F238E27FC236}">
                      <a16:creationId xmlns:a16="http://schemas.microsoft.com/office/drawing/2014/main" id="{8D245E42-A421-5DFB-6871-149206AD0294}"/>
                    </a:ext>
                  </a:extLst>
                </p:cNvPr>
                <p:cNvPicPr/>
                <p:nvPr/>
              </p:nvPicPr>
              <p:blipFill>
                <a:blip r:embed="rId83"/>
                <a:stretch>
                  <a:fillRect/>
                </a:stretch>
              </p:blipFill>
              <p:spPr>
                <a:xfrm>
                  <a:off x="3936610" y="3182450"/>
                  <a:ext cx="446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9FD152A6-14B0-5F57-9D9A-BE8D0253DF78}"/>
                    </a:ext>
                  </a:extLst>
                </p14:cNvPr>
                <p14:cNvContentPartPr/>
                <p14:nvPr/>
              </p14:nvContentPartPr>
              <p14:xfrm>
                <a:off x="8226370" y="3305930"/>
                <a:ext cx="372600" cy="397080"/>
              </p14:xfrm>
            </p:contentPart>
          </mc:Choice>
          <mc:Fallback xmlns="">
            <p:pic>
              <p:nvPicPr>
                <p:cNvPr id="54" name="Ink 53">
                  <a:extLst>
                    <a:ext uri="{FF2B5EF4-FFF2-40B4-BE49-F238E27FC236}">
                      <a16:creationId xmlns:a16="http://schemas.microsoft.com/office/drawing/2014/main" id="{9FD152A6-14B0-5F57-9D9A-BE8D0253DF78}"/>
                    </a:ext>
                  </a:extLst>
                </p:cNvPr>
                <p:cNvPicPr/>
                <p:nvPr/>
              </p:nvPicPr>
              <p:blipFill>
                <a:blip r:embed="rId85"/>
                <a:stretch>
                  <a:fillRect/>
                </a:stretch>
              </p:blipFill>
              <p:spPr>
                <a:xfrm>
                  <a:off x="8220250" y="3299810"/>
                  <a:ext cx="384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Ink 54">
                  <a:extLst>
                    <a:ext uri="{FF2B5EF4-FFF2-40B4-BE49-F238E27FC236}">
                      <a16:creationId xmlns:a16="http://schemas.microsoft.com/office/drawing/2014/main" id="{DDF727F9-6B6F-A84A-727E-5BB573208589}"/>
                    </a:ext>
                  </a:extLst>
                </p14:cNvPr>
                <p14:cNvContentPartPr/>
                <p14:nvPr/>
              </p14:nvContentPartPr>
              <p14:xfrm>
                <a:off x="8514730" y="3273890"/>
                <a:ext cx="292680" cy="434160"/>
              </p14:xfrm>
            </p:contentPart>
          </mc:Choice>
          <mc:Fallback xmlns="">
            <p:pic>
              <p:nvPicPr>
                <p:cNvPr id="55" name="Ink 54">
                  <a:extLst>
                    <a:ext uri="{FF2B5EF4-FFF2-40B4-BE49-F238E27FC236}">
                      <a16:creationId xmlns:a16="http://schemas.microsoft.com/office/drawing/2014/main" id="{DDF727F9-6B6F-A84A-727E-5BB573208589}"/>
                    </a:ext>
                  </a:extLst>
                </p:cNvPr>
                <p:cNvPicPr/>
                <p:nvPr/>
              </p:nvPicPr>
              <p:blipFill>
                <a:blip r:embed="rId87"/>
                <a:stretch>
                  <a:fillRect/>
                </a:stretch>
              </p:blipFill>
              <p:spPr>
                <a:xfrm>
                  <a:off x="8508610" y="3267770"/>
                  <a:ext cx="3049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Ink 55">
                  <a:extLst>
                    <a:ext uri="{FF2B5EF4-FFF2-40B4-BE49-F238E27FC236}">
                      <a16:creationId xmlns:a16="http://schemas.microsoft.com/office/drawing/2014/main" id="{72D77622-EA4E-5F5A-77C1-7C484B55AE4A}"/>
                    </a:ext>
                  </a:extLst>
                </p14:cNvPr>
                <p14:cNvContentPartPr/>
                <p14:nvPr/>
              </p14:nvContentPartPr>
              <p14:xfrm>
                <a:off x="8642890" y="3433730"/>
                <a:ext cx="274680" cy="75600"/>
              </p14:xfrm>
            </p:contentPart>
          </mc:Choice>
          <mc:Fallback xmlns="">
            <p:pic>
              <p:nvPicPr>
                <p:cNvPr id="56" name="Ink 55">
                  <a:extLst>
                    <a:ext uri="{FF2B5EF4-FFF2-40B4-BE49-F238E27FC236}">
                      <a16:creationId xmlns:a16="http://schemas.microsoft.com/office/drawing/2014/main" id="{72D77622-EA4E-5F5A-77C1-7C484B55AE4A}"/>
                    </a:ext>
                  </a:extLst>
                </p:cNvPr>
                <p:cNvPicPr/>
                <p:nvPr/>
              </p:nvPicPr>
              <p:blipFill>
                <a:blip r:embed="rId89"/>
                <a:stretch>
                  <a:fillRect/>
                </a:stretch>
              </p:blipFill>
              <p:spPr>
                <a:xfrm>
                  <a:off x="8636770" y="3427610"/>
                  <a:ext cx="2869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Ink 56">
                  <a:extLst>
                    <a:ext uri="{FF2B5EF4-FFF2-40B4-BE49-F238E27FC236}">
                      <a16:creationId xmlns:a16="http://schemas.microsoft.com/office/drawing/2014/main" id="{E85B76D1-41AD-772B-ABA4-3FCD253D3278}"/>
                    </a:ext>
                  </a:extLst>
                </p14:cNvPr>
                <p14:cNvContentPartPr/>
                <p14:nvPr/>
              </p14:nvContentPartPr>
              <p14:xfrm>
                <a:off x="8930170" y="3314930"/>
                <a:ext cx="104760" cy="280440"/>
              </p14:xfrm>
            </p:contentPart>
          </mc:Choice>
          <mc:Fallback xmlns="">
            <p:pic>
              <p:nvPicPr>
                <p:cNvPr id="57" name="Ink 56">
                  <a:extLst>
                    <a:ext uri="{FF2B5EF4-FFF2-40B4-BE49-F238E27FC236}">
                      <a16:creationId xmlns:a16="http://schemas.microsoft.com/office/drawing/2014/main" id="{E85B76D1-41AD-772B-ABA4-3FCD253D3278}"/>
                    </a:ext>
                  </a:extLst>
                </p:cNvPr>
                <p:cNvPicPr/>
                <p:nvPr/>
              </p:nvPicPr>
              <p:blipFill>
                <a:blip r:embed="rId91"/>
                <a:stretch>
                  <a:fillRect/>
                </a:stretch>
              </p:blipFill>
              <p:spPr>
                <a:xfrm>
                  <a:off x="8924050" y="3308810"/>
                  <a:ext cx="1170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Ink 57">
                  <a:extLst>
                    <a:ext uri="{FF2B5EF4-FFF2-40B4-BE49-F238E27FC236}">
                      <a16:creationId xmlns:a16="http://schemas.microsoft.com/office/drawing/2014/main" id="{305014A6-1394-88FE-1CFB-85DFFEEBAE40}"/>
                    </a:ext>
                  </a:extLst>
                </p14:cNvPr>
                <p14:cNvContentPartPr/>
                <p14:nvPr/>
              </p14:nvContentPartPr>
              <p14:xfrm>
                <a:off x="8847730" y="3268850"/>
                <a:ext cx="416160" cy="48600"/>
              </p14:xfrm>
            </p:contentPart>
          </mc:Choice>
          <mc:Fallback xmlns="">
            <p:pic>
              <p:nvPicPr>
                <p:cNvPr id="58" name="Ink 57">
                  <a:extLst>
                    <a:ext uri="{FF2B5EF4-FFF2-40B4-BE49-F238E27FC236}">
                      <a16:creationId xmlns:a16="http://schemas.microsoft.com/office/drawing/2014/main" id="{305014A6-1394-88FE-1CFB-85DFFEEBAE40}"/>
                    </a:ext>
                  </a:extLst>
                </p:cNvPr>
                <p:cNvPicPr/>
                <p:nvPr/>
              </p:nvPicPr>
              <p:blipFill>
                <a:blip r:embed="rId93"/>
                <a:stretch>
                  <a:fillRect/>
                </a:stretch>
              </p:blipFill>
              <p:spPr>
                <a:xfrm>
                  <a:off x="8841610" y="3262730"/>
                  <a:ext cx="428400" cy="6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165" name="Ink 164">
                <a:extLst>
                  <a:ext uri="{FF2B5EF4-FFF2-40B4-BE49-F238E27FC236}">
                    <a16:creationId xmlns:a16="http://schemas.microsoft.com/office/drawing/2014/main" id="{F6EA7427-F2AF-1D69-4D8D-FAD410541A0D}"/>
                  </a:ext>
                </a:extLst>
              </p14:cNvPr>
              <p14:cNvContentPartPr/>
              <p14:nvPr/>
            </p14:nvContentPartPr>
            <p14:xfrm>
              <a:off x="2044810" y="4113050"/>
              <a:ext cx="5900040" cy="239760"/>
            </p14:xfrm>
          </p:contentPart>
        </mc:Choice>
        <mc:Fallback xmlns="">
          <p:pic>
            <p:nvPicPr>
              <p:cNvPr id="165" name="Ink 164">
                <a:extLst>
                  <a:ext uri="{FF2B5EF4-FFF2-40B4-BE49-F238E27FC236}">
                    <a16:creationId xmlns:a16="http://schemas.microsoft.com/office/drawing/2014/main" id="{F6EA7427-F2AF-1D69-4D8D-FAD410541A0D}"/>
                  </a:ext>
                </a:extLst>
              </p:cNvPr>
              <p:cNvPicPr/>
              <p:nvPr/>
            </p:nvPicPr>
            <p:blipFill>
              <a:blip r:embed="rId95"/>
              <a:stretch>
                <a:fillRect/>
              </a:stretch>
            </p:blipFill>
            <p:spPr>
              <a:xfrm>
                <a:off x="2038690" y="4106930"/>
                <a:ext cx="5912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6" name="Ink 175">
                <a:extLst>
                  <a:ext uri="{FF2B5EF4-FFF2-40B4-BE49-F238E27FC236}">
                    <a16:creationId xmlns:a16="http://schemas.microsoft.com/office/drawing/2014/main" id="{9916CC2E-8AF0-16AC-F35A-AB54C3DD0EE8}"/>
                  </a:ext>
                </a:extLst>
              </p14:cNvPr>
              <p14:cNvContentPartPr/>
              <p14:nvPr/>
            </p14:nvContentPartPr>
            <p14:xfrm>
              <a:off x="393130" y="236930"/>
              <a:ext cx="5164200" cy="1431360"/>
            </p14:xfrm>
          </p:contentPart>
        </mc:Choice>
        <mc:Fallback xmlns="">
          <p:pic>
            <p:nvPicPr>
              <p:cNvPr id="176" name="Ink 175">
                <a:extLst>
                  <a:ext uri="{FF2B5EF4-FFF2-40B4-BE49-F238E27FC236}">
                    <a16:creationId xmlns:a16="http://schemas.microsoft.com/office/drawing/2014/main" id="{9916CC2E-8AF0-16AC-F35A-AB54C3DD0EE8}"/>
                  </a:ext>
                </a:extLst>
              </p:cNvPr>
              <p:cNvPicPr/>
              <p:nvPr/>
            </p:nvPicPr>
            <p:blipFill>
              <a:blip r:embed="rId97"/>
              <a:stretch>
                <a:fillRect/>
              </a:stretch>
            </p:blipFill>
            <p:spPr>
              <a:xfrm>
                <a:off x="387010" y="230810"/>
                <a:ext cx="5176440" cy="1443600"/>
              </a:xfrm>
              <a:prstGeom prst="rect">
                <a:avLst/>
              </a:prstGeom>
            </p:spPr>
          </p:pic>
        </mc:Fallback>
      </mc:AlternateContent>
      <p:grpSp>
        <p:nvGrpSpPr>
          <p:cNvPr id="192" name="Group 191">
            <a:extLst>
              <a:ext uri="{FF2B5EF4-FFF2-40B4-BE49-F238E27FC236}">
                <a16:creationId xmlns:a16="http://schemas.microsoft.com/office/drawing/2014/main" id="{6A1CADF9-7FF8-1ED8-F03F-FF22AF6BAED1}"/>
              </a:ext>
            </a:extLst>
          </p:cNvPr>
          <p:cNvGrpSpPr/>
          <p:nvPr/>
        </p:nvGrpSpPr>
        <p:grpSpPr>
          <a:xfrm>
            <a:off x="1270090" y="1053050"/>
            <a:ext cx="10201320" cy="4875840"/>
            <a:chOff x="1270090" y="1053050"/>
            <a:chExt cx="10201320" cy="4875840"/>
          </a:xfrm>
        </p:grpSpPr>
        <mc:AlternateContent xmlns:mc="http://schemas.openxmlformats.org/markup-compatibility/2006" xmlns:p14="http://schemas.microsoft.com/office/powerpoint/2010/main">
          <mc:Choice Requires="p14">
            <p:contentPart p14:bwMode="auto" r:id="rId98">
              <p14:nvContentPartPr>
                <p14:cNvPr id="63" name="Ink 62">
                  <a:extLst>
                    <a:ext uri="{FF2B5EF4-FFF2-40B4-BE49-F238E27FC236}">
                      <a16:creationId xmlns:a16="http://schemas.microsoft.com/office/drawing/2014/main" id="{83FB746C-FD47-8052-FAD3-E78460FFB4AC}"/>
                    </a:ext>
                  </a:extLst>
                </p14:cNvPr>
                <p14:cNvContentPartPr/>
                <p14:nvPr/>
              </p14:nvContentPartPr>
              <p14:xfrm>
                <a:off x="10127890" y="4095770"/>
                <a:ext cx="372240" cy="303480"/>
              </p14:xfrm>
            </p:contentPart>
          </mc:Choice>
          <mc:Fallback xmlns="">
            <p:pic>
              <p:nvPicPr>
                <p:cNvPr id="63" name="Ink 62">
                  <a:extLst>
                    <a:ext uri="{FF2B5EF4-FFF2-40B4-BE49-F238E27FC236}">
                      <a16:creationId xmlns:a16="http://schemas.microsoft.com/office/drawing/2014/main" id="{83FB746C-FD47-8052-FAD3-E78460FFB4AC}"/>
                    </a:ext>
                  </a:extLst>
                </p:cNvPr>
                <p:cNvPicPr/>
                <p:nvPr/>
              </p:nvPicPr>
              <p:blipFill>
                <a:blip r:embed="rId99"/>
                <a:stretch>
                  <a:fillRect/>
                </a:stretch>
              </p:blipFill>
              <p:spPr>
                <a:xfrm>
                  <a:off x="10121770" y="4089650"/>
                  <a:ext cx="3844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D4B17E38-A91E-4AD5-3F6E-4E3818E0EF67}"/>
                    </a:ext>
                  </a:extLst>
                </p14:cNvPr>
                <p14:cNvContentPartPr/>
                <p14:nvPr/>
              </p14:nvContentPartPr>
              <p14:xfrm>
                <a:off x="1402210" y="3980570"/>
                <a:ext cx="172080" cy="392040"/>
              </p14:xfrm>
            </p:contentPart>
          </mc:Choice>
          <mc:Fallback xmlns="">
            <p:pic>
              <p:nvPicPr>
                <p:cNvPr id="60" name="Ink 59">
                  <a:extLst>
                    <a:ext uri="{FF2B5EF4-FFF2-40B4-BE49-F238E27FC236}">
                      <a16:creationId xmlns:a16="http://schemas.microsoft.com/office/drawing/2014/main" id="{D4B17E38-A91E-4AD5-3F6E-4E3818E0EF67}"/>
                    </a:ext>
                  </a:extLst>
                </p:cNvPr>
                <p:cNvPicPr/>
                <p:nvPr/>
              </p:nvPicPr>
              <p:blipFill>
                <a:blip r:embed="rId101"/>
                <a:stretch>
                  <a:fillRect/>
                </a:stretch>
              </p:blipFill>
              <p:spPr>
                <a:xfrm>
                  <a:off x="1396090" y="3974450"/>
                  <a:ext cx="18432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1" name="Ink 60">
                  <a:extLst>
                    <a:ext uri="{FF2B5EF4-FFF2-40B4-BE49-F238E27FC236}">
                      <a16:creationId xmlns:a16="http://schemas.microsoft.com/office/drawing/2014/main" id="{DF2C5D9E-2EC0-6EA0-36C6-8643BEBE1D0B}"/>
                    </a:ext>
                  </a:extLst>
                </p14:cNvPr>
                <p14:cNvContentPartPr/>
                <p14:nvPr/>
              </p14:nvContentPartPr>
              <p14:xfrm>
                <a:off x="1404010" y="4154090"/>
                <a:ext cx="468720" cy="105480"/>
              </p14:xfrm>
            </p:contentPart>
          </mc:Choice>
          <mc:Fallback xmlns="">
            <p:pic>
              <p:nvPicPr>
                <p:cNvPr id="61" name="Ink 60">
                  <a:extLst>
                    <a:ext uri="{FF2B5EF4-FFF2-40B4-BE49-F238E27FC236}">
                      <a16:creationId xmlns:a16="http://schemas.microsoft.com/office/drawing/2014/main" id="{DF2C5D9E-2EC0-6EA0-36C6-8643BEBE1D0B}"/>
                    </a:ext>
                  </a:extLst>
                </p:cNvPr>
                <p:cNvPicPr/>
                <p:nvPr/>
              </p:nvPicPr>
              <p:blipFill>
                <a:blip r:embed="rId103"/>
                <a:stretch>
                  <a:fillRect/>
                </a:stretch>
              </p:blipFill>
              <p:spPr>
                <a:xfrm>
                  <a:off x="1397890" y="4147970"/>
                  <a:ext cx="480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9" name="Ink 88">
                  <a:extLst>
                    <a:ext uri="{FF2B5EF4-FFF2-40B4-BE49-F238E27FC236}">
                      <a16:creationId xmlns:a16="http://schemas.microsoft.com/office/drawing/2014/main" id="{34D9A749-0F48-B1C4-C8BB-7F1B0F3BA15A}"/>
                    </a:ext>
                  </a:extLst>
                </p14:cNvPr>
                <p14:cNvContentPartPr/>
                <p14:nvPr/>
              </p14:nvContentPartPr>
              <p14:xfrm>
                <a:off x="1730170" y="1346090"/>
                <a:ext cx="4862880" cy="2694600"/>
              </p14:xfrm>
            </p:contentPart>
          </mc:Choice>
          <mc:Fallback xmlns="">
            <p:pic>
              <p:nvPicPr>
                <p:cNvPr id="89" name="Ink 88">
                  <a:extLst>
                    <a:ext uri="{FF2B5EF4-FFF2-40B4-BE49-F238E27FC236}">
                      <a16:creationId xmlns:a16="http://schemas.microsoft.com/office/drawing/2014/main" id="{34D9A749-0F48-B1C4-C8BB-7F1B0F3BA15A}"/>
                    </a:ext>
                  </a:extLst>
                </p:cNvPr>
                <p:cNvPicPr/>
                <p:nvPr/>
              </p:nvPicPr>
              <p:blipFill>
                <a:blip r:embed="rId105"/>
                <a:stretch>
                  <a:fillRect/>
                </a:stretch>
              </p:blipFill>
              <p:spPr>
                <a:xfrm>
                  <a:off x="1724050" y="1339970"/>
                  <a:ext cx="4875120" cy="27068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0" name="Ink 89">
                  <a:extLst>
                    <a:ext uri="{FF2B5EF4-FFF2-40B4-BE49-F238E27FC236}">
                      <a16:creationId xmlns:a16="http://schemas.microsoft.com/office/drawing/2014/main" id="{8B53448A-D272-238E-DE5A-F0C4FBE5AF26}"/>
                    </a:ext>
                  </a:extLst>
                </p14:cNvPr>
                <p14:cNvContentPartPr/>
                <p14:nvPr/>
              </p14:nvContentPartPr>
              <p14:xfrm>
                <a:off x="6225850" y="1286330"/>
                <a:ext cx="730800" cy="595800"/>
              </p14:xfrm>
            </p:contentPart>
          </mc:Choice>
          <mc:Fallback xmlns="">
            <p:pic>
              <p:nvPicPr>
                <p:cNvPr id="90" name="Ink 89">
                  <a:extLst>
                    <a:ext uri="{FF2B5EF4-FFF2-40B4-BE49-F238E27FC236}">
                      <a16:creationId xmlns:a16="http://schemas.microsoft.com/office/drawing/2014/main" id="{8B53448A-D272-238E-DE5A-F0C4FBE5AF26}"/>
                    </a:ext>
                  </a:extLst>
                </p:cNvPr>
                <p:cNvPicPr/>
                <p:nvPr/>
              </p:nvPicPr>
              <p:blipFill>
                <a:blip r:embed="rId107"/>
                <a:stretch>
                  <a:fillRect/>
                </a:stretch>
              </p:blipFill>
              <p:spPr>
                <a:xfrm>
                  <a:off x="6219730" y="1280210"/>
                  <a:ext cx="7430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 name="Ink 91">
                  <a:extLst>
                    <a:ext uri="{FF2B5EF4-FFF2-40B4-BE49-F238E27FC236}">
                      <a16:creationId xmlns:a16="http://schemas.microsoft.com/office/drawing/2014/main" id="{5DA03A4B-5E49-95BA-74EC-B78CB9AF3634}"/>
                    </a:ext>
                  </a:extLst>
                </p14:cNvPr>
                <p14:cNvContentPartPr/>
                <p14:nvPr/>
              </p14:nvContentPartPr>
              <p14:xfrm>
                <a:off x="1732690" y="3723890"/>
                <a:ext cx="381600" cy="372600"/>
              </p14:xfrm>
            </p:contentPart>
          </mc:Choice>
          <mc:Fallback xmlns="">
            <p:pic>
              <p:nvPicPr>
                <p:cNvPr id="92" name="Ink 91">
                  <a:extLst>
                    <a:ext uri="{FF2B5EF4-FFF2-40B4-BE49-F238E27FC236}">
                      <a16:creationId xmlns:a16="http://schemas.microsoft.com/office/drawing/2014/main" id="{5DA03A4B-5E49-95BA-74EC-B78CB9AF3634}"/>
                    </a:ext>
                  </a:extLst>
                </p:cNvPr>
                <p:cNvPicPr/>
                <p:nvPr/>
              </p:nvPicPr>
              <p:blipFill>
                <a:blip r:embed="rId109"/>
                <a:stretch>
                  <a:fillRect/>
                </a:stretch>
              </p:blipFill>
              <p:spPr>
                <a:xfrm>
                  <a:off x="1726570" y="3717770"/>
                  <a:ext cx="3938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Ink 93">
                  <a:extLst>
                    <a:ext uri="{FF2B5EF4-FFF2-40B4-BE49-F238E27FC236}">
                      <a16:creationId xmlns:a16="http://schemas.microsoft.com/office/drawing/2014/main" id="{7CC8579B-338A-4DFE-C02E-A6F65A9B07AF}"/>
                    </a:ext>
                  </a:extLst>
                </p14:cNvPr>
                <p14:cNvContentPartPr/>
                <p14:nvPr/>
              </p14:nvContentPartPr>
              <p14:xfrm>
                <a:off x="6937210" y="1619690"/>
                <a:ext cx="2865600" cy="2511720"/>
              </p14:xfrm>
            </p:contentPart>
          </mc:Choice>
          <mc:Fallback xmlns="">
            <p:pic>
              <p:nvPicPr>
                <p:cNvPr id="94" name="Ink 93">
                  <a:extLst>
                    <a:ext uri="{FF2B5EF4-FFF2-40B4-BE49-F238E27FC236}">
                      <a16:creationId xmlns:a16="http://schemas.microsoft.com/office/drawing/2014/main" id="{7CC8579B-338A-4DFE-C02E-A6F65A9B07AF}"/>
                    </a:ext>
                  </a:extLst>
                </p:cNvPr>
                <p:cNvPicPr/>
                <p:nvPr/>
              </p:nvPicPr>
              <p:blipFill>
                <a:blip r:embed="rId111"/>
                <a:stretch>
                  <a:fillRect/>
                </a:stretch>
              </p:blipFill>
              <p:spPr>
                <a:xfrm>
                  <a:off x="6931090" y="1613570"/>
                  <a:ext cx="2877840" cy="2523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0ABAB4C2-460F-057E-353D-1E4405D70DFC}"/>
                    </a:ext>
                  </a:extLst>
                </p14:cNvPr>
                <p14:cNvContentPartPr/>
                <p14:nvPr/>
              </p14:nvContentPartPr>
              <p14:xfrm>
                <a:off x="7254010" y="1387130"/>
                <a:ext cx="416520" cy="628200"/>
              </p14:xfrm>
            </p:contentPart>
          </mc:Choice>
          <mc:Fallback xmlns="">
            <p:pic>
              <p:nvPicPr>
                <p:cNvPr id="95" name="Ink 94">
                  <a:extLst>
                    <a:ext uri="{FF2B5EF4-FFF2-40B4-BE49-F238E27FC236}">
                      <a16:creationId xmlns:a16="http://schemas.microsoft.com/office/drawing/2014/main" id="{0ABAB4C2-460F-057E-353D-1E4405D70DFC}"/>
                    </a:ext>
                  </a:extLst>
                </p:cNvPr>
                <p:cNvPicPr/>
                <p:nvPr/>
              </p:nvPicPr>
              <p:blipFill>
                <a:blip r:embed="rId113"/>
                <a:stretch>
                  <a:fillRect/>
                </a:stretch>
              </p:blipFill>
              <p:spPr>
                <a:xfrm>
                  <a:off x="7247890" y="1381010"/>
                  <a:ext cx="42876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Ink 95">
                  <a:extLst>
                    <a:ext uri="{FF2B5EF4-FFF2-40B4-BE49-F238E27FC236}">
                      <a16:creationId xmlns:a16="http://schemas.microsoft.com/office/drawing/2014/main" id="{DEBD2188-E21C-EF16-43AE-14F880F9346F}"/>
                    </a:ext>
                  </a:extLst>
                </p14:cNvPr>
                <p14:cNvContentPartPr/>
                <p14:nvPr/>
              </p14:nvContentPartPr>
              <p14:xfrm>
                <a:off x="9375490" y="3636410"/>
                <a:ext cx="477000" cy="376920"/>
              </p14:xfrm>
            </p:contentPart>
          </mc:Choice>
          <mc:Fallback xmlns="">
            <p:pic>
              <p:nvPicPr>
                <p:cNvPr id="96" name="Ink 95">
                  <a:extLst>
                    <a:ext uri="{FF2B5EF4-FFF2-40B4-BE49-F238E27FC236}">
                      <a16:creationId xmlns:a16="http://schemas.microsoft.com/office/drawing/2014/main" id="{DEBD2188-E21C-EF16-43AE-14F880F9346F}"/>
                    </a:ext>
                  </a:extLst>
                </p:cNvPr>
                <p:cNvPicPr/>
                <p:nvPr/>
              </p:nvPicPr>
              <p:blipFill>
                <a:blip r:embed="rId115"/>
                <a:stretch>
                  <a:fillRect/>
                </a:stretch>
              </p:blipFill>
              <p:spPr>
                <a:xfrm>
                  <a:off x="9369370" y="3630290"/>
                  <a:ext cx="4892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9" name="Ink 108">
                  <a:extLst>
                    <a:ext uri="{FF2B5EF4-FFF2-40B4-BE49-F238E27FC236}">
                      <a16:creationId xmlns:a16="http://schemas.microsoft.com/office/drawing/2014/main" id="{107E063E-C29F-59FF-8FAD-F9B268997ED6}"/>
                    </a:ext>
                  </a:extLst>
                </p14:cNvPr>
                <p14:cNvContentPartPr/>
                <p14:nvPr/>
              </p14:nvContentPartPr>
              <p14:xfrm>
                <a:off x="7320970" y="4693730"/>
                <a:ext cx="390240" cy="235800"/>
              </p14:xfrm>
            </p:contentPart>
          </mc:Choice>
          <mc:Fallback xmlns="">
            <p:pic>
              <p:nvPicPr>
                <p:cNvPr id="109" name="Ink 108">
                  <a:extLst>
                    <a:ext uri="{FF2B5EF4-FFF2-40B4-BE49-F238E27FC236}">
                      <a16:creationId xmlns:a16="http://schemas.microsoft.com/office/drawing/2014/main" id="{107E063E-C29F-59FF-8FAD-F9B268997ED6}"/>
                    </a:ext>
                  </a:extLst>
                </p:cNvPr>
                <p:cNvPicPr/>
                <p:nvPr/>
              </p:nvPicPr>
              <p:blipFill>
                <a:blip r:embed="rId117"/>
                <a:stretch>
                  <a:fillRect/>
                </a:stretch>
              </p:blipFill>
              <p:spPr>
                <a:xfrm>
                  <a:off x="7314850" y="4687610"/>
                  <a:ext cx="402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0" name="Ink 109">
                  <a:extLst>
                    <a:ext uri="{FF2B5EF4-FFF2-40B4-BE49-F238E27FC236}">
                      <a16:creationId xmlns:a16="http://schemas.microsoft.com/office/drawing/2014/main" id="{8F68EC0C-AA56-BAF0-8720-40A69C6C684A}"/>
                    </a:ext>
                  </a:extLst>
                </p14:cNvPr>
                <p14:cNvContentPartPr/>
                <p14:nvPr/>
              </p14:nvContentPartPr>
              <p14:xfrm>
                <a:off x="7721650" y="4711730"/>
                <a:ext cx="180360" cy="200880"/>
              </p14:xfrm>
            </p:contentPart>
          </mc:Choice>
          <mc:Fallback xmlns="">
            <p:pic>
              <p:nvPicPr>
                <p:cNvPr id="110" name="Ink 109">
                  <a:extLst>
                    <a:ext uri="{FF2B5EF4-FFF2-40B4-BE49-F238E27FC236}">
                      <a16:creationId xmlns:a16="http://schemas.microsoft.com/office/drawing/2014/main" id="{8F68EC0C-AA56-BAF0-8720-40A69C6C684A}"/>
                    </a:ext>
                  </a:extLst>
                </p:cNvPr>
                <p:cNvPicPr/>
                <p:nvPr/>
              </p:nvPicPr>
              <p:blipFill>
                <a:blip r:embed="rId119"/>
                <a:stretch>
                  <a:fillRect/>
                </a:stretch>
              </p:blipFill>
              <p:spPr>
                <a:xfrm>
                  <a:off x="7715530" y="4705610"/>
                  <a:ext cx="192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1" name="Ink 110">
                  <a:extLst>
                    <a:ext uri="{FF2B5EF4-FFF2-40B4-BE49-F238E27FC236}">
                      <a16:creationId xmlns:a16="http://schemas.microsoft.com/office/drawing/2014/main" id="{E08F3708-E90E-8892-B671-FC8933047B9D}"/>
                    </a:ext>
                  </a:extLst>
                </p14:cNvPr>
                <p14:cNvContentPartPr/>
                <p14:nvPr/>
              </p14:nvContentPartPr>
              <p14:xfrm>
                <a:off x="7902010" y="4931690"/>
                <a:ext cx="46440" cy="24480"/>
              </p14:xfrm>
            </p:contentPart>
          </mc:Choice>
          <mc:Fallback xmlns="">
            <p:pic>
              <p:nvPicPr>
                <p:cNvPr id="111" name="Ink 110">
                  <a:extLst>
                    <a:ext uri="{FF2B5EF4-FFF2-40B4-BE49-F238E27FC236}">
                      <a16:creationId xmlns:a16="http://schemas.microsoft.com/office/drawing/2014/main" id="{E08F3708-E90E-8892-B671-FC8933047B9D}"/>
                    </a:ext>
                  </a:extLst>
                </p:cNvPr>
                <p:cNvPicPr/>
                <p:nvPr/>
              </p:nvPicPr>
              <p:blipFill>
                <a:blip r:embed="rId121"/>
                <a:stretch>
                  <a:fillRect/>
                </a:stretch>
              </p:blipFill>
              <p:spPr>
                <a:xfrm>
                  <a:off x="7895890" y="4925570"/>
                  <a:ext cx="58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2" name="Ink 111">
                  <a:extLst>
                    <a:ext uri="{FF2B5EF4-FFF2-40B4-BE49-F238E27FC236}">
                      <a16:creationId xmlns:a16="http://schemas.microsoft.com/office/drawing/2014/main" id="{3A4AD3EF-1960-734A-CD7C-4D655110B6CD}"/>
                    </a:ext>
                  </a:extLst>
                </p14:cNvPr>
                <p14:cNvContentPartPr/>
                <p14:nvPr/>
              </p14:nvContentPartPr>
              <p14:xfrm>
                <a:off x="8129530" y="4667450"/>
                <a:ext cx="24120" cy="59400"/>
              </p14:xfrm>
            </p:contentPart>
          </mc:Choice>
          <mc:Fallback xmlns="">
            <p:pic>
              <p:nvPicPr>
                <p:cNvPr id="112" name="Ink 111">
                  <a:extLst>
                    <a:ext uri="{FF2B5EF4-FFF2-40B4-BE49-F238E27FC236}">
                      <a16:creationId xmlns:a16="http://schemas.microsoft.com/office/drawing/2014/main" id="{3A4AD3EF-1960-734A-CD7C-4D655110B6CD}"/>
                    </a:ext>
                  </a:extLst>
                </p:cNvPr>
                <p:cNvPicPr/>
                <p:nvPr/>
              </p:nvPicPr>
              <p:blipFill>
                <a:blip r:embed="rId123"/>
                <a:stretch>
                  <a:fillRect/>
                </a:stretch>
              </p:blipFill>
              <p:spPr>
                <a:xfrm>
                  <a:off x="8123410" y="4661330"/>
                  <a:ext cx="36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4" name="Ink 113">
                  <a:extLst>
                    <a:ext uri="{FF2B5EF4-FFF2-40B4-BE49-F238E27FC236}">
                      <a16:creationId xmlns:a16="http://schemas.microsoft.com/office/drawing/2014/main" id="{20AB9E14-0D4E-3D43-0D93-121E1CB5CE04}"/>
                    </a:ext>
                  </a:extLst>
                </p14:cNvPr>
                <p14:cNvContentPartPr/>
                <p14:nvPr/>
              </p14:nvContentPartPr>
              <p14:xfrm>
                <a:off x="8106490" y="4663130"/>
                <a:ext cx="70200" cy="363960"/>
              </p14:xfrm>
            </p:contentPart>
          </mc:Choice>
          <mc:Fallback xmlns="">
            <p:pic>
              <p:nvPicPr>
                <p:cNvPr id="114" name="Ink 113">
                  <a:extLst>
                    <a:ext uri="{FF2B5EF4-FFF2-40B4-BE49-F238E27FC236}">
                      <a16:creationId xmlns:a16="http://schemas.microsoft.com/office/drawing/2014/main" id="{20AB9E14-0D4E-3D43-0D93-121E1CB5CE04}"/>
                    </a:ext>
                  </a:extLst>
                </p:cNvPr>
                <p:cNvPicPr/>
                <p:nvPr/>
              </p:nvPicPr>
              <p:blipFill>
                <a:blip r:embed="rId125"/>
                <a:stretch>
                  <a:fillRect/>
                </a:stretch>
              </p:blipFill>
              <p:spPr>
                <a:xfrm>
                  <a:off x="8100370" y="4657010"/>
                  <a:ext cx="8244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5" name="Ink 114">
                  <a:extLst>
                    <a:ext uri="{FF2B5EF4-FFF2-40B4-BE49-F238E27FC236}">
                      <a16:creationId xmlns:a16="http://schemas.microsoft.com/office/drawing/2014/main" id="{5933932C-7A57-00F5-3621-389328E8A52D}"/>
                    </a:ext>
                  </a:extLst>
                </p14:cNvPr>
                <p14:cNvContentPartPr/>
                <p14:nvPr/>
              </p14:nvContentPartPr>
              <p14:xfrm>
                <a:off x="8237170" y="4959770"/>
                <a:ext cx="34920" cy="68040"/>
              </p14:xfrm>
            </p:contentPart>
          </mc:Choice>
          <mc:Fallback xmlns="">
            <p:pic>
              <p:nvPicPr>
                <p:cNvPr id="115" name="Ink 114">
                  <a:extLst>
                    <a:ext uri="{FF2B5EF4-FFF2-40B4-BE49-F238E27FC236}">
                      <a16:creationId xmlns:a16="http://schemas.microsoft.com/office/drawing/2014/main" id="{5933932C-7A57-00F5-3621-389328E8A52D}"/>
                    </a:ext>
                  </a:extLst>
                </p:cNvPr>
                <p:cNvPicPr/>
                <p:nvPr/>
              </p:nvPicPr>
              <p:blipFill>
                <a:blip r:embed="rId127"/>
                <a:stretch>
                  <a:fillRect/>
                </a:stretch>
              </p:blipFill>
              <p:spPr>
                <a:xfrm>
                  <a:off x="8231050" y="4953650"/>
                  <a:ext cx="47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6" name="Ink 115">
                  <a:extLst>
                    <a:ext uri="{FF2B5EF4-FFF2-40B4-BE49-F238E27FC236}">
                      <a16:creationId xmlns:a16="http://schemas.microsoft.com/office/drawing/2014/main" id="{4EB82534-FD9F-AED9-5DB0-6EDE7C976A9C}"/>
                    </a:ext>
                  </a:extLst>
                </p14:cNvPr>
                <p14:cNvContentPartPr/>
                <p14:nvPr/>
              </p14:nvContentPartPr>
              <p14:xfrm>
                <a:off x="8389450" y="4735850"/>
                <a:ext cx="30240" cy="299160"/>
              </p14:xfrm>
            </p:contentPart>
          </mc:Choice>
          <mc:Fallback xmlns="">
            <p:pic>
              <p:nvPicPr>
                <p:cNvPr id="116" name="Ink 115">
                  <a:extLst>
                    <a:ext uri="{FF2B5EF4-FFF2-40B4-BE49-F238E27FC236}">
                      <a16:creationId xmlns:a16="http://schemas.microsoft.com/office/drawing/2014/main" id="{4EB82534-FD9F-AED9-5DB0-6EDE7C976A9C}"/>
                    </a:ext>
                  </a:extLst>
                </p:cNvPr>
                <p:cNvPicPr/>
                <p:nvPr/>
              </p:nvPicPr>
              <p:blipFill>
                <a:blip r:embed="rId129"/>
                <a:stretch>
                  <a:fillRect/>
                </a:stretch>
              </p:blipFill>
              <p:spPr>
                <a:xfrm>
                  <a:off x="8383330" y="4729730"/>
                  <a:ext cx="424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Ink 116">
                  <a:extLst>
                    <a:ext uri="{FF2B5EF4-FFF2-40B4-BE49-F238E27FC236}">
                      <a16:creationId xmlns:a16="http://schemas.microsoft.com/office/drawing/2014/main" id="{5A7BF2CD-2095-7F16-6918-B59254909243}"/>
                    </a:ext>
                  </a:extLst>
                </p14:cNvPr>
                <p14:cNvContentPartPr/>
                <p14:nvPr/>
              </p14:nvContentPartPr>
              <p14:xfrm>
                <a:off x="8657650" y="4755290"/>
                <a:ext cx="39960" cy="275400"/>
              </p14:xfrm>
            </p:contentPart>
          </mc:Choice>
          <mc:Fallback xmlns="">
            <p:pic>
              <p:nvPicPr>
                <p:cNvPr id="117" name="Ink 116">
                  <a:extLst>
                    <a:ext uri="{FF2B5EF4-FFF2-40B4-BE49-F238E27FC236}">
                      <a16:creationId xmlns:a16="http://schemas.microsoft.com/office/drawing/2014/main" id="{5A7BF2CD-2095-7F16-6918-B59254909243}"/>
                    </a:ext>
                  </a:extLst>
                </p:cNvPr>
                <p:cNvPicPr/>
                <p:nvPr/>
              </p:nvPicPr>
              <p:blipFill>
                <a:blip r:embed="rId131"/>
                <a:stretch>
                  <a:fillRect/>
                </a:stretch>
              </p:blipFill>
              <p:spPr>
                <a:xfrm>
                  <a:off x="8651530" y="4749170"/>
                  <a:ext cx="522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 name="Ink 118">
                  <a:extLst>
                    <a:ext uri="{FF2B5EF4-FFF2-40B4-BE49-F238E27FC236}">
                      <a16:creationId xmlns:a16="http://schemas.microsoft.com/office/drawing/2014/main" id="{0B574A37-A74F-4639-AADA-3AEF21AEB129}"/>
                    </a:ext>
                  </a:extLst>
                </p14:cNvPr>
                <p14:cNvContentPartPr/>
                <p14:nvPr/>
              </p14:nvContentPartPr>
              <p14:xfrm>
                <a:off x="7651090" y="5563850"/>
                <a:ext cx="969480" cy="39240"/>
              </p14:xfrm>
            </p:contentPart>
          </mc:Choice>
          <mc:Fallback xmlns="">
            <p:pic>
              <p:nvPicPr>
                <p:cNvPr id="119" name="Ink 118">
                  <a:extLst>
                    <a:ext uri="{FF2B5EF4-FFF2-40B4-BE49-F238E27FC236}">
                      <a16:creationId xmlns:a16="http://schemas.microsoft.com/office/drawing/2014/main" id="{0B574A37-A74F-4639-AADA-3AEF21AEB129}"/>
                    </a:ext>
                  </a:extLst>
                </p:cNvPr>
                <p:cNvPicPr/>
                <p:nvPr/>
              </p:nvPicPr>
              <p:blipFill>
                <a:blip r:embed="rId133"/>
                <a:stretch>
                  <a:fillRect/>
                </a:stretch>
              </p:blipFill>
              <p:spPr>
                <a:xfrm>
                  <a:off x="7644970" y="5557730"/>
                  <a:ext cx="981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 name="Ink 119">
                  <a:extLst>
                    <a:ext uri="{FF2B5EF4-FFF2-40B4-BE49-F238E27FC236}">
                      <a16:creationId xmlns:a16="http://schemas.microsoft.com/office/drawing/2014/main" id="{52B10F09-A3DC-BD66-3741-DACDA148F499}"/>
                    </a:ext>
                  </a:extLst>
                </p14:cNvPr>
                <p14:cNvContentPartPr/>
                <p14:nvPr/>
              </p14:nvContentPartPr>
              <p14:xfrm>
                <a:off x="7571170" y="5530010"/>
                <a:ext cx="279720" cy="167400"/>
              </p14:xfrm>
            </p:contentPart>
          </mc:Choice>
          <mc:Fallback xmlns="">
            <p:pic>
              <p:nvPicPr>
                <p:cNvPr id="120" name="Ink 119">
                  <a:extLst>
                    <a:ext uri="{FF2B5EF4-FFF2-40B4-BE49-F238E27FC236}">
                      <a16:creationId xmlns:a16="http://schemas.microsoft.com/office/drawing/2014/main" id="{52B10F09-A3DC-BD66-3741-DACDA148F499}"/>
                    </a:ext>
                  </a:extLst>
                </p:cNvPr>
                <p:cNvPicPr/>
                <p:nvPr/>
              </p:nvPicPr>
              <p:blipFill>
                <a:blip r:embed="rId135"/>
                <a:stretch>
                  <a:fillRect/>
                </a:stretch>
              </p:blipFill>
              <p:spPr>
                <a:xfrm>
                  <a:off x="7565050" y="5523890"/>
                  <a:ext cx="291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2" name="Ink 121">
                  <a:extLst>
                    <a:ext uri="{FF2B5EF4-FFF2-40B4-BE49-F238E27FC236}">
                      <a16:creationId xmlns:a16="http://schemas.microsoft.com/office/drawing/2014/main" id="{30DB621E-CB39-2A07-0CD8-FDC9D74BB86E}"/>
                    </a:ext>
                  </a:extLst>
                </p14:cNvPr>
                <p14:cNvContentPartPr/>
                <p14:nvPr/>
              </p14:nvContentPartPr>
              <p14:xfrm>
                <a:off x="8193970" y="5685170"/>
                <a:ext cx="64080" cy="186120"/>
              </p14:xfrm>
            </p:contentPart>
          </mc:Choice>
          <mc:Fallback xmlns="">
            <p:pic>
              <p:nvPicPr>
                <p:cNvPr id="122" name="Ink 121">
                  <a:extLst>
                    <a:ext uri="{FF2B5EF4-FFF2-40B4-BE49-F238E27FC236}">
                      <a16:creationId xmlns:a16="http://schemas.microsoft.com/office/drawing/2014/main" id="{30DB621E-CB39-2A07-0CD8-FDC9D74BB86E}"/>
                    </a:ext>
                  </a:extLst>
                </p:cNvPr>
                <p:cNvPicPr/>
                <p:nvPr/>
              </p:nvPicPr>
              <p:blipFill>
                <a:blip r:embed="rId137"/>
                <a:stretch>
                  <a:fillRect/>
                </a:stretch>
              </p:blipFill>
              <p:spPr>
                <a:xfrm>
                  <a:off x="8187850" y="5679050"/>
                  <a:ext cx="763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3" name="Ink 122">
                  <a:extLst>
                    <a:ext uri="{FF2B5EF4-FFF2-40B4-BE49-F238E27FC236}">
                      <a16:creationId xmlns:a16="http://schemas.microsoft.com/office/drawing/2014/main" id="{B251F4AB-3285-623F-289A-9F71F19E0006}"/>
                    </a:ext>
                  </a:extLst>
                </p14:cNvPr>
                <p14:cNvContentPartPr/>
                <p14:nvPr/>
              </p14:nvContentPartPr>
              <p14:xfrm>
                <a:off x="8357410" y="5633690"/>
                <a:ext cx="140760" cy="222840"/>
              </p14:xfrm>
            </p:contentPart>
          </mc:Choice>
          <mc:Fallback xmlns="">
            <p:pic>
              <p:nvPicPr>
                <p:cNvPr id="123" name="Ink 122">
                  <a:extLst>
                    <a:ext uri="{FF2B5EF4-FFF2-40B4-BE49-F238E27FC236}">
                      <a16:creationId xmlns:a16="http://schemas.microsoft.com/office/drawing/2014/main" id="{B251F4AB-3285-623F-289A-9F71F19E0006}"/>
                    </a:ext>
                  </a:extLst>
                </p:cNvPr>
                <p:cNvPicPr/>
                <p:nvPr/>
              </p:nvPicPr>
              <p:blipFill>
                <a:blip r:embed="rId139"/>
                <a:stretch>
                  <a:fillRect/>
                </a:stretch>
              </p:blipFill>
              <p:spPr>
                <a:xfrm>
                  <a:off x="8351290" y="5627570"/>
                  <a:ext cx="153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4" name="Ink 123">
                  <a:extLst>
                    <a:ext uri="{FF2B5EF4-FFF2-40B4-BE49-F238E27FC236}">
                      <a16:creationId xmlns:a16="http://schemas.microsoft.com/office/drawing/2014/main" id="{CA14512E-2FE5-F1E8-4DD6-B51AE40F6916}"/>
                    </a:ext>
                  </a:extLst>
                </p14:cNvPr>
                <p14:cNvContentPartPr/>
                <p14:nvPr/>
              </p14:nvContentPartPr>
              <p14:xfrm>
                <a:off x="8606890" y="5673650"/>
                <a:ext cx="150840" cy="222840"/>
              </p14:xfrm>
            </p:contentPart>
          </mc:Choice>
          <mc:Fallback xmlns="">
            <p:pic>
              <p:nvPicPr>
                <p:cNvPr id="124" name="Ink 123">
                  <a:extLst>
                    <a:ext uri="{FF2B5EF4-FFF2-40B4-BE49-F238E27FC236}">
                      <a16:creationId xmlns:a16="http://schemas.microsoft.com/office/drawing/2014/main" id="{CA14512E-2FE5-F1E8-4DD6-B51AE40F6916}"/>
                    </a:ext>
                  </a:extLst>
                </p:cNvPr>
                <p:cNvPicPr/>
                <p:nvPr/>
              </p:nvPicPr>
              <p:blipFill>
                <a:blip r:embed="rId141"/>
                <a:stretch>
                  <a:fillRect/>
                </a:stretch>
              </p:blipFill>
              <p:spPr>
                <a:xfrm>
                  <a:off x="8600770" y="5667530"/>
                  <a:ext cx="163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 name="Ink 124">
                  <a:extLst>
                    <a:ext uri="{FF2B5EF4-FFF2-40B4-BE49-F238E27FC236}">
                      <a16:creationId xmlns:a16="http://schemas.microsoft.com/office/drawing/2014/main" id="{0E01B4E1-A8EF-93DA-9A07-B63CC174761B}"/>
                    </a:ext>
                  </a:extLst>
                </p14:cNvPr>
                <p14:cNvContentPartPr/>
                <p14:nvPr/>
              </p14:nvContentPartPr>
              <p14:xfrm>
                <a:off x="8650810" y="5646650"/>
                <a:ext cx="285480" cy="52200"/>
              </p14:xfrm>
            </p:contentPart>
          </mc:Choice>
          <mc:Fallback xmlns="">
            <p:pic>
              <p:nvPicPr>
                <p:cNvPr id="125" name="Ink 124">
                  <a:extLst>
                    <a:ext uri="{FF2B5EF4-FFF2-40B4-BE49-F238E27FC236}">
                      <a16:creationId xmlns:a16="http://schemas.microsoft.com/office/drawing/2014/main" id="{0E01B4E1-A8EF-93DA-9A07-B63CC174761B}"/>
                    </a:ext>
                  </a:extLst>
                </p:cNvPr>
                <p:cNvPicPr/>
                <p:nvPr/>
              </p:nvPicPr>
              <p:blipFill>
                <a:blip r:embed="rId143"/>
                <a:stretch>
                  <a:fillRect/>
                </a:stretch>
              </p:blipFill>
              <p:spPr>
                <a:xfrm>
                  <a:off x="8644690" y="5640530"/>
                  <a:ext cx="297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6" name="Ink 125">
                  <a:extLst>
                    <a:ext uri="{FF2B5EF4-FFF2-40B4-BE49-F238E27FC236}">
                      <a16:creationId xmlns:a16="http://schemas.microsoft.com/office/drawing/2014/main" id="{C2D91031-1470-62B0-CCB4-A46ADE6C936B}"/>
                    </a:ext>
                  </a:extLst>
                </p14:cNvPr>
                <p14:cNvContentPartPr/>
                <p14:nvPr/>
              </p14:nvContentPartPr>
              <p14:xfrm>
                <a:off x="8903530" y="5847170"/>
                <a:ext cx="10080" cy="57240"/>
              </p14:xfrm>
            </p:contentPart>
          </mc:Choice>
          <mc:Fallback xmlns="">
            <p:pic>
              <p:nvPicPr>
                <p:cNvPr id="126" name="Ink 125">
                  <a:extLst>
                    <a:ext uri="{FF2B5EF4-FFF2-40B4-BE49-F238E27FC236}">
                      <a16:creationId xmlns:a16="http://schemas.microsoft.com/office/drawing/2014/main" id="{C2D91031-1470-62B0-CCB4-A46ADE6C936B}"/>
                    </a:ext>
                  </a:extLst>
                </p:cNvPr>
                <p:cNvPicPr/>
                <p:nvPr/>
              </p:nvPicPr>
              <p:blipFill>
                <a:blip r:embed="rId145"/>
                <a:stretch>
                  <a:fillRect/>
                </a:stretch>
              </p:blipFill>
              <p:spPr>
                <a:xfrm>
                  <a:off x="8897410" y="5841050"/>
                  <a:ext cx="22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7" name="Ink 126">
                  <a:extLst>
                    <a:ext uri="{FF2B5EF4-FFF2-40B4-BE49-F238E27FC236}">
                      <a16:creationId xmlns:a16="http://schemas.microsoft.com/office/drawing/2014/main" id="{D86A4739-6469-F103-1DA9-CD33A36CE647}"/>
                    </a:ext>
                  </a:extLst>
                </p14:cNvPr>
                <p14:cNvContentPartPr/>
                <p14:nvPr/>
              </p14:nvContentPartPr>
              <p14:xfrm>
                <a:off x="9133570" y="5552330"/>
                <a:ext cx="34200" cy="318240"/>
              </p14:xfrm>
            </p:contentPart>
          </mc:Choice>
          <mc:Fallback xmlns="">
            <p:pic>
              <p:nvPicPr>
                <p:cNvPr id="127" name="Ink 126">
                  <a:extLst>
                    <a:ext uri="{FF2B5EF4-FFF2-40B4-BE49-F238E27FC236}">
                      <a16:creationId xmlns:a16="http://schemas.microsoft.com/office/drawing/2014/main" id="{D86A4739-6469-F103-1DA9-CD33A36CE647}"/>
                    </a:ext>
                  </a:extLst>
                </p:cNvPr>
                <p:cNvPicPr/>
                <p:nvPr/>
              </p:nvPicPr>
              <p:blipFill>
                <a:blip r:embed="rId147"/>
                <a:stretch>
                  <a:fillRect/>
                </a:stretch>
              </p:blipFill>
              <p:spPr>
                <a:xfrm>
                  <a:off x="9127450" y="5546210"/>
                  <a:ext cx="464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Ink 127">
                  <a:extLst>
                    <a:ext uri="{FF2B5EF4-FFF2-40B4-BE49-F238E27FC236}">
                      <a16:creationId xmlns:a16="http://schemas.microsoft.com/office/drawing/2014/main" id="{398E565C-8A25-3CAA-7CED-5D588070C577}"/>
                    </a:ext>
                  </a:extLst>
                </p14:cNvPr>
                <p14:cNvContentPartPr/>
                <p14:nvPr/>
              </p14:nvContentPartPr>
              <p14:xfrm>
                <a:off x="9216730" y="5917730"/>
                <a:ext cx="14400" cy="11160"/>
              </p14:xfrm>
            </p:contentPart>
          </mc:Choice>
          <mc:Fallback xmlns="">
            <p:pic>
              <p:nvPicPr>
                <p:cNvPr id="128" name="Ink 127">
                  <a:extLst>
                    <a:ext uri="{FF2B5EF4-FFF2-40B4-BE49-F238E27FC236}">
                      <a16:creationId xmlns:a16="http://schemas.microsoft.com/office/drawing/2014/main" id="{398E565C-8A25-3CAA-7CED-5D588070C577}"/>
                    </a:ext>
                  </a:extLst>
                </p:cNvPr>
                <p:cNvPicPr/>
                <p:nvPr/>
              </p:nvPicPr>
              <p:blipFill>
                <a:blip r:embed="rId149"/>
                <a:stretch>
                  <a:fillRect/>
                </a:stretch>
              </p:blipFill>
              <p:spPr>
                <a:xfrm>
                  <a:off x="9210610" y="5911610"/>
                  <a:ext cx="26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Ink 128">
                  <a:extLst>
                    <a:ext uri="{FF2B5EF4-FFF2-40B4-BE49-F238E27FC236}">
                      <a16:creationId xmlns:a16="http://schemas.microsoft.com/office/drawing/2014/main" id="{4613A4CF-2B95-E31A-C3A0-2FC1DFB8DCCE}"/>
                    </a:ext>
                  </a:extLst>
                </p14:cNvPr>
                <p14:cNvContentPartPr/>
                <p14:nvPr/>
              </p14:nvContentPartPr>
              <p14:xfrm>
                <a:off x="9491410" y="5531810"/>
                <a:ext cx="45000" cy="394200"/>
              </p14:xfrm>
            </p:contentPart>
          </mc:Choice>
          <mc:Fallback xmlns="">
            <p:pic>
              <p:nvPicPr>
                <p:cNvPr id="129" name="Ink 128">
                  <a:extLst>
                    <a:ext uri="{FF2B5EF4-FFF2-40B4-BE49-F238E27FC236}">
                      <a16:creationId xmlns:a16="http://schemas.microsoft.com/office/drawing/2014/main" id="{4613A4CF-2B95-E31A-C3A0-2FC1DFB8DCCE}"/>
                    </a:ext>
                  </a:extLst>
                </p:cNvPr>
                <p:cNvPicPr/>
                <p:nvPr/>
              </p:nvPicPr>
              <p:blipFill>
                <a:blip r:embed="rId151"/>
                <a:stretch>
                  <a:fillRect/>
                </a:stretch>
              </p:blipFill>
              <p:spPr>
                <a:xfrm>
                  <a:off x="9485290" y="5525690"/>
                  <a:ext cx="5724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0" name="Ink 129">
                  <a:extLst>
                    <a:ext uri="{FF2B5EF4-FFF2-40B4-BE49-F238E27FC236}">
                      <a16:creationId xmlns:a16="http://schemas.microsoft.com/office/drawing/2014/main" id="{F1DC67F6-3328-7DDF-A51C-AFE2536F9959}"/>
                    </a:ext>
                  </a:extLst>
                </p14:cNvPr>
                <p14:cNvContentPartPr/>
                <p14:nvPr/>
              </p14:nvContentPartPr>
              <p14:xfrm>
                <a:off x="9587530" y="5870570"/>
                <a:ext cx="44280" cy="17280"/>
              </p14:xfrm>
            </p:contentPart>
          </mc:Choice>
          <mc:Fallback xmlns="">
            <p:pic>
              <p:nvPicPr>
                <p:cNvPr id="130" name="Ink 129">
                  <a:extLst>
                    <a:ext uri="{FF2B5EF4-FFF2-40B4-BE49-F238E27FC236}">
                      <a16:creationId xmlns:a16="http://schemas.microsoft.com/office/drawing/2014/main" id="{F1DC67F6-3328-7DDF-A51C-AFE2536F9959}"/>
                    </a:ext>
                  </a:extLst>
                </p:cNvPr>
                <p:cNvPicPr/>
                <p:nvPr/>
              </p:nvPicPr>
              <p:blipFill>
                <a:blip r:embed="rId153"/>
                <a:stretch>
                  <a:fillRect/>
                </a:stretch>
              </p:blipFill>
              <p:spPr>
                <a:xfrm>
                  <a:off x="9581410" y="5864450"/>
                  <a:ext cx="56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Ink 130">
                  <a:extLst>
                    <a:ext uri="{FF2B5EF4-FFF2-40B4-BE49-F238E27FC236}">
                      <a16:creationId xmlns:a16="http://schemas.microsoft.com/office/drawing/2014/main" id="{CA1C93F9-DDEB-5DDB-08BE-973937EE6637}"/>
                    </a:ext>
                  </a:extLst>
                </p14:cNvPr>
                <p14:cNvContentPartPr/>
                <p14:nvPr/>
              </p14:nvContentPartPr>
              <p14:xfrm>
                <a:off x="9762490" y="5554850"/>
                <a:ext cx="40680" cy="349200"/>
              </p14:xfrm>
            </p:contentPart>
          </mc:Choice>
          <mc:Fallback xmlns="">
            <p:pic>
              <p:nvPicPr>
                <p:cNvPr id="131" name="Ink 130">
                  <a:extLst>
                    <a:ext uri="{FF2B5EF4-FFF2-40B4-BE49-F238E27FC236}">
                      <a16:creationId xmlns:a16="http://schemas.microsoft.com/office/drawing/2014/main" id="{CA1C93F9-DDEB-5DDB-08BE-973937EE6637}"/>
                    </a:ext>
                  </a:extLst>
                </p:cNvPr>
                <p:cNvPicPr/>
                <p:nvPr/>
              </p:nvPicPr>
              <p:blipFill>
                <a:blip r:embed="rId155"/>
                <a:stretch>
                  <a:fillRect/>
                </a:stretch>
              </p:blipFill>
              <p:spPr>
                <a:xfrm>
                  <a:off x="9756370" y="5548730"/>
                  <a:ext cx="529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4" name="Ink 133">
                  <a:extLst>
                    <a:ext uri="{FF2B5EF4-FFF2-40B4-BE49-F238E27FC236}">
                      <a16:creationId xmlns:a16="http://schemas.microsoft.com/office/drawing/2014/main" id="{F46939E2-497A-DB1E-310A-1354F8BD6A82}"/>
                    </a:ext>
                  </a:extLst>
                </p14:cNvPr>
                <p14:cNvContentPartPr/>
                <p14:nvPr/>
              </p14:nvContentPartPr>
              <p14:xfrm>
                <a:off x="10026010" y="5563490"/>
                <a:ext cx="50400" cy="17280"/>
              </p14:xfrm>
            </p:contentPart>
          </mc:Choice>
          <mc:Fallback xmlns="">
            <p:pic>
              <p:nvPicPr>
                <p:cNvPr id="134" name="Ink 133">
                  <a:extLst>
                    <a:ext uri="{FF2B5EF4-FFF2-40B4-BE49-F238E27FC236}">
                      <a16:creationId xmlns:a16="http://schemas.microsoft.com/office/drawing/2014/main" id="{F46939E2-497A-DB1E-310A-1354F8BD6A82}"/>
                    </a:ext>
                  </a:extLst>
                </p:cNvPr>
                <p:cNvPicPr/>
                <p:nvPr/>
              </p:nvPicPr>
              <p:blipFill>
                <a:blip r:embed="rId157"/>
                <a:stretch>
                  <a:fillRect/>
                </a:stretch>
              </p:blipFill>
              <p:spPr>
                <a:xfrm>
                  <a:off x="10019890" y="5557370"/>
                  <a:ext cx="62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5" name="Ink 134">
                  <a:extLst>
                    <a:ext uri="{FF2B5EF4-FFF2-40B4-BE49-F238E27FC236}">
                      <a16:creationId xmlns:a16="http://schemas.microsoft.com/office/drawing/2014/main" id="{80867DF3-9441-740A-912E-EB88E373C3A4}"/>
                    </a:ext>
                  </a:extLst>
                </p14:cNvPr>
                <p14:cNvContentPartPr/>
                <p14:nvPr/>
              </p14:nvContentPartPr>
              <p14:xfrm>
                <a:off x="9999370" y="5880650"/>
                <a:ext cx="15840" cy="25560"/>
              </p14:xfrm>
            </p:contentPart>
          </mc:Choice>
          <mc:Fallback xmlns="">
            <p:pic>
              <p:nvPicPr>
                <p:cNvPr id="135" name="Ink 134">
                  <a:extLst>
                    <a:ext uri="{FF2B5EF4-FFF2-40B4-BE49-F238E27FC236}">
                      <a16:creationId xmlns:a16="http://schemas.microsoft.com/office/drawing/2014/main" id="{80867DF3-9441-740A-912E-EB88E373C3A4}"/>
                    </a:ext>
                  </a:extLst>
                </p:cNvPr>
                <p:cNvPicPr/>
                <p:nvPr/>
              </p:nvPicPr>
              <p:blipFill>
                <a:blip r:embed="rId159"/>
                <a:stretch>
                  <a:fillRect/>
                </a:stretch>
              </p:blipFill>
              <p:spPr>
                <a:xfrm>
                  <a:off x="9993250" y="5874530"/>
                  <a:ext cx="28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7" name="Ink 136">
                  <a:extLst>
                    <a:ext uri="{FF2B5EF4-FFF2-40B4-BE49-F238E27FC236}">
                      <a16:creationId xmlns:a16="http://schemas.microsoft.com/office/drawing/2014/main" id="{6E6252BB-B8FC-7502-82A2-34C48AB0DC7A}"/>
                    </a:ext>
                  </a:extLst>
                </p14:cNvPr>
                <p14:cNvContentPartPr/>
                <p14:nvPr/>
              </p14:nvContentPartPr>
              <p14:xfrm>
                <a:off x="10184050" y="5599490"/>
                <a:ext cx="201240" cy="287280"/>
              </p14:xfrm>
            </p:contentPart>
          </mc:Choice>
          <mc:Fallback xmlns="">
            <p:pic>
              <p:nvPicPr>
                <p:cNvPr id="137" name="Ink 136">
                  <a:extLst>
                    <a:ext uri="{FF2B5EF4-FFF2-40B4-BE49-F238E27FC236}">
                      <a16:creationId xmlns:a16="http://schemas.microsoft.com/office/drawing/2014/main" id="{6E6252BB-B8FC-7502-82A2-34C48AB0DC7A}"/>
                    </a:ext>
                  </a:extLst>
                </p:cNvPr>
                <p:cNvPicPr/>
                <p:nvPr/>
              </p:nvPicPr>
              <p:blipFill>
                <a:blip r:embed="rId161"/>
                <a:stretch>
                  <a:fillRect/>
                </a:stretch>
              </p:blipFill>
              <p:spPr>
                <a:xfrm>
                  <a:off x="10177930" y="5593370"/>
                  <a:ext cx="2134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Ink 137">
                  <a:extLst>
                    <a:ext uri="{FF2B5EF4-FFF2-40B4-BE49-F238E27FC236}">
                      <a16:creationId xmlns:a16="http://schemas.microsoft.com/office/drawing/2014/main" id="{0C72BFBD-71BA-C59D-294B-A6E580716A19}"/>
                    </a:ext>
                  </a:extLst>
                </p14:cNvPr>
                <p14:cNvContentPartPr/>
                <p14:nvPr/>
              </p14:nvContentPartPr>
              <p14:xfrm>
                <a:off x="10208170" y="5517770"/>
                <a:ext cx="253080" cy="48960"/>
              </p14:xfrm>
            </p:contentPart>
          </mc:Choice>
          <mc:Fallback xmlns="">
            <p:pic>
              <p:nvPicPr>
                <p:cNvPr id="138" name="Ink 137">
                  <a:extLst>
                    <a:ext uri="{FF2B5EF4-FFF2-40B4-BE49-F238E27FC236}">
                      <a16:creationId xmlns:a16="http://schemas.microsoft.com/office/drawing/2014/main" id="{0C72BFBD-71BA-C59D-294B-A6E580716A19}"/>
                    </a:ext>
                  </a:extLst>
                </p:cNvPr>
                <p:cNvPicPr/>
                <p:nvPr/>
              </p:nvPicPr>
              <p:blipFill>
                <a:blip r:embed="rId163"/>
                <a:stretch>
                  <a:fillRect/>
                </a:stretch>
              </p:blipFill>
              <p:spPr>
                <a:xfrm>
                  <a:off x="10202050" y="5511650"/>
                  <a:ext cx="2653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Ink 138">
                  <a:extLst>
                    <a:ext uri="{FF2B5EF4-FFF2-40B4-BE49-F238E27FC236}">
                      <a16:creationId xmlns:a16="http://schemas.microsoft.com/office/drawing/2014/main" id="{D88C444F-C59D-9A2C-CBA0-33A3F5A11734}"/>
                    </a:ext>
                  </a:extLst>
                </p14:cNvPr>
                <p14:cNvContentPartPr/>
                <p14:nvPr/>
              </p14:nvContentPartPr>
              <p14:xfrm>
                <a:off x="10466650" y="5583650"/>
                <a:ext cx="226080" cy="237600"/>
              </p14:xfrm>
            </p:contentPart>
          </mc:Choice>
          <mc:Fallback xmlns="">
            <p:pic>
              <p:nvPicPr>
                <p:cNvPr id="139" name="Ink 138">
                  <a:extLst>
                    <a:ext uri="{FF2B5EF4-FFF2-40B4-BE49-F238E27FC236}">
                      <a16:creationId xmlns:a16="http://schemas.microsoft.com/office/drawing/2014/main" id="{D88C444F-C59D-9A2C-CBA0-33A3F5A11734}"/>
                    </a:ext>
                  </a:extLst>
                </p:cNvPr>
                <p:cNvPicPr/>
                <p:nvPr/>
              </p:nvPicPr>
              <p:blipFill>
                <a:blip r:embed="rId165"/>
                <a:stretch>
                  <a:fillRect/>
                </a:stretch>
              </p:blipFill>
              <p:spPr>
                <a:xfrm>
                  <a:off x="10460530" y="5577530"/>
                  <a:ext cx="2383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0" name="Ink 139">
                  <a:extLst>
                    <a:ext uri="{FF2B5EF4-FFF2-40B4-BE49-F238E27FC236}">
                      <a16:creationId xmlns:a16="http://schemas.microsoft.com/office/drawing/2014/main" id="{0CBBE5F6-58FB-84E7-609C-8F558CD4628F}"/>
                    </a:ext>
                  </a:extLst>
                </p14:cNvPr>
                <p14:cNvContentPartPr/>
                <p14:nvPr/>
              </p14:nvContentPartPr>
              <p14:xfrm>
                <a:off x="10744210" y="5568170"/>
                <a:ext cx="199800" cy="220320"/>
              </p14:xfrm>
            </p:contentPart>
          </mc:Choice>
          <mc:Fallback xmlns="">
            <p:pic>
              <p:nvPicPr>
                <p:cNvPr id="140" name="Ink 139">
                  <a:extLst>
                    <a:ext uri="{FF2B5EF4-FFF2-40B4-BE49-F238E27FC236}">
                      <a16:creationId xmlns:a16="http://schemas.microsoft.com/office/drawing/2014/main" id="{0CBBE5F6-58FB-84E7-609C-8F558CD4628F}"/>
                    </a:ext>
                  </a:extLst>
                </p:cNvPr>
                <p:cNvPicPr/>
                <p:nvPr/>
              </p:nvPicPr>
              <p:blipFill>
                <a:blip r:embed="rId167"/>
                <a:stretch>
                  <a:fillRect/>
                </a:stretch>
              </p:blipFill>
              <p:spPr>
                <a:xfrm>
                  <a:off x="10738090" y="5562050"/>
                  <a:ext cx="212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1" name="Ink 140">
                  <a:extLst>
                    <a:ext uri="{FF2B5EF4-FFF2-40B4-BE49-F238E27FC236}">
                      <a16:creationId xmlns:a16="http://schemas.microsoft.com/office/drawing/2014/main" id="{B86EA119-3347-68F6-81A3-B32AFAD39268}"/>
                    </a:ext>
                  </a:extLst>
                </p14:cNvPr>
                <p14:cNvContentPartPr/>
                <p14:nvPr/>
              </p14:nvContentPartPr>
              <p14:xfrm>
                <a:off x="10926010" y="5580770"/>
                <a:ext cx="161640" cy="211320"/>
              </p14:xfrm>
            </p:contentPart>
          </mc:Choice>
          <mc:Fallback xmlns="">
            <p:pic>
              <p:nvPicPr>
                <p:cNvPr id="141" name="Ink 140">
                  <a:extLst>
                    <a:ext uri="{FF2B5EF4-FFF2-40B4-BE49-F238E27FC236}">
                      <a16:creationId xmlns:a16="http://schemas.microsoft.com/office/drawing/2014/main" id="{B86EA119-3347-68F6-81A3-B32AFAD39268}"/>
                    </a:ext>
                  </a:extLst>
                </p:cNvPr>
                <p:cNvPicPr/>
                <p:nvPr/>
              </p:nvPicPr>
              <p:blipFill>
                <a:blip r:embed="rId169"/>
                <a:stretch>
                  <a:fillRect/>
                </a:stretch>
              </p:blipFill>
              <p:spPr>
                <a:xfrm>
                  <a:off x="10919890" y="5574650"/>
                  <a:ext cx="173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2" name="Ink 141">
                  <a:extLst>
                    <a:ext uri="{FF2B5EF4-FFF2-40B4-BE49-F238E27FC236}">
                      <a16:creationId xmlns:a16="http://schemas.microsoft.com/office/drawing/2014/main" id="{04CD1D91-E89C-2B35-D844-974626E76C09}"/>
                    </a:ext>
                  </a:extLst>
                </p14:cNvPr>
                <p14:cNvContentPartPr/>
                <p14:nvPr/>
              </p14:nvContentPartPr>
              <p14:xfrm>
                <a:off x="11138770" y="5614970"/>
                <a:ext cx="180000" cy="189000"/>
              </p14:xfrm>
            </p:contentPart>
          </mc:Choice>
          <mc:Fallback xmlns="">
            <p:pic>
              <p:nvPicPr>
                <p:cNvPr id="142" name="Ink 141">
                  <a:extLst>
                    <a:ext uri="{FF2B5EF4-FFF2-40B4-BE49-F238E27FC236}">
                      <a16:creationId xmlns:a16="http://schemas.microsoft.com/office/drawing/2014/main" id="{04CD1D91-E89C-2B35-D844-974626E76C09}"/>
                    </a:ext>
                  </a:extLst>
                </p:cNvPr>
                <p:cNvPicPr/>
                <p:nvPr/>
              </p:nvPicPr>
              <p:blipFill>
                <a:blip r:embed="rId171"/>
                <a:stretch>
                  <a:fillRect/>
                </a:stretch>
              </p:blipFill>
              <p:spPr>
                <a:xfrm>
                  <a:off x="11132650" y="5608850"/>
                  <a:ext cx="192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8" name="Ink 97">
                  <a:extLst>
                    <a:ext uri="{FF2B5EF4-FFF2-40B4-BE49-F238E27FC236}">
                      <a16:creationId xmlns:a16="http://schemas.microsoft.com/office/drawing/2014/main" id="{E7A4BBC6-47BD-7830-B294-B0458447B402}"/>
                    </a:ext>
                  </a:extLst>
                </p14:cNvPr>
                <p14:cNvContentPartPr/>
                <p14:nvPr/>
              </p14:nvContentPartPr>
              <p14:xfrm>
                <a:off x="3391930" y="4596530"/>
                <a:ext cx="99360" cy="207360"/>
              </p14:xfrm>
            </p:contentPart>
          </mc:Choice>
          <mc:Fallback xmlns="">
            <p:pic>
              <p:nvPicPr>
                <p:cNvPr id="98" name="Ink 97">
                  <a:extLst>
                    <a:ext uri="{FF2B5EF4-FFF2-40B4-BE49-F238E27FC236}">
                      <a16:creationId xmlns:a16="http://schemas.microsoft.com/office/drawing/2014/main" id="{E7A4BBC6-47BD-7830-B294-B0458447B402}"/>
                    </a:ext>
                  </a:extLst>
                </p:cNvPr>
                <p:cNvPicPr/>
                <p:nvPr/>
              </p:nvPicPr>
              <p:blipFill>
                <a:blip r:embed="rId173"/>
                <a:stretch>
                  <a:fillRect/>
                </a:stretch>
              </p:blipFill>
              <p:spPr>
                <a:xfrm>
                  <a:off x="3385810" y="4590410"/>
                  <a:ext cx="111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9" name="Ink 98">
                  <a:extLst>
                    <a:ext uri="{FF2B5EF4-FFF2-40B4-BE49-F238E27FC236}">
                      <a16:creationId xmlns:a16="http://schemas.microsoft.com/office/drawing/2014/main" id="{0366D5AA-8009-D855-D83C-BB4687CBE577}"/>
                    </a:ext>
                  </a:extLst>
                </p14:cNvPr>
                <p14:cNvContentPartPr/>
                <p14:nvPr/>
              </p14:nvContentPartPr>
              <p14:xfrm>
                <a:off x="3552130" y="4596890"/>
                <a:ext cx="145080" cy="293400"/>
              </p14:xfrm>
            </p:contentPart>
          </mc:Choice>
          <mc:Fallback xmlns="">
            <p:pic>
              <p:nvPicPr>
                <p:cNvPr id="99" name="Ink 98">
                  <a:extLst>
                    <a:ext uri="{FF2B5EF4-FFF2-40B4-BE49-F238E27FC236}">
                      <a16:creationId xmlns:a16="http://schemas.microsoft.com/office/drawing/2014/main" id="{0366D5AA-8009-D855-D83C-BB4687CBE577}"/>
                    </a:ext>
                  </a:extLst>
                </p:cNvPr>
                <p:cNvPicPr/>
                <p:nvPr/>
              </p:nvPicPr>
              <p:blipFill>
                <a:blip r:embed="rId175"/>
                <a:stretch>
                  <a:fillRect/>
                </a:stretch>
              </p:blipFill>
              <p:spPr>
                <a:xfrm>
                  <a:off x="3546010" y="4590770"/>
                  <a:ext cx="1573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0" name="Ink 99">
                  <a:extLst>
                    <a:ext uri="{FF2B5EF4-FFF2-40B4-BE49-F238E27FC236}">
                      <a16:creationId xmlns:a16="http://schemas.microsoft.com/office/drawing/2014/main" id="{C64033DB-BBFF-D45F-D016-1B6CE923B210}"/>
                    </a:ext>
                  </a:extLst>
                </p14:cNvPr>
                <p14:cNvContentPartPr/>
                <p14:nvPr/>
              </p14:nvContentPartPr>
              <p14:xfrm>
                <a:off x="3765250" y="4642610"/>
                <a:ext cx="50400" cy="216000"/>
              </p14:xfrm>
            </p:contentPart>
          </mc:Choice>
          <mc:Fallback xmlns="">
            <p:pic>
              <p:nvPicPr>
                <p:cNvPr id="100" name="Ink 99">
                  <a:extLst>
                    <a:ext uri="{FF2B5EF4-FFF2-40B4-BE49-F238E27FC236}">
                      <a16:creationId xmlns:a16="http://schemas.microsoft.com/office/drawing/2014/main" id="{C64033DB-BBFF-D45F-D016-1B6CE923B210}"/>
                    </a:ext>
                  </a:extLst>
                </p:cNvPr>
                <p:cNvPicPr/>
                <p:nvPr/>
              </p:nvPicPr>
              <p:blipFill>
                <a:blip r:embed="rId177"/>
                <a:stretch>
                  <a:fillRect/>
                </a:stretch>
              </p:blipFill>
              <p:spPr>
                <a:xfrm>
                  <a:off x="3759130" y="4636490"/>
                  <a:ext cx="62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1" name="Ink 100">
                  <a:extLst>
                    <a:ext uri="{FF2B5EF4-FFF2-40B4-BE49-F238E27FC236}">
                      <a16:creationId xmlns:a16="http://schemas.microsoft.com/office/drawing/2014/main" id="{1509DBD1-B486-B745-3650-D4A1CB606FCF}"/>
                    </a:ext>
                  </a:extLst>
                </p14:cNvPr>
                <p14:cNvContentPartPr/>
                <p14:nvPr/>
              </p14:nvContentPartPr>
              <p14:xfrm>
                <a:off x="3793330" y="4538930"/>
                <a:ext cx="160560" cy="67320"/>
              </p14:xfrm>
            </p:contentPart>
          </mc:Choice>
          <mc:Fallback xmlns="">
            <p:pic>
              <p:nvPicPr>
                <p:cNvPr id="101" name="Ink 100">
                  <a:extLst>
                    <a:ext uri="{FF2B5EF4-FFF2-40B4-BE49-F238E27FC236}">
                      <a16:creationId xmlns:a16="http://schemas.microsoft.com/office/drawing/2014/main" id="{1509DBD1-B486-B745-3650-D4A1CB606FCF}"/>
                    </a:ext>
                  </a:extLst>
                </p:cNvPr>
                <p:cNvPicPr/>
                <p:nvPr/>
              </p:nvPicPr>
              <p:blipFill>
                <a:blip r:embed="rId179"/>
                <a:stretch>
                  <a:fillRect/>
                </a:stretch>
              </p:blipFill>
              <p:spPr>
                <a:xfrm>
                  <a:off x="3787210" y="4532810"/>
                  <a:ext cx="172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2" name="Ink 101">
                  <a:extLst>
                    <a:ext uri="{FF2B5EF4-FFF2-40B4-BE49-F238E27FC236}">
                      <a16:creationId xmlns:a16="http://schemas.microsoft.com/office/drawing/2014/main" id="{4AB779DB-E1F8-C3A6-6BC9-E3E726A1C7E9}"/>
                    </a:ext>
                  </a:extLst>
                </p14:cNvPr>
                <p14:cNvContentPartPr/>
                <p14:nvPr/>
              </p14:nvContentPartPr>
              <p14:xfrm>
                <a:off x="4005010" y="4849610"/>
                <a:ext cx="11880" cy="22320"/>
              </p14:xfrm>
            </p:contentPart>
          </mc:Choice>
          <mc:Fallback xmlns="">
            <p:pic>
              <p:nvPicPr>
                <p:cNvPr id="102" name="Ink 101">
                  <a:extLst>
                    <a:ext uri="{FF2B5EF4-FFF2-40B4-BE49-F238E27FC236}">
                      <a16:creationId xmlns:a16="http://schemas.microsoft.com/office/drawing/2014/main" id="{4AB779DB-E1F8-C3A6-6BC9-E3E726A1C7E9}"/>
                    </a:ext>
                  </a:extLst>
                </p:cNvPr>
                <p:cNvPicPr/>
                <p:nvPr/>
              </p:nvPicPr>
              <p:blipFill>
                <a:blip r:embed="rId181"/>
                <a:stretch>
                  <a:fillRect/>
                </a:stretch>
              </p:blipFill>
              <p:spPr>
                <a:xfrm>
                  <a:off x="3998890" y="4843490"/>
                  <a:ext cx="241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3" name="Ink 102">
                  <a:extLst>
                    <a:ext uri="{FF2B5EF4-FFF2-40B4-BE49-F238E27FC236}">
                      <a16:creationId xmlns:a16="http://schemas.microsoft.com/office/drawing/2014/main" id="{DF78AACB-5836-2A77-E261-3C91242D5F2A}"/>
                    </a:ext>
                  </a:extLst>
                </p14:cNvPr>
                <p14:cNvContentPartPr/>
                <p14:nvPr/>
              </p14:nvContentPartPr>
              <p14:xfrm>
                <a:off x="4128490" y="4551890"/>
                <a:ext cx="25920" cy="305280"/>
              </p14:xfrm>
            </p:contentPart>
          </mc:Choice>
          <mc:Fallback xmlns="">
            <p:pic>
              <p:nvPicPr>
                <p:cNvPr id="103" name="Ink 102">
                  <a:extLst>
                    <a:ext uri="{FF2B5EF4-FFF2-40B4-BE49-F238E27FC236}">
                      <a16:creationId xmlns:a16="http://schemas.microsoft.com/office/drawing/2014/main" id="{DF78AACB-5836-2A77-E261-3C91242D5F2A}"/>
                    </a:ext>
                  </a:extLst>
                </p:cNvPr>
                <p:cNvPicPr/>
                <p:nvPr/>
              </p:nvPicPr>
              <p:blipFill>
                <a:blip r:embed="rId183"/>
                <a:stretch>
                  <a:fillRect/>
                </a:stretch>
              </p:blipFill>
              <p:spPr>
                <a:xfrm>
                  <a:off x="4122370" y="4545770"/>
                  <a:ext cx="38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4" name="Ink 103">
                  <a:extLst>
                    <a:ext uri="{FF2B5EF4-FFF2-40B4-BE49-F238E27FC236}">
                      <a16:creationId xmlns:a16="http://schemas.microsoft.com/office/drawing/2014/main" id="{D7B59148-F08C-1181-2FE9-72717D6DC098}"/>
                    </a:ext>
                  </a:extLst>
                </p14:cNvPr>
                <p14:cNvContentPartPr/>
                <p14:nvPr/>
              </p14:nvContentPartPr>
              <p14:xfrm>
                <a:off x="4263850" y="4837370"/>
                <a:ext cx="11520" cy="18000"/>
              </p14:xfrm>
            </p:contentPart>
          </mc:Choice>
          <mc:Fallback xmlns="">
            <p:pic>
              <p:nvPicPr>
                <p:cNvPr id="104" name="Ink 103">
                  <a:extLst>
                    <a:ext uri="{FF2B5EF4-FFF2-40B4-BE49-F238E27FC236}">
                      <a16:creationId xmlns:a16="http://schemas.microsoft.com/office/drawing/2014/main" id="{D7B59148-F08C-1181-2FE9-72717D6DC098}"/>
                    </a:ext>
                  </a:extLst>
                </p:cNvPr>
                <p:cNvPicPr/>
                <p:nvPr/>
              </p:nvPicPr>
              <p:blipFill>
                <a:blip r:embed="rId185"/>
                <a:stretch>
                  <a:fillRect/>
                </a:stretch>
              </p:blipFill>
              <p:spPr>
                <a:xfrm>
                  <a:off x="4257730" y="4831250"/>
                  <a:ext cx="23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5" name="Ink 104">
                  <a:extLst>
                    <a:ext uri="{FF2B5EF4-FFF2-40B4-BE49-F238E27FC236}">
                      <a16:creationId xmlns:a16="http://schemas.microsoft.com/office/drawing/2014/main" id="{7DDF48C0-0AEC-5ADB-5000-2E90688084CE}"/>
                    </a:ext>
                  </a:extLst>
                </p14:cNvPr>
                <p14:cNvContentPartPr/>
                <p14:nvPr/>
              </p14:nvContentPartPr>
              <p14:xfrm>
                <a:off x="4436650" y="4547570"/>
                <a:ext cx="52560" cy="228240"/>
              </p14:xfrm>
            </p:contentPart>
          </mc:Choice>
          <mc:Fallback xmlns="">
            <p:pic>
              <p:nvPicPr>
                <p:cNvPr id="105" name="Ink 104">
                  <a:extLst>
                    <a:ext uri="{FF2B5EF4-FFF2-40B4-BE49-F238E27FC236}">
                      <a16:creationId xmlns:a16="http://schemas.microsoft.com/office/drawing/2014/main" id="{7DDF48C0-0AEC-5ADB-5000-2E90688084CE}"/>
                    </a:ext>
                  </a:extLst>
                </p:cNvPr>
                <p:cNvPicPr/>
                <p:nvPr/>
              </p:nvPicPr>
              <p:blipFill>
                <a:blip r:embed="rId187"/>
                <a:stretch>
                  <a:fillRect/>
                </a:stretch>
              </p:blipFill>
              <p:spPr>
                <a:xfrm>
                  <a:off x="4430530" y="4541450"/>
                  <a:ext cx="648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6" name="Ink 105">
                  <a:extLst>
                    <a:ext uri="{FF2B5EF4-FFF2-40B4-BE49-F238E27FC236}">
                      <a16:creationId xmlns:a16="http://schemas.microsoft.com/office/drawing/2014/main" id="{B7EBC73D-74F5-6BB5-54ED-9A6F895693FD}"/>
                    </a:ext>
                  </a:extLst>
                </p14:cNvPr>
                <p14:cNvContentPartPr/>
                <p14:nvPr/>
              </p14:nvContentPartPr>
              <p14:xfrm>
                <a:off x="4588210" y="4825490"/>
                <a:ext cx="11880" cy="29520"/>
              </p14:xfrm>
            </p:contentPart>
          </mc:Choice>
          <mc:Fallback xmlns="">
            <p:pic>
              <p:nvPicPr>
                <p:cNvPr id="106" name="Ink 105">
                  <a:extLst>
                    <a:ext uri="{FF2B5EF4-FFF2-40B4-BE49-F238E27FC236}">
                      <a16:creationId xmlns:a16="http://schemas.microsoft.com/office/drawing/2014/main" id="{B7EBC73D-74F5-6BB5-54ED-9A6F895693FD}"/>
                    </a:ext>
                  </a:extLst>
                </p:cNvPr>
                <p:cNvPicPr/>
                <p:nvPr/>
              </p:nvPicPr>
              <p:blipFill>
                <a:blip r:embed="rId189"/>
                <a:stretch>
                  <a:fillRect/>
                </a:stretch>
              </p:blipFill>
              <p:spPr>
                <a:xfrm>
                  <a:off x="4582090" y="4819370"/>
                  <a:ext cx="24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Ink 106">
                  <a:extLst>
                    <a:ext uri="{FF2B5EF4-FFF2-40B4-BE49-F238E27FC236}">
                      <a16:creationId xmlns:a16="http://schemas.microsoft.com/office/drawing/2014/main" id="{9C3C755C-ECCD-C40E-07B2-0BD96BF6A41C}"/>
                    </a:ext>
                  </a:extLst>
                </p14:cNvPr>
                <p14:cNvContentPartPr/>
                <p14:nvPr/>
              </p14:nvContentPartPr>
              <p14:xfrm>
                <a:off x="4737250" y="4480970"/>
                <a:ext cx="37080" cy="374040"/>
              </p14:xfrm>
            </p:contentPart>
          </mc:Choice>
          <mc:Fallback xmlns="">
            <p:pic>
              <p:nvPicPr>
                <p:cNvPr id="107" name="Ink 106">
                  <a:extLst>
                    <a:ext uri="{FF2B5EF4-FFF2-40B4-BE49-F238E27FC236}">
                      <a16:creationId xmlns:a16="http://schemas.microsoft.com/office/drawing/2014/main" id="{9C3C755C-ECCD-C40E-07B2-0BD96BF6A41C}"/>
                    </a:ext>
                  </a:extLst>
                </p:cNvPr>
                <p:cNvPicPr/>
                <p:nvPr/>
              </p:nvPicPr>
              <p:blipFill>
                <a:blip r:embed="rId191"/>
                <a:stretch>
                  <a:fillRect/>
                </a:stretch>
              </p:blipFill>
              <p:spPr>
                <a:xfrm>
                  <a:off x="4731130" y="4474850"/>
                  <a:ext cx="493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4" name="Ink 143">
                  <a:extLst>
                    <a:ext uri="{FF2B5EF4-FFF2-40B4-BE49-F238E27FC236}">
                      <a16:creationId xmlns:a16="http://schemas.microsoft.com/office/drawing/2014/main" id="{31A1655C-626C-39EA-4D00-B16C35C0B69E}"/>
                    </a:ext>
                  </a:extLst>
                </p14:cNvPr>
                <p14:cNvContentPartPr/>
                <p14:nvPr/>
              </p14:nvContentPartPr>
              <p14:xfrm>
                <a:off x="1309330" y="5328410"/>
                <a:ext cx="318960" cy="393120"/>
              </p14:xfrm>
            </p:contentPart>
          </mc:Choice>
          <mc:Fallback xmlns="">
            <p:pic>
              <p:nvPicPr>
                <p:cNvPr id="144" name="Ink 143">
                  <a:extLst>
                    <a:ext uri="{FF2B5EF4-FFF2-40B4-BE49-F238E27FC236}">
                      <a16:creationId xmlns:a16="http://schemas.microsoft.com/office/drawing/2014/main" id="{31A1655C-626C-39EA-4D00-B16C35C0B69E}"/>
                    </a:ext>
                  </a:extLst>
                </p:cNvPr>
                <p:cNvPicPr/>
                <p:nvPr/>
              </p:nvPicPr>
              <p:blipFill>
                <a:blip r:embed="rId193"/>
                <a:stretch>
                  <a:fillRect/>
                </a:stretch>
              </p:blipFill>
              <p:spPr>
                <a:xfrm>
                  <a:off x="1303210" y="5322290"/>
                  <a:ext cx="3312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5" name="Ink 144">
                  <a:extLst>
                    <a:ext uri="{FF2B5EF4-FFF2-40B4-BE49-F238E27FC236}">
                      <a16:creationId xmlns:a16="http://schemas.microsoft.com/office/drawing/2014/main" id="{5C8F4554-BE8A-5944-F8ED-C0890AFDB102}"/>
                    </a:ext>
                  </a:extLst>
                </p14:cNvPr>
                <p14:cNvContentPartPr/>
                <p14:nvPr/>
              </p14:nvContentPartPr>
              <p14:xfrm>
                <a:off x="1585810" y="5308970"/>
                <a:ext cx="301320" cy="299160"/>
              </p14:xfrm>
            </p:contentPart>
          </mc:Choice>
          <mc:Fallback xmlns="">
            <p:pic>
              <p:nvPicPr>
                <p:cNvPr id="145" name="Ink 144">
                  <a:extLst>
                    <a:ext uri="{FF2B5EF4-FFF2-40B4-BE49-F238E27FC236}">
                      <a16:creationId xmlns:a16="http://schemas.microsoft.com/office/drawing/2014/main" id="{5C8F4554-BE8A-5944-F8ED-C0890AFDB102}"/>
                    </a:ext>
                  </a:extLst>
                </p:cNvPr>
                <p:cNvPicPr/>
                <p:nvPr/>
              </p:nvPicPr>
              <p:blipFill>
                <a:blip r:embed="rId195"/>
                <a:stretch>
                  <a:fillRect/>
                </a:stretch>
              </p:blipFill>
              <p:spPr>
                <a:xfrm>
                  <a:off x="1579690" y="5302850"/>
                  <a:ext cx="3135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Ink 145">
                  <a:extLst>
                    <a:ext uri="{FF2B5EF4-FFF2-40B4-BE49-F238E27FC236}">
                      <a16:creationId xmlns:a16="http://schemas.microsoft.com/office/drawing/2014/main" id="{F86726FB-3763-CDA2-ECD8-63394D9296B4}"/>
                    </a:ext>
                  </a:extLst>
                </p14:cNvPr>
                <p14:cNvContentPartPr/>
                <p14:nvPr/>
              </p14:nvContentPartPr>
              <p14:xfrm>
                <a:off x="1994770" y="5510930"/>
                <a:ext cx="29520" cy="74160"/>
              </p14:xfrm>
            </p:contentPart>
          </mc:Choice>
          <mc:Fallback xmlns="">
            <p:pic>
              <p:nvPicPr>
                <p:cNvPr id="146" name="Ink 145">
                  <a:extLst>
                    <a:ext uri="{FF2B5EF4-FFF2-40B4-BE49-F238E27FC236}">
                      <a16:creationId xmlns:a16="http://schemas.microsoft.com/office/drawing/2014/main" id="{F86726FB-3763-CDA2-ECD8-63394D9296B4}"/>
                    </a:ext>
                  </a:extLst>
                </p:cNvPr>
                <p:cNvPicPr/>
                <p:nvPr/>
              </p:nvPicPr>
              <p:blipFill>
                <a:blip r:embed="rId197"/>
                <a:stretch>
                  <a:fillRect/>
                </a:stretch>
              </p:blipFill>
              <p:spPr>
                <a:xfrm>
                  <a:off x="1988650" y="5504810"/>
                  <a:ext cx="41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Ink 146">
                  <a:extLst>
                    <a:ext uri="{FF2B5EF4-FFF2-40B4-BE49-F238E27FC236}">
                      <a16:creationId xmlns:a16="http://schemas.microsoft.com/office/drawing/2014/main" id="{A0AE0037-6931-7A9F-7030-842491C3EA56}"/>
                    </a:ext>
                  </a:extLst>
                </p14:cNvPr>
                <p14:cNvContentPartPr/>
                <p14:nvPr/>
              </p14:nvContentPartPr>
              <p14:xfrm>
                <a:off x="2174050" y="5135090"/>
                <a:ext cx="77400" cy="512280"/>
              </p14:xfrm>
            </p:contentPart>
          </mc:Choice>
          <mc:Fallback xmlns="">
            <p:pic>
              <p:nvPicPr>
                <p:cNvPr id="147" name="Ink 146">
                  <a:extLst>
                    <a:ext uri="{FF2B5EF4-FFF2-40B4-BE49-F238E27FC236}">
                      <a16:creationId xmlns:a16="http://schemas.microsoft.com/office/drawing/2014/main" id="{A0AE0037-6931-7A9F-7030-842491C3EA56}"/>
                    </a:ext>
                  </a:extLst>
                </p:cNvPr>
                <p:cNvPicPr/>
                <p:nvPr/>
              </p:nvPicPr>
              <p:blipFill>
                <a:blip r:embed="rId199"/>
                <a:stretch>
                  <a:fillRect/>
                </a:stretch>
              </p:blipFill>
              <p:spPr>
                <a:xfrm>
                  <a:off x="2167930" y="5128970"/>
                  <a:ext cx="896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8" name="Ink 147">
                  <a:extLst>
                    <a:ext uri="{FF2B5EF4-FFF2-40B4-BE49-F238E27FC236}">
                      <a16:creationId xmlns:a16="http://schemas.microsoft.com/office/drawing/2014/main" id="{48F310E3-B2B3-F5B7-B94B-CB5E0B3A6BDE}"/>
                    </a:ext>
                  </a:extLst>
                </p14:cNvPr>
                <p14:cNvContentPartPr/>
                <p14:nvPr/>
              </p14:nvContentPartPr>
              <p14:xfrm>
                <a:off x="2417050" y="5613890"/>
                <a:ext cx="13320" cy="19800"/>
              </p14:xfrm>
            </p:contentPart>
          </mc:Choice>
          <mc:Fallback xmlns="">
            <p:pic>
              <p:nvPicPr>
                <p:cNvPr id="148" name="Ink 147">
                  <a:extLst>
                    <a:ext uri="{FF2B5EF4-FFF2-40B4-BE49-F238E27FC236}">
                      <a16:creationId xmlns:a16="http://schemas.microsoft.com/office/drawing/2014/main" id="{48F310E3-B2B3-F5B7-B94B-CB5E0B3A6BDE}"/>
                    </a:ext>
                  </a:extLst>
                </p:cNvPr>
                <p:cNvPicPr/>
                <p:nvPr/>
              </p:nvPicPr>
              <p:blipFill>
                <a:blip r:embed="rId201"/>
                <a:stretch>
                  <a:fillRect/>
                </a:stretch>
              </p:blipFill>
              <p:spPr>
                <a:xfrm>
                  <a:off x="2410930" y="5607770"/>
                  <a:ext cx="25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Ink 148">
                  <a:extLst>
                    <a:ext uri="{FF2B5EF4-FFF2-40B4-BE49-F238E27FC236}">
                      <a16:creationId xmlns:a16="http://schemas.microsoft.com/office/drawing/2014/main" id="{E2F66B8E-A38A-03EF-A4FC-D929CA95970A}"/>
                    </a:ext>
                  </a:extLst>
                </p14:cNvPr>
                <p14:cNvContentPartPr/>
                <p14:nvPr/>
              </p14:nvContentPartPr>
              <p14:xfrm>
                <a:off x="2534770" y="5155610"/>
                <a:ext cx="45000" cy="478440"/>
              </p14:xfrm>
            </p:contentPart>
          </mc:Choice>
          <mc:Fallback xmlns="">
            <p:pic>
              <p:nvPicPr>
                <p:cNvPr id="149" name="Ink 148">
                  <a:extLst>
                    <a:ext uri="{FF2B5EF4-FFF2-40B4-BE49-F238E27FC236}">
                      <a16:creationId xmlns:a16="http://schemas.microsoft.com/office/drawing/2014/main" id="{E2F66B8E-A38A-03EF-A4FC-D929CA95970A}"/>
                    </a:ext>
                  </a:extLst>
                </p:cNvPr>
                <p:cNvPicPr/>
                <p:nvPr/>
              </p:nvPicPr>
              <p:blipFill>
                <a:blip r:embed="rId203"/>
                <a:stretch>
                  <a:fillRect/>
                </a:stretch>
              </p:blipFill>
              <p:spPr>
                <a:xfrm>
                  <a:off x="2528650" y="5149490"/>
                  <a:ext cx="5724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Ink 149">
                  <a:extLst>
                    <a:ext uri="{FF2B5EF4-FFF2-40B4-BE49-F238E27FC236}">
                      <a16:creationId xmlns:a16="http://schemas.microsoft.com/office/drawing/2014/main" id="{EB086B3C-C2D5-DB97-7DB4-3B6B54C3E198}"/>
                    </a:ext>
                  </a:extLst>
                </p14:cNvPr>
                <p14:cNvContentPartPr/>
                <p14:nvPr/>
              </p14:nvContentPartPr>
              <p14:xfrm>
                <a:off x="2710450" y="5589050"/>
                <a:ext cx="27360" cy="92160"/>
              </p14:xfrm>
            </p:contentPart>
          </mc:Choice>
          <mc:Fallback xmlns="">
            <p:pic>
              <p:nvPicPr>
                <p:cNvPr id="150" name="Ink 149">
                  <a:extLst>
                    <a:ext uri="{FF2B5EF4-FFF2-40B4-BE49-F238E27FC236}">
                      <a16:creationId xmlns:a16="http://schemas.microsoft.com/office/drawing/2014/main" id="{EB086B3C-C2D5-DB97-7DB4-3B6B54C3E198}"/>
                    </a:ext>
                  </a:extLst>
                </p:cNvPr>
                <p:cNvPicPr/>
                <p:nvPr/>
              </p:nvPicPr>
              <p:blipFill>
                <a:blip r:embed="rId205"/>
                <a:stretch>
                  <a:fillRect/>
                </a:stretch>
              </p:blipFill>
              <p:spPr>
                <a:xfrm>
                  <a:off x="2704330" y="5582930"/>
                  <a:ext cx="39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Ink 151">
                  <a:extLst>
                    <a:ext uri="{FF2B5EF4-FFF2-40B4-BE49-F238E27FC236}">
                      <a16:creationId xmlns:a16="http://schemas.microsoft.com/office/drawing/2014/main" id="{71C63512-67AD-C0B6-F739-6C2D4CAF2771}"/>
                    </a:ext>
                  </a:extLst>
                </p14:cNvPr>
                <p14:cNvContentPartPr/>
                <p14:nvPr/>
              </p14:nvContentPartPr>
              <p14:xfrm>
                <a:off x="2948410" y="5248490"/>
                <a:ext cx="79200" cy="416520"/>
              </p14:xfrm>
            </p:contentPart>
          </mc:Choice>
          <mc:Fallback xmlns="">
            <p:pic>
              <p:nvPicPr>
                <p:cNvPr id="152" name="Ink 151">
                  <a:extLst>
                    <a:ext uri="{FF2B5EF4-FFF2-40B4-BE49-F238E27FC236}">
                      <a16:creationId xmlns:a16="http://schemas.microsoft.com/office/drawing/2014/main" id="{71C63512-67AD-C0B6-F739-6C2D4CAF2771}"/>
                    </a:ext>
                  </a:extLst>
                </p:cNvPr>
                <p:cNvPicPr/>
                <p:nvPr/>
              </p:nvPicPr>
              <p:blipFill>
                <a:blip r:embed="rId207"/>
                <a:stretch>
                  <a:fillRect/>
                </a:stretch>
              </p:blipFill>
              <p:spPr>
                <a:xfrm>
                  <a:off x="2942290" y="5242370"/>
                  <a:ext cx="914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Ink 152">
                  <a:extLst>
                    <a:ext uri="{FF2B5EF4-FFF2-40B4-BE49-F238E27FC236}">
                      <a16:creationId xmlns:a16="http://schemas.microsoft.com/office/drawing/2014/main" id="{9F681052-24C8-81BA-BAF6-678D10C3067F}"/>
                    </a:ext>
                  </a:extLst>
                </p14:cNvPr>
                <p14:cNvContentPartPr/>
                <p14:nvPr/>
              </p14:nvContentPartPr>
              <p14:xfrm>
                <a:off x="3241090" y="5279810"/>
                <a:ext cx="37800" cy="85680"/>
              </p14:xfrm>
            </p:contentPart>
          </mc:Choice>
          <mc:Fallback xmlns="">
            <p:pic>
              <p:nvPicPr>
                <p:cNvPr id="153" name="Ink 152">
                  <a:extLst>
                    <a:ext uri="{FF2B5EF4-FFF2-40B4-BE49-F238E27FC236}">
                      <a16:creationId xmlns:a16="http://schemas.microsoft.com/office/drawing/2014/main" id="{9F681052-24C8-81BA-BAF6-678D10C3067F}"/>
                    </a:ext>
                  </a:extLst>
                </p:cNvPr>
                <p:cNvPicPr/>
                <p:nvPr/>
              </p:nvPicPr>
              <p:blipFill>
                <a:blip r:embed="rId209"/>
                <a:stretch>
                  <a:fillRect/>
                </a:stretch>
              </p:blipFill>
              <p:spPr>
                <a:xfrm>
                  <a:off x="3234970" y="5273690"/>
                  <a:ext cx="50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4" name="Ink 153">
                  <a:extLst>
                    <a:ext uri="{FF2B5EF4-FFF2-40B4-BE49-F238E27FC236}">
                      <a16:creationId xmlns:a16="http://schemas.microsoft.com/office/drawing/2014/main" id="{B9859AC4-0B45-DA0B-DEF3-D697208AFC60}"/>
                    </a:ext>
                  </a:extLst>
                </p14:cNvPr>
                <p14:cNvContentPartPr/>
                <p14:nvPr/>
              </p14:nvContentPartPr>
              <p14:xfrm>
                <a:off x="3225610" y="5654930"/>
                <a:ext cx="34920" cy="55080"/>
              </p14:xfrm>
            </p:contentPart>
          </mc:Choice>
          <mc:Fallback xmlns="">
            <p:pic>
              <p:nvPicPr>
                <p:cNvPr id="154" name="Ink 153">
                  <a:extLst>
                    <a:ext uri="{FF2B5EF4-FFF2-40B4-BE49-F238E27FC236}">
                      <a16:creationId xmlns:a16="http://schemas.microsoft.com/office/drawing/2014/main" id="{B9859AC4-0B45-DA0B-DEF3-D697208AFC60}"/>
                    </a:ext>
                  </a:extLst>
                </p:cNvPr>
                <p:cNvPicPr/>
                <p:nvPr/>
              </p:nvPicPr>
              <p:blipFill>
                <a:blip r:embed="rId211"/>
                <a:stretch>
                  <a:fillRect/>
                </a:stretch>
              </p:blipFill>
              <p:spPr>
                <a:xfrm>
                  <a:off x="3219490" y="5648810"/>
                  <a:ext cx="47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Ink 155">
                  <a:extLst>
                    <a:ext uri="{FF2B5EF4-FFF2-40B4-BE49-F238E27FC236}">
                      <a16:creationId xmlns:a16="http://schemas.microsoft.com/office/drawing/2014/main" id="{3CE37CAC-DBF7-8F4B-E594-810F9D1CDDFD}"/>
                    </a:ext>
                  </a:extLst>
                </p14:cNvPr>
                <p14:cNvContentPartPr/>
                <p14:nvPr/>
              </p14:nvContentPartPr>
              <p14:xfrm>
                <a:off x="3460690" y="5272610"/>
                <a:ext cx="206280" cy="373320"/>
              </p14:xfrm>
            </p:contentPart>
          </mc:Choice>
          <mc:Fallback xmlns="">
            <p:pic>
              <p:nvPicPr>
                <p:cNvPr id="156" name="Ink 155">
                  <a:extLst>
                    <a:ext uri="{FF2B5EF4-FFF2-40B4-BE49-F238E27FC236}">
                      <a16:creationId xmlns:a16="http://schemas.microsoft.com/office/drawing/2014/main" id="{3CE37CAC-DBF7-8F4B-E594-810F9D1CDDFD}"/>
                    </a:ext>
                  </a:extLst>
                </p:cNvPr>
                <p:cNvPicPr/>
                <p:nvPr/>
              </p:nvPicPr>
              <p:blipFill>
                <a:blip r:embed="rId213"/>
                <a:stretch>
                  <a:fillRect/>
                </a:stretch>
              </p:blipFill>
              <p:spPr>
                <a:xfrm>
                  <a:off x="3454570" y="5266490"/>
                  <a:ext cx="2185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348684D4-1D3F-7E0D-0A53-574AB082F224}"/>
                    </a:ext>
                  </a:extLst>
                </p14:cNvPr>
                <p14:cNvContentPartPr/>
                <p14:nvPr/>
              </p14:nvContentPartPr>
              <p14:xfrm>
                <a:off x="3741130" y="5375570"/>
                <a:ext cx="229320" cy="257400"/>
              </p14:xfrm>
            </p:contentPart>
          </mc:Choice>
          <mc:Fallback xmlns="">
            <p:pic>
              <p:nvPicPr>
                <p:cNvPr id="157" name="Ink 156">
                  <a:extLst>
                    <a:ext uri="{FF2B5EF4-FFF2-40B4-BE49-F238E27FC236}">
                      <a16:creationId xmlns:a16="http://schemas.microsoft.com/office/drawing/2014/main" id="{348684D4-1D3F-7E0D-0A53-574AB082F224}"/>
                    </a:ext>
                  </a:extLst>
                </p:cNvPr>
                <p:cNvPicPr/>
                <p:nvPr/>
              </p:nvPicPr>
              <p:blipFill>
                <a:blip r:embed="rId215"/>
                <a:stretch>
                  <a:fillRect/>
                </a:stretch>
              </p:blipFill>
              <p:spPr>
                <a:xfrm>
                  <a:off x="3735010" y="5369450"/>
                  <a:ext cx="2415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02A892F3-0237-5C35-CC37-0447776ECBDC}"/>
                    </a:ext>
                  </a:extLst>
                </p14:cNvPr>
                <p14:cNvContentPartPr/>
                <p14:nvPr/>
              </p14:nvContentPartPr>
              <p14:xfrm>
                <a:off x="3929050" y="5396810"/>
                <a:ext cx="219600" cy="192960"/>
              </p14:xfrm>
            </p:contentPart>
          </mc:Choice>
          <mc:Fallback xmlns="">
            <p:pic>
              <p:nvPicPr>
                <p:cNvPr id="158" name="Ink 157">
                  <a:extLst>
                    <a:ext uri="{FF2B5EF4-FFF2-40B4-BE49-F238E27FC236}">
                      <a16:creationId xmlns:a16="http://schemas.microsoft.com/office/drawing/2014/main" id="{02A892F3-0237-5C35-CC37-0447776ECBDC}"/>
                    </a:ext>
                  </a:extLst>
                </p:cNvPr>
                <p:cNvPicPr/>
                <p:nvPr/>
              </p:nvPicPr>
              <p:blipFill>
                <a:blip r:embed="rId217"/>
                <a:stretch>
                  <a:fillRect/>
                </a:stretch>
              </p:blipFill>
              <p:spPr>
                <a:xfrm>
                  <a:off x="3922930" y="5390690"/>
                  <a:ext cx="2318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9" name="Ink 158">
                  <a:extLst>
                    <a:ext uri="{FF2B5EF4-FFF2-40B4-BE49-F238E27FC236}">
                      <a16:creationId xmlns:a16="http://schemas.microsoft.com/office/drawing/2014/main" id="{62378B25-3DE8-BACC-D7CC-AF569DA3534A}"/>
                    </a:ext>
                  </a:extLst>
                </p14:cNvPr>
                <p14:cNvContentPartPr/>
                <p14:nvPr/>
              </p14:nvContentPartPr>
              <p14:xfrm>
                <a:off x="4143250" y="5410130"/>
                <a:ext cx="199800" cy="189720"/>
              </p14:xfrm>
            </p:contentPart>
          </mc:Choice>
          <mc:Fallback xmlns="">
            <p:pic>
              <p:nvPicPr>
                <p:cNvPr id="159" name="Ink 158">
                  <a:extLst>
                    <a:ext uri="{FF2B5EF4-FFF2-40B4-BE49-F238E27FC236}">
                      <a16:creationId xmlns:a16="http://schemas.microsoft.com/office/drawing/2014/main" id="{62378B25-3DE8-BACC-D7CC-AF569DA3534A}"/>
                    </a:ext>
                  </a:extLst>
                </p:cNvPr>
                <p:cNvPicPr/>
                <p:nvPr/>
              </p:nvPicPr>
              <p:blipFill>
                <a:blip r:embed="rId219"/>
                <a:stretch>
                  <a:fillRect/>
                </a:stretch>
              </p:blipFill>
              <p:spPr>
                <a:xfrm>
                  <a:off x="4137130" y="5404010"/>
                  <a:ext cx="2120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1" name="Ink 160">
                  <a:extLst>
                    <a:ext uri="{FF2B5EF4-FFF2-40B4-BE49-F238E27FC236}">
                      <a16:creationId xmlns:a16="http://schemas.microsoft.com/office/drawing/2014/main" id="{62506DB8-BF9C-5642-696A-B9BCA553F58F}"/>
                    </a:ext>
                  </a:extLst>
                </p14:cNvPr>
                <p14:cNvContentPartPr/>
                <p14:nvPr/>
              </p14:nvContentPartPr>
              <p14:xfrm>
                <a:off x="2585890" y="5032130"/>
                <a:ext cx="763920" cy="56520"/>
              </p14:xfrm>
            </p:contentPart>
          </mc:Choice>
          <mc:Fallback xmlns="">
            <p:pic>
              <p:nvPicPr>
                <p:cNvPr id="161" name="Ink 160">
                  <a:extLst>
                    <a:ext uri="{FF2B5EF4-FFF2-40B4-BE49-F238E27FC236}">
                      <a16:creationId xmlns:a16="http://schemas.microsoft.com/office/drawing/2014/main" id="{62506DB8-BF9C-5642-696A-B9BCA553F58F}"/>
                    </a:ext>
                  </a:extLst>
                </p:cNvPr>
                <p:cNvPicPr/>
                <p:nvPr/>
              </p:nvPicPr>
              <p:blipFill>
                <a:blip r:embed="rId221"/>
                <a:stretch>
                  <a:fillRect/>
                </a:stretch>
              </p:blipFill>
              <p:spPr>
                <a:xfrm>
                  <a:off x="2579770" y="5026010"/>
                  <a:ext cx="776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2" name="Ink 161">
                  <a:extLst>
                    <a:ext uri="{FF2B5EF4-FFF2-40B4-BE49-F238E27FC236}">
                      <a16:creationId xmlns:a16="http://schemas.microsoft.com/office/drawing/2014/main" id="{B0CA9695-4653-A583-E1B7-2B40952438AB}"/>
                    </a:ext>
                  </a:extLst>
                </p14:cNvPr>
                <p14:cNvContentPartPr/>
                <p14:nvPr/>
              </p14:nvContentPartPr>
              <p14:xfrm>
                <a:off x="3274570" y="4935290"/>
                <a:ext cx="140760" cy="277200"/>
              </p14:xfrm>
            </p:contentPart>
          </mc:Choice>
          <mc:Fallback xmlns="">
            <p:pic>
              <p:nvPicPr>
                <p:cNvPr id="162" name="Ink 161">
                  <a:extLst>
                    <a:ext uri="{FF2B5EF4-FFF2-40B4-BE49-F238E27FC236}">
                      <a16:creationId xmlns:a16="http://schemas.microsoft.com/office/drawing/2014/main" id="{B0CA9695-4653-A583-E1B7-2B40952438AB}"/>
                    </a:ext>
                  </a:extLst>
                </p:cNvPr>
                <p:cNvPicPr/>
                <p:nvPr/>
              </p:nvPicPr>
              <p:blipFill>
                <a:blip r:embed="rId223"/>
                <a:stretch>
                  <a:fillRect/>
                </a:stretch>
              </p:blipFill>
              <p:spPr>
                <a:xfrm>
                  <a:off x="3268450" y="4929170"/>
                  <a:ext cx="153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3" name="Ink 162">
                  <a:extLst>
                    <a:ext uri="{FF2B5EF4-FFF2-40B4-BE49-F238E27FC236}">
                      <a16:creationId xmlns:a16="http://schemas.microsoft.com/office/drawing/2014/main" id="{C0503369-F08E-2080-15B8-D991443FD8F9}"/>
                    </a:ext>
                  </a:extLst>
                </p14:cNvPr>
                <p14:cNvContentPartPr/>
                <p14:nvPr/>
              </p14:nvContentPartPr>
              <p14:xfrm>
                <a:off x="7997410" y="1053050"/>
                <a:ext cx="3474000" cy="149040"/>
              </p14:xfrm>
            </p:contentPart>
          </mc:Choice>
          <mc:Fallback xmlns="">
            <p:pic>
              <p:nvPicPr>
                <p:cNvPr id="163" name="Ink 162">
                  <a:extLst>
                    <a:ext uri="{FF2B5EF4-FFF2-40B4-BE49-F238E27FC236}">
                      <a16:creationId xmlns:a16="http://schemas.microsoft.com/office/drawing/2014/main" id="{C0503369-F08E-2080-15B8-D991443FD8F9}"/>
                    </a:ext>
                  </a:extLst>
                </p:cNvPr>
                <p:cNvPicPr/>
                <p:nvPr/>
              </p:nvPicPr>
              <p:blipFill>
                <a:blip r:embed="rId225"/>
                <a:stretch>
                  <a:fillRect/>
                </a:stretch>
              </p:blipFill>
              <p:spPr>
                <a:xfrm>
                  <a:off x="7991290" y="1046930"/>
                  <a:ext cx="34862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7" name="Ink 166">
                  <a:extLst>
                    <a:ext uri="{FF2B5EF4-FFF2-40B4-BE49-F238E27FC236}">
                      <a16:creationId xmlns:a16="http://schemas.microsoft.com/office/drawing/2014/main" id="{17B9019D-893D-D8A2-A63C-86FB33D80D19}"/>
                    </a:ext>
                  </a:extLst>
                </p14:cNvPr>
                <p14:cNvContentPartPr/>
                <p14:nvPr/>
              </p14:nvContentPartPr>
              <p14:xfrm>
                <a:off x="3389050" y="3868250"/>
                <a:ext cx="793080" cy="96480"/>
              </p14:xfrm>
            </p:contentPart>
          </mc:Choice>
          <mc:Fallback xmlns="">
            <p:pic>
              <p:nvPicPr>
                <p:cNvPr id="167" name="Ink 166">
                  <a:extLst>
                    <a:ext uri="{FF2B5EF4-FFF2-40B4-BE49-F238E27FC236}">
                      <a16:creationId xmlns:a16="http://schemas.microsoft.com/office/drawing/2014/main" id="{17B9019D-893D-D8A2-A63C-86FB33D80D19}"/>
                    </a:ext>
                  </a:extLst>
                </p:cNvPr>
                <p:cNvPicPr/>
                <p:nvPr/>
              </p:nvPicPr>
              <p:blipFill>
                <a:blip r:embed="rId227"/>
                <a:stretch>
                  <a:fillRect/>
                </a:stretch>
              </p:blipFill>
              <p:spPr>
                <a:xfrm>
                  <a:off x="3382930" y="3862130"/>
                  <a:ext cx="805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8" name="Ink 167">
                  <a:extLst>
                    <a:ext uri="{FF2B5EF4-FFF2-40B4-BE49-F238E27FC236}">
                      <a16:creationId xmlns:a16="http://schemas.microsoft.com/office/drawing/2014/main" id="{778EFAAF-49D3-B150-4408-24EA4DFEEBEF}"/>
                    </a:ext>
                  </a:extLst>
                </p14:cNvPr>
                <p14:cNvContentPartPr/>
                <p14:nvPr/>
              </p14:nvContentPartPr>
              <p14:xfrm>
                <a:off x="3194290" y="3827210"/>
                <a:ext cx="493560" cy="322560"/>
              </p14:xfrm>
            </p:contentPart>
          </mc:Choice>
          <mc:Fallback xmlns="">
            <p:pic>
              <p:nvPicPr>
                <p:cNvPr id="168" name="Ink 167">
                  <a:extLst>
                    <a:ext uri="{FF2B5EF4-FFF2-40B4-BE49-F238E27FC236}">
                      <a16:creationId xmlns:a16="http://schemas.microsoft.com/office/drawing/2014/main" id="{778EFAAF-49D3-B150-4408-24EA4DFEEBEF}"/>
                    </a:ext>
                  </a:extLst>
                </p:cNvPr>
                <p:cNvPicPr/>
                <p:nvPr/>
              </p:nvPicPr>
              <p:blipFill>
                <a:blip r:embed="rId229"/>
                <a:stretch>
                  <a:fillRect/>
                </a:stretch>
              </p:blipFill>
              <p:spPr>
                <a:xfrm>
                  <a:off x="3188170" y="3821090"/>
                  <a:ext cx="5058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Ink 169">
                  <a:extLst>
                    <a:ext uri="{FF2B5EF4-FFF2-40B4-BE49-F238E27FC236}">
                      <a16:creationId xmlns:a16="http://schemas.microsoft.com/office/drawing/2014/main" id="{108AF30E-DDAA-5D1F-BB2B-E0A2675CB894}"/>
                    </a:ext>
                  </a:extLst>
                </p14:cNvPr>
                <p14:cNvContentPartPr/>
                <p14:nvPr/>
              </p14:nvContentPartPr>
              <p14:xfrm>
                <a:off x="6995170" y="4337330"/>
                <a:ext cx="1457640" cy="54000"/>
              </p14:xfrm>
            </p:contentPart>
          </mc:Choice>
          <mc:Fallback xmlns="">
            <p:pic>
              <p:nvPicPr>
                <p:cNvPr id="170" name="Ink 169">
                  <a:extLst>
                    <a:ext uri="{FF2B5EF4-FFF2-40B4-BE49-F238E27FC236}">
                      <a16:creationId xmlns:a16="http://schemas.microsoft.com/office/drawing/2014/main" id="{108AF30E-DDAA-5D1F-BB2B-E0A2675CB894}"/>
                    </a:ext>
                  </a:extLst>
                </p:cNvPr>
                <p:cNvPicPr/>
                <p:nvPr/>
              </p:nvPicPr>
              <p:blipFill>
                <a:blip r:embed="rId231"/>
                <a:stretch>
                  <a:fillRect/>
                </a:stretch>
              </p:blipFill>
              <p:spPr>
                <a:xfrm>
                  <a:off x="6989050" y="4331210"/>
                  <a:ext cx="14698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1" name="Ink 170">
                  <a:extLst>
                    <a:ext uri="{FF2B5EF4-FFF2-40B4-BE49-F238E27FC236}">
                      <a16:creationId xmlns:a16="http://schemas.microsoft.com/office/drawing/2014/main" id="{D21F3818-7121-7E07-25A7-BE5F6E8FC5E0}"/>
                    </a:ext>
                  </a:extLst>
                </p14:cNvPr>
                <p14:cNvContentPartPr/>
                <p14:nvPr/>
              </p14:nvContentPartPr>
              <p14:xfrm>
                <a:off x="6818770" y="4291250"/>
                <a:ext cx="358200" cy="194760"/>
              </p14:xfrm>
            </p:contentPart>
          </mc:Choice>
          <mc:Fallback xmlns="">
            <p:pic>
              <p:nvPicPr>
                <p:cNvPr id="171" name="Ink 170">
                  <a:extLst>
                    <a:ext uri="{FF2B5EF4-FFF2-40B4-BE49-F238E27FC236}">
                      <a16:creationId xmlns:a16="http://schemas.microsoft.com/office/drawing/2014/main" id="{D21F3818-7121-7E07-25A7-BE5F6E8FC5E0}"/>
                    </a:ext>
                  </a:extLst>
                </p:cNvPr>
                <p:cNvPicPr/>
                <p:nvPr/>
              </p:nvPicPr>
              <p:blipFill>
                <a:blip r:embed="rId233"/>
                <a:stretch>
                  <a:fillRect/>
                </a:stretch>
              </p:blipFill>
              <p:spPr>
                <a:xfrm>
                  <a:off x="6812650" y="4285130"/>
                  <a:ext cx="370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3" name="Ink 172">
                  <a:extLst>
                    <a:ext uri="{FF2B5EF4-FFF2-40B4-BE49-F238E27FC236}">
                      <a16:creationId xmlns:a16="http://schemas.microsoft.com/office/drawing/2014/main" id="{C61A51AD-26BB-522E-C2AA-A5FA27992228}"/>
                    </a:ext>
                  </a:extLst>
                </p14:cNvPr>
                <p14:cNvContentPartPr/>
                <p14:nvPr/>
              </p14:nvContentPartPr>
              <p14:xfrm>
                <a:off x="7795090" y="3818570"/>
                <a:ext cx="684000" cy="16200"/>
              </p14:xfrm>
            </p:contentPart>
          </mc:Choice>
          <mc:Fallback xmlns="">
            <p:pic>
              <p:nvPicPr>
                <p:cNvPr id="173" name="Ink 172">
                  <a:extLst>
                    <a:ext uri="{FF2B5EF4-FFF2-40B4-BE49-F238E27FC236}">
                      <a16:creationId xmlns:a16="http://schemas.microsoft.com/office/drawing/2014/main" id="{C61A51AD-26BB-522E-C2AA-A5FA27992228}"/>
                    </a:ext>
                  </a:extLst>
                </p:cNvPr>
                <p:cNvPicPr/>
                <p:nvPr/>
              </p:nvPicPr>
              <p:blipFill>
                <a:blip r:embed="rId235"/>
                <a:stretch>
                  <a:fillRect/>
                </a:stretch>
              </p:blipFill>
              <p:spPr>
                <a:xfrm>
                  <a:off x="7788970" y="3812450"/>
                  <a:ext cx="696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4" name="Ink 173">
                  <a:extLst>
                    <a:ext uri="{FF2B5EF4-FFF2-40B4-BE49-F238E27FC236}">
                      <a16:creationId xmlns:a16="http://schemas.microsoft.com/office/drawing/2014/main" id="{3D4652E7-5EB3-3A66-2BBA-F0C51AF64A1D}"/>
                    </a:ext>
                  </a:extLst>
                </p14:cNvPr>
                <p14:cNvContentPartPr/>
                <p14:nvPr/>
              </p14:nvContentPartPr>
              <p14:xfrm>
                <a:off x="8111530" y="3790850"/>
                <a:ext cx="413640" cy="232560"/>
              </p14:xfrm>
            </p:contentPart>
          </mc:Choice>
          <mc:Fallback xmlns="">
            <p:pic>
              <p:nvPicPr>
                <p:cNvPr id="174" name="Ink 173">
                  <a:extLst>
                    <a:ext uri="{FF2B5EF4-FFF2-40B4-BE49-F238E27FC236}">
                      <a16:creationId xmlns:a16="http://schemas.microsoft.com/office/drawing/2014/main" id="{3D4652E7-5EB3-3A66-2BBA-F0C51AF64A1D}"/>
                    </a:ext>
                  </a:extLst>
                </p:cNvPr>
                <p:cNvPicPr/>
                <p:nvPr/>
              </p:nvPicPr>
              <p:blipFill>
                <a:blip r:embed="rId237"/>
                <a:stretch>
                  <a:fillRect/>
                </a:stretch>
              </p:blipFill>
              <p:spPr>
                <a:xfrm>
                  <a:off x="8105410" y="3784730"/>
                  <a:ext cx="425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7" name="Ink 176">
                  <a:extLst>
                    <a:ext uri="{FF2B5EF4-FFF2-40B4-BE49-F238E27FC236}">
                      <a16:creationId xmlns:a16="http://schemas.microsoft.com/office/drawing/2014/main" id="{0056CF31-D014-DD4E-5EE5-49D6E5C4630B}"/>
                    </a:ext>
                  </a:extLst>
                </p14:cNvPr>
                <p14:cNvContentPartPr/>
                <p14:nvPr/>
              </p14:nvContentPartPr>
              <p14:xfrm>
                <a:off x="1270090" y="1672970"/>
                <a:ext cx="403200" cy="446040"/>
              </p14:xfrm>
            </p:contentPart>
          </mc:Choice>
          <mc:Fallback xmlns="">
            <p:pic>
              <p:nvPicPr>
                <p:cNvPr id="177" name="Ink 176">
                  <a:extLst>
                    <a:ext uri="{FF2B5EF4-FFF2-40B4-BE49-F238E27FC236}">
                      <a16:creationId xmlns:a16="http://schemas.microsoft.com/office/drawing/2014/main" id="{0056CF31-D014-DD4E-5EE5-49D6E5C4630B}"/>
                    </a:ext>
                  </a:extLst>
                </p:cNvPr>
                <p:cNvPicPr/>
                <p:nvPr/>
              </p:nvPicPr>
              <p:blipFill>
                <a:blip r:embed="rId239"/>
                <a:stretch>
                  <a:fillRect/>
                </a:stretch>
              </p:blipFill>
              <p:spPr>
                <a:xfrm>
                  <a:off x="1263970" y="1666850"/>
                  <a:ext cx="4154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8" name="Ink 177">
                  <a:extLst>
                    <a:ext uri="{FF2B5EF4-FFF2-40B4-BE49-F238E27FC236}">
                      <a16:creationId xmlns:a16="http://schemas.microsoft.com/office/drawing/2014/main" id="{0CF910FF-224B-CEBB-C87D-079AFBD546B6}"/>
                    </a:ext>
                  </a:extLst>
                </p14:cNvPr>
                <p14:cNvContentPartPr/>
                <p14:nvPr/>
              </p14:nvContentPartPr>
              <p14:xfrm>
                <a:off x="1772650" y="1724450"/>
                <a:ext cx="25920" cy="275400"/>
              </p14:xfrm>
            </p:contentPart>
          </mc:Choice>
          <mc:Fallback xmlns="">
            <p:pic>
              <p:nvPicPr>
                <p:cNvPr id="178" name="Ink 177">
                  <a:extLst>
                    <a:ext uri="{FF2B5EF4-FFF2-40B4-BE49-F238E27FC236}">
                      <a16:creationId xmlns:a16="http://schemas.microsoft.com/office/drawing/2014/main" id="{0CF910FF-224B-CEBB-C87D-079AFBD546B6}"/>
                    </a:ext>
                  </a:extLst>
                </p:cNvPr>
                <p:cNvPicPr/>
                <p:nvPr/>
              </p:nvPicPr>
              <p:blipFill>
                <a:blip r:embed="rId241"/>
                <a:stretch>
                  <a:fillRect/>
                </a:stretch>
              </p:blipFill>
              <p:spPr>
                <a:xfrm>
                  <a:off x="1766530" y="1718330"/>
                  <a:ext cx="381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9" name="Ink 178">
                  <a:extLst>
                    <a:ext uri="{FF2B5EF4-FFF2-40B4-BE49-F238E27FC236}">
                      <a16:creationId xmlns:a16="http://schemas.microsoft.com/office/drawing/2014/main" id="{E0C2F177-9479-ABBE-BF26-D01E52C63F70}"/>
                    </a:ext>
                  </a:extLst>
                </p14:cNvPr>
                <p14:cNvContentPartPr/>
                <p14:nvPr/>
              </p14:nvContentPartPr>
              <p14:xfrm>
                <a:off x="1648810" y="1606730"/>
                <a:ext cx="538920" cy="65160"/>
              </p14:xfrm>
            </p:contentPart>
          </mc:Choice>
          <mc:Fallback xmlns="">
            <p:pic>
              <p:nvPicPr>
                <p:cNvPr id="179" name="Ink 178">
                  <a:extLst>
                    <a:ext uri="{FF2B5EF4-FFF2-40B4-BE49-F238E27FC236}">
                      <a16:creationId xmlns:a16="http://schemas.microsoft.com/office/drawing/2014/main" id="{E0C2F177-9479-ABBE-BF26-D01E52C63F70}"/>
                    </a:ext>
                  </a:extLst>
                </p:cNvPr>
                <p:cNvPicPr/>
                <p:nvPr/>
              </p:nvPicPr>
              <p:blipFill>
                <a:blip r:embed="rId243"/>
                <a:stretch>
                  <a:fillRect/>
                </a:stretch>
              </p:blipFill>
              <p:spPr>
                <a:xfrm>
                  <a:off x="1642690" y="1600610"/>
                  <a:ext cx="551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0" name="Ink 179">
                  <a:extLst>
                    <a:ext uri="{FF2B5EF4-FFF2-40B4-BE49-F238E27FC236}">
                      <a16:creationId xmlns:a16="http://schemas.microsoft.com/office/drawing/2014/main" id="{37E518AC-B9A7-89BB-A659-1733535C0E6B}"/>
                    </a:ext>
                  </a:extLst>
                </p14:cNvPr>
                <p14:cNvContentPartPr/>
                <p14:nvPr/>
              </p14:nvContentPartPr>
              <p14:xfrm>
                <a:off x="1771930" y="2021090"/>
                <a:ext cx="225000" cy="80280"/>
              </p14:xfrm>
            </p:contentPart>
          </mc:Choice>
          <mc:Fallback xmlns="">
            <p:pic>
              <p:nvPicPr>
                <p:cNvPr id="180" name="Ink 179">
                  <a:extLst>
                    <a:ext uri="{FF2B5EF4-FFF2-40B4-BE49-F238E27FC236}">
                      <a16:creationId xmlns:a16="http://schemas.microsoft.com/office/drawing/2014/main" id="{37E518AC-B9A7-89BB-A659-1733535C0E6B}"/>
                    </a:ext>
                  </a:extLst>
                </p:cNvPr>
                <p:cNvPicPr/>
                <p:nvPr/>
              </p:nvPicPr>
              <p:blipFill>
                <a:blip r:embed="rId245"/>
                <a:stretch>
                  <a:fillRect/>
                </a:stretch>
              </p:blipFill>
              <p:spPr>
                <a:xfrm>
                  <a:off x="1765810" y="2014970"/>
                  <a:ext cx="2372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1" name="Ink 180">
                  <a:extLst>
                    <a:ext uri="{FF2B5EF4-FFF2-40B4-BE49-F238E27FC236}">
                      <a16:creationId xmlns:a16="http://schemas.microsoft.com/office/drawing/2014/main" id="{71125DBC-5127-8C73-8D48-26953CDEABB9}"/>
                    </a:ext>
                  </a:extLst>
                </p14:cNvPr>
                <p14:cNvContentPartPr/>
                <p14:nvPr/>
              </p14:nvContentPartPr>
              <p14:xfrm>
                <a:off x="2248930" y="1480370"/>
                <a:ext cx="381960" cy="560160"/>
              </p14:xfrm>
            </p:contentPart>
          </mc:Choice>
          <mc:Fallback xmlns="">
            <p:pic>
              <p:nvPicPr>
                <p:cNvPr id="181" name="Ink 180">
                  <a:extLst>
                    <a:ext uri="{FF2B5EF4-FFF2-40B4-BE49-F238E27FC236}">
                      <a16:creationId xmlns:a16="http://schemas.microsoft.com/office/drawing/2014/main" id="{71125DBC-5127-8C73-8D48-26953CDEABB9}"/>
                    </a:ext>
                  </a:extLst>
                </p:cNvPr>
                <p:cNvPicPr/>
                <p:nvPr/>
              </p:nvPicPr>
              <p:blipFill>
                <a:blip r:embed="rId247"/>
                <a:stretch>
                  <a:fillRect/>
                </a:stretch>
              </p:blipFill>
              <p:spPr>
                <a:xfrm>
                  <a:off x="2242810" y="1474250"/>
                  <a:ext cx="3942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2" name="Ink 181">
                  <a:extLst>
                    <a:ext uri="{FF2B5EF4-FFF2-40B4-BE49-F238E27FC236}">
                      <a16:creationId xmlns:a16="http://schemas.microsoft.com/office/drawing/2014/main" id="{D52CDB35-4F08-A4FF-BFBB-0C384CFE127F}"/>
                    </a:ext>
                  </a:extLst>
                </p14:cNvPr>
                <p14:cNvContentPartPr/>
                <p14:nvPr/>
              </p14:nvContentPartPr>
              <p14:xfrm>
                <a:off x="2710090" y="1329890"/>
                <a:ext cx="424800" cy="801720"/>
              </p14:xfrm>
            </p:contentPart>
          </mc:Choice>
          <mc:Fallback xmlns="">
            <p:pic>
              <p:nvPicPr>
                <p:cNvPr id="182" name="Ink 181">
                  <a:extLst>
                    <a:ext uri="{FF2B5EF4-FFF2-40B4-BE49-F238E27FC236}">
                      <a16:creationId xmlns:a16="http://schemas.microsoft.com/office/drawing/2014/main" id="{D52CDB35-4F08-A4FF-BFBB-0C384CFE127F}"/>
                    </a:ext>
                  </a:extLst>
                </p:cNvPr>
                <p:cNvPicPr/>
                <p:nvPr/>
              </p:nvPicPr>
              <p:blipFill>
                <a:blip r:embed="rId249"/>
                <a:stretch>
                  <a:fillRect/>
                </a:stretch>
              </p:blipFill>
              <p:spPr>
                <a:xfrm>
                  <a:off x="2703970" y="1323770"/>
                  <a:ext cx="43704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3" name="Ink 182">
                  <a:extLst>
                    <a:ext uri="{FF2B5EF4-FFF2-40B4-BE49-F238E27FC236}">
                      <a16:creationId xmlns:a16="http://schemas.microsoft.com/office/drawing/2014/main" id="{B1ABB4CA-BA69-45E1-ABBF-404EF8CF84C3}"/>
                    </a:ext>
                  </a:extLst>
                </p14:cNvPr>
                <p14:cNvContentPartPr/>
                <p14:nvPr/>
              </p14:nvContentPartPr>
              <p14:xfrm>
                <a:off x="3232810" y="1592690"/>
                <a:ext cx="173880" cy="460080"/>
              </p14:xfrm>
            </p:contentPart>
          </mc:Choice>
          <mc:Fallback xmlns="">
            <p:pic>
              <p:nvPicPr>
                <p:cNvPr id="183" name="Ink 182">
                  <a:extLst>
                    <a:ext uri="{FF2B5EF4-FFF2-40B4-BE49-F238E27FC236}">
                      <a16:creationId xmlns:a16="http://schemas.microsoft.com/office/drawing/2014/main" id="{B1ABB4CA-BA69-45E1-ABBF-404EF8CF84C3}"/>
                    </a:ext>
                  </a:extLst>
                </p:cNvPr>
                <p:cNvPicPr/>
                <p:nvPr/>
              </p:nvPicPr>
              <p:blipFill>
                <a:blip r:embed="rId251"/>
                <a:stretch>
                  <a:fillRect/>
                </a:stretch>
              </p:blipFill>
              <p:spPr>
                <a:xfrm>
                  <a:off x="3226690" y="1586570"/>
                  <a:ext cx="18612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4" name="Ink 183">
                  <a:extLst>
                    <a:ext uri="{FF2B5EF4-FFF2-40B4-BE49-F238E27FC236}">
                      <a16:creationId xmlns:a16="http://schemas.microsoft.com/office/drawing/2014/main" id="{8BC239BA-1B5B-B3D0-40CC-D3B316C2B18F}"/>
                    </a:ext>
                  </a:extLst>
                </p14:cNvPr>
                <p14:cNvContentPartPr/>
                <p14:nvPr/>
              </p14:nvContentPartPr>
              <p14:xfrm>
                <a:off x="3105370" y="1455530"/>
                <a:ext cx="429480" cy="535680"/>
              </p14:xfrm>
            </p:contentPart>
          </mc:Choice>
          <mc:Fallback xmlns="">
            <p:pic>
              <p:nvPicPr>
                <p:cNvPr id="184" name="Ink 183">
                  <a:extLst>
                    <a:ext uri="{FF2B5EF4-FFF2-40B4-BE49-F238E27FC236}">
                      <a16:creationId xmlns:a16="http://schemas.microsoft.com/office/drawing/2014/main" id="{8BC239BA-1B5B-B3D0-40CC-D3B316C2B18F}"/>
                    </a:ext>
                  </a:extLst>
                </p:cNvPr>
                <p:cNvPicPr/>
                <p:nvPr/>
              </p:nvPicPr>
              <p:blipFill>
                <a:blip r:embed="rId253"/>
                <a:stretch>
                  <a:fillRect/>
                </a:stretch>
              </p:blipFill>
              <p:spPr>
                <a:xfrm>
                  <a:off x="3099250" y="1449410"/>
                  <a:ext cx="44172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 name="Ink 184">
                  <a:extLst>
                    <a:ext uri="{FF2B5EF4-FFF2-40B4-BE49-F238E27FC236}">
                      <a16:creationId xmlns:a16="http://schemas.microsoft.com/office/drawing/2014/main" id="{068427E4-55F0-D59C-42B8-7D28DB92532C}"/>
                    </a:ext>
                  </a:extLst>
                </p14:cNvPr>
                <p14:cNvContentPartPr/>
                <p14:nvPr/>
              </p14:nvContentPartPr>
              <p14:xfrm>
                <a:off x="3459970" y="1428890"/>
                <a:ext cx="444960" cy="572760"/>
              </p14:xfrm>
            </p:contentPart>
          </mc:Choice>
          <mc:Fallback xmlns="">
            <p:pic>
              <p:nvPicPr>
                <p:cNvPr id="185" name="Ink 184">
                  <a:extLst>
                    <a:ext uri="{FF2B5EF4-FFF2-40B4-BE49-F238E27FC236}">
                      <a16:creationId xmlns:a16="http://schemas.microsoft.com/office/drawing/2014/main" id="{068427E4-55F0-D59C-42B8-7D28DB92532C}"/>
                    </a:ext>
                  </a:extLst>
                </p:cNvPr>
                <p:cNvPicPr/>
                <p:nvPr/>
              </p:nvPicPr>
              <p:blipFill>
                <a:blip r:embed="rId255"/>
                <a:stretch>
                  <a:fillRect/>
                </a:stretch>
              </p:blipFill>
              <p:spPr>
                <a:xfrm>
                  <a:off x="3453850" y="1422770"/>
                  <a:ext cx="45720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6" name="Ink 185">
                  <a:extLst>
                    <a:ext uri="{FF2B5EF4-FFF2-40B4-BE49-F238E27FC236}">
                      <a16:creationId xmlns:a16="http://schemas.microsoft.com/office/drawing/2014/main" id="{743207A1-F439-E0FA-AA3B-15D636084D69}"/>
                    </a:ext>
                  </a:extLst>
                </p14:cNvPr>
                <p14:cNvContentPartPr/>
                <p14:nvPr/>
              </p14:nvContentPartPr>
              <p14:xfrm>
                <a:off x="3838330" y="1364090"/>
                <a:ext cx="413280" cy="590400"/>
              </p14:xfrm>
            </p:contentPart>
          </mc:Choice>
          <mc:Fallback xmlns="">
            <p:pic>
              <p:nvPicPr>
                <p:cNvPr id="186" name="Ink 185">
                  <a:extLst>
                    <a:ext uri="{FF2B5EF4-FFF2-40B4-BE49-F238E27FC236}">
                      <a16:creationId xmlns:a16="http://schemas.microsoft.com/office/drawing/2014/main" id="{743207A1-F439-E0FA-AA3B-15D636084D69}"/>
                    </a:ext>
                  </a:extLst>
                </p:cNvPr>
                <p:cNvPicPr/>
                <p:nvPr/>
              </p:nvPicPr>
              <p:blipFill>
                <a:blip r:embed="rId257"/>
                <a:stretch>
                  <a:fillRect/>
                </a:stretch>
              </p:blipFill>
              <p:spPr>
                <a:xfrm>
                  <a:off x="3832210" y="1357970"/>
                  <a:ext cx="42552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7" name="Ink 186">
                  <a:extLst>
                    <a:ext uri="{FF2B5EF4-FFF2-40B4-BE49-F238E27FC236}">
                      <a16:creationId xmlns:a16="http://schemas.microsoft.com/office/drawing/2014/main" id="{983BCC4C-2B65-BC9B-D1C4-A6B6D79B1896}"/>
                    </a:ext>
                  </a:extLst>
                </p14:cNvPr>
                <p14:cNvContentPartPr/>
                <p14:nvPr/>
              </p14:nvContentPartPr>
              <p14:xfrm>
                <a:off x="4247650" y="1259690"/>
                <a:ext cx="535680" cy="689040"/>
              </p14:xfrm>
            </p:contentPart>
          </mc:Choice>
          <mc:Fallback xmlns="">
            <p:pic>
              <p:nvPicPr>
                <p:cNvPr id="187" name="Ink 186">
                  <a:extLst>
                    <a:ext uri="{FF2B5EF4-FFF2-40B4-BE49-F238E27FC236}">
                      <a16:creationId xmlns:a16="http://schemas.microsoft.com/office/drawing/2014/main" id="{983BCC4C-2B65-BC9B-D1C4-A6B6D79B1896}"/>
                    </a:ext>
                  </a:extLst>
                </p:cNvPr>
                <p:cNvPicPr/>
                <p:nvPr/>
              </p:nvPicPr>
              <p:blipFill>
                <a:blip r:embed="rId259"/>
                <a:stretch>
                  <a:fillRect/>
                </a:stretch>
              </p:blipFill>
              <p:spPr>
                <a:xfrm>
                  <a:off x="4241530" y="1253570"/>
                  <a:ext cx="54792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8" name="Ink 187">
                  <a:extLst>
                    <a:ext uri="{FF2B5EF4-FFF2-40B4-BE49-F238E27FC236}">
                      <a16:creationId xmlns:a16="http://schemas.microsoft.com/office/drawing/2014/main" id="{9B0A949B-60CB-4CDA-44C3-983113E0A5C6}"/>
                    </a:ext>
                  </a:extLst>
                </p14:cNvPr>
                <p14:cNvContentPartPr/>
                <p14:nvPr/>
              </p14:nvContentPartPr>
              <p14:xfrm>
                <a:off x="1711810" y="2044130"/>
                <a:ext cx="2574000" cy="287280"/>
              </p14:xfrm>
            </p:contentPart>
          </mc:Choice>
          <mc:Fallback xmlns="">
            <p:pic>
              <p:nvPicPr>
                <p:cNvPr id="188" name="Ink 187">
                  <a:extLst>
                    <a:ext uri="{FF2B5EF4-FFF2-40B4-BE49-F238E27FC236}">
                      <a16:creationId xmlns:a16="http://schemas.microsoft.com/office/drawing/2014/main" id="{9B0A949B-60CB-4CDA-44C3-983113E0A5C6}"/>
                    </a:ext>
                  </a:extLst>
                </p:cNvPr>
                <p:cNvPicPr/>
                <p:nvPr/>
              </p:nvPicPr>
              <p:blipFill>
                <a:blip r:embed="rId261"/>
                <a:stretch>
                  <a:fillRect/>
                </a:stretch>
              </p:blipFill>
              <p:spPr>
                <a:xfrm>
                  <a:off x="1705690" y="2038010"/>
                  <a:ext cx="2586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Ink 190">
                  <a:extLst>
                    <a:ext uri="{FF2B5EF4-FFF2-40B4-BE49-F238E27FC236}">
                      <a16:creationId xmlns:a16="http://schemas.microsoft.com/office/drawing/2014/main" id="{57C2C697-AD99-C03D-8A37-2209782176D9}"/>
                    </a:ext>
                  </a:extLst>
                </p14:cNvPr>
                <p14:cNvContentPartPr/>
                <p14:nvPr/>
              </p14:nvContentPartPr>
              <p14:xfrm>
                <a:off x="1359010" y="2308010"/>
                <a:ext cx="5519160" cy="1792080"/>
              </p14:xfrm>
            </p:contentPart>
          </mc:Choice>
          <mc:Fallback xmlns="">
            <p:pic>
              <p:nvPicPr>
                <p:cNvPr id="191" name="Ink 190">
                  <a:extLst>
                    <a:ext uri="{FF2B5EF4-FFF2-40B4-BE49-F238E27FC236}">
                      <a16:creationId xmlns:a16="http://schemas.microsoft.com/office/drawing/2014/main" id="{57C2C697-AD99-C03D-8A37-2209782176D9}"/>
                    </a:ext>
                  </a:extLst>
                </p:cNvPr>
                <p:cNvPicPr/>
                <p:nvPr/>
              </p:nvPicPr>
              <p:blipFill>
                <a:blip r:embed="rId263"/>
                <a:stretch>
                  <a:fillRect/>
                </a:stretch>
              </p:blipFill>
              <p:spPr>
                <a:xfrm>
                  <a:off x="1352890" y="2301890"/>
                  <a:ext cx="5531400" cy="1804320"/>
                </a:xfrm>
                <a:prstGeom prst="rect">
                  <a:avLst/>
                </a:prstGeom>
              </p:spPr>
            </p:pic>
          </mc:Fallback>
        </mc:AlternateContent>
      </p:grpSp>
    </p:spTree>
    <p:extLst>
      <p:ext uri="{BB962C8B-B14F-4D97-AF65-F5344CB8AC3E}">
        <p14:creationId xmlns:p14="http://schemas.microsoft.com/office/powerpoint/2010/main" val="950702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EB6A-6CBF-80A4-3CEB-76122F898ECE}"/>
              </a:ext>
            </a:extLst>
          </p:cNvPr>
          <p:cNvSpPr>
            <a:spLocks noGrp="1"/>
          </p:cNvSpPr>
          <p:nvPr>
            <p:ph type="title"/>
          </p:nvPr>
        </p:nvSpPr>
        <p:spPr/>
        <p:txBody>
          <a:bodyPr/>
          <a:lstStyle/>
          <a:p>
            <a:r>
              <a:rPr lang="en-US" dirty="0"/>
              <a:t>Quality of Service</a:t>
            </a:r>
          </a:p>
        </p:txBody>
      </p:sp>
      <p:sp>
        <p:nvSpPr>
          <p:cNvPr id="3" name="Content Placeholder 2">
            <a:extLst>
              <a:ext uri="{FF2B5EF4-FFF2-40B4-BE49-F238E27FC236}">
                <a16:creationId xmlns:a16="http://schemas.microsoft.com/office/drawing/2014/main" id="{EAC980BF-5A02-CACC-C91E-779DE67A7BC4}"/>
              </a:ext>
            </a:extLst>
          </p:cNvPr>
          <p:cNvSpPr>
            <a:spLocks noGrp="1"/>
          </p:cNvSpPr>
          <p:nvPr>
            <p:ph idx="1"/>
          </p:nvPr>
        </p:nvSpPr>
        <p:spPr/>
        <p:txBody>
          <a:bodyPr/>
          <a:lstStyle/>
          <a:p>
            <a:r>
              <a:rPr lang="en-US" dirty="0"/>
              <a:t>Layer-2</a:t>
            </a:r>
          </a:p>
          <a:p>
            <a:r>
              <a:rPr lang="en-US" dirty="0"/>
              <a:t>Layer-3</a:t>
            </a:r>
          </a:p>
          <a:p>
            <a:r>
              <a:rPr lang="en-US" dirty="0"/>
              <a:t>Socket options</a:t>
            </a:r>
          </a:p>
        </p:txBody>
      </p:sp>
    </p:spTree>
    <p:extLst>
      <p:ext uri="{BB962C8B-B14F-4D97-AF65-F5344CB8AC3E}">
        <p14:creationId xmlns:p14="http://schemas.microsoft.com/office/powerpoint/2010/main" val="2304199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D58DA1E-BAC6-B272-E4FA-2DECE221E661}"/>
              </a:ext>
            </a:extLst>
          </p:cNvPr>
          <p:cNvGrpSpPr/>
          <p:nvPr/>
        </p:nvGrpSpPr>
        <p:grpSpPr>
          <a:xfrm>
            <a:off x="6227085" y="890637"/>
            <a:ext cx="1225800" cy="613080"/>
            <a:chOff x="6227085" y="890637"/>
            <a:chExt cx="1225800" cy="613080"/>
          </a:xfrm>
        </p:grpSpPr>
        <mc:AlternateContent xmlns:mc="http://schemas.openxmlformats.org/markup-compatibility/2006">
          <mc:Choice xmlns:p14="http://schemas.microsoft.com/office/powerpoint/2010/main" Requires="p14">
            <p:contentPart p14:bwMode="auto" r:id="rId2">
              <p14:nvContentPartPr>
                <p14:cNvPr id="19" name="Ink 18">
                  <a:extLst>
                    <a:ext uri="{FF2B5EF4-FFF2-40B4-BE49-F238E27FC236}">
                      <a16:creationId xmlns:a16="http://schemas.microsoft.com/office/drawing/2014/main" id="{0AE038E6-6D73-677C-5184-E7BB0CC82BCD}"/>
                    </a:ext>
                  </a:extLst>
                </p14:cNvPr>
                <p14:cNvContentPartPr/>
                <p14:nvPr/>
              </p14:nvContentPartPr>
              <p14:xfrm>
                <a:off x="6227085" y="1105557"/>
                <a:ext cx="471600" cy="398160"/>
              </p14:xfrm>
            </p:contentPart>
          </mc:Choice>
          <mc:Fallback>
            <p:pic>
              <p:nvPicPr>
                <p:cNvPr id="19" name="Ink 18">
                  <a:extLst>
                    <a:ext uri="{FF2B5EF4-FFF2-40B4-BE49-F238E27FC236}">
                      <a16:creationId xmlns:a16="http://schemas.microsoft.com/office/drawing/2014/main" id="{0AE038E6-6D73-677C-5184-E7BB0CC82BCD}"/>
                    </a:ext>
                  </a:extLst>
                </p:cNvPr>
                <p:cNvPicPr/>
                <p:nvPr/>
              </p:nvPicPr>
              <p:blipFill>
                <a:blip r:embed="rId3"/>
                <a:stretch>
                  <a:fillRect/>
                </a:stretch>
              </p:blipFill>
              <p:spPr>
                <a:xfrm>
                  <a:off x="6220965" y="1099437"/>
                  <a:ext cx="48384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122745AF-76B6-E55B-8317-D5018B0B6406}"/>
                    </a:ext>
                  </a:extLst>
                </p14:cNvPr>
                <p14:cNvContentPartPr/>
                <p14:nvPr/>
              </p14:nvContentPartPr>
              <p14:xfrm>
                <a:off x="6641445" y="1279797"/>
                <a:ext cx="140760" cy="136440"/>
              </p14:xfrm>
            </p:contentPart>
          </mc:Choice>
          <mc:Fallback>
            <p:pic>
              <p:nvPicPr>
                <p:cNvPr id="20" name="Ink 19">
                  <a:extLst>
                    <a:ext uri="{FF2B5EF4-FFF2-40B4-BE49-F238E27FC236}">
                      <a16:creationId xmlns:a16="http://schemas.microsoft.com/office/drawing/2014/main" id="{122745AF-76B6-E55B-8317-D5018B0B6406}"/>
                    </a:ext>
                  </a:extLst>
                </p:cNvPr>
                <p:cNvPicPr/>
                <p:nvPr/>
              </p:nvPicPr>
              <p:blipFill>
                <a:blip r:embed="rId5"/>
                <a:stretch>
                  <a:fillRect/>
                </a:stretch>
              </p:blipFill>
              <p:spPr>
                <a:xfrm>
                  <a:off x="6635325" y="1273677"/>
                  <a:ext cx="153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1" name="Ink 20">
                  <a:extLst>
                    <a:ext uri="{FF2B5EF4-FFF2-40B4-BE49-F238E27FC236}">
                      <a16:creationId xmlns:a16="http://schemas.microsoft.com/office/drawing/2014/main" id="{F663556C-8BE8-27FD-8B9F-E6936BF8A78B}"/>
                    </a:ext>
                  </a:extLst>
                </p14:cNvPr>
                <p14:cNvContentPartPr/>
                <p14:nvPr/>
              </p14:nvContentPartPr>
              <p14:xfrm>
                <a:off x="6811725" y="890637"/>
                <a:ext cx="233640" cy="522000"/>
              </p14:xfrm>
            </p:contentPart>
          </mc:Choice>
          <mc:Fallback>
            <p:pic>
              <p:nvPicPr>
                <p:cNvPr id="21" name="Ink 20">
                  <a:extLst>
                    <a:ext uri="{FF2B5EF4-FFF2-40B4-BE49-F238E27FC236}">
                      <a16:creationId xmlns:a16="http://schemas.microsoft.com/office/drawing/2014/main" id="{F663556C-8BE8-27FD-8B9F-E6936BF8A78B}"/>
                    </a:ext>
                  </a:extLst>
                </p:cNvPr>
                <p:cNvPicPr/>
                <p:nvPr/>
              </p:nvPicPr>
              <p:blipFill>
                <a:blip r:embed="rId7"/>
                <a:stretch>
                  <a:fillRect/>
                </a:stretch>
              </p:blipFill>
              <p:spPr>
                <a:xfrm>
                  <a:off x="6805605" y="884517"/>
                  <a:ext cx="24588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96908302-ED6A-6038-E89B-487F05110AEA}"/>
                    </a:ext>
                  </a:extLst>
                </p14:cNvPr>
                <p14:cNvContentPartPr/>
                <p14:nvPr/>
              </p14:nvContentPartPr>
              <p14:xfrm>
                <a:off x="7039965" y="1153077"/>
                <a:ext cx="412920" cy="259200"/>
              </p14:xfrm>
            </p:contentPart>
          </mc:Choice>
          <mc:Fallback>
            <p:pic>
              <p:nvPicPr>
                <p:cNvPr id="22" name="Ink 21">
                  <a:extLst>
                    <a:ext uri="{FF2B5EF4-FFF2-40B4-BE49-F238E27FC236}">
                      <a16:creationId xmlns:a16="http://schemas.microsoft.com/office/drawing/2014/main" id="{96908302-ED6A-6038-E89B-487F05110AEA}"/>
                    </a:ext>
                  </a:extLst>
                </p:cNvPr>
                <p:cNvPicPr/>
                <p:nvPr/>
              </p:nvPicPr>
              <p:blipFill>
                <a:blip r:embed="rId9"/>
                <a:stretch>
                  <a:fillRect/>
                </a:stretch>
              </p:blipFill>
              <p:spPr>
                <a:xfrm>
                  <a:off x="7033845" y="1146957"/>
                  <a:ext cx="425160" cy="271440"/>
                </a:xfrm>
                <a:prstGeom prst="rect">
                  <a:avLst/>
                </a:prstGeom>
              </p:spPr>
            </p:pic>
          </mc:Fallback>
        </mc:AlternateContent>
      </p:grpSp>
      <p:grpSp>
        <p:nvGrpSpPr>
          <p:cNvPr id="28" name="Group 27">
            <a:extLst>
              <a:ext uri="{FF2B5EF4-FFF2-40B4-BE49-F238E27FC236}">
                <a16:creationId xmlns:a16="http://schemas.microsoft.com/office/drawing/2014/main" id="{664F4564-B2CC-AC12-B3C5-A4E5819839A6}"/>
              </a:ext>
            </a:extLst>
          </p:cNvPr>
          <p:cNvGrpSpPr/>
          <p:nvPr/>
        </p:nvGrpSpPr>
        <p:grpSpPr>
          <a:xfrm>
            <a:off x="8153445" y="749877"/>
            <a:ext cx="1063440" cy="658080"/>
            <a:chOff x="8153445" y="749877"/>
            <a:chExt cx="1063440" cy="658080"/>
          </a:xfrm>
        </p:grpSpPr>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92232472-B080-70D7-2048-332448700D19}"/>
                    </a:ext>
                  </a:extLst>
                </p14:cNvPr>
                <p14:cNvContentPartPr/>
                <p14:nvPr/>
              </p14:nvContentPartPr>
              <p14:xfrm>
                <a:off x="8153445" y="749877"/>
                <a:ext cx="293040" cy="658080"/>
              </p14:xfrm>
            </p:contentPart>
          </mc:Choice>
          <mc:Fallback>
            <p:pic>
              <p:nvPicPr>
                <p:cNvPr id="23" name="Ink 22">
                  <a:extLst>
                    <a:ext uri="{FF2B5EF4-FFF2-40B4-BE49-F238E27FC236}">
                      <a16:creationId xmlns:a16="http://schemas.microsoft.com/office/drawing/2014/main" id="{92232472-B080-70D7-2048-332448700D19}"/>
                    </a:ext>
                  </a:extLst>
                </p:cNvPr>
                <p:cNvPicPr/>
                <p:nvPr/>
              </p:nvPicPr>
              <p:blipFill>
                <a:blip r:embed="rId11"/>
                <a:stretch>
                  <a:fillRect/>
                </a:stretch>
              </p:blipFill>
              <p:spPr>
                <a:xfrm>
                  <a:off x="8147325" y="743757"/>
                  <a:ext cx="30528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Ink 23">
                  <a:extLst>
                    <a:ext uri="{FF2B5EF4-FFF2-40B4-BE49-F238E27FC236}">
                      <a16:creationId xmlns:a16="http://schemas.microsoft.com/office/drawing/2014/main" id="{F36D5FDE-9E25-0E6D-0F2B-298AC83257FD}"/>
                    </a:ext>
                  </a:extLst>
                </p14:cNvPr>
                <p14:cNvContentPartPr/>
                <p14:nvPr/>
              </p14:nvContentPartPr>
              <p14:xfrm>
                <a:off x="8440725" y="1099437"/>
                <a:ext cx="250560" cy="174960"/>
              </p14:xfrm>
            </p:contentPart>
          </mc:Choice>
          <mc:Fallback>
            <p:pic>
              <p:nvPicPr>
                <p:cNvPr id="24" name="Ink 23">
                  <a:extLst>
                    <a:ext uri="{FF2B5EF4-FFF2-40B4-BE49-F238E27FC236}">
                      <a16:creationId xmlns:a16="http://schemas.microsoft.com/office/drawing/2014/main" id="{F36D5FDE-9E25-0E6D-0F2B-298AC83257FD}"/>
                    </a:ext>
                  </a:extLst>
                </p:cNvPr>
                <p:cNvPicPr/>
                <p:nvPr/>
              </p:nvPicPr>
              <p:blipFill>
                <a:blip r:embed="rId13"/>
                <a:stretch>
                  <a:fillRect/>
                </a:stretch>
              </p:blipFill>
              <p:spPr>
                <a:xfrm>
                  <a:off x="8434605" y="1093317"/>
                  <a:ext cx="262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A9703025-A767-B5FB-4B13-C556D3A9F227}"/>
                    </a:ext>
                  </a:extLst>
                </p14:cNvPr>
                <p14:cNvContentPartPr/>
                <p14:nvPr/>
              </p14:nvContentPartPr>
              <p14:xfrm>
                <a:off x="8795685" y="1085757"/>
                <a:ext cx="97200" cy="161640"/>
              </p14:xfrm>
            </p:contentPart>
          </mc:Choice>
          <mc:Fallback>
            <p:pic>
              <p:nvPicPr>
                <p:cNvPr id="25" name="Ink 24">
                  <a:extLst>
                    <a:ext uri="{FF2B5EF4-FFF2-40B4-BE49-F238E27FC236}">
                      <a16:creationId xmlns:a16="http://schemas.microsoft.com/office/drawing/2014/main" id="{A9703025-A767-B5FB-4B13-C556D3A9F227}"/>
                    </a:ext>
                  </a:extLst>
                </p:cNvPr>
                <p:cNvPicPr/>
                <p:nvPr/>
              </p:nvPicPr>
              <p:blipFill>
                <a:blip r:embed="rId15"/>
                <a:stretch>
                  <a:fillRect/>
                </a:stretch>
              </p:blipFill>
              <p:spPr>
                <a:xfrm>
                  <a:off x="8789565" y="1079637"/>
                  <a:ext cx="1094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03EA8898-F571-3C87-4931-77CE1A32756E}"/>
                    </a:ext>
                  </a:extLst>
                </p14:cNvPr>
                <p14:cNvContentPartPr/>
                <p14:nvPr/>
              </p14:nvContentPartPr>
              <p14:xfrm>
                <a:off x="8766885" y="1121037"/>
                <a:ext cx="145800" cy="27720"/>
              </p14:xfrm>
            </p:contentPart>
          </mc:Choice>
          <mc:Fallback>
            <p:pic>
              <p:nvPicPr>
                <p:cNvPr id="26" name="Ink 25">
                  <a:extLst>
                    <a:ext uri="{FF2B5EF4-FFF2-40B4-BE49-F238E27FC236}">
                      <a16:creationId xmlns:a16="http://schemas.microsoft.com/office/drawing/2014/main" id="{03EA8898-F571-3C87-4931-77CE1A32756E}"/>
                    </a:ext>
                  </a:extLst>
                </p:cNvPr>
                <p:cNvPicPr/>
                <p:nvPr/>
              </p:nvPicPr>
              <p:blipFill>
                <a:blip r:embed="rId17"/>
                <a:stretch>
                  <a:fillRect/>
                </a:stretch>
              </p:blipFill>
              <p:spPr>
                <a:xfrm>
                  <a:off x="8760765" y="1114917"/>
                  <a:ext cx="1580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68274AA4-6DB2-7A73-06A9-9AE6888CBFB9}"/>
                    </a:ext>
                  </a:extLst>
                </p14:cNvPr>
                <p14:cNvContentPartPr/>
                <p14:nvPr/>
              </p14:nvContentPartPr>
              <p14:xfrm>
                <a:off x="8986125" y="1068837"/>
                <a:ext cx="230760" cy="169560"/>
              </p14:xfrm>
            </p:contentPart>
          </mc:Choice>
          <mc:Fallback>
            <p:pic>
              <p:nvPicPr>
                <p:cNvPr id="27" name="Ink 26">
                  <a:extLst>
                    <a:ext uri="{FF2B5EF4-FFF2-40B4-BE49-F238E27FC236}">
                      <a16:creationId xmlns:a16="http://schemas.microsoft.com/office/drawing/2014/main" id="{68274AA4-6DB2-7A73-06A9-9AE6888CBFB9}"/>
                    </a:ext>
                  </a:extLst>
                </p:cNvPr>
                <p:cNvPicPr/>
                <p:nvPr/>
              </p:nvPicPr>
              <p:blipFill>
                <a:blip r:embed="rId19"/>
                <a:stretch>
                  <a:fillRect/>
                </a:stretch>
              </p:blipFill>
              <p:spPr>
                <a:xfrm>
                  <a:off x="8980005" y="1062717"/>
                  <a:ext cx="243000" cy="18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68" name="Ink 67">
                <a:extLst>
                  <a:ext uri="{FF2B5EF4-FFF2-40B4-BE49-F238E27FC236}">
                    <a16:creationId xmlns:a16="http://schemas.microsoft.com/office/drawing/2014/main" id="{129F07B8-071A-AD15-8E61-1B8DFAB2DDDC}"/>
                  </a:ext>
                </a:extLst>
              </p14:cNvPr>
              <p14:cNvContentPartPr/>
              <p14:nvPr/>
            </p14:nvContentPartPr>
            <p14:xfrm>
              <a:off x="4079685" y="393477"/>
              <a:ext cx="93960" cy="2117520"/>
            </p14:xfrm>
          </p:contentPart>
        </mc:Choice>
        <mc:Fallback>
          <p:pic>
            <p:nvPicPr>
              <p:cNvPr id="68" name="Ink 67">
                <a:extLst>
                  <a:ext uri="{FF2B5EF4-FFF2-40B4-BE49-F238E27FC236}">
                    <a16:creationId xmlns:a16="http://schemas.microsoft.com/office/drawing/2014/main" id="{129F07B8-071A-AD15-8E61-1B8DFAB2DDDC}"/>
                  </a:ext>
                </a:extLst>
              </p:cNvPr>
              <p:cNvPicPr/>
              <p:nvPr/>
            </p:nvPicPr>
            <p:blipFill>
              <a:blip r:embed="rId21"/>
              <a:stretch>
                <a:fillRect/>
              </a:stretch>
            </p:blipFill>
            <p:spPr>
              <a:xfrm>
                <a:off x="4073565" y="387357"/>
                <a:ext cx="106200" cy="2129760"/>
              </a:xfrm>
              <a:prstGeom prst="rect">
                <a:avLst/>
              </a:prstGeom>
            </p:spPr>
          </p:pic>
        </mc:Fallback>
      </mc:AlternateContent>
      <p:grpSp>
        <p:nvGrpSpPr>
          <p:cNvPr id="76" name="Group 75">
            <a:extLst>
              <a:ext uri="{FF2B5EF4-FFF2-40B4-BE49-F238E27FC236}">
                <a16:creationId xmlns:a16="http://schemas.microsoft.com/office/drawing/2014/main" id="{D425834F-0A8E-6C1E-A260-B599F164CA0E}"/>
              </a:ext>
            </a:extLst>
          </p:cNvPr>
          <p:cNvGrpSpPr/>
          <p:nvPr/>
        </p:nvGrpSpPr>
        <p:grpSpPr>
          <a:xfrm>
            <a:off x="810885" y="295197"/>
            <a:ext cx="4485240" cy="2541240"/>
            <a:chOff x="810885" y="295197"/>
            <a:chExt cx="4485240" cy="2541240"/>
          </a:xfrm>
        </p:grpSpPr>
        <mc:AlternateContent xmlns:mc="http://schemas.openxmlformats.org/markup-compatibility/2006">
          <mc:Choice xmlns:p14="http://schemas.microsoft.com/office/powerpoint/2010/main" Requires="p14">
            <p:contentPart p14:bwMode="auto" r:id="rId22">
              <p14:nvContentPartPr>
                <p14:cNvPr id="4" name="Ink 3">
                  <a:extLst>
                    <a:ext uri="{FF2B5EF4-FFF2-40B4-BE49-F238E27FC236}">
                      <a16:creationId xmlns:a16="http://schemas.microsoft.com/office/drawing/2014/main" id="{9900BF28-CAC6-0958-8691-35B43FFC2C4D}"/>
                    </a:ext>
                  </a:extLst>
                </p14:cNvPr>
                <p14:cNvContentPartPr/>
                <p14:nvPr/>
              </p14:nvContentPartPr>
              <p14:xfrm>
                <a:off x="820965" y="326877"/>
                <a:ext cx="4411800" cy="2223000"/>
              </p14:xfrm>
            </p:contentPart>
          </mc:Choice>
          <mc:Fallback>
            <p:pic>
              <p:nvPicPr>
                <p:cNvPr id="4" name="Ink 3">
                  <a:extLst>
                    <a:ext uri="{FF2B5EF4-FFF2-40B4-BE49-F238E27FC236}">
                      <a16:creationId xmlns:a16="http://schemas.microsoft.com/office/drawing/2014/main" id="{9900BF28-CAC6-0958-8691-35B43FFC2C4D}"/>
                    </a:ext>
                  </a:extLst>
                </p:cNvPr>
                <p:cNvPicPr/>
                <p:nvPr/>
              </p:nvPicPr>
              <p:blipFill>
                <a:blip r:embed="rId23"/>
                <a:stretch>
                  <a:fillRect/>
                </a:stretch>
              </p:blipFill>
              <p:spPr>
                <a:xfrm>
                  <a:off x="814845" y="320757"/>
                  <a:ext cx="4424040" cy="2235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 name="Ink 4">
                  <a:extLst>
                    <a:ext uri="{FF2B5EF4-FFF2-40B4-BE49-F238E27FC236}">
                      <a16:creationId xmlns:a16="http://schemas.microsoft.com/office/drawing/2014/main" id="{B899B447-CB9A-995E-BC27-7423F4DCD57C}"/>
                    </a:ext>
                  </a:extLst>
                </p14:cNvPr>
                <p14:cNvContentPartPr/>
                <p14:nvPr/>
              </p14:nvContentPartPr>
              <p14:xfrm>
                <a:off x="995205" y="1245597"/>
                <a:ext cx="4227120" cy="270720"/>
              </p14:xfrm>
            </p:contentPart>
          </mc:Choice>
          <mc:Fallback>
            <p:pic>
              <p:nvPicPr>
                <p:cNvPr id="5" name="Ink 4">
                  <a:extLst>
                    <a:ext uri="{FF2B5EF4-FFF2-40B4-BE49-F238E27FC236}">
                      <a16:creationId xmlns:a16="http://schemas.microsoft.com/office/drawing/2014/main" id="{B899B447-CB9A-995E-BC27-7423F4DCD57C}"/>
                    </a:ext>
                  </a:extLst>
                </p:cNvPr>
                <p:cNvPicPr/>
                <p:nvPr/>
              </p:nvPicPr>
              <p:blipFill>
                <a:blip r:embed="rId25"/>
                <a:stretch>
                  <a:fillRect/>
                </a:stretch>
              </p:blipFill>
              <p:spPr>
                <a:xfrm>
                  <a:off x="989085" y="1239477"/>
                  <a:ext cx="42393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 name="Ink 5">
                  <a:extLst>
                    <a:ext uri="{FF2B5EF4-FFF2-40B4-BE49-F238E27FC236}">
                      <a16:creationId xmlns:a16="http://schemas.microsoft.com/office/drawing/2014/main" id="{D7D380CD-DE41-CB63-1B32-2C6E9850CF3B}"/>
                    </a:ext>
                  </a:extLst>
                </p14:cNvPr>
                <p14:cNvContentPartPr/>
                <p14:nvPr/>
              </p14:nvContentPartPr>
              <p14:xfrm>
                <a:off x="1004925" y="736197"/>
                <a:ext cx="4208040" cy="185400"/>
              </p14:xfrm>
            </p:contentPart>
          </mc:Choice>
          <mc:Fallback>
            <p:pic>
              <p:nvPicPr>
                <p:cNvPr id="6" name="Ink 5">
                  <a:extLst>
                    <a:ext uri="{FF2B5EF4-FFF2-40B4-BE49-F238E27FC236}">
                      <a16:creationId xmlns:a16="http://schemas.microsoft.com/office/drawing/2014/main" id="{D7D380CD-DE41-CB63-1B32-2C6E9850CF3B}"/>
                    </a:ext>
                  </a:extLst>
                </p:cNvPr>
                <p:cNvPicPr/>
                <p:nvPr/>
              </p:nvPicPr>
              <p:blipFill>
                <a:blip r:embed="rId27"/>
                <a:stretch>
                  <a:fillRect/>
                </a:stretch>
              </p:blipFill>
              <p:spPr>
                <a:xfrm>
                  <a:off x="998805" y="730077"/>
                  <a:ext cx="42202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 name="Ink 6">
                  <a:extLst>
                    <a:ext uri="{FF2B5EF4-FFF2-40B4-BE49-F238E27FC236}">
                      <a16:creationId xmlns:a16="http://schemas.microsoft.com/office/drawing/2014/main" id="{86A281C0-4130-87E0-78BF-0F6594A89738}"/>
                    </a:ext>
                  </a:extLst>
                </p14:cNvPr>
                <p14:cNvContentPartPr/>
                <p14:nvPr/>
              </p14:nvContentPartPr>
              <p14:xfrm>
                <a:off x="862005" y="1845717"/>
                <a:ext cx="4434120" cy="247680"/>
              </p14:xfrm>
            </p:contentPart>
          </mc:Choice>
          <mc:Fallback>
            <p:pic>
              <p:nvPicPr>
                <p:cNvPr id="7" name="Ink 6">
                  <a:extLst>
                    <a:ext uri="{FF2B5EF4-FFF2-40B4-BE49-F238E27FC236}">
                      <a16:creationId xmlns:a16="http://schemas.microsoft.com/office/drawing/2014/main" id="{86A281C0-4130-87E0-78BF-0F6594A89738}"/>
                    </a:ext>
                  </a:extLst>
                </p:cNvPr>
                <p:cNvPicPr/>
                <p:nvPr/>
              </p:nvPicPr>
              <p:blipFill>
                <a:blip r:embed="rId29"/>
                <a:stretch>
                  <a:fillRect/>
                </a:stretch>
              </p:blipFill>
              <p:spPr>
                <a:xfrm>
                  <a:off x="855885" y="1839597"/>
                  <a:ext cx="44463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 name="Ink 7">
                  <a:extLst>
                    <a:ext uri="{FF2B5EF4-FFF2-40B4-BE49-F238E27FC236}">
                      <a16:creationId xmlns:a16="http://schemas.microsoft.com/office/drawing/2014/main" id="{AC87F483-CF9D-8BC2-29F8-F40DDFD5E0FE}"/>
                    </a:ext>
                  </a:extLst>
                </p14:cNvPr>
                <p14:cNvContentPartPr/>
                <p14:nvPr/>
              </p14:nvContentPartPr>
              <p14:xfrm>
                <a:off x="2873685" y="476637"/>
                <a:ext cx="120600" cy="2143800"/>
              </p14:xfrm>
            </p:contentPart>
          </mc:Choice>
          <mc:Fallback>
            <p:pic>
              <p:nvPicPr>
                <p:cNvPr id="8" name="Ink 7">
                  <a:extLst>
                    <a:ext uri="{FF2B5EF4-FFF2-40B4-BE49-F238E27FC236}">
                      <a16:creationId xmlns:a16="http://schemas.microsoft.com/office/drawing/2014/main" id="{AC87F483-CF9D-8BC2-29F8-F40DDFD5E0FE}"/>
                    </a:ext>
                  </a:extLst>
                </p:cNvPr>
                <p:cNvPicPr/>
                <p:nvPr/>
              </p:nvPicPr>
              <p:blipFill>
                <a:blip r:embed="rId31"/>
                <a:stretch>
                  <a:fillRect/>
                </a:stretch>
              </p:blipFill>
              <p:spPr>
                <a:xfrm>
                  <a:off x="2867565" y="470517"/>
                  <a:ext cx="132840" cy="215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 name="Ink 9">
                  <a:extLst>
                    <a:ext uri="{FF2B5EF4-FFF2-40B4-BE49-F238E27FC236}">
                      <a16:creationId xmlns:a16="http://schemas.microsoft.com/office/drawing/2014/main" id="{E123BDEB-84F7-A995-1589-5742F707AF87}"/>
                    </a:ext>
                  </a:extLst>
                </p14:cNvPr>
                <p14:cNvContentPartPr/>
                <p14:nvPr/>
              </p14:nvContentPartPr>
              <p14:xfrm>
                <a:off x="1800885" y="618837"/>
                <a:ext cx="64440" cy="2082240"/>
              </p14:xfrm>
            </p:contentPart>
          </mc:Choice>
          <mc:Fallback>
            <p:pic>
              <p:nvPicPr>
                <p:cNvPr id="10" name="Ink 9">
                  <a:extLst>
                    <a:ext uri="{FF2B5EF4-FFF2-40B4-BE49-F238E27FC236}">
                      <a16:creationId xmlns:a16="http://schemas.microsoft.com/office/drawing/2014/main" id="{E123BDEB-84F7-A995-1589-5742F707AF87}"/>
                    </a:ext>
                  </a:extLst>
                </p:cNvPr>
                <p:cNvPicPr/>
                <p:nvPr/>
              </p:nvPicPr>
              <p:blipFill>
                <a:blip r:embed="rId33"/>
                <a:stretch>
                  <a:fillRect/>
                </a:stretch>
              </p:blipFill>
              <p:spPr>
                <a:xfrm>
                  <a:off x="1794765" y="612717"/>
                  <a:ext cx="76680" cy="2094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 name="Ink 11">
                  <a:extLst>
                    <a:ext uri="{FF2B5EF4-FFF2-40B4-BE49-F238E27FC236}">
                      <a16:creationId xmlns:a16="http://schemas.microsoft.com/office/drawing/2014/main" id="{870A9926-5673-E773-4C39-3C88F54BC8DC}"/>
                    </a:ext>
                  </a:extLst>
                </p14:cNvPr>
                <p14:cNvContentPartPr/>
                <p14:nvPr/>
              </p14:nvContentPartPr>
              <p14:xfrm>
                <a:off x="4602765" y="295197"/>
                <a:ext cx="92520" cy="2307960"/>
              </p14:xfrm>
            </p:contentPart>
          </mc:Choice>
          <mc:Fallback>
            <p:pic>
              <p:nvPicPr>
                <p:cNvPr id="12" name="Ink 11">
                  <a:extLst>
                    <a:ext uri="{FF2B5EF4-FFF2-40B4-BE49-F238E27FC236}">
                      <a16:creationId xmlns:a16="http://schemas.microsoft.com/office/drawing/2014/main" id="{870A9926-5673-E773-4C39-3C88F54BC8DC}"/>
                    </a:ext>
                  </a:extLst>
                </p:cNvPr>
                <p:cNvPicPr/>
                <p:nvPr/>
              </p:nvPicPr>
              <p:blipFill>
                <a:blip r:embed="rId35"/>
                <a:stretch>
                  <a:fillRect/>
                </a:stretch>
              </p:blipFill>
              <p:spPr>
                <a:xfrm>
                  <a:off x="4596645" y="289077"/>
                  <a:ext cx="104760" cy="2320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 name="Ink 12">
                  <a:extLst>
                    <a:ext uri="{FF2B5EF4-FFF2-40B4-BE49-F238E27FC236}">
                      <a16:creationId xmlns:a16="http://schemas.microsoft.com/office/drawing/2014/main" id="{049BC9A9-5044-D8FC-2CB7-0DF90934156F}"/>
                    </a:ext>
                  </a:extLst>
                </p14:cNvPr>
                <p14:cNvContentPartPr/>
                <p14:nvPr/>
              </p14:nvContentPartPr>
              <p14:xfrm>
                <a:off x="3492885" y="443517"/>
                <a:ext cx="56880" cy="2148480"/>
              </p14:xfrm>
            </p:contentPart>
          </mc:Choice>
          <mc:Fallback>
            <p:pic>
              <p:nvPicPr>
                <p:cNvPr id="13" name="Ink 12">
                  <a:extLst>
                    <a:ext uri="{FF2B5EF4-FFF2-40B4-BE49-F238E27FC236}">
                      <a16:creationId xmlns:a16="http://schemas.microsoft.com/office/drawing/2014/main" id="{049BC9A9-5044-D8FC-2CB7-0DF90934156F}"/>
                    </a:ext>
                  </a:extLst>
                </p:cNvPr>
                <p:cNvPicPr/>
                <p:nvPr/>
              </p:nvPicPr>
              <p:blipFill>
                <a:blip r:embed="rId37"/>
                <a:stretch>
                  <a:fillRect/>
                </a:stretch>
              </p:blipFill>
              <p:spPr>
                <a:xfrm>
                  <a:off x="3486765" y="437397"/>
                  <a:ext cx="69120" cy="2160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 name="Ink 13">
                  <a:extLst>
                    <a:ext uri="{FF2B5EF4-FFF2-40B4-BE49-F238E27FC236}">
                      <a16:creationId xmlns:a16="http://schemas.microsoft.com/office/drawing/2014/main" id="{72E65C66-94FD-7F65-EA88-2BB99989EFA7}"/>
                    </a:ext>
                  </a:extLst>
                </p14:cNvPr>
                <p14:cNvContentPartPr/>
                <p14:nvPr/>
              </p14:nvContentPartPr>
              <p14:xfrm>
                <a:off x="2227845" y="566997"/>
                <a:ext cx="132480" cy="2269440"/>
              </p14:xfrm>
            </p:contentPart>
          </mc:Choice>
          <mc:Fallback>
            <p:pic>
              <p:nvPicPr>
                <p:cNvPr id="14" name="Ink 13">
                  <a:extLst>
                    <a:ext uri="{FF2B5EF4-FFF2-40B4-BE49-F238E27FC236}">
                      <a16:creationId xmlns:a16="http://schemas.microsoft.com/office/drawing/2014/main" id="{72E65C66-94FD-7F65-EA88-2BB99989EFA7}"/>
                    </a:ext>
                  </a:extLst>
                </p:cNvPr>
                <p:cNvPicPr/>
                <p:nvPr/>
              </p:nvPicPr>
              <p:blipFill>
                <a:blip r:embed="rId39"/>
                <a:stretch>
                  <a:fillRect/>
                </a:stretch>
              </p:blipFill>
              <p:spPr>
                <a:xfrm>
                  <a:off x="2221725" y="560877"/>
                  <a:ext cx="144720" cy="2281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 name="Ink 14">
                  <a:extLst>
                    <a:ext uri="{FF2B5EF4-FFF2-40B4-BE49-F238E27FC236}">
                      <a16:creationId xmlns:a16="http://schemas.microsoft.com/office/drawing/2014/main" id="{D5509F40-5553-782F-E247-215F929E9EE8}"/>
                    </a:ext>
                  </a:extLst>
                </p14:cNvPr>
                <p14:cNvContentPartPr/>
                <p14:nvPr/>
              </p14:nvContentPartPr>
              <p14:xfrm>
                <a:off x="1292565" y="507597"/>
                <a:ext cx="93240" cy="2208960"/>
              </p14:xfrm>
            </p:contentPart>
          </mc:Choice>
          <mc:Fallback>
            <p:pic>
              <p:nvPicPr>
                <p:cNvPr id="15" name="Ink 14">
                  <a:extLst>
                    <a:ext uri="{FF2B5EF4-FFF2-40B4-BE49-F238E27FC236}">
                      <a16:creationId xmlns:a16="http://schemas.microsoft.com/office/drawing/2014/main" id="{D5509F40-5553-782F-E247-215F929E9EE8}"/>
                    </a:ext>
                  </a:extLst>
                </p:cNvPr>
                <p:cNvPicPr/>
                <p:nvPr/>
              </p:nvPicPr>
              <p:blipFill>
                <a:blip r:embed="rId41"/>
                <a:stretch>
                  <a:fillRect/>
                </a:stretch>
              </p:blipFill>
              <p:spPr>
                <a:xfrm>
                  <a:off x="1286445" y="501477"/>
                  <a:ext cx="105480" cy="2221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BB194C4A-E5BA-7766-B6C9-4B5BBDF03DDA}"/>
                    </a:ext>
                  </a:extLst>
                </p14:cNvPr>
                <p14:cNvContentPartPr/>
                <p14:nvPr/>
              </p14:nvContentPartPr>
              <p14:xfrm>
                <a:off x="1102485" y="584997"/>
                <a:ext cx="180720" cy="188280"/>
              </p14:xfrm>
            </p:contentPart>
          </mc:Choice>
          <mc:Fallback>
            <p:pic>
              <p:nvPicPr>
                <p:cNvPr id="30" name="Ink 29">
                  <a:extLst>
                    <a:ext uri="{FF2B5EF4-FFF2-40B4-BE49-F238E27FC236}">
                      <a16:creationId xmlns:a16="http://schemas.microsoft.com/office/drawing/2014/main" id="{BB194C4A-E5BA-7766-B6C9-4B5BBDF03DDA}"/>
                    </a:ext>
                  </a:extLst>
                </p:cNvPr>
                <p:cNvPicPr/>
                <p:nvPr/>
              </p:nvPicPr>
              <p:blipFill>
                <a:blip r:embed="rId43"/>
                <a:stretch>
                  <a:fillRect/>
                </a:stretch>
              </p:blipFill>
              <p:spPr>
                <a:xfrm>
                  <a:off x="1096365" y="578877"/>
                  <a:ext cx="1929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4061E6D7-44B3-DA3D-2682-9D0B1743AC26}"/>
                    </a:ext>
                  </a:extLst>
                </p14:cNvPr>
                <p14:cNvContentPartPr/>
                <p14:nvPr/>
              </p14:nvContentPartPr>
              <p14:xfrm>
                <a:off x="1635285" y="623517"/>
                <a:ext cx="48600" cy="188640"/>
              </p14:xfrm>
            </p:contentPart>
          </mc:Choice>
          <mc:Fallback>
            <p:pic>
              <p:nvPicPr>
                <p:cNvPr id="31" name="Ink 30">
                  <a:extLst>
                    <a:ext uri="{FF2B5EF4-FFF2-40B4-BE49-F238E27FC236}">
                      <a16:creationId xmlns:a16="http://schemas.microsoft.com/office/drawing/2014/main" id="{4061E6D7-44B3-DA3D-2682-9D0B1743AC26}"/>
                    </a:ext>
                  </a:extLst>
                </p:cNvPr>
                <p:cNvPicPr/>
                <p:nvPr/>
              </p:nvPicPr>
              <p:blipFill>
                <a:blip r:embed="rId45"/>
                <a:stretch>
                  <a:fillRect/>
                </a:stretch>
              </p:blipFill>
              <p:spPr>
                <a:xfrm>
                  <a:off x="1629165" y="617397"/>
                  <a:ext cx="608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3E42EF4D-30D4-4435-C139-311B7D95CA79}"/>
                    </a:ext>
                  </a:extLst>
                </p14:cNvPr>
                <p14:cNvContentPartPr/>
                <p14:nvPr/>
              </p14:nvContentPartPr>
              <p14:xfrm>
                <a:off x="1939845" y="704877"/>
                <a:ext cx="203400" cy="150120"/>
              </p14:xfrm>
            </p:contentPart>
          </mc:Choice>
          <mc:Fallback>
            <p:pic>
              <p:nvPicPr>
                <p:cNvPr id="32" name="Ink 31">
                  <a:extLst>
                    <a:ext uri="{FF2B5EF4-FFF2-40B4-BE49-F238E27FC236}">
                      <a16:creationId xmlns:a16="http://schemas.microsoft.com/office/drawing/2014/main" id="{3E42EF4D-30D4-4435-C139-311B7D95CA79}"/>
                    </a:ext>
                  </a:extLst>
                </p:cNvPr>
                <p:cNvPicPr/>
                <p:nvPr/>
              </p:nvPicPr>
              <p:blipFill>
                <a:blip r:embed="rId47"/>
                <a:stretch>
                  <a:fillRect/>
                </a:stretch>
              </p:blipFill>
              <p:spPr>
                <a:xfrm>
                  <a:off x="1933725" y="698757"/>
                  <a:ext cx="2156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5C308975-7FF1-5EEF-4AE8-11578B5561A5}"/>
                    </a:ext>
                  </a:extLst>
                </p14:cNvPr>
                <p14:cNvContentPartPr/>
                <p14:nvPr/>
              </p14:nvContentPartPr>
              <p14:xfrm>
                <a:off x="2509365" y="689037"/>
                <a:ext cx="231840" cy="128880"/>
              </p14:xfrm>
            </p:contentPart>
          </mc:Choice>
          <mc:Fallback>
            <p:pic>
              <p:nvPicPr>
                <p:cNvPr id="33" name="Ink 32">
                  <a:extLst>
                    <a:ext uri="{FF2B5EF4-FFF2-40B4-BE49-F238E27FC236}">
                      <a16:creationId xmlns:a16="http://schemas.microsoft.com/office/drawing/2014/main" id="{5C308975-7FF1-5EEF-4AE8-11578B5561A5}"/>
                    </a:ext>
                  </a:extLst>
                </p:cNvPr>
                <p:cNvPicPr/>
                <p:nvPr/>
              </p:nvPicPr>
              <p:blipFill>
                <a:blip r:embed="rId49"/>
                <a:stretch>
                  <a:fillRect/>
                </a:stretch>
              </p:blipFill>
              <p:spPr>
                <a:xfrm>
                  <a:off x="2503245" y="682917"/>
                  <a:ext cx="2440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799F8804-8B22-0CA9-5E10-C3EBCB6F894C}"/>
                    </a:ext>
                  </a:extLst>
                </p14:cNvPr>
                <p14:cNvContentPartPr/>
                <p14:nvPr/>
              </p14:nvContentPartPr>
              <p14:xfrm>
                <a:off x="3184725" y="626397"/>
                <a:ext cx="110520" cy="101520"/>
              </p14:xfrm>
            </p:contentPart>
          </mc:Choice>
          <mc:Fallback>
            <p:pic>
              <p:nvPicPr>
                <p:cNvPr id="34" name="Ink 33">
                  <a:extLst>
                    <a:ext uri="{FF2B5EF4-FFF2-40B4-BE49-F238E27FC236}">
                      <a16:creationId xmlns:a16="http://schemas.microsoft.com/office/drawing/2014/main" id="{799F8804-8B22-0CA9-5E10-C3EBCB6F894C}"/>
                    </a:ext>
                  </a:extLst>
                </p:cNvPr>
                <p:cNvPicPr/>
                <p:nvPr/>
              </p:nvPicPr>
              <p:blipFill>
                <a:blip r:embed="rId51"/>
                <a:stretch>
                  <a:fillRect/>
                </a:stretch>
              </p:blipFill>
              <p:spPr>
                <a:xfrm>
                  <a:off x="3178605" y="620277"/>
                  <a:ext cx="1227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255118D6-699A-B12A-3A21-433B10380CB1}"/>
                    </a:ext>
                  </a:extLst>
                </p14:cNvPr>
                <p14:cNvContentPartPr/>
                <p14:nvPr/>
              </p14:nvContentPartPr>
              <p14:xfrm>
                <a:off x="3340245" y="588237"/>
                <a:ext cx="24120" cy="259560"/>
              </p14:xfrm>
            </p:contentPart>
          </mc:Choice>
          <mc:Fallback>
            <p:pic>
              <p:nvPicPr>
                <p:cNvPr id="35" name="Ink 34">
                  <a:extLst>
                    <a:ext uri="{FF2B5EF4-FFF2-40B4-BE49-F238E27FC236}">
                      <a16:creationId xmlns:a16="http://schemas.microsoft.com/office/drawing/2014/main" id="{255118D6-699A-B12A-3A21-433B10380CB1}"/>
                    </a:ext>
                  </a:extLst>
                </p:cNvPr>
                <p:cNvPicPr/>
                <p:nvPr/>
              </p:nvPicPr>
              <p:blipFill>
                <a:blip r:embed="rId53"/>
                <a:stretch>
                  <a:fillRect/>
                </a:stretch>
              </p:blipFill>
              <p:spPr>
                <a:xfrm>
                  <a:off x="3334125" y="582117"/>
                  <a:ext cx="363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69841C14-ACF5-399E-DA93-FE526EB67FB8}"/>
                    </a:ext>
                  </a:extLst>
                </p14:cNvPr>
                <p14:cNvContentPartPr/>
                <p14:nvPr/>
              </p14:nvContentPartPr>
              <p14:xfrm>
                <a:off x="3717525" y="609117"/>
                <a:ext cx="73800" cy="212760"/>
              </p14:xfrm>
            </p:contentPart>
          </mc:Choice>
          <mc:Fallback>
            <p:pic>
              <p:nvPicPr>
                <p:cNvPr id="36" name="Ink 35">
                  <a:extLst>
                    <a:ext uri="{FF2B5EF4-FFF2-40B4-BE49-F238E27FC236}">
                      <a16:creationId xmlns:a16="http://schemas.microsoft.com/office/drawing/2014/main" id="{69841C14-ACF5-399E-DA93-FE526EB67FB8}"/>
                    </a:ext>
                  </a:extLst>
                </p:cNvPr>
                <p:cNvPicPr/>
                <p:nvPr/>
              </p:nvPicPr>
              <p:blipFill>
                <a:blip r:embed="rId55"/>
                <a:stretch>
                  <a:fillRect/>
                </a:stretch>
              </p:blipFill>
              <p:spPr>
                <a:xfrm>
                  <a:off x="3711405" y="602997"/>
                  <a:ext cx="860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E6DB79B0-5728-9B91-3CDC-925131514852}"/>
                    </a:ext>
                  </a:extLst>
                </p14:cNvPr>
                <p14:cNvContentPartPr/>
                <p14:nvPr/>
              </p14:nvContentPartPr>
              <p14:xfrm>
                <a:off x="3717885" y="513717"/>
                <a:ext cx="418320" cy="125640"/>
              </p14:xfrm>
            </p:contentPart>
          </mc:Choice>
          <mc:Fallback>
            <p:pic>
              <p:nvPicPr>
                <p:cNvPr id="37" name="Ink 36">
                  <a:extLst>
                    <a:ext uri="{FF2B5EF4-FFF2-40B4-BE49-F238E27FC236}">
                      <a16:creationId xmlns:a16="http://schemas.microsoft.com/office/drawing/2014/main" id="{E6DB79B0-5728-9B91-3CDC-925131514852}"/>
                    </a:ext>
                  </a:extLst>
                </p:cNvPr>
                <p:cNvPicPr/>
                <p:nvPr/>
              </p:nvPicPr>
              <p:blipFill>
                <a:blip r:embed="rId57"/>
                <a:stretch>
                  <a:fillRect/>
                </a:stretch>
              </p:blipFill>
              <p:spPr>
                <a:xfrm>
                  <a:off x="3711765" y="507597"/>
                  <a:ext cx="430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2" name="Ink 71">
                  <a:extLst>
                    <a:ext uri="{FF2B5EF4-FFF2-40B4-BE49-F238E27FC236}">
                      <a16:creationId xmlns:a16="http://schemas.microsoft.com/office/drawing/2014/main" id="{6A3A2E94-88B2-71CF-0446-EE138ABE6935}"/>
                    </a:ext>
                  </a:extLst>
                </p14:cNvPr>
                <p14:cNvContentPartPr/>
                <p14:nvPr/>
              </p14:nvContentPartPr>
              <p14:xfrm>
                <a:off x="1768845" y="1385637"/>
                <a:ext cx="646560" cy="819720"/>
              </p14:xfrm>
            </p:contentPart>
          </mc:Choice>
          <mc:Fallback>
            <p:pic>
              <p:nvPicPr>
                <p:cNvPr id="72" name="Ink 71">
                  <a:extLst>
                    <a:ext uri="{FF2B5EF4-FFF2-40B4-BE49-F238E27FC236}">
                      <a16:creationId xmlns:a16="http://schemas.microsoft.com/office/drawing/2014/main" id="{6A3A2E94-88B2-71CF-0446-EE138ABE6935}"/>
                    </a:ext>
                  </a:extLst>
                </p:cNvPr>
                <p:cNvPicPr/>
                <p:nvPr/>
              </p:nvPicPr>
              <p:blipFill>
                <a:blip r:embed="rId59"/>
                <a:stretch>
                  <a:fillRect/>
                </a:stretch>
              </p:blipFill>
              <p:spPr>
                <a:xfrm>
                  <a:off x="1762725" y="1379517"/>
                  <a:ext cx="658800" cy="831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3" name="Ink 72">
                  <a:extLst>
                    <a:ext uri="{FF2B5EF4-FFF2-40B4-BE49-F238E27FC236}">
                      <a16:creationId xmlns:a16="http://schemas.microsoft.com/office/drawing/2014/main" id="{FF31FEF5-5B44-5C03-9F15-B23BE4B35D02}"/>
                    </a:ext>
                  </a:extLst>
                </p14:cNvPr>
                <p14:cNvContentPartPr/>
                <p14:nvPr/>
              </p14:nvContentPartPr>
              <p14:xfrm>
                <a:off x="2842005" y="1381677"/>
                <a:ext cx="649440" cy="618120"/>
              </p14:xfrm>
            </p:contentPart>
          </mc:Choice>
          <mc:Fallback>
            <p:pic>
              <p:nvPicPr>
                <p:cNvPr id="73" name="Ink 72">
                  <a:extLst>
                    <a:ext uri="{FF2B5EF4-FFF2-40B4-BE49-F238E27FC236}">
                      <a16:creationId xmlns:a16="http://schemas.microsoft.com/office/drawing/2014/main" id="{FF31FEF5-5B44-5C03-9F15-B23BE4B35D02}"/>
                    </a:ext>
                  </a:extLst>
                </p:cNvPr>
                <p:cNvPicPr/>
                <p:nvPr/>
              </p:nvPicPr>
              <p:blipFill>
                <a:blip r:embed="rId61"/>
                <a:stretch>
                  <a:fillRect/>
                </a:stretch>
              </p:blipFill>
              <p:spPr>
                <a:xfrm>
                  <a:off x="2835885" y="1375557"/>
                  <a:ext cx="66168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4" name="Ink 73">
                  <a:extLst>
                    <a:ext uri="{FF2B5EF4-FFF2-40B4-BE49-F238E27FC236}">
                      <a16:creationId xmlns:a16="http://schemas.microsoft.com/office/drawing/2014/main" id="{1960AF48-D36D-4368-BD7E-CD9308A08200}"/>
                    </a:ext>
                  </a:extLst>
                </p14:cNvPr>
                <p14:cNvContentPartPr/>
                <p14:nvPr/>
              </p14:nvContentPartPr>
              <p14:xfrm>
                <a:off x="4041525" y="1197357"/>
                <a:ext cx="741960" cy="657000"/>
              </p14:xfrm>
            </p:contentPart>
          </mc:Choice>
          <mc:Fallback>
            <p:pic>
              <p:nvPicPr>
                <p:cNvPr id="74" name="Ink 73">
                  <a:extLst>
                    <a:ext uri="{FF2B5EF4-FFF2-40B4-BE49-F238E27FC236}">
                      <a16:creationId xmlns:a16="http://schemas.microsoft.com/office/drawing/2014/main" id="{1960AF48-D36D-4368-BD7E-CD9308A08200}"/>
                    </a:ext>
                  </a:extLst>
                </p:cNvPr>
                <p:cNvPicPr/>
                <p:nvPr/>
              </p:nvPicPr>
              <p:blipFill>
                <a:blip r:embed="rId63"/>
                <a:stretch>
                  <a:fillRect/>
                </a:stretch>
              </p:blipFill>
              <p:spPr>
                <a:xfrm>
                  <a:off x="4035405" y="1191237"/>
                  <a:ext cx="75420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5" name="Ink 74">
                  <a:extLst>
                    <a:ext uri="{FF2B5EF4-FFF2-40B4-BE49-F238E27FC236}">
                      <a16:creationId xmlns:a16="http://schemas.microsoft.com/office/drawing/2014/main" id="{47583408-A094-C434-20C6-8F818D745158}"/>
                    </a:ext>
                  </a:extLst>
                </p14:cNvPr>
                <p14:cNvContentPartPr/>
                <p14:nvPr/>
              </p14:nvContentPartPr>
              <p14:xfrm>
                <a:off x="810885" y="2011317"/>
                <a:ext cx="756720" cy="552600"/>
              </p14:xfrm>
            </p:contentPart>
          </mc:Choice>
          <mc:Fallback>
            <p:pic>
              <p:nvPicPr>
                <p:cNvPr id="75" name="Ink 74">
                  <a:extLst>
                    <a:ext uri="{FF2B5EF4-FFF2-40B4-BE49-F238E27FC236}">
                      <a16:creationId xmlns:a16="http://schemas.microsoft.com/office/drawing/2014/main" id="{47583408-A094-C434-20C6-8F818D745158}"/>
                    </a:ext>
                  </a:extLst>
                </p:cNvPr>
                <p:cNvPicPr/>
                <p:nvPr/>
              </p:nvPicPr>
              <p:blipFill>
                <a:blip r:embed="rId65"/>
                <a:stretch>
                  <a:fillRect/>
                </a:stretch>
              </p:blipFill>
              <p:spPr>
                <a:xfrm>
                  <a:off x="804765" y="2005197"/>
                  <a:ext cx="768960" cy="56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77" name="Ink 76">
                <a:extLst>
                  <a:ext uri="{FF2B5EF4-FFF2-40B4-BE49-F238E27FC236}">
                    <a16:creationId xmlns:a16="http://schemas.microsoft.com/office/drawing/2014/main" id="{71D5964B-0C41-0B49-76BA-C4FECDB4D974}"/>
                  </a:ext>
                </a:extLst>
              </p14:cNvPr>
              <p14:cNvContentPartPr/>
              <p14:nvPr/>
            </p14:nvContentPartPr>
            <p14:xfrm>
              <a:off x="609285" y="3689277"/>
              <a:ext cx="2587680" cy="2785680"/>
            </p14:xfrm>
          </p:contentPart>
        </mc:Choice>
        <mc:Fallback>
          <p:pic>
            <p:nvPicPr>
              <p:cNvPr id="77" name="Ink 76">
                <a:extLst>
                  <a:ext uri="{FF2B5EF4-FFF2-40B4-BE49-F238E27FC236}">
                    <a16:creationId xmlns:a16="http://schemas.microsoft.com/office/drawing/2014/main" id="{71D5964B-0C41-0B49-76BA-C4FECDB4D974}"/>
                  </a:ext>
                </a:extLst>
              </p:cNvPr>
              <p:cNvPicPr/>
              <p:nvPr/>
            </p:nvPicPr>
            <p:blipFill>
              <a:blip r:embed="rId67"/>
              <a:stretch>
                <a:fillRect/>
              </a:stretch>
            </p:blipFill>
            <p:spPr>
              <a:xfrm>
                <a:off x="603165" y="3683157"/>
                <a:ext cx="2599920" cy="2797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8" name="Ink 77">
                <a:extLst>
                  <a:ext uri="{FF2B5EF4-FFF2-40B4-BE49-F238E27FC236}">
                    <a16:creationId xmlns:a16="http://schemas.microsoft.com/office/drawing/2014/main" id="{F58CF751-9788-F2AB-2147-F32DEF3AAFB4}"/>
                  </a:ext>
                </a:extLst>
              </p14:cNvPr>
              <p14:cNvContentPartPr/>
              <p14:nvPr/>
            </p14:nvContentPartPr>
            <p14:xfrm>
              <a:off x="3038925" y="3804837"/>
              <a:ext cx="2405880" cy="2692800"/>
            </p14:xfrm>
          </p:contentPart>
        </mc:Choice>
        <mc:Fallback>
          <p:pic>
            <p:nvPicPr>
              <p:cNvPr id="78" name="Ink 77">
                <a:extLst>
                  <a:ext uri="{FF2B5EF4-FFF2-40B4-BE49-F238E27FC236}">
                    <a16:creationId xmlns:a16="http://schemas.microsoft.com/office/drawing/2014/main" id="{F58CF751-9788-F2AB-2147-F32DEF3AAFB4}"/>
                  </a:ext>
                </a:extLst>
              </p:cNvPr>
              <p:cNvPicPr/>
              <p:nvPr/>
            </p:nvPicPr>
            <p:blipFill>
              <a:blip r:embed="rId69"/>
              <a:stretch>
                <a:fillRect/>
              </a:stretch>
            </p:blipFill>
            <p:spPr>
              <a:xfrm>
                <a:off x="3032805" y="3798717"/>
                <a:ext cx="2418120" cy="2705040"/>
              </a:xfrm>
              <a:prstGeom prst="rect">
                <a:avLst/>
              </a:prstGeom>
            </p:spPr>
          </p:pic>
        </mc:Fallback>
      </mc:AlternateContent>
      <p:grpSp>
        <p:nvGrpSpPr>
          <p:cNvPr id="90" name="Group 89">
            <a:extLst>
              <a:ext uri="{FF2B5EF4-FFF2-40B4-BE49-F238E27FC236}">
                <a16:creationId xmlns:a16="http://schemas.microsoft.com/office/drawing/2014/main" id="{99FEFFE6-E575-E6CF-E501-4DC5FFB5CA7A}"/>
              </a:ext>
            </a:extLst>
          </p:cNvPr>
          <p:cNvGrpSpPr/>
          <p:nvPr/>
        </p:nvGrpSpPr>
        <p:grpSpPr>
          <a:xfrm>
            <a:off x="6311325" y="2638437"/>
            <a:ext cx="1973520" cy="1060920"/>
            <a:chOff x="6311325" y="2638437"/>
            <a:chExt cx="1973520" cy="1060920"/>
          </a:xfrm>
        </p:grpSpPr>
        <mc:AlternateContent xmlns:mc="http://schemas.openxmlformats.org/markup-compatibility/2006">
          <mc:Choice xmlns:p14="http://schemas.microsoft.com/office/powerpoint/2010/main" Requires="p14">
            <p:contentPart p14:bwMode="auto" r:id="rId70">
              <p14:nvContentPartPr>
                <p14:cNvPr id="79" name="Ink 78">
                  <a:extLst>
                    <a:ext uri="{FF2B5EF4-FFF2-40B4-BE49-F238E27FC236}">
                      <a16:creationId xmlns:a16="http://schemas.microsoft.com/office/drawing/2014/main" id="{2C9CC2C1-A8E7-1408-200E-9F5262948321}"/>
                    </a:ext>
                  </a:extLst>
                </p14:cNvPr>
                <p14:cNvContentPartPr/>
                <p14:nvPr/>
              </p14:nvContentPartPr>
              <p14:xfrm>
                <a:off x="6311325" y="3055677"/>
                <a:ext cx="279360" cy="578160"/>
              </p14:xfrm>
            </p:contentPart>
          </mc:Choice>
          <mc:Fallback>
            <p:pic>
              <p:nvPicPr>
                <p:cNvPr id="79" name="Ink 78">
                  <a:extLst>
                    <a:ext uri="{FF2B5EF4-FFF2-40B4-BE49-F238E27FC236}">
                      <a16:creationId xmlns:a16="http://schemas.microsoft.com/office/drawing/2014/main" id="{2C9CC2C1-A8E7-1408-200E-9F5262948321}"/>
                    </a:ext>
                  </a:extLst>
                </p:cNvPr>
                <p:cNvPicPr/>
                <p:nvPr/>
              </p:nvPicPr>
              <p:blipFill>
                <a:blip r:embed="rId71"/>
                <a:stretch>
                  <a:fillRect/>
                </a:stretch>
              </p:blipFill>
              <p:spPr>
                <a:xfrm>
                  <a:off x="6305205" y="3049557"/>
                  <a:ext cx="29160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0" name="Ink 79">
                  <a:extLst>
                    <a:ext uri="{FF2B5EF4-FFF2-40B4-BE49-F238E27FC236}">
                      <a16:creationId xmlns:a16="http://schemas.microsoft.com/office/drawing/2014/main" id="{4896527E-F9BD-34C5-FD91-DB74B800976A}"/>
                    </a:ext>
                  </a:extLst>
                </p14:cNvPr>
                <p14:cNvContentPartPr/>
                <p14:nvPr/>
              </p14:nvContentPartPr>
              <p14:xfrm>
                <a:off x="6555045" y="3107517"/>
                <a:ext cx="387360" cy="591120"/>
              </p14:xfrm>
            </p:contentPart>
          </mc:Choice>
          <mc:Fallback>
            <p:pic>
              <p:nvPicPr>
                <p:cNvPr id="80" name="Ink 79">
                  <a:extLst>
                    <a:ext uri="{FF2B5EF4-FFF2-40B4-BE49-F238E27FC236}">
                      <a16:creationId xmlns:a16="http://schemas.microsoft.com/office/drawing/2014/main" id="{4896527E-F9BD-34C5-FD91-DB74B800976A}"/>
                    </a:ext>
                  </a:extLst>
                </p:cNvPr>
                <p:cNvPicPr/>
                <p:nvPr/>
              </p:nvPicPr>
              <p:blipFill>
                <a:blip r:embed="rId73"/>
                <a:stretch>
                  <a:fillRect/>
                </a:stretch>
              </p:blipFill>
              <p:spPr>
                <a:xfrm>
                  <a:off x="6548925" y="3101397"/>
                  <a:ext cx="39960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1" name="Ink 80">
                  <a:extLst>
                    <a:ext uri="{FF2B5EF4-FFF2-40B4-BE49-F238E27FC236}">
                      <a16:creationId xmlns:a16="http://schemas.microsoft.com/office/drawing/2014/main" id="{9F81F077-BF91-4EA7-3593-171CD316CDC4}"/>
                    </a:ext>
                  </a:extLst>
                </p14:cNvPr>
                <p14:cNvContentPartPr/>
                <p14:nvPr/>
              </p14:nvContentPartPr>
              <p14:xfrm>
                <a:off x="6951405" y="3209397"/>
                <a:ext cx="255240" cy="286200"/>
              </p14:xfrm>
            </p:contentPart>
          </mc:Choice>
          <mc:Fallback>
            <p:pic>
              <p:nvPicPr>
                <p:cNvPr id="81" name="Ink 80">
                  <a:extLst>
                    <a:ext uri="{FF2B5EF4-FFF2-40B4-BE49-F238E27FC236}">
                      <a16:creationId xmlns:a16="http://schemas.microsoft.com/office/drawing/2014/main" id="{9F81F077-BF91-4EA7-3593-171CD316CDC4}"/>
                    </a:ext>
                  </a:extLst>
                </p:cNvPr>
                <p:cNvPicPr/>
                <p:nvPr/>
              </p:nvPicPr>
              <p:blipFill>
                <a:blip r:embed="rId75"/>
                <a:stretch>
                  <a:fillRect/>
                </a:stretch>
              </p:blipFill>
              <p:spPr>
                <a:xfrm>
                  <a:off x="6945285" y="3203277"/>
                  <a:ext cx="267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2" name="Ink 81">
                  <a:extLst>
                    <a:ext uri="{FF2B5EF4-FFF2-40B4-BE49-F238E27FC236}">
                      <a16:creationId xmlns:a16="http://schemas.microsoft.com/office/drawing/2014/main" id="{64908AC9-C375-4157-A0DD-B97883D71703}"/>
                    </a:ext>
                  </a:extLst>
                </p14:cNvPr>
                <p14:cNvContentPartPr/>
                <p14:nvPr/>
              </p14:nvContentPartPr>
              <p14:xfrm>
                <a:off x="7267125" y="3221277"/>
                <a:ext cx="205920" cy="256320"/>
              </p14:xfrm>
            </p:contentPart>
          </mc:Choice>
          <mc:Fallback>
            <p:pic>
              <p:nvPicPr>
                <p:cNvPr id="82" name="Ink 81">
                  <a:extLst>
                    <a:ext uri="{FF2B5EF4-FFF2-40B4-BE49-F238E27FC236}">
                      <a16:creationId xmlns:a16="http://schemas.microsoft.com/office/drawing/2014/main" id="{64908AC9-C375-4157-A0DD-B97883D71703}"/>
                    </a:ext>
                  </a:extLst>
                </p:cNvPr>
                <p:cNvPicPr/>
                <p:nvPr/>
              </p:nvPicPr>
              <p:blipFill>
                <a:blip r:embed="rId77"/>
                <a:stretch>
                  <a:fillRect/>
                </a:stretch>
              </p:blipFill>
              <p:spPr>
                <a:xfrm>
                  <a:off x="7261005" y="3215157"/>
                  <a:ext cx="2181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3" name="Ink 82">
                  <a:extLst>
                    <a:ext uri="{FF2B5EF4-FFF2-40B4-BE49-F238E27FC236}">
                      <a16:creationId xmlns:a16="http://schemas.microsoft.com/office/drawing/2014/main" id="{5CBA040F-178D-A9AA-12D0-D19FD0F4EF01}"/>
                    </a:ext>
                  </a:extLst>
                </p14:cNvPr>
                <p14:cNvContentPartPr/>
                <p14:nvPr/>
              </p14:nvContentPartPr>
              <p14:xfrm>
                <a:off x="7601925" y="3319197"/>
                <a:ext cx="12240" cy="111960"/>
              </p14:xfrm>
            </p:contentPart>
          </mc:Choice>
          <mc:Fallback>
            <p:pic>
              <p:nvPicPr>
                <p:cNvPr id="83" name="Ink 82">
                  <a:extLst>
                    <a:ext uri="{FF2B5EF4-FFF2-40B4-BE49-F238E27FC236}">
                      <a16:creationId xmlns:a16="http://schemas.microsoft.com/office/drawing/2014/main" id="{5CBA040F-178D-A9AA-12D0-D19FD0F4EF01}"/>
                    </a:ext>
                  </a:extLst>
                </p:cNvPr>
                <p:cNvPicPr/>
                <p:nvPr/>
              </p:nvPicPr>
              <p:blipFill>
                <a:blip r:embed="rId79"/>
                <a:stretch>
                  <a:fillRect/>
                </a:stretch>
              </p:blipFill>
              <p:spPr>
                <a:xfrm>
                  <a:off x="7595805" y="3313077"/>
                  <a:ext cx="244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4" name="Ink 83">
                  <a:extLst>
                    <a:ext uri="{FF2B5EF4-FFF2-40B4-BE49-F238E27FC236}">
                      <a16:creationId xmlns:a16="http://schemas.microsoft.com/office/drawing/2014/main" id="{2F308BED-3646-4280-81AE-EBD7D1124768}"/>
                    </a:ext>
                  </a:extLst>
                </p14:cNvPr>
                <p14:cNvContentPartPr/>
                <p14:nvPr/>
              </p14:nvContentPartPr>
              <p14:xfrm>
                <a:off x="7344525" y="3010677"/>
                <a:ext cx="80280" cy="608400"/>
              </p14:xfrm>
            </p:contentPart>
          </mc:Choice>
          <mc:Fallback>
            <p:pic>
              <p:nvPicPr>
                <p:cNvPr id="84" name="Ink 83">
                  <a:extLst>
                    <a:ext uri="{FF2B5EF4-FFF2-40B4-BE49-F238E27FC236}">
                      <a16:creationId xmlns:a16="http://schemas.microsoft.com/office/drawing/2014/main" id="{2F308BED-3646-4280-81AE-EBD7D1124768}"/>
                    </a:ext>
                  </a:extLst>
                </p:cNvPr>
                <p:cNvPicPr/>
                <p:nvPr/>
              </p:nvPicPr>
              <p:blipFill>
                <a:blip r:embed="rId81"/>
                <a:stretch>
                  <a:fillRect/>
                </a:stretch>
              </p:blipFill>
              <p:spPr>
                <a:xfrm>
                  <a:off x="7338405" y="3004557"/>
                  <a:ext cx="9252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Ink 84">
                  <a:extLst>
                    <a:ext uri="{FF2B5EF4-FFF2-40B4-BE49-F238E27FC236}">
                      <a16:creationId xmlns:a16="http://schemas.microsoft.com/office/drawing/2014/main" id="{9F1D2813-557D-CBD5-296E-20B84C91BD5B}"/>
                    </a:ext>
                  </a:extLst>
                </p14:cNvPr>
                <p14:cNvContentPartPr/>
                <p14:nvPr/>
              </p14:nvContentPartPr>
              <p14:xfrm>
                <a:off x="7224285" y="3264837"/>
                <a:ext cx="309240" cy="18000"/>
              </p14:xfrm>
            </p:contentPart>
          </mc:Choice>
          <mc:Fallback>
            <p:pic>
              <p:nvPicPr>
                <p:cNvPr id="85" name="Ink 84">
                  <a:extLst>
                    <a:ext uri="{FF2B5EF4-FFF2-40B4-BE49-F238E27FC236}">
                      <a16:creationId xmlns:a16="http://schemas.microsoft.com/office/drawing/2014/main" id="{9F1D2813-557D-CBD5-296E-20B84C91BD5B}"/>
                    </a:ext>
                  </a:extLst>
                </p:cNvPr>
                <p:cNvPicPr/>
                <p:nvPr/>
              </p:nvPicPr>
              <p:blipFill>
                <a:blip r:embed="rId83"/>
                <a:stretch>
                  <a:fillRect/>
                </a:stretch>
              </p:blipFill>
              <p:spPr>
                <a:xfrm>
                  <a:off x="7218165" y="3258717"/>
                  <a:ext cx="3214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Ink 85">
                  <a:extLst>
                    <a:ext uri="{FF2B5EF4-FFF2-40B4-BE49-F238E27FC236}">
                      <a16:creationId xmlns:a16="http://schemas.microsoft.com/office/drawing/2014/main" id="{54DF1EE0-E64B-FF62-993E-62392972E476}"/>
                    </a:ext>
                  </a:extLst>
                </p14:cNvPr>
                <p14:cNvContentPartPr/>
                <p14:nvPr/>
              </p14:nvContentPartPr>
              <p14:xfrm>
                <a:off x="7538205" y="3283917"/>
                <a:ext cx="41040" cy="301680"/>
              </p14:xfrm>
            </p:contentPart>
          </mc:Choice>
          <mc:Fallback>
            <p:pic>
              <p:nvPicPr>
                <p:cNvPr id="86" name="Ink 85">
                  <a:extLst>
                    <a:ext uri="{FF2B5EF4-FFF2-40B4-BE49-F238E27FC236}">
                      <a16:creationId xmlns:a16="http://schemas.microsoft.com/office/drawing/2014/main" id="{54DF1EE0-E64B-FF62-993E-62392972E476}"/>
                    </a:ext>
                  </a:extLst>
                </p:cNvPr>
                <p:cNvPicPr/>
                <p:nvPr/>
              </p:nvPicPr>
              <p:blipFill>
                <a:blip r:embed="rId85"/>
                <a:stretch>
                  <a:fillRect/>
                </a:stretch>
              </p:blipFill>
              <p:spPr>
                <a:xfrm>
                  <a:off x="7532085" y="3277797"/>
                  <a:ext cx="532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7" name="Ink 86">
                  <a:extLst>
                    <a:ext uri="{FF2B5EF4-FFF2-40B4-BE49-F238E27FC236}">
                      <a16:creationId xmlns:a16="http://schemas.microsoft.com/office/drawing/2014/main" id="{D03E762A-8D8C-2ADA-90B5-35F85510B9DB}"/>
                    </a:ext>
                  </a:extLst>
                </p14:cNvPr>
                <p14:cNvContentPartPr/>
                <p14:nvPr/>
              </p14:nvContentPartPr>
              <p14:xfrm>
                <a:off x="7691565" y="3094557"/>
                <a:ext cx="28080" cy="250200"/>
              </p14:xfrm>
            </p:contentPart>
          </mc:Choice>
          <mc:Fallback>
            <p:pic>
              <p:nvPicPr>
                <p:cNvPr id="87" name="Ink 86">
                  <a:extLst>
                    <a:ext uri="{FF2B5EF4-FFF2-40B4-BE49-F238E27FC236}">
                      <a16:creationId xmlns:a16="http://schemas.microsoft.com/office/drawing/2014/main" id="{D03E762A-8D8C-2ADA-90B5-35F85510B9DB}"/>
                    </a:ext>
                  </a:extLst>
                </p:cNvPr>
                <p:cNvPicPr/>
                <p:nvPr/>
              </p:nvPicPr>
              <p:blipFill>
                <a:blip r:embed="rId87"/>
                <a:stretch>
                  <a:fillRect/>
                </a:stretch>
              </p:blipFill>
              <p:spPr>
                <a:xfrm>
                  <a:off x="7685445" y="3088437"/>
                  <a:ext cx="403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8" name="Ink 87">
                  <a:extLst>
                    <a:ext uri="{FF2B5EF4-FFF2-40B4-BE49-F238E27FC236}">
                      <a16:creationId xmlns:a16="http://schemas.microsoft.com/office/drawing/2014/main" id="{14F48302-1ECC-D5F0-5EDF-0D49A51F3D29}"/>
                    </a:ext>
                  </a:extLst>
                </p14:cNvPr>
                <p14:cNvContentPartPr/>
                <p14:nvPr/>
              </p14:nvContentPartPr>
              <p14:xfrm>
                <a:off x="7635045" y="3154677"/>
                <a:ext cx="310680" cy="364320"/>
              </p14:xfrm>
            </p:contentPart>
          </mc:Choice>
          <mc:Fallback>
            <p:pic>
              <p:nvPicPr>
                <p:cNvPr id="88" name="Ink 87">
                  <a:extLst>
                    <a:ext uri="{FF2B5EF4-FFF2-40B4-BE49-F238E27FC236}">
                      <a16:creationId xmlns:a16="http://schemas.microsoft.com/office/drawing/2014/main" id="{14F48302-1ECC-D5F0-5EDF-0D49A51F3D29}"/>
                    </a:ext>
                  </a:extLst>
                </p:cNvPr>
                <p:cNvPicPr/>
                <p:nvPr/>
              </p:nvPicPr>
              <p:blipFill>
                <a:blip r:embed="rId89"/>
                <a:stretch>
                  <a:fillRect/>
                </a:stretch>
              </p:blipFill>
              <p:spPr>
                <a:xfrm>
                  <a:off x="7628925" y="3148557"/>
                  <a:ext cx="3229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9" name="Ink 88">
                  <a:extLst>
                    <a:ext uri="{FF2B5EF4-FFF2-40B4-BE49-F238E27FC236}">
                      <a16:creationId xmlns:a16="http://schemas.microsoft.com/office/drawing/2014/main" id="{03C3DCF9-F419-9EF5-27E4-3A70FC67722D}"/>
                    </a:ext>
                  </a:extLst>
                </p14:cNvPr>
                <p14:cNvContentPartPr/>
                <p14:nvPr/>
              </p14:nvContentPartPr>
              <p14:xfrm>
                <a:off x="8000085" y="2638437"/>
                <a:ext cx="284760" cy="1060920"/>
              </p14:xfrm>
            </p:contentPart>
          </mc:Choice>
          <mc:Fallback>
            <p:pic>
              <p:nvPicPr>
                <p:cNvPr id="89" name="Ink 88">
                  <a:extLst>
                    <a:ext uri="{FF2B5EF4-FFF2-40B4-BE49-F238E27FC236}">
                      <a16:creationId xmlns:a16="http://schemas.microsoft.com/office/drawing/2014/main" id="{03C3DCF9-F419-9EF5-27E4-3A70FC67722D}"/>
                    </a:ext>
                  </a:extLst>
                </p:cNvPr>
                <p:cNvPicPr/>
                <p:nvPr/>
              </p:nvPicPr>
              <p:blipFill>
                <a:blip r:embed="rId91"/>
                <a:stretch>
                  <a:fillRect/>
                </a:stretch>
              </p:blipFill>
              <p:spPr>
                <a:xfrm>
                  <a:off x="7993965" y="2632317"/>
                  <a:ext cx="297000" cy="1073160"/>
                </a:xfrm>
                <a:prstGeom prst="rect">
                  <a:avLst/>
                </a:prstGeom>
              </p:spPr>
            </p:pic>
          </mc:Fallback>
        </mc:AlternateContent>
      </p:grpSp>
      <p:grpSp>
        <p:nvGrpSpPr>
          <p:cNvPr id="102" name="Group 101">
            <a:extLst>
              <a:ext uri="{FF2B5EF4-FFF2-40B4-BE49-F238E27FC236}">
                <a16:creationId xmlns:a16="http://schemas.microsoft.com/office/drawing/2014/main" id="{299B5EE2-0807-59A9-37F5-49834C785B3C}"/>
              </a:ext>
            </a:extLst>
          </p:cNvPr>
          <p:cNvGrpSpPr/>
          <p:nvPr/>
        </p:nvGrpSpPr>
        <p:grpSpPr>
          <a:xfrm>
            <a:off x="6493845" y="3981957"/>
            <a:ext cx="2761200" cy="1264320"/>
            <a:chOff x="6493845" y="3981957"/>
            <a:chExt cx="2761200" cy="1264320"/>
          </a:xfrm>
        </p:grpSpPr>
        <mc:AlternateContent xmlns:mc="http://schemas.openxmlformats.org/markup-compatibility/2006">
          <mc:Choice xmlns:p14="http://schemas.microsoft.com/office/powerpoint/2010/main" Requires="p14">
            <p:contentPart p14:bwMode="auto" r:id="rId92">
              <p14:nvContentPartPr>
                <p14:cNvPr id="91" name="Ink 90">
                  <a:extLst>
                    <a:ext uri="{FF2B5EF4-FFF2-40B4-BE49-F238E27FC236}">
                      <a16:creationId xmlns:a16="http://schemas.microsoft.com/office/drawing/2014/main" id="{D0A0C7C7-C02B-38BE-D3EB-8975980F1B1F}"/>
                    </a:ext>
                  </a:extLst>
                </p14:cNvPr>
                <p14:cNvContentPartPr/>
                <p14:nvPr/>
              </p14:nvContentPartPr>
              <p14:xfrm>
                <a:off x="6527325" y="3981957"/>
                <a:ext cx="438840" cy="747000"/>
              </p14:xfrm>
            </p:contentPart>
          </mc:Choice>
          <mc:Fallback>
            <p:pic>
              <p:nvPicPr>
                <p:cNvPr id="91" name="Ink 90">
                  <a:extLst>
                    <a:ext uri="{FF2B5EF4-FFF2-40B4-BE49-F238E27FC236}">
                      <a16:creationId xmlns:a16="http://schemas.microsoft.com/office/drawing/2014/main" id="{D0A0C7C7-C02B-38BE-D3EB-8975980F1B1F}"/>
                    </a:ext>
                  </a:extLst>
                </p:cNvPr>
                <p:cNvPicPr/>
                <p:nvPr/>
              </p:nvPicPr>
              <p:blipFill>
                <a:blip r:embed="rId93"/>
                <a:stretch>
                  <a:fillRect/>
                </a:stretch>
              </p:blipFill>
              <p:spPr>
                <a:xfrm>
                  <a:off x="6521205" y="3975837"/>
                  <a:ext cx="451080" cy="759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2" name="Ink 91">
                  <a:extLst>
                    <a:ext uri="{FF2B5EF4-FFF2-40B4-BE49-F238E27FC236}">
                      <a16:creationId xmlns:a16="http://schemas.microsoft.com/office/drawing/2014/main" id="{4F8A13E1-D594-E0AD-9F38-1A2C9D0E067B}"/>
                    </a:ext>
                  </a:extLst>
                </p14:cNvPr>
                <p14:cNvContentPartPr/>
                <p14:nvPr/>
              </p14:nvContentPartPr>
              <p14:xfrm>
                <a:off x="6493845" y="4393077"/>
                <a:ext cx="254880" cy="55440"/>
              </p14:xfrm>
            </p:contentPart>
          </mc:Choice>
          <mc:Fallback>
            <p:pic>
              <p:nvPicPr>
                <p:cNvPr id="92" name="Ink 91">
                  <a:extLst>
                    <a:ext uri="{FF2B5EF4-FFF2-40B4-BE49-F238E27FC236}">
                      <a16:creationId xmlns:a16="http://schemas.microsoft.com/office/drawing/2014/main" id="{4F8A13E1-D594-E0AD-9F38-1A2C9D0E067B}"/>
                    </a:ext>
                  </a:extLst>
                </p:cNvPr>
                <p:cNvPicPr/>
                <p:nvPr/>
              </p:nvPicPr>
              <p:blipFill>
                <a:blip r:embed="rId95"/>
                <a:stretch>
                  <a:fillRect/>
                </a:stretch>
              </p:blipFill>
              <p:spPr>
                <a:xfrm>
                  <a:off x="6487725" y="4386957"/>
                  <a:ext cx="267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3" name="Ink 92">
                  <a:extLst>
                    <a:ext uri="{FF2B5EF4-FFF2-40B4-BE49-F238E27FC236}">
                      <a16:creationId xmlns:a16="http://schemas.microsoft.com/office/drawing/2014/main" id="{08B2D74B-B3B8-E754-B750-62F110047287}"/>
                    </a:ext>
                  </a:extLst>
                </p14:cNvPr>
                <p14:cNvContentPartPr/>
                <p14:nvPr/>
              </p14:nvContentPartPr>
              <p14:xfrm>
                <a:off x="6765285" y="4327197"/>
                <a:ext cx="185040" cy="381960"/>
              </p14:xfrm>
            </p:contentPart>
          </mc:Choice>
          <mc:Fallback>
            <p:pic>
              <p:nvPicPr>
                <p:cNvPr id="93" name="Ink 92">
                  <a:extLst>
                    <a:ext uri="{FF2B5EF4-FFF2-40B4-BE49-F238E27FC236}">
                      <a16:creationId xmlns:a16="http://schemas.microsoft.com/office/drawing/2014/main" id="{08B2D74B-B3B8-E754-B750-62F110047287}"/>
                    </a:ext>
                  </a:extLst>
                </p:cNvPr>
                <p:cNvPicPr/>
                <p:nvPr/>
              </p:nvPicPr>
              <p:blipFill>
                <a:blip r:embed="rId97"/>
                <a:stretch>
                  <a:fillRect/>
                </a:stretch>
              </p:blipFill>
              <p:spPr>
                <a:xfrm>
                  <a:off x="6759165" y="4321077"/>
                  <a:ext cx="19728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4" name="Ink 93">
                  <a:extLst>
                    <a:ext uri="{FF2B5EF4-FFF2-40B4-BE49-F238E27FC236}">
                      <a16:creationId xmlns:a16="http://schemas.microsoft.com/office/drawing/2014/main" id="{11EEB087-9650-25DE-4DE0-20C475EFD356}"/>
                    </a:ext>
                  </a:extLst>
                </p14:cNvPr>
                <p14:cNvContentPartPr/>
                <p14:nvPr/>
              </p14:nvContentPartPr>
              <p14:xfrm>
                <a:off x="6928725" y="4399197"/>
                <a:ext cx="213120" cy="340560"/>
              </p14:xfrm>
            </p:contentPart>
          </mc:Choice>
          <mc:Fallback>
            <p:pic>
              <p:nvPicPr>
                <p:cNvPr id="94" name="Ink 93">
                  <a:extLst>
                    <a:ext uri="{FF2B5EF4-FFF2-40B4-BE49-F238E27FC236}">
                      <a16:creationId xmlns:a16="http://schemas.microsoft.com/office/drawing/2014/main" id="{11EEB087-9650-25DE-4DE0-20C475EFD356}"/>
                    </a:ext>
                  </a:extLst>
                </p:cNvPr>
                <p:cNvPicPr/>
                <p:nvPr/>
              </p:nvPicPr>
              <p:blipFill>
                <a:blip r:embed="rId99"/>
                <a:stretch>
                  <a:fillRect/>
                </a:stretch>
              </p:blipFill>
              <p:spPr>
                <a:xfrm>
                  <a:off x="6922605" y="4393077"/>
                  <a:ext cx="22536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5" name="Ink 94">
                  <a:extLst>
                    <a:ext uri="{FF2B5EF4-FFF2-40B4-BE49-F238E27FC236}">
                      <a16:creationId xmlns:a16="http://schemas.microsoft.com/office/drawing/2014/main" id="{0B58CE8C-EA80-7908-97C0-7F41AE3C85DC}"/>
                    </a:ext>
                  </a:extLst>
                </p14:cNvPr>
                <p14:cNvContentPartPr/>
                <p14:nvPr/>
              </p14:nvContentPartPr>
              <p14:xfrm>
                <a:off x="7111605" y="4351677"/>
                <a:ext cx="288720" cy="779400"/>
              </p14:xfrm>
            </p:contentPart>
          </mc:Choice>
          <mc:Fallback>
            <p:pic>
              <p:nvPicPr>
                <p:cNvPr id="95" name="Ink 94">
                  <a:extLst>
                    <a:ext uri="{FF2B5EF4-FFF2-40B4-BE49-F238E27FC236}">
                      <a16:creationId xmlns:a16="http://schemas.microsoft.com/office/drawing/2014/main" id="{0B58CE8C-EA80-7908-97C0-7F41AE3C85DC}"/>
                    </a:ext>
                  </a:extLst>
                </p:cNvPr>
                <p:cNvPicPr/>
                <p:nvPr/>
              </p:nvPicPr>
              <p:blipFill>
                <a:blip r:embed="rId101"/>
                <a:stretch>
                  <a:fillRect/>
                </a:stretch>
              </p:blipFill>
              <p:spPr>
                <a:xfrm>
                  <a:off x="7105485" y="4345557"/>
                  <a:ext cx="30096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6" name="Ink 95">
                  <a:extLst>
                    <a:ext uri="{FF2B5EF4-FFF2-40B4-BE49-F238E27FC236}">
                      <a16:creationId xmlns:a16="http://schemas.microsoft.com/office/drawing/2014/main" id="{90C9D6B3-50F9-A020-1554-3699967081C7}"/>
                    </a:ext>
                  </a:extLst>
                </p14:cNvPr>
                <p14:cNvContentPartPr/>
                <p14:nvPr/>
              </p14:nvContentPartPr>
              <p14:xfrm>
                <a:off x="7435605" y="4388757"/>
                <a:ext cx="245520" cy="406080"/>
              </p14:xfrm>
            </p:contentPart>
          </mc:Choice>
          <mc:Fallback>
            <p:pic>
              <p:nvPicPr>
                <p:cNvPr id="96" name="Ink 95">
                  <a:extLst>
                    <a:ext uri="{FF2B5EF4-FFF2-40B4-BE49-F238E27FC236}">
                      <a16:creationId xmlns:a16="http://schemas.microsoft.com/office/drawing/2014/main" id="{90C9D6B3-50F9-A020-1554-3699967081C7}"/>
                    </a:ext>
                  </a:extLst>
                </p:cNvPr>
                <p:cNvPicPr/>
                <p:nvPr/>
              </p:nvPicPr>
              <p:blipFill>
                <a:blip r:embed="rId103"/>
                <a:stretch>
                  <a:fillRect/>
                </a:stretch>
              </p:blipFill>
              <p:spPr>
                <a:xfrm>
                  <a:off x="7429485" y="4382637"/>
                  <a:ext cx="2577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7" name="Ink 96">
                  <a:extLst>
                    <a:ext uri="{FF2B5EF4-FFF2-40B4-BE49-F238E27FC236}">
                      <a16:creationId xmlns:a16="http://schemas.microsoft.com/office/drawing/2014/main" id="{58A56DDD-26C9-C10B-B2B9-8FC368E36955}"/>
                    </a:ext>
                  </a:extLst>
                </p14:cNvPr>
                <p14:cNvContentPartPr/>
                <p14:nvPr/>
              </p14:nvContentPartPr>
              <p14:xfrm>
                <a:off x="7667805" y="4382637"/>
                <a:ext cx="164520" cy="384840"/>
              </p14:xfrm>
            </p:contentPart>
          </mc:Choice>
          <mc:Fallback>
            <p:pic>
              <p:nvPicPr>
                <p:cNvPr id="97" name="Ink 96">
                  <a:extLst>
                    <a:ext uri="{FF2B5EF4-FFF2-40B4-BE49-F238E27FC236}">
                      <a16:creationId xmlns:a16="http://schemas.microsoft.com/office/drawing/2014/main" id="{58A56DDD-26C9-C10B-B2B9-8FC368E36955}"/>
                    </a:ext>
                  </a:extLst>
                </p:cNvPr>
                <p:cNvPicPr/>
                <p:nvPr/>
              </p:nvPicPr>
              <p:blipFill>
                <a:blip r:embed="rId105"/>
                <a:stretch>
                  <a:fillRect/>
                </a:stretch>
              </p:blipFill>
              <p:spPr>
                <a:xfrm>
                  <a:off x="7661685" y="4376517"/>
                  <a:ext cx="17676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8" name="Ink 97">
                  <a:extLst>
                    <a:ext uri="{FF2B5EF4-FFF2-40B4-BE49-F238E27FC236}">
                      <a16:creationId xmlns:a16="http://schemas.microsoft.com/office/drawing/2014/main" id="{051FDF16-00CF-F697-25BC-0C6E5ADF89F8}"/>
                    </a:ext>
                  </a:extLst>
                </p14:cNvPr>
                <p14:cNvContentPartPr/>
                <p14:nvPr/>
              </p14:nvContentPartPr>
              <p14:xfrm>
                <a:off x="7858605" y="4367877"/>
                <a:ext cx="276120" cy="381600"/>
              </p14:xfrm>
            </p:contentPart>
          </mc:Choice>
          <mc:Fallback>
            <p:pic>
              <p:nvPicPr>
                <p:cNvPr id="98" name="Ink 97">
                  <a:extLst>
                    <a:ext uri="{FF2B5EF4-FFF2-40B4-BE49-F238E27FC236}">
                      <a16:creationId xmlns:a16="http://schemas.microsoft.com/office/drawing/2014/main" id="{051FDF16-00CF-F697-25BC-0C6E5ADF89F8}"/>
                    </a:ext>
                  </a:extLst>
                </p:cNvPr>
                <p:cNvPicPr/>
                <p:nvPr/>
              </p:nvPicPr>
              <p:blipFill>
                <a:blip r:embed="rId107"/>
                <a:stretch>
                  <a:fillRect/>
                </a:stretch>
              </p:blipFill>
              <p:spPr>
                <a:xfrm>
                  <a:off x="7852485" y="4361757"/>
                  <a:ext cx="2883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9" name="Ink 98">
                  <a:extLst>
                    <a:ext uri="{FF2B5EF4-FFF2-40B4-BE49-F238E27FC236}">
                      <a16:creationId xmlns:a16="http://schemas.microsoft.com/office/drawing/2014/main" id="{73F45208-BB92-F484-EFBC-7F4F39E8511F}"/>
                    </a:ext>
                  </a:extLst>
                </p14:cNvPr>
                <p14:cNvContentPartPr/>
                <p14:nvPr/>
              </p14:nvContentPartPr>
              <p14:xfrm>
                <a:off x="8229765" y="4349877"/>
                <a:ext cx="231840" cy="373320"/>
              </p14:xfrm>
            </p:contentPart>
          </mc:Choice>
          <mc:Fallback>
            <p:pic>
              <p:nvPicPr>
                <p:cNvPr id="99" name="Ink 98">
                  <a:extLst>
                    <a:ext uri="{FF2B5EF4-FFF2-40B4-BE49-F238E27FC236}">
                      <a16:creationId xmlns:a16="http://schemas.microsoft.com/office/drawing/2014/main" id="{73F45208-BB92-F484-EFBC-7F4F39E8511F}"/>
                    </a:ext>
                  </a:extLst>
                </p:cNvPr>
                <p:cNvPicPr/>
                <p:nvPr/>
              </p:nvPicPr>
              <p:blipFill>
                <a:blip r:embed="rId109"/>
                <a:stretch>
                  <a:fillRect/>
                </a:stretch>
              </p:blipFill>
              <p:spPr>
                <a:xfrm>
                  <a:off x="8223645" y="4343757"/>
                  <a:ext cx="24408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0" name="Ink 99">
                  <a:extLst>
                    <a:ext uri="{FF2B5EF4-FFF2-40B4-BE49-F238E27FC236}">
                      <a16:creationId xmlns:a16="http://schemas.microsoft.com/office/drawing/2014/main" id="{CBCF62CE-D98E-D335-EADC-EA1BC37E9414}"/>
                    </a:ext>
                  </a:extLst>
                </p14:cNvPr>
                <p14:cNvContentPartPr/>
                <p14:nvPr/>
              </p14:nvContentPartPr>
              <p14:xfrm>
                <a:off x="8649165" y="4464357"/>
                <a:ext cx="237240" cy="137160"/>
              </p14:xfrm>
            </p:contentPart>
          </mc:Choice>
          <mc:Fallback>
            <p:pic>
              <p:nvPicPr>
                <p:cNvPr id="100" name="Ink 99">
                  <a:extLst>
                    <a:ext uri="{FF2B5EF4-FFF2-40B4-BE49-F238E27FC236}">
                      <a16:creationId xmlns:a16="http://schemas.microsoft.com/office/drawing/2014/main" id="{CBCF62CE-D98E-D335-EADC-EA1BC37E9414}"/>
                    </a:ext>
                  </a:extLst>
                </p:cNvPr>
                <p:cNvPicPr/>
                <p:nvPr/>
              </p:nvPicPr>
              <p:blipFill>
                <a:blip r:embed="rId111"/>
                <a:stretch>
                  <a:fillRect/>
                </a:stretch>
              </p:blipFill>
              <p:spPr>
                <a:xfrm>
                  <a:off x="8643045" y="4458237"/>
                  <a:ext cx="2494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1" name="Ink 100">
                  <a:extLst>
                    <a:ext uri="{FF2B5EF4-FFF2-40B4-BE49-F238E27FC236}">
                      <a16:creationId xmlns:a16="http://schemas.microsoft.com/office/drawing/2014/main" id="{0A571F3F-5C8F-8CF5-A89B-6551C890CEDE}"/>
                    </a:ext>
                  </a:extLst>
                </p14:cNvPr>
                <p14:cNvContentPartPr/>
                <p14:nvPr/>
              </p14:nvContentPartPr>
              <p14:xfrm>
                <a:off x="8649525" y="4220637"/>
                <a:ext cx="605520" cy="1025640"/>
              </p14:xfrm>
            </p:contentPart>
          </mc:Choice>
          <mc:Fallback>
            <p:pic>
              <p:nvPicPr>
                <p:cNvPr id="101" name="Ink 100">
                  <a:extLst>
                    <a:ext uri="{FF2B5EF4-FFF2-40B4-BE49-F238E27FC236}">
                      <a16:creationId xmlns:a16="http://schemas.microsoft.com/office/drawing/2014/main" id="{0A571F3F-5C8F-8CF5-A89B-6551C890CEDE}"/>
                    </a:ext>
                  </a:extLst>
                </p:cNvPr>
                <p:cNvPicPr/>
                <p:nvPr/>
              </p:nvPicPr>
              <p:blipFill>
                <a:blip r:embed="rId113"/>
                <a:stretch>
                  <a:fillRect/>
                </a:stretch>
              </p:blipFill>
              <p:spPr>
                <a:xfrm>
                  <a:off x="8643405" y="4214517"/>
                  <a:ext cx="617760" cy="103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140" name="Ink 139">
                <a:extLst>
                  <a:ext uri="{FF2B5EF4-FFF2-40B4-BE49-F238E27FC236}">
                    <a16:creationId xmlns:a16="http://schemas.microsoft.com/office/drawing/2014/main" id="{3FB8737D-A445-3B96-5D03-EADEE3BA1263}"/>
                  </a:ext>
                </a:extLst>
              </p14:cNvPr>
              <p14:cNvContentPartPr/>
              <p14:nvPr/>
            </p14:nvContentPartPr>
            <p14:xfrm>
              <a:off x="3031725" y="3315957"/>
              <a:ext cx="157680" cy="2845440"/>
            </p14:xfrm>
          </p:contentPart>
        </mc:Choice>
        <mc:Fallback>
          <p:pic>
            <p:nvPicPr>
              <p:cNvPr id="140" name="Ink 139">
                <a:extLst>
                  <a:ext uri="{FF2B5EF4-FFF2-40B4-BE49-F238E27FC236}">
                    <a16:creationId xmlns:a16="http://schemas.microsoft.com/office/drawing/2014/main" id="{3FB8737D-A445-3B96-5D03-EADEE3BA1263}"/>
                  </a:ext>
                </a:extLst>
              </p:cNvPr>
              <p:cNvPicPr/>
              <p:nvPr/>
            </p:nvPicPr>
            <p:blipFill>
              <a:blip r:embed="rId115"/>
              <a:stretch>
                <a:fillRect/>
              </a:stretch>
            </p:blipFill>
            <p:spPr>
              <a:xfrm>
                <a:off x="3025605" y="3309837"/>
                <a:ext cx="169920" cy="2857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41" name="Ink 140">
                <a:extLst>
                  <a:ext uri="{FF2B5EF4-FFF2-40B4-BE49-F238E27FC236}">
                    <a16:creationId xmlns:a16="http://schemas.microsoft.com/office/drawing/2014/main" id="{D5D26960-A2A2-3A9A-77F9-398480F90F54}"/>
                  </a:ext>
                </a:extLst>
              </p14:cNvPr>
              <p14:cNvContentPartPr/>
              <p14:nvPr/>
            </p14:nvContentPartPr>
            <p14:xfrm>
              <a:off x="3377685" y="3504597"/>
              <a:ext cx="76320" cy="2535120"/>
            </p14:xfrm>
          </p:contentPart>
        </mc:Choice>
        <mc:Fallback>
          <p:pic>
            <p:nvPicPr>
              <p:cNvPr id="141" name="Ink 140">
                <a:extLst>
                  <a:ext uri="{FF2B5EF4-FFF2-40B4-BE49-F238E27FC236}">
                    <a16:creationId xmlns:a16="http://schemas.microsoft.com/office/drawing/2014/main" id="{D5D26960-A2A2-3A9A-77F9-398480F90F54}"/>
                  </a:ext>
                </a:extLst>
              </p:cNvPr>
              <p:cNvPicPr/>
              <p:nvPr/>
            </p:nvPicPr>
            <p:blipFill>
              <a:blip r:embed="rId117"/>
              <a:stretch>
                <a:fillRect/>
              </a:stretch>
            </p:blipFill>
            <p:spPr>
              <a:xfrm>
                <a:off x="3371565" y="3498477"/>
                <a:ext cx="88560" cy="2547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43" name="Ink 142">
                <a:extLst>
                  <a:ext uri="{FF2B5EF4-FFF2-40B4-BE49-F238E27FC236}">
                    <a16:creationId xmlns:a16="http://schemas.microsoft.com/office/drawing/2014/main" id="{8D88DD37-95C7-E66B-16BC-82A0E3A61F55}"/>
                  </a:ext>
                </a:extLst>
              </p14:cNvPr>
              <p14:cNvContentPartPr/>
              <p14:nvPr/>
            </p14:nvContentPartPr>
            <p14:xfrm>
              <a:off x="899445" y="3814917"/>
              <a:ext cx="440280" cy="2427120"/>
            </p14:xfrm>
          </p:contentPart>
        </mc:Choice>
        <mc:Fallback>
          <p:pic>
            <p:nvPicPr>
              <p:cNvPr id="143" name="Ink 142">
                <a:extLst>
                  <a:ext uri="{FF2B5EF4-FFF2-40B4-BE49-F238E27FC236}">
                    <a16:creationId xmlns:a16="http://schemas.microsoft.com/office/drawing/2014/main" id="{8D88DD37-95C7-E66B-16BC-82A0E3A61F55}"/>
                  </a:ext>
                </a:extLst>
              </p:cNvPr>
              <p:cNvPicPr/>
              <p:nvPr/>
            </p:nvPicPr>
            <p:blipFill>
              <a:blip r:embed="rId119"/>
              <a:stretch>
                <a:fillRect/>
              </a:stretch>
            </p:blipFill>
            <p:spPr>
              <a:xfrm>
                <a:off x="893325" y="3808797"/>
                <a:ext cx="452520" cy="2439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47" name="Ink 146">
                <a:extLst>
                  <a:ext uri="{FF2B5EF4-FFF2-40B4-BE49-F238E27FC236}">
                    <a16:creationId xmlns:a16="http://schemas.microsoft.com/office/drawing/2014/main" id="{8D0B9C80-C17E-57E0-789B-639F7B8C3265}"/>
                  </a:ext>
                </a:extLst>
              </p14:cNvPr>
              <p14:cNvContentPartPr/>
              <p14:nvPr/>
            </p14:nvContentPartPr>
            <p14:xfrm>
              <a:off x="301845" y="2722317"/>
              <a:ext cx="581760" cy="392040"/>
            </p14:xfrm>
          </p:contentPart>
        </mc:Choice>
        <mc:Fallback>
          <p:pic>
            <p:nvPicPr>
              <p:cNvPr id="147" name="Ink 146">
                <a:extLst>
                  <a:ext uri="{FF2B5EF4-FFF2-40B4-BE49-F238E27FC236}">
                    <a16:creationId xmlns:a16="http://schemas.microsoft.com/office/drawing/2014/main" id="{8D0B9C80-C17E-57E0-789B-639F7B8C3265}"/>
                  </a:ext>
                </a:extLst>
              </p:cNvPr>
              <p:cNvPicPr/>
              <p:nvPr/>
            </p:nvPicPr>
            <p:blipFill>
              <a:blip r:embed="rId121"/>
              <a:stretch>
                <a:fillRect/>
              </a:stretch>
            </p:blipFill>
            <p:spPr>
              <a:xfrm>
                <a:off x="295725" y="2716197"/>
                <a:ext cx="5940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9" name="Ink 138">
                <a:extLst>
                  <a:ext uri="{FF2B5EF4-FFF2-40B4-BE49-F238E27FC236}">
                    <a16:creationId xmlns:a16="http://schemas.microsoft.com/office/drawing/2014/main" id="{AB6A412A-8E0C-E4C4-AB58-A6DF48E09D0B}"/>
                  </a:ext>
                </a:extLst>
              </p14:cNvPr>
              <p14:cNvContentPartPr/>
              <p14:nvPr/>
            </p14:nvContentPartPr>
            <p14:xfrm>
              <a:off x="2519085" y="3441237"/>
              <a:ext cx="71640" cy="2893320"/>
            </p14:xfrm>
          </p:contentPart>
        </mc:Choice>
        <mc:Fallback>
          <p:pic>
            <p:nvPicPr>
              <p:cNvPr id="139" name="Ink 138">
                <a:extLst>
                  <a:ext uri="{FF2B5EF4-FFF2-40B4-BE49-F238E27FC236}">
                    <a16:creationId xmlns:a16="http://schemas.microsoft.com/office/drawing/2014/main" id="{AB6A412A-8E0C-E4C4-AB58-A6DF48E09D0B}"/>
                  </a:ext>
                </a:extLst>
              </p:cNvPr>
              <p:cNvPicPr/>
              <p:nvPr/>
            </p:nvPicPr>
            <p:blipFill>
              <a:blip r:embed="rId123"/>
              <a:stretch>
                <a:fillRect/>
              </a:stretch>
            </p:blipFill>
            <p:spPr>
              <a:xfrm>
                <a:off x="2512965" y="3435117"/>
                <a:ext cx="83880" cy="2905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8" name="Ink 137">
                <a:extLst>
                  <a:ext uri="{FF2B5EF4-FFF2-40B4-BE49-F238E27FC236}">
                    <a16:creationId xmlns:a16="http://schemas.microsoft.com/office/drawing/2014/main" id="{2EDCB0D3-30DF-54FD-D898-C938BCB684B8}"/>
                  </a:ext>
                </a:extLst>
              </p14:cNvPr>
              <p14:cNvContentPartPr/>
              <p14:nvPr/>
            </p14:nvContentPartPr>
            <p14:xfrm>
              <a:off x="2051805" y="3437637"/>
              <a:ext cx="80280" cy="3009960"/>
            </p14:xfrm>
          </p:contentPart>
        </mc:Choice>
        <mc:Fallback>
          <p:pic>
            <p:nvPicPr>
              <p:cNvPr id="138" name="Ink 137">
                <a:extLst>
                  <a:ext uri="{FF2B5EF4-FFF2-40B4-BE49-F238E27FC236}">
                    <a16:creationId xmlns:a16="http://schemas.microsoft.com/office/drawing/2014/main" id="{2EDCB0D3-30DF-54FD-D898-C938BCB684B8}"/>
                  </a:ext>
                </a:extLst>
              </p:cNvPr>
              <p:cNvPicPr/>
              <p:nvPr/>
            </p:nvPicPr>
            <p:blipFill>
              <a:blip r:embed="rId125"/>
              <a:stretch>
                <a:fillRect/>
              </a:stretch>
            </p:blipFill>
            <p:spPr>
              <a:xfrm>
                <a:off x="2045685" y="3431517"/>
                <a:ext cx="92520" cy="3022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60" name="Ink 159">
                <a:extLst>
                  <a:ext uri="{FF2B5EF4-FFF2-40B4-BE49-F238E27FC236}">
                    <a16:creationId xmlns:a16="http://schemas.microsoft.com/office/drawing/2014/main" id="{64B83FD9-9458-BD72-9C78-011962E25B12}"/>
                  </a:ext>
                </a:extLst>
              </p14:cNvPr>
              <p14:cNvContentPartPr/>
              <p14:nvPr/>
            </p14:nvContentPartPr>
            <p14:xfrm>
              <a:off x="1287525" y="3275997"/>
              <a:ext cx="295560" cy="79560"/>
            </p14:xfrm>
          </p:contentPart>
        </mc:Choice>
        <mc:Fallback>
          <p:pic>
            <p:nvPicPr>
              <p:cNvPr id="160" name="Ink 159">
                <a:extLst>
                  <a:ext uri="{FF2B5EF4-FFF2-40B4-BE49-F238E27FC236}">
                    <a16:creationId xmlns:a16="http://schemas.microsoft.com/office/drawing/2014/main" id="{64B83FD9-9458-BD72-9C78-011962E25B12}"/>
                  </a:ext>
                </a:extLst>
              </p:cNvPr>
              <p:cNvPicPr/>
              <p:nvPr/>
            </p:nvPicPr>
            <p:blipFill>
              <a:blip r:embed="rId127"/>
              <a:stretch>
                <a:fillRect/>
              </a:stretch>
            </p:blipFill>
            <p:spPr>
              <a:xfrm>
                <a:off x="1281405" y="3269877"/>
                <a:ext cx="307800" cy="91800"/>
              </a:xfrm>
              <a:prstGeom prst="rect">
                <a:avLst/>
              </a:prstGeom>
            </p:spPr>
          </p:pic>
        </mc:Fallback>
      </mc:AlternateContent>
      <p:grpSp>
        <p:nvGrpSpPr>
          <p:cNvPr id="164" name="Group 163">
            <a:extLst>
              <a:ext uri="{FF2B5EF4-FFF2-40B4-BE49-F238E27FC236}">
                <a16:creationId xmlns:a16="http://schemas.microsoft.com/office/drawing/2014/main" id="{51FBE8DD-E795-CB82-B0E0-C6B05822F933}"/>
              </a:ext>
            </a:extLst>
          </p:cNvPr>
          <p:cNvGrpSpPr/>
          <p:nvPr/>
        </p:nvGrpSpPr>
        <p:grpSpPr>
          <a:xfrm>
            <a:off x="313365" y="2621877"/>
            <a:ext cx="1419480" cy="3746520"/>
            <a:chOff x="313365" y="2621877"/>
            <a:chExt cx="1419480" cy="3746520"/>
          </a:xfrm>
        </p:grpSpPr>
        <mc:AlternateContent xmlns:mc="http://schemas.openxmlformats.org/markup-compatibility/2006">
          <mc:Choice xmlns:p14="http://schemas.microsoft.com/office/powerpoint/2010/main" Requires="p14">
            <p:contentPart p14:bwMode="auto" r:id="rId128">
              <p14:nvContentPartPr>
                <p14:cNvPr id="134" name="Ink 133">
                  <a:extLst>
                    <a:ext uri="{FF2B5EF4-FFF2-40B4-BE49-F238E27FC236}">
                      <a16:creationId xmlns:a16="http://schemas.microsoft.com/office/drawing/2014/main" id="{AD52453F-4A47-3AC7-65A0-0755CFB9F7DC}"/>
                    </a:ext>
                  </a:extLst>
                </p14:cNvPr>
                <p14:cNvContentPartPr/>
                <p14:nvPr/>
              </p14:nvContentPartPr>
              <p14:xfrm>
                <a:off x="530445" y="3810597"/>
                <a:ext cx="93240" cy="2426400"/>
              </p14:xfrm>
            </p:contentPart>
          </mc:Choice>
          <mc:Fallback>
            <p:pic>
              <p:nvPicPr>
                <p:cNvPr id="134" name="Ink 133">
                  <a:extLst>
                    <a:ext uri="{FF2B5EF4-FFF2-40B4-BE49-F238E27FC236}">
                      <a16:creationId xmlns:a16="http://schemas.microsoft.com/office/drawing/2014/main" id="{AD52453F-4A47-3AC7-65A0-0755CFB9F7DC}"/>
                    </a:ext>
                  </a:extLst>
                </p:cNvPr>
                <p:cNvPicPr/>
                <p:nvPr/>
              </p:nvPicPr>
              <p:blipFill>
                <a:blip r:embed="rId129"/>
                <a:stretch>
                  <a:fillRect/>
                </a:stretch>
              </p:blipFill>
              <p:spPr>
                <a:xfrm>
                  <a:off x="524325" y="3804477"/>
                  <a:ext cx="105480" cy="2438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5" name="Ink 134">
                  <a:extLst>
                    <a:ext uri="{FF2B5EF4-FFF2-40B4-BE49-F238E27FC236}">
                      <a16:creationId xmlns:a16="http://schemas.microsoft.com/office/drawing/2014/main" id="{587CDA2C-5FD1-7267-6BF4-7B1593ED6E42}"/>
                    </a:ext>
                  </a:extLst>
                </p14:cNvPr>
                <p14:cNvContentPartPr/>
                <p14:nvPr/>
              </p14:nvContentPartPr>
              <p14:xfrm>
                <a:off x="872085" y="3539517"/>
                <a:ext cx="99000" cy="2741040"/>
              </p14:xfrm>
            </p:contentPart>
          </mc:Choice>
          <mc:Fallback>
            <p:pic>
              <p:nvPicPr>
                <p:cNvPr id="135" name="Ink 134">
                  <a:extLst>
                    <a:ext uri="{FF2B5EF4-FFF2-40B4-BE49-F238E27FC236}">
                      <a16:creationId xmlns:a16="http://schemas.microsoft.com/office/drawing/2014/main" id="{587CDA2C-5FD1-7267-6BF4-7B1593ED6E42}"/>
                    </a:ext>
                  </a:extLst>
                </p:cNvPr>
                <p:cNvPicPr/>
                <p:nvPr/>
              </p:nvPicPr>
              <p:blipFill>
                <a:blip r:embed="rId131"/>
                <a:stretch>
                  <a:fillRect/>
                </a:stretch>
              </p:blipFill>
              <p:spPr>
                <a:xfrm>
                  <a:off x="865965" y="3533397"/>
                  <a:ext cx="111240" cy="2753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6" name="Ink 135">
                  <a:extLst>
                    <a:ext uri="{FF2B5EF4-FFF2-40B4-BE49-F238E27FC236}">
                      <a16:creationId xmlns:a16="http://schemas.microsoft.com/office/drawing/2014/main" id="{DACCF605-2ED3-C26F-84B0-A0149C15CF20}"/>
                    </a:ext>
                  </a:extLst>
                </p14:cNvPr>
                <p14:cNvContentPartPr/>
                <p14:nvPr/>
              </p14:nvContentPartPr>
              <p14:xfrm>
                <a:off x="1191045" y="3570477"/>
                <a:ext cx="98640" cy="2721240"/>
              </p14:xfrm>
            </p:contentPart>
          </mc:Choice>
          <mc:Fallback>
            <p:pic>
              <p:nvPicPr>
                <p:cNvPr id="136" name="Ink 135">
                  <a:extLst>
                    <a:ext uri="{FF2B5EF4-FFF2-40B4-BE49-F238E27FC236}">
                      <a16:creationId xmlns:a16="http://schemas.microsoft.com/office/drawing/2014/main" id="{DACCF605-2ED3-C26F-84B0-A0149C15CF20}"/>
                    </a:ext>
                  </a:extLst>
                </p:cNvPr>
                <p:cNvPicPr/>
                <p:nvPr/>
              </p:nvPicPr>
              <p:blipFill>
                <a:blip r:embed="rId133"/>
                <a:stretch>
                  <a:fillRect/>
                </a:stretch>
              </p:blipFill>
              <p:spPr>
                <a:xfrm>
                  <a:off x="1184925" y="3564357"/>
                  <a:ext cx="110880" cy="2733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7" name="Ink 136">
                  <a:extLst>
                    <a:ext uri="{FF2B5EF4-FFF2-40B4-BE49-F238E27FC236}">
                      <a16:creationId xmlns:a16="http://schemas.microsoft.com/office/drawing/2014/main" id="{E429E126-4F10-3EC3-4CC0-857796C05FBB}"/>
                    </a:ext>
                  </a:extLst>
                </p14:cNvPr>
                <p14:cNvContentPartPr/>
                <p14:nvPr/>
              </p14:nvContentPartPr>
              <p14:xfrm>
                <a:off x="1597485" y="3405597"/>
                <a:ext cx="135360" cy="2962800"/>
              </p14:xfrm>
            </p:contentPart>
          </mc:Choice>
          <mc:Fallback>
            <p:pic>
              <p:nvPicPr>
                <p:cNvPr id="137" name="Ink 136">
                  <a:extLst>
                    <a:ext uri="{FF2B5EF4-FFF2-40B4-BE49-F238E27FC236}">
                      <a16:creationId xmlns:a16="http://schemas.microsoft.com/office/drawing/2014/main" id="{E429E126-4F10-3EC3-4CC0-857796C05FBB}"/>
                    </a:ext>
                  </a:extLst>
                </p:cNvPr>
                <p:cNvPicPr/>
                <p:nvPr/>
              </p:nvPicPr>
              <p:blipFill>
                <a:blip r:embed="rId135"/>
                <a:stretch>
                  <a:fillRect/>
                </a:stretch>
              </p:blipFill>
              <p:spPr>
                <a:xfrm>
                  <a:off x="1591365" y="3399477"/>
                  <a:ext cx="147600" cy="2975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49" name="Ink 148">
                  <a:extLst>
                    <a:ext uri="{FF2B5EF4-FFF2-40B4-BE49-F238E27FC236}">
                      <a16:creationId xmlns:a16="http://schemas.microsoft.com/office/drawing/2014/main" id="{5B56979A-AF83-25E1-7C2D-CE87B9FCA730}"/>
                    </a:ext>
                  </a:extLst>
                </p14:cNvPr>
                <p14:cNvContentPartPr/>
                <p14:nvPr/>
              </p14:nvContentPartPr>
              <p14:xfrm>
                <a:off x="313365" y="2894757"/>
                <a:ext cx="659880" cy="540000"/>
              </p14:xfrm>
            </p:contentPart>
          </mc:Choice>
          <mc:Fallback>
            <p:pic>
              <p:nvPicPr>
                <p:cNvPr id="149" name="Ink 148">
                  <a:extLst>
                    <a:ext uri="{FF2B5EF4-FFF2-40B4-BE49-F238E27FC236}">
                      <a16:creationId xmlns:a16="http://schemas.microsoft.com/office/drawing/2014/main" id="{5B56979A-AF83-25E1-7C2D-CE87B9FCA730}"/>
                    </a:ext>
                  </a:extLst>
                </p:cNvPr>
                <p:cNvPicPr/>
                <p:nvPr/>
              </p:nvPicPr>
              <p:blipFill>
                <a:blip r:embed="rId137"/>
                <a:stretch>
                  <a:fillRect/>
                </a:stretch>
              </p:blipFill>
              <p:spPr>
                <a:xfrm>
                  <a:off x="307245" y="2888637"/>
                  <a:ext cx="67212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0" name="Ink 149">
                  <a:extLst>
                    <a:ext uri="{FF2B5EF4-FFF2-40B4-BE49-F238E27FC236}">
                      <a16:creationId xmlns:a16="http://schemas.microsoft.com/office/drawing/2014/main" id="{CE4AC312-E9E2-E953-9807-5A5DACB7FB3F}"/>
                    </a:ext>
                  </a:extLst>
                </p14:cNvPr>
                <p14:cNvContentPartPr/>
                <p14:nvPr/>
              </p14:nvContentPartPr>
              <p14:xfrm>
                <a:off x="916005" y="2889717"/>
                <a:ext cx="122040" cy="130680"/>
              </p14:xfrm>
            </p:contentPart>
          </mc:Choice>
          <mc:Fallback>
            <p:pic>
              <p:nvPicPr>
                <p:cNvPr id="150" name="Ink 149">
                  <a:extLst>
                    <a:ext uri="{FF2B5EF4-FFF2-40B4-BE49-F238E27FC236}">
                      <a16:creationId xmlns:a16="http://schemas.microsoft.com/office/drawing/2014/main" id="{CE4AC312-E9E2-E953-9807-5A5DACB7FB3F}"/>
                    </a:ext>
                  </a:extLst>
                </p:cNvPr>
                <p:cNvPicPr/>
                <p:nvPr/>
              </p:nvPicPr>
              <p:blipFill>
                <a:blip r:embed="rId139"/>
                <a:stretch>
                  <a:fillRect/>
                </a:stretch>
              </p:blipFill>
              <p:spPr>
                <a:xfrm>
                  <a:off x="909885" y="2883597"/>
                  <a:ext cx="1342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2" name="Ink 151">
                  <a:extLst>
                    <a:ext uri="{FF2B5EF4-FFF2-40B4-BE49-F238E27FC236}">
                      <a16:creationId xmlns:a16="http://schemas.microsoft.com/office/drawing/2014/main" id="{AB38D0DD-D3A0-F77B-387E-6AD3C4502127}"/>
                    </a:ext>
                  </a:extLst>
                </p14:cNvPr>
                <p14:cNvContentPartPr/>
                <p14:nvPr/>
              </p14:nvContentPartPr>
              <p14:xfrm>
                <a:off x="1201845" y="4844877"/>
                <a:ext cx="434520" cy="311760"/>
              </p14:xfrm>
            </p:contentPart>
          </mc:Choice>
          <mc:Fallback>
            <p:pic>
              <p:nvPicPr>
                <p:cNvPr id="152" name="Ink 151">
                  <a:extLst>
                    <a:ext uri="{FF2B5EF4-FFF2-40B4-BE49-F238E27FC236}">
                      <a16:creationId xmlns:a16="http://schemas.microsoft.com/office/drawing/2014/main" id="{AB38D0DD-D3A0-F77B-387E-6AD3C4502127}"/>
                    </a:ext>
                  </a:extLst>
                </p:cNvPr>
                <p:cNvPicPr/>
                <p:nvPr/>
              </p:nvPicPr>
              <p:blipFill>
                <a:blip r:embed="rId141"/>
                <a:stretch>
                  <a:fillRect/>
                </a:stretch>
              </p:blipFill>
              <p:spPr>
                <a:xfrm>
                  <a:off x="1195725" y="4838757"/>
                  <a:ext cx="4467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3" name="Ink 152">
                  <a:extLst>
                    <a:ext uri="{FF2B5EF4-FFF2-40B4-BE49-F238E27FC236}">
                      <a16:creationId xmlns:a16="http://schemas.microsoft.com/office/drawing/2014/main" id="{6BBD35CC-992B-B3C7-7948-CAE2AC8ECEC4}"/>
                    </a:ext>
                  </a:extLst>
                </p14:cNvPr>
                <p14:cNvContentPartPr/>
                <p14:nvPr/>
              </p14:nvContentPartPr>
              <p14:xfrm>
                <a:off x="1299045" y="5465517"/>
                <a:ext cx="309240" cy="150480"/>
              </p14:xfrm>
            </p:contentPart>
          </mc:Choice>
          <mc:Fallback>
            <p:pic>
              <p:nvPicPr>
                <p:cNvPr id="153" name="Ink 152">
                  <a:extLst>
                    <a:ext uri="{FF2B5EF4-FFF2-40B4-BE49-F238E27FC236}">
                      <a16:creationId xmlns:a16="http://schemas.microsoft.com/office/drawing/2014/main" id="{6BBD35CC-992B-B3C7-7948-CAE2AC8ECEC4}"/>
                    </a:ext>
                  </a:extLst>
                </p:cNvPr>
                <p:cNvPicPr/>
                <p:nvPr/>
              </p:nvPicPr>
              <p:blipFill>
                <a:blip r:embed="rId143"/>
                <a:stretch>
                  <a:fillRect/>
                </a:stretch>
              </p:blipFill>
              <p:spPr>
                <a:xfrm>
                  <a:off x="1292925" y="5459397"/>
                  <a:ext cx="3214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5" name="Ink 154">
                  <a:extLst>
                    <a:ext uri="{FF2B5EF4-FFF2-40B4-BE49-F238E27FC236}">
                      <a16:creationId xmlns:a16="http://schemas.microsoft.com/office/drawing/2014/main" id="{F4A9A4A3-F77A-9FB3-9B56-6AA763CC51CE}"/>
                    </a:ext>
                  </a:extLst>
                </p14:cNvPr>
                <p14:cNvContentPartPr/>
                <p14:nvPr/>
              </p14:nvContentPartPr>
              <p14:xfrm>
                <a:off x="1246845" y="3074397"/>
                <a:ext cx="264240" cy="30960"/>
              </p14:xfrm>
            </p:contentPart>
          </mc:Choice>
          <mc:Fallback>
            <p:pic>
              <p:nvPicPr>
                <p:cNvPr id="155" name="Ink 154">
                  <a:extLst>
                    <a:ext uri="{FF2B5EF4-FFF2-40B4-BE49-F238E27FC236}">
                      <a16:creationId xmlns:a16="http://schemas.microsoft.com/office/drawing/2014/main" id="{F4A9A4A3-F77A-9FB3-9B56-6AA763CC51CE}"/>
                    </a:ext>
                  </a:extLst>
                </p:cNvPr>
                <p:cNvPicPr/>
                <p:nvPr/>
              </p:nvPicPr>
              <p:blipFill>
                <a:blip r:embed="rId145"/>
                <a:stretch>
                  <a:fillRect/>
                </a:stretch>
              </p:blipFill>
              <p:spPr>
                <a:xfrm>
                  <a:off x="1240725" y="3068277"/>
                  <a:ext cx="276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7" name="Ink 156">
                  <a:extLst>
                    <a:ext uri="{FF2B5EF4-FFF2-40B4-BE49-F238E27FC236}">
                      <a16:creationId xmlns:a16="http://schemas.microsoft.com/office/drawing/2014/main" id="{21086C18-9BA1-104C-77E4-BD1EC40B4588}"/>
                    </a:ext>
                  </a:extLst>
                </p14:cNvPr>
                <p14:cNvContentPartPr/>
                <p14:nvPr/>
              </p14:nvContentPartPr>
              <p14:xfrm>
                <a:off x="1262325" y="3355197"/>
                <a:ext cx="15120" cy="25560"/>
              </p14:xfrm>
            </p:contentPart>
          </mc:Choice>
          <mc:Fallback>
            <p:pic>
              <p:nvPicPr>
                <p:cNvPr id="157" name="Ink 156">
                  <a:extLst>
                    <a:ext uri="{FF2B5EF4-FFF2-40B4-BE49-F238E27FC236}">
                      <a16:creationId xmlns:a16="http://schemas.microsoft.com/office/drawing/2014/main" id="{21086C18-9BA1-104C-77E4-BD1EC40B4588}"/>
                    </a:ext>
                  </a:extLst>
                </p:cNvPr>
                <p:cNvPicPr/>
                <p:nvPr/>
              </p:nvPicPr>
              <p:blipFill>
                <a:blip r:embed="rId147"/>
                <a:stretch>
                  <a:fillRect/>
                </a:stretch>
              </p:blipFill>
              <p:spPr>
                <a:xfrm>
                  <a:off x="1256205" y="3349077"/>
                  <a:ext cx="273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8" name="Ink 157">
                  <a:extLst>
                    <a:ext uri="{FF2B5EF4-FFF2-40B4-BE49-F238E27FC236}">
                      <a16:creationId xmlns:a16="http://schemas.microsoft.com/office/drawing/2014/main" id="{70495C56-3B54-1185-9FEB-73F7350D00AC}"/>
                    </a:ext>
                  </a:extLst>
                </p14:cNvPr>
                <p14:cNvContentPartPr/>
                <p14:nvPr/>
              </p14:nvContentPartPr>
              <p14:xfrm>
                <a:off x="1263045" y="3259437"/>
                <a:ext cx="352800" cy="154800"/>
              </p14:xfrm>
            </p:contentPart>
          </mc:Choice>
          <mc:Fallback>
            <p:pic>
              <p:nvPicPr>
                <p:cNvPr id="158" name="Ink 157">
                  <a:extLst>
                    <a:ext uri="{FF2B5EF4-FFF2-40B4-BE49-F238E27FC236}">
                      <a16:creationId xmlns:a16="http://schemas.microsoft.com/office/drawing/2014/main" id="{70495C56-3B54-1185-9FEB-73F7350D00AC}"/>
                    </a:ext>
                  </a:extLst>
                </p:cNvPr>
                <p:cNvPicPr/>
                <p:nvPr/>
              </p:nvPicPr>
              <p:blipFill>
                <a:blip r:embed="rId149"/>
                <a:stretch>
                  <a:fillRect/>
                </a:stretch>
              </p:blipFill>
              <p:spPr>
                <a:xfrm>
                  <a:off x="1256925" y="3253317"/>
                  <a:ext cx="3650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2" name="Ink 161">
                  <a:extLst>
                    <a:ext uri="{FF2B5EF4-FFF2-40B4-BE49-F238E27FC236}">
                      <a16:creationId xmlns:a16="http://schemas.microsoft.com/office/drawing/2014/main" id="{9B3155B6-ABF3-E8D3-F604-29F4620504BA}"/>
                    </a:ext>
                  </a:extLst>
                </p14:cNvPr>
                <p14:cNvContentPartPr/>
                <p14:nvPr/>
              </p14:nvContentPartPr>
              <p14:xfrm>
                <a:off x="888645" y="2621877"/>
                <a:ext cx="469440" cy="504000"/>
              </p14:xfrm>
            </p:contentPart>
          </mc:Choice>
          <mc:Fallback>
            <p:pic>
              <p:nvPicPr>
                <p:cNvPr id="162" name="Ink 161">
                  <a:extLst>
                    <a:ext uri="{FF2B5EF4-FFF2-40B4-BE49-F238E27FC236}">
                      <a16:creationId xmlns:a16="http://schemas.microsoft.com/office/drawing/2014/main" id="{9B3155B6-ABF3-E8D3-F604-29F4620504BA}"/>
                    </a:ext>
                  </a:extLst>
                </p:cNvPr>
                <p:cNvPicPr/>
                <p:nvPr/>
              </p:nvPicPr>
              <p:blipFill>
                <a:blip r:embed="rId151"/>
                <a:stretch>
                  <a:fillRect/>
                </a:stretch>
              </p:blipFill>
              <p:spPr>
                <a:xfrm>
                  <a:off x="882525" y="2615757"/>
                  <a:ext cx="48168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3" name="Ink 162">
                  <a:extLst>
                    <a:ext uri="{FF2B5EF4-FFF2-40B4-BE49-F238E27FC236}">
                      <a16:creationId xmlns:a16="http://schemas.microsoft.com/office/drawing/2014/main" id="{6B3895C9-347A-CA24-4778-7CED671E910D}"/>
                    </a:ext>
                  </a:extLst>
                </p14:cNvPr>
                <p14:cNvContentPartPr/>
                <p14:nvPr/>
              </p14:nvContentPartPr>
              <p14:xfrm>
                <a:off x="925365" y="2913837"/>
                <a:ext cx="368640" cy="374040"/>
              </p14:xfrm>
            </p:contentPart>
          </mc:Choice>
          <mc:Fallback>
            <p:pic>
              <p:nvPicPr>
                <p:cNvPr id="163" name="Ink 162">
                  <a:extLst>
                    <a:ext uri="{FF2B5EF4-FFF2-40B4-BE49-F238E27FC236}">
                      <a16:creationId xmlns:a16="http://schemas.microsoft.com/office/drawing/2014/main" id="{6B3895C9-347A-CA24-4778-7CED671E910D}"/>
                    </a:ext>
                  </a:extLst>
                </p:cNvPr>
                <p:cNvPicPr/>
                <p:nvPr/>
              </p:nvPicPr>
              <p:blipFill>
                <a:blip r:embed="rId153"/>
                <a:stretch>
                  <a:fillRect/>
                </a:stretch>
              </p:blipFill>
              <p:spPr>
                <a:xfrm>
                  <a:off x="919245" y="2907717"/>
                  <a:ext cx="380880" cy="386280"/>
                </a:xfrm>
                <a:prstGeom prst="rect">
                  <a:avLst/>
                </a:prstGeom>
              </p:spPr>
            </p:pic>
          </mc:Fallback>
        </mc:AlternateContent>
      </p:grpSp>
    </p:spTree>
    <p:extLst>
      <p:ext uri="{BB962C8B-B14F-4D97-AF65-F5344CB8AC3E}">
        <p14:creationId xmlns:p14="http://schemas.microsoft.com/office/powerpoint/2010/main" val="955750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6" name="Ink 35">
                <a:extLst>
                  <a:ext uri="{FF2B5EF4-FFF2-40B4-BE49-F238E27FC236}">
                    <a16:creationId xmlns:a16="http://schemas.microsoft.com/office/drawing/2014/main" id="{0B38AE1F-B8C8-AD34-695F-E111152EEA5B}"/>
                  </a:ext>
                </a:extLst>
              </p14:cNvPr>
              <p14:cNvContentPartPr/>
              <p14:nvPr/>
            </p14:nvContentPartPr>
            <p14:xfrm>
              <a:off x="2079885" y="1842837"/>
              <a:ext cx="3447720" cy="1102680"/>
            </p14:xfrm>
          </p:contentPart>
        </mc:Choice>
        <mc:Fallback>
          <p:pic>
            <p:nvPicPr>
              <p:cNvPr id="36" name="Ink 35">
                <a:extLst>
                  <a:ext uri="{FF2B5EF4-FFF2-40B4-BE49-F238E27FC236}">
                    <a16:creationId xmlns:a16="http://schemas.microsoft.com/office/drawing/2014/main" id="{0B38AE1F-B8C8-AD34-695F-E111152EEA5B}"/>
                  </a:ext>
                </a:extLst>
              </p:cNvPr>
              <p:cNvPicPr/>
              <p:nvPr/>
            </p:nvPicPr>
            <p:blipFill>
              <a:blip r:embed="rId3"/>
              <a:stretch>
                <a:fillRect/>
              </a:stretch>
            </p:blipFill>
            <p:spPr>
              <a:xfrm>
                <a:off x="2073765" y="1836717"/>
                <a:ext cx="3459960" cy="1114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225A3A7-2B82-51EA-72DA-B60C86155444}"/>
                  </a:ext>
                </a:extLst>
              </p14:cNvPr>
              <p14:cNvContentPartPr/>
              <p14:nvPr/>
            </p14:nvContentPartPr>
            <p14:xfrm>
              <a:off x="966765" y="152997"/>
              <a:ext cx="414720" cy="1168920"/>
            </p14:xfrm>
          </p:contentPart>
        </mc:Choice>
        <mc:Fallback>
          <p:pic>
            <p:nvPicPr>
              <p:cNvPr id="4" name="Ink 3">
                <a:extLst>
                  <a:ext uri="{FF2B5EF4-FFF2-40B4-BE49-F238E27FC236}">
                    <a16:creationId xmlns:a16="http://schemas.microsoft.com/office/drawing/2014/main" id="{2225A3A7-2B82-51EA-72DA-B60C86155444}"/>
                  </a:ext>
                </a:extLst>
              </p:cNvPr>
              <p:cNvPicPr/>
              <p:nvPr/>
            </p:nvPicPr>
            <p:blipFill>
              <a:blip r:embed="rId5"/>
              <a:stretch>
                <a:fillRect/>
              </a:stretch>
            </p:blipFill>
            <p:spPr>
              <a:xfrm>
                <a:off x="960645" y="146877"/>
                <a:ext cx="426960" cy="118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7" name="Ink 106">
                <a:extLst>
                  <a:ext uri="{FF2B5EF4-FFF2-40B4-BE49-F238E27FC236}">
                    <a16:creationId xmlns:a16="http://schemas.microsoft.com/office/drawing/2014/main" id="{760A1B4D-F076-2070-5D29-3A15ACF47D34}"/>
                  </a:ext>
                </a:extLst>
              </p14:cNvPr>
              <p14:cNvContentPartPr/>
              <p14:nvPr/>
            </p14:nvContentPartPr>
            <p14:xfrm>
              <a:off x="2423685" y="3628797"/>
              <a:ext cx="3110400" cy="1333440"/>
            </p14:xfrm>
          </p:contentPart>
        </mc:Choice>
        <mc:Fallback>
          <p:pic>
            <p:nvPicPr>
              <p:cNvPr id="107" name="Ink 106">
                <a:extLst>
                  <a:ext uri="{FF2B5EF4-FFF2-40B4-BE49-F238E27FC236}">
                    <a16:creationId xmlns:a16="http://schemas.microsoft.com/office/drawing/2014/main" id="{760A1B4D-F076-2070-5D29-3A15ACF47D34}"/>
                  </a:ext>
                </a:extLst>
              </p:cNvPr>
              <p:cNvPicPr/>
              <p:nvPr/>
            </p:nvPicPr>
            <p:blipFill>
              <a:blip r:embed="rId7"/>
              <a:stretch>
                <a:fillRect/>
              </a:stretch>
            </p:blipFill>
            <p:spPr>
              <a:xfrm>
                <a:off x="2417565" y="3622677"/>
                <a:ext cx="3122640" cy="1345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2" name="Ink 181">
                <a:extLst>
                  <a:ext uri="{FF2B5EF4-FFF2-40B4-BE49-F238E27FC236}">
                    <a16:creationId xmlns:a16="http://schemas.microsoft.com/office/drawing/2014/main" id="{917A6E36-C357-A036-8464-D91B03D4A829}"/>
                  </a:ext>
                </a:extLst>
              </p14:cNvPr>
              <p14:cNvContentPartPr/>
              <p14:nvPr/>
            </p14:nvContentPartPr>
            <p14:xfrm>
              <a:off x="8446845" y="3574797"/>
              <a:ext cx="460080" cy="517320"/>
            </p14:xfrm>
          </p:contentPart>
        </mc:Choice>
        <mc:Fallback>
          <p:pic>
            <p:nvPicPr>
              <p:cNvPr id="182" name="Ink 181">
                <a:extLst>
                  <a:ext uri="{FF2B5EF4-FFF2-40B4-BE49-F238E27FC236}">
                    <a16:creationId xmlns:a16="http://schemas.microsoft.com/office/drawing/2014/main" id="{917A6E36-C357-A036-8464-D91B03D4A829}"/>
                  </a:ext>
                </a:extLst>
              </p:cNvPr>
              <p:cNvPicPr/>
              <p:nvPr/>
            </p:nvPicPr>
            <p:blipFill>
              <a:blip r:embed="rId9"/>
              <a:stretch>
                <a:fillRect/>
              </a:stretch>
            </p:blipFill>
            <p:spPr>
              <a:xfrm>
                <a:off x="8440725" y="3568677"/>
                <a:ext cx="47232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7" name="Ink 226">
                <a:extLst>
                  <a:ext uri="{FF2B5EF4-FFF2-40B4-BE49-F238E27FC236}">
                    <a16:creationId xmlns:a16="http://schemas.microsoft.com/office/drawing/2014/main" id="{0EE302DB-13E2-7F0F-7BF6-C810B6F96DAC}"/>
                  </a:ext>
                </a:extLst>
              </p14:cNvPr>
              <p14:cNvContentPartPr/>
              <p14:nvPr/>
            </p14:nvContentPartPr>
            <p14:xfrm>
              <a:off x="10764165" y="4695837"/>
              <a:ext cx="563760" cy="171720"/>
            </p14:xfrm>
          </p:contentPart>
        </mc:Choice>
        <mc:Fallback>
          <p:pic>
            <p:nvPicPr>
              <p:cNvPr id="227" name="Ink 226">
                <a:extLst>
                  <a:ext uri="{FF2B5EF4-FFF2-40B4-BE49-F238E27FC236}">
                    <a16:creationId xmlns:a16="http://schemas.microsoft.com/office/drawing/2014/main" id="{0EE302DB-13E2-7F0F-7BF6-C810B6F96DAC}"/>
                  </a:ext>
                </a:extLst>
              </p:cNvPr>
              <p:cNvPicPr/>
              <p:nvPr/>
            </p:nvPicPr>
            <p:blipFill>
              <a:blip r:embed="rId11"/>
              <a:stretch>
                <a:fillRect/>
              </a:stretch>
            </p:blipFill>
            <p:spPr>
              <a:xfrm>
                <a:off x="10758045" y="4689717"/>
                <a:ext cx="5760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9" name="Ink 228">
                <a:extLst>
                  <a:ext uri="{FF2B5EF4-FFF2-40B4-BE49-F238E27FC236}">
                    <a16:creationId xmlns:a16="http://schemas.microsoft.com/office/drawing/2014/main" id="{8E94D49B-0CED-66FD-D18B-9540C6B42804}"/>
                  </a:ext>
                </a:extLst>
              </p14:cNvPr>
              <p14:cNvContentPartPr/>
              <p14:nvPr/>
            </p14:nvContentPartPr>
            <p14:xfrm>
              <a:off x="10081245" y="4688997"/>
              <a:ext cx="714240" cy="245520"/>
            </p14:xfrm>
          </p:contentPart>
        </mc:Choice>
        <mc:Fallback>
          <p:pic>
            <p:nvPicPr>
              <p:cNvPr id="229" name="Ink 228">
                <a:extLst>
                  <a:ext uri="{FF2B5EF4-FFF2-40B4-BE49-F238E27FC236}">
                    <a16:creationId xmlns:a16="http://schemas.microsoft.com/office/drawing/2014/main" id="{8E94D49B-0CED-66FD-D18B-9540C6B42804}"/>
                  </a:ext>
                </a:extLst>
              </p:cNvPr>
              <p:cNvPicPr/>
              <p:nvPr/>
            </p:nvPicPr>
            <p:blipFill>
              <a:blip r:embed="rId13"/>
              <a:stretch>
                <a:fillRect/>
              </a:stretch>
            </p:blipFill>
            <p:spPr>
              <a:xfrm>
                <a:off x="10075125" y="4682877"/>
                <a:ext cx="7264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0" name="Ink 249">
                <a:extLst>
                  <a:ext uri="{FF2B5EF4-FFF2-40B4-BE49-F238E27FC236}">
                    <a16:creationId xmlns:a16="http://schemas.microsoft.com/office/drawing/2014/main" id="{A5D30CB5-A1A7-555F-94F0-0660CF6CFE13}"/>
                  </a:ext>
                </a:extLst>
              </p14:cNvPr>
              <p14:cNvContentPartPr/>
              <p14:nvPr/>
            </p14:nvContentPartPr>
            <p14:xfrm>
              <a:off x="10980165" y="5492157"/>
              <a:ext cx="617760" cy="811800"/>
            </p14:xfrm>
          </p:contentPart>
        </mc:Choice>
        <mc:Fallback>
          <p:pic>
            <p:nvPicPr>
              <p:cNvPr id="250" name="Ink 249">
                <a:extLst>
                  <a:ext uri="{FF2B5EF4-FFF2-40B4-BE49-F238E27FC236}">
                    <a16:creationId xmlns:a16="http://schemas.microsoft.com/office/drawing/2014/main" id="{A5D30CB5-A1A7-555F-94F0-0660CF6CFE13}"/>
                  </a:ext>
                </a:extLst>
              </p:cNvPr>
              <p:cNvPicPr/>
              <p:nvPr/>
            </p:nvPicPr>
            <p:blipFill>
              <a:blip r:embed="rId15"/>
              <a:stretch>
                <a:fillRect/>
              </a:stretch>
            </p:blipFill>
            <p:spPr>
              <a:xfrm>
                <a:off x="10974045" y="5486037"/>
                <a:ext cx="630000" cy="824040"/>
              </a:xfrm>
              <a:prstGeom prst="rect">
                <a:avLst/>
              </a:prstGeom>
            </p:spPr>
          </p:pic>
        </mc:Fallback>
      </mc:AlternateContent>
      <p:grpSp>
        <p:nvGrpSpPr>
          <p:cNvPr id="257" name="Group 256">
            <a:extLst>
              <a:ext uri="{FF2B5EF4-FFF2-40B4-BE49-F238E27FC236}">
                <a16:creationId xmlns:a16="http://schemas.microsoft.com/office/drawing/2014/main" id="{480197E9-A3A8-4DD7-BA81-01DE1897F5F5}"/>
              </a:ext>
            </a:extLst>
          </p:cNvPr>
          <p:cNvGrpSpPr/>
          <p:nvPr/>
        </p:nvGrpSpPr>
        <p:grpSpPr>
          <a:xfrm>
            <a:off x="2042085" y="2517"/>
            <a:ext cx="10090080" cy="6500520"/>
            <a:chOff x="2042085" y="2517"/>
            <a:chExt cx="10090080" cy="6500520"/>
          </a:xfrm>
        </p:grpSpPr>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DD55CD77-C12B-8E1A-3D91-713CAE75231A}"/>
                    </a:ext>
                  </a:extLst>
                </p14:cNvPr>
                <p14:cNvContentPartPr/>
                <p14:nvPr/>
              </p14:nvContentPartPr>
              <p14:xfrm>
                <a:off x="9770925" y="190797"/>
                <a:ext cx="43560" cy="163800"/>
              </p14:xfrm>
            </p:contentPart>
          </mc:Choice>
          <mc:Fallback>
            <p:pic>
              <p:nvPicPr>
                <p:cNvPr id="9" name="Ink 8">
                  <a:extLst>
                    <a:ext uri="{FF2B5EF4-FFF2-40B4-BE49-F238E27FC236}">
                      <a16:creationId xmlns:a16="http://schemas.microsoft.com/office/drawing/2014/main" id="{DD55CD77-C12B-8E1A-3D91-713CAE75231A}"/>
                    </a:ext>
                  </a:extLst>
                </p:cNvPr>
                <p:cNvPicPr/>
                <p:nvPr/>
              </p:nvPicPr>
              <p:blipFill>
                <a:blip r:embed="rId17"/>
                <a:stretch>
                  <a:fillRect/>
                </a:stretch>
              </p:blipFill>
              <p:spPr>
                <a:xfrm>
                  <a:off x="9764805" y="184677"/>
                  <a:ext cx="558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06B5C73-F3D6-38B3-FD30-73D967DF20CF}"/>
                    </a:ext>
                  </a:extLst>
                </p14:cNvPr>
                <p14:cNvContentPartPr/>
                <p14:nvPr/>
              </p14:nvContentPartPr>
              <p14:xfrm>
                <a:off x="9820245" y="178197"/>
                <a:ext cx="120600" cy="230040"/>
              </p14:xfrm>
            </p:contentPart>
          </mc:Choice>
          <mc:Fallback>
            <p:pic>
              <p:nvPicPr>
                <p:cNvPr id="10" name="Ink 9">
                  <a:extLst>
                    <a:ext uri="{FF2B5EF4-FFF2-40B4-BE49-F238E27FC236}">
                      <a16:creationId xmlns:a16="http://schemas.microsoft.com/office/drawing/2014/main" id="{E06B5C73-F3D6-38B3-FD30-73D967DF20CF}"/>
                    </a:ext>
                  </a:extLst>
                </p:cNvPr>
                <p:cNvPicPr/>
                <p:nvPr/>
              </p:nvPicPr>
              <p:blipFill>
                <a:blip r:embed="rId19"/>
                <a:stretch>
                  <a:fillRect/>
                </a:stretch>
              </p:blipFill>
              <p:spPr>
                <a:xfrm>
                  <a:off x="9814125" y="172077"/>
                  <a:ext cx="1328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D64FCED-A6A8-7AFE-EB3C-B252982F4967}"/>
                    </a:ext>
                  </a:extLst>
                </p14:cNvPr>
                <p14:cNvContentPartPr/>
                <p14:nvPr/>
              </p14:nvContentPartPr>
              <p14:xfrm>
                <a:off x="10101765" y="133917"/>
                <a:ext cx="58320" cy="216720"/>
              </p14:xfrm>
            </p:contentPart>
          </mc:Choice>
          <mc:Fallback>
            <p:pic>
              <p:nvPicPr>
                <p:cNvPr id="11" name="Ink 10">
                  <a:extLst>
                    <a:ext uri="{FF2B5EF4-FFF2-40B4-BE49-F238E27FC236}">
                      <a16:creationId xmlns:a16="http://schemas.microsoft.com/office/drawing/2014/main" id="{0D64FCED-A6A8-7AFE-EB3C-B252982F4967}"/>
                    </a:ext>
                  </a:extLst>
                </p:cNvPr>
                <p:cNvPicPr/>
                <p:nvPr/>
              </p:nvPicPr>
              <p:blipFill>
                <a:blip r:embed="rId21"/>
                <a:stretch>
                  <a:fillRect/>
                </a:stretch>
              </p:blipFill>
              <p:spPr>
                <a:xfrm>
                  <a:off x="10095645" y="127797"/>
                  <a:ext cx="70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AE321FDF-285C-0251-A4D7-EC3681EF9C0C}"/>
                    </a:ext>
                  </a:extLst>
                </p14:cNvPr>
                <p14:cNvContentPartPr/>
                <p14:nvPr/>
              </p14:nvContentPartPr>
              <p14:xfrm>
                <a:off x="10150005" y="223557"/>
                <a:ext cx="123120" cy="127800"/>
              </p14:xfrm>
            </p:contentPart>
          </mc:Choice>
          <mc:Fallback>
            <p:pic>
              <p:nvPicPr>
                <p:cNvPr id="12" name="Ink 11">
                  <a:extLst>
                    <a:ext uri="{FF2B5EF4-FFF2-40B4-BE49-F238E27FC236}">
                      <a16:creationId xmlns:a16="http://schemas.microsoft.com/office/drawing/2014/main" id="{AE321FDF-285C-0251-A4D7-EC3681EF9C0C}"/>
                    </a:ext>
                  </a:extLst>
                </p:cNvPr>
                <p:cNvPicPr/>
                <p:nvPr/>
              </p:nvPicPr>
              <p:blipFill>
                <a:blip r:embed="rId23"/>
                <a:stretch>
                  <a:fillRect/>
                </a:stretch>
              </p:blipFill>
              <p:spPr>
                <a:xfrm>
                  <a:off x="10143885" y="217437"/>
                  <a:ext cx="1353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6757E20-34A4-5BC0-A0EF-B900E89ED55A}"/>
                    </a:ext>
                  </a:extLst>
                </p14:cNvPr>
                <p14:cNvContentPartPr/>
                <p14:nvPr/>
              </p14:nvContentPartPr>
              <p14:xfrm>
                <a:off x="10315605" y="121677"/>
                <a:ext cx="136080" cy="227520"/>
              </p14:xfrm>
            </p:contentPart>
          </mc:Choice>
          <mc:Fallback>
            <p:pic>
              <p:nvPicPr>
                <p:cNvPr id="13" name="Ink 12">
                  <a:extLst>
                    <a:ext uri="{FF2B5EF4-FFF2-40B4-BE49-F238E27FC236}">
                      <a16:creationId xmlns:a16="http://schemas.microsoft.com/office/drawing/2014/main" id="{16757E20-34A4-5BC0-A0EF-B900E89ED55A}"/>
                    </a:ext>
                  </a:extLst>
                </p:cNvPr>
                <p:cNvPicPr/>
                <p:nvPr/>
              </p:nvPicPr>
              <p:blipFill>
                <a:blip r:embed="rId25"/>
                <a:stretch>
                  <a:fillRect/>
                </a:stretch>
              </p:blipFill>
              <p:spPr>
                <a:xfrm>
                  <a:off x="10309485" y="115557"/>
                  <a:ext cx="1483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95C21D00-8895-B321-7BCB-CC27A1D771FF}"/>
                    </a:ext>
                  </a:extLst>
                </p14:cNvPr>
                <p14:cNvContentPartPr/>
                <p14:nvPr/>
              </p14:nvContentPartPr>
              <p14:xfrm>
                <a:off x="10562565" y="44277"/>
                <a:ext cx="135000" cy="326880"/>
              </p14:xfrm>
            </p:contentPart>
          </mc:Choice>
          <mc:Fallback>
            <p:pic>
              <p:nvPicPr>
                <p:cNvPr id="14" name="Ink 13">
                  <a:extLst>
                    <a:ext uri="{FF2B5EF4-FFF2-40B4-BE49-F238E27FC236}">
                      <a16:creationId xmlns:a16="http://schemas.microsoft.com/office/drawing/2014/main" id="{95C21D00-8895-B321-7BCB-CC27A1D771FF}"/>
                    </a:ext>
                  </a:extLst>
                </p:cNvPr>
                <p:cNvPicPr/>
                <p:nvPr/>
              </p:nvPicPr>
              <p:blipFill>
                <a:blip r:embed="rId27"/>
                <a:stretch>
                  <a:fillRect/>
                </a:stretch>
              </p:blipFill>
              <p:spPr>
                <a:xfrm>
                  <a:off x="10556445" y="38157"/>
                  <a:ext cx="1472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9193AAFE-4BAC-8BC4-6D3B-693FAD8F9BE0}"/>
                    </a:ext>
                  </a:extLst>
                </p14:cNvPr>
                <p14:cNvContentPartPr/>
                <p14:nvPr/>
              </p14:nvContentPartPr>
              <p14:xfrm>
                <a:off x="10595325" y="217797"/>
                <a:ext cx="237960" cy="196560"/>
              </p14:xfrm>
            </p:contentPart>
          </mc:Choice>
          <mc:Fallback>
            <p:pic>
              <p:nvPicPr>
                <p:cNvPr id="15" name="Ink 14">
                  <a:extLst>
                    <a:ext uri="{FF2B5EF4-FFF2-40B4-BE49-F238E27FC236}">
                      <a16:creationId xmlns:a16="http://schemas.microsoft.com/office/drawing/2014/main" id="{9193AAFE-4BAC-8BC4-6D3B-693FAD8F9BE0}"/>
                    </a:ext>
                  </a:extLst>
                </p:cNvPr>
                <p:cNvPicPr/>
                <p:nvPr/>
              </p:nvPicPr>
              <p:blipFill>
                <a:blip r:embed="rId29"/>
                <a:stretch>
                  <a:fillRect/>
                </a:stretch>
              </p:blipFill>
              <p:spPr>
                <a:xfrm>
                  <a:off x="10589205" y="211677"/>
                  <a:ext cx="2502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A742D893-AECA-8FCB-427C-DCC80E053DFB}"/>
                    </a:ext>
                  </a:extLst>
                </p14:cNvPr>
                <p14:cNvContentPartPr/>
                <p14:nvPr/>
              </p14:nvContentPartPr>
              <p14:xfrm>
                <a:off x="9797925" y="578877"/>
                <a:ext cx="199080" cy="289440"/>
              </p14:xfrm>
            </p:contentPart>
          </mc:Choice>
          <mc:Fallback>
            <p:pic>
              <p:nvPicPr>
                <p:cNvPr id="18" name="Ink 17">
                  <a:extLst>
                    <a:ext uri="{FF2B5EF4-FFF2-40B4-BE49-F238E27FC236}">
                      <a16:creationId xmlns:a16="http://schemas.microsoft.com/office/drawing/2014/main" id="{A742D893-AECA-8FCB-427C-DCC80E053DFB}"/>
                    </a:ext>
                  </a:extLst>
                </p:cNvPr>
                <p:cNvPicPr/>
                <p:nvPr/>
              </p:nvPicPr>
              <p:blipFill>
                <a:blip r:embed="rId31"/>
                <a:stretch>
                  <a:fillRect/>
                </a:stretch>
              </p:blipFill>
              <p:spPr>
                <a:xfrm>
                  <a:off x="9791805" y="572757"/>
                  <a:ext cx="211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1D30438B-CBE1-914B-51F1-A7495F8724F8}"/>
                    </a:ext>
                  </a:extLst>
                </p14:cNvPr>
                <p14:cNvContentPartPr/>
                <p14:nvPr/>
              </p14:nvContentPartPr>
              <p14:xfrm>
                <a:off x="9839325" y="732597"/>
                <a:ext cx="167040" cy="20520"/>
              </p14:xfrm>
            </p:contentPart>
          </mc:Choice>
          <mc:Fallback>
            <p:pic>
              <p:nvPicPr>
                <p:cNvPr id="19" name="Ink 18">
                  <a:extLst>
                    <a:ext uri="{FF2B5EF4-FFF2-40B4-BE49-F238E27FC236}">
                      <a16:creationId xmlns:a16="http://schemas.microsoft.com/office/drawing/2014/main" id="{1D30438B-CBE1-914B-51F1-A7495F8724F8}"/>
                    </a:ext>
                  </a:extLst>
                </p:cNvPr>
                <p:cNvPicPr/>
                <p:nvPr/>
              </p:nvPicPr>
              <p:blipFill>
                <a:blip r:embed="rId33"/>
                <a:stretch>
                  <a:fillRect/>
                </a:stretch>
              </p:blipFill>
              <p:spPr>
                <a:xfrm>
                  <a:off x="9833205" y="726477"/>
                  <a:ext cx="179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AD863F07-8F59-05FD-C2C1-F0CA93CABED4}"/>
                    </a:ext>
                  </a:extLst>
                </p14:cNvPr>
                <p14:cNvContentPartPr/>
                <p14:nvPr/>
              </p14:nvContentPartPr>
              <p14:xfrm>
                <a:off x="10146405" y="550077"/>
                <a:ext cx="38880" cy="296640"/>
              </p14:xfrm>
            </p:contentPart>
          </mc:Choice>
          <mc:Fallback>
            <p:pic>
              <p:nvPicPr>
                <p:cNvPr id="20" name="Ink 19">
                  <a:extLst>
                    <a:ext uri="{FF2B5EF4-FFF2-40B4-BE49-F238E27FC236}">
                      <a16:creationId xmlns:a16="http://schemas.microsoft.com/office/drawing/2014/main" id="{AD863F07-8F59-05FD-C2C1-F0CA93CABED4}"/>
                    </a:ext>
                  </a:extLst>
                </p:cNvPr>
                <p:cNvPicPr/>
                <p:nvPr/>
              </p:nvPicPr>
              <p:blipFill>
                <a:blip r:embed="rId35"/>
                <a:stretch>
                  <a:fillRect/>
                </a:stretch>
              </p:blipFill>
              <p:spPr>
                <a:xfrm>
                  <a:off x="10140285" y="543957"/>
                  <a:ext cx="511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A0002BFC-2613-A6E1-CBC8-F1640D99D869}"/>
                    </a:ext>
                  </a:extLst>
                </p14:cNvPr>
                <p14:cNvContentPartPr/>
                <p14:nvPr/>
              </p14:nvContentPartPr>
              <p14:xfrm>
                <a:off x="10157565" y="640797"/>
                <a:ext cx="146880" cy="177480"/>
              </p14:xfrm>
            </p:contentPart>
          </mc:Choice>
          <mc:Fallback>
            <p:pic>
              <p:nvPicPr>
                <p:cNvPr id="21" name="Ink 20">
                  <a:extLst>
                    <a:ext uri="{FF2B5EF4-FFF2-40B4-BE49-F238E27FC236}">
                      <a16:creationId xmlns:a16="http://schemas.microsoft.com/office/drawing/2014/main" id="{A0002BFC-2613-A6E1-CBC8-F1640D99D869}"/>
                    </a:ext>
                  </a:extLst>
                </p:cNvPr>
                <p:cNvPicPr/>
                <p:nvPr/>
              </p:nvPicPr>
              <p:blipFill>
                <a:blip r:embed="rId37"/>
                <a:stretch>
                  <a:fillRect/>
                </a:stretch>
              </p:blipFill>
              <p:spPr>
                <a:xfrm>
                  <a:off x="10151445" y="634677"/>
                  <a:ext cx="159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D301EA5D-CF97-92B6-9E32-A76727F7981B}"/>
                    </a:ext>
                  </a:extLst>
                </p14:cNvPr>
                <p14:cNvContentPartPr/>
                <p14:nvPr/>
              </p14:nvContentPartPr>
              <p14:xfrm>
                <a:off x="10332885" y="522717"/>
                <a:ext cx="166680" cy="335520"/>
              </p14:xfrm>
            </p:contentPart>
          </mc:Choice>
          <mc:Fallback>
            <p:pic>
              <p:nvPicPr>
                <p:cNvPr id="22" name="Ink 21">
                  <a:extLst>
                    <a:ext uri="{FF2B5EF4-FFF2-40B4-BE49-F238E27FC236}">
                      <a16:creationId xmlns:a16="http://schemas.microsoft.com/office/drawing/2014/main" id="{D301EA5D-CF97-92B6-9E32-A76727F7981B}"/>
                    </a:ext>
                  </a:extLst>
                </p:cNvPr>
                <p:cNvPicPr/>
                <p:nvPr/>
              </p:nvPicPr>
              <p:blipFill>
                <a:blip r:embed="rId39"/>
                <a:stretch>
                  <a:fillRect/>
                </a:stretch>
              </p:blipFill>
              <p:spPr>
                <a:xfrm>
                  <a:off x="10326765" y="516597"/>
                  <a:ext cx="1789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5FE90495-C52C-1878-F72B-EB2CB5654B6A}"/>
                    </a:ext>
                  </a:extLst>
                </p14:cNvPr>
                <p14:cNvContentPartPr/>
                <p14:nvPr/>
              </p14:nvContentPartPr>
              <p14:xfrm>
                <a:off x="10543485" y="468357"/>
                <a:ext cx="184320" cy="398520"/>
              </p14:xfrm>
            </p:contentPart>
          </mc:Choice>
          <mc:Fallback>
            <p:pic>
              <p:nvPicPr>
                <p:cNvPr id="23" name="Ink 22">
                  <a:extLst>
                    <a:ext uri="{FF2B5EF4-FFF2-40B4-BE49-F238E27FC236}">
                      <a16:creationId xmlns:a16="http://schemas.microsoft.com/office/drawing/2014/main" id="{5FE90495-C52C-1878-F72B-EB2CB5654B6A}"/>
                    </a:ext>
                  </a:extLst>
                </p:cNvPr>
                <p:cNvPicPr/>
                <p:nvPr/>
              </p:nvPicPr>
              <p:blipFill>
                <a:blip r:embed="rId41"/>
                <a:stretch>
                  <a:fillRect/>
                </a:stretch>
              </p:blipFill>
              <p:spPr>
                <a:xfrm>
                  <a:off x="10537365" y="462237"/>
                  <a:ext cx="19656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A78B029E-C9FE-5651-F989-DA985596ABEF}"/>
                    </a:ext>
                  </a:extLst>
                </p14:cNvPr>
                <p14:cNvContentPartPr/>
                <p14:nvPr/>
              </p14:nvContentPartPr>
              <p14:xfrm>
                <a:off x="10592805" y="652317"/>
                <a:ext cx="321840" cy="207000"/>
              </p14:xfrm>
            </p:contentPart>
          </mc:Choice>
          <mc:Fallback>
            <p:pic>
              <p:nvPicPr>
                <p:cNvPr id="24" name="Ink 23">
                  <a:extLst>
                    <a:ext uri="{FF2B5EF4-FFF2-40B4-BE49-F238E27FC236}">
                      <a16:creationId xmlns:a16="http://schemas.microsoft.com/office/drawing/2014/main" id="{A78B029E-C9FE-5651-F989-DA985596ABEF}"/>
                    </a:ext>
                  </a:extLst>
                </p:cNvPr>
                <p:cNvPicPr/>
                <p:nvPr/>
              </p:nvPicPr>
              <p:blipFill>
                <a:blip r:embed="rId43"/>
                <a:stretch>
                  <a:fillRect/>
                </a:stretch>
              </p:blipFill>
              <p:spPr>
                <a:xfrm>
                  <a:off x="10586685" y="646197"/>
                  <a:ext cx="334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ABC9FDAE-22CD-4EC8-A941-D73EE6F2130F}"/>
                    </a:ext>
                  </a:extLst>
                </p14:cNvPr>
                <p14:cNvContentPartPr/>
                <p14:nvPr/>
              </p14:nvContentPartPr>
              <p14:xfrm>
                <a:off x="9766245" y="1312917"/>
                <a:ext cx="199440" cy="259920"/>
              </p14:xfrm>
            </p:contentPart>
          </mc:Choice>
          <mc:Fallback>
            <p:pic>
              <p:nvPicPr>
                <p:cNvPr id="26" name="Ink 25">
                  <a:extLst>
                    <a:ext uri="{FF2B5EF4-FFF2-40B4-BE49-F238E27FC236}">
                      <a16:creationId xmlns:a16="http://schemas.microsoft.com/office/drawing/2014/main" id="{ABC9FDAE-22CD-4EC8-A941-D73EE6F2130F}"/>
                    </a:ext>
                  </a:extLst>
                </p:cNvPr>
                <p:cNvPicPr/>
                <p:nvPr/>
              </p:nvPicPr>
              <p:blipFill>
                <a:blip r:embed="rId45"/>
                <a:stretch>
                  <a:fillRect/>
                </a:stretch>
              </p:blipFill>
              <p:spPr>
                <a:xfrm>
                  <a:off x="9760125" y="1306797"/>
                  <a:ext cx="2116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96408BB7-0E89-C82E-C54E-DED2819123F6}"/>
                    </a:ext>
                  </a:extLst>
                </p14:cNvPr>
                <p14:cNvContentPartPr/>
                <p14:nvPr/>
              </p14:nvContentPartPr>
              <p14:xfrm>
                <a:off x="9977205" y="1349997"/>
                <a:ext cx="171360" cy="252360"/>
              </p14:xfrm>
            </p:contentPart>
          </mc:Choice>
          <mc:Fallback>
            <p:pic>
              <p:nvPicPr>
                <p:cNvPr id="27" name="Ink 26">
                  <a:extLst>
                    <a:ext uri="{FF2B5EF4-FFF2-40B4-BE49-F238E27FC236}">
                      <a16:creationId xmlns:a16="http://schemas.microsoft.com/office/drawing/2014/main" id="{96408BB7-0E89-C82E-C54E-DED2819123F6}"/>
                    </a:ext>
                  </a:extLst>
                </p:cNvPr>
                <p:cNvPicPr/>
                <p:nvPr/>
              </p:nvPicPr>
              <p:blipFill>
                <a:blip r:embed="rId47"/>
                <a:stretch>
                  <a:fillRect/>
                </a:stretch>
              </p:blipFill>
              <p:spPr>
                <a:xfrm>
                  <a:off x="9971085" y="1343877"/>
                  <a:ext cx="1836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F63B5C63-18FE-3653-9A46-AEB7A406C5F2}"/>
                    </a:ext>
                  </a:extLst>
                </p14:cNvPr>
                <p14:cNvContentPartPr/>
                <p14:nvPr/>
              </p14:nvContentPartPr>
              <p14:xfrm>
                <a:off x="10018605" y="1297437"/>
                <a:ext cx="192600" cy="45720"/>
              </p14:xfrm>
            </p:contentPart>
          </mc:Choice>
          <mc:Fallback>
            <p:pic>
              <p:nvPicPr>
                <p:cNvPr id="28" name="Ink 27">
                  <a:extLst>
                    <a:ext uri="{FF2B5EF4-FFF2-40B4-BE49-F238E27FC236}">
                      <a16:creationId xmlns:a16="http://schemas.microsoft.com/office/drawing/2014/main" id="{F63B5C63-18FE-3653-9A46-AEB7A406C5F2}"/>
                    </a:ext>
                  </a:extLst>
                </p:cNvPr>
                <p:cNvPicPr/>
                <p:nvPr/>
              </p:nvPicPr>
              <p:blipFill>
                <a:blip r:embed="rId49"/>
                <a:stretch>
                  <a:fillRect/>
                </a:stretch>
              </p:blipFill>
              <p:spPr>
                <a:xfrm>
                  <a:off x="10012485" y="1291317"/>
                  <a:ext cx="204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EDAA1496-FADC-D02E-FEEC-A51388E98B48}"/>
                    </a:ext>
                  </a:extLst>
                </p14:cNvPr>
                <p14:cNvContentPartPr/>
                <p14:nvPr/>
              </p14:nvContentPartPr>
              <p14:xfrm>
                <a:off x="10182045" y="1277637"/>
                <a:ext cx="222480" cy="315000"/>
              </p14:xfrm>
            </p:contentPart>
          </mc:Choice>
          <mc:Fallback>
            <p:pic>
              <p:nvPicPr>
                <p:cNvPr id="29" name="Ink 28">
                  <a:extLst>
                    <a:ext uri="{FF2B5EF4-FFF2-40B4-BE49-F238E27FC236}">
                      <a16:creationId xmlns:a16="http://schemas.microsoft.com/office/drawing/2014/main" id="{EDAA1496-FADC-D02E-FEEC-A51388E98B48}"/>
                    </a:ext>
                  </a:extLst>
                </p:cNvPr>
                <p:cNvPicPr/>
                <p:nvPr/>
              </p:nvPicPr>
              <p:blipFill>
                <a:blip r:embed="rId51"/>
                <a:stretch>
                  <a:fillRect/>
                </a:stretch>
              </p:blipFill>
              <p:spPr>
                <a:xfrm>
                  <a:off x="10175925" y="1271517"/>
                  <a:ext cx="23472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AF6021DE-A8FB-ACCB-90E3-213A11C7A4C0}"/>
                    </a:ext>
                  </a:extLst>
                </p14:cNvPr>
                <p14:cNvContentPartPr/>
                <p14:nvPr/>
              </p14:nvContentPartPr>
              <p14:xfrm>
                <a:off x="10422165" y="1207437"/>
                <a:ext cx="91080" cy="342360"/>
              </p14:xfrm>
            </p:contentPart>
          </mc:Choice>
          <mc:Fallback>
            <p:pic>
              <p:nvPicPr>
                <p:cNvPr id="30" name="Ink 29">
                  <a:extLst>
                    <a:ext uri="{FF2B5EF4-FFF2-40B4-BE49-F238E27FC236}">
                      <a16:creationId xmlns:a16="http://schemas.microsoft.com/office/drawing/2014/main" id="{AF6021DE-A8FB-ACCB-90E3-213A11C7A4C0}"/>
                    </a:ext>
                  </a:extLst>
                </p:cNvPr>
                <p:cNvPicPr/>
                <p:nvPr/>
              </p:nvPicPr>
              <p:blipFill>
                <a:blip r:embed="rId53"/>
                <a:stretch>
                  <a:fillRect/>
                </a:stretch>
              </p:blipFill>
              <p:spPr>
                <a:xfrm>
                  <a:off x="10416045" y="1201317"/>
                  <a:ext cx="1033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F4955E29-B7CA-67BA-20CD-170FC7DA475B}"/>
                    </a:ext>
                  </a:extLst>
                </p14:cNvPr>
                <p14:cNvContentPartPr/>
                <p14:nvPr/>
              </p14:nvContentPartPr>
              <p14:xfrm>
                <a:off x="10437285" y="1387437"/>
                <a:ext cx="199800" cy="209520"/>
              </p14:xfrm>
            </p:contentPart>
          </mc:Choice>
          <mc:Fallback>
            <p:pic>
              <p:nvPicPr>
                <p:cNvPr id="31" name="Ink 30">
                  <a:extLst>
                    <a:ext uri="{FF2B5EF4-FFF2-40B4-BE49-F238E27FC236}">
                      <a16:creationId xmlns:a16="http://schemas.microsoft.com/office/drawing/2014/main" id="{F4955E29-B7CA-67BA-20CD-170FC7DA475B}"/>
                    </a:ext>
                  </a:extLst>
                </p:cNvPr>
                <p:cNvPicPr/>
                <p:nvPr/>
              </p:nvPicPr>
              <p:blipFill>
                <a:blip r:embed="rId55"/>
                <a:stretch>
                  <a:fillRect/>
                </a:stretch>
              </p:blipFill>
              <p:spPr>
                <a:xfrm>
                  <a:off x="10431165" y="1381317"/>
                  <a:ext cx="2120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B7E6291B-6850-E57C-6038-3AB7C8928B04}"/>
                    </a:ext>
                  </a:extLst>
                </p14:cNvPr>
                <p14:cNvContentPartPr/>
                <p14:nvPr/>
              </p14:nvContentPartPr>
              <p14:xfrm>
                <a:off x="10768845" y="1263957"/>
                <a:ext cx="127080" cy="384480"/>
              </p14:xfrm>
            </p:contentPart>
          </mc:Choice>
          <mc:Fallback>
            <p:pic>
              <p:nvPicPr>
                <p:cNvPr id="32" name="Ink 31">
                  <a:extLst>
                    <a:ext uri="{FF2B5EF4-FFF2-40B4-BE49-F238E27FC236}">
                      <a16:creationId xmlns:a16="http://schemas.microsoft.com/office/drawing/2014/main" id="{B7E6291B-6850-E57C-6038-3AB7C8928B04}"/>
                    </a:ext>
                  </a:extLst>
                </p:cNvPr>
                <p:cNvPicPr/>
                <p:nvPr/>
              </p:nvPicPr>
              <p:blipFill>
                <a:blip r:embed="rId57"/>
                <a:stretch>
                  <a:fillRect/>
                </a:stretch>
              </p:blipFill>
              <p:spPr>
                <a:xfrm>
                  <a:off x="10762725" y="1257837"/>
                  <a:ext cx="13932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E145E28D-DD4E-41BE-EBC8-6E7C58002D0E}"/>
                    </a:ext>
                  </a:extLst>
                </p14:cNvPr>
                <p14:cNvContentPartPr/>
                <p14:nvPr/>
              </p14:nvContentPartPr>
              <p14:xfrm>
                <a:off x="10996725" y="1186557"/>
                <a:ext cx="108360" cy="331200"/>
              </p14:xfrm>
            </p:contentPart>
          </mc:Choice>
          <mc:Fallback>
            <p:pic>
              <p:nvPicPr>
                <p:cNvPr id="33" name="Ink 32">
                  <a:extLst>
                    <a:ext uri="{FF2B5EF4-FFF2-40B4-BE49-F238E27FC236}">
                      <a16:creationId xmlns:a16="http://schemas.microsoft.com/office/drawing/2014/main" id="{E145E28D-DD4E-41BE-EBC8-6E7C58002D0E}"/>
                    </a:ext>
                  </a:extLst>
                </p:cNvPr>
                <p:cNvPicPr/>
                <p:nvPr/>
              </p:nvPicPr>
              <p:blipFill>
                <a:blip r:embed="rId59"/>
                <a:stretch>
                  <a:fillRect/>
                </a:stretch>
              </p:blipFill>
              <p:spPr>
                <a:xfrm>
                  <a:off x="10990605" y="1180437"/>
                  <a:ext cx="1206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91418207-93ED-1FA9-D51B-1F7990559FAE}"/>
                    </a:ext>
                  </a:extLst>
                </p14:cNvPr>
                <p14:cNvContentPartPr/>
                <p14:nvPr/>
              </p14:nvContentPartPr>
              <p14:xfrm>
                <a:off x="11006445" y="1399317"/>
                <a:ext cx="320040" cy="217440"/>
              </p14:xfrm>
            </p:contentPart>
          </mc:Choice>
          <mc:Fallback>
            <p:pic>
              <p:nvPicPr>
                <p:cNvPr id="34" name="Ink 33">
                  <a:extLst>
                    <a:ext uri="{FF2B5EF4-FFF2-40B4-BE49-F238E27FC236}">
                      <a16:creationId xmlns:a16="http://schemas.microsoft.com/office/drawing/2014/main" id="{91418207-93ED-1FA9-D51B-1F7990559FAE}"/>
                    </a:ext>
                  </a:extLst>
                </p:cNvPr>
                <p:cNvPicPr/>
                <p:nvPr/>
              </p:nvPicPr>
              <p:blipFill>
                <a:blip r:embed="rId61"/>
                <a:stretch>
                  <a:fillRect/>
                </a:stretch>
              </p:blipFill>
              <p:spPr>
                <a:xfrm>
                  <a:off x="11000325" y="1393197"/>
                  <a:ext cx="3322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8" name="Ink 147">
                  <a:extLst>
                    <a:ext uri="{FF2B5EF4-FFF2-40B4-BE49-F238E27FC236}">
                      <a16:creationId xmlns:a16="http://schemas.microsoft.com/office/drawing/2014/main" id="{70A84C4F-0FCE-3F83-C2C1-BE272E16E91B}"/>
                    </a:ext>
                  </a:extLst>
                </p14:cNvPr>
                <p14:cNvContentPartPr/>
                <p14:nvPr/>
              </p14:nvContentPartPr>
              <p14:xfrm>
                <a:off x="9401925" y="3659037"/>
                <a:ext cx="219600" cy="241920"/>
              </p14:xfrm>
            </p:contentPart>
          </mc:Choice>
          <mc:Fallback>
            <p:pic>
              <p:nvPicPr>
                <p:cNvPr id="148" name="Ink 147">
                  <a:extLst>
                    <a:ext uri="{FF2B5EF4-FFF2-40B4-BE49-F238E27FC236}">
                      <a16:creationId xmlns:a16="http://schemas.microsoft.com/office/drawing/2014/main" id="{70A84C4F-0FCE-3F83-C2C1-BE272E16E91B}"/>
                    </a:ext>
                  </a:extLst>
                </p:cNvPr>
                <p:cNvPicPr/>
                <p:nvPr/>
              </p:nvPicPr>
              <p:blipFill>
                <a:blip r:embed="rId63"/>
                <a:stretch>
                  <a:fillRect/>
                </a:stretch>
              </p:blipFill>
              <p:spPr>
                <a:xfrm>
                  <a:off x="9395805" y="3652917"/>
                  <a:ext cx="2318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9" name="Ink 148">
                  <a:extLst>
                    <a:ext uri="{FF2B5EF4-FFF2-40B4-BE49-F238E27FC236}">
                      <a16:creationId xmlns:a16="http://schemas.microsoft.com/office/drawing/2014/main" id="{B20C6168-DD97-9404-B24F-8451BBDDD203}"/>
                    </a:ext>
                  </a:extLst>
                </p14:cNvPr>
                <p14:cNvContentPartPr/>
                <p14:nvPr/>
              </p14:nvContentPartPr>
              <p14:xfrm>
                <a:off x="10096005" y="3655077"/>
                <a:ext cx="221760" cy="199440"/>
              </p14:xfrm>
            </p:contentPart>
          </mc:Choice>
          <mc:Fallback>
            <p:pic>
              <p:nvPicPr>
                <p:cNvPr id="149" name="Ink 148">
                  <a:extLst>
                    <a:ext uri="{FF2B5EF4-FFF2-40B4-BE49-F238E27FC236}">
                      <a16:creationId xmlns:a16="http://schemas.microsoft.com/office/drawing/2014/main" id="{B20C6168-DD97-9404-B24F-8451BBDDD203}"/>
                    </a:ext>
                  </a:extLst>
                </p:cNvPr>
                <p:cNvPicPr/>
                <p:nvPr/>
              </p:nvPicPr>
              <p:blipFill>
                <a:blip r:embed="rId65"/>
                <a:stretch>
                  <a:fillRect/>
                </a:stretch>
              </p:blipFill>
              <p:spPr>
                <a:xfrm>
                  <a:off x="10089885" y="3648957"/>
                  <a:ext cx="2340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50" name="Ink 149">
                  <a:extLst>
                    <a:ext uri="{FF2B5EF4-FFF2-40B4-BE49-F238E27FC236}">
                      <a16:creationId xmlns:a16="http://schemas.microsoft.com/office/drawing/2014/main" id="{DEE82386-E332-C5FD-7E7A-AF9E5314F425}"/>
                    </a:ext>
                  </a:extLst>
                </p14:cNvPr>
                <p14:cNvContentPartPr/>
                <p14:nvPr/>
              </p14:nvContentPartPr>
              <p14:xfrm>
                <a:off x="10747965" y="3612597"/>
                <a:ext cx="221400" cy="238320"/>
              </p14:xfrm>
            </p:contentPart>
          </mc:Choice>
          <mc:Fallback>
            <p:pic>
              <p:nvPicPr>
                <p:cNvPr id="150" name="Ink 149">
                  <a:extLst>
                    <a:ext uri="{FF2B5EF4-FFF2-40B4-BE49-F238E27FC236}">
                      <a16:creationId xmlns:a16="http://schemas.microsoft.com/office/drawing/2014/main" id="{DEE82386-E332-C5FD-7E7A-AF9E5314F425}"/>
                    </a:ext>
                  </a:extLst>
                </p:cNvPr>
                <p:cNvPicPr/>
                <p:nvPr/>
              </p:nvPicPr>
              <p:blipFill>
                <a:blip r:embed="rId67"/>
                <a:stretch>
                  <a:fillRect/>
                </a:stretch>
              </p:blipFill>
              <p:spPr>
                <a:xfrm>
                  <a:off x="10741845" y="3606477"/>
                  <a:ext cx="2336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 name="Ink 4">
                  <a:extLst>
                    <a:ext uri="{FF2B5EF4-FFF2-40B4-BE49-F238E27FC236}">
                      <a16:creationId xmlns:a16="http://schemas.microsoft.com/office/drawing/2014/main" id="{B4B968E2-2548-140D-C95B-14514F6CD4A0}"/>
                    </a:ext>
                  </a:extLst>
                </p14:cNvPr>
                <p14:cNvContentPartPr/>
                <p14:nvPr/>
              </p14:nvContentPartPr>
              <p14:xfrm>
                <a:off x="2042085" y="160197"/>
                <a:ext cx="415800" cy="1200960"/>
              </p14:xfrm>
            </p:contentPart>
          </mc:Choice>
          <mc:Fallback>
            <p:pic>
              <p:nvPicPr>
                <p:cNvPr id="5" name="Ink 4">
                  <a:extLst>
                    <a:ext uri="{FF2B5EF4-FFF2-40B4-BE49-F238E27FC236}">
                      <a16:creationId xmlns:a16="http://schemas.microsoft.com/office/drawing/2014/main" id="{B4B968E2-2548-140D-C95B-14514F6CD4A0}"/>
                    </a:ext>
                  </a:extLst>
                </p:cNvPr>
                <p:cNvPicPr/>
                <p:nvPr/>
              </p:nvPicPr>
              <p:blipFill>
                <a:blip r:embed="rId69"/>
                <a:stretch>
                  <a:fillRect/>
                </a:stretch>
              </p:blipFill>
              <p:spPr>
                <a:xfrm>
                  <a:off x="2035965" y="154077"/>
                  <a:ext cx="428040" cy="1213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 name="Ink 5">
                  <a:extLst>
                    <a:ext uri="{FF2B5EF4-FFF2-40B4-BE49-F238E27FC236}">
                      <a16:creationId xmlns:a16="http://schemas.microsoft.com/office/drawing/2014/main" id="{7B6108DB-CAB6-9B92-F436-74E685CF505E}"/>
                    </a:ext>
                  </a:extLst>
                </p14:cNvPr>
                <p14:cNvContentPartPr/>
                <p14:nvPr/>
              </p14:nvContentPartPr>
              <p14:xfrm>
                <a:off x="3234765" y="111957"/>
                <a:ext cx="436680" cy="1212840"/>
              </p14:xfrm>
            </p:contentPart>
          </mc:Choice>
          <mc:Fallback>
            <p:pic>
              <p:nvPicPr>
                <p:cNvPr id="6" name="Ink 5">
                  <a:extLst>
                    <a:ext uri="{FF2B5EF4-FFF2-40B4-BE49-F238E27FC236}">
                      <a16:creationId xmlns:a16="http://schemas.microsoft.com/office/drawing/2014/main" id="{7B6108DB-CAB6-9B92-F436-74E685CF505E}"/>
                    </a:ext>
                  </a:extLst>
                </p:cNvPr>
                <p:cNvPicPr/>
                <p:nvPr/>
              </p:nvPicPr>
              <p:blipFill>
                <a:blip r:embed="rId71"/>
                <a:stretch>
                  <a:fillRect/>
                </a:stretch>
              </p:blipFill>
              <p:spPr>
                <a:xfrm>
                  <a:off x="3228645" y="105837"/>
                  <a:ext cx="448920" cy="1225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 name="Ink 6">
                  <a:extLst>
                    <a:ext uri="{FF2B5EF4-FFF2-40B4-BE49-F238E27FC236}">
                      <a16:creationId xmlns:a16="http://schemas.microsoft.com/office/drawing/2014/main" id="{BE235AEA-6748-8843-9235-DF1308AED6B1}"/>
                    </a:ext>
                  </a:extLst>
                </p14:cNvPr>
                <p14:cNvContentPartPr/>
                <p14:nvPr/>
              </p14:nvContentPartPr>
              <p14:xfrm>
                <a:off x="4655325" y="123117"/>
                <a:ext cx="380160" cy="1120320"/>
              </p14:xfrm>
            </p:contentPart>
          </mc:Choice>
          <mc:Fallback>
            <p:pic>
              <p:nvPicPr>
                <p:cNvPr id="7" name="Ink 6">
                  <a:extLst>
                    <a:ext uri="{FF2B5EF4-FFF2-40B4-BE49-F238E27FC236}">
                      <a16:creationId xmlns:a16="http://schemas.microsoft.com/office/drawing/2014/main" id="{BE235AEA-6748-8843-9235-DF1308AED6B1}"/>
                    </a:ext>
                  </a:extLst>
                </p:cNvPr>
                <p:cNvPicPr/>
                <p:nvPr/>
              </p:nvPicPr>
              <p:blipFill>
                <a:blip r:embed="rId73"/>
                <a:stretch>
                  <a:fillRect/>
                </a:stretch>
              </p:blipFill>
              <p:spPr>
                <a:xfrm>
                  <a:off x="4649205" y="116997"/>
                  <a:ext cx="392400" cy="1132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 name="Ink 7">
                  <a:extLst>
                    <a:ext uri="{FF2B5EF4-FFF2-40B4-BE49-F238E27FC236}">
                      <a16:creationId xmlns:a16="http://schemas.microsoft.com/office/drawing/2014/main" id="{3BFC1651-68F5-511A-ADD1-84FD60514C47}"/>
                    </a:ext>
                  </a:extLst>
                </p14:cNvPr>
                <p14:cNvContentPartPr/>
                <p14:nvPr/>
              </p14:nvContentPartPr>
              <p14:xfrm>
                <a:off x="6023325" y="2517"/>
                <a:ext cx="472320" cy="1214280"/>
              </p14:xfrm>
            </p:contentPart>
          </mc:Choice>
          <mc:Fallback>
            <p:pic>
              <p:nvPicPr>
                <p:cNvPr id="8" name="Ink 7">
                  <a:extLst>
                    <a:ext uri="{FF2B5EF4-FFF2-40B4-BE49-F238E27FC236}">
                      <a16:creationId xmlns:a16="http://schemas.microsoft.com/office/drawing/2014/main" id="{3BFC1651-68F5-511A-ADD1-84FD60514C47}"/>
                    </a:ext>
                  </a:extLst>
                </p:cNvPr>
                <p:cNvPicPr/>
                <p:nvPr/>
              </p:nvPicPr>
              <p:blipFill>
                <a:blip r:embed="rId75"/>
                <a:stretch>
                  <a:fillRect/>
                </a:stretch>
              </p:blipFill>
              <p:spPr>
                <a:xfrm>
                  <a:off x="6017205" y="-3603"/>
                  <a:ext cx="484560" cy="1226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8" name="Ink 37">
                  <a:extLst>
                    <a:ext uri="{FF2B5EF4-FFF2-40B4-BE49-F238E27FC236}">
                      <a16:creationId xmlns:a16="http://schemas.microsoft.com/office/drawing/2014/main" id="{FFF1C5DB-C3A4-199B-57F5-4A84205B0D2B}"/>
                    </a:ext>
                  </a:extLst>
                </p14:cNvPr>
                <p14:cNvContentPartPr/>
                <p14:nvPr/>
              </p14:nvContentPartPr>
              <p14:xfrm>
                <a:off x="5473605" y="2212197"/>
                <a:ext cx="1806480" cy="194400"/>
              </p14:xfrm>
            </p:contentPart>
          </mc:Choice>
          <mc:Fallback>
            <p:pic>
              <p:nvPicPr>
                <p:cNvPr id="38" name="Ink 37">
                  <a:extLst>
                    <a:ext uri="{FF2B5EF4-FFF2-40B4-BE49-F238E27FC236}">
                      <a16:creationId xmlns:a16="http://schemas.microsoft.com/office/drawing/2014/main" id="{FFF1C5DB-C3A4-199B-57F5-4A84205B0D2B}"/>
                    </a:ext>
                  </a:extLst>
                </p:cNvPr>
                <p:cNvPicPr/>
                <p:nvPr/>
              </p:nvPicPr>
              <p:blipFill>
                <a:blip r:embed="rId77"/>
                <a:stretch>
                  <a:fillRect/>
                </a:stretch>
              </p:blipFill>
              <p:spPr>
                <a:xfrm>
                  <a:off x="5467485" y="2206077"/>
                  <a:ext cx="1818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9" name="Ink 38">
                  <a:extLst>
                    <a:ext uri="{FF2B5EF4-FFF2-40B4-BE49-F238E27FC236}">
                      <a16:creationId xmlns:a16="http://schemas.microsoft.com/office/drawing/2014/main" id="{97CC4CF0-819F-19DD-4B72-04218EB8411D}"/>
                    </a:ext>
                  </a:extLst>
                </p14:cNvPr>
                <p14:cNvContentPartPr/>
                <p14:nvPr/>
              </p14:nvContentPartPr>
              <p14:xfrm>
                <a:off x="6930165" y="2020317"/>
                <a:ext cx="570240" cy="463680"/>
              </p14:xfrm>
            </p:contentPart>
          </mc:Choice>
          <mc:Fallback>
            <p:pic>
              <p:nvPicPr>
                <p:cNvPr id="39" name="Ink 38">
                  <a:extLst>
                    <a:ext uri="{FF2B5EF4-FFF2-40B4-BE49-F238E27FC236}">
                      <a16:creationId xmlns:a16="http://schemas.microsoft.com/office/drawing/2014/main" id="{97CC4CF0-819F-19DD-4B72-04218EB8411D}"/>
                    </a:ext>
                  </a:extLst>
                </p:cNvPr>
                <p:cNvPicPr/>
                <p:nvPr/>
              </p:nvPicPr>
              <p:blipFill>
                <a:blip r:embed="rId79"/>
                <a:stretch>
                  <a:fillRect/>
                </a:stretch>
              </p:blipFill>
              <p:spPr>
                <a:xfrm>
                  <a:off x="6924045" y="2014197"/>
                  <a:ext cx="58248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Ink 40">
                  <a:extLst>
                    <a:ext uri="{FF2B5EF4-FFF2-40B4-BE49-F238E27FC236}">
                      <a16:creationId xmlns:a16="http://schemas.microsoft.com/office/drawing/2014/main" id="{3CE34E96-5FE1-A0E4-64BF-02BFC5248847}"/>
                    </a:ext>
                  </a:extLst>
                </p14:cNvPr>
                <p14:cNvContentPartPr/>
                <p14:nvPr/>
              </p14:nvContentPartPr>
              <p14:xfrm>
                <a:off x="2910045" y="1999077"/>
                <a:ext cx="191160" cy="973080"/>
              </p14:xfrm>
            </p:contentPart>
          </mc:Choice>
          <mc:Fallback>
            <p:pic>
              <p:nvPicPr>
                <p:cNvPr id="41" name="Ink 40">
                  <a:extLst>
                    <a:ext uri="{FF2B5EF4-FFF2-40B4-BE49-F238E27FC236}">
                      <a16:creationId xmlns:a16="http://schemas.microsoft.com/office/drawing/2014/main" id="{3CE34E96-5FE1-A0E4-64BF-02BFC5248847}"/>
                    </a:ext>
                  </a:extLst>
                </p:cNvPr>
                <p:cNvPicPr/>
                <p:nvPr/>
              </p:nvPicPr>
              <p:blipFill>
                <a:blip r:embed="rId81"/>
                <a:stretch>
                  <a:fillRect/>
                </a:stretch>
              </p:blipFill>
              <p:spPr>
                <a:xfrm>
                  <a:off x="2903925" y="1992957"/>
                  <a:ext cx="203400" cy="985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2" name="Ink 41">
                  <a:extLst>
                    <a:ext uri="{FF2B5EF4-FFF2-40B4-BE49-F238E27FC236}">
                      <a16:creationId xmlns:a16="http://schemas.microsoft.com/office/drawing/2014/main" id="{ED450980-D39B-6E4F-FCC3-1A7BDEFBD4BA}"/>
                    </a:ext>
                  </a:extLst>
                </p14:cNvPr>
                <p14:cNvContentPartPr/>
                <p14:nvPr/>
              </p14:nvContentPartPr>
              <p14:xfrm>
                <a:off x="2932005" y="1737357"/>
                <a:ext cx="522000" cy="716040"/>
              </p14:xfrm>
            </p:contentPart>
          </mc:Choice>
          <mc:Fallback>
            <p:pic>
              <p:nvPicPr>
                <p:cNvPr id="42" name="Ink 41">
                  <a:extLst>
                    <a:ext uri="{FF2B5EF4-FFF2-40B4-BE49-F238E27FC236}">
                      <a16:creationId xmlns:a16="http://schemas.microsoft.com/office/drawing/2014/main" id="{ED450980-D39B-6E4F-FCC3-1A7BDEFBD4BA}"/>
                    </a:ext>
                  </a:extLst>
                </p:cNvPr>
                <p:cNvPicPr/>
                <p:nvPr/>
              </p:nvPicPr>
              <p:blipFill>
                <a:blip r:embed="rId83"/>
                <a:stretch>
                  <a:fillRect/>
                </a:stretch>
              </p:blipFill>
              <p:spPr>
                <a:xfrm>
                  <a:off x="2925885" y="1731237"/>
                  <a:ext cx="534240" cy="728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3" name="Ink 42">
                  <a:extLst>
                    <a:ext uri="{FF2B5EF4-FFF2-40B4-BE49-F238E27FC236}">
                      <a16:creationId xmlns:a16="http://schemas.microsoft.com/office/drawing/2014/main" id="{43EB9967-5DBC-DAD3-8CCE-D83C2AE6202B}"/>
                    </a:ext>
                  </a:extLst>
                </p14:cNvPr>
                <p14:cNvContentPartPr/>
                <p14:nvPr/>
              </p14:nvContentPartPr>
              <p14:xfrm>
                <a:off x="2998245" y="1764717"/>
                <a:ext cx="665280" cy="869760"/>
              </p14:xfrm>
            </p:contentPart>
          </mc:Choice>
          <mc:Fallback>
            <p:pic>
              <p:nvPicPr>
                <p:cNvPr id="43" name="Ink 42">
                  <a:extLst>
                    <a:ext uri="{FF2B5EF4-FFF2-40B4-BE49-F238E27FC236}">
                      <a16:creationId xmlns:a16="http://schemas.microsoft.com/office/drawing/2014/main" id="{43EB9967-5DBC-DAD3-8CCE-D83C2AE6202B}"/>
                    </a:ext>
                  </a:extLst>
                </p:cNvPr>
                <p:cNvPicPr/>
                <p:nvPr/>
              </p:nvPicPr>
              <p:blipFill>
                <a:blip r:embed="rId85"/>
                <a:stretch>
                  <a:fillRect/>
                </a:stretch>
              </p:blipFill>
              <p:spPr>
                <a:xfrm>
                  <a:off x="2992125" y="1758597"/>
                  <a:ext cx="677520" cy="882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4" name="Ink 43">
                  <a:extLst>
                    <a:ext uri="{FF2B5EF4-FFF2-40B4-BE49-F238E27FC236}">
                      <a16:creationId xmlns:a16="http://schemas.microsoft.com/office/drawing/2014/main" id="{21463C51-C5C7-51A9-8499-C670785F4998}"/>
                    </a:ext>
                  </a:extLst>
                </p14:cNvPr>
                <p14:cNvContentPartPr/>
                <p14:nvPr/>
              </p14:nvContentPartPr>
              <p14:xfrm>
                <a:off x="2946045" y="1854357"/>
                <a:ext cx="824760" cy="1166400"/>
              </p14:xfrm>
            </p:contentPart>
          </mc:Choice>
          <mc:Fallback>
            <p:pic>
              <p:nvPicPr>
                <p:cNvPr id="44" name="Ink 43">
                  <a:extLst>
                    <a:ext uri="{FF2B5EF4-FFF2-40B4-BE49-F238E27FC236}">
                      <a16:creationId xmlns:a16="http://schemas.microsoft.com/office/drawing/2014/main" id="{21463C51-C5C7-51A9-8499-C670785F4998}"/>
                    </a:ext>
                  </a:extLst>
                </p:cNvPr>
                <p:cNvPicPr/>
                <p:nvPr/>
              </p:nvPicPr>
              <p:blipFill>
                <a:blip r:embed="rId87"/>
                <a:stretch>
                  <a:fillRect/>
                </a:stretch>
              </p:blipFill>
              <p:spPr>
                <a:xfrm>
                  <a:off x="2939925" y="1848237"/>
                  <a:ext cx="837000" cy="1178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5" name="Ink 44">
                  <a:extLst>
                    <a:ext uri="{FF2B5EF4-FFF2-40B4-BE49-F238E27FC236}">
                      <a16:creationId xmlns:a16="http://schemas.microsoft.com/office/drawing/2014/main" id="{4F5F7D46-35DA-DB55-E891-A5D1081CA4A7}"/>
                    </a:ext>
                  </a:extLst>
                </p14:cNvPr>
                <p14:cNvContentPartPr/>
                <p14:nvPr/>
              </p14:nvContentPartPr>
              <p14:xfrm>
                <a:off x="3332685" y="1808277"/>
                <a:ext cx="718560" cy="925920"/>
              </p14:xfrm>
            </p:contentPart>
          </mc:Choice>
          <mc:Fallback>
            <p:pic>
              <p:nvPicPr>
                <p:cNvPr id="45" name="Ink 44">
                  <a:extLst>
                    <a:ext uri="{FF2B5EF4-FFF2-40B4-BE49-F238E27FC236}">
                      <a16:creationId xmlns:a16="http://schemas.microsoft.com/office/drawing/2014/main" id="{4F5F7D46-35DA-DB55-E891-A5D1081CA4A7}"/>
                    </a:ext>
                  </a:extLst>
                </p:cNvPr>
                <p:cNvPicPr/>
                <p:nvPr/>
              </p:nvPicPr>
              <p:blipFill>
                <a:blip r:embed="rId89"/>
                <a:stretch>
                  <a:fillRect/>
                </a:stretch>
              </p:blipFill>
              <p:spPr>
                <a:xfrm>
                  <a:off x="3326565" y="1802157"/>
                  <a:ext cx="730800" cy="938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6" name="Ink 45">
                  <a:extLst>
                    <a:ext uri="{FF2B5EF4-FFF2-40B4-BE49-F238E27FC236}">
                      <a16:creationId xmlns:a16="http://schemas.microsoft.com/office/drawing/2014/main" id="{78DAFC35-4650-B07D-F457-CA57AE011A57}"/>
                    </a:ext>
                  </a:extLst>
                </p14:cNvPr>
                <p14:cNvContentPartPr/>
                <p14:nvPr/>
              </p14:nvContentPartPr>
              <p14:xfrm>
                <a:off x="3554445" y="1767597"/>
                <a:ext cx="750240" cy="1010880"/>
              </p14:xfrm>
            </p:contentPart>
          </mc:Choice>
          <mc:Fallback>
            <p:pic>
              <p:nvPicPr>
                <p:cNvPr id="46" name="Ink 45">
                  <a:extLst>
                    <a:ext uri="{FF2B5EF4-FFF2-40B4-BE49-F238E27FC236}">
                      <a16:creationId xmlns:a16="http://schemas.microsoft.com/office/drawing/2014/main" id="{78DAFC35-4650-B07D-F457-CA57AE011A57}"/>
                    </a:ext>
                  </a:extLst>
                </p:cNvPr>
                <p:cNvPicPr/>
                <p:nvPr/>
              </p:nvPicPr>
              <p:blipFill>
                <a:blip r:embed="rId91"/>
                <a:stretch>
                  <a:fillRect/>
                </a:stretch>
              </p:blipFill>
              <p:spPr>
                <a:xfrm>
                  <a:off x="3548325" y="1761477"/>
                  <a:ext cx="762480" cy="1023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Ink 46">
                  <a:extLst>
                    <a:ext uri="{FF2B5EF4-FFF2-40B4-BE49-F238E27FC236}">
                      <a16:creationId xmlns:a16="http://schemas.microsoft.com/office/drawing/2014/main" id="{398F5002-8B03-8E2C-65D2-98DDCF0B04EE}"/>
                    </a:ext>
                  </a:extLst>
                </p14:cNvPr>
                <p14:cNvContentPartPr/>
                <p14:nvPr/>
              </p14:nvContentPartPr>
              <p14:xfrm>
                <a:off x="3751725" y="1684797"/>
                <a:ext cx="895320" cy="1229400"/>
              </p14:xfrm>
            </p:contentPart>
          </mc:Choice>
          <mc:Fallback>
            <p:pic>
              <p:nvPicPr>
                <p:cNvPr id="47" name="Ink 46">
                  <a:extLst>
                    <a:ext uri="{FF2B5EF4-FFF2-40B4-BE49-F238E27FC236}">
                      <a16:creationId xmlns:a16="http://schemas.microsoft.com/office/drawing/2014/main" id="{398F5002-8B03-8E2C-65D2-98DDCF0B04EE}"/>
                    </a:ext>
                  </a:extLst>
                </p:cNvPr>
                <p:cNvPicPr/>
                <p:nvPr/>
              </p:nvPicPr>
              <p:blipFill>
                <a:blip r:embed="rId93"/>
                <a:stretch>
                  <a:fillRect/>
                </a:stretch>
              </p:blipFill>
              <p:spPr>
                <a:xfrm>
                  <a:off x="3745605" y="1678677"/>
                  <a:ext cx="907560" cy="1241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Ink 47">
                  <a:extLst>
                    <a:ext uri="{FF2B5EF4-FFF2-40B4-BE49-F238E27FC236}">
                      <a16:creationId xmlns:a16="http://schemas.microsoft.com/office/drawing/2014/main" id="{B2CD68B4-457C-0D91-31C5-8E0B044F4645}"/>
                    </a:ext>
                  </a:extLst>
                </p14:cNvPr>
                <p14:cNvContentPartPr/>
                <p14:nvPr/>
              </p14:nvContentPartPr>
              <p14:xfrm>
                <a:off x="4002645" y="1845717"/>
                <a:ext cx="669960" cy="1017000"/>
              </p14:xfrm>
            </p:contentPart>
          </mc:Choice>
          <mc:Fallback>
            <p:pic>
              <p:nvPicPr>
                <p:cNvPr id="48" name="Ink 47">
                  <a:extLst>
                    <a:ext uri="{FF2B5EF4-FFF2-40B4-BE49-F238E27FC236}">
                      <a16:creationId xmlns:a16="http://schemas.microsoft.com/office/drawing/2014/main" id="{B2CD68B4-457C-0D91-31C5-8E0B044F4645}"/>
                    </a:ext>
                  </a:extLst>
                </p:cNvPr>
                <p:cNvPicPr/>
                <p:nvPr/>
              </p:nvPicPr>
              <p:blipFill>
                <a:blip r:embed="rId95"/>
                <a:stretch>
                  <a:fillRect/>
                </a:stretch>
              </p:blipFill>
              <p:spPr>
                <a:xfrm>
                  <a:off x="3996525" y="1839597"/>
                  <a:ext cx="682200" cy="1029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10B3A69F-DB1B-52E5-B8CB-BB26AC4A00E5}"/>
                    </a:ext>
                  </a:extLst>
                </p14:cNvPr>
                <p14:cNvContentPartPr/>
                <p14:nvPr/>
              </p14:nvContentPartPr>
              <p14:xfrm>
                <a:off x="4377765" y="1740237"/>
                <a:ext cx="600120" cy="942480"/>
              </p14:xfrm>
            </p:contentPart>
          </mc:Choice>
          <mc:Fallback>
            <p:pic>
              <p:nvPicPr>
                <p:cNvPr id="49" name="Ink 48">
                  <a:extLst>
                    <a:ext uri="{FF2B5EF4-FFF2-40B4-BE49-F238E27FC236}">
                      <a16:creationId xmlns:a16="http://schemas.microsoft.com/office/drawing/2014/main" id="{10B3A69F-DB1B-52E5-B8CB-BB26AC4A00E5}"/>
                    </a:ext>
                  </a:extLst>
                </p:cNvPr>
                <p:cNvPicPr/>
                <p:nvPr/>
              </p:nvPicPr>
              <p:blipFill>
                <a:blip r:embed="rId97"/>
                <a:stretch>
                  <a:fillRect/>
                </a:stretch>
              </p:blipFill>
              <p:spPr>
                <a:xfrm>
                  <a:off x="4371645" y="1734117"/>
                  <a:ext cx="612360" cy="954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Ink 49">
                  <a:extLst>
                    <a:ext uri="{FF2B5EF4-FFF2-40B4-BE49-F238E27FC236}">
                      <a16:creationId xmlns:a16="http://schemas.microsoft.com/office/drawing/2014/main" id="{C48C0956-CF18-1E7D-28E7-C474FD1D27BA}"/>
                    </a:ext>
                  </a:extLst>
                </p14:cNvPr>
                <p14:cNvContentPartPr/>
                <p14:nvPr/>
              </p14:nvContentPartPr>
              <p14:xfrm>
                <a:off x="4568205" y="1742757"/>
                <a:ext cx="649800" cy="961560"/>
              </p14:xfrm>
            </p:contentPart>
          </mc:Choice>
          <mc:Fallback>
            <p:pic>
              <p:nvPicPr>
                <p:cNvPr id="50" name="Ink 49">
                  <a:extLst>
                    <a:ext uri="{FF2B5EF4-FFF2-40B4-BE49-F238E27FC236}">
                      <a16:creationId xmlns:a16="http://schemas.microsoft.com/office/drawing/2014/main" id="{C48C0956-CF18-1E7D-28E7-C474FD1D27BA}"/>
                    </a:ext>
                  </a:extLst>
                </p:cNvPr>
                <p:cNvPicPr/>
                <p:nvPr/>
              </p:nvPicPr>
              <p:blipFill>
                <a:blip r:embed="rId99"/>
                <a:stretch>
                  <a:fillRect/>
                </a:stretch>
              </p:blipFill>
              <p:spPr>
                <a:xfrm>
                  <a:off x="4562085" y="1736637"/>
                  <a:ext cx="662040" cy="973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1" name="Ink 50">
                  <a:extLst>
                    <a:ext uri="{FF2B5EF4-FFF2-40B4-BE49-F238E27FC236}">
                      <a16:creationId xmlns:a16="http://schemas.microsoft.com/office/drawing/2014/main" id="{3276D1AA-958D-CF2E-D6DE-4E381BC1DFE0}"/>
                    </a:ext>
                  </a:extLst>
                </p14:cNvPr>
                <p14:cNvContentPartPr/>
                <p14:nvPr/>
              </p14:nvContentPartPr>
              <p14:xfrm>
                <a:off x="4715085" y="1875597"/>
                <a:ext cx="536040" cy="852120"/>
              </p14:xfrm>
            </p:contentPart>
          </mc:Choice>
          <mc:Fallback>
            <p:pic>
              <p:nvPicPr>
                <p:cNvPr id="51" name="Ink 50">
                  <a:extLst>
                    <a:ext uri="{FF2B5EF4-FFF2-40B4-BE49-F238E27FC236}">
                      <a16:creationId xmlns:a16="http://schemas.microsoft.com/office/drawing/2014/main" id="{3276D1AA-958D-CF2E-D6DE-4E381BC1DFE0}"/>
                    </a:ext>
                  </a:extLst>
                </p:cNvPr>
                <p:cNvPicPr/>
                <p:nvPr/>
              </p:nvPicPr>
              <p:blipFill>
                <a:blip r:embed="rId101"/>
                <a:stretch>
                  <a:fillRect/>
                </a:stretch>
              </p:blipFill>
              <p:spPr>
                <a:xfrm>
                  <a:off x="4708965" y="1869477"/>
                  <a:ext cx="548280" cy="864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2" name="Ink 51">
                  <a:extLst>
                    <a:ext uri="{FF2B5EF4-FFF2-40B4-BE49-F238E27FC236}">
                      <a16:creationId xmlns:a16="http://schemas.microsoft.com/office/drawing/2014/main" id="{0BF4B992-0E3E-51D3-2B07-0F41BEE90A9F}"/>
                    </a:ext>
                  </a:extLst>
                </p14:cNvPr>
                <p14:cNvContentPartPr/>
                <p14:nvPr/>
              </p14:nvContentPartPr>
              <p14:xfrm>
                <a:off x="4999125" y="1702797"/>
                <a:ext cx="609840" cy="933480"/>
              </p14:xfrm>
            </p:contentPart>
          </mc:Choice>
          <mc:Fallback>
            <p:pic>
              <p:nvPicPr>
                <p:cNvPr id="52" name="Ink 51">
                  <a:extLst>
                    <a:ext uri="{FF2B5EF4-FFF2-40B4-BE49-F238E27FC236}">
                      <a16:creationId xmlns:a16="http://schemas.microsoft.com/office/drawing/2014/main" id="{0BF4B992-0E3E-51D3-2B07-0F41BEE90A9F}"/>
                    </a:ext>
                  </a:extLst>
                </p:cNvPr>
                <p:cNvPicPr/>
                <p:nvPr/>
              </p:nvPicPr>
              <p:blipFill>
                <a:blip r:embed="rId103"/>
                <a:stretch>
                  <a:fillRect/>
                </a:stretch>
              </p:blipFill>
              <p:spPr>
                <a:xfrm>
                  <a:off x="4993005" y="1696677"/>
                  <a:ext cx="62208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3" name="Ink 52">
                  <a:extLst>
                    <a:ext uri="{FF2B5EF4-FFF2-40B4-BE49-F238E27FC236}">
                      <a16:creationId xmlns:a16="http://schemas.microsoft.com/office/drawing/2014/main" id="{FE8FA05C-0BEF-3D5F-DABE-63D297F98DF4}"/>
                    </a:ext>
                  </a:extLst>
                </p14:cNvPr>
                <p14:cNvContentPartPr/>
                <p14:nvPr/>
              </p14:nvContentPartPr>
              <p14:xfrm>
                <a:off x="5006325" y="1898997"/>
                <a:ext cx="546480" cy="853560"/>
              </p14:xfrm>
            </p:contentPart>
          </mc:Choice>
          <mc:Fallback>
            <p:pic>
              <p:nvPicPr>
                <p:cNvPr id="53" name="Ink 52">
                  <a:extLst>
                    <a:ext uri="{FF2B5EF4-FFF2-40B4-BE49-F238E27FC236}">
                      <a16:creationId xmlns:a16="http://schemas.microsoft.com/office/drawing/2014/main" id="{FE8FA05C-0BEF-3D5F-DABE-63D297F98DF4}"/>
                    </a:ext>
                  </a:extLst>
                </p:cNvPr>
                <p:cNvPicPr/>
                <p:nvPr/>
              </p:nvPicPr>
              <p:blipFill>
                <a:blip r:embed="rId105"/>
                <a:stretch>
                  <a:fillRect/>
                </a:stretch>
              </p:blipFill>
              <p:spPr>
                <a:xfrm>
                  <a:off x="5000205" y="1892877"/>
                  <a:ext cx="558720" cy="865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4" name="Ink 53">
                  <a:extLst>
                    <a:ext uri="{FF2B5EF4-FFF2-40B4-BE49-F238E27FC236}">
                      <a16:creationId xmlns:a16="http://schemas.microsoft.com/office/drawing/2014/main" id="{59101FD8-8827-EDBE-D22E-5C1D9BB83AE4}"/>
                    </a:ext>
                  </a:extLst>
                </p14:cNvPr>
                <p14:cNvContentPartPr/>
                <p14:nvPr/>
              </p14:nvContentPartPr>
              <p14:xfrm>
                <a:off x="5172285" y="2330637"/>
                <a:ext cx="329760" cy="601200"/>
              </p14:xfrm>
            </p:contentPart>
          </mc:Choice>
          <mc:Fallback>
            <p:pic>
              <p:nvPicPr>
                <p:cNvPr id="54" name="Ink 53">
                  <a:extLst>
                    <a:ext uri="{FF2B5EF4-FFF2-40B4-BE49-F238E27FC236}">
                      <a16:creationId xmlns:a16="http://schemas.microsoft.com/office/drawing/2014/main" id="{59101FD8-8827-EDBE-D22E-5C1D9BB83AE4}"/>
                    </a:ext>
                  </a:extLst>
                </p:cNvPr>
                <p:cNvPicPr/>
                <p:nvPr/>
              </p:nvPicPr>
              <p:blipFill>
                <a:blip r:embed="rId107"/>
                <a:stretch>
                  <a:fillRect/>
                </a:stretch>
              </p:blipFill>
              <p:spPr>
                <a:xfrm>
                  <a:off x="5166165" y="2324517"/>
                  <a:ext cx="34200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6" name="Ink 55">
                  <a:extLst>
                    <a:ext uri="{FF2B5EF4-FFF2-40B4-BE49-F238E27FC236}">
                      <a16:creationId xmlns:a16="http://schemas.microsoft.com/office/drawing/2014/main" id="{7801F9BA-4E09-E915-652E-9E059B1881C3}"/>
                    </a:ext>
                  </a:extLst>
                </p14:cNvPr>
                <p14:cNvContentPartPr/>
                <p14:nvPr/>
              </p14:nvContentPartPr>
              <p14:xfrm>
                <a:off x="2520165" y="2000157"/>
                <a:ext cx="491400" cy="935640"/>
              </p14:xfrm>
            </p:contentPart>
          </mc:Choice>
          <mc:Fallback>
            <p:pic>
              <p:nvPicPr>
                <p:cNvPr id="56" name="Ink 55">
                  <a:extLst>
                    <a:ext uri="{FF2B5EF4-FFF2-40B4-BE49-F238E27FC236}">
                      <a16:creationId xmlns:a16="http://schemas.microsoft.com/office/drawing/2014/main" id="{7801F9BA-4E09-E915-652E-9E059B1881C3}"/>
                    </a:ext>
                  </a:extLst>
                </p:cNvPr>
                <p:cNvPicPr/>
                <p:nvPr/>
              </p:nvPicPr>
              <p:blipFill>
                <a:blip r:embed="rId109"/>
                <a:stretch>
                  <a:fillRect/>
                </a:stretch>
              </p:blipFill>
              <p:spPr>
                <a:xfrm>
                  <a:off x="2514045" y="1994037"/>
                  <a:ext cx="503640" cy="947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 name="Ink 57">
                  <a:extLst>
                    <a:ext uri="{FF2B5EF4-FFF2-40B4-BE49-F238E27FC236}">
                      <a16:creationId xmlns:a16="http://schemas.microsoft.com/office/drawing/2014/main" id="{BD758E6E-98DC-B182-E883-5DCFACF2F165}"/>
                    </a:ext>
                  </a:extLst>
                </p14:cNvPr>
                <p14:cNvContentPartPr/>
                <p14:nvPr/>
              </p14:nvContentPartPr>
              <p14:xfrm>
                <a:off x="5167245" y="1894677"/>
                <a:ext cx="80280" cy="959040"/>
              </p14:xfrm>
            </p:contentPart>
          </mc:Choice>
          <mc:Fallback>
            <p:pic>
              <p:nvPicPr>
                <p:cNvPr id="58" name="Ink 57">
                  <a:extLst>
                    <a:ext uri="{FF2B5EF4-FFF2-40B4-BE49-F238E27FC236}">
                      <a16:creationId xmlns:a16="http://schemas.microsoft.com/office/drawing/2014/main" id="{BD758E6E-98DC-B182-E883-5DCFACF2F165}"/>
                    </a:ext>
                  </a:extLst>
                </p:cNvPr>
                <p:cNvPicPr/>
                <p:nvPr/>
              </p:nvPicPr>
              <p:blipFill>
                <a:blip r:embed="rId111"/>
                <a:stretch>
                  <a:fillRect/>
                </a:stretch>
              </p:blipFill>
              <p:spPr>
                <a:xfrm>
                  <a:off x="5161125" y="1888557"/>
                  <a:ext cx="92520" cy="971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9" name="Ink 58">
                  <a:extLst>
                    <a:ext uri="{FF2B5EF4-FFF2-40B4-BE49-F238E27FC236}">
                      <a16:creationId xmlns:a16="http://schemas.microsoft.com/office/drawing/2014/main" id="{487EE5B4-B47F-44EE-1770-BC7DA971E8C3}"/>
                    </a:ext>
                  </a:extLst>
                </p14:cNvPr>
                <p14:cNvContentPartPr/>
                <p14:nvPr/>
              </p14:nvContentPartPr>
              <p14:xfrm>
                <a:off x="4841805" y="1886037"/>
                <a:ext cx="43920" cy="975600"/>
              </p14:xfrm>
            </p:contentPart>
          </mc:Choice>
          <mc:Fallback>
            <p:pic>
              <p:nvPicPr>
                <p:cNvPr id="59" name="Ink 58">
                  <a:extLst>
                    <a:ext uri="{FF2B5EF4-FFF2-40B4-BE49-F238E27FC236}">
                      <a16:creationId xmlns:a16="http://schemas.microsoft.com/office/drawing/2014/main" id="{487EE5B4-B47F-44EE-1770-BC7DA971E8C3}"/>
                    </a:ext>
                  </a:extLst>
                </p:cNvPr>
                <p:cNvPicPr/>
                <p:nvPr/>
              </p:nvPicPr>
              <p:blipFill>
                <a:blip r:embed="rId113"/>
                <a:stretch>
                  <a:fillRect/>
                </a:stretch>
              </p:blipFill>
              <p:spPr>
                <a:xfrm>
                  <a:off x="4835685" y="1879917"/>
                  <a:ext cx="56160" cy="987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0" name="Ink 59">
                  <a:extLst>
                    <a:ext uri="{FF2B5EF4-FFF2-40B4-BE49-F238E27FC236}">
                      <a16:creationId xmlns:a16="http://schemas.microsoft.com/office/drawing/2014/main" id="{C958AFDA-4B40-A9D8-76D3-0BADA7C30A03}"/>
                    </a:ext>
                  </a:extLst>
                </p14:cNvPr>
                <p14:cNvContentPartPr/>
                <p14:nvPr/>
              </p14:nvContentPartPr>
              <p14:xfrm>
                <a:off x="4464525" y="1910517"/>
                <a:ext cx="24480" cy="774000"/>
              </p14:xfrm>
            </p:contentPart>
          </mc:Choice>
          <mc:Fallback>
            <p:pic>
              <p:nvPicPr>
                <p:cNvPr id="60" name="Ink 59">
                  <a:extLst>
                    <a:ext uri="{FF2B5EF4-FFF2-40B4-BE49-F238E27FC236}">
                      <a16:creationId xmlns:a16="http://schemas.microsoft.com/office/drawing/2014/main" id="{C958AFDA-4B40-A9D8-76D3-0BADA7C30A03}"/>
                    </a:ext>
                  </a:extLst>
                </p:cNvPr>
                <p:cNvPicPr/>
                <p:nvPr/>
              </p:nvPicPr>
              <p:blipFill>
                <a:blip r:embed="rId115"/>
                <a:stretch>
                  <a:fillRect/>
                </a:stretch>
              </p:blipFill>
              <p:spPr>
                <a:xfrm>
                  <a:off x="4458405" y="1904397"/>
                  <a:ext cx="36720" cy="786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92AB41A2-C8CA-16AA-C3E1-D717933EF992}"/>
                    </a:ext>
                  </a:extLst>
                </p14:cNvPr>
                <p14:cNvContentPartPr/>
                <p14:nvPr/>
              </p14:nvContentPartPr>
              <p14:xfrm>
                <a:off x="4106325" y="1860477"/>
                <a:ext cx="37440" cy="990360"/>
              </p14:xfrm>
            </p:contentPart>
          </mc:Choice>
          <mc:Fallback>
            <p:pic>
              <p:nvPicPr>
                <p:cNvPr id="62" name="Ink 61">
                  <a:extLst>
                    <a:ext uri="{FF2B5EF4-FFF2-40B4-BE49-F238E27FC236}">
                      <a16:creationId xmlns:a16="http://schemas.microsoft.com/office/drawing/2014/main" id="{92AB41A2-C8CA-16AA-C3E1-D717933EF992}"/>
                    </a:ext>
                  </a:extLst>
                </p:cNvPr>
                <p:cNvPicPr/>
                <p:nvPr/>
              </p:nvPicPr>
              <p:blipFill>
                <a:blip r:embed="rId117"/>
                <a:stretch>
                  <a:fillRect/>
                </a:stretch>
              </p:blipFill>
              <p:spPr>
                <a:xfrm>
                  <a:off x="4100205" y="1854357"/>
                  <a:ext cx="49680" cy="1002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EDDFA7E2-C38A-43E3-7EBA-DA0BDBC094FD}"/>
                    </a:ext>
                  </a:extLst>
                </p14:cNvPr>
                <p14:cNvContentPartPr/>
                <p14:nvPr/>
              </p14:nvContentPartPr>
              <p14:xfrm>
                <a:off x="3833445" y="1901157"/>
                <a:ext cx="33120" cy="966960"/>
              </p14:xfrm>
            </p:contentPart>
          </mc:Choice>
          <mc:Fallback>
            <p:pic>
              <p:nvPicPr>
                <p:cNvPr id="63" name="Ink 62">
                  <a:extLst>
                    <a:ext uri="{FF2B5EF4-FFF2-40B4-BE49-F238E27FC236}">
                      <a16:creationId xmlns:a16="http://schemas.microsoft.com/office/drawing/2014/main" id="{EDDFA7E2-C38A-43E3-7EBA-DA0BDBC094FD}"/>
                    </a:ext>
                  </a:extLst>
                </p:cNvPr>
                <p:cNvPicPr/>
                <p:nvPr/>
              </p:nvPicPr>
              <p:blipFill>
                <a:blip r:embed="rId119"/>
                <a:stretch>
                  <a:fillRect/>
                </a:stretch>
              </p:blipFill>
              <p:spPr>
                <a:xfrm>
                  <a:off x="3827325" y="1895037"/>
                  <a:ext cx="45360" cy="979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FA6D9B0B-4625-DF50-E874-3AE4FA4813CB}"/>
                    </a:ext>
                  </a:extLst>
                </p14:cNvPr>
                <p14:cNvContentPartPr/>
                <p14:nvPr/>
              </p14:nvContentPartPr>
              <p14:xfrm>
                <a:off x="3592965" y="1903677"/>
                <a:ext cx="56520" cy="1078560"/>
              </p14:xfrm>
            </p:contentPart>
          </mc:Choice>
          <mc:Fallback>
            <p:pic>
              <p:nvPicPr>
                <p:cNvPr id="64" name="Ink 63">
                  <a:extLst>
                    <a:ext uri="{FF2B5EF4-FFF2-40B4-BE49-F238E27FC236}">
                      <a16:creationId xmlns:a16="http://schemas.microsoft.com/office/drawing/2014/main" id="{FA6D9B0B-4625-DF50-E874-3AE4FA4813CB}"/>
                    </a:ext>
                  </a:extLst>
                </p:cNvPr>
                <p:cNvPicPr/>
                <p:nvPr/>
              </p:nvPicPr>
              <p:blipFill>
                <a:blip r:embed="rId121"/>
                <a:stretch>
                  <a:fillRect/>
                </a:stretch>
              </p:blipFill>
              <p:spPr>
                <a:xfrm>
                  <a:off x="3586845" y="1897557"/>
                  <a:ext cx="68760" cy="1090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63F28277-0B22-D211-C955-EC82FE17CFCB}"/>
                    </a:ext>
                  </a:extLst>
                </p14:cNvPr>
                <p14:cNvContentPartPr/>
                <p14:nvPr/>
              </p14:nvContentPartPr>
              <p14:xfrm>
                <a:off x="3329445" y="1928157"/>
                <a:ext cx="95400" cy="1101960"/>
              </p14:xfrm>
            </p:contentPart>
          </mc:Choice>
          <mc:Fallback>
            <p:pic>
              <p:nvPicPr>
                <p:cNvPr id="65" name="Ink 64">
                  <a:extLst>
                    <a:ext uri="{FF2B5EF4-FFF2-40B4-BE49-F238E27FC236}">
                      <a16:creationId xmlns:a16="http://schemas.microsoft.com/office/drawing/2014/main" id="{63F28277-0B22-D211-C955-EC82FE17CFCB}"/>
                    </a:ext>
                  </a:extLst>
                </p:cNvPr>
                <p:cNvPicPr/>
                <p:nvPr/>
              </p:nvPicPr>
              <p:blipFill>
                <a:blip r:embed="rId123"/>
                <a:stretch>
                  <a:fillRect/>
                </a:stretch>
              </p:blipFill>
              <p:spPr>
                <a:xfrm>
                  <a:off x="3323325" y="1922037"/>
                  <a:ext cx="107640" cy="1114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CC9A79E6-FAAF-BA56-D312-A124D0D97C2F}"/>
                    </a:ext>
                  </a:extLst>
                </p14:cNvPr>
                <p14:cNvContentPartPr/>
                <p14:nvPr/>
              </p14:nvContentPartPr>
              <p14:xfrm>
                <a:off x="2953245" y="1499397"/>
                <a:ext cx="13320" cy="169920"/>
              </p14:xfrm>
            </p:contentPart>
          </mc:Choice>
          <mc:Fallback>
            <p:pic>
              <p:nvPicPr>
                <p:cNvPr id="66" name="Ink 65">
                  <a:extLst>
                    <a:ext uri="{FF2B5EF4-FFF2-40B4-BE49-F238E27FC236}">
                      <a16:creationId xmlns:a16="http://schemas.microsoft.com/office/drawing/2014/main" id="{CC9A79E6-FAAF-BA56-D312-A124D0D97C2F}"/>
                    </a:ext>
                  </a:extLst>
                </p:cNvPr>
                <p:cNvPicPr/>
                <p:nvPr/>
              </p:nvPicPr>
              <p:blipFill>
                <a:blip r:embed="rId125"/>
                <a:stretch>
                  <a:fillRect/>
                </a:stretch>
              </p:blipFill>
              <p:spPr>
                <a:xfrm>
                  <a:off x="2947125" y="1493277"/>
                  <a:ext cx="255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793F2FA6-9124-510A-5F35-1FA09F8FF996}"/>
                    </a:ext>
                  </a:extLst>
                </p14:cNvPr>
                <p14:cNvContentPartPr/>
                <p14:nvPr/>
              </p14:nvContentPartPr>
              <p14:xfrm>
                <a:off x="2861805" y="1432797"/>
                <a:ext cx="205200" cy="521640"/>
              </p14:xfrm>
            </p:contentPart>
          </mc:Choice>
          <mc:Fallback>
            <p:pic>
              <p:nvPicPr>
                <p:cNvPr id="67" name="Ink 66">
                  <a:extLst>
                    <a:ext uri="{FF2B5EF4-FFF2-40B4-BE49-F238E27FC236}">
                      <a16:creationId xmlns:a16="http://schemas.microsoft.com/office/drawing/2014/main" id="{793F2FA6-9124-510A-5F35-1FA09F8FF996}"/>
                    </a:ext>
                  </a:extLst>
                </p:cNvPr>
                <p:cNvPicPr/>
                <p:nvPr/>
              </p:nvPicPr>
              <p:blipFill>
                <a:blip r:embed="rId127"/>
                <a:stretch>
                  <a:fillRect/>
                </a:stretch>
              </p:blipFill>
              <p:spPr>
                <a:xfrm>
                  <a:off x="2855685" y="1426677"/>
                  <a:ext cx="217440"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8ECDA5D8-DB47-1A00-3F01-4A13DD76B00B}"/>
                    </a:ext>
                  </a:extLst>
                </p14:cNvPr>
                <p14:cNvContentPartPr/>
                <p14:nvPr/>
              </p14:nvContentPartPr>
              <p14:xfrm>
                <a:off x="2879445" y="1730517"/>
                <a:ext cx="250560" cy="203040"/>
              </p14:xfrm>
            </p:contentPart>
          </mc:Choice>
          <mc:Fallback>
            <p:pic>
              <p:nvPicPr>
                <p:cNvPr id="68" name="Ink 67">
                  <a:extLst>
                    <a:ext uri="{FF2B5EF4-FFF2-40B4-BE49-F238E27FC236}">
                      <a16:creationId xmlns:a16="http://schemas.microsoft.com/office/drawing/2014/main" id="{8ECDA5D8-DB47-1A00-3F01-4A13DD76B00B}"/>
                    </a:ext>
                  </a:extLst>
                </p:cNvPr>
                <p:cNvPicPr/>
                <p:nvPr/>
              </p:nvPicPr>
              <p:blipFill>
                <a:blip r:embed="rId129"/>
                <a:stretch>
                  <a:fillRect/>
                </a:stretch>
              </p:blipFill>
              <p:spPr>
                <a:xfrm>
                  <a:off x="2873325" y="1724397"/>
                  <a:ext cx="2628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0" name="Ink 69">
                  <a:extLst>
                    <a:ext uri="{FF2B5EF4-FFF2-40B4-BE49-F238E27FC236}">
                      <a16:creationId xmlns:a16="http://schemas.microsoft.com/office/drawing/2014/main" id="{51F8BE87-3615-D4FC-D0E0-983DDD0C4572}"/>
                    </a:ext>
                  </a:extLst>
                </p14:cNvPr>
                <p14:cNvContentPartPr/>
                <p14:nvPr/>
              </p14:nvContentPartPr>
              <p14:xfrm>
                <a:off x="4304685" y="3004917"/>
                <a:ext cx="1202400" cy="110880"/>
              </p14:xfrm>
            </p:contentPart>
          </mc:Choice>
          <mc:Fallback>
            <p:pic>
              <p:nvPicPr>
                <p:cNvPr id="70" name="Ink 69">
                  <a:extLst>
                    <a:ext uri="{FF2B5EF4-FFF2-40B4-BE49-F238E27FC236}">
                      <a16:creationId xmlns:a16="http://schemas.microsoft.com/office/drawing/2014/main" id="{51F8BE87-3615-D4FC-D0E0-983DDD0C4572}"/>
                    </a:ext>
                  </a:extLst>
                </p:cNvPr>
                <p:cNvPicPr/>
                <p:nvPr/>
              </p:nvPicPr>
              <p:blipFill>
                <a:blip r:embed="rId131"/>
                <a:stretch>
                  <a:fillRect/>
                </a:stretch>
              </p:blipFill>
              <p:spPr>
                <a:xfrm>
                  <a:off x="4298565" y="2998797"/>
                  <a:ext cx="12146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1" name="Ink 70">
                  <a:extLst>
                    <a:ext uri="{FF2B5EF4-FFF2-40B4-BE49-F238E27FC236}">
                      <a16:creationId xmlns:a16="http://schemas.microsoft.com/office/drawing/2014/main" id="{BC56F9D3-657E-777E-8EAF-3582E0B34593}"/>
                    </a:ext>
                  </a:extLst>
                </p14:cNvPr>
                <p14:cNvContentPartPr/>
                <p14:nvPr/>
              </p14:nvContentPartPr>
              <p14:xfrm>
                <a:off x="5310165" y="2906637"/>
                <a:ext cx="380520" cy="383400"/>
              </p14:xfrm>
            </p:contentPart>
          </mc:Choice>
          <mc:Fallback>
            <p:pic>
              <p:nvPicPr>
                <p:cNvPr id="71" name="Ink 70">
                  <a:extLst>
                    <a:ext uri="{FF2B5EF4-FFF2-40B4-BE49-F238E27FC236}">
                      <a16:creationId xmlns:a16="http://schemas.microsoft.com/office/drawing/2014/main" id="{BC56F9D3-657E-777E-8EAF-3582E0B34593}"/>
                    </a:ext>
                  </a:extLst>
                </p:cNvPr>
                <p:cNvPicPr/>
                <p:nvPr/>
              </p:nvPicPr>
              <p:blipFill>
                <a:blip r:embed="rId133"/>
                <a:stretch>
                  <a:fillRect/>
                </a:stretch>
              </p:blipFill>
              <p:spPr>
                <a:xfrm>
                  <a:off x="5304045" y="2900517"/>
                  <a:ext cx="3927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3" name="Ink 72">
                  <a:extLst>
                    <a:ext uri="{FF2B5EF4-FFF2-40B4-BE49-F238E27FC236}">
                      <a16:creationId xmlns:a16="http://schemas.microsoft.com/office/drawing/2014/main" id="{B6562FB4-96D5-7DAA-5EE0-CDECBC691779}"/>
                    </a:ext>
                  </a:extLst>
                </p14:cNvPr>
                <p14:cNvContentPartPr/>
                <p14:nvPr/>
              </p14:nvContentPartPr>
              <p14:xfrm>
                <a:off x="3973845" y="1563117"/>
                <a:ext cx="192240" cy="229680"/>
              </p14:xfrm>
            </p:contentPart>
          </mc:Choice>
          <mc:Fallback>
            <p:pic>
              <p:nvPicPr>
                <p:cNvPr id="73" name="Ink 72">
                  <a:extLst>
                    <a:ext uri="{FF2B5EF4-FFF2-40B4-BE49-F238E27FC236}">
                      <a16:creationId xmlns:a16="http://schemas.microsoft.com/office/drawing/2014/main" id="{B6562FB4-96D5-7DAA-5EE0-CDECBC691779}"/>
                    </a:ext>
                  </a:extLst>
                </p:cNvPr>
                <p:cNvPicPr/>
                <p:nvPr/>
              </p:nvPicPr>
              <p:blipFill>
                <a:blip r:embed="rId135"/>
                <a:stretch>
                  <a:fillRect/>
                </a:stretch>
              </p:blipFill>
              <p:spPr>
                <a:xfrm>
                  <a:off x="3967725" y="1556997"/>
                  <a:ext cx="2044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4" name="Ink 73">
                  <a:extLst>
                    <a:ext uri="{FF2B5EF4-FFF2-40B4-BE49-F238E27FC236}">
                      <a16:creationId xmlns:a16="http://schemas.microsoft.com/office/drawing/2014/main" id="{967ED9BD-9974-8192-E81C-45CD7D851D66}"/>
                    </a:ext>
                  </a:extLst>
                </p14:cNvPr>
                <p14:cNvContentPartPr/>
                <p14:nvPr/>
              </p14:nvContentPartPr>
              <p14:xfrm>
                <a:off x="4269765" y="1630797"/>
                <a:ext cx="360" cy="360"/>
              </p14:xfrm>
            </p:contentPart>
          </mc:Choice>
          <mc:Fallback>
            <p:pic>
              <p:nvPicPr>
                <p:cNvPr id="74" name="Ink 73">
                  <a:extLst>
                    <a:ext uri="{FF2B5EF4-FFF2-40B4-BE49-F238E27FC236}">
                      <a16:creationId xmlns:a16="http://schemas.microsoft.com/office/drawing/2014/main" id="{967ED9BD-9974-8192-E81C-45CD7D851D66}"/>
                    </a:ext>
                  </a:extLst>
                </p:cNvPr>
                <p:cNvPicPr/>
                <p:nvPr/>
              </p:nvPicPr>
              <p:blipFill>
                <a:blip r:embed="rId137"/>
                <a:stretch>
                  <a:fillRect/>
                </a:stretch>
              </p:blipFill>
              <p:spPr>
                <a:xfrm>
                  <a:off x="4263645" y="162467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5" name="Ink 74">
                  <a:extLst>
                    <a:ext uri="{FF2B5EF4-FFF2-40B4-BE49-F238E27FC236}">
                      <a16:creationId xmlns:a16="http://schemas.microsoft.com/office/drawing/2014/main" id="{E78C32C8-64B6-6F5F-8B22-DD64862B9ED1}"/>
                    </a:ext>
                  </a:extLst>
                </p14:cNvPr>
                <p14:cNvContentPartPr/>
                <p14:nvPr/>
              </p14:nvContentPartPr>
              <p14:xfrm>
                <a:off x="4299285" y="1642317"/>
                <a:ext cx="14400" cy="73080"/>
              </p14:xfrm>
            </p:contentPart>
          </mc:Choice>
          <mc:Fallback>
            <p:pic>
              <p:nvPicPr>
                <p:cNvPr id="75" name="Ink 74">
                  <a:extLst>
                    <a:ext uri="{FF2B5EF4-FFF2-40B4-BE49-F238E27FC236}">
                      <a16:creationId xmlns:a16="http://schemas.microsoft.com/office/drawing/2014/main" id="{E78C32C8-64B6-6F5F-8B22-DD64862B9ED1}"/>
                    </a:ext>
                  </a:extLst>
                </p:cNvPr>
                <p:cNvPicPr/>
                <p:nvPr/>
              </p:nvPicPr>
              <p:blipFill>
                <a:blip r:embed="rId139"/>
                <a:stretch>
                  <a:fillRect/>
                </a:stretch>
              </p:blipFill>
              <p:spPr>
                <a:xfrm>
                  <a:off x="4293165" y="1636197"/>
                  <a:ext cx="266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6" name="Ink 75">
                  <a:extLst>
                    <a:ext uri="{FF2B5EF4-FFF2-40B4-BE49-F238E27FC236}">
                      <a16:creationId xmlns:a16="http://schemas.microsoft.com/office/drawing/2014/main" id="{207A0AF0-215A-F192-B7DB-F0EACCD7DBA0}"/>
                    </a:ext>
                  </a:extLst>
                </p14:cNvPr>
                <p14:cNvContentPartPr/>
                <p14:nvPr/>
              </p14:nvContentPartPr>
              <p14:xfrm>
                <a:off x="4312245" y="1434597"/>
                <a:ext cx="85680" cy="131400"/>
              </p14:xfrm>
            </p:contentPart>
          </mc:Choice>
          <mc:Fallback>
            <p:pic>
              <p:nvPicPr>
                <p:cNvPr id="76" name="Ink 75">
                  <a:extLst>
                    <a:ext uri="{FF2B5EF4-FFF2-40B4-BE49-F238E27FC236}">
                      <a16:creationId xmlns:a16="http://schemas.microsoft.com/office/drawing/2014/main" id="{207A0AF0-215A-F192-B7DB-F0EACCD7DBA0}"/>
                    </a:ext>
                  </a:extLst>
                </p:cNvPr>
                <p:cNvPicPr/>
                <p:nvPr/>
              </p:nvPicPr>
              <p:blipFill>
                <a:blip r:embed="rId141"/>
                <a:stretch>
                  <a:fillRect/>
                </a:stretch>
              </p:blipFill>
              <p:spPr>
                <a:xfrm>
                  <a:off x="4306125" y="1428477"/>
                  <a:ext cx="97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4755A966-C21B-2C72-CB62-0D3D31577985}"/>
                    </a:ext>
                  </a:extLst>
                </p14:cNvPr>
                <p14:cNvContentPartPr/>
                <p14:nvPr/>
              </p14:nvContentPartPr>
              <p14:xfrm>
                <a:off x="4441485" y="1526397"/>
                <a:ext cx="167040" cy="220320"/>
              </p14:xfrm>
            </p:contentPart>
          </mc:Choice>
          <mc:Fallback>
            <p:pic>
              <p:nvPicPr>
                <p:cNvPr id="77" name="Ink 76">
                  <a:extLst>
                    <a:ext uri="{FF2B5EF4-FFF2-40B4-BE49-F238E27FC236}">
                      <a16:creationId xmlns:a16="http://schemas.microsoft.com/office/drawing/2014/main" id="{4755A966-C21B-2C72-CB62-0D3D31577985}"/>
                    </a:ext>
                  </a:extLst>
                </p:cNvPr>
                <p:cNvPicPr/>
                <p:nvPr/>
              </p:nvPicPr>
              <p:blipFill>
                <a:blip r:embed="rId143"/>
                <a:stretch>
                  <a:fillRect/>
                </a:stretch>
              </p:blipFill>
              <p:spPr>
                <a:xfrm>
                  <a:off x="4435365" y="1520277"/>
                  <a:ext cx="1792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782082F9-F2BB-0AED-4282-EA042E4B7623}"/>
                    </a:ext>
                  </a:extLst>
                </p14:cNvPr>
                <p14:cNvContentPartPr/>
                <p14:nvPr/>
              </p14:nvContentPartPr>
              <p14:xfrm>
                <a:off x="4640565" y="1491477"/>
                <a:ext cx="261000" cy="268920"/>
              </p14:xfrm>
            </p:contentPart>
          </mc:Choice>
          <mc:Fallback>
            <p:pic>
              <p:nvPicPr>
                <p:cNvPr id="78" name="Ink 77">
                  <a:extLst>
                    <a:ext uri="{FF2B5EF4-FFF2-40B4-BE49-F238E27FC236}">
                      <a16:creationId xmlns:a16="http://schemas.microsoft.com/office/drawing/2014/main" id="{782082F9-F2BB-0AED-4282-EA042E4B7623}"/>
                    </a:ext>
                  </a:extLst>
                </p:cNvPr>
                <p:cNvPicPr/>
                <p:nvPr/>
              </p:nvPicPr>
              <p:blipFill>
                <a:blip r:embed="rId145"/>
                <a:stretch>
                  <a:fillRect/>
                </a:stretch>
              </p:blipFill>
              <p:spPr>
                <a:xfrm>
                  <a:off x="4634445" y="1485357"/>
                  <a:ext cx="2732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0" name="Ink 79">
                  <a:extLst>
                    <a:ext uri="{FF2B5EF4-FFF2-40B4-BE49-F238E27FC236}">
                      <a16:creationId xmlns:a16="http://schemas.microsoft.com/office/drawing/2014/main" id="{6EC7FA86-71AA-876A-DDF4-F28231BA1E64}"/>
                    </a:ext>
                  </a:extLst>
                </p14:cNvPr>
                <p14:cNvContentPartPr/>
                <p14:nvPr/>
              </p14:nvContentPartPr>
              <p14:xfrm>
                <a:off x="6448125" y="1647357"/>
                <a:ext cx="211320" cy="464760"/>
              </p14:xfrm>
            </p:contentPart>
          </mc:Choice>
          <mc:Fallback>
            <p:pic>
              <p:nvPicPr>
                <p:cNvPr id="80" name="Ink 79">
                  <a:extLst>
                    <a:ext uri="{FF2B5EF4-FFF2-40B4-BE49-F238E27FC236}">
                      <a16:creationId xmlns:a16="http://schemas.microsoft.com/office/drawing/2014/main" id="{6EC7FA86-71AA-876A-DDF4-F28231BA1E64}"/>
                    </a:ext>
                  </a:extLst>
                </p:cNvPr>
                <p:cNvPicPr/>
                <p:nvPr/>
              </p:nvPicPr>
              <p:blipFill>
                <a:blip r:embed="rId147"/>
                <a:stretch>
                  <a:fillRect/>
                </a:stretch>
              </p:blipFill>
              <p:spPr>
                <a:xfrm>
                  <a:off x="6442005" y="1641237"/>
                  <a:ext cx="22356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Ink 80">
                  <a:extLst>
                    <a:ext uri="{FF2B5EF4-FFF2-40B4-BE49-F238E27FC236}">
                      <a16:creationId xmlns:a16="http://schemas.microsoft.com/office/drawing/2014/main" id="{D7A5CE66-A2D5-E60F-253B-EE6F85BF9701}"/>
                    </a:ext>
                  </a:extLst>
                </p14:cNvPr>
                <p14:cNvContentPartPr/>
                <p14:nvPr/>
              </p14:nvContentPartPr>
              <p14:xfrm>
                <a:off x="6809565" y="1837437"/>
                <a:ext cx="43200" cy="135000"/>
              </p14:xfrm>
            </p:contentPart>
          </mc:Choice>
          <mc:Fallback>
            <p:pic>
              <p:nvPicPr>
                <p:cNvPr id="81" name="Ink 80">
                  <a:extLst>
                    <a:ext uri="{FF2B5EF4-FFF2-40B4-BE49-F238E27FC236}">
                      <a16:creationId xmlns:a16="http://schemas.microsoft.com/office/drawing/2014/main" id="{D7A5CE66-A2D5-E60F-253B-EE6F85BF9701}"/>
                    </a:ext>
                  </a:extLst>
                </p:cNvPr>
                <p:cNvPicPr/>
                <p:nvPr/>
              </p:nvPicPr>
              <p:blipFill>
                <a:blip r:embed="rId149"/>
                <a:stretch>
                  <a:fillRect/>
                </a:stretch>
              </p:blipFill>
              <p:spPr>
                <a:xfrm>
                  <a:off x="6803445" y="1831317"/>
                  <a:ext cx="554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Ink 81">
                  <a:extLst>
                    <a:ext uri="{FF2B5EF4-FFF2-40B4-BE49-F238E27FC236}">
                      <a16:creationId xmlns:a16="http://schemas.microsoft.com/office/drawing/2014/main" id="{00483CA7-E266-AC0E-7076-F479D25C0DAA}"/>
                    </a:ext>
                  </a:extLst>
                </p14:cNvPr>
                <p14:cNvContentPartPr/>
                <p14:nvPr/>
              </p14:nvContentPartPr>
              <p14:xfrm>
                <a:off x="6901365" y="1670037"/>
                <a:ext cx="117720" cy="105840"/>
              </p14:xfrm>
            </p:contentPart>
          </mc:Choice>
          <mc:Fallback>
            <p:pic>
              <p:nvPicPr>
                <p:cNvPr id="82" name="Ink 81">
                  <a:extLst>
                    <a:ext uri="{FF2B5EF4-FFF2-40B4-BE49-F238E27FC236}">
                      <a16:creationId xmlns:a16="http://schemas.microsoft.com/office/drawing/2014/main" id="{00483CA7-E266-AC0E-7076-F479D25C0DAA}"/>
                    </a:ext>
                  </a:extLst>
                </p:cNvPr>
                <p:cNvPicPr/>
                <p:nvPr/>
              </p:nvPicPr>
              <p:blipFill>
                <a:blip r:embed="rId151"/>
                <a:stretch>
                  <a:fillRect/>
                </a:stretch>
              </p:blipFill>
              <p:spPr>
                <a:xfrm>
                  <a:off x="6895245" y="1663917"/>
                  <a:ext cx="1299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3" name="Ink 82">
                  <a:extLst>
                    <a:ext uri="{FF2B5EF4-FFF2-40B4-BE49-F238E27FC236}">
                      <a16:creationId xmlns:a16="http://schemas.microsoft.com/office/drawing/2014/main" id="{373B7391-2998-E9AE-8561-F50C1F2092C2}"/>
                    </a:ext>
                  </a:extLst>
                </p14:cNvPr>
                <p14:cNvContentPartPr/>
                <p14:nvPr/>
              </p14:nvContentPartPr>
              <p14:xfrm>
                <a:off x="7037445" y="1598757"/>
                <a:ext cx="105840" cy="352080"/>
              </p14:xfrm>
            </p:contentPart>
          </mc:Choice>
          <mc:Fallback>
            <p:pic>
              <p:nvPicPr>
                <p:cNvPr id="83" name="Ink 82">
                  <a:extLst>
                    <a:ext uri="{FF2B5EF4-FFF2-40B4-BE49-F238E27FC236}">
                      <a16:creationId xmlns:a16="http://schemas.microsoft.com/office/drawing/2014/main" id="{373B7391-2998-E9AE-8561-F50C1F2092C2}"/>
                    </a:ext>
                  </a:extLst>
                </p:cNvPr>
                <p:cNvPicPr/>
                <p:nvPr/>
              </p:nvPicPr>
              <p:blipFill>
                <a:blip r:embed="rId153"/>
                <a:stretch>
                  <a:fillRect/>
                </a:stretch>
              </p:blipFill>
              <p:spPr>
                <a:xfrm>
                  <a:off x="7031325" y="1592637"/>
                  <a:ext cx="1180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4" name="Ink 83">
                  <a:extLst>
                    <a:ext uri="{FF2B5EF4-FFF2-40B4-BE49-F238E27FC236}">
                      <a16:creationId xmlns:a16="http://schemas.microsoft.com/office/drawing/2014/main" id="{BD808792-7C9A-4F53-3526-6CDEEA5BAA84}"/>
                    </a:ext>
                  </a:extLst>
                </p14:cNvPr>
                <p14:cNvContentPartPr/>
                <p14:nvPr/>
              </p14:nvContentPartPr>
              <p14:xfrm>
                <a:off x="6952485" y="1720797"/>
                <a:ext cx="402840" cy="85320"/>
              </p14:xfrm>
            </p:contentPart>
          </mc:Choice>
          <mc:Fallback>
            <p:pic>
              <p:nvPicPr>
                <p:cNvPr id="84" name="Ink 83">
                  <a:extLst>
                    <a:ext uri="{FF2B5EF4-FFF2-40B4-BE49-F238E27FC236}">
                      <a16:creationId xmlns:a16="http://schemas.microsoft.com/office/drawing/2014/main" id="{BD808792-7C9A-4F53-3526-6CDEEA5BAA84}"/>
                    </a:ext>
                  </a:extLst>
                </p:cNvPr>
                <p:cNvPicPr/>
                <p:nvPr/>
              </p:nvPicPr>
              <p:blipFill>
                <a:blip r:embed="rId155"/>
                <a:stretch>
                  <a:fillRect/>
                </a:stretch>
              </p:blipFill>
              <p:spPr>
                <a:xfrm>
                  <a:off x="6946365" y="1714677"/>
                  <a:ext cx="4150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5" name="Ink 84">
                  <a:extLst>
                    <a:ext uri="{FF2B5EF4-FFF2-40B4-BE49-F238E27FC236}">
                      <a16:creationId xmlns:a16="http://schemas.microsoft.com/office/drawing/2014/main" id="{C2F80F76-DD9C-CB49-FFA2-E0EF1EADD523}"/>
                    </a:ext>
                  </a:extLst>
                </p14:cNvPr>
                <p14:cNvContentPartPr/>
                <p14:nvPr/>
              </p14:nvContentPartPr>
              <p14:xfrm>
                <a:off x="7302765" y="1657077"/>
                <a:ext cx="217800" cy="325080"/>
              </p14:xfrm>
            </p:contentPart>
          </mc:Choice>
          <mc:Fallback>
            <p:pic>
              <p:nvPicPr>
                <p:cNvPr id="85" name="Ink 84">
                  <a:extLst>
                    <a:ext uri="{FF2B5EF4-FFF2-40B4-BE49-F238E27FC236}">
                      <a16:creationId xmlns:a16="http://schemas.microsoft.com/office/drawing/2014/main" id="{C2F80F76-DD9C-CB49-FFA2-E0EF1EADD523}"/>
                    </a:ext>
                  </a:extLst>
                </p:cNvPr>
                <p:cNvPicPr/>
                <p:nvPr/>
              </p:nvPicPr>
              <p:blipFill>
                <a:blip r:embed="rId157"/>
                <a:stretch>
                  <a:fillRect/>
                </a:stretch>
              </p:blipFill>
              <p:spPr>
                <a:xfrm>
                  <a:off x="7296645" y="1650957"/>
                  <a:ext cx="230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6" name="Ink 85">
                  <a:extLst>
                    <a:ext uri="{FF2B5EF4-FFF2-40B4-BE49-F238E27FC236}">
                      <a16:creationId xmlns:a16="http://schemas.microsoft.com/office/drawing/2014/main" id="{6A5CD5BC-5712-8495-7ABF-0F4543DE783D}"/>
                    </a:ext>
                  </a:extLst>
                </p14:cNvPr>
                <p14:cNvContentPartPr/>
                <p14:nvPr/>
              </p14:nvContentPartPr>
              <p14:xfrm>
                <a:off x="7551885" y="1679037"/>
                <a:ext cx="261000" cy="220320"/>
              </p14:xfrm>
            </p:contentPart>
          </mc:Choice>
          <mc:Fallback>
            <p:pic>
              <p:nvPicPr>
                <p:cNvPr id="86" name="Ink 85">
                  <a:extLst>
                    <a:ext uri="{FF2B5EF4-FFF2-40B4-BE49-F238E27FC236}">
                      <a16:creationId xmlns:a16="http://schemas.microsoft.com/office/drawing/2014/main" id="{6A5CD5BC-5712-8495-7ABF-0F4543DE783D}"/>
                    </a:ext>
                  </a:extLst>
                </p:cNvPr>
                <p:cNvPicPr/>
                <p:nvPr/>
              </p:nvPicPr>
              <p:blipFill>
                <a:blip r:embed="rId159"/>
                <a:stretch>
                  <a:fillRect/>
                </a:stretch>
              </p:blipFill>
              <p:spPr>
                <a:xfrm>
                  <a:off x="7545765" y="1672917"/>
                  <a:ext cx="2732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7" name="Ink 86">
                  <a:extLst>
                    <a:ext uri="{FF2B5EF4-FFF2-40B4-BE49-F238E27FC236}">
                      <a16:creationId xmlns:a16="http://schemas.microsoft.com/office/drawing/2014/main" id="{9C77B88E-7803-079F-4E68-3C1E3ACA3EBC}"/>
                    </a:ext>
                  </a:extLst>
                </p14:cNvPr>
                <p14:cNvContentPartPr/>
                <p14:nvPr/>
              </p14:nvContentPartPr>
              <p14:xfrm>
                <a:off x="7825845" y="1530717"/>
                <a:ext cx="171360" cy="369000"/>
              </p14:xfrm>
            </p:contentPart>
          </mc:Choice>
          <mc:Fallback>
            <p:pic>
              <p:nvPicPr>
                <p:cNvPr id="87" name="Ink 86">
                  <a:extLst>
                    <a:ext uri="{FF2B5EF4-FFF2-40B4-BE49-F238E27FC236}">
                      <a16:creationId xmlns:a16="http://schemas.microsoft.com/office/drawing/2014/main" id="{9C77B88E-7803-079F-4E68-3C1E3ACA3EBC}"/>
                    </a:ext>
                  </a:extLst>
                </p:cNvPr>
                <p:cNvPicPr/>
                <p:nvPr/>
              </p:nvPicPr>
              <p:blipFill>
                <a:blip r:embed="rId161"/>
                <a:stretch>
                  <a:fillRect/>
                </a:stretch>
              </p:blipFill>
              <p:spPr>
                <a:xfrm>
                  <a:off x="7819725" y="1524597"/>
                  <a:ext cx="18360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8" name="Ink 87">
                  <a:extLst>
                    <a:ext uri="{FF2B5EF4-FFF2-40B4-BE49-F238E27FC236}">
                      <a16:creationId xmlns:a16="http://schemas.microsoft.com/office/drawing/2014/main" id="{D008E2A1-02F2-62D8-F52C-1DF9F0C5BB50}"/>
                    </a:ext>
                  </a:extLst>
                </p14:cNvPr>
                <p14:cNvContentPartPr/>
                <p14:nvPr/>
              </p14:nvContentPartPr>
              <p14:xfrm>
                <a:off x="7878765" y="1721157"/>
                <a:ext cx="353160" cy="191160"/>
              </p14:xfrm>
            </p:contentPart>
          </mc:Choice>
          <mc:Fallback>
            <p:pic>
              <p:nvPicPr>
                <p:cNvPr id="88" name="Ink 87">
                  <a:extLst>
                    <a:ext uri="{FF2B5EF4-FFF2-40B4-BE49-F238E27FC236}">
                      <a16:creationId xmlns:a16="http://schemas.microsoft.com/office/drawing/2014/main" id="{D008E2A1-02F2-62D8-F52C-1DF9F0C5BB50}"/>
                    </a:ext>
                  </a:extLst>
                </p:cNvPr>
                <p:cNvPicPr/>
                <p:nvPr/>
              </p:nvPicPr>
              <p:blipFill>
                <a:blip r:embed="rId163"/>
                <a:stretch>
                  <a:fillRect/>
                </a:stretch>
              </p:blipFill>
              <p:spPr>
                <a:xfrm>
                  <a:off x="7872645" y="1715037"/>
                  <a:ext cx="3654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0" name="Ink 89">
                  <a:extLst>
                    <a:ext uri="{FF2B5EF4-FFF2-40B4-BE49-F238E27FC236}">
                      <a16:creationId xmlns:a16="http://schemas.microsoft.com/office/drawing/2014/main" id="{A0C1AB91-01E4-4729-D66D-9BEAEA165015}"/>
                    </a:ext>
                  </a:extLst>
                </p14:cNvPr>
                <p14:cNvContentPartPr/>
                <p14:nvPr/>
              </p14:nvContentPartPr>
              <p14:xfrm>
                <a:off x="3247725" y="3189237"/>
                <a:ext cx="4320" cy="5400"/>
              </p14:xfrm>
            </p:contentPart>
          </mc:Choice>
          <mc:Fallback>
            <p:pic>
              <p:nvPicPr>
                <p:cNvPr id="90" name="Ink 89">
                  <a:extLst>
                    <a:ext uri="{FF2B5EF4-FFF2-40B4-BE49-F238E27FC236}">
                      <a16:creationId xmlns:a16="http://schemas.microsoft.com/office/drawing/2014/main" id="{A0C1AB91-01E4-4729-D66D-9BEAEA165015}"/>
                    </a:ext>
                  </a:extLst>
                </p:cNvPr>
                <p:cNvPicPr/>
                <p:nvPr/>
              </p:nvPicPr>
              <p:blipFill>
                <a:blip r:embed="rId165"/>
                <a:stretch>
                  <a:fillRect/>
                </a:stretch>
              </p:blipFill>
              <p:spPr>
                <a:xfrm>
                  <a:off x="3241605" y="3183117"/>
                  <a:ext cx="1656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1" name="Ink 90">
                  <a:extLst>
                    <a:ext uri="{FF2B5EF4-FFF2-40B4-BE49-F238E27FC236}">
                      <a16:creationId xmlns:a16="http://schemas.microsoft.com/office/drawing/2014/main" id="{B3A456DC-95CA-F4AA-FAB8-F06774E73B09}"/>
                    </a:ext>
                  </a:extLst>
                </p14:cNvPr>
                <p14:cNvContentPartPr/>
                <p14:nvPr/>
              </p14:nvContentPartPr>
              <p14:xfrm>
                <a:off x="3211005" y="3203997"/>
                <a:ext cx="203040" cy="338040"/>
              </p14:xfrm>
            </p:contentPart>
          </mc:Choice>
          <mc:Fallback>
            <p:pic>
              <p:nvPicPr>
                <p:cNvPr id="91" name="Ink 90">
                  <a:extLst>
                    <a:ext uri="{FF2B5EF4-FFF2-40B4-BE49-F238E27FC236}">
                      <a16:creationId xmlns:a16="http://schemas.microsoft.com/office/drawing/2014/main" id="{B3A456DC-95CA-F4AA-FAB8-F06774E73B09}"/>
                    </a:ext>
                  </a:extLst>
                </p:cNvPr>
                <p:cNvPicPr/>
                <p:nvPr/>
              </p:nvPicPr>
              <p:blipFill>
                <a:blip r:embed="rId167"/>
                <a:stretch>
                  <a:fillRect/>
                </a:stretch>
              </p:blipFill>
              <p:spPr>
                <a:xfrm>
                  <a:off x="3204885" y="3197877"/>
                  <a:ext cx="21528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 name="Ink 91">
                  <a:extLst>
                    <a:ext uri="{FF2B5EF4-FFF2-40B4-BE49-F238E27FC236}">
                      <a16:creationId xmlns:a16="http://schemas.microsoft.com/office/drawing/2014/main" id="{5714FED0-2A18-3374-6F91-A53D7E659A1F}"/>
                    </a:ext>
                  </a:extLst>
                </p14:cNvPr>
                <p14:cNvContentPartPr/>
                <p14:nvPr/>
              </p14:nvContentPartPr>
              <p14:xfrm>
                <a:off x="3505845" y="3341517"/>
                <a:ext cx="267120" cy="205560"/>
              </p14:xfrm>
            </p:contentPart>
          </mc:Choice>
          <mc:Fallback>
            <p:pic>
              <p:nvPicPr>
                <p:cNvPr id="92" name="Ink 91">
                  <a:extLst>
                    <a:ext uri="{FF2B5EF4-FFF2-40B4-BE49-F238E27FC236}">
                      <a16:creationId xmlns:a16="http://schemas.microsoft.com/office/drawing/2014/main" id="{5714FED0-2A18-3374-6F91-A53D7E659A1F}"/>
                    </a:ext>
                  </a:extLst>
                </p:cNvPr>
                <p:cNvPicPr/>
                <p:nvPr/>
              </p:nvPicPr>
              <p:blipFill>
                <a:blip r:embed="rId169"/>
                <a:stretch>
                  <a:fillRect/>
                </a:stretch>
              </p:blipFill>
              <p:spPr>
                <a:xfrm>
                  <a:off x="3499725" y="3335397"/>
                  <a:ext cx="2793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3" name="Ink 92">
                  <a:extLst>
                    <a:ext uri="{FF2B5EF4-FFF2-40B4-BE49-F238E27FC236}">
                      <a16:creationId xmlns:a16="http://schemas.microsoft.com/office/drawing/2014/main" id="{C72D0B61-F901-F1D8-7BEB-1E7A1ED7A0D5}"/>
                    </a:ext>
                  </a:extLst>
                </p14:cNvPr>
                <p14:cNvContentPartPr/>
                <p14:nvPr/>
              </p14:nvContentPartPr>
              <p14:xfrm>
                <a:off x="3820485" y="3093117"/>
                <a:ext cx="262080" cy="448560"/>
              </p14:xfrm>
            </p:contentPart>
          </mc:Choice>
          <mc:Fallback>
            <p:pic>
              <p:nvPicPr>
                <p:cNvPr id="93" name="Ink 92">
                  <a:extLst>
                    <a:ext uri="{FF2B5EF4-FFF2-40B4-BE49-F238E27FC236}">
                      <a16:creationId xmlns:a16="http://schemas.microsoft.com/office/drawing/2014/main" id="{C72D0B61-F901-F1D8-7BEB-1E7A1ED7A0D5}"/>
                    </a:ext>
                  </a:extLst>
                </p:cNvPr>
                <p:cNvPicPr/>
                <p:nvPr/>
              </p:nvPicPr>
              <p:blipFill>
                <a:blip r:embed="rId171"/>
                <a:stretch>
                  <a:fillRect/>
                </a:stretch>
              </p:blipFill>
              <p:spPr>
                <a:xfrm>
                  <a:off x="3814365" y="3086997"/>
                  <a:ext cx="27432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5" name="Ink 94">
                  <a:extLst>
                    <a:ext uri="{FF2B5EF4-FFF2-40B4-BE49-F238E27FC236}">
                      <a16:creationId xmlns:a16="http://schemas.microsoft.com/office/drawing/2014/main" id="{9E8C09AC-0DE9-13F6-1350-B8BFB4C29FE2}"/>
                    </a:ext>
                  </a:extLst>
                </p14:cNvPr>
                <p14:cNvContentPartPr/>
                <p14:nvPr/>
              </p14:nvContentPartPr>
              <p14:xfrm>
                <a:off x="6713805" y="2483277"/>
                <a:ext cx="188280" cy="309240"/>
              </p14:xfrm>
            </p:contentPart>
          </mc:Choice>
          <mc:Fallback>
            <p:pic>
              <p:nvPicPr>
                <p:cNvPr id="95" name="Ink 94">
                  <a:extLst>
                    <a:ext uri="{FF2B5EF4-FFF2-40B4-BE49-F238E27FC236}">
                      <a16:creationId xmlns:a16="http://schemas.microsoft.com/office/drawing/2014/main" id="{9E8C09AC-0DE9-13F6-1350-B8BFB4C29FE2}"/>
                    </a:ext>
                  </a:extLst>
                </p:cNvPr>
                <p:cNvPicPr/>
                <p:nvPr/>
              </p:nvPicPr>
              <p:blipFill>
                <a:blip r:embed="rId173"/>
                <a:stretch>
                  <a:fillRect/>
                </a:stretch>
              </p:blipFill>
              <p:spPr>
                <a:xfrm>
                  <a:off x="6707685" y="2477157"/>
                  <a:ext cx="20052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6" name="Ink 95">
                  <a:extLst>
                    <a:ext uri="{FF2B5EF4-FFF2-40B4-BE49-F238E27FC236}">
                      <a16:creationId xmlns:a16="http://schemas.microsoft.com/office/drawing/2014/main" id="{A87D12A1-B391-5262-E74D-1B69874874A6}"/>
                    </a:ext>
                  </a:extLst>
                </p14:cNvPr>
                <p14:cNvContentPartPr/>
                <p14:nvPr/>
              </p14:nvContentPartPr>
              <p14:xfrm>
                <a:off x="6773925" y="2422797"/>
                <a:ext cx="261000" cy="261720"/>
              </p14:xfrm>
            </p:contentPart>
          </mc:Choice>
          <mc:Fallback>
            <p:pic>
              <p:nvPicPr>
                <p:cNvPr id="96" name="Ink 95">
                  <a:extLst>
                    <a:ext uri="{FF2B5EF4-FFF2-40B4-BE49-F238E27FC236}">
                      <a16:creationId xmlns:a16="http://schemas.microsoft.com/office/drawing/2014/main" id="{A87D12A1-B391-5262-E74D-1B69874874A6}"/>
                    </a:ext>
                  </a:extLst>
                </p:cNvPr>
                <p:cNvPicPr/>
                <p:nvPr/>
              </p:nvPicPr>
              <p:blipFill>
                <a:blip r:embed="rId175"/>
                <a:stretch>
                  <a:fillRect/>
                </a:stretch>
              </p:blipFill>
              <p:spPr>
                <a:xfrm>
                  <a:off x="6767805" y="2416677"/>
                  <a:ext cx="2732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7" name="Ink 96">
                  <a:extLst>
                    <a:ext uri="{FF2B5EF4-FFF2-40B4-BE49-F238E27FC236}">
                      <a16:creationId xmlns:a16="http://schemas.microsoft.com/office/drawing/2014/main" id="{05CAB04E-1DCC-D3BE-5655-059F463B2F7A}"/>
                    </a:ext>
                  </a:extLst>
                </p14:cNvPr>
                <p14:cNvContentPartPr/>
                <p14:nvPr/>
              </p14:nvContentPartPr>
              <p14:xfrm>
                <a:off x="7132125" y="2840397"/>
                <a:ext cx="26280" cy="172080"/>
              </p14:xfrm>
            </p:contentPart>
          </mc:Choice>
          <mc:Fallback>
            <p:pic>
              <p:nvPicPr>
                <p:cNvPr id="97" name="Ink 96">
                  <a:extLst>
                    <a:ext uri="{FF2B5EF4-FFF2-40B4-BE49-F238E27FC236}">
                      <a16:creationId xmlns:a16="http://schemas.microsoft.com/office/drawing/2014/main" id="{05CAB04E-1DCC-D3BE-5655-059F463B2F7A}"/>
                    </a:ext>
                  </a:extLst>
                </p:cNvPr>
                <p:cNvPicPr/>
                <p:nvPr/>
              </p:nvPicPr>
              <p:blipFill>
                <a:blip r:embed="rId177"/>
                <a:stretch>
                  <a:fillRect/>
                </a:stretch>
              </p:blipFill>
              <p:spPr>
                <a:xfrm>
                  <a:off x="7126005" y="2834277"/>
                  <a:ext cx="385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8" name="Ink 97">
                  <a:extLst>
                    <a:ext uri="{FF2B5EF4-FFF2-40B4-BE49-F238E27FC236}">
                      <a16:creationId xmlns:a16="http://schemas.microsoft.com/office/drawing/2014/main" id="{C47E7804-6F41-356B-7198-B6EE6AA33C3F}"/>
                    </a:ext>
                  </a:extLst>
                </p14:cNvPr>
                <p14:cNvContentPartPr/>
                <p14:nvPr/>
              </p14:nvContentPartPr>
              <p14:xfrm>
                <a:off x="7226805" y="2773077"/>
                <a:ext cx="237240" cy="222480"/>
              </p14:xfrm>
            </p:contentPart>
          </mc:Choice>
          <mc:Fallback>
            <p:pic>
              <p:nvPicPr>
                <p:cNvPr id="98" name="Ink 97">
                  <a:extLst>
                    <a:ext uri="{FF2B5EF4-FFF2-40B4-BE49-F238E27FC236}">
                      <a16:creationId xmlns:a16="http://schemas.microsoft.com/office/drawing/2014/main" id="{C47E7804-6F41-356B-7198-B6EE6AA33C3F}"/>
                    </a:ext>
                  </a:extLst>
                </p:cNvPr>
                <p:cNvPicPr/>
                <p:nvPr/>
              </p:nvPicPr>
              <p:blipFill>
                <a:blip r:embed="rId179"/>
                <a:stretch>
                  <a:fillRect/>
                </a:stretch>
              </p:blipFill>
              <p:spPr>
                <a:xfrm>
                  <a:off x="7220685" y="2766957"/>
                  <a:ext cx="2494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9" name="Ink 98">
                  <a:extLst>
                    <a:ext uri="{FF2B5EF4-FFF2-40B4-BE49-F238E27FC236}">
                      <a16:creationId xmlns:a16="http://schemas.microsoft.com/office/drawing/2014/main" id="{B9249757-8E0D-95E7-5FD8-770A75A9A02E}"/>
                    </a:ext>
                  </a:extLst>
                </p14:cNvPr>
                <p14:cNvContentPartPr/>
                <p14:nvPr/>
              </p14:nvContentPartPr>
              <p14:xfrm>
                <a:off x="7442805" y="2720877"/>
                <a:ext cx="236160" cy="239040"/>
              </p14:xfrm>
            </p:contentPart>
          </mc:Choice>
          <mc:Fallback>
            <p:pic>
              <p:nvPicPr>
                <p:cNvPr id="99" name="Ink 98">
                  <a:extLst>
                    <a:ext uri="{FF2B5EF4-FFF2-40B4-BE49-F238E27FC236}">
                      <a16:creationId xmlns:a16="http://schemas.microsoft.com/office/drawing/2014/main" id="{B9249757-8E0D-95E7-5FD8-770A75A9A02E}"/>
                    </a:ext>
                  </a:extLst>
                </p:cNvPr>
                <p:cNvPicPr/>
                <p:nvPr/>
              </p:nvPicPr>
              <p:blipFill>
                <a:blip r:embed="rId181"/>
                <a:stretch>
                  <a:fillRect/>
                </a:stretch>
              </p:blipFill>
              <p:spPr>
                <a:xfrm>
                  <a:off x="7436685" y="2714757"/>
                  <a:ext cx="2484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0" name="Ink 99">
                  <a:extLst>
                    <a:ext uri="{FF2B5EF4-FFF2-40B4-BE49-F238E27FC236}">
                      <a16:creationId xmlns:a16="http://schemas.microsoft.com/office/drawing/2014/main" id="{DEE4E5AD-1E71-1680-0F8B-4F5DD9723E28}"/>
                    </a:ext>
                  </a:extLst>
                </p14:cNvPr>
                <p14:cNvContentPartPr/>
                <p14:nvPr/>
              </p14:nvContentPartPr>
              <p14:xfrm>
                <a:off x="7726485" y="2840037"/>
                <a:ext cx="152640" cy="141120"/>
              </p14:xfrm>
            </p:contentPart>
          </mc:Choice>
          <mc:Fallback>
            <p:pic>
              <p:nvPicPr>
                <p:cNvPr id="100" name="Ink 99">
                  <a:extLst>
                    <a:ext uri="{FF2B5EF4-FFF2-40B4-BE49-F238E27FC236}">
                      <a16:creationId xmlns:a16="http://schemas.microsoft.com/office/drawing/2014/main" id="{DEE4E5AD-1E71-1680-0F8B-4F5DD9723E28}"/>
                    </a:ext>
                  </a:extLst>
                </p:cNvPr>
                <p:cNvPicPr/>
                <p:nvPr/>
              </p:nvPicPr>
              <p:blipFill>
                <a:blip r:embed="rId183"/>
                <a:stretch>
                  <a:fillRect/>
                </a:stretch>
              </p:blipFill>
              <p:spPr>
                <a:xfrm>
                  <a:off x="7720365" y="2833917"/>
                  <a:ext cx="1648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1" name="Ink 100">
                  <a:extLst>
                    <a:ext uri="{FF2B5EF4-FFF2-40B4-BE49-F238E27FC236}">
                      <a16:creationId xmlns:a16="http://schemas.microsoft.com/office/drawing/2014/main" id="{4A9C8FED-EF03-FE3A-3D78-29018FA200F1}"/>
                    </a:ext>
                  </a:extLst>
                </p14:cNvPr>
                <p14:cNvContentPartPr/>
                <p14:nvPr/>
              </p14:nvContentPartPr>
              <p14:xfrm>
                <a:off x="7973445" y="2592717"/>
                <a:ext cx="201960" cy="350640"/>
              </p14:xfrm>
            </p:contentPart>
          </mc:Choice>
          <mc:Fallback>
            <p:pic>
              <p:nvPicPr>
                <p:cNvPr id="101" name="Ink 100">
                  <a:extLst>
                    <a:ext uri="{FF2B5EF4-FFF2-40B4-BE49-F238E27FC236}">
                      <a16:creationId xmlns:a16="http://schemas.microsoft.com/office/drawing/2014/main" id="{4A9C8FED-EF03-FE3A-3D78-29018FA200F1}"/>
                    </a:ext>
                  </a:extLst>
                </p:cNvPr>
                <p:cNvPicPr/>
                <p:nvPr/>
              </p:nvPicPr>
              <p:blipFill>
                <a:blip r:embed="rId185"/>
                <a:stretch>
                  <a:fillRect/>
                </a:stretch>
              </p:blipFill>
              <p:spPr>
                <a:xfrm>
                  <a:off x="7967325" y="2586597"/>
                  <a:ext cx="21420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2" name="Ink 101">
                  <a:extLst>
                    <a:ext uri="{FF2B5EF4-FFF2-40B4-BE49-F238E27FC236}">
                      <a16:creationId xmlns:a16="http://schemas.microsoft.com/office/drawing/2014/main" id="{03E4066C-9905-36FA-A9B5-ED4BB8A25C12}"/>
                    </a:ext>
                  </a:extLst>
                </p14:cNvPr>
                <p14:cNvContentPartPr/>
                <p14:nvPr/>
              </p14:nvContentPartPr>
              <p14:xfrm>
                <a:off x="8198445" y="2856957"/>
                <a:ext cx="32760" cy="42480"/>
              </p14:xfrm>
            </p:contentPart>
          </mc:Choice>
          <mc:Fallback>
            <p:pic>
              <p:nvPicPr>
                <p:cNvPr id="102" name="Ink 101">
                  <a:extLst>
                    <a:ext uri="{FF2B5EF4-FFF2-40B4-BE49-F238E27FC236}">
                      <a16:creationId xmlns:a16="http://schemas.microsoft.com/office/drawing/2014/main" id="{03E4066C-9905-36FA-A9B5-ED4BB8A25C12}"/>
                    </a:ext>
                  </a:extLst>
                </p:cNvPr>
                <p:cNvPicPr/>
                <p:nvPr/>
              </p:nvPicPr>
              <p:blipFill>
                <a:blip r:embed="rId187"/>
                <a:stretch>
                  <a:fillRect/>
                </a:stretch>
              </p:blipFill>
              <p:spPr>
                <a:xfrm>
                  <a:off x="8192325" y="2850837"/>
                  <a:ext cx="450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3" name="Ink 102">
                  <a:extLst>
                    <a:ext uri="{FF2B5EF4-FFF2-40B4-BE49-F238E27FC236}">
                      <a16:creationId xmlns:a16="http://schemas.microsoft.com/office/drawing/2014/main" id="{84A637FF-EAF6-6BC8-C1E7-7DF3B3E0AAB6}"/>
                    </a:ext>
                  </a:extLst>
                </p14:cNvPr>
                <p14:cNvContentPartPr/>
                <p14:nvPr/>
              </p14:nvContentPartPr>
              <p14:xfrm>
                <a:off x="8342445" y="2630157"/>
                <a:ext cx="25920" cy="93240"/>
              </p14:xfrm>
            </p:contentPart>
          </mc:Choice>
          <mc:Fallback>
            <p:pic>
              <p:nvPicPr>
                <p:cNvPr id="103" name="Ink 102">
                  <a:extLst>
                    <a:ext uri="{FF2B5EF4-FFF2-40B4-BE49-F238E27FC236}">
                      <a16:creationId xmlns:a16="http://schemas.microsoft.com/office/drawing/2014/main" id="{84A637FF-EAF6-6BC8-C1E7-7DF3B3E0AAB6}"/>
                    </a:ext>
                  </a:extLst>
                </p:cNvPr>
                <p:cNvPicPr/>
                <p:nvPr/>
              </p:nvPicPr>
              <p:blipFill>
                <a:blip r:embed="rId189"/>
                <a:stretch>
                  <a:fillRect/>
                </a:stretch>
              </p:blipFill>
              <p:spPr>
                <a:xfrm>
                  <a:off x="8336325" y="2624037"/>
                  <a:ext cx="38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4" name="Ink 103">
                  <a:extLst>
                    <a:ext uri="{FF2B5EF4-FFF2-40B4-BE49-F238E27FC236}">
                      <a16:creationId xmlns:a16="http://schemas.microsoft.com/office/drawing/2014/main" id="{538182CF-E3A8-955A-9FCF-7F352C265C8E}"/>
                    </a:ext>
                  </a:extLst>
                </p14:cNvPr>
                <p14:cNvContentPartPr/>
                <p14:nvPr/>
              </p14:nvContentPartPr>
              <p14:xfrm>
                <a:off x="8445045" y="2623677"/>
                <a:ext cx="117360" cy="259560"/>
              </p14:xfrm>
            </p:contentPart>
          </mc:Choice>
          <mc:Fallback>
            <p:pic>
              <p:nvPicPr>
                <p:cNvPr id="104" name="Ink 103">
                  <a:extLst>
                    <a:ext uri="{FF2B5EF4-FFF2-40B4-BE49-F238E27FC236}">
                      <a16:creationId xmlns:a16="http://schemas.microsoft.com/office/drawing/2014/main" id="{538182CF-E3A8-955A-9FCF-7F352C265C8E}"/>
                    </a:ext>
                  </a:extLst>
                </p:cNvPr>
                <p:cNvPicPr/>
                <p:nvPr/>
              </p:nvPicPr>
              <p:blipFill>
                <a:blip r:embed="rId191"/>
                <a:stretch>
                  <a:fillRect/>
                </a:stretch>
              </p:blipFill>
              <p:spPr>
                <a:xfrm>
                  <a:off x="8438925" y="2617557"/>
                  <a:ext cx="12960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5" name="Ink 104">
                  <a:extLst>
                    <a:ext uri="{FF2B5EF4-FFF2-40B4-BE49-F238E27FC236}">
                      <a16:creationId xmlns:a16="http://schemas.microsoft.com/office/drawing/2014/main" id="{7AFA7EA2-54BA-D34B-E359-C08717407D73}"/>
                    </a:ext>
                  </a:extLst>
                </p14:cNvPr>
                <p14:cNvContentPartPr/>
                <p14:nvPr/>
              </p14:nvContentPartPr>
              <p14:xfrm>
                <a:off x="8376645" y="2681997"/>
                <a:ext cx="176400" cy="38880"/>
              </p14:xfrm>
            </p:contentPart>
          </mc:Choice>
          <mc:Fallback>
            <p:pic>
              <p:nvPicPr>
                <p:cNvPr id="105" name="Ink 104">
                  <a:extLst>
                    <a:ext uri="{FF2B5EF4-FFF2-40B4-BE49-F238E27FC236}">
                      <a16:creationId xmlns:a16="http://schemas.microsoft.com/office/drawing/2014/main" id="{7AFA7EA2-54BA-D34B-E359-C08717407D73}"/>
                    </a:ext>
                  </a:extLst>
                </p:cNvPr>
                <p:cNvPicPr/>
                <p:nvPr/>
              </p:nvPicPr>
              <p:blipFill>
                <a:blip r:embed="rId193"/>
                <a:stretch>
                  <a:fillRect/>
                </a:stretch>
              </p:blipFill>
              <p:spPr>
                <a:xfrm>
                  <a:off x="8370525" y="2675877"/>
                  <a:ext cx="1886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6" name="Ink 125">
                  <a:extLst>
                    <a:ext uri="{FF2B5EF4-FFF2-40B4-BE49-F238E27FC236}">
                      <a16:creationId xmlns:a16="http://schemas.microsoft.com/office/drawing/2014/main" id="{E2C31F49-A47D-C68E-5A2B-55F4E61ABA1E}"/>
                    </a:ext>
                  </a:extLst>
                </p14:cNvPr>
                <p14:cNvContentPartPr/>
                <p14:nvPr/>
              </p14:nvContentPartPr>
              <p14:xfrm>
                <a:off x="6317445" y="4038837"/>
                <a:ext cx="120960" cy="1454400"/>
              </p14:xfrm>
            </p:contentPart>
          </mc:Choice>
          <mc:Fallback>
            <p:pic>
              <p:nvPicPr>
                <p:cNvPr id="126" name="Ink 125">
                  <a:extLst>
                    <a:ext uri="{FF2B5EF4-FFF2-40B4-BE49-F238E27FC236}">
                      <a16:creationId xmlns:a16="http://schemas.microsoft.com/office/drawing/2014/main" id="{E2C31F49-A47D-C68E-5A2B-55F4E61ABA1E}"/>
                    </a:ext>
                  </a:extLst>
                </p:cNvPr>
                <p:cNvPicPr/>
                <p:nvPr/>
              </p:nvPicPr>
              <p:blipFill>
                <a:blip r:embed="rId195"/>
                <a:stretch>
                  <a:fillRect/>
                </a:stretch>
              </p:blipFill>
              <p:spPr>
                <a:xfrm>
                  <a:off x="6311325" y="4032717"/>
                  <a:ext cx="133200" cy="1466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7" name="Ink 126">
                  <a:extLst>
                    <a:ext uri="{FF2B5EF4-FFF2-40B4-BE49-F238E27FC236}">
                      <a16:creationId xmlns:a16="http://schemas.microsoft.com/office/drawing/2014/main" id="{0787A1FE-F440-41DB-3E66-79E003C71523}"/>
                    </a:ext>
                  </a:extLst>
                </p14:cNvPr>
                <p14:cNvContentPartPr/>
                <p14:nvPr/>
              </p14:nvContentPartPr>
              <p14:xfrm>
                <a:off x="6436605" y="4024077"/>
                <a:ext cx="264600" cy="1475280"/>
              </p14:xfrm>
            </p:contentPart>
          </mc:Choice>
          <mc:Fallback>
            <p:pic>
              <p:nvPicPr>
                <p:cNvPr id="127" name="Ink 126">
                  <a:extLst>
                    <a:ext uri="{FF2B5EF4-FFF2-40B4-BE49-F238E27FC236}">
                      <a16:creationId xmlns:a16="http://schemas.microsoft.com/office/drawing/2014/main" id="{0787A1FE-F440-41DB-3E66-79E003C71523}"/>
                    </a:ext>
                  </a:extLst>
                </p:cNvPr>
                <p:cNvPicPr/>
                <p:nvPr/>
              </p:nvPicPr>
              <p:blipFill>
                <a:blip r:embed="rId197"/>
                <a:stretch>
                  <a:fillRect/>
                </a:stretch>
              </p:blipFill>
              <p:spPr>
                <a:xfrm>
                  <a:off x="6430485" y="4017957"/>
                  <a:ext cx="276840" cy="1487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8" name="Ink 127">
                  <a:extLst>
                    <a:ext uri="{FF2B5EF4-FFF2-40B4-BE49-F238E27FC236}">
                      <a16:creationId xmlns:a16="http://schemas.microsoft.com/office/drawing/2014/main" id="{D860512E-4D3B-F207-2BE7-C40329FD5A16}"/>
                    </a:ext>
                  </a:extLst>
                </p14:cNvPr>
                <p14:cNvContentPartPr/>
                <p14:nvPr/>
              </p14:nvContentPartPr>
              <p14:xfrm>
                <a:off x="6307365" y="5306397"/>
                <a:ext cx="231480" cy="374400"/>
              </p14:xfrm>
            </p:contentPart>
          </mc:Choice>
          <mc:Fallback>
            <p:pic>
              <p:nvPicPr>
                <p:cNvPr id="128" name="Ink 127">
                  <a:extLst>
                    <a:ext uri="{FF2B5EF4-FFF2-40B4-BE49-F238E27FC236}">
                      <a16:creationId xmlns:a16="http://schemas.microsoft.com/office/drawing/2014/main" id="{D860512E-4D3B-F207-2BE7-C40329FD5A16}"/>
                    </a:ext>
                  </a:extLst>
                </p:cNvPr>
                <p:cNvPicPr/>
                <p:nvPr/>
              </p:nvPicPr>
              <p:blipFill>
                <a:blip r:embed="rId199"/>
                <a:stretch>
                  <a:fillRect/>
                </a:stretch>
              </p:blipFill>
              <p:spPr>
                <a:xfrm>
                  <a:off x="6301245" y="5300277"/>
                  <a:ext cx="2437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1" name="Ink 130">
                  <a:extLst>
                    <a:ext uri="{FF2B5EF4-FFF2-40B4-BE49-F238E27FC236}">
                      <a16:creationId xmlns:a16="http://schemas.microsoft.com/office/drawing/2014/main" id="{25D60A19-9052-82A8-D66F-8A45868B2C01}"/>
                    </a:ext>
                  </a:extLst>
                </p14:cNvPr>
                <p14:cNvContentPartPr/>
                <p14:nvPr/>
              </p14:nvContentPartPr>
              <p14:xfrm>
                <a:off x="5619405" y="4037037"/>
                <a:ext cx="744480" cy="79200"/>
              </p14:xfrm>
            </p:contentPart>
          </mc:Choice>
          <mc:Fallback>
            <p:pic>
              <p:nvPicPr>
                <p:cNvPr id="131" name="Ink 130">
                  <a:extLst>
                    <a:ext uri="{FF2B5EF4-FFF2-40B4-BE49-F238E27FC236}">
                      <a16:creationId xmlns:a16="http://schemas.microsoft.com/office/drawing/2014/main" id="{25D60A19-9052-82A8-D66F-8A45868B2C01}"/>
                    </a:ext>
                  </a:extLst>
                </p:cNvPr>
                <p:cNvPicPr/>
                <p:nvPr/>
              </p:nvPicPr>
              <p:blipFill>
                <a:blip r:embed="rId201"/>
                <a:stretch>
                  <a:fillRect/>
                </a:stretch>
              </p:blipFill>
              <p:spPr>
                <a:xfrm>
                  <a:off x="5613285" y="4030917"/>
                  <a:ext cx="7567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2" name="Ink 131">
                  <a:extLst>
                    <a:ext uri="{FF2B5EF4-FFF2-40B4-BE49-F238E27FC236}">
                      <a16:creationId xmlns:a16="http://schemas.microsoft.com/office/drawing/2014/main" id="{96B37A15-391E-48D5-4055-84FB119B4660}"/>
                    </a:ext>
                  </a:extLst>
                </p14:cNvPr>
                <p14:cNvContentPartPr/>
                <p14:nvPr/>
              </p14:nvContentPartPr>
              <p14:xfrm>
                <a:off x="5725965" y="5357517"/>
                <a:ext cx="650520" cy="172800"/>
              </p14:xfrm>
            </p:contentPart>
          </mc:Choice>
          <mc:Fallback>
            <p:pic>
              <p:nvPicPr>
                <p:cNvPr id="132" name="Ink 131">
                  <a:extLst>
                    <a:ext uri="{FF2B5EF4-FFF2-40B4-BE49-F238E27FC236}">
                      <a16:creationId xmlns:a16="http://schemas.microsoft.com/office/drawing/2014/main" id="{96B37A15-391E-48D5-4055-84FB119B4660}"/>
                    </a:ext>
                  </a:extLst>
                </p:cNvPr>
                <p:cNvPicPr/>
                <p:nvPr/>
              </p:nvPicPr>
              <p:blipFill>
                <a:blip r:embed="rId203"/>
                <a:stretch>
                  <a:fillRect/>
                </a:stretch>
              </p:blipFill>
              <p:spPr>
                <a:xfrm>
                  <a:off x="5719845" y="5351397"/>
                  <a:ext cx="6627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4" name="Ink 133">
                  <a:extLst>
                    <a:ext uri="{FF2B5EF4-FFF2-40B4-BE49-F238E27FC236}">
                      <a16:creationId xmlns:a16="http://schemas.microsoft.com/office/drawing/2014/main" id="{04E8D5B6-AD1F-081D-DDA5-C39AA40BB86E}"/>
                    </a:ext>
                  </a:extLst>
                </p14:cNvPr>
                <p14:cNvContentPartPr/>
                <p14:nvPr/>
              </p14:nvContentPartPr>
              <p14:xfrm>
                <a:off x="5659005" y="3337197"/>
                <a:ext cx="424080" cy="374040"/>
              </p14:xfrm>
            </p:contentPart>
          </mc:Choice>
          <mc:Fallback>
            <p:pic>
              <p:nvPicPr>
                <p:cNvPr id="134" name="Ink 133">
                  <a:extLst>
                    <a:ext uri="{FF2B5EF4-FFF2-40B4-BE49-F238E27FC236}">
                      <a16:creationId xmlns:a16="http://schemas.microsoft.com/office/drawing/2014/main" id="{04E8D5B6-AD1F-081D-DDA5-C39AA40BB86E}"/>
                    </a:ext>
                  </a:extLst>
                </p:cNvPr>
                <p:cNvPicPr/>
                <p:nvPr/>
              </p:nvPicPr>
              <p:blipFill>
                <a:blip r:embed="rId205"/>
                <a:stretch>
                  <a:fillRect/>
                </a:stretch>
              </p:blipFill>
              <p:spPr>
                <a:xfrm>
                  <a:off x="5652885" y="3331077"/>
                  <a:ext cx="4363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5" name="Ink 134">
                  <a:extLst>
                    <a:ext uri="{FF2B5EF4-FFF2-40B4-BE49-F238E27FC236}">
                      <a16:creationId xmlns:a16="http://schemas.microsoft.com/office/drawing/2014/main" id="{C61C5C05-3548-EAC0-6ACA-F8E2C42D7A97}"/>
                    </a:ext>
                  </a:extLst>
                </p14:cNvPr>
                <p14:cNvContentPartPr/>
                <p14:nvPr/>
              </p14:nvContentPartPr>
              <p14:xfrm>
                <a:off x="5587365" y="3596757"/>
                <a:ext cx="305280" cy="247680"/>
              </p14:xfrm>
            </p:contentPart>
          </mc:Choice>
          <mc:Fallback>
            <p:pic>
              <p:nvPicPr>
                <p:cNvPr id="135" name="Ink 134">
                  <a:extLst>
                    <a:ext uri="{FF2B5EF4-FFF2-40B4-BE49-F238E27FC236}">
                      <a16:creationId xmlns:a16="http://schemas.microsoft.com/office/drawing/2014/main" id="{C61C5C05-3548-EAC0-6ACA-F8E2C42D7A97}"/>
                    </a:ext>
                  </a:extLst>
                </p:cNvPr>
                <p:cNvPicPr/>
                <p:nvPr/>
              </p:nvPicPr>
              <p:blipFill>
                <a:blip r:embed="rId207"/>
                <a:stretch>
                  <a:fillRect/>
                </a:stretch>
              </p:blipFill>
              <p:spPr>
                <a:xfrm>
                  <a:off x="5581245" y="3590637"/>
                  <a:ext cx="3175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09" name="Ink 108">
                  <a:extLst>
                    <a:ext uri="{FF2B5EF4-FFF2-40B4-BE49-F238E27FC236}">
                      <a16:creationId xmlns:a16="http://schemas.microsoft.com/office/drawing/2014/main" id="{D1E03E69-797D-BA11-05F8-6187746CEF85}"/>
                    </a:ext>
                  </a:extLst>
                </p14:cNvPr>
                <p14:cNvContentPartPr/>
                <p14:nvPr/>
              </p14:nvContentPartPr>
              <p14:xfrm>
                <a:off x="3781965" y="4990317"/>
                <a:ext cx="327960" cy="196200"/>
              </p14:xfrm>
            </p:contentPart>
          </mc:Choice>
          <mc:Fallback>
            <p:pic>
              <p:nvPicPr>
                <p:cNvPr id="109" name="Ink 108">
                  <a:extLst>
                    <a:ext uri="{FF2B5EF4-FFF2-40B4-BE49-F238E27FC236}">
                      <a16:creationId xmlns:a16="http://schemas.microsoft.com/office/drawing/2014/main" id="{D1E03E69-797D-BA11-05F8-6187746CEF85}"/>
                    </a:ext>
                  </a:extLst>
                </p:cNvPr>
                <p:cNvPicPr/>
                <p:nvPr/>
              </p:nvPicPr>
              <p:blipFill>
                <a:blip r:embed="rId209"/>
                <a:stretch>
                  <a:fillRect/>
                </a:stretch>
              </p:blipFill>
              <p:spPr>
                <a:xfrm>
                  <a:off x="3775845" y="4984197"/>
                  <a:ext cx="3402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0" name="Ink 109">
                  <a:extLst>
                    <a:ext uri="{FF2B5EF4-FFF2-40B4-BE49-F238E27FC236}">
                      <a16:creationId xmlns:a16="http://schemas.microsoft.com/office/drawing/2014/main" id="{00D697C6-4B32-D55F-A750-A8D80D11A472}"/>
                    </a:ext>
                  </a:extLst>
                </p14:cNvPr>
                <p14:cNvContentPartPr/>
                <p14:nvPr/>
              </p14:nvContentPartPr>
              <p14:xfrm>
                <a:off x="4202445" y="5016597"/>
                <a:ext cx="256320" cy="105120"/>
              </p14:xfrm>
            </p:contentPart>
          </mc:Choice>
          <mc:Fallback>
            <p:pic>
              <p:nvPicPr>
                <p:cNvPr id="110" name="Ink 109">
                  <a:extLst>
                    <a:ext uri="{FF2B5EF4-FFF2-40B4-BE49-F238E27FC236}">
                      <a16:creationId xmlns:a16="http://schemas.microsoft.com/office/drawing/2014/main" id="{00D697C6-4B32-D55F-A750-A8D80D11A472}"/>
                    </a:ext>
                  </a:extLst>
                </p:cNvPr>
                <p:cNvPicPr/>
                <p:nvPr/>
              </p:nvPicPr>
              <p:blipFill>
                <a:blip r:embed="rId211"/>
                <a:stretch>
                  <a:fillRect/>
                </a:stretch>
              </p:blipFill>
              <p:spPr>
                <a:xfrm>
                  <a:off x="4196325" y="5010477"/>
                  <a:ext cx="2685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1" name="Ink 110">
                  <a:extLst>
                    <a:ext uri="{FF2B5EF4-FFF2-40B4-BE49-F238E27FC236}">
                      <a16:creationId xmlns:a16="http://schemas.microsoft.com/office/drawing/2014/main" id="{7A363C23-F806-BDFF-2F3D-57F926856B98}"/>
                    </a:ext>
                  </a:extLst>
                </p14:cNvPr>
                <p14:cNvContentPartPr/>
                <p14:nvPr/>
              </p14:nvContentPartPr>
              <p14:xfrm>
                <a:off x="4566765" y="4803117"/>
                <a:ext cx="205200" cy="329400"/>
              </p14:xfrm>
            </p:contentPart>
          </mc:Choice>
          <mc:Fallback>
            <p:pic>
              <p:nvPicPr>
                <p:cNvPr id="111" name="Ink 110">
                  <a:extLst>
                    <a:ext uri="{FF2B5EF4-FFF2-40B4-BE49-F238E27FC236}">
                      <a16:creationId xmlns:a16="http://schemas.microsoft.com/office/drawing/2014/main" id="{7A363C23-F806-BDFF-2F3D-57F926856B98}"/>
                    </a:ext>
                  </a:extLst>
                </p:cNvPr>
                <p:cNvPicPr/>
                <p:nvPr/>
              </p:nvPicPr>
              <p:blipFill>
                <a:blip r:embed="rId213"/>
                <a:stretch>
                  <a:fillRect/>
                </a:stretch>
              </p:blipFill>
              <p:spPr>
                <a:xfrm>
                  <a:off x="4560645" y="4796997"/>
                  <a:ext cx="2174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2" name="Ink 111">
                  <a:extLst>
                    <a:ext uri="{FF2B5EF4-FFF2-40B4-BE49-F238E27FC236}">
                      <a16:creationId xmlns:a16="http://schemas.microsoft.com/office/drawing/2014/main" id="{247302C4-6005-37AE-5F51-1392F39C0F77}"/>
                    </a:ext>
                  </a:extLst>
                </p14:cNvPr>
                <p14:cNvContentPartPr/>
                <p14:nvPr/>
              </p14:nvContentPartPr>
              <p14:xfrm>
                <a:off x="5131965" y="5165997"/>
                <a:ext cx="609120" cy="804240"/>
              </p14:xfrm>
            </p:contentPart>
          </mc:Choice>
          <mc:Fallback>
            <p:pic>
              <p:nvPicPr>
                <p:cNvPr id="112" name="Ink 111">
                  <a:extLst>
                    <a:ext uri="{FF2B5EF4-FFF2-40B4-BE49-F238E27FC236}">
                      <a16:creationId xmlns:a16="http://schemas.microsoft.com/office/drawing/2014/main" id="{247302C4-6005-37AE-5F51-1392F39C0F77}"/>
                    </a:ext>
                  </a:extLst>
                </p:cNvPr>
                <p:cNvPicPr/>
                <p:nvPr/>
              </p:nvPicPr>
              <p:blipFill>
                <a:blip r:embed="rId215"/>
                <a:stretch>
                  <a:fillRect/>
                </a:stretch>
              </p:blipFill>
              <p:spPr>
                <a:xfrm>
                  <a:off x="5125845" y="5159877"/>
                  <a:ext cx="621360" cy="816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4" name="Ink 113">
                  <a:extLst>
                    <a:ext uri="{FF2B5EF4-FFF2-40B4-BE49-F238E27FC236}">
                      <a16:creationId xmlns:a16="http://schemas.microsoft.com/office/drawing/2014/main" id="{B6B361BD-F062-08ED-EFDD-913E43387CC9}"/>
                    </a:ext>
                  </a:extLst>
                </p14:cNvPr>
                <p14:cNvContentPartPr/>
                <p14:nvPr/>
              </p14:nvContentPartPr>
              <p14:xfrm>
                <a:off x="5249325" y="6050877"/>
                <a:ext cx="13320" cy="192240"/>
              </p14:xfrm>
            </p:contentPart>
          </mc:Choice>
          <mc:Fallback>
            <p:pic>
              <p:nvPicPr>
                <p:cNvPr id="114" name="Ink 113">
                  <a:extLst>
                    <a:ext uri="{FF2B5EF4-FFF2-40B4-BE49-F238E27FC236}">
                      <a16:creationId xmlns:a16="http://schemas.microsoft.com/office/drawing/2014/main" id="{B6B361BD-F062-08ED-EFDD-913E43387CC9}"/>
                    </a:ext>
                  </a:extLst>
                </p:cNvPr>
                <p:cNvPicPr/>
                <p:nvPr/>
              </p:nvPicPr>
              <p:blipFill>
                <a:blip r:embed="rId217"/>
                <a:stretch>
                  <a:fillRect/>
                </a:stretch>
              </p:blipFill>
              <p:spPr>
                <a:xfrm>
                  <a:off x="5243205" y="6044757"/>
                  <a:ext cx="255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5" name="Ink 114">
                  <a:extLst>
                    <a:ext uri="{FF2B5EF4-FFF2-40B4-BE49-F238E27FC236}">
                      <a16:creationId xmlns:a16="http://schemas.microsoft.com/office/drawing/2014/main" id="{B9F00B5C-D74F-5165-FD92-7A8A2F850020}"/>
                    </a:ext>
                  </a:extLst>
                </p14:cNvPr>
                <p14:cNvContentPartPr/>
                <p14:nvPr/>
              </p14:nvContentPartPr>
              <p14:xfrm>
                <a:off x="5278845" y="6026397"/>
                <a:ext cx="208080" cy="215280"/>
              </p14:xfrm>
            </p:contentPart>
          </mc:Choice>
          <mc:Fallback>
            <p:pic>
              <p:nvPicPr>
                <p:cNvPr id="115" name="Ink 114">
                  <a:extLst>
                    <a:ext uri="{FF2B5EF4-FFF2-40B4-BE49-F238E27FC236}">
                      <a16:creationId xmlns:a16="http://schemas.microsoft.com/office/drawing/2014/main" id="{B9F00B5C-D74F-5165-FD92-7A8A2F850020}"/>
                    </a:ext>
                  </a:extLst>
                </p:cNvPr>
                <p:cNvPicPr/>
                <p:nvPr/>
              </p:nvPicPr>
              <p:blipFill>
                <a:blip r:embed="rId219"/>
                <a:stretch>
                  <a:fillRect/>
                </a:stretch>
              </p:blipFill>
              <p:spPr>
                <a:xfrm>
                  <a:off x="5272725" y="6020277"/>
                  <a:ext cx="220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6" name="Ink 115">
                  <a:extLst>
                    <a:ext uri="{FF2B5EF4-FFF2-40B4-BE49-F238E27FC236}">
                      <a16:creationId xmlns:a16="http://schemas.microsoft.com/office/drawing/2014/main" id="{C9CC2994-CD61-94CC-E730-C1A945806365}"/>
                    </a:ext>
                  </a:extLst>
                </p14:cNvPr>
                <p14:cNvContentPartPr/>
                <p14:nvPr/>
              </p14:nvContentPartPr>
              <p14:xfrm>
                <a:off x="5513565" y="5964117"/>
                <a:ext cx="42120" cy="284760"/>
              </p14:xfrm>
            </p:contentPart>
          </mc:Choice>
          <mc:Fallback>
            <p:pic>
              <p:nvPicPr>
                <p:cNvPr id="116" name="Ink 115">
                  <a:extLst>
                    <a:ext uri="{FF2B5EF4-FFF2-40B4-BE49-F238E27FC236}">
                      <a16:creationId xmlns:a16="http://schemas.microsoft.com/office/drawing/2014/main" id="{C9CC2994-CD61-94CC-E730-C1A945806365}"/>
                    </a:ext>
                  </a:extLst>
                </p:cNvPr>
                <p:cNvPicPr/>
                <p:nvPr/>
              </p:nvPicPr>
              <p:blipFill>
                <a:blip r:embed="rId221"/>
                <a:stretch>
                  <a:fillRect/>
                </a:stretch>
              </p:blipFill>
              <p:spPr>
                <a:xfrm>
                  <a:off x="5507445" y="5957997"/>
                  <a:ext cx="543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7" name="Ink 116">
                  <a:extLst>
                    <a:ext uri="{FF2B5EF4-FFF2-40B4-BE49-F238E27FC236}">
                      <a16:creationId xmlns:a16="http://schemas.microsoft.com/office/drawing/2014/main" id="{52F38028-4D92-2CC8-2064-84666D47F51D}"/>
                    </a:ext>
                  </a:extLst>
                </p14:cNvPr>
                <p14:cNvContentPartPr/>
                <p14:nvPr/>
              </p14:nvContentPartPr>
              <p14:xfrm>
                <a:off x="5523645" y="6034317"/>
                <a:ext cx="141840" cy="191880"/>
              </p14:xfrm>
            </p:contentPart>
          </mc:Choice>
          <mc:Fallback>
            <p:pic>
              <p:nvPicPr>
                <p:cNvPr id="117" name="Ink 116">
                  <a:extLst>
                    <a:ext uri="{FF2B5EF4-FFF2-40B4-BE49-F238E27FC236}">
                      <a16:creationId xmlns:a16="http://schemas.microsoft.com/office/drawing/2014/main" id="{52F38028-4D92-2CC8-2064-84666D47F51D}"/>
                    </a:ext>
                  </a:extLst>
                </p:cNvPr>
                <p:cNvPicPr/>
                <p:nvPr/>
              </p:nvPicPr>
              <p:blipFill>
                <a:blip r:embed="rId223"/>
                <a:stretch>
                  <a:fillRect/>
                </a:stretch>
              </p:blipFill>
              <p:spPr>
                <a:xfrm>
                  <a:off x="5517525" y="6028197"/>
                  <a:ext cx="1540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8" name="Ink 117">
                  <a:extLst>
                    <a:ext uri="{FF2B5EF4-FFF2-40B4-BE49-F238E27FC236}">
                      <a16:creationId xmlns:a16="http://schemas.microsoft.com/office/drawing/2014/main" id="{4592C194-F113-6C7A-E91F-167344BCB7D0}"/>
                    </a:ext>
                  </a:extLst>
                </p14:cNvPr>
                <p14:cNvContentPartPr/>
                <p14:nvPr/>
              </p14:nvContentPartPr>
              <p14:xfrm>
                <a:off x="5647845" y="5980677"/>
                <a:ext cx="162000" cy="253440"/>
              </p14:xfrm>
            </p:contentPart>
          </mc:Choice>
          <mc:Fallback>
            <p:pic>
              <p:nvPicPr>
                <p:cNvPr id="118" name="Ink 117">
                  <a:extLst>
                    <a:ext uri="{FF2B5EF4-FFF2-40B4-BE49-F238E27FC236}">
                      <a16:creationId xmlns:a16="http://schemas.microsoft.com/office/drawing/2014/main" id="{4592C194-F113-6C7A-E91F-167344BCB7D0}"/>
                    </a:ext>
                  </a:extLst>
                </p:cNvPr>
                <p:cNvPicPr/>
                <p:nvPr/>
              </p:nvPicPr>
              <p:blipFill>
                <a:blip r:embed="rId225"/>
                <a:stretch>
                  <a:fillRect/>
                </a:stretch>
              </p:blipFill>
              <p:spPr>
                <a:xfrm>
                  <a:off x="5641725" y="5974557"/>
                  <a:ext cx="1742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0" name="Ink 119">
                  <a:extLst>
                    <a:ext uri="{FF2B5EF4-FFF2-40B4-BE49-F238E27FC236}">
                      <a16:creationId xmlns:a16="http://schemas.microsoft.com/office/drawing/2014/main" id="{FBE5B821-2A02-12C9-76A5-D8AEA4DEB26F}"/>
                    </a:ext>
                  </a:extLst>
                </p14:cNvPr>
                <p14:cNvContentPartPr/>
                <p14:nvPr/>
              </p14:nvContentPartPr>
              <p14:xfrm>
                <a:off x="5329245" y="5233317"/>
                <a:ext cx="147240" cy="329400"/>
              </p14:xfrm>
            </p:contentPart>
          </mc:Choice>
          <mc:Fallback>
            <p:pic>
              <p:nvPicPr>
                <p:cNvPr id="120" name="Ink 119">
                  <a:extLst>
                    <a:ext uri="{FF2B5EF4-FFF2-40B4-BE49-F238E27FC236}">
                      <a16:creationId xmlns:a16="http://schemas.microsoft.com/office/drawing/2014/main" id="{FBE5B821-2A02-12C9-76A5-D8AEA4DEB26F}"/>
                    </a:ext>
                  </a:extLst>
                </p:cNvPr>
                <p:cNvPicPr/>
                <p:nvPr/>
              </p:nvPicPr>
              <p:blipFill>
                <a:blip r:embed="rId227"/>
                <a:stretch>
                  <a:fillRect/>
                </a:stretch>
              </p:blipFill>
              <p:spPr>
                <a:xfrm>
                  <a:off x="5323125" y="5227197"/>
                  <a:ext cx="15948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1" name="Ink 120">
                  <a:extLst>
                    <a:ext uri="{FF2B5EF4-FFF2-40B4-BE49-F238E27FC236}">
                      <a16:creationId xmlns:a16="http://schemas.microsoft.com/office/drawing/2014/main" id="{642D0950-42DD-AAEE-501D-E65407EBE866}"/>
                    </a:ext>
                  </a:extLst>
                </p14:cNvPr>
                <p14:cNvContentPartPr/>
                <p14:nvPr/>
              </p14:nvContentPartPr>
              <p14:xfrm>
                <a:off x="5372805" y="5444277"/>
                <a:ext cx="119520" cy="225360"/>
              </p14:xfrm>
            </p:contentPart>
          </mc:Choice>
          <mc:Fallback>
            <p:pic>
              <p:nvPicPr>
                <p:cNvPr id="121" name="Ink 120">
                  <a:extLst>
                    <a:ext uri="{FF2B5EF4-FFF2-40B4-BE49-F238E27FC236}">
                      <a16:creationId xmlns:a16="http://schemas.microsoft.com/office/drawing/2014/main" id="{642D0950-42DD-AAEE-501D-E65407EBE866}"/>
                    </a:ext>
                  </a:extLst>
                </p:cNvPr>
                <p:cNvPicPr/>
                <p:nvPr/>
              </p:nvPicPr>
              <p:blipFill>
                <a:blip r:embed="rId229"/>
                <a:stretch>
                  <a:fillRect/>
                </a:stretch>
              </p:blipFill>
              <p:spPr>
                <a:xfrm>
                  <a:off x="5366685" y="5438157"/>
                  <a:ext cx="1317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2" name="Ink 121">
                  <a:extLst>
                    <a:ext uri="{FF2B5EF4-FFF2-40B4-BE49-F238E27FC236}">
                      <a16:creationId xmlns:a16="http://schemas.microsoft.com/office/drawing/2014/main" id="{1000E51C-6105-27B3-09D0-B69656A7302E}"/>
                    </a:ext>
                  </a:extLst>
                </p14:cNvPr>
                <p14:cNvContentPartPr/>
                <p14:nvPr/>
              </p14:nvContentPartPr>
              <p14:xfrm>
                <a:off x="5436885" y="5493957"/>
                <a:ext cx="57240" cy="156960"/>
              </p14:xfrm>
            </p:contentPart>
          </mc:Choice>
          <mc:Fallback>
            <p:pic>
              <p:nvPicPr>
                <p:cNvPr id="122" name="Ink 121">
                  <a:extLst>
                    <a:ext uri="{FF2B5EF4-FFF2-40B4-BE49-F238E27FC236}">
                      <a16:creationId xmlns:a16="http://schemas.microsoft.com/office/drawing/2014/main" id="{1000E51C-6105-27B3-09D0-B69656A7302E}"/>
                    </a:ext>
                  </a:extLst>
                </p:cNvPr>
                <p:cNvPicPr/>
                <p:nvPr/>
              </p:nvPicPr>
              <p:blipFill>
                <a:blip r:embed="rId231"/>
                <a:stretch>
                  <a:fillRect/>
                </a:stretch>
              </p:blipFill>
              <p:spPr>
                <a:xfrm>
                  <a:off x="5430765" y="5487837"/>
                  <a:ext cx="694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3" name="Ink 122">
                  <a:extLst>
                    <a:ext uri="{FF2B5EF4-FFF2-40B4-BE49-F238E27FC236}">
                      <a16:creationId xmlns:a16="http://schemas.microsoft.com/office/drawing/2014/main" id="{BE8139BA-31E0-3377-ED43-065704B6A2C7}"/>
                    </a:ext>
                  </a:extLst>
                </p14:cNvPr>
                <p14:cNvContentPartPr/>
                <p14:nvPr/>
              </p14:nvContentPartPr>
              <p14:xfrm>
                <a:off x="5431845" y="5691237"/>
                <a:ext cx="31680" cy="198000"/>
              </p14:xfrm>
            </p:contentPart>
          </mc:Choice>
          <mc:Fallback>
            <p:pic>
              <p:nvPicPr>
                <p:cNvPr id="123" name="Ink 122">
                  <a:extLst>
                    <a:ext uri="{FF2B5EF4-FFF2-40B4-BE49-F238E27FC236}">
                      <a16:creationId xmlns:a16="http://schemas.microsoft.com/office/drawing/2014/main" id="{BE8139BA-31E0-3377-ED43-065704B6A2C7}"/>
                    </a:ext>
                  </a:extLst>
                </p:cNvPr>
                <p:cNvPicPr/>
                <p:nvPr/>
              </p:nvPicPr>
              <p:blipFill>
                <a:blip r:embed="rId233"/>
                <a:stretch>
                  <a:fillRect/>
                </a:stretch>
              </p:blipFill>
              <p:spPr>
                <a:xfrm>
                  <a:off x="5425725" y="5685117"/>
                  <a:ext cx="43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4" name="Ink 123">
                  <a:extLst>
                    <a:ext uri="{FF2B5EF4-FFF2-40B4-BE49-F238E27FC236}">
                      <a16:creationId xmlns:a16="http://schemas.microsoft.com/office/drawing/2014/main" id="{9D33C359-5F23-A551-9A21-547ED3F305D3}"/>
                    </a:ext>
                  </a:extLst>
                </p14:cNvPr>
                <p14:cNvContentPartPr/>
                <p14:nvPr/>
              </p14:nvContentPartPr>
              <p14:xfrm>
                <a:off x="5409525" y="5672517"/>
                <a:ext cx="143280" cy="56880"/>
              </p14:xfrm>
            </p:contentPart>
          </mc:Choice>
          <mc:Fallback>
            <p:pic>
              <p:nvPicPr>
                <p:cNvPr id="124" name="Ink 123">
                  <a:extLst>
                    <a:ext uri="{FF2B5EF4-FFF2-40B4-BE49-F238E27FC236}">
                      <a16:creationId xmlns:a16="http://schemas.microsoft.com/office/drawing/2014/main" id="{9D33C359-5F23-A551-9A21-547ED3F305D3}"/>
                    </a:ext>
                  </a:extLst>
                </p:cNvPr>
                <p:cNvPicPr/>
                <p:nvPr/>
              </p:nvPicPr>
              <p:blipFill>
                <a:blip r:embed="rId235"/>
                <a:stretch>
                  <a:fillRect/>
                </a:stretch>
              </p:blipFill>
              <p:spPr>
                <a:xfrm>
                  <a:off x="5403405" y="5666397"/>
                  <a:ext cx="1555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5" name="Ink 124">
                  <a:extLst>
                    <a:ext uri="{FF2B5EF4-FFF2-40B4-BE49-F238E27FC236}">
                      <a16:creationId xmlns:a16="http://schemas.microsoft.com/office/drawing/2014/main" id="{5CFFDCCE-63E0-F051-E4BD-3DDDE58CAA53}"/>
                    </a:ext>
                  </a:extLst>
                </p14:cNvPr>
                <p14:cNvContentPartPr/>
                <p14:nvPr/>
              </p14:nvContentPartPr>
              <p14:xfrm>
                <a:off x="5424645" y="5812557"/>
                <a:ext cx="111240" cy="90720"/>
              </p14:xfrm>
            </p:contentPart>
          </mc:Choice>
          <mc:Fallback>
            <p:pic>
              <p:nvPicPr>
                <p:cNvPr id="125" name="Ink 124">
                  <a:extLst>
                    <a:ext uri="{FF2B5EF4-FFF2-40B4-BE49-F238E27FC236}">
                      <a16:creationId xmlns:a16="http://schemas.microsoft.com/office/drawing/2014/main" id="{5CFFDCCE-63E0-F051-E4BD-3DDDE58CAA53}"/>
                    </a:ext>
                  </a:extLst>
                </p:cNvPr>
                <p:cNvPicPr/>
                <p:nvPr/>
              </p:nvPicPr>
              <p:blipFill>
                <a:blip r:embed="rId237"/>
                <a:stretch>
                  <a:fillRect/>
                </a:stretch>
              </p:blipFill>
              <p:spPr>
                <a:xfrm>
                  <a:off x="5418525" y="5806437"/>
                  <a:ext cx="123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7" name="Ink 136">
                  <a:extLst>
                    <a:ext uri="{FF2B5EF4-FFF2-40B4-BE49-F238E27FC236}">
                      <a16:creationId xmlns:a16="http://schemas.microsoft.com/office/drawing/2014/main" id="{AC590E00-7207-4835-2E77-CE14DA5F05D6}"/>
                    </a:ext>
                  </a:extLst>
                </p14:cNvPr>
                <p14:cNvContentPartPr/>
                <p14:nvPr/>
              </p14:nvContentPartPr>
              <p14:xfrm>
                <a:off x="5514645" y="4723557"/>
                <a:ext cx="135720" cy="498240"/>
              </p14:xfrm>
            </p:contentPart>
          </mc:Choice>
          <mc:Fallback>
            <p:pic>
              <p:nvPicPr>
                <p:cNvPr id="137" name="Ink 136">
                  <a:extLst>
                    <a:ext uri="{FF2B5EF4-FFF2-40B4-BE49-F238E27FC236}">
                      <a16:creationId xmlns:a16="http://schemas.microsoft.com/office/drawing/2014/main" id="{AC590E00-7207-4835-2E77-CE14DA5F05D6}"/>
                    </a:ext>
                  </a:extLst>
                </p:cNvPr>
                <p:cNvPicPr/>
                <p:nvPr/>
              </p:nvPicPr>
              <p:blipFill>
                <a:blip r:embed="rId239"/>
                <a:stretch>
                  <a:fillRect/>
                </a:stretch>
              </p:blipFill>
              <p:spPr>
                <a:xfrm>
                  <a:off x="5508525" y="4717437"/>
                  <a:ext cx="1479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8" name="Ink 137">
                  <a:extLst>
                    <a:ext uri="{FF2B5EF4-FFF2-40B4-BE49-F238E27FC236}">
                      <a16:creationId xmlns:a16="http://schemas.microsoft.com/office/drawing/2014/main" id="{DA03CC87-8815-D56F-DD7F-BF1143D9B98C}"/>
                    </a:ext>
                  </a:extLst>
                </p14:cNvPr>
                <p14:cNvContentPartPr/>
                <p14:nvPr/>
              </p14:nvContentPartPr>
              <p14:xfrm>
                <a:off x="5497725" y="5041077"/>
                <a:ext cx="122760" cy="155160"/>
              </p14:xfrm>
            </p:contentPart>
          </mc:Choice>
          <mc:Fallback>
            <p:pic>
              <p:nvPicPr>
                <p:cNvPr id="138" name="Ink 137">
                  <a:extLst>
                    <a:ext uri="{FF2B5EF4-FFF2-40B4-BE49-F238E27FC236}">
                      <a16:creationId xmlns:a16="http://schemas.microsoft.com/office/drawing/2014/main" id="{DA03CC87-8815-D56F-DD7F-BF1143D9B98C}"/>
                    </a:ext>
                  </a:extLst>
                </p:cNvPr>
                <p:cNvPicPr/>
                <p:nvPr/>
              </p:nvPicPr>
              <p:blipFill>
                <a:blip r:embed="rId241"/>
                <a:stretch>
                  <a:fillRect/>
                </a:stretch>
              </p:blipFill>
              <p:spPr>
                <a:xfrm>
                  <a:off x="5491605" y="5034957"/>
                  <a:ext cx="1350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Ink 139">
                  <a:extLst>
                    <a:ext uri="{FF2B5EF4-FFF2-40B4-BE49-F238E27FC236}">
                      <a16:creationId xmlns:a16="http://schemas.microsoft.com/office/drawing/2014/main" id="{984CA766-4F71-8857-7CD0-0C290491C628}"/>
                    </a:ext>
                  </a:extLst>
                </p14:cNvPr>
                <p14:cNvContentPartPr/>
                <p14:nvPr/>
              </p14:nvContentPartPr>
              <p14:xfrm>
                <a:off x="4605285" y="5652357"/>
                <a:ext cx="434520" cy="374040"/>
              </p14:xfrm>
            </p:contentPart>
          </mc:Choice>
          <mc:Fallback>
            <p:pic>
              <p:nvPicPr>
                <p:cNvPr id="140" name="Ink 139">
                  <a:extLst>
                    <a:ext uri="{FF2B5EF4-FFF2-40B4-BE49-F238E27FC236}">
                      <a16:creationId xmlns:a16="http://schemas.microsoft.com/office/drawing/2014/main" id="{984CA766-4F71-8857-7CD0-0C290491C628}"/>
                    </a:ext>
                  </a:extLst>
                </p:cNvPr>
                <p:cNvPicPr/>
                <p:nvPr/>
              </p:nvPicPr>
              <p:blipFill>
                <a:blip r:embed="rId243"/>
                <a:stretch>
                  <a:fillRect/>
                </a:stretch>
              </p:blipFill>
              <p:spPr>
                <a:xfrm>
                  <a:off x="4599165" y="5646237"/>
                  <a:ext cx="4467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1" name="Ink 140">
                  <a:extLst>
                    <a:ext uri="{FF2B5EF4-FFF2-40B4-BE49-F238E27FC236}">
                      <a16:creationId xmlns:a16="http://schemas.microsoft.com/office/drawing/2014/main" id="{1D84F446-F291-B564-BBA5-4549BA7DE135}"/>
                    </a:ext>
                  </a:extLst>
                </p14:cNvPr>
                <p14:cNvContentPartPr/>
                <p14:nvPr/>
              </p14:nvContentPartPr>
              <p14:xfrm>
                <a:off x="4998045" y="5541477"/>
                <a:ext cx="155160" cy="310680"/>
              </p14:xfrm>
            </p:contentPart>
          </mc:Choice>
          <mc:Fallback>
            <p:pic>
              <p:nvPicPr>
                <p:cNvPr id="141" name="Ink 140">
                  <a:extLst>
                    <a:ext uri="{FF2B5EF4-FFF2-40B4-BE49-F238E27FC236}">
                      <a16:creationId xmlns:a16="http://schemas.microsoft.com/office/drawing/2014/main" id="{1D84F446-F291-B564-BBA5-4549BA7DE135}"/>
                    </a:ext>
                  </a:extLst>
                </p:cNvPr>
                <p:cNvPicPr/>
                <p:nvPr/>
              </p:nvPicPr>
              <p:blipFill>
                <a:blip r:embed="rId245"/>
                <a:stretch>
                  <a:fillRect/>
                </a:stretch>
              </p:blipFill>
              <p:spPr>
                <a:xfrm>
                  <a:off x="4991925" y="5535357"/>
                  <a:ext cx="1674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AFD13ABC-6D15-C9E3-15FD-7FA1CC00C077}"/>
                    </a:ext>
                  </a:extLst>
                </p14:cNvPr>
                <p14:cNvContentPartPr/>
                <p14:nvPr/>
              </p14:nvContentPartPr>
              <p14:xfrm>
                <a:off x="5643885" y="3474357"/>
                <a:ext cx="668160" cy="517680"/>
              </p14:xfrm>
            </p:contentPart>
          </mc:Choice>
          <mc:Fallback>
            <p:pic>
              <p:nvPicPr>
                <p:cNvPr id="143" name="Ink 142">
                  <a:extLst>
                    <a:ext uri="{FF2B5EF4-FFF2-40B4-BE49-F238E27FC236}">
                      <a16:creationId xmlns:a16="http://schemas.microsoft.com/office/drawing/2014/main" id="{AFD13ABC-6D15-C9E3-15FD-7FA1CC00C077}"/>
                    </a:ext>
                  </a:extLst>
                </p:cNvPr>
                <p:cNvPicPr/>
                <p:nvPr/>
              </p:nvPicPr>
              <p:blipFill>
                <a:blip r:embed="rId247"/>
                <a:stretch>
                  <a:fillRect/>
                </a:stretch>
              </p:blipFill>
              <p:spPr>
                <a:xfrm>
                  <a:off x="5637765" y="3468237"/>
                  <a:ext cx="68040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7B2AACD9-34DD-9C4A-1078-5A044943F1E6}"/>
                    </a:ext>
                  </a:extLst>
                </p14:cNvPr>
                <p14:cNvContentPartPr/>
                <p14:nvPr/>
              </p14:nvContentPartPr>
              <p14:xfrm>
                <a:off x="5596005" y="3837957"/>
                <a:ext cx="249480" cy="245160"/>
              </p14:xfrm>
            </p:contentPart>
          </mc:Choice>
          <mc:Fallback>
            <p:pic>
              <p:nvPicPr>
                <p:cNvPr id="144" name="Ink 143">
                  <a:extLst>
                    <a:ext uri="{FF2B5EF4-FFF2-40B4-BE49-F238E27FC236}">
                      <a16:creationId xmlns:a16="http://schemas.microsoft.com/office/drawing/2014/main" id="{7B2AACD9-34DD-9C4A-1078-5A044943F1E6}"/>
                    </a:ext>
                  </a:extLst>
                </p:cNvPr>
                <p:cNvPicPr/>
                <p:nvPr/>
              </p:nvPicPr>
              <p:blipFill>
                <a:blip r:embed="rId249"/>
                <a:stretch>
                  <a:fillRect/>
                </a:stretch>
              </p:blipFill>
              <p:spPr>
                <a:xfrm>
                  <a:off x="5589885" y="3831837"/>
                  <a:ext cx="2617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6" name="Ink 145">
                  <a:extLst>
                    <a:ext uri="{FF2B5EF4-FFF2-40B4-BE49-F238E27FC236}">
                      <a16:creationId xmlns:a16="http://schemas.microsoft.com/office/drawing/2014/main" id="{378A6178-853C-B4F9-7099-3CD9FA6BA105}"/>
                    </a:ext>
                  </a:extLst>
                </p14:cNvPr>
                <p14:cNvContentPartPr/>
                <p14:nvPr/>
              </p14:nvContentPartPr>
              <p14:xfrm>
                <a:off x="7844205" y="3705837"/>
                <a:ext cx="132480" cy="228240"/>
              </p14:xfrm>
            </p:contentPart>
          </mc:Choice>
          <mc:Fallback>
            <p:pic>
              <p:nvPicPr>
                <p:cNvPr id="146" name="Ink 145">
                  <a:extLst>
                    <a:ext uri="{FF2B5EF4-FFF2-40B4-BE49-F238E27FC236}">
                      <a16:creationId xmlns:a16="http://schemas.microsoft.com/office/drawing/2014/main" id="{378A6178-853C-B4F9-7099-3CD9FA6BA105}"/>
                    </a:ext>
                  </a:extLst>
                </p:cNvPr>
                <p:cNvPicPr/>
                <p:nvPr/>
              </p:nvPicPr>
              <p:blipFill>
                <a:blip r:embed="rId251"/>
                <a:stretch>
                  <a:fillRect/>
                </a:stretch>
              </p:blipFill>
              <p:spPr>
                <a:xfrm>
                  <a:off x="7838085" y="3699717"/>
                  <a:ext cx="1447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7" name="Ink 146">
                  <a:extLst>
                    <a:ext uri="{FF2B5EF4-FFF2-40B4-BE49-F238E27FC236}">
                      <a16:creationId xmlns:a16="http://schemas.microsoft.com/office/drawing/2014/main" id="{259538EF-563C-A024-4845-C5D22F84C776}"/>
                    </a:ext>
                  </a:extLst>
                </p14:cNvPr>
                <p14:cNvContentPartPr/>
                <p14:nvPr/>
              </p14:nvContentPartPr>
              <p14:xfrm>
                <a:off x="8605965" y="3694677"/>
                <a:ext cx="180000" cy="208440"/>
              </p14:xfrm>
            </p:contentPart>
          </mc:Choice>
          <mc:Fallback>
            <p:pic>
              <p:nvPicPr>
                <p:cNvPr id="147" name="Ink 146">
                  <a:extLst>
                    <a:ext uri="{FF2B5EF4-FFF2-40B4-BE49-F238E27FC236}">
                      <a16:creationId xmlns:a16="http://schemas.microsoft.com/office/drawing/2014/main" id="{259538EF-563C-A024-4845-C5D22F84C776}"/>
                    </a:ext>
                  </a:extLst>
                </p:cNvPr>
                <p:cNvPicPr/>
                <p:nvPr/>
              </p:nvPicPr>
              <p:blipFill>
                <a:blip r:embed="rId253"/>
                <a:stretch>
                  <a:fillRect/>
                </a:stretch>
              </p:blipFill>
              <p:spPr>
                <a:xfrm>
                  <a:off x="8599845" y="3688557"/>
                  <a:ext cx="1922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9F7976B2-BD49-D91F-3D30-D2AA3FB19432}"/>
                    </a:ext>
                  </a:extLst>
                </p14:cNvPr>
                <p14:cNvContentPartPr/>
                <p14:nvPr/>
              </p14:nvContentPartPr>
              <p14:xfrm>
                <a:off x="7769325" y="4213077"/>
                <a:ext cx="244080" cy="1784880"/>
              </p14:xfrm>
            </p:contentPart>
          </mc:Choice>
          <mc:Fallback>
            <p:pic>
              <p:nvPicPr>
                <p:cNvPr id="151" name="Ink 150">
                  <a:extLst>
                    <a:ext uri="{FF2B5EF4-FFF2-40B4-BE49-F238E27FC236}">
                      <a16:creationId xmlns:a16="http://schemas.microsoft.com/office/drawing/2014/main" id="{9F7976B2-BD49-D91F-3D30-D2AA3FB19432}"/>
                    </a:ext>
                  </a:extLst>
                </p:cNvPr>
                <p:cNvPicPr/>
                <p:nvPr/>
              </p:nvPicPr>
              <p:blipFill>
                <a:blip r:embed="rId255"/>
                <a:stretch>
                  <a:fillRect/>
                </a:stretch>
              </p:blipFill>
              <p:spPr>
                <a:xfrm>
                  <a:off x="7763205" y="4206957"/>
                  <a:ext cx="256320" cy="1797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2" name="Ink 151">
                  <a:extLst>
                    <a:ext uri="{FF2B5EF4-FFF2-40B4-BE49-F238E27FC236}">
                      <a16:creationId xmlns:a16="http://schemas.microsoft.com/office/drawing/2014/main" id="{4D736CD1-D164-51EF-140B-F9AD9F186D39}"/>
                    </a:ext>
                  </a:extLst>
                </p14:cNvPr>
                <p14:cNvContentPartPr/>
                <p14:nvPr/>
              </p14:nvContentPartPr>
              <p14:xfrm>
                <a:off x="7856805" y="4214877"/>
                <a:ext cx="299160" cy="1679400"/>
              </p14:xfrm>
            </p:contentPart>
          </mc:Choice>
          <mc:Fallback>
            <p:pic>
              <p:nvPicPr>
                <p:cNvPr id="152" name="Ink 151">
                  <a:extLst>
                    <a:ext uri="{FF2B5EF4-FFF2-40B4-BE49-F238E27FC236}">
                      <a16:creationId xmlns:a16="http://schemas.microsoft.com/office/drawing/2014/main" id="{4D736CD1-D164-51EF-140B-F9AD9F186D39}"/>
                    </a:ext>
                  </a:extLst>
                </p:cNvPr>
                <p:cNvPicPr/>
                <p:nvPr/>
              </p:nvPicPr>
              <p:blipFill>
                <a:blip r:embed="rId257"/>
                <a:stretch>
                  <a:fillRect/>
                </a:stretch>
              </p:blipFill>
              <p:spPr>
                <a:xfrm>
                  <a:off x="7850685" y="4208757"/>
                  <a:ext cx="311400" cy="16916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3" name="Ink 152">
                  <a:extLst>
                    <a:ext uri="{FF2B5EF4-FFF2-40B4-BE49-F238E27FC236}">
                      <a16:creationId xmlns:a16="http://schemas.microsoft.com/office/drawing/2014/main" id="{B27B410D-E582-1AFE-8E1A-BA4CF43649A9}"/>
                    </a:ext>
                  </a:extLst>
                </p14:cNvPr>
                <p14:cNvContentPartPr/>
                <p14:nvPr/>
              </p14:nvContentPartPr>
              <p14:xfrm>
                <a:off x="8062725" y="4226037"/>
                <a:ext cx="340920" cy="1643760"/>
              </p14:xfrm>
            </p:contentPart>
          </mc:Choice>
          <mc:Fallback>
            <p:pic>
              <p:nvPicPr>
                <p:cNvPr id="153" name="Ink 152">
                  <a:extLst>
                    <a:ext uri="{FF2B5EF4-FFF2-40B4-BE49-F238E27FC236}">
                      <a16:creationId xmlns:a16="http://schemas.microsoft.com/office/drawing/2014/main" id="{B27B410D-E582-1AFE-8E1A-BA4CF43649A9}"/>
                    </a:ext>
                  </a:extLst>
                </p:cNvPr>
                <p:cNvPicPr/>
                <p:nvPr/>
              </p:nvPicPr>
              <p:blipFill>
                <a:blip r:embed="rId259"/>
                <a:stretch>
                  <a:fillRect/>
                </a:stretch>
              </p:blipFill>
              <p:spPr>
                <a:xfrm>
                  <a:off x="8056605" y="4219917"/>
                  <a:ext cx="353160" cy="16560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4" name="Ink 153">
                  <a:extLst>
                    <a:ext uri="{FF2B5EF4-FFF2-40B4-BE49-F238E27FC236}">
                      <a16:creationId xmlns:a16="http://schemas.microsoft.com/office/drawing/2014/main" id="{566FF918-72DD-ECE4-0B20-F873082400BB}"/>
                    </a:ext>
                  </a:extLst>
                </p14:cNvPr>
                <p14:cNvContentPartPr/>
                <p14:nvPr/>
              </p14:nvContentPartPr>
              <p14:xfrm>
                <a:off x="8232645" y="4163757"/>
                <a:ext cx="356040" cy="1699560"/>
              </p14:xfrm>
            </p:contentPart>
          </mc:Choice>
          <mc:Fallback>
            <p:pic>
              <p:nvPicPr>
                <p:cNvPr id="154" name="Ink 153">
                  <a:extLst>
                    <a:ext uri="{FF2B5EF4-FFF2-40B4-BE49-F238E27FC236}">
                      <a16:creationId xmlns:a16="http://schemas.microsoft.com/office/drawing/2014/main" id="{566FF918-72DD-ECE4-0B20-F873082400BB}"/>
                    </a:ext>
                  </a:extLst>
                </p:cNvPr>
                <p:cNvPicPr/>
                <p:nvPr/>
              </p:nvPicPr>
              <p:blipFill>
                <a:blip r:embed="rId261"/>
                <a:stretch>
                  <a:fillRect/>
                </a:stretch>
              </p:blipFill>
              <p:spPr>
                <a:xfrm>
                  <a:off x="8226525" y="4157637"/>
                  <a:ext cx="368280" cy="17118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136AF9FE-7C47-B01C-BCDE-DB1A7FA803B1}"/>
                    </a:ext>
                  </a:extLst>
                </p14:cNvPr>
                <p14:cNvContentPartPr/>
                <p14:nvPr/>
              </p14:nvContentPartPr>
              <p14:xfrm>
                <a:off x="7432365" y="5994357"/>
                <a:ext cx="320760" cy="421200"/>
              </p14:xfrm>
            </p:contentPart>
          </mc:Choice>
          <mc:Fallback>
            <p:pic>
              <p:nvPicPr>
                <p:cNvPr id="156" name="Ink 155">
                  <a:extLst>
                    <a:ext uri="{FF2B5EF4-FFF2-40B4-BE49-F238E27FC236}">
                      <a16:creationId xmlns:a16="http://schemas.microsoft.com/office/drawing/2014/main" id="{136AF9FE-7C47-B01C-BCDE-DB1A7FA803B1}"/>
                    </a:ext>
                  </a:extLst>
                </p:cNvPr>
                <p:cNvPicPr/>
                <p:nvPr/>
              </p:nvPicPr>
              <p:blipFill>
                <a:blip r:embed="rId263"/>
                <a:stretch>
                  <a:fillRect/>
                </a:stretch>
              </p:blipFill>
              <p:spPr>
                <a:xfrm>
                  <a:off x="7426245" y="5988237"/>
                  <a:ext cx="3330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03E38057-4DE3-E012-58A1-73E6CB2F93DC}"/>
                    </a:ext>
                  </a:extLst>
                </p14:cNvPr>
                <p14:cNvContentPartPr/>
                <p14:nvPr/>
              </p14:nvContentPartPr>
              <p14:xfrm>
                <a:off x="7608045" y="5963757"/>
                <a:ext cx="167400" cy="318960"/>
              </p14:xfrm>
            </p:contentPart>
          </mc:Choice>
          <mc:Fallback>
            <p:pic>
              <p:nvPicPr>
                <p:cNvPr id="157" name="Ink 156">
                  <a:extLst>
                    <a:ext uri="{FF2B5EF4-FFF2-40B4-BE49-F238E27FC236}">
                      <a16:creationId xmlns:a16="http://schemas.microsoft.com/office/drawing/2014/main" id="{03E38057-4DE3-E012-58A1-73E6CB2F93DC}"/>
                    </a:ext>
                  </a:extLst>
                </p:cNvPr>
                <p:cNvPicPr/>
                <p:nvPr/>
              </p:nvPicPr>
              <p:blipFill>
                <a:blip r:embed="rId265"/>
                <a:stretch>
                  <a:fillRect/>
                </a:stretch>
              </p:blipFill>
              <p:spPr>
                <a:xfrm>
                  <a:off x="7601925" y="5957637"/>
                  <a:ext cx="1796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9" name="Ink 158">
                  <a:extLst>
                    <a:ext uri="{FF2B5EF4-FFF2-40B4-BE49-F238E27FC236}">
                      <a16:creationId xmlns:a16="http://schemas.microsoft.com/office/drawing/2014/main" id="{5916BDD3-0344-7432-9E87-1BF7EE429C04}"/>
                    </a:ext>
                  </a:extLst>
                </p14:cNvPr>
                <p14:cNvContentPartPr/>
                <p14:nvPr/>
              </p14:nvContentPartPr>
              <p14:xfrm>
                <a:off x="7826205" y="6284517"/>
                <a:ext cx="29520" cy="218520"/>
              </p14:xfrm>
            </p:contentPart>
          </mc:Choice>
          <mc:Fallback>
            <p:pic>
              <p:nvPicPr>
                <p:cNvPr id="159" name="Ink 158">
                  <a:extLst>
                    <a:ext uri="{FF2B5EF4-FFF2-40B4-BE49-F238E27FC236}">
                      <a16:creationId xmlns:a16="http://schemas.microsoft.com/office/drawing/2014/main" id="{5916BDD3-0344-7432-9E87-1BF7EE429C04}"/>
                    </a:ext>
                  </a:extLst>
                </p:cNvPr>
                <p:cNvPicPr/>
                <p:nvPr/>
              </p:nvPicPr>
              <p:blipFill>
                <a:blip r:embed="rId267"/>
                <a:stretch>
                  <a:fillRect/>
                </a:stretch>
              </p:blipFill>
              <p:spPr>
                <a:xfrm>
                  <a:off x="7820085" y="6278397"/>
                  <a:ext cx="417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0" name="Ink 159">
                  <a:extLst>
                    <a:ext uri="{FF2B5EF4-FFF2-40B4-BE49-F238E27FC236}">
                      <a16:creationId xmlns:a16="http://schemas.microsoft.com/office/drawing/2014/main" id="{5ACB28B5-B280-0F64-6090-9DDE192AE8D9}"/>
                    </a:ext>
                  </a:extLst>
                </p14:cNvPr>
                <p14:cNvContentPartPr/>
                <p14:nvPr/>
              </p14:nvContentPartPr>
              <p14:xfrm>
                <a:off x="7889205" y="6203157"/>
                <a:ext cx="206640" cy="271080"/>
              </p14:xfrm>
            </p:contentPart>
          </mc:Choice>
          <mc:Fallback>
            <p:pic>
              <p:nvPicPr>
                <p:cNvPr id="160" name="Ink 159">
                  <a:extLst>
                    <a:ext uri="{FF2B5EF4-FFF2-40B4-BE49-F238E27FC236}">
                      <a16:creationId xmlns:a16="http://schemas.microsoft.com/office/drawing/2014/main" id="{5ACB28B5-B280-0F64-6090-9DDE192AE8D9}"/>
                    </a:ext>
                  </a:extLst>
                </p:cNvPr>
                <p:cNvPicPr/>
                <p:nvPr/>
              </p:nvPicPr>
              <p:blipFill>
                <a:blip r:embed="rId269"/>
                <a:stretch>
                  <a:fillRect/>
                </a:stretch>
              </p:blipFill>
              <p:spPr>
                <a:xfrm>
                  <a:off x="7883085" y="6197037"/>
                  <a:ext cx="2188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1" name="Ink 160">
                  <a:extLst>
                    <a:ext uri="{FF2B5EF4-FFF2-40B4-BE49-F238E27FC236}">
                      <a16:creationId xmlns:a16="http://schemas.microsoft.com/office/drawing/2014/main" id="{693DBB6D-FD39-6356-204C-FCBDF5E8F99F}"/>
                    </a:ext>
                  </a:extLst>
                </p14:cNvPr>
                <p14:cNvContentPartPr/>
                <p14:nvPr/>
              </p14:nvContentPartPr>
              <p14:xfrm>
                <a:off x="8128245" y="6288117"/>
                <a:ext cx="182520" cy="196560"/>
              </p14:xfrm>
            </p:contentPart>
          </mc:Choice>
          <mc:Fallback>
            <p:pic>
              <p:nvPicPr>
                <p:cNvPr id="161" name="Ink 160">
                  <a:extLst>
                    <a:ext uri="{FF2B5EF4-FFF2-40B4-BE49-F238E27FC236}">
                      <a16:creationId xmlns:a16="http://schemas.microsoft.com/office/drawing/2014/main" id="{693DBB6D-FD39-6356-204C-FCBDF5E8F99F}"/>
                    </a:ext>
                  </a:extLst>
                </p:cNvPr>
                <p:cNvPicPr/>
                <p:nvPr/>
              </p:nvPicPr>
              <p:blipFill>
                <a:blip r:embed="rId271"/>
                <a:stretch>
                  <a:fillRect/>
                </a:stretch>
              </p:blipFill>
              <p:spPr>
                <a:xfrm>
                  <a:off x="8122125" y="6281997"/>
                  <a:ext cx="1947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2" name="Ink 161">
                  <a:extLst>
                    <a:ext uri="{FF2B5EF4-FFF2-40B4-BE49-F238E27FC236}">
                      <a16:creationId xmlns:a16="http://schemas.microsoft.com/office/drawing/2014/main" id="{A12EF04C-79FE-5BBA-379B-44F92EDCBE37}"/>
                    </a:ext>
                  </a:extLst>
                </p14:cNvPr>
                <p14:cNvContentPartPr/>
                <p14:nvPr/>
              </p14:nvContentPartPr>
              <p14:xfrm>
                <a:off x="8348925" y="6095517"/>
                <a:ext cx="228600" cy="357120"/>
              </p14:xfrm>
            </p:contentPart>
          </mc:Choice>
          <mc:Fallback>
            <p:pic>
              <p:nvPicPr>
                <p:cNvPr id="162" name="Ink 161">
                  <a:extLst>
                    <a:ext uri="{FF2B5EF4-FFF2-40B4-BE49-F238E27FC236}">
                      <a16:creationId xmlns:a16="http://schemas.microsoft.com/office/drawing/2014/main" id="{A12EF04C-79FE-5BBA-379B-44F92EDCBE37}"/>
                    </a:ext>
                  </a:extLst>
                </p:cNvPr>
                <p:cNvPicPr/>
                <p:nvPr/>
              </p:nvPicPr>
              <p:blipFill>
                <a:blip r:embed="rId273"/>
                <a:stretch>
                  <a:fillRect/>
                </a:stretch>
              </p:blipFill>
              <p:spPr>
                <a:xfrm>
                  <a:off x="8342805" y="6089397"/>
                  <a:ext cx="2408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3" name="Ink 162">
                  <a:extLst>
                    <a:ext uri="{FF2B5EF4-FFF2-40B4-BE49-F238E27FC236}">
                      <a16:creationId xmlns:a16="http://schemas.microsoft.com/office/drawing/2014/main" id="{15BA1ADB-5B1B-F9B1-CF97-354D519D3846}"/>
                    </a:ext>
                  </a:extLst>
                </p14:cNvPr>
                <p14:cNvContentPartPr/>
                <p14:nvPr/>
              </p14:nvContentPartPr>
              <p14:xfrm>
                <a:off x="8590845" y="6047997"/>
                <a:ext cx="105120" cy="378360"/>
              </p14:xfrm>
            </p:contentPart>
          </mc:Choice>
          <mc:Fallback>
            <p:pic>
              <p:nvPicPr>
                <p:cNvPr id="163" name="Ink 162">
                  <a:extLst>
                    <a:ext uri="{FF2B5EF4-FFF2-40B4-BE49-F238E27FC236}">
                      <a16:creationId xmlns:a16="http://schemas.microsoft.com/office/drawing/2014/main" id="{15BA1ADB-5B1B-F9B1-CF97-354D519D3846}"/>
                    </a:ext>
                  </a:extLst>
                </p:cNvPr>
                <p:cNvPicPr/>
                <p:nvPr/>
              </p:nvPicPr>
              <p:blipFill>
                <a:blip r:embed="rId275"/>
                <a:stretch>
                  <a:fillRect/>
                </a:stretch>
              </p:blipFill>
              <p:spPr>
                <a:xfrm>
                  <a:off x="8584725" y="6041877"/>
                  <a:ext cx="11736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4" name="Ink 163">
                  <a:extLst>
                    <a:ext uri="{FF2B5EF4-FFF2-40B4-BE49-F238E27FC236}">
                      <a16:creationId xmlns:a16="http://schemas.microsoft.com/office/drawing/2014/main" id="{35A5D3E0-1645-E895-8D37-92379D310E80}"/>
                    </a:ext>
                  </a:extLst>
                </p14:cNvPr>
                <p14:cNvContentPartPr/>
                <p14:nvPr/>
              </p14:nvContentPartPr>
              <p14:xfrm>
                <a:off x="8678685" y="6258957"/>
                <a:ext cx="146520" cy="220680"/>
              </p14:xfrm>
            </p:contentPart>
          </mc:Choice>
          <mc:Fallback>
            <p:pic>
              <p:nvPicPr>
                <p:cNvPr id="164" name="Ink 163">
                  <a:extLst>
                    <a:ext uri="{FF2B5EF4-FFF2-40B4-BE49-F238E27FC236}">
                      <a16:creationId xmlns:a16="http://schemas.microsoft.com/office/drawing/2014/main" id="{35A5D3E0-1645-E895-8D37-92379D310E80}"/>
                    </a:ext>
                  </a:extLst>
                </p:cNvPr>
                <p:cNvPicPr/>
                <p:nvPr/>
              </p:nvPicPr>
              <p:blipFill>
                <a:blip r:embed="rId277"/>
                <a:stretch>
                  <a:fillRect/>
                </a:stretch>
              </p:blipFill>
              <p:spPr>
                <a:xfrm>
                  <a:off x="8672565" y="6252837"/>
                  <a:ext cx="1587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6" name="Ink 165">
                  <a:extLst>
                    <a:ext uri="{FF2B5EF4-FFF2-40B4-BE49-F238E27FC236}">
                      <a16:creationId xmlns:a16="http://schemas.microsoft.com/office/drawing/2014/main" id="{449C0569-5357-5586-DCC4-79F32092571A}"/>
                    </a:ext>
                  </a:extLst>
                </p14:cNvPr>
                <p14:cNvContentPartPr/>
                <p14:nvPr/>
              </p14:nvContentPartPr>
              <p14:xfrm>
                <a:off x="7993245" y="3177357"/>
                <a:ext cx="138240" cy="325080"/>
              </p14:xfrm>
            </p:contentPart>
          </mc:Choice>
          <mc:Fallback>
            <p:pic>
              <p:nvPicPr>
                <p:cNvPr id="166" name="Ink 165">
                  <a:extLst>
                    <a:ext uri="{FF2B5EF4-FFF2-40B4-BE49-F238E27FC236}">
                      <a16:creationId xmlns:a16="http://schemas.microsoft.com/office/drawing/2014/main" id="{449C0569-5357-5586-DCC4-79F32092571A}"/>
                    </a:ext>
                  </a:extLst>
                </p:cNvPr>
                <p:cNvPicPr/>
                <p:nvPr/>
              </p:nvPicPr>
              <p:blipFill>
                <a:blip r:embed="rId279"/>
                <a:stretch>
                  <a:fillRect/>
                </a:stretch>
              </p:blipFill>
              <p:spPr>
                <a:xfrm>
                  <a:off x="7987125" y="3171237"/>
                  <a:ext cx="15048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7" name="Ink 166">
                  <a:extLst>
                    <a:ext uri="{FF2B5EF4-FFF2-40B4-BE49-F238E27FC236}">
                      <a16:creationId xmlns:a16="http://schemas.microsoft.com/office/drawing/2014/main" id="{C9ED1F3E-1988-F0D5-2BC4-B575646978F6}"/>
                    </a:ext>
                  </a:extLst>
                </p14:cNvPr>
                <p14:cNvContentPartPr/>
                <p14:nvPr/>
              </p14:nvContentPartPr>
              <p14:xfrm>
                <a:off x="7945005" y="3414957"/>
                <a:ext cx="164520" cy="173880"/>
              </p14:xfrm>
            </p:contentPart>
          </mc:Choice>
          <mc:Fallback>
            <p:pic>
              <p:nvPicPr>
                <p:cNvPr id="167" name="Ink 166">
                  <a:extLst>
                    <a:ext uri="{FF2B5EF4-FFF2-40B4-BE49-F238E27FC236}">
                      <a16:creationId xmlns:a16="http://schemas.microsoft.com/office/drawing/2014/main" id="{C9ED1F3E-1988-F0D5-2BC4-B575646978F6}"/>
                    </a:ext>
                  </a:extLst>
                </p:cNvPr>
                <p:cNvPicPr/>
                <p:nvPr/>
              </p:nvPicPr>
              <p:blipFill>
                <a:blip r:embed="rId281"/>
                <a:stretch>
                  <a:fillRect/>
                </a:stretch>
              </p:blipFill>
              <p:spPr>
                <a:xfrm>
                  <a:off x="7938885" y="3408837"/>
                  <a:ext cx="1767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Ink 168">
                  <a:extLst>
                    <a:ext uri="{FF2B5EF4-FFF2-40B4-BE49-F238E27FC236}">
                      <a16:creationId xmlns:a16="http://schemas.microsoft.com/office/drawing/2014/main" id="{2261AD62-8CED-6B4F-642F-E8D40B3C61DD}"/>
                    </a:ext>
                  </a:extLst>
                </p14:cNvPr>
                <p14:cNvContentPartPr/>
                <p14:nvPr/>
              </p14:nvContentPartPr>
              <p14:xfrm>
                <a:off x="8147325" y="3066837"/>
                <a:ext cx="162720" cy="178920"/>
              </p14:xfrm>
            </p:contentPart>
          </mc:Choice>
          <mc:Fallback>
            <p:pic>
              <p:nvPicPr>
                <p:cNvPr id="169" name="Ink 168">
                  <a:extLst>
                    <a:ext uri="{FF2B5EF4-FFF2-40B4-BE49-F238E27FC236}">
                      <a16:creationId xmlns:a16="http://schemas.microsoft.com/office/drawing/2014/main" id="{2261AD62-8CED-6B4F-642F-E8D40B3C61DD}"/>
                    </a:ext>
                  </a:extLst>
                </p:cNvPr>
                <p:cNvPicPr/>
                <p:nvPr/>
              </p:nvPicPr>
              <p:blipFill>
                <a:blip r:embed="rId283"/>
                <a:stretch>
                  <a:fillRect/>
                </a:stretch>
              </p:blipFill>
              <p:spPr>
                <a:xfrm>
                  <a:off x="8141205" y="3060717"/>
                  <a:ext cx="174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0" name="Ink 169">
                  <a:extLst>
                    <a:ext uri="{FF2B5EF4-FFF2-40B4-BE49-F238E27FC236}">
                      <a16:creationId xmlns:a16="http://schemas.microsoft.com/office/drawing/2014/main" id="{FAFC42B8-63E9-B86A-FF73-8907173812A9}"/>
                    </a:ext>
                  </a:extLst>
                </p14:cNvPr>
                <p14:cNvContentPartPr/>
                <p14:nvPr/>
              </p14:nvContentPartPr>
              <p14:xfrm>
                <a:off x="8278725" y="3080517"/>
                <a:ext cx="149400" cy="172080"/>
              </p14:xfrm>
            </p:contentPart>
          </mc:Choice>
          <mc:Fallback>
            <p:pic>
              <p:nvPicPr>
                <p:cNvPr id="170" name="Ink 169">
                  <a:extLst>
                    <a:ext uri="{FF2B5EF4-FFF2-40B4-BE49-F238E27FC236}">
                      <a16:creationId xmlns:a16="http://schemas.microsoft.com/office/drawing/2014/main" id="{FAFC42B8-63E9-B86A-FF73-8907173812A9}"/>
                    </a:ext>
                  </a:extLst>
                </p:cNvPr>
                <p:cNvPicPr/>
                <p:nvPr/>
              </p:nvPicPr>
              <p:blipFill>
                <a:blip r:embed="rId285"/>
                <a:stretch>
                  <a:fillRect/>
                </a:stretch>
              </p:blipFill>
              <p:spPr>
                <a:xfrm>
                  <a:off x="8272605" y="3074397"/>
                  <a:ext cx="1616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Ink 170">
                  <a:extLst>
                    <a:ext uri="{FF2B5EF4-FFF2-40B4-BE49-F238E27FC236}">
                      <a16:creationId xmlns:a16="http://schemas.microsoft.com/office/drawing/2014/main" id="{F35DE24A-8C71-6A00-90EB-3BD1653655D4}"/>
                    </a:ext>
                  </a:extLst>
                </p14:cNvPr>
                <p14:cNvContentPartPr/>
                <p14:nvPr/>
              </p14:nvContentPartPr>
              <p14:xfrm>
                <a:off x="8305365" y="3045237"/>
                <a:ext cx="142200" cy="28800"/>
              </p14:xfrm>
            </p:contentPart>
          </mc:Choice>
          <mc:Fallback>
            <p:pic>
              <p:nvPicPr>
                <p:cNvPr id="171" name="Ink 170">
                  <a:extLst>
                    <a:ext uri="{FF2B5EF4-FFF2-40B4-BE49-F238E27FC236}">
                      <a16:creationId xmlns:a16="http://schemas.microsoft.com/office/drawing/2014/main" id="{F35DE24A-8C71-6A00-90EB-3BD1653655D4}"/>
                    </a:ext>
                  </a:extLst>
                </p:cNvPr>
                <p:cNvPicPr/>
                <p:nvPr/>
              </p:nvPicPr>
              <p:blipFill>
                <a:blip r:embed="rId287"/>
                <a:stretch>
                  <a:fillRect/>
                </a:stretch>
              </p:blipFill>
              <p:spPr>
                <a:xfrm>
                  <a:off x="8299245" y="3039117"/>
                  <a:ext cx="154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2" name="Ink 171">
                  <a:extLst>
                    <a:ext uri="{FF2B5EF4-FFF2-40B4-BE49-F238E27FC236}">
                      <a16:creationId xmlns:a16="http://schemas.microsoft.com/office/drawing/2014/main" id="{6A681671-6078-2F46-6002-9876E4C7FE26}"/>
                    </a:ext>
                  </a:extLst>
                </p14:cNvPr>
                <p14:cNvContentPartPr/>
                <p14:nvPr/>
              </p14:nvContentPartPr>
              <p14:xfrm>
                <a:off x="8473485" y="3030837"/>
                <a:ext cx="148680" cy="172080"/>
              </p14:xfrm>
            </p:contentPart>
          </mc:Choice>
          <mc:Fallback>
            <p:pic>
              <p:nvPicPr>
                <p:cNvPr id="172" name="Ink 171">
                  <a:extLst>
                    <a:ext uri="{FF2B5EF4-FFF2-40B4-BE49-F238E27FC236}">
                      <a16:creationId xmlns:a16="http://schemas.microsoft.com/office/drawing/2014/main" id="{6A681671-6078-2F46-6002-9876E4C7FE26}"/>
                    </a:ext>
                  </a:extLst>
                </p:cNvPr>
                <p:cNvPicPr/>
                <p:nvPr/>
              </p:nvPicPr>
              <p:blipFill>
                <a:blip r:embed="rId289"/>
                <a:stretch>
                  <a:fillRect/>
                </a:stretch>
              </p:blipFill>
              <p:spPr>
                <a:xfrm>
                  <a:off x="8467365" y="3024717"/>
                  <a:ext cx="16092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3" name="Ink 172">
                  <a:extLst>
                    <a:ext uri="{FF2B5EF4-FFF2-40B4-BE49-F238E27FC236}">
                      <a16:creationId xmlns:a16="http://schemas.microsoft.com/office/drawing/2014/main" id="{1BC17578-A2A4-813A-C552-50B497170252}"/>
                    </a:ext>
                  </a:extLst>
                </p14:cNvPr>
                <p14:cNvContentPartPr/>
                <p14:nvPr/>
              </p14:nvContentPartPr>
              <p14:xfrm>
                <a:off x="8620725" y="2957037"/>
                <a:ext cx="63720" cy="228960"/>
              </p14:xfrm>
            </p:contentPart>
          </mc:Choice>
          <mc:Fallback>
            <p:pic>
              <p:nvPicPr>
                <p:cNvPr id="173" name="Ink 172">
                  <a:extLst>
                    <a:ext uri="{FF2B5EF4-FFF2-40B4-BE49-F238E27FC236}">
                      <a16:creationId xmlns:a16="http://schemas.microsoft.com/office/drawing/2014/main" id="{1BC17578-A2A4-813A-C552-50B497170252}"/>
                    </a:ext>
                  </a:extLst>
                </p:cNvPr>
                <p:cNvPicPr/>
                <p:nvPr/>
              </p:nvPicPr>
              <p:blipFill>
                <a:blip r:embed="rId291"/>
                <a:stretch>
                  <a:fillRect/>
                </a:stretch>
              </p:blipFill>
              <p:spPr>
                <a:xfrm>
                  <a:off x="8614605" y="2950917"/>
                  <a:ext cx="759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4" name="Ink 173">
                  <a:extLst>
                    <a:ext uri="{FF2B5EF4-FFF2-40B4-BE49-F238E27FC236}">
                      <a16:creationId xmlns:a16="http://schemas.microsoft.com/office/drawing/2014/main" id="{5E5C968D-7367-8512-2600-D84E4D1C6633}"/>
                    </a:ext>
                  </a:extLst>
                </p14:cNvPr>
                <p14:cNvContentPartPr/>
                <p14:nvPr/>
              </p14:nvContentPartPr>
              <p14:xfrm>
                <a:off x="8659965" y="2994477"/>
                <a:ext cx="149760" cy="182160"/>
              </p14:xfrm>
            </p:contentPart>
          </mc:Choice>
          <mc:Fallback>
            <p:pic>
              <p:nvPicPr>
                <p:cNvPr id="174" name="Ink 173">
                  <a:extLst>
                    <a:ext uri="{FF2B5EF4-FFF2-40B4-BE49-F238E27FC236}">
                      <a16:creationId xmlns:a16="http://schemas.microsoft.com/office/drawing/2014/main" id="{5E5C968D-7367-8512-2600-D84E4D1C6633}"/>
                    </a:ext>
                  </a:extLst>
                </p:cNvPr>
                <p:cNvPicPr/>
                <p:nvPr/>
              </p:nvPicPr>
              <p:blipFill>
                <a:blip r:embed="rId293"/>
                <a:stretch>
                  <a:fillRect/>
                </a:stretch>
              </p:blipFill>
              <p:spPr>
                <a:xfrm>
                  <a:off x="8653845" y="2988357"/>
                  <a:ext cx="1620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5" name="Ink 174">
                  <a:extLst>
                    <a:ext uri="{FF2B5EF4-FFF2-40B4-BE49-F238E27FC236}">
                      <a16:creationId xmlns:a16="http://schemas.microsoft.com/office/drawing/2014/main" id="{A4C4BEB6-7724-9E62-9D11-126CA71BB9FD}"/>
                    </a:ext>
                  </a:extLst>
                </p14:cNvPr>
                <p14:cNvContentPartPr/>
                <p14:nvPr/>
              </p14:nvContentPartPr>
              <p14:xfrm>
                <a:off x="8758965" y="2917437"/>
                <a:ext cx="150120" cy="311760"/>
              </p14:xfrm>
            </p:contentPart>
          </mc:Choice>
          <mc:Fallback>
            <p:pic>
              <p:nvPicPr>
                <p:cNvPr id="175" name="Ink 174">
                  <a:extLst>
                    <a:ext uri="{FF2B5EF4-FFF2-40B4-BE49-F238E27FC236}">
                      <a16:creationId xmlns:a16="http://schemas.microsoft.com/office/drawing/2014/main" id="{A4C4BEB6-7724-9E62-9D11-126CA71BB9FD}"/>
                    </a:ext>
                  </a:extLst>
                </p:cNvPr>
                <p:cNvPicPr/>
                <p:nvPr/>
              </p:nvPicPr>
              <p:blipFill>
                <a:blip r:embed="rId295"/>
                <a:stretch>
                  <a:fillRect/>
                </a:stretch>
              </p:blipFill>
              <p:spPr>
                <a:xfrm>
                  <a:off x="8752845" y="2911317"/>
                  <a:ext cx="1623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6" name="Ink 175">
                  <a:extLst>
                    <a:ext uri="{FF2B5EF4-FFF2-40B4-BE49-F238E27FC236}">
                      <a16:creationId xmlns:a16="http://schemas.microsoft.com/office/drawing/2014/main" id="{13C22ED9-9FF4-A6E1-1A55-DF80BD20108E}"/>
                    </a:ext>
                  </a:extLst>
                </p14:cNvPr>
                <p14:cNvContentPartPr/>
                <p14:nvPr/>
              </p14:nvContentPartPr>
              <p14:xfrm>
                <a:off x="8891085" y="2900517"/>
                <a:ext cx="132120" cy="289440"/>
              </p14:xfrm>
            </p:contentPart>
          </mc:Choice>
          <mc:Fallback>
            <p:pic>
              <p:nvPicPr>
                <p:cNvPr id="176" name="Ink 175">
                  <a:extLst>
                    <a:ext uri="{FF2B5EF4-FFF2-40B4-BE49-F238E27FC236}">
                      <a16:creationId xmlns:a16="http://schemas.microsoft.com/office/drawing/2014/main" id="{13C22ED9-9FF4-A6E1-1A55-DF80BD20108E}"/>
                    </a:ext>
                  </a:extLst>
                </p:cNvPr>
                <p:cNvPicPr/>
                <p:nvPr/>
              </p:nvPicPr>
              <p:blipFill>
                <a:blip r:embed="rId297"/>
                <a:stretch>
                  <a:fillRect/>
                </a:stretch>
              </p:blipFill>
              <p:spPr>
                <a:xfrm>
                  <a:off x="8884965" y="2894397"/>
                  <a:ext cx="1443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Ink 176">
                  <a:extLst>
                    <a:ext uri="{FF2B5EF4-FFF2-40B4-BE49-F238E27FC236}">
                      <a16:creationId xmlns:a16="http://schemas.microsoft.com/office/drawing/2014/main" id="{BF479690-FB1E-5CA0-0AA9-B56AF4EC8B1F}"/>
                    </a:ext>
                  </a:extLst>
                </p14:cNvPr>
                <p14:cNvContentPartPr/>
                <p14:nvPr/>
              </p14:nvContentPartPr>
              <p14:xfrm>
                <a:off x="8920245" y="2996637"/>
                <a:ext cx="239760" cy="225000"/>
              </p14:xfrm>
            </p:contentPart>
          </mc:Choice>
          <mc:Fallback>
            <p:pic>
              <p:nvPicPr>
                <p:cNvPr id="177" name="Ink 176">
                  <a:extLst>
                    <a:ext uri="{FF2B5EF4-FFF2-40B4-BE49-F238E27FC236}">
                      <a16:creationId xmlns:a16="http://schemas.microsoft.com/office/drawing/2014/main" id="{BF479690-FB1E-5CA0-0AA9-B56AF4EC8B1F}"/>
                    </a:ext>
                  </a:extLst>
                </p:cNvPr>
                <p:cNvPicPr/>
                <p:nvPr/>
              </p:nvPicPr>
              <p:blipFill>
                <a:blip r:embed="rId299"/>
                <a:stretch>
                  <a:fillRect/>
                </a:stretch>
              </p:blipFill>
              <p:spPr>
                <a:xfrm>
                  <a:off x="8914125" y="2990517"/>
                  <a:ext cx="2520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9" name="Ink 178">
                  <a:extLst>
                    <a:ext uri="{FF2B5EF4-FFF2-40B4-BE49-F238E27FC236}">
                      <a16:creationId xmlns:a16="http://schemas.microsoft.com/office/drawing/2014/main" id="{2173D2C8-4A85-02DC-C0F3-7885F5E36F56}"/>
                    </a:ext>
                  </a:extLst>
                </p14:cNvPr>
                <p14:cNvContentPartPr/>
                <p14:nvPr/>
              </p14:nvContentPartPr>
              <p14:xfrm>
                <a:off x="7728285" y="4030197"/>
                <a:ext cx="755280" cy="96480"/>
              </p14:xfrm>
            </p:contentPart>
          </mc:Choice>
          <mc:Fallback>
            <p:pic>
              <p:nvPicPr>
                <p:cNvPr id="179" name="Ink 178">
                  <a:extLst>
                    <a:ext uri="{FF2B5EF4-FFF2-40B4-BE49-F238E27FC236}">
                      <a16:creationId xmlns:a16="http://schemas.microsoft.com/office/drawing/2014/main" id="{2173D2C8-4A85-02DC-C0F3-7885F5E36F56}"/>
                    </a:ext>
                  </a:extLst>
                </p:cNvPr>
                <p:cNvPicPr/>
                <p:nvPr/>
              </p:nvPicPr>
              <p:blipFill>
                <a:blip r:embed="rId301"/>
                <a:stretch>
                  <a:fillRect/>
                </a:stretch>
              </p:blipFill>
              <p:spPr>
                <a:xfrm>
                  <a:off x="7722165" y="4024077"/>
                  <a:ext cx="7675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0" name="Ink 179">
                  <a:extLst>
                    <a:ext uri="{FF2B5EF4-FFF2-40B4-BE49-F238E27FC236}">
                      <a16:creationId xmlns:a16="http://schemas.microsoft.com/office/drawing/2014/main" id="{C859C51C-9D0D-68DF-6D9F-BC12EED1BA17}"/>
                    </a:ext>
                  </a:extLst>
                </p14:cNvPr>
                <p14:cNvContentPartPr/>
                <p14:nvPr/>
              </p14:nvContentPartPr>
              <p14:xfrm>
                <a:off x="8297085" y="3992757"/>
                <a:ext cx="257400" cy="146520"/>
              </p14:xfrm>
            </p:contentPart>
          </mc:Choice>
          <mc:Fallback>
            <p:pic>
              <p:nvPicPr>
                <p:cNvPr id="180" name="Ink 179">
                  <a:extLst>
                    <a:ext uri="{FF2B5EF4-FFF2-40B4-BE49-F238E27FC236}">
                      <a16:creationId xmlns:a16="http://schemas.microsoft.com/office/drawing/2014/main" id="{C859C51C-9D0D-68DF-6D9F-BC12EED1BA17}"/>
                    </a:ext>
                  </a:extLst>
                </p:cNvPr>
                <p:cNvPicPr/>
                <p:nvPr/>
              </p:nvPicPr>
              <p:blipFill>
                <a:blip r:embed="rId303"/>
                <a:stretch>
                  <a:fillRect/>
                </a:stretch>
              </p:blipFill>
              <p:spPr>
                <a:xfrm>
                  <a:off x="8290965" y="3986637"/>
                  <a:ext cx="2696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4" name="Ink 183">
                  <a:extLst>
                    <a:ext uri="{FF2B5EF4-FFF2-40B4-BE49-F238E27FC236}">
                      <a16:creationId xmlns:a16="http://schemas.microsoft.com/office/drawing/2014/main" id="{374F8383-8F99-70C7-3229-56932EA0818A}"/>
                    </a:ext>
                  </a:extLst>
                </p14:cNvPr>
                <p14:cNvContentPartPr/>
                <p14:nvPr/>
              </p14:nvContentPartPr>
              <p14:xfrm>
                <a:off x="7843485" y="4298757"/>
                <a:ext cx="338400" cy="1771920"/>
              </p14:xfrm>
            </p:contentPart>
          </mc:Choice>
          <mc:Fallback>
            <p:pic>
              <p:nvPicPr>
                <p:cNvPr id="184" name="Ink 183">
                  <a:extLst>
                    <a:ext uri="{FF2B5EF4-FFF2-40B4-BE49-F238E27FC236}">
                      <a16:creationId xmlns:a16="http://schemas.microsoft.com/office/drawing/2014/main" id="{374F8383-8F99-70C7-3229-56932EA0818A}"/>
                    </a:ext>
                  </a:extLst>
                </p:cNvPr>
                <p:cNvPicPr/>
                <p:nvPr/>
              </p:nvPicPr>
              <p:blipFill>
                <a:blip r:embed="rId305"/>
                <a:stretch>
                  <a:fillRect/>
                </a:stretch>
              </p:blipFill>
              <p:spPr>
                <a:xfrm>
                  <a:off x="7837365" y="4292637"/>
                  <a:ext cx="350640" cy="1784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5" name="Ink 184">
                  <a:extLst>
                    <a:ext uri="{FF2B5EF4-FFF2-40B4-BE49-F238E27FC236}">
                      <a16:creationId xmlns:a16="http://schemas.microsoft.com/office/drawing/2014/main" id="{7269913B-A46E-B80F-F388-54FD30083F90}"/>
                    </a:ext>
                  </a:extLst>
                </p14:cNvPr>
                <p14:cNvContentPartPr/>
                <p14:nvPr/>
              </p14:nvContentPartPr>
              <p14:xfrm>
                <a:off x="8342805" y="4265637"/>
                <a:ext cx="305640" cy="1537920"/>
              </p14:xfrm>
            </p:contentPart>
          </mc:Choice>
          <mc:Fallback>
            <p:pic>
              <p:nvPicPr>
                <p:cNvPr id="185" name="Ink 184">
                  <a:extLst>
                    <a:ext uri="{FF2B5EF4-FFF2-40B4-BE49-F238E27FC236}">
                      <a16:creationId xmlns:a16="http://schemas.microsoft.com/office/drawing/2014/main" id="{7269913B-A46E-B80F-F388-54FD30083F90}"/>
                    </a:ext>
                  </a:extLst>
                </p:cNvPr>
                <p:cNvPicPr/>
                <p:nvPr/>
              </p:nvPicPr>
              <p:blipFill>
                <a:blip r:embed="rId307"/>
                <a:stretch>
                  <a:fillRect/>
                </a:stretch>
              </p:blipFill>
              <p:spPr>
                <a:xfrm>
                  <a:off x="8336685" y="4259517"/>
                  <a:ext cx="317880" cy="1550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7" name="Ink 186">
                  <a:extLst>
                    <a:ext uri="{FF2B5EF4-FFF2-40B4-BE49-F238E27FC236}">
                      <a16:creationId xmlns:a16="http://schemas.microsoft.com/office/drawing/2014/main" id="{D6CBAA77-6D9C-BB96-419E-3DC9DEA0A928}"/>
                    </a:ext>
                  </a:extLst>
                </p14:cNvPr>
                <p14:cNvContentPartPr/>
                <p14:nvPr/>
              </p14:nvContentPartPr>
              <p14:xfrm>
                <a:off x="8891445" y="3992037"/>
                <a:ext cx="2610360" cy="802080"/>
              </p14:xfrm>
            </p:contentPart>
          </mc:Choice>
          <mc:Fallback>
            <p:pic>
              <p:nvPicPr>
                <p:cNvPr id="187" name="Ink 186">
                  <a:extLst>
                    <a:ext uri="{FF2B5EF4-FFF2-40B4-BE49-F238E27FC236}">
                      <a16:creationId xmlns:a16="http://schemas.microsoft.com/office/drawing/2014/main" id="{D6CBAA77-6D9C-BB96-419E-3DC9DEA0A928}"/>
                    </a:ext>
                  </a:extLst>
                </p:cNvPr>
                <p:cNvPicPr/>
                <p:nvPr/>
              </p:nvPicPr>
              <p:blipFill>
                <a:blip r:embed="rId309"/>
                <a:stretch>
                  <a:fillRect/>
                </a:stretch>
              </p:blipFill>
              <p:spPr>
                <a:xfrm>
                  <a:off x="8885325" y="3985917"/>
                  <a:ext cx="262260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8" name="Ink 187">
                  <a:extLst>
                    <a:ext uri="{FF2B5EF4-FFF2-40B4-BE49-F238E27FC236}">
                      <a16:creationId xmlns:a16="http://schemas.microsoft.com/office/drawing/2014/main" id="{CE429D47-C792-ED68-1433-5E83BA34CD11}"/>
                    </a:ext>
                  </a:extLst>
                </p14:cNvPr>
                <p14:cNvContentPartPr/>
                <p14:nvPr/>
              </p14:nvContentPartPr>
              <p14:xfrm>
                <a:off x="9513525" y="4334037"/>
                <a:ext cx="275400" cy="249480"/>
              </p14:xfrm>
            </p:contentPart>
          </mc:Choice>
          <mc:Fallback>
            <p:pic>
              <p:nvPicPr>
                <p:cNvPr id="188" name="Ink 187">
                  <a:extLst>
                    <a:ext uri="{FF2B5EF4-FFF2-40B4-BE49-F238E27FC236}">
                      <a16:creationId xmlns:a16="http://schemas.microsoft.com/office/drawing/2014/main" id="{CE429D47-C792-ED68-1433-5E83BA34CD11}"/>
                    </a:ext>
                  </a:extLst>
                </p:cNvPr>
                <p:cNvPicPr/>
                <p:nvPr/>
              </p:nvPicPr>
              <p:blipFill>
                <a:blip r:embed="rId311"/>
                <a:stretch>
                  <a:fillRect/>
                </a:stretch>
              </p:blipFill>
              <p:spPr>
                <a:xfrm>
                  <a:off x="9507405" y="4327917"/>
                  <a:ext cx="2876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9" name="Ink 188">
                  <a:extLst>
                    <a:ext uri="{FF2B5EF4-FFF2-40B4-BE49-F238E27FC236}">
                      <a16:creationId xmlns:a16="http://schemas.microsoft.com/office/drawing/2014/main" id="{7AA2667F-8CE3-D36A-6011-9FE1554DED66}"/>
                    </a:ext>
                  </a:extLst>
                </p14:cNvPr>
                <p14:cNvContentPartPr/>
                <p14:nvPr/>
              </p14:nvContentPartPr>
              <p14:xfrm>
                <a:off x="9834285" y="4268877"/>
                <a:ext cx="230760" cy="241200"/>
              </p14:xfrm>
            </p:contentPart>
          </mc:Choice>
          <mc:Fallback>
            <p:pic>
              <p:nvPicPr>
                <p:cNvPr id="189" name="Ink 188">
                  <a:extLst>
                    <a:ext uri="{FF2B5EF4-FFF2-40B4-BE49-F238E27FC236}">
                      <a16:creationId xmlns:a16="http://schemas.microsoft.com/office/drawing/2014/main" id="{7AA2667F-8CE3-D36A-6011-9FE1554DED66}"/>
                    </a:ext>
                  </a:extLst>
                </p:cNvPr>
                <p:cNvPicPr/>
                <p:nvPr/>
              </p:nvPicPr>
              <p:blipFill>
                <a:blip r:embed="rId313"/>
                <a:stretch>
                  <a:fillRect/>
                </a:stretch>
              </p:blipFill>
              <p:spPr>
                <a:xfrm>
                  <a:off x="9828165" y="4262757"/>
                  <a:ext cx="2430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0" name="Ink 189">
                  <a:extLst>
                    <a:ext uri="{FF2B5EF4-FFF2-40B4-BE49-F238E27FC236}">
                      <a16:creationId xmlns:a16="http://schemas.microsoft.com/office/drawing/2014/main" id="{EDA40179-E980-6E02-ED1D-B1398576D50B}"/>
                    </a:ext>
                  </a:extLst>
                </p14:cNvPr>
                <p14:cNvContentPartPr/>
                <p14:nvPr/>
              </p14:nvContentPartPr>
              <p14:xfrm>
                <a:off x="9867405" y="4363557"/>
                <a:ext cx="146520" cy="72000"/>
              </p14:xfrm>
            </p:contentPart>
          </mc:Choice>
          <mc:Fallback>
            <p:pic>
              <p:nvPicPr>
                <p:cNvPr id="190" name="Ink 189">
                  <a:extLst>
                    <a:ext uri="{FF2B5EF4-FFF2-40B4-BE49-F238E27FC236}">
                      <a16:creationId xmlns:a16="http://schemas.microsoft.com/office/drawing/2014/main" id="{EDA40179-E980-6E02-ED1D-B1398576D50B}"/>
                    </a:ext>
                  </a:extLst>
                </p:cNvPr>
                <p:cNvPicPr/>
                <p:nvPr/>
              </p:nvPicPr>
              <p:blipFill>
                <a:blip r:embed="rId315"/>
                <a:stretch>
                  <a:fillRect/>
                </a:stretch>
              </p:blipFill>
              <p:spPr>
                <a:xfrm>
                  <a:off x="9861285" y="4357437"/>
                  <a:ext cx="1587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1" name="Ink 190">
                  <a:extLst>
                    <a:ext uri="{FF2B5EF4-FFF2-40B4-BE49-F238E27FC236}">
                      <a16:creationId xmlns:a16="http://schemas.microsoft.com/office/drawing/2014/main" id="{9961C6BC-11A1-1B2F-4A65-47E2AA4990DA}"/>
                    </a:ext>
                  </a:extLst>
                </p14:cNvPr>
                <p14:cNvContentPartPr/>
                <p14:nvPr/>
              </p14:nvContentPartPr>
              <p14:xfrm>
                <a:off x="9811605" y="4485237"/>
                <a:ext cx="255600" cy="82440"/>
              </p14:xfrm>
            </p:contentPart>
          </mc:Choice>
          <mc:Fallback>
            <p:pic>
              <p:nvPicPr>
                <p:cNvPr id="191" name="Ink 190">
                  <a:extLst>
                    <a:ext uri="{FF2B5EF4-FFF2-40B4-BE49-F238E27FC236}">
                      <a16:creationId xmlns:a16="http://schemas.microsoft.com/office/drawing/2014/main" id="{9961C6BC-11A1-1B2F-4A65-47E2AA4990DA}"/>
                    </a:ext>
                  </a:extLst>
                </p:cNvPr>
                <p:cNvPicPr/>
                <p:nvPr/>
              </p:nvPicPr>
              <p:blipFill>
                <a:blip r:embed="rId317"/>
                <a:stretch>
                  <a:fillRect/>
                </a:stretch>
              </p:blipFill>
              <p:spPr>
                <a:xfrm>
                  <a:off x="9805485" y="4479117"/>
                  <a:ext cx="2678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3" name="Ink 192">
                  <a:extLst>
                    <a:ext uri="{FF2B5EF4-FFF2-40B4-BE49-F238E27FC236}">
                      <a16:creationId xmlns:a16="http://schemas.microsoft.com/office/drawing/2014/main" id="{51B2F612-6A8A-AE1C-0BCA-A5DDA632B8A5}"/>
                    </a:ext>
                  </a:extLst>
                </p14:cNvPr>
                <p14:cNvContentPartPr/>
                <p14:nvPr/>
              </p14:nvContentPartPr>
              <p14:xfrm>
                <a:off x="11641485" y="4360317"/>
                <a:ext cx="302760" cy="1729440"/>
              </p14:xfrm>
            </p:contentPart>
          </mc:Choice>
          <mc:Fallback>
            <p:pic>
              <p:nvPicPr>
                <p:cNvPr id="193" name="Ink 192">
                  <a:extLst>
                    <a:ext uri="{FF2B5EF4-FFF2-40B4-BE49-F238E27FC236}">
                      <a16:creationId xmlns:a16="http://schemas.microsoft.com/office/drawing/2014/main" id="{51B2F612-6A8A-AE1C-0BCA-A5DDA632B8A5}"/>
                    </a:ext>
                  </a:extLst>
                </p:cNvPr>
                <p:cNvPicPr/>
                <p:nvPr/>
              </p:nvPicPr>
              <p:blipFill>
                <a:blip r:embed="rId319"/>
                <a:stretch>
                  <a:fillRect/>
                </a:stretch>
              </p:blipFill>
              <p:spPr>
                <a:xfrm>
                  <a:off x="11635365" y="4354197"/>
                  <a:ext cx="315000" cy="17416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4" name="Ink 193">
                  <a:extLst>
                    <a:ext uri="{FF2B5EF4-FFF2-40B4-BE49-F238E27FC236}">
                      <a16:creationId xmlns:a16="http://schemas.microsoft.com/office/drawing/2014/main" id="{77AC3149-C933-02BC-D6AF-AB65A7D9701B}"/>
                    </a:ext>
                  </a:extLst>
                </p14:cNvPr>
                <p14:cNvContentPartPr/>
                <p14:nvPr/>
              </p14:nvContentPartPr>
              <p14:xfrm>
                <a:off x="11418645" y="4414677"/>
                <a:ext cx="155880" cy="110880"/>
              </p14:xfrm>
            </p:contentPart>
          </mc:Choice>
          <mc:Fallback>
            <p:pic>
              <p:nvPicPr>
                <p:cNvPr id="194" name="Ink 193">
                  <a:extLst>
                    <a:ext uri="{FF2B5EF4-FFF2-40B4-BE49-F238E27FC236}">
                      <a16:creationId xmlns:a16="http://schemas.microsoft.com/office/drawing/2014/main" id="{77AC3149-C933-02BC-D6AF-AB65A7D9701B}"/>
                    </a:ext>
                  </a:extLst>
                </p:cNvPr>
                <p:cNvPicPr/>
                <p:nvPr/>
              </p:nvPicPr>
              <p:blipFill>
                <a:blip r:embed="rId321"/>
                <a:stretch>
                  <a:fillRect/>
                </a:stretch>
              </p:blipFill>
              <p:spPr>
                <a:xfrm>
                  <a:off x="11412525" y="4408557"/>
                  <a:ext cx="1681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6" name="Ink 195">
                  <a:extLst>
                    <a:ext uri="{FF2B5EF4-FFF2-40B4-BE49-F238E27FC236}">
                      <a16:creationId xmlns:a16="http://schemas.microsoft.com/office/drawing/2014/main" id="{7451471D-D0A7-ECEF-D650-4BC702117670}"/>
                    </a:ext>
                  </a:extLst>
                </p14:cNvPr>
                <p14:cNvContentPartPr/>
                <p14:nvPr/>
              </p14:nvContentPartPr>
              <p14:xfrm>
                <a:off x="10173765" y="4829037"/>
                <a:ext cx="1199520" cy="460080"/>
              </p14:xfrm>
            </p:contentPart>
          </mc:Choice>
          <mc:Fallback>
            <p:pic>
              <p:nvPicPr>
                <p:cNvPr id="196" name="Ink 195">
                  <a:extLst>
                    <a:ext uri="{FF2B5EF4-FFF2-40B4-BE49-F238E27FC236}">
                      <a16:creationId xmlns:a16="http://schemas.microsoft.com/office/drawing/2014/main" id="{7451471D-D0A7-ECEF-D650-4BC702117670}"/>
                    </a:ext>
                  </a:extLst>
                </p:cNvPr>
                <p:cNvPicPr/>
                <p:nvPr/>
              </p:nvPicPr>
              <p:blipFill>
                <a:blip r:embed="rId323"/>
                <a:stretch>
                  <a:fillRect/>
                </a:stretch>
              </p:blipFill>
              <p:spPr>
                <a:xfrm>
                  <a:off x="10167645" y="4822917"/>
                  <a:ext cx="121176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Ink 196">
                  <a:extLst>
                    <a:ext uri="{FF2B5EF4-FFF2-40B4-BE49-F238E27FC236}">
                      <a16:creationId xmlns:a16="http://schemas.microsoft.com/office/drawing/2014/main" id="{BA1C35D8-4612-BA4A-0E32-107462F54BFC}"/>
                    </a:ext>
                  </a:extLst>
                </p14:cNvPr>
                <p14:cNvContentPartPr/>
                <p14:nvPr/>
              </p14:nvContentPartPr>
              <p14:xfrm>
                <a:off x="10501005" y="4990317"/>
                <a:ext cx="130320" cy="150840"/>
              </p14:xfrm>
            </p:contentPart>
          </mc:Choice>
          <mc:Fallback>
            <p:pic>
              <p:nvPicPr>
                <p:cNvPr id="197" name="Ink 196">
                  <a:extLst>
                    <a:ext uri="{FF2B5EF4-FFF2-40B4-BE49-F238E27FC236}">
                      <a16:creationId xmlns:a16="http://schemas.microsoft.com/office/drawing/2014/main" id="{BA1C35D8-4612-BA4A-0E32-107462F54BFC}"/>
                    </a:ext>
                  </a:extLst>
                </p:cNvPr>
                <p:cNvPicPr/>
                <p:nvPr/>
              </p:nvPicPr>
              <p:blipFill>
                <a:blip r:embed="rId325"/>
                <a:stretch>
                  <a:fillRect/>
                </a:stretch>
              </p:blipFill>
              <p:spPr>
                <a:xfrm>
                  <a:off x="10494885" y="4984197"/>
                  <a:ext cx="142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8" name="Ink 197">
                  <a:extLst>
                    <a:ext uri="{FF2B5EF4-FFF2-40B4-BE49-F238E27FC236}">
                      <a16:creationId xmlns:a16="http://schemas.microsoft.com/office/drawing/2014/main" id="{D8D6C5BF-F520-EE75-DE51-8E5744212C39}"/>
                    </a:ext>
                  </a:extLst>
                </p14:cNvPr>
                <p14:cNvContentPartPr/>
                <p14:nvPr/>
              </p14:nvContentPartPr>
              <p14:xfrm>
                <a:off x="10624845" y="5097597"/>
                <a:ext cx="36000" cy="48600"/>
              </p14:xfrm>
            </p:contentPart>
          </mc:Choice>
          <mc:Fallback>
            <p:pic>
              <p:nvPicPr>
                <p:cNvPr id="198" name="Ink 197">
                  <a:extLst>
                    <a:ext uri="{FF2B5EF4-FFF2-40B4-BE49-F238E27FC236}">
                      <a16:creationId xmlns:a16="http://schemas.microsoft.com/office/drawing/2014/main" id="{D8D6C5BF-F520-EE75-DE51-8E5744212C39}"/>
                    </a:ext>
                  </a:extLst>
                </p:cNvPr>
                <p:cNvPicPr/>
                <p:nvPr/>
              </p:nvPicPr>
              <p:blipFill>
                <a:blip r:embed="rId327"/>
                <a:stretch>
                  <a:fillRect/>
                </a:stretch>
              </p:blipFill>
              <p:spPr>
                <a:xfrm>
                  <a:off x="10618725" y="5091477"/>
                  <a:ext cx="482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9" name="Ink 198">
                  <a:extLst>
                    <a:ext uri="{FF2B5EF4-FFF2-40B4-BE49-F238E27FC236}">
                      <a16:creationId xmlns:a16="http://schemas.microsoft.com/office/drawing/2014/main" id="{02AD4B97-9C03-981D-DF5C-70F251B1B6B0}"/>
                    </a:ext>
                  </a:extLst>
                </p14:cNvPr>
                <p14:cNvContentPartPr/>
                <p14:nvPr/>
              </p14:nvContentPartPr>
              <p14:xfrm>
                <a:off x="10688205" y="4951797"/>
                <a:ext cx="161280" cy="199080"/>
              </p14:xfrm>
            </p:contentPart>
          </mc:Choice>
          <mc:Fallback>
            <p:pic>
              <p:nvPicPr>
                <p:cNvPr id="199" name="Ink 198">
                  <a:extLst>
                    <a:ext uri="{FF2B5EF4-FFF2-40B4-BE49-F238E27FC236}">
                      <a16:creationId xmlns:a16="http://schemas.microsoft.com/office/drawing/2014/main" id="{02AD4B97-9C03-981D-DF5C-70F251B1B6B0}"/>
                    </a:ext>
                  </a:extLst>
                </p:cNvPr>
                <p:cNvPicPr/>
                <p:nvPr/>
              </p:nvPicPr>
              <p:blipFill>
                <a:blip r:embed="rId329"/>
                <a:stretch>
                  <a:fillRect/>
                </a:stretch>
              </p:blipFill>
              <p:spPr>
                <a:xfrm>
                  <a:off x="10682085" y="4945677"/>
                  <a:ext cx="173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0" name="Ink 199">
                  <a:extLst>
                    <a:ext uri="{FF2B5EF4-FFF2-40B4-BE49-F238E27FC236}">
                      <a16:creationId xmlns:a16="http://schemas.microsoft.com/office/drawing/2014/main" id="{D2924751-7F8B-C53D-F963-82348941F67E}"/>
                    </a:ext>
                  </a:extLst>
                </p14:cNvPr>
                <p14:cNvContentPartPr/>
                <p14:nvPr/>
              </p14:nvContentPartPr>
              <p14:xfrm>
                <a:off x="10827885" y="5028837"/>
                <a:ext cx="66240" cy="110160"/>
              </p14:xfrm>
            </p:contentPart>
          </mc:Choice>
          <mc:Fallback>
            <p:pic>
              <p:nvPicPr>
                <p:cNvPr id="200" name="Ink 199">
                  <a:extLst>
                    <a:ext uri="{FF2B5EF4-FFF2-40B4-BE49-F238E27FC236}">
                      <a16:creationId xmlns:a16="http://schemas.microsoft.com/office/drawing/2014/main" id="{D2924751-7F8B-C53D-F963-82348941F67E}"/>
                    </a:ext>
                  </a:extLst>
                </p:cNvPr>
                <p:cNvPicPr/>
                <p:nvPr/>
              </p:nvPicPr>
              <p:blipFill>
                <a:blip r:embed="rId331"/>
                <a:stretch>
                  <a:fillRect/>
                </a:stretch>
              </p:blipFill>
              <p:spPr>
                <a:xfrm>
                  <a:off x="10821765" y="5022717"/>
                  <a:ext cx="784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1" name="Ink 200">
                  <a:extLst>
                    <a:ext uri="{FF2B5EF4-FFF2-40B4-BE49-F238E27FC236}">
                      <a16:creationId xmlns:a16="http://schemas.microsoft.com/office/drawing/2014/main" id="{A5BAF2A0-29D4-F079-A364-BB2DCD7A8565}"/>
                    </a:ext>
                  </a:extLst>
                </p14:cNvPr>
                <p14:cNvContentPartPr/>
                <p14:nvPr/>
              </p14:nvContentPartPr>
              <p14:xfrm>
                <a:off x="10912845" y="5014797"/>
                <a:ext cx="108360" cy="124920"/>
              </p14:xfrm>
            </p:contentPart>
          </mc:Choice>
          <mc:Fallback>
            <p:pic>
              <p:nvPicPr>
                <p:cNvPr id="201" name="Ink 200">
                  <a:extLst>
                    <a:ext uri="{FF2B5EF4-FFF2-40B4-BE49-F238E27FC236}">
                      <a16:creationId xmlns:a16="http://schemas.microsoft.com/office/drawing/2014/main" id="{A5BAF2A0-29D4-F079-A364-BB2DCD7A8565}"/>
                    </a:ext>
                  </a:extLst>
                </p:cNvPr>
                <p:cNvPicPr/>
                <p:nvPr/>
              </p:nvPicPr>
              <p:blipFill>
                <a:blip r:embed="rId333"/>
                <a:stretch>
                  <a:fillRect/>
                </a:stretch>
              </p:blipFill>
              <p:spPr>
                <a:xfrm>
                  <a:off x="10906725" y="5008677"/>
                  <a:ext cx="1206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2" name="Ink 201">
                  <a:extLst>
                    <a:ext uri="{FF2B5EF4-FFF2-40B4-BE49-F238E27FC236}">
                      <a16:creationId xmlns:a16="http://schemas.microsoft.com/office/drawing/2014/main" id="{280E1D83-1612-2B52-78E4-59FEB84E00B9}"/>
                    </a:ext>
                  </a:extLst>
                </p14:cNvPr>
                <p14:cNvContentPartPr/>
                <p14:nvPr/>
              </p14:nvContentPartPr>
              <p14:xfrm>
                <a:off x="11327925" y="4966557"/>
                <a:ext cx="221040" cy="69480"/>
              </p14:xfrm>
            </p:contentPart>
          </mc:Choice>
          <mc:Fallback>
            <p:pic>
              <p:nvPicPr>
                <p:cNvPr id="202" name="Ink 201">
                  <a:extLst>
                    <a:ext uri="{FF2B5EF4-FFF2-40B4-BE49-F238E27FC236}">
                      <a16:creationId xmlns:a16="http://schemas.microsoft.com/office/drawing/2014/main" id="{280E1D83-1612-2B52-78E4-59FEB84E00B9}"/>
                    </a:ext>
                  </a:extLst>
                </p:cNvPr>
                <p:cNvPicPr/>
                <p:nvPr/>
              </p:nvPicPr>
              <p:blipFill>
                <a:blip r:embed="rId335"/>
                <a:stretch>
                  <a:fillRect/>
                </a:stretch>
              </p:blipFill>
              <p:spPr>
                <a:xfrm>
                  <a:off x="11321805" y="4960437"/>
                  <a:ext cx="233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2" name="Ink 211">
                  <a:extLst>
                    <a:ext uri="{FF2B5EF4-FFF2-40B4-BE49-F238E27FC236}">
                      <a16:creationId xmlns:a16="http://schemas.microsoft.com/office/drawing/2014/main" id="{007F3D25-AA02-4A68-19BC-D026B8B4294E}"/>
                    </a:ext>
                  </a:extLst>
                </p14:cNvPr>
                <p14:cNvContentPartPr/>
                <p14:nvPr/>
              </p14:nvContentPartPr>
              <p14:xfrm>
                <a:off x="11728245" y="4902837"/>
                <a:ext cx="403920" cy="486000"/>
              </p14:xfrm>
            </p:contentPart>
          </mc:Choice>
          <mc:Fallback>
            <p:pic>
              <p:nvPicPr>
                <p:cNvPr id="212" name="Ink 211">
                  <a:extLst>
                    <a:ext uri="{FF2B5EF4-FFF2-40B4-BE49-F238E27FC236}">
                      <a16:creationId xmlns:a16="http://schemas.microsoft.com/office/drawing/2014/main" id="{007F3D25-AA02-4A68-19BC-D026B8B4294E}"/>
                    </a:ext>
                  </a:extLst>
                </p:cNvPr>
                <p:cNvPicPr/>
                <p:nvPr/>
              </p:nvPicPr>
              <p:blipFill>
                <a:blip r:embed="rId337"/>
                <a:stretch>
                  <a:fillRect/>
                </a:stretch>
              </p:blipFill>
              <p:spPr>
                <a:xfrm>
                  <a:off x="11722125" y="4896717"/>
                  <a:ext cx="41616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3" name="Ink 212">
                  <a:extLst>
                    <a:ext uri="{FF2B5EF4-FFF2-40B4-BE49-F238E27FC236}">
                      <a16:creationId xmlns:a16="http://schemas.microsoft.com/office/drawing/2014/main" id="{F046B9C4-9E30-2FE0-B149-92F1F246D1B4}"/>
                    </a:ext>
                  </a:extLst>
                </p14:cNvPr>
                <p14:cNvContentPartPr/>
                <p14:nvPr/>
              </p14:nvContentPartPr>
              <p14:xfrm>
                <a:off x="11744805" y="4764957"/>
                <a:ext cx="288720" cy="45360"/>
              </p14:xfrm>
            </p:contentPart>
          </mc:Choice>
          <mc:Fallback>
            <p:pic>
              <p:nvPicPr>
                <p:cNvPr id="213" name="Ink 212">
                  <a:extLst>
                    <a:ext uri="{FF2B5EF4-FFF2-40B4-BE49-F238E27FC236}">
                      <a16:creationId xmlns:a16="http://schemas.microsoft.com/office/drawing/2014/main" id="{F046B9C4-9E30-2FE0-B149-92F1F246D1B4}"/>
                    </a:ext>
                  </a:extLst>
                </p:cNvPr>
                <p:cNvPicPr/>
                <p:nvPr/>
              </p:nvPicPr>
              <p:blipFill>
                <a:blip r:embed="rId339"/>
                <a:stretch>
                  <a:fillRect/>
                </a:stretch>
              </p:blipFill>
              <p:spPr>
                <a:xfrm>
                  <a:off x="11738685" y="4758837"/>
                  <a:ext cx="3009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4" name="Ink 213">
                  <a:extLst>
                    <a:ext uri="{FF2B5EF4-FFF2-40B4-BE49-F238E27FC236}">
                      <a16:creationId xmlns:a16="http://schemas.microsoft.com/office/drawing/2014/main" id="{5F03773C-4A57-EDB0-3B62-AD7C9B9DA427}"/>
                    </a:ext>
                  </a:extLst>
                </p14:cNvPr>
                <p14:cNvContentPartPr/>
                <p14:nvPr/>
              </p14:nvContentPartPr>
              <p14:xfrm>
                <a:off x="11936325" y="4726437"/>
                <a:ext cx="146160" cy="121320"/>
              </p14:xfrm>
            </p:contentPart>
          </mc:Choice>
          <mc:Fallback>
            <p:pic>
              <p:nvPicPr>
                <p:cNvPr id="214" name="Ink 213">
                  <a:extLst>
                    <a:ext uri="{FF2B5EF4-FFF2-40B4-BE49-F238E27FC236}">
                      <a16:creationId xmlns:a16="http://schemas.microsoft.com/office/drawing/2014/main" id="{5F03773C-4A57-EDB0-3B62-AD7C9B9DA427}"/>
                    </a:ext>
                  </a:extLst>
                </p:cNvPr>
                <p:cNvPicPr/>
                <p:nvPr/>
              </p:nvPicPr>
              <p:blipFill>
                <a:blip r:embed="rId341"/>
                <a:stretch>
                  <a:fillRect/>
                </a:stretch>
              </p:blipFill>
              <p:spPr>
                <a:xfrm>
                  <a:off x="11930205" y="4720317"/>
                  <a:ext cx="1584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0" name="Ink 219">
                  <a:extLst>
                    <a:ext uri="{FF2B5EF4-FFF2-40B4-BE49-F238E27FC236}">
                      <a16:creationId xmlns:a16="http://schemas.microsoft.com/office/drawing/2014/main" id="{68BBDE47-EEFB-D3E0-4D76-EED0AEACDF88}"/>
                    </a:ext>
                  </a:extLst>
                </p14:cNvPr>
                <p14:cNvContentPartPr/>
                <p14:nvPr/>
              </p14:nvContentPartPr>
              <p14:xfrm>
                <a:off x="11227125" y="4722117"/>
                <a:ext cx="284760" cy="146880"/>
              </p14:xfrm>
            </p:contentPart>
          </mc:Choice>
          <mc:Fallback>
            <p:pic>
              <p:nvPicPr>
                <p:cNvPr id="220" name="Ink 219">
                  <a:extLst>
                    <a:ext uri="{FF2B5EF4-FFF2-40B4-BE49-F238E27FC236}">
                      <a16:creationId xmlns:a16="http://schemas.microsoft.com/office/drawing/2014/main" id="{68BBDE47-EEFB-D3E0-4D76-EED0AEACDF88}"/>
                    </a:ext>
                  </a:extLst>
                </p:cNvPr>
                <p:cNvPicPr/>
                <p:nvPr/>
              </p:nvPicPr>
              <p:blipFill>
                <a:blip r:embed="rId343"/>
                <a:stretch>
                  <a:fillRect/>
                </a:stretch>
              </p:blipFill>
              <p:spPr>
                <a:xfrm>
                  <a:off x="11221005" y="4715997"/>
                  <a:ext cx="2970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1" name="Ink 220">
                  <a:extLst>
                    <a:ext uri="{FF2B5EF4-FFF2-40B4-BE49-F238E27FC236}">
                      <a16:creationId xmlns:a16="http://schemas.microsoft.com/office/drawing/2014/main" id="{7C5DC831-B5C8-E0A7-4239-54B412036DB5}"/>
                    </a:ext>
                  </a:extLst>
                </p14:cNvPr>
                <p14:cNvContentPartPr/>
                <p14:nvPr/>
              </p14:nvContentPartPr>
              <p14:xfrm>
                <a:off x="11439165" y="4743357"/>
                <a:ext cx="169920" cy="179280"/>
              </p14:xfrm>
            </p:contentPart>
          </mc:Choice>
          <mc:Fallback>
            <p:pic>
              <p:nvPicPr>
                <p:cNvPr id="221" name="Ink 220">
                  <a:extLst>
                    <a:ext uri="{FF2B5EF4-FFF2-40B4-BE49-F238E27FC236}">
                      <a16:creationId xmlns:a16="http://schemas.microsoft.com/office/drawing/2014/main" id="{7C5DC831-B5C8-E0A7-4239-54B412036DB5}"/>
                    </a:ext>
                  </a:extLst>
                </p:cNvPr>
                <p:cNvPicPr/>
                <p:nvPr/>
              </p:nvPicPr>
              <p:blipFill>
                <a:blip r:embed="rId345"/>
                <a:stretch>
                  <a:fillRect/>
                </a:stretch>
              </p:blipFill>
              <p:spPr>
                <a:xfrm>
                  <a:off x="11433045" y="4737237"/>
                  <a:ext cx="1821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2" name="Ink 221">
                  <a:extLst>
                    <a:ext uri="{FF2B5EF4-FFF2-40B4-BE49-F238E27FC236}">
                      <a16:creationId xmlns:a16="http://schemas.microsoft.com/office/drawing/2014/main" id="{C86BE287-56CB-1D3D-CCA7-5D15D2838B2F}"/>
                    </a:ext>
                  </a:extLst>
                </p14:cNvPr>
                <p14:cNvContentPartPr/>
                <p14:nvPr/>
              </p14:nvContentPartPr>
              <p14:xfrm>
                <a:off x="11565885" y="3714477"/>
                <a:ext cx="227880" cy="266760"/>
              </p14:xfrm>
            </p:contentPart>
          </mc:Choice>
          <mc:Fallback>
            <p:pic>
              <p:nvPicPr>
                <p:cNvPr id="222" name="Ink 221">
                  <a:extLst>
                    <a:ext uri="{FF2B5EF4-FFF2-40B4-BE49-F238E27FC236}">
                      <a16:creationId xmlns:a16="http://schemas.microsoft.com/office/drawing/2014/main" id="{C86BE287-56CB-1D3D-CCA7-5D15D2838B2F}"/>
                    </a:ext>
                  </a:extLst>
                </p:cNvPr>
                <p:cNvPicPr/>
                <p:nvPr/>
              </p:nvPicPr>
              <p:blipFill>
                <a:blip r:embed="rId347"/>
                <a:stretch>
                  <a:fillRect/>
                </a:stretch>
              </p:blipFill>
              <p:spPr>
                <a:xfrm>
                  <a:off x="11559765" y="3708357"/>
                  <a:ext cx="24012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4" name="Ink 223">
                  <a:extLst>
                    <a:ext uri="{FF2B5EF4-FFF2-40B4-BE49-F238E27FC236}">
                      <a16:creationId xmlns:a16="http://schemas.microsoft.com/office/drawing/2014/main" id="{37C79031-C111-2098-02E2-C9F177DE3E4E}"/>
                    </a:ext>
                  </a:extLst>
                </p14:cNvPr>
                <p14:cNvContentPartPr/>
                <p14:nvPr/>
              </p14:nvContentPartPr>
              <p14:xfrm>
                <a:off x="9974685" y="5343477"/>
                <a:ext cx="167760" cy="115200"/>
              </p14:xfrm>
            </p:contentPart>
          </mc:Choice>
          <mc:Fallback>
            <p:pic>
              <p:nvPicPr>
                <p:cNvPr id="224" name="Ink 223">
                  <a:extLst>
                    <a:ext uri="{FF2B5EF4-FFF2-40B4-BE49-F238E27FC236}">
                      <a16:creationId xmlns:a16="http://schemas.microsoft.com/office/drawing/2014/main" id="{37C79031-C111-2098-02E2-C9F177DE3E4E}"/>
                    </a:ext>
                  </a:extLst>
                </p:cNvPr>
                <p:cNvPicPr/>
                <p:nvPr/>
              </p:nvPicPr>
              <p:blipFill>
                <a:blip r:embed="rId349"/>
                <a:stretch>
                  <a:fillRect/>
                </a:stretch>
              </p:blipFill>
              <p:spPr>
                <a:xfrm>
                  <a:off x="9968565" y="5337357"/>
                  <a:ext cx="180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5" name="Ink 224">
                  <a:extLst>
                    <a:ext uri="{FF2B5EF4-FFF2-40B4-BE49-F238E27FC236}">
                      <a16:creationId xmlns:a16="http://schemas.microsoft.com/office/drawing/2014/main" id="{8CC573A8-BCF9-CEFF-D10F-32D6FB8EEA7E}"/>
                    </a:ext>
                  </a:extLst>
                </p14:cNvPr>
                <p14:cNvContentPartPr/>
                <p14:nvPr/>
              </p14:nvContentPartPr>
              <p14:xfrm>
                <a:off x="10138125" y="5231517"/>
                <a:ext cx="169200" cy="158400"/>
              </p14:xfrm>
            </p:contentPart>
          </mc:Choice>
          <mc:Fallback>
            <p:pic>
              <p:nvPicPr>
                <p:cNvPr id="225" name="Ink 224">
                  <a:extLst>
                    <a:ext uri="{FF2B5EF4-FFF2-40B4-BE49-F238E27FC236}">
                      <a16:creationId xmlns:a16="http://schemas.microsoft.com/office/drawing/2014/main" id="{8CC573A8-BCF9-CEFF-D10F-32D6FB8EEA7E}"/>
                    </a:ext>
                  </a:extLst>
                </p:cNvPr>
                <p:cNvPicPr/>
                <p:nvPr/>
              </p:nvPicPr>
              <p:blipFill>
                <a:blip r:embed="rId351"/>
                <a:stretch>
                  <a:fillRect/>
                </a:stretch>
              </p:blipFill>
              <p:spPr>
                <a:xfrm>
                  <a:off x="10132005" y="5225397"/>
                  <a:ext cx="1814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31" name="Ink 230">
                  <a:extLst>
                    <a:ext uri="{FF2B5EF4-FFF2-40B4-BE49-F238E27FC236}">
                      <a16:creationId xmlns:a16="http://schemas.microsoft.com/office/drawing/2014/main" id="{C72F2285-DEA9-403A-134D-1CE2C8707142}"/>
                    </a:ext>
                  </a:extLst>
                </p14:cNvPr>
                <p14:cNvContentPartPr/>
                <p14:nvPr/>
              </p14:nvContentPartPr>
              <p14:xfrm>
                <a:off x="11148645" y="3613317"/>
                <a:ext cx="314280" cy="371880"/>
              </p14:xfrm>
            </p:contentPart>
          </mc:Choice>
          <mc:Fallback>
            <p:pic>
              <p:nvPicPr>
                <p:cNvPr id="231" name="Ink 230">
                  <a:extLst>
                    <a:ext uri="{FF2B5EF4-FFF2-40B4-BE49-F238E27FC236}">
                      <a16:creationId xmlns:a16="http://schemas.microsoft.com/office/drawing/2014/main" id="{C72F2285-DEA9-403A-134D-1CE2C8707142}"/>
                    </a:ext>
                  </a:extLst>
                </p:cNvPr>
                <p:cNvPicPr/>
                <p:nvPr/>
              </p:nvPicPr>
              <p:blipFill>
                <a:blip r:embed="rId353"/>
                <a:stretch>
                  <a:fillRect/>
                </a:stretch>
              </p:blipFill>
              <p:spPr>
                <a:xfrm>
                  <a:off x="11142525" y="3607197"/>
                  <a:ext cx="3265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2" name="Ink 231">
                  <a:extLst>
                    <a:ext uri="{FF2B5EF4-FFF2-40B4-BE49-F238E27FC236}">
                      <a16:creationId xmlns:a16="http://schemas.microsoft.com/office/drawing/2014/main" id="{31FD8599-BAD4-020B-0D4F-E6E37E7BC9FC}"/>
                    </a:ext>
                  </a:extLst>
                </p14:cNvPr>
                <p14:cNvContentPartPr/>
                <p14:nvPr/>
              </p14:nvContentPartPr>
              <p14:xfrm>
                <a:off x="11101125" y="3787917"/>
                <a:ext cx="192600" cy="212760"/>
              </p14:xfrm>
            </p:contentPart>
          </mc:Choice>
          <mc:Fallback>
            <p:pic>
              <p:nvPicPr>
                <p:cNvPr id="232" name="Ink 231">
                  <a:extLst>
                    <a:ext uri="{FF2B5EF4-FFF2-40B4-BE49-F238E27FC236}">
                      <a16:creationId xmlns:a16="http://schemas.microsoft.com/office/drawing/2014/main" id="{31FD8599-BAD4-020B-0D4F-E6E37E7BC9FC}"/>
                    </a:ext>
                  </a:extLst>
                </p:cNvPr>
                <p:cNvPicPr/>
                <p:nvPr/>
              </p:nvPicPr>
              <p:blipFill>
                <a:blip r:embed="rId355"/>
                <a:stretch>
                  <a:fillRect/>
                </a:stretch>
              </p:blipFill>
              <p:spPr>
                <a:xfrm>
                  <a:off x="11095005" y="3781797"/>
                  <a:ext cx="2048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4" name="Ink 233">
                  <a:extLst>
                    <a:ext uri="{FF2B5EF4-FFF2-40B4-BE49-F238E27FC236}">
                      <a16:creationId xmlns:a16="http://schemas.microsoft.com/office/drawing/2014/main" id="{046D6B49-400B-02DE-1B2B-1705078F2D82}"/>
                    </a:ext>
                  </a:extLst>
                </p14:cNvPr>
                <p14:cNvContentPartPr/>
                <p14:nvPr/>
              </p14:nvContentPartPr>
              <p14:xfrm>
                <a:off x="9300765" y="4987437"/>
                <a:ext cx="167400" cy="285120"/>
              </p14:xfrm>
            </p:contentPart>
          </mc:Choice>
          <mc:Fallback>
            <p:pic>
              <p:nvPicPr>
                <p:cNvPr id="234" name="Ink 233">
                  <a:extLst>
                    <a:ext uri="{FF2B5EF4-FFF2-40B4-BE49-F238E27FC236}">
                      <a16:creationId xmlns:a16="http://schemas.microsoft.com/office/drawing/2014/main" id="{046D6B49-400B-02DE-1B2B-1705078F2D82}"/>
                    </a:ext>
                  </a:extLst>
                </p:cNvPr>
                <p:cNvPicPr/>
                <p:nvPr/>
              </p:nvPicPr>
              <p:blipFill>
                <a:blip r:embed="rId357"/>
                <a:stretch>
                  <a:fillRect/>
                </a:stretch>
              </p:blipFill>
              <p:spPr>
                <a:xfrm>
                  <a:off x="9294645" y="4981317"/>
                  <a:ext cx="1796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35" name="Ink 234">
                  <a:extLst>
                    <a:ext uri="{FF2B5EF4-FFF2-40B4-BE49-F238E27FC236}">
                      <a16:creationId xmlns:a16="http://schemas.microsoft.com/office/drawing/2014/main" id="{6762AAB2-9425-9E76-0021-6B5EB0A4FD71}"/>
                    </a:ext>
                  </a:extLst>
                </p14:cNvPr>
                <p14:cNvContentPartPr/>
                <p14:nvPr/>
              </p14:nvContentPartPr>
              <p14:xfrm>
                <a:off x="9525045" y="4953237"/>
                <a:ext cx="212040" cy="271080"/>
              </p14:xfrm>
            </p:contentPart>
          </mc:Choice>
          <mc:Fallback>
            <p:pic>
              <p:nvPicPr>
                <p:cNvPr id="235" name="Ink 234">
                  <a:extLst>
                    <a:ext uri="{FF2B5EF4-FFF2-40B4-BE49-F238E27FC236}">
                      <a16:creationId xmlns:a16="http://schemas.microsoft.com/office/drawing/2014/main" id="{6762AAB2-9425-9E76-0021-6B5EB0A4FD71}"/>
                    </a:ext>
                  </a:extLst>
                </p:cNvPr>
                <p:cNvPicPr/>
                <p:nvPr/>
              </p:nvPicPr>
              <p:blipFill>
                <a:blip r:embed="rId359"/>
                <a:stretch>
                  <a:fillRect/>
                </a:stretch>
              </p:blipFill>
              <p:spPr>
                <a:xfrm>
                  <a:off x="9518925" y="4947117"/>
                  <a:ext cx="2242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6" name="Ink 235">
                  <a:extLst>
                    <a:ext uri="{FF2B5EF4-FFF2-40B4-BE49-F238E27FC236}">
                      <a16:creationId xmlns:a16="http://schemas.microsoft.com/office/drawing/2014/main" id="{80D08167-EC5E-109D-D50F-F3B658C8A049}"/>
                    </a:ext>
                  </a:extLst>
                </p14:cNvPr>
                <p14:cNvContentPartPr/>
                <p14:nvPr/>
              </p14:nvContentPartPr>
              <p14:xfrm>
                <a:off x="9708645" y="4934877"/>
                <a:ext cx="257760" cy="335160"/>
              </p14:xfrm>
            </p:contentPart>
          </mc:Choice>
          <mc:Fallback>
            <p:pic>
              <p:nvPicPr>
                <p:cNvPr id="236" name="Ink 235">
                  <a:extLst>
                    <a:ext uri="{FF2B5EF4-FFF2-40B4-BE49-F238E27FC236}">
                      <a16:creationId xmlns:a16="http://schemas.microsoft.com/office/drawing/2014/main" id="{80D08167-EC5E-109D-D50F-F3B658C8A049}"/>
                    </a:ext>
                  </a:extLst>
                </p:cNvPr>
                <p:cNvPicPr/>
                <p:nvPr/>
              </p:nvPicPr>
              <p:blipFill>
                <a:blip r:embed="rId361"/>
                <a:stretch>
                  <a:fillRect/>
                </a:stretch>
              </p:blipFill>
              <p:spPr>
                <a:xfrm>
                  <a:off x="9702525" y="4928757"/>
                  <a:ext cx="27000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7" name="Ink 236">
                  <a:extLst>
                    <a:ext uri="{FF2B5EF4-FFF2-40B4-BE49-F238E27FC236}">
                      <a16:creationId xmlns:a16="http://schemas.microsoft.com/office/drawing/2014/main" id="{5788D067-9536-D360-7D7F-D66A612F795F}"/>
                    </a:ext>
                  </a:extLst>
                </p14:cNvPr>
                <p14:cNvContentPartPr/>
                <p14:nvPr/>
              </p14:nvContentPartPr>
              <p14:xfrm>
                <a:off x="9822765" y="5130717"/>
                <a:ext cx="19800" cy="168480"/>
              </p14:xfrm>
            </p:contentPart>
          </mc:Choice>
          <mc:Fallback>
            <p:pic>
              <p:nvPicPr>
                <p:cNvPr id="237" name="Ink 236">
                  <a:extLst>
                    <a:ext uri="{FF2B5EF4-FFF2-40B4-BE49-F238E27FC236}">
                      <a16:creationId xmlns:a16="http://schemas.microsoft.com/office/drawing/2014/main" id="{5788D067-9536-D360-7D7F-D66A612F795F}"/>
                    </a:ext>
                  </a:extLst>
                </p:cNvPr>
                <p:cNvPicPr/>
                <p:nvPr/>
              </p:nvPicPr>
              <p:blipFill>
                <a:blip r:embed="rId363"/>
                <a:stretch>
                  <a:fillRect/>
                </a:stretch>
              </p:blipFill>
              <p:spPr>
                <a:xfrm>
                  <a:off x="9816645" y="5124597"/>
                  <a:ext cx="3204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04" name="Ink 203">
                  <a:extLst>
                    <a:ext uri="{FF2B5EF4-FFF2-40B4-BE49-F238E27FC236}">
                      <a16:creationId xmlns:a16="http://schemas.microsoft.com/office/drawing/2014/main" id="{02EBD2E0-46CD-3B50-4E23-824FB63FBCC4}"/>
                    </a:ext>
                  </a:extLst>
                </p14:cNvPr>
                <p14:cNvContentPartPr/>
                <p14:nvPr/>
              </p14:nvContentPartPr>
              <p14:xfrm>
                <a:off x="11128125" y="5632917"/>
                <a:ext cx="304920" cy="305640"/>
              </p14:xfrm>
            </p:contentPart>
          </mc:Choice>
          <mc:Fallback>
            <p:pic>
              <p:nvPicPr>
                <p:cNvPr id="204" name="Ink 203">
                  <a:extLst>
                    <a:ext uri="{FF2B5EF4-FFF2-40B4-BE49-F238E27FC236}">
                      <a16:creationId xmlns:a16="http://schemas.microsoft.com/office/drawing/2014/main" id="{02EBD2E0-46CD-3B50-4E23-824FB63FBCC4}"/>
                    </a:ext>
                  </a:extLst>
                </p:cNvPr>
                <p:cNvPicPr/>
                <p:nvPr/>
              </p:nvPicPr>
              <p:blipFill>
                <a:blip r:embed="rId365"/>
                <a:stretch>
                  <a:fillRect/>
                </a:stretch>
              </p:blipFill>
              <p:spPr>
                <a:xfrm>
                  <a:off x="11122005" y="5626797"/>
                  <a:ext cx="31716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05" name="Ink 204">
                  <a:extLst>
                    <a:ext uri="{FF2B5EF4-FFF2-40B4-BE49-F238E27FC236}">
                      <a16:creationId xmlns:a16="http://schemas.microsoft.com/office/drawing/2014/main" id="{25B6143F-507A-8015-0F6E-27036348B227}"/>
                    </a:ext>
                  </a:extLst>
                </p14:cNvPr>
                <p14:cNvContentPartPr/>
                <p14:nvPr/>
              </p14:nvContentPartPr>
              <p14:xfrm>
                <a:off x="11229645" y="5671797"/>
                <a:ext cx="113040" cy="190080"/>
              </p14:xfrm>
            </p:contentPart>
          </mc:Choice>
          <mc:Fallback>
            <p:pic>
              <p:nvPicPr>
                <p:cNvPr id="205" name="Ink 204">
                  <a:extLst>
                    <a:ext uri="{FF2B5EF4-FFF2-40B4-BE49-F238E27FC236}">
                      <a16:creationId xmlns:a16="http://schemas.microsoft.com/office/drawing/2014/main" id="{25B6143F-507A-8015-0F6E-27036348B227}"/>
                    </a:ext>
                  </a:extLst>
                </p:cNvPr>
                <p:cNvPicPr/>
                <p:nvPr/>
              </p:nvPicPr>
              <p:blipFill>
                <a:blip r:embed="rId367"/>
                <a:stretch>
                  <a:fillRect/>
                </a:stretch>
              </p:blipFill>
              <p:spPr>
                <a:xfrm>
                  <a:off x="11223525" y="5665677"/>
                  <a:ext cx="1252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06" name="Ink 205">
                  <a:extLst>
                    <a:ext uri="{FF2B5EF4-FFF2-40B4-BE49-F238E27FC236}">
                      <a16:creationId xmlns:a16="http://schemas.microsoft.com/office/drawing/2014/main" id="{522CF80A-43D6-4003-0E0E-05CBA0D84EDD}"/>
                    </a:ext>
                  </a:extLst>
                </p14:cNvPr>
                <p14:cNvContentPartPr/>
                <p14:nvPr/>
              </p14:nvContentPartPr>
              <p14:xfrm>
                <a:off x="11272125" y="5720757"/>
                <a:ext cx="107280" cy="82080"/>
              </p14:xfrm>
            </p:contentPart>
          </mc:Choice>
          <mc:Fallback>
            <p:pic>
              <p:nvPicPr>
                <p:cNvPr id="206" name="Ink 205">
                  <a:extLst>
                    <a:ext uri="{FF2B5EF4-FFF2-40B4-BE49-F238E27FC236}">
                      <a16:creationId xmlns:a16="http://schemas.microsoft.com/office/drawing/2014/main" id="{522CF80A-43D6-4003-0E0E-05CBA0D84EDD}"/>
                    </a:ext>
                  </a:extLst>
                </p:cNvPr>
                <p:cNvPicPr/>
                <p:nvPr/>
              </p:nvPicPr>
              <p:blipFill>
                <a:blip r:embed="rId369"/>
                <a:stretch>
                  <a:fillRect/>
                </a:stretch>
              </p:blipFill>
              <p:spPr>
                <a:xfrm>
                  <a:off x="11266005" y="5714637"/>
                  <a:ext cx="119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07" name="Ink 206">
                  <a:extLst>
                    <a:ext uri="{FF2B5EF4-FFF2-40B4-BE49-F238E27FC236}">
                      <a16:creationId xmlns:a16="http://schemas.microsoft.com/office/drawing/2014/main" id="{338C0EE8-6086-29BD-E7B3-55C2E4D93AFC}"/>
                    </a:ext>
                  </a:extLst>
                </p14:cNvPr>
                <p14:cNvContentPartPr/>
                <p14:nvPr/>
              </p14:nvContentPartPr>
              <p14:xfrm>
                <a:off x="11420805" y="5685837"/>
                <a:ext cx="291960" cy="77400"/>
              </p14:xfrm>
            </p:contentPart>
          </mc:Choice>
          <mc:Fallback>
            <p:pic>
              <p:nvPicPr>
                <p:cNvPr id="207" name="Ink 206">
                  <a:extLst>
                    <a:ext uri="{FF2B5EF4-FFF2-40B4-BE49-F238E27FC236}">
                      <a16:creationId xmlns:a16="http://schemas.microsoft.com/office/drawing/2014/main" id="{338C0EE8-6086-29BD-E7B3-55C2E4D93AFC}"/>
                    </a:ext>
                  </a:extLst>
                </p:cNvPr>
                <p:cNvPicPr/>
                <p:nvPr/>
              </p:nvPicPr>
              <p:blipFill>
                <a:blip r:embed="rId371"/>
                <a:stretch>
                  <a:fillRect/>
                </a:stretch>
              </p:blipFill>
              <p:spPr>
                <a:xfrm>
                  <a:off x="11414685" y="5679717"/>
                  <a:ext cx="3042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09" name="Ink 208">
                  <a:extLst>
                    <a:ext uri="{FF2B5EF4-FFF2-40B4-BE49-F238E27FC236}">
                      <a16:creationId xmlns:a16="http://schemas.microsoft.com/office/drawing/2014/main" id="{DFD4F31A-4111-DBBE-F237-2FBD2154EC8F}"/>
                    </a:ext>
                  </a:extLst>
                </p14:cNvPr>
                <p14:cNvContentPartPr/>
                <p14:nvPr/>
              </p14:nvContentPartPr>
              <p14:xfrm>
                <a:off x="11075925" y="6082917"/>
                <a:ext cx="263520" cy="393840"/>
              </p14:xfrm>
            </p:contentPart>
          </mc:Choice>
          <mc:Fallback>
            <p:pic>
              <p:nvPicPr>
                <p:cNvPr id="209" name="Ink 208">
                  <a:extLst>
                    <a:ext uri="{FF2B5EF4-FFF2-40B4-BE49-F238E27FC236}">
                      <a16:creationId xmlns:a16="http://schemas.microsoft.com/office/drawing/2014/main" id="{DFD4F31A-4111-DBBE-F237-2FBD2154EC8F}"/>
                    </a:ext>
                  </a:extLst>
                </p:cNvPr>
                <p:cNvPicPr/>
                <p:nvPr/>
              </p:nvPicPr>
              <p:blipFill>
                <a:blip r:embed="rId373"/>
                <a:stretch>
                  <a:fillRect/>
                </a:stretch>
              </p:blipFill>
              <p:spPr>
                <a:xfrm>
                  <a:off x="11069805" y="6076797"/>
                  <a:ext cx="27576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0" name="Ink 209">
                  <a:extLst>
                    <a:ext uri="{FF2B5EF4-FFF2-40B4-BE49-F238E27FC236}">
                      <a16:creationId xmlns:a16="http://schemas.microsoft.com/office/drawing/2014/main" id="{10F475D4-3D85-0DBD-545A-1AEAFDED4040}"/>
                    </a:ext>
                  </a:extLst>
                </p14:cNvPr>
                <p14:cNvContentPartPr/>
                <p14:nvPr/>
              </p14:nvContentPartPr>
              <p14:xfrm>
                <a:off x="11229285" y="6031797"/>
                <a:ext cx="150120" cy="195480"/>
              </p14:xfrm>
            </p:contentPart>
          </mc:Choice>
          <mc:Fallback>
            <p:pic>
              <p:nvPicPr>
                <p:cNvPr id="210" name="Ink 209">
                  <a:extLst>
                    <a:ext uri="{FF2B5EF4-FFF2-40B4-BE49-F238E27FC236}">
                      <a16:creationId xmlns:a16="http://schemas.microsoft.com/office/drawing/2014/main" id="{10F475D4-3D85-0DBD-545A-1AEAFDED4040}"/>
                    </a:ext>
                  </a:extLst>
                </p:cNvPr>
                <p:cNvPicPr/>
                <p:nvPr/>
              </p:nvPicPr>
              <p:blipFill>
                <a:blip r:embed="rId375"/>
                <a:stretch>
                  <a:fillRect/>
                </a:stretch>
              </p:blipFill>
              <p:spPr>
                <a:xfrm>
                  <a:off x="11223165" y="6025677"/>
                  <a:ext cx="1623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6" name="Ink 215">
                  <a:extLst>
                    <a:ext uri="{FF2B5EF4-FFF2-40B4-BE49-F238E27FC236}">
                      <a16:creationId xmlns:a16="http://schemas.microsoft.com/office/drawing/2014/main" id="{758D3C4E-A68C-537B-9491-D9FDFAAB6D78}"/>
                    </a:ext>
                  </a:extLst>
                </p14:cNvPr>
                <p14:cNvContentPartPr/>
                <p14:nvPr/>
              </p14:nvContentPartPr>
              <p14:xfrm>
                <a:off x="10514685" y="5563077"/>
                <a:ext cx="241200" cy="311040"/>
              </p14:xfrm>
            </p:contentPart>
          </mc:Choice>
          <mc:Fallback>
            <p:pic>
              <p:nvPicPr>
                <p:cNvPr id="216" name="Ink 215">
                  <a:extLst>
                    <a:ext uri="{FF2B5EF4-FFF2-40B4-BE49-F238E27FC236}">
                      <a16:creationId xmlns:a16="http://schemas.microsoft.com/office/drawing/2014/main" id="{758D3C4E-A68C-537B-9491-D9FDFAAB6D78}"/>
                    </a:ext>
                  </a:extLst>
                </p:cNvPr>
                <p:cNvPicPr/>
                <p:nvPr/>
              </p:nvPicPr>
              <p:blipFill>
                <a:blip r:embed="rId377"/>
                <a:stretch>
                  <a:fillRect/>
                </a:stretch>
              </p:blipFill>
              <p:spPr>
                <a:xfrm>
                  <a:off x="10508565" y="5556957"/>
                  <a:ext cx="2534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7" name="Ink 216">
                  <a:extLst>
                    <a:ext uri="{FF2B5EF4-FFF2-40B4-BE49-F238E27FC236}">
                      <a16:creationId xmlns:a16="http://schemas.microsoft.com/office/drawing/2014/main" id="{5FAE6B13-B1D9-FA36-3D34-774FE6AF6205}"/>
                    </a:ext>
                  </a:extLst>
                </p14:cNvPr>
                <p14:cNvContentPartPr/>
                <p14:nvPr/>
              </p14:nvContentPartPr>
              <p14:xfrm>
                <a:off x="10747245" y="5530317"/>
                <a:ext cx="196200" cy="271800"/>
              </p14:xfrm>
            </p:contentPart>
          </mc:Choice>
          <mc:Fallback>
            <p:pic>
              <p:nvPicPr>
                <p:cNvPr id="217" name="Ink 216">
                  <a:extLst>
                    <a:ext uri="{FF2B5EF4-FFF2-40B4-BE49-F238E27FC236}">
                      <a16:creationId xmlns:a16="http://schemas.microsoft.com/office/drawing/2014/main" id="{5FAE6B13-B1D9-FA36-3D34-774FE6AF6205}"/>
                    </a:ext>
                  </a:extLst>
                </p:cNvPr>
                <p:cNvPicPr/>
                <p:nvPr/>
              </p:nvPicPr>
              <p:blipFill>
                <a:blip r:embed="rId379"/>
                <a:stretch>
                  <a:fillRect/>
                </a:stretch>
              </p:blipFill>
              <p:spPr>
                <a:xfrm>
                  <a:off x="10741125" y="5524197"/>
                  <a:ext cx="208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18" name="Ink 217">
                  <a:extLst>
                    <a:ext uri="{FF2B5EF4-FFF2-40B4-BE49-F238E27FC236}">
                      <a16:creationId xmlns:a16="http://schemas.microsoft.com/office/drawing/2014/main" id="{38CB40CF-B6C0-4264-2C65-6F0C6BA02A2F}"/>
                    </a:ext>
                  </a:extLst>
                </p14:cNvPr>
                <p14:cNvContentPartPr/>
                <p14:nvPr/>
              </p14:nvContentPartPr>
              <p14:xfrm>
                <a:off x="10868205" y="5681517"/>
                <a:ext cx="106560" cy="158040"/>
              </p14:xfrm>
            </p:contentPart>
          </mc:Choice>
          <mc:Fallback>
            <p:pic>
              <p:nvPicPr>
                <p:cNvPr id="218" name="Ink 217">
                  <a:extLst>
                    <a:ext uri="{FF2B5EF4-FFF2-40B4-BE49-F238E27FC236}">
                      <a16:creationId xmlns:a16="http://schemas.microsoft.com/office/drawing/2014/main" id="{38CB40CF-B6C0-4264-2C65-6F0C6BA02A2F}"/>
                    </a:ext>
                  </a:extLst>
                </p:cNvPr>
                <p:cNvPicPr/>
                <p:nvPr/>
              </p:nvPicPr>
              <p:blipFill>
                <a:blip r:embed="rId381"/>
                <a:stretch>
                  <a:fillRect/>
                </a:stretch>
              </p:blipFill>
              <p:spPr>
                <a:xfrm>
                  <a:off x="10862085" y="5675397"/>
                  <a:ext cx="1188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9" name="Ink 238">
                  <a:extLst>
                    <a:ext uri="{FF2B5EF4-FFF2-40B4-BE49-F238E27FC236}">
                      <a16:creationId xmlns:a16="http://schemas.microsoft.com/office/drawing/2014/main" id="{023A0A64-A026-F990-1ECB-848AF06AA770}"/>
                    </a:ext>
                  </a:extLst>
                </p14:cNvPr>
                <p14:cNvContentPartPr/>
                <p14:nvPr/>
              </p14:nvContentPartPr>
              <p14:xfrm>
                <a:off x="10894485" y="5366877"/>
                <a:ext cx="311400" cy="48600"/>
              </p14:xfrm>
            </p:contentPart>
          </mc:Choice>
          <mc:Fallback>
            <p:pic>
              <p:nvPicPr>
                <p:cNvPr id="239" name="Ink 238">
                  <a:extLst>
                    <a:ext uri="{FF2B5EF4-FFF2-40B4-BE49-F238E27FC236}">
                      <a16:creationId xmlns:a16="http://schemas.microsoft.com/office/drawing/2014/main" id="{023A0A64-A026-F990-1ECB-848AF06AA770}"/>
                    </a:ext>
                  </a:extLst>
                </p:cNvPr>
                <p:cNvPicPr/>
                <p:nvPr/>
              </p:nvPicPr>
              <p:blipFill>
                <a:blip r:embed="rId383"/>
                <a:stretch>
                  <a:fillRect/>
                </a:stretch>
              </p:blipFill>
              <p:spPr>
                <a:xfrm>
                  <a:off x="10888365" y="5360757"/>
                  <a:ext cx="3236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40" name="Ink 239">
                  <a:extLst>
                    <a:ext uri="{FF2B5EF4-FFF2-40B4-BE49-F238E27FC236}">
                      <a16:creationId xmlns:a16="http://schemas.microsoft.com/office/drawing/2014/main" id="{A279ADB4-45F7-4AB2-DA42-94EAE75528B7}"/>
                    </a:ext>
                  </a:extLst>
                </p14:cNvPr>
                <p14:cNvContentPartPr/>
                <p14:nvPr/>
              </p14:nvContentPartPr>
              <p14:xfrm>
                <a:off x="11122365" y="5366877"/>
                <a:ext cx="227520" cy="102600"/>
              </p14:xfrm>
            </p:contentPart>
          </mc:Choice>
          <mc:Fallback>
            <p:pic>
              <p:nvPicPr>
                <p:cNvPr id="240" name="Ink 239">
                  <a:extLst>
                    <a:ext uri="{FF2B5EF4-FFF2-40B4-BE49-F238E27FC236}">
                      <a16:creationId xmlns:a16="http://schemas.microsoft.com/office/drawing/2014/main" id="{A279ADB4-45F7-4AB2-DA42-94EAE75528B7}"/>
                    </a:ext>
                  </a:extLst>
                </p:cNvPr>
                <p:cNvPicPr/>
                <p:nvPr/>
              </p:nvPicPr>
              <p:blipFill>
                <a:blip r:embed="rId385"/>
                <a:stretch>
                  <a:fillRect/>
                </a:stretch>
              </p:blipFill>
              <p:spPr>
                <a:xfrm>
                  <a:off x="11116245" y="5360757"/>
                  <a:ext cx="2397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42" name="Ink 241">
                  <a:extLst>
                    <a:ext uri="{FF2B5EF4-FFF2-40B4-BE49-F238E27FC236}">
                      <a16:creationId xmlns:a16="http://schemas.microsoft.com/office/drawing/2014/main" id="{2D719857-8898-F72B-BE34-45A8E27A4721}"/>
                    </a:ext>
                  </a:extLst>
                </p14:cNvPr>
                <p14:cNvContentPartPr/>
                <p14:nvPr/>
              </p14:nvContentPartPr>
              <p14:xfrm>
                <a:off x="9980085" y="6136557"/>
                <a:ext cx="203400" cy="258480"/>
              </p14:xfrm>
            </p:contentPart>
          </mc:Choice>
          <mc:Fallback>
            <p:pic>
              <p:nvPicPr>
                <p:cNvPr id="242" name="Ink 241">
                  <a:extLst>
                    <a:ext uri="{FF2B5EF4-FFF2-40B4-BE49-F238E27FC236}">
                      <a16:creationId xmlns:a16="http://schemas.microsoft.com/office/drawing/2014/main" id="{2D719857-8898-F72B-BE34-45A8E27A4721}"/>
                    </a:ext>
                  </a:extLst>
                </p:cNvPr>
                <p:cNvPicPr/>
                <p:nvPr/>
              </p:nvPicPr>
              <p:blipFill>
                <a:blip r:embed="rId387"/>
                <a:stretch>
                  <a:fillRect/>
                </a:stretch>
              </p:blipFill>
              <p:spPr>
                <a:xfrm>
                  <a:off x="9973965" y="6130437"/>
                  <a:ext cx="2156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43" name="Ink 242">
                  <a:extLst>
                    <a:ext uri="{FF2B5EF4-FFF2-40B4-BE49-F238E27FC236}">
                      <a16:creationId xmlns:a16="http://schemas.microsoft.com/office/drawing/2014/main" id="{42911417-D84F-BB15-F0EB-E80D46EED3F7}"/>
                    </a:ext>
                  </a:extLst>
                </p14:cNvPr>
                <p14:cNvContentPartPr/>
                <p14:nvPr/>
              </p14:nvContentPartPr>
              <p14:xfrm>
                <a:off x="10060005" y="6270477"/>
                <a:ext cx="76320" cy="22680"/>
              </p14:xfrm>
            </p:contentPart>
          </mc:Choice>
          <mc:Fallback>
            <p:pic>
              <p:nvPicPr>
                <p:cNvPr id="243" name="Ink 242">
                  <a:extLst>
                    <a:ext uri="{FF2B5EF4-FFF2-40B4-BE49-F238E27FC236}">
                      <a16:creationId xmlns:a16="http://schemas.microsoft.com/office/drawing/2014/main" id="{42911417-D84F-BB15-F0EB-E80D46EED3F7}"/>
                    </a:ext>
                  </a:extLst>
                </p:cNvPr>
                <p:cNvPicPr/>
                <p:nvPr/>
              </p:nvPicPr>
              <p:blipFill>
                <a:blip r:embed="rId389"/>
                <a:stretch>
                  <a:fillRect/>
                </a:stretch>
              </p:blipFill>
              <p:spPr>
                <a:xfrm>
                  <a:off x="10053885" y="6264357"/>
                  <a:ext cx="885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4" name="Ink 243">
                  <a:extLst>
                    <a:ext uri="{FF2B5EF4-FFF2-40B4-BE49-F238E27FC236}">
                      <a16:creationId xmlns:a16="http://schemas.microsoft.com/office/drawing/2014/main" id="{52188A58-8BE9-CA2C-233E-3DA13DC71231}"/>
                    </a:ext>
                  </a:extLst>
                </p14:cNvPr>
                <p14:cNvContentPartPr/>
                <p14:nvPr/>
              </p14:nvContentPartPr>
              <p14:xfrm>
                <a:off x="9940845" y="6364437"/>
                <a:ext cx="307080" cy="101160"/>
              </p14:xfrm>
            </p:contentPart>
          </mc:Choice>
          <mc:Fallback>
            <p:pic>
              <p:nvPicPr>
                <p:cNvPr id="244" name="Ink 243">
                  <a:extLst>
                    <a:ext uri="{FF2B5EF4-FFF2-40B4-BE49-F238E27FC236}">
                      <a16:creationId xmlns:a16="http://schemas.microsoft.com/office/drawing/2014/main" id="{52188A58-8BE9-CA2C-233E-3DA13DC71231}"/>
                    </a:ext>
                  </a:extLst>
                </p:cNvPr>
                <p:cNvPicPr/>
                <p:nvPr/>
              </p:nvPicPr>
              <p:blipFill>
                <a:blip r:embed="rId391"/>
                <a:stretch>
                  <a:fillRect/>
                </a:stretch>
              </p:blipFill>
              <p:spPr>
                <a:xfrm>
                  <a:off x="9934725" y="6358317"/>
                  <a:ext cx="3193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5" name="Ink 244">
                  <a:extLst>
                    <a:ext uri="{FF2B5EF4-FFF2-40B4-BE49-F238E27FC236}">
                      <a16:creationId xmlns:a16="http://schemas.microsoft.com/office/drawing/2014/main" id="{3BA4C761-D651-CBF6-95A1-884E0ECA2ECF}"/>
                    </a:ext>
                  </a:extLst>
                </p14:cNvPr>
                <p14:cNvContentPartPr/>
                <p14:nvPr/>
              </p14:nvContentPartPr>
              <p14:xfrm>
                <a:off x="10285005" y="6067437"/>
                <a:ext cx="174960" cy="384480"/>
              </p14:xfrm>
            </p:contentPart>
          </mc:Choice>
          <mc:Fallback>
            <p:pic>
              <p:nvPicPr>
                <p:cNvPr id="245" name="Ink 244">
                  <a:extLst>
                    <a:ext uri="{FF2B5EF4-FFF2-40B4-BE49-F238E27FC236}">
                      <a16:creationId xmlns:a16="http://schemas.microsoft.com/office/drawing/2014/main" id="{3BA4C761-D651-CBF6-95A1-884E0ECA2ECF}"/>
                    </a:ext>
                  </a:extLst>
                </p:cNvPr>
                <p:cNvPicPr/>
                <p:nvPr/>
              </p:nvPicPr>
              <p:blipFill>
                <a:blip r:embed="rId393"/>
                <a:stretch>
                  <a:fillRect/>
                </a:stretch>
              </p:blipFill>
              <p:spPr>
                <a:xfrm>
                  <a:off x="10278885" y="6061317"/>
                  <a:ext cx="18720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6" name="Ink 245">
                  <a:extLst>
                    <a:ext uri="{FF2B5EF4-FFF2-40B4-BE49-F238E27FC236}">
                      <a16:creationId xmlns:a16="http://schemas.microsoft.com/office/drawing/2014/main" id="{F4D88449-426D-A92C-C1A3-BFA549C5830E}"/>
                    </a:ext>
                  </a:extLst>
                </p14:cNvPr>
                <p14:cNvContentPartPr/>
                <p14:nvPr/>
              </p14:nvContentPartPr>
              <p14:xfrm>
                <a:off x="10288605" y="6206757"/>
                <a:ext cx="266760" cy="69480"/>
              </p14:xfrm>
            </p:contentPart>
          </mc:Choice>
          <mc:Fallback>
            <p:pic>
              <p:nvPicPr>
                <p:cNvPr id="246" name="Ink 245">
                  <a:extLst>
                    <a:ext uri="{FF2B5EF4-FFF2-40B4-BE49-F238E27FC236}">
                      <a16:creationId xmlns:a16="http://schemas.microsoft.com/office/drawing/2014/main" id="{F4D88449-426D-A92C-C1A3-BFA549C5830E}"/>
                    </a:ext>
                  </a:extLst>
                </p:cNvPr>
                <p:cNvPicPr/>
                <p:nvPr/>
              </p:nvPicPr>
              <p:blipFill>
                <a:blip r:embed="rId395"/>
                <a:stretch>
                  <a:fillRect/>
                </a:stretch>
              </p:blipFill>
              <p:spPr>
                <a:xfrm>
                  <a:off x="10282485" y="6200637"/>
                  <a:ext cx="279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8" name="Ink 247">
                  <a:extLst>
                    <a:ext uri="{FF2B5EF4-FFF2-40B4-BE49-F238E27FC236}">
                      <a16:creationId xmlns:a16="http://schemas.microsoft.com/office/drawing/2014/main" id="{4B158C03-B9FF-3E23-59A7-01D7E339FDEE}"/>
                    </a:ext>
                  </a:extLst>
                </p14:cNvPr>
                <p14:cNvContentPartPr/>
                <p14:nvPr/>
              </p14:nvContentPartPr>
              <p14:xfrm>
                <a:off x="9351885" y="5283717"/>
                <a:ext cx="531720" cy="120600"/>
              </p14:xfrm>
            </p:contentPart>
          </mc:Choice>
          <mc:Fallback>
            <p:pic>
              <p:nvPicPr>
                <p:cNvPr id="248" name="Ink 247">
                  <a:extLst>
                    <a:ext uri="{FF2B5EF4-FFF2-40B4-BE49-F238E27FC236}">
                      <a16:creationId xmlns:a16="http://schemas.microsoft.com/office/drawing/2014/main" id="{4B158C03-B9FF-3E23-59A7-01D7E339FDEE}"/>
                    </a:ext>
                  </a:extLst>
                </p:cNvPr>
                <p:cNvPicPr/>
                <p:nvPr/>
              </p:nvPicPr>
              <p:blipFill>
                <a:blip r:embed="rId397"/>
                <a:stretch>
                  <a:fillRect/>
                </a:stretch>
              </p:blipFill>
              <p:spPr>
                <a:xfrm>
                  <a:off x="9345765" y="5277597"/>
                  <a:ext cx="5439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52" name="Ink 251">
                  <a:extLst>
                    <a:ext uri="{FF2B5EF4-FFF2-40B4-BE49-F238E27FC236}">
                      <a16:creationId xmlns:a16="http://schemas.microsoft.com/office/drawing/2014/main" id="{BAB05E08-4860-0583-C5CB-A1C89DDFB90C}"/>
                    </a:ext>
                  </a:extLst>
                </p14:cNvPr>
                <p14:cNvContentPartPr/>
                <p14:nvPr/>
              </p14:nvContentPartPr>
              <p14:xfrm>
                <a:off x="9435765" y="5475957"/>
                <a:ext cx="338040" cy="183960"/>
              </p14:xfrm>
            </p:contentPart>
          </mc:Choice>
          <mc:Fallback>
            <p:pic>
              <p:nvPicPr>
                <p:cNvPr id="252" name="Ink 251">
                  <a:extLst>
                    <a:ext uri="{FF2B5EF4-FFF2-40B4-BE49-F238E27FC236}">
                      <a16:creationId xmlns:a16="http://schemas.microsoft.com/office/drawing/2014/main" id="{BAB05E08-4860-0583-C5CB-A1C89DDFB90C}"/>
                    </a:ext>
                  </a:extLst>
                </p:cNvPr>
                <p:cNvPicPr/>
                <p:nvPr/>
              </p:nvPicPr>
              <p:blipFill>
                <a:blip r:embed="rId399"/>
                <a:stretch>
                  <a:fillRect/>
                </a:stretch>
              </p:blipFill>
              <p:spPr>
                <a:xfrm>
                  <a:off x="9429645" y="5469837"/>
                  <a:ext cx="350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53" name="Ink 252">
                  <a:extLst>
                    <a:ext uri="{FF2B5EF4-FFF2-40B4-BE49-F238E27FC236}">
                      <a16:creationId xmlns:a16="http://schemas.microsoft.com/office/drawing/2014/main" id="{D1BB7189-F092-3C1F-A990-4E73D38502B9}"/>
                    </a:ext>
                  </a:extLst>
                </p14:cNvPr>
                <p14:cNvContentPartPr/>
                <p14:nvPr/>
              </p14:nvContentPartPr>
              <p14:xfrm>
                <a:off x="9624405" y="5381637"/>
                <a:ext cx="295200" cy="271080"/>
              </p14:xfrm>
            </p:contentPart>
          </mc:Choice>
          <mc:Fallback>
            <p:pic>
              <p:nvPicPr>
                <p:cNvPr id="253" name="Ink 252">
                  <a:extLst>
                    <a:ext uri="{FF2B5EF4-FFF2-40B4-BE49-F238E27FC236}">
                      <a16:creationId xmlns:a16="http://schemas.microsoft.com/office/drawing/2014/main" id="{D1BB7189-F092-3C1F-A990-4E73D38502B9}"/>
                    </a:ext>
                  </a:extLst>
                </p:cNvPr>
                <p:cNvPicPr/>
                <p:nvPr/>
              </p:nvPicPr>
              <p:blipFill>
                <a:blip r:embed="rId401"/>
                <a:stretch>
                  <a:fillRect/>
                </a:stretch>
              </p:blipFill>
              <p:spPr>
                <a:xfrm>
                  <a:off x="9618285" y="5375517"/>
                  <a:ext cx="3074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55" name="Ink 254">
                  <a:extLst>
                    <a:ext uri="{FF2B5EF4-FFF2-40B4-BE49-F238E27FC236}">
                      <a16:creationId xmlns:a16="http://schemas.microsoft.com/office/drawing/2014/main" id="{2F3FDFC1-36AE-96A5-D8E0-5DAA9BDAAEBD}"/>
                    </a:ext>
                  </a:extLst>
                </p14:cNvPr>
                <p14:cNvContentPartPr/>
                <p14:nvPr/>
              </p14:nvContentPartPr>
              <p14:xfrm>
                <a:off x="8804685" y="4817157"/>
                <a:ext cx="399960" cy="303480"/>
              </p14:xfrm>
            </p:contentPart>
          </mc:Choice>
          <mc:Fallback>
            <p:pic>
              <p:nvPicPr>
                <p:cNvPr id="255" name="Ink 254">
                  <a:extLst>
                    <a:ext uri="{FF2B5EF4-FFF2-40B4-BE49-F238E27FC236}">
                      <a16:creationId xmlns:a16="http://schemas.microsoft.com/office/drawing/2014/main" id="{2F3FDFC1-36AE-96A5-D8E0-5DAA9BDAAEBD}"/>
                    </a:ext>
                  </a:extLst>
                </p:cNvPr>
                <p:cNvPicPr/>
                <p:nvPr/>
              </p:nvPicPr>
              <p:blipFill>
                <a:blip r:embed="rId403"/>
                <a:stretch>
                  <a:fillRect/>
                </a:stretch>
              </p:blipFill>
              <p:spPr>
                <a:xfrm>
                  <a:off x="8798565" y="4811037"/>
                  <a:ext cx="4122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6" name="Ink 255">
                  <a:extLst>
                    <a:ext uri="{FF2B5EF4-FFF2-40B4-BE49-F238E27FC236}">
                      <a16:creationId xmlns:a16="http://schemas.microsoft.com/office/drawing/2014/main" id="{B33E4F9C-7359-F4C1-1FF9-768D352F7625}"/>
                    </a:ext>
                  </a:extLst>
                </p14:cNvPr>
                <p14:cNvContentPartPr/>
                <p14:nvPr/>
              </p14:nvContentPartPr>
              <p14:xfrm>
                <a:off x="9129765" y="4688277"/>
                <a:ext cx="222480" cy="281880"/>
              </p14:xfrm>
            </p:contentPart>
          </mc:Choice>
          <mc:Fallback>
            <p:pic>
              <p:nvPicPr>
                <p:cNvPr id="256" name="Ink 255">
                  <a:extLst>
                    <a:ext uri="{FF2B5EF4-FFF2-40B4-BE49-F238E27FC236}">
                      <a16:creationId xmlns:a16="http://schemas.microsoft.com/office/drawing/2014/main" id="{B33E4F9C-7359-F4C1-1FF9-768D352F7625}"/>
                    </a:ext>
                  </a:extLst>
                </p:cNvPr>
                <p:cNvPicPr/>
                <p:nvPr/>
              </p:nvPicPr>
              <p:blipFill>
                <a:blip r:embed="rId405"/>
                <a:stretch>
                  <a:fillRect/>
                </a:stretch>
              </p:blipFill>
              <p:spPr>
                <a:xfrm>
                  <a:off x="9123645" y="4682157"/>
                  <a:ext cx="234720" cy="294120"/>
                </a:xfrm>
                <a:prstGeom prst="rect">
                  <a:avLst/>
                </a:prstGeom>
              </p:spPr>
            </p:pic>
          </mc:Fallback>
        </mc:AlternateContent>
      </p:grpSp>
    </p:spTree>
    <p:extLst>
      <p:ext uri="{BB962C8B-B14F-4D97-AF65-F5344CB8AC3E}">
        <p14:creationId xmlns:p14="http://schemas.microsoft.com/office/powerpoint/2010/main" val="1383733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2" name="Ink 51">
                <a:extLst>
                  <a:ext uri="{FF2B5EF4-FFF2-40B4-BE49-F238E27FC236}">
                    <a16:creationId xmlns:a16="http://schemas.microsoft.com/office/drawing/2014/main" id="{D8E27340-4B3E-2BD7-4A79-9118BDE3D3FD}"/>
                  </a:ext>
                </a:extLst>
              </p14:cNvPr>
              <p14:cNvContentPartPr/>
              <p14:nvPr/>
            </p14:nvContentPartPr>
            <p14:xfrm>
              <a:off x="2210205" y="2336757"/>
              <a:ext cx="237240" cy="246960"/>
            </p14:xfrm>
          </p:contentPart>
        </mc:Choice>
        <mc:Fallback>
          <p:pic>
            <p:nvPicPr>
              <p:cNvPr id="52" name="Ink 51">
                <a:extLst>
                  <a:ext uri="{FF2B5EF4-FFF2-40B4-BE49-F238E27FC236}">
                    <a16:creationId xmlns:a16="http://schemas.microsoft.com/office/drawing/2014/main" id="{D8E27340-4B3E-2BD7-4A79-9118BDE3D3FD}"/>
                  </a:ext>
                </a:extLst>
              </p:cNvPr>
              <p:cNvPicPr/>
              <p:nvPr/>
            </p:nvPicPr>
            <p:blipFill>
              <a:blip r:embed="rId3"/>
              <a:stretch>
                <a:fillRect/>
              </a:stretch>
            </p:blipFill>
            <p:spPr>
              <a:xfrm>
                <a:off x="2204085" y="2330637"/>
                <a:ext cx="2494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7" name="Ink 56">
                <a:extLst>
                  <a:ext uri="{FF2B5EF4-FFF2-40B4-BE49-F238E27FC236}">
                    <a16:creationId xmlns:a16="http://schemas.microsoft.com/office/drawing/2014/main" id="{F241D485-8291-2B51-AD61-135D4CCB7AEC}"/>
                  </a:ext>
                </a:extLst>
              </p14:cNvPr>
              <p14:cNvContentPartPr/>
              <p14:nvPr/>
            </p14:nvContentPartPr>
            <p14:xfrm>
              <a:off x="2893125" y="3564357"/>
              <a:ext cx="495000" cy="935280"/>
            </p14:xfrm>
          </p:contentPart>
        </mc:Choice>
        <mc:Fallback>
          <p:pic>
            <p:nvPicPr>
              <p:cNvPr id="57" name="Ink 56">
                <a:extLst>
                  <a:ext uri="{FF2B5EF4-FFF2-40B4-BE49-F238E27FC236}">
                    <a16:creationId xmlns:a16="http://schemas.microsoft.com/office/drawing/2014/main" id="{F241D485-8291-2B51-AD61-135D4CCB7AEC}"/>
                  </a:ext>
                </a:extLst>
              </p:cNvPr>
              <p:cNvPicPr/>
              <p:nvPr/>
            </p:nvPicPr>
            <p:blipFill>
              <a:blip r:embed="rId5"/>
              <a:stretch>
                <a:fillRect/>
              </a:stretch>
            </p:blipFill>
            <p:spPr>
              <a:xfrm>
                <a:off x="2887005" y="3558237"/>
                <a:ext cx="507240" cy="947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7" name="Ink 26">
                <a:extLst>
                  <a:ext uri="{FF2B5EF4-FFF2-40B4-BE49-F238E27FC236}">
                    <a16:creationId xmlns:a16="http://schemas.microsoft.com/office/drawing/2014/main" id="{936AA831-ECF7-230A-C209-B0A428973F2D}"/>
                  </a:ext>
                </a:extLst>
              </p14:cNvPr>
              <p14:cNvContentPartPr/>
              <p14:nvPr/>
            </p14:nvContentPartPr>
            <p14:xfrm>
              <a:off x="4344285" y="770757"/>
              <a:ext cx="4086360" cy="1098720"/>
            </p14:xfrm>
          </p:contentPart>
        </mc:Choice>
        <mc:Fallback>
          <p:pic>
            <p:nvPicPr>
              <p:cNvPr id="27" name="Ink 26">
                <a:extLst>
                  <a:ext uri="{FF2B5EF4-FFF2-40B4-BE49-F238E27FC236}">
                    <a16:creationId xmlns:a16="http://schemas.microsoft.com/office/drawing/2014/main" id="{936AA831-ECF7-230A-C209-B0A428973F2D}"/>
                  </a:ext>
                </a:extLst>
              </p:cNvPr>
              <p:cNvPicPr/>
              <p:nvPr/>
            </p:nvPicPr>
            <p:blipFill>
              <a:blip r:embed="rId7"/>
              <a:stretch>
                <a:fillRect/>
              </a:stretch>
            </p:blipFill>
            <p:spPr>
              <a:xfrm>
                <a:off x="4338165" y="764637"/>
                <a:ext cx="4098600" cy="1110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8" name="Ink 27">
                <a:extLst>
                  <a:ext uri="{FF2B5EF4-FFF2-40B4-BE49-F238E27FC236}">
                    <a16:creationId xmlns:a16="http://schemas.microsoft.com/office/drawing/2014/main" id="{3ACD5593-6149-BD89-E353-6F75E89D7A1C}"/>
                  </a:ext>
                </a:extLst>
              </p14:cNvPr>
              <p14:cNvContentPartPr/>
              <p14:nvPr/>
            </p14:nvContentPartPr>
            <p14:xfrm>
              <a:off x="6408885" y="1680117"/>
              <a:ext cx="227880" cy="335520"/>
            </p14:xfrm>
          </p:contentPart>
        </mc:Choice>
        <mc:Fallback>
          <p:pic>
            <p:nvPicPr>
              <p:cNvPr id="28" name="Ink 27">
                <a:extLst>
                  <a:ext uri="{FF2B5EF4-FFF2-40B4-BE49-F238E27FC236}">
                    <a16:creationId xmlns:a16="http://schemas.microsoft.com/office/drawing/2014/main" id="{3ACD5593-6149-BD89-E353-6F75E89D7A1C}"/>
                  </a:ext>
                </a:extLst>
              </p:cNvPr>
              <p:cNvPicPr/>
              <p:nvPr/>
            </p:nvPicPr>
            <p:blipFill>
              <a:blip r:embed="rId9"/>
              <a:stretch>
                <a:fillRect/>
              </a:stretch>
            </p:blipFill>
            <p:spPr>
              <a:xfrm>
                <a:off x="6402765" y="1673997"/>
                <a:ext cx="2401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9" name="Ink 28">
                <a:extLst>
                  <a:ext uri="{FF2B5EF4-FFF2-40B4-BE49-F238E27FC236}">
                    <a16:creationId xmlns:a16="http://schemas.microsoft.com/office/drawing/2014/main" id="{1A97298F-F0A4-CF8B-E7D7-BC5DF5336781}"/>
                  </a:ext>
                </a:extLst>
              </p14:cNvPr>
              <p14:cNvContentPartPr/>
              <p14:nvPr/>
            </p14:nvContentPartPr>
            <p14:xfrm>
              <a:off x="6397725" y="1625397"/>
              <a:ext cx="315720" cy="65160"/>
            </p14:xfrm>
          </p:contentPart>
        </mc:Choice>
        <mc:Fallback>
          <p:pic>
            <p:nvPicPr>
              <p:cNvPr id="29" name="Ink 28">
                <a:extLst>
                  <a:ext uri="{FF2B5EF4-FFF2-40B4-BE49-F238E27FC236}">
                    <a16:creationId xmlns:a16="http://schemas.microsoft.com/office/drawing/2014/main" id="{1A97298F-F0A4-CF8B-E7D7-BC5DF5336781}"/>
                  </a:ext>
                </a:extLst>
              </p:cNvPr>
              <p:cNvPicPr/>
              <p:nvPr/>
            </p:nvPicPr>
            <p:blipFill>
              <a:blip r:embed="rId11"/>
              <a:stretch>
                <a:fillRect/>
              </a:stretch>
            </p:blipFill>
            <p:spPr>
              <a:xfrm>
                <a:off x="6391605" y="1619277"/>
                <a:ext cx="3279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0" name="Ink 29">
                <a:extLst>
                  <a:ext uri="{FF2B5EF4-FFF2-40B4-BE49-F238E27FC236}">
                    <a16:creationId xmlns:a16="http://schemas.microsoft.com/office/drawing/2014/main" id="{21DA11B7-77D5-5738-B344-5D3502F64CBF}"/>
                  </a:ext>
                </a:extLst>
              </p14:cNvPr>
              <p14:cNvContentPartPr/>
              <p14:nvPr/>
            </p14:nvContentPartPr>
            <p14:xfrm>
              <a:off x="6742605" y="1807557"/>
              <a:ext cx="262080" cy="213120"/>
            </p14:xfrm>
          </p:contentPart>
        </mc:Choice>
        <mc:Fallback>
          <p:pic>
            <p:nvPicPr>
              <p:cNvPr id="30" name="Ink 29">
                <a:extLst>
                  <a:ext uri="{FF2B5EF4-FFF2-40B4-BE49-F238E27FC236}">
                    <a16:creationId xmlns:a16="http://schemas.microsoft.com/office/drawing/2014/main" id="{21DA11B7-77D5-5738-B344-5D3502F64CBF}"/>
                  </a:ext>
                </a:extLst>
              </p:cNvPr>
              <p:cNvPicPr/>
              <p:nvPr/>
            </p:nvPicPr>
            <p:blipFill>
              <a:blip r:embed="rId13"/>
              <a:stretch>
                <a:fillRect/>
              </a:stretch>
            </p:blipFill>
            <p:spPr>
              <a:xfrm>
                <a:off x="6736485" y="1801437"/>
                <a:ext cx="2743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1" name="Ink 30">
                <a:extLst>
                  <a:ext uri="{FF2B5EF4-FFF2-40B4-BE49-F238E27FC236}">
                    <a16:creationId xmlns:a16="http://schemas.microsoft.com/office/drawing/2014/main" id="{EE540781-09F5-8CCC-92B4-266527B08206}"/>
                  </a:ext>
                </a:extLst>
              </p14:cNvPr>
              <p14:cNvContentPartPr/>
              <p14:nvPr/>
            </p14:nvContentPartPr>
            <p14:xfrm>
              <a:off x="7049325" y="1610997"/>
              <a:ext cx="155160" cy="385200"/>
            </p14:xfrm>
          </p:contentPart>
        </mc:Choice>
        <mc:Fallback>
          <p:pic>
            <p:nvPicPr>
              <p:cNvPr id="31" name="Ink 30">
                <a:extLst>
                  <a:ext uri="{FF2B5EF4-FFF2-40B4-BE49-F238E27FC236}">
                    <a16:creationId xmlns:a16="http://schemas.microsoft.com/office/drawing/2014/main" id="{EE540781-09F5-8CCC-92B4-266527B08206}"/>
                  </a:ext>
                </a:extLst>
              </p:cNvPr>
              <p:cNvPicPr/>
              <p:nvPr/>
            </p:nvPicPr>
            <p:blipFill>
              <a:blip r:embed="rId15"/>
              <a:stretch>
                <a:fillRect/>
              </a:stretch>
            </p:blipFill>
            <p:spPr>
              <a:xfrm>
                <a:off x="7043205" y="1604877"/>
                <a:ext cx="1674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2" name="Ink 31">
                <a:extLst>
                  <a:ext uri="{FF2B5EF4-FFF2-40B4-BE49-F238E27FC236}">
                    <a16:creationId xmlns:a16="http://schemas.microsoft.com/office/drawing/2014/main" id="{D32DBC00-B2DC-4944-6D06-9F22266086F4}"/>
                  </a:ext>
                </a:extLst>
              </p14:cNvPr>
              <p14:cNvContentPartPr/>
              <p14:nvPr/>
            </p14:nvContentPartPr>
            <p14:xfrm>
              <a:off x="7230045" y="1520637"/>
              <a:ext cx="202680" cy="499680"/>
            </p14:xfrm>
          </p:contentPart>
        </mc:Choice>
        <mc:Fallback>
          <p:pic>
            <p:nvPicPr>
              <p:cNvPr id="32" name="Ink 31">
                <a:extLst>
                  <a:ext uri="{FF2B5EF4-FFF2-40B4-BE49-F238E27FC236}">
                    <a16:creationId xmlns:a16="http://schemas.microsoft.com/office/drawing/2014/main" id="{D32DBC00-B2DC-4944-6D06-9F22266086F4}"/>
                  </a:ext>
                </a:extLst>
              </p:cNvPr>
              <p:cNvPicPr/>
              <p:nvPr/>
            </p:nvPicPr>
            <p:blipFill>
              <a:blip r:embed="rId17"/>
              <a:stretch>
                <a:fillRect/>
              </a:stretch>
            </p:blipFill>
            <p:spPr>
              <a:xfrm>
                <a:off x="7223925" y="1514517"/>
                <a:ext cx="21492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3" name="Ink 32">
                <a:extLst>
                  <a:ext uri="{FF2B5EF4-FFF2-40B4-BE49-F238E27FC236}">
                    <a16:creationId xmlns:a16="http://schemas.microsoft.com/office/drawing/2014/main" id="{1066710E-66F6-FED0-8A9B-CB18DEEBBB60}"/>
                  </a:ext>
                </a:extLst>
              </p14:cNvPr>
              <p14:cNvContentPartPr/>
              <p14:nvPr/>
            </p14:nvContentPartPr>
            <p14:xfrm>
              <a:off x="7333005" y="1802157"/>
              <a:ext cx="215640" cy="239040"/>
            </p14:xfrm>
          </p:contentPart>
        </mc:Choice>
        <mc:Fallback>
          <p:pic>
            <p:nvPicPr>
              <p:cNvPr id="33" name="Ink 32">
                <a:extLst>
                  <a:ext uri="{FF2B5EF4-FFF2-40B4-BE49-F238E27FC236}">
                    <a16:creationId xmlns:a16="http://schemas.microsoft.com/office/drawing/2014/main" id="{1066710E-66F6-FED0-8A9B-CB18DEEBBB60}"/>
                  </a:ext>
                </a:extLst>
              </p:cNvPr>
              <p:cNvPicPr/>
              <p:nvPr/>
            </p:nvPicPr>
            <p:blipFill>
              <a:blip r:embed="rId19"/>
              <a:stretch>
                <a:fillRect/>
              </a:stretch>
            </p:blipFill>
            <p:spPr>
              <a:xfrm>
                <a:off x="7326885" y="1796037"/>
                <a:ext cx="2278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E136D5A2-0066-1BD3-CAE3-EDCE2AE67E7C}"/>
                  </a:ext>
                </a:extLst>
              </p14:cNvPr>
              <p14:cNvContentPartPr/>
              <p14:nvPr/>
            </p14:nvContentPartPr>
            <p14:xfrm>
              <a:off x="299685" y="282597"/>
              <a:ext cx="19800" cy="381960"/>
            </p14:xfrm>
          </p:contentPart>
        </mc:Choice>
        <mc:Fallback>
          <p:pic>
            <p:nvPicPr>
              <p:cNvPr id="4" name="Ink 3">
                <a:extLst>
                  <a:ext uri="{FF2B5EF4-FFF2-40B4-BE49-F238E27FC236}">
                    <a16:creationId xmlns:a16="http://schemas.microsoft.com/office/drawing/2014/main" id="{E136D5A2-0066-1BD3-CAE3-EDCE2AE67E7C}"/>
                  </a:ext>
                </a:extLst>
              </p:cNvPr>
              <p:cNvPicPr/>
              <p:nvPr/>
            </p:nvPicPr>
            <p:blipFill>
              <a:blip r:embed="rId21"/>
              <a:stretch>
                <a:fillRect/>
              </a:stretch>
            </p:blipFill>
            <p:spPr>
              <a:xfrm>
                <a:off x="293565" y="276477"/>
                <a:ext cx="320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CC89117D-A38E-5C1F-317C-7964B04EA765}"/>
                  </a:ext>
                </a:extLst>
              </p14:cNvPr>
              <p14:cNvContentPartPr/>
              <p14:nvPr/>
            </p14:nvContentPartPr>
            <p14:xfrm>
              <a:off x="171165" y="213117"/>
              <a:ext cx="425880" cy="121320"/>
            </p14:xfrm>
          </p:contentPart>
        </mc:Choice>
        <mc:Fallback>
          <p:pic>
            <p:nvPicPr>
              <p:cNvPr id="5" name="Ink 4">
                <a:extLst>
                  <a:ext uri="{FF2B5EF4-FFF2-40B4-BE49-F238E27FC236}">
                    <a16:creationId xmlns:a16="http://schemas.microsoft.com/office/drawing/2014/main" id="{CC89117D-A38E-5C1F-317C-7964B04EA765}"/>
                  </a:ext>
                </a:extLst>
              </p:cNvPr>
              <p:cNvPicPr/>
              <p:nvPr/>
            </p:nvPicPr>
            <p:blipFill>
              <a:blip r:embed="rId23"/>
              <a:stretch>
                <a:fillRect/>
              </a:stretch>
            </p:blipFill>
            <p:spPr>
              <a:xfrm>
                <a:off x="165045" y="206997"/>
                <a:ext cx="4381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15A78072-1D01-2C4B-AB6D-5A971AFFBFF6}"/>
                  </a:ext>
                </a:extLst>
              </p14:cNvPr>
              <p14:cNvContentPartPr/>
              <p14:nvPr/>
            </p14:nvContentPartPr>
            <p14:xfrm>
              <a:off x="531165" y="439197"/>
              <a:ext cx="220320" cy="223200"/>
            </p14:xfrm>
          </p:contentPart>
        </mc:Choice>
        <mc:Fallback>
          <p:pic>
            <p:nvPicPr>
              <p:cNvPr id="6" name="Ink 5">
                <a:extLst>
                  <a:ext uri="{FF2B5EF4-FFF2-40B4-BE49-F238E27FC236}">
                    <a16:creationId xmlns:a16="http://schemas.microsoft.com/office/drawing/2014/main" id="{15A78072-1D01-2C4B-AB6D-5A971AFFBFF6}"/>
                  </a:ext>
                </a:extLst>
              </p:cNvPr>
              <p:cNvPicPr/>
              <p:nvPr/>
            </p:nvPicPr>
            <p:blipFill>
              <a:blip r:embed="rId25"/>
              <a:stretch>
                <a:fillRect/>
              </a:stretch>
            </p:blipFill>
            <p:spPr>
              <a:xfrm>
                <a:off x="525045" y="433077"/>
                <a:ext cx="2325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 name="Ink 6">
                <a:extLst>
                  <a:ext uri="{FF2B5EF4-FFF2-40B4-BE49-F238E27FC236}">
                    <a16:creationId xmlns:a16="http://schemas.microsoft.com/office/drawing/2014/main" id="{89F23781-DDB5-BC8B-206A-E15DCED72C24}"/>
                  </a:ext>
                </a:extLst>
              </p14:cNvPr>
              <p14:cNvContentPartPr/>
              <p14:nvPr/>
            </p14:nvContentPartPr>
            <p14:xfrm>
              <a:off x="837885" y="494637"/>
              <a:ext cx="13320" cy="171000"/>
            </p14:xfrm>
          </p:contentPart>
        </mc:Choice>
        <mc:Fallback>
          <p:pic>
            <p:nvPicPr>
              <p:cNvPr id="7" name="Ink 6">
                <a:extLst>
                  <a:ext uri="{FF2B5EF4-FFF2-40B4-BE49-F238E27FC236}">
                    <a16:creationId xmlns:a16="http://schemas.microsoft.com/office/drawing/2014/main" id="{89F23781-DDB5-BC8B-206A-E15DCED72C24}"/>
                  </a:ext>
                </a:extLst>
              </p:cNvPr>
              <p:cNvPicPr/>
              <p:nvPr/>
            </p:nvPicPr>
            <p:blipFill>
              <a:blip r:embed="rId27"/>
              <a:stretch>
                <a:fillRect/>
              </a:stretch>
            </p:blipFill>
            <p:spPr>
              <a:xfrm>
                <a:off x="831765" y="488517"/>
                <a:ext cx="255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 name="Ink 7">
                <a:extLst>
                  <a:ext uri="{FF2B5EF4-FFF2-40B4-BE49-F238E27FC236}">
                    <a16:creationId xmlns:a16="http://schemas.microsoft.com/office/drawing/2014/main" id="{A6201365-9AB2-299F-03FC-9CC196612CDF}"/>
                  </a:ext>
                </a:extLst>
              </p14:cNvPr>
              <p14:cNvContentPartPr/>
              <p14:nvPr/>
            </p14:nvContentPartPr>
            <p14:xfrm>
              <a:off x="835365" y="347757"/>
              <a:ext cx="44640" cy="131040"/>
            </p14:xfrm>
          </p:contentPart>
        </mc:Choice>
        <mc:Fallback>
          <p:pic>
            <p:nvPicPr>
              <p:cNvPr id="8" name="Ink 7">
                <a:extLst>
                  <a:ext uri="{FF2B5EF4-FFF2-40B4-BE49-F238E27FC236}">
                    <a16:creationId xmlns:a16="http://schemas.microsoft.com/office/drawing/2014/main" id="{A6201365-9AB2-299F-03FC-9CC196612CDF}"/>
                  </a:ext>
                </a:extLst>
              </p:cNvPr>
              <p:cNvPicPr/>
              <p:nvPr/>
            </p:nvPicPr>
            <p:blipFill>
              <a:blip r:embed="rId29"/>
              <a:stretch>
                <a:fillRect/>
              </a:stretch>
            </p:blipFill>
            <p:spPr>
              <a:xfrm>
                <a:off x="829245" y="341637"/>
                <a:ext cx="568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 name="Ink 8">
                <a:extLst>
                  <a:ext uri="{FF2B5EF4-FFF2-40B4-BE49-F238E27FC236}">
                    <a16:creationId xmlns:a16="http://schemas.microsoft.com/office/drawing/2014/main" id="{1FC73644-E516-4799-6C8A-BD2F6772DF1B}"/>
                  </a:ext>
                </a:extLst>
              </p14:cNvPr>
              <p14:cNvContentPartPr/>
              <p14:nvPr/>
            </p14:nvContentPartPr>
            <p14:xfrm>
              <a:off x="766245" y="452517"/>
              <a:ext cx="225000" cy="250920"/>
            </p14:xfrm>
          </p:contentPart>
        </mc:Choice>
        <mc:Fallback>
          <p:pic>
            <p:nvPicPr>
              <p:cNvPr id="9" name="Ink 8">
                <a:extLst>
                  <a:ext uri="{FF2B5EF4-FFF2-40B4-BE49-F238E27FC236}">
                    <a16:creationId xmlns:a16="http://schemas.microsoft.com/office/drawing/2014/main" id="{1FC73644-E516-4799-6C8A-BD2F6772DF1B}"/>
                  </a:ext>
                </a:extLst>
              </p:cNvPr>
              <p:cNvPicPr/>
              <p:nvPr/>
            </p:nvPicPr>
            <p:blipFill>
              <a:blip r:embed="rId31"/>
              <a:stretch>
                <a:fillRect/>
              </a:stretch>
            </p:blipFill>
            <p:spPr>
              <a:xfrm>
                <a:off x="760125" y="446397"/>
                <a:ext cx="2372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 name="Ink 9">
                <a:extLst>
                  <a:ext uri="{FF2B5EF4-FFF2-40B4-BE49-F238E27FC236}">
                    <a16:creationId xmlns:a16="http://schemas.microsoft.com/office/drawing/2014/main" id="{8251CB4D-AB5B-3469-048A-75192769EAE8}"/>
                  </a:ext>
                </a:extLst>
              </p14:cNvPr>
              <p14:cNvContentPartPr/>
              <p14:nvPr/>
            </p14:nvContentPartPr>
            <p14:xfrm>
              <a:off x="1038405" y="204117"/>
              <a:ext cx="189720" cy="488160"/>
            </p14:xfrm>
          </p:contentPart>
        </mc:Choice>
        <mc:Fallback>
          <p:pic>
            <p:nvPicPr>
              <p:cNvPr id="10" name="Ink 9">
                <a:extLst>
                  <a:ext uri="{FF2B5EF4-FFF2-40B4-BE49-F238E27FC236}">
                    <a16:creationId xmlns:a16="http://schemas.microsoft.com/office/drawing/2014/main" id="{8251CB4D-AB5B-3469-048A-75192769EAE8}"/>
                  </a:ext>
                </a:extLst>
              </p:cNvPr>
              <p:cNvPicPr/>
              <p:nvPr/>
            </p:nvPicPr>
            <p:blipFill>
              <a:blip r:embed="rId33"/>
              <a:stretch>
                <a:fillRect/>
              </a:stretch>
            </p:blipFill>
            <p:spPr>
              <a:xfrm>
                <a:off x="1032285" y="197997"/>
                <a:ext cx="20196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 name="Ink 10">
                <a:extLst>
                  <a:ext uri="{FF2B5EF4-FFF2-40B4-BE49-F238E27FC236}">
                    <a16:creationId xmlns:a16="http://schemas.microsoft.com/office/drawing/2014/main" id="{A697080F-534D-4773-BDD7-2DB1ED69A3A5}"/>
                  </a:ext>
                </a:extLst>
              </p14:cNvPr>
              <p14:cNvContentPartPr/>
              <p14:nvPr/>
            </p14:nvContentPartPr>
            <p14:xfrm>
              <a:off x="948045" y="510837"/>
              <a:ext cx="176040" cy="74880"/>
            </p14:xfrm>
          </p:contentPart>
        </mc:Choice>
        <mc:Fallback>
          <p:pic>
            <p:nvPicPr>
              <p:cNvPr id="11" name="Ink 10">
                <a:extLst>
                  <a:ext uri="{FF2B5EF4-FFF2-40B4-BE49-F238E27FC236}">
                    <a16:creationId xmlns:a16="http://schemas.microsoft.com/office/drawing/2014/main" id="{A697080F-534D-4773-BDD7-2DB1ED69A3A5}"/>
                  </a:ext>
                </a:extLst>
              </p:cNvPr>
              <p:cNvPicPr/>
              <p:nvPr/>
            </p:nvPicPr>
            <p:blipFill>
              <a:blip r:embed="rId35"/>
              <a:stretch>
                <a:fillRect/>
              </a:stretch>
            </p:blipFill>
            <p:spPr>
              <a:xfrm>
                <a:off x="941925" y="504717"/>
                <a:ext cx="188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 name="Ink 11">
                <a:extLst>
                  <a:ext uri="{FF2B5EF4-FFF2-40B4-BE49-F238E27FC236}">
                    <a16:creationId xmlns:a16="http://schemas.microsoft.com/office/drawing/2014/main" id="{AE6D72B0-CD0C-F669-C8FF-0E8B20BF4240}"/>
                  </a:ext>
                </a:extLst>
              </p14:cNvPr>
              <p14:cNvContentPartPr/>
              <p14:nvPr/>
            </p14:nvContentPartPr>
            <p14:xfrm>
              <a:off x="1216245" y="216357"/>
              <a:ext cx="180000" cy="443880"/>
            </p14:xfrm>
          </p:contentPart>
        </mc:Choice>
        <mc:Fallback>
          <p:pic>
            <p:nvPicPr>
              <p:cNvPr id="12" name="Ink 11">
                <a:extLst>
                  <a:ext uri="{FF2B5EF4-FFF2-40B4-BE49-F238E27FC236}">
                    <a16:creationId xmlns:a16="http://schemas.microsoft.com/office/drawing/2014/main" id="{AE6D72B0-CD0C-F669-C8FF-0E8B20BF4240}"/>
                  </a:ext>
                </a:extLst>
              </p:cNvPr>
              <p:cNvPicPr/>
              <p:nvPr/>
            </p:nvPicPr>
            <p:blipFill>
              <a:blip r:embed="rId37"/>
              <a:stretch>
                <a:fillRect/>
              </a:stretch>
            </p:blipFill>
            <p:spPr>
              <a:xfrm>
                <a:off x="1210125" y="210237"/>
                <a:ext cx="19224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 name="Ink 12">
                <a:extLst>
                  <a:ext uri="{FF2B5EF4-FFF2-40B4-BE49-F238E27FC236}">
                    <a16:creationId xmlns:a16="http://schemas.microsoft.com/office/drawing/2014/main" id="{2850E088-F9C0-9EE5-804B-A71D8CF24C79}"/>
                  </a:ext>
                </a:extLst>
              </p14:cNvPr>
              <p14:cNvContentPartPr/>
              <p14:nvPr/>
            </p14:nvContentPartPr>
            <p14:xfrm>
              <a:off x="1156485" y="522357"/>
              <a:ext cx="303480" cy="137160"/>
            </p14:xfrm>
          </p:contentPart>
        </mc:Choice>
        <mc:Fallback>
          <p:pic>
            <p:nvPicPr>
              <p:cNvPr id="13" name="Ink 12">
                <a:extLst>
                  <a:ext uri="{FF2B5EF4-FFF2-40B4-BE49-F238E27FC236}">
                    <a16:creationId xmlns:a16="http://schemas.microsoft.com/office/drawing/2014/main" id="{2850E088-F9C0-9EE5-804B-A71D8CF24C79}"/>
                  </a:ext>
                </a:extLst>
              </p:cNvPr>
              <p:cNvPicPr/>
              <p:nvPr/>
            </p:nvPicPr>
            <p:blipFill>
              <a:blip r:embed="rId39"/>
              <a:stretch>
                <a:fillRect/>
              </a:stretch>
            </p:blipFill>
            <p:spPr>
              <a:xfrm>
                <a:off x="1150365" y="516237"/>
                <a:ext cx="3157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 name="Ink 13">
                <a:extLst>
                  <a:ext uri="{FF2B5EF4-FFF2-40B4-BE49-F238E27FC236}">
                    <a16:creationId xmlns:a16="http://schemas.microsoft.com/office/drawing/2014/main" id="{4D00999A-ED6E-B323-6BE9-AEBA391D048A}"/>
                  </a:ext>
                </a:extLst>
              </p14:cNvPr>
              <p14:cNvContentPartPr/>
              <p14:nvPr/>
            </p14:nvContentPartPr>
            <p14:xfrm>
              <a:off x="1423245" y="432717"/>
              <a:ext cx="45000" cy="85680"/>
            </p14:xfrm>
          </p:contentPart>
        </mc:Choice>
        <mc:Fallback>
          <p:pic>
            <p:nvPicPr>
              <p:cNvPr id="14" name="Ink 13">
                <a:extLst>
                  <a:ext uri="{FF2B5EF4-FFF2-40B4-BE49-F238E27FC236}">
                    <a16:creationId xmlns:a16="http://schemas.microsoft.com/office/drawing/2014/main" id="{4D00999A-ED6E-B323-6BE9-AEBA391D048A}"/>
                  </a:ext>
                </a:extLst>
              </p:cNvPr>
              <p:cNvPicPr/>
              <p:nvPr/>
            </p:nvPicPr>
            <p:blipFill>
              <a:blip r:embed="rId41"/>
              <a:stretch>
                <a:fillRect/>
              </a:stretch>
            </p:blipFill>
            <p:spPr>
              <a:xfrm>
                <a:off x="1417125" y="426597"/>
                <a:ext cx="572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 name="Ink 14">
                <a:extLst>
                  <a:ext uri="{FF2B5EF4-FFF2-40B4-BE49-F238E27FC236}">
                    <a16:creationId xmlns:a16="http://schemas.microsoft.com/office/drawing/2014/main" id="{A41B9CD9-8393-5247-393C-836C16B86D5C}"/>
                  </a:ext>
                </a:extLst>
              </p14:cNvPr>
              <p14:cNvContentPartPr/>
              <p14:nvPr/>
            </p14:nvContentPartPr>
            <p14:xfrm>
              <a:off x="1582725" y="520557"/>
              <a:ext cx="96120" cy="111240"/>
            </p14:xfrm>
          </p:contentPart>
        </mc:Choice>
        <mc:Fallback>
          <p:pic>
            <p:nvPicPr>
              <p:cNvPr id="15" name="Ink 14">
                <a:extLst>
                  <a:ext uri="{FF2B5EF4-FFF2-40B4-BE49-F238E27FC236}">
                    <a16:creationId xmlns:a16="http://schemas.microsoft.com/office/drawing/2014/main" id="{A41B9CD9-8393-5247-393C-836C16B86D5C}"/>
                  </a:ext>
                </a:extLst>
              </p:cNvPr>
              <p:cNvPicPr/>
              <p:nvPr/>
            </p:nvPicPr>
            <p:blipFill>
              <a:blip r:embed="rId43"/>
              <a:stretch>
                <a:fillRect/>
              </a:stretch>
            </p:blipFill>
            <p:spPr>
              <a:xfrm>
                <a:off x="1576605" y="514437"/>
                <a:ext cx="1083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6" name="Ink 15">
                <a:extLst>
                  <a:ext uri="{FF2B5EF4-FFF2-40B4-BE49-F238E27FC236}">
                    <a16:creationId xmlns:a16="http://schemas.microsoft.com/office/drawing/2014/main" id="{FA6EC66D-FD0C-D206-8D71-F41A8983C166}"/>
                  </a:ext>
                </a:extLst>
              </p14:cNvPr>
              <p14:cNvContentPartPr/>
              <p14:nvPr/>
            </p14:nvContentPartPr>
            <p14:xfrm>
              <a:off x="1567965" y="474117"/>
              <a:ext cx="314280" cy="196560"/>
            </p14:xfrm>
          </p:contentPart>
        </mc:Choice>
        <mc:Fallback>
          <p:pic>
            <p:nvPicPr>
              <p:cNvPr id="16" name="Ink 15">
                <a:extLst>
                  <a:ext uri="{FF2B5EF4-FFF2-40B4-BE49-F238E27FC236}">
                    <a16:creationId xmlns:a16="http://schemas.microsoft.com/office/drawing/2014/main" id="{FA6EC66D-FD0C-D206-8D71-F41A8983C166}"/>
                  </a:ext>
                </a:extLst>
              </p:cNvPr>
              <p:cNvPicPr/>
              <p:nvPr/>
            </p:nvPicPr>
            <p:blipFill>
              <a:blip r:embed="rId45"/>
              <a:stretch>
                <a:fillRect/>
              </a:stretch>
            </p:blipFill>
            <p:spPr>
              <a:xfrm>
                <a:off x="1561845" y="467997"/>
                <a:ext cx="3265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 name="Ink 17">
                <a:extLst>
                  <a:ext uri="{FF2B5EF4-FFF2-40B4-BE49-F238E27FC236}">
                    <a16:creationId xmlns:a16="http://schemas.microsoft.com/office/drawing/2014/main" id="{AF753291-CE80-F539-E59C-8B90E5FAA515}"/>
                  </a:ext>
                </a:extLst>
              </p14:cNvPr>
              <p14:cNvContentPartPr/>
              <p14:nvPr/>
            </p14:nvContentPartPr>
            <p14:xfrm>
              <a:off x="2360325" y="164877"/>
              <a:ext cx="336600" cy="503280"/>
            </p14:xfrm>
          </p:contentPart>
        </mc:Choice>
        <mc:Fallback>
          <p:pic>
            <p:nvPicPr>
              <p:cNvPr id="18" name="Ink 17">
                <a:extLst>
                  <a:ext uri="{FF2B5EF4-FFF2-40B4-BE49-F238E27FC236}">
                    <a16:creationId xmlns:a16="http://schemas.microsoft.com/office/drawing/2014/main" id="{AF753291-CE80-F539-E59C-8B90E5FAA515}"/>
                  </a:ext>
                </a:extLst>
              </p:cNvPr>
              <p:cNvPicPr/>
              <p:nvPr/>
            </p:nvPicPr>
            <p:blipFill>
              <a:blip r:embed="rId47"/>
              <a:stretch>
                <a:fillRect/>
              </a:stretch>
            </p:blipFill>
            <p:spPr>
              <a:xfrm>
                <a:off x="2354205" y="158757"/>
                <a:ext cx="34884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 name="Ink 18">
                <a:extLst>
                  <a:ext uri="{FF2B5EF4-FFF2-40B4-BE49-F238E27FC236}">
                    <a16:creationId xmlns:a16="http://schemas.microsoft.com/office/drawing/2014/main" id="{7B8A40AC-2A96-ACFB-1A63-89C64EEEA807}"/>
                  </a:ext>
                </a:extLst>
              </p14:cNvPr>
              <p14:cNvContentPartPr/>
              <p14:nvPr/>
            </p14:nvContentPartPr>
            <p14:xfrm>
              <a:off x="2631765" y="502197"/>
              <a:ext cx="160560" cy="186840"/>
            </p14:xfrm>
          </p:contentPart>
        </mc:Choice>
        <mc:Fallback>
          <p:pic>
            <p:nvPicPr>
              <p:cNvPr id="19" name="Ink 18">
                <a:extLst>
                  <a:ext uri="{FF2B5EF4-FFF2-40B4-BE49-F238E27FC236}">
                    <a16:creationId xmlns:a16="http://schemas.microsoft.com/office/drawing/2014/main" id="{7B8A40AC-2A96-ACFB-1A63-89C64EEEA807}"/>
                  </a:ext>
                </a:extLst>
              </p:cNvPr>
              <p:cNvPicPr/>
              <p:nvPr/>
            </p:nvPicPr>
            <p:blipFill>
              <a:blip r:embed="rId49"/>
              <a:stretch>
                <a:fillRect/>
              </a:stretch>
            </p:blipFill>
            <p:spPr>
              <a:xfrm>
                <a:off x="2625645" y="496077"/>
                <a:ext cx="172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 name="Ink 19">
                <a:extLst>
                  <a:ext uri="{FF2B5EF4-FFF2-40B4-BE49-F238E27FC236}">
                    <a16:creationId xmlns:a16="http://schemas.microsoft.com/office/drawing/2014/main" id="{AEA520FC-E7C8-8808-BA10-AFB5B6C66BCE}"/>
                  </a:ext>
                </a:extLst>
              </p14:cNvPr>
              <p14:cNvContentPartPr/>
              <p14:nvPr/>
            </p14:nvContentPartPr>
            <p14:xfrm>
              <a:off x="2789445" y="430917"/>
              <a:ext cx="228240" cy="251280"/>
            </p14:xfrm>
          </p:contentPart>
        </mc:Choice>
        <mc:Fallback>
          <p:pic>
            <p:nvPicPr>
              <p:cNvPr id="20" name="Ink 19">
                <a:extLst>
                  <a:ext uri="{FF2B5EF4-FFF2-40B4-BE49-F238E27FC236}">
                    <a16:creationId xmlns:a16="http://schemas.microsoft.com/office/drawing/2014/main" id="{AEA520FC-E7C8-8808-BA10-AFB5B6C66BCE}"/>
                  </a:ext>
                </a:extLst>
              </p:cNvPr>
              <p:cNvPicPr/>
              <p:nvPr/>
            </p:nvPicPr>
            <p:blipFill>
              <a:blip r:embed="rId51"/>
              <a:stretch>
                <a:fillRect/>
              </a:stretch>
            </p:blipFill>
            <p:spPr>
              <a:xfrm>
                <a:off x="2783325" y="424797"/>
                <a:ext cx="2404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 name="Ink 20">
                <a:extLst>
                  <a:ext uri="{FF2B5EF4-FFF2-40B4-BE49-F238E27FC236}">
                    <a16:creationId xmlns:a16="http://schemas.microsoft.com/office/drawing/2014/main" id="{95F98452-85EC-FA7D-166D-A4CAD7CFA40C}"/>
                  </a:ext>
                </a:extLst>
              </p14:cNvPr>
              <p14:cNvContentPartPr/>
              <p14:nvPr/>
            </p14:nvContentPartPr>
            <p14:xfrm>
              <a:off x="3109125" y="379437"/>
              <a:ext cx="56520" cy="257040"/>
            </p14:xfrm>
          </p:contentPart>
        </mc:Choice>
        <mc:Fallback>
          <p:pic>
            <p:nvPicPr>
              <p:cNvPr id="21" name="Ink 20">
                <a:extLst>
                  <a:ext uri="{FF2B5EF4-FFF2-40B4-BE49-F238E27FC236}">
                    <a16:creationId xmlns:a16="http://schemas.microsoft.com/office/drawing/2014/main" id="{95F98452-85EC-FA7D-166D-A4CAD7CFA40C}"/>
                  </a:ext>
                </a:extLst>
              </p:cNvPr>
              <p:cNvPicPr/>
              <p:nvPr/>
            </p:nvPicPr>
            <p:blipFill>
              <a:blip r:embed="rId53"/>
              <a:stretch>
                <a:fillRect/>
              </a:stretch>
            </p:blipFill>
            <p:spPr>
              <a:xfrm>
                <a:off x="3103005" y="373317"/>
                <a:ext cx="687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2" name="Ink 21">
                <a:extLst>
                  <a:ext uri="{FF2B5EF4-FFF2-40B4-BE49-F238E27FC236}">
                    <a16:creationId xmlns:a16="http://schemas.microsoft.com/office/drawing/2014/main" id="{3E3D4A18-C4DE-AC1D-AA2E-9047608CCDB0}"/>
                  </a:ext>
                </a:extLst>
              </p14:cNvPr>
              <p14:cNvContentPartPr/>
              <p14:nvPr/>
            </p14:nvContentPartPr>
            <p14:xfrm>
              <a:off x="3088605" y="470517"/>
              <a:ext cx="145080" cy="35640"/>
            </p14:xfrm>
          </p:contentPart>
        </mc:Choice>
        <mc:Fallback>
          <p:pic>
            <p:nvPicPr>
              <p:cNvPr id="22" name="Ink 21">
                <a:extLst>
                  <a:ext uri="{FF2B5EF4-FFF2-40B4-BE49-F238E27FC236}">
                    <a16:creationId xmlns:a16="http://schemas.microsoft.com/office/drawing/2014/main" id="{3E3D4A18-C4DE-AC1D-AA2E-9047608CCDB0}"/>
                  </a:ext>
                </a:extLst>
              </p:cNvPr>
              <p:cNvPicPr/>
              <p:nvPr/>
            </p:nvPicPr>
            <p:blipFill>
              <a:blip r:embed="rId55"/>
              <a:stretch>
                <a:fillRect/>
              </a:stretch>
            </p:blipFill>
            <p:spPr>
              <a:xfrm>
                <a:off x="3082485" y="464397"/>
                <a:ext cx="1573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3" name="Ink 22">
                <a:extLst>
                  <a:ext uri="{FF2B5EF4-FFF2-40B4-BE49-F238E27FC236}">
                    <a16:creationId xmlns:a16="http://schemas.microsoft.com/office/drawing/2014/main" id="{C361EAE6-BA56-0029-7D98-039F65A3C3A1}"/>
                  </a:ext>
                </a:extLst>
              </p14:cNvPr>
              <p14:cNvContentPartPr/>
              <p14:nvPr/>
            </p14:nvContentPartPr>
            <p14:xfrm>
              <a:off x="3279405" y="399237"/>
              <a:ext cx="158040" cy="228960"/>
            </p14:xfrm>
          </p:contentPart>
        </mc:Choice>
        <mc:Fallback>
          <p:pic>
            <p:nvPicPr>
              <p:cNvPr id="23" name="Ink 22">
                <a:extLst>
                  <a:ext uri="{FF2B5EF4-FFF2-40B4-BE49-F238E27FC236}">
                    <a16:creationId xmlns:a16="http://schemas.microsoft.com/office/drawing/2014/main" id="{C361EAE6-BA56-0029-7D98-039F65A3C3A1}"/>
                  </a:ext>
                </a:extLst>
              </p:cNvPr>
              <p:cNvPicPr/>
              <p:nvPr/>
            </p:nvPicPr>
            <p:blipFill>
              <a:blip r:embed="rId57"/>
              <a:stretch>
                <a:fillRect/>
              </a:stretch>
            </p:blipFill>
            <p:spPr>
              <a:xfrm>
                <a:off x="3273285" y="393117"/>
                <a:ext cx="1702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4" name="Ink 23">
                <a:extLst>
                  <a:ext uri="{FF2B5EF4-FFF2-40B4-BE49-F238E27FC236}">
                    <a16:creationId xmlns:a16="http://schemas.microsoft.com/office/drawing/2014/main" id="{0F32623F-3F91-E3B6-493A-9C87428ED626}"/>
                  </a:ext>
                </a:extLst>
              </p14:cNvPr>
              <p14:cNvContentPartPr/>
              <p14:nvPr/>
            </p14:nvContentPartPr>
            <p14:xfrm>
              <a:off x="3446085" y="332637"/>
              <a:ext cx="263880" cy="264960"/>
            </p14:xfrm>
          </p:contentPart>
        </mc:Choice>
        <mc:Fallback>
          <p:pic>
            <p:nvPicPr>
              <p:cNvPr id="24" name="Ink 23">
                <a:extLst>
                  <a:ext uri="{FF2B5EF4-FFF2-40B4-BE49-F238E27FC236}">
                    <a16:creationId xmlns:a16="http://schemas.microsoft.com/office/drawing/2014/main" id="{0F32623F-3F91-E3B6-493A-9C87428ED626}"/>
                  </a:ext>
                </a:extLst>
              </p:cNvPr>
              <p:cNvPicPr/>
              <p:nvPr/>
            </p:nvPicPr>
            <p:blipFill>
              <a:blip r:embed="rId59"/>
              <a:stretch>
                <a:fillRect/>
              </a:stretch>
            </p:blipFill>
            <p:spPr>
              <a:xfrm>
                <a:off x="3439965" y="326517"/>
                <a:ext cx="2761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 name="Ink 24">
                <a:extLst>
                  <a:ext uri="{FF2B5EF4-FFF2-40B4-BE49-F238E27FC236}">
                    <a16:creationId xmlns:a16="http://schemas.microsoft.com/office/drawing/2014/main" id="{18567776-3785-0CE0-8E02-A96E8E1EE39F}"/>
                  </a:ext>
                </a:extLst>
              </p14:cNvPr>
              <p14:cNvContentPartPr/>
              <p14:nvPr/>
            </p14:nvContentPartPr>
            <p14:xfrm>
              <a:off x="3773325" y="154077"/>
              <a:ext cx="45360" cy="523800"/>
            </p14:xfrm>
          </p:contentPart>
        </mc:Choice>
        <mc:Fallback>
          <p:pic>
            <p:nvPicPr>
              <p:cNvPr id="25" name="Ink 24">
                <a:extLst>
                  <a:ext uri="{FF2B5EF4-FFF2-40B4-BE49-F238E27FC236}">
                    <a16:creationId xmlns:a16="http://schemas.microsoft.com/office/drawing/2014/main" id="{18567776-3785-0CE0-8E02-A96E8E1EE39F}"/>
                  </a:ext>
                </a:extLst>
              </p:cNvPr>
              <p:cNvPicPr/>
              <p:nvPr/>
            </p:nvPicPr>
            <p:blipFill>
              <a:blip r:embed="rId61"/>
              <a:stretch>
                <a:fillRect/>
              </a:stretch>
            </p:blipFill>
            <p:spPr>
              <a:xfrm>
                <a:off x="3767205" y="147957"/>
                <a:ext cx="5760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9" name="Ink 58">
                <a:extLst>
                  <a:ext uri="{FF2B5EF4-FFF2-40B4-BE49-F238E27FC236}">
                    <a16:creationId xmlns:a16="http://schemas.microsoft.com/office/drawing/2014/main" id="{1023A21C-3776-29E0-4773-6935325E3E51}"/>
                  </a:ext>
                </a:extLst>
              </p14:cNvPr>
              <p14:cNvContentPartPr/>
              <p14:nvPr/>
            </p14:nvContentPartPr>
            <p14:xfrm>
              <a:off x="1359525" y="1680837"/>
              <a:ext cx="579600" cy="141840"/>
            </p14:xfrm>
          </p:contentPart>
        </mc:Choice>
        <mc:Fallback>
          <p:pic>
            <p:nvPicPr>
              <p:cNvPr id="59" name="Ink 58">
                <a:extLst>
                  <a:ext uri="{FF2B5EF4-FFF2-40B4-BE49-F238E27FC236}">
                    <a16:creationId xmlns:a16="http://schemas.microsoft.com/office/drawing/2014/main" id="{1023A21C-3776-29E0-4773-6935325E3E51}"/>
                  </a:ext>
                </a:extLst>
              </p:cNvPr>
              <p:cNvPicPr/>
              <p:nvPr/>
            </p:nvPicPr>
            <p:blipFill>
              <a:blip r:embed="rId63"/>
              <a:stretch>
                <a:fillRect/>
              </a:stretch>
            </p:blipFill>
            <p:spPr>
              <a:xfrm>
                <a:off x="1353405" y="1674717"/>
                <a:ext cx="5918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0" name="Ink 59">
                <a:extLst>
                  <a:ext uri="{FF2B5EF4-FFF2-40B4-BE49-F238E27FC236}">
                    <a16:creationId xmlns:a16="http://schemas.microsoft.com/office/drawing/2014/main" id="{2306CC99-464F-86B8-CACC-F5011000D2EA}"/>
                  </a:ext>
                </a:extLst>
              </p14:cNvPr>
              <p14:cNvContentPartPr/>
              <p14:nvPr/>
            </p14:nvContentPartPr>
            <p14:xfrm>
              <a:off x="1228485" y="1004037"/>
              <a:ext cx="221040" cy="781560"/>
            </p14:xfrm>
          </p:contentPart>
        </mc:Choice>
        <mc:Fallback>
          <p:pic>
            <p:nvPicPr>
              <p:cNvPr id="60" name="Ink 59">
                <a:extLst>
                  <a:ext uri="{FF2B5EF4-FFF2-40B4-BE49-F238E27FC236}">
                    <a16:creationId xmlns:a16="http://schemas.microsoft.com/office/drawing/2014/main" id="{2306CC99-464F-86B8-CACC-F5011000D2EA}"/>
                  </a:ext>
                </a:extLst>
              </p:cNvPr>
              <p:cNvPicPr/>
              <p:nvPr/>
            </p:nvPicPr>
            <p:blipFill>
              <a:blip r:embed="rId65"/>
              <a:stretch>
                <a:fillRect/>
              </a:stretch>
            </p:blipFill>
            <p:spPr>
              <a:xfrm>
                <a:off x="1222365" y="997917"/>
                <a:ext cx="233280" cy="793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1" name="Ink 60">
                <a:extLst>
                  <a:ext uri="{FF2B5EF4-FFF2-40B4-BE49-F238E27FC236}">
                    <a16:creationId xmlns:a16="http://schemas.microsoft.com/office/drawing/2014/main" id="{7324417C-A563-2598-2B6D-6E0251591F2B}"/>
                  </a:ext>
                </a:extLst>
              </p14:cNvPr>
              <p14:cNvContentPartPr/>
              <p14:nvPr/>
            </p14:nvContentPartPr>
            <p14:xfrm>
              <a:off x="1346565" y="821877"/>
              <a:ext cx="707040" cy="311760"/>
            </p14:xfrm>
          </p:contentPart>
        </mc:Choice>
        <mc:Fallback>
          <p:pic>
            <p:nvPicPr>
              <p:cNvPr id="61" name="Ink 60">
                <a:extLst>
                  <a:ext uri="{FF2B5EF4-FFF2-40B4-BE49-F238E27FC236}">
                    <a16:creationId xmlns:a16="http://schemas.microsoft.com/office/drawing/2014/main" id="{7324417C-A563-2598-2B6D-6E0251591F2B}"/>
                  </a:ext>
                </a:extLst>
              </p:cNvPr>
              <p:cNvPicPr/>
              <p:nvPr/>
            </p:nvPicPr>
            <p:blipFill>
              <a:blip r:embed="rId67"/>
              <a:stretch>
                <a:fillRect/>
              </a:stretch>
            </p:blipFill>
            <p:spPr>
              <a:xfrm>
                <a:off x="1340445" y="815757"/>
                <a:ext cx="7192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2" name="Ink 61">
                <a:extLst>
                  <a:ext uri="{FF2B5EF4-FFF2-40B4-BE49-F238E27FC236}">
                    <a16:creationId xmlns:a16="http://schemas.microsoft.com/office/drawing/2014/main" id="{1622400E-4809-7680-82DF-405D5290857B}"/>
                  </a:ext>
                </a:extLst>
              </p14:cNvPr>
              <p14:cNvContentPartPr/>
              <p14:nvPr/>
            </p14:nvContentPartPr>
            <p14:xfrm>
              <a:off x="1939485" y="858237"/>
              <a:ext cx="97560" cy="921960"/>
            </p14:xfrm>
          </p:contentPart>
        </mc:Choice>
        <mc:Fallback>
          <p:pic>
            <p:nvPicPr>
              <p:cNvPr id="62" name="Ink 61">
                <a:extLst>
                  <a:ext uri="{FF2B5EF4-FFF2-40B4-BE49-F238E27FC236}">
                    <a16:creationId xmlns:a16="http://schemas.microsoft.com/office/drawing/2014/main" id="{1622400E-4809-7680-82DF-405D5290857B}"/>
                  </a:ext>
                </a:extLst>
              </p:cNvPr>
              <p:cNvPicPr/>
              <p:nvPr/>
            </p:nvPicPr>
            <p:blipFill>
              <a:blip r:embed="rId69"/>
              <a:stretch>
                <a:fillRect/>
              </a:stretch>
            </p:blipFill>
            <p:spPr>
              <a:xfrm>
                <a:off x="1933365" y="852117"/>
                <a:ext cx="109800" cy="934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3" name="Ink 62">
                <a:extLst>
                  <a:ext uri="{FF2B5EF4-FFF2-40B4-BE49-F238E27FC236}">
                    <a16:creationId xmlns:a16="http://schemas.microsoft.com/office/drawing/2014/main" id="{E9851CCD-B3F0-19D4-F7A6-329AC61D431E}"/>
                  </a:ext>
                </a:extLst>
              </p14:cNvPr>
              <p14:cNvContentPartPr/>
              <p14:nvPr/>
            </p14:nvContentPartPr>
            <p14:xfrm>
              <a:off x="1334685" y="739437"/>
              <a:ext cx="760680" cy="257400"/>
            </p14:xfrm>
          </p:contentPart>
        </mc:Choice>
        <mc:Fallback>
          <p:pic>
            <p:nvPicPr>
              <p:cNvPr id="63" name="Ink 62">
                <a:extLst>
                  <a:ext uri="{FF2B5EF4-FFF2-40B4-BE49-F238E27FC236}">
                    <a16:creationId xmlns:a16="http://schemas.microsoft.com/office/drawing/2014/main" id="{E9851CCD-B3F0-19D4-F7A6-329AC61D431E}"/>
                  </a:ext>
                </a:extLst>
              </p:cNvPr>
              <p:cNvPicPr/>
              <p:nvPr/>
            </p:nvPicPr>
            <p:blipFill>
              <a:blip r:embed="rId71"/>
              <a:stretch>
                <a:fillRect/>
              </a:stretch>
            </p:blipFill>
            <p:spPr>
              <a:xfrm>
                <a:off x="1328565" y="733317"/>
                <a:ext cx="772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5" name="Ink 64">
                <a:extLst>
                  <a:ext uri="{FF2B5EF4-FFF2-40B4-BE49-F238E27FC236}">
                    <a16:creationId xmlns:a16="http://schemas.microsoft.com/office/drawing/2014/main" id="{6E69780D-43AA-D25F-BD76-F728B401D118}"/>
                  </a:ext>
                </a:extLst>
              </p14:cNvPr>
              <p14:cNvContentPartPr/>
              <p14:nvPr/>
            </p14:nvContentPartPr>
            <p14:xfrm>
              <a:off x="2021565" y="1506597"/>
              <a:ext cx="217080" cy="262080"/>
            </p14:xfrm>
          </p:contentPart>
        </mc:Choice>
        <mc:Fallback>
          <p:pic>
            <p:nvPicPr>
              <p:cNvPr id="65" name="Ink 64">
                <a:extLst>
                  <a:ext uri="{FF2B5EF4-FFF2-40B4-BE49-F238E27FC236}">
                    <a16:creationId xmlns:a16="http://schemas.microsoft.com/office/drawing/2014/main" id="{6E69780D-43AA-D25F-BD76-F728B401D118}"/>
                  </a:ext>
                </a:extLst>
              </p:cNvPr>
              <p:cNvPicPr/>
              <p:nvPr/>
            </p:nvPicPr>
            <p:blipFill>
              <a:blip r:embed="rId73"/>
              <a:stretch>
                <a:fillRect/>
              </a:stretch>
            </p:blipFill>
            <p:spPr>
              <a:xfrm>
                <a:off x="2015445" y="1500477"/>
                <a:ext cx="2293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6" name="Ink 65">
                <a:extLst>
                  <a:ext uri="{FF2B5EF4-FFF2-40B4-BE49-F238E27FC236}">
                    <a16:creationId xmlns:a16="http://schemas.microsoft.com/office/drawing/2014/main" id="{D2EE541B-EAFA-A483-A6D7-BDD79A3891DC}"/>
                  </a:ext>
                </a:extLst>
              </p14:cNvPr>
              <p14:cNvContentPartPr/>
              <p14:nvPr/>
            </p14:nvContentPartPr>
            <p14:xfrm>
              <a:off x="2201205" y="1470597"/>
              <a:ext cx="210240" cy="246240"/>
            </p14:xfrm>
          </p:contentPart>
        </mc:Choice>
        <mc:Fallback>
          <p:pic>
            <p:nvPicPr>
              <p:cNvPr id="66" name="Ink 65">
                <a:extLst>
                  <a:ext uri="{FF2B5EF4-FFF2-40B4-BE49-F238E27FC236}">
                    <a16:creationId xmlns:a16="http://schemas.microsoft.com/office/drawing/2014/main" id="{D2EE541B-EAFA-A483-A6D7-BDD79A3891DC}"/>
                  </a:ext>
                </a:extLst>
              </p:cNvPr>
              <p:cNvPicPr/>
              <p:nvPr/>
            </p:nvPicPr>
            <p:blipFill>
              <a:blip r:embed="rId75"/>
              <a:stretch>
                <a:fillRect/>
              </a:stretch>
            </p:blipFill>
            <p:spPr>
              <a:xfrm>
                <a:off x="2195085" y="1464477"/>
                <a:ext cx="2224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7" name="Ink 66">
                <a:extLst>
                  <a:ext uri="{FF2B5EF4-FFF2-40B4-BE49-F238E27FC236}">
                    <a16:creationId xmlns:a16="http://schemas.microsoft.com/office/drawing/2014/main" id="{948AC94A-CAAD-F34B-F2EB-69D46D3D9491}"/>
                  </a:ext>
                </a:extLst>
              </p14:cNvPr>
              <p14:cNvContentPartPr/>
              <p14:nvPr/>
            </p14:nvContentPartPr>
            <p14:xfrm>
              <a:off x="2445645" y="1508397"/>
              <a:ext cx="314280" cy="208440"/>
            </p14:xfrm>
          </p:contentPart>
        </mc:Choice>
        <mc:Fallback>
          <p:pic>
            <p:nvPicPr>
              <p:cNvPr id="67" name="Ink 66">
                <a:extLst>
                  <a:ext uri="{FF2B5EF4-FFF2-40B4-BE49-F238E27FC236}">
                    <a16:creationId xmlns:a16="http://schemas.microsoft.com/office/drawing/2014/main" id="{948AC94A-CAAD-F34B-F2EB-69D46D3D9491}"/>
                  </a:ext>
                </a:extLst>
              </p:cNvPr>
              <p:cNvPicPr/>
              <p:nvPr/>
            </p:nvPicPr>
            <p:blipFill>
              <a:blip r:embed="rId77"/>
              <a:stretch>
                <a:fillRect/>
              </a:stretch>
            </p:blipFill>
            <p:spPr>
              <a:xfrm>
                <a:off x="2439525" y="1502277"/>
                <a:ext cx="3265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8" name="Ink 67">
                <a:extLst>
                  <a:ext uri="{FF2B5EF4-FFF2-40B4-BE49-F238E27FC236}">
                    <a16:creationId xmlns:a16="http://schemas.microsoft.com/office/drawing/2014/main" id="{88201F20-D06A-98D1-AF15-A46CBD44A944}"/>
                  </a:ext>
                </a:extLst>
              </p14:cNvPr>
              <p14:cNvContentPartPr/>
              <p14:nvPr/>
            </p14:nvContentPartPr>
            <p14:xfrm>
              <a:off x="2741565" y="1285557"/>
              <a:ext cx="179640" cy="408600"/>
            </p14:xfrm>
          </p:contentPart>
        </mc:Choice>
        <mc:Fallback>
          <p:pic>
            <p:nvPicPr>
              <p:cNvPr id="68" name="Ink 67">
                <a:extLst>
                  <a:ext uri="{FF2B5EF4-FFF2-40B4-BE49-F238E27FC236}">
                    <a16:creationId xmlns:a16="http://schemas.microsoft.com/office/drawing/2014/main" id="{88201F20-D06A-98D1-AF15-A46CBD44A944}"/>
                  </a:ext>
                </a:extLst>
              </p:cNvPr>
              <p:cNvPicPr/>
              <p:nvPr/>
            </p:nvPicPr>
            <p:blipFill>
              <a:blip r:embed="rId79"/>
              <a:stretch>
                <a:fillRect/>
              </a:stretch>
            </p:blipFill>
            <p:spPr>
              <a:xfrm>
                <a:off x="2735445" y="1279437"/>
                <a:ext cx="1918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9" name="Ink 68">
                <a:extLst>
                  <a:ext uri="{FF2B5EF4-FFF2-40B4-BE49-F238E27FC236}">
                    <a16:creationId xmlns:a16="http://schemas.microsoft.com/office/drawing/2014/main" id="{208E200D-64C5-0BD2-5E41-E993205AA251}"/>
                  </a:ext>
                </a:extLst>
              </p14:cNvPr>
              <p14:cNvContentPartPr/>
              <p14:nvPr/>
            </p14:nvContentPartPr>
            <p14:xfrm>
              <a:off x="2961885" y="1306437"/>
              <a:ext cx="154080" cy="393120"/>
            </p14:xfrm>
          </p:contentPart>
        </mc:Choice>
        <mc:Fallback>
          <p:pic>
            <p:nvPicPr>
              <p:cNvPr id="69" name="Ink 68">
                <a:extLst>
                  <a:ext uri="{FF2B5EF4-FFF2-40B4-BE49-F238E27FC236}">
                    <a16:creationId xmlns:a16="http://schemas.microsoft.com/office/drawing/2014/main" id="{208E200D-64C5-0BD2-5E41-E993205AA251}"/>
                  </a:ext>
                </a:extLst>
              </p:cNvPr>
              <p:cNvPicPr/>
              <p:nvPr/>
            </p:nvPicPr>
            <p:blipFill>
              <a:blip r:embed="rId81"/>
              <a:stretch>
                <a:fillRect/>
              </a:stretch>
            </p:blipFill>
            <p:spPr>
              <a:xfrm>
                <a:off x="2955765" y="1300317"/>
                <a:ext cx="1663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0" name="Ink 69">
                <a:extLst>
                  <a:ext uri="{FF2B5EF4-FFF2-40B4-BE49-F238E27FC236}">
                    <a16:creationId xmlns:a16="http://schemas.microsoft.com/office/drawing/2014/main" id="{E06348AD-EFCF-09F1-1601-F433B896CC03}"/>
                  </a:ext>
                </a:extLst>
              </p14:cNvPr>
              <p14:cNvContentPartPr/>
              <p14:nvPr/>
            </p14:nvContentPartPr>
            <p14:xfrm>
              <a:off x="3052605" y="1517397"/>
              <a:ext cx="175680" cy="197640"/>
            </p14:xfrm>
          </p:contentPart>
        </mc:Choice>
        <mc:Fallback>
          <p:pic>
            <p:nvPicPr>
              <p:cNvPr id="70" name="Ink 69">
                <a:extLst>
                  <a:ext uri="{FF2B5EF4-FFF2-40B4-BE49-F238E27FC236}">
                    <a16:creationId xmlns:a16="http://schemas.microsoft.com/office/drawing/2014/main" id="{E06348AD-EFCF-09F1-1601-F433B896CC03}"/>
                  </a:ext>
                </a:extLst>
              </p:cNvPr>
              <p:cNvPicPr/>
              <p:nvPr/>
            </p:nvPicPr>
            <p:blipFill>
              <a:blip r:embed="rId83"/>
              <a:stretch>
                <a:fillRect/>
              </a:stretch>
            </p:blipFill>
            <p:spPr>
              <a:xfrm>
                <a:off x="3046485" y="1511277"/>
                <a:ext cx="187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2" name="Ink 71">
                <a:extLst>
                  <a:ext uri="{FF2B5EF4-FFF2-40B4-BE49-F238E27FC236}">
                    <a16:creationId xmlns:a16="http://schemas.microsoft.com/office/drawing/2014/main" id="{B3D0EB89-7A4B-098F-FA42-A78DB5A2DCED}"/>
                  </a:ext>
                </a:extLst>
              </p14:cNvPr>
              <p14:cNvContentPartPr/>
              <p14:nvPr/>
            </p14:nvContentPartPr>
            <p14:xfrm>
              <a:off x="1772805" y="1657437"/>
              <a:ext cx="747360" cy="842040"/>
            </p14:xfrm>
          </p:contentPart>
        </mc:Choice>
        <mc:Fallback>
          <p:pic>
            <p:nvPicPr>
              <p:cNvPr id="72" name="Ink 71">
                <a:extLst>
                  <a:ext uri="{FF2B5EF4-FFF2-40B4-BE49-F238E27FC236}">
                    <a16:creationId xmlns:a16="http://schemas.microsoft.com/office/drawing/2014/main" id="{B3D0EB89-7A4B-098F-FA42-A78DB5A2DCED}"/>
                  </a:ext>
                </a:extLst>
              </p:cNvPr>
              <p:cNvPicPr/>
              <p:nvPr/>
            </p:nvPicPr>
            <p:blipFill>
              <a:blip r:embed="rId85"/>
              <a:stretch>
                <a:fillRect/>
              </a:stretch>
            </p:blipFill>
            <p:spPr>
              <a:xfrm>
                <a:off x="1766685" y="1651317"/>
                <a:ext cx="759600" cy="854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5" name="Ink 84">
                <a:extLst>
                  <a:ext uri="{FF2B5EF4-FFF2-40B4-BE49-F238E27FC236}">
                    <a16:creationId xmlns:a16="http://schemas.microsoft.com/office/drawing/2014/main" id="{8A467B15-6DD6-D6D7-56D3-EDE5E98A055A}"/>
                  </a:ext>
                </a:extLst>
              </p14:cNvPr>
              <p14:cNvContentPartPr/>
              <p14:nvPr/>
            </p14:nvContentPartPr>
            <p14:xfrm>
              <a:off x="742485" y="1604517"/>
              <a:ext cx="481320" cy="425520"/>
            </p14:xfrm>
          </p:contentPart>
        </mc:Choice>
        <mc:Fallback>
          <p:pic>
            <p:nvPicPr>
              <p:cNvPr id="85" name="Ink 84">
                <a:extLst>
                  <a:ext uri="{FF2B5EF4-FFF2-40B4-BE49-F238E27FC236}">
                    <a16:creationId xmlns:a16="http://schemas.microsoft.com/office/drawing/2014/main" id="{8A467B15-6DD6-D6D7-56D3-EDE5E98A055A}"/>
                  </a:ext>
                </a:extLst>
              </p:cNvPr>
              <p:cNvPicPr/>
              <p:nvPr/>
            </p:nvPicPr>
            <p:blipFill>
              <a:blip r:embed="rId87"/>
              <a:stretch>
                <a:fillRect/>
              </a:stretch>
            </p:blipFill>
            <p:spPr>
              <a:xfrm>
                <a:off x="736365" y="1598397"/>
                <a:ext cx="49356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6" name="Ink 85">
                <a:extLst>
                  <a:ext uri="{FF2B5EF4-FFF2-40B4-BE49-F238E27FC236}">
                    <a16:creationId xmlns:a16="http://schemas.microsoft.com/office/drawing/2014/main" id="{59BC2420-2F10-7D20-3E1A-9FE8B0152326}"/>
                  </a:ext>
                </a:extLst>
              </p14:cNvPr>
              <p14:cNvContentPartPr/>
              <p14:nvPr/>
            </p14:nvContentPartPr>
            <p14:xfrm>
              <a:off x="924285" y="1945077"/>
              <a:ext cx="305280" cy="497880"/>
            </p14:xfrm>
          </p:contentPart>
        </mc:Choice>
        <mc:Fallback>
          <p:pic>
            <p:nvPicPr>
              <p:cNvPr id="86" name="Ink 85">
                <a:extLst>
                  <a:ext uri="{FF2B5EF4-FFF2-40B4-BE49-F238E27FC236}">
                    <a16:creationId xmlns:a16="http://schemas.microsoft.com/office/drawing/2014/main" id="{59BC2420-2F10-7D20-3E1A-9FE8B0152326}"/>
                  </a:ext>
                </a:extLst>
              </p:cNvPr>
              <p:cNvPicPr/>
              <p:nvPr/>
            </p:nvPicPr>
            <p:blipFill>
              <a:blip r:embed="rId89"/>
              <a:stretch>
                <a:fillRect/>
              </a:stretch>
            </p:blipFill>
            <p:spPr>
              <a:xfrm>
                <a:off x="918165" y="1938957"/>
                <a:ext cx="3175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7" name="Ink 86">
                <a:extLst>
                  <a:ext uri="{FF2B5EF4-FFF2-40B4-BE49-F238E27FC236}">
                    <a16:creationId xmlns:a16="http://schemas.microsoft.com/office/drawing/2014/main" id="{F5823866-940B-90D4-B440-1ACBF01A44FE}"/>
                  </a:ext>
                </a:extLst>
              </p14:cNvPr>
              <p14:cNvContentPartPr/>
              <p14:nvPr/>
            </p14:nvContentPartPr>
            <p14:xfrm>
              <a:off x="1177365" y="1914477"/>
              <a:ext cx="199080" cy="377640"/>
            </p14:xfrm>
          </p:contentPart>
        </mc:Choice>
        <mc:Fallback>
          <p:pic>
            <p:nvPicPr>
              <p:cNvPr id="87" name="Ink 86">
                <a:extLst>
                  <a:ext uri="{FF2B5EF4-FFF2-40B4-BE49-F238E27FC236}">
                    <a16:creationId xmlns:a16="http://schemas.microsoft.com/office/drawing/2014/main" id="{F5823866-940B-90D4-B440-1ACBF01A44FE}"/>
                  </a:ext>
                </a:extLst>
              </p:cNvPr>
              <p:cNvPicPr/>
              <p:nvPr/>
            </p:nvPicPr>
            <p:blipFill>
              <a:blip r:embed="rId91"/>
              <a:stretch>
                <a:fillRect/>
              </a:stretch>
            </p:blipFill>
            <p:spPr>
              <a:xfrm>
                <a:off x="1171245" y="1908357"/>
                <a:ext cx="2113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8" name="Ink 87">
                <a:extLst>
                  <a:ext uri="{FF2B5EF4-FFF2-40B4-BE49-F238E27FC236}">
                    <a16:creationId xmlns:a16="http://schemas.microsoft.com/office/drawing/2014/main" id="{B90EE45B-9FE8-7AF6-C7F9-44C168485393}"/>
                  </a:ext>
                </a:extLst>
              </p14:cNvPr>
              <p14:cNvContentPartPr/>
              <p14:nvPr/>
            </p14:nvContentPartPr>
            <p14:xfrm>
              <a:off x="1291845" y="2039397"/>
              <a:ext cx="145080" cy="97200"/>
            </p14:xfrm>
          </p:contentPart>
        </mc:Choice>
        <mc:Fallback>
          <p:pic>
            <p:nvPicPr>
              <p:cNvPr id="88" name="Ink 87">
                <a:extLst>
                  <a:ext uri="{FF2B5EF4-FFF2-40B4-BE49-F238E27FC236}">
                    <a16:creationId xmlns:a16="http://schemas.microsoft.com/office/drawing/2014/main" id="{B90EE45B-9FE8-7AF6-C7F9-44C168485393}"/>
                  </a:ext>
                </a:extLst>
              </p:cNvPr>
              <p:cNvPicPr/>
              <p:nvPr/>
            </p:nvPicPr>
            <p:blipFill>
              <a:blip r:embed="rId93"/>
              <a:stretch>
                <a:fillRect/>
              </a:stretch>
            </p:blipFill>
            <p:spPr>
              <a:xfrm>
                <a:off x="1285725" y="2033277"/>
                <a:ext cx="1573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9" name="Ink 88">
                <a:extLst>
                  <a:ext uri="{FF2B5EF4-FFF2-40B4-BE49-F238E27FC236}">
                    <a16:creationId xmlns:a16="http://schemas.microsoft.com/office/drawing/2014/main" id="{99336630-BE82-3A89-2BE3-3F558515FF09}"/>
                  </a:ext>
                </a:extLst>
              </p14:cNvPr>
              <p14:cNvContentPartPr/>
              <p14:nvPr/>
            </p14:nvContentPartPr>
            <p14:xfrm>
              <a:off x="1144605" y="2244237"/>
              <a:ext cx="285120" cy="153000"/>
            </p14:xfrm>
          </p:contentPart>
        </mc:Choice>
        <mc:Fallback>
          <p:pic>
            <p:nvPicPr>
              <p:cNvPr id="89" name="Ink 88">
                <a:extLst>
                  <a:ext uri="{FF2B5EF4-FFF2-40B4-BE49-F238E27FC236}">
                    <a16:creationId xmlns:a16="http://schemas.microsoft.com/office/drawing/2014/main" id="{99336630-BE82-3A89-2BE3-3F558515FF09}"/>
                  </a:ext>
                </a:extLst>
              </p:cNvPr>
              <p:cNvPicPr/>
              <p:nvPr/>
            </p:nvPicPr>
            <p:blipFill>
              <a:blip r:embed="rId95"/>
              <a:stretch>
                <a:fillRect/>
              </a:stretch>
            </p:blipFill>
            <p:spPr>
              <a:xfrm>
                <a:off x="1138485" y="2238117"/>
                <a:ext cx="297360" cy="165240"/>
              </a:xfrm>
              <a:prstGeom prst="rect">
                <a:avLst/>
              </a:prstGeom>
            </p:spPr>
          </p:pic>
        </mc:Fallback>
      </mc:AlternateContent>
      <p:grpSp>
        <p:nvGrpSpPr>
          <p:cNvPr id="162" name="Group 161">
            <a:extLst>
              <a:ext uri="{FF2B5EF4-FFF2-40B4-BE49-F238E27FC236}">
                <a16:creationId xmlns:a16="http://schemas.microsoft.com/office/drawing/2014/main" id="{1B63D35B-5C85-66B6-9962-80DA8DBD8CDF}"/>
              </a:ext>
            </a:extLst>
          </p:cNvPr>
          <p:cNvGrpSpPr/>
          <p:nvPr/>
        </p:nvGrpSpPr>
        <p:grpSpPr>
          <a:xfrm>
            <a:off x="1978005" y="2197797"/>
            <a:ext cx="9736920" cy="3423600"/>
            <a:chOff x="1978005" y="2197797"/>
            <a:chExt cx="9736920" cy="3423600"/>
          </a:xfrm>
        </p:grpSpPr>
        <mc:AlternateContent xmlns:mc="http://schemas.openxmlformats.org/markup-compatibility/2006">
          <mc:Choice xmlns:p14="http://schemas.microsoft.com/office/powerpoint/2010/main" Requires="p14">
            <p:contentPart p14:bwMode="auto" r:id="rId96">
              <p14:nvContentPartPr>
                <p14:cNvPr id="94" name="Ink 93">
                  <a:extLst>
                    <a:ext uri="{FF2B5EF4-FFF2-40B4-BE49-F238E27FC236}">
                      <a16:creationId xmlns:a16="http://schemas.microsoft.com/office/drawing/2014/main" id="{AFAF31EE-FA8D-360D-0584-F3C8C1E129B7}"/>
                    </a:ext>
                  </a:extLst>
                </p14:cNvPr>
                <p14:cNvContentPartPr/>
                <p14:nvPr/>
              </p14:nvContentPartPr>
              <p14:xfrm>
                <a:off x="7342365" y="3221997"/>
                <a:ext cx="3857760" cy="895680"/>
              </p14:xfrm>
            </p:contentPart>
          </mc:Choice>
          <mc:Fallback>
            <p:pic>
              <p:nvPicPr>
                <p:cNvPr id="94" name="Ink 93">
                  <a:extLst>
                    <a:ext uri="{FF2B5EF4-FFF2-40B4-BE49-F238E27FC236}">
                      <a16:creationId xmlns:a16="http://schemas.microsoft.com/office/drawing/2014/main" id="{AFAF31EE-FA8D-360D-0584-F3C8C1E129B7}"/>
                    </a:ext>
                  </a:extLst>
                </p:cNvPr>
                <p:cNvPicPr/>
                <p:nvPr/>
              </p:nvPicPr>
              <p:blipFill>
                <a:blip r:embed="rId97"/>
                <a:stretch>
                  <a:fillRect/>
                </a:stretch>
              </p:blipFill>
              <p:spPr>
                <a:xfrm>
                  <a:off x="7336245" y="3215877"/>
                  <a:ext cx="3870000" cy="907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5" name="Ink 94">
                  <a:extLst>
                    <a:ext uri="{FF2B5EF4-FFF2-40B4-BE49-F238E27FC236}">
                      <a16:creationId xmlns:a16="http://schemas.microsoft.com/office/drawing/2014/main" id="{B7F9C316-CCD6-69FE-CC5E-11599EFD2B6C}"/>
                    </a:ext>
                  </a:extLst>
                </p14:cNvPr>
                <p14:cNvContentPartPr/>
                <p14:nvPr/>
              </p14:nvContentPartPr>
              <p14:xfrm>
                <a:off x="8852925" y="4066917"/>
                <a:ext cx="230760" cy="348120"/>
              </p14:xfrm>
            </p:contentPart>
          </mc:Choice>
          <mc:Fallback>
            <p:pic>
              <p:nvPicPr>
                <p:cNvPr id="95" name="Ink 94">
                  <a:extLst>
                    <a:ext uri="{FF2B5EF4-FFF2-40B4-BE49-F238E27FC236}">
                      <a16:creationId xmlns:a16="http://schemas.microsoft.com/office/drawing/2014/main" id="{B7F9C316-CCD6-69FE-CC5E-11599EFD2B6C}"/>
                    </a:ext>
                  </a:extLst>
                </p:cNvPr>
                <p:cNvPicPr/>
                <p:nvPr/>
              </p:nvPicPr>
              <p:blipFill>
                <a:blip r:embed="rId99"/>
                <a:stretch>
                  <a:fillRect/>
                </a:stretch>
              </p:blipFill>
              <p:spPr>
                <a:xfrm>
                  <a:off x="8846805" y="4060797"/>
                  <a:ext cx="2430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6" name="Ink 95">
                  <a:extLst>
                    <a:ext uri="{FF2B5EF4-FFF2-40B4-BE49-F238E27FC236}">
                      <a16:creationId xmlns:a16="http://schemas.microsoft.com/office/drawing/2014/main" id="{0DA43E5C-4697-7EEA-EA72-A5D385CA2A5A}"/>
                    </a:ext>
                  </a:extLst>
                </p14:cNvPr>
                <p14:cNvContentPartPr/>
                <p14:nvPr/>
              </p14:nvContentPartPr>
              <p14:xfrm>
                <a:off x="8982885" y="3978717"/>
                <a:ext cx="221760" cy="36360"/>
              </p14:xfrm>
            </p:contentPart>
          </mc:Choice>
          <mc:Fallback>
            <p:pic>
              <p:nvPicPr>
                <p:cNvPr id="96" name="Ink 95">
                  <a:extLst>
                    <a:ext uri="{FF2B5EF4-FFF2-40B4-BE49-F238E27FC236}">
                      <a16:creationId xmlns:a16="http://schemas.microsoft.com/office/drawing/2014/main" id="{0DA43E5C-4697-7EEA-EA72-A5D385CA2A5A}"/>
                    </a:ext>
                  </a:extLst>
                </p:cNvPr>
                <p:cNvPicPr/>
                <p:nvPr/>
              </p:nvPicPr>
              <p:blipFill>
                <a:blip r:embed="rId101"/>
                <a:stretch>
                  <a:fillRect/>
                </a:stretch>
              </p:blipFill>
              <p:spPr>
                <a:xfrm>
                  <a:off x="8976765" y="3972597"/>
                  <a:ext cx="2340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7" name="Ink 96">
                  <a:extLst>
                    <a:ext uri="{FF2B5EF4-FFF2-40B4-BE49-F238E27FC236}">
                      <a16:creationId xmlns:a16="http://schemas.microsoft.com/office/drawing/2014/main" id="{840B65EA-93BF-7D9F-6AB3-305B652DAA2F}"/>
                    </a:ext>
                  </a:extLst>
                </p14:cNvPr>
                <p14:cNvContentPartPr/>
                <p14:nvPr/>
              </p14:nvContentPartPr>
              <p14:xfrm>
                <a:off x="9284925" y="3962877"/>
                <a:ext cx="63720" cy="70560"/>
              </p14:xfrm>
            </p:contentPart>
          </mc:Choice>
          <mc:Fallback>
            <p:pic>
              <p:nvPicPr>
                <p:cNvPr id="97" name="Ink 96">
                  <a:extLst>
                    <a:ext uri="{FF2B5EF4-FFF2-40B4-BE49-F238E27FC236}">
                      <a16:creationId xmlns:a16="http://schemas.microsoft.com/office/drawing/2014/main" id="{840B65EA-93BF-7D9F-6AB3-305B652DAA2F}"/>
                    </a:ext>
                  </a:extLst>
                </p:cNvPr>
                <p:cNvPicPr/>
                <p:nvPr/>
              </p:nvPicPr>
              <p:blipFill>
                <a:blip r:embed="rId103"/>
                <a:stretch>
                  <a:fillRect/>
                </a:stretch>
              </p:blipFill>
              <p:spPr>
                <a:xfrm>
                  <a:off x="9278805" y="3956757"/>
                  <a:ext cx="759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8" name="Ink 97">
                  <a:extLst>
                    <a:ext uri="{FF2B5EF4-FFF2-40B4-BE49-F238E27FC236}">
                      <a16:creationId xmlns:a16="http://schemas.microsoft.com/office/drawing/2014/main" id="{6517C254-8DA2-975B-A77F-EE98F122ECEA}"/>
                    </a:ext>
                  </a:extLst>
                </p14:cNvPr>
                <p14:cNvContentPartPr/>
                <p14:nvPr/>
              </p14:nvContentPartPr>
              <p14:xfrm>
                <a:off x="9196365" y="4159077"/>
                <a:ext cx="312120" cy="217800"/>
              </p14:xfrm>
            </p:contentPart>
          </mc:Choice>
          <mc:Fallback>
            <p:pic>
              <p:nvPicPr>
                <p:cNvPr id="98" name="Ink 97">
                  <a:extLst>
                    <a:ext uri="{FF2B5EF4-FFF2-40B4-BE49-F238E27FC236}">
                      <a16:creationId xmlns:a16="http://schemas.microsoft.com/office/drawing/2014/main" id="{6517C254-8DA2-975B-A77F-EE98F122ECEA}"/>
                    </a:ext>
                  </a:extLst>
                </p:cNvPr>
                <p:cNvPicPr/>
                <p:nvPr/>
              </p:nvPicPr>
              <p:blipFill>
                <a:blip r:embed="rId105"/>
                <a:stretch>
                  <a:fillRect/>
                </a:stretch>
              </p:blipFill>
              <p:spPr>
                <a:xfrm>
                  <a:off x="9190245" y="4152957"/>
                  <a:ext cx="3243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0" name="Ink 99">
                  <a:extLst>
                    <a:ext uri="{FF2B5EF4-FFF2-40B4-BE49-F238E27FC236}">
                      <a16:creationId xmlns:a16="http://schemas.microsoft.com/office/drawing/2014/main" id="{D23C2826-9819-2A10-7ADD-3004C25C32A7}"/>
                    </a:ext>
                  </a:extLst>
                </p14:cNvPr>
                <p14:cNvContentPartPr/>
                <p14:nvPr/>
              </p14:nvContentPartPr>
              <p14:xfrm>
                <a:off x="9510285" y="3910317"/>
                <a:ext cx="210960" cy="420480"/>
              </p14:xfrm>
            </p:contentPart>
          </mc:Choice>
          <mc:Fallback>
            <p:pic>
              <p:nvPicPr>
                <p:cNvPr id="100" name="Ink 99">
                  <a:extLst>
                    <a:ext uri="{FF2B5EF4-FFF2-40B4-BE49-F238E27FC236}">
                      <a16:creationId xmlns:a16="http://schemas.microsoft.com/office/drawing/2014/main" id="{D23C2826-9819-2A10-7ADD-3004C25C32A7}"/>
                    </a:ext>
                  </a:extLst>
                </p:cNvPr>
                <p:cNvPicPr/>
                <p:nvPr/>
              </p:nvPicPr>
              <p:blipFill>
                <a:blip r:embed="rId107"/>
                <a:stretch>
                  <a:fillRect/>
                </a:stretch>
              </p:blipFill>
              <p:spPr>
                <a:xfrm>
                  <a:off x="9504165" y="3904197"/>
                  <a:ext cx="22320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1" name="Ink 100">
                  <a:extLst>
                    <a:ext uri="{FF2B5EF4-FFF2-40B4-BE49-F238E27FC236}">
                      <a16:creationId xmlns:a16="http://schemas.microsoft.com/office/drawing/2014/main" id="{EF895DA3-ECF9-1C29-0F29-8C78F49BC0B3}"/>
                    </a:ext>
                  </a:extLst>
                </p14:cNvPr>
                <p14:cNvContentPartPr/>
                <p14:nvPr/>
              </p14:nvContentPartPr>
              <p14:xfrm>
                <a:off x="9705765" y="3915717"/>
                <a:ext cx="246960" cy="396720"/>
              </p14:xfrm>
            </p:contentPart>
          </mc:Choice>
          <mc:Fallback>
            <p:pic>
              <p:nvPicPr>
                <p:cNvPr id="101" name="Ink 100">
                  <a:extLst>
                    <a:ext uri="{FF2B5EF4-FFF2-40B4-BE49-F238E27FC236}">
                      <a16:creationId xmlns:a16="http://schemas.microsoft.com/office/drawing/2014/main" id="{EF895DA3-ECF9-1C29-0F29-8C78F49BC0B3}"/>
                    </a:ext>
                  </a:extLst>
                </p:cNvPr>
                <p:cNvPicPr/>
                <p:nvPr/>
              </p:nvPicPr>
              <p:blipFill>
                <a:blip r:embed="rId109"/>
                <a:stretch>
                  <a:fillRect/>
                </a:stretch>
              </p:blipFill>
              <p:spPr>
                <a:xfrm>
                  <a:off x="9699645" y="3909597"/>
                  <a:ext cx="25920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2" name="Ink 101">
                  <a:extLst>
                    <a:ext uri="{FF2B5EF4-FFF2-40B4-BE49-F238E27FC236}">
                      <a16:creationId xmlns:a16="http://schemas.microsoft.com/office/drawing/2014/main" id="{2B128862-99C9-725A-820D-0E6E49CCA3BF}"/>
                    </a:ext>
                  </a:extLst>
                </p14:cNvPr>
                <p14:cNvContentPartPr/>
                <p14:nvPr/>
              </p14:nvContentPartPr>
              <p14:xfrm>
                <a:off x="9806925" y="4169517"/>
                <a:ext cx="281520" cy="279360"/>
              </p14:xfrm>
            </p:contentPart>
          </mc:Choice>
          <mc:Fallback>
            <p:pic>
              <p:nvPicPr>
                <p:cNvPr id="102" name="Ink 101">
                  <a:extLst>
                    <a:ext uri="{FF2B5EF4-FFF2-40B4-BE49-F238E27FC236}">
                      <a16:creationId xmlns:a16="http://schemas.microsoft.com/office/drawing/2014/main" id="{2B128862-99C9-725A-820D-0E6E49CCA3BF}"/>
                    </a:ext>
                  </a:extLst>
                </p:cNvPr>
                <p:cNvPicPr/>
                <p:nvPr/>
              </p:nvPicPr>
              <p:blipFill>
                <a:blip r:embed="rId111"/>
                <a:stretch>
                  <a:fillRect/>
                </a:stretch>
              </p:blipFill>
              <p:spPr>
                <a:xfrm>
                  <a:off x="9800805" y="4163397"/>
                  <a:ext cx="2937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2" name="Ink 111">
                  <a:extLst>
                    <a:ext uri="{FF2B5EF4-FFF2-40B4-BE49-F238E27FC236}">
                      <a16:creationId xmlns:a16="http://schemas.microsoft.com/office/drawing/2014/main" id="{B828676B-ADF6-A91B-CA82-F47C10062B58}"/>
                    </a:ext>
                  </a:extLst>
                </p14:cNvPr>
                <p14:cNvContentPartPr/>
                <p14:nvPr/>
              </p14:nvContentPartPr>
              <p14:xfrm>
                <a:off x="8783805" y="2878917"/>
                <a:ext cx="53640" cy="288000"/>
              </p14:xfrm>
            </p:contentPart>
          </mc:Choice>
          <mc:Fallback>
            <p:pic>
              <p:nvPicPr>
                <p:cNvPr id="112" name="Ink 111">
                  <a:extLst>
                    <a:ext uri="{FF2B5EF4-FFF2-40B4-BE49-F238E27FC236}">
                      <a16:creationId xmlns:a16="http://schemas.microsoft.com/office/drawing/2014/main" id="{B828676B-ADF6-A91B-CA82-F47C10062B58}"/>
                    </a:ext>
                  </a:extLst>
                </p:cNvPr>
                <p:cNvPicPr/>
                <p:nvPr/>
              </p:nvPicPr>
              <p:blipFill>
                <a:blip r:embed="rId113"/>
                <a:stretch>
                  <a:fillRect/>
                </a:stretch>
              </p:blipFill>
              <p:spPr>
                <a:xfrm>
                  <a:off x="8777685" y="2872797"/>
                  <a:ext cx="658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3" name="Ink 112">
                  <a:extLst>
                    <a:ext uri="{FF2B5EF4-FFF2-40B4-BE49-F238E27FC236}">
                      <a16:creationId xmlns:a16="http://schemas.microsoft.com/office/drawing/2014/main" id="{92613B92-EDB7-260D-4875-1AA43C3F86A3}"/>
                    </a:ext>
                  </a:extLst>
                </p14:cNvPr>
                <p14:cNvContentPartPr/>
                <p14:nvPr/>
              </p14:nvContentPartPr>
              <p14:xfrm>
                <a:off x="8839605" y="2959197"/>
                <a:ext cx="275760" cy="268200"/>
              </p14:xfrm>
            </p:contentPart>
          </mc:Choice>
          <mc:Fallback>
            <p:pic>
              <p:nvPicPr>
                <p:cNvPr id="113" name="Ink 112">
                  <a:extLst>
                    <a:ext uri="{FF2B5EF4-FFF2-40B4-BE49-F238E27FC236}">
                      <a16:creationId xmlns:a16="http://schemas.microsoft.com/office/drawing/2014/main" id="{92613B92-EDB7-260D-4875-1AA43C3F86A3}"/>
                    </a:ext>
                  </a:extLst>
                </p:cNvPr>
                <p:cNvPicPr/>
                <p:nvPr/>
              </p:nvPicPr>
              <p:blipFill>
                <a:blip r:embed="rId115"/>
                <a:stretch>
                  <a:fillRect/>
                </a:stretch>
              </p:blipFill>
              <p:spPr>
                <a:xfrm>
                  <a:off x="8833485" y="2953077"/>
                  <a:ext cx="2880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4" name="Ink 113">
                  <a:extLst>
                    <a:ext uri="{FF2B5EF4-FFF2-40B4-BE49-F238E27FC236}">
                      <a16:creationId xmlns:a16="http://schemas.microsoft.com/office/drawing/2014/main" id="{9B6EF029-F795-3440-22CF-CF7F6AD9520A}"/>
                    </a:ext>
                  </a:extLst>
                </p14:cNvPr>
                <p14:cNvContentPartPr/>
                <p14:nvPr/>
              </p14:nvContentPartPr>
              <p14:xfrm>
                <a:off x="9203925" y="2746077"/>
                <a:ext cx="43200" cy="183240"/>
              </p14:xfrm>
            </p:contentPart>
          </mc:Choice>
          <mc:Fallback>
            <p:pic>
              <p:nvPicPr>
                <p:cNvPr id="114" name="Ink 113">
                  <a:extLst>
                    <a:ext uri="{FF2B5EF4-FFF2-40B4-BE49-F238E27FC236}">
                      <a16:creationId xmlns:a16="http://schemas.microsoft.com/office/drawing/2014/main" id="{9B6EF029-F795-3440-22CF-CF7F6AD9520A}"/>
                    </a:ext>
                  </a:extLst>
                </p:cNvPr>
                <p:cNvPicPr/>
                <p:nvPr/>
              </p:nvPicPr>
              <p:blipFill>
                <a:blip r:embed="rId117"/>
                <a:stretch>
                  <a:fillRect/>
                </a:stretch>
              </p:blipFill>
              <p:spPr>
                <a:xfrm>
                  <a:off x="9197805" y="2739957"/>
                  <a:ext cx="554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5" name="Ink 114">
                  <a:extLst>
                    <a:ext uri="{FF2B5EF4-FFF2-40B4-BE49-F238E27FC236}">
                      <a16:creationId xmlns:a16="http://schemas.microsoft.com/office/drawing/2014/main" id="{99B87F4D-2637-8D77-7059-B243237BAA9B}"/>
                    </a:ext>
                  </a:extLst>
                </p14:cNvPr>
                <p14:cNvContentPartPr/>
                <p14:nvPr/>
              </p14:nvContentPartPr>
              <p14:xfrm>
                <a:off x="9105285" y="2838597"/>
                <a:ext cx="168480" cy="60840"/>
              </p14:xfrm>
            </p:contentPart>
          </mc:Choice>
          <mc:Fallback>
            <p:pic>
              <p:nvPicPr>
                <p:cNvPr id="115" name="Ink 114">
                  <a:extLst>
                    <a:ext uri="{FF2B5EF4-FFF2-40B4-BE49-F238E27FC236}">
                      <a16:creationId xmlns:a16="http://schemas.microsoft.com/office/drawing/2014/main" id="{99B87F4D-2637-8D77-7059-B243237BAA9B}"/>
                    </a:ext>
                  </a:extLst>
                </p:cNvPr>
                <p:cNvPicPr/>
                <p:nvPr/>
              </p:nvPicPr>
              <p:blipFill>
                <a:blip r:embed="rId119"/>
                <a:stretch>
                  <a:fillRect/>
                </a:stretch>
              </p:blipFill>
              <p:spPr>
                <a:xfrm>
                  <a:off x="9099165" y="2832477"/>
                  <a:ext cx="180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6" name="Ink 115">
                  <a:extLst>
                    <a:ext uri="{FF2B5EF4-FFF2-40B4-BE49-F238E27FC236}">
                      <a16:creationId xmlns:a16="http://schemas.microsoft.com/office/drawing/2014/main" id="{0AAA2E1C-FDE8-34F2-3930-7FF650660AE8}"/>
                    </a:ext>
                  </a:extLst>
                </p14:cNvPr>
                <p14:cNvContentPartPr/>
                <p14:nvPr/>
              </p14:nvContentPartPr>
              <p14:xfrm>
                <a:off x="9386805" y="2647797"/>
                <a:ext cx="2160" cy="5400"/>
              </p14:xfrm>
            </p:contentPart>
          </mc:Choice>
          <mc:Fallback>
            <p:pic>
              <p:nvPicPr>
                <p:cNvPr id="116" name="Ink 115">
                  <a:extLst>
                    <a:ext uri="{FF2B5EF4-FFF2-40B4-BE49-F238E27FC236}">
                      <a16:creationId xmlns:a16="http://schemas.microsoft.com/office/drawing/2014/main" id="{0AAA2E1C-FDE8-34F2-3930-7FF650660AE8}"/>
                    </a:ext>
                  </a:extLst>
                </p:cNvPr>
                <p:cNvPicPr/>
                <p:nvPr/>
              </p:nvPicPr>
              <p:blipFill>
                <a:blip r:embed="rId121"/>
                <a:stretch>
                  <a:fillRect/>
                </a:stretch>
              </p:blipFill>
              <p:spPr>
                <a:xfrm>
                  <a:off x="9380685" y="2641677"/>
                  <a:ext cx="1440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7" name="Ink 116">
                  <a:extLst>
                    <a:ext uri="{FF2B5EF4-FFF2-40B4-BE49-F238E27FC236}">
                      <a16:creationId xmlns:a16="http://schemas.microsoft.com/office/drawing/2014/main" id="{02D1E340-4286-B5C1-BD84-EB81E0F6963F}"/>
                    </a:ext>
                  </a:extLst>
                </p14:cNvPr>
                <p14:cNvContentPartPr/>
                <p14:nvPr/>
              </p14:nvContentPartPr>
              <p14:xfrm>
                <a:off x="9426405" y="2664717"/>
                <a:ext cx="223200" cy="290520"/>
              </p14:xfrm>
            </p:contentPart>
          </mc:Choice>
          <mc:Fallback>
            <p:pic>
              <p:nvPicPr>
                <p:cNvPr id="117" name="Ink 116">
                  <a:extLst>
                    <a:ext uri="{FF2B5EF4-FFF2-40B4-BE49-F238E27FC236}">
                      <a16:creationId xmlns:a16="http://schemas.microsoft.com/office/drawing/2014/main" id="{02D1E340-4286-B5C1-BD84-EB81E0F6963F}"/>
                    </a:ext>
                  </a:extLst>
                </p:cNvPr>
                <p:cNvPicPr/>
                <p:nvPr/>
              </p:nvPicPr>
              <p:blipFill>
                <a:blip r:embed="rId123"/>
                <a:stretch>
                  <a:fillRect/>
                </a:stretch>
              </p:blipFill>
              <p:spPr>
                <a:xfrm>
                  <a:off x="9420285" y="2658597"/>
                  <a:ext cx="2354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4" name="Ink 133">
                  <a:extLst>
                    <a:ext uri="{FF2B5EF4-FFF2-40B4-BE49-F238E27FC236}">
                      <a16:creationId xmlns:a16="http://schemas.microsoft.com/office/drawing/2014/main" id="{DD1D579A-8E04-6F13-9600-E43E965AFBDC}"/>
                    </a:ext>
                  </a:extLst>
                </p14:cNvPr>
                <p14:cNvContentPartPr/>
                <p14:nvPr/>
              </p14:nvContentPartPr>
              <p14:xfrm>
                <a:off x="9313365" y="3511437"/>
                <a:ext cx="99360" cy="259560"/>
              </p14:xfrm>
            </p:contentPart>
          </mc:Choice>
          <mc:Fallback>
            <p:pic>
              <p:nvPicPr>
                <p:cNvPr id="134" name="Ink 133">
                  <a:extLst>
                    <a:ext uri="{FF2B5EF4-FFF2-40B4-BE49-F238E27FC236}">
                      <a16:creationId xmlns:a16="http://schemas.microsoft.com/office/drawing/2014/main" id="{DD1D579A-8E04-6F13-9600-E43E965AFBDC}"/>
                    </a:ext>
                  </a:extLst>
                </p:cNvPr>
                <p:cNvPicPr/>
                <p:nvPr/>
              </p:nvPicPr>
              <p:blipFill>
                <a:blip r:embed="rId125"/>
                <a:stretch>
                  <a:fillRect/>
                </a:stretch>
              </p:blipFill>
              <p:spPr>
                <a:xfrm>
                  <a:off x="9307245" y="3505317"/>
                  <a:ext cx="11160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5" name="Ink 134">
                  <a:extLst>
                    <a:ext uri="{FF2B5EF4-FFF2-40B4-BE49-F238E27FC236}">
                      <a16:creationId xmlns:a16="http://schemas.microsoft.com/office/drawing/2014/main" id="{7BF73C5E-2825-DB83-BC0C-E378B15B94E0}"/>
                    </a:ext>
                  </a:extLst>
                </p14:cNvPr>
                <p14:cNvContentPartPr/>
                <p14:nvPr/>
              </p14:nvContentPartPr>
              <p14:xfrm>
                <a:off x="5541285" y="3893757"/>
                <a:ext cx="263880" cy="234000"/>
              </p14:xfrm>
            </p:contentPart>
          </mc:Choice>
          <mc:Fallback>
            <p:pic>
              <p:nvPicPr>
                <p:cNvPr id="135" name="Ink 134">
                  <a:extLst>
                    <a:ext uri="{FF2B5EF4-FFF2-40B4-BE49-F238E27FC236}">
                      <a16:creationId xmlns:a16="http://schemas.microsoft.com/office/drawing/2014/main" id="{7BF73C5E-2825-DB83-BC0C-E378B15B94E0}"/>
                    </a:ext>
                  </a:extLst>
                </p:cNvPr>
                <p:cNvPicPr/>
                <p:nvPr/>
              </p:nvPicPr>
              <p:blipFill>
                <a:blip r:embed="rId127"/>
                <a:stretch>
                  <a:fillRect/>
                </a:stretch>
              </p:blipFill>
              <p:spPr>
                <a:xfrm>
                  <a:off x="5535165" y="3887637"/>
                  <a:ext cx="2761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7" name="Ink 136">
                  <a:extLst>
                    <a:ext uri="{FF2B5EF4-FFF2-40B4-BE49-F238E27FC236}">
                      <a16:creationId xmlns:a16="http://schemas.microsoft.com/office/drawing/2014/main" id="{430D524C-8E70-FA9F-097F-8DF8D58F8474}"/>
                    </a:ext>
                  </a:extLst>
                </p14:cNvPr>
                <p14:cNvContentPartPr/>
                <p14:nvPr/>
              </p14:nvContentPartPr>
              <p14:xfrm>
                <a:off x="7389525" y="3300477"/>
                <a:ext cx="3738240" cy="771480"/>
              </p14:xfrm>
            </p:contentPart>
          </mc:Choice>
          <mc:Fallback>
            <p:pic>
              <p:nvPicPr>
                <p:cNvPr id="137" name="Ink 136">
                  <a:extLst>
                    <a:ext uri="{FF2B5EF4-FFF2-40B4-BE49-F238E27FC236}">
                      <a16:creationId xmlns:a16="http://schemas.microsoft.com/office/drawing/2014/main" id="{430D524C-8E70-FA9F-097F-8DF8D58F8474}"/>
                    </a:ext>
                  </a:extLst>
                </p:cNvPr>
                <p:cNvPicPr/>
                <p:nvPr/>
              </p:nvPicPr>
              <p:blipFill>
                <a:blip r:embed="rId129"/>
                <a:stretch>
                  <a:fillRect/>
                </a:stretch>
              </p:blipFill>
              <p:spPr>
                <a:xfrm>
                  <a:off x="7383405" y="3294357"/>
                  <a:ext cx="3750480" cy="783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9" name="Ink 138">
                  <a:extLst>
                    <a:ext uri="{FF2B5EF4-FFF2-40B4-BE49-F238E27FC236}">
                      <a16:creationId xmlns:a16="http://schemas.microsoft.com/office/drawing/2014/main" id="{34409287-838D-4E1F-7343-AE2AF3A050B4}"/>
                    </a:ext>
                  </a:extLst>
                </p14:cNvPr>
                <p14:cNvContentPartPr/>
                <p14:nvPr/>
              </p14:nvContentPartPr>
              <p14:xfrm>
                <a:off x="10844445" y="2996277"/>
                <a:ext cx="550080" cy="91080"/>
              </p14:xfrm>
            </p:contentPart>
          </mc:Choice>
          <mc:Fallback>
            <p:pic>
              <p:nvPicPr>
                <p:cNvPr id="139" name="Ink 138">
                  <a:extLst>
                    <a:ext uri="{FF2B5EF4-FFF2-40B4-BE49-F238E27FC236}">
                      <a16:creationId xmlns:a16="http://schemas.microsoft.com/office/drawing/2014/main" id="{34409287-838D-4E1F-7343-AE2AF3A050B4}"/>
                    </a:ext>
                  </a:extLst>
                </p:cNvPr>
                <p:cNvPicPr/>
                <p:nvPr/>
              </p:nvPicPr>
              <p:blipFill>
                <a:blip r:embed="rId131"/>
                <a:stretch>
                  <a:fillRect/>
                </a:stretch>
              </p:blipFill>
              <p:spPr>
                <a:xfrm>
                  <a:off x="10838325" y="2990157"/>
                  <a:ext cx="562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0" name="Ink 139">
                  <a:extLst>
                    <a:ext uri="{FF2B5EF4-FFF2-40B4-BE49-F238E27FC236}">
                      <a16:creationId xmlns:a16="http://schemas.microsoft.com/office/drawing/2014/main" id="{2E0379DA-5486-B991-D7E1-8BFEB2D7E7E2}"/>
                    </a:ext>
                  </a:extLst>
                </p14:cNvPr>
                <p14:cNvContentPartPr/>
                <p14:nvPr/>
              </p14:nvContentPartPr>
              <p14:xfrm>
                <a:off x="11196885" y="2963517"/>
                <a:ext cx="518040" cy="182520"/>
              </p14:xfrm>
            </p:contentPart>
          </mc:Choice>
          <mc:Fallback>
            <p:pic>
              <p:nvPicPr>
                <p:cNvPr id="140" name="Ink 139">
                  <a:extLst>
                    <a:ext uri="{FF2B5EF4-FFF2-40B4-BE49-F238E27FC236}">
                      <a16:creationId xmlns:a16="http://schemas.microsoft.com/office/drawing/2014/main" id="{2E0379DA-5486-B991-D7E1-8BFEB2D7E7E2}"/>
                    </a:ext>
                  </a:extLst>
                </p:cNvPr>
                <p:cNvPicPr/>
                <p:nvPr/>
              </p:nvPicPr>
              <p:blipFill>
                <a:blip r:embed="rId133"/>
                <a:stretch>
                  <a:fillRect/>
                </a:stretch>
              </p:blipFill>
              <p:spPr>
                <a:xfrm>
                  <a:off x="11190765" y="2957397"/>
                  <a:ext cx="530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41" name="Ink 140">
                  <a:extLst>
                    <a:ext uri="{FF2B5EF4-FFF2-40B4-BE49-F238E27FC236}">
                      <a16:creationId xmlns:a16="http://schemas.microsoft.com/office/drawing/2014/main" id="{CFEEB393-0014-EDE9-3342-4F8D7B059323}"/>
                    </a:ext>
                  </a:extLst>
                </p14:cNvPr>
                <p14:cNvContentPartPr/>
                <p14:nvPr/>
              </p14:nvContentPartPr>
              <p14:xfrm>
                <a:off x="9436845" y="4582797"/>
                <a:ext cx="795960" cy="162000"/>
              </p14:xfrm>
            </p:contentPart>
          </mc:Choice>
          <mc:Fallback>
            <p:pic>
              <p:nvPicPr>
                <p:cNvPr id="141" name="Ink 140">
                  <a:extLst>
                    <a:ext uri="{FF2B5EF4-FFF2-40B4-BE49-F238E27FC236}">
                      <a16:creationId xmlns:a16="http://schemas.microsoft.com/office/drawing/2014/main" id="{CFEEB393-0014-EDE9-3342-4F8D7B059323}"/>
                    </a:ext>
                  </a:extLst>
                </p:cNvPr>
                <p:cNvPicPr/>
                <p:nvPr/>
              </p:nvPicPr>
              <p:blipFill>
                <a:blip r:embed="rId135"/>
                <a:stretch>
                  <a:fillRect/>
                </a:stretch>
              </p:blipFill>
              <p:spPr>
                <a:xfrm>
                  <a:off x="9430725" y="4576677"/>
                  <a:ext cx="8082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42" name="Ink 141">
                  <a:extLst>
                    <a:ext uri="{FF2B5EF4-FFF2-40B4-BE49-F238E27FC236}">
                      <a16:creationId xmlns:a16="http://schemas.microsoft.com/office/drawing/2014/main" id="{E5941982-B946-B582-D099-291D95B602D9}"/>
                    </a:ext>
                  </a:extLst>
                </p14:cNvPr>
                <p14:cNvContentPartPr/>
                <p14:nvPr/>
              </p14:nvContentPartPr>
              <p14:xfrm>
                <a:off x="9794685" y="4508637"/>
                <a:ext cx="654120" cy="384480"/>
              </p14:xfrm>
            </p:contentPart>
          </mc:Choice>
          <mc:Fallback>
            <p:pic>
              <p:nvPicPr>
                <p:cNvPr id="142" name="Ink 141">
                  <a:extLst>
                    <a:ext uri="{FF2B5EF4-FFF2-40B4-BE49-F238E27FC236}">
                      <a16:creationId xmlns:a16="http://schemas.microsoft.com/office/drawing/2014/main" id="{E5941982-B946-B582-D099-291D95B602D9}"/>
                    </a:ext>
                  </a:extLst>
                </p:cNvPr>
                <p:cNvPicPr/>
                <p:nvPr/>
              </p:nvPicPr>
              <p:blipFill>
                <a:blip r:embed="rId137"/>
                <a:stretch>
                  <a:fillRect/>
                </a:stretch>
              </p:blipFill>
              <p:spPr>
                <a:xfrm>
                  <a:off x="9788565" y="4502517"/>
                  <a:ext cx="66636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53" name="Ink 152">
                  <a:extLst>
                    <a:ext uri="{FF2B5EF4-FFF2-40B4-BE49-F238E27FC236}">
                      <a16:creationId xmlns:a16="http://schemas.microsoft.com/office/drawing/2014/main" id="{67AC08FA-2171-85D6-763D-313A6A06B37F}"/>
                    </a:ext>
                  </a:extLst>
                </p14:cNvPr>
                <p14:cNvContentPartPr/>
                <p14:nvPr/>
              </p14:nvContentPartPr>
              <p14:xfrm>
                <a:off x="8238405" y="4924797"/>
                <a:ext cx="322920" cy="303840"/>
              </p14:xfrm>
            </p:contentPart>
          </mc:Choice>
          <mc:Fallback>
            <p:pic>
              <p:nvPicPr>
                <p:cNvPr id="153" name="Ink 152">
                  <a:extLst>
                    <a:ext uri="{FF2B5EF4-FFF2-40B4-BE49-F238E27FC236}">
                      <a16:creationId xmlns:a16="http://schemas.microsoft.com/office/drawing/2014/main" id="{67AC08FA-2171-85D6-763D-313A6A06B37F}"/>
                    </a:ext>
                  </a:extLst>
                </p:cNvPr>
                <p:cNvPicPr/>
                <p:nvPr/>
              </p:nvPicPr>
              <p:blipFill>
                <a:blip r:embed="rId139"/>
                <a:stretch>
                  <a:fillRect/>
                </a:stretch>
              </p:blipFill>
              <p:spPr>
                <a:xfrm>
                  <a:off x="8232285" y="4918677"/>
                  <a:ext cx="33516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4" name="Ink 153">
                  <a:extLst>
                    <a:ext uri="{FF2B5EF4-FFF2-40B4-BE49-F238E27FC236}">
                      <a16:creationId xmlns:a16="http://schemas.microsoft.com/office/drawing/2014/main" id="{4EE666A8-F86C-838F-A5C7-0B68CFA0E746}"/>
                    </a:ext>
                  </a:extLst>
                </p14:cNvPr>
                <p14:cNvContentPartPr/>
                <p14:nvPr/>
              </p14:nvContentPartPr>
              <p14:xfrm>
                <a:off x="8481405" y="4637877"/>
                <a:ext cx="439920" cy="289800"/>
              </p14:xfrm>
            </p:contentPart>
          </mc:Choice>
          <mc:Fallback>
            <p:pic>
              <p:nvPicPr>
                <p:cNvPr id="154" name="Ink 153">
                  <a:extLst>
                    <a:ext uri="{FF2B5EF4-FFF2-40B4-BE49-F238E27FC236}">
                      <a16:creationId xmlns:a16="http://schemas.microsoft.com/office/drawing/2014/main" id="{4EE666A8-F86C-838F-A5C7-0B68CFA0E746}"/>
                    </a:ext>
                  </a:extLst>
                </p:cNvPr>
                <p:cNvPicPr/>
                <p:nvPr/>
              </p:nvPicPr>
              <p:blipFill>
                <a:blip r:embed="rId141"/>
                <a:stretch>
                  <a:fillRect/>
                </a:stretch>
              </p:blipFill>
              <p:spPr>
                <a:xfrm>
                  <a:off x="8475285" y="4631757"/>
                  <a:ext cx="4521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6" name="Ink 155">
                  <a:extLst>
                    <a:ext uri="{FF2B5EF4-FFF2-40B4-BE49-F238E27FC236}">
                      <a16:creationId xmlns:a16="http://schemas.microsoft.com/office/drawing/2014/main" id="{27D686C7-E9E6-9484-0B00-6291AF2FFC57}"/>
                    </a:ext>
                  </a:extLst>
                </p14:cNvPr>
                <p14:cNvContentPartPr/>
                <p14:nvPr/>
              </p14:nvContentPartPr>
              <p14:xfrm>
                <a:off x="8668965" y="4411077"/>
                <a:ext cx="1664280" cy="165600"/>
              </p14:xfrm>
            </p:contentPart>
          </mc:Choice>
          <mc:Fallback>
            <p:pic>
              <p:nvPicPr>
                <p:cNvPr id="156" name="Ink 155">
                  <a:extLst>
                    <a:ext uri="{FF2B5EF4-FFF2-40B4-BE49-F238E27FC236}">
                      <a16:creationId xmlns:a16="http://schemas.microsoft.com/office/drawing/2014/main" id="{27D686C7-E9E6-9484-0B00-6291AF2FFC57}"/>
                    </a:ext>
                  </a:extLst>
                </p:cNvPr>
                <p:cNvPicPr/>
                <p:nvPr/>
              </p:nvPicPr>
              <p:blipFill>
                <a:blip r:embed="rId143"/>
                <a:stretch>
                  <a:fillRect/>
                </a:stretch>
              </p:blipFill>
              <p:spPr>
                <a:xfrm>
                  <a:off x="8662845" y="4404957"/>
                  <a:ext cx="16765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5" name="Ink 34">
                  <a:extLst>
                    <a:ext uri="{FF2B5EF4-FFF2-40B4-BE49-F238E27FC236}">
                      <a16:creationId xmlns:a16="http://schemas.microsoft.com/office/drawing/2014/main" id="{C43C8758-C2C2-17B0-28F7-65B2AB37C6C1}"/>
                    </a:ext>
                  </a:extLst>
                </p14:cNvPr>
                <p14:cNvContentPartPr/>
                <p14:nvPr/>
              </p14:nvContentPartPr>
              <p14:xfrm>
                <a:off x="1978005" y="2197797"/>
                <a:ext cx="1243440" cy="512280"/>
              </p14:xfrm>
            </p:contentPart>
          </mc:Choice>
          <mc:Fallback>
            <p:pic>
              <p:nvPicPr>
                <p:cNvPr id="35" name="Ink 34">
                  <a:extLst>
                    <a:ext uri="{FF2B5EF4-FFF2-40B4-BE49-F238E27FC236}">
                      <a16:creationId xmlns:a16="http://schemas.microsoft.com/office/drawing/2014/main" id="{C43C8758-C2C2-17B0-28F7-65B2AB37C6C1}"/>
                    </a:ext>
                  </a:extLst>
                </p:cNvPr>
                <p:cNvPicPr/>
                <p:nvPr/>
              </p:nvPicPr>
              <p:blipFill>
                <a:blip r:embed="rId145"/>
                <a:stretch>
                  <a:fillRect/>
                </a:stretch>
              </p:blipFill>
              <p:spPr>
                <a:xfrm>
                  <a:off x="1971885" y="2191677"/>
                  <a:ext cx="12556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6" name="Ink 35">
                  <a:extLst>
                    <a:ext uri="{FF2B5EF4-FFF2-40B4-BE49-F238E27FC236}">
                      <a16:creationId xmlns:a16="http://schemas.microsoft.com/office/drawing/2014/main" id="{5FF90449-1692-E11B-890A-CA10EDC2DB4E}"/>
                    </a:ext>
                  </a:extLst>
                </p14:cNvPr>
                <p14:cNvContentPartPr/>
                <p14:nvPr/>
              </p14:nvContentPartPr>
              <p14:xfrm>
                <a:off x="2011125" y="2460597"/>
                <a:ext cx="824760" cy="1496880"/>
              </p14:xfrm>
            </p:contentPart>
          </mc:Choice>
          <mc:Fallback>
            <p:pic>
              <p:nvPicPr>
                <p:cNvPr id="36" name="Ink 35">
                  <a:extLst>
                    <a:ext uri="{FF2B5EF4-FFF2-40B4-BE49-F238E27FC236}">
                      <a16:creationId xmlns:a16="http://schemas.microsoft.com/office/drawing/2014/main" id="{5FF90449-1692-E11B-890A-CA10EDC2DB4E}"/>
                    </a:ext>
                  </a:extLst>
                </p:cNvPr>
                <p:cNvPicPr/>
                <p:nvPr/>
              </p:nvPicPr>
              <p:blipFill>
                <a:blip r:embed="rId147"/>
                <a:stretch>
                  <a:fillRect/>
                </a:stretch>
              </p:blipFill>
              <p:spPr>
                <a:xfrm>
                  <a:off x="2005005" y="2454477"/>
                  <a:ext cx="837000" cy="1509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7" name="Ink 36">
                  <a:extLst>
                    <a:ext uri="{FF2B5EF4-FFF2-40B4-BE49-F238E27FC236}">
                      <a16:creationId xmlns:a16="http://schemas.microsoft.com/office/drawing/2014/main" id="{36AAD698-78B6-9869-89E7-92D12D1C5E47}"/>
                    </a:ext>
                  </a:extLst>
                </p14:cNvPr>
                <p14:cNvContentPartPr/>
                <p14:nvPr/>
              </p14:nvContentPartPr>
              <p14:xfrm>
                <a:off x="2838765" y="2438637"/>
                <a:ext cx="441360" cy="1526760"/>
              </p14:xfrm>
            </p:contentPart>
          </mc:Choice>
          <mc:Fallback>
            <p:pic>
              <p:nvPicPr>
                <p:cNvPr id="37" name="Ink 36">
                  <a:extLst>
                    <a:ext uri="{FF2B5EF4-FFF2-40B4-BE49-F238E27FC236}">
                      <a16:creationId xmlns:a16="http://schemas.microsoft.com/office/drawing/2014/main" id="{36AAD698-78B6-9869-89E7-92D12D1C5E47}"/>
                    </a:ext>
                  </a:extLst>
                </p:cNvPr>
                <p:cNvPicPr/>
                <p:nvPr/>
              </p:nvPicPr>
              <p:blipFill>
                <a:blip r:embed="rId149"/>
                <a:stretch>
                  <a:fillRect/>
                </a:stretch>
              </p:blipFill>
              <p:spPr>
                <a:xfrm>
                  <a:off x="2832645" y="2432517"/>
                  <a:ext cx="453600" cy="1539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 name="Ink 38">
                  <a:extLst>
                    <a:ext uri="{FF2B5EF4-FFF2-40B4-BE49-F238E27FC236}">
                      <a16:creationId xmlns:a16="http://schemas.microsoft.com/office/drawing/2014/main" id="{C9B5CFDA-C61A-1BB9-73B9-3AD99D7D156A}"/>
                    </a:ext>
                  </a:extLst>
                </p14:cNvPr>
                <p14:cNvContentPartPr/>
                <p14:nvPr/>
              </p14:nvContentPartPr>
              <p14:xfrm>
                <a:off x="2707005" y="3530877"/>
                <a:ext cx="181080" cy="221040"/>
              </p14:xfrm>
            </p:contentPart>
          </mc:Choice>
          <mc:Fallback>
            <p:pic>
              <p:nvPicPr>
                <p:cNvPr id="39" name="Ink 38">
                  <a:extLst>
                    <a:ext uri="{FF2B5EF4-FFF2-40B4-BE49-F238E27FC236}">
                      <a16:creationId xmlns:a16="http://schemas.microsoft.com/office/drawing/2014/main" id="{C9B5CFDA-C61A-1BB9-73B9-3AD99D7D156A}"/>
                    </a:ext>
                  </a:extLst>
                </p:cNvPr>
                <p:cNvPicPr/>
                <p:nvPr/>
              </p:nvPicPr>
              <p:blipFill>
                <a:blip r:embed="rId151"/>
                <a:stretch>
                  <a:fillRect/>
                </a:stretch>
              </p:blipFill>
              <p:spPr>
                <a:xfrm>
                  <a:off x="2700885" y="3524757"/>
                  <a:ext cx="193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0" name="Ink 39">
                  <a:extLst>
                    <a:ext uri="{FF2B5EF4-FFF2-40B4-BE49-F238E27FC236}">
                      <a16:creationId xmlns:a16="http://schemas.microsoft.com/office/drawing/2014/main" id="{08179C21-A321-0A15-628F-69F391487BA2}"/>
                    </a:ext>
                  </a:extLst>
                </p14:cNvPr>
                <p14:cNvContentPartPr/>
                <p14:nvPr/>
              </p14:nvContentPartPr>
              <p14:xfrm>
                <a:off x="2793765" y="3625197"/>
                <a:ext cx="502200" cy="524880"/>
              </p14:xfrm>
            </p:contentPart>
          </mc:Choice>
          <mc:Fallback>
            <p:pic>
              <p:nvPicPr>
                <p:cNvPr id="40" name="Ink 39">
                  <a:extLst>
                    <a:ext uri="{FF2B5EF4-FFF2-40B4-BE49-F238E27FC236}">
                      <a16:creationId xmlns:a16="http://schemas.microsoft.com/office/drawing/2014/main" id="{08179C21-A321-0A15-628F-69F391487BA2}"/>
                    </a:ext>
                  </a:extLst>
                </p:cNvPr>
                <p:cNvPicPr/>
                <p:nvPr/>
              </p:nvPicPr>
              <p:blipFill>
                <a:blip r:embed="rId153"/>
                <a:stretch>
                  <a:fillRect/>
                </a:stretch>
              </p:blipFill>
              <p:spPr>
                <a:xfrm>
                  <a:off x="2787645" y="3619077"/>
                  <a:ext cx="51444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1" name="Ink 40">
                  <a:extLst>
                    <a:ext uri="{FF2B5EF4-FFF2-40B4-BE49-F238E27FC236}">
                      <a16:creationId xmlns:a16="http://schemas.microsoft.com/office/drawing/2014/main" id="{F0E4FB80-FB80-04A4-0936-46CA3E65FAA4}"/>
                    </a:ext>
                  </a:extLst>
                </p14:cNvPr>
                <p14:cNvContentPartPr/>
                <p14:nvPr/>
              </p14:nvContentPartPr>
              <p14:xfrm>
                <a:off x="3372285" y="3548157"/>
                <a:ext cx="130320" cy="247680"/>
              </p14:xfrm>
            </p:contentPart>
          </mc:Choice>
          <mc:Fallback>
            <p:pic>
              <p:nvPicPr>
                <p:cNvPr id="41" name="Ink 40">
                  <a:extLst>
                    <a:ext uri="{FF2B5EF4-FFF2-40B4-BE49-F238E27FC236}">
                      <a16:creationId xmlns:a16="http://schemas.microsoft.com/office/drawing/2014/main" id="{F0E4FB80-FB80-04A4-0936-46CA3E65FAA4}"/>
                    </a:ext>
                  </a:extLst>
                </p:cNvPr>
                <p:cNvPicPr/>
                <p:nvPr/>
              </p:nvPicPr>
              <p:blipFill>
                <a:blip r:embed="rId155"/>
                <a:stretch>
                  <a:fillRect/>
                </a:stretch>
              </p:blipFill>
              <p:spPr>
                <a:xfrm>
                  <a:off x="3366165" y="3542037"/>
                  <a:ext cx="1425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2" name="Ink 41">
                  <a:extLst>
                    <a:ext uri="{FF2B5EF4-FFF2-40B4-BE49-F238E27FC236}">
                      <a16:creationId xmlns:a16="http://schemas.microsoft.com/office/drawing/2014/main" id="{6924E315-CC1B-98E9-90F3-A5FDABE9B3F1}"/>
                    </a:ext>
                  </a:extLst>
                </p14:cNvPr>
                <p14:cNvContentPartPr/>
                <p14:nvPr/>
              </p14:nvContentPartPr>
              <p14:xfrm>
                <a:off x="3352125" y="3513237"/>
                <a:ext cx="185040" cy="38160"/>
              </p14:xfrm>
            </p:contentPart>
          </mc:Choice>
          <mc:Fallback>
            <p:pic>
              <p:nvPicPr>
                <p:cNvPr id="42" name="Ink 41">
                  <a:extLst>
                    <a:ext uri="{FF2B5EF4-FFF2-40B4-BE49-F238E27FC236}">
                      <a16:creationId xmlns:a16="http://schemas.microsoft.com/office/drawing/2014/main" id="{6924E315-CC1B-98E9-90F3-A5FDABE9B3F1}"/>
                    </a:ext>
                  </a:extLst>
                </p:cNvPr>
                <p:cNvPicPr/>
                <p:nvPr/>
              </p:nvPicPr>
              <p:blipFill>
                <a:blip r:embed="rId157"/>
                <a:stretch>
                  <a:fillRect/>
                </a:stretch>
              </p:blipFill>
              <p:spPr>
                <a:xfrm>
                  <a:off x="3346005" y="3507117"/>
                  <a:ext cx="197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3" name="Ink 42">
                  <a:extLst>
                    <a:ext uri="{FF2B5EF4-FFF2-40B4-BE49-F238E27FC236}">
                      <a16:creationId xmlns:a16="http://schemas.microsoft.com/office/drawing/2014/main" id="{4A002A59-4D3E-F79A-320F-049D8EEE4157}"/>
                    </a:ext>
                  </a:extLst>
                </p14:cNvPr>
                <p14:cNvContentPartPr/>
                <p14:nvPr/>
              </p14:nvContentPartPr>
              <p14:xfrm>
                <a:off x="3601605" y="3640317"/>
                <a:ext cx="209880" cy="149400"/>
              </p14:xfrm>
            </p:contentPart>
          </mc:Choice>
          <mc:Fallback>
            <p:pic>
              <p:nvPicPr>
                <p:cNvPr id="43" name="Ink 42">
                  <a:extLst>
                    <a:ext uri="{FF2B5EF4-FFF2-40B4-BE49-F238E27FC236}">
                      <a16:creationId xmlns:a16="http://schemas.microsoft.com/office/drawing/2014/main" id="{4A002A59-4D3E-F79A-320F-049D8EEE4157}"/>
                    </a:ext>
                  </a:extLst>
                </p:cNvPr>
                <p:cNvPicPr/>
                <p:nvPr/>
              </p:nvPicPr>
              <p:blipFill>
                <a:blip r:embed="rId159"/>
                <a:stretch>
                  <a:fillRect/>
                </a:stretch>
              </p:blipFill>
              <p:spPr>
                <a:xfrm>
                  <a:off x="3595485" y="3634197"/>
                  <a:ext cx="2221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4" name="Ink 43">
                  <a:extLst>
                    <a:ext uri="{FF2B5EF4-FFF2-40B4-BE49-F238E27FC236}">
                      <a16:creationId xmlns:a16="http://schemas.microsoft.com/office/drawing/2014/main" id="{BDB5D60A-9792-D1DC-20A4-78346551E6D4}"/>
                    </a:ext>
                  </a:extLst>
                </p14:cNvPr>
                <p14:cNvContentPartPr/>
                <p14:nvPr/>
              </p14:nvContentPartPr>
              <p14:xfrm>
                <a:off x="3849285" y="3439437"/>
                <a:ext cx="123480" cy="322920"/>
              </p14:xfrm>
            </p:contentPart>
          </mc:Choice>
          <mc:Fallback>
            <p:pic>
              <p:nvPicPr>
                <p:cNvPr id="44" name="Ink 43">
                  <a:extLst>
                    <a:ext uri="{FF2B5EF4-FFF2-40B4-BE49-F238E27FC236}">
                      <a16:creationId xmlns:a16="http://schemas.microsoft.com/office/drawing/2014/main" id="{BDB5D60A-9792-D1DC-20A4-78346551E6D4}"/>
                    </a:ext>
                  </a:extLst>
                </p:cNvPr>
                <p:cNvPicPr/>
                <p:nvPr/>
              </p:nvPicPr>
              <p:blipFill>
                <a:blip r:embed="rId161"/>
                <a:stretch>
                  <a:fillRect/>
                </a:stretch>
              </p:blipFill>
              <p:spPr>
                <a:xfrm>
                  <a:off x="3843165" y="3433317"/>
                  <a:ext cx="1357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5" name="Ink 44">
                  <a:extLst>
                    <a:ext uri="{FF2B5EF4-FFF2-40B4-BE49-F238E27FC236}">
                      <a16:creationId xmlns:a16="http://schemas.microsoft.com/office/drawing/2014/main" id="{3555C8A0-971E-27C4-D8F3-B3B5C1BBAB49}"/>
                    </a:ext>
                  </a:extLst>
                </p14:cNvPr>
                <p14:cNvContentPartPr/>
                <p14:nvPr/>
              </p14:nvContentPartPr>
              <p14:xfrm>
                <a:off x="4077525" y="3255837"/>
                <a:ext cx="199800" cy="450360"/>
              </p14:xfrm>
            </p:contentPart>
          </mc:Choice>
          <mc:Fallback>
            <p:pic>
              <p:nvPicPr>
                <p:cNvPr id="45" name="Ink 44">
                  <a:extLst>
                    <a:ext uri="{FF2B5EF4-FFF2-40B4-BE49-F238E27FC236}">
                      <a16:creationId xmlns:a16="http://schemas.microsoft.com/office/drawing/2014/main" id="{3555C8A0-971E-27C4-D8F3-B3B5C1BBAB49}"/>
                    </a:ext>
                  </a:extLst>
                </p:cNvPr>
                <p:cNvPicPr/>
                <p:nvPr/>
              </p:nvPicPr>
              <p:blipFill>
                <a:blip r:embed="rId163"/>
                <a:stretch>
                  <a:fillRect/>
                </a:stretch>
              </p:blipFill>
              <p:spPr>
                <a:xfrm>
                  <a:off x="4071405" y="3249717"/>
                  <a:ext cx="21204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6" name="Ink 45">
                  <a:extLst>
                    <a:ext uri="{FF2B5EF4-FFF2-40B4-BE49-F238E27FC236}">
                      <a16:creationId xmlns:a16="http://schemas.microsoft.com/office/drawing/2014/main" id="{E7B1E65C-4884-A5E4-81EF-FAD25BA47850}"/>
                    </a:ext>
                  </a:extLst>
                </p14:cNvPr>
                <p14:cNvContentPartPr/>
                <p14:nvPr/>
              </p14:nvContentPartPr>
              <p14:xfrm>
                <a:off x="4136565" y="3531957"/>
                <a:ext cx="212040" cy="267480"/>
              </p14:xfrm>
            </p:contentPart>
          </mc:Choice>
          <mc:Fallback>
            <p:pic>
              <p:nvPicPr>
                <p:cNvPr id="46" name="Ink 45">
                  <a:extLst>
                    <a:ext uri="{FF2B5EF4-FFF2-40B4-BE49-F238E27FC236}">
                      <a16:creationId xmlns:a16="http://schemas.microsoft.com/office/drawing/2014/main" id="{E7B1E65C-4884-A5E4-81EF-FAD25BA47850}"/>
                    </a:ext>
                  </a:extLst>
                </p:cNvPr>
                <p:cNvPicPr/>
                <p:nvPr/>
              </p:nvPicPr>
              <p:blipFill>
                <a:blip r:embed="rId165"/>
                <a:stretch>
                  <a:fillRect/>
                </a:stretch>
              </p:blipFill>
              <p:spPr>
                <a:xfrm>
                  <a:off x="4130445" y="3525837"/>
                  <a:ext cx="2242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4" name="Ink 73">
                  <a:extLst>
                    <a:ext uri="{FF2B5EF4-FFF2-40B4-BE49-F238E27FC236}">
                      <a16:creationId xmlns:a16="http://schemas.microsoft.com/office/drawing/2014/main" id="{3DDD340E-5ACE-5B00-CE9A-D44C5CCBA1F0}"/>
                    </a:ext>
                  </a:extLst>
                </p14:cNvPr>
                <p14:cNvContentPartPr/>
                <p14:nvPr/>
              </p14:nvContentPartPr>
              <p14:xfrm>
                <a:off x="3289125" y="2757597"/>
                <a:ext cx="228600" cy="385560"/>
              </p14:xfrm>
            </p:contentPart>
          </mc:Choice>
          <mc:Fallback>
            <p:pic>
              <p:nvPicPr>
                <p:cNvPr id="74" name="Ink 73">
                  <a:extLst>
                    <a:ext uri="{FF2B5EF4-FFF2-40B4-BE49-F238E27FC236}">
                      <a16:creationId xmlns:a16="http://schemas.microsoft.com/office/drawing/2014/main" id="{3DDD340E-5ACE-5B00-CE9A-D44C5CCBA1F0}"/>
                    </a:ext>
                  </a:extLst>
                </p:cNvPr>
                <p:cNvPicPr/>
                <p:nvPr/>
              </p:nvPicPr>
              <p:blipFill>
                <a:blip r:embed="rId167"/>
                <a:stretch>
                  <a:fillRect/>
                </a:stretch>
              </p:blipFill>
              <p:spPr>
                <a:xfrm>
                  <a:off x="3283005" y="2751477"/>
                  <a:ext cx="2408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6" name="Ink 75">
                  <a:extLst>
                    <a:ext uri="{FF2B5EF4-FFF2-40B4-BE49-F238E27FC236}">
                      <a16:creationId xmlns:a16="http://schemas.microsoft.com/office/drawing/2014/main" id="{BA861020-AD6D-7C40-E435-A125D0C52A1C}"/>
                    </a:ext>
                  </a:extLst>
                </p14:cNvPr>
                <p14:cNvContentPartPr/>
                <p14:nvPr/>
              </p14:nvContentPartPr>
              <p14:xfrm>
                <a:off x="3061605" y="2880717"/>
                <a:ext cx="201600" cy="527760"/>
              </p14:xfrm>
            </p:contentPart>
          </mc:Choice>
          <mc:Fallback>
            <p:pic>
              <p:nvPicPr>
                <p:cNvPr id="76" name="Ink 75">
                  <a:extLst>
                    <a:ext uri="{FF2B5EF4-FFF2-40B4-BE49-F238E27FC236}">
                      <a16:creationId xmlns:a16="http://schemas.microsoft.com/office/drawing/2014/main" id="{BA861020-AD6D-7C40-E435-A125D0C52A1C}"/>
                    </a:ext>
                  </a:extLst>
                </p:cNvPr>
                <p:cNvPicPr/>
                <p:nvPr/>
              </p:nvPicPr>
              <p:blipFill>
                <a:blip r:embed="rId169"/>
                <a:stretch>
                  <a:fillRect/>
                </a:stretch>
              </p:blipFill>
              <p:spPr>
                <a:xfrm>
                  <a:off x="3055485" y="2874597"/>
                  <a:ext cx="21384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7" name="Ink 76">
                  <a:extLst>
                    <a:ext uri="{FF2B5EF4-FFF2-40B4-BE49-F238E27FC236}">
                      <a16:creationId xmlns:a16="http://schemas.microsoft.com/office/drawing/2014/main" id="{438845C7-A24C-3190-F1C2-6852D5661CE4}"/>
                    </a:ext>
                  </a:extLst>
                </p14:cNvPr>
                <p14:cNvContentPartPr/>
                <p14:nvPr/>
              </p14:nvContentPartPr>
              <p14:xfrm>
                <a:off x="3400725" y="2437197"/>
                <a:ext cx="72360" cy="224640"/>
              </p14:xfrm>
            </p:contentPart>
          </mc:Choice>
          <mc:Fallback>
            <p:pic>
              <p:nvPicPr>
                <p:cNvPr id="77" name="Ink 76">
                  <a:extLst>
                    <a:ext uri="{FF2B5EF4-FFF2-40B4-BE49-F238E27FC236}">
                      <a16:creationId xmlns:a16="http://schemas.microsoft.com/office/drawing/2014/main" id="{438845C7-A24C-3190-F1C2-6852D5661CE4}"/>
                    </a:ext>
                  </a:extLst>
                </p:cNvPr>
                <p:cNvPicPr/>
                <p:nvPr/>
              </p:nvPicPr>
              <p:blipFill>
                <a:blip r:embed="rId171"/>
                <a:stretch>
                  <a:fillRect/>
                </a:stretch>
              </p:blipFill>
              <p:spPr>
                <a:xfrm>
                  <a:off x="3394605" y="2431077"/>
                  <a:ext cx="846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8" name="Ink 77">
                  <a:extLst>
                    <a:ext uri="{FF2B5EF4-FFF2-40B4-BE49-F238E27FC236}">
                      <a16:creationId xmlns:a16="http://schemas.microsoft.com/office/drawing/2014/main" id="{A356ECAA-8200-44FC-02B1-2FB6960B9EC6}"/>
                    </a:ext>
                  </a:extLst>
                </p14:cNvPr>
                <p14:cNvContentPartPr/>
                <p14:nvPr/>
              </p14:nvContentPartPr>
              <p14:xfrm>
                <a:off x="3479565" y="2420997"/>
                <a:ext cx="174960" cy="226080"/>
              </p14:xfrm>
            </p:contentPart>
          </mc:Choice>
          <mc:Fallback>
            <p:pic>
              <p:nvPicPr>
                <p:cNvPr id="78" name="Ink 77">
                  <a:extLst>
                    <a:ext uri="{FF2B5EF4-FFF2-40B4-BE49-F238E27FC236}">
                      <a16:creationId xmlns:a16="http://schemas.microsoft.com/office/drawing/2014/main" id="{A356ECAA-8200-44FC-02B1-2FB6960B9EC6}"/>
                    </a:ext>
                  </a:extLst>
                </p:cNvPr>
                <p:cNvPicPr/>
                <p:nvPr/>
              </p:nvPicPr>
              <p:blipFill>
                <a:blip r:embed="rId173"/>
                <a:stretch>
                  <a:fillRect/>
                </a:stretch>
              </p:blipFill>
              <p:spPr>
                <a:xfrm>
                  <a:off x="3473445" y="2414877"/>
                  <a:ext cx="1872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9" name="Ink 78">
                  <a:extLst>
                    <a:ext uri="{FF2B5EF4-FFF2-40B4-BE49-F238E27FC236}">
                      <a16:creationId xmlns:a16="http://schemas.microsoft.com/office/drawing/2014/main" id="{297ABF26-D809-C59F-E240-FEAE99DAD9EB}"/>
                    </a:ext>
                  </a:extLst>
                </p14:cNvPr>
                <p14:cNvContentPartPr/>
                <p14:nvPr/>
              </p14:nvContentPartPr>
              <p14:xfrm>
                <a:off x="3670005" y="2395437"/>
                <a:ext cx="198000" cy="226800"/>
              </p14:xfrm>
            </p:contentPart>
          </mc:Choice>
          <mc:Fallback>
            <p:pic>
              <p:nvPicPr>
                <p:cNvPr id="79" name="Ink 78">
                  <a:extLst>
                    <a:ext uri="{FF2B5EF4-FFF2-40B4-BE49-F238E27FC236}">
                      <a16:creationId xmlns:a16="http://schemas.microsoft.com/office/drawing/2014/main" id="{297ABF26-D809-C59F-E240-FEAE99DAD9EB}"/>
                    </a:ext>
                  </a:extLst>
                </p:cNvPr>
                <p:cNvPicPr/>
                <p:nvPr/>
              </p:nvPicPr>
              <p:blipFill>
                <a:blip r:embed="rId175"/>
                <a:stretch>
                  <a:fillRect/>
                </a:stretch>
              </p:blipFill>
              <p:spPr>
                <a:xfrm>
                  <a:off x="3663885" y="2389317"/>
                  <a:ext cx="2102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80" name="Ink 79">
                  <a:extLst>
                    <a:ext uri="{FF2B5EF4-FFF2-40B4-BE49-F238E27FC236}">
                      <a16:creationId xmlns:a16="http://schemas.microsoft.com/office/drawing/2014/main" id="{F0B89D23-C28D-F3DE-CAC8-30866804A23D}"/>
                    </a:ext>
                  </a:extLst>
                </p14:cNvPr>
                <p14:cNvContentPartPr/>
                <p14:nvPr/>
              </p14:nvContentPartPr>
              <p14:xfrm>
                <a:off x="3883125" y="2273037"/>
                <a:ext cx="259920" cy="262800"/>
              </p14:xfrm>
            </p:contentPart>
          </mc:Choice>
          <mc:Fallback>
            <p:pic>
              <p:nvPicPr>
                <p:cNvPr id="80" name="Ink 79">
                  <a:extLst>
                    <a:ext uri="{FF2B5EF4-FFF2-40B4-BE49-F238E27FC236}">
                      <a16:creationId xmlns:a16="http://schemas.microsoft.com/office/drawing/2014/main" id="{F0B89D23-C28D-F3DE-CAC8-30866804A23D}"/>
                    </a:ext>
                  </a:extLst>
                </p:cNvPr>
                <p:cNvPicPr/>
                <p:nvPr/>
              </p:nvPicPr>
              <p:blipFill>
                <a:blip r:embed="rId177"/>
                <a:stretch>
                  <a:fillRect/>
                </a:stretch>
              </p:blipFill>
              <p:spPr>
                <a:xfrm>
                  <a:off x="3877005" y="2266917"/>
                  <a:ext cx="2721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1" name="Ink 80">
                  <a:extLst>
                    <a:ext uri="{FF2B5EF4-FFF2-40B4-BE49-F238E27FC236}">
                      <a16:creationId xmlns:a16="http://schemas.microsoft.com/office/drawing/2014/main" id="{974CE168-8EDF-98F6-74A3-0165E00E66CB}"/>
                    </a:ext>
                  </a:extLst>
                </p14:cNvPr>
                <p14:cNvContentPartPr/>
                <p14:nvPr/>
              </p14:nvContentPartPr>
              <p14:xfrm>
                <a:off x="4057005" y="2424597"/>
                <a:ext cx="237960" cy="161640"/>
              </p14:xfrm>
            </p:contentPart>
          </mc:Choice>
          <mc:Fallback>
            <p:pic>
              <p:nvPicPr>
                <p:cNvPr id="81" name="Ink 80">
                  <a:extLst>
                    <a:ext uri="{FF2B5EF4-FFF2-40B4-BE49-F238E27FC236}">
                      <a16:creationId xmlns:a16="http://schemas.microsoft.com/office/drawing/2014/main" id="{974CE168-8EDF-98F6-74A3-0165E00E66CB}"/>
                    </a:ext>
                  </a:extLst>
                </p:cNvPr>
                <p:cNvPicPr/>
                <p:nvPr/>
              </p:nvPicPr>
              <p:blipFill>
                <a:blip r:embed="rId179"/>
                <a:stretch>
                  <a:fillRect/>
                </a:stretch>
              </p:blipFill>
              <p:spPr>
                <a:xfrm>
                  <a:off x="4050885" y="2418477"/>
                  <a:ext cx="2502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2" name="Ink 81">
                  <a:extLst>
                    <a:ext uri="{FF2B5EF4-FFF2-40B4-BE49-F238E27FC236}">
                      <a16:creationId xmlns:a16="http://schemas.microsoft.com/office/drawing/2014/main" id="{EF61610F-EB8C-5B8B-BE83-5ECD396ACBC9}"/>
                    </a:ext>
                  </a:extLst>
                </p14:cNvPr>
                <p14:cNvContentPartPr/>
                <p14:nvPr/>
              </p14:nvContentPartPr>
              <p14:xfrm>
                <a:off x="3594045" y="2885037"/>
                <a:ext cx="71280" cy="268920"/>
              </p14:xfrm>
            </p:contentPart>
          </mc:Choice>
          <mc:Fallback>
            <p:pic>
              <p:nvPicPr>
                <p:cNvPr id="82" name="Ink 81">
                  <a:extLst>
                    <a:ext uri="{FF2B5EF4-FFF2-40B4-BE49-F238E27FC236}">
                      <a16:creationId xmlns:a16="http://schemas.microsoft.com/office/drawing/2014/main" id="{EF61610F-EB8C-5B8B-BE83-5ECD396ACBC9}"/>
                    </a:ext>
                  </a:extLst>
                </p:cNvPr>
                <p:cNvPicPr/>
                <p:nvPr/>
              </p:nvPicPr>
              <p:blipFill>
                <a:blip r:embed="rId181"/>
                <a:stretch>
                  <a:fillRect/>
                </a:stretch>
              </p:blipFill>
              <p:spPr>
                <a:xfrm>
                  <a:off x="3587925" y="2878917"/>
                  <a:ext cx="835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83" name="Ink 82">
                  <a:extLst>
                    <a:ext uri="{FF2B5EF4-FFF2-40B4-BE49-F238E27FC236}">
                      <a16:creationId xmlns:a16="http://schemas.microsoft.com/office/drawing/2014/main" id="{BFF4890C-68C4-8B4F-694D-C91FAE85F4F4}"/>
                    </a:ext>
                  </a:extLst>
                </p14:cNvPr>
                <p14:cNvContentPartPr/>
                <p14:nvPr/>
              </p14:nvContentPartPr>
              <p14:xfrm>
                <a:off x="3653805" y="2757957"/>
                <a:ext cx="47520" cy="70560"/>
              </p14:xfrm>
            </p:contentPart>
          </mc:Choice>
          <mc:Fallback>
            <p:pic>
              <p:nvPicPr>
                <p:cNvPr id="83" name="Ink 82">
                  <a:extLst>
                    <a:ext uri="{FF2B5EF4-FFF2-40B4-BE49-F238E27FC236}">
                      <a16:creationId xmlns:a16="http://schemas.microsoft.com/office/drawing/2014/main" id="{BFF4890C-68C4-8B4F-694D-C91FAE85F4F4}"/>
                    </a:ext>
                  </a:extLst>
                </p:cNvPr>
                <p:cNvPicPr/>
                <p:nvPr/>
              </p:nvPicPr>
              <p:blipFill>
                <a:blip r:embed="rId183"/>
                <a:stretch>
                  <a:fillRect/>
                </a:stretch>
              </p:blipFill>
              <p:spPr>
                <a:xfrm>
                  <a:off x="3647685" y="2751837"/>
                  <a:ext cx="59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1" name="Ink 90">
                  <a:extLst>
                    <a:ext uri="{FF2B5EF4-FFF2-40B4-BE49-F238E27FC236}">
                      <a16:creationId xmlns:a16="http://schemas.microsoft.com/office/drawing/2014/main" id="{0FCD4086-F38A-D0B9-0C1B-887E57F3BB00}"/>
                    </a:ext>
                  </a:extLst>
                </p14:cNvPr>
                <p14:cNvContentPartPr/>
                <p14:nvPr/>
              </p14:nvContentPartPr>
              <p14:xfrm>
                <a:off x="4347885" y="2709357"/>
                <a:ext cx="263880" cy="337680"/>
              </p14:xfrm>
            </p:contentPart>
          </mc:Choice>
          <mc:Fallback>
            <p:pic>
              <p:nvPicPr>
                <p:cNvPr id="91" name="Ink 90">
                  <a:extLst>
                    <a:ext uri="{FF2B5EF4-FFF2-40B4-BE49-F238E27FC236}">
                      <a16:creationId xmlns:a16="http://schemas.microsoft.com/office/drawing/2014/main" id="{0FCD4086-F38A-D0B9-0C1B-887E57F3BB00}"/>
                    </a:ext>
                  </a:extLst>
                </p:cNvPr>
                <p:cNvPicPr/>
                <p:nvPr/>
              </p:nvPicPr>
              <p:blipFill>
                <a:blip r:embed="rId185"/>
                <a:stretch>
                  <a:fillRect/>
                </a:stretch>
              </p:blipFill>
              <p:spPr>
                <a:xfrm>
                  <a:off x="4341765" y="2703237"/>
                  <a:ext cx="2761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2" name="Ink 91">
                  <a:extLst>
                    <a:ext uri="{FF2B5EF4-FFF2-40B4-BE49-F238E27FC236}">
                      <a16:creationId xmlns:a16="http://schemas.microsoft.com/office/drawing/2014/main" id="{65EA65BA-6B5F-B06B-CE0B-05DB026BC262}"/>
                    </a:ext>
                  </a:extLst>
                </p14:cNvPr>
                <p14:cNvContentPartPr/>
                <p14:nvPr/>
              </p14:nvContentPartPr>
              <p14:xfrm>
                <a:off x="4263645" y="2789637"/>
                <a:ext cx="362880" cy="313920"/>
              </p14:xfrm>
            </p:contentPart>
          </mc:Choice>
          <mc:Fallback>
            <p:pic>
              <p:nvPicPr>
                <p:cNvPr id="92" name="Ink 91">
                  <a:extLst>
                    <a:ext uri="{FF2B5EF4-FFF2-40B4-BE49-F238E27FC236}">
                      <a16:creationId xmlns:a16="http://schemas.microsoft.com/office/drawing/2014/main" id="{65EA65BA-6B5F-B06B-CE0B-05DB026BC262}"/>
                    </a:ext>
                  </a:extLst>
                </p:cNvPr>
                <p:cNvPicPr/>
                <p:nvPr/>
              </p:nvPicPr>
              <p:blipFill>
                <a:blip r:embed="rId187"/>
                <a:stretch>
                  <a:fillRect/>
                </a:stretch>
              </p:blipFill>
              <p:spPr>
                <a:xfrm>
                  <a:off x="4257525" y="2783517"/>
                  <a:ext cx="3751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4" name="Ink 103">
                  <a:extLst>
                    <a:ext uri="{FF2B5EF4-FFF2-40B4-BE49-F238E27FC236}">
                      <a16:creationId xmlns:a16="http://schemas.microsoft.com/office/drawing/2014/main" id="{0DE70734-96FA-186D-E632-76A9FE4723F4}"/>
                    </a:ext>
                  </a:extLst>
                </p14:cNvPr>
                <p14:cNvContentPartPr/>
                <p14:nvPr/>
              </p14:nvContentPartPr>
              <p14:xfrm>
                <a:off x="4550565" y="3404517"/>
                <a:ext cx="2457000" cy="933120"/>
              </p14:xfrm>
            </p:contentPart>
          </mc:Choice>
          <mc:Fallback>
            <p:pic>
              <p:nvPicPr>
                <p:cNvPr id="104" name="Ink 103">
                  <a:extLst>
                    <a:ext uri="{FF2B5EF4-FFF2-40B4-BE49-F238E27FC236}">
                      <a16:creationId xmlns:a16="http://schemas.microsoft.com/office/drawing/2014/main" id="{0DE70734-96FA-186D-E632-76A9FE4723F4}"/>
                    </a:ext>
                  </a:extLst>
                </p:cNvPr>
                <p:cNvPicPr/>
                <p:nvPr/>
              </p:nvPicPr>
              <p:blipFill>
                <a:blip r:embed="rId189"/>
                <a:stretch>
                  <a:fillRect/>
                </a:stretch>
              </p:blipFill>
              <p:spPr>
                <a:xfrm>
                  <a:off x="4544445" y="3398397"/>
                  <a:ext cx="2469240" cy="945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5" name="Ink 104">
                  <a:extLst>
                    <a:ext uri="{FF2B5EF4-FFF2-40B4-BE49-F238E27FC236}">
                      <a16:creationId xmlns:a16="http://schemas.microsoft.com/office/drawing/2014/main" id="{A86FA64B-6AFD-A910-2801-B398571B86DC}"/>
                    </a:ext>
                  </a:extLst>
                </p14:cNvPr>
                <p14:cNvContentPartPr/>
                <p14:nvPr/>
              </p14:nvContentPartPr>
              <p14:xfrm>
                <a:off x="5419245" y="4546437"/>
                <a:ext cx="191880" cy="293400"/>
              </p14:xfrm>
            </p:contentPart>
          </mc:Choice>
          <mc:Fallback>
            <p:pic>
              <p:nvPicPr>
                <p:cNvPr id="105" name="Ink 104">
                  <a:extLst>
                    <a:ext uri="{FF2B5EF4-FFF2-40B4-BE49-F238E27FC236}">
                      <a16:creationId xmlns:a16="http://schemas.microsoft.com/office/drawing/2014/main" id="{A86FA64B-6AFD-A910-2801-B398571B86DC}"/>
                    </a:ext>
                  </a:extLst>
                </p:cNvPr>
                <p:cNvPicPr/>
                <p:nvPr/>
              </p:nvPicPr>
              <p:blipFill>
                <a:blip r:embed="rId191"/>
                <a:stretch>
                  <a:fillRect/>
                </a:stretch>
              </p:blipFill>
              <p:spPr>
                <a:xfrm>
                  <a:off x="5413125" y="4540317"/>
                  <a:ext cx="20412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6" name="Ink 105">
                  <a:extLst>
                    <a:ext uri="{FF2B5EF4-FFF2-40B4-BE49-F238E27FC236}">
                      <a16:creationId xmlns:a16="http://schemas.microsoft.com/office/drawing/2014/main" id="{DED86A91-ADA6-769C-82F5-506FA14C8188}"/>
                    </a:ext>
                  </a:extLst>
                </p14:cNvPr>
                <p14:cNvContentPartPr/>
                <p14:nvPr/>
              </p14:nvContentPartPr>
              <p14:xfrm>
                <a:off x="5392965" y="4519437"/>
                <a:ext cx="328320" cy="85680"/>
              </p14:xfrm>
            </p:contentPart>
          </mc:Choice>
          <mc:Fallback>
            <p:pic>
              <p:nvPicPr>
                <p:cNvPr id="106" name="Ink 105">
                  <a:extLst>
                    <a:ext uri="{FF2B5EF4-FFF2-40B4-BE49-F238E27FC236}">
                      <a16:creationId xmlns:a16="http://schemas.microsoft.com/office/drawing/2014/main" id="{DED86A91-ADA6-769C-82F5-506FA14C8188}"/>
                    </a:ext>
                  </a:extLst>
                </p:cNvPr>
                <p:cNvPicPr/>
                <p:nvPr/>
              </p:nvPicPr>
              <p:blipFill>
                <a:blip r:embed="rId193"/>
                <a:stretch>
                  <a:fillRect/>
                </a:stretch>
              </p:blipFill>
              <p:spPr>
                <a:xfrm>
                  <a:off x="5386845" y="4513317"/>
                  <a:ext cx="3405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7" name="Ink 106">
                  <a:extLst>
                    <a:ext uri="{FF2B5EF4-FFF2-40B4-BE49-F238E27FC236}">
                      <a16:creationId xmlns:a16="http://schemas.microsoft.com/office/drawing/2014/main" id="{96917E3E-D2CF-619B-62FC-4EDB01646146}"/>
                    </a:ext>
                  </a:extLst>
                </p14:cNvPr>
                <p14:cNvContentPartPr/>
                <p14:nvPr/>
              </p14:nvContentPartPr>
              <p14:xfrm>
                <a:off x="5784285" y="4531677"/>
                <a:ext cx="244080" cy="189000"/>
              </p14:xfrm>
            </p:contentPart>
          </mc:Choice>
          <mc:Fallback>
            <p:pic>
              <p:nvPicPr>
                <p:cNvPr id="107" name="Ink 106">
                  <a:extLst>
                    <a:ext uri="{FF2B5EF4-FFF2-40B4-BE49-F238E27FC236}">
                      <a16:creationId xmlns:a16="http://schemas.microsoft.com/office/drawing/2014/main" id="{96917E3E-D2CF-619B-62FC-4EDB01646146}"/>
                    </a:ext>
                  </a:extLst>
                </p:cNvPr>
                <p:cNvPicPr/>
                <p:nvPr/>
              </p:nvPicPr>
              <p:blipFill>
                <a:blip r:embed="rId195"/>
                <a:stretch>
                  <a:fillRect/>
                </a:stretch>
              </p:blipFill>
              <p:spPr>
                <a:xfrm>
                  <a:off x="5778165" y="4525557"/>
                  <a:ext cx="2563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8" name="Ink 107">
                  <a:extLst>
                    <a:ext uri="{FF2B5EF4-FFF2-40B4-BE49-F238E27FC236}">
                      <a16:creationId xmlns:a16="http://schemas.microsoft.com/office/drawing/2014/main" id="{7472D99C-B70E-600E-7712-58E1AACBE25C}"/>
                    </a:ext>
                  </a:extLst>
                </p14:cNvPr>
                <p14:cNvContentPartPr/>
                <p14:nvPr/>
              </p14:nvContentPartPr>
              <p14:xfrm>
                <a:off x="6137445" y="4250877"/>
                <a:ext cx="189360" cy="420840"/>
              </p14:xfrm>
            </p:contentPart>
          </mc:Choice>
          <mc:Fallback>
            <p:pic>
              <p:nvPicPr>
                <p:cNvPr id="108" name="Ink 107">
                  <a:extLst>
                    <a:ext uri="{FF2B5EF4-FFF2-40B4-BE49-F238E27FC236}">
                      <a16:creationId xmlns:a16="http://schemas.microsoft.com/office/drawing/2014/main" id="{7472D99C-B70E-600E-7712-58E1AACBE25C}"/>
                    </a:ext>
                  </a:extLst>
                </p:cNvPr>
                <p:cNvPicPr/>
                <p:nvPr/>
              </p:nvPicPr>
              <p:blipFill>
                <a:blip r:embed="rId197"/>
                <a:stretch>
                  <a:fillRect/>
                </a:stretch>
              </p:blipFill>
              <p:spPr>
                <a:xfrm>
                  <a:off x="6131325" y="4244757"/>
                  <a:ext cx="2016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9" name="Ink 108">
                  <a:extLst>
                    <a:ext uri="{FF2B5EF4-FFF2-40B4-BE49-F238E27FC236}">
                      <a16:creationId xmlns:a16="http://schemas.microsoft.com/office/drawing/2014/main" id="{A6BC02FF-7F5F-9F5F-E056-E0688070BFEF}"/>
                    </a:ext>
                  </a:extLst>
                </p14:cNvPr>
                <p14:cNvContentPartPr/>
                <p14:nvPr/>
              </p14:nvContentPartPr>
              <p14:xfrm>
                <a:off x="6347685" y="4193997"/>
                <a:ext cx="203040" cy="471600"/>
              </p14:xfrm>
            </p:contentPart>
          </mc:Choice>
          <mc:Fallback>
            <p:pic>
              <p:nvPicPr>
                <p:cNvPr id="109" name="Ink 108">
                  <a:extLst>
                    <a:ext uri="{FF2B5EF4-FFF2-40B4-BE49-F238E27FC236}">
                      <a16:creationId xmlns:a16="http://schemas.microsoft.com/office/drawing/2014/main" id="{A6BC02FF-7F5F-9F5F-E056-E0688070BFEF}"/>
                    </a:ext>
                  </a:extLst>
                </p:cNvPr>
                <p:cNvPicPr/>
                <p:nvPr/>
              </p:nvPicPr>
              <p:blipFill>
                <a:blip r:embed="rId199"/>
                <a:stretch>
                  <a:fillRect/>
                </a:stretch>
              </p:blipFill>
              <p:spPr>
                <a:xfrm>
                  <a:off x="6341565" y="4187877"/>
                  <a:ext cx="2152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0" name="Ink 109">
                  <a:extLst>
                    <a:ext uri="{FF2B5EF4-FFF2-40B4-BE49-F238E27FC236}">
                      <a16:creationId xmlns:a16="http://schemas.microsoft.com/office/drawing/2014/main" id="{7E35D6AF-B907-9883-8F9C-3864CE45D843}"/>
                    </a:ext>
                  </a:extLst>
                </p14:cNvPr>
                <p14:cNvContentPartPr/>
                <p14:nvPr/>
              </p14:nvContentPartPr>
              <p14:xfrm>
                <a:off x="6439485" y="4475517"/>
                <a:ext cx="213840" cy="290520"/>
              </p14:xfrm>
            </p:contentPart>
          </mc:Choice>
          <mc:Fallback>
            <p:pic>
              <p:nvPicPr>
                <p:cNvPr id="110" name="Ink 109">
                  <a:extLst>
                    <a:ext uri="{FF2B5EF4-FFF2-40B4-BE49-F238E27FC236}">
                      <a16:creationId xmlns:a16="http://schemas.microsoft.com/office/drawing/2014/main" id="{7E35D6AF-B907-9883-8F9C-3864CE45D843}"/>
                    </a:ext>
                  </a:extLst>
                </p:cNvPr>
                <p:cNvPicPr/>
                <p:nvPr/>
              </p:nvPicPr>
              <p:blipFill>
                <a:blip r:embed="rId201"/>
                <a:stretch>
                  <a:fillRect/>
                </a:stretch>
              </p:blipFill>
              <p:spPr>
                <a:xfrm>
                  <a:off x="6433365" y="4469397"/>
                  <a:ext cx="2260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Ink 117">
                  <a:extLst>
                    <a:ext uri="{FF2B5EF4-FFF2-40B4-BE49-F238E27FC236}">
                      <a16:creationId xmlns:a16="http://schemas.microsoft.com/office/drawing/2014/main" id="{D72C3FE0-1D62-6BBC-A8F1-E9BF7C9D5C0E}"/>
                    </a:ext>
                  </a:extLst>
                </p14:cNvPr>
                <p14:cNvContentPartPr/>
                <p14:nvPr/>
              </p14:nvContentPartPr>
              <p14:xfrm>
                <a:off x="5574405" y="3016437"/>
                <a:ext cx="137880" cy="567000"/>
              </p14:xfrm>
            </p:contentPart>
          </mc:Choice>
          <mc:Fallback>
            <p:pic>
              <p:nvPicPr>
                <p:cNvPr id="118" name="Ink 117">
                  <a:extLst>
                    <a:ext uri="{FF2B5EF4-FFF2-40B4-BE49-F238E27FC236}">
                      <a16:creationId xmlns:a16="http://schemas.microsoft.com/office/drawing/2014/main" id="{D72C3FE0-1D62-6BBC-A8F1-E9BF7C9D5C0E}"/>
                    </a:ext>
                  </a:extLst>
                </p:cNvPr>
                <p:cNvPicPr/>
                <p:nvPr/>
              </p:nvPicPr>
              <p:blipFill>
                <a:blip r:embed="rId203"/>
                <a:stretch>
                  <a:fillRect/>
                </a:stretch>
              </p:blipFill>
              <p:spPr>
                <a:xfrm>
                  <a:off x="5568285" y="3010317"/>
                  <a:ext cx="15012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9" name="Ink 118">
                  <a:extLst>
                    <a:ext uri="{FF2B5EF4-FFF2-40B4-BE49-F238E27FC236}">
                      <a16:creationId xmlns:a16="http://schemas.microsoft.com/office/drawing/2014/main" id="{1DAA29BB-D876-2E5E-C926-875AB3366138}"/>
                    </a:ext>
                  </a:extLst>
                </p14:cNvPr>
                <p14:cNvContentPartPr/>
                <p14:nvPr/>
              </p14:nvContentPartPr>
              <p14:xfrm>
                <a:off x="5777805" y="3177357"/>
                <a:ext cx="284760" cy="360360"/>
              </p14:xfrm>
            </p:contentPart>
          </mc:Choice>
          <mc:Fallback>
            <p:pic>
              <p:nvPicPr>
                <p:cNvPr id="119" name="Ink 118">
                  <a:extLst>
                    <a:ext uri="{FF2B5EF4-FFF2-40B4-BE49-F238E27FC236}">
                      <a16:creationId xmlns:a16="http://schemas.microsoft.com/office/drawing/2014/main" id="{1DAA29BB-D876-2E5E-C926-875AB3366138}"/>
                    </a:ext>
                  </a:extLst>
                </p:cNvPr>
                <p:cNvPicPr/>
                <p:nvPr/>
              </p:nvPicPr>
              <p:blipFill>
                <a:blip r:embed="rId205"/>
                <a:stretch>
                  <a:fillRect/>
                </a:stretch>
              </p:blipFill>
              <p:spPr>
                <a:xfrm>
                  <a:off x="5771685" y="3171237"/>
                  <a:ext cx="2970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Ink 119">
                  <a:extLst>
                    <a:ext uri="{FF2B5EF4-FFF2-40B4-BE49-F238E27FC236}">
                      <a16:creationId xmlns:a16="http://schemas.microsoft.com/office/drawing/2014/main" id="{62E59D62-87E7-10FD-23BD-22CE1F9A18D9}"/>
                    </a:ext>
                  </a:extLst>
                </p14:cNvPr>
                <p14:cNvContentPartPr/>
                <p14:nvPr/>
              </p14:nvContentPartPr>
              <p14:xfrm>
                <a:off x="6170205" y="2898717"/>
                <a:ext cx="73080" cy="309960"/>
              </p14:xfrm>
            </p:contentPart>
          </mc:Choice>
          <mc:Fallback>
            <p:pic>
              <p:nvPicPr>
                <p:cNvPr id="120" name="Ink 119">
                  <a:extLst>
                    <a:ext uri="{FF2B5EF4-FFF2-40B4-BE49-F238E27FC236}">
                      <a16:creationId xmlns:a16="http://schemas.microsoft.com/office/drawing/2014/main" id="{62E59D62-87E7-10FD-23BD-22CE1F9A18D9}"/>
                    </a:ext>
                  </a:extLst>
                </p:cNvPr>
                <p:cNvPicPr/>
                <p:nvPr/>
              </p:nvPicPr>
              <p:blipFill>
                <a:blip r:embed="rId207"/>
                <a:stretch>
                  <a:fillRect/>
                </a:stretch>
              </p:blipFill>
              <p:spPr>
                <a:xfrm>
                  <a:off x="6164085" y="2892597"/>
                  <a:ext cx="853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1" name="Ink 120">
                  <a:extLst>
                    <a:ext uri="{FF2B5EF4-FFF2-40B4-BE49-F238E27FC236}">
                      <a16:creationId xmlns:a16="http://schemas.microsoft.com/office/drawing/2014/main" id="{A5FECA32-94ED-D6BC-E7B2-50D4D22C0648}"/>
                    </a:ext>
                  </a:extLst>
                </p14:cNvPr>
                <p14:cNvContentPartPr/>
                <p14:nvPr/>
              </p14:nvContentPartPr>
              <p14:xfrm>
                <a:off x="6108645" y="2949477"/>
                <a:ext cx="277920" cy="96480"/>
              </p14:xfrm>
            </p:contentPart>
          </mc:Choice>
          <mc:Fallback>
            <p:pic>
              <p:nvPicPr>
                <p:cNvPr id="121" name="Ink 120">
                  <a:extLst>
                    <a:ext uri="{FF2B5EF4-FFF2-40B4-BE49-F238E27FC236}">
                      <a16:creationId xmlns:a16="http://schemas.microsoft.com/office/drawing/2014/main" id="{A5FECA32-94ED-D6BC-E7B2-50D4D22C0648}"/>
                    </a:ext>
                  </a:extLst>
                </p:cNvPr>
                <p:cNvPicPr/>
                <p:nvPr/>
              </p:nvPicPr>
              <p:blipFill>
                <a:blip r:embed="rId209"/>
                <a:stretch>
                  <a:fillRect/>
                </a:stretch>
              </p:blipFill>
              <p:spPr>
                <a:xfrm>
                  <a:off x="6102525" y="2943357"/>
                  <a:ext cx="290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2" name="Ink 121">
                  <a:extLst>
                    <a:ext uri="{FF2B5EF4-FFF2-40B4-BE49-F238E27FC236}">
                      <a16:creationId xmlns:a16="http://schemas.microsoft.com/office/drawing/2014/main" id="{998367A6-CDB9-6C57-6374-7176295D251C}"/>
                    </a:ext>
                  </a:extLst>
                </p14:cNvPr>
                <p14:cNvContentPartPr/>
                <p14:nvPr/>
              </p14:nvContentPartPr>
              <p14:xfrm>
                <a:off x="6451725" y="2809077"/>
                <a:ext cx="340920" cy="268200"/>
              </p14:xfrm>
            </p:contentPart>
          </mc:Choice>
          <mc:Fallback>
            <p:pic>
              <p:nvPicPr>
                <p:cNvPr id="122" name="Ink 121">
                  <a:extLst>
                    <a:ext uri="{FF2B5EF4-FFF2-40B4-BE49-F238E27FC236}">
                      <a16:creationId xmlns:a16="http://schemas.microsoft.com/office/drawing/2014/main" id="{998367A6-CDB9-6C57-6374-7176295D251C}"/>
                    </a:ext>
                  </a:extLst>
                </p:cNvPr>
                <p:cNvPicPr/>
                <p:nvPr/>
              </p:nvPicPr>
              <p:blipFill>
                <a:blip r:embed="rId211"/>
                <a:stretch>
                  <a:fillRect/>
                </a:stretch>
              </p:blipFill>
              <p:spPr>
                <a:xfrm>
                  <a:off x="6445605" y="2802957"/>
                  <a:ext cx="3531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4" name="Ink 143">
                  <a:extLst>
                    <a:ext uri="{FF2B5EF4-FFF2-40B4-BE49-F238E27FC236}">
                      <a16:creationId xmlns:a16="http://schemas.microsoft.com/office/drawing/2014/main" id="{115FDBC1-0C1D-FF25-A51C-FB70431C6F18}"/>
                    </a:ext>
                  </a:extLst>
                </p14:cNvPr>
                <p14:cNvContentPartPr/>
                <p14:nvPr/>
              </p14:nvContentPartPr>
              <p14:xfrm>
                <a:off x="6400245" y="3507477"/>
                <a:ext cx="602280" cy="602280"/>
              </p14:xfrm>
            </p:contentPart>
          </mc:Choice>
          <mc:Fallback>
            <p:pic>
              <p:nvPicPr>
                <p:cNvPr id="144" name="Ink 143">
                  <a:extLst>
                    <a:ext uri="{FF2B5EF4-FFF2-40B4-BE49-F238E27FC236}">
                      <a16:creationId xmlns:a16="http://schemas.microsoft.com/office/drawing/2014/main" id="{115FDBC1-0C1D-FF25-A51C-FB70431C6F18}"/>
                    </a:ext>
                  </a:extLst>
                </p:cNvPr>
                <p:cNvPicPr/>
                <p:nvPr/>
              </p:nvPicPr>
              <p:blipFill>
                <a:blip r:embed="rId213"/>
                <a:stretch>
                  <a:fillRect/>
                </a:stretch>
              </p:blipFill>
              <p:spPr>
                <a:xfrm>
                  <a:off x="6394125" y="3501357"/>
                  <a:ext cx="614520" cy="614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5" name="Ink 144">
                  <a:extLst>
                    <a:ext uri="{FF2B5EF4-FFF2-40B4-BE49-F238E27FC236}">
                      <a16:creationId xmlns:a16="http://schemas.microsoft.com/office/drawing/2014/main" id="{FAEC4552-6779-0D61-1EB5-A45612C990F7}"/>
                    </a:ext>
                  </a:extLst>
                </p14:cNvPr>
                <p14:cNvContentPartPr/>
                <p14:nvPr/>
              </p14:nvContentPartPr>
              <p14:xfrm>
                <a:off x="4856565" y="3590997"/>
                <a:ext cx="1630800" cy="746640"/>
              </p14:xfrm>
            </p:contentPart>
          </mc:Choice>
          <mc:Fallback>
            <p:pic>
              <p:nvPicPr>
                <p:cNvPr id="145" name="Ink 144">
                  <a:extLst>
                    <a:ext uri="{FF2B5EF4-FFF2-40B4-BE49-F238E27FC236}">
                      <a16:creationId xmlns:a16="http://schemas.microsoft.com/office/drawing/2014/main" id="{FAEC4552-6779-0D61-1EB5-A45612C990F7}"/>
                    </a:ext>
                  </a:extLst>
                </p:cNvPr>
                <p:cNvPicPr/>
                <p:nvPr/>
              </p:nvPicPr>
              <p:blipFill>
                <a:blip r:embed="rId215"/>
                <a:stretch>
                  <a:fillRect/>
                </a:stretch>
              </p:blipFill>
              <p:spPr>
                <a:xfrm>
                  <a:off x="4850445" y="3584877"/>
                  <a:ext cx="164304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6" name="Ink 145">
                  <a:extLst>
                    <a:ext uri="{FF2B5EF4-FFF2-40B4-BE49-F238E27FC236}">
                      <a16:creationId xmlns:a16="http://schemas.microsoft.com/office/drawing/2014/main" id="{D7496A5C-504C-515A-6718-6F058321FB67}"/>
                    </a:ext>
                  </a:extLst>
                </p14:cNvPr>
                <p14:cNvContentPartPr/>
                <p14:nvPr/>
              </p14:nvContentPartPr>
              <p14:xfrm>
                <a:off x="3118485" y="4715997"/>
                <a:ext cx="1861920" cy="339120"/>
              </p14:xfrm>
            </p:contentPart>
          </mc:Choice>
          <mc:Fallback>
            <p:pic>
              <p:nvPicPr>
                <p:cNvPr id="146" name="Ink 145">
                  <a:extLst>
                    <a:ext uri="{FF2B5EF4-FFF2-40B4-BE49-F238E27FC236}">
                      <a16:creationId xmlns:a16="http://schemas.microsoft.com/office/drawing/2014/main" id="{D7496A5C-504C-515A-6718-6F058321FB67}"/>
                    </a:ext>
                  </a:extLst>
                </p:cNvPr>
                <p:cNvPicPr/>
                <p:nvPr/>
              </p:nvPicPr>
              <p:blipFill>
                <a:blip r:embed="rId217"/>
                <a:stretch>
                  <a:fillRect/>
                </a:stretch>
              </p:blipFill>
              <p:spPr>
                <a:xfrm>
                  <a:off x="3112365" y="4709877"/>
                  <a:ext cx="18741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7" name="Ink 146">
                  <a:extLst>
                    <a:ext uri="{FF2B5EF4-FFF2-40B4-BE49-F238E27FC236}">
                      <a16:creationId xmlns:a16="http://schemas.microsoft.com/office/drawing/2014/main" id="{148F5B20-4EFE-3039-2D24-E95DEFD778CA}"/>
                    </a:ext>
                  </a:extLst>
                </p14:cNvPr>
                <p14:cNvContentPartPr/>
                <p14:nvPr/>
              </p14:nvContentPartPr>
              <p14:xfrm>
                <a:off x="4376325" y="4540677"/>
                <a:ext cx="703440" cy="661680"/>
              </p14:xfrm>
            </p:contentPart>
          </mc:Choice>
          <mc:Fallback>
            <p:pic>
              <p:nvPicPr>
                <p:cNvPr id="147" name="Ink 146">
                  <a:extLst>
                    <a:ext uri="{FF2B5EF4-FFF2-40B4-BE49-F238E27FC236}">
                      <a16:creationId xmlns:a16="http://schemas.microsoft.com/office/drawing/2014/main" id="{148F5B20-4EFE-3039-2D24-E95DEFD778CA}"/>
                    </a:ext>
                  </a:extLst>
                </p:cNvPr>
                <p:cNvPicPr/>
                <p:nvPr/>
              </p:nvPicPr>
              <p:blipFill>
                <a:blip r:embed="rId219"/>
                <a:stretch>
                  <a:fillRect/>
                </a:stretch>
              </p:blipFill>
              <p:spPr>
                <a:xfrm>
                  <a:off x="4370205" y="4534557"/>
                  <a:ext cx="71568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9" name="Ink 148">
                  <a:extLst>
                    <a:ext uri="{FF2B5EF4-FFF2-40B4-BE49-F238E27FC236}">
                      <a16:creationId xmlns:a16="http://schemas.microsoft.com/office/drawing/2014/main" id="{D5C54EC4-5740-0DE3-19E8-F97B15B71D46}"/>
                    </a:ext>
                  </a:extLst>
                </p14:cNvPr>
                <p14:cNvContentPartPr/>
                <p14:nvPr/>
              </p14:nvContentPartPr>
              <p14:xfrm>
                <a:off x="3583245" y="5118477"/>
                <a:ext cx="392760" cy="502920"/>
              </p14:xfrm>
            </p:contentPart>
          </mc:Choice>
          <mc:Fallback>
            <p:pic>
              <p:nvPicPr>
                <p:cNvPr id="149" name="Ink 148">
                  <a:extLst>
                    <a:ext uri="{FF2B5EF4-FFF2-40B4-BE49-F238E27FC236}">
                      <a16:creationId xmlns:a16="http://schemas.microsoft.com/office/drawing/2014/main" id="{D5C54EC4-5740-0DE3-19E8-F97B15B71D46}"/>
                    </a:ext>
                  </a:extLst>
                </p:cNvPr>
                <p:cNvPicPr/>
                <p:nvPr/>
              </p:nvPicPr>
              <p:blipFill>
                <a:blip r:embed="rId221"/>
                <a:stretch>
                  <a:fillRect/>
                </a:stretch>
              </p:blipFill>
              <p:spPr>
                <a:xfrm>
                  <a:off x="3577125" y="5112357"/>
                  <a:ext cx="40500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0" name="Ink 149">
                  <a:extLst>
                    <a:ext uri="{FF2B5EF4-FFF2-40B4-BE49-F238E27FC236}">
                      <a16:creationId xmlns:a16="http://schemas.microsoft.com/office/drawing/2014/main" id="{BDC1D393-3C94-691A-1729-9D32263345E5}"/>
                    </a:ext>
                  </a:extLst>
                </p14:cNvPr>
                <p14:cNvContentPartPr/>
                <p14:nvPr/>
              </p14:nvContentPartPr>
              <p14:xfrm>
                <a:off x="4091205" y="5366517"/>
                <a:ext cx="309600" cy="243720"/>
              </p14:xfrm>
            </p:contentPart>
          </mc:Choice>
          <mc:Fallback>
            <p:pic>
              <p:nvPicPr>
                <p:cNvPr id="150" name="Ink 149">
                  <a:extLst>
                    <a:ext uri="{FF2B5EF4-FFF2-40B4-BE49-F238E27FC236}">
                      <a16:creationId xmlns:a16="http://schemas.microsoft.com/office/drawing/2014/main" id="{BDC1D393-3C94-691A-1729-9D32263345E5}"/>
                    </a:ext>
                  </a:extLst>
                </p:cNvPr>
                <p:cNvPicPr/>
                <p:nvPr/>
              </p:nvPicPr>
              <p:blipFill>
                <a:blip r:embed="rId223"/>
                <a:stretch>
                  <a:fillRect/>
                </a:stretch>
              </p:blipFill>
              <p:spPr>
                <a:xfrm>
                  <a:off x="4085085" y="5360397"/>
                  <a:ext cx="3218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1" name="Ink 150">
                  <a:extLst>
                    <a:ext uri="{FF2B5EF4-FFF2-40B4-BE49-F238E27FC236}">
                      <a16:creationId xmlns:a16="http://schemas.microsoft.com/office/drawing/2014/main" id="{028D0B75-6D2C-A129-08A8-30E150A6AE28}"/>
                    </a:ext>
                  </a:extLst>
                </p14:cNvPr>
                <p14:cNvContentPartPr/>
                <p14:nvPr/>
              </p14:nvContentPartPr>
              <p14:xfrm>
                <a:off x="4466325" y="5077797"/>
                <a:ext cx="239760" cy="472680"/>
              </p14:xfrm>
            </p:contentPart>
          </mc:Choice>
          <mc:Fallback>
            <p:pic>
              <p:nvPicPr>
                <p:cNvPr id="151" name="Ink 150">
                  <a:extLst>
                    <a:ext uri="{FF2B5EF4-FFF2-40B4-BE49-F238E27FC236}">
                      <a16:creationId xmlns:a16="http://schemas.microsoft.com/office/drawing/2014/main" id="{028D0B75-6D2C-A129-08A8-30E150A6AE28}"/>
                    </a:ext>
                  </a:extLst>
                </p:cNvPr>
                <p:cNvPicPr/>
                <p:nvPr/>
              </p:nvPicPr>
              <p:blipFill>
                <a:blip r:embed="rId225"/>
                <a:stretch>
                  <a:fillRect/>
                </a:stretch>
              </p:blipFill>
              <p:spPr>
                <a:xfrm>
                  <a:off x="4460205" y="5071677"/>
                  <a:ext cx="25200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8" name="Ink 157">
                  <a:extLst>
                    <a:ext uri="{FF2B5EF4-FFF2-40B4-BE49-F238E27FC236}">
                      <a16:creationId xmlns:a16="http://schemas.microsoft.com/office/drawing/2014/main" id="{64ACBB42-2E06-93A5-FDD1-B5A44C572421}"/>
                    </a:ext>
                  </a:extLst>
                </p14:cNvPr>
                <p14:cNvContentPartPr/>
                <p14:nvPr/>
              </p14:nvContentPartPr>
              <p14:xfrm>
                <a:off x="5265165" y="4675317"/>
                <a:ext cx="1166040" cy="379440"/>
              </p14:xfrm>
            </p:contentPart>
          </mc:Choice>
          <mc:Fallback>
            <p:pic>
              <p:nvPicPr>
                <p:cNvPr id="158" name="Ink 157">
                  <a:extLst>
                    <a:ext uri="{FF2B5EF4-FFF2-40B4-BE49-F238E27FC236}">
                      <a16:creationId xmlns:a16="http://schemas.microsoft.com/office/drawing/2014/main" id="{64ACBB42-2E06-93A5-FDD1-B5A44C572421}"/>
                    </a:ext>
                  </a:extLst>
                </p:cNvPr>
                <p:cNvPicPr/>
                <p:nvPr/>
              </p:nvPicPr>
              <p:blipFill>
                <a:blip r:embed="rId227"/>
                <a:stretch>
                  <a:fillRect/>
                </a:stretch>
              </p:blipFill>
              <p:spPr>
                <a:xfrm>
                  <a:off x="5259045" y="4669197"/>
                  <a:ext cx="11782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0" name="Ink 159">
                  <a:extLst>
                    <a:ext uri="{FF2B5EF4-FFF2-40B4-BE49-F238E27FC236}">
                      <a16:creationId xmlns:a16="http://schemas.microsoft.com/office/drawing/2014/main" id="{92DE271D-994C-9AC3-D986-928780585306}"/>
                    </a:ext>
                  </a:extLst>
                </p14:cNvPr>
                <p14:cNvContentPartPr/>
                <p14:nvPr/>
              </p14:nvContentPartPr>
              <p14:xfrm>
                <a:off x="6518685" y="2264397"/>
                <a:ext cx="3973680" cy="1068840"/>
              </p14:xfrm>
            </p:contentPart>
          </mc:Choice>
          <mc:Fallback>
            <p:pic>
              <p:nvPicPr>
                <p:cNvPr id="160" name="Ink 159">
                  <a:extLst>
                    <a:ext uri="{FF2B5EF4-FFF2-40B4-BE49-F238E27FC236}">
                      <a16:creationId xmlns:a16="http://schemas.microsoft.com/office/drawing/2014/main" id="{92DE271D-994C-9AC3-D986-928780585306}"/>
                    </a:ext>
                  </a:extLst>
                </p:cNvPr>
                <p:cNvPicPr/>
                <p:nvPr/>
              </p:nvPicPr>
              <p:blipFill>
                <a:blip r:embed="rId229"/>
                <a:stretch>
                  <a:fillRect/>
                </a:stretch>
              </p:blipFill>
              <p:spPr>
                <a:xfrm>
                  <a:off x="6512565" y="2258277"/>
                  <a:ext cx="398592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1" name="Ink 160">
                  <a:extLst>
                    <a:ext uri="{FF2B5EF4-FFF2-40B4-BE49-F238E27FC236}">
                      <a16:creationId xmlns:a16="http://schemas.microsoft.com/office/drawing/2014/main" id="{09E57978-9266-ACD1-820F-B0B4FF9038D3}"/>
                    </a:ext>
                  </a:extLst>
                </p14:cNvPr>
                <p14:cNvContentPartPr/>
                <p14:nvPr/>
              </p14:nvContentPartPr>
              <p14:xfrm>
                <a:off x="6394485" y="3145677"/>
                <a:ext cx="412920" cy="298800"/>
              </p14:xfrm>
            </p:contentPart>
          </mc:Choice>
          <mc:Fallback>
            <p:pic>
              <p:nvPicPr>
                <p:cNvPr id="161" name="Ink 160">
                  <a:extLst>
                    <a:ext uri="{FF2B5EF4-FFF2-40B4-BE49-F238E27FC236}">
                      <a16:creationId xmlns:a16="http://schemas.microsoft.com/office/drawing/2014/main" id="{09E57978-9266-ACD1-820F-B0B4FF9038D3}"/>
                    </a:ext>
                  </a:extLst>
                </p:cNvPr>
                <p:cNvPicPr/>
                <p:nvPr/>
              </p:nvPicPr>
              <p:blipFill>
                <a:blip r:embed="rId231"/>
                <a:stretch>
                  <a:fillRect/>
                </a:stretch>
              </p:blipFill>
              <p:spPr>
                <a:xfrm>
                  <a:off x="6388365" y="3139557"/>
                  <a:ext cx="425160" cy="31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2">
            <p14:nvContentPartPr>
              <p14:cNvPr id="163" name="Ink 162">
                <a:extLst>
                  <a:ext uri="{FF2B5EF4-FFF2-40B4-BE49-F238E27FC236}">
                    <a16:creationId xmlns:a16="http://schemas.microsoft.com/office/drawing/2014/main" id="{FE6CDE65-7BE8-1216-D533-8656490A71A2}"/>
                  </a:ext>
                </a:extLst>
              </p14:cNvPr>
              <p14:cNvContentPartPr/>
              <p14:nvPr/>
            </p14:nvContentPartPr>
            <p14:xfrm>
              <a:off x="3045765" y="5996157"/>
              <a:ext cx="8398440" cy="460440"/>
            </p14:xfrm>
          </p:contentPart>
        </mc:Choice>
        <mc:Fallback>
          <p:pic>
            <p:nvPicPr>
              <p:cNvPr id="163" name="Ink 162">
                <a:extLst>
                  <a:ext uri="{FF2B5EF4-FFF2-40B4-BE49-F238E27FC236}">
                    <a16:creationId xmlns:a16="http://schemas.microsoft.com/office/drawing/2014/main" id="{FE6CDE65-7BE8-1216-D533-8656490A71A2}"/>
                  </a:ext>
                </a:extLst>
              </p:cNvPr>
              <p:cNvPicPr/>
              <p:nvPr/>
            </p:nvPicPr>
            <p:blipFill>
              <a:blip r:embed="rId233"/>
              <a:stretch>
                <a:fillRect/>
              </a:stretch>
            </p:blipFill>
            <p:spPr>
              <a:xfrm>
                <a:off x="3039645" y="5990037"/>
                <a:ext cx="841068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84" name="Ink 183">
                <a:extLst>
                  <a:ext uri="{FF2B5EF4-FFF2-40B4-BE49-F238E27FC236}">
                    <a16:creationId xmlns:a16="http://schemas.microsoft.com/office/drawing/2014/main" id="{F42D79AF-03FF-C9EF-3080-C7E0AF426C02}"/>
                  </a:ext>
                </a:extLst>
              </p14:cNvPr>
              <p14:cNvContentPartPr/>
              <p14:nvPr/>
            </p14:nvContentPartPr>
            <p14:xfrm>
              <a:off x="9524685" y="5846037"/>
              <a:ext cx="427320" cy="179640"/>
            </p14:xfrm>
          </p:contentPart>
        </mc:Choice>
        <mc:Fallback>
          <p:pic>
            <p:nvPicPr>
              <p:cNvPr id="184" name="Ink 183">
                <a:extLst>
                  <a:ext uri="{FF2B5EF4-FFF2-40B4-BE49-F238E27FC236}">
                    <a16:creationId xmlns:a16="http://schemas.microsoft.com/office/drawing/2014/main" id="{F42D79AF-03FF-C9EF-3080-C7E0AF426C02}"/>
                  </a:ext>
                </a:extLst>
              </p:cNvPr>
              <p:cNvPicPr/>
              <p:nvPr/>
            </p:nvPicPr>
            <p:blipFill>
              <a:blip r:embed="rId235"/>
              <a:stretch>
                <a:fillRect/>
              </a:stretch>
            </p:blipFill>
            <p:spPr>
              <a:xfrm>
                <a:off x="9518565" y="5839917"/>
                <a:ext cx="439560" cy="191880"/>
              </a:xfrm>
              <a:prstGeom prst="rect">
                <a:avLst/>
              </a:prstGeom>
            </p:spPr>
          </p:pic>
        </mc:Fallback>
      </mc:AlternateContent>
      <p:grpSp>
        <p:nvGrpSpPr>
          <p:cNvPr id="196" name="Group 195">
            <a:extLst>
              <a:ext uri="{FF2B5EF4-FFF2-40B4-BE49-F238E27FC236}">
                <a16:creationId xmlns:a16="http://schemas.microsoft.com/office/drawing/2014/main" id="{2CD51128-02AC-5607-5069-65AAB6DA3CA5}"/>
              </a:ext>
            </a:extLst>
          </p:cNvPr>
          <p:cNvGrpSpPr/>
          <p:nvPr/>
        </p:nvGrpSpPr>
        <p:grpSpPr>
          <a:xfrm>
            <a:off x="7393485" y="5298477"/>
            <a:ext cx="3397320" cy="1553760"/>
            <a:chOff x="7393485" y="5298477"/>
            <a:chExt cx="3397320" cy="1553760"/>
          </a:xfrm>
        </p:grpSpPr>
        <mc:AlternateContent xmlns:mc="http://schemas.openxmlformats.org/markup-compatibility/2006">
          <mc:Choice xmlns:p14="http://schemas.microsoft.com/office/powerpoint/2010/main" Requires="p14">
            <p:contentPart p14:bwMode="auto" r:id="rId236">
              <p14:nvContentPartPr>
                <p14:cNvPr id="164" name="Ink 163">
                  <a:extLst>
                    <a:ext uri="{FF2B5EF4-FFF2-40B4-BE49-F238E27FC236}">
                      <a16:creationId xmlns:a16="http://schemas.microsoft.com/office/drawing/2014/main" id="{4F2840B0-41BA-F512-81F1-DB9FDE011582}"/>
                    </a:ext>
                  </a:extLst>
                </p14:cNvPr>
                <p14:cNvContentPartPr/>
                <p14:nvPr/>
              </p14:nvContentPartPr>
              <p14:xfrm>
                <a:off x="9690285" y="5987517"/>
                <a:ext cx="85680" cy="453600"/>
              </p14:xfrm>
            </p:contentPart>
          </mc:Choice>
          <mc:Fallback>
            <p:pic>
              <p:nvPicPr>
                <p:cNvPr id="164" name="Ink 163">
                  <a:extLst>
                    <a:ext uri="{FF2B5EF4-FFF2-40B4-BE49-F238E27FC236}">
                      <a16:creationId xmlns:a16="http://schemas.microsoft.com/office/drawing/2014/main" id="{4F2840B0-41BA-F512-81F1-DB9FDE011582}"/>
                    </a:ext>
                  </a:extLst>
                </p:cNvPr>
                <p:cNvPicPr/>
                <p:nvPr/>
              </p:nvPicPr>
              <p:blipFill>
                <a:blip r:embed="rId237"/>
                <a:stretch>
                  <a:fillRect/>
                </a:stretch>
              </p:blipFill>
              <p:spPr>
                <a:xfrm>
                  <a:off x="9684165" y="5981397"/>
                  <a:ext cx="9792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5" name="Ink 164">
                  <a:extLst>
                    <a:ext uri="{FF2B5EF4-FFF2-40B4-BE49-F238E27FC236}">
                      <a16:creationId xmlns:a16="http://schemas.microsoft.com/office/drawing/2014/main" id="{41961483-FDD9-AEA1-A7E4-89F9696B0DDA}"/>
                    </a:ext>
                  </a:extLst>
                </p14:cNvPr>
                <p14:cNvContentPartPr/>
                <p14:nvPr/>
              </p14:nvContentPartPr>
              <p14:xfrm>
                <a:off x="9975765" y="5894637"/>
                <a:ext cx="92880" cy="416160"/>
              </p14:xfrm>
            </p:contentPart>
          </mc:Choice>
          <mc:Fallback>
            <p:pic>
              <p:nvPicPr>
                <p:cNvPr id="165" name="Ink 164">
                  <a:extLst>
                    <a:ext uri="{FF2B5EF4-FFF2-40B4-BE49-F238E27FC236}">
                      <a16:creationId xmlns:a16="http://schemas.microsoft.com/office/drawing/2014/main" id="{41961483-FDD9-AEA1-A7E4-89F9696B0DDA}"/>
                    </a:ext>
                  </a:extLst>
                </p:cNvPr>
                <p:cNvPicPr/>
                <p:nvPr/>
              </p:nvPicPr>
              <p:blipFill>
                <a:blip r:embed="rId239"/>
                <a:stretch>
                  <a:fillRect/>
                </a:stretch>
              </p:blipFill>
              <p:spPr>
                <a:xfrm>
                  <a:off x="9969645" y="5888517"/>
                  <a:ext cx="10512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7" name="Ink 166">
                  <a:extLst>
                    <a:ext uri="{FF2B5EF4-FFF2-40B4-BE49-F238E27FC236}">
                      <a16:creationId xmlns:a16="http://schemas.microsoft.com/office/drawing/2014/main" id="{BF4CE974-3FC1-EF20-C0F5-58BD65145D95}"/>
                    </a:ext>
                  </a:extLst>
                </p14:cNvPr>
                <p14:cNvContentPartPr/>
                <p14:nvPr/>
              </p14:nvContentPartPr>
              <p14:xfrm>
                <a:off x="9730245" y="5461917"/>
                <a:ext cx="234360" cy="262440"/>
              </p14:xfrm>
            </p:contentPart>
          </mc:Choice>
          <mc:Fallback>
            <p:pic>
              <p:nvPicPr>
                <p:cNvPr id="167" name="Ink 166">
                  <a:extLst>
                    <a:ext uri="{FF2B5EF4-FFF2-40B4-BE49-F238E27FC236}">
                      <a16:creationId xmlns:a16="http://schemas.microsoft.com/office/drawing/2014/main" id="{BF4CE974-3FC1-EF20-C0F5-58BD65145D95}"/>
                    </a:ext>
                  </a:extLst>
                </p:cNvPr>
                <p:cNvPicPr/>
                <p:nvPr/>
              </p:nvPicPr>
              <p:blipFill>
                <a:blip r:embed="rId241"/>
                <a:stretch>
                  <a:fillRect/>
                </a:stretch>
              </p:blipFill>
              <p:spPr>
                <a:xfrm>
                  <a:off x="9724125" y="5455797"/>
                  <a:ext cx="2466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8" name="Ink 167">
                  <a:extLst>
                    <a:ext uri="{FF2B5EF4-FFF2-40B4-BE49-F238E27FC236}">
                      <a16:creationId xmlns:a16="http://schemas.microsoft.com/office/drawing/2014/main" id="{0811F05D-A79D-9D2E-3A71-57A9859A33B6}"/>
                    </a:ext>
                  </a:extLst>
                </p14:cNvPr>
                <p14:cNvContentPartPr/>
                <p14:nvPr/>
              </p14:nvContentPartPr>
              <p14:xfrm>
                <a:off x="9926805" y="5559837"/>
                <a:ext cx="286560" cy="151560"/>
              </p14:xfrm>
            </p:contentPart>
          </mc:Choice>
          <mc:Fallback>
            <p:pic>
              <p:nvPicPr>
                <p:cNvPr id="168" name="Ink 167">
                  <a:extLst>
                    <a:ext uri="{FF2B5EF4-FFF2-40B4-BE49-F238E27FC236}">
                      <a16:creationId xmlns:a16="http://schemas.microsoft.com/office/drawing/2014/main" id="{0811F05D-A79D-9D2E-3A71-57A9859A33B6}"/>
                    </a:ext>
                  </a:extLst>
                </p:cNvPr>
                <p:cNvPicPr/>
                <p:nvPr/>
              </p:nvPicPr>
              <p:blipFill>
                <a:blip r:embed="rId243"/>
                <a:stretch>
                  <a:fillRect/>
                </a:stretch>
              </p:blipFill>
              <p:spPr>
                <a:xfrm>
                  <a:off x="9920685" y="5553717"/>
                  <a:ext cx="298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9" name="Ink 168">
                  <a:extLst>
                    <a:ext uri="{FF2B5EF4-FFF2-40B4-BE49-F238E27FC236}">
                      <a16:creationId xmlns:a16="http://schemas.microsoft.com/office/drawing/2014/main" id="{C280242F-7F4F-F190-29C5-3AB91BB9D5FA}"/>
                    </a:ext>
                  </a:extLst>
                </p14:cNvPr>
                <p14:cNvContentPartPr/>
                <p14:nvPr/>
              </p14:nvContentPartPr>
              <p14:xfrm>
                <a:off x="8807925" y="5879517"/>
                <a:ext cx="83160" cy="434520"/>
              </p14:xfrm>
            </p:contentPart>
          </mc:Choice>
          <mc:Fallback>
            <p:pic>
              <p:nvPicPr>
                <p:cNvPr id="169" name="Ink 168">
                  <a:extLst>
                    <a:ext uri="{FF2B5EF4-FFF2-40B4-BE49-F238E27FC236}">
                      <a16:creationId xmlns:a16="http://schemas.microsoft.com/office/drawing/2014/main" id="{C280242F-7F4F-F190-29C5-3AB91BB9D5FA}"/>
                    </a:ext>
                  </a:extLst>
                </p:cNvPr>
                <p:cNvPicPr/>
                <p:nvPr/>
              </p:nvPicPr>
              <p:blipFill>
                <a:blip r:embed="rId245"/>
                <a:stretch>
                  <a:fillRect/>
                </a:stretch>
              </p:blipFill>
              <p:spPr>
                <a:xfrm>
                  <a:off x="8801805" y="5873397"/>
                  <a:ext cx="9540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0" name="Ink 169">
                  <a:extLst>
                    <a:ext uri="{FF2B5EF4-FFF2-40B4-BE49-F238E27FC236}">
                      <a16:creationId xmlns:a16="http://schemas.microsoft.com/office/drawing/2014/main" id="{67924AE0-3E91-0062-CBAE-370ED3A6F852}"/>
                    </a:ext>
                  </a:extLst>
                </p14:cNvPr>
                <p14:cNvContentPartPr/>
                <p14:nvPr/>
              </p14:nvContentPartPr>
              <p14:xfrm>
                <a:off x="9087285" y="5583237"/>
                <a:ext cx="167760" cy="157680"/>
              </p14:xfrm>
            </p:contentPart>
          </mc:Choice>
          <mc:Fallback>
            <p:pic>
              <p:nvPicPr>
                <p:cNvPr id="170" name="Ink 169">
                  <a:extLst>
                    <a:ext uri="{FF2B5EF4-FFF2-40B4-BE49-F238E27FC236}">
                      <a16:creationId xmlns:a16="http://schemas.microsoft.com/office/drawing/2014/main" id="{67924AE0-3E91-0062-CBAE-370ED3A6F852}"/>
                    </a:ext>
                  </a:extLst>
                </p:cNvPr>
                <p:cNvPicPr/>
                <p:nvPr/>
              </p:nvPicPr>
              <p:blipFill>
                <a:blip r:embed="rId247"/>
                <a:stretch>
                  <a:fillRect/>
                </a:stretch>
              </p:blipFill>
              <p:spPr>
                <a:xfrm>
                  <a:off x="9081165" y="5577117"/>
                  <a:ext cx="180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71" name="Ink 170">
                  <a:extLst>
                    <a:ext uri="{FF2B5EF4-FFF2-40B4-BE49-F238E27FC236}">
                      <a16:creationId xmlns:a16="http://schemas.microsoft.com/office/drawing/2014/main" id="{7F4E6701-2BEF-6867-1909-FF346DAB8693}"/>
                    </a:ext>
                  </a:extLst>
                </p14:cNvPr>
                <p14:cNvContentPartPr/>
                <p14:nvPr/>
              </p14:nvContentPartPr>
              <p14:xfrm>
                <a:off x="9258285" y="5690877"/>
                <a:ext cx="148680" cy="198000"/>
              </p14:xfrm>
            </p:contentPart>
          </mc:Choice>
          <mc:Fallback>
            <p:pic>
              <p:nvPicPr>
                <p:cNvPr id="171" name="Ink 170">
                  <a:extLst>
                    <a:ext uri="{FF2B5EF4-FFF2-40B4-BE49-F238E27FC236}">
                      <a16:creationId xmlns:a16="http://schemas.microsoft.com/office/drawing/2014/main" id="{7F4E6701-2BEF-6867-1909-FF346DAB8693}"/>
                    </a:ext>
                  </a:extLst>
                </p:cNvPr>
                <p:cNvPicPr/>
                <p:nvPr/>
              </p:nvPicPr>
              <p:blipFill>
                <a:blip r:embed="rId249"/>
                <a:stretch>
                  <a:fillRect/>
                </a:stretch>
              </p:blipFill>
              <p:spPr>
                <a:xfrm>
                  <a:off x="9252165" y="5684757"/>
                  <a:ext cx="160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3" name="Ink 172">
                  <a:extLst>
                    <a:ext uri="{FF2B5EF4-FFF2-40B4-BE49-F238E27FC236}">
                      <a16:creationId xmlns:a16="http://schemas.microsoft.com/office/drawing/2014/main" id="{D212AED8-2F0A-CA46-E0CE-DA6956030B43}"/>
                    </a:ext>
                  </a:extLst>
                </p14:cNvPr>
                <p14:cNvContentPartPr/>
                <p14:nvPr/>
              </p14:nvContentPartPr>
              <p14:xfrm>
                <a:off x="8067045" y="5875917"/>
                <a:ext cx="37800" cy="388440"/>
              </p14:xfrm>
            </p:contentPart>
          </mc:Choice>
          <mc:Fallback>
            <p:pic>
              <p:nvPicPr>
                <p:cNvPr id="173" name="Ink 172">
                  <a:extLst>
                    <a:ext uri="{FF2B5EF4-FFF2-40B4-BE49-F238E27FC236}">
                      <a16:creationId xmlns:a16="http://schemas.microsoft.com/office/drawing/2014/main" id="{D212AED8-2F0A-CA46-E0CE-DA6956030B43}"/>
                    </a:ext>
                  </a:extLst>
                </p:cNvPr>
                <p:cNvPicPr/>
                <p:nvPr/>
              </p:nvPicPr>
              <p:blipFill>
                <a:blip r:embed="rId251"/>
                <a:stretch>
                  <a:fillRect/>
                </a:stretch>
              </p:blipFill>
              <p:spPr>
                <a:xfrm>
                  <a:off x="8060925" y="5869797"/>
                  <a:ext cx="5004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4" name="Ink 173">
                  <a:extLst>
                    <a:ext uri="{FF2B5EF4-FFF2-40B4-BE49-F238E27FC236}">
                      <a16:creationId xmlns:a16="http://schemas.microsoft.com/office/drawing/2014/main" id="{902AB22C-181C-8881-877E-4829145C7BE5}"/>
                    </a:ext>
                  </a:extLst>
                </p14:cNvPr>
                <p14:cNvContentPartPr/>
                <p14:nvPr/>
              </p14:nvContentPartPr>
              <p14:xfrm>
                <a:off x="8457645" y="5480277"/>
                <a:ext cx="21240" cy="212400"/>
              </p14:xfrm>
            </p:contentPart>
          </mc:Choice>
          <mc:Fallback>
            <p:pic>
              <p:nvPicPr>
                <p:cNvPr id="174" name="Ink 173">
                  <a:extLst>
                    <a:ext uri="{FF2B5EF4-FFF2-40B4-BE49-F238E27FC236}">
                      <a16:creationId xmlns:a16="http://schemas.microsoft.com/office/drawing/2014/main" id="{902AB22C-181C-8881-877E-4829145C7BE5}"/>
                    </a:ext>
                  </a:extLst>
                </p:cNvPr>
                <p:cNvPicPr/>
                <p:nvPr/>
              </p:nvPicPr>
              <p:blipFill>
                <a:blip r:embed="rId253"/>
                <a:stretch>
                  <a:fillRect/>
                </a:stretch>
              </p:blipFill>
              <p:spPr>
                <a:xfrm>
                  <a:off x="8451525" y="5474157"/>
                  <a:ext cx="334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5" name="Ink 174">
                  <a:extLst>
                    <a:ext uri="{FF2B5EF4-FFF2-40B4-BE49-F238E27FC236}">
                      <a16:creationId xmlns:a16="http://schemas.microsoft.com/office/drawing/2014/main" id="{AF0DF216-B7F6-81CD-885C-E6A52E9D1D37}"/>
                    </a:ext>
                  </a:extLst>
                </p14:cNvPr>
                <p14:cNvContentPartPr/>
                <p14:nvPr/>
              </p14:nvContentPartPr>
              <p14:xfrm>
                <a:off x="7393485" y="5883117"/>
                <a:ext cx="16200" cy="384840"/>
              </p14:xfrm>
            </p:contentPart>
          </mc:Choice>
          <mc:Fallback>
            <p:pic>
              <p:nvPicPr>
                <p:cNvPr id="175" name="Ink 174">
                  <a:extLst>
                    <a:ext uri="{FF2B5EF4-FFF2-40B4-BE49-F238E27FC236}">
                      <a16:creationId xmlns:a16="http://schemas.microsoft.com/office/drawing/2014/main" id="{AF0DF216-B7F6-81CD-885C-E6A52E9D1D37}"/>
                    </a:ext>
                  </a:extLst>
                </p:cNvPr>
                <p:cNvPicPr/>
                <p:nvPr/>
              </p:nvPicPr>
              <p:blipFill>
                <a:blip r:embed="rId255"/>
                <a:stretch>
                  <a:fillRect/>
                </a:stretch>
              </p:blipFill>
              <p:spPr>
                <a:xfrm>
                  <a:off x="7387365" y="5876997"/>
                  <a:ext cx="284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6" name="Ink 175">
                  <a:extLst>
                    <a:ext uri="{FF2B5EF4-FFF2-40B4-BE49-F238E27FC236}">
                      <a16:creationId xmlns:a16="http://schemas.microsoft.com/office/drawing/2014/main" id="{75F7D4DE-BDC7-AD66-FFFF-FE97C7A74A9D}"/>
                    </a:ext>
                  </a:extLst>
                </p14:cNvPr>
                <p14:cNvContentPartPr/>
                <p14:nvPr/>
              </p14:nvContentPartPr>
              <p14:xfrm>
                <a:off x="7606965" y="5364717"/>
                <a:ext cx="236520" cy="352080"/>
              </p14:xfrm>
            </p:contentPart>
          </mc:Choice>
          <mc:Fallback>
            <p:pic>
              <p:nvPicPr>
                <p:cNvPr id="176" name="Ink 175">
                  <a:extLst>
                    <a:ext uri="{FF2B5EF4-FFF2-40B4-BE49-F238E27FC236}">
                      <a16:creationId xmlns:a16="http://schemas.microsoft.com/office/drawing/2014/main" id="{75F7D4DE-BDC7-AD66-FFFF-FE97C7A74A9D}"/>
                    </a:ext>
                  </a:extLst>
                </p:cNvPr>
                <p:cNvPicPr/>
                <p:nvPr/>
              </p:nvPicPr>
              <p:blipFill>
                <a:blip r:embed="rId257"/>
                <a:stretch>
                  <a:fillRect/>
                </a:stretch>
              </p:blipFill>
              <p:spPr>
                <a:xfrm>
                  <a:off x="7600845" y="5358597"/>
                  <a:ext cx="24876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8" name="Ink 177">
                  <a:extLst>
                    <a:ext uri="{FF2B5EF4-FFF2-40B4-BE49-F238E27FC236}">
                      <a16:creationId xmlns:a16="http://schemas.microsoft.com/office/drawing/2014/main" id="{371B8621-ABE2-3D43-20E4-2947F0AAF57C}"/>
                    </a:ext>
                  </a:extLst>
                </p14:cNvPr>
                <p14:cNvContentPartPr/>
                <p14:nvPr/>
              </p14:nvContentPartPr>
              <p14:xfrm>
                <a:off x="9711525" y="5753157"/>
                <a:ext cx="360" cy="360"/>
              </p14:xfrm>
            </p:contentPart>
          </mc:Choice>
          <mc:Fallback>
            <p:pic>
              <p:nvPicPr>
                <p:cNvPr id="178" name="Ink 177">
                  <a:extLst>
                    <a:ext uri="{FF2B5EF4-FFF2-40B4-BE49-F238E27FC236}">
                      <a16:creationId xmlns:a16="http://schemas.microsoft.com/office/drawing/2014/main" id="{371B8621-ABE2-3D43-20E4-2947F0AAF57C}"/>
                    </a:ext>
                  </a:extLst>
                </p:cNvPr>
                <p:cNvPicPr/>
                <p:nvPr/>
              </p:nvPicPr>
              <p:blipFill>
                <a:blip r:embed="rId259"/>
                <a:stretch>
                  <a:fillRect/>
                </a:stretch>
              </p:blipFill>
              <p:spPr>
                <a:xfrm>
                  <a:off x="9705405" y="574703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9" name="Ink 178">
                  <a:extLst>
                    <a:ext uri="{FF2B5EF4-FFF2-40B4-BE49-F238E27FC236}">
                      <a16:creationId xmlns:a16="http://schemas.microsoft.com/office/drawing/2014/main" id="{07B05850-F3EE-85C8-4DBB-57342612A0FF}"/>
                    </a:ext>
                  </a:extLst>
                </p14:cNvPr>
                <p14:cNvContentPartPr/>
                <p14:nvPr/>
              </p14:nvContentPartPr>
              <p14:xfrm>
                <a:off x="9715125" y="5618517"/>
                <a:ext cx="499320" cy="165240"/>
              </p14:xfrm>
            </p:contentPart>
          </mc:Choice>
          <mc:Fallback>
            <p:pic>
              <p:nvPicPr>
                <p:cNvPr id="179" name="Ink 178">
                  <a:extLst>
                    <a:ext uri="{FF2B5EF4-FFF2-40B4-BE49-F238E27FC236}">
                      <a16:creationId xmlns:a16="http://schemas.microsoft.com/office/drawing/2014/main" id="{07B05850-F3EE-85C8-4DBB-57342612A0FF}"/>
                    </a:ext>
                  </a:extLst>
                </p:cNvPr>
                <p:cNvPicPr/>
                <p:nvPr/>
              </p:nvPicPr>
              <p:blipFill>
                <a:blip r:embed="rId261"/>
                <a:stretch>
                  <a:fillRect/>
                </a:stretch>
              </p:blipFill>
              <p:spPr>
                <a:xfrm>
                  <a:off x="9709005" y="5612397"/>
                  <a:ext cx="5115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1" name="Ink 180">
                  <a:extLst>
                    <a:ext uri="{FF2B5EF4-FFF2-40B4-BE49-F238E27FC236}">
                      <a16:creationId xmlns:a16="http://schemas.microsoft.com/office/drawing/2014/main" id="{87861D86-9ACD-1B8E-CEF8-992029FB9414}"/>
                    </a:ext>
                  </a:extLst>
                </p14:cNvPr>
                <p14:cNvContentPartPr/>
                <p14:nvPr/>
              </p14:nvContentPartPr>
              <p14:xfrm>
                <a:off x="9759765" y="6365157"/>
                <a:ext cx="119160" cy="238320"/>
              </p14:xfrm>
            </p:contentPart>
          </mc:Choice>
          <mc:Fallback>
            <p:pic>
              <p:nvPicPr>
                <p:cNvPr id="181" name="Ink 180">
                  <a:extLst>
                    <a:ext uri="{FF2B5EF4-FFF2-40B4-BE49-F238E27FC236}">
                      <a16:creationId xmlns:a16="http://schemas.microsoft.com/office/drawing/2014/main" id="{87861D86-9ACD-1B8E-CEF8-992029FB9414}"/>
                    </a:ext>
                  </a:extLst>
                </p:cNvPr>
                <p:cNvPicPr/>
                <p:nvPr/>
              </p:nvPicPr>
              <p:blipFill>
                <a:blip r:embed="rId263"/>
                <a:stretch>
                  <a:fillRect/>
                </a:stretch>
              </p:blipFill>
              <p:spPr>
                <a:xfrm>
                  <a:off x="9753645" y="6359037"/>
                  <a:ext cx="1314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2" name="Ink 181">
                  <a:extLst>
                    <a:ext uri="{FF2B5EF4-FFF2-40B4-BE49-F238E27FC236}">
                      <a16:creationId xmlns:a16="http://schemas.microsoft.com/office/drawing/2014/main" id="{5D8F314E-A4C7-D021-1392-6FAD5D7A6A54}"/>
                    </a:ext>
                  </a:extLst>
                </p14:cNvPr>
                <p14:cNvContentPartPr/>
                <p14:nvPr/>
              </p14:nvContentPartPr>
              <p14:xfrm>
                <a:off x="9843285" y="6291717"/>
                <a:ext cx="197640" cy="49320"/>
              </p14:xfrm>
            </p:contentPart>
          </mc:Choice>
          <mc:Fallback>
            <p:pic>
              <p:nvPicPr>
                <p:cNvPr id="182" name="Ink 181">
                  <a:extLst>
                    <a:ext uri="{FF2B5EF4-FFF2-40B4-BE49-F238E27FC236}">
                      <a16:creationId xmlns:a16="http://schemas.microsoft.com/office/drawing/2014/main" id="{5D8F314E-A4C7-D021-1392-6FAD5D7A6A54}"/>
                    </a:ext>
                  </a:extLst>
                </p:cNvPr>
                <p:cNvPicPr/>
                <p:nvPr/>
              </p:nvPicPr>
              <p:blipFill>
                <a:blip r:embed="rId265"/>
                <a:stretch>
                  <a:fillRect/>
                </a:stretch>
              </p:blipFill>
              <p:spPr>
                <a:xfrm>
                  <a:off x="9837165" y="6285597"/>
                  <a:ext cx="2098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6" name="Ink 185">
                  <a:extLst>
                    <a:ext uri="{FF2B5EF4-FFF2-40B4-BE49-F238E27FC236}">
                      <a16:creationId xmlns:a16="http://schemas.microsoft.com/office/drawing/2014/main" id="{B3A75709-349F-8261-2C6B-979496EA358E}"/>
                    </a:ext>
                  </a:extLst>
                </p14:cNvPr>
                <p14:cNvContentPartPr/>
                <p14:nvPr/>
              </p14:nvContentPartPr>
              <p14:xfrm>
                <a:off x="9511365" y="5970237"/>
                <a:ext cx="82800" cy="245520"/>
              </p14:xfrm>
            </p:contentPart>
          </mc:Choice>
          <mc:Fallback>
            <p:pic>
              <p:nvPicPr>
                <p:cNvPr id="186" name="Ink 185">
                  <a:extLst>
                    <a:ext uri="{FF2B5EF4-FFF2-40B4-BE49-F238E27FC236}">
                      <a16:creationId xmlns:a16="http://schemas.microsoft.com/office/drawing/2014/main" id="{B3A75709-349F-8261-2C6B-979496EA358E}"/>
                    </a:ext>
                  </a:extLst>
                </p:cNvPr>
                <p:cNvPicPr/>
                <p:nvPr/>
              </p:nvPicPr>
              <p:blipFill>
                <a:blip r:embed="rId267"/>
                <a:stretch>
                  <a:fillRect/>
                </a:stretch>
              </p:blipFill>
              <p:spPr>
                <a:xfrm>
                  <a:off x="9505245" y="5964117"/>
                  <a:ext cx="950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7" name="Ink 186">
                  <a:extLst>
                    <a:ext uri="{FF2B5EF4-FFF2-40B4-BE49-F238E27FC236}">
                      <a16:creationId xmlns:a16="http://schemas.microsoft.com/office/drawing/2014/main" id="{15B30C2C-0093-F65B-D8E8-A4A78A4AC1A0}"/>
                    </a:ext>
                  </a:extLst>
                </p14:cNvPr>
                <p14:cNvContentPartPr/>
                <p14:nvPr/>
              </p14:nvContentPartPr>
              <p14:xfrm>
                <a:off x="9047325" y="5906877"/>
                <a:ext cx="448200" cy="31680"/>
              </p14:xfrm>
            </p:contentPart>
          </mc:Choice>
          <mc:Fallback>
            <p:pic>
              <p:nvPicPr>
                <p:cNvPr id="187" name="Ink 186">
                  <a:extLst>
                    <a:ext uri="{FF2B5EF4-FFF2-40B4-BE49-F238E27FC236}">
                      <a16:creationId xmlns:a16="http://schemas.microsoft.com/office/drawing/2014/main" id="{15B30C2C-0093-F65B-D8E8-A4A78A4AC1A0}"/>
                    </a:ext>
                  </a:extLst>
                </p:cNvPr>
                <p:cNvPicPr/>
                <p:nvPr/>
              </p:nvPicPr>
              <p:blipFill>
                <a:blip r:embed="rId269"/>
                <a:stretch>
                  <a:fillRect/>
                </a:stretch>
              </p:blipFill>
              <p:spPr>
                <a:xfrm>
                  <a:off x="9041205" y="5900757"/>
                  <a:ext cx="4604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9" name="Ink 188">
                  <a:extLst>
                    <a:ext uri="{FF2B5EF4-FFF2-40B4-BE49-F238E27FC236}">
                      <a16:creationId xmlns:a16="http://schemas.microsoft.com/office/drawing/2014/main" id="{55FBAFC4-CF40-6E70-5ACE-D79D30F18941}"/>
                    </a:ext>
                  </a:extLst>
                </p14:cNvPr>
                <p14:cNvContentPartPr/>
                <p14:nvPr/>
              </p14:nvContentPartPr>
              <p14:xfrm>
                <a:off x="9113205" y="6293877"/>
                <a:ext cx="170280" cy="171000"/>
              </p14:xfrm>
            </p:contentPart>
          </mc:Choice>
          <mc:Fallback>
            <p:pic>
              <p:nvPicPr>
                <p:cNvPr id="189" name="Ink 188">
                  <a:extLst>
                    <a:ext uri="{FF2B5EF4-FFF2-40B4-BE49-F238E27FC236}">
                      <a16:creationId xmlns:a16="http://schemas.microsoft.com/office/drawing/2014/main" id="{55FBAFC4-CF40-6E70-5ACE-D79D30F18941}"/>
                    </a:ext>
                  </a:extLst>
                </p:cNvPr>
                <p:cNvPicPr/>
                <p:nvPr/>
              </p:nvPicPr>
              <p:blipFill>
                <a:blip r:embed="rId271"/>
                <a:stretch>
                  <a:fillRect/>
                </a:stretch>
              </p:blipFill>
              <p:spPr>
                <a:xfrm>
                  <a:off x="9107085" y="6287757"/>
                  <a:ext cx="1825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90" name="Ink 189">
                  <a:extLst>
                    <a:ext uri="{FF2B5EF4-FFF2-40B4-BE49-F238E27FC236}">
                      <a16:creationId xmlns:a16="http://schemas.microsoft.com/office/drawing/2014/main" id="{651CC0C1-0468-B4DC-8B26-35C7033B12FD}"/>
                    </a:ext>
                  </a:extLst>
                </p14:cNvPr>
                <p14:cNvContentPartPr/>
                <p14:nvPr/>
              </p14:nvContentPartPr>
              <p14:xfrm>
                <a:off x="9111045" y="6288837"/>
                <a:ext cx="158040" cy="407160"/>
              </p14:xfrm>
            </p:contentPart>
          </mc:Choice>
          <mc:Fallback>
            <p:pic>
              <p:nvPicPr>
                <p:cNvPr id="190" name="Ink 189">
                  <a:extLst>
                    <a:ext uri="{FF2B5EF4-FFF2-40B4-BE49-F238E27FC236}">
                      <a16:creationId xmlns:a16="http://schemas.microsoft.com/office/drawing/2014/main" id="{651CC0C1-0468-B4DC-8B26-35C7033B12FD}"/>
                    </a:ext>
                  </a:extLst>
                </p:cNvPr>
                <p:cNvPicPr/>
                <p:nvPr/>
              </p:nvPicPr>
              <p:blipFill>
                <a:blip r:embed="rId273"/>
                <a:stretch>
                  <a:fillRect/>
                </a:stretch>
              </p:blipFill>
              <p:spPr>
                <a:xfrm>
                  <a:off x="9104925" y="6282717"/>
                  <a:ext cx="1702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92" name="Ink 191">
                  <a:extLst>
                    <a:ext uri="{FF2B5EF4-FFF2-40B4-BE49-F238E27FC236}">
                      <a16:creationId xmlns:a16="http://schemas.microsoft.com/office/drawing/2014/main" id="{A95DBD2A-9772-E95B-3184-7778D2CC1790}"/>
                    </a:ext>
                  </a:extLst>
                </p14:cNvPr>
                <p14:cNvContentPartPr/>
                <p14:nvPr/>
              </p14:nvContentPartPr>
              <p14:xfrm>
                <a:off x="9530805" y="5831637"/>
                <a:ext cx="425160" cy="158760"/>
              </p14:xfrm>
            </p:contentPart>
          </mc:Choice>
          <mc:Fallback>
            <p:pic>
              <p:nvPicPr>
                <p:cNvPr id="192" name="Ink 191">
                  <a:extLst>
                    <a:ext uri="{FF2B5EF4-FFF2-40B4-BE49-F238E27FC236}">
                      <a16:creationId xmlns:a16="http://schemas.microsoft.com/office/drawing/2014/main" id="{A95DBD2A-9772-E95B-3184-7778D2CC1790}"/>
                    </a:ext>
                  </a:extLst>
                </p:cNvPr>
                <p:cNvPicPr/>
                <p:nvPr/>
              </p:nvPicPr>
              <p:blipFill>
                <a:blip r:embed="rId275"/>
                <a:stretch>
                  <a:fillRect/>
                </a:stretch>
              </p:blipFill>
              <p:spPr>
                <a:xfrm>
                  <a:off x="9524685" y="5825517"/>
                  <a:ext cx="4374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93" name="Ink 192">
                  <a:extLst>
                    <a:ext uri="{FF2B5EF4-FFF2-40B4-BE49-F238E27FC236}">
                      <a16:creationId xmlns:a16="http://schemas.microsoft.com/office/drawing/2014/main" id="{F12087B9-268E-4485-3ACE-0FE54E369BDC}"/>
                    </a:ext>
                  </a:extLst>
                </p14:cNvPr>
                <p14:cNvContentPartPr/>
                <p14:nvPr/>
              </p14:nvContentPartPr>
              <p14:xfrm>
                <a:off x="9427845" y="5846757"/>
                <a:ext cx="165240" cy="247680"/>
              </p14:xfrm>
            </p:contentPart>
          </mc:Choice>
          <mc:Fallback>
            <p:pic>
              <p:nvPicPr>
                <p:cNvPr id="193" name="Ink 192">
                  <a:extLst>
                    <a:ext uri="{FF2B5EF4-FFF2-40B4-BE49-F238E27FC236}">
                      <a16:creationId xmlns:a16="http://schemas.microsoft.com/office/drawing/2014/main" id="{F12087B9-268E-4485-3ACE-0FE54E369BDC}"/>
                    </a:ext>
                  </a:extLst>
                </p:cNvPr>
                <p:cNvPicPr/>
                <p:nvPr/>
              </p:nvPicPr>
              <p:blipFill>
                <a:blip r:embed="rId277"/>
                <a:stretch>
                  <a:fillRect/>
                </a:stretch>
              </p:blipFill>
              <p:spPr>
                <a:xfrm>
                  <a:off x="9421725" y="5840637"/>
                  <a:ext cx="1774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95" name="Ink 194">
                  <a:extLst>
                    <a:ext uri="{FF2B5EF4-FFF2-40B4-BE49-F238E27FC236}">
                      <a16:creationId xmlns:a16="http://schemas.microsoft.com/office/drawing/2014/main" id="{75CB7F83-D173-05DB-8839-93493363654D}"/>
                    </a:ext>
                  </a:extLst>
                </p14:cNvPr>
                <p14:cNvContentPartPr/>
                <p14:nvPr/>
              </p14:nvContentPartPr>
              <p14:xfrm>
                <a:off x="8627565" y="5298477"/>
                <a:ext cx="2163240" cy="1553760"/>
              </p14:xfrm>
            </p:contentPart>
          </mc:Choice>
          <mc:Fallback>
            <p:pic>
              <p:nvPicPr>
                <p:cNvPr id="195" name="Ink 194">
                  <a:extLst>
                    <a:ext uri="{FF2B5EF4-FFF2-40B4-BE49-F238E27FC236}">
                      <a16:creationId xmlns:a16="http://schemas.microsoft.com/office/drawing/2014/main" id="{75CB7F83-D173-05DB-8839-93493363654D}"/>
                    </a:ext>
                  </a:extLst>
                </p:cNvPr>
                <p:cNvPicPr/>
                <p:nvPr/>
              </p:nvPicPr>
              <p:blipFill>
                <a:blip r:embed="rId279"/>
                <a:stretch>
                  <a:fillRect/>
                </a:stretch>
              </p:blipFill>
              <p:spPr>
                <a:xfrm>
                  <a:off x="8621445" y="5292357"/>
                  <a:ext cx="2175480" cy="1566000"/>
                </a:xfrm>
                <a:prstGeom prst="rect">
                  <a:avLst/>
                </a:prstGeom>
              </p:spPr>
            </p:pic>
          </mc:Fallback>
        </mc:AlternateContent>
      </p:grpSp>
    </p:spTree>
    <p:extLst>
      <p:ext uri="{BB962C8B-B14F-4D97-AF65-F5344CB8AC3E}">
        <p14:creationId xmlns:p14="http://schemas.microsoft.com/office/powerpoint/2010/main" val="273260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22D5-A893-4F09-E96F-B2C7E6F54BB2}"/>
              </a:ext>
            </a:extLst>
          </p:cNvPr>
          <p:cNvSpPr>
            <a:spLocks noGrp="1"/>
          </p:cNvSpPr>
          <p:nvPr>
            <p:ph type="title"/>
          </p:nvPr>
        </p:nvSpPr>
        <p:spPr/>
        <p:txBody>
          <a:bodyPr/>
          <a:lstStyle/>
          <a:p>
            <a:r>
              <a:rPr lang="en-US" dirty="0"/>
              <a:t>Ethernet addressing</a:t>
            </a:r>
          </a:p>
        </p:txBody>
      </p:sp>
      <p:sp>
        <p:nvSpPr>
          <p:cNvPr id="3" name="Content Placeholder 2">
            <a:extLst>
              <a:ext uri="{FF2B5EF4-FFF2-40B4-BE49-F238E27FC236}">
                <a16:creationId xmlns:a16="http://schemas.microsoft.com/office/drawing/2014/main" id="{47823E83-1184-0C5D-DDBC-C8A946EA8DA3}"/>
              </a:ext>
            </a:extLst>
          </p:cNvPr>
          <p:cNvSpPr>
            <a:spLocks noGrp="1"/>
          </p:cNvSpPr>
          <p:nvPr>
            <p:ph idx="1"/>
          </p:nvPr>
        </p:nvSpPr>
        <p:spPr/>
        <p:txBody>
          <a:bodyPr/>
          <a:lstStyle/>
          <a:p>
            <a:r>
              <a:rPr lang="en-US" dirty="0"/>
              <a:t>Each ethernet adapter within a broadcast domain must have a unique address.</a:t>
            </a:r>
          </a:p>
          <a:p>
            <a:r>
              <a:rPr lang="en-US" dirty="0"/>
              <a:t>The address is 48-bits long and is represented as hexadecimal</a:t>
            </a:r>
          </a:p>
          <a:p>
            <a:r>
              <a:rPr lang="en-US" dirty="0"/>
              <a:t>Addresses with the 7</a:t>
            </a:r>
            <a:r>
              <a:rPr lang="en-US" baseline="30000" dirty="0"/>
              <a:t>th</a:t>
            </a:r>
            <a:r>
              <a:rPr lang="en-US" dirty="0"/>
              <a:t> bit equal to 0 are globally unique or centrally managed. The IEEE assigns an organization the first 24-bits known as the Organizationally Unique Identifier (OUI), the lower 24-bits by the vendor and should never be used twice</a:t>
            </a:r>
          </a:p>
          <a:p>
            <a:r>
              <a:rPr lang="en-US" dirty="0"/>
              <a:t>Addresses with the 7</a:t>
            </a:r>
            <a:r>
              <a:rPr lang="en-US" baseline="30000" dirty="0"/>
              <a:t>th</a:t>
            </a:r>
            <a:r>
              <a:rPr lang="en-US" dirty="0"/>
              <a:t> bit set to 1 are “locally unique” and either management software or overambitious engineers will assign these addresses</a:t>
            </a:r>
          </a:p>
        </p:txBody>
      </p:sp>
      <p:sp>
        <p:nvSpPr>
          <p:cNvPr id="53" name="Rectangle 52">
            <a:extLst>
              <a:ext uri="{FF2B5EF4-FFF2-40B4-BE49-F238E27FC236}">
                <a16:creationId xmlns:a16="http://schemas.microsoft.com/office/drawing/2014/main" id="{EFA301E4-44B5-283B-2D71-C6D9B1A672E1}"/>
              </a:ext>
            </a:extLst>
          </p:cNvPr>
          <p:cNvSpPr/>
          <p:nvPr/>
        </p:nvSpPr>
        <p:spPr>
          <a:xfrm>
            <a:off x="6540156" y="626094"/>
            <a:ext cx="1486244" cy="4363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OUI</a:t>
            </a:r>
          </a:p>
        </p:txBody>
      </p:sp>
      <p:sp>
        <p:nvSpPr>
          <p:cNvPr id="54" name="Rectangle 53">
            <a:extLst>
              <a:ext uri="{FF2B5EF4-FFF2-40B4-BE49-F238E27FC236}">
                <a16:creationId xmlns:a16="http://schemas.microsoft.com/office/drawing/2014/main" id="{0603EC0A-534C-09BD-68C9-183414FE01E6}"/>
              </a:ext>
            </a:extLst>
          </p:cNvPr>
          <p:cNvSpPr/>
          <p:nvPr/>
        </p:nvSpPr>
        <p:spPr>
          <a:xfrm>
            <a:off x="8015954" y="626094"/>
            <a:ext cx="1486244" cy="4363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Vendor</a:t>
            </a:r>
          </a:p>
        </p:txBody>
      </p:sp>
      <p:sp>
        <p:nvSpPr>
          <p:cNvPr id="55" name="TextBox 54">
            <a:extLst>
              <a:ext uri="{FF2B5EF4-FFF2-40B4-BE49-F238E27FC236}">
                <a16:creationId xmlns:a16="http://schemas.microsoft.com/office/drawing/2014/main" id="{E14CF236-5D6D-DE23-B960-84BB0A80FD1A}"/>
              </a:ext>
            </a:extLst>
          </p:cNvPr>
          <p:cNvSpPr txBox="1"/>
          <p:nvPr/>
        </p:nvSpPr>
        <p:spPr>
          <a:xfrm>
            <a:off x="6837931" y="1062438"/>
            <a:ext cx="890693" cy="369332"/>
          </a:xfrm>
          <a:prstGeom prst="rect">
            <a:avLst/>
          </a:prstGeom>
          <a:noFill/>
        </p:spPr>
        <p:txBody>
          <a:bodyPr wrap="none" rtlCol="0">
            <a:spAutoFit/>
          </a:bodyPr>
          <a:lstStyle/>
          <a:p>
            <a:r>
              <a:rPr lang="en-US" dirty="0"/>
              <a:t>24-Bits</a:t>
            </a:r>
          </a:p>
        </p:txBody>
      </p:sp>
      <p:sp>
        <p:nvSpPr>
          <p:cNvPr id="56" name="TextBox 55">
            <a:extLst>
              <a:ext uri="{FF2B5EF4-FFF2-40B4-BE49-F238E27FC236}">
                <a16:creationId xmlns:a16="http://schemas.microsoft.com/office/drawing/2014/main" id="{F468C9B3-A1A3-9FC0-99F9-A1D6DD6F926B}"/>
              </a:ext>
            </a:extLst>
          </p:cNvPr>
          <p:cNvSpPr txBox="1"/>
          <p:nvPr/>
        </p:nvSpPr>
        <p:spPr>
          <a:xfrm>
            <a:off x="8324175" y="1062438"/>
            <a:ext cx="890693" cy="369332"/>
          </a:xfrm>
          <a:prstGeom prst="rect">
            <a:avLst/>
          </a:prstGeom>
          <a:noFill/>
        </p:spPr>
        <p:txBody>
          <a:bodyPr wrap="none" rtlCol="0">
            <a:spAutoFit/>
          </a:bodyPr>
          <a:lstStyle/>
          <a:p>
            <a:r>
              <a:rPr lang="en-US" dirty="0"/>
              <a:t>24-Bits</a:t>
            </a:r>
          </a:p>
        </p:txBody>
      </p:sp>
    </p:spTree>
    <p:extLst>
      <p:ext uri="{BB962C8B-B14F-4D97-AF65-F5344CB8AC3E}">
        <p14:creationId xmlns:p14="http://schemas.microsoft.com/office/powerpoint/2010/main" val="932566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7" name="Ink 76">
                <a:extLst>
                  <a:ext uri="{FF2B5EF4-FFF2-40B4-BE49-F238E27FC236}">
                    <a16:creationId xmlns:a16="http://schemas.microsoft.com/office/drawing/2014/main" id="{24959B66-0D89-F93D-8E00-C0AB88ACBC91}"/>
                  </a:ext>
                </a:extLst>
              </p14:cNvPr>
              <p14:cNvContentPartPr/>
              <p14:nvPr/>
            </p14:nvContentPartPr>
            <p14:xfrm>
              <a:off x="228405" y="3266997"/>
              <a:ext cx="627840" cy="101880"/>
            </p14:xfrm>
          </p:contentPart>
        </mc:Choice>
        <mc:Fallback>
          <p:pic>
            <p:nvPicPr>
              <p:cNvPr id="77" name="Ink 76">
                <a:extLst>
                  <a:ext uri="{FF2B5EF4-FFF2-40B4-BE49-F238E27FC236}">
                    <a16:creationId xmlns:a16="http://schemas.microsoft.com/office/drawing/2014/main" id="{24959B66-0D89-F93D-8E00-C0AB88ACBC91}"/>
                  </a:ext>
                </a:extLst>
              </p:cNvPr>
              <p:cNvPicPr/>
              <p:nvPr/>
            </p:nvPicPr>
            <p:blipFill>
              <a:blip r:embed="rId3"/>
              <a:stretch>
                <a:fillRect/>
              </a:stretch>
            </p:blipFill>
            <p:spPr>
              <a:xfrm>
                <a:off x="222285" y="3260877"/>
                <a:ext cx="6400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2" name="Ink 161">
                <a:extLst>
                  <a:ext uri="{FF2B5EF4-FFF2-40B4-BE49-F238E27FC236}">
                    <a16:creationId xmlns:a16="http://schemas.microsoft.com/office/drawing/2014/main" id="{9519CBC4-C2DA-CF24-AECE-36CFA6E271E8}"/>
                  </a:ext>
                </a:extLst>
              </p14:cNvPr>
              <p14:cNvContentPartPr/>
              <p14:nvPr/>
            </p14:nvContentPartPr>
            <p14:xfrm>
              <a:off x="1339005" y="3399117"/>
              <a:ext cx="1265760" cy="835920"/>
            </p14:xfrm>
          </p:contentPart>
        </mc:Choice>
        <mc:Fallback>
          <p:pic>
            <p:nvPicPr>
              <p:cNvPr id="162" name="Ink 161">
                <a:extLst>
                  <a:ext uri="{FF2B5EF4-FFF2-40B4-BE49-F238E27FC236}">
                    <a16:creationId xmlns:a16="http://schemas.microsoft.com/office/drawing/2014/main" id="{9519CBC4-C2DA-CF24-AECE-36CFA6E271E8}"/>
                  </a:ext>
                </a:extLst>
              </p:cNvPr>
              <p:cNvPicPr/>
              <p:nvPr/>
            </p:nvPicPr>
            <p:blipFill>
              <a:blip r:embed="rId5"/>
              <a:stretch>
                <a:fillRect/>
              </a:stretch>
            </p:blipFill>
            <p:spPr>
              <a:xfrm>
                <a:off x="1332885" y="3392997"/>
                <a:ext cx="1278000" cy="84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0" name="Ink 189">
                <a:extLst>
                  <a:ext uri="{FF2B5EF4-FFF2-40B4-BE49-F238E27FC236}">
                    <a16:creationId xmlns:a16="http://schemas.microsoft.com/office/drawing/2014/main" id="{43548555-5A1D-BEDE-105F-D18BCAE8AB02}"/>
                  </a:ext>
                </a:extLst>
              </p14:cNvPr>
              <p14:cNvContentPartPr/>
              <p14:nvPr/>
            </p14:nvContentPartPr>
            <p14:xfrm>
              <a:off x="3143325" y="5065557"/>
              <a:ext cx="1331640" cy="617040"/>
            </p14:xfrm>
          </p:contentPart>
        </mc:Choice>
        <mc:Fallback>
          <p:pic>
            <p:nvPicPr>
              <p:cNvPr id="190" name="Ink 189">
                <a:extLst>
                  <a:ext uri="{FF2B5EF4-FFF2-40B4-BE49-F238E27FC236}">
                    <a16:creationId xmlns:a16="http://schemas.microsoft.com/office/drawing/2014/main" id="{43548555-5A1D-BEDE-105F-D18BCAE8AB02}"/>
                  </a:ext>
                </a:extLst>
              </p:cNvPr>
              <p:cNvPicPr/>
              <p:nvPr/>
            </p:nvPicPr>
            <p:blipFill>
              <a:blip r:embed="rId7"/>
              <a:stretch>
                <a:fillRect/>
              </a:stretch>
            </p:blipFill>
            <p:spPr>
              <a:xfrm>
                <a:off x="3137205" y="5059437"/>
                <a:ext cx="1343880" cy="629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2" name="Ink 191">
                <a:extLst>
                  <a:ext uri="{FF2B5EF4-FFF2-40B4-BE49-F238E27FC236}">
                    <a16:creationId xmlns:a16="http://schemas.microsoft.com/office/drawing/2014/main" id="{516008D9-91EE-F20B-C4E0-55769F0ADCAA}"/>
                  </a:ext>
                </a:extLst>
              </p14:cNvPr>
              <p14:cNvContentPartPr/>
              <p14:nvPr/>
            </p14:nvContentPartPr>
            <p14:xfrm>
              <a:off x="4905885" y="4855677"/>
              <a:ext cx="1428840" cy="701280"/>
            </p14:xfrm>
          </p:contentPart>
        </mc:Choice>
        <mc:Fallback>
          <p:pic>
            <p:nvPicPr>
              <p:cNvPr id="192" name="Ink 191">
                <a:extLst>
                  <a:ext uri="{FF2B5EF4-FFF2-40B4-BE49-F238E27FC236}">
                    <a16:creationId xmlns:a16="http://schemas.microsoft.com/office/drawing/2014/main" id="{516008D9-91EE-F20B-C4E0-55769F0ADCAA}"/>
                  </a:ext>
                </a:extLst>
              </p:cNvPr>
              <p:cNvPicPr/>
              <p:nvPr/>
            </p:nvPicPr>
            <p:blipFill>
              <a:blip r:embed="rId9"/>
              <a:stretch>
                <a:fillRect/>
              </a:stretch>
            </p:blipFill>
            <p:spPr>
              <a:xfrm>
                <a:off x="4899765" y="4849557"/>
                <a:ext cx="144108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C5B246BA-0793-C5EA-61E8-44E4032CCE07}"/>
                  </a:ext>
                </a:extLst>
              </p14:cNvPr>
              <p14:cNvContentPartPr/>
              <p14:nvPr/>
            </p14:nvContentPartPr>
            <p14:xfrm>
              <a:off x="280965" y="157317"/>
              <a:ext cx="433440" cy="601200"/>
            </p14:xfrm>
          </p:contentPart>
        </mc:Choice>
        <mc:Fallback>
          <p:pic>
            <p:nvPicPr>
              <p:cNvPr id="4" name="Ink 3">
                <a:extLst>
                  <a:ext uri="{FF2B5EF4-FFF2-40B4-BE49-F238E27FC236}">
                    <a16:creationId xmlns:a16="http://schemas.microsoft.com/office/drawing/2014/main" id="{C5B246BA-0793-C5EA-61E8-44E4032CCE07}"/>
                  </a:ext>
                </a:extLst>
              </p:cNvPr>
              <p:cNvPicPr/>
              <p:nvPr/>
            </p:nvPicPr>
            <p:blipFill>
              <a:blip r:embed="rId11"/>
              <a:stretch>
                <a:fillRect/>
              </a:stretch>
            </p:blipFill>
            <p:spPr>
              <a:xfrm>
                <a:off x="274845" y="151197"/>
                <a:ext cx="44568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F04FA5DC-529D-28B6-DF76-5314B26C34E1}"/>
                  </a:ext>
                </a:extLst>
              </p14:cNvPr>
              <p14:cNvContentPartPr/>
              <p14:nvPr/>
            </p14:nvContentPartPr>
            <p14:xfrm>
              <a:off x="461325" y="551157"/>
              <a:ext cx="142200" cy="196560"/>
            </p14:xfrm>
          </p:contentPart>
        </mc:Choice>
        <mc:Fallback>
          <p:pic>
            <p:nvPicPr>
              <p:cNvPr id="5" name="Ink 4">
                <a:extLst>
                  <a:ext uri="{FF2B5EF4-FFF2-40B4-BE49-F238E27FC236}">
                    <a16:creationId xmlns:a16="http://schemas.microsoft.com/office/drawing/2014/main" id="{F04FA5DC-529D-28B6-DF76-5314B26C34E1}"/>
                  </a:ext>
                </a:extLst>
              </p:cNvPr>
              <p:cNvPicPr/>
              <p:nvPr/>
            </p:nvPicPr>
            <p:blipFill>
              <a:blip r:embed="rId13"/>
              <a:stretch>
                <a:fillRect/>
              </a:stretch>
            </p:blipFill>
            <p:spPr>
              <a:xfrm>
                <a:off x="455205" y="545037"/>
                <a:ext cx="1544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91000AB5-27BD-427C-7C7A-6F1717E49E06}"/>
                  </a:ext>
                </a:extLst>
              </p14:cNvPr>
              <p14:cNvContentPartPr/>
              <p14:nvPr/>
            </p14:nvContentPartPr>
            <p14:xfrm>
              <a:off x="681645" y="507957"/>
              <a:ext cx="169920" cy="253800"/>
            </p14:xfrm>
          </p:contentPart>
        </mc:Choice>
        <mc:Fallback>
          <p:pic>
            <p:nvPicPr>
              <p:cNvPr id="6" name="Ink 5">
                <a:extLst>
                  <a:ext uri="{FF2B5EF4-FFF2-40B4-BE49-F238E27FC236}">
                    <a16:creationId xmlns:a16="http://schemas.microsoft.com/office/drawing/2014/main" id="{91000AB5-27BD-427C-7C7A-6F1717E49E06}"/>
                  </a:ext>
                </a:extLst>
              </p:cNvPr>
              <p:cNvPicPr/>
              <p:nvPr/>
            </p:nvPicPr>
            <p:blipFill>
              <a:blip r:embed="rId15"/>
              <a:stretch>
                <a:fillRect/>
              </a:stretch>
            </p:blipFill>
            <p:spPr>
              <a:xfrm>
                <a:off x="675525" y="501837"/>
                <a:ext cx="1821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9BE9C453-5084-E6C9-A46D-8CBCF9186F3E}"/>
                  </a:ext>
                </a:extLst>
              </p14:cNvPr>
              <p14:cNvContentPartPr/>
              <p14:nvPr/>
            </p14:nvContentPartPr>
            <p14:xfrm>
              <a:off x="893325" y="511557"/>
              <a:ext cx="187920" cy="263160"/>
            </p14:xfrm>
          </p:contentPart>
        </mc:Choice>
        <mc:Fallback>
          <p:pic>
            <p:nvPicPr>
              <p:cNvPr id="7" name="Ink 6">
                <a:extLst>
                  <a:ext uri="{FF2B5EF4-FFF2-40B4-BE49-F238E27FC236}">
                    <a16:creationId xmlns:a16="http://schemas.microsoft.com/office/drawing/2014/main" id="{9BE9C453-5084-E6C9-A46D-8CBCF9186F3E}"/>
                  </a:ext>
                </a:extLst>
              </p:cNvPr>
              <p:cNvPicPr/>
              <p:nvPr/>
            </p:nvPicPr>
            <p:blipFill>
              <a:blip r:embed="rId17"/>
              <a:stretch>
                <a:fillRect/>
              </a:stretch>
            </p:blipFill>
            <p:spPr>
              <a:xfrm>
                <a:off x="887205" y="505437"/>
                <a:ext cx="2001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D284874B-4D62-611C-17F9-9746DAD3B0DB}"/>
                  </a:ext>
                </a:extLst>
              </p14:cNvPr>
              <p14:cNvContentPartPr/>
              <p14:nvPr/>
            </p14:nvContentPartPr>
            <p14:xfrm>
              <a:off x="1142805" y="521277"/>
              <a:ext cx="36720" cy="234360"/>
            </p14:xfrm>
          </p:contentPart>
        </mc:Choice>
        <mc:Fallback>
          <p:pic>
            <p:nvPicPr>
              <p:cNvPr id="8" name="Ink 7">
                <a:extLst>
                  <a:ext uri="{FF2B5EF4-FFF2-40B4-BE49-F238E27FC236}">
                    <a16:creationId xmlns:a16="http://schemas.microsoft.com/office/drawing/2014/main" id="{D284874B-4D62-611C-17F9-9746DAD3B0DB}"/>
                  </a:ext>
                </a:extLst>
              </p:cNvPr>
              <p:cNvPicPr/>
              <p:nvPr/>
            </p:nvPicPr>
            <p:blipFill>
              <a:blip r:embed="rId19"/>
              <a:stretch>
                <a:fillRect/>
              </a:stretch>
            </p:blipFill>
            <p:spPr>
              <a:xfrm>
                <a:off x="1136685" y="515157"/>
                <a:ext cx="489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DD70FE7E-9959-2C92-9222-D5070A62CB7E}"/>
                  </a:ext>
                </a:extLst>
              </p14:cNvPr>
              <p14:cNvContentPartPr/>
              <p14:nvPr/>
            </p14:nvContentPartPr>
            <p14:xfrm>
              <a:off x="1144245" y="461877"/>
              <a:ext cx="255600" cy="366480"/>
            </p14:xfrm>
          </p:contentPart>
        </mc:Choice>
        <mc:Fallback>
          <p:pic>
            <p:nvPicPr>
              <p:cNvPr id="10" name="Ink 9">
                <a:extLst>
                  <a:ext uri="{FF2B5EF4-FFF2-40B4-BE49-F238E27FC236}">
                    <a16:creationId xmlns:a16="http://schemas.microsoft.com/office/drawing/2014/main" id="{DD70FE7E-9959-2C92-9222-D5070A62CB7E}"/>
                  </a:ext>
                </a:extLst>
              </p:cNvPr>
              <p:cNvPicPr/>
              <p:nvPr/>
            </p:nvPicPr>
            <p:blipFill>
              <a:blip r:embed="rId21"/>
              <a:stretch>
                <a:fillRect/>
              </a:stretch>
            </p:blipFill>
            <p:spPr>
              <a:xfrm>
                <a:off x="1138125" y="455757"/>
                <a:ext cx="26784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3514E29E-E787-2757-4D43-AF440D417D20}"/>
                  </a:ext>
                </a:extLst>
              </p14:cNvPr>
              <p14:cNvContentPartPr/>
              <p14:nvPr/>
            </p14:nvContentPartPr>
            <p14:xfrm>
              <a:off x="1472565" y="591117"/>
              <a:ext cx="17280" cy="145440"/>
            </p14:xfrm>
          </p:contentPart>
        </mc:Choice>
        <mc:Fallback>
          <p:pic>
            <p:nvPicPr>
              <p:cNvPr id="11" name="Ink 10">
                <a:extLst>
                  <a:ext uri="{FF2B5EF4-FFF2-40B4-BE49-F238E27FC236}">
                    <a16:creationId xmlns:a16="http://schemas.microsoft.com/office/drawing/2014/main" id="{3514E29E-E787-2757-4D43-AF440D417D20}"/>
                  </a:ext>
                </a:extLst>
              </p:cNvPr>
              <p:cNvPicPr/>
              <p:nvPr/>
            </p:nvPicPr>
            <p:blipFill>
              <a:blip r:embed="rId23"/>
              <a:stretch>
                <a:fillRect/>
              </a:stretch>
            </p:blipFill>
            <p:spPr>
              <a:xfrm>
                <a:off x="1466445" y="584997"/>
                <a:ext cx="295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F470398F-E0CA-3C99-699E-7C35F625362C}"/>
                  </a:ext>
                </a:extLst>
              </p14:cNvPr>
              <p14:cNvContentPartPr/>
              <p14:nvPr/>
            </p14:nvContentPartPr>
            <p14:xfrm>
              <a:off x="1499925" y="449637"/>
              <a:ext cx="39240" cy="80640"/>
            </p14:xfrm>
          </p:contentPart>
        </mc:Choice>
        <mc:Fallback>
          <p:pic>
            <p:nvPicPr>
              <p:cNvPr id="12" name="Ink 11">
                <a:extLst>
                  <a:ext uri="{FF2B5EF4-FFF2-40B4-BE49-F238E27FC236}">
                    <a16:creationId xmlns:a16="http://schemas.microsoft.com/office/drawing/2014/main" id="{F470398F-E0CA-3C99-699E-7C35F625362C}"/>
                  </a:ext>
                </a:extLst>
              </p:cNvPr>
              <p:cNvPicPr/>
              <p:nvPr/>
            </p:nvPicPr>
            <p:blipFill>
              <a:blip r:embed="rId25"/>
              <a:stretch>
                <a:fillRect/>
              </a:stretch>
            </p:blipFill>
            <p:spPr>
              <a:xfrm>
                <a:off x="1493805" y="443517"/>
                <a:ext cx="514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EB3D707E-75B8-9074-C8BC-8757E3FE9EAA}"/>
                  </a:ext>
                </a:extLst>
              </p14:cNvPr>
              <p14:cNvContentPartPr/>
              <p14:nvPr/>
            </p14:nvContentPartPr>
            <p14:xfrm>
              <a:off x="1631325" y="478077"/>
              <a:ext cx="233640" cy="306360"/>
            </p14:xfrm>
          </p:contentPart>
        </mc:Choice>
        <mc:Fallback>
          <p:pic>
            <p:nvPicPr>
              <p:cNvPr id="13" name="Ink 12">
                <a:extLst>
                  <a:ext uri="{FF2B5EF4-FFF2-40B4-BE49-F238E27FC236}">
                    <a16:creationId xmlns:a16="http://schemas.microsoft.com/office/drawing/2014/main" id="{EB3D707E-75B8-9074-C8BC-8757E3FE9EAA}"/>
                  </a:ext>
                </a:extLst>
              </p:cNvPr>
              <p:cNvPicPr/>
              <p:nvPr/>
            </p:nvPicPr>
            <p:blipFill>
              <a:blip r:embed="rId27"/>
              <a:stretch>
                <a:fillRect/>
              </a:stretch>
            </p:blipFill>
            <p:spPr>
              <a:xfrm>
                <a:off x="1625205" y="471957"/>
                <a:ext cx="2458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676F99BB-FDF7-34AA-F7AF-5492C3795D9C}"/>
                  </a:ext>
                </a:extLst>
              </p14:cNvPr>
              <p14:cNvContentPartPr/>
              <p14:nvPr/>
            </p14:nvContentPartPr>
            <p14:xfrm>
              <a:off x="1858125" y="499317"/>
              <a:ext cx="218160" cy="406800"/>
            </p14:xfrm>
          </p:contentPart>
        </mc:Choice>
        <mc:Fallback>
          <p:pic>
            <p:nvPicPr>
              <p:cNvPr id="14" name="Ink 13">
                <a:extLst>
                  <a:ext uri="{FF2B5EF4-FFF2-40B4-BE49-F238E27FC236}">
                    <a16:creationId xmlns:a16="http://schemas.microsoft.com/office/drawing/2014/main" id="{676F99BB-FDF7-34AA-F7AF-5492C3795D9C}"/>
                  </a:ext>
                </a:extLst>
              </p:cNvPr>
              <p:cNvPicPr/>
              <p:nvPr/>
            </p:nvPicPr>
            <p:blipFill>
              <a:blip r:embed="rId29"/>
              <a:stretch>
                <a:fillRect/>
              </a:stretch>
            </p:blipFill>
            <p:spPr>
              <a:xfrm>
                <a:off x="1852005" y="493197"/>
                <a:ext cx="2304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238E1129-C1A5-15AD-D98E-C9FFF98B21BD}"/>
                  </a:ext>
                </a:extLst>
              </p14:cNvPr>
              <p14:cNvContentPartPr/>
              <p14:nvPr/>
            </p14:nvContentPartPr>
            <p14:xfrm>
              <a:off x="2717085" y="173517"/>
              <a:ext cx="250920" cy="542160"/>
            </p14:xfrm>
          </p:contentPart>
        </mc:Choice>
        <mc:Fallback>
          <p:pic>
            <p:nvPicPr>
              <p:cNvPr id="16" name="Ink 15">
                <a:extLst>
                  <a:ext uri="{FF2B5EF4-FFF2-40B4-BE49-F238E27FC236}">
                    <a16:creationId xmlns:a16="http://schemas.microsoft.com/office/drawing/2014/main" id="{238E1129-C1A5-15AD-D98E-C9FFF98B21BD}"/>
                  </a:ext>
                </a:extLst>
              </p:cNvPr>
              <p:cNvPicPr/>
              <p:nvPr/>
            </p:nvPicPr>
            <p:blipFill>
              <a:blip r:embed="rId31"/>
              <a:stretch>
                <a:fillRect/>
              </a:stretch>
            </p:blipFill>
            <p:spPr>
              <a:xfrm>
                <a:off x="2710965" y="167397"/>
                <a:ext cx="26316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50987D8C-7202-81D4-2125-F95B9C58A94F}"/>
                  </a:ext>
                </a:extLst>
              </p14:cNvPr>
              <p14:cNvContentPartPr/>
              <p14:nvPr/>
            </p14:nvContentPartPr>
            <p14:xfrm>
              <a:off x="2998245" y="589677"/>
              <a:ext cx="15480" cy="83520"/>
            </p14:xfrm>
          </p:contentPart>
        </mc:Choice>
        <mc:Fallback>
          <p:pic>
            <p:nvPicPr>
              <p:cNvPr id="17" name="Ink 16">
                <a:extLst>
                  <a:ext uri="{FF2B5EF4-FFF2-40B4-BE49-F238E27FC236}">
                    <a16:creationId xmlns:a16="http://schemas.microsoft.com/office/drawing/2014/main" id="{50987D8C-7202-81D4-2125-F95B9C58A94F}"/>
                  </a:ext>
                </a:extLst>
              </p:cNvPr>
              <p:cNvPicPr/>
              <p:nvPr/>
            </p:nvPicPr>
            <p:blipFill>
              <a:blip r:embed="rId33"/>
              <a:stretch>
                <a:fillRect/>
              </a:stretch>
            </p:blipFill>
            <p:spPr>
              <a:xfrm>
                <a:off x="2992125" y="583557"/>
                <a:ext cx="277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DB3D9BE8-2DD4-E090-B7D1-7E35800741F3}"/>
                  </a:ext>
                </a:extLst>
              </p14:cNvPr>
              <p14:cNvContentPartPr/>
              <p14:nvPr/>
            </p14:nvContentPartPr>
            <p14:xfrm>
              <a:off x="2986725" y="455037"/>
              <a:ext cx="175320" cy="54720"/>
            </p14:xfrm>
          </p:contentPart>
        </mc:Choice>
        <mc:Fallback>
          <p:pic>
            <p:nvPicPr>
              <p:cNvPr id="18" name="Ink 17">
                <a:extLst>
                  <a:ext uri="{FF2B5EF4-FFF2-40B4-BE49-F238E27FC236}">
                    <a16:creationId xmlns:a16="http://schemas.microsoft.com/office/drawing/2014/main" id="{DB3D9BE8-2DD4-E090-B7D1-7E35800741F3}"/>
                  </a:ext>
                </a:extLst>
              </p:cNvPr>
              <p:cNvPicPr/>
              <p:nvPr/>
            </p:nvPicPr>
            <p:blipFill>
              <a:blip r:embed="rId35"/>
              <a:stretch>
                <a:fillRect/>
              </a:stretch>
            </p:blipFill>
            <p:spPr>
              <a:xfrm>
                <a:off x="2980605" y="448917"/>
                <a:ext cx="1875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FB7B888B-20AE-0A4E-A4D6-253F2C362FAE}"/>
                  </a:ext>
                </a:extLst>
              </p14:cNvPr>
              <p14:cNvContentPartPr/>
              <p14:nvPr/>
            </p14:nvContentPartPr>
            <p14:xfrm>
              <a:off x="2901045" y="683637"/>
              <a:ext cx="213840" cy="76680"/>
            </p14:xfrm>
          </p:contentPart>
        </mc:Choice>
        <mc:Fallback>
          <p:pic>
            <p:nvPicPr>
              <p:cNvPr id="19" name="Ink 18">
                <a:extLst>
                  <a:ext uri="{FF2B5EF4-FFF2-40B4-BE49-F238E27FC236}">
                    <a16:creationId xmlns:a16="http://schemas.microsoft.com/office/drawing/2014/main" id="{FB7B888B-20AE-0A4E-A4D6-253F2C362FAE}"/>
                  </a:ext>
                </a:extLst>
              </p:cNvPr>
              <p:cNvPicPr/>
              <p:nvPr/>
            </p:nvPicPr>
            <p:blipFill>
              <a:blip r:embed="rId37"/>
              <a:stretch>
                <a:fillRect/>
              </a:stretch>
            </p:blipFill>
            <p:spPr>
              <a:xfrm>
                <a:off x="2894925" y="677517"/>
                <a:ext cx="2260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235D0923-9257-CE90-0827-4C3E108157CA}"/>
                  </a:ext>
                </a:extLst>
              </p14:cNvPr>
              <p14:cNvContentPartPr/>
              <p14:nvPr/>
            </p14:nvContentPartPr>
            <p14:xfrm>
              <a:off x="3226125" y="505077"/>
              <a:ext cx="123480" cy="219600"/>
            </p14:xfrm>
          </p:contentPart>
        </mc:Choice>
        <mc:Fallback>
          <p:pic>
            <p:nvPicPr>
              <p:cNvPr id="20" name="Ink 19">
                <a:extLst>
                  <a:ext uri="{FF2B5EF4-FFF2-40B4-BE49-F238E27FC236}">
                    <a16:creationId xmlns:a16="http://schemas.microsoft.com/office/drawing/2014/main" id="{235D0923-9257-CE90-0827-4C3E108157CA}"/>
                  </a:ext>
                </a:extLst>
              </p:cNvPr>
              <p:cNvPicPr/>
              <p:nvPr/>
            </p:nvPicPr>
            <p:blipFill>
              <a:blip r:embed="rId39"/>
              <a:stretch>
                <a:fillRect/>
              </a:stretch>
            </p:blipFill>
            <p:spPr>
              <a:xfrm>
                <a:off x="3220005" y="498957"/>
                <a:ext cx="1357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B5C6F738-0949-00C5-1E2F-29E52259EB4F}"/>
                  </a:ext>
                </a:extLst>
              </p14:cNvPr>
              <p14:cNvContentPartPr/>
              <p14:nvPr/>
            </p14:nvContentPartPr>
            <p14:xfrm>
              <a:off x="3334485" y="487437"/>
              <a:ext cx="223560" cy="260640"/>
            </p14:xfrm>
          </p:contentPart>
        </mc:Choice>
        <mc:Fallback>
          <p:pic>
            <p:nvPicPr>
              <p:cNvPr id="21" name="Ink 20">
                <a:extLst>
                  <a:ext uri="{FF2B5EF4-FFF2-40B4-BE49-F238E27FC236}">
                    <a16:creationId xmlns:a16="http://schemas.microsoft.com/office/drawing/2014/main" id="{B5C6F738-0949-00C5-1E2F-29E52259EB4F}"/>
                  </a:ext>
                </a:extLst>
              </p:cNvPr>
              <p:cNvPicPr/>
              <p:nvPr/>
            </p:nvPicPr>
            <p:blipFill>
              <a:blip r:embed="rId41"/>
              <a:stretch>
                <a:fillRect/>
              </a:stretch>
            </p:blipFill>
            <p:spPr>
              <a:xfrm>
                <a:off x="3328365" y="481317"/>
                <a:ext cx="2358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1AEDF188-41C4-FD6C-1BEA-63BA81BE4804}"/>
                  </a:ext>
                </a:extLst>
              </p14:cNvPr>
              <p14:cNvContentPartPr/>
              <p14:nvPr/>
            </p14:nvContentPartPr>
            <p14:xfrm>
              <a:off x="3674325" y="478437"/>
              <a:ext cx="51840" cy="271800"/>
            </p14:xfrm>
          </p:contentPart>
        </mc:Choice>
        <mc:Fallback>
          <p:pic>
            <p:nvPicPr>
              <p:cNvPr id="22" name="Ink 21">
                <a:extLst>
                  <a:ext uri="{FF2B5EF4-FFF2-40B4-BE49-F238E27FC236}">
                    <a16:creationId xmlns:a16="http://schemas.microsoft.com/office/drawing/2014/main" id="{1AEDF188-41C4-FD6C-1BEA-63BA81BE4804}"/>
                  </a:ext>
                </a:extLst>
              </p:cNvPr>
              <p:cNvPicPr/>
              <p:nvPr/>
            </p:nvPicPr>
            <p:blipFill>
              <a:blip r:embed="rId43"/>
              <a:stretch>
                <a:fillRect/>
              </a:stretch>
            </p:blipFill>
            <p:spPr>
              <a:xfrm>
                <a:off x="3668205" y="472317"/>
                <a:ext cx="640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4DF20858-7446-63A5-8323-2A30E9E3FCC8}"/>
                  </a:ext>
                </a:extLst>
              </p14:cNvPr>
              <p14:cNvContentPartPr/>
              <p14:nvPr/>
            </p14:nvContentPartPr>
            <p14:xfrm>
              <a:off x="3623205" y="431997"/>
              <a:ext cx="198000" cy="53640"/>
            </p14:xfrm>
          </p:contentPart>
        </mc:Choice>
        <mc:Fallback>
          <p:pic>
            <p:nvPicPr>
              <p:cNvPr id="23" name="Ink 22">
                <a:extLst>
                  <a:ext uri="{FF2B5EF4-FFF2-40B4-BE49-F238E27FC236}">
                    <a16:creationId xmlns:a16="http://schemas.microsoft.com/office/drawing/2014/main" id="{4DF20858-7446-63A5-8323-2A30E9E3FCC8}"/>
                  </a:ext>
                </a:extLst>
              </p:cNvPr>
              <p:cNvPicPr/>
              <p:nvPr/>
            </p:nvPicPr>
            <p:blipFill>
              <a:blip r:embed="rId45"/>
              <a:stretch>
                <a:fillRect/>
              </a:stretch>
            </p:blipFill>
            <p:spPr>
              <a:xfrm>
                <a:off x="3617085" y="425877"/>
                <a:ext cx="2102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8A4DDD5D-AB4A-64C2-BD76-A6BC556C3586}"/>
                  </a:ext>
                </a:extLst>
              </p14:cNvPr>
              <p14:cNvContentPartPr/>
              <p14:nvPr/>
            </p14:nvContentPartPr>
            <p14:xfrm>
              <a:off x="3469845" y="703437"/>
              <a:ext cx="403560" cy="237960"/>
            </p14:xfrm>
          </p:contentPart>
        </mc:Choice>
        <mc:Fallback>
          <p:pic>
            <p:nvPicPr>
              <p:cNvPr id="24" name="Ink 23">
                <a:extLst>
                  <a:ext uri="{FF2B5EF4-FFF2-40B4-BE49-F238E27FC236}">
                    <a16:creationId xmlns:a16="http://schemas.microsoft.com/office/drawing/2014/main" id="{8A4DDD5D-AB4A-64C2-BD76-A6BC556C3586}"/>
                  </a:ext>
                </a:extLst>
              </p:cNvPr>
              <p:cNvPicPr/>
              <p:nvPr/>
            </p:nvPicPr>
            <p:blipFill>
              <a:blip r:embed="rId47"/>
              <a:stretch>
                <a:fillRect/>
              </a:stretch>
            </p:blipFill>
            <p:spPr>
              <a:xfrm>
                <a:off x="3463725" y="697317"/>
                <a:ext cx="4158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001DDB8C-9BAB-61AE-9B90-95F9F29783E8}"/>
                  </a:ext>
                </a:extLst>
              </p14:cNvPr>
              <p14:cNvContentPartPr/>
              <p14:nvPr/>
            </p14:nvContentPartPr>
            <p14:xfrm>
              <a:off x="3875925" y="340917"/>
              <a:ext cx="210240" cy="407160"/>
            </p14:xfrm>
          </p:contentPart>
        </mc:Choice>
        <mc:Fallback>
          <p:pic>
            <p:nvPicPr>
              <p:cNvPr id="25" name="Ink 24">
                <a:extLst>
                  <a:ext uri="{FF2B5EF4-FFF2-40B4-BE49-F238E27FC236}">
                    <a16:creationId xmlns:a16="http://schemas.microsoft.com/office/drawing/2014/main" id="{001DDB8C-9BAB-61AE-9B90-95F9F29783E8}"/>
                  </a:ext>
                </a:extLst>
              </p:cNvPr>
              <p:cNvPicPr/>
              <p:nvPr/>
            </p:nvPicPr>
            <p:blipFill>
              <a:blip r:embed="rId49"/>
              <a:stretch>
                <a:fillRect/>
              </a:stretch>
            </p:blipFill>
            <p:spPr>
              <a:xfrm>
                <a:off x="3869805" y="334797"/>
                <a:ext cx="2224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73A4ADB4-AE40-9BAA-EE1E-2A025A04232F}"/>
                  </a:ext>
                </a:extLst>
              </p14:cNvPr>
              <p14:cNvContentPartPr/>
              <p14:nvPr/>
            </p14:nvContentPartPr>
            <p14:xfrm>
              <a:off x="4120365" y="375477"/>
              <a:ext cx="246240" cy="385200"/>
            </p14:xfrm>
          </p:contentPart>
        </mc:Choice>
        <mc:Fallback>
          <p:pic>
            <p:nvPicPr>
              <p:cNvPr id="26" name="Ink 25">
                <a:extLst>
                  <a:ext uri="{FF2B5EF4-FFF2-40B4-BE49-F238E27FC236}">
                    <a16:creationId xmlns:a16="http://schemas.microsoft.com/office/drawing/2014/main" id="{73A4ADB4-AE40-9BAA-EE1E-2A025A04232F}"/>
                  </a:ext>
                </a:extLst>
              </p:cNvPr>
              <p:cNvPicPr/>
              <p:nvPr/>
            </p:nvPicPr>
            <p:blipFill>
              <a:blip r:embed="rId51"/>
              <a:stretch>
                <a:fillRect/>
              </a:stretch>
            </p:blipFill>
            <p:spPr>
              <a:xfrm>
                <a:off x="4114245" y="369357"/>
                <a:ext cx="25848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DAE0B814-D62A-4E20-1F2E-91364AC92359}"/>
                  </a:ext>
                </a:extLst>
              </p14:cNvPr>
              <p14:cNvContentPartPr/>
              <p14:nvPr/>
            </p14:nvContentPartPr>
            <p14:xfrm>
              <a:off x="4455885" y="465837"/>
              <a:ext cx="66240" cy="261000"/>
            </p14:xfrm>
          </p:contentPart>
        </mc:Choice>
        <mc:Fallback>
          <p:pic>
            <p:nvPicPr>
              <p:cNvPr id="27" name="Ink 26">
                <a:extLst>
                  <a:ext uri="{FF2B5EF4-FFF2-40B4-BE49-F238E27FC236}">
                    <a16:creationId xmlns:a16="http://schemas.microsoft.com/office/drawing/2014/main" id="{DAE0B814-D62A-4E20-1F2E-91364AC92359}"/>
                  </a:ext>
                </a:extLst>
              </p:cNvPr>
              <p:cNvPicPr/>
              <p:nvPr/>
            </p:nvPicPr>
            <p:blipFill>
              <a:blip r:embed="rId53"/>
              <a:stretch>
                <a:fillRect/>
              </a:stretch>
            </p:blipFill>
            <p:spPr>
              <a:xfrm>
                <a:off x="4449765" y="459717"/>
                <a:ext cx="784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Ink 27">
                <a:extLst>
                  <a:ext uri="{FF2B5EF4-FFF2-40B4-BE49-F238E27FC236}">
                    <a16:creationId xmlns:a16="http://schemas.microsoft.com/office/drawing/2014/main" id="{8978878F-515E-72E0-BD86-318299058659}"/>
                  </a:ext>
                </a:extLst>
              </p14:cNvPr>
              <p14:cNvContentPartPr/>
              <p14:nvPr/>
            </p14:nvContentPartPr>
            <p14:xfrm>
              <a:off x="4395405" y="426597"/>
              <a:ext cx="221760" cy="21600"/>
            </p14:xfrm>
          </p:contentPart>
        </mc:Choice>
        <mc:Fallback>
          <p:pic>
            <p:nvPicPr>
              <p:cNvPr id="28" name="Ink 27">
                <a:extLst>
                  <a:ext uri="{FF2B5EF4-FFF2-40B4-BE49-F238E27FC236}">
                    <a16:creationId xmlns:a16="http://schemas.microsoft.com/office/drawing/2014/main" id="{8978878F-515E-72E0-BD86-318299058659}"/>
                  </a:ext>
                </a:extLst>
              </p:cNvPr>
              <p:cNvPicPr/>
              <p:nvPr/>
            </p:nvPicPr>
            <p:blipFill>
              <a:blip r:embed="rId55"/>
              <a:stretch>
                <a:fillRect/>
              </a:stretch>
            </p:blipFill>
            <p:spPr>
              <a:xfrm>
                <a:off x="4389285" y="420477"/>
                <a:ext cx="234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Ink 28">
                <a:extLst>
                  <a:ext uri="{FF2B5EF4-FFF2-40B4-BE49-F238E27FC236}">
                    <a16:creationId xmlns:a16="http://schemas.microsoft.com/office/drawing/2014/main" id="{B7E4DC88-9635-DE6A-6DF1-379F803D1E38}"/>
                  </a:ext>
                </a:extLst>
              </p14:cNvPr>
              <p14:cNvContentPartPr/>
              <p14:nvPr/>
            </p14:nvContentPartPr>
            <p14:xfrm>
              <a:off x="4340685" y="719637"/>
              <a:ext cx="200520" cy="115920"/>
            </p14:xfrm>
          </p:contentPart>
        </mc:Choice>
        <mc:Fallback>
          <p:pic>
            <p:nvPicPr>
              <p:cNvPr id="29" name="Ink 28">
                <a:extLst>
                  <a:ext uri="{FF2B5EF4-FFF2-40B4-BE49-F238E27FC236}">
                    <a16:creationId xmlns:a16="http://schemas.microsoft.com/office/drawing/2014/main" id="{B7E4DC88-9635-DE6A-6DF1-379F803D1E38}"/>
                  </a:ext>
                </a:extLst>
              </p:cNvPr>
              <p:cNvPicPr/>
              <p:nvPr/>
            </p:nvPicPr>
            <p:blipFill>
              <a:blip r:embed="rId57"/>
              <a:stretch>
                <a:fillRect/>
              </a:stretch>
            </p:blipFill>
            <p:spPr>
              <a:xfrm>
                <a:off x="4334565" y="713517"/>
                <a:ext cx="2127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Ink 29">
                <a:extLst>
                  <a:ext uri="{FF2B5EF4-FFF2-40B4-BE49-F238E27FC236}">
                    <a16:creationId xmlns:a16="http://schemas.microsoft.com/office/drawing/2014/main" id="{8425310E-E9D9-0F14-2198-C132D60388D3}"/>
                  </a:ext>
                </a:extLst>
              </p14:cNvPr>
              <p14:cNvContentPartPr/>
              <p14:nvPr/>
            </p14:nvContentPartPr>
            <p14:xfrm>
              <a:off x="4655325" y="249477"/>
              <a:ext cx="336960" cy="464400"/>
            </p14:xfrm>
          </p:contentPart>
        </mc:Choice>
        <mc:Fallback>
          <p:pic>
            <p:nvPicPr>
              <p:cNvPr id="30" name="Ink 29">
                <a:extLst>
                  <a:ext uri="{FF2B5EF4-FFF2-40B4-BE49-F238E27FC236}">
                    <a16:creationId xmlns:a16="http://schemas.microsoft.com/office/drawing/2014/main" id="{8425310E-E9D9-0F14-2198-C132D60388D3}"/>
                  </a:ext>
                </a:extLst>
              </p:cNvPr>
              <p:cNvPicPr/>
              <p:nvPr/>
            </p:nvPicPr>
            <p:blipFill>
              <a:blip r:embed="rId59"/>
              <a:stretch>
                <a:fillRect/>
              </a:stretch>
            </p:blipFill>
            <p:spPr>
              <a:xfrm>
                <a:off x="4649205" y="243357"/>
                <a:ext cx="34920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Ink 30">
                <a:extLst>
                  <a:ext uri="{FF2B5EF4-FFF2-40B4-BE49-F238E27FC236}">
                    <a16:creationId xmlns:a16="http://schemas.microsoft.com/office/drawing/2014/main" id="{6AFF1E2F-CA1B-EA47-2884-8F5DE0A6AE2F}"/>
                  </a:ext>
                </a:extLst>
              </p14:cNvPr>
              <p14:cNvContentPartPr/>
              <p14:nvPr/>
            </p14:nvContentPartPr>
            <p14:xfrm>
              <a:off x="5019645" y="318237"/>
              <a:ext cx="266040" cy="390240"/>
            </p14:xfrm>
          </p:contentPart>
        </mc:Choice>
        <mc:Fallback>
          <p:pic>
            <p:nvPicPr>
              <p:cNvPr id="31" name="Ink 30">
                <a:extLst>
                  <a:ext uri="{FF2B5EF4-FFF2-40B4-BE49-F238E27FC236}">
                    <a16:creationId xmlns:a16="http://schemas.microsoft.com/office/drawing/2014/main" id="{6AFF1E2F-CA1B-EA47-2884-8F5DE0A6AE2F}"/>
                  </a:ext>
                </a:extLst>
              </p:cNvPr>
              <p:cNvPicPr/>
              <p:nvPr/>
            </p:nvPicPr>
            <p:blipFill>
              <a:blip r:embed="rId61"/>
              <a:stretch>
                <a:fillRect/>
              </a:stretch>
            </p:blipFill>
            <p:spPr>
              <a:xfrm>
                <a:off x="5013525" y="312117"/>
                <a:ext cx="2782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Ink 31">
                <a:extLst>
                  <a:ext uri="{FF2B5EF4-FFF2-40B4-BE49-F238E27FC236}">
                    <a16:creationId xmlns:a16="http://schemas.microsoft.com/office/drawing/2014/main" id="{F127ED93-AA3D-A53C-B8CA-D130DFDD173A}"/>
                  </a:ext>
                </a:extLst>
              </p14:cNvPr>
              <p14:cNvContentPartPr/>
              <p14:nvPr/>
            </p14:nvContentPartPr>
            <p14:xfrm>
              <a:off x="5099205" y="467997"/>
              <a:ext cx="199440" cy="69840"/>
            </p14:xfrm>
          </p:contentPart>
        </mc:Choice>
        <mc:Fallback>
          <p:pic>
            <p:nvPicPr>
              <p:cNvPr id="32" name="Ink 31">
                <a:extLst>
                  <a:ext uri="{FF2B5EF4-FFF2-40B4-BE49-F238E27FC236}">
                    <a16:creationId xmlns:a16="http://schemas.microsoft.com/office/drawing/2014/main" id="{F127ED93-AA3D-A53C-B8CA-D130DFDD173A}"/>
                  </a:ext>
                </a:extLst>
              </p:cNvPr>
              <p:cNvPicPr/>
              <p:nvPr/>
            </p:nvPicPr>
            <p:blipFill>
              <a:blip r:embed="rId63"/>
              <a:stretch>
                <a:fillRect/>
              </a:stretch>
            </p:blipFill>
            <p:spPr>
              <a:xfrm>
                <a:off x="5093085" y="461877"/>
                <a:ext cx="2116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Ink 32">
                <a:extLst>
                  <a:ext uri="{FF2B5EF4-FFF2-40B4-BE49-F238E27FC236}">
                    <a16:creationId xmlns:a16="http://schemas.microsoft.com/office/drawing/2014/main" id="{D8E77423-E657-96EC-F1BC-5F3E5F0D9CE3}"/>
                  </a:ext>
                </a:extLst>
              </p14:cNvPr>
              <p14:cNvContentPartPr/>
              <p14:nvPr/>
            </p14:nvContentPartPr>
            <p14:xfrm>
              <a:off x="4957725" y="687597"/>
              <a:ext cx="286920" cy="136800"/>
            </p14:xfrm>
          </p:contentPart>
        </mc:Choice>
        <mc:Fallback>
          <p:pic>
            <p:nvPicPr>
              <p:cNvPr id="33" name="Ink 32">
                <a:extLst>
                  <a:ext uri="{FF2B5EF4-FFF2-40B4-BE49-F238E27FC236}">
                    <a16:creationId xmlns:a16="http://schemas.microsoft.com/office/drawing/2014/main" id="{D8E77423-E657-96EC-F1BC-5F3E5F0D9CE3}"/>
                  </a:ext>
                </a:extLst>
              </p:cNvPr>
              <p:cNvPicPr/>
              <p:nvPr/>
            </p:nvPicPr>
            <p:blipFill>
              <a:blip r:embed="rId65"/>
              <a:stretch>
                <a:fillRect/>
              </a:stretch>
            </p:blipFill>
            <p:spPr>
              <a:xfrm>
                <a:off x="4951605" y="681477"/>
                <a:ext cx="2991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Ink 33">
                <a:extLst>
                  <a:ext uri="{FF2B5EF4-FFF2-40B4-BE49-F238E27FC236}">
                    <a16:creationId xmlns:a16="http://schemas.microsoft.com/office/drawing/2014/main" id="{B78F3546-D661-E4AB-D29B-05AC92CBE202}"/>
                  </a:ext>
                </a:extLst>
              </p14:cNvPr>
              <p14:cNvContentPartPr/>
              <p14:nvPr/>
            </p14:nvContentPartPr>
            <p14:xfrm>
              <a:off x="6535245" y="122397"/>
              <a:ext cx="499680" cy="622080"/>
            </p14:xfrm>
          </p:contentPart>
        </mc:Choice>
        <mc:Fallback>
          <p:pic>
            <p:nvPicPr>
              <p:cNvPr id="34" name="Ink 33">
                <a:extLst>
                  <a:ext uri="{FF2B5EF4-FFF2-40B4-BE49-F238E27FC236}">
                    <a16:creationId xmlns:a16="http://schemas.microsoft.com/office/drawing/2014/main" id="{B78F3546-D661-E4AB-D29B-05AC92CBE202}"/>
                  </a:ext>
                </a:extLst>
              </p:cNvPr>
              <p:cNvPicPr/>
              <p:nvPr/>
            </p:nvPicPr>
            <p:blipFill>
              <a:blip r:embed="rId67"/>
              <a:stretch>
                <a:fillRect/>
              </a:stretch>
            </p:blipFill>
            <p:spPr>
              <a:xfrm>
                <a:off x="6529125" y="116277"/>
                <a:ext cx="511920" cy="634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85B3889E-1BDF-A19C-1D1B-A7662F5228E7}"/>
                  </a:ext>
                </a:extLst>
              </p14:cNvPr>
              <p14:cNvContentPartPr/>
              <p14:nvPr/>
            </p14:nvContentPartPr>
            <p14:xfrm>
              <a:off x="6848805" y="483837"/>
              <a:ext cx="180720" cy="333360"/>
            </p14:xfrm>
          </p:contentPart>
        </mc:Choice>
        <mc:Fallback>
          <p:pic>
            <p:nvPicPr>
              <p:cNvPr id="35" name="Ink 34">
                <a:extLst>
                  <a:ext uri="{FF2B5EF4-FFF2-40B4-BE49-F238E27FC236}">
                    <a16:creationId xmlns:a16="http://schemas.microsoft.com/office/drawing/2014/main" id="{85B3889E-1BDF-A19C-1D1B-A7662F5228E7}"/>
                  </a:ext>
                </a:extLst>
              </p:cNvPr>
              <p:cNvPicPr/>
              <p:nvPr/>
            </p:nvPicPr>
            <p:blipFill>
              <a:blip r:embed="rId69"/>
              <a:stretch>
                <a:fillRect/>
              </a:stretch>
            </p:blipFill>
            <p:spPr>
              <a:xfrm>
                <a:off x="6842685" y="477717"/>
                <a:ext cx="1929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Ink 35">
                <a:extLst>
                  <a:ext uri="{FF2B5EF4-FFF2-40B4-BE49-F238E27FC236}">
                    <a16:creationId xmlns:a16="http://schemas.microsoft.com/office/drawing/2014/main" id="{DC0305B5-4C62-A292-7A91-91F27D8F7171}"/>
                  </a:ext>
                </a:extLst>
              </p14:cNvPr>
              <p14:cNvContentPartPr/>
              <p14:nvPr/>
            </p14:nvContentPartPr>
            <p14:xfrm>
              <a:off x="7224645" y="150477"/>
              <a:ext cx="365400" cy="566640"/>
            </p14:xfrm>
          </p:contentPart>
        </mc:Choice>
        <mc:Fallback>
          <p:pic>
            <p:nvPicPr>
              <p:cNvPr id="36" name="Ink 35">
                <a:extLst>
                  <a:ext uri="{FF2B5EF4-FFF2-40B4-BE49-F238E27FC236}">
                    <a16:creationId xmlns:a16="http://schemas.microsoft.com/office/drawing/2014/main" id="{DC0305B5-4C62-A292-7A91-91F27D8F7171}"/>
                  </a:ext>
                </a:extLst>
              </p:cNvPr>
              <p:cNvPicPr/>
              <p:nvPr/>
            </p:nvPicPr>
            <p:blipFill>
              <a:blip r:embed="rId71"/>
              <a:stretch>
                <a:fillRect/>
              </a:stretch>
            </p:blipFill>
            <p:spPr>
              <a:xfrm>
                <a:off x="7218525" y="144357"/>
                <a:ext cx="37764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Ink 36">
                <a:extLst>
                  <a:ext uri="{FF2B5EF4-FFF2-40B4-BE49-F238E27FC236}">
                    <a16:creationId xmlns:a16="http://schemas.microsoft.com/office/drawing/2014/main" id="{D7CBAF19-BC5E-B679-5875-035889420AF2}"/>
                  </a:ext>
                </a:extLst>
              </p14:cNvPr>
              <p14:cNvContentPartPr/>
              <p14:nvPr/>
            </p14:nvContentPartPr>
            <p14:xfrm>
              <a:off x="7783005" y="282597"/>
              <a:ext cx="55800" cy="311040"/>
            </p14:xfrm>
          </p:contentPart>
        </mc:Choice>
        <mc:Fallback>
          <p:pic>
            <p:nvPicPr>
              <p:cNvPr id="37" name="Ink 36">
                <a:extLst>
                  <a:ext uri="{FF2B5EF4-FFF2-40B4-BE49-F238E27FC236}">
                    <a16:creationId xmlns:a16="http://schemas.microsoft.com/office/drawing/2014/main" id="{D7CBAF19-BC5E-B679-5875-035889420AF2}"/>
                  </a:ext>
                </a:extLst>
              </p:cNvPr>
              <p:cNvPicPr/>
              <p:nvPr/>
            </p:nvPicPr>
            <p:blipFill>
              <a:blip r:embed="rId73"/>
              <a:stretch>
                <a:fillRect/>
              </a:stretch>
            </p:blipFill>
            <p:spPr>
              <a:xfrm>
                <a:off x="7776885" y="276477"/>
                <a:ext cx="680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Ink 37">
                <a:extLst>
                  <a:ext uri="{FF2B5EF4-FFF2-40B4-BE49-F238E27FC236}">
                    <a16:creationId xmlns:a16="http://schemas.microsoft.com/office/drawing/2014/main" id="{E716F8E1-4695-14F0-8438-4EADE3FD6D78}"/>
                  </a:ext>
                </a:extLst>
              </p14:cNvPr>
              <p14:cNvContentPartPr/>
              <p14:nvPr/>
            </p14:nvContentPartPr>
            <p14:xfrm>
              <a:off x="7734045" y="175317"/>
              <a:ext cx="326520" cy="45360"/>
            </p14:xfrm>
          </p:contentPart>
        </mc:Choice>
        <mc:Fallback>
          <p:pic>
            <p:nvPicPr>
              <p:cNvPr id="38" name="Ink 37">
                <a:extLst>
                  <a:ext uri="{FF2B5EF4-FFF2-40B4-BE49-F238E27FC236}">
                    <a16:creationId xmlns:a16="http://schemas.microsoft.com/office/drawing/2014/main" id="{E716F8E1-4695-14F0-8438-4EADE3FD6D78}"/>
                  </a:ext>
                </a:extLst>
              </p:cNvPr>
              <p:cNvPicPr/>
              <p:nvPr/>
            </p:nvPicPr>
            <p:blipFill>
              <a:blip r:embed="rId75"/>
              <a:stretch>
                <a:fillRect/>
              </a:stretch>
            </p:blipFill>
            <p:spPr>
              <a:xfrm>
                <a:off x="7727925" y="169197"/>
                <a:ext cx="3387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9" name="Ink 38">
                <a:extLst>
                  <a:ext uri="{FF2B5EF4-FFF2-40B4-BE49-F238E27FC236}">
                    <a16:creationId xmlns:a16="http://schemas.microsoft.com/office/drawing/2014/main" id="{07C65632-BCBB-4DDE-4E30-A9DAE95F9BCA}"/>
                  </a:ext>
                </a:extLst>
              </p14:cNvPr>
              <p14:cNvContentPartPr/>
              <p14:nvPr/>
            </p14:nvContentPartPr>
            <p14:xfrm>
              <a:off x="7641885" y="595797"/>
              <a:ext cx="318960" cy="89640"/>
            </p14:xfrm>
          </p:contentPart>
        </mc:Choice>
        <mc:Fallback>
          <p:pic>
            <p:nvPicPr>
              <p:cNvPr id="39" name="Ink 38">
                <a:extLst>
                  <a:ext uri="{FF2B5EF4-FFF2-40B4-BE49-F238E27FC236}">
                    <a16:creationId xmlns:a16="http://schemas.microsoft.com/office/drawing/2014/main" id="{07C65632-BCBB-4DDE-4E30-A9DAE95F9BCA}"/>
                  </a:ext>
                </a:extLst>
              </p:cNvPr>
              <p:cNvPicPr/>
              <p:nvPr/>
            </p:nvPicPr>
            <p:blipFill>
              <a:blip r:embed="rId77"/>
              <a:stretch>
                <a:fillRect/>
              </a:stretch>
            </p:blipFill>
            <p:spPr>
              <a:xfrm>
                <a:off x="7635765" y="589677"/>
                <a:ext cx="3312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0" name="Ink 39">
                <a:extLst>
                  <a:ext uri="{FF2B5EF4-FFF2-40B4-BE49-F238E27FC236}">
                    <a16:creationId xmlns:a16="http://schemas.microsoft.com/office/drawing/2014/main" id="{6CFF0EE8-58F6-914E-22CB-0F817E592563}"/>
                  </a:ext>
                </a:extLst>
              </p14:cNvPr>
              <p14:cNvContentPartPr/>
              <p14:nvPr/>
            </p14:nvContentPartPr>
            <p14:xfrm>
              <a:off x="8040045" y="241197"/>
              <a:ext cx="434520" cy="500760"/>
            </p14:xfrm>
          </p:contentPart>
        </mc:Choice>
        <mc:Fallback>
          <p:pic>
            <p:nvPicPr>
              <p:cNvPr id="40" name="Ink 39">
                <a:extLst>
                  <a:ext uri="{FF2B5EF4-FFF2-40B4-BE49-F238E27FC236}">
                    <a16:creationId xmlns:a16="http://schemas.microsoft.com/office/drawing/2014/main" id="{6CFF0EE8-58F6-914E-22CB-0F817E592563}"/>
                  </a:ext>
                </a:extLst>
              </p:cNvPr>
              <p:cNvPicPr/>
              <p:nvPr/>
            </p:nvPicPr>
            <p:blipFill>
              <a:blip r:embed="rId79"/>
              <a:stretch>
                <a:fillRect/>
              </a:stretch>
            </p:blipFill>
            <p:spPr>
              <a:xfrm>
                <a:off x="8033925" y="235077"/>
                <a:ext cx="44676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1" name="Ink 40">
                <a:extLst>
                  <a:ext uri="{FF2B5EF4-FFF2-40B4-BE49-F238E27FC236}">
                    <a16:creationId xmlns:a16="http://schemas.microsoft.com/office/drawing/2014/main" id="{E42E28C2-C5CB-5B9B-339F-694F1AD8BCD9}"/>
                  </a:ext>
                </a:extLst>
              </p14:cNvPr>
              <p14:cNvContentPartPr/>
              <p14:nvPr/>
            </p14:nvContentPartPr>
            <p14:xfrm>
              <a:off x="8445405" y="227877"/>
              <a:ext cx="589320" cy="513000"/>
            </p14:xfrm>
          </p:contentPart>
        </mc:Choice>
        <mc:Fallback>
          <p:pic>
            <p:nvPicPr>
              <p:cNvPr id="41" name="Ink 40">
                <a:extLst>
                  <a:ext uri="{FF2B5EF4-FFF2-40B4-BE49-F238E27FC236}">
                    <a16:creationId xmlns:a16="http://schemas.microsoft.com/office/drawing/2014/main" id="{E42E28C2-C5CB-5B9B-339F-694F1AD8BCD9}"/>
                  </a:ext>
                </a:extLst>
              </p:cNvPr>
              <p:cNvPicPr/>
              <p:nvPr/>
            </p:nvPicPr>
            <p:blipFill>
              <a:blip r:embed="rId81"/>
              <a:stretch>
                <a:fillRect/>
              </a:stretch>
            </p:blipFill>
            <p:spPr>
              <a:xfrm>
                <a:off x="8439285" y="221757"/>
                <a:ext cx="60156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C7D05665-CE3F-8B87-1895-5ABB552EA0C6}"/>
                  </a:ext>
                </a:extLst>
              </p14:cNvPr>
              <p14:cNvContentPartPr/>
              <p14:nvPr/>
            </p14:nvContentPartPr>
            <p14:xfrm>
              <a:off x="748965" y="921957"/>
              <a:ext cx="7952760" cy="5319360"/>
            </p14:xfrm>
          </p:contentPart>
        </mc:Choice>
        <mc:Fallback>
          <p:pic>
            <p:nvPicPr>
              <p:cNvPr id="54" name="Ink 53">
                <a:extLst>
                  <a:ext uri="{FF2B5EF4-FFF2-40B4-BE49-F238E27FC236}">
                    <a16:creationId xmlns:a16="http://schemas.microsoft.com/office/drawing/2014/main" id="{C7D05665-CE3F-8B87-1895-5ABB552EA0C6}"/>
                  </a:ext>
                </a:extLst>
              </p:cNvPr>
              <p:cNvPicPr/>
              <p:nvPr/>
            </p:nvPicPr>
            <p:blipFill>
              <a:blip r:embed="rId83"/>
              <a:stretch>
                <a:fillRect/>
              </a:stretch>
            </p:blipFill>
            <p:spPr>
              <a:xfrm>
                <a:off x="742845" y="915837"/>
                <a:ext cx="7965000" cy="5331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CB6D06BB-914F-D819-D6D2-C7CE9E808A1F}"/>
                  </a:ext>
                </a:extLst>
              </p14:cNvPr>
              <p14:cNvContentPartPr/>
              <p14:nvPr/>
            </p14:nvContentPartPr>
            <p14:xfrm>
              <a:off x="1087725" y="1220037"/>
              <a:ext cx="10080" cy="25920"/>
            </p14:xfrm>
          </p:contentPart>
        </mc:Choice>
        <mc:Fallback>
          <p:pic>
            <p:nvPicPr>
              <p:cNvPr id="56" name="Ink 55">
                <a:extLst>
                  <a:ext uri="{FF2B5EF4-FFF2-40B4-BE49-F238E27FC236}">
                    <a16:creationId xmlns:a16="http://schemas.microsoft.com/office/drawing/2014/main" id="{CB6D06BB-914F-D819-D6D2-C7CE9E808A1F}"/>
                  </a:ext>
                </a:extLst>
              </p:cNvPr>
              <p:cNvPicPr/>
              <p:nvPr/>
            </p:nvPicPr>
            <p:blipFill>
              <a:blip r:embed="rId85"/>
              <a:stretch>
                <a:fillRect/>
              </a:stretch>
            </p:blipFill>
            <p:spPr>
              <a:xfrm>
                <a:off x="1081605" y="1213917"/>
                <a:ext cx="223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8FF6ACBE-0CF4-31A8-DBB4-8FEE735E965F}"/>
                  </a:ext>
                </a:extLst>
              </p14:cNvPr>
              <p14:cNvContentPartPr/>
              <p14:nvPr/>
            </p14:nvContentPartPr>
            <p14:xfrm>
              <a:off x="852645" y="1167477"/>
              <a:ext cx="278280" cy="373320"/>
            </p14:xfrm>
          </p:contentPart>
        </mc:Choice>
        <mc:Fallback>
          <p:pic>
            <p:nvPicPr>
              <p:cNvPr id="57" name="Ink 56">
                <a:extLst>
                  <a:ext uri="{FF2B5EF4-FFF2-40B4-BE49-F238E27FC236}">
                    <a16:creationId xmlns:a16="http://schemas.microsoft.com/office/drawing/2014/main" id="{8FF6ACBE-0CF4-31A8-DBB4-8FEE735E965F}"/>
                  </a:ext>
                </a:extLst>
              </p:cNvPr>
              <p:cNvPicPr/>
              <p:nvPr/>
            </p:nvPicPr>
            <p:blipFill>
              <a:blip r:embed="rId87"/>
              <a:stretch>
                <a:fillRect/>
              </a:stretch>
            </p:blipFill>
            <p:spPr>
              <a:xfrm>
                <a:off x="846525" y="1161357"/>
                <a:ext cx="29052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39D629CE-1E17-BC10-1831-418C39D3D49F}"/>
                  </a:ext>
                </a:extLst>
              </p14:cNvPr>
              <p14:cNvContentPartPr/>
              <p14:nvPr/>
            </p14:nvContentPartPr>
            <p14:xfrm>
              <a:off x="1039845" y="1386357"/>
              <a:ext cx="102960" cy="183960"/>
            </p14:xfrm>
          </p:contentPart>
        </mc:Choice>
        <mc:Fallback>
          <p:pic>
            <p:nvPicPr>
              <p:cNvPr id="58" name="Ink 57">
                <a:extLst>
                  <a:ext uri="{FF2B5EF4-FFF2-40B4-BE49-F238E27FC236}">
                    <a16:creationId xmlns:a16="http://schemas.microsoft.com/office/drawing/2014/main" id="{39D629CE-1E17-BC10-1831-418C39D3D49F}"/>
                  </a:ext>
                </a:extLst>
              </p:cNvPr>
              <p:cNvPicPr/>
              <p:nvPr/>
            </p:nvPicPr>
            <p:blipFill>
              <a:blip r:embed="rId89"/>
              <a:stretch>
                <a:fillRect/>
              </a:stretch>
            </p:blipFill>
            <p:spPr>
              <a:xfrm>
                <a:off x="1033725" y="1380237"/>
                <a:ext cx="1152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4C222138-FCC8-8617-3AD2-2A68E24E1A72}"/>
                  </a:ext>
                </a:extLst>
              </p14:cNvPr>
              <p14:cNvContentPartPr/>
              <p14:nvPr/>
            </p14:nvContentPartPr>
            <p14:xfrm>
              <a:off x="1236765" y="1185837"/>
              <a:ext cx="162360" cy="370080"/>
            </p14:xfrm>
          </p:contentPart>
        </mc:Choice>
        <mc:Fallback>
          <p:pic>
            <p:nvPicPr>
              <p:cNvPr id="59" name="Ink 58">
                <a:extLst>
                  <a:ext uri="{FF2B5EF4-FFF2-40B4-BE49-F238E27FC236}">
                    <a16:creationId xmlns:a16="http://schemas.microsoft.com/office/drawing/2014/main" id="{4C222138-FCC8-8617-3AD2-2A68E24E1A72}"/>
                  </a:ext>
                </a:extLst>
              </p:cNvPr>
              <p:cNvPicPr/>
              <p:nvPr/>
            </p:nvPicPr>
            <p:blipFill>
              <a:blip r:embed="rId91"/>
              <a:stretch>
                <a:fillRect/>
              </a:stretch>
            </p:blipFill>
            <p:spPr>
              <a:xfrm>
                <a:off x="1230645" y="1179717"/>
                <a:ext cx="1746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7581C071-2B4E-B07A-F1E8-368AD5027BFC}"/>
                  </a:ext>
                </a:extLst>
              </p14:cNvPr>
              <p14:cNvContentPartPr/>
              <p14:nvPr/>
            </p14:nvContentPartPr>
            <p14:xfrm>
              <a:off x="1533405" y="1254237"/>
              <a:ext cx="30240" cy="223920"/>
            </p14:xfrm>
          </p:contentPart>
        </mc:Choice>
        <mc:Fallback>
          <p:pic>
            <p:nvPicPr>
              <p:cNvPr id="60" name="Ink 59">
                <a:extLst>
                  <a:ext uri="{FF2B5EF4-FFF2-40B4-BE49-F238E27FC236}">
                    <a16:creationId xmlns:a16="http://schemas.microsoft.com/office/drawing/2014/main" id="{7581C071-2B4E-B07A-F1E8-368AD5027BFC}"/>
                  </a:ext>
                </a:extLst>
              </p:cNvPr>
              <p:cNvPicPr/>
              <p:nvPr/>
            </p:nvPicPr>
            <p:blipFill>
              <a:blip r:embed="rId93"/>
              <a:stretch>
                <a:fillRect/>
              </a:stretch>
            </p:blipFill>
            <p:spPr>
              <a:xfrm>
                <a:off x="1527285" y="1248117"/>
                <a:ext cx="424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E5717BC2-40F9-FA55-2CFC-4EFBED49567C}"/>
                  </a:ext>
                </a:extLst>
              </p14:cNvPr>
              <p14:cNvContentPartPr/>
              <p14:nvPr/>
            </p14:nvContentPartPr>
            <p14:xfrm>
              <a:off x="1452765" y="1179357"/>
              <a:ext cx="246600" cy="51840"/>
            </p14:xfrm>
          </p:contentPart>
        </mc:Choice>
        <mc:Fallback>
          <p:pic>
            <p:nvPicPr>
              <p:cNvPr id="61" name="Ink 60">
                <a:extLst>
                  <a:ext uri="{FF2B5EF4-FFF2-40B4-BE49-F238E27FC236}">
                    <a16:creationId xmlns:a16="http://schemas.microsoft.com/office/drawing/2014/main" id="{E5717BC2-40F9-FA55-2CFC-4EFBED49567C}"/>
                  </a:ext>
                </a:extLst>
              </p:cNvPr>
              <p:cNvPicPr/>
              <p:nvPr/>
            </p:nvPicPr>
            <p:blipFill>
              <a:blip r:embed="rId95"/>
              <a:stretch>
                <a:fillRect/>
              </a:stretch>
            </p:blipFill>
            <p:spPr>
              <a:xfrm>
                <a:off x="1446645" y="1173237"/>
                <a:ext cx="2588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560769B0-7F2C-C5E0-ABF4-5B142FBD8BEC}"/>
                  </a:ext>
                </a:extLst>
              </p14:cNvPr>
              <p14:cNvContentPartPr/>
              <p14:nvPr/>
            </p14:nvContentPartPr>
            <p14:xfrm>
              <a:off x="1462125" y="1435677"/>
              <a:ext cx="245160" cy="125280"/>
            </p14:xfrm>
          </p:contentPart>
        </mc:Choice>
        <mc:Fallback>
          <p:pic>
            <p:nvPicPr>
              <p:cNvPr id="62" name="Ink 61">
                <a:extLst>
                  <a:ext uri="{FF2B5EF4-FFF2-40B4-BE49-F238E27FC236}">
                    <a16:creationId xmlns:a16="http://schemas.microsoft.com/office/drawing/2014/main" id="{560769B0-7F2C-C5E0-ABF4-5B142FBD8BEC}"/>
                  </a:ext>
                </a:extLst>
              </p:cNvPr>
              <p:cNvPicPr/>
              <p:nvPr/>
            </p:nvPicPr>
            <p:blipFill>
              <a:blip r:embed="rId97"/>
              <a:stretch>
                <a:fillRect/>
              </a:stretch>
            </p:blipFill>
            <p:spPr>
              <a:xfrm>
                <a:off x="1456005" y="1429557"/>
                <a:ext cx="257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DCDD8154-499F-B0CC-6452-6EB7D4015056}"/>
                  </a:ext>
                </a:extLst>
              </p14:cNvPr>
              <p14:cNvContentPartPr/>
              <p14:nvPr/>
            </p14:nvContentPartPr>
            <p14:xfrm>
              <a:off x="1692885" y="1240917"/>
              <a:ext cx="214560" cy="290160"/>
            </p14:xfrm>
          </p:contentPart>
        </mc:Choice>
        <mc:Fallback>
          <p:pic>
            <p:nvPicPr>
              <p:cNvPr id="63" name="Ink 62">
                <a:extLst>
                  <a:ext uri="{FF2B5EF4-FFF2-40B4-BE49-F238E27FC236}">
                    <a16:creationId xmlns:a16="http://schemas.microsoft.com/office/drawing/2014/main" id="{DCDD8154-499F-B0CC-6452-6EB7D4015056}"/>
                  </a:ext>
                </a:extLst>
              </p:cNvPr>
              <p:cNvPicPr/>
              <p:nvPr/>
            </p:nvPicPr>
            <p:blipFill>
              <a:blip r:embed="rId99"/>
              <a:stretch>
                <a:fillRect/>
              </a:stretch>
            </p:blipFill>
            <p:spPr>
              <a:xfrm>
                <a:off x="1686765" y="1234797"/>
                <a:ext cx="2268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8F72632A-2D27-4023-60B6-CAAA83F40534}"/>
                  </a:ext>
                </a:extLst>
              </p14:cNvPr>
              <p14:cNvContentPartPr/>
              <p14:nvPr/>
            </p14:nvContentPartPr>
            <p14:xfrm>
              <a:off x="1907445" y="1176117"/>
              <a:ext cx="325800" cy="402120"/>
            </p14:xfrm>
          </p:contentPart>
        </mc:Choice>
        <mc:Fallback>
          <p:pic>
            <p:nvPicPr>
              <p:cNvPr id="64" name="Ink 63">
                <a:extLst>
                  <a:ext uri="{FF2B5EF4-FFF2-40B4-BE49-F238E27FC236}">
                    <a16:creationId xmlns:a16="http://schemas.microsoft.com/office/drawing/2014/main" id="{8F72632A-2D27-4023-60B6-CAAA83F40534}"/>
                  </a:ext>
                </a:extLst>
              </p:cNvPr>
              <p:cNvPicPr/>
              <p:nvPr/>
            </p:nvPicPr>
            <p:blipFill>
              <a:blip r:embed="rId101"/>
              <a:stretch>
                <a:fillRect/>
              </a:stretch>
            </p:blipFill>
            <p:spPr>
              <a:xfrm>
                <a:off x="1901325" y="1169997"/>
                <a:ext cx="3380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826AC31E-353D-9771-F528-0C29388FDFDC}"/>
                  </a:ext>
                </a:extLst>
              </p14:cNvPr>
              <p14:cNvContentPartPr/>
              <p14:nvPr/>
            </p14:nvContentPartPr>
            <p14:xfrm>
              <a:off x="1297605" y="1715397"/>
              <a:ext cx="285480" cy="483120"/>
            </p14:xfrm>
          </p:contentPart>
        </mc:Choice>
        <mc:Fallback>
          <p:pic>
            <p:nvPicPr>
              <p:cNvPr id="66" name="Ink 65">
                <a:extLst>
                  <a:ext uri="{FF2B5EF4-FFF2-40B4-BE49-F238E27FC236}">
                    <a16:creationId xmlns:a16="http://schemas.microsoft.com/office/drawing/2014/main" id="{826AC31E-353D-9771-F528-0C29388FDFDC}"/>
                  </a:ext>
                </a:extLst>
              </p:cNvPr>
              <p:cNvPicPr/>
              <p:nvPr/>
            </p:nvPicPr>
            <p:blipFill>
              <a:blip r:embed="rId103"/>
              <a:stretch>
                <a:fillRect/>
              </a:stretch>
            </p:blipFill>
            <p:spPr>
              <a:xfrm>
                <a:off x="1291485" y="1709277"/>
                <a:ext cx="297720" cy="495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59B12CCF-FD39-D8EC-19F2-0A0037AA428D}"/>
                  </a:ext>
                </a:extLst>
              </p14:cNvPr>
              <p14:cNvContentPartPr/>
              <p14:nvPr/>
            </p14:nvContentPartPr>
            <p14:xfrm>
              <a:off x="1681365" y="1684437"/>
              <a:ext cx="31680" cy="441360"/>
            </p14:xfrm>
          </p:contentPart>
        </mc:Choice>
        <mc:Fallback>
          <p:pic>
            <p:nvPicPr>
              <p:cNvPr id="67" name="Ink 66">
                <a:extLst>
                  <a:ext uri="{FF2B5EF4-FFF2-40B4-BE49-F238E27FC236}">
                    <a16:creationId xmlns:a16="http://schemas.microsoft.com/office/drawing/2014/main" id="{59B12CCF-FD39-D8EC-19F2-0A0037AA428D}"/>
                  </a:ext>
                </a:extLst>
              </p:cNvPr>
              <p:cNvPicPr/>
              <p:nvPr/>
            </p:nvPicPr>
            <p:blipFill>
              <a:blip r:embed="rId105"/>
              <a:stretch>
                <a:fillRect/>
              </a:stretch>
            </p:blipFill>
            <p:spPr>
              <a:xfrm>
                <a:off x="1675245" y="1678317"/>
                <a:ext cx="4392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0495826F-399B-5F65-3CEB-13B1B22F0DFE}"/>
                  </a:ext>
                </a:extLst>
              </p14:cNvPr>
              <p14:cNvContentPartPr/>
              <p14:nvPr/>
            </p14:nvContentPartPr>
            <p14:xfrm>
              <a:off x="1765605" y="1935357"/>
              <a:ext cx="205920" cy="221400"/>
            </p14:xfrm>
          </p:contentPart>
        </mc:Choice>
        <mc:Fallback>
          <p:pic>
            <p:nvPicPr>
              <p:cNvPr id="68" name="Ink 67">
                <a:extLst>
                  <a:ext uri="{FF2B5EF4-FFF2-40B4-BE49-F238E27FC236}">
                    <a16:creationId xmlns:a16="http://schemas.microsoft.com/office/drawing/2014/main" id="{0495826F-399B-5F65-3CEB-13B1B22F0DFE}"/>
                  </a:ext>
                </a:extLst>
              </p:cNvPr>
              <p:cNvPicPr/>
              <p:nvPr/>
            </p:nvPicPr>
            <p:blipFill>
              <a:blip r:embed="rId107"/>
              <a:stretch>
                <a:fillRect/>
              </a:stretch>
            </p:blipFill>
            <p:spPr>
              <a:xfrm>
                <a:off x="1759485" y="1929237"/>
                <a:ext cx="2181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97869281-2C0B-AB78-33E3-1ACA660B604C}"/>
                  </a:ext>
                </a:extLst>
              </p14:cNvPr>
              <p14:cNvContentPartPr/>
              <p14:nvPr/>
            </p14:nvContentPartPr>
            <p14:xfrm>
              <a:off x="1973325" y="1954797"/>
              <a:ext cx="133560" cy="194760"/>
            </p14:xfrm>
          </p:contentPart>
        </mc:Choice>
        <mc:Fallback>
          <p:pic>
            <p:nvPicPr>
              <p:cNvPr id="69" name="Ink 68">
                <a:extLst>
                  <a:ext uri="{FF2B5EF4-FFF2-40B4-BE49-F238E27FC236}">
                    <a16:creationId xmlns:a16="http://schemas.microsoft.com/office/drawing/2014/main" id="{97869281-2C0B-AB78-33E3-1ACA660B604C}"/>
                  </a:ext>
                </a:extLst>
              </p:cNvPr>
              <p:cNvPicPr/>
              <p:nvPr/>
            </p:nvPicPr>
            <p:blipFill>
              <a:blip r:embed="rId109"/>
              <a:stretch>
                <a:fillRect/>
              </a:stretch>
            </p:blipFill>
            <p:spPr>
              <a:xfrm>
                <a:off x="1967205" y="1948677"/>
                <a:ext cx="1458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E16BCE71-07C2-043A-D014-0865A932249F}"/>
                  </a:ext>
                </a:extLst>
              </p14:cNvPr>
              <p14:cNvContentPartPr/>
              <p14:nvPr/>
            </p14:nvContentPartPr>
            <p14:xfrm>
              <a:off x="2074485" y="1947237"/>
              <a:ext cx="243720" cy="254880"/>
            </p14:xfrm>
          </p:contentPart>
        </mc:Choice>
        <mc:Fallback>
          <p:pic>
            <p:nvPicPr>
              <p:cNvPr id="70" name="Ink 69">
                <a:extLst>
                  <a:ext uri="{FF2B5EF4-FFF2-40B4-BE49-F238E27FC236}">
                    <a16:creationId xmlns:a16="http://schemas.microsoft.com/office/drawing/2014/main" id="{E16BCE71-07C2-043A-D014-0865A932249F}"/>
                  </a:ext>
                </a:extLst>
              </p:cNvPr>
              <p:cNvPicPr/>
              <p:nvPr/>
            </p:nvPicPr>
            <p:blipFill>
              <a:blip r:embed="rId111"/>
              <a:stretch>
                <a:fillRect/>
              </a:stretch>
            </p:blipFill>
            <p:spPr>
              <a:xfrm>
                <a:off x="2068365" y="1941117"/>
                <a:ext cx="2559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32D4A417-2A94-1401-3F95-CA2639530970}"/>
                  </a:ext>
                </a:extLst>
              </p14:cNvPr>
              <p14:cNvContentPartPr/>
              <p14:nvPr/>
            </p14:nvContentPartPr>
            <p14:xfrm>
              <a:off x="2572365" y="1719717"/>
              <a:ext cx="37440" cy="335520"/>
            </p14:xfrm>
          </p:contentPart>
        </mc:Choice>
        <mc:Fallback>
          <p:pic>
            <p:nvPicPr>
              <p:cNvPr id="71" name="Ink 70">
                <a:extLst>
                  <a:ext uri="{FF2B5EF4-FFF2-40B4-BE49-F238E27FC236}">
                    <a16:creationId xmlns:a16="http://schemas.microsoft.com/office/drawing/2014/main" id="{32D4A417-2A94-1401-3F95-CA2639530970}"/>
                  </a:ext>
                </a:extLst>
              </p:cNvPr>
              <p:cNvPicPr/>
              <p:nvPr/>
            </p:nvPicPr>
            <p:blipFill>
              <a:blip r:embed="rId113"/>
              <a:stretch>
                <a:fillRect/>
              </a:stretch>
            </p:blipFill>
            <p:spPr>
              <a:xfrm>
                <a:off x="2566245" y="1713597"/>
                <a:ext cx="496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359E9DFA-5FE4-9CA8-45B7-BA32308C1CE4}"/>
                  </a:ext>
                </a:extLst>
              </p14:cNvPr>
              <p14:cNvContentPartPr/>
              <p14:nvPr/>
            </p14:nvContentPartPr>
            <p14:xfrm>
              <a:off x="2726805" y="1781997"/>
              <a:ext cx="22680" cy="15840"/>
            </p14:xfrm>
          </p:contentPart>
        </mc:Choice>
        <mc:Fallback>
          <p:pic>
            <p:nvPicPr>
              <p:cNvPr id="72" name="Ink 71">
                <a:extLst>
                  <a:ext uri="{FF2B5EF4-FFF2-40B4-BE49-F238E27FC236}">
                    <a16:creationId xmlns:a16="http://schemas.microsoft.com/office/drawing/2014/main" id="{359E9DFA-5FE4-9CA8-45B7-BA32308C1CE4}"/>
                  </a:ext>
                </a:extLst>
              </p:cNvPr>
              <p:cNvPicPr/>
              <p:nvPr/>
            </p:nvPicPr>
            <p:blipFill>
              <a:blip r:embed="rId115"/>
              <a:stretch>
                <a:fillRect/>
              </a:stretch>
            </p:blipFill>
            <p:spPr>
              <a:xfrm>
                <a:off x="2720685" y="1775877"/>
                <a:ext cx="34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34F5E687-6682-F8AD-5F5C-A732C56EF519}"/>
                  </a:ext>
                </a:extLst>
              </p14:cNvPr>
              <p14:cNvContentPartPr/>
              <p14:nvPr/>
            </p14:nvContentPartPr>
            <p14:xfrm>
              <a:off x="2761005" y="2044077"/>
              <a:ext cx="15120" cy="32400"/>
            </p14:xfrm>
          </p:contentPart>
        </mc:Choice>
        <mc:Fallback>
          <p:pic>
            <p:nvPicPr>
              <p:cNvPr id="73" name="Ink 72">
                <a:extLst>
                  <a:ext uri="{FF2B5EF4-FFF2-40B4-BE49-F238E27FC236}">
                    <a16:creationId xmlns:a16="http://schemas.microsoft.com/office/drawing/2014/main" id="{34F5E687-6682-F8AD-5F5C-A732C56EF519}"/>
                  </a:ext>
                </a:extLst>
              </p:cNvPr>
              <p:cNvPicPr/>
              <p:nvPr/>
            </p:nvPicPr>
            <p:blipFill>
              <a:blip r:embed="rId117"/>
              <a:stretch>
                <a:fillRect/>
              </a:stretch>
            </p:blipFill>
            <p:spPr>
              <a:xfrm>
                <a:off x="2754885" y="2037957"/>
                <a:ext cx="27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85FCA3B4-6B96-CD01-2145-00D8F44C9006}"/>
                  </a:ext>
                </a:extLst>
              </p14:cNvPr>
              <p14:cNvContentPartPr/>
              <p14:nvPr/>
            </p14:nvContentPartPr>
            <p14:xfrm>
              <a:off x="2833365" y="1691277"/>
              <a:ext cx="270000" cy="378000"/>
            </p14:xfrm>
          </p:contentPart>
        </mc:Choice>
        <mc:Fallback>
          <p:pic>
            <p:nvPicPr>
              <p:cNvPr id="74" name="Ink 73">
                <a:extLst>
                  <a:ext uri="{FF2B5EF4-FFF2-40B4-BE49-F238E27FC236}">
                    <a16:creationId xmlns:a16="http://schemas.microsoft.com/office/drawing/2014/main" id="{85FCA3B4-6B96-CD01-2145-00D8F44C9006}"/>
                  </a:ext>
                </a:extLst>
              </p:cNvPr>
              <p:cNvPicPr/>
              <p:nvPr/>
            </p:nvPicPr>
            <p:blipFill>
              <a:blip r:embed="rId119"/>
              <a:stretch>
                <a:fillRect/>
              </a:stretch>
            </p:blipFill>
            <p:spPr>
              <a:xfrm>
                <a:off x="2827245" y="1685157"/>
                <a:ext cx="28224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4A217CDE-226C-CBAF-E621-8C10BC9B0E83}"/>
                  </a:ext>
                </a:extLst>
              </p14:cNvPr>
              <p14:cNvContentPartPr/>
              <p14:nvPr/>
            </p14:nvContentPartPr>
            <p14:xfrm>
              <a:off x="2605485" y="2363397"/>
              <a:ext cx="363600" cy="424080"/>
            </p14:xfrm>
          </p:contentPart>
        </mc:Choice>
        <mc:Fallback>
          <p:pic>
            <p:nvPicPr>
              <p:cNvPr id="78" name="Ink 77">
                <a:extLst>
                  <a:ext uri="{FF2B5EF4-FFF2-40B4-BE49-F238E27FC236}">
                    <a16:creationId xmlns:a16="http://schemas.microsoft.com/office/drawing/2014/main" id="{4A217CDE-226C-CBAF-E621-8C10BC9B0E83}"/>
                  </a:ext>
                </a:extLst>
              </p:cNvPr>
              <p:cNvPicPr/>
              <p:nvPr/>
            </p:nvPicPr>
            <p:blipFill>
              <a:blip r:embed="rId121"/>
              <a:stretch>
                <a:fillRect/>
              </a:stretch>
            </p:blipFill>
            <p:spPr>
              <a:xfrm>
                <a:off x="2599365" y="2357277"/>
                <a:ext cx="3758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DD61164B-7DB0-F386-6C26-66B97376B210}"/>
                  </a:ext>
                </a:extLst>
              </p14:cNvPr>
              <p14:cNvContentPartPr/>
              <p14:nvPr/>
            </p14:nvContentPartPr>
            <p14:xfrm>
              <a:off x="2838405" y="2623317"/>
              <a:ext cx="129240" cy="187560"/>
            </p14:xfrm>
          </p:contentPart>
        </mc:Choice>
        <mc:Fallback>
          <p:pic>
            <p:nvPicPr>
              <p:cNvPr id="79" name="Ink 78">
                <a:extLst>
                  <a:ext uri="{FF2B5EF4-FFF2-40B4-BE49-F238E27FC236}">
                    <a16:creationId xmlns:a16="http://schemas.microsoft.com/office/drawing/2014/main" id="{DD61164B-7DB0-F386-6C26-66B97376B210}"/>
                  </a:ext>
                </a:extLst>
              </p:cNvPr>
              <p:cNvPicPr/>
              <p:nvPr/>
            </p:nvPicPr>
            <p:blipFill>
              <a:blip r:embed="rId123"/>
              <a:stretch>
                <a:fillRect/>
              </a:stretch>
            </p:blipFill>
            <p:spPr>
              <a:xfrm>
                <a:off x="2832285" y="2617197"/>
                <a:ext cx="1414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83D9D846-577A-7A94-07F2-84D36F0858D7}"/>
                  </a:ext>
                </a:extLst>
              </p14:cNvPr>
              <p14:cNvContentPartPr/>
              <p14:nvPr/>
            </p14:nvContentPartPr>
            <p14:xfrm>
              <a:off x="3043605" y="2467077"/>
              <a:ext cx="216360" cy="340200"/>
            </p14:xfrm>
          </p:contentPart>
        </mc:Choice>
        <mc:Fallback>
          <p:pic>
            <p:nvPicPr>
              <p:cNvPr id="80" name="Ink 79">
                <a:extLst>
                  <a:ext uri="{FF2B5EF4-FFF2-40B4-BE49-F238E27FC236}">
                    <a16:creationId xmlns:a16="http://schemas.microsoft.com/office/drawing/2014/main" id="{83D9D846-577A-7A94-07F2-84D36F0858D7}"/>
                  </a:ext>
                </a:extLst>
              </p:cNvPr>
              <p:cNvPicPr/>
              <p:nvPr/>
            </p:nvPicPr>
            <p:blipFill>
              <a:blip r:embed="rId125"/>
              <a:stretch>
                <a:fillRect/>
              </a:stretch>
            </p:blipFill>
            <p:spPr>
              <a:xfrm>
                <a:off x="3037485" y="2460957"/>
                <a:ext cx="2286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1" name="Ink 80">
                <a:extLst>
                  <a:ext uri="{FF2B5EF4-FFF2-40B4-BE49-F238E27FC236}">
                    <a16:creationId xmlns:a16="http://schemas.microsoft.com/office/drawing/2014/main" id="{6EDEEE3C-B40C-C59F-E131-E2425C7D929C}"/>
                  </a:ext>
                </a:extLst>
              </p14:cNvPr>
              <p14:cNvContentPartPr/>
              <p14:nvPr/>
            </p14:nvContentPartPr>
            <p14:xfrm>
              <a:off x="3360405" y="2580477"/>
              <a:ext cx="45000" cy="118800"/>
            </p14:xfrm>
          </p:contentPart>
        </mc:Choice>
        <mc:Fallback>
          <p:pic>
            <p:nvPicPr>
              <p:cNvPr id="81" name="Ink 80">
                <a:extLst>
                  <a:ext uri="{FF2B5EF4-FFF2-40B4-BE49-F238E27FC236}">
                    <a16:creationId xmlns:a16="http://schemas.microsoft.com/office/drawing/2014/main" id="{6EDEEE3C-B40C-C59F-E131-E2425C7D929C}"/>
                  </a:ext>
                </a:extLst>
              </p:cNvPr>
              <p:cNvPicPr/>
              <p:nvPr/>
            </p:nvPicPr>
            <p:blipFill>
              <a:blip r:embed="rId127"/>
              <a:stretch>
                <a:fillRect/>
              </a:stretch>
            </p:blipFill>
            <p:spPr>
              <a:xfrm>
                <a:off x="3354285" y="2574357"/>
                <a:ext cx="57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2" name="Ink 81">
                <a:extLst>
                  <a:ext uri="{FF2B5EF4-FFF2-40B4-BE49-F238E27FC236}">
                    <a16:creationId xmlns:a16="http://schemas.microsoft.com/office/drawing/2014/main" id="{1948D733-CFBC-6BFC-E5FE-22FF0C98F210}"/>
                  </a:ext>
                </a:extLst>
              </p14:cNvPr>
              <p14:cNvContentPartPr/>
              <p14:nvPr/>
            </p14:nvContentPartPr>
            <p14:xfrm>
              <a:off x="3217845" y="2516757"/>
              <a:ext cx="323280" cy="61200"/>
            </p14:xfrm>
          </p:contentPart>
        </mc:Choice>
        <mc:Fallback>
          <p:pic>
            <p:nvPicPr>
              <p:cNvPr id="82" name="Ink 81">
                <a:extLst>
                  <a:ext uri="{FF2B5EF4-FFF2-40B4-BE49-F238E27FC236}">
                    <a16:creationId xmlns:a16="http://schemas.microsoft.com/office/drawing/2014/main" id="{1948D733-CFBC-6BFC-E5FE-22FF0C98F210}"/>
                  </a:ext>
                </a:extLst>
              </p:cNvPr>
              <p:cNvPicPr/>
              <p:nvPr/>
            </p:nvPicPr>
            <p:blipFill>
              <a:blip r:embed="rId129"/>
              <a:stretch>
                <a:fillRect/>
              </a:stretch>
            </p:blipFill>
            <p:spPr>
              <a:xfrm>
                <a:off x="3211725" y="2510637"/>
                <a:ext cx="335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id="{4453DCDB-0D88-D022-5BBC-A595AC39929E}"/>
                  </a:ext>
                </a:extLst>
              </p14:cNvPr>
              <p14:cNvContentPartPr/>
              <p14:nvPr/>
            </p14:nvContentPartPr>
            <p14:xfrm>
              <a:off x="3318285" y="2701077"/>
              <a:ext cx="176400" cy="89640"/>
            </p14:xfrm>
          </p:contentPart>
        </mc:Choice>
        <mc:Fallback>
          <p:pic>
            <p:nvPicPr>
              <p:cNvPr id="83" name="Ink 82">
                <a:extLst>
                  <a:ext uri="{FF2B5EF4-FFF2-40B4-BE49-F238E27FC236}">
                    <a16:creationId xmlns:a16="http://schemas.microsoft.com/office/drawing/2014/main" id="{4453DCDB-0D88-D022-5BBC-A595AC39929E}"/>
                  </a:ext>
                </a:extLst>
              </p:cNvPr>
              <p:cNvPicPr/>
              <p:nvPr/>
            </p:nvPicPr>
            <p:blipFill>
              <a:blip r:embed="rId131"/>
              <a:stretch>
                <a:fillRect/>
              </a:stretch>
            </p:blipFill>
            <p:spPr>
              <a:xfrm>
                <a:off x="3312165" y="2694957"/>
                <a:ext cx="1886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D79BF6AE-36B6-A643-A53A-8DF619E36990}"/>
                  </a:ext>
                </a:extLst>
              </p14:cNvPr>
              <p14:cNvContentPartPr/>
              <p14:nvPr/>
            </p14:nvContentPartPr>
            <p14:xfrm>
              <a:off x="3533205" y="2494797"/>
              <a:ext cx="248040" cy="291960"/>
            </p14:xfrm>
          </p:contentPart>
        </mc:Choice>
        <mc:Fallback>
          <p:pic>
            <p:nvPicPr>
              <p:cNvPr id="84" name="Ink 83">
                <a:extLst>
                  <a:ext uri="{FF2B5EF4-FFF2-40B4-BE49-F238E27FC236}">
                    <a16:creationId xmlns:a16="http://schemas.microsoft.com/office/drawing/2014/main" id="{D79BF6AE-36B6-A643-A53A-8DF619E36990}"/>
                  </a:ext>
                </a:extLst>
              </p:cNvPr>
              <p:cNvPicPr/>
              <p:nvPr/>
            </p:nvPicPr>
            <p:blipFill>
              <a:blip r:embed="rId133"/>
              <a:stretch>
                <a:fillRect/>
              </a:stretch>
            </p:blipFill>
            <p:spPr>
              <a:xfrm>
                <a:off x="3527085" y="2488677"/>
                <a:ext cx="2602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2F99ADF6-DED9-D6FA-24A8-55BC50935863}"/>
                  </a:ext>
                </a:extLst>
              </p14:cNvPr>
              <p14:cNvContentPartPr/>
              <p14:nvPr/>
            </p14:nvContentPartPr>
            <p14:xfrm>
              <a:off x="3786645" y="2544837"/>
              <a:ext cx="372960" cy="235800"/>
            </p14:xfrm>
          </p:contentPart>
        </mc:Choice>
        <mc:Fallback>
          <p:pic>
            <p:nvPicPr>
              <p:cNvPr id="85" name="Ink 84">
                <a:extLst>
                  <a:ext uri="{FF2B5EF4-FFF2-40B4-BE49-F238E27FC236}">
                    <a16:creationId xmlns:a16="http://schemas.microsoft.com/office/drawing/2014/main" id="{2F99ADF6-DED9-D6FA-24A8-55BC50935863}"/>
                  </a:ext>
                </a:extLst>
              </p:cNvPr>
              <p:cNvPicPr/>
              <p:nvPr/>
            </p:nvPicPr>
            <p:blipFill>
              <a:blip r:embed="rId135"/>
              <a:stretch>
                <a:fillRect/>
              </a:stretch>
            </p:blipFill>
            <p:spPr>
              <a:xfrm>
                <a:off x="3780525" y="2538717"/>
                <a:ext cx="3852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70C497FC-9D9D-0AE9-517F-40187EF3119C}"/>
                  </a:ext>
                </a:extLst>
              </p14:cNvPr>
              <p14:cNvContentPartPr/>
              <p14:nvPr/>
            </p14:nvContentPartPr>
            <p14:xfrm>
              <a:off x="2432325" y="2218317"/>
              <a:ext cx="3561120" cy="1217520"/>
            </p14:xfrm>
          </p:contentPart>
        </mc:Choice>
        <mc:Fallback>
          <p:pic>
            <p:nvPicPr>
              <p:cNvPr id="86" name="Ink 85">
                <a:extLst>
                  <a:ext uri="{FF2B5EF4-FFF2-40B4-BE49-F238E27FC236}">
                    <a16:creationId xmlns:a16="http://schemas.microsoft.com/office/drawing/2014/main" id="{70C497FC-9D9D-0AE9-517F-40187EF3119C}"/>
                  </a:ext>
                </a:extLst>
              </p:cNvPr>
              <p:cNvPicPr/>
              <p:nvPr/>
            </p:nvPicPr>
            <p:blipFill>
              <a:blip r:embed="rId137"/>
              <a:stretch>
                <a:fillRect/>
              </a:stretch>
            </p:blipFill>
            <p:spPr>
              <a:xfrm>
                <a:off x="2426205" y="2212197"/>
                <a:ext cx="3573360" cy="1229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1C751C52-0F20-A004-5DF8-E99C4807D6EF}"/>
                  </a:ext>
                </a:extLst>
              </p14:cNvPr>
              <p14:cNvContentPartPr/>
              <p14:nvPr/>
            </p14:nvContentPartPr>
            <p14:xfrm>
              <a:off x="4576845" y="2459517"/>
              <a:ext cx="68400" cy="321120"/>
            </p14:xfrm>
          </p:contentPart>
        </mc:Choice>
        <mc:Fallback>
          <p:pic>
            <p:nvPicPr>
              <p:cNvPr id="88" name="Ink 87">
                <a:extLst>
                  <a:ext uri="{FF2B5EF4-FFF2-40B4-BE49-F238E27FC236}">
                    <a16:creationId xmlns:a16="http://schemas.microsoft.com/office/drawing/2014/main" id="{1C751C52-0F20-A004-5DF8-E99C4807D6EF}"/>
                  </a:ext>
                </a:extLst>
              </p:cNvPr>
              <p:cNvPicPr/>
              <p:nvPr/>
            </p:nvPicPr>
            <p:blipFill>
              <a:blip r:embed="rId139"/>
              <a:stretch>
                <a:fillRect/>
              </a:stretch>
            </p:blipFill>
            <p:spPr>
              <a:xfrm>
                <a:off x="4570725" y="2453397"/>
                <a:ext cx="806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9AD8F395-B8F5-6A97-B138-15F9FDA0B1D7}"/>
                  </a:ext>
                </a:extLst>
              </p14:cNvPr>
              <p14:cNvContentPartPr/>
              <p14:nvPr/>
            </p14:nvContentPartPr>
            <p14:xfrm>
              <a:off x="4753245" y="2467077"/>
              <a:ext cx="10080" cy="93240"/>
            </p14:xfrm>
          </p:contentPart>
        </mc:Choice>
        <mc:Fallback>
          <p:pic>
            <p:nvPicPr>
              <p:cNvPr id="89" name="Ink 88">
                <a:extLst>
                  <a:ext uri="{FF2B5EF4-FFF2-40B4-BE49-F238E27FC236}">
                    <a16:creationId xmlns:a16="http://schemas.microsoft.com/office/drawing/2014/main" id="{9AD8F395-B8F5-6A97-B138-15F9FDA0B1D7}"/>
                  </a:ext>
                </a:extLst>
              </p:cNvPr>
              <p:cNvPicPr/>
              <p:nvPr/>
            </p:nvPicPr>
            <p:blipFill>
              <a:blip r:embed="rId141"/>
              <a:stretch>
                <a:fillRect/>
              </a:stretch>
            </p:blipFill>
            <p:spPr>
              <a:xfrm>
                <a:off x="4747125" y="2460957"/>
                <a:ext cx="223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69D72C92-94D1-D3D2-46B9-0F7E4899D31C}"/>
                  </a:ext>
                </a:extLst>
              </p14:cNvPr>
              <p14:cNvContentPartPr/>
              <p14:nvPr/>
            </p14:nvContentPartPr>
            <p14:xfrm>
              <a:off x="4765485" y="2718357"/>
              <a:ext cx="25920" cy="24120"/>
            </p14:xfrm>
          </p:contentPart>
        </mc:Choice>
        <mc:Fallback>
          <p:pic>
            <p:nvPicPr>
              <p:cNvPr id="90" name="Ink 89">
                <a:extLst>
                  <a:ext uri="{FF2B5EF4-FFF2-40B4-BE49-F238E27FC236}">
                    <a16:creationId xmlns:a16="http://schemas.microsoft.com/office/drawing/2014/main" id="{69D72C92-94D1-D3D2-46B9-0F7E4899D31C}"/>
                  </a:ext>
                </a:extLst>
              </p:cNvPr>
              <p:cNvPicPr/>
              <p:nvPr/>
            </p:nvPicPr>
            <p:blipFill>
              <a:blip r:embed="rId143"/>
              <a:stretch>
                <a:fillRect/>
              </a:stretch>
            </p:blipFill>
            <p:spPr>
              <a:xfrm>
                <a:off x="4759365" y="2712237"/>
                <a:ext cx="381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F97D8AD7-FD06-BF9E-EBEE-990B8C286CE3}"/>
                  </a:ext>
                </a:extLst>
              </p14:cNvPr>
              <p14:cNvContentPartPr/>
              <p14:nvPr/>
            </p14:nvContentPartPr>
            <p14:xfrm>
              <a:off x="4945485" y="2414517"/>
              <a:ext cx="52200" cy="249840"/>
            </p14:xfrm>
          </p:contentPart>
        </mc:Choice>
        <mc:Fallback>
          <p:pic>
            <p:nvPicPr>
              <p:cNvPr id="91" name="Ink 90">
                <a:extLst>
                  <a:ext uri="{FF2B5EF4-FFF2-40B4-BE49-F238E27FC236}">
                    <a16:creationId xmlns:a16="http://schemas.microsoft.com/office/drawing/2014/main" id="{F97D8AD7-FD06-BF9E-EBEE-990B8C286CE3}"/>
                  </a:ext>
                </a:extLst>
              </p:cNvPr>
              <p:cNvPicPr/>
              <p:nvPr/>
            </p:nvPicPr>
            <p:blipFill>
              <a:blip r:embed="rId145"/>
              <a:stretch>
                <a:fillRect/>
              </a:stretch>
            </p:blipFill>
            <p:spPr>
              <a:xfrm>
                <a:off x="4939365" y="2408397"/>
                <a:ext cx="644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E4356838-4CB3-30F7-7202-B0E76C7F2BB0}"/>
                  </a:ext>
                </a:extLst>
              </p14:cNvPr>
              <p14:cNvContentPartPr/>
              <p14:nvPr/>
            </p14:nvContentPartPr>
            <p14:xfrm>
              <a:off x="5098125" y="2422437"/>
              <a:ext cx="192960" cy="242280"/>
            </p14:xfrm>
          </p:contentPart>
        </mc:Choice>
        <mc:Fallback>
          <p:pic>
            <p:nvPicPr>
              <p:cNvPr id="92" name="Ink 91">
                <a:extLst>
                  <a:ext uri="{FF2B5EF4-FFF2-40B4-BE49-F238E27FC236}">
                    <a16:creationId xmlns:a16="http://schemas.microsoft.com/office/drawing/2014/main" id="{E4356838-4CB3-30F7-7202-B0E76C7F2BB0}"/>
                  </a:ext>
                </a:extLst>
              </p:cNvPr>
              <p:cNvPicPr/>
              <p:nvPr/>
            </p:nvPicPr>
            <p:blipFill>
              <a:blip r:embed="rId147"/>
              <a:stretch>
                <a:fillRect/>
              </a:stretch>
            </p:blipFill>
            <p:spPr>
              <a:xfrm>
                <a:off x="5092005" y="2416317"/>
                <a:ext cx="2052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4" name="Ink 93">
                <a:extLst>
                  <a:ext uri="{FF2B5EF4-FFF2-40B4-BE49-F238E27FC236}">
                    <a16:creationId xmlns:a16="http://schemas.microsoft.com/office/drawing/2014/main" id="{2DEBF157-CFCA-4A60-7668-468AF9A51068}"/>
                  </a:ext>
                </a:extLst>
              </p14:cNvPr>
              <p14:cNvContentPartPr/>
              <p14:nvPr/>
            </p14:nvContentPartPr>
            <p14:xfrm>
              <a:off x="2657325" y="3039837"/>
              <a:ext cx="34200" cy="226440"/>
            </p14:xfrm>
          </p:contentPart>
        </mc:Choice>
        <mc:Fallback>
          <p:pic>
            <p:nvPicPr>
              <p:cNvPr id="94" name="Ink 93">
                <a:extLst>
                  <a:ext uri="{FF2B5EF4-FFF2-40B4-BE49-F238E27FC236}">
                    <a16:creationId xmlns:a16="http://schemas.microsoft.com/office/drawing/2014/main" id="{2DEBF157-CFCA-4A60-7668-468AF9A51068}"/>
                  </a:ext>
                </a:extLst>
              </p:cNvPr>
              <p:cNvPicPr/>
              <p:nvPr/>
            </p:nvPicPr>
            <p:blipFill>
              <a:blip r:embed="rId149"/>
              <a:stretch>
                <a:fillRect/>
              </a:stretch>
            </p:blipFill>
            <p:spPr>
              <a:xfrm>
                <a:off x="2651205" y="3033717"/>
                <a:ext cx="464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B3E298E7-C200-AE0F-AA47-F96B246744A2}"/>
                  </a:ext>
                </a:extLst>
              </p14:cNvPr>
              <p14:cNvContentPartPr/>
              <p14:nvPr/>
            </p14:nvContentPartPr>
            <p14:xfrm>
              <a:off x="2731125" y="3052437"/>
              <a:ext cx="254160" cy="183960"/>
            </p14:xfrm>
          </p:contentPart>
        </mc:Choice>
        <mc:Fallback>
          <p:pic>
            <p:nvPicPr>
              <p:cNvPr id="95" name="Ink 94">
                <a:extLst>
                  <a:ext uri="{FF2B5EF4-FFF2-40B4-BE49-F238E27FC236}">
                    <a16:creationId xmlns:a16="http://schemas.microsoft.com/office/drawing/2014/main" id="{B3E298E7-C200-AE0F-AA47-F96B246744A2}"/>
                  </a:ext>
                </a:extLst>
              </p:cNvPr>
              <p:cNvPicPr/>
              <p:nvPr/>
            </p:nvPicPr>
            <p:blipFill>
              <a:blip r:embed="rId151"/>
              <a:stretch>
                <a:fillRect/>
              </a:stretch>
            </p:blipFill>
            <p:spPr>
              <a:xfrm>
                <a:off x="2725005" y="3046317"/>
                <a:ext cx="2664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AA20564E-6E6E-13DD-7AB4-B5439EAA43A8}"/>
                  </a:ext>
                </a:extLst>
              </p14:cNvPr>
              <p14:cNvContentPartPr/>
              <p14:nvPr/>
            </p14:nvContentPartPr>
            <p14:xfrm>
              <a:off x="2939925" y="2928597"/>
              <a:ext cx="182880" cy="281520"/>
            </p14:xfrm>
          </p:contentPart>
        </mc:Choice>
        <mc:Fallback>
          <p:pic>
            <p:nvPicPr>
              <p:cNvPr id="96" name="Ink 95">
                <a:extLst>
                  <a:ext uri="{FF2B5EF4-FFF2-40B4-BE49-F238E27FC236}">
                    <a16:creationId xmlns:a16="http://schemas.microsoft.com/office/drawing/2014/main" id="{AA20564E-6E6E-13DD-7AB4-B5439EAA43A8}"/>
                  </a:ext>
                </a:extLst>
              </p:cNvPr>
              <p:cNvPicPr/>
              <p:nvPr/>
            </p:nvPicPr>
            <p:blipFill>
              <a:blip r:embed="rId153"/>
              <a:stretch>
                <a:fillRect/>
              </a:stretch>
            </p:blipFill>
            <p:spPr>
              <a:xfrm>
                <a:off x="2933805" y="2922477"/>
                <a:ext cx="1951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67766969-1436-FF44-1A0A-BEDEDC412FB3}"/>
                  </a:ext>
                </a:extLst>
              </p14:cNvPr>
              <p14:cNvContentPartPr/>
              <p14:nvPr/>
            </p14:nvContentPartPr>
            <p14:xfrm>
              <a:off x="3155565" y="2962077"/>
              <a:ext cx="21600" cy="291600"/>
            </p14:xfrm>
          </p:contentPart>
        </mc:Choice>
        <mc:Fallback>
          <p:pic>
            <p:nvPicPr>
              <p:cNvPr id="97" name="Ink 96">
                <a:extLst>
                  <a:ext uri="{FF2B5EF4-FFF2-40B4-BE49-F238E27FC236}">
                    <a16:creationId xmlns:a16="http://schemas.microsoft.com/office/drawing/2014/main" id="{67766969-1436-FF44-1A0A-BEDEDC412FB3}"/>
                  </a:ext>
                </a:extLst>
              </p:cNvPr>
              <p:cNvPicPr/>
              <p:nvPr/>
            </p:nvPicPr>
            <p:blipFill>
              <a:blip r:embed="rId155"/>
              <a:stretch>
                <a:fillRect/>
              </a:stretch>
            </p:blipFill>
            <p:spPr>
              <a:xfrm>
                <a:off x="3149445" y="2955957"/>
                <a:ext cx="338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8" name="Ink 97">
                <a:extLst>
                  <a:ext uri="{FF2B5EF4-FFF2-40B4-BE49-F238E27FC236}">
                    <a16:creationId xmlns:a16="http://schemas.microsoft.com/office/drawing/2014/main" id="{2527C463-DEF4-2BA8-AB06-C86CE46CF232}"/>
                  </a:ext>
                </a:extLst>
              </p14:cNvPr>
              <p14:cNvContentPartPr/>
              <p14:nvPr/>
            </p14:nvContentPartPr>
            <p14:xfrm>
              <a:off x="3189045" y="3026517"/>
              <a:ext cx="132480" cy="170280"/>
            </p14:xfrm>
          </p:contentPart>
        </mc:Choice>
        <mc:Fallback>
          <p:pic>
            <p:nvPicPr>
              <p:cNvPr id="98" name="Ink 97">
                <a:extLst>
                  <a:ext uri="{FF2B5EF4-FFF2-40B4-BE49-F238E27FC236}">
                    <a16:creationId xmlns:a16="http://schemas.microsoft.com/office/drawing/2014/main" id="{2527C463-DEF4-2BA8-AB06-C86CE46CF232}"/>
                  </a:ext>
                </a:extLst>
              </p:cNvPr>
              <p:cNvPicPr/>
              <p:nvPr/>
            </p:nvPicPr>
            <p:blipFill>
              <a:blip r:embed="rId157"/>
              <a:stretch>
                <a:fillRect/>
              </a:stretch>
            </p:blipFill>
            <p:spPr>
              <a:xfrm>
                <a:off x="3182925" y="3020397"/>
                <a:ext cx="1447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Ink 98">
                <a:extLst>
                  <a:ext uri="{FF2B5EF4-FFF2-40B4-BE49-F238E27FC236}">
                    <a16:creationId xmlns:a16="http://schemas.microsoft.com/office/drawing/2014/main" id="{268E9203-78D9-1588-D96A-99DCCBDB9B54}"/>
                  </a:ext>
                </a:extLst>
              </p14:cNvPr>
              <p14:cNvContentPartPr/>
              <p14:nvPr/>
            </p14:nvContentPartPr>
            <p14:xfrm>
              <a:off x="3319005" y="2993397"/>
              <a:ext cx="119520" cy="235800"/>
            </p14:xfrm>
          </p:contentPart>
        </mc:Choice>
        <mc:Fallback>
          <p:pic>
            <p:nvPicPr>
              <p:cNvPr id="99" name="Ink 98">
                <a:extLst>
                  <a:ext uri="{FF2B5EF4-FFF2-40B4-BE49-F238E27FC236}">
                    <a16:creationId xmlns:a16="http://schemas.microsoft.com/office/drawing/2014/main" id="{268E9203-78D9-1588-D96A-99DCCBDB9B54}"/>
                  </a:ext>
                </a:extLst>
              </p:cNvPr>
              <p:cNvPicPr/>
              <p:nvPr/>
            </p:nvPicPr>
            <p:blipFill>
              <a:blip r:embed="rId159"/>
              <a:stretch>
                <a:fillRect/>
              </a:stretch>
            </p:blipFill>
            <p:spPr>
              <a:xfrm>
                <a:off x="3312885" y="2987277"/>
                <a:ext cx="1317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Ink 99">
                <a:extLst>
                  <a:ext uri="{FF2B5EF4-FFF2-40B4-BE49-F238E27FC236}">
                    <a16:creationId xmlns:a16="http://schemas.microsoft.com/office/drawing/2014/main" id="{D3321D6D-8923-5FF7-2E0F-DF8B1C8CB1C4}"/>
                  </a:ext>
                </a:extLst>
              </p14:cNvPr>
              <p14:cNvContentPartPr/>
              <p14:nvPr/>
            </p14:nvContentPartPr>
            <p14:xfrm>
              <a:off x="3466245" y="2921757"/>
              <a:ext cx="95760" cy="285480"/>
            </p14:xfrm>
          </p:contentPart>
        </mc:Choice>
        <mc:Fallback>
          <p:pic>
            <p:nvPicPr>
              <p:cNvPr id="100" name="Ink 99">
                <a:extLst>
                  <a:ext uri="{FF2B5EF4-FFF2-40B4-BE49-F238E27FC236}">
                    <a16:creationId xmlns:a16="http://schemas.microsoft.com/office/drawing/2014/main" id="{D3321D6D-8923-5FF7-2E0F-DF8B1C8CB1C4}"/>
                  </a:ext>
                </a:extLst>
              </p:cNvPr>
              <p:cNvPicPr/>
              <p:nvPr/>
            </p:nvPicPr>
            <p:blipFill>
              <a:blip r:embed="rId161"/>
              <a:stretch>
                <a:fillRect/>
              </a:stretch>
            </p:blipFill>
            <p:spPr>
              <a:xfrm>
                <a:off x="3460125" y="2915637"/>
                <a:ext cx="108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1" name="Ink 100">
                <a:extLst>
                  <a:ext uri="{FF2B5EF4-FFF2-40B4-BE49-F238E27FC236}">
                    <a16:creationId xmlns:a16="http://schemas.microsoft.com/office/drawing/2014/main" id="{D276F1E2-A8AF-A5D2-DD25-37149D9A2BC9}"/>
                  </a:ext>
                </a:extLst>
              </p14:cNvPr>
              <p14:cNvContentPartPr/>
              <p14:nvPr/>
            </p14:nvContentPartPr>
            <p14:xfrm>
              <a:off x="3479925" y="3064317"/>
              <a:ext cx="179280" cy="144000"/>
            </p14:xfrm>
          </p:contentPart>
        </mc:Choice>
        <mc:Fallback>
          <p:pic>
            <p:nvPicPr>
              <p:cNvPr id="101" name="Ink 100">
                <a:extLst>
                  <a:ext uri="{FF2B5EF4-FFF2-40B4-BE49-F238E27FC236}">
                    <a16:creationId xmlns:a16="http://schemas.microsoft.com/office/drawing/2014/main" id="{D276F1E2-A8AF-A5D2-DD25-37149D9A2BC9}"/>
                  </a:ext>
                </a:extLst>
              </p:cNvPr>
              <p:cNvPicPr/>
              <p:nvPr/>
            </p:nvPicPr>
            <p:blipFill>
              <a:blip r:embed="rId163"/>
              <a:stretch>
                <a:fillRect/>
              </a:stretch>
            </p:blipFill>
            <p:spPr>
              <a:xfrm>
                <a:off x="3473805" y="3058197"/>
                <a:ext cx="1915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EA4D7B70-2A99-570D-4E7B-BCB14C174E30}"/>
                  </a:ext>
                </a:extLst>
              </p14:cNvPr>
              <p14:cNvContentPartPr/>
              <p14:nvPr/>
            </p14:nvContentPartPr>
            <p14:xfrm>
              <a:off x="4003365" y="2876037"/>
              <a:ext cx="198360" cy="214560"/>
            </p14:xfrm>
          </p:contentPart>
        </mc:Choice>
        <mc:Fallback>
          <p:pic>
            <p:nvPicPr>
              <p:cNvPr id="103" name="Ink 102">
                <a:extLst>
                  <a:ext uri="{FF2B5EF4-FFF2-40B4-BE49-F238E27FC236}">
                    <a16:creationId xmlns:a16="http://schemas.microsoft.com/office/drawing/2014/main" id="{EA4D7B70-2A99-570D-4E7B-BCB14C174E30}"/>
                  </a:ext>
                </a:extLst>
              </p:cNvPr>
              <p:cNvPicPr/>
              <p:nvPr/>
            </p:nvPicPr>
            <p:blipFill>
              <a:blip r:embed="rId165"/>
              <a:stretch>
                <a:fillRect/>
              </a:stretch>
            </p:blipFill>
            <p:spPr>
              <a:xfrm>
                <a:off x="3997245" y="2869917"/>
                <a:ext cx="2106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78836656-A63D-DCB9-15B4-6604B8C2B1BC}"/>
                  </a:ext>
                </a:extLst>
              </p14:cNvPr>
              <p14:cNvContentPartPr/>
              <p14:nvPr/>
            </p14:nvContentPartPr>
            <p14:xfrm>
              <a:off x="4058805" y="2967837"/>
              <a:ext cx="95400" cy="55440"/>
            </p14:xfrm>
          </p:contentPart>
        </mc:Choice>
        <mc:Fallback>
          <p:pic>
            <p:nvPicPr>
              <p:cNvPr id="104" name="Ink 103">
                <a:extLst>
                  <a:ext uri="{FF2B5EF4-FFF2-40B4-BE49-F238E27FC236}">
                    <a16:creationId xmlns:a16="http://schemas.microsoft.com/office/drawing/2014/main" id="{78836656-A63D-DCB9-15B4-6604B8C2B1BC}"/>
                  </a:ext>
                </a:extLst>
              </p:cNvPr>
              <p:cNvPicPr/>
              <p:nvPr/>
            </p:nvPicPr>
            <p:blipFill>
              <a:blip r:embed="rId167"/>
              <a:stretch>
                <a:fillRect/>
              </a:stretch>
            </p:blipFill>
            <p:spPr>
              <a:xfrm>
                <a:off x="4052685" y="2961717"/>
                <a:ext cx="107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44B0B5A8-13B1-F2BF-FD27-F30E69B4CA5E}"/>
                  </a:ext>
                </a:extLst>
              </p14:cNvPr>
              <p14:cNvContentPartPr/>
              <p14:nvPr/>
            </p14:nvContentPartPr>
            <p14:xfrm>
              <a:off x="3998685" y="3041997"/>
              <a:ext cx="178200" cy="85680"/>
            </p14:xfrm>
          </p:contentPart>
        </mc:Choice>
        <mc:Fallback>
          <p:pic>
            <p:nvPicPr>
              <p:cNvPr id="105" name="Ink 104">
                <a:extLst>
                  <a:ext uri="{FF2B5EF4-FFF2-40B4-BE49-F238E27FC236}">
                    <a16:creationId xmlns:a16="http://schemas.microsoft.com/office/drawing/2014/main" id="{44B0B5A8-13B1-F2BF-FD27-F30E69B4CA5E}"/>
                  </a:ext>
                </a:extLst>
              </p:cNvPr>
              <p:cNvPicPr/>
              <p:nvPr/>
            </p:nvPicPr>
            <p:blipFill>
              <a:blip r:embed="rId169"/>
              <a:stretch>
                <a:fillRect/>
              </a:stretch>
            </p:blipFill>
            <p:spPr>
              <a:xfrm>
                <a:off x="3992565" y="3035877"/>
                <a:ext cx="1904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3F9DBF31-AE5B-DD8F-3E63-C5E9E0FCFDF5}"/>
                  </a:ext>
                </a:extLst>
              </p14:cNvPr>
              <p14:cNvContentPartPr/>
              <p14:nvPr/>
            </p14:nvContentPartPr>
            <p14:xfrm>
              <a:off x="4198485" y="2857677"/>
              <a:ext cx="103320" cy="210240"/>
            </p14:xfrm>
          </p:contentPart>
        </mc:Choice>
        <mc:Fallback>
          <p:pic>
            <p:nvPicPr>
              <p:cNvPr id="106" name="Ink 105">
                <a:extLst>
                  <a:ext uri="{FF2B5EF4-FFF2-40B4-BE49-F238E27FC236}">
                    <a16:creationId xmlns:a16="http://schemas.microsoft.com/office/drawing/2014/main" id="{3F9DBF31-AE5B-DD8F-3E63-C5E9E0FCFDF5}"/>
                  </a:ext>
                </a:extLst>
              </p:cNvPr>
              <p:cNvPicPr/>
              <p:nvPr/>
            </p:nvPicPr>
            <p:blipFill>
              <a:blip r:embed="rId171"/>
              <a:stretch>
                <a:fillRect/>
              </a:stretch>
            </p:blipFill>
            <p:spPr>
              <a:xfrm>
                <a:off x="4192365" y="2851557"/>
                <a:ext cx="1155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C5377313-311A-0959-CAC3-E10155E3D8C3}"/>
                  </a:ext>
                </a:extLst>
              </p14:cNvPr>
              <p14:cNvContentPartPr/>
              <p14:nvPr/>
            </p14:nvContentPartPr>
            <p14:xfrm>
              <a:off x="4166085" y="3006357"/>
              <a:ext cx="141840" cy="17280"/>
            </p14:xfrm>
          </p:contentPart>
        </mc:Choice>
        <mc:Fallback>
          <p:pic>
            <p:nvPicPr>
              <p:cNvPr id="107" name="Ink 106">
                <a:extLst>
                  <a:ext uri="{FF2B5EF4-FFF2-40B4-BE49-F238E27FC236}">
                    <a16:creationId xmlns:a16="http://schemas.microsoft.com/office/drawing/2014/main" id="{C5377313-311A-0959-CAC3-E10155E3D8C3}"/>
                  </a:ext>
                </a:extLst>
              </p:cNvPr>
              <p:cNvPicPr/>
              <p:nvPr/>
            </p:nvPicPr>
            <p:blipFill>
              <a:blip r:embed="rId173"/>
              <a:stretch>
                <a:fillRect/>
              </a:stretch>
            </p:blipFill>
            <p:spPr>
              <a:xfrm>
                <a:off x="4159965" y="3000237"/>
                <a:ext cx="154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99F039C6-5D15-8BB8-98B7-542911094A22}"/>
                  </a:ext>
                </a:extLst>
              </p14:cNvPr>
              <p14:cNvContentPartPr/>
              <p14:nvPr/>
            </p14:nvContentPartPr>
            <p14:xfrm>
              <a:off x="4684845" y="2814117"/>
              <a:ext cx="180720" cy="259920"/>
            </p14:xfrm>
          </p:contentPart>
        </mc:Choice>
        <mc:Fallback>
          <p:pic>
            <p:nvPicPr>
              <p:cNvPr id="109" name="Ink 108">
                <a:extLst>
                  <a:ext uri="{FF2B5EF4-FFF2-40B4-BE49-F238E27FC236}">
                    <a16:creationId xmlns:a16="http://schemas.microsoft.com/office/drawing/2014/main" id="{99F039C6-5D15-8BB8-98B7-542911094A22}"/>
                  </a:ext>
                </a:extLst>
              </p:cNvPr>
              <p:cNvPicPr/>
              <p:nvPr/>
            </p:nvPicPr>
            <p:blipFill>
              <a:blip r:embed="rId175"/>
              <a:stretch>
                <a:fillRect/>
              </a:stretch>
            </p:blipFill>
            <p:spPr>
              <a:xfrm>
                <a:off x="4678725" y="2807997"/>
                <a:ext cx="1929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D8547FB2-39F1-65C6-966A-51FF59129989}"/>
                  </a:ext>
                </a:extLst>
              </p14:cNvPr>
              <p14:cNvContentPartPr/>
              <p14:nvPr/>
            </p14:nvContentPartPr>
            <p14:xfrm>
              <a:off x="4927125" y="2797917"/>
              <a:ext cx="178560" cy="277560"/>
            </p14:xfrm>
          </p:contentPart>
        </mc:Choice>
        <mc:Fallback>
          <p:pic>
            <p:nvPicPr>
              <p:cNvPr id="110" name="Ink 109">
                <a:extLst>
                  <a:ext uri="{FF2B5EF4-FFF2-40B4-BE49-F238E27FC236}">
                    <a16:creationId xmlns:a16="http://schemas.microsoft.com/office/drawing/2014/main" id="{D8547FB2-39F1-65C6-966A-51FF59129989}"/>
                  </a:ext>
                </a:extLst>
              </p:cNvPr>
              <p:cNvPicPr/>
              <p:nvPr/>
            </p:nvPicPr>
            <p:blipFill>
              <a:blip r:embed="rId177"/>
              <a:stretch>
                <a:fillRect/>
              </a:stretch>
            </p:blipFill>
            <p:spPr>
              <a:xfrm>
                <a:off x="4921005" y="2791797"/>
                <a:ext cx="1908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92E6ABFE-402B-304B-553E-63756A3737F7}"/>
                  </a:ext>
                </a:extLst>
              </p14:cNvPr>
              <p14:cNvContentPartPr/>
              <p14:nvPr/>
            </p14:nvContentPartPr>
            <p14:xfrm>
              <a:off x="4964205" y="2967477"/>
              <a:ext cx="73800" cy="125280"/>
            </p14:xfrm>
          </p:contentPart>
        </mc:Choice>
        <mc:Fallback>
          <p:pic>
            <p:nvPicPr>
              <p:cNvPr id="111" name="Ink 110">
                <a:extLst>
                  <a:ext uri="{FF2B5EF4-FFF2-40B4-BE49-F238E27FC236}">
                    <a16:creationId xmlns:a16="http://schemas.microsoft.com/office/drawing/2014/main" id="{92E6ABFE-402B-304B-553E-63756A3737F7}"/>
                  </a:ext>
                </a:extLst>
              </p:cNvPr>
              <p:cNvPicPr/>
              <p:nvPr/>
            </p:nvPicPr>
            <p:blipFill>
              <a:blip r:embed="rId179"/>
              <a:stretch>
                <a:fillRect/>
              </a:stretch>
            </p:blipFill>
            <p:spPr>
              <a:xfrm>
                <a:off x="4958085" y="2961357"/>
                <a:ext cx="860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7FE6D2E4-D8CF-81D2-D10B-742CA79A5ACD}"/>
                  </a:ext>
                </a:extLst>
              </p14:cNvPr>
              <p14:cNvContentPartPr/>
              <p14:nvPr/>
            </p14:nvContentPartPr>
            <p14:xfrm>
              <a:off x="2300925" y="3257277"/>
              <a:ext cx="3912120" cy="1164240"/>
            </p14:xfrm>
          </p:contentPart>
        </mc:Choice>
        <mc:Fallback>
          <p:pic>
            <p:nvPicPr>
              <p:cNvPr id="113" name="Ink 112">
                <a:extLst>
                  <a:ext uri="{FF2B5EF4-FFF2-40B4-BE49-F238E27FC236}">
                    <a16:creationId xmlns:a16="http://schemas.microsoft.com/office/drawing/2014/main" id="{7FE6D2E4-D8CF-81D2-D10B-742CA79A5ACD}"/>
                  </a:ext>
                </a:extLst>
              </p:cNvPr>
              <p:cNvPicPr/>
              <p:nvPr/>
            </p:nvPicPr>
            <p:blipFill>
              <a:blip r:embed="rId181"/>
              <a:stretch>
                <a:fillRect/>
              </a:stretch>
            </p:blipFill>
            <p:spPr>
              <a:xfrm>
                <a:off x="2294805" y="3251157"/>
                <a:ext cx="3924360" cy="1176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3C66E3AA-5AD9-01EF-54FE-3D1FE37DF4F9}"/>
                  </a:ext>
                </a:extLst>
              </p14:cNvPr>
              <p14:cNvContentPartPr/>
              <p14:nvPr/>
            </p14:nvContentPartPr>
            <p14:xfrm>
              <a:off x="3750285" y="1973877"/>
              <a:ext cx="174600" cy="229320"/>
            </p14:xfrm>
          </p:contentPart>
        </mc:Choice>
        <mc:Fallback>
          <p:pic>
            <p:nvPicPr>
              <p:cNvPr id="114" name="Ink 113">
                <a:extLst>
                  <a:ext uri="{FF2B5EF4-FFF2-40B4-BE49-F238E27FC236}">
                    <a16:creationId xmlns:a16="http://schemas.microsoft.com/office/drawing/2014/main" id="{3C66E3AA-5AD9-01EF-54FE-3D1FE37DF4F9}"/>
                  </a:ext>
                </a:extLst>
              </p:cNvPr>
              <p:cNvPicPr/>
              <p:nvPr/>
            </p:nvPicPr>
            <p:blipFill>
              <a:blip r:embed="rId183"/>
              <a:stretch>
                <a:fillRect/>
              </a:stretch>
            </p:blipFill>
            <p:spPr>
              <a:xfrm>
                <a:off x="3744165" y="1967757"/>
                <a:ext cx="1868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78D604C1-4C70-DE1F-9BAA-358268596836}"/>
                  </a:ext>
                </a:extLst>
              </p14:cNvPr>
              <p14:cNvContentPartPr/>
              <p14:nvPr/>
            </p14:nvContentPartPr>
            <p14:xfrm>
              <a:off x="3826965" y="2128317"/>
              <a:ext cx="119160" cy="19440"/>
            </p14:xfrm>
          </p:contentPart>
        </mc:Choice>
        <mc:Fallback>
          <p:pic>
            <p:nvPicPr>
              <p:cNvPr id="115" name="Ink 114">
                <a:extLst>
                  <a:ext uri="{FF2B5EF4-FFF2-40B4-BE49-F238E27FC236}">
                    <a16:creationId xmlns:a16="http://schemas.microsoft.com/office/drawing/2014/main" id="{78D604C1-4C70-DE1F-9BAA-358268596836}"/>
                  </a:ext>
                </a:extLst>
              </p:cNvPr>
              <p:cNvPicPr/>
              <p:nvPr/>
            </p:nvPicPr>
            <p:blipFill>
              <a:blip r:embed="rId185"/>
              <a:stretch>
                <a:fillRect/>
              </a:stretch>
            </p:blipFill>
            <p:spPr>
              <a:xfrm>
                <a:off x="3820845" y="2122197"/>
                <a:ext cx="1314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6ECC2A0A-99F8-2E75-6B92-062FC4CCBBE1}"/>
                  </a:ext>
                </a:extLst>
              </p14:cNvPr>
              <p14:cNvContentPartPr/>
              <p14:nvPr/>
            </p14:nvContentPartPr>
            <p14:xfrm>
              <a:off x="3998685" y="2033277"/>
              <a:ext cx="165240" cy="163440"/>
            </p14:xfrm>
          </p:contentPart>
        </mc:Choice>
        <mc:Fallback>
          <p:pic>
            <p:nvPicPr>
              <p:cNvPr id="116" name="Ink 115">
                <a:extLst>
                  <a:ext uri="{FF2B5EF4-FFF2-40B4-BE49-F238E27FC236}">
                    <a16:creationId xmlns:a16="http://schemas.microsoft.com/office/drawing/2014/main" id="{6ECC2A0A-99F8-2E75-6B92-062FC4CCBBE1}"/>
                  </a:ext>
                </a:extLst>
              </p:cNvPr>
              <p:cNvPicPr/>
              <p:nvPr/>
            </p:nvPicPr>
            <p:blipFill>
              <a:blip r:embed="rId187"/>
              <a:stretch>
                <a:fillRect/>
              </a:stretch>
            </p:blipFill>
            <p:spPr>
              <a:xfrm>
                <a:off x="3992565" y="2027157"/>
                <a:ext cx="1774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D78FDA45-08F1-9165-60B4-D0C8AC290A6E}"/>
                  </a:ext>
                </a:extLst>
              </p14:cNvPr>
              <p14:cNvContentPartPr/>
              <p14:nvPr/>
            </p14:nvContentPartPr>
            <p14:xfrm>
              <a:off x="4148085" y="1862277"/>
              <a:ext cx="135000" cy="299880"/>
            </p14:xfrm>
          </p:contentPart>
        </mc:Choice>
        <mc:Fallback>
          <p:pic>
            <p:nvPicPr>
              <p:cNvPr id="117" name="Ink 116">
                <a:extLst>
                  <a:ext uri="{FF2B5EF4-FFF2-40B4-BE49-F238E27FC236}">
                    <a16:creationId xmlns:a16="http://schemas.microsoft.com/office/drawing/2014/main" id="{D78FDA45-08F1-9165-60B4-D0C8AC290A6E}"/>
                  </a:ext>
                </a:extLst>
              </p:cNvPr>
              <p:cNvPicPr/>
              <p:nvPr/>
            </p:nvPicPr>
            <p:blipFill>
              <a:blip r:embed="rId189"/>
              <a:stretch>
                <a:fillRect/>
              </a:stretch>
            </p:blipFill>
            <p:spPr>
              <a:xfrm>
                <a:off x="4141965" y="1856157"/>
                <a:ext cx="1472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F165BA36-73EB-EFBE-4094-7A7AA40A900B}"/>
                  </a:ext>
                </a:extLst>
              </p14:cNvPr>
              <p14:cNvContentPartPr/>
              <p14:nvPr/>
            </p14:nvContentPartPr>
            <p14:xfrm>
              <a:off x="4294605" y="2094837"/>
              <a:ext cx="26640" cy="68760"/>
            </p14:xfrm>
          </p:contentPart>
        </mc:Choice>
        <mc:Fallback>
          <p:pic>
            <p:nvPicPr>
              <p:cNvPr id="118" name="Ink 117">
                <a:extLst>
                  <a:ext uri="{FF2B5EF4-FFF2-40B4-BE49-F238E27FC236}">
                    <a16:creationId xmlns:a16="http://schemas.microsoft.com/office/drawing/2014/main" id="{F165BA36-73EB-EFBE-4094-7A7AA40A900B}"/>
                  </a:ext>
                </a:extLst>
              </p:cNvPr>
              <p:cNvPicPr/>
              <p:nvPr/>
            </p:nvPicPr>
            <p:blipFill>
              <a:blip r:embed="rId191"/>
              <a:stretch>
                <a:fillRect/>
              </a:stretch>
            </p:blipFill>
            <p:spPr>
              <a:xfrm>
                <a:off x="4288485" y="2088717"/>
                <a:ext cx="388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23A02EA2-7EA1-A8C4-7EBC-B5B622313FF9}"/>
                  </a:ext>
                </a:extLst>
              </p14:cNvPr>
              <p14:cNvContentPartPr/>
              <p14:nvPr/>
            </p14:nvContentPartPr>
            <p14:xfrm>
              <a:off x="4385325" y="1943637"/>
              <a:ext cx="11160" cy="99720"/>
            </p14:xfrm>
          </p:contentPart>
        </mc:Choice>
        <mc:Fallback>
          <p:pic>
            <p:nvPicPr>
              <p:cNvPr id="119" name="Ink 118">
                <a:extLst>
                  <a:ext uri="{FF2B5EF4-FFF2-40B4-BE49-F238E27FC236}">
                    <a16:creationId xmlns:a16="http://schemas.microsoft.com/office/drawing/2014/main" id="{23A02EA2-7EA1-A8C4-7EBC-B5B622313FF9}"/>
                  </a:ext>
                </a:extLst>
              </p:cNvPr>
              <p:cNvPicPr/>
              <p:nvPr/>
            </p:nvPicPr>
            <p:blipFill>
              <a:blip r:embed="rId193"/>
              <a:stretch>
                <a:fillRect/>
              </a:stretch>
            </p:blipFill>
            <p:spPr>
              <a:xfrm>
                <a:off x="4379205" y="1937517"/>
                <a:ext cx="234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880AB08C-D151-E3D1-512C-140EF163B24C}"/>
                  </a:ext>
                </a:extLst>
              </p14:cNvPr>
              <p14:cNvContentPartPr/>
              <p14:nvPr/>
            </p14:nvContentPartPr>
            <p14:xfrm>
              <a:off x="4399005" y="2039397"/>
              <a:ext cx="103320" cy="103680"/>
            </p14:xfrm>
          </p:contentPart>
        </mc:Choice>
        <mc:Fallback>
          <p:pic>
            <p:nvPicPr>
              <p:cNvPr id="120" name="Ink 119">
                <a:extLst>
                  <a:ext uri="{FF2B5EF4-FFF2-40B4-BE49-F238E27FC236}">
                    <a16:creationId xmlns:a16="http://schemas.microsoft.com/office/drawing/2014/main" id="{880AB08C-D151-E3D1-512C-140EF163B24C}"/>
                  </a:ext>
                </a:extLst>
              </p:cNvPr>
              <p:cNvPicPr/>
              <p:nvPr/>
            </p:nvPicPr>
            <p:blipFill>
              <a:blip r:embed="rId195"/>
              <a:stretch>
                <a:fillRect/>
              </a:stretch>
            </p:blipFill>
            <p:spPr>
              <a:xfrm>
                <a:off x="4392885" y="2033277"/>
                <a:ext cx="1155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3" name="Ink 122">
                <a:extLst>
                  <a:ext uri="{FF2B5EF4-FFF2-40B4-BE49-F238E27FC236}">
                    <a16:creationId xmlns:a16="http://schemas.microsoft.com/office/drawing/2014/main" id="{9D016B3E-23D7-7224-03D4-59449240CC47}"/>
                  </a:ext>
                </a:extLst>
              </p14:cNvPr>
              <p14:cNvContentPartPr/>
              <p14:nvPr/>
            </p14:nvContentPartPr>
            <p14:xfrm>
              <a:off x="838605" y="2781357"/>
              <a:ext cx="1820520" cy="665640"/>
            </p14:xfrm>
          </p:contentPart>
        </mc:Choice>
        <mc:Fallback>
          <p:pic>
            <p:nvPicPr>
              <p:cNvPr id="123" name="Ink 122">
                <a:extLst>
                  <a:ext uri="{FF2B5EF4-FFF2-40B4-BE49-F238E27FC236}">
                    <a16:creationId xmlns:a16="http://schemas.microsoft.com/office/drawing/2014/main" id="{9D016B3E-23D7-7224-03D4-59449240CC47}"/>
                  </a:ext>
                </a:extLst>
              </p:cNvPr>
              <p:cNvPicPr/>
              <p:nvPr/>
            </p:nvPicPr>
            <p:blipFill>
              <a:blip r:embed="rId197"/>
              <a:stretch>
                <a:fillRect/>
              </a:stretch>
            </p:blipFill>
            <p:spPr>
              <a:xfrm>
                <a:off x="832485" y="2775237"/>
                <a:ext cx="1832760" cy="677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AB163F5F-CD20-E687-5782-38A2A3702AF1}"/>
                  </a:ext>
                </a:extLst>
              </p14:cNvPr>
              <p14:cNvContentPartPr/>
              <p14:nvPr/>
            </p14:nvContentPartPr>
            <p14:xfrm>
              <a:off x="3620685" y="3484077"/>
              <a:ext cx="183600" cy="143640"/>
            </p14:xfrm>
          </p:contentPart>
        </mc:Choice>
        <mc:Fallback>
          <p:pic>
            <p:nvPicPr>
              <p:cNvPr id="125" name="Ink 124">
                <a:extLst>
                  <a:ext uri="{FF2B5EF4-FFF2-40B4-BE49-F238E27FC236}">
                    <a16:creationId xmlns:a16="http://schemas.microsoft.com/office/drawing/2014/main" id="{AB163F5F-CD20-E687-5782-38A2A3702AF1}"/>
                  </a:ext>
                </a:extLst>
              </p:cNvPr>
              <p:cNvPicPr/>
              <p:nvPr/>
            </p:nvPicPr>
            <p:blipFill>
              <a:blip r:embed="rId199"/>
              <a:stretch>
                <a:fillRect/>
              </a:stretch>
            </p:blipFill>
            <p:spPr>
              <a:xfrm>
                <a:off x="3614565" y="3477957"/>
                <a:ext cx="1958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CA6F66CF-BE42-ACC3-46E5-BA73BD1D9057}"/>
                  </a:ext>
                </a:extLst>
              </p14:cNvPr>
              <p14:cNvContentPartPr/>
              <p14:nvPr/>
            </p14:nvContentPartPr>
            <p14:xfrm>
              <a:off x="3826245" y="3546357"/>
              <a:ext cx="28800" cy="90720"/>
            </p14:xfrm>
          </p:contentPart>
        </mc:Choice>
        <mc:Fallback>
          <p:pic>
            <p:nvPicPr>
              <p:cNvPr id="126" name="Ink 125">
                <a:extLst>
                  <a:ext uri="{FF2B5EF4-FFF2-40B4-BE49-F238E27FC236}">
                    <a16:creationId xmlns:a16="http://schemas.microsoft.com/office/drawing/2014/main" id="{CA6F66CF-BE42-ACC3-46E5-BA73BD1D9057}"/>
                  </a:ext>
                </a:extLst>
              </p:cNvPr>
              <p:cNvPicPr/>
              <p:nvPr/>
            </p:nvPicPr>
            <p:blipFill>
              <a:blip r:embed="rId201"/>
              <a:stretch>
                <a:fillRect/>
              </a:stretch>
            </p:blipFill>
            <p:spPr>
              <a:xfrm>
                <a:off x="3820125" y="3540237"/>
                <a:ext cx="41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B06D02F7-00F4-B87F-F2AA-F67C20ECBF04}"/>
                  </a:ext>
                </a:extLst>
              </p14:cNvPr>
              <p14:cNvContentPartPr/>
              <p14:nvPr/>
            </p14:nvContentPartPr>
            <p14:xfrm>
              <a:off x="3887085" y="3463197"/>
              <a:ext cx="40680" cy="42840"/>
            </p14:xfrm>
          </p:contentPart>
        </mc:Choice>
        <mc:Fallback>
          <p:pic>
            <p:nvPicPr>
              <p:cNvPr id="127" name="Ink 126">
                <a:extLst>
                  <a:ext uri="{FF2B5EF4-FFF2-40B4-BE49-F238E27FC236}">
                    <a16:creationId xmlns:a16="http://schemas.microsoft.com/office/drawing/2014/main" id="{B06D02F7-00F4-B87F-F2AA-F67C20ECBF04}"/>
                  </a:ext>
                </a:extLst>
              </p:cNvPr>
              <p:cNvPicPr/>
              <p:nvPr/>
            </p:nvPicPr>
            <p:blipFill>
              <a:blip r:embed="rId203"/>
              <a:stretch>
                <a:fillRect/>
              </a:stretch>
            </p:blipFill>
            <p:spPr>
              <a:xfrm>
                <a:off x="3880965" y="3457077"/>
                <a:ext cx="529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A8B6F57E-9334-B161-B5AA-EBC57037F2DC}"/>
                  </a:ext>
                </a:extLst>
              </p14:cNvPr>
              <p14:cNvContentPartPr/>
              <p14:nvPr/>
            </p14:nvContentPartPr>
            <p14:xfrm>
              <a:off x="3915165" y="3237837"/>
              <a:ext cx="205560" cy="397440"/>
            </p14:xfrm>
          </p:contentPart>
        </mc:Choice>
        <mc:Fallback>
          <p:pic>
            <p:nvPicPr>
              <p:cNvPr id="128" name="Ink 127">
                <a:extLst>
                  <a:ext uri="{FF2B5EF4-FFF2-40B4-BE49-F238E27FC236}">
                    <a16:creationId xmlns:a16="http://schemas.microsoft.com/office/drawing/2014/main" id="{A8B6F57E-9334-B161-B5AA-EBC57037F2DC}"/>
                  </a:ext>
                </a:extLst>
              </p:cNvPr>
              <p:cNvPicPr/>
              <p:nvPr/>
            </p:nvPicPr>
            <p:blipFill>
              <a:blip r:embed="rId205"/>
              <a:stretch>
                <a:fillRect/>
              </a:stretch>
            </p:blipFill>
            <p:spPr>
              <a:xfrm>
                <a:off x="3909045" y="3231717"/>
                <a:ext cx="2178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82AFC715-CC44-5C1A-E65B-14BA2BAA4465}"/>
                  </a:ext>
                </a:extLst>
              </p14:cNvPr>
              <p14:cNvContentPartPr/>
              <p14:nvPr/>
            </p14:nvContentPartPr>
            <p14:xfrm>
              <a:off x="4107045" y="3418917"/>
              <a:ext cx="291240" cy="171360"/>
            </p14:xfrm>
          </p:contentPart>
        </mc:Choice>
        <mc:Fallback>
          <p:pic>
            <p:nvPicPr>
              <p:cNvPr id="129" name="Ink 128">
                <a:extLst>
                  <a:ext uri="{FF2B5EF4-FFF2-40B4-BE49-F238E27FC236}">
                    <a16:creationId xmlns:a16="http://schemas.microsoft.com/office/drawing/2014/main" id="{82AFC715-CC44-5C1A-E65B-14BA2BAA4465}"/>
                  </a:ext>
                </a:extLst>
              </p:cNvPr>
              <p:cNvPicPr/>
              <p:nvPr/>
            </p:nvPicPr>
            <p:blipFill>
              <a:blip r:embed="rId207"/>
              <a:stretch>
                <a:fillRect/>
              </a:stretch>
            </p:blipFill>
            <p:spPr>
              <a:xfrm>
                <a:off x="4100925" y="3412797"/>
                <a:ext cx="303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1" name="Ink 130">
                <a:extLst>
                  <a:ext uri="{FF2B5EF4-FFF2-40B4-BE49-F238E27FC236}">
                    <a16:creationId xmlns:a16="http://schemas.microsoft.com/office/drawing/2014/main" id="{36982D6B-5EF1-4F97-C27D-BABDEF02C75F}"/>
                  </a:ext>
                </a:extLst>
              </p14:cNvPr>
              <p14:cNvContentPartPr/>
              <p14:nvPr/>
            </p14:nvContentPartPr>
            <p14:xfrm>
              <a:off x="2557605" y="4027677"/>
              <a:ext cx="210960" cy="252360"/>
            </p14:xfrm>
          </p:contentPart>
        </mc:Choice>
        <mc:Fallback>
          <p:pic>
            <p:nvPicPr>
              <p:cNvPr id="131" name="Ink 130">
                <a:extLst>
                  <a:ext uri="{FF2B5EF4-FFF2-40B4-BE49-F238E27FC236}">
                    <a16:creationId xmlns:a16="http://schemas.microsoft.com/office/drawing/2014/main" id="{36982D6B-5EF1-4F97-C27D-BABDEF02C75F}"/>
                  </a:ext>
                </a:extLst>
              </p:cNvPr>
              <p:cNvPicPr/>
              <p:nvPr/>
            </p:nvPicPr>
            <p:blipFill>
              <a:blip r:embed="rId209"/>
              <a:stretch>
                <a:fillRect/>
              </a:stretch>
            </p:blipFill>
            <p:spPr>
              <a:xfrm>
                <a:off x="2551485" y="4021557"/>
                <a:ext cx="2232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96F823FD-7B75-35C5-D2C1-D3C6F30ADE17}"/>
                  </a:ext>
                </a:extLst>
              </p14:cNvPr>
              <p14:cNvContentPartPr/>
              <p14:nvPr/>
            </p14:nvContentPartPr>
            <p14:xfrm>
              <a:off x="2665965" y="4159797"/>
              <a:ext cx="97200" cy="153720"/>
            </p14:xfrm>
          </p:contentPart>
        </mc:Choice>
        <mc:Fallback>
          <p:pic>
            <p:nvPicPr>
              <p:cNvPr id="132" name="Ink 131">
                <a:extLst>
                  <a:ext uri="{FF2B5EF4-FFF2-40B4-BE49-F238E27FC236}">
                    <a16:creationId xmlns:a16="http://schemas.microsoft.com/office/drawing/2014/main" id="{96F823FD-7B75-35C5-D2C1-D3C6F30ADE17}"/>
                  </a:ext>
                </a:extLst>
              </p:cNvPr>
              <p:cNvPicPr/>
              <p:nvPr/>
            </p:nvPicPr>
            <p:blipFill>
              <a:blip r:embed="rId211"/>
              <a:stretch>
                <a:fillRect/>
              </a:stretch>
            </p:blipFill>
            <p:spPr>
              <a:xfrm>
                <a:off x="2659845" y="4153677"/>
                <a:ext cx="1094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3DE37D1D-52F1-EEC9-479E-E62B035FDD1D}"/>
                  </a:ext>
                </a:extLst>
              </p14:cNvPr>
              <p14:cNvContentPartPr/>
              <p14:nvPr/>
            </p14:nvContentPartPr>
            <p14:xfrm>
              <a:off x="2807445" y="4034517"/>
              <a:ext cx="157680" cy="242640"/>
            </p14:xfrm>
          </p:contentPart>
        </mc:Choice>
        <mc:Fallback>
          <p:pic>
            <p:nvPicPr>
              <p:cNvPr id="133" name="Ink 132">
                <a:extLst>
                  <a:ext uri="{FF2B5EF4-FFF2-40B4-BE49-F238E27FC236}">
                    <a16:creationId xmlns:a16="http://schemas.microsoft.com/office/drawing/2014/main" id="{3DE37D1D-52F1-EEC9-479E-E62B035FDD1D}"/>
                  </a:ext>
                </a:extLst>
              </p:cNvPr>
              <p:cNvPicPr/>
              <p:nvPr/>
            </p:nvPicPr>
            <p:blipFill>
              <a:blip r:embed="rId213"/>
              <a:stretch>
                <a:fillRect/>
              </a:stretch>
            </p:blipFill>
            <p:spPr>
              <a:xfrm>
                <a:off x="2801325" y="4028397"/>
                <a:ext cx="1699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4" name="Ink 133">
                <a:extLst>
                  <a:ext uri="{FF2B5EF4-FFF2-40B4-BE49-F238E27FC236}">
                    <a16:creationId xmlns:a16="http://schemas.microsoft.com/office/drawing/2014/main" id="{A36A1167-D730-643F-6321-5B78C12D0DDA}"/>
                  </a:ext>
                </a:extLst>
              </p14:cNvPr>
              <p14:cNvContentPartPr/>
              <p14:nvPr/>
            </p14:nvContentPartPr>
            <p14:xfrm>
              <a:off x="2991765" y="4072677"/>
              <a:ext cx="85680" cy="112680"/>
            </p14:xfrm>
          </p:contentPart>
        </mc:Choice>
        <mc:Fallback>
          <p:pic>
            <p:nvPicPr>
              <p:cNvPr id="134" name="Ink 133">
                <a:extLst>
                  <a:ext uri="{FF2B5EF4-FFF2-40B4-BE49-F238E27FC236}">
                    <a16:creationId xmlns:a16="http://schemas.microsoft.com/office/drawing/2014/main" id="{A36A1167-D730-643F-6321-5B78C12D0DDA}"/>
                  </a:ext>
                </a:extLst>
              </p:cNvPr>
              <p:cNvPicPr/>
              <p:nvPr/>
            </p:nvPicPr>
            <p:blipFill>
              <a:blip r:embed="rId215"/>
              <a:stretch>
                <a:fillRect/>
              </a:stretch>
            </p:blipFill>
            <p:spPr>
              <a:xfrm>
                <a:off x="2985645" y="4066557"/>
                <a:ext cx="979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5" name="Ink 134">
                <a:extLst>
                  <a:ext uri="{FF2B5EF4-FFF2-40B4-BE49-F238E27FC236}">
                    <a16:creationId xmlns:a16="http://schemas.microsoft.com/office/drawing/2014/main" id="{DA876EDF-7399-12A2-0571-FAEFB5977348}"/>
                  </a:ext>
                </a:extLst>
              </p14:cNvPr>
              <p14:cNvContentPartPr/>
              <p14:nvPr/>
            </p14:nvContentPartPr>
            <p14:xfrm>
              <a:off x="2977005" y="4056837"/>
              <a:ext cx="173160" cy="19440"/>
            </p14:xfrm>
          </p:contentPart>
        </mc:Choice>
        <mc:Fallback>
          <p:pic>
            <p:nvPicPr>
              <p:cNvPr id="135" name="Ink 134">
                <a:extLst>
                  <a:ext uri="{FF2B5EF4-FFF2-40B4-BE49-F238E27FC236}">
                    <a16:creationId xmlns:a16="http://schemas.microsoft.com/office/drawing/2014/main" id="{DA876EDF-7399-12A2-0571-FAEFB5977348}"/>
                  </a:ext>
                </a:extLst>
              </p:cNvPr>
              <p:cNvPicPr/>
              <p:nvPr/>
            </p:nvPicPr>
            <p:blipFill>
              <a:blip r:embed="rId217"/>
              <a:stretch>
                <a:fillRect/>
              </a:stretch>
            </p:blipFill>
            <p:spPr>
              <a:xfrm>
                <a:off x="2970885" y="4050717"/>
                <a:ext cx="1854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6" name="Ink 135">
                <a:extLst>
                  <a:ext uri="{FF2B5EF4-FFF2-40B4-BE49-F238E27FC236}">
                    <a16:creationId xmlns:a16="http://schemas.microsoft.com/office/drawing/2014/main" id="{45741CB5-0E4D-4B91-FC2A-F768D962E985}"/>
                  </a:ext>
                </a:extLst>
              </p14:cNvPr>
              <p14:cNvContentPartPr/>
              <p14:nvPr/>
            </p14:nvContentPartPr>
            <p14:xfrm>
              <a:off x="3028845" y="4188597"/>
              <a:ext cx="110520" cy="102600"/>
            </p14:xfrm>
          </p:contentPart>
        </mc:Choice>
        <mc:Fallback>
          <p:pic>
            <p:nvPicPr>
              <p:cNvPr id="136" name="Ink 135">
                <a:extLst>
                  <a:ext uri="{FF2B5EF4-FFF2-40B4-BE49-F238E27FC236}">
                    <a16:creationId xmlns:a16="http://schemas.microsoft.com/office/drawing/2014/main" id="{45741CB5-0E4D-4B91-FC2A-F768D962E985}"/>
                  </a:ext>
                </a:extLst>
              </p:cNvPr>
              <p:cNvPicPr/>
              <p:nvPr/>
            </p:nvPicPr>
            <p:blipFill>
              <a:blip r:embed="rId219"/>
              <a:stretch>
                <a:fillRect/>
              </a:stretch>
            </p:blipFill>
            <p:spPr>
              <a:xfrm>
                <a:off x="3022725" y="4182477"/>
                <a:ext cx="1227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7" name="Ink 136">
                <a:extLst>
                  <a:ext uri="{FF2B5EF4-FFF2-40B4-BE49-F238E27FC236}">
                    <a16:creationId xmlns:a16="http://schemas.microsoft.com/office/drawing/2014/main" id="{D19BD19D-3C60-F8AE-DEE4-71B318457BA3}"/>
                  </a:ext>
                </a:extLst>
              </p14:cNvPr>
              <p14:cNvContentPartPr/>
              <p14:nvPr/>
            </p14:nvContentPartPr>
            <p14:xfrm>
              <a:off x="3168885" y="4009677"/>
              <a:ext cx="166320" cy="194400"/>
            </p14:xfrm>
          </p:contentPart>
        </mc:Choice>
        <mc:Fallback>
          <p:pic>
            <p:nvPicPr>
              <p:cNvPr id="137" name="Ink 136">
                <a:extLst>
                  <a:ext uri="{FF2B5EF4-FFF2-40B4-BE49-F238E27FC236}">
                    <a16:creationId xmlns:a16="http://schemas.microsoft.com/office/drawing/2014/main" id="{D19BD19D-3C60-F8AE-DEE4-71B318457BA3}"/>
                  </a:ext>
                </a:extLst>
              </p:cNvPr>
              <p:cNvPicPr/>
              <p:nvPr/>
            </p:nvPicPr>
            <p:blipFill>
              <a:blip r:embed="rId221"/>
              <a:stretch>
                <a:fillRect/>
              </a:stretch>
            </p:blipFill>
            <p:spPr>
              <a:xfrm>
                <a:off x="3162765" y="4003557"/>
                <a:ext cx="1785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8" name="Ink 137">
                <a:extLst>
                  <a:ext uri="{FF2B5EF4-FFF2-40B4-BE49-F238E27FC236}">
                    <a16:creationId xmlns:a16="http://schemas.microsoft.com/office/drawing/2014/main" id="{0A2FFF2A-23A8-5E89-092A-E0981A999940}"/>
                  </a:ext>
                </a:extLst>
              </p14:cNvPr>
              <p14:cNvContentPartPr/>
              <p14:nvPr/>
            </p14:nvContentPartPr>
            <p14:xfrm>
              <a:off x="3383445" y="3885477"/>
              <a:ext cx="32040" cy="197640"/>
            </p14:xfrm>
          </p:contentPart>
        </mc:Choice>
        <mc:Fallback>
          <p:pic>
            <p:nvPicPr>
              <p:cNvPr id="138" name="Ink 137">
                <a:extLst>
                  <a:ext uri="{FF2B5EF4-FFF2-40B4-BE49-F238E27FC236}">
                    <a16:creationId xmlns:a16="http://schemas.microsoft.com/office/drawing/2014/main" id="{0A2FFF2A-23A8-5E89-092A-E0981A999940}"/>
                  </a:ext>
                </a:extLst>
              </p:cNvPr>
              <p:cNvPicPr/>
              <p:nvPr/>
            </p:nvPicPr>
            <p:blipFill>
              <a:blip r:embed="rId223"/>
              <a:stretch>
                <a:fillRect/>
              </a:stretch>
            </p:blipFill>
            <p:spPr>
              <a:xfrm>
                <a:off x="3377325" y="3879357"/>
                <a:ext cx="442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9" name="Ink 138">
                <a:extLst>
                  <a:ext uri="{FF2B5EF4-FFF2-40B4-BE49-F238E27FC236}">
                    <a16:creationId xmlns:a16="http://schemas.microsoft.com/office/drawing/2014/main" id="{A1D47E20-0547-C8ED-FE10-A34E9C5635CE}"/>
                  </a:ext>
                </a:extLst>
              </p14:cNvPr>
              <p14:cNvContentPartPr/>
              <p14:nvPr/>
            </p14:nvContentPartPr>
            <p14:xfrm>
              <a:off x="3344565" y="3845517"/>
              <a:ext cx="204840" cy="244800"/>
            </p14:xfrm>
          </p:contentPart>
        </mc:Choice>
        <mc:Fallback>
          <p:pic>
            <p:nvPicPr>
              <p:cNvPr id="139" name="Ink 138">
                <a:extLst>
                  <a:ext uri="{FF2B5EF4-FFF2-40B4-BE49-F238E27FC236}">
                    <a16:creationId xmlns:a16="http://schemas.microsoft.com/office/drawing/2014/main" id="{A1D47E20-0547-C8ED-FE10-A34E9C5635CE}"/>
                  </a:ext>
                </a:extLst>
              </p:cNvPr>
              <p:cNvPicPr/>
              <p:nvPr/>
            </p:nvPicPr>
            <p:blipFill>
              <a:blip r:embed="rId225"/>
              <a:stretch>
                <a:fillRect/>
              </a:stretch>
            </p:blipFill>
            <p:spPr>
              <a:xfrm>
                <a:off x="3338445" y="3839397"/>
                <a:ext cx="2170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1" name="Ink 140">
                <a:extLst>
                  <a:ext uri="{FF2B5EF4-FFF2-40B4-BE49-F238E27FC236}">
                    <a16:creationId xmlns:a16="http://schemas.microsoft.com/office/drawing/2014/main" id="{0B49B711-2965-D29D-9AC3-7D66FCA3E585}"/>
                  </a:ext>
                </a:extLst>
              </p14:cNvPr>
              <p14:cNvContentPartPr/>
              <p14:nvPr/>
            </p14:nvContentPartPr>
            <p14:xfrm>
              <a:off x="3415845" y="4180677"/>
              <a:ext cx="36720" cy="140040"/>
            </p14:xfrm>
          </p:contentPart>
        </mc:Choice>
        <mc:Fallback>
          <p:pic>
            <p:nvPicPr>
              <p:cNvPr id="141" name="Ink 140">
                <a:extLst>
                  <a:ext uri="{FF2B5EF4-FFF2-40B4-BE49-F238E27FC236}">
                    <a16:creationId xmlns:a16="http://schemas.microsoft.com/office/drawing/2014/main" id="{0B49B711-2965-D29D-9AC3-7D66FCA3E585}"/>
                  </a:ext>
                </a:extLst>
              </p:cNvPr>
              <p:cNvPicPr/>
              <p:nvPr/>
            </p:nvPicPr>
            <p:blipFill>
              <a:blip r:embed="rId227"/>
              <a:stretch>
                <a:fillRect/>
              </a:stretch>
            </p:blipFill>
            <p:spPr>
              <a:xfrm>
                <a:off x="3409725" y="4174557"/>
                <a:ext cx="48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5B1DF737-D7B9-85E9-1969-144F7192DC2C}"/>
                  </a:ext>
                </a:extLst>
              </p14:cNvPr>
              <p14:cNvContentPartPr/>
              <p14:nvPr/>
            </p14:nvContentPartPr>
            <p14:xfrm>
              <a:off x="3530325" y="4133517"/>
              <a:ext cx="73440" cy="144360"/>
            </p14:xfrm>
          </p:contentPart>
        </mc:Choice>
        <mc:Fallback>
          <p:pic>
            <p:nvPicPr>
              <p:cNvPr id="142" name="Ink 141">
                <a:extLst>
                  <a:ext uri="{FF2B5EF4-FFF2-40B4-BE49-F238E27FC236}">
                    <a16:creationId xmlns:a16="http://schemas.microsoft.com/office/drawing/2014/main" id="{5B1DF737-D7B9-85E9-1969-144F7192DC2C}"/>
                  </a:ext>
                </a:extLst>
              </p:cNvPr>
              <p:cNvPicPr/>
              <p:nvPr/>
            </p:nvPicPr>
            <p:blipFill>
              <a:blip r:embed="rId229"/>
              <a:stretch>
                <a:fillRect/>
              </a:stretch>
            </p:blipFill>
            <p:spPr>
              <a:xfrm>
                <a:off x="3524205" y="4127397"/>
                <a:ext cx="856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3" name="Ink 142">
                <a:extLst>
                  <a:ext uri="{FF2B5EF4-FFF2-40B4-BE49-F238E27FC236}">
                    <a16:creationId xmlns:a16="http://schemas.microsoft.com/office/drawing/2014/main" id="{7A344FB4-7106-9552-1FEE-651CE744BECA}"/>
                  </a:ext>
                </a:extLst>
              </p14:cNvPr>
              <p14:cNvContentPartPr/>
              <p14:nvPr/>
            </p14:nvContentPartPr>
            <p14:xfrm>
              <a:off x="3688005" y="4121277"/>
              <a:ext cx="174240" cy="149400"/>
            </p14:xfrm>
          </p:contentPart>
        </mc:Choice>
        <mc:Fallback>
          <p:pic>
            <p:nvPicPr>
              <p:cNvPr id="143" name="Ink 142">
                <a:extLst>
                  <a:ext uri="{FF2B5EF4-FFF2-40B4-BE49-F238E27FC236}">
                    <a16:creationId xmlns:a16="http://schemas.microsoft.com/office/drawing/2014/main" id="{7A344FB4-7106-9552-1FEE-651CE744BECA}"/>
                  </a:ext>
                </a:extLst>
              </p:cNvPr>
              <p:cNvPicPr/>
              <p:nvPr/>
            </p:nvPicPr>
            <p:blipFill>
              <a:blip r:embed="rId231"/>
              <a:stretch>
                <a:fillRect/>
              </a:stretch>
            </p:blipFill>
            <p:spPr>
              <a:xfrm>
                <a:off x="3681885" y="4115157"/>
                <a:ext cx="1864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Ink 143">
                <a:extLst>
                  <a:ext uri="{FF2B5EF4-FFF2-40B4-BE49-F238E27FC236}">
                    <a16:creationId xmlns:a16="http://schemas.microsoft.com/office/drawing/2014/main" id="{B60E501B-1AA0-6710-C3CD-87846D9F5B3B}"/>
                  </a:ext>
                </a:extLst>
              </p14:cNvPr>
              <p14:cNvContentPartPr/>
              <p14:nvPr/>
            </p14:nvContentPartPr>
            <p14:xfrm>
              <a:off x="3855765" y="3946677"/>
              <a:ext cx="99720" cy="283320"/>
            </p14:xfrm>
          </p:contentPart>
        </mc:Choice>
        <mc:Fallback>
          <p:pic>
            <p:nvPicPr>
              <p:cNvPr id="144" name="Ink 143">
                <a:extLst>
                  <a:ext uri="{FF2B5EF4-FFF2-40B4-BE49-F238E27FC236}">
                    <a16:creationId xmlns:a16="http://schemas.microsoft.com/office/drawing/2014/main" id="{B60E501B-1AA0-6710-C3CD-87846D9F5B3B}"/>
                  </a:ext>
                </a:extLst>
              </p:cNvPr>
              <p:cNvPicPr/>
              <p:nvPr/>
            </p:nvPicPr>
            <p:blipFill>
              <a:blip r:embed="rId233"/>
              <a:stretch>
                <a:fillRect/>
              </a:stretch>
            </p:blipFill>
            <p:spPr>
              <a:xfrm>
                <a:off x="3849645" y="3940557"/>
                <a:ext cx="1119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71768116-AA79-4ED2-297E-2E862A88AABF}"/>
                  </a:ext>
                </a:extLst>
              </p14:cNvPr>
              <p14:cNvContentPartPr/>
              <p14:nvPr/>
            </p14:nvContentPartPr>
            <p14:xfrm>
              <a:off x="3990405" y="3953157"/>
              <a:ext cx="73080" cy="274680"/>
            </p14:xfrm>
          </p:contentPart>
        </mc:Choice>
        <mc:Fallback>
          <p:pic>
            <p:nvPicPr>
              <p:cNvPr id="145" name="Ink 144">
                <a:extLst>
                  <a:ext uri="{FF2B5EF4-FFF2-40B4-BE49-F238E27FC236}">
                    <a16:creationId xmlns:a16="http://schemas.microsoft.com/office/drawing/2014/main" id="{71768116-AA79-4ED2-297E-2E862A88AABF}"/>
                  </a:ext>
                </a:extLst>
              </p:cNvPr>
              <p:cNvPicPr/>
              <p:nvPr/>
            </p:nvPicPr>
            <p:blipFill>
              <a:blip r:embed="rId235"/>
              <a:stretch>
                <a:fillRect/>
              </a:stretch>
            </p:blipFill>
            <p:spPr>
              <a:xfrm>
                <a:off x="3984285" y="3947037"/>
                <a:ext cx="853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A18993B1-B3B6-94DF-15C0-54F7F2B7E04A}"/>
                  </a:ext>
                </a:extLst>
              </p14:cNvPr>
              <p14:cNvContentPartPr/>
              <p14:nvPr/>
            </p14:nvContentPartPr>
            <p14:xfrm>
              <a:off x="4014885" y="4104717"/>
              <a:ext cx="146880" cy="133560"/>
            </p14:xfrm>
          </p:contentPart>
        </mc:Choice>
        <mc:Fallback>
          <p:pic>
            <p:nvPicPr>
              <p:cNvPr id="146" name="Ink 145">
                <a:extLst>
                  <a:ext uri="{FF2B5EF4-FFF2-40B4-BE49-F238E27FC236}">
                    <a16:creationId xmlns:a16="http://schemas.microsoft.com/office/drawing/2014/main" id="{A18993B1-B3B6-94DF-15C0-54F7F2B7E04A}"/>
                  </a:ext>
                </a:extLst>
              </p:cNvPr>
              <p:cNvPicPr/>
              <p:nvPr/>
            </p:nvPicPr>
            <p:blipFill>
              <a:blip r:embed="rId237"/>
              <a:stretch>
                <a:fillRect/>
              </a:stretch>
            </p:blipFill>
            <p:spPr>
              <a:xfrm>
                <a:off x="4008765" y="4098597"/>
                <a:ext cx="1591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1" name="Ink 150">
                <a:extLst>
                  <a:ext uri="{FF2B5EF4-FFF2-40B4-BE49-F238E27FC236}">
                    <a16:creationId xmlns:a16="http://schemas.microsoft.com/office/drawing/2014/main" id="{64F760C3-1EB5-A02D-50D6-5E685CD1B5EE}"/>
                  </a:ext>
                </a:extLst>
              </p14:cNvPr>
              <p14:cNvContentPartPr/>
              <p14:nvPr/>
            </p14:nvContentPartPr>
            <p14:xfrm>
              <a:off x="4415565" y="3985917"/>
              <a:ext cx="149400" cy="193320"/>
            </p14:xfrm>
          </p:contentPart>
        </mc:Choice>
        <mc:Fallback>
          <p:pic>
            <p:nvPicPr>
              <p:cNvPr id="151" name="Ink 150">
                <a:extLst>
                  <a:ext uri="{FF2B5EF4-FFF2-40B4-BE49-F238E27FC236}">
                    <a16:creationId xmlns:a16="http://schemas.microsoft.com/office/drawing/2014/main" id="{64F760C3-1EB5-A02D-50D6-5E685CD1B5EE}"/>
                  </a:ext>
                </a:extLst>
              </p:cNvPr>
              <p:cNvPicPr/>
              <p:nvPr/>
            </p:nvPicPr>
            <p:blipFill>
              <a:blip r:embed="rId239"/>
              <a:stretch>
                <a:fillRect/>
              </a:stretch>
            </p:blipFill>
            <p:spPr>
              <a:xfrm>
                <a:off x="4409445" y="3979797"/>
                <a:ext cx="1616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2" name="Ink 151">
                <a:extLst>
                  <a:ext uri="{FF2B5EF4-FFF2-40B4-BE49-F238E27FC236}">
                    <a16:creationId xmlns:a16="http://schemas.microsoft.com/office/drawing/2014/main" id="{08AE6AAB-BE6E-4DF5-9F50-DCFEAE9BF6C0}"/>
                  </a:ext>
                </a:extLst>
              </p14:cNvPr>
              <p14:cNvContentPartPr/>
              <p14:nvPr/>
            </p14:nvContentPartPr>
            <p14:xfrm>
              <a:off x="4603125" y="4012197"/>
              <a:ext cx="114480" cy="171000"/>
            </p14:xfrm>
          </p:contentPart>
        </mc:Choice>
        <mc:Fallback>
          <p:pic>
            <p:nvPicPr>
              <p:cNvPr id="152" name="Ink 151">
                <a:extLst>
                  <a:ext uri="{FF2B5EF4-FFF2-40B4-BE49-F238E27FC236}">
                    <a16:creationId xmlns:a16="http://schemas.microsoft.com/office/drawing/2014/main" id="{08AE6AAB-BE6E-4DF5-9F50-DCFEAE9BF6C0}"/>
                  </a:ext>
                </a:extLst>
              </p:cNvPr>
              <p:cNvPicPr/>
              <p:nvPr/>
            </p:nvPicPr>
            <p:blipFill>
              <a:blip r:embed="rId241"/>
              <a:stretch>
                <a:fillRect/>
              </a:stretch>
            </p:blipFill>
            <p:spPr>
              <a:xfrm>
                <a:off x="4597005" y="4006077"/>
                <a:ext cx="126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3" name="Ink 152">
                <a:extLst>
                  <a:ext uri="{FF2B5EF4-FFF2-40B4-BE49-F238E27FC236}">
                    <a16:creationId xmlns:a16="http://schemas.microsoft.com/office/drawing/2014/main" id="{72FF97B7-0477-2B6B-B513-1DCE7A964A26}"/>
                  </a:ext>
                </a:extLst>
              </p14:cNvPr>
              <p14:cNvContentPartPr/>
              <p14:nvPr/>
            </p14:nvContentPartPr>
            <p14:xfrm>
              <a:off x="4717245" y="3953517"/>
              <a:ext cx="141480" cy="234000"/>
            </p14:xfrm>
          </p:contentPart>
        </mc:Choice>
        <mc:Fallback>
          <p:pic>
            <p:nvPicPr>
              <p:cNvPr id="153" name="Ink 152">
                <a:extLst>
                  <a:ext uri="{FF2B5EF4-FFF2-40B4-BE49-F238E27FC236}">
                    <a16:creationId xmlns:a16="http://schemas.microsoft.com/office/drawing/2014/main" id="{72FF97B7-0477-2B6B-B513-1DCE7A964A26}"/>
                  </a:ext>
                </a:extLst>
              </p:cNvPr>
              <p:cNvPicPr/>
              <p:nvPr/>
            </p:nvPicPr>
            <p:blipFill>
              <a:blip r:embed="rId243"/>
              <a:stretch>
                <a:fillRect/>
              </a:stretch>
            </p:blipFill>
            <p:spPr>
              <a:xfrm>
                <a:off x="4711125" y="3947397"/>
                <a:ext cx="1537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4" name="Ink 153">
                <a:extLst>
                  <a:ext uri="{FF2B5EF4-FFF2-40B4-BE49-F238E27FC236}">
                    <a16:creationId xmlns:a16="http://schemas.microsoft.com/office/drawing/2014/main" id="{EAF0B57F-B0C6-A24A-6124-EC1EB6344CA4}"/>
                  </a:ext>
                </a:extLst>
              </p14:cNvPr>
              <p14:cNvContentPartPr/>
              <p14:nvPr/>
            </p14:nvContentPartPr>
            <p14:xfrm>
              <a:off x="4807605" y="4093917"/>
              <a:ext cx="75960" cy="64080"/>
            </p14:xfrm>
          </p:contentPart>
        </mc:Choice>
        <mc:Fallback>
          <p:pic>
            <p:nvPicPr>
              <p:cNvPr id="154" name="Ink 153">
                <a:extLst>
                  <a:ext uri="{FF2B5EF4-FFF2-40B4-BE49-F238E27FC236}">
                    <a16:creationId xmlns:a16="http://schemas.microsoft.com/office/drawing/2014/main" id="{EAF0B57F-B0C6-A24A-6124-EC1EB6344CA4}"/>
                  </a:ext>
                </a:extLst>
              </p:cNvPr>
              <p:cNvPicPr/>
              <p:nvPr/>
            </p:nvPicPr>
            <p:blipFill>
              <a:blip r:embed="rId245"/>
              <a:stretch>
                <a:fillRect/>
              </a:stretch>
            </p:blipFill>
            <p:spPr>
              <a:xfrm>
                <a:off x="4801485" y="4087797"/>
                <a:ext cx="882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6" name="Ink 155">
                <a:extLst>
                  <a:ext uri="{FF2B5EF4-FFF2-40B4-BE49-F238E27FC236}">
                    <a16:creationId xmlns:a16="http://schemas.microsoft.com/office/drawing/2014/main" id="{1811C9C0-F6ED-25A0-0D6A-A32A6BC7BE0E}"/>
                  </a:ext>
                </a:extLst>
              </p14:cNvPr>
              <p14:cNvContentPartPr/>
              <p14:nvPr/>
            </p14:nvContentPartPr>
            <p14:xfrm>
              <a:off x="5100285" y="3518277"/>
              <a:ext cx="26280" cy="242280"/>
            </p14:xfrm>
          </p:contentPart>
        </mc:Choice>
        <mc:Fallback>
          <p:pic>
            <p:nvPicPr>
              <p:cNvPr id="156" name="Ink 155">
                <a:extLst>
                  <a:ext uri="{FF2B5EF4-FFF2-40B4-BE49-F238E27FC236}">
                    <a16:creationId xmlns:a16="http://schemas.microsoft.com/office/drawing/2014/main" id="{1811C9C0-F6ED-25A0-0D6A-A32A6BC7BE0E}"/>
                  </a:ext>
                </a:extLst>
              </p:cNvPr>
              <p:cNvPicPr/>
              <p:nvPr/>
            </p:nvPicPr>
            <p:blipFill>
              <a:blip r:embed="rId247"/>
              <a:stretch>
                <a:fillRect/>
              </a:stretch>
            </p:blipFill>
            <p:spPr>
              <a:xfrm>
                <a:off x="5094165" y="3512157"/>
                <a:ext cx="385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7" name="Ink 156">
                <a:extLst>
                  <a:ext uri="{FF2B5EF4-FFF2-40B4-BE49-F238E27FC236}">
                    <a16:creationId xmlns:a16="http://schemas.microsoft.com/office/drawing/2014/main" id="{CC7349BF-C6B2-A075-C489-086C4E5A6511}"/>
                  </a:ext>
                </a:extLst>
              </p14:cNvPr>
              <p14:cNvContentPartPr/>
              <p14:nvPr/>
            </p14:nvContentPartPr>
            <p14:xfrm>
              <a:off x="5231685" y="3557157"/>
              <a:ext cx="13320" cy="10080"/>
            </p14:xfrm>
          </p:contentPart>
        </mc:Choice>
        <mc:Fallback>
          <p:pic>
            <p:nvPicPr>
              <p:cNvPr id="157" name="Ink 156">
                <a:extLst>
                  <a:ext uri="{FF2B5EF4-FFF2-40B4-BE49-F238E27FC236}">
                    <a16:creationId xmlns:a16="http://schemas.microsoft.com/office/drawing/2014/main" id="{CC7349BF-C6B2-A075-C489-086C4E5A6511}"/>
                  </a:ext>
                </a:extLst>
              </p:cNvPr>
              <p:cNvPicPr/>
              <p:nvPr/>
            </p:nvPicPr>
            <p:blipFill>
              <a:blip r:embed="rId249"/>
              <a:stretch>
                <a:fillRect/>
              </a:stretch>
            </p:blipFill>
            <p:spPr>
              <a:xfrm>
                <a:off x="5225565" y="3551037"/>
                <a:ext cx="255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8" name="Ink 157">
                <a:extLst>
                  <a:ext uri="{FF2B5EF4-FFF2-40B4-BE49-F238E27FC236}">
                    <a16:creationId xmlns:a16="http://schemas.microsoft.com/office/drawing/2014/main" id="{727B20E2-61ED-5977-3939-F8655E4CBDA7}"/>
                  </a:ext>
                </a:extLst>
              </p14:cNvPr>
              <p14:cNvContentPartPr/>
              <p14:nvPr/>
            </p14:nvContentPartPr>
            <p14:xfrm>
              <a:off x="5248245" y="3745797"/>
              <a:ext cx="11160" cy="57960"/>
            </p14:xfrm>
          </p:contentPart>
        </mc:Choice>
        <mc:Fallback>
          <p:pic>
            <p:nvPicPr>
              <p:cNvPr id="158" name="Ink 157">
                <a:extLst>
                  <a:ext uri="{FF2B5EF4-FFF2-40B4-BE49-F238E27FC236}">
                    <a16:creationId xmlns:a16="http://schemas.microsoft.com/office/drawing/2014/main" id="{727B20E2-61ED-5977-3939-F8655E4CBDA7}"/>
                  </a:ext>
                </a:extLst>
              </p:cNvPr>
              <p:cNvPicPr/>
              <p:nvPr/>
            </p:nvPicPr>
            <p:blipFill>
              <a:blip r:embed="rId251"/>
              <a:stretch>
                <a:fillRect/>
              </a:stretch>
            </p:blipFill>
            <p:spPr>
              <a:xfrm>
                <a:off x="5242125" y="3739677"/>
                <a:ext cx="234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9" name="Ink 158">
                <a:extLst>
                  <a:ext uri="{FF2B5EF4-FFF2-40B4-BE49-F238E27FC236}">
                    <a16:creationId xmlns:a16="http://schemas.microsoft.com/office/drawing/2014/main" id="{4E4E7BCC-DD19-997C-D320-D95420DDFC28}"/>
                  </a:ext>
                </a:extLst>
              </p14:cNvPr>
              <p14:cNvContentPartPr/>
              <p14:nvPr/>
            </p14:nvContentPartPr>
            <p14:xfrm>
              <a:off x="5337165" y="3520437"/>
              <a:ext cx="141120" cy="212400"/>
            </p14:xfrm>
          </p:contentPart>
        </mc:Choice>
        <mc:Fallback>
          <p:pic>
            <p:nvPicPr>
              <p:cNvPr id="159" name="Ink 158">
                <a:extLst>
                  <a:ext uri="{FF2B5EF4-FFF2-40B4-BE49-F238E27FC236}">
                    <a16:creationId xmlns:a16="http://schemas.microsoft.com/office/drawing/2014/main" id="{4E4E7BCC-DD19-997C-D320-D95420DDFC28}"/>
                  </a:ext>
                </a:extLst>
              </p:cNvPr>
              <p:cNvPicPr/>
              <p:nvPr/>
            </p:nvPicPr>
            <p:blipFill>
              <a:blip r:embed="rId253"/>
              <a:stretch>
                <a:fillRect/>
              </a:stretch>
            </p:blipFill>
            <p:spPr>
              <a:xfrm>
                <a:off x="5331045" y="3514317"/>
                <a:ext cx="1533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0" name="Ink 159">
                <a:extLst>
                  <a:ext uri="{FF2B5EF4-FFF2-40B4-BE49-F238E27FC236}">
                    <a16:creationId xmlns:a16="http://schemas.microsoft.com/office/drawing/2014/main" id="{5877A296-4681-E41C-5DD1-F0A0108DA136}"/>
                  </a:ext>
                </a:extLst>
              </p14:cNvPr>
              <p14:cNvContentPartPr/>
              <p14:nvPr/>
            </p14:nvContentPartPr>
            <p14:xfrm>
              <a:off x="5518245" y="3495957"/>
              <a:ext cx="157320" cy="236160"/>
            </p14:xfrm>
          </p:contentPart>
        </mc:Choice>
        <mc:Fallback>
          <p:pic>
            <p:nvPicPr>
              <p:cNvPr id="160" name="Ink 159">
                <a:extLst>
                  <a:ext uri="{FF2B5EF4-FFF2-40B4-BE49-F238E27FC236}">
                    <a16:creationId xmlns:a16="http://schemas.microsoft.com/office/drawing/2014/main" id="{5877A296-4681-E41C-5DD1-F0A0108DA136}"/>
                  </a:ext>
                </a:extLst>
              </p:cNvPr>
              <p:cNvPicPr/>
              <p:nvPr/>
            </p:nvPicPr>
            <p:blipFill>
              <a:blip r:embed="rId255"/>
              <a:stretch>
                <a:fillRect/>
              </a:stretch>
            </p:blipFill>
            <p:spPr>
              <a:xfrm>
                <a:off x="5512125" y="3489837"/>
                <a:ext cx="1695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4" name="Ink 163">
                <a:extLst>
                  <a:ext uri="{FF2B5EF4-FFF2-40B4-BE49-F238E27FC236}">
                    <a16:creationId xmlns:a16="http://schemas.microsoft.com/office/drawing/2014/main" id="{76FB4AA3-8EE8-0319-F021-048BD07309DD}"/>
                  </a:ext>
                </a:extLst>
              </p14:cNvPr>
              <p14:cNvContentPartPr/>
              <p14:nvPr/>
            </p14:nvContentPartPr>
            <p14:xfrm>
              <a:off x="2478045" y="4296597"/>
              <a:ext cx="4314240" cy="1480680"/>
            </p14:xfrm>
          </p:contentPart>
        </mc:Choice>
        <mc:Fallback>
          <p:pic>
            <p:nvPicPr>
              <p:cNvPr id="164" name="Ink 163">
                <a:extLst>
                  <a:ext uri="{FF2B5EF4-FFF2-40B4-BE49-F238E27FC236}">
                    <a16:creationId xmlns:a16="http://schemas.microsoft.com/office/drawing/2014/main" id="{76FB4AA3-8EE8-0319-F021-048BD07309DD}"/>
                  </a:ext>
                </a:extLst>
              </p:cNvPr>
              <p:cNvPicPr/>
              <p:nvPr/>
            </p:nvPicPr>
            <p:blipFill>
              <a:blip r:embed="rId257"/>
              <a:stretch>
                <a:fillRect/>
              </a:stretch>
            </p:blipFill>
            <p:spPr>
              <a:xfrm>
                <a:off x="2471925" y="4290477"/>
                <a:ext cx="4326480" cy="14929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5" name="Ink 164">
                <a:extLst>
                  <a:ext uri="{FF2B5EF4-FFF2-40B4-BE49-F238E27FC236}">
                    <a16:creationId xmlns:a16="http://schemas.microsoft.com/office/drawing/2014/main" id="{B992B5D0-C927-D8EE-458B-0D86627266A6}"/>
                  </a:ext>
                </a:extLst>
              </p14:cNvPr>
              <p14:cNvContentPartPr/>
              <p14:nvPr/>
            </p14:nvContentPartPr>
            <p14:xfrm>
              <a:off x="2668485" y="4613757"/>
              <a:ext cx="159120" cy="262800"/>
            </p14:xfrm>
          </p:contentPart>
        </mc:Choice>
        <mc:Fallback>
          <p:pic>
            <p:nvPicPr>
              <p:cNvPr id="165" name="Ink 164">
                <a:extLst>
                  <a:ext uri="{FF2B5EF4-FFF2-40B4-BE49-F238E27FC236}">
                    <a16:creationId xmlns:a16="http://schemas.microsoft.com/office/drawing/2014/main" id="{B992B5D0-C927-D8EE-458B-0D86627266A6}"/>
                  </a:ext>
                </a:extLst>
              </p:cNvPr>
              <p:cNvPicPr/>
              <p:nvPr/>
            </p:nvPicPr>
            <p:blipFill>
              <a:blip r:embed="rId259"/>
              <a:stretch>
                <a:fillRect/>
              </a:stretch>
            </p:blipFill>
            <p:spPr>
              <a:xfrm>
                <a:off x="2662365" y="4607637"/>
                <a:ext cx="1713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6" name="Ink 165">
                <a:extLst>
                  <a:ext uri="{FF2B5EF4-FFF2-40B4-BE49-F238E27FC236}">
                    <a16:creationId xmlns:a16="http://schemas.microsoft.com/office/drawing/2014/main" id="{31A2803D-27E5-E2F8-9235-AB42557F2A47}"/>
                  </a:ext>
                </a:extLst>
              </p14:cNvPr>
              <p14:cNvContentPartPr/>
              <p14:nvPr/>
            </p14:nvContentPartPr>
            <p14:xfrm>
              <a:off x="2862885" y="4654077"/>
              <a:ext cx="225720" cy="268920"/>
            </p14:xfrm>
          </p:contentPart>
        </mc:Choice>
        <mc:Fallback>
          <p:pic>
            <p:nvPicPr>
              <p:cNvPr id="166" name="Ink 165">
                <a:extLst>
                  <a:ext uri="{FF2B5EF4-FFF2-40B4-BE49-F238E27FC236}">
                    <a16:creationId xmlns:a16="http://schemas.microsoft.com/office/drawing/2014/main" id="{31A2803D-27E5-E2F8-9235-AB42557F2A47}"/>
                  </a:ext>
                </a:extLst>
              </p:cNvPr>
              <p:cNvPicPr/>
              <p:nvPr/>
            </p:nvPicPr>
            <p:blipFill>
              <a:blip r:embed="rId261"/>
              <a:stretch>
                <a:fillRect/>
              </a:stretch>
            </p:blipFill>
            <p:spPr>
              <a:xfrm>
                <a:off x="2856765" y="4647957"/>
                <a:ext cx="2379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7" name="Ink 166">
                <a:extLst>
                  <a:ext uri="{FF2B5EF4-FFF2-40B4-BE49-F238E27FC236}">
                    <a16:creationId xmlns:a16="http://schemas.microsoft.com/office/drawing/2014/main" id="{08E6130E-9FCE-AA56-48B3-22A4A496AB11}"/>
                  </a:ext>
                </a:extLst>
              </p14:cNvPr>
              <p14:cNvContentPartPr/>
              <p14:nvPr/>
            </p14:nvContentPartPr>
            <p14:xfrm>
              <a:off x="2746965" y="4787997"/>
              <a:ext cx="81360" cy="106560"/>
            </p14:xfrm>
          </p:contentPart>
        </mc:Choice>
        <mc:Fallback>
          <p:pic>
            <p:nvPicPr>
              <p:cNvPr id="167" name="Ink 166">
                <a:extLst>
                  <a:ext uri="{FF2B5EF4-FFF2-40B4-BE49-F238E27FC236}">
                    <a16:creationId xmlns:a16="http://schemas.microsoft.com/office/drawing/2014/main" id="{08E6130E-9FCE-AA56-48B3-22A4A496AB11}"/>
                  </a:ext>
                </a:extLst>
              </p:cNvPr>
              <p:cNvPicPr/>
              <p:nvPr/>
            </p:nvPicPr>
            <p:blipFill>
              <a:blip r:embed="rId263"/>
              <a:stretch>
                <a:fillRect/>
              </a:stretch>
            </p:blipFill>
            <p:spPr>
              <a:xfrm>
                <a:off x="2740845" y="4781877"/>
                <a:ext cx="93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8" name="Ink 167">
                <a:extLst>
                  <a:ext uri="{FF2B5EF4-FFF2-40B4-BE49-F238E27FC236}">
                    <a16:creationId xmlns:a16="http://schemas.microsoft.com/office/drawing/2014/main" id="{F5960EB0-DC45-10F4-84C8-6C8F866736F2}"/>
                  </a:ext>
                </a:extLst>
              </p14:cNvPr>
              <p14:cNvContentPartPr/>
              <p14:nvPr/>
            </p14:nvContentPartPr>
            <p14:xfrm>
              <a:off x="3197685" y="4658397"/>
              <a:ext cx="15120" cy="158400"/>
            </p14:xfrm>
          </p:contentPart>
        </mc:Choice>
        <mc:Fallback>
          <p:pic>
            <p:nvPicPr>
              <p:cNvPr id="168" name="Ink 167">
                <a:extLst>
                  <a:ext uri="{FF2B5EF4-FFF2-40B4-BE49-F238E27FC236}">
                    <a16:creationId xmlns:a16="http://schemas.microsoft.com/office/drawing/2014/main" id="{F5960EB0-DC45-10F4-84C8-6C8F866736F2}"/>
                  </a:ext>
                </a:extLst>
              </p:cNvPr>
              <p:cNvPicPr/>
              <p:nvPr/>
            </p:nvPicPr>
            <p:blipFill>
              <a:blip r:embed="rId265"/>
              <a:stretch>
                <a:fillRect/>
              </a:stretch>
            </p:blipFill>
            <p:spPr>
              <a:xfrm>
                <a:off x="3191565" y="4652277"/>
                <a:ext cx="273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9" name="Ink 168">
                <a:extLst>
                  <a:ext uri="{FF2B5EF4-FFF2-40B4-BE49-F238E27FC236}">
                    <a16:creationId xmlns:a16="http://schemas.microsoft.com/office/drawing/2014/main" id="{3A1DC06A-18B1-1199-00E5-12816839C5E5}"/>
                  </a:ext>
                </a:extLst>
              </p14:cNvPr>
              <p14:cNvContentPartPr/>
              <p14:nvPr/>
            </p14:nvContentPartPr>
            <p14:xfrm>
              <a:off x="3127125" y="4696917"/>
              <a:ext cx="166680" cy="42480"/>
            </p14:xfrm>
          </p:contentPart>
        </mc:Choice>
        <mc:Fallback>
          <p:pic>
            <p:nvPicPr>
              <p:cNvPr id="169" name="Ink 168">
                <a:extLst>
                  <a:ext uri="{FF2B5EF4-FFF2-40B4-BE49-F238E27FC236}">
                    <a16:creationId xmlns:a16="http://schemas.microsoft.com/office/drawing/2014/main" id="{3A1DC06A-18B1-1199-00E5-12816839C5E5}"/>
                  </a:ext>
                </a:extLst>
              </p:cNvPr>
              <p:cNvPicPr/>
              <p:nvPr/>
            </p:nvPicPr>
            <p:blipFill>
              <a:blip r:embed="rId267"/>
              <a:stretch>
                <a:fillRect/>
              </a:stretch>
            </p:blipFill>
            <p:spPr>
              <a:xfrm>
                <a:off x="3121005" y="4690797"/>
                <a:ext cx="178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0" name="Ink 169">
                <a:extLst>
                  <a:ext uri="{FF2B5EF4-FFF2-40B4-BE49-F238E27FC236}">
                    <a16:creationId xmlns:a16="http://schemas.microsoft.com/office/drawing/2014/main" id="{E085FAE2-4A7D-86B0-0FD4-A9940A52D372}"/>
                  </a:ext>
                </a:extLst>
              </p14:cNvPr>
              <p14:cNvContentPartPr/>
              <p14:nvPr/>
            </p14:nvContentPartPr>
            <p14:xfrm>
              <a:off x="3087885" y="4911837"/>
              <a:ext cx="129960" cy="46800"/>
            </p14:xfrm>
          </p:contentPart>
        </mc:Choice>
        <mc:Fallback>
          <p:pic>
            <p:nvPicPr>
              <p:cNvPr id="170" name="Ink 169">
                <a:extLst>
                  <a:ext uri="{FF2B5EF4-FFF2-40B4-BE49-F238E27FC236}">
                    <a16:creationId xmlns:a16="http://schemas.microsoft.com/office/drawing/2014/main" id="{E085FAE2-4A7D-86B0-0FD4-A9940A52D372}"/>
                  </a:ext>
                </a:extLst>
              </p:cNvPr>
              <p:cNvPicPr/>
              <p:nvPr/>
            </p:nvPicPr>
            <p:blipFill>
              <a:blip r:embed="rId269"/>
              <a:stretch>
                <a:fillRect/>
              </a:stretch>
            </p:blipFill>
            <p:spPr>
              <a:xfrm>
                <a:off x="3081765" y="4905717"/>
                <a:ext cx="142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1" name="Ink 170">
                <a:extLst>
                  <a:ext uri="{FF2B5EF4-FFF2-40B4-BE49-F238E27FC236}">
                    <a16:creationId xmlns:a16="http://schemas.microsoft.com/office/drawing/2014/main" id="{CA177007-25A8-12FD-AED1-16715C3B71C2}"/>
                  </a:ext>
                </a:extLst>
              </p14:cNvPr>
              <p14:cNvContentPartPr/>
              <p14:nvPr/>
            </p14:nvContentPartPr>
            <p14:xfrm>
              <a:off x="3229725" y="4724637"/>
              <a:ext cx="159840" cy="223560"/>
            </p14:xfrm>
          </p:contentPart>
        </mc:Choice>
        <mc:Fallback>
          <p:pic>
            <p:nvPicPr>
              <p:cNvPr id="171" name="Ink 170">
                <a:extLst>
                  <a:ext uri="{FF2B5EF4-FFF2-40B4-BE49-F238E27FC236}">
                    <a16:creationId xmlns:a16="http://schemas.microsoft.com/office/drawing/2014/main" id="{CA177007-25A8-12FD-AED1-16715C3B71C2}"/>
                  </a:ext>
                </a:extLst>
              </p:cNvPr>
              <p:cNvPicPr/>
              <p:nvPr/>
            </p:nvPicPr>
            <p:blipFill>
              <a:blip r:embed="rId271"/>
              <a:stretch>
                <a:fillRect/>
              </a:stretch>
            </p:blipFill>
            <p:spPr>
              <a:xfrm>
                <a:off x="3223605" y="4718517"/>
                <a:ext cx="172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2" name="Ink 171">
                <a:extLst>
                  <a:ext uri="{FF2B5EF4-FFF2-40B4-BE49-F238E27FC236}">
                    <a16:creationId xmlns:a16="http://schemas.microsoft.com/office/drawing/2014/main" id="{7D419272-D44C-5657-EF2C-204252511F3B}"/>
                  </a:ext>
                </a:extLst>
              </p14:cNvPr>
              <p14:cNvContentPartPr/>
              <p14:nvPr/>
            </p14:nvContentPartPr>
            <p14:xfrm>
              <a:off x="3402525" y="4728957"/>
              <a:ext cx="193320" cy="153000"/>
            </p14:xfrm>
          </p:contentPart>
        </mc:Choice>
        <mc:Fallback>
          <p:pic>
            <p:nvPicPr>
              <p:cNvPr id="172" name="Ink 171">
                <a:extLst>
                  <a:ext uri="{FF2B5EF4-FFF2-40B4-BE49-F238E27FC236}">
                    <a16:creationId xmlns:a16="http://schemas.microsoft.com/office/drawing/2014/main" id="{7D419272-D44C-5657-EF2C-204252511F3B}"/>
                  </a:ext>
                </a:extLst>
              </p:cNvPr>
              <p:cNvPicPr/>
              <p:nvPr/>
            </p:nvPicPr>
            <p:blipFill>
              <a:blip r:embed="rId273"/>
              <a:stretch>
                <a:fillRect/>
              </a:stretch>
            </p:blipFill>
            <p:spPr>
              <a:xfrm>
                <a:off x="3396405" y="4722837"/>
                <a:ext cx="2055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4" name="Ink 173">
                <a:extLst>
                  <a:ext uri="{FF2B5EF4-FFF2-40B4-BE49-F238E27FC236}">
                    <a16:creationId xmlns:a16="http://schemas.microsoft.com/office/drawing/2014/main" id="{2DC203E7-D490-5CC7-25F4-699DF77D5721}"/>
                  </a:ext>
                </a:extLst>
              </p14:cNvPr>
              <p14:cNvContentPartPr/>
              <p14:nvPr/>
            </p14:nvContentPartPr>
            <p14:xfrm>
              <a:off x="3892125" y="4601877"/>
              <a:ext cx="128160" cy="218520"/>
            </p14:xfrm>
          </p:contentPart>
        </mc:Choice>
        <mc:Fallback>
          <p:pic>
            <p:nvPicPr>
              <p:cNvPr id="174" name="Ink 173">
                <a:extLst>
                  <a:ext uri="{FF2B5EF4-FFF2-40B4-BE49-F238E27FC236}">
                    <a16:creationId xmlns:a16="http://schemas.microsoft.com/office/drawing/2014/main" id="{2DC203E7-D490-5CC7-25F4-699DF77D5721}"/>
                  </a:ext>
                </a:extLst>
              </p:cNvPr>
              <p:cNvPicPr/>
              <p:nvPr/>
            </p:nvPicPr>
            <p:blipFill>
              <a:blip r:embed="rId275"/>
              <a:stretch>
                <a:fillRect/>
              </a:stretch>
            </p:blipFill>
            <p:spPr>
              <a:xfrm>
                <a:off x="3886005" y="4595757"/>
                <a:ext cx="1404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5" name="Ink 174">
                <a:extLst>
                  <a:ext uri="{FF2B5EF4-FFF2-40B4-BE49-F238E27FC236}">
                    <a16:creationId xmlns:a16="http://schemas.microsoft.com/office/drawing/2014/main" id="{8599B4C1-0E32-E69F-A469-A04134725671}"/>
                  </a:ext>
                </a:extLst>
              </p14:cNvPr>
              <p14:cNvContentPartPr/>
              <p14:nvPr/>
            </p14:nvContentPartPr>
            <p14:xfrm>
              <a:off x="3914445" y="4581357"/>
              <a:ext cx="215280" cy="42840"/>
            </p14:xfrm>
          </p:contentPart>
        </mc:Choice>
        <mc:Fallback>
          <p:pic>
            <p:nvPicPr>
              <p:cNvPr id="175" name="Ink 174">
                <a:extLst>
                  <a:ext uri="{FF2B5EF4-FFF2-40B4-BE49-F238E27FC236}">
                    <a16:creationId xmlns:a16="http://schemas.microsoft.com/office/drawing/2014/main" id="{8599B4C1-0E32-E69F-A469-A04134725671}"/>
                  </a:ext>
                </a:extLst>
              </p:cNvPr>
              <p:cNvPicPr/>
              <p:nvPr/>
            </p:nvPicPr>
            <p:blipFill>
              <a:blip r:embed="rId277"/>
              <a:stretch>
                <a:fillRect/>
              </a:stretch>
            </p:blipFill>
            <p:spPr>
              <a:xfrm>
                <a:off x="3908325" y="4575237"/>
                <a:ext cx="2275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6" name="Ink 175">
                <a:extLst>
                  <a:ext uri="{FF2B5EF4-FFF2-40B4-BE49-F238E27FC236}">
                    <a16:creationId xmlns:a16="http://schemas.microsoft.com/office/drawing/2014/main" id="{AAA84B03-ED9D-357A-F9DE-CC4FCC16BEB5}"/>
                  </a:ext>
                </a:extLst>
              </p14:cNvPr>
              <p14:cNvContentPartPr/>
              <p14:nvPr/>
            </p14:nvContentPartPr>
            <p14:xfrm>
              <a:off x="4070325" y="4610877"/>
              <a:ext cx="125280" cy="145080"/>
            </p14:xfrm>
          </p:contentPart>
        </mc:Choice>
        <mc:Fallback>
          <p:pic>
            <p:nvPicPr>
              <p:cNvPr id="176" name="Ink 175">
                <a:extLst>
                  <a:ext uri="{FF2B5EF4-FFF2-40B4-BE49-F238E27FC236}">
                    <a16:creationId xmlns:a16="http://schemas.microsoft.com/office/drawing/2014/main" id="{AAA84B03-ED9D-357A-F9DE-CC4FCC16BEB5}"/>
                  </a:ext>
                </a:extLst>
              </p:cNvPr>
              <p:cNvPicPr/>
              <p:nvPr/>
            </p:nvPicPr>
            <p:blipFill>
              <a:blip r:embed="rId279"/>
              <a:stretch>
                <a:fillRect/>
              </a:stretch>
            </p:blipFill>
            <p:spPr>
              <a:xfrm>
                <a:off x="4064205" y="4604757"/>
                <a:ext cx="1375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7" name="Ink 176">
                <a:extLst>
                  <a:ext uri="{FF2B5EF4-FFF2-40B4-BE49-F238E27FC236}">
                    <a16:creationId xmlns:a16="http://schemas.microsoft.com/office/drawing/2014/main" id="{91E4735D-AFB3-43D0-1FA4-038286840D36}"/>
                  </a:ext>
                </a:extLst>
              </p14:cNvPr>
              <p14:cNvContentPartPr/>
              <p14:nvPr/>
            </p14:nvContentPartPr>
            <p14:xfrm>
              <a:off x="4223685" y="4592157"/>
              <a:ext cx="116640" cy="123480"/>
            </p14:xfrm>
          </p:contentPart>
        </mc:Choice>
        <mc:Fallback>
          <p:pic>
            <p:nvPicPr>
              <p:cNvPr id="177" name="Ink 176">
                <a:extLst>
                  <a:ext uri="{FF2B5EF4-FFF2-40B4-BE49-F238E27FC236}">
                    <a16:creationId xmlns:a16="http://schemas.microsoft.com/office/drawing/2014/main" id="{91E4735D-AFB3-43D0-1FA4-038286840D36}"/>
                  </a:ext>
                </a:extLst>
              </p:cNvPr>
              <p:cNvPicPr/>
              <p:nvPr/>
            </p:nvPicPr>
            <p:blipFill>
              <a:blip r:embed="rId281"/>
              <a:stretch>
                <a:fillRect/>
              </a:stretch>
            </p:blipFill>
            <p:spPr>
              <a:xfrm>
                <a:off x="4217565" y="4586037"/>
                <a:ext cx="128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8" name="Ink 177">
                <a:extLst>
                  <a:ext uri="{FF2B5EF4-FFF2-40B4-BE49-F238E27FC236}">
                    <a16:creationId xmlns:a16="http://schemas.microsoft.com/office/drawing/2014/main" id="{E726D75A-B421-9D3D-858A-82C749FF48D5}"/>
                  </a:ext>
                </a:extLst>
              </p14:cNvPr>
              <p14:cNvContentPartPr/>
              <p14:nvPr/>
            </p14:nvContentPartPr>
            <p14:xfrm>
              <a:off x="4394325" y="4597557"/>
              <a:ext cx="178920" cy="142920"/>
            </p14:xfrm>
          </p:contentPart>
        </mc:Choice>
        <mc:Fallback>
          <p:pic>
            <p:nvPicPr>
              <p:cNvPr id="178" name="Ink 177">
                <a:extLst>
                  <a:ext uri="{FF2B5EF4-FFF2-40B4-BE49-F238E27FC236}">
                    <a16:creationId xmlns:a16="http://schemas.microsoft.com/office/drawing/2014/main" id="{E726D75A-B421-9D3D-858A-82C749FF48D5}"/>
                  </a:ext>
                </a:extLst>
              </p:cNvPr>
              <p:cNvPicPr/>
              <p:nvPr/>
            </p:nvPicPr>
            <p:blipFill>
              <a:blip r:embed="rId283"/>
              <a:stretch>
                <a:fillRect/>
              </a:stretch>
            </p:blipFill>
            <p:spPr>
              <a:xfrm>
                <a:off x="4388205" y="4591437"/>
                <a:ext cx="191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9" name="Ink 178">
                <a:extLst>
                  <a:ext uri="{FF2B5EF4-FFF2-40B4-BE49-F238E27FC236}">
                    <a16:creationId xmlns:a16="http://schemas.microsoft.com/office/drawing/2014/main" id="{0777D567-8BC9-2BDF-1734-2290B69A46E3}"/>
                  </a:ext>
                </a:extLst>
              </p14:cNvPr>
              <p14:cNvContentPartPr/>
              <p14:nvPr/>
            </p14:nvContentPartPr>
            <p14:xfrm>
              <a:off x="4608525" y="4527717"/>
              <a:ext cx="91080" cy="186480"/>
            </p14:xfrm>
          </p:contentPart>
        </mc:Choice>
        <mc:Fallback>
          <p:pic>
            <p:nvPicPr>
              <p:cNvPr id="179" name="Ink 178">
                <a:extLst>
                  <a:ext uri="{FF2B5EF4-FFF2-40B4-BE49-F238E27FC236}">
                    <a16:creationId xmlns:a16="http://schemas.microsoft.com/office/drawing/2014/main" id="{0777D567-8BC9-2BDF-1734-2290B69A46E3}"/>
                  </a:ext>
                </a:extLst>
              </p:cNvPr>
              <p:cNvPicPr/>
              <p:nvPr/>
            </p:nvPicPr>
            <p:blipFill>
              <a:blip r:embed="rId285"/>
              <a:stretch>
                <a:fillRect/>
              </a:stretch>
            </p:blipFill>
            <p:spPr>
              <a:xfrm>
                <a:off x="4602405" y="4521597"/>
                <a:ext cx="1033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0" name="Ink 179">
                <a:extLst>
                  <a:ext uri="{FF2B5EF4-FFF2-40B4-BE49-F238E27FC236}">
                    <a16:creationId xmlns:a16="http://schemas.microsoft.com/office/drawing/2014/main" id="{36140688-C54E-9313-1B56-A9A3C03654BC}"/>
                  </a:ext>
                </a:extLst>
              </p14:cNvPr>
              <p14:cNvContentPartPr/>
              <p14:nvPr/>
            </p14:nvContentPartPr>
            <p14:xfrm>
              <a:off x="4766205" y="4470477"/>
              <a:ext cx="100800" cy="205920"/>
            </p14:xfrm>
          </p:contentPart>
        </mc:Choice>
        <mc:Fallback>
          <p:pic>
            <p:nvPicPr>
              <p:cNvPr id="180" name="Ink 179">
                <a:extLst>
                  <a:ext uri="{FF2B5EF4-FFF2-40B4-BE49-F238E27FC236}">
                    <a16:creationId xmlns:a16="http://schemas.microsoft.com/office/drawing/2014/main" id="{36140688-C54E-9313-1B56-A9A3C03654BC}"/>
                  </a:ext>
                </a:extLst>
              </p:cNvPr>
              <p:cNvPicPr/>
              <p:nvPr/>
            </p:nvPicPr>
            <p:blipFill>
              <a:blip r:embed="rId287"/>
              <a:stretch>
                <a:fillRect/>
              </a:stretch>
            </p:blipFill>
            <p:spPr>
              <a:xfrm>
                <a:off x="4760085" y="4464357"/>
                <a:ext cx="1130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1" name="Ink 180">
                <a:extLst>
                  <a:ext uri="{FF2B5EF4-FFF2-40B4-BE49-F238E27FC236}">
                    <a16:creationId xmlns:a16="http://schemas.microsoft.com/office/drawing/2014/main" id="{D283AE4D-3650-DB7A-3405-BF61ECB28F29}"/>
                  </a:ext>
                </a:extLst>
              </p14:cNvPr>
              <p14:cNvContentPartPr/>
              <p14:nvPr/>
            </p14:nvContentPartPr>
            <p14:xfrm>
              <a:off x="4814805" y="4555797"/>
              <a:ext cx="129240" cy="147600"/>
            </p14:xfrm>
          </p:contentPart>
        </mc:Choice>
        <mc:Fallback>
          <p:pic>
            <p:nvPicPr>
              <p:cNvPr id="181" name="Ink 180">
                <a:extLst>
                  <a:ext uri="{FF2B5EF4-FFF2-40B4-BE49-F238E27FC236}">
                    <a16:creationId xmlns:a16="http://schemas.microsoft.com/office/drawing/2014/main" id="{D283AE4D-3650-DB7A-3405-BF61ECB28F29}"/>
                  </a:ext>
                </a:extLst>
              </p:cNvPr>
              <p:cNvPicPr/>
              <p:nvPr/>
            </p:nvPicPr>
            <p:blipFill>
              <a:blip r:embed="rId289"/>
              <a:stretch>
                <a:fillRect/>
              </a:stretch>
            </p:blipFill>
            <p:spPr>
              <a:xfrm>
                <a:off x="4808685" y="4549677"/>
                <a:ext cx="1414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9" name="Ink 198">
                <a:extLst>
                  <a:ext uri="{FF2B5EF4-FFF2-40B4-BE49-F238E27FC236}">
                    <a16:creationId xmlns:a16="http://schemas.microsoft.com/office/drawing/2014/main" id="{CC9BA10A-E396-D60E-7759-333A9889AA7A}"/>
                  </a:ext>
                </a:extLst>
              </p14:cNvPr>
              <p14:cNvContentPartPr/>
              <p14:nvPr/>
            </p14:nvContentPartPr>
            <p14:xfrm>
              <a:off x="5019285" y="5325477"/>
              <a:ext cx="119880" cy="125280"/>
            </p14:xfrm>
          </p:contentPart>
        </mc:Choice>
        <mc:Fallback>
          <p:pic>
            <p:nvPicPr>
              <p:cNvPr id="199" name="Ink 198">
                <a:extLst>
                  <a:ext uri="{FF2B5EF4-FFF2-40B4-BE49-F238E27FC236}">
                    <a16:creationId xmlns:a16="http://schemas.microsoft.com/office/drawing/2014/main" id="{CC9BA10A-E396-D60E-7759-333A9889AA7A}"/>
                  </a:ext>
                </a:extLst>
              </p:cNvPr>
              <p:cNvPicPr/>
              <p:nvPr/>
            </p:nvPicPr>
            <p:blipFill>
              <a:blip r:embed="rId291"/>
              <a:stretch>
                <a:fillRect/>
              </a:stretch>
            </p:blipFill>
            <p:spPr>
              <a:xfrm>
                <a:off x="5013165" y="5319357"/>
                <a:ext cx="1321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00" name="Ink 199">
                <a:extLst>
                  <a:ext uri="{FF2B5EF4-FFF2-40B4-BE49-F238E27FC236}">
                    <a16:creationId xmlns:a16="http://schemas.microsoft.com/office/drawing/2014/main" id="{CC02F33A-57EA-4DA9-9449-F92FC489E69E}"/>
                  </a:ext>
                </a:extLst>
              </p14:cNvPr>
              <p14:cNvContentPartPr/>
              <p14:nvPr/>
            </p14:nvContentPartPr>
            <p14:xfrm>
              <a:off x="5116485" y="5345997"/>
              <a:ext cx="38520" cy="146880"/>
            </p14:xfrm>
          </p:contentPart>
        </mc:Choice>
        <mc:Fallback>
          <p:pic>
            <p:nvPicPr>
              <p:cNvPr id="200" name="Ink 199">
                <a:extLst>
                  <a:ext uri="{FF2B5EF4-FFF2-40B4-BE49-F238E27FC236}">
                    <a16:creationId xmlns:a16="http://schemas.microsoft.com/office/drawing/2014/main" id="{CC02F33A-57EA-4DA9-9449-F92FC489E69E}"/>
                  </a:ext>
                </a:extLst>
              </p:cNvPr>
              <p:cNvPicPr/>
              <p:nvPr/>
            </p:nvPicPr>
            <p:blipFill>
              <a:blip r:embed="rId293"/>
              <a:stretch>
                <a:fillRect/>
              </a:stretch>
            </p:blipFill>
            <p:spPr>
              <a:xfrm>
                <a:off x="5110365" y="5339877"/>
                <a:ext cx="507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01" name="Ink 200">
                <a:extLst>
                  <a:ext uri="{FF2B5EF4-FFF2-40B4-BE49-F238E27FC236}">
                    <a16:creationId xmlns:a16="http://schemas.microsoft.com/office/drawing/2014/main" id="{580AFDB9-69A1-AE60-BF2F-3656081E39A0}"/>
                  </a:ext>
                </a:extLst>
              </p14:cNvPr>
              <p14:cNvContentPartPr/>
              <p14:nvPr/>
            </p14:nvContentPartPr>
            <p14:xfrm>
              <a:off x="5172645" y="5341317"/>
              <a:ext cx="69840" cy="163080"/>
            </p14:xfrm>
          </p:contentPart>
        </mc:Choice>
        <mc:Fallback>
          <p:pic>
            <p:nvPicPr>
              <p:cNvPr id="201" name="Ink 200">
                <a:extLst>
                  <a:ext uri="{FF2B5EF4-FFF2-40B4-BE49-F238E27FC236}">
                    <a16:creationId xmlns:a16="http://schemas.microsoft.com/office/drawing/2014/main" id="{580AFDB9-69A1-AE60-BF2F-3656081E39A0}"/>
                  </a:ext>
                </a:extLst>
              </p:cNvPr>
              <p:cNvPicPr/>
              <p:nvPr/>
            </p:nvPicPr>
            <p:blipFill>
              <a:blip r:embed="rId295"/>
              <a:stretch>
                <a:fillRect/>
              </a:stretch>
            </p:blipFill>
            <p:spPr>
              <a:xfrm>
                <a:off x="5166525" y="5335197"/>
                <a:ext cx="82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2" name="Ink 201">
                <a:extLst>
                  <a:ext uri="{FF2B5EF4-FFF2-40B4-BE49-F238E27FC236}">
                    <a16:creationId xmlns:a16="http://schemas.microsoft.com/office/drawing/2014/main" id="{5FED450F-0AC1-4968-303C-E99EB5C053F7}"/>
                  </a:ext>
                </a:extLst>
              </p14:cNvPr>
              <p14:cNvContentPartPr/>
              <p14:nvPr/>
            </p14:nvContentPartPr>
            <p14:xfrm>
              <a:off x="5214765" y="5318997"/>
              <a:ext cx="90000" cy="8280"/>
            </p14:xfrm>
          </p:contentPart>
        </mc:Choice>
        <mc:Fallback>
          <p:pic>
            <p:nvPicPr>
              <p:cNvPr id="202" name="Ink 201">
                <a:extLst>
                  <a:ext uri="{FF2B5EF4-FFF2-40B4-BE49-F238E27FC236}">
                    <a16:creationId xmlns:a16="http://schemas.microsoft.com/office/drawing/2014/main" id="{5FED450F-0AC1-4968-303C-E99EB5C053F7}"/>
                  </a:ext>
                </a:extLst>
              </p:cNvPr>
              <p:cNvPicPr/>
              <p:nvPr/>
            </p:nvPicPr>
            <p:blipFill>
              <a:blip r:embed="rId297"/>
              <a:stretch>
                <a:fillRect/>
              </a:stretch>
            </p:blipFill>
            <p:spPr>
              <a:xfrm>
                <a:off x="5208645" y="5312877"/>
                <a:ext cx="1022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3" name="Ink 202">
                <a:extLst>
                  <a:ext uri="{FF2B5EF4-FFF2-40B4-BE49-F238E27FC236}">
                    <a16:creationId xmlns:a16="http://schemas.microsoft.com/office/drawing/2014/main" id="{A9DCC862-4A40-DC73-C141-EBF3331C25DD}"/>
                  </a:ext>
                </a:extLst>
              </p14:cNvPr>
              <p14:cNvContentPartPr/>
              <p14:nvPr/>
            </p14:nvContentPartPr>
            <p14:xfrm>
              <a:off x="5299365" y="5320437"/>
              <a:ext cx="110520" cy="143280"/>
            </p14:xfrm>
          </p:contentPart>
        </mc:Choice>
        <mc:Fallback>
          <p:pic>
            <p:nvPicPr>
              <p:cNvPr id="203" name="Ink 202">
                <a:extLst>
                  <a:ext uri="{FF2B5EF4-FFF2-40B4-BE49-F238E27FC236}">
                    <a16:creationId xmlns:a16="http://schemas.microsoft.com/office/drawing/2014/main" id="{A9DCC862-4A40-DC73-C141-EBF3331C25DD}"/>
                  </a:ext>
                </a:extLst>
              </p:cNvPr>
              <p:cNvPicPr/>
              <p:nvPr/>
            </p:nvPicPr>
            <p:blipFill>
              <a:blip r:embed="rId299"/>
              <a:stretch>
                <a:fillRect/>
              </a:stretch>
            </p:blipFill>
            <p:spPr>
              <a:xfrm>
                <a:off x="5293245" y="5314317"/>
                <a:ext cx="1227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4" name="Ink 203">
                <a:extLst>
                  <a:ext uri="{FF2B5EF4-FFF2-40B4-BE49-F238E27FC236}">
                    <a16:creationId xmlns:a16="http://schemas.microsoft.com/office/drawing/2014/main" id="{BE8BA708-0EE8-0B88-A786-02701C64D09B}"/>
                  </a:ext>
                </a:extLst>
              </p14:cNvPr>
              <p14:cNvContentPartPr/>
              <p14:nvPr/>
            </p14:nvContentPartPr>
            <p14:xfrm>
              <a:off x="5457045" y="5387757"/>
              <a:ext cx="138240" cy="122760"/>
            </p14:xfrm>
          </p:contentPart>
        </mc:Choice>
        <mc:Fallback>
          <p:pic>
            <p:nvPicPr>
              <p:cNvPr id="204" name="Ink 203">
                <a:extLst>
                  <a:ext uri="{FF2B5EF4-FFF2-40B4-BE49-F238E27FC236}">
                    <a16:creationId xmlns:a16="http://schemas.microsoft.com/office/drawing/2014/main" id="{BE8BA708-0EE8-0B88-A786-02701C64D09B}"/>
                  </a:ext>
                </a:extLst>
              </p:cNvPr>
              <p:cNvPicPr/>
              <p:nvPr/>
            </p:nvPicPr>
            <p:blipFill>
              <a:blip r:embed="rId301"/>
              <a:stretch>
                <a:fillRect/>
              </a:stretch>
            </p:blipFill>
            <p:spPr>
              <a:xfrm>
                <a:off x="5450925" y="5381637"/>
                <a:ext cx="1504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5" name="Ink 204">
                <a:extLst>
                  <a:ext uri="{FF2B5EF4-FFF2-40B4-BE49-F238E27FC236}">
                    <a16:creationId xmlns:a16="http://schemas.microsoft.com/office/drawing/2014/main" id="{9EA56D39-984F-65F6-3424-1733D3607B98}"/>
                  </a:ext>
                </a:extLst>
              </p14:cNvPr>
              <p14:cNvContentPartPr/>
              <p14:nvPr/>
            </p14:nvContentPartPr>
            <p14:xfrm>
              <a:off x="5615085" y="5296317"/>
              <a:ext cx="57240" cy="214200"/>
            </p14:xfrm>
          </p:contentPart>
        </mc:Choice>
        <mc:Fallback>
          <p:pic>
            <p:nvPicPr>
              <p:cNvPr id="205" name="Ink 204">
                <a:extLst>
                  <a:ext uri="{FF2B5EF4-FFF2-40B4-BE49-F238E27FC236}">
                    <a16:creationId xmlns:a16="http://schemas.microsoft.com/office/drawing/2014/main" id="{9EA56D39-984F-65F6-3424-1733D3607B98}"/>
                  </a:ext>
                </a:extLst>
              </p:cNvPr>
              <p:cNvPicPr/>
              <p:nvPr/>
            </p:nvPicPr>
            <p:blipFill>
              <a:blip r:embed="rId303"/>
              <a:stretch>
                <a:fillRect/>
              </a:stretch>
            </p:blipFill>
            <p:spPr>
              <a:xfrm>
                <a:off x="5608965" y="5290197"/>
                <a:ext cx="694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6" name="Ink 205">
                <a:extLst>
                  <a:ext uri="{FF2B5EF4-FFF2-40B4-BE49-F238E27FC236}">
                    <a16:creationId xmlns:a16="http://schemas.microsoft.com/office/drawing/2014/main" id="{78D9E5BF-93B4-359D-9177-A0AA5D55DC33}"/>
                  </a:ext>
                </a:extLst>
              </p14:cNvPr>
              <p14:cNvContentPartPr/>
              <p14:nvPr/>
            </p14:nvContentPartPr>
            <p14:xfrm>
              <a:off x="5728125" y="5373717"/>
              <a:ext cx="21960" cy="5760"/>
            </p14:xfrm>
          </p:contentPart>
        </mc:Choice>
        <mc:Fallback>
          <p:pic>
            <p:nvPicPr>
              <p:cNvPr id="206" name="Ink 205">
                <a:extLst>
                  <a:ext uri="{FF2B5EF4-FFF2-40B4-BE49-F238E27FC236}">
                    <a16:creationId xmlns:a16="http://schemas.microsoft.com/office/drawing/2014/main" id="{78D9E5BF-93B4-359D-9177-A0AA5D55DC33}"/>
                  </a:ext>
                </a:extLst>
              </p:cNvPr>
              <p:cNvPicPr/>
              <p:nvPr/>
            </p:nvPicPr>
            <p:blipFill>
              <a:blip r:embed="rId305"/>
              <a:stretch>
                <a:fillRect/>
              </a:stretch>
            </p:blipFill>
            <p:spPr>
              <a:xfrm>
                <a:off x="5722005" y="5367597"/>
                <a:ext cx="34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07" name="Ink 206">
                <a:extLst>
                  <a:ext uri="{FF2B5EF4-FFF2-40B4-BE49-F238E27FC236}">
                    <a16:creationId xmlns:a16="http://schemas.microsoft.com/office/drawing/2014/main" id="{7935AD69-4ACC-78D8-33BD-F441D4BE57CC}"/>
                  </a:ext>
                </a:extLst>
              </p14:cNvPr>
              <p14:cNvContentPartPr/>
              <p14:nvPr/>
            </p14:nvContentPartPr>
            <p14:xfrm>
              <a:off x="5620485" y="5288037"/>
              <a:ext cx="84960" cy="254520"/>
            </p14:xfrm>
          </p:contentPart>
        </mc:Choice>
        <mc:Fallback>
          <p:pic>
            <p:nvPicPr>
              <p:cNvPr id="207" name="Ink 206">
                <a:extLst>
                  <a:ext uri="{FF2B5EF4-FFF2-40B4-BE49-F238E27FC236}">
                    <a16:creationId xmlns:a16="http://schemas.microsoft.com/office/drawing/2014/main" id="{7935AD69-4ACC-78D8-33BD-F441D4BE57CC}"/>
                  </a:ext>
                </a:extLst>
              </p:cNvPr>
              <p:cNvPicPr/>
              <p:nvPr/>
            </p:nvPicPr>
            <p:blipFill>
              <a:blip r:embed="rId307"/>
              <a:stretch>
                <a:fillRect/>
              </a:stretch>
            </p:blipFill>
            <p:spPr>
              <a:xfrm>
                <a:off x="5614365" y="5281917"/>
                <a:ext cx="972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08" name="Ink 207">
                <a:extLst>
                  <a:ext uri="{FF2B5EF4-FFF2-40B4-BE49-F238E27FC236}">
                    <a16:creationId xmlns:a16="http://schemas.microsoft.com/office/drawing/2014/main" id="{C757CC5B-D412-E627-149E-E76D72AC7422}"/>
                  </a:ext>
                </a:extLst>
              </p14:cNvPr>
              <p14:cNvContentPartPr/>
              <p14:nvPr/>
            </p14:nvContentPartPr>
            <p14:xfrm>
              <a:off x="5722005" y="5389557"/>
              <a:ext cx="93600" cy="123120"/>
            </p14:xfrm>
          </p:contentPart>
        </mc:Choice>
        <mc:Fallback>
          <p:pic>
            <p:nvPicPr>
              <p:cNvPr id="208" name="Ink 207">
                <a:extLst>
                  <a:ext uri="{FF2B5EF4-FFF2-40B4-BE49-F238E27FC236}">
                    <a16:creationId xmlns:a16="http://schemas.microsoft.com/office/drawing/2014/main" id="{C757CC5B-D412-E627-149E-E76D72AC7422}"/>
                  </a:ext>
                </a:extLst>
              </p:cNvPr>
              <p:cNvPicPr/>
              <p:nvPr/>
            </p:nvPicPr>
            <p:blipFill>
              <a:blip r:embed="rId309"/>
              <a:stretch>
                <a:fillRect/>
              </a:stretch>
            </p:blipFill>
            <p:spPr>
              <a:xfrm>
                <a:off x="5715885" y="5383437"/>
                <a:ext cx="1058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09" name="Ink 208">
                <a:extLst>
                  <a:ext uri="{FF2B5EF4-FFF2-40B4-BE49-F238E27FC236}">
                    <a16:creationId xmlns:a16="http://schemas.microsoft.com/office/drawing/2014/main" id="{5D21CEC0-624D-4B4E-B8AD-83DAC2568268}"/>
                  </a:ext>
                </a:extLst>
              </p14:cNvPr>
              <p14:cNvContentPartPr/>
              <p14:nvPr/>
            </p14:nvContentPartPr>
            <p14:xfrm>
              <a:off x="5882565" y="5286237"/>
              <a:ext cx="176400" cy="226080"/>
            </p14:xfrm>
          </p:contentPart>
        </mc:Choice>
        <mc:Fallback>
          <p:pic>
            <p:nvPicPr>
              <p:cNvPr id="209" name="Ink 208">
                <a:extLst>
                  <a:ext uri="{FF2B5EF4-FFF2-40B4-BE49-F238E27FC236}">
                    <a16:creationId xmlns:a16="http://schemas.microsoft.com/office/drawing/2014/main" id="{5D21CEC0-624D-4B4E-B8AD-83DAC2568268}"/>
                  </a:ext>
                </a:extLst>
              </p:cNvPr>
              <p:cNvPicPr/>
              <p:nvPr/>
            </p:nvPicPr>
            <p:blipFill>
              <a:blip r:embed="rId311"/>
              <a:stretch>
                <a:fillRect/>
              </a:stretch>
            </p:blipFill>
            <p:spPr>
              <a:xfrm>
                <a:off x="5876445" y="5280117"/>
                <a:ext cx="1886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10" name="Ink 209">
                <a:extLst>
                  <a:ext uri="{FF2B5EF4-FFF2-40B4-BE49-F238E27FC236}">
                    <a16:creationId xmlns:a16="http://schemas.microsoft.com/office/drawing/2014/main" id="{D250CD91-D69A-BB6E-3CC0-FE0A23CBC0E5}"/>
                  </a:ext>
                </a:extLst>
              </p14:cNvPr>
              <p14:cNvContentPartPr/>
              <p14:nvPr/>
            </p14:nvContentPartPr>
            <p14:xfrm>
              <a:off x="6036285" y="5258157"/>
              <a:ext cx="95760" cy="228960"/>
            </p14:xfrm>
          </p:contentPart>
        </mc:Choice>
        <mc:Fallback>
          <p:pic>
            <p:nvPicPr>
              <p:cNvPr id="210" name="Ink 209">
                <a:extLst>
                  <a:ext uri="{FF2B5EF4-FFF2-40B4-BE49-F238E27FC236}">
                    <a16:creationId xmlns:a16="http://schemas.microsoft.com/office/drawing/2014/main" id="{D250CD91-D69A-BB6E-3CC0-FE0A23CBC0E5}"/>
                  </a:ext>
                </a:extLst>
              </p:cNvPr>
              <p:cNvPicPr/>
              <p:nvPr/>
            </p:nvPicPr>
            <p:blipFill>
              <a:blip r:embed="rId313"/>
              <a:stretch>
                <a:fillRect/>
              </a:stretch>
            </p:blipFill>
            <p:spPr>
              <a:xfrm>
                <a:off x="6030165" y="5252037"/>
                <a:ext cx="1080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11" name="Ink 210">
                <a:extLst>
                  <a:ext uri="{FF2B5EF4-FFF2-40B4-BE49-F238E27FC236}">
                    <a16:creationId xmlns:a16="http://schemas.microsoft.com/office/drawing/2014/main" id="{29521988-27CA-5BD4-45E4-5C84579E64DC}"/>
                  </a:ext>
                </a:extLst>
              </p14:cNvPr>
              <p14:cNvContentPartPr/>
              <p14:nvPr/>
            </p14:nvContentPartPr>
            <p14:xfrm>
              <a:off x="6135285" y="5352117"/>
              <a:ext cx="86040" cy="101160"/>
            </p14:xfrm>
          </p:contentPart>
        </mc:Choice>
        <mc:Fallback>
          <p:pic>
            <p:nvPicPr>
              <p:cNvPr id="211" name="Ink 210">
                <a:extLst>
                  <a:ext uri="{FF2B5EF4-FFF2-40B4-BE49-F238E27FC236}">
                    <a16:creationId xmlns:a16="http://schemas.microsoft.com/office/drawing/2014/main" id="{29521988-27CA-5BD4-45E4-5C84579E64DC}"/>
                  </a:ext>
                </a:extLst>
              </p:cNvPr>
              <p:cNvPicPr/>
              <p:nvPr/>
            </p:nvPicPr>
            <p:blipFill>
              <a:blip r:embed="rId315"/>
              <a:stretch>
                <a:fillRect/>
              </a:stretch>
            </p:blipFill>
            <p:spPr>
              <a:xfrm>
                <a:off x="6129165" y="5345997"/>
                <a:ext cx="982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12" name="Ink 211">
                <a:extLst>
                  <a:ext uri="{FF2B5EF4-FFF2-40B4-BE49-F238E27FC236}">
                    <a16:creationId xmlns:a16="http://schemas.microsoft.com/office/drawing/2014/main" id="{8BC53839-5DE7-EC5D-B7EA-4F27DF9DF462}"/>
                  </a:ext>
                </a:extLst>
              </p14:cNvPr>
              <p14:cNvContentPartPr/>
              <p14:nvPr/>
            </p14:nvContentPartPr>
            <p14:xfrm>
              <a:off x="6221685" y="5335197"/>
              <a:ext cx="71640" cy="204120"/>
            </p14:xfrm>
          </p:contentPart>
        </mc:Choice>
        <mc:Fallback>
          <p:pic>
            <p:nvPicPr>
              <p:cNvPr id="212" name="Ink 211">
                <a:extLst>
                  <a:ext uri="{FF2B5EF4-FFF2-40B4-BE49-F238E27FC236}">
                    <a16:creationId xmlns:a16="http://schemas.microsoft.com/office/drawing/2014/main" id="{8BC53839-5DE7-EC5D-B7EA-4F27DF9DF462}"/>
                  </a:ext>
                </a:extLst>
              </p:cNvPr>
              <p:cNvPicPr/>
              <p:nvPr/>
            </p:nvPicPr>
            <p:blipFill>
              <a:blip r:embed="rId317"/>
              <a:stretch>
                <a:fillRect/>
              </a:stretch>
            </p:blipFill>
            <p:spPr>
              <a:xfrm>
                <a:off x="6215565" y="5329077"/>
                <a:ext cx="838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3" name="Ink 212">
                <a:extLst>
                  <a:ext uri="{FF2B5EF4-FFF2-40B4-BE49-F238E27FC236}">
                    <a16:creationId xmlns:a16="http://schemas.microsoft.com/office/drawing/2014/main" id="{F2E8DAF9-9209-CA23-C006-65CBFF5908F3}"/>
                  </a:ext>
                </a:extLst>
              </p14:cNvPr>
              <p14:cNvContentPartPr/>
              <p14:nvPr/>
            </p14:nvContentPartPr>
            <p14:xfrm>
              <a:off x="6283965" y="5308917"/>
              <a:ext cx="83520" cy="191160"/>
            </p14:xfrm>
          </p:contentPart>
        </mc:Choice>
        <mc:Fallback>
          <p:pic>
            <p:nvPicPr>
              <p:cNvPr id="213" name="Ink 212">
                <a:extLst>
                  <a:ext uri="{FF2B5EF4-FFF2-40B4-BE49-F238E27FC236}">
                    <a16:creationId xmlns:a16="http://schemas.microsoft.com/office/drawing/2014/main" id="{F2E8DAF9-9209-CA23-C006-65CBFF5908F3}"/>
                  </a:ext>
                </a:extLst>
              </p:cNvPr>
              <p:cNvPicPr/>
              <p:nvPr/>
            </p:nvPicPr>
            <p:blipFill>
              <a:blip r:embed="rId319"/>
              <a:stretch>
                <a:fillRect/>
              </a:stretch>
            </p:blipFill>
            <p:spPr>
              <a:xfrm>
                <a:off x="6277845" y="5302797"/>
                <a:ext cx="957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6" name="Ink 215">
                <a:extLst>
                  <a:ext uri="{FF2B5EF4-FFF2-40B4-BE49-F238E27FC236}">
                    <a16:creationId xmlns:a16="http://schemas.microsoft.com/office/drawing/2014/main" id="{CE90450D-5EBB-4990-BF71-8E402ADF862F}"/>
                  </a:ext>
                </a:extLst>
              </p14:cNvPr>
              <p14:cNvContentPartPr/>
              <p14:nvPr/>
            </p14:nvContentPartPr>
            <p14:xfrm>
              <a:off x="3926325" y="5113797"/>
              <a:ext cx="43200" cy="207360"/>
            </p14:xfrm>
          </p:contentPart>
        </mc:Choice>
        <mc:Fallback>
          <p:pic>
            <p:nvPicPr>
              <p:cNvPr id="216" name="Ink 215">
                <a:extLst>
                  <a:ext uri="{FF2B5EF4-FFF2-40B4-BE49-F238E27FC236}">
                    <a16:creationId xmlns:a16="http://schemas.microsoft.com/office/drawing/2014/main" id="{CE90450D-5EBB-4990-BF71-8E402ADF862F}"/>
                  </a:ext>
                </a:extLst>
              </p:cNvPr>
              <p:cNvPicPr/>
              <p:nvPr/>
            </p:nvPicPr>
            <p:blipFill>
              <a:blip r:embed="rId321"/>
              <a:stretch>
                <a:fillRect/>
              </a:stretch>
            </p:blipFill>
            <p:spPr>
              <a:xfrm>
                <a:off x="3920205" y="5107677"/>
                <a:ext cx="554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17" name="Ink 216">
                <a:extLst>
                  <a:ext uri="{FF2B5EF4-FFF2-40B4-BE49-F238E27FC236}">
                    <a16:creationId xmlns:a16="http://schemas.microsoft.com/office/drawing/2014/main" id="{370BA696-8594-2014-F053-3CC4F92A8C0B}"/>
                  </a:ext>
                </a:extLst>
              </p14:cNvPr>
              <p14:cNvContentPartPr/>
              <p14:nvPr/>
            </p14:nvContentPartPr>
            <p14:xfrm>
              <a:off x="4110645" y="5126397"/>
              <a:ext cx="16560" cy="15120"/>
            </p14:xfrm>
          </p:contentPart>
        </mc:Choice>
        <mc:Fallback>
          <p:pic>
            <p:nvPicPr>
              <p:cNvPr id="217" name="Ink 216">
                <a:extLst>
                  <a:ext uri="{FF2B5EF4-FFF2-40B4-BE49-F238E27FC236}">
                    <a16:creationId xmlns:a16="http://schemas.microsoft.com/office/drawing/2014/main" id="{370BA696-8594-2014-F053-3CC4F92A8C0B}"/>
                  </a:ext>
                </a:extLst>
              </p:cNvPr>
              <p:cNvPicPr/>
              <p:nvPr/>
            </p:nvPicPr>
            <p:blipFill>
              <a:blip r:embed="rId323"/>
              <a:stretch>
                <a:fillRect/>
              </a:stretch>
            </p:blipFill>
            <p:spPr>
              <a:xfrm>
                <a:off x="4104525" y="5120277"/>
                <a:ext cx="288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8" name="Ink 217">
                <a:extLst>
                  <a:ext uri="{FF2B5EF4-FFF2-40B4-BE49-F238E27FC236}">
                    <a16:creationId xmlns:a16="http://schemas.microsoft.com/office/drawing/2014/main" id="{132045B1-5D96-ADB0-F7EB-99FC6C2E29D3}"/>
                  </a:ext>
                </a:extLst>
              </p14:cNvPr>
              <p14:cNvContentPartPr/>
              <p14:nvPr/>
            </p14:nvContentPartPr>
            <p14:xfrm>
              <a:off x="4055205" y="5248797"/>
              <a:ext cx="20880" cy="23040"/>
            </p14:xfrm>
          </p:contentPart>
        </mc:Choice>
        <mc:Fallback>
          <p:pic>
            <p:nvPicPr>
              <p:cNvPr id="218" name="Ink 217">
                <a:extLst>
                  <a:ext uri="{FF2B5EF4-FFF2-40B4-BE49-F238E27FC236}">
                    <a16:creationId xmlns:a16="http://schemas.microsoft.com/office/drawing/2014/main" id="{132045B1-5D96-ADB0-F7EB-99FC6C2E29D3}"/>
                  </a:ext>
                </a:extLst>
              </p:cNvPr>
              <p:cNvPicPr/>
              <p:nvPr/>
            </p:nvPicPr>
            <p:blipFill>
              <a:blip r:embed="rId325"/>
              <a:stretch>
                <a:fillRect/>
              </a:stretch>
            </p:blipFill>
            <p:spPr>
              <a:xfrm>
                <a:off x="4049085" y="5242677"/>
                <a:ext cx="331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9" name="Ink 218">
                <a:extLst>
                  <a:ext uri="{FF2B5EF4-FFF2-40B4-BE49-F238E27FC236}">
                    <a16:creationId xmlns:a16="http://schemas.microsoft.com/office/drawing/2014/main" id="{39CDBE00-71A7-13A4-E8F7-4A10BF6D0E12}"/>
                  </a:ext>
                </a:extLst>
              </p14:cNvPr>
              <p14:cNvContentPartPr/>
              <p14:nvPr/>
            </p14:nvContentPartPr>
            <p14:xfrm>
              <a:off x="4140165" y="5147997"/>
              <a:ext cx="111960" cy="128160"/>
            </p14:xfrm>
          </p:contentPart>
        </mc:Choice>
        <mc:Fallback>
          <p:pic>
            <p:nvPicPr>
              <p:cNvPr id="219" name="Ink 218">
                <a:extLst>
                  <a:ext uri="{FF2B5EF4-FFF2-40B4-BE49-F238E27FC236}">
                    <a16:creationId xmlns:a16="http://schemas.microsoft.com/office/drawing/2014/main" id="{39CDBE00-71A7-13A4-E8F7-4A10BF6D0E12}"/>
                  </a:ext>
                </a:extLst>
              </p:cNvPr>
              <p:cNvPicPr/>
              <p:nvPr/>
            </p:nvPicPr>
            <p:blipFill>
              <a:blip r:embed="rId327"/>
              <a:stretch>
                <a:fillRect/>
              </a:stretch>
            </p:blipFill>
            <p:spPr>
              <a:xfrm>
                <a:off x="4134045" y="5141877"/>
                <a:ext cx="1242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20" name="Ink 219">
                <a:extLst>
                  <a:ext uri="{FF2B5EF4-FFF2-40B4-BE49-F238E27FC236}">
                    <a16:creationId xmlns:a16="http://schemas.microsoft.com/office/drawing/2014/main" id="{7AC38A02-E2AA-1D9C-D4FF-14D427499D12}"/>
                  </a:ext>
                </a:extLst>
              </p14:cNvPr>
              <p14:cNvContentPartPr/>
              <p14:nvPr/>
            </p14:nvContentPartPr>
            <p14:xfrm>
              <a:off x="4265085" y="5118837"/>
              <a:ext cx="209160" cy="119160"/>
            </p14:xfrm>
          </p:contentPart>
        </mc:Choice>
        <mc:Fallback>
          <p:pic>
            <p:nvPicPr>
              <p:cNvPr id="220" name="Ink 219">
                <a:extLst>
                  <a:ext uri="{FF2B5EF4-FFF2-40B4-BE49-F238E27FC236}">
                    <a16:creationId xmlns:a16="http://schemas.microsoft.com/office/drawing/2014/main" id="{7AC38A02-E2AA-1D9C-D4FF-14D427499D12}"/>
                  </a:ext>
                </a:extLst>
              </p:cNvPr>
              <p:cNvPicPr/>
              <p:nvPr/>
            </p:nvPicPr>
            <p:blipFill>
              <a:blip r:embed="rId329"/>
              <a:stretch>
                <a:fillRect/>
              </a:stretch>
            </p:blipFill>
            <p:spPr>
              <a:xfrm>
                <a:off x="4258965" y="5112717"/>
                <a:ext cx="2214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22" name="Ink 221">
                <a:extLst>
                  <a:ext uri="{FF2B5EF4-FFF2-40B4-BE49-F238E27FC236}">
                    <a16:creationId xmlns:a16="http://schemas.microsoft.com/office/drawing/2014/main" id="{F8966DE0-5751-2203-5BF9-5B99C05CBE60}"/>
                  </a:ext>
                </a:extLst>
              </p14:cNvPr>
              <p14:cNvContentPartPr/>
              <p14:nvPr/>
            </p14:nvContentPartPr>
            <p14:xfrm>
              <a:off x="3236925" y="5483157"/>
              <a:ext cx="136800" cy="176040"/>
            </p14:xfrm>
          </p:contentPart>
        </mc:Choice>
        <mc:Fallback>
          <p:pic>
            <p:nvPicPr>
              <p:cNvPr id="222" name="Ink 221">
                <a:extLst>
                  <a:ext uri="{FF2B5EF4-FFF2-40B4-BE49-F238E27FC236}">
                    <a16:creationId xmlns:a16="http://schemas.microsoft.com/office/drawing/2014/main" id="{F8966DE0-5751-2203-5BF9-5B99C05CBE60}"/>
                  </a:ext>
                </a:extLst>
              </p:cNvPr>
              <p:cNvPicPr/>
              <p:nvPr/>
            </p:nvPicPr>
            <p:blipFill>
              <a:blip r:embed="rId331"/>
              <a:stretch>
                <a:fillRect/>
              </a:stretch>
            </p:blipFill>
            <p:spPr>
              <a:xfrm>
                <a:off x="3230805" y="5477037"/>
                <a:ext cx="1490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23" name="Ink 222">
                <a:extLst>
                  <a:ext uri="{FF2B5EF4-FFF2-40B4-BE49-F238E27FC236}">
                    <a16:creationId xmlns:a16="http://schemas.microsoft.com/office/drawing/2014/main" id="{E5C1D744-1A98-0503-0A4E-9E83EE8B5CBA}"/>
                  </a:ext>
                </a:extLst>
              </p14:cNvPr>
              <p14:cNvContentPartPr/>
              <p14:nvPr/>
            </p14:nvContentPartPr>
            <p14:xfrm>
              <a:off x="3248445" y="5448237"/>
              <a:ext cx="216360" cy="78120"/>
            </p14:xfrm>
          </p:contentPart>
        </mc:Choice>
        <mc:Fallback>
          <p:pic>
            <p:nvPicPr>
              <p:cNvPr id="223" name="Ink 222">
                <a:extLst>
                  <a:ext uri="{FF2B5EF4-FFF2-40B4-BE49-F238E27FC236}">
                    <a16:creationId xmlns:a16="http://schemas.microsoft.com/office/drawing/2014/main" id="{E5C1D744-1A98-0503-0A4E-9E83EE8B5CBA}"/>
                  </a:ext>
                </a:extLst>
              </p:cNvPr>
              <p:cNvPicPr/>
              <p:nvPr/>
            </p:nvPicPr>
            <p:blipFill>
              <a:blip r:embed="rId333"/>
              <a:stretch>
                <a:fillRect/>
              </a:stretch>
            </p:blipFill>
            <p:spPr>
              <a:xfrm>
                <a:off x="3242325" y="5442117"/>
                <a:ext cx="2286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24" name="Ink 223">
                <a:extLst>
                  <a:ext uri="{FF2B5EF4-FFF2-40B4-BE49-F238E27FC236}">
                    <a16:creationId xmlns:a16="http://schemas.microsoft.com/office/drawing/2014/main" id="{F17EBAFA-81D3-016D-306C-0EF6736EA063}"/>
                  </a:ext>
                </a:extLst>
              </p14:cNvPr>
              <p14:cNvContentPartPr/>
              <p14:nvPr/>
            </p14:nvContentPartPr>
            <p14:xfrm>
              <a:off x="3380925" y="5465517"/>
              <a:ext cx="144720" cy="145800"/>
            </p14:xfrm>
          </p:contentPart>
        </mc:Choice>
        <mc:Fallback>
          <p:pic>
            <p:nvPicPr>
              <p:cNvPr id="224" name="Ink 223">
                <a:extLst>
                  <a:ext uri="{FF2B5EF4-FFF2-40B4-BE49-F238E27FC236}">
                    <a16:creationId xmlns:a16="http://schemas.microsoft.com/office/drawing/2014/main" id="{F17EBAFA-81D3-016D-306C-0EF6736EA063}"/>
                  </a:ext>
                </a:extLst>
              </p:cNvPr>
              <p:cNvPicPr/>
              <p:nvPr/>
            </p:nvPicPr>
            <p:blipFill>
              <a:blip r:embed="rId335"/>
              <a:stretch>
                <a:fillRect/>
              </a:stretch>
            </p:blipFill>
            <p:spPr>
              <a:xfrm>
                <a:off x="3374805" y="5459397"/>
                <a:ext cx="1569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25" name="Ink 224">
                <a:extLst>
                  <a:ext uri="{FF2B5EF4-FFF2-40B4-BE49-F238E27FC236}">
                    <a16:creationId xmlns:a16="http://schemas.microsoft.com/office/drawing/2014/main" id="{5808B3F0-9794-7E10-5071-BE70C6F9759D}"/>
                  </a:ext>
                </a:extLst>
              </p14:cNvPr>
              <p14:cNvContentPartPr/>
              <p14:nvPr/>
            </p14:nvContentPartPr>
            <p14:xfrm>
              <a:off x="3598005" y="5492157"/>
              <a:ext cx="149760" cy="128880"/>
            </p14:xfrm>
          </p:contentPart>
        </mc:Choice>
        <mc:Fallback>
          <p:pic>
            <p:nvPicPr>
              <p:cNvPr id="225" name="Ink 224">
                <a:extLst>
                  <a:ext uri="{FF2B5EF4-FFF2-40B4-BE49-F238E27FC236}">
                    <a16:creationId xmlns:a16="http://schemas.microsoft.com/office/drawing/2014/main" id="{5808B3F0-9794-7E10-5071-BE70C6F9759D}"/>
                  </a:ext>
                </a:extLst>
              </p:cNvPr>
              <p:cNvPicPr/>
              <p:nvPr/>
            </p:nvPicPr>
            <p:blipFill>
              <a:blip r:embed="rId337"/>
              <a:stretch>
                <a:fillRect/>
              </a:stretch>
            </p:blipFill>
            <p:spPr>
              <a:xfrm>
                <a:off x="3591885" y="5486037"/>
                <a:ext cx="162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6" name="Ink 225">
                <a:extLst>
                  <a:ext uri="{FF2B5EF4-FFF2-40B4-BE49-F238E27FC236}">
                    <a16:creationId xmlns:a16="http://schemas.microsoft.com/office/drawing/2014/main" id="{AB464B9B-94E6-BBD0-0D0E-9A17C4D1079A}"/>
                  </a:ext>
                </a:extLst>
              </p14:cNvPr>
              <p14:cNvContentPartPr/>
              <p14:nvPr/>
            </p14:nvContentPartPr>
            <p14:xfrm>
              <a:off x="3762525" y="5394597"/>
              <a:ext cx="127080" cy="213120"/>
            </p14:xfrm>
          </p:contentPart>
        </mc:Choice>
        <mc:Fallback>
          <p:pic>
            <p:nvPicPr>
              <p:cNvPr id="226" name="Ink 225">
                <a:extLst>
                  <a:ext uri="{FF2B5EF4-FFF2-40B4-BE49-F238E27FC236}">
                    <a16:creationId xmlns:a16="http://schemas.microsoft.com/office/drawing/2014/main" id="{AB464B9B-94E6-BBD0-0D0E-9A17C4D1079A}"/>
                  </a:ext>
                </a:extLst>
              </p:cNvPr>
              <p:cNvPicPr/>
              <p:nvPr/>
            </p:nvPicPr>
            <p:blipFill>
              <a:blip r:embed="rId339"/>
              <a:stretch>
                <a:fillRect/>
              </a:stretch>
            </p:blipFill>
            <p:spPr>
              <a:xfrm>
                <a:off x="3756405" y="5388477"/>
                <a:ext cx="1393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7" name="Ink 226">
                <a:extLst>
                  <a:ext uri="{FF2B5EF4-FFF2-40B4-BE49-F238E27FC236}">
                    <a16:creationId xmlns:a16="http://schemas.microsoft.com/office/drawing/2014/main" id="{5288BA38-D480-247E-BD55-1B55F656E765}"/>
                  </a:ext>
                </a:extLst>
              </p14:cNvPr>
              <p14:cNvContentPartPr/>
              <p14:nvPr/>
            </p14:nvContentPartPr>
            <p14:xfrm>
              <a:off x="3961965" y="5364717"/>
              <a:ext cx="75600" cy="217800"/>
            </p14:xfrm>
          </p:contentPart>
        </mc:Choice>
        <mc:Fallback>
          <p:pic>
            <p:nvPicPr>
              <p:cNvPr id="227" name="Ink 226">
                <a:extLst>
                  <a:ext uri="{FF2B5EF4-FFF2-40B4-BE49-F238E27FC236}">
                    <a16:creationId xmlns:a16="http://schemas.microsoft.com/office/drawing/2014/main" id="{5288BA38-D480-247E-BD55-1B55F656E765}"/>
                  </a:ext>
                </a:extLst>
              </p:cNvPr>
              <p:cNvPicPr/>
              <p:nvPr/>
            </p:nvPicPr>
            <p:blipFill>
              <a:blip r:embed="rId341"/>
              <a:stretch>
                <a:fillRect/>
              </a:stretch>
            </p:blipFill>
            <p:spPr>
              <a:xfrm>
                <a:off x="3955845" y="5358597"/>
                <a:ext cx="878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8" name="Ink 227">
                <a:extLst>
                  <a:ext uri="{FF2B5EF4-FFF2-40B4-BE49-F238E27FC236}">
                    <a16:creationId xmlns:a16="http://schemas.microsoft.com/office/drawing/2014/main" id="{A7A856FC-F9E2-C0E1-7DAA-81A628C789CC}"/>
                  </a:ext>
                </a:extLst>
              </p14:cNvPr>
              <p14:cNvContentPartPr/>
              <p14:nvPr/>
            </p14:nvContentPartPr>
            <p14:xfrm>
              <a:off x="3969165" y="5449677"/>
              <a:ext cx="157320" cy="154440"/>
            </p14:xfrm>
          </p:contentPart>
        </mc:Choice>
        <mc:Fallback>
          <p:pic>
            <p:nvPicPr>
              <p:cNvPr id="228" name="Ink 227">
                <a:extLst>
                  <a:ext uri="{FF2B5EF4-FFF2-40B4-BE49-F238E27FC236}">
                    <a16:creationId xmlns:a16="http://schemas.microsoft.com/office/drawing/2014/main" id="{A7A856FC-F9E2-C0E1-7DAA-81A628C789CC}"/>
                  </a:ext>
                </a:extLst>
              </p:cNvPr>
              <p:cNvPicPr/>
              <p:nvPr/>
            </p:nvPicPr>
            <p:blipFill>
              <a:blip r:embed="rId343"/>
              <a:stretch>
                <a:fillRect/>
              </a:stretch>
            </p:blipFill>
            <p:spPr>
              <a:xfrm>
                <a:off x="3963045" y="5443557"/>
                <a:ext cx="1695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9" name="Ink 228">
                <a:extLst>
                  <a:ext uri="{FF2B5EF4-FFF2-40B4-BE49-F238E27FC236}">
                    <a16:creationId xmlns:a16="http://schemas.microsoft.com/office/drawing/2014/main" id="{6B010B77-3355-D23A-4B6C-CE159D74028B}"/>
                  </a:ext>
                </a:extLst>
              </p14:cNvPr>
              <p14:cNvContentPartPr/>
              <p14:nvPr/>
            </p14:nvContentPartPr>
            <p14:xfrm>
              <a:off x="4229445" y="5281917"/>
              <a:ext cx="180000" cy="327960"/>
            </p14:xfrm>
          </p:contentPart>
        </mc:Choice>
        <mc:Fallback>
          <p:pic>
            <p:nvPicPr>
              <p:cNvPr id="229" name="Ink 228">
                <a:extLst>
                  <a:ext uri="{FF2B5EF4-FFF2-40B4-BE49-F238E27FC236}">
                    <a16:creationId xmlns:a16="http://schemas.microsoft.com/office/drawing/2014/main" id="{6B010B77-3355-D23A-4B6C-CE159D74028B}"/>
                  </a:ext>
                </a:extLst>
              </p:cNvPr>
              <p:cNvPicPr/>
              <p:nvPr/>
            </p:nvPicPr>
            <p:blipFill>
              <a:blip r:embed="rId345"/>
              <a:stretch>
                <a:fillRect/>
              </a:stretch>
            </p:blipFill>
            <p:spPr>
              <a:xfrm>
                <a:off x="4223325" y="5275797"/>
                <a:ext cx="19224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30" name="Ink 229">
                <a:extLst>
                  <a:ext uri="{FF2B5EF4-FFF2-40B4-BE49-F238E27FC236}">
                    <a16:creationId xmlns:a16="http://schemas.microsoft.com/office/drawing/2014/main" id="{AC6F76C0-767A-E700-EEB5-753541D662CE}"/>
                  </a:ext>
                </a:extLst>
              </p14:cNvPr>
              <p14:cNvContentPartPr/>
              <p14:nvPr/>
            </p14:nvContentPartPr>
            <p14:xfrm>
              <a:off x="4328445" y="5399997"/>
              <a:ext cx="57600" cy="99720"/>
            </p14:xfrm>
          </p:contentPart>
        </mc:Choice>
        <mc:Fallback>
          <p:pic>
            <p:nvPicPr>
              <p:cNvPr id="230" name="Ink 229">
                <a:extLst>
                  <a:ext uri="{FF2B5EF4-FFF2-40B4-BE49-F238E27FC236}">
                    <a16:creationId xmlns:a16="http://schemas.microsoft.com/office/drawing/2014/main" id="{AC6F76C0-767A-E700-EEB5-753541D662CE}"/>
                  </a:ext>
                </a:extLst>
              </p:cNvPr>
              <p:cNvPicPr/>
              <p:nvPr/>
            </p:nvPicPr>
            <p:blipFill>
              <a:blip r:embed="rId347"/>
              <a:stretch>
                <a:fillRect/>
              </a:stretch>
            </p:blipFill>
            <p:spPr>
              <a:xfrm>
                <a:off x="4322325" y="5393877"/>
                <a:ext cx="698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31" name="Ink 230">
                <a:extLst>
                  <a:ext uri="{FF2B5EF4-FFF2-40B4-BE49-F238E27FC236}">
                    <a16:creationId xmlns:a16="http://schemas.microsoft.com/office/drawing/2014/main" id="{912FF4DD-2942-37F2-EEF8-FFD237B8DBC8}"/>
                  </a:ext>
                </a:extLst>
              </p14:cNvPr>
              <p14:cNvContentPartPr/>
              <p14:nvPr/>
            </p14:nvContentPartPr>
            <p14:xfrm>
              <a:off x="4409805" y="5294877"/>
              <a:ext cx="30600" cy="223200"/>
            </p14:xfrm>
          </p:contentPart>
        </mc:Choice>
        <mc:Fallback>
          <p:pic>
            <p:nvPicPr>
              <p:cNvPr id="231" name="Ink 230">
                <a:extLst>
                  <a:ext uri="{FF2B5EF4-FFF2-40B4-BE49-F238E27FC236}">
                    <a16:creationId xmlns:a16="http://schemas.microsoft.com/office/drawing/2014/main" id="{912FF4DD-2942-37F2-EEF8-FFD237B8DBC8}"/>
                  </a:ext>
                </a:extLst>
              </p:cNvPr>
              <p:cNvPicPr/>
              <p:nvPr/>
            </p:nvPicPr>
            <p:blipFill>
              <a:blip r:embed="rId349"/>
              <a:stretch>
                <a:fillRect/>
              </a:stretch>
            </p:blipFill>
            <p:spPr>
              <a:xfrm>
                <a:off x="4403685" y="5288757"/>
                <a:ext cx="428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33" name="Ink 232">
                <a:extLst>
                  <a:ext uri="{FF2B5EF4-FFF2-40B4-BE49-F238E27FC236}">
                    <a16:creationId xmlns:a16="http://schemas.microsoft.com/office/drawing/2014/main" id="{DFA35693-215B-A7EF-2102-ED6DD80410F0}"/>
                  </a:ext>
                </a:extLst>
              </p14:cNvPr>
              <p14:cNvContentPartPr/>
              <p14:nvPr/>
            </p14:nvContentPartPr>
            <p14:xfrm>
              <a:off x="1343325" y="4188957"/>
              <a:ext cx="1217880" cy="1283400"/>
            </p14:xfrm>
          </p:contentPart>
        </mc:Choice>
        <mc:Fallback>
          <p:pic>
            <p:nvPicPr>
              <p:cNvPr id="233" name="Ink 232">
                <a:extLst>
                  <a:ext uri="{FF2B5EF4-FFF2-40B4-BE49-F238E27FC236}">
                    <a16:creationId xmlns:a16="http://schemas.microsoft.com/office/drawing/2014/main" id="{DFA35693-215B-A7EF-2102-ED6DD80410F0}"/>
                  </a:ext>
                </a:extLst>
              </p:cNvPr>
              <p:cNvPicPr/>
              <p:nvPr/>
            </p:nvPicPr>
            <p:blipFill>
              <a:blip r:embed="rId351"/>
              <a:stretch>
                <a:fillRect/>
              </a:stretch>
            </p:blipFill>
            <p:spPr>
              <a:xfrm>
                <a:off x="1337205" y="4182837"/>
                <a:ext cx="1230120" cy="1295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35" name="Ink 234">
                <a:extLst>
                  <a:ext uri="{FF2B5EF4-FFF2-40B4-BE49-F238E27FC236}">
                    <a16:creationId xmlns:a16="http://schemas.microsoft.com/office/drawing/2014/main" id="{67922EDC-DA59-AA97-1872-384CD8BAD898}"/>
                  </a:ext>
                </a:extLst>
              </p14:cNvPr>
              <p14:cNvContentPartPr/>
              <p14:nvPr/>
            </p14:nvContentPartPr>
            <p14:xfrm>
              <a:off x="2429085" y="5295597"/>
              <a:ext cx="724680" cy="53280"/>
            </p14:xfrm>
          </p:contentPart>
        </mc:Choice>
        <mc:Fallback>
          <p:pic>
            <p:nvPicPr>
              <p:cNvPr id="235" name="Ink 234">
                <a:extLst>
                  <a:ext uri="{FF2B5EF4-FFF2-40B4-BE49-F238E27FC236}">
                    <a16:creationId xmlns:a16="http://schemas.microsoft.com/office/drawing/2014/main" id="{67922EDC-DA59-AA97-1872-384CD8BAD898}"/>
                  </a:ext>
                </a:extLst>
              </p:cNvPr>
              <p:cNvPicPr/>
              <p:nvPr/>
            </p:nvPicPr>
            <p:blipFill>
              <a:blip r:embed="rId353"/>
              <a:stretch>
                <a:fillRect/>
              </a:stretch>
            </p:blipFill>
            <p:spPr>
              <a:xfrm>
                <a:off x="2422965" y="5289477"/>
                <a:ext cx="7369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37" name="Ink 236">
                <a:extLst>
                  <a:ext uri="{FF2B5EF4-FFF2-40B4-BE49-F238E27FC236}">
                    <a16:creationId xmlns:a16="http://schemas.microsoft.com/office/drawing/2014/main" id="{82BFEA25-BEFE-9F99-83A8-5F2551DC7006}"/>
                  </a:ext>
                </a:extLst>
              </p14:cNvPr>
              <p14:cNvContentPartPr/>
              <p14:nvPr/>
            </p14:nvContentPartPr>
            <p14:xfrm>
              <a:off x="3120645" y="5293437"/>
              <a:ext cx="8640" cy="43920"/>
            </p14:xfrm>
          </p:contentPart>
        </mc:Choice>
        <mc:Fallback>
          <p:pic>
            <p:nvPicPr>
              <p:cNvPr id="237" name="Ink 236">
                <a:extLst>
                  <a:ext uri="{FF2B5EF4-FFF2-40B4-BE49-F238E27FC236}">
                    <a16:creationId xmlns:a16="http://schemas.microsoft.com/office/drawing/2014/main" id="{82BFEA25-BEFE-9F99-83A8-5F2551DC7006}"/>
                  </a:ext>
                </a:extLst>
              </p:cNvPr>
              <p:cNvPicPr/>
              <p:nvPr/>
            </p:nvPicPr>
            <p:blipFill>
              <a:blip r:embed="rId355"/>
              <a:stretch>
                <a:fillRect/>
              </a:stretch>
            </p:blipFill>
            <p:spPr>
              <a:xfrm>
                <a:off x="3114525" y="5287317"/>
                <a:ext cx="208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8" name="Ink 237">
                <a:extLst>
                  <a:ext uri="{FF2B5EF4-FFF2-40B4-BE49-F238E27FC236}">
                    <a16:creationId xmlns:a16="http://schemas.microsoft.com/office/drawing/2014/main" id="{7966DCF5-FED5-67BE-4E78-63318D25F82C}"/>
                  </a:ext>
                </a:extLst>
              </p14:cNvPr>
              <p14:cNvContentPartPr/>
              <p14:nvPr/>
            </p14:nvContentPartPr>
            <p14:xfrm>
              <a:off x="4330245" y="5214957"/>
              <a:ext cx="375120" cy="78840"/>
            </p14:xfrm>
          </p:contentPart>
        </mc:Choice>
        <mc:Fallback>
          <p:pic>
            <p:nvPicPr>
              <p:cNvPr id="238" name="Ink 237">
                <a:extLst>
                  <a:ext uri="{FF2B5EF4-FFF2-40B4-BE49-F238E27FC236}">
                    <a16:creationId xmlns:a16="http://schemas.microsoft.com/office/drawing/2014/main" id="{7966DCF5-FED5-67BE-4E78-63318D25F82C}"/>
                  </a:ext>
                </a:extLst>
              </p:cNvPr>
              <p:cNvPicPr/>
              <p:nvPr/>
            </p:nvPicPr>
            <p:blipFill>
              <a:blip r:embed="rId357"/>
              <a:stretch>
                <a:fillRect/>
              </a:stretch>
            </p:blipFill>
            <p:spPr>
              <a:xfrm>
                <a:off x="4324125" y="5208837"/>
                <a:ext cx="387360" cy="91080"/>
              </a:xfrm>
              <a:prstGeom prst="rect">
                <a:avLst/>
              </a:prstGeom>
            </p:spPr>
          </p:pic>
        </mc:Fallback>
      </mc:AlternateContent>
      <p:grpSp>
        <p:nvGrpSpPr>
          <p:cNvPr id="243" name="Group 242">
            <a:extLst>
              <a:ext uri="{FF2B5EF4-FFF2-40B4-BE49-F238E27FC236}">
                <a16:creationId xmlns:a16="http://schemas.microsoft.com/office/drawing/2014/main" id="{40E2A941-9001-F84E-894E-65E0B73DA076}"/>
              </a:ext>
            </a:extLst>
          </p:cNvPr>
          <p:cNvGrpSpPr/>
          <p:nvPr/>
        </p:nvGrpSpPr>
        <p:grpSpPr>
          <a:xfrm>
            <a:off x="5755485" y="2359077"/>
            <a:ext cx="4357440" cy="2796480"/>
            <a:chOff x="5755485" y="2359077"/>
            <a:chExt cx="4357440" cy="2796480"/>
          </a:xfrm>
        </p:grpSpPr>
        <mc:AlternateContent xmlns:mc="http://schemas.openxmlformats.org/markup-compatibility/2006">
          <mc:Choice xmlns:p14="http://schemas.microsoft.com/office/powerpoint/2010/main" Requires="p14">
            <p:contentPart p14:bwMode="auto" r:id="rId358">
              <p14:nvContentPartPr>
                <p14:cNvPr id="44" name="Ink 43">
                  <a:extLst>
                    <a:ext uri="{FF2B5EF4-FFF2-40B4-BE49-F238E27FC236}">
                      <a16:creationId xmlns:a16="http://schemas.microsoft.com/office/drawing/2014/main" id="{0A5DF33F-21A6-A9A2-5662-353498AC4F7F}"/>
                    </a:ext>
                  </a:extLst>
                </p14:cNvPr>
                <p14:cNvContentPartPr/>
                <p14:nvPr/>
              </p14:nvContentPartPr>
              <p14:xfrm>
                <a:off x="8443245" y="2833557"/>
                <a:ext cx="1153800" cy="109080"/>
              </p14:xfrm>
            </p:contentPart>
          </mc:Choice>
          <mc:Fallback>
            <p:pic>
              <p:nvPicPr>
                <p:cNvPr id="44" name="Ink 43">
                  <a:extLst>
                    <a:ext uri="{FF2B5EF4-FFF2-40B4-BE49-F238E27FC236}">
                      <a16:creationId xmlns:a16="http://schemas.microsoft.com/office/drawing/2014/main" id="{0A5DF33F-21A6-A9A2-5662-353498AC4F7F}"/>
                    </a:ext>
                  </a:extLst>
                </p:cNvPr>
                <p:cNvPicPr/>
                <p:nvPr/>
              </p:nvPicPr>
              <p:blipFill>
                <a:blip r:embed="rId359"/>
                <a:stretch>
                  <a:fillRect/>
                </a:stretch>
              </p:blipFill>
              <p:spPr>
                <a:xfrm>
                  <a:off x="8437125" y="2827437"/>
                  <a:ext cx="11660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45" name="Ink 44">
                  <a:extLst>
                    <a:ext uri="{FF2B5EF4-FFF2-40B4-BE49-F238E27FC236}">
                      <a16:creationId xmlns:a16="http://schemas.microsoft.com/office/drawing/2014/main" id="{E62D8172-3300-CD6D-1A0C-6E86B9B779D7}"/>
                    </a:ext>
                  </a:extLst>
                </p14:cNvPr>
                <p14:cNvContentPartPr/>
                <p14:nvPr/>
              </p14:nvContentPartPr>
              <p14:xfrm>
                <a:off x="9481845" y="2744997"/>
                <a:ext cx="509400" cy="442440"/>
              </p14:xfrm>
            </p:contentPart>
          </mc:Choice>
          <mc:Fallback>
            <p:pic>
              <p:nvPicPr>
                <p:cNvPr id="45" name="Ink 44">
                  <a:extLst>
                    <a:ext uri="{FF2B5EF4-FFF2-40B4-BE49-F238E27FC236}">
                      <a16:creationId xmlns:a16="http://schemas.microsoft.com/office/drawing/2014/main" id="{E62D8172-3300-CD6D-1A0C-6E86B9B779D7}"/>
                    </a:ext>
                  </a:extLst>
                </p:cNvPr>
                <p:cNvPicPr/>
                <p:nvPr/>
              </p:nvPicPr>
              <p:blipFill>
                <a:blip r:embed="rId361"/>
                <a:stretch>
                  <a:fillRect/>
                </a:stretch>
              </p:blipFill>
              <p:spPr>
                <a:xfrm>
                  <a:off x="9475725" y="2738877"/>
                  <a:ext cx="52164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47" name="Ink 46">
                  <a:extLst>
                    <a:ext uri="{FF2B5EF4-FFF2-40B4-BE49-F238E27FC236}">
                      <a16:creationId xmlns:a16="http://schemas.microsoft.com/office/drawing/2014/main" id="{A0B8BE66-BAB3-E2A0-5FF8-D7DF1766F74F}"/>
                    </a:ext>
                  </a:extLst>
                </p14:cNvPr>
                <p14:cNvContentPartPr/>
                <p14:nvPr/>
              </p14:nvContentPartPr>
              <p14:xfrm>
                <a:off x="8585445" y="2359077"/>
                <a:ext cx="284040" cy="290880"/>
              </p14:xfrm>
            </p:contentPart>
          </mc:Choice>
          <mc:Fallback>
            <p:pic>
              <p:nvPicPr>
                <p:cNvPr id="47" name="Ink 46">
                  <a:extLst>
                    <a:ext uri="{FF2B5EF4-FFF2-40B4-BE49-F238E27FC236}">
                      <a16:creationId xmlns:a16="http://schemas.microsoft.com/office/drawing/2014/main" id="{A0B8BE66-BAB3-E2A0-5FF8-D7DF1766F74F}"/>
                    </a:ext>
                  </a:extLst>
                </p:cNvPr>
                <p:cNvPicPr/>
                <p:nvPr/>
              </p:nvPicPr>
              <p:blipFill>
                <a:blip r:embed="rId363"/>
                <a:stretch>
                  <a:fillRect/>
                </a:stretch>
              </p:blipFill>
              <p:spPr>
                <a:xfrm>
                  <a:off x="8579325" y="2352957"/>
                  <a:ext cx="2962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48" name="Ink 47">
                  <a:extLst>
                    <a:ext uri="{FF2B5EF4-FFF2-40B4-BE49-F238E27FC236}">
                      <a16:creationId xmlns:a16="http://schemas.microsoft.com/office/drawing/2014/main" id="{68B17374-393B-8FEE-CB82-CD5F026CCF74}"/>
                    </a:ext>
                  </a:extLst>
                </p14:cNvPr>
                <p14:cNvContentPartPr/>
                <p14:nvPr/>
              </p14:nvContentPartPr>
              <p14:xfrm>
                <a:off x="8936805" y="2404077"/>
                <a:ext cx="217800" cy="367920"/>
              </p14:xfrm>
            </p:contentPart>
          </mc:Choice>
          <mc:Fallback>
            <p:pic>
              <p:nvPicPr>
                <p:cNvPr id="48" name="Ink 47">
                  <a:extLst>
                    <a:ext uri="{FF2B5EF4-FFF2-40B4-BE49-F238E27FC236}">
                      <a16:creationId xmlns:a16="http://schemas.microsoft.com/office/drawing/2014/main" id="{68B17374-393B-8FEE-CB82-CD5F026CCF74}"/>
                    </a:ext>
                  </a:extLst>
                </p:cNvPr>
                <p:cNvPicPr/>
                <p:nvPr/>
              </p:nvPicPr>
              <p:blipFill>
                <a:blip r:embed="rId365"/>
                <a:stretch>
                  <a:fillRect/>
                </a:stretch>
              </p:blipFill>
              <p:spPr>
                <a:xfrm>
                  <a:off x="8930685" y="2397957"/>
                  <a:ext cx="2300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49" name="Ink 48">
                  <a:extLst>
                    <a:ext uri="{FF2B5EF4-FFF2-40B4-BE49-F238E27FC236}">
                      <a16:creationId xmlns:a16="http://schemas.microsoft.com/office/drawing/2014/main" id="{66CAF9B4-A0A1-E634-D1C3-9ABE05DDF22F}"/>
                    </a:ext>
                  </a:extLst>
                </p14:cNvPr>
                <p14:cNvContentPartPr/>
                <p14:nvPr/>
              </p14:nvContentPartPr>
              <p14:xfrm>
                <a:off x="9237405" y="2370957"/>
                <a:ext cx="275760" cy="198000"/>
              </p14:xfrm>
            </p:contentPart>
          </mc:Choice>
          <mc:Fallback>
            <p:pic>
              <p:nvPicPr>
                <p:cNvPr id="49" name="Ink 48">
                  <a:extLst>
                    <a:ext uri="{FF2B5EF4-FFF2-40B4-BE49-F238E27FC236}">
                      <a16:creationId xmlns:a16="http://schemas.microsoft.com/office/drawing/2014/main" id="{66CAF9B4-A0A1-E634-D1C3-9ABE05DDF22F}"/>
                    </a:ext>
                  </a:extLst>
                </p:cNvPr>
                <p:cNvPicPr/>
                <p:nvPr/>
              </p:nvPicPr>
              <p:blipFill>
                <a:blip r:embed="rId367"/>
                <a:stretch>
                  <a:fillRect/>
                </a:stretch>
              </p:blipFill>
              <p:spPr>
                <a:xfrm>
                  <a:off x="9231285" y="2364837"/>
                  <a:ext cx="2880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50" name="Ink 49">
                  <a:extLst>
                    <a:ext uri="{FF2B5EF4-FFF2-40B4-BE49-F238E27FC236}">
                      <a16:creationId xmlns:a16="http://schemas.microsoft.com/office/drawing/2014/main" id="{A0D7C48E-7992-3EFF-F751-09C00FA459C3}"/>
                    </a:ext>
                  </a:extLst>
                </p14:cNvPr>
                <p14:cNvContentPartPr/>
                <p14:nvPr/>
              </p14:nvContentPartPr>
              <p14:xfrm>
                <a:off x="9401925" y="2403717"/>
                <a:ext cx="198720" cy="200160"/>
              </p14:xfrm>
            </p:contentPart>
          </mc:Choice>
          <mc:Fallback>
            <p:pic>
              <p:nvPicPr>
                <p:cNvPr id="50" name="Ink 49">
                  <a:extLst>
                    <a:ext uri="{FF2B5EF4-FFF2-40B4-BE49-F238E27FC236}">
                      <a16:creationId xmlns:a16="http://schemas.microsoft.com/office/drawing/2014/main" id="{A0D7C48E-7992-3EFF-F751-09C00FA459C3}"/>
                    </a:ext>
                  </a:extLst>
                </p:cNvPr>
                <p:cNvPicPr/>
                <p:nvPr/>
              </p:nvPicPr>
              <p:blipFill>
                <a:blip r:embed="rId369"/>
                <a:stretch>
                  <a:fillRect/>
                </a:stretch>
              </p:blipFill>
              <p:spPr>
                <a:xfrm>
                  <a:off x="9395805" y="2397597"/>
                  <a:ext cx="2109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51" name="Ink 50">
                  <a:extLst>
                    <a:ext uri="{FF2B5EF4-FFF2-40B4-BE49-F238E27FC236}">
                      <a16:creationId xmlns:a16="http://schemas.microsoft.com/office/drawing/2014/main" id="{84DFFB56-65AE-3A58-15B0-8487A636548D}"/>
                    </a:ext>
                  </a:extLst>
                </p14:cNvPr>
                <p14:cNvContentPartPr/>
                <p14:nvPr/>
              </p14:nvContentPartPr>
              <p14:xfrm>
                <a:off x="9635925" y="2419557"/>
                <a:ext cx="195480" cy="219240"/>
              </p14:xfrm>
            </p:contentPart>
          </mc:Choice>
          <mc:Fallback>
            <p:pic>
              <p:nvPicPr>
                <p:cNvPr id="51" name="Ink 50">
                  <a:extLst>
                    <a:ext uri="{FF2B5EF4-FFF2-40B4-BE49-F238E27FC236}">
                      <a16:creationId xmlns:a16="http://schemas.microsoft.com/office/drawing/2014/main" id="{84DFFB56-65AE-3A58-15B0-8487A636548D}"/>
                    </a:ext>
                  </a:extLst>
                </p:cNvPr>
                <p:cNvPicPr/>
                <p:nvPr/>
              </p:nvPicPr>
              <p:blipFill>
                <a:blip r:embed="rId371"/>
                <a:stretch>
                  <a:fillRect/>
                </a:stretch>
              </p:blipFill>
              <p:spPr>
                <a:xfrm>
                  <a:off x="9629805" y="2413437"/>
                  <a:ext cx="2077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52" name="Ink 51">
                  <a:extLst>
                    <a:ext uri="{FF2B5EF4-FFF2-40B4-BE49-F238E27FC236}">
                      <a16:creationId xmlns:a16="http://schemas.microsoft.com/office/drawing/2014/main" id="{E1CBB93B-D1B4-F4C6-2008-6FBE69866D03}"/>
                    </a:ext>
                  </a:extLst>
                </p14:cNvPr>
                <p14:cNvContentPartPr/>
                <p14:nvPr/>
              </p14:nvContentPartPr>
              <p14:xfrm>
                <a:off x="9822765" y="2432877"/>
                <a:ext cx="290160" cy="251280"/>
              </p14:xfrm>
            </p:contentPart>
          </mc:Choice>
          <mc:Fallback>
            <p:pic>
              <p:nvPicPr>
                <p:cNvPr id="52" name="Ink 51">
                  <a:extLst>
                    <a:ext uri="{FF2B5EF4-FFF2-40B4-BE49-F238E27FC236}">
                      <a16:creationId xmlns:a16="http://schemas.microsoft.com/office/drawing/2014/main" id="{E1CBB93B-D1B4-F4C6-2008-6FBE69866D03}"/>
                    </a:ext>
                  </a:extLst>
                </p:cNvPr>
                <p:cNvPicPr/>
                <p:nvPr/>
              </p:nvPicPr>
              <p:blipFill>
                <a:blip r:embed="rId373"/>
                <a:stretch>
                  <a:fillRect/>
                </a:stretch>
              </p:blipFill>
              <p:spPr>
                <a:xfrm>
                  <a:off x="9816645" y="2426757"/>
                  <a:ext cx="3024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82" name="Ink 181">
                  <a:extLst>
                    <a:ext uri="{FF2B5EF4-FFF2-40B4-BE49-F238E27FC236}">
                      <a16:creationId xmlns:a16="http://schemas.microsoft.com/office/drawing/2014/main" id="{75E8D2D5-7BA3-7AFB-6E74-DA5C8B88348A}"/>
                    </a:ext>
                  </a:extLst>
                </p14:cNvPr>
                <p14:cNvContentPartPr/>
                <p14:nvPr/>
              </p14:nvContentPartPr>
              <p14:xfrm>
                <a:off x="5755485" y="4431237"/>
                <a:ext cx="39600" cy="194040"/>
              </p14:xfrm>
            </p:contentPart>
          </mc:Choice>
          <mc:Fallback>
            <p:pic>
              <p:nvPicPr>
                <p:cNvPr id="182" name="Ink 181">
                  <a:extLst>
                    <a:ext uri="{FF2B5EF4-FFF2-40B4-BE49-F238E27FC236}">
                      <a16:creationId xmlns:a16="http://schemas.microsoft.com/office/drawing/2014/main" id="{75E8D2D5-7BA3-7AFB-6E74-DA5C8B88348A}"/>
                    </a:ext>
                  </a:extLst>
                </p:cNvPr>
                <p:cNvPicPr/>
                <p:nvPr/>
              </p:nvPicPr>
              <p:blipFill>
                <a:blip r:embed="rId375"/>
                <a:stretch>
                  <a:fillRect/>
                </a:stretch>
              </p:blipFill>
              <p:spPr>
                <a:xfrm>
                  <a:off x="5749365" y="4425117"/>
                  <a:ext cx="518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83" name="Ink 182">
                  <a:extLst>
                    <a:ext uri="{FF2B5EF4-FFF2-40B4-BE49-F238E27FC236}">
                      <a16:creationId xmlns:a16="http://schemas.microsoft.com/office/drawing/2014/main" id="{03488CA0-B5B9-6276-3402-DDA880220D38}"/>
                    </a:ext>
                  </a:extLst>
                </p14:cNvPr>
                <p14:cNvContentPartPr/>
                <p14:nvPr/>
              </p14:nvContentPartPr>
              <p14:xfrm>
                <a:off x="5973285" y="4443477"/>
                <a:ext cx="25920" cy="75960"/>
              </p14:xfrm>
            </p:contentPart>
          </mc:Choice>
          <mc:Fallback>
            <p:pic>
              <p:nvPicPr>
                <p:cNvPr id="183" name="Ink 182">
                  <a:extLst>
                    <a:ext uri="{FF2B5EF4-FFF2-40B4-BE49-F238E27FC236}">
                      <a16:creationId xmlns:a16="http://schemas.microsoft.com/office/drawing/2014/main" id="{03488CA0-B5B9-6276-3402-DDA880220D38}"/>
                    </a:ext>
                  </a:extLst>
                </p:cNvPr>
                <p:cNvPicPr/>
                <p:nvPr/>
              </p:nvPicPr>
              <p:blipFill>
                <a:blip r:embed="rId377"/>
                <a:stretch>
                  <a:fillRect/>
                </a:stretch>
              </p:blipFill>
              <p:spPr>
                <a:xfrm>
                  <a:off x="5967165" y="4437357"/>
                  <a:ext cx="381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84" name="Ink 183">
                  <a:extLst>
                    <a:ext uri="{FF2B5EF4-FFF2-40B4-BE49-F238E27FC236}">
                      <a16:creationId xmlns:a16="http://schemas.microsoft.com/office/drawing/2014/main" id="{292ACF1E-2566-4BA1-DEF8-53CB5626F711}"/>
                    </a:ext>
                  </a:extLst>
                </p14:cNvPr>
                <p14:cNvContentPartPr/>
                <p14:nvPr/>
              </p14:nvContentPartPr>
              <p14:xfrm>
                <a:off x="5965725" y="4610517"/>
                <a:ext cx="21960" cy="28800"/>
              </p14:xfrm>
            </p:contentPart>
          </mc:Choice>
          <mc:Fallback>
            <p:pic>
              <p:nvPicPr>
                <p:cNvPr id="184" name="Ink 183">
                  <a:extLst>
                    <a:ext uri="{FF2B5EF4-FFF2-40B4-BE49-F238E27FC236}">
                      <a16:creationId xmlns:a16="http://schemas.microsoft.com/office/drawing/2014/main" id="{292ACF1E-2566-4BA1-DEF8-53CB5626F711}"/>
                    </a:ext>
                  </a:extLst>
                </p:cNvPr>
                <p:cNvPicPr/>
                <p:nvPr/>
              </p:nvPicPr>
              <p:blipFill>
                <a:blip r:embed="rId379"/>
                <a:stretch>
                  <a:fillRect/>
                </a:stretch>
              </p:blipFill>
              <p:spPr>
                <a:xfrm>
                  <a:off x="5959605" y="4604397"/>
                  <a:ext cx="34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85" name="Ink 184">
                  <a:extLst>
                    <a:ext uri="{FF2B5EF4-FFF2-40B4-BE49-F238E27FC236}">
                      <a16:creationId xmlns:a16="http://schemas.microsoft.com/office/drawing/2014/main" id="{0F08F0C8-EFB7-FD01-8D60-D3C6F603AB75}"/>
                    </a:ext>
                  </a:extLst>
                </p14:cNvPr>
                <p14:cNvContentPartPr/>
                <p14:nvPr/>
              </p14:nvContentPartPr>
              <p14:xfrm>
                <a:off x="6134565" y="4404597"/>
                <a:ext cx="117720" cy="214920"/>
              </p14:xfrm>
            </p:contentPart>
          </mc:Choice>
          <mc:Fallback>
            <p:pic>
              <p:nvPicPr>
                <p:cNvPr id="185" name="Ink 184">
                  <a:extLst>
                    <a:ext uri="{FF2B5EF4-FFF2-40B4-BE49-F238E27FC236}">
                      <a16:creationId xmlns:a16="http://schemas.microsoft.com/office/drawing/2014/main" id="{0F08F0C8-EFB7-FD01-8D60-D3C6F603AB75}"/>
                    </a:ext>
                  </a:extLst>
                </p:cNvPr>
                <p:cNvPicPr/>
                <p:nvPr/>
              </p:nvPicPr>
              <p:blipFill>
                <a:blip r:embed="rId381"/>
                <a:stretch>
                  <a:fillRect/>
                </a:stretch>
              </p:blipFill>
              <p:spPr>
                <a:xfrm>
                  <a:off x="6128445" y="4398477"/>
                  <a:ext cx="1299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86" name="Ink 185">
                  <a:extLst>
                    <a:ext uri="{FF2B5EF4-FFF2-40B4-BE49-F238E27FC236}">
                      <a16:creationId xmlns:a16="http://schemas.microsoft.com/office/drawing/2014/main" id="{7CCAC30A-7790-C013-B5E5-4118203113D9}"/>
                    </a:ext>
                  </a:extLst>
                </p14:cNvPr>
                <p14:cNvContentPartPr/>
                <p14:nvPr/>
              </p14:nvContentPartPr>
              <p14:xfrm>
                <a:off x="6207285" y="4387317"/>
                <a:ext cx="203040" cy="235800"/>
              </p14:xfrm>
            </p:contentPart>
          </mc:Choice>
          <mc:Fallback>
            <p:pic>
              <p:nvPicPr>
                <p:cNvPr id="186" name="Ink 185">
                  <a:extLst>
                    <a:ext uri="{FF2B5EF4-FFF2-40B4-BE49-F238E27FC236}">
                      <a16:creationId xmlns:a16="http://schemas.microsoft.com/office/drawing/2014/main" id="{7CCAC30A-7790-C013-B5E5-4118203113D9}"/>
                    </a:ext>
                  </a:extLst>
                </p:cNvPr>
                <p:cNvPicPr/>
                <p:nvPr/>
              </p:nvPicPr>
              <p:blipFill>
                <a:blip r:embed="rId383"/>
                <a:stretch>
                  <a:fillRect/>
                </a:stretch>
              </p:blipFill>
              <p:spPr>
                <a:xfrm>
                  <a:off x="6201165" y="4381197"/>
                  <a:ext cx="21528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93" name="Ink 192">
                  <a:extLst>
                    <a:ext uri="{FF2B5EF4-FFF2-40B4-BE49-F238E27FC236}">
                      <a16:creationId xmlns:a16="http://schemas.microsoft.com/office/drawing/2014/main" id="{E646D513-63FF-B567-904E-4786EF367A41}"/>
                    </a:ext>
                  </a:extLst>
                </p14:cNvPr>
                <p14:cNvContentPartPr/>
                <p14:nvPr/>
              </p14:nvContentPartPr>
              <p14:xfrm>
                <a:off x="5833605" y="4917237"/>
                <a:ext cx="5760" cy="17280"/>
              </p14:xfrm>
            </p:contentPart>
          </mc:Choice>
          <mc:Fallback>
            <p:pic>
              <p:nvPicPr>
                <p:cNvPr id="193" name="Ink 192">
                  <a:extLst>
                    <a:ext uri="{FF2B5EF4-FFF2-40B4-BE49-F238E27FC236}">
                      <a16:creationId xmlns:a16="http://schemas.microsoft.com/office/drawing/2014/main" id="{E646D513-63FF-B567-904E-4786EF367A41}"/>
                    </a:ext>
                  </a:extLst>
                </p:cNvPr>
                <p:cNvPicPr/>
                <p:nvPr/>
              </p:nvPicPr>
              <p:blipFill>
                <a:blip r:embed="rId385"/>
                <a:stretch>
                  <a:fillRect/>
                </a:stretch>
              </p:blipFill>
              <p:spPr>
                <a:xfrm>
                  <a:off x="5827485" y="4911117"/>
                  <a:ext cx="180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94" name="Ink 193">
                  <a:extLst>
                    <a:ext uri="{FF2B5EF4-FFF2-40B4-BE49-F238E27FC236}">
                      <a16:creationId xmlns:a16="http://schemas.microsoft.com/office/drawing/2014/main" id="{8B944D5C-0EE8-6B66-5DC5-84A9B584606D}"/>
                    </a:ext>
                  </a:extLst>
                </p14:cNvPr>
                <p14:cNvContentPartPr/>
                <p14:nvPr/>
              </p14:nvContentPartPr>
              <p14:xfrm>
                <a:off x="5778885" y="4932357"/>
                <a:ext cx="29160" cy="207360"/>
              </p14:xfrm>
            </p:contentPart>
          </mc:Choice>
          <mc:Fallback>
            <p:pic>
              <p:nvPicPr>
                <p:cNvPr id="194" name="Ink 193">
                  <a:extLst>
                    <a:ext uri="{FF2B5EF4-FFF2-40B4-BE49-F238E27FC236}">
                      <a16:creationId xmlns:a16="http://schemas.microsoft.com/office/drawing/2014/main" id="{8B944D5C-0EE8-6B66-5DC5-84A9B584606D}"/>
                    </a:ext>
                  </a:extLst>
                </p:cNvPr>
                <p:cNvPicPr/>
                <p:nvPr/>
              </p:nvPicPr>
              <p:blipFill>
                <a:blip r:embed="rId387"/>
                <a:stretch>
                  <a:fillRect/>
                </a:stretch>
              </p:blipFill>
              <p:spPr>
                <a:xfrm>
                  <a:off x="5772765" y="4926237"/>
                  <a:ext cx="414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95" name="Ink 194">
                  <a:extLst>
                    <a:ext uri="{FF2B5EF4-FFF2-40B4-BE49-F238E27FC236}">
                      <a16:creationId xmlns:a16="http://schemas.microsoft.com/office/drawing/2014/main" id="{490DAE01-D762-EC9C-78EF-85F47F5A78AE}"/>
                    </a:ext>
                  </a:extLst>
                </p14:cNvPr>
                <p14:cNvContentPartPr/>
                <p14:nvPr/>
              </p14:nvContentPartPr>
              <p14:xfrm>
                <a:off x="5891565" y="4970157"/>
                <a:ext cx="14040" cy="48600"/>
              </p14:xfrm>
            </p:contentPart>
          </mc:Choice>
          <mc:Fallback>
            <p:pic>
              <p:nvPicPr>
                <p:cNvPr id="195" name="Ink 194">
                  <a:extLst>
                    <a:ext uri="{FF2B5EF4-FFF2-40B4-BE49-F238E27FC236}">
                      <a16:creationId xmlns:a16="http://schemas.microsoft.com/office/drawing/2014/main" id="{490DAE01-D762-EC9C-78EF-85F47F5A78AE}"/>
                    </a:ext>
                  </a:extLst>
                </p:cNvPr>
                <p:cNvPicPr/>
                <p:nvPr/>
              </p:nvPicPr>
              <p:blipFill>
                <a:blip r:embed="rId389"/>
                <a:stretch>
                  <a:fillRect/>
                </a:stretch>
              </p:blipFill>
              <p:spPr>
                <a:xfrm>
                  <a:off x="5885445" y="4964037"/>
                  <a:ext cx="262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96" name="Ink 195">
                  <a:extLst>
                    <a:ext uri="{FF2B5EF4-FFF2-40B4-BE49-F238E27FC236}">
                      <a16:creationId xmlns:a16="http://schemas.microsoft.com/office/drawing/2014/main" id="{0E4862CF-FEB9-715B-FEB8-427732789C54}"/>
                    </a:ext>
                  </a:extLst>
                </p14:cNvPr>
                <p14:cNvContentPartPr/>
                <p14:nvPr/>
              </p14:nvContentPartPr>
              <p14:xfrm>
                <a:off x="5877885" y="5110557"/>
                <a:ext cx="16560" cy="31320"/>
              </p14:xfrm>
            </p:contentPart>
          </mc:Choice>
          <mc:Fallback>
            <p:pic>
              <p:nvPicPr>
                <p:cNvPr id="196" name="Ink 195">
                  <a:extLst>
                    <a:ext uri="{FF2B5EF4-FFF2-40B4-BE49-F238E27FC236}">
                      <a16:creationId xmlns:a16="http://schemas.microsoft.com/office/drawing/2014/main" id="{0E4862CF-FEB9-715B-FEB8-427732789C54}"/>
                    </a:ext>
                  </a:extLst>
                </p:cNvPr>
                <p:cNvPicPr/>
                <p:nvPr/>
              </p:nvPicPr>
              <p:blipFill>
                <a:blip r:embed="rId391"/>
                <a:stretch>
                  <a:fillRect/>
                </a:stretch>
              </p:blipFill>
              <p:spPr>
                <a:xfrm>
                  <a:off x="5871765" y="5104437"/>
                  <a:ext cx="28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7" name="Ink 196">
                  <a:extLst>
                    <a:ext uri="{FF2B5EF4-FFF2-40B4-BE49-F238E27FC236}">
                      <a16:creationId xmlns:a16="http://schemas.microsoft.com/office/drawing/2014/main" id="{E1A86111-7FE5-AE16-B707-0694CB2C197D}"/>
                    </a:ext>
                  </a:extLst>
                </p14:cNvPr>
                <p14:cNvContentPartPr/>
                <p14:nvPr/>
              </p14:nvContentPartPr>
              <p14:xfrm>
                <a:off x="6006405" y="4975557"/>
                <a:ext cx="100440" cy="168480"/>
              </p14:xfrm>
            </p:contentPart>
          </mc:Choice>
          <mc:Fallback>
            <p:pic>
              <p:nvPicPr>
                <p:cNvPr id="197" name="Ink 196">
                  <a:extLst>
                    <a:ext uri="{FF2B5EF4-FFF2-40B4-BE49-F238E27FC236}">
                      <a16:creationId xmlns:a16="http://schemas.microsoft.com/office/drawing/2014/main" id="{E1A86111-7FE5-AE16-B707-0694CB2C197D}"/>
                    </a:ext>
                  </a:extLst>
                </p:cNvPr>
                <p:cNvPicPr/>
                <p:nvPr/>
              </p:nvPicPr>
              <p:blipFill>
                <a:blip r:embed="rId393"/>
                <a:stretch>
                  <a:fillRect/>
                </a:stretch>
              </p:blipFill>
              <p:spPr>
                <a:xfrm>
                  <a:off x="6000285" y="4969437"/>
                  <a:ext cx="1126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98" name="Ink 197">
                  <a:extLst>
                    <a:ext uri="{FF2B5EF4-FFF2-40B4-BE49-F238E27FC236}">
                      <a16:creationId xmlns:a16="http://schemas.microsoft.com/office/drawing/2014/main" id="{D8A8480D-37EA-8913-4559-DEC9DD31850E}"/>
                    </a:ext>
                  </a:extLst>
                </p14:cNvPr>
                <p14:cNvContentPartPr/>
                <p14:nvPr/>
              </p14:nvContentPartPr>
              <p14:xfrm>
                <a:off x="6189645" y="4946757"/>
                <a:ext cx="37440" cy="208800"/>
              </p14:xfrm>
            </p:contentPart>
          </mc:Choice>
          <mc:Fallback>
            <p:pic>
              <p:nvPicPr>
                <p:cNvPr id="198" name="Ink 197">
                  <a:extLst>
                    <a:ext uri="{FF2B5EF4-FFF2-40B4-BE49-F238E27FC236}">
                      <a16:creationId xmlns:a16="http://schemas.microsoft.com/office/drawing/2014/main" id="{D8A8480D-37EA-8913-4559-DEC9DD31850E}"/>
                    </a:ext>
                  </a:extLst>
                </p:cNvPr>
                <p:cNvPicPr/>
                <p:nvPr/>
              </p:nvPicPr>
              <p:blipFill>
                <a:blip r:embed="rId395"/>
                <a:stretch>
                  <a:fillRect/>
                </a:stretch>
              </p:blipFill>
              <p:spPr>
                <a:xfrm>
                  <a:off x="6183525" y="4940637"/>
                  <a:ext cx="49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0" name="Ink 239">
                  <a:extLst>
                    <a:ext uri="{FF2B5EF4-FFF2-40B4-BE49-F238E27FC236}">
                      <a16:creationId xmlns:a16="http://schemas.microsoft.com/office/drawing/2014/main" id="{2C63FB08-B374-55DB-886A-FC65FAA8B608}"/>
                    </a:ext>
                  </a:extLst>
                </p14:cNvPr>
                <p14:cNvContentPartPr/>
                <p14:nvPr/>
              </p14:nvContentPartPr>
              <p14:xfrm>
                <a:off x="5841885" y="2595597"/>
                <a:ext cx="2680200" cy="430920"/>
              </p14:xfrm>
            </p:contentPart>
          </mc:Choice>
          <mc:Fallback>
            <p:pic>
              <p:nvPicPr>
                <p:cNvPr id="240" name="Ink 239">
                  <a:extLst>
                    <a:ext uri="{FF2B5EF4-FFF2-40B4-BE49-F238E27FC236}">
                      <a16:creationId xmlns:a16="http://schemas.microsoft.com/office/drawing/2014/main" id="{2C63FB08-B374-55DB-886A-FC65FAA8B608}"/>
                    </a:ext>
                  </a:extLst>
                </p:cNvPr>
                <p:cNvPicPr/>
                <p:nvPr/>
              </p:nvPicPr>
              <p:blipFill>
                <a:blip r:embed="rId397"/>
                <a:stretch>
                  <a:fillRect/>
                </a:stretch>
              </p:blipFill>
              <p:spPr>
                <a:xfrm>
                  <a:off x="5835765" y="2589477"/>
                  <a:ext cx="269244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1" name="Ink 240">
                  <a:extLst>
                    <a:ext uri="{FF2B5EF4-FFF2-40B4-BE49-F238E27FC236}">
                      <a16:creationId xmlns:a16="http://schemas.microsoft.com/office/drawing/2014/main" id="{87220FB3-F89A-B18C-DEB2-4D26FA2930F4}"/>
                    </a:ext>
                  </a:extLst>
                </p14:cNvPr>
                <p14:cNvContentPartPr/>
                <p14:nvPr/>
              </p14:nvContentPartPr>
              <p14:xfrm>
                <a:off x="6082725" y="3046677"/>
                <a:ext cx="1886400" cy="964800"/>
              </p14:xfrm>
            </p:contentPart>
          </mc:Choice>
          <mc:Fallback>
            <p:pic>
              <p:nvPicPr>
                <p:cNvPr id="241" name="Ink 240">
                  <a:extLst>
                    <a:ext uri="{FF2B5EF4-FFF2-40B4-BE49-F238E27FC236}">
                      <a16:creationId xmlns:a16="http://schemas.microsoft.com/office/drawing/2014/main" id="{87220FB3-F89A-B18C-DEB2-4D26FA2930F4}"/>
                    </a:ext>
                  </a:extLst>
                </p:cNvPr>
                <p:cNvPicPr/>
                <p:nvPr/>
              </p:nvPicPr>
              <p:blipFill>
                <a:blip r:embed="rId399"/>
                <a:stretch>
                  <a:fillRect/>
                </a:stretch>
              </p:blipFill>
              <p:spPr>
                <a:xfrm>
                  <a:off x="6076605" y="3040557"/>
                  <a:ext cx="1898640" cy="9770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2" name="Ink 241">
                  <a:extLst>
                    <a:ext uri="{FF2B5EF4-FFF2-40B4-BE49-F238E27FC236}">
                      <a16:creationId xmlns:a16="http://schemas.microsoft.com/office/drawing/2014/main" id="{0AF21E63-68E9-604A-07DF-BDAFD174CCF5}"/>
                    </a:ext>
                  </a:extLst>
                </p14:cNvPr>
                <p14:cNvContentPartPr/>
                <p14:nvPr/>
              </p14:nvContentPartPr>
              <p14:xfrm>
                <a:off x="6606885" y="3880077"/>
                <a:ext cx="1485360" cy="1263960"/>
              </p14:xfrm>
            </p:contentPart>
          </mc:Choice>
          <mc:Fallback>
            <p:pic>
              <p:nvPicPr>
                <p:cNvPr id="242" name="Ink 241">
                  <a:extLst>
                    <a:ext uri="{FF2B5EF4-FFF2-40B4-BE49-F238E27FC236}">
                      <a16:creationId xmlns:a16="http://schemas.microsoft.com/office/drawing/2014/main" id="{0AF21E63-68E9-604A-07DF-BDAFD174CCF5}"/>
                    </a:ext>
                  </a:extLst>
                </p:cNvPr>
                <p:cNvPicPr/>
                <p:nvPr/>
              </p:nvPicPr>
              <p:blipFill>
                <a:blip r:embed="rId401"/>
                <a:stretch>
                  <a:fillRect/>
                </a:stretch>
              </p:blipFill>
              <p:spPr>
                <a:xfrm>
                  <a:off x="6600765" y="3873957"/>
                  <a:ext cx="1497600" cy="1276200"/>
                </a:xfrm>
                <a:prstGeom prst="rect">
                  <a:avLst/>
                </a:prstGeom>
              </p:spPr>
            </p:pic>
          </mc:Fallback>
        </mc:AlternateContent>
      </p:grpSp>
      <p:grpSp>
        <p:nvGrpSpPr>
          <p:cNvPr id="267" name="Group 266">
            <a:extLst>
              <a:ext uri="{FF2B5EF4-FFF2-40B4-BE49-F238E27FC236}">
                <a16:creationId xmlns:a16="http://schemas.microsoft.com/office/drawing/2014/main" id="{05357C87-3307-2A8B-D549-8E58135B53F1}"/>
              </a:ext>
            </a:extLst>
          </p:cNvPr>
          <p:cNvGrpSpPr/>
          <p:nvPr/>
        </p:nvGrpSpPr>
        <p:grpSpPr>
          <a:xfrm>
            <a:off x="826365" y="2146317"/>
            <a:ext cx="1452960" cy="789840"/>
            <a:chOff x="826365" y="2146317"/>
            <a:chExt cx="1452960" cy="789840"/>
          </a:xfrm>
        </p:grpSpPr>
        <mc:AlternateContent xmlns:mc="http://schemas.openxmlformats.org/markup-compatibility/2006">
          <mc:Choice xmlns:p14="http://schemas.microsoft.com/office/powerpoint/2010/main" Requires="p14">
            <p:contentPart p14:bwMode="auto" r:id="rId402">
              <p14:nvContentPartPr>
                <p14:cNvPr id="244" name="Ink 243">
                  <a:extLst>
                    <a:ext uri="{FF2B5EF4-FFF2-40B4-BE49-F238E27FC236}">
                      <a16:creationId xmlns:a16="http://schemas.microsoft.com/office/drawing/2014/main" id="{D6E0D265-6723-DE5B-A9F8-0578256E828B}"/>
                    </a:ext>
                  </a:extLst>
                </p14:cNvPr>
                <p14:cNvContentPartPr/>
                <p14:nvPr/>
              </p14:nvContentPartPr>
              <p14:xfrm>
                <a:off x="933645" y="2535477"/>
                <a:ext cx="37800" cy="281160"/>
              </p14:xfrm>
            </p:contentPart>
          </mc:Choice>
          <mc:Fallback>
            <p:pic>
              <p:nvPicPr>
                <p:cNvPr id="244" name="Ink 243">
                  <a:extLst>
                    <a:ext uri="{FF2B5EF4-FFF2-40B4-BE49-F238E27FC236}">
                      <a16:creationId xmlns:a16="http://schemas.microsoft.com/office/drawing/2014/main" id="{D6E0D265-6723-DE5B-A9F8-0578256E828B}"/>
                    </a:ext>
                  </a:extLst>
                </p:cNvPr>
                <p:cNvPicPr/>
                <p:nvPr/>
              </p:nvPicPr>
              <p:blipFill>
                <a:blip r:embed="rId403"/>
                <a:stretch>
                  <a:fillRect/>
                </a:stretch>
              </p:blipFill>
              <p:spPr>
                <a:xfrm>
                  <a:off x="927525" y="2529357"/>
                  <a:ext cx="500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5" name="Ink 244">
                  <a:extLst>
                    <a:ext uri="{FF2B5EF4-FFF2-40B4-BE49-F238E27FC236}">
                      <a16:creationId xmlns:a16="http://schemas.microsoft.com/office/drawing/2014/main" id="{FB6B9B4A-BB92-9E14-A1BE-AE38B9AF12AA}"/>
                    </a:ext>
                  </a:extLst>
                </p14:cNvPr>
                <p14:cNvContentPartPr/>
                <p14:nvPr/>
              </p14:nvContentPartPr>
              <p14:xfrm>
                <a:off x="826365" y="2531877"/>
                <a:ext cx="262800" cy="43200"/>
              </p14:xfrm>
            </p:contentPart>
          </mc:Choice>
          <mc:Fallback>
            <p:pic>
              <p:nvPicPr>
                <p:cNvPr id="245" name="Ink 244">
                  <a:extLst>
                    <a:ext uri="{FF2B5EF4-FFF2-40B4-BE49-F238E27FC236}">
                      <a16:creationId xmlns:a16="http://schemas.microsoft.com/office/drawing/2014/main" id="{FB6B9B4A-BB92-9E14-A1BE-AE38B9AF12AA}"/>
                    </a:ext>
                  </a:extLst>
                </p:cNvPr>
                <p:cNvPicPr/>
                <p:nvPr/>
              </p:nvPicPr>
              <p:blipFill>
                <a:blip r:embed="rId405"/>
                <a:stretch>
                  <a:fillRect/>
                </a:stretch>
              </p:blipFill>
              <p:spPr>
                <a:xfrm>
                  <a:off x="820245" y="2525757"/>
                  <a:ext cx="275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6" name="Ink 245">
                  <a:extLst>
                    <a:ext uri="{FF2B5EF4-FFF2-40B4-BE49-F238E27FC236}">
                      <a16:creationId xmlns:a16="http://schemas.microsoft.com/office/drawing/2014/main" id="{FCD8BA79-4063-207B-D6E9-E6157CD49AFE}"/>
                    </a:ext>
                  </a:extLst>
                </p14:cNvPr>
                <p14:cNvContentPartPr/>
                <p14:nvPr/>
              </p14:nvContentPartPr>
              <p14:xfrm>
                <a:off x="860205" y="2819517"/>
                <a:ext cx="252720" cy="84240"/>
              </p14:xfrm>
            </p:contentPart>
          </mc:Choice>
          <mc:Fallback>
            <p:pic>
              <p:nvPicPr>
                <p:cNvPr id="246" name="Ink 245">
                  <a:extLst>
                    <a:ext uri="{FF2B5EF4-FFF2-40B4-BE49-F238E27FC236}">
                      <a16:creationId xmlns:a16="http://schemas.microsoft.com/office/drawing/2014/main" id="{FCD8BA79-4063-207B-D6E9-E6157CD49AFE}"/>
                    </a:ext>
                  </a:extLst>
                </p:cNvPr>
                <p:cNvPicPr/>
                <p:nvPr/>
              </p:nvPicPr>
              <p:blipFill>
                <a:blip r:embed="rId407"/>
                <a:stretch>
                  <a:fillRect/>
                </a:stretch>
              </p:blipFill>
              <p:spPr>
                <a:xfrm>
                  <a:off x="854085" y="2813397"/>
                  <a:ext cx="2649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7" name="Ink 246">
                  <a:extLst>
                    <a:ext uri="{FF2B5EF4-FFF2-40B4-BE49-F238E27FC236}">
                      <a16:creationId xmlns:a16="http://schemas.microsoft.com/office/drawing/2014/main" id="{C21EA519-BC0C-B8FF-3A2C-B2D902903DEB}"/>
                    </a:ext>
                  </a:extLst>
                </p14:cNvPr>
                <p14:cNvContentPartPr/>
                <p14:nvPr/>
              </p14:nvContentPartPr>
              <p14:xfrm>
                <a:off x="1063965" y="2456997"/>
                <a:ext cx="160200" cy="354240"/>
              </p14:xfrm>
            </p:contentPart>
          </mc:Choice>
          <mc:Fallback>
            <p:pic>
              <p:nvPicPr>
                <p:cNvPr id="247" name="Ink 246">
                  <a:extLst>
                    <a:ext uri="{FF2B5EF4-FFF2-40B4-BE49-F238E27FC236}">
                      <a16:creationId xmlns:a16="http://schemas.microsoft.com/office/drawing/2014/main" id="{C21EA519-BC0C-B8FF-3A2C-B2D902903DEB}"/>
                    </a:ext>
                  </a:extLst>
                </p:cNvPr>
                <p:cNvPicPr/>
                <p:nvPr/>
              </p:nvPicPr>
              <p:blipFill>
                <a:blip r:embed="rId409"/>
                <a:stretch>
                  <a:fillRect/>
                </a:stretch>
              </p:blipFill>
              <p:spPr>
                <a:xfrm>
                  <a:off x="1057845" y="2450877"/>
                  <a:ext cx="1724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8" name="Ink 247">
                  <a:extLst>
                    <a:ext uri="{FF2B5EF4-FFF2-40B4-BE49-F238E27FC236}">
                      <a16:creationId xmlns:a16="http://schemas.microsoft.com/office/drawing/2014/main" id="{EC92F486-7582-9DE0-ED3F-6A25185ED6D1}"/>
                    </a:ext>
                  </a:extLst>
                </p14:cNvPr>
                <p14:cNvContentPartPr/>
                <p14:nvPr/>
              </p14:nvContentPartPr>
              <p14:xfrm>
                <a:off x="1005645" y="2717637"/>
                <a:ext cx="216000" cy="30600"/>
              </p14:xfrm>
            </p:contentPart>
          </mc:Choice>
          <mc:Fallback>
            <p:pic>
              <p:nvPicPr>
                <p:cNvPr id="248" name="Ink 247">
                  <a:extLst>
                    <a:ext uri="{FF2B5EF4-FFF2-40B4-BE49-F238E27FC236}">
                      <a16:creationId xmlns:a16="http://schemas.microsoft.com/office/drawing/2014/main" id="{EC92F486-7582-9DE0-ED3F-6A25185ED6D1}"/>
                    </a:ext>
                  </a:extLst>
                </p:cNvPr>
                <p:cNvPicPr/>
                <p:nvPr/>
              </p:nvPicPr>
              <p:blipFill>
                <a:blip r:embed="rId411"/>
                <a:stretch>
                  <a:fillRect/>
                </a:stretch>
              </p:blipFill>
              <p:spPr>
                <a:xfrm>
                  <a:off x="999525" y="2711517"/>
                  <a:ext cx="2282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0" name="Ink 249">
                  <a:extLst>
                    <a:ext uri="{FF2B5EF4-FFF2-40B4-BE49-F238E27FC236}">
                      <a16:creationId xmlns:a16="http://schemas.microsoft.com/office/drawing/2014/main" id="{8EF85D7E-1BB3-79F1-0450-8B6D6119B3F2}"/>
                    </a:ext>
                  </a:extLst>
                </p14:cNvPr>
                <p14:cNvContentPartPr/>
                <p14:nvPr/>
              </p14:nvContentPartPr>
              <p14:xfrm>
                <a:off x="1325325" y="2258637"/>
                <a:ext cx="109800" cy="232920"/>
              </p14:xfrm>
            </p:contentPart>
          </mc:Choice>
          <mc:Fallback>
            <p:pic>
              <p:nvPicPr>
                <p:cNvPr id="250" name="Ink 249">
                  <a:extLst>
                    <a:ext uri="{FF2B5EF4-FFF2-40B4-BE49-F238E27FC236}">
                      <a16:creationId xmlns:a16="http://schemas.microsoft.com/office/drawing/2014/main" id="{8EF85D7E-1BB3-79F1-0450-8B6D6119B3F2}"/>
                    </a:ext>
                  </a:extLst>
                </p:cNvPr>
                <p:cNvPicPr/>
                <p:nvPr/>
              </p:nvPicPr>
              <p:blipFill>
                <a:blip r:embed="rId413"/>
                <a:stretch>
                  <a:fillRect/>
                </a:stretch>
              </p:blipFill>
              <p:spPr>
                <a:xfrm>
                  <a:off x="1319205" y="2252517"/>
                  <a:ext cx="1220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1" name="Ink 250">
                  <a:extLst>
                    <a:ext uri="{FF2B5EF4-FFF2-40B4-BE49-F238E27FC236}">
                      <a16:creationId xmlns:a16="http://schemas.microsoft.com/office/drawing/2014/main" id="{971B5AB4-51FC-40AC-1000-F3E3719BB86F}"/>
                    </a:ext>
                  </a:extLst>
                </p14:cNvPr>
                <p14:cNvContentPartPr/>
                <p14:nvPr/>
              </p14:nvContentPartPr>
              <p14:xfrm>
                <a:off x="1278525" y="2397597"/>
                <a:ext cx="99000" cy="18000"/>
              </p14:xfrm>
            </p:contentPart>
          </mc:Choice>
          <mc:Fallback>
            <p:pic>
              <p:nvPicPr>
                <p:cNvPr id="251" name="Ink 250">
                  <a:extLst>
                    <a:ext uri="{FF2B5EF4-FFF2-40B4-BE49-F238E27FC236}">
                      <a16:creationId xmlns:a16="http://schemas.microsoft.com/office/drawing/2014/main" id="{971B5AB4-51FC-40AC-1000-F3E3719BB86F}"/>
                    </a:ext>
                  </a:extLst>
                </p:cNvPr>
                <p:cNvPicPr/>
                <p:nvPr/>
              </p:nvPicPr>
              <p:blipFill>
                <a:blip r:embed="rId415"/>
                <a:stretch>
                  <a:fillRect/>
                </a:stretch>
              </p:blipFill>
              <p:spPr>
                <a:xfrm>
                  <a:off x="1272405" y="2391477"/>
                  <a:ext cx="1112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2" name="Ink 251">
                  <a:extLst>
                    <a:ext uri="{FF2B5EF4-FFF2-40B4-BE49-F238E27FC236}">
                      <a16:creationId xmlns:a16="http://schemas.microsoft.com/office/drawing/2014/main" id="{33198C10-BA4F-9D09-8222-2AF01FF5BC8B}"/>
                    </a:ext>
                  </a:extLst>
                </p14:cNvPr>
                <p14:cNvContentPartPr/>
                <p14:nvPr/>
              </p14:nvContentPartPr>
              <p14:xfrm>
                <a:off x="1408845" y="2337117"/>
                <a:ext cx="113040" cy="198720"/>
              </p14:xfrm>
            </p:contentPart>
          </mc:Choice>
          <mc:Fallback>
            <p:pic>
              <p:nvPicPr>
                <p:cNvPr id="252" name="Ink 251">
                  <a:extLst>
                    <a:ext uri="{FF2B5EF4-FFF2-40B4-BE49-F238E27FC236}">
                      <a16:creationId xmlns:a16="http://schemas.microsoft.com/office/drawing/2014/main" id="{33198C10-BA4F-9D09-8222-2AF01FF5BC8B}"/>
                    </a:ext>
                  </a:extLst>
                </p:cNvPr>
                <p:cNvPicPr/>
                <p:nvPr/>
              </p:nvPicPr>
              <p:blipFill>
                <a:blip r:embed="rId417"/>
                <a:stretch>
                  <a:fillRect/>
                </a:stretch>
              </p:blipFill>
              <p:spPr>
                <a:xfrm>
                  <a:off x="1402725" y="2330997"/>
                  <a:ext cx="1252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3" name="Ink 252">
                  <a:extLst>
                    <a:ext uri="{FF2B5EF4-FFF2-40B4-BE49-F238E27FC236}">
                      <a16:creationId xmlns:a16="http://schemas.microsoft.com/office/drawing/2014/main" id="{992A73C0-9481-B8BC-A864-B8532D203A83}"/>
                    </a:ext>
                  </a:extLst>
                </p14:cNvPr>
                <p14:cNvContentPartPr/>
                <p14:nvPr/>
              </p14:nvContentPartPr>
              <p14:xfrm>
                <a:off x="1473285" y="2306877"/>
                <a:ext cx="151920" cy="185760"/>
              </p14:xfrm>
            </p:contentPart>
          </mc:Choice>
          <mc:Fallback>
            <p:pic>
              <p:nvPicPr>
                <p:cNvPr id="253" name="Ink 252">
                  <a:extLst>
                    <a:ext uri="{FF2B5EF4-FFF2-40B4-BE49-F238E27FC236}">
                      <a16:creationId xmlns:a16="http://schemas.microsoft.com/office/drawing/2014/main" id="{992A73C0-9481-B8BC-A864-B8532D203A83}"/>
                    </a:ext>
                  </a:extLst>
                </p:cNvPr>
                <p:cNvPicPr/>
                <p:nvPr/>
              </p:nvPicPr>
              <p:blipFill>
                <a:blip r:embed="rId419"/>
                <a:stretch>
                  <a:fillRect/>
                </a:stretch>
              </p:blipFill>
              <p:spPr>
                <a:xfrm>
                  <a:off x="1467165" y="2300757"/>
                  <a:ext cx="1641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4" name="Ink 253">
                  <a:extLst>
                    <a:ext uri="{FF2B5EF4-FFF2-40B4-BE49-F238E27FC236}">
                      <a16:creationId xmlns:a16="http://schemas.microsoft.com/office/drawing/2014/main" id="{E9A67EF5-C289-9C4E-8654-3EA88B4AEBEB}"/>
                    </a:ext>
                  </a:extLst>
                </p14:cNvPr>
                <p14:cNvContentPartPr/>
                <p14:nvPr/>
              </p14:nvContentPartPr>
              <p14:xfrm>
                <a:off x="1635645" y="2253237"/>
                <a:ext cx="220680" cy="214920"/>
              </p14:xfrm>
            </p:contentPart>
          </mc:Choice>
          <mc:Fallback>
            <p:pic>
              <p:nvPicPr>
                <p:cNvPr id="254" name="Ink 253">
                  <a:extLst>
                    <a:ext uri="{FF2B5EF4-FFF2-40B4-BE49-F238E27FC236}">
                      <a16:creationId xmlns:a16="http://schemas.microsoft.com/office/drawing/2014/main" id="{E9A67EF5-C289-9C4E-8654-3EA88B4AEBEB}"/>
                    </a:ext>
                  </a:extLst>
                </p:cNvPr>
                <p:cNvPicPr/>
                <p:nvPr/>
              </p:nvPicPr>
              <p:blipFill>
                <a:blip r:embed="rId421"/>
                <a:stretch>
                  <a:fillRect/>
                </a:stretch>
              </p:blipFill>
              <p:spPr>
                <a:xfrm>
                  <a:off x="1629525" y="2247117"/>
                  <a:ext cx="2329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55" name="Ink 254">
                  <a:extLst>
                    <a:ext uri="{FF2B5EF4-FFF2-40B4-BE49-F238E27FC236}">
                      <a16:creationId xmlns:a16="http://schemas.microsoft.com/office/drawing/2014/main" id="{8F9A904B-9DA2-A3F0-2934-62FC8119B105}"/>
                    </a:ext>
                  </a:extLst>
                </p14:cNvPr>
                <p14:cNvContentPartPr/>
                <p14:nvPr/>
              </p14:nvContentPartPr>
              <p14:xfrm>
                <a:off x="2010405" y="2171877"/>
                <a:ext cx="27000" cy="266040"/>
              </p14:xfrm>
            </p:contentPart>
          </mc:Choice>
          <mc:Fallback>
            <p:pic>
              <p:nvPicPr>
                <p:cNvPr id="255" name="Ink 254">
                  <a:extLst>
                    <a:ext uri="{FF2B5EF4-FFF2-40B4-BE49-F238E27FC236}">
                      <a16:creationId xmlns:a16="http://schemas.microsoft.com/office/drawing/2014/main" id="{8F9A904B-9DA2-A3F0-2934-62FC8119B105}"/>
                    </a:ext>
                  </a:extLst>
                </p:cNvPr>
                <p:cNvPicPr/>
                <p:nvPr/>
              </p:nvPicPr>
              <p:blipFill>
                <a:blip r:embed="rId423"/>
                <a:stretch>
                  <a:fillRect/>
                </a:stretch>
              </p:blipFill>
              <p:spPr>
                <a:xfrm>
                  <a:off x="2004285" y="2165757"/>
                  <a:ext cx="392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57" name="Ink 256">
                  <a:extLst>
                    <a:ext uri="{FF2B5EF4-FFF2-40B4-BE49-F238E27FC236}">
                      <a16:creationId xmlns:a16="http://schemas.microsoft.com/office/drawing/2014/main" id="{55EA936C-5BB5-55DF-6973-52437AC02C50}"/>
                    </a:ext>
                  </a:extLst>
                </p14:cNvPr>
                <p14:cNvContentPartPr/>
                <p14:nvPr/>
              </p14:nvContentPartPr>
              <p14:xfrm>
                <a:off x="2135685" y="2146317"/>
                <a:ext cx="143640" cy="307440"/>
              </p14:xfrm>
            </p:contentPart>
          </mc:Choice>
          <mc:Fallback>
            <p:pic>
              <p:nvPicPr>
                <p:cNvPr id="257" name="Ink 256">
                  <a:extLst>
                    <a:ext uri="{FF2B5EF4-FFF2-40B4-BE49-F238E27FC236}">
                      <a16:creationId xmlns:a16="http://schemas.microsoft.com/office/drawing/2014/main" id="{55EA936C-5BB5-55DF-6973-52437AC02C50}"/>
                    </a:ext>
                  </a:extLst>
                </p:cNvPr>
                <p:cNvPicPr/>
                <p:nvPr/>
              </p:nvPicPr>
              <p:blipFill>
                <a:blip r:embed="rId425"/>
                <a:stretch>
                  <a:fillRect/>
                </a:stretch>
              </p:blipFill>
              <p:spPr>
                <a:xfrm>
                  <a:off x="2129565" y="2140197"/>
                  <a:ext cx="1558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59" name="Ink 258">
                  <a:extLst>
                    <a:ext uri="{FF2B5EF4-FFF2-40B4-BE49-F238E27FC236}">
                      <a16:creationId xmlns:a16="http://schemas.microsoft.com/office/drawing/2014/main" id="{AA5C7345-9762-69B1-38C2-F389DA322F74}"/>
                    </a:ext>
                  </a:extLst>
                </p14:cNvPr>
                <p14:cNvContentPartPr/>
                <p14:nvPr/>
              </p14:nvContentPartPr>
              <p14:xfrm>
                <a:off x="1134525" y="2779917"/>
                <a:ext cx="121680" cy="156240"/>
              </p14:xfrm>
            </p:contentPart>
          </mc:Choice>
          <mc:Fallback>
            <p:pic>
              <p:nvPicPr>
                <p:cNvPr id="259" name="Ink 258">
                  <a:extLst>
                    <a:ext uri="{FF2B5EF4-FFF2-40B4-BE49-F238E27FC236}">
                      <a16:creationId xmlns:a16="http://schemas.microsoft.com/office/drawing/2014/main" id="{AA5C7345-9762-69B1-38C2-F389DA322F74}"/>
                    </a:ext>
                  </a:extLst>
                </p:cNvPr>
                <p:cNvPicPr/>
                <p:nvPr/>
              </p:nvPicPr>
              <p:blipFill>
                <a:blip r:embed="rId427"/>
                <a:stretch>
                  <a:fillRect/>
                </a:stretch>
              </p:blipFill>
              <p:spPr>
                <a:xfrm>
                  <a:off x="1128405" y="2773797"/>
                  <a:ext cx="1339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0" name="Ink 259">
                  <a:extLst>
                    <a:ext uri="{FF2B5EF4-FFF2-40B4-BE49-F238E27FC236}">
                      <a16:creationId xmlns:a16="http://schemas.microsoft.com/office/drawing/2014/main" id="{006B6AF0-E6B1-8BFB-23F0-628748BEE4B0}"/>
                    </a:ext>
                  </a:extLst>
                </p14:cNvPr>
                <p14:cNvContentPartPr/>
                <p14:nvPr/>
              </p14:nvContentPartPr>
              <p14:xfrm>
                <a:off x="1287525" y="2744997"/>
                <a:ext cx="82440" cy="125640"/>
              </p14:xfrm>
            </p:contentPart>
          </mc:Choice>
          <mc:Fallback>
            <p:pic>
              <p:nvPicPr>
                <p:cNvPr id="260" name="Ink 259">
                  <a:extLst>
                    <a:ext uri="{FF2B5EF4-FFF2-40B4-BE49-F238E27FC236}">
                      <a16:creationId xmlns:a16="http://schemas.microsoft.com/office/drawing/2014/main" id="{006B6AF0-E6B1-8BFB-23F0-628748BEE4B0}"/>
                    </a:ext>
                  </a:extLst>
                </p:cNvPr>
                <p:cNvPicPr/>
                <p:nvPr/>
              </p:nvPicPr>
              <p:blipFill>
                <a:blip r:embed="rId429"/>
                <a:stretch>
                  <a:fillRect/>
                </a:stretch>
              </p:blipFill>
              <p:spPr>
                <a:xfrm>
                  <a:off x="1281405" y="2738877"/>
                  <a:ext cx="94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1" name="Ink 260">
                  <a:extLst>
                    <a:ext uri="{FF2B5EF4-FFF2-40B4-BE49-F238E27FC236}">
                      <a16:creationId xmlns:a16="http://schemas.microsoft.com/office/drawing/2014/main" id="{8A0FA896-455B-A5EC-D374-D7E54DC9A375}"/>
                    </a:ext>
                  </a:extLst>
                </p14:cNvPr>
                <p14:cNvContentPartPr/>
                <p14:nvPr/>
              </p14:nvContentPartPr>
              <p14:xfrm>
                <a:off x="1376085" y="2475357"/>
                <a:ext cx="125280" cy="423000"/>
              </p14:xfrm>
            </p:contentPart>
          </mc:Choice>
          <mc:Fallback>
            <p:pic>
              <p:nvPicPr>
                <p:cNvPr id="261" name="Ink 260">
                  <a:extLst>
                    <a:ext uri="{FF2B5EF4-FFF2-40B4-BE49-F238E27FC236}">
                      <a16:creationId xmlns:a16="http://schemas.microsoft.com/office/drawing/2014/main" id="{8A0FA896-455B-A5EC-D374-D7E54DC9A375}"/>
                    </a:ext>
                  </a:extLst>
                </p:cNvPr>
                <p:cNvPicPr/>
                <p:nvPr/>
              </p:nvPicPr>
              <p:blipFill>
                <a:blip r:embed="rId431"/>
                <a:stretch>
                  <a:fillRect/>
                </a:stretch>
              </p:blipFill>
              <p:spPr>
                <a:xfrm>
                  <a:off x="1369965" y="2469237"/>
                  <a:ext cx="13752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2" name="Ink 261">
                  <a:extLst>
                    <a:ext uri="{FF2B5EF4-FFF2-40B4-BE49-F238E27FC236}">
                      <a16:creationId xmlns:a16="http://schemas.microsoft.com/office/drawing/2014/main" id="{7EECC6AE-6E70-714B-874B-118AAB15496E}"/>
                    </a:ext>
                  </a:extLst>
                </p14:cNvPr>
                <p14:cNvContentPartPr/>
                <p14:nvPr/>
              </p14:nvContentPartPr>
              <p14:xfrm>
                <a:off x="1725645" y="2574357"/>
                <a:ext cx="129240" cy="289440"/>
              </p14:xfrm>
            </p:contentPart>
          </mc:Choice>
          <mc:Fallback>
            <p:pic>
              <p:nvPicPr>
                <p:cNvPr id="262" name="Ink 261">
                  <a:extLst>
                    <a:ext uri="{FF2B5EF4-FFF2-40B4-BE49-F238E27FC236}">
                      <a16:creationId xmlns:a16="http://schemas.microsoft.com/office/drawing/2014/main" id="{7EECC6AE-6E70-714B-874B-118AAB15496E}"/>
                    </a:ext>
                  </a:extLst>
                </p:cNvPr>
                <p:cNvPicPr/>
                <p:nvPr/>
              </p:nvPicPr>
              <p:blipFill>
                <a:blip r:embed="rId433"/>
                <a:stretch>
                  <a:fillRect/>
                </a:stretch>
              </p:blipFill>
              <p:spPr>
                <a:xfrm>
                  <a:off x="1719525" y="2568237"/>
                  <a:ext cx="1414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3" name="Ink 262">
                  <a:extLst>
                    <a:ext uri="{FF2B5EF4-FFF2-40B4-BE49-F238E27FC236}">
                      <a16:creationId xmlns:a16="http://schemas.microsoft.com/office/drawing/2014/main" id="{E95877C6-D54A-9C4C-DDF5-6D7DBCD5FEBC}"/>
                    </a:ext>
                  </a:extLst>
                </p14:cNvPr>
                <p14:cNvContentPartPr/>
                <p14:nvPr/>
              </p14:nvContentPartPr>
              <p14:xfrm>
                <a:off x="1777845" y="2700357"/>
                <a:ext cx="57240" cy="10440"/>
              </p14:xfrm>
            </p:contentPart>
          </mc:Choice>
          <mc:Fallback>
            <p:pic>
              <p:nvPicPr>
                <p:cNvPr id="263" name="Ink 262">
                  <a:extLst>
                    <a:ext uri="{FF2B5EF4-FFF2-40B4-BE49-F238E27FC236}">
                      <a16:creationId xmlns:a16="http://schemas.microsoft.com/office/drawing/2014/main" id="{E95877C6-D54A-9C4C-DDF5-6D7DBCD5FEBC}"/>
                    </a:ext>
                  </a:extLst>
                </p:cNvPr>
                <p:cNvPicPr/>
                <p:nvPr/>
              </p:nvPicPr>
              <p:blipFill>
                <a:blip r:embed="rId435"/>
                <a:stretch>
                  <a:fillRect/>
                </a:stretch>
              </p:blipFill>
              <p:spPr>
                <a:xfrm>
                  <a:off x="1771725" y="2694237"/>
                  <a:ext cx="694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64" name="Ink 263">
                  <a:extLst>
                    <a:ext uri="{FF2B5EF4-FFF2-40B4-BE49-F238E27FC236}">
                      <a16:creationId xmlns:a16="http://schemas.microsoft.com/office/drawing/2014/main" id="{BEE93204-CD33-2786-D978-CFD668BB3FA7}"/>
                    </a:ext>
                  </a:extLst>
                </p14:cNvPr>
                <p14:cNvContentPartPr/>
                <p14:nvPr/>
              </p14:nvContentPartPr>
              <p14:xfrm>
                <a:off x="1736805" y="2797557"/>
                <a:ext cx="128160" cy="81720"/>
              </p14:xfrm>
            </p:contentPart>
          </mc:Choice>
          <mc:Fallback>
            <p:pic>
              <p:nvPicPr>
                <p:cNvPr id="264" name="Ink 263">
                  <a:extLst>
                    <a:ext uri="{FF2B5EF4-FFF2-40B4-BE49-F238E27FC236}">
                      <a16:creationId xmlns:a16="http://schemas.microsoft.com/office/drawing/2014/main" id="{BEE93204-CD33-2786-D978-CFD668BB3FA7}"/>
                    </a:ext>
                  </a:extLst>
                </p:cNvPr>
                <p:cNvPicPr/>
                <p:nvPr/>
              </p:nvPicPr>
              <p:blipFill>
                <a:blip r:embed="rId437"/>
                <a:stretch>
                  <a:fillRect/>
                </a:stretch>
              </p:blipFill>
              <p:spPr>
                <a:xfrm>
                  <a:off x="1730685" y="2791437"/>
                  <a:ext cx="140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65" name="Ink 264">
                  <a:extLst>
                    <a:ext uri="{FF2B5EF4-FFF2-40B4-BE49-F238E27FC236}">
                      <a16:creationId xmlns:a16="http://schemas.microsoft.com/office/drawing/2014/main" id="{31D479B4-5513-3B57-C16D-2716B66E3CDD}"/>
                    </a:ext>
                  </a:extLst>
                </p14:cNvPr>
                <p14:cNvContentPartPr/>
                <p14:nvPr/>
              </p14:nvContentPartPr>
              <p14:xfrm>
                <a:off x="1909245" y="2535117"/>
                <a:ext cx="147600" cy="263880"/>
              </p14:xfrm>
            </p:contentPart>
          </mc:Choice>
          <mc:Fallback>
            <p:pic>
              <p:nvPicPr>
                <p:cNvPr id="265" name="Ink 264">
                  <a:extLst>
                    <a:ext uri="{FF2B5EF4-FFF2-40B4-BE49-F238E27FC236}">
                      <a16:creationId xmlns:a16="http://schemas.microsoft.com/office/drawing/2014/main" id="{31D479B4-5513-3B57-C16D-2716B66E3CDD}"/>
                    </a:ext>
                  </a:extLst>
                </p:cNvPr>
                <p:cNvPicPr/>
                <p:nvPr/>
              </p:nvPicPr>
              <p:blipFill>
                <a:blip r:embed="rId439"/>
                <a:stretch>
                  <a:fillRect/>
                </a:stretch>
              </p:blipFill>
              <p:spPr>
                <a:xfrm>
                  <a:off x="1903125" y="2528997"/>
                  <a:ext cx="1598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66" name="Ink 265">
                  <a:extLst>
                    <a:ext uri="{FF2B5EF4-FFF2-40B4-BE49-F238E27FC236}">
                      <a16:creationId xmlns:a16="http://schemas.microsoft.com/office/drawing/2014/main" id="{DEF59652-71E5-3453-F295-5D023BB45475}"/>
                    </a:ext>
                  </a:extLst>
                </p14:cNvPr>
                <p14:cNvContentPartPr/>
                <p14:nvPr/>
              </p14:nvContentPartPr>
              <p14:xfrm>
                <a:off x="1888365" y="2693157"/>
                <a:ext cx="136440" cy="66960"/>
              </p14:xfrm>
            </p:contentPart>
          </mc:Choice>
          <mc:Fallback>
            <p:pic>
              <p:nvPicPr>
                <p:cNvPr id="266" name="Ink 265">
                  <a:extLst>
                    <a:ext uri="{FF2B5EF4-FFF2-40B4-BE49-F238E27FC236}">
                      <a16:creationId xmlns:a16="http://schemas.microsoft.com/office/drawing/2014/main" id="{DEF59652-71E5-3453-F295-5D023BB45475}"/>
                    </a:ext>
                  </a:extLst>
                </p:cNvPr>
                <p:cNvPicPr/>
                <p:nvPr/>
              </p:nvPicPr>
              <p:blipFill>
                <a:blip r:embed="rId441"/>
                <a:stretch>
                  <a:fillRect/>
                </a:stretch>
              </p:blipFill>
              <p:spPr>
                <a:xfrm>
                  <a:off x="1882245" y="2687037"/>
                  <a:ext cx="148680" cy="79200"/>
                </a:xfrm>
                <a:prstGeom prst="rect">
                  <a:avLst/>
                </a:prstGeom>
              </p:spPr>
            </p:pic>
          </mc:Fallback>
        </mc:AlternateContent>
      </p:grpSp>
      <p:grpSp>
        <p:nvGrpSpPr>
          <p:cNvPr id="284" name="Group 283">
            <a:extLst>
              <a:ext uri="{FF2B5EF4-FFF2-40B4-BE49-F238E27FC236}">
                <a16:creationId xmlns:a16="http://schemas.microsoft.com/office/drawing/2014/main" id="{D34E3F28-D5F2-2777-1D47-A7937E02BA4F}"/>
              </a:ext>
            </a:extLst>
          </p:cNvPr>
          <p:cNvGrpSpPr/>
          <p:nvPr/>
        </p:nvGrpSpPr>
        <p:grpSpPr>
          <a:xfrm>
            <a:off x="1389405" y="3328917"/>
            <a:ext cx="1351440" cy="836640"/>
            <a:chOff x="1389405" y="3328917"/>
            <a:chExt cx="1351440" cy="836640"/>
          </a:xfrm>
        </p:grpSpPr>
        <mc:AlternateContent xmlns:mc="http://schemas.openxmlformats.org/markup-compatibility/2006">
          <mc:Choice xmlns:p14="http://schemas.microsoft.com/office/powerpoint/2010/main" Requires="p14">
            <p:contentPart p14:bwMode="auto" r:id="rId442">
              <p14:nvContentPartPr>
                <p14:cNvPr id="268" name="Ink 267">
                  <a:extLst>
                    <a:ext uri="{FF2B5EF4-FFF2-40B4-BE49-F238E27FC236}">
                      <a16:creationId xmlns:a16="http://schemas.microsoft.com/office/drawing/2014/main" id="{6E1B88E2-1DAD-8267-1A4B-29C11903D30B}"/>
                    </a:ext>
                  </a:extLst>
                </p14:cNvPr>
                <p14:cNvContentPartPr/>
                <p14:nvPr/>
              </p14:nvContentPartPr>
              <p14:xfrm>
                <a:off x="1536645" y="3626277"/>
                <a:ext cx="18360" cy="163080"/>
              </p14:xfrm>
            </p:contentPart>
          </mc:Choice>
          <mc:Fallback>
            <p:pic>
              <p:nvPicPr>
                <p:cNvPr id="268" name="Ink 267">
                  <a:extLst>
                    <a:ext uri="{FF2B5EF4-FFF2-40B4-BE49-F238E27FC236}">
                      <a16:creationId xmlns:a16="http://schemas.microsoft.com/office/drawing/2014/main" id="{6E1B88E2-1DAD-8267-1A4B-29C11903D30B}"/>
                    </a:ext>
                  </a:extLst>
                </p:cNvPr>
                <p:cNvPicPr/>
                <p:nvPr/>
              </p:nvPicPr>
              <p:blipFill>
                <a:blip r:embed="rId443"/>
                <a:stretch>
                  <a:fillRect/>
                </a:stretch>
              </p:blipFill>
              <p:spPr>
                <a:xfrm>
                  <a:off x="1530525" y="3620157"/>
                  <a:ext cx="306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9" name="Ink 268">
                  <a:extLst>
                    <a:ext uri="{FF2B5EF4-FFF2-40B4-BE49-F238E27FC236}">
                      <a16:creationId xmlns:a16="http://schemas.microsoft.com/office/drawing/2014/main" id="{CFCAE283-FB1B-C515-9DC6-B0D2B2A18F1D}"/>
                    </a:ext>
                  </a:extLst>
                </p14:cNvPr>
                <p14:cNvContentPartPr/>
                <p14:nvPr/>
              </p14:nvContentPartPr>
              <p14:xfrm>
                <a:off x="1475445" y="3556077"/>
                <a:ext cx="113040" cy="20520"/>
              </p14:xfrm>
            </p:contentPart>
          </mc:Choice>
          <mc:Fallback>
            <p:pic>
              <p:nvPicPr>
                <p:cNvPr id="269" name="Ink 268">
                  <a:extLst>
                    <a:ext uri="{FF2B5EF4-FFF2-40B4-BE49-F238E27FC236}">
                      <a16:creationId xmlns:a16="http://schemas.microsoft.com/office/drawing/2014/main" id="{CFCAE283-FB1B-C515-9DC6-B0D2B2A18F1D}"/>
                    </a:ext>
                  </a:extLst>
                </p:cNvPr>
                <p:cNvPicPr/>
                <p:nvPr/>
              </p:nvPicPr>
              <p:blipFill>
                <a:blip r:embed="rId445"/>
                <a:stretch>
                  <a:fillRect/>
                </a:stretch>
              </p:blipFill>
              <p:spPr>
                <a:xfrm>
                  <a:off x="1469325" y="3549957"/>
                  <a:ext cx="1252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0" name="Ink 269">
                  <a:extLst>
                    <a:ext uri="{FF2B5EF4-FFF2-40B4-BE49-F238E27FC236}">
                      <a16:creationId xmlns:a16="http://schemas.microsoft.com/office/drawing/2014/main" id="{6CF02503-1516-FD58-58F9-C6CAF0F96FFF}"/>
                    </a:ext>
                  </a:extLst>
                </p14:cNvPr>
                <p14:cNvContentPartPr/>
                <p14:nvPr/>
              </p14:nvContentPartPr>
              <p14:xfrm>
                <a:off x="1469325" y="3752637"/>
                <a:ext cx="123480" cy="46800"/>
              </p14:xfrm>
            </p:contentPart>
          </mc:Choice>
          <mc:Fallback>
            <p:pic>
              <p:nvPicPr>
                <p:cNvPr id="270" name="Ink 269">
                  <a:extLst>
                    <a:ext uri="{FF2B5EF4-FFF2-40B4-BE49-F238E27FC236}">
                      <a16:creationId xmlns:a16="http://schemas.microsoft.com/office/drawing/2014/main" id="{6CF02503-1516-FD58-58F9-C6CAF0F96FFF}"/>
                    </a:ext>
                  </a:extLst>
                </p:cNvPr>
                <p:cNvPicPr/>
                <p:nvPr/>
              </p:nvPicPr>
              <p:blipFill>
                <a:blip r:embed="rId447"/>
                <a:stretch>
                  <a:fillRect/>
                </a:stretch>
              </p:blipFill>
              <p:spPr>
                <a:xfrm>
                  <a:off x="1463205" y="3746517"/>
                  <a:ext cx="1357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1" name="Ink 270">
                  <a:extLst>
                    <a:ext uri="{FF2B5EF4-FFF2-40B4-BE49-F238E27FC236}">
                      <a16:creationId xmlns:a16="http://schemas.microsoft.com/office/drawing/2014/main" id="{485A28F6-C706-010D-9D22-E2783EEA680F}"/>
                    </a:ext>
                  </a:extLst>
                </p14:cNvPr>
                <p14:cNvContentPartPr/>
                <p14:nvPr/>
              </p14:nvContentPartPr>
              <p14:xfrm>
                <a:off x="1685685" y="3544557"/>
                <a:ext cx="72000" cy="211680"/>
              </p14:xfrm>
            </p:contentPart>
          </mc:Choice>
          <mc:Fallback>
            <p:pic>
              <p:nvPicPr>
                <p:cNvPr id="271" name="Ink 270">
                  <a:extLst>
                    <a:ext uri="{FF2B5EF4-FFF2-40B4-BE49-F238E27FC236}">
                      <a16:creationId xmlns:a16="http://schemas.microsoft.com/office/drawing/2014/main" id="{485A28F6-C706-010D-9D22-E2783EEA680F}"/>
                    </a:ext>
                  </a:extLst>
                </p:cNvPr>
                <p:cNvPicPr/>
                <p:nvPr/>
              </p:nvPicPr>
              <p:blipFill>
                <a:blip r:embed="rId449"/>
                <a:stretch>
                  <a:fillRect/>
                </a:stretch>
              </p:blipFill>
              <p:spPr>
                <a:xfrm>
                  <a:off x="1679565" y="3538437"/>
                  <a:ext cx="842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2" name="Ink 271">
                  <a:extLst>
                    <a:ext uri="{FF2B5EF4-FFF2-40B4-BE49-F238E27FC236}">
                      <a16:creationId xmlns:a16="http://schemas.microsoft.com/office/drawing/2014/main" id="{3FE718A9-804B-0118-70DC-6D15C3B56DDF}"/>
                    </a:ext>
                  </a:extLst>
                </p14:cNvPr>
                <p14:cNvContentPartPr/>
                <p14:nvPr/>
              </p14:nvContentPartPr>
              <p14:xfrm>
                <a:off x="1627005" y="3688197"/>
                <a:ext cx="118080" cy="31320"/>
              </p14:xfrm>
            </p:contentPart>
          </mc:Choice>
          <mc:Fallback>
            <p:pic>
              <p:nvPicPr>
                <p:cNvPr id="272" name="Ink 271">
                  <a:extLst>
                    <a:ext uri="{FF2B5EF4-FFF2-40B4-BE49-F238E27FC236}">
                      <a16:creationId xmlns:a16="http://schemas.microsoft.com/office/drawing/2014/main" id="{3FE718A9-804B-0118-70DC-6D15C3B56DDF}"/>
                    </a:ext>
                  </a:extLst>
                </p:cNvPr>
                <p:cNvPicPr/>
                <p:nvPr/>
              </p:nvPicPr>
              <p:blipFill>
                <a:blip r:embed="rId451"/>
                <a:stretch>
                  <a:fillRect/>
                </a:stretch>
              </p:blipFill>
              <p:spPr>
                <a:xfrm>
                  <a:off x="1620885" y="3682077"/>
                  <a:ext cx="130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4" name="Ink 273">
                  <a:extLst>
                    <a:ext uri="{FF2B5EF4-FFF2-40B4-BE49-F238E27FC236}">
                      <a16:creationId xmlns:a16="http://schemas.microsoft.com/office/drawing/2014/main" id="{4FD3D8EC-9CAC-72A7-9F30-665F57FD4F4C}"/>
                    </a:ext>
                  </a:extLst>
                </p14:cNvPr>
                <p14:cNvContentPartPr/>
                <p14:nvPr/>
              </p14:nvContentPartPr>
              <p14:xfrm>
                <a:off x="1915005" y="3481557"/>
                <a:ext cx="64080" cy="217440"/>
              </p14:xfrm>
            </p:contentPart>
          </mc:Choice>
          <mc:Fallback>
            <p:pic>
              <p:nvPicPr>
                <p:cNvPr id="274" name="Ink 273">
                  <a:extLst>
                    <a:ext uri="{FF2B5EF4-FFF2-40B4-BE49-F238E27FC236}">
                      <a16:creationId xmlns:a16="http://schemas.microsoft.com/office/drawing/2014/main" id="{4FD3D8EC-9CAC-72A7-9F30-665F57FD4F4C}"/>
                    </a:ext>
                  </a:extLst>
                </p:cNvPr>
                <p:cNvPicPr/>
                <p:nvPr/>
              </p:nvPicPr>
              <p:blipFill>
                <a:blip r:embed="rId453"/>
                <a:stretch>
                  <a:fillRect/>
                </a:stretch>
              </p:blipFill>
              <p:spPr>
                <a:xfrm>
                  <a:off x="1908885" y="3475437"/>
                  <a:ext cx="763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5" name="Ink 274">
                  <a:extLst>
                    <a:ext uri="{FF2B5EF4-FFF2-40B4-BE49-F238E27FC236}">
                      <a16:creationId xmlns:a16="http://schemas.microsoft.com/office/drawing/2014/main" id="{7D4445E6-348F-5561-2B36-E9EC20847713}"/>
                    </a:ext>
                  </a:extLst>
                </p14:cNvPr>
                <p14:cNvContentPartPr/>
                <p14:nvPr/>
              </p14:nvContentPartPr>
              <p14:xfrm>
                <a:off x="1865685" y="3637797"/>
                <a:ext cx="144000" cy="32400"/>
              </p14:xfrm>
            </p:contentPart>
          </mc:Choice>
          <mc:Fallback>
            <p:pic>
              <p:nvPicPr>
                <p:cNvPr id="275" name="Ink 274">
                  <a:extLst>
                    <a:ext uri="{FF2B5EF4-FFF2-40B4-BE49-F238E27FC236}">
                      <a16:creationId xmlns:a16="http://schemas.microsoft.com/office/drawing/2014/main" id="{7D4445E6-348F-5561-2B36-E9EC20847713}"/>
                    </a:ext>
                  </a:extLst>
                </p:cNvPr>
                <p:cNvPicPr/>
                <p:nvPr/>
              </p:nvPicPr>
              <p:blipFill>
                <a:blip r:embed="rId455"/>
                <a:stretch>
                  <a:fillRect/>
                </a:stretch>
              </p:blipFill>
              <p:spPr>
                <a:xfrm>
                  <a:off x="1859565" y="3631677"/>
                  <a:ext cx="156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6" name="Ink 275">
                  <a:extLst>
                    <a:ext uri="{FF2B5EF4-FFF2-40B4-BE49-F238E27FC236}">
                      <a16:creationId xmlns:a16="http://schemas.microsoft.com/office/drawing/2014/main" id="{5E60048A-2C45-B7C9-06EA-5C630184F54B}"/>
                    </a:ext>
                  </a:extLst>
                </p14:cNvPr>
                <p14:cNvContentPartPr/>
                <p14:nvPr/>
              </p14:nvContentPartPr>
              <p14:xfrm>
                <a:off x="2028045" y="3560397"/>
                <a:ext cx="45000" cy="105120"/>
              </p14:xfrm>
            </p:contentPart>
          </mc:Choice>
          <mc:Fallback>
            <p:pic>
              <p:nvPicPr>
                <p:cNvPr id="276" name="Ink 275">
                  <a:extLst>
                    <a:ext uri="{FF2B5EF4-FFF2-40B4-BE49-F238E27FC236}">
                      <a16:creationId xmlns:a16="http://schemas.microsoft.com/office/drawing/2014/main" id="{5E60048A-2C45-B7C9-06EA-5C630184F54B}"/>
                    </a:ext>
                  </a:extLst>
                </p:cNvPr>
                <p:cNvPicPr/>
                <p:nvPr/>
              </p:nvPicPr>
              <p:blipFill>
                <a:blip r:embed="rId457"/>
                <a:stretch>
                  <a:fillRect/>
                </a:stretch>
              </p:blipFill>
              <p:spPr>
                <a:xfrm>
                  <a:off x="2021925" y="3554277"/>
                  <a:ext cx="572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7" name="Ink 276">
                  <a:extLst>
                    <a:ext uri="{FF2B5EF4-FFF2-40B4-BE49-F238E27FC236}">
                      <a16:creationId xmlns:a16="http://schemas.microsoft.com/office/drawing/2014/main" id="{A4C66F3E-7919-A670-3719-79434DA261E1}"/>
                    </a:ext>
                  </a:extLst>
                </p14:cNvPr>
                <p14:cNvContentPartPr/>
                <p14:nvPr/>
              </p14:nvContentPartPr>
              <p14:xfrm>
                <a:off x="2089965" y="3532317"/>
                <a:ext cx="50400" cy="96480"/>
              </p14:xfrm>
            </p:contentPart>
          </mc:Choice>
          <mc:Fallback>
            <p:pic>
              <p:nvPicPr>
                <p:cNvPr id="277" name="Ink 276">
                  <a:extLst>
                    <a:ext uri="{FF2B5EF4-FFF2-40B4-BE49-F238E27FC236}">
                      <a16:creationId xmlns:a16="http://schemas.microsoft.com/office/drawing/2014/main" id="{A4C66F3E-7919-A670-3719-79434DA261E1}"/>
                    </a:ext>
                  </a:extLst>
                </p:cNvPr>
                <p:cNvPicPr/>
                <p:nvPr/>
              </p:nvPicPr>
              <p:blipFill>
                <a:blip r:embed="rId459"/>
                <a:stretch>
                  <a:fillRect/>
                </a:stretch>
              </p:blipFill>
              <p:spPr>
                <a:xfrm>
                  <a:off x="2083845" y="3526197"/>
                  <a:ext cx="626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8" name="Ink 277">
                  <a:extLst>
                    <a:ext uri="{FF2B5EF4-FFF2-40B4-BE49-F238E27FC236}">
                      <a16:creationId xmlns:a16="http://schemas.microsoft.com/office/drawing/2014/main" id="{7C3D477D-7BFA-6B5E-026B-D3E75F0D0110}"/>
                    </a:ext>
                  </a:extLst>
                </p14:cNvPr>
                <p14:cNvContentPartPr/>
                <p14:nvPr/>
              </p14:nvContentPartPr>
              <p14:xfrm>
                <a:off x="2174925" y="3490197"/>
                <a:ext cx="186120" cy="158760"/>
              </p14:xfrm>
            </p:contentPart>
          </mc:Choice>
          <mc:Fallback>
            <p:pic>
              <p:nvPicPr>
                <p:cNvPr id="278" name="Ink 277">
                  <a:extLst>
                    <a:ext uri="{FF2B5EF4-FFF2-40B4-BE49-F238E27FC236}">
                      <a16:creationId xmlns:a16="http://schemas.microsoft.com/office/drawing/2014/main" id="{7C3D477D-7BFA-6B5E-026B-D3E75F0D0110}"/>
                    </a:ext>
                  </a:extLst>
                </p:cNvPr>
                <p:cNvPicPr/>
                <p:nvPr/>
              </p:nvPicPr>
              <p:blipFill>
                <a:blip r:embed="rId461"/>
                <a:stretch>
                  <a:fillRect/>
                </a:stretch>
              </p:blipFill>
              <p:spPr>
                <a:xfrm>
                  <a:off x="2168805" y="3484077"/>
                  <a:ext cx="1983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9" name="Ink 278">
                  <a:extLst>
                    <a:ext uri="{FF2B5EF4-FFF2-40B4-BE49-F238E27FC236}">
                      <a16:creationId xmlns:a16="http://schemas.microsoft.com/office/drawing/2014/main" id="{F528ED2D-AFDA-650D-82B4-D2BB3C9B3BDF}"/>
                    </a:ext>
                  </a:extLst>
                </p14:cNvPr>
                <p14:cNvContentPartPr/>
                <p14:nvPr/>
              </p14:nvContentPartPr>
              <p14:xfrm>
                <a:off x="2495325" y="3328917"/>
                <a:ext cx="19800" cy="255600"/>
              </p14:xfrm>
            </p:contentPart>
          </mc:Choice>
          <mc:Fallback>
            <p:pic>
              <p:nvPicPr>
                <p:cNvPr id="279" name="Ink 278">
                  <a:extLst>
                    <a:ext uri="{FF2B5EF4-FFF2-40B4-BE49-F238E27FC236}">
                      <a16:creationId xmlns:a16="http://schemas.microsoft.com/office/drawing/2014/main" id="{F528ED2D-AFDA-650D-82B4-D2BB3C9B3BDF}"/>
                    </a:ext>
                  </a:extLst>
                </p:cNvPr>
                <p:cNvPicPr/>
                <p:nvPr/>
              </p:nvPicPr>
              <p:blipFill>
                <a:blip r:embed="rId463"/>
                <a:stretch>
                  <a:fillRect/>
                </a:stretch>
              </p:blipFill>
              <p:spPr>
                <a:xfrm>
                  <a:off x="2489205" y="3322797"/>
                  <a:ext cx="320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0" name="Ink 279">
                  <a:extLst>
                    <a:ext uri="{FF2B5EF4-FFF2-40B4-BE49-F238E27FC236}">
                      <a16:creationId xmlns:a16="http://schemas.microsoft.com/office/drawing/2014/main" id="{1116BB09-0E0B-C322-B40A-9DD2E8B37655}"/>
                    </a:ext>
                  </a:extLst>
                </p14:cNvPr>
                <p14:cNvContentPartPr/>
                <p14:nvPr/>
              </p14:nvContentPartPr>
              <p14:xfrm>
                <a:off x="2627445" y="3340797"/>
                <a:ext cx="113400" cy="223920"/>
              </p14:xfrm>
            </p:contentPart>
          </mc:Choice>
          <mc:Fallback>
            <p:pic>
              <p:nvPicPr>
                <p:cNvPr id="280" name="Ink 279">
                  <a:extLst>
                    <a:ext uri="{FF2B5EF4-FFF2-40B4-BE49-F238E27FC236}">
                      <a16:creationId xmlns:a16="http://schemas.microsoft.com/office/drawing/2014/main" id="{1116BB09-0E0B-C322-B40A-9DD2E8B37655}"/>
                    </a:ext>
                  </a:extLst>
                </p:cNvPr>
                <p:cNvPicPr/>
                <p:nvPr/>
              </p:nvPicPr>
              <p:blipFill>
                <a:blip r:embed="rId465"/>
                <a:stretch>
                  <a:fillRect/>
                </a:stretch>
              </p:blipFill>
              <p:spPr>
                <a:xfrm>
                  <a:off x="2621325" y="3334677"/>
                  <a:ext cx="1256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1" name="Ink 280">
                  <a:extLst>
                    <a:ext uri="{FF2B5EF4-FFF2-40B4-BE49-F238E27FC236}">
                      <a16:creationId xmlns:a16="http://schemas.microsoft.com/office/drawing/2014/main" id="{7F0B6DB1-983C-5ABC-3391-27058B0EEFCB}"/>
                    </a:ext>
                  </a:extLst>
                </p14:cNvPr>
                <p14:cNvContentPartPr/>
                <p14:nvPr/>
              </p14:nvContentPartPr>
              <p14:xfrm>
                <a:off x="1389405" y="4023357"/>
                <a:ext cx="118800" cy="130680"/>
              </p14:xfrm>
            </p:contentPart>
          </mc:Choice>
          <mc:Fallback>
            <p:pic>
              <p:nvPicPr>
                <p:cNvPr id="281" name="Ink 280">
                  <a:extLst>
                    <a:ext uri="{FF2B5EF4-FFF2-40B4-BE49-F238E27FC236}">
                      <a16:creationId xmlns:a16="http://schemas.microsoft.com/office/drawing/2014/main" id="{7F0B6DB1-983C-5ABC-3391-27058B0EEFCB}"/>
                    </a:ext>
                  </a:extLst>
                </p:cNvPr>
                <p:cNvPicPr/>
                <p:nvPr/>
              </p:nvPicPr>
              <p:blipFill>
                <a:blip r:embed="rId467"/>
                <a:stretch>
                  <a:fillRect/>
                </a:stretch>
              </p:blipFill>
              <p:spPr>
                <a:xfrm>
                  <a:off x="1383285" y="4017237"/>
                  <a:ext cx="1310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2" name="Ink 281">
                  <a:extLst>
                    <a:ext uri="{FF2B5EF4-FFF2-40B4-BE49-F238E27FC236}">
                      <a16:creationId xmlns:a16="http://schemas.microsoft.com/office/drawing/2014/main" id="{A6BD5FD9-3740-A030-D0BD-CE1D82C06ECC}"/>
                    </a:ext>
                  </a:extLst>
                </p14:cNvPr>
                <p14:cNvContentPartPr/>
                <p14:nvPr/>
              </p14:nvContentPartPr>
              <p14:xfrm>
                <a:off x="1542765" y="3999957"/>
                <a:ext cx="87840" cy="145440"/>
              </p14:xfrm>
            </p:contentPart>
          </mc:Choice>
          <mc:Fallback>
            <p:pic>
              <p:nvPicPr>
                <p:cNvPr id="282" name="Ink 281">
                  <a:extLst>
                    <a:ext uri="{FF2B5EF4-FFF2-40B4-BE49-F238E27FC236}">
                      <a16:creationId xmlns:a16="http://schemas.microsoft.com/office/drawing/2014/main" id="{A6BD5FD9-3740-A030-D0BD-CE1D82C06ECC}"/>
                    </a:ext>
                  </a:extLst>
                </p:cNvPr>
                <p:cNvPicPr/>
                <p:nvPr/>
              </p:nvPicPr>
              <p:blipFill>
                <a:blip r:embed="rId469"/>
                <a:stretch>
                  <a:fillRect/>
                </a:stretch>
              </p:blipFill>
              <p:spPr>
                <a:xfrm>
                  <a:off x="1536645" y="3993837"/>
                  <a:ext cx="1000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3" name="Ink 282">
                  <a:extLst>
                    <a:ext uri="{FF2B5EF4-FFF2-40B4-BE49-F238E27FC236}">
                      <a16:creationId xmlns:a16="http://schemas.microsoft.com/office/drawing/2014/main" id="{E7F53D4C-C790-4404-BC52-FC27957DC159}"/>
                    </a:ext>
                  </a:extLst>
                </p14:cNvPr>
                <p14:cNvContentPartPr/>
                <p14:nvPr/>
              </p14:nvContentPartPr>
              <p14:xfrm>
                <a:off x="1646805" y="3789357"/>
                <a:ext cx="120240" cy="376200"/>
              </p14:xfrm>
            </p:contentPart>
          </mc:Choice>
          <mc:Fallback>
            <p:pic>
              <p:nvPicPr>
                <p:cNvPr id="283" name="Ink 282">
                  <a:extLst>
                    <a:ext uri="{FF2B5EF4-FFF2-40B4-BE49-F238E27FC236}">
                      <a16:creationId xmlns:a16="http://schemas.microsoft.com/office/drawing/2014/main" id="{E7F53D4C-C790-4404-BC52-FC27957DC159}"/>
                    </a:ext>
                  </a:extLst>
                </p:cNvPr>
                <p:cNvPicPr/>
                <p:nvPr/>
              </p:nvPicPr>
              <p:blipFill>
                <a:blip r:embed="rId471"/>
                <a:stretch>
                  <a:fillRect/>
                </a:stretch>
              </p:blipFill>
              <p:spPr>
                <a:xfrm>
                  <a:off x="1640685" y="3783237"/>
                  <a:ext cx="132480" cy="388440"/>
                </a:xfrm>
                <a:prstGeom prst="rect">
                  <a:avLst/>
                </a:prstGeom>
              </p:spPr>
            </p:pic>
          </mc:Fallback>
        </mc:AlternateContent>
      </p:grpSp>
      <p:grpSp>
        <p:nvGrpSpPr>
          <p:cNvPr id="287" name="Group 286">
            <a:extLst>
              <a:ext uri="{FF2B5EF4-FFF2-40B4-BE49-F238E27FC236}">
                <a16:creationId xmlns:a16="http://schemas.microsoft.com/office/drawing/2014/main" id="{AFAC4A6B-B8E2-622C-B403-AA928A9E9904}"/>
              </a:ext>
            </a:extLst>
          </p:cNvPr>
          <p:cNvGrpSpPr/>
          <p:nvPr/>
        </p:nvGrpSpPr>
        <p:grpSpPr>
          <a:xfrm>
            <a:off x="1991325" y="3902757"/>
            <a:ext cx="371160" cy="233280"/>
            <a:chOff x="1991325" y="3902757"/>
            <a:chExt cx="371160" cy="233280"/>
          </a:xfrm>
        </p:grpSpPr>
        <mc:AlternateContent xmlns:mc="http://schemas.openxmlformats.org/markup-compatibility/2006">
          <mc:Choice xmlns:p14="http://schemas.microsoft.com/office/powerpoint/2010/main" Requires="p14">
            <p:contentPart p14:bwMode="auto" r:id="rId472">
              <p14:nvContentPartPr>
                <p14:cNvPr id="285" name="Ink 284">
                  <a:extLst>
                    <a:ext uri="{FF2B5EF4-FFF2-40B4-BE49-F238E27FC236}">
                      <a16:creationId xmlns:a16="http://schemas.microsoft.com/office/drawing/2014/main" id="{7A5A6359-EA3A-EDBE-B777-FE2ED855A85D}"/>
                    </a:ext>
                  </a:extLst>
                </p14:cNvPr>
                <p14:cNvContentPartPr/>
                <p14:nvPr/>
              </p14:nvContentPartPr>
              <p14:xfrm>
                <a:off x="1991325" y="3904557"/>
                <a:ext cx="161640" cy="231480"/>
              </p14:xfrm>
            </p:contentPart>
          </mc:Choice>
          <mc:Fallback>
            <p:pic>
              <p:nvPicPr>
                <p:cNvPr id="285" name="Ink 284">
                  <a:extLst>
                    <a:ext uri="{FF2B5EF4-FFF2-40B4-BE49-F238E27FC236}">
                      <a16:creationId xmlns:a16="http://schemas.microsoft.com/office/drawing/2014/main" id="{7A5A6359-EA3A-EDBE-B777-FE2ED855A85D}"/>
                    </a:ext>
                  </a:extLst>
                </p:cNvPr>
                <p:cNvPicPr/>
                <p:nvPr/>
              </p:nvPicPr>
              <p:blipFill>
                <a:blip r:embed="rId473"/>
                <a:stretch>
                  <a:fillRect/>
                </a:stretch>
              </p:blipFill>
              <p:spPr>
                <a:xfrm>
                  <a:off x="1985205" y="3898437"/>
                  <a:ext cx="1738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6" name="Ink 285">
                  <a:extLst>
                    <a:ext uri="{FF2B5EF4-FFF2-40B4-BE49-F238E27FC236}">
                      <a16:creationId xmlns:a16="http://schemas.microsoft.com/office/drawing/2014/main" id="{0D254D53-8D7A-0EFE-ABB8-50DAAB252BC2}"/>
                    </a:ext>
                  </a:extLst>
                </p14:cNvPr>
                <p14:cNvContentPartPr/>
                <p14:nvPr/>
              </p14:nvContentPartPr>
              <p14:xfrm>
                <a:off x="2190765" y="3902757"/>
                <a:ext cx="171720" cy="167760"/>
              </p14:xfrm>
            </p:contentPart>
          </mc:Choice>
          <mc:Fallback>
            <p:pic>
              <p:nvPicPr>
                <p:cNvPr id="286" name="Ink 285">
                  <a:extLst>
                    <a:ext uri="{FF2B5EF4-FFF2-40B4-BE49-F238E27FC236}">
                      <a16:creationId xmlns:a16="http://schemas.microsoft.com/office/drawing/2014/main" id="{0D254D53-8D7A-0EFE-ABB8-50DAAB252BC2}"/>
                    </a:ext>
                  </a:extLst>
                </p:cNvPr>
                <p:cNvPicPr/>
                <p:nvPr/>
              </p:nvPicPr>
              <p:blipFill>
                <a:blip r:embed="rId475"/>
                <a:stretch>
                  <a:fillRect/>
                </a:stretch>
              </p:blipFill>
              <p:spPr>
                <a:xfrm>
                  <a:off x="2184645" y="3896637"/>
                  <a:ext cx="183960" cy="180000"/>
                </a:xfrm>
                <a:prstGeom prst="rect">
                  <a:avLst/>
                </a:prstGeom>
              </p:spPr>
            </p:pic>
          </mc:Fallback>
        </mc:AlternateContent>
      </p:grpSp>
      <p:grpSp>
        <p:nvGrpSpPr>
          <p:cNvPr id="292" name="Group 291">
            <a:extLst>
              <a:ext uri="{FF2B5EF4-FFF2-40B4-BE49-F238E27FC236}">
                <a16:creationId xmlns:a16="http://schemas.microsoft.com/office/drawing/2014/main" id="{E2B9C1E0-2A88-432A-97D9-5686B8C6E809}"/>
              </a:ext>
            </a:extLst>
          </p:cNvPr>
          <p:cNvGrpSpPr/>
          <p:nvPr/>
        </p:nvGrpSpPr>
        <p:grpSpPr>
          <a:xfrm>
            <a:off x="1340085" y="4701237"/>
            <a:ext cx="855360" cy="744840"/>
            <a:chOff x="1340085" y="4701237"/>
            <a:chExt cx="855360" cy="744840"/>
          </a:xfrm>
        </p:grpSpPr>
        <mc:AlternateContent xmlns:mc="http://schemas.openxmlformats.org/markup-compatibility/2006">
          <mc:Choice xmlns:p14="http://schemas.microsoft.com/office/powerpoint/2010/main" Requires="p14">
            <p:contentPart p14:bwMode="auto" r:id="rId476">
              <p14:nvContentPartPr>
                <p14:cNvPr id="288" name="Ink 287">
                  <a:extLst>
                    <a:ext uri="{FF2B5EF4-FFF2-40B4-BE49-F238E27FC236}">
                      <a16:creationId xmlns:a16="http://schemas.microsoft.com/office/drawing/2014/main" id="{4152DEAE-4716-E650-8C05-E5118AEA38CC}"/>
                    </a:ext>
                  </a:extLst>
                </p14:cNvPr>
                <p14:cNvContentPartPr/>
                <p14:nvPr/>
              </p14:nvContentPartPr>
              <p14:xfrm>
                <a:off x="1340085" y="5162397"/>
                <a:ext cx="334080" cy="283680"/>
              </p14:xfrm>
            </p:contentPart>
          </mc:Choice>
          <mc:Fallback>
            <p:pic>
              <p:nvPicPr>
                <p:cNvPr id="288" name="Ink 287">
                  <a:extLst>
                    <a:ext uri="{FF2B5EF4-FFF2-40B4-BE49-F238E27FC236}">
                      <a16:creationId xmlns:a16="http://schemas.microsoft.com/office/drawing/2014/main" id="{4152DEAE-4716-E650-8C05-E5118AEA38CC}"/>
                    </a:ext>
                  </a:extLst>
                </p:cNvPr>
                <p:cNvPicPr/>
                <p:nvPr/>
              </p:nvPicPr>
              <p:blipFill>
                <a:blip r:embed="rId477"/>
                <a:stretch>
                  <a:fillRect/>
                </a:stretch>
              </p:blipFill>
              <p:spPr>
                <a:xfrm>
                  <a:off x="1333965" y="5156277"/>
                  <a:ext cx="3463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9" name="Ink 288">
                  <a:extLst>
                    <a:ext uri="{FF2B5EF4-FFF2-40B4-BE49-F238E27FC236}">
                      <a16:creationId xmlns:a16="http://schemas.microsoft.com/office/drawing/2014/main" id="{34768562-CF41-9B69-682C-0C4D55565AD9}"/>
                    </a:ext>
                  </a:extLst>
                </p14:cNvPr>
                <p14:cNvContentPartPr/>
                <p14:nvPr/>
              </p14:nvContentPartPr>
              <p14:xfrm>
                <a:off x="1686765" y="4701237"/>
                <a:ext cx="154080" cy="582840"/>
              </p14:xfrm>
            </p:contentPart>
          </mc:Choice>
          <mc:Fallback>
            <p:pic>
              <p:nvPicPr>
                <p:cNvPr id="289" name="Ink 288">
                  <a:extLst>
                    <a:ext uri="{FF2B5EF4-FFF2-40B4-BE49-F238E27FC236}">
                      <a16:creationId xmlns:a16="http://schemas.microsoft.com/office/drawing/2014/main" id="{34768562-CF41-9B69-682C-0C4D55565AD9}"/>
                    </a:ext>
                  </a:extLst>
                </p:cNvPr>
                <p:cNvPicPr/>
                <p:nvPr/>
              </p:nvPicPr>
              <p:blipFill>
                <a:blip r:embed="rId479"/>
                <a:stretch>
                  <a:fillRect/>
                </a:stretch>
              </p:blipFill>
              <p:spPr>
                <a:xfrm>
                  <a:off x="1680645" y="4695117"/>
                  <a:ext cx="16632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0" name="Ink 289">
                  <a:extLst>
                    <a:ext uri="{FF2B5EF4-FFF2-40B4-BE49-F238E27FC236}">
                      <a16:creationId xmlns:a16="http://schemas.microsoft.com/office/drawing/2014/main" id="{F2C20DE0-EF40-314D-B683-D5026B478702}"/>
                    </a:ext>
                  </a:extLst>
                </p14:cNvPr>
                <p14:cNvContentPartPr/>
                <p14:nvPr/>
              </p14:nvContentPartPr>
              <p14:xfrm>
                <a:off x="1762365" y="5098677"/>
                <a:ext cx="155520" cy="178560"/>
              </p14:xfrm>
            </p:contentPart>
          </mc:Choice>
          <mc:Fallback>
            <p:pic>
              <p:nvPicPr>
                <p:cNvPr id="290" name="Ink 289">
                  <a:extLst>
                    <a:ext uri="{FF2B5EF4-FFF2-40B4-BE49-F238E27FC236}">
                      <a16:creationId xmlns:a16="http://schemas.microsoft.com/office/drawing/2014/main" id="{F2C20DE0-EF40-314D-B683-D5026B478702}"/>
                    </a:ext>
                  </a:extLst>
                </p:cNvPr>
                <p:cNvPicPr/>
                <p:nvPr/>
              </p:nvPicPr>
              <p:blipFill>
                <a:blip r:embed="rId481"/>
                <a:stretch>
                  <a:fillRect/>
                </a:stretch>
              </p:blipFill>
              <p:spPr>
                <a:xfrm>
                  <a:off x="1756245" y="5092557"/>
                  <a:ext cx="1677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1" name="Ink 290">
                  <a:extLst>
                    <a:ext uri="{FF2B5EF4-FFF2-40B4-BE49-F238E27FC236}">
                      <a16:creationId xmlns:a16="http://schemas.microsoft.com/office/drawing/2014/main" id="{42A040E1-1BE4-26B4-E732-49372639BB20}"/>
                    </a:ext>
                  </a:extLst>
                </p14:cNvPr>
                <p14:cNvContentPartPr/>
                <p14:nvPr/>
              </p14:nvContentPartPr>
              <p14:xfrm>
                <a:off x="1922565" y="5052957"/>
                <a:ext cx="272880" cy="266040"/>
              </p14:xfrm>
            </p:contentPart>
          </mc:Choice>
          <mc:Fallback>
            <p:pic>
              <p:nvPicPr>
                <p:cNvPr id="291" name="Ink 290">
                  <a:extLst>
                    <a:ext uri="{FF2B5EF4-FFF2-40B4-BE49-F238E27FC236}">
                      <a16:creationId xmlns:a16="http://schemas.microsoft.com/office/drawing/2014/main" id="{42A040E1-1BE4-26B4-E732-49372639BB20}"/>
                    </a:ext>
                  </a:extLst>
                </p:cNvPr>
                <p:cNvPicPr/>
                <p:nvPr/>
              </p:nvPicPr>
              <p:blipFill>
                <a:blip r:embed="rId483"/>
                <a:stretch>
                  <a:fillRect/>
                </a:stretch>
              </p:blipFill>
              <p:spPr>
                <a:xfrm>
                  <a:off x="1916445" y="5046837"/>
                  <a:ext cx="285120" cy="278280"/>
                </a:xfrm>
                <a:prstGeom prst="rect">
                  <a:avLst/>
                </a:prstGeom>
              </p:spPr>
            </p:pic>
          </mc:Fallback>
        </mc:AlternateContent>
      </p:grpSp>
      <p:grpSp>
        <p:nvGrpSpPr>
          <p:cNvPr id="295" name="Group 294">
            <a:extLst>
              <a:ext uri="{FF2B5EF4-FFF2-40B4-BE49-F238E27FC236}">
                <a16:creationId xmlns:a16="http://schemas.microsoft.com/office/drawing/2014/main" id="{D15EE04C-40C8-4138-F349-C4043E8378FB}"/>
              </a:ext>
            </a:extLst>
          </p:cNvPr>
          <p:cNvGrpSpPr/>
          <p:nvPr/>
        </p:nvGrpSpPr>
        <p:grpSpPr>
          <a:xfrm>
            <a:off x="6451005" y="1239477"/>
            <a:ext cx="826560" cy="696600"/>
            <a:chOff x="6451005" y="1239477"/>
            <a:chExt cx="826560" cy="696600"/>
          </a:xfrm>
        </p:grpSpPr>
        <mc:AlternateContent xmlns:mc="http://schemas.openxmlformats.org/markup-compatibility/2006">
          <mc:Choice xmlns:p14="http://schemas.microsoft.com/office/powerpoint/2010/main" Requires="p14">
            <p:contentPart p14:bwMode="auto" r:id="rId484">
              <p14:nvContentPartPr>
                <p14:cNvPr id="293" name="Ink 292">
                  <a:extLst>
                    <a:ext uri="{FF2B5EF4-FFF2-40B4-BE49-F238E27FC236}">
                      <a16:creationId xmlns:a16="http://schemas.microsoft.com/office/drawing/2014/main" id="{B70D7A27-9B73-3199-8363-3298C8C4CB45}"/>
                    </a:ext>
                  </a:extLst>
                </p14:cNvPr>
                <p14:cNvContentPartPr/>
                <p14:nvPr/>
              </p14:nvContentPartPr>
              <p14:xfrm>
                <a:off x="6542805" y="1239477"/>
                <a:ext cx="734760" cy="659520"/>
              </p14:xfrm>
            </p:contentPart>
          </mc:Choice>
          <mc:Fallback>
            <p:pic>
              <p:nvPicPr>
                <p:cNvPr id="293" name="Ink 292">
                  <a:extLst>
                    <a:ext uri="{FF2B5EF4-FFF2-40B4-BE49-F238E27FC236}">
                      <a16:creationId xmlns:a16="http://schemas.microsoft.com/office/drawing/2014/main" id="{B70D7A27-9B73-3199-8363-3298C8C4CB45}"/>
                    </a:ext>
                  </a:extLst>
                </p:cNvPr>
                <p:cNvPicPr/>
                <p:nvPr/>
              </p:nvPicPr>
              <p:blipFill>
                <a:blip r:embed="rId485"/>
                <a:stretch>
                  <a:fillRect/>
                </a:stretch>
              </p:blipFill>
              <p:spPr>
                <a:xfrm>
                  <a:off x="6536685" y="1233357"/>
                  <a:ext cx="747000" cy="67176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4" name="Ink 293">
                  <a:extLst>
                    <a:ext uri="{FF2B5EF4-FFF2-40B4-BE49-F238E27FC236}">
                      <a16:creationId xmlns:a16="http://schemas.microsoft.com/office/drawing/2014/main" id="{A9EC482F-C78A-35CB-D9E4-5EFEF45E2160}"/>
                    </a:ext>
                  </a:extLst>
                </p14:cNvPr>
                <p14:cNvContentPartPr/>
                <p14:nvPr/>
              </p14:nvContentPartPr>
              <p14:xfrm>
                <a:off x="6451005" y="1686957"/>
                <a:ext cx="529200" cy="249120"/>
              </p14:xfrm>
            </p:contentPart>
          </mc:Choice>
          <mc:Fallback>
            <p:pic>
              <p:nvPicPr>
                <p:cNvPr id="294" name="Ink 293">
                  <a:extLst>
                    <a:ext uri="{FF2B5EF4-FFF2-40B4-BE49-F238E27FC236}">
                      <a16:creationId xmlns:a16="http://schemas.microsoft.com/office/drawing/2014/main" id="{A9EC482F-C78A-35CB-D9E4-5EFEF45E2160}"/>
                    </a:ext>
                  </a:extLst>
                </p:cNvPr>
                <p:cNvPicPr/>
                <p:nvPr/>
              </p:nvPicPr>
              <p:blipFill>
                <a:blip r:embed="rId487"/>
                <a:stretch>
                  <a:fillRect/>
                </a:stretch>
              </p:blipFill>
              <p:spPr>
                <a:xfrm>
                  <a:off x="6444885" y="1680837"/>
                  <a:ext cx="541440" cy="261360"/>
                </a:xfrm>
                <a:prstGeom prst="rect">
                  <a:avLst/>
                </a:prstGeom>
              </p:spPr>
            </p:pic>
          </mc:Fallback>
        </mc:AlternateContent>
      </p:grpSp>
      <p:grpSp>
        <p:nvGrpSpPr>
          <p:cNvPr id="316" name="Group 315">
            <a:extLst>
              <a:ext uri="{FF2B5EF4-FFF2-40B4-BE49-F238E27FC236}">
                <a16:creationId xmlns:a16="http://schemas.microsoft.com/office/drawing/2014/main" id="{DC22BC6C-5E2D-5CDC-D332-654FC8C4A930}"/>
              </a:ext>
            </a:extLst>
          </p:cNvPr>
          <p:cNvGrpSpPr/>
          <p:nvPr/>
        </p:nvGrpSpPr>
        <p:grpSpPr>
          <a:xfrm>
            <a:off x="9338565" y="3297957"/>
            <a:ext cx="2774160" cy="2050920"/>
            <a:chOff x="9338565" y="3297957"/>
            <a:chExt cx="2774160" cy="2050920"/>
          </a:xfrm>
        </p:grpSpPr>
        <mc:AlternateContent xmlns:mc="http://schemas.openxmlformats.org/markup-compatibility/2006">
          <mc:Choice xmlns:p14="http://schemas.microsoft.com/office/powerpoint/2010/main" Requires="p14">
            <p:contentPart p14:bwMode="auto" r:id="rId488">
              <p14:nvContentPartPr>
                <p14:cNvPr id="296" name="Ink 295">
                  <a:extLst>
                    <a:ext uri="{FF2B5EF4-FFF2-40B4-BE49-F238E27FC236}">
                      <a16:creationId xmlns:a16="http://schemas.microsoft.com/office/drawing/2014/main" id="{0B4C6F9C-9B11-1D26-9E32-5C6621BE9F7C}"/>
                    </a:ext>
                  </a:extLst>
                </p14:cNvPr>
                <p14:cNvContentPartPr/>
                <p14:nvPr/>
              </p14:nvContentPartPr>
              <p14:xfrm>
                <a:off x="9338565" y="4014357"/>
                <a:ext cx="996120" cy="1009800"/>
              </p14:xfrm>
            </p:contentPart>
          </mc:Choice>
          <mc:Fallback>
            <p:pic>
              <p:nvPicPr>
                <p:cNvPr id="296" name="Ink 295">
                  <a:extLst>
                    <a:ext uri="{FF2B5EF4-FFF2-40B4-BE49-F238E27FC236}">
                      <a16:creationId xmlns:a16="http://schemas.microsoft.com/office/drawing/2014/main" id="{0B4C6F9C-9B11-1D26-9E32-5C6621BE9F7C}"/>
                    </a:ext>
                  </a:extLst>
                </p:cNvPr>
                <p:cNvPicPr/>
                <p:nvPr/>
              </p:nvPicPr>
              <p:blipFill>
                <a:blip r:embed="rId489"/>
                <a:stretch>
                  <a:fillRect/>
                </a:stretch>
              </p:blipFill>
              <p:spPr>
                <a:xfrm>
                  <a:off x="9332445" y="4008237"/>
                  <a:ext cx="1008360" cy="10220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7" name="Ink 296">
                  <a:extLst>
                    <a:ext uri="{FF2B5EF4-FFF2-40B4-BE49-F238E27FC236}">
                      <a16:creationId xmlns:a16="http://schemas.microsoft.com/office/drawing/2014/main" id="{C54CFDA3-EE0F-1499-B785-1D7575576419}"/>
                    </a:ext>
                  </a:extLst>
                </p14:cNvPr>
                <p14:cNvContentPartPr/>
                <p14:nvPr/>
              </p14:nvContentPartPr>
              <p14:xfrm>
                <a:off x="9694965" y="4136397"/>
                <a:ext cx="324000" cy="674640"/>
              </p14:xfrm>
            </p:contentPart>
          </mc:Choice>
          <mc:Fallback>
            <p:pic>
              <p:nvPicPr>
                <p:cNvPr id="297" name="Ink 296">
                  <a:extLst>
                    <a:ext uri="{FF2B5EF4-FFF2-40B4-BE49-F238E27FC236}">
                      <a16:creationId xmlns:a16="http://schemas.microsoft.com/office/drawing/2014/main" id="{C54CFDA3-EE0F-1499-B785-1D7575576419}"/>
                    </a:ext>
                  </a:extLst>
                </p:cNvPr>
                <p:cNvPicPr/>
                <p:nvPr/>
              </p:nvPicPr>
              <p:blipFill>
                <a:blip r:embed="rId491"/>
                <a:stretch>
                  <a:fillRect/>
                </a:stretch>
              </p:blipFill>
              <p:spPr>
                <a:xfrm>
                  <a:off x="9688845" y="4130277"/>
                  <a:ext cx="336240" cy="68688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8" name="Ink 297">
                  <a:extLst>
                    <a:ext uri="{FF2B5EF4-FFF2-40B4-BE49-F238E27FC236}">
                      <a16:creationId xmlns:a16="http://schemas.microsoft.com/office/drawing/2014/main" id="{7AB293C4-1C5A-5FA9-43FD-E842F9D9561C}"/>
                    </a:ext>
                  </a:extLst>
                </p14:cNvPr>
                <p14:cNvContentPartPr/>
                <p14:nvPr/>
              </p14:nvContentPartPr>
              <p14:xfrm>
                <a:off x="9537285" y="4196157"/>
                <a:ext cx="777240" cy="886680"/>
              </p14:xfrm>
            </p:contentPart>
          </mc:Choice>
          <mc:Fallback>
            <p:pic>
              <p:nvPicPr>
                <p:cNvPr id="298" name="Ink 297">
                  <a:extLst>
                    <a:ext uri="{FF2B5EF4-FFF2-40B4-BE49-F238E27FC236}">
                      <a16:creationId xmlns:a16="http://schemas.microsoft.com/office/drawing/2014/main" id="{7AB293C4-1C5A-5FA9-43FD-E842F9D9561C}"/>
                    </a:ext>
                  </a:extLst>
                </p:cNvPr>
                <p:cNvPicPr/>
                <p:nvPr/>
              </p:nvPicPr>
              <p:blipFill>
                <a:blip r:embed="rId493"/>
                <a:stretch>
                  <a:fillRect/>
                </a:stretch>
              </p:blipFill>
              <p:spPr>
                <a:xfrm>
                  <a:off x="9531165" y="4190037"/>
                  <a:ext cx="78948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9" name="Ink 298">
                  <a:extLst>
                    <a:ext uri="{FF2B5EF4-FFF2-40B4-BE49-F238E27FC236}">
                      <a16:creationId xmlns:a16="http://schemas.microsoft.com/office/drawing/2014/main" id="{71D12085-1058-D4FA-4DFB-1304CABCAB35}"/>
                    </a:ext>
                  </a:extLst>
                </p14:cNvPr>
                <p14:cNvContentPartPr/>
                <p14:nvPr/>
              </p14:nvContentPartPr>
              <p14:xfrm>
                <a:off x="10348005" y="3686757"/>
                <a:ext cx="1191240" cy="826200"/>
              </p14:xfrm>
            </p:contentPart>
          </mc:Choice>
          <mc:Fallback>
            <p:pic>
              <p:nvPicPr>
                <p:cNvPr id="299" name="Ink 298">
                  <a:extLst>
                    <a:ext uri="{FF2B5EF4-FFF2-40B4-BE49-F238E27FC236}">
                      <a16:creationId xmlns:a16="http://schemas.microsoft.com/office/drawing/2014/main" id="{71D12085-1058-D4FA-4DFB-1304CABCAB35}"/>
                    </a:ext>
                  </a:extLst>
                </p:cNvPr>
                <p:cNvPicPr/>
                <p:nvPr/>
              </p:nvPicPr>
              <p:blipFill>
                <a:blip r:embed="rId495"/>
                <a:stretch>
                  <a:fillRect/>
                </a:stretch>
              </p:blipFill>
              <p:spPr>
                <a:xfrm>
                  <a:off x="10341885" y="3680637"/>
                  <a:ext cx="1203480" cy="8384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0" name="Ink 299">
                  <a:extLst>
                    <a:ext uri="{FF2B5EF4-FFF2-40B4-BE49-F238E27FC236}">
                      <a16:creationId xmlns:a16="http://schemas.microsoft.com/office/drawing/2014/main" id="{0286A770-5751-1DFF-4D7A-FA07F3887670}"/>
                    </a:ext>
                  </a:extLst>
                </p14:cNvPr>
                <p14:cNvContentPartPr/>
                <p14:nvPr/>
              </p14:nvContentPartPr>
              <p14:xfrm>
                <a:off x="11275725" y="3297957"/>
                <a:ext cx="837000" cy="927000"/>
              </p14:xfrm>
            </p:contentPart>
          </mc:Choice>
          <mc:Fallback>
            <p:pic>
              <p:nvPicPr>
                <p:cNvPr id="300" name="Ink 299">
                  <a:extLst>
                    <a:ext uri="{FF2B5EF4-FFF2-40B4-BE49-F238E27FC236}">
                      <a16:creationId xmlns:a16="http://schemas.microsoft.com/office/drawing/2014/main" id="{0286A770-5751-1DFF-4D7A-FA07F3887670}"/>
                    </a:ext>
                  </a:extLst>
                </p:cNvPr>
                <p:cNvPicPr/>
                <p:nvPr/>
              </p:nvPicPr>
              <p:blipFill>
                <a:blip r:embed="rId497"/>
                <a:stretch>
                  <a:fillRect/>
                </a:stretch>
              </p:blipFill>
              <p:spPr>
                <a:xfrm>
                  <a:off x="11269605" y="3291837"/>
                  <a:ext cx="849240" cy="93924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2" name="Ink 301">
                  <a:extLst>
                    <a:ext uri="{FF2B5EF4-FFF2-40B4-BE49-F238E27FC236}">
                      <a16:creationId xmlns:a16="http://schemas.microsoft.com/office/drawing/2014/main" id="{B3496EA1-9855-AD3E-DA3D-4E49B725F679}"/>
                    </a:ext>
                  </a:extLst>
                </p14:cNvPr>
                <p14:cNvContentPartPr/>
                <p14:nvPr/>
              </p14:nvContentPartPr>
              <p14:xfrm>
                <a:off x="10853805" y="4319637"/>
                <a:ext cx="25560" cy="188280"/>
              </p14:xfrm>
            </p:contentPart>
          </mc:Choice>
          <mc:Fallback>
            <p:pic>
              <p:nvPicPr>
                <p:cNvPr id="302" name="Ink 301">
                  <a:extLst>
                    <a:ext uri="{FF2B5EF4-FFF2-40B4-BE49-F238E27FC236}">
                      <a16:creationId xmlns:a16="http://schemas.microsoft.com/office/drawing/2014/main" id="{B3496EA1-9855-AD3E-DA3D-4E49B725F679}"/>
                    </a:ext>
                  </a:extLst>
                </p:cNvPr>
                <p:cNvPicPr/>
                <p:nvPr/>
              </p:nvPicPr>
              <p:blipFill>
                <a:blip r:embed="rId499"/>
                <a:stretch>
                  <a:fillRect/>
                </a:stretch>
              </p:blipFill>
              <p:spPr>
                <a:xfrm>
                  <a:off x="10847685" y="4313517"/>
                  <a:ext cx="378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3" name="Ink 302">
                  <a:extLst>
                    <a:ext uri="{FF2B5EF4-FFF2-40B4-BE49-F238E27FC236}">
                      <a16:creationId xmlns:a16="http://schemas.microsoft.com/office/drawing/2014/main" id="{99172E51-C1C5-E59A-69A8-93B9B5B216FB}"/>
                    </a:ext>
                  </a:extLst>
                </p14:cNvPr>
                <p14:cNvContentPartPr/>
                <p14:nvPr/>
              </p14:nvContentPartPr>
              <p14:xfrm>
                <a:off x="10876485" y="4453557"/>
                <a:ext cx="172080" cy="232920"/>
              </p14:xfrm>
            </p:contentPart>
          </mc:Choice>
          <mc:Fallback>
            <p:pic>
              <p:nvPicPr>
                <p:cNvPr id="303" name="Ink 302">
                  <a:extLst>
                    <a:ext uri="{FF2B5EF4-FFF2-40B4-BE49-F238E27FC236}">
                      <a16:creationId xmlns:a16="http://schemas.microsoft.com/office/drawing/2014/main" id="{99172E51-C1C5-E59A-69A8-93B9B5B216FB}"/>
                    </a:ext>
                  </a:extLst>
                </p:cNvPr>
                <p:cNvPicPr/>
                <p:nvPr/>
              </p:nvPicPr>
              <p:blipFill>
                <a:blip r:embed="rId501"/>
                <a:stretch>
                  <a:fillRect/>
                </a:stretch>
              </p:blipFill>
              <p:spPr>
                <a:xfrm>
                  <a:off x="10870365" y="4447437"/>
                  <a:ext cx="1843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4" name="Ink 303">
                  <a:extLst>
                    <a:ext uri="{FF2B5EF4-FFF2-40B4-BE49-F238E27FC236}">
                      <a16:creationId xmlns:a16="http://schemas.microsoft.com/office/drawing/2014/main" id="{B192BFCE-AF8D-4F87-3C7B-437BF84039F6}"/>
                    </a:ext>
                  </a:extLst>
                </p14:cNvPr>
                <p14:cNvContentPartPr/>
                <p14:nvPr/>
              </p14:nvContentPartPr>
              <p14:xfrm>
                <a:off x="11086365" y="4291557"/>
                <a:ext cx="180000" cy="311040"/>
              </p14:xfrm>
            </p:contentPart>
          </mc:Choice>
          <mc:Fallback>
            <p:pic>
              <p:nvPicPr>
                <p:cNvPr id="304" name="Ink 303">
                  <a:extLst>
                    <a:ext uri="{FF2B5EF4-FFF2-40B4-BE49-F238E27FC236}">
                      <a16:creationId xmlns:a16="http://schemas.microsoft.com/office/drawing/2014/main" id="{B192BFCE-AF8D-4F87-3C7B-437BF84039F6}"/>
                    </a:ext>
                  </a:extLst>
                </p:cNvPr>
                <p:cNvPicPr/>
                <p:nvPr/>
              </p:nvPicPr>
              <p:blipFill>
                <a:blip r:embed="rId503"/>
                <a:stretch>
                  <a:fillRect/>
                </a:stretch>
              </p:blipFill>
              <p:spPr>
                <a:xfrm>
                  <a:off x="11080245" y="4285437"/>
                  <a:ext cx="1922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5" name="Ink 304">
                  <a:extLst>
                    <a:ext uri="{FF2B5EF4-FFF2-40B4-BE49-F238E27FC236}">
                      <a16:creationId xmlns:a16="http://schemas.microsoft.com/office/drawing/2014/main" id="{EE628466-B9CE-69D4-0587-C322CA496F46}"/>
                    </a:ext>
                  </a:extLst>
                </p14:cNvPr>
                <p14:cNvContentPartPr/>
                <p14:nvPr/>
              </p14:nvContentPartPr>
              <p14:xfrm>
                <a:off x="11264925" y="4220997"/>
                <a:ext cx="214200" cy="422280"/>
              </p14:xfrm>
            </p:contentPart>
          </mc:Choice>
          <mc:Fallback>
            <p:pic>
              <p:nvPicPr>
                <p:cNvPr id="305" name="Ink 304">
                  <a:extLst>
                    <a:ext uri="{FF2B5EF4-FFF2-40B4-BE49-F238E27FC236}">
                      <a16:creationId xmlns:a16="http://schemas.microsoft.com/office/drawing/2014/main" id="{EE628466-B9CE-69D4-0587-C322CA496F46}"/>
                    </a:ext>
                  </a:extLst>
                </p:cNvPr>
                <p:cNvPicPr/>
                <p:nvPr/>
              </p:nvPicPr>
              <p:blipFill>
                <a:blip r:embed="rId505"/>
                <a:stretch>
                  <a:fillRect/>
                </a:stretch>
              </p:blipFill>
              <p:spPr>
                <a:xfrm>
                  <a:off x="11258805" y="4214877"/>
                  <a:ext cx="22644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6" name="Ink 305">
                  <a:extLst>
                    <a:ext uri="{FF2B5EF4-FFF2-40B4-BE49-F238E27FC236}">
                      <a16:creationId xmlns:a16="http://schemas.microsoft.com/office/drawing/2014/main" id="{14E05D30-4150-096B-B9C7-53FEB0044270}"/>
                    </a:ext>
                  </a:extLst>
                </p14:cNvPr>
                <p14:cNvContentPartPr/>
                <p14:nvPr/>
              </p14:nvContentPartPr>
              <p14:xfrm>
                <a:off x="11354925" y="4465437"/>
                <a:ext cx="243360" cy="234720"/>
              </p14:xfrm>
            </p:contentPart>
          </mc:Choice>
          <mc:Fallback>
            <p:pic>
              <p:nvPicPr>
                <p:cNvPr id="306" name="Ink 305">
                  <a:extLst>
                    <a:ext uri="{FF2B5EF4-FFF2-40B4-BE49-F238E27FC236}">
                      <a16:creationId xmlns:a16="http://schemas.microsoft.com/office/drawing/2014/main" id="{14E05D30-4150-096B-B9C7-53FEB0044270}"/>
                    </a:ext>
                  </a:extLst>
                </p:cNvPr>
                <p:cNvPicPr/>
                <p:nvPr/>
              </p:nvPicPr>
              <p:blipFill>
                <a:blip r:embed="rId507"/>
                <a:stretch>
                  <a:fillRect/>
                </a:stretch>
              </p:blipFill>
              <p:spPr>
                <a:xfrm>
                  <a:off x="11348805" y="4459317"/>
                  <a:ext cx="2556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8" name="Ink 307">
                  <a:extLst>
                    <a:ext uri="{FF2B5EF4-FFF2-40B4-BE49-F238E27FC236}">
                      <a16:creationId xmlns:a16="http://schemas.microsoft.com/office/drawing/2014/main" id="{72F4A7A8-D701-629B-C4A9-47AA9B9C58B1}"/>
                    </a:ext>
                  </a:extLst>
                </p14:cNvPr>
                <p14:cNvContentPartPr/>
                <p14:nvPr/>
              </p14:nvContentPartPr>
              <p14:xfrm>
                <a:off x="10364205" y="5124957"/>
                <a:ext cx="147240" cy="223920"/>
              </p14:xfrm>
            </p:contentPart>
          </mc:Choice>
          <mc:Fallback>
            <p:pic>
              <p:nvPicPr>
                <p:cNvPr id="308" name="Ink 307">
                  <a:extLst>
                    <a:ext uri="{FF2B5EF4-FFF2-40B4-BE49-F238E27FC236}">
                      <a16:creationId xmlns:a16="http://schemas.microsoft.com/office/drawing/2014/main" id="{72F4A7A8-D701-629B-C4A9-47AA9B9C58B1}"/>
                    </a:ext>
                  </a:extLst>
                </p:cNvPr>
                <p:cNvPicPr/>
                <p:nvPr/>
              </p:nvPicPr>
              <p:blipFill>
                <a:blip r:embed="rId509"/>
                <a:stretch>
                  <a:fillRect/>
                </a:stretch>
              </p:blipFill>
              <p:spPr>
                <a:xfrm>
                  <a:off x="10358085" y="5118837"/>
                  <a:ext cx="1594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09" name="Ink 308">
                  <a:extLst>
                    <a:ext uri="{FF2B5EF4-FFF2-40B4-BE49-F238E27FC236}">
                      <a16:creationId xmlns:a16="http://schemas.microsoft.com/office/drawing/2014/main" id="{37BE9E2F-834C-57A0-93D6-066414094F6D}"/>
                    </a:ext>
                  </a:extLst>
                </p14:cNvPr>
                <p14:cNvContentPartPr/>
                <p14:nvPr/>
              </p14:nvContentPartPr>
              <p14:xfrm>
                <a:off x="10448445" y="5074197"/>
                <a:ext cx="182880" cy="43560"/>
              </p14:xfrm>
            </p:contentPart>
          </mc:Choice>
          <mc:Fallback>
            <p:pic>
              <p:nvPicPr>
                <p:cNvPr id="309" name="Ink 308">
                  <a:extLst>
                    <a:ext uri="{FF2B5EF4-FFF2-40B4-BE49-F238E27FC236}">
                      <a16:creationId xmlns:a16="http://schemas.microsoft.com/office/drawing/2014/main" id="{37BE9E2F-834C-57A0-93D6-066414094F6D}"/>
                    </a:ext>
                  </a:extLst>
                </p:cNvPr>
                <p:cNvPicPr/>
                <p:nvPr/>
              </p:nvPicPr>
              <p:blipFill>
                <a:blip r:embed="rId511"/>
                <a:stretch>
                  <a:fillRect/>
                </a:stretch>
              </p:blipFill>
              <p:spPr>
                <a:xfrm>
                  <a:off x="10442325" y="5068077"/>
                  <a:ext cx="1951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0" name="Ink 309">
                  <a:extLst>
                    <a:ext uri="{FF2B5EF4-FFF2-40B4-BE49-F238E27FC236}">
                      <a16:creationId xmlns:a16="http://schemas.microsoft.com/office/drawing/2014/main" id="{6267278A-7F7E-C897-0ADA-1761F17EFF96}"/>
                    </a:ext>
                  </a:extLst>
                </p14:cNvPr>
                <p14:cNvContentPartPr/>
                <p14:nvPr/>
              </p14:nvContentPartPr>
              <p14:xfrm>
                <a:off x="10558605" y="5082837"/>
                <a:ext cx="196920" cy="228960"/>
              </p14:xfrm>
            </p:contentPart>
          </mc:Choice>
          <mc:Fallback>
            <p:pic>
              <p:nvPicPr>
                <p:cNvPr id="310" name="Ink 309">
                  <a:extLst>
                    <a:ext uri="{FF2B5EF4-FFF2-40B4-BE49-F238E27FC236}">
                      <a16:creationId xmlns:a16="http://schemas.microsoft.com/office/drawing/2014/main" id="{6267278A-7F7E-C897-0ADA-1761F17EFF96}"/>
                    </a:ext>
                  </a:extLst>
                </p:cNvPr>
                <p:cNvPicPr/>
                <p:nvPr/>
              </p:nvPicPr>
              <p:blipFill>
                <a:blip r:embed="rId513"/>
                <a:stretch>
                  <a:fillRect/>
                </a:stretch>
              </p:blipFill>
              <p:spPr>
                <a:xfrm>
                  <a:off x="10552485" y="5076717"/>
                  <a:ext cx="2091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11" name="Ink 310">
                  <a:extLst>
                    <a:ext uri="{FF2B5EF4-FFF2-40B4-BE49-F238E27FC236}">
                      <a16:creationId xmlns:a16="http://schemas.microsoft.com/office/drawing/2014/main" id="{B813BB79-947F-1B13-C6CA-1F42E1C6624F}"/>
                    </a:ext>
                  </a:extLst>
                </p14:cNvPr>
                <p14:cNvContentPartPr/>
                <p14:nvPr/>
              </p14:nvContentPartPr>
              <p14:xfrm>
                <a:off x="10737165" y="5048997"/>
                <a:ext cx="193320" cy="282600"/>
              </p14:xfrm>
            </p:contentPart>
          </mc:Choice>
          <mc:Fallback>
            <p:pic>
              <p:nvPicPr>
                <p:cNvPr id="311" name="Ink 310">
                  <a:extLst>
                    <a:ext uri="{FF2B5EF4-FFF2-40B4-BE49-F238E27FC236}">
                      <a16:creationId xmlns:a16="http://schemas.microsoft.com/office/drawing/2014/main" id="{B813BB79-947F-1B13-C6CA-1F42E1C6624F}"/>
                    </a:ext>
                  </a:extLst>
                </p:cNvPr>
                <p:cNvPicPr/>
                <p:nvPr/>
              </p:nvPicPr>
              <p:blipFill>
                <a:blip r:embed="rId515"/>
                <a:stretch>
                  <a:fillRect/>
                </a:stretch>
              </p:blipFill>
              <p:spPr>
                <a:xfrm>
                  <a:off x="10731045" y="5042877"/>
                  <a:ext cx="2055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2" name="Ink 311">
                  <a:extLst>
                    <a:ext uri="{FF2B5EF4-FFF2-40B4-BE49-F238E27FC236}">
                      <a16:creationId xmlns:a16="http://schemas.microsoft.com/office/drawing/2014/main" id="{BE0A50B0-7500-41D2-33D4-93CC27E240EE}"/>
                    </a:ext>
                  </a:extLst>
                </p14:cNvPr>
                <p14:cNvContentPartPr/>
                <p14:nvPr/>
              </p14:nvContentPartPr>
              <p14:xfrm>
                <a:off x="10895205" y="5200197"/>
                <a:ext cx="219600" cy="134280"/>
              </p14:xfrm>
            </p:contentPart>
          </mc:Choice>
          <mc:Fallback>
            <p:pic>
              <p:nvPicPr>
                <p:cNvPr id="312" name="Ink 311">
                  <a:extLst>
                    <a:ext uri="{FF2B5EF4-FFF2-40B4-BE49-F238E27FC236}">
                      <a16:creationId xmlns:a16="http://schemas.microsoft.com/office/drawing/2014/main" id="{BE0A50B0-7500-41D2-33D4-93CC27E240EE}"/>
                    </a:ext>
                  </a:extLst>
                </p:cNvPr>
                <p:cNvPicPr/>
                <p:nvPr/>
              </p:nvPicPr>
              <p:blipFill>
                <a:blip r:embed="rId517"/>
                <a:stretch>
                  <a:fillRect/>
                </a:stretch>
              </p:blipFill>
              <p:spPr>
                <a:xfrm>
                  <a:off x="10889085" y="5194077"/>
                  <a:ext cx="2318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13" name="Ink 312">
                  <a:extLst>
                    <a:ext uri="{FF2B5EF4-FFF2-40B4-BE49-F238E27FC236}">
                      <a16:creationId xmlns:a16="http://schemas.microsoft.com/office/drawing/2014/main" id="{C0F6094B-97BF-03C3-7CAE-5C054A7A07CE}"/>
                    </a:ext>
                  </a:extLst>
                </p14:cNvPr>
                <p14:cNvContentPartPr/>
                <p14:nvPr/>
              </p14:nvContentPartPr>
              <p14:xfrm>
                <a:off x="11171685" y="4960797"/>
                <a:ext cx="170640" cy="352800"/>
              </p14:xfrm>
            </p:contentPart>
          </mc:Choice>
          <mc:Fallback>
            <p:pic>
              <p:nvPicPr>
                <p:cNvPr id="313" name="Ink 312">
                  <a:extLst>
                    <a:ext uri="{FF2B5EF4-FFF2-40B4-BE49-F238E27FC236}">
                      <a16:creationId xmlns:a16="http://schemas.microsoft.com/office/drawing/2014/main" id="{C0F6094B-97BF-03C3-7CAE-5C054A7A07CE}"/>
                    </a:ext>
                  </a:extLst>
                </p:cNvPr>
                <p:cNvPicPr/>
                <p:nvPr/>
              </p:nvPicPr>
              <p:blipFill>
                <a:blip r:embed="rId519"/>
                <a:stretch>
                  <a:fillRect/>
                </a:stretch>
              </p:blipFill>
              <p:spPr>
                <a:xfrm>
                  <a:off x="11165565" y="4954677"/>
                  <a:ext cx="1828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4" name="Ink 313">
                  <a:extLst>
                    <a:ext uri="{FF2B5EF4-FFF2-40B4-BE49-F238E27FC236}">
                      <a16:creationId xmlns:a16="http://schemas.microsoft.com/office/drawing/2014/main" id="{F04CF910-F554-D073-3500-8EA0D123367F}"/>
                    </a:ext>
                  </a:extLst>
                </p14:cNvPr>
                <p14:cNvContentPartPr/>
                <p14:nvPr/>
              </p14:nvContentPartPr>
              <p14:xfrm>
                <a:off x="11352765" y="4935597"/>
                <a:ext cx="203760" cy="359640"/>
              </p14:xfrm>
            </p:contentPart>
          </mc:Choice>
          <mc:Fallback>
            <p:pic>
              <p:nvPicPr>
                <p:cNvPr id="314" name="Ink 313">
                  <a:extLst>
                    <a:ext uri="{FF2B5EF4-FFF2-40B4-BE49-F238E27FC236}">
                      <a16:creationId xmlns:a16="http://schemas.microsoft.com/office/drawing/2014/main" id="{F04CF910-F554-D073-3500-8EA0D123367F}"/>
                    </a:ext>
                  </a:extLst>
                </p:cNvPr>
                <p:cNvPicPr/>
                <p:nvPr/>
              </p:nvPicPr>
              <p:blipFill>
                <a:blip r:embed="rId521"/>
                <a:stretch>
                  <a:fillRect/>
                </a:stretch>
              </p:blipFill>
              <p:spPr>
                <a:xfrm>
                  <a:off x="11346645" y="4929477"/>
                  <a:ext cx="21600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15" name="Ink 314">
                  <a:extLst>
                    <a:ext uri="{FF2B5EF4-FFF2-40B4-BE49-F238E27FC236}">
                      <a16:creationId xmlns:a16="http://schemas.microsoft.com/office/drawing/2014/main" id="{B96F7FF8-7A74-4060-B099-82AE2A45B1EE}"/>
                    </a:ext>
                  </a:extLst>
                </p14:cNvPr>
                <p14:cNvContentPartPr/>
                <p14:nvPr/>
              </p14:nvContentPartPr>
              <p14:xfrm>
                <a:off x="11429445" y="5145837"/>
                <a:ext cx="158760" cy="190080"/>
              </p14:xfrm>
            </p:contentPart>
          </mc:Choice>
          <mc:Fallback>
            <p:pic>
              <p:nvPicPr>
                <p:cNvPr id="315" name="Ink 314">
                  <a:extLst>
                    <a:ext uri="{FF2B5EF4-FFF2-40B4-BE49-F238E27FC236}">
                      <a16:creationId xmlns:a16="http://schemas.microsoft.com/office/drawing/2014/main" id="{B96F7FF8-7A74-4060-B099-82AE2A45B1EE}"/>
                    </a:ext>
                  </a:extLst>
                </p:cNvPr>
                <p:cNvPicPr/>
                <p:nvPr/>
              </p:nvPicPr>
              <p:blipFill>
                <a:blip r:embed="rId523"/>
                <a:stretch>
                  <a:fillRect/>
                </a:stretch>
              </p:blipFill>
              <p:spPr>
                <a:xfrm>
                  <a:off x="11423325" y="5139717"/>
                  <a:ext cx="171000" cy="202320"/>
                </a:xfrm>
                <a:prstGeom prst="rect">
                  <a:avLst/>
                </a:prstGeom>
              </p:spPr>
            </p:pic>
          </mc:Fallback>
        </mc:AlternateContent>
      </p:grpSp>
    </p:spTree>
    <p:extLst>
      <p:ext uri="{BB962C8B-B14F-4D97-AF65-F5344CB8AC3E}">
        <p14:creationId xmlns:p14="http://schemas.microsoft.com/office/powerpoint/2010/main" val="2904110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93C3A46-C5FF-1707-0FA6-028F967AE937}"/>
                  </a:ext>
                </a:extLst>
              </p14:cNvPr>
              <p14:cNvContentPartPr/>
              <p14:nvPr/>
            </p14:nvContentPartPr>
            <p14:xfrm>
              <a:off x="362530" y="1367330"/>
              <a:ext cx="1883880" cy="127800"/>
            </p14:xfrm>
          </p:contentPart>
        </mc:Choice>
        <mc:Fallback xmlns="">
          <p:pic>
            <p:nvPicPr>
              <p:cNvPr id="4" name="Ink 3">
                <a:extLst>
                  <a:ext uri="{FF2B5EF4-FFF2-40B4-BE49-F238E27FC236}">
                    <a16:creationId xmlns:a16="http://schemas.microsoft.com/office/drawing/2014/main" id="{693C3A46-C5FF-1707-0FA6-028F967AE937}"/>
                  </a:ext>
                </a:extLst>
              </p:cNvPr>
              <p:cNvPicPr/>
              <p:nvPr/>
            </p:nvPicPr>
            <p:blipFill>
              <a:blip r:embed="rId3"/>
              <a:stretch>
                <a:fillRect/>
              </a:stretch>
            </p:blipFill>
            <p:spPr>
              <a:xfrm>
                <a:off x="356410" y="1361210"/>
                <a:ext cx="18961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B9F1BB-38B7-1CEF-BA08-1E501721C749}"/>
                  </a:ext>
                </a:extLst>
              </p14:cNvPr>
              <p14:cNvContentPartPr/>
              <p14:nvPr/>
            </p14:nvContentPartPr>
            <p14:xfrm>
              <a:off x="2342530" y="1370570"/>
              <a:ext cx="10440" cy="21960"/>
            </p14:xfrm>
          </p:contentPart>
        </mc:Choice>
        <mc:Fallback xmlns="">
          <p:pic>
            <p:nvPicPr>
              <p:cNvPr id="6" name="Ink 5">
                <a:extLst>
                  <a:ext uri="{FF2B5EF4-FFF2-40B4-BE49-F238E27FC236}">
                    <a16:creationId xmlns:a16="http://schemas.microsoft.com/office/drawing/2014/main" id="{61B9F1BB-38B7-1CEF-BA08-1E501721C749}"/>
                  </a:ext>
                </a:extLst>
              </p:cNvPr>
              <p:cNvPicPr/>
              <p:nvPr/>
            </p:nvPicPr>
            <p:blipFill>
              <a:blip r:embed="rId5"/>
              <a:stretch>
                <a:fillRect/>
              </a:stretch>
            </p:blipFill>
            <p:spPr>
              <a:xfrm>
                <a:off x="2336410" y="1364450"/>
                <a:ext cx="22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3D039025-0A29-4A84-BA1C-5DA69323C1AB}"/>
                  </a:ext>
                </a:extLst>
              </p14:cNvPr>
              <p14:cNvContentPartPr/>
              <p14:nvPr/>
            </p14:nvContentPartPr>
            <p14:xfrm>
              <a:off x="2287450" y="1365530"/>
              <a:ext cx="3493800" cy="196200"/>
            </p14:xfrm>
          </p:contentPart>
        </mc:Choice>
        <mc:Fallback xmlns="">
          <p:pic>
            <p:nvPicPr>
              <p:cNvPr id="7" name="Ink 6">
                <a:extLst>
                  <a:ext uri="{FF2B5EF4-FFF2-40B4-BE49-F238E27FC236}">
                    <a16:creationId xmlns:a16="http://schemas.microsoft.com/office/drawing/2014/main" id="{3D039025-0A29-4A84-BA1C-5DA69323C1AB}"/>
                  </a:ext>
                </a:extLst>
              </p:cNvPr>
              <p:cNvPicPr/>
              <p:nvPr/>
            </p:nvPicPr>
            <p:blipFill>
              <a:blip r:embed="rId7"/>
              <a:stretch>
                <a:fillRect/>
              </a:stretch>
            </p:blipFill>
            <p:spPr>
              <a:xfrm>
                <a:off x="2281330" y="1359410"/>
                <a:ext cx="3506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A12CF10-33A5-2D76-DB30-A181D4512BDF}"/>
                  </a:ext>
                </a:extLst>
              </p14:cNvPr>
              <p14:cNvContentPartPr/>
              <p14:nvPr/>
            </p14:nvContentPartPr>
            <p14:xfrm>
              <a:off x="368650" y="584690"/>
              <a:ext cx="2520" cy="1440"/>
            </p14:xfrm>
          </p:contentPart>
        </mc:Choice>
        <mc:Fallback xmlns="">
          <p:pic>
            <p:nvPicPr>
              <p:cNvPr id="8" name="Ink 7">
                <a:extLst>
                  <a:ext uri="{FF2B5EF4-FFF2-40B4-BE49-F238E27FC236}">
                    <a16:creationId xmlns:a16="http://schemas.microsoft.com/office/drawing/2014/main" id="{2A12CF10-33A5-2D76-DB30-A181D4512BDF}"/>
                  </a:ext>
                </a:extLst>
              </p:cNvPr>
              <p:cNvPicPr/>
              <p:nvPr/>
            </p:nvPicPr>
            <p:blipFill>
              <a:blip r:embed="rId9"/>
              <a:stretch>
                <a:fillRect/>
              </a:stretch>
            </p:blipFill>
            <p:spPr>
              <a:xfrm>
                <a:off x="362530" y="578570"/>
                <a:ext cx="1476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88DF130F-1CCD-BBCC-B3ED-107FCA9EA81B}"/>
                  </a:ext>
                </a:extLst>
              </p14:cNvPr>
              <p14:cNvContentPartPr/>
              <p14:nvPr/>
            </p14:nvContentPartPr>
            <p14:xfrm>
              <a:off x="346690" y="420530"/>
              <a:ext cx="8389800" cy="604080"/>
            </p14:xfrm>
          </p:contentPart>
        </mc:Choice>
        <mc:Fallback xmlns="">
          <p:pic>
            <p:nvPicPr>
              <p:cNvPr id="9" name="Ink 8">
                <a:extLst>
                  <a:ext uri="{FF2B5EF4-FFF2-40B4-BE49-F238E27FC236}">
                    <a16:creationId xmlns:a16="http://schemas.microsoft.com/office/drawing/2014/main" id="{88DF130F-1CCD-BBCC-B3ED-107FCA9EA81B}"/>
                  </a:ext>
                </a:extLst>
              </p:cNvPr>
              <p:cNvPicPr/>
              <p:nvPr/>
            </p:nvPicPr>
            <p:blipFill>
              <a:blip r:embed="rId11"/>
              <a:stretch>
                <a:fillRect/>
              </a:stretch>
            </p:blipFill>
            <p:spPr>
              <a:xfrm>
                <a:off x="340570" y="414410"/>
                <a:ext cx="8402040" cy="616320"/>
              </a:xfrm>
              <a:prstGeom prst="rect">
                <a:avLst/>
              </a:prstGeom>
            </p:spPr>
          </p:pic>
        </mc:Fallback>
      </mc:AlternateContent>
      <p:grpSp>
        <p:nvGrpSpPr>
          <p:cNvPr id="13" name="Group 12">
            <a:extLst>
              <a:ext uri="{FF2B5EF4-FFF2-40B4-BE49-F238E27FC236}">
                <a16:creationId xmlns:a16="http://schemas.microsoft.com/office/drawing/2014/main" id="{E6E7CD95-55FC-B69E-2E27-A72ADB816AD0}"/>
              </a:ext>
            </a:extLst>
          </p:cNvPr>
          <p:cNvGrpSpPr/>
          <p:nvPr/>
        </p:nvGrpSpPr>
        <p:grpSpPr>
          <a:xfrm>
            <a:off x="178570" y="1226570"/>
            <a:ext cx="274320" cy="325080"/>
            <a:chOff x="178570" y="1226570"/>
            <a:chExt cx="274320" cy="32508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3665A61-E034-ADDF-D495-ADA0C9596F1D}"/>
                    </a:ext>
                  </a:extLst>
                </p14:cNvPr>
                <p14:cNvContentPartPr/>
                <p14:nvPr/>
              </p14:nvContentPartPr>
              <p14:xfrm>
                <a:off x="178570" y="1226570"/>
                <a:ext cx="69480" cy="252000"/>
              </p14:xfrm>
            </p:contentPart>
          </mc:Choice>
          <mc:Fallback xmlns="">
            <p:pic>
              <p:nvPicPr>
                <p:cNvPr id="10" name="Ink 9">
                  <a:extLst>
                    <a:ext uri="{FF2B5EF4-FFF2-40B4-BE49-F238E27FC236}">
                      <a16:creationId xmlns:a16="http://schemas.microsoft.com/office/drawing/2014/main" id="{C3665A61-E034-ADDF-D495-ADA0C9596F1D}"/>
                    </a:ext>
                  </a:extLst>
                </p:cNvPr>
                <p:cNvPicPr/>
                <p:nvPr/>
              </p:nvPicPr>
              <p:blipFill>
                <a:blip r:embed="rId13"/>
                <a:stretch>
                  <a:fillRect/>
                </a:stretch>
              </p:blipFill>
              <p:spPr>
                <a:xfrm>
                  <a:off x="172450" y="1220450"/>
                  <a:ext cx="81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DEE50DA0-DAAE-5EC7-B2A4-681925DC8FC6}"/>
                    </a:ext>
                  </a:extLst>
                </p14:cNvPr>
                <p14:cNvContentPartPr/>
                <p14:nvPr/>
              </p14:nvContentPartPr>
              <p14:xfrm>
                <a:off x="194410" y="1307570"/>
                <a:ext cx="174960" cy="204480"/>
              </p14:xfrm>
            </p:contentPart>
          </mc:Choice>
          <mc:Fallback xmlns="">
            <p:pic>
              <p:nvPicPr>
                <p:cNvPr id="11" name="Ink 10">
                  <a:extLst>
                    <a:ext uri="{FF2B5EF4-FFF2-40B4-BE49-F238E27FC236}">
                      <a16:creationId xmlns:a16="http://schemas.microsoft.com/office/drawing/2014/main" id="{DEE50DA0-DAAE-5EC7-B2A4-681925DC8FC6}"/>
                    </a:ext>
                  </a:extLst>
                </p:cNvPr>
                <p:cNvPicPr/>
                <p:nvPr/>
              </p:nvPicPr>
              <p:blipFill>
                <a:blip r:embed="rId15"/>
                <a:stretch>
                  <a:fillRect/>
                </a:stretch>
              </p:blipFill>
              <p:spPr>
                <a:xfrm>
                  <a:off x="188290" y="1301450"/>
                  <a:ext cx="187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7BE9455-DE1B-0892-583C-A245B9CB65EC}"/>
                    </a:ext>
                  </a:extLst>
                </p14:cNvPr>
                <p14:cNvContentPartPr/>
                <p14:nvPr/>
              </p14:nvContentPartPr>
              <p14:xfrm>
                <a:off x="273250" y="1312970"/>
                <a:ext cx="179640" cy="238680"/>
              </p14:xfrm>
            </p:contentPart>
          </mc:Choice>
          <mc:Fallback xmlns="">
            <p:pic>
              <p:nvPicPr>
                <p:cNvPr id="12" name="Ink 11">
                  <a:extLst>
                    <a:ext uri="{FF2B5EF4-FFF2-40B4-BE49-F238E27FC236}">
                      <a16:creationId xmlns:a16="http://schemas.microsoft.com/office/drawing/2014/main" id="{47BE9455-DE1B-0892-583C-A245B9CB65EC}"/>
                    </a:ext>
                  </a:extLst>
                </p:cNvPr>
                <p:cNvPicPr/>
                <p:nvPr/>
              </p:nvPicPr>
              <p:blipFill>
                <a:blip r:embed="rId17"/>
                <a:stretch>
                  <a:fillRect/>
                </a:stretch>
              </p:blipFill>
              <p:spPr>
                <a:xfrm>
                  <a:off x="267130" y="1306850"/>
                  <a:ext cx="191880" cy="250920"/>
                </a:xfrm>
                <a:prstGeom prst="rect">
                  <a:avLst/>
                </a:prstGeom>
              </p:spPr>
            </p:pic>
          </mc:Fallback>
        </mc:AlternateContent>
      </p:grpSp>
      <p:grpSp>
        <p:nvGrpSpPr>
          <p:cNvPr id="22" name="Group 21">
            <a:extLst>
              <a:ext uri="{FF2B5EF4-FFF2-40B4-BE49-F238E27FC236}">
                <a16:creationId xmlns:a16="http://schemas.microsoft.com/office/drawing/2014/main" id="{A99E43EB-DA6E-D9F6-991B-F46827DD9135}"/>
              </a:ext>
            </a:extLst>
          </p:cNvPr>
          <p:cNvGrpSpPr/>
          <p:nvPr/>
        </p:nvGrpSpPr>
        <p:grpSpPr>
          <a:xfrm>
            <a:off x="118450" y="149090"/>
            <a:ext cx="1106640" cy="497880"/>
            <a:chOff x="118450" y="149090"/>
            <a:chExt cx="1106640" cy="49788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9DF07DB-A73D-0419-221F-62DC1A39F7E7}"/>
                    </a:ext>
                  </a:extLst>
                </p14:cNvPr>
                <p14:cNvContentPartPr/>
                <p14:nvPr/>
              </p14:nvContentPartPr>
              <p14:xfrm>
                <a:off x="118450" y="355370"/>
                <a:ext cx="79200" cy="291600"/>
              </p14:xfrm>
            </p:contentPart>
          </mc:Choice>
          <mc:Fallback xmlns="">
            <p:pic>
              <p:nvPicPr>
                <p:cNvPr id="14" name="Ink 13">
                  <a:extLst>
                    <a:ext uri="{FF2B5EF4-FFF2-40B4-BE49-F238E27FC236}">
                      <a16:creationId xmlns:a16="http://schemas.microsoft.com/office/drawing/2014/main" id="{89DF07DB-A73D-0419-221F-62DC1A39F7E7}"/>
                    </a:ext>
                  </a:extLst>
                </p:cNvPr>
                <p:cNvPicPr/>
                <p:nvPr/>
              </p:nvPicPr>
              <p:blipFill>
                <a:blip r:embed="rId19"/>
                <a:stretch>
                  <a:fillRect/>
                </a:stretch>
              </p:blipFill>
              <p:spPr>
                <a:xfrm>
                  <a:off x="112330" y="349250"/>
                  <a:ext cx="914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ACC9FFE-A048-DA28-ADE0-E25B1E9F7EFC}"/>
                    </a:ext>
                  </a:extLst>
                </p14:cNvPr>
                <p14:cNvContentPartPr/>
                <p14:nvPr/>
              </p14:nvContentPartPr>
              <p14:xfrm>
                <a:off x="268210" y="379850"/>
                <a:ext cx="121680" cy="83160"/>
              </p14:xfrm>
            </p:contentPart>
          </mc:Choice>
          <mc:Fallback xmlns="">
            <p:pic>
              <p:nvPicPr>
                <p:cNvPr id="15" name="Ink 14">
                  <a:extLst>
                    <a:ext uri="{FF2B5EF4-FFF2-40B4-BE49-F238E27FC236}">
                      <a16:creationId xmlns:a16="http://schemas.microsoft.com/office/drawing/2014/main" id="{FACC9FFE-A048-DA28-ADE0-E25B1E9F7EFC}"/>
                    </a:ext>
                  </a:extLst>
                </p:cNvPr>
                <p:cNvPicPr/>
                <p:nvPr/>
              </p:nvPicPr>
              <p:blipFill>
                <a:blip r:embed="rId21"/>
                <a:stretch>
                  <a:fillRect/>
                </a:stretch>
              </p:blipFill>
              <p:spPr>
                <a:xfrm>
                  <a:off x="262090" y="373730"/>
                  <a:ext cx="1339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951C76A2-A655-9245-3BCA-5A9A56B748EB}"/>
                    </a:ext>
                  </a:extLst>
                </p14:cNvPr>
                <p14:cNvContentPartPr/>
                <p14:nvPr/>
              </p14:nvContentPartPr>
              <p14:xfrm>
                <a:off x="441370" y="295250"/>
                <a:ext cx="37440" cy="108000"/>
              </p14:xfrm>
            </p:contentPart>
          </mc:Choice>
          <mc:Fallback xmlns="">
            <p:pic>
              <p:nvPicPr>
                <p:cNvPr id="16" name="Ink 15">
                  <a:extLst>
                    <a:ext uri="{FF2B5EF4-FFF2-40B4-BE49-F238E27FC236}">
                      <a16:creationId xmlns:a16="http://schemas.microsoft.com/office/drawing/2014/main" id="{951C76A2-A655-9245-3BCA-5A9A56B748EB}"/>
                    </a:ext>
                  </a:extLst>
                </p:cNvPr>
                <p:cNvPicPr/>
                <p:nvPr/>
              </p:nvPicPr>
              <p:blipFill>
                <a:blip r:embed="rId23"/>
                <a:stretch>
                  <a:fillRect/>
                </a:stretch>
              </p:blipFill>
              <p:spPr>
                <a:xfrm>
                  <a:off x="435250" y="289130"/>
                  <a:ext cx="496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CD2404F-4694-2259-8637-638BB6CA060B}"/>
                    </a:ext>
                  </a:extLst>
                </p14:cNvPr>
                <p14:cNvContentPartPr/>
                <p14:nvPr/>
              </p14:nvContentPartPr>
              <p14:xfrm>
                <a:off x="498250" y="238370"/>
                <a:ext cx="128520" cy="174240"/>
              </p14:xfrm>
            </p:contentPart>
          </mc:Choice>
          <mc:Fallback xmlns="">
            <p:pic>
              <p:nvPicPr>
                <p:cNvPr id="17" name="Ink 16">
                  <a:extLst>
                    <a:ext uri="{FF2B5EF4-FFF2-40B4-BE49-F238E27FC236}">
                      <a16:creationId xmlns:a16="http://schemas.microsoft.com/office/drawing/2014/main" id="{2CD2404F-4694-2259-8637-638BB6CA060B}"/>
                    </a:ext>
                  </a:extLst>
                </p:cNvPr>
                <p:cNvPicPr/>
                <p:nvPr/>
              </p:nvPicPr>
              <p:blipFill>
                <a:blip r:embed="rId25"/>
                <a:stretch>
                  <a:fillRect/>
                </a:stretch>
              </p:blipFill>
              <p:spPr>
                <a:xfrm>
                  <a:off x="492130" y="232250"/>
                  <a:ext cx="140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EE209DAB-49A6-ED1E-15B7-38A8308ADBB5}"/>
                    </a:ext>
                  </a:extLst>
                </p14:cNvPr>
                <p14:cNvContentPartPr/>
                <p14:nvPr/>
              </p14:nvContentPartPr>
              <p14:xfrm>
                <a:off x="670690" y="306770"/>
                <a:ext cx="186840" cy="100440"/>
              </p14:xfrm>
            </p:contentPart>
          </mc:Choice>
          <mc:Fallback xmlns="">
            <p:pic>
              <p:nvPicPr>
                <p:cNvPr id="18" name="Ink 17">
                  <a:extLst>
                    <a:ext uri="{FF2B5EF4-FFF2-40B4-BE49-F238E27FC236}">
                      <a16:creationId xmlns:a16="http://schemas.microsoft.com/office/drawing/2014/main" id="{EE209DAB-49A6-ED1E-15B7-38A8308ADBB5}"/>
                    </a:ext>
                  </a:extLst>
                </p:cNvPr>
                <p:cNvPicPr/>
                <p:nvPr/>
              </p:nvPicPr>
              <p:blipFill>
                <a:blip r:embed="rId27"/>
                <a:stretch>
                  <a:fillRect/>
                </a:stretch>
              </p:blipFill>
              <p:spPr>
                <a:xfrm>
                  <a:off x="664570" y="300650"/>
                  <a:ext cx="1990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9D1FD89-9A3B-191F-43F7-57632FD5BC72}"/>
                    </a:ext>
                  </a:extLst>
                </p14:cNvPr>
                <p14:cNvContentPartPr/>
                <p14:nvPr/>
              </p14:nvContentPartPr>
              <p14:xfrm>
                <a:off x="889930" y="185450"/>
                <a:ext cx="102600" cy="216720"/>
              </p14:xfrm>
            </p:contentPart>
          </mc:Choice>
          <mc:Fallback xmlns="">
            <p:pic>
              <p:nvPicPr>
                <p:cNvPr id="19" name="Ink 18">
                  <a:extLst>
                    <a:ext uri="{FF2B5EF4-FFF2-40B4-BE49-F238E27FC236}">
                      <a16:creationId xmlns:a16="http://schemas.microsoft.com/office/drawing/2014/main" id="{B9D1FD89-9A3B-191F-43F7-57632FD5BC72}"/>
                    </a:ext>
                  </a:extLst>
                </p:cNvPr>
                <p:cNvPicPr/>
                <p:nvPr/>
              </p:nvPicPr>
              <p:blipFill>
                <a:blip r:embed="rId29"/>
                <a:stretch>
                  <a:fillRect/>
                </a:stretch>
              </p:blipFill>
              <p:spPr>
                <a:xfrm>
                  <a:off x="883810" y="179330"/>
                  <a:ext cx="114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7710404-CE4A-9315-3E4E-698EB4980094}"/>
                    </a:ext>
                  </a:extLst>
                </p14:cNvPr>
                <p14:cNvContentPartPr/>
                <p14:nvPr/>
              </p14:nvContentPartPr>
              <p14:xfrm>
                <a:off x="993970" y="149090"/>
                <a:ext cx="132120" cy="281520"/>
              </p14:xfrm>
            </p:contentPart>
          </mc:Choice>
          <mc:Fallback xmlns="">
            <p:pic>
              <p:nvPicPr>
                <p:cNvPr id="20" name="Ink 19">
                  <a:extLst>
                    <a:ext uri="{FF2B5EF4-FFF2-40B4-BE49-F238E27FC236}">
                      <a16:creationId xmlns:a16="http://schemas.microsoft.com/office/drawing/2014/main" id="{77710404-CE4A-9315-3E4E-698EB4980094}"/>
                    </a:ext>
                  </a:extLst>
                </p:cNvPr>
                <p:cNvPicPr/>
                <p:nvPr/>
              </p:nvPicPr>
              <p:blipFill>
                <a:blip r:embed="rId31"/>
                <a:stretch>
                  <a:fillRect/>
                </a:stretch>
              </p:blipFill>
              <p:spPr>
                <a:xfrm>
                  <a:off x="987850" y="142970"/>
                  <a:ext cx="1443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E20D29E6-3664-311A-BD90-3D864C70F66D}"/>
                    </a:ext>
                  </a:extLst>
                </p14:cNvPr>
                <p14:cNvContentPartPr/>
                <p14:nvPr/>
              </p14:nvContentPartPr>
              <p14:xfrm>
                <a:off x="1071010" y="240890"/>
                <a:ext cx="154080" cy="161280"/>
              </p14:xfrm>
            </p:contentPart>
          </mc:Choice>
          <mc:Fallback xmlns="">
            <p:pic>
              <p:nvPicPr>
                <p:cNvPr id="21" name="Ink 20">
                  <a:extLst>
                    <a:ext uri="{FF2B5EF4-FFF2-40B4-BE49-F238E27FC236}">
                      <a16:creationId xmlns:a16="http://schemas.microsoft.com/office/drawing/2014/main" id="{E20D29E6-3664-311A-BD90-3D864C70F66D}"/>
                    </a:ext>
                  </a:extLst>
                </p:cNvPr>
                <p:cNvPicPr/>
                <p:nvPr/>
              </p:nvPicPr>
              <p:blipFill>
                <a:blip r:embed="rId33"/>
                <a:stretch>
                  <a:fillRect/>
                </a:stretch>
              </p:blipFill>
              <p:spPr>
                <a:xfrm>
                  <a:off x="1064890" y="234770"/>
                  <a:ext cx="166320" cy="17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B557A48E-769D-F159-C313-38D599E19C15}"/>
                  </a:ext>
                </a:extLst>
              </p14:cNvPr>
              <p14:cNvContentPartPr/>
              <p14:nvPr/>
            </p14:nvContentPartPr>
            <p14:xfrm>
              <a:off x="1453330" y="1892930"/>
              <a:ext cx="6231240" cy="1838880"/>
            </p14:xfrm>
          </p:contentPart>
        </mc:Choice>
        <mc:Fallback xmlns="">
          <p:pic>
            <p:nvPicPr>
              <p:cNvPr id="23" name="Ink 22">
                <a:extLst>
                  <a:ext uri="{FF2B5EF4-FFF2-40B4-BE49-F238E27FC236}">
                    <a16:creationId xmlns:a16="http://schemas.microsoft.com/office/drawing/2014/main" id="{B557A48E-769D-F159-C313-38D599E19C15}"/>
                  </a:ext>
                </a:extLst>
              </p:cNvPr>
              <p:cNvPicPr/>
              <p:nvPr/>
            </p:nvPicPr>
            <p:blipFill>
              <a:blip r:embed="rId35"/>
              <a:stretch>
                <a:fillRect/>
              </a:stretch>
            </p:blipFill>
            <p:spPr>
              <a:xfrm>
                <a:off x="1447210" y="1886810"/>
                <a:ext cx="6243480" cy="185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655A8ACE-E22C-90D0-FCD8-D265A2242364}"/>
                  </a:ext>
                </a:extLst>
              </p14:cNvPr>
              <p14:cNvContentPartPr/>
              <p14:nvPr/>
            </p14:nvContentPartPr>
            <p14:xfrm>
              <a:off x="7730650" y="1583690"/>
              <a:ext cx="45000" cy="1636560"/>
            </p14:xfrm>
          </p:contentPart>
        </mc:Choice>
        <mc:Fallback xmlns="">
          <p:pic>
            <p:nvPicPr>
              <p:cNvPr id="32" name="Ink 31">
                <a:extLst>
                  <a:ext uri="{FF2B5EF4-FFF2-40B4-BE49-F238E27FC236}">
                    <a16:creationId xmlns:a16="http://schemas.microsoft.com/office/drawing/2014/main" id="{655A8ACE-E22C-90D0-FCD8-D265A2242364}"/>
                  </a:ext>
                </a:extLst>
              </p:cNvPr>
              <p:cNvPicPr/>
              <p:nvPr/>
            </p:nvPicPr>
            <p:blipFill>
              <a:blip r:embed="rId37"/>
              <a:stretch>
                <a:fillRect/>
              </a:stretch>
            </p:blipFill>
            <p:spPr>
              <a:xfrm>
                <a:off x="7724530" y="1577570"/>
                <a:ext cx="57240" cy="1648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DE205E23-8CBF-5C72-D5A8-CFDD79E85C4A}"/>
                  </a:ext>
                </a:extLst>
              </p14:cNvPr>
              <p14:cNvContentPartPr/>
              <p14:nvPr/>
            </p14:nvContentPartPr>
            <p14:xfrm>
              <a:off x="5986450" y="1748930"/>
              <a:ext cx="61200" cy="1526400"/>
            </p14:xfrm>
          </p:contentPart>
        </mc:Choice>
        <mc:Fallback xmlns="">
          <p:pic>
            <p:nvPicPr>
              <p:cNvPr id="30" name="Ink 29">
                <a:extLst>
                  <a:ext uri="{FF2B5EF4-FFF2-40B4-BE49-F238E27FC236}">
                    <a16:creationId xmlns:a16="http://schemas.microsoft.com/office/drawing/2014/main" id="{DE205E23-8CBF-5C72-D5A8-CFDD79E85C4A}"/>
                  </a:ext>
                </a:extLst>
              </p:cNvPr>
              <p:cNvPicPr/>
              <p:nvPr/>
            </p:nvPicPr>
            <p:blipFill>
              <a:blip r:embed="rId39"/>
              <a:stretch>
                <a:fillRect/>
              </a:stretch>
            </p:blipFill>
            <p:spPr>
              <a:xfrm>
                <a:off x="5980330" y="1742810"/>
                <a:ext cx="73440" cy="153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F48B8D1C-A0A5-31C6-04E8-E0E1141BEBE4}"/>
                  </a:ext>
                </a:extLst>
              </p14:cNvPr>
              <p14:cNvContentPartPr/>
              <p14:nvPr/>
            </p14:nvContentPartPr>
            <p14:xfrm>
              <a:off x="6800410" y="1611770"/>
              <a:ext cx="132480" cy="1653120"/>
            </p14:xfrm>
          </p:contentPart>
        </mc:Choice>
        <mc:Fallback xmlns="">
          <p:pic>
            <p:nvPicPr>
              <p:cNvPr id="31" name="Ink 30">
                <a:extLst>
                  <a:ext uri="{FF2B5EF4-FFF2-40B4-BE49-F238E27FC236}">
                    <a16:creationId xmlns:a16="http://schemas.microsoft.com/office/drawing/2014/main" id="{F48B8D1C-A0A5-31C6-04E8-E0E1141BEBE4}"/>
                  </a:ext>
                </a:extLst>
              </p:cNvPr>
              <p:cNvPicPr/>
              <p:nvPr/>
            </p:nvPicPr>
            <p:blipFill>
              <a:blip r:embed="rId41"/>
              <a:stretch>
                <a:fillRect/>
              </a:stretch>
            </p:blipFill>
            <p:spPr>
              <a:xfrm>
                <a:off x="6794290" y="1605650"/>
                <a:ext cx="144720" cy="166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538F3F12-82C4-E9AB-8C35-5FAC8678E986}"/>
                  </a:ext>
                </a:extLst>
              </p14:cNvPr>
              <p14:cNvContentPartPr/>
              <p14:nvPr/>
            </p14:nvContentPartPr>
            <p14:xfrm>
              <a:off x="6101650" y="1723730"/>
              <a:ext cx="725040" cy="1609560"/>
            </p14:xfrm>
          </p:contentPart>
        </mc:Choice>
        <mc:Fallback xmlns="">
          <p:pic>
            <p:nvPicPr>
              <p:cNvPr id="43" name="Ink 42">
                <a:extLst>
                  <a:ext uri="{FF2B5EF4-FFF2-40B4-BE49-F238E27FC236}">
                    <a16:creationId xmlns:a16="http://schemas.microsoft.com/office/drawing/2014/main" id="{538F3F12-82C4-E9AB-8C35-5FAC8678E986}"/>
                  </a:ext>
                </a:extLst>
              </p:cNvPr>
              <p:cNvPicPr/>
              <p:nvPr/>
            </p:nvPicPr>
            <p:blipFill>
              <a:blip r:embed="rId43"/>
              <a:stretch>
                <a:fillRect/>
              </a:stretch>
            </p:blipFill>
            <p:spPr>
              <a:xfrm>
                <a:off x="6095530" y="1717610"/>
                <a:ext cx="737280" cy="1621800"/>
              </a:xfrm>
              <a:prstGeom prst="rect">
                <a:avLst/>
              </a:prstGeom>
            </p:spPr>
          </p:pic>
        </mc:Fallback>
      </mc:AlternateContent>
      <p:grpSp>
        <p:nvGrpSpPr>
          <p:cNvPr id="56" name="Group 55">
            <a:extLst>
              <a:ext uri="{FF2B5EF4-FFF2-40B4-BE49-F238E27FC236}">
                <a16:creationId xmlns:a16="http://schemas.microsoft.com/office/drawing/2014/main" id="{3B43B368-EAAB-6507-46D0-5CDDA79D5770}"/>
              </a:ext>
            </a:extLst>
          </p:cNvPr>
          <p:cNvGrpSpPr/>
          <p:nvPr/>
        </p:nvGrpSpPr>
        <p:grpSpPr>
          <a:xfrm>
            <a:off x="1483570" y="1764770"/>
            <a:ext cx="3917880" cy="1991520"/>
            <a:chOff x="1483570" y="1764770"/>
            <a:chExt cx="3917880" cy="1991520"/>
          </a:xfrm>
        </p:grpSpPr>
        <mc:AlternateContent xmlns:mc="http://schemas.openxmlformats.org/markup-compatibility/2006" xmlns:p14="http://schemas.microsoft.com/office/powerpoint/2010/main">
          <mc:Choice Requires="p14">
            <p:contentPart p14:bwMode="auto" r:id="rId44">
              <p14:nvContentPartPr>
                <p14:cNvPr id="24" name="Ink 23">
                  <a:extLst>
                    <a:ext uri="{FF2B5EF4-FFF2-40B4-BE49-F238E27FC236}">
                      <a16:creationId xmlns:a16="http://schemas.microsoft.com/office/drawing/2014/main" id="{345EB081-3EFC-3DC6-1262-B82D9AC1833B}"/>
                    </a:ext>
                  </a:extLst>
                </p14:cNvPr>
                <p14:cNvContentPartPr/>
                <p14:nvPr/>
              </p14:nvContentPartPr>
              <p14:xfrm>
                <a:off x="1483570" y="1809410"/>
                <a:ext cx="126000" cy="1771200"/>
              </p14:xfrm>
            </p:contentPart>
          </mc:Choice>
          <mc:Fallback xmlns="">
            <p:pic>
              <p:nvPicPr>
                <p:cNvPr id="24" name="Ink 23">
                  <a:extLst>
                    <a:ext uri="{FF2B5EF4-FFF2-40B4-BE49-F238E27FC236}">
                      <a16:creationId xmlns:a16="http://schemas.microsoft.com/office/drawing/2014/main" id="{345EB081-3EFC-3DC6-1262-B82D9AC1833B}"/>
                    </a:ext>
                  </a:extLst>
                </p:cNvPr>
                <p:cNvPicPr/>
                <p:nvPr/>
              </p:nvPicPr>
              <p:blipFill>
                <a:blip r:embed="rId45"/>
                <a:stretch>
                  <a:fillRect/>
                </a:stretch>
              </p:blipFill>
              <p:spPr>
                <a:xfrm>
                  <a:off x="1477450" y="1803290"/>
                  <a:ext cx="138240" cy="1783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FADA6273-FC37-AD22-4ECA-D41C5658489A}"/>
                    </a:ext>
                  </a:extLst>
                </p14:cNvPr>
                <p14:cNvContentPartPr/>
                <p14:nvPr/>
              </p14:nvContentPartPr>
              <p14:xfrm>
                <a:off x="3667330" y="1882490"/>
                <a:ext cx="225000" cy="1666800"/>
              </p14:xfrm>
            </p:contentPart>
          </mc:Choice>
          <mc:Fallback xmlns="">
            <p:pic>
              <p:nvPicPr>
                <p:cNvPr id="27" name="Ink 26">
                  <a:extLst>
                    <a:ext uri="{FF2B5EF4-FFF2-40B4-BE49-F238E27FC236}">
                      <a16:creationId xmlns:a16="http://schemas.microsoft.com/office/drawing/2014/main" id="{FADA6273-FC37-AD22-4ECA-D41C5658489A}"/>
                    </a:ext>
                  </a:extLst>
                </p:cNvPr>
                <p:cNvPicPr/>
                <p:nvPr/>
              </p:nvPicPr>
              <p:blipFill>
                <a:blip r:embed="rId47"/>
                <a:stretch>
                  <a:fillRect/>
                </a:stretch>
              </p:blipFill>
              <p:spPr>
                <a:xfrm>
                  <a:off x="3661210" y="1876370"/>
                  <a:ext cx="237240" cy="1679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FE7BB814-AAB3-CBF3-66EE-6F994BF6C7C3}"/>
                    </a:ext>
                  </a:extLst>
                </p14:cNvPr>
                <p14:cNvContentPartPr/>
                <p14:nvPr/>
              </p14:nvContentPartPr>
              <p14:xfrm>
                <a:off x="4458250" y="1811930"/>
                <a:ext cx="212040" cy="1708560"/>
              </p14:xfrm>
            </p:contentPart>
          </mc:Choice>
          <mc:Fallback xmlns="">
            <p:pic>
              <p:nvPicPr>
                <p:cNvPr id="28" name="Ink 27">
                  <a:extLst>
                    <a:ext uri="{FF2B5EF4-FFF2-40B4-BE49-F238E27FC236}">
                      <a16:creationId xmlns:a16="http://schemas.microsoft.com/office/drawing/2014/main" id="{FE7BB814-AAB3-CBF3-66EE-6F994BF6C7C3}"/>
                    </a:ext>
                  </a:extLst>
                </p:cNvPr>
                <p:cNvPicPr/>
                <p:nvPr/>
              </p:nvPicPr>
              <p:blipFill>
                <a:blip r:embed="rId49"/>
                <a:stretch>
                  <a:fillRect/>
                </a:stretch>
              </p:blipFill>
              <p:spPr>
                <a:xfrm>
                  <a:off x="4452130" y="1805810"/>
                  <a:ext cx="224280" cy="1720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3AA41BDD-AC2F-DF0E-ECBF-EDB5F3FCB255}"/>
                    </a:ext>
                  </a:extLst>
                </p14:cNvPr>
                <p14:cNvContentPartPr/>
                <p14:nvPr/>
              </p14:nvContentPartPr>
              <p14:xfrm>
                <a:off x="5240890" y="1764770"/>
                <a:ext cx="160560" cy="1631880"/>
              </p14:xfrm>
            </p:contentPart>
          </mc:Choice>
          <mc:Fallback xmlns="">
            <p:pic>
              <p:nvPicPr>
                <p:cNvPr id="29" name="Ink 28">
                  <a:extLst>
                    <a:ext uri="{FF2B5EF4-FFF2-40B4-BE49-F238E27FC236}">
                      <a16:creationId xmlns:a16="http://schemas.microsoft.com/office/drawing/2014/main" id="{3AA41BDD-AC2F-DF0E-ECBF-EDB5F3FCB255}"/>
                    </a:ext>
                  </a:extLst>
                </p:cNvPr>
                <p:cNvPicPr/>
                <p:nvPr/>
              </p:nvPicPr>
              <p:blipFill>
                <a:blip r:embed="rId51"/>
                <a:stretch>
                  <a:fillRect/>
                </a:stretch>
              </p:blipFill>
              <p:spPr>
                <a:xfrm>
                  <a:off x="5234770" y="1758650"/>
                  <a:ext cx="172800" cy="164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3321EEA8-F11A-1AAD-DD36-866E38E31D37}"/>
                    </a:ext>
                  </a:extLst>
                </p14:cNvPr>
                <p14:cNvContentPartPr/>
                <p14:nvPr/>
              </p14:nvContentPartPr>
              <p14:xfrm>
                <a:off x="2955250" y="2069330"/>
                <a:ext cx="718200" cy="1686960"/>
              </p14:xfrm>
            </p:contentPart>
          </mc:Choice>
          <mc:Fallback xmlns="">
            <p:pic>
              <p:nvPicPr>
                <p:cNvPr id="40" name="Ink 39">
                  <a:extLst>
                    <a:ext uri="{FF2B5EF4-FFF2-40B4-BE49-F238E27FC236}">
                      <a16:creationId xmlns:a16="http://schemas.microsoft.com/office/drawing/2014/main" id="{3321EEA8-F11A-1AAD-DD36-866E38E31D37}"/>
                    </a:ext>
                  </a:extLst>
                </p:cNvPr>
                <p:cNvPicPr/>
                <p:nvPr/>
              </p:nvPicPr>
              <p:blipFill>
                <a:blip r:embed="rId53"/>
                <a:stretch>
                  <a:fillRect/>
                </a:stretch>
              </p:blipFill>
              <p:spPr>
                <a:xfrm>
                  <a:off x="2949130" y="2063210"/>
                  <a:ext cx="730440" cy="1699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D6A149A6-C584-3FEF-505F-CB15D0B822FC}"/>
                    </a:ext>
                  </a:extLst>
                </p14:cNvPr>
                <p14:cNvContentPartPr/>
                <p14:nvPr/>
              </p14:nvContentPartPr>
              <p14:xfrm>
                <a:off x="4415050" y="1932890"/>
                <a:ext cx="775080" cy="1781640"/>
              </p14:xfrm>
            </p:contentPart>
          </mc:Choice>
          <mc:Fallback xmlns="">
            <p:pic>
              <p:nvPicPr>
                <p:cNvPr id="41" name="Ink 40">
                  <a:extLst>
                    <a:ext uri="{FF2B5EF4-FFF2-40B4-BE49-F238E27FC236}">
                      <a16:creationId xmlns:a16="http://schemas.microsoft.com/office/drawing/2014/main" id="{D6A149A6-C584-3FEF-505F-CB15D0B822FC}"/>
                    </a:ext>
                  </a:extLst>
                </p:cNvPr>
                <p:cNvPicPr/>
                <p:nvPr/>
              </p:nvPicPr>
              <p:blipFill>
                <a:blip r:embed="rId55"/>
                <a:stretch>
                  <a:fillRect/>
                </a:stretch>
              </p:blipFill>
              <p:spPr>
                <a:xfrm>
                  <a:off x="4408930" y="1926770"/>
                  <a:ext cx="787320" cy="179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 name="Ink 24">
                  <a:extLst>
                    <a:ext uri="{FF2B5EF4-FFF2-40B4-BE49-F238E27FC236}">
                      <a16:creationId xmlns:a16="http://schemas.microsoft.com/office/drawing/2014/main" id="{19468BAE-B209-6C19-690E-B8487B8094A0}"/>
                    </a:ext>
                  </a:extLst>
                </p14:cNvPr>
                <p14:cNvContentPartPr/>
                <p14:nvPr/>
              </p14:nvContentPartPr>
              <p14:xfrm>
                <a:off x="2069650" y="1796450"/>
                <a:ext cx="160920" cy="1779840"/>
              </p14:xfrm>
            </p:contentPart>
          </mc:Choice>
          <mc:Fallback xmlns="">
            <p:pic>
              <p:nvPicPr>
                <p:cNvPr id="25" name="Ink 24">
                  <a:extLst>
                    <a:ext uri="{FF2B5EF4-FFF2-40B4-BE49-F238E27FC236}">
                      <a16:creationId xmlns:a16="http://schemas.microsoft.com/office/drawing/2014/main" id="{19468BAE-B209-6C19-690E-B8487B8094A0}"/>
                    </a:ext>
                  </a:extLst>
                </p:cNvPr>
                <p:cNvPicPr/>
                <p:nvPr/>
              </p:nvPicPr>
              <p:blipFill>
                <a:blip r:embed="rId57"/>
                <a:stretch>
                  <a:fillRect/>
                </a:stretch>
              </p:blipFill>
              <p:spPr>
                <a:xfrm>
                  <a:off x="2063530" y="1790330"/>
                  <a:ext cx="173160" cy="1792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E9574476-DA8D-8522-B2EC-A6D46EBB6250}"/>
                    </a:ext>
                  </a:extLst>
                </p14:cNvPr>
                <p14:cNvContentPartPr/>
                <p14:nvPr/>
              </p14:nvContentPartPr>
              <p14:xfrm>
                <a:off x="2815570" y="1818410"/>
                <a:ext cx="194040" cy="1685520"/>
              </p14:xfrm>
            </p:contentPart>
          </mc:Choice>
          <mc:Fallback xmlns="">
            <p:pic>
              <p:nvPicPr>
                <p:cNvPr id="26" name="Ink 25">
                  <a:extLst>
                    <a:ext uri="{FF2B5EF4-FFF2-40B4-BE49-F238E27FC236}">
                      <a16:creationId xmlns:a16="http://schemas.microsoft.com/office/drawing/2014/main" id="{E9574476-DA8D-8522-B2EC-A6D46EBB6250}"/>
                    </a:ext>
                  </a:extLst>
                </p:cNvPr>
                <p:cNvPicPr/>
                <p:nvPr/>
              </p:nvPicPr>
              <p:blipFill>
                <a:blip r:embed="rId59"/>
                <a:stretch>
                  <a:fillRect/>
                </a:stretch>
              </p:blipFill>
              <p:spPr>
                <a:xfrm>
                  <a:off x="2809450" y="1812290"/>
                  <a:ext cx="206280" cy="1697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BA44FC90-CDF7-03F2-2E51-1C4FECA821F3}"/>
                    </a:ext>
                  </a:extLst>
                </p14:cNvPr>
                <p14:cNvContentPartPr/>
                <p14:nvPr/>
              </p14:nvContentPartPr>
              <p14:xfrm>
                <a:off x="2043010" y="2201450"/>
                <a:ext cx="899640" cy="578160"/>
              </p14:xfrm>
            </p:contentPart>
          </mc:Choice>
          <mc:Fallback xmlns="">
            <p:pic>
              <p:nvPicPr>
                <p:cNvPr id="45" name="Ink 44">
                  <a:extLst>
                    <a:ext uri="{FF2B5EF4-FFF2-40B4-BE49-F238E27FC236}">
                      <a16:creationId xmlns:a16="http://schemas.microsoft.com/office/drawing/2014/main" id="{BA44FC90-CDF7-03F2-2E51-1C4FECA821F3}"/>
                    </a:ext>
                  </a:extLst>
                </p:cNvPr>
                <p:cNvPicPr/>
                <p:nvPr/>
              </p:nvPicPr>
              <p:blipFill>
                <a:blip r:embed="rId61"/>
                <a:stretch>
                  <a:fillRect/>
                </a:stretch>
              </p:blipFill>
              <p:spPr>
                <a:xfrm>
                  <a:off x="2036890" y="2195330"/>
                  <a:ext cx="91188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BF3EEF8B-27AF-3E72-CB91-3E38D733C190}"/>
                    </a:ext>
                  </a:extLst>
                </p14:cNvPr>
                <p14:cNvContentPartPr/>
                <p14:nvPr/>
              </p14:nvContentPartPr>
              <p14:xfrm>
                <a:off x="2364130" y="2894810"/>
                <a:ext cx="518760" cy="368280"/>
              </p14:xfrm>
            </p:contentPart>
          </mc:Choice>
          <mc:Fallback xmlns="">
            <p:pic>
              <p:nvPicPr>
                <p:cNvPr id="47" name="Ink 46">
                  <a:extLst>
                    <a:ext uri="{FF2B5EF4-FFF2-40B4-BE49-F238E27FC236}">
                      <a16:creationId xmlns:a16="http://schemas.microsoft.com/office/drawing/2014/main" id="{BF3EEF8B-27AF-3E72-CB91-3E38D733C190}"/>
                    </a:ext>
                  </a:extLst>
                </p:cNvPr>
                <p:cNvPicPr/>
                <p:nvPr/>
              </p:nvPicPr>
              <p:blipFill>
                <a:blip r:embed="rId63"/>
                <a:stretch>
                  <a:fillRect/>
                </a:stretch>
              </p:blipFill>
              <p:spPr>
                <a:xfrm>
                  <a:off x="2358010" y="2888690"/>
                  <a:ext cx="531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EE893ECB-3836-9575-135A-6DC6ADC5E316}"/>
                    </a:ext>
                  </a:extLst>
                </p14:cNvPr>
                <p14:cNvContentPartPr/>
                <p14:nvPr/>
              </p14:nvContentPartPr>
              <p14:xfrm>
                <a:off x="3762730" y="1979690"/>
                <a:ext cx="809280" cy="838800"/>
              </p14:xfrm>
            </p:contentPart>
          </mc:Choice>
          <mc:Fallback xmlns="">
            <p:pic>
              <p:nvPicPr>
                <p:cNvPr id="49" name="Ink 48">
                  <a:extLst>
                    <a:ext uri="{FF2B5EF4-FFF2-40B4-BE49-F238E27FC236}">
                      <a16:creationId xmlns:a16="http://schemas.microsoft.com/office/drawing/2014/main" id="{EE893ECB-3836-9575-135A-6DC6ADC5E316}"/>
                    </a:ext>
                  </a:extLst>
                </p:cNvPr>
                <p:cNvPicPr/>
                <p:nvPr/>
              </p:nvPicPr>
              <p:blipFill>
                <a:blip r:embed="rId65"/>
                <a:stretch>
                  <a:fillRect/>
                </a:stretch>
              </p:blipFill>
              <p:spPr>
                <a:xfrm>
                  <a:off x="3756610" y="1973570"/>
                  <a:ext cx="82152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DE91DA20-C5B1-8CEC-7541-0598601C76EC}"/>
                    </a:ext>
                  </a:extLst>
                </p14:cNvPr>
                <p14:cNvContentPartPr/>
                <p14:nvPr/>
              </p14:nvContentPartPr>
              <p14:xfrm>
                <a:off x="3782170" y="3054290"/>
                <a:ext cx="812880" cy="507600"/>
              </p14:xfrm>
            </p:contentPart>
          </mc:Choice>
          <mc:Fallback xmlns="">
            <p:pic>
              <p:nvPicPr>
                <p:cNvPr id="50" name="Ink 49">
                  <a:extLst>
                    <a:ext uri="{FF2B5EF4-FFF2-40B4-BE49-F238E27FC236}">
                      <a16:creationId xmlns:a16="http://schemas.microsoft.com/office/drawing/2014/main" id="{DE91DA20-C5B1-8CEC-7541-0598601C76EC}"/>
                    </a:ext>
                  </a:extLst>
                </p:cNvPr>
                <p:cNvPicPr/>
                <p:nvPr/>
              </p:nvPicPr>
              <p:blipFill>
                <a:blip r:embed="rId67"/>
                <a:stretch>
                  <a:fillRect/>
                </a:stretch>
              </p:blipFill>
              <p:spPr>
                <a:xfrm>
                  <a:off x="3776050" y="3048170"/>
                  <a:ext cx="8251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EC13675E-4C86-CCD2-8AB5-AEDB8DDE2A5D}"/>
                    </a:ext>
                  </a:extLst>
                </p14:cNvPr>
                <p14:cNvContentPartPr/>
                <p14:nvPr/>
              </p14:nvContentPartPr>
              <p14:xfrm>
                <a:off x="2925370" y="2718050"/>
                <a:ext cx="865800" cy="85320"/>
              </p14:xfrm>
            </p:contentPart>
          </mc:Choice>
          <mc:Fallback xmlns="">
            <p:pic>
              <p:nvPicPr>
                <p:cNvPr id="52" name="Ink 51">
                  <a:extLst>
                    <a:ext uri="{FF2B5EF4-FFF2-40B4-BE49-F238E27FC236}">
                      <a16:creationId xmlns:a16="http://schemas.microsoft.com/office/drawing/2014/main" id="{EC13675E-4C86-CCD2-8AB5-AEDB8DDE2A5D}"/>
                    </a:ext>
                  </a:extLst>
                </p:cNvPr>
                <p:cNvPicPr/>
                <p:nvPr/>
              </p:nvPicPr>
              <p:blipFill>
                <a:blip r:embed="rId69"/>
                <a:stretch>
                  <a:fillRect/>
                </a:stretch>
              </p:blipFill>
              <p:spPr>
                <a:xfrm>
                  <a:off x="2919250" y="2711930"/>
                  <a:ext cx="878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D0E8C1DC-FAA1-EC77-1D21-3C2F5B0DC74C}"/>
                    </a:ext>
                  </a:extLst>
                </p14:cNvPr>
                <p14:cNvContentPartPr/>
                <p14:nvPr/>
              </p14:nvContentPartPr>
              <p14:xfrm>
                <a:off x="2860210" y="2959610"/>
                <a:ext cx="1013400" cy="158760"/>
              </p14:xfrm>
            </p:contentPart>
          </mc:Choice>
          <mc:Fallback xmlns="">
            <p:pic>
              <p:nvPicPr>
                <p:cNvPr id="53" name="Ink 52">
                  <a:extLst>
                    <a:ext uri="{FF2B5EF4-FFF2-40B4-BE49-F238E27FC236}">
                      <a16:creationId xmlns:a16="http://schemas.microsoft.com/office/drawing/2014/main" id="{D0E8C1DC-FAA1-EC77-1D21-3C2F5B0DC74C}"/>
                    </a:ext>
                  </a:extLst>
                </p:cNvPr>
                <p:cNvPicPr/>
                <p:nvPr/>
              </p:nvPicPr>
              <p:blipFill>
                <a:blip r:embed="rId71"/>
                <a:stretch>
                  <a:fillRect/>
                </a:stretch>
              </p:blipFill>
              <p:spPr>
                <a:xfrm>
                  <a:off x="2854090" y="2953490"/>
                  <a:ext cx="1025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Ink 54">
                  <a:extLst>
                    <a:ext uri="{FF2B5EF4-FFF2-40B4-BE49-F238E27FC236}">
                      <a16:creationId xmlns:a16="http://schemas.microsoft.com/office/drawing/2014/main" id="{3C00C2F9-55A4-AC84-7161-7143FC6D5003}"/>
                    </a:ext>
                  </a:extLst>
                </p14:cNvPr>
                <p14:cNvContentPartPr/>
                <p14:nvPr/>
              </p14:nvContentPartPr>
              <p14:xfrm>
                <a:off x="3077650" y="2762690"/>
                <a:ext cx="713520" cy="225720"/>
              </p14:xfrm>
            </p:contentPart>
          </mc:Choice>
          <mc:Fallback xmlns="">
            <p:pic>
              <p:nvPicPr>
                <p:cNvPr id="55" name="Ink 54">
                  <a:extLst>
                    <a:ext uri="{FF2B5EF4-FFF2-40B4-BE49-F238E27FC236}">
                      <a16:creationId xmlns:a16="http://schemas.microsoft.com/office/drawing/2014/main" id="{3C00C2F9-55A4-AC84-7161-7143FC6D5003}"/>
                    </a:ext>
                  </a:extLst>
                </p:cNvPr>
                <p:cNvPicPr/>
                <p:nvPr/>
              </p:nvPicPr>
              <p:blipFill>
                <a:blip r:embed="rId73"/>
                <a:stretch>
                  <a:fillRect/>
                </a:stretch>
              </p:blipFill>
              <p:spPr>
                <a:xfrm>
                  <a:off x="3071530" y="2756570"/>
                  <a:ext cx="725760" cy="237960"/>
                </a:xfrm>
                <a:prstGeom prst="rect">
                  <a:avLst/>
                </a:prstGeom>
              </p:spPr>
            </p:pic>
          </mc:Fallback>
        </mc:AlternateContent>
      </p:grpSp>
      <p:grpSp>
        <p:nvGrpSpPr>
          <p:cNvPr id="83" name="Group 82">
            <a:extLst>
              <a:ext uri="{FF2B5EF4-FFF2-40B4-BE49-F238E27FC236}">
                <a16:creationId xmlns:a16="http://schemas.microsoft.com/office/drawing/2014/main" id="{2DD9B421-2591-4BD9-24C3-3DE191E03FF9}"/>
              </a:ext>
            </a:extLst>
          </p:cNvPr>
          <p:cNvGrpSpPr/>
          <p:nvPr/>
        </p:nvGrpSpPr>
        <p:grpSpPr>
          <a:xfrm>
            <a:off x="4548610" y="4017290"/>
            <a:ext cx="2245320" cy="2482920"/>
            <a:chOff x="4548610" y="4017290"/>
            <a:chExt cx="2245320" cy="2482920"/>
          </a:xfrm>
        </p:grpSpPr>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D734B839-A16D-9B3F-B5D4-084B00C15DAD}"/>
                    </a:ext>
                  </a:extLst>
                </p14:cNvPr>
                <p14:cNvContentPartPr/>
                <p14:nvPr/>
              </p14:nvContentPartPr>
              <p14:xfrm>
                <a:off x="5285890" y="4037810"/>
                <a:ext cx="812160" cy="814680"/>
              </p14:xfrm>
            </p:contentPart>
          </mc:Choice>
          <mc:Fallback xmlns="">
            <p:pic>
              <p:nvPicPr>
                <p:cNvPr id="57" name="Ink 56">
                  <a:extLst>
                    <a:ext uri="{FF2B5EF4-FFF2-40B4-BE49-F238E27FC236}">
                      <a16:creationId xmlns:a16="http://schemas.microsoft.com/office/drawing/2014/main" id="{D734B839-A16D-9B3F-B5D4-084B00C15DAD}"/>
                    </a:ext>
                  </a:extLst>
                </p:cNvPr>
                <p:cNvPicPr/>
                <p:nvPr/>
              </p:nvPicPr>
              <p:blipFill>
                <a:blip r:embed="rId75"/>
                <a:stretch>
                  <a:fillRect/>
                </a:stretch>
              </p:blipFill>
              <p:spPr>
                <a:xfrm>
                  <a:off x="5279770" y="4031690"/>
                  <a:ext cx="824400" cy="826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A14D4657-B992-FD47-6057-AD24124411FE}"/>
                    </a:ext>
                  </a:extLst>
                </p14:cNvPr>
                <p14:cNvContentPartPr/>
                <p14:nvPr/>
              </p14:nvContentPartPr>
              <p14:xfrm>
                <a:off x="5205610" y="4822250"/>
                <a:ext cx="956160" cy="823320"/>
              </p14:xfrm>
            </p:contentPart>
          </mc:Choice>
          <mc:Fallback xmlns="">
            <p:pic>
              <p:nvPicPr>
                <p:cNvPr id="58" name="Ink 57">
                  <a:extLst>
                    <a:ext uri="{FF2B5EF4-FFF2-40B4-BE49-F238E27FC236}">
                      <a16:creationId xmlns:a16="http://schemas.microsoft.com/office/drawing/2014/main" id="{A14D4657-B992-FD47-6057-AD24124411FE}"/>
                    </a:ext>
                  </a:extLst>
                </p:cNvPr>
                <p:cNvPicPr/>
                <p:nvPr/>
              </p:nvPicPr>
              <p:blipFill>
                <a:blip r:embed="rId77"/>
                <a:stretch>
                  <a:fillRect/>
                </a:stretch>
              </p:blipFill>
              <p:spPr>
                <a:xfrm>
                  <a:off x="5199490" y="4816130"/>
                  <a:ext cx="968400" cy="835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BB2849A2-4E99-75C3-591F-42D80B1206DB}"/>
                    </a:ext>
                  </a:extLst>
                </p14:cNvPr>
                <p14:cNvContentPartPr/>
                <p14:nvPr/>
              </p14:nvContentPartPr>
              <p14:xfrm>
                <a:off x="5179330" y="5501930"/>
                <a:ext cx="994320" cy="927720"/>
              </p14:xfrm>
            </p:contentPart>
          </mc:Choice>
          <mc:Fallback xmlns="">
            <p:pic>
              <p:nvPicPr>
                <p:cNvPr id="59" name="Ink 58">
                  <a:extLst>
                    <a:ext uri="{FF2B5EF4-FFF2-40B4-BE49-F238E27FC236}">
                      <a16:creationId xmlns:a16="http://schemas.microsoft.com/office/drawing/2014/main" id="{BB2849A2-4E99-75C3-591F-42D80B1206DB}"/>
                    </a:ext>
                  </a:extLst>
                </p:cNvPr>
                <p:cNvPicPr/>
                <p:nvPr/>
              </p:nvPicPr>
              <p:blipFill>
                <a:blip r:embed="rId79"/>
                <a:stretch>
                  <a:fillRect/>
                </a:stretch>
              </p:blipFill>
              <p:spPr>
                <a:xfrm>
                  <a:off x="5173210" y="5495810"/>
                  <a:ext cx="100656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2F14D450-8348-606F-01A5-9A824C0E3872}"/>
                    </a:ext>
                  </a:extLst>
                </p14:cNvPr>
                <p14:cNvContentPartPr/>
                <p14:nvPr/>
              </p14:nvContentPartPr>
              <p14:xfrm>
                <a:off x="6018850" y="4731170"/>
                <a:ext cx="775080" cy="933120"/>
              </p14:xfrm>
            </p:contentPart>
          </mc:Choice>
          <mc:Fallback xmlns="">
            <p:pic>
              <p:nvPicPr>
                <p:cNvPr id="60" name="Ink 59">
                  <a:extLst>
                    <a:ext uri="{FF2B5EF4-FFF2-40B4-BE49-F238E27FC236}">
                      <a16:creationId xmlns:a16="http://schemas.microsoft.com/office/drawing/2014/main" id="{2F14D450-8348-606F-01A5-9A824C0E3872}"/>
                    </a:ext>
                  </a:extLst>
                </p:cNvPr>
                <p:cNvPicPr/>
                <p:nvPr/>
              </p:nvPicPr>
              <p:blipFill>
                <a:blip r:embed="rId81"/>
                <a:stretch>
                  <a:fillRect/>
                </a:stretch>
              </p:blipFill>
              <p:spPr>
                <a:xfrm>
                  <a:off x="6012730" y="4725050"/>
                  <a:ext cx="787320" cy="945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F7FF7968-A1B5-754D-5040-071A30D04B0E}"/>
                    </a:ext>
                  </a:extLst>
                </p14:cNvPr>
                <p14:cNvContentPartPr/>
                <p14:nvPr/>
              </p14:nvContentPartPr>
              <p14:xfrm>
                <a:off x="6131890" y="5526770"/>
                <a:ext cx="594360" cy="964080"/>
              </p14:xfrm>
            </p:contentPart>
          </mc:Choice>
          <mc:Fallback xmlns="">
            <p:pic>
              <p:nvPicPr>
                <p:cNvPr id="61" name="Ink 60">
                  <a:extLst>
                    <a:ext uri="{FF2B5EF4-FFF2-40B4-BE49-F238E27FC236}">
                      <a16:creationId xmlns:a16="http://schemas.microsoft.com/office/drawing/2014/main" id="{F7FF7968-A1B5-754D-5040-071A30D04B0E}"/>
                    </a:ext>
                  </a:extLst>
                </p:cNvPr>
                <p:cNvPicPr/>
                <p:nvPr/>
              </p:nvPicPr>
              <p:blipFill>
                <a:blip r:embed="rId83"/>
                <a:stretch>
                  <a:fillRect/>
                </a:stretch>
              </p:blipFill>
              <p:spPr>
                <a:xfrm>
                  <a:off x="6125770" y="5520650"/>
                  <a:ext cx="60660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4B353771-78AE-09AF-1DFD-903F1B6EC0EA}"/>
                    </a:ext>
                  </a:extLst>
                </p14:cNvPr>
                <p14:cNvContentPartPr/>
                <p14:nvPr/>
              </p14:nvContentPartPr>
              <p14:xfrm>
                <a:off x="5926690" y="4017290"/>
                <a:ext cx="865440" cy="1163520"/>
              </p14:xfrm>
            </p:contentPart>
          </mc:Choice>
          <mc:Fallback xmlns="">
            <p:pic>
              <p:nvPicPr>
                <p:cNvPr id="62" name="Ink 61">
                  <a:extLst>
                    <a:ext uri="{FF2B5EF4-FFF2-40B4-BE49-F238E27FC236}">
                      <a16:creationId xmlns:a16="http://schemas.microsoft.com/office/drawing/2014/main" id="{4B353771-78AE-09AF-1DFD-903F1B6EC0EA}"/>
                    </a:ext>
                  </a:extLst>
                </p:cNvPr>
                <p:cNvPicPr/>
                <p:nvPr/>
              </p:nvPicPr>
              <p:blipFill>
                <a:blip r:embed="rId85"/>
                <a:stretch>
                  <a:fillRect/>
                </a:stretch>
              </p:blipFill>
              <p:spPr>
                <a:xfrm>
                  <a:off x="5920570" y="4011170"/>
                  <a:ext cx="877680" cy="1175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2CE9D6B3-269D-B2B1-08A8-B8D2853542EE}"/>
                    </a:ext>
                  </a:extLst>
                </p14:cNvPr>
                <p14:cNvContentPartPr/>
                <p14:nvPr/>
              </p14:nvContentPartPr>
              <p14:xfrm>
                <a:off x="4548610" y="4107290"/>
                <a:ext cx="703440" cy="550080"/>
              </p14:xfrm>
            </p:contentPart>
          </mc:Choice>
          <mc:Fallback xmlns="">
            <p:pic>
              <p:nvPicPr>
                <p:cNvPr id="63" name="Ink 62">
                  <a:extLst>
                    <a:ext uri="{FF2B5EF4-FFF2-40B4-BE49-F238E27FC236}">
                      <a16:creationId xmlns:a16="http://schemas.microsoft.com/office/drawing/2014/main" id="{2CE9D6B3-269D-B2B1-08A8-B8D2853542EE}"/>
                    </a:ext>
                  </a:extLst>
                </p:cNvPr>
                <p:cNvPicPr/>
                <p:nvPr/>
              </p:nvPicPr>
              <p:blipFill>
                <a:blip r:embed="rId87"/>
                <a:stretch>
                  <a:fillRect/>
                </a:stretch>
              </p:blipFill>
              <p:spPr>
                <a:xfrm>
                  <a:off x="4542490" y="4101170"/>
                  <a:ext cx="71568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6850A623-9DCF-21B4-7E2C-BE74B03ADEA1}"/>
                    </a:ext>
                  </a:extLst>
                </p14:cNvPr>
                <p14:cNvContentPartPr/>
                <p14:nvPr/>
              </p14:nvContentPartPr>
              <p14:xfrm>
                <a:off x="4624210" y="4766810"/>
                <a:ext cx="825120" cy="812880"/>
              </p14:xfrm>
            </p:contentPart>
          </mc:Choice>
          <mc:Fallback xmlns="">
            <p:pic>
              <p:nvPicPr>
                <p:cNvPr id="64" name="Ink 63">
                  <a:extLst>
                    <a:ext uri="{FF2B5EF4-FFF2-40B4-BE49-F238E27FC236}">
                      <a16:creationId xmlns:a16="http://schemas.microsoft.com/office/drawing/2014/main" id="{6850A623-9DCF-21B4-7E2C-BE74B03ADEA1}"/>
                    </a:ext>
                  </a:extLst>
                </p:cNvPr>
                <p:cNvPicPr/>
                <p:nvPr/>
              </p:nvPicPr>
              <p:blipFill>
                <a:blip r:embed="rId89"/>
                <a:stretch>
                  <a:fillRect/>
                </a:stretch>
              </p:blipFill>
              <p:spPr>
                <a:xfrm>
                  <a:off x="4618090" y="4760690"/>
                  <a:ext cx="83736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A037CD1C-B1EB-60B3-BB45-C4BA39917A41}"/>
                    </a:ext>
                  </a:extLst>
                </p14:cNvPr>
                <p14:cNvContentPartPr/>
                <p14:nvPr/>
              </p14:nvContentPartPr>
              <p14:xfrm>
                <a:off x="4665970" y="5608130"/>
                <a:ext cx="656640" cy="756720"/>
              </p14:xfrm>
            </p:contentPart>
          </mc:Choice>
          <mc:Fallback xmlns="">
            <p:pic>
              <p:nvPicPr>
                <p:cNvPr id="65" name="Ink 64">
                  <a:extLst>
                    <a:ext uri="{FF2B5EF4-FFF2-40B4-BE49-F238E27FC236}">
                      <a16:creationId xmlns:a16="http://schemas.microsoft.com/office/drawing/2014/main" id="{A037CD1C-B1EB-60B3-BB45-C4BA39917A41}"/>
                    </a:ext>
                  </a:extLst>
                </p:cNvPr>
                <p:cNvPicPr/>
                <p:nvPr/>
              </p:nvPicPr>
              <p:blipFill>
                <a:blip r:embed="rId91"/>
                <a:stretch>
                  <a:fillRect/>
                </a:stretch>
              </p:blipFill>
              <p:spPr>
                <a:xfrm>
                  <a:off x="4659850" y="5602010"/>
                  <a:ext cx="66888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Ink 70">
                  <a:extLst>
                    <a:ext uri="{FF2B5EF4-FFF2-40B4-BE49-F238E27FC236}">
                      <a16:creationId xmlns:a16="http://schemas.microsoft.com/office/drawing/2014/main" id="{B1B23552-A34C-35E7-7742-BE0EE1D547B6}"/>
                    </a:ext>
                  </a:extLst>
                </p14:cNvPr>
                <p14:cNvContentPartPr/>
                <p14:nvPr/>
              </p14:nvContentPartPr>
              <p14:xfrm>
                <a:off x="4590730" y="4045730"/>
                <a:ext cx="755280" cy="616680"/>
              </p14:xfrm>
            </p:contentPart>
          </mc:Choice>
          <mc:Fallback xmlns="">
            <p:pic>
              <p:nvPicPr>
                <p:cNvPr id="71" name="Ink 70">
                  <a:extLst>
                    <a:ext uri="{FF2B5EF4-FFF2-40B4-BE49-F238E27FC236}">
                      <a16:creationId xmlns:a16="http://schemas.microsoft.com/office/drawing/2014/main" id="{B1B23552-A34C-35E7-7742-BE0EE1D547B6}"/>
                    </a:ext>
                  </a:extLst>
                </p:cNvPr>
                <p:cNvPicPr/>
                <p:nvPr/>
              </p:nvPicPr>
              <p:blipFill>
                <a:blip r:embed="rId93"/>
                <a:stretch>
                  <a:fillRect/>
                </a:stretch>
              </p:blipFill>
              <p:spPr>
                <a:xfrm>
                  <a:off x="4584610" y="4039610"/>
                  <a:ext cx="76752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2" name="Ink 71">
                  <a:extLst>
                    <a:ext uri="{FF2B5EF4-FFF2-40B4-BE49-F238E27FC236}">
                      <a16:creationId xmlns:a16="http://schemas.microsoft.com/office/drawing/2014/main" id="{F166FE28-386F-732E-0C60-E47D7C1B07A2}"/>
                    </a:ext>
                  </a:extLst>
                </p14:cNvPr>
                <p14:cNvContentPartPr/>
                <p14:nvPr/>
              </p14:nvContentPartPr>
              <p14:xfrm>
                <a:off x="6064930" y="4157690"/>
                <a:ext cx="556560" cy="596520"/>
              </p14:xfrm>
            </p:contentPart>
          </mc:Choice>
          <mc:Fallback xmlns="">
            <p:pic>
              <p:nvPicPr>
                <p:cNvPr id="72" name="Ink 71">
                  <a:extLst>
                    <a:ext uri="{FF2B5EF4-FFF2-40B4-BE49-F238E27FC236}">
                      <a16:creationId xmlns:a16="http://schemas.microsoft.com/office/drawing/2014/main" id="{F166FE28-386F-732E-0C60-E47D7C1B07A2}"/>
                    </a:ext>
                  </a:extLst>
                </p:cNvPr>
                <p:cNvPicPr/>
                <p:nvPr/>
              </p:nvPicPr>
              <p:blipFill>
                <a:blip r:embed="rId95"/>
                <a:stretch>
                  <a:fillRect/>
                </a:stretch>
              </p:blipFill>
              <p:spPr>
                <a:xfrm>
                  <a:off x="6058810" y="4151570"/>
                  <a:ext cx="56880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3" name="Ink 72">
                  <a:extLst>
                    <a:ext uri="{FF2B5EF4-FFF2-40B4-BE49-F238E27FC236}">
                      <a16:creationId xmlns:a16="http://schemas.microsoft.com/office/drawing/2014/main" id="{6FC66122-B4B0-80DC-9DE8-3BA5DA3A171F}"/>
                    </a:ext>
                  </a:extLst>
                </p14:cNvPr>
                <p14:cNvContentPartPr/>
                <p14:nvPr/>
              </p14:nvContentPartPr>
              <p14:xfrm>
                <a:off x="5348530" y="4843130"/>
                <a:ext cx="686160" cy="594000"/>
              </p14:xfrm>
            </p:contentPart>
          </mc:Choice>
          <mc:Fallback xmlns="">
            <p:pic>
              <p:nvPicPr>
                <p:cNvPr id="73" name="Ink 72">
                  <a:extLst>
                    <a:ext uri="{FF2B5EF4-FFF2-40B4-BE49-F238E27FC236}">
                      <a16:creationId xmlns:a16="http://schemas.microsoft.com/office/drawing/2014/main" id="{6FC66122-B4B0-80DC-9DE8-3BA5DA3A171F}"/>
                    </a:ext>
                  </a:extLst>
                </p:cNvPr>
                <p:cNvPicPr/>
                <p:nvPr/>
              </p:nvPicPr>
              <p:blipFill>
                <a:blip r:embed="rId97"/>
                <a:stretch>
                  <a:fillRect/>
                </a:stretch>
              </p:blipFill>
              <p:spPr>
                <a:xfrm>
                  <a:off x="5342410" y="4837010"/>
                  <a:ext cx="69840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4" name="Ink 73">
                  <a:extLst>
                    <a:ext uri="{FF2B5EF4-FFF2-40B4-BE49-F238E27FC236}">
                      <a16:creationId xmlns:a16="http://schemas.microsoft.com/office/drawing/2014/main" id="{DA6AE2DD-D59A-53DD-D543-2C9907904A35}"/>
                    </a:ext>
                  </a:extLst>
                </p14:cNvPr>
                <p14:cNvContentPartPr/>
                <p14:nvPr/>
              </p14:nvContentPartPr>
              <p14:xfrm>
                <a:off x="4737250" y="5647370"/>
                <a:ext cx="485280" cy="669240"/>
              </p14:xfrm>
            </p:contentPart>
          </mc:Choice>
          <mc:Fallback xmlns="">
            <p:pic>
              <p:nvPicPr>
                <p:cNvPr id="74" name="Ink 73">
                  <a:extLst>
                    <a:ext uri="{FF2B5EF4-FFF2-40B4-BE49-F238E27FC236}">
                      <a16:creationId xmlns:a16="http://schemas.microsoft.com/office/drawing/2014/main" id="{DA6AE2DD-D59A-53DD-D543-2C9907904A35}"/>
                    </a:ext>
                  </a:extLst>
                </p:cNvPr>
                <p:cNvPicPr/>
                <p:nvPr/>
              </p:nvPicPr>
              <p:blipFill>
                <a:blip r:embed="rId99"/>
                <a:stretch>
                  <a:fillRect/>
                </a:stretch>
              </p:blipFill>
              <p:spPr>
                <a:xfrm>
                  <a:off x="4731130" y="5641250"/>
                  <a:ext cx="4975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5" name="Ink 74">
                  <a:extLst>
                    <a:ext uri="{FF2B5EF4-FFF2-40B4-BE49-F238E27FC236}">
                      <a16:creationId xmlns:a16="http://schemas.microsoft.com/office/drawing/2014/main" id="{94D48AB5-3E0C-0D52-3598-293C6674004C}"/>
                    </a:ext>
                  </a:extLst>
                </p14:cNvPr>
                <p14:cNvContentPartPr/>
                <p14:nvPr/>
              </p14:nvContentPartPr>
              <p14:xfrm>
                <a:off x="5958730" y="5656010"/>
                <a:ext cx="795960" cy="844200"/>
              </p14:xfrm>
            </p:contentPart>
          </mc:Choice>
          <mc:Fallback xmlns="">
            <p:pic>
              <p:nvPicPr>
                <p:cNvPr id="75" name="Ink 74">
                  <a:extLst>
                    <a:ext uri="{FF2B5EF4-FFF2-40B4-BE49-F238E27FC236}">
                      <a16:creationId xmlns:a16="http://schemas.microsoft.com/office/drawing/2014/main" id="{94D48AB5-3E0C-0D52-3598-293C6674004C}"/>
                    </a:ext>
                  </a:extLst>
                </p:cNvPr>
                <p:cNvPicPr/>
                <p:nvPr/>
              </p:nvPicPr>
              <p:blipFill>
                <a:blip r:embed="rId101"/>
                <a:stretch>
                  <a:fillRect/>
                </a:stretch>
              </p:blipFill>
              <p:spPr>
                <a:xfrm>
                  <a:off x="5952610" y="5649890"/>
                  <a:ext cx="80820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Ink 76">
                  <a:extLst>
                    <a:ext uri="{FF2B5EF4-FFF2-40B4-BE49-F238E27FC236}">
                      <a16:creationId xmlns:a16="http://schemas.microsoft.com/office/drawing/2014/main" id="{D44AE257-71D3-902F-2E5F-18B4D3D6001D}"/>
                    </a:ext>
                  </a:extLst>
                </p14:cNvPr>
                <p14:cNvContentPartPr/>
                <p14:nvPr/>
              </p14:nvContentPartPr>
              <p14:xfrm>
                <a:off x="5101930" y="4780490"/>
                <a:ext cx="590400" cy="564840"/>
              </p14:xfrm>
            </p:contentPart>
          </mc:Choice>
          <mc:Fallback xmlns="">
            <p:pic>
              <p:nvPicPr>
                <p:cNvPr id="77" name="Ink 76">
                  <a:extLst>
                    <a:ext uri="{FF2B5EF4-FFF2-40B4-BE49-F238E27FC236}">
                      <a16:creationId xmlns:a16="http://schemas.microsoft.com/office/drawing/2014/main" id="{D44AE257-71D3-902F-2E5F-18B4D3D6001D}"/>
                    </a:ext>
                  </a:extLst>
                </p:cNvPr>
                <p:cNvPicPr/>
                <p:nvPr/>
              </p:nvPicPr>
              <p:blipFill>
                <a:blip r:embed="rId103"/>
                <a:stretch>
                  <a:fillRect/>
                </a:stretch>
              </p:blipFill>
              <p:spPr>
                <a:xfrm>
                  <a:off x="5095810" y="4774370"/>
                  <a:ext cx="6026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Ink 77">
                  <a:extLst>
                    <a:ext uri="{FF2B5EF4-FFF2-40B4-BE49-F238E27FC236}">
                      <a16:creationId xmlns:a16="http://schemas.microsoft.com/office/drawing/2014/main" id="{4B0A720C-06F0-CD39-F933-1B282C86F85A}"/>
                    </a:ext>
                  </a:extLst>
                </p14:cNvPr>
                <p14:cNvContentPartPr/>
                <p14:nvPr/>
              </p14:nvContentPartPr>
              <p14:xfrm>
                <a:off x="5206330" y="5073530"/>
                <a:ext cx="598680" cy="548280"/>
              </p14:xfrm>
            </p:contentPart>
          </mc:Choice>
          <mc:Fallback xmlns="">
            <p:pic>
              <p:nvPicPr>
                <p:cNvPr id="78" name="Ink 77">
                  <a:extLst>
                    <a:ext uri="{FF2B5EF4-FFF2-40B4-BE49-F238E27FC236}">
                      <a16:creationId xmlns:a16="http://schemas.microsoft.com/office/drawing/2014/main" id="{4B0A720C-06F0-CD39-F933-1B282C86F85A}"/>
                    </a:ext>
                  </a:extLst>
                </p:cNvPr>
                <p:cNvPicPr/>
                <p:nvPr/>
              </p:nvPicPr>
              <p:blipFill>
                <a:blip r:embed="rId105"/>
                <a:stretch>
                  <a:fillRect/>
                </a:stretch>
              </p:blipFill>
              <p:spPr>
                <a:xfrm>
                  <a:off x="5200210" y="5067410"/>
                  <a:ext cx="61092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A025B3A8-B6C7-67CC-1A09-A8D34AD1F2E6}"/>
                    </a:ext>
                  </a:extLst>
                </p14:cNvPr>
                <p14:cNvContentPartPr/>
                <p14:nvPr/>
              </p14:nvContentPartPr>
              <p14:xfrm>
                <a:off x="5248090" y="5218610"/>
                <a:ext cx="914400" cy="522720"/>
              </p14:xfrm>
            </p:contentPart>
          </mc:Choice>
          <mc:Fallback xmlns="">
            <p:pic>
              <p:nvPicPr>
                <p:cNvPr id="80" name="Ink 79">
                  <a:extLst>
                    <a:ext uri="{FF2B5EF4-FFF2-40B4-BE49-F238E27FC236}">
                      <a16:creationId xmlns:a16="http://schemas.microsoft.com/office/drawing/2014/main" id="{A025B3A8-B6C7-67CC-1A09-A8D34AD1F2E6}"/>
                    </a:ext>
                  </a:extLst>
                </p:cNvPr>
                <p:cNvPicPr/>
                <p:nvPr/>
              </p:nvPicPr>
              <p:blipFill>
                <a:blip r:embed="rId107"/>
                <a:stretch>
                  <a:fillRect/>
                </a:stretch>
              </p:blipFill>
              <p:spPr>
                <a:xfrm>
                  <a:off x="5241970" y="5212490"/>
                  <a:ext cx="9266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Ink 80">
                  <a:extLst>
                    <a:ext uri="{FF2B5EF4-FFF2-40B4-BE49-F238E27FC236}">
                      <a16:creationId xmlns:a16="http://schemas.microsoft.com/office/drawing/2014/main" id="{855B037E-9FDD-F78B-2D3E-4E945B0312C8}"/>
                    </a:ext>
                  </a:extLst>
                </p14:cNvPr>
                <p14:cNvContentPartPr/>
                <p14:nvPr/>
              </p14:nvContentPartPr>
              <p14:xfrm>
                <a:off x="5753890" y="4795610"/>
                <a:ext cx="453600" cy="918720"/>
              </p14:xfrm>
            </p:contentPart>
          </mc:Choice>
          <mc:Fallback xmlns="">
            <p:pic>
              <p:nvPicPr>
                <p:cNvPr id="81" name="Ink 80">
                  <a:extLst>
                    <a:ext uri="{FF2B5EF4-FFF2-40B4-BE49-F238E27FC236}">
                      <a16:creationId xmlns:a16="http://schemas.microsoft.com/office/drawing/2014/main" id="{855B037E-9FDD-F78B-2D3E-4E945B0312C8}"/>
                    </a:ext>
                  </a:extLst>
                </p:cNvPr>
                <p:cNvPicPr/>
                <p:nvPr/>
              </p:nvPicPr>
              <p:blipFill>
                <a:blip r:embed="rId109"/>
                <a:stretch>
                  <a:fillRect/>
                </a:stretch>
              </p:blipFill>
              <p:spPr>
                <a:xfrm>
                  <a:off x="5747770" y="4789490"/>
                  <a:ext cx="46584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Ink 81">
                  <a:extLst>
                    <a:ext uri="{FF2B5EF4-FFF2-40B4-BE49-F238E27FC236}">
                      <a16:creationId xmlns:a16="http://schemas.microsoft.com/office/drawing/2014/main" id="{D8325D47-E672-E9CC-205D-B633760C1049}"/>
                    </a:ext>
                  </a:extLst>
                </p14:cNvPr>
                <p14:cNvContentPartPr/>
                <p14:nvPr/>
              </p14:nvContentPartPr>
              <p14:xfrm>
                <a:off x="5234050" y="4730810"/>
                <a:ext cx="793440" cy="518400"/>
              </p14:xfrm>
            </p:contentPart>
          </mc:Choice>
          <mc:Fallback xmlns="">
            <p:pic>
              <p:nvPicPr>
                <p:cNvPr id="82" name="Ink 81">
                  <a:extLst>
                    <a:ext uri="{FF2B5EF4-FFF2-40B4-BE49-F238E27FC236}">
                      <a16:creationId xmlns:a16="http://schemas.microsoft.com/office/drawing/2014/main" id="{D8325D47-E672-E9CC-205D-B633760C1049}"/>
                    </a:ext>
                  </a:extLst>
                </p:cNvPr>
                <p:cNvPicPr/>
                <p:nvPr/>
              </p:nvPicPr>
              <p:blipFill>
                <a:blip r:embed="rId111"/>
                <a:stretch>
                  <a:fillRect/>
                </a:stretch>
              </p:blipFill>
              <p:spPr>
                <a:xfrm>
                  <a:off x="5227930" y="4724690"/>
                  <a:ext cx="805680" cy="530640"/>
                </a:xfrm>
                <a:prstGeom prst="rect">
                  <a:avLst/>
                </a:prstGeom>
              </p:spPr>
            </p:pic>
          </mc:Fallback>
        </mc:AlternateContent>
      </p:grpSp>
    </p:spTree>
    <p:extLst>
      <p:ext uri="{BB962C8B-B14F-4D97-AF65-F5344CB8AC3E}">
        <p14:creationId xmlns:p14="http://schemas.microsoft.com/office/powerpoint/2010/main" val="21233559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4181BB1-30BD-76D1-1A1C-571BD590A23A}"/>
                  </a:ext>
                </a:extLst>
              </p14:cNvPr>
              <p14:cNvContentPartPr/>
              <p14:nvPr/>
            </p14:nvContentPartPr>
            <p14:xfrm>
              <a:off x="4280770" y="387410"/>
              <a:ext cx="2975040" cy="5947560"/>
            </p14:xfrm>
          </p:contentPart>
        </mc:Choice>
        <mc:Fallback xmlns="">
          <p:pic>
            <p:nvPicPr>
              <p:cNvPr id="4" name="Ink 3">
                <a:extLst>
                  <a:ext uri="{FF2B5EF4-FFF2-40B4-BE49-F238E27FC236}">
                    <a16:creationId xmlns:a16="http://schemas.microsoft.com/office/drawing/2014/main" id="{C4181BB1-30BD-76D1-1A1C-571BD590A23A}"/>
                  </a:ext>
                </a:extLst>
              </p:cNvPr>
              <p:cNvPicPr/>
              <p:nvPr/>
            </p:nvPicPr>
            <p:blipFill>
              <a:blip r:embed="rId3"/>
              <a:stretch>
                <a:fillRect/>
              </a:stretch>
            </p:blipFill>
            <p:spPr>
              <a:xfrm>
                <a:off x="4274650" y="381290"/>
                <a:ext cx="2987280" cy="595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0B69A677-AA54-105F-FFF8-A336035EF570}"/>
                  </a:ext>
                </a:extLst>
              </p14:cNvPr>
              <p14:cNvContentPartPr/>
              <p14:nvPr/>
            </p14:nvContentPartPr>
            <p14:xfrm>
              <a:off x="3820330" y="1828130"/>
              <a:ext cx="1520280" cy="169200"/>
            </p14:xfrm>
          </p:contentPart>
        </mc:Choice>
        <mc:Fallback xmlns="">
          <p:pic>
            <p:nvPicPr>
              <p:cNvPr id="35" name="Ink 34">
                <a:extLst>
                  <a:ext uri="{FF2B5EF4-FFF2-40B4-BE49-F238E27FC236}">
                    <a16:creationId xmlns:a16="http://schemas.microsoft.com/office/drawing/2014/main" id="{0B69A677-AA54-105F-FFF8-A336035EF570}"/>
                  </a:ext>
                </a:extLst>
              </p:cNvPr>
              <p:cNvPicPr/>
              <p:nvPr/>
            </p:nvPicPr>
            <p:blipFill>
              <a:blip r:embed="rId5"/>
              <a:stretch>
                <a:fillRect/>
              </a:stretch>
            </p:blipFill>
            <p:spPr>
              <a:xfrm>
                <a:off x="3814210" y="1822010"/>
                <a:ext cx="1532520" cy="181440"/>
              </a:xfrm>
              <a:prstGeom prst="rect">
                <a:avLst/>
              </a:prstGeom>
            </p:spPr>
          </p:pic>
        </mc:Fallback>
      </mc:AlternateContent>
      <p:grpSp>
        <p:nvGrpSpPr>
          <p:cNvPr id="215" name="Group 214">
            <a:extLst>
              <a:ext uri="{FF2B5EF4-FFF2-40B4-BE49-F238E27FC236}">
                <a16:creationId xmlns:a16="http://schemas.microsoft.com/office/drawing/2014/main" id="{B7154836-0E51-2385-0582-BF0607866753}"/>
              </a:ext>
            </a:extLst>
          </p:cNvPr>
          <p:cNvGrpSpPr/>
          <p:nvPr/>
        </p:nvGrpSpPr>
        <p:grpSpPr>
          <a:xfrm>
            <a:off x="3956770" y="249890"/>
            <a:ext cx="7010280" cy="6533640"/>
            <a:chOff x="3956770" y="249890"/>
            <a:chExt cx="7010280" cy="6533640"/>
          </a:xfrm>
        </p:grpSpPr>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66991F9-ADEA-149B-7818-466A11E48CAD}"/>
                    </a:ext>
                  </a:extLst>
                </p14:cNvPr>
                <p14:cNvContentPartPr/>
                <p14:nvPr/>
              </p14:nvContentPartPr>
              <p14:xfrm>
                <a:off x="5147290" y="2579450"/>
                <a:ext cx="1770120" cy="1024200"/>
              </p14:xfrm>
            </p:contentPart>
          </mc:Choice>
          <mc:Fallback xmlns="">
            <p:pic>
              <p:nvPicPr>
                <p:cNvPr id="13" name="Ink 12">
                  <a:extLst>
                    <a:ext uri="{FF2B5EF4-FFF2-40B4-BE49-F238E27FC236}">
                      <a16:creationId xmlns:a16="http://schemas.microsoft.com/office/drawing/2014/main" id="{C66991F9-ADEA-149B-7818-466A11E48CAD}"/>
                    </a:ext>
                  </a:extLst>
                </p:cNvPr>
                <p:cNvPicPr/>
                <p:nvPr/>
              </p:nvPicPr>
              <p:blipFill>
                <a:blip r:embed="rId7"/>
                <a:stretch>
                  <a:fillRect/>
                </a:stretch>
              </p:blipFill>
              <p:spPr>
                <a:xfrm>
                  <a:off x="5141170" y="2573330"/>
                  <a:ext cx="1782360" cy="103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AD866EBF-D10A-510B-F9DA-F08DC3504209}"/>
                    </a:ext>
                  </a:extLst>
                </p14:cNvPr>
                <p14:cNvContentPartPr/>
                <p14:nvPr/>
              </p14:nvContentPartPr>
              <p14:xfrm>
                <a:off x="5431330" y="2976890"/>
                <a:ext cx="276840" cy="430200"/>
              </p14:xfrm>
            </p:contentPart>
          </mc:Choice>
          <mc:Fallback xmlns="">
            <p:pic>
              <p:nvPicPr>
                <p:cNvPr id="14" name="Ink 13">
                  <a:extLst>
                    <a:ext uri="{FF2B5EF4-FFF2-40B4-BE49-F238E27FC236}">
                      <a16:creationId xmlns:a16="http://schemas.microsoft.com/office/drawing/2014/main" id="{AD866EBF-D10A-510B-F9DA-F08DC3504209}"/>
                    </a:ext>
                  </a:extLst>
                </p:cNvPr>
                <p:cNvPicPr/>
                <p:nvPr/>
              </p:nvPicPr>
              <p:blipFill>
                <a:blip r:embed="rId9"/>
                <a:stretch>
                  <a:fillRect/>
                </a:stretch>
              </p:blipFill>
              <p:spPr>
                <a:xfrm>
                  <a:off x="5425210" y="2970770"/>
                  <a:ext cx="2890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253DD39E-F601-F774-FB15-B480D6087A6C}"/>
                    </a:ext>
                  </a:extLst>
                </p14:cNvPr>
                <p14:cNvContentPartPr/>
                <p14:nvPr/>
              </p14:nvContentPartPr>
              <p14:xfrm>
                <a:off x="5798890" y="2945930"/>
                <a:ext cx="228240" cy="416880"/>
              </p14:xfrm>
            </p:contentPart>
          </mc:Choice>
          <mc:Fallback xmlns="">
            <p:pic>
              <p:nvPicPr>
                <p:cNvPr id="15" name="Ink 14">
                  <a:extLst>
                    <a:ext uri="{FF2B5EF4-FFF2-40B4-BE49-F238E27FC236}">
                      <a16:creationId xmlns:a16="http://schemas.microsoft.com/office/drawing/2014/main" id="{253DD39E-F601-F774-FB15-B480D6087A6C}"/>
                    </a:ext>
                  </a:extLst>
                </p:cNvPr>
                <p:cNvPicPr/>
                <p:nvPr/>
              </p:nvPicPr>
              <p:blipFill>
                <a:blip r:embed="rId11"/>
                <a:stretch>
                  <a:fillRect/>
                </a:stretch>
              </p:blipFill>
              <p:spPr>
                <a:xfrm>
                  <a:off x="5792770" y="2939810"/>
                  <a:ext cx="24048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D12CAECB-693A-7BDF-5DA8-4BC020F735DD}"/>
                    </a:ext>
                  </a:extLst>
                </p14:cNvPr>
                <p14:cNvContentPartPr/>
                <p14:nvPr/>
              </p14:nvContentPartPr>
              <p14:xfrm>
                <a:off x="6081490" y="2887970"/>
                <a:ext cx="430200" cy="450000"/>
              </p14:xfrm>
            </p:contentPart>
          </mc:Choice>
          <mc:Fallback xmlns="">
            <p:pic>
              <p:nvPicPr>
                <p:cNvPr id="16" name="Ink 15">
                  <a:extLst>
                    <a:ext uri="{FF2B5EF4-FFF2-40B4-BE49-F238E27FC236}">
                      <a16:creationId xmlns:a16="http://schemas.microsoft.com/office/drawing/2014/main" id="{D12CAECB-693A-7BDF-5DA8-4BC020F735DD}"/>
                    </a:ext>
                  </a:extLst>
                </p:cNvPr>
                <p:cNvPicPr/>
                <p:nvPr/>
              </p:nvPicPr>
              <p:blipFill>
                <a:blip r:embed="rId13"/>
                <a:stretch>
                  <a:fillRect/>
                </a:stretch>
              </p:blipFill>
              <p:spPr>
                <a:xfrm>
                  <a:off x="6075370" y="2881850"/>
                  <a:ext cx="4424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D063FC0F-7A2C-DCF9-1864-BE510D7341F7}"/>
                    </a:ext>
                  </a:extLst>
                </p14:cNvPr>
                <p14:cNvContentPartPr/>
                <p14:nvPr/>
              </p14:nvContentPartPr>
              <p14:xfrm>
                <a:off x="6280570" y="3171290"/>
                <a:ext cx="219960" cy="271440"/>
              </p14:xfrm>
            </p:contentPart>
          </mc:Choice>
          <mc:Fallback xmlns="">
            <p:pic>
              <p:nvPicPr>
                <p:cNvPr id="17" name="Ink 16">
                  <a:extLst>
                    <a:ext uri="{FF2B5EF4-FFF2-40B4-BE49-F238E27FC236}">
                      <a16:creationId xmlns:a16="http://schemas.microsoft.com/office/drawing/2014/main" id="{D063FC0F-7A2C-DCF9-1864-BE510D7341F7}"/>
                    </a:ext>
                  </a:extLst>
                </p:cNvPr>
                <p:cNvPicPr/>
                <p:nvPr/>
              </p:nvPicPr>
              <p:blipFill>
                <a:blip r:embed="rId15"/>
                <a:stretch>
                  <a:fillRect/>
                </a:stretch>
              </p:blipFill>
              <p:spPr>
                <a:xfrm>
                  <a:off x="6274450" y="3165170"/>
                  <a:ext cx="232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19C9A661-15DF-6A5B-48CA-F37BB91A1F0D}"/>
                    </a:ext>
                  </a:extLst>
                </p14:cNvPr>
                <p14:cNvContentPartPr/>
                <p14:nvPr/>
              </p14:nvContentPartPr>
              <p14:xfrm>
                <a:off x="5164930" y="1354730"/>
                <a:ext cx="1764360" cy="785880"/>
              </p14:xfrm>
            </p:contentPart>
          </mc:Choice>
          <mc:Fallback xmlns="">
            <p:pic>
              <p:nvPicPr>
                <p:cNvPr id="8" name="Ink 7">
                  <a:extLst>
                    <a:ext uri="{FF2B5EF4-FFF2-40B4-BE49-F238E27FC236}">
                      <a16:creationId xmlns:a16="http://schemas.microsoft.com/office/drawing/2014/main" id="{19C9A661-15DF-6A5B-48CA-F37BB91A1F0D}"/>
                    </a:ext>
                  </a:extLst>
                </p:cNvPr>
                <p:cNvPicPr/>
                <p:nvPr/>
              </p:nvPicPr>
              <p:blipFill>
                <a:blip r:embed="rId17"/>
                <a:stretch>
                  <a:fillRect/>
                </a:stretch>
              </p:blipFill>
              <p:spPr>
                <a:xfrm>
                  <a:off x="5158810" y="1348610"/>
                  <a:ext cx="1776600" cy="79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E0CF3925-5366-12C3-BA4F-4B756FA19530}"/>
                    </a:ext>
                  </a:extLst>
                </p14:cNvPr>
                <p14:cNvContentPartPr/>
                <p14:nvPr/>
              </p14:nvContentPartPr>
              <p14:xfrm>
                <a:off x="5535370" y="1503770"/>
                <a:ext cx="275040" cy="491400"/>
              </p14:xfrm>
            </p:contentPart>
          </mc:Choice>
          <mc:Fallback xmlns="">
            <p:pic>
              <p:nvPicPr>
                <p:cNvPr id="9" name="Ink 8">
                  <a:extLst>
                    <a:ext uri="{FF2B5EF4-FFF2-40B4-BE49-F238E27FC236}">
                      <a16:creationId xmlns:a16="http://schemas.microsoft.com/office/drawing/2014/main" id="{E0CF3925-5366-12C3-BA4F-4B756FA19530}"/>
                    </a:ext>
                  </a:extLst>
                </p:cNvPr>
                <p:cNvPicPr/>
                <p:nvPr/>
              </p:nvPicPr>
              <p:blipFill>
                <a:blip r:embed="rId19"/>
                <a:stretch>
                  <a:fillRect/>
                </a:stretch>
              </p:blipFill>
              <p:spPr>
                <a:xfrm>
                  <a:off x="5529250" y="1497650"/>
                  <a:ext cx="2872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56D2895B-AA50-9F1A-5080-328031189F88}"/>
                    </a:ext>
                  </a:extLst>
                </p14:cNvPr>
                <p14:cNvContentPartPr/>
                <p14:nvPr/>
              </p14:nvContentPartPr>
              <p14:xfrm>
                <a:off x="5825530" y="1523570"/>
                <a:ext cx="354240" cy="413640"/>
              </p14:xfrm>
            </p:contentPart>
          </mc:Choice>
          <mc:Fallback xmlns="">
            <p:pic>
              <p:nvPicPr>
                <p:cNvPr id="10" name="Ink 9">
                  <a:extLst>
                    <a:ext uri="{FF2B5EF4-FFF2-40B4-BE49-F238E27FC236}">
                      <a16:creationId xmlns:a16="http://schemas.microsoft.com/office/drawing/2014/main" id="{56D2895B-AA50-9F1A-5080-328031189F88}"/>
                    </a:ext>
                  </a:extLst>
                </p:cNvPr>
                <p:cNvPicPr/>
                <p:nvPr/>
              </p:nvPicPr>
              <p:blipFill>
                <a:blip r:embed="rId21"/>
                <a:stretch>
                  <a:fillRect/>
                </a:stretch>
              </p:blipFill>
              <p:spPr>
                <a:xfrm>
                  <a:off x="5819410" y="1517450"/>
                  <a:ext cx="3664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18B10C3C-10E9-2AAE-9CEF-EE009DA54DC8}"/>
                    </a:ext>
                  </a:extLst>
                </p14:cNvPr>
                <p14:cNvContentPartPr/>
                <p14:nvPr/>
              </p14:nvContentPartPr>
              <p14:xfrm>
                <a:off x="6027850" y="1811210"/>
                <a:ext cx="138960" cy="150840"/>
              </p14:xfrm>
            </p:contentPart>
          </mc:Choice>
          <mc:Fallback xmlns="">
            <p:pic>
              <p:nvPicPr>
                <p:cNvPr id="11" name="Ink 10">
                  <a:extLst>
                    <a:ext uri="{FF2B5EF4-FFF2-40B4-BE49-F238E27FC236}">
                      <a16:creationId xmlns:a16="http://schemas.microsoft.com/office/drawing/2014/main" id="{18B10C3C-10E9-2AAE-9CEF-EE009DA54DC8}"/>
                    </a:ext>
                  </a:extLst>
                </p:cNvPr>
                <p:cNvPicPr/>
                <p:nvPr/>
              </p:nvPicPr>
              <p:blipFill>
                <a:blip r:embed="rId23"/>
                <a:stretch>
                  <a:fillRect/>
                </a:stretch>
              </p:blipFill>
              <p:spPr>
                <a:xfrm>
                  <a:off x="6021730" y="1805090"/>
                  <a:ext cx="151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4051B89F-3E75-668C-0F2A-7EB355FB858A}"/>
                    </a:ext>
                  </a:extLst>
                </p14:cNvPr>
                <p14:cNvContentPartPr/>
                <p14:nvPr/>
              </p14:nvContentPartPr>
              <p14:xfrm>
                <a:off x="5807890" y="961970"/>
                <a:ext cx="100440" cy="377640"/>
              </p14:xfrm>
            </p:contentPart>
          </mc:Choice>
          <mc:Fallback xmlns="">
            <p:pic>
              <p:nvPicPr>
                <p:cNvPr id="26" name="Ink 25">
                  <a:extLst>
                    <a:ext uri="{FF2B5EF4-FFF2-40B4-BE49-F238E27FC236}">
                      <a16:creationId xmlns:a16="http://schemas.microsoft.com/office/drawing/2014/main" id="{4051B89F-3E75-668C-0F2A-7EB355FB858A}"/>
                    </a:ext>
                  </a:extLst>
                </p:cNvPr>
                <p:cNvPicPr/>
                <p:nvPr/>
              </p:nvPicPr>
              <p:blipFill>
                <a:blip r:embed="rId25"/>
                <a:stretch>
                  <a:fillRect/>
                </a:stretch>
              </p:blipFill>
              <p:spPr>
                <a:xfrm>
                  <a:off x="5801770" y="955850"/>
                  <a:ext cx="1126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D1036B80-0B9F-8B2F-00C5-1882ED3E398F}"/>
                    </a:ext>
                  </a:extLst>
                </p14:cNvPr>
                <p14:cNvContentPartPr/>
                <p14:nvPr/>
              </p14:nvContentPartPr>
              <p14:xfrm>
                <a:off x="5838130" y="1096970"/>
                <a:ext cx="175680" cy="226440"/>
              </p14:xfrm>
            </p:contentPart>
          </mc:Choice>
          <mc:Fallback xmlns="">
            <p:pic>
              <p:nvPicPr>
                <p:cNvPr id="27" name="Ink 26">
                  <a:extLst>
                    <a:ext uri="{FF2B5EF4-FFF2-40B4-BE49-F238E27FC236}">
                      <a16:creationId xmlns:a16="http://schemas.microsoft.com/office/drawing/2014/main" id="{D1036B80-0B9F-8B2F-00C5-1882ED3E398F}"/>
                    </a:ext>
                  </a:extLst>
                </p:cNvPr>
                <p:cNvPicPr/>
                <p:nvPr/>
              </p:nvPicPr>
              <p:blipFill>
                <a:blip r:embed="rId27"/>
                <a:stretch>
                  <a:fillRect/>
                </a:stretch>
              </p:blipFill>
              <p:spPr>
                <a:xfrm>
                  <a:off x="5832010" y="1090850"/>
                  <a:ext cx="1879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6C34067D-E48A-9E01-3BA3-845CF926FAA1}"/>
                    </a:ext>
                  </a:extLst>
                </p14:cNvPr>
                <p14:cNvContentPartPr/>
                <p14:nvPr/>
              </p14:nvContentPartPr>
              <p14:xfrm>
                <a:off x="5991850" y="879890"/>
                <a:ext cx="219960" cy="475560"/>
              </p14:xfrm>
            </p:contentPart>
          </mc:Choice>
          <mc:Fallback xmlns="">
            <p:pic>
              <p:nvPicPr>
                <p:cNvPr id="28" name="Ink 27">
                  <a:extLst>
                    <a:ext uri="{FF2B5EF4-FFF2-40B4-BE49-F238E27FC236}">
                      <a16:creationId xmlns:a16="http://schemas.microsoft.com/office/drawing/2014/main" id="{6C34067D-E48A-9E01-3BA3-845CF926FAA1}"/>
                    </a:ext>
                  </a:extLst>
                </p:cNvPr>
                <p:cNvPicPr/>
                <p:nvPr/>
              </p:nvPicPr>
              <p:blipFill>
                <a:blip r:embed="rId29"/>
                <a:stretch>
                  <a:fillRect/>
                </a:stretch>
              </p:blipFill>
              <p:spPr>
                <a:xfrm>
                  <a:off x="5985730" y="873770"/>
                  <a:ext cx="23220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Ink 28">
                  <a:extLst>
                    <a:ext uri="{FF2B5EF4-FFF2-40B4-BE49-F238E27FC236}">
                      <a16:creationId xmlns:a16="http://schemas.microsoft.com/office/drawing/2014/main" id="{AD83D4A6-8509-875F-A141-0091A7EE1A46}"/>
                    </a:ext>
                  </a:extLst>
                </p14:cNvPr>
                <p14:cNvContentPartPr/>
                <p14:nvPr/>
              </p14:nvContentPartPr>
              <p14:xfrm>
                <a:off x="6274450" y="836330"/>
                <a:ext cx="194760" cy="420840"/>
              </p14:xfrm>
            </p:contentPart>
          </mc:Choice>
          <mc:Fallback xmlns="">
            <p:pic>
              <p:nvPicPr>
                <p:cNvPr id="29" name="Ink 28">
                  <a:extLst>
                    <a:ext uri="{FF2B5EF4-FFF2-40B4-BE49-F238E27FC236}">
                      <a16:creationId xmlns:a16="http://schemas.microsoft.com/office/drawing/2014/main" id="{AD83D4A6-8509-875F-A141-0091A7EE1A46}"/>
                    </a:ext>
                  </a:extLst>
                </p:cNvPr>
                <p:cNvPicPr/>
                <p:nvPr/>
              </p:nvPicPr>
              <p:blipFill>
                <a:blip r:embed="rId31"/>
                <a:stretch>
                  <a:fillRect/>
                </a:stretch>
              </p:blipFill>
              <p:spPr>
                <a:xfrm>
                  <a:off x="6268330" y="830210"/>
                  <a:ext cx="20700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Ink 29">
                  <a:extLst>
                    <a:ext uri="{FF2B5EF4-FFF2-40B4-BE49-F238E27FC236}">
                      <a16:creationId xmlns:a16="http://schemas.microsoft.com/office/drawing/2014/main" id="{9E277CF7-33B2-EF0A-6051-DF4E8317DDC0}"/>
                    </a:ext>
                  </a:extLst>
                </p14:cNvPr>
                <p14:cNvContentPartPr/>
                <p14:nvPr/>
              </p14:nvContentPartPr>
              <p14:xfrm>
                <a:off x="6300730" y="1059170"/>
                <a:ext cx="240120" cy="280800"/>
              </p14:xfrm>
            </p:contentPart>
          </mc:Choice>
          <mc:Fallback xmlns="">
            <p:pic>
              <p:nvPicPr>
                <p:cNvPr id="30" name="Ink 29">
                  <a:extLst>
                    <a:ext uri="{FF2B5EF4-FFF2-40B4-BE49-F238E27FC236}">
                      <a16:creationId xmlns:a16="http://schemas.microsoft.com/office/drawing/2014/main" id="{9E277CF7-33B2-EF0A-6051-DF4E8317DDC0}"/>
                    </a:ext>
                  </a:extLst>
                </p:cNvPr>
                <p:cNvPicPr/>
                <p:nvPr/>
              </p:nvPicPr>
              <p:blipFill>
                <a:blip r:embed="rId33"/>
                <a:stretch>
                  <a:fillRect/>
                </a:stretch>
              </p:blipFill>
              <p:spPr>
                <a:xfrm>
                  <a:off x="6294610" y="1053050"/>
                  <a:ext cx="252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2BC777A8-9E23-32CA-97D8-3EF56AC277F5}"/>
                    </a:ext>
                  </a:extLst>
                </p14:cNvPr>
                <p14:cNvContentPartPr/>
                <p14:nvPr/>
              </p14:nvContentPartPr>
              <p14:xfrm>
                <a:off x="5468770" y="922730"/>
                <a:ext cx="29880" cy="353880"/>
              </p14:xfrm>
            </p:contentPart>
          </mc:Choice>
          <mc:Fallback xmlns="">
            <p:pic>
              <p:nvPicPr>
                <p:cNvPr id="32" name="Ink 31">
                  <a:extLst>
                    <a:ext uri="{FF2B5EF4-FFF2-40B4-BE49-F238E27FC236}">
                      <a16:creationId xmlns:a16="http://schemas.microsoft.com/office/drawing/2014/main" id="{2BC777A8-9E23-32CA-97D8-3EF56AC277F5}"/>
                    </a:ext>
                  </a:extLst>
                </p:cNvPr>
                <p:cNvPicPr/>
                <p:nvPr/>
              </p:nvPicPr>
              <p:blipFill>
                <a:blip r:embed="rId35"/>
                <a:stretch>
                  <a:fillRect/>
                </a:stretch>
              </p:blipFill>
              <p:spPr>
                <a:xfrm>
                  <a:off x="5462650" y="916610"/>
                  <a:ext cx="421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55DB97BE-24FC-07D8-AC51-CF7ED4B47512}"/>
                    </a:ext>
                  </a:extLst>
                </p14:cNvPr>
                <p14:cNvContentPartPr/>
                <p14:nvPr/>
              </p14:nvContentPartPr>
              <p14:xfrm>
                <a:off x="5479930" y="952970"/>
                <a:ext cx="280800" cy="330120"/>
              </p14:xfrm>
            </p:contentPart>
          </mc:Choice>
          <mc:Fallback xmlns="">
            <p:pic>
              <p:nvPicPr>
                <p:cNvPr id="33" name="Ink 32">
                  <a:extLst>
                    <a:ext uri="{FF2B5EF4-FFF2-40B4-BE49-F238E27FC236}">
                      <a16:creationId xmlns:a16="http://schemas.microsoft.com/office/drawing/2014/main" id="{55DB97BE-24FC-07D8-AC51-CF7ED4B47512}"/>
                    </a:ext>
                  </a:extLst>
                </p:cNvPr>
                <p:cNvPicPr/>
                <p:nvPr/>
              </p:nvPicPr>
              <p:blipFill>
                <a:blip r:embed="rId37"/>
                <a:stretch>
                  <a:fillRect/>
                </a:stretch>
              </p:blipFill>
              <p:spPr>
                <a:xfrm>
                  <a:off x="5473810" y="946850"/>
                  <a:ext cx="2930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8D4C1E36-3C37-D384-1D85-DB861459C075}"/>
                    </a:ext>
                  </a:extLst>
                </p14:cNvPr>
                <p14:cNvContentPartPr/>
                <p14:nvPr/>
              </p14:nvContentPartPr>
              <p14:xfrm>
                <a:off x="6904810" y="1088330"/>
                <a:ext cx="488880" cy="419400"/>
              </p14:xfrm>
            </p:contentPart>
          </mc:Choice>
          <mc:Fallback xmlns="">
            <p:pic>
              <p:nvPicPr>
                <p:cNvPr id="44" name="Ink 43">
                  <a:extLst>
                    <a:ext uri="{FF2B5EF4-FFF2-40B4-BE49-F238E27FC236}">
                      <a16:creationId xmlns:a16="http://schemas.microsoft.com/office/drawing/2014/main" id="{8D4C1E36-3C37-D384-1D85-DB861459C075}"/>
                    </a:ext>
                  </a:extLst>
                </p:cNvPr>
                <p:cNvPicPr/>
                <p:nvPr/>
              </p:nvPicPr>
              <p:blipFill>
                <a:blip r:embed="rId39"/>
                <a:stretch>
                  <a:fillRect/>
                </a:stretch>
              </p:blipFill>
              <p:spPr>
                <a:xfrm>
                  <a:off x="6898690" y="1082210"/>
                  <a:ext cx="5011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Ink 44">
                  <a:extLst>
                    <a:ext uri="{FF2B5EF4-FFF2-40B4-BE49-F238E27FC236}">
                      <a16:creationId xmlns:a16="http://schemas.microsoft.com/office/drawing/2014/main" id="{5FD02B2D-E51F-0FE9-C687-0BC1D33EE86F}"/>
                    </a:ext>
                  </a:extLst>
                </p14:cNvPr>
                <p14:cNvContentPartPr/>
                <p14:nvPr/>
              </p14:nvContentPartPr>
              <p14:xfrm>
                <a:off x="6818410" y="1391090"/>
                <a:ext cx="196200" cy="173520"/>
              </p14:xfrm>
            </p:contentPart>
          </mc:Choice>
          <mc:Fallback xmlns="">
            <p:pic>
              <p:nvPicPr>
                <p:cNvPr id="45" name="Ink 44">
                  <a:extLst>
                    <a:ext uri="{FF2B5EF4-FFF2-40B4-BE49-F238E27FC236}">
                      <a16:creationId xmlns:a16="http://schemas.microsoft.com/office/drawing/2014/main" id="{5FD02B2D-E51F-0FE9-C687-0BC1D33EE86F}"/>
                    </a:ext>
                  </a:extLst>
                </p:cNvPr>
                <p:cNvPicPr/>
                <p:nvPr/>
              </p:nvPicPr>
              <p:blipFill>
                <a:blip r:embed="rId41"/>
                <a:stretch>
                  <a:fillRect/>
                </a:stretch>
              </p:blipFill>
              <p:spPr>
                <a:xfrm>
                  <a:off x="6812290" y="1384970"/>
                  <a:ext cx="208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Ink 45">
                  <a:extLst>
                    <a:ext uri="{FF2B5EF4-FFF2-40B4-BE49-F238E27FC236}">
                      <a16:creationId xmlns:a16="http://schemas.microsoft.com/office/drawing/2014/main" id="{F8532ACC-80CE-C002-1E09-3E89FC0DD46E}"/>
                    </a:ext>
                  </a:extLst>
                </p14:cNvPr>
                <p14:cNvContentPartPr/>
                <p14:nvPr/>
              </p14:nvContentPartPr>
              <p14:xfrm>
                <a:off x="6615730" y="1357610"/>
                <a:ext cx="328680" cy="789480"/>
              </p14:xfrm>
            </p:contentPart>
          </mc:Choice>
          <mc:Fallback xmlns="">
            <p:pic>
              <p:nvPicPr>
                <p:cNvPr id="46" name="Ink 45">
                  <a:extLst>
                    <a:ext uri="{FF2B5EF4-FFF2-40B4-BE49-F238E27FC236}">
                      <a16:creationId xmlns:a16="http://schemas.microsoft.com/office/drawing/2014/main" id="{F8532ACC-80CE-C002-1E09-3E89FC0DD46E}"/>
                    </a:ext>
                  </a:extLst>
                </p:cNvPr>
                <p:cNvPicPr/>
                <p:nvPr/>
              </p:nvPicPr>
              <p:blipFill>
                <a:blip r:embed="rId43"/>
                <a:stretch>
                  <a:fillRect/>
                </a:stretch>
              </p:blipFill>
              <p:spPr>
                <a:xfrm>
                  <a:off x="6609610" y="1351490"/>
                  <a:ext cx="340920" cy="80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 name="Ink 4">
                  <a:extLst>
                    <a:ext uri="{FF2B5EF4-FFF2-40B4-BE49-F238E27FC236}">
                      <a16:creationId xmlns:a16="http://schemas.microsoft.com/office/drawing/2014/main" id="{56746F39-AE78-81B4-2C43-F3C51E6E4911}"/>
                    </a:ext>
                  </a:extLst>
                </p14:cNvPr>
                <p14:cNvContentPartPr/>
                <p14:nvPr/>
              </p14:nvContentPartPr>
              <p14:xfrm>
                <a:off x="7317730" y="2913890"/>
                <a:ext cx="1242360" cy="79200"/>
              </p14:xfrm>
            </p:contentPart>
          </mc:Choice>
          <mc:Fallback xmlns="">
            <p:pic>
              <p:nvPicPr>
                <p:cNvPr id="5" name="Ink 4">
                  <a:extLst>
                    <a:ext uri="{FF2B5EF4-FFF2-40B4-BE49-F238E27FC236}">
                      <a16:creationId xmlns:a16="http://schemas.microsoft.com/office/drawing/2014/main" id="{56746F39-AE78-81B4-2C43-F3C51E6E4911}"/>
                    </a:ext>
                  </a:extLst>
                </p:cNvPr>
                <p:cNvPicPr/>
                <p:nvPr/>
              </p:nvPicPr>
              <p:blipFill>
                <a:blip r:embed="rId45"/>
                <a:stretch>
                  <a:fillRect/>
                </a:stretch>
              </p:blipFill>
              <p:spPr>
                <a:xfrm>
                  <a:off x="7311610" y="2907770"/>
                  <a:ext cx="1254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a:extLst>
                    <a:ext uri="{FF2B5EF4-FFF2-40B4-BE49-F238E27FC236}">
                      <a16:creationId xmlns:a16="http://schemas.microsoft.com/office/drawing/2014/main" id="{78D35A2F-0E52-E5CC-5E2F-F699007E190C}"/>
                    </a:ext>
                  </a:extLst>
                </p14:cNvPr>
                <p14:cNvContentPartPr/>
                <p14:nvPr/>
              </p14:nvContentPartPr>
              <p14:xfrm>
                <a:off x="8222410" y="2754770"/>
                <a:ext cx="549720" cy="419760"/>
              </p14:xfrm>
            </p:contentPart>
          </mc:Choice>
          <mc:Fallback xmlns="">
            <p:pic>
              <p:nvPicPr>
                <p:cNvPr id="6" name="Ink 5">
                  <a:extLst>
                    <a:ext uri="{FF2B5EF4-FFF2-40B4-BE49-F238E27FC236}">
                      <a16:creationId xmlns:a16="http://schemas.microsoft.com/office/drawing/2014/main" id="{78D35A2F-0E52-E5CC-5E2F-F699007E190C}"/>
                    </a:ext>
                  </a:extLst>
                </p:cNvPr>
                <p:cNvPicPr/>
                <p:nvPr/>
              </p:nvPicPr>
              <p:blipFill>
                <a:blip r:embed="rId47"/>
                <a:stretch>
                  <a:fillRect/>
                </a:stretch>
              </p:blipFill>
              <p:spPr>
                <a:xfrm>
                  <a:off x="8216290" y="2748650"/>
                  <a:ext cx="5619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9015020E-8F7A-6AAB-8753-A24C7E587A5F}"/>
                    </a:ext>
                  </a:extLst>
                </p14:cNvPr>
                <p14:cNvContentPartPr/>
                <p14:nvPr/>
              </p14:nvContentPartPr>
              <p14:xfrm>
                <a:off x="7384330" y="2752250"/>
                <a:ext cx="3960" cy="5760"/>
              </p14:xfrm>
            </p:contentPart>
          </mc:Choice>
          <mc:Fallback xmlns="">
            <p:pic>
              <p:nvPicPr>
                <p:cNvPr id="51" name="Ink 50">
                  <a:extLst>
                    <a:ext uri="{FF2B5EF4-FFF2-40B4-BE49-F238E27FC236}">
                      <a16:creationId xmlns:a16="http://schemas.microsoft.com/office/drawing/2014/main" id="{9015020E-8F7A-6AAB-8753-A24C7E587A5F}"/>
                    </a:ext>
                  </a:extLst>
                </p:cNvPr>
                <p:cNvPicPr/>
                <p:nvPr/>
              </p:nvPicPr>
              <p:blipFill>
                <a:blip r:embed="rId49"/>
                <a:stretch>
                  <a:fillRect/>
                </a:stretch>
              </p:blipFill>
              <p:spPr>
                <a:xfrm>
                  <a:off x="7378210" y="2746130"/>
                  <a:ext cx="1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2" name="Ink 51">
                  <a:extLst>
                    <a:ext uri="{FF2B5EF4-FFF2-40B4-BE49-F238E27FC236}">
                      <a16:creationId xmlns:a16="http://schemas.microsoft.com/office/drawing/2014/main" id="{13AE90A7-652E-37D0-90E1-FC27BCC7D265}"/>
                    </a:ext>
                  </a:extLst>
                </p14:cNvPr>
                <p14:cNvContentPartPr/>
                <p14:nvPr/>
              </p14:nvContentPartPr>
              <p14:xfrm>
                <a:off x="7142770" y="2871050"/>
                <a:ext cx="1099080" cy="143280"/>
              </p14:xfrm>
            </p:contentPart>
          </mc:Choice>
          <mc:Fallback xmlns="">
            <p:pic>
              <p:nvPicPr>
                <p:cNvPr id="52" name="Ink 51">
                  <a:extLst>
                    <a:ext uri="{FF2B5EF4-FFF2-40B4-BE49-F238E27FC236}">
                      <a16:creationId xmlns:a16="http://schemas.microsoft.com/office/drawing/2014/main" id="{13AE90A7-652E-37D0-90E1-FC27BCC7D265}"/>
                    </a:ext>
                  </a:extLst>
                </p:cNvPr>
                <p:cNvPicPr/>
                <p:nvPr/>
              </p:nvPicPr>
              <p:blipFill>
                <a:blip r:embed="rId51"/>
                <a:stretch>
                  <a:fillRect/>
                </a:stretch>
              </p:blipFill>
              <p:spPr>
                <a:xfrm>
                  <a:off x="7136650" y="2864930"/>
                  <a:ext cx="1111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Ink 52">
                  <a:extLst>
                    <a:ext uri="{FF2B5EF4-FFF2-40B4-BE49-F238E27FC236}">
                      <a16:creationId xmlns:a16="http://schemas.microsoft.com/office/drawing/2014/main" id="{547A80E0-F65D-823F-6DE6-01E03D7C0E38}"/>
                    </a:ext>
                  </a:extLst>
                </p14:cNvPr>
                <p14:cNvContentPartPr/>
                <p14:nvPr/>
              </p14:nvContentPartPr>
              <p14:xfrm>
                <a:off x="7771690" y="2770970"/>
                <a:ext cx="447480" cy="441000"/>
              </p14:xfrm>
            </p:contentPart>
          </mc:Choice>
          <mc:Fallback xmlns="">
            <p:pic>
              <p:nvPicPr>
                <p:cNvPr id="53" name="Ink 52">
                  <a:extLst>
                    <a:ext uri="{FF2B5EF4-FFF2-40B4-BE49-F238E27FC236}">
                      <a16:creationId xmlns:a16="http://schemas.microsoft.com/office/drawing/2014/main" id="{547A80E0-F65D-823F-6DE6-01E03D7C0E38}"/>
                    </a:ext>
                  </a:extLst>
                </p:cNvPr>
                <p:cNvPicPr/>
                <p:nvPr/>
              </p:nvPicPr>
              <p:blipFill>
                <a:blip r:embed="rId53"/>
                <a:stretch>
                  <a:fillRect/>
                </a:stretch>
              </p:blipFill>
              <p:spPr>
                <a:xfrm>
                  <a:off x="7765570" y="2764850"/>
                  <a:ext cx="4597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54">
                  <a:extLst>
                    <a:ext uri="{FF2B5EF4-FFF2-40B4-BE49-F238E27FC236}">
                      <a16:creationId xmlns:a16="http://schemas.microsoft.com/office/drawing/2014/main" id="{3D0B8B89-018E-481A-6D00-CB6C4B186E94}"/>
                    </a:ext>
                  </a:extLst>
                </p14:cNvPr>
                <p14:cNvContentPartPr/>
                <p14:nvPr/>
              </p14:nvContentPartPr>
              <p14:xfrm>
                <a:off x="6789250" y="1910210"/>
                <a:ext cx="1533600" cy="1108440"/>
              </p14:xfrm>
            </p:contentPart>
          </mc:Choice>
          <mc:Fallback xmlns="">
            <p:pic>
              <p:nvPicPr>
                <p:cNvPr id="55" name="Ink 54">
                  <a:extLst>
                    <a:ext uri="{FF2B5EF4-FFF2-40B4-BE49-F238E27FC236}">
                      <a16:creationId xmlns:a16="http://schemas.microsoft.com/office/drawing/2014/main" id="{3D0B8B89-018E-481A-6D00-CB6C4B186E94}"/>
                    </a:ext>
                  </a:extLst>
                </p:cNvPr>
                <p:cNvPicPr/>
                <p:nvPr/>
              </p:nvPicPr>
              <p:blipFill>
                <a:blip r:embed="rId55"/>
                <a:stretch>
                  <a:fillRect/>
                </a:stretch>
              </p:blipFill>
              <p:spPr>
                <a:xfrm>
                  <a:off x="6783130" y="1904090"/>
                  <a:ext cx="154584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9A86C01D-0F66-C986-B330-1644AC6770A1}"/>
                    </a:ext>
                  </a:extLst>
                </p14:cNvPr>
                <p14:cNvContentPartPr/>
                <p14:nvPr/>
              </p14:nvContentPartPr>
              <p14:xfrm>
                <a:off x="7741090" y="2836490"/>
                <a:ext cx="612000" cy="687960"/>
              </p14:xfrm>
            </p:contentPart>
          </mc:Choice>
          <mc:Fallback xmlns="">
            <p:pic>
              <p:nvPicPr>
                <p:cNvPr id="56" name="Ink 55">
                  <a:extLst>
                    <a:ext uri="{FF2B5EF4-FFF2-40B4-BE49-F238E27FC236}">
                      <a16:creationId xmlns:a16="http://schemas.microsoft.com/office/drawing/2014/main" id="{9A86C01D-0F66-C986-B330-1644AC6770A1}"/>
                    </a:ext>
                  </a:extLst>
                </p:cNvPr>
                <p:cNvPicPr/>
                <p:nvPr/>
              </p:nvPicPr>
              <p:blipFill>
                <a:blip r:embed="rId57"/>
                <a:stretch>
                  <a:fillRect/>
                </a:stretch>
              </p:blipFill>
              <p:spPr>
                <a:xfrm>
                  <a:off x="7734970" y="2830370"/>
                  <a:ext cx="624240" cy="700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Ink 57">
                  <a:extLst>
                    <a:ext uri="{FF2B5EF4-FFF2-40B4-BE49-F238E27FC236}">
                      <a16:creationId xmlns:a16="http://schemas.microsoft.com/office/drawing/2014/main" id="{BCC31295-B49D-C0AB-4553-72DF604B82A8}"/>
                    </a:ext>
                  </a:extLst>
                </p14:cNvPr>
                <p14:cNvContentPartPr/>
                <p14:nvPr/>
              </p14:nvContentPartPr>
              <p14:xfrm>
                <a:off x="5351050" y="2344370"/>
                <a:ext cx="37800" cy="302400"/>
              </p14:xfrm>
            </p:contentPart>
          </mc:Choice>
          <mc:Fallback xmlns="">
            <p:pic>
              <p:nvPicPr>
                <p:cNvPr id="58" name="Ink 57">
                  <a:extLst>
                    <a:ext uri="{FF2B5EF4-FFF2-40B4-BE49-F238E27FC236}">
                      <a16:creationId xmlns:a16="http://schemas.microsoft.com/office/drawing/2014/main" id="{BCC31295-B49D-C0AB-4553-72DF604B82A8}"/>
                    </a:ext>
                  </a:extLst>
                </p:cNvPr>
                <p:cNvPicPr/>
                <p:nvPr/>
              </p:nvPicPr>
              <p:blipFill>
                <a:blip r:embed="rId59"/>
                <a:stretch>
                  <a:fillRect/>
                </a:stretch>
              </p:blipFill>
              <p:spPr>
                <a:xfrm>
                  <a:off x="5344930" y="2338250"/>
                  <a:ext cx="500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86695843-C1B4-577E-FAC0-C6756CB0E576}"/>
                    </a:ext>
                  </a:extLst>
                </p14:cNvPr>
                <p14:cNvContentPartPr/>
                <p14:nvPr/>
              </p14:nvContentPartPr>
              <p14:xfrm>
                <a:off x="5387770" y="2338970"/>
                <a:ext cx="334440" cy="295200"/>
              </p14:xfrm>
            </p:contentPart>
          </mc:Choice>
          <mc:Fallback xmlns="">
            <p:pic>
              <p:nvPicPr>
                <p:cNvPr id="59" name="Ink 58">
                  <a:extLst>
                    <a:ext uri="{FF2B5EF4-FFF2-40B4-BE49-F238E27FC236}">
                      <a16:creationId xmlns:a16="http://schemas.microsoft.com/office/drawing/2014/main" id="{86695843-C1B4-577E-FAC0-C6756CB0E576}"/>
                    </a:ext>
                  </a:extLst>
                </p:cNvPr>
                <p:cNvPicPr/>
                <p:nvPr/>
              </p:nvPicPr>
              <p:blipFill>
                <a:blip r:embed="rId61"/>
                <a:stretch>
                  <a:fillRect/>
                </a:stretch>
              </p:blipFill>
              <p:spPr>
                <a:xfrm>
                  <a:off x="5381650" y="2332850"/>
                  <a:ext cx="346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6D29D07E-8299-CF93-5193-267FC1FD31A0}"/>
                    </a:ext>
                  </a:extLst>
                </p14:cNvPr>
                <p14:cNvContentPartPr/>
                <p14:nvPr/>
              </p14:nvContentPartPr>
              <p14:xfrm>
                <a:off x="5707810" y="2443730"/>
                <a:ext cx="350280" cy="226800"/>
              </p14:xfrm>
            </p:contentPart>
          </mc:Choice>
          <mc:Fallback xmlns="">
            <p:pic>
              <p:nvPicPr>
                <p:cNvPr id="60" name="Ink 59">
                  <a:extLst>
                    <a:ext uri="{FF2B5EF4-FFF2-40B4-BE49-F238E27FC236}">
                      <a16:creationId xmlns:a16="http://schemas.microsoft.com/office/drawing/2014/main" id="{6D29D07E-8299-CF93-5193-267FC1FD31A0}"/>
                    </a:ext>
                  </a:extLst>
                </p:cNvPr>
                <p:cNvPicPr/>
                <p:nvPr/>
              </p:nvPicPr>
              <p:blipFill>
                <a:blip r:embed="rId63"/>
                <a:stretch>
                  <a:fillRect/>
                </a:stretch>
              </p:blipFill>
              <p:spPr>
                <a:xfrm>
                  <a:off x="5701690" y="2437610"/>
                  <a:ext cx="3625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Ink 60">
                  <a:extLst>
                    <a:ext uri="{FF2B5EF4-FFF2-40B4-BE49-F238E27FC236}">
                      <a16:creationId xmlns:a16="http://schemas.microsoft.com/office/drawing/2014/main" id="{790B6B2B-79A4-7F8C-3A07-8E4E59B14015}"/>
                    </a:ext>
                  </a:extLst>
                </p14:cNvPr>
                <p14:cNvContentPartPr/>
                <p14:nvPr/>
              </p14:nvContentPartPr>
              <p14:xfrm>
                <a:off x="6058450" y="2215490"/>
                <a:ext cx="181080" cy="404640"/>
              </p14:xfrm>
            </p:contentPart>
          </mc:Choice>
          <mc:Fallback xmlns="">
            <p:pic>
              <p:nvPicPr>
                <p:cNvPr id="61" name="Ink 60">
                  <a:extLst>
                    <a:ext uri="{FF2B5EF4-FFF2-40B4-BE49-F238E27FC236}">
                      <a16:creationId xmlns:a16="http://schemas.microsoft.com/office/drawing/2014/main" id="{790B6B2B-79A4-7F8C-3A07-8E4E59B14015}"/>
                    </a:ext>
                  </a:extLst>
                </p:cNvPr>
                <p:cNvPicPr/>
                <p:nvPr/>
              </p:nvPicPr>
              <p:blipFill>
                <a:blip r:embed="rId65"/>
                <a:stretch>
                  <a:fillRect/>
                </a:stretch>
              </p:blipFill>
              <p:spPr>
                <a:xfrm>
                  <a:off x="6052330" y="2209370"/>
                  <a:ext cx="1933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Ink 61">
                  <a:extLst>
                    <a:ext uri="{FF2B5EF4-FFF2-40B4-BE49-F238E27FC236}">
                      <a16:creationId xmlns:a16="http://schemas.microsoft.com/office/drawing/2014/main" id="{2DA94123-046D-5E2E-590C-7EA522A26A6E}"/>
                    </a:ext>
                  </a:extLst>
                </p14:cNvPr>
                <p14:cNvContentPartPr/>
                <p14:nvPr/>
              </p14:nvContentPartPr>
              <p14:xfrm>
                <a:off x="6217930" y="2147090"/>
                <a:ext cx="197640" cy="431640"/>
              </p14:xfrm>
            </p:contentPart>
          </mc:Choice>
          <mc:Fallback xmlns="">
            <p:pic>
              <p:nvPicPr>
                <p:cNvPr id="62" name="Ink 61">
                  <a:extLst>
                    <a:ext uri="{FF2B5EF4-FFF2-40B4-BE49-F238E27FC236}">
                      <a16:creationId xmlns:a16="http://schemas.microsoft.com/office/drawing/2014/main" id="{2DA94123-046D-5E2E-590C-7EA522A26A6E}"/>
                    </a:ext>
                  </a:extLst>
                </p:cNvPr>
                <p:cNvPicPr/>
                <p:nvPr/>
              </p:nvPicPr>
              <p:blipFill>
                <a:blip r:embed="rId67"/>
                <a:stretch>
                  <a:fillRect/>
                </a:stretch>
              </p:blipFill>
              <p:spPr>
                <a:xfrm>
                  <a:off x="6211810" y="2140970"/>
                  <a:ext cx="2098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Ink 62">
                  <a:extLst>
                    <a:ext uri="{FF2B5EF4-FFF2-40B4-BE49-F238E27FC236}">
                      <a16:creationId xmlns:a16="http://schemas.microsoft.com/office/drawing/2014/main" id="{17DD6DD7-29E0-528B-73D2-EB14D9C30D08}"/>
                    </a:ext>
                  </a:extLst>
                </p14:cNvPr>
                <p14:cNvContentPartPr/>
                <p14:nvPr/>
              </p14:nvContentPartPr>
              <p14:xfrm>
                <a:off x="6336730" y="2360570"/>
                <a:ext cx="211680" cy="282240"/>
              </p14:xfrm>
            </p:contentPart>
          </mc:Choice>
          <mc:Fallback xmlns="">
            <p:pic>
              <p:nvPicPr>
                <p:cNvPr id="63" name="Ink 62">
                  <a:extLst>
                    <a:ext uri="{FF2B5EF4-FFF2-40B4-BE49-F238E27FC236}">
                      <a16:creationId xmlns:a16="http://schemas.microsoft.com/office/drawing/2014/main" id="{17DD6DD7-29E0-528B-73D2-EB14D9C30D08}"/>
                    </a:ext>
                  </a:extLst>
                </p:cNvPr>
                <p:cNvPicPr/>
                <p:nvPr/>
              </p:nvPicPr>
              <p:blipFill>
                <a:blip r:embed="rId69"/>
                <a:stretch>
                  <a:fillRect/>
                </a:stretch>
              </p:blipFill>
              <p:spPr>
                <a:xfrm>
                  <a:off x="6330610" y="2354450"/>
                  <a:ext cx="2239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Ink 67">
                  <a:extLst>
                    <a:ext uri="{FF2B5EF4-FFF2-40B4-BE49-F238E27FC236}">
                      <a16:creationId xmlns:a16="http://schemas.microsoft.com/office/drawing/2014/main" id="{8FD174C6-B9F4-540E-CA68-ABE9CF06F259}"/>
                    </a:ext>
                  </a:extLst>
                </p14:cNvPr>
                <p14:cNvContentPartPr/>
                <p14:nvPr/>
              </p14:nvContentPartPr>
              <p14:xfrm>
                <a:off x="6875650" y="880610"/>
                <a:ext cx="968040" cy="681840"/>
              </p14:xfrm>
            </p:contentPart>
          </mc:Choice>
          <mc:Fallback xmlns="">
            <p:pic>
              <p:nvPicPr>
                <p:cNvPr id="68" name="Ink 67">
                  <a:extLst>
                    <a:ext uri="{FF2B5EF4-FFF2-40B4-BE49-F238E27FC236}">
                      <a16:creationId xmlns:a16="http://schemas.microsoft.com/office/drawing/2014/main" id="{8FD174C6-B9F4-540E-CA68-ABE9CF06F259}"/>
                    </a:ext>
                  </a:extLst>
                </p:cNvPr>
                <p:cNvPicPr/>
                <p:nvPr/>
              </p:nvPicPr>
              <p:blipFill>
                <a:blip r:embed="rId71"/>
                <a:stretch>
                  <a:fillRect/>
                </a:stretch>
              </p:blipFill>
              <p:spPr>
                <a:xfrm>
                  <a:off x="6869530" y="874490"/>
                  <a:ext cx="98028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id="{84E1FFD0-32D7-6C35-07B4-EA33C875D80A}"/>
                    </a:ext>
                  </a:extLst>
                </p14:cNvPr>
                <p14:cNvContentPartPr/>
                <p14:nvPr/>
              </p14:nvContentPartPr>
              <p14:xfrm>
                <a:off x="6948730" y="1244570"/>
                <a:ext cx="432000" cy="263520"/>
              </p14:xfrm>
            </p:contentPart>
          </mc:Choice>
          <mc:Fallback xmlns="">
            <p:pic>
              <p:nvPicPr>
                <p:cNvPr id="69" name="Ink 68">
                  <a:extLst>
                    <a:ext uri="{FF2B5EF4-FFF2-40B4-BE49-F238E27FC236}">
                      <a16:creationId xmlns:a16="http://schemas.microsoft.com/office/drawing/2014/main" id="{84E1FFD0-32D7-6C35-07B4-EA33C875D80A}"/>
                    </a:ext>
                  </a:extLst>
                </p:cNvPr>
                <p:cNvPicPr/>
                <p:nvPr/>
              </p:nvPicPr>
              <p:blipFill>
                <a:blip r:embed="rId73"/>
                <a:stretch>
                  <a:fillRect/>
                </a:stretch>
              </p:blipFill>
              <p:spPr>
                <a:xfrm>
                  <a:off x="6942610" y="1238450"/>
                  <a:ext cx="444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DD2FBD2C-77C1-921A-87F3-A2ACC0454DF0}"/>
                    </a:ext>
                  </a:extLst>
                </p14:cNvPr>
                <p14:cNvContentPartPr/>
                <p14:nvPr/>
              </p14:nvContentPartPr>
              <p14:xfrm>
                <a:off x="7591330" y="1399730"/>
                <a:ext cx="261720" cy="307800"/>
              </p14:xfrm>
            </p:contentPart>
          </mc:Choice>
          <mc:Fallback xmlns="">
            <p:pic>
              <p:nvPicPr>
                <p:cNvPr id="71" name="Ink 70">
                  <a:extLst>
                    <a:ext uri="{FF2B5EF4-FFF2-40B4-BE49-F238E27FC236}">
                      <a16:creationId xmlns:a16="http://schemas.microsoft.com/office/drawing/2014/main" id="{DD2FBD2C-77C1-921A-87F3-A2ACC0454DF0}"/>
                    </a:ext>
                  </a:extLst>
                </p:cNvPr>
                <p:cNvPicPr/>
                <p:nvPr/>
              </p:nvPicPr>
              <p:blipFill>
                <a:blip r:embed="rId75"/>
                <a:stretch>
                  <a:fillRect/>
                </a:stretch>
              </p:blipFill>
              <p:spPr>
                <a:xfrm>
                  <a:off x="7585210" y="1393610"/>
                  <a:ext cx="2739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Ink 71">
                  <a:extLst>
                    <a:ext uri="{FF2B5EF4-FFF2-40B4-BE49-F238E27FC236}">
                      <a16:creationId xmlns:a16="http://schemas.microsoft.com/office/drawing/2014/main" id="{4C4476D8-D2D0-E598-54CD-F93F93026A22}"/>
                    </a:ext>
                  </a:extLst>
                </p14:cNvPr>
                <p14:cNvContentPartPr/>
                <p14:nvPr/>
              </p14:nvContentPartPr>
              <p14:xfrm>
                <a:off x="7876450" y="1451210"/>
                <a:ext cx="303840" cy="259200"/>
              </p14:xfrm>
            </p:contentPart>
          </mc:Choice>
          <mc:Fallback xmlns="">
            <p:pic>
              <p:nvPicPr>
                <p:cNvPr id="72" name="Ink 71">
                  <a:extLst>
                    <a:ext uri="{FF2B5EF4-FFF2-40B4-BE49-F238E27FC236}">
                      <a16:creationId xmlns:a16="http://schemas.microsoft.com/office/drawing/2014/main" id="{4C4476D8-D2D0-E598-54CD-F93F93026A22}"/>
                    </a:ext>
                  </a:extLst>
                </p:cNvPr>
                <p:cNvPicPr/>
                <p:nvPr/>
              </p:nvPicPr>
              <p:blipFill>
                <a:blip r:embed="rId77"/>
                <a:stretch>
                  <a:fillRect/>
                </a:stretch>
              </p:blipFill>
              <p:spPr>
                <a:xfrm>
                  <a:off x="7870330" y="1445090"/>
                  <a:ext cx="316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289A48BE-4BA8-77E8-249A-274D0DED0F39}"/>
                    </a:ext>
                  </a:extLst>
                </p14:cNvPr>
                <p14:cNvContentPartPr/>
                <p14:nvPr/>
              </p14:nvContentPartPr>
              <p14:xfrm>
                <a:off x="8205130" y="1509170"/>
                <a:ext cx="25560" cy="167040"/>
              </p14:xfrm>
            </p:contentPart>
          </mc:Choice>
          <mc:Fallback xmlns="">
            <p:pic>
              <p:nvPicPr>
                <p:cNvPr id="73" name="Ink 72">
                  <a:extLst>
                    <a:ext uri="{FF2B5EF4-FFF2-40B4-BE49-F238E27FC236}">
                      <a16:creationId xmlns:a16="http://schemas.microsoft.com/office/drawing/2014/main" id="{289A48BE-4BA8-77E8-249A-274D0DED0F39}"/>
                    </a:ext>
                  </a:extLst>
                </p:cNvPr>
                <p:cNvPicPr/>
                <p:nvPr/>
              </p:nvPicPr>
              <p:blipFill>
                <a:blip r:embed="rId79"/>
                <a:stretch>
                  <a:fillRect/>
                </a:stretch>
              </p:blipFill>
              <p:spPr>
                <a:xfrm>
                  <a:off x="8199010" y="1503050"/>
                  <a:ext cx="37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Ink 73">
                  <a:extLst>
                    <a:ext uri="{FF2B5EF4-FFF2-40B4-BE49-F238E27FC236}">
                      <a16:creationId xmlns:a16="http://schemas.microsoft.com/office/drawing/2014/main" id="{EC8E2089-570B-A08A-C263-957E115F87BC}"/>
                    </a:ext>
                  </a:extLst>
                </p14:cNvPr>
                <p14:cNvContentPartPr/>
                <p14:nvPr/>
              </p14:nvContentPartPr>
              <p14:xfrm>
                <a:off x="8180290" y="1382090"/>
                <a:ext cx="175680" cy="57600"/>
              </p14:xfrm>
            </p:contentPart>
          </mc:Choice>
          <mc:Fallback xmlns="">
            <p:pic>
              <p:nvPicPr>
                <p:cNvPr id="74" name="Ink 73">
                  <a:extLst>
                    <a:ext uri="{FF2B5EF4-FFF2-40B4-BE49-F238E27FC236}">
                      <a16:creationId xmlns:a16="http://schemas.microsoft.com/office/drawing/2014/main" id="{EC8E2089-570B-A08A-C263-957E115F87BC}"/>
                    </a:ext>
                  </a:extLst>
                </p:cNvPr>
                <p:cNvPicPr/>
                <p:nvPr/>
              </p:nvPicPr>
              <p:blipFill>
                <a:blip r:embed="rId81"/>
                <a:stretch>
                  <a:fillRect/>
                </a:stretch>
              </p:blipFill>
              <p:spPr>
                <a:xfrm>
                  <a:off x="8174170" y="1375970"/>
                  <a:ext cx="187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Ink 74">
                  <a:extLst>
                    <a:ext uri="{FF2B5EF4-FFF2-40B4-BE49-F238E27FC236}">
                      <a16:creationId xmlns:a16="http://schemas.microsoft.com/office/drawing/2014/main" id="{8C802447-E133-CD2E-5855-D9B721C8A7C3}"/>
                    </a:ext>
                  </a:extLst>
                </p14:cNvPr>
                <p14:cNvContentPartPr/>
                <p14:nvPr/>
              </p14:nvContentPartPr>
              <p14:xfrm>
                <a:off x="8101090" y="1622570"/>
                <a:ext cx="222840" cy="90360"/>
              </p14:xfrm>
            </p:contentPart>
          </mc:Choice>
          <mc:Fallback xmlns="">
            <p:pic>
              <p:nvPicPr>
                <p:cNvPr id="75" name="Ink 74">
                  <a:extLst>
                    <a:ext uri="{FF2B5EF4-FFF2-40B4-BE49-F238E27FC236}">
                      <a16:creationId xmlns:a16="http://schemas.microsoft.com/office/drawing/2014/main" id="{8C802447-E133-CD2E-5855-D9B721C8A7C3}"/>
                    </a:ext>
                  </a:extLst>
                </p:cNvPr>
                <p:cNvPicPr/>
                <p:nvPr/>
              </p:nvPicPr>
              <p:blipFill>
                <a:blip r:embed="rId83"/>
                <a:stretch>
                  <a:fillRect/>
                </a:stretch>
              </p:blipFill>
              <p:spPr>
                <a:xfrm>
                  <a:off x="8094970" y="1616450"/>
                  <a:ext cx="2350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B2100C44-2AD4-DD9D-06FA-BCA40CE8321B}"/>
                    </a:ext>
                  </a:extLst>
                </p14:cNvPr>
                <p14:cNvContentPartPr/>
                <p14:nvPr/>
              </p14:nvContentPartPr>
              <p14:xfrm>
                <a:off x="8462530" y="1406570"/>
                <a:ext cx="218160" cy="236880"/>
              </p14:xfrm>
            </p:contentPart>
          </mc:Choice>
          <mc:Fallback xmlns="">
            <p:pic>
              <p:nvPicPr>
                <p:cNvPr id="76" name="Ink 75">
                  <a:extLst>
                    <a:ext uri="{FF2B5EF4-FFF2-40B4-BE49-F238E27FC236}">
                      <a16:creationId xmlns:a16="http://schemas.microsoft.com/office/drawing/2014/main" id="{B2100C44-2AD4-DD9D-06FA-BCA40CE8321B}"/>
                    </a:ext>
                  </a:extLst>
                </p:cNvPr>
                <p:cNvPicPr/>
                <p:nvPr/>
              </p:nvPicPr>
              <p:blipFill>
                <a:blip r:embed="rId85"/>
                <a:stretch>
                  <a:fillRect/>
                </a:stretch>
              </p:blipFill>
              <p:spPr>
                <a:xfrm>
                  <a:off x="8456410" y="1400450"/>
                  <a:ext cx="230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Ink 76">
                  <a:extLst>
                    <a:ext uri="{FF2B5EF4-FFF2-40B4-BE49-F238E27FC236}">
                      <a16:creationId xmlns:a16="http://schemas.microsoft.com/office/drawing/2014/main" id="{05A646EB-F3DD-9C55-0A0D-ADA660B0F2FE}"/>
                    </a:ext>
                  </a:extLst>
                </p14:cNvPr>
                <p14:cNvContentPartPr/>
                <p14:nvPr/>
              </p14:nvContentPartPr>
              <p14:xfrm>
                <a:off x="8708410" y="1306130"/>
                <a:ext cx="201960" cy="306720"/>
              </p14:xfrm>
            </p:contentPart>
          </mc:Choice>
          <mc:Fallback xmlns="">
            <p:pic>
              <p:nvPicPr>
                <p:cNvPr id="77" name="Ink 76">
                  <a:extLst>
                    <a:ext uri="{FF2B5EF4-FFF2-40B4-BE49-F238E27FC236}">
                      <a16:creationId xmlns:a16="http://schemas.microsoft.com/office/drawing/2014/main" id="{05A646EB-F3DD-9C55-0A0D-ADA660B0F2FE}"/>
                    </a:ext>
                  </a:extLst>
                </p:cNvPr>
                <p:cNvPicPr/>
                <p:nvPr/>
              </p:nvPicPr>
              <p:blipFill>
                <a:blip r:embed="rId87"/>
                <a:stretch>
                  <a:fillRect/>
                </a:stretch>
              </p:blipFill>
              <p:spPr>
                <a:xfrm>
                  <a:off x="8702290" y="1300010"/>
                  <a:ext cx="2142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Ink 77">
                  <a:extLst>
                    <a:ext uri="{FF2B5EF4-FFF2-40B4-BE49-F238E27FC236}">
                      <a16:creationId xmlns:a16="http://schemas.microsoft.com/office/drawing/2014/main" id="{F0C6D7EE-38E6-6DB8-F87E-0D79AFC6165C}"/>
                    </a:ext>
                  </a:extLst>
                </p14:cNvPr>
                <p14:cNvContentPartPr/>
                <p14:nvPr/>
              </p14:nvContentPartPr>
              <p14:xfrm>
                <a:off x="8707330" y="1427810"/>
                <a:ext cx="269640" cy="89640"/>
              </p14:xfrm>
            </p:contentPart>
          </mc:Choice>
          <mc:Fallback xmlns="">
            <p:pic>
              <p:nvPicPr>
                <p:cNvPr id="78" name="Ink 77">
                  <a:extLst>
                    <a:ext uri="{FF2B5EF4-FFF2-40B4-BE49-F238E27FC236}">
                      <a16:creationId xmlns:a16="http://schemas.microsoft.com/office/drawing/2014/main" id="{F0C6D7EE-38E6-6DB8-F87E-0D79AFC6165C}"/>
                    </a:ext>
                  </a:extLst>
                </p:cNvPr>
                <p:cNvPicPr/>
                <p:nvPr/>
              </p:nvPicPr>
              <p:blipFill>
                <a:blip r:embed="rId89"/>
                <a:stretch>
                  <a:fillRect/>
                </a:stretch>
              </p:blipFill>
              <p:spPr>
                <a:xfrm>
                  <a:off x="8701210" y="1421690"/>
                  <a:ext cx="281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Ink 78">
                  <a:extLst>
                    <a:ext uri="{FF2B5EF4-FFF2-40B4-BE49-F238E27FC236}">
                      <a16:creationId xmlns:a16="http://schemas.microsoft.com/office/drawing/2014/main" id="{9F9DB6A0-99ED-E285-0178-719A92F8ED91}"/>
                    </a:ext>
                  </a:extLst>
                </p14:cNvPr>
                <p14:cNvContentPartPr/>
                <p14:nvPr/>
              </p14:nvContentPartPr>
              <p14:xfrm>
                <a:off x="8714170" y="1534370"/>
                <a:ext cx="272160" cy="104040"/>
              </p14:xfrm>
            </p:contentPart>
          </mc:Choice>
          <mc:Fallback xmlns="">
            <p:pic>
              <p:nvPicPr>
                <p:cNvPr id="79" name="Ink 78">
                  <a:extLst>
                    <a:ext uri="{FF2B5EF4-FFF2-40B4-BE49-F238E27FC236}">
                      <a16:creationId xmlns:a16="http://schemas.microsoft.com/office/drawing/2014/main" id="{9F9DB6A0-99ED-E285-0178-719A92F8ED91}"/>
                    </a:ext>
                  </a:extLst>
                </p:cNvPr>
                <p:cNvPicPr/>
                <p:nvPr/>
              </p:nvPicPr>
              <p:blipFill>
                <a:blip r:embed="rId91"/>
                <a:stretch>
                  <a:fillRect/>
                </a:stretch>
              </p:blipFill>
              <p:spPr>
                <a:xfrm>
                  <a:off x="8708050" y="1528250"/>
                  <a:ext cx="28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0" name="Ink 79">
                  <a:extLst>
                    <a:ext uri="{FF2B5EF4-FFF2-40B4-BE49-F238E27FC236}">
                      <a16:creationId xmlns:a16="http://schemas.microsoft.com/office/drawing/2014/main" id="{0C1A5DA7-3FD1-3DA5-9D0C-E40EFE160CEB}"/>
                    </a:ext>
                  </a:extLst>
                </p14:cNvPr>
                <p14:cNvContentPartPr/>
                <p14:nvPr/>
              </p14:nvContentPartPr>
              <p14:xfrm>
                <a:off x="7421050" y="2368130"/>
                <a:ext cx="306000" cy="383040"/>
              </p14:xfrm>
            </p:contentPart>
          </mc:Choice>
          <mc:Fallback xmlns="">
            <p:pic>
              <p:nvPicPr>
                <p:cNvPr id="80" name="Ink 79">
                  <a:extLst>
                    <a:ext uri="{FF2B5EF4-FFF2-40B4-BE49-F238E27FC236}">
                      <a16:creationId xmlns:a16="http://schemas.microsoft.com/office/drawing/2014/main" id="{0C1A5DA7-3FD1-3DA5-9D0C-E40EFE160CEB}"/>
                    </a:ext>
                  </a:extLst>
                </p:cNvPr>
                <p:cNvPicPr/>
                <p:nvPr/>
              </p:nvPicPr>
              <p:blipFill>
                <a:blip r:embed="rId93"/>
                <a:stretch>
                  <a:fillRect/>
                </a:stretch>
              </p:blipFill>
              <p:spPr>
                <a:xfrm>
                  <a:off x="7414930" y="2362010"/>
                  <a:ext cx="3182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1" name="Ink 80">
                  <a:extLst>
                    <a:ext uri="{FF2B5EF4-FFF2-40B4-BE49-F238E27FC236}">
                      <a16:creationId xmlns:a16="http://schemas.microsoft.com/office/drawing/2014/main" id="{D8B8BB04-6014-EB06-BA1E-8F699D536D1D}"/>
                    </a:ext>
                  </a:extLst>
                </p14:cNvPr>
                <p14:cNvContentPartPr/>
                <p14:nvPr/>
              </p14:nvContentPartPr>
              <p14:xfrm>
                <a:off x="7805890" y="2440850"/>
                <a:ext cx="36360" cy="158040"/>
              </p14:xfrm>
            </p:contentPart>
          </mc:Choice>
          <mc:Fallback xmlns="">
            <p:pic>
              <p:nvPicPr>
                <p:cNvPr id="81" name="Ink 80">
                  <a:extLst>
                    <a:ext uri="{FF2B5EF4-FFF2-40B4-BE49-F238E27FC236}">
                      <a16:creationId xmlns:a16="http://schemas.microsoft.com/office/drawing/2014/main" id="{D8B8BB04-6014-EB06-BA1E-8F699D536D1D}"/>
                    </a:ext>
                  </a:extLst>
                </p:cNvPr>
                <p:cNvPicPr/>
                <p:nvPr/>
              </p:nvPicPr>
              <p:blipFill>
                <a:blip r:embed="rId95"/>
                <a:stretch>
                  <a:fillRect/>
                </a:stretch>
              </p:blipFill>
              <p:spPr>
                <a:xfrm>
                  <a:off x="7799770" y="2434730"/>
                  <a:ext cx="48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2" name="Ink 81">
                  <a:extLst>
                    <a:ext uri="{FF2B5EF4-FFF2-40B4-BE49-F238E27FC236}">
                      <a16:creationId xmlns:a16="http://schemas.microsoft.com/office/drawing/2014/main" id="{6ED4A720-D05F-CDE8-14BB-5F631E539EE5}"/>
                    </a:ext>
                  </a:extLst>
                </p14:cNvPr>
                <p14:cNvContentPartPr/>
                <p14:nvPr/>
              </p14:nvContentPartPr>
              <p14:xfrm>
                <a:off x="7705450" y="2393690"/>
                <a:ext cx="212400" cy="64080"/>
              </p14:xfrm>
            </p:contentPart>
          </mc:Choice>
          <mc:Fallback xmlns="">
            <p:pic>
              <p:nvPicPr>
                <p:cNvPr id="82" name="Ink 81">
                  <a:extLst>
                    <a:ext uri="{FF2B5EF4-FFF2-40B4-BE49-F238E27FC236}">
                      <a16:creationId xmlns:a16="http://schemas.microsoft.com/office/drawing/2014/main" id="{6ED4A720-D05F-CDE8-14BB-5F631E539EE5}"/>
                    </a:ext>
                  </a:extLst>
                </p:cNvPr>
                <p:cNvPicPr/>
                <p:nvPr/>
              </p:nvPicPr>
              <p:blipFill>
                <a:blip r:embed="rId97"/>
                <a:stretch>
                  <a:fillRect/>
                </a:stretch>
              </p:blipFill>
              <p:spPr>
                <a:xfrm>
                  <a:off x="7699330" y="2387570"/>
                  <a:ext cx="2246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3" name="Ink 82">
                  <a:extLst>
                    <a:ext uri="{FF2B5EF4-FFF2-40B4-BE49-F238E27FC236}">
                      <a16:creationId xmlns:a16="http://schemas.microsoft.com/office/drawing/2014/main" id="{4A223911-283E-3972-9E35-D624AA7067C5}"/>
                    </a:ext>
                  </a:extLst>
                </p14:cNvPr>
                <p14:cNvContentPartPr/>
                <p14:nvPr/>
              </p14:nvContentPartPr>
              <p14:xfrm>
                <a:off x="7722010" y="2597810"/>
                <a:ext cx="214200" cy="141120"/>
              </p14:xfrm>
            </p:contentPart>
          </mc:Choice>
          <mc:Fallback xmlns="">
            <p:pic>
              <p:nvPicPr>
                <p:cNvPr id="83" name="Ink 82">
                  <a:extLst>
                    <a:ext uri="{FF2B5EF4-FFF2-40B4-BE49-F238E27FC236}">
                      <a16:creationId xmlns:a16="http://schemas.microsoft.com/office/drawing/2014/main" id="{4A223911-283E-3972-9E35-D624AA7067C5}"/>
                    </a:ext>
                  </a:extLst>
                </p:cNvPr>
                <p:cNvPicPr/>
                <p:nvPr/>
              </p:nvPicPr>
              <p:blipFill>
                <a:blip r:embed="rId99"/>
                <a:stretch>
                  <a:fillRect/>
                </a:stretch>
              </p:blipFill>
              <p:spPr>
                <a:xfrm>
                  <a:off x="7715890" y="2591690"/>
                  <a:ext cx="226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4" name="Ink 83">
                  <a:extLst>
                    <a:ext uri="{FF2B5EF4-FFF2-40B4-BE49-F238E27FC236}">
                      <a16:creationId xmlns:a16="http://schemas.microsoft.com/office/drawing/2014/main" id="{E9F5EE8C-539D-514A-0879-59F908CF4804}"/>
                    </a:ext>
                  </a:extLst>
                </p14:cNvPr>
                <p14:cNvContentPartPr/>
                <p14:nvPr/>
              </p14:nvContentPartPr>
              <p14:xfrm>
                <a:off x="8031610" y="2273810"/>
                <a:ext cx="274320" cy="390600"/>
              </p14:xfrm>
            </p:contentPart>
          </mc:Choice>
          <mc:Fallback xmlns="">
            <p:pic>
              <p:nvPicPr>
                <p:cNvPr id="84" name="Ink 83">
                  <a:extLst>
                    <a:ext uri="{FF2B5EF4-FFF2-40B4-BE49-F238E27FC236}">
                      <a16:creationId xmlns:a16="http://schemas.microsoft.com/office/drawing/2014/main" id="{E9F5EE8C-539D-514A-0879-59F908CF4804}"/>
                    </a:ext>
                  </a:extLst>
                </p:cNvPr>
                <p:cNvPicPr/>
                <p:nvPr/>
              </p:nvPicPr>
              <p:blipFill>
                <a:blip r:embed="rId101"/>
                <a:stretch>
                  <a:fillRect/>
                </a:stretch>
              </p:blipFill>
              <p:spPr>
                <a:xfrm>
                  <a:off x="8025490" y="2267690"/>
                  <a:ext cx="28656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5" name="Ink 84">
                  <a:extLst>
                    <a:ext uri="{FF2B5EF4-FFF2-40B4-BE49-F238E27FC236}">
                      <a16:creationId xmlns:a16="http://schemas.microsoft.com/office/drawing/2014/main" id="{41489D06-029C-48C6-5DBA-04C9EFFAF7B7}"/>
                    </a:ext>
                  </a:extLst>
                </p14:cNvPr>
                <p14:cNvContentPartPr/>
                <p14:nvPr/>
              </p14:nvContentPartPr>
              <p14:xfrm>
                <a:off x="8317090" y="2263370"/>
                <a:ext cx="339480" cy="363960"/>
              </p14:xfrm>
            </p:contentPart>
          </mc:Choice>
          <mc:Fallback xmlns="">
            <p:pic>
              <p:nvPicPr>
                <p:cNvPr id="85" name="Ink 84">
                  <a:extLst>
                    <a:ext uri="{FF2B5EF4-FFF2-40B4-BE49-F238E27FC236}">
                      <a16:creationId xmlns:a16="http://schemas.microsoft.com/office/drawing/2014/main" id="{41489D06-029C-48C6-5DBA-04C9EFFAF7B7}"/>
                    </a:ext>
                  </a:extLst>
                </p:cNvPr>
                <p:cNvPicPr/>
                <p:nvPr/>
              </p:nvPicPr>
              <p:blipFill>
                <a:blip r:embed="rId103"/>
                <a:stretch>
                  <a:fillRect/>
                </a:stretch>
              </p:blipFill>
              <p:spPr>
                <a:xfrm>
                  <a:off x="8310970" y="2257250"/>
                  <a:ext cx="3517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6" name="Ink 85">
                  <a:extLst>
                    <a:ext uri="{FF2B5EF4-FFF2-40B4-BE49-F238E27FC236}">
                      <a16:creationId xmlns:a16="http://schemas.microsoft.com/office/drawing/2014/main" id="{31CA0310-F9AD-BC37-9345-79CD791A650D}"/>
                    </a:ext>
                  </a:extLst>
                </p14:cNvPr>
                <p14:cNvContentPartPr/>
                <p14:nvPr/>
              </p14:nvContentPartPr>
              <p14:xfrm>
                <a:off x="8409970" y="2356610"/>
                <a:ext cx="129960" cy="74160"/>
              </p14:xfrm>
            </p:contentPart>
          </mc:Choice>
          <mc:Fallback xmlns="">
            <p:pic>
              <p:nvPicPr>
                <p:cNvPr id="86" name="Ink 85">
                  <a:extLst>
                    <a:ext uri="{FF2B5EF4-FFF2-40B4-BE49-F238E27FC236}">
                      <a16:creationId xmlns:a16="http://schemas.microsoft.com/office/drawing/2014/main" id="{31CA0310-F9AD-BC37-9345-79CD791A650D}"/>
                    </a:ext>
                  </a:extLst>
                </p:cNvPr>
                <p:cNvPicPr/>
                <p:nvPr/>
              </p:nvPicPr>
              <p:blipFill>
                <a:blip r:embed="rId105"/>
                <a:stretch>
                  <a:fillRect/>
                </a:stretch>
              </p:blipFill>
              <p:spPr>
                <a:xfrm>
                  <a:off x="8403850" y="2350490"/>
                  <a:ext cx="1422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7" name="Ink 86">
                  <a:extLst>
                    <a:ext uri="{FF2B5EF4-FFF2-40B4-BE49-F238E27FC236}">
                      <a16:creationId xmlns:a16="http://schemas.microsoft.com/office/drawing/2014/main" id="{5E243AB8-C1A4-A6A4-657B-652639ABBB1B}"/>
                    </a:ext>
                  </a:extLst>
                </p14:cNvPr>
                <p14:cNvContentPartPr/>
                <p14:nvPr/>
              </p14:nvContentPartPr>
              <p14:xfrm>
                <a:off x="8293690" y="2537330"/>
                <a:ext cx="311400" cy="143640"/>
              </p14:xfrm>
            </p:contentPart>
          </mc:Choice>
          <mc:Fallback xmlns="">
            <p:pic>
              <p:nvPicPr>
                <p:cNvPr id="87" name="Ink 86">
                  <a:extLst>
                    <a:ext uri="{FF2B5EF4-FFF2-40B4-BE49-F238E27FC236}">
                      <a16:creationId xmlns:a16="http://schemas.microsoft.com/office/drawing/2014/main" id="{5E243AB8-C1A4-A6A4-657B-652639ABBB1B}"/>
                    </a:ext>
                  </a:extLst>
                </p:cNvPr>
                <p:cNvPicPr/>
                <p:nvPr/>
              </p:nvPicPr>
              <p:blipFill>
                <a:blip r:embed="rId107"/>
                <a:stretch>
                  <a:fillRect/>
                </a:stretch>
              </p:blipFill>
              <p:spPr>
                <a:xfrm>
                  <a:off x="8287570" y="2531210"/>
                  <a:ext cx="323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8" name="Ink 87">
                  <a:extLst>
                    <a:ext uri="{FF2B5EF4-FFF2-40B4-BE49-F238E27FC236}">
                      <a16:creationId xmlns:a16="http://schemas.microsoft.com/office/drawing/2014/main" id="{7E69EF40-75C0-6B54-A933-51BBAB5311A1}"/>
                    </a:ext>
                  </a:extLst>
                </p14:cNvPr>
                <p14:cNvContentPartPr/>
                <p14:nvPr/>
              </p14:nvContentPartPr>
              <p14:xfrm>
                <a:off x="8519050" y="2337170"/>
                <a:ext cx="263520" cy="271440"/>
              </p14:xfrm>
            </p:contentPart>
          </mc:Choice>
          <mc:Fallback xmlns="">
            <p:pic>
              <p:nvPicPr>
                <p:cNvPr id="88" name="Ink 87">
                  <a:extLst>
                    <a:ext uri="{FF2B5EF4-FFF2-40B4-BE49-F238E27FC236}">
                      <a16:creationId xmlns:a16="http://schemas.microsoft.com/office/drawing/2014/main" id="{7E69EF40-75C0-6B54-A933-51BBAB5311A1}"/>
                    </a:ext>
                  </a:extLst>
                </p:cNvPr>
                <p:cNvPicPr/>
                <p:nvPr/>
              </p:nvPicPr>
              <p:blipFill>
                <a:blip r:embed="rId109"/>
                <a:stretch>
                  <a:fillRect/>
                </a:stretch>
              </p:blipFill>
              <p:spPr>
                <a:xfrm>
                  <a:off x="8512930" y="2331050"/>
                  <a:ext cx="275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0" name="Ink 89">
                  <a:extLst>
                    <a:ext uri="{FF2B5EF4-FFF2-40B4-BE49-F238E27FC236}">
                      <a16:creationId xmlns:a16="http://schemas.microsoft.com/office/drawing/2014/main" id="{7BB05221-A0DF-4BCB-0CB5-A986BF8E7EC3}"/>
                    </a:ext>
                  </a:extLst>
                </p14:cNvPr>
                <p14:cNvContentPartPr/>
                <p14:nvPr/>
              </p14:nvContentPartPr>
              <p14:xfrm>
                <a:off x="4862890" y="2610770"/>
                <a:ext cx="2036880" cy="1071000"/>
              </p14:xfrm>
            </p:contentPart>
          </mc:Choice>
          <mc:Fallback xmlns="">
            <p:pic>
              <p:nvPicPr>
                <p:cNvPr id="90" name="Ink 89">
                  <a:extLst>
                    <a:ext uri="{FF2B5EF4-FFF2-40B4-BE49-F238E27FC236}">
                      <a16:creationId xmlns:a16="http://schemas.microsoft.com/office/drawing/2014/main" id="{7BB05221-A0DF-4BCB-0CB5-A986BF8E7EC3}"/>
                    </a:ext>
                  </a:extLst>
                </p:cNvPr>
                <p:cNvPicPr/>
                <p:nvPr/>
              </p:nvPicPr>
              <p:blipFill>
                <a:blip r:embed="rId111"/>
                <a:stretch>
                  <a:fillRect/>
                </a:stretch>
              </p:blipFill>
              <p:spPr>
                <a:xfrm>
                  <a:off x="4856770" y="2604650"/>
                  <a:ext cx="2049120" cy="1083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 name="Ink 17">
                  <a:extLst>
                    <a:ext uri="{FF2B5EF4-FFF2-40B4-BE49-F238E27FC236}">
                      <a16:creationId xmlns:a16="http://schemas.microsoft.com/office/drawing/2014/main" id="{A9C0C2EA-54A6-B751-AEE6-9413E2B92D37}"/>
                    </a:ext>
                  </a:extLst>
                </p14:cNvPr>
                <p14:cNvContentPartPr/>
                <p14:nvPr/>
              </p14:nvContentPartPr>
              <p14:xfrm>
                <a:off x="5220370" y="3911450"/>
                <a:ext cx="1756080" cy="1314720"/>
              </p14:xfrm>
            </p:contentPart>
          </mc:Choice>
          <mc:Fallback xmlns="">
            <p:pic>
              <p:nvPicPr>
                <p:cNvPr id="18" name="Ink 17">
                  <a:extLst>
                    <a:ext uri="{FF2B5EF4-FFF2-40B4-BE49-F238E27FC236}">
                      <a16:creationId xmlns:a16="http://schemas.microsoft.com/office/drawing/2014/main" id="{A9C0C2EA-54A6-B751-AEE6-9413E2B92D37}"/>
                    </a:ext>
                  </a:extLst>
                </p:cNvPr>
                <p:cNvPicPr/>
                <p:nvPr/>
              </p:nvPicPr>
              <p:blipFill>
                <a:blip r:embed="rId113"/>
                <a:stretch>
                  <a:fillRect/>
                </a:stretch>
              </p:blipFill>
              <p:spPr>
                <a:xfrm>
                  <a:off x="5214250" y="3905330"/>
                  <a:ext cx="1768320" cy="132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 name="Ink 18">
                  <a:extLst>
                    <a:ext uri="{FF2B5EF4-FFF2-40B4-BE49-F238E27FC236}">
                      <a16:creationId xmlns:a16="http://schemas.microsoft.com/office/drawing/2014/main" id="{2D307474-893D-7F3B-7A1F-83288A934BDA}"/>
                    </a:ext>
                  </a:extLst>
                </p14:cNvPr>
                <p14:cNvContentPartPr/>
                <p14:nvPr/>
              </p14:nvContentPartPr>
              <p14:xfrm>
                <a:off x="5685130" y="4463330"/>
                <a:ext cx="366840" cy="507600"/>
              </p14:xfrm>
            </p:contentPart>
          </mc:Choice>
          <mc:Fallback xmlns="">
            <p:pic>
              <p:nvPicPr>
                <p:cNvPr id="19" name="Ink 18">
                  <a:extLst>
                    <a:ext uri="{FF2B5EF4-FFF2-40B4-BE49-F238E27FC236}">
                      <a16:creationId xmlns:a16="http://schemas.microsoft.com/office/drawing/2014/main" id="{2D307474-893D-7F3B-7A1F-83288A934BDA}"/>
                    </a:ext>
                  </a:extLst>
                </p:cNvPr>
                <p:cNvPicPr/>
                <p:nvPr/>
              </p:nvPicPr>
              <p:blipFill>
                <a:blip r:embed="rId115"/>
                <a:stretch>
                  <a:fillRect/>
                </a:stretch>
              </p:blipFill>
              <p:spPr>
                <a:xfrm>
                  <a:off x="5679010" y="4457210"/>
                  <a:ext cx="37908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 name="Ink 19">
                  <a:extLst>
                    <a:ext uri="{FF2B5EF4-FFF2-40B4-BE49-F238E27FC236}">
                      <a16:creationId xmlns:a16="http://schemas.microsoft.com/office/drawing/2014/main" id="{DA7481F8-7AFE-7794-B475-6D8C22BA1FEC}"/>
                    </a:ext>
                  </a:extLst>
                </p14:cNvPr>
                <p14:cNvContentPartPr/>
                <p14:nvPr/>
              </p14:nvContentPartPr>
              <p14:xfrm>
                <a:off x="6112450" y="4500770"/>
                <a:ext cx="358560" cy="344520"/>
              </p14:xfrm>
            </p:contentPart>
          </mc:Choice>
          <mc:Fallback xmlns="">
            <p:pic>
              <p:nvPicPr>
                <p:cNvPr id="20" name="Ink 19">
                  <a:extLst>
                    <a:ext uri="{FF2B5EF4-FFF2-40B4-BE49-F238E27FC236}">
                      <a16:creationId xmlns:a16="http://schemas.microsoft.com/office/drawing/2014/main" id="{DA7481F8-7AFE-7794-B475-6D8C22BA1FEC}"/>
                    </a:ext>
                  </a:extLst>
                </p:cNvPr>
                <p:cNvPicPr/>
                <p:nvPr/>
              </p:nvPicPr>
              <p:blipFill>
                <a:blip r:embed="rId117"/>
                <a:stretch>
                  <a:fillRect/>
                </a:stretch>
              </p:blipFill>
              <p:spPr>
                <a:xfrm>
                  <a:off x="6106330" y="4494650"/>
                  <a:ext cx="3708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1" name="Ink 20">
                  <a:extLst>
                    <a:ext uri="{FF2B5EF4-FFF2-40B4-BE49-F238E27FC236}">
                      <a16:creationId xmlns:a16="http://schemas.microsoft.com/office/drawing/2014/main" id="{6DCC9A31-CD69-E3A9-3D02-FE737E9D94D6}"/>
                    </a:ext>
                  </a:extLst>
                </p14:cNvPr>
                <p14:cNvContentPartPr/>
                <p14:nvPr/>
              </p14:nvContentPartPr>
              <p14:xfrm>
                <a:off x="6101290" y="4689050"/>
                <a:ext cx="231480" cy="88200"/>
              </p14:xfrm>
            </p:contentPart>
          </mc:Choice>
          <mc:Fallback xmlns="">
            <p:pic>
              <p:nvPicPr>
                <p:cNvPr id="21" name="Ink 20">
                  <a:extLst>
                    <a:ext uri="{FF2B5EF4-FFF2-40B4-BE49-F238E27FC236}">
                      <a16:creationId xmlns:a16="http://schemas.microsoft.com/office/drawing/2014/main" id="{6DCC9A31-CD69-E3A9-3D02-FE737E9D94D6}"/>
                    </a:ext>
                  </a:extLst>
                </p:cNvPr>
                <p:cNvPicPr/>
                <p:nvPr/>
              </p:nvPicPr>
              <p:blipFill>
                <a:blip r:embed="rId119"/>
                <a:stretch>
                  <a:fillRect/>
                </a:stretch>
              </p:blipFill>
              <p:spPr>
                <a:xfrm>
                  <a:off x="6095170" y="4682930"/>
                  <a:ext cx="24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 name="Ink 21">
                  <a:extLst>
                    <a:ext uri="{FF2B5EF4-FFF2-40B4-BE49-F238E27FC236}">
                      <a16:creationId xmlns:a16="http://schemas.microsoft.com/office/drawing/2014/main" id="{AE31AA17-52B3-425C-C7EA-987B0C06CCF3}"/>
                    </a:ext>
                  </a:extLst>
                </p14:cNvPr>
                <p14:cNvContentPartPr/>
                <p14:nvPr/>
              </p14:nvContentPartPr>
              <p14:xfrm>
                <a:off x="6009850" y="4959050"/>
                <a:ext cx="390240" cy="71280"/>
              </p14:xfrm>
            </p:contentPart>
          </mc:Choice>
          <mc:Fallback xmlns="">
            <p:pic>
              <p:nvPicPr>
                <p:cNvPr id="22" name="Ink 21">
                  <a:extLst>
                    <a:ext uri="{FF2B5EF4-FFF2-40B4-BE49-F238E27FC236}">
                      <a16:creationId xmlns:a16="http://schemas.microsoft.com/office/drawing/2014/main" id="{AE31AA17-52B3-425C-C7EA-987B0C06CCF3}"/>
                    </a:ext>
                  </a:extLst>
                </p:cNvPr>
                <p:cNvPicPr/>
                <p:nvPr/>
              </p:nvPicPr>
              <p:blipFill>
                <a:blip r:embed="rId121"/>
                <a:stretch>
                  <a:fillRect/>
                </a:stretch>
              </p:blipFill>
              <p:spPr>
                <a:xfrm>
                  <a:off x="6003730" y="4952930"/>
                  <a:ext cx="4024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Ink 91">
                  <a:extLst>
                    <a:ext uri="{FF2B5EF4-FFF2-40B4-BE49-F238E27FC236}">
                      <a16:creationId xmlns:a16="http://schemas.microsoft.com/office/drawing/2014/main" id="{84E2427C-DB55-B16D-5108-3587661448EE}"/>
                    </a:ext>
                  </a:extLst>
                </p14:cNvPr>
                <p14:cNvContentPartPr/>
                <p14:nvPr/>
              </p14:nvContentPartPr>
              <p14:xfrm>
                <a:off x="5377330" y="3700850"/>
                <a:ext cx="302760" cy="302040"/>
              </p14:xfrm>
            </p:contentPart>
          </mc:Choice>
          <mc:Fallback xmlns="">
            <p:pic>
              <p:nvPicPr>
                <p:cNvPr id="92" name="Ink 91">
                  <a:extLst>
                    <a:ext uri="{FF2B5EF4-FFF2-40B4-BE49-F238E27FC236}">
                      <a16:creationId xmlns:a16="http://schemas.microsoft.com/office/drawing/2014/main" id="{84E2427C-DB55-B16D-5108-3587661448EE}"/>
                    </a:ext>
                  </a:extLst>
                </p:cNvPr>
                <p:cNvPicPr/>
                <p:nvPr/>
              </p:nvPicPr>
              <p:blipFill>
                <a:blip r:embed="rId123"/>
                <a:stretch>
                  <a:fillRect/>
                </a:stretch>
              </p:blipFill>
              <p:spPr>
                <a:xfrm>
                  <a:off x="5371210" y="3694730"/>
                  <a:ext cx="3150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Ink 92">
                  <a:extLst>
                    <a:ext uri="{FF2B5EF4-FFF2-40B4-BE49-F238E27FC236}">
                      <a16:creationId xmlns:a16="http://schemas.microsoft.com/office/drawing/2014/main" id="{7578BEF8-5DB5-87ED-3F64-056DB63D5490}"/>
                    </a:ext>
                  </a:extLst>
                </p14:cNvPr>
                <p14:cNvContentPartPr/>
                <p14:nvPr/>
              </p14:nvContentPartPr>
              <p14:xfrm>
                <a:off x="5541490" y="3614810"/>
                <a:ext cx="237600" cy="191160"/>
              </p14:xfrm>
            </p:contentPart>
          </mc:Choice>
          <mc:Fallback xmlns="">
            <p:pic>
              <p:nvPicPr>
                <p:cNvPr id="93" name="Ink 92">
                  <a:extLst>
                    <a:ext uri="{FF2B5EF4-FFF2-40B4-BE49-F238E27FC236}">
                      <a16:creationId xmlns:a16="http://schemas.microsoft.com/office/drawing/2014/main" id="{7578BEF8-5DB5-87ED-3F64-056DB63D5490}"/>
                    </a:ext>
                  </a:extLst>
                </p:cNvPr>
                <p:cNvPicPr/>
                <p:nvPr/>
              </p:nvPicPr>
              <p:blipFill>
                <a:blip r:embed="rId125"/>
                <a:stretch>
                  <a:fillRect/>
                </a:stretch>
              </p:blipFill>
              <p:spPr>
                <a:xfrm>
                  <a:off x="5535370" y="3608690"/>
                  <a:ext cx="2498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A6AA805D-DE53-59F4-5BCB-36C1C77661C8}"/>
                    </a:ext>
                  </a:extLst>
                </p14:cNvPr>
                <p14:cNvContentPartPr/>
                <p14:nvPr/>
              </p14:nvContentPartPr>
              <p14:xfrm>
                <a:off x="4982770" y="3940970"/>
                <a:ext cx="148320" cy="243000"/>
              </p14:xfrm>
            </p:contentPart>
          </mc:Choice>
          <mc:Fallback xmlns="">
            <p:pic>
              <p:nvPicPr>
                <p:cNvPr id="95" name="Ink 94">
                  <a:extLst>
                    <a:ext uri="{FF2B5EF4-FFF2-40B4-BE49-F238E27FC236}">
                      <a16:creationId xmlns:a16="http://schemas.microsoft.com/office/drawing/2014/main" id="{A6AA805D-DE53-59F4-5BCB-36C1C77661C8}"/>
                    </a:ext>
                  </a:extLst>
                </p:cNvPr>
                <p:cNvPicPr/>
                <p:nvPr/>
              </p:nvPicPr>
              <p:blipFill>
                <a:blip r:embed="rId127"/>
                <a:stretch>
                  <a:fillRect/>
                </a:stretch>
              </p:blipFill>
              <p:spPr>
                <a:xfrm>
                  <a:off x="4976650" y="3934850"/>
                  <a:ext cx="160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D64FFF0B-790D-218B-ACCC-5E73C1823F7C}"/>
                    </a:ext>
                  </a:extLst>
                </p14:cNvPr>
                <p14:cNvContentPartPr/>
                <p14:nvPr/>
              </p14:nvContentPartPr>
              <p14:xfrm>
                <a:off x="4959370" y="3976250"/>
                <a:ext cx="229320" cy="19080"/>
              </p14:xfrm>
            </p:contentPart>
          </mc:Choice>
          <mc:Fallback xmlns="">
            <p:pic>
              <p:nvPicPr>
                <p:cNvPr id="96" name="Ink 95">
                  <a:extLst>
                    <a:ext uri="{FF2B5EF4-FFF2-40B4-BE49-F238E27FC236}">
                      <a16:creationId xmlns:a16="http://schemas.microsoft.com/office/drawing/2014/main" id="{D64FFF0B-790D-218B-ACCC-5E73C1823F7C}"/>
                    </a:ext>
                  </a:extLst>
                </p:cNvPr>
                <p:cNvPicPr/>
                <p:nvPr/>
              </p:nvPicPr>
              <p:blipFill>
                <a:blip r:embed="rId129"/>
                <a:stretch>
                  <a:fillRect/>
                </a:stretch>
              </p:blipFill>
              <p:spPr>
                <a:xfrm>
                  <a:off x="4953250" y="3970130"/>
                  <a:ext cx="241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FC08A2A4-3295-E5EF-8355-7C7AD216865D}"/>
                    </a:ext>
                  </a:extLst>
                </p14:cNvPr>
                <p14:cNvContentPartPr/>
                <p14:nvPr/>
              </p14:nvContentPartPr>
              <p14:xfrm>
                <a:off x="5086450" y="3985250"/>
                <a:ext cx="131040" cy="185040"/>
              </p14:xfrm>
            </p:contentPart>
          </mc:Choice>
          <mc:Fallback xmlns="">
            <p:pic>
              <p:nvPicPr>
                <p:cNvPr id="97" name="Ink 96">
                  <a:extLst>
                    <a:ext uri="{FF2B5EF4-FFF2-40B4-BE49-F238E27FC236}">
                      <a16:creationId xmlns:a16="http://schemas.microsoft.com/office/drawing/2014/main" id="{FC08A2A4-3295-E5EF-8355-7C7AD216865D}"/>
                    </a:ext>
                  </a:extLst>
                </p:cNvPr>
                <p:cNvPicPr/>
                <p:nvPr/>
              </p:nvPicPr>
              <p:blipFill>
                <a:blip r:embed="rId131"/>
                <a:stretch>
                  <a:fillRect/>
                </a:stretch>
              </p:blipFill>
              <p:spPr>
                <a:xfrm>
                  <a:off x="5080330" y="3979130"/>
                  <a:ext cx="143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E704258E-A984-8648-2C8D-D32411692A04}"/>
                    </a:ext>
                  </a:extLst>
                </p14:cNvPr>
                <p14:cNvContentPartPr/>
                <p14:nvPr/>
              </p14:nvContentPartPr>
              <p14:xfrm>
                <a:off x="5209930" y="3917930"/>
                <a:ext cx="227880" cy="240120"/>
              </p14:xfrm>
            </p:contentPart>
          </mc:Choice>
          <mc:Fallback xmlns="">
            <p:pic>
              <p:nvPicPr>
                <p:cNvPr id="98" name="Ink 97">
                  <a:extLst>
                    <a:ext uri="{FF2B5EF4-FFF2-40B4-BE49-F238E27FC236}">
                      <a16:creationId xmlns:a16="http://schemas.microsoft.com/office/drawing/2014/main" id="{E704258E-A984-8648-2C8D-D32411692A04}"/>
                    </a:ext>
                  </a:extLst>
                </p:cNvPr>
                <p:cNvPicPr/>
                <p:nvPr/>
              </p:nvPicPr>
              <p:blipFill>
                <a:blip r:embed="rId133"/>
                <a:stretch>
                  <a:fillRect/>
                </a:stretch>
              </p:blipFill>
              <p:spPr>
                <a:xfrm>
                  <a:off x="5203810" y="3911810"/>
                  <a:ext cx="240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Ink 98">
                  <a:extLst>
                    <a:ext uri="{FF2B5EF4-FFF2-40B4-BE49-F238E27FC236}">
                      <a16:creationId xmlns:a16="http://schemas.microsoft.com/office/drawing/2014/main" id="{ED1AF9EF-364C-09FE-6EE1-1529B4D2AAFC}"/>
                    </a:ext>
                  </a:extLst>
                </p14:cNvPr>
                <p14:cNvContentPartPr/>
                <p14:nvPr/>
              </p14:nvContentPartPr>
              <p14:xfrm>
                <a:off x="5381290" y="4019450"/>
                <a:ext cx="218520" cy="145080"/>
              </p14:xfrm>
            </p:contentPart>
          </mc:Choice>
          <mc:Fallback xmlns="">
            <p:pic>
              <p:nvPicPr>
                <p:cNvPr id="99" name="Ink 98">
                  <a:extLst>
                    <a:ext uri="{FF2B5EF4-FFF2-40B4-BE49-F238E27FC236}">
                      <a16:creationId xmlns:a16="http://schemas.microsoft.com/office/drawing/2014/main" id="{ED1AF9EF-364C-09FE-6EE1-1529B4D2AAFC}"/>
                    </a:ext>
                  </a:extLst>
                </p:cNvPr>
                <p:cNvPicPr/>
                <p:nvPr/>
              </p:nvPicPr>
              <p:blipFill>
                <a:blip r:embed="rId135"/>
                <a:stretch>
                  <a:fillRect/>
                </a:stretch>
              </p:blipFill>
              <p:spPr>
                <a:xfrm>
                  <a:off x="5375170" y="4013330"/>
                  <a:ext cx="230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Ink 100">
                  <a:extLst>
                    <a:ext uri="{FF2B5EF4-FFF2-40B4-BE49-F238E27FC236}">
                      <a16:creationId xmlns:a16="http://schemas.microsoft.com/office/drawing/2014/main" id="{62AC2F57-1390-5734-0E9E-E0878F0DB4C2}"/>
                    </a:ext>
                  </a:extLst>
                </p14:cNvPr>
                <p14:cNvContentPartPr/>
                <p14:nvPr/>
              </p14:nvContentPartPr>
              <p14:xfrm>
                <a:off x="3957490" y="3855290"/>
                <a:ext cx="26640" cy="319320"/>
              </p14:xfrm>
            </p:contentPart>
          </mc:Choice>
          <mc:Fallback xmlns="">
            <p:pic>
              <p:nvPicPr>
                <p:cNvPr id="101" name="Ink 100">
                  <a:extLst>
                    <a:ext uri="{FF2B5EF4-FFF2-40B4-BE49-F238E27FC236}">
                      <a16:creationId xmlns:a16="http://schemas.microsoft.com/office/drawing/2014/main" id="{62AC2F57-1390-5734-0E9E-E0878F0DB4C2}"/>
                    </a:ext>
                  </a:extLst>
                </p:cNvPr>
                <p:cNvPicPr/>
                <p:nvPr/>
              </p:nvPicPr>
              <p:blipFill>
                <a:blip r:embed="rId137"/>
                <a:stretch>
                  <a:fillRect/>
                </a:stretch>
              </p:blipFill>
              <p:spPr>
                <a:xfrm>
                  <a:off x="3951370" y="3849170"/>
                  <a:ext cx="3888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600160E1-C04F-5412-01D0-275F636F8040}"/>
                    </a:ext>
                  </a:extLst>
                </p14:cNvPr>
                <p14:cNvContentPartPr/>
                <p14:nvPr/>
              </p14:nvContentPartPr>
              <p14:xfrm>
                <a:off x="4178890" y="3911090"/>
                <a:ext cx="16200" cy="32400"/>
              </p14:xfrm>
            </p:contentPart>
          </mc:Choice>
          <mc:Fallback xmlns="">
            <p:pic>
              <p:nvPicPr>
                <p:cNvPr id="102" name="Ink 101">
                  <a:extLst>
                    <a:ext uri="{FF2B5EF4-FFF2-40B4-BE49-F238E27FC236}">
                      <a16:creationId xmlns:a16="http://schemas.microsoft.com/office/drawing/2014/main" id="{600160E1-C04F-5412-01D0-275F636F8040}"/>
                    </a:ext>
                  </a:extLst>
                </p:cNvPr>
                <p:cNvPicPr/>
                <p:nvPr/>
              </p:nvPicPr>
              <p:blipFill>
                <a:blip r:embed="rId139"/>
                <a:stretch>
                  <a:fillRect/>
                </a:stretch>
              </p:blipFill>
              <p:spPr>
                <a:xfrm>
                  <a:off x="4172770" y="3904970"/>
                  <a:ext cx="28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Ink 102">
                  <a:extLst>
                    <a:ext uri="{FF2B5EF4-FFF2-40B4-BE49-F238E27FC236}">
                      <a16:creationId xmlns:a16="http://schemas.microsoft.com/office/drawing/2014/main" id="{A789ADE1-1335-616D-A7B5-B3389328433C}"/>
                    </a:ext>
                  </a:extLst>
                </p14:cNvPr>
                <p14:cNvContentPartPr/>
                <p14:nvPr/>
              </p14:nvContentPartPr>
              <p14:xfrm>
                <a:off x="4109770" y="4177490"/>
                <a:ext cx="29160" cy="26280"/>
              </p14:xfrm>
            </p:contentPart>
          </mc:Choice>
          <mc:Fallback xmlns="">
            <p:pic>
              <p:nvPicPr>
                <p:cNvPr id="103" name="Ink 102">
                  <a:extLst>
                    <a:ext uri="{FF2B5EF4-FFF2-40B4-BE49-F238E27FC236}">
                      <a16:creationId xmlns:a16="http://schemas.microsoft.com/office/drawing/2014/main" id="{A789ADE1-1335-616D-A7B5-B3389328433C}"/>
                    </a:ext>
                  </a:extLst>
                </p:cNvPr>
                <p:cNvPicPr/>
                <p:nvPr/>
              </p:nvPicPr>
              <p:blipFill>
                <a:blip r:embed="rId141"/>
                <a:stretch>
                  <a:fillRect/>
                </a:stretch>
              </p:blipFill>
              <p:spPr>
                <a:xfrm>
                  <a:off x="4103650" y="4171370"/>
                  <a:ext cx="41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Ink 103">
                  <a:extLst>
                    <a:ext uri="{FF2B5EF4-FFF2-40B4-BE49-F238E27FC236}">
                      <a16:creationId xmlns:a16="http://schemas.microsoft.com/office/drawing/2014/main" id="{C5819D42-1B38-A3EF-0CF6-EC3B87EA4A5D}"/>
                    </a:ext>
                  </a:extLst>
                </p14:cNvPr>
                <p14:cNvContentPartPr/>
                <p14:nvPr/>
              </p14:nvContentPartPr>
              <p14:xfrm>
                <a:off x="4342690" y="3931250"/>
                <a:ext cx="202320" cy="200160"/>
              </p14:xfrm>
            </p:contentPart>
          </mc:Choice>
          <mc:Fallback xmlns="">
            <p:pic>
              <p:nvPicPr>
                <p:cNvPr id="104" name="Ink 103">
                  <a:extLst>
                    <a:ext uri="{FF2B5EF4-FFF2-40B4-BE49-F238E27FC236}">
                      <a16:creationId xmlns:a16="http://schemas.microsoft.com/office/drawing/2014/main" id="{C5819D42-1B38-A3EF-0CF6-EC3B87EA4A5D}"/>
                    </a:ext>
                  </a:extLst>
                </p:cNvPr>
                <p:cNvPicPr/>
                <p:nvPr/>
              </p:nvPicPr>
              <p:blipFill>
                <a:blip r:embed="rId143"/>
                <a:stretch>
                  <a:fillRect/>
                </a:stretch>
              </p:blipFill>
              <p:spPr>
                <a:xfrm>
                  <a:off x="4336570" y="3925130"/>
                  <a:ext cx="214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5" name="Ink 104">
                  <a:extLst>
                    <a:ext uri="{FF2B5EF4-FFF2-40B4-BE49-F238E27FC236}">
                      <a16:creationId xmlns:a16="http://schemas.microsoft.com/office/drawing/2014/main" id="{FD15B70A-9A18-92CA-5CCB-8D838569B1E8}"/>
                    </a:ext>
                  </a:extLst>
                </p14:cNvPr>
                <p14:cNvContentPartPr/>
                <p14:nvPr/>
              </p14:nvContentPartPr>
              <p14:xfrm>
                <a:off x="4438450" y="3970850"/>
                <a:ext cx="80640" cy="272520"/>
              </p14:xfrm>
            </p:contentPart>
          </mc:Choice>
          <mc:Fallback xmlns="">
            <p:pic>
              <p:nvPicPr>
                <p:cNvPr id="105" name="Ink 104">
                  <a:extLst>
                    <a:ext uri="{FF2B5EF4-FFF2-40B4-BE49-F238E27FC236}">
                      <a16:creationId xmlns:a16="http://schemas.microsoft.com/office/drawing/2014/main" id="{FD15B70A-9A18-92CA-5CCB-8D838569B1E8}"/>
                    </a:ext>
                  </a:extLst>
                </p:cNvPr>
                <p:cNvPicPr/>
                <p:nvPr/>
              </p:nvPicPr>
              <p:blipFill>
                <a:blip r:embed="rId145"/>
                <a:stretch>
                  <a:fillRect/>
                </a:stretch>
              </p:blipFill>
              <p:spPr>
                <a:xfrm>
                  <a:off x="4432330" y="3964730"/>
                  <a:ext cx="928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174CC2F9-0F92-8657-9014-C75E7FF0D10E}"/>
                    </a:ext>
                  </a:extLst>
                </p14:cNvPr>
                <p14:cNvContentPartPr/>
                <p14:nvPr/>
              </p14:nvContentPartPr>
              <p14:xfrm>
                <a:off x="4787290" y="4336610"/>
                <a:ext cx="215280" cy="302760"/>
              </p14:xfrm>
            </p:contentPart>
          </mc:Choice>
          <mc:Fallback xmlns="">
            <p:pic>
              <p:nvPicPr>
                <p:cNvPr id="107" name="Ink 106">
                  <a:extLst>
                    <a:ext uri="{FF2B5EF4-FFF2-40B4-BE49-F238E27FC236}">
                      <a16:creationId xmlns:a16="http://schemas.microsoft.com/office/drawing/2014/main" id="{174CC2F9-0F92-8657-9014-C75E7FF0D10E}"/>
                    </a:ext>
                  </a:extLst>
                </p:cNvPr>
                <p:cNvPicPr/>
                <p:nvPr/>
              </p:nvPicPr>
              <p:blipFill>
                <a:blip r:embed="rId147"/>
                <a:stretch>
                  <a:fillRect/>
                </a:stretch>
              </p:blipFill>
              <p:spPr>
                <a:xfrm>
                  <a:off x="4781170" y="4330490"/>
                  <a:ext cx="2275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Ink 107">
                  <a:extLst>
                    <a:ext uri="{FF2B5EF4-FFF2-40B4-BE49-F238E27FC236}">
                      <a16:creationId xmlns:a16="http://schemas.microsoft.com/office/drawing/2014/main" id="{C331E6BA-81D4-44D8-61A6-C0DBB8D49BE5}"/>
                    </a:ext>
                  </a:extLst>
                </p14:cNvPr>
                <p14:cNvContentPartPr/>
                <p14:nvPr/>
              </p14:nvContentPartPr>
              <p14:xfrm>
                <a:off x="4897090" y="4373330"/>
                <a:ext cx="68400" cy="78120"/>
              </p14:xfrm>
            </p:contentPart>
          </mc:Choice>
          <mc:Fallback xmlns="">
            <p:pic>
              <p:nvPicPr>
                <p:cNvPr id="108" name="Ink 107">
                  <a:extLst>
                    <a:ext uri="{FF2B5EF4-FFF2-40B4-BE49-F238E27FC236}">
                      <a16:creationId xmlns:a16="http://schemas.microsoft.com/office/drawing/2014/main" id="{C331E6BA-81D4-44D8-61A6-C0DBB8D49BE5}"/>
                    </a:ext>
                  </a:extLst>
                </p:cNvPr>
                <p:cNvPicPr/>
                <p:nvPr/>
              </p:nvPicPr>
              <p:blipFill>
                <a:blip r:embed="rId149"/>
                <a:stretch>
                  <a:fillRect/>
                </a:stretch>
              </p:blipFill>
              <p:spPr>
                <a:xfrm>
                  <a:off x="4890970" y="4367210"/>
                  <a:ext cx="80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F03703B5-8FD0-60A2-9100-E9D8ABA82FB0}"/>
                    </a:ext>
                  </a:extLst>
                </p14:cNvPr>
                <p14:cNvContentPartPr/>
                <p14:nvPr/>
              </p14:nvContentPartPr>
              <p14:xfrm>
                <a:off x="4942090" y="4401050"/>
                <a:ext cx="166320" cy="154440"/>
              </p14:xfrm>
            </p:contentPart>
          </mc:Choice>
          <mc:Fallback xmlns="">
            <p:pic>
              <p:nvPicPr>
                <p:cNvPr id="109" name="Ink 108">
                  <a:extLst>
                    <a:ext uri="{FF2B5EF4-FFF2-40B4-BE49-F238E27FC236}">
                      <a16:creationId xmlns:a16="http://schemas.microsoft.com/office/drawing/2014/main" id="{F03703B5-8FD0-60A2-9100-E9D8ABA82FB0}"/>
                    </a:ext>
                  </a:extLst>
                </p:cNvPr>
                <p:cNvPicPr/>
                <p:nvPr/>
              </p:nvPicPr>
              <p:blipFill>
                <a:blip r:embed="rId151"/>
                <a:stretch>
                  <a:fillRect/>
                </a:stretch>
              </p:blipFill>
              <p:spPr>
                <a:xfrm>
                  <a:off x="4935970" y="4394930"/>
                  <a:ext cx="1785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6462B92B-843A-140A-89CD-CBA6C31C36DF}"/>
                    </a:ext>
                  </a:extLst>
                </p14:cNvPr>
                <p14:cNvContentPartPr/>
                <p14:nvPr/>
              </p14:nvContentPartPr>
              <p14:xfrm>
                <a:off x="5049010" y="4324730"/>
                <a:ext cx="213480" cy="281880"/>
              </p14:xfrm>
            </p:contentPart>
          </mc:Choice>
          <mc:Fallback xmlns="">
            <p:pic>
              <p:nvPicPr>
                <p:cNvPr id="110" name="Ink 109">
                  <a:extLst>
                    <a:ext uri="{FF2B5EF4-FFF2-40B4-BE49-F238E27FC236}">
                      <a16:creationId xmlns:a16="http://schemas.microsoft.com/office/drawing/2014/main" id="{6462B92B-843A-140A-89CD-CBA6C31C36DF}"/>
                    </a:ext>
                  </a:extLst>
                </p:cNvPr>
                <p:cNvPicPr/>
                <p:nvPr/>
              </p:nvPicPr>
              <p:blipFill>
                <a:blip r:embed="rId153"/>
                <a:stretch>
                  <a:fillRect/>
                </a:stretch>
              </p:blipFill>
              <p:spPr>
                <a:xfrm>
                  <a:off x="5042890" y="4318610"/>
                  <a:ext cx="2257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Ink 110">
                  <a:extLst>
                    <a:ext uri="{FF2B5EF4-FFF2-40B4-BE49-F238E27FC236}">
                      <a16:creationId xmlns:a16="http://schemas.microsoft.com/office/drawing/2014/main" id="{92B9A84B-A43D-FB10-E1F2-27992E9B2A16}"/>
                    </a:ext>
                  </a:extLst>
                </p14:cNvPr>
                <p14:cNvContentPartPr/>
                <p14:nvPr/>
              </p14:nvContentPartPr>
              <p14:xfrm>
                <a:off x="5126770" y="4445690"/>
                <a:ext cx="183960" cy="185400"/>
              </p14:xfrm>
            </p:contentPart>
          </mc:Choice>
          <mc:Fallback xmlns="">
            <p:pic>
              <p:nvPicPr>
                <p:cNvPr id="111" name="Ink 110">
                  <a:extLst>
                    <a:ext uri="{FF2B5EF4-FFF2-40B4-BE49-F238E27FC236}">
                      <a16:creationId xmlns:a16="http://schemas.microsoft.com/office/drawing/2014/main" id="{92B9A84B-A43D-FB10-E1F2-27992E9B2A16}"/>
                    </a:ext>
                  </a:extLst>
                </p:cNvPr>
                <p:cNvPicPr/>
                <p:nvPr/>
              </p:nvPicPr>
              <p:blipFill>
                <a:blip r:embed="rId155"/>
                <a:stretch>
                  <a:fillRect/>
                </a:stretch>
              </p:blipFill>
              <p:spPr>
                <a:xfrm>
                  <a:off x="5120650" y="4439570"/>
                  <a:ext cx="196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Ink 111">
                  <a:extLst>
                    <a:ext uri="{FF2B5EF4-FFF2-40B4-BE49-F238E27FC236}">
                      <a16:creationId xmlns:a16="http://schemas.microsoft.com/office/drawing/2014/main" id="{B8B574F8-5EA6-7925-E2DB-F9680E67F6C8}"/>
                    </a:ext>
                  </a:extLst>
                </p14:cNvPr>
                <p14:cNvContentPartPr/>
                <p14:nvPr/>
              </p14:nvContentPartPr>
              <p14:xfrm>
                <a:off x="3956770" y="4392770"/>
                <a:ext cx="59400" cy="331920"/>
              </p14:xfrm>
            </p:contentPart>
          </mc:Choice>
          <mc:Fallback xmlns="">
            <p:pic>
              <p:nvPicPr>
                <p:cNvPr id="112" name="Ink 111">
                  <a:extLst>
                    <a:ext uri="{FF2B5EF4-FFF2-40B4-BE49-F238E27FC236}">
                      <a16:creationId xmlns:a16="http://schemas.microsoft.com/office/drawing/2014/main" id="{B8B574F8-5EA6-7925-E2DB-F9680E67F6C8}"/>
                    </a:ext>
                  </a:extLst>
                </p:cNvPr>
                <p:cNvPicPr/>
                <p:nvPr/>
              </p:nvPicPr>
              <p:blipFill>
                <a:blip r:embed="rId157"/>
                <a:stretch>
                  <a:fillRect/>
                </a:stretch>
              </p:blipFill>
              <p:spPr>
                <a:xfrm>
                  <a:off x="3950650" y="4386650"/>
                  <a:ext cx="716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Ink 112">
                  <a:extLst>
                    <a:ext uri="{FF2B5EF4-FFF2-40B4-BE49-F238E27FC236}">
                      <a16:creationId xmlns:a16="http://schemas.microsoft.com/office/drawing/2014/main" id="{01E27155-F045-DE05-87F8-516FCA753D89}"/>
                    </a:ext>
                  </a:extLst>
                </p14:cNvPr>
                <p14:cNvContentPartPr/>
                <p14:nvPr/>
              </p14:nvContentPartPr>
              <p14:xfrm>
                <a:off x="4186450" y="4455050"/>
                <a:ext cx="14400" cy="28080"/>
              </p14:xfrm>
            </p:contentPart>
          </mc:Choice>
          <mc:Fallback xmlns="">
            <p:pic>
              <p:nvPicPr>
                <p:cNvPr id="113" name="Ink 112">
                  <a:extLst>
                    <a:ext uri="{FF2B5EF4-FFF2-40B4-BE49-F238E27FC236}">
                      <a16:creationId xmlns:a16="http://schemas.microsoft.com/office/drawing/2014/main" id="{01E27155-F045-DE05-87F8-516FCA753D89}"/>
                    </a:ext>
                  </a:extLst>
                </p:cNvPr>
                <p:cNvPicPr/>
                <p:nvPr/>
              </p:nvPicPr>
              <p:blipFill>
                <a:blip r:embed="rId159"/>
                <a:stretch>
                  <a:fillRect/>
                </a:stretch>
              </p:blipFill>
              <p:spPr>
                <a:xfrm>
                  <a:off x="4180330" y="4448930"/>
                  <a:ext cx="266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Ink 113">
                  <a:extLst>
                    <a:ext uri="{FF2B5EF4-FFF2-40B4-BE49-F238E27FC236}">
                      <a16:creationId xmlns:a16="http://schemas.microsoft.com/office/drawing/2014/main" id="{F5A1A113-4BC3-FB47-28C4-9833880D82DE}"/>
                    </a:ext>
                  </a:extLst>
                </p14:cNvPr>
                <p14:cNvContentPartPr/>
                <p14:nvPr/>
              </p14:nvContentPartPr>
              <p14:xfrm>
                <a:off x="4184290" y="4663490"/>
                <a:ext cx="9000" cy="24480"/>
              </p14:xfrm>
            </p:contentPart>
          </mc:Choice>
          <mc:Fallback xmlns="">
            <p:pic>
              <p:nvPicPr>
                <p:cNvPr id="114" name="Ink 113">
                  <a:extLst>
                    <a:ext uri="{FF2B5EF4-FFF2-40B4-BE49-F238E27FC236}">
                      <a16:creationId xmlns:a16="http://schemas.microsoft.com/office/drawing/2014/main" id="{F5A1A113-4BC3-FB47-28C4-9833880D82DE}"/>
                    </a:ext>
                  </a:extLst>
                </p:cNvPr>
                <p:cNvPicPr/>
                <p:nvPr/>
              </p:nvPicPr>
              <p:blipFill>
                <a:blip r:embed="rId161"/>
                <a:stretch>
                  <a:fillRect/>
                </a:stretch>
              </p:blipFill>
              <p:spPr>
                <a:xfrm>
                  <a:off x="4178170" y="4657370"/>
                  <a:ext cx="212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8EAAF3F5-C21B-FC97-116D-DED87F1BFCAE}"/>
                    </a:ext>
                  </a:extLst>
                </p14:cNvPr>
                <p14:cNvContentPartPr/>
                <p14:nvPr/>
              </p14:nvContentPartPr>
              <p14:xfrm>
                <a:off x="4411810" y="4359650"/>
                <a:ext cx="162000" cy="421200"/>
              </p14:xfrm>
            </p:contentPart>
          </mc:Choice>
          <mc:Fallback xmlns="">
            <p:pic>
              <p:nvPicPr>
                <p:cNvPr id="115" name="Ink 114">
                  <a:extLst>
                    <a:ext uri="{FF2B5EF4-FFF2-40B4-BE49-F238E27FC236}">
                      <a16:creationId xmlns:a16="http://schemas.microsoft.com/office/drawing/2014/main" id="{8EAAF3F5-C21B-FC97-116D-DED87F1BFCAE}"/>
                    </a:ext>
                  </a:extLst>
                </p:cNvPr>
                <p:cNvPicPr/>
                <p:nvPr/>
              </p:nvPicPr>
              <p:blipFill>
                <a:blip r:embed="rId163"/>
                <a:stretch>
                  <a:fillRect/>
                </a:stretch>
              </p:blipFill>
              <p:spPr>
                <a:xfrm>
                  <a:off x="4405690" y="4353530"/>
                  <a:ext cx="17424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7" name="Ink 116">
                  <a:extLst>
                    <a:ext uri="{FF2B5EF4-FFF2-40B4-BE49-F238E27FC236}">
                      <a16:creationId xmlns:a16="http://schemas.microsoft.com/office/drawing/2014/main" id="{6D8BE9D6-AE31-1914-B636-D74BDE8E62C1}"/>
                    </a:ext>
                  </a:extLst>
                </p14:cNvPr>
                <p14:cNvContentPartPr/>
                <p14:nvPr/>
              </p14:nvContentPartPr>
              <p14:xfrm>
                <a:off x="4774330" y="4757810"/>
                <a:ext cx="144360" cy="324720"/>
              </p14:xfrm>
            </p:contentPart>
          </mc:Choice>
          <mc:Fallback xmlns="">
            <p:pic>
              <p:nvPicPr>
                <p:cNvPr id="117" name="Ink 116">
                  <a:extLst>
                    <a:ext uri="{FF2B5EF4-FFF2-40B4-BE49-F238E27FC236}">
                      <a16:creationId xmlns:a16="http://schemas.microsoft.com/office/drawing/2014/main" id="{6D8BE9D6-AE31-1914-B636-D74BDE8E62C1}"/>
                    </a:ext>
                  </a:extLst>
                </p:cNvPr>
                <p:cNvPicPr/>
                <p:nvPr/>
              </p:nvPicPr>
              <p:blipFill>
                <a:blip r:embed="rId165"/>
                <a:stretch>
                  <a:fillRect/>
                </a:stretch>
              </p:blipFill>
              <p:spPr>
                <a:xfrm>
                  <a:off x="4768210" y="4751690"/>
                  <a:ext cx="1566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8" name="Ink 117">
                  <a:extLst>
                    <a:ext uri="{FF2B5EF4-FFF2-40B4-BE49-F238E27FC236}">
                      <a16:creationId xmlns:a16="http://schemas.microsoft.com/office/drawing/2014/main" id="{93DED18E-3607-F215-DDDE-AF3CB4F470A4}"/>
                    </a:ext>
                  </a:extLst>
                </p14:cNvPr>
                <p14:cNvContentPartPr/>
                <p14:nvPr/>
              </p14:nvContentPartPr>
              <p14:xfrm>
                <a:off x="4896010" y="4889930"/>
                <a:ext cx="109800" cy="143280"/>
              </p14:xfrm>
            </p:contentPart>
          </mc:Choice>
          <mc:Fallback xmlns="">
            <p:pic>
              <p:nvPicPr>
                <p:cNvPr id="118" name="Ink 117">
                  <a:extLst>
                    <a:ext uri="{FF2B5EF4-FFF2-40B4-BE49-F238E27FC236}">
                      <a16:creationId xmlns:a16="http://schemas.microsoft.com/office/drawing/2014/main" id="{93DED18E-3607-F215-DDDE-AF3CB4F470A4}"/>
                    </a:ext>
                  </a:extLst>
                </p:cNvPr>
                <p:cNvPicPr/>
                <p:nvPr/>
              </p:nvPicPr>
              <p:blipFill>
                <a:blip r:embed="rId167"/>
                <a:stretch>
                  <a:fillRect/>
                </a:stretch>
              </p:blipFill>
              <p:spPr>
                <a:xfrm>
                  <a:off x="4889890" y="4883810"/>
                  <a:ext cx="122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Ink 118">
                  <a:extLst>
                    <a:ext uri="{FF2B5EF4-FFF2-40B4-BE49-F238E27FC236}">
                      <a16:creationId xmlns:a16="http://schemas.microsoft.com/office/drawing/2014/main" id="{9AA0E248-EC8A-2BC3-846F-3DD6A49E43AA}"/>
                    </a:ext>
                  </a:extLst>
                </p14:cNvPr>
                <p14:cNvContentPartPr/>
                <p14:nvPr/>
              </p14:nvContentPartPr>
              <p14:xfrm>
                <a:off x="5006530" y="4799930"/>
                <a:ext cx="238320" cy="262800"/>
              </p14:xfrm>
            </p:contentPart>
          </mc:Choice>
          <mc:Fallback xmlns="">
            <p:pic>
              <p:nvPicPr>
                <p:cNvPr id="119" name="Ink 118">
                  <a:extLst>
                    <a:ext uri="{FF2B5EF4-FFF2-40B4-BE49-F238E27FC236}">
                      <a16:creationId xmlns:a16="http://schemas.microsoft.com/office/drawing/2014/main" id="{9AA0E248-EC8A-2BC3-846F-3DD6A49E43AA}"/>
                    </a:ext>
                  </a:extLst>
                </p:cNvPr>
                <p:cNvPicPr/>
                <p:nvPr/>
              </p:nvPicPr>
              <p:blipFill>
                <a:blip r:embed="rId169"/>
                <a:stretch>
                  <a:fillRect/>
                </a:stretch>
              </p:blipFill>
              <p:spPr>
                <a:xfrm>
                  <a:off x="5000410" y="4793810"/>
                  <a:ext cx="250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6AA0FB33-38CB-C936-4FFB-CE724F036CD2}"/>
                    </a:ext>
                  </a:extLst>
                </p14:cNvPr>
                <p14:cNvContentPartPr/>
                <p14:nvPr/>
              </p14:nvContentPartPr>
              <p14:xfrm>
                <a:off x="5018770" y="4972730"/>
                <a:ext cx="175680" cy="178920"/>
              </p14:xfrm>
            </p:contentPart>
          </mc:Choice>
          <mc:Fallback xmlns="">
            <p:pic>
              <p:nvPicPr>
                <p:cNvPr id="120" name="Ink 119">
                  <a:extLst>
                    <a:ext uri="{FF2B5EF4-FFF2-40B4-BE49-F238E27FC236}">
                      <a16:creationId xmlns:a16="http://schemas.microsoft.com/office/drawing/2014/main" id="{6AA0FB33-38CB-C936-4FFB-CE724F036CD2}"/>
                    </a:ext>
                  </a:extLst>
                </p:cNvPr>
                <p:cNvPicPr/>
                <p:nvPr/>
              </p:nvPicPr>
              <p:blipFill>
                <a:blip r:embed="rId171"/>
                <a:stretch>
                  <a:fillRect/>
                </a:stretch>
              </p:blipFill>
              <p:spPr>
                <a:xfrm>
                  <a:off x="5012650" y="4966610"/>
                  <a:ext cx="1879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Ink 120">
                  <a:extLst>
                    <a:ext uri="{FF2B5EF4-FFF2-40B4-BE49-F238E27FC236}">
                      <a16:creationId xmlns:a16="http://schemas.microsoft.com/office/drawing/2014/main" id="{F3A7C96C-1091-E472-6710-F57E189A6766}"/>
                    </a:ext>
                  </a:extLst>
                </p14:cNvPr>
                <p14:cNvContentPartPr/>
                <p14:nvPr/>
              </p14:nvContentPartPr>
              <p14:xfrm>
                <a:off x="4005370" y="4856810"/>
                <a:ext cx="65880" cy="322200"/>
              </p14:xfrm>
            </p:contentPart>
          </mc:Choice>
          <mc:Fallback xmlns="">
            <p:pic>
              <p:nvPicPr>
                <p:cNvPr id="121" name="Ink 120">
                  <a:extLst>
                    <a:ext uri="{FF2B5EF4-FFF2-40B4-BE49-F238E27FC236}">
                      <a16:creationId xmlns:a16="http://schemas.microsoft.com/office/drawing/2014/main" id="{F3A7C96C-1091-E472-6710-F57E189A6766}"/>
                    </a:ext>
                  </a:extLst>
                </p:cNvPr>
                <p:cNvPicPr/>
                <p:nvPr/>
              </p:nvPicPr>
              <p:blipFill>
                <a:blip r:embed="rId173"/>
                <a:stretch>
                  <a:fillRect/>
                </a:stretch>
              </p:blipFill>
              <p:spPr>
                <a:xfrm>
                  <a:off x="3999250" y="4850690"/>
                  <a:ext cx="78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B1A8C5CB-A293-5FB5-477D-1747B027800D}"/>
                    </a:ext>
                  </a:extLst>
                </p14:cNvPr>
                <p14:cNvContentPartPr/>
                <p14:nvPr/>
              </p14:nvContentPartPr>
              <p14:xfrm>
                <a:off x="4223170" y="4899650"/>
                <a:ext cx="47160" cy="46800"/>
              </p14:xfrm>
            </p:contentPart>
          </mc:Choice>
          <mc:Fallback xmlns="">
            <p:pic>
              <p:nvPicPr>
                <p:cNvPr id="122" name="Ink 121">
                  <a:extLst>
                    <a:ext uri="{FF2B5EF4-FFF2-40B4-BE49-F238E27FC236}">
                      <a16:creationId xmlns:a16="http://schemas.microsoft.com/office/drawing/2014/main" id="{B1A8C5CB-A293-5FB5-477D-1747B027800D}"/>
                    </a:ext>
                  </a:extLst>
                </p:cNvPr>
                <p:cNvPicPr/>
                <p:nvPr/>
              </p:nvPicPr>
              <p:blipFill>
                <a:blip r:embed="rId175"/>
                <a:stretch>
                  <a:fillRect/>
                </a:stretch>
              </p:blipFill>
              <p:spPr>
                <a:xfrm>
                  <a:off x="4217050" y="4893530"/>
                  <a:ext cx="59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Ink 122">
                  <a:extLst>
                    <a:ext uri="{FF2B5EF4-FFF2-40B4-BE49-F238E27FC236}">
                      <a16:creationId xmlns:a16="http://schemas.microsoft.com/office/drawing/2014/main" id="{B298118E-4852-B397-6BB8-C124B62AC42C}"/>
                    </a:ext>
                  </a:extLst>
                </p14:cNvPr>
                <p14:cNvContentPartPr/>
                <p14:nvPr/>
              </p14:nvContentPartPr>
              <p14:xfrm>
                <a:off x="4282570" y="5138330"/>
                <a:ext cx="18360" cy="34560"/>
              </p14:xfrm>
            </p:contentPart>
          </mc:Choice>
          <mc:Fallback xmlns="">
            <p:pic>
              <p:nvPicPr>
                <p:cNvPr id="123" name="Ink 122">
                  <a:extLst>
                    <a:ext uri="{FF2B5EF4-FFF2-40B4-BE49-F238E27FC236}">
                      <a16:creationId xmlns:a16="http://schemas.microsoft.com/office/drawing/2014/main" id="{B298118E-4852-B397-6BB8-C124B62AC42C}"/>
                    </a:ext>
                  </a:extLst>
                </p:cNvPr>
                <p:cNvPicPr/>
                <p:nvPr/>
              </p:nvPicPr>
              <p:blipFill>
                <a:blip r:embed="rId177"/>
                <a:stretch>
                  <a:fillRect/>
                </a:stretch>
              </p:blipFill>
              <p:spPr>
                <a:xfrm>
                  <a:off x="4276450" y="5132210"/>
                  <a:ext cx="30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Ink 123">
                  <a:extLst>
                    <a:ext uri="{FF2B5EF4-FFF2-40B4-BE49-F238E27FC236}">
                      <a16:creationId xmlns:a16="http://schemas.microsoft.com/office/drawing/2014/main" id="{5B36492E-F7AA-AAEE-8F2F-4EDEF9041BFE}"/>
                    </a:ext>
                  </a:extLst>
                </p14:cNvPr>
                <p14:cNvContentPartPr/>
                <p14:nvPr/>
              </p14:nvContentPartPr>
              <p14:xfrm>
                <a:off x="4405690" y="4890290"/>
                <a:ext cx="221760" cy="280800"/>
              </p14:xfrm>
            </p:contentPart>
          </mc:Choice>
          <mc:Fallback xmlns="">
            <p:pic>
              <p:nvPicPr>
                <p:cNvPr id="124" name="Ink 123">
                  <a:extLst>
                    <a:ext uri="{FF2B5EF4-FFF2-40B4-BE49-F238E27FC236}">
                      <a16:creationId xmlns:a16="http://schemas.microsoft.com/office/drawing/2014/main" id="{5B36492E-F7AA-AAEE-8F2F-4EDEF9041BFE}"/>
                    </a:ext>
                  </a:extLst>
                </p:cNvPr>
                <p:cNvPicPr/>
                <p:nvPr/>
              </p:nvPicPr>
              <p:blipFill>
                <a:blip r:embed="rId179"/>
                <a:stretch>
                  <a:fillRect/>
                </a:stretch>
              </p:blipFill>
              <p:spPr>
                <a:xfrm>
                  <a:off x="4399570" y="4884170"/>
                  <a:ext cx="23400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10BD4CE0-ABCB-D46D-B921-FE13B17A079D}"/>
                    </a:ext>
                  </a:extLst>
                </p14:cNvPr>
                <p14:cNvContentPartPr/>
                <p14:nvPr/>
              </p14:nvContentPartPr>
              <p14:xfrm>
                <a:off x="4805290" y="5260010"/>
                <a:ext cx="143640" cy="284040"/>
              </p14:xfrm>
            </p:contentPart>
          </mc:Choice>
          <mc:Fallback xmlns="">
            <p:pic>
              <p:nvPicPr>
                <p:cNvPr id="126" name="Ink 125">
                  <a:extLst>
                    <a:ext uri="{FF2B5EF4-FFF2-40B4-BE49-F238E27FC236}">
                      <a16:creationId xmlns:a16="http://schemas.microsoft.com/office/drawing/2014/main" id="{10BD4CE0-ABCB-D46D-B921-FE13B17A079D}"/>
                    </a:ext>
                  </a:extLst>
                </p:cNvPr>
                <p:cNvPicPr/>
                <p:nvPr/>
              </p:nvPicPr>
              <p:blipFill>
                <a:blip r:embed="rId181"/>
                <a:stretch>
                  <a:fillRect/>
                </a:stretch>
              </p:blipFill>
              <p:spPr>
                <a:xfrm>
                  <a:off x="4799170" y="5253890"/>
                  <a:ext cx="155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3E998AFD-B154-A616-0089-703D315C3A93}"/>
                    </a:ext>
                  </a:extLst>
                </p14:cNvPr>
                <p14:cNvContentPartPr/>
                <p14:nvPr/>
              </p14:nvContentPartPr>
              <p14:xfrm>
                <a:off x="4968730" y="5296730"/>
                <a:ext cx="196920" cy="148320"/>
              </p14:xfrm>
            </p:contentPart>
          </mc:Choice>
          <mc:Fallback xmlns="">
            <p:pic>
              <p:nvPicPr>
                <p:cNvPr id="127" name="Ink 126">
                  <a:extLst>
                    <a:ext uri="{FF2B5EF4-FFF2-40B4-BE49-F238E27FC236}">
                      <a16:creationId xmlns:a16="http://schemas.microsoft.com/office/drawing/2014/main" id="{3E998AFD-B154-A616-0089-703D315C3A93}"/>
                    </a:ext>
                  </a:extLst>
                </p:cNvPr>
                <p:cNvPicPr/>
                <p:nvPr/>
              </p:nvPicPr>
              <p:blipFill>
                <a:blip r:embed="rId183"/>
                <a:stretch>
                  <a:fillRect/>
                </a:stretch>
              </p:blipFill>
              <p:spPr>
                <a:xfrm>
                  <a:off x="4962610" y="5290610"/>
                  <a:ext cx="209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D13CAC86-65C8-BC92-60B4-2F4CA57E994B}"/>
                    </a:ext>
                  </a:extLst>
                </p14:cNvPr>
                <p14:cNvContentPartPr/>
                <p14:nvPr/>
              </p14:nvContentPartPr>
              <p14:xfrm>
                <a:off x="4957570" y="5267210"/>
                <a:ext cx="226080" cy="313200"/>
              </p14:xfrm>
            </p:contentPart>
          </mc:Choice>
          <mc:Fallback xmlns="">
            <p:pic>
              <p:nvPicPr>
                <p:cNvPr id="128" name="Ink 127">
                  <a:extLst>
                    <a:ext uri="{FF2B5EF4-FFF2-40B4-BE49-F238E27FC236}">
                      <a16:creationId xmlns:a16="http://schemas.microsoft.com/office/drawing/2014/main" id="{D13CAC86-65C8-BC92-60B4-2F4CA57E994B}"/>
                    </a:ext>
                  </a:extLst>
                </p:cNvPr>
                <p:cNvPicPr/>
                <p:nvPr/>
              </p:nvPicPr>
              <p:blipFill>
                <a:blip r:embed="rId185"/>
                <a:stretch>
                  <a:fillRect/>
                </a:stretch>
              </p:blipFill>
              <p:spPr>
                <a:xfrm>
                  <a:off x="4951450" y="5261090"/>
                  <a:ext cx="238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251DA942-0C7F-8D99-F2A6-4C344B5FBB3F}"/>
                    </a:ext>
                  </a:extLst>
                </p14:cNvPr>
                <p14:cNvContentPartPr/>
                <p14:nvPr/>
              </p14:nvContentPartPr>
              <p14:xfrm>
                <a:off x="5181850" y="5235530"/>
                <a:ext cx="178200" cy="349560"/>
              </p14:xfrm>
            </p:contentPart>
          </mc:Choice>
          <mc:Fallback xmlns="">
            <p:pic>
              <p:nvPicPr>
                <p:cNvPr id="129" name="Ink 128">
                  <a:extLst>
                    <a:ext uri="{FF2B5EF4-FFF2-40B4-BE49-F238E27FC236}">
                      <a16:creationId xmlns:a16="http://schemas.microsoft.com/office/drawing/2014/main" id="{251DA942-0C7F-8D99-F2A6-4C344B5FBB3F}"/>
                    </a:ext>
                  </a:extLst>
                </p:cNvPr>
                <p:cNvPicPr/>
                <p:nvPr/>
              </p:nvPicPr>
              <p:blipFill>
                <a:blip r:embed="rId187"/>
                <a:stretch>
                  <a:fillRect/>
                </a:stretch>
              </p:blipFill>
              <p:spPr>
                <a:xfrm>
                  <a:off x="5175730" y="5229410"/>
                  <a:ext cx="190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Ink 129">
                  <a:extLst>
                    <a:ext uri="{FF2B5EF4-FFF2-40B4-BE49-F238E27FC236}">
                      <a16:creationId xmlns:a16="http://schemas.microsoft.com/office/drawing/2014/main" id="{AAC63DA2-A2BE-E16A-9629-AB423BBCB604}"/>
                    </a:ext>
                  </a:extLst>
                </p14:cNvPr>
                <p14:cNvContentPartPr/>
                <p14:nvPr/>
              </p14:nvContentPartPr>
              <p14:xfrm>
                <a:off x="5214250" y="5428130"/>
                <a:ext cx="138240" cy="167760"/>
              </p14:xfrm>
            </p:contentPart>
          </mc:Choice>
          <mc:Fallback xmlns="">
            <p:pic>
              <p:nvPicPr>
                <p:cNvPr id="130" name="Ink 129">
                  <a:extLst>
                    <a:ext uri="{FF2B5EF4-FFF2-40B4-BE49-F238E27FC236}">
                      <a16:creationId xmlns:a16="http://schemas.microsoft.com/office/drawing/2014/main" id="{AAC63DA2-A2BE-E16A-9629-AB423BBCB604}"/>
                    </a:ext>
                  </a:extLst>
                </p:cNvPr>
                <p:cNvPicPr/>
                <p:nvPr/>
              </p:nvPicPr>
              <p:blipFill>
                <a:blip r:embed="rId189"/>
                <a:stretch>
                  <a:fillRect/>
                </a:stretch>
              </p:blipFill>
              <p:spPr>
                <a:xfrm>
                  <a:off x="5208130" y="5422010"/>
                  <a:ext cx="150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Ink 130">
                  <a:extLst>
                    <a:ext uri="{FF2B5EF4-FFF2-40B4-BE49-F238E27FC236}">
                      <a16:creationId xmlns:a16="http://schemas.microsoft.com/office/drawing/2014/main" id="{DA779601-B89D-86BA-3524-A25ECD3C3B75}"/>
                    </a:ext>
                  </a:extLst>
                </p14:cNvPr>
                <p14:cNvContentPartPr/>
                <p14:nvPr/>
              </p14:nvContentPartPr>
              <p14:xfrm>
                <a:off x="4007890" y="5382050"/>
                <a:ext cx="187560" cy="199800"/>
              </p14:xfrm>
            </p:contentPart>
          </mc:Choice>
          <mc:Fallback xmlns="">
            <p:pic>
              <p:nvPicPr>
                <p:cNvPr id="131" name="Ink 130">
                  <a:extLst>
                    <a:ext uri="{FF2B5EF4-FFF2-40B4-BE49-F238E27FC236}">
                      <a16:creationId xmlns:a16="http://schemas.microsoft.com/office/drawing/2014/main" id="{DA779601-B89D-86BA-3524-A25ECD3C3B75}"/>
                    </a:ext>
                  </a:extLst>
                </p:cNvPr>
                <p:cNvPicPr/>
                <p:nvPr/>
              </p:nvPicPr>
              <p:blipFill>
                <a:blip r:embed="rId191"/>
                <a:stretch>
                  <a:fillRect/>
                </a:stretch>
              </p:blipFill>
              <p:spPr>
                <a:xfrm>
                  <a:off x="4001770" y="5375930"/>
                  <a:ext cx="19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Ink 131">
                  <a:extLst>
                    <a:ext uri="{FF2B5EF4-FFF2-40B4-BE49-F238E27FC236}">
                      <a16:creationId xmlns:a16="http://schemas.microsoft.com/office/drawing/2014/main" id="{66188A0D-AC92-CE9A-C780-3BF1F7EA0B58}"/>
                    </a:ext>
                  </a:extLst>
                </p14:cNvPr>
                <p14:cNvContentPartPr/>
                <p14:nvPr/>
              </p14:nvContentPartPr>
              <p14:xfrm>
                <a:off x="4265650" y="5322650"/>
                <a:ext cx="45720" cy="25920"/>
              </p14:xfrm>
            </p:contentPart>
          </mc:Choice>
          <mc:Fallback xmlns="">
            <p:pic>
              <p:nvPicPr>
                <p:cNvPr id="132" name="Ink 131">
                  <a:extLst>
                    <a:ext uri="{FF2B5EF4-FFF2-40B4-BE49-F238E27FC236}">
                      <a16:creationId xmlns:a16="http://schemas.microsoft.com/office/drawing/2014/main" id="{66188A0D-AC92-CE9A-C780-3BF1F7EA0B58}"/>
                    </a:ext>
                  </a:extLst>
                </p:cNvPr>
                <p:cNvPicPr/>
                <p:nvPr/>
              </p:nvPicPr>
              <p:blipFill>
                <a:blip r:embed="rId193"/>
                <a:stretch>
                  <a:fillRect/>
                </a:stretch>
              </p:blipFill>
              <p:spPr>
                <a:xfrm>
                  <a:off x="4259530" y="5316530"/>
                  <a:ext cx="57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Ink 132">
                  <a:extLst>
                    <a:ext uri="{FF2B5EF4-FFF2-40B4-BE49-F238E27FC236}">
                      <a16:creationId xmlns:a16="http://schemas.microsoft.com/office/drawing/2014/main" id="{BC74A5A1-1564-17FB-7D65-5034B9F6AE38}"/>
                    </a:ext>
                  </a:extLst>
                </p14:cNvPr>
                <p14:cNvContentPartPr/>
                <p14:nvPr/>
              </p14:nvContentPartPr>
              <p14:xfrm>
                <a:off x="4284730" y="5560250"/>
                <a:ext cx="45720" cy="12960"/>
              </p14:xfrm>
            </p:contentPart>
          </mc:Choice>
          <mc:Fallback xmlns="">
            <p:pic>
              <p:nvPicPr>
                <p:cNvPr id="133" name="Ink 132">
                  <a:extLst>
                    <a:ext uri="{FF2B5EF4-FFF2-40B4-BE49-F238E27FC236}">
                      <a16:creationId xmlns:a16="http://schemas.microsoft.com/office/drawing/2014/main" id="{BC74A5A1-1564-17FB-7D65-5034B9F6AE38}"/>
                    </a:ext>
                  </a:extLst>
                </p:cNvPr>
                <p:cNvPicPr/>
                <p:nvPr/>
              </p:nvPicPr>
              <p:blipFill>
                <a:blip r:embed="rId195"/>
                <a:stretch>
                  <a:fillRect/>
                </a:stretch>
              </p:blipFill>
              <p:spPr>
                <a:xfrm>
                  <a:off x="4278610" y="5554130"/>
                  <a:ext cx="57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4" name="Ink 133">
                  <a:extLst>
                    <a:ext uri="{FF2B5EF4-FFF2-40B4-BE49-F238E27FC236}">
                      <a16:creationId xmlns:a16="http://schemas.microsoft.com/office/drawing/2014/main" id="{CB41B0B0-F8FA-FB4F-6D8D-0C65E25FF778}"/>
                    </a:ext>
                  </a:extLst>
                </p14:cNvPr>
                <p14:cNvContentPartPr/>
                <p14:nvPr/>
              </p14:nvContentPartPr>
              <p14:xfrm>
                <a:off x="4406050" y="5320490"/>
                <a:ext cx="278640" cy="429840"/>
              </p14:xfrm>
            </p:contentPart>
          </mc:Choice>
          <mc:Fallback xmlns="">
            <p:pic>
              <p:nvPicPr>
                <p:cNvPr id="134" name="Ink 133">
                  <a:extLst>
                    <a:ext uri="{FF2B5EF4-FFF2-40B4-BE49-F238E27FC236}">
                      <a16:creationId xmlns:a16="http://schemas.microsoft.com/office/drawing/2014/main" id="{CB41B0B0-F8FA-FB4F-6D8D-0C65E25FF778}"/>
                    </a:ext>
                  </a:extLst>
                </p:cNvPr>
                <p:cNvPicPr/>
                <p:nvPr/>
              </p:nvPicPr>
              <p:blipFill>
                <a:blip r:embed="rId197"/>
                <a:stretch>
                  <a:fillRect/>
                </a:stretch>
              </p:blipFill>
              <p:spPr>
                <a:xfrm>
                  <a:off x="4399930" y="5314370"/>
                  <a:ext cx="2908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6" name="Ink 135">
                  <a:extLst>
                    <a:ext uri="{FF2B5EF4-FFF2-40B4-BE49-F238E27FC236}">
                      <a16:creationId xmlns:a16="http://schemas.microsoft.com/office/drawing/2014/main" id="{C50C87A2-A6FB-E3FD-5BBF-1E9E8943B63E}"/>
                    </a:ext>
                  </a:extLst>
                </p14:cNvPr>
                <p14:cNvContentPartPr/>
                <p14:nvPr/>
              </p14:nvContentPartPr>
              <p14:xfrm>
                <a:off x="6242770" y="5020250"/>
                <a:ext cx="317520" cy="334800"/>
              </p14:xfrm>
            </p:contentPart>
          </mc:Choice>
          <mc:Fallback xmlns="">
            <p:pic>
              <p:nvPicPr>
                <p:cNvPr id="136" name="Ink 135">
                  <a:extLst>
                    <a:ext uri="{FF2B5EF4-FFF2-40B4-BE49-F238E27FC236}">
                      <a16:creationId xmlns:a16="http://schemas.microsoft.com/office/drawing/2014/main" id="{C50C87A2-A6FB-E3FD-5BBF-1E9E8943B63E}"/>
                    </a:ext>
                  </a:extLst>
                </p:cNvPr>
                <p:cNvPicPr/>
                <p:nvPr/>
              </p:nvPicPr>
              <p:blipFill>
                <a:blip r:embed="rId199"/>
                <a:stretch>
                  <a:fillRect/>
                </a:stretch>
              </p:blipFill>
              <p:spPr>
                <a:xfrm>
                  <a:off x="6236650" y="5014130"/>
                  <a:ext cx="3297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7" name="Ink 136">
                  <a:extLst>
                    <a:ext uri="{FF2B5EF4-FFF2-40B4-BE49-F238E27FC236}">
                      <a16:creationId xmlns:a16="http://schemas.microsoft.com/office/drawing/2014/main" id="{CC53D506-8B4C-C79F-3A6D-FB765D8B2979}"/>
                    </a:ext>
                  </a:extLst>
                </p14:cNvPr>
                <p14:cNvContentPartPr/>
                <p14:nvPr/>
              </p14:nvContentPartPr>
              <p14:xfrm>
                <a:off x="6102370" y="5050130"/>
                <a:ext cx="432720" cy="1324800"/>
              </p14:xfrm>
            </p:contentPart>
          </mc:Choice>
          <mc:Fallback xmlns="">
            <p:pic>
              <p:nvPicPr>
                <p:cNvPr id="137" name="Ink 136">
                  <a:extLst>
                    <a:ext uri="{FF2B5EF4-FFF2-40B4-BE49-F238E27FC236}">
                      <a16:creationId xmlns:a16="http://schemas.microsoft.com/office/drawing/2014/main" id="{CC53D506-8B4C-C79F-3A6D-FB765D8B2979}"/>
                    </a:ext>
                  </a:extLst>
                </p:cNvPr>
                <p:cNvPicPr/>
                <p:nvPr/>
              </p:nvPicPr>
              <p:blipFill>
                <a:blip r:embed="rId201"/>
                <a:stretch>
                  <a:fillRect/>
                </a:stretch>
              </p:blipFill>
              <p:spPr>
                <a:xfrm>
                  <a:off x="6096250" y="5044010"/>
                  <a:ext cx="444960" cy="133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9" name="Ink 138">
                  <a:extLst>
                    <a:ext uri="{FF2B5EF4-FFF2-40B4-BE49-F238E27FC236}">
                      <a16:creationId xmlns:a16="http://schemas.microsoft.com/office/drawing/2014/main" id="{1D9CF53E-FCA7-2253-1EA6-89AB424607C9}"/>
                    </a:ext>
                  </a:extLst>
                </p14:cNvPr>
                <p14:cNvContentPartPr/>
                <p14:nvPr/>
              </p14:nvContentPartPr>
              <p14:xfrm>
                <a:off x="5945050" y="3744410"/>
                <a:ext cx="226800" cy="325440"/>
              </p14:xfrm>
            </p:contentPart>
          </mc:Choice>
          <mc:Fallback xmlns="">
            <p:pic>
              <p:nvPicPr>
                <p:cNvPr id="139" name="Ink 138">
                  <a:extLst>
                    <a:ext uri="{FF2B5EF4-FFF2-40B4-BE49-F238E27FC236}">
                      <a16:creationId xmlns:a16="http://schemas.microsoft.com/office/drawing/2014/main" id="{1D9CF53E-FCA7-2253-1EA6-89AB424607C9}"/>
                    </a:ext>
                  </a:extLst>
                </p:cNvPr>
                <p:cNvPicPr/>
                <p:nvPr/>
              </p:nvPicPr>
              <p:blipFill>
                <a:blip r:embed="rId203"/>
                <a:stretch>
                  <a:fillRect/>
                </a:stretch>
              </p:blipFill>
              <p:spPr>
                <a:xfrm>
                  <a:off x="5938930" y="3738290"/>
                  <a:ext cx="23904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0" name="Ink 139">
                  <a:extLst>
                    <a:ext uri="{FF2B5EF4-FFF2-40B4-BE49-F238E27FC236}">
                      <a16:creationId xmlns:a16="http://schemas.microsoft.com/office/drawing/2014/main" id="{A619CC8E-1B72-5535-4990-2431D02B1FC3}"/>
                    </a:ext>
                  </a:extLst>
                </p14:cNvPr>
                <p14:cNvContentPartPr/>
                <p14:nvPr/>
              </p14:nvContentPartPr>
              <p14:xfrm>
                <a:off x="5980330" y="3728210"/>
                <a:ext cx="163440" cy="42480"/>
              </p14:xfrm>
            </p:contentPart>
          </mc:Choice>
          <mc:Fallback xmlns="">
            <p:pic>
              <p:nvPicPr>
                <p:cNvPr id="140" name="Ink 139">
                  <a:extLst>
                    <a:ext uri="{FF2B5EF4-FFF2-40B4-BE49-F238E27FC236}">
                      <a16:creationId xmlns:a16="http://schemas.microsoft.com/office/drawing/2014/main" id="{A619CC8E-1B72-5535-4990-2431D02B1FC3}"/>
                    </a:ext>
                  </a:extLst>
                </p:cNvPr>
                <p:cNvPicPr/>
                <p:nvPr/>
              </p:nvPicPr>
              <p:blipFill>
                <a:blip r:embed="rId205"/>
                <a:stretch>
                  <a:fillRect/>
                </a:stretch>
              </p:blipFill>
              <p:spPr>
                <a:xfrm>
                  <a:off x="5974210" y="3722090"/>
                  <a:ext cx="175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1" name="Ink 140">
                  <a:extLst>
                    <a:ext uri="{FF2B5EF4-FFF2-40B4-BE49-F238E27FC236}">
                      <a16:creationId xmlns:a16="http://schemas.microsoft.com/office/drawing/2014/main" id="{9A671BD1-839B-5E5F-16CA-D9B39B13676E}"/>
                    </a:ext>
                  </a:extLst>
                </p14:cNvPr>
                <p14:cNvContentPartPr/>
                <p14:nvPr/>
              </p14:nvContentPartPr>
              <p14:xfrm>
                <a:off x="6217570" y="3723890"/>
                <a:ext cx="226440" cy="224640"/>
              </p14:xfrm>
            </p:contentPart>
          </mc:Choice>
          <mc:Fallback xmlns="">
            <p:pic>
              <p:nvPicPr>
                <p:cNvPr id="141" name="Ink 140">
                  <a:extLst>
                    <a:ext uri="{FF2B5EF4-FFF2-40B4-BE49-F238E27FC236}">
                      <a16:creationId xmlns:a16="http://schemas.microsoft.com/office/drawing/2014/main" id="{9A671BD1-839B-5E5F-16CA-D9B39B13676E}"/>
                    </a:ext>
                  </a:extLst>
                </p:cNvPr>
                <p:cNvPicPr/>
                <p:nvPr/>
              </p:nvPicPr>
              <p:blipFill>
                <a:blip r:embed="rId207"/>
                <a:stretch>
                  <a:fillRect/>
                </a:stretch>
              </p:blipFill>
              <p:spPr>
                <a:xfrm>
                  <a:off x="6211450" y="3717770"/>
                  <a:ext cx="2386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2" name="Ink 141">
                  <a:extLst>
                    <a:ext uri="{FF2B5EF4-FFF2-40B4-BE49-F238E27FC236}">
                      <a16:creationId xmlns:a16="http://schemas.microsoft.com/office/drawing/2014/main" id="{C065FA6C-D1D2-201F-63D5-724FF62D3863}"/>
                    </a:ext>
                  </a:extLst>
                </p14:cNvPr>
                <p14:cNvContentPartPr/>
                <p14:nvPr/>
              </p14:nvContentPartPr>
              <p14:xfrm>
                <a:off x="6392170" y="3651890"/>
                <a:ext cx="236160" cy="309600"/>
              </p14:xfrm>
            </p:contentPart>
          </mc:Choice>
          <mc:Fallback xmlns="">
            <p:pic>
              <p:nvPicPr>
                <p:cNvPr id="142" name="Ink 141">
                  <a:extLst>
                    <a:ext uri="{FF2B5EF4-FFF2-40B4-BE49-F238E27FC236}">
                      <a16:creationId xmlns:a16="http://schemas.microsoft.com/office/drawing/2014/main" id="{C065FA6C-D1D2-201F-63D5-724FF62D3863}"/>
                    </a:ext>
                  </a:extLst>
                </p:cNvPr>
                <p:cNvPicPr/>
                <p:nvPr/>
              </p:nvPicPr>
              <p:blipFill>
                <a:blip r:embed="rId209"/>
                <a:stretch>
                  <a:fillRect/>
                </a:stretch>
              </p:blipFill>
              <p:spPr>
                <a:xfrm>
                  <a:off x="6386050" y="3645770"/>
                  <a:ext cx="248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3" name="Ink 142">
                  <a:extLst>
                    <a:ext uri="{FF2B5EF4-FFF2-40B4-BE49-F238E27FC236}">
                      <a16:creationId xmlns:a16="http://schemas.microsoft.com/office/drawing/2014/main" id="{47A7859E-60B0-F5DF-E19E-FC21D5A39126}"/>
                    </a:ext>
                  </a:extLst>
                </p14:cNvPr>
                <p14:cNvContentPartPr/>
                <p14:nvPr/>
              </p14:nvContentPartPr>
              <p14:xfrm>
                <a:off x="6572890" y="3789410"/>
                <a:ext cx="298440" cy="188640"/>
              </p14:xfrm>
            </p:contentPart>
          </mc:Choice>
          <mc:Fallback xmlns="">
            <p:pic>
              <p:nvPicPr>
                <p:cNvPr id="143" name="Ink 142">
                  <a:extLst>
                    <a:ext uri="{FF2B5EF4-FFF2-40B4-BE49-F238E27FC236}">
                      <a16:creationId xmlns:a16="http://schemas.microsoft.com/office/drawing/2014/main" id="{47A7859E-60B0-F5DF-E19E-FC21D5A39126}"/>
                    </a:ext>
                  </a:extLst>
                </p:cNvPr>
                <p:cNvPicPr/>
                <p:nvPr/>
              </p:nvPicPr>
              <p:blipFill>
                <a:blip r:embed="rId211"/>
                <a:stretch>
                  <a:fillRect/>
                </a:stretch>
              </p:blipFill>
              <p:spPr>
                <a:xfrm>
                  <a:off x="6566770" y="3783290"/>
                  <a:ext cx="310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4" name="Ink 143">
                  <a:extLst>
                    <a:ext uri="{FF2B5EF4-FFF2-40B4-BE49-F238E27FC236}">
                      <a16:creationId xmlns:a16="http://schemas.microsoft.com/office/drawing/2014/main" id="{C36AD5D4-C041-31A9-07A6-4A8DA9B09126}"/>
                    </a:ext>
                  </a:extLst>
                </p14:cNvPr>
                <p14:cNvContentPartPr/>
                <p14:nvPr/>
              </p14:nvContentPartPr>
              <p14:xfrm>
                <a:off x="6830650" y="3496730"/>
                <a:ext cx="260640" cy="419040"/>
              </p14:xfrm>
            </p:contentPart>
          </mc:Choice>
          <mc:Fallback xmlns="">
            <p:pic>
              <p:nvPicPr>
                <p:cNvPr id="144" name="Ink 143">
                  <a:extLst>
                    <a:ext uri="{FF2B5EF4-FFF2-40B4-BE49-F238E27FC236}">
                      <a16:creationId xmlns:a16="http://schemas.microsoft.com/office/drawing/2014/main" id="{C36AD5D4-C041-31A9-07A6-4A8DA9B09126}"/>
                    </a:ext>
                  </a:extLst>
                </p:cNvPr>
                <p:cNvPicPr/>
                <p:nvPr/>
              </p:nvPicPr>
              <p:blipFill>
                <a:blip r:embed="rId213"/>
                <a:stretch>
                  <a:fillRect/>
                </a:stretch>
              </p:blipFill>
              <p:spPr>
                <a:xfrm>
                  <a:off x="6824530" y="3490610"/>
                  <a:ext cx="27288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5" name="Ink 144">
                  <a:extLst>
                    <a:ext uri="{FF2B5EF4-FFF2-40B4-BE49-F238E27FC236}">
                      <a16:creationId xmlns:a16="http://schemas.microsoft.com/office/drawing/2014/main" id="{F1D7E0BB-793F-773D-CD13-EEE03B4F81D4}"/>
                    </a:ext>
                  </a:extLst>
                </p14:cNvPr>
                <p14:cNvContentPartPr/>
                <p14:nvPr/>
              </p14:nvContentPartPr>
              <p14:xfrm>
                <a:off x="6818050" y="3786530"/>
                <a:ext cx="248040" cy="187200"/>
              </p14:xfrm>
            </p:contentPart>
          </mc:Choice>
          <mc:Fallback xmlns="">
            <p:pic>
              <p:nvPicPr>
                <p:cNvPr id="145" name="Ink 144">
                  <a:extLst>
                    <a:ext uri="{FF2B5EF4-FFF2-40B4-BE49-F238E27FC236}">
                      <a16:creationId xmlns:a16="http://schemas.microsoft.com/office/drawing/2014/main" id="{F1D7E0BB-793F-773D-CD13-EEE03B4F81D4}"/>
                    </a:ext>
                  </a:extLst>
                </p:cNvPr>
                <p:cNvPicPr/>
                <p:nvPr/>
              </p:nvPicPr>
              <p:blipFill>
                <a:blip r:embed="rId215"/>
                <a:stretch>
                  <a:fillRect/>
                </a:stretch>
              </p:blipFill>
              <p:spPr>
                <a:xfrm>
                  <a:off x="6811930" y="3780410"/>
                  <a:ext cx="260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6" name="Ink 145">
                  <a:extLst>
                    <a:ext uri="{FF2B5EF4-FFF2-40B4-BE49-F238E27FC236}">
                      <a16:creationId xmlns:a16="http://schemas.microsoft.com/office/drawing/2014/main" id="{63166148-2DE3-ADB3-4C6A-19D0946B23EA}"/>
                    </a:ext>
                  </a:extLst>
                </p14:cNvPr>
                <p14:cNvContentPartPr/>
                <p14:nvPr/>
              </p14:nvContentPartPr>
              <p14:xfrm>
                <a:off x="6774850" y="3586730"/>
                <a:ext cx="176760" cy="296640"/>
              </p14:xfrm>
            </p:contentPart>
          </mc:Choice>
          <mc:Fallback xmlns="">
            <p:pic>
              <p:nvPicPr>
                <p:cNvPr id="146" name="Ink 145">
                  <a:extLst>
                    <a:ext uri="{FF2B5EF4-FFF2-40B4-BE49-F238E27FC236}">
                      <a16:creationId xmlns:a16="http://schemas.microsoft.com/office/drawing/2014/main" id="{63166148-2DE3-ADB3-4C6A-19D0946B23EA}"/>
                    </a:ext>
                  </a:extLst>
                </p:cNvPr>
                <p:cNvPicPr/>
                <p:nvPr/>
              </p:nvPicPr>
              <p:blipFill>
                <a:blip r:embed="rId217"/>
                <a:stretch>
                  <a:fillRect/>
                </a:stretch>
              </p:blipFill>
              <p:spPr>
                <a:xfrm>
                  <a:off x="6768730" y="3580610"/>
                  <a:ext cx="1890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Ink 147">
                  <a:extLst>
                    <a:ext uri="{FF2B5EF4-FFF2-40B4-BE49-F238E27FC236}">
                      <a16:creationId xmlns:a16="http://schemas.microsoft.com/office/drawing/2014/main" id="{4C16F48A-BD7C-C58C-00BD-967F950FF811}"/>
                    </a:ext>
                  </a:extLst>
                </p14:cNvPr>
                <p14:cNvContentPartPr/>
                <p14:nvPr/>
              </p14:nvContentPartPr>
              <p14:xfrm>
                <a:off x="9106210" y="3971930"/>
                <a:ext cx="1023840" cy="949320"/>
              </p14:xfrm>
            </p:contentPart>
          </mc:Choice>
          <mc:Fallback xmlns="">
            <p:pic>
              <p:nvPicPr>
                <p:cNvPr id="148" name="Ink 147">
                  <a:extLst>
                    <a:ext uri="{FF2B5EF4-FFF2-40B4-BE49-F238E27FC236}">
                      <a16:creationId xmlns:a16="http://schemas.microsoft.com/office/drawing/2014/main" id="{4C16F48A-BD7C-C58C-00BD-967F950FF811}"/>
                    </a:ext>
                  </a:extLst>
                </p:cNvPr>
                <p:cNvPicPr/>
                <p:nvPr/>
              </p:nvPicPr>
              <p:blipFill>
                <a:blip r:embed="rId219"/>
                <a:stretch>
                  <a:fillRect/>
                </a:stretch>
              </p:blipFill>
              <p:spPr>
                <a:xfrm>
                  <a:off x="9100090" y="3965810"/>
                  <a:ext cx="1036080" cy="961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Ink 148">
                  <a:extLst>
                    <a:ext uri="{FF2B5EF4-FFF2-40B4-BE49-F238E27FC236}">
                      <a16:creationId xmlns:a16="http://schemas.microsoft.com/office/drawing/2014/main" id="{4863A560-B3D3-B3CA-FF60-3400504A431C}"/>
                    </a:ext>
                  </a:extLst>
                </p14:cNvPr>
                <p14:cNvContentPartPr/>
                <p14:nvPr/>
              </p14:nvContentPartPr>
              <p14:xfrm>
                <a:off x="9057970" y="4528850"/>
                <a:ext cx="262800" cy="1292400"/>
              </p14:xfrm>
            </p:contentPart>
          </mc:Choice>
          <mc:Fallback xmlns="">
            <p:pic>
              <p:nvPicPr>
                <p:cNvPr id="149" name="Ink 148">
                  <a:extLst>
                    <a:ext uri="{FF2B5EF4-FFF2-40B4-BE49-F238E27FC236}">
                      <a16:creationId xmlns:a16="http://schemas.microsoft.com/office/drawing/2014/main" id="{4863A560-B3D3-B3CA-FF60-3400504A431C}"/>
                    </a:ext>
                  </a:extLst>
                </p:cNvPr>
                <p:cNvPicPr/>
                <p:nvPr/>
              </p:nvPicPr>
              <p:blipFill>
                <a:blip r:embed="rId221"/>
                <a:stretch>
                  <a:fillRect/>
                </a:stretch>
              </p:blipFill>
              <p:spPr>
                <a:xfrm>
                  <a:off x="9051850" y="4522730"/>
                  <a:ext cx="275040" cy="1304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Ink 149">
                  <a:extLst>
                    <a:ext uri="{FF2B5EF4-FFF2-40B4-BE49-F238E27FC236}">
                      <a16:creationId xmlns:a16="http://schemas.microsoft.com/office/drawing/2014/main" id="{79942063-E7D4-9054-3390-0D70E14BD4F7}"/>
                    </a:ext>
                  </a:extLst>
                </p14:cNvPr>
                <p14:cNvContentPartPr/>
                <p14:nvPr/>
              </p14:nvContentPartPr>
              <p14:xfrm>
                <a:off x="9293770" y="5804330"/>
                <a:ext cx="713520" cy="262800"/>
              </p14:xfrm>
            </p:contentPart>
          </mc:Choice>
          <mc:Fallback xmlns="">
            <p:pic>
              <p:nvPicPr>
                <p:cNvPr id="150" name="Ink 149">
                  <a:extLst>
                    <a:ext uri="{FF2B5EF4-FFF2-40B4-BE49-F238E27FC236}">
                      <a16:creationId xmlns:a16="http://schemas.microsoft.com/office/drawing/2014/main" id="{79942063-E7D4-9054-3390-0D70E14BD4F7}"/>
                    </a:ext>
                  </a:extLst>
                </p:cNvPr>
                <p:cNvPicPr/>
                <p:nvPr/>
              </p:nvPicPr>
              <p:blipFill>
                <a:blip r:embed="rId223"/>
                <a:stretch>
                  <a:fillRect/>
                </a:stretch>
              </p:blipFill>
              <p:spPr>
                <a:xfrm>
                  <a:off x="9287650" y="5798210"/>
                  <a:ext cx="7257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1" name="Ink 150">
                  <a:extLst>
                    <a:ext uri="{FF2B5EF4-FFF2-40B4-BE49-F238E27FC236}">
                      <a16:creationId xmlns:a16="http://schemas.microsoft.com/office/drawing/2014/main" id="{A193F803-C8AF-5A1E-1D3C-453184E4DBAB}"/>
                    </a:ext>
                  </a:extLst>
                </p14:cNvPr>
                <p14:cNvContentPartPr/>
                <p14:nvPr/>
              </p14:nvContentPartPr>
              <p14:xfrm>
                <a:off x="9929890" y="4300250"/>
                <a:ext cx="411480" cy="1764360"/>
              </p14:xfrm>
            </p:contentPart>
          </mc:Choice>
          <mc:Fallback xmlns="">
            <p:pic>
              <p:nvPicPr>
                <p:cNvPr id="151" name="Ink 150">
                  <a:extLst>
                    <a:ext uri="{FF2B5EF4-FFF2-40B4-BE49-F238E27FC236}">
                      <a16:creationId xmlns:a16="http://schemas.microsoft.com/office/drawing/2014/main" id="{A193F803-C8AF-5A1E-1D3C-453184E4DBAB}"/>
                    </a:ext>
                  </a:extLst>
                </p:cNvPr>
                <p:cNvPicPr/>
                <p:nvPr/>
              </p:nvPicPr>
              <p:blipFill>
                <a:blip r:embed="rId225"/>
                <a:stretch>
                  <a:fillRect/>
                </a:stretch>
              </p:blipFill>
              <p:spPr>
                <a:xfrm>
                  <a:off x="9923770" y="4294130"/>
                  <a:ext cx="423720" cy="1776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Ink 152">
                  <a:extLst>
                    <a:ext uri="{FF2B5EF4-FFF2-40B4-BE49-F238E27FC236}">
                      <a16:creationId xmlns:a16="http://schemas.microsoft.com/office/drawing/2014/main" id="{90FAB671-B58D-58C2-00E5-5E528B8B13AB}"/>
                    </a:ext>
                  </a:extLst>
                </p14:cNvPr>
                <p14:cNvContentPartPr/>
                <p14:nvPr/>
              </p14:nvContentPartPr>
              <p14:xfrm>
                <a:off x="8762410" y="3517250"/>
                <a:ext cx="562680" cy="660240"/>
              </p14:xfrm>
            </p:contentPart>
          </mc:Choice>
          <mc:Fallback xmlns="">
            <p:pic>
              <p:nvPicPr>
                <p:cNvPr id="153" name="Ink 152">
                  <a:extLst>
                    <a:ext uri="{FF2B5EF4-FFF2-40B4-BE49-F238E27FC236}">
                      <a16:creationId xmlns:a16="http://schemas.microsoft.com/office/drawing/2014/main" id="{90FAB671-B58D-58C2-00E5-5E528B8B13AB}"/>
                    </a:ext>
                  </a:extLst>
                </p:cNvPr>
                <p:cNvPicPr/>
                <p:nvPr/>
              </p:nvPicPr>
              <p:blipFill>
                <a:blip r:embed="rId227"/>
                <a:stretch>
                  <a:fillRect/>
                </a:stretch>
              </p:blipFill>
              <p:spPr>
                <a:xfrm>
                  <a:off x="8756290" y="3511130"/>
                  <a:ext cx="5749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Ink 153">
                  <a:extLst>
                    <a:ext uri="{FF2B5EF4-FFF2-40B4-BE49-F238E27FC236}">
                      <a16:creationId xmlns:a16="http://schemas.microsoft.com/office/drawing/2014/main" id="{A30DD591-EFE1-67EF-C513-E79D43A3FB1F}"/>
                    </a:ext>
                  </a:extLst>
                </p14:cNvPr>
                <p14:cNvContentPartPr/>
                <p14:nvPr/>
              </p14:nvContentPartPr>
              <p14:xfrm>
                <a:off x="9317890" y="4149050"/>
                <a:ext cx="231840" cy="212760"/>
              </p14:xfrm>
            </p:contentPart>
          </mc:Choice>
          <mc:Fallback xmlns="">
            <p:pic>
              <p:nvPicPr>
                <p:cNvPr id="154" name="Ink 153">
                  <a:extLst>
                    <a:ext uri="{FF2B5EF4-FFF2-40B4-BE49-F238E27FC236}">
                      <a16:creationId xmlns:a16="http://schemas.microsoft.com/office/drawing/2014/main" id="{A30DD591-EFE1-67EF-C513-E79D43A3FB1F}"/>
                    </a:ext>
                  </a:extLst>
                </p:cNvPr>
                <p:cNvPicPr/>
                <p:nvPr/>
              </p:nvPicPr>
              <p:blipFill>
                <a:blip r:embed="rId229"/>
                <a:stretch>
                  <a:fillRect/>
                </a:stretch>
              </p:blipFill>
              <p:spPr>
                <a:xfrm>
                  <a:off x="9311770" y="4142930"/>
                  <a:ext cx="244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6" name="Ink 155">
                  <a:extLst>
                    <a:ext uri="{FF2B5EF4-FFF2-40B4-BE49-F238E27FC236}">
                      <a16:creationId xmlns:a16="http://schemas.microsoft.com/office/drawing/2014/main" id="{AF5571FC-F8A1-0505-E115-62A494F740ED}"/>
                    </a:ext>
                  </a:extLst>
                </p14:cNvPr>
                <p14:cNvContentPartPr/>
                <p14:nvPr/>
              </p14:nvContentPartPr>
              <p14:xfrm>
                <a:off x="9862210" y="5762210"/>
                <a:ext cx="635400" cy="374040"/>
              </p14:xfrm>
            </p:contentPart>
          </mc:Choice>
          <mc:Fallback xmlns="">
            <p:pic>
              <p:nvPicPr>
                <p:cNvPr id="156" name="Ink 155">
                  <a:extLst>
                    <a:ext uri="{FF2B5EF4-FFF2-40B4-BE49-F238E27FC236}">
                      <a16:creationId xmlns:a16="http://schemas.microsoft.com/office/drawing/2014/main" id="{AF5571FC-F8A1-0505-E115-62A494F740ED}"/>
                    </a:ext>
                  </a:extLst>
                </p:cNvPr>
                <p:cNvPicPr/>
                <p:nvPr/>
              </p:nvPicPr>
              <p:blipFill>
                <a:blip r:embed="rId231"/>
                <a:stretch>
                  <a:fillRect/>
                </a:stretch>
              </p:blipFill>
              <p:spPr>
                <a:xfrm>
                  <a:off x="9856090" y="5756090"/>
                  <a:ext cx="647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8" name="Ink 157">
                  <a:extLst>
                    <a:ext uri="{FF2B5EF4-FFF2-40B4-BE49-F238E27FC236}">
                      <a16:creationId xmlns:a16="http://schemas.microsoft.com/office/drawing/2014/main" id="{189D961B-80BE-F819-2D2C-34BCB16E0353}"/>
                    </a:ext>
                  </a:extLst>
                </p14:cNvPr>
                <p14:cNvContentPartPr/>
                <p14:nvPr/>
              </p14:nvContentPartPr>
              <p14:xfrm>
                <a:off x="9783010" y="5742410"/>
                <a:ext cx="138600" cy="145800"/>
              </p14:xfrm>
            </p:contentPart>
          </mc:Choice>
          <mc:Fallback xmlns="">
            <p:pic>
              <p:nvPicPr>
                <p:cNvPr id="158" name="Ink 157">
                  <a:extLst>
                    <a:ext uri="{FF2B5EF4-FFF2-40B4-BE49-F238E27FC236}">
                      <a16:creationId xmlns:a16="http://schemas.microsoft.com/office/drawing/2014/main" id="{189D961B-80BE-F819-2D2C-34BCB16E0353}"/>
                    </a:ext>
                  </a:extLst>
                </p:cNvPr>
                <p:cNvPicPr/>
                <p:nvPr/>
              </p:nvPicPr>
              <p:blipFill>
                <a:blip r:embed="rId233"/>
                <a:stretch>
                  <a:fillRect/>
                </a:stretch>
              </p:blipFill>
              <p:spPr>
                <a:xfrm>
                  <a:off x="9776890" y="5736290"/>
                  <a:ext cx="150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0" name="Ink 159">
                  <a:extLst>
                    <a:ext uri="{FF2B5EF4-FFF2-40B4-BE49-F238E27FC236}">
                      <a16:creationId xmlns:a16="http://schemas.microsoft.com/office/drawing/2014/main" id="{39D3D89E-4248-410E-F88F-997C02F92D8B}"/>
                    </a:ext>
                  </a:extLst>
                </p14:cNvPr>
                <p14:cNvContentPartPr/>
                <p14:nvPr/>
              </p14:nvContentPartPr>
              <p14:xfrm>
                <a:off x="9838810" y="5796770"/>
                <a:ext cx="949320" cy="360720"/>
              </p14:xfrm>
            </p:contentPart>
          </mc:Choice>
          <mc:Fallback xmlns="">
            <p:pic>
              <p:nvPicPr>
                <p:cNvPr id="160" name="Ink 159">
                  <a:extLst>
                    <a:ext uri="{FF2B5EF4-FFF2-40B4-BE49-F238E27FC236}">
                      <a16:creationId xmlns:a16="http://schemas.microsoft.com/office/drawing/2014/main" id="{39D3D89E-4248-410E-F88F-997C02F92D8B}"/>
                    </a:ext>
                  </a:extLst>
                </p:cNvPr>
                <p:cNvPicPr/>
                <p:nvPr/>
              </p:nvPicPr>
              <p:blipFill>
                <a:blip r:embed="rId235"/>
                <a:stretch>
                  <a:fillRect/>
                </a:stretch>
              </p:blipFill>
              <p:spPr>
                <a:xfrm>
                  <a:off x="9832690" y="5790650"/>
                  <a:ext cx="96156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2" name="Ink 161">
                  <a:extLst>
                    <a:ext uri="{FF2B5EF4-FFF2-40B4-BE49-F238E27FC236}">
                      <a16:creationId xmlns:a16="http://schemas.microsoft.com/office/drawing/2014/main" id="{CE2C2CB8-756B-2FB9-8E3C-AA16BE11F5C0}"/>
                    </a:ext>
                  </a:extLst>
                </p14:cNvPr>
                <p14:cNvContentPartPr/>
                <p14:nvPr/>
              </p14:nvContentPartPr>
              <p14:xfrm>
                <a:off x="10119970" y="5519570"/>
                <a:ext cx="45000" cy="159480"/>
              </p14:xfrm>
            </p:contentPart>
          </mc:Choice>
          <mc:Fallback xmlns="">
            <p:pic>
              <p:nvPicPr>
                <p:cNvPr id="162" name="Ink 161">
                  <a:extLst>
                    <a:ext uri="{FF2B5EF4-FFF2-40B4-BE49-F238E27FC236}">
                      <a16:creationId xmlns:a16="http://schemas.microsoft.com/office/drawing/2014/main" id="{CE2C2CB8-756B-2FB9-8E3C-AA16BE11F5C0}"/>
                    </a:ext>
                  </a:extLst>
                </p:cNvPr>
                <p:cNvPicPr/>
                <p:nvPr/>
              </p:nvPicPr>
              <p:blipFill>
                <a:blip r:embed="rId237"/>
                <a:stretch>
                  <a:fillRect/>
                </a:stretch>
              </p:blipFill>
              <p:spPr>
                <a:xfrm>
                  <a:off x="10113850" y="5513450"/>
                  <a:ext cx="572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3" name="Ink 162">
                  <a:extLst>
                    <a:ext uri="{FF2B5EF4-FFF2-40B4-BE49-F238E27FC236}">
                      <a16:creationId xmlns:a16="http://schemas.microsoft.com/office/drawing/2014/main" id="{07A84A24-50DC-7750-A739-98540D5BD84F}"/>
                    </a:ext>
                  </a:extLst>
                </p14:cNvPr>
                <p14:cNvContentPartPr/>
                <p14:nvPr/>
              </p14:nvContentPartPr>
              <p14:xfrm>
                <a:off x="10216450" y="5478530"/>
                <a:ext cx="142200" cy="223200"/>
              </p14:xfrm>
            </p:contentPart>
          </mc:Choice>
          <mc:Fallback xmlns="">
            <p:pic>
              <p:nvPicPr>
                <p:cNvPr id="163" name="Ink 162">
                  <a:extLst>
                    <a:ext uri="{FF2B5EF4-FFF2-40B4-BE49-F238E27FC236}">
                      <a16:creationId xmlns:a16="http://schemas.microsoft.com/office/drawing/2014/main" id="{07A84A24-50DC-7750-A739-98540D5BD84F}"/>
                    </a:ext>
                  </a:extLst>
                </p:cNvPr>
                <p:cNvPicPr/>
                <p:nvPr/>
              </p:nvPicPr>
              <p:blipFill>
                <a:blip r:embed="rId239"/>
                <a:stretch>
                  <a:fillRect/>
                </a:stretch>
              </p:blipFill>
              <p:spPr>
                <a:xfrm>
                  <a:off x="10210330" y="5472410"/>
                  <a:ext cx="154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4" name="Ink 163">
                  <a:extLst>
                    <a:ext uri="{FF2B5EF4-FFF2-40B4-BE49-F238E27FC236}">
                      <a16:creationId xmlns:a16="http://schemas.microsoft.com/office/drawing/2014/main" id="{E5096CF9-19A9-76DD-0DF2-A9DF1D3F62AD}"/>
                    </a:ext>
                  </a:extLst>
                </p14:cNvPr>
                <p14:cNvContentPartPr/>
                <p14:nvPr/>
              </p14:nvContentPartPr>
              <p14:xfrm>
                <a:off x="10340290" y="5661050"/>
                <a:ext cx="261000" cy="153360"/>
              </p14:xfrm>
            </p:contentPart>
          </mc:Choice>
          <mc:Fallback xmlns="">
            <p:pic>
              <p:nvPicPr>
                <p:cNvPr id="164" name="Ink 163">
                  <a:extLst>
                    <a:ext uri="{FF2B5EF4-FFF2-40B4-BE49-F238E27FC236}">
                      <a16:creationId xmlns:a16="http://schemas.microsoft.com/office/drawing/2014/main" id="{E5096CF9-19A9-76DD-0DF2-A9DF1D3F62AD}"/>
                    </a:ext>
                  </a:extLst>
                </p:cNvPr>
                <p:cNvPicPr/>
                <p:nvPr/>
              </p:nvPicPr>
              <p:blipFill>
                <a:blip r:embed="rId241"/>
                <a:stretch>
                  <a:fillRect/>
                </a:stretch>
              </p:blipFill>
              <p:spPr>
                <a:xfrm>
                  <a:off x="10334170" y="5654930"/>
                  <a:ext cx="273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5" name="Ink 164">
                  <a:extLst>
                    <a:ext uri="{FF2B5EF4-FFF2-40B4-BE49-F238E27FC236}">
                      <a16:creationId xmlns:a16="http://schemas.microsoft.com/office/drawing/2014/main" id="{905BD216-6068-CFA2-D0C6-B3AB497D6D78}"/>
                    </a:ext>
                  </a:extLst>
                </p14:cNvPr>
                <p14:cNvContentPartPr/>
                <p14:nvPr/>
              </p14:nvContentPartPr>
              <p14:xfrm>
                <a:off x="10617490" y="5489330"/>
                <a:ext cx="161640" cy="333360"/>
              </p14:xfrm>
            </p:contentPart>
          </mc:Choice>
          <mc:Fallback xmlns="">
            <p:pic>
              <p:nvPicPr>
                <p:cNvPr id="165" name="Ink 164">
                  <a:extLst>
                    <a:ext uri="{FF2B5EF4-FFF2-40B4-BE49-F238E27FC236}">
                      <a16:creationId xmlns:a16="http://schemas.microsoft.com/office/drawing/2014/main" id="{905BD216-6068-CFA2-D0C6-B3AB497D6D78}"/>
                    </a:ext>
                  </a:extLst>
                </p:cNvPr>
                <p:cNvPicPr/>
                <p:nvPr/>
              </p:nvPicPr>
              <p:blipFill>
                <a:blip r:embed="rId243"/>
                <a:stretch>
                  <a:fillRect/>
                </a:stretch>
              </p:blipFill>
              <p:spPr>
                <a:xfrm>
                  <a:off x="10611370" y="5483210"/>
                  <a:ext cx="1738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6" name="Ink 165">
                  <a:extLst>
                    <a:ext uri="{FF2B5EF4-FFF2-40B4-BE49-F238E27FC236}">
                      <a16:creationId xmlns:a16="http://schemas.microsoft.com/office/drawing/2014/main" id="{2077E574-428F-4890-A401-ECBC131E35D4}"/>
                    </a:ext>
                  </a:extLst>
                </p14:cNvPr>
                <p14:cNvContentPartPr/>
                <p14:nvPr/>
              </p14:nvContentPartPr>
              <p14:xfrm>
                <a:off x="10720450" y="5491850"/>
                <a:ext cx="213120" cy="362880"/>
              </p14:xfrm>
            </p:contentPart>
          </mc:Choice>
          <mc:Fallback xmlns="">
            <p:pic>
              <p:nvPicPr>
                <p:cNvPr id="166" name="Ink 165">
                  <a:extLst>
                    <a:ext uri="{FF2B5EF4-FFF2-40B4-BE49-F238E27FC236}">
                      <a16:creationId xmlns:a16="http://schemas.microsoft.com/office/drawing/2014/main" id="{2077E574-428F-4890-A401-ECBC131E35D4}"/>
                    </a:ext>
                  </a:extLst>
                </p:cNvPr>
                <p:cNvPicPr/>
                <p:nvPr/>
              </p:nvPicPr>
              <p:blipFill>
                <a:blip r:embed="rId245"/>
                <a:stretch>
                  <a:fillRect/>
                </a:stretch>
              </p:blipFill>
              <p:spPr>
                <a:xfrm>
                  <a:off x="10714330" y="5485730"/>
                  <a:ext cx="2253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7" name="Ink 166">
                  <a:extLst>
                    <a:ext uri="{FF2B5EF4-FFF2-40B4-BE49-F238E27FC236}">
                      <a16:creationId xmlns:a16="http://schemas.microsoft.com/office/drawing/2014/main" id="{692B64FA-3AAB-274D-5210-F6B7BC14D26E}"/>
                    </a:ext>
                  </a:extLst>
                </p14:cNvPr>
                <p14:cNvContentPartPr/>
                <p14:nvPr/>
              </p14:nvContentPartPr>
              <p14:xfrm>
                <a:off x="10767970" y="5700290"/>
                <a:ext cx="199080" cy="289080"/>
              </p14:xfrm>
            </p:contentPart>
          </mc:Choice>
          <mc:Fallback xmlns="">
            <p:pic>
              <p:nvPicPr>
                <p:cNvPr id="167" name="Ink 166">
                  <a:extLst>
                    <a:ext uri="{FF2B5EF4-FFF2-40B4-BE49-F238E27FC236}">
                      <a16:creationId xmlns:a16="http://schemas.microsoft.com/office/drawing/2014/main" id="{692B64FA-3AAB-274D-5210-F6B7BC14D26E}"/>
                    </a:ext>
                  </a:extLst>
                </p:cNvPr>
                <p:cNvPicPr/>
                <p:nvPr/>
              </p:nvPicPr>
              <p:blipFill>
                <a:blip r:embed="rId247"/>
                <a:stretch>
                  <a:fillRect/>
                </a:stretch>
              </p:blipFill>
              <p:spPr>
                <a:xfrm>
                  <a:off x="10761850" y="5694170"/>
                  <a:ext cx="2113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9" name="Ink 168">
                  <a:extLst>
                    <a:ext uri="{FF2B5EF4-FFF2-40B4-BE49-F238E27FC236}">
                      <a16:creationId xmlns:a16="http://schemas.microsoft.com/office/drawing/2014/main" id="{E929DF67-63B8-5381-E870-035399D7A41F}"/>
                    </a:ext>
                  </a:extLst>
                </p14:cNvPr>
                <p14:cNvContentPartPr/>
                <p14:nvPr/>
              </p14:nvContentPartPr>
              <p14:xfrm>
                <a:off x="8514370" y="3269930"/>
                <a:ext cx="546480" cy="599400"/>
              </p14:xfrm>
            </p:contentPart>
          </mc:Choice>
          <mc:Fallback xmlns="">
            <p:pic>
              <p:nvPicPr>
                <p:cNvPr id="169" name="Ink 168">
                  <a:extLst>
                    <a:ext uri="{FF2B5EF4-FFF2-40B4-BE49-F238E27FC236}">
                      <a16:creationId xmlns:a16="http://schemas.microsoft.com/office/drawing/2014/main" id="{E929DF67-63B8-5381-E870-035399D7A41F}"/>
                    </a:ext>
                  </a:extLst>
                </p:cNvPr>
                <p:cNvPicPr/>
                <p:nvPr/>
              </p:nvPicPr>
              <p:blipFill>
                <a:blip r:embed="rId249"/>
                <a:stretch>
                  <a:fillRect/>
                </a:stretch>
              </p:blipFill>
              <p:spPr>
                <a:xfrm>
                  <a:off x="8508250" y="3263810"/>
                  <a:ext cx="55872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0" name="Ink 169">
                  <a:extLst>
                    <a:ext uri="{FF2B5EF4-FFF2-40B4-BE49-F238E27FC236}">
                      <a16:creationId xmlns:a16="http://schemas.microsoft.com/office/drawing/2014/main" id="{E90427F6-048F-253D-B072-9D25B9AC1DC6}"/>
                    </a:ext>
                  </a:extLst>
                </p14:cNvPr>
                <p14:cNvContentPartPr/>
                <p14:nvPr/>
              </p14:nvContentPartPr>
              <p14:xfrm>
                <a:off x="8171290" y="2472530"/>
                <a:ext cx="356400" cy="1188000"/>
              </p14:xfrm>
            </p:contentPart>
          </mc:Choice>
          <mc:Fallback xmlns="">
            <p:pic>
              <p:nvPicPr>
                <p:cNvPr id="170" name="Ink 169">
                  <a:extLst>
                    <a:ext uri="{FF2B5EF4-FFF2-40B4-BE49-F238E27FC236}">
                      <a16:creationId xmlns:a16="http://schemas.microsoft.com/office/drawing/2014/main" id="{E90427F6-048F-253D-B072-9D25B9AC1DC6}"/>
                    </a:ext>
                  </a:extLst>
                </p:cNvPr>
                <p:cNvPicPr/>
                <p:nvPr/>
              </p:nvPicPr>
              <p:blipFill>
                <a:blip r:embed="rId251"/>
                <a:stretch>
                  <a:fillRect/>
                </a:stretch>
              </p:blipFill>
              <p:spPr>
                <a:xfrm>
                  <a:off x="8165170" y="2466410"/>
                  <a:ext cx="36864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1" name="Ink 170">
                  <a:extLst>
                    <a:ext uri="{FF2B5EF4-FFF2-40B4-BE49-F238E27FC236}">
                      <a16:creationId xmlns:a16="http://schemas.microsoft.com/office/drawing/2014/main" id="{2E1466A0-A397-311D-913A-AAE74FABBE7C}"/>
                    </a:ext>
                  </a:extLst>
                </p14:cNvPr>
                <p14:cNvContentPartPr/>
                <p14:nvPr/>
              </p14:nvContentPartPr>
              <p14:xfrm>
                <a:off x="8190010" y="2163290"/>
                <a:ext cx="1008000" cy="587880"/>
              </p14:xfrm>
            </p:contentPart>
          </mc:Choice>
          <mc:Fallback xmlns="">
            <p:pic>
              <p:nvPicPr>
                <p:cNvPr id="171" name="Ink 170">
                  <a:extLst>
                    <a:ext uri="{FF2B5EF4-FFF2-40B4-BE49-F238E27FC236}">
                      <a16:creationId xmlns:a16="http://schemas.microsoft.com/office/drawing/2014/main" id="{2E1466A0-A397-311D-913A-AAE74FABBE7C}"/>
                    </a:ext>
                  </a:extLst>
                </p:cNvPr>
                <p:cNvPicPr/>
                <p:nvPr/>
              </p:nvPicPr>
              <p:blipFill>
                <a:blip r:embed="rId253"/>
                <a:stretch>
                  <a:fillRect/>
                </a:stretch>
              </p:blipFill>
              <p:spPr>
                <a:xfrm>
                  <a:off x="8183890" y="2157170"/>
                  <a:ext cx="102024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2" name="Ink 171">
                  <a:extLst>
                    <a:ext uri="{FF2B5EF4-FFF2-40B4-BE49-F238E27FC236}">
                      <a16:creationId xmlns:a16="http://schemas.microsoft.com/office/drawing/2014/main" id="{9777F989-6192-8456-185C-52BB3628F77B}"/>
                    </a:ext>
                  </a:extLst>
                </p14:cNvPr>
                <p14:cNvContentPartPr/>
                <p14:nvPr/>
              </p14:nvContentPartPr>
              <p14:xfrm>
                <a:off x="8932690" y="2239970"/>
                <a:ext cx="334800" cy="1197720"/>
              </p14:xfrm>
            </p:contentPart>
          </mc:Choice>
          <mc:Fallback xmlns="">
            <p:pic>
              <p:nvPicPr>
                <p:cNvPr id="172" name="Ink 171">
                  <a:extLst>
                    <a:ext uri="{FF2B5EF4-FFF2-40B4-BE49-F238E27FC236}">
                      <a16:creationId xmlns:a16="http://schemas.microsoft.com/office/drawing/2014/main" id="{9777F989-6192-8456-185C-52BB3628F77B}"/>
                    </a:ext>
                  </a:extLst>
                </p:cNvPr>
                <p:cNvPicPr/>
                <p:nvPr/>
              </p:nvPicPr>
              <p:blipFill>
                <a:blip r:embed="rId255"/>
                <a:stretch>
                  <a:fillRect/>
                </a:stretch>
              </p:blipFill>
              <p:spPr>
                <a:xfrm>
                  <a:off x="8926570" y="2233850"/>
                  <a:ext cx="34704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3" name="Ink 172">
                  <a:extLst>
                    <a:ext uri="{FF2B5EF4-FFF2-40B4-BE49-F238E27FC236}">
                      <a16:creationId xmlns:a16="http://schemas.microsoft.com/office/drawing/2014/main" id="{84191C23-5A69-0595-7BAE-689DE6FDD6D4}"/>
                    </a:ext>
                  </a:extLst>
                </p14:cNvPr>
                <p14:cNvContentPartPr/>
                <p14:nvPr/>
              </p14:nvContentPartPr>
              <p14:xfrm>
                <a:off x="9366130" y="2032970"/>
                <a:ext cx="280800" cy="205560"/>
              </p14:xfrm>
            </p:contentPart>
          </mc:Choice>
          <mc:Fallback xmlns="">
            <p:pic>
              <p:nvPicPr>
                <p:cNvPr id="173" name="Ink 172">
                  <a:extLst>
                    <a:ext uri="{FF2B5EF4-FFF2-40B4-BE49-F238E27FC236}">
                      <a16:creationId xmlns:a16="http://schemas.microsoft.com/office/drawing/2014/main" id="{84191C23-5A69-0595-7BAE-689DE6FDD6D4}"/>
                    </a:ext>
                  </a:extLst>
                </p:cNvPr>
                <p:cNvPicPr/>
                <p:nvPr/>
              </p:nvPicPr>
              <p:blipFill>
                <a:blip r:embed="rId257"/>
                <a:stretch>
                  <a:fillRect/>
                </a:stretch>
              </p:blipFill>
              <p:spPr>
                <a:xfrm>
                  <a:off x="9360010" y="2026850"/>
                  <a:ext cx="2930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4" name="Ink 173">
                  <a:extLst>
                    <a:ext uri="{FF2B5EF4-FFF2-40B4-BE49-F238E27FC236}">
                      <a16:creationId xmlns:a16="http://schemas.microsoft.com/office/drawing/2014/main" id="{F9A57EB6-D289-93F1-0B84-7E4BFB4B1672}"/>
                    </a:ext>
                  </a:extLst>
                </p14:cNvPr>
                <p14:cNvContentPartPr/>
                <p14:nvPr/>
              </p14:nvContentPartPr>
              <p14:xfrm>
                <a:off x="9388810" y="2012090"/>
                <a:ext cx="150480" cy="342000"/>
              </p14:xfrm>
            </p:contentPart>
          </mc:Choice>
          <mc:Fallback xmlns="">
            <p:pic>
              <p:nvPicPr>
                <p:cNvPr id="174" name="Ink 173">
                  <a:extLst>
                    <a:ext uri="{FF2B5EF4-FFF2-40B4-BE49-F238E27FC236}">
                      <a16:creationId xmlns:a16="http://schemas.microsoft.com/office/drawing/2014/main" id="{F9A57EB6-D289-93F1-0B84-7E4BFB4B1672}"/>
                    </a:ext>
                  </a:extLst>
                </p:cNvPr>
                <p:cNvPicPr/>
                <p:nvPr/>
              </p:nvPicPr>
              <p:blipFill>
                <a:blip r:embed="rId259"/>
                <a:stretch>
                  <a:fillRect/>
                </a:stretch>
              </p:blipFill>
              <p:spPr>
                <a:xfrm>
                  <a:off x="9382690" y="2005970"/>
                  <a:ext cx="1627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5" name="Ink 174">
                  <a:extLst>
                    <a:ext uri="{FF2B5EF4-FFF2-40B4-BE49-F238E27FC236}">
                      <a16:creationId xmlns:a16="http://schemas.microsoft.com/office/drawing/2014/main" id="{C9B57105-8338-3C42-E5BB-DB35B8C5E129}"/>
                    </a:ext>
                  </a:extLst>
                </p14:cNvPr>
                <p14:cNvContentPartPr/>
                <p14:nvPr/>
              </p14:nvContentPartPr>
              <p14:xfrm>
                <a:off x="9528130" y="1991210"/>
                <a:ext cx="297000" cy="315360"/>
              </p14:xfrm>
            </p:contentPart>
          </mc:Choice>
          <mc:Fallback xmlns="">
            <p:pic>
              <p:nvPicPr>
                <p:cNvPr id="175" name="Ink 174">
                  <a:extLst>
                    <a:ext uri="{FF2B5EF4-FFF2-40B4-BE49-F238E27FC236}">
                      <a16:creationId xmlns:a16="http://schemas.microsoft.com/office/drawing/2014/main" id="{C9B57105-8338-3C42-E5BB-DB35B8C5E129}"/>
                    </a:ext>
                  </a:extLst>
                </p:cNvPr>
                <p:cNvPicPr/>
                <p:nvPr/>
              </p:nvPicPr>
              <p:blipFill>
                <a:blip r:embed="rId261"/>
                <a:stretch>
                  <a:fillRect/>
                </a:stretch>
              </p:blipFill>
              <p:spPr>
                <a:xfrm>
                  <a:off x="9522010" y="1985090"/>
                  <a:ext cx="3092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6" name="Ink 175">
                  <a:extLst>
                    <a:ext uri="{FF2B5EF4-FFF2-40B4-BE49-F238E27FC236}">
                      <a16:creationId xmlns:a16="http://schemas.microsoft.com/office/drawing/2014/main" id="{087BD976-A426-FC26-D90B-4F6B8F0E8A55}"/>
                    </a:ext>
                  </a:extLst>
                </p14:cNvPr>
                <p14:cNvContentPartPr/>
                <p14:nvPr/>
              </p14:nvContentPartPr>
              <p14:xfrm>
                <a:off x="9837010" y="1886090"/>
                <a:ext cx="218160" cy="477360"/>
              </p14:xfrm>
            </p:contentPart>
          </mc:Choice>
          <mc:Fallback xmlns="">
            <p:pic>
              <p:nvPicPr>
                <p:cNvPr id="176" name="Ink 175">
                  <a:extLst>
                    <a:ext uri="{FF2B5EF4-FFF2-40B4-BE49-F238E27FC236}">
                      <a16:creationId xmlns:a16="http://schemas.microsoft.com/office/drawing/2014/main" id="{087BD976-A426-FC26-D90B-4F6B8F0E8A55}"/>
                    </a:ext>
                  </a:extLst>
                </p:cNvPr>
                <p:cNvPicPr/>
                <p:nvPr/>
              </p:nvPicPr>
              <p:blipFill>
                <a:blip r:embed="rId263"/>
                <a:stretch>
                  <a:fillRect/>
                </a:stretch>
              </p:blipFill>
              <p:spPr>
                <a:xfrm>
                  <a:off x="9830890" y="1879970"/>
                  <a:ext cx="2304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7" name="Ink 176">
                  <a:extLst>
                    <a:ext uri="{FF2B5EF4-FFF2-40B4-BE49-F238E27FC236}">
                      <a16:creationId xmlns:a16="http://schemas.microsoft.com/office/drawing/2014/main" id="{E2123C0C-8870-81FA-EA47-6CEFFCA9319C}"/>
                    </a:ext>
                  </a:extLst>
                </p14:cNvPr>
                <p14:cNvContentPartPr/>
                <p14:nvPr/>
              </p14:nvContentPartPr>
              <p14:xfrm>
                <a:off x="9675730" y="2184530"/>
                <a:ext cx="131040" cy="290160"/>
              </p14:xfrm>
            </p:contentPart>
          </mc:Choice>
          <mc:Fallback xmlns="">
            <p:pic>
              <p:nvPicPr>
                <p:cNvPr id="177" name="Ink 176">
                  <a:extLst>
                    <a:ext uri="{FF2B5EF4-FFF2-40B4-BE49-F238E27FC236}">
                      <a16:creationId xmlns:a16="http://schemas.microsoft.com/office/drawing/2014/main" id="{E2123C0C-8870-81FA-EA47-6CEFFCA9319C}"/>
                    </a:ext>
                  </a:extLst>
                </p:cNvPr>
                <p:cNvPicPr/>
                <p:nvPr/>
              </p:nvPicPr>
              <p:blipFill>
                <a:blip r:embed="rId265"/>
                <a:stretch>
                  <a:fillRect/>
                </a:stretch>
              </p:blipFill>
              <p:spPr>
                <a:xfrm>
                  <a:off x="9669610" y="2178410"/>
                  <a:ext cx="1432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8" name="Ink 177">
                  <a:extLst>
                    <a:ext uri="{FF2B5EF4-FFF2-40B4-BE49-F238E27FC236}">
                      <a16:creationId xmlns:a16="http://schemas.microsoft.com/office/drawing/2014/main" id="{D3DBCE2E-E436-A739-0EEF-FBC74A802584}"/>
                    </a:ext>
                  </a:extLst>
                </p14:cNvPr>
                <p14:cNvContentPartPr/>
                <p14:nvPr/>
              </p14:nvContentPartPr>
              <p14:xfrm>
                <a:off x="10175050" y="2200010"/>
                <a:ext cx="200160" cy="305280"/>
              </p14:xfrm>
            </p:contentPart>
          </mc:Choice>
          <mc:Fallback xmlns="">
            <p:pic>
              <p:nvPicPr>
                <p:cNvPr id="178" name="Ink 177">
                  <a:extLst>
                    <a:ext uri="{FF2B5EF4-FFF2-40B4-BE49-F238E27FC236}">
                      <a16:creationId xmlns:a16="http://schemas.microsoft.com/office/drawing/2014/main" id="{D3DBCE2E-E436-A739-0EEF-FBC74A802584}"/>
                    </a:ext>
                  </a:extLst>
                </p:cNvPr>
                <p:cNvPicPr/>
                <p:nvPr/>
              </p:nvPicPr>
              <p:blipFill>
                <a:blip r:embed="rId267"/>
                <a:stretch>
                  <a:fillRect/>
                </a:stretch>
              </p:blipFill>
              <p:spPr>
                <a:xfrm>
                  <a:off x="10168930" y="2193890"/>
                  <a:ext cx="212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9" name="Ink 178">
                  <a:extLst>
                    <a:ext uri="{FF2B5EF4-FFF2-40B4-BE49-F238E27FC236}">
                      <a16:creationId xmlns:a16="http://schemas.microsoft.com/office/drawing/2014/main" id="{110ED23E-5FF9-33EC-C918-FBF757206584}"/>
                    </a:ext>
                  </a:extLst>
                </p14:cNvPr>
                <p14:cNvContentPartPr/>
                <p14:nvPr/>
              </p14:nvContentPartPr>
              <p14:xfrm>
                <a:off x="8818210" y="3335090"/>
                <a:ext cx="265680" cy="281160"/>
              </p14:xfrm>
            </p:contentPart>
          </mc:Choice>
          <mc:Fallback xmlns="">
            <p:pic>
              <p:nvPicPr>
                <p:cNvPr id="179" name="Ink 178">
                  <a:extLst>
                    <a:ext uri="{FF2B5EF4-FFF2-40B4-BE49-F238E27FC236}">
                      <a16:creationId xmlns:a16="http://schemas.microsoft.com/office/drawing/2014/main" id="{110ED23E-5FF9-33EC-C918-FBF757206584}"/>
                    </a:ext>
                  </a:extLst>
                </p:cNvPr>
                <p:cNvPicPr/>
                <p:nvPr/>
              </p:nvPicPr>
              <p:blipFill>
                <a:blip r:embed="rId269"/>
                <a:stretch>
                  <a:fillRect/>
                </a:stretch>
              </p:blipFill>
              <p:spPr>
                <a:xfrm>
                  <a:off x="8812090" y="3328970"/>
                  <a:ext cx="2779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AB9B4E96-67BF-F349-5ADF-BFC03A63E277}"/>
                    </a:ext>
                  </a:extLst>
                </p14:cNvPr>
                <p14:cNvContentPartPr/>
                <p14:nvPr/>
              </p14:nvContentPartPr>
              <p14:xfrm>
                <a:off x="8932330" y="3469730"/>
                <a:ext cx="444240" cy="718560"/>
              </p14:xfrm>
            </p:contentPart>
          </mc:Choice>
          <mc:Fallback xmlns="">
            <p:pic>
              <p:nvPicPr>
                <p:cNvPr id="181" name="Ink 180">
                  <a:extLst>
                    <a:ext uri="{FF2B5EF4-FFF2-40B4-BE49-F238E27FC236}">
                      <a16:creationId xmlns:a16="http://schemas.microsoft.com/office/drawing/2014/main" id="{AB9B4E96-67BF-F349-5ADF-BFC03A63E277}"/>
                    </a:ext>
                  </a:extLst>
                </p:cNvPr>
                <p:cNvPicPr/>
                <p:nvPr/>
              </p:nvPicPr>
              <p:blipFill>
                <a:blip r:embed="rId271"/>
                <a:stretch>
                  <a:fillRect/>
                </a:stretch>
              </p:blipFill>
              <p:spPr>
                <a:xfrm>
                  <a:off x="8926210" y="3463610"/>
                  <a:ext cx="45648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D7C73054-29A4-BFD0-6D8C-B499E35C94E5}"/>
                    </a:ext>
                  </a:extLst>
                </p14:cNvPr>
                <p14:cNvContentPartPr/>
                <p14:nvPr/>
              </p14:nvContentPartPr>
              <p14:xfrm>
                <a:off x="9302410" y="3968690"/>
                <a:ext cx="260280" cy="285480"/>
              </p14:xfrm>
            </p:contentPart>
          </mc:Choice>
          <mc:Fallback xmlns="">
            <p:pic>
              <p:nvPicPr>
                <p:cNvPr id="182" name="Ink 181">
                  <a:extLst>
                    <a:ext uri="{FF2B5EF4-FFF2-40B4-BE49-F238E27FC236}">
                      <a16:creationId xmlns:a16="http://schemas.microsoft.com/office/drawing/2014/main" id="{D7C73054-29A4-BFD0-6D8C-B499E35C94E5}"/>
                    </a:ext>
                  </a:extLst>
                </p:cNvPr>
                <p:cNvPicPr/>
                <p:nvPr/>
              </p:nvPicPr>
              <p:blipFill>
                <a:blip r:embed="rId273"/>
                <a:stretch>
                  <a:fillRect/>
                </a:stretch>
              </p:blipFill>
              <p:spPr>
                <a:xfrm>
                  <a:off x="9296290" y="3962570"/>
                  <a:ext cx="2725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4" name="Ink 183">
                  <a:extLst>
                    <a:ext uri="{FF2B5EF4-FFF2-40B4-BE49-F238E27FC236}">
                      <a16:creationId xmlns:a16="http://schemas.microsoft.com/office/drawing/2014/main" id="{491BBD26-EC08-4300-31F3-E8C08028B31A}"/>
                    </a:ext>
                  </a:extLst>
                </p14:cNvPr>
                <p14:cNvContentPartPr/>
                <p14:nvPr/>
              </p14:nvContentPartPr>
              <p14:xfrm>
                <a:off x="8375410" y="3142490"/>
                <a:ext cx="117000" cy="168120"/>
              </p14:xfrm>
            </p:contentPart>
          </mc:Choice>
          <mc:Fallback xmlns="">
            <p:pic>
              <p:nvPicPr>
                <p:cNvPr id="184" name="Ink 183">
                  <a:extLst>
                    <a:ext uri="{FF2B5EF4-FFF2-40B4-BE49-F238E27FC236}">
                      <a16:creationId xmlns:a16="http://schemas.microsoft.com/office/drawing/2014/main" id="{491BBD26-EC08-4300-31F3-E8C08028B31A}"/>
                    </a:ext>
                  </a:extLst>
                </p:cNvPr>
                <p:cNvPicPr/>
                <p:nvPr/>
              </p:nvPicPr>
              <p:blipFill>
                <a:blip r:embed="rId275"/>
                <a:stretch>
                  <a:fillRect/>
                </a:stretch>
              </p:blipFill>
              <p:spPr>
                <a:xfrm>
                  <a:off x="8369290" y="3136370"/>
                  <a:ext cx="129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5" name="Ink 184">
                  <a:extLst>
                    <a:ext uri="{FF2B5EF4-FFF2-40B4-BE49-F238E27FC236}">
                      <a16:creationId xmlns:a16="http://schemas.microsoft.com/office/drawing/2014/main" id="{3B20F349-14CB-8380-396C-7DF736F26743}"/>
                    </a:ext>
                  </a:extLst>
                </p14:cNvPr>
                <p14:cNvContentPartPr/>
                <p14:nvPr/>
              </p14:nvContentPartPr>
              <p14:xfrm>
                <a:off x="8310970" y="2727410"/>
                <a:ext cx="181080" cy="296280"/>
              </p14:xfrm>
            </p:contentPart>
          </mc:Choice>
          <mc:Fallback xmlns="">
            <p:pic>
              <p:nvPicPr>
                <p:cNvPr id="185" name="Ink 184">
                  <a:extLst>
                    <a:ext uri="{FF2B5EF4-FFF2-40B4-BE49-F238E27FC236}">
                      <a16:creationId xmlns:a16="http://schemas.microsoft.com/office/drawing/2014/main" id="{3B20F349-14CB-8380-396C-7DF736F26743}"/>
                    </a:ext>
                  </a:extLst>
                </p:cNvPr>
                <p:cNvPicPr/>
                <p:nvPr/>
              </p:nvPicPr>
              <p:blipFill>
                <a:blip r:embed="rId277"/>
                <a:stretch>
                  <a:fillRect/>
                </a:stretch>
              </p:blipFill>
              <p:spPr>
                <a:xfrm>
                  <a:off x="8304850" y="2721290"/>
                  <a:ext cx="1933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6" name="Ink 185">
                  <a:extLst>
                    <a:ext uri="{FF2B5EF4-FFF2-40B4-BE49-F238E27FC236}">
                      <a16:creationId xmlns:a16="http://schemas.microsoft.com/office/drawing/2014/main" id="{BDC1688B-DC16-05BA-9337-0DF9A376507A}"/>
                    </a:ext>
                  </a:extLst>
                </p14:cNvPr>
                <p14:cNvContentPartPr/>
                <p14:nvPr/>
              </p14:nvContentPartPr>
              <p14:xfrm>
                <a:off x="8294770" y="2590970"/>
                <a:ext cx="178920" cy="174960"/>
              </p14:xfrm>
            </p:contentPart>
          </mc:Choice>
          <mc:Fallback xmlns="">
            <p:pic>
              <p:nvPicPr>
                <p:cNvPr id="186" name="Ink 185">
                  <a:extLst>
                    <a:ext uri="{FF2B5EF4-FFF2-40B4-BE49-F238E27FC236}">
                      <a16:creationId xmlns:a16="http://schemas.microsoft.com/office/drawing/2014/main" id="{BDC1688B-DC16-05BA-9337-0DF9A376507A}"/>
                    </a:ext>
                  </a:extLst>
                </p:cNvPr>
                <p:cNvPicPr/>
                <p:nvPr/>
              </p:nvPicPr>
              <p:blipFill>
                <a:blip r:embed="rId279"/>
                <a:stretch>
                  <a:fillRect/>
                </a:stretch>
              </p:blipFill>
              <p:spPr>
                <a:xfrm>
                  <a:off x="8288650" y="2584850"/>
                  <a:ext cx="191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8" name="Ink 187">
                  <a:extLst>
                    <a:ext uri="{FF2B5EF4-FFF2-40B4-BE49-F238E27FC236}">
                      <a16:creationId xmlns:a16="http://schemas.microsoft.com/office/drawing/2014/main" id="{DDF317CC-8F9B-D733-8CEE-9EBB274667B4}"/>
                    </a:ext>
                  </a:extLst>
                </p14:cNvPr>
                <p14:cNvContentPartPr/>
                <p14:nvPr/>
              </p14:nvContentPartPr>
              <p14:xfrm>
                <a:off x="7877170" y="1785650"/>
                <a:ext cx="2061000" cy="3530880"/>
              </p14:xfrm>
            </p:contentPart>
          </mc:Choice>
          <mc:Fallback xmlns="">
            <p:pic>
              <p:nvPicPr>
                <p:cNvPr id="188" name="Ink 187">
                  <a:extLst>
                    <a:ext uri="{FF2B5EF4-FFF2-40B4-BE49-F238E27FC236}">
                      <a16:creationId xmlns:a16="http://schemas.microsoft.com/office/drawing/2014/main" id="{DDF317CC-8F9B-D733-8CEE-9EBB274667B4}"/>
                    </a:ext>
                  </a:extLst>
                </p:cNvPr>
                <p:cNvPicPr/>
                <p:nvPr/>
              </p:nvPicPr>
              <p:blipFill>
                <a:blip r:embed="rId281"/>
                <a:stretch>
                  <a:fillRect/>
                </a:stretch>
              </p:blipFill>
              <p:spPr>
                <a:xfrm>
                  <a:off x="7871050" y="1779530"/>
                  <a:ext cx="2073240" cy="3543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0" name="Ink 189">
                  <a:extLst>
                    <a:ext uri="{FF2B5EF4-FFF2-40B4-BE49-F238E27FC236}">
                      <a16:creationId xmlns:a16="http://schemas.microsoft.com/office/drawing/2014/main" id="{83C295B0-58D8-957F-4858-0889053C9910}"/>
                    </a:ext>
                  </a:extLst>
                </p14:cNvPr>
                <p14:cNvContentPartPr/>
                <p14:nvPr/>
              </p14:nvContentPartPr>
              <p14:xfrm>
                <a:off x="9975970" y="3573050"/>
                <a:ext cx="395280" cy="434160"/>
              </p14:xfrm>
            </p:contentPart>
          </mc:Choice>
          <mc:Fallback xmlns="">
            <p:pic>
              <p:nvPicPr>
                <p:cNvPr id="190" name="Ink 189">
                  <a:extLst>
                    <a:ext uri="{FF2B5EF4-FFF2-40B4-BE49-F238E27FC236}">
                      <a16:creationId xmlns:a16="http://schemas.microsoft.com/office/drawing/2014/main" id="{83C295B0-58D8-957F-4858-0889053C9910}"/>
                    </a:ext>
                  </a:extLst>
                </p:cNvPr>
                <p:cNvPicPr/>
                <p:nvPr/>
              </p:nvPicPr>
              <p:blipFill>
                <a:blip r:embed="rId283"/>
                <a:stretch>
                  <a:fillRect/>
                </a:stretch>
              </p:blipFill>
              <p:spPr>
                <a:xfrm>
                  <a:off x="9969850" y="3566930"/>
                  <a:ext cx="4075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1" name="Ink 190">
                  <a:extLst>
                    <a:ext uri="{FF2B5EF4-FFF2-40B4-BE49-F238E27FC236}">
                      <a16:creationId xmlns:a16="http://schemas.microsoft.com/office/drawing/2014/main" id="{9F276B5A-E6A6-C402-FD6E-8D397C8586CD}"/>
                    </a:ext>
                  </a:extLst>
                </p14:cNvPr>
                <p14:cNvContentPartPr/>
                <p14:nvPr/>
              </p14:nvContentPartPr>
              <p14:xfrm>
                <a:off x="9905050" y="3718490"/>
                <a:ext cx="388800" cy="346680"/>
              </p14:xfrm>
            </p:contentPart>
          </mc:Choice>
          <mc:Fallback xmlns="">
            <p:pic>
              <p:nvPicPr>
                <p:cNvPr id="191" name="Ink 190">
                  <a:extLst>
                    <a:ext uri="{FF2B5EF4-FFF2-40B4-BE49-F238E27FC236}">
                      <a16:creationId xmlns:a16="http://schemas.microsoft.com/office/drawing/2014/main" id="{9F276B5A-E6A6-C402-FD6E-8D397C8586CD}"/>
                    </a:ext>
                  </a:extLst>
                </p:cNvPr>
                <p:cNvPicPr/>
                <p:nvPr/>
              </p:nvPicPr>
              <p:blipFill>
                <a:blip r:embed="rId285"/>
                <a:stretch>
                  <a:fillRect/>
                </a:stretch>
              </p:blipFill>
              <p:spPr>
                <a:xfrm>
                  <a:off x="9898930" y="3712370"/>
                  <a:ext cx="4010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Ink 192">
                  <a:extLst>
                    <a:ext uri="{FF2B5EF4-FFF2-40B4-BE49-F238E27FC236}">
                      <a16:creationId xmlns:a16="http://schemas.microsoft.com/office/drawing/2014/main" id="{7B592CFB-F5D8-56DE-726A-2BBABC73C78B}"/>
                    </a:ext>
                  </a:extLst>
                </p14:cNvPr>
                <p14:cNvContentPartPr/>
                <p14:nvPr/>
              </p14:nvContentPartPr>
              <p14:xfrm>
                <a:off x="8985250" y="1494410"/>
                <a:ext cx="494640" cy="583200"/>
              </p14:xfrm>
            </p:contentPart>
          </mc:Choice>
          <mc:Fallback xmlns="">
            <p:pic>
              <p:nvPicPr>
                <p:cNvPr id="193" name="Ink 192">
                  <a:extLst>
                    <a:ext uri="{FF2B5EF4-FFF2-40B4-BE49-F238E27FC236}">
                      <a16:creationId xmlns:a16="http://schemas.microsoft.com/office/drawing/2014/main" id="{7B592CFB-F5D8-56DE-726A-2BBABC73C78B}"/>
                    </a:ext>
                  </a:extLst>
                </p:cNvPr>
                <p:cNvPicPr/>
                <p:nvPr/>
              </p:nvPicPr>
              <p:blipFill>
                <a:blip r:embed="rId287"/>
                <a:stretch>
                  <a:fillRect/>
                </a:stretch>
              </p:blipFill>
              <p:spPr>
                <a:xfrm>
                  <a:off x="8979130" y="1488290"/>
                  <a:ext cx="50688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Ink 193">
                  <a:extLst>
                    <a:ext uri="{FF2B5EF4-FFF2-40B4-BE49-F238E27FC236}">
                      <a16:creationId xmlns:a16="http://schemas.microsoft.com/office/drawing/2014/main" id="{7938356D-5CA1-0D07-A362-F8E1315E4055}"/>
                    </a:ext>
                  </a:extLst>
                </p14:cNvPr>
                <p14:cNvContentPartPr/>
                <p14:nvPr/>
              </p14:nvContentPartPr>
              <p14:xfrm>
                <a:off x="8892370" y="1872770"/>
                <a:ext cx="340200" cy="276480"/>
              </p14:xfrm>
            </p:contentPart>
          </mc:Choice>
          <mc:Fallback xmlns="">
            <p:pic>
              <p:nvPicPr>
                <p:cNvPr id="194" name="Ink 193">
                  <a:extLst>
                    <a:ext uri="{FF2B5EF4-FFF2-40B4-BE49-F238E27FC236}">
                      <a16:creationId xmlns:a16="http://schemas.microsoft.com/office/drawing/2014/main" id="{7938356D-5CA1-0D07-A362-F8E1315E4055}"/>
                    </a:ext>
                  </a:extLst>
                </p:cNvPr>
                <p:cNvPicPr/>
                <p:nvPr/>
              </p:nvPicPr>
              <p:blipFill>
                <a:blip r:embed="rId289"/>
                <a:stretch>
                  <a:fillRect/>
                </a:stretch>
              </p:blipFill>
              <p:spPr>
                <a:xfrm>
                  <a:off x="8886250" y="1866650"/>
                  <a:ext cx="3524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6" name="Ink 195">
                  <a:extLst>
                    <a:ext uri="{FF2B5EF4-FFF2-40B4-BE49-F238E27FC236}">
                      <a16:creationId xmlns:a16="http://schemas.microsoft.com/office/drawing/2014/main" id="{F7DEFA31-5F1D-FD25-4FC5-E11B591379C3}"/>
                    </a:ext>
                  </a:extLst>
                </p14:cNvPr>
                <p14:cNvContentPartPr/>
                <p14:nvPr/>
              </p14:nvContentPartPr>
              <p14:xfrm>
                <a:off x="7175170" y="5542610"/>
                <a:ext cx="446040" cy="751320"/>
              </p14:xfrm>
            </p:contentPart>
          </mc:Choice>
          <mc:Fallback xmlns="">
            <p:pic>
              <p:nvPicPr>
                <p:cNvPr id="196" name="Ink 195">
                  <a:extLst>
                    <a:ext uri="{FF2B5EF4-FFF2-40B4-BE49-F238E27FC236}">
                      <a16:creationId xmlns:a16="http://schemas.microsoft.com/office/drawing/2014/main" id="{F7DEFA31-5F1D-FD25-4FC5-E11B591379C3}"/>
                    </a:ext>
                  </a:extLst>
                </p:cNvPr>
                <p:cNvPicPr/>
                <p:nvPr/>
              </p:nvPicPr>
              <p:blipFill>
                <a:blip r:embed="rId291"/>
                <a:stretch>
                  <a:fillRect/>
                </a:stretch>
              </p:blipFill>
              <p:spPr>
                <a:xfrm>
                  <a:off x="7169050" y="5536490"/>
                  <a:ext cx="458280" cy="763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7" name="Ink 196">
                  <a:extLst>
                    <a:ext uri="{FF2B5EF4-FFF2-40B4-BE49-F238E27FC236}">
                      <a16:creationId xmlns:a16="http://schemas.microsoft.com/office/drawing/2014/main" id="{4988B875-E38F-BBDA-28AE-9CE261A9973D}"/>
                    </a:ext>
                  </a:extLst>
                </p14:cNvPr>
                <p14:cNvContentPartPr/>
                <p14:nvPr/>
              </p14:nvContentPartPr>
              <p14:xfrm>
                <a:off x="7406290" y="6024290"/>
                <a:ext cx="116640" cy="394560"/>
              </p14:xfrm>
            </p:contentPart>
          </mc:Choice>
          <mc:Fallback xmlns="">
            <p:pic>
              <p:nvPicPr>
                <p:cNvPr id="197" name="Ink 196">
                  <a:extLst>
                    <a:ext uri="{FF2B5EF4-FFF2-40B4-BE49-F238E27FC236}">
                      <a16:creationId xmlns:a16="http://schemas.microsoft.com/office/drawing/2014/main" id="{4988B875-E38F-BBDA-28AE-9CE261A9973D}"/>
                    </a:ext>
                  </a:extLst>
                </p:cNvPr>
                <p:cNvPicPr/>
                <p:nvPr/>
              </p:nvPicPr>
              <p:blipFill>
                <a:blip r:embed="rId293"/>
                <a:stretch>
                  <a:fillRect/>
                </a:stretch>
              </p:blipFill>
              <p:spPr>
                <a:xfrm>
                  <a:off x="7400170" y="6018170"/>
                  <a:ext cx="128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Ink 197">
                  <a:extLst>
                    <a:ext uri="{FF2B5EF4-FFF2-40B4-BE49-F238E27FC236}">
                      <a16:creationId xmlns:a16="http://schemas.microsoft.com/office/drawing/2014/main" id="{C376ADA0-CA4F-EC89-CE74-F3F3B555B0C2}"/>
                    </a:ext>
                  </a:extLst>
                </p14:cNvPr>
                <p14:cNvContentPartPr/>
                <p14:nvPr/>
              </p14:nvContentPartPr>
              <p14:xfrm>
                <a:off x="7766290" y="5602370"/>
                <a:ext cx="422280" cy="787680"/>
              </p14:xfrm>
            </p:contentPart>
          </mc:Choice>
          <mc:Fallback xmlns="">
            <p:pic>
              <p:nvPicPr>
                <p:cNvPr id="198" name="Ink 197">
                  <a:extLst>
                    <a:ext uri="{FF2B5EF4-FFF2-40B4-BE49-F238E27FC236}">
                      <a16:creationId xmlns:a16="http://schemas.microsoft.com/office/drawing/2014/main" id="{C376ADA0-CA4F-EC89-CE74-F3F3B555B0C2}"/>
                    </a:ext>
                  </a:extLst>
                </p:cNvPr>
                <p:cNvPicPr/>
                <p:nvPr/>
              </p:nvPicPr>
              <p:blipFill>
                <a:blip r:embed="rId295"/>
                <a:stretch>
                  <a:fillRect/>
                </a:stretch>
              </p:blipFill>
              <p:spPr>
                <a:xfrm>
                  <a:off x="7760170" y="5596250"/>
                  <a:ext cx="43452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Ink 198">
                  <a:extLst>
                    <a:ext uri="{FF2B5EF4-FFF2-40B4-BE49-F238E27FC236}">
                      <a16:creationId xmlns:a16="http://schemas.microsoft.com/office/drawing/2014/main" id="{A47CFD9F-42F6-4F8C-ACA6-4EC1AC3CA729}"/>
                    </a:ext>
                  </a:extLst>
                </p14:cNvPr>
                <p14:cNvContentPartPr/>
                <p14:nvPr/>
              </p14:nvContentPartPr>
              <p14:xfrm>
                <a:off x="8257330" y="5653130"/>
                <a:ext cx="115560" cy="750960"/>
              </p14:xfrm>
            </p:contentPart>
          </mc:Choice>
          <mc:Fallback xmlns="">
            <p:pic>
              <p:nvPicPr>
                <p:cNvPr id="199" name="Ink 198">
                  <a:extLst>
                    <a:ext uri="{FF2B5EF4-FFF2-40B4-BE49-F238E27FC236}">
                      <a16:creationId xmlns:a16="http://schemas.microsoft.com/office/drawing/2014/main" id="{A47CFD9F-42F6-4F8C-ACA6-4EC1AC3CA729}"/>
                    </a:ext>
                  </a:extLst>
                </p:cNvPr>
                <p:cNvPicPr/>
                <p:nvPr/>
              </p:nvPicPr>
              <p:blipFill>
                <a:blip r:embed="rId297"/>
                <a:stretch>
                  <a:fillRect/>
                </a:stretch>
              </p:blipFill>
              <p:spPr>
                <a:xfrm>
                  <a:off x="8251210" y="5647010"/>
                  <a:ext cx="127800" cy="763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Ink 199">
                  <a:extLst>
                    <a:ext uri="{FF2B5EF4-FFF2-40B4-BE49-F238E27FC236}">
                      <a16:creationId xmlns:a16="http://schemas.microsoft.com/office/drawing/2014/main" id="{11DEDBCF-57D9-59D9-287F-5268CCE2C0FD}"/>
                    </a:ext>
                  </a:extLst>
                </p14:cNvPr>
                <p14:cNvContentPartPr/>
                <p14:nvPr/>
              </p14:nvContentPartPr>
              <p14:xfrm>
                <a:off x="8248690" y="5630810"/>
                <a:ext cx="357840" cy="115560"/>
              </p14:xfrm>
            </p:contentPart>
          </mc:Choice>
          <mc:Fallback xmlns="">
            <p:pic>
              <p:nvPicPr>
                <p:cNvPr id="200" name="Ink 199">
                  <a:extLst>
                    <a:ext uri="{FF2B5EF4-FFF2-40B4-BE49-F238E27FC236}">
                      <a16:creationId xmlns:a16="http://schemas.microsoft.com/office/drawing/2014/main" id="{11DEDBCF-57D9-59D9-287F-5268CCE2C0FD}"/>
                    </a:ext>
                  </a:extLst>
                </p:cNvPr>
                <p:cNvPicPr/>
                <p:nvPr/>
              </p:nvPicPr>
              <p:blipFill>
                <a:blip r:embed="rId299"/>
                <a:stretch>
                  <a:fillRect/>
                </a:stretch>
              </p:blipFill>
              <p:spPr>
                <a:xfrm>
                  <a:off x="8242570" y="5624690"/>
                  <a:ext cx="370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Ink 200">
                  <a:extLst>
                    <a:ext uri="{FF2B5EF4-FFF2-40B4-BE49-F238E27FC236}">
                      <a16:creationId xmlns:a16="http://schemas.microsoft.com/office/drawing/2014/main" id="{5981DD9B-6FDE-287B-1A34-6CDE1F906DD2}"/>
                    </a:ext>
                  </a:extLst>
                </p14:cNvPr>
                <p14:cNvContentPartPr/>
                <p14:nvPr/>
              </p14:nvContentPartPr>
              <p14:xfrm>
                <a:off x="8111170" y="6234170"/>
                <a:ext cx="413280" cy="236160"/>
              </p14:xfrm>
            </p:contentPart>
          </mc:Choice>
          <mc:Fallback xmlns="">
            <p:pic>
              <p:nvPicPr>
                <p:cNvPr id="201" name="Ink 200">
                  <a:extLst>
                    <a:ext uri="{FF2B5EF4-FFF2-40B4-BE49-F238E27FC236}">
                      <a16:creationId xmlns:a16="http://schemas.microsoft.com/office/drawing/2014/main" id="{5981DD9B-6FDE-287B-1A34-6CDE1F906DD2}"/>
                    </a:ext>
                  </a:extLst>
                </p:cNvPr>
                <p:cNvPicPr/>
                <p:nvPr/>
              </p:nvPicPr>
              <p:blipFill>
                <a:blip r:embed="rId301"/>
                <a:stretch>
                  <a:fillRect/>
                </a:stretch>
              </p:blipFill>
              <p:spPr>
                <a:xfrm>
                  <a:off x="8105050" y="6228050"/>
                  <a:ext cx="425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Ink 201">
                  <a:extLst>
                    <a:ext uri="{FF2B5EF4-FFF2-40B4-BE49-F238E27FC236}">
                      <a16:creationId xmlns:a16="http://schemas.microsoft.com/office/drawing/2014/main" id="{4FA29F00-3646-2726-BAAD-06B12B3DAB67}"/>
                    </a:ext>
                  </a:extLst>
                </p14:cNvPr>
                <p14:cNvContentPartPr/>
                <p14:nvPr/>
              </p14:nvContentPartPr>
              <p14:xfrm>
                <a:off x="8470810" y="5676530"/>
                <a:ext cx="491760" cy="728640"/>
              </p14:xfrm>
            </p:contentPart>
          </mc:Choice>
          <mc:Fallback xmlns="">
            <p:pic>
              <p:nvPicPr>
                <p:cNvPr id="202" name="Ink 201">
                  <a:extLst>
                    <a:ext uri="{FF2B5EF4-FFF2-40B4-BE49-F238E27FC236}">
                      <a16:creationId xmlns:a16="http://schemas.microsoft.com/office/drawing/2014/main" id="{4FA29F00-3646-2726-BAAD-06B12B3DAB67}"/>
                    </a:ext>
                  </a:extLst>
                </p:cNvPr>
                <p:cNvPicPr/>
                <p:nvPr/>
              </p:nvPicPr>
              <p:blipFill>
                <a:blip r:embed="rId303"/>
                <a:stretch>
                  <a:fillRect/>
                </a:stretch>
              </p:blipFill>
              <p:spPr>
                <a:xfrm>
                  <a:off x="8464690" y="5670410"/>
                  <a:ext cx="50400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Ink 202">
                  <a:extLst>
                    <a:ext uri="{FF2B5EF4-FFF2-40B4-BE49-F238E27FC236}">
                      <a16:creationId xmlns:a16="http://schemas.microsoft.com/office/drawing/2014/main" id="{D3724F06-6F85-5C57-2797-834EDAEB8D23}"/>
                    </a:ext>
                  </a:extLst>
                </p14:cNvPr>
                <p14:cNvContentPartPr/>
                <p14:nvPr/>
              </p14:nvContentPartPr>
              <p14:xfrm>
                <a:off x="8808490" y="5741330"/>
                <a:ext cx="566640" cy="719280"/>
              </p14:xfrm>
            </p:contentPart>
          </mc:Choice>
          <mc:Fallback xmlns="">
            <p:pic>
              <p:nvPicPr>
                <p:cNvPr id="203" name="Ink 202">
                  <a:extLst>
                    <a:ext uri="{FF2B5EF4-FFF2-40B4-BE49-F238E27FC236}">
                      <a16:creationId xmlns:a16="http://schemas.microsoft.com/office/drawing/2014/main" id="{D3724F06-6F85-5C57-2797-834EDAEB8D23}"/>
                    </a:ext>
                  </a:extLst>
                </p:cNvPr>
                <p:cNvPicPr/>
                <p:nvPr/>
              </p:nvPicPr>
              <p:blipFill>
                <a:blip r:embed="rId305"/>
                <a:stretch>
                  <a:fillRect/>
                </a:stretch>
              </p:blipFill>
              <p:spPr>
                <a:xfrm>
                  <a:off x="8802370" y="5735210"/>
                  <a:ext cx="57888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4" name="Ink 203">
                  <a:extLst>
                    <a:ext uri="{FF2B5EF4-FFF2-40B4-BE49-F238E27FC236}">
                      <a16:creationId xmlns:a16="http://schemas.microsoft.com/office/drawing/2014/main" id="{38EE3A57-0E85-A6D4-C498-A0E5F80A0A68}"/>
                    </a:ext>
                  </a:extLst>
                </p14:cNvPr>
                <p14:cNvContentPartPr/>
                <p14:nvPr/>
              </p14:nvContentPartPr>
              <p14:xfrm>
                <a:off x="7228090" y="6546290"/>
                <a:ext cx="2187360" cy="237240"/>
              </p14:xfrm>
            </p:contentPart>
          </mc:Choice>
          <mc:Fallback xmlns="">
            <p:pic>
              <p:nvPicPr>
                <p:cNvPr id="204" name="Ink 203">
                  <a:extLst>
                    <a:ext uri="{FF2B5EF4-FFF2-40B4-BE49-F238E27FC236}">
                      <a16:creationId xmlns:a16="http://schemas.microsoft.com/office/drawing/2014/main" id="{38EE3A57-0E85-A6D4-C498-A0E5F80A0A68}"/>
                    </a:ext>
                  </a:extLst>
                </p:cNvPr>
                <p:cNvPicPr/>
                <p:nvPr/>
              </p:nvPicPr>
              <p:blipFill>
                <a:blip r:embed="rId307"/>
                <a:stretch>
                  <a:fillRect/>
                </a:stretch>
              </p:blipFill>
              <p:spPr>
                <a:xfrm>
                  <a:off x="7221970" y="6540170"/>
                  <a:ext cx="21996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9" name="Ink 208">
                  <a:extLst>
                    <a:ext uri="{FF2B5EF4-FFF2-40B4-BE49-F238E27FC236}">
                      <a16:creationId xmlns:a16="http://schemas.microsoft.com/office/drawing/2014/main" id="{07CB2986-D87A-2F59-3EC5-AAD99015DA46}"/>
                    </a:ext>
                  </a:extLst>
                </p14:cNvPr>
                <p14:cNvContentPartPr/>
                <p14:nvPr/>
              </p14:nvContentPartPr>
              <p14:xfrm>
                <a:off x="5063410" y="249890"/>
                <a:ext cx="261360" cy="493200"/>
              </p14:xfrm>
            </p:contentPart>
          </mc:Choice>
          <mc:Fallback xmlns="">
            <p:pic>
              <p:nvPicPr>
                <p:cNvPr id="209" name="Ink 208">
                  <a:extLst>
                    <a:ext uri="{FF2B5EF4-FFF2-40B4-BE49-F238E27FC236}">
                      <a16:creationId xmlns:a16="http://schemas.microsoft.com/office/drawing/2014/main" id="{07CB2986-D87A-2F59-3EC5-AAD99015DA46}"/>
                    </a:ext>
                  </a:extLst>
                </p:cNvPr>
                <p:cNvPicPr/>
                <p:nvPr/>
              </p:nvPicPr>
              <p:blipFill>
                <a:blip r:embed="rId309"/>
                <a:stretch>
                  <a:fillRect/>
                </a:stretch>
              </p:blipFill>
              <p:spPr>
                <a:xfrm>
                  <a:off x="5057290" y="243770"/>
                  <a:ext cx="2736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0" name="Ink 209">
                  <a:extLst>
                    <a:ext uri="{FF2B5EF4-FFF2-40B4-BE49-F238E27FC236}">
                      <a16:creationId xmlns:a16="http://schemas.microsoft.com/office/drawing/2014/main" id="{AFB8C067-EC83-9546-93F7-E62A5890DA9D}"/>
                    </a:ext>
                  </a:extLst>
                </p14:cNvPr>
                <p14:cNvContentPartPr/>
                <p14:nvPr/>
              </p14:nvContentPartPr>
              <p14:xfrm>
                <a:off x="4972330" y="719330"/>
                <a:ext cx="203400" cy="226440"/>
              </p14:xfrm>
            </p:contentPart>
          </mc:Choice>
          <mc:Fallback xmlns="">
            <p:pic>
              <p:nvPicPr>
                <p:cNvPr id="210" name="Ink 209">
                  <a:extLst>
                    <a:ext uri="{FF2B5EF4-FFF2-40B4-BE49-F238E27FC236}">
                      <a16:creationId xmlns:a16="http://schemas.microsoft.com/office/drawing/2014/main" id="{AFB8C067-EC83-9546-93F7-E62A5890DA9D}"/>
                    </a:ext>
                  </a:extLst>
                </p:cNvPr>
                <p:cNvPicPr/>
                <p:nvPr/>
              </p:nvPicPr>
              <p:blipFill>
                <a:blip r:embed="rId311"/>
                <a:stretch>
                  <a:fillRect/>
                </a:stretch>
              </p:blipFill>
              <p:spPr>
                <a:xfrm>
                  <a:off x="4966210" y="713210"/>
                  <a:ext cx="215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1" name="Ink 210">
                  <a:extLst>
                    <a:ext uri="{FF2B5EF4-FFF2-40B4-BE49-F238E27FC236}">
                      <a16:creationId xmlns:a16="http://schemas.microsoft.com/office/drawing/2014/main" id="{BE5D1C6D-E3AF-1C63-2BC9-ED6F28DF68E1}"/>
                    </a:ext>
                  </a:extLst>
                </p14:cNvPr>
                <p14:cNvContentPartPr/>
                <p14:nvPr/>
              </p14:nvContentPartPr>
              <p14:xfrm>
                <a:off x="4679650" y="2349410"/>
                <a:ext cx="66600" cy="450000"/>
              </p14:xfrm>
            </p:contentPart>
          </mc:Choice>
          <mc:Fallback xmlns="">
            <p:pic>
              <p:nvPicPr>
                <p:cNvPr id="211" name="Ink 210">
                  <a:extLst>
                    <a:ext uri="{FF2B5EF4-FFF2-40B4-BE49-F238E27FC236}">
                      <a16:creationId xmlns:a16="http://schemas.microsoft.com/office/drawing/2014/main" id="{BE5D1C6D-E3AF-1C63-2BC9-ED6F28DF68E1}"/>
                    </a:ext>
                  </a:extLst>
                </p:cNvPr>
                <p:cNvPicPr/>
                <p:nvPr/>
              </p:nvPicPr>
              <p:blipFill>
                <a:blip r:embed="rId313"/>
                <a:stretch>
                  <a:fillRect/>
                </a:stretch>
              </p:blipFill>
              <p:spPr>
                <a:xfrm>
                  <a:off x="4673530" y="2343290"/>
                  <a:ext cx="7884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2" name="Ink 211">
                  <a:extLst>
                    <a:ext uri="{FF2B5EF4-FFF2-40B4-BE49-F238E27FC236}">
                      <a16:creationId xmlns:a16="http://schemas.microsoft.com/office/drawing/2014/main" id="{DC0138A9-A2B6-BDFB-0A7B-4606C7FD50BB}"/>
                    </a:ext>
                  </a:extLst>
                </p14:cNvPr>
                <p14:cNvContentPartPr/>
                <p14:nvPr/>
              </p14:nvContentPartPr>
              <p14:xfrm>
                <a:off x="4609090" y="2803010"/>
                <a:ext cx="191520" cy="76320"/>
              </p14:xfrm>
            </p:contentPart>
          </mc:Choice>
          <mc:Fallback xmlns="">
            <p:pic>
              <p:nvPicPr>
                <p:cNvPr id="212" name="Ink 211">
                  <a:extLst>
                    <a:ext uri="{FF2B5EF4-FFF2-40B4-BE49-F238E27FC236}">
                      <a16:creationId xmlns:a16="http://schemas.microsoft.com/office/drawing/2014/main" id="{DC0138A9-A2B6-BDFB-0A7B-4606C7FD50BB}"/>
                    </a:ext>
                  </a:extLst>
                </p:cNvPr>
                <p:cNvPicPr/>
                <p:nvPr/>
              </p:nvPicPr>
              <p:blipFill>
                <a:blip r:embed="rId315"/>
                <a:stretch>
                  <a:fillRect/>
                </a:stretch>
              </p:blipFill>
              <p:spPr>
                <a:xfrm>
                  <a:off x="4602970" y="2796890"/>
                  <a:ext cx="203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3" name="Ink 212">
                  <a:extLst>
                    <a:ext uri="{FF2B5EF4-FFF2-40B4-BE49-F238E27FC236}">
                      <a16:creationId xmlns:a16="http://schemas.microsoft.com/office/drawing/2014/main" id="{5F9084FD-5DB0-FA5A-7323-3373AA0842B9}"/>
                    </a:ext>
                  </a:extLst>
                </p14:cNvPr>
                <p14:cNvContentPartPr/>
                <p14:nvPr/>
              </p14:nvContentPartPr>
              <p14:xfrm>
                <a:off x="4585690" y="4289090"/>
                <a:ext cx="164880" cy="484200"/>
              </p14:xfrm>
            </p:contentPart>
          </mc:Choice>
          <mc:Fallback xmlns="">
            <p:pic>
              <p:nvPicPr>
                <p:cNvPr id="213" name="Ink 212">
                  <a:extLst>
                    <a:ext uri="{FF2B5EF4-FFF2-40B4-BE49-F238E27FC236}">
                      <a16:creationId xmlns:a16="http://schemas.microsoft.com/office/drawing/2014/main" id="{5F9084FD-5DB0-FA5A-7323-3373AA0842B9}"/>
                    </a:ext>
                  </a:extLst>
                </p:cNvPr>
                <p:cNvPicPr/>
                <p:nvPr/>
              </p:nvPicPr>
              <p:blipFill>
                <a:blip r:embed="rId317"/>
                <a:stretch>
                  <a:fillRect/>
                </a:stretch>
              </p:blipFill>
              <p:spPr>
                <a:xfrm>
                  <a:off x="4579570" y="4282970"/>
                  <a:ext cx="1771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4" name="Ink 213">
                  <a:extLst>
                    <a:ext uri="{FF2B5EF4-FFF2-40B4-BE49-F238E27FC236}">
                      <a16:creationId xmlns:a16="http://schemas.microsoft.com/office/drawing/2014/main" id="{50F9D37A-81D3-5144-7099-8CA79611D43F}"/>
                    </a:ext>
                  </a:extLst>
                </p14:cNvPr>
                <p14:cNvContentPartPr/>
                <p14:nvPr/>
              </p14:nvContentPartPr>
              <p14:xfrm>
                <a:off x="4597930" y="4720730"/>
                <a:ext cx="195480" cy="43920"/>
              </p14:xfrm>
            </p:contentPart>
          </mc:Choice>
          <mc:Fallback xmlns="">
            <p:pic>
              <p:nvPicPr>
                <p:cNvPr id="214" name="Ink 213">
                  <a:extLst>
                    <a:ext uri="{FF2B5EF4-FFF2-40B4-BE49-F238E27FC236}">
                      <a16:creationId xmlns:a16="http://schemas.microsoft.com/office/drawing/2014/main" id="{50F9D37A-81D3-5144-7099-8CA79611D43F}"/>
                    </a:ext>
                  </a:extLst>
                </p:cNvPr>
                <p:cNvPicPr/>
                <p:nvPr/>
              </p:nvPicPr>
              <p:blipFill>
                <a:blip r:embed="rId319"/>
                <a:stretch>
                  <a:fillRect/>
                </a:stretch>
              </p:blipFill>
              <p:spPr>
                <a:xfrm>
                  <a:off x="4591810" y="4714610"/>
                  <a:ext cx="207720" cy="56160"/>
                </a:xfrm>
                <a:prstGeom prst="rect">
                  <a:avLst/>
                </a:prstGeom>
              </p:spPr>
            </p:pic>
          </mc:Fallback>
        </mc:AlternateContent>
      </p:grpSp>
      <p:grpSp>
        <p:nvGrpSpPr>
          <p:cNvPr id="256" name="Group 255">
            <a:extLst>
              <a:ext uri="{FF2B5EF4-FFF2-40B4-BE49-F238E27FC236}">
                <a16:creationId xmlns:a16="http://schemas.microsoft.com/office/drawing/2014/main" id="{B5D920CC-31F9-047D-1BFC-2D2ABDF45ECE}"/>
              </a:ext>
            </a:extLst>
          </p:cNvPr>
          <p:cNvGrpSpPr/>
          <p:nvPr/>
        </p:nvGrpSpPr>
        <p:grpSpPr>
          <a:xfrm>
            <a:off x="460090" y="983930"/>
            <a:ext cx="3237480" cy="2747520"/>
            <a:chOff x="460090" y="983930"/>
            <a:chExt cx="3237480" cy="2747520"/>
          </a:xfrm>
        </p:grpSpPr>
        <mc:AlternateContent xmlns:mc="http://schemas.openxmlformats.org/markup-compatibility/2006" xmlns:p14="http://schemas.microsoft.com/office/powerpoint/2010/main">
          <mc:Choice Requires="p14">
            <p:contentPart p14:bwMode="auto" r:id="rId320">
              <p14:nvContentPartPr>
                <p14:cNvPr id="206" name="Ink 205">
                  <a:extLst>
                    <a:ext uri="{FF2B5EF4-FFF2-40B4-BE49-F238E27FC236}">
                      <a16:creationId xmlns:a16="http://schemas.microsoft.com/office/drawing/2014/main" id="{5FC9ED8F-75B8-6B4A-DF3B-0CC9D24489CB}"/>
                    </a:ext>
                  </a:extLst>
                </p14:cNvPr>
                <p14:cNvContentPartPr/>
                <p14:nvPr/>
              </p14:nvContentPartPr>
              <p14:xfrm>
                <a:off x="460090" y="3376490"/>
                <a:ext cx="1511280" cy="146160"/>
              </p14:xfrm>
            </p:contentPart>
          </mc:Choice>
          <mc:Fallback xmlns="">
            <p:pic>
              <p:nvPicPr>
                <p:cNvPr id="206" name="Ink 205">
                  <a:extLst>
                    <a:ext uri="{FF2B5EF4-FFF2-40B4-BE49-F238E27FC236}">
                      <a16:creationId xmlns:a16="http://schemas.microsoft.com/office/drawing/2014/main" id="{5FC9ED8F-75B8-6B4A-DF3B-0CC9D24489CB}"/>
                    </a:ext>
                  </a:extLst>
                </p:cNvPr>
                <p:cNvPicPr/>
                <p:nvPr/>
              </p:nvPicPr>
              <p:blipFill>
                <a:blip r:embed="rId321"/>
                <a:stretch>
                  <a:fillRect/>
                </a:stretch>
              </p:blipFill>
              <p:spPr>
                <a:xfrm>
                  <a:off x="453970" y="3370370"/>
                  <a:ext cx="1523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7" name="Ink 206">
                  <a:extLst>
                    <a:ext uri="{FF2B5EF4-FFF2-40B4-BE49-F238E27FC236}">
                      <a16:creationId xmlns:a16="http://schemas.microsoft.com/office/drawing/2014/main" id="{616F4385-A3E6-DC54-B7BC-BCAA37772916}"/>
                    </a:ext>
                  </a:extLst>
                </p14:cNvPr>
                <p14:cNvContentPartPr/>
                <p14:nvPr/>
              </p14:nvContentPartPr>
              <p14:xfrm>
                <a:off x="1780570" y="3291890"/>
                <a:ext cx="421560" cy="439560"/>
              </p14:xfrm>
            </p:contentPart>
          </mc:Choice>
          <mc:Fallback xmlns="">
            <p:pic>
              <p:nvPicPr>
                <p:cNvPr id="207" name="Ink 206">
                  <a:extLst>
                    <a:ext uri="{FF2B5EF4-FFF2-40B4-BE49-F238E27FC236}">
                      <a16:creationId xmlns:a16="http://schemas.microsoft.com/office/drawing/2014/main" id="{616F4385-A3E6-DC54-B7BC-BCAA37772916}"/>
                    </a:ext>
                  </a:extLst>
                </p:cNvPr>
                <p:cNvPicPr/>
                <p:nvPr/>
              </p:nvPicPr>
              <p:blipFill>
                <a:blip r:embed="rId323"/>
                <a:stretch>
                  <a:fillRect/>
                </a:stretch>
              </p:blipFill>
              <p:spPr>
                <a:xfrm>
                  <a:off x="1774450" y="3285770"/>
                  <a:ext cx="43380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6" name="Ink 215">
                  <a:extLst>
                    <a:ext uri="{FF2B5EF4-FFF2-40B4-BE49-F238E27FC236}">
                      <a16:creationId xmlns:a16="http://schemas.microsoft.com/office/drawing/2014/main" id="{3806F26A-B195-C7D6-AE2A-72586AB9B3BB}"/>
                    </a:ext>
                  </a:extLst>
                </p14:cNvPr>
                <p14:cNvContentPartPr/>
                <p14:nvPr/>
              </p14:nvContentPartPr>
              <p14:xfrm>
                <a:off x="1658530" y="1478210"/>
                <a:ext cx="2039040" cy="982440"/>
              </p14:xfrm>
            </p:contentPart>
          </mc:Choice>
          <mc:Fallback xmlns="">
            <p:pic>
              <p:nvPicPr>
                <p:cNvPr id="216" name="Ink 215">
                  <a:extLst>
                    <a:ext uri="{FF2B5EF4-FFF2-40B4-BE49-F238E27FC236}">
                      <a16:creationId xmlns:a16="http://schemas.microsoft.com/office/drawing/2014/main" id="{3806F26A-B195-C7D6-AE2A-72586AB9B3BB}"/>
                    </a:ext>
                  </a:extLst>
                </p:cNvPr>
                <p:cNvPicPr/>
                <p:nvPr/>
              </p:nvPicPr>
              <p:blipFill>
                <a:blip r:embed="rId325"/>
                <a:stretch>
                  <a:fillRect/>
                </a:stretch>
              </p:blipFill>
              <p:spPr>
                <a:xfrm>
                  <a:off x="1652410" y="1472090"/>
                  <a:ext cx="2051280" cy="994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7" name="Ink 216">
                  <a:extLst>
                    <a:ext uri="{FF2B5EF4-FFF2-40B4-BE49-F238E27FC236}">
                      <a16:creationId xmlns:a16="http://schemas.microsoft.com/office/drawing/2014/main" id="{F8D7BE2C-9683-1BAA-F27C-8FCF59F8BDD7}"/>
                    </a:ext>
                  </a:extLst>
                </p14:cNvPr>
                <p14:cNvContentPartPr/>
                <p14:nvPr/>
              </p14:nvContentPartPr>
              <p14:xfrm>
                <a:off x="2194570" y="1076090"/>
                <a:ext cx="326880" cy="482040"/>
              </p14:xfrm>
            </p:contentPart>
          </mc:Choice>
          <mc:Fallback xmlns="">
            <p:pic>
              <p:nvPicPr>
                <p:cNvPr id="217" name="Ink 216">
                  <a:extLst>
                    <a:ext uri="{FF2B5EF4-FFF2-40B4-BE49-F238E27FC236}">
                      <a16:creationId xmlns:a16="http://schemas.microsoft.com/office/drawing/2014/main" id="{F8D7BE2C-9683-1BAA-F27C-8FCF59F8BDD7}"/>
                    </a:ext>
                  </a:extLst>
                </p:cNvPr>
                <p:cNvPicPr/>
                <p:nvPr/>
              </p:nvPicPr>
              <p:blipFill>
                <a:blip r:embed="rId327"/>
                <a:stretch>
                  <a:fillRect/>
                </a:stretch>
              </p:blipFill>
              <p:spPr>
                <a:xfrm>
                  <a:off x="2188450" y="1069970"/>
                  <a:ext cx="3391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8" name="Ink 217">
                  <a:extLst>
                    <a:ext uri="{FF2B5EF4-FFF2-40B4-BE49-F238E27FC236}">
                      <a16:creationId xmlns:a16="http://schemas.microsoft.com/office/drawing/2014/main" id="{6BB24738-64F2-A267-6C3A-3D4CD00A6603}"/>
                    </a:ext>
                  </a:extLst>
                </p14:cNvPr>
                <p14:cNvContentPartPr/>
                <p14:nvPr/>
              </p14:nvContentPartPr>
              <p14:xfrm>
                <a:off x="2535850" y="1135130"/>
                <a:ext cx="256320" cy="425160"/>
              </p14:xfrm>
            </p:contentPart>
          </mc:Choice>
          <mc:Fallback xmlns="">
            <p:pic>
              <p:nvPicPr>
                <p:cNvPr id="218" name="Ink 217">
                  <a:extLst>
                    <a:ext uri="{FF2B5EF4-FFF2-40B4-BE49-F238E27FC236}">
                      <a16:creationId xmlns:a16="http://schemas.microsoft.com/office/drawing/2014/main" id="{6BB24738-64F2-A267-6C3A-3D4CD00A6603}"/>
                    </a:ext>
                  </a:extLst>
                </p:cNvPr>
                <p:cNvPicPr/>
                <p:nvPr/>
              </p:nvPicPr>
              <p:blipFill>
                <a:blip r:embed="rId329"/>
                <a:stretch>
                  <a:fillRect/>
                </a:stretch>
              </p:blipFill>
              <p:spPr>
                <a:xfrm>
                  <a:off x="2529730" y="1129010"/>
                  <a:ext cx="2685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9" name="Ink 218">
                  <a:extLst>
                    <a:ext uri="{FF2B5EF4-FFF2-40B4-BE49-F238E27FC236}">
                      <a16:creationId xmlns:a16="http://schemas.microsoft.com/office/drawing/2014/main" id="{55B80CCD-45C3-D07A-F976-089E5AD93BFE}"/>
                    </a:ext>
                  </a:extLst>
                </p14:cNvPr>
                <p14:cNvContentPartPr/>
                <p14:nvPr/>
              </p14:nvContentPartPr>
              <p14:xfrm>
                <a:off x="2790730" y="1131530"/>
                <a:ext cx="399960" cy="347400"/>
              </p14:xfrm>
            </p:contentPart>
          </mc:Choice>
          <mc:Fallback xmlns="">
            <p:pic>
              <p:nvPicPr>
                <p:cNvPr id="219" name="Ink 218">
                  <a:extLst>
                    <a:ext uri="{FF2B5EF4-FFF2-40B4-BE49-F238E27FC236}">
                      <a16:creationId xmlns:a16="http://schemas.microsoft.com/office/drawing/2014/main" id="{55B80CCD-45C3-D07A-F976-089E5AD93BFE}"/>
                    </a:ext>
                  </a:extLst>
                </p:cNvPr>
                <p:cNvPicPr/>
                <p:nvPr/>
              </p:nvPicPr>
              <p:blipFill>
                <a:blip r:embed="rId331"/>
                <a:stretch>
                  <a:fillRect/>
                </a:stretch>
              </p:blipFill>
              <p:spPr>
                <a:xfrm>
                  <a:off x="2784610" y="1125410"/>
                  <a:ext cx="4122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20" name="Ink 219">
                  <a:extLst>
                    <a:ext uri="{FF2B5EF4-FFF2-40B4-BE49-F238E27FC236}">
                      <a16:creationId xmlns:a16="http://schemas.microsoft.com/office/drawing/2014/main" id="{D8A598B7-5000-0EF5-2F7C-3568A917C0A8}"/>
                    </a:ext>
                  </a:extLst>
                </p14:cNvPr>
                <p14:cNvContentPartPr/>
                <p14:nvPr/>
              </p14:nvContentPartPr>
              <p14:xfrm>
                <a:off x="3191050" y="983930"/>
                <a:ext cx="397440" cy="454320"/>
              </p14:xfrm>
            </p:contentPart>
          </mc:Choice>
          <mc:Fallback xmlns="">
            <p:pic>
              <p:nvPicPr>
                <p:cNvPr id="220" name="Ink 219">
                  <a:extLst>
                    <a:ext uri="{FF2B5EF4-FFF2-40B4-BE49-F238E27FC236}">
                      <a16:creationId xmlns:a16="http://schemas.microsoft.com/office/drawing/2014/main" id="{D8A598B7-5000-0EF5-2F7C-3568A917C0A8}"/>
                    </a:ext>
                  </a:extLst>
                </p:cNvPr>
                <p:cNvPicPr/>
                <p:nvPr/>
              </p:nvPicPr>
              <p:blipFill>
                <a:blip r:embed="rId333"/>
                <a:stretch>
                  <a:fillRect/>
                </a:stretch>
              </p:blipFill>
              <p:spPr>
                <a:xfrm>
                  <a:off x="3184930" y="977810"/>
                  <a:ext cx="4096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22" name="Ink 221">
                  <a:extLst>
                    <a:ext uri="{FF2B5EF4-FFF2-40B4-BE49-F238E27FC236}">
                      <a16:creationId xmlns:a16="http://schemas.microsoft.com/office/drawing/2014/main" id="{85B5F956-C5D0-B939-2E17-54D06C542E93}"/>
                    </a:ext>
                  </a:extLst>
                </p14:cNvPr>
                <p14:cNvContentPartPr/>
                <p14:nvPr/>
              </p14:nvContentPartPr>
              <p14:xfrm>
                <a:off x="2362690" y="1590530"/>
                <a:ext cx="73800" cy="816480"/>
              </p14:xfrm>
            </p:contentPart>
          </mc:Choice>
          <mc:Fallback xmlns="">
            <p:pic>
              <p:nvPicPr>
                <p:cNvPr id="222" name="Ink 221">
                  <a:extLst>
                    <a:ext uri="{FF2B5EF4-FFF2-40B4-BE49-F238E27FC236}">
                      <a16:creationId xmlns:a16="http://schemas.microsoft.com/office/drawing/2014/main" id="{85B5F956-C5D0-B939-2E17-54D06C542E93}"/>
                    </a:ext>
                  </a:extLst>
                </p:cNvPr>
                <p:cNvPicPr/>
                <p:nvPr/>
              </p:nvPicPr>
              <p:blipFill>
                <a:blip r:embed="rId335"/>
                <a:stretch>
                  <a:fillRect/>
                </a:stretch>
              </p:blipFill>
              <p:spPr>
                <a:xfrm>
                  <a:off x="2356570" y="1584410"/>
                  <a:ext cx="8604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4" name="Ink 223">
                  <a:extLst>
                    <a:ext uri="{FF2B5EF4-FFF2-40B4-BE49-F238E27FC236}">
                      <a16:creationId xmlns:a16="http://schemas.microsoft.com/office/drawing/2014/main" id="{7391E29C-7CA6-E9FF-C623-84177A7ED03A}"/>
                    </a:ext>
                  </a:extLst>
                </p14:cNvPr>
                <p14:cNvContentPartPr/>
                <p14:nvPr/>
              </p14:nvContentPartPr>
              <p14:xfrm>
                <a:off x="1576450" y="2529050"/>
                <a:ext cx="135360" cy="260280"/>
              </p14:xfrm>
            </p:contentPart>
          </mc:Choice>
          <mc:Fallback xmlns="">
            <p:pic>
              <p:nvPicPr>
                <p:cNvPr id="224" name="Ink 223">
                  <a:extLst>
                    <a:ext uri="{FF2B5EF4-FFF2-40B4-BE49-F238E27FC236}">
                      <a16:creationId xmlns:a16="http://schemas.microsoft.com/office/drawing/2014/main" id="{7391E29C-7CA6-E9FF-C623-84177A7ED03A}"/>
                    </a:ext>
                  </a:extLst>
                </p:cNvPr>
                <p:cNvPicPr/>
                <p:nvPr/>
              </p:nvPicPr>
              <p:blipFill>
                <a:blip r:embed="rId337"/>
                <a:stretch>
                  <a:fillRect/>
                </a:stretch>
              </p:blipFill>
              <p:spPr>
                <a:xfrm>
                  <a:off x="1570330" y="2522930"/>
                  <a:ext cx="1476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5" name="Ink 224">
                  <a:extLst>
                    <a:ext uri="{FF2B5EF4-FFF2-40B4-BE49-F238E27FC236}">
                      <a16:creationId xmlns:a16="http://schemas.microsoft.com/office/drawing/2014/main" id="{EFFD68AF-503D-0993-3A45-93C95789D18C}"/>
                    </a:ext>
                  </a:extLst>
                </p14:cNvPr>
                <p14:cNvContentPartPr/>
                <p14:nvPr/>
              </p14:nvContentPartPr>
              <p14:xfrm>
                <a:off x="1749250" y="2532650"/>
                <a:ext cx="116640" cy="232560"/>
              </p14:xfrm>
            </p:contentPart>
          </mc:Choice>
          <mc:Fallback xmlns="">
            <p:pic>
              <p:nvPicPr>
                <p:cNvPr id="225" name="Ink 224">
                  <a:extLst>
                    <a:ext uri="{FF2B5EF4-FFF2-40B4-BE49-F238E27FC236}">
                      <a16:creationId xmlns:a16="http://schemas.microsoft.com/office/drawing/2014/main" id="{EFFD68AF-503D-0993-3A45-93C95789D18C}"/>
                    </a:ext>
                  </a:extLst>
                </p:cNvPr>
                <p:cNvPicPr/>
                <p:nvPr/>
              </p:nvPicPr>
              <p:blipFill>
                <a:blip r:embed="rId339"/>
                <a:stretch>
                  <a:fillRect/>
                </a:stretch>
              </p:blipFill>
              <p:spPr>
                <a:xfrm>
                  <a:off x="1743130" y="2526530"/>
                  <a:ext cx="128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6" name="Ink 225">
                  <a:extLst>
                    <a:ext uri="{FF2B5EF4-FFF2-40B4-BE49-F238E27FC236}">
                      <a16:creationId xmlns:a16="http://schemas.microsoft.com/office/drawing/2014/main" id="{00950D60-6346-97BF-AC9F-930045B317DA}"/>
                    </a:ext>
                  </a:extLst>
                </p14:cNvPr>
                <p14:cNvContentPartPr/>
                <p14:nvPr/>
              </p14:nvContentPartPr>
              <p14:xfrm>
                <a:off x="1920610" y="2581970"/>
                <a:ext cx="41400" cy="139320"/>
              </p14:xfrm>
            </p:contentPart>
          </mc:Choice>
          <mc:Fallback xmlns="">
            <p:pic>
              <p:nvPicPr>
                <p:cNvPr id="226" name="Ink 225">
                  <a:extLst>
                    <a:ext uri="{FF2B5EF4-FFF2-40B4-BE49-F238E27FC236}">
                      <a16:creationId xmlns:a16="http://schemas.microsoft.com/office/drawing/2014/main" id="{00950D60-6346-97BF-AC9F-930045B317DA}"/>
                    </a:ext>
                  </a:extLst>
                </p:cNvPr>
                <p:cNvPicPr/>
                <p:nvPr/>
              </p:nvPicPr>
              <p:blipFill>
                <a:blip r:embed="rId341"/>
                <a:stretch>
                  <a:fillRect/>
                </a:stretch>
              </p:blipFill>
              <p:spPr>
                <a:xfrm>
                  <a:off x="1914490" y="2575850"/>
                  <a:ext cx="53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7" name="Ink 226">
                  <a:extLst>
                    <a:ext uri="{FF2B5EF4-FFF2-40B4-BE49-F238E27FC236}">
                      <a16:creationId xmlns:a16="http://schemas.microsoft.com/office/drawing/2014/main" id="{9A65C91C-7E0B-0BC7-BFB3-955E4F8331F5}"/>
                    </a:ext>
                  </a:extLst>
                </p14:cNvPr>
                <p14:cNvContentPartPr/>
                <p14:nvPr/>
              </p14:nvContentPartPr>
              <p14:xfrm>
                <a:off x="1933210" y="2481530"/>
                <a:ext cx="176760" cy="75240"/>
              </p14:xfrm>
            </p:contentPart>
          </mc:Choice>
          <mc:Fallback xmlns="">
            <p:pic>
              <p:nvPicPr>
                <p:cNvPr id="227" name="Ink 226">
                  <a:extLst>
                    <a:ext uri="{FF2B5EF4-FFF2-40B4-BE49-F238E27FC236}">
                      <a16:creationId xmlns:a16="http://schemas.microsoft.com/office/drawing/2014/main" id="{9A65C91C-7E0B-0BC7-BFB3-955E4F8331F5}"/>
                    </a:ext>
                  </a:extLst>
                </p:cNvPr>
                <p:cNvPicPr/>
                <p:nvPr/>
              </p:nvPicPr>
              <p:blipFill>
                <a:blip r:embed="rId343"/>
                <a:stretch>
                  <a:fillRect/>
                </a:stretch>
              </p:blipFill>
              <p:spPr>
                <a:xfrm>
                  <a:off x="1927090" y="2475410"/>
                  <a:ext cx="189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8" name="Ink 227">
                  <a:extLst>
                    <a:ext uri="{FF2B5EF4-FFF2-40B4-BE49-F238E27FC236}">
                      <a16:creationId xmlns:a16="http://schemas.microsoft.com/office/drawing/2014/main" id="{D3F5CD02-E178-D484-D43D-C650029884A8}"/>
                    </a:ext>
                  </a:extLst>
                </p14:cNvPr>
                <p14:cNvContentPartPr/>
                <p14:nvPr/>
              </p14:nvContentPartPr>
              <p14:xfrm>
                <a:off x="1896850" y="2663330"/>
                <a:ext cx="137880" cy="57960"/>
              </p14:xfrm>
            </p:contentPart>
          </mc:Choice>
          <mc:Fallback xmlns="">
            <p:pic>
              <p:nvPicPr>
                <p:cNvPr id="228" name="Ink 227">
                  <a:extLst>
                    <a:ext uri="{FF2B5EF4-FFF2-40B4-BE49-F238E27FC236}">
                      <a16:creationId xmlns:a16="http://schemas.microsoft.com/office/drawing/2014/main" id="{D3F5CD02-E178-D484-D43D-C650029884A8}"/>
                    </a:ext>
                  </a:extLst>
                </p:cNvPr>
                <p:cNvPicPr/>
                <p:nvPr/>
              </p:nvPicPr>
              <p:blipFill>
                <a:blip r:embed="rId345"/>
                <a:stretch>
                  <a:fillRect/>
                </a:stretch>
              </p:blipFill>
              <p:spPr>
                <a:xfrm>
                  <a:off x="1890730" y="2657210"/>
                  <a:ext cx="1501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9" name="Ink 228">
                  <a:extLst>
                    <a:ext uri="{FF2B5EF4-FFF2-40B4-BE49-F238E27FC236}">
                      <a16:creationId xmlns:a16="http://schemas.microsoft.com/office/drawing/2014/main" id="{4D46C436-68D2-D553-C49D-0DA9C899F3A6}"/>
                    </a:ext>
                  </a:extLst>
                </p14:cNvPr>
                <p14:cNvContentPartPr/>
                <p14:nvPr/>
              </p14:nvContentPartPr>
              <p14:xfrm>
                <a:off x="2939050" y="1545530"/>
                <a:ext cx="43560" cy="707760"/>
              </p14:xfrm>
            </p:contentPart>
          </mc:Choice>
          <mc:Fallback xmlns="">
            <p:pic>
              <p:nvPicPr>
                <p:cNvPr id="229" name="Ink 228">
                  <a:extLst>
                    <a:ext uri="{FF2B5EF4-FFF2-40B4-BE49-F238E27FC236}">
                      <a16:creationId xmlns:a16="http://schemas.microsoft.com/office/drawing/2014/main" id="{4D46C436-68D2-D553-C49D-0DA9C899F3A6}"/>
                    </a:ext>
                  </a:extLst>
                </p:cNvPr>
                <p:cNvPicPr/>
                <p:nvPr/>
              </p:nvPicPr>
              <p:blipFill>
                <a:blip r:embed="rId347"/>
                <a:stretch>
                  <a:fillRect/>
                </a:stretch>
              </p:blipFill>
              <p:spPr>
                <a:xfrm>
                  <a:off x="2932930" y="1539410"/>
                  <a:ext cx="5580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32" name="Ink 231">
                  <a:extLst>
                    <a:ext uri="{FF2B5EF4-FFF2-40B4-BE49-F238E27FC236}">
                      <a16:creationId xmlns:a16="http://schemas.microsoft.com/office/drawing/2014/main" id="{7CAE00C1-DA3D-B2F7-A5B3-7FA5F5C4AB0A}"/>
                    </a:ext>
                  </a:extLst>
                </p14:cNvPr>
                <p14:cNvContentPartPr/>
                <p14:nvPr/>
              </p14:nvContentPartPr>
              <p14:xfrm>
                <a:off x="1939690" y="1867730"/>
                <a:ext cx="177120" cy="432720"/>
              </p14:xfrm>
            </p:contentPart>
          </mc:Choice>
          <mc:Fallback xmlns="">
            <p:pic>
              <p:nvPicPr>
                <p:cNvPr id="232" name="Ink 231">
                  <a:extLst>
                    <a:ext uri="{FF2B5EF4-FFF2-40B4-BE49-F238E27FC236}">
                      <a16:creationId xmlns:a16="http://schemas.microsoft.com/office/drawing/2014/main" id="{7CAE00C1-DA3D-B2F7-A5B3-7FA5F5C4AB0A}"/>
                    </a:ext>
                  </a:extLst>
                </p:cNvPr>
                <p:cNvPicPr/>
                <p:nvPr/>
              </p:nvPicPr>
              <p:blipFill>
                <a:blip r:embed="rId349"/>
                <a:stretch>
                  <a:fillRect/>
                </a:stretch>
              </p:blipFill>
              <p:spPr>
                <a:xfrm>
                  <a:off x="1933570" y="1861610"/>
                  <a:ext cx="18936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33" name="Ink 232">
                  <a:extLst>
                    <a:ext uri="{FF2B5EF4-FFF2-40B4-BE49-F238E27FC236}">
                      <a16:creationId xmlns:a16="http://schemas.microsoft.com/office/drawing/2014/main" id="{9EF834CC-F541-CE43-5783-D8692E9BBE5A}"/>
                    </a:ext>
                  </a:extLst>
                </p14:cNvPr>
                <p14:cNvContentPartPr/>
                <p14:nvPr/>
              </p14:nvContentPartPr>
              <p14:xfrm>
                <a:off x="2521450" y="1895090"/>
                <a:ext cx="309240" cy="343080"/>
              </p14:xfrm>
            </p:contentPart>
          </mc:Choice>
          <mc:Fallback xmlns="">
            <p:pic>
              <p:nvPicPr>
                <p:cNvPr id="233" name="Ink 232">
                  <a:extLst>
                    <a:ext uri="{FF2B5EF4-FFF2-40B4-BE49-F238E27FC236}">
                      <a16:creationId xmlns:a16="http://schemas.microsoft.com/office/drawing/2014/main" id="{9EF834CC-F541-CE43-5783-D8692E9BBE5A}"/>
                    </a:ext>
                  </a:extLst>
                </p:cNvPr>
                <p:cNvPicPr/>
                <p:nvPr/>
              </p:nvPicPr>
              <p:blipFill>
                <a:blip r:embed="rId351"/>
                <a:stretch>
                  <a:fillRect/>
                </a:stretch>
              </p:blipFill>
              <p:spPr>
                <a:xfrm>
                  <a:off x="2515330" y="1888970"/>
                  <a:ext cx="32148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34" name="Ink 233">
                  <a:extLst>
                    <a:ext uri="{FF2B5EF4-FFF2-40B4-BE49-F238E27FC236}">
                      <a16:creationId xmlns:a16="http://schemas.microsoft.com/office/drawing/2014/main" id="{50C8C223-0047-953F-EE2C-5991AE411A59}"/>
                    </a:ext>
                  </a:extLst>
                </p14:cNvPr>
                <p14:cNvContentPartPr/>
                <p14:nvPr/>
              </p14:nvContentPartPr>
              <p14:xfrm>
                <a:off x="2487970" y="2455970"/>
                <a:ext cx="244440" cy="284760"/>
              </p14:xfrm>
            </p:contentPart>
          </mc:Choice>
          <mc:Fallback xmlns="">
            <p:pic>
              <p:nvPicPr>
                <p:cNvPr id="234" name="Ink 233">
                  <a:extLst>
                    <a:ext uri="{FF2B5EF4-FFF2-40B4-BE49-F238E27FC236}">
                      <a16:creationId xmlns:a16="http://schemas.microsoft.com/office/drawing/2014/main" id="{50C8C223-0047-953F-EE2C-5991AE411A59}"/>
                    </a:ext>
                  </a:extLst>
                </p:cNvPr>
                <p:cNvPicPr/>
                <p:nvPr/>
              </p:nvPicPr>
              <p:blipFill>
                <a:blip r:embed="rId353"/>
                <a:stretch>
                  <a:fillRect/>
                </a:stretch>
              </p:blipFill>
              <p:spPr>
                <a:xfrm>
                  <a:off x="2481850" y="2449850"/>
                  <a:ext cx="256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5" name="Ink 234">
                  <a:extLst>
                    <a:ext uri="{FF2B5EF4-FFF2-40B4-BE49-F238E27FC236}">
                      <a16:creationId xmlns:a16="http://schemas.microsoft.com/office/drawing/2014/main" id="{3F918CD1-F8B7-2F2E-891F-DA58BF539754}"/>
                    </a:ext>
                  </a:extLst>
                </p14:cNvPr>
                <p14:cNvContentPartPr/>
                <p14:nvPr/>
              </p14:nvContentPartPr>
              <p14:xfrm>
                <a:off x="2710810" y="2450930"/>
                <a:ext cx="171000" cy="262080"/>
              </p14:xfrm>
            </p:contentPart>
          </mc:Choice>
          <mc:Fallback xmlns="">
            <p:pic>
              <p:nvPicPr>
                <p:cNvPr id="235" name="Ink 234">
                  <a:extLst>
                    <a:ext uri="{FF2B5EF4-FFF2-40B4-BE49-F238E27FC236}">
                      <a16:creationId xmlns:a16="http://schemas.microsoft.com/office/drawing/2014/main" id="{3F918CD1-F8B7-2F2E-891F-DA58BF539754}"/>
                    </a:ext>
                  </a:extLst>
                </p:cNvPr>
                <p:cNvPicPr/>
                <p:nvPr/>
              </p:nvPicPr>
              <p:blipFill>
                <a:blip r:embed="rId355"/>
                <a:stretch>
                  <a:fillRect/>
                </a:stretch>
              </p:blipFill>
              <p:spPr>
                <a:xfrm>
                  <a:off x="2704690" y="2444810"/>
                  <a:ext cx="183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6" name="Ink 235">
                  <a:extLst>
                    <a:ext uri="{FF2B5EF4-FFF2-40B4-BE49-F238E27FC236}">
                      <a16:creationId xmlns:a16="http://schemas.microsoft.com/office/drawing/2014/main" id="{A9C952E0-6EEE-7EFE-9F90-0C1369468DE5}"/>
                    </a:ext>
                  </a:extLst>
                </p14:cNvPr>
                <p14:cNvContentPartPr/>
                <p14:nvPr/>
              </p14:nvContentPartPr>
              <p14:xfrm>
                <a:off x="3177370" y="1549130"/>
                <a:ext cx="68040" cy="855360"/>
              </p14:xfrm>
            </p:contentPart>
          </mc:Choice>
          <mc:Fallback xmlns="">
            <p:pic>
              <p:nvPicPr>
                <p:cNvPr id="236" name="Ink 235">
                  <a:extLst>
                    <a:ext uri="{FF2B5EF4-FFF2-40B4-BE49-F238E27FC236}">
                      <a16:creationId xmlns:a16="http://schemas.microsoft.com/office/drawing/2014/main" id="{A9C952E0-6EEE-7EFE-9F90-0C1369468DE5}"/>
                    </a:ext>
                  </a:extLst>
                </p:cNvPr>
                <p:cNvPicPr/>
                <p:nvPr/>
              </p:nvPicPr>
              <p:blipFill>
                <a:blip r:embed="rId357"/>
                <a:stretch>
                  <a:fillRect/>
                </a:stretch>
              </p:blipFill>
              <p:spPr>
                <a:xfrm>
                  <a:off x="3171250" y="1543010"/>
                  <a:ext cx="80280" cy="867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8" name="Ink 237">
                  <a:extLst>
                    <a:ext uri="{FF2B5EF4-FFF2-40B4-BE49-F238E27FC236}">
                      <a16:creationId xmlns:a16="http://schemas.microsoft.com/office/drawing/2014/main" id="{B6229875-1E33-56FC-BF6E-77A7C5840EA4}"/>
                    </a:ext>
                  </a:extLst>
                </p14:cNvPr>
                <p14:cNvContentPartPr/>
                <p14:nvPr/>
              </p14:nvContentPartPr>
              <p14:xfrm>
                <a:off x="2990530" y="2451290"/>
                <a:ext cx="86760" cy="232920"/>
              </p14:xfrm>
            </p:contentPart>
          </mc:Choice>
          <mc:Fallback xmlns="">
            <p:pic>
              <p:nvPicPr>
                <p:cNvPr id="238" name="Ink 237">
                  <a:extLst>
                    <a:ext uri="{FF2B5EF4-FFF2-40B4-BE49-F238E27FC236}">
                      <a16:creationId xmlns:a16="http://schemas.microsoft.com/office/drawing/2014/main" id="{B6229875-1E33-56FC-BF6E-77A7C5840EA4}"/>
                    </a:ext>
                  </a:extLst>
                </p:cNvPr>
                <p:cNvPicPr/>
                <p:nvPr/>
              </p:nvPicPr>
              <p:blipFill>
                <a:blip r:embed="rId359"/>
                <a:stretch>
                  <a:fillRect/>
                </a:stretch>
              </p:blipFill>
              <p:spPr>
                <a:xfrm>
                  <a:off x="2984410" y="2445170"/>
                  <a:ext cx="99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9" name="Ink 238">
                  <a:extLst>
                    <a:ext uri="{FF2B5EF4-FFF2-40B4-BE49-F238E27FC236}">
                      <a16:creationId xmlns:a16="http://schemas.microsoft.com/office/drawing/2014/main" id="{CA87383C-0A82-8B7D-8B7B-47D455A4E5E7}"/>
                    </a:ext>
                  </a:extLst>
                </p14:cNvPr>
                <p14:cNvContentPartPr/>
                <p14:nvPr/>
              </p14:nvContentPartPr>
              <p14:xfrm>
                <a:off x="3003130" y="2534090"/>
                <a:ext cx="168480" cy="57240"/>
              </p14:xfrm>
            </p:contentPart>
          </mc:Choice>
          <mc:Fallback xmlns="">
            <p:pic>
              <p:nvPicPr>
                <p:cNvPr id="239" name="Ink 238">
                  <a:extLst>
                    <a:ext uri="{FF2B5EF4-FFF2-40B4-BE49-F238E27FC236}">
                      <a16:creationId xmlns:a16="http://schemas.microsoft.com/office/drawing/2014/main" id="{CA87383C-0A82-8B7D-8B7B-47D455A4E5E7}"/>
                    </a:ext>
                  </a:extLst>
                </p:cNvPr>
                <p:cNvPicPr/>
                <p:nvPr/>
              </p:nvPicPr>
              <p:blipFill>
                <a:blip r:embed="rId361"/>
                <a:stretch>
                  <a:fillRect/>
                </a:stretch>
              </p:blipFill>
              <p:spPr>
                <a:xfrm>
                  <a:off x="2997010" y="2527970"/>
                  <a:ext cx="180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40" name="Ink 239">
                  <a:extLst>
                    <a:ext uri="{FF2B5EF4-FFF2-40B4-BE49-F238E27FC236}">
                      <a16:creationId xmlns:a16="http://schemas.microsoft.com/office/drawing/2014/main" id="{C914D4DB-6C4D-CA55-B4C9-E1BBCC873F9F}"/>
                    </a:ext>
                  </a:extLst>
                </p14:cNvPr>
                <p14:cNvContentPartPr/>
                <p14:nvPr/>
              </p14:nvContentPartPr>
              <p14:xfrm>
                <a:off x="3028690" y="2667290"/>
                <a:ext cx="147240" cy="177480"/>
              </p14:xfrm>
            </p:contentPart>
          </mc:Choice>
          <mc:Fallback xmlns="">
            <p:pic>
              <p:nvPicPr>
                <p:cNvPr id="240" name="Ink 239">
                  <a:extLst>
                    <a:ext uri="{FF2B5EF4-FFF2-40B4-BE49-F238E27FC236}">
                      <a16:creationId xmlns:a16="http://schemas.microsoft.com/office/drawing/2014/main" id="{C914D4DB-6C4D-CA55-B4C9-E1BBCC873F9F}"/>
                    </a:ext>
                  </a:extLst>
                </p:cNvPr>
                <p:cNvPicPr/>
                <p:nvPr/>
              </p:nvPicPr>
              <p:blipFill>
                <a:blip r:embed="rId363"/>
                <a:stretch>
                  <a:fillRect/>
                </a:stretch>
              </p:blipFill>
              <p:spPr>
                <a:xfrm>
                  <a:off x="3022570" y="2661170"/>
                  <a:ext cx="1594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41" name="Ink 240">
                  <a:extLst>
                    <a:ext uri="{FF2B5EF4-FFF2-40B4-BE49-F238E27FC236}">
                      <a16:creationId xmlns:a16="http://schemas.microsoft.com/office/drawing/2014/main" id="{53AF0443-E18B-1B19-F3F7-362D23E3862A}"/>
                    </a:ext>
                  </a:extLst>
                </p14:cNvPr>
                <p14:cNvContentPartPr/>
                <p14:nvPr/>
              </p14:nvContentPartPr>
              <p14:xfrm>
                <a:off x="3101050" y="2762690"/>
                <a:ext cx="79560" cy="23760"/>
              </p14:xfrm>
            </p:contentPart>
          </mc:Choice>
          <mc:Fallback xmlns="">
            <p:pic>
              <p:nvPicPr>
                <p:cNvPr id="241" name="Ink 240">
                  <a:extLst>
                    <a:ext uri="{FF2B5EF4-FFF2-40B4-BE49-F238E27FC236}">
                      <a16:creationId xmlns:a16="http://schemas.microsoft.com/office/drawing/2014/main" id="{53AF0443-E18B-1B19-F3F7-362D23E3862A}"/>
                    </a:ext>
                  </a:extLst>
                </p:cNvPr>
                <p:cNvPicPr/>
                <p:nvPr/>
              </p:nvPicPr>
              <p:blipFill>
                <a:blip r:embed="rId365"/>
                <a:stretch>
                  <a:fillRect/>
                </a:stretch>
              </p:blipFill>
              <p:spPr>
                <a:xfrm>
                  <a:off x="3094930" y="2756570"/>
                  <a:ext cx="91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42" name="Ink 241">
                  <a:extLst>
                    <a:ext uri="{FF2B5EF4-FFF2-40B4-BE49-F238E27FC236}">
                      <a16:creationId xmlns:a16="http://schemas.microsoft.com/office/drawing/2014/main" id="{B50E9C88-1EFC-77C5-0456-29B1814CADCD}"/>
                    </a:ext>
                  </a:extLst>
                </p14:cNvPr>
                <p14:cNvContentPartPr/>
                <p14:nvPr/>
              </p14:nvContentPartPr>
              <p14:xfrm>
                <a:off x="2973970" y="2849090"/>
                <a:ext cx="115560" cy="26640"/>
              </p14:xfrm>
            </p:contentPart>
          </mc:Choice>
          <mc:Fallback xmlns="">
            <p:pic>
              <p:nvPicPr>
                <p:cNvPr id="242" name="Ink 241">
                  <a:extLst>
                    <a:ext uri="{FF2B5EF4-FFF2-40B4-BE49-F238E27FC236}">
                      <a16:creationId xmlns:a16="http://schemas.microsoft.com/office/drawing/2014/main" id="{B50E9C88-1EFC-77C5-0456-29B1814CADCD}"/>
                    </a:ext>
                  </a:extLst>
                </p:cNvPr>
                <p:cNvPicPr/>
                <p:nvPr/>
              </p:nvPicPr>
              <p:blipFill>
                <a:blip r:embed="rId367"/>
                <a:stretch>
                  <a:fillRect/>
                </a:stretch>
              </p:blipFill>
              <p:spPr>
                <a:xfrm>
                  <a:off x="2967850" y="2842970"/>
                  <a:ext cx="12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3" name="Ink 242">
                  <a:extLst>
                    <a:ext uri="{FF2B5EF4-FFF2-40B4-BE49-F238E27FC236}">
                      <a16:creationId xmlns:a16="http://schemas.microsoft.com/office/drawing/2014/main" id="{7C145C8F-3DDE-7A9A-5A45-D7C69C56B17A}"/>
                    </a:ext>
                  </a:extLst>
                </p14:cNvPr>
                <p14:cNvContentPartPr/>
                <p14:nvPr/>
              </p14:nvContentPartPr>
              <p14:xfrm>
                <a:off x="2983330" y="2919290"/>
                <a:ext cx="116640" cy="189000"/>
              </p14:xfrm>
            </p:contentPart>
          </mc:Choice>
          <mc:Fallback xmlns="">
            <p:pic>
              <p:nvPicPr>
                <p:cNvPr id="243" name="Ink 242">
                  <a:extLst>
                    <a:ext uri="{FF2B5EF4-FFF2-40B4-BE49-F238E27FC236}">
                      <a16:creationId xmlns:a16="http://schemas.microsoft.com/office/drawing/2014/main" id="{7C145C8F-3DDE-7A9A-5A45-D7C69C56B17A}"/>
                    </a:ext>
                  </a:extLst>
                </p:cNvPr>
                <p:cNvPicPr/>
                <p:nvPr/>
              </p:nvPicPr>
              <p:blipFill>
                <a:blip r:embed="rId369"/>
                <a:stretch>
                  <a:fillRect/>
                </a:stretch>
              </p:blipFill>
              <p:spPr>
                <a:xfrm>
                  <a:off x="2977210" y="2913170"/>
                  <a:ext cx="1288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5" name="Ink 244">
                  <a:extLst>
                    <a:ext uri="{FF2B5EF4-FFF2-40B4-BE49-F238E27FC236}">
                      <a16:creationId xmlns:a16="http://schemas.microsoft.com/office/drawing/2014/main" id="{52494664-7676-9ABC-0842-A78BC0658495}"/>
                    </a:ext>
                  </a:extLst>
                </p14:cNvPr>
                <p14:cNvContentPartPr/>
                <p14:nvPr/>
              </p14:nvContentPartPr>
              <p14:xfrm>
                <a:off x="2970370" y="3133850"/>
                <a:ext cx="175680" cy="205920"/>
              </p14:xfrm>
            </p:contentPart>
          </mc:Choice>
          <mc:Fallback xmlns="">
            <p:pic>
              <p:nvPicPr>
                <p:cNvPr id="245" name="Ink 244">
                  <a:extLst>
                    <a:ext uri="{FF2B5EF4-FFF2-40B4-BE49-F238E27FC236}">
                      <a16:creationId xmlns:a16="http://schemas.microsoft.com/office/drawing/2014/main" id="{52494664-7676-9ABC-0842-A78BC0658495}"/>
                    </a:ext>
                  </a:extLst>
                </p:cNvPr>
                <p:cNvPicPr/>
                <p:nvPr/>
              </p:nvPicPr>
              <p:blipFill>
                <a:blip r:embed="rId371"/>
                <a:stretch>
                  <a:fillRect/>
                </a:stretch>
              </p:blipFill>
              <p:spPr>
                <a:xfrm>
                  <a:off x="2964250" y="3127730"/>
                  <a:ext cx="187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6" name="Ink 245">
                  <a:extLst>
                    <a:ext uri="{FF2B5EF4-FFF2-40B4-BE49-F238E27FC236}">
                      <a16:creationId xmlns:a16="http://schemas.microsoft.com/office/drawing/2014/main" id="{EB8154C4-92D6-F774-357D-55F163A922A6}"/>
                    </a:ext>
                  </a:extLst>
                </p14:cNvPr>
                <p14:cNvContentPartPr/>
                <p14:nvPr/>
              </p14:nvContentPartPr>
              <p14:xfrm>
                <a:off x="3451330" y="2459570"/>
                <a:ext cx="161280" cy="261000"/>
              </p14:xfrm>
            </p:contentPart>
          </mc:Choice>
          <mc:Fallback xmlns="">
            <p:pic>
              <p:nvPicPr>
                <p:cNvPr id="246" name="Ink 245">
                  <a:extLst>
                    <a:ext uri="{FF2B5EF4-FFF2-40B4-BE49-F238E27FC236}">
                      <a16:creationId xmlns:a16="http://schemas.microsoft.com/office/drawing/2014/main" id="{EB8154C4-92D6-F774-357D-55F163A922A6}"/>
                    </a:ext>
                  </a:extLst>
                </p:cNvPr>
                <p:cNvPicPr/>
                <p:nvPr/>
              </p:nvPicPr>
              <p:blipFill>
                <a:blip r:embed="rId373"/>
                <a:stretch>
                  <a:fillRect/>
                </a:stretch>
              </p:blipFill>
              <p:spPr>
                <a:xfrm>
                  <a:off x="3445210" y="2453450"/>
                  <a:ext cx="1735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7" name="Ink 246">
                  <a:extLst>
                    <a:ext uri="{FF2B5EF4-FFF2-40B4-BE49-F238E27FC236}">
                      <a16:creationId xmlns:a16="http://schemas.microsoft.com/office/drawing/2014/main" id="{95246C45-7EC7-0516-FCA5-84228113D291}"/>
                    </a:ext>
                  </a:extLst>
                </p14:cNvPr>
                <p14:cNvContentPartPr/>
                <p14:nvPr/>
              </p14:nvContentPartPr>
              <p14:xfrm>
                <a:off x="3451690" y="2706890"/>
                <a:ext cx="192240" cy="169920"/>
              </p14:xfrm>
            </p:contentPart>
          </mc:Choice>
          <mc:Fallback xmlns="">
            <p:pic>
              <p:nvPicPr>
                <p:cNvPr id="247" name="Ink 246">
                  <a:extLst>
                    <a:ext uri="{FF2B5EF4-FFF2-40B4-BE49-F238E27FC236}">
                      <a16:creationId xmlns:a16="http://schemas.microsoft.com/office/drawing/2014/main" id="{95246C45-7EC7-0516-FCA5-84228113D291}"/>
                    </a:ext>
                  </a:extLst>
                </p:cNvPr>
                <p:cNvPicPr/>
                <p:nvPr/>
              </p:nvPicPr>
              <p:blipFill>
                <a:blip r:embed="rId375"/>
                <a:stretch>
                  <a:fillRect/>
                </a:stretch>
              </p:blipFill>
              <p:spPr>
                <a:xfrm>
                  <a:off x="3445570" y="2700770"/>
                  <a:ext cx="204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8" name="Ink 247">
                  <a:extLst>
                    <a:ext uri="{FF2B5EF4-FFF2-40B4-BE49-F238E27FC236}">
                      <a16:creationId xmlns:a16="http://schemas.microsoft.com/office/drawing/2014/main" id="{4D6C9F25-51BA-3FCB-BEF8-29E73021A006}"/>
                    </a:ext>
                  </a:extLst>
                </p14:cNvPr>
                <p14:cNvContentPartPr/>
                <p14:nvPr/>
              </p14:nvContentPartPr>
              <p14:xfrm>
                <a:off x="3496690" y="2755130"/>
                <a:ext cx="112680" cy="55800"/>
              </p14:xfrm>
            </p:contentPart>
          </mc:Choice>
          <mc:Fallback xmlns="">
            <p:pic>
              <p:nvPicPr>
                <p:cNvPr id="248" name="Ink 247">
                  <a:extLst>
                    <a:ext uri="{FF2B5EF4-FFF2-40B4-BE49-F238E27FC236}">
                      <a16:creationId xmlns:a16="http://schemas.microsoft.com/office/drawing/2014/main" id="{4D6C9F25-51BA-3FCB-BEF8-29E73021A006}"/>
                    </a:ext>
                  </a:extLst>
                </p:cNvPr>
                <p:cNvPicPr/>
                <p:nvPr/>
              </p:nvPicPr>
              <p:blipFill>
                <a:blip r:embed="rId377"/>
                <a:stretch>
                  <a:fillRect/>
                </a:stretch>
              </p:blipFill>
              <p:spPr>
                <a:xfrm>
                  <a:off x="3490570" y="2749010"/>
                  <a:ext cx="1249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9" name="Ink 248">
                  <a:extLst>
                    <a:ext uri="{FF2B5EF4-FFF2-40B4-BE49-F238E27FC236}">
                      <a16:creationId xmlns:a16="http://schemas.microsoft.com/office/drawing/2014/main" id="{8AF23463-B511-0406-E8BC-059D703BA124}"/>
                    </a:ext>
                  </a:extLst>
                </p14:cNvPr>
                <p14:cNvContentPartPr/>
                <p14:nvPr/>
              </p14:nvContentPartPr>
              <p14:xfrm>
                <a:off x="3463570" y="2854130"/>
                <a:ext cx="137880" cy="29520"/>
              </p14:xfrm>
            </p:contentPart>
          </mc:Choice>
          <mc:Fallback xmlns="">
            <p:pic>
              <p:nvPicPr>
                <p:cNvPr id="249" name="Ink 248">
                  <a:extLst>
                    <a:ext uri="{FF2B5EF4-FFF2-40B4-BE49-F238E27FC236}">
                      <a16:creationId xmlns:a16="http://schemas.microsoft.com/office/drawing/2014/main" id="{8AF23463-B511-0406-E8BC-059D703BA124}"/>
                    </a:ext>
                  </a:extLst>
                </p:cNvPr>
                <p:cNvPicPr/>
                <p:nvPr/>
              </p:nvPicPr>
              <p:blipFill>
                <a:blip r:embed="rId379"/>
                <a:stretch>
                  <a:fillRect/>
                </a:stretch>
              </p:blipFill>
              <p:spPr>
                <a:xfrm>
                  <a:off x="3457450" y="2848010"/>
                  <a:ext cx="150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0" name="Ink 249">
                  <a:extLst>
                    <a:ext uri="{FF2B5EF4-FFF2-40B4-BE49-F238E27FC236}">
                      <a16:creationId xmlns:a16="http://schemas.microsoft.com/office/drawing/2014/main" id="{3911836C-D48F-F73D-AFA9-D47193E89305}"/>
                    </a:ext>
                  </a:extLst>
                </p14:cNvPr>
                <p14:cNvContentPartPr/>
                <p14:nvPr/>
              </p14:nvContentPartPr>
              <p14:xfrm>
                <a:off x="3430450" y="2930810"/>
                <a:ext cx="161640" cy="204480"/>
              </p14:xfrm>
            </p:contentPart>
          </mc:Choice>
          <mc:Fallback xmlns="">
            <p:pic>
              <p:nvPicPr>
                <p:cNvPr id="250" name="Ink 249">
                  <a:extLst>
                    <a:ext uri="{FF2B5EF4-FFF2-40B4-BE49-F238E27FC236}">
                      <a16:creationId xmlns:a16="http://schemas.microsoft.com/office/drawing/2014/main" id="{3911836C-D48F-F73D-AFA9-D47193E89305}"/>
                    </a:ext>
                  </a:extLst>
                </p:cNvPr>
                <p:cNvPicPr/>
                <p:nvPr/>
              </p:nvPicPr>
              <p:blipFill>
                <a:blip r:embed="rId381"/>
                <a:stretch>
                  <a:fillRect/>
                </a:stretch>
              </p:blipFill>
              <p:spPr>
                <a:xfrm>
                  <a:off x="3424330" y="2924690"/>
                  <a:ext cx="173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1" name="Ink 250">
                  <a:extLst>
                    <a:ext uri="{FF2B5EF4-FFF2-40B4-BE49-F238E27FC236}">
                      <a16:creationId xmlns:a16="http://schemas.microsoft.com/office/drawing/2014/main" id="{3DA60F58-FC04-B333-C88C-F78EAAD2AE3F}"/>
                    </a:ext>
                  </a:extLst>
                </p14:cNvPr>
                <p14:cNvContentPartPr/>
                <p14:nvPr/>
              </p14:nvContentPartPr>
              <p14:xfrm>
                <a:off x="3449890" y="3076610"/>
                <a:ext cx="226080" cy="254520"/>
              </p14:xfrm>
            </p:contentPart>
          </mc:Choice>
          <mc:Fallback xmlns="">
            <p:pic>
              <p:nvPicPr>
                <p:cNvPr id="251" name="Ink 250">
                  <a:extLst>
                    <a:ext uri="{FF2B5EF4-FFF2-40B4-BE49-F238E27FC236}">
                      <a16:creationId xmlns:a16="http://schemas.microsoft.com/office/drawing/2014/main" id="{3DA60F58-FC04-B333-C88C-F78EAAD2AE3F}"/>
                    </a:ext>
                  </a:extLst>
                </p:cNvPr>
                <p:cNvPicPr/>
                <p:nvPr/>
              </p:nvPicPr>
              <p:blipFill>
                <a:blip r:embed="rId383"/>
                <a:stretch>
                  <a:fillRect/>
                </a:stretch>
              </p:blipFill>
              <p:spPr>
                <a:xfrm>
                  <a:off x="3443770" y="3070490"/>
                  <a:ext cx="2383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3" name="Ink 252">
                  <a:extLst>
                    <a:ext uri="{FF2B5EF4-FFF2-40B4-BE49-F238E27FC236}">
                      <a16:creationId xmlns:a16="http://schemas.microsoft.com/office/drawing/2014/main" id="{8D41C769-52F7-603F-7180-8859F54DD35F}"/>
                    </a:ext>
                  </a:extLst>
                </p14:cNvPr>
                <p14:cNvContentPartPr/>
                <p14:nvPr/>
              </p14:nvContentPartPr>
              <p14:xfrm>
                <a:off x="1672210" y="2954210"/>
                <a:ext cx="356760" cy="165240"/>
              </p14:xfrm>
            </p:contentPart>
          </mc:Choice>
          <mc:Fallback xmlns="">
            <p:pic>
              <p:nvPicPr>
                <p:cNvPr id="253" name="Ink 252">
                  <a:extLst>
                    <a:ext uri="{FF2B5EF4-FFF2-40B4-BE49-F238E27FC236}">
                      <a16:creationId xmlns:a16="http://schemas.microsoft.com/office/drawing/2014/main" id="{8D41C769-52F7-603F-7180-8859F54DD35F}"/>
                    </a:ext>
                  </a:extLst>
                </p:cNvPr>
                <p:cNvPicPr/>
                <p:nvPr/>
              </p:nvPicPr>
              <p:blipFill>
                <a:blip r:embed="rId385"/>
                <a:stretch>
                  <a:fillRect/>
                </a:stretch>
              </p:blipFill>
              <p:spPr>
                <a:xfrm>
                  <a:off x="1666090" y="2948090"/>
                  <a:ext cx="3690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4" name="Ink 253">
                  <a:extLst>
                    <a:ext uri="{FF2B5EF4-FFF2-40B4-BE49-F238E27FC236}">
                      <a16:creationId xmlns:a16="http://schemas.microsoft.com/office/drawing/2014/main" id="{BF09AA76-BE53-2A65-D96A-A20109335B5F}"/>
                    </a:ext>
                  </a:extLst>
                </p14:cNvPr>
                <p14:cNvContentPartPr/>
                <p14:nvPr/>
              </p14:nvContentPartPr>
              <p14:xfrm>
                <a:off x="1865170" y="2953850"/>
                <a:ext cx="36720" cy="309600"/>
              </p14:xfrm>
            </p:contentPart>
          </mc:Choice>
          <mc:Fallback xmlns="">
            <p:pic>
              <p:nvPicPr>
                <p:cNvPr id="254" name="Ink 253">
                  <a:extLst>
                    <a:ext uri="{FF2B5EF4-FFF2-40B4-BE49-F238E27FC236}">
                      <a16:creationId xmlns:a16="http://schemas.microsoft.com/office/drawing/2014/main" id="{BF09AA76-BE53-2A65-D96A-A20109335B5F}"/>
                    </a:ext>
                  </a:extLst>
                </p:cNvPr>
                <p:cNvPicPr/>
                <p:nvPr/>
              </p:nvPicPr>
              <p:blipFill>
                <a:blip r:embed="rId387"/>
                <a:stretch>
                  <a:fillRect/>
                </a:stretch>
              </p:blipFill>
              <p:spPr>
                <a:xfrm>
                  <a:off x="1859050" y="2947730"/>
                  <a:ext cx="489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5" name="Ink 254">
                  <a:extLst>
                    <a:ext uri="{FF2B5EF4-FFF2-40B4-BE49-F238E27FC236}">
                      <a16:creationId xmlns:a16="http://schemas.microsoft.com/office/drawing/2014/main" id="{1F5383F2-CE48-65E1-6A0C-F60D6F6E8391}"/>
                    </a:ext>
                  </a:extLst>
                </p14:cNvPr>
                <p14:cNvContentPartPr/>
                <p14:nvPr/>
              </p14:nvContentPartPr>
              <p14:xfrm>
                <a:off x="2309770" y="2873210"/>
                <a:ext cx="390240" cy="394560"/>
              </p14:xfrm>
            </p:contentPart>
          </mc:Choice>
          <mc:Fallback xmlns="">
            <p:pic>
              <p:nvPicPr>
                <p:cNvPr id="255" name="Ink 254">
                  <a:extLst>
                    <a:ext uri="{FF2B5EF4-FFF2-40B4-BE49-F238E27FC236}">
                      <a16:creationId xmlns:a16="http://schemas.microsoft.com/office/drawing/2014/main" id="{1F5383F2-CE48-65E1-6A0C-F60D6F6E8391}"/>
                    </a:ext>
                  </a:extLst>
                </p:cNvPr>
                <p:cNvPicPr/>
                <p:nvPr/>
              </p:nvPicPr>
              <p:blipFill>
                <a:blip r:embed="rId389"/>
                <a:stretch>
                  <a:fillRect/>
                </a:stretch>
              </p:blipFill>
              <p:spPr>
                <a:xfrm>
                  <a:off x="2303650" y="2867090"/>
                  <a:ext cx="402480" cy="406800"/>
                </a:xfrm>
                <a:prstGeom prst="rect">
                  <a:avLst/>
                </a:prstGeom>
              </p:spPr>
            </p:pic>
          </mc:Fallback>
        </mc:AlternateContent>
      </p:grpSp>
    </p:spTree>
    <p:extLst>
      <p:ext uri="{BB962C8B-B14F-4D97-AF65-F5344CB8AC3E}">
        <p14:creationId xmlns:p14="http://schemas.microsoft.com/office/powerpoint/2010/main" val="2796593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6" name="Ink 45">
                <a:extLst>
                  <a:ext uri="{FF2B5EF4-FFF2-40B4-BE49-F238E27FC236}">
                    <a16:creationId xmlns:a16="http://schemas.microsoft.com/office/drawing/2014/main" id="{8BBAB42A-F2DB-413F-E8BF-64AFDA40BA47}"/>
                  </a:ext>
                </a:extLst>
              </p14:cNvPr>
              <p14:cNvContentPartPr/>
              <p14:nvPr/>
            </p14:nvContentPartPr>
            <p14:xfrm>
              <a:off x="4613410" y="1761890"/>
              <a:ext cx="22320" cy="51480"/>
            </p14:xfrm>
          </p:contentPart>
        </mc:Choice>
        <mc:Fallback xmlns="">
          <p:pic>
            <p:nvPicPr>
              <p:cNvPr id="46" name="Ink 45">
                <a:extLst>
                  <a:ext uri="{FF2B5EF4-FFF2-40B4-BE49-F238E27FC236}">
                    <a16:creationId xmlns:a16="http://schemas.microsoft.com/office/drawing/2014/main" id="{8BBAB42A-F2DB-413F-E8BF-64AFDA40BA47}"/>
                  </a:ext>
                </a:extLst>
              </p:cNvPr>
              <p:cNvPicPr/>
              <p:nvPr/>
            </p:nvPicPr>
            <p:blipFill>
              <a:blip r:embed="rId3"/>
              <a:stretch>
                <a:fillRect/>
              </a:stretch>
            </p:blipFill>
            <p:spPr>
              <a:xfrm>
                <a:off x="4607290" y="1755770"/>
                <a:ext cx="34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2" name="Ink 71">
                <a:extLst>
                  <a:ext uri="{FF2B5EF4-FFF2-40B4-BE49-F238E27FC236}">
                    <a16:creationId xmlns:a16="http://schemas.microsoft.com/office/drawing/2014/main" id="{E6CFBBDF-600B-0242-16BE-E12DC8280F54}"/>
                  </a:ext>
                </a:extLst>
              </p14:cNvPr>
              <p14:cNvContentPartPr/>
              <p14:nvPr/>
            </p14:nvContentPartPr>
            <p14:xfrm>
              <a:off x="2214010" y="4366490"/>
              <a:ext cx="684360" cy="78480"/>
            </p14:xfrm>
          </p:contentPart>
        </mc:Choice>
        <mc:Fallback xmlns="">
          <p:pic>
            <p:nvPicPr>
              <p:cNvPr id="72" name="Ink 71">
                <a:extLst>
                  <a:ext uri="{FF2B5EF4-FFF2-40B4-BE49-F238E27FC236}">
                    <a16:creationId xmlns:a16="http://schemas.microsoft.com/office/drawing/2014/main" id="{E6CFBBDF-600B-0242-16BE-E12DC8280F54}"/>
                  </a:ext>
                </a:extLst>
              </p:cNvPr>
              <p:cNvPicPr/>
              <p:nvPr/>
            </p:nvPicPr>
            <p:blipFill>
              <a:blip r:embed="rId5"/>
              <a:stretch>
                <a:fillRect/>
              </a:stretch>
            </p:blipFill>
            <p:spPr>
              <a:xfrm>
                <a:off x="2207890" y="4360370"/>
                <a:ext cx="696600" cy="90720"/>
              </a:xfrm>
              <a:prstGeom prst="rect">
                <a:avLst/>
              </a:prstGeom>
            </p:spPr>
          </p:pic>
        </mc:Fallback>
      </mc:AlternateContent>
      <p:grpSp>
        <p:nvGrpSpPr>
          <p:cNvPr id="200" name="Group 199">
            <a:extLst>
              <a:ext uri="{FF2B5EF4-FFF2-40B4-BE49-F238E27FC236}">
                <a16:creationId xmlns:a16="http://schemas.microsoft.com/office/drawing/2014/main" id="{EE153692-817A-45B3-E315-7AD7AF0DD953}"/>
              </a:ext>
            </a:extLst>
          </p:cNvPr>
          <p:cNvGrpSpPr/>
          <p:nvPr/>
        </p:nvGrpSpPr>
        <p:grpSpPr>
          <a:xfrm>
            <a:off x="1676890" y="165290"/>
            <a:ext cx="9415800" cy="6735960"/>
            <a:chOff x="1676890" y="165290"/>
            <a:chExt cx="9415800" cy="6735960"/>
          </a:xfrm>
        </p:grpSpPr>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6992358B-144A-5BEC-9C59-2109ECFEF462}"/>
                    </a:ext>
                  </a:extLst>
                </p14:cNvPr>
                <p14:cNvContentPartPr/>
                <p14:nvPr/>
              </p14:nvContentPartPr>
              <p14:xfrm>
                <a:off x="8736490" y="351770"/>
                <a:ext cx="351000" cy="452880"/>
              </p14:xfrm>
            </p:contentPart>
          </mc:Choice>
          <mc:Fallback xmlns="">
            <p:pic>
              <p:nvPicPr>
                <p:cNvPr id="31" name="Ink 30">
                  <a:extLst>
                    <a:ext uri="{FF2B5EF4-FFF2-40B4-BE49-F238E27FC236}">
                      <a16:creationId xmlns:a16="http://schemas.microsoft.com/office/drawing/2014/main" id="{6992358B-144A-5BEC-9C59-2109ECFEF462}"/>
                    </a:ext>
                  </a:extLst>
                </p:cNvPr>
                <p:cNvPicPr/>
                <p:nvPr/>
              </p:nvPicPr>
              <p:blipFill>
                <a:blip r:embed="rId7"/>
                <a:stretch>
                  <a:fillRect/>
                </a:stretch>
              </p:blipFill>
              <p:spPr>
                <a:xfrm>
                  <a:off x="8730370" y="345650"/>
                  <a:ext cx="36324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6DBCC2D2-7D10-1AF7-5390-A52896BDD31F}"/>
                    </a:ext>
                  </a:extLst>
                </p14:cNvPr>
                <p14:cNvContentPartPr/>
                <p14:nvPr/>
              </p14:nvContentPartPr>
              <p14:xfrm>
                <a:off x="9149050" y="409370"/>
                <a:ext cx="150480" cy="170280"/>
              </p14:xfrm>
            </p:contentPart>
          </mc:Choice>
          <mc:Fallback xmlns="">
            <p:pic>
              <p:nvPicPr>
                <p:cNvPr id="32" name="Ink 31">
                  <a:extLst>
                    <a:ext uri="{FF2B5EF4-FFF2-40B4-BE49-F238E27FC236}">
                      <a16:creationId xmlns:a16="http://schemas.microsoft.com/office/drawing/2014/main" id="{6DBCC2D2-7D10-1AF7-5390-A52896BDD31F}"/>
                    </a:ext>
                  </a:extLst>
                </p:cNvPr>
                <p:cNvPicPr/>
                <p:nvPr/>
              </p:nvPicPr>
              <p:blipFill>
                <a:blip r:embed="rId9"/>
                <a:stretch>
                  <a:fillRect/>
                </a:stretch>
              </p:blipFill>
              <p:spPr>
                <a:xfrm>
                  <a:off x="9142930" y="403250"/>
                  <a:ext cx="162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669CD53F-2BE6-2263-BB62-04D201852479}"/>
                    </a:ext>
                  </a:extLst>
                </p14:cNvPr>
                <p14:cNvContentPartPr/>
                <p14:nvPr/>
              </p14:nvContentPartPr>
              <p14:xfrm>
                <a:off x="9357130" y="235130"/>
                <a:ext cx="52560" cy="345960"/>
              </p14:xfrm>
            </p:contentPart>
          </mc:Choice>
          <mc:Fallback xmlns="">
            <p:pic>
              <p:nvPicPr>
                <p:cNvPr id="33" name="Ink 32">
                  <a:extLst>
                    <a:ext uri="{FF2B5EF4-FFF2-40B4-BE49-F238E27FC236}">
                      <a16:creationId xmlns:a16="http://schemas.microsoft.com/office/drawing/2014/main" id="{669CD53F-2BE6-2263-BB62-04D201852479}"/>
                    </a:ext>
                  </a:extLst>
                </p:cNvPr>
                <p:cNvPicPr/>
                <p:nvPr/>
              </p:nvPicPr>
              <p:blipFill>
                <a:blip r:embed="rId11"/>
                <a:stretch>
                  <a:fillRect/>
                </a:stretch>
              </p:blipFill>
              <p:spPr>
                <a:xfrm>
                  <a:off x="9351010" y="229010"/>
                  <a:ext cx="648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4D41A31F-67E2-66FD-F705-57B5EB889FF2}"/>
                    </a:ext>
                  </a:extLst>
                </p14:cNvPr>
                <p14:cNvContentPartPr/>
                <p14:nvPr/>
              </p14:nvContentPartPr>
              <p14:xfrm>
                <a:off x="9437410" y="495770"/>
                <a:ext cx="52560" cy="87120"/>
              </p14:xfrm>
            </p:contentPart>
          </mc:Choice>
          <mc:Fallback xmlns="">
            <p:pic>
              <p:nvPicPr>
                <p:cNvPr id="34" name="Ink 33">
                  <a:extLst>
                    <a:ext uri="{FF2B5EF4-FFF2-40B4-BE49-F238E27FC236}">
                      <a16:creationId xmlns:a16="http://schemas.microsoft.com/office/drawing/2014/main" id="{4D41A31F-67E2-66FD-F705-57B5EB889FF2}"/>
                    </a:ext>
                  </a:extLst>
                </p:cNvPr>
                <p:cNvPicPr/>
                <p:nvPr/>
              </p:nvPicPr>
              <p:blipFill>
                <a:blip r:embed="rId13"/>
                <a:stretch>
                  <a:fillRect/>
                </a:stretch>
              </p:blipFill>
              <p:spPr>
                <a:xfrm>
                  <a:off x="9431290" y="489650"/>
                  <a:ext cx="64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BC878978-73A5-5DDB-E210-8931F95380BD}"/>
                    </a:ext>
                  </a:extLst>
                </p14:cNvPr>
                <p14:cNvContentPartPr/>
                <p14:nvPr/>
              </p14:nvContentPartPr>
              <p14:xfrm>
                <a:off x="9540730" y="329810"/>
                <a:ext cx="48240" cy="140400"/>
              </p14:xfrm>
            </p:contentPart>
          </mc:Choice>
          <mc:Fallback xmlns="">
            <p:pic>
              <p:nvPicPr>
                <p:cNvPr id="35" name="Ink 34">
                  <a:extLst>
                    <a:ext uri="{FF2B5EF4-FFF2-40B4-BE49-F238E27FC236}">
                      <a16:creationId xmlns:a16="http://schemas.microsoft.com/office/drawing/2014/main" id="{BC878978-73A5-5DDB-E210-8931F95380BD}"/>
                    </a:ext>
                  </a:extLst>
                </p:cNvPr>
                <p:cNvPicPr/>
                <p:nvPr/>
              </p:nvPicPr>
              <p:blipFill>
                <a:blip r:embed="rId15"/>
                <a:stretch>
                  <a:fillRect/>
                </a:stretch>
              </p:blipFill>
              <p:spPr>
                <a:xfrm>
                  <a:off x="9534610" y="323690"/>
                  <a:ext cx="604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C35F50EE-87CA-6EC5-C010-E5EBCEBDB7E5}"/>
                    </a:ext>
                  </a:extLst>
                </p14:cNvPr>
                <p14:cNvContentPartPr/>
                <p14:nvPr/>
              </p14:nvContentPartPr>
              <p14:xfrm>
                <a:off x="9587890" y="434570"/>
                <a:ext cx="91800" cy="160200"/>
              </p14:xfrm>
            </p:contentPart>
          </mc:Choice>
          <mc:Fallback xmlns="">
            <p:pic>
              <p:nvPicPr>
                <p:cNvPr id="36" name="Ink 35">
                  <a:extLst>
                    <a:ext uri="{FF2B5EF4-FFF2-40B4-BE49-F238E27FC236}">
                      <a16:creationId xmlns:a16="http://schemas.microsoft.com/office/drawing/2014/main" id="{C35F50EE-87CA-6EC5-C010-E5EBCEBDB7E5}"/>
                    </a:ext>
                  </a:extLst>
                </p:cNvPr>
                <p:cNvPicPr/>
                <p:nvPr/>
              </p:nvPicPr>
              <p:blipFill>
                <a:blip r:embed="rId17"/>
                <a:stretch>
                  <a:fillRect/>
                </a:stretch>
              </p:blipFill>
              <p:spPr>
                <a:xfrm>
                  <a:off x="9581770" y="428450"/>
                  <a:ext cx="104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E4FB58E8-C2F5-7622-AD7A-850295C6D40F}"/>
                    </a:ext>
                  </a:extLst>
                </p14:cNvPr>
                <p14:cNvContentPartPr/>
                <p14:nvPr/>
              </p14:nvContentPartPr>
              <p14:xfrm>
                <a:off x="9765010" y="438890"/>
                <a:ext cx="356040" cy="219600"/>
              </p14:xfrm>
            </p:contentPart>
          </mc:Choice>
          <mc:Fallback xmlns="">
            <p:pic>
              <p:nvPicPr>
                <p:cNvPr id="37" name="Ink 36">
                  <a:extLst>
                    <a:ext uri="{FF2B5EF4-FFF2-40B4-BE49-F238E27FC236}">
                      <a16:creationId xmlns:a16="http://schemas.microsoft.com/office/drawing/2014/main" id="{E4FB58E8-C2F5-7622-AD7A-850295C6D40F}"/>
                    </a:ext>
                  </a:extLst>
                </p:cNvPr>
                <p:cNvPicPr/>
                <p:nvPr/>
              </p:nvPicPr>
              <p:blipFill>
                <a:blip r:embed="rId19"/>
                <a:stretch>
                  <a:fillRect/>
                </a:stretch>
              </p:blipFill>
              <p:spPr>
                <a:xfrm>
                  <a:off x="9758890" y="432770"/>
                  <a:ext cx="3682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Ink 7">
                  <a:extLst>
                    <a:ext uri="{FF2B5EF4-FFF2-40B4-BE49-F238E27FC236}">
                      <a16:creationId xmlns:a16="http://schemas.microsoft.com/office/drawing/2014/main" id="{2ABD5B8B-40FE-515F-16EF-D0B6BC7ED329}"/>
                    </a:ext>
                  </a:extLst>
                </p14:cNvPr>
                <p14:cNvContentPartPr/>
                <p14:nvPr/>
              </p14:nvContentPartPr>
              <p14:xfrm>
                <a:off x="3606130" y="596570"/>
                <a:ext cx="241560" cy="497880"/>
              </p14:xfrm>
            </p:contentPart>
          </mc:Choice>
          <mc:Fallback xmlns="">
            <p:pic>
              <p:nvPicPr>
                <p:cNvPr id="8" name="Ink 7">
                  <a:extLst>
                    <a:ext uri="{FF2B5EF4-FFF2-40B4-BE49-F238E27FC236}">
                      <a16:creationId xmlns:a16="http://schemas.microsoft.com/office/drawing/2014/main" id="{2ABD5B8B-40FE-515F-16EF-D0B6BC7ED329}"/>
                    </a:ext>
                  </a:extLst>
                </p:cNvPr>
                <p:cNvPicPr/>
                <p:nvPr/>
              </p:nvPicPr>
              <p:blipFill>
                <a:blip r:embed="rId21"/>
                <a:stretch>
                  <a:fillRect/>
                </a:stretch>
              </p:blipFill>
              <p:spPr>
                <a:xfrm>
                  <a:off x="3600010" y="590450"/>
                  <a:ext cx="2538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0C8641E9-B069-4934-E1E5-F592278D66FC}"/>
                    </a:ext>
                  </a:extLst>
                </p14:cNvPr>
                <p14:cNvContentPartPr/>
                <p14:nvPr/>
              </p14:nvContentPartPr>
              <p14:xfrm>
                <a:off x="3911770" y="328730"/>
                <a:ext cx="328680" cy="513000"/>
              </p14:xfrm>
            </p:contentPart>
          </mc:Choice>
          <mc:Fallback xmlns="">
            <p:pic>
              <p:nvPicPr>
                <p:cNvPr id="9" name="Ink 8">
                  <a:extLst>
                    <a:ext uri="{FF2B5EF4-FFF2-40B4-BE49-F238E27FC236}">
                      <a16:creationId xmlns:a16="http://schemas.microsoft.com/office/drawing/2014/main" id="{0C8641E9-B069-4934-E1E5-F592278D66FC}"/>
                    </a:ext>
                  </a:extLst>
                </p:cNvPr>
                <p:cNvPicPr/>
                <p:nvPr/>
              </p:nvPicPr>
              <p:blipFill>
                <a:blip r:embed="rId23"/>
                <a:stretch>
                  <a:fillRect/>
                </a:stretch>
              </p:blipFill>
              <p:spPr>
                <a:xfrm>
                  <a:off x="3905650" y="322610"/>
                  <a:ext cx="34092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93B94487-9747-D616-44BD-8D235E183A97}"/>
                    </a:ext>
                  </a:extLst>
                </p14:cNvPr>
                <p14:cNvContentPartPr/>
                <p14:nvPr/>
              </p14:nvContentPartPr>
              <p14:xfrm>
                <a:off x="4174930" y="733010"/>
                <a:ext cx="4680" cy="30600"/>
              </p14:xfrm>
            </p:contentPart>
          </mc:Choice>
          <mc:Fallback xmlns="">
            <p:pic>
              <p:nvPicPr>
                <p:cNvPr id="10" name="Ink 9">
                  <a:extLst>
                    <a:ext uri="{FF2B5EF4-FFF2-40B4-BE49-F238E27FC236}">
                      <a16:creationId xmlns:a16="http://schemas.microsoft.com/office/drawing/2014/main" id="{93B94487-9747-D616-44BD-8D235E183A97}"/>
                    </a:ext>
                  </a:extLst>
                </p:cNvPr>
                <p:cNvPicPr/>
                <p:nvPr/>
              </p:nvPicPr>
              <p:blipFill>
                <a:blip r:embed="rId25"/>
                <a:stretch>
                  <a:fillRect/>
                </a:stretch>
              </p:blipFill>
              <p:spPr>
                <a:xfrm>
                  <a:off x="4168810" y="726890"/>
                  <a:ext cx="169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F5DC4385-50CE-7E45-2327-513964C5D310}"/>
                    </a:ext>
                  </a:extLst>
                </p14:cNvPr>
                <p14:cNvContentPartPr/>
                <p14:nvPr/>
              </p14:nvContentPartPr>
              <p14:xfrm>
                <a:off x="4260970" y="563810"/>
                <a:ext cx="30960" cy="50040"/>
              </p14:xfrm>
            </p:contentPart>
          </mc:Choice>
          <mc:Fallback xmlns="">
            <p:pic>
              <p:nvPicPr>
                <p:cNvPr id="11" name="Ink 10">
                  <a:extLst>
                    <a:ext uri="{FF2B5EF4-FFF2-40B4-BE49-F238E27FC236}">
                      <a16:creationId xmlns:a16="http://schemas.microsoft.com/office/drawing/2014/main" id="{F5DC4385-50CE-7E45-2327-513964C5D310}"/>
                    </a:ext>
                  </a:extLst>
                </p:cNvPr>
                <p:cNvPicPr/>
                <p:nvPr/>
              </p:nvPicPr>
              <p:blipFill>
                <a:blip r:embed="rId27"/>
                <a:stretch>
                  <a:fillRect/>
                </a:stretch>
              </p:blipFill>
              <p:spPr>
                <a:xfrm>
                  <a:off x="4254850" y="557690"/>
                  <a:ext cx="432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6FDCA9FD-A7EC-CA58-AFF8-71422CF6C4E3}"/>
                    </a:ext>
                  </a:extLst>
                </p14:cNvPr>
                <p14:cNvContentPartPr/>
                <p14:nvPr/>
              </p14:nvContentPartPr>
              <p14:xfrm>
                <a:off x="4276090" y="610610"/>
                <a:ext cx="191520" cy="240120"/>
              </p14:xfrm>
            </p:contentPart>
          </mc:Choice>
          <mc:Fallback xmlns="">
            <p:pic>
              <p:nvPicPr>
                <p:cNvPr id="12" name="Ink 11">
                  <a:extLst>
                    <a:ext uri="{FF2B5EF4-FFF2-40B4-BE49-F238E27FC236}">
                      <a16:creationId xmlns:a16="http://schemas.microsoft.com/office/drawing/2014/main" id="{6FDCA9FD-A7EC-CA58-AFF8-71422CF6C4E3}"/>
                    </a:ext>
                  </a:extLst>
                </p:cNvPr>
                <p:cNvPicPr/>
                <p:nvPr/>
              </p:nvPicPr>
              <p:blipFill>
                <a:blip r:embed="rId29"/>
                <a:stretch>
                  <a:fillRect/>
                </a:stretch>
              </p:blipFill>
              <p:spPr>
                <a:xfrm>
                  <a:off x="4269970" y="604490"/>
                  <a:ext cx="203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7115471C-EBC1-AEEA-4049-72CCAB3B4DEE}"/>
                    </a:ext>
                  </a:extLst>
                </p14:cNvPr>
                <p14:cNvContentPartPr/>
                <p14:nvPr/>
              </p14:nvContentPartPr>
              <p14:xfrm>
                <a:off x="4524490" y="695570"/>
                <a:ext cx="375480" cy="236880"/>
              </p14:xfrm>
            </p:contentPart>
          </mc:Choice>
          <mc:Fallback xmlns="">
            <p:pic>
              <p:nvPicPr>
                <p:cNvPr id="13" name="Ink 12">
                  <a:extLst>
                    <a:ext uri="{FF2B5EF4-FFF2-40B4-BE49-F238E27FC236}">
                      <a16:creationId xmlns:a16="http://schemas.microsoft.com/office/drawing/2014/main" id="{7115471C-EBC1-AEEA-4049-72CCAB3B4DEE}"/>
                    </a:ext>
                  </a:extLst>
                </p:cNvPr>
                <p:cNvPicPr/>
                <p:nvPr/>
              </p:nvPicPr>
              <p:blipFill>
                <a:blip r:embed="rId31"/>
                <a:stretch>
                  <a:fillRect/>
                </a:stretch>
              </p:blipFill>
              <p:spPr>
                <a:xfrm>
                  <a:off x="4518370" y="689450"/>
                  <a:ext cx="387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7F2A914A-06DD-D465-9E2D-4051EFC52972}"/>
                    </a:ext>
                  </a:extLst>
                </p14:cNvPr>
                <p14:cNvContentPartPr/>
                <p14:nvPr/>
              </p14:nvContentPartPr>
              <p14:xfrm>
                <a:off x="5242690" y="518810"/>
                <a:ext cx="67680" cy="68040"/>
              </p14:xfrm>
            </p:contentPart>
          </mc:Choice>
          <mc:Fallback xmlns="">
            <p:pic>
              <p:nvPicPr>
                <p:cNvPr id="14" name="Ink 13">
                  <a:extLst>
                    <a:ext uri="{FF2B5EF4-FFF2-40B4-BE49-F238E27FC236}">
                      <a16:creationId xmlns:a16="http://schemas.microsoft.com/office/drawing/2014/main" id="{7F2A914A-06DD-D465-9E2D-4051EFC52972}"/>
                    </a:ext>
                  </a:extLst>
                </p:cNvPr>
                <p:cNvPicPr/>
                <p:nvPr/>
              </p:nvPicPr>
              <p:blipFill>
                <a:blip r:embed="rId33"/>
                <a:stretch>
                  <a:fillRect/>
                </a:stretch>
              </p:blipFill>
              <p:spPr>
                <a:xfrm>
                  <a:off x="5236570" y="512690"/>
                  <a:ext cx="79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a:extLst>
                    <a:ext uri="{FF2B5EF4-FFF2-40B4-BE49-F238E27FC236}">
                      <a16:creationId xmlns:a16="http://schemas.microsoft.com/office/drawing/2014/main" id="{0D7CA192-26A5-108E-BAF5-95C55C0AD9EA}"/>
                    </a:ext>
                  </a:extLst>
                </p14:cNvPr>
                <p14:cNvContentPartPr/>
                <p14:nvPr/>
              </p14:nvContentPartPr>
              <p14:xfrm>
                <a:off x="5155210" y="895010"/>
                <a:ext cx="24120" cy="28080"/>
              </p14:xfrm>
            </p:contentPart>
          </mc:Choice>
          <mc:Fallback xmlns="">
            <p:pic>
              <p:nvPicPr>
                <p:cNvPr id="15" name="Ink 14">
                  <a:extLst>
                    <a:ext uri="{FF2B5EF4-FFF2-40B4-BE49-F238E27FC236}">
                      <a16:creationId xmlns:a16="http://schemas.microsoft.com/office/drawing/2014/main" id="{0D7CA192-26A5-108E-BAF5-95C55C0AD9EA}"/>
                    </a:ext>
                  </a:extLst>
                </p:cNvPr>
                <p:cNvPicPr/>
                <p:nvPr/>
              </p:nvPicPr>
              <p:blipFill>
                <a:blip r:embed="rId35"/>
                <a:stretch>
                  <a:fillRect/>
                </a:stretch>
              </p:blipFill>
              <p:spPr>
                <a:xfrm>
                  <a:off x="5149090" y="888890"/>
                  <a:ext cx="363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Ink 15">
                  <a:extLst>
                    <a:ext uri="{FF2B5EF4-FFF2-40B4-BE49-F238E27FC236}">
                      <a16:creationId xmlns:a16="http://schemas.microsoft.com/office/drawing/2014/main" id="{229898E5-378F-3D4F-8D78-F5043C3A4C40}"/>
                    </a:ext>
                  </a:extLst>
                </p14:cNvPr>
                <p14:cNvContentPartPr/>
                <p14:nvPr/>
              </p14:nvContentPartPr>
              <p14:xfrm>
                <a:off x="5622850" y="619970"/>
                <a:ext cx="9000" cy="51120"/>
              </p14:xfrm>
            </p:contentPart>
          </mc:Choice>
          <mc:Fallback xmlns="">
            <p:pic>
              <p:nvPicPr>
                <p:cNvPr id="16" name="Ink 15">
                  <a:extLst>
                    <a:ext uri="{FF2B5EF4-FFF2-40B4-BE49-F238E27FC236}">
                      <a16:creationId xmlns:a16="http://schemas.microsoft.com/office/drawing/2014/main" id="{229898E5-378F-3D4F-8D78-F5043C3A4C40}"/>
                    </a:ext>
                  </a:extLst>
                </p:cNvPr>
                <p:cNvPicPr/>
                <p:nvPr/>
              </p:nvPicPr>
              <p:blipFill>
                <a:blip r:embed="rId37"/>
                <a:stretch>
                  <a:fillRect/>
                </a:stretch>
              </p:blipFill>
              <p:spPr>
                <a:xfrm>
                  <a:off x="5616730" y="613850"/>
                  <a:ext cx="21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Ink 16">
                  <a:extLst>
                    <a:ext uri="{FF2B5EF4-FFF2-40B4-BE49-F238E27FC236}">
                      <a16:creationId xmlns:a16="http://schemas.microsoft.com/office/drawing/2014/main" id="{B6401399-D141-43C1-F0FB-4920E3B7DAEA}"/>
                    </a:ext>
                  </a:extLst>
                </p14:cNvPr>
                <p14:cNvContentPartPr/>
                <p14:nvPr/>
              </p14:nvContentPartPr>
              <p14:xfrm>
                <a:off x="4964770" y="568490"/>
                <a:ext cx="112320" cy="397800"/>
              </p14:xfrm>
            </p:contentPart>
          </mc:Choice>
          <mc:Fallback xmlns="">
            <p:pic>
              <p:nvPicPr>
                <p:cNvPr id="17" name="Ink 16">
                  <a:extLst>
                    <a:ext uri="{FF2B5EF4-FFF2-40B4-BE49-F238E27FC236}">
                      <a16:creationId xmlns:a16="http://schemas.microsoft.com/office/drawing/2014/main" id="{B6401399-D141-43C1-F0FB-4920E3B7DAEA}"/>
                    </a:ext>
                  </a:extLst>
                </p:cNvPr>
                <p:cNvPicPr/>
                <p:nvPr/>
              </p:nvPicPr>
              <p:blipFill>
                <a:blip r:embed="rId39"/>
                <a:stretch>
                  <a:fillRect/>
                </a:stretch>
              </p:blipFill>
              <p:spPr>
                <a:xfrm>
                  <a:off x="4958650" y="562370"/>
                  <a:ext cx="1245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Ink 17">
                  <a:extLst>
                    <a:ext uri="{FF2B5EF4-FFF2-40B4-BE49-F238E27FC236}">
                      <a16:creationId xmlns:a16="http://schemas.microsoft.com/office/drawing/2014/main" id="{5E6809E0-0E2E-F5EF-4C01-F29F88D8242F}"/>
                    </a:ext>
                  </a:extLst>
                </p14:cNvPr>
                <p14:cNvContentPartPr/>
                <p14:nvPr/>
              </p14:nvContentPartPr>
              <p14:xfrm>
                <a:off x="5293450" y="622130"/>
                <a:ext cx="431280" cy="297360"/>
              </p14:xfrm>
            </p:contentPart>
          </mc:Choice>
          <mc:Fallback xmlns="">
            <p:pic>
              <p:nvPicPr>
                <p:cNvPr id="18" name="Ink 17">
                  <a:extLst>
                    <a:ext uri="{FF2B5EF4-FFF2-40B4-BE49-F238E27FC236}">
                      <a16:creationId xmlns:a16="http://schemas.microsoft.com/office/drawing/2014/main" id="{5E6809E0-0E2E-F5EF-4C01-F29F88D8242F}"/>
                    </a:ext>
                  </a:extLst>
                </p:cNvPr>
                <p:cNvPicPr/>
                <p:nvPr/>
              </p:nvPicPr>
              <p:blipFill>
                <a:blip r:embed="rId41"/>
                <a:stretch>
                  <a:fillRect/>
                </a:stretch>
              </p:blipFill>
              <p:spPr>
                <a:xfrm>
                  <a:off x="5287330" y="616010"/>
                  <a:ext cx="4435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 name="Ink 19">
                  <a:extLst>
                    <a:ext uri="{FF2B5EF4-FFF2-40B4-BE49-F238E27FC236}">
                      <a16:creationId xmlns:a16="http://schemas.microsoft.com/office/drawing/2014/main" id="{507AC776-E7CE-E6DA-542F-8B7E7243721D}"/>
                    </a:ext>
                  </a:extLst>
                </p14:cNvPr>
                <p14:cNvContentPartPr/>
                <p14:nvPr/>
              </p14:nvContentPartPr>
              <p14:xfrm>
                <a:off x="5850010" y="1123250"/>
                <a:ext cx="191520" cy="296280"/>
              </p14:xfrm>
            </p:contentPart>
          </mc:Choice>
          <mc:Fallback xmlns="">
            <p:pic>
              <p:nvPicPr>
                <p:cNvPr id="20" name="Ink 19">
                  <a:extLst>
                    <a:ext uri="{FF2B5EF4-FFF2-40B4-BE49-F238E27FC236}">
                      <a16:creationId xmlns:a16="http://schemas.microsoft.com/office/drawing/2014/main" id="{507AC776-E7CE-E6DA-542F-8B7E7243721D}"/>
                    </a:ext>
                  </a:extLst>
                </p:cNvPr>
                <p:cNvPicPr/>
                <p:nvPr/>
              </p:nvPicPr>
              <p:blipFill>
                <a:blip r:embed="rId43"/>
                <a:stretch>
                  <a:fillRect/>
                </a:stretch>
              </p:blipFill>
              <p:spPr>
                <a:xfrm>
                  <a:off x="5843890" y="1117130"/>
                  <a:ext cx="203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 name="Ink 20">
                  <a:extLst>
                    <a:ext uri="{FF2B5EF4-FFF2-40B4-BE49-F238E27FC236}">
                      <a16:creationId xmlns:a16="http://schemas.microsoft.com/office/drawing/2014/main" id="{358A91FB-D56F-3ECD-2472-18785196E886}"/>
                    </a:ext>
                  </a:extLst>
                </p14:cNvPr>
                <p14:cNvContentPartPr/>
                <p14:nvPr/>
              </p14:nvContentPartPr>
              <p14:xfrm>
                <a:off x="5942530" y="1024610"/>
                <a:ext cx="330840" cy="60120"/>
              </p14:xfrm>
            </p:contentPart>
          </mc:Choice>
          <mc:Fallback xmlns="">
            <p:pic>
              <p:nvPicPr>
                <p:cNvPr id="21" name="Ink 20">
                  <a:extLst>
                    <a:ext uri="{FF2B5EF4-FFF2-40B4-BE49-F238E27FC236}">
                      <a16:creationId xmlns:a16="http://schemas.microsoft.com/office/drawing/2014/main" id="{358A91FB-D56F-3ECD-2472-18785196E886}"/>
                    </a:ext>
                  </a:extLst>
                </p:cNvPr>
                <p:cNvPicPr/>
                <p:nvPr/>
              </p:nvPicPr>
              <p:blipFill>
                <a:blip r:embed="rId45"/>
                <a:stretch>
                  <a:fillRect/>
                </a:stretch>
              </p:blipFill>
              <p:spPr>
                <a:xfrm>
                  <a:off x="5936410" y="1018490"/>
                  <a:ext cx="3430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 name="Ink 21">
                  <a:extLst>
                    <a:ext uri="{FF2B5EF4-FFF2-40B4-BE49-F238E27FC236}">
                      <a16:creationId xmlns:a16="http://schemas.microsoft.com/office/drawing/2014/main" id="{B8DA01AF-E99F-9E3F-3528-5910E384C41B}"/>
                    </a:ext>
                  </a:extLst>
                </p14:cNvPr>
                <p14:cNvContentPartPr/>
                <p14:nvPr/>
              </p14:nvContentPartPr>
              <p14:xfrm>
                <a:off x="6148810" y="1128650"/>
                <a:ext cx="316440" cy="246240"/>
              </p14:xfrm>
            </p:contentPart>
          </mc:Choice>
          <mc:Fallback xmlns="">
            <p:pic>
              <p:nvPicPr>
                <p:cNvPr id="22" name="Ink 21">
                  <a:extLst>
                    <a:ext uri="{FF2B5EF4-FFF2-40B4-BE49-F238E27FC236}">
                      <a16:creationId xmlns:a16="http://schemas.microsoft.com/office/drawing/2014/main" id="{B8DA01AF-E99F-9E3F-3528-5910E384C41B}"/>
                    </a:ext>
                  </a:extLst>
                </p:cNvPr>
                <p:cNvPicPr/>
                <p:nvPr/>
              </p:nvPicPr>
              <p:blipFill>
                <a:blip r:embed="rId47"/>
                <a:stretch>
                  <a:fillRect/>
                </a:stretch>
              </p:blipFill>
              <p:spPr>
                <a:xfrm>
                  <a:off x="6142690" y="1122530"/>
                  <a:ext cx="328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 name="Ink 22">
                  <a:extLst>
                    <a:ext uri="{FF2B5EF4-FFF2-40B4-BE49-F238E27FC236}">
                      <a16:creationId xmlns:a16="http://schemas.microsoft.com/office/drawing/2014/main" id="{1E21FE98-554C-1897-3BBF-6FC313ECBE61}"/>
                    </a:ext>
                  </a:extLst>
                </p14:cNvPr>
                <p14:cNvContentPartPr/>
                <p14:nvPr/>
              </p14:nvContentPartPr>
              <p14:xfrm>
                <a:off x="6426370" y="1165010"/>
                <a:ext cx="350640" cy="204840"/>
              </p14:xfrm>
            </p:contentPart>
          </mc:Choice>
          <mc:Fallback xmlns="">
            <p:pic>
              <p:nvPicPr>
                <p:cNvPr id="23" name="Ink 22">
                  <a:extLst>
                    <a:ext uri="{FF2B5EF4-FFF2-40B4-BE49-F238E27FC236}">
                      <a16:creationId xmlns:a16="http://schemas.microsoft.com/office/drawing/2014/main" id="{1E21FE98-554C-1897-3BBF-6FC313ECBE61}"/>
                    </a:ext>
                  </a:extLst>
                </p:cNvPr>
                <p:cNvPicPr/>
                <p:nvPr/>
              </p:nvPicPr>
              <p:blipFill>
                <a:blip r:embed="rId49"/>
                <a:stretch>
                  <a:fillRect/>
                </a:stretch>
              </p:blipFill>
              <p:spPr>
                <a:xfrm>
                  <a:off x="6420250" y="1158890"/>
                  <a:ext cx="3628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 name="Ink 23">
                  <a:extLst>
                    <a:ext uri="{FF2B5EF4-FFF2-40B4-BE49-F238E27FC236}">
                      <a16:creationId xmlns:a16="http://schemas.microsoft.com/office/drawing/2014/main" id="{4F156FC6-9890-F937-3F0A-21603F31AC1C}"/>
                    </a:ext>
                  </a:extLst>
                </p14:cNvPr>
                <p14:cNvContentPartPr/>
                <p14:nvPr/>
              </p14:nvContentPartPr>
              <p14:xfrm>
                <a:off x="6743530" y="1281290"/>
                <a:ext cx="273960" cy="207720"/>
              </p14:xfrm>
            </p:contentPart>
          </mc:Choice>
          <mc:Fallback xmlns="">
            <p:pic>
              <p:nvPicPr>
                <p:cNvPr id="24" name="Ink 23">
                  <a:extLst>
                    <a:ext uri="{FF2B5EF4-FFF2-40B4-BE49-F238E27FC236}">
                      <a16:creationId xmlns:a16="http://schemas.microsoft.com/office/drawing/2014/main" id="{4F156FC6-9890-F937-3F0A-21603F31AC1C}"/>
                    </a:ext>
                  </a:extLst>
                </p:cNvPr>
                <p:cNvPicPr/>
                <p:nvPr/>
              </p:nvPicPr>
              <p:blipFill>
                <a:blip r:embed="rId51"/>
                <a:stretch>
                  <a:fillRect/>
                </a:stretch>
              </p:blipFill>
              <p:spPr>
                <a:xfrm>
                  <a:off x="6737410" y="1275170"/>
                  <a:ext cx="286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 name="Ink 24">
                  <a:extLst>
                    <a:ext uri="{FF2B5EF4-FFF2-40B4-BE49-F238E27FC236}">
                      <a16:creationId xmlns:a16="http://schemas.microsoft.com/office/drawing/2014/main" id="{F8245090-0397-9094-2D64-FC10E7223567}"/>
                    </a:ext>
                  </a:extLst>
                </p14:cNvPr>
                <p14:cNvContentPartPr/>
                <p14:nvPr/>
              </p14:nvContentPartPr>
              <p14:xfrm>
                <a:off x="7086610" y="1171130"/>
                <a:ext cx="256680" cy="328320"/>
              </p14:xfrm>
            </p:contentPart>
          </mc:Choice>
          <mc:Fallback xmlns="">
            <p:pic>
              <p:nvPicPr>
                <p:cNvPr id="25" name="Ink 24">
                  <a:extLst>
                    <a:ext uri="{FF2B5EF4-FFF2-40B4-BE49-F238E27FC236}">
                      <a16:creationId xmlns:a16="http://schemas.microsoft.com/office/drawing/2014/main" id="{F8245090-0397-9094-2D64-FC10E7223567}"/>
                    </a:ext>
                  </a:extLst>
                </p:cNvPr>
                <p:cNvPicPr/>
                <p:nvPr/>
              </p:nvPicPr>
              <p:blipFill>
                <a:blip r:embed="rId53"/>
                <a:stretch>
                  <a:fillRect/>
                </a:stretch>
              </p:blipFill>
              <p:spPr>
                <a:xfrm>
                  <a:off x="7080490" y="1165010"/>
                  <a:ext cx="2689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B80F453D-3696-E050-C08A-F1CE26BD3BBD}"/>
                    </a:ext>
                  </a:extLst>
                </p14:cNvPr>
                <p14:cNvContentPartPr/>
                <p14:nvPr/>
              </p14:nvContentPartPr>
              <p14:xfrm>
                <a:off x="7354810" y="1229090"/>
                <a:ext cx="169200" cy="283320"/>
              </p14:xfrm>
            </p:contentPart>
          </mc:Choice>
          <mc:Fallback xmlns="">
            <p:pic>
              <p:nvPicPr>
                <p:cNvPr id="26" name="Ink 25">
                  <a:extLst>
                    <a:ext uri="{FF2B5EF4-FFF2-40B4-BE49-F238E27FC236}">
                      <a16:creationId xmlns:a16="http://schemas.microsoft.com/office/drawing/2014/main" id="{B80F453D-3696-E050-C08A-F1CE26BD3BBD}"/>
                    </a:ext>
                  </a:extLst>
                </p:cNvPr>
                <p:cNvPicPr/>
                <p:nvPr/>
              </p:nvPicPr>
              <p:blipFill>
                <a:blip r:embed="rId55"/>
                <a:stretch>
                  <a:fillRect/>
                </a:stretch>
              </p:blipFill>
              <p:spPr>
                <a:xfrm>
                  <a:off x="7348690" y="1222970"/>
                  <a:ext cx="1814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Ink 26">
                  <a:extLst>
                    <a:ext uri="{FF2B5EF4-FFF2-40B4-BE49-F238E27FC236}">
                      <a16:creationId xmlns:a16="http://schemas.microsoft.com/office/drawing/2014/main" id="{69014952-7D10-C911-1962-80AE14F446BC}"/>
                    </a:ext>
                  </a:extLst>
                </p14:cNvPr>
                <p14:cNvContentPartPr/>
                <p14:nvPr/>
              </p14:nvContentPartPr>
              <p14:xfrm>
                <a:off x="7367770" y="1417730"/>
                <a:ext cx="232560" cy="173520"/>
              </p14:xfrm>
            </p:contentPart>
          </mc:Choice>
          <mc:Fallback xmlns="">
            <p:pic>
              <p:nvPicPr>
                <p:cNvPr id="27" name="Ink 26">
                  <a:extLst>
                    <a:ext uri="{FF2B5EF4-FFF2-40B4-BE49-F238E27FC236}">
                      <a16:creationId xmlns:a16="http://schemas.microsoft.com/office/drawing/2014/main" id="{69014952-7D10-C911-1962-80AE14F446BC}"/>
                    </a:ext>
                  </a:extLst>
                </p:cNvPr>
                <p:cNvPicPr/>
                <p:nvPr/>
              </p:nvPicPr>
              <p:blipFill>
                <a:blip r:embed="rId57"/>
                <a:stretch>
                  <a:fillRect/>
                </a:stretch>
              </p:blipFill>
              <p:spPr>
                <a:xfrm>
                  <a:off x="7361650" y="1411610"/>
                  <a:ext cx="244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Ink 28">
                  <a:extLst>
                    <a:ext uri="{FF2B5EF4-FFF2-40B4-BE49-F238E27FC236}">
                      <a16:creationId xmlns:a16="http://schemas.microsoft.com/office/drawing/2014/main" id="{CD421425-F42E-ECA7-328E-6F15DB2537A7}"/>
                    </a:ext>
                  </a:extLst>
                </p14:cNvPr>
                <p14:cNvContentPartPr/>
                <p14:nvPr/>
              </p14:nvContentPartPr>
              <p14:xfrm>
                <a:off x="8088490" y="549770"/>
                <a:ext cx="399600" cy="457920"/>
              </p14:xfrm>
            </p:contentPart>
          </mc:Choice>
          <mc:Fallback xmlns="">
            <p:pic>
              <p:nvPicPr>
                <p:cNvPr id="29" name="Ink 28">
                  <a:extLst>
                    <a:ext uri="{FF2B5EF4-FFF2-40B4-BE49-F238E27FC236}">
                      <a16:creationId xmlns:a16="http://schemas.microsoft.com/office/drawing/2014/main" id="{CD421425-F42E-ECA7-328E-6F15DB2537A7}"/>
                    </a:ext>
                  </a:extLst>
                </p:cNvPr>
                <p:cNvPicPr/>
                <p:nvPr/>
              </p:nvPicPr>
              <p:blipFill>
                <a:blip r:embed="rId59"/>
                <a:stretch>
                  <a:fillRect/>
                </a:stretch>
              </p:blipFill>
              <p:spPr>
                <a:xfrm>
                  <a:off x="8082370" y="543650"/>
                  <a:ext cx="4118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Ink 29">
                  <a:extLst>
                    <a:ext uri="{FF2B5EF4-FFF2-40B4-BE49-F238E27FC236}">
                      <a16:creationId xmlns:a16="http://schemas.microsoft.com/office/drawing/2014/main" id="{C31A1ADE-CFBE-79B5-D528-F32EA8B0CB62}"/>
                    </a:ext>
                  </a:extLst>
                </p14:cNvPr>
                <p14:cNvContentPartPr/>
                <p14:nvPr/>
              </p14:nvContentPartPr>
              <p14:xfrm>
                <a:off x="7932250" y="964850"/>
                <a:ext cx="292320" cy="214560"/>
              </p14:xfrm>
            </p:contentPart>
          </mc:Choice>
          <mc:Fallback xmlns="">
            <p:pic>
              <p:nvPicPr>
                <p:cNvPr id="30" name="Ink 29">
                  <a:extLst>
                    <a:ext uri="{FF2B5EF4-FFF2-40B4-BE49-F238E27FC236}">
                      <a16:creationId xmlns:a16="http://schemas.microsoft.com/office/drawing/2014/main" id="{C31A1ADE-CFBE-79B5-D528-F32EA8B0CB62}"/>
                    </a:ext>
                  </a:extLst>
                </p:cNvPr>
                <p:cNvPicPr/>
                <p:nvPr/>
              </p:nvPicPr>
              <p:blipFill>
                <a:blip r:embed="rId61"/>
                <a:stretch>
                  <a:fillRect/>
                </a:stretch>
              </p:blipFill>
              <p:spPr>
                <a:xfrm>
                  <a:off x="7926130" y="958730"/>
                  <a:ext cx="3045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1E86834C-D06C-9F7B-7B10-5950A6A00F01}"/>
                    </a:ext>
                  </a:extLst>
                </p14:cNvPr>
                <p14:cNvContentPartPr/>
                <p14:nvPr/>
              </p14:nvContentPartPr>
              <p14:xfrm>
                <a:off x="2668690" y="165290"/>
                <a:ext cx="5320080" cy="1827000"/>
              </p14:xfrm>
            </p:contentPart>
          </mc:Choice>
          <mc:Fallback xmlns="">
            <p:pic>
              <p:nvPicPr>
                <p:cNvPr id="52" name="Ink 51">
                  <a:extLst>
                    <a:ext uri="{FF2B5EF4-FFF2-40B4-BE49-F238E27FC236}">
                      <a16:creationId xmlns:a16="http://schemas.microsoft.com/office/drawing/2014/main" id="{1E86834C-D06C-9F7B-7B10-5950A6A00F01}"/>
                    </a:ext>
                  </a:extLst>
                </p:cNvPr>
                <p:cNvPicPr/>
                <p:nvPr/>
              </p:nvPicPr>
              <p:blipFill>
                <a:blip r:embed="rId63"/>
                <a:stretch>
                  <a:fillRect/>
                </a:stretch>
              </p:blipFill>
              <p:spPr>
                <a:xfrm>
                  <a:off x="2662570" y="159170"/>
                  <a:ext cx="5332320" cy="18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34DBACA2-4926-8BDB-DBD3-A4A3182BC76F}"/>
                    </a:ext>
                  </a:extLst>
                </p14:cNvPr>
                <p14:cNvContentPartPr/>
                <p14:nvPr/>
              </p14:nvContentPartPr>
              <p14:xfrm>
                <a:off x="3387610" y="1567130"/>
                <a:ext cx="367560" cy="1198440"/>
              </p14:xfrm>
            </p:contentPart>
          </mc:Choice>
          <mc:Fallback xmlns="">
            <p:pic>
              <p:nvPicPr>
                <p:cNvPr id="54" name="Ink 53">
                  <a:extLst>
                    <a:ext uri="{FF2B5EF4-FFF2-40B4-BE49-F238E27FC236}">
                      <a16:creationId xmlns:a16="http://schemas.microsoft.com/office/drawing/2014/main" id="{34DBACA2-4926-8BDB-DBD3-A4A3182BC76F}"/>
                    </a:ext>
                  </a:extLst>
                </p:cNvPr>
                <p:cNvPicPr/>
                <p:nvPr/>
              </p:nvPicPr>
              <p:blipFill>
                <a:blip r:embed="rId65"/>
                <a:stretch>
                  <a:fillRect/>
                </a:stretch>
              </p:blipFill>
              <p:spPr>
                <a:xfrm>
                  <a:off x="3381490" y="1561010"/>
                  <a:ext cx="379800" cy="1210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835D2572-9303-CF03-C8D2-FCF7EB80ADAB}"/>
                    </a:ext>
                  </a:extLst>
                </p14:cNvPr>
                <p14:cNvContentPartPr/>
                <p14:nvPr/>
              </p14:nvContentPartPr>
              <p14:xfrm>
                <a:off x="2353690" y="2975090"/>
                <a:ext cx="248760" cy="660240"/>
              </p14:xfrm>
            </p:contentPart>
          </mc:Choice>
          <mc:Fallback xmlns="">
            <p:pic>
              <p:nvPicPr>
                <p:cNvPr id="56" name="Ink 55">
                  <a:extLst>
                    <a:ext uri="{FF2B5EF4-FFF2-40B4-BE49-F238E27FC236}">
                      <a16:creationId xmlns:a16="http://schemas.microsoft.com/office/drawing/2014/main" id="{835D2572-9303-CF03-C8D2-FCF7EB80ADAB}"/>
                    </a:ext>
                  </a:extLst>
                </p:cNvPr>
                <p:cNvPicPr/>
                <p:nvPr/>
              </p:nvPicPr>
              <p:blipFill>
                <a:blip r:embed="rId67"/>
                <a:stretch>
                  <a:fillRect/>
                </a:stretch>
              </p:blipFill>
              <p:spPr>
                <a:xfrm>
                  <a:off x="2347570" y="2968970"/>
                  <a:ext cx="26100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BD0ED912-286F-4373-BFE7-474AD13E35DB}"/>
                    </a:ext>
                  </a:extLst>
                </p14:cNvPr>
                <p14:cNvContentPartPr/>
                <p14:nvPr/>
              </p14:nvContentPartPr>
              <p14:xfrm>
                <a:off x="2615410" y="2693210"/>
                <a:ext cx="337320" cy="550440"/>
              </p14:xfrm>
            </p:contentPart>
          </mc:Choice>
          <mc:Fallback xmlns="">
            <p:pic>
              <p:nvPicPr>
                <p:cNvPr id="57" name="Ink 56">
                  <a:extLst>
                    <a:ext uri="{FF2B5EF4-FFF2-40B4-BE49-F238E27FC236}">
                      <a16:creationId xmlns:a16="http://schemas.microsoft.com/office/drawing/2014/main" id="{BD0ED912-286F-4373-BFE7-474AD13E35DB}"/>
                    </a:ext>
                  </a:extLst>
                </p:cNvPr>
                <p:cNvPicPr/>
                <p:nvPr/>
              </p:nvPicPr>
              <p:blipFill>
                <a:blip r:embed="rId69"/>
                <a:stretch>
                  <a:fillRect/>
                </a:stretch>
              </p:blipFill>
              <p:spPr>
                <a:xfrm>
                  <a:off x="2609290" y="2687090"/>
                  <a:ext cx="34956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Ink 57">
                  <a:extLst>
                    <a:ext uri="{FF2B5EF4-FFF2-40B4-BE49-F238E27FC236}">
                      <a16:creationId xmlns:a16="http://schemas.microsoft.com/office/drawing/2014/main" id="{1CC8BE92-B858-F985-2083-442345B5A80B}"/>
                    </a:ext>
                  </a:extLst>
                </p14:cNvPr>
                <p14:cNvContentPartPr/>
                <p14:nvPr/>
              </p14:nvContentPartPr>
              <p14:xfrm>
                <a:off x="2976850" y="3067610"/>
                <a:ext cx="37080" cy="83880"/>
              </p14:xfrm>
            </p:contentPart>
          </mc:Choice>
          <mc:Fallback xmlns="">
            <p:pic>
              <p:nvPicPr>
                <p:cNvPr id="58" name="Ink 57">
                  <a:extLst>
                    <a:ext uri="{FF2B5EF4-FFF2-40B4-BE49-F238E27FC236}">
                      <a16:creationId xmlns:a16="http://schemas.microsoft.com/office/drawing/2014/main" id="{1CC8BE92-B858-F985-2083-442345B5A80B}"/>
                    </a:ext>
                  </a:extLst>
                </p:cNvPr>
                <p:cNvPicPr/>
                <p:nvPr/>
              </p:nvPicPr>
              <p:blipFill>
                <a:blip r:embed="rId71"/>
                <a:stretch>
                  <a:fillRect/>
                </a:stretch>
              </p:blipFill>
              <p:spPr>
                <a:xfrm>
                  <a:off x="2970730" y="3061490"/>
                  <a:ext cx="49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Ink 58">
                  <a:extLst>
                    <a:ext uri="{FF2B5EF4-FFF2-40B4-BE49-F238E27FC236}">
                      <a16:creationId xmlns:a16="http://schemas.microsoft.com/office/drawing/2014/main" id="{569391A1-A09B-2617-F570-7A0718FA395F}"/>
                    </a:ext>
                  </a:extLst>
                </p14:cNvPr>
                <p14:cNvContentPartPr/>
                <p14:nvPr/>
              </p14:nvContentPartPr>
              <p14:xfrm>
                <a:off x="3062890" y="2918210"/>
                <a:ext cx="69120" cy="95760"/>
              </p14:xfrm>
            </p:contentPart>
          </mc:Choice>
          <mc:Fallback xmlns="">
            <p:pic>
              <p:nvPicPr>
                <p:cNvPr id="59" name="Ink 58">
                  <a:extLst>
                    <a:ext uri="{FF2B5EF4-FFF2-40B4-BE49-F238E27FC236}">
                      <a16:creationId xmlns:a16="http://schemas.microsoft.com/office/drawing/2014/main" id="{569391A1-A09B-2617-F570-7A0718FA395F}"/>
                    </a:ext>
                  </a:extLst>
                </p:cNvPr>
                <p:cNvPicPr/>
                <p:nvPr/>
              </p:nvPicPr>
              <p:blipFill>
                <a:blip r:embed="rId73"/>
                <a:stretch>
                  <a:fillRect/>
                </a:stretch>
              </p:blipFill>
              <p:spPr>
                <a:xfrm>
                  <a:off x="3056770" y="2912090"/>
                  <a:ext cx="81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Ink 59">
                  <a:extLst>
                    <a:ext uri="{FF2B5EF4-FFF2-40B4-BE49-F238E27FC236}">
                      <a16:creationId xmlns:a16="http://schemas.microsoft.com/office/drawing/2014/main" id="{30BA55ED-7A34-94DB-C2B7-45A153D24740}"/>
                    </a:ext>
                  </a:extLst>
                </p14:cNvPr>
                <p14:cNvContentPartPr/>
                <p14:nvPr/>
              </p14:nvContentPartPr>
              <p14:xfrm>
                <a:off x="3033730" y="2968610"/>
                <a:ext cx="212040" cy="251280"/>
              </p14:xfrm>
            </p:contentPart>
          </mc:Choice>
          <mc:Fallback xmlns="">
            <p:pic>
              <p:nvPicPr>
                <p:cNvPr id="60" name="Ink 59">
                  <a:extLst>
                    <a:ext uri="{FF2B5EF4-FFF2-40B4-BE49-F238E27FC236}">
                      <a16:creationId xmlns:a16="http://schemas.microsoft.com/office/drawing/2014/main" id="{30BA55ED-7A34-94DB-C2B7-45A153D24740}"/>
                    </a:ext>
                  </a:extLst>
                </p:cNvPr>
                <p:cNvPicPr/>
                <p:nvPr/>
              </p:nvPicPr>
              <p:blipFill>
                <a:blip r:embed="rId75"/>
                <a:stretch>
                  <a:fillRect/>
                </a:stretch>
              </p:blipFill>
              <p:spPr>
                <a:xfrm>
                  <a:off x="3027610" y="2962490"/>
                  <a:ext cx="224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Ink 60">
                  <a:extLst>
                    <a:ext uri="{FF2B5EF4-FFF2-40B4-BE49-F238E27FC236}">
                      <a16:creationId xmlns:a16="http://schemas.microsoft.com/office/drawing/2014/main" id="{763DFB3D-3B4B-111C-D9D0-F391FF652674}"/>
                    </a:ext>
                  </a:extLst>
                </p14:cNvPr>
                <p14:cNvContentPartPr/>
                <p14:nvPr/>
              </p14:nvContentPartPr>
              <p14:xfrm>
                <a:off x="3242530" y="3002090"/>
                <a:ext cx="227520" cy="295560"/>
              </p14:xfrm>
            </p:contentPart>
          </mc:Choice>
          <mc:Fallback xmlns="">
            <p:pic>
              <p:nvPicPr>
                <p:cNvPr id="61" name="Ink 60">
                  <a:extLst>
                    <a:ext uri="{FF2B5EF4-FFF2-40B4-BE49-F238E27FC236}">
                      <a16:creationId xmlns:a16="http://schemas.microsoft.com/office/drawing/2014/main" id="{763DFB3D-3B4B-111C-D9D0-F391FF652674}"/>
                    </a:ext>
                  </a:extLst>
                </p:cNvPr>
                <p:cNvPicPr/>
                <p:nvPr/>
              </p:nvPicPr>
              <p:blipFill>
                <a:blip r:embed="rId77"/>
                <a:stretch>
                  <a:fillRect/>
                </a:stretch>
              </p:blipFill>
              <p:spPr>
                <a:xfrm>
                  <a:off x="3236410" y="2995970"/>
                  <a:ext cx="2397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Ink 61">
                  <a:extLst>
                    <a:ext uri="{FF2B5EF4-FFF2-40B4-BE49-F238E27FC236}">
                      <a16:creationId xmlns:a16="http://schemas.microsoft.com/office/drawing/2014/main" id="{96FF3F62-C8B1-E8CF-0B45-6F7AA44675D3}"/>
                    </a:ext>
                  </a:extLst>
                </p14:cNvPr>
                <p14:cNvContentPartPr/>
                <p14:nvPr/>
              </p14:nvContentPartPr>
              <p14:xfrm>
                <a:off x="3758770" y="2907410"/>
                <a:ext cx="92880" cy="494280"/>
              </p14:xfrm>
            </p:contentPart>
          </mc:Choice>
          <mc:Fallback xmlns="">
            <p:pic>
              <p:nvPicPr>
                <p:cNvPr id="62" name="Ink 61">
                  <a:extLst>
                    <a:ext uri="{FF2B5EF4-FFF2-40B4-BE49-F238E27FC236}">
                      <a16:creationId xmlns:a16="http://schemas.microsoft.com/office/drawing/2014/main" id="{96FF3F62-C8B1-E8CF-0B45-6F7AA44675D3}"/>
                    </a:ext>
                  </a:extLst>
                </p:cNvPr>
                <p:cNvPicPr/>
                <p:nvPr/>
              </p:nvPicPr>
              <p:blipFill>
                <a:blip r:embed="rId79"/>
                <a:stretch>
                  <a:fillRect/>
                </a:stretch>
              </p:blipFill>
              <p:spPr>
                <a:xfrm>
                  <a:off x="3752650" y="2901290"/>
                  <a:ext cx="10512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Ink 62">
                  <a:extLst>
                    <a:ext uri="{FF2B5EF4-FFF2-40B4-BE49-F238E27FC236}">
                      <a16:creationId xmlns:a16="http://schemas.microsoft.com/office/drawing/2014/main" id="{5464297E-7F55-D80E-BDE1-50FD40894884}"/>
                    </a:ext>
                  </a:extLst>
                </p14:cNvPr>
                <p14:cNvContentPartPr/>
                <p14:nvPr/>
              </p14:nvContentPartPr>
              <p14:xfrm>
                <a:off x="3987010" y="3032690"/>
                <a:ext cx="14760" cy="57240"/>
              </p14:xfrm>
            </p:contentPart>
          </mc:Choice>
          <mc:Fallback xmlns="">
            <p:pic>
              <p:nvPicPr>
                <p:cNvPr id="63" name="Ink 62">
                  <a:extLst>
                    <a:ext uri="{FF2B5EF4-FFF2-40B4-BE49-F238E27FC236}">
                      <a16:creationId xmlns:a16="http://schemas.microsoft.com/office/drawing/2014/main" id="{5464297E-7F55-D80E-BDE1-50FD40894884}"/>
                    </a:ext>
                  </a:extLst>
                </p:cNvPr>
                <p:cNvPicPr/>
                <p:nvPr/>
              </p:nvPicPr>
              <p:blipFill>
                <a:blip r:embed="rId81"/>
                <a:stretch>
                  <a:fillRect/>
                </a:stretch>
              </p:blipFill>
              <p:spPr>
                <a:xfrm>
                  <a:off x="3980890" y="3026570"/>
                  <a:ext cx="27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0DBFAEB8-CC92-A25D-E0B8-FE44C44835C1}"/>
                    </a:ext>
                  </a:extLst>
                </p14:cNvPr>
                <p14:cNvContentPartPr/>
                <p14:nvPr/>
              </p14:nvContentPartPr>
              <p14:xfrm>
                <a:off x="3949570" y="3309170"/>
                <a:ext cx="60120" cy="71640"/>
              </p14:xfrm>
            </p:contentPart>
          </mc:Choice>
          <mc:Fallback xmlns="">
            <p:pic>
              <p:nvPicPr>
                <p:cNvPr id="64" name="Ink 63">
                  <a:extLst>
                    <a:ext uri="{FF2B5EF4-FFF2-40B4-BE49-F238E27FC236}">
                      <a16:creationId xmlns:a16="http://schemas.microsoft.com/office/drawing/2014/main" id="{0DBFAEB8-CC92-A25D-E0B8-FE44C44835C1}"/>
                    </a:ext>
                  </a:extLst>
                </p:cNvPr>
                <p:cNvPicPr/>
                <p:nvPr/>
              </p:nvPicPr>
              <p:blipFill>
                <a:blip r:embed="rId83"/>
                <a:stretch>
                  <a:fillRect/>
                </a:stretch>
              </p:blipFill>
              <p:spPr>
                <a:xfrm>
                  <a:off x="3943450" y="3303050"/>
                  <a:ext cx="723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63ECCC9F-0042-ECC5-E37D-65A4C68FA7F5}"/>
                    </a:ext>
                  </a:extLst>
                </p14:cNvPr>
                <p14:cNvContentPartPr/>
                <p14:nvPr/>
              </p14:nvContentPartPr>
              <p14:xfrm>
                <a:off x="4066930" y="3026570"/>
                <a:ext cx="121320" cy="416880"/>
              </p14:xfrm>
            </p:contentPart>
          </mc:Choice>
          <mc:Fallback xmlns="">
            <p:pic>
              <p:nvPicPr>
                <p:cNvPr id="65" name="Ink 64">
                  <a:extLst>
                    <a:ext uri="{FF2B5EF4-FFF2-40B4-BE49-F238E27FC236}">
                      <a16:creationId xmlns:a16="http://schemas.microsoft.com/office/drawing/2014/main" id="{63ECCC9F-0042-ECC5-E37D-65A4C68FA7F5}"/>
                    </a:ext>
                  </a:extLst>
                </p:cNvPr>
                <p:cNvPicPr/>
                <p:nvPr/>
              </p:nvPicPr>
              <p:blipFill>
                <a:blip r:embed="rId85"/>
                <a:stretch>
                  <a:fillRect/>
                </a:stretch>
              </p:blipFill>
              <p:spPr>
                <a:xfrm>
                  <a:off x="4060810" y="3020450"/>
                  <a:ext cx="1335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CD394EF3-FEBE-6915-85B1-278B3D642F64}"/>
                    </a:ext>
                  </a:extLst>
                </p14:cNvPr>
                <p14:cNvContentPartPr/>
                <p14:nvPr/>
              </p14:nvContentPartPr>
              <p14:xfrm>
                <a:off x="4109050" y="3084170"/>
                <a:ext cx="302400" cy="341280"/>
              </p14:xfrm>
            </p:contentPart>
          </mc:Choice>
          <mc:Fallback xmlns="">
            <p:pic>
              <p:nvPicPr>
                <p:cNvPr id="66" name="Ink 65">
                  <a:extLst>
                    <a:ext uri="{FF2B5EF4-FFF2-40B4-BE49-F238E27FC236}">
                      <a16:creationId xmlns:a16="http://schemas.microsoft.com/office/drawing/2014/main" id="{CD394EF3-FEBE-6915-85B1-278B3D642F64}"/>
                    </a:ext>
                  </a:extLst>
                </p:cNvPr>
                <p:cNvPicPr/>
                <p:nvPr/>
              </p:nvPicPr>
              <p:blipFill>
                <a:blip r:embed="rId87"/>
                <a:stretch>
                  <a:fillRect/>
                </a:stretch>
              </p:blipFill>
              <p:spPr>
                <a:xfrm>
                  <a:off x="4102930" y="3078050"/>
                  <a:ext cx="3146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9" name="Ink 68">
                  <a:extLst>
                    <a:ext uri="{FF2B5EF4-FFF2-40B4-BE49-F238E27FC236}">
                      <a16:creationId xmlns:a16="http://schemas.microsoft.com/office/drawing/2014/main" id="{BD423C6C-1236-B828-6374-1B58B9D9479E}"/>
                    </a:ext>
                  </a:extLst>
                </p14:cNvPr>
                <p14:cNvContentPartPr/>
                <p14:nvPr/>
              </p14:nvContentPartPr>
              <p14:xfrm>
                <a:off x="2410570" y="3674930"/>
                <a:ext cx="333000" cy="527760"/>
              </p14:xfrm>
            </p:contentPart>
          </mc:Choice>
          <mc:Fallback xmlns="">
            <p:pic>
              <p:nvPicPr>
                <p:cNvPr id="69" name="Ink 68">
                  <a:extLst>
                    <a:ext uri="{FF2B5EF4-FFF2-40B4-BE49-F238E27FC236}">
                      <a16:creationId xmlns:a16="http://schemas.microsoft.com/office/drawing/2014/main" id="{BD423C6C-1236-B828-6374-1B58B9D9479E}"/>
                    </a:ext>
                  </a:extLst>
                </p:cNvPr>
                <p:cNvPicPr/>
                <p:nvPr/>
              </p:nvPicPr>
              <p:blipFill>
                <a:blip r:embed="rId89"/>
                <a:stretch>
                  <a:fillRect/>
                </a:stretch>
              </p:blipFill>
              <p:spPr>
                <a:xfrm>
                  <a:off x="2404450" y="3668810"/>
                  <a:ext cx="34524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0" name="Ink 69">
                  <a:extLst>
                    <a:ext uri="{FF2B5EF4-FFF2-40B4-BE49-F238E27FC236}">
                      <a16:creationId xmlns:a16="http://schemas.microsoft.com/office/drawing/2014/main" id="{A4CBA209-B67B-99A9-5130-11C51A646A5E}"/>
                    </a:ext>
                  </a:extLst>
                </p14:cNvPr>
                <p14:cNvContentPartPr/>
                <p14:nvPr/>
              </p14:nvContentPartPr>
              <p14:xfrm>
                <a:off x="2750410" y="3700130"/>
                <a:ext cx="314640" cy="581760"/>
              </p14:xfrm>
            </p:contentPart>
          </mc:Choice>
          <mc:Fallback xmlns="">
            <p:pic>
              <p:nvPicPr>
                <p:cNvPr id="70" name="Ink 69">
                  <a:extLst>
                    <a:ext uri="{FF2B5EF4-FFF2-40B4-BE49-F238E27FC236}">
                      <a16:creationId xmlns:a16="http://schemas.microsoft.com/office/drawing/2014/main" id="{A4CBA209-B67B-99A9-5130-11C51A646A5E}"/>
                    </a:ext>
                  </a:extLst>
                </p:cNvPr>
                <p:cNvPicPr/>
                <p:nvPr/>
              </p:nvPicPr>
              <p:blipFill>
                <a:blip r:embed="rId91"/>
                <a:stretch>
                  <a:fillRect/>
                </a:stretch>
              </p:blipFill>
              <p:spPr>
                <a:xfrm>
                  <a:off x="2744290" y="3694010"/>
                  <a:ext cx="326880" cy="59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4" name="Ink 73">
                  <a:extLst>
                    <a:ext uri="{FF2B5EF4-FFF2-40B4-BE49-F238E27FC236}">
                      <a16:creationId xmlns:a16="http://schemas.microsoft.com/office/drawing/2014/main" id="{33EDD603-B8D3-1182-4F09-8FB6D0FD0CDA}"/>
                    </a:ext>
                  </a:extLst>
                </p14:cNvPr>
                <p14:cNvContentPartPr/>
                <p14:nvPr/>
              </p14:nvContentPartPr>
              <p14:xfrm>
                <a:off x="3380410" y="3792650"/>
                <a:ext cx="227160" cy="325080"/>
              </p14:xfrm>
            </p:contentPart>
          </mc:Choice>
          <mc:Fallback xmlns="">
            <p:pic>
              <p:nvPicPr>
                <p:cNvPr id="74" name="Ink 73">
                  <a:extLst>
                    <a:ext uri="{FF2B5EF4-FFF2-40B4-BE49-F238E27FC236}">
                      <a16:creationId xmlns:a16="http://schemas.microsoft.com/office/drawing/2014/main" id="{33EDD603-B8D3-1182-4F09-8FB6D0FD0CDA}"/>
                    </a:ext>
                  </a:extLst>
                </p:cNvPr>
                <p:cNvPicPr/>
                <p:nvPr/>
              </p:nvPicPr>
              <p:blipFill>
                <a:blip r:embed="rId93"/>
                <a:stretch>
                  <a:fillRect/>
                </a:stretch>
              </p:blipFill>
              <p:spPr>
                <a:xfrm>
                  <a:off x="3374290" y="3786530"/>
                  <a:ext cx="2394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5" name="Ink 74">
                  <a:extLst>
                    <a:ext uri="{FF2B5EF4-FFF2-40B4-BE49-F238E27FC236}">
                      <a16:creationId xmlns:a16="http://schemas.microsoft.com/office/drawing/2014/main" id="{858B98D2-1CEC-0AB3-1529-0DA4A4858325}"/>
                    </a:ext>
                  </a:extLst>
                </p14:cNvPr>
                <p14:cNvContentPartPr/>
                <p14:nvPr/>
              </p14:nvContentPartPr>
              <p14:xfrm>
                <a:off x="3591730" y="3802370"/>
                <a:ext cx="191520" cy="329040"/>
              </p14:xfrm>
            </p:contentPart>
          </mc:Choice>
          <mc:Fallback xmlns="">
            <p:pic>
              <p:nvPicPr>
                <p:cNvPr id="75" name="Ink 74">
                  <a:extLst>
                    <a:ext uri="{FF2B5EF4-FFF2-40B4-BE49-F238E27FC236}">
                      <a16:creationId xmlns:a16="http://schemas.microsoft.com/office/drawing/2014/main" id="{858B98D2-1CEC-0AB3-1529-0DA4A4858325}"/>
                    </a:ext>
                  </a:extLst>
                </p:cNvPr>
                <p:cNvPicPr/>
                <p:nvPr/>
              </p:nvPicPr>
              <p:blipFill>
                <a:blip r:embed="rId95"/>
                <a:stretch>
                  <a:fillRect/>
                </a:stretch>
              </p:blipFill>
              <p:spPr>
                <a:xfrm>
                  <a:off x="3585610" y="3796250"/>
                  <a:ext cx="2037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Ink 75">
                  <a:extLst>
                    <a:ext uri="{FF2B5EF4-FFF2-40B4-BE49-F238E27FC236}">
                      <a16:creationId xmlns:a16="http://schemas.microsoft.com/office/drawing/2014/main" id="{0AC6EAC9-4A17-D852-186F-5E7ECACBB533}"/>
                    </a:ext>
                  </a:extLst>
                </p14:cNvPr>
                <p14:cNvContentPartPr/>
                <p14:nvPr/>
              </p14:nvContentPartPr>
              <p14:xfrm>
                <a:off x="3814930" y="3797330"/>
                <a:ext cx="83880" cy="337320"/>
              </p14:xfrm>
            </p:contentPart>
          </mc:Choice>
          <mc:Fallback xmlns="">
            <p:pic>
              <p:nvPicPr>
                <p:cNvPr id="76" name="Ink 75">
                  <a:extLst>
                    <a:ext uri="{FF2B5EF4-FFF2-40B4-BE49-F238E27FC236}">
                      <a16:creationId xmlns:a16="http://schemas.microsoft.com/office/drawing/2014/main" id="{0AC6EAC9-4A17-D852-186F-5E7ECACBB533}"/>
                    </a:ext>
                  </a:extLst>
                </p:cNvPr>
                <p:cNvPicPr/>
                <p:nvPr/>
              </p:nvPicPr>
              <p:blipFill>
                <a:blip r:embed="rId97"/>
                <a:stretch>
                  <a:fillRect/>
                </a:stretch>
              </p:blipFill>
              <p:spPr>
                <a:xfrm>
                  <a:off x="3808810" y="3791210"/>
                  <a:ext cx="96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Ink 76">
                  <a:extLst>
                    <a:ext uri="{FF2B5EF4-FFF2-40B4-BE49-F238E27FC236}">
                      <a16:creationId xmlns:a16="http://schemas.microsoft.com/office/drawing/2014/main" id="{1632B2EF-5B96-6ACD-CCA9-8E17E0A4B05E}"/>
                    </a:ext>
                  </a:extLst>
                </p14:cNvPr>
                <p14:cNvContentPartPr/>
                <p14:nvPr/>
              </p14:nvContentPartPr>
              <p14:xfrm>
                <a:off x="3821050" y="3958970"/>
                <a:ext cx="171000" cy="200160"/>
              </p14:xfrm>
            </p:contentPart>
          </mc:Choice>
          <mc:Fallback xmlns="">
            <p:pic>
              <p:nvPicPr>
                <p:cNvPr id="77" name="Ink 76">
                  <a:extLst>
                    <a:ext uri="{FF2B5EF4-FFF2-40B4-BE49-F238E27FC236}">
                      <a16:creationId xmlns:a16="http://schemas.microsoft.com/office/drawing/2014/main" id="{1632B2EF-5B96-6ACD-CCA9-8E17E0A4B05E}"/>
                    </a:ext>
                  </a:extLst>
                </p:cNvPr>
                <p:cNvPicPr/>
                <p:nvPr/>
              </p:nvPicPr>
              <p:blipFill>
                <a:blip r:embed="rId99"/>
                <a:stretch>
                  <a:fillRect/>
                </a:stretch>
              </p:blipFill>
              <p:spPr>
                <a:xfrm>
                  <a:off x="3814930" y="3952850"/>
                  <a:ext cx="183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Ink 77">
                  <a:extLst>
                    <a:ext uri="{FF2B5EF4-FFF2-40B4-BE49-F238E27FC236}">
                      <a16:creationId xmlns:a16="http://schemas.microsoft.com/office/drawing/2014/main" id="{7765CA02-D2CE-97FD-AC7C-0471022B3A14}"/>
                    </a:ext>
                  </a:extLst>
                </p14:cNvPr>
                <p14:cNvContentPartPr/>
                <p14:nvPr/>
              </p14:nvContentPartPr>
              <p14:xfrm>
                <a:off x="3949570" y="3744770"/>
                <a:ext cx="234360" cy="477720"/>
              </p14:xfrm>
            </p:contentPart>
          </mc:Choice>
          <mc:Fallback xmlns="">
            <p:pic>
              <p:nvPicPr>
                <p:cNvPr id="78" name="Ink 77">
                  <a:extLst>
                    <a:ext uri="{FF2B5EF4-FFF2-40B4-BE49-F238E27FC236}">
                      <a16:creationId xmlns:a16="http://schemas.microsoft.com/office/drawing/2014/main" id="{7765CA02-D2CE-97FD-AC7C-0471022B3A14}"/>
                    </a:ext>
                  </a:extLst>
                </p:cNvPr>
                <p:cNvPicPr/>
                <p:nvPr/>
              </p:nvPicPr>
              <p:blipFill>
                <a:blip r:embed="rId101"/>
                <a:stretch>
                  <a:fillRect/>
                </a:stretch>
              </p:blipFill>
              <p:spPr>
                <a:xfrm>
                  <a:off x="3943450" y="3738650"/>
                  <a:ext cx="2466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Ink 79">
                  <a:extLst>
                    <a:ext uri="{FF2B5EF4-FFF2-40B4-BE49-F238E27FC236}">
                      <a16:creationId xmlns:a16="http://schemas.microsoft.com/office/drawing/2014/main" id="{6AD68976-910C-7E4C-0F90-6EEAB6F6EC23}"/>
                    </a:ext>
                  </a:extLst>
                </p14:cNvPr>
                <p14:cNvContentPartPr/>
                <p14:nvPr/>
              </p14:nvContentPartPr>
              <p14:xfrm>
                <a:off x="1676890" y="2484410"/>
                <a:ext cx="2977200" cy="2613600"/>
              </p14:xfrm>
            </p:contentPart>
          </mc:Choice>
          <mc:Fallback xmlns="">
            <p:pic>
              <p:nvPicPr>
                <p:cNvPr id="80" name="Ink 79">
                  <a:extLst>
                    <a:ext uri="{FF2B5EF4-FFF2-40B4-BE49-F238E27FC236}">
                      <a16:creationId xmlns:a16="http://schemas.microsoft.com/office/drawing/2014/main" id="{6AD68976-910C-7E4C-0F90-6EEAB6F6EC23}"/>
                    </a:ext>
                  </a:extLst>
                </p:cNvPr>
                <p:cNvPicPr/>
                <p:nvPr/>
              </p:nvPicPr>
              <p:blipFill>
                <a:blip r:embed="rId103"/>
                <a:stretch>
                  <a:fillRect/>
                </a:stretch>
              </p:blipFill>
              <p:spPr>
                <a:xfrm>
                  <a:off x="1670770" y="2478290"/>
                  <a:ext cx="2989440" cy="2625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Ink 81">
                  <a:extLst>
                    <a:ext uri="{FF2B5EF4-FFF2-40B4-BE49-F238E27FC236}">
                      <a16:creationId xmlns:a16="http://schemas.microsoft.com/office/drawing/2014/main" id="{40B86F80-F3D2-B301-82D3-3E6DF9EC5AE7}"/>
                    </a:ext>
                  </a:extLst>
                </p14:cNvPr>
                <p14:cNvContentPartPr/>
                <p14:nvPr/>
              </p14:nvContentPartPr>
              <p14:xfrm>
                <a:off x="6428530" y="2083010"/>
                <a:ext cx="456120" cy="1227240"/>
              </p14:xfrm>
            </p:contentPart>
          </mc:Choice>
          <mc:Fallback xmlns="">
            <p:pic>
              <p:nvPicPr>
                <p:cNvPr id="82" name="Ink 81">
                  <a:extLst>
                    <a:ext uri="{FF2B5EF4-FFF2-40B4-BE49-F238E27FC236}">
                      <a16:creationId xmlns:a16="http://schemas.microsoft.com/office/drawing/2014/main" id="{40B86F80-F3D2-B301-82D3-3E6DF9EC5AE7}"/>
                    </a:ext>
                  </a:extLst>
                </p:cNvPr>
                <p:cNvPicPr/>
                <p:nvPr/>
              </p:nvPicPr>
              <p:blipFill>
                <a:blip r:embed="rId105"/>
                <a:stretch>
                  <a:fillRect/>
                </a:stretch>
              </p:blipFill>
              <p:spPr>
                <a:xfrm>
                  <a:off x="6422410" y="2076890"/>
                  <a:ext cx="468360" cy="1239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3" name="Ink 82">
                  <a:extLst>
                    <a:ext uri="{FF2B5EF4-FFF2-40B4-BE49-F238E27FC236}">
                      <a16:creationId xmlns:a16="http://schemas.microsoft.com/office/drawing/2014/main" id="{B8D2C6E2-BC1E-66E5-CD86-F71661075E91}"/>
                    </a:ext>
                  </a:extLst>
                </p14:cNvPr>
                <p14:cNvContentPartPr/>
                <p14:nvPr/>
              </p14:nvContentPartPr>
              <p14:xfrm>
                <a:off x="5572090" y="3035570"/>
                <a:ext cx="2752560" cy="1134000"/>
              </p14:xfrm>
            </p:contentPart>
          </mc:Choice>
          <mc:Fallback xmlns="">
            <p:pic>
              <p:nvPicPr>
                <p:cNvPr id="83" name="Ink 82">
                  <a:extLst>
                    <a:ext uri="{FF2B5EF4-FFF2-40B4-BE49-F238E27FC236}">
                      <a16:creationId xmlns:a16="http://schemas.microsoft.com/office/drawing/2014/main" id="{B8D2C6E2-BC1E-66E5-CD86-F71661075E91}"/>
                    </a:ext>
                  </a:extLst>
                </p:cNvPr>
                <p:cNvPicPr/>
                <p:nvPr/>
              </p:nvPicPr>
              <p:blipFill>
                <a:blip r:embed="rId107"/>
                <a:stretch>
                  <a:fillRect/>
                </a:stretch>
              </p:blipFill>
              <p:spPr>
                <a:xfrm>
                  <a:off x="5565970" y="3029450"/>
                  <a:ext cx="2764800" cy="1146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Ink 84">
                  <a:extLst>
                    <a:ext uri="{FF2B5EF4-FFF2-40B4-BE49-F238E27FC236}">
                      <a16:creationId xmlns:a16="http://schemas.microsoft.com/office/drawing/2014/main" id="{BF5FED94-F087-2231-E10F-6EC1586A9E05}"/>
                    </a:ext>
                  </a:extLst>
                </p14:cNvPr>
                <p14:cNvContentPartPr/>
                <p14:nvPr/>
              </p14:nvContentPartPr>
              <p14:xfrm>
                <a:off x="5927050" y="3339770"/>
                <a:ext cx="129960" cy="150120"/>
              </p14:xfrm>
            </p:contentPart>
          </mc:Choice>
          <mc:Fallback xmlns="">
            <p:pic>
              <p:nvPicPr>
                <p:cNvPr id="85" name="Ink 84">
                  <a:extLst>
                    <a:ext uri="{FF2B5EF4-FFF2-40B4-BE49-F238E27FC236}">
                      <a16:creationId xmlns:a16="http://schemas.microsoft.com/office/drawing/2014/main" id="{BF5FED94-F087-2231-E10F-6EC1586A9E05}"/>
                    </a:ext>
                  </a:extLst>
                </p:cNvPr>
                <p:cNvPicPr/>
                <p:nvPr/>
              </p:nvPicPr>
              <p:blipFill>
                <a:blip r:embed="rId109"/>
                <a:stretch>
                  <a:fillRect/>
                </a:stretch>
              </p:blipFill>
              <p:spPr>
                <a:xfrm>
                  <a:off x="5920930" y="3333650"/>
                  <a:ext cx="142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Ink 85">
                  <a:extLst>
                    <a:ext uri="{FF2B5EF4-FFF2-40B4-BE49-F238E27FC236}">
                      <a16:creationId xmlns:a16="http://schemas.microsoft.com/office/drawing/2014/main" id="{AB9D131F-BC27-705D-AA32-39CF145359AE}"/>
                    </a:ext>
                  </a:extLst>
                </p14:cNvPr>
                <p14:cNvContentPartPr/>
                <p14:nvPr/>
              </p14:nvContentPartPr>
              <p14:xfrm>
                <a:off x="6034330" y="3377930"/>
                <a:ext cx="147600" cy="271800"/>
              </p14:xfrm>
            </p:contentPart>
          </mc:Choice>
          <mc:Fallback xmlns="">
            <p:pic>
              <p:nvPicPr>
                <p:cNvPr id="86" name="Ink 85">
                  <a:extLst>
                    <a:ext uri="{FF2B5EF4-FFF2-40B4-BE49-F238E27FC236}">
                      <a16:creationId xmlns:a16="http://schemas.microsoft.com/office/drawing/2014/main" id="{AB9D131F-BC27-705D-AA32-39CF145359AE}"/>
                    </a:ext>
                  </a:extLst>
                </p:cNvPr>
                <p:cNvPicPr/>
                <p:nvPr/>
              </p:nvPicPr>
              <p:blipFill>
                <a:blip r:embed="rId111"/>
                <a:stretch>
                  <a:fillRect/>
                </a:stretch>
              </p:blipFill>
              <p:spPr>
                <a:xfrm>
                  <a:off x="6028210" y="3371810"/>
                  <a:ext cx="1598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Ink 86">
                  <a:extLst>
                    <a:ext uri="{FF2B5EF4-FFF2-40B4-BE49-F238E27FC236}">
                      <a16:creationId xmlns:a16="http://schemas.microsoft.com/office/drawing/2014/main" id="{F2775CD1-E836-EEE2-845F-4725EFD04DF4}"/>
                    </a:ext>
                  </a:extLst>
                </p14:cNvPr>
                <p14:cNvContentPartPr/>
                <p14:nvPr/>
              </p14:nvContentPartPr>
              <p14:xfrm>
                <a:off x="6201370" y="3114050"/>
                <a:ext cx="248400" cy="372240"/>
              </p14:xfrm>
            </p:contentPart>
          </mc:Choice>
          <mc:Fallback xmlns="">
            <p:pic>
              <p:nvPicPr>
                <p:cNvPr id="87" name="Ink 86">
                  <a:extLst>
                    <a:ext uri="{FF2B5EF4-FFF2-40B4-BE49-F238E27FC236}">
                      <a16:creationId xmlns:a16="http://schemas.microsoft.com/office/drawing/2014/main" id="{F2775CD1-E836-EEE2-845F-4725EFD04DF4}"/>
                    </a:ext>
                  </a:extLst>
                </p:cNvPr>
                <p:cNvPicPr/>
                <p:nvPr/>
              </p:nvPicPr>
              <p:blipFill>
                <a:blip r:embed="rId113"/>
                <a:stretch>
                  <a:fillRect/>
                </a:stretch>
              </p:blipFill>
              <p:spPr>
                <a:xfrm>
                  <a:off x="6195250" y="3107930"/>
                  <a:ext cx="2606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Ink 87">
                  <a:extLst>
                    <a:ext uri="{FF2B5EF4-FFF2-40B4-BE49-F238E27FC236}">
                      <a16:creationId xmlns:a16="http://schemas.microsoft.com/office/drawing/2014/main" id="{83053703-914B-D2AF-8BC4-6ACDFDF8FE4C}"/>
                    </a:ext>
                  </a:extLst>
                </p14:cNvPr>
                <p14:cNvContentPartPr/>
                <p14:nvPr/>
              </p14:nvContentPartPr>
              <p14:xfrm>
                <a:off x="6503410" y="3371810"/>
                <a:ext cx="10080" cy="70200"/>
              </p14:xfrm>
            </p:contentPart>
          </mc:Choice>
          <mc:Fallback xmlns="">
            <p:pic>
              <p:nvPicPr>
                <p:cNvPr id="88" name="Ink 87">
                  <a:extLst>
                    <a:ext uri="{FF2B5EF4-FFF2-40B4-BE49-F238E27FC236}">
                      <a16:creationId xmlns:a16="http://schemas.microsoft.com/office/drawing/2014/main" id="{83053703-914B-D2AF-8BC4-6ACDFDF8FE4C}"/>
                    </a:ext>
                  </a:extLst>
                </p:cNvPr>
                <p:cNvPicPr/>
                <p:nvPr/>
              </p:nvPicPr>
              <p:blipFill>
                <a:blip r:embed="rId115"/>
                <a:stretch>
                  <a:fillRect/>
                </a:stretch>
              </p:blipFill>
              <p:spPr>
                <a:xfrm>
                  <a:off x="6497290" y="3365690"/>
                  <a:ext cx="223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Ink 88">
                  <a:extLst>
                    <a:ext uri="{FF2B5EF4-FFF2-40B4-BE49-F238E27FC236}">
                      <a16:creationId xmlns:a16="http://schemas.microsoft.com/office/drawing/2014/main" id="{B07F84AC-DA7C-8EAA-C670-5CC9449553DE}"/>
                    </a:ext>
                  </a:extLst>
                </p14:cNvPr>
                <p14:cNvContentPartPr/>
                <p14:nvPr/>
              </p14:nvContentPartPr>
              <p14:xfrm>
                <a:off x="6550210" y="3298010"/>
                <a:ext cx="34560" cy="48960"/>
              </p14:xfrm>
            </p:contentPart>
          </mc:Choice>
          <mc:Fallback xmlns="">
            <p:pic>
              <p:nvPicPr>
                <p:cNvPr id="89" name="Ink 88">
                  <a:extLst>
                    <a:ext uri="{FF2B5EF4-FFF2-40B4-BE49-F238E27FC236}">
                      <a16:creationId xmlns:a16="http://schemas.microsoft.com/office/drawing/2014/main" id="{B07F84AC-DA7C-8EAA-C670-5CC9449553DE}"/>
                    </a:ext>
                  </a:extLst>
                </p:cNvPr>
                <p:cNvPicPr/>
                <p:nvPr/>
              </p:nvPicPr>
              <p:blipFill>
                <a:blip r:embed="rId117"/>
                <a:stretch>
                  <a:fillRect/>
                </a:stretch>
              </p:blipFill>
              <p:spPr>
                <a:xfrm>
                  <a:off x="6544090" y="3291890"/>
                  <a:ext cx="46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Ink 89">
                  <a:extLst>
                    <a:ext uri="{FF2B5EF4-FFF2-40B4-BE49-F238E27FC236}">
                      <a16:creationId xmlns:a16="http://schemas.microsoft.com/office/drawing/2014/main" id="{2ECA95FF-A737-2965-B51C-BC066642CE22}"/>
                    </a:ext>
                  </a:extLst>
                </p14:cNvPr>
                <p14:cNvContentPartPr/>
                <p14:nvPr/>
              </p14:nvContentPartPr>
              <p14:xfrm>
                <a:off x="6557770" y="3321770"/>
                <a:ext cx="155160" cy="200520"/>
              </p14:xfrm>
            </p:contentPart>
          </mc:Choice>
          <mc:Fallback xmlns="">
            <p:pic>
              <p:nvPicPr>
                <p:cNvPr id="90" name="Ink 89">
                  <a:extLst>
                    <a:ext uri="{FF2B5EF4-FFF2-40B4-BE49-F238E27FC236}">
                      <a16:creationId xmlns:a16="http://schemas.microsoft.com/office/drawing/2014/main" id="{2ECA95FF-A737-2965-B51C-BC066642CE22}"/>
                    </a:ext>
                  </a:extLst>
                </p:cNvPr>
                <p:cNvPicPr/>
                <p:nvPr/>
              </p:nvPicPr>
              <p:blipFill>
                <a:blip r:embed="rId119"/>
                <a:stretch>
                  <a:fillRect/>
                </a:stretch>
              </p:blipFill>
              <p:spPr>
                <a:xfrm>
                  <a:off x="6551650" y="3315650"/>
                  <a:ext cx="167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Ink 91">
                  <a:extLst>
                    <a:ext uri="{FF2B5EF4-FFF2-40B4-BE49-F238E27FC236}">
                      <a16:creationId xmlns:a16="http://schemas.microsoft.com/office/drawing/2014/main" id="{D3A408F7-A429-3509-FE4D-934CABB5E082}"/>
                    </a:ext>
                  </a:extLst>
                </p14:cNvPr>
                <p14:cNvContentPartPr/>
                <p14:nvPr/>
              </p14:nvContentPartPr>
              <p14:xfrm>
                <a:off x="6739570" y="3314210"/>
                <a:ext cx="308160" cy="213480"/>
              </p14:xfrm>
            </p:contentPart>
          </mc:Choice>
          <mc:Fallback xmlns="">
            <p:pic>
              <p:nvPicPr>
                <p:cNvPr id="92" name="Ink 91">
                  <a:extLst>
                    <a:ext uri="{FF2B5EF4-FFF2-40B4-BE49-F238E27FC236}">
                      <a16:creationId xmlns:a16="http://schemas.microsoft.com/office/drawing/2014/main" id="{D3A408F7-A429-3509-FE4D-934CABB5E082}"/>
                    </a:ext>
                  </a:extLst>
                </p:cNvPr>
                <p:cNvPicPr/>
                <p:nvPr/>
              </p:nvPicPr>
              <p:blipFill>
                <a:blip r:embed="rId121"/>
                <a:stretch>
                  <a:fillRect/>
                </a:stretch>
              </p:blipFill>
              <p:spPr>
                <a:xfrm>
                  <a:off x="6733450" y="3308090"/>
                  <a:ext cx="320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Ink 92">
                  <a:extLst>
                    <a:ext uri="{FF2B5EF4-FFF2-40B4-BE49-F238E27FC236}">
                      <a16:creationId xmlns:a16="http://schemas.microsoft.com/office/drawing/2014/main" id="{65BDA802-E077-372E-BC24-25C27E9C07BC}"/>
                    </a:ext>
                  </a:extLst>
                </p14:cNvPr>
                <p14:cNvContentPartPr/>
                <p14:nvPr/>
              </p14:nvContentPartPr>
              <p14:xfrm>
                <a:off x="7168330" y="3167690"/>
                <a:ext cx="66240" cy="365400"/>
              </p14:xfrm>
            </p:contentPart>
          </mc:Choice>
          <mc:Fallback xmlns="">
            <p:pic>
              <p:nvPicPr>
                <p:cNvPr id="93" name="Ink 92">
                  <a:extLst>
                    <a:ext uri="{FF2B5EF4-FFF2-40B4-BE49-F238E27FC236}">
                      <a16:creationId xmlns:a16="http://schemas.microsoft.com/office/drawing/2014/main" id="{65BDA802-E077-372E-BC24-25C27E9C07BC}"/>
                    </a:ext>
                  </a:extLst>
                </p:cNvPr>
                <p:cNvPicPr/>
                <p:nvPr/>
              </p:nvPicPr>
              <p:blipFill>
                <a:blip r:embed="rId123"/>
                <a:stretch>
                  <a:fillRect/>
                </a:stretch>
              </p:blipFill>
              <p:spPr>
                <a:xfrm>
                  <a:off x="7162210" y="3161570"/>
                  <a:ext cx="784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Ink 93">
                  <a:extLst>
                    <a:ext uri="{FF2B5EF4-FFF2-40B4-BE49-F238E27FC236}">
                      <a16:creationId xmlns:a16="http://schemas.microsoft.com/office/drawing/2014/main" id="{686EC711-26BD-B856-734E-33A3E8E64453}"/>
                    </a:ext>
                  </a:extLst>
                </p14:cNvPr>
                <p14:cNvContentPartPr/>
                <p14:nvPr/>
              </p14:nvContentPartPr>
              <p14:xfrm>
                <a:off x="7319530" y="3186770"/>
                <a:ext cx="25200" cy="34200"/>
              </p14:xfrm>
            </p:contentPart>
          </mc:Choice>
          <mc:Fallback xmlns="">
            <p:pic>
              <p:nvPicPr>
                <p:cNvPr id="94" name="Ink 93">
                  <a:extLst>
                    <a:ext uri="{FF2B5EF4-FFF2-40B4-BE49-F238E27FC236}">
                      <a16:creationId xmlns:a16="http://schemas.microsoft.com/office/drawing/2014/main" id="{686EC711-26BD-B856-734E-33A3E8E64453}"/>
                    </a:ext>
                  </a:extLst>
                </p:cNvPr>
                <p:cNvPicPr/>
                <p:nvPr/>
              </p:nvPicPr>
              <p:blipFill>
                <a:blip r:embed="rId125"/>
                <a:stretch>
                  <a:fillRect/>
                </a:stretch>
              </p:blipFill>
              <p:spPr>
                <a:xfrm>
                  <a:off x="7313410" y="3180650"/>
                  <a:ext cx="37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Ink 94">
                  <a:extLst>
                    <a:ext uri="{FF2B5EF4-FFF2-40B4-BE49-F238E27FC236}">
                      <a16:creationId xmlns:a16="http://schemas.microsoft.com/office/drawing/2014/main" id="{8506A163-A804-D8F1-72FA-15F04C944028}"/>
                    </a:ext>
                  </a:extLst>
                </p14:cNvPr>
                <p14:cNvContentPartPr/>
                <p14:nvPr/>
              </p14:nvContentPartPr>
              <p14:xfrm>
                <a:off x="7305130" y="3446690"/>
                <a:ext cx="17280" cy="15480"/>
              </p14:xfrm>
            </p:contentPart>
          </mc:Choice>
          <mc:Fallback xmlns="">
            <p:pic>
              <p:nvPicPr>
                <p:cNvPr id="95" name="Ink 94">
                  <a:extLst>
                    <a:ext uri="{FF2B5EF4-FFF2-40B4-BE49-F238E27FC236}">
                      <a16:creationId xmlns:a16="http://schemas.microsoft.com/office/drawing/2014/main" id="{8506A163-A804-D8F1-72FA-15F04C944028}"/>
                    </a:ext>
                  </a:extLst>
                </p:cNvPr>
                <p:cNvPicPr/>
                <p:nvPr/>
              </p:nvPicPr>
              <p:blipFill>
                <a:blip r:embed="rId127"/>
                <a:stretch>
                  <a:fillRect/>
                </a:stretch>
              </p:blipFill>
              <p:spPr>
                <a:xfrm>
                  <a:off x="7299010" y="3440570"/>
                  <a:ext cx="29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Ink 95">
                  <a:extLst>
                    <a:ext uri="{FF2B5EF4-FFF2-40B4-BE49-F238E27FC236}">
                      <a16:creationId xmlns:a16="http://schemas.microsoft.com/office/drawing/2014/main" id="{1A9DF087-EF88-CF2E-E6E4-DC35D1234EA4}"/>
                    </a:ext>
                  </a:extLst>
                </p14:cNvPr>
                <p14:cNvContentPartPr/>
                <p14:nvPr/>
              </p14:nvContentPartPr>
              <p14:xfrm>
                <a:off x="7392250" y="3210530"/>
                <a:ext cx="18000" cy="27720"/>
              </p14:xfrm>
            </p:contentPart>
          </mc:Choice>
          <mc:Fallback xmlns="">
            <p:pic>
              <p:nvPicPr>
                <p:cNvPr id="96" name="Ink 95">
                  <a:extLst>
                    <a:ext uri="{FF2B5EF4-FFF2-40B4-BE49-F238E27FC236}">
                      <a16:creationId xmlns:a16="http://schemas.microsoft.com/office/drawing/2014/main" id="{1A9DF087-EF88-CF2E-E6E4-DC35D1234EA4}"/>
                    </a:ext>
                  </a:extLst>
                </p:cNvPr>
                <p:cNvPicPr/>
                <p:nvPr/>
              </p:nvPicPr>
              <p:blipFill>
                <a:blip r:embed="rId129"/>
                <a:stretch>
                  <a:fillRect/>
                </a:stretch>
              </p:blipFill>
              <p:spPr>
                <a:xfrm>
                  <a:off x="7386130" y="3204410"/>
                  <a:ext cx="30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Ink 96">
                  <a:extLst>
                    <a:ext uri="{FF2B5EF4-FFF2-40B4-BE49-F238E27FC236}">
                      <a16:creationId xmlns:a16="http://schemas.microsoft.com/office/drawing/2014/main" id="{4921EFE9-B5EC-5351-7684-EDAC82C5BF7C}"/>
                    </a:ext>
                  </a:extLst>
                </p14:cNvPr>
                <p14:cNvContentPartPr/>
                <p14:nvPr/>
              </p14:nvContentPartPr>
              <p14:xfrm>
                <a:off x="7384330" y="3218450"/>
                <a:ext cx="235440" cy="226440"/>
              </p14:xfrm>
            </p:contentPart>
          </mc:Choice>
          <mc:Fallback xmlns="">
            <p:pic>
              <p:nvPicPr>
                <p:cNvPr id="97" name="Ink 96">
                  <a:extLst>
                    <a:ext uri="{FF2B5EF4-FFF2-40B4-BE49-F238E27FC236}">
                      <a16:creationId xmlns:a16="http://schemas.microsoft.com/office/drawing/2014/main" id="{4921EFE9-B5EC-5351-7684-EDAC82C5BF7C}"/>
                    </a:ext>
                  </a:extLst>
                </p:cNvPr>
                <p:cNvPicPr/>
                <p:nvPr/>
              </p:nvPicPr>
              <p:blipFill>
                <a:blip r:embed="rId131"/>
                <a:stretch>
                  <a:fillRect/>
                </a:stretch>
              </p:blipFill>
              <p:spPr>
                <a:xfrm>
                  <a:off x="7378210" y="3212330"/>
                  <a:ext cx="247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Ink 97">
                  <a:extLst>
                    <a:ext uri="{FF2B5EF4-FFF2-40B4-BE49-F238E27FC236}">
                      <a16:creationId xmlns:a16="http://schemas.microsoft.com/office/drawing/2014/main" id="{F0464636-6FDC-42EF-89BD-8F3C39509883}"/>
                    </a:ext>
                  </a:extLst>
                </p14:cNvPr>
                <p14:cNvContentPartPr/>
                <p14:nvPr/>
              </p14:nvContentPartPr>
              <p14:xfrm>
                <a:off x="7647850" y="3187850"/>
                <a:ext cx="224280" cy="209160"/>
              </p14:xfrm>
            </p:contentPart>
          </mc:Choice>
          <mc:Fallback xmlns="">
            <p:pic>
              <p:nvPicPr>
                <p:cNvPr id="98" name="Ink 97">
                  <a:extLst>
                    <a:ext uri="{FF2B5EF4-FFF2-40B4-BE49-F238E27FC236}">
                      <a16:creationId xmlns:a16="http://schemas.microsoft.com/office/drawing/2014/main" id="{F0464636-6FDC-42EF-89BD-8F3C39509883}"/>
                    </a:ext>
                  </a:extLst>
                </p:cNvPr>
                <p:cNvPicPr/>
                <p:nvPr/>
              </p:nvPicPr>
              <p:blipFill>
                <a:blip r:embed="rId133"/>
                <a:stretch>
                  <a:fillRect/>
                </a:stretch>
              </p:blipFill>
              <p:spPr>
                <a:xfrm>
                  <a:off x="7641730" y="3181730"/>
                  <a:ext cx="2365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Ink 99">
                  <a:extLst>
                    <a:ext uri="{FF2B5EF4-FFF2-40B4-BE49-F238E27FC236}">
                      <a16:creationId xmlns:a16="http://schemas.microsoft.com/office/drawing/2014/main" id="{2BC0ED00-96B8-CE01-B220-50598C7FED3D}"/>
                    </a:ext>
                  </a:extLst>
                </p14:cNvPr>
                <p14:cNvContentPartPr/>
                <p14:nvPr/>
              </p14:nvContentPartPr>
              <p14:xfrm>
                <a:off x="5827330" y="3697970"/>
                <a:ext cx="52560" cy="302400"/>
              </p14:xfrm>
            </p:contentPart>
          </mc:Choice>
          <mc:Fallback xmlns="">
            <p:pic>
              <p:nvPicPr>
                <p:cNvPr id="100" name="Ink 99">
                  <a:extLst>
                    <a:ext uri="{FF2B5EF4-FFF2-40B4-BE49-F238E27FC236}">
                      <a16:creationId xmlns:a16="http://schemas.microsoft.com/office/drawing/2014/main" id="{2BC0ED00-96B8-CE01-B220-50598C7FED3D}"/>
                    </a:ext>
                  </a:extLst>
                </p:cNvPr>
                <p:cNvPicPr/>
                <p:nvPr/>
              </p:nvPicPr>
              <p:blipFill>
                <a:blip r:embed="rId135"/>
                <a:stretch>
                  <a:fillRect/>
                </a:stretch>
              </p:blipFill>
              <p:spPr>
                <a:xfrm>
                  <a:off x="5821210" y="3691850"/>
                  <a:ext cx="64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Ink 100">
                  <a:extLst>
                    <a:ext uri="{FF2B5EF4-FFF2-40B4-BE49-F238E27FC236}">
                      <a16:creationId xmlns:a16="http://schemas.microsoft.com/office/drawing/2014/main" id="{8526AECA-80B9-7ADB-A0F4-4C4FB1052B01}"/>
                    </a:ext>
                  </a:extLst>
                </p14:cNvPr>
                <p14:cNvContentPartPr/>
                <p14:nvPr/>
              </p14:nvContentPartPr>
              <p14:xfrm>
                <a:off x="5966290" y="3647210"/>
                <a:ext cx="40680" cy="445320"/>
              </p14:xfrm>
            </p:contentPart>
          </mc:Choice>
          <mc:Fallback xmlns="">
            <p:pic>
              <p:nvPicPr>
                <p:cNvPr id="101" name="Ink 100">
                  <a:extLst>
                    <a:ext uri="{FF2B5EF4-FFF2-40B4-BE49-F238E27FC236}">
                      <a16:creationId xmlns:a16="http://schemas.microsoft.com/office/drawing/2014/main" id="{8526AECA-80B9-7ADB-A0F4-4C4FB1052B01}"/>
                    </a:ext>
                  </a:extLst>
                </p:cNvPr>
                <p:cNvPicPr/>
                <p:nvPr/>
              </p:nvPicPr>
              <p:blipFill>
                <a:blip r:embed="rId137"/>
                <a:stretch>
                  <a:fillRect/>
                </a:stretch>
              </p:blipFill>
              <p:spPr>
                <a:xfrm>
                  <a:off x="5960170" y="3641090"/>
                  <a:ext cx="5292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Ink 101">
                  <a:extLst>
                    <a:ext uri="{FF2B5EF4-FFF2-40B4-BE49-F238E27FC236}">
                      <a16:creationId xmlns:a16="http://schemas.microsoft.com/office/drawing/2014/main" id="{F3EA6761-2112-B1CF-FF8E-50ABCA412D7E}"/>
                    </a:ext>
                  </a:extLst>
                </p14:cNvPr>
                <p14:cNvContentPartPr/>
                <p14:nvPr/>
              </p14:nvContentPartPr>
              <p14:xfrm>
                <a:off x="6028210" y="3916850"/>
                <a:ext cx="180720" cy="308160"/>
              </p14:xfrm>
            </p:contentPart>
          </mc:Choice>
          <mc:Fallback xmlns="">
            <p:pic>
              <p:nvPicPr>
                <p:cNvPr id="102" name="Ink 101">
                  <a:extLst>
                    <a:ext uri="{FF2B5EF4-FFF2-40B4-BE49-F238E27FC236}">
                      <a16:creationId xmlns:a16="http://schemas.microsoft.com/office/drawing/2014/main" id="{F3EA6761-2112-B1CF-FF8E-50ABCA412D7E}"/>
                    </a:ext>
                  </a:extLst>
                </p:cNvPr>
                <p:cNvPicPr/>
                <p:nvPr/>
              </p:nvPicPr>
              <p:blipFill>
                <a:blip r:embed="rId139"/>
                <a:stretch>
                  <a:fillRect/>
                </a:stretch>
              </p:blipFill>
              <p:spPr>
                <a:xfrm>
                  <a:off x="6022090" y="3910730"/>
                  <a:ext cx="192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Ink 103">
                  <a:extLst>
                    <a:ext uri="{FF2B5EF4-FFF2-40B4-BE49-F238E27FC236}">
                      <a16:creationId xmlns:a16="http://schemas.microsoft.com/office/drawing/2014/main" id="{F2D4460B-D5C7-96F2-8693-939E2866B466}"/>
                    </a:ext>
                  </a:extLst>
                </p14:cNvPr>
                <p14:cNvContentPartPr/>
                <p14:nvPr/>
              </p14:nvContentPartPr>
              <p14:xfrm>
                <a:off x="6773410" y="3768890"/>
                <a:ext cx="41760" cy="277200"/>
              </p14:xfrm>
            </p:contentPart>
          </mc:Choice>
          <mc:Fallback xmlns="">
            <p:pic>
              <p:nvPicPr>
                <p:cNvPr id="104" name="Ink 103">
                  <a:extLst>
                    <a:ext uri="{FF2B5EF4-FFF2-40B4-BE49-F238E27FC236}">
                      <a16:creationId xmlns:a16="http://schemas.microsoft.com/office/drawing/2014/main" id="{F2D4460B-D5C7-96F2-8693-939E2866B466}"/>
                    </a:ext>
                  </a:extLst>
                </p:cNvPr>
                <p:cNvPicPr/>
                <p:nvPr/>
              </p:nvPicPr>
              <p:blipFill>
                <a:blip r:embed="rId141"/>
                <a:stretch>
                  <a:fillRect/>
                </a:stretch>
              </p:blipFill>
              <p:spPr>
                <a:xfrm>
                  <a:off x="6767290" y="3762770"/>
                  <a:ext cx="540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5" name="Ink 104">
                  <a:extLst>
                    <a:ext uri="{FF2B5EF4-FFF2-40B4-BE49-F238E27FC236}">
                      <a16:creationId xmlns:a16="http://schemas.microsoft.com/office/drawing/2014/main" id="{719D4835-76C1-734B-7982-827C11BD9D6A}"/>
                    </a:ext>
                  </a:extLst>
                </p14:cNvPr>
                <p14:cNvContentPartPr/>
                <p14:nvPr/>
              </p14:nvContentPartPr>
              <p14:xfrm>
                <a:off x="6841090" y="3740810"/>
                <a:ext cx="204840" cy="275040"/>
              </p14:xfrm>
            </p:contentPart>
          </mc:Choice>
          <mc:Fallback xmlns="">
            <p:pic>
              <p:nvPicPr>
                <p:cNvPr id="105" name="Ink 104">
                  <a:extLst>
                    <a:ext uri="{FF2B5EF4-FFF2-40B4-BE49-F238E27FC236}">
                      <a16:creationId xmlns:a16="http://schemas.microsoft.com/office/drawing/2014/main" id="{719D4835-76C1-734B-7982-827C11BD9D6A}"/>
                    </a:ext>
                  </a:extLst>
                </p:cNvPr>
                <p:cNvPicPr/>
                <p:nvPr/>
              </p:nvPicPr>
              <p:blipFill>
                <a:blip r:embed="rId143"/>
                <a:stretch>
                  <a:fillRect/>
                </a:stretch>
              </p:blipFill>
              <p:spPr>
                <a:xfrm>
                  <a:off x="6834970" y="3734690"/>
                  <a:ext cx="2170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 name="Ink 105">
                  <a:extLst>
                    <a:ext uri="{FF2B5EF4-FFF2-40B4-BE49-F238E27FC236}">
                      <a16:creationId xmlns:a16="http://schemas.microsoft.com/office/drawing/2014/main" id="{CB8C52EC-C2BA-2848-F457-BA959D3A3470}"/>
                    </a:ext>
                  </a:extLst>
                </p14:cNvPr>
                <p14:cNvContentPartPr/>
                <p14:nvPr/>
              </p14:nvContentPartPr>
              <p14:xfrm>
                <a:off x="7105690" y="3853490"/>
                <a:ext cx="220320" cy="214920"/>
              </p14:xfrm>
            </p:contentPart>
          </mc:Choice>
          <mc:Fallback xmlns="">
            <p:pic>
              <p:nvPicPr>
                <p:cNvPr id="106" name="Ink 105">
                  <a:extLst>
                    <a:ext uri="{FF2B5EF4-FFF2-40B4-BE49-F238E27FC236}">
                      <a16:creationId xmlns:a16="http://schemas.microsoft.com/office/drawing/2014/main" id="{CB8C52EC-C2BA-2848-F457-BA959D3A3470}"/>
                    </a:ext>
                  </a:extLst>
                </p:cNvPr>
                <p:cNvPicPr/>
                <p:nvPr/>
              </p:nvPicPr>
              <p:blipFill>
                <a:blip r:embed="rId145"/>
                <a:stretch>
                  <a:fillRect/>
                </a:stretch>
              </p:blipFill>
              <p:spPr>
                <a:xfrm>
                  <a:off x="7099570" y="3847370"/>
                  <a:ext cx="232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Ink 106">
                  <a:extLst>
                    <a:ext uri="{FF2B5EF4-FFF2-40B4-BE49-F238E27FC236}">
                      <a16:creationId xmlns:a16="http://schemas.microsoft.com/office/drawing/2014/main" id="{EF11B674-920D-3EC8-60E4-6BBEB5D08E67}"/>
                    </a:ext>
                  </a:extLst>
                </p14:cNvPr>
                <p14:cNvContentPartPr/>
                <p14:nvPr/>
              </p14:nvContentPartPr>
              <p14:xfrm>
                <a:off x="7381450" y="3637490"/>
                <a:ext cx="153000" cy="391680"/>
              </p14:xfrm>
            </p:contentPart>
          </mc:Choice>
          <mc:Fallback xmlns="">
            <p:pic>
              <p:nvPicPr>
                <p:cNvPr id="107" name="Ink 106">
                  <a:extLst>
                    <a:ext uri="{FF2B5EF4-FFF2-40B4-BE49-F238E27FC236}">
                      <a16:creationId xmlns:a16="http://schemas.microsoft.com/office/drawing/2014/main" id="{EF11B674-920D-3EC8-60E4-6BBEB5D08E67}"/>
                    </a:ext>
                  </a:extLst>
                </p:cNvPr>
                <p:cNvPicPr/>
                <p:nvPr/>
              </p:nvPicPr>
              <p:blipFill>
                <a:blip r:embed="rId147"/>
                <a:stretch>
                  <a:fillRect/>
                </a:stretch>
              </p:blipFill>
              <p:spPr>
                <a:xfrm>
                  <a:off x="7375330" y="3631370"/>
                  <a:ext cx="1652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Ink 107">
                  <a:extLst>
                    <a:ext uri="{FF2B5EF4-FFF2-40B4-BE49-F238E27FC236}">
                      <a16:creationId xmlns:a16="http://schemas.microsoft.com/office/drawing/2014/main" id="{8999A39F-06FF-E4D9-4F35-A08B70EF366D}"/>
                    </a:ext>
                  </a:extLst>
                </p14:cNvPr>
                <p14:cNvContentPartPr/>
                <p14:nvPr/>
              </p14:nvContentPartPr>
              <p14:xfrm>
                <a:off x="7564330" y="3786170"/>
                <a:ext cx="174600" cy="236520"/>
              </p14:xfrm>
            </p:contentPart>
          </mc:Choice>
          <mc:Fallback xmlns="">
            <p:pic>
              <p:nvPicPr>
                <p:cNvPr id="108" name="Ink 107">
                  <a:extLst>
                    <a:ext uri="{FF2B5EF4-FFF2-40B4-BE49-F238E27FC236}">
                      <a16:creationId xmlns:a16="http://schemas.microsoft.com/office/drawing/2014/main" id="{8999A39F-06FF-E4D9-4F35-A08B70EF366D}"/>
                    </a:ext>
                  </a:extLst>
                </p:cNvPr>
                <p:cNvPicPr/>
                <p:nvPr/>
              </p:nvPicPr>
              <p:blipFill>
                <a:blip r:embed="rId149"/>
                <a:stretch>
                  <a:fillRect/>
                </a:stretch>
              </p:blipFill>
              <p:spPr>
                <a:xfrm>
                  <a:off x="7558210" y="3780050"/>
                  <a:ext cx="1868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Ink 108">
                  <a:extLst>
                    <a:ext uri="{FF2B5EF4-FFF2-40B4-BE49-F238E27FC236}">
                      <a16:creationId xmlns:a16="http://schemas.microsoft.com/office/drawing/2014/main" id="{379F10CB-9605-E9B7-CAED-7CA895EE0B55}"/>
                    </a:ext>
                  </a:extLst>
                </p14:cNvPr>
                <p14:cNvContentPartPr/>
                <p14:nvPr/>
              </p14:nvContentPartPr>
              <p14:xfrm>
                <a:off x="6667210" y="3753410"/>
                <a:ext cx="127080" cy="347040"/>
              </p14:xfrm>
            </p:contentPart>
          </mc:Choice>
          <mc:Fallback xmlns="">
            <p:pic>
              <p:nvPicPr>
                <p:cNvPr id="109" name="Ink 108">
                  <a:extLst>
                    <a:ext uri="{FF2B5EF4-FFF2-40B4-BE49-F238E27FC236}">
                      <a16:creationId xmlns:a16="http://schemas.microsoft.com/office/drawing/2014/main" id="{379F10CB-9605-E9B7-CAED-7CA895EE0B55}"/>
                    </a:ext>
                  </a:extLst>
                </p:cNvPr>
                <p:cNvPicPr/>
                <p:nvPr/>
              </p:nvPicPr>
              <p:blipFill>
                <a:blip r:embed="rId151"/>
                <a:stretch>
                  <a:fillRect/>
                </a:stretch>
              </p:blipFill>
              <p:spPr>
                <a:xfrm>
                  <a:off x="6661090" y="3747290"/>
                  <a:ext cx="1393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Ink 109">
                  <a:extLst>
                    <a:ext uri="{FF2B5EF4-FFF2-40B4-BE49-F238E27FC236}">
                      <a16:creationId xmlns:a16="http://schemas.microsoft.com/office/drawing/2014/main" id="{E7F3AF48-3C5B-7EFE-FA28-4ACA5B866680}"/>
                    </a:ext>
                  </a:extLst>
                </p14:cNvPr>
                <p14:cNvContentPartPr/>
                <p14:nvPr/>
              </p14:nvContentPartPr>
              <p14:xfrm>
                <a:off x="6708610" y="3666650"/>
                <a:ext cx="218160" cy="108000"/>
              </p14:xfrm>
            </p:contentPart>
          </mc:Choice>
          <mc:Fallback xmlns="">
            <p:pic>
              <p:nvPicPr>
                <p:cNvPr id="110" name="Ink 109">
                  <a:extLst>
                    <a:ext uri="{FF2B5EF4-FFF2-40B4-BE49-F238E27FC236}">
                      <a16:creationId xmlns:a16="http://schemas.microsoft.com/office/drawing/2014/main" id="{E7F3AF48-3C5B-7EFE-FA28-4ACA5B866680}"/>
                    </a:ext>
                  </a:extLst>
                </p:cNvPr>
                <p:cNvPicPr/>
                <p:nvPr/>
              </p:nvPicPr>
              <p:blipFill>
                <a:blip r:embed="rId153"/>
                <a:stretch>
                  <a:fillRect/>
                </a:stretch>
              </p:blipFill>
              <p:spPr>
                <a:xfrm>
                  <a:off x="6702490" y="3660530"/>
                  <a:ext cx="230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2" name="Ink 111">
                  <a:extLst>
                    <a:ext uri="{FF2B5EF4-FFF2-40B4-BE49-F238E27FC236}">
                      <a16:creationId xmlns:a16="http://schemas.microsoft.com/office/drawing/2014/main" id="{ABEAAC80-DC92-27F5-36CD-D3A4C493441C}"/>
                    </a:ext>
                  </a:extLst>
                </p14:cNvPr>
                <p14:cNvContentPartPr/>
                <p14:nvPr/>
              </p14:nvContentPartPr>
              <p14:xfrm>
                <a:off x="5648410" y="4169930"/>
                <a:ext cx="348480" cy="824400"/>
              </p14:xfrm>
            </p:contentPart>
          </mc:Choice>
          <mc:Fallback xmlns="">
            <p:pic>
              <p:nvPicPr>
                <p:cNvPr id="112" name="Ink 111">
                  <a:extLst>
                    <a:ext uri="{FF2B5EF4-FFF2-40B4-BE49-F238E27FC236}">
                      <a16:creationId xmlns:a16="http://schemas.microsoft.com/office/drawing/2014/main" id="{ABEAAC80-DC92-27F5-36CD-D3A4C493441C}"/>
                    </a:ext>
                  </a:extLst>
                </p:cNvPr>
                <p:cNvPicPr/>
                <p:nvPr/>
              </p:nvPicPr>
              <p:blipFill>
                <a:blip r:embed="rId155"/>
                <a:stretch>
                  <a:fillRect/>
                </a:stretch>
              </p:blipFill>
              <p:spPr>
                <a:xfrm>
                  <a:off x="5642290" y="4163810"/>
                  <a:ext cx="36072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3" name="Ink 112">
                  <a:extLst>
                    <a:ext uri="{FF2B5EF4-FFF2-40B4-BE49-F238E27FC236}">
                      <a16:creationId xmlns:a16="http://schemas.microsoft.com/office/drawing/2014/main" id="{506EFC48-FF12-9A52-E1B4-562F6E376908}"/>
                    </a:ext>
                  </a:extLst>
                </p14:cNvPr>
                <p14:cNvContentPartPr/>
                <p14:nvPr/>
              </p14:nvContentPartPr>
              <p14:xfrm>
                <a:off x="4522330" y="4942130"/>
                <a:ext cx="2081160" cy="1464120"/>
              </p14:xfrm>
            </p:contentPart>
          </mc:Choice>
          <mc:Fallback xmlns="">
            <p:pic>
              <p:nvPicPr>
                <p:cNvPr id="113" name="Ink 112">
                  <a:extLst>
                    <a:ext uri="{FF2B5EF4-FFF2-40B4-BE49-F238E27FC236}">
                      <a16:creationId xmlns:a16="http://schemas.microsoft.com/office/drawing/2014/main" id="{506EFC48-FF12-9A52-E1B4-562F6E376908}"/>
                    </a:ext>
                  </a:extLst>
                </p:cNvPr>
                <p:cNvPicPr/>
                <p:nvPr/>
              </p:nvPicPr>
              <p:blipFill>
                <a:blip r:embed="rId157"/>
                <a:stretch>
                  <a:fillRect/>
                </a:stretch>
              </p:blipFill>
              <p:spPr>
                <a:xfrm>
                  <a:off x="4516210" y="4936010"/>
                  <a:ext cx="2093400" cy="1476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4" name="Ink 113">
                  <a:extLst>
                    <a:ext uri="{FF2B5EF4-FFF2-40B4-BE49-F238E27FC236}">
                      <a16:creationId xmlns:a16="http://schemas.microsoft.com/office/drawing/2014/main" id="{D1C71709-4A19-A8FB-1CD3-E9B461A5A0AA}"/>
                    </a:ext>
                  </a:extLst>
                </p14:cNvPr>
                <p14:cNvContentPartPr/>
                <p14:nvPr/>
              </p14:nvContentPartPr>
              <p14:xfrm>
                <a:off x="4852090" y="5141210"/>
                <a:ext cx="244440" cy="374400"/>
              </p14:xfrm>
            </p:contentPart>
          </mc:Choice>
          <mc:Fallback xmlns="">
            <p:pic>
              <p:nvPicPr>
                <p:cNvPr id="114" name="Ink 113">
                  <a:extLst>
                    <a:ext uri="{FF2B5EF4-FFF2-40B4-BE49-F238E27FC236}">
                      <a16:creationId xmlns:a16="http://schemas.microsoft.com/office/drawing/2014/main" id="{D1C71709-4A19-A8FB-1CD3-E9B461A5A0AA}"/>
                    </a:ext>
                  </a:extLst>
                </p:cNvPr>
                <p:cNvPicPr/>
                <p:nvPr/>
              </p:nvPicPr>
              <p:blipFill>
                <a:blip r:embed="rId159"/>
                <a:stretch>
                  <a:fillRect/>
                </a:stretch>
              </p:blipFill>
              <p:spPr>
                <a:xfrm>
                  <a:off x="4845970" y="5135090"/>
                  <a:ext cx="25668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5" name="Ink 114">
                  <a:extLst>
                    <a:ext uri="{FF2B5EF4-FFF2-40B4-BE49-F238E27FC236}">
                      <a16:creationId xmlns:a16="http://schemas.microsoft.com/office/drawing/2014/main" id="{80195600-F5ED-D8B7-4947-53145C93889F}"/>
                    </a:ext>
                  </a:extLst>
                </p14:cNvPr>
                <p14:cNvContentPartPr/>
                <p14:nvPr/>
              </p14:nvContentPartPr>
              <p14:xfrm>
                <a:off x="5007250" y="4986050"/>
                <a:ext cx="192600" cy="350280"/>
              </p14:xfrm>
            </p:contentPart>
          </mc:Choice>
          <mc:Fallback xmlns="">
            <p:pic>
              <p:nvPicPr>
                <p:cNvPr id="115" name="Ink 114">
                  <a:extLst>
                    <a:ext uri="{FF2B5EF4-FFF2-40B4-BE49-F238E27FC236}">
                      <a16:creationId xmlns:a16="http://schemas.microsoft.com/office/drawing/2014/main" id="{80195600-F5ED-D8B7-4947-53145C93889F}"/>
                    </a:ext>
                  </a:extLst>
                </p:cNvPr>
                <p:cNvPicPr/>
                <p:nvPr/>
              </p:nvPicPr>
              <p:blipFill>
                <a:blip r:embed="rId161"/>
                <a:stretch>
                  <a:fillRect/>
                </a:stretch>
              </p:blipFill>
              <p:spPr>
                <a:xfrm>
                  <a:off x="5001130" y="4979930"/>
                  <a:ext cx="204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6" name="Ink 115">
                  <a:extLst>
                    <a:ext uri="{FF2B5EF4-FFF2-40B4-BE49-F238E27FC236}">
                      <a16:creationId xmlns:a16="http://schemas.microsoft.com/office/drawing/2014/main" id="{6257BDDA-F8AD-2239-903E-C4ACCBE1B468}"/>
                    </a:ext>
                  </a:extLst>
                </p14:cNvPr>
                <p14:cNvContentPartPr/>
                <p14:nvPr/>
              </p14:nvContentPartPr>
              <p14:xfrm>
                <a:off x="5263930" y="5247770"/>
                <a:ext cx="18000" cy="21960"/>
              </p14:xfrm>
            </p:contentPart>
          </mc:Choice>
          <mc:Fallback xmlns="">
            <p:pic>
              <p:nvPicPr>
                <p:cNvPr id="116" name="Ink 115">
                  <a:extLst>
                    <a:ext uri="{FF2B5EF4-FFF2-40B4-BE49-F238E27FC236}">
                      <a16:creationId xmlns:a16="http://schemas.microsoft.com/office/drawing/2014/main" id="{6257BDDA-F8AD-2239-903E-C4ACCBE1B468}"/>
                    </a:ext>
                  </a:extLst>
                </p:cNvPr>
                <p:cNvPicPr/>
                <p:nvPr/>
              </p:nvPicPr>
              <p:blipFill>
                <a:blip r:embed="rId163"/>
                <a:stretch>
                  <a:fillRect/>
                </a:stretch>
              </p:blipFill>
              <p:spPr>
                <a:xfrm>
                  <a:off x="5257810" y="5241650"/>
                  <a:ext cx="30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7" name="Ink 116">
                  <a:extLst>
                    <a:ext uri="{FF2B5EF4-FFF2-40B4-BE49-F238E27FC236}">
                      <a16:creationId xmlns:a16="http://schemas.microsoft.com/office/drawing/2014/main" id="{A217064F-FFC7-7D2B-5006-DB25B8033B94}"/>
                    </a:ext>
                  </a:extLst>
                </p14:cNvPr>
                <p14:cNvContentPartPr/>
                <p14:nvPr/>
              </p14:nvContentPartPr>
              <p14:xfrm>
                <a:off x="5323690" y="5088650"/>
                <a:ext cx="6480" cy="89640"/>
              </p14:xfrm>
            </p:contentPart>
          </mc:Choice>
          <mc:Fallback xmlns="">
            <p:pic>
              <p:nvPicPr>
                <p:cNvPr id="117" name="Ink 116">
                  <a:extLst>
                    <a:ext uri="{FF2B5EF4-FFF2-40B4-BE49-F238E27FC236}">
                      <a16:creationId xmlns:a16="http://schemas.microsoft.com/office/drawing/2014/main" id="{A217064F-FFC7-7D2B-5006-DB25B8033B94}"/>
                    </a:ext>
                  </a:extLst>
                </p:cNvPr>
                <p:cNvPicPr/>
                <p:nvPr/>
              </p:nvPicPr>
              <p:blipFill>
                <a:blip r:embed="rId165"/>
                <a:stretch>
                  <a:fillRect/>
                </a:stretch>
              </p:blipFill>
              <p:spPr>
                <a:xfrm>
                  <a:off x="5317570" y="5082530"/>
                  <a:ext cx="1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8" name="Ink 117">
                  <a:extLst>
                    <a:ext uri="{FF2B5EF4-FFF2-40B4-BE49-F238E27FC236}">
                      <a16:creationId xmlns:a16="http://schemas.microsoft.com/office/drawing/2014/main" id="{0C7A6633-DC4C-4C63-9C4A-42169C24D3C9}"/>
                    </a:ext>
                  </a:extLst>
                </p14:cNvPr>
                <p14:cNvContentPartPr/>
                <p14:nvPr/>
              </p14:nvContentPartPr>
              <p14:xfrm>
                <a:off x="5292370" y="5135450"/>
                <a:ext cx="145080" cy="229320"/>
              </p14:xfrm>
            </p:contentPart>
          </mc:Choice>
          <mc:Fallback xmlns="">
            <p:pic>
              <p:nvPicPr>
                <p:cNvPr id="118" name="Ink 117">
                  <a:extLst>
                    <a:ext uri="{FF2B5EF4-FFF2-40B4-BE49-F238E27FC236}">
                      <a16:creationId xmlns:a16="http://schemas.microsoft.com/office/drawing/2014/main" id="{0C7A6633-DC4C-4C63-9C4A-42169C24D3C9}"/>
                    </a:ext>
                  </a:extLst>
                </p:cNvPr>
                <p:cNvPicPr/>
                <p:nvPr/>
              </p:nvPicPr>
              <p:blipFill>
                <a:blip r:embed="rId167"/>
                <a:stretch>
                  <a:fillRect/>
                </a:stretch>
              </p:blipFill>
              <p:spPr>
                <a:xfrm>
                  <a:off x="5286250" y="5129330"/>
                  <a:ext cx="157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Ink 118">
                  <a:extLst>
                    <a:ext uri="{FF2B5EF4-FFF2-40B4-BE49-F238E27FC236}">
                      <a16:creationId xmlns:a16="http://schemas.microsoft.com/office/drawing/2014/main" id="{290651B5-D2C8-D63E-D26D-DC77CF5F8631}"/>
                    </a:ext>
                  </a:extLst>
                </p14:cNvPr>
                <p14:cNvContentPartPr/>
                <p14:nvPr/>
              </p14:nvContentPartPr>
              <p14:xfrm>
                <a:off x="5405770" y="5222930"/>
                <a:ext cx="156960" cy="177840"/>
              </p14:xfrm>
            </p:contentPart>
          </mc:Choice>
          <mc:Fallback xmlns="">
            <p:pic>
              <p:nvPicPr>
                <p:cNvPr id="119" name="Ink 118">
                  <a:extLst>
                    <a:ext uri="{FF2B5EF4-FFF2-40B4-BE49-F238E27FC236}">
                      <a16:creationId xmlns:a16="http://schemas.microsoft.com/office/drawing/2014/main" id="{290651B5-D2C8-D63E-D26D-DC77CF5F8631}"/>
                    </a:ext>
                  </a:extLst>
                </p:cNvPr>
                <p:cNvPicPr/>
                <p:nvPr/>
              </p:nvPicPr>
              <p:blipFill>
                <a:blip r:embed="rId169"/>
                <a:stretch>
                  <a:fillRect/>
                </a:stretch>
              </p:blipFill>
              <p:spPr>
                <a:xfrm>
                  <a:off x="5399650" y="5216810"/>
                  <a:ext cx="169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Ink 119">
                  <a:extLst>
                    <a:ext uri="{FF2B5EF4-FFF2-40B4-BE49-F238E27FC236}">
                      <a16:creationId xmlns:a16="http://schemas.microsoft.com/office/drawing/2014/main" id="{FFE80B17-AD9F-60BC-2034-B97D64CCA635}"/>
                    </a:ext>
                  </a:extLst>
                </p14:cNvPr>
                <p14:cNvContentPartPr/>
                <p14:nvPr/>
              </p14:nvContentPartPr>
              <p14:xfrm>
                <a:off x="5747050" y="5098370"/>
                <a:ext cx="129600" cy="349200"/>
              </p14:xfrm>
            </p:contentPart>
          </mc:Choice>
          <mc:Fallback xmlns="">
            <p:pic>
              <p:nvPicPr>
                <p:cNvPr id="120" name="Ink 119">
                  <a:extLst>
                    <a:ext uri="{FF2B5EF4-FFF2-40B4-BE49-F238E27FC236}">
                      <a16:creationId xmlns:a16="http://schemas.microsoft.com/office/drawing/2014/main" id="{FFE80B17-AD9F-60BC-2034-B97D64CCA635}"/>
                    </a:ext>
                  </a:extLst>
                </p:cNvPr>
                <p:cNvPicPr/>
                <p:nvPr/>
              </p:nvPicPr>
              <p:blipFill>
                <a:blip r:embed="rId171"/>
                <a:stretch>
                  <a:fillRect/>
                </a:stretch>
              </p:blipFill>
              <p:spPr>
                <a:xfrm>
                  <a:off x="5740930" y="5092250"/>
                  <a:ext cx="1418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Ink 120">
                  <a:extLst>
                    <a:ext uri="{FF2B5EF4-FFF2-40B4-BE49-F238E27FC236}">
                      <a16:creationId xmlns:a16="http://schemas.microsoft.com/office/drawing/2014/main" id="{D8A8DFAC-0013-FAD8-6AE7-F86B4783E4D9}"/>
                    </a:ext>
                  </a:extLst>
                </p14:cNvPr>
                <p14:cNvContentPartPr/>
                <p14:nvPr/>
              </p14:nvContentPartPr>
              <p14:xfrm>
                <a:off x="5923090" y="5213930"/>
                <a:ext cx="19440" cy="81720"/>
              </p14:xfrm>
            </p:contentPart>
          </mc:Choice>
          <mc:Fallback xmlns="">
            <p:pic>
              <p:nvPicPr>
                <p:cNvPr id="121" name="Ink 120">
                  <a:extLst>
                    <a:ext uri="{FF2B5EF4-FFF2-40B4-BE49-F238E27FC236}">
                      <a16:creationId xmlns:a16="http://schemas.microsoft.com/office/drawing/2014/main" id="{D8A8DFAC-0013-FAD8-6AE7-F86B4783E4D9}"/>
                    </a:ext>
                  </a:extLst>
                </p:cNvPr>
                <p:cNvPicPr/>
                <p:nvPr/>
              </p:nvPicPr>
              <p:blipFill>
                <a:blip r:embed="rId173"/>
                <a:stretch>
                  <a:fillRect/>
                </a:stretch>
              </p:blipFill>
              <p:spPr>
                <a:xfrm>
                  <a:off x="5916970" y="5207810"/>
                  <a:ext cx="31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2" name="Ink 121">
                  <a:extLst>
                    <a:ext uri="{FF2B5EF4-FFF2-40B4-BE49-F238E27FC236}">
                      <a16:creationId xmlns:a16="http://schemas.microsoft.com/office/drawing/2014/main" id="{CC1392B6-8CE7-265D-655A-109E37C2AC5C}"/>
                    </a:ext>
                  </a:extLst>
                </p14:cNvPr>
                <p14:cNvContentPartPr/>
                <p14:nvPr/>
              </p14:nvContentPartPr>
              <p14:xfrm>
                <a:off x="5857570" y="5412290"/>
                <a:ext cx="36720" cy="73080"/>
              </p14:xfrm>
            </p:contentPart>
          </mc:Choice>
          <mc:Fallback xmlns="">
            <p:pic>
              <p:nvPicPr>
                <p:cNvPr id="122" name="Ink 121">
                  <a:extLst>
                    <a:ext uri="{FF2B5EF4-FFF2-40B4-BE49-F238E27FC236}">
                      <a16:creationId xmlns:a16="http://schemas.microsoft.com/office/drawing/2014/main" id="{CC1392B6-8CE7-265D-655A-109E37C2AC5C}"/>
                    </a:ext>
                  </a:extLst>
                </p:cNvPr>
                <p:cNvPicPr/>
                <p:nvPr/>
              </p:nvPicPr>
              <p:blipFill>
                <a:blip r:embed="rId175"/>
                <a:stretch>
                  <a:fillRect/>
                </a:stretch>
              </p:blipFill>
              <p:spPr>
                <a:xfrm>
                  <a:off x="5851450" y="5406170"/>
                  <a:ext cx="48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 name="Ink 122">
                  <a:extLst>
                    <a:ext uri="{FF2B5EF4-FFF2-40B4-BE49-F238E27FC236}">
                      <a16:creationId xmlns:a16="http://schemas.microsoft.com/office/drawing/2014/main" id="{5A4AE0BF-FBD5-2F15-0154-729A1CB9B2F0}"/>
                    </a:ext>
                  </a:extLst>
                </p14:cNvPr>
                <p14:cNvContentPartPr/>
                <p14:nvPr/>
              </p14:nvContentPartPr>
              <p14:xfrm>
                <a:off x="5979970" y="5263610"/>
                <a:ext cx="177840" cy="228960"/>
              </p14:xfrm>
            </p:contentPart>
          </mc:Choice>
          <mc:Fallback xmlns="">
            <p:pic>
              <p:nvPicPr>
                <p:cNvPr id="123" name="Ink 122">
                  <a:extLst>
                    <a:ext uri="{FF2B5EF4-FFF2-40B4-BE49-F238E27FC236}">
                      <a16:creationId xmlns:a16="http://schemas.microsoft.com/office/drawing/2014/main" id="{5A4AE0BF-FBD5-2F15-0154-729A1CB9B2F0}"/>
                    </a:ext>
                  </a:extLst>
                </p:cNvPr>
                <p:cNvPicPr/>
                <p:nvPr/>
              </p:nvPicPr>
              <p:blipFill>
                <a:blip r:embed="rId177"/>
                <a:stretch>
                  <a:fillRect/>
                </a:stretch>
              </p:blipFill>
              <p:spPr>
                <a:xfrm>
                  <a:off x="5973850" y="5257490"/>
                  <a:ext cx="190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Ink 123">
                  <a:extLst>
                    <a:ext uri="{FF2B5EF4-FFF2-40B4-BE49-F238E27FC236}">
                      <a16:creationId xmlns:a16="http://schemas.microsoft.com/office/drawing/2014/main" id="{C690F521-77FA-4D44-B62F-9C9B1C3E35B2}"/>
                    </a:ext>
                  </a:extLst>
                </p14:cNvPr>
                <p14:cNvContentPartPr/>
                <p14:nvPr/>
              </p14:nvContentPartPr>
              <p14:xfrm>
                <a:off x="6224410" y="5299250"/>
                <a:ext cx="87120" cy="255240"/>
              </p14:xfrm>
            </p:contentPart>
          </mc:Choice>
          <mc:Fallback xmlns="">
            <p:pic>
              <p:nvPicPr>
                <p:cNvPr id="124" name="Ink 123">
                  <a:extLst>
                    <a:ext uri="{FF2B5EF4-FFF2-40B4-BE49-F238E27FC236}">
                      <a16:creationId xmlns:a16="http://schemas.microsoft.com/office/drawing/2014/main" id="{C690F521-77FA-4D44-B62F-9C9B1C3E35B2}"/>
                    </a:ext>
                  </a:extLst>
                </p:cNvPr>
                <p:cNvPicPr/>
                <p:nvPr/>
              </p:nvPicPr>
              <p:blipFill>
                <a:blip r:embed="rId179"/>
                <a:stretch>
                  <a:fillRect/>
                </a:stretch>
              </p:blipFill>
              <p:spPr>
                <a:xfrm>
                  <a:off x="6218290" y="5293130"/>
                  <a:ext cx="993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Ink 125">
                  <a:extLst>
                    <a:ext uri="{FF2B5EF4-FFF2-40B4-BE49-F238E27FC236}">
                      <a16:creationId xmlns:a16="http://schemas.microsoft.com/office/drawing/2014/main" id="{9F5B7F74-AC43-499C-B849-9B6150298DE2}"/>
                    </a:ext>
                  </a:extLst>
                </p14:cNvPr>
                <p14:cNvContentPartPr/>
                <p14:nvPr/>
              </p14:nvContentPartPr>
              <p14:xfrm>
                <a:off x="4637530" y="5727290"/>
                <a:ext cx="87120" cy="431640"/>
              </p14:xfrm>
            </p:contentPart>
          </mc:Choice>
          <mc:Fallback xmlns="">
            <p:pic>
              <p:nvPicPr>
                <p:cNvPr id="126" name="Ink 125">
                  <a:extLst>
                    <a:ext uri="{FF2B5EF4-FFF2-40B4-BE49-F238E27FC236}">
                      <a16:creationId xmlns:a16="http://schemas.microsoft.com/office/drawing/2014/main" id="{9F5B7F74-AC43-499C-B849-9B6150298DE2}"/>
                    </a:ext>
                  </a:extLst>
                </p:cNvPr>
                <p:cNvPicPr/>
                <p:nvPr/>
              </p:nvPicPr>
              <p:blipFill>
                <a:blip r:embed="rId181"/>
                <a:stretch>
                  <a:fillRect/>
                </a:stretch>
              </p:blipFill>
              <p:spPr>
                <a:xfrm>
                  <a:off x="4631410" y="5721170"/>
                  <a:ext cx="993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Ink 126">
                  <a:extLst>
                    <a:ext uri="{FF2B5EF4-FFF2-40B4-BE49-F238E27FC236}">
                      <a16:creationId xmlns:a16="http://schemas.microsoft.com/office/drawing/2014/main" id="{DFB748B1-1511-DC81-47B4-A9C74096DC90}"/>
                    </a:ext>
                  </a:extLst>
                </p14:cNvPr>
                <p14:cNvContentPartPr/>
                <p14:nvPr/>
              </p14:nvContentPartPr>
              <p14:xfrm>
                <a:off x="4732570" y="5682290"/>
                <a:ext cx="178200" cy="564120"/>
              </p14:xfrm>
            </p:contentPart>
          </mc:Choice>
          <mc:Fallback xmlns="">
            <p:pic>
              <p:nvPicPr>
                <p:cNvPr id="127" name="Ink 126">
                  <a:extLst>
                    <a:ext uri="{FF2B5EF4-FFF2-40B4-BE49-F238E27FC236}">
                      <a16:creationId xmlns:a16="http://schemas.microsoft.com/office/drawing/2014/main" id="{DFB748B1-1511-DC81-47B4-A9C74096DC90}"/>
                    </a:ext>
                  </a:extLst>
                </p:cNvPr>
                <p:cNvPicPr/>
                <p:nvPr/>
              </p:nvPicPr>
              <p:blipFill>
                <a:blip r:embed="rId183"/>
                <a:stretch>
                  <a:fillRect/>
                </a:stretch>
              </p:blipFill>
              <p:spPr>
                <a:xfrm>
                  <a:off x="4726450" y="5676170"/>
                  <a:ext cx="19044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Ink 127">
                  <a:extLst>
                    <a:ext uri="{FF2B5EF4-FFF2-40B4-BE49-F238E27FC236}">
                      <a16:creationId xmlns:a16="http://schemas.microsoft.com/office/drawing/2014/main" id="{0E845C5D-8784-32B1-BC4C-70284156D060}"/>
                    </a:ext>
                  </a:extLst>
                </p14:cNvPr>
                <p14:cNvContentPartPr/>
                <p14:nvPr/>
              </p14:nvContentPartPr>
              <p14:xfrm>
                <a:off x="4892410" y="6093050"/>
                <a:ext cx="151200" cy="379440"/>
              </p14:xfrm>
            </p:contentPart>
          </mc:Choice>
          <mc:Fallback xmlns="">
            <p:pic>
              <p:nvPicPr>
                <p:cNvPr id="128" name="Ink 127">
                  <a:extLst>
                    <a:ext uri="{FF2B5EF4-FFF2-40B4-BE49-F238E27FC236}">
                      <a16:creationId xmlns:a16="http://schemas.microsoft.com/office/drawing/2014/main" id="{0E845C5D-8784-32B1-BC4C-70284156D060}"/>
                    </a:ext>
                  </a:extLst>
                </p:cNvPr>
                <p:cNvPicPr/>
                <p:nvPr/>
              </p:nvPicPr>
              <p:blipFill>
                <a:blip r:embed="rId185"/>
                <a:stretch>
                  <a:fillRect/>
                </a:stretch>
              </p:blipFill>
              <p:spPr>
                <a:xfrm>
                  <a:off x="4886290" y="6086930"/>
                  <a:ext cx="1634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0" name="Ink 129">
                  <a:extLst>
                    <a:ext uri="{FF2B5EF4-FFF2-40B4-BE49-F238E27FC236}">
                      <a16:creationId xmlns:a16="http://schemas.microsoft.com/office/drawing/2014/main" id="{DC6D5347-EEC8-31E9-09F9-40D30C6FE8AD}"/>
                    </a:ext>
                  </a:extLst>
                </p14:cNvPr>
                <p14:cNvContentPartPr/>
                <p14:nvPr/>
              </p14:nvContentPartPr>
              <p14:xfrm>
                <a:off x="5410450" y="5901170"/>
                <a:ext cx="101520" cy="328320"/>
              </p14:xfrm>
            </p:contentPart>
          </mc:Choice>
          <mc:Fallback xmlns="">
            <p:pic>
              <p:nvPicPr>
                <p:cNvPr id="130" name="Ink 129">
                  <a:extLst>
                    <a:ext uri="{FF2B5EF4-FFF2-40B4-BE49-F238E27FC236}">
                      <a16:creationId xmlns:a16="http://schemas.microsoft.com/office/drawing/2014/main" id="{DC6D5347-EEC8-31E9-09F9-40D30C6FE8AD}"/>
                    </a:ext>
                  </a:extLst>
                </p:cNvPr>
                <p:cNvPicPr/>
                <p:nvPr/>
              </p:nvPicPr>
              <p:blipFill>
                <a:blip r:embed="rId187"/>
                <a:stretch>
                  <a:fillRect/>
                </a:stretch>
              </p:blipFill>
              <p:spPr>
                <a:xfrm>
                  <a:off x="5404330" y="5895050"/>
                  <a:ext cx="113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a:extLst>
                    <a:ext uri="{FF2B5EF4-FFF2-40B4-BE49-F238E27FC236}">
                      <a16:creationId xmlns:a16="http://schemas.microsoft.com/office/drawing/2014/main" id="{D57E92FF-F1DD-9D17-1E8F-A45291CFFA75}"/>
                    </a:ext>
                  </a:extLst>
                </p14:cNvPr>
                <p14:cNvContentPartPr/>
                <p14:nvPr/>
              </p14:nvContentPartPr>
              <p14:xfrm>
                <a:off x="5474890" y="5914130"/>
                <a:ext cx="212760" cy="336960"/>
              </p14:xfrm>
            </p:contentPart>
          </mc:Choice>
          <mc:Fallback xmlns="">
            <p:pic>
              <p:nvPicPr>
                <p:cNvPr id="131" name="Ink 130">
                  <a:extLst>
                    <a:ext uri="{FF2B5EF4-FFF2-40B4-BE49-F238E27FC236}">
                      <a16:creationId xmlns:a16="http://schemas.microsoft.com/office/drawing/2014/main" id="{D57E92FF-F1DD-9D17-1E8F-A45291CFFA75}"/>
                    </a:ext>
                  </a:extLst>
                </p:cNvPr>
                <p:cNvPicPr/>
                <p:nvPr/>
              </p:nvPicPr>
              <p:blipFill>
                <a:blip r:embed="rId189"/>
                <a:stretch>
                  <a:fillRect/>
                </a:stretch>
              </p:blipFill>
              <p:spPr>
                <a:xfrm>
                  <a:off x="5468770" y="5908010"/>
                  <a:ext cx="2250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2" name="Ink 131">
                  <a:extLst>
                    <a:ext uri="{FF2B5EF4-FFF2-40B4-BE49-F238E27FC236}">
                      <a16:creationId xmlns:a16="http://schemas.microsoft.com/office/drawing/2014/main" id="{7A37F65A-3991-B694-3FBD-D716837079A4}"/>
                    </a:ext>
                  </a:extLst>
                </p14:cNvPr>
                <p14:cNvContentPartPr/>
                <p14:nvPr/>
              </p14:nvContentPartPr>
              <p14:xfrm>
                <a:off x="5762530" y="6074690"/>
                <a:ext cx="237240" cy="205560"/>
              </p14:xfrm>
            </p:contentPart>
          </mc:Choice>
          <mc:Fallback xmlns="">
            <p:pic>
              <p:nvPicPr>
                <p:cNvPr id="132" name="Ink 131">
                  <a:extLst>
                    <a:ext uri="{FF2B5EF4-FFF2-40B4-BE49-F238E27FC236}">
                      <a16:creationId xmlns:a16="http://schemas.microsoft.com/office/drawing/2014/main" id="{7A37F65A-3991-B694-3FBD-D716837079A4}"/>
                    </a:ext>
                  </a:extLst>
                </p:cNvPr>
                <p:cNvPicPr/>
                <p:nvPr/>
              </p:nvPicPr>
              <p:blipFill>
                <a:blip r:embed="rId191"/>
                <a:stretch>
                  <a:fillRect/>
                </a:stretch>
              </p:blipFill>
              <p:spPr>
                <a:xfrm>
                  <a:off x="5756410" y="6068570"/>
                  <a:ext cx="2494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3" name="Ink 132">
                  <a:extLst>
                    <a:ext uri="{FF2B5EF4-FFF2-40B4-BE49-F238E27FC236}">
                      <a16:creationId xmlns:a16="http://schemas.microsoft.com/office/drawing/2014/main" id="{C98666F3-51E1-CBE8-B6D8-F9CFB3BEC34F}"/>
                    </a:ext>
                  </a:extLst>
                </p14:cNvPr>
                <p14:cNvContentPartPr/>
                <p14:nvPr/>
              </p14:nvContentPartPr>
              <p14:xfrm>
                <a:off x="6015610" y="5854730"/>
                <a:ext cx="185040" cy="451080"/>
              </p14:xfrm>
            </p:contentPart>
          </mc:Choice>
          <mc:Fallback xmlns="">
            <p:pic>
              <p:nvPicPr>
                <p:cNvPr id="133" name="Ink 132">
                  <a:extLst>
                    <a:ext uri="{FF2B5EF4-FFF2-40B4-BE49-F238E27FC236}">
                      <a16:creationId xmlns:a16="http://schemas.microsoft.com/office/drawing/2014/main" id="{C98666F3-51E1-CBE8-B6D8-F9CFB3BEC34F}"/>
                    </a:ext>
                  </a:extLst>
                </p:cNvPr>
                <p:cNvPicPr/>
                <p:nvPr/>
              </p:nvPicPr>
              <p:blipFill>
                <a:blip r:embed="rId193"/>
                <a:stretch>
                  <a:fillRect/>
                </a:stretch>
              </p:blipFill>
              <p:spPr>
                <a:xfrm>
                  <a:off x="6009490" y="5848610"/>
                  <a:ext cx="19728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4" name="Ink 133">
                  <a:extLst>
                    <a:ext uri="{FF2B5EF4-FFF2-40B4-BE49-F238E27FC236}">
                      <a16:creationId xmlns:a16="http://schemas.microsoft.com/office/drawing/2014/main" id="{9DB8DE3B-434D-5B47-A9A2-4BC519DAA4A5}"/>
                    </a:ext>
                  </a:extLst>
                </p14:cNvPr>
                <p14:cNvContentPartPr/>
                <p14:nvPr/>
              </p14:nvContentPartPr>
              <p14:xfrm>
                <a:off x="6071770" y="6066770"/>
                <a:ext cx="286200" cy="362880"/>
              </p14:xfrm>
            </p:contentPart>
          </mc:Choice>
          <mc:Fallback xmlns="">
            <p:pic>
              <p:nvPicPr>
                <p:cNvPr id="134" name="Ink 133">
                  <a:extLst>
                    <a:ext uri="{FF2B5EF4-FFF2-40B4-BE49-F238E27FC236}">
                      <a16:creationId xmlns:a16="http://schemas.microsoft.com/office/drawing/2014/main" id="{9DB8DE3B-434D-5B47-A9A2-4BC519DAA4A5}"/>
                    </a:ext>
                  </a:extLst>
                </p:cNvPr>
                <p:cNvPicPr/>
                <p:nvPr/>
              </p:nvPicPr>
              <p:blipFill>
                <a:blip r:embed="rId195"/>
                <a:stretch>
                  <a:fillRect/>
                </a:stretch>
              </p:blipFill>
              <p:spPr>
                <a:xfrm>
                  <a:off x="6065650" y="6060650"/>
                  <a:ext cx="298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Ink 135">
                  <a:extLst>
                    <a:ext uri="{FF2B5EF4-FFF2-40B4-BE49-F238E27FC236}">
                      <a16:creationId xmlns:a16="http://schemas.microsoft.com/office/drawing/2014/main" id="{C0BF9E42-EEB0-492D-6B38-79418A212A46}"/>
                    </a:ext>
                  </a:extLst>
                </p14:cNvPr>
                <p14:cNvContentPartPr/>
                <p14:nvPr/>
              </p14:nvContentPartPr>
              <p14:xfrm>
                <a:off x="7491250" y="4041410"/>
                <a:ext cx="361440" cy="1314720"/>
              </p14:xfrm>
            </p:contentPart>
          </mc:Choice>
          <mc:Fallback xmlns="">
            <p:pic>
              <p:nvPicPr>
                <p:cNvPr id="136" name="Ink 135">
                  <a:extLst>
                    <a:ext uri="{FF2B5EF4-FFF2-40B4-BE49-F238E27FC236}">
                      <a16:creationId xmlns:a16="http://schemas.microsoft.com/office/drawing/2014/main" id="{C0BF9E42-EEB0-492D-6B38-79418A212A46}"/>
                    </a:ext>
                  </a:extLst>
                </p:cNvPr>
                <p:cNvPicPr/>
                <p:nvPr/>
              </p:nvPicPr>
              <p:blipFill>
                <a:blip r:embed="rId197"/>
                <a:stretch>
                  <a:fillRect/>
                </a:stretch>
              </p:blipFill>
              <p:spPr>
                <a:xfrm>
                  <a:off x="7485130" y="4035290"/>
                  <a:ext cx="373680" cy="132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Ink 137">
                  <a:extLst>
                    <a:ext uri="{FF2B5EF4-FFF2-40B4-BE49-F238E27FC236}">
                      <a16:creationId xmlns:a16="http://schemas.microsoft.com/office/drawing/2014/main" id="{09F95EAD-51A7-CE6E-0F6B-411CC3600B24}"/>
                    </a:ext>
                  </a:extLst>
                </p14:cNvPr>
                <p14:cNvContentPartPr/>
                <p14:nvPr/>
              </p14:nvContentPartPr>
              <p14:xfrm>
                <a:off x="6846850" y="5029250"/>
                <a:ext cx="1805400" cy="1482480"/>
              </p14:xfrm>
            </p:contentPart>
          </mc:Choice>
          <mc:Fallback xmlns="">
            <p:pic>
              <p:nvPicPr>
                <p:cNvPr id="138" name="Ink 137">
                  <a:extLst>
                    <a:ext uri="{FF2B5EF4-FFF2-40B4-BE49-F238E27FC236}">
                      <a16:creationId xmlns:a16="http://schemas.microsoft.com/office/drawing/2014/main" id="{09F95EAD-51A7-CE6E-0F6B-411CC3600B24}"/>
                    </a:ext>
                  </a:extLst>
                </p:cNvPr>
                <p:cNvPicPr/>
                <p:nvPr/>
              </p:nvPicPr>
              <p:blipFill>
                <a:blip r:embed="rId199"/>
                <a:stretch>
                  <a:fillRect/>
                </a:stretch>
              </p:blipFill>
              <p:spPr>
                <a:xfrm>
                  <a:off x="6840730" y="5023130"/>
                  <a:ext cx="1817640" cy="1494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Ink 139">
                  <a:extLst>
                    <a:ext uri="{FF2B5EF4-FFF2-40B4-BE49-F238E27FC236}">
                      <a16:creationId xmlns:a16="http://schemas.microsoft.com/office/drawing/2014/main" id="{DEF95655-C618-C679-FD62-45E1E73046B0}"/>
                    </a:ext>
                  </a:extLst>
                </p14:cNvPr>
                <p14:cNvContentPartPr/>
                <p14:nvPr/>
              </p14:nvContentPartPr>
              <p14:xfrm>
                <a:off x="7061050" y="5344250"/>
                <a:ext cx="205560" cy="425160"/>
              </p14:xfrm>
            </p:contentPart>
          </mc:Choice>
          <mc:Fallback xmlns="">
            <p:pic>
              <p:nvPicPr>
                <p:cNvPr id="140" name="Ink 139">
                  <a:extLst>
                    <a:ext uri="{FF2B5EF4-FFF2-40B4-BE49-F238E27FC236}">
                      <a16:creationId xmlns:a16="http://schemas.microsoft.com/office/drawing/2014/main" id="{DEF95655-C618-C679-FD62-45E1E73046B0}"/>
                    </a:ext>
                  </a:extLst>
                </p:cNvPr>
                <p:cNvPicPr/>
                <p:nvPr/>
              </p:nvPicPr>
              <p:blipFill>
                <a:blip r:embed="rId201"/>
                <a:stretch>
                  <a:fillRect/>
                </a:stretch>
              </p:blipFill>
              <p:spPr>
                <a:xfrm>
                  <a:off x="7054930" y="5338130"/>
                  <a:ext cx="21780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Ink 140">
                  <a:extLst>
                    <a:ext uri="{FF2B5EF4-FFF2-40B4-BE49-F238E27FC236}">
                      <a16:creationId xmlns:a16="http://schemas.microsoft.com/office/drawing/2014/main" id="{0A494F22-89FF-27F9-D4EE-FE281F276EBF}"/>
                    </a:ext>
                  </a:extLst>
                </p14:cNvPr>
                <p14:cNvContentPartPr/>
                <p14:nvPr/>
              </p14:nvContentPartPr>
              <p14:xfrm>
                <a:off x="7225930" y="5161730"/>
                <a:ext cx="196920" cy="382320"/>
              </p14:xfrm>
            </p:contentPart>
          </mc:Choice>
          <mc:Fallback xmlns="">
            <p:pic>
              <p:nvPicPr>
                <p:cNvPr id="141" name="Ink 140">
                  <a:extLst>
                    <a:ext uri="{FF2B5EF4-FFF2-40B4-BE49-F238E27FC236}">
                      <a16:creationId xmlns:a16="http://schemas.microsoft.com/office/drawing/2014/main" id="{0A494F22-89FF-27F9-D4EE-FE281F276EBF}"/>
                    </a:ext>
                  </a:extLst>
                </p:cNvPr>
                <p:cNvPicPr/>
                <p:nvPr/>
              </p:nvPicPr>
              <p:blipFill>
                <a:blip r:embed="rId203"/>
                <a:stretch>
                  <a:fillRect/>
                </a:stretch>
              </p:blipFill>
              <p:spPr>
                <a:xfrm>
                  <a:off x="7219810" y="5155610"/>
                  <a:ext cx="2091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Ink 141">
                  <a:extLst>
                    <a:ext uri="{FF2B5EF4-FFF2-40B4-BE49-F238E27FC236}">
                      <a16:creationId xmlns:a16="http://schemas.microsoft.com/office/drawing/2014/main" id="{F762C4FF-6239-F7F5-FB8F-344ED0B09B1B}"/>
                    </a:ext>
                  </a:extLst>
                </p14:cNvPr>
                <p14:cNvContentPartPr/>
                <p14:nvPr/>
              </p14:nvContentPartPr>
              <p14:xfrm>
                <a:off x="7489090" y="5374130"/>
                <a:ext cx="15840" cy="66960"/>
              </p14:xfrm>
            </p:contentPart>
          </mc:Choice>
          <mc:Fallback xmlns="">
            <p:pic>
              <p:nvPicPr>
                <p:cNvPr id="142" name="Ink 141">
                  <a:extLst>
                    <a:ext uri="{FF2B5EF4-FFF2-40B4-BE49-F238E27FC236}">
                      <a16:creationId xmlns:a16="http://schemas.microsoft.com/office/drawing/2014/main" id="{F762C4FF-6239-F7F5-FB8F-344ED0B09B1B}"/>
                    </a:ext>
                  </a:extLst>
                </p:cNvPr>
                <p:cNvPicPr/>
                <p:nvPr/>
              </p:nvPicPr>
              <p:blipFill>
                <a:blip r:embed="rId205"/>
                <a:stretch>
                  <a:fillRect/>
                </a:stretch>
              </p:blipFill>
              <p:spPr>
                <a:xfrm>
                  <a:off x="7482970" y="5368010"/>
                  <a:ext cx="28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Ink 142">
                  <a:extLst>
                    <a:ext uri="{FF2B5EF4-FFF2-40B4-BE49-F238E27FC236}">
                      <a16:creationId xmlns:a16="http://schemas.microsoft.com/office/drawing/2014/main" id="{7BC7D27D-5645-FB25-F4F1-FACEF0C54C39}"/>
                    </a:ext>
                  </a:extLst>
                </p14:cNvPr>
                <p14:cNvContentPartPr/>
                <p14:nvPr/>
              </p14:nvContentPartPr>
              <p14:xfrm>
                <a:off x="7540570" y="5283050"/>
                <a:ext cx="7560" cy="63720"/>
              </p14:xfrm>
            </p:contentPart>
          </mc:Choice>
          <mc:Fallback xmlns="">
            <p:pic>
              <p:nvPicPr>
                <p:cNvPr id="143" name="Ink 142">
                  <a:extLst>
                    <a:ext uri="{FF2B5EF4-FFF2-40B4-BE49-F238E27FC236}">
                      <a16:creationId xmlns:a16="http://schemas.microsoft.com/office/drawing/2014/main" id="{7BC7D27D-5645-FB25-F4F1-FACEF0C54C39}"/>
                    </a:ext>
                  </a:extLst>
                </p:cNvPr>
                <p:cNvPicPr/>
                <p:nvPr/>
              </p:nvPicPr>
              <p:blipFill>
                <a:blip r:embed="rId207"/>
                <a:stretch>
                  <a:fillRect/>
                </a:stretch>
              </p:blipFill>
              <p:spPr>
                <a:xfrm>
                  <a:off x="7534450" y="5276930"/>
                  <a:ext cx="19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Ink 143">
                  <a:extLst>
                    <a:ext uri="{FF2B5EF4-FFF2-40B4-BE49-F238E27FC236}">
                      <a16:creationId xmlns:a16="http://schemas.microsoft.com/office/drawing/2014/main" id="{96846321-B668-D5C6-34DA-2AEFD6902489}"/>
                    </a:ext>
                  </a:extLst>
                </p14:cNvPr>
                <p14:cNvContentPartPr/>
                <p14:nvPr/>
              </p14:nvContentPartPr>
              <p14:xfrm>
                <a:off x="7477570" y="5291690"/>
                <a:ext cx="185400" cy="220320"/>
              </p14:xfrm>
            </p:contentPart>
          </mc:Choice>
          <mc:Fallback xmlns="">
            <p:pic>
              <p:nvPicPr>
                <p:cNvPr id="144" name="Ink 143">
                  <a:extLst>
                    <a:ext uri="{FF2B5EF4-FFF2-40B4-BE49-F238E27FC236}">
                      <a16:creationId xmlns:a16="http://schemas.microsoft.com/office/drawing/2014/main" id="{96846321-B668-D5C6-34DA-2AEFD6902489}"/>
                    </a:ext>
                  </a:extLst>
                </p:cNvPr>
                <p:cNvPicPr/>
                <p:nvPr/>
              </p:nvPicPr>
              <p:blipFill>
                <a:blip r:embed="rId209"/>
                <a:stretch>
                  <a:fillRect/>
                </a:stretch>
              </p:blipFill>
              <p:spPr>
                <a:xfrm>
                  <a:off x="7471450" y="5285570"/>
                  <a:ext cx="197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Ink 144">
                  <a:extLst>
                    <a:ext uri="{FF2B5EF4-FFF2-40B4-BE49-F238E27FC236}">
                      <a16:creationId xmlns:a16="http://schemas.microsoft.com/office/drawing/2014/main" id="{4BE08D86-5354-E0FE-301C-6927B6895F41}"/>
                    </a:ext>
                  </a:extLst>
                </p14:cNvPr>
                <p14:cNvContentPartPr/>
                <p14:nvPr/>
              </p14:nvContentPartPr>
              <p14:xfrm>
                <a:off x="7705810" y="5134010"/>
                <a:ext cx="43920" cy="273240"/>
              </p14:xfrm>
            </p:contentPart>
          </mc:Choice>
          <mc:Fallback xmlns="">
            <p:pic>
              <p:nvPicPr>
                <p:cNvPr id="145" name="Ink 144">
                  <a:extLst>
                    <a:ext uri="{FF2B5EF4-FFF2-40B4-BE49-F238E27FC236}">
                      <a16:creationId xmlns:a16="http://schemas.microsoft.com/office/drawing/2014/main" id="{4BE08D86-5354-E0FE-301C-6927B6895F41}"/>
                    </a:ext>
                  </a:extLst>
                </p:cNvPr>
                <p:cNvPicPr/>
                <p:nvPr/>
              </p:nvPicPr>
              <p:blipFill>
                <a:blip r:embed="rId211"/>
                <a:stretch>
                  <a:fillRect/>
                </a:stretch>
              </p:blipFill>
              <p:spPr>
                <a:xfrm>
                  <a:off x="7699690" y="5127890"/>
                  <a:ext cx="561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Ink 145">
                  <a:extLst>
                    <a:ext uri="{FF2B5EF4-FFF2-40B4-BE49-F238E27FC236}">
                      <a16:creationId xmlns:a16="http://schemas.microsoft.com/office/drawing/2014/main" id="{C99856B0-480B-A80E-C421-20F2D88FE7CB}"/>
                    </a:ext>
                  </a:extLst>
                </p14:cNvPr>
                <p14:cNvContentPartPr/>
                <p14:nvPr/>
              </p14:nvContentPartPr>
              <p14:xfrm>
                <a:off x="7724530" y="5277650"/>
                <a:ext cx="81720" cy="33480"/>
              </p14:xfrm>
            </p:contentPart>
          </mc:Choice>
          <mc:Fallback xmlns="">
            <p:pic>
              <p:nvPicPr>
                <p:cNvPr id="146" name="Ink 145">
                  <a:extLst>
                    <a:ext uri="{FF2B5EF4-FFF2-40B4-BE49-F238E27FC236}">
                      <a16:creationId xmlns:a16="http://schemas.microsoft.com/office/drawing/2014/main" id="{C99856B0-480B-A80E-C421-20F2D88FE7CB}"/>
                    </a:ext>
                  </a:extLst>
                </p:cNvPr>
                <p:cNvPicPr/>
                <p:nvPr/>
              </p:nvPicPr>
              <p:blipFill>
                <a:blip r:embed="rId213"/>
                <a:stretch>
                  <a:fillRect/>
                </a:stretch>
              </p:blipFill>
              <p:spPr>
                <a:xfrm>
                  <a:off x="7718410" y="5271530"/>
                  <a:ext cx="93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Ink 146">
                  <a:extLst>
                    <a:ext uri="{FF2B5EF4-FFF2-40B4-BE49-F238E27FC236}">
                      <a16:creationId xmlns:a16="http://schemas.microsoft.com/office/drawing/2014/main" id="{DE9726AD-C73D-9EF1-733F-C4B65666CFBA}"/>
                    </a:ext>
                  </a:extLst>
                </p14:cNvPr>
                <p14:cNvContentPartPr/>
                <p14:nvPr/>
              </p14:nvContentPartPr>
              <p14:xfrm>
                <a:off x="7649290" y="5193410"/>
                <a:ext cx="182880" cy="269640"/>
              </p14:xfrm>
            </p:contentPart>
          </mc:Choice>
          <mc:Fallback xmlns="">
            <p:pic>
              <p:nvPicPr>
                <p:cNvPr id="147" name="Ink 146">
                  <a:extLst>
                    <a:ext uri="{FF2B5EF4-FFF2-40B4-BE49-F238E27FC236}">
                      <a16:creationId xmlns:a16="http://schemas.microsoft.com/office/drawing/2014/main" id="{DE9726AD-C73D-9EF1-733F-C4B65666CFBA}"/>
                    </a:ext>
                  </a:extLst>
                </p:cNvPr>
                <p:cNvPicPr/>
                <p:nvPr/>
              </p:nvPicPr>
              <p:blipFill>
                <a:blip r:embed="rId215"/>
                <a:stretch>
                  <a:fillRect/>
                </a:stretch>
              </p:blipFill>
              <p:spPr>
                <a:xfrm>
                  <a:off x="7643170" y="5187290"/>
                  <a:ext cx="195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Ink 147">
                  <a:extLst>
                    <a:ext uri="{FF2B5EF4-FFF2-40B4-BE49-F238E27FC236}">
                      <a16:creationId xmlns:a16="http://schemas.microsoft.com/office/drawing/2014/main" id="{1061A469-7820-8DA9-541B-44F9249B9222}"/>
                    </a:ext>
                  </a:extLst>
                </p14:cNvPr>
                <p14:cNvContentPartPr/>
                <p14:nvPr/>
              </p14:nvContentPartPr>
              <p14:xfrm>
                <a:off x="8077690" y="5166770"/>
                <a:ext cx="55080" cy="266040"/>
              </p14:xfrm>
            </p:contentPart>
          </mc:Choice>
          <mc:Fallback xmlns="">
            <p:pic>
              <p:nvPicPr>
                <p:cNvPr id="148" name="Ink 147">
                  <a:extLst>
                    <a:ext uri="{FF2B5EF4-FFF2-40B4-BE49-F238E27FC236}">
                      <a16:creationId xmlns:a16="http://schemas.microsoft.com/office/drawing/2014/main" id="{1061A469-7820-8DA9-541B-44F9249B9222}"/>
                    </a:ext>
                  </a:extLst>
                </p:cNvPr>
                <p:cNvPicPr/>
                <p:nvPr/>
              </p:nvPicPr>
              <p:blipFill>
                <a:blip r:embed="rId217"/>
                <a:stretch>
                  <a:fillRect/>
                </a:stretch>
              </p:blipFill>
              <p:spPr>
                <a:xfrm>
                  <a:off x="8071570" y="5160650"/>
                  <a:ext cx="673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Ink 148">
                  <a:extLst>
                    <a:ext uri="{FF2B5EF4-FFF2-40B4-BE49-F238E27FC236}">
                      <a16:creationId xmlns:a16="http://schemas.microsoft.com/office/drawing/2014/main" id="{D5D6A5F8-4A14-DD36-001A-08D46CD7732C}"/>
                    </a:ext>
                  </a:extLst>
                </p14:cNvPr>
                <p14:cNvContentPartPr/>
                <p14:nvPr/>
              </p14:nvContentPartPr>
              <p14:xfrm>
                <a:off x="8229250" y="5144090"/>
                <a:ext cx="29520" cy="92880"/>
              </p14:xfrm>
            </p:contentPart>
          </mc:Choice>
          <mc:Fallback xmlns="">
            <p:pic>
              <p:nvPicPr>
                <p:cNvPr id="149" name="Ink 148">
                  <a:extLst>
                    <a:ext uri="{FF2B5EF4-FFF2-40B4-BE49-F238E27FC236}">
                      <a16:creationId xmlns:a16="http://schemas.microsoft.com/office/drawing/2014/main" id="{D5D6A5F8-4A14-DD36-001A-08D46CD7732C}"/>
                    </a:ext>
                  </a:extLst>
                </p:cNvPr>
                <p:cNvPicPr/>
                <p:nvPr/>
              </p:nvPicPr>
              <p:blipFill>
                <a:blip r:embed="rId219"/>
                <a:stretch>
                  <a:fillRect/>
                </a:stretch>
              </p:blipFill>
              <p:spPr>
                <a:xfrm>
                  <a:off x="8223130" y="5137970"/>
                  <a:ext cx="41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Ink 149">
                  <a:extLst>
                    <a:ext uri="{FF2B5EF4-FFF2-40B4-BE49-F238E27FC236}">
                      <a16:creationId xmlns:a16="http://schemas.microsoft.com/office/drawing/2014/main" id="{D0979D0D-2513-1482-D7AC-EF5C52365313}"/>
                    </a:ext>
                  </a:extLst>
                </p14:cNvPr>
                <p14:cNvContentPartPr/>
                <p14:nvPr/>
              </p14:nvContentPartPr>
              <p14:xfrm>
                <a:off x="8205130" y="5408690"/>
                <a:ext cx="3960" cy="30960"/>
              </p14:xfrm>
            </p:contentPart>
          </mc:Choice>
          <mc:Fallback xmlns="">
            <p:pic>
              <p:nvPicPr>
                <p:cNvPr id="150" name="Ink 149">
                  <a:extLst>
                    <a:ext uri="{FF2B5EF4-FFF2-40B4-BE49-F238E27FC236}">
                      <a16:creationId xmlns:a16="http://schemas.microsoft.com/office/drawing/2014/main" id="{D0979D0D-2513-1482-D7AC-EF5C52365313}"/>
                    </a:ext>
                  </a:extLst>
                </p:cNvPr>
                <p:cNvPicPr/>
                <p:nvPr/>
              </p:nvPicPr>
              <p:blipFill>
                <a:blip r:embed="rId221"/>
                <a:stretch>
                  <a:fillRect/>
                </a:stretch>
              </p:blipFill>
              <p:spPr>
                <a:xfrm>
                  <a:off x="8199010" y="5402570"/>
                  <a:ext cx="16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Ink 150">
                  <a:extLst>
                    <a:ext uri="{FF2B5EF4-FFF2-40B4-BE49-F238E27FC236}">
                      <a16:creationId xmlns:a16="http://schemas.microsoft.com/office/drawing/2014/main" id="{FD05065F-2E2C-5A6A-E6DD-69F1F8FE867A}"/>
                    </a:ext>
                  </a:extLst>
                </p14:cNvPr>
                <p14:cNvContentPartPr/>
                <p14:nvPr/>
              </p14:nvContentPartPr>
              <p14:xfrm>
                <a:off x="8262010" y="5213210"/>
                <a:ext cx="169200" cy="216720"/>
              </p14:xfrm>
            </p:contentPart>
          </mc:Choice>
          <mc:Fallback xmlns="">
            <p:pic>
              <p:nvPicPr>
                <p:cNvPr id="151" name="Ink 150">
                  <a:extLst>
                    <a:ext uri="{FF2B5EF4-FFF2-40B4-BE49-F238E27FC236}">
                      <a16:creationId xmlns:a16="http://schemas.microsoft.com/office/drawing/2014/main" id="{FD05065F-2E2C-5A6A-E6DD-69F1F8FE867A}"/>
                    </a:ext>
                  </a:extLst>
                </p:cNvPr>
                <p:cNvPicPr/>
                <p:nvPr/>
              </p:nvPicPr>
              <p:blipFill>
                <a:blip r:embed="rId223"/>
                <a:stretch>
                  <a:fillRect/>
                </a:stretch>
              </p:blipFill>
              <p:spPr>
                <a:xfrm>
                  <a:off x="8255890" y="5207090"/>
                  <a:ext cx="181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2" name="Ink 151">
                  <a:extLst>
                    <a:ext uri="{FF2B5EF4-FFF2-40B4-BE49-F238E27FC236}">
                      <a16:creationId xmlns:a16="http://schemas.microsoft.com/office/drawing/2014/main" id="{550EE305-8712-999A-B72D-93FEA4D16643}"/>
                    </a:ext>
                  </a:extLst>
                </p14:cNvPr>
                <p14:cNvContentPartPr/>
                <p14:nvPr/>
              </p14:nvContentPartPr>
              <p14:xfrm>
                <a:off x="8393050" y="5219690"/>
                <a:ext cx="240120" cy="221040"/>
              </p14:xfrm>
            </p:contentPart>
          </mc:Choice>
          <mc:Fallback xmlns="">
            <p:pic>
              <p:nvPicPr>
                <p:cNvPr id="152" name="Ink 151">
                  <a:extLst>
                    <a:ext uri="{FF2B5EF4-FFF2-40B4-BE49-F238E27FC236}">
                      <a16:creationId xmlns:a16="http://schemas.microsoft.com/office/drawing/2014/main" id="{550EE305-8712-999A-B72D-93FEA4D16643}"/>
                    </a:ext>
                  </a:extLst>
                </p:cNvPr>
                <p:cNvPicPr/>
                <p:nvPr/>
              </p:nvPicPr>
              <p:blipFill>
                <a:blip r:embed="rId225"/>
                <a:stretch>
                  <a:fillRect/>
                </a:stretch>
              </p:blipFill>
              <p:spPr>
                <a:xfrm>
                  <a:off x="8386930" y="5213570"/>
                  <a:ext cx="252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4" name="Ink 153">
                  <a:extLst>
                    <a:ext uri="{FF2B5EF4-FFF2-40B4-BE49-F238E27FC236}">
                      <a16:creationId xmlns:a16="http://schemas.microsoft.com/office/drawing/2014/main" id="{089DCE8D-9F8B-F77E-EC1E-E57CA53748A7}"/>
                    </a:ext>
                  </a:extLst>
                </p14:cNvPr>
                <p14:cNvContentPartPr/>
                <p14:nvPr/>
              </p14:nvContentPartPr>
              <p14:xfrm>
                <a:off x="6919570" y="6090170"/>
                <a:ext cx="28800" cy="227520"/>
              </p14:xfrm>
            </p:contentPart>
          </mc:Choice>
          <mc:Fallback xmlns="">
            <p:pic>
              <p:nvPicPr>
                <p:cNvPr id="154" name="Ink 153">
                  <a:extLst>
                    <a:ext uri="{FF2B5EF4-FFF2-40B4-BE49-F238E27FC236}">
                      <a16:creationId xmlns:a16="http://schemas.microsoft.com/office/drawing/2014/main" id="{089DCE8D-9F8B-F77E-EC1E-E57CA53748A7}"/>
                    </a:ext>
                  </a:extLst>
                </p:cNvPr>
                <p:cNvPicPr/>
                <p:nvPr/>
              </p:nvPicPr>
              <p:blipFill>
                <a:blip r:embed="rId227"/>
                <a:stretch>
                  <a:fillRect/>
                </a:stretch>
              </p:blipFill>
              <p:spPr>
                <a:xfrm>
                  <a:off x="6913450" y="6084050"/>
                  <a:ext cx="41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8" name="Ink 157">
                  <a:extLst>
                    <a:ext uri="{FF2B5EF4-FFF2-40B4-BE49-F238E27FC236}">
                      <a16:creationId xmlns:a16="http://schemas.microsoft.com/office/drawing/2014/main" id="{3A0139D7-46C6-6DA6-E90C-130435A23D1F}"/>
                    </a:ext>
                  </a:extLst>
                </p14:cNvPr>
                <p14:cNvContentPartPr/>
                <p14:nvPr/>
              </p14:nvContentPartPr>
              <p14:xfrm>
                <a:off x="7596730" y="5912330"/>
                <a:ext cx="193320" cy="310680"/>
              </p14:xfrm>
            </p:contentPart>
          </mc:Choice>
          <mc:Fallback xmlns="">
            <p:pic>
              <p:nvPicPr>
                <p:cNvPr id="158" name="Ink 157">
                  <a:extLst>
                    <a:ext uri="{FF2B5EF4-FFF2-40B4-BE49-F238E27FC236}">
                      <a16:creationId xmlns:a16="http://schemas.microsoft.com/office/drawing/2014/main" id="{3A0139D7-46C6-6DA6-E90C-130435A23D1F}"/>
                    </a:ext>
                  </a:extLst>
                </p:cNvPr>
                <p:cNvPicPr/>
                <p:nvPr/>
              </p:nvPicPr>
              <p:blipFill>
                <a:blip r:embed="rId229"/>
                <a:stretch>
                  <a:fillRect/>
                </a:stretch>
              </p:blipFill>
              <p:spPr>
                <a:xfrm>
                  <a:off x="7590610" y="5906210"/>
                  <a:ext cx="2055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9" name="Ink 158">
                  <a:extLst>
                    <a:ext uri="{FF2B5EF4-FFF2-40B4-BE49-F238E27FC236}">
                      <a16:creationId xmlns:a16="http://schemas.microsoft.com/office/drawing/2014/main" id="{5437DC22-9936-E630-BCC4-48AA39FC7CF3}"/>
                    </a:ext>
                  </a:extLst>
                </p14:cNvPr>
                <p14:cNvContentPartPr/>
                <p14:nvPr/>
              </p14:nvContentPartPr>
              <p14:xfrm>
                <a:off x="7716970" y="5926370"/>
                <a:ext cx="120600" cy="405360"/>
              </p14:xfrm>
            </p:contentPart>
          </mc:Choice>
          <mc:Fallback xmlns="">
            <p:pic>
              <p:nvPicPr>
                <p:cNvPr id="159" name="Ink 158">
                  <a:extLst>
                    <a:ext uri="{FF2B5EF4-FFF2-40B4-BE49-F238E27FC236}">
                      <a16:creationId xmlns:a16="http://schemas.microsoft.com/office/drawing/2014/main" id="{5437DC22-9936-E630-BCC4-48AA39FC7CF3}"/>
                    </a:ext>
                  </a:extLst>
                </p:cNvPr>
                <p:cNvPicPr/>
                <p:nvPr/>
              </p:nvPicPr>
              <p:blipFill>
                <a:blip r:embed="rId231"/>
                <a:stretch>
                  <a:fillRect/>
                </a:stretch>
              </p:blipFill>
              <p:spPr>
                <a:xfrm>
                  <a:off x="7710850" y="5920250"/>
                  <a:ext cx="1328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0" name="Ink 159">
                  <a:extLst>
                    <a:ext uri="{FF2B5EF4-FFF2-40B4-BE49-F238E27FC236}">
                      <a16:creationId xmlns:a16="http://schemas.microsoft.com/office/drawing/2014/main" id="{60DDB2D8-C049-DAD7-F186-BB6538EE55E8}"/>
                    </a:ext>
                  </a:extLst>
                </p14:cNvPr>
                <p14:cNvContentPartPr/>
                <p14:nvPr/>
              </p14:nvContentPartPr>
              <p14:xfrm>
                <a:off x="7769170" y="5910530"/>
                <a:ext cx="211320" cy="318600"/>
              </p14:xfrm>
            </p:contentPart>
          </mc:Choice>
          <mc:Fallback xmlns="">
            <p:pic>
              <p:nvPicPr>
                <p:cNvPr id="160" name="Ink 159">
                  <a:extLst>
                    <a:ext uri="{FF2B5EF4-FFF2-40B4-BE49-F238E27FC236}">
                      <a16:creationId xmlns:a16="http://schemas.microsoft.com/office/drawing/2014/main" id="{60DDB2D8-C049-DAD7-F186-BB6538EE55E8}"/>
                    </a:ext>
                  </a:extLst>
                </p:cNvPr>
                <p:cNvPicPr/>
                <p:nvPr/>
              </p:nvPicPr>
              <p:blipFill>
                <a:blip r:embed="rId233"/>
                <a:stretch>
                  <a:fillRect/>
                </a:stretch>
              </p:blipFill>
              <p:spPr>
                <a:xfrm>
                  <a:off x="7763050" y="5904410"/>
                  <a:ext cx="22356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1" name="Ink 160">
                  <a:extLst>
                    <a:ext uri="{FF2B5EF4-FFF2-40B4-BE49-F238E27FC236}">
                      <a16:creationId xmlns:a16="http://schemas.microsoft.com/office/drawing/2014/main" id="{14AD9357-88DD-2A79-040B-0888F6C11595}"/>
                    </a:ext>
                  </a:extLst>
                </p14:cNvPr>
                <p14:cNvContentPartPr/>
                <p14:nvPr/>
              </p14:nvContentPartPr>
              <p14:xfrm>
                <a:off x="7986610" y="6076850"/>
                <a:ext cx="167400" cy="177480"/>
              </p14:xfrm>
            </p:contentPart>
          </mc:Choice>
          <mc:Fallback xmlns="">
            <p:pic>
              <p:nvPicPr>
                <p:cNvPr id="161" name="Ink 160">
                  <a:extLst>
                    <a:ext uri="{FF2B5EF4-FFF2-40B4-BE49-F238E27FC236}">
                      <a16:creationId xmlns:a16="http://schemas.microsoft.com/office/drawing/2014/main" id="{14AD9357-88DD-2A79-040B-0888F6C11595}"/>
                    </a:ext>
                  </a:extLst>
                </p:cNvPr>
                <p:cNvPicPr/>
                <p:nvPr/>
              </p:nvPicPr>
              <p:blipFill>
                <a:blip r:embed="rId235"/>
                <a:stretch>
                  <a:fillRect/>
                </a:stretch>
              </p:blipFill>
              <p:spPr>
                <a:xfrm>
                  <a:off x="7980490" y="6070730"/>
                  <a:ext cx="179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2" name="Ink 161">
                  <a:extLst>
                    <a:ext uri="{FF2B5EF4-FFF2-40B4-BE49-F238E27FC236}">
                      <a16:creationId xmlns:a16="http://schemas.microsoft.com/office/drawing/2014/main" id="{FC125AE3-1FAD-C236-DF8F-0CE0EBD17A88}"/>
                    </a:ext>
                  </a:extLst>
                </p14:cNvPr>
                <p14:cNvContentPartPr/>
                <p14:nvPr/>
              </p14:nvContentPartPr>
              <p14:xfrm>
                <a:off x="8153650" y="5865170"/>
                <a:ext cx="178560" cy="360360"/>
              </p14:xfrm>
            </p:contentPart>
          </mc:Choice>
          <mc:Fallback xmlns="">
            <p:pic>
              <p:nvPicPr>
                <p:cNvPr id="162" name="Ink 161">
                  <a:extLst>
                    <a:ext uri="{FF2B5EF4-FFF2-40B4-BE49-F238E27FC236}">
                      <a16:creationId xmlns:a16="http://schemas.microsoft.com/office/drawing/2014/main" id="{FC125AE3-1FAD-C236-DF8F-0CE0EBD17A88}"/>
                    </a:ext>
                  </a:extLst>
                </p:cNvPr>
                <p:cNvPicPr/>
                <p:nvPr/>
              </p:nvPicPr>
              <p:blipFill>
                <a:blip r:embed="rId237"/>
                <a:stretch>
                  <a:fillRect/>
                </a:stretch>
              </p:blipFill>
              <p:spPr>
                <a:xfrm>
                  <a:off x="8147530" y="5859050"/>
                  <a:ext cx="1908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3" name="Ink 162">
                  <a:extLst>
                    <a:ext uri="{FF2B5EF4-FFF2-40B4-BE49-F238E27FC236}">
                      <a16:creationId xmlns:a16="http://schemas.microsoft.com/office/drawing/2014/main" id="{18A36AE6-F727-0F2F-2D7A-960797C5810D}"/>
                    </a:ext>
                  </a:extLst>
                </p14:cNvPr>
                <p14:cNvContentPartPr/>
                <p14:nvPr/>
              </p14:nvContentPartPr>
              <p14:xfrm>
                <a:off x="8289730" y="6059930"/>
                <a:ext cx="172800" cy="337320"/>
              </p14:xfrm>
            </p:contentPart>
          </mc:Choice>
          <mc:Fallback xmlns="">
            <p:pic>
              <p:nvPicPr>
                <p:cNvPr id="163" name="Ink 162">
                  <a:extLst>
                    <a:ext uri="{FF2B5EF4-FFF2-40B4-BE49-F238E27FC236}">
                      <a16:creationId xmlns:a16="http://schemas.microsoft.com/office/drawing/2014/main" id="{18A36AE6-F727-0F2F-2D7A-960797C5810D}"/>
                    </a:ext>
                  </a:extLst>
                </p:cNvPr>
                <p:cNvPicPr/>
                <p:nvPr/>
              </p:nvPicPr>
              <p:blipFill>
                <a:blip r:embed="rId239"/>
                <a:stretch>
                  <a:fillRect/>
                </a:stretch>
              </p:blipFill>
              <p:spPr>
                <a:xfrm>
                  <a:off x="8283610" y="6053810"/>
                  <a:ext cx="185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5" name="Ink 164">
                  <a:extLst>
                    <a:ext uri="{FF2B5EF4-FFF2-40B4-BE49-F238E27FC236}">
                      <a16:creationId xmlns:a16="http://schemas.microsoft.com/office/drawing/2014/main" id="{AE7B9108-099E-1AE5-3055-D6162E463048}"/>
                    </a:ext>
                  </a:extLst>
                </p14:cNvPr>
                <p14:cNvContentPartPr/>
                <p14:nvPr/>
              </p14:nvContentPartPr>
              <p14:xfrm>
                <a:off x="6924610" y="5900090"/>
                <a:ext cx="56880" cy="497160"/>
              </p14:xfrm>
            </p:contentPart>
          </mc:Choice>
          <mc:Fallback xmlns="">
            <p:pic>
              <p:nvPicPr>
                <p:cNvPr id="165" name="Ink 164">
                  <a:extLst>
                    <a:ext uri="{FF2B5EF4-FFF2-40B4-BE49-F238E27FC236}">
                      <a16:creationId xmlns:a16="http://schemas.microsoft.com/office/drawing/2014/main" id="{AE7B9108-099E-1AE5-3055-D6162E463048}"/>
                    </a:ext>
                  </a:extLst>
                </p:cNvPr>
                <p:cNvPicPr/>
                <p:nvPr/>
              </p:nvPicPr>
              <p:blipFill>
                <a:blip r:embed="rId241"/>
                <a:stretch>
                  <a:fillRect/>
                </a:stretch>
              </p:blipFill>
              <p:spPr>
                <a:xfrm>
                  <a:off x="6918490" y="5893970"/>
                  <a:ext cx="691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6" name="Ink 165">
                  <a:extLst>
                    <a:ext uri="{FF2B5EF4-FFF2-40B4-BE49-F238E27FC236}">
                      <a16:creationId xmlns:a16="http://schemas.microsoft.com/office/drawing/2014/main" id="{2A2A8C3F-9228-E9CD-91EE-4C693857C6F9}"/>
                    </a:ext>
                  </a:extLst>
                </p14:cNvPr>
                <p14:cNvContentPartPr/>
                <p14:nvPr/>
              </p14:nvContentPartPr>
              <p14:xfrm>
                <a:off x="7054570" y="5879210"/>
                <a:ext cx="36000" cy="547920"/>
              </p14:xfrm>
            </p:contentPart>
          </mc:Choice>
          <mc:Fallback xmlns="">
            <p:pic>
              <p:nvPicPr>
                <p:cNvPr id="166" name="Ink 165">
                  <a:extLst>
                    <a:ext uri="{FF2B5EF4-FFF2-40B4-BE49-F238E27FC236}">
                      <a16:creationId xmlns:a16="http://schemas.microsoft.com/office/drawing/2014/main" id="{2A2A8C3F-9228-E9CD-91EE-4C693857C6F9}"/>
                    </a:ext>
                  </a:extLst>
                </p:cNvPr>
                <p:cNvPicPr/>
                <p:nvPr/>
              </p:nvPicPr>
              <p:blipFill>
                <a:blip r:embed="rId243"/>
                <a:stretch>
                  <a:fillRect/>
                </a:stretch>
              </p:blipFill>
              <p:spPr>
                <a:xfrm>
                  <a:off x="7048450" y="5873090"/>
                  <a:ext cx="4824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7" name="Ink 166">
                  <a:extLst>
                    <a:ext uri="{FF2B5EF4-FFF2-40B4-BE49-F238E27FC236}">
                      <a16:creationId xmlns:a16="http://schemas.microsoft.com/office/drawing/2014/main" id="{C21B0A1E-1990-6FC0-F3AD-6A14CE8C8984}"/>
                    </a:ext>
                  </a:extLst>
                </p14:cNvPr>
                <p14:cNvContentPartPr/>
                <p14:nvPr/>
              </p14:nvContentPartPr>
              <p14:xfrm>
                <a:off x="7092370" y="6234890"/>
                <a:ext cx="140760" cy="381240"/>
              </p14:xfrm>
            </p:contentPart>
          </mc:Choice>
          <mc:Fallback xmlns="">
            <p:pic>
              <p:nvPicPr>
                <p:cNvPr id="167" name="Ink 166">
                  <a:extLst>
                    <a:ext uri="{FF2B5EF4-FFF2-40B4-BE49-F238E27FC236}">
                      <a16:creationId xmlns:a16="http://schemas.microsoft.com/office/drawing/2014/main" id="{C21B0A1E-1990-6FC0-F3AD-6A14CE8C8984}"/>
                    </a:ext>
                  </a:extLst>
                </p:cNvPr>
                <p:cNvPicPr/>
                <p:nvPr/>
              </p:nvPicPr>
              <p:blipFill>
                <a:blip r:embed="rId245"/>
                <a:stretch>
                  <a:fillRect/>
                </a:stretch>
              </p:blipFill>
              <p:spPr>
                <a:xfrm>
                  <a:off x="7086250" y="6228770"/>
                  <a:ext cx="1530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9" name="Ink 168">
                  <a:extLst>
                    <a:ext uri="{FF2B5EF4-FFF2-40B4-BE49-F238E27FC236}">
                      <a16:creationId xmlns:a16="http://schemas.microsoft.com/office/drawing/2014/main" id="{75BCE2F4-B267-BEF8-9B96-3FA8D61BC725}"/>
                    </a:ext>
                  </a:extLst>
                </p14:cNvPr>
                <p14:cNvContentPartPr/>
                <p14:nvPr/>
              </p14:nvContentPartPr>
              <p14:xfrm>
                <a:off x="7416730" y="6610730"/>
                <a:ext cx="56520" cy="179640"/>
              </p14:xfrm>
            </p:contentPart>
          </mc:Choice>
          <mc:Fallback xmlns="">
            <p:pic>
              <p:nvPicPr>
                <p:cNvPr id="169" name="Ink 168">
                  <a:extLst>
                    <a:ext uri="{FF2B5EF4-FFF2-40B4-BE49-F238E27FC236}">
                      <a16:creationId xmlns:a16="http://schemas.microsoft.com/office/drawing/2014/main" id="{75BCE2F4-B267-BEF8-9B96-3FA8D61BC725}"/>
                    </a:ext>
                  </a:extLst>
                </p:cNvPr>
                <p:cNvPicPr/>
                <p:nvPr/>
              </p:nvPicPr>
              <p:blipFill>
                <a:blip r:embed="rId247"/>
                <a:stretch>
                  <a:fillRect/>
                </a:stretch>
              </p:blipFill>
              <p:spPr>
                <a:xfrm>
                  <a:off x="7410610" y="6604610"/>
                  <a:ext cx="68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0" name="Ink 169">
                  <a:extLst>
                    <a:ext uri="{FF2B5EF4-FFF2-40B4-BE49-F238E27FC236}">
                      <a16:creationId xmlns:a16="http://schemas.microsoft.com/office/drawing/2014/main" id="{E0F858F9-5E46-CF6B-0268-E84A269FB8EF}"/>
                    </a:ext>
                  </a:extLst>
                </p14:cNvPr>
                <p14:cNvContentPartPr/>
                <p14:nvPr/>
              </p14:nvContentPartPr>
              <p14:xfrm>
                <a:off x="7461730" y="6549530"/>
                <a:ext cx="45360" cy="62280"/>
              </p14:xfrm>
            </p:contentPart>
          </mc:Choice>
          <mc:Fallback xmlns="">
            <p:pic>
              <p:nvPicPr>
                <p:cNvPr id="170" name="Ink 169">
                  <a:extLst>
                    <a:ext uri="{FF2B5EF4-FFF2-40B4-BE49-F238E27FC236}">
                      <a16:creationId xmlns:a16="http://schemas.microsoft.com/office/drawing/2014/main" id="{E0F858F9-5E46-CF6B-0268-E84A269FB8EF}"/>
                    </a:ext>
                  </a:extLst>
                </p:cNvPr>
                <p:cNvPicPr/>
                <p:nvPr/>
              </p:nvPicPr>
              <p:blipFill>
                <a:blip r:embed="rId249"/>
                <a:stretch>
                  <a:fillRect/>
                </a:stretch>
              </p:blipFill>
              <p:spPr>
                <a:xfrm>
                  <a:off x="7455610" y="6543410"/>
                  <a:ext cx="57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1" name="Ink 170">
                  <a:extLst>
                    <a:ext uri="{FF2B5EF4-FFF2-40B4-BE49-F238E27FC236}">
                      <a16:creationId xmlns:a16="http://schemas.microsoft.com/office/drawing/2014/main" id="{5F13891B-0BBB-9E68-E13B-D23AE35454E5}"/>
                    </a:ext>
                  </a:extLst>
                </p14:cNvPr>
                <p14:cNvContentPartPr/>
                <p14:nvPr/>
              </p14:nvContentPartPr>
              <p14:xfrm>
                <a:off x="7507450" y="6620450"/>
                <a:ext cx="91080" cy="213120"/>
              </p14:xfrm>
            </p:contentPart>
          </mc:Choice>
          <mc:Fallback xmlns="">
            <p:pic>
              <p:nvPicPr>
                <p:cNvPr id="171" name="Ink 170">
                  <a:extLst>
                    <a:ext uri="{FF2B5EF4-FFF2-40B4-BE49-F238E27FC236}">
                      <a16:creationId xmlns:a16="http://schemas.microsoft.com/office/drawing/2014/main" id="{5F13891B-0BBB-9E68-E13B-D23AE35454E5}"/>
                    </a:ext>
                  </a:extLst>
                </p:cNvPr>
                <p:cNvPicPr/>
                <p:nvPr/>
              </p:nvPicPr>
              <p:blipFill>
                <a:blip r:embed="rId251"/>
                <a:stretch>
                  <a:fillRect/>
                </a:stretch>
              </p:blipFill>
              <p:spPr>
                <a:xfrm>
                  <a:off x="7501330" y="6614330"/>
                  <a:ext cx="103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2" name="Ink 171">
                  <a:extLst>
                    <a:ext uri="{FF2B5EF4-FFF2-40B4-BE49-F238E27FC236}">
                      <a16:creationId xmlns:a16="http://schemas.microsoft.com/office/drawing/2014/main" id="{387425CB-80E9-7095-4B28-6BD6C097E786}"/>
                    </a:ext>
                  </a:extLst>
                </p14:cNvPr>
                <p14:cNvContentPartPr/>
                <p14:nvPr/>
              </p14:nvContentPartPr>
              <p14:xfrm>
                <a:off x="7634890" y="6662930"/>
                <a:ext cx="119880" cy="113040"/>
              </p14:xfrm>
            </p:contentPart>
          </mc:Choice>
          <mc:Fallback xmlns="">
            <p:pic>
              <p:nvPicPr>
                <p:cNvPr id="172" name="Ink 171">
                  <a:extLst>
                    <a:ext uri="{FF2B5EF4-FFF2-40B4-BE49-F238E27FC236}">
                      <a16:creationId xmlns:a16="http://schemas.microsoft.com/office/drawing/2014/main" id="{387425CB-80E9-7095-4B28-6BD6C097E786}"/>
                    </a:ext>
                  </a:extLst>
                </p:cNvPr>
                <p:cNvPicPr/>
                <p:nvPr/>
              </p:nvPicPr>
              <p:blipFill>
                <a:blip r:embed="rId253"/>
                <a:stretch>
                  <a:fillRect/>
                </a:stretch>
              </p:blipFill>
              <p:spPr>
                <a:xfrm>
                  <a:off x="7628770" y="6656810"/>
                  <a:ext cx="132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3" name="Ink 172">
                  <a:extLst>
                    <a:ext uri="{FF2B5EF4-FFF2-40B4-BE49-F238E27FC236}">
                      <a16:creationId xmlns:a16="http://schemas.microsoft.com/office/drawing/2014/main" id="{61DCEB1A-6CD0-24D9-8834-8B24E717B2BB}"/>
                    </a:ext>
                  </a:extLst>
                </p14:cNvPr>
                <p14:cNvContentPartPr/>
                <p14:nvPr/>
              </p14:nvContentPartPr>
              <p14:xfrm>
                <a:off x="7738210" y="6614330"/>
                <a:ext cx="123840" cy="203760"/>
              </p14:xfrm>
            </p:contentPart>
          </mc:Choice>
          <mc:Fallback xmlns="">
            <p:pic>
              <p:nvPicPr>
                <p:cNvPr id="173" name="Ink 172">
                  <a:extLst>
                    <a:ext uri="{FF2B5EF4-FFF2-40B4-BE49-F238E27FC236}">
                      <a16:creationId xmlns:a16="http://schemas.microsoft.com/office/drawing/2014/main" id="{61DCEB1A-6CD0-24D9-8834-8B24E717B2BB}"/>
                    </a:ext>
                  </a:extLst>
                </p:cNvPr>
                <p:cNvPicPr/>
                <p:nvPr/>
              </p:nvPicPr>
              <p:blipFill>
                <a:blip r:embed="rId255"/>
                <a:stretch>
                  <a:fillRect/>
                </a:stretch>
              </p:blipFill>
              <p:spPr>
                <a:xfrm>
                  <a:off x="7732090" y="6608210"/>
                  <a:ext cx="136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4" name="Ink 173">
                  <a:extLst>
                    <a:ext uri="{FF2B5EF4-FFF2-40B4-BE49-F238E27FC236}">
                      <a16:creationId xmlns:a16="http://schemas.microsoft.com/office/drawing/2014/main" id="{DC9FDCBF-4DB9-3FB3-D94A-B504BB506EE9}"/>
                    </a:ext>
                  </a:extLst>
                </p14:cNvPr>
                <p14:cNvContentPartPr/>
                <p14:nvPr/>
              </p14:nvContentPartPr>
              <p14:xfrm>
                <a:off x="7835770" y="6643490"/>
                <a:ext cx="120240" cy="145440"/>
              </p14:xfrm>
            </p:contentPart>
          </mc:Choice>
          <mc:Fallback xmlns="">
            <p:pic>
              <p:nvPicPr>
                <p:cNvPr id="174" name="Ink 173">
                  <a:extLst>
                    <a:ext uri="{FF2B5EF4-FFF2-40B4-BE49-F238E27FC236}">
                      <a16:creationId xmlns:a16="http://schemas.microsoft.com/office/drawing/2014/main" id="{DC9FDCBF-4DB9-3FB3-D94A-B504BB506EE9}"/>
                    </a:ext>
                  </a:extLst>
                </p:cNvPr>
                <p:cNvPicPr/>
                <p:nvPr/>
              </p:nvPicPr>
              <p:blipFill>
                <a:blip r:embed="rId257"/>
                <a:stretch>
                  <a:fillRect/>
                </a:stretch>
              </p:blipFill>
              <p:spPr>
                <a:xfrm>
                  <a:off x="7829650" y="6637370"/>
                  <a:ext cx="132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5" name="Ink 174">
                  <a:extLst>
                    <a:ext uri="{FF2B5EF4-FFF2-40B4-BE49-F238E27FC236}">
                      <a16:creationId xmlns:a16="http://schemas.microsoft.com/office/drawing/2014/main" id="{12C410DB-17C3-EEBC-2140-736C13F4E291}"/>
                    </a:ext>
                  </a:extLst>
                </p14:cNvPr>
                <p14:cNvContentPartPr/>
                <p14:nvPr/>
              </p14:nvContentPartPr>
              <p14:xfrm>
                <a:off x="7950250" y="6612890"/>
                <a:ext cx="150120" cy="152640"/>
              </p14:xfrm>
            </p:contentPart>
          </mc:Choice>
          <mc:Fallback xmlns="">
            <p:pic>
              <p:nvPicPr>
                <p:cNvPr id="175" name="Ink 174">
                  <a:extLst>
                    <a:ext uri="{FF2B5EF4-FFF2-40B4-BE49-F238E27FC236}">
                      <a16:creationId xmlns:a16="http://schemas.microsoft.com/office/drawing/2014/main" id="{12C410DB-17C3-EEBC-2140-736C13F4E291}"/>
                    </a:ext>
                  </a:extLst>
                </p:cNvPr>
                <p:cNvPicPr/>
                <p:nvPr/>
              </p:nvPicPr>
              <p:blipFill>
                <a:blip r:embed="rId259"/>
                <a:stretch>
                  <a:fillRect/>
                </a:stretch>
              </p:blipFill>
              <p:spPr>
                <a:xfrm>
                  <a:off x="7944130" y="6606770"/>
                  <a:ext cx="162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6" name="Ink 175">
                  <a:extLst>
                    <a:ext uri="{FF2B5EF4-FFF2-40B4-BE49-F238E27FC236}">
                      <a16:creationId xmlns:a16="http://schemas.microsoft.com/office/drawing/2014/main" id="{08FAB287-F3A3-DE71-FC54-67422768834E}"/>
                    </a:ext>
                  </a:extLst>
                </p14:cNvPr>
                <p14:cNvContentPartPr/>
                <p14:nvPr/>
              </p14:nvContentPartPr>
              <p14:xfrm>
                <a:off x="8088850" y="6629090"/>
                <a:ext cx="115200" cy="154800"/>
              </p14:xfrm>
            </p:contentPart>
          </mc:Choice>
          <mc:Fallback xmlns="">
            <p:pic>
              <p:nvPicPr>
                <p:cNvPr id="176" name="Ink 175">
                  <a:extLst>
                    <a:ext uri="{FF2B5EF4-FFF2-40B4-BE49-F238E27FC236}">
                      <a16:creationId xmlns:a16="http://schemas.microsoft.com/office/drawing/2014/main" id="{08FAB287-F3A3-DE71-FC54-67422768834E}"/>
                    </a:ext>
                  </a:extLst>
                </p:cNvPr>
                <p:cNvPicPr/>
                <p:nvPr/>
              </p:nvPicPr>
              <p:blipFill>
                <a:blip r:embed="rId261"/>
                <a:stretch>
                  <a:fillRect/>
                </a:stretch>
              </p:blipFill>
              <p:spPr>
                <a:xfrm>
                  <a:off x="8082730" y="6622970"/>
                  <a:ext cx="127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7" name="Ink 176">
                  <a:extLst>
                    <a:ext uri="{FF2B5EF4-FFF2-40B4-BE49-F238E27FC236}">
                      <a16:creationId xmlns:a16="http://schemas.microsoft.com/office/drawing/2014/main" id="{A56DF92B-80C4-CCB6-1E18-011191EA83D7}"/>
                    </a:ext>
                  </a:extLst>
                </p14:cNvPr>
                <p14:cNvContentPartPr/>
                <p14:nvPr/>
              </p14:nvContentPartPr>
              <p14:xfrm>
                <a:off x="8175970" y="6558890"/>
                <a:ext cx="189720" cy="241560"/>
              </p14:xfrm>
            </p:contentPart>
          </mc:Choice>
          <mc:Fallback xmlns="">
            <p:pic>
              <p:nvPicPr>
                <p:cNvPr id="177" name="Ink 176">
                  <a:extLst>
                    <a:ext uri="{FF2B5EF4-FFF2-40B4-BE49-F238E27FC236}">
                      <a16:creationId xmlns:a16="http://schemas.microsoft.com/office/drawing/2014/main" id="{A56DF92B-80C4-CCB6-1E18-011191EA83D7}"/>
                    </a:ext>
                  </a:extLst>
                </p:cNvPr>
                <p:cNvPicPr/>
                <p:nvPr/>
              </p:nvPicPr>
              <p:blipFill>
                <a:blip r:embed="rId263"/>
                <a:stretch>
                  <a:fillRect/>
                </a:stretch>
              </p:blipFill>
              <p:spPr>
                <a:xfrm>
                  <a:off x="8169850" y="6552770"/>
                  <a:ext cx="201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8" name="Ink 177">
                  <a:extLst>
                    <a:ext uri="{FF2B5EF4-FFF2-40B4-BE49-F238E27FC236}">
                      <a16:creationId xmlns:a16="http://schemas.microsoft.com/office/drawing/2014/main" id="{D9E4AA36-A68E-F810-E0CF-1004AA8D4C30}"/>
                    </a:ext>
                  </a:extLst>
                </p14:cNvPr>
                <p14:cNvContentPartPr/>
                <p14:nvPr/>
              </p14:nvContentPartPr>
              <p14:xfrm>
                <a:off x="8498890" y="6189170"/>
                <a:ext cx="176040" cy="527760"/>
              </p14:xfrm>
            </p:contentPart>
          </mc:Choice>
          <mc:Fallback xmlns="">
            <p:pic>
              <p:nvPicPr>
                <p:cNvPr id="178" name="Ink 177">
                  <a:extLst>
                    <a:ext uri="{FF2B5EF4-FFF2-40B4-BE49-F238E27FC236}">
                      <a16:creationId xmlns:a16="http://schemas.microsoft.com/office/drawing/2014/main" id="{D9E4AA36-A68E-F810-E0CF-1004AA8D4C30}"/>
                    </a:ext>
                  </a:extLst>
                </p:cNvPr>
                <p:cNvPicPr/>
                <p:nvPr/>
              </p:nvPicPr>
              <p:blipFill>
                <a:blip r:embed="rId265"/>
                <a:stretch>
                  <a:fillRect/>
                </a:stretch>
              </p:blipFill>
              <p:spPr>
                <a:xfrm>
                  <a:off x="8492770" y="6183050"/>
                  <a:ext cx="18828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9" name="Ink 178">
                  <a:extLst>
                    <a:ext uri="{FF2B5EF4-FFF2-40B4-BE49-F238E27FC236}">
                      <a16:creationId xmlns:a16="http://schemas.microsoft.com/office/drawing/2014/main" id="{CD5A88C3-5843-805D-804B-615C15343D93}"/>
                    </a:ext>
                  </a:extLst>
                </p14:cNvPr>
                <p14:cNvContentPartPr/>
                <p14:nvPr/>
              </p14:nvContentPartPr>
              <p14:xfrm>
                <a:off x="8685370" y="6493010"/>
                <a:ext cx="162360" cy="243720"/>
              </p14:xfrm>
            </p:contentPart>
          </mc:Choice>
          <mc:Fallback xmlns="">
            <p:pic>
              <p:nvPicPr>
                <p:cNvPr id="179" name="Ink 178">
                  <a:extLst>
                    <a:ext uri="{FF2B5EF4-FFF2-40B4-BE49-F238E27FC236}">
                      <a16:creationId xmlns:a16="http://schemas.microsoft.com/office/drawing/2014/main" id="{CD5A88C3-5843-805D-804B-615C15343D93}"/>
                    </a:ext>
                  </a:extLst>
                </p:cNvPr>
                <p:cNvPicPr/>
                <p:nvPr/>
              </p:nvPicPr>
              <p:blipFill>
                <a:blip r:embed="rId267"/>
                <a:stretch>
                  <a:fillRect/>
                </a:stretch>
              </p:blipFill>
              <p:spPr>
                <a:xfrm>
                  <a:off x="8679250" y="6486890"/>
                  <a:ext cx="1746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0" name="Ink 179">
                  <a:extLst>
                    <a:ext uri="{FF2B5EF4-FFF2-40B4-BE49-F238E27FC236}">
                      <a16:creationId xmlns:a16="http://schemas.microsoft.com/office/drawing/2014/main" id="{3E6CE13D-F497-8051-C098-1B0881DDDBEC}"/>
                    </a:ext>
                  </a:extLst>
                </p14:cNvPr>
                <p14:cNvContentPartPr/>
                <p14:nvPr/>
              </p14:nvContentPartPr>
              <p14:xfrm>
                <a:off x="8813170" y="6536930"/>
                <a:ext cx="136800" cy="189000"/>
              </p14:xfrm>
            </p:contentPart>
          </mc:Choice>
          <mc:Fallback xmlns="">
            <p:pic>
              <p:nvPicPr>
                <p:cNvPr id="180" name="Ink 179">
                  <a:extLst>
                    <a:ext uri="{FF2B5EF4-FFF2-40B4-BE49-F238E27FC236}">
                      <a16:creationId xmlns:a16="http://schemas.microsoft.com/office/drawing/2014/main" id="{3E6CE13D-F497-8051-C098-1B0881DDDBEC}"/>
                    </a:ext>
                  </a:extLst>
                </p:cNvPr>
                <p:cNvPicPr/>
                <p:nvPr/>
              </p:nvPicPr>
              <p:blipFill>
                <a:blip r:embed="rId269"/>
                <a:stretch>
                  <a:fillRect/>
                </a:stretch>
              </p:blipFill>
              <p:spPr>
                <a:xfrm>
                  <a:off x="8807050" y="6530810"/>
                  <a:ext cx="149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1" name="Ink 180">
                  <a:extLst>
                    <a:ext uri="{FF2B5EF4-FFF2-40B4-BE49-F238E27FC236}">
                      <a16:creationId xmlns:a16="http://schemas.microsoft.com/office/drawing/2014/main" id="{4D74ACDE-F302-070C-7097-F0D8B7950C17}"/>
                    </a:ext>
                  </a:extLst>
                </p14:cNvPr>
                <p14:cNvContentPartPr/>
                <p14:nvPr/>
              </p14:nvContentPartPr>
              <p14:xfrm>
                <a:off x="8918290" y="6501650"/>
                <a:ext cx="250560" cy="336960"/>
              </p14:xfrm>
            </p:contentPart>
          </mc:Choice>
          <mc:Fallback xmlns="">
            <p:pic>
              <p:nvPicPr>
                <p:cNvPr id="181" name="Ink 180">
                  <a:extLst>
                    <a:ext uri="{FF2B5EF4-FFF2-40B4-BE49-F238E27FC236}">
                      <a16:creationId xmlns:a16="http://schemas.microsoft.com/office/drawing/2014/main" id="{4D74ACDE-F302-070C-7097-F0D8B7950C17}"/>
                    </a:ext>
                  </a:extLst>
                </p:cNvPr>
                <p:cNvPicPr/>
                <p:nvPr/>
              </p:nvPicPr>
              <p:blipFill>
                <a:blip r:embed="rId271"/>
                <a:stretch>
                  <a:fillRect/>
                </a:stretch>
              </p:blipFill>
              <p:spPr>
                <a:xfrm>
                  <a:off x="8912170" y="6495530"/>
                  <a:ext cx="2628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B1E0D890-7C82-8133-8697-B46E8521ABBB}"/>
                    </a:ext>
                  </a:extLst>
                </p14:cNvPr>
                <p14:cNvContentPartPr/>
                <p14:nvPr/>
              </p14:nvContentPartPr>
              <p14:xfrm>
                <a:off x="9237610" y="6451250"/>
                <a:ext cx="253080" cy="450000"/>
              </p14:xfrm>
            </p:contentPart>
          </mc:Choice>
          <mc:Fallback xmlns="">
            <p:pic>
              <p:nvPicPr>
                <p:cNvPr id="182" name="Ink 181">
                  <a:extLst>
                    <a:ext uri="{FF2B5EF4-FFF2-40B4-BE49-F238E27FC236}">
                      <a16:creationId xmlns:a16="http://schemas.microsoft.com/office/drawing/2014/main" id="{B1E0D890-7C82-8133-8697-B46E8521ABBB}"/>
                    </a:ext>
                  </a:extLst>
                </p:cNvPr>
                <p:cNvPicPr/>
                <p:nvPr/>
              </p:nvPicPr>
              <p:blipFill>
                <a:blip r:embed="rId273"/>
                <a:stretch>
                  <a:fillRect/>
                </a:stretch>
              </p:blipFill>
              <p:spPr>
                <a:xfrm>
                  <a:off x="9231490" y="6445130"/>
                  <a:ext cx="26532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a:extLst>
                    <a:ext uri="{FF2B5EF4-FFF2-40B4-BE49-F238E27FC236}">
                      <a16:creationId xmlns:a16="http://schemas.microsoft.com/office/drawing/2014/main" id="{C1D24B4B-16A2-B25D-7370-F024A87FF685}"/>
                    </a:ext>
                  </a:extLst>
                </p14:cNvPr>
                <p14:cNvContentPartPr/>
                <p14:nvPr/>
              </p14:nvContentPartPr>
              <p14:xfrm>
                <a:off x="9489610" y="6540530"/>
                <a:ext cx="94680" cy="151560"/>
              </p14:xfrm>
            </p:contentPart>
          </mc:Choice>
          <mc:Fallback xmlns="">
            <p:pic>
              <p:nvPicPr>
                <p:cNvPr id="183" name="Ink 182">
                  <a:extLst>
                    <a:ext uri="{FF2B5EF4-FFF2-40B4-BE49-F238E27FC236}">
                      <a16:creationId xmlns:a16="http://schemas.microsoft.com/office/drawing/2014/main" id="{C1D24B4B-16A2-B25D-7370-F024A87FF685}"/>
                    </a:ext>
                  </a:extLst>
                </p:cNvPr>
                <p:cNvPicPr/>
                <p:nvPr/>
              </p:nvPicPr>
              <p:blipFill>
                <a:blip r:embed="rId275"/>
                <a:stretch>
                  <a:fillRect/>
                </a:stretch>
              </p:blipFill>
              <p:spPr>
                <a:xfrm>
                  <a:off x="9483490" y="6534410"/>
                  <a:ext cx="106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4" name="Ink 183">
                  <a:extLst>
                    <a:ext uri="{FF2B5EF4-FFF2-40B4-BE49-F238E27FC236}">
                      <a16:creationId xmlns:a16="http://schemas.microsoft.com/office/drawing/2014/main" id="{EF0FD74C-91BD-C53A-19F4-F408D303E55D}"/>
                    </a:ext>
                  </a:extLst>
                </p14:cNvPr>
                <p14:cNvContentPartPr/>
                <p14:nvPr/>
              </p14:nvContentPartPr>
              <p14:xfrm>
                <a:off x="9583570" y="6555650"/>
                <a:ext cx="127800" cy="132120"/>
              </p14:xfrm>
            </p:contentPart>
          </mc:Choice>
          <mc:Fallback xmlns="">
            <p:pic>
              <p:nvPicPr>
                <p:cNvPr id="184" name="Ink 183">
                  <a:extLst>
                    <a:ext uri="{FF2B5EF4-FFF2-40B4-BE49-F238E27FC236}">
                      <a16:creationId xmlns:a16="http://schemas.microsoft.com/office/drawing/2014/main" id="{EF0FD74C-91BD-C53A-19F4-F408D303E55D}"/>
                    </a:ext>
                  </a:extLst>
                </p:cNvPr>
                <p:cNvPicPr/>
                <p:nvPr/>
              </p:nvPicPr>
              <p:blipFill>
                <a:blip r:embed="rId277"/>
                <a:stretch>
                  <a:fillRect/>
                </a:stretch>
              </p:blipFill>
              <p:spPr>
                <a:xfrm>
                  <a:off x="9577450" y="6549530"/>
                  <a:ext cx="1400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 name="Ink 184">
                  <a:extLst>
                    <a:ext uri="{FF2B5EF4-FFF2-40B4-BE49-F238E27FC236}">
                      <a16:creationId xmlns:a16="http://schemas.microsoft.com/office/drawing/2014/main" id="{0F621003-52B4-0095-62DE-0A6E924671ED}"/>
                    </a:ext>
                  </a:extLst>
                </p14:cNvPr>
                <p14:cNvContentPartPr/>
                <p14:nvPr/>
              </p14:nvContentPartPr>
              <p14:xfrm>
                <a:off x="9738370" y="6254690"/>
                <a:ext cx="183600" cy="463680"/>
              </p14:xfrm>
            </p:contentPart>
          </mc:Choice>
          <mc:Fallback xmlns="">
            <p:pic>
              <p:nvPicPr>
                <p:cNvPr id="185" name="Ink 184">
                  <a:extLst>
                    <a:ext uri="{FF2B5EF4-FFF2-40B4-BE49-F238E27FC236}">
                      <a16:creationId xmlns:a16="http://schemas.microsoft.com/office/drawing/2014/main" id="{0F621003-52B4-0095-62DE-0A6E924671ED}"/>
                    </a:ext>
                  </a:extLst>
                </p:cNvPr>
                <p:cNvPicPr/>
                <p:nvPr/>
              </p:nvPicPr>
              <p:blipFill>
                <a:blip r:embed="rId279"/>
                <a:stretch>
                  <a:fillRect/>
                </a:stretch>
              </p:blipFill>
              <p:spPr>
                <a:xfrm>
                  <a:off x="9732250" y="6248570"/>
                  <a:ext cx="1958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6" name="Ink 185">
                  <a:extLst>
                    <a:ext uri="{FF2B5EF4-FFF2-40B4-BE49-F238E27FC236}">
                      <a16:creationId xmlns:a16="http://schemas.microsoft.com/office/drawing/2014/main" id="{885BD98C-FA89-633E-8B9A-0B194E2F52D8}"/>
                    </a:ext>
                  </a:extLst>
                </p14:cNvPr>
                <p14:cNvContentPartPr/>
                <p14:nvPr/>
              </p14:nvContentPartPr>
              <p14:xfrm>
                <a:off x="9883090" y="6536930"/>
                <a:ext cx="133560" cy="188280"/>
              </p14:xfrm>
            </p:contentPart>
          </mc:Choice>
          <mc:Fallback xmlns="">
            <p:pic>
              <p:nvPicPr>
                <p:cNvPr id="186" name="Ink 185">
                  <a:extLst>
                    <a:ext uri="{FF2B5EF4-FFF2-40B4-BE49-F238E27FC236}">
                      <a16:creationId xmlns:a16="http://schemas.microsoft.com/office/drawing/2014/main" id="{885BD98C-FA89-633E-8B9A-0B194E2F52D8}"/>
                    </a:ext>
                  </a:extLst>
                </p:cNvPr>
                <p:cNvPicPr/>
                <p:nvPr/>
              </p:nvPicPr>
              <p:blipFill>
                <a:blip r:embed="rId281"/>
                <a:stretch>
                  <a:fillRect/>
                </a:stretch>
              </p:blipFill>
              <p:spPr>
                <a:xfrm>
                  <a:off x="9876970" y="6530810"/>
                  <a:ext cx="145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Ink 186">
                  <a:extLst>
                    <a:ext uri="{FF2B5EF4-FFF2-40B4-BE49-F238E27FC236}">
                      <a16:creationId xmlns:a16="http://schemas.microsoft.com/office/drawing/2014/main" id="{4BBC4B0D-605B-9C16-7AD9-69FF65873E7D}"/>
                    </a:ext>
                  </a:extLst>
                </p14:cNvPr>
                <p14:cNvContentPartPr/>
                <p14:nvPr/>
              </p14:nvContentPartPr>
              <p14:xfrm>
                <a:off x="10039690" y="6301130"/>
                <a:ext cx="154440" cy="481680"/>
              </p14:xfrm>
            </p:contentPart>
          </mc:Choice>
          <mc:Fallback xmlns="">
            <p:pic>
              <p:nvPicPr>
                <p:cNvPr id="187" name="Ink 186">
                  <a:extLst>
                    <a:ext uri="{FF2B5EF4-FFF2-40B4-BE49-F238E27FC236}">
                      <a16:creationId xmlns:a16="http://schemas.microsoft.com/office/drawing/2014/main" id="{4BBC4B0D-605B-9C16-7AD9-69FF65873E7D}"/>
                    </a:ext>
                  </a:extLst>
                </p:cNvPr>
                <p:cNvPicPr/>
                <p:nvPr/>
              </p:nvPicPr>
              <p:blipFill>
                <a:blip r:embed="rId283"/>
                <a:stretch>
                  <a:fillRect/>
                </a:stretch>
              </p:blipFill>
              <p:spPr>
                <a:xfrm>
                  <a:off x="10033570" y="6295010"/>
                  <a:ext cx="16668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8" name="Ink 187">
                  <a:extLst>
                    <a:ext uri="{FF2B5EF4-FFF2-40B4-BE49-F238E27FC236}">
                      <a16:creationId xmlns:a16="http://schemas.microsoft.com/office/drawing/2014/main" id="{B9D97340-6BE1-C24F-A2A1-58DFFDAF2182}"/>
                    </a:ext>
                  </a:extLst>
                </p14:cNvPr>
                <p14:cNvContentPartPr/>
                <p14:nvPr/>
              </p14:nvContentPartPr>
              <p14:xfrm>
                <a:off x="10206370" y="6662210"/>
                <a:ext cx="18000" cy="102960"/>
              </p14:xfrm>
            </p:contentPart>
          </mc:Choice>
          <mc:Fallback xmlns="">
            <p:pic>
              <p:nvPicPr>
                <p:cNvPr id="188" name="Ink 187">
                  <a:extLst>
                    <a:ext uri="{FF2B5EF4-FFF2-40B4-BE49-F238E27FC236}">
                      <a16:creationId xmlns:a16="http://schemas.microsoft.com/office/drawing/2014/main" id="{B9D97340-6BE1-C24F-A2A1-58DFFDAF2182}"/>
                    </a:ext>
                  </a:extLst>
                </p:cNvPr>
                <p:cNvPicPr/>
                <p:nvPr/>
              </p:nvPicPr>
              <p:blipFill>
                <a:blip r:embed="rId285"/>
                <a:stretch>
                  <a:fillRect/>
                </a:stretch>
              </p:blipFill>
              <p:spPr>
                <a:xfrm>
                  <a:off x="10200250" y="6656090"/>
                  <a:ext cx="302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9" name="Ink 188">
                  <a:extLst>
                    <a:ext uri="{FF2B5EF4-FFF2-40B4-BE49-F238E27FC236}">
                      <a16:creationId xmlns:a16="http://schemas.microsoft.com/office/drawing/2014/main" id="{D57D6652-2D19-7E18-E1E8-E3EBAB360FB2}"/>
                    </a:ext>
                  </a:extLst>
                </p14:cNvPr>
                <p14:cNvContentPartPr/>
                <p14:nvPr/>
              </p14:nvContentPartPr>
              <p14:xfrm>
                <a:off x="10281970" y="6415610"/>
                <a:ext cx="11520" cy="32760"/>
              </p14:xfrm>
            </p:contentPart>
          </mc:Choice>
          <mc:Fallback xmlns="">
            <p:pic>
              <p:nvPicPr>
                <p:cNvPr id="189" name="Ink 188">
                  <a:extLst>
                    <a:ext uri="{FF2B5EF4-FFF2-40B4-BE49-F238E27FC236}">
                      <a16:creationId xmlns:a16="http://schemas.microsoft.com/office/drawing/2014/main" id="{D57D6652-2D19-7E18-E1E8-E3EBAB360FB2}"/>
                    </a:ext>
                  </a:extLst>
                </p:cNvPr>
                <p:cNvPicPr/>
                <p:nvPr/>
              </p:nvPicPr>
              <p:blipFill>
                <a:blip r:embed="rId287"/>
                <a:stretch>
                  <a:fillRect/>
                </a:stretch>
              </p:blipFill>
              <p:spPr>
                <a:xfrm>
                  <a:off x="10275850" y="6409490"/>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0" name="Ink 189">
                  <a:extLst>
                    <a:ext uri="{FF2B5EF4-FFF2-40B4-BE49-F238E27FC236}">
                      <a16:creationId xmlns:a16="http://schemas.microsoft.com/office/drawing/2014/main" id="{5A35B61F-A0BC-AB21-4765-FE50DFB871CB}"/>
                    </a:ext>
                  </a:extLst>
                </p14:cNvPr>
                <p14:cNvContentPartPr/>
                <p14:nvPr/>
              </p14:nvContentPartPr>
              <p14:xfrm>
                <a:off x="10310050" y="6239570"/>
                <a:ext cx="87840" cy="534960"/>
              </p14:xfrm>
            </p:contentPart>
          </mc:Choice>
          <mc:Fallback xmlns="">
            <p:pic>
              <p:nvPicPr>
                <p:cNvPr id="190" name="Ink 189">
                  <a:extLst>
                    <a:ext uri="{FF2B5EF4-FFF2-40B4-BE49-F238E27FC236}">
                      <a16:creationId xmlns:a16="http://schemas.microsoft.com/office/drawing/2014/main" id="{5A35B61F-A0BC-AB21-4765-FE50DFB871CB}"/>
                    </a:ext>
                  </a:extLst>
                </p:cNvPr>
                <p:cNvPicPr/>
                <p:nvPr/>
              </p:nvPicPr>
              <p:blipFill>
                <a:blip r:embed="rId289"/>
                <a:stretch>
                  <a:fillRect/>
                </a:stretch>
              </p:blipFill>
              <p:spPr>
                <a:xfrm>
                  <a:off x="10303930" y="6233450"/>
                  <a:ext cx="1000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1" name="Ink 190">
                  <a:extLst>
                    <a:ext uri="{FF2B5EF4-FFF2-40B4-BE49-F238E27FC236}">
                      <a16:creationId xmlns:a16="http://schemas.microsoft.com/office/drawing/2014/main" id="{19990C9C-B92D-2538-E685-E67DAFC15D9A}"/>
                    </a:ext>
                  </a:extLst>
                </p14:cNvPr>
                <p14:cNvContentPartPr/>
                <p14:nvPr/>
              </p14:nvContentPartPr>
              <p14:xfrm>
                <a:off x="10418410" y="6614330"/>
                <a:ext cx="17640" cy="140400"/>
              </p14:xfrm>
            </p:contentPart>
          </mc:Choice>
          <mc:Fallback xmlns="">
            <p:pic>
              <p:nvPicPr>
                <p:cNvPr id="191" name="Ink 190">
                  <a:extLst>
                    <a:ext uri="{FF2B5EF4-FFF2-40B4-BE49-F238E27FC236}">
                      <a16:creationId xmlns:a16="http://schemas.microsoft.com/office/drawing/2014/main" id="{19990C9C-B92D-2538-E685-E67DAFC15D9A}"/>
                    </a:ext>
                  </a:extLst>
                </p:cNvPr>
                <p:cNvPicPr/>
                <p:nvPr/>
              </p:nvPicPr>
              <p:blipFill>
                <a:blip r:embed="rId291"/>
                <a:stretch>
                  <a:fillRect/>
                </a:stretch>
              </p:blipFill>
              <p:spPr>
                <a:xfrm>
                  <a:off x="10412290" y="6608210"/>
                  <a:ext cx="29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2" name="Ink 191">
                  <a:extLst>
                    <a:ext uri="{FF2B5EF4-FFF2-40B4-BE49-F238E27FC236}">
                      <a16:creationId xmlns:a16="http://schemas.microsoft.com/office/drawing/2014/main" id="{5BEFA99A-339A-A15C-9CF8-F9BB148A9D80}"/>
                    </a:ext>
                  </a:extLst>
                </p14:cNvPr>
                <p14:cNvContentPartPr/>
                <p14:nvPr/>
              </p14:nvContentPartPr>
              <p14:xfrm>
                <a:off x="10494010" y="6473210"/>
                <a:ext cx="41040" cy="113400"/>
              </p14:xfrm>
            </p:contentPart>
          </mc:Choice>
          <mc:Fallback xmlns="">
            <p:pic>
              <p:nvPicPr>
                <p:cNvPr id="192" name="Ink 191">
                  <a:extLst>
                    <a:ext uri="{FF2B5EF4-FFF2-40B4-BE49-F238E27FC236}">
                      <a16:creationId xmlns:a16="http://schemas.microsoft.com/office/drawing/2014/main" id="{5BEFA99A-339A-A15C-9CF8-F9BB148A9D80}"/>
                    </a:ext>
                  </a:extLst>
                </p:cNvPr>
                <p:cNvPicPr/>
                <p:nvPr/>
              </p:nvPicPr>
              <p:blipFill>
                <a:blip r:embed="rId293"/>
                <a:stretch>
                  <a:fillRect/>
                </a:stretch>
              </p:blipFill>
              <p:spPr>
                <a:xfrm>
                  <a:off x="10487890" y="6467090"/>
                  <a:ext cx="53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3" name="Ink 192">
                  <a:extLst>
                    <a:ext uri="{FF2B5EF4-FFF2-40B4-BE49-F238E27FC236}">
                      <a16:creationId xmlns:a16="http://schemas.microsoft.com/office/drawing/2014/main" id="{84ABC870-4E5F-8DBD-4934-18E81C912F34}"/>
                    </a:ext>
                  </a:extLst>
                </p14:cNvPr>
                <p14:cNvContentPartPr/>
                <p14:nvPr/>
              </p14:nvContentPartPr>
              <p14:xfrm>
                <a:off x="10555210" y="6497690"/>
                <a:ext cx="114480" cy="254880"/>
              </p14:xfrm>
            </p:contentPart>
          </mc:Choice>
          <mc:Fallback xmlns="">
            <p:pic>
              <p:nvPicPr>
                <p:cNvPr id="193" name="Ink 192">
                  <a:extLst>
                    <a:ext uri="{FF2B5EF4-FFF2-40B4-BE49-F238E27FC236}">
                      <a16:creationId xmlns:a16="http://schemas.microsoft.com/office/drawing/2014/main" id="{84ABC870-4E5F-8DBD-4934-18E81C912F34}"/>
                    </a:ext>
                  </a:extLst>
                </p:cNvPr>
                <p:cNvPicPr/>
                <p:nvPr/>
              </p:nvPicPr>
              <p:blipFill>
                <a:blip r:embed="rId295"/>
                <a:stretch>
                  <a:fillRect/>
                </a:stretch>
              </p:blipFill>
              <p:spPr>
                <a:xfrm>
                  <a:off x="10549090" y="6491570"/>
                  <a:ext cx="126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4" name="Ink 193">
                  <a:extLst>
                    <a:ext uri="{FF2B5EF4-FFF2-40B4-BE49-F238E27FC236}">
                      <a16:creationId xmlns:a16="http://schemas.microsoft.com/office/drawing/2014/main" id="{78D976C7-401C-E62E-2053-3E144C902039}"/>
                    </a:ext>
                  </a:extLst>
                </p14:cNvPr>
                <p14:cNvContentPartPr/>
                <p14:nvPr/>
              </p14:nvContentPartPr>
              <p14:xfrm>
                <a:off x="10473850" y="6525410"/>
                <a:ext cx="325800" cy="128160"/>
              </p14:xfrm>
            </p:contentPart>
          </mc:Choice>
          <mc:Fallback xmlns="">
            <p:pic>
              <p:nvPicPr>
                <p:cNvPr id="194" name="Ink 193">
                  <a:extLst>
                    <a:ext uri="{FF2B5EF4-FFF2-40B4-BE49-F238E27FC236}">
                      <a16:creationId xmlns:a16="http://schemas.microsoft.com/office/drawing/2014/main" id="{78D976C7-401C-E62E-2053-3E144C902039}"/>
                    </a:ext>
                  </a:extLst>
                </p:cNvPr>
                <p:cNvPicPr/>
                <p:nvPr/>
              </p:nvPicPr>
              <p:blipFill>
                <a:blip r:embed="rId297"/>
                <a:stretch>
                  <a:fillRect/>
                </a:stretch>
              </p:blipFill>
              <p:spPr>
                <a:xfrm>
                  <a:off x="10467730" y="6519290"/>
                  <a:ext cx="338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5" name="Ink 194">
                  <a:extLst>
                    <a:ext uri="{FF2B5EF4-FFF2-40B4-BE49-F238E27FC236}">
                      <a16:creationId xmlns:a16="http://schemas.microsoft.com/office/drawing/2014/main" id="{D9B9211A-9EC7-E473-4CB0-480EA960AB41}"/>
                    </a:ext>
                  </a:extLst>
                </p14:cNvPr>
                <p14:cNvContentPartPr/>
                <p14:nvPr/>
              </p14:nvContentPartPr>
              <p14:xfrm>
                <a:off x="10881730" y="6572570"/>
                <a:ext cx="169920" cy="209880"/>
              </p14:xfrm>
            </p:contentPart>
          </mc:Choice>
          <mc:Fallback xmlns="">
            <p:pic>
              <p:nvPicPr>
                <p:cNvPr id="195" name="Ink 194">
                  <a:extLst>
                    <a:ext uri="{FF2B5EF4-FFF2-40B4-BE49-F238E27FC236}">
                      <a16:creationId xmlns:a16="http://schemas.microsoft.com/office/drawing/2014/main" id="{D9B9211A-9EC7-E473-4CB0-480EA960AB41}"/>
                    </a:ext>
                  </a:extLst>
                </p:cNvPr>
                <p:cNvPicPr/>
                <p:nvPr/>
              </p:nvPicPr>
              <p:blipFill>
                <a:blip r:embed="rId299"/>
                <a:stretch>
                  <a:fillRect/>
                </a:stretch>
              </p:blipFill>
              <p:spPr>
                <a:xfrm>
                  <a:off x="10875610" y="6566450"/>
                  <a:ext cx="1821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6" name="Ink 195">
                  <a:extLst>
                    <a:ext uri="{FF2B5EF4-FFF2-40B4-BE49-F238E27FC236}">
                      <a16:creationId xmlns:a16="http://schemas.microsoft.com/office/drawing/2014/main" id="{DDB00EFA-6138-EA6C-10A1-C3A5914F37A2}"/>
                    </a:ext>
                  </a:extLst>
                </p14:cNvPr>
                <p14:cNvContentPartPr/>
                <p14:nvPr/>
              </p14:nvContentPartPr>
              <p14:xfrm>
                <a:off x="10915570" y="6599210"/>
                <a:ext cx="177120" cy="300240"/>
              </p14:xfrm>
            </p:contentPart>
          </mc:Choice>
          <mc:Fallback xmlns="">
            <p:pic>
              <p:nvPicPr>
                <p:cNvPr id="196" name="Ink 195">
                  <a:extLst>
                    <a:ext uri="{FF2B5EF4-FFF2-40B4-BE49-F238E27FC236}">
                      <a16:creationId xmlns:a16="http://schemas.microsoft.com/office/drawing/2014/main" id="{DDB00EFA-6138-EA6C-10A1-C3A5914F37A2}"/>
                    </a:ext>
                  </a:extLst>
                </p:cNvPr>
                <p:cNvPicPr/>
                <p:nvPr/>
              </p:nvPicPr>
              <p:blipFill>
                <a:blip r:embed="rId301"/>
                <a:stretch>
                  <a:fillRect/>
                </a:stretch>
              </p:blipFill>
              <p:spPr>
                <a:xfrm>
                  <a:off x="10909450" y="6593090"/>
                  <a:ext cx="1893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Ink 197">
                  <a:extLst>
                    <a:ext uri="{FF2B5EF4-FFF2-40B4-BE49-F238E27FC236}">
                      <a16:creationId xmlns:a16="http://schemas.microsoft.com/office/drawing/2014/main" id="{B57A923E-862E-B11B-AFA7-344EE27AF217}"/>
                    </a:ext>
                  </a:extLst>
                </p14:cNvPr>
                <p14:cNvContentPartPr/>
                <p14:nvPr/>
              </p14:nvContentPartPr>
              <p14:xfrm>
                <a:off x="4016170" y="6038690"/>
                <a:ext cx="410760" cy="302760"/>
              </p14:xfrm>
            </p:contentPart>
          </mc:Choice>
          <mc:Fallback xmlns="">
            <p:pic>
              <p:nvPicPr>
                <p:cNvPr id="198" name="Ink 197">
                  <a:extLst>
                    <a:ext uri="{FF2B5EF4-FFF2-40B4-BE49-F238E27FC236}">
                      <a16:creationId xmlns:a16="http://schemas.microsoft.com/office/drawing/2014/main" id="{B57A923E-862E-B11B-AFA7-344EE27AF217}"/>
                    </a:ext>
                  </a:extLst>
                </p:cNvPr>
                <p:cNvPicPr/>
                <p:nvPr/>
              </p:nvPicPr>
              <p:blipFill>
                <a:blip r:embed="rId303"/>
                <a:stretch>
                  <a:fillRect/>
                </a:stretch>
              </p:blipFill>
              <p:spPr>
                <a:xfrm>
                  <a:off x="4010050" y="6032570"/>
                  <a:ext cx="423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9" name="Ink 198">
                  <a:extLst>
                    <a:ext uri="{FF2B5EF4-FFF2-40B4-BE49-F238E27FC236}">
                      <a16:creationId xmlns:a16="http://schemas.microsoft.com/office/drawing/2014/main" id="{3FD37D8B-02D8-3935-B3D4-502E2BFDAB9F}"/>
                    </a:ext>
                  </a:extLst>
                </p14:cNvPr>
                <p14:cNvContentPartPr/>
                <p14:nvPr/>
              </p14:nvContentPartPr>
              <p14:xfrm>
                <a:off x="4253770" y="6051290"/>
                <a:ext cx="284400" cy="154080"/>
              </p14:xfrm>
            </p:contentPart>
          </mc:Choice>
          <mc:Fallback xmlns="">
            <p:pic>
              <p:nvPicPr>
                <p:cNvPr id="199" name="Ink 198">
                  <a:extLst>
                    <a:ext uri="{FF2B5EF4-FFF2-40B4-BE49-F238E27FC236}">
                      <a16:creationId xmlns:a16="http://schemas.microsoft.com/office/drawing/2014/main" id="{3FD37D8B-02D8-3935-B3D4-502E2BFDAB9F}"/>
                    </a:ext>
                  </a:extLst>
                </p:cNvPr>
                <p:cNvPicPr/>
                <p:nvPr/>
              </p:nvPicPr>
              <p:blipFill>
                <a:blip r:embed="rId305"/>
                <a:stretch>
                  <a:fillRect/>
                </a:stretch>
              </p:blipFill>
              <p:spPr>
                <a:xfrm>
                  <a:off x="4247650" y="6045170"/>
                  <a:ext cx="296640" cy="166320"/>
                </a:xfrm>
                <a:prstGeom prst="rect">
                  <a:avLst/>
                </a:prstGeom>
              </p:spPr>
            </p:pic>
          </mc:Fallback>
        </mc:AlternateContent>
      </p:grpSp>
      <p:grpSp>
        <p:nvGrpSpPr>
          <p:cNvPr id="220" name="Group 219">
            <a:extLst>
              <a:ext uri="{FF2B5EF4-FFF2-40B4-BE49-F238E27FC236}">
                <a16:creationId xmlns:a16="http://schemas.microsoft.com/office/drawing/2014/main" id="{C9E1BEC1-4E9C-C266-1E8A-DA5AA55D1A47}"/>
              </a:ext>
            </a:extLst>
          </p:cNvPr>
          <p:cNvGrpSpPr/>
          <p:nvPr/>
        </p:nvGrpSpPr>
        <p:grpSpPr>
          <a:xfrm>
            <a:off x="7916770" y="1757210"/>
            <a:ext cx="3469680" cy="2046600"/>
            <a:chOff x="7916770" y="1757210"/>
            <a:chExt cx="3469680" cy="2046600"/>
          </a:xfrm>
        </p:grpSpPr>
        <mc:AlternateContent xmlns:mc="http://schemas.openxmlformats.org/markup-compatibility/2006" xmlns:p14="http://schemas.microsoft.com/office/powerpoint/2010/main">
          <mc:Choice Requires="p14">
            <p:contentPart p14:bwMode="auto" r:id="rId306">
              <p14:nvContentPartPr>
                <p14:cNvPr id="201" name="Ink 200">
                  <a:extLst>
                    <a:ext uri="{FF2B5EF4-FFF2-40B4-BE49-F238E27FC236}">
                      <a16:creationId xmlns:a16="http://schemas.microsoft.com/office/drawing/2014/main" id="{C4450F97-0852-F56A-3F28-9EE3B4804BA1}"/>
                    </a:ext>
                  </a:extLst>
                </p14:cNvPr>
                <p14:cNvContentPartPr/>
                <p14:nvPr/>
              </p14:nvContentPartPr>
              <p14:xfrm>
                <a:off x="7916770" y="1757210"/>
                <a:ext cx="1955880" cy="981000"/>
              </p14:xfrm>
            </p:contentPart>
          </mc:Choice>
          <mc:Fallback xmlns="">
            <p:pic>
              <p:nvPicPr>
                <p:cNvPr id="201" name="Ink 200">
                  <a:extLst>
                    <a:ext uri="{FF2B5EF4-FFF2-40B4-BE49-F238E27FC236}">
                      <a16:creationId xmlns:a16="http://schemas.microsoft.com/office/drawing/2014/main" id="{C4450F97-0852-F56A-3F28-9EE3B4804BA1}"/>
                    </a:ext>
                  </a:extLst>
                </p:cNvPr>
                <p:cNvPicPr/>
                <p:nvPr/>
              </p:nvPicPr>
              <p:blipFill>
                <a:blip r:embed="rId307"/>
                <a:stretch>
                  <a:fillRect/>
                </a:stretch>
              </p:blipFill>
              <p:spPr>
                <a:xfrm>
                  <a:off x="7910650" y="1751090"/>
                  <a:ext cx="1968120" cy="993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2" name="Ink 201">
                  <a:extLst>
                    <a:ext uri="{FF2B5EF4-FFF2-40B4-BE49-F238E27FC236}">
                      <a16:creationId xmlns:a16="http://schemas.microsoft.com/office/drawing/2014/main" id="{1FEAC0C9-D02F-0702-1DD2-54B71E9F71B5}"/>
                    </a:ext>
                  </a:extLst>
                </p14:cNvPr>
                <p14:cNvContentPartPr/>
                <p14:nvPr/>
              </p14:nvContentPartPr>
              <p14:xfrm>
                <a:off x="9180010" y="2337530"/>
                <a:ext cx="2206440" cy="1466280"/>
              </p14:xfrm>
            </p:contentPart>
          </mc:Choice>
          <mc:Fallback xmlns="">
            <p:pic>
              <p:nvPicPr>
                <p:cNvPr id="202" name="Ink 201">
                  <a:extLst>
                    <a:ext uri="{FF2B5EF4-FFF2-40B4-BE49-F238E27FC236}">
                      <a16:creationId xmlns:a16="http://schemas.microsoft.com/office/drawing/2014/main" id="{1FEAC0C9-D02F-0702-1DD2-54B71E9F71B5}"/>
                    </a:ext>
                  </a:extLst>
                </p:cNvPr>
                <p:cNvPicPr/>
                <p:nvPr/>
              </p:nvPicPr>
              <p:blipFill>
                <a:blip r:embed="rId309"/>
                <a:stretch>
                  <a:fillRect/>
                </a:stretch>
              </p:blipFill>
              <p:spPr>
                <a:xfrm>
                  <a:off x="9173890" y="2331410"/>
                  <a:ext cx="2218680" cy="1478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4" name="Ink 203">
                  <a:extLst>
                    <a:ext uri="{FF2B5EF4-FFF2-40B4-BE49-F238E27FC236}">
                      <a16:creationId xmlns:a16="http://schemas.microsoft.com/office/drawing/2014/main" id="{3BFB7F61-E307-8DDE-1D6D-1F22D320773D}"/>
                    </a:ext>
                  </a:extLst>
                </p14:cNvPr>
                <p14:cNvContentPartPr/>
                <p14:nvPr/>
              </p14:nvContentPartPr>
              <p14:xfrm>
                <a:off x="9350650" y="2866730"/>
                <a:ext cx="201600" cy="471240"/>
              </p14:xfrm>
            </p:contentPart>
          </mc:Choice>
          <mc:Fallback xmlns="">
            <p:pic>
              <p:nvPicPr>
                <p:cNvPr id="204" name="Ink 203">
                  <a:extLst>
                    <a:ext uri="{FF2B5EF4-FFF2-40B4-BE49-F238E27FC236}">
                      <a16:creationId xmlns:a16="http://schemas.microsoft.com/office/drawing/2014/main" id="{3BFB7F61-E307-8DDE-1D6D-1F22D320773D}"/>
                    </a:ext>
                  </a:extLst>
                </p:cNvPr>
                <p:cNvPicPr/>
                <p:nvPr/>
              </p:nvPicPr>
              <p:blipFill>
                <a:blip r:embed="rId311"/>
                <a:stretch>
                  <a:fillRect/>
                </a:stretch>
              </p:blipFill>
              <p:spPr>
                <a:xfrm>
                  <a:off x="9344530" y="2860610"/>
                  <a:ext cx="2138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5" name="Ink 204">
                  <a:extLst>
                    <a:ext uri="{FF2B5EF4-FFF2-40B4-BE49-F238E27FC236}">
                      <a16:creationId xmlns:a16="http://schemas.microsoft.com/office/drawing/2014/main" id="{5F0E97CF-D70E-D653-89C7-EA544D03C287}"/>
                    </a:ext>
                  </a:extLst>
                </p14:cNvPr>
                <p14:cNvContentPartPr/>
                <p14:nvPr/>
              </p14:nvContentPartPr>
              <p14:xfrm>
                <a:off x="9372970" y="2911370"/>
                <a:ext cx="235440" cy="491040"/>
              </p14:xfrm>
            </p:contentPart>
          </mc:Choice>
          <mc:Fallback xmlns="">
            <p:pic>
              <p:nvPicPr>
                <p:cNvPr id="205" name="Ink 204">
                  <a:extLst>
                    <a:ext uri="{FF2B5EF4-FFF2-40B4-BE49-F238E27FC236}">
                      <a16:creationId xmlns:a16="http://schemas.microsoft.com/office/drawing/2014/main" id="{5F0E97CF-D70E-D653-89C7-EA544D03C287}"/>
                    </a:ext>
                  </a:extLst>
                </p:cNvPr>
                <p:cNvPicPr/>
                <p:nvPr/>
              </p:nvPicPr>
              <p:blipFill>
                <a:blip r:embed="rId313"/>
                <a:stretch>
                  <a:fillRect/>
                </a:stretch>
              </p:blipFill>
              <p:spPr>
                <a:xfrm>
                  <a:off x="9366850" y="2905250"/>
                  <a:ext cx="24768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6" name="Ink 205">
                  <a:extLst>
                    <a:ext uri="{FF2B5EF4-FFF2-40B4-BE49-F238E27FC236}">
                      <a16:creationId xmlns:a16="http://schemas.microsoft.com/office/drawing/2014/main" id="{BEFD3458-20E9-5982-8E96-DB76C3D055CA}"/>
                    </a:ext>
                  </a:extLst>
                </p14:cNvPr>
                <p14:cNvContentPartPr/>
                <p14:nvPr/>
              </p14:nvContentPartPr>
              <p14:xfrm>
                <a:off x="9576730" y="2724530"/>
                <a:ext cx="203040" cy="356040"/>
              </p14:xfrm>
            </p:contentPart>
          </mc:Choice>
          <mc:Fallback xmlns="">
            <p:pic>
              <p:nvPicPr>
                <p:cNvPr id="206" name="Ink 205">
                  <a:extLst>
                    <a:ext uri="{FF2B5EF4-FFF2-40B4-BE49-F238E27FC236}">
                      <a16:creationId xmlns:a16="http://schemas.microsoft.com/office/drawing/2014/main" id="{BEFD3458-20E9-5982-8E96-DB76C3D055CA}"/>
                    </a:ext>
                  </a:extLst>
                </p:cNvPr>
                <p:cNvPicPr/>
                <p:nvPr/>
              </p:nvPicPr>
              <p:blipFill>
                <a:blip r:embed="rId315"/>
                <a:stretch>
                  <a:fillRect/>
                </a:stretch>
              </p:blipFill>
              <p:spPr>
                <a:xfrm>
                  <a:off x="9570610" y="2718410"/>
                  <a:ext cx="2152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7" name="Ink 206">
                  <a:extLst>
                    <a:ext uri="{FF2B5EF4-FFF2-40B4-BE49-F238E27FC236}">
                      <a16:creationId xmlns:a16="http://schemas.microsoft.com/office/drawing/2014/main" id="{1FB2F4B1-68D5-7B87-C33D-6ACE12C8EB1D}"/>
                    </a:ext>
                  </a:extLst>
                </p14:cNvPr>
                <p14:cNvContentPartPr/>
                <p14:nvPr/>
              </p14:nvContentPartPr>
              <p14:xfrm>
                <a:off x="9797050" y="2917130"/>
                <a:ext cx="66240" cy="135360"/>
              </p14:xfrm>
            </p:contentPart>
          </mc:Choice>
          <mc:Fallback xmlns="">
            <p:pic>
              <p:nvPicPr>
                <p:cNvPr id="207" name="Ink 206">
                  <a:extLst>
                    <a:ext uri="{FF2B5EF4-FFF2-40B4-BE49-F238E27FC236}">
                      <a16:creationId xmlns:a16="http://schemas.microsoft.com/office/drawing/2014/main" id="{1FB2F4B1-68D5-7B87-C33D-6ACE12C8EB1D}"/>
                    </a:ext>
                  </a:extLst>
                </p:cNvPr>
                <p:cNvPicPr/>
                <p:nvPr/>
              </p:nvPicPr>
              <p:blipFill>
                <a:blip r:embed="rId317"/>
                <a:stretch>
                  <a:fillRect/>
                </a:stretch>
              </p:blipFill>
              <p:spPr>
                <a:xfrm>
                  <a:off x="9790930" y="2911010"/>
                  <a:ext cx="78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8" name="Ink 207">
                  <a:extLst>
                    <a:ext uri="{FF2B5EF4-FFF2-40B4-BE49-F238E27FC236}">
                      <a16:creationId xmlns:a16="http://schemas.microsoft.com/office/drawing/2014/main" id="{FB5B6FA8-3FCE-6980-3052-0D5E8392CB96}"/>
                    </a:ext>
                  </a:extLst>
                </p14:cNvPr>
                <p14:cNvContentPartPr/>
                <p14:nvPr/>
              </p14:nvContentPartPr>
              <p14:xfrm>
                <a:off x="9874090" y="2770250"/>
                <a:ext cx="186120" cy="264960"/>
              </p14:xfrm>
            </p:contentPart>
          </mc:Choice>
          <mc:Fallback xmlns="">
            <p:pic>
              <p:nvPicPr>
                <p:cNvPr id="208" name="Ink 207">
                  <a:extLst>
                    <a:ext uri="{FF2B5EF4-FFF2-40B4-BE49-F238E27FC236}">
                      <a16:creationId xmlns:a16="http://schemas.microsoft.com/office/drawing/2014/main" id="{FB5B6FA8-3FCE-6980-3052-0D5E8392CB96}"/>
                    </a:ext>
                  </a:extLst>
                </p:cNvPr>
                <p:cNvPicPr/>
                <p:nvPr/>
              </p:nvPicPr>
              <p:blipFill>
                <a:blip r:embed="rId319"/>
                <a:stretch>
                  <a:fillRect/>
                </a:stretch>
              </p:blipFill>
              <p:spPr>
                <a:xfrm>
                  <a:off x="9867970" y="2764130"/>
                  <a:ext cx="1983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9" name="Ink 208">
                  <a:extLst>
                    <a:ext uri="{FF2B5EF4-FFF2-40B4-BE49-F238E27FC236}">
                      <a16:creationId xmlns:a16="http://schemas.microsoft.com/office/drawing/2014/main" id="{9CBCD7A8-DE45-478D-F8A7-CA38D0D499D5}"/>
                    </a:ext>
                  </a:extLst>
                </p14:cNvPr>
                <p14:cNvContentPartPr/>
                <p14:nvPr/>
              </p14:nvContentPartPr>
              <p14:xfrm>
                <a:off x="10100890" y="2848730"/>
                <a:ext cx="204120" cy="144360"/>
              </p14:xfrm>
            </p:contentPart>
          </mc:Choice>
          <mc:Fallback xmlns="">
            <p:pic>
              <p:nvPicPr>
                <p:cNvPr id="209" name="Ink 208">
                  <a:extLst>
                    <a:ext uri="{FF2B5EF4-FFF2-40B4-BE49-F238E27FC236}">
                      <a16:creationId xmlns:a16="http://schemas.microsoft.com/office/drawing/2014/main" id="{9CBCD7A8-DE45-478D-F8A7-CA38D0D499D5}"/>
                    </a:ext>
                  </a:extLst>
                </p:cNvPr>
                <p:cNvPicPr/>
                <p:nvPr/>
              </p:nvPicPr>
              <p:blipFill>
                <a:blip r:embed="rId321"/>
                <a:stretch>
                  <a:fillRect/>
                </a:stretch>
              </p:blipFill>
              <p:spPr>
                <a:xfrm>
                  <a:off x="10094770" y="2842610"/>
                  <a:ext cx="2163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0" name="Ink 209">
                  <a:extLst>
                    <a:ext uri="{FF2B5EF4-FFF2-40B4-BE49-F238E27FC236}">
                      <a16:creationId xmlns:a16="http://schemas.microsoft.com/office/drawing/2014/main" id="{902A4045-6A21-C0C1-61BF-F407530EE397}"/>
                    </a:ext>
                  </a:extLst>
                </p14:cNvPr>
                <p14:cNvContentPartPr/>
                <p14:nvPr/>
              </p14:nvContentPartPr>
              <p14:xfrm>
                <a:off x="10424530" y="2612930"/>
                <a:ext cx="106920" cy="300240"/>
              </p14:xfrm>
            </p:contentPart>
          </mc:Choice>
          <mc:Fallback xmlns="">
            <p:pic>
              <p:nvPicPr>
                <p:cNvPr id="210" name="Ink 209">
                  <a:extLst>
                    <a:ext uri="{FF2B5EF4-FFF2-40B4-BE49-F238E27FC236}">
                      <a16:creationId xmlns:a16="http://schemas.microsoft.com/office/drawing/2014/main" id="{902A4045-6A21-C0C1-61BF-F407530EE397}"/>
                    </a:ext>
                  </a:extLst>
                </p:cNvPr>
                <p:cNvPicPr/>
                <p:nvPr/>
              </p:nvPicPr>
              <p:blipFill>
                <a:blip r:embed="rId323"/>
                <a:stretch>
                  <a:fillRect/>
                </a:stretch>
              </p:blipFill>
              <p:spPr>
                <a:xfrm>
                  <a:off x="10418410" y="2606810"/>
                  <a:ext cx="1191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1" name="Ink 210">
                  <a:extLst>
                    <a:ext uri="{FF2B5EF4-FFF2-40B4-BE49-F238E27FC236}">
                      <a16:creationId xmlns:a16="http://schemas.microsoft.com/office/drawing/2014/main" id="{1E1C3D96-6691-F979-DBDF-943E39C27139}"/>
                    </a:ext>
                  </a:extLst>
                </p14:cNvPr>
                <p14:cNvContentPartPr/>
                <p14:nvPr/>
              </p14:nvContentPartPr>
              <p14:xfrm>
                <a:off x="10601290" y="2623010"/>
                <a:ext cx="29520" cy="64800"/>
              </p14:xfrm>
            </p:contentPart>
          </mc:Choice>
          <mc:Fallback xmlns="">
            <p:pic>
              <p:nvPicPr>
                <p:cNvPr id="211" name="Ink 210">
                  <a:extLst>
                    <a:ext uri="{FF2B5EF4-FFF2-40B4-BE49-F238E27FC236}">
                      <a16:creationId xmlns:a16="http://schemas.microsoft.com/office/drawing/2014/main" id="{1E1C3D96-6691-F979-DBDF-943E39C27139}"/>
                    </a:ext>
                  </a:extLst>
                </p:cNvPr>
                <p:cNvPicPr/>
                <p:nvPr/>
              </p:nvPicPr>
              <p:blipFill>
                <a:blip r:embed="rId325"/>
                <a:stretch>
                  <a:fillRect/>
                </a:stretch>
              </p:blipFill>
              <p:spPr>
                <a:xfrm>
                  <a:off x="10595170" y="2616890"/>
                  <a:ext cx="417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2" name="Ink 211">
                  <a:extLst>
                    <a:ext uri="{FF2B5EF4-FFF2-40B4-BE49-F238E27FC236}">
                      <a16:creationId xmlns:a16="http://schemas.microsoft.com/office/drawing/2014/main" id="{2C145DA1-2916-F328-A272-D9008833425B}"/>
                    </a:ext>
                  </a:extLst>
                </p14:cNvPr>
                <p14:cNvContentPartPr/>
                <p14:nvPr/>
              </p14:nvContentPartPr>
              <p14:xfrm>
                <a:off x="10550530" y="2819930"/>
                <a:ext cx="43920" cy="50760"/>
              </p14:xfrm>
            </p:contentPart>
          </mc:Choice>
          <mc:Fallback xmlns="">
            <p:pic>
              <p:nvPicPr>
                <p:cNvPr id="212" name="Ink 211">
                  <a:extLst>
                    <a:ext uri="{FF2B5EF4-FFF2-40B4-BE49-F238E27FC236}">
                      <a16:creationId xmlns:a16="http://schemas.microsoft.com/office/drawing/2014/main" id="{2C145DA1-2916-F328-A272-D9008833425B}"/>
                    </a:ext>
                  </a:extLst>
                </p:cNvPr>
                <p:cNvPicPr/>
                <p:nvPr/>
              </p:nvPicPr>
              <p:blipFill>
                <a:blip r:embed="rId327"/>
                <a:stretch>
                  <a:fillRect/>
                </a:stretch>
              </p:blipFill>
              <p:spPr>
                <a:xfrm>
                  <a:off x="10544410" y="2813810"/>
                  <a:ext cx="56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3" name="Ink 212">
                  <a:extLst>
                    <a:ext uri="{FF2B5EF4-FFF2-40B4-BE49-F238E27FC236}">
                      <a16:creationId xmlns:a16="http://schemas.microsoft.com/office/drawing/2014/main" id="{F7A7F3E3-978F-27B4-9FAB-B7C5B8539B82}"/>
                    </a:ext>
                  </a:extLst>
                </p14:cNvPr>
                <p14:cNvContentPartPr/>
                <p14:nvPr/>
              </p14:nvContentPartPr>
              <p14:xfrm>
                <a:off x="10711450" y="2612930"/>
                <a:ext cx="192240" cy="250920"/>
              </p14:xfrm>
            </p:contentPart>
          </mc:Choice>
          <mc:Fallback xmlns="">
            <p:pic>
              <p:nvPicPr>
                <p:cNvPr id="213" name="Ink 212">
                  <a:extLst>
                    <a:ext uri="{FF2B5EF4-FFF2-40B4-BE49-F238E27FC236}">
                      <a16:creationId xmlns:a16="http://schemas.microsoft.com/office/drawing/2014/main" id="{F7A7F3E3-978F-27B4-9FAB-B7C5B8539B82}"/>
                    </a:ext>
                  </a:extLst>
                </p:cNvPr>
                <p:cNvPicPr/>
                <p:nvPr/>
              </p:nvPicPr>
              <p:blipFill>
                <a:blip r:embed="rId329"/>
                <a:stretch>
                  <a:fillRect/>
                </a:stretch>
              </p:blipFill>
              <p:spPr>
                <a:xfrm>
                  <a:off x="10705330" y="2606810"/>
                  <a:ext cx="204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4" name="Ink 213">
                  <a:extLst>
                    <a:ext uri="{FF2B5EF4-FFF2-40B4-BE49-F238E27FC236}">
                      <a16:creationId xmlns:a16="http://schemas.microsoft.com/office/drawing/2014/main" id="{1A7394AC-A911-2111-544A-C5FE794C8969}"/>
                    </a:ext>
                  </a:extLst>
                </p14:cNvPr>
                <p14:cNvContentPartPr/>
                <p14:nvPr/>
              </p14:nvContentPartPr>
              <p14:xfrm>
                <a:off x="10882450" y="2623010"/>
                <a:ext cx="221400" cy="237960"/>
              </p14:xfrm>
            </p:contentPart>
          </mc:Choice>
          <mc:Fallback xmlns="">
            <p:pic>
              <p:nvPicPr>
                <p:cNvPr id="214" name="Ink 213">
                  <a:extLst>
                    <a:ext uri="{FF2B5EF4-FFF2-40B4-BE49-F238E27FC236}">
                      <a16:creationId xmlns:a16="http://schemas.microsoft.com/office/drawing/2014/main" id="{1A7394AC-A911-2111-544A-C5FE794C8969}"/>
                    </a:ext>
                  </a:extLst>
                </p:cNvPr>
                <p:cNvPicPr/>
                <p:nvPr/>
              </p:nvPicPr>
              <p:blipFill>
                <a:blip r:embed="rId331"/>
                <a:stretch>
                  <a:fillRect/>
                </a:stretch>
              </p:blipFill>
              <p:spPr>
                <a:xfrm>
                  <a:off x="10876330" y="2616890"/>
                  <a:ext cx="233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6" name="Ink 215">
                  <a:extLst>
                    <a:ext uri="{FF2B5EF4-FFF2-40B4-BE49-F238E27FC236}">
                      <a16:creationId xmlns:a16="http://schemas.microsoft.com/office/drawing/2014/main" id="{2DAFE806-B461-0B63-A204-8D8E78FDDE5C}"/>
                    </a:ext>
                  </a:extLst>
                </p14:cNvPr>
                <p14:cNvContentPartPr/>
                <p14:nvPr/>
              </p14:nvContentPartPr>
              <p14:xfrm>
                <a:off x="9641170" y="3275690"/>
                <a:ext cx="235800" cy="423360"/>
              </p14:xfrm>
            </p:contentPart>
          </mc:Choice>
          <mc:Fallback xmlns="">
            <p:pic>
              <p:nvPicPr>
                <p:cNvPr id="216" name="Ink 215">
                  <a:extLst>
                    <a:ext uri="{FF2B5EF4-FFF2-40B4-BE49-F238E27FC236}">
                      <a16:creationId xmlns:a16="http://schemas.microsoft.com/office/drawing/2014/main" id="{2DAFE806-B461-0B63-A204-8D8E78FDDE5C}"/>
                    </a:ext>
                  </a:extLst>
                </p:cNvPr>
                <p:cNvPicPr/>
                <p:nvPr/>
              </p:nvPicPr>
              <p:blipFill>
                <a:blip r:embed="rId333"/>
                <a:stretch>
                  <a:fillRect/>
                </a:stretch>
              </p:blipFill>
              <p:spPr>
                <a:xfrm>
                  <a:off x="9635050" y="3269570"/>
                  <a:ext cx="2480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7" name="Ink 216">
                  <a:extLst>
                    <a:ext uri="{FF2B5EF4-FFF2-40B4-BE49-F238E27FC236}">
                      <a16:creationId xmlns:a16="http://schemas.microsoft.com/office/drawing/2014/main" id="{0BC56F4C-C7E5-3AD6-DC5A-2E6F87D51AE0}"/>
                    </a:ext>
                  </a:extLst>
                </p14:cNvPr>
                <p14:cNvContentPartPr/>
                <p14:nvPr/>
              </p14:nvContentPartPr>
              <p14:xfrm>
                <a:off x="9866890" y="3251570"/>
                <a:ext cx="245880" cy="338760"/>
              </p14:xfrm>
            </p:contentPart>
          </mc:Choice>
          <mc:Fallback xmlns="">
            <p:pic>
              <p:nvPicPr>
                <p:cNvPr id="217" name="Ink 216">
                  <a:extLst>
                    <a:ext uri="{FF2B5EF4-FFF2-40B4-BE49-F238E27FC236}">
                      <a16:creationId xmlns:a16="http://schemas.microsoft.com/office/drawing/2014/main" id="{0BC56F4C-C7E5-3AD6-DC5A-2E6F87D51AE0}"/>
                    </a:ext>
                  </a:extLst>
                </p:cNvPr>
                <p:cNvPicPr/>
                <p:nvPr/>
              </p:nvPicPr>
              <p:blipFill>
                <a:blip r:embed="rId335"/>
                <a:stretch>
                  <a:fillRect/>
                </a:stretch>
              </p:blipFill>
              <p:spPr>
                <a:xfrm>
                  <a:off x="9860770" y="3245450"/>
                  <a:ext cx="2581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8" name="Ink 217">
                  <a:extLst>
                    <a:ext uri="{FF2B5EF4-FFF2-40B4-BE49-F238E27FC236}">
                      <a16:creationId xmlns:a16="http://schemas.microsoft.com/office/drawing/2014/main" id="{040EEF76-0618-B5F2-4C29-70CFCBEE20ED}"/>
                    </a:ext>
                  </a:extLst>
                </p14:cNvPr>
                <p14:cNvContentPartPr/>
                <p14:nvPr/>
              </p14:nvContentPartPr>
              <p14:xfrm>
                <a:off x="9945370" y="3386570"/>
                <a:ext cx="158040" cy="75960"/>
              </p14:xfrm>
            </p:contentPart>
          </mc:Choice>
          <mc:Fallback xmlns="">
            <p:pic>
              <p:nvPicPr>
                <p:cNvPr id="218" name="Ink 217">
                  <a:extLst>
                    <a:ext uri="{FF2B5EF4-FFF2-40B4-BE49-F238E27FC236}">
                      <a16:creationId xmlns:a16="http://schemas.microsoft.com/office/drawing/2014/main" id="{040EEF76-0618-B5F2-4C29-70CFCBEE20ED}"/>
                    </a:ext>
                  </a:extLst>
                </p:cNvPr>
                <p:cNvPicPr/>
                <p:nvPr/>
              </p:nvPicPr>
              <p:blipFill>
                <a:blip r:embed="rId337"/>
                <a:stretch>
                  <a:fillRect/>
                </a:stretch>
              </p:blipFill>
              <p:spPr>
                <a:xfrm>
                  <a:off x="9939250" y="3380450"/>
                  <a:ext cx="170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9" name="Ink 218">
                  <a:extLst>
                    <a:ext uri="{FF2B5EF4-FFF2-40B4-BE49-F238E27FC236}">
                      <a16:creationId xmlns:a16="http://schemas.microsoft.com/office/drawing/2014/main" id="{744491D6-BC4B-DF32-5EC7-9B7FB9AED1B2}"/>
                    </a:ext>
                  </a:extLst>
                </p14:cNvPr>
                <p14:cNvContentPartPr/>
                <p14:nvPr/>
              </p14:nvContentPartPr>
              <p14:xfrm>
                <a:off x="9839890" y="3530570"/>
                <a:ext cx="311040" cy="106560"/>
              </p14:xfrm>
            </p:contentPart>
          </mc:Choice>
          <mc:Fallback xmlns="">
            <p:pic>
              <p:nvPicPr>
                <p:cNvPr id="219" name="Ink 218">
                  <a:extLst>
                    <a:ext uri="{FF2B5EF4-FFF2-40B4-BE49-F238E27FC236}">
                      <a16:creationId xmlns:a16="http://schemas.microsoft.com/office/drawing/2014/main" id="{744491D6-BC4B-DF32-5EC7-9B7FB9AED1B2}"/>
                    </a:ext>
                  </a:extLst>
                </p:cNvPr>
                <p:cNvPicPr/>
                <p:nvPr/>
              </p:nvPicPr>
              <p:blipFill>
                <a:blip r:embed="rId339"/>
                <a:stretch>
                  <a:fillRect/>
                </a:stretch>
              </p:blipFill>
              <p:spPr>
                <a:xfrm>
                  <a:off x="9833770" y="3524450"/>
                  <a:ext cx="323280" cy="118800"/>
                </a:xfrm>
                <a:prstGeom prst="rect">
                  <a:avLst/>
                </a:prstGeom>
              </p:spPr>
            </p:pic>
          </mc:Fallback>
        </mc:AlternateContent>
      </p:grpSp>
      <p:grpSp>
        <p:nvGrpSpPr>
          <p:cNvPr id="239" name="Group 238">
            <a:extLst>
              <a:ext uri="{FF2B5EF4-FFF2-40B4-BE49-F238E27FC236}">
                <a16:creationId xmlns:a16="http://schemas.microsoft.com/office/drawing/2014/main" id="{FE8BC808-2105-367F-2ACE-AD4EF6586A54}"/>
              </a:ext>
            </a:extLst>
          </p:cNvPr>
          <p:cNvGrpSpPr/>
          <p:nvPr/>
        </p:nvGrpSpPr>
        <p:grpSpPr>
          <a:xfrm>
            <a:off x="10465930" y="3485570"/>
            <a:ext cx="1224000" cy="907200"/>
            <a:chOff x="10465930" y="3485570"/>
            <a:chExt cx="1224000" cy="907200"/>
          </a:xfrm>
        </p:grpSpPr>
        <mc:AlternateContent xmlns:mc="http://schemas.openxmlformats.org/markup-compatibility/2006" xmlns:p14="http://schemas.microsoft.com/office/powerpoint/2010/main">
          <mc:Choice Requires="p14">
            <p:contentPart p14:bwMode="auto" r:id="rId340">
              <p14:nvContentPartPr>
                <p14:cNvPr id="221" name="Ink 220">
                  <a:extLst>
                    <a:ext uri="{FF2B5EF4-FFF2-40B4-BE49-F238E27FC236}">
                      <a16:creationId xmlns:a16="http://schemas.microsoft.com/office/drawing/2014/main" id="{4BF69AA6-DB3B-6ABE-5180-7F1B1F3242F3}"/>
                    </a:ext>
                  </a:extLst>
                </p14:cNvPr>
                <p14:cNvContentPartPr/>
                <p14:nvPr/>
              </p14:nvContentPartPr>
              <p14:xfrm>
                <a:off x="10547290" y="3517250"/>
                <a:ext cx="182880" cy="330840"/>
              </p14:xfrm>
            </p:contentPart>
          </mc:Choice>
          <mc:Fallback xmlns="">
            <p:pic>
              <p:nvPicPr>
                <p:cNvPr id="221" name="Ink 220">
                  <a:extLst>
                    <a:ext uri="{FF2B5EF4-FFF2-40B4-BE49-F238E27FC236}">
                      <a16:creationId xmlns:a16="http://schemas.microsoft.com/office/drawing/2014/main" id="{4BF69AA6-DB3B-6ABE-5180-7F1B1F3242F3}"/>
                    </a:ext>
                  </a:extLst>
                </p:cNvPr>
                <p:cNvPicPr/>
                <p:nvPr/>
              </p:nvPicPr>
              <p:blipFill>
                <a:blip r:embed="rId341"/>
                <a:stretch>
                  <a:fillRect/>
                </a:stretch>
              </p:blipFill>
              <p:spPr>
                <a:xfrm>
                  <a:off x="10541170" y="3511130"/>
                  <a:ext cx="1951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Ink 221">
                  <a:extLst>
                    <a:ext uri="{FF2B5EF4-FFF2-40B4-BE49-F238E27FC236}">
                      <a16:creationId xmlns:a16="http://schemas.microsoft.com/office/drawing/2014/main" id="{35EE33FC-F986-97D1-F971-8FBE299172DF}"/>
                    </a:ext>
                  </a:extLst>
                </p14:cNvPr>
                <p14:cNvContentPartPr/>
                <p14:nvPr/>
              </p14:nvContentPartPr>
              <p14:xfrm>
                <a:off x="10793530" y="3485570"/>
                <a:ext cx="224640" cy="360360"/>
              </p14:xfrm>
            </p:contentPart>
          </mc:Choice>
          <mc:Fallback xmlns="">
            <p:pic>
              <p:nvPicPr>
                <p:cNvPr id="222" name="Ink 221">
                  <a:extLst>
                    <a:ext uri="{FF2B5EF4-FFF2-40B4-BE49-F238E27FC236}">
                      <a16:creationId xmlns:a16="http://schemas.microsoft.com/office/drawing/2014/main" id="{35EE33FC-F986-97D1-F971-8FBE299172DF}"/>
                    </a:ext>
                  </a:extLst>
                </p:cNvPr>
                <p:cNvPicPr/>
                <p:nvPr/>
              </p:nvPicPr>
              <p:blipFill>
                <a:blip r:embed="rId343"/>
                <a:stretch>
                  <a:fillRect/>
                </a:stretch>
              </p:blipFill>
              <p:spPr>
                <a:xfrm>
                  <a:off x="10787410" y="3479450"/>
                  <a:ext cx="236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3" name="Ink 222">
                  <a:extLst>
                    <a:ext uri="{FF2B5EF4-FFF2-40B4-BE49-F238E27FC236}">
                      <a16:creationId xmlns:a16="http://schemas.microsoft.com/office/drawing/2014/main" id="{AEAD61C1-EA41-B699-E515-89B9BF280018}"/>
                    </a:ext>
                  </a:extLst>
                </p14:cNvPr>
                <p14:cNvContentPartPr/>
                <p14:nvPr/>
              </p14:nvContentPartPr>
              <p14:xfrm>
                <a:off x="11017810" y="3662690"/>
                <a:ext cx="139680" cy="212760"/>
              </p14:xfrm>
            </p:contentPart>
          </mc:Choice>
          <mc:Fallback xmlns="">
            <p:pic>
              <p:nvPicPr>
                <p:cNvPr id="223" name="Ink 222">
                  <a:extLst>
                    <a:ext uri="{FF2B5EF4-FFF2-40B4-BE49-F238E27FC236}">
                      <a16:creationId xmlns:a16="http://schemas.microsoft.com/office/drawing/2014/main" id="{AEAD61C1-EA41-B699-E515-89B9BF280018}"/>
                    </a:ext>
                  </a:extLst>
                </p:cNvPr>
                <p:cNvPicPr/>
                <p:nvPr/>
              </p:nvPicPr>
              <p:blipFill>
                <a:blip r:embed="rId345"/>
                <a:stretch>
                  <a:fillRect/>
                </a:stretch>
              </p:blipFill>
              <p:spPr>
                <a:xfrm>
                  <a:off x="11011690" y="3656570"/>
                  <a:ext cx="151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Ink 223">
                  <a:extLst>
                    <a:ext uri="{FF2B5EF4-FFF2-40B4-BE49-F238E27FC236}">
                      <a16:creationId xmlns:a16="http://schemas.microsoft.com/office/drawing/2014/main" id="{32F38DB4-4E86-6E3B-985E-C376A3D21977}"/>
                    </a:ext>
                  </a:extLst>
                </p14:cNvPr>
                <p14:cNvContentPartPr/>
                <p14:nvPr/>
              </p14:nvContentPartPr>
              <p14:xfrm>
                <a:off x="11124010" y="3569810"/>
                <a:ext cx="328320" cy="417240"/>
              </p14:xfrm>
            </p:contentPart>
          </mc:Choice>
          <mc:Fallback xmlns="">
            <p:pic>
              <p:nvPicPr>
                <p:cNvPr id="224" name="Ink 223">
                  <a:extLst>
                    <a:ext uri="{FF2B5EF4-FFF2-40B4-BE49-F238E27FC236}">
                      <a16:creationId xmlns:a16="http://schemas.microsoft.com/office/drawing/2014/main" id="{32F38DB4-4E86-6E3B-985E-C376A3D21977}"/>
                    </a:ext>
                  </a:extLst>
                </p:cNvPr>
                <p:cNvPicPr/>
                <p:nvPr/>
              </p:nvPicPr>
              <p:blipFill>
                <a:blip r:embed="rId347"/>
                <a:stretch>
                  <a:fillRect/>
                </a:stretch>
              </p:blipFill>
              <p:spPr>
                <a:xfrm>
                  <a:off x="11117890" y="3563690"/>
                  <a:ext cx="3405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5" name="Ink 224">
                  <a:extLst>
                    <a:ext uri="{FF2B5EF4-FFF2-40B4-BE49-F238E27FC236}">
                      <a16:creationId xmlns:a16="http://schemas.microsoft.com/office/drawing/2014/main" id="{A043C0BF-BF89-8BEF-4A4F-5171A56B985F}"/>
                    </a:ext>
                  </a:extLst>
                </p14:cNvPr>
                <p14:cNvContentPartPr/>
                <p14:nvPr/>
              </p14:nvContentPartPr>
              <p14:xfrm>
                <a:off x="11378890" y="3621650"/>
                <a:ext cx="152640" cy="202320"/>
              </p14:xfrm>
            </p:contentPart>
          </mc:Choice>
          <mc:Fallback xmlns="">
            <p:pic>
              <p:nvPicPr>
                <p:cNvPr id="225" name="Ink 224">
                  <a:extLst>
                    <a:ext uri="{FF2B5EF4-FFF2-40B4-BE49-F238E27FC236}">
                      <a16:creationId xmlns:a16="http://schemas.microsoft.com/office/drawing/2014/main" id="{A043C0BF-BF89-8BEF-4A4F-5171A56B985F}"/>
                    </a:ext>
                  </a:extLst>
                </p:cNvPr>
                <p:cNvPicPr/>
                <p:nvPr/>
              </p:nvPicPr>
              <p:blipFill>
                <a:blip r:embed="rId349"/>
                <a:stretch>
                  <a:fillRect/>
                </a:stretch>
              </p:blipFill>
              <p:spPr>
                <a:xfrm>
                  <a:off x="11372770" y="3615530"/>
                  <a:ext cx="1648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7" name="Ink 226">
                  <a:extLst>
                    <a:ext uri="{FF2B5EF4-FFF2-40B4-BE49-F238E27FC236}">
                      <a16:creationId xmlns:a16="http://schemas.microsoft.com/office/drawing/2014/main" id="{E761D4EE-83CB-7383-4E65-7C6EEE5B0EE7}"/>
                    </a:ext>
                  </a:extLst>
                </p14:cNvPr>
                <p14:cNvContentPartPr/>
                <p14:nvPr/>
              </p14:nvContentPartPr>
              <p14:xfrm>
                <a:off x="10465930" y="3993170"/>
                <a:ext cx="175680" cy="207720"/>
              </p14:xfrm>
            </p:contentPart>
          </mc:Choice>
          <mc:Fallback xmlns="">
            <p:pic>
              <p:nvPicPr>
                <p:cNvPr id="227" name="Ink 226">
                  <a:extLst>
                    <a:ext uri="{FF2B5EF4-FFF2-40B4-BE49-F238E27FC236}">
                      <a16:creationId xmlns:a16="http://schemas.microsoft.com/office/drawing/2014/main" id="{E761D4EE-83CB-7383-4E65-7C6EEE5B0EE7}"/>
                    </a:ext>
                  </a:extLst>
                </p:cNvPr>
                <p:cNvPicPr/>
                <p:nvPr/>
              </p:nvPicPr>
              <p:blipFill>
                <a:blip r:embed="rId351"/>
                <a:stretch>
                  <a:fillRect/>
                </a:stretch>
              </p:blipFill>
              <p:spPr>
                <a:xfrm>
                  <a:off x="10459810" y="3987050"/>
                  <a:ext cx="1879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8" name="Ink 227">
                  <a:extLst>
                    <a:ext uri="{FF2B5EF4-FFF2-40B4-BE49-F238E27FC236}">
                      <a16:creationId xmlns:a16="http://schemas.microsoft.com/office/drawing/2014/main" id="{528D34B0-4AF8-974B-3CB3-9F1FFF080AC7}"/>
                    </a:ext>
                  </a:extLst>
                </p14:cNvPr>
                <p14:cNvContentPartPr/>
                <p14:nvPr/>
              </p14:nvContentPartPr>
              <p14:xfrm>
                <a:off x="10554490" y="4087850"/>
                <a:ext cx="79200" cy="220320"/>
              </p14:xfrm>
            </p:contentPart>
          </mc:Choice>
          <mc:Fallback xmlns="">
            <p:pic>
              <p:nvPicPr>
                <p:cNvPr id="228" name="Ink 227">
                  <a:extLst>
                    <a:ext uri="{FF2B5EF4-FFF2-40B4-BE49-F238E27FC236}">
                      <a16:creationId xmlns:a16="http://schemas.microsoft.com/office/drawing/2014/main" id="{528D34B0-4AF8-974B-3CB3-9F1FFF080AC7}"/>
                    </a:ext>
                  </a:extLst>
                </p:cNvPr>
                <p:cNvPicPr/>
                <p:nvPr/>
              </p:nvPicPr>
              <p:blipFill>
                <a:blip r:embed="rId353"/>
                <a:stretch>
                  <a:fillRect/>
                </a:stretch>
              </p:blipFill>
              <p:spPr>
                <a:xfrm>
                  <a:off x="10548370" y="4081730"/>
                  <a:ext cx="91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9" name="Ink 228">
                  <a:extLst>
                    <a:ext uri="{FF2B5EF4-FFF2-40B4-BE49-F238E27FC236}">
                      <a16:creationId xmlns:a16="http://schemas.microsoft.com/office/drawing/2014/main" id="{B039FBB6-2579-6BAD-0B0E-A4CB14F67BCF}"/>
                    </a:ext>
                  </a:extLst>
                </p14:cNvPr>
                <p14:cNvContentPartPr/>
                <p14:nvPr/>
              </p14:nvContentPartPr>
              <p14:xfrm>
                <a:off x="10645210" y="4076330"/>
                <a:ext cx="174960" cy="242280"/>
              </p14:xfrm>
            </p:contentPart>
          </mc:Choice>
          <mc:Fallback xmlns="">
            <p:pic>
              <p:nvPicPr>
                <p:cNvPr id="229" name="Ink 228">
                  <a:extLst>
                    <a:ext uri="{FF2B5EF4-FFF2-40B4-BE49-F238E27FC236}">
                      <a16:creationId xmlns:a16="http://schemas.microsoft.com/office/drawing/2014/main" id="{B039FBB6-2579-6BAD-0B0E-A4CB14F67BCF}"/>
                    </a:ext>
                  </a:extLst>
                </p:cNvPr>
                <p:cNvPicPr/>
                <p:nvPr/>
              </p:nvPicPr>
              <p:blipFill>
                <a:blip r:embed="rId355"/>
                <a:stretch>
                  <a:fillRect/>
                </a:stretch>
              </p:blipFill>
              <p:spPr>
                <a:xfrm>
                  <a:off x="10639090" y="4070210"/>
                  <a:ext cx="187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0" name="Ink 229">
                  <a:extLst>
                    <a:ext uri="{FF2B5EF4-FFF2-40B4-BE49-F238E27FC236}">
                      <a16:creationId xmlns:a16="http://schemas.microsoft.com/office/drawing/2014/main" id="{9573B8F5-05B9-1387-42A9-70FED356601E}"/>
                    </a:ext>
                  </a:extLst>
                </p14:cNvPr>
                <p14:cNvContentPartPr/>
                <p14:nvPr/>
              </p14:nvContentPartPr>
              <p14:xfrm>
                <a:off x="10758250" y="4080650"/>
                <a:ext cx="256320" cy="243720"/>
              </p14:xfrm>
            </p:contentPart>
          </mc:Choice>
          <mc:Fallback xmlns="">
            <p:pic>
              <p:nvPicPr>
                <p:cNvPr id="230" name="Ink 229">
                  <a:extLst>
                    <a:ext uri="{FF2B5EF4-FFF2-40B4-BE49-F238E27FC236}">
                      <a16:creationId xmlns:a16="http://schemas.microsoft.com/office/drawing/2014/main" id="{9573B8F5-05B9-1387-42A9-70FED356601E}"/>
                    </a:ext>
                  </a:extLst>
                </p:cNvPr>
                <p:cNvPicPr/>
                <p:nvPr/>
              </p:nvPicPr>
              <p:blipFill>
                <a:blip r:embed="rId357"/>
                <a:stretch>
                  <a:fillRect/>
                </a:stretch>
              </p:blipFill>
              <p:spPr>
                <a:xfrm>
                  <a:off x="10752130" y="4074530"/>
                  <a:ext cx="268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1" name="Ink 230">
                  <a:extLst>
                    <a:ext uri="{FF2B5EF4-FFF2-40B4-BE49-F238E27FC236}">
                      <a16:creationId xmlns:a16="http://schemas.microsoft.com/office/drawing/2014/main" id="{058AA804-A857-B836-9284-AE91578276EC}"/>
                    </a:ext>
                  </a:extLst>
                </p14:cNvPr>
                <p14:cNvContentPartPr/>
                <p14:nvPr/>
              </p14:nvContentPartPr>
              <p14:xfrm>
                <a:off x="11005570" y="4201610"/>
                <a:ext cx="261360" cy="180720"/>
              </p14:xfrm>
            </p:contentPart>
          </mc:Choice>
          <mc:Fallback xmlns="">
            <p:pic>
              <p:nvPicPr>
                <p:cNvPr id="231" name="Ink 230">
                  <a:extLst>
                    <a:ext uri="{FF2B5EF4-FFF2-40B4-BE49-F238E27FC236}">
                      <a16:creationId xmlns:a16="http://schemas.microsoft.com/office/drawing/2014/main" id="{058AA804-A857-B836-9284-AE91578276EC}"/>
                    </a:ext>
                  </a:extLst>
                </p:cNvPr>
                <p:cNvPicPr/>
                <p:nvPr/>
              </p:nvPicPr>
              <p:blipFill>
                <a:blip r:embed="rId359"/>
                <a:stretch>
                  <a:fillRect/>
                </a:stretch>
              </p:blipFill>
              <p:spPr>
                <a:xfrm>
                  <a:off x="10999450" y="4195490"/>
                  <a:ext cx="273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3" name="Ink 232">
                  <a:extLst>
                    <a:ext uri="{FF2B5EF4-FFF2-40B4-BE49-F238E27FC236}">
                      <a16:creationId xmlns:a16="http://schemas.microsoft.com/office/drawing/2014/main" id="{8173EEAF-22BA-9D7F-D078-94260C27732B}"/>
                    </a:ext>
                  </a:extLst>
                </p14:cNvPr>
                <p14:cNvContentPartPr/>
                <p14:nvPr/>
              </p14:nvContentPartPr>
              <p14:xfrm>
                <a:off x="10640170" y="4105130"/>
                <a:ext cx="89640" cy="260280"/>
              </p14:xfrm>
            </p:contentPart>
          </mc:Choice>
          <mc:Fallback xmlns="">
            <p:pic>
              <p:nvPicPr>
                <p:cNvPr id="233" name="Ink 232">
                  <a:extLst>
                    <a:ext uri="{FF2B5EF4-FFF2-40B4-BE49-F238E27FC236}">
                      <a16:creationId xmlns:a16="http://schemas.microsoft.com/office/drawing/2014/main" id="{8173EEAF-22BA-9D7F-D078-94260C27732B}"/>
                    </a:ext>
                  </a:extLst>
                </p:cNvPr>
                <p:cNvPicPr/>
                <p:nvPr/>
              </p:nvPicPr>
              <p:blipFill>
                <a:blip r:embed="rId361"/>
                <a:stretch>
                  <a:fillRect/>
                </a:stretch>
              </p:blipFill>
              <p:spPr>
                <a:xfrm>
                  <a:off x="10634050" y="4099010"/>
                  <a:ext cx="1018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4" name="Ink 233">
                  <a:extLst>
                    <a:ext uri="{FF2B5EF4-FFF2-40B4-BE49-F238E27FC236}">
                      <a16:creationId xmlns:a16="http://schemas.microsoft.com/office/drawing/2014/main" id="{9430C04D-FEC8-6046-97AB-4FB15D50160F}"/>
                    </a:ext>
                  </a:extLst>
                </p14:cNvPr>
                <p14:cNvContentPartPr/>
                <p14:nvPr/>
              </p14:nvContentPartPr>
              <p14:xfrm>
                <a:off x="10711810" y="4050770"/>
                <a:ext cx="214920" cy="56160"/>
              </p14:xfrm>
            </p:contentPart>
          </mc:Choice>
          <mc:Fallback xmlns="">
            <p:pic>
              <p:nvPicPr>
                <p:cNvPr id="234" name="Ink 233">
                  <a:extLst>
                    <a:ext uri="{FF2B5EF4-FFF2-40B4-BE49-F238E27FC236}">
                      <a16:creationId xmlns:a16="http://schemas.microsoft.com/office/drawing/2014/main" id="{9430C04D-FEC8-6046-97AB-4FB15D50160F}"/>
                    </a:ext>
                  </a:extLst>
                </p:cNvPr>
                <p:cNvPicPr/>
                <p:nvPr/>
              </p:nvPicPr>
              <p:blipFill>
                <a:blip r:embed="rId363"/>
                <a:stretch>
                  <a:fillRect/>
                </a:stretch>
              </p:blipFill>
              <p:spPr>
                <a:xfrm>
                  <a:off x="10705690" y="4044650"/>
                  <a:ext cx="2271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6" name="Ink 235">
                  <a:extLst>
                    <a:ext uri="{FF2B5EF4-FFF2-40B4-BE49-F238E27FC236}">
                      <a16:creationId xmlns:a16="http://schemas.microsoft.com/office/drawing/2014/main" id="{D582BFF2-1935-B5E9-E4AD-26D66C6BFFE4}"/>
                    </a:ext>
                  </a:extLst>
                </p14:cNvPr>
                <p14:cNvContentPartPr/>
                <p14:nvPr/>
              </p14:nvContentPartPr>
              <p14:xfrm>
                <a:off x="11287450" y="4019810"/>
                <a:ext cx="141480" cy="372960"/>
              </p14:xfrm>
            </p:contentPart>
          </mc:Choice>
          <mc:Fallback xmlns="">
            <p:pic>
              <p:nvPicPr>
                <p:cNvPr id="236" name="Ink 235">
                  <a:extLst>
                    <a:ext uri="{FF2B5EF4-FFF2-40B4-BE49-F238E27FC236}">
                      <a16:creationId xmlns:a16="http://schemas.microsoft.com/office/drawing/2014/main" id="{D582BFF2-1935-B5E9-E4AD-26D66C6BFFE4}"/>
                    </a:ext>
                  </a:extLst>
                </p:cNvPr>
                <p:cNvPicPr/>
                <p:nvPr/>
              </p:nvPicPr>
              <p:blipFill>
                <a:blip r:embed="rId365"/>
                <a:stretch>
                  <a:fillRect/>
                </a:stretch>
              </p:blipFill>
              <p:spPr>
                <a:xfrm>
                  <a:off x="11281330" y="4013690"/>
                  <a:ext cx="1537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7" name="Ink 236">
                  <a:extLst>
                    <a:ext uri="{FF2B5EF4-FFF2-40B4-BE49-F238E27FC236}">
                      <a16:creationId xmlns:a16="http://schemas.microsoft.com/office/drawing/2014/main" id="{D9FCF270-ECAB-7119-9242-3B9504E1AC2E}"/>
                    </a:ext>
                  </a:extLst>
                </p14:cNvPr>
                <p14:cNvContentPartPr/>
                <p14:nvPr/>
              </p14:nvContentPartPr>
              <p14:xfrm>
                <a:off x="11413090" y="3967250"/>
                <a:ext cx="230760" cy="378000"/>
              </p14:xfrm>
            </p:contentPart>
          </mc:Choice>
          <mc:Fallback xmlns="">
            <p:pic>
              <p:nvPicPr>
                <p:cNvPr id="237" name="Ink 236">
                  <a:extLst>
                    <a:ext uri="{FF2B5EF4-FFF2-40B4-BE49-F238E27FC236}">
                      <a16:creationId xmlns:a16="http://schemas.microsoft.com/office/drawing/2014/main" id="{D9FCF270-ECAB-7119-9242-3B9504E1AC2E}"/>
                    </a:ext>
                  </a:extLst>
                </p:cNvPr>
                <p:cNvPicPr/>
                <p:nvPr/>
              </p:nvPicPr>
              <p:blipFill>
                <a:blip r:embed="rId367"/>
                <a:stretch>
                  <a:fillRect/>
                </a:stretch>
              </p:blipFill>
              <p:spPr>
                <a:xfrm>
                  <a:off x="11406970" y="3961130"/>
                  <a:ext cx="2430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8" name="Ink 237">
                  <a:extLst>
                    <a:ext uri="{FF2B5EF4-FFF2-40B4-BE49-F238E27FC236}">
                      <a16:creationId xmlns:a16="http://schemas.microsoft.com/office/drawing/2014/main" id="{83ADFDAA-F0FD-7EAA-D318-5BBDF5BD2CDE}"/>
                    </a:ext>
                  </a:extLst>
                </p14:cNvPr>
                <p14:cNvContentPartPr/>
                <p14:nvPr/>
              </p14:nvContentPartPr>
              <p14:xfrm>
                <a:off x="11452690" y="4178210"/>
                <a:ext cx="237240" cy="203040"/>
              </p14:xfrm>
            </p:contentPart>
          </mc:Choice>
          <mc:Fallback xmlns="">
            <p:pic>
              <p:nvPicPr>
                <p:cNvPr id="238" name="Ink 237">
                  <a:extLst>
                    <a:ext uri="{FF2B5EF4-FFF2-40B4-BE49-F238E27FC236}">
                      <a16:creationId xmlns:a16="http://schemas.microsoft.com/office/drawing/2014/main" id="{83ADFDAA-F0FD-7EAA-D318-5BBDF5BD2CDE}"/>
                    </a:ext>
                  </a:extLst>
                </p:cNvPr>
                <p:cNvPicPr/>
                <p:nvPr/>
              </p:nvPicPr>
              <p:blipFill>
                <a:blip r:embed="rId369"/>
                <a:stretch>
                  <a:fillRect/>
                </a:stretch>
              </p:blipFill>
              <p:spPr>
                <a:xfrm>
                  <a:off x="11446570" y="4172090"/>
                  <a:ext cx="249480" cy="215280"/>
                </a:xfrm>
                <a:prstGeom prst="rect">
                  <a:avLst/>
                </a:prstGeom>
              </p:spPr>
            </p:pic>
          </mc:Fallback>
        </mc:AlternateContent>
      </p:grpSp>
    </p:spTree>
    <p:extLst>
      <p:ext uri="{BB962C8B-B14F-4D97-AF65-F5344CB8AC3E}">
        <p14:creationId xmlns:p14="http://schemas.microsoft.com/office/powerpoint/2010/main" val="3356798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60E0-7A99-400A-9164-18BDB777BD87}"/>
              </a:ext>
            </a:extLst>
          </p:cNvPr>
          <p:cNvSpPr>
            <a:spLocks noGrp="1"/>
          </p:cNvSpPr>
          <p:nvPr>
            <p:ph type="title"/>
          </p:nvPr>
        </p:nvSpPr>
        <p:spPr/>
        <p:txBody>
          <a:bodyPr/>
          <a:lstStyle/>
          <a:p>
            <a:r>
              <a:rPr lang="en-US" dirty="0"/>
              <a:t>Multicast</a:t>
            </a:r>
          </a:p>
        </p:txBody>
      </p:sp>
      <p:sp>
        <p:nvSpPr>
          <p:cNvPr id="3" name="Content Placeholder 2">
            <a:extLst>
              <a:ext uri="{FF2B5EF4-FFF2-40B4-BE49-F238E27FC236}">
                <a16:creationId xmlns:a16="http://schemas.microsoft.com/office/drawing/2014/main" id="{6F0A4326-C513-A208-627D-4528D8329923}"/>
              </a:ext>
            </a:extLst>
          </p:cNvPr>
          <p:cNvSpPr>
            <a:spLocks noGrp="1"/>
          </p:cNvSpPr>
          <p:nvPr>
            <p:ph idx="1"/>
          </p:nvPr>
        </p:nvSpPr>
        <p:spPr/>
        <p:txBody>
          <a:bodyPr/>
          <a:lstStyle/>
          <a:p>
            <a:r>
              <a:rPr lang="en-US" dirty="0"/>
              <a:t>IGMP</a:t>
            </a:r>
          </a:p>
          <a:p>
            <a:r>
              <a:rPr lang="en-US" dirty="0"/>
              <a:t>PIM</a:t>
            </a:r>
          </a:p>
          <a:p>
            <a:r>
              <a:rPr lang="en-US" dirty="0"/>
              <a:t>Reverse Path Forwarding</a:t>
            </a:r>
          </a:p>
          <a:p>
            <a:r>
              <a:rPr lang="en-US" dirty="0"/>
              <a:t>IGMP v1, v2, v3</a:t>
            </a:r>
          </a:p>
          <a:p>
            <a:r>
              <a:rPr lang="en-US" dirty="0"/>
              <a:t>SSM</a:t>
            </a:r>
          </a:p>
          <a:p>
            <a:endParaRPr lang="en-US" dirty="0"/>
          </a:p>
        </p:txBody>
      </p:sp>
      <mc:AlternateContent xmlns:mc="http://schemas.openxmlformats.org/markup-compatibility/2006" xmlns:p14="http://schemas.microsoft.com/office/powerpoint/2010/main">
        <mc:Choice Requires="p14">
          <p:contentPart p14:bwMode="auto" r:id="rId2">
            <p14:nvContentPartPr>
              <p14:cNvPr id="47" name="Ink 46">
                <a:extLst>
                  <a:ext uri="{FF2B5EF4-FFF2-40B4-BE49-F238E27FC236}">
                    <a16:creationId xmlns:a16="http://schemas.microsoft.com/office/drawing/2014/main" id="{F347D262-C5B4-CE64-18D9-66C5BBB753AD}"/>
                  </a:ext>
                </a:extLst>
              </p14:cNvPr>
              <p14:cNvContentPartPr/>
              <p14:nvPr/>
            </p14:nvContentPartPr>
            <p14:xfrm>
              <a:off x="5018050" y="5004410"/>
              <a:ext cx="360" cy="360"/>
            </p14:xfrm>
          </p:contentPart>
        </mc:Choice>
        <mc:Fallback xmlns="">
          <p:pic>
            <p:nvPicPr>
              <p:cNvPr id="47" name="Ink 46">
                <a:extLst>
                  <a:ext uri="{FF2B5EF4-FFF2-40B4-BE49-F238E27FC236}">
                    <a16:creationId xmlns:a16="http://schemas.microsoft.com/office/drawing/2014/main" id="{F347D262-C5B4-CE64-18D9-66C5BBB753AD}"/>
                  </a:ext>
                </a:extLst>
              </p:cNvPr>
              <p:cNvPicPr/>
              <p:nvPr/>
            </p:nvPicPr>
            <p:blipFill>
              <a:blip r:embed="rId3"/>
              <a:stretch>
                <a:fillRect/>
              </a:stretch>
            </p:blipFill>
            <p:spPr>
              <a:xfrm>
                <a:off x="5011930" y="499829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6" name="Ink 125">
                <a:extLst>
                  <a:ext uri="{FF2B5EF4-FFF2-40B4-BE49-F238E27FC236}">
                    <a16:creationId xmlns:a16="http://schemas.microsoft.com/office/drawing/2014/main" id="{AD632C14-9F7A-5252-B18C-18588D25D33F}"/>
                  </a:ext>
                </a:extLst>
              </p14:cNvPr>
              <p14:cNvContentPartPr/>
              <p14:nvPr/>
            </p14:nvContentPartPr>
            <p14:xfrm>
              <a:off x="2093410" y="5521730"/>
              <a:ext cx="30240" cy="19800"/>
            </p14:xfrm>
          </p:contentPart>
        </mc:Choice>
        <mc:Fallback xmlns="">
          <p:pic>
            <p:nvPicPr>
              <p:cNvPr id="126" name="Ink 125">
                <a:extLst>
                  <a:ext uri="{FF2B5EF4-FFF2-40B4-BE49-F238E27FC236}">
                    <a16:creationId xmlns:a16="http://schemas.microsoft.com/office/drawing/2014/main" id="{AD632C14-9F7A-5252-B18C-18588D25D33F}"/>
                  </a:ext>
                </a:extLst>
              </p:cNvPr>
              <p:cNvPicPr/>
              <p:nvPr/>
            </p:nvPicPr>
            <p:blipFill>
              <a:blip r:embed="rId5"/>
              <a:stretch>
                <a:fillRect/>
              </a:stretch>
            </p:blipFill>
            <p:spPr>
              <a:xfrm>
                <a:off x="2087290" y="5515610"/>
                <a:ext cx="4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0" name="Ink 229">
                <a:extLst>
                  <a:ext uri="{FF2B5EF4-FFF2-40B4-BE49-F238E27FC236}">
                    <a16:creationId xmlns:a16="http://schemas.microsoft.com/office/drawing/2014/main" id="{7AD2437B-FF23-9B80-B12D-636EB33A7A56}"/>
                  </a:ext>
                </a:extLst>
              </p14:cNvPr>
              <p14:cNvContentPartPr/>
              <p14:nvPr/>
            </p14:nvContentPartPr>
            <p14:xfrm>
              <a:off x="3638170" y="2822450"/>
              <a:ext cx="22320" cy="9720"/>
            </p14:xfrm>
          </p:contentPart>
        </mc:Choice>
        <mc:Fallback xmlns="">
          <p:pic>
            <p:nvPicPr>
              <p:cNvPr id="230" name="Ink 229">
                <a:extLst>
                  <a:ext uri="{FF2B5EF4-FFF2-40B4-BE49-F238E27FC236}">
                    <a16:creationId xmlns:a16="http://schemas.microsoft.com/office/drawing/2014/main" id="{7AD2437B-FF23-9B80-B12D-636EB33A7A56}"/>
                  </a:ext>
                </a:extLst>
              </p:cNvPr>
              <p:cNvPicPr/>
              <p:nvPr/>
            </p:nvPicPr>
            <p:blipFill>
              <a:blip r:embed="rId7"/>
              <a:stretch>
                <a:fillRect/>
              </a:stretch>
            </p:blipFill>
            <p:spPr>
              <a:xfrm>
                <a:off x="3632050" y="2816330"/>
                <a:ext cx="34560" cy="21960"/>
              </a:xfrm>
              <a:prstGeom prst="rect">
                <a:avLst/>
              </a:prstGeom>
            </p:spPr>
          </p:pic>
        </mc:Fallback>
      </mc:AlternateContent>
      <p:grpSp>
        <p:nvGrpSpPr>
          <p:cNvPr id="255" name="Group 254">
            <a:extLst>
              <a:ext uri="{FF2B5EF4-FFF2-40B4-BE49-F238E27FC236}">
                <a16:creationId xmlns:a16="http://schemas.microsoft.com/office/drawing/2014/main" id="{ED59F633-E6A5-44AF-F78B-4B62A019B8AC}"/>
              </a:ext>
            </a:extLst>
          </p:cNvPr>
          <p:cNvGrpSpPr/>
          <p:nvPr/>
        </p:nvGrpSpPr>
        <p:grpSpPr>
          <a:xfrm>
            <a:off x="6609250" y="236210"/>
            <a:ext cx="3728880" cy="834120"/>
            <a:chOff x="6609250" y="236210"/>
            <a:chExt cx="3728880" cy="834120"/>
          </a:xfrm>
        </p:grpSpPr>
        <mc:AlternateContent xmlns:mc="http://schemas.openxmlformats.org/markup-compatibility/2006" xmlns:p14="http://schemas.microsoft.com/office/powerpoint/2010/main">
          <mc:Choice Requires="p14">
            <p:contentPart p14:bwMode="auto" r:id="rId8">
              <p14:nvContentPartPr>
                <p14:cNvPr id="240" name="Ink 239">
                  <a:extLst>
                    <a:ext uri="{FF2B5EF4-FFF2-40B4-BE49-F238E27FC236}">
                      <a16:creationId xmlns:a16="http://schemas.microsoft.com/office/drawing/2014/main" id="{FF05772B-D83A-F1BD-0827-A8378CABC446}"/>
                    </a:ext>
                  </a:extLst>
                </p14:cNvPr>
                <p14:cNvContentPartPr/>
                <p14:nvPr/>
              </p14:nvContentPartPr>
              <p14:xfrm>
                <a:off x="7182010" y="398930"/>
                <a:ext cx="2733840" cy="217800"/>
              </p14:xfrm>
            </p:contentPart>
          </mc:Choice>
          <mc:Fallback xmlns="">
            <p:pic>
              <p:nvPicPr>
                <p:cNvPr id="240" name="Ink 239">
                  <a:extLst>
                    <a:ext uri="{FF2B5EF4-FFF2-40B4-BE49-F238E27FC236}">
                      <a16:creationId xmlns:a16="http://schemas.microsoft.com/office/drawing/2014/main" id="{FF05772B-D83A-F1BD-0827-A8378CABC446}"/>
                    </a:ext>
                  </a:extLst>
                </p:cNvPr>
                <p:cNvPicPr/>
                <p:nvPr/>
              </p:nvPicPr>
              <p:blipFill>
                <a:blip r:embed="rId9"/>
                <a:stretch>
                  <a:fillRect/>
                </a:stretch>
              </p:blipFill>
              <p:spPr>
                <a:xfrm>
                  <a:off x="7175890" y="392810"/>
                  <a:ext cx="2746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1" name="Ink 240">
                  <a:extLst>
                    <a:ext uri="{FF2B5EF4-FFF2-40B4-BE49-F238E27FC236}">
                      <a16:creationId xmlns:a16="http://schemas.microsoft.com/office/drawing/2014/main" id="{24A5A511-77F7-E71E-11FD-318BB636E085}"/>
                    </a:ext>
                  </a:extLst>
                </p14:cNvPr>
                <p14:cNvContentPartPr/>
                <p14:nvPr/>
              </p14:nvContentPartPr>
              <p14:xfrm>
                <a:off x="6696730" y="342770"/>
                <a:ext cx="515520" cy="449640"/>
              </p14:xfrm>
            </p:contentPart>
          </mc:Choice>
          <mc:Fallback xmlns="">
            <p:pic>
              <p:nvPicPr>
                <p:cNvPr id="241" name="Ink 240">
                  <a:extLst>
                    <a:ext uri="{FF2B5EF4-FFF2-40B4-BE49-F238E27FC236}">
                      <a16:creationId xmlns:a16="http://schemas.microsoft.com/office/drawing/2014/main" id="{24A5A511-77F7-E71E-11FD-318BB636E085}"/>
                    </a:ext>
                  </a:extLst>
                </p:cNvPr>
                <p:cNvPicPr/>
                <p:nvPr/>
              </p:nvPicPr>
              <p:blipFill>
                <a:blip r:embed="rId11"/>
                <a:stretch>
                  <a:fillRect/>
                </a:stretch>
              </p:blipFill>
              <p:spPr>
                <a:xfrm>
                  <a:off x="6690610" y="336650"/>
                  <a:ext cx="5277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2" name="Ink 241">
                  <a:extLst>
                    <a:ext uri="{FF2B5EF4-FFF2-40B4-BE49-F238E27FC236}">
                      <a16:creationId xmlns:a16="http://schemas.microsoft.com/office/drawing/2014/main" id="{731E4B89-9135-B25F-E812-F2E55CB66FFC}"/>
                    </a:ext>
                  </a:extLst>
                </p14:cNvPr>
                <p14:cNvContentPartPr/>
                <p14:nvPr/>
              </p14:nvContentPartPr>
              <p14:xfrm>
                <a:off x="6609250" y="643370"/>
                <a:ext cx="571320" cy="426960"/>
              </p14:xfrm>
            </p:contentPart>
          </mc:Choice>
          <mc:Fallback xmlns="">
            <p:pic>
              <p:nvPicPr>
                <p:cNvPr id="242" name="Ink 241">
                  <a:extLst>
                    <a:ext uri="{FF2B5EF4-FFF2-40B4-BE49-F238E27FC236}">
                      <a16:creationId xmlns:a16="http://schemas.microsoft.com/office/drawing/2014/main" id="{731E4B89-9135-B25F-E812-F2E55CB66FFC}"/>
                    </a:ext>
                  </a:extLst>
                </p:cNvPr>
                <p:cNvPicPr/>
                <p:nvPr/>
              </p:nvPicPr>
              <p:blipFill>
                <a:blip r:embed="rId13"/>
                <a:stretch>
                  <a:fillRect/>
                </a:stretch>
              </p:blipFill>
              <p:spPr>
                <a:xfrm>
                  <a:off x="6603130" y="637250"/>
                  <a:ext cx="583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3" name="Ink 242">
                  <a:extLst>
                    <a:ext uri="{FF2B5EF4-FFF2-40B4-BE49-F238E27FC236}">
                      <a16:creationId xmlns:a16="http://schemas.microsoft.com/office/drawing/2014/main" id="{B0E8E988-7242-8FF4-B107-13A19967FC71}"/>
                    </a:ext>
                  </a:extLst>
                </p14:cNvPr>
                <p14:cNvContentPartPr/>
                <p14:nvPr/>
              </p14:nvContentPartPr>
              <p14:xfrm>
                <a:off x="9860050" y="236210"/>
                <a:ext cx="419760" cy="484560"/>
              </p14:xfrm>
            </p:contentPart>
          </mc:Choice>
          <mc:Fallback xmlns="">
            <p:pic>
              <p:nvPicPr>
                <p:cNvPr id="243" name="Ink 242">
                  <a:extLst>
                    <a:ext uri="{FF2B5EF4-FFF2-40B4-BE49-F238E27FC236}">
                      <a16:creationId xmlns:a16="http://schemas.microsoft.com/office/drawing/2014/main" id="{B0E8E988-7242-8FF4-B107-13A19967FC71}"/>
                    </a:ext>
                  </a:extLst>
                </p:cNvPr>
                <p:cNvPicPr/>
                <p:nvPr/>
              </p:nvPicPr>
              <p:blipFill>
                <a:blip r:embed="rId15"/>
                <a:stretch>
                  <a:fillRect/>
                </a:stretch>
              </p:blipFill>
              <p:spPr>
                <a:xfrm>
                  <a:off x="9853930" y="230090"/>
                  <a:ext cx="43200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id="{8AD68719-60F5-5555-D738-EA3567BD2839}"/>
                    </a:ext>
                  </a:extLst>
                </p14:cNvPr>
                <p14:cNvContentPartPr/>
                <p14:nvPr/>
              </p14:nvContentPartPr>
              <p14:xfrm>
                <a:off x="9813970" y="667850"/>
                <a:ext cx="524160" cy="324720"/>
              </p14:xfrm>
            </p:contentPart>
          </mc:Choice>
          <mc:Fallback xmlns="">
            <p:pic>
              <p:nvPicPr>
                <p:cNvPr id="244" name="Ink 243">
                  <a:extLst>
                    <a:ext uri="{FF2B5EF4-FFF2-40B4-BE49-F238E27FC236}">
                      <a16:creationId xmlns:a16="http://schemas.microsoft.com/office/drawing/2014/main" id="{8AD68719-60F5-5555-D738-EA3567BD2839}"/>
                    </a:ext>
                  </a:extLst>
                </p:cNvPr>
                <p:cNvPicPr/>
                <p:nvPr/>
              </p:nvPicPr>
              <p:blipFill>
                <a:blip r:embed="rId17"/>
                <a:stretch>
                  <a:fillRect/>
                </a:stretch>
              </p:blipFill>
              <p:spPr>
                <a:xfrm>
                  <a:off x="9807850" y="661730"/>
                  <a:ext cx="5364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5" name="Ink 244">
                  <a:extLst>
                    <a:ext uri="{FF2B5EF4-FFF2-40B4-BE49-F238E27FC236}">
                      <a16:creationId xmlns:a16="http://schemas.microsoft.com/office/drawing/2014/main" id="{781A8725-FA9C-9538-D08C-A50E1D73DEB0}"/>
                    </a:ext>
                  </a:extLst>
                </p14:cNvPr>
                <p14:cNvContentPartPr/>
                <p14:nvPr/>
              </p14:nvContentPartPr>
              <p14:xfrm>
                <a:off x="7780690" y="707450"/>
                <a:ext cx="249840" cy="143640"/>
              </p14:xfrm>
            </p:contentPart>
          </mc:Choice>
          <mc:Fallback xmlns="">
            <p:pic>
              <p:nvPicPr>
                <p:cNvPr id="245" name="Ink 244">
                  <a:extLst>
                    <a:ext uri="{FF2B5EF4-FFF2-40B4-BE49-F238E27FC236}">
                      <a16:creationId xmlns:a16="http://schemas.microsoft.com/office/drawing/2014/main" id="{781A8725-FA9C-9538-D08C-A50E1D73DEB0}"/>
                    </a:ext>
                  </a:extLst>
                </p:cNvPr>
                <p:cNvPicPr/>
                <p:nvPr/>
              </p:nvPicPr>
              <p:blipFill>
                <a:blip r:embed="rId19"/>
                <a:stretch>
                  <a:fillRect/>
                </a:stretch>
              </p:blipFill>
              <p:spPr>
                <a:xfrm>
                  <a:off x="7774570" y="701330"/>
                  <a:ext cx="262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6" name="Ink 245">
                  <a:extLst>
                    <a:ext uri="{FF2B5EF4-FFF2-40B4-BE49-F238E27FC236}">
                      <a16:creationId xmlns:a16="http://schemas.microsoft.com/office/drawing/2014/main" id="{7EF324A4-C1CF-85CC-70FD-2126ACAC8767}"/>
                    </a:ext>
                  </a:extLst>
                </p14:cNvPr>
                <p14:cNvContentPartPr/>
                <p14:nvPr/>
              </p14:nvContentPartPr>
              <p14:xfrm>
                <a:off x="8132770" y="677570"/>
                <a:ext cx="196200" cy="135720"/>
              </p14:xfrm>
            </p:contentPart>
          </mc:Choice>
          <mc:Fallback xmlns="">
            <p:pic>
              <p:nvPicPr>
                <p:cNvPr id="246" name="Ink 245">
                  <a:extLst>
                    <a:ext uri="{FF2B5EF4-FFF2-40B4-BE49-F238E27FC236}">
                      <a16:creationId xmlns:a16="http://schemas.microsoft.com/office/drawing/2014/main" id="{7EF324A4-C1CF-85CC-70FD-2126ACAC8767}"/>
                    </a:ext>
                  </a:extLst>
                </p:cNvPr>
                <p:cNvPicPr/>
                <p:nvPr/>
              </p:nvPicPr>
              <p:blipFill>
                <a:blip r:embed="rId21"/>
                <a:stretch>
                  <a:fillRect/>
                </a:stretch>
              </p:blipFill>
              <p:spPr>
                <a:xfrm>
                  <a:off x="8126650" y="671450"/>
                  <a:ext cx="208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7" name="Ink 246">
                  <a:extLst>
                    <a:ext uri="{FF2B5EF4-FFF2-40B4-BE49-F238E27FC236}">
                      <a16:creationId xmlns:a16="http://schemas.microsoft.com/office/drawing/2014/main" id="{807BD900-9D91-1DA1-31D7-9618BF5DA70F}"/>
                    </a:ext>
                  </a:extLst>
                </p14:cNvPr>
                <p14:cNvContentPartPr/>
                <p14:nvPr/>
              </p14:nvContentPartPr>
              <p14:xfrm>
                <a:off x="8355610" y="729410"/>
                <a:ext cx="42480" cy="91080"/>
              </p14:xfrm>
            </p:contentPart>
          </mc:Choice>
          <mc:Fallback xmlns="">
            <p:pic>
              <p:nvPicPr>
                <p:cNvPr id="247" name="Ink 246">
                  <a:extLst>
                    <a:ext uri="{FF2B5EF4-FFF2-40B4-BE49-F238E27FC236}">
                      <a16:creationId xmlns:a16="http://schemas.microsoft.com/office/drawing/2014/main" id="{807BD900-9D91-1DA1-31D7-9618BF5DA70F}"/>
                    </a:ext>
                  </a:extLst>
                </p:cNvPr>
                <p:cNvPicPr/>
                <p:nvPr/>
              </p:nvPicPr>
              <p:blipFill>
                <a:blip r:embed="rId23"/>
                <a:stretch>
                  <a:fillRect/>
                </a:stretch>
              </p:blipFill>
              <p:spPr>
                <a:xfrm>
                  <a:off x="8349490" y="723290"/>
                  <a:ext cx="547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8" name="Ink 247">
                  <a:extLst>
                    <a:ext uri="{FF2B5EF4-FFF2-40B4-BE49-F238E27FC236}">
                      <a16:creationId xmlns:a16="http://schemas.microsoft.com/office/drawing/2014/main" id="{8BD46895-CA7F-8AE3-8671-918B958672A1}"/>
                    </a:ext>
                  </a:extLst>
                </p14:cNvPr>
                <p14:cNvContentPartPr/>
                <p14:nvPr/>
              </p14:nvContentPartPr>
              <p14:xfrm>
                <a:off x="8402410" y="642650"/>
                <a:ext cx="66240" cy="81360"/>
              </p14:xfrm>
            </p:contentPart>
          </mc:Choice>
          <mc:Fallback xmlns="">
            <p:pic>
              <p:nvPicPr>
                <p:cNvPr id="248" name="Ink 247">
                  <a:extLst>
                    <a:ext uri="{FF2B5EF4-FFF2-40B4-BE49-F238E27FC236}">
                      <a16:creationId xmlns:a16="http://schemas.microsoft.com/office/drawing/2014/main" id="{8BD46895-CA7F-8AE3-8671-918B958672A1}"/>
                    </a:ext>
                  </a:extLst>
                </p:cNvPr>
                <p:cNvPicPr/>
                <p:nvPr/>
              </p:nvPicPr>
              <p:blipFill>
                <a:blip r:embed="rId25"/>
                <a:stretch>
                  <a:fillRect/>
                </a:stretch>
              </p:blipFill>
              <p:spPr>
                <a:xfrm>
                  <a:off x="8396290" y="636530"/>
                  <a:ext cx="78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9" name="Ink 248">
                  <a:extLst>
                    <a:ext uri="{FF2B5EF4-FFF2-40B4-BE49-F238E27FC236}">
                      <a16:creationId xmlns:a16="http://schemas.microsoft.com/office/drawing/2014/main" id="{AAFF87C5-A29B-F356-2397-4A7AF5A934C3}"/>
                    </a:ext>
                  </a:extLst>
                </p14:cNvPr>
                <p14:cNvContentPartPr/>
                <p14:nvPr/>
              </p14:nvContentPartPr>
              <p14:xfrm>
                <a:off x="8481970" y="689450"/>
                <a:ext cx="235800" cy="156960"/>
              </p14:xfrm>
            </p:contentPart>
          </mc:Choice>
          <mc:Fallback xmlns="">
            <p:pic>
              <p:nvPicPr>
                <p:cNvPr id="249" name="Ink 248">
                  <a:extLst>
                    <a:ext uri="{FF2B5EF4-FFF2-40B4-BE49-F238E27FC236}">
                      <a16:creationId xmlns:a16="http://schemas.microsoft.com/office/drawing/2014/main" id="{AAFF87C5-A29B-F356-2397-4A7AF5A934C3}"/>
                    </a:ext>
                  </a:extLst>
                </p:cNvPr>
                <p:cNvPicPr/>
                <p:nvPr/>
              </p:nvPicPr>
              <p:blipFill>
                <a:blip r:embed="rId27"/>
                <a:stretch>
                  <a:fillRect/>
                </a:stretch>
              </p:blipFill>
              <p:spPr>
                <a:xfrm>
                  <a:off x="8475850" y="683330"/>
                  <a:ext cx="248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0" name="Ink 249">
                  <a:extLst>
                    <a:ext uri="{FF2B5EF4-FFF2-40B4-BE49-F238E27FC236}">
                      <a16:creationId xmlns:a16="http://schemas.microsoft.com/office/drawing/2014/main" id="{741F8BB7-1A03-6B7D-37A0-272671A58EA6}"/>
                    </a:ext>
                  </a:extLst>
                </p14:cNvPr>
                <p14:cNvContentPartPr/>
                <p14:nvPr/>
              </p14:nvContentPartPr>
              <p14:xfrm>
                <a:off x="8697250" y="710690"/>
                <a:ext cx="154080" cy="114480"/>
              </p14:xfrm>
            </p:contentPart>
          </mc:Choice>
          <mc:Fallback xmlns="">
            <p:pic>
              <p:nvPicPr>
                <p:cNvPr id="250" name="Ink 249">
                  <a:extLst>
                    <a:ext uri="{FF2B5EF4-FFF2-40B4-BE49-F238E27FC236}">
                      <a16:creationId xmlns:a16="http://schemas.microsoft.com/office/drawing/2014/main" id="{741F8BB7-1A03-6B7D-37A0-272671A58EA6}"/>
                    </a:ext>
                  </a:extLst>
                </p:cNvPr>
                <p:cNvPicPr/>
                <p:nvPr/>
              </p:nvPicPr>
              <p:blipFill>
                <a:blip r:embed="rId29"/>
                <a:stretch>
                  <a:fillRect/>
                </a:stretch>
              </p:blipFill>
              <p:spPr>
                <a:xfrm>
                  <a:off x="8691130" y="704570"/>
                  <a:ext cx="166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1" name="Ink 250">
                  <a:extLst>
                    <a:ext uri="{FF2B5EF4-FFF2-40B4-BE49-F238E27FC236}">
                      <a16:creationId xmlns:a16="http://schemas.microsoft.com/office/drawing/2014/main" id="{2F4813F7-D863-5A81-61A6-396731621389}"/>
                    </a:ext>
                  </a:extLst>
                </p14:cNvPr>
                <p14:cNvContentPartPr/>
                <p14:nvPr/>
              </p14:nvContentPartPr>
              <p14:xfrm>
                <a:off x="8895970" y="665690"/>
                <a:ext cx="158400" cy="189000"/>
              </p14:xfrm>
            </p:contentPart>
          </mc:Choice>
          <mc:Fallback xmlns="">
            <p:pic>
              <p:nvPicPr>
                <p:cNvPr id="251" name="Ink 250">
                  <a:extLst>
                    <a:ext uri="{FF2B5EF4-FFF2-40B4-BE49-F238E27FC236}">
                      <a16:creationId xmlns:a16="http://schemas.microsoft.com/office/drawing/2014/main" id="{2F4813F7-D863-5A81-61A6-396731621389}"/>
                    </a:ext>
                  </a:extLst>
                </p:cNvPr>
                <p:cNvPicPr/>
                <p:nvPr/>
              </p:nvPicPr>
              <p:blipFill>
                <a:blip r:embed="rId31"/>
                <a:stretch>
                  <a:fillRect/>
                </a:stretch>
              </p:blipFill>
              <p:spPr>
                <a:xfrm>
                  <a:off x="8889850" y="659570"/>
                  <a:ext cx="170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2" name="Ink 251">
                  <a:extLst>
                    <a:ext uri="{FF2B5EF4-FFF2-40B4-BE49-F238E27FC236}">
                      <a16:creationId xmlns:a16="http://schemas.microsoft.com/office/drawing/2014/main" id="{80C7398D-C98B-83ED-F523-BCEEED77382A}"/>
                    </a:ext>
                  </a:extLst>
                </p14:cNvPr>
                <p14:cNvContentPartPr/>
                <p14:nvPr/>
              </p14:nvContentPartPr>
              <p14:xfrm>
                <a:off x="9127810" y="634010"/>
                <a:ext cx="75960" cy="196200"/>
              </p14:xfrm>
            </p:contentPart>
          </mc:Choice>
          <mc:Fallback xmlns="">
            <p:pic>
              <p:nvPicPr>
                <p:cNvPr id="252" name="Ink 251">
                  <a:extLst>
                    <a:ext uri="{FF2B5EF4-FFF2-40B4-BE49-F238E27FC236}">
                      <a16:creationId xmlns:a16="http://schemas.microsoft.com/office/drawing/2014/main" id="{80C7398D-C98B-83ED-F523-BCEEED77382A}"/>
                    </a:ext>
                  </a:extLst>
                </p:cNvPr>
                <p:cNvPicPr/>
                <p:nvPr/>
              </p:nvPicPr>
              <p:blipFill>
                <a:blip r:embed="rId33"/>
                <a:stretch>
                  <a:fillRect/>
                </a:stretch>
              </p:blipFill>
              <p:spPr>
                <a:xfrm>
                  <a:off x="9121690" y="627890"/>
                  <a:ext cx="88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3" name="Ink 252">
                  <a:extLst>
                    <a:ext uri="{FF2B5EF4-FFF2-40B4-BE49-F238E27FC236}">
                      <a16:creationId xmlns:a16="http://schemas.microsoft.com/office/drawing/2014/main" id="{05137716-41C1-DD3A-112D-0CE8740A169A}"/>
                    </a:ext>
                  </a:extLst>
                </p14:cNvPr>
                <p14:cNvContentPartPr/>
                <p14:nvPr/>
              </p14:nvContentPartPr>
              <p14:xfrm>
                <a:off x="9127810" y="650570"/>
                <a:ext cx="286200" cy="74880"/>
              </p14:xfrm>
            </p:contentPart>
          </mc:Choice>
          <mc:Fallback xmlns="">
            <p:pic>
              <p:nvPicPr>
                <p:cNvPr id="253" name="Ink 252">
                  <a:extLst>
                    <a:ext uri="{FF2B5EF4-FFF2-40B4-BE49-F238E27FC236}">
                      <a16:creationId xmlns:a16="http://schemas.microsoft.com/office/drawing/2014/main" id="{05137716-41C1-DD3A-112D-0CE8740A169A}"/>
                    </a:ext>
                  </a:extLst>
                </p:cNvPr>
                <p:cNvPicPr/>
                <p:nvPr/>
              </p:nvPicPr>
              <p:blipFill>
                <a:blip r:embed="rId35"/>
                <a:stretch>
                  <a:fillRect/>
                </a:stretch>
              </p:blipFill>
              <p:spPr>
                <a:xfrm>
                  <a:off x="9121690" y="644450"/>
                  <a:ext cx="298440" cy="87120"/>
                </a:xfrm>
                <a:prstGeom prst="rect">
                  <a:avLst/>
                </a:prstGeom>
              </p:spPr>
            </p:pic>
          </mc:Fallback>
        </mc:AlternateContent>
      </p:grpSp>
      <p:grpSp>
        <p:nvGrpSpPr>
          <p:cNvPr id="264" name="Group 263">
            <a:extLst>
              <a:ext uri="{FF2B5EF4-FFF2-40B4-BE49-F238E27FC236}">
                <a16:creationId xmlns:a16="http://schemas.microsoft.com/office/drawing/2014/main" id="{90900C66-C00D-D406-259F-1461F7F359BA}"/>
              </a:ext>
            </a:extLst>
          </p:cNvPr>
          <p:cNvGrpSpPr/>
          <p:nvPr/>
        </p:nvGrpSpPr>
        <p:grpSpPr>
          <a:xfrm>
            <a:off x="6749290" y="1162850"/>
            <a:ext cx="527040" cy="181440"/>
            <a:chOff x="6749290" y="1162850"/>
            <a:chExt cx="527040" cy="181440"/>
          </a:xfrm>
        </p:grpSpPr>
        <mc:AlternateContent xmlns:mc="http://schemas.openxmlformats.org/markup-compatibility/2006" xmlns:p14="http://schemas.microsoft.com/office/powerpoint/2010/main">
          <mc:Choice Requires="p14">
            <p:contentPart p14:bwMode="auto" r:id="rId36">
              <p14:nvContentPartPr>
                <p14:cNvPr id="256" name="Ink 255">
                  <a:extLst>
                    <a:ext uri="{FF2B5EF4-FFF2-40B4-BE49-F238E27FC236}">
                      <a16:creationId xmlns:a16="http://schemas.microsoft.com/office/drawing/2014/main" id="{771AA1B5-1042-FD23-E7B9-C915403BFBC9}"/>
                    </a:ext>
                  </a:extLst>
                </p14:cNvPr>
                <p14:cNvContentPartPr/>
                <p14:nvPr/>
              </p14:nvContentPartPr>
              <p14:xfrm>
                <a:off x="6749290" y="1184450"/>
                <a:ext cx="155520" cy="159840"/>
              </p14:xfrm>
            </p:contentPart>
          </mc:Choice>
          <mc:Fallback xmlns="">
            <p:pic>
              <p:nvPicPr>
                <p:cNvPr id="256" name="Ink 255">
                  <a:extLst>
                    <a:ext uri="{FF2B5EF4-FFF2-40B4-BE49-F238E27FC236}">
                      <a16:creationId xmlns:a16="http://schemas.microsoft.com/office/drawing/2014/main" id="{771AA1B5-1042-FD23-E7B9-C915403BFBC9}"/>
                    </a:ext>
                  </a:extLst>
                </p:cNvPr>
                <p:cNvPicPr/>
                <p:nvPr/>
              </p:nvPicPr>
              <p:blipFill>
                <a:blip r:embed="rId37"/>
                <a:stretch>
                  <a:fillRect/>
                </a:stretch>
              </p:blipFill>
              <p:spPr>
                <a:xfrm>
                  <a:off x="6743170" y="1178330"/>
                  <a:ext cx="167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7" name="Ink 256">
                  <a:extLst>
                    <a:ext uri="{FF2B5EF4-FFF2-40B4-BE49-F238E27FC236}">
                      <a16:creationId xmlns:a16="http://schemas.microsoft.com/office/drawing/2014/main" id="{9E0EB7F1-FDDD-5182-F32D-1CBDD9C02862}"/>
                    </a:ext>
                  </a:extLst>
                </p14:cNvPr>
                <p14:cNvContentPartPr/>
                <p14:nvPr/>
              </p14:nvContentPartPr>
              <p14:xfrm>
                <a:off x="6960250" y="1162850"/>
                <a:ext cx="132840" cy="157320"/>
              </p14:xfrm>
            </p:contentPart>
          </mc:Choice>
          <mc:Fallback xmlns="">
            <p:pic>
              <p:nvPicPr>
                <p:cNvPr id="257" name="Ink 256">
                  <a:extLst>
                    <a:ext uri="{FF2B5EF4-FFF2-40B4-BE49-F238E27FC236}">
                      <a16:creationId xmlns:a16="http://schemas.microsoft.com/office/drawing/2014/main" id="{9E0EB7F1-FDDD-5182-F32D-1CBDD9C02862}"/>
                    </a:ext>
                  </a:extLst>
                </p:cNvPr>
                <p:cNvPicPr/>
                <p:nvPr/>
              </p:nvPicPr>
              <p:blipFill>
                <a:blip r:embed="rId39"/>
                <a:stretch>
                  <a:fillRect/>
                </a:stretch>
              </p:blipFill>
              <p:spPr>
                <a:xfrm>
                  <a:off x="6954130" y="1156730"/>
                  <a:ext cx="145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8" name="Ink 257">
                  <a:extLst>
                    <a:ext uri="{FF2B5EF4-FFF2-40B4-BE49-F238E27FC236}">
                      <a16:creationId xmlns:a16="http://schemas.microsoft.com/office/drawing/2014/main" id="{926DF5A4-34A5-B88F-77A6-C76C6B56109E}"/>
                    </a:ext>
                  </a:extLst>
                </p14:cNvPr>
                <p14:cNvContentPartPr/>
                <p14:nvPr/>
              </p14:nvContentPartPr>
              <p14:xfrm>
                <a:off x="7135570" y="1178690"/>
                <a:ext cx="140760" cy="145800"/>
              </p14:xfrm>
            </p:contentPart>
          </mc:Choice>
          <mc:Fallback xmlns="">
            <p:pic>
              <p:nvPicPr>
                <p:cNvPr id="258" name="Ink 257">
                  <a:extLst>
                    <a:ext uri="{FF2B5EF4-FFF2-40B4-BE49-F238E27FC236}">
                      <a16:creationId xmlns:a16="http://schemas.microsoft.com/office/drawing/2014/main" id="{926DF5A4-34A5-B88F-77A6-C76C6B56109E}"/>
                    </a:ext>
                  </a:extLst>
                </p:cNvPr>
                <p:cNvPicPr/>
                <p:nvPr/>
              </p:nvPicPr>
              <p:blipFill>
                <a:blip r:embed="rId41"/>
                <a:stretch>
                  <a:fillRect/>
                </a:stretch>
              </p:blipFill>
              <p:spPr>
                <a:xfrm>
                  <a:off x="7129450" y="1172570"/>
                  <a:ext cx="153000" cy="158040"/>
                </a:xfrm>
                <a:prstGeom prst="rect">
                  <a:avLst/>
                </a:prstGeom>
              </p:spPr>
            </p:pic>
          </mc:Fallback>
        </mc:AlternateContent>
      </p:grpSp>
      <p:grpSp>
        <p:nvGrpSpPr>
          <p:cNvPr id="263" name="Group 262">
            <a:extLst>
              <a:ext uri="{FF2B5EF4-FFF2-40B4-BE49-F238E27FC236}">
                <a16:creationId xmlns:a16="http://schemas.microsoft.com/office/drawing/2014/main" id="{1F77A228-2B6A-014C-C943-D91EEA399DC3}"/>
              </a:ext>
            </a:extLst>
          </p:cNvPr>
          <p:cNvGrpSpPr/>
          <p:nvPr/>
        </p:nvGrpSpPr>
        <p:grpSpPr>
          <a:xfrm>
            <a:off x="9885610" y="965930"/>
            <a:ext cx="596160" cy="331920"/>
            <a:chOff x="9885610" y="965930"/>
            <a:chExt cx="596160" cy="331920"/>
          </a:xfrm>
        </p:grpSpPr>
        <mc:AlternateContent xmlns:mc="http://schemas.openxmlformats.org/markup-compatibility/2006" xmlns:p14="http://schemas.microsoft.com/office/powerpoint/2010/main">
          <mc:Choice Requires="p14">
            <p:contentPart p14:bwMode="auto" r:id="rId42">
              <p14:nvContentPartPr>
                <p14:cNvPr id="259" name="Ink 258">
                  <a:extLst>
                    <a:ext uri="{FF2B5EF4-FFF2-40B4-BE49-F238E27FC236}">
                      <a16:creationId xmlns:a16="http://schemas.microsoft.com/office/drawing/2014/main" id="{8F566C61-E80A-3041-56A8-B0917E12430F}"/>
                    </a:ext>
                  </a:extLst>
                </p14:cNvPr>
                <p14:cNvContentPartPr/>
                <p14:nvPr/>
              </p14:nvContentPartPr>
              <p14:xfrm>
                <a:off x="9885610" y="965930"/>
                <a:ext cx="247680" cy="315360"/>
              </p14:xfrm>
            </p:contentPart>
          </mc:Choice>
          <mc:Fallback xmlns="">
            <p:pic>
              <p:nvPicPr>
                <p:cNvPr id="259" name="Ink 258">
                  <a:extLst>
                    <a:ext uri="{FF2B5EF4-FFF2-40B4-BE49-F238E27FC236}">
                      <a16:creationId xmlns:a16="http://schemas.microsoft.com/office/drawing/2014/main" id="{8F566C61-E80A-3041-56A8-B0917E12430F}"/>
                    </a:ext>
                  </a:extLst>
                </p:cNvPr>
                <p:cNvPicPr/>
                <p:nvPr/>
              </p:nvPicPr>
              <p:blipFill>
                <a:blip r:embed="rId43"/>
                <a:stretch>
                  <a:fillRect/>
                </a:stretch>
              </p:blipFill>
              <p:spPr>
                <a:xfrm>
                  <a:off x="9879490" y="959810"/>
                  <a:ext cx="259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0" name="Ink 259">
                  <a:extLst>
                    <a:ext uri="{FF2B5EF4-FFF2-40B4-BE49-F238E27FC236}">
                      <a16:creationId xmlns:a16="http://schemas.microsoft.com/office/drawing/2014/main" id="{CF5E5CB3-023F-F0A0-A34B-ADD8D98EC559}"/>
                    </a:ext>
                  </a:extLst>
                </p14:cNvPr>
                <p14:cNvContentPartPr/>
                <p14:nvPr/>
              </p14:nvContentPartPr>
              <p14:xfrm>
                <a:off x="10114570" y="1119650"/>
                <a:ext cx="178560" cy="178200"/>
              </p14:xfrm>
            </p:contentPart>
          </mc:Choice>
          <mc:Fallback xmlns="">
            <p:pic>
              <p:nvPicPr>
                <p:cNvPr id="260" name="Ink 259">
                  <a:extLst>
                    <a:ext uri="{FF2B5EF4-FFF2-40B4-BE49-F238E27FC236}">
                      <a16:creationId xmlns:a16="http://schemas.microsoft.com/office/drawing/2014/main" id="{CF5E5CB3-023F-F0A0-A34B-ADD8D98EC559}"/>
                    </a:ext>
                  </a:extLst>
                </p:cNvPr>
                <p:cNvPicPr/>
                <p:nvPr/>
              </p:nvPicPr>
              <p:blipFill>
                <a:blip r:embed="rId45"/>
                <a:stretch>
                  <a:fillRect/>
                </a:stretch>
              </p:blipFill>
              <p:spPr>
                <a:xfrm>
                  <a:off x="10108450" y="1113530"/>
                  <a:ext cx="190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1" name="Ink 260">
                  <a:extLst>
                    <a:ext uri="{FF2B5EF4-FFF2-40B4-BE49-F238E27FC236}">
                      <a16:creationId xmlns:a16="http://schemas.microsoft.com/office/drawing/2014/main" id="{787F5FA1-9697-1E1B-9973-838034C01D30}"/>
                    </a:ext>
                  </a:extLst>
                </p14:cNvPr>
                <p14:cNvContentPartPr/>
                <p14:nvPr/>
              </p14:nvContentPartPr>
              <p14:xfrm>
                <a:off x="10336330" y="1072490"/>
                <a:ext cx="63360" cy="146880"/>
              </p14:xfrm>
            </p:contentPart>
          </mc:Choice>
          <mc:Fallback xmlns="">
            <p:pic>
              <p:nvPicPr>
                <p:cNvPr id="261" name="Ink 260">
                  <a:extLst>
                    <a:ext uri="{FF2B5EF4-FFF2-40B4-BE49-F238E27FC236}">
                      <a16:creationId xmlns:a16="http://schemas.microsoft.com/office/drawing/2014/main" id="{787F5FA1-9697-1E1B-9973-838034C01D30}"/>
                    </a:ext>
                  </a:extLst>
                </p:cNvPr>
                <p:cNvPicPr/>
                <p:nvPr/>
              </p:nvPicPr>
              <p:blipFill>
                <a:blip r:embed="rId47"/>
                <a:stretch>
                  <a:fillRect/>
                </a:stretch>
              </p:blipFill>
              <p:spPr>
                <a:xfrm>
                  <a:off x="10330210" y="1066370"/>
                  <a:ext cx="75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2" name="Ink 261">
                  <a:extLst>
                    <a:ext uri="{FF2B5EF4-FFF2-40B4-BE49-F238E27FC236}">
                      <a16:creationId xmlns:a16="http://schemas.microsoft.com/office/drawing/2014/main" id="{AED45C2D-2D56-9533-C269-3A6569771ABE}"/>
                    </a:ext>
                  </a:extLst>
                </p14:cNvPr>
                <p14:cNvContentPartPr/>
                <p14:nvPr/>
              </p14:nvContentPartPr>
              <p14:xfrm>
                <a:off x="10305010" y="1059890"/>
                <a:ext cx="176760" cy="27720"/>
              </p14:xfrm>
            </p:contentPart>
          </mc:Choice>
          <mc:Fallback xmlns="">
            <p:pic>
              <p:nvPicPr>
                <p:cNvPr id="262" name="Ink 261">
                  <a:extLst>
                    <a:ext uri="{FF2B5EF4-FFF2-40B4-BE49-F238E27FC236}">
                      <a16:creationId xmlns:a16="http://schemas.microsoft.com/office/drawing/2014/main" id="{AED45C2D-2D56-9533-C269-3A6569771ABE}"/>
                    </a:ext>
                  </a:extLst>
                </p:cNvPr>
                <p:cNvPicPr/>
                <p:nvPr/>
              </p:nvPicPr>
              <p:blipFill>
                <a:blip r:embed="rId49"/>
                <a:stretch>
                  <a:fillRect/>
                </a:stretch>
              </p:blipFill>
              <p:spPr>
                <a:xfrm>
                  <a:off x="10298890" y="1053770"/>
                  <a:ext cx="18900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35" name="Ink 334">
                <a:extLst>
                  <a:ext uri="{FF2B5EF4-FFF2-40B4-BE49-F238E27FC236}">
                    <a16:creationId xmlns:a16="http://schemas.microsoft.com/office/drawing/2014/main" id="{54DB057A-B60C-D76F-E758-CF435E9B1B26}"/>
                  </a:ext>
                </a:extLst>
              </p14:cNvPr>
              <p14:cNvContentPartPr/>
              <p14:nvPr/>
            </p14:nvContentPartPr>
            <p14:xfrm>
              <a:off x="8446690" y="3741530"/>
              <a:ext cx="302760" cy="459720"/>
            </p14:xfrm>
          </p:contentPart>
        </mc:Choice>
        <mc:Fallback xmlns="">
          <p:pic>
            <p:nvPicPr>
              <p:cNvPr id="335" name="Ink 334">
                <a:extLst>
                  <a:ext uri="{FF2B5EF4-FFF2-40B4-BE49-F238E27FC236}">
                    <a16:creationId xmlns:a16="http://schemas.microsoft.com/office/drawing/2014/main" id="{54DB057A-B60C-D76F-E758-CF435E9B1B26}"/>
                  </a:ext>
                </a:extLst>
              </p:cNvPr>
              <p:cNvPicPr/>
              <p:nvPr/>
            </p:nvPicPr>
            <p:blipFill>
              <a:blip r:embed="rId51"/>
              <a:stretch>
                <a:fillRect/>
              </a:stretch>
            </p:blipFill>
            <p:spPr>
              <a:xfrm>
                <a:off x="8440570" y="3735410"/>
                <a:ext cx="3150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9" name="Ink 368">
                <a:extLst>
                  <a:ext uri="{FF2B5EF4-FFF2-40B4-BE49-F238E27FC236}">
                    <a16:creationId xmlns:a16="http://schemas.microsoft.com/office/drawing/2014/main" id="{A2BA86CD-5606-4BA9-25A5-932E38F62BE0}"/>
                  </a:ext>
                </a:extLst>
              </p14:cNvPr>
              <p14:cNvContentPartPr/>
              <p14:nvPr/>
            </p14:nvContentPartPr>
            <p14:xfrm>
              <a:off x="5580010" y="5326970"/>
              <a:ext cx="1339920" cy="1150200"/>
            </p14:xfrm>
          </p:contentPart>
        </mc:Choice>
        <mc:Fallback xmlns="">
          <p:pic>
            <p:nvPicPr>
              <p:cNvPr id="369" name="Ink 368">
                <a:extLst>
                  <a:ext uri="{FF2B5EF4-FFF2-40B4-BE49-F238E27FC236}">
                    <a16:creationId xmlns:a16="http://schemas.microsoft.com/office/drawing/2014/main" id="{A2BA86CD-5606-4BA9-25A5-932E38F62BE0}"/>
                  </a:ext>
                </a:extLst>
              </p:cNvPr>
              <p:cNvPicPr/>
              <p:nvPr/>
            </p:nvPicPr>
            <p:blipFill>
              <a:blip r:embed="rId53"/>
              <a:stretch>
                <a:fillRect/>
              </a:stretch>
            </p:blipFill>
            <p:spPr>
              <a:xfrm>
                <a:off x="5573890" y="5320850"/>
                <a:ext cx="1352160" cy="116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4" name="Ink 393">
                <a:extLst>
                  <a:ext uri="{FF2B5EF4-FFF2-40B4-BE49-F238E27FC236}">
                    <a16:creationId xmlns:a16="http://schemas.microsoft.com/office/drawing/2014/main" id="{7F85FA7D-B935-8E7A-2194-6220F3467228}"/>
                  </a:ext>
                </a:extLst>
              </p14:cNvPr>
              <p14:cNvContentPartPr/>
              <p14:nvPr/>
            </p14:nvContentPartPr>
            <p14:xfrm>
              <a:off x="6914170" y="5920250"/>
              <a:ext cx="470160" cy="143280"/>
            </p14:xfrm>
          </p:contentPart>
        </mc:Choice>
        <mc:Fallback xmlns="">
          <p:pic>
            <p:nvPicPr>
              <p:cNvPr id="394" name="Ink 393">
                <a:extLst>
                  <a:ext uri="{FF2B5EF4-FFF2-40B4-BE49-F238E27FC236}">
                    <a16:creationId xmlns:a16="http://schemas.microsoft.com/office/drawing/2014/main" id="{7F85FA7D-B935-8E7A-2194-6220F3467228}"/>
                  </a:ext>
                </a:extLst>
              </p:cNvPr>
              <p:cNvPicPr/>
              <p:nvPr/>
            </p:nvPicPr>
            <p:blipFill>
              <a:blip r:embed="rId55"/>
              <a:stretch>
                <a:fillRect/>
              </a:stretch>
            </p:blipFill>
            <p:spPr>
              <a:xfrm>
                <a:off x="6908050" y="5914130"/>
                <a:ext cx="482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5" name="Ink 414">
                <a:extLst>
                  <a:ext uri="{FF2B5EF4-FFF2-40B4-BE49-F238E27FC236}">
                    <a16:creationId xmlns:a16="http://schemas.microsoft.com/office/drawing/2014/main" id="{9436CB90-6B7E-A9EB-7487-B222DC237FA3}"/>
                  </a:ext>
                </a:extLst>
              </p14:cNvPr>
              <p14:cNvContentPartPr/>
              <p14:nvPr/>
            </p14:nvContentPartPr>
            <p14:xfrm>
              <a:off x="7637050" y="5928890"/>
              <a:ext cx="676800" cy="397080"/>
            </p14:xfrm>
          </p:contentPart>
        </mc:Choice>
        <mc:Fallback xmlns="">
          <p:pic>
            <p:nvPicPr>
              <p:cNvPr id="415" name="Ink 414">
                <a:extLst>
                  <a:ext uri="{FF2B5EF4-FFF2-40B4-BE49-F238E27FC236}">
                    <a16:creationId xmlns:a16="http://schemas.microsoft.com/office/drawing/2014/main" id="{9436CB90-6B7E-A9EB-7487-B222DC237FA3}"/>
                  </a:ext>
                </a:extLst>
              </p:cNvPr>
              <p:cNvPicPr/>
              <p:nvPr/>
            </p:nvPicPr>
            <p:blipFill>
              <a:blip r:embed="rId57"/>
              <a:stretch>
                <a:fillRect/>
              </a:stretch>
            </p:blipFill>
            <p:spPr>
              <a:xfrm>
                <a:off x="7630930" y="5922770"/>
                <a:ext cx="689040" cy="409320"/>
              </a:xfrm>
              <a:prstGeom prst="rect">
                <a:avLst/>
              </a:prstGeom>
            </p:spPr>
          </p:pic>
        </mc:Fallback>
      </mc:AlternateContent>
      <p:grpSp>
        <p:nvGrpSpPr>
          <p:cNvPr id="431" name="Group 430">
            <a:extLst>
              <a:ext uri="{FF2B5EF4-FFF2-40B4-BE49-F238E27FC236}">
                <a16:creationId xmlns:a16="http://schemas.microsoft.com/office/drawing/2014/main" id="{D8AA3C38-A917-CA22-1F8A-2E574853F374}"/>
              </a:ext>
            </a:extLst>
          </p:cNvPr>
          <p:cNvGrpSpPr/>
          <p:nvPr/>
        </p:nvGrpSpPr>
        <p:grpSpPr>
          <a:xfrm>
            <a:off x="4908610" y="1515290"/>
            <a:ext cx="6679440" cy="5301000"/>
            <a:chOff x="4908610" y="1515290"/>
            <a:chExt cx="6679440" cy="5301000"/>
          </a:xfrm>
        </p:grpSpPr>
        <mc:AlternateContent xmlns:mc="http://schemas.openxmlformats.org/markup-compatibility/2006" xmlns:p14="http://schemas.microsoft.com/office/powerpoint/2010/main">
          <mc:Choice Requires="p14">
            <p:contentPart p14:bwMode="auto" r:id="rId58">
              <p14:nvContentPartPr>
                <p14:cNvPr id="271" name="Ink 270">
                  <a:extLst>
                    <a:ext uri="{FF2B5EF4-FFF2-40B4-BE49-F238E27FC236}">
                      <a16:creationId xmlns:a16="http://schemas.microsoft.com/office/drawing/2014/main" id="{2CF241A9-6148-766E-41EC-CD5573796487}"/>
                    </a:ext>
                  </a:extLst>
                </p14:cNvPr>
                <p14:cNvContentPartPr/>
                <p14:nvPr/>
              </p14:nvContentPartPr>
              <p14:xfrm>
                <a:off x="8557570" y="1734530"/>
                <a:ext cx="163800" cy="991440"/>
              </p14:xfrm>
            </p:contentPart>
          </mc:Choice>
          <mc:Fallback xmlns="">
            <p:pic>
              <p:nvPicPr>
                <p:cNvPr id="271" name="Ink 270">
                  <a:extLst>
                    <a:ext uri="{FF2B5EF4-FFF2-40B4-BE49-F238E27FC236}">
                      <a16:creationId xmlns:a16="http://schemas.microsoft.com/office/drawing/2014/main" id="{2CF241A9-6148-766E-41EC-CD5573796487}"/>
                    </a:ext>
                  </a:extLst>
                </p:cNvPr>
                <p:cNvPicPr/>
                <p:nvPr/>
              </p:nvPicPr>
              <p:blipFill>
                <a:blip r:embed="rId59"/>
                <a:stretch>
                  <a:fillRect/>
                </a:stretch>
              </p:blipFill>
              <p:spPr>
                <a:xfrm>
                  <a:off x="8551450" y="1728410"/>
                  <a:ext cx="176040" cy="1003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2" name="Ink 271">
                  <a:extLst>
                    <a:ext uri="{FF2B5EF4-FFF2-40B4-BE49-F238E27FC236}">
                      <a16:creationId xmlns:a16="http://schemas.microsoft.com/office/drawing/2014/main" id="{0C2F6F60-D100-E02F-77DC-1E49BFF28918}"/>
                    </a:ext>
                  </a:extLst>
                </p14:cNvPr>
                <p14:cNvContentPartPr/>
                <p14:nvPr/>
              </p14:nvContentPartPr>
              <p14:xfrm>
                <a:off x="8667370" y="1761890"/>
                <a:ext cx="406080" cy="117360"/>
              </p14:xfrm>
            </p:contentPart>
          </mc:Choice>
          <mc:Fallback xmlns="">
            <p:pic>
              <p:nvPicPr>
                <p:cNvPr id="272" name="Ink 271">
                  <a:extLst>
                    <a:ext uri="{FF2B5EF4-FFF2-40B4-BE49-F238E27FC236}">
                      <a16:creationId xmlns:a16="http://schemas.microsoft.com/office/drawing/2014/main" id="{0C2F6F60-D100-E02F-77DC-1E49BFF28918}"/>
                    </a:ext>
                  </a:extLst>
                </p:cNvPr>
                <p:cNvPicPr/>
                <p:nvPr/>
              </p:nvPicPr>
              <p:blipFill>
                <a:blip r:embed="rId61"/>
                <a:stretch>
                  <a:fillRect/>
                </a:stretch>
              </p:blipFill>
              <p:spPr>
                <a:xfrm>
                  <a:off x="8661250" y="1755770"/>
                  <a:ext cx="418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3" name="Ink 272">
                  <a:extLst>
                    <a:ext uri="{FF2B5EF4-FFF2-40B4-BE49-F238E27FC236}">
                      <a16:creationId xmlns:a16="http://schemas.microsoft.com/office/drawing/2014/main" id="{017C3CD4-4099-1C2F-78BD-6EA7C6522861}"/>
                    </a:ext>
                  </a:extLst>
                </p14:cNvPr>
                <p14:cNvContentPartPr/>
                <p14:nvPr/>
              </p14:nvContentPartPr>
              <p14:xfrm>
                <a:off x="9102610" y="1515290"/>
                <a:ext cx="345240" cy="392400"/>
              </p14:xfrm>
            </p:contentPart>
          </mc:Choice>
          <mc:Fallback xmlns="">
            <p:pic>
              <p:nvPicPr>
                <p:cNvPr id="273" name="Ink 272">
                  <a:extLst>
                    <a:ext uri="{FF2B5EF4-FFF2-40B4-BE49-F238E27FC236}">
                      <a16:creationId xmlns:a16="http://schemas.microsoft.com/office/drawing/2014/main" id="{017C3CD4-4099-1C2F-78BD-6EA7C6522861}"/>
                    </a:ext>
                  </a:extLst>
                </p:cNvPr>
                <p:cNvPicPr/>
                <p:nvPr/>
              </p:nvPicPr>
              <p:blipFill>
                <a:blip r:embed="rId63"/>
                <a:stretch>
                  <a:fillRect/>
                </a:stretch>
              </p:blipFill>
              <p:spPr>
                <a:xfrm>
                  <a:off x="9096490" y="1509170"/>
                  <a:ext cx="3574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4" name="Ink 273">
                  <a:extLst>
                    <a:ext uri="{FF2B5EF4-FFF2-40B4-BE49-F238E27FC236}">
                      <a16:creationId xmlns:a16="http://schemas.microsoft.com/office/drawing/2014/main" id="{73E69015-337B-E0C4-6ECC-63E83FAA793D}"/>
                    </a:ext>
                  </a:extLst>
                </p14:cNvPr>
                <p14:cNvContentPartPr/>
                <p14:nvPr/>
              </p14:nvContentPartPr>
              <p14:xfrm>
                <a:off x="8991730" y="1857290"/>
                <a:ext cx="522720" cy="256320"/>
              </p14:xfrm>
            </p:contentPart>
          </mc:Choice>
          <mc:Fallback xmlns="">
            <p:pic>
              <p:nvPicPr>
                <p:cNvPr id="274" name="Ink 273">
                  <a:extLst>
                    <a:ext uri="{FF2B5EF4-FFF2-40B4-BE49-F238E27FC236}">
                      <a16:creationId xmlns:a16="http://schemas.microsoft.com/office/drawing/2014/main" id="{73E69015-337B-E0C4-6ECC-63E83FAA793D}"/>
                    </a:ext>
                  </a:extLst>
                </p:cNvPr>
                <p:cNvPicPr/>
                <p:nvPr/>
              </p:nvPicPr>
              <p:blipFill>
                <a:blip r:embed="rId65"/>
                <a:stretch>
                  <a:fillRect/>
                </a:stretch>
              </p:blipFill>
              <p:spPr>
                <a:xfrm>
                  <a:off x="8985610" y="1851170"/>
                  <a:ext cx="534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5" name="Ink 274">
                  <a:extLst>
                    <a:ext uri="{FF2B5EF4-FFF2-40B4-BE49-F238E27FC236}">
                      <a16:creationId xmlns:a16="http://schemas.microsoft.com/office/drawing/2014/main" id="{A349B015-B82E-AF3D-137D-FF573764B837}"/>
                    </a:ext>
                  </a:extLst>
                </p14:cNvPr>
                <p14:cNvContentPartPr/>
                <p14:nvPr/>
              </p14:nvContentPartPr>
              <p14:xfrm>
                <a:off x="9057610" y="2269130"/>
                <a:ext cx="484560" cy="410040"/>
              </p14:xfrm>
            </p:contentPart>
          </mc:Choice>
          <mc:Fallback xmlns="">
            <p:pic>
              <p:nvPicPr>
                <p:cNvPr id="275" name="Ink 274">
                  <a:extLst>
                    <a:ext uri="{FF2B5EF4-FFF2-40B4-BE49-F238E27FC236}">
                      <a16:creationId xmlns:a16="http://schemas.microsoft.com/office/drawing/2014/main" id="{A349B015-B82E-AF3D-137D-FF573764B837}"/>
                    </a:ext>
                  </a:extLst>
                </p:cNvPr>
                <p:cNvPicPr/>
                <p:nvPr/>
              </p:nvPicPr>
              <p:blipFill>
                <a:blip r:embed="rId67"/>
                <a:stretch>
                  <a:fillRect/>
                </a:stretch>
              </p:blipFill>
              <p:spPr>
                <a:xfrm>
                  <a:off x="9051490" y="2263010"/>
                  <a:ext cx="4968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76" name="Ink 275">
                  <a:extLst>
                    <a:ext uri="{FF2B5EF4-FFF2-40B4-BE49-F238E27FC236}">
                      <a16:creationId xmlns:a16="http://schemas.microsoft.com/office/drawing/2014/main" id="{012F6616-C382-4765-9C4A-6FC4543E6CBF}"/>
                    </a:ext>
                  </a:extLst>
                </p14:cNvPr>
                <p14:cNvContentPartPr/>
                <p14:nvPr/>
              </p14:nvContentPartPr>
              <p14:xfrm>
                <a:off x="8982730" y="2551730"/>
                <a:ext cx="541080" cy="369720"/>
              </p14:xfrm>
            </p:contentPart>
          </mc:Choice>
          <mc:Fallback xmlns="">
            <p:pic>
              <p:nvPicPr>
                <p:cNvPr id="276" name="Ink 275">
                  <a:extLst>
                    <a:ext uri="{FF2B5EF4-FFF2-40B4-BE49-F238E27FC236}">
                      <a16:creationId xmlns:a16="http://schemas.microsoft.com/office/drawing/2014/main" id="{012F6616-C382-4765-9C4A-6FC4543E6CBF}"/>
                    </a:ext>
                  </a:extLst>
                </p:cNvPr>
                <p:cNvPicPr/>
                <p:nvPr/>
              </p:nvPicPr>
              <p:blipFill>
                <a:blip r:embed="rId69"/>
                <a:stretch>
                  <a:fillRect/>
                </a:stretch>
              </p:blipFill>
              <p:spPr>
                <a:xfrm>
                  <a:off x="8976610" y="2545610"/>
                  <a:ext cx="5533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7" name="Ink 276">
                  <a:extLst>
                    <a:ext uri="{FF2B5EF4-FFF2-40B4-BE49-F238E27FC236}">
                      <a16:creationId xmlns:a16="http://schemas.microsoft.com/office/drawing/2014/main" id="{DE85ED19-B0C3-64B7-FC33-7F97BDF0BD3B}"/>
                    </a:ext>
                  </a:extLst>
                </p14:cNvPr>
                <p14:cNvContentPartPr/>
                <p14:nvPr/>
              </p14:nvContentPartPr>
              <p14:xfrm>
                <a:off x="8578090" y="2606810"/>
                <a:ext cx="432360" cy="11520"/>
              </p14:xfrm>
            </p:contentPart>
          </mc:Choice>
          <mc:Fallback xmlns="">
            <p:pic>
              <p:nvPicPr>
                <p:cNvPr id="277" name="Ink 276">
                  <a:extLst>
                    <a:ext uri="{FF2B5EF4-FFF2-40B4-BE49-F238E27FC236}">
                      <a16:creationId xmlns:a16="http://schemas.microsoft.com/office/drawing/2014/main" id="{DE85ED19-B0C3-64B7-FC33-7F97BDF0BD3B}"/>
                    </a:ext>
                  </a:extLst>
                </p:cNvPr>
                <p:cNvPicPr/>
                <p:nvPr/>
              </p:nvPicPr>
              <p:blipFill>
                <a:blip r:embed="rId71"/>
                <a:stretch>
                  <a:fillRect/>
                </a:stretch>
              </p:blipFill>
              <p:spPr>
                <a:xfrm>
                  <a:off x="8571970" y="2600690"/>
                  <a:ext cx="444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8" name="Ink 277">
                  <a:extLst>
                    <a:ext uri="{FF2B5EF4-FFF2-40B4-BE49-F238E27FC236}">
                      <a16:creationId xmlns:a16="http://schemas.microsoft.com/office/drawing/2014/main" id="{F1B3DB14-DFDD-A25B-4DF4-6F286B3BD4EC}"/>
                    </a:ext>
                  </a:extLst>
                </p14:cNvPr>
                <p14:cNvContentPartPr/>
                <p14:nvPr/>
              </p14:nvContentPartPr>
              <p14:xfrm>
                <a:off x="7137370" y="2177690"/>
                <a:ext cx="1245600" cy="64080"/>
              </p14:xfrm>
            </p:contentPart>
          </mc:Choice>
          <mc:Fallback xmlns="">
            <p:pic>
              <p:nvPicPr>
                <p:cNvPr id="278" name="Ink 277">
                  <a:extLst>
                    <a:ext uri="{FF2B5EF4-FFF2-40B4-BE49-F238E27FC236}">
                      <a16:creationId xmlns:a16="http://schemas.microsoft.com/office/drawing/2014/main" id="{F1B3DB14-DFDD-A25B-4DF4-6F286B3BD4EC}"/>
                    </a:ext>
                  </a:extLst>
                </p:cNvPr>
                <p:cNvPicPr/>
                <p:nvPr/>
              </p:nvPicPr>
              <p:blipFill>
                <a:blip r:embed="rId73"/>
                <a:stretch>
                  <a:fillRect/>
                </a:stretch>
              </p:blipFill>
              <p:spPr>
                <a:xfrm>
                  <a:off x="7131250" y="2171570"/>
                  <a:ext cx="12578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0" name="Ink 279">
                  <a:extLst>
                    <a:ext uri="{FF2B5EF4-FFF2-40B4-BE49-F238E27FC236}">
                      <a16:creationId xmlns:a16="http://schemas.microsoft.com/office/drawing/2014/main" id="{1C6C7725-D5E8-92F1-F676-329B2D0BA171}"/>
                    </a:ext>
                  </a:extLst>
                </p14:cNvPr>
                <p14:cNvContentPartPr/>
                <p14:nvPr/>
              </p14:nvContentPartPr>
              <p14:xfrm>
                <a:off x="8301250" y="2175530"/>
                <a:ext cx="372600" cy="55440"/>
              </p14:xfrm>
            </p:contentPart>
          </mc:Choice>
          <mc:Fallback xmlns="">
            <p:pic>
              <p:nvPicPr>
                <p:cNvPr id="280" name="Ink 279">
                  <a:extLst>
                    <a:ext uri="{FF2B5EF4-FFF2-40B4-BE49-F238E27FC236}">
                      <a16:creationId xmlns:a16="http://schemas.microsoft.com/office/drawing/2014/main" id="{1C6C7725-D5E8-92F1-F676-329B2D0BA171}"/>
                    </a:ext>
                  </a:extLst>
                </p:cNvPr>
                <p:cNvPicPr/>
                <p:nvPr/>
              </p:nvPicPr>
              <p:blipFill>
                <a:blip r:embed="rId75"/>
                <a:stretch>
                  <a:fillRect/>
                </a:stretch>
              </p:blipFill>
              <p:spPr>
                <a:xfrm>
                  <a:off x="8295130" y="2169410"/>
                  <a:ext cx="3848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5" name="Ink 264">
                  <a:extLst>
                    <a:ext uri="{FF2B5EF4-FFF2-40B4-BE49-F238E27FC236}">
                      <a16:creationId xmlns:a16="http://schemas.microsoft.com/office/drawing/2014/main" id="{A25864EA-97EA-116F-A3ED-969ECE454DDC}"/>
                    </a:ext>
                  </a:extLst>
                </p14:cNvPr>
                <p14:cNvContentPartPr/>
                <p14:nvPr/>
              </p14:nvContentPartPr>
              <p14:xfrm>
                <a:off x="6751450" y="2004890"/>
                <a:ext cx="361080" cy="432720"/>
              </p14:xfrm>
            </p:contentPart>
          </mc:Choice>
          <mc:Fallback xmlns="">
            <p:pic>
              <p:nvPicPr>
                <p:cNvPr id="265" name="Ink 264">
                  <a:extLst>
                    <a:ext uri="{FF2B5EF4-FFF2-40B4-BE49-F238E27FC236}">
                      <a16:creationId xmlns:a16="http://schemas.microsoft.com/office/drawing/2014/main" id="{A25864EA-97EA-116F-A3ED-969ECE454DDC}"/>
                    </a:ext>
                  </a:extLst>
                </p:cNvPr>
                <p:cNvPicPr/>
                <p:nvPr/>
              </p:nvPicPr>
              <p:blipFill>
                <a:blip r:embed="rId77"/>
                <a:stretch>
                  <a:fillRect/>
                </a:stretch>
              </p:blipFill>
              <p:spPr>
                <a:xfrm>
                  <a:off x="6745330" y="1998770"/>
                  <a:ext cx="37332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6" name="Ink 265">
                  <a:extLst>
                    <a:ext uri="{FF2B5EF4-FFF2-40B4-BE49-F238E27FC236}">
                      <a16:creationId xmlns:a16="http://schemas.microsoft.com/office/drawing/2014/main" id="{77998F18-52BE-E8A4-BCB9-2E2AA37F0C82}"/>
                    </a:ext>
                  </a:extLst>
                </p14:cNvPr>
                <p14:cNvContentPartPr/>
                <p14:nvPr/>
              </p14:nvContentPartPr>
              <p14:xfrm>
                <a:off x="6629050" y="2381450"/>
                <a:ext cx="503280" cy="324360"/>
              </p14:xfrm>
            </p:contentPart>
          </mc:Choice>
          <mc:Fallback xmlns="">
            <p:pic>
              <p:nvPicPr>
                <p:cNvPr id="266" name="Ink 265">
                  <a:extLst>
                    <a:ext uri="{FF2B5EF4-FFF2-40B4-BE49-F238E27FC236}">
                      <a16:creationId xmlns:a16="http://schemas.microsoft.com/office/drawing/2014/main" id="{77998F18-52BE-E8A4-BCB9-2E2AA37F0C82}"/>
                    </a:ext>
                  </a:extLst>
                </p:cNvPr>
                <p:cNvPicPr/>
                <p:nvPr/>
              </p:nvPicPr>
              <p:blipFill>
                <a:blip r:embed="rId79"/>
                <a:stretch>
                  <a:fillRect/>
                </a:stretch>
              </p:blipFill>
              <p:spPr>
                <a:xfrm>
                  <a:off x="6622930" y="2375330"/>
                  <a:ext cx="5155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7" name="Ink 266">
                  <a:extLst>
                    <a:ext uri="{FF2B5EF4-FFF2-40B4-BE49-F238E27FC236}">
                      <a16:creationId xmlns:a16="http://schemas.microsoft.com/office/drawing/2014/main" id="{6F7A0B2C-8985-7870-E4FF-936FD9285FDF}"/>
                    </a:ext>
                  </a:extLst>
                </p14:cNvPr>
                <p14:cNvContentPartPr/>
                <p14:nvPr/>
              </p14:nvContentPartPr>
              <p14:xfrm>
                <a:off x="6794290" y="2815250"/>
                <a:ext cx="120240" cy="223200"/>
              </p14:xfrm>
            </p:contentPart>
          </mc:Choice>
          <mc:Fallback xmlns="">
            <p:pic>
              <p:nvPicPr>
                <p:cNvPr id="267" name="Ink 266">
                  <a:extLst>
                    <a:ext uri="{FF2B5EF4-FFF2-40B4-BE49-F238E27FC236}">
                      <a16:creationId xmlns:a16="http://schemas.microsoft.com/office/drawing/2014/main" id="{6F7A0B2C-8985-7870-E4FF-936FD9285FDF}"/>
                    </a:ext>
                  </a:extLst>
                </p:cNvPr>
                <p:cNvPicPr/>
                <p:nvPr/>
              </p:nvPicPr>
              <p:blipFill>
                <a:blip r:embed="rId81"/>
                <a:stretch>
                  <a:fillRect/>
                </a:stretch>
              </p:blipFill>
              <p:spPr>
                <a:xfrm>
                  <a:off x="6788170" y="2809130"/>
                  <a:ext cx="132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8" name="Ink 267">
                  <a:extLst>
                    <a:ext uri="{FF2B5EF4-FFF2-40B4-BE49-F238E27FC236}">
                      <a16:creationId xmlns:a16="http://schemas.microsoft.com/office/drawing/2014/main" id="{B9DECB0B-7D8A-9CCB-81F4-78D76CA06090}"/>
                    </a:ext>
                  </a:extLst>
                </p14:cNvPr>
                <p14:cNvContentPartPr/>
                <p14:nvPr/>
              </p14:nvContentPartPr>
              <p14:xfrm>
                <a:off x="6953050" y="2750090"/>
                <a:ext cx="259560" cy="225720"/>
              </p14:xfrm>
            </p:contentPart>
          </mc:Choice>
          <mc:Fallback xmlns="">
            <p:pic>
              <p:nvPicPr>
                <p:cNvPr id="268" name="Ink 267">
                  <a:extLst>
                    <a:ext uri="{FF2B5EF4-FFF2-40B4-BE49-F238E27FC236}">
                      <a16:creationId xmlns:a16="http://schemas.microsoft.com/office/drawing/2014/main" id="{B9DECB0B-7D8A-9CCB-81F4-78D76CA06090}"/>
                    </a:ext>
                  </a:extLst>
                </p:cNvPr>
                <p:cNvPicPr/>
                <p:nvPr/>
              </p:nvPicPr>
              <p:blipFill>
                <a:blip r:embed="rId83"/>
                <a:stretch>
                  <a:fillRect/>
                </a:stretch>
              </p:blipFill>
              <p:spPr>
                <a:xfrm>
                  <a:off x="6946930" y="2743970"/>
                  <a:ext cx="2718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9" name="Ink 268">
                  <a:extLst>
                    <a:ext uri="{FF2B5EF4-FFF2-40B4-BE49-F238E27FC236}">
                      <a16:creationId xmlns:a16="http://schemas.microsoft.com/office/drawing/2014/main" id="{8D30B9DC-79FB-911A-F264-DD282A727042}"/>
                    </a:ext>
                  </a:extLst>
                </p14:cNvPr>
                <p14:cNvContentPartPr/>
                <p14:nvPr/>
              </p14:nvContentPartPr>
              <p14:xfrm>
                <a:off x="7166890" y="2786090"/>
                <a:ext cx="237960" cy="180000"/>
              </p14:xfrm>
            </p:contentPart>
          </mc:Choice>
          <mc:Fallback xmlns="">
            <p:pic>
              <p:nvPicPr>
                <p:cNvPr id="269" name="Ink 268">
                  <a:extLst>
                    <a:ext uri="{FF2B5EF4-FFF2-40B4-BE49-F238E27FC236}">
                      <a16:creationId xmlns:a16="http://schemas.microsoft.com/office/drawing/2014/main" id="{8D30B9DC-79FB-911A-F264-DD282A727042}"/>
                    </a:ext>
                  </a:extLst>
                </p:cNvPr>
                <p:cNvPicPr/>
                <p:nvPr/>
              </p:nvPicPr>
              <p:blipFill>
                <a:blip r:embed="rId85"/>
                <a:stretch>
                  <a:fillRect/>
                </a:stretch>
              </p:blipFill>
              <p:spPr>
                <a:xfrm>
                  <a:off x="7160770" y="2779970"/>
                  <a:ext cx="250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2" name="Ink 281">
                  <a:extLst>
                    <a:ext uri="{FF2B5EF4-FFF2-40B4-BE49-F238E27FC236}">
                      <a16:creationId xmlns:a16="http://schemas.microsoft.com/office/drawing/2014/main" id="{9298CBCF-A30B-7C0B-B52F-E69A78B1FE61}"/>
                    </a:ext>
                  </a:extLst>
                </p14:cNvPr>
                <p14:cNvContentPartPr/>
                <p14:nvPr/>
              </p14:nvContentPartPr>
              <p14:xfrm>
                <a:off x="7519690" y="2842970"/>
                <a:ext cx="247320" cy="43200"/>
              </p14:xfrm>
            </p:contentPart>
          </mc:Choice>
          <mc:Fallback xmlns="">
            <p:pic>
              <p:nvPicPr>
                <p:cNvPr id="282" name="Ink 281">
                  <a:extLst>
                    <a:ext uri="{FF2B5EF4-FFF2-40B4-BE49-F238E27FC236}">
                      <a16:creationId xmlns:a16="http://schemas.microsoft.com/office/drawing/2014/main" id="{9298CBCF-A30B-7C0B-B52F-E69A78B1FE61}"/>
                    </a:ext>
                  </a:extLst>
                </p:cNvPr>
                <p:cNvPicPr/>
                <p:nvPr/>
              </p:nvPicPr>
              <p:blipFill>
                <a:blip r:embed="rId87"/>
                <a:stretch>
                  <a:fillRect/>
                </a:stretch>
              </p:blipFill>
              <p:spPr>
                <a:xfrm>
                  <a:off x="7513570" y="2836850"/>
                  <a:ext cx="259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3" name="Ink 282">
                  <a:extLst>
                    <a:ext uri="{FF2B5EF4-FFF2-40B4-BE49-F238E27FC236}">
                      <a16:creationId xmlns:a16="http://schemas.microsoft.com/office/drawing/2014/main" id="{8CC923E8-F431-7885-B4EA-8FE9222D0038}"/>
                    </a:ext>
                  </a:extLst>
                </p14:cNvPr>
                <p14:cNvContentPartPr/>
                <p14:nvPr/>
              </p14:nvContentPartPr>
              <p14:xfrm>
                <a:off x="7687810" y="2812370"/>
                <a:ext cx="180000" cy="162000"/>
              </p14:xfrm>
            </p:contentPart>
          </mc:Choice>
          <mc:Fallback xmlns="">
            <p:pic>
              <p:nvPicPr>
                <p:cNvPr id="283" name="Ink 282">
                  <a:extLst>
                    <a:ext uri="{FF2B5EF4-FFF2-40B4-BE49-F238E27FC236}">
                      <a16:creationId xmlns:a16="http://schemas.microsoft.com/office/drawing/2014/main" id="{8CC923E8-F431-7885-B4EA-8FE9222D0038}"/>
                    </a:ext>
                  </a:extLst>
                </p:cNvPr>
                <p:cNvPicPr/>
                <p:nvPr/>
              </p:nvPicPr>
              <p:blipFill>
                <a:blip r:embed="rId89"/>
                <a:stretch>
                  <a:fillRect/>
                </a:stretch>
              </p:blipFill>
              <p:spPr>
                <a:xfrm>
                  <a:off x="7681690" y="2806250"/>
                  <a:ext cx="192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85" name="Ink 284">
                  <a:extLst>
                    <a:ext uri="{FF2B5EF4-FFF2-40B4-BE49-F238E27FC236}">
                      <a16:creationId xmlns:a16="http://schemas.microsoft.com/office/drawing/2014/main" id="{518EA3AE-0DE2-D590-27DF-21906943486B}"/>
                    </a:ext>
                  </a:extLst>
                </p14:cNvPr>
                <p14:cNvContentPartPr/>
                <p14:nvPr/>
              </p14:nvContentPartPr>
              <p14:xfrm>
                <a:off x="8033050" y="2773490"/>
                <a:ext cx="148680" cy="238680"/>
              </p14:xfrm>
            </p:contentPart>
          </mc:Choice>
          <mc:Fallback xmlns="">
            <p:pic>
              <p:nvPicPr>
                <p:cNvPr id="285" name="Ink 284">
                  <a:extLst>
                    <a:ext uri="{FF2B5EF4-FFF2-40B4-BE49-F238E27FC236}">
                      <a16:creationId xmlns:a16="http://schemas.microsoft.com/office/drawing/2014/main" id="{518EA3AE-0DE2-D590-27DF-21906943486B}"/>
                    </a:ext>
                  </a:extLst>
                </p:cNvPr>
                <p:cNvPicPr/>
                <p:nvPr/>
              </p:nvPicPr>
              <p:blipFill>
                <a:blip r:embed="rId91"/>
                <a:stretch>
                  <a:fillRect/>
                </a:stretch>
              </p:blipFill>
              <p:spPr>
                <a:xfrm>
                  <a:off x="8026930" y="2767370"/>
                  <a:ext cx="1609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6" name="Ink 285">
                  <a:extLst>
                    <a:ext uri="{FF2B5EF4-FFF2-40B4-BE49-F238E27FC236}">
                      <a16:creationId xmlns:a16="http://schemas.microsoft.com/office/drawing/2014/main" id="{BBC5F61E-F224-8A63-F6D1-EE712E24DEFB}"/>
                    </a:ext>
                  </a:extLst>
                </p14:cNvPr>
                <p14:cNvContentPartPr/>
                <p14:nvPr/>
              </p14:nvContentPartPr>
              <p14:xfrm>
                <a:off x="8231770" y="2790770"/>
                <a:ext cx="175320" cy="228600"/>
              </p14:xfrm>
            </p:contentPart>
          </mc:Choice>
          <mc:Fallback xmlns="">
            <p:pic>
              <p:nvPicPr>
                <p:cNvPr id="286" name="Ink 285">
                  <a:extLst>
                    <a:ext uri="{FF2B5EF4-FFF2-40B4-BE49-F238E27FC236}">
                      <a16:creationId xmlns:a16="http://schemas.microsoft.com/office/drawing/2014/main" id="{BBC5F61E-F224-8A63-F6D1-EE712E24DEFB}"/>
                    </a:ext>
                  </a:extLst>
                </p:cNvPr>
                <p:cNvPicPr/>
                <p:nvPr/>
              </p:nvPicPr>
              <p:blipFill>
                <a:blip r:embed="rId93"/>
                <a:stretch>
                  <a:fillRect/>
                </a:stretch>
              </p:blipFill>
              <p:spPr>
                <a:xfrm>
                  <a:off x="8225650" y="2784650"/>
                  <a:ext cx="1875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87" name="Ink 286">
                  <a:extLst>
                    <a:ext uri="{FF2B5EF4-FFF2-40B4-BE49-F238E27FC236}">
                      <a16:creationId xmlns:a16="http://schemas.microsoft.com/office/drawing/2014/main" id="{693307A3-B82A-3744-098E-175B21D45496}"/>
                    </a:ext>
                  </a:extLst>
                </p14:cNvPr>
                <p14:cNvContentPartPr/>
                <p14:nvPr/>
              </p14:nvContentPartPr>
              <p14:xfrm>
                <a:off x="8371450" y="2801210"/>
                <a:ext cx="204480" cy="226080"/>
              </p14:xfrm>
            </p:contentPart>
          </mc:Choice>
          <mc:Fallback xmlns="">
            <p:pic>
              <p:nvPicPr>
                <p:cNvPr id="287" name="Ink 286">
                  <a:extLst>
                    <a:ext uri="{FF2B5EF4-FFF2-40B4-BE49-F238E27FC236}">
                      <a16:creationId xmlns:a16="http://schemas.microsoft.com/office/drawing/2014/main" id="{693307A3-B82A-3744-098E-175B21D45496}"/>
                    </a:ext>
                  </a:extLst>
                </p:cNvPr>
                <p:cNvPicPr/>
                <p:nvPr/>
              </p:nvPicPr>
              <p:blipFill>
                <a:blip r:embed="rId95"/>
                <a:stretch>
                  <a:fillRect/>
                </a:stretch>
              </p:blipFill>
              <p:spPr>
                <a:xfrm>
                  <a:off x="8365330" y="2795090"/>
                  <a:ext cx="21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8" name="Ink 287">
                  <a:extLst>
                    <a:ext uri="{FF2B5EF4-FFF2-40B4-BE49-F238E27FC236}">
                      <a16:creationId xmlns:a16="http://schemas.microsoft.com/office/drawing/2014/main" id="{EB1ED42A-1415-F01B-08C6-07B11390C5AE}"/>
                    </a:ext>
                  </a:extLst>
                </p14:cNvPr>
                <p14:cNvContentPartPr/>
                <p14:nvPr/>
              </p14:nvContentPartPr>
              <p14:xfrm>
                <a:off x="8558650" y="2850530"/>
                <a:ext cx="162000" cy="169920"/>
              </p14:xfrm>
            </p:contentPart>
          </mc:Choice>
          <mc:Fallback xmlns="">
            <p:pic>
              <p:nvPicPr>
                <p:cNvPr id="288" name="Ink 287">
                  <a:extLst>
                    <a:ext uri="{FF2B5EF4-FFF2-40B4-BE49-F238E27FC236}">
                      <a16:creationId xmlns:a16="http://schemas.microsoft.com/office/drawing/2014/main" id="{EB1ED42A-1415-F01B-08C6-07B11390C5AE}"/>
                    </a:ext>
                  </a:extLst>
                </p:cNvPr>
                <p:cNvPicPr/>
                <p:nvPr/>
              </p:nvPicPr>
              <p:blipFill>
                <a:blip r:embed="rId97"/>
                <a:stretch>
                  <a:fillRect/>
                </a:stretch>
              </p:blipFill>
              <p:spPr>
                <a:xfrm>
                  <a:off x="8552530" y="2844410"/>
                  <a:ext cx="1742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9" name="Ink 288">
                  <a:extLst>
                    <a:ext uri="{FF2B5EF4-FFF2-40B4-BE49-F238E27FC236}">
                      <a16:creationId xmlns:a16="http://schemas.microsoft.com/office/drawing/2014/main" id="{B4355577-9A69-AF64-6BEA-EDE9E0E2B869}"/>
                    </a:ext>
                  </a:extLst>
                </p14:cNvPr>
                <p14:cNvContentPartPr/>
                <p14:nvPr/>
              </p14:nvContentPartPr>
              <p14:xfrm>
                <a:off x="8715970" y="2837570"/>
                <a:ext cx="155160" cy="194040"/>
              </p14:xfrm>
            </p:contentPart>
          </mc:Choice>
          <mc:Fallback xmlns="">
            <p:pic>
              <p:nvPicPr>
                <p:cNvPr id="289" name="Ink 288">
                  <a:extLst>
                    <a:ext uri="{FF2B5EF4-FFF2-40B4-BE49-F238E27FC236}">
                      <a16:creationId xmlns:a16="http://schemas.microsoft.com/office/drawing/2014/main" id="{B4355577-9A69-AF64-6BEA-EDE9E0E2B869}"/>
                    </a:ext>
                  </a:extLst>
                </p:cNvPr>
                <p:cNvPicPr/>
                <p:nvPr/>
              </p:nvPicPr>
              <p:blipFill>
                <a:blip r:embed="rId99"/>
                <a:stretch>
                  <a:fillRect/>
                </a:stretch>
              </p:blipFill>
              <p:spPr>
                <a:xfrm>
                  <a:off x="8709850" y="2831450"/>
                  <a:ext cx="167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0" name="Ink 289">
                  <a:extLst>
                    <a:ext uri="{FF2B5EF4-FFF2-40B4-BE49-F238E27FC236}">
                      <a16:creationId xmlns:a16="http://schemas.microsoft.com/office/drawing/2014/main" id="{FA8A0A46-F61E-D09C-879E-F0589304E27D}"/>
                    </a:ext>
                  </a:extLst>
                </p14:cNvPr>
                <p14:cNvContentPartPr/>
                <p14:nvPr/>
              </p14:nvContentPartPr>
              <p14:xfrm>
                <a:off x="8899930" y="2902730"/>
                <a:ext cx="38520" cy="180000"/>
              </p14:xfrm>
            </p:contentPart>
          </mc:Choice>
          <mc:Fallback xmlns="">
            <p:pic>
              <p:nvPicPr>
                <p:cNvPr id="290" name="Ink 289">
                  <a:extLst>
                    <a:ext uri="{FF2B5EF4-FFF2-40B4-BE49-F238E27FC236}">
                      <a16:creationId xmlns:a16="http://schemas.microsoft.com/office/drawing/2014/main" id="{FA8A0A46-F61E-D09C-879E-F0589304E27D}"/>
                    </a:ext>
                  </a:extLst>
                </p:cNvPr>
                <p:cNvPicPr/>
                <p:nvPr/>
              </p:nvPicPr>
              <p:blipFill>
                <a:blip r:embed="rId101"/>
                <a:stretch>
                  <a:fillRect/>
                </a:stretch>
              </p:blipFill>
              <p:spPr>
                <a:xfrm>
                  <a:off x="8893810" y="2896610"/>
                  <a:ext cx="50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1" name="Ink 290">
                  <a:extLst>
                    <a:ext uri="{FF2B5EF4-FFF2-40B4-BE49-F238E27FC236}">
                      <a16:creationId xmlns:a16="http://schemas.microsoft.com/office/drawing/2014/main" id="{C472D58B-881F-8CA2-F5CB-6E3928A39A30}"/>
                    </a:ext>
                  </a:extLst>
                </p14:cNvPr>
                <p14:cNvContentPartPr/>
                <p14:nvPr/>
              </p14:nvContentPartPr>
              <p14:xfrm>
                <a:off x="8861050" y="2873570"/>
                <a:ext cx="143280" cy="37080"/>
              </p14:xfrm>
            </p:contentPart>
          </mc:Choice>
          <mc:Fallback xmlns="">
            <p:pic>
              <p:nvPicPr>
                <p:cNvPr id="291" name="Ink 290">
                  <a:extLst>
                    <a:ext uri="{FF2B5EF4-FFF2-40B4-BE49-F238E27FC236}">
                      <a16:creationId xmlns:a16="http://schemas.microsoft.com/office/drawing/2014/main" id="{C472D58B-881F-8CA2-F5CB-6E3928A39A30}"/>
                    </a:ext>
                  </a:extLst>
                </p:cNvPr>
                <p:cNvPicPr/>
                <p:nvPr/>
              </p:nvPicPr>
              <p:blipFill>
                <a:blip r:embed="rId103"/>
                <a:stretch>
                  <a:fillRect/>
                </a:stretch>
              </p:blipFill>
              <p:spPr>
                <a:xfrm>
                  <a:off x="8854930" y="2867450"/>
                  <a:ext cx="155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93" name="Ink 292">
                  <a:extLst>
                    <a:ext uri="{FF2B5EF4-FFF2-40B4-BE49-F238E27FC236}">
                      <a16:creationId xmlns:a16="http://schemas.microsoft.com/office/drawing/2014/main" id="{4FDDE976-E372-0213-2953-DA96C37CCDA7}"/>
                    </a:ext>
                  </a:extLst>
                </p14:cNvPr>
                <p14:cNvContentPartPr/>
                <p14:nvPr/>
              </p14:nvContentPartPr>
              <p14:xfrm>
                <a:off x="7289650" y="1876010"/>
                <a:ext cx="199800" cy="252000"/>
              </p14:xfrm>
            </p:contentPart>
          </mc:Choice>
          <mc:Fallback xmlns="">
            <p:pic>
              <p:nvPicPr>
                <p:cNvPr id="293" name="Ink 292">
                  <a:extLst>
                    <a:ext uri="{FF2B5EF4-FFF2-40B4-BE49-F238E27FC236}">
                      <a16:creationId xmlns:a16="http://schemas.microsoft.com/office/drawing/2014/main" id="{4FDDE976-E372-0213-2953-DA96C37CCDA7}"/>
                    </a:ext>
                  </a:extLst>
                </p:cNvPr>
                <p:cNvPicPr/>
                <p:nvPr/>
              </p:nvPicPr>
              <p:blipFill>
                <a:blip r:embed="rId105"/>
                <a:stretch>
                  <a:fillRect/>
                </a:stretch>
              </p:blipFill>
              <p:spPr>
                <a:xfrm>
                  <a:off x="7283530" y="1869890"/>
                  <a:ext cx="2120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94" name="Ink 293">
                  <a:extLst>
                    <a:ext uri="{FF2B5EF4-FFF2-40B4-BE49-F238E27FC236}">
                      <a16:creationId xmlns:a16="http://schemas.microsoft.com/office/drawing/2014/main" id="{AF123C41-15BB-1D83-6148-BE86021C7534}"/>
                    </a:ext>
                  </a:extLst>
                </p14:cNvPr>
                <p14:cNvContentPartPr/>
                <p14:nvPr/>
              </p14:nvContentPartPr>
              <p14:xfrm>
                <a:off x="7488010" y="1862330"/>
                <a:ext cx="162720" cy="224280"/>
              </p14:xfrm>
            </p:contentPart>
          </mc:Choice>
          <mc:Fallback xmlns="">
            <p:pic>
              <p:nvPicPr>
                <p:cNvPr id="294" name="Ink 293">
                  <a:extLst>
                    <a:ext uri="{FF2B5EF4-FFF2-40B4-BE49-F238E27FC236}">
                      <a16:creationId xmlns:a16="http://schemas.microsoft.com/office/drawing/2014/main" id="{AF123C41-15BB-1D83-6148-BE86021C7534}"/>
                    </a:ext>
                  </a:extLst>
                </p:cNvPr>
                <p:cNvPicPr/>
                <p:nvPr/>
              </p:nvPicPr>
              <p:blipFill>
                <a:blip r:embed="rId107"/>
                <a:stretch>
                  <a:fillRect/>
                </a:stretch>
              </p:blipFill>
              <p:spPr>
                <a:xfrm>
                  <a:off x="7481890" y="1856210"/>
                  <a:ext cx="1749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95" name="Ink 294">
                  <a:extLst>
                    <a:ext uri="{FF2B5EF4-FFF2-40B4-BE49-F238E27FC236}">
                      <a16:creationId xmlns:a16="http://schemas.microsoft.com/office/drawing/2014/main" id="{23A35B9B-3581-1387-8DEC-607CAA62CD10}"/>
                    </a:ext>
                  </a:extLst>
                </p14:cNvPr>
                <p14:cNvContentPartPr/>
                <p14:nvPr/>
              </p14:nvContentPartPr>
              <p14:xfrm>
                <a:off x="7625170" y="1891490"/>
                <a:ext cx="129240" cy="152280"/>
              </p14:xfrm>
            </p:contentPart>
          </mc:Choice>
          <mc:Fallback xmlns="">
            <p:pic>
              <p:nvPicPr>
                <p:cNvPr id="295" name="Ink 294">
                  <a:extLst>
                    <a:ext uri="{FF2B5EF4-FFF2-40B4-BE49-F238E27FC236}">
                      <a16:creationId xmlns:a16="http://schemas.microsoft.com/office/drawing/2014/main" id="{23A35B9B-3581-1387-8DEC-607CAA62CD10}"/>
                    </a:ext>
                  </a:extLst>
                </p:cNvPr>
                <p:cNvPicPr/>
                <p:nvPr/>
              </p:nvPicPr>
              <p:blipFill>
                <a:blip r:embed="rId109"/>
                <a:stretch>
                  <a:fillRect/>
                </a:stretch>
              </p:blipFill>
              <p:spPr>
                <a:xfrm>
                  <a:off x="7619050" y="1885370"/>
                  <a:ext cx="1414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6" name="Ink 295">
                  <a:extLst>
                    <a:ext uri="{FF2B5EF4-FFF2-40B4-BE49-F238E27FC236}">
                      <a16:creationId xmlns:a16="http://schemas.microsoft.com/office/drawing/2014/main" id="{85611267-8B9B-E4D2-6713-DF99A19724B4}"/>
                    </a:ext>
                  </a:extLst>
                </p14:cNvPr>
                <p14:cNvContentPartPr/>
                <p14:nvPr/>
              </p14:nvContentPartPr>
              <p14:xfrm>
                <a:off x="7740010" y="1826690"/>
                <a:ext cx="154080" cy="236880"/>
              </p14:xfrm>
            </p:contentPart>
          </mc:Choice>
          <mc:Fallback xmlns="">
            <p:pic>
              <p:nvPicPr>
                <p:cNvPr id="296" name="Ink 295">
                  <a:extLst>
                    <a:ext uri="{FF2B5EF4-FFF2-40B4-BE49-F238E27FC236}">
                      <a16:creationId xmlns:a16="http://schemas.microsoft.com/office/drawing/2014/main" id="{85611267-8B9B-E4D2-6713-DF99A19724B4}"/>
                    </a:ext>
                  </a:extLst>
                </p:cNvPr>
                <p:cNvPicPr/>
                <p:nvPr/>
              </p:nvPicPr>
              <p:blipFill>
                <a:blip r:embed="rId111"/>
                <a:stretch>
                  <a:fillRect/>
                </a:stretch>
              </p:blipFill>
              <p:spPr>
                <a:xfrm>
                  <a:off x="7733890" y="1820570"/>
                  <a:ext cx="166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7" name="Ink 296">
                  <a:extLst>
                    <a:ext uri="{FF2B5EF4-FFF2-40B4-BE49-F238E27FC236}">
                      <a16:creationId xmlns:a16="http://schemas.microsoft.com/office/drawing/2014/main" id="{20EF16B3-CB22-6988-2B5E-3556F6D81095}"/>
                    </a:ext>
                  </a:extLst>
                </p14:cNvPr>
                <p14:cNvContentPartPr/>
                <p14:nvPr/>
              </p14:nvContentPartPr>
              <p14:xfrm>
                <a:off x="7782490" y="1945490"/>
                <a:ext cx="114120" cy="53640"/>
              </p14:xfrm>
            </p:contentPart>
          </mc:Choice>
          <mc:Fallback xmlns="">
            <p:pic>
              <p:nvPicPr>
                <p:cNvPr id="297" name="Ink 296">
                  <a:extLst>
                    <a:ext uri="{FF2B5EF4-FFF2-40B4-BE49-F238E27FC236}">
                      <a16:creationId xmlns:a16="http://schemas.microsoft.com/office/drawing/2014/main" id="{20EF16B3-CB22-6988-2B5E-3556F6D81095}"/>
                    </a:ext>
                  </a:extLst>
                </p:cNvPr>
                <p:cNvPicPr/>
                <p:nvPr/>
              </p:nvPicPr>
              <p:blipFill>
                <a:blip r:embed="rId113"/>
                <a:stretch>
                  <a:fillRect/>
                </a:stretch>
              </p:blipFill>
              <p:spPr>
                <a:xfrm>
                  <a:off x="7776370" y="1939370"/>
                  <a:ext cx="126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98" name="Ink 297">
                  <a:extLst>
                    <a:ext uri="{FF2B5EF4-FFF2-40B4-BE49-F238E27FC236}">
                      <a16:creationId xmlns:a16="http://schemas.microsoft.com/office/drawing/2014/main" id="{BF8A5595-74C9-7719-49F0-AD570353EA63}"/>
                    </a:ext>
                  </a:extLst>
                </p14:cNvPr>
                <p14:cNvContentPartPr/>
                <p14:nvPr/>
              </p14:nvContentPartPr>
              <p14:xfrm>
                <a:off x="7919650" y="1805090"/>
                <a:ext cx="212040" cy="288720"/>
              </p14:xfrm>
            </p:contentPart>
          </mc:Choice>
          <mc:Fallback xmlns="">
            <p:pic>
              <p:nvPicPr>
                <p:cNvPr id="298" name="Ink 297">
                  <a:extLst>
                    <a:ext uri="{FF2B5EF4-FFF2-40B4-BE49-F238E27FC236}">
                      <a16:creationId xmlns:a16="http://schemas.microsoft.com/office/drawing/2014/main" id="{BF8A5595-74C9-7719-49F0-AD570353EA63}"/>
                    </a:ext>
                  </a:extLst>
                </p:cNvPr>
                <p:cNvPicPr/>
                <p:nvPr/>
              </p:nvPicPr>
              <p:blipFill>
                <a:blip r:embed="rId115"/>
                <a:stretch>
                  <a:fillRect/>
                </a:stretch>
              </p:blipFill>
              <p:spPr>
                <a:xfrm>
                  <a:off x="7913530" y="1798970"/>
                  <a:ext cx="2242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0" name="Ink 299">
                  <a:extLst>
                    <a:ext uri="{FF2B5EF4-FFF2-40B4-BE49-F238E27FC236}">
                      <a16:creationId xmlns:a16="http://schemas.microsoft.com/office/drawing/2014/main" id="{72F2B63B-9AFF-D06B-E8EC-EC3805A1C9E7}"/>
                    </a:ext>
                  </a:extLst>
                </p14:cNvPr>
                <p14:cNvContentPartPr/>
                <p14:nvPr/>
              </p14:nvContentPartPr>
              <p14:xfrm>
                <a:off x="8085610" y="1867730"/>
                <a:ext cx="224640" cy="200520"/>
              </p14:xfrm>
            </p:contentPart>
          </mc:Choice>
          <mc:Fallback xmlns="">
            <p:pic>
              <p:nvPicPr>
                <p:cNvPr id="300" name="Ink 299">
                  <a:extLst>
                    <a:ext uri="{FF2B5EF4-FFF2-40B4-BE49-F238E27FC236}">
                      <a16:creationId xmlns:a16="http://schemas.microsoft.com/office/drawing/2014/main" id="{72F2B63B-9AFF-D06B-E8EC-EC3805A1C9E7}"/>
                    </a:ext>
                  </a:extLst>
                </p:cNvPr>
                <p:cNvPicPr/>
                <p:nvPr/>
              </p:nvPicPr>
              <p:blipFill>
                <a:blip r:embed="rId117"/>
                <a:stretch>
                  <a:fillRect/>
                </a:stretch>
              </p:blipFill>
              <p:spPr>
                <a:xfrm>
                  <a:off x="8079490" y="1861610"/>
                  <a:ext cx="236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1" name="Ink 300">
                  <a:extLst>
                    <a:ext uri="{FF2B5EF4-FFF2-40B4-BE49-F238E27FC236}">
                      <a16:creationId xmlns:a16="http://schemas.microsoft.com/office/drawing/2014/main" id="{83086904-DE17-6A42-5BBB-64B7AF7741AA}"/>
                    </a:ext>
                  </a:extLst>
                </p14:cNvPr>
                <p14:cNvContentPartPr/>
                <p14:nvPr/>
              </p14:nvContentPartPr>
              <p14:xfrm>
                <a:off x="8209090" y="1906610"/>
                <a:ext cx="133200" cy="83880"/>
              </p14:xfrm>
            </p:contentPart>
          </mc:Choice>
          <mc:Fallback xmlns="">
            <p:pic>
              <p:nvPicPr>
                <p:cNvPr id="301" name="Ink 300">
                  <a:extLst>
                    <a:ext uri="{FF2B5EF4-FFF2-40B4-BE49-F238E27FC236}">
                      <a16:creationId xmlns:a16="http://schemas.microsoft.com/office/drawing/2014/main" id="{83086904-DE17-6A42-5BBB-64B7AF7741AA}"/>
                    </a:ext>
                  </a:extLst>
                </p:cNvPr>
                <p:cNvPicPr/>
                <p:nvPr/>
              </p:nvPicPr>
              <p:blipFill>
                <a:blip r:embed="rId119"/>
                <a:stretch>
                  <a:fillRect/>
                </a:stretch>
              </p:blipFill>
              <p:spPr>
                <a:xfrm>
                  <a:off x="8202970" y="1900490"/>
                  <a:ext cx="145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02" name="Ink 301">
                  <a:extLst>
                    <a:ext uri="{FF2B5EF4-FFF2-40B4-BE49-F238E27FC236}">
                      <a16:creationId xmlns:a16="http://schemas.microsoft.com/office/drawing/2014/main" id="{2DC96648-C0CE-227F-5A32-3719798FC208}"/>
                    </a:ext>
                  </a:extLst>
                </p14:cNvPr>
                <p14:cNvContentPartPr/>
                <p14:nvPr/>
              </p14:nvContentPartPr>
              <p14:xfrm>
                <a:off x="8331490" y="1880690"/>
                <a:ext cx="123480" cy="194040"/>
              </p14:xfrm>
            </p:contentPart>
          </mc:Choice>
          <mc:Fallback xmlns="">
            <p:pic>
              <p:nvPicPr>
                <p:cNvPr id="302" name="Ink 301">
                  <a:extLst>
                    <a:ext uri="{FF2B5EF4-FFF2-40B4-BE49-F238E27FC236}">
                      <a16:creationId xmlns:a16="http://schemas.microsoft.com/office/drawing/2014/main" id="{2DC96648-C0CE-227F-5A32-3719798FC208}"/>
                    </a:ext>
                  </a:extLst>
                </p:cNvPr>
                <p:cNvPicPr/>
                <p:nvPr/>
              </p:nvPicPr>
              <p:blipFill>
                <a:blip r:embed="rId121"/>
                <a:stretch>
                  <a:fillRect/>
                </a:stretch>
              </p:blipFill>
              <p:spPr>
                <a:xfrm>
                  <a:off x="8325370" y="1874570"/>
                  <a:ext cx="1357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03" name="Ink 302">
                  <a:extLst>
                    <a:ext uri="{FF2B5EF4-FFF2-40B4-BE49-F238E27FC236}">
                      <a16:creationId xmlns:a16="http://schemas.microsoft.com/office/drawing/2014/main" id="{B123296C-5C8E-CEAE-46A0-EBC04265AF46}"/>
                    </a:ext>
                  </a:extLst>
                </p14:cNvPr>
                <p14:cNvContentPartPr/>
                <p14:nvPr/>
              </p14:nvContentPartPr>
              <p14:xfrm>
                <a:off x="8493490" y="1878530"/>
                <a:ext cx="69120" cy="182520"/>
              </p14:xfrm>
            </p:contentPart>
          </mc:Choice>
          <mc:Fallback xmlns="">
            <p:pic>
              <p:nvPicPr>
                <p:cNvPr id="303" name="Ink 302">
                  <a:extLst>
                    <a:ext uri="{FF2B5EF4-FFF2-40B4-BE49-F238E27FC236}">
                      <a16:creationId xmlns:a16="http://schemas.microsoft.com/office/drawing/2014/main" id="{B123296C-5C8E-CEAE-46A0-EBC04265AF46}"/>
                    </a:ext>
                  </a:extLst>
                </p:cNvPr>
                <p:cNvPicPr/>
                <p:nvPr/>
              </p:nvPicPr>
              <p:blipFill>
                <a:blip r:embed="rId123"/>
                <a:stretch>
                  <a:fillRect/>
                </a:stretch>
              </p:blipFill>
              <p:spPr>
                <a:xfrm>
                  <a:off x="8487370" y="1872410"/>
                  <a:ext cx="81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04" name="Ink 303">
                  <a:extLst>
                    <a:ext uri="{FF2B5EF4-FFF2-40B4-BE49-F238E27FC236}">
                      <a16:creationId xmlns:a16="http://schemas.microsoft.com/office/drawing/2014/main" id="{2E9659BF-CC35-22C2-DEEB-4C59E2E508DE}"/>
                    </a:ext>
                  </a:extLst>
                </p14:cNvPr>
                <p14:cNvContentPartPr/>
                <p14:nvPr/>
              </p14:nvContentPartPr>
              <p14:xfrm>
                <a:off x="8453170" y="1875290"/>
                <a:ext cx="230400" cy="27360"/>
              </p14:xfrm>
            </p:contentPart>
          </mc:Choice>
          <mc:Fallback xmlns="">
            <p:pic>
              <p:nvPicPr>
                <p:cNvPr id="304" name="Ink 303">
                  <a:extLst>
                    <a:ext uri="{FF2B5EF4-FFF2-40B4-BE49-F238E27FC236}">
                      <a16:creationId xmlns:a16="http://schemas.microsoft.com/office/drawing/2014/main" id="{2E9659BF-CC35-22C2-DEEB-4C59E2E508DE}"/>
                    </a:ext>
                  </a:extLst>
                </p:cNvPr>
                <p:cNvPicPr/>
                <p:nvPr/>
              </p:nvPicPr>
              <p:blipFill>
                <a:blip r:embed="rId125"/>
                <a:stretch>
                  <a:fillRect/>
                </a:stretch>
              </p:blipFill>
              <p:spPr>
                <a:xfrm>
                  <a:off x="8447050" y="1869170"/>
                  <a:ext cx="242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06" name="Ink 305">
                  <a:extLst>
                    <a:ext uri="{FF2B5EF4-FFF2-40B4-BE49-F238E27FC236}">
                      <a16:creationId xmlns:a16="http://schemas.microsoft.com/office/drawing/2014/main" id="{4F21C5E0-A605-68D8-D71D-5A82FDB387A4}"/>
                    </a:ext>
                  </a:extLst>
                </p14:cNvPr>
                <p14:cNvContentPartPr/>
                <p14:nvPr/>
              </p14:nvContentPartPr>
              <p14:xfrm>
                <a:off x="6773770" y="3730370"/>
                <a:ext cx="457920" cy="387000"/>
              </p14:xfrm>
            </p:contentPart>
          </mc:Choice>
          <mc:Fallback xmlns="">
            <p:pic>
              <p:nvPicPr>
                <p:cNvPr id="306" name="Ink 305">
                  <a:extLst>
                    <a:ext uri="{FF2B5EF4-FFF2-40B4-BE49-F238E27FC236}">
                      <a16:creationId xmlns:a16="http://schemas.microsoft.com/office/drawing/2014/main" id="{4F21C5E0-A605-68D8-D71D-5A82FDB387A4}"/>
                    </a:ext>
                  </a:extLst>
                </p:cNvPr>
                <p:cNvPicPr/>
                <p:nvPr/>
              </p:nvPicPr>
              <p:blipFill>
                <a:blip r:embed="rId127"/>
                <a:stretch>
                  <a:fillRect/>
                </a:stretch>
              </p:blipFill>
              <p:spPr>
                <a:xfrm>
                  <a:off x="6767650" y="3724250"/>
                  <a:ext cx="47016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07" name="Ink 306">
                  <a:extLst>
                    <a:ext uri="{FF2B5EF4-FFF2-40B4-BE49-F238E27FC236}">
                      <a16:creationId xmlns:a16="http://schemas.microsoft.com/office/drawing/2014/main" id="{1935DB5D-70A2-A160-6103-F7EFA8413E91}"/>
                    </a:ext>
                  </a:extLst>
                </p14:cNvPr>
                <p14:cNvContentPartPr/>
                <p14:nvPr/>
              </p14:nvContentPartPr>
              <p14:xfrm>
                <a:off x="6644530" y="4090370"/>
                <a:ext cx="576720" cy="384840"/>
              </p14:xfrm>
            </p:contentPart>
          </mc:Choice>
          <mc:Fallback xmlns="">
            <p:pic>
              <p:nvPicPr>
                <p:cNvPr id="307" name="Ink 306">
                  <a:extLst>
                    <a:ext uri="{FF2B5EF4-FFF2-40B4-BE49-F238E27FC236}">
                      <a16:creationId xmlns:a16="http://schemas.microsoft.com/office/drawing/2014/main" id="{1935DB5D-70A2-A160-6103-F7EFA8413E91}"/>
                    </a:ext>
                  </a:extLst>
                </p:cNvPr>
                <p:cNvPicPr/>
                <p:nvPr/>
              </p:nvPicPr>
              <p:blipFill>
                <a:blip r:embed="rId129"/>
                <a:stretch>
                  <a:fillRect/>
                </a:stretch>
              </p:blipFill>
              <p:spPr>
                <a:xfrm>
                  <a:off x="6638410" y="4084250"/>
                  <a:ext cx="5889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09" name="Ink 308">
                  <a:extLst>
                    <a:ext uri="{FF2B5EF4-FFF2-40B4-BE49-F238E27FC236}">
                      <a16:creationId xmlns:a16="http://schemas.microsoft.com/office/drawing/2014/main" id="{3315D63F-1135-B5B1-C72F-8DED13D8A8DA}"/>
                    </a:ext>
                  </a:extLst>
                </p14:cNvPr>
                <p14:cNvContentPartPr/>
                <p14:nvPr/>
              </p14:nvContentPartPr>
              <p14:xfrm>
                <a:off x="7205410" y="3983810"/>
                <a:ext cx="979560" cy="64440"/>
              </p14:xfrm>
            </p:contentPart>
          </mc:Choice>
          <mc:Fallback xmlns="">
            <p:pic>
              <p:nvPicPr>
                <p:cNvPr id="309" name="Ink 308">
                  <a:extLst>
                    <a:ext uri="{FF2B5EF4-FFF2-40B4-BE49-F238E27FC236}">
                      <a16:creationId xmlns:a16="http://schemas.microsoft.com/office/drawing/2014/main" id="{3315D63F-1135-B5B1-C72F-8DED13D8A8DA}"/>
                    </a:ext>
                  </a:extLst>
                </p:cNvPr>
                <p:cNvPicPr/>
                <p:nvPr/>
              </p:nvPicPr>
              <p:blipFill>
                <a:blip r:embed="rId131"/>
                <a:stretch>
                  <a:fillRect/>
                </a:stretch>
              </p:blipFill>
              <p:spPr>
                <a:xfrm>
                  <a:off x="7199290" y="3977690"/>
                  <a:ext cx="9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10" name="Ink 309">
                  <a:extLst>
                    <a:ext uri="{FF2B5EF4-FFF2-40B4-BE49-F238E27FC236}">
                      <a16:creationId xmlns:a16="http://schemas.microsoft.com/office/drawing/2014/main" id="{FA9218B8-3083-9D48-F4BB-2B9EB7A05FD4}"/>
                    </a:ext>
                  </a:extLst>
                </p14:cNvPr>
                <p14:cNvContentPartPr/>
                <p14:nvPr/>
              </p14:nvContentPartPr>
              <p14:xfrm>
                <a:off x="8047810" y="3466490"/>
                <a:ext cx="1454400" cy="1200240"/>
              </p14:xfrm>
            </p:contentPart>
          </mc:Choice>
          <mc:Fallback xmlns="">
            <p:pic>
              <p:nvPicPr>
                <p:cNvPr id="310" name="Ink 309">
                  <a:extLst>
                    <a:ext uri="{FF2B5EF4-FFF2-40B4-BE49-F238E27FC236}">
                      <a16:creationId xmlns:a16="http://schemas.microsoft.com/office/drawing/2014/main" id="{FA9218B8-3083-9D48-F4BB-2B9EB7A05FD4}"/>
                    </a:ext>
                  </a:extLst>
                </p:cNvPr>
                <p:cNvPicPr/>
                <p:nvPr/>
              </p:nvPicPr>
              <p:blipFill>
                <a:blip r:embed="rId133"/>
                <a:stretch>
                  <a:fillRect/>
                </a:stretch>
              </p:blipFill>
              <p:spPr>
                <a:xfrm>
                  <a:off x="8041690" y="3460370"/>
                  <a:ext cx="1466640" cy="121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11" name="Ink 310">
                  <a:extLst>
                    <a:ext uri="{FF2B5EF4-FFF2-40B4-BE49-F238E27FC236}">
                      <a16:creationId xmlns:a16="http://schemas.microsoft.com/office/drawing/2014/main" id="{DABCD33C-DDDD-5DE3-FDD7-030A5BEB4CB4}"/>
                    </a:ext>
                  </a:extLst>
                </p14:cNvPr>
                <p14:cNvContentPartPr/>
                <p14:nvPr/>
              </p14:nvContentPartPr>
              <p14:xfrm>
                <a:off x="9307810" y="3344450"/>
                <a:ext cx="812160" cy="435600"/>
              </p14:xfrm>
            </p:contentPart>
          </mc:Choice>
          <mc:Fallback xmlns="">
            <p:pic>
              <p:nvPicPr>
                <p:cNvPr id="311" name="Ink 310">
                  <a:extLst>
                    <a:ext uri="{FF2B5EF4-FFF2-40B4-BE49-F238E27FC236}">
                      <a16:creationId xmlns:a16="http://schemas.microsoft.com/office/drawing/2014/main" id="{DABCD33C-DDDD-5DE3-FDD7-030A5BEB4CB4}"/>
                    </a:ext>
                  </a:extLst>
                </p:cNvPr>
                <p:cNvPicPr/>
                <p:nvPr/>
              </p:nvPicPr>
              <p:blipFill>
                <a:blip r:embed="rId135"/>
                <a:stretch>
                  <a:fillRect/>
                </a:stretch>
              </p:blipFill>
              <p:spPr>
                <a:xfrm>
                  <a:off x="9301690" y="3338330"/>
                  <a:ext cx="8244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12" name="Ink 311">
                  <a:extLst>
                    <a:ext uri="{FF2B5EF4-FFF2-40B4-BE49-F238E27FC236}">
                      <a16:creationId xmlns:a16="http://schemas.microsoft.com/office/drawing/2014/main" id="{C4302B53-345A-6CEF-D5C1-A80348985527}"/>
                    </a:ext>
                  </a:extLst>
                </p14:cNvPr>
                <p14:cNvContentPartPr/>
                <p14:nvPr/>
              </p14:nvContentPartPr>
              <p14:xfrm>
                <a:off x="10211410" y="3083450"/>
                <a:ext cx="311760" cy="372240"/>
              </p14:xfrm>
            </p:contentPart>
          </mc:Choice>
          <mc:Fallback xmlns="">
            <p:pic>
              <p:nvPicPr>
                <p:cNvPr id="312" name="Ink 311">
                  <a:extLst>
                    <a:ext uri="{FF2B5EF4-FFF2-40B4-BE49-F238E27FC236}">
                      <a16:creationId xmlns:a16="http://schemas.microsoft.com/office/drawing/2014/main" id="{C4302B53-345A-6CEF-D5C1-A80348985527}"/>
                    </a:ext>
                  </a:extLst>
                </p:cNvPr>
                <p:cNvPicPr/>
                <p:nvPr/>
              </p:nvPicPr>
              <p:blipFill>
                <a:blip r:embed="rId137"/>
                <a:stretch>
                  <a:fillRect/>
                </a:stretch>
              </p:blipFill>
              <p:spPr>
                <a:xfrm>
                  <a:off x="10205290" y="3077330"/>
                  <a:ext cx="3240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3" name="Ink 312">
                  <a:extLst>
                    <a:ext uri="{FF2B5EF4-FFF2-40B4-BE49-F238E27FC236}">
                      <a16:creationId xmlns:a16="http://schemas.microsoft.com/office/drawing/2014/main" id="{FAF44663-FF44-1EC0-BBE6-65E2B59DC721}"/>
                    </a:ext>
                  </a:extLst>
                </p14:cNvPr>
                <p14:cNvContentPartPr/>
                <p14:nvPr/>
              </p14:nvContentPartPr>
              <p14:xfrm>
                <a:off x="10087930" y="3368930"/>
                <a:ext cx="428760" cy="325080"/>
              </p14:xfrm>
            </p:contentPart>
          </mc:Choice>
          <mc:Fallback xmlns="">
            <p:pic>
              <p:nvPicPr>
                <p:cNvPr id="313" name="Ink 312">
                  <a:extLst>
                    <a:ext uri="{FF2B5EF4-FFF2-40B4-BE49-F238E27FC236}">
                      <a16:creationId xmlns:a16="http://schemas.microsoft.com/office/drawing/2014/main" id="{FAF44663-FF44-1EC0-BBE6-65E2B59DC721}"/>
                    </a:ext>
                  </a:extLst>
                </p:cNvPr>
                <p:cNvPicPr/>
                <p:nvPr/>
              </p:nvPicPr>
              <p:blipFill>
                <a:blip r:embed="rId139"/>
                <a:stretch>
                  <a:fillRect/>
                </a:stretch>
              </p:blipFill>
              <p:spPr>
                <a:xfrm>
                  <a:off x="10081810" y="3362810"/>
                  <a:ext cx="441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19" name="Ink 318">
                  <a:extLst>
                    <a:ext uri="{FF2B5EF4-FFF2-40B4-BE49-F238E27FC236}">
                      <a16:creationId xmlns:a16="http://schemas.microsoft.com/office/drawing/2014/main" id="{4BFC6A3C-7122-1656-161F-325D3C1DF837}"/>
                    </a:ext>
                  </a:extLst>
                </p14:cNvPr>
                <p14:cNvContentPartPr/>
                <p14:nvPr/>
              </p14:nvContentPartPr>
              <p14:xfrm>
                <a:off x="6922090" y="4540730"/>
                <a:ext cx="126000" cy="231480"/>
              </p14:xfrm>
            </p:contentPart>
          </mc:Choice>
          <mc:Fallback xmlns="">
            <p:pic>
              <p:nvPicPr>
                <p:cNvPr id="319" name="Ink 318">
                  <a:extLst>
                    <a:ext uri="{FF2B5EF4-FFF2-40B4-BE49-F238E27FC236}">
                      <a16:creationId xmlns:a16="http://schemas.microsoft.com/office/drawing/2014/main" id="{4BFC6A3C-7122-1656-161F-325D3C1DF837}"/>
                    </a:ext>
                  </a:extLst>
                </p:cNvPr>
                <p:cNvPicPr/>
                <p:nvPr/>
              </p:nvPicPr>
              <p:blipFill>
                <a:blip r:embed="rId141"/>
                <a:stretch>
                  <a:fillRect/>
                </a:stretch>
              </p:blipFill>
              <p:spPr>
                <a:xfrm>
                  <a:off x="6915970" y="4534610"/>
                  <a:ext cx="138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20" name="Ink 319">
                  <a:extLst>
                    <a:ext uri="{FF2B5EF4-FFF2-40B4-BE49-F238E27FC236}">
                      <a16:creationId xmlns:a16="http://schemas.microsoft.com/office/drawing/2014/main" id="{D6D64638-E724-D41C-A2AF-A8D94D9B8E7B}"/>
                    </a:ext>
                  </a:extLst>
                </p14:cNvPr>
                <p14:cNvContentPartPr/>
                <p14:nvPr/>
              </p14:nvContentPartPr>
              <p14:xfrm>
                <a:off x="7083730" y="4558730"/>
                <a:ext cx="217440" cy="198360"/>
              </p14:xfrm>
            </p:contentPart>
          </mc:Choice>
          <mc:Fallback xmlns="">
            <p:pic>
              <p:nvPicPr>
                <p:cNvPr id="320" name="Ink 319">
                  <a:extLst>
                    <a:ext uri="{FF2B5EF4-FFF2-40B4-BE49-F238E27FC236}">
                      <a16:creationId xmlns:a16="http://schemas.microsoft.com/office/drawing/2014/main" id="{D6D64638-E724-D41C-A2AF-A8D94D9B8E7B}"/>
                    </a:ext>
                  </a:extLst>
                </p:cNvPr>
                <p:cNvPicPr/>
                <p:nvPr/>
              </p:nvPicPr>
              <p:blipFill>
                <a:blip r:embed="rId143"/>
                <a:stretch>
                  <a:fillRect/>
                </a:stretch>
              </p:blipFill>
              <p:spPr>
                <a:xfrm>
                  <a:off x="7077610" y="4552610"/>
                  <a:ext cx="2296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21" name="Ink 320">
                  <a:extLst>
                    <a:ext uri="{FF2B5EF4-FFF2-40B4-BE49-F238E27FC236}">
                      <a16:creationId xmlns:a16="http://schemas.microsoft.com/office/drawing/2014/main" id="{0A1B2E44-6104-445C-12FA-C1F573A2C9EC}"/>
                    </a:ext>
                  </a:extLst>
                </p14:cNvPr>
                <p14:cNvContentPartPr/>
                <p14:nvPr/>
              </p14:nvContentPartPr>
              <p14:xfrm>
                <a:off x="7352290" y="4588970"/>
                <a:ext cx="255240" cy="256320"/>
              </p14:xfrm>
            </p:contentPart>
          </mc:Choice>
          <mc:Fallback xmlns="">
            <p:pic>
              <p:nvPicPr>
                <p:cNvPr id="321" name="Ink 320">
                  <a:extLst>
                    <a:ext uri="{FF2B5EF4-FFF2-40B4-BE49-F238E27FC236}">
                      <a16:creationId xmlns:a16="http://schemas.microsoft.com/office/drawing/2014/main" id="{0A1B2E44-6104-445C-12FA-C1F573A2C9EC}"/>
                    </a:ext>
                  </a:extLst>
                </p:cNvPr>
                <p:cNvPicPr/>
                <p:nvPr/>
              </p:nvPicPr>
              <p:blipFill>
                <a:blip r:embed="rId145"/>
                <a:stretch>
                  <a:fillRect/>
                </a:stretch>
              </p:blipFill>
              <p:spPr>
                <a:xfrm>
                  <a:off x="7346170" y="4582850"/>
                  <a:ext cx="267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2" name="Ink 321">
                  <a:extLst>
                    <a:ext uri="{FF2B5EF4-FFF2-40B4-BE49-F238E27FC236}">
                      <a16:creationId xmlns:a16="http://schemas.microsoft.com/office/drawing/2014/main" id="{145D5640-E3C3-131A-FF3A-BE34991A4BFF}"/>
                    </a:ext>
                  </a:extLst>
                </p14:cNvPr>
                <p14:cNvContentPartPr/>
                <p14:nvPr/>
              </p14:nvContentPartPr>
              <p14:xfrm>
                <a:off x="10227610" y="3622010"/>
                <a:ext cx="228240" cy="244080"/>
              </p14:xfrm>
            </p:contentPart>
          </mc:Choice>
          <mc:Fallback xmlns="">
            <p:pic>
              <p:nvPicPr>
                <p:cNvPr id="322" name="Ink 321">
                  <a:extLst>
                    <a:ext uri="{FF2B5EF4-FFF2-40B4-BE49-F238E27FC236}">
                      <a16:creationId xmlns:a16="http://schemas.microsoft.com/office/drawing/2014/main" id="{145D5640-E3C3-131A-FF3A-BE34991A4BFF}"/>
                    </a:ext>
                  </a:extLst>
                </p:cNvPr>
                <p:cNvPicPr/>
                <p:nvPr/>
              </p:nvPicPr>
              <p:blipFill>
                <a:blip r:embed="rId147"/>
                <a:stretch>
                  <a:fillRect/>
                </a:stretch>
              </p:blipFill>
              <p:spPr>
                <a:xfrm>
                  <a:off x="10221490" y="3615890"/>
                  <a:ext cx="2404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23" name="Ink 322">
                  <a:extLst>
                    <a:ext uri="{FF2B5EF4-FFF2-40B4-BE49-F238E27FC236}">
                      <a16:creationId xmlns:a16="http://schemas.microsoft.com/office/drawing/2014/main" id="{EFB6BF07-2F53-6D3F-C175-E1EAB0CA3E67}"/>
                    </a:ext>
                  </a:extLst>
                </p14:cNvPr>
                <p14:cNvContentPartPr/>
                <p14:nvPr/>
              </p14:nvContentPartPr>
              <p14:xfrm>
                <a:off x="10458010" y="3729290"/>
                <a:ext cx="120240" cy="113760"/>
              </p14:xfrm>
            </p:contentPart>
          </mc:Choice>
          <mc:Fallback xmlns="">
            <p:pic>
              <p:nvPicPr>
                <p:cNvPr id="323" name="Ink 322">
                  <a:extLst>
                    <a:ext uri="{FF2B5EF4-FFF2-40B4-BE49-F238E27FC236}">
                      <a16:creationId xmlns:a16="http://schemas.microsoft.com/office/drawing/2014/main" id="{EFB6BF07-2F53-6D3F-C175-E1EAB0CA3E67}"/>
                    </a:ext>
                  </a:extLst>
                </p:cNvPr>
                <p:cNvPicPr/>
                <p:nvPr/>
              </p:nvPicPr>
              <p:blipFill>
                <a:blip r:embed="rId149"/>
                <a:stretch>
                  <a:fillRect/>
                </a:stretch>
              </p:blipFill>
              <p:spPr>
                <a:xfrm>
                  <a:off x="10451890" y="3723170"/>
                  <a:ext cx="1324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24" name="Ink 323">
                  <a:extLst>
                    <a:ext uri="{FF2B5EF4-FFF2-40B4-BE49-F238E27FC236}">
                      <a16:creationId xmlns:a16="http://schemas.microsoft.com/office/drawing/2014/main" id="{687F3B3C-1E0E-5DC5-7BA0-355BC2E942B8}"/>
                    </a:ext>
                  </a:extLst>
                </p14:cNvPr>
                <p14:cNvContentPartPr/>
                <p14:nvPr/>
              </p14:nvContentPartPr>
              <p14:xfrm>
                <a:off x="10719370" y="3623450"/>
                <a:ext cx="36360" cy="140040"/>
              </p14:xfrm>
            </p:contentPart>
          </mc:Choice>
          <mc:Fallback xmlns="">
            <p:pic>
              <p:nvPicPr>
                <p:cNvPr id="324" name="Ink 323">
                  <a:extLst>
                    <a:ext uri="{FF2B5EF4-FFF2-40B4-BE49-F238E27FC236}">
                      <a16:creationId xmlns:a16="http://schemas.microsoft.com/office/drawing/2014/main" id="{687F3B3C-1E0E-5DC5-7BA0-355BC2E942B8}"/>
                    </a:ext>
                  </a:extLst>
                </p:cNvPr>
                <p:cNvPicPr/>
                <p:nvPr/>
              </p:nvPicPr>
              <p:blipFill>
                <a:blip r:embed="rId151"/>
                <a:stretch>
                  <a:fillRect/>
                </a:stretch>
              </p:blipFill>
              <p:spPr>
                <a:xfrm>
                  <a:off x="10713250" y="3617330"/>
                  <a:ext cx="48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5" name="Ink 324">
                  <a:extLst>
                    <a:ext uri="{FF2B5EF4-FFF2-40B4-BE49-F238E27FC236}">
                      <a16:creationId xmlns:a16="http://schemas.microsoft.com/office/drawing/2014/main" id="{2F5BCEE7-59FD-9F78-7C50-7CDDB68C3314}"/>
                    </a:ext>
                  </a:extLst>
                </p14:cNvPr>
                <p14:cNvContentPartPr/>
                <p14:nvPr/>
              </p14:nvContentPartPr>
              <p14:xfrm>
                <a:off x="10555210" y="3652610"/>
                <a:ext cx="306720" cy="73080"/>
              </p14:xfrm>
            </p:contentPart>
          </mc:Choice>
          <mc:Fallback xmlns="">
            <p:pic>
              <p:nvPicPr>
                <p:cNvPr id="325" name="Ink 324">
                  <a:extLst>
                    <a:ext uri="{FF2B5EF4-FFF2-40B4-BE49-F238E27FC236}">
                      <a16:creationId xmlns:a16="http://schemas.microsoft.com/office/drawing/2014/main" id="{2F5BCEE7-59FD-9F78-7C50-7CDDB68C3314}"/>
                    </a:ext>
                  </a:extLst>
                </p:cNvPr>
                <p:cNvPicPr/>
                <p:nvPr/>
              </p:nvPicPr>
              <p:blipFill>
                <a:blip r:embed="rId153"/>
                <a:stretch>
                  <a:fillRect/>
                </a:stretch>
              </p:blipFill>
              <p:spPr>
                <a:xfrm>
                  <a:off x="10549090" y="3646490"/>
                  <a:ext cx="318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26" name="Ink 325">
                  <a:extLst>
                    <a:ext uri="{FF2B5EF4-FFF2-40B4-BE49-F238E27FC236}">
                      <a16:creationId xmlns:a16="http://schemas.microsoft.com/office/drawing/2014/main" id="{51538B61-FD3F-A1AC-51AF-C07A1C3BB766}"/>
                    </a:ext>
                  </a:extLst>
                </p14:cNvPr>
                <p14:cNvContentPartPr/>
                <p14:nvPr/>
              </p14:nvContentPartPr>
              <p14:xfrm>
                <a:off x="10947970" y="3455330"/>
                <a:ext cx="120240" cy="288360"/>
              </p14:xfrm>
            </p:contentPart>
          </mc:Choice>
          <mc:Fallback xmlns="">
            <p:pic>
              <p:nvPicPr>
                <p:cNvPr id="326" name="Ink 325">
                  <a:extLst>
                    <a:ext uri="{FF2B5EF4-FFF2-40B4-BE49-F238E27FC236}">
                      <a16:creationId xmlns:a16="http://schemas.microsoft.com/office/drawing/2014/main" id="{51538B61-FD3F-A1AC-51AF-C07A1C3BB766}"/>
                    </a:ext>
                  </a:extLst>
                </p:cNvPr>
                <p:cNvPicPr/>
                <p:nvPr/>
              </p:nvPicPr>
              <p:blipFill>
                <a:blip r:embed="rId155"/>
                <a:stretch>
                  <a:fillRect/>
                </a:stretch>
              </p:blipFill>
              <p:spPr>
                <a:xfrm>
                  <a:off x="10941850" y="3449210"/>
                  <a:ext cx="132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27" name="Ink 326">
                  <a:extLst>
                    <a:ext uri="{FF2B5EF4-FFF2-40B4-BE49-F238E27FC236}">
                      <a16:creationId xmlns:a16="http://schemas.microsoft.com/office/drawing/2014/main" id="{6F1258A8-ABB2-F676-3FAE-5BAC1584B5CF}"/>
                    </a:ext>
                  </a:extLst>
                </p14:cNvPr>
                <p14:cNvContentPartPr/>
                <p14:nvPr/>
              </p14:nvContentPartPr>
              <p14:xfrm>
                <a:off x="10827010" y="3721730"/>
                <a:ext cx="359280" cy="78840"/>
              </p14:xfrm>
            </p:contentPart>
          </mc:Choice>
          <mc:Fallback xmlns="">
            <p:pic>
              <p:nvPicPr>
                <p:cNvPr id="327" name="Ink 326">
                  <a:extLst>
                    <a:ext uri="{FF2B5EF4-FFF2-40B4-BE49-F238E27FC236}">
                      <a16:creationId xmlns:a16="http://schemas.microsoft.com/office/drawing/2014/main" id="{6F1258A8-ABB2-F676-3FAE-5BAC1584B5CF}"/>
                    </a:ext>
                  </a:extLst>
                </p:cNvPr>
                <p:cNvPicPr/>
                <p:nvPr/>
              </p:nvPicPr>
              <p:blipFill>
                <a:blip r:embed="rId157"/>
                <a:stretch>
                  <a:fillRect/>
                </a:stretch>
              </p:blipFill>
              <p:spPr>
                <a:xfrm>
                  <a:off x="10820890" y="3715610"/>
                  <a:ext cx="371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37" name="Ink 336">
                  <a:extLst>
                    <a:ext uri="{FF2B5EF4-FFF2-40B4-BE49-F238E27FC236}">
                      <a16:creationId xmlns:a16="http://schemas.microsoft.com/office/drawing/2014/main" id="{625DA67D-0E98-D39E-72B3-09A9181EE567}"/>
                    </a:ext>
                  </a:extLst>
                </p14:cNvPr>
                <p14:cNvContentPartPr/>
                <p14:nvPr/>
              </p14:nvContentPartPr>
              <p14:xfrm>
                <a:off x="7254370" y="3798770"/>
                <a:ext cx="1144440" cy="202320"/>
              </p14:xfrm>
            </p:contentPart>
          </mc:Choice>
          <mc:Fallback xmlns="">
            <p:pic>
              <p:nvPicPr>
                <p:cNvPr id="337" name="Ink 336">
                  <a:extLst>
                    <a:ext uri="{FF2B5EF4-FFF2-40B4-BE49-F238E27FC236}">
                      <a16:creationId xmlns:a16="http://schemas.microsoft.com/office/drawing/2014/main" id="{625DA67D-0E98-D39E-72B3-09A9181EE567}"/>
                    </a:ext>
                  </a:extLst>
                </p:cNvPr>
                <p:cNvPicPr/>
                <p:nvPr/>
              </p:nvPicPr>
              <p:blipFill>
                <a:blip r:embed="rId159"/>
                <a:stretch>
                  <a:fillRect/>
                </a:stretch>
              </p:blipFill>
              <p:spPr>
                <a:xfrm>
                  <a:off x="7248250" y="3792650"/>
                  <a:ext cx="1156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38" name="Ink 337">
                  <a:extLst>
                    <a:ext uri="{FF2B5EF4-FFF2-40B4-BE49-F238E27FC236}">
                      <a16:creationId xmlns:a16="http://schemas.microsoft.com/office/drawing/2014/main" id="{914C299E-E9B5-C3B2-22B2-EF83F716D287}"/>
                    </a:ext>
                  </a:extLst>
                </p14:cNvPr>
                <p14:cNvContentPartPr/>
                <p14:nvPr/>
              </p14:nvContentPartPr>
              <p14:xfrm>
                <a:off x="8697250" y="3192170"/>
                <a:ext cx="1229760" cy="655200"/>
              </p14:xfrm>
            </p:contentPart>
          </mc:Choice>
          <mc:Fallback xmlns="">
            <p:pic>
              <p:nvPicPr>
                <p:cNvPr id="338" name="Ink 337">
                  <a:extLst>
                    <a:ext uri="{FF2B5EF4-FFF2-40B4-BE49-F238E27FC236}">
                      <a16:creationId xmlns:a16="http://schemas.microsoft.com/office/drawing/2014/main" id="{914C299E-E9B5-C3B2-22B2-EF83F716D287}"/>
                    </a:ext>
                  </a:extLst>
                </p:cNvPr>
                <p:cNvPicPr/>
                <p:nvPr/>
              </p:nvPicPr>
              <p:blipFill>
                <a:blip r:embed="rId161"/>
                <a:stretch>
                  <a:fillRect/>
                </a:stretch>
              </p:blipFill>
              <p:spPr>
                <a:xfrm>
                  <a:off x="8691130" y="3186050"/>
                  <a:ext cx="124200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9" name="Ink 338">
                  <a:extLst>
                    <a:ext uri="{FF2B5EF4-FFF2-40B4-BE49-F238E27FC236}">
                      <a16:creationId xmlns:a16="http://schemas.microsoft.com/office/drawing/2014/main" id="{BB860C14-E882-EF81-4C3B-EFE385C9A844}"/>
                    </a:ext>
                  </a:extLst>
                </p14:cNvPr>
                <p14:cNvContentPartPr/>
                <p14:nvPr/>
              </p14:nvContentPartPr>
              <p14:xfrm>
                <a:off x="9853210" y="3112610"/>
                <a:ext cx="193680" cy="236520"/>
              </p14:xfrm>
            </p:contentPart>
          </mc:Choice>
          <mc:Fallback xmlns="">
            <p:pic>
              <p:nvPicPr>
                <p:cNvPr id="339" name="Ink 338">
                  <a:extLst>
                    <a:ext uri="{FF2B5EF4-FFF2-40B4-BE49-F238E27FC236}">
                      <a16:creationId xmlns:a16="http://schemas.microsoft.com/office/drawing/2014/main" id="{BB860C14-E882-EF81-4C3B-EFE385C9A844}"/>
                    </a:ext>
                  </a:extLst>
                </p:cNvPr>
                <p:cNvPicPr/>
                <p:nvPr/>
              </p:nvPicPr>
              <p:blipFill>
                <a:blip r:embed="rId163"/>
                <a:stretch>
                  <a:fillRect/>
                </a:stretch>
              </p:blipFill>
              <p:spPr>
                <a:xfrm>
                  <a:off x="9847090" y="3106490"/>
                  <a:ext cx="205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14" name="Ink 313">
                  <a:extLst>
                    <a:ext uri="{FF2B5EF4-FFF2-40B4-BE49-F238E27FC236}">
                      <a16:creationId xmlns:a16="http://schemas.microsoft.com/office/drawing/2014/main" id="{110D067A-B49E-6A47-2915-BFE90A178713}"/>
                    </a:ext>
                  </a:extLst>
                </p14:cNvPr>
                <p14:cNvContentPartPr/>
                <p14:nvPr/>
              </p14:nvContentPartPr>
              <p14:xfrm>
                <a:off x="10221850" y="4215290"/>
                <a:ext cx="358920" cy="323640"/>
              </p14:xfrm>
            </p:contentPart>
          </mc:Choice>
          <mc:Fallback xmlns="">
            <p:pic>
              <p:nvPicPr>
                <p:cNvPr id="314" name="Ink 313">
                  <a:extLst>
                    <a:ext uri="{FF2B5EF4-FFF2-40B4-BE49-F238E27FC236}">
                      <a16:creationId xmlns:a16="http://schemas.microsoft.com/office/drawing/2014/main" id="{110D067A-B49E-6A47-2915-BFE90A178713}"/>
                    </a:ext>
                  </a:extLst>
                </p:cNvPr>
                <p:cNvPicPr/>
                <p:nvPr/>
              </p:nvPicPr>
              <p:blipFill>
                <a:blip r:embed="rId165"/>
                <a:stretch>
                  <a:fillRect/>
                </a:stretch>
              </p:blipFill>
              <p:spPr>
                <a:xfrm>
                  <a:off x="10215730" y="4209170"/>
                  <a:ext cx="3711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15" name="Ink 314">
                  <a:extLst>
                    <a:ext uri="{FF2B5EF4-FFF2-40B4-BE49-F238E27FC236}">
                      <a16:creationId xmlns:a16="http://schemas.microsoft.com/office/drawing/2014/main" id="{3D95F7EE-8A0B-4C3A-7CAA-F061E179E192}"/>
                    </a:ext>
                  </a:extLst>
                </p14:cNvPr>
                <p14:cNvContentPartPr/>
                <p14:nvPr/>
              </p14:nvContentPartPr>
              <p14:xfrm>
                <a:off x="10080370" y="4429490"/>
                <a:ext cx="502920" cy="379440"/>
              </p14:xfrm>
            </p:contentPart>
          </mc:Choice>
          <mc:Fallback xmlns="">
            <p:pic>
              <p:nvPicPr>
                <p:cNvPr id="315" name="Ink 314">
                  <a:extLst>
                    <a:ext uri="{FF2B5EF4-FFF2-40B4-BE49-F238E27FC236}">
                      <a16:creationId xmlns:a16="http://schemas.microsoft.com/office/drawing/2014/main" id="{3D95F7EE-8A0B-4C3A-7CAA-F061E179E192}"/>
                    </a:ext>
                  </a:extLst>
                </p:cNvPr>
                <p:cNvPicPr/>
                <p:nvPr/>
              </p:nvPicPr>
              <p:blipFill>
                <a:blip r:embed="rId167"/>
                <a:stretch>
                  <a:fillRect/>
                </a:stretch>
              </p:blipFill>
              <p:spPr>
                <a:xfrm>
                  <a:off x="10074250" y="4423370"/>
                  <a:ext cx="5151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16" name="Ink 315">
                  <a:extLst>
                    <a:ext uri="{FF2B5EF4-FFF2-40B4-BE49-F238E27FC236}">
                      <a16:creationId xmlns:a16="http://schemas.microsoft.com/office/drawing/2014/main" id="{D6F9A75F-B0D4-18C3-5516-BC9AE49D5099}"/>
                    </a:ext>
                  </a:extLst>
                </p14:cNvPr>
                <p14:cNvContentPartPr/>
                <p14:nvPr/>
              </p14:nvContentPartPr>
              <p14:xfrm>
                <a:off x="9327970" y="4228610"/>
                <a:ext cx="866160" cy="270720"/>
              </p14:xfrm>
            </p:contentPart>
          </mc:Choice>
          <mc:Fallback xmlns="">
            <p:pic>
              <p:nvPicPr>
                <p:cNvPr id="316" name="Ink 315">
                  <a:extLst>
                    <a:ext uri="{FF2B5EF4-FFF2-40B4-BE49-F238E27FC236}">
                      <a16:creationId xmlns:a16="http://schemas.microsoft.com/office/drawing/2014/main" id="{D6F9A75F-B0D4-18C3-5516-BC9AE49D5099}"/>
                    </a:ext>
                  </a:extLst>
                </p:cNvPr>
                <p:cNvPicPr/>
                <p:nvPr/>
              </p:nvPicPr>
              <p:blipFill>
                <a:blip r:embed="rId169"/>
                <a:stretch>
                  <a:fillRect/>
                </a:stretch>
              </p:blipFill>
              <p:spPr>
                <a:xfrm>
                  <a:off x="9321850" y="4222490"/>
                  <a:ext cx="87840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28" name="Ink 327">
                  <a:extLst>
                    <a:ext uri="{FF2B5EF4-FFF2-40B4-BE49-F238E27FC236}">
                      <a16:creationId xmlns:a16="http://schemas.microsoft.com/office/drawing/2014/main" id="{7586B727-2BDE-8BB4-197A-D2422AF5D33C}"/>
                    </a:ext>
                  </a:extLst>
                </p14:cNvPr>
                <p14:cNvContentPartPr/>
                <p14:nvPr/>
              </p14:nvContentPartPr>
              <p14:xfrm>
                <a:off x="10260370" y="4736570"/>
                <a:ext cx="329760" cy="395280"/>
              </p14:xfrm>
            </p:contentPart>
          </mc:Choice>
          <mc:Fallback xmlns="">
            <p:pic>
              <p:nvPicPr>
                <p:cNvPr id="328" name="Ink 327">
                  <a:extLst>
                    <a:ext uri="{FF2B5EF4-FFF2-40B4-BE49-F238E27FC236}">
                      <a16:creationId xmlns:a16="http://schemas.microsoft.com/office/drawing/2014/main" id="{7586B727-2BDE-8BB4-197A-D2422AF5D33C}"/>
                    </a:ext>
                  </a:extLst>
                </p:cNvPr>
                <p:cNvPicPr/>
                <p:nvPr/>
              </p:nvPicPr>
              <p:blipFill>
                <a:blip r:embed="rId171"/>
                <a:stretch>
                  <a:fillRect/>
                </a:stretch>
              </p:blipFill>
              <p:spPr>
                <a:xfrm>
                  <a:off x="10254250" y="4730450"/>
                  <a:ext cx="3420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29" name="Ink 328">
                  <a:extLst>
                    <a:ext uri="{FF2B5EF4-FFF2-40B4-BE49-F238E27FC236}">
                      <a16:creationId xmlns:a16="http://schemas.microsoft.com/office/drawing/2014/main" id="{7D1555BB-C950-B588-D0B2-FD491862E890}"/>
                    </a:ext>
                  </a:extLst>
                </p14:cNvPr>
                <p14:cNvContentPartPr/>
                <p14:nvPr/>
              </p14:nvContentPartPr>
              <p14:xfrm>
                <a:off x="10555930" y="4958330"/>
                <a:ext cx="164520" cy="182880"/>
              </p14:xfrm>
            </p:contentPart>
          </mc:Choice>
          <mc:Fallback xmlns="">
            <p:pic>
              <p:nvPicPr>
                <p:cNvPr id="329" name="Ink 328">
                  <a:extLst>
                    <a:ext uri="{FF2B5EF4-FFF2-40B4-BE49-F238E27FC236}">
                      <a16:creationId xmlns:a16="http://schemas.microsoft.com/office/drawing/2014/main" id="{7D1555BB-C950-B588-D0B2-FD491862E890}"/>
                    </a:ext>
                  </a:extLst>
                </p:cNvPr>
                <p:cNvPicPr/>
                <p:nvPr/>
              </p:nvPicPr>
              <p:blipFill>
                <a:blip r:embed="rId173"/>
                <a:stretch>
                  <a:fillRect/>
                </a:stretch>
              </p:blipFill>
              <p:spPr>
                <a:xfrm>
                  <a:off x="10549810" y="4952210"/>
                  <a:ext cx="176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30" name="Ink 329">
                  <a:extLst>
                    <a:ext uri="{FF2B5EF4-FFF2-40B4-BE49-F238E27FC236}">
                      <a16:creationId xmlns:a16="http://schemas.microsoft.com/office/drawing/2014/main" id="{2CBE3C33-5112-1E32-5E63-59F283EB2022}"/>
                    </a:ext>
                  </a:extLst>
                </p14:cNvPr>
                <p14:cNvContentPartPr/>
                <p14:nvPr/>
              </p14:nvContentPartPr>
              <p14:xfrm>
                <a:off x="10773010" y="4884890"/>
                <a:ext cx="120240" cy="227520"/>
              </p14:xfrm>
            </p:contentPart>
          </mc:Choice>
          <mc:Fallback xmlns="">
            <p:pic>
              <p:nvPicPr>
                <p:cNvPr id="330" name="Ink 329">
                  <a:extLst>
                    <a:ext uri="{FF2B5EF4-FFF2-40B4-BE49-F238E27FC236}">
                      <a16:creationId xmlns:a16="http://schemas.microsoft.com/office/drawing/2014/main" id="{2CBE3C33-5112-1E32-5E63-59F283EB2022}"/>
                    </a:ext>
                  </a:extLst>
                </p:cNvPr>
                <p:cNvPicPr/>
                <p:nvPr/>
              </p:nvPicPr>
              <p:blipFill>
                <a:blip r:embed="rId175"/>
                <a:stretch>
                  <a:fillRect/>
                </a:stretch>
              </p:blipFill>
              <p:spPr>
                <a:xfrm>
                  <a:off x="10766890" y="4878770"/>
                  <a:ext cx="132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31" name="Ink 330">
                  <a:extLst>
                    <a:ext uri="{FF2B5EF4-FFF2-40B4-BE49-F238E27FC236}">
                      <a16:creationId xmlns:a16="http://schemas.microsoft.com/office/drawing/2014/main" id="{F4A49EAE-9CA8-3ADF-A5B7-FE0B7522DE5B}"/>
                    </a:ext>
                  </a:extLst>
                </p14:cNvPr>
                <p14:cNvContentPartPr/>
                <p14:nvPr/>
              </p14:nvContentPartPr>
              <p14:xfrm>
                <a:off x="10731610" y="4897490"/>
                <a:ext cx="172080" cy="68040"/>
              </p14:xfrm>
            </p:contentPart>
          </mc:Choice>
          <mc:Fallback xmlns="">
            <p:pic>
              <p:nvPicPr>
                <p:cNvPr id="331" name="Ink 330">
                  <a:extLst>
                    <a:ext uri="{FF2B5EF4-FFF2-40B4-BE49-F238E27FC236}">
                      <a16:creationId xmlns:a16="http://schemas.microsoft.com/office/drawing/2014/main" id="{F4A49EAE-9CA8-3ADF-A5B7-FE0B7522DE5B}"/>
                    </a:ext>
                  </a:extLst>
                </p:cNvPr>
                <p:cNvPicPr/>
                <p:nvPr/>
              </p:nvPicPr>
              <p:blipFill>
                <a:blip r:embed="rId177"/>
                <a:stretch>
                  <a:fillRect/>
                </a:stretch>
              </p:blipFill>
              <p:spPr>
                <a:xfrm>
                  <a:off x="10725490" y="4891370"/>
                  <a:ext cx="184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32" name="Ink 331">
                  <a:extLst>
                    <a:ext uri="{FF2B5EF4-FFF2-40B4-BE49-F238E27FC236}">
                      <a16:creationId xmlns:a16="http://schemas.microsoft.com/office/drawing/2014/main" id="{B15F5AF5-C59F-263E-50DF-EC45F792920F}"/>
                    </a:ext>
                  </a:extLst>
                </p14:cNvPr>
                <p14:cNvContentPartPr/>
                <p14:nvPr/>
              </p14:nvContentPartPr>
              <p14:xfrm>
                <a:off x="10951210" y="4839170"/>
                <a:ext cx="311040" cy="268200"/>
              </p14:xfrm>
            </p:contentPart>
          </mc:Choice>
          <mc:Fallback xmlns="">
            <p:pic>
              <p:nvPicPr>
                <p:cNvPr id="332" name="Ink 331">
                  <a:extLst>
                    <a:ext uri="{FF2B5EF4-FFF2-40B4-BE49-F238E27FC236}">
                      <a16:creationId xmlns:a16="http://schemas.microsoft.com/office/drawing/2014/main" id="{B15F5AF5-C59F-263E-50DF-EC45F792920F}"/>
                    </a:ext>
                  </a:extLst>
                </p:cNvPr>
                <p:cNvPicPr/>
                <p:nvPr/>
              </p:nvPicPr>
              <p:blipFill>
                <a:blip r:embed="rId179"/>
                <a:stretch>
                  <a:fillRect/>
                </a:stretch>
              </p:blipFill>
              <p:spPr>
                <a:xfrm>
                  <a:off x="10945090" y="4833050"/>
                  <a:ext cx="323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40" name="Ink 339">
                  <a:extLst>
                    <a:ext uri="{FF2B5EF4-FFF2-40B4-BE49-F238E27FC236}">
                      <a16:creationId xmlns:a16="http://schemas.microsoft.com/office/drawing/2014/main" id="{9FF8B443-6F88-0AA7-A461-34B6944FAC91}"/>
                    </a:ext>
                  </a:extLst>
                </p14:cNvPr>
                <p14:cNvContentPartPr/>
                <p14:nvPr/>
              </p14:nvContentPartPr>
              <p14:xfrm>
                <a:off x="8835130" y="4194050"/>
                <a:ext cx="1209240" cy="638280"/>
              </p14:xfrm>
            </p:contentPart>
          </mc:Choice>
          <mc:Fallback xmlns="">
            <p:pic>
              <p:nvPicPr>
                <p:cNvPr id="340" name="Ink 339">
                  <a:extLst>
                    <a:ext uri="{FF2B5EF4-FFF2-40B4-BE49-F238E27FC236}">
                      <a16:creationId xmlns:a16="http://schemas.microsoft.com/office/drawing/2014/main" id="{9FF8B443-6F88-0AA7-A461-34B6944FAC91}"/>
                    </a:ext>
                  </a:extLst>
                </p:cNvPr>
                <p:cNvPicPr/>
                <p:nvPr/>
              </p:nvPicPr>
              <p:blipFill>
                <a:blip r:embed="rId181"/>
                <a:stretch>
                  <a:fillRect/>
                </a:stretch>
              </p:blipFill>
              <p:spPr>
                <a:xfrm>
                  <a:off x="8829010" y="4187930"/>
                  <a:ext cx="122148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1" name="Ink 340">
                  <a:extLst>
                    <a:ext uri="{FF2B5EF4-FFF2-40B4-BE49-F238E27FC236}">
                      <a16:creationId xmlns:a16="http://schemas.microsoft.com/office/drawing/2014/main" id="{FD985854-3007-E242-C607-212F3462FBC6}"/>
                    </a:ext>
                  </a:extLst>
                </p14:cNvPr>
                <p14:cNvContentPartPr/>
                <p14:nvPr/>
              </p14:nvContentPartPr>
              <p14:xfrm>
                <a:off x="9655210" y="4656650"/>
                <a:ext cx="345240" cy="364680"/>
              </p14:xfrm>
            </p:contentPart>
          </mc:Choice>
          <mc:Fallback xmlns="">
            <p:pic>
              <p:nvPicPr>
                <p:cNvPr id="341" name="Ink 340">
                  <a:extLst>
                    <a:ext uri="{FF2B5EF4-FFF2-40B4-BE49-F238E27FC236}">
                      <a16:creationId xmlns:a16="http://schemas.microsoft.com/office/drawing/2014/main" id="{FD985854-3007-E242-C607-212F3462FBC6}"/>
                    </a:ext>
                  </a:extLst>
                </p:cNvPr>
                <p:cNvPicPr/>
                <p:nvPr/>
              </p:nvPicPr>
              <p:blipFill>
                <a:blip r:embed="rId183"/>
                <a:stretch>
                  <a:fillRect/>
                </a:stretch>
              </p:blipFill>
              <p:spPr>
                <a:xfrm>
                  <a:off x="9649090" y="4650530"/>
                  <a:ext cx="3574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44" name="Ink 343">
                  <a:extLst>
                    <a:ext uri="{FF2B5EF4-FFF2-40B4-BE49-F238E27FC236}">
                      <a16:creationId xmlns:a16="http://schemas.microsoft.com/office/drawing/2014/main" id="{EA60F5B5-90BD-BB84-BEB4-5F38A2C706CC}"/>
                    </a:ext>
                  </a:extLst>
                </p14:cNvPr>
                <p14:cNvContentPartPr/>
                <p14:nvPr/>
              </p14:nvContentPartPr>
              <p14:xfrm>
                <a:off x="7860610" y="4608410"/>
                <a:ext cx="178200" cy="300240"/>
              </p14:xfrm>
            </p:contentPart>
          </mc:Choice>
          <mc:Fallback xmlns="">
            <p:pic>
              <p:nvPicPr>
                <p:cNvPr id="344" name="Ink 343">
                  <a:extLst>
                    <a:ext uri="{FF2B5EF4-FFF2-40B4-BE49-F238E27FC236}">
                      <a16:creationId xmlns:a16="http://schemas.microsoft.com/office/drawing/2014/main" id="{EA60F5B5-90BD-BB84-BEB4-5F38A2C706CC}"/>
                    </a:ext>
                  </a:extLst>
                </p:cNvPr>
                <p:cNvPicPr/>
                <p:nvPr/>
              </p:nvPicPr>
              <p:blipFill>
                <a:blip r:embed="rId185"/>
                <a:stretch>
                  <a:fillRect/>
                </a:stretch>
              </p:blipFill>
              <p:spPr>
                <a:xfrm>
                  <a:off x="7854490" y="4602290"/>
                  <a:ext cx="1904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45" name="Ink 344">
                  <a:extLst>
                    <a:ext uri="{FF2B5EF4-FFF2-40B4-BE49-F238E27FC236}">
                      <a16:creationId xmlns:a16="http://schemas.microsoft.com/office/drawing/2014/main" id="{37384327-F3AD-C075-D136-B2997DF3F652}"/>
                    </a:ext>
                  </a:extLst>
                </p14:cNvPr>
                <p14:cNvContentPartPr/>
                <p14:nvPr/>
              </p14:nvContentPartPr>
              <p14:xfrm>
                <a:off x="8015410" y="4676450"/>
                <a:ext cx="187920" cy="216360"/>
              </p14:xfrm>
            </p:contentPart>
          </mc:Choice>
          <mc:Fallback xmlns="">
            <p:pic>
              <p:nvPicPr>
                <p:cNvPr id="345" name="Ink 344">
                  <a:extLst>
                    <a:ext uri="{FF2B5EF4-FFF2-40B4-BE49-F238E27FC236}">
                      <a16:creationId xmlns:a16="http://schemas.microsoft.com/office/drawing/2014/main" id="{37384327-F3AD-C075-D136-B2997DF3F652}"/>
                    </a:ext>
                  </a:extLst>
                </p:cNvPr>
                <p:cNvPicPr/>
                <p:nvPr/>
              </p:nvPicPr>
              <p:blipFill>
                <a:blip r:embed="rId187"/>
                <a:stretch>
                  <a:fillRect/>
                </a:stretch>
              </p:blipFill>
              <p:spPr>
                <a:xfrm>
                  <a:off x="8009290" y="4670330"/>
                  <a:ext cx="2001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46" name="Ink 345">
                  <a:extLst>
                    <a:ext uri="{FF2B5EF4-FFF2-40B4-BE49-F238E27FC236}">
                      <a16:creationId xmlns:a16="http://schemas.microsoft.com/office/drawing/2014/main" id="{341660DB-B307-7752-7048-0C99217B6608}"/>
                    </a:ext>
                  </a:extLst>
                </p14:cNvPr>
                <p14:cNvContentPartPr/>
                <p14:nvPr/>
              </p14:nvContentPartPr>
              <p14:xfrm>
                <a:off x="8181370" y="4664930"/>
                <a:ext cx="285120" cy="334800"/>
              </p14:xfrm>
            </p:contentPart>
          </mc:Choice>
          <mc:Fallback xmlns="">
            <p:pic>
              <p:nvPicPr>
                <p:cNvPr id="346" name="Ink 345">
                  <a:extLst>
                    <a:ext uri="{FF2B5EF4-FFF2-40B4-BE49-F238E27FC236}">
                      <a16:creationId xmlns:a16="http://schemas.microsoft.com/office/drawing/2014/main" id="{341660DB-B307-7752-7048-0C99217B6608}"/>
                    </a:ext>
                  </a:extLst>
                </p:cNvPr>
                <p:cNvPicPr/>
                <p:nvPr/>
              </p:nvPicPr>
              <p:blipFill>
                <a:blip r:embed="rId189"/>
                <a:stretch>
                  <a:fillRect/>
                </a:stretch>
              </p:blipFill>
              <p:spPr>
                <a:xfrm>
                  <a:off x="8175250" y="4658810"/>
                  <a:ext cx="297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47" name="Ink 346">
                  <a:extLst>
                    <a:ext uri="{FF2B5EF4-FFF2-40B4-BE49-F238E27FC236}">
                      <a16:creationId xmlns:a16="http://schemas.microsoft.com/office/drawing/2014/main" id="{90A0A364-0633-1A6C-CF88-B3788B873EAD}"/>
                    </a:ext>
                  </a:extLst>
                </p14:cNvPr>
                <p14:cNvContentPartPr/>
                <p14:nvPr/>
              </p14:nvContentPartPr>
              <p14:xfrm>
                <a:off x="8434090" y="4482050"/>
                <a:ext cx="151920" cy="419400"/>
              </p14:xfrm>
            </p:contentPart>
          </mc:Choice>
          <mc:Fallback xmlns="">
            <p:pic>
              <p:nvPicPr>
                <p:cNvPr id="347" name="Ink 346">
                  <a:extLst>
                    <a:ext uri="{FF2B5EF4-FFF2-40B4-BE49-F238E27FC236}">
                      <a16:creationId xmlns:a16="http://schemas.microsoft.com/office/drawing/2014/main" id="{90A0A364-0633-1A6C-CF88-B3788B873EAD}"/>
                    </a:ext>
                  </a:extLst>
                </p:cNvPr>
                <p:cNvPicPr/>
                <p:nvPr/>
              </p:nvPicPr>
              <p:blipFill>
                <a:blip r:embed="rId191"/>
                <a:stretch>
                  <a:fillRect/>
                </a:stretch>
              </p:blipFill>
              <p:spPr>
                <a:xfrm>
                  <a:off x="8427970" y="4475930"/>
                  <a:ext cx="16416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48" name="Ink 347">
                  <a:extLst>
                    <a:ext uri="{FF2B5EF4-FFF2-40B4-BE49-F238E27FC236}">
                      <a16:creationId xmlns:a16="http://schemas.microsoft.com/office/drawing/2014/main" id="{6A0BAA76-E691-6658-84BD-E31E392EDE05}"/>
                    </a:ext>
                  </a:extLst>
                </p14:cNvPr>
                <p14:cNvContentPartPr/>
                <p14:nvPr/>
              </p14:nvContentPartPr>
              <p14:xfrm>
                <a:off x="8557570" y="4761410"/>
                <a:ext cx="63000" cy="115200"/>
              </p14:xfrm>
            </p:contentPart>
          </mc:Choice>
          <mc:Fallback xmlns="">
            <p:pic>
              <p:nvPicPr>
                <p:cNvPr id="348" name="Ink 347">
                  <a:extLst>
                    <a:ext uri="{FF2B5EF4-FFF2-40B4-BE49-F238E27FC236}">
                      <a16:creationId xmlns:a16="http://schemas.microsoft.com/office/drawing/2014/main" id="{6A0BAA76-E691-6658-84BD-E31E392EDE05}"/>
                    </a:ext>
                  </a:extLst>
                </p:cNvPr>
                <p:cNvPicPr/>
                <p:nvPr/>
              </p:nvPicPr>
              <p:blipFill>
                <a:blip r:embed="rId193"/>
                <a:stretch>
                  <a:fillRect/>
                </a:stretch>
              </p:blipFill>
              <p:spPr>
                <a:xfrm>
                  <a:off x="8551450" y="4755290"/>
                  <a:ext cx="75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49" name="Ink 348">
                  <a:extLst>
                    <a:ext uri="{FF2B5EF4-FFF2-40B4-BE49-F238E27FC236}">
                      <a16:creationId xmlns:a16="http://schemas.microsoft.com/office/drawing/2014/main" id="{CE164F38-B338-614E-8134-32C3ECAE771C}"/>
                    </a:ext>
                  </a:extLst>
                </p14:cNvPr>
                <p14:cNvContentPartPr/>
                <p14:nvPr/>
              </p14:nvContentPartPr>
              <p14:xfrm>
                <a:off x="8618050" y="4702010"/>
                <a:ext cx="25920" cy="60120"/>
              </p14:xfrm>
            </p:contentPart>
          </mc:Choice>
          <mc:Fallback xmlns="">
            <p:pic>
              <p:nvPicPr>
                <p:cNvPr id="349" name="Ink 348">
                  <a:extLst>
                    <a:ext uri="{FF2B5EF4-FFF2-40B4-BE49-F238E27FC236}">
                      <a16:creationId xmlns:a16="http://schemas.microsoft.com/office/drawing/2014/main" id="{CE164F38-B338-614E-8134-32C3ECAE771C}"/>
                    </a:ext>
                  </a:extLst>
                </p:cNvPr>
                <p:cNvPicPr/>
                <p:nvPr/>
              </p:nvPicPr>
              <p:blipFill>
                <a:blip r:embed="rId195"/>
                <a:stretch>
                  <a:fillRect/>
                </a:stretch>
              </p:blipFill>
              <p:spPr>
                <a:xfrm>
                  <a:off x="8611930" y="4695890"/>
                  <a:ext cx="38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50" name="Ink 349">
                  <a:extLst>
                    <a:ext uri="{FF2B5EF4-FFF2-40B4-BE49-F238E27FC236}">
                      <a16:creationId xmlns:a16="http://schemas.microsoft.com/office/drawing/2014/main" id="{3ED39304-4142-2426-32E1-FBFDD699C355}"/>
                    </a:ext>
                  </a:extLst>
                </p14:cNvPr>
                <p14:cNvContentPartPr/>
                <p14:nvPr/>
              </p14:nvContentPartPr>
              <p14:xfrm>
                <a:off x="8623450" y="4790570"/>
                <a:ext cx="104040" cy="123120"/>
              </p14:xfrm>
            </p:contentPart>
          </mc:Choice>
          <mc:Fallback xmlns="">
            <p:pic>
              <p:nvPicPr>
                <p:cNvPr id="350" name="Ink 349">
                  <a:extLst>
                    <a:ext uri="{FF2B5EF4-FFF2-40B4-BE49-F238E27FC236}">
                      <a16:creationId xmlns:a16="http://schemas.microsoft.com/office/drawing/2014/main" id="{3ED39304-4142-2426-32E1-FBFDD699C355}"/>
                    </a:ext>
                  </a:extLst>
                </p:cNvPr>
                <p:cNvPicPr/>
                <p:nvPr/>
              </p:nvPicPr>
              <p:blipFill>
                <a:blip r:embed="rId197"/>
                <a:stretch>
                  <a:fillRect/>
                </a:stretch>
              </p:blipFill>
              <p:spPr>
                <a:xfrm>
                  <a:off x="8617330" y="4784450"/>
                  <a:ext cx="116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51" name="Ink 350">
                  <a:extLst>
                    <a:ext uri="{FF2B5EF4-FFF2-40B4-BE49-F238E27FC236}">
                      <a16:creationId xmlns:a16="http://schemas.microsoft.com/office/drawing/2014/main" id="{531FF5FF-CAA0-6E71-EA5D-77FA709046B8}"/>
                    </a:ext>
                  </a:extLst>
                </p14:cNvPr>
                <p14:cNvContentPartPr/>
                <p14:nvPr/>
              </p14:nvContentPartPr>
              <p14:xfrm>
                <a:off x="8782930" y="4779770"/>
                <a:ext cx="115920" cy="152280"/>
              </p14:xfrm>
            </p:contentPart>
          </mc:Choice>
          <mc:Fallback xmlns="">
            <p:pic>
              <p:nvPicPr>
                <p:cNvPr id="351" name="Ink 350">
                  <a:extLst>
                    <a:ext uri="{FF2B5EF4-FFF2-40B4-BE49-F238E27FC236}">
                      <a16:creationId xmlns:a16="http://schemas.microsoft.com/office/drawing/2014/main" id="{531FF5FF-CAA0-6E71-EA5D-77FA709046B8}"/>
                    </a:ext>
                  </a:extLst>
                </p:cNvPr>
                <p:cNvPicPr/>
                <p:nvPr/>
              </p:nvPicPr>
              <p:blipFill>
                <a:blip r:embed="rId199"/>
                <a:stretch>
                  <a:fillRect/>
                </a:stretch>
              </p:blipFill>
              <p:spPr>
                <a:xfrm>
                  <a:off x="8776810" y="4773650"/>
                  <a:ext cx="128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52" name="Ink 351">
                  <a:extLst>
                    <a:ext uri="{FF2B5EF4-FFF2-40B4-BE49-F238E27FC236}">
                      <a16:creationId xmlns:a16="http://schemas.microsoft.com/office/drawing/2014/main" id="{E4DBCCCC-F026-F668-5553-67A9C21BDA9D}"/>
                    </a:ext>
                  </a:extLst>
                </p14:cNvPr>
                <p14:cNvContentPartPr/>
                <p14:nvPr/>
              </p14:nvContentPartPr>
              <p14:xfrm>
                <a:off x="8953570" y="4807130"/>
                <a:ext cx="131400" cy="191520"/>
              </p14:xfrm>
            </p:contentPart>
          </mc:Choice>
          <mc:Fallback xmlns="">
            <p:pic>
              <p:nvPicPr>
                <p:cNvPr id="352" name="Ink 351">
                  <a:extLst>
                    <a:ext uri="{FF2B5EF4-FFF2-40B4-BE49-F238E27FC236}">
                      <a16:creationId xmlns:a16="http://schemas.microsoft.com/office/drawing/2014/main" id="{E4DBCCCC-F026-F668-5553-67A9C21BDA9D}"/>
                    </a:ext>
                  </a:extLst>
                </p:cNvPr>
                <p:cNvPicPr/>
                <p:nvPr/>
              </p:nvPicPr>
              <p:blipFill>
                <a:blip r:embed="rId201"/>
                <a:stretch>
                  <a:fillRect/>
                </a:stretch>
              </p:blipFill>
              <p:spPr>
                <a:xfrm>
                  <a:off x="8947450" y="4801010"/>
                  <a:ext cx="143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3" name="Ink 352">
                  <a:extLst>
                    <a:ext uri="{FF2B5EF4-FFF2-40B4-BE49-F238E27FC236}">
                      <a16:creationId xmlns:a16="http://schemas.microsoft.com/office/drawing/2014/main" id="{4AD4EA70-2BDC-805D-CBA2-D5DD2E2EC273}"/>
                    </a:ext>
                  </a:extLst>
                </p14:cNvPr>
                <p14:cNvContentPartPr/>
                <p14:nvPr/>
              </p14:nvContentPartPr>
              <p14:xfrm>
                <a:off x="9106570" y="4778330"/>
                <a:ext cx="119160" cy="274680"/>
              </p14:xfrm>
            </p:contentPart>
          </mc:Choice>
          <mc:Fallback xmlns="">
            <p:pic>
              <p:nvPicPr>
                <p:cNvPr id="353" name="Ink 352">
                  <a:extLst>
                    <a:ext uri="{FF2B5EF4-FFF2-40B4-BE49-F238E27FC236}">
                      <a16:creationId xmlns:a16="http://schemas.microsoft.com/office/drawing/2014/main" id="{4AD4EA70-2BDC-805D-CBA2-D5DD2E2EC273}"/>
                    </a:ext>
                  </a:extLst>
                </p:cNvPr>
                <p:cNvPicPr/>
                <p:nvPr/>
              </p:nvPicPr>
              <p:blipFill>
                <a:blip r:embed="rId203"/>
                <a:stretch>
                  <a:fillRect/>
                </a:stretch>
              </p:blipFill>
              <p:spPr>
                <a:xfrm>
                  <a:off x="9100450" y="4772210"/>
                  <a:ext cx="131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54" name="Ink 353">
                  <a:extLst>
                    <a:ext uri="{FF2B5EF4-FFF2-40B4-BE49-F238E27FC236}">
                      <a16:creationId xmlns:a16="http://schemas.microsoft.com/office/drawing/2014/main" id="{05B4C2C0-316F-3B02-EED2-B2C7E55ED94E}"/>
                    </a:ext>
                  </a:extLst>
                </p14:cNvPr>
                <p14:cNvContentPartPr/>
                <p14:nvPr/>
              </p14:nvContentPartPr>
              <p14:xfrm>
                <a:off x="9080650" y="4844930"/>
                <a:ext cx="185760" cy="50040"/>
              </p14:xfrm>
            </p:contentPart>
          </mc:Choice>
          <mc:Fallback xmlns="">
            <p:pic>
              <p:nvPicPr>
                <p:cNvPr id="354" name="Ink 353">
                  <a:extLst>
                    <a:ext uri="{FF2B5EF4-FFF2-40B4-BE49-F238E27FC236}">
                      <a16:creationId xmlns:a16="http://schemas.microsoft.com/office/drawing/2014/main" id="{05B4C2C0-316F-3B02-EED2-B2C7E55ED94E}"/>
                    </a:ext>
                  </a:extLst>
                </p:cNvPr>
                <p:cNvPicPr/>
                <p:nvPr/>
              </p:nvPicPr>
              <p:blipFill>
                <a:blip r:embed="rId205"/>
                <a:stretch>
                  <a:fillRect/>
                </a:stretch>
              </p:blipFill>
              <p:spPr>
                <a:xfrm>
                  <a:off x="9074530" y="4838810"/>
                  <a:ext cx="198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56" name="Ink 355">
                  <a:extLst>
                    <a:ext uri="{FF2B5EF4-FFF2-40B4-BE49-F238E27FC236}">
                      <a16:creationId xmlns:a16="http://schemas.microsoft.com/office/drawing/2014/main" id="{23081793-1793-581A-3108-C9982DA6CEEE}"/>
                    </a:ext>
                  </a:extLst>
                </p14:cNvPr>
                <p14:cNvContentPartPr/>
                <p14:nvPr/>
              </p14:nvContentPartPr>
              <p14:xfrm>
                <a:off x="9746290" y="5138330"/>
                <a:ext cx="352440" cy="496080"/>
              </p14:xfrm>
            </p:contentPart>
          </mc:Choice>
          <mc:Fallback xmlns="">
            <p:pic>
              <p:nvPicPr>
                <p:cNvPr id="356" name="Ink 355">
                  <a:extLst>
                    <a:ext uri="{FF2B5EF4-FFF2-40B4-BE49-F238E27FC236}">
                      <a16:creationId xmlns:a16="http://schemas.microsoft.com/office/drawing/2014/main" id="{23081793-1793-581A-3108-C9982DA6CEEE}"/>
                    </a:ext>
                  </a:extLst>
                </p:cNvPr>
                <p:cNvPicPr/>
                <p:nvPr/>
              </p:nvPicPr>
              <p:blipFill>
                <a:blip r:embed="rId207"/>
                <a:stretch>
                  <a:fillRect/>
                </a:stretch>
              </p:blipFill>
              <p:spPr>
                <a:xfrm>
                  <a:off x="9740170" y="5132210"/>
                  <a:ext cx="36468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57" name="Ink 356">
                  <a:extLst>
                    <a:ext uri="{FF2B5EF4-FFF2-40B4-BE49-F238E27FC236}">
                      <a16:creationId xmlns:a16="http://schemas.microsoft.com/office/drawing/2014/main" id="{F84BB05D-198C-845C-7E87-9395D741473F}"/>
                    </a:ext>
                  </a:extLst>
                </p14:cNvPr>
                <p14:cNvContentPartPr/>
                <p14:nvPr/>
              </p14:nvContentPartPr>
              <p14:xfrm>
                <a:off x="9843850" y="5415530"/>
                <a:ext cx="249840" cy="63360"/>
              </p14:xfrm>
            </p:contentPart>
          </mc:Choice>
          <mc:Fallback xmlns="">
            <p:pic>
              <p:nvPicPr>
                <p:cNvPr id="357" name="Ink 356">
                  <a:extLst>
                    <a:ext uri="{FF2B5EF4-FFF2-40B4-BE49-F238E27FC236}">
                      <a16:creationId xmlns:a16="http://schemas.microsoft.com/office/drawing/2014/main" id="{F84BB05D-198C-845C-7E87-9395D741473F}"/>
                    </a:ext>
                  </a:extLst>
                </p:cNvPr>
                <p:cNvPicPr/>
                <p:nvPr/>
              </p:nvPicPr>
              <p:blipFill>
                <a:blip r:embed="rId209"/>
                <a:stretch>
                  <a:fillRect/>
                </a:stretch>
              </p:blipFill>
              <p:spPr>
                <a:xfrm>
                  <a:off x="9837730" y="5409410"/>
                  <a:ext cx="262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58" name="Ink 357">
                  <a:extLst>
                    <a:ext uri="{FF2B5EF4-FFF2-40B4-BE49-F238E27FC236}">
                      <a16:creationId xmlns:a16="http://schemas.microsoft.com/office/drawing/2014/main" id="{F1F7588C-3B38-AB54-F946-11C023581FDF}"/>
                    </a:ext>
                  </a:extLst>
                </p14:cNvPr>
                <p14:cNvContentPartPr/>
                <p14:nvPr/>
              </p14:nvContentPartPr>
              <p14:xfrm>
                <a:off x="10216810" y="5278730"/>
                <a:ext cx="48960" cy="287280"/>
              </p14:xfrm>
            </p:contentPart>
          </mc:Choice>
          <mc:Fallback xmlns="">
            <p:pic>
              <p:nvPicPr>
                <p:cNvPr id="358" name="Ink 357">
                  <a:extLst>
                    <a:ext uri="{FF2B5EF4-FFF2-40B4-BE49-F238E27FC236}">
                      <a16:creationId xmlns:a16="http://schemas.microsoft.com/office/drawing/2014/main" id="{F1F7588C-3B38-AB54-F946-11C023581FDF}"/>
                    </a:ext>
                  </a:extLst>
                </p:cNvPr>
                <p:cNvPicPr/>
                <p:nvPr/>
              </p:nvPicPr>
              <p:blipFill>
                <a:blip r:embed="rId211"/>
                <a:stretch>
                  <a:fillRect/>
                </a:stretch>
              </p:blipFill>
              <p:spPr>
                <a:xfrm>
                  <a:off x="10210690" y="5272610"/>
                  <a:ext cx="61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59" name="Ink 358">
                  <a:extLst>
                    <a:ext uri="{FF2B5EF4-FFF2-40B4-BE49-F238E27FC236}">
                      <a16:creationId xmlns:a16="http://schemas.microsoft.com/office/drawing/2014/main" id="{637DCBC1-6209-87A3-F14D-0790E5B2FFBC}"/>
                    </a:ext>
                  </a:extLst>
                </p14:cNvPr>
                <p14:cNvContentPartPr/>
                <p14:nvPr/>
              </p14:nvContentPartPr>
              <p14:xfrm>
                <a:off x="10275130" y="5263610"/>
                <a:ext cx="226800" cy="279360"/>
              </p14:xfrm>
            </p:contentPart>
          </mc:Choice>
          <mc:Fallback xmlns="">
            <p:pic>
              <p:nvPicPr>
                <p:cNvPr id="359" name="Ink 358">
                  <a:extLst>
                    <a:ext uri="{FF2B5EF4-FFF2-40B4-BE49-F238E27FC236}">
                      <a16:creationId xmlns:a16="http://schemas.microsoft.com/office/drawing/2014/main" id="{637DCBC1-6209-87A3-F14D-0790E5B2FFBC}"/>
                    </a:ext>
                  </a:extLst>
                </p:cNvPr>
                <p:cNvPicPr/>
                <p:nvPr/>
              </p:nvPicPr>
              <p:blipFill>
                <a:blip r:embed="rId213"/>
                <a:stretch>
                  <a:fillRect/>
                </a:stretch>
              </p:blipFill>
              <p:spPr>
                <a:xfrm>
                  <a:off x="10269010" y="5257490"/>
                  <a:ext cx="2390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60" name="Ink 359">
                  <a:extLst>
                    <a:ext uri="{FF2B5EF4-FFF2-40B4-BE49-F238E27FC236}">
                      <a16:creationId xmlns:a16="http://schemas.microsoft.com/office/drawing/2014/main" id="{BB42C0B5-5712-C032-B0DE-9E188F97B559}"/>
                    </a:ext>
                  </a:extLst>
                </p14:cNvPr>
                <p14:cNvContentPartPr/>
                <p14:nvPr/>
              </p14:nvContentPartPr>
              <p14:xfrm>
                <a:off x="10508410" y="5188010"/>
                <a:ext cx="245880" cy="420480"/>
              </p14:xfrm>
            </p:contentPart>
          </mc:Choice>
          <mc:Fallback xmlns="">
            <p:pic>
              <p:nvPicPr>
                <p:cNvPr id="360" name="Ink 359">
                  <a:extLst>
                    <a:ext uri="{FF2B5EF4-FFF2-40B4-BE49-F238E27FC236}">
                      <a16:creationId xmlns:a16="http://schemas.microsoft.com/office/drawing/2014/main" id="{BB42C0B5-5712-C032-B0DE-9E188F97B559}"/>
                    </a:ext>
                  </a:extLst>
                </p:cNvPr>
                <p:cNvPicPr/>
                <p:nvPr/>
              </p:nvPicPr>
              <p:blipFill>
                <a:blip r:embed="rId215"/>
                <a:stretch>
                  <a:fillRect/>
                </a:stretch>
              </p:blipFill>
              <p:spPr>
                <a:xfrm>
                  <a:off x="10502290" y="5181890"/>
                  <a:ext cx="2581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61" name="Ink 360">
                  <a:extLst>
                    <a:ext uri="{FF2B5EF4-FFF2-40B4-BE49-F238E27FC236}">
                      <a16:creationId xmlns:a16="http://schemas.microsoft.com/office/drawing/2014/main" id="{783943C0-7546-3CA0-CB80-1A7E80F62C01}"/>
                    </a:ext>
                  </a:extLst>
                </p14:cNvPr>
                <p14:cNvContentPartPr/>
                <p14:nvPr/>
              </p14:nvContentPartPr>
              <p14:xfrm>
                <a:off x="10580050" y="5423090"/>
                <a:ext cx="140760" cy="77040"/>
              </p14:xfrm>
            </p:contentPart>
          </mc:Choice>
          <mc:Fallback xmlns="">
            <p:pic>
              <p:nvPicPr>
                <p:cNvPr id="361" name="Ink 360">
                  <a:extLst>
                    <a:ext uri="{FF2B5EF4-FFF2-40B4-BE49-F238E27FC236}">
                      <a16:creationId xmlns:a16="http://schemas.microsoft.com/office/drawing/2014/main" id="{783943C0-7546-3CA0-CB80-1A7E80F62C01}"/>
                    </a:ext>
                  </a:extLst>
                </p:cNvPr>
                <p:cNvPicPr/>
                <p:nvPr/>
              </p:nvPicPr>
              <p:blipFill>
                <a:blip r:embed="rId217"/>
                <a:stretch>
                  <a:fillRect/>
                </a:stretch>
              </p:blipFill>
              <p:spPr>
                <a:xfrm>
                  <a:off x="10573930" y="5416970"/>
                  <a:ext cx="153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62" name="Ink 361">
                  <a:extLst>
                    <a:ext uri="{FF2B5EF4-FFF2-40B4-BE49-F238E27FC236}">
                      <a16:creationId xmlns:a16="http://schemas.microsoft.com/office/drawing/2014/main" id="{07466B25-B3D0-E941-14E5-2CF28602375B}"/>
                    </a:ext>
                  </a:extLst>
                </p14:cNvPr>
                <p14:cNvContentPartPr/>
                <p14:nvPr/>
              </p14:nvContentPartPr>
              <p14:xfrm>
                <a:off x="10747810" y="5224370"/>
                <a:ext cx="475920" cy="365760"/>
              </p14:xfrm>
            </p:contentPart>
          </mc:Choice>
          <mc:Fallback xmlns="">
            <p:pic>
              <p:nvPicPr>
                <p:cNvPr id="362" name="Ink 361">
                  <a:extLst>
                    <a:ext uri="{FF2B5EF4-FFF2-40B4-BE49-F238E27FC236}">
                      <a16:creationId xmlns:a16="http://schemas.microsoft.com/office/drawing/2014/main" id="{07466B25-B3D0-E941-14E5-2CF28602375B}"/>
                    </a:ext>
                  </a:extLst>
                </p:cNvPr>
                <p:cNvPicPr/>
                <p:nvPr/>
              </p:nvPicPr>
              <p:blipFill>
                <a:blip r:embed="rId219"/>
                <a:stretch>
                  <a:fillRect/>
                </a:stretch>
              </p:blipFill>
              <p:spPr>
                <a:xfrm>
                  <a:off x="10741690" y="5218250"/>
                  <a:ext cx="4881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63" name="Ink 362">
                  <a:extLst>
                    <a:ext uri="{FF2B5EF4-FFF2-40B4-BE49-F238E27FC236}">
                      <a16:creationId xmlns:a16="http://schemas.microsoft.com/office/drawing/2014/main" id="{D333039F-E5F4-2E43-15BF-91147D818AB6}"/>
                    </a:ext>
                  </a:extLst>
                </p14:cNvPr>
                <p14:cNvContentPartPr/>
                <p14:nvPr/>
              </p14:nvContentPartPr>
              <p14:xfrm>
                <a:off x="11171530" y="5186210"/>
                <a:ext cx="258840" cy="386640"/>
              </p14:xfrm>
            </p:contentPart>
          </mc:Choice>
          <mc:Fallback xmlns="">
            <p:pic>
              <p:nvPicPr>
                <p:cNvPr id="363" name="Ink 362">
                  <a:extLst>
                    <a:ext uri="{FF2B5EF4-FFF2-40B4-BE49-F238E27FC236}">
                      <a16:creationId xmlns:a16="http://schemas.microsoft.com/office/drawing/2014/main" id="{D333039F-E5F4-2E43-15BF-91147D818AB6}"/>
                    </a:ext>
                  </a:extLst>
                </p:cNvPr>
                <p:cNvPicPr/>
                <p:nvPr/>
              </p:nvPicPr>
              <p:blipFill>
                <a:blip r:embed="rId221"/>
                <a:stretch>
                  <a:fillRect/>
                </a:stretch>
              </p:blipFill>
              <p:spPr>
                <a:xfrm>
                  <a:off x="11165410" y="5180090"/>
                  <a:ext cx="2710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64" name="Ink 363">
                  <a:extLst>
                    <a:ext uri="{FF2B5EF4-FFF2-40B4-BE49-F238E27FC236}">
                      <a16:creationId xmlns:a16="http://schemas.microsoft.com/office/drawing/2014/main" id="{FC4D774E-0AEC-40CD-C5CB-A3DAF397BD71}"/>
                    </a:ext>
                  </a:extLst>
                </p14:cNvPr>
                <p14:cNvContentPartPr/>
                <p14:nvPr/>
              </p14:nvContentPartPr>
              <p14:xfrm>
                <a:off x="11215090" y="5360810"/>
                <a:ext cx="160560" cy="83520"/>
              </p14:xfrm>
            </p:contentPart>
          </mc:Choice>
          <mc:Fallback xmlns="">
            <p:pic>
              <p:nvPicPr>
                <p:cNvPr id="364" name="Ink 363">
                  <a:extLst>
                    <a:ext uri="{FF2B5EF4-FFF2-40B4-BE49-F238E27FC236}">
                      <a16:creationId xmlns:a16="http://schemas.microsoft.com/office/drawing/2014/main" id="{FC4D774E-0AEC-40CD-C5CB-A3DAF397BD71}"/>
                    </a:ext>
                  </a:extLst>
                </p:cNvPr>
                <p:cNvPicPr/>
                <p:nvPr/>
              </p:nvPicPr>
              <p:blipFill>
                <a:blip r:embed="rId223"/>
                <a:stretch>
                  <a:fillRect/>
                </a:stretch>
              </p:blipFill>
              <p:spPr>
                <a:xfrm>
                  <a:off x="11208970" y="5354690"/>
                  <a:ext cx="1728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65" name="Ink 364">
                  <a:extLst>
                    <a:ext uri="{FF2B5EF4-FFF2-40B4-BE49-F238E27FC236}">
                      <a16:creationId xmlns:a16="http://schemas.microsoft.com/office/drawing/2014/main" id="{6BFDDD4C-B0E2-9437-20AC-225CD2B16FA4}"/>
                    </a:ext>
                  </a:extLst>
                </p14:cNvPr>
                <p14:cNvContentPartPr/>
                <p14:nvPr/>
              </p14:nvContentPartPr>
              <p14:xfrm>
                <a:off x="11489770" y="5249930"/>
                <a:ext cx="58680" cy="263880"/>
              </p14:xfrm>
            </p:contentPart>
          </mc:Choice>
          <mc:Fallback xmlns="">
            <p:pic>
              <p:nvPicPr>
                <p:cNvPr id="365" name="Ink 364">
                  <a:extLst>
                    <a:ext uri="{FF2B5EF4-FFF2-40B4-BE49-F238E27FC236}">
                      <a16:creationId xmlns:a16="http://schemas.microsoft.com/office/drawing/2014/main" id="{6BFDDD4C-B0E2-9437-20AC-225CD2B16FA4}"/>
                    </a:ext>
                  </a:extLst>
                </p:cNvPr>
                <p:cNvPicPr/>
                <p:nvPr/>
              </p:nvPicPr>
              <p:blipFill>
                <a:blip r:embed="rId225"/>
                <a:stretch>
                  <a:fillRect/>
                </a:stretch>
              </p:blipFill>
              <p:spPr>
                <a:xfrm>
                  <a:off x="11483650" y="5243810"/>
                  <a:ext cx="709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66" name="Ink 365">
                  <a:extLst>
                    <a:ext uri="{FF2B5EF4-FFF2-40B4-BE49-F238E27FC236}">
                      <a16:creationId xmlns:a16="http://schemas.microsoft.com/office/drawing/2014/main" id="{F97CC404-C761-7FD0-03AE-3946858D06F9}"/>
                    </a:ext>
                  </a:extLst>
                </p14:cNvPr>
                <p14:cNvContentPartPr/>
                <p14:nvPr/>
              </p14:nvContentPartPr>
              <p14:xfrm>
                <a:off x="11465290" y="5194130"/>
                <a:ext cx="114480" cy="78840"/>
              </p14:xfrm>
            </p:contentPart>
          </mc:Choice>
          <mc:Fallback xmlns="">
            <p:pic>
              <p:nvPicPr>
                <p:cNvPr id="366" name="Ink 365">
                  <a:extLst>
                    <a:ext uri="{FF2B5EF4-FFF2-40B4-BE49-F238E27FC236}">
                      <a16:creationId xmlns:a16="http://schemas.microsoft.com/office/drawing/2014/main" id="{F97CC404-C761-7FD0-03AE-3946858D06F9}"/>
                    </a:ext>
                  </a:extLst>
                </p:cNvPr>
                <p:cNvPicPr/>
                <p:nvPr/>
              </p:nvPicPr>
              <p:blipFill>
                <a:blip r:embed="rId227"/>
                <a:stretch>
                  <a:fillRect/>
                </a:stretch>
              </p:blipFill>
              <p:spPr>
                <a:xfrm>
                  <a:off x="11459170" y="5188010"/>
                  <a:ext cx="126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7" name="Ink 366">
                  <a:extLst>
                    <a:ext uri="{FF2B5EF4-FFF2-40B4-BE49-F238E27FC236}">
                      <a16:creationId xmlns:a16="http://schemas.microsoft.com/office/drawing/2014/main" id="{B8A2050D-D91C-B009-4549-9AB7699A604A}"/>
                    </a:ext>
                  </a:extLst>
                </p14:cNvPr>
                <p14:cNvContentPartPr/>
                <p14:nvPr/>
              </p14:nvContentPartPr>
              <p14:xfrm>
                <a:off x="11245690" y="5534690"/>
                <a:ext cx="342360" cy="101880"/>
              </p14:xfrm>
            </p:contentPart>
          </mc:Choice>
          <mc:Fallback xmlns="">
            <p:pic>
              <p:nvPicPr>
                <p:cNvPr id="367" name="Ink 366">
                  <a:extLst>
                    <a:ext uri="{FF2B5EF4-FFF2-40B4-BE49-F238E27FC236}">
                      <a16:creationId xmlns:a16="http://schemas.microsoft.com/office/drawing/2014/main" id="{B8A2050D-D91C-B009-4549-9AB7699A604A}"/>
                    </a:ext>
                  </a:extLst>
                </p:cNvPr>
                <p:cNvPicPr/>
                <p:nvPr/>
              </p:nvPicPr>
              <p:blipFill>
                <a:blip r:embed="rId229"/>
                <a:stretch>
                  <a:fillRect/>
                </a:stretch>
              </p:blipFill>
              <p:spPr>
                <a:xfrm>
                  <a:off x="11239570" y="5528570"/>
                  <a:ext cx="354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70" name="Ink 369">
                  <a:extLst>
                    <a:ext uri="{FF2B5EF4-FFF2-40B4-BE49-F238E27FC236}">
                      <a16:creationId xmlns:a16="http://schemas.microsoft.com/office/drawing/2014/main" id="{BCC56C63-1AD7-CB37-F0AC-0DD399FB43C7}"/>
                    </a:ext>
                  </a:extLst>
                </p14:cNvPr>
                <p14:cNvContentPartPr/>
                <p14:nvPr/>
              </p14:nvContentPartPr>
              <p14:xfrm>
                <a:off x="7255090" y="5446130"/>
                <a:ext cx="1262160" cy="1167840"/>
              </p14:xfrm>
            </p:contentPart>
          </mc:Choice>
          <mc:Fallback xmlns="">
            <p:pic>
              <p:nvPicPr>
                <p:cNvPr id="370" name="Ink 369">
                  <a:extLst>
                    <a:ext uri="{FF2B5EF4-FFF2-40B4-BE49-F238E27FC236}">
                      <a16:creationId xmlns:a16="http://schemas.microsoft.com/office/drawing/2014/main" id="{BCC56C63-1AD7-CB37-F0AC-0DD399FB43C7}"/>
                    </a:ext>
                  </a:extLst>
                </p:cNvPr>
                <p:cNvPicPr/>
                <p:nvPr/>
              </p:nvPicPr>
              <p:blipFill>
                <a:blip r:embed="rId231"/>
                <a:stretch>
                  <a:fillRect/>
                </a:stretch>
              </p:blipFill>
              <p:spPr>
                <a:xfrm>
                  <a:off x="7248970" y="5440010"/>
                  <a:ext cx="1274400" cy="11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1" name="Ink 370">
                  <a:extLst>
                    <a:ext uri="{FF2B5EF4-FFF2-40B4-BE49-F238E27FC236}">
                      <a16:creationId xmlns:a16="http://schemas.microsoft.com/office/drawing/2014/main" id="{51533A0D-2D13-F558-31C4-763C7B1B67E3}"/>
                    </a:ext>
                  </a:extLst>
                </p14:cNvPr>
                <p14:cNvContentPartPr/>
                <p14:nvPr/>
              </p14:nvContentPartPr>
              <p14:xfrm>
                <a:off x="6739930" y="5809370"/>
                <a:ext cx="229680" cy="239400"/>
              </p14:xfrm>
            </p:contentPart>
          </mc:Choice>
          <mc:Fallback xmlns="">
            <p:pic>
              <p:nvPicPr>
                <p:cNvPr id="371" name="Ink 370">
                  <a:extLst>
                    <a:ext uri="{FF2B5EF4-FFF2-40B4-BE49-F238E27FC236}">
                      <a16:creationId xmlns:a16="http://schemas.microsoft.com/office/drawing/2014/main" id="{51533A0D-2D13-F558-31C4-763C7B1B67E3}"/>
                    </a:ext>
                  </a:extLst>
                </p:cNvPr>
                <p:cNvPicPr/>
                <p:nvPr/>
              </p:nvPicPr>
              <p:blipFill>
                <a:blip r:embed="rId233"/>
                <a:stretch>
                  <a:fillRect/>
                </a:stretch>
              </p:blipFill>
              <p:spPr>
                <a:xfrm>
                  <a:off x="6733810" y="5803250"/>
                  <a:ext cx="241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72" name="Ink 371">
                  <a:extLst>
                    <a:ext uri="{FF2B5EF4-FFF2-40B4-BE49-F238E27FC236}">
                      <a16:creationId xmlns:a16="http://schemas.microsoft.com/office/drawing/2014/main" id="{31873C7B-3ABA-F078-DDF4-80B23C76F96E}"/>
                    </a:ext>
                  </a:extLst>
                </p14:cNvPr>
                <p14:cNvContentPartPr/>
                <p14:nvPr/>
              </p14:nvContentPartPr>
              <p14:xfrm>
                <a:off x="6801850" y="5823770"/>
                <a:ext cx="105840" cy="165240"/>
              </p14:xfrm>
            </p:contentPart>
          </mc:Choice>
          <mc:Fallback xmlns="">
            <p:pic>
              <p:nvPicPr>
                <p:cNvPr id="372" name="Ink 371">
                  <a:extLst>
                    <a:ext uri="{FF2B5EF4-FFF2-40B4-BE49-F238E27FC236}">
                      <a16:creationId xmlns:a16="http://schemas.microsoft.com/office/drawing/2014/main" id="{31873C7B-3ABA-F078-DDF4-80B23C76F96E}"/>
                    </a:ext>
                  </a:extLst>
                </p:cNvPr>
                <p:cNvPicPr/>
                <p:nvPr/>
              </p:nvPicPr>
              <p:blipFill>
                <a:blip r:embed="rId235"/>
                <a:stretch>
                  <a:fillRect/>
                </a:stretch>
              </p:blipFill>
              <p:spPr>
                <a:xfrm>
                  <a:off x="6795730" y="5817650"/>
                  <a:ext cx="1180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73" name="Ink 372">
                  <a:extLst>
                    <a:ext uri="{FF2B5EF4-FFF2-40B4-BE49-F238E27FC236}">
                      <a16:creationId xmlns:a16="http://schemas.microsoft.com/office/drawing/2014/main" id="{A66512C0-A943-725E-C8C6-14267E208D4A}"/>
                    </a:ext>
                  </a:extLst>
                </p14:cNvPr>
                <p14:cNvContentPartPr/>
                <p14:nvPr/>
              </p14:nvContentPartPr>
              <p14:xfrm>
                <a:off x="6747130" y="5820890"/>
                <a:ext cx="352800" cy="226800"/>
              </p14:xfrm>
            </p:contentPart>
          </mc:Choice>
          <mc:Fallback xmlns="">
            <p:pic>
              <p:nvPicPr>
                <p:cNvPr id="373" name="Ink 372">
                  <a:extLst>
                    <a:ext uri="{FF2B5EF4-FFF2-40B4-BE49-F238E27FC236}">
                      <a16:creationId xmlns:a16="http://schemas.microsoft.com/office/drawing/2014/main" id="{A66512C0-A943-725E-C8C6-14267E208D4A}"/>
                    </a:ext>
                  </a:extLst>
                </p:cNvPr>
                <p:cNvPicPr/>
                <p:nvPr/>
              </p:nvPicPr>
              <p:blipFill>
                <a:blip r:embed="rId237"/>
                <a:stretch>
                  <a:fillRect/>
                </a:stretch>
              </p:blipFill>
              <p:spPr>
                <a:xfrm>
                  <a:off x="6741010" y="5814770"/>
                  <a:ext cx="3650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74" name="Ink 373">
                  <a:extLst>
                    <a:ext uri="{FF2B5EF4-FFF2-40B4-BE49-F238E27FC236}">
                      <a16:creationId xmlns:a16="http://schemas.microsoft.com/office/drawing/2014/main" id="{07F27DAA-CE65-D271-B502-838CC5636191}"/>
                    </a:ext>
                  </a:extLst>
                </p14:cNvPr>
                <p14:cNvContentPartPr/>
                <p14:nvPr/>
              </p14:nvContentPartPr>
              <p14:xfrm>
                <a:off x="7139890" y="5950850"/>
                <a:ext cx="275760" cy="192960"/>
              </p14:xfrm>
            </p:contentPart>
          </mc:Choice>
          <mc:Fallback xmlns="">
            <p:pic>
              <p:nvPicPr>
                <p:cNvPr id="374" name="Ink 373">
                  <a:extLst>
                    <a:ext uri="{FF2B5EF4-FFF2-40B4-BE49-F238E27FC236}">
                      <a16:creationId xmlns:a16="http://schemas.microsoft.com/office/drawing/2014/main" id="{07F27DAA-CE65-D271-B502-838CC5636191}"/>
                    </a:ext>
                  </a:extLst>
                </p:cNvPr>
                <p:cNvPicPr/>
                <p:nvPr/>
              </p:nvPicPr>
              <p:blipFill>
                <a:blip r:embed="rId239"/>
                <a:stretch>
                  <a:fillRect/>
                </a:stretch>
              </p:blipFill>
              <p:spPr>
                <a:xfrm>
                  <a:off x="7133770" y="5944730"/>
                  <a:ext cx="288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75" name="Ink 374">
                  <a:extLst>
                    <a:ext uri="{FF2B5EF4-FFF2-40B4-BE49-F238E27FC236}">
                      <a16:creationId xmlns:a16="http://schemas.microsoft.com/office/drawing/2014/main" id="{006CE426-CF90-71EF-0EEA-B65A8342EDC6}"/>
                    </a:ext>
                  </a:extLst>
                </p14:cNvPr>
                <p14:cNvContentPartPr/>
                <p14:nvPr/>
              </p14:nvContentPartPr>
              <p14:xfrm>
                <a:off x="7215850" y="5928530"/>
                <a:ext cx="250200" cy="321840"/>
              </p14:xfrm>
            </p:contentPart>
          </mc:Choice>
          <mc:Fallback xmlns="">
            <p:pic>
              <p:nvPicPr>
                <p:cNvPr id="375" name="Ink 374">
                  <a:extLst>
                    <a:ext uri="{FF2B5EF4-FFF2-40B4-BE49-F238E27FC236}">
                      <a16:creationId xmlns:a16="http://schemas.microsoft.com/office/drawing/2014/main" id="{006CE426-CF90-71EF-0EEA-B65A8342EDC6}"/>
                    </a:ext>
                  </a:extLst>
                </p:cNvPr>
                <p:cNvPicPr/>
                <p:nvPr/>
              </p:nvPicPr>
              <p:blipFill>
                <a:blip r:embed="rId241"/>
                <a:stretch>
                  <a:fillRect/>
                </a:stretch>
              </p:blipFill>
              <p:spPr>
                <a:xfrm>
                  <a:off x="7209730" y="5922410"/>
                  <a:ext cx="262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84" name="Ink 383">
                  <a:extLst>
                    <a:ext uri="{FF2B5EF4-FFF2-40B4-BE49-F238E27FC236}">
                      <a16:creationId xmlns:a16="http://schemas.microsoft.com/office/drawing/2014/main" id="{1C94DBD4-7F62-3F8B-2FE6-507B5853F97B}"/>
                    </a:ext>
                  </a:extLst>
                </p14:cNvPr>
                <p14:cNvContentPartPr/>
                <p14:nvPr/>
              </p14:nvContentPartPr>
              <p14:xfrm>
                <a:off x="8434090" y="5995850"/>
                <a:ext cx="285840" cy="237240"/>
              </p14:xfrm>
            </p:contentPart>
          </mc:Choice>
          <mc:Fallback xmlns="">
            <p:pic>
              <p:nvPicPr>
                <p:cNvPr id="384" name="Ink 383">
                  <a:extLst>
                    <a:ext uri="{FF2B5EF4-FFF2-40B4-BE49-F238E27FC236}">
                      <a16:creationId xmlns:a16="http://schemas.microsoft.com/office/drawing/2014/main" id="{1C94DBD4-7F62-3F8B-2FE6-507B5853F97B}"/>
                    </a:ext>
                  </a:extLst>
                </p:cNvPr>
                <p:cNvPicPr/>
                <p:nvPr/>
              </p:nvPicPr>
              <p:blipFill>
                <a:blip r:embed="rId243"/>
                <a:stretch>
                  <a:fillRect/>
                </a:stretch>
              </p:blipFill>
              <p:spPr>
                <a:xfrm>
                  <a:off x="8427970" y="5989730"/>
                  <a:ext cx="2980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85" name="Ink 384">
                  <a:extLst>
                    <a:ext uri="{FF2B5EF4-FFF2-40B4-BE49-F238E27FC236}">
                      <a16:creationId xmlns:a16="http://schemas.microsoft.com/office/drawing/2014/main" id="{0C290369-A51F-F0B1-0D29-912D91D53023}"/>
                    </a:ext>
                  </a:extLst>
                </p14:cNvPr>
                <p14:cNvContentPartPr/>
                <p14:nvPr/>
              </p14:nvContentPartPr>
              <p14:xfrm>
                <a:off x="8273890" y="5924930"/>
                <a:ext cx="312840" cy="313560"/>
              </p14:xfrm>
            </p:contentPart>
          </mc:Choice>
          <mc:Fallback xmlns="">
            <p:pic>
              <p:nvPicPr>
                <p:cNvPr id="385" name="Ink 384">
                  <a:extLst>
                    <a:ext uri="{FF2B5EF4-FFF2-40B4-BE49-F238E27FC236}">
                      <a16:creationId xmlns:a16="http://schemas.microsoft.com/office/drawing/2014/main" id="{0C290369-A51F-F0B1-0D29-912D91D53023}"/>
                    </a:ext>
                  </a:extLst>
                </p:cNvPr>
                <p:cNvPicPr/>
                <p:nvPr/>
              </p:nvPicPr>
              <p:blipFill>
                <a:blip r:embed="rId245"/>
                <a:stretch>
                  <a:fillRect/>
                </a:stretch>
              </p:blipFill>
              <p:spPr>
                <a:xfrm>
                  <a:off x="8267770" y="5918810"/>
                  <a:ext cx="3250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86" name="Ink 385">
                  <a:extLst>
                    <a:ext uri="{FF2B5EF4-FFF2-40B4-BE49-F238E27FC236}">
                      <a16:creationId xmlns:a16="http://schemas.microsoft.com/office/drawing/2014/main" id="{C6B21467-FE82-1BBA-BDBD-AEF0E714C587}"/>
                    </a:ext>
                  </a:extLst>
                </p14:cNvPr>
                <p14:cNvContentPartPr/>
                <p14:nvPr/>
              </p14:nvContentPartPr>
              <p14:xfrm>
                <a:off x="8325010" y="5985050"/>
                <a:ext cx="176760" cy="214200"/>
              </p14:xfrm>
            </p:contentPart>
          </mc:Choice>
          <mc:Fallback xmlns="">
            <p:pic>
              <p:nvPicPr>
                <p:cNvPr id="386" name="Ink 385">
                  <a:extLst>
                    <a:ext uri="{FF2B5EF4-FFF2-40B4-BE49-F238E27FC236}">
                      <a16:creationId xmlns:a16="http://schemas.microsoft.com/office/drawing/2014/main" id="{C6B21467-FE82-1BBA-BDBD-AEF0E714C587}"/>
                    </a:ext>
                  </a:extLst>
                </p:cNvPr>
                <p:cNvPicPr/>
                <p:nvPr/>
              </p:nvPicPr>
              <p:blipFill>
                <a:blip r:embed="rId247"/>
                <a:stretch>
                  <a:fillRect/>
                </a:stretch>
              </p:blipFill>
              <p:spPr>
                <a:xfrm>
                  <a:off x="8318890" y="5978930"/>
                  <a:ext cx="189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87" name="Ink 386">
                  <a:extLst>
                    <a:ext uri="{FF2B5EF4-FFF2-40B4-BE49-F238E27FC236}">
                      <a16:creationId xmlns:a16="http://schemas.microsoft.com/office/drawing/2014/main" id="{D549208D-5CC3-3F2E-9C2A-1086F7C7C153}"/>
                    </a:ext>
                  </a:extLst>
                </p14:cNvPr>
                <p14:cNvContentPartPr/>
                <p14:nvPr/>
              </p14:nvContentPartPr>
              <p14:xfrm>
                <a:off x="8341930" y="6017450"/>
                <a:ext cx="354600" cy="120960"/>
              </p14:xfrm>
            </p:contentPart>
          </mc:Choice>
          <mc:Fallback xmlns="">
            <p:pic>
              <p:nvPicPr>
                <p:cNvPr id="387" name="Ink 386">
                  <a:extLst>
                    <a:ext uri="{FF2B5EF4-FFF2-40B4-BE49-F238E27FC236}">
                      <a16:creationId xmlns:a16="http://schemas.microsoft.com/office/drawing/2014/main" id="{D549208D-5CC3-3F2E-9C2A-1086F7C7C153}"/>
                    </a:ext>
                  </a:extLst>
                </p:cNvPr>
                <p:cNvPicPr/>
                <p:nvPr/>
              </p:nvPicPr>
              <p:blipFill>
                <a:blip r:embed="rId249"/>
                <a:stretch>
                  <a:fillRect/>
                </a:stretch>
              </p:blipFill>
              <p:spPr>
                <a:xfrm>
                  <a:off x="8335810" y="6011330"/>
                  <a:ext cx="366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90" name="Ink 389">
                  <a:extLst>
                    <a:ext uri="{FF2B5EF4-FFF2-40B4-BE49-F238E27FC236}">
                      <a16:creationId xmlns:a16="http://schemas.microsoft.com/office/drawing/2014/main" id="{7537E808-F922-E87C-4817-A9B656D155EF}"/>
                    </a:ext>
                  </a:extLst>
                </p14:cNvPr>
                <p14:cNvContentPartPr/>
                <p14:nvPr/>
              </p14:nvContentPartPr>
              <p14:xfrm>
                <a:off x="8749810" y="5999810"/>
                <a:ext cx="381240" cy="300240"/>
              </p14:xfrm>
            </p:contentPart>
          </mc:Choice>
          <mc:Fallback xmlns="">
            <p:pic>
              <p:nvPicPr>
                <p:cNvPr id="390" name="Ink 389">
                  <a:extLst>
                    <a:ext uri="{FF2B5EF4-FFF2-40B4-BE49-F238E27FC236}">
                      <a16:creationId xmlns:a16="http://schemas.microsoft.com/office/drawing/2014/main" id="{7537E808-F922-E87C-4817-A9B656D155EF}"/>
                    </a:ext>
                  </a:extLst>
                </p:cNvPr>
                <p:cNvPicPr/>
                <p:nvPr/>
              </p:nvPicPr>
              <p:blipFill>
                <a:blip r:embed="rId251"/>
                <a:stretch>
                  <a:fillRect/>
                </a:stretch>
              </p:blipFill>
              <p:spPr>
                <a:xfrm>
                  <a:off x="8743690" y="5993690"/>
                  <a:ext cx="3934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91" name="Ink 390">
                  <a:extLst>
                    <a:ext uri="{FF2B5EF4-FFF2-40B4-BE49-F238E27FC236}">
                      <a16:creationId xmlns:a16="http://schemas.microsoft.com/office/drawing/2014/main" id="{F6165447-F3EC-F0BD-CC6A-A67EA1FE880A}"/>
                    </a:ext>
                  </a:extLst>
                </p14:cNvPr>
                <p14:cNvContentPartPr/>
                <p14:nvPr/>
              </p14:nvContentPartPr>
              <p14:xfrm>
                <a:off x="8610490" y="6217970"/>
                <a:ext cx="587880" cy="279360"/>
              </p14:xfrm>
            </p:contentPart>
          </mc:Choice>
          <mc:Fallback xmlns="">
            <p:pic>
              <p:nvPicPr>
                <p:cNvPr id="391" name="Ink 390">
                  <a:extLst>
                    <a:ext uri="{FF2B5EF4-FFF2-40B4-BE49-F238E27FC236}">
                      <a16:creationId xmlns:a16="http://schemas.microsoft.com/office/drawing/2014/main" id="{F6165447-F3EC-F0BD-CC6A-A67EA1FE880A}"/>
                    </a:ext>
                  </a:extLst>
                </p:cNvPr>
                <p:cNvPicPr/>
                <p:nvPr/>
              </p:nvPicPr>
              <p:blipFill>
                <a:blip r:embed="rId253"/>
                <a:stretch>
                  <a:fillRect/>
                </a:stretch>
              </p:blipFill>
              <p:spPr>
                <a:xfrm>
                  <a:off x="8604370" y="6211850"/>
                  <a:ext cx="600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92" name="Ink 391">
                  <a:extLst>
                    <a:ext uri="{FF2B5EF4-FFF2-40B4-BE49-F238E27FC236}">
                      <a16:creationId xmlns:a16="http://schemas.microsoft.com/office/drawing/2014/main" id="{E21E13AA-BF33-CA44-FFB5-11258E862990}"/>
                    </a:ext>
                  </a:extLst>
                </p14:cNvPr>
                <p14:cNvContentPartPr/>
                <p14:nvPr/>
              </p14:nvContentPartPr>
              <p14:xfrm>
                <a:off x="8565490" y="6057770"/>
                <a:ext cx="330480" cy="110520"/>
              </p14:xfrm>
            </p:contentPart>
          </mc:Choice>
          <mc:Fallback xmlns="">
            <p:pic>
              <p:nvPicPr>
                <p:cNvPr id="392" name="Ink 391">
                  <a:extLst>
                    <a:ext uri="{FF2B5EF4-FFF2-40B4-BE49-F238E27FC236}">
                      <a16:creationId xmlns:a16="http://schemas.microsoft.com/office/drawing/2014/main" id="{E21E13AA-BF33-CA44-FFB5-11258E862990}"/>
                    </a:ext>
                  </a:extLst>
                </p:cNvPr>
                <p:cNvPicPr/>
                <p:nvPr/>
              </p:nvPicPr>
              <p:blipFill>
                <a:blip r:embed="rId255"/>
                <a:stretch>
                  <a:fillRect/>
                </a:stretch>
              </p:blipFill>
              <p:spPr>
                <a:xfrm>
                  <a:off x="8559370" y="6051650"/>
                  <a:ext cx="342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96" name="Ink 395">
                  <a:extLst>
                    <a:ext uri="{FF2B5EF4-FFF2-40B4-BE49-F238E27FC236}">
                      <a16:creationId xmlns:a16="http://schemas.microsoft.com/office/drawing/2014/main" id="{2322B710-1B3C-A72E-DA23-9511B3FC4F28}"/>
                    </a:ext>
                  </a:extLst>
                </p14:cNvPr>
                <p14:cNvContentPartPr/>
                <p14:nvPr/>
              </p14:nvContentPartPr>
              <p14:xfrm>
                <a:off x="6091570" y="5302850"/>
                <a:ext cx="269280" cy="512640"/>
              </p14:xfrm>
            </p:contentPart>
          </mc:Choice>
          <mc:Fallback xmlns="">
            <p:pic>
              <p:nvPicPr>
                <p:cNvPr id="396" name="Ink 395">
                  <a:extLst>
                    <a:ext uri="{FF2B5EF4-FFF2-40B4-BE49-F238E27FC236}">
                      <a16:creationId xmlns:a16="http://schemas.microsoft.com/office/drawing/2014/main" id="{2322B710-1B3C-A72E-DA23-9511B3FC4F28}"/>
                    </a:ext>
                  </a:extLst>
                </p:cNvPr>
                <p:cNvPicPr/>
                <p:nvPr/>
              </p:nvPicPr>
              <p:blipFill>
                <a:blip r:embed="rId257"/>
                <a:stretch>
                  <a:fillRect/>
                </a:stretch>
              </p:blipFill>
              <p:spPr>
                <a:xfrm>
                  <a:off x="6085450" y="5296730"/>
                  <a:ext cx="2815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98" name="Ink 397">
                  <a:extLst>
                    <a:ext uri="{FF2B5EF4-FFF2-40B4-BE49-F238E27FC236}">
                      <a16:creationId xmlns:a16="http://schemas.microsoft.com/office/drawing/2014/main" id="{6E302C49-84AC-70FF-2BEA-59A14743F0E7}"/>
                    </a:ext>
                  </a:extLst>
                </p14:cNvPr>
                <p14:cNvContentPartPr/>
                <p14:nvPr/>
              </p14:nvContentPartPr>
              <p14:xfrm>
                <a:off x="6141610" y="5019890"/>
                <a:ext cx="150840" cy="202320"/>
              </p14:xfrm>
            </p:contentPart>
          </mc:Choice>
          <mc:Fallback xmlns="">
            <p:pic>
              <p:nvPicPr>
                <p:cNvPr id="398" name="Ink 397">
                  <a:extLst>
                    <a:ext uri="{FF2B5EF4-FFF2-40B4-BE49-F238E27FC236}">
                      <a16:creationId xmlns:a16="http://schemas.microsoft.com/office/drawing/2014/main" id="{6E302C49-84AC-70FF-2BEA-59A14743F0E7}"/>
                    </a:ext>
                  </a:extLst>
                </p:cNvPr>
                <p:cNvPicPr/>
                <p:nvPr/>
              </p:nvPicPr>
              <p:blipFill>
                <a:blip r:embed="rId259"/>
                <a:stretch>
                  <a:fillRect/>
                </a:stretch>
              </p:blipFill>
              <p:spPr>
                <a:xfrm>
                  <a:off x="6135490" y="5013770"/>
                  <a:ext cx="163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99" name="Ink 398">
                  <a:extLst>
                    <a:ext uri="{FF2B5EF4-FFF2-40B4-BE49-F238E27FC236}">
                      <a16:creationId xmlns:a16="http://schemas.microsoft.com/office/drawing/2014/main" id="{C2A122C8-8F95-7775-3828-A2ACBDA99987}"/>
                    </a:ext>
                  </a:extLst>
                </p14:cNvPr>
                <p14:cNvContentPartPr/>
                <p14:nvPr/>
              </p14:nvContentPartPr>
              <p14:xfrm>
                <a:off x="6311170" y="5047250"/>
                <a:ext cx="133560" cy="167040"/>
              </p14:xfrm>
            </p:contentPart>
          </mc:Choice>
          <mc:Fallback xmlns="">
            <p:pic>
              <p:nvPicPr>
                <p:cNvPr id="399" name="Ink 398">
                  <a:extLst>
                    <a:ext uri="{FF2B5EF4-FFF2-40B4-BE49-F238E27FC236}">
                      <a16:creationId xmlns:a16="http://schemas.microsoft.com/office/drawing/2014/main" id="{C2A122C8-8F95-7775-3828-A2ACBDA99987}"/>
                    </a:ext>
                  </a:extLst>
                </p:cNvPr>
                <p:cNvPicPr/>
                <p:nvPr/>
              </p:nvPicPr>
              <p:blipFill>
                <a:blip r:embed="rId261"/>
                <a:stretch>
                  <a:fillRect/>
                </a:stretch>
              </p:blipFill>
              <p:spPr>
                <a:xfrm>
                  <a:off x="6305050" y="5041130"/>
                  <a:ext cx="145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00" name="Ink 399">
                  <a:extLst>
                    <a:ext uri="{FF2B5EF4-FFF2-40B4-BE49-F238E27FC236}">
                      <a16:creationId xmlns:a16="http://schemas.microsoft.com/office/drawing/2014/main" id="{4FB27619-7DE9-18BB-F64C-99EDBF832804}"/>
                    </a:ext>
                  </a:extLst>
                </p14:cNvPr>
                <p14:cNvContentPartPr/>
                <p14:nvPr/>
              </p14:nvContentPartPr>
              <p14:xfrm>
                <a:off x="6446530" y="5057690"/>
                <a:ext cx="133200" cy="162000"/>
              </p14:xfrm>
            </p:contentPart>
          </mc:Choice>
          <mc:Fallback xmlns="">
            <p:pic>
              <p:nvPicPr>
                <p:cNvPr id="400" name="Ink 399">
                  <a:extLst>
                    <a:ext uri="{FF2B5EF4-FFF2-40B4-BE49-F238E27FC236}">
                      <a16:creationId xmlns:a16="http://schemas.microsoft.com/office/drawing/2014/main" id="{4FB27619-7DE9-18BB-F64C-99EDBF832804}"/>
                    </a:ext>
                  </a:extLst>
                </p:cNvPr>
                <p:cNvPicPr/>
                <p:nvPr/>
              </p:nvPicPr>
              <p:blipFill>
                <a:blip r:embed="rId263"/>
                <a:stretch>
                  <a:fillRect/>
                </a:stretch>
              </p:blipFill>
              <p:spPr>
                <a:xfrm>
                  <a:off x="6440410" y="5051570"/>
                  <a:ext cx="145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01" name="Ink 400">
                  <a:extLst>
                    <a:ext uri="{FF2B5EF4-FFF2-40B4-BE49-F238E27FC236}">
                      <a16:creationId xmlns:a16="http://schemas.microsoft.com/office/drawing/2014/main" id="{7501BE68-F6CD-DA3C-AB0C-A4A4A065E7EF}"/>
                    </a:ext>
                  </a:extLst>
                </p14:cNvPr>
                <p14:cNvContentPartPr/>
                <p14:nvPr/>
              </p14:nvContentPartPr>
              <p14:xfrm>
                <a:off x="6576490" y="5092610"/>
                <a:ext cx="124920" cy="143280"/>
              </p14:xfrm>
            </p:contentPart>
          </mc:Choice>
          <mc:Fallback xmlns="">
            <p:pic>
              <p:nvPicPr>
                <p:cNvPr id="401" name="Ink 400">
                  <a:extLst>
                    <a:ext uri="{FF2B5EF4-FFF2-40B4-BE49-F238E27FC236}">
                      <a16:creationId xmlns:a16="http://schemas.microsoft.com/office/drawing/2014/main" id="{7501BE68-F6CD-DA3C-AB0C-A4A4A065E7EF}"/>
                    </a:ext>
                  </a:extLst>
                </p:cNvPr>
                <p:cNvPicPr/>
                <p:nvPr/>
              </p:nvPicPr>
              <p:blipFill>
                <a:blip r:embed="rId265"/>
                <a:stretch>
                  <a:fillRect/>
                </a:stretch>
              </p:blipFill>
              <p:spPr>
                <a:xfrm>
                  <a:off x="6570370" y="5086490"/>
                  <a:ext cx="1371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02" name="Ink 401">
                  <a:extLst>
                    <a:ext uri="{FF2B5EF4-FFF2-40B4-BE49-F238E27FC236}">
                      <a16:creationId xmlns:a16="http://schemas.microsoft.com/office/drawing/2014/main" id="{36C2E38E-7B48-2A62-8F49-B1F0D349B36E}"/>
                    </a:ext>
                  </a:extLst>
                </p14:cNvPr>
                <p14:cNvContentPartPr/>
                <p14:nvPr/>
              </p14:nvContentPartPr>
              <p14:xfrm>
                <a:off x="6554530" y="5213930"/>
                <a:ext cx="15840" cy="9000"/>
              </p14:xfrm>
            </p:contentPart>
          </mc:Choice>
          <mc:Fallback xmlns="">
            <p:pic>
              <p:nvPicPr>
                <p:cNvPr id="402" name="Ink 401">
                  <a:extLst>
                    <a:ext uri="{FF2B5EF4-FFF2-40B4-BE49-F238E27FC236}">
                      <a16:creationId xmlns:a16="http://schemas.microsoft.com/office/drawing/2014/main" id="{36C2E38E-7B48-2A62-8F49-B1F0D349B36E}"/>
                    </a:ext>
                  </a:extLst>
                </p:cNvPr>
                <p:cNvPicPr/>
                <p:nvPr/>
              </p:nvPicPr>
              <p:blipFill>
                <a:blip r:embed="rId267"/>
                <a:stretch>
                  <a:fillRect/>
                </a:stretch>
              </p:blipFill>
              <p:spPr>
                <a:xfrm>
                  <a:off x="6548410" y="5207810"/>
                  <a:ext cx="28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03" name="Ink 402">
                  <a:extLst>
                    <a:ext uri="{FF2B5EF4-FFF2-40B4-BE49-F238E27FC236}">
                      <a16:creationId xmlns:a16="http://schemas.microsoft.com/office/drawing/2014/main" id="{B52EE362-101D-F685-7992-0B06C2D1D56A}"/>
                    </a:ext>
                  </a:extLst>
                </p14:cNvPr>
                <p14:cNvContentPartPr/>
                <p14:nvPr/>
              </p14:nvContentPartPr>
              <p14:xfrm>
                <a:off x="6385690" y="5207810"/>
                <a:ext cx="15120" cy="12240"/>
              </p14:xfrm>
            </p:contentPart>
          </mc:Choice>
          <mc:Fallback xmlns="">
            <p:pic>
              <p:nvPicPr>
                <p:cNvPr id="403" name="Ink 402">
                  <a:extLst>
                    <a:ext uri="{FF2B5EF4-FFF2-40B4-BE49-F238E27FC236}">
                      <a16:creationId xmlns:a16="http://schemas.microsoft.com/office/drawing/2014/main" id="{B52EE362-101D-F685-7992-0B06C2D1D56A}"/>
                    </a:ext>
                  </a:extLst>
                </p:cNvPr>
                <p:cNvPicPr/>
                <p:nvPr/>
              </p:nvPicPr>
              <p:blipFill>
                <a:blip r:embed="rId269"/>
                <a:stretch>
                  <a:fillRect/>
                </a:stretch>
              </p:blipFill>
              <p:spPr>
                <a:xfrm>
                  <a:off x="6379570" y="5201690"/>
                  <a:ext cx="27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04" name="Ink 403">
                  <a:extLst>
                    <a:ext uri="{FF2B5EF4-FFF2-40B4-BE49-F238E27FC236}">
                      <a16:creationId xmlns:a16="http://schemas.microsoft.com/office/drawing/2014/main" id="{6A35565D-E480-FF4A-B4B2-4743129EF85A}"/>
                    </a:ext>
                  </a:extLst>
                </p14:cNvPr>
                <p14:cNvContentPartPr/>
                <p14:nvPr/>
              </p14:nvContentPartPr>
              <p14:xfrm>
                <a:off x="6120010" y="5208890"/>
                <a:ext cx="38160" cy="10080"/>
              </p14:xfrm>
            </p:contentPart>
          </mc:Choice>
          <mc:Fallback xmlns="">
            <p:pic>
              <p:nvPicPr>
                <p:cNvPr id="404" name="Ink 403">
                  <a:extLst>
                    <a:ext uri="{FF2B5EF4-FFF2-40B4-BE49-F238E27FC236}">
                      <a16:creationId xmlns:a16="http://schemas.microsoft.com/office/drawing/2014/main" id="{6A35565D-E480-FF4A-B4B2-4743129EF85A}"/>
                    </a:ext>
                  </a:extLst>
                </p:cNvPr>
                <p:cNvPicPr/>
                <p:nvPr/>
              </p:nvPicPr>
              <p:blipFill>
                <a:blip r:embed="rId271"/>
                <a:stretch>
                  <a:fillRect/>
                </a:stretch>
              </p:blipFill>
              <p:spPr>
                <a:xfrm>
                  <a:off x="6113890" y="5202770"/>
                  <a:ext cx="50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06" name="Ink 405">
                  <a:extLst>
                    <a:ext uri="{FF2B5EF4-FFF2-40B4-BE49-F238E27FC236}">
                      <a16:creationId xmlns:a16="http://schemas.microsoft.com/office/drawing/2014/main" id="{E2352AC4-A185-C491-1554-2BA65EE6AE7C}"/>
                    </a:ext>
                  </a:extLst>
                </p14:cNvPr>
                <p14:cNvContentPartPr/>
                <p14:nvPr/>
              </p14:nvContentPartPr>
              <p14:xfrm>
                <a:off x="7684570" y="5486090"/>
                <a:ext cx="310680" cy="518400"/>
              </p14:xfrm>
            </p:contentPart>
          </mc:Choice>
          <mc:Fallback xmlns="">
            <p:pic>
              <p:nvPicPr>
                <p:cNvPr id="406" name="Ink 405">
                  <a:extLst>
                    <a:ext uri="{FF2B5EF4-FFF2-40B4-BE49-F238E27FC236}">
                      <a16:creationId xmlns:a16="http://schemas.microsoft.com/office/drawing/2014/main" id="{E2352AC4-A185-C491-1554-2BA65EE6AE7C}"/>
                    </a:ext>
                  </a:extLst>
                </p:cNvPr>
                <p:cNvPicPr/>
                <p:nvPr/>
              </p:nvPicPr>
              <p:blipFill>
                <a:blip r:embed="rId273"/>
                <a:stretch>
                  <a:fillRect/>
                </a:stretch>
              </p:blipFill>
              <p:spPr>
                <a:xfrm>
                  <a:off x="7678450" y="5479970"/>
                  <a:ext cx="3229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07" name="Ink 406">
                  <a:extLst>
                    <a:ext uri="{FF2B5EF4-FFF2-40B4-BE49-F238E27FC236}">
                      <a16:creationId xmlns:a16="http://schemas.microsoft.com/office/drawing/2014/main" id="{195E0D5D-B3F8-035C-A0DA-DB07EA020FC5}"/>
                    </a:ext>
                  </a:extLst>
                </p14:cNvPr>
                <p14:cNvContentPartPr/>
                <p14:nvPr/>
              </p14:nvContentPartPr>
              <p14:xfrm>
                <a:off x="7755490" y="5177210"/>
                <a:ext cx="194400" cy="208080"/>
              </p14:xfrm>
            </p:contentPart>
          </mc:Choice>
          <mc:Fallback xmlns="">
            <p:pic>
              <p:nvPicPr>
                <p:cNvPr id="407" name="Ink 406">
                  <a:extLst>
                    <a:ext uri="{FF2B5EF4-FFF2-40B4-BE49-F238E27FC236}">
                      <a16:creationId xmlns:a16="http://schemas.microsoft.com/office/drawing/2014/main" id="{195E0D5D-B3F8-035C-A0DA-DB07EA020FC5}"/>
                    </a:ext>
                  </a:extLst>
                </p:cNvPr>
                <p:cNvPicPr/>
                <p:nvPr/>
              </p:nvPicPr>
              <p:blipFill>
                <a:blip r:embed="rId275"/>
                <a:stretch>
                  <a:fillRect/>
                </a:stretch>
              </p:blipFill>
              <p:spPr>
                <a:xfrm>
                  <a:off x="7749370" y="5171090"/>
                  <a:ext cx="2066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08" name="Ink 407">
                  <a:extLst>
                    <a:ext uri="{FF2B5EF4-FFF2-40B4-BE49-F238E27FC236}">
                      <a16:creationId xmlns:a16="http://schemas.microsoft.com/office/drawing/2014/main" id="{64F96C6B-E486-1327-26F3-03BB6018694A}"/>
                    </a:ext>
                  </a:extLst>
                </p14:cNvPr>
                <p14:cNvContentPartPr/>
                <p14:nvPr/>
              </p14:nvContentPartPr>
              <p14:xfrm>
                <a:off x="7930450" y="5179010"/>
                <a:ext cx="207720" cy="191520"/>
              </p14:xfrm>
            </p:contentPart>
          </mc:Choice>
          <mc:Fallback xmlns="">
            <p:pic>
              <p:nvPicPr>
                <p:cNvPr id="408" name="Ink 407">
                  <a:extLst>
                    <a:ext uri="{FF2B5EF4-FFF2-40B4-BE49-F238E27FC236}">
                      <a16:creationId xmlns:a16="http://schemas.microsoft.com/office/drawing/2014/main" id="{64F96C6B-E486-1327-26F3-03BB6018694A}"/>
                    </a:ext>
                  </a:extLst>
                </p:cNvPr>
                <p:cNvPicPr/>
                <p:nvPr/>
              </p:nvPicPr>
              <p:blipFill>
                <a:blip r:embed="rId277"/>
                <a:stretch>
                  <a:fillRect/>
                </a:stretch>
              </p:blipFill>
              <p:spPr>
                <a:xfrm>
                  <a:off x="7924330" y="5172890"/>
                  <a:ext cx="21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09" name="Ink 408">
                  <a:extLst>
                    <a:ext uri="{FF2B5EF4-FFF2-40B4-BE49-F238E27FC236}">
                      <a16:creationId xmlns:a16="http://schemas.microsoft.com/office/drawing/2014/main" id="{284D1FB8-EAB8-FD2A-B6C0-99134B3CDEF4}"/>
                    </a:ext>
                  </a:extLst>
                </p14:cNvPr>
                <p14:cNvContentPartPr/>
                <p14:nvPr/>
              </p14:nvContentPartPr>
              <p14:xfrm>
                <a:off x="8067610" y="5190170"/>
                <a:ext cx="225000" cy="194760"/>
              </p14:xfrm>
            </p:contentPart>
          </mc:Choice>
          <mc:Fallback xmlns="">
            <p:pic>
              <p:nvPicPr>
                <p:cNvPr id="409" name="Ink 408">
                  <a:extLst>
                    <a:ext uri="{FF2B5EF4-FFF2-40B4-BE49-F238E27FC236}">
                      <a16:creationId xmlns:a16="http://schemas.microsoft.com/office/drawing/2014/main" id="{284D1FB8-EAB8-FD2A-B6C0-99134B3CDEF4}"/>
                    </a:ext>
                  </a:extLst>
                </p:cNvPr>
                <p:cNvPicPr/>
                <p:nvPr/>
              </p:nvPicPr>
              <p:blipFill>
                <a:blip r:embed="rId279"/>
                <a:stretch>
                  <a:fillRect/>
                </a:stretch>
              </p:blipFill>
              <p:spPr>
                <a:xfrm>
                  <a:off x="8061490" y="5184050"/>
                  <a:ext cx="237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10" name="Ink 409">
                  <a:extLst>
                    <a:ext uri="{FF2B5EF4-FFF2-40B4-BE49-F238E27FC236}">
                      <a16:creationId xmlns:a16="http://schemas.microsoft.com/office/drawing/2014/main" id="{5BEAA972-6266-7EB2-6A37-BED8AAB07D88}"/>
                    </a:ext>
                  </a:extLst>
                </p14:cNvPr>
                <p14:cNvContentPartPr/>
                <p14:nvPr/>
              </p14:nvContentPartPr>
              <p14:xfrm>
                <a:off x="8252650" y="5216450"/>
                <a:ext cx="173880" cy="208080"/>
              </p14:xfrm>
            </p:contentPart>
          </mc:Choice>
          <mc:Fallback xmlns="">
            <p:pic>
              <p:nvPicPr>
                <p:cNvPr id="410" name="Ink 409">
                  <a:extLst>
                    <a:ext uri="{FF2B5EF4-FFF2-40B4-BE49-F238E27FC236}">
                      <a16:creationId xmlns:a16="http://schemas.microsoft.com/office/drawing/2014/main" id="{5BEAA972-6266-7EB2-6A37-BED8AAB07D88}"/>
                    </a:ext>
                  </a:extLst>
                </p:cNvPr>
                <p:cNvPicPr/>
                <p:nvPr/>
              </p:nvPicPr>
              <p:blipFill>
                <a:blip r:embed="rId281"/>
                <a:stretch>
                  <a:fillRect/>
                </a:stretch>
              </p:blipFill>
              <p:spPr>
                <a:xfrm>
                  <a:off x="8246530" y="5210330"/>
                  <a:ext cx="186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11" name="Ink 410">
                  <a:extLst>
                    <a:ext uri="{FF2B5EF4-FFF2-40B4-BE49-F238E27FC236}">
                      <a16:creationId xmlns:a16="http://schemas.microsoft.com/office/drawing/2014/main" id="{9EEA5303-3EBA-7047-1B2E-AE0578F49E11}"/>
                    </a:ext>
                  </a:extLst>
                </p14:cNvPr>
                <p14:cNvContentPartPr/>
                <p14:nvPr/>
              </p14:nvContentPartPr>
              <p14:xfrm>
                <a:off x="8231770" y="5380970"/>
                <a:ext cx="16560" cy="53640"/>
              </p14:xfrm>
            </p:contentPart>
          </mc:Choice>
          <mc:Fallback xmlns="">
            <p:pic>
              <p:nvPicPr>
                <p:cNvPr id="411" name="Ink 410">
                  <a:extLst>
                    <a:ext uri="{FF2B5EF4-FFF2-40B4-BE49-F238E27FC236}">
                      <a16:creationId xmlns:a16="http://schemas.microsoft.com/office/drawing/2014/main" id="{9EEA5303-3EBA-7047-1B2E-AE0578F49E11}"/>
                    </a:ext>
                  </a:extLst>
                </p:cNvPr>
                <p:cNvPicPr/>
                <p:nvPr/>
              </p:nvPicPr>
              <p:blipFill>
                <a:blip r:embed="rId283"/>
                <a:stretch>
                  <a:fillRect/>
                </a:stretch>
              </p:blipFill>
              <p:spPr>
                <a:xfrm>
                  <a:off x="8225650" y="5374850"/>
                  <a:ext cx="288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12" name="Ink 411">
                  <a:extLst>
                    <a:ext uri="{FF2B5EF4-FFF2-40B4-BE49-F238E27FC236}">
                      <a16:creationId xmlns:a16="http://schemas.microsoft.com/office/drawing/2014/main" id="{5F9B79A8-E0BC-348F-42D9-26F20D41961B}"/>
                    </a:ext>
                  </a:extLst>
                </p14:cNvPr>
                <p14:cNvContentPartPr/>
                <p14:nvPr/>
              </p14:nvContentPartPr>
              <p14:xfrm>
                <a:off x="8041330" y="5352890"/>
                <a:ext cx="33120" cy="7920"/>
              </p14:xfrm>
            </p:contentPart>
          </mc:Choice>
          <mc:Fallback xmlns="">
            <p:pic>
              <p:nvPicPr>
                <p:cNvPr id="412" name="Ink 411">
                  <a:extLst>
                    <a:ext uri="{FF2B5EF4-FFF2-40B4-BE49-F238E27FC236}">
                      <a16:creationId xmlns:a16="http://schemas.microsoft.com/office/drawing/2014/main" id="{5F9B79A8-E0BC-348F-42D9-26F20D41961B}"/>
                    </a:ext>
                  </a:extLst>
                </p:cNvPr>
                <p:cNvPicPr/>
                <p:nvPr/>
              </p:nvPicPr>
              <p:blipFill>
                <a:blip r:embed="rId285"/>
                <a:stretch>
                  <a:fillRect/>
                </a:stretch>
              </p:blipFill>
              <p:spPr>
                <a:xfrm>
                  <a:off x="8035210" y="5346770"/>
                  <a:ext cx="45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13" name="Ink 412">
                  <a:extLst>
                    <a:ext uri="{FF2B5EF4-FFF2-40B4-BE49-F238E27FC236}">
                      <a16:creationId xmlns:a16="http://schemas.microsoft.com/office/drawing/2014/main" id="{17385A2B-AF3E-A819-31F0-D0F5ACC366DE}"/>
                    </a:ext>
                  </a:extLst>
                </p14:cNvPr>
                <p14:cNvContentPartPr/>
                <p14:nvPr/>
              </p14:nvContentPartPr>
              <p14:xfrm>
                <a:off x="7941970" y="5358290"/>
                <a:ext cx="9000" cy="12960"/>
              </p14:xfrm>
            </p:contentPart>
          </mc:Choice>
          <mc:Fallback xmlns="">
            <p:pic>
              <p:nvPicPr>
                <p:cNvPr id="413" name="Ink 412">
                  <a:extLst>
                    <a:ext uri="{FF2B5EF4-FFF2-40B4-BE49-F238E27FC236}">
                      <a16:creationId xmlns:a16="http://schemas.microsoft.com/office/drawing/2014/main" id="{17385A2B-AF3E-A819-31F0-D0F5ACC366DE}"/>
                    </a:ext>
                  </a:extLst>
                </p:cNvPr>
                <p:cNvPicPr/>
                <p:nvPr/>
              </p:nvPicPr>
              <p:blipFill>
                <a:blip r:embed="rId287"/>
                <a:stretch>
                  <a:fillRect/>
                </a:stretch>
              </p:blipFill>
              <p:spPr>
                <a:xfrm>
                  <a:off x="7935850" y="5352170"/>
                  <a:ext cx="21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77" name="Ink 376">
                  <a:extLst>
                    <a:ext uri="{FF2B5EF4-FFF2-40B4-BE49-F238E27FC236}">
                      <a16:creationId xmlns:a16="http://schemas.microsoft.com/office/drawing/2014/main" id="{F2A7760C-4A78-D170-22D9-9B7E29E2F627}"/>
                    </a:ext>
                  </a:extLst>
                </p14:cNvPr>
                <p14:cNvContentPartPr/>
                <p14:nvPr/>
              </p14:nvContentPartPr>
              <p14:xfrm>
                <a:off x="5024530" y="5585450"/>
                <a:ext cx="404280" cy="380160"/>
              </p14:xfrm>
            </p:contentPart>
          </mc:Choice>
          <mc:Fallback xmlns="">
            <p:pic>
              <p:nvPicPr>
                <p:cNvPr id="377" name="Ink 376">
                  <a:extLst>
                    <a:ext uri="{FF2B5EF4-FFF2-40B4-BE49-F238E27FC236}">
                      <a16:creationId xmlns:a16="http://schemas.microsoft.com/office/drawing/2014/main" id="{F2A7760C-4A78-D170-22D9-9B7E29E2F627}"/>
                    </a:ext>
                  </a:extLst>
                </p:cNvPr>
                <p:cNvPicPr/>
                <p:nvPr/>
              </p:nvPicPr>
              <p:blipFill>
                <a:blip r:embed="rId289"/>
                <a:stretch>
                  <a:fillRect/>
                </a:stretch>
              </p:blipFill>
              <p:spPr>
                <a:xfrm>
                  <a:off x="5018410" y="5579330"/>
                  <a:ext cx="4165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78" name="Ink 377">
                  <a:extLst>
                    <a:ext uri="{FF2B5EF4-FFF2-40B4-BE49-F238E27FC236}">
                      <a16:creationId xmlns:a16="http://schemas.microsoft.com/office/drawing/2014/main" id="{217C5C3C-55C1-E2DD-1FD9-50188B6B8545}"/>
                    </a:ext>
                  </a:extLst>
                </p14:cNvPr>
                <p14:cNvContentPartPr/>
                <p14:nvPr/>
              </p14:nvContentPartPr>
              <p14:xfrm>
                <a:off x="4908610" y="5883170"/>
                <a:ext cx="524160" cy="296280"/>
              </p14:xfrm>
            </p:contentPart>
          </mc:Choice>
          <mc:Fallback xmlns="">
            <p:pic>
              <p:nvPicPr>
                <p:cNvPr id="378" name="Ink 377">
                  <a:extLst>
                    <a:ext uri="{FF2B5EF4-FFF2-40B4-BE49-F238E27FC236}">
                      <a16:creationId xmlns:a16="http://schemas.microsoft.com/office/drawing/2014/main" id="{217C5C3C-55C1-E2DD-1FD9-50188B6B8545}"/>
                    </a:ext>
                  </a:extLst>
                </p:cNvPr>
                <p:cNvPicPr/>
                <p:nvPr/>
              </p:nvPicPr>
              <p:blipFill>
                <a:blip r:embed="rId291"/>
                <a:stretch>
                  <a:fillRect/>
                </a:stretch>
              </p:blipFill>
              <p:spPr>
                <a:xfrm>
                  <a:off x="4902490" y="5877050"/>
                  <a:ext cx="5364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80" name="Ink 379">
                  <a:extLst>
                    <a:ext uri="{FF2B5EF4-FFF2-40B4-BE49-F238E27FC236}">
                      <a16:creationId xmlns:a16="http://schemas.microsoft.com/office/drawing/2014/main" id="{D7ADF2F0-4FBE-A834-AB76-ABBAE00E7D38}"/>
                    </a:ext>
                  </a:extLst>
                </p14:cNvPr>
                <p14:cNvContentPartPr/>
                <p14:nvPr/>
              </p14:nvContentPartPr>
              <p14:xfrm>
                <a:off x="5575690" y="5729810"/>
                <a:ext cx="186120" cy="185760"/>
              </p14:xfrm>
            </p:contentPart>
          </mc:Choice>
          <mc:Fallback xmlns="">
            <p:pic>
              <p:nvPicPr>
                <p:cNvPr id="380" name="Ink 379">
                  <a:extLst>
                    <a:ext uri="{FF2B5EF4-FFF2-40B4-BE49-F238E27FC236}">
                      <a16:creationId xmlns:a16="http://schemas.microsoft.com/office/drawing/2014/main" id="{D7ADF2F0-4FBE-A834-AB76-ABBAE00E7D38}"/>
                    </a:ext>
                  </a:extLst>
                </p:cNvPr>
                <p:cNvPicPr/>
                <p:nvPr/>
              </p:nvPicPr>
              <p:blipFill>
                <a:blip r:embed="rId293"/>
                <a:stretch>
                  <a:fillRect/>
                </a:stretch>
              </p:blipFill>
              <p:spPr>
                <a:xfrm>
                  <a:off x="5569570" y="5723690"/>
                  <a:ext cx="1983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81" name="Ink 380">
                  <a:extLst>
                    <a:ext uri="{FF2B5EF4-FFF2-40B4-BE49-F238E27FC236}">
                      <a16:creationId xmlns:a16="http://schemas.microsoft.com/office/drawing/2014/main" id="{732459E5-5FD6-3A22-9252-BE562CAC0C18}"/>
                    </a:ext>
                  </a:extLst>
                </p14:cNvPr>
                <p14:cNvContentPartPr/>
                <p14:nvPr/>
              </p14:nvContentPartPr>
              <p14:xfrm>
                <a:off x="5651290" y="5714690"/>
                <a:ext cx="111240" cy="173520"/>
              </p14:xfrm>
            </p:contentPart>
          </mc:Choice>
          <mc:Fallback xmlns="">
            <p:pic>
              <p:nvPicPr>
                <p:cNvPr id="381" name="Ink 380">
                  <a:extLst>
                    <a:ext uri="{FF2B5EF4-FFF2-40B4-BE49-F238E27FC236}">
                      <a16:creationId xmlns:a16="http://schemas.microsoft.com/office/drawing/2014/main" id="{732459E5-5FD6-3A22-9252-BE562CAC0C18}"/>
                    </a:ext>
                  </a:extLst>
                </p:cNvPr>
                <p:cNvPicPr/>
                <p:nvPr/>
              </p:nvPicPr>
              <p:blipFill>
                <a:blip r:embed="rId295"/>
                <a:stretch>
                  <a:fillRect/>
                </a:stretch>
              </p:blipFill>
              <p:spPr>
                <a:xfrm>
                  <a:off x="5645170" y="5708570"/>
                  <a:ext cx="123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82" name="Ink 381">
                  <a:extLst>
                    <a:ext uri="{FF2B5EF4-FFF2-40B4-BE49-F238E27FC236}">
                      <a16:creationId xmlns:a16="http://schemas.microsoft.com/office/drawing/2014/main" id="{43CED058-93E7-4C4C-5EDF-933D35BE13A8}"/>
                    </a:ext>
                  </a:extLst>
                </p14:cNvPr>
                <p14:cNvContentPartPr/>
                <p14:nvPr/>
              </p14:nvContentPartPr>
              <p14:xfrm>
                <a:off x="5589010" y="5749610"/>
                <a:ext cx="122760" cy="133920"/>
              </p14:xfrm>
            </p:contentPart>
          </mc:Choice>
          <mc:Fallback xmlns="">
            <p:pic>
              <p:nvPicPr>
                <p:cNvPr id="382" name="Ink 381">
                  <a:extLst>
                    <a:ext uri="{FF2B5EF4-FFF2-40B4-BE49-F238E27FC236}">
                      <a16:creationId xmlns:a16="http://schemas.microsoft.com/office/drawing/2014/main" id="{43CED058-93E7-4C4C-5EDF-933D35BE13A8}"/>
                    </a:ext>
                  </a:extLst>
                </p:cNvPr>
                <p:cNvPicPr/>
                <p:nvPr/>
              </p:nvPicPr>
              <p:blipFill>
                <a:blip r:embed="rId297"/>
                <a:stretch>
                  <a:fillRect/>
                </a:stretch>
              </p:blipFill>
              <p:spPr>
                <a:xfrm>
                  <a:off x="5582890" y="5743490"/>
                  <a:ext cx="135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83" name="Ink 382">
                  <a:extLst>
                    <a:ext uri="{FF2B5EF4-FFF2-40B4-BE49-F238E27FC236}">
                      <a16:creationId xmlns:a16="http://schemas.microsoft.com/office/drawing/2014/main" id="{F8972396-D31F-F3C0-EF32-28F963182938}"/>
                    </a:ext>
                  </a:extLst>
                </p14:cNvPr>
                <p14:cNvContentPartPr/>
                <p14:nvPr/>
              </p14:nvContentPartPr>
              <p14:xfrm>
                <a:off x="5322970" y="5833490"/>
                <a:ext cx="326880" cy="58680"/>
              </p14:xfrm>
            </p:contentPart>
          </mc:Choice>
          <mc:Fallback xmlns="">
            <p:pic>
              <p:nvPicPr>
                <p:cNvPr id="383" name="Ink 382">
                  <a:extLst>
                    <a:ext uri="{FF2B5EF4-FFF2-40B4-BE49-F238E27FC236}">
                      <a16:creationId xmlns:a16="http://schemas.microsoft.com/office/drawing/2014/main" id="{F8972396-D31F-F3C0-EF32-28F963182938}"/>
                    </a:ext>
                  </a:extLst>
                </p:cNvPr>
                <p:cNvPicPr/>
                <p:nvPr/>
              </p:nvPicPr>
              <p:blipFill>
                <a:blip r:embed="rId299"/>
                <a:stretch>
                  <a:fillRect/>
                </a:stretch>
              </p:blipFill>
              <p:spPr>
                <a:xfrm>
                  <a:off x="5316850" y="5827370"/>
                  <a:ext cx="339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17" name="Ink 416">
                  <a:extLst>
                    <a:ext uri="{FF2B5EF4-FFF2-40B4-BE49-F238E27FC236}">
                      <a16:creationId xmlns:a16="http://schemas.microsoft.com/office/drawing/2014/main" id="{9FB3DA71-BE61-F1DA-B4CE-A85D23A43083}"/>
                    </a:ext>
                  </a:extLst>
                </p14:cNvPr>
                <p14:cNvContentPartPr/>
                <p14:nvPr/>
              </p14:nvContentPartPr>
              <p14:xfrm>
                <a:off x="5752090" y="5866250"/>
                <a:ext cx="441000" cy="212040"/>
              </p14:xfrm>
            </p:contentPart>
          </mc:Choice>
          <mc:Fallback xmlns="">
            <p:pic>
              <p:nvPicPr>
                <p:cNvPr id="417" name="Ink 416">
                  <a:extLst>
                    <a:ext uri="{FF2B5EF4-FFF2-40B4-BE49-F238E27FC236}">
                      <a16:creationId xmlns:a16="http://schemas.microsoft.com/office/drawing/2014/main" id="{9FB3DA71-BE61-F1DA-B4CE-A85D23A43083}"/>
                    </a:ext>
                  </a:extLst>
                </p:cNvPr>
                <p:cNvPicPr/>
                <p:nvPr/>
              </p:nvPicPr>
              <p:blipFill>
                <a:blip r:embed="rId301"/>
                <a:stretch>
                  <a:fillRect/>
                </a:stretch>
              </p:blipFill>
              <p:spPr>
                <a:xfrm>
                  <a:off x="5745970" y="5860130"/>
                  <a:ext cx="453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18" name="Ink 417">
                  <a:extLst>
                    <a:ext uri="{FF2B5EF4-FFF2-40B4-BE49-F238E27FC236}">
                      <a16:creationId xmlns:a16="http://schemas.microsoft.com/office/drawing/2014/main" id="{CE3A2F4C-A382-6826-CCF8-278100CD2FEC}"/>
                    </a:ext>
                  </a:extLst>
                </p14:cNvPr>
                <p14:cNvContentPartPr/>
                <p14:nvPr/>
              </p14:nvContentPartPr>
              <p14:xfrm>
                <a:off x="6129730" y="5792810"/>
                <a:ext cx="189360" cy="194400"/>
              </p14:xfrm>
            </p:contentPart>
          </mc:Choice>
          <mc:Fallback xmlns="">
            <p:pic>
              <p:nvPicPr>
                <p:cNvPr id="418" name="Ink 417">
                  <a:extLst>
                    <a:ext uri="{FF2B5EF4-FFF2-40B4-BE49-F238E27FC236}">
                      <a16:creationId xmlns:a16="http://schemas.microsoft.com/office/drawing/2014/main" id="{CE3A2F4C-A382-6826-CCF8-278100CD2FEC}"/>
                    </a:ext>
                  </a:extLst>
                </p:cNvPr>
                <p:cNvPicPr/>
                <p:nvPr/>
              </p:nvPicPr>
              <p:blipFill>
                <a:blip r:embed="rId303"/>
                <a:stretch>
                  <a:fillRect/>
                </a:stretch>
              </p:blipFill>
              <p:spPr>
                <a:xfrm>
                  <a:off x="6123610" y="5786690"/>
                  <a:ext cx="2016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20" name="Ink 419">
                  <a:extLst>
                    <a:ext uri="{FF2B5EF4-FFF2-40B4-BE49-F238E27FC236}">
                      <a16:creationId xmlns:a16="http://schemas.microsoft.com/office/drawing/2014/main" id="{D9ACCF72-D9DA-9B08-54EA-52F58F685E01}"/>
                    </a:ext>
                  </a:extLst>
                </p14:cNvPr>
                <p14:cNvContentPartPr/>
                <p14:nvPr/>
              </p14:nvContentPartPr>
              <p14:xfrm>
                <a:off x="7588450" y="6518930"/>
                <a:ext cx="193320" cy="288360"/>
              </p14:xfrm>
            </p:contentPart>
          </mc:Choice>
          <mc:Fallback xmlns="">
            <p:pic>
              <p:nvPicPr>
                <p:cNvPr id="420" name="Ink 419">
                  <a:extLst>
                    <a:ext uri="{FF2B5EF4-FFF2-40B4-BE49-F238E27FC236}">
                      <a16:creationId xmlns:a16="http://schemas.microsoft.com/office/drawing/2014/main" id="{D9ACCF72-D9DA-9B08-54EA-52F58F685E01}"/>
                    </a:ext>
                  </a:extLst>
                </p:cNvPr>
                <p:cNvPicPr/>
                <p:nvPr/>
              </p:nvPicPr>
              <p:blipFill>
                <a:blip r:embed="rId305"/>
                <a:stretch>
                  <a:fillRect/>
                </a:stretch>
              </p:blipFill>
              <p:spPr>
                <a:xfrm>
                  <a:off x="7582330" y="6512810"/>
                  <a:ext cx="2055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21" name="Ink 420">
                  <a:extLst>
                    <a:ext uri="{FF2B5EF4-FFF2-40B4-BE49-F238E27FC236}">
                      <a16:creationId xmlns:a16="http://schemas.microsoft.com/office/drawing/2014/main" id="{A26D633E-6E26-7E7F-DACD-B1AF77B7E786}"/>
                    </a:ext>
                  </a:extLst>
                </p14:cNvPr>
                <p14:cNvContentPartPr/>
                <p14:nvPr/>
              </p14:nvContentPartPr>
              <p14:xfrm>
                <a:off x="7736050" y="6656090"/>
                <a:ext cx="142560" cy="47880"/>
              </p14:xfrm>
            </p:contentPart>
          </mc:Choice>
          <mc:Fallback xmlns="">
            <p:pic>
              <p:nvPicPr>
                <p:cNvPr id="421" name="Ink 420">
                  <a:extLst>
                    <a:ext uri="{FF2B5EF4-FFF2-40B4-BE49-F238E27FC236}">
                      <a16:creationId xmlns:a16="http://schemas.microsoft.com/office/drawing/2014/main" id="{A26D633E-6E26-7E7F-DACD-B1AF77B7E786}"/>
                    </a:ext>
                  </a:extLst>
                </p:cNvPr>
                <p:cNvPicPr/>
                <p:nvPr/>
              </p:nvPicPr>
              <p:blipFill>
                <a:blip r:embed="rId307"/>
                <a:stretch>
                  <a:fillRect/>
                </a:stretch>
              </p:blipFill>
              <p:spPr>
                <a:xfrm>
                  <a:off x="7729930" y="6649970"/>
                  <a:ext cx="154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22" name="Ink 421">
                  <a:extLst>
                    <a:ext uri="{FF2B5EF4-FFF2-40B4-BE49-F238E27FC236}">
                      <a16:creationId xmlns:a16="http://schemas.microsoft.com/office/drawing/2014/main" id="{DC4C30BB-F8B0-74DA-C34A-A8CDBBA44227}"/>
                    </a:ext>
                  </a:extLst>
                </p14:cNvPr>
                <p14:cNvContentPartPr/>
                <p14:nvPr/>
              </p14:nvContentPartPr>
              <p14:xfrm>
                <a:off x="7906690" y="6428930"/>
                <a:ext cx="300240" cy="319680"/>
              </p14:xfrm>
            </p:contentPart>
          </mc:Choice>
          <mc:Fallback xmlns="">
            <p:pic>
              <p:nvPicPr>
                <p:cNvPr id="422" name="Ink 421">
                  <a:extLst>
                    <a:ext uri="{FF2B5EF4-FFF2-40B4-BE49-F238E27FC236}">
                      <a16:creationId xmlns:a16="http://schemas.microsoft.com/office/drawing/2014/main" id="{DC4C30BB-F8B0-74DA-C34A-A8CDBBA44227}"/>
                    </a:ext>
                  </a:extLst>
                </p:cNvPr>
                <p:cNvPicPr/>
                <p:nvPr/>
              </p:nvPicPr>
              <p:blipFill>
                <a:blip r:embed="rId309"/>
                <a:stretch>
                  <a:fillRect/>
                </a:stretch>
              </p:blipFill>
              <p:spPr>
                <a:xfrm>
                  <a:off x="7900570" y="6422810"/>
                  <a:ext cx="3124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23" name="Ink 422">
                  <a:extLst>
                    <a:ext uri="{FF2B5EF4-FFF2-40B4-BE49-F238E27FC236}">
                      <a16:creationId xmlns:a16="http://schemas.microsoft.com/office/drawing/2014/main" id="{195E61E8-E11E-F7D9-9E96-DE5C59AB8456}"/>
                    </a:ext>
                  </a:extLst>
                </p14:cNvPr>
                <p14:cNvContentPartPr/>
                <p14:nvPr/>
              </p14:nvContentPartPr>
              <p14:xfrm>
                <a:off x="8190010" y="6423890"/>
                <a:ext cx="212040" cy="235800"/>
              </p14:xfrm>
            </p:contentPart>
          </mc:Choice>
          <mc:Fallback xmlns="">
            <p:pic>
              <p:nvPicPr>
                <p:cNvPr id="423" name="Ink 422">
                  <a:extLst>
                    <a:ext uri="{FF2B5EF4-FFF2-40B4-BE49-F238E27FC236}">
                      <a16:creationId xmlns:a16="http://schemas.microsoft.com/office/drawing/2014/main" id="{195E61E8-E11E-F7D9-9E96-DE5C59AB8456}"/>
                    </a:ext>
                  </a:extLst>
                </p:cNvPr>
                <p:cNvPicPr/>
                <p:nvPr/>
              </p:nvPicPr>
              <p:blipFill>
                <a:blip r:embed="rId311"/>
                <a:stretch>
                  <a:fillRect/>
                </a:stretch>
              </p:blipFill>
              <p:spPr>
                <a:xfrm>
                  <a:off x="8183890" y="6417770"/>
                  <a:ext cx="2242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24" name="Ink 423">
                  <a:extLst>
                    <a:ext uri="{FF2B5EF4-FFF2-40B4-BE49-F238E27FC236}">
                      <a16:creationId xmlns:a16="http://schemas.microsoft.com/office/drawing/2014/main" id="{33DF5805-34B4-E39A-DE1C-F4148D7658C3}"/>
                    </a:ext>
                  </a:extLst>
                </p14:cNvPr>
                <p14:cNvContentPartPr/>
                <p14:nvPr/>
              </p14:nvContentPartPr>
              <p14:xfrm>
                <a:off x="8204410" y="6636650"/>
                <a:ext cx="72000" cy="136800"/>
              </p14:xfrm>
            </p:contentPart>
          </mc:Choice>
          <mc:Fallback xmlns="">
            <p:pic>
              <p:nvPicPr>
                <p:cNvPr id="424" name="Ink 423">
                  <a:extLst>
                    <a:ext uri="{FF2B5EF4-FFF2-40B4-BE49-F238E27FC236}">
                      <a16:creationId xmlns:a16="http://schemas.microsoft.com/office/drawing/2014/main" id="{33DF5805-34B4-E39A-DE1C-F4148D7658C3}"/>
                    </a:ext>
                  </a:extLst>
                </p:cNvPr>
                <p:cNvPicPr/>
                <p:nvPr/>
              </p:nvPicPr>
              <p:blipFill>
                <a:blip r:embed="rId313"/>
                <a:stretch>
                  <a:fillRect/>
                </a:stretch>
              </p:blipFill>
              <p:spPr>
                <a:xfrm>
                  <a:off x="8198290" y="6630530"/>
                  <a:ext cx="842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25" name="Ink 424">
                  <a:extLst>
                    <a:ext uri="{FF2B5EF4-FFF2-40B4-BE49-F238E27FC236}">
                      <a16:creationId xmlns:a16="http://schemas.microsoft.com/office/drawing/2014/main" id="{B57CE543-028E-1820-3DC2-0644F41C218D}"/>
                    </a:ext>
                  </a:extLst>
                </p14:cNvPr>
                <p14:cNvContentPartPr/>
                <p14:nvPr/>
              </p14:nvContentPartPr>
              <p14:xfrm>
                <a:off x="8333290" y="6534770"/>
                <a:ext cx="142200" cy="236880"/>
              </p14:xfrm>
            </p:contentPart>
          </mc:Choice>
          <mc:Fallback xmlns="">
            <p:pic>
              <p:nvPicPr>
                <p:cNvPr id="425" name="Ink 424">
                  <a:extLst>
                    <a:ext uri="{FF2B5EF4-FFF2-40B4-BE49-F238E27FC236}">
                      <a16:creationId xmlns:a16="http://schemas.microsoft.com/office/drawing/2014/main" id="{B57CE543-028E-1820-3DC2-0644F41C218D}"/>
                    </a:ext>
                  </a:extLst>
                </p:cNvPr>
                <p:cNvPicPr/>
                <p:nvPr/>
              </p:nvPicPr>
              <p:blipFill>
                <a:blip r:embed="rId315"/>
                <a:stretch>
                  <a:fillRect/>
                </a:stretch>
              </p:blipFill>
              <p:spPr>
                <a:xfrm>
                  <a:off x="8327170" y="6528650"/>
                  <a:ext cx="154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26" name="Ink 425">
                  <a:extLst>
                    <a:ext uri="{FF2B5EF4-FFF2-40B4-BE49-F238E27FC236}">
                      <a16:creationId xmlns:a16="http://schemas.microsoft.com/office/drawing/2014/main" id="{DFB23CBA-9198-CA6D-5FF1-B4BC8D39E521}"/>
                    </a:ext>
                  </a:extLst>
                </p14:cNvPr>
                <p14:cNvContentPartPr/>
                <p14:nvPr/>
              </p14:nvContentPartPr>
              <p14:xfrm>
                <a:off x="8494210" y="6561770"/>
                <a:ext cx="112680" cy="220320"/>
              </p14:xfrm>
            </p:contentPart>
          </mc:Choice>
          <mc:Fallback xmlns="">
            <p:pic>
              <p:nvPicPr>
                <p:cNvPr id="426" name="Ink 425">
                  <a:extLst>
                    <a:ext uri="{FF2B5EF4-FFF2-40B4-BE49-F238E27FC236}">
                      <a16:creationId xmlns:a16="http://schemas.microsoft.com/office/drawing/2014/main" id="{DFB23CBA-9198-CA6D-5FF1-B4BC8D39E521}"/>
                    </a:ext>
                  </a:extLst>
                </p:cNvPr>
                <p:cNvPicPr/>
                <p:nvPr/>
              </p:nvPicPr>
              <p:blipFill>
                <a:blip r:embed="rId317"/>
                <a:stretch>
                  <a:fillRect/>
                </a:stretch>
              </p:blipFill>
              <p:spPr>
                <a:xfrm>
                  <a:off x="8488090" y="6555650"/>
                  <a:ext cx="1249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27" name="Ink 426">
                  <a:extLst>
                    <a:ext uri="{FF2B5EF4-FFF2-40B4-BE49-F238E27FC236}">
                      <a16:creationId xmlns:a16="http://schemas.microsoft.com/office/drawing/2014/main" id="{DAD3D53B-D662-C30E-6441-AB580723B6C0}"/>
                    </a:ext>
                  </a:extLst>
                </p14:cNvPr>
                <p14:cNvContentPartPr/>
                <p14:nvPr/>
              </p14:nvContentPartPr>
              <p14:xfrm>
                <a:off x="8515450" y="6623330"/>
                <a:ext cx="197280" cy="88920"/>
              </p14:xfrm>
            </p:contentPart>
          </mc:Choice>
          <mc:Fallback xmlns="">
            <p:pic>
              <p:nvPicPr>
                <p:cNvPr id="427" name="Ink 426">
                  <a:extLst>
                    <a:ext uri="{FF2B5EF4-FFF2-40B4-BE49-F238E27FC236}">
                      <a16:creationId xmlns:a16="http://schemas.microsoft.com/office/drawing/2014/main" id="{DAD3D53B-D662-C30E-6441-AB580723B6C0}"/>
                    </a:ext>
                  </a:extLst>
                </p:cNvPr>
                <p:cNvPicPr/>
                <p:nvPr/>
              </p:nvPicPr>
              <p:blipFill>
                <a:blip r:embed="rId319"/>
                <a:stretch>
                  <a:fillRect/>
                </a:stretch>
              </p:blipFill>
              <p:spPr>
                <a:xfrm>
                  <a:off x="8509330" y="6617210"/>
                  <a:ext cx="209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28" name="Ink 427">
                  <a:extLst>
                    <a:ext uri="{FF2B5EF4-FFF2-40B4-BE49-F238E27FC236}">
                      <a16:creationId xmlns:a16="http://schemas.microsoft.com/office/drawing/2014/main" id="{B6C04AB6-C96D-9DDC-C5EA-C8E446849601}"/>
                    </a:ext>
                  </a:extLst>
                </p14:cNvPr>
                <p14:cNvContentPartPr/>
                <p14:nvPr/>
              </p14:nvContentPartPr>
              <p14:xfrm>
                <a:off x="8731450" y="6580490"/>
                <a:ext cx="87840" cy="216720"/>
              </p14:xfrm>
            </p:contentPart>
          </mc:Choice>
          <mc:Fallback xmlns="">
            <p:pic>
              <p:nvPicPr>
                <p:cNvPr id="428" name="Ink 427">
                  <a:extLst>
                    <a:ext uri="{FF2B5EF4-FFF2-40B4-BE49-F238E27FC236}">
                      <a16:creationId xmlns:a16="http://schemas.microsoft.com/office/drawing/2014/main" id="{B6C04AB6-C96D-9DDC-C5EA-C8E446849601}"/>
                    </a:ext>
                  </a:extLst>
                </p:cNvPr>
                <p:cNvPicPr/>
                <p:nvPr/>
              </p:nvPicPr>
              <p:blipFill>
                <a:blip r:embed="rId321"/>
                <a:stretch>
                  <a:fillRect/>
                </a:stretch>
              </p:blipFill>
              <p:spPr>
                <a:xfrm>
                  <a:off x="8725330" y="6574370"/>
                  <a:ext cx="100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29" name="Ink 428">
                  <a:extLst>
                    <a:ext uri="{FF2B5EF4-FFF2-40B4-BE49-F238E27FC236}">
                      <a16:creationId xmlns:a16="http://schemas.microsoft.com/office/drawing/2014/main" id="{D806C2E3-42A1-D034-28AF-60CC4754BD35}"/>
                    </a:ext>
                  </a:extLst>
                </p14:cNvPr>
                <p14:cNvContentPartPr/>
                <p14:nvPr/>
              </p14:nvContentPartPr>
              <p14:xfrm>
                <a:off x="8871850" y="6571850"/>
                <a:ext cx="117360" cy="244440"/>
              </p14:xfrm>
            </p:contentPart>
          </mc:Choice>
          <mc:Fallback xmlns="">
            <p:pic>
              <p:nvPicPr>
                <p:cNvPr id="429" name="Ink 428">
                  <a:extLst>
                    <a:ext uri="{FF2B5EF4-FFF2-40B4-BE49-F238E27FC236}">
                      <a16:creationId xmlns:a16="http://schemas.microsoft.com/office/drawing/2014/main" id="{D806C2E3-42A1-D034-28AF-60CC4754BD35}"/>
                    </a:ext>
                  </a:extLst>
                </p:cNvPr>
                <p:cNvPicPr/>
                <p:nvPr/>
              </p:nvPicPr>
              <p:blipFill>
                <a:blip r:embed="rId323"/>
                <a:stretch>
                  <a:fillRect/>
                </a:stretch>
              </p:blipFill>
              <p:spPr>
                <a:xfrm>
                  <a:off x="8865730" y="6565730"/>
                  <a:ext cx="129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30" name="Ink 429">
                  <a:extLst>
                    <a:ext uri="{FF2B5EF4-FFF2-40B4-BE49-F238E27FC236}">
                      <a16:creationId xmlns:a16="http://schemas.microsoft.com/office/drawing/2014/main" id="{BE79BAB8-8F10-C5BF-8659-56CFC772E3E3}"/>
                    </a:ext>
                  </a:extLst>
                </p14:cNvPr>
                <p14:cNvContentPartPr/>
                <p14:nvPr/>
              </p14:nvContentPartPr>
              <p14:xfrm>
                <a:off x="8871850" y="6580850"/>
                <a:ext cx="340920" cy="67320"/>
              </p14:xfrm>
            </p:contentPart>
          </mc:Choice>
          <mc:Fallback xmlns="">
            <p:pic>
              <p:nvPicPr>
                <p:cNvPr id="430" name="Ink 429">
                  <a:extLst>
                    <a:ext uri="{FF2B5EF4-FFF2-40B4-BE49-F238E27FC236}">
                      <a16:creationId xmlns:a16="http://schemas.microsoft.com/office/drawing/2014/main" id="{BE79BAB8-8F10-C5BF-8659-56CFC772E3E3}"/>
                    </a:ext>
                  </a:extLst>
                </p:cNvPr>
                <p:cNvPicPr/>
                <p:nvPr/>
              </p:nvPicPr>
              <p:blipFill>
                <a:blip r:embed="rId325"/>
                <a:stretch>
                  <a:fillRect/>
                </a:stretch>
              </p:blipFill>
              <p:spPr>
                <a:xfrm>
                  <a:off x="8865730" y="6574730"/>
                  <a:ext cx="3531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6">
            <p14:nvContentPartPr>
              <p14:cNvPr id="432" name="Ink 431">
                <a:extLst>
                  <a:ext uri="{FF2B5EF4-FFF2-40B4-BE49-F238E27FC236}">
                    <a16:creationId xmlns:a16="http://schemas.microsoft.com/office/drawing/2014/main" id="{1BAE916F-58C2-6C13-4088-4AAAB9516A96}"/>
                  </a:ext>
                </a:extLst>
              </p14:cNvPr>
              <p14:cNvContentPartPr/>
              <p14:nvPr/>
            </p14:nvContentPartPr>
            <p14:xfrm>
              <a:off x="703090" y="4724690"/>
              <a:ext cx="1841760" cy="2044800"/>
            </p14:xfrm>
          </p:contentPart>
        </mc:Choice>
        <mc:Fallback xmlns="">
          <p:pic>
            <p:nvPicPr>
              <p:cNvPr id="432" name="Ink 431">
                <a:extLst>
                  <a:ext uri="{FF2B5EF4-FFF2-40B4-BE49-F238E27FC236}">
                    <a16:creationId xmlns:a16="http://schemas.microsoft.com/office/drawing/2014/main" id="{1BAE916F-58C2-6C13-4088-4AAAB9516A96}"/>
                  </a:ext>
                </a:extLst>
              </p:cNvPr>
              <p:cNvPicPr/>
              <p:nvPr/>
            </p:nvPicPr>
            <p:blipFill>
              <a:blip r:embed="rId327"/>
              <a:stretch>
                <a:fillRect/>
              </a:stretch>
            </p:blipFill>
            <p:spPr>
              <a:xfrm>
                <a:off x="696970" y="4718570"/>
                <a:ext cx="1854000" cy="2057040"/>
              </a:xfrm>
              <a:prstGeom prst="rect">
                <a:avLst/>
              </a:prstGeom>
            </p:spPr>
          </p:pic>
        </mc:Fallback>
      </mc:AlternateContent>
      <p:grpSp>
        <p:nvGrpSpPr>
          <p:cNvPr id="466" name="Group 465">
            <a:extLst>
              <a:ext uri="{FF2B5EF4-FFF2-40B4-BE49-F238E27FC236}">
                <a16:creationId xmlns:a16="http://schemas.microsoft.com/office/drawing/2014/main" id="{421E1638-C84F-7B1E-1A9F-BC54F941F34E}"/>
              </a:ext>
            </a:extLst>
          </p:cNvPr>
          <p:cNvGrpSpPr/>
          <p:nvPr/>
        </p:nvGrpSpPr>
        <p:grpSpPr>
          <a:xfrm>
            <a:off x="2989810" y="141890"/>
            <a:ext cx="2627280" cy="638280"/>
            <a:chOff x="2989810" y="141890"/>
            <a:chExt cx="2627280" cy="638280"/>
          </a:xfrm>
        </p:grpSpPr>
        <mc:AlternateContent xmlns:mc="http://schemas.openxmlformats.org/markup-compatibility/2006" xmlns:p14="http://schemas.microsoft.com/office/powerpoint/2010/main">
          <mc:Choice Requires="p14">
            <p:contentPart p14:bwMode="auto" r:id="rId328">
              <p14:nvContentPartPr>
                <p14:cNvPr id="450" name="Ink 449">
                  <a:extLst>
                    <a:ext uri="{FF2B5EF4-FFF2-40B4-BE49-F238E27FC236}">
                      <a16:creationId xmlns:a16="http://schemas.microsoft.com/office/drawing/2014/main" id="{99882BC0-1EE7-372B-88EA-F0178FA4F18E}"/>
                    </a:ext>
                  </a:extLst>
                </p14:cNvPr>
                <p14:cNvContentPartPr/>
                <p14:nvPr/>
              </p14:nvContentPartPr>
              <p14:xfrm>
                <a:off x="2989810" y="275450"/>
                <a:ext cx="327600" cy="356400"/>
              </p14:xfrm>
            </p:contentPart>
          </mc:Choice>
          <mc:Fallback xmlns="">
            <p:pic>
              <p:nvPicPr>
                <p:cNvPr id="450" name="Ink 449">
                  <a:extLst>
                    <a:ext uri="{FF2B5EF4-FFF2-40B4-BE49-F238E27FC236}">
                      <a16:creationId xmlns:a16="http://schemas.microsoft.com/office/drawing/2014/main" id="{99882BC0-1EE7-372B-88EA-F0178FA4F18E}"/>
                    </a:ext>
                  </a:extLst>
                </p:cNvPr>
                <p:cNvPicPr/>
                <p:nvPr/>
              </p:nvPicPr>
              <p:blipFill>
                <a:blip r:embed="rId329"/>
                <a:stretch>
                  <a:fillRect/>
                </a:stretch>
              </p:blipFill>
              <p:spPr>
                <a:xfrm>
                  <a:off x="2983690" y="269330"/>
                  <a:ext cx="339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51" name="Ink 450">
                  <a:extLst>
                    <a:ext uri="{FF2B5EF4-FFF2-40B4-BE49-F238E27FC236}">
                      <a16:creationId xmlns:a16="http://schemas.microsoft.com/office/drawing/2014/main" id="{948BA5B5-2AAA-4228-A62E-20FF952AE302}"/>
                    </a:ext>
                  </a:extLst>
                </p14:cNvPr>
                <p14:cNvContentPartPr/>
                <p14:nvPr/>
              </p14:nvContentPartPr>
              <p14:xfrm>
                <a:off x="3280690" y="290930"/>
                <a:ext cx="282600" cy="320400"/>
              </p14:xfrm>
            </p:contentPart>
          </mc:Choice>
          <mc:Fallback xmlns="">
            <p:pic>
              <p:nvPicPr>
                <p:cNvPr id="451" name="Ink 450">
                  <a:extLst>
                    <a:ext uri="{FF2B5EF4-FFF2-40B4-BE49-F238E27FC236}">
                      <a16:creationId xmlns:a16="http://schemas.microsoft.com/office/drawing/2014/main" id="{948BA5B5-2AAA-4228-A62E-20FF952AE302}"/>
                    </a:ext>
                  </a:extLst>
                </p:cNvPr>
                <p:cNvPicPr/>
                <p:nvPr/>
              </p:nvPicPr>
              <p:blipFill>
                <a:blip r:embed="rId331"/>
                <a:stretch>
                  <a:fillRect/>
                </a:stretch>
              </p:blipFill>
              <p:spPr>
                <a:xfrm>
                  <a:off x="3274570" y="284810"/>
                  <a:ext cx="2948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52" name="Ink 451">
                  <a:extLst>
                    <a:ext uri="{FF2B5EF4-FFF2-40B4-BE49-F238E27FC236}">
                      <a16:creationId xmlns:a16="http://schemas.microsoft.com/office/drawing/2014/main" id="{01F08DD9-514F-C7F5-C9DB-92A8938C12B3}"/>
                    </a:ext>
                  </a:extLst>
                </p14:cNvPr>
                <p14:cNvContentPartPr/>
                <p14:nvPr/>
              </p14:nvContentPartPr>
              <p14:xfrm>
                <a:off x="3559690" y="323690"/>
                <a:ext cx="230760" cy="149040"/>
              </p14:xfrm>
            </p:contentPart>
          </mc:Choice>
          <mc:Fallback xmlns="">
            <p:pic>
              <p:nvPicPr>
                <p:cNvPr id="452" name="Ink 451">
                  <a:extLst>
                    <a:ext uri="{FF2B5EF4-FFF2-40B4-BE49-F238E27FC236}">
                      <a16:creationId xmlns:a16="http://schemas.microsoft.com/office/drawing/2014/main" id="{01F08DD9-514F-C7F5-C9DB-92A8938C12B3}"/>
                    </a:ext>
                  </a:extLst>
                </p:cNvPr>
                <p:cNvPicPr/>
                <p:nvPr/>
              </p:nvPicPr>
              <p:blipFill>
                <a:blip r:embed="rId333"/>
                <a:stretch>
                  <a:fillRect/>
                </a:stretch>
              </p:blipFill>
              <p:spPr>
                <a:xfrm>
                  <a:off x="3553570" y="317570"/>
                  <a:ext cx="243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53" name="Ink 452">
                  <a:extLst>
                    <a:ext uri="{FF2B5EF4-FFF2-40B4-BE49-F238E27FC236}">
                      <a16:creationId xmlns:a16="http://schemas.microsoft.com/office/drawing/2014/main" id="{1CA16985-1CF0-65DD-93F4-657EF35600B3}"/>
                    </a:ext>
                  </a:extLst>
                </p14:cNvPr>
                <p14:cNvContentPartPr/>
                <p14:nvPr/>
              </p14:nvContentPartPr>
              <p14:xfrm>
                <a:off x="3721690" y="303530"/>
                <a:ext cx="33120" cy="198720"/>
              </p14:xfrm>
            </p:contentPart>
          </mc:Choice>
          <mc:Fallback xmlns="">
            <p:pic>
              <p:nvPicPr>
                <p:cNvPr id="453" name="Ink 452">
                  <a:extLst>
                    <a:ext uri="{FF2B5EF4-FFF2-40B4-BE49-F238E27FC236}">
                      <a16:creationId xmlns:a16="http://schemas.microsoft.com/office/drawing/2014/main" id="{1CA16985-1CF0-65DD-93F4-657EF35600B3}"/>
                    </a:ext>
                  </a:extLst>
                </p:cNvPr>
                <p:cNvPicPr/>
                <p:nvPr/>
              </p:nvPicPr>
              <p:blipFill>
                <a:blip r:embed="rId335"/>
                <a:stretch>
                  <a:fillRect/>
                </a:stretch>
              </p:blipFill>
              <p:spPr>
                <a:xfrm>
                  <a:off x="3715570" y="297410"/>
                  <a:ext cx="45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54" name="Ink 453">
                  <a:extLst>
                    <a:ext uri="{FF2B5EF4-FFF2-40B4-BE49-F238E27FC236}">
                      <a16:creationId xmlns:a16="http://schemas.microsoft.com/office/drawing/2014/main" id="{3740CEB1-9B24-8842-5C34-F5C10F9A113E}"/>
                    </a:ext>
                  </a:extLst>
                </p14:cNvPr>
                <p14:cNvContentPartPr/>
                <p14:nvPr/>
              </p14:nvContentPartPr>
              <p14:xfrm>
                <a:off x="3818890" y="479930"/>
                <a:ext cx="35640" cy="100800"/>
              </p14:xfrm>
            </p:contentPart>
          </mc:Choice>
          <mc:Fallback xmlns="">
            <p:pic>
              <p:nvPicPr>
                <p:cNvPr id="454" name="Ink 453">
                  <a:extLst>
                    <a:ext uri="{FF2B5EF4-FFF2-40B4-BE49-F238E27FC236}">
                      <a16:creationId xmlns:a16="http://schemas.microsoft.com/office/drawing/2014/main" id="{3740CEB1-9B24-8842-5C34-F5C10F9A113E}"/>
                    </a:ext>
                  </a:extLst>
                </p:cNvPr>
                <p:cNvPicPr/>
                <p:nvPr/>
              </p:nvPicPr>
              <p:blipFill>
                <a:blip r:embed="rId337"/>
                <a:stretch>
                  <a:fillRect/>
                </a:stretch>
              </p:blipFill>
              <p:spPr>
                <a:xfrm>
                  <a:off x="3812770" y="47381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55" name="Ink 454">
                  <a:extLst>
                    <a:ext uri="{FF2B5EF4-FFF2-40B4-BE49-F238E27FC236}">
                      <a16:creationId xmlns:a16="http://schemas.microsoft.com/office/drawing/2014/main" id="{13BFD4FE-E8A0-3321-C2C4-67A9C220936F}"/>
                    </a:ext>
                  </a:extLst>
                </p14:cNvPr>
                <p14:cNvContentPartPr/>
                <p14:nvPr/>
              </p14:nvContentPartPr>
              <p14:xfrm>
                <a:off x="3906370" y="291650"/>
                <a:ext cx="277200" cy="244080"/>
              </p14:xfrm>
            </p:contentPart>
          </mc:Choice>
          <mc:Fallback xmlns="">
            <p:pic>
              <p:nvPicPr>
                <p:cNvPr id="455" name="Ink 454">
                  <a:extLst>
                    <a:ext uri="{FF2B5EF4-FFF2-40B4-BE49-F238E27FC236}">
                      <a16:creationId xmlns:a16="http://schemas.microsoft.com/office/drawing/2014/main" id="{13BFD4FE-E8A0-3321-C2C4-67A9C220936F}"/>
                    </a:ext>
                  </a:extLst>
                </p:cNvPr>
                <p:cNvPicPr/>
                <p:nvPr/>
              </p:nvPicPr>
              <p:blipFill>
                <a:blip r:embed="rId339"/>
                <a:stretch>
                  <a:fillRect/>
                </a:stretch>
              </p:blipFill>
              <p:spPr>
                <a:xfrm>
                  <a:off x="3900250" y="285530"/>
                  <a:ext cx="289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56" name="Ink 455">
                  <a:extLst>
                    <a:ext uri="{FF2B5EF4-FFF2-40B4-BE49-F238E27FC236}">
                      <a16:creationId xmlns:a16="http://schemas.microsoft.com/office/drawing/2014/main" id="{E8A15C5D-3F31-CF70-F6C3-43DF4FE381D2}"/>
                    </a:ext>
                  </a:extLst>
                </p14:cNvPr>
                <p14:cNvContentPartPr/>
                <p14:nvPr/>
              </p14:nvContentPartPr>
              <p14:xfrm>
                <a:off x="4215610" y="554450"/>
                <a:ext cx="21240" cy="21960"/>
              </p14:xfrm>
            </p:contentPart>
          </mc:Choice>
          <mc:Fallback xmlns="">
            <p:pic>
              <p:nvPicPr>
                <p:cNvPr id="456" name="Ink 455">
                  <a:extLst>
                    <a:ext uri="{FF2B5EF4-FFF2-40B4-BE49-F238E27FC236}">
                      <a16:creationId xmlns:a16="http://schemas.microsoft.com/office/drawing/2014/main" id="{E8A15C5D-3F31-CF70-F6C3-43DF4FE381D2}"/>
                    </a:ext>
                  </a:extLst>
                </p:cNvPr>
                <p:cNvPicPr/>
                <p:nvPr/>
              </p:nvPicPr>
              <p:blipFill>
                <a:blip r:embed="rId341"/>
                <a:stretch>
                  <a:fillRect/>
                </a:stretch>
              </p:blipFill>
              <p:spPr>
                <a:xfrm>
                  <a:off x="4209490" y="548330"/>
                  <a:ext cx="33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57" name="Ink 456">
                  <a:extLst>
                    <a:ext uri="{FF2B5EF4-FFF2-40B4-BE49-F238E27FC236}">
                      <a16:creationId xmlns:a16="http://schemas.microsoft.com/office/drawing/2014/main" id="{455C933A-A026-7E27-F0F7-5FB9F8CEC57C}"/>
                    </a:ext>
                  </a:extLst>
                </p14:cNvPr>
                <p14:cNvContentPartPr/>
                <p14:nvPr/>
              </p14:nvContentPartPr>
              <p14:xfrm>
                <a:off x="4296250" y="320090"/>
                <a:ext cx="190800" cy="219960"/>
              </p14:xfrm>
            </p:contentPart>
          </mc:Choice>
          <mc:Fallback xmlns="">
            <p:pic>
              <p:nvPicPr>
                <p:cNvPr id="457" name="Ink 456">
                  <a:extLst>
                    <a:ext uri="{FF2B5EF4-FFF2-40B4-BE49-F238E27FC236}">
                      <a16:creationId xmlns:a16="http://schemas.microsoft.com/office/drawing/2014/main" id="{455C933A-A026-7E27-F0F7-5FB9F8CEC57C}"/>
                    </a:ext>
                  </a:extLst>
                </p:cNvPr>
                <p:cNvPicPr/>
                <p:nvPr/>
              </p:nvPicPr>
              <p:blipFill>
                <a:blip r:embed="rId343"/>
                <a:stretch>
                  <a:fillRect/>
                </a:stretch>
              </p:blipFill>
              <p:spPr>
                <a:xfrm>
                  <a:off x="4290130" y="313970"/>
                  <a:ext cx="2030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58" name="Ink 457">
                  <a:extLst>
                    <a:ext uri="{FF2B5EF4-FFF2-40B4-BE49-F238E27FC236}">
                      <a16:creationId xmlns:a16="http://schemas.microsoft.com/office/drawing/2014/main" id="{27DBD66D-1A4A-9EF9-0B46-7E8560576BE3}"/>
                    </a:ext>
                  </a:extLst>
                </p14:cNvPr>
                <p14:cNvContentPartPr/>
                <p14:nvPr/>
              </p14:nvContentPartPr>
              <p14:xfrm>
                <a:off x="4567690" y="472730"/>
                <a:ext cx="7920" cy="71280"/>
              </p14:xfrm>
            </p:contentPart>
          </mc:Choice>
          <mc:Fallback xmlns="">
            <p:pic>
              <p:nvPicPr>
                <p:cNvPr id="458" name="Ink 457">
                  <a:extLst>
                    <a:ext uri="{FF2B5EF4-FFF2-40B4-BE49-F238E27FC236}">
                      <a16:creationId xmlns:a16="http://schemas.microsoft.com/office/drawing/2014/main" id="{27DBD66D-1A4A-9EF9-0B46-7E8560576BE3}"/>
                    </a:ext>
                  </a:extLst>
                </p:cNvPr>
                <p:cNvPicPr/>
                <p:nvPr/>
              </p:nvPicPr>
              <p:blipFill>
                <a:blip r:embed="rId345"/>
                <a:stretch>
                  <a:fillRect/>
                </a:stretch>
              </p:blipFill>
              <p:spPr>
                <a:xfrm>
                  <a:off x="4561570" y="466610"/>
                  <a:ext cx="201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59" name="Ink 458">
                  <a:extLst>
                    <a:ext uri="{FF2B5EF4-FFF2-40B4-BE49-F238E27FC236}">
                      <a16:creationId xmlns:a16="http://schemas.microsoft.com/office/drawing/2014/main" id="{83429BB0-7FCE-EB5B-9A80-E5E3B3B55311}"/>
                    </a:ext>
                  </a:extLst>
                </p14:cNvPr>
                <p14:cNvContentPartPr/>
                <p14:nvPr/>
              </p14:nvContentPartPr>
              <p14:xfrm>
                <a:off x="4658770" y="232610"/>
                <a:ext cx="232200" cy="300240"/>
              </p14:xfrm>
            </p:contentPart>
          </mc:Choice>
          <mc:Fallback xmlns="">
            <p:pic>
              <p:nvPicPr>
                <p:cNvPr id="459" name="Ink 458">
                  <a:extLst>
                    <a:ext uri="{FF2B5EF4-FFF2-40B4-BE49-F238E27FC236}">
                      <a16:creationId xmlns:a16="http://schemas.microsoft.com/office/drawing/2014/main" id="{83429BB0-7FCE-EB5B-9A80-E5E3B3B55311}"/>
                    </a:ext>
                  </a:extLst>
                </p:cNvPr>
                <p:cNvPicPr/>
                <p:nvPr/>
              </p:nvPicPr>
              <p:blipFill>
                <a:blip r:embed="rId347"/>
                <a:stretch>
                  <a:fillRect/>
                </a:stretch>
              </p:blipFill>
              <p:spPr>
                <a:xfrm>
                  <a:off x="4652650" y="226490"/>
                  <a:ext cx="24444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60" name="Ink 459">
                  <a:extLst>
                    <a:ext uri="{FF2B5EF4-FFF2-40B4-BE49-F238E27FC236}">
                      <a16:creationId xmlns:a16="http://schemas.microsoft.com/office/drawing/2014/main" id="{09088F54-E88E-1DCD-8CF8-6E4F792C80EB}"/>
                    </a:ext>
                  </a:extLst>
                </p14:cNvPr>
                <p14:cNvContentPartPr/>
                <p14:nvPr/>
              </p14:nvContentPartPr>
              <p14:xfrm>
                <a:off x="4825450" y="154490"/>
                <a:ext cx="262080" cy="551880"/>
              </p14:xfrm>
            </p:contentPart>
          </mc:Choice>
          <mc:Fallback xmlns="">
            <p:pic>
              <p:nvPicPr>
                <p:cNvPr id="460" name="Ink 459">
                  <a:extLst>
                    <a:ext uri="{FF2B5EF4-FFF2-40B4-BE49-F238E27FC236}">
                      <a16:creationId xmlns:a16="http://schemas.microsoft.com/office/drawing/2014/main" id="{09088F54-E88E-1DCD-8CF8-6E4F792C80EB}"/>
                    </a:ext>
                  </a:extLst>
                </p:cNvPr>
                <p:cNvPicPr/>
                <p:nvPr/>
              </p:nvPicPr>
              <p:blipFill>
                <a:blip r:embed="rId349"/>
                <a:stretch>
                  <a:fillRect/>
                </a:stretch>
              </p:blipFill>
              <p:spPr>
                <a:xfrm>
                  <a:off x="4819330" y="148370"/>
                  <a:ext cx="27432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62" name="Ink 461">
                  <a:extLst>
                    <a:ext uri="{FF2B5EF4-FFF2-40B4-BE49-F238E27FC236}">
                      <a16:creationId xmlns:a16="http://schemas.microsoft.com/office/drawing/2014/main" id="{98E7915F-3793-1590-06AF-2C485EDC1A9D}"/>
                    </a:ext>
                  </a:extLst>
                </p14:cNvPr>
                <p14:cNvContentPartPr/>
                <p14:nvPr/>
              </p14:nvContentPartPr>
              <p14:xfrm>
                <a:off x="5111290" y="285530"/>
                <a:ext cx="148680" cy="294480"/>
              </p14:xfrm>
            </p:contentPart>
          </mc:Choice>
          <mc:Fallback xmlns="">
            <p:pic>
              <p:nvPicPr>
                <p:cNvPr id="462" name="Ink 461">
                  <a:extLst>
                    <a:ext uri="{FF2B5EF4-FFF2-40B4-BE49-F238E27FC236}">
                      <a16:creationId xmlns:a16="http://schemas.microsoft.com/office/drawing/2014/main" id="{98E7915F-3793-1590-06AF-2C485EDC1A9D}"/>
                    </a:ext>
                  </a:extLst>
                </p:cNvPr>
                <p:cNvPicPr/>
                <p:nvPr/>
              </p:nvPicPr>
              <p:blipFill>
                <a:blip r:embed="rId351"/>
                <a:stretch>
                  <a:fillRect/>
                </a:stretch>
              </p:blipFill>
              <p:spPr>
                <a:xfrm>
                  <a:off x="5105170" y="279410"/>
                  <a:ext cx="1609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63" name="Ink 462">
                  <a:extLst>
                    <a:ext uri="{FF2B5EF4-FFF2-40B4-BE49-F238E27FC236}">
                      <a16:creationId xmlns:a16="http://schemas.microsoft.com/office/drawing/2014/main" id="{6E247E55-7D8C-825B-6A16-613E02EB9FC5}"/>
                    </a:ext>
                  </a:extLst>
                </p14:cNvPr>
                <p14:cNvContentPartPr/>
                <p14:nvPr/>
              </p14:nvContentPartPr>
              <p14:xfrm>
                <a:off x="5112370" y="141890"/>
                <a:ext cx="504720" cy="168120"/>
              </p14:xfrm>
            </p:contentPart>
          </mc:Choice>
          <mc:Fallback xmlns="">
            <p:pic>
              <p:nvPicPr>
                <p:cNvPr id="463" name="Ink 462">
                  <a:extLst>
                    <a:ext uri="{FF2B5EF4-FFF2-40B4-BE49-F238E27FC236}">
                      <a16:creationId xmlns:a16="http://schemas.microsoft.com/office/drawing/2014/main" id="{6E247E55-7D8C-825B-6A16-613E02EB9FC5}"/>
                    </a:ext>
                  </a:extLst>
                </p:cNvPr>
                <p:cNvPicPr/>
                <p:nvPr/>
              </p:nvPicPr>
              <p:blipFill>
                <a:blip r:embed="rId353"/>
                <a:stretch>
                  <a:fillRect/>
                </a:stretch>
              </p:blipFill>
              <p:spPr>
                <a:xfrm>
                  <a:off x="5106250" y="135770"/>
                  <a:ext cx="516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65" name="Ink 464">
                  <a:extLst>
                    <a:ext uri="{FF2B5EF4-FFF2-40B4-BE49-F238E27FC236}">
                      <a16:creationId xmlns:a16="http://schemas.microsoft.com/office/drawing/2014/main" id="{5879F33F-D851-E6E6-1648-863832789ADA}"/>
                    </a:ext>
                  </a:extLst>
                </p14:cNvPr>
                <p14:cNvContentPartPr/>
                <p14:nvPr/>
              </p14:nvContentPartPr>
              <p14:xfrm>
                <a:off x="3242170" y="635810"/>
                <a:ext cx="1827360" cy="144360"/>
              </p14:xfrm>
            </p:contentPart>
          </mc:Choice>
          <mc:Fallback xmlns="">
            <p:pic>
              <p:nvPicPr>
                <p:cNvPr id="465" name="Ink 464">
                  <a:extLst>
                    <a:ext uri="{FF2B5EF4-FFF2-40B4-BE49-F238E27FC236}">
                      <a16:creationId xmlns:a16="http://schemas.microsoft.com/office/drawing/2014/main" id="{5879F33F-D851-E6E6-1648-863832789ADA}"/>
                    </a:ext>
                  </a:extLst>
                </p:cNvPr>
                <p:cNvPicPr/>
                <p:nvPr/>
              </p:nvPicPr>
              <p:blipFill>
                <a:blip r:embed="rId355"/>
                <a:stretch>
                  <a:fillRect/>
                </a:stretch>
              </p:blipFill>
              <p:spPr>
                <a:xfrm>
                  <a:off x="3236050" y="629690"/>
                  <a:ext cx="183960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6">
            <p14:nvContentPartPr>
              <p14:cNvPr id="482" name="Ink 481">
                <a:extLst>
                  <a:ext uri="{FF2B5EF4-FFF2-40B4-BE49-F238E27FC236}">
                    <a16:creationId xmlns:a16="http://schemas.microsoft.com/office/drawing/2014/main" id="{5B5CBAA8-1DC4-121F-607B-614CB87E4B08}"/>
                  </a:ext>
                </a:extLst>
              </p14:cNvPr>
              <p14:cNvContentPartPr/>
              <p14:nvPr/>
            </p14:nvContentPartPr>
            <p14:xfrm>
              <a:off x="1067050" y="2088410"/>
              <a:ext cx="1055880" cy="167040"/>
            </p14:xfrm>
          </p:contentPart>
        </mc:Choice>
        <mc:Fallback xmlns="">
          <p:pic>
            <p:nvPicPr>
              <p:cNvPr id="482" name="Ink 481">
                <a:extLst>
                  <a:ext uri="{FF2B5EF4-FFF2-40B4-BE49-F238E27FC236}">
                    <a16:creationId xmlns:a16="http://schemas.microsoft.com/office/drawing/2014/main" id="{5B5CBAA8-1DC4-121F-607B-614CB87E4B08}"/>
                  </a:ext>
                </a:extLst>
              </p:cNvPr>
              <p:cNvPicPr/>
              <p:nvPr/>
            </p:nvPicPr>
            <p:blipFill>
              <a:blip r:embed="rId357"/>
              <a:stretch>
                <a:fillRect/>
              </a:stretch>
            </p:blipFill>
            <p:spPr>
              <a:xfrm>
                <a:off x="1060930" y="2082290"/>
                <a:ext cx="1068120" cy="179280"/>
              </a:xfrm>
              <a:prstGeom prst="rect">
                <a:avLst/>
              </a:prstGeom>
            </p:spPr>
          </p:pic>
        </mc:Fallback>
      </mc:AlternateContent>
      <p:grpSp>
        <p:nvGrpSpPr>
          <p:cNvPr id="517" name="Group 516">
            <a:extLst>
              <a:ext uri="{FF2B5EF4-FFF2-40B4-BE49-F238E27FC236}">
                <a16:creationId xmlns:a16="http://schemas.microsoft.com/office/drawing/2014/main" id="{0113B100-93AD-7686-2423-8792256DC4A9}"/>
              </a:ext>
            </a:extLst>
          </p:cNvPr>
          <p:cNvGrpSpPr/>
          <p:nvPr/>
        </p:nvGrpSpPr>
        <p:grpSpPr>
          <a:xfrm>
            <a:off x="197290" y="4222130"/>
            <a:ext cx="3085920" cy="2480040"/>
            <a:chOff x="197290" y="4222130"/>
            <a:chExt cx="3085920" cy="2480040"/>
          </a:xfrm>
        </p:grpSpPr>
        <mc:AlternateContent xmlns:mc="http://schemas.openxmlformats.org/markup-compatibility/2006" xmlns:p14="http://schemas.microsoft.com/office/powerpoint/2010/main">
          <mc:Choice Requires="p14">
            <p:contentPart p14:bwMode="auto" r:id="rId358">
              <p14:nvContentPartPr>
                <p14:cNvPr id="439" name="Ink 438">
                  <a:extLst>
                    <a:ext uri="{FF2B5EF4-FFF2-40B4-BE49-F238E27FC236}">
                      <a16:creationId xmlns:a16="http://schemas.microsoft.com/office/drawing/2014/main" id="{1F187FFC-63E2-A13D-6480-63F6B0ECB136}"/>
                    </a:ext>
                  </a:extLst>
                </p14:cNvPr>
                <p14:cNvContentPartPr/>
                <p14:nvPr/>
              </p14:nvContentPartPr>
              <p14:xfrm>
                <a:off x="1527490" y="6443690"/>
                <a:ext cx="213120" cy="244440"/>
              </p14:xfrm>
            </p:contentPart>
          </mc:Choice>
          <mc:Fallback xmlns="">
            <p:pic>
              <p:nvPicPr>
                <p:cNvPr id="439" name="Ink 438">
                  <a:extLst>
                    <a:ext uri="{FF2B5EF4-FFF2-40B4-BE49-F238E27FC236}">
                      <a16:creationId xmlns:a16="http://schemas.microsoft.com/office/drawing/2014/main" id="{1F187FFC-63E2-A13D-6480-63F6B0ECB136}"/>
                    </a:ext>
                  </a:extLst>
                </p:cNvPr>
                <p:cNvPicPr/>
                <p:nvPr/>
              </p:nvPicPr>
              <p:blipFill>
                <a:blip r:embed="rId359"/>
                <a:stretch>
                  <a:fillRect/>
                </a:stretch>
              </p:blipFill>
              <p:spPr>
                <a:xfrm>
                  <a:off x="1521370" y="6437570"/>
                  <a:ext cx="225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40" name="Ink 439">
                  <a:extLst>
                    <a:ext uri="{FF2B5EF4-FFF2-40B4-BE49-F238E27FC236}">
                      <a16:creationId xmlns:a16="http://schemas.microsoft.com/office/drawing/2014/main" id="{516517C4-0EFB-E3E6-A1DC-2DA89D4C48E1}"/>
                    </a:ext>
                  </a:extLst>
                </p14:cNvPr>
                <p14:cNvContentPartPr/>
                <p14:nvPr/>
              </p14:nvContentPartPr>
              <p14:xfrm>
                <a:off x="1758250" y="6477170"/>
                <a:ext cx="231480" cy="219960"/>
              </p14:xfrm>
            </p:contentPart>
          </mc:Choice>
          <mc:Fallback xmlns="">
            <p:pic>
              <p:nvPicPr>
                <p:cNvPr id="440" name="Ink 439">
                  <a:extLst>
                    <a:ext uri="{FF2B5EF4-FFF2-40B4-BE49-F238E27FC236}">
                      <a16:creationId xmlns:a16="http://schemas.microsoft.com/office/drawing/2014/main" id="{516517C4-0EFB-E3E6-A1DC-2DA89D4C48E1}"/>
                    </a:ext>
                  </a:extLst>
                </p:cNvPr>
                <p:cNvPicPr/>
                <p:nvPr/>
              </p:nvPicPr>
              <p:blipFill>
                <a:blip r:embed="rId361"/>
                <a:stretch>
                  <a:fillRect/>
                </a:stretch>
              </p:blipFill>
              <p:spPr>
                <a:xfrm>
                  <a:off x="1752130" y="6471050"/>
                  <a:ext cx="243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41" name="Ink 440">
                  <a:extLst>
                    <a:ext uri="{FF2B5EF4-FFF2-40B4-BE49-F238E27FC236}">
                      <a16:creationId xmlns:a16="http://schemas.microsoft.com/office/drawing/2014/main" id="{E6FC04C2-6B9C-A65D-A5F3-1AAA477A9053}"/>
                    </a:ext>
                  </a:extLst>
                </p14:cNvPr>
                <p14:cNvContentPartPr/>
                <p14:nvPr/>
              </p14:nvContentPartPr>
              <p14:xfrm>
                <a:off x="1974970" y="6437930"/>
                <a:ext cx="190080" cy="158400"/>
              </p14:xfrm>
            </p:contentPart>
          </mc:Choice>
          <mc:Fallback xmlns="">
            <p:pic>
              <p:nvPicPr>
                <p:cNvPr id="441" name="Ink 440">
                  <a:extLst>
                    <a:ext uri="{FF2B5EF4-FFF2-40B4-BE49-F238E27FC236}">
                      <a16:creationId xmlns:a16="http://schemas.microsoft.com/office/drawing/2014/main" id="{E6FC04C2-6B9C-A65D-A5F3-1AAA477A9053}"/>
                    </a:ext>
                  </a:extLst>
                </p:cNvPr>
                <p:cNvPicPr/>
                <p:nvPr/>
              </p:nvPicPr>
              <p:blipFill>
                <a:blip r:embed="rId363"/>
                <a:stretch>
                  <a:fillRect/>
                </a:stretch>
              </p:blipFill>
              <p:spPr>
                <a:xfrm>
                  <a:off x="1968850" y="6431810"/>
                  <a:ext cx="2023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42" name="Ink 441">
                  <a:extLst>
                    <a:ext uri="{FF2B5EF4-FFF2-40B4-BE49-F238E27FC236}">
                      <a16:creationId xmlns:a16="http://schemas.microsoft.com/office/drawing/2014/main" id="{9733B062-9A1F-A8CD-2360-BE60297406F8}"/>
                    </a:ext>
                  </a:extLst>
                </p14:cNvPr>
                <p14:cNvContentPartPr/>
                <p14:nvPr/>
              </p14:nvContentPartPr>
              <p14:xfrm>
                <a:off x="2079730" y="6449810"/>
                <a:ext cx="46080" cy="252360"/>
              </p14:xfrm>
            </p:contentPart>
          </mc:Choice>
          <mc:Fallback xmlns="">
            <p:pic>
              <p:nvPicPr>
                <p:cNvPr id="442" name="Ink 441">
                  <a:extLst>
                    <a:ext uri="{FF2B5EF4-FFF2-40B4-BE49-F238E27FC236}">
                      <a16:creationId xmlns:a16="http://schemas.microsoft.com/office/drawing/2014/main" id="{9733B062-9A1F-A8CD-2360-BE60297406F8}"/>
                    </a:ext>
                  </a:extLst>
                </p:cNvPr>
                <p:cNvPicPr/>
                <p:nvPr/>
              </p:nvPicPr>
              <p:blipFill>
                <a:blip r:embed="rId365"/>
                <a:stretch>
                  <a:fillRect/>
                </a:stretch>
              </p:blipFill>
              <p:spPr>
                <a:xfrm>
                  <a:off x="2073610" y="6443690"/>
                  <a:ext cx="583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43" name="Ink 442">
                  <a:extLst>
                    <a:ext uri="{FF2B5EF4-FFF2-40B4-BE49-F238E27FC236}">
                      <a16:creationId xmlns:a16="http://schemas.microsoft.com/office/drawing/2014/main" id="{446CC78B-6480-477B-4C99-5BBBD49AFAEA}"/>
                    </a:ext>
                  </a:extLst>
                </p14:cNvPr>
                <p14:cNvContentPartPr/>
                <p14:nvPr/>
              </p14:nvContentPartPr>
              <p14:xfrm>
                <a:off x="2220490" y="6588770"/>
                <a:ext cx="9000" cy="30960"/>
              </p14:xfrm>
            </p:contentPart>
          </mc:Choice>
          <mc:Fallback xmlns="">
            <p:pic>
              <p:nvPicPr>
                <p:cNvPr id="443" name="Ink 442">
                  <a:extLst>
                    <a:ext uri="{FF2B5EF4-FFF2-40B4-BE49-F238E27FC236}">
                      <a16:creationId xmlns:a16="http://schemas.microsoft.com/office/drawing/2014/main" id="{446CC78B-6480-477B-4C99-5BBBD49AFAEA}"/>
                    </a:ext>
                  </a:extLst>
                </p:cNvPr>
                <p:cNvPicPr/>
                <p:nvPr/>
              </p:nvPicPr>
              <p:blipFill>
                <a:blip r:embed="rId367"/>
                <a:stretch>
                  <a:fillRect/>
                </a:stretch>
              </p:blipFill>
              <p:spPr>
                <a:xfrm>
                  <a:off x="2214370" y="6582650"/>
                  <a:ext cx="21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44" name="Ink 443">
                  <a:extLst>
                    <a:ext uri="{FF2B5EF4-FFF2-40B4-BE49-F238E27FC236}">
                      <a16:creationId xmlns:a16="http://schemas.microsoft.com/office/drawing/2014/main" id="{5C06FDEB-0A32-9367-28E2-546D580094CD}"/>
                    </a:ext>
                  </a:extLst>
                </p14:cNvPr>
                <p14:cNvContentPartPr/>
                <p14:nvPr/>
              </p14:nvContentPartPr>
              <p14:xfrm>
                <a:off x="2274850" y="6352610"/>
                <a:ext cx="63360" cy="330120"/>
              </p14:xfrm>
            </p:contentPart>
          </mc:Choice>
          <mc:Fallback xmlns="">
            <p:pic>
              <p:nvPicPr>
                <p:cNvPr id="444" name="Ink 443">
                  <a:extLst>
                    <a:ext uri="{FF2B5EF4-FFF2-40B4-BE49-F238E27FC236}">
                      <a16:creationId xmlns:a16="http://schemas.microsoft.com/office/drawing/2014/main" id="{5C06FDEB-0A32-9367-28E2-546D580094CD}"/>
                    </a:ext>
                  </a:extLst>
                </p:cNvPr>
                <p:cNvPicPr/>
                <p:nvPr/>
              </p:nvPicPr>
              <p:blipFill>
                <a:blip r:embed="rId369"/>
                <a:stretch>
                  <a:fillRect/>
                </a:stretch>
              </p:blipFill>
              <p:spPr>
                <a:xfrm>
                  <a:off x="2268730" y="6346490"/>
                  <a:ext cx="7560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45" name="Ink 444">
                  <a:extLst>
                    <a:ext uri="{FF2B5EF4-FFF2-40B4-BE49-F238E27FC236}">
                      <a16:creationId xmlns:a16="http://schemas.microsoft.com/office/drawing/2014/main" id="{3FE246C9-CF73-E290-B58E-DF5BC04AB7CD}"/>
                    </a:ext>
                  </a:extLst>
                </p14:cNvPr>
                <p14:cNvContentPartPr/>
                <p14:nvPr/>
              </p14:nvContentPartPr>
              <p14:xfrm>
                <a:off x="2393290" y="6594170"/>
                <a:ext cx="4680" cy="73440"/>
              </p14:xfrm>
            </p:contentPart>
          </mc:Choice>
          <mc:Fallback xmlns="">
            <p:pic>
              <p:nvPicPr>
                <p:cNvPr id="445" name="Ink 444">
                  <a:extLst>
                    <a:ext uri="{FF2B5EF4-FFF2-40B4-BE49-F238E27FC236}">
                      <a16:creationId xmlns:a16="http://schemas.microsoft.com/office/drawing/2014/main" id="{3FE246C9-CF73-E290-B58E-DF5BC04AB7CD}"/>
                    </a:ext>
                  </a:extLst>
                </p:cNvPr>
                <p:cNvPicPr/>
                <p:nvPr/>
              </p:nvPicPr>
              <p:blipFill>
                <a:blip r:embed="rId371"/>
                <a:stretch>
                  <a:fillRect/>
                </a:stretch>
              </p:blipFill>
              <p:spPr>
                <a:xfrm>
                  <a:off x="2387170" y="6588050"/>
                  <a:ext cx="16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46" name="Ink 445">
                  <a:extLst>
                    <a:ext uri="{FF2B5EF4-FFF2-40B4-BE49-F238E27FC236}">
                      <a16:creationId xmlns:a16="http://schemas.microsoft.com/office/drawing/2014/main" id="{9AD11576-B4EC-186D-63CB-008D12793A33}"/>
                    </a:ext>
                  </a:extLst>
                </p14:cNvPr>
                <p14:cNvContentPartPr/>
                <p14:nvPr/>
              </p14:nvContentPartPr>
              <p14:xfrm>
                <a:off x="2505250" y="6332090"/>
                <a:ext cx="33120" cy="246600"/>
              </p14:xfrm>
            </p:contentPart>
          </mc:Choice>
          <mc:Fallback xmlns="">
            <p:pic>
              <p:nvPicPr>
                <p:cNvPr id="446" name="Ink 445">
                  <a:extLst>
                    <a:ext uri="{FF2B5EF4-FFF2-40B4-BE49-F238E27FC236}">
                      <a16:creationId xmlns:a16="http://schemas.microsoft.com/office/drawing/2014/main" id="{9AD11576-B4EC-186D-63CB-008D12793A33}"/>
                    </a:ext>
                  </a:extLst>
                </p:cNvPr>
                <p:cNvPicPr/>
                <p:nvPr/>
              </p:nvPicPr>
              <p:blipFill>
                <a:blip r:embed="rId373"/>
                <a:stretch>
                  <a:fillRect/>
                </a:stretch>
              </p:blipFill>
              <p:spPr>
                <a:xfrm>
                  <a:off x="2499130" y="6325970"/>
                  <a:ext cx="453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47" name="Ink 446">
                  <a:extLst>
                    <a:ext uri="{FF2B5EF4-FFF2-40B4-BE49-F238E27FC236}">
                      <a16:creationId xmlns:a16="http://schemas.microsoft.com/office/drawing/2014/main" id="{39ECB2CF-A6D1-F222-C25D-638B04F89D0A}"/>
                    </a:ext>
                  </a:extLst>
                </p14:cNvPr>
                <p14:cNvContentPartPr/>
                <p14:nvPr/>
              </p14:nvContentPartPr>
              <p14:xfrm>
                <a:off x="2581570" y="6572570"/>
                <a:ext cx="18720" cy="39960"/>
              </p14:xfrm>
            </p:contentPart>
          </mc:Choice>
          <mc:Fallback xmlns="">
            <p:pic>
              <p:nvPicPr>
                <p:cNvPr id="447" name="Ink 446">
                  <a:extLst>
                    <a:ext uri="{FF2B5EF4-FFF2-40B4-BE49-F238E27FC236}">
                      <a16:creationId xmlns:a16="http://schemas.microsoft.com/office/drawing/2014/main" id="{39ECB2CF-A6D1-F222-C25D-638B04F89D0A}"/>
                    </a:ext>
                  </a:extLst>
                </p:cNvPr>
                <p:cNvPicPr/>
                <p:nvPr/>
              </p:nvPicPr>
              <p:blipFill>
                <a:blip r:embed="rId375"/>
                <a:stretch>
                  <a:fillRect/>
                </a:stretch>
              </p:blipFill>
              <p:spPr>
                <a:xfrm>
                  <a:off x="2575450" y="6566450"/>
                  <a:ext cx="30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48" name="Ink 447">
                  <a:extLst>
                    <a:ext uri="{FF2B5EF4-FFF2-40B4-BE49-F238E27FC236}">
                      <a16:creationId xmlns:a16="http://schemas.microsoft.com/office/drawing/2014/main" id="{ED681BE6-4745-1AD3-BCE2-1773C9BA441D}"/>
                    </a:ext>
                  </a:extLst>
                </p14:cNvPr>
                <p14:cNvContentPartPr/>
                <p14:nvPr/>
              </p14:nvContentPartPr>
              <p14:xfrm>
                <a:off x="2656810" y="6292490"/>
                <a:ext cx="38520" cy="346320"/>
              </p14:xfrm>
            </p:contentPart>
          </mc:Choice>
          <mc:Fallback xmlns="">
            <p:pic>
              <p:nvPicPr>
                <p:cNvPr id="448" name="Ink 447">
                  <a:extLst>
                    <a:ext uri="{FF2B5EF4-FFF2-40B4-BE49-F238E27FC236}">
                      <a16:creationId xmlns:a16="http://schemas.microsoft.com/office/drawing/2014/main" id="{ED681BE6-4745-1AD3-BCE2-1773C9BA441D}"/>
                    </a:ext>
                  </a:extLst>
                </p:cNvPr>
                <p:cNvPicPr/>
                <p:nvPr/>
              </p:nvPicPr>
              <p:blipFill>
                <a:blip r:embed="rId377"/>
                <a:stretch>
                  <a:fillRect/>
                </a:stretch>
              </p:blipFill>
              <p:spPr>
                <a:xfrm>
                  <a:off x="2650690" y="6286370"/>
                  <a:ext cx="507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33" name="Ink 432">
                  <a:extLst>
                    <a:ext uri="{FF2B5EF4-FFF2-40B4-BE49-F238E27FC236}">
                      <a16:creationId xmlns:a16="http://schemas.microsoft.com/office/drawing/2014/main" id="{5AF2361B-E47B-772A-1A38-DF74170F2D85}"/>
                    </a:ext>
                  </a:extLst>
                </p14:cNvPr>
                <p14:cNvContentPartPr/>
                <p14:nvPr/>
              </p14:nvContentPartPr>
              <p14:xfrm>
                <a:off x="300250" y="5351450"/>
                <a:ext cx="263520" cy="524880"/>
              </p14:xfrm>
            </p:contentPart>
          </mc:Choice>
          <mc:Fallback xmlns="">
            <p:pic>
              <p:nvPicPr>
                <p:cNvPr id="433" name="Ink 432">
                  <a:extLst>
                    <a:ext uri="{FF2B5EF4-FFF2-40B4-BE49-F238E27FC236}">
                      <a16:creationId xmlns:a16="http://schemas.microsoft.com/office/drawing/2014/main" id="{5AF2361B-E47B-772A-1A38-DF74170F2D85}"/>
                    </a:ext>
                  </a:extLst>
                </p:cNvPr>
                <p:cNvPicPr/>
                <p:nvPr/>
              </p:nvPicPr>
              <p:blipFill>
                <a:blip r:embed="rId379"/>
                <a:stretch>
                  <a:fillRect/>
                </a:stretch>
              </p:blipFill>
              <p:spPr>
                <a:xfrm>
                  <a:off x="294130" y="5345330"/>
                  <a:ext cx="27576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434" name="Ink 433">
                  <a:extLst>
                    <a:ext uri="{FF2B5EF4-FFF2-40B4-BE49-F238E27FC236}">
                      <a16:creationId xmlns:a16="http://schemas.microsoft.com/office/drawing/2014/main" id="{08267FCE-30C3-E093-2202-D560C600918D}"/>
                    </a:ext>
                  </a:extLst>
                </p14:cNvPr>
                <p14:cNvContentPartPr/>
                <p14:nvPr/>
              </p14:nvContentPartPr>
              <p14:xfrm>
                <a:off x="197290" y="5671130"/>
                <a:ext cx="471240" cy="460800"/>
              </p14:xfrm>
            </p:contentPart>
          </mc:Choice>
          <mc:Fallback xmlns="">
            <p:pic>
              <p:nvPicPr>
                <p:cNvPr id="434" name="Ink 433">
                  <a:extLst>
                    <a:ext uri="{FF2B5EF4-FFF2-40B4-BE49-F238E27FC236}">
                      <a16:creationId xmlns:a16="http://schemas.microsoft.com/office/drawing/2014/main" id="{08267FCE-30C3-E093-2202-D560C600918D}"/>
                    </a:ext>
                  </a:extLst>
                </p:cNvPr>
                <p:cNvPicPr/>
                <p:nvPr/>
              </p:nvPicPr>
              <p:blipFill>
                <a:blip r:embed="rId381"/>
                <a:stretch>
                  <a:fillRect/>
                </a:stretch>
              </p:blipFill>
              <p:spPr>
                <a:xfrm>
                  <a:off x="191170" y="5665010"/>
                  <a:ext cx="48348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35" name="Ink 434">
                  <a:extLst>
                    <a:ext uri="{FF2B5EF4-FFF2-40B4-BE49-F238E27FC236}">
                      <a16:creationId xmlns:a16="http://schemas.microsoft.com/office/drawing/2014/main" id="{75A091D0-153C-8285-DB0E-2AE6B11526A5}"/>
                    </a:ext>
                  </a:extLst>
                </p14:cNvPr>
                <p14:cNvContentPartPr/>
                <p14:nvPr/>
              </p14:nvContentPartPr>
              <p14:xfrm>
                <a:off x="262810" y="6163250"/>
                <a:ext cx="453600" cy="292320"/>
              </p14:xfrm>
            </p:contentPart>
          </mc:Choice>
          <mc:Fallback xmlns="">
            <p:pic>
              <p:nvPicPr>
                <p:cNvPr id="435" name="Ink 434">
                  <a:extLst>
                    <a:ext uri="{FF2B5EF4-FFF2-40B4-BE49-F238E27FC236}">
                      <a16:creationId xmlns:a16="http://schemas.microsoft.com/office/drawing/2014/main" id="{75A091D0-153C-8285-DB0E-2AE6B11526A5}"/>
                    </a:ext>
                  </a:extLst>
                </p:cNvPr>
                <p:cNvPicPr/>
                <p:nvPr/>
              </p:nvPicPr>
              <p:blipFill>
                <a:blip r:embed="rId383"/>
                <a:stretch>
                  <a:fillRect/>
                </a:stretch>
              </p:blipFill>
              <p:spPr>
                <a:xfrm>
                  <a:off x="256690" y="6157130"/>
                  <a:ext cx="46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436" name="Ink 435">
                  <a:extLst>
                    <a:ext uri="{FF2B5EF4-FFF2-40B4-BE49-F238E27FC236}">
                      <a16:creationId xmlns:a16="http://schemas.microsoft.com/office/drawing/2014/main" id="{8777D0D5-22C2-E157-B9EB-B88EF309FAA9}"/>
                    </a:ext>
                  </a:extLst>
                </p14:cNvPr>
                <p14:cNvContentPartPr/>
                <p14:nvPr/>
              </p14:nvContentPartPr>
              <p14:xfrm>
                <a:off x="666370" y="6213650"/>
                <a:ext cx="171000" cy="205920"/>
              </p14:xfrm>
            </p:contentPart>
          </mc:Choice>
          <mc:Fallback xmlns="">
            <p:pic>
              <p:nvPicPr>
                <p:cNvPr id="436" name="Ink 435">
                  <a:extLst>
                    <a:ext uri="{FF2B5EF4-FFF2-40B4-BE49-F238E27FC236}">
                      <a16:creationId xmlns:a16="http://schemas.microsoft.com/office/drawing/2014/main" id="{8777D0D5-22C2-E157-B9EB-B88EF309FAA9}"/>
                    </a:ext>
                  </a:extLst>
                </p:cNvPr>
                <p:cNvPicPr/>
                <p:nvPr/>
              </p:nvPicPr>
              <p:blipFill>
                <a:blip r:embed="rId385"/>
                <a:stretch>
                  <a:fillRect/>
                </a:stretch>
              </p:blipFill>
              <p:spPr>
                <a:xfrm>
                  <a:off x="660250" y="6207530"/>
                  <a:ext cx="1832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437" name="Ink 436">
                  <a:extLst>
                    <a:ext uri="{FF2B5EF4-FFF2-40B4-BE49-F238E27FC236}">
                      <a16:creationId xmlns:a16="http://schemas.microsoft.com/office/drawing/2014/main" id="{C1B88276-B47B-0866-3EB9-4C8B71207533}"/>
                    </a:ext>
                  </a:extLst>
                </p14:cNvPr>
                <p14:cNvContentPartPr/>
                <p14:nvPr/>
              </p14:nvContentPartPr>
              <p14:xfrm>
                <a:off x="559090" y="5716850"/>
                <a:ext cx="376560" cy="54360"/>
              </p14:xfrm>
            </p:contentPart>
          </mc:Choice>
          <mc:Fallback xmlns="">
            <p:pic>
              <p:nvPicPr>
                <p:cNvPr id="437" name="Ink 436">
                  <a:extLst>
                    <a:ext uri="{FF2B5EF4-FFF2-40B4-BE49-F238E27FC236}">
                      <a16:creationId xmlns:a16="http://schemas.microsoft.com/office/drawing/2014/main" id="{C1B88276-B47B-0866-3EB9-4C8B71207533}"/>
                    </a:ext>
                  </a:extLst>
                </p:cNvPr>
                <p:cNvPicPr/>
                <p:nvPr/>
              </p:nvPicPr>
              <p:blipFill>
                <a:blip r:embed="rId387"/>
                <a:stretch>
                  <a:fillRect/>
                </a:stretch>
              </p:blipFill>
              <p:spPr>
                <a:xfrm>
                  <a:off x="552970" y="5710730"/>
                  <a:ext cx="388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467" name="Ink 466">
                  <a:extLst>
                    <a:ext uri="{FF2B5EF4-FFF2-40B4-BE49-F238E27FC236}">
                      <a16:creationId xmlns:a16="http://schemas.microsoft.com/office/drawing/2014/main" id="{60D8F386-A2DC-0C91-3B5E-E3922E69C13E}"/>
                    </a:ext>
                  </a:extLst>
                </p14:cNvPr>
                <p14:cNvContentPartPr/>
                <p14:nvPr/>
              </p14:nvContentPartPr>
              <p14:xfrm>
                <a:off x="772210" y="5552690"/>
                <a:ext cx="285480" cy="334440"/>
              </p14:xfrm>
            </p:contentPart>
          </mc:Choice>
          <mc:Fallback xmlns="">
            <p:pic>
              <p:nvPicPr>
                <p:cNvPr id="467" name="Ink 466">
                  <a:extLst>
                    <a:ext uri="{FF2B5EF4-FFF2-40B4-BE49-F238E27FC236}">
                      <a16:creationId xmlns:a16="http://schemas.microsoft.com/office/drawing/2014/main" id="{60D8F386-A2DC-0C91-3B5E-E3922E69C13E}"/>
                    </a:ext>
                  </a:extLst>
                </p:cNvPr>
                <p:cNvPicPr/>
                <p:nvPr/>
              </p:nvPicPr>
              <p:blipFill>
                <a:blip r:embed="rId389"/>
                <a:stretch>
                  <a:fillRect/>
                </a:stretch>
              </p:blipFill>
              <p:spPr>
                <a:xfrm>
                  <a:off x="766090" y="5546570"/>
                  <a:ext cx="2977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468" name="Ink 467">
                  <a:extLst>
                    <a:ext uri="{FF2B5EF4-FFF2-40B4-BE49-F238E27FC236}">
                      <a16:creationId xmlns:a16="http://schemas.microsoft.com/office/drawing/2014/main" id="{54C43260-221B-CBE2-CB64-8B34B1ED4EDA}"/>
                    </a:ext>
                  </a:extLst>
                </p14:cNvPr>
                <p14:cNvContentPartPr/>
                <p14:nvPr/>
              </p14:nvContentPartPr>
              <p14:xfrm>
                <a:off x="800650" y="5618570"/>
                <a:ext cx="139320" cy="157680"/>
              </p14:xfrm>
            </p:contentPart>
          </mc:Choice>
          <mc:Fallback xmlns="">
            <p:pic>
              <p:nvPicPr>
                <p:cNvPr id="468" name="Ink 467">
                  <a:extLst>
                    <a:ext uri="{FF2B5EF4-FFF2-40B4-BE49-F238E27FC236}">
                      <a16:creationId xmlns:a16="http://schemas.microsoft.com/office/drawing/2014/main" id="{54C43260-221B-CBE2-CB64-8B34B1ED4EDA}"/>
                    </a:ext>
                  </a:extLst>
                </p:cNvPr>
                <p:cNvPicPr/>
                <p:nvPr/>
              </p:nvPicPr>
              <p:blipFill>
                <a:blip r:embed="rId391"/>
                <a:stretch>
                  <a:fillRect/>
                </a:stretch>
              </p:blipFill>
              <p:spPr>
                <a:xfrm>
                  <a:off x="794530" y="5612450"/>
                  <a:ext cx="151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469" name="Ink 468">
                  <a:extLst>
                    <a:ext uri="{FF2B5EF4-FFF2-40B4-BE49-F238E27FC236}">
                      <a16:creationId xmlns:a16="http://schemas.microsoft.com/office/drawing/2014/main" id="{8D812B39-7278-111D-913F-4352EBB22F85}"/>
                    </a:ext>
                  </a:extLst>
                </p14:cNvPr>
                <p14:cNvContentPartPr/>
                <p14:nvPr/>
              </p14:nvContentPartPr>
              <p14:xfrm>
                <a:off x="884170" y="5473490"/>
                <a:ext cx="226440" cy="354240"/>
              </p14:xfrm>
            </p:contentPart>
          </mc:Choice>
          <mc:Fallback xmlns="">
            <p:pic>
              <p:nvPicPr>
                <p:cNvPr id="469" name="Ink 468">
                  <a:extLst>
                    <a:ext uri="{FF2B5EF4-FFF2-40B4-BE49-F238E27FC236}">
                      <a16:creationId xmlns:a16="http://schemas.microsoft.com/office/drawing/2014/main" id="{8D812B39-7278-111D-913F-4352EBB22F85}"/>
                    </a:ext>
                  </a:extLst>
                </p:cNvPr>
                <p:cNvPicPr/>
                <p:nvPr/>
              </p:nvPicPr>
              <p:blipFill>
                <a:blip r:embed="rId393"/>
                <a:stretch>
                  <a:fillRect/>
                </a:stretch>
              </p:blipFill>
              <p:spPr>
                <a:xfrm>
                  <a:off x="878050" y="5467370"/>
                  <a:ext cx="2386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471" name="Ink 470">
                  <a:extLst>
                    <a:ext uri="{FF2B5EF4-FFF2-40B4-BE49-F238E27FC236}">
                      <a16:creationId xmlns:a16="http://schemas.microsoft.com/office/drawing/2014/main" id="{6C9B9446-DBEE-F3B4-02F3-0B5594B28536}"/>
                    </a:ext>
                  </a:extLst>
                </p14:cNvPr>
                <p14:cNvContentPartPr/>
                <p14:nvPr/>
              </p14:nvContentPartPr>
              <p14:xfrm>
                <a:off x="2760130" y="4223570"/>
                <a:ext cx="383040" cy="407880"/>
              </p14:xfrm>
            </p:contentPart>
          </mc:Choice>
          <mc:Fallback xmlns="">
            <p:pic>
              <p:nvPicPr>
                <p:cNvPr id="471" name="Ink 470">
                  <a:extLst>
                    <a:ext uri="{FF2B5EF4-FFF2-40B4-BE49-F238E27FC236}">
                      <a16:creationId xmlns:a16="http://schemas.microsoft.com/office/drawing/2014/main" id="{6C9B9446-DBEE-F3B4-02F3-0B5594B28536}"/>
                    </a:ext>
                  </a:extLst>
                </p:cNvPr>
                <p:cNvPicPr/>
                <p:nvPr/>
              </p:nvPicPr>
              <p:blipFill>
                <a:blip r:embed="rId395"/>
                <a:stretch>
                  <a:fillRect/>
                </a:stretch>
              </p:blipFill>
              <p:spPr>
                <a:xfrm>
                  <a:off x="2754010" y="4217450"/>
                  <a:ext cx="3952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472" name="Ink 471">
                  <a:extLst>
                    <a:ext uri="{FF2B5EF4-FFF2-40B4-BE49-F238E27FC236}">
                      <a16:creationId xmlns:a16="http://schemas.microsoft.com/office/drawing/2014/main" id="{2DB51D44-D8D5-6EEF-E5F8-EDED09AC4014}"/>
                    </a:ext>
                  </a:extLst>
                </p14:cNvPr>
                <p14:cNvContentPartPr/>
                <p14:nvPr/>
              </p14:nvContentPartPr>
              <p14:xfrm>
                <a:off x="2663650" y="4632170"/>
                <a:ext cx="466560" cy="295560"/>
              </p14:xfrm>
            </p:contentPart>
          </mc:Choice>
          <mc:Fallback xmlns="">
            <p:pic>
              <p:nvPicPr>
                <p:cNvPr id="472" name="Ink 471">
                  <a:extLst>
                    <a:ext uri="{FF2B5EF4-FFF2-40B4-BE49-F238E27FC236}">
                      <a16:creationId xmlns:a16="http://schemas.microsoft.com/office/drawing/2014/main" id="{2DB51D44-D8D5-6EEF-E5F8-EDED09AC4014}"/>
                    </a:ext>
                  </a:extLst>
                </p:cNvPr>
                <p:cNvPicPr/>
                <p:nvPr/>
              </p:nvPicPr>
              <p:blipFill>
                <a:blip r:embed="rId397"/>
                <a:stretch>
                  <a:fillRect/>
                </a:stretch>
              </p:blipFill>
              <p:spPr>
                <a:xfrm>
                  <a:off x="2657530" y="4626050"/>
                  <a:ext cx="478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74" name="Ink 473">
                  <a:extLst>
                    <a:ext uri="{FF2B5EF4-FFF2-40B4-BE49-F238E27FC236}">
                      <a16:creationId xmlns:a16="http://schemas.microsoft.com/office/drawing/2014/main" id="{6A9A7425-92B7-1E58-88A2-C4FDA95D9EEB}"/>
                    </a:ext>
                  </a:extLst>
                </p14:cNvPr>
                <p14:cNvContentPartPr/>
                <p14:nvPr/>
              </p14:nvContentPartPr>
              <p14:xfrm>
                <a:off x="2110690" y="4435250"/>
                <a:ext cx="769680" cy="575280"/>
              </p14:xfrm>
            </p:contentPart>
          </mc:Choice>
          <mc:Fallback xmlns="">
            <p:pic>
              <p:nvPicPr>
                <p:cNvPr id="474" name="Ink 473">
                  <a:extLst>
                    <a:ext uri="{FF2B5EF4-FFF2-40B4-BE49-F238E27FC236}">
                      <a16:creationId xmlns:a16="http://schemas.microsoft.com/office/drawing/2014/main" id="{6A9A7425-92B7-1E58-88A2-C4FDA95D9EEB}"/>
                    </a:ext>
                  </a:extLst>
                </p:cNvPr>
                <p:cNvPicPr/>
                <p:nvPr/>
              </p:nvPicPr>
              <p:blipFill>
                <a:blip r:embed="rId399"/>
                <a:stretch>
                  <a:fillRect/>
                </a:stretch>
              </p:blipFill>
              <p:spPr>
                <a:xfrm>
                  <a:off x="2104570" y="4429130"/>
                  <a:ext cx="78192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76" name="Ink 475">
                  <a:extLst>
                    <a:ext uri="{FF2B5EF4-FFF2-40B4-BE49-F238E27FC236}">
                      <a16:creationId xmlns:a16="http://schemas.microsoft.com/office/drawing/2014/main" id="{4426E43D-1EA6-80D8-3292-1941B1BD2144}"/>
                    </a:ext>
                  </a:extLst>
                </p14:cNvPr>
                <p14:cNvContentPartPr/>
                <p14:nvPr/>
              </p14:nvContentPartPr>
              <p14:xfrm>
                <a:off x="2046970" y="4876610"/>
                <a:ext cx="187920" cy="239040"/>
              </p14:xfrm>
            </p:contentPart>
          </mc:Choice>
          <mc:Fallback xmlns="">
            <p:pic>
              <p:nvPicPr>
                <p:cNvPr id="476" name="Ink 475">
                  <a:extLst>
                    <a:ext uri="{FF2B5EF4-FFF2-40B4-BE49-F238E27FC236}">
                      <a16:creationId xmlns:a16="http://schemas.microsoft.com/office/drawing/2014/main" id="{4426E43D-1EA6-80D8-3292-1941B1BD2144}"/>
                    </a:ext>
                  </a:extLst>
                </p:cNvPr>
                <p:cNvPicPr/>
                <p:nvPr/>
              </p:nvPicPr>
              <p:blipFill>
                <a:blip r:embed="rId401"/>
                <a:stretch>
                  <a:fillRect/>
                </a:stretch>
              </p:blipFill>
              <p:spPr>
                <a:xfrm>
                  <a:off x="2040850" y="4870490"/>
                  <a:ext cx="200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77" name="Ink 476">
                  <a:extLst>
                    <a:ext uri="{FF2B5EF4-FFF2-40B4-BE49-F238E27FC236}">
                      <a16:creationId xmlns:a16="http://schemas.microsoft.com/office/drawing/2014/main" id="{F2513EB4-1744-38EB-1ACE-F6B970F71F94}"/>
                    </a:ext>
                  </a:extLst>
                </p14:cNvPr>
                <p14:cNvContentPartPr/>
                <p14:nvPr/>
              </p14:nvContentPartPr>
              <p14:xfrm>
                <a:off x="2085490" y="4889210"/>
                <a:ext cx="110520" cy="188640"/>
              </p14:xfrm>
            </p:contentPart>
          </mc:Choice>
          <mc:Fallback xmlns="">
            <p:pic>
              <p:nvPicPr>
                <p:cNvPr id="477" name="Ink 476">
                  <a:extLst>
                    <a:ext uri="{FF2B5EF4-FFF2-40B4-BE49-F238E27FC236}">
                      <a16:creationId xmlns:a16="http://schemas.microsoft.com/office/drawing/2014/main" id="{F2513EB4-1744-38EB-1ACE-F6B970F71F94}"/>
                    </a:ext>
                  </a:extLst>
                </p:cNvPr>
                <p:cNvPicPr/>
                <p:nvPr/>
              </p:nvPicPr>
              <p:blipFill>
                <a:blip r:embed="rId403"/>
                <a:stretch>
                  <a:fillRect/>
                </a:stretch>
              </p:blipFill>
              <p:spPr>
                <a:xfrm>
                  <a:off x="2079370" y="4883090"/>
                  <a:ext cx="122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78" name="Ink 477">
                  <a:extLst>
                    <a:ext uri="{FF2B5EF4-FFF2-40B4-BE49-F238E27FC236}">
                      <a16:creationId xmlns:a16="http://schemas.microsoft.com/office/drawing/2014/main" id="{11567565-40FF-AAC6-9FAA-11D1EC4759C4}"/>
                    </a:ext>
                  </a:extLst>
                </p14:cNvPr>
                <p14:cNvContentPartPr/>
                <p14:nvPr/>
              </p14:nvContentPartPr>
              <p14:xfrm>
                <a:off x="2114290" y="4746290"/>
                <a:ext cx="191160" cy="372960"/>
              </p14:xfrm>
            </p:contentPart>
          </mc:Choice>
          <mc:Fallback xmlns="">
            <p:pic>
              <p:nvPicPr>
                <p:cNvPr id="478" name="Ink 477">
                  <a:extLst>
                    <a:ext uri="{FF2B5EF4-FFF2-40B4-BE49-F238E27FC236}">
                      <a16:creationId xmlns:a16="http://schemas.microsoft.com/office/drawing/2014/main" id="{11567565-40FF-AAC6-9FAA-11D1EC4759C4}"/>
                    </a:ext>
                  </a:extLst>
                </p:cNvPr>
                <p:cNvPicPr/>
                <p:nvPr/>
              </p:nvPicPr>
              <p:blipFill>
                <a:blip r:embed="rId405"/>
                <a:stretch>
                  <a:fillRect/>
                </a:stretch>
              </p:blipFill>
              <p:spPr>
                <a:xfrm>
                  <a:off x="2108170" y="4740170"/>
                  <a:ext cx="2034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79" name="Ink 478">
                  <a:extLst>
                    <a:ext uri="{FF2B5EF4-FFF2-40B4-BE49-F238E27FC236}">
                      <a16:creationId xmlns:a16="http://schemas.microsoft.com/office/drawing/2014/main" id="{6BF8D797-818D-7301-475B-DD527A156CD5}"/>
                    </a:ext>
                  </a:extLst>
                </p14:cNvPr>
                <p14:cNvContentPartPr/>
                <p14:nvPr/>
              </p14:nvContentPartPr>
              <p14:xfrm>
                <a:off x="2229850" y="4222130"/>
                <a:ext cx="379800" cy="479160"/>
              </p14:xfrm>
            </p:contentPart>
          </mc:Choice>
          <mc:Fallback xmlns="">
            <p:pic>
              <p:nvPicPr>
                <p:cNvPr id="479" name="Ink 478">
                  <a:extLst>
                    <a:ext uri="{FF2B5EF4-FFF2-40B4-BE49-F238E27FC236}">
                      <a16:creationId xmlns:a16="http://schemas.microsoft.com/office/drawing/2014/main" id="{6BF8D797-818D-7301-475B-DD527A156CD5}"/>
                    </a:ext>
                  </a:extLst>
                </p:cNvPr>
                <p:cNvPicPr/>
                <p:nvPr/>
              </p:nvPicPr>
              <p:blipFill>
                <a:blip r:embed="rId407"/>
                <a:stretch>
                  <a:fillRect/>
                </a:stretch>
              </p:blipFill>
              <p:spPr>
                <a:xfrm>
                  <a:off x="2223730" y="4216010"/>
                  <a:ext cx="3920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80" name="Ink 479">
                  <a:extLst>
                    <a:ext uri="{FF2B5EF4-FFF2-40B4-BE49-F238E27FC236}">
                      <a16:creationId xmlns:a16="http://schemas.microsoft.com/office/drawing/2014/main" id="{842A204D-D005-FE64-D7B3-8470B04723F2}"/>
                    </a:ext>
                  </a:extLst>
                </p14:cNvPr>
                <p14:cNvContentPartPr/>
                <p14:nvPr/>
              </p14:nvContentPartPr>
              <p14:xfrm>
                <a:off x="2176570" y="4527770"/>
                <a:ext cx="264600" cy="232200"/>
              </p14:xfrm>
            </p:contentPart>
          </mc:Choice>
          <mc:Fallback xmlns="">
            <p:pic>
              <p:nvPicPr>
                <p:cNvPr id="480" name="Ink 479">
                  <a:extLst>
                    <a:ext uri="{FF2B5EF4-FFF2-40B4-BE49-F238E27FC236}">
                      <a16:creationId xmlns:a16="http://schemas.microsoft.com/office/drawing/2014/main" id="{842A204D-D005-FE64-D7B3-8470B04723F2}"/>
                    </a:ext>
                  </a:extLst>
                </p:cNvPr>
                <p:cNvPicPr/>
                <p:nvPr/>
              </p:nvPicPr>
              <p:blipFill>
                <a:blip r:embed="rId409"/>
                <a:stretch>
                  <a:fillRect/>
                </a:stretch>
              </p:blipFill>
              <p:spPr>
                <a:xfrm>
                  <a:off x="2170450" y="4521650"/>
                  <a:ext cx="2768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483" name="Ink 482">
                  <a:extLst>
                    <a:ext uri="{FF2B5EF4-FFF2-40B4-BE49-F238E27FC236}">
                      <a16:creationId xmlns:a16="http://schemas.microsoft.com/office/drawing/2014/main" id="{E5C854D1-04F6-EBFA-1F63-B4A6FADE1B5F}"/>
                    </a:ext>
                  </a:extLst>
                </p14:cNvPr>
                <p14:cNvContentPartPr/>
                <p14:nvPr/>
              </p14:nvContentPartPr>
              <p14:xfrm>
                <a:off x="1110250" y="5485010"/>
                <a:ext cx="78120" cy="95040"/>
              </p14:xfrm>
            </p:contentPart>
          </mc:Choice>
          <mc:Fallback xmlns="">
            <p:pic>
              <p:nvPicPr>
                <p:cNvPr id="483" name="Ink 482">
                  <a:extLst>
                    <a:ext uri="{FF2B5EF4-FFF2-40B4-BE49-F238E27FC236}">
                      <a16:creationId xmlns:a16="http://schemas.microsoft.com/office/drawing/2014/main" id="{E5C854D1-04F6-EBFA-1F63-B4A6FADE1B5F}"/>
                    </a:ext>
                  </a:extLst>
                </p:cNvPr>
                <p:cNvPicPr/>
                <p:nvPr/>
              </p:nvPicPr>
              <p:blipFill>
                <a:blip r:embed="rId411"/>
                <a:stretch>
                  <a:fillRect/>
                </a:stretch>
              </p:blipFill>
              <p:spPr>
                <a:xfrm>
                  <a:off x="1104130" y="5478890"/>
                  <a:ext cx="90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84" name="Ink 483">
                  <a:extLst>
                    <a:ext uri="{FF2B5EF4-FFF2-40B4-BE49-F238E27FC236}">
                      <a16:creationId xmlns:a16="http://schemas.microsoft.com/office/drawing/2014/main" id="{4E9619F0-4182-8D23-693F-56BF762742CB}"/>
                    </a:ext>
                  </a:extLst>
                </p14:cNvPr>
                <p14:cNvContentPartPr/>
                <p14:nvPr/>
              </p14:nvContentPartPr>
              <p14:xfrm>
                <a:off x="1271890" y="5314730"/>
                <a:ext cx="165600" cy="104040"/>
              </p14:xfrm>
            </p:contentPart>
          </mc:Choice>
          <mc:Fallback xmlns="">
            <p:pic>
              <p:nvPicPr>
                <p:cNvPr id="484" name="Ink 483">
                  <a:extLst>
                    <a:ext uri="{FF2B5EF4-FFF2-40B4-BE49-F238E27FC236}">
                      <a16:creationId xmlns:a16="http://schemas.microsoft.com/office/drawing/2014/main" id="{4E9619F0-4182-8D23-693F-56BF762742CB}"/>
                    </a:ext>
                  </a:extLst>
                </p:cNvPr>
                <p:cNvPicPr/>
                <p:nvPr/>
              </p:nvPicPr>
              <p:blipFill>
                <a:blip r:embed="rId413"/>
                <a:stretch>
                  <a:fillRect/>
                </a:stretch>
              </p:blipFill>
              <p:spPr>
                <a:xfrm>
                  <a:off x="1265770" y="5308610"/>
                  <a:ext cx="177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485" name="Ink 484">
                  <a:extLst>
                    <a:ext uri="{FF2B5EF4-FFF2-40B4-BE49-F238E27FC236}">
                      <a16:creationId xmlns:a16="http://schemas.microsoft.com/office/drawing/2014/main" id="{6EF8AC1B-8C2D-D573-F450-661B3913858A}"/>
                    </a:ext>
                  </a:extLst>
                </p14:cNvPr>
                <p14:cNvContentPartPr/>
                <p14:nvPr/>
              </p14:nvContentPartPr>
              <p14:xfrm>
                <a:off x="1488250" y="5174690"/>
                <a:ext cx="174960" cy="88920"/>
              </p14:xfrm>
            </p:contentPart>
          </mc:Choice>
          <mc:Fallback xmlns="">
            <p:pic>
              <p:nvPicPr>
                <p:cNvPr id="485" name="Ink 484">
                  <a:extLst>
                    <a:ext uri="{FF2B5EF4-FFF2-40B4-BE49-F238E27FC236}">
                      <a16:creationId xmlns:a16="http://schemas.microsoft.com/office/drawing/2014/main" id="{6EF8AC1B-8C2D-D573-F450-661B3913858A}"/>
                    </a:ext>
                  </a:extLst>
                </p:cNvPr>
                <p:cNvPicPr/>
                <p:nvPr/>
              </p:nvPicPr>
              <p:blipFill>
                <a:blip r:embed="rId415"/>
                <a:stretch>
                  <a:fillRect/>
                </a:stretch>
              </p:blipFill>
              <p:spPr>
                <a:xfrm>
                  <a:off x="1482130" y="5168570"/>
                  <a:ext cx="1872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486" name="Ink 485">
                  <a:extLst>
                    <a:ext uri="{FF2B5EF4-FFF2-40B4-BE49-F238E27FC236}">
                      <a16:creationId xmlns:a16="http://schemas.microsoft.com/office/drawing/2014/main" id="{3F351E3A-0E0D-E0EA-A6C5-2D438CC41C36}"/>
                    </a:ext>
                  </a:extLst>
                </p14:cNvPr>
                <p14:cNvContentPartPr/>
                <p14:nvPr/>
              </p14:nvContentPartPr>
              <p14:xfrm>
                <a:off x="1753570" y="5036450"/>
                <a:ext cx="162000" cy="76320"/>
              </p14:xfrm>
            </p:contentPart>
          </mc:Choice>
          <mc:Fallback xmlns="">
            <p:pic>
              <p:nvPicPr>
                <p:cNvPr id="486" name="Ink 485">
                  <a:extLst>
                    <a:ext uri="{FF2B5EF4-FFF2-40B4-BE49-F238E27FC236}">
                      <a16:creationId xmlns:a16="http://schemas.microsoft.com/office/drawing/2014/main" id="{3F351E3A-0E0D-E0EA-A6C5-2D438CC41C36}"/>
                    </a:ext>
                  </a:extLst>
                </p:cNvPr>
                <p:cNvPicPr/>
                <p:nvPr/>
              </p:nvPicPr>
              <p:blipFill>
                <a:blip r:embed="rId417"/>
                <a:stretch>
                  <a:fillRect/>
                </a:stretch>
              </p:blipFill>
              <p:spPr>
                <a:xfrm>
                  <a:off x="1747450" y="5030330"/>
                  <a:ext cx="174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487" name="Ink 486">
                  <a:extLst>
                    <a:ext uri="{FF2B5EF4-FFF2-40B4-BE49-F238E27FC236}">
                      <a16:creationId xmlns:a16="http://schemas.microsoft.com/office/drawing/2014/main" id="{7F6851EE-6146-0975-E77F-D850ECC1F3DD}"/>
                    </a:ext>
                  </a:extLst>
                </p14:cNvPr>
                <p14:cNvContentPartPr/>
                <p14:nvPr/>
              </p14:nvContentPartPr>
              <p14:xfrm>
                <a:off x="1958050" y="5021330"/>
                <a:ext cx="58680" cy="42480"/>
              </p14:xfrm>
            </p:contentPart>
          </mc:Choice>
          <mc:Fallback xmlns="">
            <p:pic>
              <p:nvPicPr>
                <p:cNvPr id="487" name="Ink 486">
                  <a:extLst>
                    <a:ext uri="{FF2B5EF4-FFF2-40B4-BE49-F238E27FC236}">
                      <a16:creationId xmlns:a16="http://schemas.microsoft.com/office/drawing/2014/main" id="{7F6851EE-6146-0975-E77F-D850ECC1F3DD}"/>
                    </a:ext>
                  </a:extLst>
                </p:cNvPr>
                <p:cNvPicPr/>
                <p:nvPr/>
              </p:nvPicPr>
              <p:blipFill>
                <a:blip r:embed="rId419"/>
                <a:stretch>
                  <a:fillRect/>
                </a:stretch>
              </p:blipFill>
              <p:spPr>
                <a:xfrm>
                  <a:off x="1951930" y="5015210"/>
                  <a:ext cx="70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88" name="Ink 487">
                  <a:extLst>
                    <a:ext uri="{FF2B5EF4-FFF2-40B4-BE49-F238E27FC236}">
                      <a16:creationId xmlns:a16="http://schemas.microsoft.com/office/drawing/2014/main" id="{8A61A814-9C1F-DABB-B53A-71DA11A78B85}"/>
                    </a:ext>
                  </a:extLst>
                </p14:cNvPr>
                <p14:cNvContentPartPr/>
                <p14:nvPr/>
              </p14:nvContentPartPr>
              <p14:xfrm>
                <a:off x="2265850" y="4887050"/>
                <a:ext cx="165240" cy="93600"/>
              </p14:xfrm>
            </p:contentPart>
          </mc:Choice>
          <mc:Fallback xmlns="">
            <p:pic>
              <p:nvPicPr>
                <p:cNvPr id="488" name="Ink 487">
                  <a:extLst>
                    <a:ext uri="{FF2B5EF4-FFF2-40B4-BE49-F238E27FC236}">
                      <a16:creationId xmlns:a16="http://schemas.microsoft.com/office/drawing/2014/main" id="{8A61A814-9C1F-DABB-B53A-71DA11A78B85}"/>
                    </a:ext>
                  </a:extLst>
                </p:cNvPr>
                <p:cNvPicPr/>
                <p:nvPr/>
              </p:nvPicPr>
              <p:blipFill>
                <a:blip r:embed="rId421"/>
                <a:stretch>
                  <a:fillRect/>
                </a:stretch>
              </p:blipFill>
              <p:spPr>
                <a:xfrm>
                  <a:off x="2259730" y="4880930"/>
                  <a:ext cx="1774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89" name="Ink 488">
                  <a:extLst>
                    <a:ext uri="{FF2B5EF4-FFF2-40B4-BE49-F238E27FC236}">
                      <a16:creationId xmlns:a16="http://schemas.microsoft.com/office/drawing/2014/main" id="{1583A1CF-BCF3-B14D-D4D3-4E54562A94A0}"/>
                    </a:ext>
                  </a:extLst>
                </p14:cNvPr>
                <p14:cNvContentPartPr/>
                <p14:nvPr/>
              </p14:nvContentPartPr>
              <p14:xfrm>
                <a:off x="2525050" y="4777970"/>
                <a:ext cx="73080" cy="72000"/>
              </p14:xfrm>
            </p:contentPart>
          </mc:Choice>
          <mc:Fallback xmlns="">
            <p:pic>
              <p:nvPicPr>
                <p:cNvPr id="489" name="Ink 488">
                  <a:extLst>
                    <a:ext uri="{FF2B5EF4-FFF2-40B4-BE49-F238E27FC236}">
                      <a16:creationId xmlns:a16="http://schemas.microsoft.com/office/drawing/2014/main" id="{1583A1CF-BCF3-B14D-D4D3-4E54562A94A0}"/>
                    </a:ext>
                  </a:extLst>
                </p:cNvPr>
                <p:cNvPicPr/>
                <p:nvPr/>
              </p:nvPicPr>
              <p:blipFill>
                <a:blip r:embed="rId423"/>
                <a:stretch>
                  <a:fillRect/>
                </a:stretch>
              </p:blipFill>
              <p:spPr>
                <a:xfrm>
                  <a:off x="2518930" y="4771850"/>
                  <a:ext cx="853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490" name="Ink 489">
                  <a:extLst>
                    <a:ext uri="{FF2B5EF4-FFF2-40B4-BE49-F238E27FC236}">
                      <a16:creationId xmlns:a16="http://schemas.microsoft.com/office/drawing/2014/main" id="{CA111D2C-399E-6A83-05EF-96C9817BD836}"/>
                    </a:ext>
                  </a:extLst>
                </p14:cNvPr>
                <p14:cNvContentPartPr/>
                <p14:nvPr/>
              </p14:nvContentPartPr>
              <p14:xfrm>
                <a:off x="2649250" y="4658450"/>
                <a:ext cx="111960" cy="72720"/>
              </p14:xfrm>
            </p:contentPart>
          </mc:Choice>
          <mc:Fallback xmlns="">
            <p:pic>
              <p:nvPicPr>
                <p:cNvPr id="490" name="Ink 489">
                  <a:extLst>
                    <a:ext uri="{FF2B5EF4-FFF2-40B4-BE49-F238E27FC236}">
                      <a16:creationId xmlns:a16="http://schemas.microsoft.com/office/drawing/2014/main" id="{CA111D2C-399E-6A83-05EF-96C9817BD836}"/>
                    </a:ext>
                  </a:extLst>
                </p:cNvPr>
                <p:cNvPicPr/>
                <p:nvPr/>
              </p:nvPicPr>
              <p:blipFill>
                <a:blip r:embed="rId425"/>
                <a:stretch>
                  <a:fillRect/>
                </a:stretch>
              </p:blipFill>
              <p:spPr>
                <a:xfrm>
                  <a:off x="2643130" y="4652330"/>
                  <a:ext cx="124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91" name="Ink 490">
                  <a:extLst>
                    <a:ext uri="{FF2B5EF4-FFF2-40B4-BE49-F238E27FC236}">
                      <a16:creationId xmlns:a16="http://schemas.microsoft.com/office/drawing/2014/main" id="{DF4530A9-A607-B2F3-9770-D8BCA2948E40}"/>
                    </a:ext>
                  </a:extLst>
                </p14:cNvPr>
                <p14:cNvContentPartPr/>
                <p14:nvPr/>
              </p14:nvContentPartPr>
              <p14:xfrm>
                <a:off x="2801170" y="4575650"/>
                <a:ext cx="68760" cy="36720"/>
              </p14:xfrm>
            </p:contentPart>
          </mc:Choice>
          <mc:Fallback xmlns="">
            <p:pic>
              <p:nvPicPr>
                <p:cNvPr id="491" name="Ink 490">
                  <a:extLst>
                    <a:ext uri="{FF2B5EF4-FFF2-40B4-BE49-F238E27FC236}">
                      <a16:creationId xmlns:a16="http://schemas.microsoft.com/office/drawing/2014/main" id="{DF4530A9-A607-B2F3-9770-D8BCA2948E40}"/>
                    </a:ext>
                  </a:extLst>
                </p:cNvPr>
                <p:cNvPicPr/>
                <p:nvPr/>
              </p:nvPicPr>
              <p:blipFill>
                <a:blip r:embed="rId427"/>
                <a:stretch>
                  <a:fillRect/>
                </a:stretch>
              </p:blipFill>
              <p:spPr>
                <a:xfrm>
                  <a:off x="2795050" y="4569530"/>
                  <a:ext cx="81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93" name="Ink 492">
                  <a:extLst>
                    <a:ext uri="{FF2B5EF4-FFF2-40B4-BE49-F238E27FC236}">
                      <a16:creationId xmlns:a16="http://schemas.microsoft.com/office/drawing/2014/main" id="{A0F7BC56-14FB-901F-D20A-E25D09258748}"/>
                    </a:ext>
                  </a:extLst>
                </p14:cNvPr>
                <p14:cNvContentPartPr/>
                <p14:nvPr/>
              </p14:nvContentPartPr>
              <p14:xfrm>
                <a:off x="2383210" y="5703530"/>
                <a:ext cx="226800" cy="256320"/>
              </p14:xfrm>
            </p:contentPart>
          </mc:Choice>
          <mc:Fallback xmlns="">
            <p:pic>
              <p:nvPicPr>
                <p:cNvPr id="493" name="Ink 492">
                  <a:extLst>
                    <a:ext uri="{FF2B5EF4-FFF2-40B4-BE49-F238E27FC236}">
                      <a16:creationId xmlns:a16="http://schemas.microsoft.com/office/drawing/2014/main" id="{A0F7BC56-14FB-901F-D20A-E25D09258748}"/>
                    </a:ext>
                  </a:extLst>
                </p:cNvPr>
                <p:cNvPicPr/>
                <p:nvPr/>
              </p:nvPicPr>
              <p:blipFill>
                <a:blip r:embed="rId429"/>
                <a:stretch>
                  <a:fillRect/>
                </a:stretch>
              </p:blipFill>
              <p:spPr>
                <a:xfrm>
                  <a:off x="2377090" y="5697410"/>
                  <a:ext cx="239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94" name="Ink 493">
                  <a:extLst>
                    <a:ext uri="{FF2B5EF4-FFF2-40B4-BE49-F238E27FC236}">
                      <a16:creationId xmlns:a16="http://schemas.microsoft.com/office/drawing/2014/main" id="{0B772359-DC1E-EFD6-99DA-3530384A0CB1}"/>
                    </a:ext>
                  </a:extLst>
                </p14:cNvPr>
                <p14:cNvContentPartPr/>
                <p14:nvPr/>
              </p14:nvContentPartPr>
              <p14:xfrm>
                <a:off x="2392930" y="5803970"/>
                <a:ext cx="146160" cy="108720"/>
              </p14:xfrm>
            </p:contentPart>
          </mc:Choice>
          <mc:Fallback xmlns="">
            <p:pic>
              <p:nvPicPr>
                <p:cNvPr id="494" name="Ink 493">
                  <a:extLst>
                    <a:ext uri="{FF2B5EF4-FFF2-40B4-BE49-F238E27FC236}">
                      <a16:creationId xmlns:a16="http://schemas.microsoft.com/office/drawing/2014/main" id="{0B772359-DC1E-EFD6-99DA-3530384A0CB1}"/>
                    </a:ext>
                  </a:extLst>
                </p:cNvPr>
                <p:cNvPicPr/>
                <p:nvPr/>
              </p:nvPicPr>
              <p:blipFill>
                <a:blip r:embed="rId431"/>
                <a:stretch>
                  <a:fillRect/>
                </a:stretch>
              </p:blipFill>
              <p:spPr>
                <a:xfrm>
                  <a:off x="2386810" y="5797850"/>
                  <a:ext cx="158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95" name="Ink 494">
                  <a:extLst>
                    <a:ext uri="{FF2B5EF4-FFF2-40B4-BE49-F238E27FC236}">
                      <a16:creationId xmlns:a16="http://schemas.microsoft.com/office/drawing/2014/main" id="{336F6F70-36F8-CE6F-18ED-AC44E1ABE2A1}"/>
                    </a:ext>
                  </a:extLst>
                </p14:cNvPr>
                <p14:cNvContentPartPr/>
                <p14:nvPr/>
              </p14:nvContentPartPr>
              <p14:xfrm>
                <a:off x="2440810" y="5667170"/>
                <a:ext cx="237240" cy="285840"/>
              </p14:xfrm>
            </p:contentPart>
          </mc:Choice>
          <mc:Fallback xmlns="">
            <p:pic>
              <p:nvPicPr>
                <p:cNvPr id="495" name="Ink 494">
                  <a:extLst>
                    <a:ext uri="{FF2B5EF4-FFF2-40B4-BE49-F238E27FC236}">
                      <a16:creationId xmlns:a16="http://schemas.microsoft.com/office/drawing/2014/main" id="{336F6F70-36F8-CE6F-18ED-AC44E1ABE2A1}"/>
                    </a:ext>
                  </a:extLst>
                </p:cNvPr>
                <p:cNvPicPr/>
                <p:nvPr/>
              </p:nvPicPr>
              <p:blipFill>
                <a:blip r:embed="rId433"/>
                <a:stretch>
                  <a:fillRect/>
                </a:stretch>
              </p:blipFill>
              <p:spPr>
                <a:xfrm>
                  <a:off x="2434690" y="5661050"/>
                  <a:ext cx="24948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96" name="Ink 495">
                  <a:extLst>
                    <a:ext uri="{FF2B5EF4-FFF2-40B4-BE49-F238E27FC236}">
                      <a16:creationId xmlns:a16="http://schemas.microsoft.com/office/drawing/2014/main" id="{8C2F66DC-F87B-996F-6FDD-B667914A1E1D}"/>
                    </a:ext>
                  </a:extLst>
                </p14:cNvPr>
                <p14:cNvContentPartPr/>
                <p14:nvPr/>
              </p14:nvContentPartPr>
              <p14:xfrm>
                <a:off x="2905210" y="5631890"/>
                <a:ext cx="377280" cy="325080"/>
              </p14:xfrm>
            </p:contentPart>
          </mc:Choice>
          <mc:Fallback xmlns="">
            <p:pic>
              <p:nvPicPr>
                <p:cNvPr id="496" name="Ink 495">
                  <a:extLst>
                    <a:ext uri="{FF2B5EF4-FFF2-40B4-BE49-F238E27FC236}">
                      <a16:creationId xmlns:a16="http://schemas.microsoft.com/office/drawing/2014/main" id="{8C2F66DC-F87B-996F-6FDD-B667914A1E1D}"/>
                    </a:ext>
                  </a:extLst>
                </p:cNvPr>
                <p:cNvPicPr/>
                <p:nvPr/>
              </p:nvPicPr>
              <p:blipFill>
                <a:blip r:embed="rId435"/>
                <a:stretch>
                  <a:fillRect/>
                </a:stretch>
              </p:blipFill>
              <p:spPr>
                <a:xfrm>
                  <a:off x="2899090" y="5625770"/>
                  <a:ext cx="3895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97" name="Ink 496">
                  <a:extLst>
                    <a:ext uri="{FF2B5EF4-FFF2-40B4-BE49-F238E27FC236}">
                      <a16:creationId xmlns:a16="http://schemas.microsoft.com/office/drawing/2014/main" id="{F1B6EB81-70F8-ED06-4AF3-4E2F9E057340}"/>
                    </a:ext>
                  </a:extLst>
                </p14:cNvPr>
                <p14:cNvContentPartPr/>
                <p14:nvPr/>
              </p14:nvContentPartPr>
              <p14:xfrm>
                <a:off x="2861290" y="5887130"/>
                <a:ext cx="421920" cy="284760"/>
              </p14:xfrm>
            </p:contentPart>
          </mc:Choice>
          <mc:Fallback xmlns="">
            <p:pic>
              <p:nvPicPr>
                <p:cNvPr id="497" name="Ink 496">
                  <a:extLst>
                    <a:ext uri="{FF2B5EF4-FFF2-40B4-BE49-F238E27FC236}">
                      <a16:creationId xmlns:a16="http://schemas.microsoft.com/office/drawing/2014/main" id="{F1B6EB81-70F8-ED06-4AF3-4E2F9E057340}"/>
                    </a:ext>
                  </a:extLst>
                </p:cNvPr>
                <p:cNvPicPr/>
                <p:nvPr/>
              </p:nvPicPr>
              <p:blipFill>
                <a:blip r:embed="rId437"/>
                <a:stretch>
                  <a:fillRect/>
                </a:stretch>
              </p:blipFill>
              <p:spPr>
                <a:xfrm>
                  <a:off x="2855170" y="5881010"/>
                  <a:ext cx="4341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98" name="Ink 497">
                  <a:extLst>
                    <a:ext uri="{FF2B5EF4-FFF2-40B4-BE49-F238E27FC236}">
                      <a16:creationId xmlns:a16="http://schemas.microsoft.com/office/drawing/2014/main" id="{5AC0B658-FFA8-F890-C314-390CCB12C1E4}"/>
                    </a:ext>
                  </a:extLst>
                </p14:cNvPr>
                <p14:cNvContentPartPr/>
                <p14:nvPr/>
              </p14:nvContentPartPr>
              <p14:xfrm>
                <a:off x="2661490" y="5775170"/>
                <a:ext cx="427320" cy="54360"/>
              </p14:xfrm>
            </p:contentPart>
          </mc:Choice>
          <mc:Fallback xmlns="">
            <p:pic>
              <p:nvPicPr>
                <p:cNvPr id="498" name="Ink 497">
                  <a:extLst>
                    <a:ext uri="{FF2B5EF4-FFF2-40B4-BE49-F238E27FC236}">
                      <a16:creationId xmlns:a16="http://schemas.microsoft.com/office/drawing/2014/main" id="{5AC0B658-FFA8-F890-C314-390CCB12C1E4}"/>
                    </a:ext>
                  </a:extLst>
                </p:cNvPr>
                <p:cNvPicPr/>
                <p:nvPr/>
              </p:nvPicPr>
              <p:blipFill>
                <a:blip r:embed="rId439"/>
                <a:stretch>
                  <a:fillRect/>
                </a:stretch>
              </p:blipFill>
              <p:spPr>
                <a:xfrm>
                  <a:off x="2655370" y="5769050"/>
                  <a:ext cx="4395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500" name="Ink 499">
                  <a:extLst>
                    <a:ext uri="{FF2B5EF4-FFF2-40B4-BE49-F238E27FC236}">
                      <a16:creationId xmlns:a16="http://schemas.microsoft.com/office/drawing/2014/main" id="{21065EBC-F821-7587-D2A9-B04E8D869732}"/>
                    </a:ext>
                  </a:extLst>
                </p14:cNvPr>
                <p14:cNvContentPartPr/>
                <p14:nvPr/>
              </p14:nvContentPartPr>
              <p14:xfrm>
                <a:off x="2712250" y="5448290"/>
                <a:ext cx="341280" cy="126360"/>
              </p14:xfrm>
            </p:contentPart>
          </mc:Choice>
          <mc:Fallback xmlns="">
            <p:pic>
              <p:nvPicPr>
                <p:cNvPr id="500" name="Ink 499">
                  <a:extLst>
                    <a:ext uri="{FF2B5EF4-FFF2-40B4-BE49-F238E27FC236}">
                      <a16:creationId xmlns:a16="http://schemas.microsoft.com/office/drawing/2014/main" id="{21065EBC-F821-7587-D2A9-B04E8D869732}"/>
                    </a:ext>
                  </a:extLst>
                </p:cNvPr>
                <p:cNvPicPr/>
                <p:nvPr/>
              </p:nvPicPr>
              <p:blipFill>
                <a:blip r:embed="rId441"/>
                <a:stretch>
                  <a:fillRect/>
                </a:stretch>
              </p:blipFill>
              <p:spPr>
                <a:xfrm>
                  <a:off x="2706130" y="5442170"/>
                  <a:ext cx="3535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501" name="Ink 500">
                  <a:extLst>
                    <a:ext uri="{FF2B5EF4-FFF2-40B4-BE49-F238E27FC236}">
                      <a16:creationId xmlns:a16="http://schemas.microsoft.com/office/drawing/2014/main" id="{3825A11D-AA4F-AFDB-3F82-1CD325988950}"/>
                    </a:ext>
                  </a:extLst>
                </p14:cNvPr>
                <p14:cNvContentPartPr/>
                <p14:nvPr/>
              </p14:nvContentPartPr>
              <p14:xfrm>
                <a:off x="2596690" y="5518850"/>
                <a:ext cx="141840" cy="182160"/>
              </p14:xfrm>
            </p:contentPart>
          </mc:Choice>
          <mc:Fallback xmlns="">
            <p:pic>
              <p:nvPicPr>
                <p:cNvPr id="501" name="Ink 500">
                  <a:extLst>
                    <a:ext uri="{FF2B5EF4-FFF2-40B4-BE49-F238E27FC236}">
                      <a16:creationId xmlns:a16="http://schemas.microsoft.com/office/drawing/2014/main" id="{3825A11D-AA4F-AFDB-3F82-1CD325988950}"/>
                    </a:ext>
                  </a:extLst>
                </p:cNvPr>
                <p:cNvPicPr/>
                <p:nvPr/>
              </p:nvPicPr>
              <p:blipFill>
                <a:blip r:embed="rId443"/>
                <a:stretch>
                  <a:fillRect/>
                </a:stretch>
              </p:blipFill>
              <p:spPr>
                <a:xfrm>
                  <a:off x="2590570" y="5512730"/>
                  <a:ext cx="154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03" name="Ink 502">
                  <a:extLst>
                    <a:ext uri="{FF2B5EF4-FFF2-40B4-BE49-F238E27FC236}">
                      <a16:creationId xmlns:a16="http://schemas.microsoft.com/office/drawing/2014/main" id="{128CF64E-7325-4546-BAE2-E06C58C4E1AB}"/>
                    </a:ext>
                  </a:extLst>
                </p14:cNvPr>
                <p14:cNvContentPartPr/>
                <p14:nvPr/>
              </p14:nvContentPartPr>
              <p14:xfrm>
                <a:off x="2243530" y="5847890"/>
                <a:ext cx="61200" cy="46800"/>
              </p14:xfrm>
            </p:contentPart>
          </mc:Choice>
          <mc:Fallback xmlns="">
            <p:pic>
              <p:nvPicPr>
                <p:cNvPr id="503" name="Ink 502">
                  <a:extLst>
                    <a:ext uri="{FF2B5EF4-FFF2-40B4-BE49-F238E27FC236}">
                      <a16:creationId xmlns:a16="http://schemas.microsoft.com/office/drawing/2014/main" id="{128CF64E-7325-4546-BAE2-E06C58C4E1AB}"/>
                    </a:ext>
                  </a:extLst>
                </p:cNvPr>
                <p:cNvPicPr/>
                <p:nvPr/>
              </p:nvPicPr>
              <p:blipFill>
                <a:blip r:embed="rId445"/>
                <a:stretch>
                  <a:fillRect/>
                </a:stretch>
              </p:blipFill>
              <p:spPr>
                <a:xfrm>
                  <a:off x="2237410" y="5841770"/>
                  <a:ext cx="73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04" name="Ink 503">
                  <a:extLst>
                    <a:ext uri="{FF2B5EF4-FFF2-40B4-BE49-F238E27FC236}">
                      <a16:creationId xmlns:a16="http://schemas.microsoft.com/office/drawing/2014/main" id="{82739950-C369-8A96-697C-AFB34B324D28}"/>
                    </a:ext>
                  </a:extLst>
                </p14:cNvPr>
                <p14:cNvContentPartPr/>
                <p14:nvPr/>
              </p14:nvContentPartPr>
              <p14:xfrm>
                <a:off x="2179810" y="5901890"/>
                <a:ext cx="79560" cy="8280"/>
              </p14:xfrm>
            </p:contentPart>
          </mc:Choice>
          <mc:Fallback xmlns="">
            <p:pic>
              <p:nvPicPr>
                <p:cNvPr id="504" name="Ink 503">
                  <a:extLst>
                    <a:ext uri="{FF2B5EF4-FFF2-40B4-BE49-F238E27FC236}">
                      <a16:creationId xmlns:a16="http://schemas.microsoft.com/office/drawing/2014/main" id="{82739950-C369-8A96-697C-AFB34B324D28}"/>
                    </a:ext>
                  </a:extLst>
                </p:cNvPr>
                <p:cNvPicPr/>
                <p:nvPr/>
              </p:nvPicPr>
              <p:blipFill>
                <a:blip r:embed="rId447"/>
                <a:stretch>
                  <a:fillRect/>
                </a:stretch>
              </p:blipFill>
              <p:spPr>
                <a:xfrm>
                  <a:off x="2173690" y="5895770"/>
                  <a:ext cx="91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05" name="Ink 504">
                  <a:extLst>
                    <a:ext uri="{FF2B5EF4-FFF2-40B4-BE49-F238E27FC236}">
                      <a16:creationId xmlns:a16="http://schemas.microsoft.com/office/drawing/2014/main" id="{87DE725F-2323-6E97-618F-07953376B314}"/>
                    </a:ext>
                  </a:extLst>
                </p14:cNvPr>
                <p14:cNvContentPartPr/>
                <p14:nvPr/>
              </p14:nvContentPartPr>
              <p14:xfrm>
                <a:off x="2114650" y="5895770"/>
                <a:ext cx="28440" cy="13680"/>
              </p14:xfrm>
            </p:contentPart>
          </mc:Choice>
          <mc:Fallback xmlns="">
            <p:pic>
              <p:nvPicPr>
                <p:cNvPr id="505" name="Ink 504">
                  <a:extLst>
                    <a:ext uri="{FF2B5EF4-FFF2-40B4-BE49-F238E27FC236}">
                      <a16:creationId xmlns:a16="http://schemas.microsoft.com/office/drawing/2014/main" id="{87DE725F-2323-6E97-618F-07953376B314}"/>
                    </a:ext>
                  </a:extLst>
                </p:cNvPr>
                <p:cNvPicPr/>
                <p:nvPr/>
              </p:nvPicPr>
              <p:blipFill>
                <a:blip r:embed="rId449"/>
                <a:stretch>
                  <a:fillRect/>
                </a:stretch>
              </p:blipFill>
              <p:spPr>
                <a:xfrm>
                  <a:off x="2108530" y="5889650"/>
                  <a:ext cx="40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506" name="Ink 505">
                  <a:extLst>
                    <a:ext uri="{FF2B5EF4-FFF2-40B4-BE49-F238E27FC236}">
                      <a16:creationId xmlns:a16="http://schemas.microsoft.com/office/drawing/2014/main" id="{C28FC0F5-5B1F-B5CF-DDA7-CA67852E9388}"/>
                    </a:ext>
                  </a:extLst>
                </p14:cNvPr>
                <p14:cNvContentPartPr/>
                <p14:nvPr/>
              </p14:nvContentPartPr>
              <p14:xfrm>
                <a:off x="947530" y="5773730"/>
                <a:ext cx="28440" cy="12960"/>
              </p14:xfrm>
            </p:contentPart>
          </mc:Choice>
          <mc:Fallback xmlns="">
            <p:pic>
              <p:nvPicPr>
                <p:cNvPr id="506" name="Ink 505">
                  <a:extLst>
                    <a:ext uri="{FF2B5EF4-FFF2-40B4-BE49-F238E27FC236}">
                      <a16:creationId xmlns:a16="http://schemas.microsoft.com/office/drawing/2014/main" id="{C28FC0F5-5B1F-B5CF-DDA7-CA67852E9388}"/>
                    </a:ext>
                  </a:extLst>
                </p:cNvPr>
                <p:cNvPicPr/>
                <p:nvPr/>
              </p:nvPicPr>
              <p:blipFill>
                <a:blip r:embed="rId451"/>
                <a:stretch>
                  <a:fillRect/>
                </a:stretch>
              </p:blipFill>
              <p:spPr>
                <a:xfrm>
                  <a:off x="941410" y="5767610"/>
                  <a:ext cx="40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07" name="Ink 506">
                  <a:extLst>
                    <a:ext uri="{FF2B5EF4-FFF2-40B4-BE49-F238E27FC236}">
                      <a16:creationId xmlns:a16="http://schemas.microsoft.com/office/drawing/2014/main" id="{8E2180B9-EBAB-9DBB-6AB5-FA8450BF053D}"/>
                    </a:ext>
                  </a:extLst>
                </p14:cNvPr>
                <p14:cNvContentPartPr/>
                <p14:nvPr/>
              </p14:nvContentPartPr>
              <p14:xfrm>
                <a:off x="1070290" y="5873810"/>
                <a:ext cx="103320" cy="12600"/>
              </p14:xfrm>
            </p:contentPart>
          </mc:Choice>
          <mc:Fallback xmlns="">
            <p:pic>
              <p:nvPicPr>
                <p:cNvPr id="507" name="Ink 506">
                  <a:extLst>
                    <a:ext uri="{FF2B5EF4-FFF2-40B4-BE49-F238E27FC236}">
                      <a16:creationId xmlns:a16="http://schemas.microsoft.com/office/drawing/2014/main" id="{8E2180B9-EBAB-9DBB-6AB5-FA8450BF053D}"/>
                    </a:ext>
                  </a:extLst>
                </p:cNvPr>
                <p:cNvPicPr/>
                <p:nvPr/>
              </p:nvPicPr>
              <p:blipFill>
                <a:blip r:embed="rId453"/>
                <a:stretch>
                  <a:fillRect/>
                </a:stretch>
              </p:blipFill>
              <p:spPr>
                <a:xfrm>
                  <a:off x="1064170" y="5867690"/>
                  <a:ext cx="115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08" name="Ink 507">
                  <a:extLst>
                    <a:ext uri="{FF2B5EF4-FFF2-40B4-BE49-F238E27FC236}">
                      <a16:creationId xmlns:a16="http://schemas.microsoft.com/office/drawing/2014/main" id="{7C90590E-33C1-9FCB-7765-FC94196573A7}"/>
                    </a:ext>
                  </a:extLst>
                </p14:cNvPr>
                <p14:cNvContentPartPr/>
                <p14:nvPr/>
              </p14:nvContentPartPr>
              <p14:xfrm>
                <a:off x="1310770" y="5875250"/>
                <a:ext cx="103320" cy="33840"/>
              </p14:xfrm>
            </p:contentPart>
          </mc:Choice>
          <mc:Fallback xmlns="">
            <p:pic>
              <p:nvPicPr>
                <p:cNvPr id="508" name="Ink 507">
                  <a:extLst>
                    <a:ext uri="{FF2B5EF4-FFF2-40B4-BE49-F238E27FC236}">
                      <a16:creationId xmlns:a16="http://schemas.microsoft.com/office/drawing/2014/main" id="{7C90590E-33C1-9FCB-7765-FC94196573A7}"/>
                    </a:ext>
                  </a:extLst>
                </p:cNvPr>
                <p:cNvPicPr/>
                <p:nvPr/>
              </p:nvPicPr>
              <p:blipFill>
                <a:blip r:embed="rId455"/>
                <a:stretch>
                  <a:fillRect/>
                </a:stretch>
              </p:blipFill>
              <p:spPr>
                <a:xfrm>
                  <a:off x="1304650" y="5869130"/>
                  <a:ext cx="115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09" name="Ink 508">
                  <a:extLst>
                    <a:ext uri="{FF2B5EF4-FFF2-40B4-BE49-F238E27FC236}">
                      <a16:creationId xmlns:a16="http://schemas.microsoft.com/office/drawing/2014/main" id="{41A15377-BCD4-7705-594C-B6A8B3251306}"/>
                    </a:ext>
                  </a:extLst>
                </p14:cNvPr>
                <p14:cNvContentPartPr/>
                <p14:nvPr/>
              </p14:nvContentPartPr>
              <p14:xfrm>
                <a:off x="1459450" y="5926370"/>
                <a:ext cx="57600" cy="27720"/>
              </p14:xfrm>
            </p:contentPart>
          </mc:Choice>
          <mc:Fallback xmlns="">
            <p:pic>
              <p:nvPicPr>
                <p:cNvPr id="509" name="Ink 508">
                  <a:extLst>
                    <a:ext uri="{FF2B5EF4-FFF2-40B4-BE49-F238E27FC236}">
                      <a16:creationId xmlns:a16="http://schemas.microsoft.com/office/drawing/2014/main" id="{41A15377-BCD4-7705-594C-B6A8B3251306}"/>
                    </a:ext>
                  </a:extLst>
                </p:cNvPr>
                <p:cNvPicPr/>
                <p:nvPr/>
              </p:nvPicPr>
              <p:blipFill>
                <a:blip r:embed="rId457"/>
                <a:stretch>
                  <a:fillRect/>
                </a:stretch>
              </p:blipFill>
              <p:spPr>
                <a:xfrm>
                  <a:off x="1453330" y="5920250"/>
                  <a:ext cx="698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10" name="Ink 509">
                  <a:extLst>
                    <a:ext uri="{FF2B5EF4-FFF2-40B4-BE49-F238E27FC236}">
                      <a16:creationId xmlns:a16="http://schemas.microsoft.com/office/drawing/2014/main" id="{1A260093-9B32-2C30-F7A6-5CB92642A7E7}"/>
                    </a:ext>
                  </a:extLst>
                </p14:cNvPr>
                <p14:cNvContentPartPr/>
                <p14:nvPr/>
              </p14:nvContentPartPr>
              <p14:xfrm>
                <a:off x="1560610" y="5896850"/>
                <a:ext cx="77760" cy="64080"/>
              </p14:xfrm>
            </p:contentPart>
          </mc:Choice>
          <mc:Fallback xmlns="">
            <p:pic>
              <p:nvPicPr>
                <p:cNvPr id="510" name="Ink 509">
                  <a:extLst>
                    <a:ext uri="{FF2B5EF4-FFF2-40B4-BE49-F238E27FC236}">
                      <a16:creationId xmlns:a16="http://schemas.microsoft.com/office/drawing/2014/main" id="{1A260093-9B32-2C30-F7A6-5CB92642A7E7}"/>
                    </a:ext>
                  </a:extLst>
                </p:cNvPr>
                <p:cNvPicPr/>
                <p:nvPr/>
              </p:nvPicPr>
              <p:blipFill>
                <a:blip r:embed="rId459"/>
                <a:stretch>
                  <a:fillRect/>
                </a:stretch>
              </p:blipFill>
              <p:spPr>
                <a:xfrm>
                  <a:off x="1554490" y="5890730"/>
                  <a:ext cx="90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11" name="Ink 510">
                  <a:extLst>
                    <a:ext uri="{FF2B5EF4-FFF2-40B4-BE49-F238E27FC236}">
                      <a16:creationId xmlns:a16="http://schemas.microsoft.com/office/drawing/2014/main" id="{D312FFA2-8837-1414-F604-689CC64C00FA}"/>
                    </a:ext>
                  </a:extLst>
                </p14:cNvPr>
                <p14:cNvContentPartPr/>
                <p14:nvPr/>
              </p14:nvContentPartPr>
              <p14:xfrm>
                <a:off x="1789210" y="5940410"/>
                <a:ext cx="97920" cy="31320"/>
              </p14:xfrm>
            </p:contentPart>
          </mc:Choice>
          <mc:Fallback xmlns="">
            <p:pic>
              <p:nvPicPr>
                <p:cNvPr id="511" name="Ink 510">
                  <a:extLst>
                    <a:ext uri="{FF2B5EF4-FFF2-40B4-BE49-F238E27FC236}">
                      <a16:creationId xmlns:a16="http://schemas.microsoft.com/office/drawing/2014/main" id="{D312FFA2-8837-1414-F604-689CC64C00FA}"/>
                    </a:ext>
                  </a:extLst>
                </p:cNvPr>
                <p:cNvPicPr/>
                <p:nvPr/>
              </p:nvPicPr>
              <p:blipFill>
                <a:blip r:embed="rId461"/>
                <a:stretch>
                  <a:fillRect/>
                </a:stretch>
              </p:blipFill>
              <p:spPr>
                <a:xfrm>
                  <a:off x="1783090" y="5934290"/>
                  <a:ext cx="110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12" name="Ink 511">
                  <a:extLst>
                    <a:ext uri="{FF2B5EF4-FFF2-40B4-BE49-F238E27FC236}">
                      <a16:creationId xmlns:a16="http://schemas.microsoft.com/office/drawing/2014/main" id="{DCCF2BDF-D2EC-DC99-7985-A3D891A46D70}"/>
                    </a:ext>
                  </a:extLst>
                </p14:cNvPr>
                <p14:cNvContentPartPr/>
                <p14:nvPr/>
              </p14:nvContentPartPr>
              <p14:xfrm>
                <a:off x="1992250" y="5842850"/>
                <a:ext cx="306360" cy="114480"/>
              </p14:xfrm>
            </p:contentPart>
          </mc:Choice>
          <mc:Fallback xmlns="">
            <p:pic>
              <p:nvPicPr>
                <p:cNvPr id="512" name="Ink 511">
                  <a:extLst>
                    <a:ext uri="{FF2B5EF4-FFF2-40B4-BE49-F238E27FC236}">
                      <a16:creationId xmlns:a16="http://schemas.microsoft.com/office/drawing/2014/main" id="{DCCF2BDF-D2EC-DC99-7985-A3D891A46D70}"/>
                    </a:ext>
                  </a:extLst>
                </p:cNvPr>
                <p:cNvPicPr/>
                <p:nvPr/>
              </p:nvPicPr>
              <p:blipFill>
                <a:blip r:embed="rId463"/>
                <a:stretch>
                  <a:fillRect/>
                </a:stretch>
              </p:blipFill>
              <p:spPr>
                <a:xfrm>
                  <a:off x="1986130" y="5836730"/>
                  <a:ext cx="318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14" name="Ink 513">
                  <a:extLst>
                    <a:ext uri="{FF2B5EF4-FFF2-40B4-BE49-F238E27FC236}">
                      <a16:creationId xmlns:a16="http://schemas.microsoft.com/office/drawing/2014/main" id="{2DFDBC14-4207-2A31-D832-48101E4E369C}"/>
                    </a:ext>
                  </a:extLst>
                </p14:cNvPr>
                <p14:cNvContentPartPr/>
                <p14:nvPr/>
              </p14:nvContentPartPr>
              <p14:xfrm>
                <a:off x="2432530" y="5838890"/>
                <a:ext cx="122040" cy="52200"/>
              </p14:xfrm>
            </p:contentPart>
          </mc:Choice>
          <mc:Fallback xmlns="">
            <p:pic>
              <p:nvPicPr>
                <p:cNvPr id="514" name="Ink 513">
                  <a:extLst>
                    <a:ext uri="{FF2B5EF4-FFF2-40B4-BE49-F238E27FC236}">
                      <a16:creationId xmlns:a16="http://schemas.microsoft.com/office/drawing/2014/main" id="{2DFDBC14-4207-2A31-D832-48101E4E369C}"/>
                    </a:ext>
                  </a:extLst>
                </p:cNvPr>
                <p:cNvPicPr/>
                <p:nvPr/>
              </p:nvPicPr>
              <p:blipFill>
                <a:blip r:embed="rId465"/>
                <a:stretch>
                  <a:fillRect/>
                </a:stretch>
              </p:blipFill>
              <p:spPr>
                <a:xfrm>
                  <a:off x="2426410" y="5832770"/>
                  <a:ext cx="134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515" name="Ink 514">
                  <a:extLst>
                    <a:ext uri="{FF2B5EF4-FFF2-40B4-BE49-F238E27FC236}">
                      <a16:creationId xmlns:a16="http://schemas.microsoft.com/office/drawing/2014/main" id="{B060D609-715A-3402-0CDB-FDB782A339A8}"/>
                    </a:ext>
                  </a:extLst>
                </p14:cNvPr>
                <p14:cNvContentPartPr/>
                <p14:nvPr/>
              </p14:nvContentPartPr>
              <p14:xfrm>
                <a:off x="2713330" y="5833130"/>
                <a:ext cx="154440" cy="154440"/>
              </p14:xfrm>
            </p:contentPart>
          </mc:Choice>
          <mc:Fallback xmlns="">
            <p:pic>
              <p:nvPicPr>
                <p:cNvPr id="515" name="Ink 514">
                  <a:extLst>
                    <a:ext uri="{FF2B5EF4-FFF2-40B4-BE49-F238E27FC236}">
                      <a16:creationId xmlns:a16="http://schemas.microsoft.com/office/drawing/2014/main" id="{B060D609-715A-3402-0CDB-FDB782A339A8}"/>
                    </a:ext>
                  </a:extLst>
                </p:cNvPr>
                <p:cNvPicPr/>
                <p:nvPr/>
              </p:nvPicPr>
              <p:blipFill>
                <a:blip r:embed="rId467"/>
                <a:stretch>
                  <a:fillRect/>
                </a:stretch>
              </p:blipFill>
              <p:spPr>
                <a:xfrm>
                  <a:off x="2707210" y="5827010"/>
                  <a:ext cx="166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516" name="Ink 515">
                  <a:extLst>
                    <a:ext uri="{FF2B5EF4-FFF2-40B4-BE49-F238E27FC236}">
                      <a16:creationId xmlns:a16="http://schemas.microsoft.com/office/drawing/2014/main" id="{EE2F22A3-966E-1B26-D3DC-B4BEE1755D6C}"/>
                    </a:ext>
                  </a:extLst>
                </p14:cNvPr>
                <p14:cNvContentPartPr/>
                <p14:nvPr/>
              </p14:nvContentPartPr>
              <p14:xfrm>
                <a:off x="2929330" y="5814410"/>
                <a:ext cx="17280" cy="66600"/>
              </p14:xfrm>
            </p:contentPart>
          </mc:Choice>
          <mc:Fallback xmlns="">
            <p:pic>
              <p:nvPicPr>
                <p:cNvPr id="516" name="Ink 515">
                  <a:extLst>
                    <a:ext uri="{FF2B5EF4-FFF2-40B4-BE49-F238E27FC236}">
                      <a16:creationId xmlns:a16="http://schemas.microsoft.com/office/drawing/2014/main" id="{EE2F22A3-966E-1B26-D3DC-B4BEE1755D6C}"/>
                    </a:ext>
                  </a:extLst>
                </p:cNvPr>
                <p:cNvPicPr/>
                <p:nvPr/>
              </p:nvPicPr>
              <p:blipFill>
                <a:blip r:embed="rId469"/>
                <a:stretch>
                  <a:fillRect/>
                </a:stretch>
              </p:blipFill>
              <p:spPr>
                <a:xfrm>
                  <a:off x="2923210" y="5808290"/>
                  <a:ext cx="29520" cy="78840"/>
                </a:xfrm>
                <a:prstGeom prst="rect">
                  <a:avLst/>
                </a:prstGeom>
              </p:spPr>
            </p:pic>
          </mc:Fallback>
        </mc:AlternateContent>
      </p:grpSp>
    </p:spTree>
    <p:extLst>
      <p:ext uri="{BB962C8B-B14F-4D97-AF65-F5344CB8AC3E}">
        <p14:creationId xmlns:p14="http://schemas.microsoft.com/office/powerpoint/2010/main" val="32134048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9F69-FB7D-A7AB-D598-40BB88B2A3B3}"/>
              </a:ext>
            </a:extLst>
          </p:cNvPr>
          <p:cNvSpPr>
            <a:spLocks noGrp="1"/>
          </p:cNvSpPr>
          <p:nvPr>
            <p:ph type="title"/>
          </p:nvPr>
        </p:nvSpPr>
        <p:spPr/>
        <p:txBody>
          <a:bodyPr/>
          <a:lstStyle/>
          <a:p>
            <a:r>
              <a:rPr lang="en-US" dirty="0"/>
              <a:t>IGMP – Internet Group Message Protocol</a:t>
            </a:r>
          </a:p>
        </p:txBody>
      </p:sp>
      <p:sp>
        <p:nvSpPr>
          <p:cNvPr id="3" name="Content Placeholder 2">
            <a:extLst>
              <a:ext uri="{FF2B5EF4-FFF2-40B4-BE49-F238E27FC236}">
                <a16:creationId xmlns:a16="http://schemas.microsoft.com/office/drawing/2014/main" id="{0CE400AA-2129-6C01-07AF-AF6B8BA3388C}"/>
              </a:ext>
            </a:extLst>
          </p:cNvPr>
          <p:cNvSpPr>
            <a:spLocks noGrp="1"/>
          </p:cNvSpPr>
          <p:nvPr>
            <p:ph idx="1"/>
          </p:nvPr>
        </p:nvSpPr>
        <p:spPr/>
        <p:txBody>
          <a:bodyPr>
            <a:normAutofit lnSpcReduction="10000"/>
          </a:bodyPr>
          <a:lstStyle/>
          <a:p>
            <a:r>
              <a:rPr lang="en-US" dirty="0"/>
              <a:t>Consists of join and leave messages</a:t>
            </a:r>
          </a:p>
          <a:p>
            <a:r>
              <a:rPr lang="en-US" dirty="0"/>
              <a:t>Join messages ask the network to join a destination (a client) to a group which will be a receiver of the group data.</a:t>
            </a:r>
          </a:p>
          <a:p>
            <a:r>
              <a:rPr lang="en-US" dirty="0"/>
              <a:t>Join message are idempotent, you can send them over and over again. But if the join is already in effect, the new join has no impact.</a:t>
            </a:r>
          </a:p>
          <a:p>
            <a:r>
              <a:rPr lang="en-US" dirty="0"/>
              <a:t>Leave messages leave the group.</a:t>
            </a:r>
          </a:p>
          <a:p>
            <a:r>
              <a:rPr lang="en-US" dirty="0"/>
              <a:t>The transmitter doesn’t need to join a group, as it’s not receiving data. It simply transmits (</a:t>
            </a:r>
            <a:r>
              <a:rPr lang="en-US" dirty="0" err="1"/>
              <a:t>sendto</a:t>
            </a:r>
            <a:r>
              <a:rPr lang="en-US" dirty="0"/>
              <a:t>()) data to the group and the network will recognize this.</a:t>
            </a:r>
          </a:p>
        </p:txBody>
      </p:sp>
    </p:spTree>
    <p:extLst>
      <p:ext uri="{BB962C8B-B14F-4D97-AF65-F5344CB8AC3E}">
        <p14:creationId xmlns:p14="http://schemas.microsoft.com/office/powerpoint/2010/main" val="492817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1" name="Ink 150">
                <a:extLst>
                  <a:ext uri="{FF2B5EF4-FFF2-40B4-BE49-F238E27FC236}">
                    <a16:creationId xmlns:a16="http://schemas.microsoft.com/office/drawing/2014/main" id="{7C113ABE-D571-9708-E582-4F39B7154356}"/>
                  </a:ext>
                </a:extLst>
              </p14:cNvPr>
              <p14:cNvContentPartPr/>
              <p14:nvPr/>
            </p14:nvContentPartPr>
            <p14:xfrm>
              <a:off x="6318730" y="5698490"/>
              <a:ext cx="141120" cy="327240"/>
            </p14:xfrm>
          </p:contentPart>
        </mc:Choice>
        <mc:Fallback xmlns="">
          <p:pic>
            <p:nvPicPr>
              <p:cNvPr id="151" name="Ink 150">
                <a:extLst>
                  <a:ext uri="{FF2B5EF4-FFF2-40B4-BE49-F238E27FC236}">
                    <a16:creationId xmlns:a16="http://schemas.microsoft.com/office/drawing/2014/main" id="{7C113ABE-D571-9708-E582-4F39B7154356}"/>
                  </a:ext>
                </a:extLst>
              </p:cNvPr>
              <p:cNvPicPr/>
              <p:nvPr/>
            </p:nvPicPr>
            <p:blipFill>
              <a:blip r:embed="rId3"/>
              <a:stretch>
                <a:fillRect/>
              </a:stretch>
            </p:blipFill>
            <p:spPr>
              <a:xfrm>
                <a:off x="6312610" y="5692370"/>
                <a:ext cx="1533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2" name="Ink 151">
                <a:extLst>
                  <a:ext uri="{FF2B5EF4-FFF2-40B4-BE49-F238E27FC236}">
                    <a16:creationId xmlns:a16="http://schemas.microsoft.com/office/drawing/2014/main" id="{37060176-15F8-9113-9535-93B12EE03B83}"/>
                  </a:ext>
                </a:extLst>
              </p14:cNvPr>
              <p14:cNvContentPartPr/>
              <p14:nvPr/>
            </p14:nvContentPartPr>
            <p14:xfrm>
              <a:off x="6333130" y="5912330"/>
              <a:ext cx="262440" cy="23040"/>
            </p14:xfrm>
          </p:contentPart>
        </mc:Choice>
        <mc:Fallback xmlns="">
          <p:pic>
            <p:nvPicPr>
              <p:cNvPr id="152" name="Ink 151">
                <a:extLst>
                  <a:ext uri="{FF2B5EF4-FFF2-40B4-BE49-F238E27FC236}">
                    <a16:creationId xmlns:a16="http://schemas.microsoft.com/office/drawing/2014/main" id="{37060176-15F8-9113-9535-93B12EE03B83}"/>
                  </a:ext>
                </a:extLst>
              </p:cNvPr>
              <p:cNvPicPr/>
              <p:nvPr/>
            </p:nvPicPr>
            <p:blipFill>
              <a:blip r:embed="rId5"/>
              <a:stretch>
                <a:fillRect/>
              </a:stretch>
            </p:blipFill>
            <p:spPr>
              <a:xfrm>
                <a:off x="6327010" y="5906210"/>
                <a:ext cx="274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9" name="Ink 198">
                <a:extLst>
                  <a:ext uri="{FF2B5EF4-FFF2-40B4-BE49-F238E27FC236}">
                    <a16:creationId xmlns:a16="http://schemas.microsoft.com/office/drawing/2014/main" id="{4D8E1E72-E789-18CE-938D-821D9632B5E5}"/>
                  </a:ext>
                </a:extLst>
              </p14:cNvPr>
              <p14:cNvContentPartPr/>
              <p14:nvPr/>
            </p14:nvContentPartPr>
            <p14:xfrm>
              <a:off x="6615010" y="3330770"/>
              <a:ext cx="54720" cy="47880"/>
            </p14:xfrm>
          </p:contentPart>
        </mc:Choice>
        <mc:Fallback xmlns="">
          <p:pic>
            <p:nvPicPr>
              <p:cNvPr id="199" name="Ink 198">
                <a:extLst>
                  <a:ext uri="{FF2B5EF4-FFF2-40B4-BE49-F238E27FC236}">
                    <a16:creationId xmlns:a16="http://schemas.microsoft.com/office/drawing/2014/main" id="{4D8E1E72-E789-18CE-938D-821D9632B5E5}"/>
                  </a:ext>
                </a:extLst>
              </p:cNvPr>
              <p:cNvPicPr/>
              <p:nvPr/>
            </p:nvPicPr>
            <p:blipFill>
              <a:blip r:embed="rId7"/>
              <a:stretch>
                <a:fillRect/>
              </a:stretch>
            </p:blipFill>
            <p:spPr>
              <a:xfrm>
                <a:off x="6608890" y="3324650"/>
                <a:ext cx="66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2" name="Ink 201">
                <a:extLst>
                  <a:ext uri="{FF2B5EF4-FFF2-40B4-BE49-F238E27FC236}">
                    <a16:creationId xmlns:a16="http://schemas.microsoft.com/office/drawing/2014/main" id="{1E827379-0F1C-0C44-1F18-55E26A14B0FF}"/>
                  </a:ext>
                </a:extLst>
              </p14:cNvPr>
              <p14:cNvContentPartPr/>
              <p14:nvPr/>
            </p14:nvContentPartPr>
            <p14:xfrm>
              <a:off x="1937170" y="2500970"/>
              <a:ext cx="577800" cy="47160"/>
            </p14:xfrm>
          </p:contentPart>
        </mc:Choice>
        <mc:Fallback xmlns="">
          <p:pic>
            <p:nvPicPr>
              <p:cNvPr id="202" name="Ink 201">
                <a:extLst>
                  <a:ext uri="{FF2B5EF4-FFF2-40B4-BE49-F238E27FC236}">
                    <a16:creationId xmlns:a16="http://schemas.microsoft.com/office/drawing/2014/main" id="{1E827379-0F1C-0C44-1F18-55E26A14B0FF}"/>
                  </a:ext>
                </a:extLst>
              </p:cNvPr>
              <p:cNvPicPr/>
              <p:nvPr/>
            </p:nvPicPr>
            <p:blipFill>
              <a:blip r:embed="rId9"/>
              <a:stretch>
                <a:fillRect/>
              </a:stretch>
            </p:blipFill>
            <p:spPr>
              <a:xfrm>
                <a:off x="1931050" y="2494850"/>
                <a:ext cx="5900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4" name="Ink 203">
                <a:extLst>
                  <a:ext uri="{FF2B5EF4-FFF2-40B4-BE49-F238E27FC236}">
                    <a16:creationId xmlns:a16="http://schemas.microsoft.com/office/drawing/2014/main" id="{C06C440F-1A78-98A2-2D34-F3BBFCA8539B}"/>
                  </a:ext>
                </a:extLst>
              </p14:cNvPr>
              <p14:cNvContentPartPr/>
              <p14:nvPr/>
            </p14:nvContentPartPr>
            <p14:xfrm>
              <a:off x="3317410" y="1549490"/>
              <a:ext cx="939960" cy="757800"/>
            </p14:xfrm>
          </p:contentPart>
        </mc:Choice>
        <mc:Fallback xmlns="">
          <p:pic>
            <p:nvPicPr>
              <p:cNvPr id="204" name="Ink 203">
                <a:extLst>
                  <a:ext uri="{FF2B5EF4-FFF2-40B4-BE49-F238E27FC236}">
                    <a16:creationId xmlns:a16="http://schemas.microsoft.com/office/drawing/2014/main" id="{C06C440F-1A78-98A2-2D34-F3BBFCA8539B}"/>
                  </a:ext>
                </a:extLst>
              </p:cNvPr>
              <p:cNvPicPr/>
              <p:nvPr/>
            </p:nvPicPr>
            <p:blipFill>
              <a:blip r:embed="rId11"/>
              <a:stretch>
                <a:fillRect/>
              </a:stretch>
            </p:blipFill>
            <p:spPr>
              <a:xfrm>
                <a:off x="3311290" y="1543370"/>
                <a:ext cx="95220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9" name="Ink 218">
                <a:extLst>
                  <a:ext uri="{FF2B5EF4-FFF2-40B4-BE49-F238E27FC236}">
                    <a16:creationId xmlns:a16="http://schemas.microsoft.com/office/drawing/2014/main" id="{841DFB5E-8E07-6ABC-5E5D-DCDF13678764}"/>
                  </a:ext>
                </a:extLst>
              </p14:cNvPr>
              <p14:cNvContentPartPr/>
              <p14:nvPr/>
            </p14:nvContentPartPr>
            <p14:xfrm>
              <a:off x="5049010" y="762170"/>
              <a:ext cx="605880" cy="761760"/>
            </p14:xfrm>
          </p:contentPart>
        </mc:Choice>
        <mc:Fallback xmlns="">
          <p:pic>
            <p:nvPicPr>
              <p:cNvPr id="219" name="Ink 218">
                <a:extLst>
                  <a:ext uri="{FF2B5EF4-FFF2-40B4-BE49-F238E27FC236}">
                    <a16:creationId xmlns:a16="http://schemas.microsoft.com/office/drawing/2014/main" id="{841DFB5E-8E07-6ABC-5E5D-DCDF13678764}"/>
                  </a:ext>
                </a:extLst>
              </p:cNvPr>
              <p:cNvPicPr/>
              <p:nvPr/>
            </p:nvPicPr>
            <p:blipFill>
              <a:blip r:embed="rId13"/>
              <a:stretch>
                <a:fillRect/>
              </a:stretch>
            </p:blipFill>
            <p:spPr>
              <a:xfrm>
                <a:off x="5042890" y="756050"/>
                <a:ext cx="618120" cy="77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1" name="Ink 240">
                <a:extLst>
                  <a:ext uri="{FF2B5EF4-FFF2-40B4-BE49-F238E27FC236}">
                    <a16:creationId xmlns:a16="http://schemas.microsoft.com/office/drawing/2014/main" id="{BB8D618D-C05C-88D4-676C-8BFAB61F6975}"/>
                  </a:ext>
                </a:extLst>
              </p14:cNvPr>
              <p14:cNvContentPartPr/>
              <p14:nvPr/>
            </p14:nvContentPartPr>
            <p14:xfrm>
              <a:off x="4858930" y="4506170"/>
              <a:ext cx="2722680" cy="1491840"/>
            </p14:xfrm>
          </p:contentPart>
        </mc:Choice>
        <mc:Fallback xmlns="">
          <p:pic>
            <p:nvPicPr>
              <p:cNvPr id="241" name="Ink 240">
                <a:extLst>
                  <a:ext uri="{FF2B5EF4-FFF2-40B4-BE49-F238E27FC236}">
                    <a16:creationId xmlns:a16="http://schemas.microsoft.com/office/drawing/2014/main" id="{BB8D618D-C05C-88D4-676C-8BFAB61F6975}"/>
                  </a:ext>
                </a:extLst>
              </p:cNvPr>
              <p:cNvPicPr/>
              <p:nvPr/>
            </p:nvPicPr>
            <p:blipFill>
              <a:blip r:embed="rId15"/>
              <a:stretch>
                <a:fillRect/>
              </a:stretch>
            </p:blipFill>
            <p:spPr>
              <a:xfrm>
                <a:off x="4852810" y="4500050"/>
                <a:ext cx="2734920" cy="1504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7" name="Ink 246">
                <a:extLst>
                  <a:ext uri="{FF2B5EF4-FFF2-40B4-BE49-F238E27FC236}">
                    <a16:creationId xmlns:a16="http://schemas.microsoft.com/office/drawing/2014/main" id="{B4C2DBA8-1C80-0AC0-59A0-F9BD4302D21D}"/>
                  </a:ext>
                </a:extLst>
              </p14:cNvPr>
              <p14:cNvContentPartPr/>
              <p14:nvPr/>
            </p14:nvContentPartPr>
            <p14:xfrm>
              <a:off x="1654210" y="1741730"/>
              <a:ext cx="18720" cy="39600"/>
            </p14:xfrm>
          </p:contentPart>
        </mc:Choice>
        <mc:Fallback xmlns="">
          <p:pic>
            <p:nvPicPr>
              <p:cNvPr id="247" name="Ink 246">
                <a:extLst>
                  <a:ext uri="{FF2B5EF4-FFF2-40B4-BE49-F238E27FC236}">
                    <a16:creationId xmlns:a16="http://schemas.microsoft.com/office/drawing/2014/main" id="{B4C2DBA8-1C80-0AC0-59A0-F9BD4302D21D}"/>
                  </a:ext>
                </a:extLst>
              </p:cNvPr>
              <p:cNvPicPr/>
              <p:nvPr/>
            </p:nvPicPr>
            <p:blipFill>
              <a:blip r:embed="rId17"/>
              <a:stretch>
                <a:fillRect/>
              </a:stretch>
            </p:blipFill>
            <p:spPr>
              <a:xfrm>
                <a:off x="1648090" y="1735610"/>
                <a:ext cx="309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9" name="Ink 268">
                <a:extLst>
                  <a:ext uri="{FF2B5EF4-FFF2-40B4-BE49-F238E27FC236}">
                    <a16:creationId xmlns:a16="http://schemas.microsoft.com/office/drawing/2014/main" id="{AFA19FA8-D9D8-AB71-212F-EF400A9795D9}"/>
                  </a:ext>
                </a:extLst>
              </p14:cNvPr>
              <p14:cNvContentPartPr/>
              <p14:nvPr/>
            </p14:nvContentPartPr>
            <p14:xfrm>
              <a:off x="4941010" y="1130450"/>
              <a:ext cx="2063880" cy="1714680"/>
            </p14:xfrm>
          </p:contentPart>
        </mc:Choice>
        <mc:Fallback xmlns="">
          <p:pic>
            <p:nvPicPr>
              <p:cNvPr id="269" name="Ink 268">
                <a:extLst>
                  <a:ext uri="{FF2B5EF4-FFF2-40B4-BE49-F238E27FC236}">
                    <a16:creationId xmlns:a16="http://schemas.microsoft.com/office/drawing/2014/main" id="{AFA19FA8-D9D8-AB71-212F-EF400A9795D9}"/>
                  </a:ext>
                </a:extLst>
              </p:cNvPr>
              <p:cNvPicPr/>
              <p:nvPr/>
            </p:nvPicPr>
            <p:blipFill>
              <a:blip r:embed="rId19"/>
              <a:stretch>
                <a:fillRect/>
              </a:stretch>
            </p:blipFill>
            <p:spPr>
              <a:xfrm>
                <a:off x="4934890" y="1124330"/>
                <a:ext cx="2076120" cy="1726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8" name="Ink 277">
                <a:extLst>
                  <a:ext uri="{FF2B5EF4-FFF2-40B4-BE49-F238E27FC236}">
                    <a16:creationId xmlns:a16="http://schemas.microsoft.com/office/drawing/2014/main" id="{36626445-D10D-85A8-96B5-433004312F62}"/>
                  </a:ext>
                </a:extLst>
              </p14:cNvPr>
              <p14:cNvContentPartPr/>
              <p14:nvPr/>
            </p14:nvContentPartPr>
            <p14:xfrm>
              <a:off x="3012490" y="401450"/>
              <a:ext cx="4550040" cy="4573800"/>
            </p14:xfrm>
          </p:contentPart>
        </mc:Choice>
        <mc:Fallback xmlns="">
          <p:pic>
            <p:nvPicPr>
              <p:cNvPr id="278" name="Ink 277">
                <a:extLst>
                  <a:ext uri="{FF2B5EF4-FFF2-40B4-BE49-F238E27FC236}">
                    <a16:creationId xmlns:a16="http://schemas.microsoft.com/office/drawing/2014/main" id="{36626445-D10D-85A8-96B5-433004312F62}"/>
                  </a:ext>
                </a:extLst>
              </p:cNvPr>
              <p:cNvPicPr/>
              <p:nvPr/>
            </p:nvPicPr>
            <p:blipFill>
              <a:blip r:embed="rId21"/>
              <a:stretch>
                <a:fillRect/>
              </a:stretch>
            </p:blipFill>
            <p:spPr>
              <a:xfrm>
                <a:off x="3006370" y="395330"/>
                <a:ext cx="4562280" cy="4586040"/>
              </a:xfrm>
              <a:prstGeom prst="rect">
                <a:avLst/>
              </a:prstGeom>
            </p:spPr>
          </p:pic>
        </mc:Fallback>
      </mc:AlternateContent>
      <p:grpSp>
        <p:nvGrpSpPr>
          <p:cNvPr id="282" name="Group 281">
            <a:extLst>
              <a:ext uri="{FF2B5EF4-FFF2-40B4-BE49-F238E27FC236}">
                <a16:creationId xmlns:a16="http://schemas.microsoft.com/office/drawing/2014/main" id="{2655D4F1-4B12-D51A-C037-A81B00B9120D}"/>
              </a:ext>
            </a:extLst>
          </p:cNvPr>
          <p:cNvGrpSpPr/>
          <p:nvPr/>
        </p:nvGrpSpPr>
        <p:grpSpPr>
          <a:xfrm>
            <a:off x="1024930" y="78530"/>
            <a:ext cx="10542960" cy="6561000"/>
            <a:chOff x="1024930" y="78530"/>
            <a:chExt cx="10542960" cy="6561000"/>
          </a:xfrm>
        </p:grpSpPr>
        <mc:AlternateContent xmlns:mc="http://schemas.openxmlformats.org/markup-compatibility/2006" xmlns:p14="http://schemas.microsoft.com/office/powerpoint/2010/main">
          <mc:Choice Requires="p14">
            <p:contentPart p14:bwMode="auto" r:id="rId22">
              <p14:nvContentPartPr>
                <p14:cNvPr id="70" name="Ink 69">
                  <a:extLst>
                    <a:ext uri="{FF2B5EF4-FFF2-40B4-BE49-F238E27FC236}">
                      <a16:creationId xmlns:a16="http://schemas.microsoft.com/office/drawing/2014/main" id="{E3EB0BBB-EFE4-394E-7F79-BC156A3A85C2}"/>
                    </a:ext>
                  </a:extLst>
                </p14:cNvPr>
                <p14:cNvContentPartPr/>
                <p14:nvPr/>
              </p14:nvContentPartPr>
              <p14:xfrm>
                <a:off x="9027370" y="5536490"/>
                <a:ext cx="50400" cy="236880"/>
              </p14:xfrm>
            </p:contentPart>
          </mc:Choice>
          <mc:Fallback xmlns="">
            <p:pic>
              <p:nvPicPr>
                <p:cNvPr id="70" name="Ink 69">
                  <a:extLst>
                    <a:ext uri="{FF2B5EF4-FFF2-40B4-BE49-F238E27FC236}">
                      <a16:creationId xmlns:a16="http://schemas.microsoft.com/office/drawing/2014/main" id="{E3EB0BBB-EFE4-394E-7F79-BC156A3A85C2}"/>
                    </a:ext>
                  </a:extLst>
                </p:cNvPr>
                <p:cNvPicPr/>
                <p:nvPr/>
              </p:nvPicPr>
              <p:blipFill>
                <a:blip r:embed="rId23"/>
                <a:stretch>
                  <a:fillRect/>
                </a:stretch>
              </p:blipFill>
              <p:spPr>
                <a:xfrm>
                  <a:off x="9021250" y="5530370"/>
                  <a:ext cx="62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1" name="Ink 70">
                  <a:extLst>
                    <a:ext uri="{FF2B5EF4-FFF2-40B4-BE49-F238E27FC236}">
                      <a16:creationId xmlns:a16="http://schemas.microsoft.com/office/drawing/2014/main" id="{6BDF3629-C6D0-F44D-AD70-AE117B26FEFF}"/>
                    </a:ext>
                  </a:extLst>
                </p14:cNvPr>
                <p14:cNvContentPartPr/>
                <p14:nvPr/>
              </p14:nvContentPartPr>
              <p14:xfrm>
                <a:off x="9213850" y="5392130"/>
                <a:ext cx="178200" cy="293400"/>
              </p14:xfrm>
            </p:contentPart>
          </mc:Choice>
          <mc:Fallback xmlns="">
            <p:pic>
              <p:nvPicPr>
                <p:cNvPr id="71" name="Ink 70">
                  <a:extLst>
                    <a:ext uri="{FF2B5EF4-FFF2-40B4-BE49-F238E27FC236}">
                      <a16:creationId xmlns:a16="http://schemas.microsoft.com/office/drawing/2014/main" id="{6BDF3629-C6D0-F44D-AD70-AE117B26FEFF}"/>
                    </a:ext>
                  </a:extLst>
                </p:cNvPr>
                <p:cNvPicPr/>
                <p:nvPr/>
              </p:nvPicPr>
              <p:blipFill>
                <a:blip r:embed="rId25"/>
                <a:stretch>
                  <a:fillRect/>
                </a:stretch>
              </p:blipFill>
              <p:spPr>
                <a:xfrm>
                  <a:off x="9207730" y="5386010"/>
                  <a:ext cx="190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2" name="Ink 71">
                  <a:extLst>
                    <a:ext uri="{FF2B5EF4-FFF2-40B4-BE49-F238E27FC236}">
                      <a16:creationId xmlns:a16="http://schemas.microsoft.com/office/drawing/2014/main" id="{CA4D2291-9779-5EC9-6B0B-9076BFD91FF9}"/>
                    </a:ext>
                  </a:extLst>
                </p14:cNvPr>
                <p14:cNvContentPartPr/>
                <p14:nvPr/>
              </p14:nvContentPartPr>
              <p14:xfrm>
                <a:off x="9409330" y="5626490"/>
                <a:ext cx="41760" cy="51480"/>
              </p14:xfrm>
            </p:contentPart>
          </mc:Choice>
          <mc:Fallback xmlns="">
            <p:pic>
              <p:nvPicPr>
                <p:cNvPr id="72" name="Ink 71">
                  <a:extLst>
                    <a:ext uri="{FF2B5EF4-FFF2-40B4-BE49-F238E27FC236}">
                      <a16:creationId xmlns:a16="http://schemas.microsoft.com/office/drawing/2014/main" id="{CA4D2291-9779-5EC9-6B0B-9076BFD91FF9}"/>
                    </a:ext>
                  </a:extLst>
                </p:cNvPr>
                <p:cNvPicPr/>
                <p:nvPr/>
              </p:nvPicPr>
              <p:blipFill>
                <a:blip r:embed="rId27"/>
                <a:stretch>
                  <a:fillRect/>
                </a:stretch>
              </p:blipFill>
              <p:spPr>
                <a:xfrm>
                  <a:off x="9403210" y="5620370"/>
                  <a:ext cx="54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2">
                  <a:extLst>
                    <a:ext uri="{FF2B5EF4-FFF2-40B4-BE49-F238E27FC236}">
                      <a16:creationId xmlns:a16="http://schemas.microsoft.com/office/drawing/2014/main" id="{5313DDBC-0239-8F7B-019A-28870EFFC92F}"/>
                    </a:ext>
                  </a:extLst>
                </p14:cNvPr>
                <p14:cNvContentPartPr/>
                <p14:nvPr/>
              </p14:nvContentPartPr>
              <p14:xfrm>
                <a:off x="9566290" y="5390330"/>
                <a:ext cx="241200" cy="286920"/>
              </p14:xfrm>
            </p:contentPart>
          </mc:Choice>
          <mc:Fallback xmlns="">
            <p:pic>
              <p:nvPicPr>
                <p:cNvPr id="73" name="Ink 72">
                  <a:extLst>
                    <a:ext uri="{FF2B5EF4-FFF2-40B4-BE49-F238E27FC236}">
                      <a16:creationId xmlns:a16="http://schemas.microsoft.com/office/drawing/2014/main" id="{5313DDBC-0239-8F7B-019A-28870EFFC92F}"/>
                    </a:ext>
                  </a:extLst>
                </p:cNvPr>
                <p:cNvPicPr/>
                <p:nvPr/>
              </p:nvPicPr>
              <p:blipFill>
                <a:blip r:embed="rId29"/>
                <a:stretch>
                  <a:fillRect/>
                </a:stretch>
              </p:blipFill>
              <p:spPr>
                <a:xfrm>
                  <a:off x="9560170" y="5384210"/>
                  <a:ext cx="253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3">
                  <a:extLst>
                    <a:ext uri="{FF2B5EF4-FFF2-40B4-BE49-F238E27FC236}">
                      <a16:creationId xmlns:a16="http://schemas.microsoft.com/office/drawing/2014/main" id="{41588081-6CBE-952D-EA73-149A5FE4DEFD}"/>
                    </a:ext>
                  </a:extLst>
                </p14:cNvPr>
                <p14:cNvContentPartPr/>
                <p14:nvPr/>
              </p14:nvContentPartPr>
              <p14:xfrm>
                <a:off x="9884170" y="5582570"/>
                <a:ext cx="27000" cy="57960"/>
              </p14:xfrm>
            </p:contentPart>
          </mc:Choice>
          <mc:Fallback xmlns="">
            <p:pic>
              <p:nvPicPr>
                <p:cNvPr id="74" name="Ink 73">
                  <a:extLst>
                    <a:ext uri="{FF2B5EF4-FFF2-40B4-BE49-F238E27FC236}">
                      <a16:creationId xmlns:a16="http://schemas.microsoft.com/office/drawing/2014/main" id="{41588081-6CBE-952D-EA73-149A5FE4DEFD}"/>
                    </a:ext>
                  </a:extLst>
                </p:cNvPr>
                <p:cNvPicPr/>
                <p:nvPr/>
              </p:nvPicPr>
              <p:blipFill>
                <a:blip r:embed="rId31"/>
                <a:stretch>
                  <a:fillRect/>
                </a:stretch>
              </p:blipFill>
              <p:spPr>
                <a:xfrm>
                  <a:off x="9878050" y="5576450"/>
                  <a:ext cx="39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Ink 74">
                  <a:extLst>
                    <a:ext uri="{FF2B5EF4-FFF2-40B4-BE49-F238E27FC236}">
                      <a16:creationId xmlns:a16="http://schemas.microsoft.com/office/drawing/2014/main" id="{F033B3DB-A5E7-5DA4-5E02-7431BCFD89AF}"/>
                    </a:ext>
                  </a:extLst>
                </p14:cNvPr>
                <p14:cNvContentPartPr/>
                <p14:nvPr/>
              </p14:nvContentPartPr>
              <p14:xfrm>
                <a:off x="10021690" y="5345690"/>
                <a:ext cx="176760" cy="229680"/>
              </p14:xfrm>
            </p:contentPart>
          </mc:Choice>
          <mc:Fallback xmlns="">
            <p:pic>
              <p:nvPicPr>
                <p:cNvPr id="75" name="Ink 74">
                  <a:extLst>
                    <a:ext uri="{FF2B5EF4-FFF2-40B4-BE49-F238E27FC236}">
                      <a16:creationId xmlns:a16="http://schemas.microsoft.com/office/drawing/2014/main" id="{F033B3DB-A5E7-5DA4-5E02-7431BCFD89AF}"/>
                    </a:ext>
                  </a:extLst>
                </p:cNvPr>
                <p:cNvPicPr/>
                <p:nvPr/>
              </p:nvPicPr>
              <p:blipFill>
                <a:blip r:embed="rId33"/>
                <a:stretch>
                  <a:fillRect/>
                </a:stretch>
              </p:blipFill>
              <p:spPr>
                <a:xfrm>
                  <a:off x="10015570" y="5339570"/>
                  <a:ext cx="189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Ink 75">
                  <a:extLst>
                    <a:ext uri="{FF2B5EF4-FFF2-40B4-BE49-F238E27FC236}">
                      <a16:creationId xmlns:a16="http://schemas.microsoft.com/office/drawing/2014/main" id="{A90F6372-F407-FB8A-1D6F-08AAD12B6A01}"/>
                    </a:ext>
                  </a:extLst>
                </p14:cNvPr>
                <p14:cNvContentPartPr/>
                <p14:nvPr/>
              </p14:nvContentPartPr>
              <p14:xfrm>
                <a:off x="10258570" y="5534330"/>
                <a:ext cx="15480" cy="59040"/>
              </p14:xfrm>
            </p:contentPart>
          </mc:Choice>
          <mc:Fallback xmlns="">
            <p:pic>
              <p:nvPicPr>
                <p:cNvPr id="76" name="Ink 75">
                  <a:extLst>
                    <a:ext uri="{FF2B5EF4-FFF2-40B4-BE49-F238E27FC236}">
                      <a16:creationId xmlns:a16="http://schemas.microsoft.com/office/drawing/2014/main" id="{A90F6372-F407-FB8A-1D6F-08AAD12B6A01}"/>
                    </a:ext>
                  </a:extLst>
                </p:cNvPr>
                <p:cNvPicPr/>
                <p:nvPr/>
              </p:nvPicPr>
              <p:blipFill>
                <a:blip r:embed="rId35"/>
                <a:stretch>
                  <a:fillRect/>
                </a:stretch>
              </p:blipFill>
              <p:spPr>
                <a:xfrm>
                  <a:off x="10252450" y="5528210"/>
                  <a:ext cx="27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Ink 76">
                  <a:extLst>
                    <a:ext uri="{FF2B5EF4-FFF2-40B4-BE49-F238E27FC236}">
                      <a16:creationId xmlns:a16="http://schemas.microsoft.com/office/drawing/2014/main" id="{F2D9ECA7-47F7-F29A-106B-6BE3DE88EBAD}"/>
                    </a:ext>
                  </a:extLst>
                </p14:cNvPr>
                <p14:cNvContentPartPr/>
                <p14:nvPr/>
              </p14:nvContentPartPr>
              <p14:xfrm>
                <a:off x="10411570" y="5288450"/>
                <a:ext cx="188280" cy="228960"/>
              </p14:xfrm>
            </p:contentPart>
          </mc:Choice>
          <mc:Fallback xmlns="">
            <p:pic>
              <p:nvPicPr>
                <p:cNvPr id="77" name="Ink 76">
                  <a:extLst>
                    <a:ext uri="{FF2B5EF4-FFF2-40B4-BE49-F238E27FC236}">
                      <a16:creationId xmlns:a16="http://schemas.microsoft.com/office/drawing/2014/main" id="{F2D9ECA7-47F7-F29A-106B-6BE3DE88EBAD}"/>
                    </a:ext>
                  </a:extLst>
                </p:cNvPr>
                <p:cNvPicPr/>
                <p:nvPr/>
              </p:nvPicPr>
              <p:blipFill>
                <a:blip r:embed="rId37"/>
                <a:stretch>
                  <a:fillRect/>
                </a:stretch>
              </p:blipFill>
              <p:spPr>
                <a:xfrm>
                  <a:off x="10405450" y="5282330"/>
                  <a:ext cx="200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1D1E0994-F58D-DD7F-574A-ABF4191D66C3}"/>
                    </a:ext>
                  </a:extLst>
                </p14:cNvPr>
                <p14:cNvContentPartPr/>
                <p14:nvPr/>
              </p14:nvContentPartPr>
              <p14:xfrm>
                <a:off x="9030970" y="5938970"/>
                <a:ext cx="27000" cy="124560"/>
              </p14:xfrm>
            </p:contentPart>
          </mc:Choice>
          <mc:Fallback xmlns="">
            <p:pic>
              <p:nvPicPr>
                <p:cNvPr id="78" name="Ink 77">
                  <a:extLst>
                    <a:ext uri="{FF2B5EF4-FFF2-40B4-BE49-F238E27FC236}">
                      <a16:creationId xmlns:a16="http://schemas.microsoft.com/office/drawing/2014/main" id="{1D1E0994-F58D-DD7F-574A-ABF4191D66C3}"/>
                    </a:ext>
                  </a:extLst>
                </p:cNvPr>
                <p:cNvPicPr/>
                <p:nvPr/>
              </p:nvPicPr>
              <p:blipFill>
                <a:blip r:embed="rId39"/>
                <a:stretch>
                  <a:fillRect/>
                </a:stretch>
              </p:blipFill>
              <p:spPr>
                <a:xfrm>
                  <a:off x="9024850" y="5932850"/>
                  <a:ext cx="39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7463D519-564C-FB00-91B8-BC1E008EA339}"/>
                    </a:ext>
                  </a:extLst>
                </p14:cNvPr>
                <p14:cNvContentPartPr/>
                <p14:nvPr/>
              </p14:nvContentPartPr>
              <p14:xfrm>
                <a:off x="9216010" y="5818010"/>
                <a:ext cx="199800" cy="323640"/>
              </p14:xfrm>
            </p:contentPart>
          </mc:Choice>
          <mc:Fallback xmlns="">
            <p:pic>
              <p:nvPicPr>
                <p:cNvPr id="79" name="Ink 78">
                  <a:extLst>
                    <a:ext uri="{FF2B5EF4-FFF2-40B4-BE49-F238E27FC236}">
                      <a16:creationId xmlns:a16="http://schemas.microsoft.com/office/drawing/2014/main" id="{7463D519-564C-FB00-91B8-BC1E008EA339}"/>
                    </a:ext>
                  </a:extLst>
                </p:cNvPr>
                <p:cNvPicPr/>
                <p:nvPr/>
              </p:nvPicPr>
              <p:blipFill>
                <a:blip r:embed="rId41"/>
                <a:stretch>
                  <a:fillRect/>
                </a:stretch>
              </p:blipFill>
              <p:spPr>
                <a:xfrm>
                  <a:off x="9209890" y="5811890"/>
                  <a:ext cx="2120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0" name="Ink 79">
                  <a:extLst>
                    <a:ext uri="{FF2B5EF4-FFF2-40B4-BE49-F238E27FC236}">
                      <a16:creationId xmlns:a16="http://schemas.microsoft.com/office/drawing/2014/main" id="{E1659EC1-08FB-AF2C-EBD9-38D3A4A32A91}"/>
                    </a:ext>
                  </a:extLst>
                </p14:cNvPr>
                <p14:cNvContentPartPr/>
                <p14:nvPr/>
              </p14:nvContentPartPr>
              <p14:xfrm>
                <a:off x="9293770" y="5935010"/>
                <a:ext cx="118080" cy="44640"/>
              </p14:xfrm>
            </p:contentPart>
          </mc:Choice>
          <mc:Fallback xmlns="">
            <p:pic>
              <p:nvPicPr>
                <p:cNvPr id="80" name="Ink 79">
                  <a:extLst>
                    <a:ext uri="{FF2B5EF4-FFF2-40B4-BE49-F238E27FC236}">
                      <a16:creationId xmlns:a16="http://schemas.microsoft.com/office/drawing/2014/main" id="{E1659EC1-08FB-AF2C-EBD9-38D3A4A32A91}"/>
                    </a:ext>
                  </a:extLst>
                </p:cNvPr>
                <p:cNvPicPr/>
                <p:nvPr/>
              </p:nvPicPr>
              <p:blipFill>
                <a:blip r:embed="rId43"/>
                <a:stretch>
                  <a:fillRect/>
                </a:stretch>
              </p:blipFill>
              <p:spPr>
                <a:xfrm>
                  <a:off x="9287650" y="5928890"/>
                  <a:ext cx="130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B47E4A9F-A7F1-6BA4-BF50-4AFC9698FC3D}"/>
                    </a:ext>
                  </a:extLst>
                </p14:cNvPr>
                <p14:cNvContentPartPr/>
                <p14:nvPr/>
              </p14:nvContentPartPr>
              <p14:xfrm>
                <a:off x="9428770" y="5904050"/>
                <a:ext cx="147240" cy="226800"/>
              </p14:xfrm>
            </p:contentPart>
          </mc:Choice>
          <mc:Fallback xmlns="">
            <p:pic>
              <p:nvPicPr>
                <p:cNvPr id="81" name="Ink 80">
                  <a:extLst>
                    <a:ext uri="{FF2B5EF4-FFF2-40B4-BE49-F238E27FC236}">
                      <a16:creationId xmlns:a16="http://schemas.microsoft.com/office/drawing/2014/main" id="{B47E4A9F-A7F1-6BA4-BF50-4AFC9698FC3D}"/>
                    </a:ext>
                  </a:extLst>
                </p:cNvPr>
                <p:cNvPicPr/>
                <p:nvPr/>
              </p:nvPicPr>
              <p:blipFill>
                <a:blip r:embed="rId45"/>
                <a:stretch>
                  <a:fillRect/>
                </a:stretch>
              </p:blipFill>
              <p:spPr>
                <a:xfrm>
                  <a:off x="9422650" y="5897930"/>
                  <a:ext cx="1594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7852EF8F-6BD8-23BE-9418-D316244E44E7}"/>
                    </a:ext>
                  </a:extLst>
                </p14:cNvPr>
                <p14:cNvContentPartPr/>
                <p14:nvPr/>
              </p14:nvContentPartPr>
              <p14:xfrm>
                <a:off x="9600130" y="6048770"/>
                <a:ext cx="41400" cy="73800"/>
              </p14:xfrm>
            </p:contentPart>
          </mc:Choice>
          <mc:Fallback xmlns="">
            <p:pic>
              <p:nvPicPr>
                <p:cNvPr id="82" name="Ink 81">
                  <a:extLst>
                    <a:ext uri="{FF2B5EF4-FFF2-40B4-BE49-F238E27FC236}">
                      <a16:creationId xmlns:a16="http://schemas.microsoft.com/office/drawing/2014/main" id="{7852EF8F-6BD8-23BE-9418-D316244E44E7}"/>
                    </a:ext>
                  </a:extLst>
                </p:cNvPr>
                <p:cNvPicPr/>
                <p:nvPr/>
              </p:nvPicPr>
              <p:blipFill>
                <a:blip r:embed="rId47"/>
                <a:stretch>
                  <a:fillRect/>
                </a:stretch>
              </p:blipFill>
              <p:spPr>
                <a:xfrm>
                  <a:off x="9594010" y="6042650"/>
                  <a:ext cx="536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3" name="Ink 82">
                  <a:extLst>
                    <a:ext uri="{FF2B5EF4-FFF2-40B4-BE49-F238E27FC236}">
                      <a16:creationId xmlns:a16="http://schemas.microsoft.com/office/drawing/2014/main" id="{F258AD0B-2C3F-E7B2-9F77-1659DC59E7C7}"/>
                    </a:ext>
                  </a:extLst>
                </p14:cNvPr>
                <p14:cNvContentPartPr/>
                <p14:nvPr/>
              </p14:nvContentPartPr>
              <p14:xfrm>
                <a:off x="9745570" y="5812250"/>
                <a:ext cx="67320" cy="331920"/>
              </p14:xfrm>
            </p:contentPart>
          </mc:Choice>
          <mc:Fallback xmlns="">
            <p:pic>
              <p:nvPicPr>
                <p:cNvPr id="83" name="Ink 82">
                  <a:extLst>
                    <a:ext uri="{FF2B5EF4-FFF2-40B4-BE49-F238E27FC236}">
                      <a16:creationId xmlns:a16="http://schemas.microsoft.com/office/drawing/2014/main" id="{F258AD0B-2C3F-E7B2-9F77-1659DC59E7C7}"/>
                    </a:ext>
                  </a:extLst>
                </p:cNvPr>
                <p:cNvPicPr/>
                <p:nvPr/>
              </p:nvPicPr>
              <p:blipFill>
                <a:blip r:embed="rId49"/>
                <a:stretch>
                  <a:fillRect/>
                </a:stretch>
              </p:blipFill>
              <p:spPr>
                <a:xfrm>
                  <a:off x="9739450" y="5806130"/>
                  <a:ext cx="79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4" name="Ink 83">
                  <a:extLst>
                    <a:ext uri="{FF2B5EF4-FFF2-40B4-BE49-F238E27FC236}">
                      <a16:creationId xmlns:a16="http://schemas.microsoft.com/office/drawing/2014/main" id="{2DD65073-E2AB-7551-5D1F-B455DD3239EC}"/>
                    </a:ext>
                  </a:extLst>
                </p14:cNvPr>
                <p14:cNvContentPartPr/>
                <p14:nvPr/>
              </p14:nvContentPartPr>
              <p14:xfrm>
                <a:off x="9826930" y="5848970"/>
                <a:ext cx="161640" cy="252000"/>
              </p14:xfrm>
            </p:contentPart>
          </mc:Choice>
          <mc:Fallback xmlns="">
            <p:pic>
              <p:nvPicPr>
                <p:cNvPr id="84" name="Ink 83">
                  <a:extLst>
                    <a:ext uri="{FF2B5EF4-FFF2-40B4-BE49-F238E27FC236}">
                      <a16:creationId xmlns:a16="http://schemas.microsoft.com/office/drawing/2014/main" id="{2DD65073-E2AB-7551-5D1F-B455DD3239EC}"/>
                    </a:ext>
                  </a:extLst>
                </p:cNvPr>
                <p:cNvPicPr/>
                <p:nvPr/>
              </p:nvPicPr>
              <p:blipFill>
                <a:blip r:embed="rId51"/>
                <a:stretch>
                  <a:fillRect/>
                </a:stretch>
              </p:blipFill>
              <p:spPr>
                <a:xfrm>
                  <a:off x="9820810" y="5842850"/>
                  <a:ext cx="1738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 name="Ink 84">
                  <a:extLst>
                    <a:ext uri="{FF2B5EF4-FFF2-40B4-BE49-F238E27FC236}">
                      <a16:creationId xmlns:a16="http://schemas.microsoft.com/office/drawing/2014/main" id="{A75ABD93-9BD7-9E89-6187-C2F51A610AF2}"/>
                    </a:ext>
                  </a:extLst>
                </p14:cNvPr>
                <p14:cNvContentPartPr/>
                <p14:nvPr/>
              </p14:nvContentPartPr>
              <p14:xfrm>
                <a:off x="10207810" y="5965610"/>
                <a:ext cx="89640" cy="15480"/>
              </p14:xfrm>
            </p:contentPart>
          </mc:Choice>
          <mc:Fallback xmlns="">
            <p:pic>
              <p:nvPicPr>
                <p:cNvPr id="85" name="Ink 84">
                  <a:extLst>
                    <a:ext uri="{FF2B5EF4-FFF2-40B4-BE49-F238E27FC236}">
                      <a16:creationId xmlns:a16="http://schemas.microsoft.com/office/drawing/2014/main" id="{A75ABD93-9BD7-9E89-6187-C2F51A610AF2}"/>
                    </a:ext>
                  </a:extLst>
                </p:cNvPr>
                <p:cNvPicPr/>
                <p:nvPr/>
              </p:nvPicPr>
              <p:blipFill>
                <a:blip r:embed="rId53"/>
                <a:stretch>
                  <a:fillRect/>
                </a:stretch>
              </p:blipFill>
              <p:spPr>
                <a:xfrm>
                  <a:off x="10201690" y="5959490"/>
                  <a:ext cx="101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6" name="Ink 85">
                  <a:extLst>
                    <a:ext uri="{FF2B5EF4-FFF2-40B4-BE49-F238E27FC236}">
                      <a16:creationId xmlns:a16="http://schemas.microsoft.com/office/drawing/2014/main" id="{F62D3C7C-BCFE-9A4C-4AE9-5A94B3A700D0}"/>
                    </a:ext>
                  </a:extLst>
                </p14:cNvPr>
                <p14:cNvContentPartPr/>
                <p14:nvPr/>
              </p14:nvContentPartPr>
              <p14:xfrm>
                <a:off x="10396090" y="5870570"/>
                <a:ext cx="67320" cy="266040"/>
              </p14:xfrm>
            </p:contentPart>
          </mc:Choice>
          <mc:Fallback xmlns="">
            <p:pic>
              <p:nvPicPr>
                <p:cNvPr id="86" name="Ink 85">
                  <a:extLst>
                    <a:ext uri="{FF2B5EF4-FFF2-40B4-BE49-F238E27FC236}">
                      <a16:creationId xmlns:a16="http://schemas.microsoft.com/office/drawing/2014/main" id="{F62D3C7C-BCFE-9A4C-4AE9-5A94B3A700D0}"/>
                    </a:ext>
                  </a:extLst>
                </p:cNvPr>
                <p:cNvPicPr/>
                <p:nvPr/>
              </p:nvPicPr>
              <p:blipFill>
                <a:blip r:embed="rId55"/>
                <a:stretch>
                  <a:fillRect/>
                </a:stretch>
              </p:blipFill>
              <p:spPr>
                <a:xfrm>
                  <a:off x="10389970" y="5864450"/>
                  <a:ext cx="795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7" name="Ink 86">
                  <a:extLst>
                    <a:ext uri="{FF2B5EF4-FFF2-40B4-BE49-F238E27FC236}">
                      <a16:creationId xmlns:a16="http://schemas.microsoft.com/office/drawing/2014/main" id="{738A8E9B-8693-AAC5-0621-EFA2F5B12ECD}"/>
                    </a:ext>
                  </a:extLst>
                </p14:cNvPr>
                <p14:cNvContentPartPr/>
                <p14:nvPr/>
              </p14:nvContentPartPr>
              <p14:xfrm>
                <a:off x="10566370" y="5768330"/>
                <a:ext cx="160920" cy="319680"/>
              </p14:xfrm>
            </p:contentPart>
          </mc:Choice>
          <mc:Fallback xmlns="">
            <p:pic>
              <p:nvPicPr>
                <p:cNvPr id="87" name="Ink 86">
                  <a:extLst>
                    <a:ext uri="{FF2B5EF4-FFF2-40B4-BE49-F238E27FC236}">
                      <a16:creationId xmlns:a16="http://schemas.microsoft.com/office/drawing/2014/main" id="{738A8E9B-8693-AAC5-0621-EFA2F5B12ECD}"/>
                    </a:ext>
                  </a:extLst>
                </p:cNvPr>
                <p:cNvPicPr/>
                <p:nvPr/>
              </p:nvPicPr>
              <p:blipFill>
                <a:blip r:embed="rId57"/>
                <a:stretch>
                  <a:fillRect/>
                </a:stretch>
              </p:blipFill>
              <p:spPr>
                <a:xfrm>
                  <a:off x="10560250" y="5762210"/>
                  <a:ext cx="1731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8" name="Ink 87">
                  <a:extLst>
                    <a:ext uri="{FF2B5EF4-FFF2-40B4-BE49-F238E27FC236}">
                      <a16:creationId xmlns:a16="http://schemas.microsoft.com/office/drawing/2014/main" id="{039899C0-7DA1-7730-C4A6-CE8F5AAC8E4C}"/>
                    </a:ext>
                  </a:extLst>
                </p14:cNvPr>
                <p14:cNvContentPartPr/>
                <p14:nvPr/>
              </p14:nvContentPartPr>
              <p14:xfrm>
                <a:off x="10616410" y="5904770"/>
                <a:ext cx="101880" cy="39960"/>
              </p14:xfrm>
            </p:contentPart>
          </mc:Choice>
          <mc:Fallback xmlns="">
            <p:pic>
              <p:nvPicPr>
                <p:cNvPr id="88" name="Ink 87">
                  <a:extLst>
                    <a:ext uri="{FF2B5EF4-FFF2-40B4-BE49-F238E27FC236}">
                      <a16:creationId xmlns:a16="http://schemas.microsoft.com/office/drawing/2014/main" id="{039899C0-7DA1-7730-C4A6-CE8F5AAC8E4C}"/>
                    </a:ext>
                  </a:extLst>
                </p:cNvPr>
                <p:cNvPicPr/>
                <p:nvPr/>
              </p:nvPicPr>
              <p:blipFill>
                <a:blip r:embed="rId59"/>
                <a:stretch>
                  <a:fillRect/>
                </a:stretch>
              </p:blipFill>
              <p:spPr>
                <a:xfrm>
                  <a:off x="10610290" y="5898650"/>
                  <a:ext cx="114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9" name="Ink 88">
                  <a:extLst>
                    <a:ext uri="{FF2B5EF4-FFF2-40B4-BE49-F238E27FC236}">
                      <a16:creationId xmlns:a16="http://schemas.microsoft.com/office/drawing/2014/main" id="{F658D56A-3708-2652-5B5E-0836CDCED401}"/>
                    </a:ext>
                  </a:extLst>
                </p14:cNvPr>
                <p14:cNvContentPartPr/>
                <p14:nvPr/>
              </p14:nvContentPartPr>
              <p14:xfrm>
                <a:off x="10747090" y="5821250"/>
                <a:ext cx="151920" cy="276120"/>
              </p14:xfrm>
            </p:contentPart>
          </mc:Choice>
          <mc:Fallback xmlns="">
            <p:pic>
              <p:nvPicPr>
                <p:cNvPr id="89" name="Ink 88">
                  <a:extLst>
                    <a:ext uri="{FF2B5EF4-FFF2-40B4-BE49-F238E27FC236}">
                      <a16:creationId xmlns:a16="http://schemas.microsoft.com/office/drawing/2014/main" id="{F658D56A-3708-2652-5B5E-0836CDCED401}"/>
                    </a:ext>
                  </a:extLst>
                </p:cNvPr>
                <p:cNvPicPr/>
                <p:nvPr/>
              </p:nvPicPr>
              <p:blipFill>
                <a:blip r:embed="rId61"/>
                <a:stretch>
                  <a:fillRect/>
                </a:stretch>
              </p:blipFill>
              <p:spPr>
                <a:xfrm>
                  <a:off x="10740970" y="5815130"/>
                  <a:ext cx="1641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0" name="Ink 89">
                  <a:extLst>
                    <a:ext uri="{FF2B5EF4-FFF2-40B4-BE49-F238E27FC236}">
                      <a16:creationId xmlns:a16="http://schemas.microsoft.com/office/drawing/2014/main" id="{68DB968C-880F-E5E7-E9BA-C411B174DE76}"/>
                    </a:ext>
                  </a:extLst>
                </p14:cNvPr>
                <p14:cNvContentPartPr/>
                <p14:nvPr/>
              </p14:nvContentPartPr>
              <p14:xfrm>
                <a:off x="11064970" y="5797490"/>
                <a:ext cx="191880" cy="309600"/>
              </p14:xfrm>
            </p:contentPart>
          </mc:Choice>
          <mc:Fallback xmlns="">
            <p:pic>
              <p:nvPicPr>
                <p:cNvPr id="90" name="Ink 89">
                  <a:extLst>
                    <a:ext uri="{FF2B5EF4-FFF2-40B4-BE49-F238E27FC236}">
                      <a16:creationId xmlns:a16="http://schemas.microsoft.com/office/drawing/2014/main" id="{68DB968C-880F-E5E7-E9BA-C411B174DE76}"/>
                    </a:ext>
                  </a:extLst>
                </p:cNvPr>
                <p:cNvPicPr/>
                <p:nvPr/>
              </p:nvPicPr>
              <p:blipFill>
                <a:blip r:embed="rId63"/>
                <a:stretch>
                  <a:fillRect/>
                </a:stretch>
              </p:blipFill>
              <p:spPr>
                <a:xfrm>
                  <a:off x="11058850" y="5791370"/>
                  <a:ext cx="204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1" name="Ink 90">
                  <a:extLst>
                    <a:ext uri="{FF2B5EF4-FFF2-40B4-BE49-F238E27FC236}">
                      <a16:creationId xmlns:a16="http://schemas.microsoft.com/office/drawing/2014/main" id="{CE765562-B835-2A7C-D156-1462FCE5F821}"/>
                    </a:ext>
                  </a:extLst>
                </p14:cNvPr>
                <p14:cNvContentPartPr/>
                <p14:nvPr/>
              </p14:nvContentPartPr>
              <p14:xfrm>
                <a:off x="11235250" y="5842490"/>
                <a:ext cx="45360" cy="136800"/>
              </p14:xfrm>
            </p:contentPart>
          </mc:Choice>
          <mc:Fallback xmlns="">
            <p:pic>
              <p:nvPicPr>
                <p:cNvPr id="91" name="Ink 90">
                  <a:extLst>
                    <a:ext uri="{FF2B5EF4-FFF2-40B4-BE49-F238E27FC236}">
                      <a16:creationId xmlns:a16="http://schemas.microsoft.com/office/drawing/2014/main" id="{CE765562-B835-2A7C-D156-1462FCE5F821}"/>
                    </a:ext>
                  </a:extLst>
                </p:cNvPr>
                <p:cNvPicPr/>
                <p:nvPr/>
              </p:nvPicPr>
              <p:blipFill>
                <a:blip r:embed="rId65"/>
                <a:stretch>
                  <a:fillRect/>
                </a:stretch>
              </p:blipFill>
              <p:spPr>
                <a:xfrm>
                  <a:off x="11229130" y="5836370"/>
                  <a:ext cx="57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 name="Ink 91">
                  <a:extLst>
                    <a:ext uri="{FF2B5EF4-FFF2-40B4-BE49-F238E27FC236}">
                      <a16:creationId xmlns:a16="http://schemas.microsoft.com/office/drawing/2014/main" id="{B8AA9D0F-CF17-A6C6-D686-2A3EAD239A10}"/>
                    </a:ext>
                  </a:extLst>
                </p14:cNvPr>
                <p14:cNvContentPartPr/>
                <p14:nvPr/>
              </p14:nvContentPartPr>
              <p14:xfrm>
                <a:off x="9269650" y="6405530"/>
                <a:ext cx="10800" cy="171720"/>
              </p14:xfrm>
            </p:contentPart>
          </mc:Choice>
          <mc:Fallback xmlns="">
            <p:pic>
              <p:nvPicPr>
                <p:cNvPr id="92" name="Ink 91">
                  <a:extLst>
                    <a:ext uri="{FF2B5EF4-FFF2-40B4-BE49-F238E27FC236}">
                      <a16:creationId xmlns:a16="http://schemas.microsoft.com/office/drawing/2014/main" id="{B8AA9D0F-CF17-A6C6-D686-2A3EAD239A10}"/>
                    </a:ext>
                  </a:extLst>
                </p:cNvPr>
                <p:cNvPicPr/>
                <p:nvPr/>
              </p:nvPicPr>
              <p:blipFill>
                <a:blip r:embed="rId67"/>
                <a:stretch>
                  <a:fillRect/>
                </a:stretch>
              </p:blipFill>
              <p:spPr>
                <a:xfrm>
                  <a:off x="9263530" y="6399410"/>
                  <a:ext cx="2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3" name="Ink 92">
                  <a:extLst>
                    <a:ext uri="{FF2B5EF4-FFF2-40B4-BE49-F238E27FC236}">
                      <a16:creationId xmlns:a16="http://schemas.microsoft.com/office/drawing/2014/main" id="{FFA18000-0F8C-5349-076C-213D478ECD5E}"/>
                    </a:ext>
                  </a:extLst>
                </p14:cNvPr>
                <p14:cNvContentPartPr/>
                <p14:nvPr/>
              </p14:nvContentPartPr>
              <p14:xfrm>
                <a:off x="9440290" y="6361610"/>
                <a:ext cx="93240" cy="276840"/>
              </p14:xfrm>
            </p:contentPart>
          </mc:Choice>
          <mc:Fallback xmlns="">
            <p:pic>
              <p:nvPicPr>
                <p:cNvPr id="93" name="Ink 92">
                  <a:extLst>
                    <a:ext uri="{FF2B5EF4-FFF2-40B4-BE49-F238E27FC236}">
                      <a16:creationId xmlns:a16="http://schemas.microsoft.com/office/drawing/2014/main" id="{FFA18000-0F8C-5349-076C-213D478ECD5E}"/>
                    </a:ext>
                  </a:extLst>
                </p:cNvPr>
                <p:cNvPicPr/>
                <p:nvPr/>
              </p:nvPicPr>
              <p:blipFill>
                <a:blip r:embed="rId69"/>
                <a:stretch>
                  <a:fillRect/>
                </a:stretch>
              </p:blipFill>
              <p:spPr>
                <a:xfrm>
                  <a:off x="9434170" y="6355490"/>
                  <a:ext cx="1054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4" name="Ink 93">
                  <a:extLst>
                    <a:ext uri="{FF2B5EF4-FFF2-40B4-BE49-F238E27FC236}">
                      <a16:creationId xmlns:a16="http://schemas.microsoft.com/office/drawing/2014/main" id="{0C034503-CF3B-209C-688A-65DB42712BC7}"/>
                    </a:ext>
                  </a:extLst>
                </p14:cNvPr>
                <p14:cNvContentPartPr/>
                <p14:nvPr/>
              </p14:nvContentPartPr>
              <p14:xfrm>
                <a:off x="9633610" y="6410210"/>
                <a:ext cx="241200" cy="171000"/>
              </p14:xfrm>
            </p:contentPart>
          </mc:Choice>
          <mc:Fallback xmlns="">
            <p:pic>
              <p:nvPicPr>
                <p:cNvPr id="94" name="Ink 93">
                  <a:extLst>
                    <a:ext uri="{FF2B5EF4-FFF2-40B4-BE49-F238E27FC236}">
                      <a16:creationId xmlns:a16="http://schemas.microsoft.com/office/drawing/2014/main" id="{0C034503-CF3B-209C-688A-65DB42712BC7}"/>
                    </a:ext>
                  </a:extLst>
                </p:cNvPr>
                <p:cNvPicPr/>
                <p:nvPr/>
              </p:nvPicPr>
              <p:blipFill>
                <a:blip r:embed="rId71"/>
                <a:stretch>
                  <a:fillRect/>
                </a:stretch>
              </p:blipFill>
              <p:spPr>
                <a:xfrm>
                  <a:off x="9627490" y="6404090"/>
                  <a:ext cx="25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5" name="Ink 94">
                  <a:extLst>
                    <a:ext uri="{FF2B5EF4-FFF2-40B4-BE49-F238E27FC236}">
                      <a16:creationId xmlns:a16="http://schemas.microsoft.com/office/drawing/2014/main" id="{DDFB0CC0-F631-C910-F5CF-7785348693FF}"/>
                    </a:ext>
                  </a:extLst>
                </p14:cNvPr>
                <p14:cNvContentPartPr/>
                <p14:nvPr/>
              </p14:nvContentPartPr>
              <p14:xfrm>
                <a:off x="9885250" y="6291410"/>
                <a:ext cx="214560" cy="318600"/>
              </p14:xfrm>
            </p:contentPart>
          </mc:Choice>
          <mc:Fallback xmlns="">
            <p:pic>
              <p:nvPicPr>
                <p:cNvPr id="95" name="Ink 94">
                  <a:extLst>
                    <a:ext uri="{FF2B5EF4-FFF2-40B4-BE49-F238E27FC236}">
                      <a16:creationId xmlns:a16="http://schemas.microsoft.com/office/drawing/2014/main" id="{DDFB0CC0-F631-C910-F5CF-7785348693FF}"/>
                    </a:ext>
                  </a:extLst>
                </p:cNvPr>
                <p:cNvPicPr/>
                <p:nvPr/>
              </p:nvPicPr>
              <p:blipFill>
                <a:blip r:embed="rId73"/>
                <a:stretch>
                  <a:fillRect/>
                </a:stretch>
              </p:blipFill>
              <p:spPr>
                <a:xfrm>
                  <a:off x="9879130" y="6285290"/>
                  <a:ext cx="2268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6" name="Ink 95">
                  <a:extLst>
                    <a:ext uri="{FF2B5EF4-FFF2-40B4-BE49-F238E27FC236}">
                      <a16:creationId xmlns:a16="http://schemas.microsoft.com/office/drawing/2014/main" id="{23B75DE6-D366-39E2-D307-7DC9ADA8432B}"/>
                    </a:ext>
                  </a:extLst>
                </p14:cNvPr>
                <p14:cNvContentPartPr/>
                <p14:nvPr/>
              </p14:nvContentPartPr>
              <p14:xfrm>
                <a:off x="9856090" y="6340730"/>
                <a:ext cx="14400" cy="298800"/>
              </p14:xfrm>
            </p:contentPart>
          </mc:Choice>
          <mc:Fallback xmlns="">
            <p:pic>
              <p:nvPicPr>
                <p:cNvPr id="96" name="Ink 95">
                  <a:extLst>
                    <a:ext uri="{FF2B5EF4-FFF2-40B4-BE49-F238E27FC236}">
                      <a16:creationId xmlns:a16="http://schemas.microsoft.com/office/drawing/2014/main" id="{23B75DE6-D366-39E2-D307-7DC9ADA8432B}"/>
                    </a:ext>
                  </a:extLst>
                </p:cNvPr>
                <p:cNvPicPr/>
                <p:nvPr/>
              </p:nvPicPr>
              <p:blipFill>
                <a:blip r:embed="rId75"/>
                <a:stretch>
                  <a:fillRect/>
                </a:stretch>
              </p:blipFill>
              <p:spPr>
                <a:xfrm>
                  <a:off x="9849970" y="6334610"/>
                  <a:ext cx="266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22DA218B-3181-A69B-759A-143B0C4AEC11}"/>
                    </a:ext>
                  </a:extLst>
                </p14:cNvPr>
                <p14:cNvContentPartPr/>
                <p14:nvPr/>
              </p14:nvContentPartPr>
              <p14:xfrm>
                <a:off x="10080730" y="6314090"/>
                <a:ext cx="173880" cy="244440"/>
              </p14:xfrm>
            </p:contentPart>
          </mc:Choice>
          <mc:Fallback xmlns="">
            <p:pic>
              <p:nvPicPr>
                <p:cNvPr id="97" name="Ink 96">
                  <a:extLst>
                    <a:ext uri="{FF2B5EF4-FFF2-40B4-BE49-F238E27FC236}">
                      <a16:creationId xmlns:a16="http://schemas.microsoft.com/office/drawing/2014/main" id="{22DA218B-3181-A69B-759A-143B0C4AEC11}"/>
                    </a:ext>
                  </a:extLst>
                </p:cNvPr>
                <p:cNvPicPr/>
                <p:nvPr/>
              </p:nvPicPr>
              <p:blipFill>
                <a:blip r:embed="rId77"/>
                <a:stretch>
                  <a:fillRect/>
                </a:stretch>
              </p:blipFill>
              <p:spPr>
                <a:xfrm>
                  <a:off x="10074610" y="6307970"/>
                  <a:ext cx="186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 name="Ink 9">
                  <a:extLst>
                    <a:ext uri="{FF2B5EF4-FFF2-40B4-BE49-F238E27FC236}">
                      <a16:creationId xmlns:a16="http://schemas.microsoft.com/office/drawing/2014/main" id="{CE9FABF3-6EA3-BFCC-B08B-01298BE04F01}"/>
                    </a:ext>
                  </a:extLst>
                </p14:cNvPr>
                <p14:cNvContentPartPr/>
                <p14:nvPr/>
              </p14:nvContentPartPr>
              <p14:xfrm>
                <a:off x="7033690" y="874850"/>
                <a:ext cx="509760" cy="579600"/>
              </p14:xfrm>
            </p:contentPart>
          </mc:Choice>
          <mc:Fallback xmlns="">
            <p:pic>
              <p:nvPicPr>
                <p:cNvPr id="10" name="Ink 9">
                  <a:extLst>
                    <a:ext uri="{FF2B5EF4-FFF2-40B4-BE49-F238E27FC236}">
                      <a16:creationId xmlns:a16="http://schemas.microsoft.com/office/drawing/2014/main" id="{CE9FABF3-6EA3-BFCC-B08B-01298BE04F01}"/>
                    </a:ext>
                  </a:extLst>
                </p:cNvPr>
                <p:cNvPicPr/>
                <p:nvPr/>
              </p:nvPicPr>
              <p:blipFill>
                <a:blip r:embed="rId79"/>
                <a:stretch>
                  <a:fillRect/>
                </a:stretch>
              </p:blipFill>
              <p:spPr>
                <a:xfrm>
                  <a:off x="7027570" y="868730"/>
                  <a:ext cx="5220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 name="Ink 10">
                  <a:extLst>
                    <a:ext uri="{FF2B5EF4-FFF2-40B4-BE49-F238E27FC236}">
                      <a16:creationId xmlns:a16="http://schemas.microsoft.com/office/drawing/2014/main" id="{D82826CB-D714-6805-7539-3DDC331D294D}"/>
                    </a:ext>
                  </a:extLst>
                </p14:cNvPr>
                <p14:cNvContentPartPr/>
                <p14:nvPr/>
              </p14:nvContentPartPr>
              <p14:xfrm>
                <a:off x="7247170" y="894290"/>
                <a:ext cx="268560" cy="491400"/>
              </p14:xfrm>
            </p:contentPart>
          </mc:Choice>
          <mc:Fallback xmlns="">
            <p:pic>
              <p:nvPicPr>
                <p:cNvPr id="11" name="Ink 10">
                  <a:extLst>
                    <a:ext uri="{FF2B5EF4-FFF2-40B4-BE49-F238E27FC236}">
                      <a16:creationId xmlns:a16="http://schemas.microsoft.com/office/drawing/2014/main" id="{D82826CB-D714-6805-7539-3DDC331D294D}"/>
                    </a:ext>
                  </a:extLst>
                </p:cNvPr>
                <p:cNvPicPr/>
                <p:nvPr/>
              </p:nvPicPr>
              <p:blipFill>
                <a:blip r:embed="rId81"/>
                <a:stretch>
                  <a:fillRect/>
                </a:stretch>
              </p:blipFill>
              <p:spPr>
                <a:xfrm>
                  <a:off x="7241050" y="888170"/>
                  <a:ext cx="28080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 name="Ink 11">
                  <a:extLst>
                    <a:ext uri="{FF2B5EF4-FFF2-40B4-BE49-F238E27FC236}">
                      <a16:creationId xmlns:a16="http://schemas.microsoft.com/office/drawing/2014/main" id="{93F6685D-6454-6117-D92B-6432A45AA37A}"/>
                    </a:ext>
                  </a:extLst>
                </p14:cNvPr>
                <p14:cNvContentPartPr/>
                <p14:nvPr/>
              </p14:nvContentPartPr>
              <p14:xfrm>
                <a:off x="7146010" y="963410"/>
                <a:ext cx="596160" cy="495360"/>
              </p14:xfrm>
            </p:contentPart>
          </mc:Choice>
          <mc:Fallback xmlns="">
            <p:pic>
              <p:nvPicPr>
                <p:cNvPr id="12" name="Ink 11">
                  <a:extLst>
                    <a:ext uri="{FF2B5EF4-FFF2-40B4-BE49-F238E27FC236}">
                      <a16:creationId xmlns:a16="http://schemas.microsoft.com/office/drawing/2014/main" id="{93F6685D-6454-6117-D92B-6432A45AA37A}"/>
                    </a:ext>
                  </a:extLst>
                </p:cNvPr>
                <p:cNvPicPr/>
                <p:nvPr/>
              </p:nvPicPr>
              <p:blipFill>
                <a:blip r:embed="rId83"/>
                <a:stretch>
                  <a:fillRect/>
                </a:stretch>
              </p:blipFill>
              <p:spPr>
                <a:xfrm>
                  <a:off x="7139890" y="957290"/>
                  <a:ext cx="6084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 name="Ink 12">
                  <a:extLst>
                    <a:ext uri="{FF2B5EF4-FFF2-40B4-BE49-F238E27FC236}">
                      <a16:creationId xmlns:a16="http://schemas.microsoft.com/office/drawing/2014/main" id="{8A0E5A87-5CB2-AD2E-7AE0-22B556BF25E2}"/>
                    </a:ext>
                  </a:extLst>
                </p14:cNvPr>
                <p14:cNvContentPartPr/>
                <p14:nvPr/>
              </p14:nvContentPartPr>
              <p14:xfrm>
                <a:off x="6166450" y="2692490"/>
                <a:ext cx="621000" cy="660960"/>
              </p14:xfrm>
            </p:contentPart>
          </mc:Choice>
          <mc:Fallback xmlns="">
            <p:pic>
              <p:nvPicPr>
                <p:cNvPr id="13" name="Ink 12">
                  <a:extLst>
                    <a:ext uri="{FF2B5EF4-FFF2-40B4-BE49-F238E27FC236}">
                      <a16:creationId xmlns:a16="http://schemas.microsoft.com/office/drawing/2014/main" id="{8A0E5A87-5CB2-AD2E-7AE0-22B556BF25E2}"/>
                    </a:ext>
                  </a:extLst>
                </p:cNvPr>
                <p:cNvPicPr/>
                <p:nvPr/>
              </p:nvPicPr>
              <p:blipFill>
                <a:blip r:embed="rId85"/>
                <a:stretch>
                  <a:fillRect/>
                </a:stretch>
              </p:blipFill>
              <p:spPr>
                <a:xfrm>
                  <a:off x="6160330" y="2686370"/>
                  <a:ext cx="633240" cy="673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 name="Ink 13">
                  <a:extLst>
                    <a:ext uri="{FF2B5EF4-FFF2-40B4-BE49-F238E27FC236}">
                      <a16:creationId xmlns:a16="http://schemas.microsoft.com/office/drawing/2014/main" id="{0F941A2E-0F3F-084A-2F8F-93C720B79477}"/>
                    </a:ext>
                  </a:extLst>
                </p14:cNvPr>
                <p14:cNvContentPartPr/>
                <p14:nvPr/>
              </p14:nvContentPartPr>
              <p14:xfrm>
                <a:off x="6347890" y="2805530"/>
                <a:ext cx="314640" cy="418680"/>
              </p14:xfrm>
            </p:contentPart>
          </mc:Choice>
          <mc:Fallback xmlns="">
            <p:pic>
              <p:nvPicPr>
                <p:cNvPr id="14" name="Ink 13">
                  <a:extLst>
                    <a:ext uri="{FF2B5EF4-FFF2-40B4-BE49-F238E27FC236}">
                      <a16:creationId xmlns:a16="http://schemas.microsoft.com/office/drawing/2014/main" id="{0F941A2E-0F3F-084A-2F8F-93C720B79477}"/>
                    </a:ext>
                  </a:extLst>
                </p:cNvPr>
                <p:cNvPicPr/>
                <p:nvPr/>
              </p:nvPicPr>
              <p:blipFill>
                <a:blip r:embed="rId87"/>
                <a:stretch>
                  <a:fillRect/>
                </a:stretch>
              </p:blipFill>
              <p:spPr>
                <a:xfrm>
                  <a:off x="6341770" y="2799410"/>
                  <a:ext cx="326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5" name="Ink 14">
                  <a:extLst>
                    <a:ext uri="{FF2B5EF4-FFF2-40B4-BE49-F238E27FC236}">
                      <a16:creationId xmlns:a16="http://schemas.microsoft.com/office/drawing/2014/main" id="{46B4E8DB-BFEA-7D61-EE52-F4B67EF7400E}"/>
                    </a:ext>
                  </a:extLst>
                </p14:cNvPr>
                <p14:cNvContentPartPr/>
                <p14:nvPr/>
              </p14:nvContentPartPr>
              <p14:xfrm>
                <a:off x="6221890" y="2845130"/>
                <a:ext cx="492480" cy="439920"/>
              </p14:xfrm>
            </p:contentPart>
          </mc:Choice>
          <mc:Fallback xmlns="">
            <p:pic>
              <p:nvPicPr>
                <p:cNvPr id="15" name="Ink 14">
                  <a:extLst>
                    <a:ext uri="{FF2B5EF4-FFF2-40B4-BE49-F238E27FC236}">
                      <a16:creationId xmlns:a16="http://schemas.microsoft.com/office/drawing/2014/main" id="{46B4E8DB-BFEA-7D61-EE52-F4B67EF7400E}"/>
                    </a:ext>
                  </a:extLst>
                </p:cNvPr>
                <p:cNvPicPr/>
                <p:nvPr/>
              </p:nvPicPr>
              <p:blipFill>
                <a:blip r:embed="rId89"/>
                <a:stretch>
                  <a:fillRect/>
                </a:stretch>
              </p:blipFill>
              <p:spPr>
                <a:xfrm>
                  <a:off x="6215770" y="2839010"/>
                  <a:ext cx="5047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 name="Ink 3">
                  <a:extLst>
                    <a:ext uri="{FF2B5EF4-FFF2-40B4-BE49-F238E27FC236}">
                      <a16:creationId xmlns:a16="http://schemas.microsoft.com/office/drawing/2014/main" id="{508F36DB-9C25-24D8-2F2A-63168BE5D358}"/>
                    </a:ext>
                  </a:extLst>
                </p14:cNvPr>
                <p14:cNvContentPartPr/>
                <p14:nvPr/>
              </p14:nvContentPartPr>
              <p14:xfrm>
                <a:off x="2630170" y="2293250"/>
                <a:ext cx="686160" cy="758160"/>
              </p14:xfrm>
            </p:contentPart>
          </mc:Choice>
          <mc:Fallback xmlns="">
            <p:pic>
              <p:nvPicPr>
                <p:cNvPr id="4" name="Ink 3">
                  <a:extLst>
                    <a:ext uri="{FF2B5EF4-FFF2-40B4-BE49-F238E27FC236}">
                      <a16:creationId xmlns:a16="http://schemas.microsoft.com/office/drawing/2014/main" id="{508F36DB-9C25-24D8-2F2A-63168BE5D358}"/>
                    </a:ext>
                  </a:extLst>
                </p:cNvPr>
                <p:cNvPicPr/>
                <p:nvPr/>
              </p:nvPicPr>
              <p:blipFill>
                <a:blip r:embed="rId91"/>
                <a:stretch>
                  <a:fillRect/>
                </a:stretch>
              </p:blipFill>
              <p:spPr>
                <a:xfrm>
                  <a:off x="2624050" y="2287130"/>
                  <a:ext cx="69840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 name="Ink 4">
                  <a:extLst>
                    <a:ext uri="{FF2B5EF4-FFF2-40B4-BE49-F238E27FC236}">
                      <a16:creationId xmlns:a16="http://schemas.microsoft.com/office/drawing/2014/main" id="{B22C6765-6A66-69D8-E90D-8805EF7E1DD4}"/>
                    </a:ext>
                  </a:extLst>
                </p14:cNvPr>
                <p14:cNvContentPartPr/>
                <p14:nvPr/>
              </p14:nvContentPartPr>
              <p14:xfrm>
                <a:off x="2838610" y="2351570"/>
                <a:ext cx="189720" cy="451080"/>
              </p14:xfrm>
            </p:contentPart>
          </mc:Choice>
          <mc:Fallback xmlns="">
            <p:pic>
              <p:nvPicPr>
                <p:cNvPr id="5" name="Ink 4">
                  <a:extLst>
                    <a:ext uri="{FF2B5EF4-FFF2-40B4-BE49-F238E27FC236}">
                      <a16:creationId xmlns:a16="http://schemas.microsoft.com/office/drawing/2014/main" id="{B22C6765-6A66-69D8-E90D-8805EF7E1DD4}"/>
                    </a:ext>
                  </a:extLst>
                </p:cNvPr>
                <p:cNvPicPr/>
                <p:nvPr/>
              </p:nvPicPr>
              <p:blipFill>
                <a:blip r:embed="rId93"/>
                <a:stretch>
                  <a:fillRect/>
                </a:stretch>
              </p:blipFill>
              <p:spPr>
                <a:xfrm>
                  <a:off x="2832490" y="2345450"/>
                  <a:ext cx="201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Ink 5">
                  <a:extLst>
                    <a:ext uri="{FF2B5EF4-FFF2-40B4-BE49-F238E27FC236}">
                      <a16:creationId xmlns:a16="http://schemas.microsoft.com/office/drawing/2014/main" id="{22BF4D16-9FB1-AAC0-4D16-984C2EA3A470}"/>
                    </a:ext>
                  </a:extLst>
                </p14:cNvPr>
                <p14:cNvContentPartPr/>
                <p14:nvPr/>
              </p14:nvContentPartPr>
              <p14:xfrm>
                <a:off x="2754010" y="2102450"/>
                <a:ext cx="836280" cy="901800"/>
              </p14:xfrm>
            </p:contentPart>
          </mc:Choice>
          <mc:Fallback xmlns="">
            <p:pic>
              <p:nvPicPr>
                <p:cNvPr id="6" name="Ink 5">
                  <a:extLst>
                    <a:ext uri="{FF2B5EF4-FFF2-40B4-BE49-F238E27FC236}">
                      <a16:creationId xmlns:a16="http://schemas.microsoft.com/office/drawing/2014/main" id="{22BF4D16-9FB1-AAC0-4D16-984C2EA3A470}"/>
                    </a:ext>
                  </a:extLst>
                </p:cNvPr>
                <p:cNvPicPr/>
                <p:nvPr/>
              </p:nvPicPr>
              <p:blipFill>
                <a:blip r:embed="rId95"/>
                <a:stretch>
                  <a:fillRect/>
                </a:stretch>
              </p:blipFill>
              <p:spPr>
                <a:xfrm>
                  <a:off x="2747890" y="2096330"/>
                  <a:ext cx="84852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 name="Ink 6">
                  <a:extLst>
                    <a:ext uri="{FF2B5EF4-FFF2-40B4-BE49-F238E27FC236}">
                      <a16:creationId xmlns:a16="http://schemas.microsoft.com/office/drawing/2014/main" id="{0743AF81-62E9-C313-1436-592EC858FD23}"/>
                    </a:ext>
                  </a:extLst>
                </p14:cNvPr>
                <p14:cNvContentPartPr/>
                <p14:nvPr/>
              </p14:nvContentPartPr>
              <p14:xfrm>
                <a:off x="4467610" y="1394690"/>
                <a:ext cx="559080" cy="617760"/>
              </p14:xfrm>
            </p:contentPart>
          </mc:Choice>
          <mc:Fallback xmlns="">
            <p:pic>
              <p:nvPicPr>
                <p:cNvPr id="7" name="Ink 6">
                  <a:extLst>
                    <a:ext uri="{FF2B5EF4-FFF2-40B4-BE49-F238E27FC236}">
                      <a16:creationId xmlns:a16="http://schemas.microsoft.com/office/drawing/2014/main" id="{0743AF81-62E9-C313-1436-592EC858FD23}"/>
                    </a:ext>
                  </a:extLst>
                </p:cNvPr>
                <p:cNvPicPr/>
                <p:nvPr/>
              </p:nvPicPr>
              <p:blipFill>
                <a:blip r:embed="rId97"/>
                <a:stretch>
                  <a:fillRect/>
                </a:stretch>
              </p:blipFill>
              <p:spPr>
                <a:xfrm>
                  <a:off x="4461490" y="1388570"/>
                  <a:ext cx="57132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 name="Ink 7">
                  <a:extLst>
                    <a:ext uri="{FF2B5EF4-FFF2-40B4-BE49-F238E27FC236}">
                      <a16:creationId xmlns:a16="http://schemas.microsoft.com/office/drawing/2014/main" id="{FEA98835-F0C6-943A-8E92-69704D95D092}"/>
                    </a:ext>
                  </a:extLst>
                </p14:cNvPr>
                <p14:cNvContentPartPr/>
                <p14:nvPr/>
              </p14:nvContentPartPr>
              <p14:xfrm>
                <a:off x="4687210" y="1365530"/>
                <a:ext cx="219600" cy="511200"/>
              </p14:xfrm>
            </p:contentPart>
          </mc:Choice>
          <mc:Fallback xmlns="">
            <p:pic>
              <p:nvPicPr>
                <p:cNvPr id="8" name="Ink 7">
                  <a:extLst>
                    <a:ext uri="{FF2B5EF4-FFF2-40B4-BE49-F238E27FC236}">
                      <a16:creationId xmlns:a16="http://schemas.microsoft.com/office/drawing/2014/main" id="{FEA98835-F0C6-943A-8E92-69704D95D092}"/>
                    </a:ext>
                  </a:extLst>
                </p:cNvPr>
                <p:cNvPicPr/>
                <p:nvPr/>
              </p:nvPicPr>
              <p:blipFill>
                <a:blip r:embed="rId99"/>
                <a:stretch>
                  <a:fillRect/>
                </a:stretch>
              </p:blipFill>
              <p:spPr>
                <a:xfrm>
                  <a:off x="4681090" y="1359410"/>
                  <a:ext cx="23184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 name="Ink 8">
                  <a:extLst>
                    <a:ext uri="{FF2B5EF4-FFF2-40B4-BE49-F238E27FC236}">
                      <a16:creationId xmlns:a16="http://schemas.microsoft.com/office/drawing/2014/main" id="{6CF8E50B-E089-607E-40ED-4D087726F7F3}"/>
                    </a:ext>
                  </a:extLst>
                </p14:cNvPr>
                <p14:cNvContentPartPr/>
                <p14:nvPr/>
              </p14:nvContentPartPr>
              <p14:xfrm>
                <a:off x="4557610" y="1567490"/>
                <a:ext cx="665640" cy="406800"/>
              </p14:xfrm>
            </p:contentPart>
          </mc:Choice>
          <mc:Fallback xmlns="">
            <p:pic>
              <p:nvPicPr>
                <p:cNvPr id="9" name="Ink 8">
                  <a:extLst>
                    <a:ext uri="{FF2B5EF4-FFF2-40B4-BE49-F238E27FC236}">
                      <a16:creationId xmlns:a16="http://schemas.microsoft.com/office/drawing/2014/main" id="{6CF8E50B-E089-607E-40ED-4D087726F7F3}"/>
                    </a:ext>
                  </a:extLst>
                </p:cNvPr>
                <p:cNvPicPr/>
                <p:nvPr/>
              </p:nvPicPr>
              <p:blipFill>
                <a:blip r:embed="rId101"/>
                <a:stretch>
                  <a:fillRect/>
                </a:stretch>
              </p:blipFill>
              <p:spPr>
                <a:xfrm>
                  <a:off x="4551490" y="1561370"/>
                  <a:ext cx="67788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 name="Ink 15">
                  <a:extLst>
                    <a:ext uri="{FF2B5EF4-FFF2-40B4-BE49-F238E27FC236}">
                      <a16:creationId xmlns:a16="http://schemas.microsoft.com/office/drawing/2014/main" id="{187AD8C7-9B1C-74D3-EFE5-113A189CA4B4}"/>
                    </a:ext>
                  </a:extLst>
                </p14:cNvPr>
                <p14:cNvContentPartPr/>
                <p14:nvPr/>
              </p14:nvContentPartPr>
              <p14:xfrm>
                <a:off x="4393810" y="4214930"/>
                <a:ext cx="622800" cy="718920"/>
              </p14:xfrm>
            </p:contentPart>
          </mc:Choice>
          <mc:Fallback xmlns="">
            <p:pic>
              <p:nvPicPr>
                <p:cNvPr id="16" name="Ink 15">
                  <a:extLst>
                    <a:ext uri="{FF2B5EF4-FFF2-40B4-BE49-F238E27FC236}">
                      <a16:creationId xmlns:a16="http://schemas.microsoft.com/office/drawing/2014/main" id="{187AD8C7-9B1C-74D3-EFE5-113A189CA4B4}"/>
                    </a:ext>
                  </a:extLst>
                </p:cNvPr>
                <p:cNvPicPr/>
                <p:nvPr/>
              </p:nvPicPr>
              <p:blipFill>
                <a:blip r:embed="rId103"/>
                <a:stretch>
                  <a:fillRect/>
                </a:stretch>
              </p:blipFill>
              <p:spPr>
                <a:xfrm>
                  <a:off x="4387690" y="4208810"/>
                  <a:ext cx="6350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 name="Ink 16">
                  <a:extLst>
                    <a:ext uri="{FF2B5EF4-FFF2-40B4-BE49-F238E27FC236}">
                      <a16:creationId xmlns:a16="http://schemas.microsoft.com/office/drawing/2014/main" id="{D5569725-934C-F212-3F8D-ED4DF20327E5}"/>
                    </a:ext>
                  </a:extLst>
                </p14:cNvPr>
                <p14:cNvContentPartPr/>
                <p14:nvPr/>
              </p14:nvContentPartPr>
              <p14:xfrm>
                <a:off x="4561570" y="4407170"/>
                <a:ext cx="308160" cy="321840"/>
              </p14:xfrm>
            </p:contentPart>
          </mc:Choice>
          <mc:Fallback xmlns="">
            <p:pic>
              <p:nvPicPr>
                <p:cNvPr id="17" name="Ink 16">
                  <a:extLst>
                    <a:ext uri="{FF2B5EF4-FFF2-40B4-BE49-F238E27FC236}">
                      <a16:creationId xmlns:a16="http://schemas.microsoft.com/office/drawing/2014/main" id="{D5569725-934C-F212-3F8D-ED4DF20327E5}"/>
                    </a:ext>
                  </a:extLst>
                </p:cNvPr>
                <p:cNvPicPr/>
                <p:nvPr/>
              </p:nvPicPr>
              <p:blipFill>
                <a:blip r:embed="rId105"/>
                <a:stretch>
                  <a:fillRect/>
                </a:stretch>
              </p:blipFill>
              <p:spPr>
                <a:xfrm>
                  <a:off x="4555450" y="4401050"/>
                  <a:ext cx="3204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8" name="Ink 17">
                  <a:extLst>
                    <a:ext uri="{FF2B5EF4-FFF2-40B4-BE49-F238E27FC236}">
                      <a16:creationId xmlns:a16="http://schemas.microsoft.com/office/drawing/2014/main" id="{4B52CF18-4D87-E268-DB61-A3801C39A8FF}"/>
                    </a:ext>
                  </a:extLst>
                </p14:cNvPr>
                <p14:cNvContentPartPr/>
                <p14:nvPr/>
              </p14:nvContentPartPr>
              <p14:xfrm>
                <a:off x="4523050" y="4283330"/>
                <a:ext cx="441360" cy="624600"/>
              </p14:xfrm>
            </p:contentPart>
          </mc:Choice>
          <mc:Fallback xmlns="">
            <p:pic>
              <p:nvPicPr>
                <p:cNvPr id="18" name="Ink 17">
                  <a:extLst>
                    <a:ext uri="{FF2B5EF4-FFF2-40B4-BE49-F238E27FC236}">
                      <a16:creationId xmlns:a16="http://schemas.microsoft.com/office/drawing/2014/main" id="{4B52CF18-4D87-E268-DB61-A3801C39A8FF}"/>
                    </a:ext>
                  </a:extLst>
                </p:cNvPr>
                <p:cNvPicPr/>
                <p:nvPr/>
              </p:nvPicPr>
              <p:blipFill>
                <a:blip r:embed="rId107"/>
                <a:stretch>
                  <a:fillRect/>
                </a:stretch>
              </p:blipFill>
              <p:spPr>
                <a:xfrm>
                  <a:off x="4516930" y="4277210"/>
                  <a:ext cx="45360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 name="Ink 18">
                  <a:extLst>
                    <a:ext uri="{FF2B5EF4-FFF2-40B4-BE49-F238E27FC236}">
                      <a16:creationId xmlns:a16="http://schemas.microsoft.com/office/drawing/2014/main" id="{7CB40DE9-07CF-EAD1-F49C-2FBD96CC8D73}"/>
                    </a:ext>
                  </a:extLst>
                </p14:cNvPr>
                <p14:cNvContentPartPr/>
                <p14:nvPr/>
              </p14:nvContentPartPr>
              <p14:xfrm>
                <a:off x="3088810" y="2859170"/>
                <a:ext cx="1544760" cy="1855080"/>
              </p14:xfrm>
            </p:contentPart>
          </mc:Choice>
          <mc:Fallback xmlns="">
            <p:pic>
              <p:nvPicPr>
                <p:cNvPr id="19" name="Ink 18">
                  <a:extLst>
                    <a:ext uri="{FF2B5EF4-FFF2-40B4-BE49-F238E27FC236}">
                      <a16:creationId xmlns:a16="http://schemas.microsoft.com/office/drawing/2014/main" id="{7CB40DE9-07CF-EAD1-F49C-2FBD96CC8D73}"/>
                    </a:ext>
                  </a:extLst>
                </p:cNvPr>
                <p:cNvPicPr/>
                <p:nvPr/>
              </p:nvPicPr>
              <p:blipFill>
                <a:blip r:embed="rId109"/>
                <a:stretch>
                  <a:fillRect/>
                </a:stretch>
              </p:blipFill>
              <p:spPr>
                <a:xfrm>
                  <a:off x="3082690" y="2853050"/>
                  <a:ext cx="1557000" cy="1867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 name="Ink 19">
                  <a:extLst>
                    <a:ext uri="{FF2B5EF4-FFF2-40B4-BE49-F238E27FC236}">
                      <a16:creationId xmlns:a16="http://schemas.microsoft.com/office/drawing/2014/main" id="{002C3738-4021-1617-30C1-84519147C5BB}"/>
                    </a:ext>
                  </a:extLst>
                </p14:cNvPr>
                <p14:cNvContentPartPr/>
                <p14:nvPr/>
              </p14:nvContentPartPr>
              <p14:xfrm>
                <a:off x="3036610" y="1553450"/>
                <a:ext cx="1870920" cy="1197720"/>
              </p14:xfrm>
            </p:contentPart>
          </mc:Choice>
          <mc:Fallback xmlns="">
            <p:pic>
              <p:nvPicPr>
                <p:cNvPr id="20" name="Ink 19">
                  <a:extLst>
                    <a:ext uri="{FF2B5EF4-FFF2-40B4-BE49-F238E27FC236}">
                      <a16:creationId xmlns:a16="http://schemas.microsoft.com/office/drawing/2014/main" id="{002C3738-4021-1617-30C1-84519147C5BB}"/>
                    </a:ext>
                  </a:extLst>
                </p:cNvPr>
                <p:cNvPicPr/>
                <p:nvPr/>
              </p:nvPicPr>
              <p:blipFill>
                <a:blip r:embed="rId111"/>
                <a:stretch>
                  <a:fillRect/>
                </a:stretch>
              </p:blipFill>
              <p:spPr>
                <a:xfrm>
                  <a:off x="3030490" y="1547330"/>
                  <a:ext cx="188316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 name="Ink 20">
                  <a:extLst>
                    <a:ext uri="{FF2B5EF4-FFF2-40B4-BE49-F238E27FC236}">
                      <a16:creationId xmlns:a16="http://schemas.microsoft.com/office/drawing/2014/main" id="{6E19BC3C-2730-96F6-303A-7012B29C0BEC}"/>
                    </a:ext>
                  </a:extLst>
                </p14:cNvPr>
                <p14:cNvContentPartPr/>
                <p14:nvPr/>
              </p14:nvContentPartPr>
              <p14:xfrm>
                <a:off x="4526650" y="1761170"/>
                <a:ext cx="275400" cy="2847600"/>
              </p14:xfrm>
            </p:contentPart>
          </mc:Choice>
          <mc:Fallback xmlns="">
            <p:pic>
              <p:nvPicPr>
                <p:cNvPr id="21" name="Ink 20">
                  <a:extLst>
                    <a:ext uri="{FF2B5EF4-FFF2-40B4-BE49-F238E27FC236}">
                      <a16:creationId xmlns:a16="http://schemas.microsoft.com/office/drawing/2014/main" id="{6E19BC3C-2730-96F6-303A-7012B29C0BEC}"/>
                    </a:ext>
                  </a:extLst>
                </p:cNvPr>
                <p:cNvPicPr/>
                <p:nvPr/>
              </p:nvPicPr>
              <p:blipFill>
                <a:blip r:embed="rId113"/>
                <a:stretch>
                  <a:fillRect/>
                </a:stretch>
              </p:blipFill>
              <p:spPr>
                <a:xfrm>
                  <a:off x="4520530" y="1755050"/>
                  <a:ext cx="287640" cy="285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 name="Ink 24">
                  <a:extLst>
                    <a:ext uri="{FF2B5EF4-FFF2-40B4-BE49-F238E27FC236}">
                      <a16:creationId xmlns:a16="http://schemas.microsoft.com/office/drawing/2014/main" id="{78CE4F00-EC3C-4098-DB5F-DF3EF1E0205C}"/>
                    </a:ext>
                  </a:extLst>
                </p14:cNvPr>
                <p14:cNvContentPartPr/>
                <p14:nvPr/>
              </p14:nvContentPartPr>
              <p14:xfrm>
                <a:off x="4984930" y="975650"/>
                <a:ext cx="2257200" cy="608760"/>
              </p14:xfrm>
            </p:contentPart>
          </mc:Choice>
          <mc:Fallback xmlns="">
            <p:pic>
              <p:nvPicPr>
                <p:cNvPr id="25" name="Ink 24">
                  <a:extLst>
                    <a:ext uri="{FF2B5EF4-FFF2-40B4-BE49-F238E27FC236}">
                      <a16:creationId xmlns:a16="http://schemas.microsoft.com/office/drawing/2014/main" id="{78CE4F00-EC3C-4098-DB5F-DF3EF1E0205C}"/>
                    </a:ext>
                  </a:extLst>
                </p:cNvPr>
                <p:cNvPicPr/>
                <p:nvPr/>
              </p:nvPicPr>
              <p:blipFill>
                <a:blip r:embed="rId115"/>
                <a:stretch>
                  <a:fillRect/>
                </a:stretch>
              </p:blipFill>
              <p:spPr>
                <a:xfrm>
                  <a:off x="4978810" y="969530"/>
                  <a:ext cx="22694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6" name="Ink 25">
                  <a:extLst>
                    <a:ext uri="{FF2B5EF4-FFF2-40B4-BE49-F238E27FC236}">
                      <a16:creationId xmlns:a16="http://schemas.microsoft.com/office/drawing/2014/main" id="{DEACC045-BD9A-AC0C-39B8-2662FB42B28B}"/>
                    </a:ext>
                  </a:extLst>
                </p14:cNvPr>
                <p14:cNvContentPartPr/>
                <p14:nvPr/>
              </p14:nvContentPartPr>
              <p14:xfrm>
                <a:off x="6545170" y="1235570"/>
                <a:ext cx="528480" cy="1676160"/>
              </p14:xfrm>
            </p:contentPart>
          </mc:Choice>
          <mc:Fallback xmlns="">
            <p:pic>
              <p:nvPicPr>
                <p:cNvPr id="26" name="Ink 25">
                  <a:extLst>
                    <a:ext uri="{FF2B5EF4-FFF2-40B4-BE49-F238E27FC236}">
                      <a16:creationId xmlns:a16="http://schemas.microsoft.com/office/drawing/2014/main" id="{DEACC045-BD9A-AC0C-39B8-2662FB42B28B}"/>
                    </a:ext>
                  </a:extLst>
                </p:cNvPr>
                <p:cNvPicPr/>
                <p:nvPr/>
              </p:nvPicPr>
              <p:blipFill>
                <a:blip r:embed="rId117"/>
                <a:stretch>
                  <a:fillRect/>
                </a:stretch>
              </p:blipFill>
              <p:spPr>
                <a:xfrm>
                  <a:off x="6539050" y="1229450"/>
                  <a:ext cx="540720" cy="1688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 name="Ink 27">
                  <a:extLst>
                    <a:ext uri="{FF2B5EF4-FFF2-40B4-BE49-F238E27FC236}">
                      <a16:creationId xmlns:a16="http://schemas.microsoft.com/office/drawing/2014/main" id="{97E6C054-160B-8D7D-D50A-73B20241FB01}"/>
                    </a:ext>
                  </a:extLst>
                </p14:cNvPr>
                <p14:cNvContentPartPr/>
                <p14:nvPr/>
              </p14:nvContentPartPr>
              <p14:xfrm>
                <a:off x="4761010" y="3247250"/>
                <a:ext cx="1462680" cy="1351080"/>
              </p14:xfrm>
            </p:contentPart>
          </mc:Choice>
          <mc:Fallback xmlns="">
            <p:pic>
              <p:nvPicPr>
                <p:cNvPr id="28" name="Ink 27">
                  <a:extLst>
                    <a:ext uri="{FF2B5EF4-FFF2-40B4-BE49-F238E27FC236}">
                      <a16:creationId xmlns:a16="http://schemas.microsoft.com/office/drawing/2014/main" id="{97E6C054-160B-8D7D-D50A-73B20241FB01}"/>
                    </a:ext>
                  </a:extLst>
                </p:cNvPr>
                <p:cNvPicPr/>
                <p:nvPr/>
              </p:nvPicPr>
              <p:blipFill>
                <a:blip r:embed="rId119"/>
                <a:stretch>
                  <a:fillRect/>
                </a:stretch>
              </p:blipFill>
              <p:spPr>
                <a:xfrm>
                  <a:off x="4754890" y="3241130"/>
                  <a:ext cx="147492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0" name="Ink 29">
                  <a:extLst>
                    <a:ext uri="{FF2B5EF4-FFF2-40B4-BE49-F238E27FC236}">
                      <a16:creationId xmlns:a16="http://schemas.microsoft.com/office/drawing/2014/main" id="{4742CAC5-476D-ABA5-97B1-3BC279D6D634}"/>
                    </a:ext>
                  </a:extLst>
                </p14:cNvPr>
                <p14:cNvContentPartPr/>
                <p14:nvPr/>
              </p14:nvContentPartPr>
              <p14:xfrm>
                <a:off x="1414090" y="2220170"/>
                <a:ext cx="492480" cy="910800"/>
              </p14:xfrm>
            </p:contentPart>
          </mc:Choice>
          <mc:Fallback xmlns="">
            <p:pic>
              <p:nvPicPr>
                <p:cNvPr id="30" name="Ink 29">
                  <a:extLst>
                    <a:ext uri="{FF2B5EF4-FFF2-40B4-BE49-F238E27FC236}">
                      <a16:creationId xmlns:a16="http://schemas.microsoft.com/office/drawing/2014/main" id="{4742CAC5-476D-ABA5-97B1-3BC279D6D634}"/>
                    </a:ext>
                  </a:extLst>
                </p:cNvPr>
                <p:cNvPicPr/>
                <p:nvPr/>
              </p:nvPicPr>
              <p:blipFill>
                <a:blip r:embed="rId121"/>
                <a:stretch>
                  <a:fillRect/>
                </a:stretch>
              </p:blipFill>
              <p:spPr>
                <a:xfrm>
                  <a:off x="1407970" y="2214050"/>
                  <a:ext cx="504720"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1" name="Ink 30">
                  <a:extLst>
                    <a:ext uri="{FF2B5EF4-FFF2-40B4-BE49-F238E27FC236}">
                      <a16:creationId xmlns:a16="http://schemas.microsoft.com/office/drawing/2014/main" id="{39DBEA21-5AC7-25D3-84F0-C19F6D69EA85}"/>
                    </a:ext>
                  </a:extLst>
                </p14:cNvPr>
                <p14:cNvContentPartPr/>
                <p14:nvPr/>
              </p14:nvContentPartPr>
              <p14:xfrm>
                <a:off x="1936450" y="2643890"/>
                <a:ext cx="808560" cy="114840"/>
              </p14:xfrm>
            </p:contentPart>
          </mc:Choice>
          <mc:Fallback xmlns="">
            <p:pic>
              <p:nvPicPr>
                <p:cNvPr id="31" name="Ink 30">
                  <a:extLst>
                    <a:ext uri="{FF2B5EF4-FFF2-40B4-BE49-F238E27FC236}">
                      <a16:creationId xmlns:a16="http://schemas.microsoft.com/office/drawing/2014/main" id="{39DBEA21-5AC7-25D3-84F0-C19F6D69EA85}"/>
                    </a:ext>
                  </a:extLst>
                </p:cNvPr>
                <p:cNvPicPr/>
                <p:nvPr/>
              </p:nvPicPr>
              <p:blipFill>
                <a:blip r:embed="rId123"/>
                <a:stretch>
                  <a:fillRect/>
                </a:stretch>
              </p:blipFill>
              <p:spPr>
                <a:xfrm>
                  <a:off x="1930330" y="2637770"/>
                  <a:ext cx="820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 name="Ink 32">
                  <a:extLst>
                    <a:ext uri="{FF2B5EF4-FFF2-40B4-BE49-F238E27FC236}">
                      <a16:creationId xmlns:a16="http://schemas.microsoft.com/office/drawing/2014/main" id="{116C9459-B19F-450C-2073-33AFB3BDE521}"/>
                    </a:ext>
                  </a:extLst>
                </p14:cNvPr>
                <p14:cNvContentPartPr/>
                <p14:nvPr/>
              </p14:nvContentPartPr>
              <p14:xfrm>
                <a:off x="1045810" y="3356690"/>
                <a:ext cx="59040" cy="265680"/>
              </p14:xfrm>
            </p:contentPart>
          </mc:Choice>
          <mc:Fallback xmlns="">
            <p:pic>
              <p:nvPicPr>
                <p:cNvPr id="33" name="Ink 32">
                  <a:extLst>
                    <a:ext uri="{FF2B5EF4-FFF2-40B4-BE49-F238E27FC236}">
                      <a16:creationId xmlns:a16="http://schemas.microsoft.com/office/drawing/2014/main" id="{116C9459-B19F-450C-2073-33AFB3BDE521}"/>
                    </a:ext>
                  </a:extLst>
                </p:cNvPr>
                <p:cNvPicPr/>
                <p:nvPr/>
              </p:nvPicPr>
              <p:blipFill>
                <a:blip r:embed="rId125"/>
                <a:stretch>
                  <a:fillRect/>
                </a:stretch>
              </p:blipFill>
              <p:spPr>
                <a:xfrm>
                  <a:off x="1039690" y="3350570"/>
                  <a:ext cx="712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4" name="Ink 33">
                  <a:extLst>
                    <a:ext uri="{FF2B5EF4-FFF2-40B4-BE49-F238E27FC236}">
                      <a16:creationId xmlns:a16="http://schemas.microsoft.com/office/drawing/2014/main" id="{A2370237-507B-EA70-93BB-4AC8A7A290DE}"/>
                    </a:ext>
                  </a:extLst>
                </p14:cNvPr>
                <p14:cNvContentPartPr/>
                <p14:nvPr/>
              </p14:nvContentPartPr>
              <p14:xfrm>
                <a:off x="1024930" y="3467210"/>
                <a:ext cx="172800" cy="25920"/>
              </p14:xfrm>
            </p:contentPart>
          </mc:Choice>
          <mc:Fallback xmlns="">
            <p:pic>
              <p:nvPicPr>
                <p:cNvPr id="34" name="Ink 33">
                  <a:extLst>
                    <a:ext uri="{FF2B5EF4-FFF2-40B4-BE49-F238E27FC236}">
                      <a16:creationId xmlns:a16="http://schemas.microsoft.com/office/drawing/2014/main" id="{A2370237-507B-EA70-93BB-4AC8A7A290DE}"/>
                    </a:ext>
                  </a:extLst>
                </p:cNvPr>
                <p:cNvPicPr/>
                <p:nvPr/>
              </p:nvPicPr>
              <p:blipFill>
                <a:blip r:embed="rId127"/>
                <a:stretch>
                  <a:fillRect/>
                </a:stretch>
              </p:blipFill>
              <p:spPr>
                <a:xfrm>
                  <a:off x="1018810" y="3461090"/>
                  <a:ext cx="185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5" name="Ink 34">
                  <a:extLst>
                    <a:ext uri="{FF2B5EF4-FFF2-40B4-BE49-F238E27FC236}">
                      <a16:creationId xmlns:a16="http://schemas.microsoft.com/office/drawing/2014/main" id="{BEC7A7E6-59D3-D073-1B58-DED6C4E5D90D}"/>
                    </a:ext>
                  </a:extLst>
                </p14:cNvPr>
                <p14:cNvContentPartPr/>
                <p14:nvPr/>
              </p14:nvContentPartPr>
              <p14:xfrm>
                <a:off x="1207090" y="3399890"/>
                <a:ext cx="214200" cy="196560"/>
              </p14:xfrm>
            </p:contentPart>
          </mc:Choice>
          <mc:Fallback xmlns="">
            <p:pic>
              <p:nvPicPr>
                <p:cNvPr id="35" name="Ink 34">
                  <a:extLst>
                    <a:ext uri="{FF2B5EF4-FFF2-40B4-BE49-F238E27FC236}">
                      <a16:creationId xmlns:a16="http://schemas.microsoft.com/office/drawing/2014/main" id="{BEC7A7E6-59D3-D073-1B58-DED6C4E5D90D}"/>
                    </a:ext>
                  </a:extLst>
                </p:cNvPr>
                <p:cNvPicPr/>
                <p:nvPr/>
              </p:nvPicPr>
              <p:blipFill>
                <a:blip r:embed="rId129"/>
                <a:stretch>
                  <a:fillRect/>
                </a:stretch>
              </p:blipFill>
              <p:spPr>
                <a:xfrm>
                  <a:off x="1200970" y="3393770"/>
                  <a:ext cx="226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 name="Ink 35">
                  <a:extLst>
                    <a:ext uri="{FF2B5EF4-FFF2-40B4-BE49-F238E27FC236}">
                      <a16:creationId xmlns:a16="http://schemas.microsoft.com/office/drawing/2014/main" id="{C082D98B-B6EF-2E61-7DAA-5227B0FE0B77}"/>
                    </a:ext>
                  </a:extLst>
                </p14:cNvPr>
                <p14:cNvContentPartPr/>
                <p14:nvPr/>
              </p14:nvContentPartPr>
              <p14:xfrm>
                <a:off x="1355410" y="3425090"/>
                <a:ext cx="146520" cy="157320"/>
              </p14:xfrm>
            </p:contentPart>
          </mc:Choice>
          <mc:Fallback xmlns="">
            <p:pic>
              <p:nvPicPr>
                <p:cNvPr id="36" name="Ink 35">
                  <a:extLst>
                    <a:ext uri="{FF2B5EF4-FFF2-40B4-BE49-F238E27FC236}">
                      <a16:creationId xmlns:a16="http://schemas.microsoft.com/office/drawing/2014/main" id="{C082D98B-B6EF-2E61-7DAA-5227B0FE0B77}"/>
                    </a:ext>
                  </a:extLst>
                </p:cNvPr>
                <p:cNvPicPr/>
                <p:nvPr/>
              </p:nvPicPr>
              <p:blipFill>
                <a:blip r:embed="rId131"/>
                <a:stretch>
                  <a:fillRect/>
                </a:stretch>
              </p:blipFill>
              <p:spPr>
                <a:xfrm>
                  <a:off x="1349290" y="3418970"/>
                  <a:ext cx="158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7" name="Ink 36">
                  <a:extLst>
                    <a:ext uri="{FF2B5EF4-FFF2-40B4-BE49-F238E27FC236}">
                      <a16:creationId xmlns:a16="http://schemas.microsoft.com/office/drawing/2014/main" id="{CF96FF70-04BB-2057-D6BD-36A42F325B91}"/>
                    </a:ext>
                  </a:extLst>
                </p14:cNvPr>
                <p14:cNvContentPartPr/>
                <p14:nvPr/>
              </p14:nvContentPartPr>
              <p14:xfrm>
                <a:off x="1499770" y="3344090"/>
                <a:ext cx="187920" cy="267480"/>
              </p14:xfrm>
            </p:contentPart>
          </mc:Choice>
          <mc:Fallback xmlns="">
            <p:pic>
              <p:nvPicPr>
                <p:cNvPr id="37" name="Ink 36">
                  <a:extLst>
                    <a:ext uri="{FF2B5EF4-FFF2-40B4-BE49-F238E27FC236}">
                      <a16:creationId xmlns:a16="http://schemas.microsoft.com/office/drawing/2014/main" id="{CF96FF70-04BB-2057-D6BD-36A42F325B91}"/>
                    </a:ext>
                  </a:extLst>
                </p:cNvPr>
                <p:cNvPicPr/>
                <p:nvPr/>
              </p:nvPicPr>
              <p:blipFill>
                <a:blip r:embed="rId133"/>
                <a:stretch>
                  <a:fillRect/>
                </a:stretch>
              </p:blipFill>
              <p:spPr>
                <a:xfrm>
                  <a:off x="1493650" y="3337970"/>
                  <a:ext cx="2001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8" name="Ink 37">
                  <a:extLst>
                    <a:ext uri="{FF2B5EF4-FFF2-40B4-BE49-F238E27FC236}">
                      <a16:creationId xmlns:a16="http://schemas.microsoft.com/office/drawing/2014/main" id="{570FA57E-4159-B84B-16B1-A6E3E562A049}"/>
                    </a:ext>
                  </a:extLst>
                </p14:cNvPr>
                <p14:cNvContentPartPr/>
                <p14:nvPr/>
              </p14:nvContentPartPr>
              <p14:xfrm>
                <a:off x="1705330" y="3357770"/>
                <a:ext cx="129960" cy="208800"/>
              </p14:xfrm>
            </p:contentPart>
          </mc:Choice>
          <mc:Fallback xmlns="">
            <p:pic>
              <p:nvPicPr>
                <p:cNvPr id="38" name="Ink 37">
                  <a:extLst>
                    <a:ext uri="{FF2B5EF4-FFF2-40B4-BE49-F238E27FC236}">
                      <a16:creationId xmlns:a16="http://schemas.microsoft.com/office/drawing/2014/main" id="{570FA57E-4159-B84B-16B1-A6E3E562A049}"/>
                    </a:ext>
                  </a:extLst>
                </p:cNvPr>
                <p:cNvPicPr/>
                <p:nvPr/>
              </p:nvPicPr>
              <p:blipFill>
                <a:blip r:embed="rId135"/>
                <a:stretch>
                  <a:fillRect/>
                </a:stretch>
              </p:blipFill>
              <p:spPr>
                <a:xfrm>
                  <a:off x="1699210" y="3351650"/>
                  <a:ext cx="1422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9" name="Ink 38">
                  <a:extLst>
                    <a:ext uri="{FF2B5EF4-FFF2-40B4-BE49-F238E27FC236}">
                      <a16:creationId xmlns:a16="http://schemas.microsoft.com/office/drawing/2014/main" id="{4AAD91ED-2659-4373-AE7D-F67D263A094D}"/>
                    </a:ext>
                  </a:extLst>
                </p14:cNvPr>
                <p14:cNvContentPartPr/>
                <p14:nvPr/>
              </p14:nvContentPartPr>
              <p14:xfrm>
                <a:off x="1839970" y="3356690"/>
                <a:ext cx="204840" cy="207000"/>
              </p14:xfrm>
            </p:contentPart>
          </mc:Choice>
          <mc:Fallback xmlns="">
            <p:pic>
              <p:nvPicPr>
                <p:cNvPr id="39" name="Ink 38">
                  <a:extLst>
                    <a:ext uri="{FF2B5EF4-FFF2-40B4-BE49-F238E27FC236}">
                      <a16:creationId xmlns:a16="http://schemas.microsoft.com/office/drawing/2014/main" id="{4AAD91ED-2659-4373-AE7D-F67D263A094D}"/>
                    </a:ext>
                  </a:extLst>
                </p:cNvPr>
                <p:cNvPicPr/>
                <p:nvPr/>
              </p:nvPicPr>
              <p:blipFill>
                <a:blip r:embed="rId137"/>
                <a:stretch>
                  <a:fillRect/>
                </a:stretch>
              </p:blipFill>
              <p:spPr>
                <a:xfrm>
                  <a:off x="1833850" y="3350570"/>
                  <a:ext cx="217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0" name="Ink 39">
                  <a:extLst>
                    <a:ext uri="{FF2B5EF4-FFF2-40B4-BE49-F238E27FC236}">
                      <a16:creationId xmlns:a16="http://schemas.microsoft.com/office/drawing/2014/main" id="{F1EC104E-0EC4-7E2F-F32E-20E1C01DA767}"/>
                    </a:ext>
                  </a:extLst>
                </p14:cNvPr>
                <p14:cNvContentPartPr/>
                <p14:nvPr/>
              </p14:nvContentPartPr>
              <p14:xfrm>
                <a:off x="2061010" y="3394490"/>
                <a:ext cx="50400" cy="146880"/>
              </p14:xfrm>
            </p:contentPart>
          </mc:Choice>
          <mc:Fallback xmlns="">
            <p:pic>
              <p:nvPicPr>
                <p:cNvPr id="40" name="Ink 39">
                  <a:extLst>
                    <a:ext uri="{FF2B5EF4-FFF2-40B4-BE49-F238E27FC236}">
                      <a16:creationId xmlns:a16="http://schemas.microsoft.com/office/drawing/2014/main" id="{F1EC104E-0EC4-7E2F-F32E-20E1C01DA767}"/>
                    </a:ext>
                  </a:extLst>
                </p:cNvPr>
                <p:cNvPicPr/>
                <p:nvPr/>
              </p:nvPicPr>
              <p:blipFill>
                <a:blip r:embed="rId139"/>
                <a:stretch>
                  <a:fillRect/>
                </a:stretch>
              </p:blipFill>
              <p:spPr>
                <a:xfrm>
                  <a:off x="2054890" y="3388370"/>
                  <a:ext cx="626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1" name="Ink 40">
                  <a:extLst>
                    <a:ext uri="{FF2B5EF4-FFF2-40B4-BE49-F238E27FC236}">
                      <a16:creationId xmlns:a16="http://schemas.microsoft.com/office/drawing/2014/main" id="{65BA2428-49BC-E737-3F06-2680FC0CD966}"/>
                    </a:ext>
                  </a:extLst>
                </p14:cNvPr>
                <p14:cNvContentPartPr/>
                <p14:nvPr/>
              </p14:nvContentPartPr>
              <p14:xfrm>
                <a:off x="2114650" y="3253010"/>
                <a:ext cx="41400" cy="150840"/>
              </p14:xfrm>
            </p:contentPart>
          </mc:Choice>
          <mc:Fallback xmlns="">
            <p:pic>
              <p:nvPicPr>
                <p:cNvPr id="41" name="Ink 40">
                  <a:extLst>
                    <a:ext uri="{FF2B5EF4-FFF2-40B4-BE49-F238E27FC236}">
                      <a16:creationId xmlns:a16="http://schemas.microsoft.com/office/drawing/2014/main" id="{65BA2428-49BC-E737-3F06-2680FC0CD966}"/>
                    </a:ext>
                  </a:extLst>
                </p:cNvPr>
                <p:cNvPicPr/>
                <p:nvPr/>
              </p:nvPicPr>
              <p:blipFill>
                <a:blip r:embed="rId141"/>
                <a:stretch>
                  <a:fillRect/>
                </a:stretch>
              </p:blipFill>
              <p:spPr>
                <a:xfrm>
                  <a:off x="2108530" y="3246890"/>
                  <a:ext cx="53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2" name="Ink 41">
                  <a:extLst>
                    <a:ext uri="{FF2B5EF4-FFF2-40B4-BE49-F238E27FC236}">
                      <a16:creationId xmlns:a16="http://schemas.microsoft.com/office/drawing/2014/main" id="{F56B4400-8ADB-F67B-8C56-E1F008ACCD94}"/>
                    </a:ext>
                  </a:extLst>
                </p14:cNvPr>
                <p14:cNvContentPartPr/>
                <p14:nvPr/>
              </p14:nvContentPartPr>
              <p14:xfrm>
                <a:off x="2224450" y="3294050"/>
                <a:ext cx="66960" cy="255240"/>
              </p14:xfrm>
            </p:contentPart>
          </mc:Choice>
          <mc:Fallback xmlns="">
            <p:pic>
              <p:nvPicPr>
                <p:cNvPr id="42" name="Ink 41">
                  <a:extLst>
                    <a:ext uri="{FF2B5EF4-FFF2-40B4-BE49-F238E27FC236}">
                      <a16:creationId xmlns:a16="http://schemas.microsoft.com/office/drawing/2014/main" id="{F56B4400-8ADB-F67B-8C56-E1F008ACCD94}"/>
                    </a:ext>
                  </a:extLst>
                </p:cNvPr>
                <p:cNvPicPr/>
                <p:nvPr/>
              </p:nvPicPr>
              <p:blipFill>
                <a:blip r:embed="rId143"/>
                <a:stretch>
                  <a:fillRect/>
                </a:stretch>
              </p:blipFill>
              <p:spPr>
                <a:xfrm>
                  <a:off x="2218330" y="3287930"/>
                  <a:ext cx="792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43" name="Ink 42">
                  <a:extLst>
                    <a:ext uri="{FF2B5EF4-FFF2-40B4-BE49-F238E27FC236}">
                      <a16:creationId xmlns:a16="http://schemas.microsoft.com/office/drawing/2014/main" id="{0652FEDC-80D6-7C45-ECBF-97BC4E51BB70}"/>
                    </a:ext>
                  </a:extLst>
                </p14:cNvPr>
                <p14:cNvContentPartPr/>
                <p14:nvPr/>
              </p14:nvContentPartPr>
              <p14:xfrm>
                <a:off x="2173690" y="3343370"/>
                <a:ext cx="251280" cy="70920"/>
              </p14:xfrm>
            </p:contentPart>
          </mc:Choice>
          <mc:Fallback xmlns="">
            <p:pic>
              <p:nvPicPr>
                <p:cNvPr id="43" name="Ink 42">
                  <a:extLst>
                    <a:ext uri="{FF2B5EF4-FFF2-40B4-BE49-F238E27FC236}">
                      <a16:creationId xmlns:a16="http://schemas.microsoft.com/office/drawing/2014/main" id="{0652FEDC-80D6-7C45-ECBF-97BC4E51BB70}"/>
                    </a:ext>
                  </a:extLst>
                </p:cNvPr>
                <p:cNvPicPr/>
                <p:nvPr/>
              </p:nvPicPr>
              <p:blipFill>
                <a:blip r:embed="rId145"/>
                <a:stretch>
                  <a:fillRect/>
                </a:stretch>
              </p:blipFill>
              <p:spPr>
                <a:xfrm>
                  <a:off x="2167570" y="3337250"/>
                  <a:ext cx="2635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4" name="Ink 43">
                  <a:extLst>
                    <a:ext uri="{FF2B5EF4-FFF2-40B4-BE49-F238E27FC236}">
                      <a16:creationId xmlns:a16="http://schemas.microsoft.com/office/drawing/2014/main" id="{3172B6FF-F299-86FF-5122-37ECD78B6783}"/>
                    </a:ext>
                  </a:extLst>
                </p14:cNvPr>
                <p14:cNvContentPartPr/>
                <p14:nvPr/>
              </p14:nvContentPartPr>
              <p14:xfrm>
                <a:off x="1132210" y="3950330"/>
                <a:ext cx="160200" cy="279720"/>
              </p14:xfrm>
            </p:contentPart>
          </mc:Choice>
          <mc:Fallback xmlns="">
            <p:pic>
              <p:nvPicPr>
                <p:cNvPr id="44" name="Ink 43">
                  <a:extLst>
                    <a:ext uri="{FF2B5EF4-FFF2-40B4-BE49-F238E27FC236}">
                      <a16:creationId xmlns:a16="http://schemas.microsoft.com/office/drawing/2014/main" id="{3172B6FF-F299-86FF-5122-37ECD78B6783}"/>
                    </a:ext>
                  </a:extLst>
                </p:cNvPr>
                <p:cNvPicPr/>
                <p:nvPr/>
              </p:nvPicPr>
              <p:blipFill>
                <a:blip r:embed="rId147"/>
                <a:stretch>
                  <a:fillRect/>
                </a:stretch>
              </p:blipFill>
              <p:spPr>
                <a:xfrm>
                  <a:off x="1126090" y="3944210"/>
                  <a:ext cx="17244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5" name="Ink 44">
                  <a:extLst>
                    <a:ext uri="{FF2B5EF4-FFF2-40B4-BE49-F238E27FC236}">
                      <a16:creationId xmlns:a16="http://schemas.microsoft.com/office/drawing/2014/main" id="{0CF95624-903C-0F98-96A4-AB365F340030}"/>
                    </a:ext>
                  </a:extLst>
                </p14:cNvPr>
                <p14:cNvContentPartPr/>
                <p14:nvPr/>
              </p14:nvContentPartPr>
              <p14:xfrm>
                <a:off x="1256410" y="3997490"/>
                <a:ext cx="193680" cy="237600"/>
              </p14:xfrm>
            </p:contentPart>
          </mc:Choice>
          <mc:Fallback xmlns="">
            <p:pic>
              <p:nvPicPr>
                <p:cNvPr id="45" name="Ink 44">
                  <a:extLst>
                    <a:ext uri="{FF2B5EF4-FFF2-40B4-BE49-F238E27FC236}">
                      <a16:creationId xmlns:a16="http://schemas.microsoft.com/office/drawing/2014/main" id="{0CF95624-903C-0F98-96A4-AB365F340030}"/>
                    </a:ext>
                  </a:extLst>
                </p:cNvPr>
                <p:cNvPicPr/>
                <p:nvPr/>
              </p:nvPicPr>
              <p:blipFill>
                <a:blip r:embed="rId149"/>
                <a:stretch>
                  <a:fillRect/>
                </a:stretch>
              </p:blipFill>
              <p:spPr>
                <a:xfrm>
                  <a:off x="1250290" y="3991370"/>
                  <a:ext cx="205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6" name="Ink 45">
                  <a:extLst>
                    <a:ext uri="{FF2B5EF4-FFF2-40B4-BE49-F238E27FC236}">
                      <a16:creationId xmlns:a16="http://schemas.microsoft.com/office/drawing/2014/main" id="{73FF077B-C902-05C3-B965-813ADB8576F3}"/>
                    </a:ext>
                  </a:extLst>
                </p14:cNvPr>
                <p14:cNvContentPartPr/>
                <p14:nvPr/>
              </p14:nvContentPartPr>
              <p14:xfrm>
                <a:off x="1442530" y="3926570"/>
                <a:ext cx="236880" cy="326520"/>
              </p14:xfrm>
            </p:contentPart>
          </mc:Choice>
          <mc:Fallback xmlns="">
            <p:pic>
              <p:nvPicPr>
                <p:cNvPr id="46" name="Ink 45">
                  <a:extLst>
                    <a:ext uri="{FF2B5EF4-FFF2-40B4-BE49-F238E27FC236}">
                      <a16:creationId xmlns:a16="http://schemas.microsoft.com/office/drawing/2014/main" id="{73FF077B-C902-05C3-B965-813ADB8576F3}"/>
                    </a:ext>
                  </a:extLst>
                </p:cNvPr>
                <p:cNvPicPr/>
                <p:nvPr/>
              </p:nvPicPr>
              <p:blipFill>
                <a:blip r:embed="rId151"/>
                <a:stretch>
                  <a:fillRect/>
                </a:stretch>
              </p:blipFill>
              <p:spPr>
                <a:xfrm>
                  <a:off x="1436410" y="3920450"/>
                  <a:ext cx="249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7" name="Ink 46">
                  <a:extLst>
                    <a:ext uri="{FF2B5EF4-FFF2-40B4-BE49-F238E27FC236}">
                      <a16:creationId xmlns:a16="http://schemas.microsoft.com/office/drawing/2014/main" id="{08AEE45A-712B-FE27-B61E-C92D5DFDEB39}"/>
                    </a:ext>
                  </a:extLst>
                </p14:cNvPr>
                <p14:cNvContentPartPr/>
                <p14:nvPr/>
              </p14:nvContentPartPr>
              <p14:xfrm>
                <a:off x="1560610" y="3708410"/>
                <a:ext cx="166680" cy="507960"/>
              </p14:xfrm>
            </p:contentPart>
          </mc:Choice>
          <mc:Fallback xmlns="">
            <p:pic>
              <p:nvPicPr>
                <p:cNvPr id="47" name="Ink 46">
                  <a:extLst>
                    <a:ext uri="{FF2B5EF4-FFF2-40B4-BE49-F238E27FC236}">
                      <a16:creationId xmlns:a16="http://schemas.microsoft.com/office/drawing/2014/main" id="{08AEE45A-712B-FE27-B61E-C92D5DFDEB39}"/>
                    </a:ext>
                  </a:extLst>
                </p:cNvPr>
                <p:cNvPicPr/>
                <p:nvPr/>
              </p:nvPicPr>
              <p:blipFill>
                <a:blip r:embed="rId153"/>
                <a:stretch>
                  <a:fillRect/>
                </a:stretch>
              </p:blipFill>
              <p:spPr>
                <a:xfrm>
                  <a:off x="1554490" y="3702290"/>
                  <a:ext cx="1789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48" name="Ink 47">
                  <a:extLst>
                    <a:ext uri="{FF2B5EF4-FFF2-40B4-BE49-F238E27FC236}">
                      <a16:creationId xmlns:a16="http://schemas.microsoft.com/office/drawing/2014/main" id="{69343D59-E8C2-719F-F436-8E82625FC400}"/>
                    </a:ext>
                  </a:extLst>
                </p14:cNvPr>
                <p14:cNvContentPartPr/>
                <p14:nvPr/>
              </p14:nvContentPartPr>
              <p14:xfrm>
                <a:off x="1801090" y="3939170"/>
                <a:ext cx="43560" cy="262440"/>
              </p14:xfrm>
            </p:contentPart>
          </mc:Choice>
          <mc:Fallback xmlns="">
            <p:pic>
              <p:nvPicPr>
                <p:cNvPr id="48" name="Ink 47">
                  <a:extLst>
                    <a:ext uri="{FF2B5EF4-FFF2-40B4-BE49-F238E27FC236}">
                      <a16:creationId xmlns:a16="http://schemas.microsoft.com/office/drawing/2014/main" id="{69343D59-E8C2-719F-F436-8E82625FC400}"/>
                    </a:ext>
                  </a:extLst>
                </p:cNvPr>
                <p:cNvPicPr/>
                <p:nvPr/>
              </p:nvPicPr>
              <p:blipFill>
                <a:blip r:embed="rId155"/>
                <a:stretch>
                  <a:fillRect/>
                </a:stretch>
              </p:blipFill>
              <p:spPr>
                <a:xfrm>
                  <a:off x="1794970" y="3933050"/>
                  <a:ext cx="55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9" name="Ink 48">
                  <a:extLst>
                    <a:ext uri="{FF2B5EF4-FFF2-40B4-BE49-F238E27FC236}">
                      <a16:creationId xmlns:a16="http://schemas.microsoft.com/office/drawing/2014/main" id="{14DEB28D-9D06-45D8-8B50-079B05A76CA5}"/>
                    </a:ext>
                  </a:extLst>
                </p14:cNvPr>
                <p14:cNvContentPartPr/>
                <p14:nvPr/>
              </p14:nvContentPartPr>
              <p14:xfrm>
                <a:off x="1788130" y="4044290"/>
                <a:ext cx="83520" cy="20520"/>
              </p14:xfrm>
            </p:contentPart>
          </mc:Choice>
          <mc:Fallback xmlns="">
            <p:pic>
              <p:nvPicPr>
                <p:cNvPr id="49" name="Ink 48">
                  <a:extLst>
                    <a:ext uri="{FF2B5EF4-FFF2-40B4-BE49-F238E27FC236}">
                      <a16:creationId xmlns:a16="http://schemas.microsoft.com/office/drawing/2014/main" id="{14DEB28D-9D06-45D8-8B50-079B05A76CA5}"/>
                    </a:ext>
                  </a:extLst>
                </p:cNvPr>
                <p:cNvPicPr/>
                <p:nvPr/>
              </p:nvPicPr>
              <p:blipFill>
                <a:blip r:embed="rId157"/>
                <a:stretch>
                  <a:fillRect/>
                </a:stretch>
              </p:blipFill>
              <p:spPr>
                <a:xfrm>
                  <a:off x="1782010" y="4038170"/>
                  <a:ext cx="95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 name="Ink 49">
                  <a:extLst>
                    <a:ext uri="{FF2B5EF4-FFF2-40B4-BE49-F238E27FC236}">
                      <a16:creationId xmlns:a16="http://schemas.microsoft.com/office/drawing/2014/main" id="{B8E2417A-DC9E-E16D-2A80-0A026722D084}"/>
                    </a:ext>
                  </a:extLst>
                </p14:cNvPr>
                <p14:cNvContentPartPr/>
                <p14:nvPr/>
              </p14:nvContentPartPr>
              <p14:xfrm>
                <a:off x="1880650" y="3986330"/>
                <a:ext cx="195120" cy="191160"/>
              </p14:xfrm>
            </p:contentPart>
          </mc:Choice>
          <mc:Fallback xmlns="">
            <p:pic>
              <p:nvPicPr>
                <p:cNvPr id="50" name="Ink 49">
                  <a:extLst>
                    <a:ext uri="{FF2B5EF4-FFF2-40B4-BE49-F238E27FC236}">
                      <a16:creationId xmlns:a16="http://schemas.microsoft.com/office/drawing/2014/main" id="{B8E2417A-DC9E-E16D-2A80-0A026722D084}"/>
                    </a:ext>
                  </a:extLst>
                </p:cNvPr>
                <p:cNvPicPr/>
                <p:nvPr/>
              </p:nvPicPr>
              <p:blipFill>
                <a:blip r:embed="rId159"/>
                <a:stretch>
                  <a:fillRect/>
                </a:stretch>
              </p:blipFill>
              <p:spPr>
                <a:xfrm>
                  <a:off x="1874530" y="3980210"/>
                  <a:ext cx="2073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1" name="Ink 50">
                  <a:extLst>
                    <a:ext uri="{FF2B5EF4-FFF2-40B4-BE49-F238E27FC236}">
                      <a16:creationId xmlns:a16="http://schemas.microsoft.com/office/drawing/2014/main" id="{5EAED13C-E8BC-7552-F162-FEFC23338102}"/>
                    </a:ext>
                  </a:extLst>
                </p14:cNvPr>
                <p14:cNvContentPartPr/>
                <p14:nvPr/>
              </p14:nvContentPartPr>
              <p14:xfrm>
                <a:off x="2207170" y="3632450"/>
                <a:ext cx="244800" cy="605160"/>
              </p14:xfrm>
            </p:contentPart>
          </mc:Choice>
          <mc:Fallback xmlns="">
            <p:pic>
              <p:nvPicPr>
                <p:cNvPr id="51" name="Ink 50">
                  <a:extLst>
                    <a:ext uri="{FF2B5EF4-FFF2-40B4-BE49-F238E27FC236}">
                      <a16:creationId xmlns:a16="http://schemas.microsoft.com/office/drawing/2014/main" id="{5EAED13C-E8BC-7552-F162-FEFC23338102}"/>
                    </a:ext>
                  </a:extLst>
                </p:cNvPr>
                <p:cNvPicPr/>
                <p:nvPr/>
              </p:nvPicPr>
              <p:blipFill>
                <a:blip r:embed="rId161"/>
                <a:stretch>
                  <a:fillRect/>
                </a:stretch>
              </p:blipFill>
              <p:spPr>
                <a:xfrm>
                  <a:off x="2201050" y="3626330"/>
                  <a:ext cx="25704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 name="Ink 51">
                  <a:extLst>
                    <a:ext uri="{FF2B5EF4-FFF2-40B4-BE49-F238E27FC236}">
                      <a16:creationId xmlns:a16="http://schemas.microsoft.com/office/drawing/2014/main" id="{F41D097B-B94A-3B87-6C19-FCAFBA5D4735}"/>
                    </a:ext>
                  </a:extLst>
                </p14:cNvPr>
                <p14:cNvContentPartPr/>
                <p14:nvPr/>
              </p14:nvContentPartPr>
              <p14:xfrm>
                <a:off x="2361250" y="3915410"/>
                <a:ext cx="217440" cy="285120"/>
              </p14:xfrm>
            </p:contentPart>
          </mc:Choice>
          <mc:Fallback xmlns="">
            <p:pic>
              <p:nvPicPr>
                <p:cNvPr id="52" name="Ink 51">
                  <a:extLst>
                    <a:ext uri="{FF2B5EF4-FFF2-40B4-BE49-F238E27FC236}">
                      <a16:creationId xmlns:a16="http://schemas.microsoft.com/office/drawing/2014/main" id="{F41D097B-B94A-3B87-6C19-FCAFBA5D4735}"/>
                    </a:ext>
                  </a:extLst>
                </p:cNvPr>
                <p:cNvPicPr/>
                <p:nvPr/>
              </p:nvPicPr>
              <p:blipFill>
                <a:blip r:embed="rId163"/>
                <a:stretch>
                  <a:fillRect/>
                </a:stretch>
              </p:blipFill>
              <p:spPr>
                <a:xfrm>
                  <a:off x="2355130" y="3909290"/>
                  <a:ext cx="229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 name="Ink 53">
                  <a:extLst>
                    <a:ext uri="{FF2B5EF4-FFF2-40B4-BE49-F238E27FC236}">
                      <a16:creationId xmlns:a16="http://schemas.microsoft.com/office/drawing/2014/main" id="{ED5C61C5-E5C8-0B78-CF78-277C0B876B09}"/>
                    </a:ext>
                  </a:extLst>
                </p14:cNvPr>
                <p14:cNvContentPartPr/>
                <p14:nvPr/>
              </p14:nvContentPartPr>
              <p14:xfrm>
                <a:off x="2589850" y="3908930"/>
                <a:ext cx="117720" cy="163080"/>
              </p14:xfrm>
            </p:contentPart>
          </mc:Choice>
          <mc:Fallback xmlns="">
            <p:pic>
              <p:nvPicPr>
                <p:cNvPr id="54" name="Ink 53">
                  <a:extLst>
                    <a:ext uri="{FF2B5EF4-FFF2-40B4-BE49-F238E27FC236}">
                      <a16:creationId xmlns:a16="http://schemas.microsoft.com/office/drawing/2014/main" id="{ED5C61C5-E5C8-0B78-CF78-277C0B876B09}"/>
                    </a:ext>
                  </a:extLst>
                </p:cNvPr>
                <p:cNvPicPr/>
                <p:nvPr/>
              </p:nvPicPr>
              <p:blipFill>
                <a:blip r:embed="rId165"/>
                <a:stretch>
                  <a:fillRect/>
                </a:stretch>
              </p:blipFill>
              <p:spPr>
                <a:xfrm>
                  <a:off x="2583730" y="3902810"/>
                  <a:ext cx="129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6" name="Ink 55">
                  <a:extLst>
                    <a:ext uri="{FF2B5EF4-FFF2-40B4-BE49-F238E27FC236}">
                      <a16:creationId xmlns:a16="http://schemas.microsoft.com/office/drawing/2014/main" id="{2BFDF430-1665-0DA2-734C-39250DAF1310}"/>
                    </a:ext>
                  </a:extLst>
                </p14:cNvPr>
                <p14:cNvContentPartPr/>
                <p14:nvPr/>
              </p14:nvContentPartPr>
              <p14:xfrm>
                <a:off x="2589490" y="4041050"/>
                <a:ext cx="124200" cy="163440"/>
              </p14:xfrm>
            </p:contentPart>
          </mc:Choice>
          <mc:Fallback xmlns="">
            <p:pic>
              <p:nvPicPr>
                <p:cNvPr id="56" name="Ink 55">
                  <a:extLst>
                    <a:ext uri="{FF2B5EF4-FFF2-40B4-BE49-F238E27FC236}">
                      <a16:creationId xmlns:a16="http://schemas.microsoft.com/office/drawing/2014/main" id="{2BFDF430-1665-0DA2-734C-39250DAF1310}"/>
                    </a:ext>
                  </a:extLst>
                </p:cNvPr>
                <p:cNvPicPr/>
                <p:nvPr/>
              </p:nvPicPr>
              <p:blipFill>
                <a:blip r:embed="rId167"/>
                <a:stretch>
                  <a:fillRect/>
                </a:stretch>
              </p:blipFill>
              <p:spPr>
                <a:xfrm>
                  <a:off x="2583370" y="4034930"/>
                  <a:ext cx="136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7" name="Ink 56">
                  <a:extLst>
                    <a:ext uri="{FF2B5EF4-FFF2-40B4-BE49-F238E27FC236}">
                      <a16:creationId xmlns:a16="http://schemas.microsoft.com/office/drawing/2014/main" id="{3957DCA0-84B7-2179-09EC-7FA773483B4A}"/>
                    </a:ext>
                  </a:extLst>
                </p14:cNvPr>
                <p14:cNvContentPartPr/>
                <p14:nvPr/>
              </p14:nvContentPartPr>
              <p14:xfrm>
                <a:off x="2722690" y="3886610"/>
                <a:ext cx="170280" cy="316440"/>
              </p14:xfrm>
            </p:contentPart>
          </mc:Choice>
          <mc:Fallback xmlns="">
            <p:pic>
              <p:nvPicPr>
                <p:cNvPr id="57" name="Ink 56">
                  <a:extLst>
                    <a:ext uri="{FF2B5EF4-FFF2-40B4-BE49-F238E27FC236}">
                      <a16:creationId xmlns:a16="http://schemas.microsoft.com/office/drawing/2014/main" id="{3957DCA0-84B7-2179-09EC-7FA773483B4A}"/>
                    </a:ext>
                  </a:extLst>
                </p:cNvPr>
                <p:cNvPicPr/>
                <p:nvPr/>
              </p:nvPicPr>
              <p:blipFill>
                <a:blip r:embed="rId169"/>
                <a:stretch>
                  <a:fillRect/>
                </a:stretch>
              </p:blipFill>
              <p:spPr>
                <a:xfrm>
                  <a:off x="2716570" y="3880490"/>
                  <a:ext cx="1825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8" name="Ink 57">
                  <a:extLst>
                    <a:ext uri="{FF2B5EF4-FFF2-40B4-BE49-F238E27FC236}">
                      <a16:creationId xmlns:a16="http://schemas.microsoft.com/office/drawing/2014/main" id="{A6527B41-FD6A-5C4F-C39D-35653361CB14}"/>
                    </a:ext>
                  </a:extLst>
                </p14:cNvPr>
                <p14:cNvContentPartPr/>
                <p14:nvPr/>
              </p14:nvContentPartPr>
              <p14:xfrm>
                <a:off x="2883610" y="4131770"/>
                <a:ext cx="15840" cy="16920"/>
              </p14:xfrm>
            </p:contentPart>
          </mc:Choice>
          <mc:Fallback xmlns="">
            <p:pic>
              <p:nvPicPr>
                <p:cNvPr id="58" name="Ink 57">
                  <a:extLst>
                    <a:ext uri="{FF2B5EF4-FFF2-40B4-BE49-F238E27FC236}">
                      <a16:creationId xmlns:a16="http://schemas.microsoft.com/office/drawing/2014/main" id="{A6527B41-FD6A-5C4F-C39D-35653361CB14}"/>
                    </a:ext>
                  </a:extLst>
                </p:cNvPr>
                <p:cNvPicPr/>
                <p:nvPr/>
              </p:nvPicPr>
              <p:blipFill>
                <a:blip r:embed="rId171"/>
                <a:stretch>
                  <a:fillRect/>
                </a:stretch>
              </p:blipFill>
              <p:spPr>
                <a:xfrm>
                  <a:off x="2877490" y="4125650"/>
                  <a:ext cx="28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9" name="Ink 58">
                  <a:extLst>
                    <a:ext uri="{FF2B5EF4-FFF2-40B4-BE49-F238E27FC236}">
                      <a16:creationId xmlns:a16="http://schemas.microsoft.com/office/drawing/2014/main" id="{27BA7611-6490-4C8F-05D1-6DAA60FDB9E0}"/>
                    </a:ext>
                  </a:extLst>
                </p14:cNvPr>
                <p14:cNvContentPartPr/>
                <p14:nvPr/>
              </p14:nvContentPartPr>
              <p14:xfrm>
                <a:off x="2980090" y="3744410"/>
                <a:ext cx="80280" cy="424440"/>
              </p14:xfrm>
            </p:contentPart>
          </mc:Choice>
          <mc:Fallback xmlns="">
            <p:pic>
              <p:nvPicPr>
                <p:cNvPr id="59" name="Ink 58">
                  <a:extLst>
                    <a:ext uri="{FF2B5EF4-FFF2-40B4-BE49-F238E27FC236}">
                      <a16:creationId xmlns:a16="http://schemas.microsoft.com/office/drawing/2014/main" id="{27BA7611-6490-4C8F-05D1-6DAA60FDB9E0}"/>
                    </a:ext>
                  </a:extLst>
                </p:cNvPr>
                <p:cNvPicPr/>
                <p:nvPr/>
              </p:nvPicPr>
              <p:blipFill>
                <a:blip r:embed="rId173"/>
                <a:stretch>
                  <a:fillRect/>
                </a:stretch>
              </p:blipFill>
              <p:spPr>
                <a:xfrm>
                  <a:off x="2973970" y="3738290"/>
                  <a:ext cx="925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0" name="Ink 59">
                  <a:extLst>
                    <a:ext uri="{FF2B5EF4-FFF2-40B4-BE49-F238E27FC236}">
                      <a16:creationId xmlns:a16="http://schemas.microsoft.com/office/drawing/2014/main" id="{FB11B4F4-F27E-0784-8C49-5C6CAD09409D}"/>
                    </a:ext>
                  </a:extLst>
                </p14:cNvPr>
                <p14:cNvContentPartPr/>
                <p14:nvPr/>
              </p14:nvContentPartPr>
              <p14:xfrm>
                <a:off x="3069010" y="4083530"/>
                <a:ext cx="19440" cy="18720"/>
              </p14:xfrm>
            </p:contentPart>
          </mc:Choice>
          <mc:Fallback xmlns="">
            <p:pic>
              <p:nvPicPr>
                <p:cNvPr id="60" name="Ink 59">
                  <a:extLst>
                    <a:ext uri="{FF2B5EF4-FFF2-40B4-BE49-F238E27FC236}">
                      <a16:creationId xmlns:a16="http://schemas.microsoft.com/office/drawing/2014/main" id="{FB11B4F4-F27E-0784-8C49-5C6CAD09409D}"/>
                    </a:ext>
                  </a:extLst>
                </p:cNvPr>
                <p:cNvPicPr/>
                <p:nvPr/>
              </p:nvPicPr>
              <p:blipFill>
                <a:blip r:embed="rId175"/>
                <a:stretch>
                  <a:fillRect/>
                </a:stretch>
              </p:blipFill>
              <p:spPr>
                <a:xfrm>
                  <a:off x="3062890" y="4077410"/>
                  <a:ext cx="31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1" name="Ink 60">
                  <a:extLst>
                    <a:ext uri="{FF2B5EF4-FFF2-40B4-BE49-F238E27FC236}">
                      <a16:creationId xmlns:a16="http://schemas.microsoft.com/office/drawing/2014/main" id="{FE0C8847-E64F-EBFE-C096-547A9DB53BB1}"/>
                    </a:ext>
                  </a:extLst>
                </p14:cNvPr>
                <p14:cNvContentPartPr/>
                <p14:nvPr/>
              </p14:nvContentPartPr>
              <p14:xfrm>
                <a:off x="3184930" y="3634970"/>
                <a:ext cx="61920" cy="459720"/>
              </p14:xfrm>
            </p:contentPart>
          </mc:Choice>
          <mc:Fallback xmlns="">
            <p:pic>
              <p:nvPicPr>
                <p:cNvPr id="61" name="Ink 60">
                  <a:extLst>
                    <a:ext uri="{FF2B5EF4-FFF2-40B4-BE49-F238E27FC236}">
                      <a16:creationId xmlns:a16="http://schemas.microsoft.com/office/drawing/2014/main" id="{FE0C8847-E64F-EBFE-C096-547A9DB53BB1}"/>
                    </a:ext>
                  </a:extLst>
                </p:cNvPr>
                <p:cNvPicPr/>
                <p:nvPr/>
              </p:nvPicPr>
              <p:blipFill>
                <a:blip r:embed="rId177"/>
                <a:stretch>
                  <a:fillRect/>
                </a:stretch>
              </p:blipFill>
              <p:spPr>
                <a:xfrm>
                  <a:off x="3178810" y="3628850"/>
                  <a:ext cx="741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2" name="Ink 61">
                  <a:extLst>
                    <a:ext uri="{FF2B5EF4-FFF2-40B4-BE49-F238E27FC236}">
                      <a16:creationId xmlns:a16="http://schemas.microsoft.com/office/drawing/2014/main" id="{038181D5-00D3-0E31-CAA0-1CC993C86BFF}"/>
                    </a:ext>
                  </a:extLst>
                </p14:cNvPr>
                <p14:cNvContentPartPr/>
                <p14:nvPr/>
              </p14:nvContentPartPr>
              <p14:xfrm>
                <a:off x="3285010" y="4016570"/>
                <a:ext cx="18000" cy="42120"/>
              </p14:xfrm>
            </p:contentPart>
          </mc:Choice>
          <mc:Fallback xmlns="">
            <p:pic>
              <p:nvPicPr>
                <p:cNvPr id="62" name="Ink 61">
                  <a:extLst>
                    <a:ext uri="{FF2B5EF4-FFF2-40B4-BE49-F238E27FC236}">
                      <a16:creationId xmlns:a16="http://schemas.microsoft.com/office/drawing/2014/main" id="{038181D5-00D3-0E31-CAA0-1CC993C86BFF}"/>
                    </a:ext>
                  </a:extLst>
                </p:cNvPr>
                <p:cNvPicPr/>
                <p:nvPr/>
              </p:nvPicPr>
              <p:blipFill>
                <a:blip r:embed="rId179"/>
                <a:stretch>
                  <a:fillRect/>
                </a:stretch>
              </p:blipFill>
              <p:spPr>
                <a:xfrm>
                  <a:off x="3278890" y="4010450"/>
                  <a:ext cx="30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3" name="Ink 62">
                  <a:extLst>
                    <a:ext uri="{FF2B5EF4-FFF2-40B4-BE49-F238E27FC236}">
                      <a16:creationId xmlns:a16="http://schemas.microsoft.com/office/drawing/2014/main" id="{3F03BEA6-4657-E7F5-7F94-9E9CBEE76D00}"/>
                    </a:ext>
                  </a:extLst>
                </p14:cNvPr>
                <p14:cNvContentPartPr/>
                <p14:nvPr/>
              </p14:nvContentPartPr>
              <p14:xfrm>
                <a:off x="3399850" y="3700130"/>
                <a:ext cx="32760" cy="347760"/>
              </p14:xfrm>
            </p:contentPart>
          </mc:Choice>
          <mc:Fallback xmlns="">
            <p:pic>
              <p:nvPicPr>
                <p:cNvPr id="63" name="Ink 62">
                  <a:extLst>
                    <a:ext uri="{FF2B5EF4-FFF2-40B4-BE49-F238E27FC236}">
                      <a16:creationId xmlns:a16="http://schemas.microsoft.com/office/drawing/2014/main" id="{3F03BEA6-4657-E7F5-7F94-9E9CBEE76D00}"/>
                    </a:ext>
                  </a:extLst>
                </p:cNvPr>
                <p:cNvPicPr/>
                <p:nvPr/>
              </p:nvPicPr>
              <p:blipFill>
                <a:blip r:embed="rId181"/>
                <a:stretch>
                  <a:fillRect/>
                </a:stretch>
              </p:blipFill>
              <p:spPr>
                <a:xfrm>
                  <a:off x="3393730" y="3694010"/>
                  <a:ext cx="45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4" name="Ink 63">
                  <a:extLst>
                    <a:ext uri="{FF2B5EF4-FFF2-40B4-BE49-F238E27FC236}">
                      <a16:creationId xmlns:a16="http://schemas.microsoft.com/office/drawing/2014/main" id="{A4BCFC22-FC49-5F33-95DF-F17FB85FD6F7}"/>
                    </a:ext>
                  </a:extLst>
                </p14:cNvPr>
                <p14:cNvContentPartPr/>
                <p14:nvPr/>
              </p14:nvContentPartPr>
              <p14:xfrm>
                <a:off x="3385090" y="3571610"/>
                <a:ext cx="223920" cy="793800"/>
              </p14:xfrm>
            </p:contentPart>
          </mc:Choice>
          <mc:Fallback xmlns="">
            <p:pic>
              <p:nvPicPr>
                <p:cNvPr id="64" name="Ink 63">
                  <a:extLst>
                    <a:ext uri="{FF2B5EF4-FFF2-40B4-BE49-F238E27FC236}">
                      <a16:creationId xmlns:a16="http://schemas.microsoft.com/office/drawing/2014/main" id="{A4BCFC22-FC49-5F33-95DF-F17FB85FD6F7}"/>
                    </a:ext>
                  </a:extLst>
                </p:cNvPr>
                <p:cNvPicPr/>
                <p:nvPr/>
              </p:nvPicPr>
              <p:blipFill>
                <a:blip r:embed="rId183"/>
                <a:stretch>
                  <a:fillRect/>
                </a:stretch>
              </p:blipFill>
              <p:spPr>
                <a:xfrm>
                  <a:off x="3378970" y="3565490"/>
                  <a:ext cx="23616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6" name="Ink 65">
                  <a:extLst>
                    <a:ext uri="{FF2B5EF4-FFF2-40B4-BE49-F238E27FC236}">
                      <a16:creationId xmlns:a16="http://schemas.microsoft.com/office/drawing/2014/main" id="{31F44DF6-4E44-3F19-1634-F83C7BC189F9}"/>
                    </a:ext>
                  </a:extLst>
                </p14:cNvPr>
                <p14:cNvContentPartPr/>
                <p14:nvPr/>
              </p14:nvContentPartPr>
              <p14:xfrm>
                <a:off x="2487250" y="4300250"/>
                <a:ext cx="115920" cy="57960"/>
              </p14:xfrm>
            </p:contentPart>
          </mc:Choice>
          <mc:Fallback xmlns="">
            <p:pic>
              <p:nvPicPr>
                <p:cNvPr id="66" name="Ink 65">
                  <a:extLst>
                    <a:ext uri="{FF2B5EF4-FFF2-40B4-BE49-F238E27FC236}">
                      <a16:creationId xmlns:a16="http://schemas.microsoft.com/office/drawing/2014/main" id="{31F44DF6-4E44-3F19-1634-F83C7BC189F9}"/>
                    </a:ext>
                  </a:extLst>
                </p:cNvPr>
                <p:cNvPicPr/>
                <p:nvPr/>
              </p:nvPicPr>
              <p:blipFill>
                <a:blip r:embed="rId185"/>
                <a:stretch>
                  <a:fillRect/>
                </a:stretch>
              </p:blipFill>
              <p:spPr>
                <a:xfrm>
                  <a:off x="2481130" y="4294130"/>
                  <a:ext cx="1281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67" name="Ink 66">
                  <a:extLst>
                    <a:ext uri="{FF2B5EF4-FFF2-40B4-BE49-F238E27FC236}">
                      <a16:creationId xmlns:a16="http://schemas.microsoft.com/office/drawing/2014/main" id="{C29ACB2E-6E3B-B132-5D5A-08AAE4E60313}"/>
                    </a:ext>
                  </a:extLst>
                </p14:cNvPr>
                <p14:cNvContentPartPr/>
                <p14:nvPr/>
              </p14:nvContentPartPr>
              <p14:xfrm>
                <a:off x="2856970" y="4309610"/>
                <a:ext cx="115200" cy="46800"/>
              </p14:xfrm>
            </p:contentPart>
          </mc:Choice>
          <mc:Fallback xmlns="">
            <p:pic>
              <p:nvPicPr>
                <p:cNvPr id="67" name="Ink 66">
                  <a:extLst>
                    <a:ext uri="{FF2B5EF4-FFF2-40B4-BE49-F238E27FC236}">
                      <a16:creationId xmlns:a16="http://schemas.microsoft.com/office/drawing/2014/main" id="{C29ACB2E-6E3B-B132-5D5A-08AAE4E60313}"/>
                    </a:ext>
                  </a:extLst>
                </p:cNvPr>
                <p:cNvPicPr/>
                <p:nvPr/>
              </p:nvPicPr>
              <p:blipFill>
                <a:blip r:embed="rId187"/>
                <a:stretch>
                  <a:fillRect/>
                </a:stretch>
              </p:blipFill>
              <p:spPr>
                <a:xfrm>
                  <a:off x="2850850" y="4303490"/>
                  <a:ext cx="127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68" name="Ink 67">
                  <a:extLst>
                    <a:ext uri="{FF2B5EF4-FFF2-40B4-BE49-F238E27FC236}">
                      <a16:creationId xmlns:a16="http://schemas.microsoft.com/office/drawing/2014/main" id="{D739B92B-B460-1FCF-6D11-DD87A1E07175}"/>
                    </a:ext>
                  </a:extLst>
                </p14:cNvPr>
                <p14:cNvContentPartPr/>
                <p14:nvPr/>
              </p14:nvContentPartPr>
              <p14:xfrm>
                <a:off x="3130570" y="4244450"/>
                <a:ext cx="115920" cy="53640"/>
              </p14:xfrm>
            </p:contentPart>
          </mc:Choice>
          <mc:Fallback xmlns="">
            <p:pic>
              <p:nvPicPr>
                <p:cNvPr id="68" name="Ink 67">
                  <a:extLst>
                    <a:ext uri="{FF2B5EF4-FFF2-40B4-BE49-F238E27FC236}">
                      <a16:creationId xmlns:a16="http://schemas.microsoft.com/office/drawing/2014/main" id="{D739B92B-B460-1FCF-6D11-DD87A1E07175}"/>
                    </a:ext>
                  </a:extLst>
                </p:cNvPr>
                <p:cNvPicPr/>
                <p:nvPr/>
              </p:nvPicPr>
              <p:blipFill>
                <a:blip r:embed="rId189"/>
                <a:stretch>
                  <a:fillRect/>
                </a:stretch>
              </p:blipFill>
              <p:spPr>
                <a:xfrm>
                  <a:off x="3124450" y="4238330"/>
                  <a:ext cx="1281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4" name="Ink 103">
                  <a:extLst>
                    <a:ext uri="{FF2B5EF4-FFF2-40B4-BE49-F238E27FC236}">
                      <a16:creationId xmlns:a16="http://schemas.microsoft.com/office/drawing/2014/main" id="{1C25ED45-05AA-9DE3-D1EB-AAA407A4BB05}"/>
                    </a:ext>
                  </a:extLst>
                </p14:cNvPr>
                <p14:cNvContentPartPr/>
                <p14:nvPr/>
              </p14:nvContentPartPr>
              <p14:xfrm>
                <a:off x="5126050" y="4544690"/>
                <a:ext cx="252720" cy="407880"/>
              </p14:xfrm>
            </p:contentPart>
          </mc:Choice>
          <mc:Fallback xmlns="">
            <p:pic>
              <p:nvPicPr>
                <p:cNvPr id="104" name="Ink 103">
                  <a:extLst>
                    <a:ext uri="{FF2B5EF4-FFF2-40B4-BE49-F238E27FC236}">
                      <a16:creationId xmlns:a16="http://schemas.microsoft.com/office/drawing/2014/main" id="{1C25ED45-05AA-9DE3-D1EB-AAA407A4BB05}"/>
                    </a:ext>
                  </a:extLst>
                </p:cNvPr>
                <p:cNvPicPr/>
                <p:nvPr/>
              </p:nvPicPr>
              <p:blipFill>
                <a:blip r:embed="rId191"/>
                <a:stretch>
                  <a:fillRect/>
                </a:stretch>
              </p:blipFill>
              <p:spPr>
                <a:xfrm>
                  <a:off x="5119930" y="4538570"/>
                  <a:ext cx="2649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5" name="Ink 104">
                  <a:extLst>
                    <a:ext uri="{FF2B5EF4-FFF2-40B4-BE49-F238E27FC236}">
                      <a16:creationId xmlns:a16="http://schemas.microsoft.com/office/drawing/2014/main" id="{2E65ADEE-31F7-C4A9-3DC0-625A230D8648}"/>
                    </a:ext>
                  </a:extLst>
                </p14:cNvPr>
                <p14:cNvContentPartPr/>
                <p14:nvPr/>
              </p14:nvContentPartPr>
              <p14:xfrm>
                <a:off x="5430970" y="4506170"/>
                <a:ext cx="207360" cy="415800"/>
              </p14:xfrm>
            </p:contentPart>
          </mc:Choice>
          <mc:Fallback xmlns="">
            <p:pic>
              <p:nvPicPr>
                <p:cNvPr id="105" name="Ink 104">
                  <a:extLst>
                    <a:ext uri="{FF2B5EF4-FFF2-40B4-BE49-F238E27FC236}">
                      <a16:creationId xmlns:a16="http://schemas.microsoft.com/office/drawing/2014/main" id="{2E65ADEE-31F7-C4A9-3DC0-625A230D8648}"/>
                    </a:ext>
                  </a:extLst>
                </p:cNvPr>
                <p:cNvPicPr/>
                <p:nvPr/>
              </p:nvPicPr>
              <p:blipFill>
                <a:blip r:embed="rId193"/>
                <a:stretch>
                  <a:fillRect/>
                </a:stretch>
              </p:blipFill>
              <p:spPr>
                <a:xfrm>
                  <a:off x="5424850" y="4500050"/>
                  <a:ext cx="2196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7" name="Ink 106">
                  <a:extLst>
                    <a:ext uri="{FF2B5EF4-FFF2-40B4-BE49-F238E27FC236}">
                      <a16:creationId xmlns:a16="http://schemas.microsoft.com/office/drawing/2014/main" id="{60589BE8-FB8A-9CBE-7668-340923C2EB03}"/>
                    </a:ext>
                  </a:extLst>
                </p14:cNvPr>
                <p14:cNvContentPartPr/>
                <p14:nvPr/>
              </p14:nvContentPartPr>
              <p14:xfrm>
                <a:off x="5173210" y="5111690"/>
                <a:ext cx="181080" cy="244800"/>
              </p14:xfrm>
            </p:contentPart>
          </mc:Choice>
          <mc:Fallback xmlns="">
            <p:pic>
              <p:nvPicPr>
                <p:cNvPr id="107" name="Ink 106">
                  <a:extLst>
                    <a:ext uri="{FF2B5EF4-FFF2-40B4-BE49-F238E27FC236}">
                      <a16:creationId xmlns:a16="http://schemas.microsoft.com/office/drawing/2014/main" id="{60589BE8-FB8A-9CBE-7668-340923C2EB03}"/>
                    </a:ext>
                  </a:extLst>
                </p:cNvPr>
                <p:cNvPicPr/>
                <p:nvPr/>
              </p:nvPicPr>
              <p:blipFill>
                <a:blip r:embed="rId195"/>
                <a:stretch>
                  <a:fillRect/>
                </a:stretch>
              </p:blipFill>
              <p:spPr>
                <a:xfrm>
                  <a:off x="5167090" y="5105570"/>
                  <a:ext cx="193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8" name="Ink 107">
                  <a:extLst>
                    <a:ext uri="{FF2B5EF4-FFF2-40B4-BE49-F238E27FC236}">
                      <a16:creationId xmlns:a16="http://schemas.microsoft.com/office/drawing/2014/main" id="{3E0E8F68-3631-A9D6-4DC1-AD0688F8997E}"/>
                    </a:ext>
                  </a:extLst>
                </p14:cNvPr>
                <p14:cNvContentPartPr/>
                <p14:nvPr/>
              </p14:nvContentPartPr>
              <p14:xfrm>
                <a:off x="5365450" y="5151650"/>
                <a:ext cx="120600" cy="185040"/>
              </p14:xfrm>
            </p:contentPart>
          </mc:Choice>
          <mc:Fallback xmlns="">
            <p:pic>
              <p:nvPicPr>
                <p:cNvPr id="108" name="Ink 107">
                  <a:extLst>
                    <a:ext uri="{FF2B5EF4-FFF2-40B4-BE49-F238E27FC236}">
                      <a16:creationId xmlns:a16="http://schemas.microsoft.com/office/drawing/2014/main" id="{3E0E8F68-3631-A9D6-4DC1-AD0688F8997E}"/>
                    </a:ext>
                  </a:extLst>
                </p:cNvPr>
                <p:cNvPicPr/>
                <p:nvPr/>
              </p:nvPicPr>
              <p:blipFill>
                <a:blip r:embed="rId197"/>
                <a:stretch>
                  <a:fillRect/>
                </a:stretch>
              </p:blipFill>
              <p:spPr>
                <a:xfrm>
                  <a:off x="5359330" y="5145530"/>
                  <a:ext cx="1328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9" name="Ink 108">
                  <a:extLst>
                    <a:ext uri="{FF2B5EF4-FFF2-40B4-BE49-F238E27FC236}">
                      <a16:creationId xmlns:a16="http://schemas.microsoft.com/office/drawing/2014/main" id="{A235B658-A887-0428-4C44-D2CAC244A38C}"/>
                    </a:ext>
                  </a:extLst>
                </p14:cNvPr>
                <p14:cNvContentPartPr/>
                <p14:nvPr/>
              </p14:nvContentPartPr>
              <p14:xfrm>
                <a:off x="5536090" y="5119610"/>
                <a:ext cx="147600" cy="171000"/>
              </p14:xfrm>
            </p:contentPart>
          </mc:Choice>
          <mc:Fallback xmlns="">
            <p:pic>
              <p:nvPicPr>
                <p:cNvPr id="109" name="Ink 108">
                  <a:extLst>
                    <a:ext uri="{FF2B5EF4-FFF2-40B4-BE49-F238E27FC236}">
                      <a16:creationId xmlns:a16="http://schemas.microsoft.com/office/drawing/2014/main" id="{A235B658-A887-0428-4C44-D2CAC244A38C}"/>
                    </a:ext>
                  </a:extLst>
                </p:cNvPr>
                <p:cNvPicPr/>
                <p:nvPr/>
              </p:nvPicPr>
              <p:blipFill>
                <a:blip r:embed="rId199"/>
                <a:stretch>
                  <a:fillRect/>
                </a:stretch>
              </p:blipFill>
              <p:spPr>
                <a:xfrm>
                  <a:off x="5529970" y="5113490"/>
                  <a:ext cx="159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0" name="Ink 109">
                  <a:extLst>
                    <a:ext uri="{FF2B5EF4-FFF2-40B4-BE49-F238E27FC236}">
                      <a16:creationId xmlns:a16="http://schemas.microsoft.com/office/drawing/2014/main" id="{983CE4CE-0558-0947-23BB-64959F3C02BD}"/>
                    </a:ext>
                  </a:extLst>
                </p14:cNvPr>
                <p14:cNvContentPartPr/>
                <p14:nvPr/>
              </p14:nvContentPartPr>
              <p14:xfrm>
                <a:off x="5697010" y="4869050"/>
                <a:ext cx="128880" cy="391680"/>
              </p14:xfrm>
            </p:contentPart>
          </mc:Choice>
          <mc:Fallback xmlns="">
            <p:pic>
              <p:nvPicPr>
                <p:cNvPr id="110" name="Ink 109">
                  <a:extLst>
                    <a:ext uri="{FF2B5EF4-FFF2-40B4-BE49-F238E27FC236}">
                      <a16:creationId xmlns:a16="http://schemas.microsoft.com/office/drawing/2014/main" id="{983CE4CE-0558-0947-23BB-64959F3C02BD}"/>
                    </a:ext>
                  </a:extLst>
                </p:cNvPr>
                <p:cNvPicPr/>
                <p:nvPr/>
              </p:nvPicPr>
              <p:blipFill>
                <a:blip r:embed="rId201"/>
                <a:stretch>
                  <a:fillRect/>
                </a:stretch>
              </p:blipFill>
              <p:spPr>
                <a:xfrm>
                  <a:off x="5690890" y="4862930"/>
                  <a:ext cx="1411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1" name="Ink 110">
                  <a:extLst>
                    <a:ext uri="{FF2B5EF4-FFF2-40B4-BE49-F238E27FC236}">
                      <a16:creationId xmlns:a16="http://schemas.microsoft.com/office/drawing/2014/main" id="{C87F7EBC-A43B-96D0-0AAF-67DF3ED9F976}"/>
                    </a:ext>
                  </a:extLst>
                </p14:cNvPr>
                <p14:cNvContentPartPr/>
                <p14:nvPr/>
              </p14:nvContentPartPr>
              <p14:xfrm>
                <a:off x="5833810" y="4997570"/>
                <a:ext cx="102600" cy="235080"/>
              </p14:xfrm>
            </p:contentPart>
          </mc:Choice>
          <mc:Fallback xmlns="">
            <p:pic>
              <p:nvPicPr>
                <p:cNvPr id="111" name="Ink 110">
                  <a:extLst>
                    <a:ext uri="{FF2B5EF4-FFF2-40B4-BE49-F238E27FC236}">
                      <a16:creationId xmlns:a16="http://schemas.microsoft.com/office/drawing/2014/main" id="{C87F7EBC-A43B-96D0-0AAF-67DF3ED9F976}"/>
                    </a:ext>
                  </a:extLst>
                </p:cNvPr>
                <p:cNvPicPr/>
                <p:nvPr/>
              </p:nvPicPr>
              <p:blipFill>
                <a:blip r:embed="rId203"/>
                <a:stretch>
                  <a:fillRect/>
                </a:stretch>
              </p:blipFill>
              <p:spPr>
                <a:xfrm>
                  <a:off x="5827690" y="4991450"/>
                  <a:ext cx="1148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2" name="Ink 111">
                  <a:extLst>
                    <a:ext uri="{FF2B5EF4-FFF2-40B4-BE49-F238E27FC236}">
                      <a16:creationId xmlns:a16="http://schemas.microsoft.com/office/drawing/2014/main" id="{1A92EE16-EDCA-584A-64DC-E9B67E3BDDC8}"/>
                    </a:ext>
                  </a:extLst>
                </p14:cNvPr>
                <p14:cNvContentPartPr/>
                <p14:nvPr/>
              </p14:nvContentPartPr>
              <p14:xfrm>
                <a:off x="5965930" y="5041130"/>
                <a:ext cx="130680" cy="192240"/>
              </p14:xfrm>
            </p:contentPart>
          </mc:Choice>
          <mc:Fallback xmlns="">
            <p:pic>
              <p:nvPicPr>
                <p:cNvPr id="112" name="Ink 111">
                  <a:extLst>
                    <a:ext uri="{FF2B5EF4-FFF2-40B4-BE49-F238E27FC236}">
                      <a16:creationId xmlns:a16="http://schemas.microsoft.com/office/drawing/2014/main" id="{1A92EE16-EDCA-584A-64DC-E9B67E3BDDC8}"/>
                    </a:ext>
                  </a:extLst>
                </p:cNvPr>
                <p:cNvPicPr/>
                <p:nvPr/>
              </p:nvPicPr>
              <p:blipFill>
                <a:blip r:embed="rId205"/>
                <a:stretch>
                  <a:fillRect/>
                </a:stretch>
              </p:blipFill>
              <p:spPr>
                <a:xfrm>
                  <a:off x="5959810" y="5035010"/>
                  <a:ext cx="1429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3" name="Ink 112">
                  <a:extLst>
                    <a:ext uri="{FF2B5EF4-FFF2-40B4-BE49-F238E27FC236}">
                      <a16:creationId xmlns:a16="http://schemas.microsoft.com/office/drawing/2014/main" id="{FF97B454-F6FF-4313-A6F0-0ABBFC571F0D}"/>
                    </a:ext>
                  </a:extLst>
                </p14:cNvPr>
                <p14:cNvContentPartPr/>
                <p14:nvPr/>
              </p14:nvContentPartPr>
              <p14:xfrm>
                <a:off x="6210370" y="4925570"/>
                <a:ext cx="160560" cy="221760"/>
              </p14:xfrm>
            </p:contentPart>
          </mc:Choice>
          <mc:Fallback xmlns="">
            <p:pic>
              <p:nvPicPr>
                <p:cNvPr id="113" name="Ink 112">
                  <a:extLst>
                    <a:ext uri="{FF2B5EF4-FFF2-40B4-BE49-F238E27FC236}">
                      <a16:creationId xmlns:a16="http://schemas.microsoft.com/office/drawing/2014/main" id="{FF97B454-F6FF-4313-A6F0-0ABBFC571F0D}"/>
                    </a:ext>
                  </a:extLst>
                </p:cNvPr>
                <p:cNvPicPr/>
                <p:nvPr/>
              </p:nvPicPr>
              <p:blipFill>
                <a:blip r:embed="rId207"/>
                <a:stretch>
                  <a:fillRect/>
                </a:stretch>
              </p:blipFill>
              <p:spPr>
                <a:xfrm>
                  <a:off x="6204250" y="4919450"/>
                  <a:ext cx="1728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4" name="Ink 113">
                  <a:extLst>
                    <a:ext uri="{FF2B5EF4-FFF2-40B4-BE49-F238E27FC236}">
                      <a16:creationId xmlns:a16="http://schemas.microsoft.com/office/drawing/2014/main" id="{7AA57792-9625-E218-3E19-138A8282C326}"/>
                    </a:ext>
                  </a:extLst>
                </p14:cNvPr>
                <p14:cNvContentPartPr/>
                <p14:nvPr/>
              </p14:nvContentPartPr>
              <p14:xfrm>
                <a:off x="6350770" y="4960850"/>
                <a:ext cx="126000" cy="164160"/>
              </p14:xfrm>
            </p:contentPart>
          </mc:Choice>
          <mc:Fallback xmlns="">
            <p:pic>
              <p:nvPicPr>
                <p:cNvPr id="114" name="Ink 113">
                  <a:extLst>
                    <a:ext uri="{FF2B5EF4-FFF2-40B4-BE49-F238E27FC236}">
                      <a16:creationId xmlns:a16="http://schemas.microsoft.com/office/drawing/2014/main" id="{7AA57792-9625-E218-3E19-138A8282C326}"/>
                    </a:ext>
                  </a:extLst>
                </p:cNvPr>
                <p:cNvPicPr/>
                <p:nvPr/>
              </p:nvPicPr>
              <p:blipFill>
                <a:blip r:embed="rId209"/>
                <a:stretch>
                  <a:fillRect/>
                </a:stretch>
              </p:blipFill>
              <p:spPr>
                <a:xfrm>
                  <a:off x="6344650" y="4954730"/>
                  <a:ext cx="138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5" name="Ink 114">
                  <a:extLst>
                    <a:ext uri="{FF2B5EF4-FFF2-40B4-BE49-F238E27FC236}">
                      <a16:creationId xmlns:a16="http://schemas.microsoft.com/office/drawing/2014/main" id="{0290DD78-9F87-AFC4-033C-38CD14C01D81}"/>
                    </a:ext>
                  </a:extLst>
                </p14:cNvPr>
                <p14:cNvContentPartPr/>
                <p14:nvPr/>
              </p14:nvContentPartPr>
              <p14:xfrm>
                <a:off x="6466330" y="4959770"/>
                <a:ext cx="141480" cy="163080"/>
              </p14:xfrm>
            </p:contentPart>
          </mc:Choice>
          <mc:Fallback xmlns="">
            <p:pic>
              <p:nvPicPr>
                <p:cNvPr id="115" name="Ink 114">
                  <a:extLst>
                    <a:ext uri="{FF2B5EF4-FFF2-40B4-BE49-F238E27FC236}">
                      <a16:creationId xmlns:a16="http://schemas.microsoft.com/office/drawing/2014/main" id="{0290DD78-9F87-AFC4-033C-38CD14C01D81}"/>
                    </a:ext>
                  </a:extLst>
                </p:cNvPr>
                <p:cNvPicPr/>
                <p:nvPr/>
              </p:nvPicPr>
              <p:blipFill>
                <a:blip r:embed="rId211"/>
                <a:stretch>
                  <a:fillRect/>
                </a:stretch>
              </p:blipFill>
              <p:spPr>
                <a:xfrm>
                  <a:off x="6460210" y="4953650"/>
                  <a:ext cx="1537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6" name="Ink 115">
                  <a:extLst>
                    <a:ext uri="{FF2B5EF4-FFF2-40B4-BE49-F238E27FC236}">
                      <a16:creationId xmlns:a16="http://schemas.microsoft.com/office/drawing/2014/main" id="{8D2467E1-D6E9-A245-4C31-287957A1C99E}"/>
                    </a:ext>
                  </a:extLst>
                </p14:cNvPr>
                <p14:cNvContentPartPr/>
                <p14:nvPr/>
              </p14:nvContentPartPr>
              <p14:xfrm>
                <a:off x="6582970" y="4965530"/>
                <a:ext cx="160200" cy="195840"/>
              </p14:xfrm>
            </p:contentPart>
          </mc:Choice>
          <mc:Fallback xmlns="">
            <p:pic>
              <p:nvPicPr>
                <p:cNvPr id="116" name="Ink 115">
                  <a:extLst>
                    <a:ext uri="{FF2B5EF4-FFF2-40B4-BE49-F238E27FC236}">
                      <a16:creationId xmlns:a16="http://schemas.microsoft.com/office/drawing/2014/main" id="{8D2467E1-D6E9-A245-4C31-287957A1C99E}"/>
                    </a:ext>
                  </a:extLst>
                </p:cNvPr>
                <p:cNvPicPr/>
                <p:nvPr/>
              </p:nvPicPr>
              <p:blipFill>
                <a:blip r:embed="rId213"/>
                <a:stretch>
                  <a:fillRect/>
                </a:stretch>
              </p:blipFill>
              <p:spPr>
                <a:xfrm>
                  <a:off x="6576850" y="4959410"/>
                  <a:ext cx="172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8" name="Ink 117">
                  <a:extLst>
                    <a:ext uri="{FF2B5EF4-FFF2-40B4-BE49-F238E27FC236}">
                      <a16:creationId xmlns:a16="http://schemas.microsoft.com/office/drawing/2014/main" id="{84A54FBD-D8A0-B093-CC2E-903D08009BD4}"/>
                    </a:ext>
                  </a:extLst>
                </p14:cNvPr>
                <p14:cNvContentPartPr/>
                <p14:nvPr/>
              </p14:nvContentPartPr>
              <p14:xfrm>
                <a:off x="5416930" y="5444330"/>
                <a:ext cx="121320" cy="298080"/>
              </p14:xfrm>
            </p:contentPart>
          </mc:Choice>
          <mc:Fallback xmlns="">
            <p:pic>
              <p:nvPicPr>
                <p:cNvPr id="118" name="Ink 117">
                  <a:extLst>
                    <a:ext uri="{FF2B5EF4-FFF2-40B4-BE49-F238E27FC236}">
                      <a16:creationId xmlns:a16="http://schemas.microsoft.com/office/drawing/2014/main" id="{84A54FBD-D8A0-B093-CC2E-903D08009BD4}"/>
                    </a:ext>
                  </a:extLst>
                </p:cNvPr>
                <p:cNvPicPr/>
                <p:nvPr/>
              </p:nvPicPr>
              <p:blipFill>
                <a:blip r:embed="rId215"/>
                <a:stretch>
                  <a:fillRect/>
                </a:stretch>
              </p:blipFill>
              <p:spPr>
                <a:xfrm>
                  <a:off x="5410810" y="5438210"/>
                  <a:ext cx="1335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9" name="Ink 118">
                  <a:extLst>
                    <a:ext uri="{FF2B5EF4-FFF2-40B4-BE49-F238E27FC236}">
                      <a16:creationId xmlns:a16="http://schemas.microsoft.com/office/drawing/2014/main" id="{17E22247-E385-5BBA-E987-46D58CFCA3CA}"/>
                    </a:ext>
                  </a:extLst>
                </p14:cNvPr>
                <p14:cNvContentPartPr/>
                <p14:nvPr/>
              </p14:nvContentPartPr>
              <p14:xfrm>
                <a:off x="5591530" y="5574650"/>
                <a:ext cx="134640" cy="133920"/>
              </p14:xfrm>
            </p:contentPart>
          </mc:Choice>
          <mc:Fallback xmlns="">
            <p:pic>
              <p:nvPicPr>
                <p:cNvPr id="119" name="Ink 118">
                  <a:extLst>
                    <a:ext uri="{FF2B5EF4-FFF2-40B4-BE49-F238E27FC236}">
                      <a16:creationId xmlns:a16="http://schemas.microsoft.com/office/drawing/2014/main" id="{17E22247-E385-5BBA-E987-46D58CFCA3CA}"/>
                    </a:ext>
                  </a:extLst>
                </p:cNvPr>
                <p:cNvPicPr/>
                <p:nvPr/>
              </p:nvPicPr>
              <p:blipFill>
                <a:blip r:embed="rId217"/>
                <a:stretch>
                  <a:fillRect/>
                </a:stretch>
              </p:blipFill>
              <p:spPr>
                <a:xfrm>
                  <a:off x="5585410" y="5568530"/>
                  <a:ext cx="146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0" name="Ink 119">
                  <a:extLst>
                    <a:ext uri="{FF2B5EF4-FFF2-40B4-BE49-F238E27FC236}">
                      <a16:creationId xmlns:a16="http://schemas.microsoft.com/office/drawing/2014/main" id="{0514A692-5756-6685-7A54-BB5E43197F0B}"/>
                    </a:ext>
                  </a:extLst>
                </p14:cNvPr>
                <p14:cNvContentPartPr/>
                <p14:nvPr/>
              </p14:nvContentPartPr>
              <p14:xfrm>
                <a:off x="5759290" y="5641610"/>
                <a:ext cx="11880" cy="61560"/>
              </p14:xfrm>
            </p:contentPart>
          </mc:Choice>
          <mc:Fallback xmlns="">
            <p:pic>
              <p:nvPicPr>
                <p:cNvPr id="120" name="Ink 119">
                  <a:extLst>
                    <a:ext uri="{FF2B5EF4-FFF2-40B4-BE49-F238E27FC236}">
                      <a16:creationId xmlns:a16="http://schemas.microsoft.com/office/drawing/2014/main" id="{0514A692-5756-6685-7A54-BB5E43197F0B}"/>
                    </a:ext>
                  </a:extLst>
                </p:cNvPr>
                <p:cNvPicPr/>
                <p:nvPr/>
              </p:nvPicPr>
              <p:blipFill>
                <a:blip r:embed="rId219"/>
                <a:stretch>
                  <a:fillRect/>
                </a:stretch>
              </p:blipFill>
              <p:spPr>
                <a:xfrm>
                  <a:off x="5753170" y="5635490"/>
                  <a:ext cx="241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1" name="Ink 120">
                  <a:extLst>
                    <a:ext uri="{FF2B5EF4-FFF2-40B4-BE49-F238E27FC236}">
                      <a16:creationId xmlns:a16="http://schemas.microsoft.com/office/drawing/2014/main" id="{E88BBF54-633C-2EAA-A06F-73376ADB3EE9}"/>
                    </a:ext>
                  </a:extLst>
                </p14:cNvPr>
                <p14:cNvContentPartPr/>
                <p14:nvPr/>
              </p14:nvContentPartPr>
              <p14:xfrm>
                <a:off x="5806090" y="5503370"/>
                <a:ext cx="31680" cy="78840"/>
              </p14:xfrm>
            </p:contentPart>
          </mc:Choice>
          <mc:Fallback xmlns="">
            <p:pic>
              <p:nvPicPr>
                <p:cNvPr id="121" name="Ink 120">
                  <a:extLst>
                    <a:ext uri="{FF2B5EF4-FFF2-40B4-BE49-F238E27FC236}">
                      <a16:creationId xmlns:a16="http://schemas.microsoft.com/office/drawing/2014/main" id="{E88BBF54-633C-2EAA-A06F-73376ADB3EE9}"/>
                    </a:ext>
                  </a:extLst>
                </p:cNvPr>
                <p:cNvPicPr/>
                <p:nvPr/>
              </p:nvPicPr>
              <p:blipFill>
                <a:blip r:embed="rId221"/>
                <a:stretch>
                  <a:fillRect/>
                </a:stretch>
              </p:blipFill>
              <p:spPr>
                <a:xfrm>
                  <a:off x="5799970" y="5497250"/>
                  <a:ext cx="43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2" name="Ink 121">
                  <a:extLst>
                    <a:ext uri="{FF2B5EF4-FFF2-40B4-BE49-F238E27FC236}">
                      <a16:creationId xmlns:a16="http://schemas.microsoft.com/office/drawing/2014/main" id="{FECACFCB-D50C-7697-3366-08DF65EF3661}"/>
                    </a:ext>
                  </a:extLst>
                </p14:cNvPr>
                <p14:cNvContentPartPr/>
                <p14:nvPr/>
              </p14:nvContentPartPr>
              <p14:xfrm>
                <a:off x="5898610" y="5481050"/>
                <a:ext cx="133560" cy="205920"/>
              </p14:xfrm>
            </p:contentPart>
          </mc:Choice>
          <mc:Fallback xmlns="">
            <p:pic>
              <p:nvPicPr>
                <p:cNvPr id="122" name="Ink 121">
                  <a:extLst>
                    <a:ext uri="{FF2B5EF4-FFF2-40B4-BE49-F238E27FC236}">
                      <a16:creationId xmlns:a16="http://schemas.microsoft.com/office/drawing/2014/main" id="{FECACFCB-D50C-7697-3366-08DF65EF3661}"/>
                    </a:ext>
                  </a:extLst>
                </p:cNvPr>
                <p:cNvPicPr/>
                <p:nvPr/>
              </p:nvPicPr>
              <p:blipFill>
                <a:blip r:embed="rId223"/>
                <a:stretch>
                  <a:fillRect/>
                </a:stretch>
              </p:blipFill>
              <p:spPr>
                <a:xfrm>
                  <a:off x="5892490" y="5474930"/>
                  <a:ext cx="145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3" name="Ink 122">
                  <a:extLst>
                    <a:ext uri="{FF2B5EF4-FFF2-40B4-BE49-F238E27FC236}">
                      <a16:creationId xmlns:a16="http://schemas.microsoft.com/office/drawing/2014/main" id="{5D3D0698-C3CA-E31A-3D4C-CBE2A07C4172}"/>
                    </a:ext>
                  </a:extLst>
                </p14:cNvPr>
                <p14:cNvContentPartPr/>
                <p14:nvPr/>
              </p14:nvContentPartPr>
              <p14:xfrm>
                <a:off x="6122890" y="5418770"/>
                <a:ext cx="30960" cy="211320"/>
              </p14:xfrm>
            </p:contentPart>
          </mc:Choice>
          <mc:Fallback xmlns="">
            <p:pic>
              <p:nvPicPr>
                <p:cNvPr id="123" name="Ink 122">
                  <a:extLst>
                    <a:ext uri="{FF2B5EF4-FFF2-40B4-BE49-F238E27FC236}">
                      <a16:creationId xmlns:a16="http://schemas.microsoft.com/office/drawing/2014/main" id="{5D3D0698-C3CA-E31A-3D4C-CBE2A07C4172}"/>
                    </a:ext>
                  </a:extLst>
                </p:cNvPr>
                <p:cNvPicPr/>
                <p:nvPr/>
              </p:nvPicPr>
              <p:blipFill>
                <a:blip r:embed="rId225"/>
                <a:stretch>
                  <a:fillRect/>
                </a:stretch>
              </p:blipFill>
              <p:spPr>
                <a:xfrm>
                  <a:off x="6116770" y="5412650"/>
                  <a:ext cx="4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 name="Ink 123">
                  <a:extLst>
                    <a:ext uri="{FF2B5EF4-FFF2-40B4-BE49-F238E27FC236}">
                      <a16:creationId xmlns:a16="http://schemas.microsoft.com/office/drawing/2014/main" id="{1BF3ADEF-E998-EFF5-6C6C-D4AD4F7B16BF}"/>
                    </a:ext>
                  </a:extLst>
                </p14:cNvPr>
                <p14:cNvContentPartPr/>
                <p14:nvPr/>
              </p14:nvContentPartPr>
              <p14:xfrm>
                <a:off x="6063850" y="5490050"/>
                <a:ext cx="117720" cy="41040"/>
              </p14:xfrm>
            </p:contentPart>
          </mc:Choice>
          <mc:Fallback xmlns="">
            <p:pic>
              <p:nvPicPr>
                <p:cNvPr id="124" name="Ink 123">
                  <a:extLst>
                    <a:ext uri="{FF2B5EF4-FFF2-40B4-BE49-F238E27FC236}">
                      <a16:creationId xmlns:a16="http://schemas.microsoft.com/office/drawing/2014/main" id="{1BF3ADEF-E998-EFF5-6C6C-D4AD4F7B16BF}"/>
                    </a:ext>
                  </a:extLst>
                </p:cNvPr>
                <p:cNvPicPr/>
                <p:nvPr/>
              </p:nvPicPr>
              <p:blipFill>
                <a:blip r:embed="rId227"/>
                <a:stretch>
                  <a:fillRect/>
                </a:stretch>
              </p:blipFill>
              <p:spPr>
                <a:xfrm>
                  <a:off x="6057730" y="5483930"/>
                  <a:ext cx="1299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Ink 130">
                  <a:extLst>
                    <a:ext uri="{FF2B5EF4-FFF2-40B4-BE49-F238E27FC236}">
                      <a16:creationId xmlns:a16="http://schemas.microsoft.com/office/drawing/2014/main" id="{75989BA0-F156-414A-F047-C2B5762BC92D}"/>
                    </a:ext>
                  </a:extLst>
                </p14:cNvPr>
                <p14:cNvContentPartPr/>
                <p14:nvPr/>
              </p14:nvContentPartPr>
              <p14:xfrm>
                <a:off x="2775610" y="1625090"/>
                <a:ext cx="233640" cy="443160"/>
              </p14:xfrm>
            </p:contentPart>
          </mc:Choice>
          <mc:Fallback xmlns="">
            <p:pic>
              <p:nvPicPr>
                <p:cNvPr id="131" name="Ink 130">
                  <a:extLst>
                    <a:ext uri="{FF2B5EF4-FFF2-40B4-BE49-F238E27FC236}">
                      <a16:creationId xmlns:a16="http://schemas.microsoft.com/office/drawing/2014/main" id="{75989BA0-F156-414A-F047-C2B5762BC92D}"/>
                    </a:ext>
                  </a:extLst>
                </p:cNvPr>
                <p:cNvPicPr/>
                <p:nvPr/>
              </p:nvPicPr>
              <p:blipFill>
                <a:blip r:embed="rId229"/>
                <a:stretch>
                  <a:fillRect/>
                </a:stretch>
              </p:blipFill>
              <p:spPr>
                <a:xfrm>
                  <a:off x="2769490" y="1618970"/>
                  <a:ext cx="2458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Ink 131">
                  <a:extLst>
                    <a:ext uri="{FF2B5EF4-FFF2-40B4-BE49-F238E27FC236}">
                      <a16:creationId xmlns:a16="http://schemas.microsoft.com/office/drawing/2014/main" id="{D457A70A-A48A-CA58-0589-BA41EB42426F}"/>
                    </a:ext>
                  </a:extLst>
                </p14:cNvPr>
                <p14:cNvContentPartPr/>
                <p14:nvPr/>
              </p14:nvContentPartPr>
              <p14:xfrm>
                <a:off x="2822410" y="1856930"/>
                <a:ext cx="277560" cy="91080"/>
              </p14:xfrm>
            </p:contentPart>
          </mc:Choice>
          <mc:Fallback xmlns="">
            <p:pic>
              <p:nvPicPr>
                <p:cNvPr id="132" name="Ink 131">
                  <a:extLst>
                    <a:ext uri="{FF2B5EF4-FFF2-40B4-BE49-F238E27FC236}">
                      <a16:creationId xmlns:a16="http://schemas.microsoft.com/office/drawing/2014/main" id="{D457A70A-A48A-CA58-0589-BA41EB42426F}"/>
                    </a:ext>
                  </a:extLst>
                </p:cNvPr>
                <p:cNvPicPr/>
                <p:nvPr/>
              </p:nvPicPr>
              <p:blipFill>
                <a:blip r:embed="rId231"/>
                <a:stretch>
                  <a:fillRect/>
                </a:stretch>
              </p:blipFill>
              <p:spPr>
                <a:xfrm>
                  <a:off x="2816290" y="1850810"/>
                  <a:ext cx="2898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Ink 132">
                  <a:extLst>
                    <a:ext uri="{FF2B5EF4-FFF2-40B4-BE49-F238E27FC236}">
                      <a16:creationId xmlns:a16="http://schemas.microsoft.com/office/drawing/2014/main" id="{E31A36DA-3EFA-35C2-78BD-B4BC951F92F4}"/>
                    </a:ext>
                  </a:extLst>
                </p14:cNvPr>
                <p14:cNvContentPartPr/>
                <p14:nvPr/>
              </p14:nvContentPartPr>
              <p14:xfrm>
                <a:off x="4654090" y="955130"/>
                <a:ext cx="177120" cy="303840"/>
              </p14:xfrm>
            </p:contentPart>
          </mc:Choice>
          <mc:Fallback xmlns="">
            <p:pic>
              <p:nvPicPr>
                <p:cNvPr id="133" name="Ink 132">
                  <a:extLst>
                    <a:ext uri="{FF2B5EF4-FFF2-40B4-BE49-F238E27FC236}">
                      <a16:creationId xmlns:a16="http://schemas.microsoft.com/office/drawing/2014/main" id="{E31A36DA-3EFA-35C2-78BD-B4BC951F92F4}"/>
                    </a:ext>
                  </a:extLst>
                </p:cNvPr>
                <p:cNvPicPr/>
                <p:nvPr/>
              </p:nvPicPr>
              <p:blipFill>
                <a:blip r:embed="rId233"/>
                <a:stretch>
                  <a:fillRect/>
                </a:stretch>
              </p:blipFill>
              <p:spPr>
                <a:xfrm>
                  <a:off x="4647970" y="949010"/>
                  <a:ext cx="1893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4" name="Ink 133">
                  <a:extLst>
                    <a:ext uri="{FF2B5EF4-FFF2-40B4-BE49-F238E27FC236}">
                      <a16:creationId xmlns:a16="http://schemas.microsoft.com/office/drawing/2014/main" id="{C8E83E98-B754-FDD2-1094-273644173DBA}"/>
                    </a:ext>
                  </a:extLst>
                </p14:cNvPr>
                <p14:cNvContentPartPr/>
                <p14:nvPr/>
              </p14:nvContentPartPr>
              <p14:xfrm>
                <a:off x="7132330" y="560930"/>
                <a:ext cx="259560" cy="223560"/>
              </p14:xfrm>
            </p:contentPart>
          </mc:Choice>
          <mc:Fallback xmlns="">
            <p:pic>
              <p:nvPicPr>
                <p:cNvPr id="134" name="Ink 133">
                  <a:extLst>
                    <a:ext uri="{FF2B5EF4-FFF2-40B4-BE49-F238E27FC236}">
                      <a16:creationId xmlns:a16="http://schemas.microsoft.com/office/drawing/2014/main" id="{C8E83E98-B754-FDD2-1094-273644173DBA}"/>
                    </a:ext>
                  </a:extLst>
                </p:cNvPr>
                <p:cNvPicPr/>
                <p:nvPr/>
              </p:nvPicPr>
              <p:blipFill>
                <a:blip r:embed="rId235"/>
                <a:stretch>
                  <a:fillRect/>
                </a:stretch>
              </p:blipFill>
              <p:spPr>
                <a:xfrm>
                  <a:off x="7126210" y="554810"/>
                  <a:ext cx="2718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5" name="Ink 134">
                  <a:extLst>
                    <a:ext uri="{FF2B5EF4-FFF2-40B4-BE49-F238E27FC236}">
                      <a16:creationId xmlns:a16="http://schemas.microsoft.com/office/drawing/2014/main" id="{986E4E14-7A7B-5696-AEB8-6F3BAC142FD3}"/>
                    </a:ext>
                  </a:extLst>
                </p14:cNvPr>
                <p14:cNvContentPartPr/>
                <p14:nvPr/>
              </p14:nvContentPartPr>
              <p14:xfrm>
                <a:off x="6795010" y="3043850"/>
                <a:ext cx="302040" cy="310320"/>
              </p14:xfrm>
            </p:contentPart>
          </mc:Choice>
          <mc:Fallback xmlns="">
            <p:pic>
              <p:nvPicPr>
                <p:cNvPr id="135" name="Ink 134">
                  <a:extLst>
                    <a:ext uri="{FF2B5EF4-FFF2-40B4-BE49-F238E27FC236}">
                      <a16:creationId xmlns:a16="http://schemas.microsoft.com/office/drawing/2014/main" id="{986E4E14-7A7B-5696-AEB8-6F3BAC142FD3}"/>
                    </a:ext>
                  </a:extLst>
                </p:cNvPr>
                <p:cNvPicPr/>
                <p:nvPr/>
              </p:nvPicPr>
              <p:blipFill>
                <a:blip r:embed="rId237"/>
                <a:stretch>
                  <a:fillRect/>
                </a:stretch>
              </p:blipFill>
              <p:spPr>
                <a:xfrm>
                  <a:off x="6788890" y="3037730"/>
                  <a:ext cx="314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6" name="Ink 135">
                  <a:extLst>
                    <a:ext uri="{FF2B5EF4-FFF2-40B4-BE49-F238E27FC236}">
                      <a16:creationId xmlns:a16="http://schemas.microsoft.com/office/drawing/2014/main" id="{5EB78253-342D-A999-CA82-FB352F5B740A}"/>
                    </a:ext>
                  </a:extLst>
                </p14:cNvPr>
                <p14:cNvContentPartPr/>
                <p14:nvPr/>
              </p14:nvContentPartPr>
              <p14:xfrm>
                <a:off x="4761370" y="3941330"/>
                <a:ext cx="183960" cy="290880"/>
              </p14:xfrm>
            </p:contentPart>
          </mc:Choice>
          <mc:Fallback xmlns="">
            <p:pic>
              <p:nvPicPr>
                <p:cNvPr id="136" name="Ink 135">
                  <a:extLst>
                    <a:ext uri="{FF2B5EF4-FFF2-40B4-BE49-F238E27FC236}">
                      <a16:creationId xmlns:a16="http://schemas.microsoft.com/office/drawing/2014/main" id="{5EB78253-342D-A999-CA82-FB352F5B740A}"/>
                    </a:ext>
                  </a:extLst>
                </p:cNvPr>
                <p:cNvPicPr/>
                <p:nvPr/>
              </p:nvPicPr>
              <p:blipFill>
                <a:blip r:embed="rId239"/>
                <a:stretch>
                  <a:fillRect/>
                </a:stretch>
              </p:blipFill>
              <p:spPr>
                <a:xfrm>
                  <a:off x="4755250" y="3935210"/>
                  <a:ext cx="1962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7" name="Ink 136">
                  <a:extLst>
                    <a:ext uri="{FF2B5EF4-FFF2-40B4-BE49-F238E27FC236}">
                      <a16:creationId xmlns:a16="http://schemas.microsoft.com/office/drawing/2014/main" id="{FCFCE7F8-59C5-2FEC-45B0-1F060AB42738}"/>
                    </a:ext>
                  </a:extLst>
                </p14:cNvPr>
                <p14:cNvContentPartPr/>
                <p14:nvPr/>
              </p14:nvContentPartPr>
              <p14:xfrm>
                <a:off x="4847050" y="4105490"/>
                <a:ext cx="87840" cy="12600"/>
              </p14:xfrm>
            </p:contentPart>
          </mc:Choice>
          <mc:Fallback xmlns="">
            <p:pic>
              <p:nvPicPr>
                <p:cNvPr id="137" name="Ink 136">
                  <a:extLst>
                    <a:ext uri="{FF2B5EF4-FFF2-40B4-BE49-F238E27FC236}">
                      <a16:creationId xmlns:a16="http://schemas.microsoft.com/office/drawing/2014/main" id="{FCFCE7F8-59C5-2FEC-45B0-1F060AB42738}"/>
                    </a:ext>
                  </a:extLst>
                </p:cNvPr>
                <p:cNvPicPr/>
                <p:nvPr/>
              </p:nvPicPr>
              <p:blipFill>
                <a:blip r:embed="rId241"/>
                <a:stretch>
                  <a:fillRect/>
                </a:stretch>
              </p:blipFill>
              <p:spPr>
                <a:xfrm>
                  <a:off x="4840930" y="4099370"/>
                  <a:ext cx="100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8" name="Ink 137">
                  <a:extLst>
                    <a:ext uri="{FF2B5EF4-FFF2-40B4-BE49-F238E27FC236}">
                      <a16:creationId xmlns:a16="http://schemas.microsoft.com/office/drawing/2014/main" id="{CEB356D6-5252-E095-8E4C-DCE001D4A2E2}"/>
                    </a:ext>
                  </a:extLst>
                </p14:cNvPr>
                <p14:cNvContentPartPr/>
                <p14:nvPr/>
              </p14:nvContentPartPr>
              <p14:xfrm>
                <a:off x="4748050" y="4213130"/>
                <a:ext cx="204840" cy="57960"/>
              </p14:xfrm>
            </p:contentPart>
          </mc:Choice>
          <mc:Fallback xmlns="">
            <p:pic>
              <p:nvPicPr>
                <p:cNvPr id="138" name="Ink 137">
                  <a:extLst>
                    <a:ext uri="{FF2B5EF4-FFF2-40B4-BE49-F238E27FC236}">
                      <a16:creationId xmlns:a16="http://schemas.microsoft.com/office/drawing/2014/main" id="{CEB356D6-5252-E095-8E4C-DCE001D4A2E2}"/>
                    </a:ext>
                  </a:extLst>
                </p:cNvPr>
                <p:cNvPicPr/>
                <p:nvPr/>
              </p:nvPicPr>
              <p:blipFill>
                <a:blip r:embed="rId243"/>
                <a:stretch>
                  <a:fillRect/>
                </a:stretch>
              </p:blipFill>
              <p:spPr>
                <a:xfrm>
                  <a:off x="4741930" y="4207010"/>
                  <a:ext cx="2170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59804BDF-6622-0B2B-FB45-9900C6CAA17A}"/>
                    </a:ext>
                  </a:extLst>
                </p14:cNvPr>
                <p14:cNvContentPartPr/>
                <p14:nvPr/>
              </p14:nvContentPartPr>
              <p14:xfrm>
                <a:off x="4502170" y="5938970"/>
                <a:ext cx="241200" cy="289440"/>
              </p14:xfrm>
            </p:contentPart>
          </mc:Choice>
          <mc:Fallback xmlns="">
            <p:pic>
              <p:nvPicPr>
                <p:cNvPr id="140" name="Ink 139">
                  <a:extLst>
                    <a:ext uri="{FF2B5EF4-FFF2-40B4-BE49-F238E27FC236}">
                      <a16:creationId xmlns:a16="http://schemas.microsoft.com/office/drawing/2014/main" id="{59804BDF-6622-0B2B-FB45-9900C6CAA17A}"/>
                    </a:ext>
                  </a:extLst>
                </p:cNvPr>
                <p:cNvPicPr/>
                <p:nvPr/>
              </p:nvPicPr>
              <p:blipFill>
                <a:blip r:embed="rId245"/>
                <a:stretch>
                  <a:fillRect/>
                </a:stretch>
              </p:blipFill>
              <p:spPr>
                <a:xfrm>
                  <a:off x="4496050" y="5932850"/>
                  <a:ext cx="253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B54E0540-F554-BD7F-C264-59040BCE8C58}"/>
                    </a:ext>
                  </a:extLst>
                </p14:cNvPr>
                <p14:cNvContentPartPr/>
                <p14:nvPr/>
              </p14:nvContentPartPr>
              <p14:xfrm>
                <a:off x="4789090" y="5950850"/>
                <a:ext cx="167400" cy="201960"/>
              </p14:xfrm>
            </p:contentPart>
          </mc:Choice>
          <mc:Fallback xmlns="">
            <p:pic>
              <p:nvPicPr>
                <p:cNvPr id="141" name="Ink 140">
                  <a:extLst>
                    <a:ext uri="{FF2B5EF4-FFF2-40B4-BE49-F238E27FC236}">
                      <a16:creationId xmlns:a16="http://schemas.microsoft.com/office/drawing/2014/main" id="{B54E0540-F554-BD7F-C264-59040BCE8C58}"/>
                    </a:ext>
                  </a:extLst>
                </p:cNvPr>
                <p:cNvPicPr/>
                <p:nvPr/>
              </p:nvPicPr>
              <p:blipFill>
                <a:blip r:embed="rId247"/>
                <a:stretch>
                  <a:fillRect/>
                </a:stretch>
              </p:blipFill>
              <p:spPr>
                <a:xfrm>
                  <a:off x="4782970" y="5944730"/>
                  <a:ext cx="179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146AEC31-85FF-8D59-866E-37BFBD4283B2}"/>
                    </a:ext>
                  </a:extLst>
                </p14:cNvPr>
                <p14:cNvContentPartPr/>
                <p14:nvPr/>
              </p14:nvContentPartPr>
              <p14:xfrm>
                <a:off x="5011570" y="5884970"/>
                <a:ext cx="136440" cy="244080"/>
              </p14:xfrm>
            </p:contentPart>
          </mc:Choice>
          <mc:Fallback xmlns="">
            <p:pic>
              <p:nvPicPr>
                <p:cNvPr id="142" name="Ink 141">
                  <a:extLst>
                    <a:ext uri="{FF2B5EF4-FFF2-40B4-BE49-F238E27FC236}">
                      <a16:creationId xmlns:a16="http://schemas.microsoft.com/office/drawing/2014/main" id="{146AEC31-85FF-8D59-866E-37BFBD4283B2}"/>
                    </a:ext>
                  </a:extLst>
                </p:cNvPr>
                <p:cNvPicPr/>
                <p:nvPr/>
              </p:nvPicPr>
              <p:blipFill>
                <a:blip r:embed="rId249"/>
                <a:stretch>
                  <a:fillRect/>
                </a:stretch>
              </p:blipFill>
              <p:spPr>
                <a:xfrm>
                  <a:off x="5005450" y="5878850"/>
                  <a:ext cx="1486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95E6670A-FA51-4F35-0723-7D8FD341F54D}"/>
                    </a:ext>
                  </a:extLst>
                </p14:cNvPr>
                <p14:cNvContentPartPr/>
                <p14:nvPr/>
              </p14:nvContentPartPr>
              <p14:xfrm>
                <a:off x="5197690" y="6042290"/>
                <a:ext cx="17280" cy="60840"/>
              </p14:xfrm>
            </p:contentPart>
          </mc:Choice>
          <mc:Fallback xmlns="">
            <p:pic>
              <p:nvPicPr>
                <p:cNvPr id="143" name="Ink 142">
                  <a:extLst>
                    <a:ext uri="{FF2B5EF4-FFF2-40B4-BE49-F238E27FC236}">
                      <a16:creationId xmlns:a16="http://schemas.microsoft.com/office/drawing/2014/main" id="{95E6670A-FA51-4F35-0723-7D8FD341F54D}"/>
                    </a:ext>
                  </a:extLst>
                </p:cNvPr>
                <p:cNvPicPr/>
                <p:nvPr/>
              </p:nvPicPr>
              <p:blipFill>
                <a:blip r:embed="rId251"/>
                <a:stretch>
                  <a:fillRect/>
                </a:stretch>
              </p:blipFill>
              <p:spPr>
                <a:xfrm>
                  <a:off x="5191570" y="6036170"/>
                  <a:ext cx="29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12A79297-39B2-D591-0D67-39ED2206EB50}"/>
                    </a:ext>
                  </a:extLst>
                </p14:cNvPr>
                <p14:cNvContentPartPr/>
                <p14:nvPr/>
              </p14:nvContentPartPr>
              <p14:xfrm>
                <a:off x="5340250" y="5791370"/>
                <a:ext cx="41040" cy="334440"/>
              </p14:xfrm>
            </p:contentPart>
          </mc:Choice>
          <mc:Fallback xmlns="">
            <p:pic>
              <p:nvPicPr>
                <p:cNvPr id="144" name="Ink 143">
                  <a:extLst>
                    <a:ext uri="{FF2B5EF4-FFF2-40B4-BE49-F238E27FC236}">
                      <a16:creationId xmlns:a16="http://schemas.microsoft.com/office/drawing/2014/main" id="{12A79297-39B2-D591-0D67-39ED2206EB50}"/>
                    </a:ext>
                  </a:extLst>
                </p:cNvPr>
                <p:cNvPicPr/>
                <p:nvPr/>
              </p:nvPicPr>
              <p:blipFill>
                <a:blip r:embed="rId253"/>
                <a:stretch>
                  <a:fillRect/>
                </a:stretch>
              </p:blipFill>
              <p:spPr>
                <a:xfrm>
                  <a:off x="5334130" y="5785250"/>
                  <a:ext cx="532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BD6CB23A-3DA4-33FF-F135-4DF5A27A8B06}"/>
                    </a:ext>
                  </a:extLst>
                </p14:cNvPr>
                <p14:cNvContentPartPr/>
                <p14:nvPr/>
              </p14:nvContentPartPr>
              <p14:xfrm>
                <a:off x="5510170" y="6041210"/>
                <a:ext cx="9000" cy="49680"/>
              </p14:xfrm>
            </p:contentPart>
          </mc:Choice>
          <mc:Fallback xmlns="">
            <p:pic>
              <p:nvPicPr>
                <p:cNvPr id="145" name="Ink 144">
                  <a:extLst>
                    <a:ext uri="{FF2B5EF4-FFF2-40B4-BE49-F238E27FC236}">
                      <a16:creationId xmlns:a16="http://schemas.microsoft.com/office/drawing/2014/main" id="{BD6CB23A-3DA4-33FF-F135-4DF5A27A8B06}"/>
                    </a:ext>
                  </a:extLst>
                </p:cNvPr>
                <p:cNvPicPr/>
                <p:nvPr/>
              </p:nvPicPr>
              <p:blipFill>
                <a:blip r:embed="rId255"/>
                <a:stretch>
                  <a:fillRect/>
                </a:stretch>
              </p:blipFill>
              <p:spPr>
                <a:xfrm>
                  <a:off x="5504050" y="6035090"/>
                  <a:ext cx="212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DB8AA75E-D4A7-1385-4518-D88CB159C91E}"/>
                    </a:ext>
                  </a:extLst>
                </p14:cNvPr>
                <p14:cNvContentPartPr/>
                <p14:nvPr/>
              </p14:nvContentPartPr>
              <p14:xfrm>
                <a:off x="5632930" y="5812250"/>
                <a:ext cx="16920" cy="302040"/>
              </p14:xfrm>
            </p:contentPart>
          </mc:Choice>
          <mc:Fallback xmlns="">
            <p:pic>
              <p:nvPicPr>
                <p:cNvPr id="146" name="Ink 145">
                  <a:extLst>
                    <a:ext uri="{FF2B5EF4-FFF2-40B4-BE49-F238E27FC236}">
                      <a16:creationId xmlns:a16="http://schemas.microsoft.com/office/drawing/2014/main" id="{DB8AA75E-D4A7-1385-4518-D88CB159C91E}"/>
                    </a:ext>
                  </a:extLst>
                </p:cNvPr>
                <p:cNvPicPr/>
                <p:nvPr/>
              </p:nvPicPr>
              <p:blipFill>
                <a:blip r:embed="rId257"/>
                <a:stretch>
                  <a:fillRect/>
                </a:stretch>
              </p:blipFill>
              <p:spPr>
                <a:xfrm>
                  <a:off x="5626810" y="5806130"/>
                  <a:ext cx="29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D83C9A9-082B-1113-BBF0-60999EA64694}"/>
                    </a:ext>
                  </a:extLst>
                </p14:cNvPr>
                <p14:cNvContentPartPr/>
                <p14:nvPr/>
              </p14:nvContentPartPr>
              <p14:xfrm>
                <a:off x="5734810" y="6037970"/>
                <a:ext cx="15480" cy="83520"/>
              </p14:xfrm>
            </p:contentPart>
          </mc:Choice>
          <mc:Fallback xmlns="">
            <p:pic>
              <p:nvPicPr>
                <p:cNvPr id="147" name="Ink 146">
                  <a:extLst>
                    <a:ext uri="{FF2B5EF4-FFF2-40B4-BE49-F238E27FC236}">
                      <a16:creationId xmlns:a16="http://schemas.microsoft.com/office/drawing/2014/main" id="{6D83C9A9-082B-1113-BBF0-60999EA64694}"/>
                    </a:ext>
                  </a:extLst>
                </p:cNvPr>
                <p:cNvPicPr/>
                <p:nvPr/>
              </p:nvPicPr>
              <p:blipFill>
                <a:blip r:embed="rId259"/>
                <a:stretch>
                  <a:fillRect/>
                </a:stretch>
              </p:blipFill>
              <p:spPr>
                <a:xfrm>
                  <a:off x="5728690" y="6031850"/>
                  <a:ext cx="27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72213087-713B-46C0-0ADF-8DCC77B54405}"/>
                    </a:ext>
                  </a:extLst>
                </p14:cNvPr>
                <p14:cNvContentPartPr/>
                <p14:nvPr/>
              </p14:nvContentPartPr>
              <p14:xfrm>
                <a:off x="5857210" y="5758250"/>
                <a:ext cx="9000" cy="299520"/>
              </p14:xfrm>
            </p:contentPart>
          </mc:Choice>
          <mc:Fallback xmlns="">
            <p:pic>
              <p:nvPicPr>
                <p:cNvPr id="148" name="Ink 147">
                  <a:extLst>
                    <a:ext uri="{FF2B5EF4-FFF2-40B4-BE49-F238E27FC236}">
                      <a16:creationId xmlns:a16="http://schemas.microsoft.com/office/drawing/2014/main" id="{72213087-713B-46C0-0ADF-8DCC77B54405}"/>
                    </a:ext>
                  </a:extLst>
                </p:cNvPr>
                <p:cNvPicPr/>
                <p:nvPr/>
              </p:nvPicPr>
              <p:blipFill>
                <a:blip r:embed="rId261"/>
                <a:stretch>
                  <a:fillRect/>
                </a:stretch>
              </p:blipFill>
              <p:spPr>
                <a:xfrm>
                  <a:off x="5851090" y="5752130"/>
                  <a:ext cx="212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9EEFD86-049A-9EBC-DE08-13FE8BF84A5F}"/>
                    </a:ext>
                  </a:extLst>
                </p14:cNvPr>
                <p14:cNvContentPartPr/>
                <p14:nvPr/>
              </p14:nvContentPartPr>
              <p14:xfrm>
                <a:off x="4108330" y="5923490"/>
                <a:ext cx="203400" cy="234360"/>
              </p14:xfrm>
            </p:contentPart>
          </mc:Choice>
          <mc:Fallback xmlns="">
            <p:pic>
              <p:nvPicPr>
                <p:cNvPr id="149" name="Ink 148">
                  <a:extLst>
                    <a:ext uri="{FF2B5EF4-FFF2-40B4-BE49-F238E27FC236}">
                      <a16:creationId xmlns:a16="http://schemas.microsoft.com/office/drawing/2014/main" id="{A9EEFD86-049A-9EBC-DE08-13FE8BF84A5F}"/>
                    </a:ext>
                  </a:extLst>
                </p:cNvPr>
                <p:cNvPicPr/>
                <p:nvPr/>
              </p:nvPicPr>
              <p:blipFill>
                <a:blip r:embed="rId263"/>
                <a:stretch>
                  <a:fillRect/>
                </a:stretch>
              </p:blipFill>
              <p:spPr>
                <a:xfrm>
                  <a:off x="4102210" y="5917370"/>
                  <a:ext cx="215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Ink 163">
                  <a:extLst>
                    <a:ext uri="{FF2B5EF4-FFF2-40B4-BE49-F238E27FC236}">
                      <a16:creationId xmlns:a16="http://schemas.microsoft.com/office/drawing/2014/main" id="{35D707AD-5106-2CFA-7589-B224460BC4D4}"/>
                    </a:ext>
                  </a:extLst>
                </p14:cNvPr>
                <p14:cNvContentPartPr/>
                <p14:nvPr/>
              </p14:nvContentPartPr>
              <p14:xfrm>
                <a:off x="7890130" y="2502410"/>
                <a:ext cx="677880" cy="637560"/>
              </p14:xfrm>
            </p:contentPart>
          </mc:Choice>
          <mc:Fallback xmlns="">
            <p:pic>
              <p:nvPicPr>
                <p:cNvPr id="164" name="Ink 163">
                  <a:extLst>
                    <a:ext uri="{FF2B5EF4-FFF2-40B4-BE49-F238E27FC236}">
                      <a16:creationId xmlns:a16="http://schemas.microsoft.com/office/drawing/2014/main" id="{35D707AD-5106-2CFA-7589-B224460BC4D4}"/>
                    </a:ext>
                  </a:extLst>
                </p:cNvPr>
                <p:cNvPicPr/>
                <p:nvPr/>
              </p:nvPicPr>
              <p:blipFill>
                <a:blip r:embed="rId265"/>
                <a:stretch>
                  <a:fillRect/>
                </a:stretch>
              </p:blipFill>
              <p:spPr>
                <a:xfrm>
                  <a:off x="7884010" y="2496290"/>
                  <a:ext cx="69012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5" name="Ink 164">
                  <a:extLst>
                    <a:ext uri="{FF2B5EF4-FFF2-40B4-BE49-F238E27FC236}">
                      <a16:creationId xmlns:a16="http://schemas.microsoft.com/office/drawing/2014/main" id="{FC76D26E-0641-6407-4946-063C7CCBFE16}"/>
                    </a:ext>
                  </a:extLst>
                </p14:cNvPr>
                <p14:cNvContentPartPr/>
                <p14:nvPr/>
              </p14:nvContentPartPr>
              <p14:xfrm>
                <a:off x="7819930" y="2993810"/>
                <a:ext cx="740160" cy="516960"/>
              </p14:xfrm>
            </p:contentPart>
          </mc:Choice>
          <mc:Fallback xmlns="">
            <p:pic>
              <p:nvPicPr>
                <p:cNvPr id="165" name="Ink 164">
                  <a:extLst>
                    <a:ext uri="{FF2B5EF4-FFF2-40B4-BE49-F238E27FC236}">
                      <a16:creationId xmlns:a16="http://schemas.microsoft.com/office/drawing/2014/main" id="{FC76D26E-0641-6407-4946-063C7CCBFE16}"/>
                    </a:ext>
                  </a:extLst>
                </p:cNvPr>
                <p:cNvPicPr/>
                <p:nvPr/>
              </p:nvPicPr>
              <p:blipFill>
                <a:blip r:embed="rId267"/>
                <a:stretch>
                  <a:fillRect/>
                </a:stretch>
              </p:blipFill>
              <p:spPr>
                <a:xfrm>
                  <a:off x="7813810" y="2987690"/>
                  <a:ext cx="7524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3AED46B1-BE1E-E286-580A-4B671673D5BC}"/>
                    </a:ext>
                  </a:extLst>
                </p14:cNvPr>
                <p14:cNvContentPartPr/>
                <p14:nvPr/>
              </p14:nvContentPartPr>
              <p14:xfrm>
                <a:off x="7914250" y="2294330"/>
                <a:ext cx="24120" cy="109800"/>
              </p14:xfrm>
            </p:contentPart>
          </mc:Choice>
          <mc:Fallback xmlns="">
            <p:pic>
              <p:nvPicPr>
                <p:cNvPr id="167" name="Ink 166">
                  <a:extLst>
                    <a:ext uri="{FF2B5EF4-FFF2-40B4-BE49-F238E27FC236}">
                      <a16:creationId xmlns:a16="http://schemas.microsoft.com/office/drawing/2014/main" id="{3AED46B1-BE1E-E286-580A-4B671673D5BC}"/>
                    </a:ext>
                  </a:extLst>
                </p:cNvPr>
                <p:cNvPicPr/>
                <p:nvPr/>
              </p:nvPicPr>
              <p:blipFill>
                <a:blip r:embed="rId269"/>
                <a:stretch>
                  <a:fillRect/>
                </a:stretch>
              </p:blipFill>
              <p:spPr>
                <a:xfrm>
                  <a:off x="7908130" y="2288210"/>
                  <a:ext cx="36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798938B9-B9BD-0AD3-37B4-5B408C8973F6}"/>
                    </a:ext>
                  </a:extLst>
                </p14:cNvPr>
                <p14:cNvContentPartPr/>
                <p14:nvPr/>
              </p14:nvContentPartPr>
              <p14:xfrm>
                <a:off x="8026930" y="2091290"/>
                <a:ext cx="42840" cy="71280"/>
              </p14:xfrm>
            </p:contentPart>
          </mc:Choice>
          <mc:Fallback xmlns="">
            <p:pic>
              <p:nvPicPr>
                <p:cNvPr id="168" name="Ink 167">
                  <a:extLst>
                    <a:ext uri="{FF2B5EF4-FFF2-40B4-BE49-F238E27FC236}">
                      <a16:creationId xmlns:a16="http://schemas.microsoft.com/office/drawing/2014/main" id="{798938B9-B9BD-0AD3-37B4-5B408C8973F6}"/>
                    </a:ext>
                  </a:extLst>
                </p:cNvPr>
                <p:cNvPicPr/>
                <p:nvPr/>
              </p:nvPicPr>
              <p:blipFill>
                <a:blip r:embed="rId271"/>
                <a:stretch>
                  <a:fillRect/>
                </a:stretch>
              </p:blipFill>
              <p:spPr>
                <a:xfrm>
                  <a:off x="8020810" y="2085170"/>
                  <a:ext cx="55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DA1DDD3C-0F01-9690-043C-A66D1C6580BD}"/>
                    </a:ext>
                  </a:extLst>
                </p14:cNvPr>
                <p14:cNvContentPartPr/>
                <p14:nvPr/>
              </p14:nvContentPartPr>
              <p14:xfrm>
                <a:off x="8044570" y="2007770"/>
                <a:ext cx="297000" cy="405360"/>
              </p14:xfrm>
            </p:contentPart>
          </mc:Choice>
          <mc:Fallback xmlns="">
            <p:pic>
              <p:nvPicPr>
                <p:cNvPr id="169" name="Ink 168">
                  <a:extLst>
                    <a:ext uri="{FF2B5EF4-FFF2-40B4-BE49-F238E27FC236}">
                      <a16:creationId xmlns:a16="http://schemas.microsoft.com/office/drawing/2014/main" id="{DA1DDD3C-0F01-9690-043C-A66D1C6580BD}"/>
                    </a:ext>
                  </a:extLst>
                </p:cNvPr>
                <p:cNvPicPr/>
                <p:nvPr/>
              </p:nvPicPr>
              <p:blipFill>
                <a:blip r:embed="rId273"/>
                <a:stretch>
                  <a:fillRect/>
                </a:stretch>
              </p:blipFill>
              <p:spPr>
                <a:xfrm>
                  <a:off x="8038450" y="2001650"/>
                  <a:ext cx="3092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139F892D-6BF5-D0BA-6565-3BF8ACFF785B}"/>
                    </a:ext>
                  </a:extLst>
                </p14:cNvPr>
                <p14:cNvContentPartPr/>
                <p14:nvPr/>
              </p14:nvContentPartPr>
              <p14:xfrm>
                <a:off x="8249410" y="2203250"/>
                <a:ext cx="69480" cy="72000"/>
              </p14:xfrm>
            </p:contentPart>
          </mc:Choice>
          <mc:Fallback xmlns="">
            <p:pic>
              <p:nvPicPr>
                <p:cNvPr id="170" name="Ink 169">
                  <a:extLst>
                    <a:ext uri="{FF2B5EF4-FFF2-40B4-BE49-F238E27FC236}">
                      <a16:creationId xmlns:a16="http://schemas.microsoft.com/office/drawing/2014/main" id="{139F892D-6BF5-D0BA-6565-3BF8ACFF785B}"/>
                    </a:ext>
                  </a:extLst>
                </p:cNvPr>
                <p:cNvPicPr/>
                <p:nvPr/>
              </p:nvPicPr>
              <p:blipFill>
                <a:blip r:embed="rId275"/>
                <a:stretch>
                  <a:fillRect/>
                </a:stretch>
              </p:blipFill>
              <p:spPr>
                <a:xfrm>
                  <a:off x="8243290" y="2197130"/>
                  <a:ext cx="817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EFA55712-E682-553C-578C-F2C7701E6142}"/>
                    </a:ext>
                  </a:extLst>
                </p14:cNvPr>
                <p14:cNvContentPartPr/>
                <p14:nvPr/>
              </p14:nvContentPartPr>
              <p14:xfrm>
                <a:off x="8285410" y="2007410"/>
                <a:ext cx="341280" cy="384840"/>
              </p14:xfrm>
            </p:contentPart>
          </mc:Choice>
          <mc:Fallback xmlns="">
            <p:pic>
              <p:nvPicPr>
                <p:cNvPr id="171" name="Ink 170">
                  <a:extLst>
                    <a:ext uri="{FF2B5EF4-FFF2-40B4-BE49-F238E27FC236}">
                      <a16:creationId xmlns:a16="http://schemas.microsoft.com/office/drawing/2014/main" id="{EFA55712-E682-553C-578C-F2C7701E6142}"/>
                    </a:ext>
                  </a:extLst>
                </p:cNvPr>
                <p:cNvPicPr/>
                <p:nvPr/>
              </p:nvPicPr>
              <p:blipFill>
                <a:blip r:embed="rId277"/>
                <a:stretch>
                  <a:fillRect/>
                </a:stretch>
              </p:blipFill>
              <p:spPr>
                <a:xfrm>
                  <a:off x="8279290" y="2001290"/>
                  <a:ext cx="3535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D8E8B982-3ECD-0914-8BFB-70EC6163B333}"/>
                    </a:ext>
                  </a:extLst>
                </p14:cNvPr>
                <p14:cNvContentPartPr/>
                <p14:nvPr/>
              </p14:nvContentPartPr>
              <p14:xfrm>
                <a:off x="8639650" y="1983290"/>
                <a:ext cx="301320" cy="402120"/>
              </p14:xfrm>
            </p:contentPart>
          </mc:Choice>
          <mc:Fallback xmlns="">
            <p:pic>
              <p:nvPicPr>
                <p:cNvPr id="172" name="Ink 171">
                  <a:extLst>
                    <a:ext uri="{FF2B5EF4-FFF2-40B4-BE49-F238E27FC236}">
                      <a16:creationId xmlns:a16="http://schemas.microsoft.com/office/drawing/2014/main" id="{D8E8B982-3ECD-0914-8BFB-70EC6163B333}"/>
                    </a:ext>
                  </a:extLst>
                </p:cNvPr>
                <p:cNvPicPr/>
                <p:nvPr/>
              </p:nvPicPr>
              <p:blipFill>
                <a:blip r:embed="rId279"/>
                <a:stretch>
                  <a:fillRect/>
                </a:stretch>
              </p:blipFill>
              <p:spPr>
                <a:xfrm>
                  <a:off x="8633530" y="1977170"/>
                  <a:ext cx="3135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3" name="Ink 172">
                  <a:extLst>
                    <a:ext uri="{FF2B5EF4-FFF2-40B4-BE49-F238E27FC236}">
                      <a16:creationId xmlns:a16="http://schemas.microsoft.com/office/drawing/2014/main" id="{8E64215C-14D2-9CF7-F5B7-F99001DDBC26}"/>
                    </a:ext>
                  </a:extLst>
                </p14:cNvPr>
                <p14:cNvContentPartPr/>
                <p14:nvPr/>
              </p14:nvContentPartPr>
              <p14:xfrm>
                <a:off x="9093970" y="2053130"/>
                <a:ext cx="187920" cy="358560"/>
              </p14:xfrm>
            </p:contentPart>
          </mc:Choice>
          <mc:Fallback xmlns="">
            <p:pic>
              <p:nvPicPr>
                <p:cNvPr id="173" name="Ink 172">
                  <a:extLst>
                    <a:ext uri="{FF2B5EF4-FFF2-40B4-BE49-F238E27FC236}">
                      <a16:creationId xmlns:a16="http://schemas.microsoft.com/office/drawing/2014/main" id="{8E64215C-14D2-9CF7-F5B7-F99001DDBC26}"/>
                    </a:ext>
                  </a:extLst>
                </p:cNvPr>
                <p:cNvPicPr/>
                <p:nvPr/>
              </p:nvPicPr>
              <p:blipFill>
                <a:blip r:embed="rId281"/>
                <a:stretch>
                  <a:fillRect/>
                </a:stretch>
              </p:blipFill>
              <p:spPr>
                <a:xfrm>
                  <a:off x="9087850" y="2047010"/>
                  <a:ext cx="2001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4" name="Ink 173">
                  <a:extLst>
                    <a:ext uri="{FF2B5EF4-FFF2-40B4-BE49-F238E27FC236}">
                      <a16:creationId xmlns:a16="http://schemas.microsoft.com/office/drawing/2014/main" id="{8E75EBFD-AD99-55B7-9904-E1035A3C8800}"/>
                    </a:ext>
                  </a:extLst>
                </p14:cNvPr>
                <p14:cNvContentPartPr/>
                <p14:nvPr/>
              </p14:nvContentPartPr>
              <p14:xfrm>
                <a:off x="9192610" y="1978250"/>
                <a:ext cx="226800" cy="111600"/>
              </p14:xfrm>
            </p:contentPart>
          </mc:Choice>
          <mc:Fallback xmlns="">
            <p:pic>
              <p:nvPicPr>
                <p:cNvPr id="174" name="Ink 173">
                  <a:extLst>
                    <a:ext uri="{FF2B5EF4-FFF2-40B4-BE49-F238E27FC236}">
                      <a16:creationId xmlns:a16="http://schemas.microsoft.com/office/drawing/2014/main" id="{8E75EBFD-AD99-55B7-9904-E1035A3C8800}"/>
                    </a:ext>
                  </a:extLst>
                </p:cNvPr>
                <p:cNvPicPr/>
                <p:nvPr/>
              </p:nvPicPr>
              <p:blipFill>
                <a:blip r:embed="rId283"/>
                <a:stretch>
                  <a:fillRect/>
                </a:stretch>
              </p:blipFill>
              <p:spPr>
                <a:xfrm>
                  <a:off x="9186490" y="1972130"/>
                  <a:ext cx="2390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5" name="Ink 174">
                  <a:extLst>
                    <a:ext uri="{FF2B5EF4-FFF2-40B4-BE49-F238E27FC236}">
                      <a16:creationId xmlns:a16="http://schemas.microsoft.com/office/drawing/2014/main" id="{A025277D-1467-634E-8CDF-E3B05BBC03C7}"/>
                    </a:ext>
                  </a:extLst>
                </p14:cNvPr>
                <p14:cNvContentPartPr/>
                <p14:nvPr/>
              </p14:nvContentPartPr>
              <p14:xfrm>
                <a:off x="9290890" y="2257970"/>
                <a:ext cx="173160" cy="175320"/>
              </p14:xfrm>
            </p:contentPart>
          </mc:Choice>
          <mc:Fallback xmlns="">
            <p:pic>
              <p:nvPicPr>
                <p:cNvPr id="175" name="Ink 174">
                  <a:extLst>
                    <a:ext uri="{FF2B5EF4-FFF2-40B4-BE49-F238E27FC236}">
                      <a16:creationId xmlns:a16="http://schemas.microsoft.com/office/drawing/2014/main" id="{A025277D-1467-634E-8CDF-E3B05BBC03C7}"/>
                    </a:ext>
                  </a:extLst>
                </p:cNvPr>
                <p:cNvPicPr/>
                <p:nvPr/>
              </p:nvPicPr>
              <p:blipFill>
                <a:blip r:embed="rId285"/>
                <a:stretch>
                  <a:fillRect/>
                </a:stretch>
              </p:blipFill>
              <p:spPr>
                <a:xfrm>
                  <a:off x="9284770" y="2251850"/>
                  <a:ext cx="1854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6" name="Ink 175">
                  <a:extLst>
                    <a:ext uri="{FF2B5EF4-FFF2-40B4-BE49-F238E27FC236}">
                      <a16:creationId xmlns:a16="http://schemas.microsoft.com/office/drawing/2014/main" id="{340B878F-547B-82E1-7F1A-1D6A849A133F}"/>
                    </a:ext>
                  </a:extLst>
                </p14:cNvPr>
                <p14:cNvContentPartPr/>
                <p14:nvPr/>
              </p14:nvContentPartPr>
              <p14:xfrm>
                <a:off x="9471610" y="2307290"/>
                <a:ext cx="28440" cy="131400"/>
              </p14:xfrm>
            </p:contentPart>
          </mc:Choice>
          <mc:Fallback xmlns="">
            <p:pic>
              <p:nvPicPr>
                <p:cNvPr id="176" name="Ink 175">
                  <a:extLst>
                    <a:ext uri="{FF2B5EF4-FFF2-40B4-BE49-F238E27FC236}">
                      <a16:creationId xmlns:a16="http://schemas.microsoft.com/office/drawing/2014/main" id="{340B878F-547B-82E1-7F1A-1D6A849A133F}"/>
                    </a:ext>
                  </a:extLst>
                </p:cNvPr>
                <p:cNvPicPr/>
                <p:nvPr/>
              </p:nvPicPr>
              <p:blipFill>
                <a:blip r:embed="rId287"/>
                <a:stretch>
                  <a:fillRect/>
                </a:stretch>
              </p:blipFill>
              <p:spPr>
                <a:xfrm>
                  <a:off x="9465490" y="2301170"/>
                  <a:ext cx="40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Ink 176">
                  <a:extLst>
                    <a:ext uri="{FF2B5EF4-FFF2-40B4-BE49-F238E27FC236}">
                      <a16:creationId xmlns:a16="http://schemas.microsoft.com/office/drawing/2014/main" id="{E80B1F01-1C73-A7FB-F253-76623500C463}"/>
                    </a:ext>
                  </a:extLst>
                </p14:cNvPr>
                <p14:cNvContentPartPr/>
                <p14:nvPr/>
              </p14:nvContentPartPr>
              <p14:xfrm>
                <a:off x="9569530" y="2220890"/>
                <a:ext cx="25560" cy="93240"/>
              </p14:xfrm>
            </p:contentPart>
          </mc:Choice>
          <mc:Fallback xmlns="">
            <p:pic>
              <p:nvPicPr>
                <p:cNvPr id="177" name="Ink 176">
                  <a:extLst>
                    <a:ext uri="{FF2B5EF4-FFF2-40B4-BE49-F238E27FC236}">
                      <a16:creationId xmlns:a16="http://schemas.microsoft.com/office/drawing/2014/main" id="{E80B1F01-1C73-A7FB-F253-76623500C463}"/>
                    </a:ext>
                  </a:extLst>
                </p:cNvPr>
                <p:cNvPicPr/>
                <p:nvPr/>
              </p:nvPicPr>
              <p:blipFill>
                <a:blip r:embed="rId289"/>
                <a:stretch>
                  <a:fillRect/>
                </a:stretch>
              </p:blipFill>
              <p:spPr>
                <a:xfrm>
                  <a:off x="9563410" y="2214770"/>
                  <a:ext cx="37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Ink 177">
                  <a:extLst>
                    <a:ext uri="{FF2B5EF4-FFF2-40B4-BE49-F238E27FC236}">
                      <a16:creationId xmlns:a16="http://schemas.microsoft.com/office/drawing/2014/main" id="{120C2544-ACEA-3255-32EF-3B55ACC733CC}"/>
                    </a:ext>
                  </a:extLst>
                </p14:cNvPr>
                <p14:cNvContentPartPr/>
                <p14:nvPr/>
              </p14:nvContentPartPr>
              <p14:xfrm>
                <a:off x="9590410" y="2293610"/>
                <a:ext cx="245160" cy="199800"/>
              </p14:xfrm>
            </p:contentPart>
          </mc:Choice>
          <mc:Fallback xmlns="">
            <p:pic>
              <p:nvPicPr>
                <p:cNvPr id="178" name="Ink 177">
                  <a:extLst>
                    <a:ext uri="{FF2B5EF4-FFF2-40B4-BE49-F238E27FC236}">
                      <a16:creationId xmlns:a16="http://schemas.microsoft.com/office/drawing/2014/main" id="{120C2544-ACEA-3255-32EF-3B55ACC733CC}"/>
                    </a:ext>
                  </a:extLst>
                </p:cNvPr>
                <p:cNvPicPr/>
                <p:nvPr/>
              </p:nvPicPr>
              <p:blipFill>
                <a:blip r:embed="rId291"/>
                <a:stretch>
                  <a:fillRect/>
                </a:stretch>
              </p:blipFill>
              <p:spPr>
                <a:xfrm>
                  <a:off x="9584290" y="2287490"/>
                  <a:ext cx="2574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Ink 178">
                  <a:extLst>
                    <a:ext uri="{FF2B5EF4-FFF2-40B4-BE49-F238E27FC236}">
                      <a16:creationId xmlns:a16="http://schemas.microsoft.com/office/drawing/2014/main" id="{1C5046CB-C466-782A-0A0A-2090FB4B1609}"/>
                    </a:ext>
                  </a:extLst>
                </p14:cNvPr>
                <p14:cNvContentPartPr/>
                <p14:nvPr/>
              </p14:nvContentPartPr>
              <p14:xfrm>
                <a:off x="6750370" y="2728850"/>
                <a:ext cx="1118520" cy="139680"/>
              </p14:xfrm>
            </p:contentPart>
          </mc:Choice>
          <mc:Fallback xmlns="">
            <p:pic>
              <p:nvPicPr>
                <p:cNvPr id="179" name="Ink 178">
                  <a:extLst>
                    <a:ext uri="{FF2B5EF4-FFF2-40B4-BE49-F238E27FC236}">
                      <a16:creationId xmlns:a16="http://schemas.microsoft.com/office/drawing/2014/main" id="{1C5046CB-C466-782A-0A0A-2090FB4B1609}"/>
                    </a:ext>
                  </a:extLst>
                </p:cNvPr>
                <p:cNvPicPr/>
                <p:nvPr/>
              </p:nvPicPr>
              <p:blipFill>
                <a:blip r:embed="rId293"/>
                <a:stretch>
                  <a:fillRect/>
                </a:stretch>
              </p:blipFill>
              <p:spPr>
                <a:xfrm>
                  <a:off x="6744250" y="2722730"/>
                  <a:ext cx="1130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8" name="Ink 207">
                  <a:extLst>
                    <a:ext uri="{FF2B5EF4-FFF2-40B4-BE49-F238E27FC236}">
                      <a16:creationId xmlns:a16="http://schemas.microsoft.com/office/drawing/2014/main" id="{423303D5-6012-525E-90E3-46462ECD683E}"/>
                    </a:ext>
                  </a:extLst>
                </p14:cNvPr>
                <p14:cNvContentPartPr/>
                <p14:nvPr/>
              </p14:nvContentPartPr>
              <p14:xfrm>
                <a:off x="5004370" y="78530"/>
                <a:ext cx="581760" cy="523440"/>
              </p14:xfrm>
            </p:contentPart>
          </mc:Choice>
          <mc:Fallback xmlns="">
            <p:pic>
              <p:nvPicPr>
                <p:cNvPr id="208" name="Ink 207">
                  <a:extLst>
                    <a:ext uri="{FF2B5EF4-FFF2-40B4-BE49-F238E27FC236}">
                      <a16:creationId xmlns:a16="http://schemas.microsoft.com/office/drawing/2014/main" id="{423303D5-6012-525E-90E3-46462ECD683E}"/>
                    </a:ext>
                  </a:extLst>
                </p:cNvPr>
                <p:cNvPicPr/>
                <p:nvPr/>
              </p:nvPicPr>
              <p:blipFill>
                <a:blip r:embed="rId295"/>
                <a:stretch>
                  <a:fillRect/>
                </a:stretch>
              </p:blipFill>
              <p:spPr>
                <a:xfrm>
                  <a:off x="4998250" y="72410"/>
                  <a:ext cx="594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9" name="Ink 208">
                  <a:extLst>
                    <a:ext uri="{FF2B5EF4-FFF2-40B4-BE49-F238E27FC236}">
                      <a16:creationId xmlns:a16="http://schemas.microsoft.com/office/drawing/2014/main" id="{3B7D1728-46B8-DE45-E1D1-E9053260165E}"/>
                    </a:ext>
                  </a:extLst>
                </p14:cNvPr>
                <p14:cNvContentPartPr/>
                <p14:nvPr/>
              </p14:nvContentPartPr>
              <p14:xfrm>
                <a:off x="4945690" y="436010"/>
                <a:ext cx="644760" cy="493560"/>
              </p14:xfrm>
            </p:contentPart>
          </mc:Choice>
          <mc:Fallback xmlns="">
            <p:pic>
              <p:nvPicPr>
                <p:cNvPr id="209" name="Ink 208">
                  <a:extLst>
                    <a:ext uri="{FF2B5EF4-FFF2-40B4-BE49-F238E27FC236}">
                      <a16:creationId xmlns:a16="http://schemas.microsoft.com/office/drawing/2014/main" id="{3B7D1728-46B8-DE45-E1D1-E9053260165E}"/>
                    </a:ext>
                  </a:extLst>
                </p:cNvPr>
                <p:cNvPicPr/>
                <p:nvPr/>
              </p:nvPicPr>
              <p:blipFill>
                <a:blip r:embed="rId297"/>
                <a:stretch>
                  <a:fillRect/>
                </a:stretch>
              </p:blipFill>
              <p:spPr>
                <a:xfrm>
                  <a:off x="4939570" y="429890"/>
                  <a:ext cx="657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1" name="Ink 210">
                  <a:extLst>
                    <a:ext uri="{FF2B5EF4-FFF2-40B4-BE49-F238E27FC236}">
                      <a16:creationId xmlns:a16="http://schemas.microsoft.com/office/drawing/2014/main" id="{FBF59FFF-3916-09BE-3F2D-794AF7BE1DF2}"/>
                    </a:ext>
                  </a:extLst>
                </p14:cNvPr>
                <p14:cNvContentPartPr/>
                <p14:nvPr/>
              </p14:nvContentPartPr>
              <p14:xfrm>
                <a:off x="5799250" y="304970"/>
                <a:ext cx="87840" cy="188640"/>
              </p14:xfrm>
            </p:contentPart>
          </mc:Choice>
          <mc:Fallback xmlns="">
            <p:pic>
              <p:nvPicPr>
                <p:cNvPr id="211" name="Ink 210">
                  <a:extLst>
                    <a:ext uri="{FF2B5EF4-FFF2-40B4-BE49-F238E27FC236}">
                      <a16:creationId xmlns:a16="http://schemas.microsoft.com/office/drawing/2014/main" id="{FBF59FFF-3916-09BE-3F2D-794AF7BE1DF2}"/>
                    </a:ext>
                  </a:extLst>
                </p:cNvPr>
                <p:cNvPicPr/>
                <p:nvPr/>
              </p:nvPicPr>
              <p:blipFill>
                <a:blip r:embed="rId299"/>
                <a:stretch>
                  <a:fillRect/>
                </a:stretch>
              </p:blipFill>
              <p:spPr>
                <a:xfrm>
                  <a:off x="5793130" y="298850"/>
                  <a:ext cx="100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2" name="Ink 211">
                  <a:extLst>
                    <a:ext uri="{FF2B5EF4-FFF2-40B4-BE49-F238E27FC236}">
                      <a16:creationId xmlns:a16="http://schemas.microsoft.com/office/drawing/2014/main" id="{1D2F9966-8CF4-D091-49E3-B8A251035F3F}"/>
                    </a:ext>
                  </a:extLst>
                </p14:cNvPr>
                <p14:cNvContentPartPr/>
                <p14:nvPr/>
              </p14:nvContentPartPr>
              <p14:xfrm>
                <a:off x="5868010" y="137930"/>
                <a:ext cx="93600" cy="78840"/>
              </p14:xfrm>
            </p:contentPart>
          </mc:Choice>
          <mc:Fallback xmlns="">
            <p:pic>
              <p:nvPicPr>
                <p:cNvPr id="212" name="Ink 211">
                  <a:extLst>
                    <a:ext uri="{FF2B5EF4-FFF2-40B4-BE49-F238E27FC236}">
                      <a16:creationId xmlns:a16="http://schemas.microsoft.com/office/drawing/2014/main" id="{1D2F9966-8CF4-D091-49E3-B8A251035F3F}"/>
                    </a:ext>
                  </a:extLst>
                </p:cNvPr>
                <p:cNvPicPr/>
                <p:nvPr/>
              </p:nvPicPr>
              <p:blipFill>
                <a:blip r:embed="rId301"/>
                <a:stretch>
                  <a:fillRect/>
                </a:stretch>
              </p:blipFill>
              <p:spPr>
                <a:xfrm>
                  <a:off x="5861890" y="131810"/>
                  <a:ext cx="105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3" name="Ink 212">
                  <a:extLst>
                    <a:ext uri="{FF2B5EF4-FFF2-40B4-BE49-F238E27FC236}">
                      <a16:creationId xmlns:a16="http://schemas.microsoft.com/office/drawing/2014/main" id="{ADB50BB3-2D05-2B23-FF3C-EC8D7238FFCD}"/>
                    </a:ext>
                  </a:extLst>
                </p14:cNvPr>
                <p14:cNvContentPartPr/>
                <p14:nvPr/>
              </p14:nvContentPartPr>
              <p14:xfrm>
                <a:off x="5976010" y="249890"/>
                <a:ext cx="194400" cy="146160"/>
              </p14:xfrm>
            </p:contentPart>
          </mc:Choice>
          <mc:Fallback xmlns="">
            <p:pic>
              <p:nvPicPr>
                <p:cNvPr id="213" name="Ink 212">
                  <a:extLst>
                    <a:ext uri="{FF2B5EF4-FFF2-40B4-BE49-F238E27FC236}">
                      <a16:creationId xmlns:a16="http://schemas.microsoft.com/office/drawing/2014/main" id="{ADB50BB3-2D05-2B23-FF3C-EC8D7238FFCD}"/>
                    </a:ext>
                  </a:extLst>
                </p:cNvPr>
                <p:cNvPicPr/>
                <p:nvPr/>
              </p:nvPicPr>
              <p:blipFill>
                <a:blip r:embed="rId303"/>
                <a:stretch>
                  <a:fillRect/>
                </a:stretch>
              </p:blipFill>
              <p:spPr>
                <a:xfrm>
                  <a:off x="5969890" y="243770"/>
                  <a:ext cx="206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4" name="Ink 213">
                  <a:extLst>
                    <a:ext uri="{FF2B5EF4-FFF2-40B4-BE49-F238E27FC236}">
                      <a16:creationId xmlns:a16="http://schemas.microsoft.com/office/drawing/2014/main" id="{3B796B59-E9F5-1228-A913-9F4568FA48B7}"/>
                    </a:ext>
                  </a:extLst>
                </p14:cNvPr>
                <p14:cNvContentPartPr/>
                <p14:nvPr/>
              </p14:nvContentPartPr>
              <p14:xfrm>
                <a:off x="6175450" y="313970"/>
                <a:ext cx="36360" cy="62280"/>
              </p14:xfrm>
            </p:contentPart>
          </mc:Choice>
          <mc:Fallback xmlns="">
            <p:pic>
              <p:nvPicPr>
                <p:cNvPr id="214" name="Ink 213">
                  <a:extLst>
                    <a:ext uri="{FF2B5EF4-FFF2-40B4-BE49-F238E27FC236}">
                      <a16:creationId xmlns:a16="http://schemas.microsoft.com/office/drawing/2014/main" id="{3B796B59-E9F5-1228-A913-9F4568FA48B7}"/>
                    </a:ext>
                  </a:extLst>
                </p:cNvPr>
                <p:cNvPicPr/>
                <p:nvPr/>
              </p:nvPicPr>
              <p:blipFill>
                <a:blip r:embed="rId305"/>
                <a:stretch>
                  <a:fillRect/>
                </a:stretch>
              </p:blipFill>
              <p:spPr>
                <a:xfrm>
                  <a:off x="6169330" y="307850"/>
                  <a:ext cx="486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5" name="Ink 214">
                  <a:extLst>
                    <a:ext uri="{FF2B5EF4-FFF2-40B4-BE49-F238E27FC236}">
                      <a16:creationId xmlns:a16="http://schemas.microsoft.com/office/drawing/2014/main" id="{4CEFAE2E-13F1-B973-AD0F-9EC933231AED}"/>
                    </a:ext>
                  </a:extLst>
                </p14:cNvPr>
                <p14:cNvContentPartPr/>
                <p14:nvPr/>
              </p14:nvContentPartPr>
              <p14:xfrm>
                <a:off x="6246370" y="210650"/>
                <a:ext cx="158040" cy="169560"/>
              </p14:xfrm>
            </p:contentPart>
          </mc:Choice>
          <mc:Fallback xmlns="">
            <p:pic>
              <p:nvPicPr>
                <p:cNvPr id="215" name="Ink 214">
                  <a:extLst>
                    <a:ext uri="{FF2B5EF4-FFF2-40B4-BE49-F238E27FC236}">
                      <a16:creationId xmlns:a16="http://schemas.microsoft.com/office/drawing/2014/main" id="{4CEFAE2E-13F1-B973-AD0F-9EC933231AED}"/>
                    </a:ext>
                  </a:extLst>
                </p:cNvPr>
                <p:cNvPicPr/>
                <p:nvPr/>
              </p:nvPicPr>
              <p:blipFill>
                <a:blip r:embed="rId307"/>
                <a:stretch>
                  <a:fillRect/>
                </a:stretch>
              </p:blipFill>
              <p:spPr>
                <a:xfrm>
                  <a:off x="6240250" y="204530"/>
                  <a:ext cx="170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7" name="Ink 216">
                  <a:extLst>
                    <a:ext uri="{FF2B5EF4-FFF2-40B4-BE49-F238E27FC236}">
                      <a16:creationId xmlns:a16="http://schemas.microsoft.com/office/drawing/2014/main" id="{E6B6A12D-771E-1ED6-444D-850BD0C16669}"/>
                    </a:ext>
                  </a:extLst>
                </p14:cNvPr>
                <p14:cNvContentPartPr/>
                <p14:nvPr/>
              </p14:nvContentPartPr>
              <p14:xfrm>
                <a:off x="4860370" y="757850"/>
                <a:ext cx="661320" cy="756720"/>
              </p14:xfrm>
            </p:contentPart>
          </mc:Choice>
          <mc:Fallback xmlns="">
            <p:pic>
              <p:nvPicPr>
                <p:cNvPr id="217" name="Ink 216">
                  <a:extLst>
                    <a:ext uri="{FF2B5EF4-FFF2-40B4-BE49-F238E27FC236}">
                      <a16:creationId xmlns:a16="http://schemas.microsoft.com/office/drawing/2014/main" id="{E6B6A12D-771E-1ED6-444D-850BD0C16669}"/>
                    </a:ext>
                  </a:extLst>
                </p:cNvPr>
                <p:cNvPicPr/>
                <p:nvPr/>
              </p:nvPicPr>
              <p:blipFill>
                <a:blip r:embed="rId309"/>
                <a:stretch>
                  <a:fillRect/>
                </a:stretch>
              </p:blipFill>
              <p:spPr>
                <a:xfrm>
                  <a:off x="4854250" y="751730"/>
                  <a:ext cx="67356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0" name="Ink 219">
                  <a:extLst>
                    <a:ext uri="{FF2B5EF4-FFF2-40B4-BE49-F238E27FC236}">
                      <a16:creationId xmlns:a16="http://schemas.microsoft.com/office/drawing/2014/main" id="{11984306-6D8F-0A77-84EA-939B4E8C47C0}"/>
                    </a:ext>
                  </a:extLst>
                </p14:cNvPr>
                <p14:cNvContentPartPr/>
                <p14:nvPr/>
              </p14:nvContentPartPr>
              <p14:xfrm>
                <a:off x="8560090" y="3665930"/>
                <a:ext cx="28080" cy="110160"/>
              </p14:xfrm>
            </p:contentPart>
          </mc:Choice>
          <mc:Fallback xmlns="">
            <p:pic>
              <p:nvPicPr>
                <p:cNvPr id="220" name="Ink 219">
                  <a:extLst>
                    <a:ext uri="{FF2B5EF4-FFF2-40B4-BE49-F238E27FC236}">
                      <a16:creationId xmlns:a16="http://schemas.microsoft.com/office/drawing/2014/main" id="{11984306-6D8F-0A77-84EA-939B4E8C47C0}"/>
                    </a:ext>
                  </a:extLst>
                </p:cNvPr>
                <p:cNvPicPr/>
                <p:nvPr/>
              </p:nvPicPr>
              <p:blipFill>
                <a:blip r:embed="rId311"/>
                <a:stretch>
                  <a:fillRect/>
                </a:stretch>
              </p:blipFill>
              <p:spPr>
                <a:xfrm>
                  <a:off x="8553970" y="3659810"/>
                  <a:ext cx="40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1" name="Ink 220">
                  <a:extLst>
                    <a:ext uri="{FF2B5EF4-FFF2-40B4-BE49-F238E27FC236}">
                      <a16:creationId xmlns:a16="http://schemas.microsoft.com/office/drawing/2014/main" id="{F9CB7D04-410E-AB13-AA44-E1AFACF710C2}"/>
                    </a:ext>
                  </a:extLst>
                </p14:cNvPr>
                <p14:cNvContentPartPr/>
                <p14:nvPr/>
              </p14:nvContentPartPr>
              <p14:xfrm>
                <a:off x="8584570" y="3452810"/>
                <a:ext cx="10080" cy="53640"/>
              </p14:xfrm>
            </p:contentPart>
          </mc:Choice>
          <mc:Fallback xmlns="">
            <p:pic>
              <p:nvPicPr>
                <p:cNvPr id="221" name="Ink 220">
                  <a:extLst>
                    <a:ext uri="{FF2B5EF4-FFF2-40B4-BE49-F238E27FC236}">
                      <a16:creationId xmlns:a16="http://schemas.microsoft.com/office/drawing/2014/main" id="{F9CB7D04-410E-AB13-AA44-E1AFACF710C2}"/>
                    </a:ext>
                  </a:extLst>
                </p:cNvPr>
                <p:cNvPicPr/>
                <p:nvPr/>
              </p:nvPicPr>
              <p:blipFill>
                <a:blip r:embed="rId313"/>
                <a:stretch>
                  <a:fillRect/>
                </a:stretch>
              </p:blipFill>
              <p:spPr>
                <a:xfrm>
                  <a:off x="8578450" y="3446690"/>
                  <a:ext cx="22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2" name="Ink 221">
                  <a:extLst>
                    <a:ext uri="{FF2B5EF4-FFF2-40B4-BE49-F238E27FC236}">
                      <a16:creationId xmlns:a16="http://schemas.microsoft.com/office/drawing/2014/main" id="{C01FA19D-A463-2CDA-8E29-C7629785262D}"/>
                    </a:ext>
                  </a:extLst>
                </p14:cNvPr>
                <p14:cNvContentPartPr/>
                <p14:nvPr/>
              </p14:nvContentPartPr>
              <p14:xfrm>
                <a:off x="8724250" y="3327170"/>
                <a:ext cx="221040" cy="470520"/>
              </p14:xfrm>
            </p:contentPart>
          </mc:Choice>
          <mc:Fallback xmlns="">
            <p:pic>
              <p:nvPicPr>
                <p:cNvPr id="222" name="Ink 221">
                  <a:extLst>
                    <a:ext uri="{FF2B5EF4-FFF2-40B4-BE49-F238E27FC236}">
                      <a16:creationId xmlns:a16="http://schemas.microsoft.com/office/drawing/2014/main" id="{C01FA19D-A463-2CDA-8E29-C7629785262D}"/>
                    </a:ext>
                  </a:extLst>
                </p:cNvPr>
                <p:cNvPicPr/>
                <p:nvPr/>
              </p:nvPicPr>
              <p:blipFill>
                <a:blip r:embed="rId315"/>
                <a:stretch>
                  <a:fillRect/>
                </a:stretch>
              </p:blipFill>
              <p:spPr>
                <a:xfrm>
                  <a:off x="8718130" y="3321050"/>
                  <a:ext cx="233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3" name="Ink 222">
                  <a:extLst>
                    <a:ext uri="{FF2B5EF4-FFF2-40B4-BE49-F238E27FC236}">
                      <a16:creationId xmlns:a16="http://schemas.microsoft.com/office/drawing/2014/main" id="{0E227B15-67C7-2AEA-4FAB-849884B63C7E}"/>
                    </a:ext>
                  </a:extLst>
                </p14:cNvPr>
                <p14:cNvContentPartPr/>
                <p14:nvPr/>
              </p14:nvContentPartPr>
              <p14:xfrm>
                <a:off x="8827210" y="3569090"/>
                <a:ext cx="121320" cy="45360"/>
              </p14:xfrm>
            </p:contentPart>
          </mc:Choice>
          <mc:Fallback xmlns="">
            <p:pic>
              <p:nvPicPr>
                <p:cNvPr id="223" name="Ink 222">
                  <a:extLst>
                    <a:ext uri="{FF2B5EF4-FFF2-40B4-BE49-F238E27FC236}">
                      <a16:creationId xmlns:a16="http://schemas.microsoft.com/office/drawing/2014/main" id="{0E227B15-67C7-2AEA-4FAB-849884B63C7E}"/>
                    </a:ext>
                  </a:extLst>
                </p:cNvPr>
                <p:cNvPicPr/>
                <p:nvPr/>
              </p:nvPicPr>
              <p:blipFill>
                <a:blip r:embed="rId317"/>
                <a:stretch>
                  <a:fillRect/>
                </a:stretch>
              </p:blipFill>
              <p:spPr>
                <a:xfrm>
                  <a:off x="8821090" y="3562970"/>
                  <a:ext cx="1335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4" name="Ink 223">
                  <a:extLst>
                    <a:ext uri="{FF2B5EF4-FFF2-40B4-BE49-F238E27FC236}">
                      <a16:creationId xmlns:a16="http://schemas.microsoft.com/office/drawing/2014/main" id="{0C0A911D-4999-CF4D-C3CC-9E8A377B1C52}"/>
                    </a:ext>
                  </a:extLst>
                </p14:cNvPr>
                <p14:cNvContentPartPr/>
                <p14:nvPr/>
              </p14:nvContentPartPr>
              <p14:xfrm>
                <a:off x="8995690" y="3258410"/>
                <a:ext cx="410400" cy="468360"/>
              </p14:xfrm>
            </p:contentPart>
          </mc:Choice>
          <mc:Fallback xmlns="">
            <p:pic>
              <p:nvPicPr>
                <p:cNvPr id="224" name="Ink 223">
                  <a:extLst>
                    <a:ext uri="{FF2B5EF4-FFF2-40B4-BE49-F238E27FC236}">
                      <a16:creationId xmlns:a16="http://schemas.microsoft.com/office/drawing/2014/main" id="{0C0A911D-4999-CF4D-C3CC-9E8A377B1C52}"/>
                    </a:ext>
                  </a:extLst>
                </p:cNvPr>
                <p:cNvPicPr/>
                <p:nvPr/>
              </p:nvPicPr>
              <p:blipFill>
                <a:blip r:embed="rId319"/>
                <a:stretch>
                  <a:fillRect/>
                </a:stretch>
              </p:blipFill>
              <p:spPr>
                <a:xfrm>
                  <a:off x="8989570" y="3252290"/>
                  <a:ext cx="42264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5" name="Ink 224">
                  <a:extLst>
                    <a:ext uri="{FF2B5EF4-FFF2-40B4-BE49-F238E27FC236}">
                      <a16:creationId xmlns:a16="http://schemas.microsoft.com/office/drawing/2014/main" id="{7CF482A3-A113-D37F-6116-245ADB313387}"/>
                    </a:ext>
                  </a:extLst>
                </p14:cNvPr>
                <p14:cNvContentPartPr/>
                <p14:nvPr/>
              </p14:nvContentPartPr>
              <p14:xfrm>
                <a:off x="9524530" y="3193250"/>
                <a:ext cx="349920" cy="508320"/>
              </p14:xfrm>
            </p:contentPart>
          </mc:Choice>
          <mc:Fallback xmlns="">
            <p:pic>
              <p:nvPicPr>
                <p:cNvPr id="225" name="Ink 224">
                  <a:extLst>
                    <a:ext uri="{FF2B5EF4-FFF2-40B4-BE49-F238E27FC236}">
                      <a16:creationId xmlns:a16="http://schemas.microsoft.com/office/drawing/2014/main" id="{7CF482A3-A113-D37F-6116-245ADB313387}"/>
                    </a:ext>
                  </a:extLst>
                </p:cNvPr>
                <p:cNvPicPr/>
                <p:nvPr/>
              </p:nvPicPr>
              <p:blipFill>
                <a:blip r:embed="rId321"/>
                <a:stretch>
                  <a:fillRect/>
                </a:stretch>
              </p:blipFill>
              <p:spPr>
                <a:xfrm>
                  <a:off x="9518410" y="3187130"/>
                  <a:ext cx="3621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6" name="Ink 225">
                  <a:extLst>
                    <a:ext uri="{FF2B5EF4-FFF2-40B4-BE49-F238E27FC236}">
                      <a16:creationId xmlns:a16="http://schemas.microsoft.com/office/drawing/2014/main" id="{B89F42BA-51AB-4667-B6E9-3F9A82B4986C}"/>
                    </a:ext>
                  </a:extLst>
                </p14:cNvPr>
                <p14:cNvContentPartPr/>
                <p14:nvPr/>
              </p14:nvContentPartPr>
              <p14:xfrm>
                <a:off x="10037170" y="3256250"/>
                <a:ext cx="71280" cy="399960"/>
              </p14:xfrm>
            </p:contentPart>
          </mc:Choice>
          <mc:Fallback xmlns="">
            <p:pic>
              <p:nvPicPr>
                <p:cNvPr id="226" name="Ink 225">
                  <a:extLst>
                    <a:ext uri="{FF2B5EF4-FFF2-40B4-BE49-F238E27FC236}">
                      <a16:creationId xmlns:a16="http://schemas.microsoft.com/office/drawing/2014/main" id="{B89F42BA-51AB-4667-B6E9-3F9A82B4986C}"/>
                    </a:ext>
                  </a:extLst>
                </p:cNvPr>
                <p:cNvPicPr/>
                <p:nvPr/>
              </p:nvPicPr>
              <p:blipFill>
                <a:blip r:embed="rId323"/>
                <a:stretch>
                  <a:fillRect/>
                </a:stretch>
              </p:blipFill>
              <p:spPr>
                <a:xfrm>
                  <a:off x="10031050" y="3250130"/>
                  <a:ext cx="8352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7" name="Ink 226">
                  <a:extLst>
                    <a:ext uri="{FF2B5EF4-FFF2-40B4-BE49-F238E27FC236}">
                      <a16:creationId xmlns:a16="http://schemas.microsoft.com/office/drawing/2014/main" id="{C1291A9B-40F0-E08F-C842-446C8C90261C}"/>
                    </a:ext>
                  </a:extLst>
                </p14:cNvPr>
                <p14:cNvContentPartPr/>
                <p14:nvPr/>
              </p14:nvContentPartPr>
              <p14:xfrm>
                <a:off x="10134370" y="3454970"/>
                <a:ext cx="153720" cy="205200"/>
              </p14:xfrm>
            </p:contentPart>
          </mc:Choice>
          <mc:Fallback xmlns="">
            <p:pic>
              <p:nvPicPr>
                <p:cNvPr id="227" name="Ink 226">
                  <a:extLst>
                    <a:ext uri="{FF2B5EF4-FFF2-40B4-BE49-F238E27FC236}">
                      <a16:creationId xmlns:a16="http://schemas.microsoft.com/office/drawing/2014/main" id="{C1291A9B-40F0-E08F-C842-446C8C90261C}"/>
                    </a:ext>
                  </a:extLst>
                </p:cNvPr>
                <p:cNvPicPr/>
                <p:nvPr/>
              </p:nvPicPr>
              <p:blipFill>
                <a:blip r:embed="rId325"/>
                <a:stretch>
                  <a:fillRect/>
                </a:stretch>
              </p:blipFill>
              <p:spPr>
                <a:xfrm>
                  <a:off x="10128250" y="3448850"/>
                  <a:ext cx="1659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8" name="Ink 227">
                  <a:extLst>
                    <a:ext uri="{FF2B5EF4-FFF2-40B4-BE49-F238E27FC236}">
                      <a16:creationId xmlns:a16="http://schemas.microsoft.com/office/drawing/2014/main" id="{200AF4C6-C204-0619-EEC5-D8D827F51027}"/>
                    </a:ext>
                  </a:extLst>
                </p14:cNvPr>
                <p14:cNvContentPartPr/>
                <p14:nvPr/>
              </p14:nvContentPartPr>
              <p14:xfrm>
                <a:off x="10370170" y="3357770"/>
                <a:ext cx="673560" cy="254520"/>
              </p14:xfrm>
            </p:contentPart>
          </mc:Choice>
          <mc:Fallback xmlns="">
            <p:pic>
              <p:nvPicPr>
                <p:cNvPr id="228" name="Ink 227">
                  <a:extLst>
                    <a:ext uri="{FF2B5EF4-FFF2-40B4-BE49-F238E27FC236}">
                      <a16:creationId xmlns:a16="http://schemas.microsoft.com/office/drawing/2014/main" id="{200AF4C6-C204-0619-EEC5-D8D827F51027}"/>
                    </a:ext>
                  </a:extLst>
                </p:cNvPr>
                <p:cNvPicPr/>
                <p:nvPr/>
              </p:nvPicPr>
              <p:blipFill>
                <a:blip r:embed="rId327"/>
                <a:stretch>
                  <a:fillRect/>
                </a:stretch>
              </p:blipFill>
              <p:spPr>
                <a:xfrm>
                  <a:off x="10364050" y="3351650"/>
                  <a:ext cx="6858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3" name="Ink 242">
                  <a:extLst>
                    <a:ext uri="{FF2B5EF4-FFF2-40B4-BE49-F238E27FC236}">
                      <a16:creationId xmlns:a16="http://schemas.microsoft.com/office/drawing/2014/main" id="{0CAB11F6-7DF9-56BA-D59A-3CECB5EE36DF}"/>
                    </a:ext>
                  </a:extLst>
                </p14:cNvPr>
                <p14:cNvContentPartPr/>
                <p14:nvPr/>
              </p14:nvContentPartPr>
              <p14:xfrm>
                <a:off x="1037170" y="1842530"/>
                <a:ext cx="233640" cy="295920"/>
              </p14:xfrm>
            </p:contentPart>
          </mc:Choice>
          <mc:Fallback xmlns="">
            <p:pic>
              <p:nvPicPr>
                <p:cNvPr id="243" name="Ink 242">
                  <a:extLst>
                    <a:ext uri="{FF2B5EF4-FFF2-40B4-BE49-F238E27FC236}">
                      <a16:creationId xmlns:a16="http://schemas.microsoft.com/office/drawing/2014/main" id="{0CAB11F6-7DF9-56BA-D59A-3CECB5EE36DF}"/>
                    </a:ext>
                  </a:extLst>
                </p:cNvPr>
                <p:cNvPicPr/>
                <p:nvPr/>
              </p:nvPicPr>
              <p:blipFill>
                <a:blip r:embed="rId329"/>
                <a:stretch>
                  <a:fillRect/>
                </a:stretch>
              </p:blipFill>
              <p:spPr>
                <a:xfrm>
                  <a:off x="1031050" y="1836410"/>
                  <a:ext cx="245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4" name="Ink 243">
                  <a:extLst>
                    <a:ext uri="{FF2B5EF4-FFF2-40B4-BE49-F238E27FC236}">
                      <a16:creationId xmlns:a16="http://schemas.microsoft.com/office/drawing/2014/main" id="{539C5900-F934-7B8C-333F-723073F0FE01}"/>
                    </a:ext>
                  </a:extLst>
                </p14:cNvPr>
                <p14:cNvContentPartPr/>
                <p14:nvPr/>
              </p14:nvContentPartPr>
              <p14:xfrm>
                <a:off x="1282330" y="1766930"/>
                <a:ext cx="217440" cy="259200"/>
              </p14:xfrm>
            </p:contentPart>
          </mc:Choice>
          <mc:Fallback xmlns="">
            <p:pic>
              <p:nvPicPr>
                <p:cNvPr id="244" name="Ink 243">
                  <a:extLst>
                    <a:ext uri="{FF2B5EF4-FFF2-40B4-BE49-F238E27FC236}">
                      <a16:creationId xmlns:a16="http://schemas.microsoft.com/office/drawing/2014/main" id="{539C5900-F934-7B8C-333F-723073F0FE01}"/>
                    </a:ext>
                  </a:extLst>
                </p:cNvPr>
                <p:cNvPicPr/>
                <p:nvPr/>
              </p:nvPicPr>
              <p:blipFill>
                <a:blip r:embed="rId331"/>
                <a:stretch>
                  <a:fillRect/>
                </a:stretch>
              </p:blipFill>
              <p:spPr>
                <a:xfrm>
                  <a:off x="1276210" y="1760810"/>
                  <a:ext cx="2296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5" name="Ink 244">
                  <a:extLst>
                    <a:ext uri="{FF2B5EF4-FFF2-40B4-BE49-F238E27FC236}">
                      <a16:creationId xmlns:a16="http://schemas.microsoft.com/office/drawing/2014/main" id="{40C8A7E0-9689-3E00-4C97-5934473838C4}"/>
                    </a:ext>
                  </a:extLst>
                </p14:cNvPr>
                <p14:cNvContentPartPr/>
                <p14:nvPr/>
              </p14:nvContentPartPr>
              <p14:xfrm>
                <a:off x="1549810" y="1973570"/>
                <a:ext cx="3600" cy="29520"/>
              </p14:xfrm>
            </p:contentPart>
          </mc:Choice>
          <mc:Fallback xmlns="">
            <p:pic>
              <p:nvPicPr>
                <p:cNvPr id="245" name="Ink 244">
                  <a:extLst>
                    <a:ext uri="{FF2B5EF4-FFF2-40B4-BE49-F238E27FC236}">
                      <a16:creationId xmlns:a16="http://schemas.microsoft.com/office/drawing/2014/main" id="{40C8A7E0-9689-3E00-4C97-5934473838C4}"/>
                    </a:ext>
                  </a:extLst>
                </p:cNvPr>
                <p:cNvPicPr/>
                <p:nvPr/>
              </p:nvPicPr>
              <p:blipFill>
                <a:blip r:embed="rId333"/>
                <a:stretch>
                  <a:fillRect/>
                </a:stretch>
              </p:blipFill>
              <p:spPr>
                <a:xfrm>
                  <a:off x="1543690" y="1967450"/>
                  <a:ext cx="15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8" name="Ink 247">
                  <a:extLst>
                    <a:ext uri="{FF2B5EF4-FFF2-40B4-BE49-F238E27FC236}">
                      <a16:creationId xmlns:a16="http://schemas.microsoft.com/office/drawing/2014/main" id="{7BCBDF89-1980-5BA3-7441-559A6002E672}"/>
                    </a:ext>
                  </a:extLst>
                </p14:cNvPr>
                <p14:cNvContentPartPr/>
                <p14:nvPr/>
              </p14:nvContentPartPr>
              <p14:xfrm>
                <a:off x="1637650" y="1737770"/>
                <a:ext cx="79560" cy="290160"/>
              </p14:xfrm>
            </p:contentPart>
          </mc:Choice>
          <mc:Fallback xmlns="">
            <p:pic>
              <p:nvPicPr>
                <p:cNvPr id="248" name="Ink 247">
                  <a:extLst>
                    <a:ext uri="{FF2B5EF4-FFF2-40B4-BE49-F238E27FC236}">
                      <a16:creationId xmlns:a16="http://schemas.microsoft.com/office/drawing/2014/main" id="{7BCBDF89-1980-5BA3-7441-559A6002E672}"/>
                    </a:ext>
                  </a:extLst>
                </p:cNvPr>
                <p:cNvPicPr/>
                <p:nvPr/>
              </p:nvPicPr>
              <p:blipFill>
                <a:blip r:embed="rId335"/>
                <a:stretch>
                  <a:fillRect/>
                </a:stretch>
              </p:blipFill>
              <p:spPr>
                <a:xfrm>
                  <a:off x="1631530" y="1731650"/>
                  <a:ext cx="918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9" name="Ink 248">
                  <a:extLst>
                    <a:ext uri="{FF2B5EF4-FFF2-40B4-BE49-F238E27FC236}">
                      <a16:creationId xmlns:a16="http://schemas.microsoft.com/office/drawing/2014/main" id="{FF714C91-D43B-1A07-EDC0-226F2E3F3EA3}"/>
                    </a:ext>
                  </a:extLst>
                </p14:cNvPr>
                <p14:cNvContentPartPr/>
                <p14:nvPr/>
              </p14:nvContentPartPr>
              <p14:xfrm>
                <a:off x="1769050" y="1962050"/>
                <a:ext cx="23040" cy="26640"/>
              </p14:xfrm>
            </p:contentPart>
          </mc:Choice>
          <mc:Fallback xmlns="">
            <p:pic>
              <p:nvPicPr>
                <p:cNvPr id="249" name="Ink 248">
                  <a:extLst>
                    <a:ext uri="{FF2B5EF4-FFF2-40B4-BE49-F238E27FC236}">
                      <a16:creationId xmlns:a16="http://schemas.microsoft.com/office/drawing/2014/main" id="{FF714C91-D43B-1A07-EDC0-226F2E3F3EA3}"/>
                    </a:ext>
                  </a:extLst>
                </p:cNvPr>
                <p:cNvPicPr/>
                <p:nvPr/>
              </p:nvPicPr>
              <p:blipFill>
                <a:blip r:embed="rId337"/>
                <a:stretch>
                  <a:fillRect/>
                </a:stretch>
              </p:blipFill>
              <p:spPr>
                <a:xfrm>
                  <a:off x="1762930" y="1955930"/>
                  <a:ext cx="35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0" name="Ink 249">
                  <a:extLst>
                    <a:ext uri="{FF2B5EF4-FFF2-40B4-BE49-F238E27FC236}">
                      <a16:creationId xmlns:a16="http://schemas.microsoft.com/office/drawing/2014/main" id="{3001C9B1-6287-92AF-89AC-D5D4E5FA0427}"/>
                    </a:ext>
                  </a:extLst>
                </p14:cNvPr>
                <p14:cNvContentPartPr/>
                <p14:nvPr/>
              </p14:nvContentPartPr>
              <p14:xfrm>
                <a:off x="1877770" y="1647410"/>
                <a:ext cx="72000" cy="338040"/>
              </p14:xfrm>
            </p:contentPart>
          </mc:Choice>
          <mc:Fallback xmlns="">
            <p:pic>
              <p:nvPicPr>
                <p:cNvPr id="250" name="Ink 249">
                  <a:extLst>
                    <a:ext uri="{FF2B5EF4-FFF2-40B4-BE49-F238E27FC236}">
                      <a16:creationId xmlns:a16="http://schemas.microsoft.com/office/drawing/2014/main" id="{3001C9B1-6287-92AF-89AC-D5D4E5FA0427}"/>
                    </a:ext>
                  </a:extLst>
                </p:cNvPr>
                <p:cNvPicPr/>
                <p:nvPr/>
              </p:nvPicPr>
              <p:blipFill>
                <a:blip r:embed="rId339"/>
                <a:stretch>
                  <a:fillRect/>
                </a:stretch>
              </p:blipFill>
              <p:spPr>
                <a:xfrm>
                  <a:off x="1871650" y="1641290"/>
                  <a:ext cx="842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1" name="Ink 250">
                  <a:extLst>
                    <a:ext uri="{FF2B5EF4-FFF2-40B4-BE49-F238E27FC236}">
                      <a16:creationId xmlns:a16="http://schemas.microsoft.com/office/drawing/2014/main" id="{85D7B626-EAC0-7B33-29E4-7B96CEE68056}"/>
                    </a:ext>
                  </a:extLst>
                </p14:cNvPr>
                <p14:cNvContentPartPr/>
                <p14:nvPr/>
              </p14:nvContentPartPr>
              <p14:xfrm>
                <a:off x="2038330" y="1948010"/>
                <a:ext cx="26640" cy="18720"/>
              </p14:xfrm>
            </p:contentPart>
          </mc:Choice>
          <mc:Fallback xmlns="">
            <p:pic>
              <p:nvPicPr>
                <p:cNvPr id="251" name="Ink 250">
                  <a:extLst>
                    <a:ext uri="{FF2B5EF4-FFF2-40B4-BE49-F238E27FC236}">
                      <a16:creationId xmlns:a16="http://schemas.microsoft.com/office/drawing/2014/main" id="{85D7B626-EAC0-7B33-29E4-7B96CEE68056}"/>
                    </a:ext>
                  </a:extLst>
                </p:cNvPr>
                <p:cNvPicPr/>
                <p:nvPr/>
              </p:nvPicPr>
              <p:blipFill>
                <a:blip r:embed="rId341"/>
                <a:stretch>
                  <a:fillRect/>
                </a:stretch>
              </p:blipFill>
              <p:spPr>
                <a:xfrm>
                  <a:off x="2032210" y="1941890"/>
                  <a:ext cx="38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2" name="Ink 251">
                  <a:extLst>
                    <a:ext uri="{FF2B5EF4-FFF2-40B4-BE49-F238E27FC236}">
                      <a16:creationId xmlns:a16="http://schemas.microsoft.com/office/drawing/2014/main" id="{2FA46E51-BB1F-A30B-7CF3-E612315AE9A2}"/>
                    </a:ext>
                  </a:extLst>
                </p14:cNvPr>
                <p14:cNvContentPartPr/>
                <p14:nvPr/>
              </p14:nvContentPartPr>
              <p14:xfrm>
                <a:off x="2156770" y="1606730"/>
                <a:ext cx="78840" cy="380880"/>
              </p14:xfrm>
            </p:contentPart>
          </mc:Choice>
          <mc:Fallback xmlns="">
            <p:pic>
              <p:nvPicPr>
                <p:cNvPr id="252" name="Ink 251">
                  <a:extLst>
                    <a:ext uri="{FF2B5EF4-FFF2-40B4-BE49-F238E27FC236}">
                      <a16:creationId xmlns:a16="http://schemas.microsoft.com/office/drawing/2014/main" id="{2FA46E51-BB1F-A30B-7CF3-E612315AE9A2}"/>
                    </a:ext>
                  </a:extLst>
                </p:cNvPr>
                <p:cNvPicPr/>
                <p:nvPr/>
              </p:nvPicPr>
              <p:blipFill>
                <a:blip r:embed="rId343"/>
                <a:stretch>
                  <a:fillRect/>
                </a:stretch>
              </p:blipFill>
              <p:spPr>
                <a:xfrm>
                  <a:off x="2150650" y="1600610"/>
                  <a:ext cx="910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4" name="Ink 183">
                  <a:extLst>
                    <a:ext uri="{FF2B5EF4-FFF2-40B4-BE49-F238E27FC236}">
                      <a16:creationId xmlns:a16="http://schemas.microsoft.com/office/drawing/2014/main" id="{DF649C89-93FB-FCD6-02AC-5D576ED0DAF2}"/>
                    </a:ext>
                  </a:extLst>
                </p14:cNvPr>
                <p14:cNvContentPartPr/>
                <p14:nvPr/>
              </p14:nvContentPartPr>
              <p14:xfrm>
                <a:off x="8823610" y="2659010"/>
                <a:ext cx="199080" cy="218880"/>
              </p14:xfrm>
            </p:contentPart>
          </mc:Choice>
          <mc:Fallback xmlns="">
            <p:pic>
              <p:nvPicPr>
                <p:cNvPr id="184" name="Ink 183">
                  <a:extLst>
                    <a:ext uri="{FF2B5EF4-FFF2-40B4-BE49-F238E27FC236}">
                      <a16:creationId xmlns:a16="http://schemas.microsoft.com/office/drawing/2014/main" id="{DF649C89-93FB-FCD6-02AC-5D576ED0DAF2}"/>
                    </a:ext>
                  </a:extLst>
                </p:cNvPr>
                <p:cNvPicPr/>
                <p:nvPr/>
              </p:nvPicPr>
              <p:blipFill>
                <a:blip r:embed="rId345"/>
                <a:stretch>
                  <a:fillRect/>
                </a:stretch>
              </p:blipFill>
              <p:spPr>
                <a:xfrm>
                  <a:off x="8817490" y="2652890"/>
                  <a:ext cx="2113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85" name="Ink 184">
                  <a:extLst>
                    <a:ext uri="{FF2B5EF4-FFF2-40B4-BE49-F238E27FC236}">
                      <a16:creationId xmlns:a16="http://schemas.microsoft.com/office/drawing/2014/main" id="{9B518666-4E0C-190E-3D37-703D4885A88D}"/>
                    </a:ext>
                  </a:extLst>
                </p14:cNvPr>
                <p14:cNvContentPartPr/>
                <p14:nvPr/>
              </p14:nvContentPartPr>
              <p14:xfrm>
                <a:off x="9048970" y="2732090"/>
                <a:ext cx="39960" cy="39960"/>
              </p14:xfrm>
            </p:contentPart>
          </mc:Choice>
          <mc:Fallback xmlns="">
            <p:pic>
              <p:nvPicPr>
                <p:cNvPr id="185" name="Ink 184">
                  <a:extLst>
                    <a:ext uri="{FF2B5EF4-FFF2-40B4-BE49-F238E27FC236}">
                      <a16:creationId xmlns:a16="http://schemas.microsoft.com/office/drawing/2014/main" id="{9B518666-4E0C-190E-3D37-703D4885A88D}"/>
                    </a:ext>
                  </a:extLst>
                </p:cNvPr>
                <p:cNvPicPr/>
                <p:nvPr/>
              </p:nvPicPr>
              <p:blipFill>
                <a:blip r:embed="rId347"/>
                <a:stretch>
                  <a:fillRect/>
                </a:stretch>
              </p:blipFill>
              <p:spPr>
                <a:xfrm>
                  <a:off x="9042850" y="2725970"/>
                  <a:ext cx="52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6" name="Ink 185">
                  <a:extLst>
                    <a:ext uri="{FF2B5EF4-FFF2-40B4-BE49-F238E27FC236}">
                      <a16:creationId xmlns:a16="http://schemas.microsoft.com/office/drawing/2014/main" id="{E4B89B20-1331-6AF5-203E-CE5384CF2EC0}"/>
                    </a:ext>
                  </a:extLst>
                </p14:cNvPr>
                <p14:cNvContentPartPr/>
                <p14:nvPr/>
              </p14:nvContentPartPr>
              <p14:xfrm>
                <a:off x="9109450" y="2645690"/>
                <a:ext cx="176760" cy="235800"/>
              </p14:xfrm>
            </p:contentPart>
          </mc:Choice>
          <mc:Fallback xmlns="">
            <p:pic>
              <p:nvPicPr>
                <p:cNvPr id="186" name="Ink 185">
                  <a:extLst>
                    <a:ext uri="{FF2B5EF4-FFF2-40B4-BE49-F238E27FC236}">
                      <a16:creationId xmlns:a16="http://schemas.microsoft.com/office/drawing/2014/main" id="{E4B89B20-1331-6AF5-203E-CE5384CF2EC0}"/>
                    </a:ext>
                  </a:extLst>
                </p:cNvPr>
                <p:cNvPicPr/>
                <p:nvPr/>
              </p:nvPicPr>
              <p:blipFill>
                <a:blip r:embed="rId349"/>
                <a:stretch>
                  <a:fillRect/>
                </a:stretch>
              </p:blipFill>
              <p:spPr>
                <a:xfrm>
                  <a:off x="9103330" y="2639570"/>
                  <a:ext cx="189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7" name="Ink 186">
                  <a:extLst>
                    <a:ext uri="{FF2B5EF4-FFF2-40B4-BE49-F238E27FC236}">
                      <a16:creationId xmlns:a16="http://schemas.microsoft.com/office/drawing/2014/main" id="{9F96C5E4-4E2D-3331-9ADE-11328F536179}"/>
                    </a:ext>
                  </a:extLst>
                </p14:cNvPr>
                <p14:cNvContentPartPr/>
                <p14:nvPr/>
              </p14:nvContentPartPr>
              <p14:xfrm>
                <a:off x="9295570" y="2639930"/>
                <a:ext cx="120960" cy="245520"/>
              </p14:xfrm>
            </p:contentPart>
          </mc:Choice>
          <mc:Fallback xmlns="">
            <p:pic>
              <p:nvPicPr>
                <p:cNvPr id="187" name="Ink 186">
                  <a:extLst>
                    <a:ext uri="{FF2B5EF4-FFF2-40B4-BE49-F238E27FC236}">
                      <a16:creationId xmlns:a16="http://schemas.microsoft.com/office/drawing/2014/main" id="{9F96C5E4-4E2D-3331-9ADE-11328F536179}"/>
                    </a:ext>
                  </a:extLst>
                </p:cNvPr>
                <p:cNvPicPr/>
                <p:nvPr/>
              </p:nvPicPr>
              <p:blipFill>
                <a:blip r:embed="rId351"/>
                <a:stretch>
                  <a:fillRect/>
                </a:stretch>
              </p:blipFill>
              <p:spPr>
                <a:xfrm>
                  <a:off x="9289450" y="2633810"/>
                  <a:ext cx="1332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88" name="Ink 187">
                  <a:extLst>
                    <a:ext uri="{FF2B5EF4-FFF2-40B4-BE49-F238E27FC236}">
                      <a16:creationId xmlns:a16="http://schemas.microsoft.com/office/drawing/2014/main" id="{96EBB3D5-4117-506C-805F-98841DCD629B}"/>
                    </a:ext>
                  </a:extLst>
                </p14:cNvPr>
                <p14:cNvContentPartPr/>
                <p14:nvPr/>
              </p14:nvContentPartPr>
              <p14:xfrm>
                <a:off x="9471610" y="2818850"/>
                <a:ext cx="27360" cy="10080"/>
              </p14:xfrm>
            </p:contentPart>
          </mc:Choice>
          <mc:Fallback xmlns="">
            <p:pic>
              <p:nvPicPr>
                <p:cNvPr id="188" name="Ink 187">
                  <a:extLst>
                    <a:ext uri="{FF2B5EF4-FFF2-40B4-BE49-F238E27FC236}">
                      <a16:creationId xmlns:a16="http://schemas.microsoft.com/office/drawing/2014/main" id="{96EBB3D5-4117-506C-805F-98841DCD629B}"/>
                    </a:ext>
                  </a:extLst>
                </p:cNvPr>
                <p:cNvPicPr/>
                <p:nvPr/>
              </p:nvPicPr>
              <p:blipFill>
                <a:blip r:embed="rId353"/>
                <a:stretch>
                  <a:fillRect/>
                </a:stretch>
              </p:blipFill>
              <p:spPr>
                <a:xfrm>
                  <a:off x="9465490" y="2812730"/>
                  <a:ext cx="39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89" name="Ink 188">
                  <a:extLst>
                    <a:ext uri="{FF2B5EF4-FFF2-40B4-BE49-F238E27FC236}">
                      <a16:creationId xmlns:a16="http://schemas.microsoft.com/office/drawing/2014/main" id="{7D95F2C6-ABB7-C3B2-EBEB-FC159C34592E}"/>
                    </a:ext>
                  </a:extLst>
                </p14:cNvPr>
                <p14:cNvContentPartPr/>
                <p14:nvPr/>
              </p14:nvContentPartPr>
              <p14:xfrm>
                <a:off x="9580330" y="2603930"/>
                <a:ext cx="25200" cy="192960"/>
              </p14:xfrm>
            </p:contentPart>
          </mc:Choice>
          <mc:Fallback xmlns="">
            <p:pic>
              <p:nvPicPr>
                <p:cNvPr id="189" name="Ink 188">
                  <a:extLst>
                    <a:ext uri="{FF2B5EF4-FFF2-40B4-BE49-F238E27FC236}">
                      <a16:creationId xmlns:a16="http://schemas.microsoft.com/office/drawing/2014/main" id="{7D95F2C6-ABB7-C3B2-EBEB-FC159C34592E}"/>
                    </a:ext>
                  </a:extLst>
                </p:cNvPr>
                <p:cNvPicPr/>
                <p:nvPr/>
              </p:nvPicPr>
              <p:blipFill>
                <a:blip r:embed="rId355"/>
                <a:stretch>
                  <a:fillRect/>
                </a:stretch>
              </p:blipFill>
              <p:spPr>
                <a:xfrm>
                  <a:off x="9574210" y="2597810"/>
                  <a:ext cx="374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0" name="Ink 189">
                  <a:extLst>
                    <a:ext uri="{FF2B5EF4-FFF2-40B4-BE49-F238E27FC236}">
                      <a16:creationId xmlns:a16="http://schemas.microsoft.com/office/drawing/2014/main" id="{1EA5695C-A1D2-3CB8-98AD-2945CE713AEC}"/>
                    </a:ext>
                  </a:extLst>
                </p14:cNvPr>
                <p14:cNvContentPartPr/>
                <p14:nvPr/>
              </p14:nvContentPartPr>
              <p14:xfrm>
                <a:off x="9606970" y="2773130"/>
                <a:ext cx="63000" cy="61200"/>
              </p14:xfrm>
            </p:contentPart>
          </mc:Choice>
          <mc:Fallback xmlns="">
            <p:pic>
              <p:nvPicPr>
                <p:cNvPr id="190" name="Ink 189">
                  <a:extLst>
                    <a:ext uri="{FF2B5EF4-FFF2-40B4-BE49-F238E27FC236}">
                      <a16:creationId xmlns:a16="http://schemas.microsoft.com/office/drawing/2014/main" id="{1EA5695C-A1D2-3CB8-98AD-2945CE713AEC}"/>
                    </a:ext>
                  </a:extLst>
                </p:cNvPr>
                <p:cNvPicPr/>
                <p:nvPr/>
              </p:nvPicPr>
              <p:blipFill>
                <a:blip r:embed="rId357"/>
                <a:stretch>
                  <a:fillRect/>
                </a:stretch>
              </p:blipFill>
              <p:spPr>
                <a:xfrm>
                  <a:off x="9600850" y="2767010"/>
                  <a:ext cx="75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1" name="Ink 190">
                  <a:extLst>
                    <a:ext uri="{FF2B5EF4-FFF2-40B4-BE49-F238E27FC236}">
                      <a16:creationId xmlns:a16="http://schemas.microsoft.com/office/drawing/2014/main" id="{80BE8BD8-6CE4-1D75-B66B-3F64C19C66AF}"/>
                    </a:ext>
                  </a:extLst>
                </p14:cNvPr>
                <p14:cNvContentPartPr/>
                <p14:nvPr/>
              </p14:nvContentPartPr>
              <p14:xfrm>
                <a:off x="9732610" y="2635610"/>
                <a:ext cx="43920" cy="116280"/>
              </p14:xfrm>
            </p:contentPart>
          </mc:Choice>
          <mc:Fallback xmlns="">
            <p:pic>
              <p:nvPicPr>
                <p:cNvPr id="191" name="Ink 190">
                  <a:extLst>
                    <a:ext uri="{FF2B5EF4-FFF2-40B4-BE49-F238E27FC236}">
                      <a16:creationId xmlns:a16="http://schemas.microsoft.com/office/drawing/2014/main" id="{80BE8BD8-6CE4-1D75-B66B-3F64C19C66AF}"/>
                    </a:ext>
                  </a:extLst>
                </p:cNvPr>
                <p:cNvPicPr/>
                <p:nvPr/>
              </p:nvPicPr>
              <p:blipFill>
                <a:blip r:embed="rId359"/>
                <a:stretch>
                  <a:fillRect/>
                </a:stretch>
              </p:blipFill>
              <p:spPr>
                <a:xfrm>
                  <a:off x="9726490" y="2629490"/>
                  <a:ext cx="56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2" name="Ink 191">
                  <a:extLst>
                    <a:ext uri="{FF2B5EF4-FFF2-40B4-BE49-F238E27FC236}">
                      <a16:creationId xmlns:a16="http://schemas.microsoft.com/office/drawing/2014/main" id="{0F475ABC-EBCC-A064-D605-F8E0BB086190}"/>
                    </a:ext>
                  </a:extLst>
                </p14:cNvPr>
                <p14:cNvContentPartPr/>
                <p14:nvPr/>
              </p14:nvContentPartPr>
              <p14:xfrm>
                <a:off x="9766090" y="2829290"/>
                <a:ext cx="9720" cy="25920"/>
              </p14:xfrm>
            </p:contentPart>
          </mc:Choice>
          <mc:Fallback xmlns="">
            <p:pic>
              <p:nvPicPr>
                <p:cNvPr id="192" name="Ink 191">
                  <a:extLst>
                    <a:ext uri="{FF2B5EF4-FFF2-40B4-BE49-F238E27FC236}">
                      <a16:creationId xmlns:a16="http://schemas.microsoft.com/office/drawing/2014/main" id="{0F475ABC-EBCC-A064-D605-F8E0BB086190}"/>
                    </a:ext>
                  </a:extLst>
                </p:cNvPr>
                <p:cNvPicPr/>
                <p:nvPr/>
              </p:nvPicPr>
              <p:blipFill>
                <a:blip r:embed="rId361"/>
                <a:stretch>
                  <a:fillRect/>
                </a:stretch>
              </p:blipFill>
              <p:spPr>
                <a:xfrm>
                  <a:off x="9759970" y="2823170"/>
                  <a:ext cx="21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3" name="Ink 192">
                  <a:extLst>
                    <a:ext uri="{FF2B5EF4-FFF2-40B4-BE49-F238E27FC236}">
                      <a16:creationId xmlns:a16="http://schemas.microsoft.com/office/drawing/2014/main" id="{DC97A4D8-7E26-F826-A713-25356F20DC4D}"/>
                    </a:ext>
                  </a:extLst>
                </p14:cNvPr>
                <p14:cNvContentPartPr/>
                <p14:nvPr/>
              </p14:nvContentPartPr>
              <p14:xfrm>
                <a:off x="9866170" y="2611490"/>
                <a:ext cx="55800" cy="294480"/>
              </p14:xfrm>
            </p:contentPart>
          </mc:Choice>
          <mc:Fallback xmlns="">
            <p:pic>
              <p:nvPicPr>
                <p:cNvPr id="193" name="Ink 192">
                  <a:extLst>
                    <a:ext uri="{FF2B5EF4-FFF2-40B4-BE49-F238E27FC236}">
                      <a16:creationId xmlns:a16="http://schemas.microsoft.com/office/drawing/2014/main" id="{DC97A4D8-7E26-F826-A713-25356F20DC4D}"/>
                    </a:ext>
                  </a:extLst>
                </p:cNvPr>
                <p:cNvPicPr/>
                <p:nvPr/>
              </p:nvPicPr>
              <p:blipFill>
                <a:blip r:embed="rId363"/>
                <a:stretch>
                  <a:fillRect/>
                </a:stretch>
              </p:blipFill>
              <p:spPr>
                <a:xfrm>
                  <a:off x="9860050" y="2605370"/>
                  <a:ext cx="680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7" name="Ink 256">
                  <a:extLst>
                    <a:ext uri="{FF2B5EF4-FFF2-40B4-BE49-F238E27FC236}">
                      <a16:creationId xmlns:a16="http://schemas.microsoft.com/office/drawing/2014/main" id="{A02FABF6-793B-FA9B-9E31-15B25FCC13F0}"/>
                    </a:ext>
                  </a:extLst>
                </p14:cNvPr>
                <p14:cNvContentPartPr/>
                <p14:nvPr/>
              </p14:nvContentPartPr>
              <p14:xfrm>
                <a:off x="8909650" y="2968610"/>
                <a:ext cx="995040" cy="53640"/>
              </p14:xfrm>
            </p:contentPart>
          </mc:Choice>
          <mc:Fallback xmlns="">
            <p:pic>
              <p:nvPicPr>
                <p:cNvPr id="257" name="Ink 256">
                  <a:extLst>
                    <a:ext uri="{FF2B5EF4-FFF2-40B4-BE49-F238E27FC236}">
                      <a16:creationId xmlns:a16="http://schemas.microsoft.com/office/drawing/2014/main" id="{A02FABF6-793B-FA9B-9E31-15B25FCC13F0}"/>
                    </a:ext>
                  </a:extLst>
                </p:cNvPr>
                <p:cNvPicPr/>
                <p:nvPr/>
              </p:nvPicPr>
              <p:blipFill>
                <a:blip r:embed="rId365"/>
                <a:stretch>
                  <a:fillRect/>
                </a:stretch>
              </p:blipFill>
              <p:spPr>
                <a:xfrm>
                  <a:off x="8903530" y="2962490"/>
                  <a:ext cx="1007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4" name="Ink 253">
                  <a:extLst>
                    <a:ext uri="{FF2B5EF4-FFF2-40B4-BE49-F238E27FC236}">
                      <a16:creationId xmlns:a16="http://schemas.microsoft.com/office/drawing/2014/main" id="{64A99914-BC5D-2FBB-E917-7BF6672A71D0}"/>
                    </a:ext>
                  </a:extLst>
                </p14:cNvPr>
                <p14:cNvContentPartPr/>
                <p14:nvPr/>
              </p14:nvContentPartPr>
              <p14:xfrm>
                <a:off x="10208530" y="2062130"/>
                <a:ext cx="212400" cy="407520"/>
              </p14:xfrm>
            </p:contentPart>
          </mc:Choice>
          <mc:Fallback xmlns="">
            <p:pic>
              <p:nvPicPr>
                <p:cNvPr id="254" name="Ink 253">
                  <a:extLst>
                    <a:ext uri="{FF2B5EF4-FFF2-40B4-BE49-F238E27FC236}">
                      <a16:creationId xmlns:a16="http://schemas.microsoft.com/office/drawing/2014/main" id="{64A99914-BC5D-2FBB-E917-7BF6672A71D0}"/>
                    </a:ext>
                  </a:extLst>
                </p:cNvPr>
                <p:cNvPicPr/>
                <p:nvPr/>
              </p:nvPicPr>
              <p:blipFill>
                <a:blip r:embed="rId367"/>
                <a:stretch>
                  <a:fillRect/>
                </a:stretch>
              </p:blipFill>
              <p:spPr>
                <a:xfrm>
                  <a:off x="10202410" y="2056010"/>
                  <a:ext cx="2246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5" name="Ink 254">
                  <a:extLst>
                    <a:ext uri="{FF2B5EF4-FFF2-40B4-BE49-F238E27FC236}">
                      <a16:creationId xmlns:a16="http://schemas.microsoft.com/office/drawing/2014/main" id="{4261A4D5-BEA0-9044-5BFD-2D0BA870376F}"/>
                    </a:ext>
                  </a:extLst>
                </p14:cNvPr>
                <p14:cNvContentPartPr/>
                <p14:nvPr/>
              </p14:nvContentPartPr>
              <p14:xfrm>
                <a:off x="10394650" y="2098850"/>
                <a:ext cx="214200" cy="435960"/>
              </p14:xfrm>
            </p:contentPart>
          </mc:Choice>
          <mc:Fallback xmlns="">
            <p:pic>
              <p:nvPicPr>
                <p:cNvPr id="255" name="Ink 254">
                  <a:extLst>
                    <a:ext uri="{FF2B5EF4-FFF2-40B4-BE49-F238E27FC236}">
                      <a16:creationId xmlns:a16="http://schemas.microsoft.com/office/drawing/2014/main" id="{4261A4D5-BEA0-9044-5BFD-2D0BA870376F}"/>
                    </a:ext>
                  </a:extLst>
                </p:cNvPr>
                <p:cNvPicPr/>
                <p:nvPr/>
              </p:nvPicPr>
              <p:blipFill>
                <a:blip r:embed="rId369"/>
                <a:stretch>
                  <a:fillRect/>
                </a:stretch>
              </p:blipFill>
              <p:spPr>
                <a:xfrm>
                  <a:off x="10388530" y="2092730"/>
                  <a:ext cx="2264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59" name="Ink 258">
                  <a:extLst>
                    <a:ext uri="{FF2B5EF4-FFF2-40B4-BE49-F238E27FC236}">
                      <a16:creationId xmlns:a16="http://schemas.microsoft.com/office/drawing/2014/main" id="{1145945C-39C1-E652-4390-124CB19F2926}"/>
                    </a:ext>
                  </a:extLst>
                </p14:cNvPr>
                <p14:cNvContentPartPr/>
                <p14:nvPr/>
              </p14:nvContentPartPr>
              <p14:xfrm>
                <a:off x="10173250" y="2778170"/>
                <a:ext cx="198720" cy="226080"/>
              </p14:xfrm>
            </p:contentPart>
          </mc:Choice>
          <mc:Fallback xmlns="">
            <p:pic>
              <p:nvPicPr>
                <p:cNvPr id="259" name="Ink 258">
                  <a:extLst>
                    <a:ext uri="{FF2B5EF4-FFF2-40B4-BE49-F238E27FC236}">
                      <a16:creationId xmlns:a16="http://schemas.microsoft.com/office/drawing/2014/main" id="{1145945C-39C1-E652-4390-124CB19F2926}"/>
                    </a:ext>
                  </a:extLst>
                </p:cNvPr>
                <p:cNvPicPr/>
                <p:nvPr/>
              </p:nvPicPr>
              <p:blipFill>
                <a:blip r:embed="rId371"/>
                <a:stretch>
                  <a:fillRect/>
                </a:stretch>
              </p:blipFill>
              <p:spPr>
                <a:xfrm>
                  <a:off x="10167130" y="2772050"/>
                  <a:ext cx="2109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0" name="Ink 259">
                  <a:extLst>
                    <a:ext uri="{FF2B5EF4-FFF2-40B4-BE49-F238E27FC236}">
                      <a16:creationId xmlns:a16="http://schemas.microsoft.com/office/drawing/2014/main" id="{A5B3773D-AC3A-295B-8635-532247804FD7}"/>
                    </a:ext>
                  </a:extLst>
                </p14:cNvPr>
                <p14:cNvContentPartPr/>
                <p14:nvPr/>
              </p14:nvContentPartPr>
              <p14:xfrm>
                <a:off x="10508050" y="2667290"/>
                <a:ext cx="155160" cy="261360"/>
              </p14:xfrm>
            </p:contentPart>
          </mc:Choice>
          <mc:Fallback xmlns="">
            <p:pic>
              <p:nvPicPr>
                <p:cNvPr id="260" name="Ink 259">
                  <a:extLst>
                    <a:ext uri="{FF2B5EF4-FFF2-40B4-BE49-F238E27FC236}">
                      <a16:creationId xmlns:a16="http://schemas.microsoft.com/office/drawing/2014/main" id="{A5B3773D-AC3A-295B-8635-532247804FD7}"/>
                    </a:ext>
                  </a:extLst>
                </p:cNvPr>
                <p:cNvPicPr/>
                <p:nvPr/>
              </p:nvPicPr>
              <p:blipFill>
                <a:blip r:embed="rId373"/>
                <a:stretch>
                  <a:fillRect/>
                </a:stretch>
              </p:blipFill>
              <p:spPr>
                <a:xfrm>
                  <a:off x="10501930" y="2661170"/>
                  <a:ext cx="167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1" name="Ink 260">
                  <a:extLst>
                    <a:ext uri="{FF2B5EF4-FFF2-40B4-BE49-F238E27FC236}">
                      <a16:creationId xmlns:a16="http://schemas.microsoft.com/office/drawing/2014/main" id="{AC9104C8-99CA-80EB-08CC-C0517B12B134}"/>
                    </a:ext>
                  </a:extLst>
                </p14:cNvPr>
                <p14:cNvContentPartPr/>
                <p14:nvPr/>
              </p14:nvContentPartPr>
              <p14:xfrm>
                <a:off x="10659970" y="2670530"/>
                <a:ext cx="170280" cy="171360"/>
              </p14:xfrm>
            </p:contentPart>
          </mc:Choice>
          <mc:Fallback xmlns="">
            <p:pic>
              <p:nvPicPr>
                <p:cNvPr id="261" name="Ink 260">
                  <a:extLst>
                    <a:ext uri="{FF2B5EF4-FFF2-40B4-BE49-F238E27FC236}">
                      <a16:creationId xmlns:a16="http://schemas.microsoft.com/office/drawing/2014/main" id="{AC9104C8-99CA-80EB-08CC-C0517B12B134}"/>
                    </a:ext>
                  </a:extLst>
                </p:cNvPr>
                <p:cNvPicPr/>
                <p:nvPr/>
              </p:nvPicPr>
              <p:blipFill>
                <a:blip r:embed="rId375"/>
                <a:stretch>
                  <a:fillRect/>
                </a:stretch>
              </p:blipFill>
              <p:spPr>
                <a:xfrm>
                  <a:off x="10653850" y="2664410"/>
                  <a:ext cx="182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2" name="Ink 261">
                  <a:extLst>
                    <a:ext uri="{FF2B5EF4-FFF2-40B4-BE49-F238E27FC236}">
                      <a16:creationId xmlns:a16="http://schemas.microsoft.com/office/drawing/2014/main" id="{81D21B61-848D-6024-C79D-3E2751D3E4EA}"/>
                    </a:ext>
                  </a:extLst>
                </p14:cNvPr>
                <p14:cNvContentPartPr/>
                <p14:nvPr/>
              </p14:nvContentPartPr>
              <p14:xfrm>
                <a:off x="10801090" y="2875730"/>
                <a:ext cx="12240" cy="3960"/>
              </p14:xfrm>
            </p:contentPart>
          </mc:Choice>
          <mc:Fallback xmlns="">
            <p:pic>
              <p:nvPicPr>
                <p:cNvPr id="262" name="Ink 261">
                  <a:extLst>
                    <a:ext uri="{FF2B5EF4-FFF2-40B4-BE49-F238E27FC236}">
                      <a16:creationId xmlns:a16="http://schemas.microsoft.com/office/drawing/2014/main" id="{81D21B61-848D-6024-C79D-3E2751D3E4EA}"/>
                    </a:ext>
                  </a:extLst>
                </p:cNvPr>
                <p:cNvPicPr/>
                <p:nvPr/>
              </p:nvPicPr>
              <p:blipFill>
                <a:blip r:embed="rId377"/>
                <a:stretch>
                  <a:fillRect/>
                </a:stretch>
              </p:blipFill>
              <p:spPr>
                <a:xfrm>
                  <a:off x="10794970" y="2869610"/>
                  <a:ext cx="244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3" name="Ink 262">
                  <a:extLst>
                    <a:ext uri="{FF2B5EF4-FFF2-40B4-BE49-F238E27FC236}">
                      <a16:creationId xmlns:a16="http://schemas.microsoft.com/office/drawing/2014/main" id="{9829E929-3FB6-AA76-D4E1-9B6D895F7860}"/>
                    </a:ext>
                  </a:extLst>
                </p14:cNvPr>
                <p14:cNvContentPartPr/>
                <p14:nvPr/>
              </p14:nvContentPartPr>
              <p14:xfrm>
                <a:off x="10981450" y="2652530"/>
                <a:ext cx="47160" cy="210240"/>
              </p14:xfrm>
            </p:contentPart>
          </mc:Choice>
          <mc:Fallback xmlns="">
            <p:pic>
              <p:nvPicPr>
                <p:cNvPr id="263" name="Ink 262">
                  <a:extLst>
                    <a:ext uri="{FF2B5EF4-FFF2-40B4-BE49-F238E27FC236}">
                      <a16:creationId xmlns:a16="http://schemas.microsoft.com/office/drawing/2014/main" id="{9829E929-3FB6-AA76-D4E1-9B6D895F7860}"/>
                    </a:ext>
                  </a:extLst>
                </p:cNvPr>
                <p:cNvPicPr/>
                <p:nvPr/>
              </p:nvPicPr>
              <p:blipFill>
                <a:blip r:embed="rId379"/>
                <a:stretch>
                  <a:fillRect/>
                </a:stretch>
              </p:blipFill>
              <p:spPr>
                <a:xfrm>
                  <a:off x="10975330" y="2646410"/>
                  <a:ext cx="594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4" name="Ink 263">
                  <a:extLst>
                    <a:ext uri="{FF2B5EF4-FFF2-40B4-BE49-F238E27FC236}">
                      <a16:creationId xmlns:a16="http://schemas.microsoft.com/office/drawing/2014/main" id="{0D442A42-7439-648C-9C56-47F3A33DABD2}"/>
                    </a:ext>
                  </a:extLst>
                </p14:cNvPr>
                <p14:cNvContentPartPr/>
                <p14:nvPr/>
              </p14:nvContentPartPr>
              <p14:xfrm>
                <a:off x="11066770" y="2824970"/>
                <a:ext cx="25200" cy="44640"/>
              </p14:xfrm>
            </p:contentPart>
          </mc:Choice>
          <mc:Fallback xmlns="">
            <p:pic>
              <p:nvPicPr>
                <p:cNvPr id="264" name="Ink 263">
                  <a:extLst>
                    <a:ext uri="{FF2B5EF4-FFF2-40B4-BE49-F238E27FC236}">
                      <a16:creationId xmlns:a16="http://schemas.microsoft.com/office/drawing/2014/main" id="{0D442A42-7439-648C-9C56-47F3A33DABD2}"/>
                    </a:ext>
                  </a:extLst>
                </p:cNvPr>
                <p:cNvPicPr/>
                <p:nvPr/>
              </p:nvPicPr>
              <p:blipFill>
                <a:blip r:embed="rId381"/>
                <a:stretch>
                  <a:fillRect/>
                </a:stretch>
              </p:blipFill>
              <p:spPr>
                <a:xfrm>
                  <a:off x="11060650" y="2818850"/>
                  <a:ext cx="374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5" name="Ink 264">
                  <a:extLst>
                    <a:ext uri="{FF2B5EF4-FFF2-40B4-BE49-F238E27FC236}">
                      <a16:creationId xmlns:a16="http://schemas.microsoft.com/office/drawing/2014/main" id="{34EE462B-5020-A82D-2BD5-AC1982D923E7}"/>
                    </a:ext>
                  </a:extLst>
                </p14:cNvPr>
                <p14:cNvContentPartPr/>
                <p14:nvPr/>
              </p14:nvContentPartPr>
              <p14:xfrm>
                <a:off x="11232730" y="2590610"/>
                <a:ext cx="61560" cy="318600"/>
              </p14:xfrm>
            </p:contentPart>
          </mc:Choice>
          <mc:Fallback xmlns="">
            <p:pic>
              <p:nvPicPr>
                <p:cNvPr id="265" name="Ink 264">
                  <a:extLst>
                    <a:ext uri="{FF2B5EF4-FFF2-40B4-BE49-F238E27FC236}">
                      <a16:creationId xmlns:a16="http://schemas.microsoft.com/office/drawing/2014/main" id="{34EE462B-5020-A82D-2BD5-AC1982D923E7}"/>
                    </a:ext>
                  </a:extLst>
                </p:cNvPr>
                <p:cNvPicPr/>
                <p:nvPr/>
              </p:nvPicPr>
              <p:blipFill>
                <a:blip r:embed="rId383"/>
                <a:stretch>
                  <a:fillRect/>
                </a:stretch>
              </p:blipFill>
              <p:spPr>
                <a:xfrm>
                  <a:off x="11226610" y="2584490"/>
                  <a:ext cx="738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6" name="Ink 265">
                  <a:extLst>
                    <a:ext uri="{FF2B5EF4-FFF2-40B4-BE49-F238E27FC236}">
                      <a16:creationId xmlns:a16="http://schemas.microsoft.com/office/drawing/2014/main" id="{D871ECF2-9A5F-7661-F805-9F30C8DFE248}"/>
                    </a:ext>
                  </a:extLst>
                </p14:cNvPr>
                <p14:cNvContentPartPr/>
                <p14:nvPr/>
              </p14:nvContentPartPr>
              <p14:xfrm>
                <a:off x="11314810" y="2872130"/>
                <a:ext cx="16200" cy="19080"/>
              </p14:xfrm>
            </p:contentPart>
          </mc:Choice>
          <mc:Fallback xmlns="">
            <p:pic>
              <p:nvPicPr>
                <p:cNvPr id="266" name="Ink 265">
                  <a:extLst>
                    <a:ext uri="{FF2B5EF4-FFF2-40B4-BE49-F238E27FC236}">
                      <a16:creationId xmlns:a16="http://schemas.microsoft.com/office/drawing/2014/main" id="{D871ECF2-9A5F-7661-F805-9F30C8DFE248}"/>
                    </a:ext>
                  </a:extLst>
                </p:cNvPr>
                <p:cNvPicPr/>
                <p:nvPr/>
              </p:nvPicPr>
              <p:blipFill>
                <a:blip r:embed="rId385"/>
                <a:stretch>
                  <a:fillRect/>
                </a:stretch>
              </p:blipFill>
              <p:spPr>
                <a:xfrm>
                  <a:off x="11308690" y="2866010"/>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7" name="Ink 266">
                  <a:extLst>
                    <a:ext uri="{FF2B5EF4-FFF2-40B4-BE49-F238E27FC236}">
                      <a16:creationId xmlns:a16="http://schemas.microsoft.com/office/drawing/2014/main" id="{FFB30288-46FB-10D1-72CC-9B5E95AFDB9F}"/>
                    </a:ext>
                  </a:extLst>
                </p14:cNvPr>
                <p14:cNvContentPartPr/>
                <p14:nvPr/>
              </p14:nvContentPartPr>
              <p14:xfrm>
                <a:off x="11439730" y="2578730"/>
                <a:ext cx="128160" cy="377640"/>
              </p14:xfrm>
            </p:contentPart>
          </mc:Choice>
          <mc:Fallback xmlns="">
            <p:pic>
              <p:nvPicPr>
                <p:cNvPr id="267" name="Ink 266">
                  <a:extLst>
                    <a:ext uri="{FF2B5EF4-FFF2-40B4-BE49-F238E27FC236}">
                      <a16:creationId xmlns:a16="http://schemas.microsoft.com/office/drawing/2014/main" id="{FFB30288-46FB-10D1-72CC-9B5E95AFDB9F}"/>
                    </a:ext>
                  </a:extLst>
                </p:cNvPr>
                <p:cNvPicPr/>
                <p:nvPr/>
              </p:nvPicPr>
              <p:blipFill>
                <a:blip r:embed="rId387"/>
                <a:stretch>
                  <a:fillRect/>
                </a:stretch>
              </p:blipFill>
              <p:spPr>
                <a:xfrm>
                  <a:off x="11433610" y="2572610"/>
                  <a:ext cx="1404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0" name="Ink 229">
                  <a:extLst>
                    <a:ext uri="{FF2B5EF4-FFF2-40B4-BE49-F238E27FC236}">
                      <a16:creationId xmlns:a16="http://schemas.microsoft.com/office/drawing/2014/main" id="{3AF0FA27-BF3D-A547-1888-F93E9EE8F192}"/>
                    </a:ext>
                  </a:extLst>
                </p14:cNvPr>
                <p14:cNvContentPartPr/>
                <p14:nvPr/>
              </p14:nvContentPartPr>
              <p14:xfrm>
                <a:off x="8844490" y="215330"/>
                <a:ext cx="479520" cy="589320"/>
              </p14:xfrm>
            </p:contentPart>
          </mc:Choice>
          <mc:Fallback xmlns="">
            <p:pic>
              <p:nvPicPr>
                <p:cNvPr id="230" name="Ink 229">
                  <a:extLst>
                    <a:ext uri="{FF2B5EF4-FFF2-40B4-BE49-F238E27FC236}">
                      <a16:creationId xmlns:a16="http://schemas.microsoft.com/office/drawing/2014/main" id="{3AF0FA27-BF3D-A547-1888-F93E9EE8F192}"/>
                    </a:ext>
                  </a:extLst>
                </p:cNvPr>
                <p:cNvPicPr/>
                <p:nvPr/>
              </p:nvPicPr>
              <p:blipFill>
                <a:blip r:embed="rId389"/>
                <a:stretch>
                  <a:fillRect/>
                </a:stretch>
              </p:blipFill>
              <p:spPr>
                <a:xfrm>
                  <a:off x="8838370" y="209210"/>
                  <a:ext cx="49176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2" name="Ink 231">
                  <a:extLst>
                    <a:ext uri="{FF2B5EF4-FFF2-40B4-BE49-F238E27FC236}">
                      <a16:creationId xmlns:a16="http://schemas.microsoft.com/office/drawing/2014/main" id="{58F626A6-6BEE-D7D3-8C84-D1295F622210}"/>
                    </a:ext>
                  </a:extLst>
                </p14:cNvPr>
                <p14:cNvContentPartPr/>
                <p14:nvPr/>
              </p14:nvContentPartPr>
              <p14:xfrm>
                <a:off x="10123570" y="283010"/>
                <a:ext cx="27720" cy="484920"/>
              </p14:xfrm>
            </p:contentPart>
          </mc:Choice>
          <mc:Fallback xmlns="">
            <p:pic>
              <p:nvPicPr>
                <p:cNvPr id="232" name="Ink 231">
                  <a:extLst>
                    <a:ext uri="{FF2B5EF4-FFF2-40B4-BE49-F238E27FC236}">
                      <a16:creationId xmlns:a16="http://schemas.microsoft.com/office/drawing/2014/main" id="{58F626A6-6BEE-D7D3-8C84-D1295F622210}"/>
                    </a:ext>
                  </a:extLst>
                </p:cNvPr>
                <p:cNvPicPr/>
                <p:nvPr/>
              </p:nvPicPr>
              <p:blipFill>
                <a:blip r:embed="rId391"/>
                <a:stretch>
                  <a:fillRect/>
                </a:stretch>
              </p:blipFill>
              <p:spPr>
                <a:xfrm>
                  <a:off x="10117450" y="276890"/>
                  <a:ext cx="3996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3" name="Ink 232">
                  <a:extLst>
                    <a:ext uri="{FF2B5EF4-FFF2-40B4-BE49-F238E27FC236}">
                      <a16:creationId xmlns:a16="http://schemas.microsoft.com/office/drawing/2014/main" id="{D331C449-45E0-034E-2909-F5B91AAC860F}"/>
                    </a:ext>
                  </a:extLst>
                </p14:cNvPr>
                <p14:cNvContentPartPr/>
                <p14:nvPr/>
              </p14:nvContentPartPr>
              <p14:xfrm>
                <a:off x="9961930" y="201650"/>
                <a:ext cx="607680" cy="159120"/>
              </p14:xfrm>
            </p:contentPart>
          </mc:Choice>
          <mc:Fallback xmlns="">
            <p:pic>
              <p:nvPicPr>
                <p:cNvPr id="233" name="Ink 232">
                  <a:extLst>
                    <a:ext uri="{FF2B5EF4-FFF2-40B4-BE49-F238E27FC236}">
                      <a16:creationId xmlns:a16="http://schemas.microsoft.com/office/drawing/2014/main" id="{D331C449-45E0-034E-2909-F5B91AAC860F}"/>
                    </a:ext>
                  </a:extLst>
                </p:cNvPr>
                <p:cNvPicPr/>
                <p:nvPr/>
              </p:nvPicPr>
              <p:blipFill>
                <a:blip r:embed="rId393"/>
                <a:stretch>
                  <a:fillRect/>
                </a:stretch>
              </p:blipFill>
              <p:spPr>
                <a:xfrm>
                  <a:off x="9955810" y="195530"/>
                  <a:ext cx="619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1" name="Ink 270">
                  <a:extLst>
                    <a:ext uri="{FF2B5EF4-FFF2-40B4-BE49-F238E27FC236}">
                      <a16:creationId xmlns:a16="http://schemas.microsoft.com/office/drawing/2014/main" id="{204DA046-5F23-551C-1169-443565D1A7F5}"/>
                    </a:ext>
                  </a:extLst>
                </p14:cNvPr>
                <p14:cNvContentPartPr/>
                <p14:nvPr/>
              </p14:nvContentPartPr>
              <p14:xfrm>
                <a:off x="9420490" y="217130"/>
                <a:ext cx="320400" cy="601920"/>
              </p14:xfrm>
            </p:contentPart>
          </mc:Choice>
          <mc:Fallback xmlns="">
            <p:pic>
              <p:nvPicPr>
                <p:cNvPr id="271" name="Ink 270">
                  <a:extLst>
                    <a:ext uri="{FF2B5EF4-FFF2-40B4-BE49-F238E27FC236}">
                      <a16:creationId xmlns:a16="http://schemas.microsoft.com/office/drawing/2014/main" id="{204DA046-5F23-551C-1169-443565D1A7F5}"/>
                    </a:ext>
                  </a:extLst>
                </p:cNvPr>
                <p:cNvPicPr/>
                <p:nvPr/>
              </p:nvPicPr>
              <p:blipFill>
                <a:blip r:embed="rId395"/>
                <a:stretch>
                  <a:fillRect/>
                </a:stretch>
              </p:blipFill>
              <p:spPr>
                <a:xfrm>
                  <a:off x="9414370" y="211010"/>
                  <a:ext cx="33264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72" name="Ink 271">
                  <a:extLst>
                    <a:ext uri="{FF2B5EF4-FFF2-40B4-BE49-F238E27FC236}">
                      <a16:creationId xmlns:a16="http://schemas.microsoft.com/office/drawing/2014/main" id="{7B8338D9-5857-B3C2-85DE-959F205F6BCB}"/>
                    </a:ext>
                  </a:extLst>
                </p14:cNvPr>
                <p14:cNvContentPartPr/>
                <p14:nvPr/>
              </p14:nvContentPartPr>
              <p14:xfrm>
                <a:off x="9521290" y="460850"/>
                <a:ext cx="367920" cy="116640"/>
              </p14:xfrm>
            </p:contentPart>
          </mc:Choice>
          <mc:Fallback xmlns="">
            <p:pic>
              <p:nvPicPr>
                <p:cNvPr id="272" name="Ink 271">
                  <a:extLst>
                    <a:ext uri="{FF2B5EF4-FFF2-40B4-BE49-F238E27FC236}">
                      <a16:creationId xmlns:a16="http://schemas.microsoft.com/office/drawing/2014/main" id="{7B8338D9-5857-B3C2-85DE-959F205F6BCB}"/>
                    </a:ext>
                  </a:extLst>
                </p:cNvPr>
                <p:cNvPicPr/>
                <p:nvPr/>
              </p:nvPicPr>
              <p:blipFill>
                <a:blip r:embed="rId397"/>
                <a:stretch>
                  <a:fillRect/>
                </a:stretch>
              </p:blipFill>
              <p:spPr>
                <a:xfrm>
                  <a:off x="9515170" y="454730"/>
                  <a:ext cx="380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74" name="Ink 273">
                  <a:extLst>
                    <a:ext uri="{FF2B5EF4-FFF2-40B4-BE49-F238E27FC236}">
                      <a16:creationId xmlns:a16="http://schemas.microsoft.com/office/drawing/2014/main" id="{700A975D-C61C-6269-BCC9-2BC1F0AE6B2A}"/>
                    </a:ext>
                  </a:extLst>
                </p14:cNvPr>
                <p14:cNvContentPartPr/>
                <p14:nvPr/>
              </p14:nvContentPartPr>
              <p14:xfrm>
                <a:off x="9042130" y="1123250"/>
                <a:ext cx="529560" cy="496080"/>
              </p14:xfrm>
            </p:contentPart>
          </mc:Choice>
          <mc:Fallback xmlns="">
            <p:pic>
              <p:nvPicPr>
                <p:cNvPr id="274" name="Ink 273">
                  <a:extLst>
                    <a:ext uri="{FF2B5EF4-FFF2-40B4-BE49-F238E27FC236}">
                      <a16:creationId xmlns:a16="http://schemas.microsoft.com/office/drawing/2014/main" id="{700A975D-C61C-6269-BCC9-2BC1F0AE6B2A}"/>
                    </a:ext>
                  </a:extLst>
                </p:cNvPr>
                <p:cNvPicPr/>
                <p:nvPr/>
              </p:nvPicPr>
              <p:blipFill>
                <a:blip r:embed="rId399"/>
                <a:stretch>
                  <a:fillRect/>
                </a:stretch>
              </p:blipFill>
              <p:spPr>
                <a:xfrm>
                  <a:off x="9036010" y="1117130"/>
                  <a:ext cx="54180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5" name="Ink 274">
                  <a:extLst>
                    <a:ext uri="{FF2B5EF4-FFF2-40B4-BE49-F238E27FC236}">
                      <a16:creationId xmlns:a16="http://schemas.microsoft.com/office/drawing/2014/main" id="{34A4089A-3FA1-09F1-FFFB-F958A9946C42}"/>
                    </a:ext>
                  </a:extLst>
                </p14:cNvPr>
                <p14:cNvContentPartPr/>
                <p14:nvPr/>
              </p14:nvContentPartPr>
              <p14:xfrm>
                <a:off x="9597610" y="1111730"/>
                <a:ext cx="460800" cy="532080"/>
              </p14:xfrm>
            </p:contentPart>
          </mc:Choice>
          <mc:Fallback xmlns="">
            <p:pic>
              <p:nvPicPr>
                <p:cNvPr id="275" name="Ink 274">
                  <a:extLst>
                    <a:ext uri="{FF2B5EF4-FFF2-40B4-BE49-F238E27FC236}">
                      <a16:creationId xmlns:a16="http://schemas.microsoft.com/office/drawing/2014/main" id="{34A4089A-3FA1-09F1-FFFB-F958A9946C42}"/>
                    </a:ext>
                  </a:extLst>
                </p:cNvPr>
                <p:cNvPicPr/>
                <p:nvPr/>
              </p:nvPicPr>
              <p:blipFill>
                <a:blip r:embed="rId401"/>
                <a:stretch>
                  <a:fillRect/>
                </a:stretch>
              </p:blipFill>
              <p:spPr>
                <a:xfrm>
                  <a:off x="9591490" y="1105610"/>
                  <a:ext cx="47304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6" name="Ink 275">
                  <a:extLst>
                    <a:ext uri="{FF2B5EF4-FFF2-40B4-BE49-F238E27FC236}">
                      <a16:creationId xmlns:a16="http://schemas.microsoft.com/office/drawing/2014/main" id="{E3EBFCF6-5BEF-83E8-CB33-38D9E9F22D5A}"/>
                    </a:ext>
                  </a:extLst>
                </p14:cNvPr>
                <p14:cNvContentPartPr/>
                <p14:nvPr/>
              </p14:nvContentPartPr>
              <p14:xfrm>
                <a:off x="10114210" y="973130"/>
                <a:ext cx="608760" cy="726120"/>
              </p14:xfrm>
            </p:contentPart>
          </mc:Choice>
          <mc:Fallback xmlns="">
            <p:pic>
              <p:nvPicPr>
                <p:cNvPr id="276" name="Ink 275">
                  <a:extLst>
                    <a:ext uri="{FF2B5EF4-FFF2-40B4-BE49-F238E27FC236}">
                      <a16:creationId xmlns:a16="http://schemas.microsoft.com/office/drawing/2014/main" id="{E3EBFCF6-5BEF-83E8-CB33-38D9E9F22D5A}"/>
                    </a:ext>
                  </a:extLst>
                </p:cNvPr>
                <p:cNvPicPr/>
                <p:nvPr/>
              </p:nvPicPr>
              <p:blipFill>
                <a:blip r:embed="rId403"/>
                <a:stretch>
                  <a:fillRect/>
                </a:stretch>
              </p:blipFill>
              <p:spPr>
                <a:xfrm>
                  <a:off x="10108090" y="967010"/>
                  <a:ext cx="62100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0" name="Ink 279">
                  <a:extLst>
                    <a:ext uri="{FF2B5EF4-FFF2-40B4-BE49-F238E27FC236}">
                      <a16:creationId xmlns:a16="http://schemas.microsoft.com/office/drawing/2014/main" id="{96F40A89-ACD5-C111-CD4B-0511799530DC}"/>
                    </a:ext>
                  </a:extLst>
                </p14:cNvPr>
                <p14:cNvContentPartPr/>
                <p14:nvPr/>
              </p14:nvContentPartPr>
              <p14:xfrm>
                <a:off x="4110490" y="5048330"/>
                <a:ext cx="527760" cy="495720"/>
              </p14:xfrm>
            </p:contentPart>
          </mc:Choice>
          <mc:Fallback xmlns="">
            <p:pic>
              <p:nvPicPr>
                <p:cNvPr id="280" name="Ink 279">
                  <a:extLst>
                    <a:ext uri="{FF2B5EF4-FFF2-40B4-BE49-F238E27FC236}">
                      <a16:creationId xmlns:a16="http://schemas.microsoft.com/office/drawing/2014/main" id="{96F40A89-ACD5-C111-CD4B-0511799530DC}"/>
                    </a:ext>
                  </a:extLst>
                </p:cNvPr>
                <p:cNvPicPr/>
                <p:nvPr/>
              </p:nvPicPr>
              <p:blipFill>
                <a:blip r:embed="rId405"/>
                <a:stretch>
                  <a:fillRect/>
                </a:stretch>
              </p:blipFill>
              <p:spPr>
                <a:xfrm>
                  <a:off x="4104370" y="5042210"/>
                  <a:ext cx="54000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1" name="Ink 280">
                  <a:extLst>
                    <a:ext uri="{FF2B5EF4-FFF2-40B4-BE49-F238E27FC236}">
                      <a16:creationId xmlns:a16="http://schemas.microsoft.com/office/drawing/2014/main" id="{EC5F1CFA-BAE5-46D5-1B5F-2831A1F5879A}"/>
                    </a:ext>
                  </a:extLst>
                </p14:cNvPr>
                <p14:cNvContentPartPr/>
                <p14:nvPr/>
              </p14:nvContentPartPr>
              <p14:xfrm>
                <a:off x="3867850" y="5327690"/>
                <a:ext cx="767160" cy="649080"/>
              </p14:xfrm>
            </p:contentPart>
          </mc:Choice>
          <mc:Fallback xmlns="">
            <p:pic>
              <p:nvPicPr>
                <p:cNvPr id="281" name="Ink 280">
                  <a:extLst>
                    <a:ext uri="{FF2B5EF4-FFF2-40B4-BE49-F238E27FC236}">
                      <a16:creationId xmlns:a16="http://schemas.microsoft.com/office/drawing/2014/main" id="{EC5F1CFA-BAE5-46D5-1B5F-2831A1F5879A}"/>
                    </a:ext>
                  </a:extLst>
                </p:cNvPr>
                <p:cNvPicPr/>
                <p:nvPr/>
              </p:nvPicPr>
              <p:blipFill>
                <a:blip r:embed="rId407"/>
                <a:stretch>
                  <a:fillRect/>
                </a:stretch>
              </p:blipFill>
              <p:spPr>
                <a:xfrm>
                  <a:off x="3861730" y="5321570"/>
                  <a:ext cx="779400" cy="661320"/>
                </a:xfrm>
                <a:prstGeom prst="rect">
                  <a:avLst/>
                </a:prstGeom>
              </p:spPr>
            </p:pic>
          </mc:Fallback>
        </mc:AlternateContent>
      </p:grpSp>
      <p:grpSp>
        <p:nvGrpSpPr>
          <p:cNvPr id="286" name="Group 285">
            <a:extLst>
              <a:ext uri="{FF2B5EF4-FFF2-40B4-BE49-F238E27FC236}">
                <a16:creationId xmlns:a16="http://schemas.microsoft.com/office/drawing/2014/main" id="{54FF8F0D-9AE9-35B4-4AEB-9F8D7333E90B}"/>
              </a:ext>
            </a:extLst>
          </p:cNvPr>
          <p:cNvGrpSpPr/>
          <p:nvPr/>
        </p:nvGrpSpPr>
        <p:grpSpPr>
          <a:xfrm>
            <a:off x="3075850" y="1031810"/>
            <a:ext cx="4054680" cy="3648600"/>
            <a:chOff x="3075850" y="1031810"/>
            <a:chExt cx="4054680" cy="3648600"/>
          </a:xfrm>
        </p:grpSpPr>
        <mc:AlternateContent xmlns:mc="http://schemas.openxmlformats.org/markup-compatibility/2006" xmlns:p14="http://schemas.microsoft.com/office/powerpoint/2010/main">
          <mc:Choice Requires="p14">
            <p:contentPart p14:bwMode="auto" r:id="rId408">
              <p14:nvContentPartPr>
                <p14:cNvPr id="283" name="Ink 282">
                  <a:extLst>
                    <a:ext uri="{FF2B5EF4-FFF2-40B4-BE49-F238E27FC236}">
                      <a16:creationId xmlns:a16="http://schemas.microsoft.com/office/drawing/2014/main" id="{A4982798-4E51-4FE5-1B44-62F42CAB74BE}"/>
                    </a:ext>
                  </a:extLst>
                </p14:cNvPr>
                <p14:cNvContentPartPr/>
                <p14:nvPr/>
              </p14:nvContentPartPr>
              <p14:xfrm>
                <a:off x="3075850" y="2983010"/>
                <a:ext cx="1482840" cy="1697400"/>
              </p14:xfrm>
            </p:contentPart>
          </mc:Choice>
          <mc:Fallback xmlns="">
            <p:pic>
              <p:nvPicPr>
                <p:cNvPr id="283" name="Ink 282">
                  <a:extLst>
                    <a:ext uri="{FF2B5EF4-FFF2-40B4-BE49-F238E27FC236}">
                      <a16:creationId xmlns:a16="http://schemas.microsoft.com/office/drawing/2014/main" id="{A4982798-4E51-4FE5-1B44-62F42CAB74BE}"/>
                    </a:ext>
                  </a:extLst>
                </p:cNvPr>
                <p:cNvPicPr/>
                <p:nvPr/>
              </p:nvPicPr>
              <p:blipFill>
                <a:blip r:embed="rId409"/>
                <a:stretch>
                  <a:fillRect/>
                </a:stretch>
              </p:blipFill>
              <p:spPr>
                <a:xfrm>
                  <a:off x="3069730" y="2976890"/>
                  <a:ext cx="1495080" cy="1709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4" name="Ink 283">
                  <a:extLst>
                    <a:ext uri="{FF2B5EF4-FFF2-40B4-BE49-F238E27FC236}">
                      <a16:creationId xmlns:a16="http://schemas.microsoft.com/office/drawing/2014/main" id="{A039F21E-4B14-5400-9FAB-09C24C57CB85}"/>
                    </a:ext>
                  </a:extLst>
                </p14:cNvPr>
                <p14:cNvContentPartPr/>
                <p14:nvPr/>
              </p14:nvContentPartPr>
              <p14:xfrm>
                <a:off x="5090050" y="1582970"/>
                <a:ext cx="19440" cy="32400"/>
              </p14:xfrm>
            </p:contentPart>
          </mc:Choice>
          <mc:Fallback xmlns="">
            <p:pic>
              <p:nvPicPr>
                <p:cNvPr id="284" name="Ink 283">
                  <a:extLst>
                    <a:ext uri="{FF2B5EF4-FFF2-40B4-BE49-F238E27FC236}">
                      <a16:creationId xmlns:a16="http://schemas.microsoft.com/office/drawing/2014/main" id="{A039F21E-4B14-5400-9FAB-09C24C57CB85}"/>
                    </a:ext>
                  </a:extLst>
                </p:cNvPr>
                <p:cNvPicPr/>
                <p:nvPr/>
              </p:nvPicPr>
              <p:blipFill>
                <a:blip r:embed="rId411"/>
                <a:stretch>
                  <a:fillRect/>
                </a:stretch>
              </p:blipFill>
              <p:spPr>
                <a:xfrm>
                  <a:off x="5083930" y="1576850"/>
                  <a:ext cx="31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85" name="Ink 284">
                  <a:extLst>
                    <a:ext uri="{FF2B5EF4-FFF2-40B4-BE49-F238E27FC236}">
                      <a16:creationId xmlns:a16="http://schemas.microsoft.com/office/drawing/2014/main" id="{93218E65-15F2-229A-1545-9B5AB3DC7048}"/>
                    </a:ext>
                  </a:extLst>
                </p14:cNvPr>
                <p14:cNvContentPartPr/>
                <p14:nvPr/>
              </p14:nvContentPartPr>
              <p14:xfrm>
                <a:off x="4824010" y="1031810"/>
                <a:ext cx="2306520" cy="2003040"/>
              </p14:xfrm>
            </p:contentPart>
          </mc:Choice>
          <mc:Fallback xmlns="">
            <p:pic>
              <p:nvPicPr>
                <p:cNvPr id="285" name="Ink 284">
                  <a:extLst>
                    <a:ext uri="{FF2B5EF4-FFF2-40B4-BE49-F238E27FC236}">
                      <a16:creationId xmlns:a16="http://schemas.microsoft.com/office/drawing/2014/main" id="{93218E65-15F2-229A-1545-9B5AB3DC7048}"/>
                    </a:ext>
                  </a:extLst>
                </p:cNvPr>
                <p:cNvPicPr/>
                <p:nvPr/>
              </p:nvPicPr>
              <p:blipFill>
                <a:blip r:embed="rId413"/>
                <a:stretch>
                  <a:fillRect/>
                </a:stretch>
              </p:blipFill>
              <p:spPr>
                <a:xfrm>
                  <a:off x="4817890" y="1025690"/>
                  <a:ext cx="2318760" cy="201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4">
            <p14:nvContentPartPr>
              <p14:cNvPr id="287" name="Ink 286">
                <a:extLst>
                  <a:ext uri="{FF2B5EF4-FFF2-40B4-BE49-F238E27FC236}">
                    <a16:creationId xmlns:a16="http://schemas.microsoft.com/office/drawing/2014/main" id="{DEB1B5C7-977A-1AA5-9024-4D8F9DB6C1A6}"/>
                  </a:ext>
                </a:extLst>
              </p14:cNvPr>
              <p14:cNvContentPartPr/>
              <p14:nvPr/>
            </p14:nvContentPartPr>
            <p14:xfrm>
              <a:off x="6553810" y="2986610"/>
              <a:ext cx="1528560" cy="65520"/>
            </p14:xfrm>
          </p:contentPart>
        </mc:Choice>
        <mc:Fallback xmlns="">
          <p:pic>
            <p:nvPicPr>
              <p:cNvPr id="287" name="Ink 286">
                <a:extLst>
                  <a:ext uri="{FF2B5EF4-FFF2-40B4-BE49-F238E27FC236}">
                    <a16:creationId xmlns:a16="http://schemas.microsoft.com/office/drawing/2014/main" id="{DEB1B5C7-977A-1AA5-9024-4D8F9DB6C1A6}"/>
                  </a:ext>
                </a:extLst>
              </p:cNvPr>
              <p:cNvPicPr/>
              <p:nvPr/>
            </p:nvPicPr>
            <p:blipFill>
              <a:blip r:embed="rId415"/>
              <a:stretch>
                <a:fillRect/>
              </a:stretch>
            </p:blipFill>
            <p:spPr>
              <a:xfrm>
                <a:off x="6547690" y="2980490"/>
                <a:ext cx="1540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7" name="Ink 296">
                <a:extLst>
                  <a:ext uri="{FF2B5EF4-FFF2-40B4-BE49-F238E27FC236}">
                    <a16:creationId xmlns:a16="http://schemas.microsoft.com/office/drawing/2014/main" id="{E4971117-01E2-C22F-4072-B76E16566225}"/>
                  </a:ext>
                </a:extLst>
              </p14:cNvPr>
              <p14:cNvContentPartPr/>
              <p14:nvPr/>
            </p14:nvContentPartPr>
            <p14:xfrm>
              <a:off x="6215410" y="1592330"/>
              <a:ext cx="387720" cy="1471680"/>
            </p14:xfrm>
          </p:contentPart>
        </mc:Choice>
        <mc:Fallback xmlns="">
          <p:pic>
            <p:nvPicPr>
              <p:cNvPr id="297" name="Ink 296">
                <a:extLst>
                  <a:ext uri="{FF2B5EF4-FFF2-40B4-BE49-F238E27FC236}">
                    <a16:creationId xmlns:a16="http://schemas.microsoft.com/office/drawing/2014/main" id="{E4971117-01E2-C22F-4072-B76E16566225}"/>
                  </a:ext>
                </a:extLst>
              </p:cNvPr>
              <p:cNvPicPr/>
              <p:nvPr/>
            </p:nvPicPr>
            <p:blipFill>
              <a:blip r:embed="rId417"/>
              <a:stretch>
                <a:fillRect/>
              </a:stretch>
            </p:blipFill>
            <p:spPr>
              <a:xfrm>
                <a:off x="6209290" y="1586210"/>
                <a:ext cx="399960" cy="1483920"/>
              </a:xfrm>
              <a:prstGeom prst="rect">
                <a:avLst/>
              </a:prstGeom>
            </p:spPr>
          </p:pic>
        </mc:Fallback>
      </mc:AlternateContent>
      <p:grpSp>
        <p:nvGrpSpPr>
          <p:cNvPr id="299" name="Group 298">
            <a:extLst>
              <a:ext uri="{FF2B5EF4-FFF2-40B4-BE49-F238E27FC236}">
                <a16:creationId xmlns:a16="http://schemas.microsoft.com/office/drawing/2014/main" id="{C6C5E6DB-BA17-C7CD-7166-6B160F945680}"/>
              </a:ext>
            </a:extLst>
          </p:cNvPr>
          <p:cNvGrpSpPr/>
          <p:nvPr/>
        </p:nvGrpSpPr>
        <p:grpSpPr>
          <a:xfrm>
            <a:off x="6891850" y="3853850"/>
            <a:ext cx="1613520" cy="846360"/>
            <a:chOff x="6891850" y="3853850"/>
            <a:chExt cx="1613520" cy="846360"/>
          </a:xfrm>
        </p:grpSpPr>
        <mc:AlternateContent xmlns:mc="http://schemas.openxmlformats.org/markup-compatibility/2006" xmlns:p14="http://schemas.microsoft.com/office/powerpoint/2010/main">
          <mc:Choice Requires="p14">
            <p:contentPart p14:bwMode="auto" r:id="rId418">
              <p14:nvContentPartPr>
                <p14:cNvPr id="290" name="Ink 289">
                  <a:extLst>
                    <a:ext uri="{FF2B5EF4-FFF2-40B4-BE49-F238E27FC236}">
                      <a16:creationId xmlns:a16="http://schemas.microsoft.com/office/drawing/2014/main" id="{2EBC437C-E338-2143-37D3-39E05A0C5ABD}"/>
                    </a:ext>
                  </a:extLst>
                </p14:cNvPr>
                <p14:cNvContentPartPr/>
                <p14:nvPr/>
              </p14:nvContentPartPr>
              <p14:xfrm>
                <a:off x="6891850" y="3904250"/>
                <a:ext cx="379800" cy="589680"/>
              </p14:xfrm>
            </p:contentPart>
          </mc:Choice>
          <mc:Fallback xmlns="">
            <p:pic>
              <p:nvPicPr>
                <p:cNvPr id="290" name="Ink 289">
                  <a:extLst>
                    <a:ext uri="{FF2B5EF4-FFF2-40B4-BE49-F238E27FC236}">
                      <a16:creationId xmlns:a16="http://schemas.microsoft.com/office/drawing/2014/main" id="{2EBC437C-E338-2143-37D3-39E05A0C5ABD}"/>
                    </a:ext>
                  </a:extLst>
                </p:cNvPr>
                <p:cNvPicPr/>
                <p:nvPr/>
              </p:nvPicPr>
              <p:blipFill>
                <a:blip r:embed="rId419"/>
                <a:stretch>
                  <a:fillRect/>
                </a:stretch>
              </p:blipFill>
              <p:spPr>
                <a:xfrm>
                  <a:off x="6885730" y="3898130"/>
                  <a:ext cx="39204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1" name="Ink 290">
                  <a:extLst>
                    <a:ext uri="{FF2B5EF4-FFF2-40B4-BE49-F238E27FC236}">
                      <a16:creationId xmlns:a16="http://schemas.microsoft.com/office/drawing/2014/main" id="{643F83CB-503E-42CF-471C-3170A22BE2B7}"/>
                    </a:ext>
                  </a:extLst>
                </p14:cNvPr>
                <p14:cNvContentPartPr/>
                <p14:nvPr/>
              </p14:nvContentPartPr>
              <p14:xfrm>
                <a:off x="7119370" y="4325450"/>
                <a:ext cx="247320" cy="269280"/>
              </p14:xfrm>
            </p:contentPart>
          </mc:Choice>
          <mc:Fallback xmlns="">
            <p:pic>
              <p:nvPicPr>
                <p:cNvPr id="291" name="Ink 290">
                  <a:extLst>
                    <a:ext uri="{FF2B5EF4-FFF2-40B4-BE49-F238E27FC236}">
                      <a16:creationId xmlns:a16="http://schemas.microsoft.com/office/drawing/2014/main" id="{643F83CB-503E-42CF-471C-3170A22BE2B7}"/>
                    </a:ext>
                  </a:extLst>
                </p:cNvPr>
                <p:cNvPicPr/>
                <p:nvPr/>
              </p:nvPicPr>
              <p:blipFill>
                <a:blip r:embed="rId421"/>
                <a:stretch>
                  <a:fillRect/>
                </a:stretch>
              </p:blipFill>
              <p:spPr>
                <a:xfrm>
                  <a:off x="7113250" y="4319330"/>
                  <a:ext cx="259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92" name="Ink 291">
                  <a:extLst>
                    <a:ext uri="{FF2B5EF4-FFF2-40B4-BE49-F238E27FC236}">
                      <a16:creationId xmlns:a16="http://schemas.microsoft.com/office/drawing/2014/main" id="{99EFC41C-9895-DDEE-89C9-5089B535980D}"/>
                    </a:ext>
                  </a:extLst>
                </p14:cNvPr>
                <p14:cNvContentPartPr/>
                <p14:nvPr/>
              </p14:nvContentPartPr>
              <p14:xfrm>
                <a:off x="7528690" y="3853850"/>
                <a:ext cx="374040" cy="786240"/>
              </p14:xfrm>
            </p:contentPart>
          </mc:Choice>
          <mc:Fallback xmlns="">
            <p:pic>
              <p:nvPicPr>
                <p:cNvPr id="292" name="Ink 291">
                  <a:extLst>
                    <a:ext uri="{FF2B5EF4-FFF2-40B4-BE49-F238E27FC236}">
                      <a16:creationId xmlns:a16="http://schemas.microsoft.com/office/drawing/2014/main" id="{99EFC41C-9895-DDEE-89C9-5089B535980D}"/>
                    </a:ext>
                  </a:extLst>
                </p:cNvPr>
                <p:cNvPicPr/>
                <p:nvPr/>
              </p:nvPicPr>
              <p:blipFill>
                <a:blip r:embed="rId423"/>
                <a:stretch>
                  <a:fillRect/>
                </a:stretch>
              </p:blipFill>
              <p:spPr>
                <a:xfrm>
                  <a:off x="7522570" y="3847730"/>
                  <a:ext cx="38628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94" name="Ink 293">
                  <a:extLst>
                    <a:ext uri="{FF2B5EF4-FFF2-40B4-BE49-F238E27FC236}">
                      <a16:creationId xmlns:a16="http://schemas.microsoft.com/office/drawing/2014/main" id="{EFFABB97-BEC7-D1D6-E400-F261CB0C5E8D}"/>
                    </a:ext>
                  </a:extLst>
                </p14:cNvPr>
                <p14:cNvContentPartPr/>
                <p14:nvPr/>
              </p14:nvContentPartPr>
              <p14:xfrm>
                <a:off x="8002810" y="3913970"/>
                <a:ext cx="323280" cy="593640"/>
              </p14:xfrm>
            </p:contentPart>
          </mc:Choice>
          <mc:Fallback xmlns="">
            <p:pic>
              <p:nvPicPr>
                <p:cNvPr id="294" name="Ink 293">
                  <a:extLst>
                    <a:ext uri="{FF2B5EF4-FFF2-40B4-BE49-F238E27FC236}">
                      <a16:creationId xmlns:a16="http://schemas.microsoft.com/office/drawing/2014/main" id="{EFFABB97-BEC7-D1D6-E400-F261CB0C5E8D}"/>
                    </a:ext>
                  </a:extLst>
                </p:cNvPr>
                <p:cNvPicPr/>
                <p:nvPr/>
              </p:nvPicPr>
              <p:blipFill>
                <a:blip r:embed="rId425"/>
                <a:stretch>
                  <a:fillRect/>
                </a:stretch>
              </p:blipFill>
              <p:spPr>
                <a:xfrm>
                  <a:off x="7996690" y="3907850"/>
                  <a:ext cx="3355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95" name="Ink 294">
                  <a:extLst>
                    <a:ext uri="{FF2B5EF4-FFF2-40B4-BE49-F238E27FC236}">
                      <a16:creationId xmlns:a16="http://schemas.microsoft.com/office/drawing/2014/main" id="{D2EBA181-9783-EFDB-BD3F-5292E95AF2A2}"/>
                    </a:ext>
                  </a:extLst>
                </p14:cNvPr>
                <p14:cNvContentPartPr/>
                <p14:nvPr/>
              </p14:nvContentPartPr>
              <p14:xfrm>
                <a:off x="7905250" y="4232210"/>
                <a:ext cx="600120" cy="87840"/>
              </p14:xfrm>
            </p:contentPart>
          </mc:Choice>
          <mc:Fallback xmlns="">
            <p:pic>
              <p:nvPicPr>
                <p:cNvPr id="295" name="Ink 294">
                  <a:extLst>
                    <a:ext uri="{FF2B5EF4-FFF2-40B4-BE49-F238E27FC236}">
                      <a16:creationId xmlns:a16="http://schemas.microsoft.com/office/drawing/2014/main" id="{D2EBA181-9783-EFDB-BD3F-5292E95AF2A2}"/>
                    </a:ext>
                  </a:extLst>
                </p:cNvPr>
                <p:cNvPicPr/>
                <p:nvPr/>
              </p:nvPicPr>
              <p:blipFill>
                <a:blip r:embed="rId427"/>
                <a:stretch>
                  <a:fillRect/>
                </a:stretch>
              </p:blipFill>
              <p:spPr>
                <a:xfrm>
                  <a:off x="7899130" y="4226090"/>
                  <a:ext cx="6123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98" name="Ink 297">
                  <a:extLst>
                    <a:ext uri="{FF2B5EF4-FFF2-40B4-BE49-F238E27FC236}">
                      <a16:creationId xmlns:a16="http://schemas.microsoft.com/office/drawing/2014/main" id="{8B3FBE41-7CD9-6CE8-15D5-9477A175535E}"/>
                    </a:ext>
                  </a:extLst>
                </p14:cNvPr>
                <p14:cNvContentPartPr/>
                <p14:nvPr/>
              </p14:nvContentPartPr>
              <p14:xfrm>
                <a:off x="7094890" y="4633610"/>
                <a:ext cx="1201320" cy="66600"/>
              </p14:xfrm>
            </p:contentPart>
          </mc:Choice>
          <mc:Fallback xmlns="">
            <p:pic>
              <p:nvPicPr>
                <p:cNvPr id="298" name="Ink 297">
                  <a:extLst>
                    <a:ext uri="{FF2B5EF4-FFF2-40B4-BE49-F238E27FC236}">
                      <a16:creationId xmlns:a16="http://schemas.microsoft.com/office/drawing/2014/main" id="{8B3FBE41-7CD9-6CE8-15D5-9477A175535E}"/>
                    </a:ext>
                  </a:extLst>
                </p:cNvPr>
                <p:cNvPicPr/>
                <p:nvPr/>
              </p:nvPicPr>
              <p:blipFill>
                <a:blip r:embed="rId429"/>
                <a:stretch>
                  <a:fillRect/>
                </a:stretch>
              </p:blipFill>
              <p:spPr>
                <a:xfrm>
                  <a:off x="7088770" y="4627490"/>
                  <a:ext cx="1213560" cy="78840"/>
                </a:xfrm>
                <a:prstGeom prst="rect">
                  <a:avLst/>
                </a:prstGeom>
              </p:spPr>
            </p:pic>
          </mc:Fallback>
        </mc:AlternateContent>
      </p:grpSp>
    </p:spTree>
    <p:extLst>
      <p:ext uri="{BB962C8B-B14F-4D97-AF65-F5344CB8AC3E}">
        <p14:creationId xmlns:p14="http://schemas.microsoft.com/office/powerpoint/2010/main" val="2810700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D91069BF-B5C2-325E-B8CC-EBD1F5F23C8D}"/>
                  </a:ext>
                </a:extLst>
              </p14:cNvPr>
              <p14:cNvContentPartPr/>
              <p14:nvPr/>
            </p14:nvContentPartPr>
            <p14:xfrm>
              <a:off x="2846170" y="1660370"/>
              <a:ext cx="436680" cy="2743200"/>
            </p14:xfrm>
          </p:contentPart>
        </mc:Choice>
        <mc:Fallback xmlns="">
          <p:pic>
            <p:nvPicPr>
              <p:cNvPr id="25" name="Ink 24">
                <a:extLst>
                  <a:ext uri="{FF2B5EF4-FFF2-40B4-BE49-F238E27FC236}">
                    <a16:creationId xmlns:a16="http://schemas.microsoft.com/office/drawing/2014/main" id="{D91069BF-B5C2-325E-B8CC-EBD1F5F23C8D}"/>
                  </a:ext>
                </a:extLst>
              </p:cNvPr>
              <p:cNvPicPr/>
              <p:nvPr/>
            </p:nvPicPr>
            <p:blipFill>
              <a:blip r:embed="rId3"/>
              <a:stretch>
                <a:fillRect/>
              </a:stretch>
            </p:blipFill>
            <p:spPr>
              <a:xfrm>
                <a:off x="2840050" y="1654250"/>
                <a:ext cx="448920" cy="275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A7175D2A-D8A2-A415-06D1-81D45BD878F3}"/>
                  </a:ext>
                </a:extLst>
              </p14:cNvPr>
              <p14:cNvContentPartPr/>
              <p14:nvPr/>
            </p14:nvContentPartPr>
            <p14:xfrm>
              <a:off x="7101730" y="5567450"/>
              <a:ext cx="424440" cy="651960"/>
            </p14:xfrm>
          </p:contentPart>
        </mc:Choice>
        <mc:Fallback xmlns="">
          <p:pic>
            <p:nvPicPr>
              <p:cNvPr id="35" name="Ink 34">
                <a:extLst>
                  <a:ext uri="{FF2B5EF4-FFF2-40B4-BE49-F238E27FC236}">
                    <a16:creationId xmlns:a16="http://schemas.microsoft.com/office/drawing/2014/main" id="{A7175D2A-D8A2-A415-06D1-81D45BD878F3}"/>
                  </a:ext>
                </a:extLst>
              </p:cNvPr>
              <p:cNvPicPr/>
              <p:nvPr/>
            </p:nvPicPr>
            <p:blipFill>
              <a:blip r:embed="rId5"/>
              <a:stretch>
                <a:fillRect/>
              </a:stretch>
            </p:blipFill>
            <p:spPr>
              <a:xfrm>
                <a:off x="7095610" y="5561330"/>
                <a:ext cx="43668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0" name="Ink 49">
                <a:extLst>
                  <a:ext uri="{FF2B5EF4-FFF2-40B4-BE49-F238E27FC236}">
                    <a16:creationId xmlns:a16="http://schemas.microsoft.com/office/drawing/2014/main" id="{9A1A33F1-86D9-E424-8F8B-102F7C16C779}"/>
                  </a:ext>
                </a:extLst>
              </p14:cNvPr>
              <p14:cNvContentPartPr/>
              <p14:nvPr/>
            </p14:nvContentPartPr>
            <p14:xfrm>
              <a:off x="1922770" y="850010"/>
              <a:ext cx="7637400" cy="4001400"/>
            </p14:xfrm>
          </p:contentPart>
        </mc:Choice>
        <mc:Fallback xmlns="">
          <p:pic>
            <p:nvPicPr>
              <p:cNvPr id="50" name="Ink 49">
                <a:extLst>
                  <a:ext uri="{FF2B5EF4-FFF2-40B4-BE49-F238E27FC236}">
                    <a16:creationId xmlns:a16="http://schemas.microsoft.com/office/drawing/2014/main" id="{9A1A33F1-86D9-E424-8F8B-102F7C16C779}"/>
                  </a:ext>
                </a:extLst>
              </p:cNvPr>
              <p:cNvPicPr/>
              <p:nvPr/>
            </p:nvPicPr>
            <p:blipFill>
              <a:blip r:embed="rId7"/>
              <a:stretch>
                <a:fillRect/>
              </a:stretch>
            </p:blipFill>
            <p:spPr>
              <a:xfrm>
                <a:off x="1916650" y="843890"/>
                <a:ext cx="7649640" cy="4013640"/>
              </a:xfrm>
              <a:prstGeom prst="rect">
                <a:avLst/>
              </a:prstGeom>
            </p:spPr>
          </p:pic>
        </mc:Fallback>
      </mc:AlternateContent>
      <p:grpSp>
        <p:nvGrpSpPr>
          <p:cNvPr id="67" name="Group 66">
            <a:extLst>
              <a:ext uri="{FF2B5EF4-FFF2-40B4-BE49-F238E27FC236}">
                <a16:creationId xmlns:a16="http://schemas.microsoft.com/office/drawing/2014/main" id="{5754A400-2AAA-E017-4651-D56993A7952B}"/>
              </a:ext>
            </a:extLst>
          </p:cNvPr>
          <p:cNvGrpSpPr/>
          <p:nvPr/>
        </p:nvGrpSpPr>
        <p:grpSpPr>
          <a:xfrm>
            <a:off x="759610" y="52250"/>
            <a:ext cx="10750320" cy="6682680"/>
            <a:chOff x="759610" y="52250"/>
            <a:chExt cx="10750320" cy="6682680"/>
          </a:xfrm>
        </p:grpSpPr>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79E37BA-DE79-EDB5-C502-99D4871D167E}"/>
                    </a:ext>
                  </a:extLst>
                </p14:cNvPr>
                <p14:cNvContentPartPr/>
                <p14:nvPr/>
              </p14:nvContentPartPr>
              <p14:xfrm>
                <a:off x="1250290" y="2059610"/>
                <a:ext cx="206640" cy="821520"/>
              </p14:xfrm>
            </p:contentPart>
          </mc:Choice>
          <mc:Fallback xmlns="">
            <p:pic>
              <p:nvPicPr>
                <p:cNvPr id="4" name="Ink 3">
                  <a:extLst>
                    <a:ext uri="{FF2B5EF4-FFF2-40B4-BE49-F238E27FC236}">
                      <a16:creationId xmlns:a16="http://schemas.microsoft.com/office/drawing/2014/main" id="{479E37BA-DE79-EDB5-C502-99D4871D167E}"/>
                    </a:ext>
                  </a:extLst>
                </p:cNvPr>
                <p:cNvPicPr/>
                <p:nvPr/>
              </p:nvPicPr>
              <p:blipFill>
                <a:blip r:embed="rId9"/>
                <a:stretch>
                  <a:fillRect/>
                </a:stretch>
              </p:blipFill>
              <p:spPr>
                <a:xfrm>
                  <a:off x="1244170" y="2053490"/>
                  <a:ext cx="218880" cy="83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CFBABEAD-5FC4-561B-8F56-AAB8788F6D66}"/>
                    </a:ext>
                  </a:extLst>
                </p14:cNvPr>
                <p14:cNvContentPartPr/>
                <p14:nvPr/>
              </p14:nvContentPartPr>
              <p14:xfrm>
                <a:off x="1432450" y="355010"/>
                <a:ext cx="8035920" cy="6379920"/>
              </p14:xfrm>
            </p:contentPart>
          </mc:Choice>
          <mc:Fallback xmlns="">
            <p:pic>
              <p:nvPicPr>
                <p:cNvPr id="5" name="Ink 4">
                  <a:extLst>
                    <a:ext uri="{FF2B5EF4-FFF2-40B4-BE49-F238E27FC236}">
                      <a16:creationId xmlns:a16="http://schemas.microsoft.com/office/drawing/2014/main" id="{CFBABEAD-5FC4-561B-8F56-AAB8788F6D66}"/>
                    </a:ext>
                  </a:extLst>
                </p:cNvPr>
                <p:cNvPicPr/>
                <p:nvPr/>
              </p:nvPicPr>
              <p:blipFill>
                <a:blip r:embed="rId11"/>
                <a:stretch>
                  <a:fillRect/>
                </a:stretch>
              </p:blipFill>
              <p:spPr>
                <a:xfrm>
                  <a:off x="1426330" y="348890"/>
                  <a:ext cx="8048160" cy="639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2EDE9C92-E1F6-D79C-5F2B-4766DEB01E6C}"/>
                    </a:ext>
                  </a:extLst>
                </p14:cNvPr>
                <p14:cNvContentPartPr/>
                <p14:nvPr/>
              </p14:nvContentPartPr>
              <p14:xfrm>
                <a:off x="3125170" y="1400810"/>
                <a:ext cx="602280" cy="380880"/>
              </p14:xfrm>
            </p:contentPart>
          </mc:Choice>
          <mc:Fallback xmlns="">
            <p:pic>
              <p:nvPicPr>
                <p:cNvPr id="7" name="Ink 6">
                  <a:extLst>
                    <a:ext uri="{FF2B5EF4-FFF2-40B4-BE49-F238E27FC236}">
                      <a16:creationId xmlns:a16="http://schemas.microsoft.com/office/drawing/2014/main" id="{2EDE9C92-E1F6-D79C-5F2B-4766DEB01E6C}"/>
                    </a:ext>
                  </a:extLst>
                </p:cNvPr>
                <p:cNvPicPr/>
                <p:nvPr/>
              </p:nvPicPr>
              <p:blipFill>
                <a:blip r:embed="rId13"/>
                <a:stretch>
                  <a:fillRect/>
                </a:stretch>
              </p:blipFill>
              <p:spPr>
                <a:xfrm>
                  <a:off x="3119050" y="1394690"/>
                  <a:ext cx="6145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B8B21872-B9F3-A3FC-3484-9017670D2087}"/>
                    </a:ext>
                  </a:extLst>
                </p14:cNvPr>
                <p14:cNvContentPartPr/>
                <p14:nvPr/>
              </p14:nvContentPartPr>
              <p14:xfrm>
                <a:off x="6731290" y="1547330"/>
                <a:ext cx="540360" cy="327960"/>
              </p14:xfrm>
            </p:contentPart>
          </mc:Choice>
          <mc:Fallback xmlns="">
            <p:pic>
              <p:nvPicPr>
                <p:cNvPr id="8" name="Ink 7">
                  <a:extLst>
                    <a:ext uri="{FF2B5EF4-FFF2-40B4-BE49-F238E27FC236}">
                      <a16:creationId xmlns:a16="http://schemas.microsoft.com/office/drawing/2014/main" id="{B8B21872-B9F3-A3FC-3484-9017670D2087}"/>
                    </a:ext>
                  </a:extLst>
                </p:cNvPr>
                <p:cNvPicPr/>
                <p:nvPr/>
              </p:nvPicPr>
              <p:blipFill>
                <a:blip r:embed="rId15"/>
                <a:stretch>
                  <a:fillRect/>
                </a:stretch>
              </p:blipFill>
              <p:spPr>
                <a:xfrm>
                  <a:off x="6725170" y="1541210"/>
                  <a:ext cx="5526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F834B355-1388-05DD-3C9E-59B95D3C2D2B}"/>
                    </a:ext>
                  </a:extLst>
                </p14:cNvPr>
                <p14:cNvContentPartPr/>
                <p14:nvPr/>
              </p14:nvContentPartPr>
              <p14:xfrm>
                <a:off x="6916690" y="4835930"/>
                <a:ext cx="347040" cy="492120"/>
              </p14:xfrm>
            </p:contentPart>
          </mc:Choice>
          <mc:Fallback xmlns="">
            <p:pic>
              <p:nvPicPr>
                <p:cNvPr id="9" name="Ink 8">
                  <a:extLst>
                    <a:ext uri="{FF2B5EF4-FFF2-40B4-BE49-F238E27FC236}">
                      <a16:creationId xmlns:a16="http://schemas.microsoft.com/office/drawing/2014/main" id="{F834B355-1388-05DD-3C9E-59B95D3C2D2B}"/>
                    </a:ext>
                  </a:extLst>
                </p:cNvPr>
                <p:cNvPicPr/>
                <p:nvPr/>
              </p:nvPicPr>
              <p:blipFill>
                <a:blip r:embed="rId17"/>
                <a:stretch>
                  <a:fillRect/>
                </a:stretch>
              </p:blipFill>
              <p:spPr>
                <a:xfrm>
                  <a:off x="6910570" y="4829810"/>
                  <a:ext cx="359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ED56CD7D-8FA2-A23A-D192-CBAA9EB4F03A}"/>
                    </a:ext>
                  </a:extLst>
                </p14:cNvPr>
                <p14:cNvContentPartPr/>
                <p14:nvPr/>
              </p14:nvContentPartPr>
              <p14:xfrm>
                <a:off x="5052970" y="2952770"/>
                <a:ext cx="373680" cy="428760"/>
              </p14:xfrm>
            </p:contentPart>
          </mc:Choice>
          <mc:Fallback xmlns="">
            <p:pic>
              <p:nvPicPr>
                <p:cNvPr id="10" name="Ink 9">
                  <a:extLst>
                    <a:ext uri="{FF2B5EF4-FFF2-40B4-BE49-F238E27FC236}">
                      <a16:creationId xmlns:a16="http://schemas.microsoft.com/office/drawing/2014/main" id="{ED56CD7D-8FA2-A23A-D192-CBAA9EB4F03A}"/>
                    </a:ext>
                  </a:extLst>
                </p:cNvPr>
                <p:cNvPicPr/>
                <p:nvPr/>
              </p:nvPicPr>
              <p:blipFill>
                <a:blip r:embed="rId19"/>
                <a:stretch>
                  <a:fillRect/>
                </a:stretch>
              </p:blipFill>
              <p:spPr>
                <a:xfrm>
                  <a:off x="5046850" y="2946650"/>
                  <a:ext cx="38592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40D5BF8B-3C4A-7A65-0610-C85925552FA9}"/>
                    </a:ext>
                  </a:extLst>
                </p14:cNvPr>
                <p14:cNvContentPartPr/>
                <p14:nvPr/>
              </p14:nvContentPartPr>
              <p14:xfrm>
                <a:off x="2797570" y="4230050"/>
                <a:ext cx="395280" cy="513000"/>
              </p14:xfrm>
            </p:contentPart>
          </mc:Choice>
          <mc:Fallback xmlns="">
            <p:pic>
              <p:nvPicPr>
                <p:cNvPr id="11" name="Ink 10">
                  <a:extLst>
                    <a:ext uri="{FF2B5EF4-FFF2-40B4-BE49-F238E27FC236}">
                      <a16:creationId xmlns:a16="http://schemas.microsoft.com/office/drawing/2014/main" id="{40D5BF8B-3C4A-7A65-0610-C85925552FA9}"/>
                    </a:ext>
                  </a:extLst>
                </p:cNvPr>
                <p:cNvPicPr/>
                <p:nvPr/>
              </p:nvPicPr>
              <p:blipFill>
                <a:blip r:embed="rId21"/>
                <a:stretch>
                  <a:fillRect/>
                </a:stretch>
              </p:blipFill>
              <p:spPr>
                <a:xfrm>
                  <a:off x="2791450" y="4223930"/>
                  <a:ext cx="40752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1B841829-5EB0-FFAE-E615-46DA9E03F6D7}"/>
                    </a:ext>
                  </a:extLst>
                </p14:cNvPr>
                <p14:cNvContentPartPr/>
                <p14:nvPr/>
              </p14:nvContentPartPr>
              <p14:xfrm>
                <a:off x="4478770" y="5809010"/>
                <a:ext cx="397080" cy="595080"/>
              </p14:xfrm>
            </p:contentPart>
          </mc:Choice>
          <mc:Fallback xmlns="">
            <p:pic>
              <p:nvPicPr>
                <p:cNvPr id="12" name="Ink 11">
                  <a:extLst>
                    <a:ext uri="{FF2B5EF4-FFF2-40B4-BE49-F238E27FC236}">
                      <a16:creationId xmlns:a16="http://schemas.microsoft.com/office/drawing/2014/main" id="{1B841829-5EB0-FFAE-E615-46DA9E03F6D7}"/>
                    </a:ext>
                  </a:extLst>
                </p:cNvPr>
                <p:cNvPicPr/>
                <p:nvPr/>
              </p:nvPicPr>
              <p:blipFill>
                <a:blip r:embed="rId23"/>
                <a:stretch>
                  <a:fillRect/>
                </a:stretch>
              </p:blipFill>
              <p:spPr>
                <a:xfrm>
                  <a:off x="4472650" y="5802890"/>
                  <a:ext cx="40932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5B2AED33-62DF-0BA3-9A11-9B0BC27CDC68}"/>
                    </a:ext>
                  </a:extLst>
                </p14:cNvPr>
                <p14:cNvContentPartPr/>
                <p14:nvPr/>
              </p14:nvContentPartPr>
              <p14:xfrm>
                <a:off x="5355370" y="1706090"/>
                <a:ext cx="1536480" cy="1335600"/>
              </p14:xfrm>
            </p:contentPart>
          </mc:Choice>
          <mc:Fallback xmlns="">
            <p:pic>
              <p:nvPicPr>
                <p:cNvPr id="16" name="Ink 15">
                  <a:extLst>
                    <a:ext uri="{FF2B5EF4-FFF2-40B4-BE49-F238E27FC236}">
                      <a16:creationId xmlns:a16="http://schemas.microsoft.com/office/drawing/2014/main" id="{5B2AED33-62DF-0BA3-9A11-9B0BC27CDC68}"/>
                    </a:ext>
                  </a:extLst>
                </p:cNvPr>
                <p:cNvPicPr/>
                <p:nvPr/>
              </p:nvPicPr>
              <p:blipFill>
                <a:blip r:embed="rId25"/>
                <a:stretch>
                  <a:fillRect/>
                </a:stretch>
              </p:blipFill>
              <p:spPr>
                <a:xfrm>
                  <a:off x="5349250" y="1699970"/>
                  <a:ext cx="1548720" cy="134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95EA2AB5-8E56-B5EC-B700-46A258B7CC5A}"/>
                    </a:ext>
                  </a:extLst>
                </p14:cNvPr>
                <p14:cNvContentPartPr/>
                <p14:nvPr/>
              </p14:nvContentPartPr>
              <p14:xfrm>
                <a:off x="5286610" y="3217370"/>
                <a:ext cx="1838880" cy="1951560"/>
              </p14:xfrm>
            </p:contentPart>
          </mc:Choice>
          <mc:Fallback xmlns="">
            <p:pic>
              <p:nvPicPr>
                <p:cNvPr id="17" name="Ink 16">
                  <a:extLst>
                    <a:ext uri="{FF2B5EF4-FFF2-40B4-BE49-F238E27FC236}">
                      <a16:creationId xmlns:a16="http://schemas.microsoft.com/office/drawing/2014/main" id="{95EA2AB5-8E56-B5EC-B700-46A258B7CC5A}"/>
                    </a:ext>
                  </a:extLst>
                </p:cNvPr>
                <p:cNvPicPr/>
                <p:nvPr/>
              </p:nvPicPr>
              <p:blipFill>
                <a:blip r:embed="rId27"/>
                <a:stretch>
                  <a:fillRect/>
                </a:stretch>
              </p:blipFill>
              <p:spPr>
                <a:xfrm>
                  <a:off x="5280490" y="3211250"/>
                  <a:ext cx="185112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758FB424-AE34-F5FB-7806-DE07E38E93FC}"/>
                    </a:ext>
                  </a:extLst>
                </p14:cNvPr>
                <p14:cNvContentPartPr/>
                <p14:nvPr/>
              </p14:nvContentPartPr>
              <p14:xfrm>
                <a:off x="4764970" y="5083970"/>
                <a:ext cx="2349360" cy="1077480"/>
              </p14:xfrm>
            </p:contentPart>
          </mc:Choice>
          <mc:Fallback xmlns="">
            <p:pic>
              <p:nvPicPr>
                <p:cNvPr id="18" name="Ink 17">
                  <a:extLst>
                    <a:ext uri="{FF2B5EF4-FFF2-40B4-BE49-F238E27FC236}">
                      <a16:creationId xmlns:a16="http://schemas.microsoft.com/office/drawing/2014/main" id="{758FB424-AE34-F5FB-7806-DE07E38E93FC}"/>
                    </a:ext>
                  </a:extLst>
                </p:cNvPr>
                <p:cNvPicPr/>
                <p:nvPr/>
              </p:nvPicPr>
              <p:blipFill>
                <a:blip r:embed="rId29"/>
                <a:stretch>
                  <a:fillRect/>
                </a:stretch>
              </p:blipFill>
              <p:spPr>
                <a:xfrm>
                  <a:off x="4758850" y="5077850"/>
                  <a:ext cx="2361600" cy="108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F9B383F-3B01-B1E9-C381-DCC1C679EA33}"/>
                    </a:ext>
                  </a:extLst>
                </p14:cNvPr>
                <p14:cNvContentPartPr/>
                <p14:nvPr/>
              </p14:nvContentPartPr>
              <p14:xfrm>
                <a:off x="3198970" y="3101810"/>
                <a:ext cx="2178720" cy="1127160"/>
              </p14:xfrm>
            </p:contentPart>
          </mc:Choice>
          <mc:Fallback xmlns="">
            <p:pic>
              <p:nvPicPr>
                <p:cNvPr id="19" name="Ink 18">
                  <a:extLst>
                    <a:ext uri="{FF2B5EF4-FFF2-40B4-BE49-F238E27FC236}">
                      <a16:creationId xmlns:a16="http://schemas.microsoft.com/office/drawing/2014/main" id="{BF9B383F-3B01-B1E9-C381-DCC1C679EA33}"/>
                    </a:ext>
                  </a:extLst>
                </p:cNvPr>
                <p:cNvPicPr/>
                <p:nvPr/>
              </p:nvPicPr>
              <p:blipFill>
                <a:blip r:embed="rId31"/>
                <a:stretch>
                  <a:fillRect/>
                </a:stretch>
              </p:blipFill>
              <p:spPr>
                <a:xfrm>
                  <a:off x="3192850" y="3095690"/>
                  <a:ext cx="2190960" cy="113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8DD64D2D-FBCE-3D21-F599-626564FC52E4}"/>
                    </a:ext>
                  </a:extLst>
                </p14:cNvPr>
                <p14:cNvContentPartPr/>
                <p14:nvPr/>
              </p14:nvContentPartPr>
              <p14:xfrm>
                <a:off x="3579850" y="1594490"/>
                <a:ext cx="1695600" cy="1446480"/>
              </p14:xfrm>
            </p:contentPart>
          </mc:Choice>
          <mc:Fallback xmlns="">
            <p:pic>
              <p:nvPicPr>
                <p:cNvPr id="20" name="Ink 19">
                  <a:extLst>
                    <a:ext uri="{FF2B5EF4-FFF2-40B4-BE49-F238E27FC236}">
                      <a16:creationId xmlns:a16="http://schemas.microsoft.com/office/drawing/2014/main" id="{8DD64D2D-FBCE-3D21-F599-626564FC52E4}"/>
                    </a:ext>
                  </a:extLst>
                </p:cNvPr>
                <p:cNvPicPr/>
                <p:nvPr/>
              </p:nvPicPr>
              <p:blipFill>
                <a:blip r:embed="rId33"/>
                <a:stretch>
                  <a:fillRect/>
                </a:stretch>
              </p:blipFill>
              <p:spPr>
                <a:xfrm>
                  <a:off x="3573730" y="1588370"/>
                  <a:ext cx="1707840" cy="1458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4A8D772-F7E8-A9AC-0130-F2886325B8B2}"/>
                    </a:ext>
                  </a:extLst>
                </p14:cNvPr>
                <p14:cNvContentPartPr/>
                <p14:nvPr/>
              </p14:nvContentPartPr>
              <p14:xfrm>
                <a:off x="3449530" y="1430330"/>
                <a:ext cx="3395520" cy="122400"/>
              </p14:xfrm>
            </p:contentPart>
          </mc:Choice>
          <mc:Fallback xmlns="">
            <p:pic>
              <p:nvPicPr>
                <p:cNvPr id="21" name="Ink 20">
                  <a:extLst>
                    <a:ext uri="{FF2B5EF4-FFF2-40B4-BE49-F238E27FC236}">
                      <a16:creationId xmlns:a16="http://schemas.microsoft.com/office/drawing/2014/main" id="{84A8D772-F7E8-A9AC-0130-F2886325B8B2}"/>
                    </a:ext>
                  </a:extLst>
                </p:cNvPr>
                <p:cNvPicPr/>
                <p:nvPr/>
              </p:nvPicPr>
              <p:blipFill>
                <a:blip r:embed="rId35"/>
                <a:stretch>
                  <a:fillRect/>
                </a:stretch>
              </p:blipFill>
              <p:spPr>
                <a:xfrm>
                  <a:off x="3443410" y="1424210"/>
                  <a:ext cx="34077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080C7049-51B4-9A09-0E7F-463CE3DD4514}"/>
                    </a:ext>
                  </a:extLst>
                </p14:cNvPr>
                <p14:cNvContentPartPr/>
                <p14:nvPr/>
              </p14:nvContentPartPr>
              <p14:xfrm>
                <a:off x="8040970" y="2977610"/>
                <a:ext cx="628200" cy="464760"/>
              </p14:xfrm>
            </p:contentPart>
          </mc:Choice>
          <mc:Fallback xmlns="">
            <p:pic>
              <p:nvPicPr>
                <p:cNvPr id="27" name="Ink 26">
                  <a:extLst>
                    <a:ext uri="{FF2B5EF4-FFF2-40B4-BE49-F238E27FC236}">
                      <a16:creationId xmlns:a16="http://schemas.microsoft.com/office/drawing/2014/main" id="{080C7049-51B4-9A09-0E7F-463CE3DD4514}"/>
                    </a:ext>
                  </a:extLst>
                </p:cNvPr>
                <p:cNvPicPr/>
                <p:nvPr/>
              </p:nvPicPr>
              <p:blipFill>
                <a:blip r:embed="rId37"/>
                <a:stretch>
                  <a:fillRect/>
                </a:stretch>
              </p:blipFill>
              <p:spPr>
                <a:xfrm>
                  <a:off x="8034850" y="2971490"/>
                  <a:ext cx="64044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5D8CF30-C019-A425-C8AC-81B33CCE8148}"/>
                    </a:ext>
                  </a:extLst>
                </p14:cNvPr>
                <p14:cNvContentPartPr/>
                <p14:nvPr/>
              </p14:nvContentPartPr>
              <p14:xfrm>
                <a:off x="8257330" y="3057170"/>
                <a:ext cx="238680" cy="336960"/>
              </p14:xfrm>
            </p:contentPart>
          </mc:Choice>
          <mc:Fallback xmlns="">
            <p:pic>
              <p:nvPicPr>
                <p:cNvPr id="28" name="Ink 27">
                  <a:extLst>
                    <a:ext uri="{FF2B5EF4-FFF2-40B4-BE49-F238E27FC236}">
                      <a16:creationId xmlns:a16="http://schemas.microsoft.com/office/drawing/2014/main" id="{35D8CF30-C019-A425-C8AC-81B33CCE8148}"/>
                    </a:ext>
                  </a:extLst>
                </p:cNvPr>
                <p:cNvPicPr/>
                <p:nvPr/>
              </p:nvPicPr>
              <p:blipFill>
                <a:blip r:embed="rId39"/>
                <a:stretch>
                  <a:fillRect/>
                </a:stretch>
              </p:blipFill>
              <p:spPr>
                <a:xfrm>
                  <a:off x="8251210" y="3051050"/>
                  <a:ext cx="2509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FF00973F-CA88-E307-4E40-605A2C124550}"/>
                    </a:ext>
                  </a:extLst>
                </p14:cNvPr>
                <p14:cNvContentPartPr/>
                <p14:nvPr/>
              </p14:nvContentPartPr>
              <p14:xfrm>
                <a:off x="8171290" y="3034490"/>
                <a:ext cx="362160" cy="344880"/>
              </p14:xfrm>
            </p:contentPart>
          </mc:Choice>
          <mc:Fallback xmlns="">
            <p:pic>
              <p:nvPicPr>
                <p:cNvPr id="29" name="Ink 28">
                  <a:extLst>
                    <a:ext uri="{FF2B5EF4-FFF2-40B4-BE49-F238E27FC236}">
                      <a16:creationId xmlns:a16="http://schemas.microsoft.com/office/drawing/2014/main" id="{FF00973F-CA88-E307-4E40-605A2C124550}"/>
                    </a:ext>
                  </a:extLst>
                </p:cNvPr>
                <p:cNvPicPr/>
                <p:nvPr/>
              </p:nvPicPr>
              <p:blipFill>
                <a:blip r:embed="rId41"/>
                <a:stretch>
                  <a:fillRect/>
                </a:stretch>
              </p:blipFill>
              <p:spPr>
                <a:xfrm>
                  <a:off x="8165170" y="3028370"/>
                  <a:ext cx="374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4F384F5F-F9FE-C2F3-BA35-8F90527ABF07}"/>
                    </a:ext>
                  </a:extLst>
                </p14:cNvPr>
                <p14:cNvContentPartPr/>
                <p14:nvPr/>
              </p14:nvContentPartPr>
              <p14:xfrm>
                <a:off x="7023250" y="1642730"/>
                <a:ext cx="1346040" cy="1367640"/>
              </p14:xfrm>
            </p:contentPart>
          </mc:Choice>
          <mc:Fallback xmlns="">
            <p:pic>
              <p:nvPicPr>
                <p:cNvPr id="30" name="Ink 29">
                  <a:extLst>
                    <a:ext uri="{FF2B5EF4-FFF2-40B4-BE49-F238E27FC236}">
                      <a16:creationId xmlns:a16="http://schemas.microsoft.com/office/drawing/2014/main" id="{4F384F5F-F9FE-C2F3-BA35-8F90527ABF07}"/>
                    </a:ext>
                  </a:extLst>
                </p:cNvPr>
                <p:cNvPicPr/>
                <p:nvPr/>
              </p:nvPicPr>
              <p:blipFill>
                <a:blip r:embed="rId43"/>
                <a:stretch>
                  <a:fillRect/>
                </a:stretch>
              </p:blipFill>
              <p:spPr>
                <a:xfrm>
                  <a:off x="7017130" y="1636610"/>
                  <a:ext cx="1358280" cy="137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50F8D40F-C56D-AAB6-C33D-2373E51BE51B}"/>
                    </a:ext>
                  </a:extLst>
                </p14:cNvPr>
                <p14:cNvContentPartPr/>
                <p14:nvPr/>
              </p14:nvContentPartPr>
              <p14:xfrm>
                <a:off x="6994090" y="3205130"/>
                <a:ext cx="1293120" cy="1963080"/>
              </p14:xfrm>
            </p:contentPart>
          </mc:Choice>
          <mc:Fallback xmlns="">
            <p:pic>
              <p:nvPicPr>
                <p:cNvPr id="31" name="Ink 30">
                  <a:extLst>
                    <a:ext uri="{FF2B5EF4-FFF2-40B4-BE49-F238E27FC236}">
                      <a16:creationId xmlns:a16="http://schemas.microsoft.com/office/drawing/2014/main" id="{50F8D40F-C56D-AAB6-C33D-2373E51BE51B}"/>
                    </a:ext>
                  </a:extLst>
                </p:cNvPr>
                <p:cNvPicPr/>
                <p:nvPr/>
              </p:nvPicPr>
              <p:blipFill>
                <a:blip r:embed="rId45"/>
                <a:stretch>
                  <a:fillRect/>
                </a:stretch>
              </p:blipFill>
              <p:spPr>
                <a:xfrm>
                  <a:off x="6987970" y="3199010"/>
                  <a:ext cx="1305360" cy="197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499DEE51-3A9B-66F1-0F72-A985EB0B9DE2}"/>
                    </a:ext>
                  </a:extLst>
                </p14:cNvPr>
                <p14:cNvContentPartPr/>
                <p14:nvPr/>
              </p14:nvContentPartPr>
              <p14:xfrm>
                <a:off x="2925730" y="4739090"/>
                <a:ext cx="1661040" cy="1509840"/>
              </p14:xfrm>
            </p:contentPart>
          </mc:Choice>
          <mc:Fallback xmlns="">
            <p:pic>
              <p:nvPicPr>
                <p:cNvPr id="33" name="Ink 32">
                  <a:extLst>
                    <a:ext uri="{FF2B5EF4-FFF2-40B4-BE49-F238E27FC236}">
                      <a16:creationId xmlns:a16="http://schemas.microsoft.com/office/drawing/2014/main" id="{499DEE51-3A9B-66F1-0F72-A985EB0B9DE2}"/>
                    </a:ext>
                  </a:extLst>
                </p:cNvPr>
                <p:cNvPicPr/>
                <p:nvPr/>
              </p:nvPicPr>
              <p:blipFill>
                <a:blip r:embed="rId47"/>
                <a:stretch>
                  <a:fillRect/>
                </a:stretch>
              </p:blipFill>
              <p:spPr>
                <a:xfrm>
                  <a:off x="2919610" y="4732970"/>
                  <a:ext cx="1673280" cy="1522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377BA852-CE85-D1BA-CECA-E3769E4F56E0}"/>
                    </a:ext>
                  </a:extLst>
                </p14:cNvPr>
                <p14:cNvContentPartPr/>
                <p14:nvPr/>
              </p14:nvContentPartPr>
              <p14:xfrm>
                <a:off x="8962210" y="4481330"/>
                <a:ext cx="414000" cy="368280"/>
              </p14:xfrm>
            </p:contentPart>
          </mc:Choice>
          <mc:Fallback xmlns="">
            <p:pic>
              <p:nvPicPr>
                <p:cNvPr id="37" name="Ink 36">
                  <a:extLst>
                    <a:ext uri="{FF2B5EF4-FFF2-40B4-BE49-F238E27FC236}">
                      <a16:creationId xmlns:a16="http://schemas.microsoft.com/office/drawing/2014/main" id="{377BA852-CE85-D1BA-CECA-E3769E4F56E0}"/>
                    </a:ext>
                  </a:extLst>
                </p:cNvPr>
                <p:cNvPicPr/>
                <p:nvPr/>
              </p:nvPicPr>
              <p:blipFill>
                <a:blip r:embed="rId49"/>
                <a:stretch>
                  <a:fillRect/>
                </a:stretch>
              </p:blipFill>
              <p:spPr>
                <a:xfrm>
                  <a:off x="8956090" y="4475210"/>
                  <a:ext cx="426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93F404A2-315C-898C-8498-D0B8D04BCE55}"/>
                    </a:ext>
                  </a:extLst>
                </p14:cNvPr>
                <p14:cNvContentPartPr/>
                <p14:nvPr/>
              </p14:nvContentPartPr>
              <p14:xfrm>
                <a:off x="9099730" y="4513730"/>
                <a:ext cx="107640" cy="234720"/>
              </p14:xfrm>
            </p:contentPart>
          </mc:Choice>
          <mc:Fallback xmlns="">
            <p:pic>
              <p:nvPicPr>
                <p:cNvPr id="38" name="Ink 37">
                  <a:extLst>
                    <a:ext uri="{FF2B5EF4-FFF2-40B4-BE49-F238E27FC236}">
                      <a16:creationId xmlns:a16="http://schemas.microsoft.com/office/drawing/2014/main" id="{93F404A2-315C-898C-8498-D0B8D04BCE55}"/>
                    </a:ext>
                  </a:extLst>
                </p:cNvPr>
                <p:cNvPicPr/>
                <p:nvPr/>
              </p:nvPicPr>
              <p:blipFill>
                <a:blip r:embed="rId51"/>
                <a:stretch>
                  <a:fillRect/>
                </a:stretch>
              </p:blipFill>
              <p:spPr>
                <a:xfrm>
                  <a:off x="9093610" y="4507610"/>
                  <a:ext cx="119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287420D6-4A74-5BC7-F840-93BED0D11CD0}"/>
                    </a:ext>
                  </a:extLst>
                </p14:cNvPr>
                <p14:cNvContentPartPr/>
                <p14:nvPr/>
              </p14:nvContentPartPr>
              <p14:xfrm>
                <a:off x="8879050" y="4388090"/>
                <a:ext cx="518400" cy="438480"/>
              </p14:xfrm>
            </p:contentPart>
          </mc:Choice>
          <mc:Fallback xmlns="">
            <p:pic>
              <p:nvPicPr>
                <p:cNvPr id="39" name="Ink 38">
                  <a:extLst>
                    <a:ext uri="{FF2B5EF4-FFF2-40B4-BE49-F238E27FC236}">
                      <a16:creationId xmlns:a16="http://schemas.microsoft.com/office/drawing/2014/main" id="{287420D6-4A74-5BC7-F840-93BED0D11CD0}"/>
                    </a:ext>
                  </a:extLst>
                </p:cNvPr>
                <p:cNvPicPr/>
                <p:nvPr/>
              </p:nvPicPr>
              <p:blipFill>
                <a:blip r:embed="rId53"/>
                <a:stretch>
                  <a:fillRect/>
                </a:stretch>
              </p:blipFill>
              <p:spPr>
                <a:xfrm>
                  <a:off x="8872930" y="4381970"/>
                  <a:ext cx="53064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2622E6C9-50EA-76E8-C8B0-0699584ED3DB}"/>
                    </a:ext>
                  </a:extLst>
                </p14:cNvPr>
                <p14:cNvContentPartPr/>
                <p14:nvPr/>
              </p14:nvContentPartPr>
              <p14:xfrm>
                <a:off x="8430850" y="3346250"/>
                <a:ext cx="948600" cy="1340640"/>
              </p14:xfrm>
            </p:contentPart>
          </mc:Choice>
          <mc:Fallback xmlns="">
            <p:pic>
              <p:nvPicPr>
                <p:cNvPr id="40" name="Ink 39">
                  <a:extLst>
                    <a:ext uri="{FF2B5EF4-FFF2-40B4-BE49-F238E27FC236}">
                      <a16:creationId xmlns:a16="http://schemas.microsoft.com/office/drawing/2014/main" id="{2622E6C9-50EA-76E8-C8B0-0699584ED3DB}"/>
                    </a:ext>
                  </a:extLst>
                </p:cNvPr>
                <p:cNvPicPr/>
                <p:nvPr/>
              </p:nvPicPr>
              <p:blipFill>
                <a:blip r:embed="rId55"/>
                <a:stretch>
                  <a:fillRect/>
                </a:stretch>
              </p:blipFill>
              <p:spPr>
                <a:xfrm>
                  <a:off x="8424730" y="3340130"/>
                  <a:ext cx="960840" cy="1352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0B1C12B1-42B2-8B18-0813-C06635C55519}"/>
                    </a:ext>
                  </a:extLst>
                </p14:cNvPr>
                <p14:cNvContentPartPr/>
                <p14:nvPr/>
              </p14:nvContentPartPr>
              <p14:xfrm>
                <a:off x="7356250" y="4624250"/>
                <a:ext cx="1697760" cy="428760"/>
              </p14:xfrm>
            </p:contentPart>
          </mc:Choice>
          <mc:Fallback xmlns="">
            <p:pic>
              <p:nvPicPr>
                <p:cNvPr id="41" name="Ink 40">
                  <a:extLst>
                    <a:ext uri="{FF2B5EF4-FFF2-40B4-BE49-F238E27FC236}">
                      <a16:creationId xmlns:a16="http://schemas.microsoft.com/office/drawing/2014/main" id="{0B1C12B1-42B2-8B18-0813-C06635C55519}"/>
                    </a:ext>
                  </a:extLst>
                </p:cNvPr>
                <p:cNvPicPr/>
                <p:nvPr/>
              </p:nvPicPr>
              <p:blipFill>
                <a:blip r:embed="rId57"/>
                <a:stretch>
                  <a:fillRect/>
                </a:stretch>
              </p:blipFill>
              <p:spPr>
                <a:xfrm>
                  <a:off x="7350130" y="4618130"/>
                  <a:ext cx="171000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677FF50C-9828-56C6-839C-EBE8D3F85E75}"/>
                    </a:ext>
                  </a:extLst>
                </p14:cNvPr>
                <p14:cNvContentPartPr/>
                <p14:nvPr/>
              </p14:nvContentPartPr>
              <p14:xfrm>
                <a:off x="1769050" y="1635170"/>
                <a:ext cx="1434600" cy="759960"/>
              </p14:xfrm>
            </p:contentPart>
          </mc:Choice>
          <mc:Fallback xmlns="">
            <p:pic>
              <p:nvPicPr>
                <p:cNvPr id="43" name="Ink 42">
                  <a:extLst>
                    <a:ext uri="{FF2B5EF4-FFF2-40B4-BE49-F238E27FC236}">
                      <a16:creationId xmlns:a16="http://schemas.microsoft.com/office/drawing/2014/main" id="{677FF50C-9828-56C6-839C-EBE8D3F85E75}"/>
                    </a:ext>
                  </a:extLst>
                </p:cNvPr>
                <p:cNvPicPr/>
                <p:nvPr/>
              </p:nvPicPr>
              <p:blipFill>
                <a:blip r:embed="rId59"/>
                <a:stretch>
                  <a:fillRect/>
                </a:stretch>
              </p:blipFill>
              <p:spPr>
                <a:xfrm>
                  <a:off x="1762930" y="1629050"/>
                  <a:ext cx="144684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18077D0B-C9FE-E420-FAEA-3B3BDA76168F}"/>
                    </a:ext>
                  </a:extLst>
                </p14:cNvPr>
                <p14:cNvContentPartPr/>
                <p14:nvPr/>
              </p14:nvContentPartPr>
              <p14:xfrm>
                <a:off x="1425610" y="2228090"/>
                <a:ext cx="483480" cy="482400"/>
              </p14:xfrm>
            </p:contentPart>
          </mc:Choice>
          <mc:Fallback xmlns="">
            <p:pic>
              <p:nvPicPr>
                <p:cNvPr id="44" name="Ink 43">
                  <a:extLst>
                    <a:ext uri="{FF2B5EF4-FFF2-40B4-BE49-F238E27FC236}">
                      <a16:creationId xmlns:a16="http://schemas.microsoft.com/office/drawing/2014/main" id="{18077D0B-C9FE-E420-FAEA-3B3BDA76168F}"/>
                    </a:ext>
                  </a:extLst>
                </p:cNvPr>
                <p:cNvPicPr/>
                <p:nvPr/>
              </p:nvPicPr>
              <p:blipFill>
                <a:blip r:embed="rId61"/>
                <a:stretch>
                  <a:fillRect/>
                </a:stretch>
              </p:blipFill>
              <p:spPr>
                <a:xfrm>
                  <a:off x="1419490" y="2221970"/>
                  <a:ext cx="4957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769C14EA-8AB4-5950-EA3A-E299EBFD8A15}"/>
                    </a:ext>
                  </a:extLst>
                </p14:cNvPr>
                <p14:cNvContentPartPr/>
                <p14:nvPr/>
              </p14:nvContentPartPr>
              <p14:xfrm>
                <a:off x="1528210" y="2236730"/>
                <a:ext cx="350280" cy="423360"/>
              </p14:xfrm>
            </p:contentPart>
          </mc:Choice>
          <mc:Fallback xmlns="">
            <p:pic>
              <p:nvPicPr>
                <p:cNvPr id="45" name="Ink 44">
                  <a:extLst>
                    <a:ext uri="{FF2B5EF4-FFF2-40B4-BE49-F238E27FC236}">
                      <a16:creationId xmlns:a16="http://schemas.microsoft.com/office/drawing/2014/main" id="{769C14EA-8AB4-5950-EA3A-E299EBFD8A15}"/>
                    </a:ext>
                  </a:extLst>
                </p:cNvPr>
                <p:cNvPicPr/>
                <p:nvPr/>
              </p:nvPicPr>
              <p:blipFill>
                <a:blip r:embed="rId63"/>
                <a:stretch>
                  <a:fillRect/>
                </a:stretch>
              </p:blipFill>
              <p:spPr>
                <a:xfrm>
                  <a:off x="1522090" y="2230610"/>
                  <a:ext cx="36252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C20ACE7E-EF22-CC98-178A-3EEE2A3B63B3}"/>
                    </a:ext>
                  </a:extLst>
                </p14:cNvPr>
                <p14:cNvContentPartPr/>
                <p14:nvPr/>
              </p14:nvContentPartPr>
              <p14:xfrm>
                <a:off x="1503730" y="2236010"/>
                <a:ext cx="624240" cy="394920"/>
              </p14:xfrm>
            </p:contentPart>
          </mc:Choice>
          <mc:Fallback xmlns="">
            <p:pic>
              <p:nvPicPr>
                <p:cNvPr id="46" name="Ink 45">
                  <a:extLst>
                    <a:ext uri="{FF2B5EF4-FFF2-40B4-BE49-F238E27FC236}">
                      <a16:creationId xmlns:a16="http://schemas.microsoft.com/office/drawing/2014/main" id="{C20ACE7E-EF22-CC98-178A-3EEE2A3B63B3}"/>
                    </a:ext>
                  </a:extLst>
                </p:cNvPr>
                <p:cNvPicPr/>
                <p:nvPr/>
              </p:nvPicPr>
              <p:blipFill>
                <a:blip r:embed="rId65"/>
                <a:stretch>
                  <a:fillRect/>
                </a:stretch>
              </p:blipFill>
              <p:spPr>
                <a:xfrm>
                  <a:off x="1497610" y="2229890"/>
                  <a:ext cx="6364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6F5F3AC0-C69E-F59B-E34C-67F5A36B5C1B}"/>
                    </a:ext>
                  </a:extLst>
                </p14:cNvPr>
                <p14:cNvContentPartPr/>
                <p14:nvPr/>
              </p14:nvContentPartPr>
              <p14:xfrm>
                <a:off x="1622890" y="2473970"/>
                <a:ext cx="79200" cy="41400"/>
              </p14:xfrm>
            </p:contentPart>
          </mc:Choice>
          <mc:Fallback xmlns="">
            <p:pic>
              <p:nvPicPr>
                <p:cNvPr id="47" name="Ink 46">
                  <a:extLst>
                    <a:ext uri="{FF2B5EF4-FFF2-40B4-BE49-F238E27FC236}">
                      <a16:creationId xmlns:a16="http://schemas.microsoft.com/office/drawing/2014/main" id="{6F5F3AC0-C69E-F59B-E34C-67F5A36B5C1B}"/>
                    </a:ext>
                  </a:extLst>
                </p:cNvPr>
                <p:cNvPicPr/>
                <p:nvPr/>
              </p:nvPicPr>
              <p:blipFill>
                <a:blip r:embed="rId67"/>
                <a:stretch>
                  <a:fillRect/>
                </a:stretch>
              </p:blipFill>
              <p:spPr>
                <a:xfrm>
                  <a:off x="1616770" y="2467850"/>
                  <a:ext cx="91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95C7E44C-A85C-315E-4324-B834FF8E5706}"/>
                    </a:ext>
                  </a:extLst>
                </p14:cNvPr>
                <p14:cNvContentPartPr/>
                <p14:nvPr/>
              </p14:nvContentPartPr>
              <p14:xfrm>
                <a:off x="1611370" y="2541290"/>
                <a:ext cx="1394640" cy="2234160"/>
              </p14:xfrm>
            </p:contentPart>
          </mc:Choice>
          <mc:Fallback xmlns="">
            <p:pic>
              <p:nvPicPr>
                <p:cNvPr id="48" name="Ink 47">
                  <a:extLst>
                    <a:ext uri="{FF2B5EF4-FFF2-40B4-BE49-F238E27FC236}">
                      <a16:creationId xmlns:a16="http://schemas.microsoft.com/office/drawing/2014/main" id="{95C7E44C-A85C-315E-4324-B834FF8E5706}"/>
                    </a:ext>
                  </a:extLst>
                </p:cNvPr>
                <p:cNvPicPr/>
                <p:nvPr/>
              </p:nvPicPr>
              <p:blipFill>
                <a:blip r:embed="rId69"/>
                <a:stretch>
                  <a:fillRect/>
                </a:stretch>
              </p:blipFill>
              <p:spPr>
                <a:xfrm>
                  <a:off x="1605250" y="2535170"/>
                  <a:ext cx="1406880" cy="2246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C5B77E14-DF81-92A7-3119-CE528871CE93}"/>
                    </a:ext>
                  </a:extLst>
                </p14:cNvPr>
                <p14:cNvContentPartPr/>
                <p14:nvPr/>
              </p14:nvContentPartPr>
              <p14:xfrm>
                <a:off x="759610" y="1509890"/>
                <a:ext cx="446400" cy="610920"/>
              </p14:xfrm>
            </p:contentPart>
          </mc:Choice>
          <mc:Fallback xmlns="">
            <p:pic>
              <p:nvPicPr>
                <p:cNvPr id="52" name="Ink 51">
                  <a:extLst>
                    <a:ext uri="{FF2B5EF4-FFF2-40B4-BE49-F238E27FC236}">
                      <a16:creationId xmlns:a16="http://schemas.microsoft.com/office/drawing/2014/main" id="{C5B77E14-DF81-92A7-3119-CE528871CE93}"/>
                    </a:ext>
                  </a:extLst>
                </p:cNvPr>
                <p:cNvPicPr/>
                <p:nvPr/>
              </p:nvPicPr>
              <p:blipFill>
                <a:blip r:embed="rId71"/>
                <a:stretch>
                  <a:fillRect/>
                </a:stretch>
              </p:blipFill>
              <p:spPr>
                <a:xfrm>
                  <a:off x="753490" y="1503770"/>
                  <a:ext cx="4586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D48EEBA6-E3E4-0954-0812-327A3C1EAF04}"/>
                    </a:ext>
                  </a:extLst>
                </p14:cNvPr>
                <p14:cNvContentPartPr/>
                <p14:nvPr/>
              </p14:nvContentPartPr>
              <p14:xfrm>
                <a:off x="1200610" y="1597010"/>
                <a:ext cx="333000" cy="492120"/>
              </p14:xfrm>
            </p:contentPart>
          </mc:Choice>
          <mc:Fallback xmlns="">
            <p:pic>
              <p:nvPicPr>
                <p:cNvPr id="53" name="Ink 52">
                  <a:extLst>
                    <a:ext uri="{FF2B5EF4-FFF2-40B4-BE49-F238E27FC236}">
                      <a16:creationId xmlns:a16="http://schemas.microsoft.com/office/drawing/2014/main" id="{D48EEBA6-E3E4-0954-0812-327A3C1EAF04}"/>
                    </a:ext>
                  </a:extLst>
                </p:cNvPr>
                <p:cNvPicPr/>
                <p:nvPr/>
              </p:nvPicPr>
              <p:blipFill>
                <a:blip r:embed="rId73"/>
                <a:stretch>
                  <a:fillRect/>
                </a:stretch>
              </p:blipFill>
              <p:spPr>
                <a:xfrm>
                  <a:off x="1194490" y="1590890"/>
                  <a:ext cx="3452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13F5C37F-916E-7A34-1B63-C2B1982D41B4}"/>
                    </a:ext>
                  </a:extLst>
                </p14:cNvPr>
                <p14:cNvContentPartPr/>
                <p14:nvPr/>
              </p14:nvContentPartPr>
              <p14:xfrm>
                <a:off x="9441010" y="4599770"/>
                <a:ext cx="504720" cy="149400"/>
              </p14:xfrm>
            </p:contentPart>
          </mc:Choice>
          <mc:Fallback xmlns="">
            <p:pic>
              <p:nvPicPr>
                <p:cNvPr id="55" name="Ink 54">
                  <a:extLst>
                    <a:ext uri="{FF2B5EF4-FFF2-40B4-BE49-F238E27FC236}">
                      <a16:creationId xmlns:a16="http://schemas.microsoft.com/office/drawing/2014/main" id="{13F5C37F-916E-7A34-1B63-C2B1982D41B4}"/>
                    </a:ext>
                  </a:extLst>
                </p:cNvPr>
                <p:cNvPicPr/>
                <p:nvPr/>
              </p:nvPicPr>
              <p:blipFill>
                <a:blip r:embed="rId75"/>
                <a:stretch>
                  <a:fillRect/>
                </a:stretch>
              </p:blipFill>
              <p:spPr>
                <a:xfrm>
                  <a:off x="9434890" y="4593650"/>
                  <a:ext cx="516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5EFB96F4-F48D-4895-0F62-66E11F5AD947}"/>
                    </a:ext>
                  </a:extLst>
                </p14:cNvPr>
                <p14:cNvContentPartPr/>
                <p14:nvPr/>
              </p14:nvContentPartPr>
              <p14:xfrm>
                <a:off x="9849250" y="4648370"/>
                <a:ext cx="273600" cy="239760"/>
              </p14:xfrm>
            </p:contentPart>
          </mc:Choice>
          <mc:Fallback xmlns="">
            <p:pic>
              <p:nvPicPr>
                <p:cNvPr id="56" name="Ink 55">
                  <a:extLst>
                    <a:ext uri="{FF2B5EF4-FFF2-40B4-BE49-F238E27FC236}">
                      <a16:creationId xmlns:a16="http://schemas.microsoft.com/office/drawing/2014/main" id="{5EFB96F4-F48D-4895-0F62-66E11F5AD947}"/>
                    </a:ext>
                  </a:extLst>
                </p:cNvPr>
                <p:cNvPicPr/>
                <p:nvPr/>
              </p:nvPicPr>
              <p:blipFill>
                <a:blip r:embed="rId77"/>
                <a:stretch>
                  <a:fillRect/>
                </a:stretch>
              </p:blipFill>
              <p:spPr>
                <a:xfrm>
                  <a:off x="9843130" y="4642250"/>
                  <a:ext cx="285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4E04E793-4E31-BCE7-9191-21BB17DBC092}"/>
                    </a:ext>
                  </a:extLst>
                </p14:cNvPr>
                <p14:cNvContentPartPr/>
                <p14:nvPr/>
              </p14:nvContentPartPr>
              <p14:xfrm>
                <a:off x="10103410" y="4234010"/>
                <a:ext cx="485640" cy="366480"/>
              </p14:xfrm>
            </p:contentPart>
          </mc:Choice>
          <mc:Fallback xmlns="">
            <p:pic>
              <p:nvPicPr>
                <p:cNvPr id="57" name="Ink 56">
                  <a:extLst>
                    <a:ext uri="{FF2B5EF4-FFF2-40B4-BE49-F238E27FC236}">
                      <a16:creationId xmlns:a16="http://schemas.microsoft.com/office/drawing/2014/main" id="{4E04E793-4E31-BCE7-9191-21BB17DBC092}"/>
                    </a:ext>
                  </a:extLst>
                </p:cNvPr>
                <p:cNvPicPr/>
                <p:nvPr/>
              </p:nvPicPr>
              <p:blipFill>
                <a:blip r:embed="rId79"/>
                <a:stretch>
                  <a:fillRect/>
                </a:stretch>
              </p:blipFill>
              <p:spPr>
                <a:xfrm>
                  <a:off x="10097290" y="4227890"/>
                  <a:ext cx="4978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2878F58B-96A2-D02B-C94C-18BA7CF0C5D1}"/>
                    </a:ext>
                  </a:extLst>
                </p14:cNvPr>
                <p14:cNvContentPartPr/>
                <p14:nvPr/>
              </p14:nvContentPartPr>
              <p14:xfrm>
                <a:off x="10474930" y="4383770"/>
                <a:ext cx="539640" cy="490680"/>
              </p14:xfrm>
            </p:contentPart>
          </mc:Choice>
          <mc:Fallback xmlns="">
            <p:pic>
              <p:nvPicPr>
                <p:cNvPr id="58" name="Ink 57">
                  <a:extLst>
                    <a:ext uri="{FF2B5EF4-FFF2-40B4-BE49-F238E27FC236}">
                      <a16:creationId xmlns:a16="http://schemas.microsoft.com/office/drawing/2014/main" id="{2878F58B-96A2-D02B-C94C-18BA7CF0C5D1}"/>
                    </a:ext>
                  </a:extLst>
                </p:cNvPr>
                <p:cNvPicPr/>
                <p:nvPr/>
              </p:nvPicPr>
              <p:blipFill>
                <a:blip r:embed="rId81"/>
                <a:stretch>
                  <a:fillRect/>
                </a:stretch>
              </p:blipFill>
              <p:spPr>
                <a:xfrm>
                  <a:off x="10468810" y="4377650"/>
                  <a:ext cx="5518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Ink 59">
                  <a:extLst>
                    <a:ext uri="{FF2B5EF4-FFF2-40B4-BE49-F238E27FC236}">
                      <a16:creationId xmlns:a16="http://schemas.microsoft.com/office/drawing/2014/main" id="{0FAEF4A3-E815-EB77-77C5-9BD4005E824E}"/>
                    </a:ext>
                  </a:extLst>
                </p14:cNvPr>
                <p14:cNvContentPartPr/>
                <p14:nvPr/>
              </p14:nvContentPartPr>
              <p14:xfrm>
                <a:off x="9078850" y="158090"/>
                <a:ext cx="1074600" cy="637200"/>
              </p14:xfrm>
            </p:contentPart>
          </mc:Choice>
          <mc:Fallback xmlns="">
            <p:pic>
              <p:nvPicPr>
                <p:cNvPr id="60" name="Ink 59">
                  <a:extLst>
                    <a:ext uri="{FF2B5EF4-FFF2-40B4-BE49-F238E27FC236}">
                      <a16:creationId xmlns:a16="http://schemas.microsoft.com/office/drawing/2014/main" id="{0FAEF4A3-E815-EB77-77C5-9BD4005E824E}"/>
                    </a:ext>
                  </a:extLst>
                </p:cNvPr>
                <p:cNvPicPr/>
                <p:nvPr/>
              </p:nvPicPr>
              <p:blipFill>
                <a:blip r:embed="rId83"/>
                <a:stretch>
                  <a:fillRect/>
                </a:stretch>
              </p:blipFill>
              <p:spPr>
                <a:xfrm>
                  <a:off x="9072730" y="151970"/>
                  <a:ext cx="108684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Ink 60">
                  <a:extLst>
                    <a:ext uri="{FF2B5EF4-FFF2-40B4-BE49-F238E27FC236}">
                      <a16:creationId xmlns:a16="http://schemas.microsoft.com/office/drawing/2014/main" id="{0EB9B642-6395-E721-1595-54F310E9CE66}"/>
                    </a:ext>
                  </a:extLst>
                </p14:cNvPr>
                <p14:cNvContentPartPr/>
                <p14:nvPr/>
              </p14:nvContentPartPr>
              <p14:xfrm>
                <a:off x="10140490" y="52250"/>
                <a:ext cx="543960" cy="666360"/>
              </p14:xfrm>
            </p:contentPart>
          </mc:Choice>
          <mc:Fallback xmlns="">
            <p:pic>
              <p:nvPicPr>
                <p:cNvPr id="61" name="Ink 60">
                  <a:extLst>
                    <a:ext uri="{FF2B5EF4-FFF2-40B4-BE49-F238E27FC236}">
                      <a16:creationId xmlns:a16="http://schemas.microsoft.com/office/drawing/2014/main" id="{0EB9B642-6395-E721-1595-54F310E9CE66}"/>
                    </a:ext>
                  </a:extLst>
                </p:cNvPr>
                <p:cNvPicPr/>
                <p:nvPr/>
              </p:nvPicPr>
              <p:blipFill>
                <a:blip r:embed="rId85"/>
                <a:stretch>
                  <a:fillRect/>
                </a:stretch>
              </p:blipFill>
              <p:spPr>
                <a:xfrm>
                  <a:off x="10134370" y="46130"/>
                  <a:ext cx="55620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Ink 61">
                  <a:extLst>
                    <a:ext uri="{FF2B5EF4-FFF2-40B4-BE49-F238E27FC236}">
                      <a16:creationId xmlns:a16="http://schemas.microsoft.com/office/drawing/2014/main" id="{F77B2FF9-27F4-FCCE-6AD4-F3E9C3886A06}"/>
                    </a:ext>
                  </a:extLst>
                </p14:cNvPr>
                <p14:cNvContentPartPr/>
                <p14:nvPr/>
              </p14:nvContentPartPr>
              <p14:xfrm>
                <a:off x="10529290" y="181130"/>
                <a:ext cx="624240" cy="500760"/>
              </p14:xfrm>
            </p:contentPart>
          </mc:Choice>
          <mc:Fallback xmlns="">
            <p:pic>
              <p:nvPicPr>
                <p:cNvPr id="62" name="Ink 61">
                  <a:extLst>
                    <a:ext uri="{FF2B5EF4-FFF2-40B4-BE49-F238E27FC236}">
                      <a16:creationId xmlns:a16="http://schemas.microsoft.com/office/drawing/2014/main" id="{F77B2FF9-27F4-FCCE-6AD4-F3E9C3886A06}"/>
                    </a:ext>
                  </a:extLst>
                </p:cNvPr>
                <p:cNvPicPr/>
                <p:nvPr/>
              </p:nvPicPr>
              <p:blipFill>
                <a:blip r:embed="rId87"/>
                <a:stretch>
                  <a:fillRect/>
                </a:stretch>
              </p:blipFill>
              <p:spPr>
                <a:xfrm>
                  <a:off x="10523170" y="175010"/>
                  <a:ext cx="6364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Ink 62">
                  <a:extLst>
                    <a:ext uri="{FF2B5EF4-FFF2-40B4-BE49-F238E27FC236}">
                      <a16:creationId xmlns:a16="http://schemas.microsoft.com/office/drawing/2014/main" id="{3668BDE1-6A9C-9419-52D1-6CB6A8671922}"/>
                    </a:ext>
                  </a:extLst>
                </p14:cNvPr>
                <p14:cNvContentPartPr/>
                <p14:nvPr/>
              </p14:nvContentPartPr>
              <p14:xfrm>
                <a:off x="10799650" y="286970"/>
                <a:ext cx="710280" cy="520560"/>
              </p14:xfrm>
            </p:contentPart>
          </mc:Choice>
          <mc:Fallback xmlns="">
            <p:pic>
              <p:nvPicPr>
                <p:cNvPr id="63" name="Ink 62">
                  <a:extLst>
                    <a:ext uri="{FF2B5EF4-FFF2-40B4-BE49-F238E27FC236}">
                      <a16:creationId xmlns:a16="http://schemas.microsoft.com/office/drawing/2014/main" id="{3668BDE1-6A9C-9419-52D1-6CB6A8671922}"/>
                    </a:ext>
                  </a:extLst>
                </p:cNvPr>
                <p:cNvPicPr/>
                <p:nvPr/>
              </p:nvPicPr>
              <p:blipFill>
                <a:blip r:embed="rId89"/>
                <a:stretch>
                  <a:fillRect/>
                </a:stretch>
              </p:blipFill>
              <p:spPr>
                <a:xfrm>
                  <a:off x="10793530" y="280850"/>
                  <a:ext cx="7225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Ink 64">
                  <a:extLst>
                    <a:ext uri="{FF2B5EF4-FFF2-40B4-BE49-F238E27FC236}">
                      <a16:creationId xmlns:a16="http://schemas.microsoft.com/office/drawing/2014/main" id="{AE30235D-8D50-F37E-1591-8FC29385F55C}"/>
                    </a:ext>
                  </a:extLst>
                </p14:cNvPr>
                <p14:cNvContentPartPr/>
                <p14:nvPr/>
              </p14:nvContentPartPr>
              <p14:xfrm>
                <a:off x="1860130" y="806090"/>
                <a:ext cx="7600680" cy="2018880"/>
              </p14:xfrm>
            </p:contentPart>
          </mc:Choice>
          <mc:Fallback xmlns="">
            <p:pic>
              <p:nvPicPr>
                <p:cNvPr id="65" name="Ink 64">
                  <a:extLst>
                    <a:ext uri="{FF2B5EF4-FFF2-40B4-BE49-F238E27FC236}">
                      <a16:creationId xmlns:a16="http://schemas.microsoft.com/office/drawing/2014/main" id="{AE30235D-8D50-F37E-1591-8FC29385F55C}"/>
                    </a:ext>
                  </a:extLst>
                </p:cNvPr>
                <p:cNvPicPr/>
                <p:nvPr/>
              </p:nvPicPr>
              <p:blipFill>
                <a:blip r:embed="rId91"/>
                <a:stretch>
                  <a:fillRect/>
                </a:stretch>
              </p:blipFill>
              <p:spPr>
                <a:xfrm>
                  <a:off x="1854010" y="799970"/>
                  <a:ext cx="7612920" cy="2031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Ink 65">
                  <a:extLst>
                    <a:ext uri="{FF2B5EF4-FFF2-40B4-BE49-F238E27FC236}">
                      <a16:creationId xmlns:a16="http://schemas.microsoft.com/office/drawing/2014/main" id="{0BD077F9-3381-E963-E26C-BA1B2C22B3FB}"/>
                    </a:ext>
                  </a:extLst>
                </p14:cNvPr>
                <p14:cNvContentPartPr/>
                <p14:nvPr/>
              </p14:nvContentPartPr>
              <p14:xfrm>
                <a:off x="1321210" y="2122970"/>
                <a:ext cx="8917560" cy="3052800"/>
              </p14:xfrm>
            </p:contentPart>
          </mc:Choice>
          <mc:Fallback xmlns="">
            <p:pic>
              <p:nvPicPr>
                <p:cNvPr id="66" name="Ink 65">
                  <a:extLst>
                    <a:ext uri="{FF2B5EF4-FFF2-40B4-BE49-F238E27FC236}">
                      <a16:creationId xmlns:a16="http://schemas.microsoft.com/office/drawing/2014/main" id="{0BD077F9-3381-E963-E26C-BA1B2C22B3FB}"/>
                    </a:ext>
                  </a:extLst>
                </p:cNvPr>
                <p:cNvPicPr/>
                <p:nvPr/>
              </p:nvPicPr>
              <p:blipFill>
                <a:blip r:embed="rId93"/>
                <a:stretch>
                  <a:fillRect/>
                </a:stretch>
              </p:blipFill>
              <p:spPr>
                <a:xfrm>
                  <a:off x="1315090" y="2116850"/>
                  <a:ext cx="8929800" cy="3065040"/>
                </a:xfrm>
                <a:prstGeom prst="rect">
                  <a:avLst/>
                </a:prstGeom>
              </p:spPr>
            </p:pic>
          </mc:Fallback>
        </mc:AlternateContent>
      </p:grpSp>
      <p:grpSp>
        <p:nvGrpSpPr>
          <p:cNvPr id="80" name="Group 79">
            <a:extLst>
              <a:ext uri="{FF2B5EF4-FFF2-40B4-BE49-F238E27FC236}">
                <a16:creationId xmlns:a16="http://schemas.microsoft.com/office/drawing/2014/main" id="{7880C233-C060-9BE4-018B-869FBE5E38FE}"/>
              </a:ext>
            </a:extLst>
          </p:cNvPr>
          <p:cNvGrpSpPr/>
          <p:nvPr/>
        </p:nvGrpSpPr>
        <p:grpSpPr>
          <a:xfrm>
            <a:off x="8042410" y="5238050"/>
            <a:ext cx="2668320" cy="1417320"/>
            <a:chOff x="8042410" y="5238050"/>
            <a:chExt cx="2668320" cy="1417320"/>
          </a:xfrm>
        </p:grpSpPr>
        <mc:AlternateContent xmlns:mc="http://schemas.openxmlformats.org/markup-compatibility/2006" xmlns:p14="http://schemas.microsoft.com/office/powerpoint/2010/main">
          <mc:Choice Requires="p14">
            <p:contentPart p14:bwMode="auto" r:id="rId94">
              <p14:nvContentPartPr>
                <p14:cNvPr id="68" name="Ink 67">
                  <a:extLst>
                    <a:ext uri="{FF2B5EF4-FFF2-40B4-BE49-F238E27FC236}">
                      <a16:creationId xmlns:a16="http://schemas.microsoft.com/office/drawing/2014/main" id="{CC32B4B9-6C5D-CF4E-746A-228B451973CF}"/>
                    </a:ext>
                  </a:extLst>
                </p14:cNvPr>
                <p14:cNvContentPartPr/>
                <p14:nvPr/>
              </p14:nvContentPartPr>
              <p14:xfrm>
                <a:off x="8042410" y="5708930"/>
                <a:ext cx="2081160" cy="738720"/>
              </p14:xfrm>
            </p:contentPart>
          </mc:Choice>
          <mc:Fallback xmlns="">
            <p:pic>
              <p:nvPicPr>
                <p:cNvPr id="68" name="Ink 67">
                  <a:extLst>
                    <a:ext uri="{FF2B5EF4-FFF2-40B4-BE49-F238E27FC236}">
                      <a16:creationId xmlns:a16="http://schemas.microsoft.com/office/drawing/2014/main" id="{CC32B4B9-6C5D-CF4E-746A-228B451973CF}"/>
                    </a:ext>
                  </a:extLst>
                </p:cNvPr>
                <p:cNvPicPr/>
                <p:nvPr/>
              </p:nvPicPr>
              <p:blipFill>
                <a:blip r:embed="rId95"/>
                <a:stretch>
                  <a:fillRect/>
                </a:stretch>
              </p:blipFill>
              <p:spPr>
                <a:xfrm>
                  <a:off x="8036290" y="5702810"/>
                  <a:ext cx="2093400" cy="750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Ink 68">
                  <a:extLst>
                    <a:ext uri="{FF2B5EF4-FFF2-40B4-BE49-F238E27FC236}">
                      <a16:creationId xmlns:a16="http://schemas.microsoft.com/office/drawing/2014/main" id="{15ACB92B-9B8F-FF8E-B932-704EB3E76A26}"/>
                    </a:ext>
                  </a:extLst>
                </p14:cNvPr>
                <p14:cNvContentPartPr/>
                <p14:nvPr/>
              </p14:nvContentPartPr>
              <p14:xfrm>
                <a:off x="9273610" y="5828450"/>
                <a:ext cx="7560" cy="41040"/>
              </p14:xfrm>
            </p:contentPart>
          </mc:Choice>
          <mc:Fallback xmlns="">
            <p:pic>
              <p:nvPicPr>
                <p:cNvPr id="69" name="Ink 68">
                  <a:extLst>
                    <a:ext uri="{FF2B5EF4-FFF2-40B4-BE49-F238E27FC236}">
                      <a16:creationId xmlns:a16="http://schemas.microsoft.com/office/drawing/2014/main" id="{15ACB92B-9B8F-FF8E-B932-704EB3E76A26}"/>
                    </a:ext>
                  </a:extLst>
                </p:cNvPr>
                <p:cNvPicPr/>
                <p:nvPr/>
              </p:nvPicPr>
              <p:blipFill>
                <a:blip r:embed="rId97"/>
                <a:stretch>
                  <a:fillRect/>
                </a:stretch>
              </p:blipFill>
              <p:spPr>
                <a:xfrm>
                  <a:off x="9267490" y="5822330"/>
                  <a:ext cx="198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Ink 69">
                  <a:extLst>
                    <a:ext uri="{FF2B5EF4-FFF2-40B4-BE49-F238E27FC236}">
                      <a16:creationId xmlns:a16="http://schemas.microsoft.com/office/drawing/2014/main" id="{A56D54EB-B2AB-CD23-FB86-80C188E51440}"/>
                    </a:ext>
                  </a:extLst>
                </p14:cNvPr>
                <p14:cNvContentPartPr/>
                <p14:nvPr/>
              </p14:nvContentPartPr>
              <p14:xfrm>
                <a:off x="9202330" y="5736290"/>
                <a:ext cx="209880" cy="437040"/>
              </p14:xfrm>
            </p:contentPart>
          </mc:Choice>
          <mc:Fallback xmlns="">
            <p:pic>
              <p:nvPicPr>
                <p:cNvPr id="70" name="Ink 69">
                  <a:extLst>
                    <a:ext uri="{FF2B5EF4-FFF2-40B4-BE49-F238E27FC236}">
                      <a16:creationId xmlns:a16="http://schemas.microsoft.com/office/drawing/2014/main" id="{A56D54EB-B2AB-CD23-FB86-80C188E51440}"/>
                    </a:ext>
                  </a:extLst>
                </p:cNvPr>
                <p:cNvPicPr/>
                <p:nvPr/>
              </p:nvPicPr>
              <p:blipFill>
                <a:blip r:embed="rId99"/>
                <a:stretch>
                  <a:fillRect/>
                </a:stretch>
              </p:blipFill>
              <p:spPr>
                <a:xfrm>
                  <a:off x="9196210" y="5730170"/>
                  <a:ext cx="22212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A0EF9FEE-9C15-8710-FAD7-D9292C3F2D6B}"/>
                    </a:ext>
                  </a:extLst>
                </p14:cNvPr>
                <p14:cNvContentPartPr/>
                <p14:nvPr/>
              </p14:nvContentPartPr>
              <p14:xfrm>
                <a:off x="9149410" y="5677970"/>
                <a:ext cx="115560" cy="155880"/>
              </p14:xfrm>
            </p:contentPart>
          </mc:Choice>
          <mc:Fallback xmlns="">
            <p:pic>
              <p:nvPicPr>
                <p:cNvPr id="72" name="Ink 71">
                  <a:extLst>
                    <a:ext uri="{FF2B5EF4-FFF2-40B4-BE49-F238E27FC236}">
                      <a16:creationId xmlns:a16="http://schemas.microsoft.com/office/drawing/2014/main" id="{A0EF9FEE-9C15-8710-FAD7-D9292C3F2D6B}"/>
                    </a:ext>
                  </a:extLst>
                </p:cNvPr>
                <p:cNvPicPr/>
                <p:nvPr/>
              </p:nvPicPr>
              <p:blipFill>
                <a:blip r:embed="rId101"/>
                <a:stretch>
                  <a:fillRect/>
                </a:stretch>
              </p:blipFill>
              <p:spPr>
                <a:xfrm>
                  <a:off x="9143290" y="5671850"/>
                  <a:ext cx="127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id="{9C03C178-555F-37AC-B502-15D704203BF2}"/>
                    </a:ext>
                  </a:extLst>
                </p14:cNvPr>
                <p14:cNvContentPartPr/>
                <p14:nvPr/>
              </p14:nvContentPartPr>
              <p14:xfrm>
                <a:off x="9148330" y="5238050"/>
                <a:ext cx="113040" cy="447840"/>
              </p14:xfrm>
            </p:contentPart>
          </mc:Choice>
          <mc:Fallback xmlns="">
            <p:pic>
              <p:nvPicPr>
                <p:cNvPr id="73" name="Ink 72">
                  <a:extLst>
                    <a:ext uri="{FF2B5EF4-FFF2-40B4-BE49-F238E27FC236}">
                      <a16:creationId xmlns:a16="http://schemas.microsoft.com/office/drawing/2014/main" id="{9C03C178-555F-37AC-B502-15D704203BF2}"/>
                    </a:ext>
                  </a:extLst>
                </p:cNvPr>
                <p:cNvPicPr/>
                <p:nvPr/>
              </p:nvPicPr>
              <p:blipFill>
                <a:blip r:embed="rId103"/>
                <a:stretch>
                  <a:fillRect/>
                </a:stretch>
              </p:blipFill>
              <p:spPr>
                <a:xfrm>
                  <a:off x="9142210" y="5231930"/>
                  <a:ext cx="1252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Ink 74">
                  <a:extLst>
                    <a:ext uri="{FF2B5EF4-FFF2-40B4-BE49-F238E27FC236}">
                      <a16:creationId xmlns:a16="http://schemas.microsoft.com/office/drawing/2014/main" id="{8DF01E6B-70E5-B4E7-0929-D60D63A1EE6B}"/>
                    </a:ext>
                  </a:extLst>
                </p14:cNvPr>
                <p14:cNvContentPartPr/>
                <p14:nvPr/>
              </p14:nvContentPartPr>
              <p14:xfrm>
                <a:off x="9330130" y="5546210"/>
                <a:ext cx="795240" cy="69480"/>
              </p14:xfrm>
            </p:contentPart>
          </mc:Choice>
          <mc:Fallback xmlns="">
            <p:pic>
              <p:nvPicPr>
                <p:cNvPr id="75" name="Ink 74">
                  <a:extLst>
                    <a:ext uri="{FF2B5EF4-FFF2-40B4-BE49-F238E27FC236}">
                      <a16:creationId xmlns:a16="http://schemas.microsoft.com/office/drawing/2014/main" id="{8DF01E6B-70E5-B4E7-0929-D60D63A1EE6B}"/>
                    </a:ext>
                  </a:extLst>
                </p:cNvPr>
                <p:cNvPicPr/>
                <p:nvPr/>
              </p:nvPicPr>
              <p:blipFill>
                <a:blip r:embed="rId105"/>
                <a:stretch>
                  <a:fillRect/>
                </a:stretch>
              </p:blipFill>
              <p:spPr>
                <a:xfrm>
                  <a:off x="9324010" y="5540090"/>
                  <a:ext cx="807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Ink 75">
                  <a:extLst>
                    <a:ext uri="{FF2B5EF4-FFF2-40B4-BE49-F238E27FC236}">
                      <a16:creationId xmlns:a16="http://schemas.microsoft.com/office/drawing/2014/main" id="{08E23A81-8C9A-DF13-1E61-1AB105BCF45A}"/>
                    </a:ext>
                  </a:extLst>
                </p14:cNvPr>
                <p14:cNvContentPartPr/>
                <p14:nvPr/>
              </p14:nvContentPartPr>
              <p14:xfrm>
                <a:off x="9645130" y="5473850"/>
                <a:ext cx="731160" cy="261720"/>
              </p14:xfrm>
            </p:contentPart>
          </mc:Choice>
          <mc:Fallback xmlns="">
            <p:pic>
              <p:nvPicPr>
                <p:cNvPr id="76" name="Ink 75">
                  <a:extLst>
                    <a:ext uri="{FF2B5EF4-FFF2-40B4-BE49-F238E27FC236}">
                      <a16:creationId xmlns:a16="http://schemas.microsoft.com/office/drawing/2014/main" id="{08E23A81-8C9A-DF13-1E61-1AB105BCF45A}"/>
                    </a:ext>
                  </a:extLst>
                </p:cNvPr>
                <p:cNvPicPr/>
                <p:nvPr/>
              </p:nvPicPr>
              <p:blipFill>
                <a:blip r:embed="rId107"/>
                <a:stretch>
                  <a:fillRect/>
                </a:stretch>
              </p:blipFill>
              <p:spPr>
                <a:xfrm>
                  <a:off x="9639010" y="5467730"/>
                  <a:ext cx="743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Ink 76">
                  <a:extLst>
                    <a:ext uri="{FF2B5EF4-FFF2-40B4-BE49-F238E27FC236}">
                      <a16:creationId xmlns:a16="http://schemas.microsoft.com/office/drawing/2014/main" id="{6178AF5C-1B1B-59EA-3342-C6D256B73EE1}"/>
                    </a:ext>
                  </a:extLst>
                </p14:cNvPr>
                <p14:cNvContentPartPr/>
                <p14:nvPr/>
              </p14:nvContentPartPr>
              <p14:xfrm>
                <a:off x="9043210" y="6356210"/>
                <a:ext cx="1667520" cy="299160"/>
              </p14:xfrm>
            </p:contentPart>
          </mc:Choice>
          <mc:Fallback xmlns="">
            <p:pic>
              <p:nvPicPr>
                <p:cNvPr id="77" name="Ink 76">
                  <a:extLst>
                    <a:ext uri="{FF2B5EF4-FFF2-40B4-BE49-F238E27FC236}">
                      <a16:creationId xmlns:a16="http://schemas.microsoft.com/office/drawing/2014/main" id="{6178AF5C-1B1B-59EA-3342-C6D256B73EE1}"/>
                    </a:ext>
                  </a:extLst>
                </p:cNvPr>
                <p:cNvPicPr/>
                <p:nvPr/>
              </p:nvPicPr>
              <p:blipFill>
                <a:blip r:embed="rId109"/>
                <a:stretch>
                  <a:fillRect/>
                </a:stretch>
              </p:blipFill>
              <p:spPr>
                <a:xfrm>
                  <a:off x="9037090" y="6350090"/>
                  <a:ext cx="16797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8" name="Ink 77">
                  <a:extLst>
                    <a:ext uri="{FF2B5EF4-FFF2-40B4-BE49-F238E27FC236}">
                      <a16:creationId xmlns:a16="http://schemas.microsoft.com/office/drawing/2014/main" id="{F48D820B-77DE-AC82-93A1-6E23B1E7FB51}"/>
                    </a:ext>
                  </a:extLst>
                </p14:cNvPr>
                <p14:cNvContentPartPr/>
                <p14:nvPr/>
              </p14:nvContentPartPr>
              <p14:xfrm>
                <a:off x="9764650" y="6178730"/>
                <a:ext cx="921960" cy="388440"/>
              </p14:xfrm>
            </p:contentPart>
          </mc:Choice>
          <mc:Fallback xmlns="">
            <p:pic>
              <p:nvPicPr>
                <p:cNvPr id="78" name="Ink 77">
                  <a:extLst>
                    <a:ext uri="{FF2B5EF4-FFF2-40B4-BE49-F238E27FC236}">
                      <a16:creationId xmlns:a16="http://schemas.microsoft.com/office/drawing/2014/main" id="{F48D820B-77DE-AC82-93A1-6E23B1E7FB51}"/>
                    </a:ext>
                  </a:extLst>
                </p:cNvPr>
                <p:cNvPicPr/>
                <p:nvPr/>
              </p:nvPicPr>
              <p:blipFill>
                <a:blip r:embed="rId111"/>
                <a:stretch>
                  <a:fillRect/>
                </a:stretch>
              </p:blipFill>
              <p:spPr>
                <a:xfrm>
                  <a:off x="9758530" y="6172610"/>
                  <a:ext cx="934200" cy="400680"/>
                </a:xfrm>
                <a:prstGeom prst="rect">
                  <a:avLst/>
                </a:prstGeom>
              </p:spPr>
            </p:pic>
          </mc:Fallback>
        </mc:AlternateContent>
      </p:grpSp>
    </p:spTree>
    <p:extLst>
      <p:ext uri="{BB962C8B-B14F-4D97-AF65-F5344CB8AC3E}">
        <p14:creationId xmlns:p14="http://schemas.microsoft.com/office/powerpoint/2010/main" val="4023603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64C88-EB61-3A22-1091-19BCA03641CB}"/>
              </a:ext>
            </a:extLst>
          </p:cNvPr>
          <p:cNvSpPr>
            <a:spLocks noGrp="1"/>
          </p:cNvSpPr>
          <p:nvPr>
            <p:ph type="title"/>
          </p:nvPr>
        </p:nvSpPr>
        <p:spPr/>
        <p:txBody>
          <a:bodyPr/>
          <a:lstStyle/>
          <a:p>
            <a:r>
              <a:rPr lang="en-US" dirty="0"/>
              <a:t>Simple Network Management Protocol (SNMP)</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7085DAE-77A5-95F7-B91E-B27FCE00E14D}"/>
                  </a:ext>
                </a:extLst>
              </p14:cNvPr>
              <p14:cNvContentPartPr/>
              <p14:nvPr/>
            </p14:nvContentPartPr>
            <p14:xfrm>
              <a:off x="2793610" y="1363730"/>
              <a:ext cx="4484160" cy="4597920"/>
            </p14:xfrm>
          </p:contentPart>
        </mc:Choice>
        <mc:Fallback xmlns="">
          <p:pic>
            <p:nvPicPr>
              <p:cNvPr id="4" name="Ink 3">
                <a:extLst>
                  <a:ext uri="{FF2B5EF4-FFF2-40B4-BE49-F238E27FC236}">
                    <a16:creationId xmlns:a16="http://schemas.microsoft.com/office/drawing/2014/main" id="{07085DAE-77A5-95F7-B91E-B27FCE00E14D}"/>
                  </a:ext>
                </a:extLst>
              </p:cNvPr>
              <p:cNvPicPr/>
              <p:nvPr/>
            </p:nvPicPr>
            <p:blipFill>
              <a:blip r:embed="rId3"/>
              <a:stretch>
                <a:fillRect/>
              </a:stretch>
            </p:blipFill>
            <p:spPr>
              <a:xfrm>
                <a:off x="2787490" y="1357610"/>
                <a:ext cx="4496400" cy="4610160"/>
              </a:xfrm>
              <a:prstGeom prst="rect">
                <a:avLst/>
              </a:prstGeom>
            </p:spPr>
          </p:pic>
        </mc:Fallback>
      </mc:AlternateContent>
      <p:grpSp>
        <p:nvGrpSpPr>
          <p:cNvPr id="58" name="Group 57">
            <a:extLst>
              <a:ext uri="{FF2B5EF4-FFF2-40B4-BE49-F238E27FC236}">
                <a16:creationId xmlns:a16="http://schemas.microsoft.com/office/drawing/2014/main" id="{DD7D0326-7B5B-1DB4-583A-98F8FFC30A68}"/>
              </a:ext>
            </a:extLst>
          </p:cNvPr>
          <p:cNvGrpSpPr/>
          <p:nvPr/>
        </p:nvGrpSpPr>
        <p:grpSpPr>
          <a:xfrm>
            <a:off x="8297290" y="1041530"/>
            <a:ext cx="3009600" cy="1432440"/>
            <a:chOff x="8297290" y="1041530"/>
            <a:chExt cx="3009600" cy="1432440"/>
          </a:xfrm>
        </p:grpSpPr>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84BB455F-7C1B-0196-5287-15171689DC3F}"/>
                    </a:ext>
                  </a:extLst>
                </p14:cNvPr>
                <p14:cNvContentPartPr/>
                <p14:nvPr/>
              </p14:nvContentPartPr>
              <p14:xfrm>
                <a:off x="8297290" y="1325930"/>
                <a:ext cx="307080" cy="134640"/>
              </p14:xfrm>
            </p:contentPart>
          </mc:Choice>
          <mc:Fallback xmlns="">
            <p:pic>
              <p:nvPicPr>
                <p:cNvPr id="28" name="Ink 27">
                  <a:extLst>
                    <a:ext uri="{FF2B5EF4-FFF2-40B4-BE49-F238E27FC236}">
                      <a16:creationId xmlns:a16="http://schemas.microsoft.com/office/drawing/2014/main" id="{84BB455F-7C1B-0196-5287-15171689DC3F}"/>
                    </a:ext>
                  </a:extLst>
                </p:cNvPr>
                <p:cNvPicPr/>
                <p:nvPr/>
              </p:nvPicPr>
              <p:blipFill>
                <a:blip r:embed="rId5"/>
                <a:stretch>
                  <a:fillRect/>
                </a:stretch>
              </p:blipFill>
              <p:spPr>
                <a:xfrm>
                  <a:off x="8291170" y="1319810"/>
                  <a:ext cx="3193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4C7C24A5-6C8B-6B32-B30F-9F19EA4FC638}"/>
                    </a:ext>
                  </a:extLst>
                </p14:cNvPr>
                <p14:cNvContentPartPr/>
                <p14:nvPr/>
              </p14:nvContentPartPr>
              <p14:xfrm>
                <a:off x="8715250" y="1256090"/>
                <a:ext cx="274680" cy="190800"/>
              </p14:xfrm>
            </p:contentPart>
          </mc:Choice>
          <mc:Fallback xmlns="">
            <p:pic>
              <p:nvPicPr>
                <p:cNvPr id="29" name="Ink 28">
                  <a:extLst>
                    <a:ext uri="{FF2B5EF4-FFF2-40B4-BE49-F238E27FC236}">
                      <a16:creationId xmlns:a16="http://schemas.microsoft.com/office/drawing/2014/main" id="{4C7C24A5-6C8B-6B32-B30F-9F19EA4FC638}"/>
                    </a:ext>
                  </a:extLst>
                </p:cNvPr>
                <p:cNvPicPr/>
                <p:nvPr/>
              </p:nvPicPr>
              <p:blipFill>
                <a:blip r:embed="rId7"/>
                <a:stretch>
                  <a:fillRect/>
                </a:stretch>
              </p:blipFill>
              <p:spPr>
                <a:xfrm>
                  <a:off x="8709130" y="1249970"/>
                  <a:ext cx="2869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DFE3B966-F60E-0985-5663-C43A74086D11}"/>
                    </a:ext>
                  </a:extLst>
                </p14:cNvPr>
                <p14:cNvContentPartPr/>
                <p14:nvPr/>
              </p14:nvContentPartPr>
              <p14:xfrm>
                <a:off x="9084970" y="1236650"/>
                <a:ext cx="299880" cy="187200"/>
              </p14:xfrm>
            </p:contentPart>
          </mc:Choice>
          <mc:Fallback xmlns="">
            <p:pic>
              <p:nvPicPr>
                <p:cNvPr id="30" name="Ink 29">
                  <a:extLst>
                    <a:ext uri="{FF2B5EF4-FFF2-40B4-BE49-F238E27FC236}">
                      <a16:creationId xmlns:a16="http://schemas.microsoft.com/office/drawing/2014/main" id="{DFE3B966-F60E-0985-5663-C43A74086D11}"/>
                    </a:ext>
                  </a:extLst>
                </p:cNvPr>
                <p:cNvPicPr/>
                <p:nvPr/>
              </p:nvPicPr>
              <p:blipFill>
                <a:blip r:embed="rId9"/>
                <a:stretch>
                  <a:fillRect/>
                </a:stretch>
              </p:blipFill>
              <p:spPr>
                <a:xfrm>
                  <a:off x="9078850" y="1230530"/>
                  <a:ext cx="312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C068C493-C1DD-77C5-D23C-C8549A19F045}"/>
                    </a:ext>
                  </a:extLst>
                </p14:cNvPr>
                <p14:cNvContentPartPr/>
                <p14:nvPr/>
              </p14:nvContentPartPr>
              <p14:xfrm>
                <a:off x="9471970" y="1422050"/>
                <a:ext cx="37440" cy="41040"/>
              </p14:xfrm>
            </p:contentPart>
          </mc:Choice>
          <mc:Fallback xmlns="">
            <p:pic>
              <p:nvPicPr>
                <p:cNvPr id="31" name="Ink 30">
                  <a:extLst>
                    <a:ext uri="{FF2B5EF4-FFF2-40B4-BE49-F238E27FC236}">
                      <a16:creationId xmlns:a16="http://schemas.microsoft.com/office/drawing/2014/main" id="{C068C493-C1DD-77C5-D23C-C8549A19F045}"/>
                    </a:ext>
                  </a:extLst>
                </p:cNvPr>
                <p:cNvPicPr/>
                <p:nvPr/>
              </p:nvPicPr>
              <p:blipFill>
                <a:blip r:embed="rId11"/>
                <a:stretch>
                  <a:fillRect/>
                </a:stretch>
              </p:blipFill>
              <p:spPr>
                <a:xfrm>
                  <a:off x="9465850" y="1415930"/>
                  <a:ext cx="49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1D486724-69C4-A759-4D4C-BF7CC23AA138}"/>
                    </a:ext>
                  </a:extLst>
                </p14:cNvPr>
                <p14:cNvContentPartPr/>
                <p14:nvPr/>
              </p14:nvContentPartPr>
              <p14:xfrm>
                <a:off x="9682210" y="1041530"/>
                <a:ext cx="270000" cy="425880"/>
              </p14:xfrm>
            </p:contentPart>
          </mc:Choice>
          <mc:Fallback xmlns="">
            <p:pic>
              <p:nvPicPr>
                <p:cNvPr id="32" name="Ink 31">
                  <a:extLst>
                    <a:ext uri="{FF2B5EF4-FFF2-40B4-BE49-F238E27FC236}">
                      <a16:creationId xmlns:a16="http://schemas.microsoft.com/office/drawing/2014/main" id="{1D486724-69C4-A759-4D4C-BF7CC23AA138}"/>
                    </a:ext>
                  </a:extLst>
                </p:cNvPr>
                <p:cNvPicPr/>
                <p:nvPr/>
              </p:nvPicPr>
              <p:blipFill>
                <a:blip r:embed="rId13"/>
                <a:stretch>
                  <a:fillRect/>
                </a:stretch>
              </p:blipFill>
              <p:spPr>
                <a:xfrm>
                  <a:off x="9676090" y="1035410"/>
                  <a:ext cx="2822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42103B89-82AA-DA7E-023B-06B4238FB4DD}"/>
                    </a:ext>
                  </a:extLst>
                </p14:cNvPr>
                <p14:cNvContentPartPr/>
                <p14:nvPr/>
              </p14:nvContentPartPr>
              <p14:xfrm>
                <a:off x="9715690" y="1235210"/>
                <a:ext cx="167400" cy="74880"/>
              </p14:xfrm>
            </p:contentPart>
          </mc:Choice>
          <mc:Fallback xmlns="">
            <p:pic>
              <p:nvPicPr>
                <p:cNvPr id="33" name="Ink 32">
                  <a:extLst>
                    <a:ext uri="{FF2B5EF4-FFF2-40B4-BE49-F238E27FC236}">
                      <a16:creationId xmlns:a16="http://schemas.microsoft.com/office/drawing/2014/main" id="{42103B89-82AA-DA7E-023B-06B4238FB4DD}"/>
                    </a:ext>
                  </a:extLst>
                </p:cNvPr>
                <p:cNvPicPr/>
                <p:nvPr/>
              </p:nvPicPr>
              <p:blipFill>
                <a:blip r:embed="rId15"/>
                <a:stretch>
                  <a:fillRect/>
                </a:stretch>
              </p:blipFill>
              <p:spPr>
                <a:xfrm>
                  <a:off x="9709570" y="1229090"/>
                  <a:ext cx="179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E8411BB7-EDDA-5E43-B475-92A9275F6AAA}"/>
                    </a:ext>
                  </a:extLst>
                </p14:cNvPr>
                <p14:cNvContentPartPr/>
                <p14:nvPr/>
              </p14:nvContentPartPr>
              <p14:xfrm>
                <a:off x="10033210" y="1097690"/>
                <a:ext cx="147240" cy="73800"/>
              </p14:xfrm>
            </p:contentPart>
          </mc:Choice>
          <mc:Fallback xmlns="">
            <p:pic>
              <p:nvPicPr>
                <p:cNvPr id="34" name="Ink 33">
                  <a:extLst>
                    <a:ext uri="{FF2B5EF4-FFF2-40B4-BE49-F238E27FC236}">
                      <a16:creationId xmlns:a16="http://schemas.microsoft.com/office/drawing/2014/main" id="{E8411BB7-EDDA-5E43-B475-92A9275F6AAA}"/>
                    </a:ext>
                  </a:extLst>
                </p:cNvPr>
                <p:cNvPicPr/>
                <p:nvPr/>
              </p:nvPicPr>
              <p:blipFill>
                <a:blip r:embed="rId17"/>
                <a:stretch>
                  <a:fillRect/>
                </a:stretch>
              </p:blipFill>
              <p:spPr>
                <a:xfrm>
                  <a:off x="10027090" y="1091570"/>
                  <a:ext cx="1594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0963AC2F-CC18-EF0C-F031-9ACE7963B4A3}"/>
                    </a:ext>
                  </a:extLst>
                </p14:cNvPr>
                <p14:cNvContentPartPr/>
                <p14:nvPr/>
              </p14:nvContentPartPr>
              <p14:xfrm>
                <a:off x="9893890" y="1256090"/>
                <a:ext cx="159840" cy="219240"/>
              </p14:xfrm>
            </p:contentPart>
          </mc:Choice>
          <mc:Fallback xmlns="">
            <p:pic>
              <p:nvPicPr>
                <p:cNvPr id="35" name="Ink 34">
                  <a:extLst>
                    <a:ext uri="{FF2B5EF4-FFF2-40B4-BE49-F238E27FC236}">
                      <a16:creationId xmlns:a16="http://schemas.microsoft.com/office/drawing/2014/main" id="{0963AC2F-CC18-EF0C-F031-9ACE7963B4A3}"/>
                    </a:ext>
                  </a:extLst>
                </p:cNvPr>
                <p:cNvPicPr/>
                <p:nvPr/>
              </p:nvPicPr>
              <p:blipFill>
                <a:blip r:embed="rId19"/>
                <a:stretch>
                  <a:fillRect/>
                </a:stretch>
              </p:blipFill>
              <p:spPr>
                <a:xfrm>
                  <a:off x="9887770" y="1249970"/>
                  <a:ext cx="172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BE88F850-C93C-91B2-68A9-4F7B1D765337}"/>
                    </a:ext>
                  </a:extLst>
                </p14:cNvPr>
                <p14:cNvContentPartPr/>
                <p14:nvPr/>
              </p14:nvContentPartPr>
              <p14:xfrm>
                <a:off x="10045450" y="1259690"/>
                <a:ext cx="206640" cy="227160"/>
              </p14:xfrm>
            </p:contentPart>
          </mc:Choice>
          <mc:Fallback xmlns="">
            <p:pic>
              <p:nvPicPr>
                <p:cNvPr id="36" name="Ink 35">
                  <a:extLst>
                    <a:ext uri="{FF2B5EF4-FFF2-40B4-BE49-F238E27FC236}">
                      <a16:creationId xmlns:a16="http://schemas.microsoft.com/office/drawing/2014/main" id="{BE88F850-C93C-91B2-68A9-4F7B1D765337}"/>
                    </a:ext>
                  </a:extLst>
                </p:cNvPr>
                <p:cNvPicPr/>
                <p:nvPr/>
              </p:nvPicPr>
              <p:blipFill>
                <a:blip r:embed="rId21"/>
                <a:stretch>
                  <a:fillRect/>
                </a:stretch>
              </p:blipFill>
              <p:spPr>
                <a:xfrm>
                  <a:off x="10039330" y="1253570"/>
                  <a:ext cx="218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3DD04173-7BE7-834E-E473-9E2533BF010D}"/>
                    </a:ext>
                  </a:extLst>
                </p14:cNvPr>
                <p14:cNvContentPartPr/>
                <p14:nvPr/>
              </p14:nvContentPartPr>
              <p14:xfrm>
                <a:off x="10302130" y="1404410"/>
                <a:ext cx="42480" cy="78840"/>
              </p14:xfrm>
            </p:contentPart>
          </mc:Choice>
          <mc:Fallback xmlns="">
            <p:pic>
              <p:nvPicPr>
                <p:cNvPr id="37" name="Ink 36">
                  <a:extLst>
                    <a:ext uri="{FF2B5EF4-FFF2-40B4-BE49-F238E27FC236}">
                      <a16:creationId xmlns:a16="http://schemas.microsoft.com/office/drawing/2014/main" id="{3DD04173-7BE7-834E-E473-9E2533BF010D}"/>
                    </a:ext>
                  </a:extLst>
                </p:cNvPr>
                <p:cNvPicPr/>
                <p:nvPr/>
              </p:nvPicPr>
              <p:blipFill>
                <a:blip r:embed="rId23"/>
                <a:stretch>
                  <a:fillRect/>
                </a:stretch>
              </p:blipFill>
              <p:spPr>
                <a:xfrm>
                  <a:off x="10296010" y="1398290"/>
                  <a:ext cx="54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Ink 37">
                  <a:extLst>
                    <a:ext uri="{FF2B5EF4-FFF2-40B4-BE49-F238E27FC236}">
                      <a16:creationId xmlns:a16="http://schemas.microsoft.com/office/drawing/2014/main" id="{331CC24F-9B30-02EF-0037-B0387ACB5A6E}"/>
                    </a:ext>
                  </a:extLst>
                </p14:cNvPr>
                <p14:cNvContentPartPr/>
                <p14:nvPr/>
              </p14:nvContentPartPr>
              <p14:xfrm>
                <a:off x="10484290" y="1274090"/>
                <a:ext cx="266760" cy="238680"/>
              </p14:xfrm>
            </p:contentPart>
          </mc:Choice>
          <mc:Fallback xmlns="">
            <p:pic>
              <p:nvPicPr>
                <p:cNvPr id="38" name="Ink 37">
                  <a:extLst>
                    <a:ext uri="{FF2B5EF4-FFF2-40B4-BE49-F238E27FC236}">
                      <a16:creationId xmlns:a16="http://schemas.microsoft.com/office/drawing/2014/main" id="{331CC24F-9B30-02EF-0037-B0387ACB5A6E}"/>
                    </a:ext>
                  </a:extLst>
                </p:cNvPr>
                <p:cNvPicPr/>
                <p:nvPr/>
              </p:nvPicPr>
              <p:blipFill>
                <a:blip r:embed="rId25"/>
                <a:stretch>
                  <a:fillRect/>
                </a:stretch>
              </p:blipFill>
              <p:spPr>
                <a:xfrm>
                  <a:off x="10478170" y="1267970"/>
                  <a:ext cx="279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9A2382B0-0620-EE53-0293-A06FE7D06733}"/>
                    </a:ext>
                  </a:extLst>
                </p14:cNvPr>
                <p14:cNvContentPartPr/>
                <p14:nvPr/>
              </p14:nvContentPartPr>
              <p14:xfrm>
                <a:off x="10679770" y="1338530"/>
                <a:ext cx="130320" cy="153360"/>
              </p14:xfrm>
            </p:contentPart>
          </mc:Choice>
          <mc:Fallback xmlns="">
            <p:pic>
              <p:nvPicPr>
                <p:cNvPr id="39" name="Ink 38">
                  <a:extLst>
                    <a:ext uri="{FF2B5EF4-FFF2-40B4-BE49-F238E27FC236}">
                      <a16:creationId xmlns:a16="http://schemas.microsoft.com/office/drawing/2014/main" id="{9A2382B0-0620-EE53-0293-A06FE7D06733}"/>
                    </a:ext>
                  </a:extLst>
                </p:cNvPr>
                <p:cNvPicPr/>
                <p:nvPr/>
              </p:nvPicPr>
              <p:blipFill>
                <a:blip r:embed="rId27"/>
                <a:stretch>
                  <a:fillRect/>
                </a:stretch>
              </p:blipFill>
              <p:spPr>
                <a:xfrm>
                  <a:off x="10673650" y="1332410"/>
                  <a:ext cx="1425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13C04C5A-799B-6C95-C720-5738921E7B2A}"/>
                    </a:ext>
                  </a:extLst>
                </p14:cNvPr>
                <p14:cNvContentPartPr/>
                <p14:nvPr/>
              </p14:nvContentPartPr>
              <p14:xfrm>
                <a:off x="10866970" y="1306490"/>
                <a:ext cx="361080" cy="214920"/>
              </p14:xfrm>
            </p:contentPart>
          </mc:Choice>
          <mc:Fallback xmlns="">
            <p:pic>
              <p:nvPicPr>
                <p:cNvPr id="40" name="Ink 39">
                  <a:extLst>
                    <a:ext uri="{FF2B5EF4-FFF2-40B4-BE49-F238E27FC236}">
                      <a16:creationId xmlns:a16="http://schemas.microsoft.com/office/drawing/2014/main" id="{13C04C5A-799B-6C95-C720-5738921E7B2A}"/>
                    </a:ext>
                  </a:extLst>
                </p:cNvPr>
                <p:cNvPicPr/>
                <p:nvPr/>
              </p:nvPicPr>
              <p:blipFill>
                <a:blip r:embed="rId29"/>
                <a:stretch>
                  <a:fillRect/>
                </a:stretch>
              </p:blipFill>
              <p:spPr>
                <a:xfrm>
                  <a:off x="10860850" y="1300370"/>
                  <a:ext cx="373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800867B7-CC41-6080-78B3-48128D333562}"/>
                    </a:ext>
                  </a:extLst>
                </p14:cNvPr>
                <p14:cNvContentPartPr/>
                <p14:nvPr/>
              </p14:nvContentPartPr>
              <p14:xfrm>
                <a:off x="8367130" y="1478570"/>
                <a:ext cx="1022040" cy="131040"/>
              </p14:xfrm>
            </p:contentPart>
          </mc:Choice>
          <mc:Fallback xmlns="">
            <p:pic>
              <p:nvPicPr>
                <p:cNvPr id="42" name="Ink 41">
                  <a:extLst>
                    <a:ext uri="{FF2B5EF4-FFF2-40B4-BE49-F238E27FC236}">
                      <a16:creationId xmlns:a16="http://schemas.microsoft.com/office/drawing/2014/main" id="{800867B7-CC41-6080-78B3-48128D333562}"/>
                    </a:ext>
                  </a:extLst>
                </p:cNvPr>
                <p:cNvPicPr/>
                <p:nvPr/>
              </p:nvPicPr>
              <p:blipFill>
                <a:blip r:embed="rId31"/>
                <a:stretch>
                  <a:fillRect/>
                </a:stretch>
              </p:blipFill>
              <p:spPr>
                <a:xfrm>
                  <a:off x="8361010" y="1472450"/>
                  <a:ext cx="1034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35F3C02D-1DF6-491A-5FEC-CC51FCB7DA1F}"/>
                    </a:ext>
                  </a:extLst>
                </p14:cNvPr>
                <p14:cNvContentPartPr/>
                <p14:nvPr/>
              </p14:nvContentPartPr>
              <p14:xfrm>
                <a:off x="9712090" y="1663250"/>
                <a:ext cx="338760" cy="41760"/>
              </p14:xfrm>
            </p:contentPart>
          </mc:Choice>
          <mc:Fallback xmlns="">
            <p:pic>
              <p:nvPicPr>
                <p:cNvPr id="43" name="Ink 42">
                  <a:extLst>
                    <a:ext uri="{FF2B5EF4-FFF2-40B4-BE49-F238E27FC236}">
                      <a16:creationId xmlns:a16="http://schemas.microsoft.com/office/drawing/2014/main" id="{35F3C02D-1DF6-491A-5FEC-CC51FCB7DA1F}"/>
                    </a:ext>
                  </a:extLst>
                </p:cNvPr>
                <p:cNvPicPr/>
                <p:nvPr/>
              </p:nvPicPr>
              <p:blipFill>
                <a:blip r:embed="rId33"/>
                <a:stretch>
                  <a:fillRect/>
                </a:stretch>
              </p:blipFill>
              <p:spPr>
                <a:xfrm>
                  <a:off x="9705970" y="1657130"/>
                  <a:ext cx="351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AB1444AF-0A7F-BF0E-831E-9DB8B37DC18B}"/>
                    </a:ext>
                  </a:extLst>
                </p14:cNvPr>
                <p14:cNvContentPartPr/>
                <p14:nvPr/>
              </p14:nvContentPartPr>
              <p14:xfrm>
                <a:off x="10512370" y="1656770"/>
                <a:ext cx="330840" cy="23400"/>
              </p14:xfrm>
            </p:contentPart>
          </mc:Choice>
          <mc:Fallback xmlns="">
            <p:pic>
              <p:nvPicPr>
                <p:cNvPr id="44" name="Ink 43">
                  <a:extLst>
                    <a:ext uri="{FF2B5EF4-FFF2-40B4-BE49-F238E27FC236}">
                      <a16:creationId xmlns:a16="http://schemas.microsoft.com/office/drawing/2014/main" id="{AB1444AF-0A7F-BF0E-831E-9DB8B37DC18B}"/>
                    </a:ext>
                  </a:extLst>
                </p:cNvPr>
                <p:cNvPicPr/>
                <p:nvPr/>
              </p:nvPicPr>
              <p:blipFill>
                <a:blip r:embed="rId35"/>
                <a:stretch>
                  <a:fillRect/>
                </a:stretch>
              </p:blipFill>
              <p:spPr>
                <a:xfrm>
                  <a:off x="10506250" y="1650650"/>
                  <a:ext cx="343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Ink 51">
                  <a:extLst>
                    <a:ext uri="{FF2B5EF4-FFF2-40B4-BE49-F238E27FC236}">
                      <a16:creationId xmlns:a16="http://schemas.microsoft.com/office/drawing/2014/main" id="{5AB2CA4E-8D67-2744-8079-52806B243663}"/>
                    </a:ext>
                  </a:extLst>
                </p14:cNvPr>
                <p14:cNvContentPartPr/>
                <p14:nvPr/>
              </p14:nvContentPartPr>
              <p14:xfrm>
                <a:off x="10339570" y="1091930"/>
                <a:ext cx="967320" cy="731880"/>
              </p14:xfrm>
            </p:contentPart>
          </mc:Choice>
          <mc:Fallback xmlns="">
            <p:pic>
              <p:nvPicPr>
                <p:cNvPr id="52" name="Ink 51">
                  <a:extLst>
                    <a:ext uri="{FF2B5EF4-FFF2-40B4-BE49-F238E27FC236}">
                      <a16:creationId xmlns:a16="http://schemas.microsoft.com/office/drawing/2014/main" id="{5AB2CA4E-8D67-2744-8079-52806B243663}"/>
                    </a:ext>
                  </a:extLst>
                </p:cNvPr>
                <p:cNvPicPr/>
                <p:nvPr/>
              </p:nvPicPr>
              <p:blipFill>
                <a:blip r:embed="rId37"/>
                <a:stretch>
                  <a:fillRect/>
                </a:stretch>
              </p:blipFill>
              <p:spPr>
                <a:xfrm>
                  <a:off x="10333450" y="1085810"/>
                  <a:ext cx="979560"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Ink 45">
                  <a:extLst>
                    <a:ext uri="{FF2B5EF4-FFF2-40B4-BE49-F238E27FC236}">
                      <a16:creationId xmlns:a16="http://schemas.microsoft.com/office/drawing/2014/main" id="{C873F8C8-7B4F-942E-E24C-9EC73621189E}"/>
                    </a:ext>
                  </a:extLst>
                </p14:cNvPr>
                <p14:cNvContentPartPr/>
                <p14:nvPr/>
              </p14:nvContentPartPr>
              <p14:xfrm>
                <a:off x="8478730" y="2052050"/>
                <a:ext cx="85680" cy="262080"/>
              </p14:xfrm>
            </p:contentPart>
          </mc:Choice>
          <mc:Fallback xmlns="">
            <p:pic>
              <p:nvPicPr>
                <p:cNvPr id="46" name="Ink 45">
                  <a:extLst>
                    <a:ext uri="{FF2B5EF4-FFF2-40B4-BE49-F238E27FC236}">
                      <a16:creationId xmlns:a16="http://schemas.microsoft.com/office/drawing/2014/main" id="{C873F8C8-7B4F-942E-E24C-9EC73621189E}"/>
                    </a:ext>
                  </a:extLst>
                </p:cNvPr>
                <p:cNvPicPr/>
                <p:nvPr/>
              </p:nvPicPr>
              <p:blipFill>
                <a:blip r:embed="rId39"/>
                <a:stretch>
                  <a:fillRect/>
                </a:stretch>
              </p:blipFill>
              <p:spPr>
                <a:xfrm>
                  <a:off x="8472610" y="2045930"/>
                  <a:ext cx="979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6C58129E-FB31-6715-4D61-35A0AB98046D}"/>
                    </a:ext>
                  </a:extLst>
                </p14:cNvPr>
                <p14:cNvContentPartPr/>
                <p14:nvPr/>
              </p14:nvContentPartPr>
              <p14:xfrm>
                <a:off x="8780050" y="2269130"/>
                <a:ext cx="28440" cy="43560"/>
              </p14:xfrm>
            </p:contentPart>
          </mc:Choice>
          <mc:Fallback xmlns="">
            <p:pic>
              <p:nvPicPr>
                <p:cNvPr id="47" name="Ink 46">
                  <a:extLst>
                    <a:ext uri="{FF2B5EF4-FFF2-40B4-BE49-F238E27FC236}">
                      <a16:creationId xmlns:a16="http://schemas.microsoft.com/office/drawing/2014/main" id="{6C58129E-FB31-6715-4D61-35A0AB98046D}"/>
                    </a:ext>
                  </a:extLst>
                </p:cNvPr>
                <p:cNvPicPr/>
                <p:nvPr/>
              </p:nvPicPr>
              <p:blipFill>
                <a:blip r:embed="rId41"/>
                <a:stretch>
                  <a:fillRect/>
                </a:stretch>
              </p:blipFill>
              <p:spPr>
                <a:xfrm>
                  <a:off x="8773930" y="2263010"/>
                  <a:ext cx="40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Ink 47">
                  <a:extLst>
                    <a:ext uri="{FF2B5EF4-FFF2-40B4-BE49-F238E27FC236}">
                      <a16:creationId xmlns:a16="http://schemas.microsoft.com/office/drawing/2014/main" id="{72871A72-CF3A-181A-90D2-E1CCBD24DC19}"/>
                    </a:ext>
                  </a:extLst>
                </p14:cNvPr>
                <p14:cNvContentPartPr/>
                <p14:nvPr/>
              </p14:nvContentPartPr>
              <p14:xfrm>
                <a:off x="8996770" y="2023250"/>
                <a:ext cx="261720" cy="325800"/>
              </p14:xfrm>
            </p:contentPart>
          </mc:Choice>
          <mc:Fallback xmlns="">
            <p:pic>
              <p:nvPicPr>
                <p:cNvPr id="48" name="Ink 47">
                  <a:extLst>
                    <a:ext uri="{FF2B5EF4-FFF2-40B4-BE49-F238E27FC236}">
                      <a16:creationId xmlns:a16="http://schemas.microsoft.com/office/drawing/2014/main" id="{72871A72-CF3A-181A-90D2-E1CCBD24DC19}"/>
                    </a:ext>
                  </a:extLst>
                </p:cNvPr>
                <p:cNvPicPr/>
                <p:nvPr/>
              </p:nvPicPr>
              <p:blipFill>
                <a:blip r:embed="rId43"/>
                <a:stretch>
                  <a:fillRect/>
                </a:stretch>
              </p:blipFill>
              <p:spPr>
                <a:xfrm>
                  <a:off x="8990650" y="2017130"/>
                  <a:ext cx="2739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59C31524-7304-CB35-12BF-A315AF639F11}"/>
                    </a:ext>
                  </a:extLst>
                </p14:cNvPr>
                <p14:cNvContentPartPr/>
                <p14:nvPr/>
              </p14:nvContentPartPr>
              <p14:xfrm>
                <a:off x="9383410" y="2280650"/>
                <a:ext cx="11520" cy="38520"/>
              </p14:xfrm>
            </p:contentPart>
          </mc:Choice>
          <mc:Fallback xmlns="">
            <p:pic>
              <p:nvPicPr>
                <p:cNvPr id="49" name="Ink 48">
                  <a:extLst>
                    <a:ext uri="{FF2B5EF4-FFF2-40B4-BE49-F238E27FC236}">
                      <a16:creationId xmlns:a16="http://schemas.microsoft.com/office/drawing/2014/main" id="{59C31524-7304-CB35-12BF-A315AF639F11}"/>
                    </a:ext>
                  </a:extLst>
                </p:cNvPr>
                <p:cNvPicPr/>
                <p:nvPr/>
              </p:nvPicPr>
              <p:blipFill>
                <a:blip r:embed="rId45"/>
                <a:stretch>
                  <a:fillRect/>
                </a:stretch>
              </p:blipFill>
              <p:spPr>
                <a:xfrm>
                  <a:off x="9377290" y="2274530"/>
                  <a:ext cx="23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9A06C21C-0C03-168F-2CEE-58B7B13C0DD6}"/>
                    </a:ext>
                  </a:extLst>
                </p14:cNvPr>
                <p14:cNvContentPartPr/>
                <p14:nvPr/>
              </p14:nvContentPartPr>
              <p14:xfrm>
                <a:off x="9490690" y="1923890"/>
                <a:ext cx="390240" cy="381240"/>
              </p14:xfrm>
            </p:contentPart>
          </mc:Choice>
          <mc:Fallback xmlns="">
            <p:pic>
              <p:nvPicPr>
                <p:cNvPr id="50" name="Ink 49">
                  <a:extLst>
                    <a:ext uri="{FF2B5EF4-FFF2-40B4-BE49-F238E27FC236}">
                      <a16:creationId xmlns:a16="http://schemas.microsoft.com/office/drawing/2014/main" id="{9A06C21C-0C03-168F-2CEE-58B7B13C0DD6}"/>
                    </a:ext>
                  </a:extLst>
                </p:cNvPr>
                <p:cNvPicPr/>
                <p:nvPr/>
              </p:nvPicPr>
              <p:blipFill>
                <a:blip r:embed="rId47"/>
                <a:stretch>
                  <a:fillRect/>
                </a:stretch>
              </p:blipFill>
              <p:spPr>
                <a:xfrm>
                  <a:off x="9484570" y="1917770"/>
                  <a:ext cx="4024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Ink 53">
                  <a:extLst>
                    <a:ext uri="{FF2B5EF4-FFF2-40B4-BE49-F238E27FC236}">
                      <a16:creationId xmlns:a16="http://schemas.microsoft.com/office/drawing/2014/main" id="{D35DDF09-E292-30FB-A31D-231D97F93E64}"/>
                    </a:ext>
                  </a:extLst>
                </p14:cNvPr>
                <p14:cNvContentPartPr/>
                <p14:nvPr/>
              </p14:nvContentPartPr>
              <p14:xfrm>
                <a:off x="8320330" y="1935410"/>
                <a:ext cx="451800" cy="538560"/>
              </p14:xfrm>
            </p:contentPart>
          </mc:Choice>
          <mc:Fallback xmlns="">
            <p:pic>
              <p:nvPicPr>
                <p:cNvPr id="54" name="Ink 53">
                  <a:extLst>
                    <a:ext uri="{FF2B5EF4-FFF2-40B4-BE49-F238E27FC236}">
                      <a16:creationId xmlns:a16="http://schemas.microsoft.com/office/drawing/2014/main" id="{D35DDF09-E292-30FB-A31D-231D97F93E64}"/>
                    </a:ext>
                  </a:extLst>
                </p:cNvPr>
                <p:cNvPicPr/>
                <p:nvPr/>
              </p:nvPicPr>
              <p:blipFill>
                <a:blip r:embed="rId49"/>
                <a:stretch>
                  <a:fillRect/>
                </a:stretch>
              </p:blipFill>
              <p:spPr>
                <a:xfrm>
                  <a:off x="8314210" y="1929290"/>
                  <a:ext cx="46404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6" name="Ink 55">
                  <a:extLst>
                    <a:ext uri="{FF2B5EF4-FFF2-40B4-BE49-F238E27FC236}">
                      <a16:creationId xmlns:a16="http://schemas.microsoft.com/office/drawing/2014/main" id="{9591C6BF-8DCD-93BE-EC27-A5BFDF2D0E5F}"/>
                    </a:ext>
                  </a:extLst>
                </p14:cNvPr>
                <p14:cNvContentPartPr/>
                <p14:nvPr/>
              </p14:nvContentPartPr>
              <p14:xfrm>
                <a:off x="8496370" y="1678370"/>
                <a:ext cx="1942560" cy="125280"/>
              </p14:xfrm>
            </p:contentPart>
          </mc:Choice>
          <mc:Fallback xmlns="">
            <p:pic>
              <p:nvPicPr>
                <p:cNvPr id="56" name="Ink 55">
                  <a:extLst>
                    <a:ext uri="{FF2B5EF4-FFF2-40B4-BE49-F238E27FC236}">
                      <a16:creationId xmlns:a16="http://schemas.microsoft.com/office/drawing/2014/main" id="{9591C6BF-8DCD-93BE-EC27-A5BFDF2D0E5F}"/>
                    </a:ext>
                  </a:extLst>
                </p:cNvPr>
                <p:cNvPicPr/>
                <p:nvPr/>
              </p:nvPicPr>
              <p:blipFill>
                <a:blip r:embed="rId51"/>
                <a:stretch>
                  <a:fillRect/>
                </a:stretch>
              </p:blipFill>
              <p:spPr>
                <a:xfrm>
                  <a:off x="8490250" y="1672250"/>
                  <a:ext cx="1954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E474653D-AB6F-DF39-F766-4A538B93DEAF}"/>
                    </a:ext>
                  </a:extLst>
                </p14:cNvPr>
                <p14:cNvContentPartPr/>
                <p14:nvPr/>
              </p14:nvContentPartPr>
              <p14:xfrm>
                <a:off x="8494930" y="1676930"/>
                <a:ext cx="456120" cy="204120"/>
              </p14:xfrm>
            </p:contentPart>
          </mc:Choice>
          <mc:Fallback xmlns="">
            <p:pic>
              <p:nvPicPr>
                <p:cNvPr id="57" name="Ink 56">
                  <a:extLst>
                    <a:ext uri="{FF2B5EF4-FFF2-40B4-BE49-F238E27FC236}">
                      <a16:creationId xmlns:a16="http://schemas.microsoft.com/office/drawing/2014/main" id="{E474653D-AB6F-DF39-F766-4A538B93DEAF}"/>
                    </a:ext>
                  </a:extLst>
                </p:cNvPr>
                <p:cNvPicPr/>
                <p:nvPr/>
              </p:nvPicPr>
              <p:blipFill>
                <a:blip r:embed="rId53"/>
                <a:stretch>
                  <a:fillRect/>
                </a:stretch>
              </p:blipFill>
              <p:spPr>
                <a:xfrm>
                  <a:off x="8488810" y="1670810"/>
                  <a:ext cx="468360" cy="216360"/>
                </a:xfrm>
                <a:prstGeom prst="rect">
                  <a:avLst/>
                </a:prstGeom>
              </p:spPr>
            </p:pic>
          </mc:Fallback>
        </mc:AlternateContent>
      </p:grpSp>
      <p:grpSp>
        <p:nvGrpSpPr>
          <p:cNvPr id="67" name="Group 66">
            <a:extLst>
              <a:ext uri="{FF2B5EF4-FFF2-40B4-BE49-F238E27FC236}">
                <a16:creationId xmlns:a16="http://schemas.microsoft.com/office/drawing/2014/main" id="{89C5A5C2-BC52-B871-68B1-187F2214435E}"/>
              </a:ext>
            </a:extLst>
          </p:cNvPr>
          <p:cNvGrpSpPr/>
          <p:nvPr/>
        </p:nvGrpSpPr>
        <p:grpSpPr>
          <a:xfrm>
            <a:off x="8521210" y="2540570"/>
            <a:ext cx="1704240" cy="709560"/>
            <a:chOff x="8521210" y="2540570"/>
            <a:chExt cx="1704240" cy="709560"/>
          </a:xfrm>
        </p:grpSpPr>
        <mc:AlternateContent xmlns:mc="http://schemas.openxmlformats.org/markup-compatibility/2006" xmlns:p14="http://schemas.microsoft.com/office/powerpoint/2010/main">
          <mc:Choice Requires="p14">
            <p:contentPart p14:bwMode="auto" r:id="rId54">
              <p14:nvContentPartPr>
                <p14:cNvPr id="59" name="Ink 58">
                  <a:extLst>
                    <a:ext uri="{FF2B5EF4-FFF2-40B4-BE49-F238E27FC236}">
                      <a16:creationId xmlns:a16="http://schemas.microsoft.com/office/drawing/2014/main" id="{04DC080A-68FD-1149-4828-5756A345FA59}"/>
                    </a:ext>
                  </a:extLst>
                </p14:cNvPr>
                <p14:cNvContentPartPr/>
                <p14:nvPr/>
              </p14:nvContentPartPr>
              <p14:xfrm>
                <a:off x="8521210" y="2601770"/>
                <a:ext cx="1157400" cy="29520"/>
              </p14:xfrm>
            </p:contentPart>
          </mc:Choice>
          <mc:Fallback xmlns="">
            <p:pic>
              <p:nvPicPr>
                <p:cNvPr id="59" name="Ink 58">
                  <a:extLst>
                    <a:ext uri="{FF2B5EF4-FFF2-40B4-BE49-F238E27FC236}">
                      <a16:creationId xmlns:a16="http://schemas.microsoft.com/office/drawing/2014/main" id="{04DC080A-68FD-1149-4828-5756A345FA59}"/>
                    </a:ext>
                  </a:extLst>
                </p:cNvPr>
                <p:cNvPicPr/>
                <p:nvPr/>
              </p:nvPicPr>
              <p:blipFill>
                <a:blip r:embed="rId55"/>
                <a:stretch>
                  <a:fillRect/>
                </a:stretch>
              </p:blipFill>
              <p:spPr>
                <a:xfrm>
                  <a:off x="8515090" y="2595650"/>
                  <a:ext cx="1169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33A49055-05CB-ED43-859A-955F014614B8}"/>
                    </a:ext>
                  </a:extLst>
                </p14:cNvPr>
                <p14:cNvContentPartPr/>
                <p14:nvPr/>
              </p14:nvContentPartPr>
              <p14:xfrm>
                <a:off x="9455770" y="2540570"/>
                <a:ext cx="393840" cy="273960"/>
              </p14:xfrm>
            </p:contentPart>
          </mc:Choice>
          <mc:Fallback xmlns="">
            <p:pic>
              <p:nvPicPr>
                <p:cNvPr id="60" name="Ink 59">
                  <a:extLst>
                    <a:ext uri="{FF2B5EF4-FFF2-40B4-BE49-F238E27FC236}">
                      <a16:creationId xmlns:a16="http://schemas.microsoft.com/office/drawing/2014/main" id="{33A49055-05CB-ED43-859A-955F014614B8}"/>
                    </a:ext>
                  </a:extLst>
                </p:cNvPr>
                <p:cNvPicPr/>
                <p:nvPr/>
              </p:nvPicPr>
              <p:blipFill>
                <a:blip r:embed="rId57"/>
                <a:stretch>
                  <a:fillRect/>
                </a:stretch>
              </p:blipFill>
              <p:spPr>
                <a:xfrm>
                  <a:off x="9449650" y="2534450"/>
                  <a:ext cx="406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8C47A7AE-64D8-5204-ED2C-B0963381DE76}"/>
                    </a:ext>
                  </a:extLst>
                </p14:cNvPr>
                <p14:cNvContentPartPr/>
                <p14:nvPr/>
              </p14:nvContentPartPr>
              <p14:xfrm>
                <a:off x="8951050" y="2862770"/>
                <a:ext cx="272520" cy="364320"/>
              </p14:xfrm>
            </p:contentPart>
          </mc:Choice>
          <mc:Fallback xmlns="">
            <p:pic>
              <p:nvPicPr>
                <p:cNvPr id="62" name="Ink 61">
                  <a:extLst>
                    <a:ext uri="{FF2B5EF4-FFF2-40B4-BE49-F238E27FC236}">
                      <a16:creationId xmlns:a16="http://schemas.microsoft.com/office/drawing/2014/main" id="{8C47A7AE-64D8-5204-ED2C-B0963381DE76}"/>
                    </a:ext>
                  </a:extLst>
                </p:cNvPr>
                <p:cNvPicPr/>
                <p:nvPr/>
              </p:nvPicPr>
              <p:blipFill>
                <a:blip r:embed="rId59"/>
                <a:stretch>
                  <a:fillRect/>
                </a:stretch>
              </p:blipFill>
              <p:spPr>
                <a:xfrm>
                  <a:off x="8944930" y="2856650"/>
                  <a:ext cx="2847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86738FFB-4927-AFC4-1866-DF2E6BAC1179}"/>
                    </a:ext>
                  </a:extLst>
                </p14:cNvPr>
                <p14:cNvContentPartPr/>
                <p14:nvPr/>
              </p14:nvContentPartPr>
              <p14:xfrm>
                <a:off x="9465130" y="2941610"/>
                <a:ext cx="16200" cy="296280"/>
              </p14:xfrm>
            </p:contentPart>
          </mc:Choice>
          <mc:Fallback xmlns="">
            <p:pic>
              <p:nvPicPr>
                <p:cNvPr id="63" name="Ink 62">
                  <a:extLst>
                    <a:ext uri="{FF2B5EF4-FFF2-40B4-BE49-F238E27FC236}">
                      <a16:creationId xmlns:a16="http://schemas.microsoft.com/office/drawing/2014/main" id="{86738FFB-4927-AFC4-1866-DF2E6BAC1179}"/>
                    </a:ext>
                  </a:extLst>
                </p:cNvPr>
                <p:cNvPicPr/>
                <p:nvPr/>
              </p:nvPicPr>
              <p:blipFill>
                <a:blip r:embed="rId61"/>
                <a:stretch>
                  <a:fillRect/>
                </a:stretch>
              </p:blipFill>
              <p:spPr>
                <a:xfrm>
                  <a:off x="9459010" y="2935490"/>
                  <a:ext cx="284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B6464434-CC83-506C-E02C-FD0193DF6B4D}"/>
                    </a:ext>
                  </a:extLst>
                </p14:cNvPr>
                <p14:cNvContentPartPr/>
                <p14:nvPr/>
              </p14:nvContentPartPr>
              <p14:xfrm>
                <a:off x="9361090" y="2885090"/>
                <a:ext cx="318960" cy="64800"/>
              </p14:xfrm>
            </p:contentPart>
          </mc:Choice>
          <mc:Fallback xmlns="">
            <p:pic>
              <p:nvPicPr>
                <p:cNvPr id="64" name="Ink 63">
                  <a:extLst>
                    <a:ext uri="{FF2B5EF4-FFF2-40B4-BE49-F238E27FC236}">
                      <a16:creationId xmlns:a16="http://schemas.microsoft.com/office/drawing/2014/main" id="{B6464434-CC83-506C-E02C-FD0193DF6B4D}"/>
                    </a:ext>
                  </a:extLst>
                </p:cNvPr>
                <p:cNvPicPr/>
                <p:nvPr/>
              </p:nvPicPr>
              <p:blipFill>
                <a:blip r:embed="rId63"/>
                <a:stretch>
                  <a:fillRect/>
                </a:stretch>
              </p:blipFill>
              <p:spPr>
                <a:xfrm>
                  <a:off x="9354970" y="2878970"/>
                  <a:ext cx="331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746699F7-F4B7-8E74-84A0-DCBAF91BF916}"/>
                    </a:ext>
                  </a:extLst>
                </p14:cNvPr>
                <p14:cNvContentPartPr/>
                <p14:nvPr/>
              </p14:nvContentPartPr>
              <p14:xfrm>
                <a:off x="9345250" y="3176330"/>
                <a:ext cx="385560" cy="73800"/>
              </p14:xfrm>
            </p:contentPart>
          </mc:Choice>
          <mc:Fallback xmlns="">
            <p:pic>
              <p:nvPicPr>
                <p:cNvPr id="65" name="Ink 64">
                  <a:extLst>
                    <a:ext uri="{FF2B5EF4-FFF2-40B4-BE49-F238E27FC236}">
                      <a16:creationId xmlns:a16="http://schemas.microsoft.com/office/drawing/2014/main" id="{746699F7-F4B7-8E74-84A0-DCBAF91BF916}"/>
                    </a:ext>
                  </a:extLst>
                </p:cNvPr>
                <p:cNvPicPr/>
                <p:nvPr/>
              </p:nvPicPr>
              <p:blipFill>
                <a:blip r:embed="rId65"/>
                <a:stretch>
                  <a:fillRect/>
                </a:stretch>
              </p:blipFill>
              <p:spPr>
                <a:xfrm>
                  <a:off x="9339130" y="3170210"/>
                  <a:ext cx="3978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62867F66-CE6D-07BF-FD1D-D43080EBFE69}"/>
                    </a:ext>
                  </a:extLst>
                </p14:cNvPr>
                <p14:cNvContentPartPr/>
                <p14:nvPr/>
              </p14:nvContentPartPr>
              <p14:xfrm>
                <a:off x="9807130" y="2747570"/>
                <a:ext cx="418320" cy="471960"/>
              </p14:xfrm>
            </p:contentPart>
          </mc:Choice>
          <mc:Fallback xmlns="">
            <p:pic>
              <p:nvPicPr>
                <p:cNvPr id="66" name="Ink 65">
                  <a:extLst>
                    <a:ext uri="{FF2B5EF4-FFF2-40B4-BE49-F238E27FC236}">
                      <a16:creationId xmlns:a16="http://schemas.microsoft.com/office/drawing/2014/main" id="{62867F66-CE6D-07BF-FD1D-D43080EBFE69}"/>
                    </a:ext>
                  </a:extLst>
                </p:cNvPr>
                <p:cNvPicPr/>
                <p:nvPr/>
              </p:nvPicPr>
              <p:blipFill>
                <a:blip r:embed="rId67"/>
                <a:stretch>
                  <a:fillRect/>
                </a:stretch>
              </p:blipFill>
              <p:spPr>
                <a:xfrm>
                  <a:off x="9801010" y="2741450"/>
                  <a:ext cx="430560" cy="484200"/>
                </a:xfrm>
                <a:prstGeom prst="rect">
                  <a:avLst/>
                </a:prstGeom>
              </p:spPr>
            </p:pic>
          </mc:Fallback>
        </mc:AlternateContent>
      </p:grpSp>
      <p:grpSp>
        <p:nvGrpSpPr>
          <p:cNvPr id="176" name="Group 175">
            <a:extLst>
              <a:ext uri="{FF2B5EF4-FFF2-40B4-BE49-F238E27FC236}">
                <a16:creationId xmlns:a16="http://schemas.microsoft.com/office/drawing/2014/main" id="{F2DBC708-88BC-4676-EDB2-860029874516}"/>
              </a:ext>
            </a:extLst>
          </p:cNvPr>
          <p:cNvGrpSpPr/>
          <p:nvPr/>
        </p:nvGrpSpPr>
        <p:grpSpPr>
          <a:xfrm>
            <a:off x="8802730" y="3724250"/>
            <a:ext cx="708120" cy="410040"/>
            <a:chOff x="8802730" y="3724250"/>
            <a:chExt cx="708120" cy="410040"/>
          </a:xfrm>
        </p:grpSpPr>
        <mc:AlternateContent xmlns:mc="http://schemas.openxmlformats.org/markup-compatibility/2006" xmlns:p14="http://schemas.microsoft.com/office/powerpoint/2010/main">
          <mc:Choice Requires="p14">
            <p:contentPart p14:bwMode="auto" r:id="rId68">
              <p14:nvContentPartPr>
                <p14:cNvPr id="159" name="Ink 158">
                  <a:extLst>
                    <a:ext uri="{FF2B5EF4-FFF2-40B4-BE49-F238E27FC236}">
                      <a16:creationId xmlns:a16="http://schemas.microsoft.com/office/drawing/2014/main" id="{4A457089-1527-2F2D-96F1-87F8D356E4E0}"/>
                    </a:ext>
                  </a:extLst>
                </p14:cNvPr>
                <p14:cNvContentPartPr/>
                <p14:nvPr/>
              </p14:nvContentPartPr>
              <p14:xfrm>
                <a:off x="8802730" y="3740090"/>
                <a:ext cx="290520" cy="366840"/>
              </p14:xfrm>
            </p:contentPart>
          </mc:Choice>
          <mc:Fallback xmlns="">
            <p:pic>
              <p:nvPicPr>
                <p:cNvPr id="159" name="Ink 158">
                  <a:extLst>
                    <a:ext uri="{FF2B5EF4-FFF2-40B4-BE49-F238E27FC236}">
                      <a16:creationId xmlns:a16="http://schemas.microsoft.com/office/drawing/2014/main" id="{4A457089-1527-2F2D-96F1-87F8D356E4E0}"/>
                    </a:ext>
                  </a:extLst>
                </p:cNvPr>
                <p:cNvPicPr/>
                <p:nvPr/>
              </p:nvPicPr>
              <p:blipFill>
                <a:blip r:embed="rId69"/>
                <a:stretch>
                  <a:fillRect/>
                </a:stretch>
              </p:blipFill>
              <p:spPr>
                <a:xfrm>
                  <a:off x="8796610" y="3733970"/>
                  <a:ext cx="302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0" name="Ink 159">
                  <a:extLst>
                    <a:ext uri="{FF2B5EF4-FFF2-40B4-BE49-F238E27FC236}">
                      <a16:creationId xmlns:a16="http://schemas.microsoft.com/office/drawing/2014/main" id="{BEEDDF75-2278-9E41-8E7D-2550E4771FF8}"/>
                    </a:ext>
                  </a:extLst>
                </p14:cNvPr>
                <p14:cNvContentPartPr/>
                <p14:nvPr/>
              </p14:nvContentPartPr>
              <p14:xfrm>
                <a:off x="9199450" y="3724250"/>
                <a:ext cx="311400" cy="410040"/>
              </p14:xfrm>
            </p:contentPart>
          </mc:Choice>
          <mc:Fallback xmlns="">
            <p:pic>
              <p:nvPicPr>
                <p:cNvPr id="160" name="Ink 159">
                  <a:extLst>
                    <a:ext uri="{FF2B5EF4-FFF2-40B4-BE49-F238E27FC236}">
                      <a16:creationId xmlns:a16="http://schemas.microsoft.com/office/drawing/2014/main" id="{BEEDDF75-2278-9E41-8E7D-2550E4771FF8}"/>
                    </a:ext>
                  </a:extLst>
                </p:cNvPr>
                <p:cNvPicPr/>
                <p:nvPr/>
              </p:nvPicPr>
              <p:blipFill>
                <a:blip r:embed="rId71"/>
                <a:stretch>
                  <a:fillRect/>
                </a:stretch>
              </p:blipFill>
              <p:spPr>
                <a:xfrm>
                  <a:off x="9193330" y="3718130"/>
                  <a:ext cx="323640" cy="422280"/>
                </a:xfrm>
                <a:prstGeom prst="rect">
                  <a:avLst/>
                </a:prstGeom>
              </p:spPr>
            </p:pic>
          </mc:Fallback>
        </mc:AlternateContent>
      </p:grpSp>
      <p:grpSp>
        <p:nvGrpSpPr>
          <p:cNvPr id="174" name="Group 173">
            <a:extLst>
              <a:ext uri="{FF2B5EF4-FFF2-40B4-BE49-F238E27FC236}">
                <a16:creationId xmlns:a16="http://schemas.microsoft.com/office/drawing/2014/main" id="{0821036F-9756-0559-9D42-BA4249AAFE9F}"/>
              </a:ext>
            </a:extLst>
          </p:cNvPr>
          <p:cNvGrpSpPr/>
          <p:nvPr/>
        </p:nvGrpSpPr>
        <p:grpSpPr>
          <a:xfrm>
            <a:off x="8954290" y="4342730"/>
            <a:ext cx="465840" cy="406800"/>
            <a:chOff x="8954290" y="4342730"/>
            <a:chExt cx="465840" cy="406800"/>
          </a:xfrm>
        </p:grpSpPr>
        <mc:AlternateContent xmlns:mc="http://schemas.openxmlformats.org/markup-compatibility/2006" xmlns:p14="http://schemas.microsoft.com/office/powerpoint/2010/main">
          <mc:Choice Requires="p14">
            <p:contentPart p14:bwMode="auto" r:id="rId72">
              <p14:nvContentPartPr>
                <p14:cNvPr id="166" name="Ink 165">
                  <a:extLst>
                    <a:ext uri="{FF2B5EF4-FFF2-40B4-BE49-F238E27FC236}">
                      <a16:creationId xmlns:a16="http://schemas.microsoft.com/office/drawing/2014/main" id="{293748EB-9E23-0B9B-131C-D9F0F00B7F6F}"/>
                    </a:ext>
                  </a:extLst>
                </p14:cNvPr>
                <p14:cNvContentPartPr/>
                <p14:nvPr/>
              </p14:nvContentPartPr>
              <p14:xfrm>
                <a:off x="8954290" y="4356410"/>
                <a:ext cx="56520" cy="302760"/>
              </p14:xfrm>
            </p:contentPart>
          </mc:Choice>
          <mc:Fallback xmlns="">
            <p:pic>
              <p:nvPicPr>
                <p:cNvPr id="166" name="Ink 165">
                  <a:extLst>
                    <a:ext uri="{FF2B5EF4-FFF2-40B4-BE49-F238E27FC236}">
                      <a16:creationId xmlns:a16="http://schemas.microsoft.com/office/drawing/2014/main" id="{293748EB-9E23-0B9B-131C-D9F0F00B7F6F}"/>
                    </a:ext>
                  </a:extLst>
                </p:cNvPr>
                <p:cNvPicPr/>
                <p:nvPr/>
              </p:nvPicPr>
              <p:blipFill>
                <a:blip r:embed="rId73"/>
                <a:stretch>
                  <a:fillRect/>
                </a:stretch>
              </p:blipFill>
              <p:spPr>
                <a:xfrm>
                  <a:off x="8948170" y="4350290"/>
                  <a:ext cx="687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7" name="Ink 166">
                  <a:extLst>
                    <a:ext uri="{FF2B5EF4-FFF2-40B4-BE49-F238E27FC236}">
                      <a16:creationId xmlns:a16="http://schemas.microsoft.com/office/drawing/2014/main" id="{F435AE6A-6F18-213B-0539-07A2D1B0E33A}"/>
                    </a:ext>
                  </a:extLst>
                </p14:cNvPr>
                <p14:cNvContentPartPr/>
                <p14:nvPr/>
              </p14:nvContentPartPr>
              <p14:xfrm>
                <a:off x="9046810" y="4342730"/>
                <a:ext cx="373320" cy="406800"/>
              </p14:xfrm>
            </p:contentPart>
          </mc:Choice>
          <mc:Fallback xmlns="">
            <p:pic>
              <p:nvPicPr>
                <p:cNvPr id="167" name="Ink 166">
                  <a:extLst>
                    <a:ext uri="{FF2B5EF4-FFF2-40B4-BE49-F238E27FC236}">
                      <a16:creationId xmlns:a16="http://schemas.microsoft.com/office/drawing/2014/main" id="{F435AE6A-6F18-213B-0539-07A2D1B0E33A}"/>
                    </a:ext>
                  </a:extLst>
                </p:cNvPr>
                <p:cNvPicPr/>
                <p:nvPr/>
              </p:nvPicPr>
              <p:blipFill>
                <a:blip r:embed="rId75"/>
                <a:stretch>
                  <a:fillRect/>
                </a:stretch>
              </p:blipFill>
              <p:spPr>
                <a:xfrm>
                  <a:off x="9040690" y="4336610"/>
                  <a:ext cx="385560" cy="41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172" name="Ink 171">
                <a:extLst>
                  <a:ext uri="{FF2B5EF4-FFF2-40B4-BE49-F238E27FC236}">
                    <a16:creationId xmlns:a16="http://schemas.microsoft.com/office/drawing/2014/main" id="{85C8AB2A-FD96-9528-C1A7-98FE68735541}"/>
                  </a:ext>
                </a:extLst>
              </p14:cNvPr>
              <p14:cNvContentPartPr/>
              <p14:nvPr/>
            </p14:nvContentPartPr>
            <p14:xfrm>
              <a:off x="9101890" y="4915490"/>
              <a:ext cx="191880" cy="309600"/>
            </p14:xfrm>
          </p:contentPart>
        </mc:Choice>
        <mc:Fallback xmlns="">
          <p:pic>
            <p:nvPicPr>
              <p:cNvPr id="172" name="Ink 171">
                <a:extLst>
                  <a:ext uri="{FF2B5EF4-FFF2-40B4-BE49-F238E27FC236}">
                    <a16:creationId xmlns:a16="http://schemas.microsoft.com/office/drawing/2014/main" id="{85C8AB2A-FD96-9528-C1A7-98FE68735541}"/>
                  </a:ext>
                </a:extLst>
              </p:cNvPr>
              <p:cNvPicPr/>
              <p:nvPr/>
            </p:nvPicPr>
            <p:blipFill>
              <a:blip r:embed="rId77"/>
              <a:stretch>
                <a:fillRect/>
              </a:stretch>
            </p:blipFill>
            <p:spPr>
              <a:xfrm>
                <a:off x="9095770" y="4909370"/>
                <a:ext cx="204120" cy="321840"/>
              </a:xfrm>
              <a:prstGeom prst="rect">
                <a:avLst/>
              </a:prstGeom>
            </p:spPr>
          </p:pic>
        </mc:Fallback>
      </mc:AlternateContent>
      <p:grpSp>
        <p:nvGrpSpPr>
          <p:cNvPr id="188" name="Group 187">
            <a:extLst>
              <a:ext uri="{FF2B5EF4-FFF2-40B4-BE49-F238E27FC236}">
                <a16:creationId xmlns:a16="http://schemas.microsoft.com/office/drawing/2014/main" id="{427B7EF2-6EBA-EAFE-FB10-6D2F883E135E}"/>
              </a:ext>
            </a:extLst>
          </p:cNvPr>
          <p:cNvGrpSpPr/>
          <p:nvPr/>
        </p:nvGrpSpPr>
        <p:grpSpPr>
          <a:xfrm>
            <a:off x="7176250" y="3596810"/>
            <a:ext cx="1265400" cy="584640"/>
            <a:chOff x="7176250" y="3596810"/>
            <a:chExt cx="1265400" cy="584640"/>
          </a:xfrm>
        </p:grpSpPr>
        <mc:AlternateContent xmlns:mc="http://schemas.openxmlformats.org/markup-compatibility/2006" xmlns:p14="http://schemas.microsoft.com/office/powerpoint/2010/main">
          <mc:Choice Requires="p14">
            <p:contentPart p14:bwMode="auto" r:id="rId78">
              <p14:nvContentPartPr>
                <p14:cNvPr id="154" name="Ink 153">
                  <a:extLst>
                    <a:ext uri="{FF2B5EF4-FFF2-40B4-BE49-F238E27FC236}">
                      <a16:creationId xmlns:a16="http://schemas.microsoft.com/office/drawing/2014/main" id="{963344B8-BB3E-4A01-0C87-99A23BBAA775}"/>
                    </a:ext>
                  </a:extLst>
                </p14:cNvPr>
                <p14:cNvContentPartPr/>
                <p14:nvPr/>
              </p14:nvContentPartPr>
              <p14:xfrm>
                <a:off x="7778170" y="3878690"/>
                <a:ext cx="72720" cy="265680"/>
              </p14:xfrm>
            </p:contentPart>
          </mc:Choice>
          <mc:Fallback xmlns="">
            <p:pic>
              <p:nvPicPr>
                <p:cNvPr id="154" name="Ink 153">
                  <a:extLst>
                    <a:ext uri="{FF2B5EF4-FFF2-40B4-BE49-F238E27FC236}">
                      <a16:creationId xmlns:a16="http://schemas.microsoft.com/office/drawing/2014/main" id="{963344B8-BB3E-4A01-0C87-99A23BBAA775}"/>
                    </a:ext>
                  </a:extLst>
                </p:cNvPr>
                <p:cNvPicPr/>
                <p:nvPr/>
              </p:nvPicPr>
              <p:blipFill>
                <a:blip r:embed="rId79"/>
                <a:stretch>
                  <a:fillRect/>
                </a:stretch>
              </p:blipFill>
              <p:spPr>
                <a:xfrm>
                  <a:off x="7772050" y="3872570"/>
                  <a:ext cx="84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5" name="Ink 154">
                  <a:extLst>
                    <a:ext uri="{FF2B5EF4-FFF2-40B4-BE49-F238E27FC236}">
                      <a16:creationId xmlns:a16="http://schemas.microsoft.com/office/drawing/2014/main" id="{DD886A64-2A75-ABC3-E723-2FB0F66190FB}"/>
                    </a:ext>
                  </a:extLst>
                </p14:cNvPr>
                <p14:cNvContentPartPr/>
                <p14:nvPr/>
              </p14:nvContentPartPr>
              <p14:xfrm>
                <a:off x="7821730" y="3735050"/>
                <a:ext cx="18000" cy="6840"/>
              </p14:xfrm>
            </p:contentPart>
          </mc:Choice>
          <mc:Fallback xmlns="">
            <p:pic>
              <p:nvPicPr>
                <p:cNvPr id="155" name="Ink 154">
                  <a:extLst>
                    <a:ext uri="{FF2B5EF4-FFF2-40B4-BE49-F238E27FC236}">
                      <a16:creationId xmlns:a16="http://schemas.microsoft.com/office/drawing/2014/main" id="{DD886A64-2A75-ABC3-E723-2FB0F66190FB}"/>
                    </a:ext>
                  </a:extLst>
                </p:cNvPr>
                <p:cNvPicPr/>
                <p:nvPr/>
              </p:nvPicPr>
              <p:blipFill>
                <a:blip r:embed="rId81"/>
                <a:stretch>
                  <a:fillRect/>
                </a:stretch>
              </p:blipFill>
              <p:spPr>
                <a:xfrm>
                  <a:off x="7815610" y="3728930"/>
                  <a:ext cx="30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6" name="Ink 155">
                  <a:extLst>
                    <a:ext uri="{FF2B5EF4-FFF2-40B4-BE49-F238E27FC236}">
                      <a16:creationId xmlns:a16="http://schemas.microsoft.com/office/drawing/2014/main" id="{51B8C469-ABA7-67ED-3AE8-80438AE22668}"/>
                    </a:ext>
                  </a:extLst>
                </p14:cNvPr>
                <p14:cNvContentPartPr/>
                <p14:nvPr/>
              </p14:nvContentPartPr>
              <p14:xfrm>
                <a:off x="7960330" y="3850250"/>
                <a:ext cx="194040" cy="250200"/>
              </p14:xfrm>
            </p:contentPart>
          </mc:Choice>
          <mc:Fallback xmlns="">
            <p:pic>
              <p:nvPicPr>
                <p:cNvPr id="156" name="Ink 155">
                  <a:extLst>
                    <a:ext uri="{FF2B5EF4-FFF2-40B4-BE49-F238E27FC236}">
                      <a16:creationId xmlns:a16="http://schemas.microsoft.com/office/drawing/2014/main" id="{51B8C469-ABA7-67ED-3AE8-80438AE22668}"/>
                    </a:ext>
                  </a:extLst>
                </p:cNvPr>
                <p:cNvPicPr/>
                <p:nvPr/>
              </p:nvPicPr>
              <p:blipFill>
                <a:blip r:embed="rId83"/>
                <a:stretch>
                  <a:fillRect/>
                </a:stretch>
              </p:blipFill>
              <p:spPr>
                <a:xfrm>
                  <a:off x="7954210" y="3844130"/>
                  <a:ext cx="206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7" name="Ink 156">
                  <a:extLst>
                    <a:ext uri="{FF2B5EF4-FFF2-40B4-BE49-F238E27FC236}">
                      <a16:creationId xmlns:a16="http://schemas.microsoft.com/office/drawing/2014/main" id="{12B1E2F5-3390-F882-D95A-FFB3DD766C87}"/>
                    </a:ext>
                  </a:extLst>
                </p14:cNvPr>
                <p14:cNvContentPartPr/>
                <p14:nvPr/>
              </p14:nvContentPartPr>
              <p14:xfrm>
                <a:off x="8289730" y="3769970"/>
                <a:ext cx="79920" cy="302040"/>
              </p14:xfrm>
            </p:contentPart>
          </mc:Choice>
          <mc:Fallback xmlns="">
            <p:pic>
              <p:nvPicPr>
                <p:cNvPr id="157" name="Ink 156">
                  <a:extLst>
                    <a:ext uri="{FF2B5EF4-FFF2-40B4-BE49-F238E27FC236}">
                      <a16:creationId xmlns:a16="http://schemas.microsoft.com/office/drawing/2014/main" id="{12B1E2F5-3390-F882-D95A-FFB3DD766C87}"/>
                    </a:ext>
                  </a:extLst>
                </p:cNvPr>
                <p:cNvPicPr/>
                <p:nvPr/>
              </p:nvPicPr>
              <p:blipFill>
                <a:blip r:embed="rId85"/>
                <a:stretch>
                  <a:fillRect/>
                </a:stretch>
              </p:blipFill>
              <p:spPr>
                <a:xfrm>
                  <a:off x="8283610" y="3763850"/>
                  <a:ext cx="92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58" name="Ink 157">
                  <a:extLst>
                    <a:ext uri="{FF2B5EF4-FFF2-40B4-BE49-F238E27FC236}">
                      <a16:creationId xmlns:a16="http://schemas.microsoft.com/office/drawing/2014/main" id="{8535E460-7D37-C874-0E60-A71E44E9FDFE}"/>
                    </a:ext>
                  </a:extLst>
                </p14:cNvPr>
                <p14:cNvContentPartPr/>
                <p14:nvPr/>
              </p14:nvContentPartPr>
              <p14:xfrm>
                <a:off x="8284690" y="3856370"/>
                <a:ext cx="156960" cy="38520"/>
              </p14:xfrm>
            </p:contentPart>
          </mc:Choice>
          <mc:Fallback xmlns="">
            <p:pic>
              <p:nvPicPr>
                <p:cNvPr id="158" name="Ink 157">
                  <a:extLst>
                    <a:ext uri="{FF2B5EF4-FFF2-40B4-BE49-F238E27FC236}">
                      <a16:creationId xmlns:a16="http://schemas.microsoft.com/office/drawing/2014/main" id="{8535E460-7D37-C874-0E60-A71E44E9FDFE}"/>
                    </a:ext>
                  </a:extLst>
                </p:cNvPr>
                <p:cNvPicPr/>
                <p:nvPr/>
              </p:nvPicPr>
              <p:blipFill>
                <a:blip r:embed="rId87"/>
                <a:stretch>
                  <a:fillRect/>
                </a:stretch>
              </p:blipFill>
              <p:spPr>
                <a:xfrm>
                  <a:off x="8278570" y="3850250"/>
                  <a:ext cx="169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8" name="Ink 177">
                  <a:extLst>
                    <a:ext uri="{FF2B5EF4-FFF2-40B4-BE49-F238E27FC236}">
                      <a16:creationId xmlns:a16="http://schemas.microsoft.com/office/drawing/2014/main" id="{4AF3884B-28D4-3315-2C83-55E5DFBCF706}"/>
                    </a:ext>
                  </a:extLst>
                </p14:cNvPr>
                <p14:cNvContentPartPr/>
                <p14:nvPr/>
              </p14:nvContentPartPr>
              <p14:xfrm>
                <a:off x="7176250" y="3596810"/>
                <a:ext cx="208440" cy="555840"/>
              </p14:xfrm>
            </p:contentPart>
          </mc:Choice>
          <mc:Fallback xmlns="">
            <p:pic>
              <p:nvPicPr>
                <p:cNvPr id="178" name="Ink 177">
                  <a:extLst>
                    <a:ext uri="{FF2B5EF4-FFF2-40B4-BE49-F238E27FC236}">
                      <a16:creationId xmlns:a16="http://schemas.microsoft.com/office/drawing/2014/main" id="{4AF3884B-28D4-3315-2C83-55E5DFBCF706}"/>
                    </a:ext>
                  </a:extLst>
                </p:cNvPr>
                <p:cNvPicPr/>
                <p:nvPr/>
              </p:nvPicPr>
              <p:blipFill>
                <a:blip r:embed="rId89"/>
                <a:stretch>
                  <a:fillRect/>
                </a:stretch>
              </p:blipFill>
              <p:spPr>
                <a:xfrm>
                  <a:off x="7170130" y="3590690"/>
                  <a:ext cx="22068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9" name="Ink 178">
                  <a:extLst>
                    <a:ext uri="{FF2B5EF4-FFF2-40B4-BE49-F238E27FC236}">
                      <a16:creationId xmlns:a16="http://schemas.microsoft.com/office/drawing/2014/main" id="{D484428F-FD6D-EABD-BDE6-737C682783F4}"/>
                    </a:ext>
                  </a:extLst>
                </p14:cNvPr>
                <p14:cNvContentPartPr/>
                <p14:nvPr/>
              </p14:nvContentPartPr>
              <p14:xfrm>
                <a:off x="7358050" y="3943130"/>
                <a:ext cx="136440" cy="114480"/>
              </p14:xfrm>
            </p:contentPart>
          </mc:Choice>
          <mc:Fallback xmlns="">
            <p:pic>
              <p:nvPicPr>
                <p:cNvPr id="179" name="Ink 178">
                  <a:extLst>
                    <a:ext uri="{FF2B5EF4-FFF2-40B4-BE49-F238E27FC236}">
                      <a16:creationId xmlns:a16="http://schemas.microsoft.com/office/drawing/2014/main" id="{D484428F-FD6D-EABD-BDE6-737C682783F4}"/>
                    </a:ext>
                  </a:extLst>
                </p:cNvPr>
                <p:cNvPicPr/>
                <p:nvPr/>
              </p:nvPicPr>
              <p:blipFill>
                <a:blip r:embed="rId91"/>
                <a:stretch>
                  <a:fillRect/>
                </a:stretch>
              </p:blipFill>
              <p:spPr>
                <a:xfrm>
                  <a:off x="7351930" y="3937010"/>
                  <a:ext cx="148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0" name="Ink 179">
                  <a:extLst>
                    <a:ext uri="{FF2B5EF4-FFF2-40B4-BE49-F238E27FC236}">
                      <a16:creationId xmlns:a16="http://schemas.microsoft.com/office/drawing/2014/main" id="{293680D0-B95B-DF00-4FA5-DDDCF3210E99}"/>
                    </a:ext>
                  </a:extLst>
                </p14:cNvPr>
                <p14:cNvContentPartPr/>
                <p14:nvPr/>
              </p14:nvContentPartPr>
              <p14:xfrm>
                <a:off x="7533010" y="3681050"/>
                <a:ext cx="119160" cy="500400"/>
              </p14:xfrm>
            </p:contentPart>
          </mc:Choice>
          <mc:Fallback xmlns="">
            <p:pic>
              <p:nvPicPr>
                <p:cNvPr id="180" name="Ink 179">
                  <a:extLst>
                    <a:ext uri="{FF2B5EF4-FFF2-40B4-BE49-F238E27FC236}">
                      <a16:creationId xmlns:a16="http://schemas.microsoft.com/office/drawing/2014/main" id="{293680D0-B95B-DF00-4FA5-DDDCF3210E99}"/>
                    </a:ext>
                  </a:extLst>
                </p:cNvPr>
                <p:cNvPicPr/>
                <p:nvPr/>
              </p:nvPicPr>
              <p:blipFill>
                <a:blip r:embed="rId93"/>
                <a:stretch>
                  <a:fillRect/>
                </a:stretch>
              </p:blipFill>
              <p:spPr>
                <a:xfrm>
                  <a:off x="7526890" y="3674930"/>
                  <a:ext cx="131400" cy="512640"/>
                </a:xfrm>
                <a:prstGeom prst="rect">
                  <a:avLst/>
                </a:prstGeom>
              </p:spPr>
            </p:pic>
          </mc:Fallback>
        </mc:AlternateContent>
      </p:grpSp>
      <p:grpSp>
        <p:nvGrpSpPr>
          <p:cNvPr id="187" name="Group 186">
            <a:extLst>
              <a:ext uri="{FF2B5EF4-FFF2-40B4-BE49-F238E27FC236}">
                <a16:creationId xmlns:a16="http://schemas.microsoft.com/office/drawing/2014/main" id="{48029481-78DD-3AFE-E84E-F83202BAEC00}"/>
              </a:ext>
            </a:extLst>
          </p:cNvPr>
          <p:cNvGrpSpPr/>
          <p:nvPr/>
        </p:nvGrpSpPr>
        <p:grpSpPr>
          <a:xfrm>
            <a:off x="7095970" y="4382330"/>
            <a:ext cx="1568880" cy="1145880"/>
            <a:chOff x="7095970" y="4382330"/>
            <a:chExt cx="1568880" cy="1145880"/>
          </a:xfrm>
        </p:grpSpPr>
        <mc:AlternateContent xmlns:mc="http://schemas.openxmlformats.org/markup-compatibility/2006" xmlns:p14="http://schemas.microsoft.com/office/powerpoint/2010/main">
          <mc:Choice Requires="p14">
            <p:contentPart p14:bwMode="auto" r:id="rId94">
              <p14:nvContentPartPr>
                <p14:cNvPr id="161" name="Ink 160">
                  <a:extLst>
                    <a:ext uri="{FF2B5EF4-FFF2-40B4-BE49-F238E27FC236}">
                      <a16:creationId xmlns:a16="http://schemas.microsoft.com/office/drawing/2014/main" id="{46846F8A-ABAF-4225-2481-33402BD53FC7}"/>
                    </a:ext>
                  </a:extLst>
                </p14:cNvPr>
                <p14:cNvContentPartPr/>
                <p14:nvPr/>
              </p14:nvContentPartPr>
              <p14:xfrm>
                <a:off x="7783570" y="4644050"/>
                <a:ext cx="20160" cy="107280"/>
              </p14:xfrm>
            </p:contentPart>
          </mc:Choice>
          <mc:Fallback xmlns="">
            <p:pic>
              <p:nvPicPr>
                <p:cNvPr id="161" name="Ink 160">
                  <a:extLst>
                    <a:ext uri="{FF2B5EF4-FFF2-40B4-BE49-F238E27FC236}">
                      <a16:creationId xmlns:a16="http://schemas.microsoft.com/office/drawing/2014/main" id="{46846F8A-ABAF-4225-2481-33402BD53FC7}"/>
                    </a:ext>
                  </a:extLst>
                </p:cNvPr>
                <p:cNvPicPr/>
                <p:nvPr/>
              </p:nvPicPr>
              <p:blipFill>
                <a:blip r:embed="rId95"/>
                <a:stretch>
                  <a:fillRect/>
                </a:stretch>
              </p:blipFill>
              <p:spPr>
                <a:xfrm>
                  <a:off x="7777450" y="4637930"/>
                  <a:ext cx="324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2" name="Ink 161">
                  <a:extLst>
                    <a:ext uri="{FF2B5EF4-FFF2-40B4-BE49-F238E27FC236}">
                      <a16:creationId xmlns:a16="http://schemas.microsoft.com/office/drawing/2014/main" id="{D5CF600E-CF2F-664C-26E5-F426E2E87FD2}"/>
                    </a:ext>
                  </a:extLst>
                </p14:cNvPr>
                <p14:cNvContentPartPr/>
                <p14:nvPr/>
              </p14:nvContentPartPr>
              <p14:xfrm>
                <a:off x="8009650" y="4452890"/>
                <a:ext cx="13320" cy="137520"/>
              </p14:xfrm>
            </p:contentPart>
          </mc:Choice>
          <mc:Fallback xmlns="">
            <p:pic>
              <p:nvPicPr>
                <p:cNvPr id="162" name="Ink 161">
                  <a:extLst>
                    <a:ext uri="{FF2B5EF4-FFF2-40B4-BE49-F238E27FC236}">
                      <a16:creationId xmlns:a16="http://schemas.microsoft.com/office/drawing/2014/main" id="{D5CF600E-CF2F-664C-26E5-F426E2E87FD2}"/>
                    </a:ext>
                  </a:extLst>
                </p:cNvPr>
                <p:cNvPicPr/>
                <p:nvPr/>
              </p:nvPicPr>
              <p:blipFill>
                <a:blip r:embed="rId97"/>
                <a:stretch>
                  <a:fillRect/>
                </a:stretch>
              </p:blipFill>
              <p:spPr>
                <a:xfrm>
                  <a:off x="8003530" y="4446770"/>
                  <a:ext cx="25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63" name="Ink 162">
                  <a:extLst>
                    <a:ext uri="{FF2B5EF4-FFF2-40B4-BE49-F238E27FC236}">
                      <a16:creationId xmlns:a16="http://schemas.microsoft.com/office/drawing/2014/main" id="{97E5CFFC-0007-83AF-6A1A-D6D3FDDBF1CA}"/>
                    </a:ext>
                  </a:extLst>
                </p14:cNvPr>
                <p14:cNvContentPartPr/>
                <p14:nvPr/>
              </p14:nvContentPartPr>
              <p14:xfrm>
                <a:off x="8043130" y="4488530"/>
                <a:ext cx="205920" cy="272880"/>
              </p14:xfrm>
            </p:contentPart>
          </mc:Choice>
          <mc:Fallback xmlns="">
            <p:pic>
              <p:nvPicPr>
                <p:cNvPr id="163" name="Ink 162">
                  <a:extLst>
                    <a:ext uri="{FF2B5EF4-FFF2-40B4-BE49-F238E27FC236}">
                      <a16:creationId xmlns:a16="http://schemas.microsoft.com/office/drawing/2014/main" id="{97E5CFFC-0007-83AF-6A1A-D6D3FDDBF1CA}"/>
                    </a:ext>
                  </a:extLst>
                </p:cNvPr>
                <p:cNvPicPr/>
                <p:nvPr/>
              </p:nvPicPr>
              <p:blipFill>
                <a:blip r:embed="rId99"/>
                <a:stretch>
                  <a:fillRect/>
                </a:stretch>
              </p:blipFill>
              <p:spPr>
                <a:xfrm>
                  <a:off x="8037010" y="4482410"/>
                  <a:ext cx="218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4" name="Ink 163">
                  <a:extLst>
                    <a:ext uri="{FF2B5EF4-FFF2-40B4-BE49-F238E27FC236}">
                      <a16:creationId xmlns:a16="http://schemas.microsoft.com/office/drawing/2014/main" id="{47249316-F102-6F38-8DAB-FDC010FA8F11}"/>
                    </a:ext>
                  </a:extLst>
                </p14:cNvPr>
                <p14:cNvContentPartPr/>
                <p14:nvPr/>
              </p14:nvContentPartPr>
              <p14:xfrm>
                <a:off x="8405290" y="4407170"/>
                <a:ext cx="27360" cy="309960"/>
              </p14:xfrm>
            </p:contentPart>
          </mc:Choice>
          <mc:Fallback xmlns="">
            <p:pic>
              <p:nvPicPr>
                <p:cNvPr id="164" name="Ink 163">
                  <a:extLst>
                    <a:ext uri="{FF2B5EF4-FFF2-40B4-BE49-F238E27FC236}">
                      <a16:creationId xmlns:a16="http://schemas.microsoft.com/office/drawing/2014/main" id="{47249316-F102-6F38-8DAB-FDC010FA8F11}"/>
                    </a:ext>
                  </a:extLst>
                </p:cNvPr>
                <p:cNvPicPr/>
                <p:nvPr/>
              </p:nvPicPr>
              <p:blipFill>
                <a:blip r:embed="rId101"/>
                <a:stretch>
                  <a:fillRect/>
                </a:stretch>
              </p:blipFill>
              <p:spPr>
                <a:xfrm>
                  <a:off x="8399170" y="4401050"/>
                  <a:ext cx="396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5" name="Ink 164">
                  <a:extLst>
                    <a:ext uri="{FF2B5EF4-FFF2-40B4-BE49-F238E27FC236}">
                      <a16:creationId xmlns:a16="http://schemas.microsoft.com/office/drawing/2014/main" id="{8B48491A-40FB-D58C-69C1-22261614C5F3}"/>
                    </a:ext>
                  </a:extLst>
                </p14:cNvPr>
                <p14:cNvContentPartPr/>
                <p14:nvPr/>
              </p14:nvContentPartPr>
              <p14:xfrm>
                <a:off x="8350570" y="4518770"/>
                <a:ext cx="246600" cy="38880"/>
              </p14:xfrm>
            </p:contentPart>
          </mc:Choice>
          <mc:Fallback xmlns="">
            <p:pic>
              <p:nvPicPr>
                <p:cNvPr id="165" name="Ink 164">
                  <a:extLst>
                    <a:ext uri="{FF2B5EF4-FFF2-40B4-BE49-F238E27FC236}">
                      <a16:creationId xmlns:a16="http://schemas.microsoft.com/office/drawing/2014/main" id="{8B48491A-40FB-D58C-69C1-22261614C5F3}"/>
                    </a:ext>
                  </a:extLst>
                </p:cNvPr>
                <p:cNvPicPr/>
                <p:nvPr/>
              </p:nvPicPr>
              <p:blipFill>
                <a:blip r:embed="rId103"/>
                <a:stretch>
                  <a:fillRect/>
                </a:stretch>
              </p:blipFill>
              <p:spPr>
                <a:xfrm>
                  <a:off x="8344450" y="4512650"/>
                  <a:ext cx="258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8" name="Ink 167">
                  <a:extLst>
                    <a:ext uri="{FF2B5EF4-FFF2-40B4-BE49-F238E27FC236}">
                      <a16:creationId xmlns:a16="http://schemas.microsoft.com/office/drawing/2014/main" id="{B79432D1-FEAF-6063-F502-F174EE0B8516}"/>
                    </a:ext>
                  </a:extLst>
                </p14:cNvPr>
                <p14:cNvContentPartPr/>
                <p14:nvPr/>
              </p14:nvContentPartPr>
              <p14:xfrm>
                <a:off x="7759090" y="5242010"/>
                <a:ext cx="39600" cy="38520"/>
              </p14:xfrm>
            </p:contentPart>
          </mc:Choice>
          <mc:Fallback xmlns="">
            <p:pic>
              <p:nvPicPr>
                <p:cNvPr id="168" name="Ink 167">
                  <a:extLst>
                    <a:ext uri="{FF2B5EF4-FFF2-40B4-BE49-F238E27FC236}">
                      <a16:creationId xmlns:a16="http://schemas.microsoft.com/office/drawing/2014/main" id="{B79432D1-FEAF-6063-F502-F174EE0B8516}"/>
                    </a:ext>
                  </a:extLst>
                </p:cNvPr>
                <p:cNvPicPr/>
                <p:nvPr/>
              </p:nvPicPr>
              <p:blipFill>
                <a:blip r:embed="rId105"/>
                <a:stretch>
                  <a:fillRect/>
                </a:stretch>
              </p:blipFill>
              <p:spPr>
                <a:xfrm>
                  <a:off x="7752970" y="5235890"/>
                  <a:ext cx="51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9" name="Ink 168">
                  <a:extLst>
                    <a:ext uri="{FF2B5EF4-FFF2-40B4-BE49-F238E27FC236}">
                      <a16:creationId xmlns:a16="http://schemas.microsoft.com/office/drawing/2014/main" id="{4A941DEE-F723-847D-034F-5C29E85AA044}"/>
                    </a:ext>
                  </a:extLst>
                </p14:cNvPr>
                <p14:cNvContentPartPr/>
                <p14:nvPr/>
              </p14:nvContentPartPr>
              <p14:xfrm>
                <a:off x="8017570" y="5087930"/>
                <a:ext cx="215640" cy="234000"/>
              </p14:xfrm>
            </p:contentPart>
          </mc:Choice>
          <mc:Fallback xmlns="">
            <p:pic>
              <p:nvPicPr>
                <p:cNvPr id="169" name="Ink 168">
                  <a:extLst>
                    <a:ext uri="{FF2B5EF4-FFF2-40B4-BE49-F238E27FC236}">
                      <a16:creationId xmlns:a16="http://schemas.microsoft.com/office/drawing/2014/main" id="{4A941DEE-F723-847D-034F-5C29E85AA044}"/>
                    </a:ext>
                  </a:extLst>
                </p:cNvPr>
                <p:cNvPicPr/>
                <p:nvPr/>
              </p:nvPicPr>
              <p:blipFill>
                <a:blip r:embed="rId107"/>
                <a:stretch>
                  <a:fillRect/>
                </a:stretch>
              </p:blipFill>
              <p:spPr>
                <a:xfrm>
                  <a:off x="8011450" y="5081810"/>
                  <a:ext cx="227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70" name="Ink 169">
                  <a:extLst>
                    <a:ext uri="{FF2B5EF4-FFF2-40B4-BE49-F238E27FC236}">
                      <a16:creationId xmlns:a16="http://schemas.microsoft.com/office/drawing/2014/main" id="{3B3DAABC-047B-38F7-4994-393587D7618D}"/>
                    </a:ext>
                  </a:extLst>
                </p14:cNvPr>
                <p14:cNvContentPartPr/>
                <p14:nvPr/>
              </p14:nvContentPartPr>
              <p14:xfrm>
                <a:off x="8486650" y="4981730"/>
                <a:ext cx="66240" cy="125280"/>
              </p14:xfrm>
            </p:contentPart>
          </mc:Choice>
          <mc:Fallback xmlns="">
            <p:pic>
              <p:nvPicPr>
                <p:cNvPr id="170" name="Ink 169">
                  <a:extLst>
                    <a:ext uri="{FF2B5EF4-FFF2-40B4-BE49-F238E27FC236}">
                      <a16:creationId xmlns:a16="http://schemas.microsoft.com/office/drawing/2014/main" id="{3B3DAABC-047B-38F7-4994-393587D7618D}"/>
                    </a:ext>
                  </a:extLst>
                </p:cNvPr>
                <p:cNvPicPr/>
                <p:nvPr/>
              </p:nvPicPr>
              <p:blipFill>
                <a:blip r:embed="rId109"/>
                <a:stretch>
                  <a:fillRect/>
                </a:stretch>
              </p:blipFill>
              <p:spPr>
                <a:xfrm>
                  <a:off x="8480530" y="4975610"/>
                  <a:ext cx="784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1" name="Ink 170">
                  <a:extLst>
                    <a:ext uri="{FF2B5EF4-FFF2-40B4-BE49-F238E27FC236}">
                      <a16:creationId xmlns:a16="http://schemas.microsoft.com/office/drawing/2014/main" id="{F167BF31-3AE7-877A-6494-00FD7BB40BBA}"/>
                    </a:ext>
                  </a:extLst>
                </p14:cNvPr>
                <p14:cNvContentPartPr/>
                <p14:nvPr/>
              </p14:nvContentPartPr>
              <p14:xfrm>
                <a:off x="8397010" y="5020970"/>
                <a:ext cx="267840" cy="70560"/>
              </p14:xfrm>
            </p:contentPart>
          </mc:Choice>
          <mc:Fallback xmlns="">
            <p:pic>
              <p:nvPicPr>
                <p:cNvPr id="171" name="Ink 170">
                  <a:extLst>
                    <a:ext uri="{FF2B5EF4-FFF2-40B4-BE49-F238E27FC236}">
                      <a16:creationId xmlns:a16="http://schemas.microsoft.com/office/drawing/2014/main" id="{F167BF31-3AE7-877A-6494-00FD7BB40BBA}"/>
                    </a:ext>
                  </a:extLst>
                </p:cNvPr>
                <p:cNvPicPr/>
                <p:nvPr/>
              </p:nvPicPr>
              <p:blipFill>
                <a:blip r:embed="rId111"/>
                <a:stretch>
                  <a:fillRect/>
                </a:stretch>
              </p:blipFill>
              <p:spPr>
                <a:xfrm>
                  <a:off x="8390890" y="5014850"/>
                  <a:ext cx="280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1" name="Ink 180">
                  <a:extLst>
                    <a:ext uri="{FF2B5EF4-FFF2-40B4-BE49-F238E27FC236}">
                      <a16:creationId xmlns:a16="http://schemas.microsoft.com/office/drawing/2014/main" id="{36D17B08-EE24-9F31-1818-F0D138AA3B78}"/>
                    </a:ext>
                  </a:extLst>
                </p14:cNvPr>
                <p14:cNvContentPartPr/>
                <p14:nvPr/>
              </p14:nvContentPartPr>
              <p14:xfrm>
                <a:off x="7290370" y="4605530"/>
                <a:ext cx="158400" cy="167400"/>
              </p14:xfrm>
            </p:contentPart>
          </mc:Choice>
          <mc:Fallback xmlns="">
            <p:pic>
              <p:nvPicPr>
                <p:cNvPr id="181" name="Ink 180">
                  <a:extLst>
                    <a:ext uri="{FF2B5EF4-FFF2-40B4-BE49-F238E27FC236}">
                      <a16:creationId xmlns:a16="http://schemas.microsoft.com/office/drawing/2014/main" id="{36D17B08-EE24-9F31-1818-F0D138AA3B78}"/>
                    </a:ext>
                  </a:extLst>
                </p:cNvPr>
                <p:cNvPicPr/>
                <p:nvPr/>
              </p:nvPicPr>
              <p:blipFill>
                <a:blip r:embed="rId113"/>
                <a:stretch>
                  <a:fillRect/>
                </a:stretch>
              </p:blipFill>
              <p:spPr>
                <a:xfrm>
                  <a:off x="7284250" y="4599410"/>
                  <a:ext cx="170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82" name="Ink 181">
                  <a:extLst>
                    <a:ext uri="{FF2B5EF4-FFF2-40B4-BE49-F238E27FC236}">
                      <a16:creationId xmlns:a16="http://schemas.microsoft.com/office/drawing/2014/main" id="{87A3A5D3-C754-C8FB-A20A-2CED46EBDF3E}"/>
                    </a:ext>
                  </a:extLst>
                </p14:cNvPr>
                <p14:cNvContentPartPr/>
                <p14:nvPr/>
              </p14:nvContentPartPr>
              <p14:xfrm>
                <a:off x="7445170" y="4382330"/>
                <a:ext cx="173520" cy="452880"/>
              </p14:xfrm>
            </p:contentPart>
          </mc:Choice>
          <mc:Fallback xmlns="">
            <p:pic>
              <p:nvPicPr>
                <p:cNvPr id="182" name="Ink 181">
                  <a:extLst>
                    <a:ext uri="{FF2B5EF4-FFF2-40B4-BE49-F238E27FC236}">
                      <a16:creationId xmlns:a16="http://schemas.microsoft.com/office/drawing/2014/main" id="{87A3A5D3-C754-C8FB-A20A-2CED46EBDF3E}"/>
                    </a:ext>
                  </a:extLst>
                </p:cNvPr>
                <p:cNvPicPr/>
                <p:nvPr/>
              </p:nvPicPr>
              <p:blipFill>
                <a:blip r:embed="rId115"/>
                <a:stretch>
                  <a:fillRect/>
                </a:stretch>
              </p:blipFill>
              <p:spPr>
                <a:xfrm>
                  <a:off x="7439050" y="4376210"/>
                  <a:ext cx="18576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3" name="Ink 182">
                  <a:extLst>
                    <a:ext uri="{FF2B5EF4-FFF2-40B4-BE49-F238E27FC236}">
                      <a16:creationId xmlns:a16="http://schemas.microsoft.com/office/drawing/2014/main" id="{2111BF69-43E7-D825-73DF-D48648D75C7F}"/>
                    </a:ext>
                  </a:extLst>
                </p14:cNvPr>
                <p14:cNvContentPartPr/>
                <p14:nvPr/>
              </p14:nvContentPartPr>
              <p14:xfrm>
                <a:off x="7100290" y="4384130"/>
                <a:ext cx="292320" cy="651240"/>
              </p14:xfrm>
            </p:contentPart>
          </mc:Choice>
          <mc:Fallback xmlns="">
            <p:pic>
              <p:nvPicPr>
                <p:cNvPr id="183" name="Ink 182">
                  <a:extLst>
                    <a:ext uri="{FF2B5EF4-FFF2-40B4-BE49-F238E27FC236}">
                      <a16:creationId xmlns:a16="http://schemas.microsoft.com/office/drawing/2014/main" id="{2111BF69-43E7-D825-73DF-D48648D75C7F}"/>
                    </a:ext>
                  </a:extLst>
                </p:cNvPr>
                <p:cNvPicPr/>
                <p:nvPr/>
              </p:nvPicPr>
              <p:blipFill>
                <a:blip r:embed="rId117"/>
                <a:stretch>
                  <a:fillRect/>
                </a:stretch>
              </p:blipFill>
              <p:spPr>
                <a:xfrm>
                  <a:off x="7094170" y="4378010"/>
                  <a:ext cx="30456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4" name="Ink 183">
                  <a:extLst>
                    <a:ext uri="{FF2B5EF4-FFF2-40B4-BE49-F238E27FC236}">
                      <a16:creationId xmlns:a16="http://schemas.microsoft.com/office/drawing/2014/main" id="{485A81FC-8816-2163-110A-DA5E68676F1C}"/>
                    </a:ext>
                  </a:extLst>
                </p14:cNvPr>
                <p14:cNvContentPartPr/>
                <p14:nvPr/>
              </p14:nvContentPartPr>
              <p14:xfrm>
                <a:off x="7281010" y="5079650"/>
                <a:ext cx="139320" cy="220680"/>
              </p14:xfrm>
            </p:contentPart>
          </mc:Choice>
          <mc:Fallback xmlns="">
            <p:pic>
              <p:nvPicPr>
                <p:cNvPr id="184" name="Ink 183">
                  <a:extLst>
                    <a:ext uri="{FF2B5EF4-FFF2-40B4-BE49-F238E27FC236}">
                      <a16:creationId xmlns:a16="http://schemas.microsoft.com/office/drawing/2014/main" id="{485A81FC-8816-2163-110A-DA5E68676F1C}"/>
                    </a:ext>
                  </a:extLst>
                </p:cNvPr>
                <p:cNvPicPr/>
                <p:nvPr/>
              </p:nvPicPr>
              <p:blipFill>
                <a:blip r:embed="rId119"/>
                <a:stretch>
                  <a:fillRect/>
                </a:stretch>
              </p:blipFill>
              <p:spPr>
                <a:xfrm>
                  <a:off x="7274890" y="5073530"/>
                  <a:ext cx="151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85" name="Ink 184">
                  <a:extLst>
                    <a:ext uri="{FF2B5EF4-FFF2-40B4-BE49-F238E27FC236}">
                      <a16:creationId xmlns:a16="http://schemas.microsoft.com/office/drawing/2014/main" id="{98FAFBF8-DC4C-1F66-D5B6-EA4CD398298D}"/>
                    </a:ext>
                  </a:extLst>
                </p14:cNvPr>
                <p14:cNvContentPartPr/>
                <p14:nvPr/>
              </p14:nvContentPartPr>
              <p14:xfrm>
                <a:off x="7405570" y="4860770"/>
                <a:ext cx="125640" cy="618120"/>
              </p14:xfrm>
            </p:contentPart>
          </mc:Choice>
          <mc:Fallback xmlns="">
            <p:pic>
              <p:nvPicPr>
                <p:cNvPr id="185" name="Ink 184">
                  <a:extLst>
                    <a:ext uri="{FF2B5EF4-FFF2-40B4-BE49-F238E27FC236}">
                      <a16:creationId xmlns:a16="http://schemas.microsoft.com/office/drawing/2014/main" id="{98FAFBF8-DC4C-1F66-D5B6-EA4CD398298D}"/>
                    </a:ext>
                  </a:extLst>
                </p:cNvPr>
                <p:cNvPicPr/>
                <p:nvPr/>
              </p:nvPicPr>
              <p:blipFill>
                <a:blip r:embed="rId121"/>
                <a:stretch>
                  <a:fillRect/>
                </a:stretch>
              </p:blipFill>
              <p:spPr>
                <a:xfrm>
                  <a:off x="7399450" y="4854650"/>
                  <a:ext cx="137880" cy="630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86" name="Ink 185">
                  <a:extLst>
                    <a:ext uri="{FF2B5EF4-FFF2-40B4-BE49-F238E27FC236}">
                      <a16:creationId xmlns:a16="http://schemas.microsoft.com/office/drawing/2014/main" id="{FC2DC510-FF2A-404F-CCDB-C1D20726BBDB}"/>
                    </a:ext>
                  </a:extLst>
                </p14:cNvPr>
                <p14:cNvContentPartPr/>
                <p14:nvPr/>
              </p14:nvContentPartPr>
              <p14:xfrm>
                <a:off x="7095970" y="4993250"/>
                <a:ext cx="199440" cy="534960"/>
              </p14:xfrm>
            </p:contentPart>
          </mc:Choice>
          <mc:Fallback xmlns="">
            <p:pic>
              <p:nvPicPr>
                <p:cNvPr id="186" name="Ink 185">
                  <a:extLst>
                    <a:ext uri="{FF2B5EF4-FFF2-40B4-BE49-F238E27FC236}">
                      <a16:creationId xmlns:a16="http://schemas.microsoft.com/office/drawing/2014/main" id="{FC2DC510-FF2A-404F-CCDB-C1D20726BBDB}"/>
                    </a:ext>
                  </a:extLst>
                </p:cNvPr>
                <p:cNvPicPr/>
                <p:nvPr/>
              </p:nvPicPr>
              <p:blipFill>
                <a:blip r:embed="rId123"/>
                <a:stretch>
                  <a:fillRect/>
                </a:stretch>
              </p:blipFill>
              <p:spPr>
                <a:xfrm>
                  <a:off x="7089850" y="4987130"/>
                  <a:ext cx="211680" cy="547200"/>
                </a:xfrm>
                <a:prstGeom prst="rect">
                  <a:avLst/>
                </a:prstGeom>
              </p:spPr>
            </p:pic>
          </mc:Fallback>
        </mc:AlternateContent>
      </p:grpSp>
      <p:grpSp>
        <p:nvGrpSpPr>
          <p:cNvPr id="216" name="Group 215">
            <a:extLst>
              <a:ext uri="{FF2B5EF4-FFF2-40B4-BE49-F238E27FC236}">
                <a16:creationId xmlns:a16="http://schemas.microsoft.com/office/drawing/2014/main" id="{978A0052-93F2-1350-342B-14CA14293638}"/>
              </a:ext>
            </a:extLst>
          </p:cNvPr>
          <p:cNvGrpSpPr/>
          <p:nvPr/>
        </p:nvGrpSpPr>
        <p:grpSpPr>
          <a:xfrm>
            <a:off x="7866010" y="5488970"/>
            <a:ext cx="2071440" cy="1354680"/>
            <a:chOff x="7866010" y="5488970"/>
            <a:chExt cx="2071440" cy="1354680"/>
          </a:xfrm>
        </p:grpSpPr>
        <mc:AlternateContent xmlns:mc="http://schemas.openxmlformats.org/markup-compatibility/2006" xmlns:p14="http://schemas.microsoft.com/office/powerpoint/2010/main">
          <mc:Choice Requires="p14">
            <p:contentPart p14:bwMode="auto" r:id="rId124">
              <p14:nvContentPartPr>
                <p14:cNvPr id="189" name="Ink 188">
                  <a:extLst>
                    <a:ext uri="{FF2B5EF4-FFF2-40B4-BE49-F238E27FC236}">
                      <a16:creationId xmlns:a16="http://schemas.microsoft.com/office/drawing/2014/main" id="{BF6ECD56-D502-88F3-D315-AFECC3CA84B0}"/>
                    </a:ext>
                  </a:extLst>
                </p14:cNvPr>
                <p14:cNvContentPartPr/>
                <p14:nvPr/>
              </p14:nvContentPartPr>
              <p14:xfrm>
                <a:off x="7873210" y="5595890"/>
                <a:ext cx="177480" cy="248040"/>
              </p14:xfrm>
            </p:contentPart>
          </mc:Choice>
          <mc:Fallback xmlns="">
            <p:pic>
              <p:nvPicPr>
                <p:cNvPr id="189" name="Ink 188">
                  <a:extLst>
                    <a:ext uri="{FF2B5EF4-FFF2-40B4-BE49-F238E27FC236}">
                      <a16:creationId xmlns:a16="http://schemas.microsoft.com/office/drawing/2014/main" id="{BF6ECD56-D502-88F3-D315-AFECC3CA84B0}"/>
                    </a:ext>
                  </a:extLst>
                </p:cNvPr>
                <p:cNvPicPr/>
                <p:nvPr/>
              </p:nvPicPr>
              <p:blipFill>
                <a:blip r:embed="rId125"/>
                <a:stretch>
                  <a:fillRect/>
                </a:stretch>
              </p:blipFill>
              <p:spPr>
                <a:xfrm>
                  <a:off x="7867090" y="5589770"/>
                  <a:ext cx="1897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0" name="Ink 189">
                  <a:extLst>
                    <a:ext uri="{FF2B5EF4-FFF2-40B4-BE49-F238E27FC236}">
                      <a16:creationId xmlns:a16="http://schemas.microsoft.com/office/drawing/2014/main" id="{0701BF3B-B935-74C3-18F7-4FFC5B9B5CF6}"/>
                    </a:ext>
                  </a:extLst>
                </p14:cNvPr>
                <p14:cNvContentPartPr/>
                <p14:nvPr/>
              </p14:nvContentPartPr>
              <p14:xfrm>
                <a:off x="8138530" y="5601650"/>
                <a:ext cx="85320" cy="198360"/>
              </p14:xfrm>
            </p:contentPart>
          </mc:Choice>
          <mc:Fallback xmlns="">
            <p:pic>
              <p:nvPicPr>
                <p:cNvPr id="190" name="Ink 189">
                  <a:extLst>
                    <a:ext uri="{FF2B5EF4-FFF2-40B4-BE49-F238E27FC236}">
                      <a16:creationId xmlns:a16="http://schemas.microsoft.com/office/drawing/2014/main" id="{0701BF3B-B935-74C3-18F7-4FFC5B9B5CF6}"/>
                    </a:ext>
                  </a:extLst>
                </p:cNvPr>
                <p:cNvPicPr/>
                <p:nvPr/>
              </p:nvPicPr>
              <p:blipFill>
                <a:blip r:embed="rId127"/>
                <a:stretch>
                  <a:fillRect/>
                </a:stretch>
              </p:blipFill>
              <p:spPr>
                <a:xfrm>
                  <a:off x="8132410" y="5595530"/>
                  <a:ext cx="97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1" name="Ink 190">
                  <a:extLst>
                    <a:ext uri="{FF2B5EF4-FFF2-40B4-BE49-F238E27FC236}">
                      <a16:creationId xmlns:a16="http://schemas.microsoft.com/office/drawing/2014/main" id="{D4CEA1BF-B2A8-9B39-D302-8423C7E8C832}"/>
                    </a:ext>
                  </a:extLst>
                </p14:cNvPr>
                <p14:cNvContentPartPr/>
                <p14:nvPr/>
              </p14:nvContentPartPr>
              <p14:xfrm>
                <a:off x="8060050" y="5641970"/>
                <a:ext cx="169560" cy="64080"/>
              </p14:xfrm>
            </p:contentPart>
          </mc:Choice>
          <mc:Fallback xmlns="">
            <p:pic>
              <p:nvPicPr>
                <p:cNvPr id="191" name="Ink 190">
                  <a:extLst>
                    <a:ext uri="{FF2B5EF4-FFF2-40B4-BE49-F238E27FC236}">
                      <a16:creationId xmlns:a16="http://schemas.microsoft.com/office/drawing/2014/main" id="{D4CEA1BF-B2A8-9B39-D302-8423C7E8C832}"/>
                    </a:ext>
                  </a:extLst>
                </p:cNvPr>
                <p:cNvPicPr/>
                <p:nvPr/>
              </p:nvPicPr>
              <p:blipFill>
                <a:blip r:embed="rId129"/>
                <a:stretch>
                  <a:fillRect/>
                </a:stretch>
              </p:blipFill>
              <p:spPr>
                <a:xfrm>
                  <a:off x="8053930" y="5635850"/>
                  <a:ext cx="1818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92" name="Ink 191">
                  <a:extLst>
                    <a:ext uri="{FF2B5EF4-FFF2-40B4-BE49-F238E27FC236}">
                      <a16:creationId xmlns:a16="http://schemas.microsoft.com/office/drawing/2014/main" id="{5D65CBB7-7BBF-36C4-9240-23F5E9257CA7}"/>
                    </a:ext>
                  </a:extLst>
                </p14:cNvPr>
                <p14:cNvContentPartPr/>
                <p14:nvPr/>
              </p14:nvContentPartPr>
              <p14:xfrm>
                <a:off x="8321050" y="5488970"/>
                <a:ext cx="177120" cy="286560"/>
              </p14:xfrm>
            </p:contentPart>
          </mc:Choice>
          <mc:Fallback xmlns="">
            <p:pic>
              <p:nvPicPr>
                <p:cNvPr id="192" name="Ink 191">
                  <a:extLst>
                    <a:ext uri="{FF2B5EF4-FFF2-40B4-BE49-F238E27FC236}">
                      <a16:creationId xmlns:a16="http://schemas.microsoft.com/office/drawing/2014/main" id="{5D65CBB7-7BBF-36C4-9240-23F5E9257CA7}"/>
                    </a:ext>
                  </a:extLst>
                </p:cNvPr>
                <p:cNvPicPr/>
                <p:nvPr/>
              </p:nvPicPr>
              <p:blipFill>
                <a:blip r:embed="rId131"/>
                <a:stretch>
                  <a:fillRect/>
                </a:stretch>
              </p:blipFill>
              <p:spPr>
                <a:xfrm>
                  <a:off x="8314930" y="5482850"/>
                  <a:ext cx="1893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93" name="Ink 192">
                  <a:extLst>
                    <a:ext uri="{FF2B5EF4-FFF2-40B4-BE49-F238E27FC236}">
                      <a16:creationId xmlns:a16="http://schemas.microsoft.com/office/drawing/2014/main" id="{FC2EA89C-27F5-6AF8-2CCB-18FF0554B167}"/>
                    </a:ext>
                  </a:extLst>
                </p14:cNvPr>
                <p14:cNvContentPartPr/>
                <p14:nvPr/>
              </p14:nvContentPartPr>
              <p14:xfrm>
                <a:off x="8552170" y="5730890"/>
                <a:ext cx="14040" cy="26280"/>
              </p14:xfrm>
            </p:contentPart>
          </mc:Choice>
          <mc:Fallback xmlns="">
            <p:pic>
              <p:nvPicPr>
                <p:cNvPr id="193" name="Ink 192">
                  <a:extLst>
                    <a:ext uri="{FF2B5EF4-FFF2-40B4-BE49-F238E27FC236}">
                      <a16:creationId xmlns:a16="http://schemas.microsoft.com/office/drawing/2014/main" id="{FC2EA89C-27F5-6AF8-2CCB-18FF0554B167}"/>
                    </a:ext>
                  </a:extLst>
                </p:cNvPr>
                <p:cNvPicPr/>
                <p:nvPr/>
              </p:nvPicPr>
              <p:blipFill>
                <a:blip r:embed="rId133"/>
                <a:stretch>
                  <a:fillRect/>
                </a:stretch>
              </p:blipFill>
              <p:spPr>
                <a:xfrm>
                  <a:off x="8546050" y="5724770"/>
                  <a:ext cx="26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94" name="Ink 193">
                  <a:extLst>
                    <a:ext uri="{FF2B5EF4-FFF2-40B4-BE49-F238E27FC236}">
                      <a16:creationId xmlns:a16="http://schemas.microsoft.com/office/drawing/2014/main" id="{A4C5F0E5-4B66-C9CF-1A69-0A92AA9075EA}"/>
                    </a:ext>
                  </a:extLst>
                </p14:cNvPr>
                <p14:cNvContentPartPr/>
                <p14:nvPr/>
              </p14:nvContentPartPr>
              <p14:xfrm>
                <a:off x="8583130" y="5506970"/>
                <a:ext cx="57960" cy="192240"/>
              </p14:xfrm>
            </p:contentPart>
          </mc:Choice>
          <mc:Fallback xmlns="">
            <p:pic>
              <p:nvPicPr>
                <p:cNvPr id="194" name="Ink 193">
                  <a:extLst>
                    <a:ext uri="{FF2B5EF4-FFF2-40B4-BE49-F238E27FC236}">
                      <a16:creationId xmlns:a16="http://schemas.microsoft.com/office/drawing/2014/main" id="{A4C5F0E5-4B66-C9CF-1A69-0A92AA9075EA}"/>
                    </a:ext>
                  </a:extLst>
                </p:cNvPr>
                <p:cNvPicPr/>
                <p:nvPr/>
              </p:nvPicPr>
              <p:blipFill>
                <a:blip r:embed="rId135"/>
                <a:stretch>
                  <a:fillRect/>
                </a:stretch>
              </p:blipFill>
              <p:spPr>
                <a:xfrm>
                  <a:off x="8577010" y="5500850"/>
                  <a:ext cx="702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95" name="Ink 194">
                  <a:extLst>
                    <a:ext uri="{FF2B5EF4-FFF2-40B4-BE49-F238E27FC236}">
                      <a16:creationId xmlns:a16="http://schemas.microsoft.com/office/drawing/2014/main" id="{5BC2EB5C-1E7D-F323-4658-59060D3478C9}"/>
                    </a:ext>
                  </a:extLst>
                </p14:cNvPr>
                <p14:cNvContentPartPr/>
                <p14:nvPr/>
              </p14:nvContentPartPr>
              <p14:xfrm>
                <a:off x="8722810" y="5623250"/>
                <a:ext cx="39600" cy="184320"/>
              </p14:xfrm>
            </p:contentPart>
          </mc:Choice>
          <mc:Fallback xmlns="">
            <p:pic>
              <p:nvPicPr>
                <p:cNvPr id="195" name="Ink 194">
                  <a:extLst>
                    <a:ext uri="{FF2B5EF4-FFF2-40B4-BE49-F238E27FC236}">
                      <a16:creationId xmlns:a16="http://schemas.microsoft.com/office/drawing/2014/main" id="{5BC2EB5C-1E7D-F323-4658-59060D3478C9}"/>
                    </a:ext>
                  </a:extLst>
                </p:cNvPr>
                <p:cNvPicPr/>
                <p:nvPr/>
              </p:nvPicPr>
              <p:blipFill>
                <a:blip r:embed="rId137"/>
                <a:stretch>
                  <a:fillRect/>
                </a:stretch>
              </p:blipFill>
              <p:spPr>
                <a:xfrm>
                  <a:off x="8716690" y="5617130"/>
                  <a:ext cx="51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96" name="Ink 195">
                  <a:extLst>
                    <a:ext uri="{FF2B5EF4-FFF2-40B4-BE49-F238E27FC236}">
                      <a16:creationId xmlns:a16="http://schemas.microsoft.com/office/drawing/2014/main" id="{E7282FB9-B925-68AC-41C0-808DBED51D3B}"/>
                    </a:ext>
                  </a:extLst>
                </p14:cNvPr>
                <p14:cNvContentPartPr/>
                <p14:nvPr/>
              </p14:nvContentPartPr>
              <p14:xfrm>
                <a:off x="8697610" y="5589770"/>
                <a:ext cx="285480" cy="288000"/>
              </p14:xfrm>
            </p:contentPart>
          </mc:Choice>
          <mc:Fallback xmlns="">
            <p:pic>
              <p:nvPicPr>
                <p:cNvPr id="196" name="Ink 195">
                  <a:extLst>
                    <a:ext uri="{FF2B5EF4-FFF2-40B4-BE49-F238E27FC236}">
                      <a16:creationId xmlns:a16="http://schemas.microsoft.com/office/drawing/2014/main" id="{E7282FB9-B925-68AC-41C0-808DBED51D3B}"/>
                    </a:ext>
                  </a:extLst>
                </p:cNvPr>
                <p:cNvPicPr/>
                <p:nvPr/>
              </p:nvPicPr>
              <p:blipFill>
                <a:blip r:embed="rId139"/>
                <a:stretch>
                  <a:fillRect/>
                </a:stretch>
              </p:blipFill>
              <p:spPr>
                <a:xfrm>
                  <a:off x="8691490" y="5583650"/>
                  <a:ext cx="297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97" name="Ink 196">
                  <a:extLst>
                    <a:ext uri="{FF2B5EF4-FFF2-40B4-BE49-F238E27FC236}">
                      <a16:creationId xmlns:a16="http://schemas.microsoft.com/office/drawing/2014/main" id="{D3F253E2-3373-6210-F781-1C17EABC5247}"/>
                    </a:ext>
                  </a:extLst>
                </p14:cNvPr>
                <p14:cNvContentPartPr/>
                <p14:nvPr/>
              </p14:nvContentPartPr>
              <p14:xfrm>
                <a:off x="8636050" y="5539370"/>
                <a:ext cx="158400" cy="264240"/>
              </p14:xfrm>
            </p:contentPart>
          </mc:Choice>
          <mc:Fallback xmlns="">
            <p:pic>
              <p:nvPicPr>
                <p:cNvPr id="197" name="Ink 196">
                  <a:extLst>
                    <a:ext uri="{FF2B5EF4-FFF2-40B4-BE49-F238E27FC236}">
                      <a16:creationId xmlns:a16="http://schemas.microsoft.com/office/drawing/2014/main" id="{D3F253E2-3373-6210-F781-1C17EABC5247}"/>
                    </a:ext>
                  </a:extLst>
                </p:cNvPr>
                <p:cNvPicPr/>
                <p:nvPr/>
              </p:nvPicPr>
              <p:blipFill>
                <a:blip r:embed="rId141"/>
                <a:stretch>
                  <a:fillRect/>
                </a:stretch>
              </p:blipFill>
              <p:spPr>
                <a:xfrm>
                  <a:off x="8629930" y="5533250"/>
                  <a:ext cx="1706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99" name="Ink 198">
                  <a:extLst>
                    <a:ext uri="{FF2B5EF4-FFF2-40B4-BE49-F238E27FC236}">
                      <a16:creationId xmlns:a16="http://schemas.microsoft.com/office/drawing/2014/main" id="{94916E63-F03C-39DA-99A8-C9AE33C615F3}"/>
                    </a:ext>
                  </a:extLst>
                </p14:cNvPr>
                <p14:cNvContentPartPr/>
                <p14:nvPr/>
              </p14:nvContentPartPr>
              <p14:xfrm>
                <a:off x="7866010" y="5959490"/>
                <a:ext cx="190080" cy="390960"/>
              </p14:xfrm>
            </p:contentPart>
          </mc:Choice>
          <mc:Fallback xmlns="">
            <p:pic>
              <p:nvPicPr>
                <p:cNvPr id="199" name="Ink 198">
                  <a:extLst>
                    <a:ext uri="{FF2B5EF4-FFF2-40B4-BE49-F238E27FC236}">
                      <a16:creationId xmlns:a16="http://schemas.microsoft.com/office/drawing/2014/main" id="{94916E63-F03C-39DA-99A8-C9AE33C615F3}"/>
                    </a:ext>
                  </a:extLst>
                </p:cNvPr>
                <p:cNvPicPr/>
                <p:nvPr/>
              </p:nvPicPr>
              <p:blipFill>
                <a:blip r:embed="rId143"/>
                <a:stretch>
                  <a:fillRect/>
                </a:stretch>
              </p:blipFill>
              <p:spPr>
                <a:xfrm>
                  <a:off x="7859890" y="5953370"/>
                  <a:ext cx="2023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00" name="Ink 199">
                  <a:extLst>
                    <a:ext uri="{FF2B5EF4-FFF2-40B4-BE49-F238E27FC236}">
                      <a16:creationId xmlns:a16="http://schemas.microsoft.com/office/drawing/2014/main" id="{C00A7443-0BCD-FDE7-866D-69B23383DDCF}"/>
                    </a:ext>
                  </a:extLst>
                </p14:cNvPr>
                <p14:cNvContentPartPr/>
                <p14:nvPr/>
              </p14:nvContentPartPr>
              <p14:xfrm>
                <a:off x="8133490" y="6133370"/>
                <a:ext cx="129600" cy="155160"/>
              </p14:xfrm>
            </p:contentPart>
          </mc:Choice>
          <mc:Fallback xmlns="">
            <p:pic>
              <p:nvPicPr>
                <p:cNvPr id="200" name="Ink 199">
                  <a:extLst>
                    <a:ext uri="{FF2B5EF4-FFF2-40B4-BE49-F238E27FC236}">
                      <a16:creationId xmlns:a16="http://schemas.microsoft.com/office/drawing/2014/main" id="{C00A7443-0BCD-FDE7-866D-69B23383DDCF}"/>
                    </a:ext>
                  </a:extLst>
                </p:cNvPr>
                <p:cNvPicPr/>
                <p:nvPr/>
              </p:nvPicPr>
              <p:blipFill>
                <a:blip r:embed="rId145"/>
                <a:stretch>
                  <a:fillRect/>
                </a:stretch>
              </p:blipFill>
              <p:spPr>
                <a:xfrm>
                  <a:off x="8127370" y="6127250"/>
                  <a:ext cx="141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01" name="Ink 200">
                  <a:extLst>
                    <a:ext uri="{FF2B5EF4-FFF2-40B4-BE49-F238E27FC236}">
                      <a16:creationId xmlns:a16="http://schemas.microsoft.com/office/drawing/2014/main" id="{6D5539F3-D165-693C-4CFF-3340EF40073F}"/>
                    </a:ext>
                  </a:extLst>
                </p14:cNvPr>
                <p14:cNvContentPartPr/>
                <p14:nvPr/>
              </p14:nvContentPartPr>
              <p14:xfrm>
                <a:off x="8354530" y="6013850"/>
                <a:ext cx="88200" cy="275400"/>
              </p14:xfrm>
            </p:contentPart>
          </mc:Choice>
          <mc:Fallback xmlns="">
            <p:pic>
              <p:nvPicPr>
                <p:cNvPr id="201" name="Ink 200">
                  <a:extLst>
                    <a:ext uri="{FF2B5EF4-FFF2-40B4-BE49-F238E27FC236}">
                      <a16:creationId xmlns:a16="http://schemas.microsoft.com/office/drawing/2014/main" id="{6D5539F3-D165-693C-4CFF-3340EF40073F}"/>
                    </a:ext>
                  </a:extLst>
                </p:cNvPr>
                <p:cNvPicPr/>
                <p:nvPr/>
              </p:nvPicPr>
              <p:blipFill>
                <a:blip r:embed="rId147"/>
                <a:stretch>
                  <a:fillRect/>
                </a:stretch>
              </p:blipFill>
              <p:spPr>
                <a:xfrm>
                  <a:off x="8348410" y="6007730"/>
                  <a:ext cx="1004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02" name="Ink 201">
                  <a:extLst>
                    <a:ext uri="{FF2B5EF4-FFF2-40B4-BE49-F238E27FC236}">
                      <a16:creationId xmlns:a16="http://schemas.microsoft.com/office/drawing/2014/main" id="{CF6FC7B0-6899-4129-E385-ECE6E78382E0}"/>
                    </a:ext>
                  </a:extLst>
                </p14:cNvPr>
                <p14:cNvContentPartPr/>
                <p14:nvPr/>
              </p14:nvContentPartPr>
              <p14:xfrm>
                <a:off x="8355610" y="6106010"/>
                <a:ext cx="98280" cy="23400"/>
              </p14:xfrm>
            </p:contentPart>
          </mc:Choice>
          <mc:Fallback xmlns="">
            <p:pic>
              <p:nvPicPr>
                <p:cNvPr id="202" name="Ink 201">
                  <a:extLst>
                    <a:ext uri="{FF2B5EF4-FFF2-40B4-BE49-F238E27FC236}">
                      <a16:creationId xmlns:a16="http://schemas.microsoft.com/office/drawing/2014/main" id="{CF6FC7B0-6899-4129-E385-ECE6E78382E0}"/>
                    </a:ext>
                  </a:extLst>
                </p:cNvPr>
                <p:cNvPicPr/>
                <p:nvPr/>
              </p:nvPicPr>
              <p:blipFill>
                <a:blip r:embed="rId149"/>
                <a:stretch>
                  <a:fillRect/>
                </a:stretch>
              </p:blipFill>
              <p:spPr>
                <a:xfrm>
                  <a:off x="8349490" y="6099890"/>
                  <a:ext cx="110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03" name="Ink 202">
                  <a:extLst>
                    <a:ext uri="{FF2B5EF4-FFF2-40B4-BE49-F238E27FC236}">
                      <a16:creationId xmlns:a16="http://schemas.microsoft.com/office/drawing/2014/main" id="{5FA1DABF-CB8A-E750-0262-8B05E155D0EE}"/>
                    </a:ext>
                  </a:extLst>
                </p14:cNvPr>
                <p14:cNvContentPartPr/>
                <p14:nvPr/>
              </p14:nvContentPartPr>
              <p14:xfrm>
                <a:off x="8502130" y="6024290"/>
                <a:ext cx="119520" cy="218880"/>
              </p14:xfrm>
            </p:contentPart>
          </mc:Choice>
          <mc:Fallback xmlns="">
            <p:pic>
              <p:nvPicPr>
                <p:cNvPr id="203" name="Ink 202">
                  <a:extLst>
                    <a:ext uri="{FF2B5EF4-FFF2-40B4-BE49-F238E27FC236}">
                      <a16:creationId xmlns:a16="http://schemas.microsoft.com/office/drawing/2014/main" id="{5FA1DABF-CB8A-E750-0262-8B05E155D0EE}"/>
                    </a:ext>
                  </a:extLst>
                </p:cNvPr>
                <p:cNvPicPr/>
                <p:nvPr/>
              </p:nvPicPr>
              <p:blipFill>
                <a:blip r:embed="rId151"/>
                <a:stretch>
                  <a:fillRect/>
                </a:stretch>
              </p:blipFill>
              <p:spPr>
                <a:xfrm>
                  <a:off x="8496010" y="6018170"/>
                  <a:ext cx="1317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4" name="Ink 203">
                  <a:extLst>
                    <a:ext uri="{FF2B5EF4-FFF2-40B4-BE49-F238E27FC236}">
                      <a16:creationId xmlns:a16="http://schemas.microsoft.com/office/drawing/2014/main" id="{71C36B13-02DA-0783-D765-DF5204082D98}"/>
                    </a:ext>
                  </a:extLst>
                </p14:cNvPr>
                <p14:cNvContentPartPr/>
                <p14:nvPr/>
              </p14:nvContentPartPr>
              <p14:xfrm>
                <a:off x="8822890" y="5881730"/>
                <a:ext cx="204840" cy="427320"/>
              </p14:xfrm>
            </p:contentPart>
          </mc:Choice>
          <mc:Fallback xmlns="">
            <p:pic>
              <p:nvPicPr>
                <p:cNvPr id="204" name="Ink 203">
                  <a:extLst>
                    <a:ext uri="{FF2B5EF4-FFF2-40B4-BE49-F238E27FC236}">
                      <a16:creationId xmlns:a16="http://schemas.microsoft.com/office/drawing/2014/main" id="{71C36B13-02DA-0783-D765-DF5204082D98}"/>
                    </a:ext>
                  </a:extLst>
                </p:cNvPr>
                <p:cNvPicPr/>
                <p:nvPr/>
              </p:nvPicPr>
              <p:blipFill>
                <a:blip r:embed="rId153"/>
                <a:stretch>
                  <a:fillRect/>
                </a:stretch>
              </p:blipFill>
              <p:spPr>
                <a:xfrm>
                  <a:off x="8816770" y="5875610"/>
                  <a:ext cx="2170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5" name="Ink 204">
                  <a:extLst>
                    <a:ext uri="{FF2B5EF4-FFF2-40B4-BE49-F238E27FC236}">
                      <a16:creationId xmlns:a16="http://schemas.microsoft.com/office/drawing/2014/main" id="{7DD13E8E-85E3-8DEA-7769-8AF6F9153F8C}"/>
                    </a:ext>
                  </a:extLst>
                </p14:cNvPr>
                <p14:cNvContentPartPr/>
                <p14:nvPr/>
              </p14:nvContentPartPr>
              <p14:xfrm>
                <a:off x="9012250" y="6095930"/>
                <a:ext cx="84960" cy="185760"/>
              </p14:xfrm>
            </p:contentPart>
          </mc:Choice>
          <mc:Fallback xmlns="">
            <p:pic>
              <p:nvPicPr>
                <p:cNvPr id="205" name="Ink 204">
                  <a:extLst>
                    <a:ext uri="{FF2B5EF4-FFF2-40B4-BE49-F238E27FC236}">
                      <a16:creationId xmlns:a16="http://schemas.microsoft.com/office/drawing/2014/main" id="{7DD13E8E-85E3-8DEA-7769-8AF6F9153F8C}"/>
                    </a:ext>
                  </a:extLst>
                </p:cNvPr>
                <p:cNvPicPr/>
                <p:nvPr/>
              </p:nvPicPr>
              <p:blipFill>
                <a:blip r:embed="rId155"/>
                <a:stretch>
                  <a:fillRect/>
                </a:stretch>
              </p:blipFill>
              <p:spPr>
                <a:xfrm>
                  <a:off x="9006130" y="6089810"/>
                  <a:ext cx="97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6" name="Ink 205">
                  <a:extLst>
                    <a:ext uri="{FF2B5EF4-FFF2-40B4-BE49-F238E27FC236}">
                      <a16:creationId xmlns:a16="http://schemas.microsoft.com/office/drawing/2014/main" id="{0BBDCAA3-DACE-D763-171F-AFE4E657A446}"/>
                    </a:ext>
                  </a:extLst>
                </p14:cNvPr>
                <p14:cNvContentPartPr/>
                <p14:nvPr/>
              </p14:nvContentPartPr>
              <p14:xfrm>
                <a:off x="9132850" y="6058850"/>
                <a:ext cx="25560" cy="87840"/>
              </p14:xfrm>
            </p:contentPart>
          </mc:Choice>
          <mc:Fallback xmlns="">
            <p:pic>
              <p:nvPicPr>
                <p:cNvPr id="206" name="Ink 205">
                  <a:extLst>
                    <a:ext uri="{FF2B5EF4-FFF2-40B4-BE49-F238E27FC236}">
                      <a16:creationId xmlns:a16="http://schemas.microsoft.com/office/drawing/2014/main" id="{0BBDCAA3-DACE-D763-171F-AFE4E657A446}"/>
                    </a:ext>
                  </a:extLst>
                </p:cNvPr>
                <p:cNvPicPr/>
                <p:nvPr/>
              </p:nvPicPr>
              <p:blipFill>
                <a:blip r:embed="rId157"/>
                <a:stretch>
                  <a:fillRect/>
                </a:stretch>
              </p:blipFill>
              <p:spPr>
                <a:xfrm>
                  <a:off x="9126730" y="6052730"/>
                  <a:ext cx="37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7" name="Ink 206">
                  <a:extLst>
                    <a:ext uri="{FF2B5EF4-FFF2-40B4-BE49-F238E27FC236}">
                      <a16:creationId xmlns:a16="http://schemas.microsoft.com/office/drawing/2014/main" id="{D8287F2D-3448-C1D9-4C80-9169EF2ECCBC}"/>
                    </a:ext>
                  </a:extLst>
                </p14:cNvPr>
                <p14:cNvContentPartPr/>
                <p14:nvPr/>
              </p14:nvContentPartPr>
              <p14:xfrm>
                <a:off x="9010450" y="6099170"/>
                <a:ext cx="189000" cy="31320"/>
              </p14:xfrm>
            </p:contentPart>
          </mc:Choice>
          <mc:Fallback xmlns="">
            <p:pic>
              <p:nvPicPr>
                <p:cNvPr id="207" name="Ink 206">
                  <a:extLst>
                    <a:ext uri="{FF2B5EF4-FFF2-40B4-BE49-F238E27FC236}">
                      <a16:creationId xmlns:a16="http://schemas.microsoft.com/office/drawing/2014/main" id="{D8287F2D-3448-C1D9-4C80-9169EF2ECCBC}"/>
                    </a:ext>
                  </a:extLst>
                </p:cNvPr>
                <p:cNvPicPr/>
                <p:nvPr/>
              </p:nvPicPr>
              <p:blipFill>
                <a:blip r:embed="rId159"/>
                <a:stretch>
                  <a:fillRect/>
                </a:stretch>
              </p:blipFill>
              <p:spPr>
                <a:xfrm>
                  <a:off x="9004330" y="6093050"/>
                  <a:ext cx="201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8" name="Ink 207">
                  <a:extLst>
                    <a:ext uri="{FF2B5EF4-FFF2-40B4-BE49-F238E27FC236}">
                      <a16:creationId xmlns:a16="http://schemas.microsoft.com/office/drawing/2014/main" id="{80B83DDA-7B3F-45AF-DEB2-9D2371347C85}"/>
                    </a:ext>
                  </a:extLst>
                </p14:cNvPr>
                <p14:cNvContentPartPr/>
                <p14:nvPr/>
              </p14:nvContentPartPr>
              <p14:xfrm>
                <a:off x="9262090" y="6143450"/>
                <a:ext cx="30240" cy="132840"/>
              </p14:xfrm>
            </p:contentPart>
          </mc:Choice>
          <mc:Fallback xmlns="">
            <p:pic>
              <p:nvPicPr>
                <p:cNvPr id="208" name="Ink 207">
                  <a:extLst>
                    <a:ext uri="{FF2B5EF4-FFF2-40B4-BE49-F238E27FC236}">
                      <a16:creationId xmlns:a16="http://schemas.microsoft.com/office/drawing/2014/main" id="{80B83DDA-7B3F-45AF-DEB2-9D2371347C85}"/>
                    </a:ext>
                  </a:extLst>
                </p:cNvPr>
                <p:cNvPicPr/>
                <p:nvPr/>
              </p:nvPicPr>
              <p:blipFill>
                <a:blip r:embed="rId161"/>
                <a:stretch>
                  <a:fillRect/>
                </a:stretch>
              </p:blipFill>
              <p:spPr>
                <a:xfrm>
                  <a:off x="9255970" y="6137330"/>
                  <a:ext cx="42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9" name="Ink 208">
                  <a:extLst>
                    <a:ext uri="{FF2B5EF4-FFF2-40B4-BE49-F238E27FC236}">
                      <a16:creationId xmlns:a16="http://schemas.microsoft.com/office/drawing/2014/main" id="{75346D34-5F22-C27F-39E5-9B7E06EE529D}"/>
                    </a:ext>
                  </a:extLst>
                </p14:cNvPr>
                <p14:cNvContentPartPr/>
                <p14:nvPr/>
              </p14:nvContentPartPr>
              <p14:xfrm>
                <a:off x="9376210" y="5931410"/>
                <a:ext cx="348480" cy="328680"/>
              </p14:xfrm>
            </p:contentPart>
          </mc:Choice>
          <mc:Fallback xmlns="">
            <p:pic>
              <p:nvPicPr>
                <p:cNvPr id="209" name="Ink 208">
                  <a:extLst>
                    <a:ext uri="{FF2B5EF4-FFF2-40B4-BE49-F238E27FC236}">
                      <a16:creationId xmlns:a16="http://schemas.microsoft.com/office/drawing/2014/main" id="{75346D34-5F22-C27F-39E5-9B7E06EE529D}"/>
                    </a:ext>
                  </a:extLst>
                </p:cNvPr>
                <p:cNvPicPr/>
                <p:nvPr/>
              </p:nvPicPr>
              <p:blipFill>
                <a:blip r:embed="rId163"/>
                <a:stretch>
                  <a:fillRect/>
                </a:stretch>
              </p:blipFill>
              <p:spPr>
                <a:xfrm>
                  <a:off x="9370090" y="5925290"/>
                  <a:ext cx="3607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10" name="Ink 209">
                  <a:extLst>
                    <a:ext uri="{FF2B5EF4-FFF2-40B4-BE49-F238E27FC236}">
                      <a16:creationId xmlns:a16="http://schemas.microsoft.com/office/drawing/2014/main" id="{4CAA5C05-8A10-4D17-9E4C-66BF76D3C9CA}"/>
                    </a:ext>
                  </a:extLst>
                </p14:cNvPr>
                <p14:cNvContentPartPr/>
                <p14:nvPr/>
              </p14:nvContentPartPr>
              <p14:xfrm>
                <a:off x="9741250" y="5997290"/>
                <a:ext cx="196200" cy="190080"/>
              </p14:xfrm>
            </p:contentPart>
          </mc:Choice>
          <mc:Fallback xmlns="">
            <p:pic>
              <p:nvPicPr>
                <p:cNvPr id="210" name="Ink 209">
                  <a:extLst>
                    <a:ext uri="{FF2B5EF4-FFF2-40B4-BE49-F238E27FC236}">
                      <a16:creationId xmlns:a16="http://schemas.microsoft.com/office/drawing/2014/main" id="{4CAA5C05-8A10-4D17-9E4C-66BF76D3C9CA}"/>
                    </a:ext>
                  </a:extLst>
                </p:cNvPr>
                <p:cNvPicPr/>
                <p:nvPr/>
              </p:nvPicPr>
              <p:blipFill>
                <a:blip r:embed="rId165"/>
                <a:stretch>
                  <a:fillRect/>
                </a:stretch>
              </p:blipFill>
              <p:spPr>
                <a:xfrm>
                  <a:off x="9735130" y="5991170"/>
                  <a:ext cx="2084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12" name="Ink 211">
                  <a:extLst>
                    <a:ext uri="{FF2B5EF4-FFF2-40B4-BE49-F238E27FC236}">
                      <a16:creationId xmlns:a16="http://schemas.microsoft.com/office/drawing/2014/main" id="{47D07A14-0256-B6E9-8255-58A528FDDDE0}"/>
                    </a:ext>
                  </a:extLst>
                </p14:cNvPr>
                <p14:cNvContentPartPr/>
                <p14:nvPr/>
              </p14:nvContentPartPr>
              <p14:xfrm>
                <a:off x="8037370" y="6442970"/>
                <a:ext cx="242280" cy="362880"/>
              </p14:xfrm>
            </p:contentPart>
          </mc:Choice>
          <mc:Fallback xmlns="">
            <p:pic>
              <p:nvPicPr>
                <p:cNvPr id="212" name="Ink 211">
                  <a:extLst>
                    <a:ext uri="{FF2B5EF4-FFF2-40B4-BE49-F238E27FC236}">
                      <a16:creationId xmlns:a16="http://schemas.microsoft.com/office/drawing/2014/main" id="{47D07A14-0256-B6E9-8255-58A528FDDDE0}"/>
                    </a:ext>
                  </a:extLst>
                </p:cNvPr>
                <p:cNvPicPr/>
                <p:nvPr/>
              </p:nvPicPr>
              <p:blipFill>
                <a:blip r:embed="rId167"/>
                <a:stretch>
                  <a:fillRect/>
                </a:stretch>
              </p:blipFill>
              <p:spPr>
                <a:xfrm>
                  <a:off x="8031250" y="6436850"/>
                  <a:ext cx="25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13" name="Ink 212">
                  <a:extLst>
                    <a:ext uri="{FF2B5EF4-FFF2-40B4-BE49-F238E27FC236}">
                      <a16:creationId xmlns:a16="http://schemas.microsoft.com/office/drawing/2014/main" id="{DCBD7605-21BD-E69D-B962-8FC936842D5C}"/>
                    </a:ext>
                  </a:extLst>
                </p14:cNvPr>
                <p14:cNvContentPartPr/>
                <p14:nvPr/>
              </p14:nvContentPartPr>
              <p14:xfrm>
                <a:off x="8270290" y="6614330"/>
                <a:ext cx="118800" cy="158760"/>
              </p14:xfrm>
            </p:contentPart>
          </mc:Choice>
          <mc:Fallback xmlns="">
            <p:pic>
              <p:nvPicPr>
                <p:cNvPr id="213" name="Ink 212">
                  <a:extLst>
                    <a:ext uri="{FF2B5EF4-FFF2-40B4-BE49-F238E27FC236}">
                      <a16:creationId xmlns:a16="http://schemas.microsoft.com/office/drawing/2014/main" id="{DCBD7605-21BD-E69D-B962-8FC936842D5C}"/>
                    </a:ext>
                  </a:extLst>
                </p:cNvPr>
                <p:cNvPicPr/>
                <p:nvPr/>
              </p:nvPicPr>
              <p:blipFill>
                <a:blip r:embed="rId169"/>
                <a:stretch>
                  <a:fillRect/>
                </a:stretch>
              </p:blipFill>
              <p:spPr>
                <a:xfrm>
                  <a:off x="8264170" y="6608210"/>
                  <a:ext cx="131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14" name="Ink 213">
                  <a:extLst>
                    <a:ext uri="{FF2B5EF4-FFF2-40B4-BE49-F238E27FC236}">
                      <a16:creationId xmlns:a16="http://schemas.microsoft.com/office/drawing/2014/main" id="{77B5FFD6-C221-BFD2-EC38-CE20559B9F3F}"/>
                    </a:ext>
                  </a:extLst>
                </p14:cNvPr>
                <p14:cNvContentPartPr/>
                <p14:nvPr/>
              </p14:nvContentPartPr>
              <p14:xfrm>
                <a:off x="8434450" y="6638450"/>
                <a:ext cx="155520" cy="176400"/>
              </p14:xfrm>
            </p:contentPart>
          </mc:Choice>
          <mc:Fallback xmlns="">
            <p:pic>
              <p:nvPicPr>
                <p:cNvPr id="214" name="Ink 213">
                  <a:extLst>
                    <a:ext uri="{FF2B5EF4-FFF2-40B4-BE49-F238E27FC236}">
                      <a16:creationId xmlns:a16="http://schemas.microsoft.com/office/drawing/2014/main" id="{77B5FFD6-C221-BFD2-EC38-CE20559B9F3F}"/>
                    </a:ext>
                  </a:extLst>
                </p:cNvPr>
                <p:cNvPicPr/>
                <p:nvPr/>
              </p:nvPicPr>
              <p:blipFill>
                <a:blip r:embed="rId171"/>
                <a:stretch>
                  <a:fillRect/>
                </a:stretch>
              </p:blipFill>
              <p:spPr>
                <a:xfrm>
                  <a:off x="8428330" y="6632330"/>
                  <a:ext cx="1677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5" name="Ink 214">
                  <a:extLst>
                    <a:ext uri="{FF2B5EF4-FFF2-40B4-BE49-F238E27FC236}">
                      <a16:creationId xmlns:a16="http://schemas.microsoft.com/office/drawing/2014/main" id="{5A52CC55-1F63-82F3-133E-74F58A47BE50}"/>
                    </a:ext>
                  </a:extLst>
                </p14:cNvPr>
                <p14:cNvContentPartPr/>
                <p14:nvPr/>
              </p14:nvContentPartPr>
              <p14:xfrm>
                <a:off x="8632450" y="6368810"/>
                <a:ext cx="112320" cy="474840"/>
              </p14:xfrm>
            </p:contentPart>
          </mc:Choice>
          <mc:Fallback xmlns="">
            <p:pic>
              <p:nvPicPr>
                <p:cNvPr id="215" name="Ink 214">
                  <a:extLst>
                    <a:ext uri="{FF2B5EF4-FFF2-40B4-BE49-F238E27FC236}">
                      <a16:creationId xmlns:a16="http://schemas.microsoft.com/office/drawing/2014/main" id="{5A52CC55-1F63-82F3-133E-74F58A47BE50}"/>
                    </a:ext>
                  </a:extLst>
                </p:cNvPr>
                <p:cNvPicPr/>
                <p:nvPr/>
              </p:nvPicPr>
              <p:blipFill>
                <a:blip r:embed="rId173"/>
                <a:stretch>
                  <a:fillRect/>
                </a:stretch>
              </p:blipFill>
              <p:spPr>
                <a:xfrm>
                  <a:off x="8626330" y="6362690"/>
                  <a:ext cx="124560" cy="487080"/>
                </a:xfrm>
                <a:prstGeom prst="rect">
                  <a:avLst/>
                </a:prstGeom>
              </p:spPr>
            </p:pic>
          </mc:Fallback>
        </mc:AlternateContent>
      </p:grpSp>
      <p:grpSp>
        <p:nvGrpSpPr>
          <p:cNvPr id="251" name="Group 250">
            <a:extLst>
              <a:ext uri="{FF2B5EF4-FFF2-40B4-BE49-F238E27FC236}">
                <a16:creationId xmlns:a16="http://schemas.microsoft.com/office/drawing/2014/main" id="{0DD8666F-D418-5215-E70E-F19BBA8454DA}"/>
              </a:ext>
            </a:extLst>
          </p:cNvPr>
          <p:cNvGrpSpPr/>
          <p:nvPr/>
        </p:nvGrpSpPr>
        <p:grpSpPr>
          <a:xfrm>
            <a:off x="431290" y="1280210"/>
            <a:ext cx="6384960" cy="5240160"/>
            <a:chOff x="431290" y="1280210"/>
            <a:chExt cx="6384960" cy="5240160"/>
          </a:xfrm>
        </p:grpSpPr>
        <mc:AlternateContent xmlns:mc="http://schemas.openxmlformats.org/markup-compatibility/2006" xmlns:p14="http://schemas.microsoft.com/office/powerpoint/2010/main">
          <mc:Choice Requires="p14">
            <p:contentPart p14:bwMode="auto" r:id="rId174">
              <p14:nvContentPartPr>
                <p14:cNvPr id="5" name="Ink 4">
                  <a:extLst>
                    <a:ext uri="{FF2B5EF4-FFF2-40B4-BE49-F238E27FC236}">
                      <a16:creationId xmlns:a16="http://schemas.microsoft.com/office/drawing/2014/main" id="{CEECEB01-D3E2-6BA6-1CB6-98E6B04359F2}"/>
                    </a:ext>
                  </a:extLst>
                </p14:cNvPr>
                <p14:cNvContentPartPr/>
                <p14:nvPr/>
              </p14:nvContentPartPr>
              <p14:xfrm>
                <a:off x="3177010" y="1687730"/>
                <a:ext cx="774720" cy="536760"/>
              </p14:xfrm>
            </p:contentPart>
          </mc:Choice>
          <mc:Fallback xmlns="">
            <p:pic>
              <p:nvPicPr>
                <p:cNvPr id="5" name="Ink 4">
                  <a:extLst>
                    <a:ext uri="{FF2B5EF4-FFF2-40B4-BE49-F238E27FC236}">
                      <a16:creationId xmlns:a16="http://schemas.microsoft.com/office/drawing/2014/main" id="{CEECEB01-D3E2-6BA6-1CB6-98E6B04359F2}"/>
                    </a:ext>
                  </a:extLst>
                </p:cNvPr>
                <p:cNvPicPr/>
                <p:nvPr/>
              </p:nvPicPr>
              <p:blipFill>
                <a:blip r:embed="rId175"/>
                <a:stretch>
                  <a:fillRect/>
                </a:stretch>
              </p:blipFill>
              <p:spPr>
                <a:xfrm>
                  <a:off x="3170890" y="1681610"/>
                  <a:ext cx="78696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 name="Ink 5">
                  <a:extLst>
                    <a:ext uri="{FF2B5EF4-FFF2-40B4-BE49-F238E27FC236}">
                      <a16:creationId xmlns:a16="http://schemas.microsoft.com/office/drawing/2014/main" id="{50777F67-2CB8-3EDB-3D22-02531298E94C}"/>
                    </a:ext>
                  </a:extLst>
                </p14:cNvPr>
                <p14:cNvContentPartPr/>
                <p14:nvPr/>
              </p14:nvContentPartPr>
              <p14:xfrm>
                <a:off x="3063250" y="2257610"/>
                <a:ext cx="711000" cy="897120"/>
              </p14:xfrm>
            </p:contentPart>
          </mc:Choice>
          <mc:Fallback xmlns="">
            <p:pic>
              <p:nvPicPr>
                <p:cNvPr id="6" name="Ink 5">
                  <a:extLst>
                    <a:ext uri="{FF2B5EF4-FFF2-40B4-BE49-F238E27FC236}">
                      <a16:creationId xmlns:a16="http://schemas.microsoft.com/office/drawing/2014/main" id="{50777F67-2CB8-3EDB-3D22-02531298E94C}"/>
                    </a:ext>
                  </a:extLst>
                </p:cNvPr>
                <p:cNvPicPr/>
                <p:nvPr/>
              </p:nvPicPr>
              <p:blipFill>
                <a:blip r:embed="rId177"/>
                <a:stretch>
                  <a:fillRect/>
                </a:stretch>
              </p:blipFill>
              <p:spPr>
                <a:xfrm>
                  <a:off x="3057130" y="2251490"/>
                  <a:ext cx="723240" cy="909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 name="Ink 6">
                  <a:extLst>
                    <a:ext uri="{FF2B5EF4-FFF2-40B4-BE49-F238E27FC236}">
                      <a16:creationId xmlns:a16="http://schemas.microsoft.com/office/drawing/2014/main" id="{4A6CB780-21D6-9404-C091-B80697505586}"/>
                    </a:ext>
                  </a:extLst>
                </p14:cNvPr>
                <p14:cNvContentPartPr/>
                <p14:nvPr/>
              </p14:nvContentPartPr>
              <p14:xfrm>
                <a:off x="3084850" y="3138170"/>
                <a:ext cx="635040" cy="971280"/>
              </p14:xfrm>
            </p:contentPart>
          </mc:Choice>
          <mc:Fallback xmlns="">
            <p:pic>
              <p:nvPicPr>
                <p:cNvPr id="7" name="Ink 6">
                  <a:extLst>
                    <a:ext uri="{FF2B5EF4-FFF2-40B4-BE49-F238E27FC236}">
                      <a16:creationId xmlns:a16="http://schemas.microsoft.com/office/drawing/2014/main" id="{4A6CB780-21D6-9404-C091-B80697505586}"/>
                    </a:ext>
                  </a:extLst>
                </p:cNvPr>
                <p:cNvPicPr/>
                <p:nvPr/>
              </p:nvPicPr>
              <p:blipFill>
                <a:blip r:embed="rId179"/>
                <a:stretch>
                  <a:fillRect/>
                </a:stretch>
              </p:blipFill>
              <p:spPr>
                <a:xfrm>
                  <a:off x="3078730" y="3132050"/>
                  <a:ext cx="647280" cy="983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 name="Ink 7">
                  <a:extLst>
                    <a:ext uri="{FF2B5EF4-FFF2-40B4-BE49-F238E27FC236}">
                      <a16:creationId xmlns:a16="http://schemas.microsoft.com/office/drawing/2014/main" id="{53A88F0C-DF3C-E947-F3A4-FED93B8842FB}"/>
                    </a:ext>
                  </a:extLst>
                </p14:cNvPr>
                <p14:cNvContentPartPr/>
                <p14:nvPr/>
              </p14:nvContentPartPr>
              <p14:xfrm>
                <a:off x="3691810" y="4044290"/>
                <a:ext cx="249840" cy="353160"/>
              </p14:xfrm>
            </p:contentPart>
          </mc:Choice>
          <mc:Fallback xmlns="">
            <p:pic>
              <p:nvPicPr>
                <p:cNvPr id="8" name="Ink 7">
                  <a:extLst>
                    <a:ext uri="{FF2B5EF4-FFF2-40B4-BE49-F238E27FC236}">
                      <a16:creationId xmlns:a16="http://schemas.microsoft.com/office/drawing/2014/main" id="{53A88F0C-DF3C-E947-F3A4-FED93B8842FB}"/>
                    </a:ext>
                  </a:extLst>
                </p:cNvPr>
                <p:cNvPicPr/>
                <p:nvPr/>
              </p:nvPicPr>
              <p:blipFill>
                <a:blip r:embed="rId181"/>
                <a:stretch>
                  <a:fillRect/>
                </a:stretch>
              </p:blipFill>
              <p:spPr>
                <a:xfrm>
                  <a:off x="3685690" y="4038170"/>
                  <a:ext cx="26208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 name="Ink 8">
                  <a:extLst>
                    <a:ext uri="{FF2B5EF4-FFF2-40B4-BE49-F238E27FC236}">
                      <a16:creationId xmlns:a16="http://schemas.microsoft.com/office/drawing/2014/main" id="{A78430DB-B93A-35F3-FD4B-9AC002580C55}"/>
                    </a:ext>
                  </a:extLst>
                </p14:cNvPr>
                <p14:cNvContentPartPr/>
                <p14:nvPr/>
              </p14:nvContentPartPr>
              <p14:xfrm>
                <a:off x="3744730" y="4053290"/>
                <a:ext cx="275040" cy="23400"/>
              </p14:xfrm>
            </p:contentPart>
          </mc:Choice>
          <mc:Fallback xmlns="">
            <p:pic>
              <p:nvPicPr>
                <p:cNvPr id="9" name="Ink 8">
                  <a:extLst>
                    <a:ext uri="{FF2B5EF4-FFF2-40B4-BE49-F238E27FC236}">
                      <a16:creationId xmlns:a16="http://schemas.microsoft.com/office/drawing/2014/main" id="{A78430DB-B93A-35F3-FD4B-9AC002580C55}"/>
                    </a:ext>
                  </a:extLst>
                </p:cNvPr>
                <p:cNvPicPr/>
                <p:nvPr/>
              </p:nvPicPr>
              <p:blipFill>
                <a:blip r:embed="rId183"/>
                <a:stretch>
                  <a:fillRect/>
                </a:stretch>
              </p:blipFill>
              <p:spPr>
                <a:xfrm>
                  <a:off x="3738610" y="4047170"/>
                  <a:ext cx="2872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 name="Ink 9">
                  <a:extLst>
                    <a:ext uri="{FF2B5EF4-FFF2-40B4-BE49-F238E27FC236}">
                      <a16:creationId xmlns:a16="http://schemas.microsoft.com/office/drawing/2014/main" id="{5755B855-07F0-2917-687F-793923E056EC}"/>
                    </a:ext>
                  </a:extLst>
                </p14:cNvPr>
                <p14:cNvContentPartPr/>
                <p14:nvPr/>
              </p14:nvContentPartPr>
              <p14:xfrm>
                <a:off x="3936250" y="4396370"/>
                <a:ext cx="288720" cy="366480"/>
              </p14:xfrm>
            </p:contentPart>
          </mc:Choice>
          <mc:Fallback xmlns="">
            <p:pic>
              <p:nvPicPr>
                <p:cNvPr id="10" name="Ink 9">
                  <a:extLst>
                    <a:ext uri="{FF2B5EF4-FFF2-40B4-BE49-F238E27FC236}">
                      <a16:creationId xmlns:a16="http://schemas.microsoft.com/office/drawing/2014/main" id="{5755B855-07F0-2917-687F-793923E056EC}"/>
                    </a:ext>
                  </a:extLst>
                </p:cNvPr>
                <p:cNvPicPr/>
                <p:nvPr/>
              </p:nvPicPr>
              <p:blipFill>
                <a:blip r:embed="rId185"/>
                <a:stretch>
                  <a:fillRect/>
                </a:stretch>
              </p:blipFill>
              <p:spPr>
                <a:xfrm>
                  <a:off x="3930130" y="4390250"/>
                  <a:ext cx="3009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 name="Ink 10">
                  <a:extLst>
                    <a:ext uri="{FF2B5EF4-FFF2-40B4-BE49-F238E27FC236}">
                      <a16:creationId xmlns:a16="http://schemas.microsoft.com/office/drawing/2014/main" id="{34FF93AC-37E5-0E38-E09F-EDA6D4EEAD33}"/>
                    </a:ext>
                  </a:extLst>
                </p14:cNvPr>
                <p14:cNvContentPartPr/>
                <p14:nvPr/>
              </p14:nvContentPartPr>
              <p14:xfrm>
                <a:off x="3958930" y="4405010"/>
                <a:ext cx="326880" cy="41400"/>
              </p14:xfrm>
            </p:contentPart>
          </mc:Choice>
          <mc:Fallback xmlns="">
            <p:pic>
              <p:nvPicPr>
                <p:cNvPr id="11" name="Ink 10">
                  <a:extLst>
                    <a:ext uri="{FF2B5EF4-FFF2-40B4-BE49-F238E27FC236}">
                      <a16:creationId xmlns:a16="http://schemas.microsoft.com/office/drawing/2014/main" id="{34FF93AC-37E5-0E38-E09F-EDA6D4EEAD33}"/>
                    </a:ext>
                  </a:extLst>
                </p:cNvPr>
                <p:cNvPicPr/>
                <p:nvPr/>
              </p:nvPicPr>
              <p:blipFill>
                <a:blip r:embed="rId187"/>
                <a:stretch>
                  <a:fillRect/>
                </a:stretch>
              </p:blipFill>
              <p:spPr>
                <a:xfrm>
                  <a:off x="3952810" y="4398890"/>
                  <a:ext cx="339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 name="Ink 11">
                  <a:extLst>
                    <a:ext uri="{FF2B5EF4-FFF2-40B4-BE49-F238E27FC236}">
                      <a16:creationId xmlns:a16="http://schemas.microsoft.com/office/drawing/2014/main" id="{C475EAF8-11A1-4D20-97F4-535D4749C8F1}"/>
                    </a:ext>
                  </a:extLst>
                </p14:cNvPr>
                <p14:cNvContentPartPr/>
                <p14:nvPr/>
              </p14:nvContentPartPr>
              <p14:xfrm>
                <a:off x="4290490" y="4172810"/>
                <a:ext cx="23400" cy="256320"/>
              </p14:xfrm>
            </p:contentPart>
          </mc:Choice>
          <mc:Fallback xmlns="">
            <p:pic>
              <p:nvPicPr>
                <p:cNvPr id="12" name="Ink 11">
                  <a:extLst>
                    <a:ext uri="{FF2B5EF4-FFF2-40B4-BE49-F238E27FC236}">
                      <a16:creationId xmlns:a16="http://schemas.microsoft.com/office/drawing/2014/main" id="{C475EAF8-11A1-4D20-97F4-535D4749C8F1}"/>
                    </a:ext>
                  </a:extLst>
                </p:cNvPr>
                <p:cNvPicPr/>
                <p:nvPr/>
              </p:nvPicPr>
              <p:blipFill>
                <a:blip r:embed="rId189"/>
                <a:stretch>
                  <a:fillRect/>
                </a:stretch>
              </p:blipFill>
              <p:spPr>
                <a:xfrm>
                  <a:off x="4284370" y="4166690"/>
                  <a:ext cx="35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 name="Ink 12">
                  <a:extLst>
                    <a:ext uri="{FF2B5EF4-FFF2-40B4-BE49-F238E27FC236}">
                      <a16:creationId xmlns:a16="http://schemas.microsoft.com/office/drawing/2014/main" id="{E77A797C-C946-05E4-6388-724F54E4376B}"/>
                    </a:ext>
                  </a:extLst>
                </p14:cNvPr>
                <p14:cNvContentPartPr/>
                <p14:nvPr/>
              </p14:nvContentPartPr>
              <p14:xfrm>
                <a:off x="4343050" y="4162370"/>
                <a:ext cx="372600" cy="18720"/>
              </p14:xfrm>
            </p:contentPart>
          </mc:Choice>
          <mc:Fallback xmlns="">
            <p:pic>
              <p:nvPicPr>
                <p:cNvPr id="13" name="Ink 12">
                  <a:extLst>
                    <a:ext uri="{FF2B5EF4-FFF2-40B4-BE49-F238E27FC236}">
                      <a16:creationId xmlns:a16="http://schemas.microsoft.com/office/drawing/2014/main" id="{E77A797C-C946-05E4-6388-724F54E4376B}"/>
                    </a:ext>
                  </a:extLst>
                </p:cNvPr>
                <p:cNvPicPr/>
                <p:nvPr/>
              </p:nvPicPr>
              <p:blipFill>
                <a:blip r:embed="rId191"/>
                <a:stretch>
                  <a:fillRect/>
                </a:stretch>
              </p:blipFill>
              <p:spPr>
                <a:xfrm>
                  <a:off x="4336930" y="4156250"/>
                  <a:ext cx="384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 name="Ink 13">
                  <a:extLst>
                    <a:ext uri="{FF2B5EF4-FFF2-40B4-BE49-F238E27FC236}">
                      <a16:creationId xmlns:a16="http://schemas.microsoft.com/office/drawing/2014/main" id="{7FB43561-65DC-6E2C-0E9C-A6A13C374A0F}"/>
                    </a:ext>
                  </a:extLst>
                </p14:cNvPr>
                <p14:cNvContentPartPr/>
                <p14:nvPr/>
              </p14:nvContentPartPr>
              <p14:xfrm>
                <a:off x="4275730" y="4427330"/>
                <a:ext cx="545040" cy="196200"/>
              </p14:xfrm>
            </p:contentPart>
          </mc:Choice>
          <mc:Fallback xmlns="">
            <p:pic>
              <p:nvPicPr>
                <p:cNvPr id="14" name="Ink 13">
                  <a:extLst>
                    <a:ext uri="{FF2B5EF4-FFF2-40B4-BE49-F238E27FC236}">
                      <a16:creationId xmlns:a16="http://schemas.microsoft.com/office/drawing/2014/main" id="{7FB43561-65DC-6E2C-0E9C-A6A13C374A0F}"/>
                    </a:ext>
                  </a:extLst>
                </p:cNvPr>
                <p:cNvPicPr/>
                <p:nvPr/>
              </p:nvPicPr>
              <p:blipFill>
                <a:blip r:embed="rId193"/>
                <a:stretch>
                  <a:fillRect/>
                </a:stretch>
              </p:blipFill>
              <p:spPr>
                <a:xfrm>
                  <a:off x="4269610" y="4421210"/>
                  <a:ext cx="557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 name="Ink 15">
                  <a:extLst>
                    <a:ext uri="{FF2B5EF4-FFF2-40B4-BE49-F238E27FC236}">
                      <a16:creationId xmlns:a16="http://schemas.microsoft.com/office/drawing/2014/main" id="{6D7C5C8C-F3B9-73EC-18C2-886306550EF4}"/>
                    </a:ext>
                  </a:extLst>
                </p14:cNvPr>
                <p14:cNvContentPartPr/>
                <p14:nvPr/>
              </p14:nvContentPartPr>
              <p14:xfrm>
                <a:off x="3053530" y="1640930"/>
                <a:ext cx="207360" cy="2509920"/>
              </p14:xfrm>
            </p:contentPart>
          </mc:Choice>
          <mc:Fallback xmlns="">
            <p:pic>
              <p:nvPicPr>
                <p:cNvPr id="16" name="Ink 15">
                  <a:extLst>
                    <a:ext uri="{FF2B5EF4-FFF2-40B4-BE49-F238E27FC236}">
                      <a16:creationId xmlns:a16="http://schemas.microsoft.com/office/drawing/2014/main" id="{6D7C5C8C-F3B9-73EC-18C2-886306550EF4}"/>
                    </a:ext>
                  </a:extLst>
                </p:cNvPr>
                <p:cNvPicPr/>
                <p:nvPr/>
              </p:nvPicPr>
              <p:blipFill>
                <a:blip r:embed="rId195"/>
                <a:stretch>
                  <a:fillRect/>
                </a:stretch>
              </p:blipFill>
              <p:spPr>
                <a:xfrm>
                  <a:off x="3047410" y="1634810"/>
                  <a:ext cx="219600" cy="2522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 name="Ink 16">
                  <a:extLst>
                    <a:ext uri="{FF2B5EF4-FFF2-40B4-BE49-F238E27FC236}">
                      <a16:creationId xmlns:a16="http://schemas.microsoft.com/office/drawing/2014/main" id="{F9675CD5-088D-6D48-BB74-C1A8BA0698CF}"/>
                    </a:ext>
                  </a:extLst>
                </p14:cNvPr>
                <p14:cNvContentPartPr/>
                <p14:nvPr/>
              </p14:nvContentPartPr>
              <p14:xfrm>
                <a:off x="3491290" y="1480010"/>
                <a:ext cx="13680" cy="29880"/>
              </p14:xfrm>
            </p:contentPart>
          </mc:Choice>
          <mc:Fallback xmlns="">
            <p:pic>
              <p:nvPicPr>
                <p:cNvPr id="17" name="Ink 16">
                  <a:extLst>
                    <a:ext uri="{FF2B5EF4-FFF2-40B4-BE49-F238E27FC236}">
                      <a16:creationId xmlns:a16="http://schemas.microsoft.com/office/drawing/2014/main" id="{F9675CD5-088D-6D48-BB74-C1A8BA0698CF}"/>
                    </a:ext>
                  </a:extLst>
                </p:cNvPr>
                <p:cNvPicPr/>
                <p:nvPr/>
              </p:nvPicPr>
              <p:blipFill>
                <a:blip r:embed="rId197"/>
                <a:stretch>
                  <a:fillRect/>
                </a:stretch>
              </p:blipFill>
              <p:spPr>
                <a:xfrm>
                  <a:off x="3485170" y="1473890"/>
                  <a:ext cx="25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 name="Ink 17">
                  <a:extLst>
                    <a:ext uri="{FF2B5EF4-FFF2-40B4-BE49-F238E27FC236}">
                      <a16:creationId xmlns:a16="http://schemas.microsoft.com/office/drawing/2014/main" id="{8A35B173-1860-4A69-6926-C694D75792A2}"/>
                    </a:ext>
                  </a:extLst>
                </p14:cNvPr>
                <p14:cNvContentPartPr/>
                <p14:nvPr/>
              </p14:nvContentPartPr>
              <p14:xfrm>
                <a:off x="3379330" y="1606010"/>
                <a:ext cx="105120" cy="171000"/>
              </p14:xfrm>
            </p:contentPart>
          </mc:Choice>
          <mc:Fallback xmlns="">
            <p:pic>
              <p:nvPicPr>
                <p:cNvPr id="18" name="Ink 17">
                  <a:extLst>
                    <a:ext uri="{FF2B5EF4-FFF2-40B4-BE49-F238E27FC236}">
                      <a16:creationId xmlns:a16="http://schemas.microsoft.com/office/drawing/2014/main" id="{8A35B173-1860-4A69-6926-C694D75792A2}"/>
                    </a:ext>
                  </a:extLst>
                </p:cNvPr>
                <p:cNvPicPr/>
                <p:nvPr/>
              </p:nvPicPr>
              <p:blipFill>
                <a:blip r:embed="rId199"/>
                <a:stretch>
                  <a:fillRect/>
                </a:stretch>
              </p:blipFill>
              <p:spPr>
                <a:xfrm>
                  <a:off x="3373210" y="1599890"/>
                  <a:ext cx="1173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9" name="Ink 18">
                  <a:extLst>
                    <a:ext uri="{FF2B5EF4-FFF2-40B4-BE49-F238E27FC236}">
                      <a16:creationId xmlns:a16="http://schemas.microsoft.com/office/drawing/2014/main" id="{DCA5A900-7FB2-3EB8-2E2E-9D5224660E42}"/>
                    </a:ext>
                  </a:extLst>
                </p14:cNvPr>
                <p14:cNvContentPartPr/>
                <p14:nvPr/>
              </p14:nvContentPartPr>
              <p14:xfrm>
                <a:off x="3599290" y="1280210"/>
                <a:ext cx="84240" cy="514440"/>
              </p14:xfrm>
            </p:contentPart>
          </mc:Choice>
          <mc:Fallback xmlns="">
            <p:pic>
              <p:nvPicPr>
                <p:cNvPr id="19" name="Ink 18">
                  <a:extLst>
                    <a:ext uri="{FF2B5EF4-FFF2-40B4-BE49-F238E27FC236}">
                      <a16:creationId xmlns:a16="http://schemas.microsoft.com/office/drawing/2014/main" id="{DCA5A900-7FB2-3EB8-2E2E-9D5224660E42}"/>
                    </a:ext>
                  </a:extLst>
                </p:cNvPr>
                <p:cNvPicPr/>
                <p:nvPr/>
              </p:nvPicPr>
              <p:blipFill>
                <a:blip r:embed="rId201"/>
                <a:stretch>
                  <a:fillRect/>
                </a:stretch>
              </p:blipFill>
              <p:spPr>
                <a:xfrm>
                  <a:off x="3593170" y="1274090"/>
                  <a:ext cx="964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 name="Ink 20">
                  <a:extLst>
                    <a:ext uri="{FF2B5EF4-FFF2-40B4-BE49-F238E27FC236}">
                      <a16:creationId xmlns:a16="http://schemas.microsoft.com/office/drawing/2014/main" id="{3C3E395C-F6F4-10CF-8239-B11EEDFEC717}"/>
                    </a:ext>
                  </a:extLst>
                </p14:cNvPr>
                <p14:cNvContentPartPr/>
                <p14:nvPr/>
              </p14:nvContentPartPr>
              <p14:xfrm>
                <a:off x="3770290" y="1977890"/>
                <a:ext cx="74880" cy="129960"/>
              </p14:xfrm>
            </p:contentPart>
          </mc:Choice>
          <mc:Fallback xmlns="">
            <p:pic>
              <p:nvPicPr>
                <p:cNvPr id="21" name="Ink 20">
                  <a:extLst>
                    <a:ext uri="{FF2B5EF4-FFF2-40B4-BE49-F238E27FC236}">
                      <a16:creationId xmlns:a16="http://schemas.microsoft.com/office/drawing/2014/main" id="{3C3E395C-F6F4-10CF-8239-B11EEDFEC717}"/>
                    </a:ext>
                  </a:extLst>
                </p:cNvPr>
                <p:cNvPicPr/>
                <p:nvPr/>
              </p:nvPicPr>
              <p:blipFill>
                <a:blip r:embed="rId203"/>
                <a:stretch>
                  <a:fillRect/>
                </a:stretch>
              </p:blipFill>
              <p:spPr>
                <a:xfrm>
                  <a:off x="3764170" y="1971770"/>
                  <a:ext cx="87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2" name="Ink 21">
                  <a:extLst>
                    <a:ext uri="{FF2B5EF4-FFF2-40B4-BE49-F238E27FC236}">
                      <a16:creationId xmlns:a16="http://schemas.microsoft.com/office/drawing/2014/main" id="{7FC7F76F-4F8B-6074-DD0C-68EDFCED4412}"/>
                    </a:ext>
                  </a:extLst>
                </p14:cNvPr>
                <p14:cNvContentPartPr/>
                <p14:nvPr/>
              </p14:nvContentPartPr>
              <p14:xfrm>
                <a:off x="3891970" y="1895090"/>
                <a:ext cx="169560" cy="253080"/>
              </p14:xfrm>
            </p:contentPart>
          </mc:Choice>
          <mc:Fallback xmlns="">
            <p:pic>
              <p:nvPicPr>
                <p:cNvPr id="22" name="Ink 21">
                  <a:extLst>
                    <a:ext uri="{FF2B5EF4-FFF2-40B4-BE49-F238E27FC236}">
                      <a16:creationId xmlns:a16="http://schemas.microsoft.com/office/drawing/2014/main" id="{7FC7F76F-4F8B-6074-DD0C-68EDFCED4412}"/>
                    </a:ext>
                  </a:extLst>
                </p:cNvPr>
                <p:cNvPicPr/>
                <p:nvPr/>
              </p:nvPicPr>
              <p:blipFill>
                <a:blip r:embed="rId205"/>
                <a:stretch>
                  <a:fillRect/>
                </a:stretch>
              </p:blipFill>
              <p:spPr>
                <a:xfrm>
                  <a:off x="3885850" y="1888970"/>
                  <a:ext cx="181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4" name="Ink 23">
                  <a:extLst>
                    <a:ext uri="{FF2B5EF4-FFF2-40B4-BE49-F238E27FC236}">
                      <a16:creationId xmlns:a16="http://schemas.microsoft.com/office/drawing/2014/main" id="{78270DF7-F784-D0AC-BF29-46945DD0D02F}"/>
                    </a:ext>
                  </a:extLst>
                </p14:cNvPr>
                <p14:cNvContentPartPr/>
                <p14:nvPr/>
              </p14:nvContentPartPr>
              <p14:xfrm>
                <a:off x="3926890" y="2187050"/>
                <a:ext cx="616320" cy="580680"/>
              </p14:xfrm>
            </p:contentPart>
          </mc:Choice>
          <mc:Fallback xmlns="">
            <p:pic>
              <p:nvPicPr>
                <p:cNvPr id="24" name="Ink 23">
                  <a:extLst>
                    <a:ext uri="{FF2B5EF4-FFF2-40B4-BE49-F238E27FC236}">
                      <a16:creationId xmlns:a16="http://schemas.microsoft.com/office/drawing/2014/main" id="{78270DF7-F784-D0AC-BF29-46945DD0D02F}"/>
                    </a:ext>
                  </a:extLst>
                </p:cNvPr>
                <p:cNvPicPr/>
                <p:nvPr/>
              </p:nvPicPr>
              <p:blipFill>
                <a:blip r:embed="rId207"/>
                <a:stretch>
                  <a:fillRect/>
                </a:stretch>
              </p:blipFill>
              <p:spPr>
                <a:xfrm>
                  <a:off x="3920770" y="2180930"/>
                  <a:ext cx="6285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5" name="Ink 24">
                  <a:extLst>
                    <a:ext uri="{FF2B5EF4-FFF2-40B4-BE49-F238E27FC236}">
                      <a16:creationId xmlns:a16="http://schemas.microsoft.com/office/drawing/2014/main" id="{1DB13C86-82AB-CB9C-E098-5FE9FF91F5D6}"/>
                    </a:ext>
                  </a:extLst>
                </p14:cNvPr>
                <p14:cNvContentPartPr/>
                <p14:nvPr/>
              </p14:nvContentPartPr>
              <p14:xfrm>
                <a:off x="4512250" y="2659730"/>
                <a:ext cx="61560" cy="175320"/>
              </p14:xfrm>
            </p:contentPart>
          </mc:Choice>
          <mc:Fallback xmlns="">
            <p:pic>
              <p:nvPicPr>
                <p:cNvPr id="25" name="Ink 24">
                  <a:extLst>
                    <a:ext uri="{FF2B5EF4-FFF2-40B4-BE49-F238E27FC236}">
                      <a16:creationId xmlns:a16="http://schemas.microsoft.com/office/drawing/2014/main" id="{1DB13C86-82AB-CB9C-E098-5FE9FF91F5D6}"/>
                    </a:ext>
                  </a:extLst>
                </p:cNvPr>
                <p:cNvPicPr/>
                <p:nvPr/>
              </p:nvPicPr>
              <p:blipFill>
                <a:blip r:embed="rId209"/>
                <a:stretch>
                  <a:fillRect/>
                </a:stretch>
              </p:blipFill>
              <p:spPr>
                <a:xfrm>
                  <a:off x="4506130" y="2653610"/>
                  <a:ext cx="738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 name="Ink 25">
                  <a:extLst>
                    <a:ext uri="{FF2B5EF4-FFF2-40B4-BE49-F238E27FC236}">
                      <a16:creationId xmlns:a16="http://schemas.microsoft.com/office/drawing/2014/main" id="{D9654FE8-A94B-42E1-F43A-D19B55C152E7}"/>
                    </a:ext>
                  </a:extLst>
                </p14:cNvPr>
                <p14:cNvContentPartPr/>
                <p14:nvPr/>
              </p14:nvContentPartPr>
              <p14:xfrm>
                <a:off x="4371130" y="2279570"/>
                <a:ext cx="224640" cy="291960"/>
              </p14:xfrm>
            </p:contentPart>
          </mc:Choice>
          <mc:Fallback xmlns="">
            <p:pic>
              <p:nvPicPr>
                <p:cNvPr id="26" name="Ink 25">
                  <a:extLst>
                    <a:ext uri="{FF2B5EF4-FFF2-40B4-BE49-F238E27FC236}">
                      <a16:creationId xmlns:a16="http://schemas.microsoft.com/office/drawing/2014/main" id="{D9654FE8-A94B-42E1-F43A-D19B55C152E7}"/>
                    </a:ext>
                  </a:extLst>
                </p:cNvPr>
                <p:cNvPicPr/>
                <p:nvPr/>
              </p:nvPicPr>
              <p:blipFill>
                <a:blip r:embed="rId211"/>
                <a:stretch>
                  <a:fillRect/>
                </a:stretch>
              </p:blipFill>
              <p:spPr>
                <a:xfrm>
                  <a:off x="4365010" y="2273450"/>
                  <a:ext cx="2368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68" name="Ink 67">
                  <a:extLst>
                    <a:ext uri="{FF2B5EF4-FFF2-40B4-BE49-F238E27FC236}">
                      <a16:creationId xmlns:a16="http://schemas.microsoft.com/office/drawing/2014/main" id="{19EBE2CB-7379-3164-A52F-97443A716D1C}"/>
                    </a:ext>
                  </a:extLst>
                </p14:cNvPr>
                <p14:cNvContentPartPr/>
                <p14:nvPr/>
              </p14:nvContentPartPr>
              <p14:xfrm>
                <a:off x="3929410" y="1611050"/>
                <a:ext cx="51120" cy="44640"/>
              </p14:xfrm>
            </p:contentPart>
          </mc:Choice>
          <mc:Fallback xmlns="">
            <p:pic>
              <p:nvPicPr>
                <p:cNvPr id="68" name="Ink 67">
                  <a:extLst>
                    <a:ext uri="{FF2B5EF4-FFF2-40B4-BE49-F238E27FC236}">
                      <a16:creationId xmlns:a16="http://schemas.microsoft.com/office/drawing/2014/main" id="{19EBE2CB-7379-3164-A52F-97443A716D1C}"/>
                    </a:ext>
                  </a:extLst>
                </p:cNvPr>
                <p:cNvPicPr/>
                <p:nvPr/>
              </p:nvPicPr>
              <p:blipFill>
                <a:blip r:embed="rId213"/>
                <a:stretch>
                  <a:fillRect/>
                </a:stretch>
              </p:blipFill>
              <p:spPr>
                <a:xfrm>
                  <a:off x="3923290" y="1604930"/>
                  <a:ext cx="63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69" name="Ink 68">
                  <a:extLst>
                    <a:ext uri="{FF2B5EF4-FFF2-40B4-BE49-F238E27FC236}">
                      <a16:creationId xmlns:a16="http://schemas.microsoft.com/office/drawing/2014/main" id="{2AA6B002-508D-8227-B945-F3F0F8CDB8A9}"/>
                    </a:ext>
                  </a:extLst>
                </p14:cNvPr>
                <p14:cNvContentPartPr/>
                <p14:nvPr/>
              </p14:nvContentPartPr>
              <p14:xfrm>
                <a:off x="4069810" y="1490090"/>
                <a:ext cx="217440" cy="192240"/>
              </p14:xfrm>
            </p:contentPart>
          </mc:Choice>
          <mc:Fallback xmlns="">
            <p:pic>
              <p:nvPicPr>
                <p:cNvPr id="69" name="Ink 68">
                  <a:extLst>
                    <a:ext uri="{FF2B5EF4-FFF2-40B4-BE49-F238E27FC236}">
                      <a16:creationId xmlns:a16="http://schemas.microsoft.com/office/drawing/2014/main" id="{2AA6B002-508D-8227-B945-F3F0F8CDB8A9}"/>
                    </a:ext>
                  </a:extLst>
                </p:cNvPr>
                <p:cNvPicPr/>
                <p:nvPr/>
              </p:nvPicPr>
              <p:blipFill>
                <a:blip r:embed="rId215"/>
                <a:stretch>
                  <a:fillRect/>
                </a:stretch>
              </p:blipFill>
              <p:spPr>
                <a:xfrm>
                  <a:off x="4063690" y="1483970"/>
                  <a:ext cx="229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70" name="Ink 69">
                  <a:extLst>
                    <a:ext uri="{FF2B5EF4-FFF2-40B4-BE49-F238E27FC236}">
                      <a16:creationId xmlns:a16="http://schemas.microsoft.com/office/drawing/2014/main" id="{B742CFF7-DB74-1567-B771-9F21CF7CF8A4}"/>
                    </a:ext>
                  </a:extLst>
                </p14:cNvPr>
                <p14:cNvContentPartPr/>
                <p14:nvPr/>
              </p14:nvContentPartPr>
              <p14:xfrm>
                <a:off x="4438090" y="1494410"/>
                <a:ext cx="154080" cy="173880"/>
              </p14:xfrm>
            </p:contentPart>
          </mc:Choice>
          <mc:Fallback xmlns="">
            <p:pic>
              <p:nvPicPr>
                <p:cNvPr id="70" name="Ink 69">
                  <a:extLst>
                    <a:ext uri="{FF2B5EF4-FFF2-40B4-BE49-F238E27FC236}">
                      <a16:creationId xmlns:a16="http://schemas.microsoft.com/office/drawing/2014/main" id="{B742CFF7-DB74-1567-B771-9F21CF7CF8A4}"/>
                    </a:ext>
                  </a:extLst>
                </p:cNvPr>
                <p:cNvPicPr/>
                <p:nvPr/>
              </p:nvPicPr>
              <p:blipFill>
                <a:blip r:embed="rId217"/>
                <a:stretch>
                  <a:fillRect/>
                </a:stretch>
              </p:blipFill>
              <p:spPr>
                <a:xfrm>
                  <a:off x="4431970" y="1488290"/>
                  <a:ext cx="166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72" name="Ink 71">
                  <a:extLst>
                    <a:ext uri="{FF2B5EF4-FFF2-40B4-BE49-F238E27FC236}">
                      <a16:creationId xmlns:a16="http://schemas.microsoft.com/office/drawing/2014/main" id="{0045E927-FF52-98E1-A44D-23386187574C}"/>
                    </a:ext>
                  </a:extLst>
                </p14:cNvPr>
                <p14:cNvContentPartPr/>
                <p14:nvPr/>
              </p14:nvContentPartPr>
              <p14:xfrm>
                <a:off x="4625650" y="1484690"/>
                <a:ext cx="277200" cy="305280"/>
              </p14:xfrm>
            </p:contentPart>
          </mc:Choice>
          <mc:Fallback xmlns="">
            <p:pic>
              <p:nvPicPr>
                <p:cNvPr id="72" name="Ink 71">
                  <a:extLst>
                    <a:ext uri="{FF2B5EF4-FFF2-40B4-BE49-F238E27FC236}">
                      <a16:creationId xmlns:a16="http://schemas.microsoft.com/office/drawing/2014/main" id="{0045E927-FF52-98E1-A44D-23386187574C}"/>
                    </a:ext>
                  </a:extLst>
                </p:cNvPr>
                <p:cNvPicPr/>
                <p:nvPr/>
              </p:nvPicPr>
              <p:blipFill>
                <a:blip r:embed="rId219"/>
                <a:stretch>
                  <a:fillRect/>
                </a:stretch>
              </p:blipFill>
              <p:spPr>
                <a:xfrm>
                  <a:off x="4619530" y="1478570"/>
                  <a:ext cx="2894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73" name="Ink 72">
                  <a:extLst>
                    <a:ext uri="{FF2B5EF4-FFF2-40B4-BE49-F238E27FC236}">
                      <a16:creationId xmlns:a16="http://schemas.microsoft.com/office/drawing/2014/main" id="{DBB97A33-5BD8-1982-ABBC-EE1282682665}"/>
                    </a:ext>
                  </a:extLst>
                </p14:cNvPr>
                <p14:cNvContentPartPr/>
                <p14:nvPr/>
              </p14:nvContentPartPr>
              <p14:xfrm>
                <a:off x="4186090" y="2128010"/>
                <a:ext cx="34200" cy="58320"/>
              </p14:xfrm>
            </p:contentPart>
          </mc:Choice>
          <mc:Fallback xmlns="">
            <p:pic>
              <p:nvPicPr>
                <p:cNvPr id="73" name="Ink 72">
                  <a:extLst>
                    <a:ext uri="{FF2B5EF4-FFF2-40B4-BE49-F238E27FC236}">
                      <a16:creationId xmlns:a16="http://schemas.microsoft.com/office/drawing/2014/main" id="{DBB97A33-5BD8-1982-ABBC-EE1282682665}"/>
                    </a:ext>
                  </a:extLst>
                </p:cNvPr>
                <p:cNvPicPr/>
                <p:nvPr/>
              </p:nvPicPr>
              <p:blipFill>
                <a:blip r:embed="rId221"/>
                <a:stretch>
                  <a:fillRect/>
                </a:stretch>
              </p:blipFill>
              <p:spPr>
                <a:xfrm>
                  <a:off x="4179970" y="2121890"/>
                  <a:ext cx="464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75" name="Ink 74">
                  <a:extLst>
                    <a:ext uri="{FF2B5EF4-FFF2-40B4-BE49-F238E27FC236}">
                      <a16:creationId xmlns:a16="http://schemas.microsoft.com/office/drawing/2014/main" id="{165AF011-D7AA-B17D-E50C-EC394AE439B5}"/>
                    </a:ext>
                  </a:extLst>
                </p14:cNvPr>
                <p14:cNvContentPartPr/>
                <p14:nvPr/>
              </p14:nvContentPartPr>
              <p14:xfrm>
                <a:off x="4428010" y="2002730"/>
                <a:ext cx="3960" cy="12240"/>
              </p14:xfrm>
            </p:contentPart>
          </mc:Choice>
          <mc:Fallback xmlns="">
            <p:pic>
              <p:nvPicPr>
                <p:cNvPr id="75" name="Ink 74">
                  <a:extLst>
                    <a:ext uri="{FF2B5EF4-FFF2-40B4-BE49-F238E27FC236}">
                      <a16:creationId xmlns:a16="http://schemas.microsoft.com/office/drawing/2014/main" id="{165AF011-D7AA-B17D-E50C-EC394AE439B5}"/>
                    </a:ext>
                  </a:extLst>
                </p:cNvPr>
                <p:cNvPicPr/>
                <p:nvPr/>
              </p:nvPicPr>
              <p:blipFill>
                <a:blip r:embed="rId223"/>
                <a:stretch>
                  <a:fillRect/>
                </a:stretch>
              </p:blipFill>
              <p:spPr>
                <a:xfrm>
                  <a:off x="4421890" y="1996610"/>
                  <a:ext cx="16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76" name="Ink 75">
                  <a:extLst>
                    <a:ext uri="{FF2B5EF4-FFF2-40B4-BE49-F238E27FC236}">
                      <a16:creationId xmlns:a16="http://schemas.microsoft.com/office/drawing/2014/main" id="{2FD1E0DD-C4A3-A690-2267-1A1BC69A2F7D}"/>
                    </a:ext>
                  </a:extLst>
                </p14:cNvPr>
                <p14:cNvContentPartPr/>
                <p14:nvPr/>
              </p14:nvContentPartPr>
              <p14:xfrm>
                <a:off x="4429810" y="2004170"/>
                <a:ext cx="32040" cy="190440"/>
              </p14:xfrm>
            </p:contentPart>
          </mc:Choice>
          <mc:Fallback xmlns="">
            <p:pic>
              <p:nvPicPr>
                <p:cNvPr id="76" name="Ink 75">
                  <a:extLst>
                    <a:ext uri="{FF2B5EF4-FFF2-40B4-BE49-F238E27FC236}">
                      <a16:creationId xmlns:a16="http://schemas.microsoft.com/office/drawing/2014/main" id="{2FD1E0DD-C4A3-A690-2267-1A1BC69A2F7D}"/>
                    </a:ext>
                  </a:extLst>
                </p:cNvPr>
                <p:cNvPicPr/>
                <p:nvPr/>
              </p:nvPicPr>
              <p:blipFill>
                <a:blip r:embed="rId225"/>
                <a:stretch>
                  <a:fillRect/>
                </a:stretch>
              </p:blipFill>
              <p:spPr>
                <a:xfrm>
                  <a:off x="4423690" y="1998050"/>
                  <a:ext cx="44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77" name="Ink 76">
                  <a:extLst>
                    <a:ext uri="{FF2B5EF4-FFF2-40B4-BE49-F238E27FC236}">
                      <a16:creationId xmlns:a16="http://schemas.microsoft.com/office/drawing/2014/main" id="{7EE1948C-D4DC-008A-64EC-3B66BFA19B71}"/>
                    </a:ext>
                  </a:extLst>
                </p14:cNvPr>
                <p14:cNvContentPartPr/>
                <p14:nvPr/>
              </p14:nvContentPartPr>
              <p14:xfrm>
                <a:off x="4487770" y="1948010"/>
                <a:ext cx="26640" cy="66600"/>
              </p14:xfrm>
            </p:contentPart>
          </mc:Choice>
          <mc:Fallback xmlns="">
            <p:pic>
              <p:nvPicPr>
                <p:cNvPr id="77" name="Ink 76">
                  <a:extLst>
                    <a:ext uri="{FF2B5EF4-FFF2-40B4-BE49-F238E27FC236}">
                      <a16:creationId xmlns:a16="http://schemas.microsoft.com/office/drawing/2014/main" id="{7EE1948C-D4DC-008A-64EC-3B66BFA19B71}"/>
                    </a:ext>
                  </a:extLst>
                </p:cNvPr>
                <p:cNvPicPr/>
                <p:nvPr/>
              </p:nvPicPr>
              <p:blipFill>
                <a:blip r:embed="rId227"/>
                <a:stretch>
                  <a:fillRect/>
                </a:stretch>
              </p:blipFill>
              <p:spPr>
                <a:xfrm>
                  <a:off x="4481650" y="1941890"/>
                  <a:ext cx="388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78" name="Ink 77">
                  <a:extLst>
                    <a:ext uri="{FF2B5EF4-FFF2-40B4-BE49-F238E27FC236}">
                      <a16:creationId xmlns:a16="http://schemas.microsoft.com/office/drawing/2014/main" id="{7535A8A9-3D83-E24D-E9A2-337FF7B6D8B1}"/>
                    </a:ext>
                  </a:extLst>
                </p14:cNvPr>
                <p14:cNvContentPartPr/>
                <p14:nvPr/>
              </p14:nvContentPartPr>
              <p14:xfrm>
                <a:off x="4571290" y="1988690"/>
                <a:ext cx="164520" cy="194400"/>
              </p14:xfrm>
            </p:contentPart>
          </mc:Choice>
          <mc:Fallback xmlns="">
            <p:pic>
              <p:nvPicPr>
                <p:cNvPr id="78" name="Ink 77">
                  <a:extLst>
                    <a:ext uri="{FF2B5EF4-FFF2-40B4-BE49-F238E27FC236}">
                      <a16:creationId xmlns:a16="http://schemas.microsoft.com/office/drawing/2014/main" id="{7535A8A9-3D83-E24D-E9A2-337FF7B6D8B1}"/>
                    </a:ext>
                  </a:extLst>
                </p:cNvPr>
                <p:cNvPicPr/>
                <p:nvPr/>
              </p:nvPicPr>
              <p:blipFill>
                <a:blip r:embed="rId229"/>
                <a:stretch>
                  <a:fillRect/>
                </a:stretch>
              </p:blipFill>
              <p:spPr>
                <a:xfrm>
                  <a:off x="4565170" y="1982570"/>
                  <a:ext cx="176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79" name="Ink 78">
                  <a:extLst>
                    <a:ext uri="{FF2B5EF4-FFF2-40B4-BE49-F238E27FC236}">
                      <a16:creationId xmlns:a16="http://schemas.microsoft.com/office/drawing/2014/main" id="{06FE336B-06FB-B863-B2A7-C9C696CB6715}"/>
                    </a:ext>
                  </a:extLst>
                </p14:cNvPr>
                <p14:cNvContentPartPr/>
                <p14:nvPr/>
              </p14:nvContentPartPr>
              <p14:xfrm>
                <a:off x="4817890" y="1968170"/>
                <a:ext cx="194760" cy="217440"/>
              </p14:xfrm>
            </p:contentPart>
          </mc:Choice>
          <mc:Fallback xmlns="">
            <p:pic>
              <p:nvPicPr>
                <p:cNvPr id="79" name="Ink 78">
                  <a:extLst>
                    <a:ext uri="{FF2B5EF4-FFF2-40B4-BE49-F238E27FC236}">
                      <a16:creationId xmlns:a16="http://schemas.microsoft.com/office/drawing/2014/main" id="{06FE336B-06FB-B863-B2A7-C9C696CB6715}"/>
                    </a:ext>
                  </a:extLst>
                </p:cNvPr>
                <p:cNvPicPr/>
                <p:nvPr/>
              </p:nvPicPr>
              <p:blipFill>
                <a:blip r:embed="rId231"/>
                <a:stretch>
                  <a:fillRect/>
                </a:stretch>
              </p:blipFill>
              <p:spPr>
                <a:xfrm>
                  <a:off x="4811770" y="1962050"/>
                  <a:ext cx="207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80" name="Ink 79">
                  <a:extLst>
                    <a:ext uri="{FF2B5EF4-FFF2-40B4-BE49-F238E27FC236}">
                      <a16:creationId xmlns:a16="http://schemas.microsoft.com/office/drawing/2014/main" id="{C3B23334-A243-55B9-6D00-11CA5DD85365}"/>
                    </a:ext>
                  </a:extLst>
                </p14:cNvPr>
                <p14:cNvContentPartPr/>
                <p14:nvPr/>
              </p14:nvContentPartPr>
              <p14:xfrm>
                <a:off x="5120650" y="1904090"/>
                <a:ext cx="225000" cy="290880"/>
              </p14:xfrm>
            </p:contentPart>
          </mc:Choice>
          <mc:Fallback xmlns="">
            <p:pic>
              <p:nvPicPr>
                <p:cNvPr id="80" name="Ink 79">
                  <a:extLst>
                    <a:ext uri="{FF2B5EF4-FFF2-40B4-BE49-F238E27FC236}">
                      <a16:creationId xmlns:a16="http://schemas.microsoft.com/office/drawing/2014/main" id="{C3B23334-A243-55B9-6D00-11CA5DD85365}"/>
                    </a:ext>
                  </a:extLst>
                </p:cNvPr>
                <p:cNvPicPr/>
                <p:nvPr/>
              </p:nvPicPr>
              <p:blipFill>
                <a:blip r:embed="rId233"/>
                <a:stretch>
                  <a:fillRect/>
                </a:stretch>
              </p:blipFill>
              <p:spPr>
                <a:xfrm>
                  <a:off x="5114530" y="1897970"/>
                  <a:ext cx="2372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84" name="Ink 83">
                  <a:extLst>
                    <a:ext uri="{FF2B5EF4-FFF2-40B4-BE49-F238E27FC236}">
                      <a16:creationId xmlns:a16="http://schemas.microsoft.com/office/drawing/2014/main" id="{C64E71C5-786F-6DED-58AC-94AE9E3393F9}"/>
                    </a:ext>
                  </a:extLst>
                </p14:cNvPr>
                <p14:cNvContentPartPr/>
                <p14:nvPr/>
              </p14:nvContentPartPr>
              <p14:xfrm>
                <a:off x="4843450" y="2446250"/>
                <a:ext cx="41040" cy="188280"/>
              </p14:xfrm>
            </p:contentPart>
          </mc:Choice>
          <mc:Fallback xmlns="">
            <p:pic>
              <p:nvPicPr>
                <p:cNvPr id="84" name="Ink 83">
                  <a:extLst>
                    <a:ext uri="{FF2B5EF4-FFF2-40B4-BE49-F238E27FC236}">
                      <a16:creationId xmlns:a16="http://schemas.microsoft.com/office/drawing/2014/main" id="{C64E71C5-786F-6DED-58AC-94AE9E3393F9}"/>
                    </a:ext>
                  </a:extLst>
                </p:cNvPr>
                <p:cNvPicPr/>
                <p:nvPr/>
              </p:nvPicPr>
              <p:blipFill>
                <a:blip r:embed="rId235"/>
                <a:stretch>
                  <a:fillRect/>
                </a:stretch>
              </p:blipFill>
              <p:spPr>
                <a:xfrm>
                  <a:off x="4837330" y="2440130"/>
                  <a:ext cx="53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85" name="Ink 84">
                  <a:extLst>
                    <a:ext uri="{FF2B5EF4-FFF2-40B4-BE49-F238E27FC236}">
                      <a16:creationId xmlns:a16="http://schemas.microsoft.com/office/drawing/2014/main" id="{D5AFA166-3786-3B51-A772-B628B404FA62}"/>
                    </a:ext>
                  </a:extLst>
                </p14:cNvPr>
                <p14:cNvContentPartPr/>
                <p14:nvPr/>
              </p14:nvContentPartPr>
              <p14:xfrm>
                <a:off x="4857130" y="2365970"/>
                <a:ext cx="47160" cy="6480"/>
              </p14:xfrm>
            </p:contentPart>
          </mc:Choice>
          <mc:Fallback xmlns="">
            <p:pic>
              <p:nvPicPr>
                <p:cNvPr id="85" name="Ink 84">
                  <a:extLst>
                    <a:ext uri="{FF2B5EF4-FFF2-40B4-BE49-F238E27FC236}">
                      <a16:creationId xmlns:a16="http://schemas.microsoft.com/office/drawing/2014/main" id="{D5AFA166-3786-3B51-A772-B628B404FA62}"/>
                    </a:ext>
                  </a:extLst>
                </p:cNvPr>
                <p:cNvPicPr/>
                <p:nvPr/>
              </p:nvPicPr>
              <p:blipFill>
                <a:blip r:embed="rId237"/>
                <a:stretch>
                  <a:fillRect/>
                </a:stretch>
              </p:blipFill>
              <p:spPr>
                <a:xfrm>
                  <a:off x="4851010" y="2359850"/>
                  <a:ext cx="594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86" name="Ink 85">
                  <a:extLst>
                    <a:ext uri="{FF2B5EF4-FFF2-40B4-BE49-F238E27FC236}">
                      <a16:creationId xmlns:a16="http://schemas.microsoft.com/office/drawing/2014/main" id="{67205A6F-2345-981B-5CF9-5C40027EDB28}"/>
                    </a:ext>
                  </a:extLst>
                </p14:cNvPr>
                <p14:cNvContentPartPr/>
                <p14:nvPr/>
              </p14:nvContentPartPr>
              <p14:xfrm>
                <a:off x="5013370" y="2390090"/>
                <a:ext cx="226080" cy="263160"/>
              </p14:xfrm>
            </p:contentPart>
          </mc:Choice>
          <mc:Fallback xmlns="">
            <p:pic>
              <p:nvPicPr>
                <p:cNvPr id="86" name="Ink 85">
                  <a:extLst>
                    <a:ext uri="{FF2B5EF4-FFF2-40B4-BE49-F238E27FC236}">
                      <a16:creationId xmlns:a16="http://schemas.microsoft.com/office/drawing/2014/main" id="{67205A6F-2345-981B-5CF9-5C40027EDB28}"/>
                    </a:ext>
                  </a:extLst>
                </p:cNvPr>
                <p:cNvPicPr/>
                <p:nvPr/>
              </p:nvPicPr>
              <p:blipFill>
                <a:blip r:embed="rId239"/>
                <a:stretch>
                  <a:fillRect/>
                </a:stretch>
              </p:blipFill>
              <p:spPr>
                <a:xfrm>
                  <a:off x="5007250" y="2383970"/>
                  <a:ext cx="2383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87" name="Ink 86">
                  <a:extLst>
                    <a:ext uri="{FF2B5EF4-FFF2-40B4-BE49-F238E27FC236}">
                      <a16:creationId xmlns:a16="http://schemas.microsoft.com/office/drawing/2014/main" id="{1B1AC616-3784-136A-EAC1-21109A204F87}"/>
                    </a:ext>
                  </a:extLst>
                </p14:cNvPr>
                <p14:cNvContentPartPr/>
                <p14:nvPr/>
              </p14:nvContentPartPr>
              <p14:xfrm>
                <a:off x="5312170" y="2377130"/>
                <a:ext cx="288720" cy="247320"/>
              </p14:xfrm>
            </p:contentPart>
          </mc:Choice>
          <mc:Fallback xmlns="">
            <p:pic>
              <p:nvPicPr>
                <p:cNvPr id="87" name="Ink 86">
                  <a:extLst>
                    <a:ext uri="{FF2B5EF4-FFF2-40B4-BE49-F238E27FC236}">
                      <a16:creationId xmlns:a16="http://schemas.microsoft.com/office/drawing/2014/main" id="{1B1AC616-3784-136A-EAC1-21109A204F87}"/>
                    </a:ext>
                  </a:extLst>
                </p:cNvPr>
                <p:cNvPicPr/>
                <p:nvPr/>
              </p:nvPicPr>
              <p:blipFill>
                <a:blip r:embed="rId241"/>
                <a:stretch>
                  <a:fillRect/>
                </a:stretch>
              </p:blipFill>
              <p:spPr>
                <a:xfrm>
                  <a:off x="5306050" y="2371010"/>
                  <a:ext cx="300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88" name="Ink 87">
                  <a:extLst>
                    <a:ext uri="{FF2B5EF4-FFF2-40B4-BE49-F238E27FC236}">
                      <a16:creationId xmlns:a16="http://schemas.microsoft.com/office/drawing/2014/main" id="{F23D5E44-783F-F403-5C97-37788A42219C}"/>
                    </a:ext>
                  </a:extLst>
                </p14:cNvPr>
                <p14:cNvContentPartPr/>
                <p14:nvPr/>
              </p14:nvContentPartPr>
              <p14:xfrm>
                <a:off x="5617810" y="2311250"/>
                <a:ext cx="109080" cy="269640"/>
              </p14:xfrm>
            </p:contentPart>
          </mc:Choice>
          <mc:Fallback xmlns="">
            <p:pic>
              <p:nvPicPr>
                <p:cNvPr id="88" name="Ink 87">
                  <a:extLst>
                    <a:ext uri="{FF2B5EF4-FFF2-40B4-BE49-F238E27FC236}">
                      <a16:creationId xmlns:a16="http://schemas.microsoft.com/office/drawing/2014/main" id="{F23D5E44-783F-F403-5C97-37788A42219C}"/>
                    </a:ext>
                  </a:extLst>
                </p:cNvPr>
                <p:cNvPicPr/>
                <p:nvPr/>
              </p:nvPicPr>
              <p:blipFill>
                <a:blip r:embed="rId243"/>
                <a:stretch>
                  <a:fillRect/>
                </a:stretch>
              </p:blipFill>
              <p:spPr>
                <a:xfrm>
                  <a:off x="5611690" y="2305130"/>
                  <a:ext cx="1213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89" name="Ink 88">
                  <a:extLst>
                    <a:ext uri="{FF2B5EF4-FFF2-40B4-BE49-F238E27FC236}">
                      <a16:creationId xmlns:a16="http://schemas.microsoft.com/office/drawing/2014/main" id="{0154B2C2-8720-EB03-2E83-3BFBAC7542FB}"/>
                    </a:ext>
                  </a:extLst>
                </p14:cNvPr>
                <p14:cNvContentPartPr/>
                <p14:nvPr/>
              </p14:nvContentPartPr>
              <p14:xfrm>
                <a:off x="5555890" y="2298650"/>
                <a:ext cx="383760" cy="139680"/>
              </p14:xfrm>
            </p:contentPart>
          </mc:Choice>
          <mc:Fallback xmlns="">
            <p:pic>
              <p:nvPicPr>
                <p:cNvPr id="89" name="Ink 88">
                  <a:extLst>
                    <a:ext uri="{FF2B5EF4-FFF2-40B4-BE49-F238E27FC236}">
                      <a16:creationId xmlns:a16="http://schemas.microsoft.com/office/drawing/2014/main" id="{0154B2C2-8720-EB03-2E83-3BFBAC7542FB}"/>
                    </a:ext>
                  </a:extLst>
                </p:cNvPr>
                <p:cNvPicPr/>
                <p:nvPr/>
              </p:nvPicPr>
              <p:blipFill>
                <a:blip r:embed="rId245"/>
                <a:stretch>
                  <a:fillRect/>
                </a:stretch>
              </p:blipFill>
              <p:spPr>
                <a:xfrm>
                  <a:off x="5549770" y="2292530"/>
                  <a:ext cx="396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1" name="Ink 90">
                  <a:extLst>
                    <a:ext uri="{FF2B5EF4-FFF2-40B4-BE49-F238E27FC236}">
                      <a16:creationId xmlns:a16="http://schemas.microsoft.com/office/drawing/2014/main" id="{5B835EB6-E005-1E26-E5AC-0071F4B7CB04}"/>
                    </a:ext>
                  </a:extLst>
                </p14:cNvPr>
                <p14:cNvContentPartPr/>
                <p14:nvPr/>
              </p14:nvContentPartPr>
              <p14:xfrm>
                <a:off x="4430170" y="2844050"/>
                <a:ext cx="41760" cy="81720"/>
              </p14:xfrm>
            </p:contentPart>
          </mc:Choice>
          <mc:Fallback xmlns="">
            <p:pic>
              <p:nvPicPr>
                <p:cNvPr id="91" name="Ink 90">
                  <a:extLst>
                    <a:ext uri="{FF2B5EF4-FFF2-40B4-BE49-F238E27FC236}">
                      <a16:creationId xmlns:a16="http://schemas.microsoft.com/office/drawing/2014/main" id="{5B835EB6-E005-1E26-E5AC-0071F4B7CB04}"/>
                    </a:ext>
                  </a:extLst>
                </p:cNvPr>
                <p:cNvPicPr/>
                <p:nvPr/>
              </p:nvPicPr>
              <p:blipFill>
                <a:blip r:embed="rId247"/>
                <a:stretch>
                  <a:fillRect/>
                </a:stretch>
              </p:blipFill>
              <p:spPr>
                <a:xfrm>
                  <a:off x="4424050" y="2837930"/>
                  <a:ext cx="540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2" name="Ink 91">
                  <a:extLst>
                    <a:ext uri="{FF2B5EF4-FFF2-40B4-BE49-F238E27FC236}">
                      <a16:creationId xmlns:a16="http://schemas.microsoft.com/office/drawing/2014/main" id="{07DA0E6A-BFE5-F790-B259-FB03B8BF8DEE}"/>
                    </a:ext>
                  </a:extLst>
                </p14:cNvPr>
                <p14:cNvContentPartPr/>
                <p14:nvPr/>
              </p14:nvContentPartPr>
              <p14:xfrm>
                <a:off x="4436290" y="2790770"/>
                <a:ext cx="701280" cy="432360"/>
              </p14:xfrm>
            </p:contentPart>
          </mc:Choice>
          <mc:Fallback xmlns="">
            <p:pic>
              <p:nvPicPr>
                <p:cNvPr id="92" name="Ink 91">
                  <a:extLst>
                    <a:ext uri="{FF2B5EF4-FFF2-40B4-BE49-F238E27FC236}">
                      <a16:creationId xmlns:a16="http://schemas.microsoft.com/office/drawing/2014/main" id="{07DA0E6A-BFE5-F790-B259-FB03B8BF8DEE}"/>
                    </a:ext>
                  </a:extLst>
                </p:cNvPr>
                <p:cNvPicPr/>
                <p:nvPr/>
              </p:nvPicPr>
              <p:blipFill>
                <a:blip r:embed="rId249"/>
                <a:stretch>
                  <a:fillRect/>
                </a:stretch>
              </p:blipFill>
              <p:spPr>
                <a:xfrm>
                  <a:off x="4430170" y="2784650"/>
                  <a:ext cx="71352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94" name="Ink 93">
                  <a:extLst>
                    <a:ext uri="{FF2B5EF4-FFF2-40B4-BE49-F238E27FC236}">
                      <a16:creationId xmlns:a16="http://schemas.microsoft.com/office/drawing/2014/main" id="{957CA8C6-F166-29CD-5735-457712904C08}"/>
                    </a:ext>
                  </a:extLst>
                </p14:cNvPr>
                <p14:cNvContentPartPr/>
                <p14:nvPr/>
              </p14:nvContentPartPr>
              <p14:xfrm>
                <a:off x="3726730" y="3908570"/>
                <a:ext cx="15480" cy="5760"/>
              </p14:xfrm>
            </p:contentPart>
          </mc:Choice>
          <mc:Fallback xmlns="">
            <p:pic>
              <p:nvPicPr>
                <p:cNvPr id="94" name="Ink 93">
                  <a:extLst>
                    <a:ext uri="{FF2B5EF4-FFF2-40B4-BE49-F238E27FC236}">
                      <a16:creationId xmlns:a16="http://schemas.microsoft.com/office/drawing/2014/main" id="{957CA8C6-F166-29CD-5735-457712904C08}"/>
                    </a:ext>
                  </a:extLst>
                </p:cNvPr>
                <p:cNvPicPr/>
                <p:nvPr/>
              </p:nvPicPr>
              <p:blipFill>
                <a:blip r:embed="rId251"/>
                <a:stretch>
                  <a:fillRect/>
                </a:stretch>
              </p:blipFill>
              <p:spPr>
                <a:xfrm>
                  <a:off x="3720610" y="390245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5" name="Ink 94">
                  <a:extLst>
                    <a:ext uri="{FF2B5EF4-FFF2-40B4-BE49-F238E27FC236}">
                      <a16:creationId xmlns:a16="http://schemas.microsoft.com/office/drawing/2014/main" id="{0A40737F-BEF5-E867-B0C0-6BDF8EAAD270}"/>
                    </a:ext>
                  </a:extLst>
                </p14:cNvPr>
                <p14:cNvContentPartPr/>
                <p14:nvPr/>
              </p14:nvContentPartPr>
              <p14:xfrm>
                <a:off x="3683530" y="3823610"/>
                <a:ext cx="81360" cy="118800"/>
              </p14:xfrm>
            </p:contentPart>
          </mc:Choice>
          <mc:Fallback xmlns="">
            <p:pic>
              <p:nvPicPr>
                <p:cNvPr id="95" name="Ink 94">
                  <a:extLst>
                    <a:ext uri="{FF2B5EF4-FFF2-40B4-BE49-F238E27FC236}">
                      <a16:creationId xmlns:a16="http://schemas.microsoft.com/office/drawing/2014/main" id="{0A40737F-BEF5-E867-B0C0-6BDF8EAAD270}"/>
                    </a:ext>
                  </a:extLst>
                </p:cNvPr>
                <p:cNvPicPr/>
                <p:nvPr/>
              </p:nvPicPr>
              <p:blipFill>
                <a:blip r:embed="rId253"/>
                <a:stretch>
                  <a:fillRect/>
                </a:stretch>
              </p:blipFill>
              <p:spPr>
                <a:xfrm>
                  <a:off x="3677410" y="3817490"/>
                  <a:ext cx="93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97" name="Ink 96">
                  <a:extLst>
                    <a:ext uri="{FF2B5EF4-FFF2-40B4-BE49-F238E27FC236}">
                      <a16:creationId xmlns:a16="http://schemas.microsoft.com/office/drawing/2014/main" id="{BEF7A43F-E483-A60C-ECD1-0786DD209931}"/>
                    </a:ext>
                  </a:extLst>
                </p14:cNvPr>
                <p14:cNvContentPartPr/>
                <p14:nvPr/>
              </p14:nvContentPartPr>
              <p14:xfrm>
                <a:off x="3866410" y="3597170"/>
                <a:ext cx="181440" cy="355680"/>
              </p14:xfrm>
            </p:contentPart>
          </mc:Choice>
          <mc:Fallback xmlns="">
            <p:pic>
              <p:nvPicPr>
                <p:cNvPr id="97" name="Ink 96">
                  <a:extLst>
                    <a:ext uri="{FF2B5EF4-FFF2-40B4-BE49-F238E27FC236}">
                      <a16:creationId xmlns:a16="http://schemas.microsoft.com/office/drawing/2014/main" id="{BEF7A43F-E483-A60C-ECD1-0786DD209931}"/>
                    </a:ext>
                  </a:extLst>
                </p:cNvPr>
                <p:cNvPicPr/>
                <p:nvPr/>
              </p:nvPicPr>
              <p:blipFill>
                <a:blip r:embed="rId255"/>
                <a:stretch>
                  <a:fillRect/>
                </a:stretch>
              </p:blipFill>
              <p:spPr>
                <a:xfrm>
                  <a:off x="3860290" y="3591050"/>
                  <a:ext cx="1936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98" name="Ink 97">
                  <a:extLst>
                    <a:ext uri="{FF2B5EF4-FFF2-40B4-BE49-F238E27FC236}">
                      <a16:creationId xmlns:a16="http://schemas.microsoft.com/office/drawing/2014/main" id="{C123210D-4AD9-2DA9-B1B0-337DC602D456}"/>
                    </a:ext>
                  </a:extLst>
                </p14:cNvPr>
                <p14:cNvContentPartPr/>
                <p14:nvPr/>
              </p14:nvContentPartPr>
              <p14:xfrm>
                <a:off x="3875770" y="3808130"/>
                <a:ext cx="193680" cy="52200"/>
              </p14:xfrm>
            </p:contentPart>
          </mc:Choice>
          <mc:Fallback xmlns="">
            <p:pic>
              <p:nvPicPr>
                <p:cNvPr id="98" name="Ink 97">
                  <a:extLst>
                    <a:ext uri="{FF2B5EF4-FFF2-40B4-BE49-F238E27FC236}">
                      <a16:creationId xmlns:a16="http://schemas.microsoft.com/office/drawing/2014/main" id="{C123210D-4AD9-2DA9-B1B0-337DC602D456}"/>
                    </a:ext>
                  </a:extLst>
                </p:cNvPr>
                <p:cNvPicPr/>
                <p:nvPr/>
              </p:nvPicPr>
              <p:blipFill>
                <a:blip r:embed="rId257"/>
                <a:stretch>
                  <a:fillRect/>
                </a:stretch>
              </p:blipFill>
              <p:spPr>
                <a:xfrm>
                  <a:off x="3869650" y="3802010"/>
                  <a:ext cx="205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00" name="Ink 99">
                  <a:extLst>
                    <a:ext uri="{FF2B5EF4-FFF2-40B4-BE49-F238E27FC236}">
                      <a16:creationId xmlns:a16="http://schemas.microsoft.com/office/drawing/2014/main" id="{0FEC2529-A5DA-7DC5-5A2A-8DEC471F094E}"/>
                    </a:ext>
                  </a:extLst>
                </p14:cNvPr>
                <p14:cNvContentPartPr/>
                <p14:nvPr/>
              </p14:nvContentPartPr>
              <p14:xfrm>
                <a:off x="4336210" y="3659090"/>
                <a:ext cx="186840" cy="285480"/>
              </p14:xfrm>
            </p:contentPart>
          </mc:Choice>
          <mc:Fallback xmlns="">
            <p:pic>
              <p:nvPicPr>
                <p:cNvPr id="100" name="Ink 99">
                  <a:extLst>
                    <a:ext uri="{FF2B5EF4-FFF2-40B4-BE49-F238E27FC236}">
                      <a16:creationId xmlns:a16="http://schemas.microsoft.com/office/drawing/2014/main" id="{0FEC2529-A5DA-7DC5-5A2A-8DEC471F094E}"/>
                    </a:ext>
                  </a:extLst>
                </p:cNvPr>
                <p:cNvPicPr/>
                <p:nvPr/>
              </p:nvPicPr>
              <p:blipFill>
                <a:blip r:embed="rId259"/>
                <a:stretch>
                  <a:fillRect/>
                </a:stretch>
              </p:blipFill>
              <p:spPr>
                <a:xfrm>
                  <a:off x="4330090" y="3652970"/>
                  <a:ext cx="1990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1" name="Ink 100">
                  <a:extLst>
                    <a:ext uri="{FF2B5EF4-FFF2-40B4-BE49-F238E27FC236}">
                      <a16:creationId xmlns:a16="http://schemas.microsoft.com/office/drawing/2014/main" id="{5F531FB3-203E-8600-0BB1-88AE8C0FA524}"/>
                    </a:ext>
                  </a:extLst>
                </p14:cNvPr>
                <p14:cNvContentPartPr/>
                <p14:nvPr/>
              </p14:nvContentPartPr>
              <p14:xfrm>
                <a:off x="4471570" y="3739010"/>
                <a:ext cx="124920" cy="230400"/>
              </p14:xfrm>
            </p:contentPart>
          </mc:Choice>
          <mc:Fallback xmlns="">
            <p:pic>
              <p:nvPicPr>
                <p:cNvPr id="101" name="Ink 100">
                  <a:extLst>
                    <a:ext uri="{FF2B5EF4-FFF2-40B4-BE49-F238E27FC236}">
                      <a16:creationId xmlns:a16="http://schemas.microsoft.com/office/drawing/2014/main" id="{5F531FB3-203E-8600-0BB1-88AE8C0FA524}"/>
                    </a:ext>
                  </a:extLst>
                </p:cNvPr>
                <p:cNvPicPr/>
                <p:nvPr/>
              </p:nvPicPr>
              <p:blipFill>
                <a:blip r:embed="rId261"/>
                <a:stretch>
                  <a:fillRect/>
                </a:stretch>
              </p:blipFill>
              <p:spPr>
                <a:xfrm>
                  <a:off x="4465450" y="3732890"/>
                  <a:ext cx="137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02" name="Ink 101">
                  <a:extLst>
                    <a:ext uri="{FF2B5EF4-FFF2-40B4-BE49-F238E27FC236}">
                      <a16:creationId xmlns:a16="http://schemas.microsoft.com/office/drawing/2014/main" id="{A32C6BF4-331C-116F-6051-FF1862CEDF25}"/>
                    </a:ext>
                  </a:extLst>
                </p14:cNvPr>
                <p14:cNvContentPartPr/>
                <p14:nvPr/>
              </p14:nvContentPartPr>
              <p14:xfrm>
                <a:off x="4647610" y="3740090"/>
                <a:ext cx="162000" cy="149760"/>
              </p14:xfrm>
            </p:contentPart>
          </mc:Choice>
          <mc:Fallback xmlns="">
            <p:pic>
              <p:nvPicPr>
                <p:cNvPr id="102" name="Ink 101">
                  <a:extLst>
                    <a:ext uri="{FF2B5EF4-FFF2-40B4-BE49-F238E27FC236}">
                      <a16:creationId xmlns:a16="http://schemas.microsoft.com/office/drawing/2014/main" id="{A32C6BF4-331C-116F-6051-FF1862CEDF25}"/>
                    </a:ext>
                  </a:extLst>
                </p:cNvPr>
                <p:cNvPicPr/>
                <p:nvPr/>
              </p:nvPicPr>
              <p:blipFill>
                <a:blip r:embed="rId263"/>
                <a:stretch>
                  <a:fillRect/>
                </a:stretch>
              </p:blipFill>
              <p:spPr>
                <a:xfrm>
                  <a:off x="4641490" y="3733970"/>
                  <a:ext cx="1742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03" name="Ink 102">
                  <a:extLst>
                    <a:ext uri="{FF2B5EF4-FFF2-40B4-BE49-F238E27FC236}">
                      <a16:creationId xmlns:a16="http://schemas.microsoft.com/office/drawing/2014/main" id="{7A90EACB-C24A-2905-B437-4C8D4F63258B}"/>
                    </a:ext>
                  </a:extLst>
                </p14:cNvPr>
                <p14:cNvContentPartPr/>
                <p14:nvPr/>
              </p14:nvContentPartPr>
              <p14:xfrm>
                <a:off x="4747690" y="3502130"/>
                <a:ext cx="286920" cy="448560"/>
              </p14:xfrm>
            </p:contentPart>
          </mc:Choice>
          <mc:Fallback xmlns="">
            <p:pic>
              <p:nvPicPr>
                <p:cNvPr id="103" name="Ink 102">
                  <a:extLst>
                    <a:ext uri="{FF2B5EF4-FFF2-40B4-BE49-F238E27FC236}">
                      <a16:creationId xmlns:a16="http://schemas.microsoft.com/office/drawing/2014/main" id="{7A90EACB-C24A-2905-B437-4C8D4F63258B}"/>
                    </a:ext>
                  </a:extLst>
                </p:cNvPr>
                <p:cNvPicPr/>
                <p:nvPr/>
              </p:nvPicPr>
              <p:blipFill>
                <a:blip r:embed="rId265"/>
                <a:stretch>
                  <a:fillRect/>
                </a:stretch>
              </p:blipFill>
              <p:spPr>
                <a:xfrm>
                  <a:off x="4741570" y="3496010"/>
                  <a:ext cx="29916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04" name="Ink 103">
                  <a:extLst>
                    <a:ext uri="{FF2B5EF4-FFF2-40B4-BE49-F238E27FC236}">
                      <a16:creationId xmlns:a16="http://schemas.microsoft.com/office/drawing/2014/main" id="{3DB32D77-BCDA-B72A-89C4-53AE2013FBC2}"/>
                    </a:ext>
                  </a:extLst>
                </p14:cNvPr>
                <p14:cNvContentPartPr/>
                <p14:nvPr/>
              </p14:nvContentPartPr>
              <p14:xfrm>
                <a:off x="4926970" y="3774290"/>
                <a:ext cx="131040" cy="142200"/>
              </p14:xfrm>
            </p:contentPart>
          </mc:Choice>
          <mc:Fallback xmlns="">
            <p:pic>
              <p:nvPicPr>
                <p:cNvPr id="104" name="Ink 103">
                  <a:extLst>
                    <a:ext uri="{FF2B5EF4-FFF2-40B4-BE49-F238E27FC236}">
                      <a16:creationId xmlns:a16="http://schemas.microsoft.com/office/drawing/2014/main" id="{3DB32D77-BCDA-B72A-89C4-53AE2013FBC2}"/>
                    </a:ext>
                  </a:extLst>
                </p:cNvPr>
                <p:cNvPicPr/>
                <p:nvPr/>
              </p:nvPicPr>
              <p:blipFill>
                <a:blip r:embed="rId267"/>
                <a:stretch>
                  <a:fillRect/>
                </a:stretch>
              </p:blipFill>
              <p:spPr>
                <a:xfrm>
                  <a:off x="4920850" y="3768170"/>
                  <a:ext cx="143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05" name="Ink 104">
                  <a:extLst>
                    <a:ext uri="{FF2B5EF4-FFF2-40B4-BE49-F238E27FC236}">
                      <a16:creationId xmlns:a16="http://schemas.microsoft.com/office/drawing/2014/main" id="{ECB56341-6E9B-4DA9-1D15-270C8C68A5CD}"/>
                    </a:ext>
                  </a:extLst>
                </p14:cNvPr>
                <p14:cNvContentPartPr/>
                <p14:nvPr/>
              </p14:nvContentPartPr>
              <p14:xfrm>
                <a:off x="5024530" y="3725330"/>
                <a:ext cx="290520" cy="206640"/>
              </p14:xfrm>
            </p:contentPart>
          </mc:Choice>
          <mc:Fallback xmlns="">
            <p:pic>
              <p:nvPicPr>
                <p:cNvPr id="105" name="Ink 104">
                  <a:extLst>
                    <a:ext uri="{FF2B5EF4-FFF2-40B4-BE49-F238E27FC236}">
                      <a16:creationId xmlns:a16="http://schemas.microsoft.com/office/drawing/2014/main" id="{ECB56341-6E9B-4DA9-1D15-270C8C68A5CD}"/>
                    </a:ext>
                  </a:extLst>
                </p:cNvPr>
                <p:cNvPicPr/>
                <p:nvPr/>
              </p:nvPicPr>
              <p:blipFill>
                <a:blip r:embed="rId269"/>
                <a:stretch>
                  <a:fillRect/>
                </a:stretch>
              </p:blipFill>
              <p:spPr>
                <a:xfrm>
                  <a:off x="5018410" y="3719210"/>
                  <a:ext cx="3027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06" name="Ink 105">
                  <a:extLst>
                    <a:ext uri="{FF2B5EF4-FFF2-40B4-BE49-F238E27FC236}">
                      <a16:creationId xmlns:a16="http://schemas.microsoft.com/office/drawing/2014/main" id="{47ACD6AD-7EDA-0948-203B-785A778B6895}"/>
                    </a:ext>
                  </a:extLst>
                </p14:cNvPr>
                <p14:cNvContentPartPr/>
                <p14:nvPr/>
              </p14:nvContentPartPr>
              <p14:xfrm>
                <a:off x="5417650" y="3728930"/>
                <a:ext cx="193680" cy="201600"/>
              </p14:xfrm>
            </p:contentPart>
          </mc:Choice>
          <mc:Fallback xmlns="">
            <p:pic>
              <p:nvPicPr>
                <p:cNvPr id="106" name="Ink 105">
                  <a:extLst>
                    <a:ext uri="{FF2B5EF4-FFF2-40B4-BE49-F238E27FC236}">
                      <a16:creationId xmlns:a16="http://schemas.microsoft.com/office/drawing/2014/main" id="{47ACD6AD-7EDA-0948-203B-785A778B6895}"/>
                    </a:ext>
                  </a:extLst>
                </p:cNvPr>
                <p:cNvPicPr/>
                <p:nvPr/>
              </p:nvPicPr>
              <p:blipFill>
                <a:blip r:embed="rId271"/>
                <a:stretch>
                  <a:fillRect/>
                </a:stretch>
              </p:blipFill>
              <p:spPr>
                <a:xfrm>
                  <a:off x="5411530" y="3722810"/>
                  <a:ext cx="205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07" name="Ink 106">
                  <a:extLst>
                    <a:ext uri="{FF2B5EF4-FFF2-40B4-BE49-F238E27FC236}">
                      <a16:creationId xmlns:a16="http://schemas.microsoft.com/office/drawing/2014/main" id="{C00B95D6-95C0-E613-867B-65CD9A91847B}"/>
                    </a:ext>
                  </a:extLst>
                </p14:cNvPr>
                <p14:cNvContentPartPr/>
                <p14:nvPr/>
              </p14:nvContentPartPr>
              <p14:xfrm>
                <a:off x="5559850" y="3719570"/>
                <a:ext cx="193680" cy="226080"/>
              </p14:xfrm>
            </p:contentPart>
          </mc:Choice>
          <mc:Fallback xmlns="">
            <p:pic>
              <p:nvPicPr>
                <p:cNvPr id="107" name="Ink 106">
                  <a:extLst>
                    <a:ext uri="{FF2B5EF4-FFF2-40B4-BE49-F238E27FC236}">
                      <a16:creationId xmlns:a16="http://schemas.microsoft.com/office/drawing/2014/main" id="{C00B95D6-95C0-E613-867B-65CD9A91847B}"/>
                    </a:ext>
                  </a:extLst>
                </p:cNvPr>
                <p:cNvPicPr/>
                <p:nvPr/>
              </p:nvPicPr>
              <p:blipFill>
                <a:blip r:embed="rId273"/>
                <a:stretch>
                  <a:fillRect/>
                </a:stretch>
              </p:blipFill>
              <p:spPr>
                <a:xfrm>
                  <a:off x="5553730" y="3713450"/>
                  <a:ext cx="205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08" name="Ink 107">
                  <a:extLst>
                    <a:ext uri="{FF2B5EF4-FFF2-40B4-BE49-F238E27FC236}">
                      <a16:creationId xmlns:a16="http://schemas.microsoft.com/office/drawing/2014/main" id="{A2D827DF-4D16-B20B-6406-8DD577AF5619}"/>
                    </a:ext>
                  </a:extLst>
                </p14:cNvPr>
                <p14:cNvContentPartPr/>
                <p14:nvPr/>
              </p14:nvContentPartPr>
              <p14:xfrm>
                <a:off x="5761450" y="3721370"/>
                <a:ext cx="148320" cy="129960"/>
              </p14:xfrm>
            </p:contentPart>
          </mc:Choice>
          <mc:Fallback xmlns="">
            <p:pic>
              <p:nvPicPr>
                <p:cNvPr id="108" name="Ink 107">
                  <a:extLst>
                    <a:ext uri="{FF2B5EF4-FFF2-40B4-BE49-F238E27FC236}">
                      <a16:creationId xmlns:a16="http://schemas.microsoft.com/office/drawing/2014/main" id="{A2D827DF-4D16-B20B-6406-8DD577AF5619}"/>
                    </a:ext>
                  </a:extLst>
                </p:cNvPr>
                <p:cNvPicPr/>
                <p:nvPr/>
              </p:nvPicPr>
              <p:blipFill>
                <a:blip r:embed="rId275"/>
                <a:stretch>
                  <a:fillRect/>
                </a:stretch>
              </p:blipFill>
              <p:spPr>
                <a:xfrm>
                  <a:off x="5755330" y="3715250"/>
                  <a:ext cx="160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09" name="Ink 108">
                  <a:extLst>
                    <a:ext uri="{FF2B5EF4-FFF2-40B4-BE49-F238E27FC236}">
                      <a16:creationId xmlns:a16="http://schemas.microsoft.com/office/drawing/2014/main" id="{116AAB40-FF9D-3768-8BDF-7805B7789755}"/>
                    </a:ext>
                  </a:extLst>
                </p14:cNvPr>
                <p14:cNvContentPartPr/>
                <p14:nvPr/>
              </p14:nvContentPartPr>
              <p14:xfrm>
                <a:off x="5859370" y="3753050"/>
                <a:ext cx="184680" cy="149040"/>
              </p14:xfrm>
            </p:contentPart>
          </mc:Choice>
          <mc:Fallback xmlns="">
            <p:pic>
              <p:nvPicPr>
                <p:cNvPr id="109" name="Ink 108">
                  <a:extLst>
                    <a:ext uri="{FF2B5EF4-FFF2-40B4-BE49-F238E27FC236}">
                      <a16:creationId xmlns:a16="http://schemas.microsoft.com/office/drawing/2014/main" id="{116AAB40-FF9D-3768-8BDF-7805B7789755}"/>
                    </a:ext>
                  </a:extLst>
                </p:cNvPr>
                <p:cNvPicPr/>
                <p:nvPr/>
              </p:nvPicPr>
              <p:blipFill>
                <a:blip r:embed="rId277"/>
                <a:stretch>
                  <a:fillRect/>
                </a:stretch>
              </p:blipFill>
              <p:spPr>
                <a:xfrm>
                  <a:off x="5853250" y="3746930"/>
                  <a:ext cx="196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10" name="Ink 109">
                  <a:extLst>
                    <a:ext uri="{FF2B5EF4-FFF2-40B4-BE49-F238E27FC236}">
                      <a16:creationId xmlns:a16="http://schemas.microsoft.com/office/drawing/2014/main" id="{3F36E2C5-9E48-6AAB-0C60-81DDB53A519C}"/>
                    </a:ext>
                  </a:extLst>
                </p14:cNvPr>
                <p14:cNvContentPartPr/>
                <p14:nvPr/>
              </p14:nvContentPartPr>
              <p14:xfrm>
                <a:off x="5993290" y="3797690"/>
                <a:ext cx="50040" cy="102960"/>
              </p14:xfrm>
            </p:contentPart>
          </mc:Choice>
          <mc:Fallback xmlns="">
            <p:pic>
              <p:nvPicPr>
                <p:cNvPr id="110" name="Ink 109">
                  <a:extLst>
                    <a:ext uri="{FF2B5EF4-FFF2-40B4-BE49-F238E27FC236}">
                      <a16:creationId xmlns:a16="http://schemas.microsoft.com/office/drawing/2014/main" id="{3F36E2C5-9E48-6AAB-0C60-81DDB53A519C}"/>
                    </a:ext>
                  </a:extLst>
                </p:cNvPr>
                <p:cNvPicPr/>
                <p:nvPr/>
              </p:nvPicPr>
              <p:blipFill>
                <a:blip r:embed="rId279"/>
                <a:stretch>
                  <a:fillRect/>
                </a:stretch>
              </p:blipFill>
              <p:spPr>
                <a:xfrm>
                  <a:off x="5987170" y="3791570"/>
                  <a:ext cx="622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1" name="Ink 110">
                  <a:extLst>
                    <a:ext uri="{FF2B5EF4-FFF2-40B4-BE49-F238E27FC236}">
                      <a16:creationId xmlns:a16="http://schemas.microsoft.com/office/drawing/2014/main" id="{F17DCB88-56F1-D2F0-FD43-C82BB7C5CDD6}"/>
                    </a:ext>
                  </a:extLst>
                </p14:cNvPr>
                <p14:cNvContentPartPr/>
                <p14:nvPr/>
              </p14:nvContentPartPr>
              <p14:xfrm>
                <a:off x="6038650" y="3706610"/>
                <a:ext cx="18360" cy="85320"/>
              </p14:xfrm>
            </p:contentPart>
          </mc:Choice>
          <mc:Fallback xmlns="">
            <p:pic>
              <p:nvPicPr>
                <p:cNvPr id="111" name="Ink 110">
                  <a:extLst>
                    <a:ext uri="{FF2B5EF4-FFF2-40B4-BE49-F238E27FC236}">
                      <a16:creationId xmlns:a16="http://schemas.microsoft.com/office/drawing/2014/main" id="{F17DCB88-56F1-D2F0-FD43-C82BB7C5CDD6}"/>
                    </a:ext>
                  </a:extLst>
                </p:cNvPr>
                <p:cNvPicPr/>
                <p:nvPr/>
              </p:nvPicPr>
              <p:blipFill>
                <a:blip r:embed="rId281"/>
                <a:stretch>
                  <a:fillRect/>
                </a:stretch>
              </p:blipFill>
              <p:spPr>
                <a:xfrm>
                  <a:off x="6032530" y="3700490"/>
                  <a:ext cx="30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12" name="Ink 111">
                  <a:extLst>
                    <a:ext uri="{FF2B5EF4-FFF2-40B4-BE49-F238E27FC236}">
                      <a16:creationId xmlns:a16="http://schemas.microsoft.com/office/drawing/2014/main" id="{BA1582CC-6F31-832B-F4F1-DBD76D2E9C6C}"/>
                    </a:ext>
                  </a:extLst>
                </p14:cNvPr>
                <p14:cNvContentPartPr/>
                <p14:nvPr/>
              </p14:nvContentPartPr>
              <p14:xfrm>
                <a:off x="6157450" y="3469730"/>
                <a:ext cx="174960" cy="337680"/>
              </p14:xfrm>
            </p:contentPart>
          </mc:Choice>
          <mc:Fallback xmlns="">
            <p:pic>
              <p:nvPicPr>
                <p:cNvPr id="112" name="Ink 111">
                  <a:extLst>
                    <a:ext uri="{FF2B5EF4-FFF2-40B4-BE49-F238E27FC236}">
                      <a16:creationId xmlns:a16="http://schemas.microsoft.com/office/drawing/2014/main" id="{BA1582CC-6F31-832B-F4F1-DBD76D2E9C6C}"/>
                    </a:ext>
                  </a:extLst>
                </p:cNvPr>
                <p:cNvPicPr/>
                <p:nvPr/>
              </p:nvPicPr>
              <p:blipFill>
                <a:blip r:embed="rId283"/>
                <a:stretch>
                  <a:fillRect/>
                </a:stretch>
              </p:blipFill>
              <p:spPr>
                <a:xfrm>
                  <a:off x="6151330" y="3463610"/>
                  <a:ext cx="187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3" name="Ink 112">
                  <a:extLst>
                    <a:ext uri="{FF2B5EF4-FFF2-40B4-BE49-F238E27FC236}">
                      <a16:creationId xmlns:a16="http://schemas.microsoft.com/office/drawing/2014/main" id="{9D142560-9A4F-654B-FBB7-4B0D11991E76}"/>
                    </a:ext>
                  </a:extLst>
                </p14:cNvPr>
                <p14:cNvContentPartPr/>
                <p14:nvPr/>
              </p14:nvContentPartPr>
              <p14:xfrm>
                <a:off x="6149530" y="3720290"/>
                <a:ext cx="202680" cy="48240"/>
              </p14:xfrm>
            </p:contentPart>
          </mc:Choice>
          <mc:Fallback xmlns="">
            <p:pic>
              <p:nvPicPr>
                <p:cNvPr id="113" name="Ink 112">
                  <a:extLst>
                    <a:ext uri="{FF2B5EF4-FFF2-40B4-BE49-F238E27FC236}">
                      <a16:creationId xmlns:a16="http://schemas.microsoft.com/office/drawing/2014/main" id="{9D142560-9A4F-654B-FBB7-4B0D11991E76}"/>
                    </a:ext>
                  </a:extLst>
                </p:cNvPr>
                <p:cNvPicPr/>
                <p:nvPr/>
              </p:nvPicPr>
              <p:blipFill>
                <a:blip r:embed="rId285"/>
                <a:stretch>
                  <a:fillRect/>
                </a:stretch>
              </p:blipFill>
              <p:spPr>
                <a:xfrm>
                  <a:off x="6143410" y="3714170"/>
                  <a:ext cx="214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14" name="Ink 113">
                  <a:extLst>
                    <a:ext uri="{FF2B5EF4-FFF2-40B4-BE49-F238E27FC236}">
                      <a16:creationId xmlns:a16="http://schemas.microsoft.com/office/drawing/2014/main" id="{AF71A46C-708E-AACF-88CB-48440946E698}"/>
                    </a:ext>
                  </a:extLst>
                </p14:cNvPr>
                <p14:cNvContentPartPr/>
                <p14:nvPr/>
              </p14:nvContentPartPr>
              <p14:xfrm>
                <a:off x="6356170" y="3787250"/>
                <a:ext cx="39600" cy="42480"/>
              </p14:xfrm>
            </p:contentPart>
          </mc:Choice>
          <mc:Fallback xmlns="">
            <p:pic>
              <p:nvPicPr>
                <p:cNvPr id="114" name="Ink 113">
                  <a:extLst>
                    <a:ext uri="{FF2B5EF4-FFF2-40B4-BE49-F238E27FC236}">
                      <a16:creationId xmlns:a16="http://schemas.microsoft.com/office/drawing/2014/main" id="{AF71A46C-708E-AACF-88CB-48440946E698}"/>
                    </a:ext>
                  </a:extLst>
                </p:cNvPr>
                <p:cNvPicPr/>
                <p:nvPr/>
              </p:nvPicPr>
              <p:blipFill>
                <a:blip r:embed="rId287"/>
                <a:stretch>
                  <a:fillRect/>
                </a:stretch>
              </p:blipFill>
              <p:spPr>
                <a:xfrm>
                  <a:off x="6350050" y="3781130"/>
                  <a:ext cx="51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15" name="Ink 114">
                  <a:extLst>
                    <a:ext uri="{FF2B5EF4-FFF2-40B4-BE49-F238E27FC236}">
                      <a16:creationId xmlns:a16="http://schemas.microsoft.com/office/drawing/2014/main" id="{1AA0A6FF-8DEC-319A-4B98-9CA84A3C37B0}"/>
                    </a:ext>
                  </a:extLst>
                </p14:cNvPr>
                <p14:cNvContentPartPr/>
                <p14:nvPr/>
              </p14:nvContentPartPr>
              <p14:xfrm>
                <a:off x="6441490" y="3598250"/>
                <a:ext cx="29880" cy="122040"/>
              </p14:xfrm>
            </p:contentPart>
          </mc:Choice>
          <mc:Fallback xmlns="">
            <p:pic>
              <p:nvPicPr>
                <p:cNvPr id="115" name="Ink 114">
                  <a:extLst>
                    <a:ext uri="{FF2B5EF4-FFF2-40B4-BE49-F238E27FC236}">
                      <a16:creationId xmlns:a16="http://schemas.microsoft.com/office/drawing/2014/main" id="{1AA0A6FF-8DEC-319A-4B98-9CA84A3C37B0}"/>
                    </a:ext>
                  </a:extLst>
                </p:cNvPr>
                <p:cNvPicPr/>
                <p:nvPr/>
              </p:nvPicPr>
              <p:blipFill>
                <a:blip r:embed="rId289"/>
                <a:stretch>
                  <a:fillRect/>
                </a:stretch>
              </p:blipFill>
              <p:spPr>
                <a:xfrm>
                  <a:off x="6435370" y="3592130"/>
                  <a:ext cx="421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16" name="Ink 115">
                  <a:extLst>
                    <a:ext uri="{FF2B5EF4-FFF2-40B4-BE49-F238E27FC236}">
                      <a16:creationId xmlns:a16="http://schemas.microsoft.com/office/drawing/2014/main" id="{411BC996-F484-40ED-62AB-4F488309139B}"/>
                    </a:ext>
                  </a:extLst>
                </p14:cNvPr>
                <p14:cNvContentPartPr/>
                <p14:nvPr/>
              </p14:nvContentPartPr>
              <p14:xfrm>
                <a:off x="6514210" y="3664850"/>
                <a:ext cx="302040" cy="147240"/>
              </p14:xfrm>
            </p:contentPart>
          </mc:Choice>
          <mc:Fallback xmlns="">
            <p:pic>
              <p:nvPicPr>
                <p:cNvPr id="116" name="Ink 115">
                  <a:extLst>
                    <a:ext uri="{FF2B5EF4-FFF2-40B4-BE49-F238E27FC236}">
                      <a16:creationId xmlns:a16="http://schemas.microsoft.com/office/drawing/2014/main" id="{411BC996-F484-40ED-62AB-4F488309139B}"/>
                    </a:ext>
                  </a:extLst>
                </p:cNvPr>
                <p:cNvPicPr/>
                <p:nvPr/>
              </p:nvPicPr>
              <p:blipFill>
                <a:blip r:embed="rId291"/>
                <a:stretch>
                  <a:fillRect/>
                </a:stretch>
              </p:blipFill>
              <p:spPr>
                <a:xfrm>
                  <a:off x="6508090" y="3658730"/>
                  <a:ext cx="314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8" name="Ink 117">
                  <a:extLst>
                    <a:ext uri="{FF2B5EF4-FFF2-40B4-BE49-F238E27FC236}">
                      <a16:creationId xmlns:a16="http://schemas.microsoft.com/office/drawing/2014/main" id="{9F4795BF-CD9D-62BA-82E8-DD28599C14F5}"/>
                    </a:ext>
                  </a:extLst>
                </p14:cNvPr>
                <p14:cNvContentPartPr/>
                <p14:nvPr/>
              </p14:nvContentPartPr>
              <p14:xfrm>
                <a:off x="3921850" y="4366130"/>
                <a:ext cx="62280" cy="91440"/>
              </p14:xfrm>
            </p:contentPart>
          </mc:Choice>
          <mc:Fallback xmlns="">
            <p:pic>
              <p:nvPicPr>
                <p:cNvPr id="118" name="Ink 117">
                  <a:extLst>
                    <a:ext uri="{FF2B5EF4-FFF2-40B4-BE49-F238E27FC236}">
                      <a16:creationId xmlns:a16="http://schemas.microsoft.com/office/drawing/2014/main" id="{9F4795BF-CD9D-62BA-82E8-DD28599C14F5}"/>
                    </a:ext>
                  </a:extLst>
                </p:cNvPr>
                <p:cNvPicPr/>
                <p:nvPr/>
              </p:nvPicPr>
              <p:blipFill>
                <a:blip r:embed="rId293"/>
                <a:stretch>
                  <a:fillRect/>
                </a:stretch>
              </p:blipFill>
              <p:spPr>
                <a:xfrm>
                  <a:off x="3915730" y="4360010"/>
                  <a:ext cx="74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0" name="Ink 119">
                  <a:extLst>
                    <a:ext uri="{FF2B5EF4-FFF2-40B4-BE49-F238E27FC236}">
                      <a16:creationId xmlns:a16="http://schemas.microsoft.com/office/drawing/2014/main" id="{6ED8FE0D-37AF-85E4-74E6-C6FEF52CDD04}"/>
                    </a:ext>
                  </a:extLst>
                </p14:cNvPr>
                <p14:cNvContentPartPr/>
                <p14:nvPr/>
              </p14:nvContentPartPr>
              <p14:xfrm>
                <a:off x="4021930" y="5026010"/>
                <a:ext cx="138240" cy="128520"/>
              </p14:xfrm>
            </p:contentPart>
          </mc:Choice>
          <mc:Fallback xmlns="">
            <p:pic>
              <p:nvPicPr>
                <p:cNvPr id="120" name="Ink 119">
                  <a:extLst>
                    <a:ext uri="{FF2B5EF4-FFF2-40B4-BE49-F238E27FC236}">
                      <a16:creationId xmlns:a16="http://schemas.microsoft.com/office/drawing/2014/main" id="{6ED8FE0D-37AF-85E4-74E6-C6FEF52CDD04}"/>
                    </a:ext>
                  </a:extLst>
                </p:cNvPr>
                <p:cNvPicPr/>
                <p:nvPr/>
              </p:nvPicPr>
              <p:blipFill>
                <a:blip r:embed="rId295"/>
                <a:stretch>
                  <a:fillRect/>
                </a:stretch>
              </p:blipFill>
              <p:spPr>
                <a:xfrm>
                  <a:off x="4015810" y="5019890"/>
                  <a:ext cx="150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1" name="Ink 120">
                  <a:extLst>
                    <a:ext uri="{FF2B5EF4-FFF2-40B4-BE49-F238E27FC236}">
                      <a16:creationId xmlns:a16="http://schemas.microsoft.com/office/drawing/2014/main" id="{57042C0A-E30B-852A-53ED-E1E8DA3201FE}"/>
                    </a:ext>
                  </a:extLst>
                </p14:cNvPr>
                <p14:cNvContentPartPr/>
                <p14:nvPr/>
              </p14:nvContentPartPr>
              <p14:xfrm>
                <a:off x="4131730" y="5029250"/>
                <a:ext cx="102960" cy="128880"/>
              </p14:xfrm>
            </p:contentPart>
          </mc:Choice>
          <mc:Fallback xmlns="">
            <p:pic>
              <p:nvPicPr>
                <p:cNvPr id="121" name="Ink 120">
                  <a:extLst>
                    <a:ext uri="{FF2B5EF4-FFF2-40B4-BE49-F238E27FC236}">
                      <a16:creationId xmlns:a16="http://schemas.microsoft.com/office/drawing/2014/main" id="{57042C0A-E30B-852A-53ED-E1E8DA3201FE}"/>
                    </a:ext>
                  </a:extLst>
                </p:cNvPr>
                <p:cNvPicPr/>
                <p:nvPr/>
              </p:nvPicPr>
              <p:blipFill>
                <a:blip r:embed="rId297"/>
                <a:stretch>
                  <a:fillRect/>
                </a:stretch>
              </p:blipFill>
              <p:spPr>
                <a:xfrm>
                  <a:off x="4125610" y="5023130"/>
                  <a:ext cx="115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2" name="Ink 121">
                  <a:extLst>
                    <a:ext uri="{FF2B5EF4-FFF2-40B4-BE49-F238E27FC236}">
                      <a16:creationId xmlns:a16="http://schemas.microsoft.com/office/drawing/2014/main" id="{09DBEF9F-79EB-8D36-2C5C-A42F16642B55}"/>
                    </a:ext>
                  </a:extLst>
                </p14:cNvPr>
                <p14:cNvContentPartPr/>
                <p14:nvPr/>
              </p14:nvContentPartPr>
              <p14:xfrm>
                <a:off x="4303450" y="4998290"/>
                <a:ext cx="131400" cy="155880"/>
              </p14:xfrm>
            </p:contentPart>
          </mc:Choice>
          <mc:Fallback xmlns="">
            <p:pic>
              <p:nvPicPr>
                <p:cNvPr id="122" name="Ink 121">
                  <a:extLst>
                    <a:ext uri="{FF2B5EF4-FFF2-40B4-BE49-F238E27FC236}">
                      <a16:creationId xmlns:a16="http://schemas.microsoft.com/office/drawing/2014/main" id="{09DBEF9F-79EB-8D36-2C5C-A42F16642B55}"/>
                    </a:ext>
                  </a:extLst>
                </p:cNvPr>
                <p:cNvPicPr/>
                <p:nvPr/>
              </p:nvPicPr>
              <p:blipFill>
                <a:blip r:embed="rId299"/>
                <a:stretch>
                  <a:fillRect/>
                </a:stretch>
              </p:blipFill>
              <p:spPr>
                <a:xfrm>
                  <a:off x="4297330" y="4992170"/>
                  <a:ext cx="14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3" name="Ink 122">
                  <a:extLst>
                    <a:ext uri="{FF2B5EF4-FFF2-40B4-BE49-F238E27FC236}">
                      <a16:creationId xmlns:a16="http://schemas.microsoft.com/office/drawing/2014/main" id="{5CE9944A-B9AA-C9F8-C533-4F3247DE11A3}"/>
                    </a:ext>
                  </a:extLst>
                </p14:cNvPr>
                <p14:cNvContentPartPr/>
                <p14:nvPr/>
              </p14:nvContentPartPr>
              <p14:xfrm>
                <a:off x="4456450" y="4812170"/>
                <a:ext cx="192960" cy="340560"/>
              </p14:xfrm>
            </p:contentPart>
          </mc:Choice>
          <mc:Fallback xmlns="">
            <p:pic>
              <p:nvPicPr>
                <p:cNvPr id="123" name="Ink 122">
                  <a:extLst>
                    <a:ext uri="{FF2B5EF4-FFF2-40B4-BE49-F238E27FC236}">
                      <a16:creationId xmlns:a16="http://schemas.microsoft.com/office/drawing/2014/main" id="{5CE9944A-B9AA-C9F8-C533-4F3247DE11A3}"/>
                    </a:ext>
                  </a:extLst>
                </p:cNvPr>
                <p:cNvPicPr/>
                <p:nvPr/>
              </p:nvPicPr>
              <p:blipFill>
                <a:blip r:embed="rId301"/>
                <a:stretch>
                  <a:fillRect/>
                </a:stretch>
              </p:blipFill>
              <p:spPr>
                <a:xfrm>
                  <a:off x="4450330" y="4806050"/>
                  <a:ext cx="2052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4" name="Ink 123">
                  <a:extLst>
                    <a:ext uri="{FF2B5EF4-FFF2-40B4-BE49-F238E27FC236}">
                      <a16:creationId xmlns:a16="http://schemas.microsoft.com/office/drawing/2014/main" id="{D9C9B6F3-A583-AF18-10CA-2780E754E1D1}"/>
                    </a:ext>
                  </a:extLst>
                </p14:cNvPr>
                <p14:cNvContentPartPr/>
                <p14:nvPr/>
              </p14:nvContentPartPr>
              <p14:xfrm>
                <a:off x="4613770" y="5013050"/>
                <a:ext cx="109800" cy="144000"/>
              </p14:xfrm>
            </p:contentPart>
          </mc:Choice>
          <mc:Fallback xmlns="">
            <p:pic>
              <p:nvPicPr>
                <p:cNvPr id="124" name="Ink 123">
                  <a:extLst>
                    <a:ext uri="{FF2B5EF4-FFF2-40B4-BE49-F238E27FC236}">
                      <a16:creationId xmlns:a16="http://schemas.microsoft.com/office/drawing/2014/main" id="{D9C9B6F3-A583-AF18-10CA-2780E754E1D1}"/>
                    </a:ext>
                  </a:extLst>
                </p:cNvPr>
                <p:cNvPicPr/>
                <p:nvPr/>
              </p:nvPicPr>
              <p:blipFill>
                <a:blip r:embed="rId303"/>
                <a:stretch>
                  <a:fillRect/>
                </a:stretch>
              </p:blipFill>
              <p:spPr>
                <a:xfrm>
                  <a:off x="4607650" y="5006930"/>
                  <a:ext cx="122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5" name="Ink 124">
                  <a:extLst>
                    <a:ext uri="{FF2B5EF4-FFF2-40B4-BE49-F238E27FC236}">
                      <a16:creationId xmlns:a16="http://schemas.microsoft.com/office/drawing/2014/main" id="{62634690-BA38-8EC5-7045-1417F0040408}"/>
                    </a:ext>
                  </a:extLst>
                </p14:cNvPr>
                <p14:cNvContentPartPr/>
                <p14:nvPr/>
              </p14:nvContentPartPr>
              <p14:xfrm>
                <a:off x="4772530" y="4924130"/>
                <a:ext cx="188640" cy="209160"/>
              </p14:xfrm>
            </p:contentPart>
          </mc:Choice>
          <mc:Fallback xmlns="">
            <p:pic>
              <p:nvPicPr>
                <p:cNvPr id="125" name="Ink 124">
                  <a:extLst>
                    <a:ext uri="{FF2B5EF4-FFF2-40B4-BE49-F238E27FC236}">
                      <a16:creationId xmlns:a16="http://schemas.microsoft.com/office/drawing/2014/main" id="{62634690-BA38-8EC5-7045-1417F0040408}"/>
                    </a:ext>
                  </a:extLst>
                </p:cNvPr>
                <p:cNvPicPr/>
                <p:nvPr/>
              </p:nvPicPr>
              <p:blipFill>
                <a:blip r:embed="rId305"/>
                <a:stretch>
                  <a:fillRect/>
                </a:stretch>
              </p:blipFill>
              <p:spPr>
                <a:xfrm>
                  <a:off x="4766410" y="4918010"/>
                  <a:ext cx="2008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6" name="Ink 125">
                  <a:extLst>
                    <a:ext uri="{FF2B5EF4-FFF2-40B4-BE49-F238E27FC236}">
                      <a16:creationId xmlns:a16="http://schemas.microsoft.com/office/drawing/2014/main" id="{A148B427-3467-0B9B-1BB1-EDC7771E9B3D}"/>
                    </a:ext>
                  </a:extLst>
                </p14:cNvPr>
                <p14:cNvContentPartPr/>
                <p14:nvPr/>
              </p14:nvContentPartPr>
              <p14:xfrm>
                <a:off x="5032810" y="5005850"/>
                <a:ext cx="209160" cy="260640"/>
              </p14:xfrm>
            </p:contentPart>
          </mc:Choice>
          <mc:Fallback xmlns="">
            <p:pic>
              <p:nvPicPr>
                <p:cNvPr id="126" name="Ink 125">
                  <a:extLst>
                    <a:ext uri="{FF2B5EF4-FFF2-40B4-BE49-F238E27FC236}">
                      <a16:creationId xmlns:a16="http://schemas.microsoft.com/office/drawing/2014/main" id="{A148B427-3467-0B9B-1BB1-EDC7771E9B3D}"/>
                    </a:ext>
                  </a:extLst>
                </p:cNvPr>
                <p:cNvPicPr/>
                <p:nvPr/>
              </p:nvPicPr>
              <p:blipFill>
                <a:blip r:embed="rId307"/>
                <a:stretch>
                  <a:fillRect/>
                </a:stretch>
              </p:blipFill>
              <p:spPr>
                <a:xfrm>
                  <a:off x="5026690" y="4999730"/>
                  <a:ext cx="2214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7" name="Ink 126">
                  <a:extLst>
                    <a:ext uri="{FF2B5EF4-FFF2-40B4-BE49-F238E27FC236}">
                      <a16:creationId xmlns:a16="http://schemas.microsoft.com/office/drawing/2014/main" id="{AAB1E6E4-63C0-DBD4-7DA2-DE82B873A75F}"/>
                    </a:ext>
                  </a:extLst>
                </p14:cNvPr>
                <p14:cNvContentPartPr/>
                <p14:nvPr/>
              </p14:nvContentPartPr>
              <p14:xfrm>
                <a:off x="5265010" y="4988210"/>
                <a:ext cx="101160" cy="124200"/>
              </p14:xfrm>
            </p:contentPart>
          </mc:Choice>
          <mc:Fallback xmlns="">
            <p:pic>
              <p:nvPicPr>
                <p:cNvPr id="127" name="Ink 126">
                  <a:extLst>
                    <a:ext uri="{FF2B5EF4-FFF2-40B4-BE49-F238E27FC236}">
                      <a16:creationId xmlns:a16="http://schemas.microsoft.com/office/drawing/2014/main" id="{AAB1E6E4-63C0-DBD4-7DA2-DE82B873A75F}"/>
                    </a:ext>
                  </a:extLst>
                </p:cNvPr>
                <p:cNvPicPr/>
                <p:nvPr/>
              </p:nvPicPr>
              <p:blipFill>
                <a:blip r:embed="rId309"/>
                <a:stretch>
                  <a:fillRect/>
                </a:stretch>
              </p:blipFill>
              <p:spPr>
                <a:xfrm>
                  <a:off x="5258890" y="4982090"/>
                  <a:ext cx="113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8" name="Ink 127">
                  <a:extLst>
                    <a:ext uri="{FF2B5EF4-FFF2-40B4-BE49-F238E27FC236}">
                      <a16:creationId xmlns:a16="http://schemas.microsoft.com/office/drawing/2014/main" id="{EEB09517-CEC9-431D-9BA0-1E4AF320FEA3}"/>
                    </a:ext>
                  </a:extLst>
                </p14:cNvPr>
                <p14:cNvContentPartPr/>
                <p14:nvPr/>
              </p14:nvContentPartPr>
              <p14:xfrm>
                <a:off x="5386690" y="4993970"/>
                <a:ext cx="88200" cy="126360"/>
              </p14:xfrm>
            </p:contentPart>
          </mc:Choice>
          <mc:Fallback xmlns="">
            <p:pic>
              <p:nvPicPr>
                <p:cNvPr id="128" name="Ink 127">
                  <a:extLst>
                    <a:ext uri="{FF2B5EF4-FFF2-40B4-BE49-F238E27FC236}">
                      <a16:creationId xmlns:a16="http://schemas.microsoft.com/office/drawing/2014/main" id="{EEB09517-CEC9-431D-9BA0-1E4AF320FEA3}"/>
                    </a:ext>
                  </a:extLst>
                </p:cNvPr>
                <p:cNvPicPr/>
                <p:nvPr/>
              </p:nvPicPr>
              <p:blipFill>
                <a:blip r:embed="rId311"/>
                <a:stretch>
                  <a:fillRect/>
                </a:stretch>
              </p:blipFill>
              <p:spPr>
                <a:xfrm>
                  <a:off x="5380570" y="4987850"/>
                  <a:ext cx="100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9" name="Ink 128">
                  <a:extLst>
                    <a:ext uri="{FF2B5EF4-FFF2-40B4-BE49-F238E27FC236}">
                      <a16:creationId xmlns:a16="http://schemas.microsoft.com/office/drawing/2014/main" id="{D80A4496-1B0F-6151-3678-197FF372C443}"/>
                    </a:ext>
                  </a:extLst>
                </p14:cNvPr>
                <p14:cNvContentPartPr/>
                <p14:nvPr/>
              </p14:nvContentPartPr>
              <p14:xfrm>
                <a:off x="5502970" y="5032130"/>
                <a:ext cx="96480" cy="74160"/>
              </p14:xfrm>
            </p:contentPart>
          </mc:Choice>
          <mc:Fallback xmlns="">
            <p:pic>
              <p:nvPicPr>
                <p:cNvPr id="129" name="Ink 128">
                  <a:extLst>
                    <a:ext uri="{FF2B5EF4-FFF2-40B4-BE49-F238E27FC236}">
                      <a16:creationId xmlns:a16="http://schemas.microsoft.com/office/drawing/2014/main" id="{D80A4496-1B0F-6151-3678-197FF372C443}"/>
                    </a:ext>
                  </a:extLst>
                </p:cNvPr>
                <p:cNvPicPr/>
                <p:nvPr/>
              </p:nvPicPr>
              <p:blipFill>
                <a:blip r:embed="rId313"/>
                <a:stretch>
                  <a:fillRect/>
                </a:stretch>
              </p:blipFill>
              <p:spPr>
                <a:xfrm>
                  <a:off x="5496850" y="5026010"/>
                  <a:ext cx="108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30" name="Ink 129">
                  <a:extLst>
                    <a:ext uri="{FF2B5EF4-FFF2-40B4-BE49-F238E27FC236}">
                      <a16:creationId xmlns:a16="http://schemas.microsoft.com/office/drawing/2014/main" id="{A576340A-F1BE-D294-CF14-3651921346DE}"/>
                    </a:ext>
                  </a:extLst>
                </p14:cNvPr>
                <p14:cNvContentPartPr/>
                <p14:nvPr/>
              </p14:nvContentPartPr>
              <p14:xfrm>
                <a:off x="5619970" y="4919090"/>
                <a:ext cx="243720" cy="315360"/>
              </p14:xfrm>
            </p:contentPart>
          </mc:Choice>
          <mc:Fallback xmlns="">
            <p:pic>
              <p:nvPicPr>
                <p:cNvPr id="130" name="Ink 129">
                  <a:extLst>
                    <a:ext uri="{FF2B5EF4-FFF2-40B4-BE49-F238E27FC236}">
                      <a16:creationId xmlns:a16="http://schemas.microsoft.com/office/drawing/2014/main" id="{A576340A-F1BE-D294-CF14-3651921346DE}"/>
                    </a:ext>
                  </a:extLst>
                </p:cNvPr>
                <p:cNvPicPr/>
                <p:nvPr/>
              </p:nvPicPr>
              <p:blipFill>
                <a:blip r:embed="rId315"/>
                <a:stretch>
                  <a:fillRect/>
                </a:stretch>
              </p:blipFill>
              <p:spPr>
                <a:xfrm>
                  <a:off x="5613850" y="4912970"/>
                  <a:ext cx="2559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31" name="Ink 130">
                  <a:extLst>
                    <a:ext uri="{FF2B5EF4-FFF2-40B4-BE49-F238E27FC236}">
                      <a16:creationId xmlns:a16="http://schemas.microsoft.com/office/drawing/2014/main" id="{3AB6B24F-71EA-10DA-5A5E-5611BDB3C49A}"/>
                    </a:ext>
                  </a:extLst>
                </p14:cNvPr>
                <p14:cNvContentPartPr/>
                <p14:nvPr/>
              </p14:nvContentPartPr>
              <p14:xfrm>
                <a:off x="4320370" y="4577450"/>
                <a:ext cx="1045800" cy="196920"/>
              </p14:xfrm>
            </p:contentPart>
          </mc:Choice>
          <mc:Fallback xmlns="">
            <p:pic>
              <p:nvPicPr>
                <p:cNvPr id="131" name="Ink 130">
                  <a:extLst>
                    <a:ext uri="{FF2B5EF4-FFF2-40B4-BE49-F238E27FC236}">
                      <a16:creationId xmlns:a16="http://schemas.microsoft.com/office/drawing/2014/main" id="{3AB6B24F-71EA-10DA-5A5E-5611BDB3C49A}"/>
                    </a:ext>
                  </a:extLst>
                </p:cNvPr>
                <p:cNvPicPr/>
                <p:nvPr/>
              </p:nvPicPr>
              <p:blipFill>
                <a:blip r:embed="rId317"/>
                <a:stretch>
                  <a:fillRect/>
                </a:stretch>
              </p:blipFill>
              <p:spPr>
                <a:xfrm>
                  <a:off x="4314250" y="4571330"/>
                  <a:ext cx="10580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33" name="Ink 132">
                  <a:extLst>
                    <a:ext uri="{FF2B5EF4-FFF2-40B4-BE49-F238E27FC236}">
                      <a16:creationId xmlns:a16="http://schemas.microsoft.com/office/drawing/2014/main" id="{1B9ADBCC-9CE4-C790-7ADB-ADF587748E62}"/>
                    </a:ext>
                  </a:extLst>
                </p14:cNvPr>
                <p14:cNvContentPartPr/>
                <p14:nvPr/>
              </p14:nvContentPartPr>
              <p14:xfrm>
                <a:off x="5433130" y="4633250"/>
                <a:ext cx="19800" cy="132480"/>
              </p14:xfrm>
            </p:contentPart>
          </mc:Choice>
          <mc:Fallback xmlns="">
            <p:pic>
              <p:nvPicPr>
                <p:cNvPr id="133" name="Ink 132">
                  <a:extLst>
                    <a:ext uri="{FF2B5EF4-FFF2-40B4-BE49-F238E27FC236}">
                      <a16:creationId xmlns:a16="http://schemas.microsoft.com/office/drawing/2014/main" id="{1B9ADBCC-9CE4-C790-7ADB-ADF587748E62}"/>
                    </a:ext>
                  </a:extLst>
                </p:cNvPr>
                <p:cNvPicPr/>
                <p:nvPr/>
              </p:nvPicPr>
              <p:blipFill>
                <a:blip r:embed="rId319"/>
                <a:stretch>
                  <a:fillRect/>
                </a:stretch>
              </p:blipFill>
              <p:spPr>
                <a:xfrm>
                  <a:off x="5427010" y="4627130"/>
                  <a:ext cx="320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34" name="Ink 133">
                  <a:extLst>
                    <a:ext uri="{FF2B5EF4-FFF2-40B4-BE49-F238E27FC236}">
                      <a16:creationId xmlns:a16="http://schemas.microsoft.com/office/drawing/2014/main" id="{277ACDBE-0BC4-0409-CC76-0838F8C76FE6}"/>
                    </a:ext>
                  </a:extLst>
                </p14:cNvPr>
                <p14:cNvContentPartPr/>
                <p14:nvPr/>
              </p14:nvContentPartPr>
              <p14:xfrm>
                <a:off x="5822650" y="4931330"/>
                <a:ext cx="230400" cy="237600"/>
              </p14:xfrm>
            </p:contentPart>
          </mc:Choice>
          <mc:Fallback xmlns="">
            <p:pic>
              <p:nvPicPr>
                <p:cNvPr id="134" name="Ink 133">
                  <a:extLst>
                    <a:ext uri="{FF2B5EF4-FFF2-40B4-BE49-F238E27FC236}">
                      <a16:creationId xmlns:a16="http://schemas.microsoft.com/office/drawing/2014/main" id="{277ACDBE-0BC4-0409-CC76-0838F8C76FE6}"/>
                    </a:ext>
                  </a:extLst>
                </p:cNvPr>
                <p:cNvPicPr/>
                <p:nvPr/>
              </p:nvPicPr>
              <p:blipFill>
                <a:blip r:embed="rId321"/>
                <a:stretch>
                  <a:fillRect/>
                </a:stretch>
              </p:blipFill>
              <p:spPr>
                <a:xfrm>
                  <a:off x="5816530" y="4925210"/>
                  <a:ext cx="242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35" name="Ink 134">
                  <a:extLst>
                    <a:ext uri="{FF2B5EF4-FFF2-40B4-BE49-F238E27FC236}">
                      <a16:creationId xmlns:a16="http://schemas.microsoft.com/office/drawing/2014/main" id="{536437E8-A543-E92D-576B-AB1AE5326D33}"/>
                    </a:ext>
                  </a:extLst>
                </p14:cNvPr>
                <p14:cNvContentPartPr/>
                <p14:nvPr/>
              </p14:nvContentPartPr>
              <p14:xfrm>
                <a:off x="5434930" y="4602290"/>
                <a:ext cx="196560" cy="216000"/>
              </p14:xfrm>
            </p:contentPart>
          </mc:Choice>
          <mc:Fallback xmlns="">
            <p:pic>
              <p:nvPicPr>
                <p:cNvPr id="135" name="Ink 134">
                  <a:extLst>
                    <a:ext uri="{FF2B5EF4-FFF2-40B4-BE49-F238E27FC236}">
                      <a16:creationId xmlns:a16="http://schemas.microsoft.com/office/drawing/2014/main" id="{536437E8-A543-E92D-576B-AB1AE5326D33}"/>
                    </a:ext>
                  </a:extLst>
                </p:cNvPr>
                <p:cNvPicPr/>
                <p:nvPr/>
              </p:nvPicPr>
              <p:blipFill>
                <a:blip r:embed="rId323"/>
                <a:stretch>
                  <a:fillRect/>
                </a:stretch>
              </p:blipFill>
              <p:spPr>
                <a:xfrm>
                  <a:off x="5428810" y="4596170"/>
                  <a:ext cx="208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36" name="Ink 135">
                  <a:extLst>
                    <a:ext uri="{FF2B5EF4-FFF2-40B4-BE49-F238E27FC236}">
                      <a16:creationId xmlns:a16="http://schemas.microsoft.com/office/drawing/2014/main" id="{3DFDF2B0-DA55-D655-0856-96EC292255C3}"/>
                    </a:ext>
                  </a:extLst>
                </p14:cNvPr>
                <p14:cNvContentPartPr/>
                <p14:nvPr/>
              </p14:nvContentPartPr>
              <p14:xfrm>
                <a:off x="5601970" y="4689050"/>
                <a:ext cx="180360" cy="258120"/>
              </p14:xfrm>
            </p:contentPart>
          </mc:Choice>
          <mc:Fallback xmlns="">
            <p:pic>
              <p:nvPicPr>
                <p:cNvPr id="136" name="Ink 135">
                  <a:extLst>
                    <a:ext uri="{FF2B5EF4-FFF2-40B4-BE49-F238E27FC236}">
                      <a16:creationId xmlns:a16="http://schemas.microsoft.com/office/drawing/2014/main" id="{3DFDF2B0-DA55-D655-0856-96EC292255C3}"/>
                    </a:ext>
                  </a:extLst>
                </p:cNvPr>
                <p:cNvPicPr/>
                <p:nvPr/>
              </p:nvPicPr>
              <p:blipFill>
                <a:blip r:embed="rId325"/>
                <a:stretch>
                  <a:fillRect/>
                </a:stretch>
              </p:blipFill>
              <p:spPr>
                <a:xfrm>
                  <a:off x="5595850" y="4682930"/>
                  <a:ext cx="1926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37" name="Ink 136">
                  <a:extLst>
                    <a:ext uri="{FF2B5EF4-FFF2-40B4-BE49-F238E27FC236}">
                      <a16:creationId xmlns:a16="http://schemas.microsoft.com/office/drawing/2014/main" id="{1C58D1C7-5705-88A4-9E39-7FFFDB6B60B4}"/>
                    </a:ext>
                  </a:extLst>
                </p14:cNvPr>
                <p14:cNvContentPartPr/>
                <p14:nvPr/>
              </p14:nvContentPartPr>
              <p14:xfrm>
                <a:off x="5925970" y="4650530"/>
                <a:ext cx="159120" cy="164520"/>
              </p14:xfrm>
            </p:contentPart>
          </mc:Choice>
          <mc:Fallback xmlns="">
            <p:pic>
              <p:nvPicPr>
                <p:cNvPr id="137" name="Ink 136">
                  <a:extLst>
                    <a:ext uri="{FF2B5EF4-FFF2-40B4-BE49-F238E27FC236}">
                      <a16:creationId xmlns:a16="http://schemas.microsoft.com/office/drawing/2014/main" id="{1C58D1C7-5705-88A4-9E39-7FFFDB6B60B4}"/>
                    </a:ext>
                  </a:extLst>
                </p:cNvPr>
                <p:cNvPicPr/>
                <p:nvPr/>
              </p:nvPicPr>
              <p:blipFill>
                <a:blip r:embed="rId327"/>
                <a:stretch>
                  <a:fillRect/>
                </a:stretch>
              </p:blipFill>
              <p:spPr>
                <a:xfrm>
                  <a:off x="5919850" y="4644410"/>
                  <a:ext cx="171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38" name="Ink 137">
                  <a:extLst>
                    <a:ext uri="{FF2B5EF4-FFF2-40B4-BE49-F238E27FC236}">
                      <a16:creationId xmlns:a16="http://schemas.microsoft.com/office/drawing/2014/main" id="{125AD119-C547-47D5-082B-7FDD05FC635A}"/>
                    </a:ext>
                  </a:extLst>
                </p14:cNvPr>
                <p14:cNvContentPartPr/>
                <p14:nvPr/>
              </p14:nvContentPartPr>
              <p14:xfrm>
                <a:off x="4788370" y="4290530"/>
                <a:ext cx="364680" cy="309960"/>
              </p14:xfrm>
            </p:contentPart>
          </mc:Choice>
          <mc:Fallback xmlns="">
            <p:pic>
              <p:nvPicPr>
                <p:cNvPr id="138" name="Ink 137">
                  <a:extLst>
                    <a:ext uri="{FF2B5EF4-FFF2-40B4-BE49-F238E27FC236}">
                      <a16:creationId xmlns:a16="http://schemas.microsoft.com/office/drawing/2014/main" id="{125AD119-C547-47D5-082B-7FDD05FC635A}"/>
                    </a:ext>
                  </a:extLst>
                </p:cNvPr>
                <p:cNvPicPr/>
                <p:nvPr/>
              </p:nvPicPr>
              <p:blipFill>
                <a:blip r:embed="rId329"/>
                <a:stretch>
                  <a:fillRect/>
                </a:stretch>
              </p:blipFill>
              <p:spPr>
                <a:xfrm>
                  <a:off x="4782250" y="4284410"/>
                  <a:ext cx="3769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39" name="Ink 138">
                  <a:extLst>
                    <a:ext uri="{FF2B5EF4-FFF2-40B4-BE49-F238E27FC236}">
                      <a16:creationId xmlns:a16="http://schemas.microsoft.com/office/drawing/2014/main" id="{D0F2EE3C-F07E-EA68-B083-20130F52A1AE}"/>
                    </a:ext>
                  </a:extLst>
                </p14:cNvPr>
                <p14:cNvContentPartPr/>
                <p14:nvPr/>
              </p14:nvContentPartPr>
              <p14:xfrm>
                <a:off x="4841290" y="4587170"/>
                <a:ext cx="408240" cy="161640"/>
              </p14:xfrm>
            </p:contentPart>
          </mc:Choice>
          <mc:Fallback xmlns="">
            <p:pic>
              <p:nvPicPr>
                <p:cNvPr id="139" name="Ink 138">
                  <a:extLst>
                    <a:ext uri="{FF2B5EF4-FFF2-40B4-BE49-F238E27FC236}">
                      <a16:creationId xmlns:a16="http://schemas.microsoft.com/office/drawing/2014/main" id="{D0F2EE3C-F07E-EA68-B083-20130F52A1AE}"/>
                    </a:ext>
                  </a:extLst>
                </p:cNvPr>
                <p:cNvPicPr/>
                <p:nvPr/>
              </p:nvPicPr>
              <p:blipFill>
                <a:blip r:embed="rId331"/>
                <a:stretch>
                  <a:fillRect/>
                </a:stretch>
              </p:blipFill>
              <p:spPr>
                <a:xfrm>
                  <a:off x="4835170" y="4581050"/>
                  <a:ext cx="4204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40" name="Ink 139">
                  <a:extLst>
                    <a:ext uri="{FF2B5EF4-FFF2-40B4-BE49-F238E27FC236}">
                      <a16:creationId xmlns:a16="http://schemas.microsoft.com/office/drawing/2014/main" id="{642C4E13-1B84-6479-26C8-A84C19581155}"/>
                    </a:ext>
                  </a:extLst>
                </p14:cNvPr>
                <p14:cNvContentPartPr/>
                <p14:nvPr/>
              </p14:nvContentPartPr>
              <p14:xfrm>
                <a:off x="4790170" y="4221050"/>
                <a:ext cx="47520" cy="93600"/>
              </p14:xfrm>
            </p:contentPart>
          </mc:Choice>
          <mc:Fallback xmlns="">
            <p:pic>
              <p:nvPicPr>
                <p:cNvPr id="140" name="Ink 139">
                  <a:extLst>
                    <a:ext uri="{FF2B5EF4-FFF2-40B4-BE49-F238E27FC236}">
                      <a16:creationId xmlns:a16="http://schemas.microsoft.com/office/drawing/2014/main" id="{642C4E13-1B84-6479-26C8-A84C19581155}"/>
                    </a:ext>
                  </a:extLst>
                </p:cNvPr>
                <p:cNvPicPr/>
                <p:nvPr/>
              </p:nvPicPr>
              <p:blipFill>
                <a:blip r:embed="rId333"/>
                <a:stretch>
                  <a:fillRect/>
                </a:stretch>
              </p:blipFill>
              <p:spPr>
                <a:xfrm>
                  <a:off x="4784050" y="4214930"/>
                  <a:ext cx="59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42" name="Ink 141">
                  <a:extLst>
                    <a:ext uri="{FF2B5EF4-FFF2-40B4-BE49-F238E27FC236}">
                      <a16:creationId xmlns:a16="http://schemas.microsoft.com/office/drawing/2014/main" id="{7913C23F-8E54-E0CE-A460-B76631580B90}"/>
                    </a:ext>
                  </a:extLst>
                </p14:cNvPr>
                <p14:cNvContentPartPr/>
                <p14:nvPr/>
              </p14:nvContentPartPr>
              <p14:xfrm>
                <a:off x="4987090" y="3973370"/>
                <a:ext cx="79200" cy="349200"/>
              </p14:xfrm>
            </p:contentPart>
          </mc:Choice>
          <mc:Fallback xmlns="">
            <p:pic>
              <p:nvPicPr>
                <p:cNvPr id="142" name="Ink 141">
                  <a:extLst>
                    <a:ext uri="{FF2B5EF4-FFF2-40B4-BE49-F238E27FC236}">
                      <a16:creationId xmlns:a16="http://schemas.microsoft.com/office/drawing/2014/main" id="{7913C23F-8E54-E0CE-A460-B76631580B90}"/>
                    </a:ext>
                  </a:extLst>
                </p:cNvPr>
                <p:cNvPicPr/>
                <p:nvPr/>
              </p:nvPicPr>
              <p:blipFill>
                <a:blip r:embed="rId335"/>
                <a:stretch>
                  <a:fillRect/>
                </a:stretch>
              </p:blipFill>
              <p:spPr>
                <a:xfrm>
                  <a:off x="4980970" y="3967250"/>
                  <a:ext cx="91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43" name="Ink 142">
                  <a:extLst>
                    <a:ext uri="{FF2B5EF4-FFF2-40B4-BE49-F238E27FC236}">
                      <a16:creationId xmlns:a16="http://schemas.microsoft.com/office/drawing/2014/main" id="{C3491CFD-9DDB-1FCF-0D3D-B43035DBBF09}"/>
                    </a:ext>
                  </a:extLst>
                </p14:cNvPr>
                <p14:cNvContentPartPr/>
                <p14:nvPr/>
              </p14:nvContentPartPr>
              <p14:xfrm>
                <a:off x="5022730" y="4158770"/>
                <a:ext cx="127440" cy="34560"/>
              </p14:xfrm>
            </p:contentPart>
          </mc:Choice>
          <mc:Fallback xmlns="">
            <p:pic>
              <p:nvPicPr>
                <p:cNvPr id="143" name="Ink 142">
                  <a:extLst>
                    <a:ext uri="{FF2B5EF4-FFF2-40B4-BE49-F238E27FC236}">
                      <a16:creationId xmlns:a16="http://schemas.microsoft.com/office/drawing/2014/main" id="{C3491CFD-9DDB-1FCF-0D3D-B43035DBBF09}"/>
                    </a:ext>
                  </a:extLst>
                </p:cNvPr>
                <p:cNvPicPr/>
                <p:nvPr/>
              </p:nvPicPr>
              <p:blipFill>
                <a:blip r:embed="rId337"/>
                <a:stretch>
                  <a:fillRect/>
                </a:stretch>
              </p:blipFill>
              <p:spPr>
                <a:xfrm>
                  <a:off x="5016610" y="4152650"/>
                  <a:ext cx="139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44" name="Ink 143">
                  <a:extLst>
                    <a:ext uri="{FF2B5EF4-FFF2-40B4-BE49-F238E27FC236}">
                      <a16:creationId xmlns:a16="http://schemas.microsoft.com/office/drawing/2014/main" id="{28C1E79D-6078-6A28-CFB9-D7E9E9442920}"/>
                    </a:ext>
                  </a:extLst>
                </p14:cNvPr>
                <p14:cNvContentPartPr/>
                <p14:nvPr/>
              </p14:nvContentPartPr>
              <p14:xfrm>
                <a:off x="5017690" y="4180010"/>
                <a:ext cx="112680" cy="102240"/>
              </p14:xfrm>
            </p:contentPart>
          </mc:Choice>
          <mc:Fallback xmlns="">
            <p:pic>
              <p:nvPicPr>
                <p:cNvPr id="144" name="Ink 143">
                  <a:extLst>
                    <a:ext uri="{FF2B5EF4-FFF2-40B4-BE49-F238E27FC236}">
                      <a16:creationId xmlns:a16="http://schemas.microsoft.com/office/drawing/2014/main" id="{28C1E79D-6078-6A28-CFB9-D7E9E9442920}"/>
                    </a:ext>
                  </a:extLst>
                </p:cNvPr>
                <p:cNvPicPr/>
                <p:nvPr/>
              </p:nvPicPr>
              <p:blipFill>
                <a:blip r:embed="rId339"/>
                <a:stretch>
                  <a:fillRect/>
                </a:stretch>
              </p:blipFill>
              <p:spPr>
                <a:xfrm>
                  <a:off x="5011570" y="4173890"/>
                  <a:ext cx="124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45" name="Ink 144">
                  <a:extLst>
                    <a:ext uri="{FF2B5EF4-FFF2-40B4-BE49-F238E27FC236}">
                      <a16:creationId xmlns:a16="http://schemas.microsoft.com/office/drawing/2014/main" id="{902014E5-ED99-3164-1095-08F799EDA1D3}"/>
                    </a:ext>
                  </a:extLst>
                </p14:cNvPr>
                <p14:cNvContentPartPr/>
                <p14:nvPr/>
              </p14:nvContentPartPr>
              <p14:xfrm>
                <a:off x="5162410" y="4173530"/>
                <a:ext cx="119160" cy="99360"/>
              </p14:xfrm>
            </p:contentPart>
          </mc:Choice>
          <mc:Fallback xmlns="">
            <p:pic>
              <p:nvPicPr>
                <p:cNvPr id="145" name="Ink 144">
                  <a:extLst>
                    <a:ext uri="{FF2B5EF4-FFF2-40B4-BE49-F238E27FC236}">
                      <a16:creationId xmlns:a16="http://schemas.microsoft.com/office/drawing/2014/main" id="{902014E5-ED99-3164-1095-08F799EDA1D3}"/>
                    </a:ext>
                  </a:extLst>
                </p:cNvPr>
                <p:cNvPicPr/>
                <p:nvPr/>
              </p:nvPicPr>
              <p:blipFill>
                <a:blip r:embed="rId341"/>
                <a:stretch>
                  <a:fillRect/>
                </a:stretch>
              </p:blipFill>
              <p:spPr>
                <a:xfrm>
                  <a:off x="5156290" y="4167410"/>
                  <a:ext cx="1314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46" name="Ink 145">
                  <a:extLst>
                    <a:ext uri="{FF2B5EF4-FFF2-40B4-BE49-F238E27FC236}">
                      <a16:creationId xmlns:a16="http://schemas.microsoft.com/office/drawing/2014/main" id="{C7270B92-BDD1-5DDF-D603-5DD6203BA154}"/>
                    </a:ext>
                  </a:extLst>
                </p14:cNvPr>
                <p14:cNvContentPartPr/>
                <p14:nvPr/>
              </p14:nvContentPartPr>
              <p14:xfrm>
                <a:off x="5300650" y="4090370"/>
                <a:ext cx="180360" cy="185040"/>
              </p14:xfrm>
            </p:contentPart>
          </mc:Choice>
          <mc:Fallback xmlns="">
            <p:pic>
              <p:nvPicPr>
                <p:cNvPr id="146" name="Ink 145">
                  <a:extLst>
                    <a:ext uri="{FF2B5EF4-FFF2-40B4-BE49-F238E27FC236}">
                      <a16:creationId xmlns:a16="http://schemas.microsoft.com/office/drawing/2014/main" id="{C7270B92-BDD1-5DDF-D603-5DD6203BA154}"/>
                    </a:ext>
                  </a:extLst>
                </p:cNvPr>
                <p:cNvPicPr/>
                <p:nvPr/>
              </p:nvPicPr>
              <p:blipFill>
                <a:blip r:embed="rId343"/>
                <a:stretch>
                  <a:fillRect/>
                </a:stretch>
              </p:blipFill>
              <p:spPr>
                <a:xfrm>
                  <a:off x="5294530" y="4084250"/>
                  <a:ext cx="1926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47" name="Ink 146">
                  <a:extLst>
                    <a:ext uri="{FF2B5EF4-FFF2-40B4-BE49-F238E27FC236}">
                      <a16:creationId xmlns:a16="http://schemas.microsoft.com/office/drawing/2014/main" id="{7A339C96-E87D-3001-702E-1E45C1A458C7}"/>
                    </a:ext>
                  </a:extLst>
                </p14:cNvPr>
                <p14:cNvContentPartPr/>
                <p14:nvPr/>
              </p14:nvContentPartPr>
              <p14:xfrm>
                <a:off x="5426290" y="4128170"/>
                <a:ext cx="173520" cy="238680"/>
              </p14:xfrm>
            </p:contentPart>
          </mc:Choice>
          <mc:Fallback xmlns="">
            <p:pic>
              <p:nvPicPr>
                <p:cNvPr id="147" name="Ink 146">
                  <a:extLst>
                    <a:ext uri="{FF2B5EF4-FFF2-40B4-BE49-F238E27FC236}">
                      <a16:creationId xmlns:a16="http://schemas.microsoft.com/office/drawing/2014/main" id="{7A339C96-E87D-3001-702E-1E45C1A458C7}"/>
                    </a:ext>
                  </a:extLst>
                </p:cNvPr>
                <p:cNvPicPr/>
                <p:nvPr/>
              </p:nvPicPr>
              <p:blipFill>
                <a:blip r:embed="rId345"/>
                <a:stretch>
                  <a:fillRect/>
                </a:stretch>
              </p:blipFill>
              <p:spPr>
                <a:xfrm>
                  <a:off x="5420170" y="4122050"/>
                  <a:ext cx="185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48" name="Ink 147">
                  <a:extLst>
                    <a:ext uri="{FF2B5EF4-FFF2-40B4-BE49-F238E27FC236}">
                      <a16:creationId xmlns:a16="http://schemas.microsoft.com/office/drawing/2014/main" id="{008561FA-33F4-67DB-2CB7-420BA98A1369}"/>
                    </a:ext>
                  </a:extLst>
                </p14:cNvPr>
                <p14:cNvContentPartPr/>
                <p14:nvPr/>
              </p14:nvContentPartPr>
              <p14:xfrm>
                <a:off x="5578210" y="4149410"/>
                <a:ext cx="147600" cy="192240"/>
              </p14:xfrm>
            </p:contentPart>
          </mc:Choice>
          <mc:Fallback xmlns="">
            <p:pic>
              <p:nvPicPr>
                <p:cNvPr id="148" name="Ink 147">
                  <a:extLst>
                    <a:ext uri="{FF2B5EF4-FFF2-40B4-BE49-F238E27FC236}">
                      <a16:creationId xmlns:a16="http://schemas.microsoft.com/office/drawing/2014/main" id="{008561FA-33F4-67DB-2CB7-420BA98A1369}"/>
                    </a:ext>
                  </a:extLst>
                </p:cNvPr>
                <p:cNvPicPr/>
                <p:nvPr/>
              </p:nvPicPr>
              <p:blipFill>
                <a:blip r:embed="rId347"/>
                <a:stretch>
                  <a:fillRect/>
                </a:stretch>
              </p:blipFill>
              <p:spPr>
                <a:xfrm>
                  <a:off x="5572090" y="4143290"/>
                  <a:ext cx="159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49" name="Ink 148">
                  <a:extLst>
                    <a:ext uri="{FF2B5EF4-FFF2-40B4-BE49-F238E27FC236}">
                      <a16:creationId xmlns:a16="http://schemas.microsoft.com/office/drawing/2014/main" id="{D3C64EE2-7E27-C976-432F-A02F798785A5}"/>
                    </a:ext>
                  </a:extLst>
                </p14:cNvPr>
                <p14:cNvContentPartPr/>
                <p14:nvPr/>
              </p14:nvContentPartPr>
              <p14:xfrm>
                <a:off x="5770450" y="4032050"/>
                <a:ext cx="82800" cy="261720"/>
              </p14:xfrm>
            </p:contentPart>
          </mc:Choice>
          <mc:Fallback xmlns="">
            <p:pic>
              <p:nvPicPr>
                <p:cNvPr id="149" name="Ink 148">
                  <a:extLst>
                    <a:ext uri="{FF2B5EF4-FFF2-40B4-BE49-F238E27FC236}">
                      <a16:creationId xmlns:a16="http://schemas.microsoft.com/office/drawing/2014/main" id="{D3C64EE2-7E27-C976-432F-A02F798785A5}"/>
                    </a:ext>
                  </a:extLst>
                </p:cNvPr>
                <p:cNvPicPr/>
                <p:nvPr/>
              </p:nvPicPr>
              <p:blipFill>
                <a:blip r:embed="rId349"/>
                <a:stretch>
                  <a:fillRect/>
                </a:stretch>
              </p:blipFill>
              <p:spPr>
                <a:xfrm>
                  <a:off x="5764330" y="4025930"/>
                  <a:ext cx="95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50" name="Ink 149">
                  <a:extLst>
                    <a:ext uri="{FF2B5EF4-FFF2-40B4-BE49-F238E27FC236}">
                      <a16:creationId xmlns:a16="http://schemas.microsoft.com/office/drawing/2014/main" id="{139497FF-7619-51FC-1F7F-25A4F4DF3A53}"/>
                    </a:ext>
                  </a:extLst>
                </p14:cNvPr>
                <p14:cNvContentPartPr/>
                <p14:nvPr/>
              </p14:nvContentPartPr>
              <p14:xfrm>
                <a:off x="5831290" y="4159850"/>
                <a:ext cx="152280" cy="140400"/>
              </p14:xfrm>
            </p:contentPart>
          </mc:Choice>
          <mc:Fallback xmlns="">
            <p:pic>
              <p:nvPicPr>
                <p:cNvPr id="150" name="Ink 149">
                  <a:extLst>
                    <a:ext uri="{FF2B5EF4-FFF2-40B4-BE49-F238E27FC236}">
                      <a16:creationId xmlns:a16="http://schemas.microsoft.com/office/drawing/2014/main" id="{139497FF-7619-51FC-1F7F-25A4F4DF3A53}"/>
                    </a:ext>
                  </a:extLst>
                </p:cNvPr>
                <p:cNvPicPr/>
                <p:nvPr/>
              </p:nvPicPr>
              <p:blipFill>
                <a:blip r:embed="rId351"/>
                <a:stretch>
                  <a:fillRect/>
                </a:stretch>
              </p:blipFill>
              <p:spPr>
                <a:xfrm>
                  <a:off x="5825170" y="4153730"/>
                  <a:ext cx="16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51" name="Ink 150">
                  <a:extLst>
                    <a:ext uri="{FF2B5EF4-FFF2-40B4-BE49-F238E27FC236}">
                      <a16:creationId xmlns:a16="http://schemas.microsoft.com/office/drawing/2014/main" id="{752F3C20-85F0-EC31-5150-C711A8EA754B}"/>
                    </a:ext>
                  </a:extLst>
                </p14:cNvPr>
                <p14:cNvContentPartPr/>
                <p14:nvPr/>
              </p14:nvContentPartPr>
              <p14:xfrm>
                <a:off x="5920210" y="4164890"/>
                <a:ext cx="195120" cy="178200"/>
              </p14:xfrm>
            </p:contentPart>
          </mc:Choice>
          <mc:Fallback xmlns="">
            <p:pic>
              <p:nvPicPr>
                <p:cNvPr id="151" name="Ink 150">
                  <a:extLst>
                    <a:ext uri="{FF2B5EF4-FFF2-40B4-BE49-F238E27FC236}">
                      <a16:creationId xmlns:a16="http://schemas.microsoft.com/office/drawing/2014/main" id="{752F3C20-85F0-EC31-5150-C711A8EA754B}"/>
                    </a:ext>
                  </a:extLst>
                </p:cNvPr>
                <p:cNvPicPr/>
                <p:nvPr/>
              </p:nvPicPr>
              <p:blipFill>
                <a:blip r:embed="rId353"/>
                <a:stretch>
                  <a:fillRect/>
                </a:stretch>
              </p:blipFill>
              <p:spPr>
                <a:xfrm>
                  <a:off x="5914090" y="4158770"/>
                  <a:ext cx="207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52" name="Ink 151">
                  <a:extLst>
                    <a:ext uri="{FF2B5EF4-FFF2-40B4-BE49-F238E27FC236}">
                      <a16:creationId xmlns:a16="http://schemas.microsoft.com/office/drawing/2014/main" id="{20793616-A3A9-F4EF-9B34-71E435F7B659}"/>
                    </a:ext>
                  </a:extLst>
                </p14:cNvPr>
                <p14:cNvContentPartPr/>
                <p14:nvPr/>
              </p14:nvContentPartPr>
              <p14:xfrm>
                <a:off x="5868730" y="4197650"/>
                <a:ext cx="308880" cy="260640"/>
              </p14:xfrm>
            </p:contentPart>
          </mc:Choice>
          <mc:Fallback xmlns="">
            <p:pic>
              <p:nvPicPr>
                <p:cNvPr id="152" name="Ink 151">
                  <a:extLst>
                    <a:ext uri="{FF2B5EF4-FFF2-40B4-BE49-F238E27FC236}">
                      <a16:creationId xmlns:a16="http://schemas.microsoft.com/office/drawing/2014/main" id="{20793616-A3A9-F4EF-9B34-71E435F7B659}"/>
                    </a:ext>
                  </a:extLst>
                </p:cNvPr>
                <p:cNvPicPr/>
                <p:nvPr/>
              </p:nvPicPr>
              <p:blipFill>
                <a:blip r:embed="rId355"/>
                <a:stretch>
                  <a:fillRect/>
                </a:stretch>
              </p:blipFill>
              <p:spPr>
                <a:xfrm>
                  <a:off x="5862610" y="4191530"/>
                  <a:ext cx="3211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0" name="Ink 219">
                  <a:extLst>
                    <a:ext uri="{FF2B5EF4-FFF2-40B4-BE49-F238E27FC236}">
                      <a16:creationId xmlns:a16="http://schemas.microsoft.com/office/drawing/2014/main" id="{6A955777-3136-6DB9-1DF7-1A97359E7D35}"/>
                    </a:ext>
                  </a:extLst>
                </p14:cNvPr>
                <p14:cNvContentPartPr/>
                <p14:nvPr/>
              </p14:nvContentPartPr>
              <p14:xfrm>
                <a:off x="431290" y="3570530"/>
                <a:ext cx="750960" cy="1512360"/>
              </p14:xfrm>
            </p:contentPart>
          </mc:Choice>
          <mc:Fallback xmlns="">
            <p:pic>
              <p:nvPicPr>
                <p:cNvPr id="220" name="Ink 219">
                  <a:extLst>
                    <a:ext uri="{FF2B5EF4-FFF2-40B4-BE49-F238E27FC236}">
                      <a16:creationId xmlns:a16="http://schemas.microsoft.com/office/drawing/2014/main" id="{6A955777-3136-6DB9-1DF7-1A97359E7D35}"/>
                    </a:ext>
                  </a:extLst>
                </p:cNvPr>
                <p:cNvPicPr/>
                <p:nvPr/>
              </p:nvPicPr>
              <p:blipFill>
                <a:blip r:embed="rId357"/>
                <a:stretch>
                  <a:fillRect/>
                </a:stretch>
              </p:blipFill>
              <p:spPr>
                <a:xfrm>
                  <a:off x="425170" y="3564410"/>
                  <a:ext cx="763200" cy="1524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1" name="Ink 220">
                  <a:extLst>
                    <a:ext uri="{FF2B5EF4-FFF2-40B4-BE49-F238E27FC236}">
                      <a16:creationId xmlns:a16="http://schemas.microsoft.com/office/drawing/2014/main" id="{B43C702C-8931-4896-6070-81D8A1D483D5}"/>
                    </a:ext>
                  </a:extLst>
                </p14:cNvPr>
                <p14:cNvContentPartPr/>
                <p14:nvPr/>
              </p14:nvContentPartPr>
              <p14:xfrm>
                <a:off x="451450" y="5213210"/>
                <a:ext cx="204120" cy="366840"/>
              </p14:xfrm>
            </p:contentPart>
          </mc:Choice>
          <mc:Fallback xmlns="">
            <p:pic>
              <p:nvPicPr>
                <p:cNvPr id="221" name="Ink 220">
                  <a:extLst>
                    <a:ext uri="{FF2B5EF4-FFF2-40B4-BE49-F238E27FC236}">
                      <a16:creationId xmlns:a16="http://schemas.microsoft.com/office/drawing/2014/main" id="{B43C702C-8931-4896-6070-81D8A1D483D5}"/>
                    </a:ext>
                  </a:extLst>
                </p:cNvPr>
                <p:cNvPicPr/>
                <p:nvPr/>
              </p:nvPicPr>
              <p:blipFill>
                <a:blip r:embed="rId359"/>
                <a:stretch>
                  <a:fillRect/>
                </a:stretch>
              </p:blipFill>
              <p:spPr>
                <a:xfrm>
                  <a:off x="445330" y="5207090"/>
                  <a:ext cx="2163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2" name="Ink 221">
                  <a:extLst>
                    <a:ext uri="{FF2B5EF4-FFF2-40B4-BE49-F238E27FC236}">
                      <a16:creationId xmlns:a16="http://schemas.microsoft.com/office/drawing/2014/main" id="{D66CA210-582C-CF0B-5701-F5FB13D89F83}"/>
                    </a:ext>
                  </a:extLst>
                </p14:cNvPr>
                <p14:cNvContentPartPr/>
                <p14:nvPr/>
              </p14:nvContentPartPr>
              <p14:xfrm>
                <a:off x="621730" y="5141930"/>
                <a:ext cx="246600" cy="367200"/>
              </p14:xfrm>
            </p:contentPart>
          </mc:Choice>
          <mc:Fallback xmlns="">
            <p:pic>
              <p:nvPicPr>
                <p:cNvPr id="222" name="Ink 221">
                  <a:extLst>
                    <a:ext uri="{FF2B5EF4-FFF2-40B4-BE49-F238E27FC236}">
                      <a16:creationId xmlns:a16="http://schemas.microsoft.com/office/drawing/2014/main" id="{D66CA210-582C-CF0B-5701-F5FB13D89F83}"/>
                    </a:ext>
                  </a:extLst>
                </p:cNvPr>
                <p:cNvPicPr/>
                <p:nvPr/>
              </p:nvPicPr>
              <p:blipFill>
                <a:blip r:embed="rId361"/>
                <a:stretch>
                  <a:fillRect/>
                </a:stretch>
              </p:blipFill>
              <p:spPr>
                <a:xfrm>
                  <a:off x="615610" y="5135810"/>
                  <a:ext cx="2588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3" name="Ink 222">
                  <a:extLst>
                    <a:ext uri="{FF2B5EF4-FFF2-40B4-BE49-F238E27FC236}">
                      <a16:creationId xmlns:a16="http://schemas.microsoft.com/office/drawing/2014/main" id="{46EEF8E9-EB16-2EEF-C86B-0B3A563CB4F0}"/>
                    </a:ext>
                  </a:extLst>
                </p14:cNvPr>
                <p14:cNvContentPartPr/>
                <p14:nvPr/>
              </p14:nvContentPartPr>
              <p14:xfrm>
                <a:off x="860410" y="5181170"/>
                <a:ext cx="172440" cy="297360"/>
              </p14:xfrm>
            </p:contentPart>
          </mc:Choice>
          <mc:Fallback xmlns="">
            <p:pic>
              <p:nvPicPr>
                <p:cNvPr id="223" name="Ink 222">
                  <a:extLst>
                    <a:ext uri="{FF2B5EF4-FFF2-40B4-BE49-F238E27FC236}">
                      <a16:creationId xmlns:a16="http://schemas.microsoft.com/office/drawing/2014/main" id="{46EEF8E9-EB16-2EEF-C86B-0B3A563CB4F0}"/>
                    </a:ext>
                  </a:extLst>
                </p:cNvPr>
                <p:cNvPicPr/>
                <p:nvPr/>
              </p:nvPicPr>
              <p:blipFill>
                <a:blip r:embed="rId363"/>
                <a:stretch>
                  <a:fillRect/>
                </a:stretch>
              </p:blipFill>
              <p:spPr>
                <a:xfrm>
                  <a:off x="854290" y="5175050"/>
                  <a:ext cx="184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4" name="Ink 223">
                  <a:extLst>
                    <a:ext uri="{FF2B5EF4-FFF2-40B4-BE49-F238E27FC236}">
                      <a16:creationId xmlns:a16="http://schemas.microsoft.com/office/drawing/2014/main" id="{10FE0656-F31B-282B-0143-A976FD75A139}"/>
                    </a:ext>
                  </a:extLst>
                </p14:cNvPr>
                <p14:cNvContentPartPr/>
                <p14:nvPr/>
              </p14:nvContentPartPr>
              <p14:xfrm>
                <a:off x="1092970" y="5025650"/>
                <a:ext cx="183240" cy="491400"/>
              </p14:xfrm>
            </p:contentPart>
          </mc:Choice>
          <mc:Fallback xmlns="">
            <p:pic>
              <p:nvPicPr>
                <p:cNvPr id="224" name="Ink 223">
                  <a:extLst>
                    <a:ext uri="{FF2B5EF4-FFF2-40B4-BE49-F238E27FC236}">
                      <a16:creationId xmlns:a16="http://schemas.microsoft.com/office/drawing/2014/main" id="{10FE0656-F31B-282B-0143-A976FD75A139}"/>
                    </a:ext>
                  </a:extLst>
                </p:cNvPr>
                <p:cNvPicPr/>
                <p:nvPr/>
              </p:nvPicPr>
              <p:blipFill>
                <a:blip r:embed="rId365"/>
                <a:stretch>
                  <a:fillRect/>
                </a:stretch>
              </p:blipFill>
              <p:spPr>
                <a:xfrm>
                  <a:off x="1086850" y="5019530"/>
                  <a:ext cx="1954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5" name="Ink 224">
                  <a:extLst>
                    <a:ext uri="{FF2B5EF4-FFF2-40B4-BE49-F238E27FC236}">
                      <a16:creationId xmlns:a16="http://schemas.microsoft.com/office/drawing/2014/main" id="{6903B34A-21A2-3BD9-75EC-7DCA1D3BC14C}"/>
                    </a:ext>
                  </a:extLst>
                </p14:cNvPr>
                <p14:cNvContentPartPr/>
                <p14:nvPr/>
              </p14:nvContentPartPr>
              <p14:xfrm>
                <a:off x="463330" y="5632610"/>
                <a:ext cx="187200" cy="477360"/>
              </p14:xfrm>
            </p:contentPart>
          </mc:Choice>
          <mc:Fallback xmlns="">
            <p:pic>
              <p:nvPicPr>
                <p:cNvPr id="225" name="Ink 224">
                  <a:extLst>
                    <a:ext uri="{FF2B5EF4-FFF2-40B4-BE49-F238E27FC236}">
                      <a16:creationId xmlns:a16="http://schemas.microsoft.com/office/drawing/2014/main" id="{6903B34A-21A2-3BD9-75EC-7DCA1D3BC14C}"/>
                    </a:ext>
                  </a:extLst>
                </p:cNvPr>
                <p:cNvPicPr/>
                <p:nvPr/>
              </p:nvPicPr>
              <p:blipFill>
                <a:blip r:embed="rId367"/>
                <a:stretch>
                  <a:fillRect/>
                </a:stretch>
              </p:blipFill>
              <p:spPr>
                <a:xfrm>
                  <a:off x="457210" y="5626490"/>
                  <a:ext cx="19944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6" name="Ink 225">
                  <a:extLst>
                    <a:ext uri="{FF2B5EF4-FFF2-40B4-BE49-F238E27FC236}">
                      <a16:creationId xmlns:a16="http://schemas.microsoft.com/office/drawing/2014/main" id="{C697F817-6967-4C83-9900-42E97754A4EB}"/>
                    </a:ext>
                  </a:extLst>
                </p14:cNvPr>
                <p14:cNvContentPartPr/>
                <p14:nvPr/>
              </p14:nvContentPartPr>
              <p14:xfrm>
                <a:off x="565210" y="5876330"/>
                <a:ext cx="141480" cy="52560"/>
              </p14:xfrm>
            </p:contentPart>
          </mc:Choice>
          <mc:Fallback xmlns="">
            <p:pic>
              <p:nvPicPr>
                <p:cNvPr id="226" name="Ink 225">
                  <a:extLst>
                    <a:ext uri="{FF2B5EF4-FFF2-40B4-BE49-F238E27FC236}">
                      <a16:creationId xmlns:a16="http://schemas.microsoft.com/office/drawing/2014/main" id="{C697F817-6967-4C83-9900-42E97754A4EB}"/>
                    </a:ext>
                  </a:extLst>
                </p:cNvPr>
                <p:cNvPicPr/>
                <p:nvPr/>
              </p:nvPicPr>
              <p:blipFill>
                <a:blip r:embed="rId369"/>
                <a:stretch>
                  <a:fillRect/>
                </a:stretch>
              </p:blipFill>
              <p:spPr>
                <a:xfrm>
                  <a:off x="559090" y="5870210"/>
                  <a:ext cx="153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7" name="Ink 226">
                  <a:extLst>
                    <a:ext uri="{FF2B5EF4-FFF2-40B4-BE49-F238E27FC236}">
                      <a16:creationId xmlns:a16="http://schemas.microsoft.com/office/drawing/2014/main" id="{6AC1D825-17B9-FBDA-2385-ADC953F4DA04}"/>
                    </a:ext>
                  </a:extLst>
                </p14:cNvPr>
                <p14:cNvContentPartPr/>
                <p14:nvPr/>
              </p14:nvContentPartPr>
              <p14:xfrm>
                <a:off x="769330" y="5846450"/>
                <a:ext cx="158040" cy="221040"/>
              </p14:xfrm>
            </p:contentPart>
          </mc:Choice>
          <mc:Fallback xmlns="">
            <p:pic>
              <p:nvPicPr>
                <p:cNvPr id="227" name="Ink 226">
                  <a:extLst>
                    <a:ext uri="{FF2B5EF4-FFF2-40B4-BE49-F238E27FC236}">
                      <a16:creationId xmlns:a16="http://schemas.microsoft.com/office/drawing/2014/main" id="{6AC1D825-17B9-FBDA-2385-ADC953F4DA04}"/>
                    </a:ext>
                  </a:extLst>
                </p:cNvPr>
                <p:cNvPicPr/>
                <p:nvPr/>
              </p:nvPicPr>
              <p:blipFill>
                <a:blip r:embed="rId371"/>
                <a:stretch>
                  <a:fillRect/>
                </a:stretch>
              </p:blipFill>
              <p:spPr>
                <a:xfrm>
                  <a:off x="763210" y="5840330"/>
                  <a:ext cx="170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8" name="Ink 227">
                  <a:extLst>
                    <a:ext uri="{FF2B5EF4-FFF2-40B4-BE49-F238E27FC236}">
                      <a16:creationId xmlns:a16="http://schemas.microsoft.com/office/drawing/2014/main" id="{D0712173-5694-D1C6-8130-6C41D223FF3D}"/>
                    </a:ext>
                  </a:extLst>
                </p14:cNvPr>
                <p14:cNvContentPartPr/>
                <p14:nvPr/>
              </p14:nvContentPartPr>
              <p14:xfrm>
                <a:off x="890290" y="5865530"/>
                <a:ext cx="146160" cy="323640"/>
              </p14:xfrm>
            </p:contentPart>
          </mc:Choice>
          <mc:Fallback xmlns="">
            <p:pic>
              <p:nvPicPr>
                <p:cNvPr id="228" name="Ink 227">
                  <a:extLst>
                    <a:ext uri="{FF2B5EF4-FFF2-40B4-BE49-F238E27FC236}">
                      <a16:creationId xmlns:a16="http://schemas.microsoft.com/office/drawing/2014/main" id="{D0712173-5694-D1C6-8130-6C41D223FF3D}"/>
                    </a:ext>
                  </a:extLst>
                </p:cNvPr>
                <p:cNvPicPr/>
                <p:nvPr/>
              </p:nvPicPr>
              <p:blipFill>
                <a:blip r:embed="rId373"/>
                <a:stretch>
                  <a:fillRect/>
                </a:stretch>
              </p:blipFill>
              <p:spPr>
                <a:xfrm>
                  <a:off x="884170" y="5859410"/>
                  <a:ext cx="158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9" name="Ink 228">
                  <a:extLst>
                    <a:ext uri="{FF2B5EF4-FFF2-40B4-BE49-F238E27FC236}">
                      <a16:creationId xmlns:a16="http://schemas.microsoft.com/office/drawing/2014/main" id="{32E0A755-5369-0810-3BE8-D7212749224C}"/>
                    </a:ext>
                  </a:extLst>
                </p14:cNvPr>
                <p14:cNvContentPartPr/>
                <p14:nvPr/>
              </p14:nvContentPartPr>
              <p14:xfrm>
                <a:off x="767890" y="5846450"/>
                <a:ext cx="186840" cy="456840"/>
              </p14:xfrm>
            </p:contentPart>
          </mc:Choice>
          <mc:Fallback xmlns="">
            <p:pic>
              <p:nvPicPr>
                <p:cNvPr id="229" name="Ink 228">
                  <a:extLst>
                    <a:ext uri="{FF2B5EF4-FFF2-40B4-BE49-F238E27FC236}">
                      <a16:creationId xmlns:a16="http://schemas.microsoft.com/office/drawing/2014/main" id="{32E0A755-5369-0810-3BE8-D7212749224C}"/>
                    </a:ext>
                  </a:extLst>
                </p:cNvPr>
                <p:cNvPicPr/>
                <p:nvPr/>
              </p:nvPicPr>
              <p:blipFill>
                <a:blip r:embed="rId375"/>
                <a:stretch>
                  <a:fillRect/>
                </a:stretch>
              </p:blipFill>
              <p:spPr>
                <a:xfrm>
                  <a:off x="761770" y="5840330"/>
                  <a:ext cx="1990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0" name="Ink 229">
                  <a:extLst>
                    <a:ext uri="{FF2B5EF4-FFF2-40B4-BE49-F238E27FC236}">
                      <a16:creationId xmlns:a16="http://schemas.microsoft.com/office/drawing/2014/main" id="{283EFAD5-C517-7B3D-4C0B-4BCC9FB86C4A}"/>
                    </a:ext>
                  </a:extLst>
                </p14:cNvPr>
                <p14:cNvContentPartPr/>
                <p14:nvPr/>
              </p14:nvContentPartPr>
              <p14:xfrm>
                <a:off x="933130" y="5825210"/>
                <a:ext cx="147240" cy="274680"/>
              </p14:xfrm>
            </p:contentPart>
          </mc:Choice>
          <mc:Fallback xmlns="">
            <p:pic>
              <p:nvPicPr>
                <p:cNvPr id="230" name="Ink 229">
                  <a:extLst>
                    <a:ext uri="{FF2B5EF4-FFF2-40B4-BE49-F238E27FC236}">
                      <a16:creationId xmlns:a16="http://schemas.microsoft.com/office/drawing/2014/main" id="{283EFAD5-C517-7B3D-4C0B-4BCC9FB86C4A}"/>
                    </a:ext>
                  </a:extLst>
                </p:cNvPr>
                <p:cNvPicPr/>
                <p:nvPr/>
              </p:nvPicPr>
              <p:blipFill>
                <a:blip r:embed="rId377"/>
                <a:stretch>
                  <a:fillRect/>
                </a:stretch>
              </p:blipFill>
              <p:spPr>
                <a:xfrm>
                  <a:off x="927010" y="5819090"/>
                  <a:ext cx="159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1" name="Ink 230">
                  <a:extLst>
                    <a:ext uri="{FF2B5EF4-FFF2-40B4-BE49-F238E27FC236}">
                      <a16:creationId xmlns:a16="http://schemas.microsoft.com/office/drawing/2014/main" id="{6C91D321-3865-E04F-A94B-A58301AF032D}"/>
                    </a:ext>
                  </a:extLst>
                </p14:cNvPr>
                <p14:cNvContentPartPr/>
                <p14:nvPr/>
              </p14:nvContentPartPr>
              <p14:xfrm>
                <a:off x="1168570" y="5723330"/>
                <a:ext cx="191520" cy="354600"/>
              </p14:xfrm>
            </p:contentPart>
          </mc:Choice>
          <mc:Fallback xmlns="">
            <p:pic>
              <p:nvPicPr>
                <p:cNvPr id="231" name="Ink 230">
                  <a:extLst>
                    <a:ext uri="{FF2B5EF4-FFF2-40B4-BE49-F238E27FC236}">
                      <a16:creationId xmlns:a16="http://schemas.microsoft.com/office/drawing/2014/main" id="{6C91D321-3865-E04F-A94B-A58301AF032D}"/>
                    </a:ext>
                  </a:extLst>
                </p:cNvPr>
                <p:cNvPicPr/>
                <p:nvPr/>
              </p:nvPicPr>
              <p:blipFill>
                <a:blip r:embed="rId379"/>
                <a:stretch>
                  <a:fillRect/>
                </a:stretch>
              </p:blipFill>
              <p:spPr>
                <a:xfrm>
                  <a:off x="1162450" y="5717210"/>
                  <a:ext cx="2037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2" name="Ink 231">
                  <a:extLst>
                    <a:ext uri="{FF2B5EF4-FFF2-40B4-BE49-F238E27FC236}">
                      <a16:creationId xmlns:a16="http://schemas.microsoft.com/office/drawing/2014/main" id="{5C00A518-2F5F-19F4-AEF0-9FA740AB6176}"/>
                    </a:ext>
                  </a:extLst>
                </p14:cNvPr>
                <p14:cNvContentPartPr/>
                <p14:nvPr/>
              </p14:nvContentPartPr>
              <p14:xfrm>
                <a:off x="1465210" y="5728370"/>
                <a:ext cx="24120" cy="234720"/>
              </p14:xfrm>
            </p:contentPart>
          </mc:Choice>
          <mc:Fallback xmlns="">
            <p:pic>
              <p:nvPicPr>
                <p:cNvPr id="232" name="Ink 231">
                  <a:extLst>
                    <a:ext uri="{FF2B5EF4-FFF2-40B4-BE49-F238E27FC236}">
                      <a16:creationId xmlns:a16="http://schemas.microsoft.com/office/drawing/2014/main" id="{5C00A518-2F5F-19F4-AEF0-9FA740AB6176}"/>
                    </a:ext>
                  </a:extLst>
                </p:cNvPr>
                <p:cNvPicPr/>
                <p:nvPr/>
              </p:nvPicPr>
              <p:blipFill>
                <a:blip r:embed="rId381"/>
                <a:stretch>
                  <a:fillRect/>
                </a:stretch>
              </p:blipFill>
              <p:spPr>
                <a:xfrm>
                  <a:off x="1459090" y="5722250"/>
                  <a:ext cx="36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3" name="Ink 232">
                  <a:extLst>
                    <a:ext uri="{FF2B5EF4-FFF2-40B4-BE49-F238E27FC236}">
                      <a16:creationId xmlns:a16="http://schemas.microsoft.com/office/drawing/2014/main" id="{57262243-5389-5B4A-372F-F7F9B1DEF03F}"/>
                    </a:ext>
                  </a:extLst>
                </p14:cNvPr>
                <p14:cNvContentPartPr/>
                <p14:nvPr/>
              </p14:nvContentPartPr>
              <p14:xfrm>
                <a:off x="1349290" y="5786330"/>
                <a:ext cx="303840" cy="130320"/>
              </p14:xfrm>
            </p:contentPart>
          </mc:Choice>
          <mc:Fallback xmlns="">
            <p:pic>
              <p:nvPicPr>
                <p:cNvPr id="233" name="Ink 232">
                  <a:extLst>
                    <a:ext uri="{FF2B5EF4-FFF2-40B4-BE49-F238E27FC236}">
                      <a16:creationId xmlns:a16="http://schemas.microsoft.com/office/drawing/2014/main" id="{57262243-5389-5B4A-372F-F7F9B1DEF03F}"/>
                    </a:ext>
                  </a:extLst>
                </p:cNvPr>
                <p:cNvPicPr/>
                <p:nvPr/>
              </p:nvPicPr>
              <p:blipFill>
                <a:blip r:embed="rId383"/>
                <a:stretch>
                  <a:fillRect/>
                </a:stretch>
              </p:blipFill>
              <p:spPr>
                <a:xfrm>
                  <a:off x="1343170" y="5780210"/>
                  <a:ext cx="3160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5" name="Ink 234">
                  <a:extLst>
                    <a:ext uri="{FF2B5EF4-FFF2-40B4-BE49-F238E27FC236}">
                      <a16:creationId xmlns:a16="http://schemas.microsoft.com/office/drawing/2014/main" id="{2A384AE2-7802-5368-F381-0C81D42C91E7}"/>
                    </a:ext>
                  </a:extLst>
                </p14:cNvPr>
                <p14:cNvContentPartPr/>
                <p14:nvPr/>
              </p14:nvContentPartPr>
              <p14:xfrm>
                <a:off x="2421370" y="4765370"/>
                <a:ext cx="1127160" cy="912960"/>
              </p14:xfrm>
            </p:contentPart>
          </mc:Choice>
          <mc:Fallback xmlns="">
            <p:pic>
              <p:nvPicPr>
                <p:cNvPr id="235" name="Ink 234">
                  <a:extLst>
                    <a:ext uri="{FF2B5EF4-FFF2-40B4-BE49-F238E27FC236}">
                      <a16:creationId xmlns:a16="http://schemas.microsoft.com/office/drawing/2014/main" id="{2A384AE2-7802-5368-F381-0C81D42C91E7}"/>
                    </a:ext>
                  </a:extLst>
                </p:cNvPr>
                <p:cNvPicPr/>
                <p:nvPr/>
              </p:nvPicPr>
              <p:blipFill>
                <a:blip r:embed="rId385"/>
                <a:stretch>
                  <a:fillRect/>
                </a:stretch>
              </p:blipFill>
              <p:spPr>
                <a:xfrm>
                  <a:off x="2415250" y="4759250"/>
                  <a:ext cx="1139400" cy="925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6" name="Ink 235">
                  <a:extLst>
                    <a:ext uri="{FF2B5EF4-FFF2-40B4-BE49-F238E27FC236}">
                      <a16:creationId xmlns:a16="http://schemas.microsoft.com/office/drawing/2014/main" id="{3A113139-D802-F3B7-5DF4-3DCFDAC774D5}"/>
                    </a:ext>
                  </a:extLst>
                </p14:cNvPr>
                <p14:cNvContentPartPr/>
                <p14:nvPr/>
              </p14:nvContentPartPr>
              <p14:xfrm>
                <a:off x="2504170" y="5823050"/>
                <a:ext cx="214200" cy="269280"/>
              </p14:xfrm>
            </p:contentPart>
          </mc:Choice>
          <mc:Fallback xmlns="">
            <p:pic>
              <p:nvPicPr>
                <p:cNvPr id="236" name="Ink 235">
                  <a:extLst>
                    <a:ext uri="{FF2B5EF4-FFF2-40B4-BE49-F238E27FC236}">
                      <a16:creationId xmlns:a16="http://schemas.microsoft.com/office/drawing/2014/main" id="{3A113139-D802-F3B7-5DF4-3DCFDAC774D5}"/>
                    </a:ext>
                  </a:extLst>
                </p:cNvPr>
                <p:cNvPicPr/>
                <p:nvPr/>
              </p:nvPicPr>
              <p:blipFill>
                <a:blip r:embed="rId387"/>
                <a:stretch>
                  <a:fillRect/>
                </a:stretch>
              </p:blipFill>
              <p:spPr>
                <a:xfrm>
                  <a:off x="2498050" y="5816930"/>
                  <a:ext cx="2264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7" name="Ink 236">
                  <a:extLst>
                    <a:ext uri="{FF2B5EF4-FFF2-40B4-BE49-F238E27FC236}">
                      <a16:creationId xmlns:a16="http://schemas.microsoft.com/office/drawing/2014/main" id="{B8A30E24-E6CE-93DE-F82C-2C4A5D9CF994}"/>
                    </a:ext>
                  </a:extLst>
                </p14:cNvPr>
                <p14:cNvContentPartPr/>
                <p14:nvPr/>
              </p14:nvContentPartPr>
              <p14:xfrm>
                <a:off x="2761210" y="5762210"/>
                <a:ext cx="207360" cy="245160"/>
              </p14:xfrm>
            </p:contentPart>
          </mc:Choice>
          <mc:Fallback xmlns="">
            <p:pic>
              <p:nvPicPr>
                <p:cNvPr id="237" name="Ink 236">
                  <a:extLst>
                    <a:ext uri="{FF2B5EF4-FFF2-40B4-BE49-F238E27FC236}">
                      <a16:creationId xmlns:a16="http://schemas.microsoft.com/office/drawing/2014/main" id="{B8A30E24-E6CE-93DE-F82C-2C4A5D9CF994}"/>
                    </a:ext>
                  </a:extLst>
                </p:cNvPr>
                <p:cNvPicPr/>
                <p:nvPr/>
              </p:nvPicPr>
              <p:blipFill>
                <a:blip r:embed="rId389"/>
                <a:stretch>
                  <a:fillRect/>
                </a:stretch>
              </p:blipFill>
              <p:spPr>
                <a:xfrm>
                  <a:off x="2755090" y="5756090"/>
                  <a:ext cx="2196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8" name="Ink 237">
                  <a:extLst>
                    <a:ext uri="{FF2B5EF4-FFF2-40B4-BE49-F238E27FC236}">
                      <a16:creationId xmlns:a16="http://schemas.microsoft.com/office/drawing/2014/main" id="{C7DA7B6B-D044-B8EA-4551-2BFAA405137E}"/>
                    </a:ext>
                  </a:extLst>
                </p14:cNvPr>
                <p14:cNvContentPartPr/>
                <p14:nvPr/>
              </p14:nvContentPartPr>
              <p14:xfrm>
                <a:off x="3016090" y="5681570"/>
                <a:ext cx="248400" cy="305640"/>
              </p14:xfrm>
            </p:contentPart>
          </mc:Choice>
          <mc:Fallback xmlns="">
            <p:pic>
              <p:nvPicPr>
                <p:cNvPr id="238" name="Ink 237">
                  <a:extLst>
                    <a:ext uri="{FF2B5EF4-FFF2-40B4-BE49-F238E27FC236}">
                      <a16:creationId xmlns:a16="http://schemas.microsoft.com/office/drawing/2014/main" id="{C7DA7B6B-D044-B8EA-4551-2BFAA405137E}"/>
                    </a:ext>
                  </a:extLst>
                </p:cNvPr>
                <p:cNvPicPr/>
                <p:nvPr/>
              </p:nvPicPr>
              <p:blipFill>
                <a:blip r:embed="rId391"/>
                <a:stretch>
                  <a:fillRect/>
                </a:stretch>
              </p:blipFill>
              <p:spPr>
                <a:xfrm>
                  <a:off x="3009970" y="5675450"/>
                  <a:ext cx="2606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9" name="Ink 238">
                  <a:extLst>
                    <a:ext uri="{FF2B5EF4-FFF2-40B4-BE49-F238E27FC236}">
                      <a16:creationId xmlns:a16="http://schemas.microsoft.com/office/drawing/2014/main" id="{35A12235-1CC7-CA10-6C4C-12561CEB53D0}"/>
                    </a:ext>
                  </a:extLst>
                </p14:cNvPr>
                <p14:cNvContentPartPr/>
                <p14:nvPr/>
              </p14:nvContentPartPr>
              <p14:xfrm>
                <a:off x="3290050" y="5639810"/>
                <a:ext cx="182160" cy="378000"/>
              </p14:xfrm>
            </p:contentPart>
          </mc:Choice>
          <mc:Fallback xmlns="">
            <p:pic>
              <p:nvPicPr>
                <p:cNvPr id="239" name="Ink 238">
                  <a:extLst>
                    <a:ext uri="{FF2B5EF4-FFF2-40B4-BE49-F238E27FC236}">
                      <a16:creationId xmlns:a16="http://schemas.microsoft.com/office/drawing/2014/main" id="{35A12235-1CC7-CA10-6C4C-12561CEB53D0}"/>
                    </a:ext>
                  </a:extLst>
                </p:cNvPr>
                <p:cNvPicPr/>
                <p:nvPr/>
              </p:nvPicPr>
              <p:blipFill>
                <a:blip r:embed="rId393"/>
                <a:stretch>
                  <a:fillRect/>
                </a:stretch>
              </p:blipFill>
              <p:spPr>
                <a:xfrm>
                  <a:off x="3283930" y="5633690"/>
                  <a:ext cx="19440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1" name="Ink 240">
                  <a:extLst>
                    <a:ext uri="{FF2B5EF4-FFF2-40B4-BE49-F238E27FC236}">
                      <a16:creationId xmlns:a16="http://schemas.microsoft.com/office/drawing/2014/main" id="{9B6EA098-7C28-54E3-FD1D-E7A843664056}"/>
                    </a:ext>
                  </a:extLst>
                </p14:cNvPr>
                <p14:cNvContentPartPr/>
                <p14:nvPr/>
              </p14:nvContentPartPr>
              <p14:xfrm>
                <a:off x="2729170" y="6072170"/>
                <a:ext cx="300240" cy="425880"/>
              </p14:xfrm>
            </p:contentPart>
          </mc:Choice>
          <mc:Fallback xmlns="">
            <p:pic>
              <p:nvPicPr>
                <p:cNvPr id="241" name="Ink 240">
                  <a:extLst>
                    <a:ext uri="{FF2B5EF4-FFF2-40B4-BE49-F238E27FC236}">
                      <a16:creationId xmlns:a16="http://schemas.microsoft.com/office/drawing/2014/main" id="{9B6EA098-7C28-54E3-FD1D-E7A843664056}"/>
                    </a:ext>
                  </a:extLst>
                </p:cNvPr>
                <p:cNvPicPr/>
                <p:nvPr/>
              </p:nvPicPr>
              <p:blipFill>
                <a:blip r:embed="rId395"/>
                <a:stretch>
                  <a:fillRect/>
                </a:stretch>
              </p:blipFill>
              <p:spPr>
                <a:xfrm>
                  <a:off x="2723050" y="6066050"/>
                  <a:ext cx="3124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2" name="Ink 241">
                  <a:extLst>
                    <a:ext uri="{FF2B5EF4-FFF2-40B4-BE49-F238E27FC236}">
                      <a16:creationId xmlns:a16="http://schemas.microsoft.com/office/drawing/2014/main" id="{AF91F186-6F35-0AC3-07B3-46D260FD4BCF}"/>
                    </a:ext>
                  </a:extLst>
                </p14:cNvPr>
                <p14:cNvContentPartPr/>
                <p14:nvPr/>
              </p14:nvContentPartPr>
              <p14:xfrm>
                <a:off x="3047050" y="6279890"/>
                <a:ext cx="146160" cy="162720"/>
              </p14:xfrm>
            </p:contentPart>
          </mc:Choice>
          <mc:Fallback xmlns="">
            <p:pic>
              <p:nvPicPr>
                <p:cNvPr id="242" name="Ink 241">
                  <a:extLst>
                    <a:ext uri="{FF2B5EF4-FFF2-40B4-BE49-F238E27FC236}">
                      <a16:creationId xmlns:a16="http://schemas.microsoft.com/office/drawing/2014/main" id="{AF91F186-6F35-0AC3-07B3-46D260FD4BCF}"/>
                    </a:ext>
                  </a:extLst>
                </p:cNvPr>
                <p:cNvPicPr/>
                <p:nvPr/>
              </p:nvPicPr>
              <p:blipFill>
                <a:blip r:embed="rId397"/>
                <a:stretch>
                  <a:fillRect/>
                </a:stretch>
              </p:blipFill>
              <p:spPr>
                <a:xfrm>
                  <a:off x="3040930" y="6273770"/>
                  <a:ext cx="1584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3" name="Ink 242">
                  <a:extLst>
                    <a:ext uri="{FF2B5EF4-FFF2-40B4-BE49-F238E27FC236}">
                      <a16:creationId xmlns:a16="http://schemas.microsoft.com/office/drawing/2014/main" id="{69A6C876-3E54-7C4F-A22C-2E059E5D9044}"/>
                    </a:ext>
                  </a:extLst>
                </p14:cNvPr>
                <p14:cNvContentPartPr/>
                <p14:nvPr/>
              </p14:nvContentPartPr>
              <p14:xfrm>
                <a:off x="3227770" y="6244610"/>
                <a:ext cx="167760" cy="185760"/>
              </p14:xfrm>
            </p:contentPart>
          </mc:Choice>
          <mc:Fallback xmlns="">
            <p:pic>
              <p:nvPicPr>
                <p:cNvPr id="243" name="Ink 242">
                  <a:extLst>
                    <a:ext uri="{FF2B5EF4-FFF2-40B4-BE49-F238E27FC236}">
                      <a16:creationId xmlns:a16="http://schemas.microsoft.com/office/drawing/2014/main" id="{69A6C876-3E54-7C4F-A22C-2E059E5D9044}"/>
                    </a:ext>
                  </a:extLst>
                </p:cNvPr>
                <p:cNvPicPr/>
                <p:nvPr/>
              </p:nvPicPr>
              <p:blipFill>
                <a:blip r:embed="rId399"/>
                <a:stretch>
                  <a:fillRect/>
                </a:stretch>
              </p:blipFill>
              <p:spPr>
                <a:xfrm>
                  <a:off x="3221650" y="6238490"/>
                  <a:ext cx="1800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4" name="Ink 243">
                  <a:extLst>
                    <a:ext uri="{FF2B5EF4-FFF2-40B4-BE49-F238E27FC236}">
                      <a16:creationId xmlns:a16="http://schemas.microsoft.com/office/drawing/2014/main" id="{5129D46F-A52A-F219-3F5C-596ED60861F2}"/>
                    </a:ext>
                  </a:extLst>
                </p14:cNvPr>
                <p14:cNvContentPartPr/>
                <p14:nvPr/>
              </p14:nvContentPartPr>
              <p14:xfrm>
                <a:off x="3375010" y="6186650"/>
                <a:ext cx="338400" cy="333720"/>
              </p14:xfrm>
            </p:contentPart>
          </mc:Choice>
          <mc:Fallback xmlns="">
            <p:pic>
              <p:nvPicPr>
                <p:cNvPr id="244" name="Ink 243">
                  <a:extLst>
                    <a:ext uri="{FF2B5EF4-FFF2-40B4-BE49-F238E27FC236}">
                      <a16:creationId xmlns:a16="http://schemas.microsoft.com/office/drawing/2014/main" id="{5129D46F-A52A-F219-3F5C-596ED60861F2}"/>
                    </a:ext>
                  </a:extLst>
                </p:cNvPr>
                <p:cNvPicPr/>
                <p:nvPr/>
              </p:nvPicPr>
              <p:blipFill>
                <a:blip r:embed="rId401"/>
                <a:stretch>
                  <a:fillRect/>
                </a:stretch>
              </p:blipFill>
              <p:spPr>
                <a:xfrm>
                  <a:off x="3368890" y="6180530"/>
                  <a:ext cx="3506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5" name="Ink 244">
                  <a:extLst>
                    <a:ext uri="{FF2B5EF4-FFF2-40B4-BE49-F238E27FC236}">
                      <a16:creationId xmlns:a16="http://schemas.microsoft.com/office/drawing/2014/main" id="{246546B5-CB77-444F-56EA-3A377E319EEE}"/>
                    </a:ext>
                  </a:extLst>
                </p14:cNvPr>
                <p14:cNvContentPartPr/>
                <p14:nvPr/>
              </p14:nvContentPartPr>
              <p14:xfrm>
                <a:off x="3774970" y="6099170"/>
                <a:ext cx="140760" cy="340200"/>
              </p14:xfrm>
            </p:contentPart>
          </mc:Choice>
          <mc:Fallback xmlns="">
            <p:pic>
              <p:nvPicPr>
                <p:cNvPr id="245" name="Ink 244">
                  <a:extLst>
                    <a:ext uri="{FF2B5EF4-FFF2-40B4-BE49-F238E27FC236}">
                      <a16:creationId xmlns:a16="http://schemas.microsoft.com/office/drawing/2014/main" id="{246546B5-CB77-444F-56EA-3A377E319EEE}"/>
                    </a:ext>
                  </a:extLst>
                </p:cNvPr>
                <p:cNvPicPr/>
                <p:nvPr/>
              </p:nvPicPr>
              <p:blipFill>
                <a:blip r:embed="rId403"/>
                <a:stretch>
                  <a:fillRect/>
                </a:stretch>
              </p:blipFill>
              <p:spPr>
                <a:xfrm>
                  <a:off x="3768850" y="6093050"/>
                  <a:ext cx="1530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6" name="Ink 245">
                  <a:extLst>
                    <a:ext uri="{FF2B5EF4-FFF2-40B4-BE49-F238E27FC236}">
                      <a16:creationId xmlns:a16="http://schemas.microsoft.com/office/drawing/2014/main" id="{EAD2FB72-2556-E2DB-965B-41B033CC42BF}"/>
                    </a:ext>
                  </a:extLst>
                </p14:cNvPr>
                <p14:cNvContentPartPr/>
                <p14:nvPr/>
              </p14:nvContentPartPr>
              <p14:xfrm>
                <a:off x="783730" y="4333730"/>
                <a:ext cx="1674720" cy="1141560"/>
              </p14:xfrm>
            </p:contentPart>
          </mc:Choice>
          <mc:Fallback xmlns="">
            <p:pic>
              <p:nvPicPr>
                <p:cNvPr id="246" name="Ink 245">
                  <a:extLst>
                    <a:ext uri="{FF2B5EF4-FFF2-40B4-BE49-F238E27FC236}">
                      <a16:creationId xmlns:a16="http://schemas.microsoft.com/office/drawing/2014/main" id="{EAD2FB72-2556-E2DB-965B-41B033CC42BF}"/>
                    </a:ext>
                  </a:extLst>
                </p:cNvPr>
                <p:cNvPicPr/>
                <p:nvPr/>
              </p:nvPicPr>
              <p:blipFill>
                <a:blip r:embed="rId405"/>
                <a:stretch>
                  <a:fillRect/>
                </a:stretch>
              </p:blipFill>
              <p:spPr>
                <a:xfrm>
                  <a:off x="777610" y="4327610"/>
                  <a:ext cx="1686960" cy="1153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7" name="Ink 246">
                  <a:extLst>
                    <a:ext uri="{FF2B5EF4-FFF2-40B4-BE49-F238E27FC236}">
                      <a16:creationId xmlns:a16="http://schemas.microsoft.com/office/drawing/2014/main" id="{629892F5-FBAD-9CF9-BC32-D85B6828D242}"/>
                    </a:ext>
                  </a:extLst>
                </p14:cNvPr>
                <p14:cNvContentPartPr/>
                <p14:nvPr/>
              </p14:nvContentPartPr>
              <p14:xfrm>
                <a:off x="784450" y="4217090"/>
                <a:ext cx="690840" cy="360000"/>
              </p14:xfrm>
            </p:contentPart>
          </mc:Choice>
          <mc:Fallback xmlns="">
            <p:pic>
              <p:nvPicPr>
                <p:cNvPr id="247" name="Ink 246">
                  <a:extLst>
                    <a:ext uri="{FF2B5EF4-FFF2-40B4-BE49-F238E27FC236}">
                      <a16:creationId xmlns:a16="http://schemas.microsoft.com/office/drawing/2014/main" id="{629892F5-FBAD-9CF9-BC32-D85B6828D242}"/>
                    </a:ext>
                  </a:extLst>
                </p:cNvPr>
                <p:cNvPicPr/>
                <p:nvPr/>
              </p:nvPicPr>
              <p:blipFill>
                <a:blip r:embed="rId407"/>
                <a:stretch>
                  <a:fillRect/>
                </a:stretch>
              </p:blipFill>
              <p:spPr>
                <a:xfrm>
                  <a:off x="778330" y="4210970"/>
                  <a:ext cx="7030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9" name="Ink 248">
                  <a:extLst>
                    <a:ext uri="{FF2B5EF4-FFF2-40B4-BE49-F238E27FC236}">
                      <a16:creationId xmlns:a16="http://schemas.microsoft.com/office/drawing/2014/main" id="{506E21BE-DBAA-D119-B3C0-DF63BD1531D4}"/>
                    </a:ext>
                  </a:extLst>
                </p14:cNvPr>
                <p14:cNvContentPartPr/>
                <p14:nvPr/>
              </p14:nvContentPartPr>
              <p14:xfrm>
                <a:off x="1029970" y="3829730"/>
                <a:ext cx="1485000" cy="925560"/>
              </p14:xfrm>
            </p:contentPart>
          </mc:Choice>
          <mc:Fallback xmlns="">
            <p:pic>
              <p:nvPicPr>
                <p:cNvPr id="249" name="Ink 248">
                  <a:extLst>
                    <a:ext uri="{FF2B5EF4-FFF2-40B4-BE49-F238E27FC236}">
                      <a16:creationId xmlns:a16="http://schemas.microsoft.com/office/drawing/2014/main" id="{506E21BE-DBAA-D119-B3C0-DF63BD1531D4}"/>
                    </a:ext>
                  </a:extLst>
                </p:cNvPr>
                <p:cNvPicPr/>
                <p:nvPr/>
              </p:nvPicPr>
              <p:blipFill>
                <a:blip r:embed="rId409"/>
                <a:stretch>
                  <a:fillRect/>
                </a:stretch>
              </p:blipFill>
              <p:spPr>
                <a:xfrm>
                  <a:off x="1023850" y="3823610"/>
                  <a:ext cx="1497240" cy="937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0" name="Ink 249">
                  <a:extLst>
                    <a:ext uri="{FF2B5EF4-FFF2-40B4-BE49-F238E27FC236}">
                      <a16:creationId xmlns:a16="http://schemas.microsoft.com/office/drawing/2014/main" id="{5481E930-C545-C38F-1479-169848C2219D}"/>
                    </a:ext>
                  </a:extLst>
                </p14:cNvPr>
                <p14:cNvContentPartPr/>
                <p14:nvPr/>
              </p14:nvContentPartPr>
              <p14:xfrm>
                <a:off x="2404810" y="4572410"/>
                <a:ext cx="296280" cy="295200"/>
              </p14:xfrm>
            </p:contentPart>
          </mc:Choice>
          <mc:Fallback xmlns="">
            <p:pic>
              <p:nvPicPr>
                <p:cNvPr id="250" name="Ink 249">
                  <a:extLst>
                    <a:ext uri="{FF2B5EF4-FFF2-40B4-BE49-F238E27FC236}">
                      <a16:creationId xmlns:a16="http://schemas.microsoft.com/office/drawing/2014/main" id="{5481E930-C545-C38F-1479-169848C2219D}"/>
                    </a:ext>
                  </a:extLst>
                </p:cNvPr>
                <p:cNvPicPr/>
                <p:nvPr/>
              </p:nvPicPr>
              <p:blipFill>
                <a:blip r:embed="rId411"/>
                <a:stretch>
                  <a:fillRect/>
                </a:stretch>
              </p:blipFill>
              <p:spPr>
                <a:xfrm>
                  <a:off x="2398690" y="4566290"/>
                  <a:ext cx="308520" cy="307440"/>
                </a:xfrm>
                <a:prstGeom prst="rect">
                  <a:avLst/>
                </a:prstGeom>
              </p:spPr>
            </p:pic>
          </mc:Fallback>
        </mc:AlternateContent>
      </p:grpSp>
      <p:grpSp>
        <p:nvGrpSpPr>
          <p:cNvPr id="265" name="Group 264">
            <a:extLst>
              <a:ext uri="{FF2B5EF4-FFF2-40B4-BE49-F238E27FC236}">
                <a16:creationId xmlns:a16="http://schemas.microsoft.com/office/drawing/2014/main" id="{1BAB9C80-D322-381A-8082-B5FC9D0D6C63}"/>
              </a:ext>
            </a:extLst>
          </p:cNvPr>
          <p:cNvGrpSpPr/>
          <p:nvPr/>
        </p:nvGrpSpPr>
        <p:grpSpPr>
          <a:xfrm>
            <a:off x="262090" y="1612490"/>
            <a:ext cx="2140560" cy="1263960"/>
            <a:chOff x="262090" y="1612490"/>
            <a:chExt cx="2140560" cy="1263960"/>
          </a:xfrm>
        </p:grpSpPr>
        <mc:AlternateContent xmlns:mc="http://schemas.openxmlformats.org/markup-compatibility/2006" xmlns:p14="http://schemas.microsoft.com/office/powerpoint/2010/main">
          <mc:Choice Requires="p14">
            <p:contentPart p14:bwMode="auto" r:id="rId412">
              <p14:nvContentPartPr>
                <p14:cNvPr id="252" name="Ink 251">
                  <a:extLst>
                    <a:ext uri="{FF2B5EF4-FFF2-40B4-BE49-F238E27FC236}">
                      <a16:creationId xmlns:a16="http://schemas.microsoft.com/office/drawing/2014/main" id="{DDB70173-94ED-3968-B4AC-88EBA564F5C6}"/>
                    </a:ext>
                  </a:extLst>
                </p14:cNvPr>
                <p14:cNvContentPartPr/>
                <p14:nvPr/>
              </p14:nvContentPartPr>
              <p14:xfrm>
                <a:off x="262090" y="1641650"/>
                <a:ext cx="461160" cy="530280"/>
              </p14:xfrm>
            </p:contentPart>
          </mc:Choice>
          <mc:Fallback xmlns="">
            <p:pic>
              <p:nvPicPr>
                <p:cNvPr id="252" name="Ink 251">
                  <a:extLst>
                    <a:ext uri="{FF2B5EF4-FFF2-40B4-BE49-F238E27FC236}">
                      <a16:creationId xmlns:a16="http://schemas.microsoft.com/office/drawing/2014/main" id="{DDB70173-94ED-3968-B4AC-88EBA564F5C6}"/>
                    </a:ext>
                  </a:extLst>
                </p:cNvPr>
                <p:cNvPicPr/>
                <p:nvPr/>
              </p:nvPicPr>
              <p:blipFill>
                <a:blip r:embed="rId413"/>
                <a:stretch>
                  <a:fillRect/>
                </a:stretch>
              </p:blipFill>
              <p:spPr>
                <a:xfrm>
                  <a:off x="255970" y="1635530"/>
                  <a:ext cx="4734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3" name="Ink 252">
                  <a:extLst>
                    <a:ext uri="{FF2B5EF4-FFF2-40B4-BE49-F238E27FC236}">
                      <a16:creationId xmlns:a16="http://schemas.microsoft.com/office/drawing/2014/main" id="{9BC1F286-D76D-6135-BEB0-44A0C545DABD}"/>
                    </a:ext>
                  </a:extLst>
                </p14:cNvPr>
                <p14:cNvContentPartPr/>
                <p14:nvPr/>
              </p14:nvContentPartPr>
              <p14:xfrm>
                <a:off x="843130" y="1679450"/>
                <a:ext cx="58680" cy="462240"/>
              </p14:xfrm>
            </p:contentPart>
          </mc:Choice>
          <mc:Fallback xmlns="">
            <p:pic>
              <p:nvPicPr>
                <p:cNvPr id="253" name="Ink 252">
                  <a:extLst>
                    <a:ext uri="{FF2B5EF4-FFF2-40B4-BE49-F238E27FC236}">
                      <a16:creationId xmlns:a16="http://schemas.microsoft.com/office/drawing/2014/main" id="{9BC1F286-D76D-6135-BEB0-44A0C545DABD}"/>
                    </a:ext>
                  </a:extLst>
                </p:cNvPr>
                <p:cNvPicPr/>
                <p:nvPr/>
              </p:nvPicPr>
              <p:blipFill>
                <a:blip r:embed="rId415"/>
                <a:stretch>
                  <a:fillRect/>
                </a:stretch>
              </p:blipFill>
              <p:spPr>
                <a:xfrm>
                  <a:off x="837010" y="1673330"/>
                  <a:ext cx="7092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4" name="Ink 253">
                  <a:extLst>
                    <a:ext uri="{FF2B5EF4-FFF2-40B4-BE49-F238E27FC236}">
                      <a16:creationId xmlns:a16="http://schemas.microsoft.com/office/drawing/2014/main" id="{D432E8B3-D086-B0B3-8353-479B47423EBB}"/>
                    </a:ext>
                  </a:extLst>
                </p14:cNvPr>
                <p14:cNvContentPartPr/>
                <p14:nvPr/>
              </p14:nvContentPartPr>
              <p14:xfrm>
                <a:off x="792730" y="1626170"/>
                <a:ext cx="430200" cy="78480"/>
              </p14:xfrm>
            </p:contentPart>
          </mc:Choice>
          <mc:Fallback xmlns="">
            <p:pic>
              <p:nvPicPr>
                <p:cNvPr id="254" name="Ink 253">
                  <a:extLst>
                    <a:ext uri="{FF2B5EF4-FFF2-40B4-BE49-F238E27FC236}">
                      <a16:creationId xmlns:a16="http://schemas.microsoft.com/office/drawing/2014/main" id="{D432E8B3-D086-B0B3-8353-479B47423EBB}"/>
                    </a:ext>
                  </a:extLst>
                </p:cNvPr>
                <p:cNvPicPr/>
                <p:nvPr/>
              </p:nvPicPr>
              <p:blipFill>
                <a:blip r:embed="rId417"/>
                <a:stretch>
                  <a:fillRect/>
                </a:stretch>
              </p:blipFill>
              <p:spPr>
                <a:xfrm>
                  <a:off x="786610" y="1620050"/>
                  <a:ext cx="442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5" name="Ink 254">
                  <a:extLst>
                    <a:ext uri="{FF2B5EF4-FFF2-40B4-BE49-F238E27FC236}">
                      <a16:creationId xmlns:a16="http://schemas.microsoft.com/office/drawing/2014/main" id="{BAEFEE66-2C74-C71D-FC61-E1292CB71316}"/>
                    </a:ext>
                  </a:extLst>
                </p14:cNvPr>
                <p14:cNvContentPartPr/>
                <p14:nvPr/>
              </p14:nvContentPartPr>
              <p14:xfrm>
                <a:off x="826570" y="2152130"/>
                <a:ext cx="257040" cy="52920"/>
              </p14:xfrm>
            </p:contentPart>
          </mc:Choice>
          <mc:Fallback xmlns="">
            <p:pic>
              <p:nvPicPr>
                <p:cNvPr id="255" name="Ink 254">
                  <a:extLst>
                    <a:ext uri="{FF2B5EF4-FFF2-40B4-BE49-F238E27FC236}">
                      <a16:creationId xmlns:a16="http://schemas.microsoft.com/office/drawing/2014/main" id="{BAEFEE66-2C74-C71D-FC61-E1292CB71316}"/>
                    </a:ext>
                  </a:extLst>
                </p:cNvPr>
                <p:cNvPicPr/>
                <p:nvPr/>
              </p:nvPicPr>
              <p:blipFill>
                <a:blip r:embed="rId419"/>
                <a:stretch>
                  <a:fillRect/>
                </a:stretch>
              </p:blipFill>
              <p:spPr>
                <a:xfrm>
                  <a:off x="820450" y="2146010"/>
                  <a:ext cx="2692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6" name="Ink 255">
                  <a:extLst>
                    <a:ext uri="{FF2B5EF4-FFF2-40B4-BE49-F238E27FC236}">
                      <a16:creationId xmlns:a16="http://schemas.microsoft.com/office/drawing/2014/main" id="{E17C8D6F-17A7-A816-9FF4-4E4074205435}"/>
                    </a:ext>
                  </a:extLst>
                </p14:cNvPr>
                <p14:cNvContentPartPr/>
                <p14:nvPr/>
              </p14:nvContentPartPr>
              <p14:xfrm>
                <a:off x="1161370" y="1612490"/>
                <a:ext cx="437400" cy="672840"/>
              </p14:xfrm>
            </p:contentPart>
          </mc:Choice>
          <mc:Fallback xmlns="">
            <p:pic>
              <p:nvPicPr>
                <p:cNvPr id="256" name="Ink 255">
                  <a:extLst>
                    <a:ext uri="{FF2B5EF4-FFF2-40B4-BE49-F238E27FC236}">
                      <a16:creationId xmlns:a16="http://schemas.microsoft.com/office/drawing/2014/main" id="{E17C8D6F-17A7-A816-9FF4-4E4074205435}"/>
                    </a:ext>
                  </a:extLst>
                </p:cNvPr>
                <p:cNvPicPr/>
                <p:nvPr/>
              </p:nvPicPr>
              <p:blipFill>
                <a:blip r:embed="rId421"/>
                <a:stretch>
                  <a:fillRect/>
                </a:stretch>
              </p:blipFill>
              <p:spPr>
                <a:xfrm>
                  <a:off x="1155250" y="1606370"/>
                  <a:ext cx="44964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8" name="Ink 257">
                  <a:extLst>
                    <a:ext uri="{FF2B5EF4-FFF2-40B4-BE49-F238E27FC236}">
                      <a16:creationId xmlns:a16="http://schemas.microsoft.com/office/drawing/2014/main" id="{38870609-50E6-5455-36FF-B81682A656CC}"/>
                    </a:ext>
                  </a:extLst>
                </p14:cNvPr>
                <p14:cNvContentPartPr/>
                <p14:nvPr/>
              </p14:nvContentPartPr>
              <p14:xfrm>
                <a:off x="688330" y="2273810"/>
                <a:ext cx="271800" cy="602640"/>
              </p14:xfrm>
            </p:contentPart>
          </mc:Choice>
          <mc:Fallback xmlns="">
            <p:pic>
              <p:nvPicPr>
                <p:cNvPr id="258" name="Ink 257">
                  <a:extLst>
                    <a:ext uri="{FF2B5EF4-FFF2-40B4-BE49-F238E27FC236}">
                      <a16:creationId xmlns:a16="http://schemas.microsoft.com/office/drawing/2014/main" id="{38870609-50E6-5455-36FF-B81682A656CC}"/>
                    </a:ext>
                  </a:extLst>
                </p:cNvPr>
                <p:cNvPicPr/>
                <p:nvPr/>
              </p:nvPicPr>
              <p:blipFill>
                <a:blip r:embed="rId423"/>
                <a:stretch>
                  <a:fillRect/>
                </a:stretch>
              </p:blipFill>
              <p:spPr>
                <a:xfrm>
                  <a:off x="682210" y="2267690"/>
                  <a:ext cx="28404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9" name="Ink 258">
                  <a:extLst>
                    <a:ext uri="{FF2B5EF4-FFF2-40B4-BE49-F238E27FC236}">
                      <a16:creationId xmlns:a16="http://schemas.microsoft.com/office/drawing/2014/main" id="{E65D1AE0-2005-E366-D425-C67C94ACA953}"/>
                    </a:ext>
                  </a:extLst>
                </p14:cNvPr>
                <p14:cNvContentPartPr/>
                <p14:nvPr/>
              </p14:nvContentPartPr>
              <p14:xfrm>
                <a:off x="732250" y="2596370"/>
                <a:ext cx="275400" cy="36000"/>
              </p14:xfrm>
            </p:contentPart>
          </mc:Choice>
          <mc:Fallback xmlns="">
            <p:pic>
              <p:nvPicPr>
                <p:cNvPr id="259" name="Ink 258">
                  <a:extLst>
                    <a:ext uri="{FF2B5EF4-FFF2-40B4-BE49-F238E27FC236}">
                      <a16:creationId xmlns:a16="http://schemas.microsoft.com/office/drawing/2014/main" id="{E65D1AE0-2005-E366-D425-C67C94ACA953}"/>
                    </a:ext>
                  </a:extLst>
                </p:cNvPr>
                <p:cNvPicPr/>
                <p:nvPr/>
              </p:nvPicPr>
              <p:blipFill>
                <a:blip r:embed="rId425"/>
                <a:stretch>
                  <a:fillRect/>
                </a:stretch>
              </p:blipFill>
              <p:spPr>
                <a:xfrm>
                  <a:off x="726130" y="2590250"/>
                  <a:ext cx="287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0" name="Ink 259">
                  <a:extLst>
                    <a:ext uri="{FF2B5EF4-FFF2-40B4-BE49-F238E27FC236}">
                      <a16:creationId xmlns:a16="http://schemas.microsoft.com/office/drawing/2014/main" id="{C2856188-CCCD-E3E0-F5E8-4C691C94C225}"/>
                    </a:ext>
                  </a:extLst>
                </p14:cNvPr>
                <p14:cNvContentPartPr/>
                <p14:nvPr/>
              </p14:nvContentPartPr>
              <p14:xfrm>
                <a:off x="1058050" y="2368850"/>
                <a:ext cx="239760" cy="494640"/>
              </p14:xfrm>
            </p:contentPart>
          </mc:Choice>
          <mc:Fallback xmlns="">
            <p:pic>
              <p:nvPicPr>
                <p:cNvPr id="260" name="Ink 259">
                  <a:extLst>
                    <a:ext uri="{FF2B5EF4-FFF2-40B4-BE49-F238E27FC236}">
                      <a16:creationId xmlns:a16="http://schemas.microsoft.com/office/drawing/2014/main" id="{C2856188-CCCD-E3E0-F5E8-4C691C94C225}"/>
                    </a:ext>
                  </a:extLst>
                </p:cNvPr>
                <p:cNvPicPr/>
                <p:nvPr/>
              </p:nvPicPr>
              <p:blipFill>
                <a:blip r:embed="rId427"/>
                <a:stretch>
                  <a:fillRect/>
                </a:stretch>
              </p:blipFill>
              <p:spPr>
                <a:xfrm>
                  <a:off x="1051930" y="2362730"/>
                  <a:ext cx="25200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1" name="Ink 260">
                  <a:extLst>
                    <a:ext uri="{FF2B5EF4-FFF2-40B4-BE49-F238E27FC236}">
                      <a16:creationId xmlns:a16="http://schemas.microsoft.com/office/drawing/2014/main" id="{CA2C645B-32FD-84DC-2C81-A74E46BFB81D}"/>
                    </a:ext>
                  </a:extLst>
                </p14:cNvPr>
                <p14:cNvContentPartPr/>
                <p14:nvPr/>
              </p14:nvContentPartPr>
              <p14:xfrm>
                <a:off x="1290610" y="2196410"/>
                <a:ext cx="440640" cy="642240"/>
              </p14:xfrm>
            </p:contentPart>
          </mc:Choice>
          <mc:Fallback xmlns="">
            <p:pic>
              <p:nvPicPr>
                <p:cNvPr id="261" name="Ink 260">
                  <a:extLst>
                    <a:ext uri="{FF2B5EF4-FFF2-40B4-BE49-F238E27FC236}">
                      <a16:creationId xmlns:a16="http://schemas.microsoft.com/office/drawing/2014/main" id="{CA2C645B-32FD-84DC-2C81-A74E46BFB81D}"/>
                    </a:ext>
                  </a:extLst>
                </p:cNvPr>
                <p:cNvPicPr/>
                <p:nvPr/>
              </p:nvPicPr>
              <p:blipFill>
                <a:blip r:embed="rId429"/>
                <a:stretch>
                  <a:fillRect/>
                </a:stretch>
              </p:blipFill>
              <p:spPr>
                <a:xfrm>
                  <a:off x="1284490" y="2190290"/>
                  <a:ext cx="45288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2" name="Ink 261">
                  <a:extLst>
                    <a:ext uri="{FF2B5EF4-FFF2-40B4-BE49-F238E27FC236}">
                      <a16:creationId xmlns:a16="http://schemas.microsoft.com/office/drawing/2014/main" id="{C016593C-E8A1-9C84-F5EF-42FE096DD482}"/>
                    </a:ext>
                  </a:extLst>
                </p14:cNvPr>
                <p14:cNvContentPartPr/>
                <p14:nvPr/>
              </p14:nvContentPartPr>
              <p14:xfrm>
                <a:off x="1750330" y="2744330"/>
                <a:ext cx="13680" cy="37440"/>
              </p14:xfrm>
            </p:contentPart>
          </mc:Choice>
          <mc:Fallback xmlns="">
            <p:pic>
              <p:nvPicPr>
                <p:cNvPr id="262" name="Ink 261">
                  <a:extLst>
                    <a:ext uri="{FF2B5EF4-FFF2-40B4-BE49-F238E27FC236}">
                      <a16:creationId xmlns:a16="http://schemas.microsoft.com/office/drawing/2014/main" id="{C016593C-E8A1-9C84-F5EF-42FE096DD482}"/>
                    </a:ext>
                  </a:extLst>
                </p:cNvPr>
                <p:cNvPicPr/>
                <p:nvPr/>
              </p:nvPicPr>
              <p:blipFill>
                <a:blip r:embed="rId431"/>
                <a:stretch>
                  <a:fillRect/>
                </a:stretch>
              </p:blipFill>
              <p:spPr>
                <a:xfrm>
                  <a:off x="1744210" y="2738210"/>
                  <a:ext cx="25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3" name="Ink 262">
                  <a:extLst>
                    <a:ext uri="{FF2B5EF4-FFF2-40B4-BE49-F238E27FC236}">
                      <a16:creationId xmlns:a16="http://schemas.microsoft.com/office/drawing/2014/main" id="{EF406837-3709-F965-B900-99421E0F4F78}"/>
                    </a:ext>
                  </a:extLst>
                </p14:cNvPr>
                <p14:cNvContentPartPr/>
                <p14:nvPr/>
              </p14:nvContentPartPr>
              <p14:xfrm>
                <a:off x="1906570" y="2118290"/>
                <a:ext cx="246240" cy="690480"/>
              </p14:xfrm>
            </p:contentPart>
          </mc:Choice>
          <mc:Fallback xmlns="">
            <p:pic>
              <p:nvPicPr>
                <p:cNvPr id="263" name="Ink 262">
                  <a:extLst>
                    <a:ext uri="{FF2B5EF4-FFF2-40B4-BE49-F238E27FC236}">
                      <a16:creationId xmlns:a16="http://schemas.microsoft.com/office/drawing/2014/main" id="{EF406837-3709-F965-B900-99421E0F4F78}"/>
                    </a:ext>
                  </a:extLst>
                </p:cNvPr>
                <p:cNvPicPr/>
                <p:nvPr/>
              </p:nvPicPr>
              <p:blipFill>
                <a:blip r:embed="rId433"/>
                <a:stretch>
                  <a:fillRect/>
                </a:stretch>
              </p:blipFill>
              <p:spPr>
                <a:xfrm>
                  <a:off x="1900450" y="2112170"/>
                  <a:ext cx="258480" cy="7027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4" name="Ink 263">
                  <a:extLst>
                    <a:ext uri="{FF2B5EF4-FFF2-40B4-BE49-F238E27FC236}">
                      <a16:creationId xmlns:a16="http://schemas.microsoft.com/office/drawing/2014/main" id="{A7212663-67D3-7C3A-1A46-CE6439271094}"/>
                    </a:ext>
                  </a:extLst>
                </p14:cNvPr>
                <p14:cNvContentPartPr/>
                <p14:nvPr/>
              </p14:nvContentPartPr>
              <p14:xfrm>
                <a:off x="1881730" y="2775290"/>
                <a:ext cx="520920" cy="70560"/>
              </p14:xfrm>
            </p:contentPart>
          </mc:Choice>
          <mc:Fallback xmlns="">
            <p:pic>
              <p:nvPicPr>
                <p:cNvPr id="264" name="Ink 263">
                  <a:extLst>
                    <a:ext uri="{FF2B5EF4-FFF2-40B4-BE49-F238E27FC236}">
                      <a16:creationId xmlns:a16="http://schemas.microsoft.com/office/drawing/2014/main" id="{A7212663-67D3-7C3A-1A46-CE6439271094}"/>
                    </a:ext>
                  </a:extLst>
                </p:cNvPr>
                <p:cNvPicPr/>
                <p:nvPr/>
              </p:nvPicPr>
              <p:blipFill>
                <a:blip r:embed="rId435"/>
                <a:stretch>
                  <a:fillRect/>
                </a:stretch>
              </p:blipFill>
              <p:spPr>
                <a:xfrm>
                  <a:off x="1875610" y="2769170"/>
                  <a:ext cx="533160" cy="82800"/>
                </a:xfrm>
                <a:prstGeom prst="rect">
                  <a:avLst/>
                </a:prstGeom>
              </p:spPr>
            </p:pic>
          </mc:Fallback>
        </mc:AlternateContent>
      </p:grpSp>
    </p:spTree>
    <p:extLst>
      <p:ext uri="{BB962C8B-B14F-4D97-AF65-F5344CB8AC3E}">
        <p14:creationId xmlns:p14="http://schemas.microsoft.com/office/powerpoint/2010/main" val="17478329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NMP evolution and version differences | Noction">
            <a:extLst>
              <a:ext uri="{FF2B5EF4-FFF2-40B4-BE49-F238E27FC236}">
                <a16:creationId xmlns:a16="http://schemas.microsoft.com/office/drawing/2014/main" id="{89D968E4-1DCC-B2C8-34B9-ED863EE64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63" y="1078942"/>
            <a:ext cx="6357937" cy="4827116"/>
          </a:xfrm>
          <a:prstGeom prst="rect">
            <a:avLst/>
          </a:prstGeom>
          <a:noFill/>
          <a:extLst>
            <a:ext uri="{909E8E84-426E-40DD-AFC4-6F175D3DCCD1}">
              <a14:hiddenFill xmlns:a14="http://schemas.microsoft.com/office/drawing/2010/main">
                <a:solidFill>
                  <a:srgbClr val="FFFFFF"/>
                </a:solidFill>
              </a14:hiddenFill>
            </a:ext>
          </a:extLst>
        </p:spPr>
      </p:pic>
      <p:grpSp>
        <p:nvGrpSpPr>
          <p:cNvPr id="1046" name="Group 1045">
            <a:extLst>
              <a:ext uri="{FF2B5EF4-FFF2-40B4-BE49-F238E27FC236}">
                <a16:creationId xmlns:a16="http://schemas.microsoft.com/office/drawing/2014/main" id="{F5E3EACE-A2AD-9666-5137-493B857C90A8}"/>
              </a:ext>
            </a:extLst>
          </p:cNvPr>
          <p:cNvGrpSpPr/>
          <p:nvPr/>
        </p:nvGrpSpPr>
        <p:grpSpPr>
          <a:xfrm>
            <a:off x="7767730" y="563810"/>
            <a:ext cx="4296960" cy="4918680"/>
            <a:chOff x="7767730" y="563810"/>
            <a:chExt cx="4296960" cy="4918680"/>
          </a:xfrm>
        </p:grpSpPr>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6C554CAF-5F6B-3E36-450F-96C32CDA0F9D}"/>
                    </a:ext>
                  </a:extLst>
                </p14:cNvPr>
                <p14:cNvContentPartPr/>
                <p14:nvPr/>
              </p14:nvContentPartPr>
              <p14:xfrm>
                <a:off x="7793290" y="563810"/>
                <a:ext cx="993960" cy="760320"/>
              </p14:xfrm>
            </p:contentPart>
          </mc:Choice>
          <mc:Fallback xmlns="">
            <p:pic>
              <p:nvPicPr>
                <p:cNvPr id="21" name="Ink 20">
                  <a:extLst>
                    <a:ext uri="{FF2B5EF4-FFF2-40B4-BE49-F238E27FC236}">
                      <a16:creationId xmlns:a16="http://schemas.microsoft.com/office/drawing/2014/main" id="{6C554CAF-5F6B-3E36-450F-96C32CDA0F9D}"/>
                    </a:ext>
                  </a:extLst>
                </p:cNvPr>
                <p:cNvPicPr/>
                <p:nvPr/>
              </p:nvPicPr>
              <p:blipFill>
                <a:blip r:embed="rId4"/>
                <a:stretch>
                  <a:fillRect/>
                </a:stretch>
              </p:blipFill>
              <p:spPr>
                <a:xfrm>
                  <a:off x="7787170" y="557690"/>
                  <a:ext cx="100620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a16="http://schemas.microsoft.com/office/drawing/2014/main" id="{BABBA487-11AA-66F3-B4E1-3647CC33B6C9}"/>
                    </a:ext>
                  </a:extLst>
                </p14:cNvPr>
                <p14:cNvContentPartPr/>
                <p14:nvPr/>
              </p14:nvContentPartPr>
              <p14:xfrm>
                <a:off x="8476210" y="923810"/>
                <a:ext cx="35640" cy="123480"/>
              </p14:xfrm>
            </p:contentPart>
          </mc:Choice>
          <mc:Fallback xmlns="">
            <p:pic>
              <p:nvPicPr>
                <p:cNvPr id="22" name="Ink 21">
                  <a:extLst>
                    <a:ext uri="{FF2B5EF4-FFF2-40B4-BE49-F238E27FC236}">
                      <a16:creationId xmlns:a16="http://schemas.microsoft.com/office/drawing/2014/main" id="{BABBA487-11AA-66F3-B4E1-3647CC33B6C9}"/>
                    </a:ext>
                  </a:extLst>
                </p:cNvPr>
                <p:cNvPicPr/>
                <p:nvPr/>
              </p:nvPicPr>
              <p:blipFill>
                <a:blip r:embed="rId6"/>
                <a:stretch>
                  <a:fillRect/>
                </a:stretch>
              </p:blipFill>
              <p:spPr>
                <a:xfrm>
                  <a:off x="8470090" y="917690"/>
                  <a:ext cx="47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CC06935E-1984-F5EC-5695-F1057D5D6243}"/>
                    </a:ext>
                  </a:extLst>
                </p14:cNvPr>
                <p14:cNvContentPartPr/>
                <p14:nvPr/>
              </p14:nvContentPartPr>
              <p14:xfrm>
                <a:off x="8418250" y="794210"/>
                <a:ext cx="252720" cy="61920"/>
              </p14:xfrm>
            </p:contentPart>
          </mc:Choice>
          <mc:Fallback xmlns="">
            <p:pic>
              <p:nvPicPr>
                <p:cNvPr id="23" name="Ink 22">
                  <a:extLst>
                    <a:ext uri="{FF2B5EF4-FFF2-40B4-BE49-F238E27FC236}">
                      <a16:creationId xmlns:a16="http://schemas.microsoft.com/office/drawing/2014/main" id="{CC06935E-1984-F5EC-5695-F1057D5D6243}"/>
                    </a:ext>
                  </a:extLst>
                </p:cNvPr>
                <p:cNvPicPr/>
                <p:nvPr/>
              </p:nvPicPr>
              <p:blipFill>
                <a:blip r:embed="rId8"/>
                <a:stretch>
                  <a:fillRect/>
                </a:stretch>
              </p:blipFill>
              <p:spPr>
                <a:xfrm>
                  <a:off x="8412130" y="788090"/>
                  <a:ext cx="2649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12D3A793-05C4-01C3-3440-9C1EB9D9FF65}"/>
                    </a:ext>
                  </a:extLst>
                </p14:cNvPr>
                <p14:cNvContentPartPr/>
                <p14:nvPr/>
              </p14:nvContentPartPr>
              <p14:xfrm>
                <a:off x="8418250" y="1003010"/>
                <a:ext cx="236520" cy="124560"/>
              </p14:xfrm>
            </p:contentPart>
          </mc:Choice>
          <mc:Fallback xmlns="">
            <p:pic>
              <p:nvPicPr>
                <p:cNvPr id="24" name="Ink 23">
                  <a:extLst>
                    <a:ext uri="{FF2B5EF4-FFF2-40B4-BE49-F238E27FC236}">
                      <a16:creationId xmlns:a16="http://schemas.microsoft.com/office/drawing/2014/main" id="{12D3A793-05C4-01C3-3440-9C1EB9D9FF65}"/>
                    </a:ext>
                  </a:extLst>
                </p:cNvPr>
                <p:cNvPicPr/>
                <p:nvPr/>
              </p:nvPicPr>
              <p:blipFill>
                <a:blip r:embed="rId10"/>
                <a:stretch>
                  <a:fillRect/>
                </a:stretch>
              </p:blipFill>
              <p:spPr>
                <a:xfrm>
                  <a:off x="8412130" y="996890"/>
                  <a:ext cx="248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35DCD2B5-D8F2-6C89-09E2-8C0B81B44072}"/>
                    </a:ext>
                  </a:extLst>
                </p14:cNvPr>
                <p14:cNvContentPartPr/>
                <p14:nvPr/>
              </p14:nvContentPartPr>
              <p14:xfrm>
                <a:off x="8707690" y="648050"/>
                <a:ext cx="273240" cy="361800"/>
              </p14:xfrm>
            </p:contentPart>
          </mc:Choice>
          <mc:Fallback xmlns="">
            <p:pic>
              <p:nvPicPr>
                <p:cNvPr id="25" name="Ink 24">
                  <a:extLst>
                    <a:ext uri="{FF2B5EF4-FFF2-40B4-BE49-F238E27FC236}">
                      <a16:creationId xmlns:a16="http://schemas.microsoft.com/office/drawing/2014/main" id="{35DCD2B5-D8F2-6C89-09E2-8C0B81B44072}"/>
                    </a:ext>
                  </a:extLst>
                </p:cNvPr>
                <p:cNvPicPr/>
                <p:nvPr/>
              </p:nvPicPr>
              <p:blipFill>
                <a:blip r:embed="rId12"/>
                <a:stretch>
                  <a:fillRect/>
                </a:stretch>
              </p:blipFill>
              <p:spPr>
                <a:xfrm>
                  <a:off x="8701570" y="641930"/>
                  <a:ext cx="2854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E9AA3B6B-6DAF-0C14-004A-9E5FCBC03B7E}"/>
                    </a:ext>
                  </a:extLst>
                </p14:cNvPr>
                <p14:cNvContentPartPr/>
                <p14:nvPr/>
              </p14:nvContentPartPr>
              <p14:xfrm>
                <a:off x="7767730" y="1237730"/>
                <a:ext cx="745560" cy="1121040"/>
              </p14:xfrm>
            </p:contentPart>
          </mc:Choice>
          <mc:Fallback xmlns="">
            <p:pic>
              <p:nvPicPr>
                <p:cNvPr id="26" name="Ink 25">
                  <a:extLst>
                    <a:ext uri="{FF2B5EF4-FFF2-40B4-BE49-F238E27FC236}">
                      <a16:creationId xmlns:a16="http://schemas.microsoft.com/office/drawing/2014/main" id="{E9AA3B6B-6DAF-0C14-004A-9E5FCBC03B7E}"/>
                    </a:ext>
                  </a:extLst>
                </p:cNvPr>
                <p:cNvPicPr/>
                <p:nvPr/>
              </p:nvPicPr>
              <p:blipFill>
                <a:blip r:embed="rId14"/>
                <a:stretch>
                  <a:fillRect/>
                </a:stretch>
              </p:blipFill>
              <p:spPr>
                <a:xfrm>
                  <a:off x="7761610" y="1231610"/>
                  <a:ext cx="757800" cy="11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90E699A0-3E18-CB76-C228-DB8327890AF1}"/>
                    </a:ext>
                  </a:extLst>
                </p14:cNvPr>
                <p14:cNvContentPartPr/>
                <p14:nvPr/>
              </p14:nvContentPartPr>
              <p14:xfrm>
                <a:off x="8439130" y="1853690"/>
                <a:ext cx="90360" cy="227520"/>
              </p14:xfrm>
            </p:contentPart>
          </mc:Choice>
          <mc:Fallback xmlns="">
            <p:pic>
              <p:nvPicPr>
                <p:cNvPr id="28" name="Ink 27">
                  <a:extLst>
                    <a:ext uri="{FF2B5EF4-FFF2-40B4-BE49-F238E27FC236}">
                      <a16:creationId xmlns:a16="http://schemas.microsoft.com/office/drawing/2014/main" id="{90E699A0-3E18-CB76-C228-DB8327890AF1}"/>
                    </a:ext>
                  </a:extLst>
                </p:cNvPr>
                <p:cNvPicPr/>
                <p:nvPr/>
              </p:nvPicPr>
              <p:blipFill>
                <a:blip r:embed="rId16"/>
                <a:stretch>
                  <a:fillRect/>
                </a:stretch>
              </p:blipFill>
              <p:spPr>
                <a:xfrm>
                  <a:off x="8433010" y="1847570"/>
                  <a:ext cx="1026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6DFC2DAF-C760-E686-EDA5-A0B99195AB10}"/>
                    </a:ext>
                  </a:extLst>
                </p14:cNvPr>
                <p14:cNvContentPartPr/>
                <p14:nvPr/>
              </p14:nvContentPartPr>
              <p14:xfrm>
                <a:off x="8453530" y="1638770"/>
                <a:ext cx="104760" cy="647280"/>
              </p14:xfrm>
            </p:contentPart>
          </mc:Choice>
          <mc:Fallback xmlns="">
            <p:pic>
              <p:nvPicPr>
                <p:cNvPr id="29" name="Ink 28">
                  <a:extLst>
                    <a:ext uri="{FF2B5EF4-FFF2-40B4-BE49-F238E27FC236}">
                      <a16:creationId xmlns:a16="http://schemas.microsoft.com/office/drawing/2014/main" id="{6DFC2DAF-C760-E686-EDA5-A0B99195AB10}"/>
                    </a:ext>
                  </a:extLst>
                </p:cNvPr>
                <p:cNvPicPr/>
                <p:nvPr/>
              </p:nvPicPr>
              <p:blipFill>
                <a:blip r:embed="rId18"/>
                <a:stretch>
                  <a:fillRect/>
                </a:stretch>
              </p:blipFill>
              <p:spPr>
                <a:xfrm>
                  <a:off x="8447410" y="1632650"/>
                  <a:ext cx="1170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CC131FA5-EEA6-4827-119C-F454F239A06B}"/>
                    </a:ext>
                  </a:extLst>
                </p14:cNvPr>
                <p14:cNvContentPartPr/>
                <p14:nvPr/>
              </p14:nvContentPartPr>
              <p14:xfrm>
                <a:off x="8539570" y="1913450"/>
                <a:ext cx="322920" cy="236160"/>
              </p14:xfrm>
            </p:contentPart>
          </mc:Choice>
          <mc:Fallback xmlns="">
            <p:pic>
              <p:nvPicPr>
                <p:cNvPr id="30" name="Ink 29">
                  <a:extLst>
                    <a:ext uri="{FF2B5EF4-FFF2-40B4-BE49-F238E27FC236}">
                      <a16:creationId xmlns:a16="http://schemas.microsoft.com/office/drawing/2014/main" id="{CC131FA5-EEA6-4827-119C-F454F239A06B}"/>
                    </a:ext>
                  </a:extLst>
                </p:cNvPr>
                <p:cNvPicPr/>
                <p:nvPr/>
              </p:nvPicPr>
              <p:blipFill>
                <a:blip r:embed="rId20"/>
                <a:stretch>
                  <a:fillRect/>
                </a:stretch>
              </p:blipFill>
              <p:spPr>
                <a:xfrm>
                  <a:off x="8533450" y="1907330"/>
                  <a:ext cx="335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A75B2121-9687-5BEC-8EEC-BEBEEC6313DD}"/>
                    </a:ext>
                  </a:extLst>
                </p14:cNvPr>
                <p14:cNvContentPartPr/>
                <p14:nvPr/>
              </p14:nvContentPartPr>
              <p14:xfrm>
                <a:off x="8837650" y="1926050"/>
                <a:ext cx="209160" cy="196920"/>
              </p14:xfrm>
            </p:contentPart>
          </mc:Choice>
          <mc:Fallback xmlns="">
            <p:pic>
              <p:nvPicPr>
                <p:cNvPr id="31" name="Ink 30">
                  <a:extLst>
                    <a:ext uri="{FF2B5EF4-FFF2-40B4-BE49-F238E27FC236}">
                      <a16:creationId xmlns:a16="http://schemas.microsoft.com/office/drawing/2014/main" id="{A75B2121-9687-5BEC-8EEC-BEBEEC6313DD}"/>
                    </a:ext>
                  </a:extLst>
                </p:cNvPr>
                <p:cNvPicPr/>
                <p:nvPr/>
              </p:nvPicPr>
              <p:blipFill>
                <a:blip r:embed="rId22"/>
                <a:stretch>
                  <a:fillRect/>
                </a:stretch>
              </p:blipFill>
              <p:spPr>
                <a:xfrm>
                  <a:off x="8831530" y="1919930"/>
                  <a:ext cx="221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Ink 31">
                  <a:extLst>
                    <a:ext uri="{FF2B5EF4-FFF2-40B4-BE49-F238E27FC236}">
                      <a16:creationId xmlns:a16="http://schemas.microsoft.com/office/drawing/2014/main" id="{07FD8313-C97B-F415-69AB-7EFBBE8E1A1D}"/>
                    </a:ext>
                  </a:extLst>
                </p14:cNvPr>
                <p14:cNvContentPartPr/>
                <p14:nvPr/>
              </p14:nvContentPartPr>
              <p14:xfrm>
                <a:off x="9115570" y="1579370"/>
                <a:ext cx="123120" cy="497520"/>
              </p14:xfrm>
            </p:contentPart>
          </mc:Choice>
          <mc:Fallback xmlns="">
            <p:pic>
              <p:nvPicPr>
                <p:cNvPr id="32" name="Ink 31">
                  <a:extLst>
                    <a:ext uri="{FF2B5EF4-FFF2-40B4-BE49-F238E27FC236}">
                      <a16:creationId xmlns:a16="http://schemas.microsoft.com/office/drawing/2014/main" id="{07FD8313-C97B-F415-69AB-7EFBBE8E1A1D}"/>
                    </a:ext>
                  </a:extLst>
                </p:cNvPr>
                <p:cNvPicPr/>
                <p:nvPr/>
              </p:nvPicPr>
              <p:blipFill>
                <a:blip r:embed="rId24"/>
                <a:stretch>
                  <a:fillRect/>
                </a:stretch>
              </p:blipFill>
              <p:spPr>
                <a:xfrm>
                  <a:off x="9109450" y="1573250"/>
                  <a:ext cx="135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Ink 32">
                  <a:extLst>
                    <a:ext uri="{FF2B5EF4-FFF2-40B4-BE49-F238E27FC236}">
                      <a16:creationId xmlns:a16="http://schemas.microsoft.com/office/drawing/2014/main" id="{D88137DE-3D11-E7B5-37E0-173FF0B8F99A}"/>
                    </a:ext>
                  </a:extLst>
                </p14:cNvPr>
                <p14:cNvContentPartPr/>
                <p14:nvPr/>
              </p14:nvContentPartPr>
              <p14:xfrm>
                <a:off x="9202690" y="1801130"/>
                <a:ext cx="221760" cy="318960"/>
              </p14:xfrm>
            </p:contentPart>
          </mc:Choice>
          <mc:Fallback xmlns="">
            <p:pic>
              <p:nvPicPr>
                <p:cNvPr id="33" name="Ink 32">
                  <a:extLst>
                    <a:ext uri="{FF2B5EF4-FFF2-40B4-BE49-F238E27FC236}">
                      <a16:creationId xmlns:a16="http://schemas.microsoft.com/office/drawing/2014/main" id="{D88137DE-3D11-E7B5-37E0-173FF0B8F99A}"/>
                    </a:ext>
                  </a:extLst>
                </p:cNvPr>
                <p:cNvPicPr/>
                <p:nvPr/>
              </p:nvPicPr>
              <p:blipFill>
                <a:blip r:embed="rId26"/>
                <a:stretch>
                  <a:fillRect/>
                </a:stretch>
              </p:blipFill>
              <p:spPr>
                <a:xfrm>
                  <a:off x="9196570" y="1795010"/>
                  <a:ext cx="2340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Ink 33">
                  <a:extLst>
                    <a:ext uri="{FF2B5EF4-FFF2-40B4-BE49-F238E27FC236}">
                      <a16:creationId xmlns:a16="http://schemas.microsoft.com/office/drawing/2014/main" id="{2A84C1FD-4E45-4A8D-0AC9-756A725537FA}"/>
                    </a:ext>
                  </a:extLst>
                </p14:cNvPr>
                <p14:cNvContentPartPr/>
                <p14:nvPr/>
              </p14:nvContentPartPr>
              <p14:xfrm>
                <a:off x="8406010" y="2263370"/>
                <a:ext cx="1342800" cy="81360"/>
              </p14:xfrm>
            </p:contentPart>
          </mc:Choice>
          <mc:Fallback xmlns="">
            <p:pic>
              <p:nvPicPr>
                <p:cNvPr id="34" name="Ink 33">
                  <a:extLst>
                    <a:ext uri="{FF2B5EF4-FFF2-40B4-BE49-F238E27FC236}">
                      <a16:creationId xmlns:a16="http://schemas.microsoft.com/office/drawing/2014/main" id="{2A84C1FD-4E45-4A8D-0AC9-756A725537FA}"/>
                    </a:ext>
                  </a:extLst>
                </p:cNvPr>
                <p:cNvPicPr/>
                <p:nvPr/>
              </p:nvPicPr>
              <p:blipFill>
                <a:blip r:embed="rId28"/>
                <a:stretch>
                  <a:fillRect/>
                </a:stretch>
              </p:blipFill>
              <p:spPr>
                <a:xfrm>
                  <a:off x="8399890" y="2257250"/>
                  <a:ext cx="1355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5C18E781-4B60-CF66-010B-AE3037EC062F}"/>
                    </a:ext>
                  </a:extLst>
                </p14:cNvPr>
                <p14:cNvContentPartPr/>
                <p14:nvPr/>
              </p14:nvContentPartPr>
              <p14:xfrm>
                <a:off x="9677530" y="2285690"/>
                <a:ext cx="586080" cy="732600"/>
              </p14:xfrm>
            </p:contentPart>
          </mc:Choice>
          <mc:Fallback xmlns="">
            <p:pic>
              <p:nvPicPr>
                <p:cNvPr id="35" name="Ink 34">
                  <a:extLst>
                    <a:ext uri="{FF2B5EF4-FFF2-40B4-BE49-F238E27FC236}">
                      <a16:creationId xmlns:a16="http://schemas.microsoft.com/office/drawing/2014/main" id="{5C18E781-4B60-CF66-010B-AE3037EC062F}"/>
                    </a:ext>
                  </a:extLst>
                </p:cNvPr>
                <p:cNvPicPr/>
                <p:nvPr/>
              </p:nvPicPr>
              <p:blipFill>
                <a:blip r:embed="rId30"/>
                <a:stretch>
                  <a:fillRect/>
                </a:stretch>
              </p:blipFill>
              <p:spPr>
                <a:xfrm>
                  <a:off x="9671410" y="2279570"/>
                  <a:ext cx="59832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Ink 35">
                  <a:extLst>
                    <a:ext uri="{FF2B5EF4-FFF2-40B4-BE49-F238E27FC236}">
                      <a16:creationId xmlns:a16="http://schemas.microsoft.com/office/drawing/2014/main" id="{B30782CC-E948-DB3F-E616-BCF4285912A0}"/>
                    </a:ext>
                  </a:extLst>
                </p14:cNvPr>
                <p14:cNvContentPartPr/>
                <p14:nvPr/>
              </p14:nvContentPartPr>
              <p14:xfrm>
                <a:off x="9686530" y="2209370"/>
                <a:ext cx="591480" cy="114120"/>
              </p14:xfrm>
            </p:contentPart>
          </mc:Choice>
          <mc:Fallback xmlns="">
            <p:pic>
              <p:nvPicPr>
                <p:cNvPr id="36" name="Ink 35">
                  <a:extLst>
                    <a:ext uri="{FF2B5EF4-FFF2-40B4-BE49-F238E27FC236}">
                      <a16:creationId xmlns:a16="http://schemas.microsoft.com/office/drawing/2014/main" id="{B30782CC-E948-DB3F-E616-BCF4285912A0}"/>
                    </a:ext>
                  </a:extLst>
                </p:cNvPr>
                <p:cNvPicPr/>
                <p:nvPr/>
              </p:nvPicPr>
              <p:blipFill>
                <a:blip r:embed="rId32"/>
                <a:stretch>
                  <a:fillRect/>
                </a:stretch>
              </p:blipFill>
              <p:spPr>
                <a:xfrm>
                  <a:off x="9680410" y="2203250"/>
                  <a:ext cx="6037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Ink 36">
                  <a:extLst>
                    <a:ext uri="{FF2B5EF4-FFF2-40B4-BE49-F238E27FC236}">
                      <a16:creationId xmlns:a16="http://schemas.microsoft.com/office/drawing/2014/main" id="{0FDA9014-CE35-75CF-458F-C1D2062BDE18}"/>
                    </a:ext>
                  </a:extLst>
                </p14:cNvPr>
                <p14:cNvContentPartPr/>
                <p14:nvPr/>
              </p14:nvContentPartPr>
              <p14:xfrm>
                <a:off x="10254970" y="1739570"/>
                <a:ext cx="45000" cy="370440"/>
              </p14:xfrm>
            </p:contentPart>
          </mc:Choice>
          <mc:Fallback xmlns="">
            <p:pic>
              <p:nvPicPr>
                <p:cNvPr id="37" name="Ink 36">
                  <a:extLst>
                    <a:ext uri="{FF2B5EF4-FFF2-40B4-BE49-F238E27FC236}">
                      <a16:creationId xmlns:a16="http://schemas.microsoft.com/office/drawing/2014/main" id="{0FDA9014-CE35-75CF-458F-C1D2062BDE18}"/>
                    </a:ext>
                  </a:extLst>
                </p:cNvPr>
                <p:cNvPicPr/>
                <p:nvPr/>
              </p:nvPicPr>
              <p:blipFill>
                <a:blip r:embed="rId34"/>
                <a:stretch>
                  <a:fillRect/>
                </a:stretch>
              </p:blipFill>
              <p:spPr>
                <a:xfrm>
                  <a:off x="10248850" y="1733450"/>
                  <a:ext cx="572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Ink 37">
                  <a:extLst>
                    <a:ext uri="{FF2B5EF4-FFF2-40B4-BE49-F238E27FC236}">
                      <a16:creationId xmlns:a16="http://schemas.microsoft.com/office/drawing/2014/main" id="{606DD84C-ABF5-C64C-9B90-1E4642F3CE48}"/>
                    </a:ext>
                  </a:extLst>
                </p14:cNvPr>
                <p14:cNvContentPartPr/>
                <p14:nvPr/>
              </p14:nvContentPartPr>
              <p14:xfrm>
                <a:off x="10334530" y="1941890"/>
                <a:ext cx="247320" cy="203040"/>
              </p14:xfrm>
            </p:contentPart>
          </mc:Choice>
          <mc:Fallback xmlns="">
            <p:pic>
              <p:nvPicPr>
                <p:cNvPr id="38" name="Ink 37">
                  <a:extLst>
                    <a:ext uri="{FF2B5EF4-FFF2-40B4-BE49-F238E27FC236}">
                      <a16:creationId xmlns:a16="http://schemas.microsoft.com/office/drawing/2014/main" id="{606DD84C-ABF5-C64C-9B90-1E4642F3CE48}"/>
                    </a:ext>
                  </a:extLst>
                </p:cNvPr>
                <p:cNvPicPr/>
                <p:nvPr/>
              </p:nvPicPr>
              <p:blipFill>
                <a:blip r:embed="rId36"/>
                <a:stretch>
                  <a:fillRect/>
                </a:stretch>
              </p:blipFill>
              <p:spPr>
                <a:xfrm>
                  <a:off x="10328410" y="1935770"/>
                  <a:ext cx="2595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Ink 38">
                  <a:extLst>
                    <a:ext uri="{FF2B5EF4-FFF2-40B4-BE49-F238E27FC236}">
                      <a16:creationId xmlns:a16="http://schemas.microsoft.com/office/drawing/2014/main" id="{D9EF7AE4-BF9B-A3EC-9FAE-9F0B89FDBFF3}"/>
                    </a:ext>
                  </a:extLst>
                </p14:cNvPr>
                <p14:cNvContentPartPr/>
                <p14:nvPr/>
              </p14:nvContentPartPr>
              <p14:xfrm>
                <a:off x="10526050" y="1889690"/>
                <a:ext cx="226800" cy="308520"/>
              </p14:xfrm>
            </p:contentPart>
          </mc:Choice>
          <mc:Fallback xmlns="">
            <p:pic>
              <p:nvPicPr>
                <p:cNvPr id="39" name="Ink 38">
                  <a:extLst>
                    <a:ext uri="{FF2B5EF4-FFF2-40B4-BE49-F238E27FC236}">
                      <a16:creationId xmlns:a16="http://schemas.microsoft.com/office/drawing/2014/main" id="{D9EF7AE4-BF9B-A3EC-9FAE-9F0B89FDBFF3}"/>
                    </a:ext>
                  </a:extLst>
                </p:cNvPr>
                <p:cNvPicPr/>
                <p:nvPr/>
              </p:nvPicPr>
              <p:blipFill>
                <a:blip r:embed="rId38"/>
                <a:stretch>
                  <a:fillRect/>
                </a:stretch>
              </p:blipFill>
              <p:spPr>
                <a:xfrm>
                  <a:off x="10519930" y="1883570"/>
                  <a:ext cx="2390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Ink 39">
                  <a:extLst>
                    <a:ext uri="{FF2B5EF4-FFF2-40B4-BE49-F238E27FC236}">
                      <a16:creationId xmlns:a16="http://schemas.microsoft.com/office/drawing/2014/main" id="{9850833C-E7E6-19A5-EE5B-12B077E30A67}"/>
                    </a:ext>
                  </a:extLst>
                </p14:cNvPr>
                <p14:cNvContentPartPr/>
                <p14:nvPr/>
              </p14:nvContentPartPr>
              <p14:xfrm>
                <a:off x="10774450" y="1554890"/>
                <a:ext cx="78840" cy="546120"/>
              </p14:xfrm>
            </p:contentPart>
          </mc:Choice>
          <mc:Fallback xmlns="">
            <p:pic>
              <p:nvPicPr>
                <p:cNvPr id="40" name="Ink 39">
                  <a:extLst>
                    <a:ext uri="{FF2B5EF4-FFF2-40B4-BE49-F238E27FC236}">
                      <a16:creationId xmlns:a16="http://schemas.microsoft.com/office/drawing/2014/main" id="{9850833C-E7E6-19A5-EE5B-12B077E30A67}"/>
                    </a:ext>
                  </a:extLst>
                </p:cNvPr>
                <p:cNvPicPr/>
                <p:nvPr/>
              </p:nvPicPr>
              <p:blipFill>
                <a:blip r:embed="rId40"/>
                <a:stretch>
                  <a:fillRect/>
                </a:stretch>
              </p:blipFill>
              <p:spPr>
                <a:xfrm>
                  <a:off x="10768330" y="1548770"/>
                  <a:ext cx="9108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314A378C-0F1F-AB53-B09C-9D850B8D3681}"/>
                    </a:ext>
                  </a:extLst>
                </p14:cNvPr>
                <p14:cNvContentPartPr/>
                <p14:nvPr/>
              </p14:nvContentPartPr>
              <p14:xfrm>
                <a:off x="10814770" y="1917410"/>
                <a:ext cx="165600" cy="194040"/>
              </p14:xfrm>
            </p:contentPart>
          </mc:Choice>
          <mc:Fallback xmlns="">
            <p:pic>
              <p:nvPicPr>
                <p:cNvPr id="41" name="Ink 40">
                  <a:extLst>
                    <a:ext uri="{FF2B5EF4-FFF2-40B4-BE49-F238E27FC236}">
                      <a16:creationId xmlns:a16="http://schemas.microsoft.com/office/drawing/2014/main" id="{314A378C-0F1F-AB53-B09C-9D850B8D3681}"/>
                    </a:ext>
                  </a:extLst>
                </p:cNvPr>
                <p:cNvPicPr/>
                <p:nvPr/>
              </p:nvPicPr>
              <p:blipFill>
                <a:blip r:embed="rId42"/>
                <a:stretch>
                  <a:fillRect/>
                </a:stretch>
              </p:blipFill>
              <p:spPr>
                <a:xfrm>
                  <a:off x="10808650" y="1911290"/>
                  <a:ext cx="177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Ink 41">
                  <a:extLst>
                    <a:ext uri="{FF2B5EF4-FFF2-40B4-BE49-F238E27FC236}">
                      <a16:creationId xmlns:a16="http://schemas.microsoft.com/office/drawing/2014/main" id="{16069C67-99CD-7CB6-374A-7E44D6B3C3B1}"/>
                    </a:ext>
                  </a:extLst>
                </p14:cNvPr>
                <p14:cNvContentPartPr/>
                <p14:nvPr/>
              </p14:nvContentPartPr>
              <p14:xfrm>
                <a:off x="11052730" y="1467410"/>
                <a:ext cx="244440" cy="699840"/>
              </p14:xfrm>
            </p:contentPart>
          </mc:Choice>
          <mc:Fallback xmlns="">
            <p:pic>
              <p:nvPicPr>
                <p:cNvPr id="42" name="Ink 41">
                  <a:extLst>
                    <a:ext uri="{FF2B5EF4-FFF2-40B4-BE49-F238E27FC236}">
                      <a16:creationId xmlns:a16="http://schemas.microsoft.com/office/drawing/2014/main" id="{16069C67-99CD-7CB6-374A-7E44D6B3C3B1}"/>
                    </a:ext>
                  </a:extLst>
                </p:cNvPr>
                <p:cNvPicPr/>
                <p:nvPr/>
              </p:nvPicPr>
              <p:blipFill>
                <a:blip r:embed="rId44"/>
                <a:stretch>
                  <a:fillRect/>
                </a:stretch>
              </p:blipFill>
              <p:spPr>
                <a:xfrm>
                  <a:off x="11046610" y="1461290"/>
                  <a:ext cx="25668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Ink 42">
                  <a:extLst>
                    <a:ext uri="{FF2B5EF4-FFF2-40B4-BE49-F238E27FC236}">
                      <a16:creationId xmlns:a16="http://schemas.microsoft.com/office/drawing/2014/main" id="{B6008F28-D223-F174-EC1F-7C125B6C2666}"/>
                    </a:ext>
                  </a:extLst>
                </p14:cNvPr>
                <p14:cNvContentPartPr/>
                <p14:nvPr/>
              </p14:nvContentPartPr>
              <p14:xfrm>
                <a:off x="11266570" y="1915610"/>
                <a:ext cx="202680" cy="202680"/>
              </p14:xfrm>
            </p:contentPart>
          </mc:Choice>
          <mc:Fallback xmlns="">
            <p:pic>
              <p:nvPicPr>
                <p:cNvPr id="43" name="Ink 42">
                  <a:extLst>
                    <a:ext uri="{FF2B5EF4-FFF2-40B4-BE49-F238E27FC236}">
                      <a16:creationId xmlns:a16="http://schemas.microsoft.com/office/drawing/2014/main" id="{B6008F28-D223-F174-EC1F-7C125B6C2666}"/>
                    </a:ext>
                  </a:extLst>
                </p:cNvPr>
                <p:cNvPicPr/>
                <p:nvPr/>
              </p:nvPicPr>
              <p:blipFill>
                <a:blip r:embed="rId46"/>
                <a:stretch>
                  <a:fillRect/>
                </a:stretch>
              </p:blipFill>
              <p:spPr>
                <a:xfrm>
                  <a:off x="11260450" y="1909490"/>
                  <a:ext cx="2149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Ink 43">
                  <a:extLst>
                    <a:ext uri="{FF2B5EF4-FFF2-40B4-BE49-F238E27FC236}">
                      <a16:creationId xmlns:a16="http://schemas.microsoft.com/office/drawing/2014/main" id="{6F98C94C-C657-7790-84C5-F083D7F39256}"/>
                    </a:ext>
                  </a:extLst>
                </p14:cNvPr>
                <p14:cNvContentPartPr/>
                <p14:nvPr/>
              </p14:nvContentPartPr>
              <p14:xfrm>
                <a:off x="11444050" y="1981130"/>
                <a:ext cx="148680" cy="139320"/>
              </p14:xfrm>
            </p:contentPart>
          </mc:Choice>
          <mc:Fallback xmlns="">
            <p:pic>
              <p:nvPicPr>
                <p:cNvPr id="44" name="Ink 43">
                  <a:extLst>
                    <a:ext uri="{FF2B5EF4-FFF2-40B4-BE49-F238E27FC236}">
                      <a16:creationId xmlns:a16="http://schemas.microsoft.com/office/drawing/2014/main" id="{6F98C94C-C657-7790-84C5-F083D7F39256}"/>
                    </a:ext>
                  </a:extLst>
                </p:cNvPr>
                <p:cNvPicPr/>
                <p:nvPr/>
              </p:nvPicPr>
              <p:blipFill>
                <a:blip r:embed="rId48"/>
                <a:stretch>
                  <a:fillRect/>
                </a:stretch>
              </p:blipFill>
              <p:spPr>
                <a:xfrm>
                  <a:off x="11437930" y="1975010"/>
                  <a:ext cx="160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Ink 44">
                  <a:extLst>
                    <a:ext uri="{FF2B5EF4-FFF2-40B4-BE49-F238E27FC236}">
                      <a16:creationId xmlns:a16="http://schemas.microsoft.com/office/drawing/2014/main" id="{6037F6E1-9C19-EA53-0D31-AF69284C1016}"/>
                    </a:ext>
                  </a:extLst>
                </p14:cNvPr>
                <p14:cNvContentPartPr/>
                <p14:nvPr/>
              </p14:nvContentPartPr>
              <p14:xfrm>
                <a:off x="11574370" y="1926410"/>
                <a:ext cx="153720" cy="239400"/>
              </p14:xfrm>
            </p:contentPart>
          </mc:Choice>
          <mc:Fallback xmlns="">
            <p:pic>
              <p:nvPicPr>
                <p:cNvPr id="45" name="Ink 44">
                  <a:extLst>
                    <a:ext uri="{FF2B5EF4-FFF2-40B4-BE49-F238E27FC236}">
                      <a16:creationId xmlns:a16="http://schemas.microsoft.com/office/drawing/2014/main" id="{6037F6E1-9C19-EA53-0D31-AF69284C1016}"/>
                    </a:ext>
                  </a:extLst>
                </p:cNvPr>
                <p:cNvPicPr/>
                <p:nvPr/>
              </p:nvPicPr>
              <p:blipFill>
                <a:blip r:embed="rId50"/>
                <a:stretch>
                  <a:fillRect/>
                </a:stretch>
              </p:blipFill>
              <p:spPr>
                <a:xfrm>
                  <a:off x="11568250" y="1920290"/>
                  <a:ext cx="1659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Ink 45">
                  <a:extLst>
                    <a:ext uri="{FF2B5EF4-FFF2-40B4-BE49-F238E27FC236}">
                      <a16:creationId xmlns:a16="http://schemas.microsoft.com/office/drawing/2014/main" id="{F93E6BC2-080E-0A53-A1C3-7B419AE3D917}"/>
                    </a:ext>
                  </a:extLst>
                </p14:cNvPr>
                <p14:cNvContentPartPr/>
                <p14:nvPr/>
              </p14:nvContentPartPr>
              <p14:xfrm>
                <a:off x="10357570" y="2595290"/>
                <a:ext cx="290880" cy="289440"/>
              </p14:xfrm>
            </p:contentPart>
          </mc:Choice>
          <mc:Fallback xmlns="">
            <p:pic>
              <p:nvPicPr>
                <p:cNvPr id="46" name="Ink 45">
                  <a:extLst>
                    <a:ext uri="{FF2B5EF4-FFF2-40B4-BE49-F238E27FC236}">
                      <a16:creationId xmlns:a16="http://schemas.microsoft.com/office/drawing/2014/main" id="{F93E6BC2-080E-0A53-A1C3-7B419AE3D917}"/>
                    </a:ext>
                  </a:extLst>
                </p:cNvPr>
                <p:cNvPicPr/>
                <p:nvPr/>
              </p:nvPicPr>
              <p:blipFill>
                <a:blip r:embed="rId52"/>
                <a:stretch>
                  <a:fillRect/>
                </a:stretch>
              </p:blipFill>
              <p:spPr>
                <a:xfrm>
                  <a:off x="10351450" y="2589170"/>
                  <a:ext cx="3031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7" name="Ink 46">
                  <a:extLst>
                    <a:ext uri="{FF2B5EF4-FFF2-40B4-BE49-F238E27FC236}">
                      <a16:creationId xmlns:a16="http://schemas.microsoft.com/office/drawing/2014/main" id="{11DA4C64-0659-7569-EB27-0D41EAB879D2}"/>
                    </a:ext>
                  </a:extLst>
                </p14:cNvPr>
                <p14:cNvContentPartPr/>
                <p14:nvPr/>
              </p14:nvContentPartPr>
              <p14:xfrm>
                <a:off x="10721890" y="2689610"/>
                <a:ext cx="136440" cy="155880"/>
              </p14:xfrm>
            </p:contentPart>
          </mc:Choice>
          <mc:Fallback xmlns="">
            <p:pic>
              <p:nvPicPr>
                <p:cNvPr id="47" name="Ink 46">
                  <a:extLst>
                    <a:ext uri="{FF2B5EF4-FFF2-40B4-BE49-F238E27FC236}">
                      <a16:creationId xmlns:a16="http://schemas.microsoft.com/office/drawing/2014/main" id="{11DA4C64-0659-7569-EB27-0D41EAB879D2}"/>
                    </a:ext>
                  </a:extLst>
                </p:cNvPr>
                <p:cNvPicPr/>
                <p:nvPr/>
              </p:nvPicPr>
              <p:blipFill>
                <a:blip r:embed="rId54"/>
                <a:stretch>
                  <a:fillRect/>
                </a:stretch>
              </p:blipFill>
              <p:spPr>
                <a:xfrm>
                  <a:off x="10715770" y="2683490"/>
                  <a:ext cx="148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Ink 47">
                  <a:extLst>
                    <a:ext uri="{FF2B5EF4-FFF2-40B4-BE49-F238E27FC236}">
                      <a16:creationId xmlns:a16="http://schemas.microsoft.com/office/drawing/2014/main" id="{0AB2397C-9D05-DBA7-4C2E-81C5DF408DE5}"/>
                    </a:ext>
                  </a:extLst>
                </p14:cNvPr>
                <p14:cNvContentPartPr/>
                <p14:nvPr/>
              </p14:nvContentPartPr>
              <p14:xfrm>
                <a:off x="10942930" y="2409530"/>
                <a:ext cx="74880" cy="445680"/>
              </p14:xfrm>
            </p:contentPart>
          </mc:Choice>
          <mc:Fallback xmlns="">
            <p:pic>
              <p:nvPicPr>
                <p:cNvPr id="48" name="Ink 47">
                  <a:extLst>
                    <a:ext uri="{FF2B5EF4-FFF2-40B4-BE49-F238E27FC236}">
                      <a16:creationId xmlns:a16="http://schemas.microsoft.com/office/drawing/2014/main" id="{0AB2397C-9D05-DBA7-4C2E-81C5DF408DE5}"/>
                    </a:ext>
                  </a:extLst>
                </p:cNvPr>
                <p:cNvPicPr/>
                <p:nvPr/>
              </p:nvPicPr>
              <p:blipFill>
                <a:blip r:embed="rId56"/>
                <a:stretch>
                  <a:fillRect/>
                </a:stretch>
              </p:blipFill>
              <p:spPr>
                <a:xfrm>
                  <a:off x="10936810" y="2403410"/>
                  <a:ext cx="8712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Ink 48">
                  <a:extLst>
                    <a:ext uri="{FF2B5EF4-FFF2-40B4-BE49-F238E27FC236}">
                      <a16:creationId xmlns:a16="http://schemas.microsoft.com/office/drawing/2014/main" id="{534AA409-C663-8105-DEBF-7BE86D968511}"/>
                    </a:ext>
                  </a:extLst>
                </p14:cNvPr>
                <p14:cNvContentPartPr/>
                <p14:nvPr/>
              </p14:nvContentPartPr>
              <p14:xfrm>
                <a:off x="11022130" y="2620130"/>
                <a:ext cx="139680" cy="264960"/>
              </p14:xfrm>
            </p:contentPart>
          </mc:Choice>
          <mc:Fallback xmlns="">
            <p:pic>
              <p:nvPicPr>
                <p:cNvPr id="49" name="Ink 48">
                  <a:extLst>
                    <a:ext uri="{FF2B5EF4-FFF2-40B4-BE49-F238E27FC236}">
                      <a16:creationId xmlns:a16="http://schemas.microsoft.com/office/drawing/2014/main" id="{534AA409-C663-8105-DEBF-7BE86D968511}"/>
                    </a:ext>
                  </a:extLst>
                </p:cNvPr>
                <p:cNvPicPr/>
                <p:nvPr/>
              </p:nvPicPr>
              <p:blipFill>
                <a:blip r:embed="rId58"/>
                <a:stretch>
                  <a:fillRect/>
                </a:stretch>
              </p:blipFill>
              <p:spPr>
                <a:xfrm>
                  <a:off x="11016010" y="2614010"/>
                  <a:ext cx="151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Ink 49">
                  <a:extLst>
                    <a:ext uri="{FF2B5EF4-FFF2-40B4-BE49-F238E27FC236}">
                      <a16:creationId xmlns:a16="http://schemas.microsoft.com/office/drawing/2014/main" id="{E03D91D5-3BD1-F0D3-B360-11305C645E11}"/>
                    </a:ext>
                  </a:extLst>
                </p14:cNvPr>
                <p14:cNvContentPartPr/>
                <p14:nvPr/>
              </p14:nvContentPartPr>
              <p14:xfrm>
                <a:off x="11118250" y="2657930"/>
                <a:ext cx="207720" cy="298440"/>
              </p14:xfrm>
            </p:contentPart>
          </mc:Choice>
          <mc:Fallback xmlns="">
            <p:pic>
              <p:nvPicPr>
                <p:cNvPr id="50" name="Ink 49">
                  <a:extLst>
                    <a:ext uri="{FF2B5EF4-FFF2-40B4-BE49-F238E27FC236}">
                      <a16:creationId xmlns:a16="http://schemas.microsoft.com/office/drawing/2014/main" id="{E03D91D5-3BD1-F0D3-B360-11305C645E11}"/>
                    </a:ext>
                  </a:extLst>
                </p:cNvPr>
                <p:cNvPicPr/>
                <p:nvPr/>
              </p:nvPicPr>
              <p:blipFill>
                <a:blip r:embed="rId60"/>
                <a:stretch>
                  <a:fillRect/>
                </a:stretch>
              </p:blipFill>
              <p:spPr>
                <a:xfrm>
                  <a:off x="11112130" y="2651810"/>
                  <a:ext cx="2199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1" name="Ink 50">
                  <a:extLst>
                    <a:ext uri="{FF2B5EF4-FFF2-40B4-BE49-F238E27FC236}">
                      <a16:creationId xmlns:a16="http://schemas.microsoft.com/office/drawing/2014/main" id="{2169F922-1F8F-9CC2-C799-C603577A0B0B}"/>
                    </a:ext>
                  </a:extLst>
                </p14:cNvPr>
                <p14:cNvContentPartPr/>
                <p14:nvPr/>
              </p14:nvContentPartPr>
              <p14:xfrm>
                <a:off x="11342170" y="2401250"/>
                <a:ext cx="118440" cy="438480"/>
              </p14:xfrm>
            </p:contentPart>
          </mc:Choice>
          <mc:Fallback xmlns="">
            <p:pic>
              <p:nvPicPr>
                <p:cNvPr id="51" name="Ink 50">
                  <a:extLst>
                    <a:ext uri="{FF2B5EF4-FFF2-40B4-BE49-F238E27FC236}">
                      <a16:creationId xmlns:a16="http://schemas.microsoft.com/office/drawing/2014/main" id="{2169F922-1F8F-9CC2-C799-C603577A0B0B}"/>
                    </a:ext>
                  </a:extLst>
                </p:cNvPr>
                <p:cNvPicPr/>
                <p:nvPr/>
              </p:nvPicPr>
              <p:blipFill>
                <a:blip r:embed="rId62"/>
                <a:stretch>
                  <a:fillRect/>
                </a:stretch>
              </p:blipFill>
              <p:spPr>
                <a:xfrm>
                  <a:off x="11336050" y="2395130"/>
                  <a:ext cx="13068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486D6747-8563-9B43-BBC5-08B8D5182DC4}"/>
                    </a:ext>
                  </a:extLst>
                </p14:cNvPr>
                <p14:cNvContentPartPr/>
                <p14:nvPr/>
              </p14:nvContentPartPr>
              <p14:xfrm>
                <a:off x="11433970" y="2620130"/>
                <a:ext cx="183240" cy="267120"/>
              </p14:xfrm>
            </p:contentPart>
          </mc:Choice>
          <mc:Fallback xmlns="">
            <p:pic>
              <p:nvPicPr>
                <p:cNvPr id="52" name="Ink 51">
                  <a:extLst>
                    <a:ext uri="{FF2B5EF4-FFF2-40B4-BE49-F238E27FC236}">
                      <a16:creationId xmlns:a16="http://schemas.microsoft.com/office/drawing/2014/main" id="{486D6747-8563-9B43-BBC5-08B8D5182DC4}"/>
                    </a:ext>
                  </a:extLst>
                </p:cNvPr>
                <p:cNvPicPr/>
                <p:nvPr/>
              </p:nvPicPr>
              <p:blipFill>
                <a:blip r:embed="rId64"/>
                <a:stretch>
                  <a:fillRect/>
                </a:stretch>
              </p:blipFill>
              <p:spPr>
                <a:xfrm>
                  <a:off x="11427850" y="2614010"/>
                  <a:ext cx="1954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Ink 52">
                  <a:extLst>
                    <a:ext uri="{FF2B5EF4-FFF2-40B4-BE49-F238E27FC236}">
                      <a16:creationId xmlns:a16="http://schemas.microsoft.com/office/drawing/2014/main" id="{6EF83EAF-9532-0CC5-2EAD-7E83BEABE2E3}"/>
                    </a:ext>
                  </a:extLst>
                </p14:cNvPr>
                <p14:cNvContentPartPr/>
                <p14:nvPr/>
              </p14:nvContentPartPr>
              <p14:xfrm>
                <a:off x="9591130" y="2900930"/>
                <a:ext cx="520200" cy="983880"/>
              </p14:xfrm>
            </p:contentPart>
          </mc:Choice>
          <mc:Fallback xmlns="">
            <p:pic>
              <p:nvPicPr>
                <p:cNvPr id="53" name="Ink 52">
                  <a:extLst>
                    <a:ext uri="{FF2B5EF4-FFF2-40B4-BE49-F238E27FC236}">
                      <a16:creationId xmlns:a16="http://schemas.microsoft.com/office/drawing/2014/main" id="{6EF83EAF-9532-0CC5-2EAD-7E83BEABE2E3}"/>
                    </a:ext>
                  </a:extLst>
                </p:cNvPr>
                <p:cNvPicPr/>
                <p:nvPr/>
              </p:nvPicPr>
              <p:blipFill>
                <a:blip r:embed="rId66"/>
                <a:stretch>
                  <a:fillRect/>
                </a:stretch>
              </p:blipFill>
              <p:spPr>
                <a:xfrm>
                  <a:off x="9585010" y="2894810"/>
                  <a:ext cx="53244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4" name="Ink 53">
                  <a:extLst>
                    <a:ext uri="{FF2B5EF4-FFF2-40B4-BE49-F238E27FC236}">
                      <a16:creationId xmlns:a16="http://schemas.microsoft.com/office/drawing/2014/main" id="{2A4F6489-1B87-F43E-94AF-FF3A03F8B7EA}"/>
                    </a:ext>
                  </a:extLst>
                </p14:cNvPr>
                <p14:cNvContentPartPr/>
                <p14:nvPr/>
              </p14:nvContentPartPr>
              <p14:xfrm>
                <a:off x="10213570" y="3510770"/>
                <a:ext cx="163080" cy="239760"/>
              </p14:xfrm>
            </p:contentPart>
          </mc:Choice>
          <mc:Fallback xmlns="">
            <p:pic>
              <p:nvPicPr>
                <p:cNvPr id="54" name="Ink 53">
                  <a:extLst>
                    <a:ext uri="{FF2B5EF4-FFF2-40B4-BE49-F238E27FC236}">
                      <a16:creationId xmlns:a16="http://schemas.microsoft.com/office/drawing/2014/main" id="{2A4F6489-1B87-F43E-94AF-FF3A03F8B7EA}"/>
                    </a:ext>
                  </a:extLst>
                </p:cNvPr>
                <p:cNvPicPr/>
                <p:nvPr/>
              </p:nvPicPr>
              <p:blipFill>
                <a:blip r:embed="rId68"/>
                <a:stretch>
                  <a:fillRect/>
                </a:stretch>
              </p:blipFill>
              <p:spPr>
                <a:xfrm>
                  <a:off x="10207450" y="3504650"/>
                  <a:ext cx="175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5" name="Ink 54">
                  <a:extLst>
                    <a:ext uri="{FF2B5EF4-FFF2-40B4-BE49-F238E27FC236}">
                      <a16:creationId xmlns:a16="http://schemas.microsoft.com/office/drawing/2014/main" id="{DC1788B7-9A89-85E0-C47D-7200445FFB36}"/>
                    </a:ext>
                  </a:extLst>
                </p14:cNvPr>
                <p14:cNvContentPartPr/>
                <p14:nvPr/>
              </p14:nvContentPartPr>
              <p14:xfrm>
                <a:off x="10401490" y="3445250"/>
                <a:ext cx="241920" cy="285840"/>
              </p14:xfrm>
            </p:contentPart>
          </mc:Choice>
          <mc:Fallback xmlns="">
            <p:pic>
              <p:nvPicPr>
                <p:cNvPr id="55" name="Ink 54">
                  <a:extLst>
                    <a:ext uri="{FF2B5EF4-FFF2-40B4-BE49-F238E27FC236}">
                      <a16:creationId xmlns:a16="http://schemas.microsoft.com/office/drawing/2014/main" id="{DC1788B7-9A89-85E0-C47D-7200445FFB36}"/>
                    </a:ext>
                  </a:extLst>
                </p:cNvPr>
                <p:cNvPicPr/>
                <p:nvPr/>
              </p:nvPicPr>
              <p:blipFill>
                <a:blip r:embed="rId70"/>
                <a:stretch>
                  <a:fillRect/>
                </a:stretch>
              </p:blipFill>
              <p:spPr>
                <a:xfrm>
                  <a:off x="10395370" y="3439130"/>
                  <a:ext cx="2541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6" name="Ink 55">
                  <a:extLst>
                    <a:ext uri="{FF2B5EF4-FFF2-40B4-BE49-F238E27FC236}">
                      <a16:creationId xmlns:a16="http://schemas.microsoft.com/office/drawing/2014/main" id="{59B7FF40-8F08-8C63-4CF5-EFDD3C5D20D2}"/>
                    </a:ext>
                  </a:extLst>
                </p14:cNvPr>
                <p14:cNvContentPartPr/>
                <p14:nvPr/>
              </p14:nvContentPartPr>
              <p14:xfrm>
                <a:off x="10681210" y="3061490"/>
                <a:ext cx="153720" cy="619560"/>
              </p14:xfrm>
            </p:contentPart>
          </mc:Choice>
          <mc:Fallback xmlns="">
            <p:pic>
              <p:nvPicPr>
                <p:cNvPr id="56" name="Ink 55">
                  <a:extLst>
                    <a:ext uri="{FF2B5EF4-FFF2-40B4-BE49-F238E27FC236}">
                      <a16:creationId xmlns:a16="http://schemas.microsoft.com/office/drawing/2014/main" id="{59B7FF40-8F08-8C63-4CF5-EFDD3C5D20D2}"/>
                    </a:ext>
                  </a:extLst>
                </p:cNvPr>
                <p:cNvPicPr/>
                <p:nvPr/>
              </p:nvPicPr>
              <p:blipFill>
                <a:blip r:embed="rId72"/>
                <a:stretch>
                  <a:fillRect/>
                </a:stretch>
              </p:blipFill>
              <p:spPr>
                <a:xfrm>
                  <a:off x="10675090" y="3055370"/>
                  <a:ext cx="16596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Ink 56">
                  <a:extLst>
                    <a:ext uri="{FF2B5EF4-FFF2-40B4-BE49-F238E27FC236}">
                      <a16:creationId xmlns:a16="http://schemas.microsoft.com/office/drawing/2014/main" id="{FDC822E1-6BED-84CC-32B3-A156A9EF7884}"/>
                    </a:ext>
                  </a:extLst>
                </p14:cNvPr>
                <p14:cNvContentPartPr/>
                <p14:nvPr/>
              </p14:nvContentPartPr>
              <p14:xfrm>
                <a:off x="10664290" y="3525530"/>
                <a:ext cx="249120" cy="224640"/>
              </p14:xfrm>
            </p:contentPart>
          </mc:Choice>
          <mc:Fallback xmlns="">
            <p:pic>
              <p:nvPicPr>
                <p:cNvPr id="57" name="Ink 56">
                  <a:extLst>
                    <a:ext uri="{FF2B5EF4-FFF2-40B4-BE49-F238E27FC236}">
                      <a16:creationId xmlns:a16="http://schemas.microsoft.com/office/drawing/2014/main" id="{FDC822E1-6BED-84CC-32B3-A156A9EF7884}"/>
                    </a:ext>
                  </a:extLst>
                </p:cNvPr>
                <p:cNvPicPr/>
                <p:nvPr/>
              </p:nvPicPr>
              <p:blipFill>
                <a:blip r:embed="rId74"/>
                <a:stretch>
                  <a:fillRect/>
                </a:stretch>
              </p:blipFill>
              <p:spPr>
                <a:xfrm>
                  <a:off x="10658170" y="3519410"/>
                  <a:ext cx="261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Ink 57">
                  <a:extLst>
                    <a:ext uri="{FF2B5EF4-FFF2-40B4-BE49-F238E27FC236}">
                      <a16:creationId xmlns:a16="http://schemas.microsoft.com/office/drawing/2014/main" id="{405D48ED-F7E5-5D19-D24D-CC45167B509B}"/>
                    </a:ext>
                  </a:extLst>
                </p14:cNvPr>
                <p14:cNvContentPartPr/>
                <p14:nvPr/>
              </p14:nvContentPartPr>
              <p14:xfrm>
                <a:off x="10902250" y="3565850"/>
                <a:ext cx="219600" cy="185040"/>
              </p14:xfrm>
            </p:contentPart>
          </mc:Choice>
          <mc:Fallback xmlns="">
            <p:pic>
              <p:nvPicPr>
                <p:cNvPr id="58" name="Ink 57">
                  <a:extLst>
                    <a:ext uri="{FF2B5EF4-FFF2-40B4-BE49-F238E27FC236}">
                      <a16:creationId xmlns:a16="http://schemas.microsoft.com/office/drawing/2014/main" id="{405D48ED-F7E5-5D19-D24D-CC45167B509B}"/>
                    </a:ext>
                  </a:extLst>
                </p:cNvPr>
                <p:cNvPicPr/>
                <p:nvPr/>
              </p:nvPicPr>
              <p:blipFill>
                <a:blip r:embed="rId76"/>
                <a:stretch>
                  <a:fillRect/>
                </a:stretch>
              </p:blipFill>
              <p:spPr>
                <a:xfrm>
                  <a:off x="10896130" y="3559730"/>
                  <a:ext cx="2318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C04564C6-F537-3DA5-EDA7-7D104DF49EC1}"/>
                    </a:ext>
                  </a:extLst>
                </p14:cNvPr>
                <p14:cNvContentPartPr/>
                <p14:nvPr/>
              </p14:nvContentPartPr>
              <p14:xfrm>
                <a:off x="11098090" y="3109010"/>
                <a:ext cx="135360" cy="524880"/>
              </p14:xfrm>
            </p:contentPart>
          </mc:Choice>
          <mc:Fallback xmlns="">
            <p:pic>
              <p:nvPicPr>
                <p:cNvPr id="59" name="Ink 58">
                  <a:extLst>
                    <a:ext uri="{FF2B5EF4-FFF2-40B4-BE49-F238E27FC236}">
                      <a16:creationId xmlns:a16="http://schemas.microsoft.com/office/drawing/2014/main" id="{C04564C6-F537-3DA5-EDA7-7D104DF49EC1}"/>
                    </a:ext>
                  </a:extLst>
                </p:cNvPr>
                <p:cNvPicPr/>
                <p:nvPr/>
              </p:nvPicPr>
              <p:blipFill>
                <a:blip r:embed="rId78"/>
                <a:stretch>
                  <a:fillRect/>
                </a:stretch>
              </p:blipFill>
              <p:spPr>
                <a:xfrm>
                  <a:off x="11091970" y="3102890"/>
                  <a:ext cx="1476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0" name="Ink 59">
                  <a:extLst>
                    <a:ext uri="{FF2B5EF4-FFF2-40B4-BE49-F238E27FC236}">
                      <a16:creationId xmlns:a16="http://schemas.microsoft.com/office/drawing/2014/main" id="{43378CC2-30EB-7476-52CB-08E6F01EDA63}"/>
                    </a:ext>
                  </a:extLst>
                </p14:cNvPr>
                <p14:cNvContentPartPr/>
                <p14:nvPr/>
              </p14:nvContentPartPr>
              <p14:xfrm>
                <a:off x="11129770" y="3480890"/>
                <a:ext cx="204840" cy="189720"/>
              </p14:xfrm>
            </p:contentPart>
          </mc:Choice>
          <mc:Fallback xmlns="">
            <p:pic>
              <p:nvPicPr>
                <p:cNvPr id="60" name="Ink 59">
                  <a:extLst>
                    <a:ext uri="{FF2B5EF4-FFF2-40B4-BE49-F238E27FC236}">
                      <a16:creationId xmlns:a16="http://schemas.microsoft.com/office/drawing/2014/main" id="{43378CC2-30EB-7476-52CB-08E6F01EDA63}"/>
                    </a:ext>
                  </a:extLst>
                </p:cNvPr>
                <p:cNvPicPr/>
                <p:nvPr/>
              </p:nvPicPr>
              <p:blipFill>
                <a:blip r:embed="rId80"/>
                <a:stretch>
                  <a:fillRect/>
                </a:stretch>
              </p:blipFill>
              <p:spPr>
                <a:xfrm>
                  <a:off x="11123650" y="3474770"/>
                  <a:ext cx="217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BC67C4CB-F619-5D82-7B25-4CEB2E22A6A7}"/>
                    </a:ext>
                  </a:extLst>
                </p14:cNvPr>
                <p14:cNvContentPartPr/>
                <p14:nvPr/>
              </p14:nvContentPartPr>
              <p14:xfrm>
                <a:off x="11299330" y="3508250"/>
                <a:ext cx="443160" cy="357480"/>
              </p14:xfrm>
            </p:contentPart>
          </mc:Choice>
          <mc:Fallback xmlns="">
            <p:pic>
              <p:nvPicPr>
                <p:cNvPr id="61" name="Ink 60">
                  <a:extLst>
                    <a:ext uri="{FF2B5EF4-FFF2-40B4-BE49-F238E27FC236}">
                      <a16:creationId xmlns:a16="http://schemas.microsoft.com/office/drawing/2014/main" id="{BC67C4CB-F619-5D82-7B25-4CEB2E22A6A7}"/>
                    </a:ext>
                  </a:extLst>
                </p:cNvPr>
                <p:cNvPicPr/>
                <p:nvPr/>
              </p:nvPicPr>
              <p:blipFill>
                <a:blip r:embed="rId82"/>
                <a:stretch>
                  <a:fillRect/>
                </a:stretch>
              </p:blipFill>
              <p:spPr>
                <a:xfrm>
                  <a:off x="11293210" y="3502130"/>
                  <a:ext cx="4554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2" name="Ink 61">
                  <a:extLst>
                    <a:ext uri="{FF2B5EF4-FFF2-40B4-BE49-F238E27FC236}">
                      <a16:creationId xmlns:a16="http://schemas.microsoft.com/office/drawing/2014/main" id="{DCCCC02C-6D3A-095A-F65B-2AFD090C74D8}"/>
                    </a:ext>
                  </a:extLst>
                </p14:cNvPr>
                <p14:cNvContentPartPr/>
                <p14:nvPr/>
              </p14:nvContentPartPr>
              <p14:xfrm>
                <a:off x="9701650" y="3744050"/>
                <a:ext cx="448560" cy="846000"/>
              </p14:xfrm>
            </p:contentPart>
          </mc:Choice>
          <mc:Fallback xmlns="">
            <p:pic>
              <p:nvPicPr>
                <p:cNvPr id="62" name="Ink 61">
                  <a:extLst>
                    <a:ext uri="{FF2B5EF4-FFF2-40B4-BE49-F238E27FC236}">
                      <a16:creationId xmlns:a16="http://schemas.microsoft.com/office/drawing/2014/main" id="{DCCCC02C-6D3A-095A-F65B-2AFD090C74D8}"/>
                    </a:ext>
                  </a:extLst>
                </p:cNvPr>
                <p:cNvPicPr/>
                <p:nvPr/>
              </p:nvPicPr>
              <p:blipFill>
                <a:blip r:embed="rId84"/>
                <a:stretch>
                  <a:fillRect/>
                </a:stretch>
              </p:blipFill>
              <p:spPr>
                <a:xfrm>
                  <a:off x="9695530" y="3737930"/>
                  <a:ext cx="460800" cy="858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Ink 62">
                  <a:extLst>
                    <a:ext uri="{FF2B5EF4-FFF2-40B4-BE49-F238E27FC236}">
                      <a16:creationId xmlns:a16="http://schemas.microsoft.com/office/drawing/2014/main" id="{1D6C4806-DB90-9067-C841-155AF1716561}"/>
                    </a:ext>
                  </a:extLst>
                </p14:cNvPr>
                <p14:cNvContentPartPr/>
                <p14:nvPr/>
              </p14:nvContentPartPr>
              <p14:xfrm>
                <a:off x="10394290" y="4003970"/>
                <a:ext cx="123480" cy="535320"/>
              </p14:xfrm>
            </p:contentPart>
          </mc:Choice>
          <mc:Fallback xmlns="">
            <p:pic>
              <p:nvPicPr>
                <p:cNvPr id="63" name="Ink 62">
                  <a:extLst>
                    <a:ext uri="{FF2B5EF4-FFF2-40B4-BE49-F238E27FC236}">
                      <a16:creationId xmlns:a16="http://schemas.microsoft.com/office/drawing/2014/main" id="{1D6C4806-DB90-9067-C841-155AF1716561}"/>
                    </a:ext>
                  </a:extLst>
                </p:cNvPr>
                <p:cNvPicPr/>
                <p:nvPr/>
              </p:nvPicPr>
              <p:blipFill>
                <a:blip r:embed="rId86"/>
                <a:stretch>
                  <a:fillRect/>
                </a:stretch>
              </p:blipFill>
              <p:spPr>
                <a:xfrm>
                  <a:off x="10388170" y="3997850"/>
                  <a:ext cx="1357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24" name="Ink 1023">
                  <a:extLst>
                    <a:ext uri="{FF2B5EF4-FFF2-40B4-BE49-F238E27FC236}">
                      <a16:creationId xmlns:a16="http://schemas.microsoft.com/office/drawing/2014/main" id="{93475566-5257-2F0E-9226-A4D7DBCB45AA}"/>
                    </a:ext>
                  </a:extLst>
                </p14:cNvPr>
                <p14:cNvContentPartPr/>
                <p14:nvPr/>
              </p14:nvContentPartPr>
              <p14:xfrm>
                <a:off x="10550890" y="4316090"/>
                <a:ext cx="205560" cy="185400"/>
              </p14:xfrm>
            </p:contentPart>
          </mc:Choice>
          <mc:Fallback xmlns="">
            <p:pic>
              <p:nvPicPr>
                <p:cNvPr id="1024" name="Ink 1023">
                  <a:extLst>
                    <a:ext uri="{FF2B5EF4-FFF2-40B4-BE49-F238E27FC236}">
                      <a16:creationId xmlns:a16="http://schemas.microsoft.com/office/drawing/2014/main" id="{93475566-5257-2F0E-9226-A4D7DBCB45AA}"/>
                    </a:ext>
                  </a:extLst>
                </p:cNvPr>
                <p:cNvPicPr/>
                <p:nvPr/>
              </p:nvPicPr>
              <p:blipFill>
                <a:blip r:embed="rId88"/>
                <a:stretch>
                  <a:fillRect/>
                </a:stretch>
              </p:blipFill>
              <p:spPr>
                <a:xfrm>
                  <a:off x="10544770" y="4309970"/>
                  <a:ext cx="217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5" name="Ink 1024">
                  <a:extLst>
                    <a:ext uri="{FF2B5EF4-FFF2-40B4-BE49-F238E27FC236}">
                      <a16:creationId xmlns:a16="http://schemas.microsoft.com/office/drawing/2014/main" id="{3FAE3063-1792-0191-C3A2-E7C8B31224C8}"/>
                    </a:ext>
                  </a:extLst>
                </p14:cNvPr>
                <p14:cNvContentPartPr/>
                <p14:nvPr/>
              </p14:nvContentPartPr>
              <p14:xfrm>
                <a:off x="10757890" y="4322210"/>
                <a:ext cx="213480" cy="226440"/>
              </p14:xfrm>
            </p:contentPart>
          </mc:Choice>
          <mc:Fallback xmlns="">
            <p:pic>
              <p:nvPicPr>
                <p:cNvPr id="1025" name="Ink 1024">
                  <a:extLst>
                    <a:ext uri="{FF2B5EF4-FFF2-40B4-BE49-F238E27FC236}">
                      <a16:creationId xmlns:a16="http://schemas.microsoft.com/office/drawing/2014/main" id="{3FAE3063-1792-0191-C3A2-E7C8B31224C8}"/>
                    </a:ext>
                  </a:extLst>
                </p:cNvPr>
                <p:cNvPicPr/>
                <p:nvPr/>
              </p:nvPicPr>
              <p:blipFill>
                <a:blip r:embed="rId90"/>
                <a:stretch>
                  <a:fillRect/>
                </a:stretch>
              </p:blipFill>
              <p:spPr>
                <a:xfrm>
                  <a:off x="10751770" y="4316090"/>
                  <a:ext cx="225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27" name="Ink 1026">
                  <a:extLst>
                    <a:ext uri="{FF2B5EF4-FFF2-40B4-BE49-F238E27FC236}">
                      <a16:creationId xmlns:a16="http://schemas.microsoft.com/office/drawing/2014/main" id="{A7A5A65B-2ADD-F0EA-4D7F-B72566759646}"/>
                    </a:ext>
                  </a:extLst>
                </p14:cNvPr>
                <p14:cNvContentPartPr/>
                <p14:nvPr/>
              </p14:nvContentPartPr>
              <p14:xfrm>
                <a:off x="11142730" y="4306370"/>
                <a:ext cx="194040" cy="34200"/>
              </p14:xfrm>
            </p:contentPart>
          </mc:Choice>
          <mc:Fallback xmlns="">
            <p:pic>
              <p:nvPicPr>
                <p:cNvPr id="1027" name="Ink 1026">
                  <a:extLst>
                    <a:ext uri="{FF2B5EF4-FFF2-40B4-BE49-F238E27FC236}">
                      <a16:creationId xmlns:a16="http://schemas.microsoft.com/office/drawing/2014/main" id="{A7A5A65B-2ADD-F0EA-4D7F-B72566759646}"/>
                    </a:ext>
                  </a:extLst>
                </p:cNvPr>
                <p:cNvPicPr/>
                <p:nvPr/>
              </p:nvPicPr>
              <p:blipFill>
                <a:blip r:embed="rId92"/>
                <a:stretch>
                  <a:fillRect/>
                </a:stretch>
              </p:blipFill>
              <p:spPr>
                <a:xfrm>
                  <a:off x="11136610" y="4300250"/>
                  <a:ext cx="206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8" name="Ink 1027">
                  <a:extLst>
                    <a:ext uri="{FF2B5EF4-FFF2-40B4-BE49-F238E27FC236}">
                      <a16:creationId xmlns:a16="http://schemas.microsoft.com/office/drawing/2014/main" id="{CE30F00C-1143-C30B-C8F0-1DA94C870C49}"/>
                    </a:ext>
                  </a:extLst>
                </p14:cNvPr>
                <p14:cNvContentPartPr/>
                <p14:nvPr/>
              </p14:nvContentPartPr>
              <p14:xfrm>
                <a:off x="11249290" y="3935210"/>
                <a:ext cx="56160" cy="638640"/>
              </p14:xfrm>
            </p:contentPart>
          </mc:Choice>
          <mc:Fallback xmlns="">
            <p:pic>
              <p:nvPicPr>
                <p:cNvPr id="1028" name="Ink 1027">
                  <a:extLst>
                    <a:ext uri="{FF2B5EF4-FFF2-40B4-BE49-F238E27FC236}">
                      <a16:creationId xmlns:a16="http://schemas.microsoft.com/office/drawing/2014/main" id="{CE30F00C-1143-C30B-C8F0-1DA94C870C49}"/>
                    </a:ext>
                  </a:extLst>
                </p:cNvPr>
                <p:cNvPicPr/>
                <p:nvPr/>
              </p:nvPicPr>
              <p:blipFill>
                <a:blip r:embed="rId94"/>
                <a:stretch>
                  <a:fillRect/>
                </a:stretch>
              </p:blipFill>
              <p:spPr>
                <a:xfrm>
                  <a:off x="11243170" y="3929090"/>
                  <a:ext cx="684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29" name="Ink 1028">
                  <a:extLst>
                    <a:ext uri="{FF2B5EF4-FFF2-40B4-BE49-F238E27FC236}">
                      <a16:creationId xmlns:a16="http://schemas.microsoft.com/office/drawing/2014/main" id="{65906AF0-571F-4B80-BD6A-E8AD3F3FF2C5}"/>
                    </a:ext>
                  </a:extLst>
                </p14:cNvPr>
                <p14:cNvContentPartPr/>
                <p14:nvPr/>
              </p14:nvContentPartPr>
              <p14:xfrm>
                <a:off x="11271250" y="4204490"/>
                <a:ext cx="245880" cy="307080"/>
              </p14:xfrm>
            </p:contentPart>
          </mc:Choice>
          <mc:Fallback xmlns="">
            <p:pic>
              <p:nvPicPr>
                <p:cNvPr id="1029" name="Ink 1028">
                  <a:extLst>
                    <a:ext uri="{FF2B5EF4-FFF2-40B4-BE49-F238E27FC236}">
                      <a16:creationId xmlns:a16="http://schemas.microsoft.com/office/drawing/2014/main" id="{65906AF0-571F-4B80-BD6A-E8AD3F3FF2C5}"/>
                    </a:ext>
                  </a:extLst>
                </p:cNvPr>
                <p:cNvPicPr/>
                <p:nvPr/>
              </p:nvPicPr>
              <p:blipFill>
                <a:blip r:embed="rId96"/>
                <a:stretch>
                  <a:fillRect/>
                </a:stretch>
              </p:blipFill>
              <p:spPr>
                <a:xfrm>
                  <a:off x="11265130" y="4198370"/>
                  <a:ext cx="2581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0" name="Ink 1029">
                  <a:extLst>
                    <a:ext uri="{FF2B5EF4-FFF2-40B4-BE49-F238E27FC236}">
                      <a16:creationId xmlns:a16="http://schemas.microsoft.com/office/drawing/2014/main" id="{5BBB2874-A912-F4CA-9486-42B229CCAEF4}"/>
                    </a:ext>
                  </a:extLst>
                </p14:cNvPr>
                <p14:cNvContentPartPr/>
                <p14:nvPr/>
              </p14:nvContentPartPr>
              <p14:xfrm>
                <a:off x="11503450" y="4280810"/>
                <a:ext cx="281160" cy="294480"/>
              </p14:xfrm>
            </p:contentPart>
          </mc:Choice>
          <mc:Fallback xmlns="">
            <p:pic>
              <p:nvPicPr>
                <p:cNvPr id="1030" name="Ink 1029">
                  <a:extLst>
                    <a:ext uri="{FF2B5EF4-FFF2-40B4-BE49-F238E27FC236}">
                      <a16:creationId xmlns:a16="http://schemas.microsoft.com/office/drawing/2014/main" id="{5BBB2874-A912-F4CA-9486-42B229CCAEF4}"/>
                    </a:ext>
                  </a:extLst>
                </p:cNvPr>
                <p:cNvPicPr/>
                <p:nvPr/>
              </p:nvPicPr>
              <p:blipFill>
                <a:blip r:embed="rId98"/>
                <a:stretch>
                  <a:fillRect/>
                </a:stretch>
              </p:blipFill>
              <p:spPr>
                <a:xfrm>
                  <a:off x="11497330" y="4274690"/>
                  <a:ext cx="2934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1" name="Ink 1030">
                  <a:extLst>
                    <a:ext uri="{FF2B5EF4-FFF2-40B4-BE49-F238E27FC236}">
                      <a16:creationId xmlns:a16="http://schemas.microsoft.com/office/drawing/2014/main" id="{BFD71661-89B1-9D4D-C970-4289FE07D65E}"/>
                    </a:ext>
                  </a:extLst>
                </p14:cNvPr>
                <p14:cNvContentPartPr/>
                <p14:nvPr/>
              </p14:nvContentPartPr>
              <p14:xfrm>
                <a:off x="9677890" y="4608050"/>
                <a:ext cx="626400" cy="874440"/>
              </p14:xfrm>
            </p:contentPart>
          </mc:Choice>
          <mc:Fallback xmlns="">
            <p:pic>
              <p:nvPicPr>
                <p:cNvPr id="1031" name="Ink 1030">
                  <a:extLst>
                    <a:ext uri="{FF2B5EF4-FFF2-40B4-BE49-F238E27FC236}">
                      <a16:creationId xmlns:a16="http://schemas.microsoft.com/office/drawing/2014/main" id="{BFD71661-89B1-9D4D-C970-4289FE07D65E}"/>
                    </a:ext>
                  </a:extLst>
                </p:cNvPr>
                <p:cNvPicPr/>
                <p:nvPr/>
              </p:nvPicPr>
              <p:blipFill>
                <a:blip r:embed="rId100"/>
                <a:stretch>
                  <a:fillRect/>
                </a:stretch>
              </p:blipFill>
              <p:spPr>
                <a:xfrm>
                  <a:off x="9671770" y="4601930"/>
                  <a:ext cx="638640" cy="886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2" name="Ink 1031">
                  <a:extLst>
                    <a:ext uri="{FF2B5EF4-FFF2-40B4-BE49-F238E27FC236}">
                      <a16:creationId xmlns:a16="http://schemas.microsoft.com/office/drawing/2014/main" id="{ABB3007A-49A3-B8AA-5B96-855EB6E04B16}"/>
                    </a:ext>
                  </a:extLst>
                </p14:cNvPr>
                <p14:cNvContentPartPr/>
                <p14:nvPr/>
              </p14:nvContentPartPr>
              <p14:xfrm>
                <a:off x="10349650" y="4953650"/>
                <a:ext cx="34200" cy="385920"/>
              </p14:xfrm>
            </p:contentPart>
          </mc:Choice>
          <mc:Fallback xmlns="">
            <p:pic>
              <p:nvPicPr>
                <p:cNvPr id="1032" name="Ink 1031">
                  <a:extLst>
                    <a:ext uri="{FF2B5EF4-FFF2-40B4-BE49-F238E27FC236}">
                      <a16:creationId xmlns:a16="http://schemas.microsoft.com/office/drawing/2014/main" id="{ABB3007A-49A3-B8AA-5B96-855EB6E04B16}"/>
                    </a:ext>
                  </a:extLst>
                </p:cNvPr>
                <p:cNvPicPr/>
                <p:nvPr/>
              </p:nvPicPr>
              <p:blipFill>
                <a:blip r:embed="rId102"/>
                <a:stretch>
                  <a:fillRect/>
                </a:stretch>
              </p:blipFill>
              <p:spPr>
                <a:xfrm>
                  <a:off x="10343530" y="4947530"/>
                  <a:ext cx="464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3" name="Ink 1032">
                  <a:extLst>
                    <a:ext uri="{FF2B5EF4-FFF2-40B4-BE49-F238E27FC236}">
                      <a16:creationId xmlns:a16="http://schemas.microsoft.com/office/drawing/2014/main" id="{83287D86-2B44-9EF1-4350-6D46297AC3D2}"/>
                    </a:ext>
                  </a:extLst>
                </p14:cNvPr>
                <p14:cNvContentPartPr/>
                <p14:nvPr/>
              </p14:nvContentPartPr>
              <p14:xfrm>
                <a:off x="10469530" y="5134010"/>
                <a:ext cx="159840" cy="168840"/>
              </p14:xfrm>
            </p:contentPart>
          </mc:Choice>
          <mc:Fallback xmlns="">
            <p:pic>
              <p:nvPicPr>
                <p:cNvPr id="1033" name="Ink 1032">
                  <a:extLst>
                    <a:ext uri="{FF2B5EF4-FFF2-40B4-BE49-F238E27FC236}">
                      <a16:creationId xmlns:a16="http://schemas.microsoft.com/office/drawing/2014/main" id="{83287D86-2B44-9EF1-4350-6D46297AC3D2}"/>
                    </a:ext>
                  </a:extLst>
                </p:cNvPr>
                <p:cNvPicPr/>
                <p:nvPr/>
              </p:nvPicPr>
              <p:blipFill>
                <a:blip r:embed="rId104"/>
                <a:stretch>
                  <a:fillRect/>
                </a:stretch>
              </p:blipFill>
              <p:spPr>
                <a:xfrm>
                  <a:off x="10463410" y="5127890"/>
                  <a:ext cx="172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4" name="Ink 1033">
                  <a:extLst>
                    <a:ext uri="{FF2B5EF4-FFF2-40B4-BE49-F238E27FC236}">
                      <a16:creationId xmlns:a16="http://schemas.microsoft.com/office/drawing/2014/main" id="{5E9606A2-8D2F-FCB2-8A2C-ED439AF24663}"/>
                    </a:ext>
                  </a:extLst>
                </p14:cNvPr>
                <p14:cNvContentPartPr/>
                <p14:nvPr/>
              </p14:nvContentPartPr>
              <p14:xfrm>
                <a:off x="10696330" y="5055170"/>
                <a:ext cx="169560" cy="278640"/>
              </p14:xfrm>
            </p:contentPart>
          </mc:Choice>
          <mc:Fallback xmlns="">
            <p:pic>
              <p:nvPicPr>
                <p:cNvPr id="1034" name="Ink 1033">
                  <a:extLst>
                    <a:ext uri="{FF2B5EF4-FFF2-40B4-BE49-F238E27FC236}">
                      <a16:creationId xmlns:a16="http://schemas.microsoft.com/office/drawing/2014/main" id="{5E9606A2-8D2F-FCB2-8A2C-ED439AF24663}"/>
                    </a:ext>
                  </a:extLst>
                </p:cNvPr>
                <p:cNvPicPr/>
                <p:nvPr/>
              </p:nvPicPr>
              <p:blipFill>
                <a:blip r:embed="rId106"/>
                <a:stretch>
                  <a:fillRect/>
                </a:stretch>
              </p:blipFill>
              <p:spPr>
                <a:xfrm>
                  <a:off x="10690210" y="5049050"/>
                  <a:ext cx="1818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5" name="Ink 1034">
                  <a:extLst>
                    <a:ext uri="{FF2B5EF4-FFF2-40B4-BE49-F238E27FC236}">
                      <a16:creationId xmlns:a16="http://schemas.microsoft.com/office/drawing/2014/main" id="{0955C8EA-972D-42A3-AFC0-4D4730ED986E}"/>
                    </a:ext>
                  </a:extLst>
                </p14:cNvPr>
                <p14:cNvContentPartPr/>
                <p14:nvPr/>
              </p14:nvContentPartPr>
              <p14:xfrm>
                <a:off x="10975330" y="5004050"/>
                <a:ext cx="33120" cy="272880"/>
              </p14:xfrm>
            </p:contentPart>
          </mc:Choice>
          <mc:Fallback xmlns="">
            <p:pic>
              <p:nvPicPr>
                <p:cNvPr id="1035" name="Ink 1034">
                  <a:extLst>
                    <a:ext uri="{FF2B5EF4-FFF2-40B4-BE49-F238E27FC236}">
                      <a16:creationId xmlns:a16="http://schemas.microsoft.com/office/drawing/2014/main" id="{0955C8EA-972D-42A3-AFC0-4D4730ED986E}"/>
                    </a:ext>
                  </a:extLst>
                </p:cNvPr>
                <p:cNvPicPr/>
                <p:nvPr/>
              </p:nvPicPr>
              <p:blipFill>
                <a:blip r:embed="rId108"/>
                <a:stretch>
                  <a:fillRect/>
                </a:stretch>
              </p:blipFill>
              <p:spPr>
                <a:xfrm>
                  <a:off x="10969210" y="4997930"/>
                  <a:ext cx="45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6" name="Ink 1035">
                  <a:extLst>
                    <a:ext uri="{FF2B5EF4-FFF2-40B4-BE49-F238E27FC236}">
                      <a16:creationId xmlns:a16="http://schemas.microsoft.com/office/drawing/2014/main" id="{1C5889CB-54D8-7D02-D6E2-53C9ADE3E5D7}"/>
                    </a:ext>
                  </a:extLst>
                </p14:cNvPr>
                <p14:cNvContentPartPr/>
                <p14:nvPr/>
              </p14:nvContentPartPr>
              <p14:xfrm>
                <a:off x="10939690" y="5053010"/>
                <a:ext cx="238320" cy="46800"/>
              </p14:xfrm>
            </p:contentPart>
          </mc:Choice>
          <mc:Fallback xmlns="">
            <p:pic>
              <p:nvPicPr>
                <p:cNvPr id="1036" name="Ink 1035">
                  <a:extLst>
                    <a:ext uri="{FF2B5EF4-FFF2-40B4-BE49-F238E27FC236}">
                      <a16:creationId xmlns:a16="http://schemas.microsoft.com/office/drawing/2014/main" id="{1C5889CB-54D8-7D02-D6E2-53C9ADE3E5D7}"/>
                    </a:ext>
                  </a:extLst>
                </p:cNvPr>
                <p:cNvPicPr/>
                <p:nvPr/>
              </p:nvPicPr>
              <p:blipFill>
                <a:blip r:embed="rId110"/>
                <a:stretch>
                  <a:fillRect/>
                </a:stretch>
              </p:blipFill>
              <p:spPr>
                <a:xfrm>
                  <a:off x="10933570" y="5046890"/>
                  <a:ext cx="250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7" name="Ink 1036">
                  <a:extLst>
                    <a:ext uri="{FF2B5EF4-FFF2-40B4-BE49-F238E27FC236}">
                      <a16:creationId xmlns:a16="http://schemas.microsoft.com/office/drawing/2014/main" id="{5F73EB2D-A86A-748A-4A63-30E88DBDB2E3}"/>
                    </a:ext>
                  </a:extLst>
                </p14:cNvPr>
                <p14:cNvContentPartPr/>
                <p14:nvPr/>
              </p14:nvContentPartPr>
              <p14:xfrm>
                <a:off x="11261170" y="5125010"/>
                <a:ext cx="185040" cy="220680"/>
              </p14:xfrm>
            </p:contentPart>
          </mc:Choice>
          <mc:Fallback xmlns="">
            <p:pic>
              <p:nvPicPr>
                <p:cNvPr id="1037" name="Ink 1036">
                  <a:extLst>
                    <a:ext uri="{FF2B5EF4-FFF2-40B4-BE49-F238E27FC236}">
                      <a16:creationId xmlns:a16="http://schemas.microsoft.com/office/drawing/2014/main" id="{5F73EB2D-A86A-748A-4A63-30E88DBDB2E3}"/>
                    </a:ext>
                  </a:extLst>
                </p:cNvPr>
                <p:cNvPicPr/>
                <p:nvPr/>
              </p:nvPicPr>
              <p:blipFill>
                <a:blip r:embed="rId112"/>
                <a:stretch>
                  <a:fillRect/>
                </a:stretch>
              </p:blipFill>
              <p:spPr>
                <a:xfrm>
                  <a:off x="11255050" y="5118890"/>
                  <a:ext cx="197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8" name="Ink 1037">
                  <a:extLst>
                    <a:ext uri="{FF2B5EF4-FFF2-40B4-BE49-F238E27FC236}">
                      <a16:creationId xmlns:a16="http://schemas.microsoft.com/office/drawing/2014/main" id="{8AC8E673-8F74-97A1-52EA-F1AAFA9C11F6}"/>
                    </a:ext>
                  </a:extLst>
                </p14:cNvPr>
                <p14:cNvContentPartPr/>
                <p14:nvPr/>
              </p14:nvContentPartPr>
              <p14:xfrm>
                <a:off x="11486530" y="5136890"/>
                <a:ext cx="127440" cy="196560"/>
              </p14:xfrm>
            </p:contentPart>
          </mc:Choice>
          <mc:Fallback xmlns="">
            <p:pic>
              <p:nvPicPr>
                <p:cNvPr id="1038" name="Ink 1037">
                  <a:extLst>
                    <a:ext uri="{FF2B5EF4-FFF2-40B4-BE49-F238E27FC236}">
                      <a16:creationId xmlns:a16="http://schemas.microsoft.com/office/drawing/2014/main" id="{8AC8E673-8F74-97A1-52EA-F1AAFA9C11F6}"/>
                    </a:ext>
                  </a:extLst>
                </p:cNvPr>
                <p:cNvPicPr/>
                <p:nvPr/>
              </p:nvPicPr>
              <p:blipFill>
                <a:blip r:embed="rId114"/>
                <a:stretch>
                  <a:fillRect/>
                </a:stretch>
              </p:blipFill>
              <p:spPr>
                <a:xfrm>
                  <a:off x="11480410" y="5130770"/>
                  <a:ext cx="1396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39" name="Ink 1038">
                  <a:extLst>
                    <a:ext uri="{FF2B5EF4-FFF2-40B4-BE49-F238E27FC236}">
                      <a16:creationId xmlns:a16="http://schemas.microsoft.com/office/drawing/2014/main" id="{A61BEE25-9D3E-15EA-3BC9-A95312EAA4C2}"/>
                    </a:ext>
                  </a:extLst>
                </p14:cNvPr>
                <p14:cNvContentPartPr/>
                <p14:nvPr/>
              </p14:nvContentPartPr>
              <p14:xfrm>
                <a:off x="11666890" y="4843130"/>
                <a:ext cx="72000" cy="434880"/>
              </p14:xfrm>
            </p:contentPart>
          </mc:Choice>
          <mc:Fallback xmlns="">
            <p:pic>
              <p:nvPicPr>
                <p:cNvPr id="1039" name="Ink 1038">
                  <a:extLst>
                    <a:ext uri="{FF2B5EF4-FFF2-40B4-BE49-F238E27FC236}">
                      <a16:creationId xmlns:a16="http://schemas.microsoft.com/office/drawing/2014/main" id="{A61BEE25-9D3E-15EA-3BC9-A95312EAA4C2}"/>
                    </a:ext>
                  </a:extLst>
                </p:cNvPr>
                <p:cNvPicPr/>
                <p:nvPr/>
              </p:nvPicPr>
              <p:blipFill>
                <a:blip r:embed="rId116"/>
                <a:stretch>
                  <a:fillRect/>
                </a:stretch>
              </p:blipFill>
              <p:spPr>
                <a:xfrm>
                  <a:off x="11660770" y="4837010"/>
                  <a:ext cx="842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40" name="Ink 1039">
                  <a:extLst>
                    <a:ext uri="{FF2B5EF4-FFF2-40B4-BE49-F238E27FC236}">
                      <a16:creationId xmlns:a16="http://schemas.microsoft.com/office/drawing/2014/main" id="{3B971E93-62F0-EE90-CD33-63CCCF8A0A59}"/>
                    </a:ext>
                  </a:extLst>
                </p14:cNvPr>
                <p14:cNvContentPartPr/>
                <p14:nvPr/>
              </p14:nvContentPartPr>
              <p14:xfrm>
                <a:off x="11670850" y="5164970"/>
                <a:ext cx="113040" cy="204480"/>
              </p14:xfrm>
            </p:contentPart>
          </mc:Choice>
          <mc:Fallback xmlns="">
            <p:pic>
              <p:nvPicPr>
                <p:cNvPr id="1040" name="Ink 1039">
                  <a:extLst>
                    <a:ext uri="{FF2B5EF4-FFF2-40B4-BE49-F238E27FC236}">
                      <a16:creationId xmlns:a16="http://schemas.microsoft.com/office/drawing/2014/main" id="{3B971E93-62F0-EE90-CD33-63CCCF8A0A59}"/>
                    </a:ext>
                  </a:extLst>
                </p:cNvPr>
                <p:cNvPicPr/>
                <p:nvPr/>
              </p:nvPicPr>
              <p:blipFill>
                <a:blip r:embed="rId118"/>
                <a:stretch>
                  <a:fillRect/>
                </a:stretch>
              </p:blipFill>
              <p:spPr>
                <a:xfrm>
                  <a:off x="11664730" y="5158850"/>
                  <a:ext cx="125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41" name="Ink 1040">
                  <a:extLst>
                    <a:ext uri="{FF2B5EF4-FFF2-40B4-BE49-F238E27FC236}">
                      <a16:creationId xmlns:a16="http://schemas.microsoft.com/office/drawing/2014/main" id="{A9552DE4-AE05-8329-C559-86B4F4EFD022}"/>
                    </a:ext>
                  </a:extLst>
                </p14:cNvPr>
                <p14:cNvContentPartPr/>
                <p14:nvPr/>
              </p14:nvContentPartPr>
              <p14:xfrm>
                <a:off x="11762290" y="5197370"/>
                <a:ext cx="129240" cy="197280"/>
              </p14:xfrm>
            </p:contentPart>
          </mc:Choice>
          <mc:Fallback xmlns="">
            <p:pic>
              <p:nvPicPr>
                <p:cNvPr id="1041" name="Ink 1040">
                  <a:extLst>
                    <a:ext uri="{FF2B5EF4-FFF2-40B4-BE49-F238E27FC236}">
                      <a16:creationId xmlns:a16="http://schemas.microsoft.com/office/drawing/2014/main" id="{A9552DE4-AE05-8329-C559-86B4F4EFD022}"/>
                    </a:ext>
                  </a:extLst>
                </p:cNvPr>
                <p:cNvPicPr/>
                <p:nvPr/>
              </p:nvPicPr>
              <p:blipFill>
                <a:blip r:embed="rId120"/>
                <a:stretch>
                  <a:fillRect/>
                </a:stretch>
              </p:blipFill>
              <p:spPr>
                <a:xfrm>
                  <a:off x="11756170" y="5191250"/>
                  <a:ext cx="14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2" name="Ink 1041">
                  <a:extLst>
                    <a:ext uri="{FF2B5EF4-FFF2-40B4-BE49-F238E27FC236}">
                      <a16:creationId xmlns:a16="http://schemas.microsoft.com/office/drawing/2014/main" id="{160D3AF5-5C07-B330-FB14-A89E6068C5D4}"/>
                    </a:ext>
                  </a:extLst>
                </p14:cNvPr>
                <p14:cNvContentPartPr/>
                <p14:nvPr/>
              </p14:nvContentPartPr>
              <p14:xfrm>
                <a:off x="11900890" y="5055170"/>
                <a:ext cx="72000" cy="339120"/>
              </p14:xfrm>
            </p:contentPart>
          </mc:Choice>
          <mc:Fallback xmlns="">
            <p:pic>
              <p:nvPicPr>
                <p:cNvPr id="1042" name="Ink 1041">
                  <a:extLst>
                    <a:ext uri="{FF2B5EF4-FFF2-40B4-BE49-F238E27FC236}">
                      <a16:creationId xmlns:a16="http://schemas.microsoft.com/office/drawing/2014/main" id="{160D3AF5-5C07-B330-FB14-A89E6068C5D4}"/>
                    </a:ext>
                  </a:extLst>
                </p:cNvPr>
                <p:cNvPicPr/>
                <p:nvPr/>
              </p:nvPicPr>
              <p:blipFill>
                <a:blip r:embed="rId122"/>
                <a:stretch>
                  <a:fillRect/>
                </a:stretch>
              </p:blipFill>
              <p:spPr>
                <a:xfrm>
                  <a:off x="11894770" y="5049050"/>
                  <a:ext cx="842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43" name="Ink 1042">
                  <a:extLst>
                    <a:ext uri="{FF2B5EF4-FFF2-40B4-BE49-F238E27FC236}">
                      <a16:creationId xmlns:a16="http://schemas.microsoft.com/office/drawing/2014/main" id="{84A749BC-2F49-FE7D-72F4-1201BC90C177}"/>
                    </a:ext>
                  </a:extLst>
                </p14:cNvPr>
                <p14:cNvContentPartPr/>
                <p14:nvPr/>
              </p14:nvContentPartPr>
              <p14:xfrm>
                <a:off x="11929330" y="5279090"/>
                <a:ext cx="67320" cy="118800"/>
              </p14:xfrm>
            </p:contentPart>
          </mc:Choice>
          <mc:Fallback xmlns="">
            <p:pic>
              <p:nvPicPr>
                <p:cNvPr id="1043" name="Ink 1042">
                  <a:extLst>
                    <a:ext uri="{FF2B5EF4-FFF2-40B4-BE49-F238E27FC236}">
                      <a16:creationId xmlns:a16="http://schemas.microsoft.com/office/drawing/2014/main" id="{84A749BC-2F49-FE7D-72F4-1201BC90C177}"/>
                    </a:ext>
                  </a:extLst>
                </p:cNvPr>
                <p:cNvPicPr/>
                <p:nvPr/>
              </p:nvPicPr>
              <p:blipFill>
                <a:blip r:embed="rId124"/>
                <a:stretch>
                  <a:fillRect/>
                </a:stretch>
              </p:blipFill>
              <p:spPr>
                <a:xfrm>
                  <a:off x="11923210" y="5272970"/>
                  <a:ext cx="79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44" name="Ink 1043">
                  <a:extLst>
                    <a:ext uri="{FF2B5EF4-FFF2-40B4-BE49-F238E27FC236}">
                      <a16:creationId xmlns:a16="http://schemas.microsoft.com/office/drawing/2014/main" id="{AB49F037-E5A9-03BC-81A7-B4FA7944513E}"/>
                    </a:ext>
                  </a:extLst>
                </p14:cNvPr>
                <p14:cNvContentPartPr/>
                <p14:nvPr/>
              </p14:nvContentPartPr>
              <p14:xfrm>
                <a:off x="11935450" y="5315090"/>
                <a:ext cx="104040" cy="118800"/>
              </p14:xfrm>
            </p:contentPart>
          </mc:Choice>
          <mc:Fallback xmlns="">
            <p:pic>
              <p:nvPicPr>
                <p:cNvPr id="1044" name="Ink 1043">
                  <a:extLst>
                    <a:ext uri="{FF2B5EF4-FFF2-40B4-BE49-F238E27FC236}">
                      <a16:creationId xmlns:a16="http://schemas.microsoft.com/office/drawing/2014/main" id="{AB49F037-E5A9-03BC-81A7-B4FA7944513E}"/>
                    </a:ext>
                  </a:extLst>
                </p:cNvPr>
                <p:cNvPicPr/>
                <p:nvPr/>
              </p:nvPicPr>
              <p:blipFill>
                <a:blip r:embed="rId126"/>
                <a:stretch>
                  <a:fillRect/>
                </a:stretch>
              </p:blipFill>
              <p:spPr>
                <a:xfrm>
                  <a:off x="11929330" y="5308970"/>
                  <a:ext cx="116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5" name="Ink 1044">
                  <a:extLst>
                    <a:ext uri="{FF2B5EF4-FFF2-40B4-BE49-F238E27FC236}">
                      <a16:creationId xmlns:a16="http://schemas.microsoft.com/office/drawing/2014/main" id="{2AAB0228-04B9-7155-D48D-06F111BD9C54}"/>
                    </a:ext>
                  </a:extLst>
                </p14:cNvPr>
                <p14:cNvContentPartPr/>
                <p14:nvPr/>
              </p14:nvContentPartPr>
              <p14:xfrm>
                <a:off x="11949490" y="5103770"/>
                <a:ext cx="115200" cy="308880"/>
              </p14:xfrm>
            </p:contentPart>
          </mc:Choice>
          <mc:Fallback xmlns="">
            <p:pic>
              <p:nvPicPr>
                <p:cNvPr id="1045" name="Ink 1044">
                  <a:extLst>
                    <a:ext uri="{FF2B5EF4-FFF2-40B4-BE49-F238E27FC236}">
                      <a16:creationId xmlns:a16="http://schemas.microsoft.com/office/drawing/2014/main" id="{2AAB0228-04B9-7155-D48D-06F111BD9C54}"/>
                    </a:ext>
                  </a:extLst>
                </p:cNvPr>
                <p:cNvPicPr/>
                <p:nvPr/>
              </p:nvPicPr>
              <p:blipFill>
                <a:blip r:embed="rId128"/>
                <a:stretch>
                  <a:fillRect/>
                </a:stretch>
              </p:blipFill>
              <p:spPr>
                <a:xfrm>
                  <a:off x="11943370" y="5097650"/>
                  <a:ext cx="127440" cy="321120"/>
                </a:xfrm>
                <a:prstGeom prst="rect">
                  <a:avLst/>
                </a:prstGeom>
              </p:spPr>
            </p:pic>
          </mc:Fallback>
        </mc:AlternateContent>
      </p:grpSp>
      <p:grpSp>
        <p:nvGrpSpPr>
          <p:cNvPr id="1049" name="Group 1048">
            <a:extLst>
              <a:ext uri="{FF2B5EF4-FFF2-40B4-BE49-F238E27FC236}">
                <a16:creationId xmlns:a16="http://schemas.microsoft.com/office/drawing/2014/main" id="{B40530E3-FEC3-2802-E5D6-B56728B6D03D}"/>
              </a:ext>
            </a:extLst>
          </p:cNvPr>
          <p:cNvGrpSpPr/>
          <p:nvPr/>
        </p:nvGrpSpPr>
        <p:grpSpPr>
          <a:xfrm>
            <a:off x="8571610" y="319010"/>
            <a:ext cx="302040" cy="377640"/>
            <a:chOff x="8571610" y="319010"/>
            <a:chExt cx="302040" cy="377640"/>
          </a:xfrm>
        </p:grpSpPr>
        <mc:AlternateContent xmlns:mc="http://schemas.openxmlformats.org/markup-compatibility/2006" xmlns:p14="http://schemas.microsoft.com/office/powerpoint/2010/main">
          <mc:Choice Requires="p14">
            <p:contentPart p14:bwMode="auto" r:id="rId129">
              <p14:nvContentPartPr>
                <p14:cNvPr id="1047" name="Ink 1046">
                  <a:extLst>
                    <a:ext uri="{FF2B5EF4-FFF2-40B4-BE49-F238E27FC236}">
                      <a16:creationId xmlns:a16="http://schemas.microsoft.com/office/drawing/2014/main" id="{7CC79994-2C5C-8DFB-3C33-8FED7F414C16}"/>
                    </a:ext>
                  </a:extLst>
                </p14:cNvPr>
                <p14:cNvContentPartPr/>
                <p14:nvPr/>
              </p14:nvContentPartPr>
              <p14:xfrm>
                <a:off x="8571610" y="544370"/>
                <a:ext cx="42840" cy="86040"/>
              </p14:xfrm>
            </p:contentPart>
          </mc:Choice>
          <mc:Fallback xmlns="">
            <p:pic>
              <p:nvPicPr>
                <p:cNvPr id="1047" name="Ink 1046">
                  <a:extLst>
                    <a:ext uri="{FF2B5EF4-FFF2-40B4-BE49-F238E27FC236}">
                      <a16:creationId xmlns:a16="http://schemas.microsoft.com/office/drawing/2014/main" id="{7CC79994-2C5C-8DFB-3C33-8FED7F414C16}"/>
                    </a:ext>
                  </a:extLst>
                </p:cNvPr>
                <p:cNvPicPr/>
                <p:nvPr/>
              </p:nvPicPr>
              <p:blipFill>
                <a:blip r:embed="rId130"/>
                <a:stretch>
                  <a:fillRect/>
                </a:stretch>
              </p:blipFill>
              <p:spPr>
                <a:xfrm>
                  <a:off x="8565490" y="538250"/>
                  <a:ext cx="550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8" name="Ink 1047">
                  <a:extLst>
                    <a:ext uri="{FF2B5EF4-FFF2-40B4-BE49-F238E27FC236}">
                      <a16:creationId xmlns:a16="http://schemas.microsoft.com/office/drawing/2014/main" id="{1F8C48B9-F2D3-00B9-4A61-403377DBA17E}"/>
                    </a:ext>
                  </a:extLst>
                </p14:cNvPr>
                <p14:cNvContentPartPr/>
                <p14:nvPr/>
              </p14:nvContentPartPr>
              <p14:xfrm>
                <a:off x="8734330" y="319010"/>
                <a:ext cx="139320" cy="377640"/>
              </p14:xfrm>
            </p:contentPart>
          </mc:Choice>
          <mc:Fallback xmlns="">
            <p:pic>
              <p:nvPicPr>
                <p:cNvPr id="1048" name="Ink 1047">
                  <a:extLst>
                    <a:ext uri="{FF2B5EF4-FFF2-40B4-BE49-F238E27FC236}">
                      <a16:creationId xmlns:a16="http://schemas.microsoft.com/office/drawing/2014/main" id="{1F8C48B9-F2D3-00B9-4A61-403377DBA17E}"/>
                    </a:ext>
                  </a:extLst>
                </p:cNvPr>
                <p:cNvPicPr/>
                <p:nvPr/>
              </p:nvPicPr>
              <p:blipFill>
                <a:blip r:embed="rId132"/>
                <a:stretch>
                  <a:fillRect/>
                </a:stretch>
              </p:blipFill>
              <p:spPr>
                <a:xfrm>
                  <a:off x="8728210" y="312890"/>
                  <a:ext cx="151560" cy="389880"/>
                </a:xfrm>
                <a:prstGeom prst="rect">
                  <a:avLst/>
                </a:prstGeom>
              </p:spPr>
            </p:pic>
          </mc:Fallback>
        </mc:AlternateContent>
      </p:grpSp>
      <p:grpSp>
        <p:nvGrpSpPr>
          <p:cNvPr id="1053" name="Group 1052">
            <a:extLst>
              <a:ext uri="{FF2B5EF4-FFF2-40B4-BE49-F238E27FC236}">
                <a16:creationId xmlns:a16="http://schemas.microsoft.com/office/drawing/2014/main" id="{D82CB203-930F-B621-7153-A2379A747C28}"/>
              </a:ext>
            </a:extLst>
          </p:cNvPr>
          <p:cNvGrpSpPr/>
          <p:nvPr/>
        </p:nvGrpSpPr>
        <p:grpSpPr>
          <a:xfrm>
            <a:off x="8718130" y="1397930"/>
            <a:ext cx="466920" cy="338400"/>
            <a:chOff x="8718130" y="1397930"/>
            <a:chExt cx="466920" cy="338400"/>
          </a:xfrm>
        </p:grpSpPr>
        <mc:AlternateContent xmlns:mc="http://schemas.openxmlformats.org/markup-compatibility/2006" xmlns:p14="http://schemas.microsoft.com/office/powerpoint/2010/main">
          <mc:Choice Requires="p14">
            <p:contentPart p14:bwMode="auto" r:id="rId133">
              <p14:nvContentPartPr>
                <p14:cNvPr id="1050" name="Ink 1049">
                  <a:extLst>
                    <a:ext uri="{FF2B5EF4-FFF2-40B4-BE49-F238E27FC236}">
                      <a16:creationId xmlns:a16="http://schemas.microsoft.com/office/drawing/2014/main" id="{8CE56ADF-E14A-E4FF-D0D2-3122C351D072}"/>
                    </a:ext>
                  </a:extLst>
                </p14:cNvPr>
                <p14:cNvContentPartPr/>
                <p14:nvPr/>
              </p14:nvContentPartPr>
              <p14:xfrm>
                <a:off x="8718130" y="1666130"/>
                <a:ext cx="34200" cy="39240"/>
              </p14:xfrm>
            </p:contentPart>
          </mc:Choice>
          <mc:Fallback xmlns="">
            <p:pic>
              <p:nvPicPr>
                <p:cNvPr id="1050" name="Ink 1049">
                  <a:extLst>
                    <a:ext uri="{FF2B5EF4-FFF2-40B4-BE49-F238E27FC236}">
                      <a16:creationId xmlns:a16="http://schemas.microsoft.com/office/drawing/2014/main" id="{8CE56ADF-E14A-E4FF-D0D2-3122C351D072}"/>
                    </a:ext>
                  </a:extLst>
                </p:cNvPr>
                <p:cNvPicPr/>
                <p:nvPr/>
              </p:nvPicPr>
              <p:blipFill>
                <a:blip r:embed="rId134"/>
                <a:stretch>
                  <a:fillRect/>
                </a:stretch>
              </p:blipFill>
              <p:spPr>
                <a:xfrm>
                  <a:off x="8712010" y="1660010"/>
                  <a:ext cx="464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1" name="Ink 1050">
                  <a:extLst>
                    <a:ext uri="{FF2B5EF4-FFF2-40B4-BE49-F238E27FC236}">
                      <a16:creationId xmlns:a16="http://schemas.microsoft.com/office/drawing/2014/main" id="{C2A8DB5D-ED06-FF93-4B95-20FC815574B9}"/>
                    </a:ext>
                  </a:extLst>
                </p14:cNvPr>
                <p14:cNvContentPartPr/>
                <p14:nvPr/>
              </p14:nvContentPartPr>
              <p14:xfrm>
                <a:off x="8901370" y="1447610"/>
                <a:ext cx="106920" cy="288720"/>
              </p14:xfrm>
            </p:contentPart>
          </mc:Choice>
          <mc:Fallback xmlns="">
            <p:pic>
              <p:nvPicPr>
                <p:cNvPr id="1051" name="Ink 1050">
                  <a:extLst>
                    <a:ext uri="{FF2B5EF4-FFF2-40B4-BE49-F238E27FC236}">
                      <a16:creationId xmlns:a16="http://schemas.microsoft.com/office/drawing/2014/main" id="{C2A8DB5D-ED06-FF93-4B95-20FC815574B9}"/>
                    </a:ext>
                  </a:extLst>
                </p:cNvPr>
                <p:cNvPicPr/>
                <p:nvPr/>
              </p:nvPicPr>
              <p:blipFill>
                <a:blip r:embed="rId136"/>
                <a:stretch>
                  <a:fillRect/>
                </a:stretch>
              </p:blipFill>
              <p:spPr>
                <a:xfrm>
                  <a:off x="8895250" y="1441490"/>
                  <a:ext cx="119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2" name="Ink 1051">
                  <a:extLst>
                    <a:ext uri="{FF2B5EF4-FFF2-40B4-BE49-F238E27FC236}">
                      <a16:creationId xmlns:a16="http://schemas.microsoft.com/office/drawing/2014/main" id="{79D63701-BDC9-2676-ABF1-696321DDBCF3}"/>
                    </a:ext>
                  </a:extLst>
                </p14:cNvPr>
                <p14:cNvContentPartPr/>
                <p14:nvPr/>
              </p14:nvContentPartPr>
              <p14:xfrm>
                <a:off x="9095770" y="1397930"/>
                <a:ext cx="89280" cy="237240"/>
              </p14:xfrm>
            </p:contentPart>
          </mc:Choice>
          <mc:Fallback xmlns="">
            <p:pic>
              <p:nvPicPr>
                <p:cNvPr id="1052" name="Ink 1051">
                  <a:extLst>
                    <a:ext uri="{FF2B5EF4-FFF2-40B4-BE49-F238E27FC236}">
                      <a16:creationId xmlns:a16="http://schemas.microsoft.com/office/drawing/2014/main" id="{79D63701-BDC9-2676-ABF1-696321DDBCF3}"/>
                    </a:ext>
                  </a:extLst>
                </p:cNvPr>
                <p:cNvPicPr/>
                <p:nvPr/>
              </p:nvPicPr>
              <p:blipFill>
                <a:blip r:embed="rId138"/>
                <a:stretch>
                  <a:fillRect/>
                </a:stretch>
              </p:blipFill>
              <p:spPr>
                <a:xfrm>
                  <a:off x="9089650" y="1391810"/>
                  <a:ext cx="101520" cy="249480"/>
                </a:xfrm>
                <a:prstGeom prst="rect">
                  <a:avLst/>
                </a:prstGeom>
              </p:spPr>
            </p:pic>
          </mc:Fallback>
        </mc:AlternateContent>
      </p:grpSp>
      <p:grpSp>
        <p:nvGrpSpPr>
          <p:cNvPr id="1070" name="Group 1069">
            <a:extLst>
              <a:ext uri="{FF2B5EF4-FFF2-40B4-BE49-F238E27FC236}">
                <a16:creationId xmlns:a16="http://schemas.microsoft.com/office/drawing/2014/main" id="{8A1A0990-81F1-BFC2-9DF8-8D7D1A309C4D}"/>
              </a:ext>
            </a:extLst>
          </p:cNvPr>
          <p:cNvGrpSpPr/>
          <p:nvPr/>
        </p:nvGrpSpPr>
        <p:grpSpPr>
          <a:xfrm>
            <a:off x="9761050" y="1851890"/>
            <a:ext cx="256320" cy="339120"/>
            <a:chOff x="9761050" y="1851890"/>
            <a:chExt cx="256320" cy="339120"/>
          </a:xfrm>
        </p:grpSpPr>
        <mc:AlternateContent xmlns:mc="http://schemas.openxmlformats.org/markup-compatibility/2006" xmlns:p14="http://schemas.microsoft.com/office/powerpoint/2010/main">
          <mc:Choice Requires="p14">
            <p:contentPart p14:bwMode="auto" r:id="rId139">
              <p14:nvContentPartPr>
                <p14:cNvPr id="1054" name="Ink 1053">
                  <a:extLst>
                    <a:ext uri="{FF2B5EF4-FFF2-40B4-BE49-F238E27FC236}">
                      <a16:creationId xmlns:a16="http://schemas.microsoft.com/office/drawing/2014/main" id="{56445C66-3C5A-58B6-EDA6-1006F868DBDB}"/>
                    </a:ext>
                  </a:extLst>
                </p14:cNvPr>
                <p14:cNvContentPartPr/>
                <p14:nvPr/>
              </p14:nvContentPartPr>
              <p14:xfrm>
                <a:off x="9761050" y="2139530"/>
                <a:ext cx="26280" cy="51480"/>
              </p14:xfrm>
            </p:contentPart>
          </mc:Choice>
          <mc:Fallback xmlns="">
            <p:pic>
              <p:nvPicPr>
                <p:cNvPr id="1054" name="Ink 1053">
                  <a:extLst>
                    <a:ext uri="{FF2B5EF4-FFF2-40B4-BE49-F238E27FC236}">
                      <a16:creationId xmlns:a16="http://schemas.microsoft.com/office/drawing/2014/main" id="{56445C66-3C5A-58B6-EDA6-1006F868DBDB}"/>
                    </a:ext>
                  </a:extLst>
                </p:cNvPr>
                <p:cNvPicPr/>
                <p:nvPr/>
              </p:nvPicPr>
              <p:blipFill>
                <a:blip r:embed="rId140"/>
                <a:stretch>
                  <a:fillRect/>
                </a:stretch>
              </p:blipFill>
              <p:spPr>
                <a:xfrm>
                  <a:off x="9754930" y="2133410"/>
                  <a:ext cx="38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55" name="Ink 1054">
                  <a:extLst>
                    <a:ext uri="{FF2B5EF4-FFF2-40B4-BE49-F238E27FC236}">
                      <a16:creationId xmlns:a16="http://schemas.microsoft.com/office/drawing/2014/main" id="{82AC9B09-A81D-C3BE-756A-89CB93FD47A7}"/>
                    </a:ext>
                  </a:extLst>
                </p14:cNvPr>
                <p14:cNvContentPartPr/>
                <p14:nvPr/>
              </p14:nvContentPartPr>
              <p14:xfrm>
                <a:off x="9938890" y="1851890"/>
                <a:ext cx="78480" cy="330840"/>
              </p14:xfrm>
            </p:contentPart>
          </mc:Choice>
          <mc:Fallback xmlns="">
            <p:pic>
              <p:nvPicPr>
                <p:cNvPr id="1055" name="Ink 1054">
                  <a:extLst>
                    <a:ext uri="{FF2B5EF4-FFF2-40B4-BE49-F238E27FC236}">
                      <a16:creationId xmlns:a16="http://schemas.microsoft.com/office/drawing/2014/main" id="{82AC9B09-A81D-C3BE-756A-89CB93FD47A7}"/>
                    </a:ext>
                  </a:extLst>
                </p:cNvPr>
                <p:cNvPicPr/>
                <p:nvPr/>
              </p:nvPicPr>
              <p:blipFill>
                <a:blip r:embed="rId142"/>
                <a:stretch>
                  <a:fillRect/>
                </a:stretch>
              </p:blipFill>
              <p:spPr>
                <a:xfrm>
                  <a:off x="9932770" y="1845770"/>
                  <a:ext cx="90720" cy="34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1071" name="Ink 1070">
                <a:extLst>
                  <a:ext uri="{FF2B5EF4-FFF2-40B4-BE49-F238E27FC236}">
                    <a16:creationId xmlns:a16="http://schemas.microsoft.com/office/drawing/2014/main" id="{8ABE0E5F-5B91-CF65-3774-9713CFE21C56}"/>
                  </a:ext>
                </a:extLst>
              </p14:cNvPr>
              <p14:cNvContentPartPr/>
              <p14:nvPr/>
            </p14:nvContentPartPr>
            <p14:xfrm>
              <a:off x="3656890" y="1994450"/>
              <a:ext cx="360000" cy="96120"/>
            </p14:xfrm>
          </p:contentPart>
        </mc:Choice>
        <mc:Fallback xmlns="">
          <p:pic>
            <p:nvPicPr>
              <p:cNvPr id="1071" name="Ink 1070">
                <a:extLst>
                  <a:ext uri="{FF2B5EF4-FFF2-40B4-BE49-F238E27FC236}">
                    <a16:creationId xmlns:a16="http://schemas.microsoft.com/office/drawing/2014/main" id="{8ABE0E5F-5B91-CF65-3774-9713CFE21C56}"/>
                  </a:ext>
                </a:extLst>
              </p:cNvPr>
              <p:cNvPicPr/>
              <p:nvPr/>
            </p:nvPicPr>
            <p:blipFill>
              <a:blip r:embed="rId144"/>
              <a:stretch>
                <a:fillRect/>
              </a:stretch>
            </p:blipFill>
            <p:spPr>
              <a:xfrm>
                <a:off x="3650770" y="1988330"/>
                <a:ext cx="3722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72" name="Ink 1071">
                <a:extLst>
                  <a:ext uri="{FF2B5EF4-FFF2-40B4-BE49-F238E27FC236}">
                    <a16:creationId xmlns:a16="http://schemas.microsoft.com/office/drawing/2014/main" id="{00BBF66D-E7F4-4AD6-1846-5B7A53875960}"/>
                  </a:ext>
                </a:extLst>
              </p14:cNvPr>
              <p14:cNvContentPartPr/>
              <p14:nvPr/>
            </p14:nvContentPartPr>
            <p14:xfrm>
              <a:off x="3773530" y="2515010"/>
              <a:ext cx="142560" cy="18000"/>
            </p14:xfrm>
          </p:contentPart>
        </mc:Choice>
        <mc:Fallback xmlns="">
          <p:pic>
            <p:nvPicPr>
              <p:cNvPr id="1072" name="Ink 1071">
                <a:extLst>
                  <a:ext uri="{FF2B5EF4-FFF2-40B4-BE49-F238E27FC236}">
                    <a16:creationId xmlns:a16="http://schemas.microsoft.com/office/drawing/2014/main" id="{00BBF66D-E7F4-4AD6-1846-5B7A53875960}"/>
                  </a:ext>
                </a:extLst>
              </p:cNvPr>
              <p:cNvPicPr/>
              <p:nvPr/>
            </p:nvPicPr>
            <p:blipFill>
              <a:blip r:embed="rId146"/>
              <a:stretch>
                <a:fillRect/>
              </a:stretch>
            </p:blipFill>
            <p:spPr>
              <a:xfrm>
                <a:off x="3767410" y="2508890"/>
                <a:ext cx="154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73" name="Ink 1072">
                <a:extLst>
                  <a:ext uri="{FF2B5EF4-FFF2-40B4-BE49-F238E27FC236}">
                    <a16:creationId xmlns:a16="http://schemas.microsoft.com/office/drawing/2014/main" id="{B7BCDF4A-22F2-379D-1A69-D5BCE2C5EB0E}"/>
                  </a:ext>
                </a:extLst>
              </p14:cNvPr>
              <p14:cNvContentPartPr/>
              <p14:nvPr/>
            </p14:nvContentPartPr>
            <p14:xfrm>
              <a:off x="3690370" y="2908850"/>
              <a:ext cx="277560" cy="96840"/>
            </p14:xfrm>
          </p:contentPart>
        </mc:Choice>
        <mc:Fallback xmlns="">
          <p:pic>
            <p:nvPicPr>
              <p:cNvPr id="1073" name="Ink 1072">
                <a:extLst>
                  <a:ext uri="{FF2B5EF4-FFF2-40B4-BE49-F238E27FC236}">
                    <a16:creationId xmlns:a16="http://schemas.microsoft.com/office/drawing/2014/main" id="{B7BCDF4A-22F2-379D-1A69-D5BCE2C5EB0E}"/>
                  </a:ext>
                </a:extLst>
              </p:cNvPr>
              <p:cNvPicPr/>
              <p:nvPr/>
            </p:nvPicPr>
            <p:blipFill>
              <a:blip r:embed="rId148"/>
              <a:stretch>
                <a:fillRect/>
              </a:stretch>
            </p:blipFill>
            <p:spPr>
              <a:xfrm>
                <a:off x="3684250" y="2902730"/>
                <a:ext cx="289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74" name="Ink 1073">
                <a:extLst>
                  <a:ext uri="{FF2B5EF4-FFF2-40B4-BE49-F238E27FC236}">
                    <a16:creationId xmlns:a16="http://schemas.microsoft.com/office/drawing/2014/main" id="{3F3A078C-6036-05D5-3C9C-543F909821A8}"/>
                  </a:ext>
                </a:extLst>
              </p14:cNvPr>
              <p14:cNvContentPartPr/>
              <p14:nvPr/>
            </p14:nvContentPartPr>
            <p14:xfrm>
              <a:off x="3817090" y="3308090"/>
              <a:ext cx="310680" cy="154080"/>
            </p14:xfrm>
          </p:contentPart>
        </mc:Choice>
        <mc:Fallback xmlns="">
          <p:pic>
            <p:nvPicPr>
              <p:cNvPr id="1074" name="Ink 1073">
                <a:extLst>
                  <a:ext uri="{FF2B5EF4-FFF2-40B4-BE49-F238E27FC236}">
                    <a16:creationId xmlns:a16="http://schemas.microsoft.com/office/drawing/2014/main" id="{3F3A078C-6036-05D5-3C9C-543F909821A8}"/>
                  </a:ext>
                </a:extLst>
              </p:cNvPr>
              <p:cNvPicPr/>
              <p:nvPr/>
            </p:nvPicPr>
            <p:blipFill>
              <a:blip r:embed="rId150"/>
              <a:stretch>
                <a:fillRect/>
              </a:stretch>
            </p:blipFill>
            <p:spPr>
              <a:xfrm>
                <a:off x="3810970" y="3301970"/>
                <a:ext cx="322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75" name="Ink 1074">
                <a:extLst>
                  <a:ext uri="{FF2B5EF4-FFF2-40B4-BE49-F238E27FC236}">
                    <a16:creationId xmlns:a16="http://schemas.microsoft.com/office/drawing/2014/main" id="{48A97F4C-A9EB-5D59-7F3A-16EDCF5F0400}"/>
                  </a:ext>
                </a:extLst>
              </p14:cNvPr>
              <p14:cNvContentPartPr/>
              <p14:nvPr/>
            </p14:nvContentPartPr>
            <p14:xfrm>
              <a:off x="3761650" y="3870050"/>
              <a:ext cx="306720" cy="138600"/>
            </p14:xfrm>
          </p:contentPart>
        </mc:Choice>
        <mc:Fallback xmlns="">
          <p:pic>
            <p:nvPicPr>
              <p:cNvPr id="1075" name="Ink 1074">
                <a:extLst>
                  <a:ext uri="{FF2B5EF4-FFF2-40B4-BE49-F238E27FC236}">
                    <a16:creationId xmlns:a16="http://schemas.microsoft.com/office/drawing/2014/main" id="{48A97F4C-A9EB-5D59-7F3A-16EDCF5F0400}"/>
                  </a:ext>
                </a:extLst>
              </p:cNvPr>
              <p:cNvPicPr/>
              <p:nvPr/>
            </p:nvPicPr>
            <p:blipFill>
              <a:blip r:embed="rId152"/>
              <a:stretch>
                <a:fillRect/>
              </a:stretch>
            </p:blipFill>
            <p:spPr>
              <a:xfrm>
                <a:off x="3755530" y="3863930"/>
                <a:ext cx="318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76" name="Ink 1075">
                <a:extLst>
                  <a:ext uri="{FF2B5EF4-FFF2-40B4-BE49-F238E27FC236}">
                    <a16:creationId xmlns:a16="http://schemas.microsoft.com/office/drawing/2014/main" id="{7D9A668E-BF80-D0BC-EE41-98E6CFB5B3E3}"/>
                  </a:ext>
                </a:extLst>
              </p14:cNvPr>
              <p14:cNvContentPartPr/>
              <p14:nvPr/>
            </p14:nvContentPartPr>
            <p14:xfrm>
              <a:off x="3754090" y="4237970"/>
              <a:ext cx="344520" cy="139320"/>
            </p14:xfrm>
          </p:contentPart>
        </mc:Choice>
        <mc:Fallback xmlns="">
          <p:pic>
            <p:nvPicPr>
              <p:cNvPr id="1076" name="Ink 1075">
                <a:extLst>
                  <a:ext uri="{FF2B5EF4-FFF2-40B4-BE49-F238E27FC236}">
                    <a16:creationId xmlns:a16="http://schemas.microsoft.com/office/drawing/2014/main" id="{7D9A668E-BF80-D0BC-EE41-98E6CFB5B3E3}"/>
                  </a:ext>
                </a:extLst>
              </p:cNvPr>
              <p:cNvPicPr/>
              <p:nvPr/>
            </p:nvPicPr>
            <p:blipFill>
              <a:blip r:embed="rId154"/>
              <a:stretch>
                <a:fillRect/>
              </a:stretch>
            </p:blipFill>
            <p:spPr>
              <a:xfrm>
                <a:off x="3747970" y="4231850"/>
                <a:ext cx="3567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7" name="Ink 1076">
                <a:extLst>
                  <a:ext uri="{FF2B5EF4-FFF2-40B4-BE49-F238E27FC236}">
                    <a16:creationId xmlns:a16="http://schemas.microsoft.com/office/drawing/2014/main" id="{52ABBE22-A20E-5AA8-F0E5-2FABCDA893DC}"/>
                  </a:ext>
                </a:extLst>
              </p14:cNvPr>
              <p14:cNvContentPartPr/>
              <p14:nvPr/>
            </p14:nvContentPartPr>
            <p14:xfrm>
              <a:off x="3925090" y="4964810"/>
              <a:ext cx="298440" cy="68400"/>
            </p14:xfrm>
          </p:contentPart>
        </mc:Choice>
        <mc:Fallback xmlns="">
          <p:pic>
            <p:nvPicPr>
              <p:cNvPr id="1077" name="Ink 1076">
                <a:extLst>
                  <a:ext uri="{FF2B5EF4-FFF2-40B4-BE49-F238E27FC236}">
                    <a16:creationId xmlns:a16="http://schemas.microsoft.com/office/drawing/2014/main" id="{52ABBE22-A20E-5AA8-F0E5-2FABCDA893DC}"/>
                  </a:ext>
                </a:extLst>
              </p:cNvPr>
              <p:cNvPicPr/>
              <p:nvPr/>
            </p:nvPicPr>
            <p:blipFill>
              <a:blip r:embed="rId156"/>
              <a:stretch>
                <a:fillRect/>
              </a:stretch>
            </p:blipFill>
            <p:spPr>
              <a:xfrm>
                <a:off x="3918970" y="4958690"/>
                <a:ext cx="310680" cy="80640"/>
              </a:xfrm>
              <a:prstGeom prst="rect">
                <a:avLst/>
              </a:prstGeom>
            </p:spPr>
          </p:pic>
        </mc:Fallback>
      </mc:AlternateContent>
      <p:grpSp>
        <p:nvGrpSpPr>
          <p:cNvPr id="1095" name="Group 1094">
            <a:extLst>
              <a:ext uri="{FF2B5EF4-FFF2-40B4-BE49-F238E27FC236}">
                <a16:creationId xmlns:a16="http://schemas.microsoft.com/office/drawing/2014/main" id="{66450588-AE08-1C3C-6BCB-B21EF8F3816B}"/>
              </a:ext>
            </a:extLst>
          </p:cNvPr>
          <p:cNvGrpSpPr/>
          <p:nvPr/>
        </p:nvGrpSpPr>
        <p:grpSpPr>
          <a:xfrm>
            <a:off x="4835890" y="5890370"/>
            <a:ext cx="5140440" cy="885600"/>
            <a:chOff x="4835890" y="5890370"/>
            <a:chExt cx="5140440" cy="885600"/>
          </a:xfrm>
        </p:grpSpPr>
        <mc:AlternateContent xmlns:mc="http://schemas.openxmlformats.org/markup-compatibility/2006" xmlns:p14="http://schemas.microsoft.com/office/powerpoint/2010/main">
          <mc:Choice Requires="p14">
            <p:contentPart p14:bwMode="auto" r:id="rId157">
              <p14:nvContentPartPr>
                <p14:cNvPr id="1078" name="Ink 1077">
                  <a:extLst>
                    <a:ext uri="{FF2B5EF4-FFF2-40B4-BE49-F238E27FC236}">
                      <a16:creationId xmlns:a16="http://schemas.microsoft.com/office/drawing/2014/main" id="{F88D41DB-1C60-A10D-65F9-3B5BFE7C01AF}"/>
                    </a:ext>
                  </a:extLst>
                </p14:cNvPr>
                <p14:cNvContentPartPr/>
                <p14:nvPr/>
              </p14:nvContentPartPr>
              <p14:xfrm>
                <a:off x="4835890" y="5900450"/>
                <a:ext cx="27720" cy="482040"/>
              </p14:xfrm>
            </p:contentPart>
          </mc:Choice>
          <mc:Fallback xmlns="">
            <p:pic>
              <p:nvPicPr>
                <p:cNvPr id="1078" name="Ink 1077">
                  <a:extLst>
                    <a:ext uri="{FF2B5EF4-FFF2-40B4-BE49-F238E27FC236}">
                      <a16:creationId xmlns:a16="http://schemas.microsoft.com/office/drawing/2014/main" id="{F88D41DB-1C60-A10D-65F9-3B5BFE7C01AF}"/>
                    </a:ext>
                  </a:extLst>
                </p:cNvPr>
                <p:cNvPicPr/>
                <p:nvPr/>
              </p:nvPicPr>
              <p:blipFill>
                <a:blip r:embed="rId158"/>
                <a:stretch>
                  <a:fillRect/>
                </a:stretch>
              </p:blipFill>
              <p:spPr>
                <a:xfrm>
                  <a:off x="4829770" y="5894330"/>
                  <a:ext cx="3996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79" name="Ink 1078">
                  <a:extLst>
                    <a:ext uri="{FF2B5EF4-FFF2-40B4-BE49-F238E27FC236}">
                      <a16:creationId xmlns:a16="http://schemas.microsoft.com/office/drawing/2014/main" id="{BD57F273-C792-EBFA-B3E8-C0BDF28953B5}"/>
                    </a:ext>
                  </a:extLst>
                </p14:cNvPr>
                <p14:cNvContentPartPr/>
                <p14:nvPr/>
              </p14:nvContentPartPr>
              <p14:xfrm>
                <a:off x="4976290" y="6341810"/>
                <a:ext cx="25920" cy="55080"/>
              </p14:xfrm>
            </p:contentPart>
          </mc:Choice>
          <mc:Fallback xmlns="">
            <p:pic>
              <p:nvPicPr>
                <p:cNvPr id="1079" name="Ink 1078">
                  <a:extLst>
                    <a:ext uri="{FF2B5EF4-FFF2-40B4-BE49-F238E27FC236}">
                      <a16:creationId xmlns:a16="http://schemas.microsoft.com/office/drawing/2014/main" id="{BD57F273-C792-EBFA-B3E8-C0BDF28953B5}"/>
                    </a:ext>
                  </a:extLst>
                </p:cNvPr>
                <p:cNvPicPr/>
                <p:nvPr/>
              </p:nvPicPr>
              <p:blipFill>
                <a:blip r:embed="rId160"/>
                <a:stretch>
                  <a:fillRect/>
                </a:stretch>
              </p:blipFill>
              <p:spPr>
                <a:xfrm>
                  <a:off x="4970170" y="6335690"/>
                  <a:ext cx="38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0" name="Ink 1079">
                  <a:extLst>
                    <a:ext uri="{FF2B5EF4-FFF2-40B4-BE49-F238E27FC236}">
                      <a16:creationId xmlns:a16="http://schemas.microsoft.com/office/drawing/2014/main" id="{4AACD16A-FCC1-BD1F-C0D8-4720539F489C}"/>
                    </a:ext>
                  </a:extLst>
                </p14:cNvPr>
                <p14:cNvContentPartPr/>
                <p14:nvPr/>
              </p14:nvContentPartPr>
              <p14:xfrm>
                <a:off x="5175370" y="6067490"/>
                <a:ext cx="172080" cy="310320"/>
              </p14:xfrm>
            </p:contentPart>
          </mc:Choice>
          <mc:Fallback xmlns="">
            <p:pic>
              <p:nvPicPr>
                <p:cNvPr id="1080" name="Ink 1079">
                  <a:extLst>
                    <a:ext uri="{FF2B5EF4-FFF2-40B4-BE49-F238E27FC236}">
                      <a16:creationId xmlns:a16="http://schemas.microsoft.com/office/drawing/2014/main" id="{4AACD16A-FCC1-BD1F-C0D8-4720539F489C}"/>
                    </a:ext>
                  </a:extLst>
                </p:cNvPr>
                <p:cNvPicPr/>
                <p:nvPr/>
              </p:nvPicPr>
              <p:blipFill>
                <a:blip r:embed="rId162"/>
                <a:stretch>
                  <a:fillRect/>
                </a:stretch>
              </p:blipFill>
              <p:spPr>
                <a:xfrm>
                  <a:off x="5169250" y="6061370"/>
                  <a:ext cx="1843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81" name="Ink 1080">
                  <a:extLst>
                    <a:ext uri="{FF2B5EF4-FFF2-40B4-BE49-F238E27FC236}">
                      <a16:creationId xmlns:a16="http://schemas.microsoft.com/office/drawing/2014/main" id="{44F98972-B212-06FF-196A-73B1DF736A01}"/>
                    </a:ext>
                  </a:extLst>
                </p14:cNvPr>
                <p14:cNvContentPartPr/>
                <p14:nvPr/>
              </p14:nvContentPartPr>
              <p14:xfrm>
                <a:off x="5434570" y="6383210"/>
                <a:ext cx="9360" cy="72000"/>
              </p14:xfrm>
            </p:contentPart>
          </mc:Choice>
          <mc:Fallback xmlns="">
            <p:pic>
              <p:nvPicPr>
                <p:cNvPr id="1081" name="Ink 1080">
                  <a:extLst>
                    <a:ext uri="{FF2B5EF4-FFF2-40B4-BE49-F238E27FC236}">
                      <a16:creationId xmlns:a16="http://schemas.microsoft.com/office/drawing/2014/main" id="{44F98972-B212-06FF-196A-73B1DF736A01}"/>
                    </a:ext>
                  </a:extLst>
                </p:cNvPr>
                <p:cNvPicPr/>
                <p:nvPr/>
              </p:nvPicPr>
              <p:blipFill>
                <a:blip r:embed="rId164"/>
                <a:stretch>
                  <a:fillRect/>
                </a:stretch>
              </p:blipFill>
              <p:spPr>
                <a:xfrm>
                  <a:off x="5428450" y="6377090"/>
                  <a:ext cx="216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2" name="Ink 1081">
                  <a:extLst>
                    <a:ext uri="{FF2B5EF4-FFF2-40B4-BE49-F238E27FC236}">
                      <a16:creationId xmlns:a16="http://schemas.microsoft.com/office/drawing/2014/main" id="{F05A6BB1-9797-DD89-B738-7CF180DB88D6}"/>
                    </a:ext>
                  </a:extLst>
                </p14:cNvPr>
                <p14:cNvContentPartPr/>
                <p14:nvPr/>
              </p14:nvContentPartPr>
              <p14:xfrm>
                <a:off x="5551930" y="5981090"/>
                <a:ext cx="236520" cy="402840"/>
              </p14:xfrm>
            </p:contentPart>
          </mc:Choice>
          <mc:Fallback xmlns="">
            <p:pic>
              <p:nvPicPr>
                <p:cNvPr id="1082" name="Ink 1081">
                  <a:extLst>
                    <a:ext uri="{FF2B5EF4-FFF2-40B4-BE49-F238E27FC236}">
                      <a16:creationId xmlns:a16="http://schemas.microsoft.com/office/drawing/2014/main" id="{F05A6BB1-9797-DD89-B738-7CF180DB88D6}"/>
                    </a:ext>
                  </a:extLst>
                </p:cNvPr>
                <p:cNvPicPr/>
                <p:nvPr/>
              </p:nvPicPr>
              <p:blipFill>
                <a:blip r:embed="rId166"/>
                <a:stretch>
                  <a:fillRect/>
                </a:stretch>
              </p:blipFill>
              <p:spPr>
                <a:xfrm>
                  <a:off x="5545810" y="5974970"/>
                  <a:ext cx="2487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83" name="Ink 1082">
                  <a:extLst>
                    <a:ext uri="{FF2B5EF4-FFF2-40B4-BE49-F238E27FC236}">
                      <a16:creationId xmlns:a16="http://schemas.microsoft.com/office/drawing/2014/main" id="{35D01E18-F763-94ED-FCBA-D0C7540D8857}"/>
                    </a:ext>
                  </a:extLst>
                </p14:cNvPr>
                <p14:cNvContentPartPr/>
                <p14:nvPr/>
              </p14:nvContentPartPr>
              <p14:xfrm>
                <a:off x="5826610" y="6423530"/>
                <a:ext cx="17640" cy="38160"/>
              </p14:xfrm>
            </p:contentPart>
          </mc:Choice>
          <mc:Fallback xmlns="">
            <p:pic>
              <p:nvPicPr>
                <p:cNvPr id="1083" name="Ink 1082">
                  <a:extLst>
                    <a:ext uri="{FF2B5EF4-FFF2-40B4-BE49-F238E27FC236}">
                      <a16:creationId xmlns:a16="http://schemas.microsoft.com/office/drawing/2014/main" id="{35D01E18-F763-94ED-FCBA-D0C7540D8857}"/>
                    </a:ext>
                  </a:extLst>
                </p:cNvPr>
                <p:cNvPicPr/>
                <p:nvPr/>
              </p:nvPicPr>
              <p:blipFill>
                <a:blip r:embed="rId168"/>
                <a:stretch>
                  <a:fillRect/>
                </a:stretch>
              </p:blipFill>
              <p:spPr>
                <a:xfrm>
                  <a:off x="5820490" y="6417410"/>
                  <a:ext cx="29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84" name="Ink 1083">
                  <a:extLst>
                    <a:ext uri="{FF2B5EF4-FFF2-40B4-BE49-F238E27FC236}">
                      <a16:creationId xmlns:a16="http://schemas.microsoft.com/office/drawing/2014/main" id="{4E68D804-11ED-5BC1-4B88-0E7002586B0F}"/>
                    </a:ext>
                  </a:extLst>
                </p14:cNvPr>
                <p14:cNvContentPartPr/>
                <p14:nvPr/>
              </p14:nvContentPartPr>
              <p14:xfrm>
                <a:off x="6018490" y="5890370"/>
                <a:ext cx="68400" cy="509040"/>
              </p14:xfrm>
            </p:contentPart>
          </mc:Choice>
          <mc:Fallback xmlns="">
            <p:pic>
              <p:nvPicPr>
                <p:cNvPr id="1084" name="Ink 1083">
                  <a:extLst>
                    <a:ext uri="{FF2B5EF4-FFF2-40B4-BE49-F238E27FC236}">
                      <a16:creationId xmlns:a16="http://schemas.microsoft.com/office/drawing/2014/main" id="{4E68D804-11ED-5BC1-4B88-0E7002586B0F}"/>
                    </a:ext>
                  </a:extLst>
                </p:cNvPr>
                <p:cNvPicPr/>
                <p:nvPr/>
              </p:nvPicPr>
              <p:blipFill>
                <a:blip r:embed="rId170"/>
                <a:stretch>
                  <a:fillRect/>
                </a:stretch>
              </p:blipFill>
              <p:spPr>
                <a:xfrm>
                  <a:off x="6012370" y="5884250"/>
                  <a:ext cx="806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5" name="Ink 1084">
                  <a:extLst>
                    <a:ext uri="{FF2B5EF4-FFF2-40B4-BE49-F238E27FC236}">
                      <a16:creationId xmlns:a16="http://schemas.microsoft.com/office/drawing/2014/main" id="{4C04120E-BFE8-8B3D-6DAF-A87CE6FAE7F1}"/>
                    </a:ext>
                  </a:extLst>
                </p14:cNvPr>
                <p14:cNvContentPartPr/>
                <p14:nvPr/>
              </p14:nvContentPartPr>
              <p14:xfrm>
                <a:off x="6184810" y="6443690"/>
                <a:ext cx="15840" cy="29880"/>
              </p14:xfrm>
            </p:contentPart>
          </mc:Choice>
          <mc:Fallback xmlns="">
            <p:pic>
              <p:nvPicPr>
                <p:cNvPr id="1085" name="Ink 1084">
                  <a:extLst>
                    <a:ext uri="{FF2B5EF4-FFF2-40B4-BE49-F238E27FC236}">
                      <a16:creationId xmlns:a16="http://schemas.microsoft.com/office/drawing/2014/main" id="{4C04120E-BFE8-8B3D-6DAF-A87CE6FAE7F1}"/>
                    </a:ext>
                  </a:extLst>
                </p:cNvPr>
                <p:cNvPicPr/>
                <p:nvPr/>
              </p:nvPicPr>
              <p:blipFill>
                <a:blip r:embed="rId172"/>
                <a:stretch>
                  <a:fillRect/>
                </a:stretch>
              </p:blipFill>
              <p:spPr>
                <a:xfrm>
                  <a:off x="6178690" y="6437570"/>
                  <a:ext cx="28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6" name="Ink 1085">
                  <a:extLst>
                    <a:ext uri="{FF2B5EF4-FFF2-40B4-BE49-F238E27FC236}">
                      <a16:creationId xmlns:a16="http://schemas.microsoft.com/office/drawing/2014/main" id="{19CF4C96-1C2C-5B91-FBB4-4E4A902C26C1}"/>
                    </a:ext>
                  </a:extLst>
                </p14:cNvPr>
                <p14:cNvContentPartPr/>
                <p14:nvPr/>
              </p14:nvContentPartPr>
              <p14:xfrm>
                <a:off x="6271210" y="6094130"/>
                <a:ext cx="203400" cy="445680"/>
              </p14:xfrm>
            </p:contentPart>
          </mc:Choice>
          <mc:Fallback xmlns="">
            <p:pic>
              <p:nvPicPr>
                <p:cNvPr id="1086" name="Ink 1085">
                  <a:extLst>
                    <a:ext uri="{FF2B5EF4-FFF2-40B4-BE49-F238E27FC236}">
                      <a16:creationId xmlns:a16="http://schemas.microsoft.com/office/drawing/2014/main" id="{19CF4C96-1C2C-5B91-FBB4-4E4A902C26C1}"/>
                    </a:ext>
                  </a:extLst>
                </p:cNvPr>
                <p:cNvPicPr/>
                <p:nvPr/>
              </p:nvPicPr>
              <p:blipFill>
                <a:blip r:embed="rId174"/>
                <a:stretch>
                  <a:fillRect/>
                </a:stretch>
              </p:blipFill>
              <p:spPr>
                <a:xfrm>
                  <a:off x="6265090" y="6088010"/>
                  <a:ext cx="21564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7" name="Ink 1086">
                  <a:extLst>
                    <a:ext uri="{FF2B5EF4-FFF2-40B4-BE49-F238E27FC236}">
                      <a16:creationId xmlns:a16="http://schemas.microsoft.com/office/drawing/2014/main" id="{60B28DBD-DE4A-B72D-AA7C-48F6C6102A90}"/>
                    </a:ext>
                  </a:extLst>
                </p14:cNvPr>
                <p14:cNvContentPartPr/>
                <p14:nvPr/>
              </p14:nvContentPartPr>
              <p14:xfrm>
                <a:off x="6561010" y="6531530"/>
                <a:ext cx="90720" cy="64440"/>
              </p14:xfrm>
            </p:contentPart>
          </mc:Choice>
          <mc:Fallback xmlns="">
            <p:pic>
              <p:nvPicPr>
                <p:cNvPr id="1087" name="Ink 1086">
                  <a:extLst>
                    <a:ext uri="{FF2B5EF4-FFF2-40B4-BE49-F238E27FC236}">
                      <a16:creationId xmlns:a16="http://schemas.microsoft.com/office/drawing/2014/main" id="{60B28DBD-DE4A-B72D-AA7C-48F6C6102A90}"/>
                    </a:ext>
                  </a:extLst>
                </p:cNvPr>
                <p:cNvPicPr/>
                <p:nvPr/>
              </p:nvPicPr>
              <p:blipFill>
                <a:blip r:embed="rId176"/>
                <a:stretch>
                  <a:fillRect/>
                </a:stretch>
              </p:blipFill>
              <p:spPr>
                <a:xfrm>
                  <a:off x="6554890" y="6525410"/>
                  <a:ext cx="102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8" name="Ink 1087">
                  <a:extLst>
                    <a:ext uri="{FF2B5EF4-FFF2-40B4-BE49-F238E27FC236}">
                      <a16:creationId xmlns:a16="http://schemas.microsoft.com/office/drawing/2014/main" id="{6223C569-82C8-8378-83AA-DB3822E3D3F5}"/>
                    </a:ext>
                  </a:extLst>
                </p14:cNvPr>
                <p14:cNvContentPartPr/>
                <p14:nvPr/>
              </p14:nvContentPartPr>
              <p14:xfrm>
                <a:off x="6869530" y="6020330"/>
                <a:ext cx="21600" cy="510120"/>
              </p14:xfrm>
            </p:contentPart>
          </mc:Choice>
          <mc:Fallback xmlns="">
            <p:pic>
              <p:nvPicPr>
                <p:cNvPr id="1088" name="Ink 1087">
                  <a:extLst>
                    <a:ext uri="{FF2B5EF4-FFF2-40B4-BE49-F238E27FC236}">
                      <a16:creationId xmlns:a16="http://schemas.microsoft.com/office/drawing/2014/main" id="{6223C569-82C8-8378-83AA-DB3822E3D3F5}"/>
                    </a:ext>
                  </a:extLst>
                </p:cNvPr>
                <p:cNvPicPr/>
                <p:nvPr/>
              </p:nvPicPr>
              <p:blipFill>
                <a:blip r:embed="rId178"/>
                <a:stretch>
                  <a:fillRect/>
                </a:stretch>
              </p:blipFill>
              <p:spPr>
                <a:xfrm>
                  <a:off x="6863410" y="6014210"/>
                  <a:ext cx="3384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9" name="Ink 1088">
                  <a:extLst>
                    <a:ext uri="{FF2B5EF4-FFF2-40B4-BE49-F238E27FC236}">
                      <a16:creationId xmlns:a16="http://schemas.microsoft.com/office/drawing/2014/main" id="{FB0068DF-C484-FCBD-99B2-D257937D2483}"/>
                    </a:ext>
                  </a:extLst>
                </p14:cNvPr>
                <p14:cNvContentPartPr/>
                <p14:nvPr/>
              </p14:nvContentPartPr>
              <p14:xfrm>
                <a:off x="6953770" y="6497690"/>
                <a:ext cx="25200" cy="74520"/>
              </p14:xfrm>
            </p:contentPart>
          </mc:Choice>
          <mc:Fallback xmlns="">
            <p:pic>
              <p:nvPicPr>
                <p:cNvPr id="1089" name="Ink 1088">
                  <a:extLst>
                    <a:ext uri="{FF2B5EF4-FFF2-40B4-BE49-F238E27FC236}">
                      <a16:creationId xmlns:a16="http://schemas.microsoft.com/office/drawing/2014/main" id="{FB0068DF-C484-FCBD-99B2-D257937D2483}"/>
                    </a:ext>
                  </a:extLst>
                </p:cNvPr>
                <p:cNvPicPr/>
                <p:nvPr/>
              </p:nvPicPr>
              <p:blipFill>
                <a:blip r:embed="rId180"/>
                <a:stretch>
                  <a:fillRect/>
                </a:stretch>
              </p:blipFill>
              <p:spPr>
                <a:xfrm>
                  <a:off x="6947650" y="6491570"/>
                  <a:ext cx="374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90" name="Ink 1089">
                  <a:extLst>
                    <a:ext uri="{FF2B5EF4-FFF2-40B4-BE49-F238E27FC236}">
                      <a16:creationId xmlns:a16="http://schemas.microsoft.com/office/drawing/2014/main" id="{F7746A1B-F89A-5DB6-E4BB-D663F9129381}"/>
                    </a:ext>
                  </a:extLst>
                </p14:cNvPr>
                <p14:cNvContentPartPr/>
                <p14:nvPr/>
              </p14:nvContentPartPr>
              <p14:xfrm>
                <a:off x="7123690" y="6139130"/>
                <a:ext cx="317160" cy="336600"/>
              </p14:xfrm>
            </p:contentPart>
          </mc:Choice>
          <mc:Fallback xmlns="">
            <p:pic>
              <p:nvPicPr>
                <p:cNvPr id="1090" name="Ink 1089">
                  <a:extLst>
                    <a:ext uri="{FF2B5EF4-FFF2-40B4-BE49-F238E27FC236}">
                      <a16:creationId xmlns:a16="http://schemas.microsoft.com/office/drawing/2014/main" id="{F7746A1B-F89A-5DB6-E4BB-D663F9129381}"/>
                    </a:ext>
                  </a:extLst>
                </p:cNvPr>
                <p:cNvPicPr/>
                <p:nvPr/>
              </p:nvPicPr>
              <p:blipFill>
                <a:blip r:embed="rId182"/>
                <a:stretch>
                  <a:fillRect/>
                </a:stretch>
              </p:blipFill>
              <p:spPr>
                <a:xfrm>
                  <a:off x="7117570" y="6133010"/>
                  <a:ext cx="3294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91" name="Ink 1090">
                  <a:extLst>
                    <a:ext uri="{FF2B5EF4-FFF2-40B4-BE49-F238E27FC236}">
                      <a16:creationId xmlns:a16="http://schemas.microsoft.com/office/drawing/2014/main" id="{C10AAA44-35A6-FCFD-B99A-B42F1977B6A4}"/>
                    </a:ext>
                  </a:extLst>
                </p14:cNvPr>
                <p14:cNvContentPartPr/>
                <p14:nvPr/>
              </p14:nvContentPartPr>
              <p14:xfrm>
                <a:off x="7379650" y="6135890"/>
                <a:ext cx="54000" cy="395640"/>
              </p14:xfrm>
            </p:contentPart>
          </mc:Choice>
          <mc:Fallback xmlns="">
            <p:pic>
              <p:nvPicPr>
                <p:cNvPr id="1091" name="Ink 1090">
                  <a:extLst>
                    <a:ext uri="{FF2B5EF4-FFF2-40B4-BE49-F238E27FC236}">
                      <a16:creationId xmlns:a16="http://schemas.microsoft.com/office/drawing/2014/main" id="{C10AAA44-35A6-FCFD-B99A-B42F1977B6A4}"/>
                    </a:ext>
                  </a:extLst>
                </p:cNvPr>
                <p:cNvPicPr/>
                <p:nvPr/>
              </p:nvPicPr>
              <p:blipFill>
                <a:blip r:embed="rId184"/>
                <a:stretch>
                  <a:fillRect/>
                </a:stretch>
              </p:blipFill>
              <p:spPr>
                <a:xfrm>
                  <a:off x="7373530" y="6129770"/>
                  <a:ext cx="6624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92" name="Ink 1091">
                  <a:extLst>
                    <a:ext uri="{FF2B5EF4-FFF2-40B4-BE49-F238E27FC236}">
                      <a16:creationId xmlns:a16="http://schemas.microsoft.com/office/drawing/2014/main" id="{D94AB7F6-9E9A-DAFD-CCA2-4B206DA527D6}"/>
                    </a:ext>
                  </a:extLst>
                </p14:cNvPr>
                <p14:cNvContentPartPr/>
                <p14:nvPr/>
              </p14:nvContentPartPr>
              <p14:xfrm>
                <a:off x="7680970" y="6421370"/>
                <a:ext cx="53640" cy="121680"/>
              </p14:xfrm>
            </p:contentPart>
          </mc:Choice>
          <mc:Fallback xmlns="">
            <p:pic>
              <p:nvPicPr>
                <p:cNvPr id="1092" name="Ink 1091">
                  <a:extLst>
                    <a:ext uri="{FF2B5EF4-FFF2-40B4-BE49-F238E27FC236}">
                      <a16:creationId xmlns:a16="http://schemas.microsoft.com/office/drawing/2014/main" id="{D94AB7F6-9E9A-DAFD-CCA2-4B206DA527D6}"/>
                    </a:ext>
                  </a:extLst>
                </p:cNvPr>
                <p:cNvPicPr/>
                <p:nvPr/>
              </p:nvPicPr>
              <p:blipFill>
                <a:blip r:embed="rId186"/>
                <a:stretch>
                  <a:fillRect/>
                </a:stretch>
              </p:blipFill>
              <p:spPr>
                <a:xfrm>
                  <a:off x="7674850" y="6415250"/>
                  <a:ext cx="65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093" name="Ink 1092">
                  <a:extLst>
                    <a:ext uri="{FF2B5EF4-FFF2-40B4-BE49-F238E27FC236}">
                      <a16:creationId xmlns:a16="http://schemas.microsoft.com/office/drawing/2014/main" id="{997FD304-3762-EE65-0B12-9C79B964C223}"/>
                    </a:ext>
                  </a:extLst>
                </p14:cNvPr>
                <p14:cNvContentPartPr/>
                <p14:nvPr/>
              </p14:nvContentPartPr>
              <p14:xfrm>
                <a:off x="7844770" y="6634850"/>
                <a:ext cx="2131560" cy="141120"/>
              </p14:xfrm>
            </p:contentPart>
          </mc:Choice>
          <mc:Fallback xmlns="">
            <p:pic>
              <p:nvPicPr>
                <p:cNvPr id="1093" name="Ink 1092">
                  <a:extLst>
                    <a:ext uri="{FF2B5EF4-FFF2-40B4-BE49-F238E27FC236}">
                      <a16:creationId xmlns:a16="http://schemas.microsoft.com/office/drawing/2014/main" id="{997FD304-3762-EE65-0B12-9C79B964C223}"/>
                    </a:ext>
                  </a:extLst>
                </p:cNvPr>
                <p:cNvPicPr/>
                <p:nvPr/>
              </p:nvPicPr>
              <p:blipFill>
                <a:blip r:embed="rId188"/>
                <a:stretch>
                  <a:fillRect/>
                </a:stretch>
              </p:blipFill>
              <p:spPr>
                <a:xfrm>
                  <a:off x="7838650" y="6628730"/>
                  <a:ext cx="2143800" cy="153360"/>
                </a:xfrm>
                <a:prstGeom prst="rect">
                  <a:avLst/>
                </a:prstGeom>
              </p:spPr>
            </p:pic>
          </mc:Fallback>
        </mc:AlternateContent>
      </p:grpSp>
      <p:grpSp>
        <p:nvGrpSpPr>
          <p:cNvPr id="1116" name="Group 1115">
            <a:extLst>
              <a:ext uri="{FF2B5EF4-FFF2-40B4-BE49-F238E27FC236}">
                <a16:creationId xmlns:a16="http://schemas.microsoft.com/office/drawing/2014/main" id="{0C362C5C-8096-CE00-8A9B-69627A6CEB1C}"/>
              </a:ext>
            </a:extLst>
          </p:cNvPr>
          <p:cNvGrpSpPr/>
          <p:nvPr/>
        </p:nvGrpSpPr>
        <p:grpSpPr>
          <a:xfrm>
            <a:off x="7090570" y="2546690"/>
            <a:ext cx="3178440" cy="3273480"/>
            <a:chOff x="7090570" y="2546690"/>
            <a:chExt cx="3178440" cy="3273480"/>
          </a:xfrm>
        </p:grpSpPr>
        <mc:AlternateContent xmlns:mc="http://schemas.openxmlformats.org/markup-compatibility/2006" xmlns:p14="http://schemas.microsoft.com/office/powerpoint/2010/main">
          <mc:Choice Requires="p14">
            <p:contentPart p14:bwMode="auto" r:id="rId189">
              <p14:nvContentPartPr>
                <p14:cNvPr id="1056" name="Ink 1055">
                  <a:extLst>
                    <a:ext uri="{FF2B5EF4-FFF2-40B4-BE49-F238E27FC236}">
                      <a16:creationId xmlns:a16="http://schemas.microsoft.com/office/drawing/2014/main" id="{204CC26E-BE71-E24E-FCF3-D016CE7B796A}"/>
                    </a:ext>
                  </a:extLst>
                </p14:cNvPr>
                <p14:cNvContentPartPr/>
                <p14:nvPr/>
              </p14:nvContentPartPr>
              <p14:xfrm>
                <a:off x="9820090" y="2728490"/>
                <a:ext cx="23040" cy="104400"/>
              </p14:xfrm>
            </p:contentPart>
          </mc:Choice>
          <mc:Fallback xmlns="">
            <p:pic>
              <p:nvPicPr>
                <p:cNvPr id="1056" name="Ink 1055">
                  <a:extLst>
                    <a:ext uri="{FF2B5EF4-FFF2-40B4-BE49-F238E27FC236}">
                      <a16:creationId xmlns:a16="http://schemas.microsoft.com/office/drawing/2014/main" id="{204CC26E-BE71-E24E-FCF3-D016CE7B796A}"/>
                    </a:ext>
                  </a:extLst>
                </p:cNvPr>
                <p:cNvPicPr/>
                <p:nvPr/>
              </p:nvPicPr>
              <p:blipFill>
                <a:blip r:embed="rId190"/>
                <a:stretch>
                  <a:fillRect/>
                </a:stretch>
              </p:blipFill>
              <p:spPr>
                <a:xfrm>
                  <a:off x="9813970" y="2722370"/>
                  <a:ext cx="35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57" name="Ink 1056">
                  <a:extLst>
                    <a:ext uri="{FF2B5EF4-FFF2-40B4-BE49-F238E27FC236}">
                      <a16:creationId xmlns:a16="http://schemas.microsoft.com/office/drawing/2014/main" id="{5AF9E9F9-20C3-ADD2-3479-D3EA938AC397}"/>
                    </a:ext>
                  </a:extLst>
                </p14:cNvPr>
                <p14:cNvContentPartPr/>
                <p14:nvPr/>
              </p14:nvContentPartPr>
              <p14:xfrm>
                <a:off x="9993970" y="2546690"/>
                <a:ext cx="257400" cy="351000"/>
              </p14:xfrm>
            </p:contentPart>
          </mc:Choice>
          <mc:Fallback xmlns="">
            <p:pic>
              <p:nvPicPr>
                <p:cNvPr id="1057" name="Ink 1056">
                  <a:extLst>
                    <a:ext uri="{FF2B5EF4-FFF2-40B4-BE49-F238E27FC236}">
                      <a16:creationId xmlns:a16="http://schemas.microsoft.com/office/drawing/2014/main" id="{5AF9E9F9-20C3-ADD2-3479-D3EA938AC397}"/>
                    </a:ext>
                  </a:extLst>
                </p:cNvPr>
                <p:cNvPicPr/>
                <p:nvPr/>
              </p:nvPicPr>
              <p:blipFill>
                <a:blip r:embed="rId192"/>
                <a:stretch>
                  <a:fillRect/>
                </a:stretch>
              </p:blipFill>
              <p:spPr>
                <a:xfrm>
                  <a:off x="9987850" y="2540570"/>
                  <a:ext cx="2696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58" name="Ink 1057">
                  <a:extLst>
                    <a:ext uri="{FF2B5EF4-FFF2-40B4-BE49-F238E27FC236}">
                      <a16:creationId xmlns:a16="http://schemas.microsoft.com/office/drawing/2014/main" id="{7FCB221F-A8A1-C57C-EC53-494260F62523}"/>
                    </a:ext>
                  </a:extLst>
                </p14:cNvPr>
                <p14:cNvContentPartPr/>
                <p14:nvPr/>
              </p14:nvContentPartPr>
              <p14:xfrm>
                <a:off x="9614530" y="3652610"/>
                <a:ext cx="73080" cy="23040"/>
              </p14:xfrm>
            </p:contentPart>
          </mc:Choice>
          <mc:Fallback xmlns="">
            <p:pic>
              <p:nvPicPr>
                <p:cNvPr id="1058" name="Ink 1057">
                  <a:extLst>
                    <a:ext uri="{FF2B5EF4-FFF2-40B4-BE49-F238E27FC236}">
                      <a16:creationId xmlns:a16="http://schemas.microsoft.com/office/drawing/2014/main" id="{7FCB221F-A8A1-C57C-EC53-494260F62523}"/>
                    </a:ext>
                  </a:extLst>
                </p:cNvPr>
                <p:cNvPicPr/>
                <p:nvPr/>
              </p:nvPicPr>
              <p:blipFill>
                <a:blip r:embed="rId194"/>
                <a:stretch>
                  <a:fillRect/>
                </a:stretch>
              </p:blipFill>
              <p:spPr>
                <a:xfrm>
                  <a:off x="9608410" y="3646490"/>
                  <a:ext cx="85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59" name="Ink 1058">
                  <a:extLst>
                    <a:ext uri="{FF2B5EF4-FFF2-40B4-BE49-F238E27FC236}">
                      <a16:creationId xmlns:a16="http://schemas.microsoft.com/office/drawing/2014/main" id="{0BCC962A-02E5-7353-E7D5-24114E184E7F}"/>
                    </a:ext>
                  </a:extLst>
                </p14:cNvPr>
                <p14:cNvContentPartPr/>
                <p14:nvPr/>
              </p14:nvContentPartPr>
              <p14:xfrm>
                <a:off x="9904330" y="3408530"/>
                <a:ext cx="112680" cy="341280"/>
              </p14:xfrm>
            </p:contentPart>
          </mc:Choice>
          <mc:Fallback xmlns="">
            <p:pic>
              <p:nvPicPr>
                <p:cNvPr id="1059" name="Ink 1058">
                  <a:extLst>
                    <a:ext uri="{FF2B5EF4-FFF2-40B4-BE49-F238E27FC236}">
                      <a16:creationId xmlns:a16="http://schemas.microsoft.com/office/drawing/2014/main" id="{0BCC962A-02E5-7353-E7D5-24114E184E7F}"/>
                    </a:ext>
                  </a:extLst>
                </p:cNvPr>
                <p:cNvPicPr/>
                <p:nvPr/>
              </p:nvPicPr>
              <p:blipFill>
                <a:blip r:embed="rId196"/>
                <a:stretch>
                  <a:fillRect/>
                </a:stretch>
              </p:blipFill>
              <p:spPr>
                <a:xfrm>
                  <a:off x="9898210" y="3402410"/>
                  <a:ext cx="124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60" name="Ink 1059">
                  <a:extLst>
                    <a:ext uri="{FF2B5EF4-FFF2-40B4-BE49-F238E27FC236}">
                      <a16:creationId xmlns:a16="http://schemas.microsoft.com/office/drawing/2014/main" id="{762FEA5A-CF7B-36CF-57D6-5CD33E10C133}"/>
                    </a:ext>
                  </a:extLst>
                </p14:cNvPr>
                <p14:cNvContentPartPr/>
                <p14:nvPr/>
              </p14:nvContentPartPr>
              <p14:xfrm>
                <a:off x="9767170" y="4344530"/>
                <a:ext cx="18000" cy="74520"/>
              </p14:xfrm>
            </p:contentPart>
          </mc:Choice>
          <mc:Fallback xmlns="">
            <p:pic>
              <p:nvPicPr>
                <p:cNvPr id="1060" name="Ink 1059">
                  <a:extLst>
                    <a:ext uri="{FF2B5EF4-FFF2-40B4-BE49-F238E27FC236}">
                      <a16:creationId xmlns:a16="http://schemas.microsoft.com/office/drawing/2014/main" id="{762FEA5A-CF7B-36CF-57D6-5CD33E10C133}"/>
                    </a:ext>
                  </a:extLst>
                </p:cNvPr>
                <p:cNvPicPr/>
                <p:nvPr/>
              </p:nvPicPr>
              <p:blipFill>
                <a:blip r:embed="rId198"/>
                <a:stretch>
                  <a:fillRect/>
                </a:stretch>
              </p:blipFill>
              <p:spPr>
                <a:xfrm>
                  <a:off x="9761050" y="4338410"/>
                  <a:ext cx="30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61" name="Ink 1060">
                  <a:extLst>
                    <a:ext uri="{FF2B5EF4-FFF2-40B4-BE49-F238E27FC236}">
                      <a16:creationId xmlns:a16="http://schemas.microsoft.com/office/drawing/2014/main" id="{AAB87053-D11F-6B6A-95CC-582D64AEE190}"/>
                    </a:ext>
                  </a:extLst>
                </p14:cNvPr>
                <p14:cNvContentPartPr/>
                <p14:nvPr/>
              </p14:nvContentPartPr>
              <p14:xfrm>
                <a:off x="9916570" y="4079210"/>
                <a:ext cx="266400" cy="150840"/>
              </p14:xfrm>
            </p:contentPart>
          </mc:Choice>
          <mc:Fallback xmlns="">
            <p:pic>
              <p:nvPicPr>
                <p:cNvPr id="1061" name="Ink 1060">
                  <a:extLst>
                    <a:ext uri="{FF2B5EF4-FFF2-40B4-BE49-F238E27FC236}">
                      <a16:creationId xmlns:a16="http://schemas.microsoft.com/office/drawing/2014/main" id="{AAB87053-D11F-6B6A-95CC-582D64AEE190}"/>
                    </a:ext>
                  </a:extLst>
                </p:cNvPr>
                <p:cNvPicPr/>
                <p:nvPr/>
              </p:nvPicPr>
              <p:blipFill>
                <a:blip r:embed="rId200"/>
                <a:stretch>
                  <a:fillRect/>
                </a:stretch>
              </p:blipFill>
              <p:spPr>
                <a:xfrm>
                  <a:off x="9910450" y="4073090"/>
                  <a:ext cx="278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62" name="Ink 1061">
                  <a:extLst>
                    <a:ext uri="{FF2B5EF4-FFF2-40B4-BE49-F238E27FC236}">
                      <a16:creationId xmlns:a16="http://schemas.microsoft.com/office/drawing/2014/main" id="{88EF9663-9A8F-32AC-2737-FAF084357BCE}"/>
                    </a:ext>
                  </a:extLst>
                </p14:cNvPr>
                <p14:cNvContentPartPr/>
                <p14:nvPr/>
              </p14:nvContentPartPr>
              <p14:xfrm>
                <a:off x="10046890" y="4053650"/>
                <a:ext cx="65520" cy="273960"/>
              </p14:xfrm>
            </p:contentPart>
          </mc:Choice>
          <mc:Fallback xmlns="">
            <p:pic>
              <p:nvPicPr>
                <p:cNvPr id="1062" name="Ink 1061">
                  <a:extLst>
                    <a:ext uri="{FF2B5EF4-FFF2-40B4-BE49-F238E27FC236}">
                      <a16:creationId xmlns:a16="http://schemas.microsoft.com/office/drawing/2014/main" id="{88EF9663-9A8F-32AC-2737-FAF084357BCE}"/>
                    </a:ext>
                  </a:extLst>
                </p:cNvPr>
                <p:cNvPicPr/>
                <p:nvPr/>
              </p:nvPicPr>
              <p:blipFill>
                <a:blip r:embed="rId202"/>
                <a:stretch>
                  <a:fillRect/>
                </a:stretch>
              </p:blipFill>
              <p:spPr>
                <a:xfrm>
                  <a:off x="10040770" y="4047530"/>
                  <a:ext cx="77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63" name="Ink 1062">
                  <a:extLst>
                    <a:ext uri="{FF2B5EF4-FFF2-40B4-BE49-F238E27FC236}">
                      <a16:creationId xmlns:a16="http://schemas.microsoft.com/office/drawing/2014/main" id="{CAEB846D-54F8-286E-8630-1B19D168FBA0}"/>
                    </a:ext>
                  </a:extLst>
                </p14:cNvPr>
                <p14:cNvContentPartPr/>
                <p14:nvPr/>
              </p14:nvContentPartPr>
              <p14:xfrm>
                <a:off x="9861130" y="5136530"/>
                <a:ext cx="6840" cy="28080"/>
              </p14:xfrm>
            </p:contentPart>
          </mc:Choice>
          <mc:Fallback xmlns="">
            <p:pic>
              <p:nvPicPr>
                <p:cNvPr id="1063" name="Ink 1062">
                  <a:extLst>
                    <a:ext uri="{FF2B5EF4-FFF2-40B4-BE49-F238E27FC236}">
                      <a16:creationId xmlns:a16="http://schemas.microsoft.com/office/drawing/2014/main" id="{CAEB846D-54F8-286E-8630-1B19D168FBA0}"/>
                    </a:ext>
                  </a:extLst>
                </p:cNvPr>
                <p:cNvPicPr/>
                <p:nvPr/>
              </p:nvPicPr>
              <p:blipFill>
                <a:blip r:embed="rId204"/>
                <a:stretch>
                  <a:fillRect/>
                </a:stretch>
              </p:blipFill>
              <p:spPr>
                <a:xfrm>
                  <a:off x="9855010" y="5130410"/>
                  <a:ext cx="19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64" name="Ink 1063">
                  <a:extLst>
                    <a:ext uri="{FF2B5EF4-FFF2-40B4-BE49-F238E27FC236}">
                      <a16:creationId xmlns:a16="http://schemas.microsoft.com/office/drawing/2014/main" id="{B4B37F7B-E046-7D76-E0A7-A2BB5E95D15A}"/>
                    </a:ext>
                  </a:extLst>
                </p14:cNvPr>
                <p14:cNvContentPartPr/>
                <p14:nvPr/>
              </p14:nvContentPartPr>
              <p14:xfrm>
                <a:off x="10009810" y="4963370"/>
                <a:ext cx="123480" cy="236880"/>
              </p14:xfrm>
            </p:contentPart>
          </mc:Choice>
          <mc:Fallback xmlns="">
            <p:pic>
              <p:nvPicPr>
                <p:cNvPr id="1064" name="Ink 1063">
                  <a:extLst>
                    <a:ext uri="{FF2B5EF4-FFF2-40B4-BE49-F238E27FC236}">
                      <a16:creationId xmlns:a16="http://schemas.microsoft.com/office/drawing/2014/main" id="{B4B37F7B-E046-7D76-E0A7-A2BB5E95D15A}"/>
                    </a:ext>
                  </a:extLst>
                </p:cNvPr>
                <p:cNvPicPr/>
                <p:nvPr/>
              </p:nvPicPr>
              <p:blipFill>
                <a:blip r:embed="rId206"/>
                <a:stretch>
                  <a:fillRect/>
                </a:stretch>
              </p:blipFill>
              <p:spPr>
                <a:xfrm>
                  <a:off x="10003690" y="4957250"/>
                  <a:ext cx="135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065" name="Ink 1064">
                  <a:extLst>
                    <a:ext uri="{FF2B5EF4-FFF2-40B4-BE49-F238E27FC236}">
                      <a16:creationId xmlns:a16="http://schemas.microsoft.com/office/drawing/2014/main" id="{D6A12716-18D7-F07F-CFCA-BF7393C153EE}"/>
                    </a:ext>
                  </a:extLst>
                </p14:cNvPr>
                <p14:cNvContentPartPr/>
                <p14:nvPr/>
              </p14:nvContentPartPr>
              <p14:xfrm>
                <a:off x="10007650" y="4789130"/>
                <a:ext cx="261360" cy="119520"/>
              </p14:xfrm>
            </p:contentPart>
          </mc:Choice>
          <mc:Fallback xmlns="">
            <p:pic>
              <p:nvPicPr>
                <p:cNvPr id="1065" name="Ink 1064">
                  <a:extLst>
                    <a:ext uri="{FF2B5EF4-FFF2-40B4-BE49-F238E27FC236}">
                      <a16:creationId xmlns:a16="http://schemas.microsoft.com/office/drawing/2014/main" id="{D6A12716-18D7-F07F-CFCA-BF7393C153EE}"/>
                    </a:ext>
                  </a:extLst>
                </p:cNvPr>
                <p:cNvPicPr/>
                <p:nvPr/>
              </p:nvPicPr>
              <p:blipFill>
                <a:blip r:embed="rId208"/>
                <a:stretch>
                  <a:fillRect/>
                </a:stretch>
              </p:blipFill>
              <p:spPr>
                <a:xfrm>
                  <a:off x="10001530" y="4783010"/>
                  <a:ext cx="2736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096" name="Ink 1095">
                  <a:extLst>
                    <a:ext uri="{FF2B5EF4-FFF2-40B4-BE49-F238E27FC236}">
                      <a16:creationId xmlns:a16="http://schemas.microsoft.com/office/drawing/2014/main" id="{AED57C9C-3D3C-7CAF-722C-EBA3A5AB04BC}"/>
                    </a:ext>
                  </a:extLst>
                </p14:cNvPr>
                <p14:cNvContentPartPr/>
                <p14:nvPr/>
              </p14:nvContentPartPr>
              <p14:xfrm>
                <a:off x="7090570" y="2638850"/>
                <a:ext cx="2180520" cy="3181320"/>
              </p14:xfrm>
            </p:contentPart>
          </mc:Choice>
          <mc:Fallback xmlns="">
            <p:pic>
              <p:nvPicPr>
                <p:cNvPr id="1096" name="Ink 1095">
                  <a:extLst>
                    <a:ext uri="{FF2B5EF4-FFF2-40B4-BE49-F238E27FC236}">
                      <a16:creationId xmlns:a16="http://schemas.microsoft.com/office/drawing/2014/main" id="{AED57C9C-3D3C-7CAF-722C-EBA3A5AB04BC}"/>
                    </a:ext>
                  </a:extLst>
                </p:cNvPr>
                <p:cNvPicPr/>
                <p:nvPr/>
              </p:nvPicPr>
              <p:blipFill>
                <a:blip r:embed="rId210"/>
                <a:stretch>
                  <a:fillRect/>
                </a:stretch>
              </p:blipFill>
              <p:spPr>
                <a:xfrm>
                  <a:off x="7084450" y="2632730"/>
                  <a:ext cx="2192760" cy="3193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97" name="Ink 1096">
                  <a:extLst>
                    <a:ext uri="{FF2B5EF4-FFF2-40B4-BE49-F238E27FC236}">
                      <a16:creationId xmlns:a16="http://schemas.microsoft.com/office/drawing/2014/main" id="{86815F81-955B-ED0A-F213-E45440205EB6}"/>
                    </a:ext>
                  </a:extLst>
                </p14:cNvPr>
                <p14:cNvContentPartPr/>
                <p14:nvPr/>
              </p14:nvContentPartPr>
              <p14:xfrm>
                <a:off x="7404850" y="3107210"/>
                <a:ext cx="1590120" cy="310680"/>
              </p14:xfrm>
            </p:contentPart>
          </mc:Choice>
          <mc:Fallback xmlns="">
            <p:pic>
              <p:nvPicPr>
                <p:cNvPr id="1097" name="Ink 1096">
                  <a:extLst>
                    <a:ext uri="{FF2B5EF4-FFF2-40B4-BE49-F238E27FC236}">
                      <a16:creationId xmlns:a16="http://schemas.microsoft.com/office/drawing/2014/main" id="{86815F81-955B-ED0A-F213-E45440205EB6}"/>
                    </a:ext>
                  </a:extLst>
                </p:cNvPr>
                <p:cNvPicPr/>
                <p:nvPr/>
              </p:nvPicPr>
              <p:blipFill>
                <a:blip r:embed="rId212"/>
                <a:stretch>
                  <a:fillRect/>
                </a:stretch>
              </p:blipFill>
              <p:spPr>
                <a:xfrm>
                  <a:off x="7398730" y="3101090"/>
                  <a:ext cx="16023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98" name="Ink 1097">
                  <a:extLst>
                    <a:ext uri="{FF2B5EF4-FFF2-40B4-BE49-F238E27FC236}">
                      <a16:creationId xmlns:a16="http://schemas.microsoft.com/office/drawing/2014/main" id="{23AAA130-52CA-7E5D-9764-337E2EAAEF5F}"/>
                    </a:ext>
                  </a:extLst>
                </p14:cNvPr>
                <p14:cNvContentPartPr/>
                <p14:nvPr/>
              </p14:nvContentPartPr>
              <p14:xfrm>
                <a:off x="7461370" y="3294410"/>
                <a:ext cx="1694880" cy="326520"/>
              </p14:xfrm>
            </p:contentPart>
          </mc:Choice>
          <mc:Fallback xmlns="">
            <p:pic>
              <p:nvPicPr>
                <p:cNvPr id="1098" name="Ink 1097">
                  <a:extLst>
                    <a:ext uri="{FF2B5EF4-FFF2-40B4-BE49-F238E27FC236}">
                      <a16:creationId xmlns:a16="http://schemas.microsoft.com/office/drawing/2014/main" id="{23AAA130-52CA-7E5D-9764-337E2EAAEF5F}"/>
                    </a:ext>
                  </a:extLst>
                </p:cNvPr>
                <p:cNvPicPr/>
                <p:nvPr/>
              </p:nvPicPr>
              <p:blipFill>
                <a:blip r:embed="rId214"/>
                <a:stretch>
                  <a:fillRect/>
                </a:stretch>
              </p:blipFill>
              <p:spPr>
                <a:xfrm>
                  <a:off x="7455250" y="3288290"/>
                  <a:ext cx="17071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099" name="Ink 1098">
                  <a:extLst>
                    <a:ext uri="{FF2B5EF4-FFF2-40B4-BE49-F238E27FC236}">
                      <a16:creationId xmlns:a16="http://schemas.microsoft.com/office/drawing/2014/main" id="{0BC8A129-1F21-27EC-2A02-36FB3CB8CD2E}"/>
                    </a:ext>
                  </a:extLst>
                </p14:cNvPr>
                <p14:cNvContentPartPr/>
                <p14:nvPr/>
              </p14:nvContentPartPr>
              <p14:xfrm>
                <a:off x="7394410" y="3507890"/>
                <a:ext cx="1739880" cy="446400"/>
              </p14:xfrm>
            </p:contentPart>
          </mc:Choice>
          <mc:Fallback xmlns="">
            <p:pic>
              <p:nvPicPr>
                <p:cNvPr id="1099" name="Ink 1098">
                  <a:extLst>
                    <a:ext uri="{FF2B5EF4-FFF2-40B4-BE49-F238E27FC236}">
                      <a16:creationId xmlns:a16="http://schemas.microsoft.com/office/drawing/2014/main" id="{0BC8A129-1F21-27EC-2A02-36FB3CB8CD2E}"/>
                    </a:ext>
                  </a:extLst>
                </p:cNvPr>
                <p:cNvPicPr/>
                <p:nvPr/>
              </p:nvPicPr>
              <p:blipFill>
                <a:blip r:embed="rId216"/>
                <a:stretch>
                  <a:fillRect/>
                </a:stretch>
              </p:blipFill>
              <p:spPr>
                <a:xfrm>
                  <a:off x="7388290" y="3501770"/>
                  <a:ext cx="175212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00" name="Ink 1099">
                  <a:extLst>
                    <a:ext uri="{FF2B5EF4-FFF2-40B4-BE49-F238E27FC236}">
                      <a16:creationId xmlns:a16="http://schemas.microsoft.com/office/drawing/2014/main" id="{FAFECD33-28A9-969C-FDB7-ECCC7765990D}"/>
                    </a:ext>
                  </a:extLst>
                </p14:cNvPr>
                <p14:cNvContentPartPr/>
                <p14:nvPr/>
              </p14:nvContentPartPr>
              <p14:xfrm>
                <a:off x="7363450" y="3861410"/>
                <a:ext cx="1564560" cy="387360"/>
              </p14:xfrm>
            </p:contentPart>
          </mc:Choice>
          <mc:Fallback xmlns="">
            <p:pic>
              <p:nvPicPr>
                <p:cNvPr id="1100" name="Ink 1099">
                  <a:extLst>
                    <a:ext uri="{FF2B5EF4-FFF2-40B4-BE49-F238E27FC236}">
                      <a16:creationId xmlns:a16="http://schemas.microsoft.com/office/drawing/2014/main" id="{FAFECD33-28A9-969C-FDB7-ECCC7765990D}"/>
                    </a:ext>
                  </a:extLst>
                </p:cNvPr>
                <p:cNvPicPr/>
                <p:nvPr/>
              </p:nvPicPr>
              <p:blipFill>
                <a:blip r:embed="rId218"/>
                <a:stretch>
                  <a:fillRect/>
                </a:stretch>
              </p:blipFill>
              <p:spPr>
                <a:xfrm>
                  <a:off x="7357330" y="3855290"/>
                  <a:ext cx="15768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01" name="Ink 1100">
                  <a:extLst>
                    <a:ext uri="{FF2B5EF4-FFF2-40B4-BE49-F238E27FC236}">
                      <a16:creationId xmlns:a16="http://schemas.microsoft.com/office/drawing/2014/main" id="{CC4D3FB7-747C-B503-BCF1-5A7BD4F39BA1}"/>
                    </a:ext>
                  </a:extLst>
                </p14:cNvPr>
                <p14:cNvContentPartPr/>
                <p14:nvPr/>
              </p14:nvContentPartPr>
              <p14:xfrm>
                <a:off x="7219810" y="4112690"/>
                <a:ext cx="2041560" cy="521640"/>
              </p14:xfrm>
            </p:contentPart>
          </mc:Choice>
          <mc:Fallback xmlns="">
            <p:pic>
              <p:nvPicPr>
                <p:cNvPr id="1101" name="Ink 1100">
                  <a:extLst>
                    <a:ext uri="{FF2B5EF4-FFF2-40B4-BE49-F238E27FC236}">
                      <a16:creationId xmlns:a16="http://schemas.microsoft.com/office/drawing/2014/main" id="{CC4D3FB7-747C-B503-BCF1-5A7BD4F39BA1}"/>
                    </a:ext>
                  </a:extLst>
                </p:cNvPr>
                <p:cNvPicPr/>
                <p:nvPr/>
              </p:nvPicPr>
              <p:blipFill>
                <a:blip r:embed="rId220"/>
                <a:stretch>
                  <a:fillRect/>
                </a:stretch>
              </p:blipFill>
              <p:spPr>
                <a:xfrm>
                  <a:off x="7213690" y="4106570"/>
                  <a:ext cx="205380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02" name="Ink 1101">
                  <a:extLst>
                    <a:ext uri="{FF2B5EF4-FFF2-40B4-BE49-F238E27FC236}">
                      <a16:creationId xmlns:a16="http://schemas.microsoft.com/office/drawing/2014/main" id="{FCC06908-5027-65FD-7570-7E5EAD66C1D6}"/>
                    </a:ext>
                  </a:extLst>
                </p14:cNvPr>
                <p14:cNvContentPartPr/>
                <p14:nvPr/>
              </p14:nvContentPartPr>
              <p14:xfrm>
                <a:off x="7498450" y="4481690"/>
                <a:ext cx="1625040" cy="433800"/>
              </p14:xfrm>
            </p:contentPart>
          </mc:Choice>
          <mc:Fallback xmlns="">
            <p:pic>
              <p:nvPicPr>
                <p:cNvPr id="1102" name="Ink 1101">
                  <a:extLst>
                    <a:ext uri="{FF2B5EF4-FFF2-40B4-BE49-F238E27FC236}">
                      <a16:creationId xmlns:a16="http://schemas.microsoft.com/office/drawing/2014/main" id="{FCC06908-5027-65FD-7570-7E5EAD66C1D6}"/>
                    </a:ext>
                  </a:extLst>
                </p:cNvPr>
                <p:cNvPicPr/>
                <p:nvPr/>
              </p:nvPicPr>
              <p:blipFill>
                <a:blip r:embed="rId222"/>
                <a:stretch>
                  <a:fillRect/>
                </a:stretch>
              </p:blipFill>
              <p:spPr>
                <a:xfrm>
                  <a:off x="7492330" y="4475570"/>
                  <a:ext cx="16372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04" name="Ink 1103">
                  <a:extLst>
                    <a:ext uri="{FF2B5EF4-FFF2-40B4-BE49-F238E27FC236}">
                      <a16:creationId xmlns:a16="http://schemas.microsoft.com/office/drawing/2014/main" id="{8C406AF5-526D-47B2-D057-56091F30FC4F}"/>
                    </a:ext>
                  </a:extLst>
                </p14:cNvPr>
                <p14:cNvContentPartPr/>
                <p14:nvPr/>
              </p14:nvContentPartPr>
              <p14:xfrm>
                <a:off x="7374970" y="4849250"/>
                <a:ext cx="1563120" cy="328680"/>
              </p14:xfrm>
            </p:contentPart>
          </mc:Choice>
          <mc:Fallback xmlns="">
            <p:pic>
              <p:nvPicPr>
                <p:cNvPr id="1104" name="Ink 1103">
                  <a:extLst>
                    <a:ext uri="{FF2B5EF4-FFF2-40B4-BE49-F238E27FC236}">
                      <a16:creationId xmlns:a16="http://schemas.microsoft.com/office/drawing/2014/main" id="{8C406AF5-526D-47B2-D057-56091F30FC4F}"/>
                    </a:ext>
                  </a:extLst>
                </p:cNvPr>
                <p:cNvPicPr/>
                <p:nvPr/>
              </p:nvPicPr>
              <p:blipFill>
                <a:blip r:embed="rId224"/>
                <a:stretch>
                  <a:fillRect/>
                </a:stretch>
              </p:blipFill>
              <p:spPr>
                <a:xfrm>
                  <a:off x="7368850" y="4843130"/>
                  <a:ext cx="15753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05" name="Ink 1104">
                  <a:extLst>
                    <a:ext uri="{FF2B5EF4-FFF2-40B4-BE49-F238E27FC236}">
                      <a16:creationId xmlns:a16="http://schemas.microsoft.com/office/drawing/2014/main" id="{CF9B3A6D-7E05-B40E-94E5-71A57C5CC2BD}"/>
                    </a:ext>
                  </a:extLst>
                </p14:cNvPr>
                <p14:cNvContentPartPr/>
                <p14:nvPr/>
              </p14:nvContentPartPr>
              <p14:xfrm>
                <a:off x="7921090" y="3346250"/>
                <a:ext cx="50400" cy="174960"/>
              </p14:xfrm>
            </p:contentPart>
          </mc:Choice>
          <mc:Fallback xmlns="">
            <p:pic>
              <p:nvPicPr>
                <p:cNvPr id="1105" name="Ink 1104">
                  <a:extLst>
                    <a:ext uri="{FF2B5EF4-FFF2-40B4-BE49-F238E27FC236}">
                      <a16:creationId xmlns:a16="http://schemas.microsoft.com/office/drawing/2014/main" id="{CF9B3A6D-7E05-B40E-94E5-71A57C5CC2BD}"/>
                    </a:ext>
                  </a:extLst>
                </p:cNvPr>
                <p:cNvPicPr/>
                <p:nvPr/>
              </p:nvPicPr>
              <p:blipFill>
                <a:blip r:embed="rId226"/>
                <a:stretch>
                  <a:fillRect/>
                </a:stretch>
              </p:blipFill>
              <p:spPr>
                <a:xfrm>
                  <a:off x="7914970" y="3340130"/>
                  <a:ext cx="62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06" name="Ink 1105">
                  <a:extLst>
                    <a:ext uri="{FF2B5EF4-FFF2-40B4-BE49-F238E27FC236}">
                      <a16:creationId xmlns:a16="http://schemas.microsoft.com/office/drawing/2014/main" id="{7C0829AF-7A49-B72E-996E-A17FF758780B}"/>
                    </a:ext>
                  </a:extLst>
                </p14:cNvPr>
                <p14:cNvContentPartPr/>
                <p14:nvPr/>
              </p14:nvContentPartPr>
              <p14:xfrm>
                <a:off x="7907050" y="3602210"/>
                <a:ext cx="171000" cy="150480"/>
              </p14:xfrm>
            </p:contentPart>
          </mc:Choice>
          <mc:Fallback xmlns="">
            <p:pic>
              <p:nvPicPr>
                <p:cNvPr id="1106" name="Ink 1105">
                  <a:extLst>
                    <a:ext uri="{FF2B5EF4-FFF2-40B4-BE49-F238E27FC236}">
                      <a16:creationId xmlns:a16="http://schemas.microsoft.com/office/drawing/2014/main" id="{7C0829AF-7A49-B72E-996E-A17FF758780B}"/>
                    </a:ext>
                  </a:extLst>
                </p:cNvPr>
                <p:cNvPicPr/>
                <p:nvPr/>
              </p:nvPicPr>
              <p:blipFill>
                <a:blip r:embed="rId228"/>
                <a:stretch>
                  <a:fillRect/>
                </a:stretch>
              </p:blipFill>
              <p:spPr>
                <a:xfrm>
                  <a:off x="7900930" y="3596090"/>
                  <a:ext cx="183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07" name="Ink 1106">
                  <a:extLst>
                    <a:ext uri="{FF2B5EF4-FFF2-40B4-BE49-F238E27FC236}">
                      <a16:creationId xmlns:a16="http://schemas.microsoft.com/office/drawing/2014/main" id="{D2DBC561-FF83-8B5C-7770-0F89759225B5}"/>
                    </a:ext>
                  </a:extLst>
                </p14:cNvPr>
                <p14:cNvContentPartPr/>
                <p14:nvPr/>
              </p14:nvContentPartPr>
              <p14:xfrm>
                <a:off x="7866730" y="3849890"/>
                <a:ext cx="299880" cy="286920"/>
              </p14:xfrm>
            </p:contentPart>
          </mc:Choice>
          <mc:Fallback xmlns="">
            <p:pic>
              <p:nvPicPr>
                <p:cNvPr id="1107" name="Ink 1106">
                  <a:extLst>
                    <a:ext uri="{FF2B5EF4-FFF2-40B4-BE49-F238E27FC236}">
                      <a16:creationId xmlns:a16="http://schemas.microsoft.com/office/drawing/2014/main" id="{D2DBC561-FF83-8B5C-7770-0F89759225B5}"/>
                    </a:ext>
                  </a:extLst>
                </p:cNvPr>
                <p:cNvPicPr/>
                <p:nvPr/>
              </p:nvPicPr>
              <p:blipFill>
                <a:blip r:embed="rId230"/>
                <a:stretch>
                  <a:fillRect/>
                </a:stretch>
              </p:blipFill>
              <p:spPr>
                <a:xfrm>
                  <a:off x="7860610" y="3843770"/>
                  <a:ext cx="312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08" name="Ink 1107">
                  <a:extLst>
                    <a:ext uri="{FF2B5EF4-FFF2-40B4-BE49-F238E27FC236}">
                      <a16:creationId xmlns:a16="http://schemas.microsoft.com/office/drawing/2014/main" id="{F8D51097-9AF5-FAA6-DEF7-0640FD8B3980}"/>
                    </a:ext>
                  </a:extLst>
                </p14:cNvPr>
                <p14:cNvContentPartPr/>
                <p14:nvPr/>
              </p14:nvContentPartPr>
              <p14:xfrm>
                <a:off x="8057890" y="4257050"/>
                <a:ext cx="31320" cy="118800"/>
              </p14:xfrm>
            </p:contentPart>
          </mc:Choice>
          <mc:Fallback xmlns="">
            <p:pic>
              <p:nvPicPr>
                <p:cNvPr id="1108" name="Ink 1107">
                  <a:extLst>
                    <a:ext uri="{FF2B5EF4-FFF2-40B4-BE49-F238E27FC236}">
                      <a16:creationId xmlns:a16="http://schemas.microsoft.com/office/drawing/2014/main" id="{F8D51097-9AF5-FAA6-DEF7-0640FD8B3980}"/>
                    </a:ext>
                  </a:extLst>
                </p:cNvPr>
                <p:cNvPicPr/>
                <p:nvPr/>
              </p:nvPicPr>
              <p:blipFill>
                <a:blip r:embed="rId232"/>
                <a:stretch>
                  <a:fillRect/>
                </a:stretch>
              </p:blipFill>
              <p:spPr>
                <a:xfrm>
                  <a:off x="8051770" y="4250930"/>
                  <a:ext cx="43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09" name="Ink 1108">
                  <a:extLst>
                    <a:ext uri="{FF2B5EF4-FFF2-40B4-BE49-F238E27FC236}">
                      <a16:creationId xmlns:a16="http://schemas.microsoft.com/office/drawing/2014/main" id="{5EFB9EAB-6AD1-B3BA-6F52-CB1174D1CCD0}"/>
                    </a:ext>
                  </a:extLst>
                </p14:cNvPr>
                <p14:cNvContentPartPr/>
                <p14:nvPr/>
              </p14:nvContentPartPr>
              <p14:xfrm>
                <a:off x="7983010" y="4613090"/>
                <a:ext cx="234720" cy="164880"/>
              </p14:xfrm>
            </p:contentPart>
          </mc:Choice>
          <mc:Fallback xmlns="">
            <p:pic>
              <p:nvPicPr>
                <p:cNvPr id="1109" name="Ink 1108">
                  <a:extLst>
                    <a:ext uri="{FF2B5EF4-FFF2-40B4-BE49-F238E27FC236}">
                      <a16:creationId xmlns:a16="http://schemas.microsoft.com/office/drawing/2014/main" id="{5EFB9EAB-6AD1-B3BA-6F52-CB1174D1CCD0}"/>
                    </a:ext>
                  </a:extLst>
                </p:cNvPr>
                <p:cNvPicPr/>
                <p:nvPr/>
              </p:nvPicPr>
              <p:blipFill>
                <a:blip r:embed="rId234"/>
                <a:stretch>
                  <a:fillRect/>
                </a:stretch>
              </p:blipFill>
              <p:spPr>
                <a:xfrm>
                  <a:off x="7976890" y="4606970"/>
                  <a:ext cx="246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10" name="Ink 1109">
                  <a:extLst>
                    <a:ext uri="{FF2B5EF4-FFF2-40B4-BE49-F238E27FC236}">
                      <a16:creationId xmlns:a16="http://schemas.microsoft.com/office/drawing/2014/main" id="{16549176-A25A-4C6D-B915-1B20E558C3BD}"/>
                    </a:ext>
                  </a:extLst>
                </p14:cNvPr>
                <p14:cNvContentPartPr/>
                <p14:nvPr/>
              </p14:nvContentPartPr>
              <p14:xfrm>
                <a:off x="8204410" y="4842770"/>
                <a:ext cx="17640" cy="150120"/>
              </p14:xfrm>
            </p:contentPart>
          </mc:Choice>
          <mc:Fallback xmlns="">
            <p:pic>
              <p:nvPicPr>
                <p:cNvPr id="1110" name="Ink 1109">
                  <a:extLst>
                    <a:ext uri="{FF2B5EF4-FFF2-40B4-BE49-F238E27FC236}">
                      <a16:creationId xmlns:a16="http://schemas.microsoft.com/office/drawing/2014/main" id="{16549176-A25A-4C6D-B915-1B20E558C3BD}"/>
                    </a:ext>
                  </a:extLst>
                </p:cNvPr>
                <p:cNvPicPr/>
                <p:nvPr/>
              </p:nvPicPr>
              <p:blipFill>
                <a:blip r:embed="rId236"/>
                <a:stretch>
                  <a:fillRect/>
                </a:stretch>
              </p:blipFill>
              <p:spPr>
                <a:xfrm>
                  <a:off x="8198290" y="4836650"/>
                  <a:ext cx="29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11" name="Ink 1110">
                  <a:extLst>
                    <a:ext uri="{FF2B5EF4-FFF2-40B4-BE49-F238E27FC236}">
                      <a16:creationId xmlns:a16="http://schemas.microsoft.com/office/drawing/2014/main" id="{EEE1A0A0-31B0-AA12-48D8-8B5B034FEB02}"/>
                    </a:ext>
                  </a:extLst>
                </p14:cNvPr>
                <p14:cNvContentPartPr/>
                <p14:nvPr/>
              </p14:nvContentPartPr>
              <p14:xfrm>
                <a:off x="8258410" y="5119970"/>
                <a:ext cx="146520" cy="133920"/>
              </p14:xfrm>
            </p:contentPart>
          </mc:Choice>
          <mc:Fallback xmlns="">
            <p:pic>
              <p:nvPicPr>
                <p:cNvPr id="1111" name="Ink 1110">
                  <a:extLst>
                    <a:ext uri="{FF2B5EF4-FFF2-40B4-BE49-F238E27FC236}">
                      <a16:creationId xmlns:a16="http://schemas.microsoft.com/office/drawing/2014/main" id="{EEE1A0A0-31B0-AA12-48D8-8B5B034FEB02}"/>
                    </a:ext>
                  </a:extLst>
                </p:cNvPr>
                <p:cNvPicPr/>
                <p:nvPr/>
              </p:nvPicPr>
              <p:blipFill>
                <a:blip r:embed="rId238"/>
                <a:stretch>
                  <a:fillRect/>
                </a:stretch>
              </p:blipFill>
              <p:spPr>
                <a:xfrm>
                  <a:off x="8252290" y="5113850"/>
                  <a:ext cx="158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12" name="Ink 1111">
                  <a:extLst>
                    <a:ext uri="{FF2B5EF4-FFF2-40B4-BE49-F238E27FC236}">
                      <a16:creationId xmlns:a16="http://schemas.microsoft.com/office/drawing/2014/main" id="{8647F0F1-C127-7637-F23E-6D663692AC9A}"/>
                    </a:ext>
                  </a:extLst>
                </p14:cNvPr>
                <p14:cNvContentPartPr/>
                <p14:nvPr/>
              </p14:nvContentPartPr>
              <p14:xfrm>
                <a:off x="8316370" y="5115290"/>
                <a:ext cx="37440" cy="299160"/>
              </p14:xfrm>
            </p:contentPart>
          </mc:Choice>
          <mc:Fallback xmlns="">
            <p:pic>
              <p:nvPicPr>
                <p:cNvPr id="1112" name="Ink 1111">
                  <a:extLst>
                    <a:ext uri="{FF2B5EF4-FFF2-40B4-BE49-F238E27FC236}">
                      <a16:creationId xmlns:a16="http://schemas.microsoft.com/office/drawing/2014/main" id="{8647F0F1-C127-7637-F23E-6D663692AC9A}"/>
                    </a:ext>
                  </a:extLst>
                </p:cNvPr>
                <p:cNvPicPr/>
                <p:nvPr/>
              </p:nvPicPr>
              <p:blipFill>
                <a:blip r:embed="rId240"/>
                <a:stretch>
                  <a:fillRect/>
                </a:stretch>
              </p:blipFill>
              <p:spPr>
                <a:xfrm>
                  <a:off x="8310250" y="5109170"/>
                  <a:ext cx="496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14" name="Ink 1113">
                  <a:extLst>
                    <a:ext uri="{FF2B5EF4-FFF2-40B4-BE49-F238E27FC236}">
                      <a16:creationId xmlns:a16="http://schemas.microsoft.com/office/drawing/2014/main" id="{BD653BB5-6E98-6793-284D-D910B24935CC}"/>
                    </a:ext>
                  </a:extLst>
                </p14:cNvPr>
                <p14:cNvContentPartPr/>
                <p14:nvPr/>
              </p14:nvContentPartPr>
              <p14:xfrm>
                <a:off x="9310690" y="3098210"/>
                <a:ext cx="218160" cy="345240"/>
              </p14:xfrm>
            </p:contentPart>
          </mc:Choice>
          <mc:Fallback xmlns="">
            <p:pic>
              <p:nvPicPr>
                <p:cNvPr id="1114" name="Ink 1113">
                  <a:extLst>
                    <a:ext uri="{FF2B5EF4-FFF2-40B4-BE49-F238E27FC236}">
                      <a16:creationId xmlns:a16="http://schemas.microsoft.com/office/drawing/2014/main" id="{BD653BB5-6E98-6793-284D-D910B24935CC}"/>
                    </a:ext>
                  </a:extLst>
                </p:cNvPr>
                <p:cNvPicPr/>
                <p:nvPr/>
              </p:nvPicPr>
              <p:blipFill>
                <a:blip r:embed="rId242"/>
                <a:stretch>
                  <a:fillRect/>
                </a:stretch>
              </p:blipFill>
              <p:spPr>
                <a:xfrm>
                  <a:off x="9304570" y="3092090"/>
                  <a:ext cx="2304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15" name="Ink 1114">
                  <a:extLst>
                    <a:ext uri="{FF2B5EF4-FFF2-40B4-BE49-F238E27FC236}">
                      <a16:creationId xmlns:a16="http://schemas.microsoft.com/office/drawing/2014/main" id="{9B889034-149C-9EFF-D3F0-07ABF137F279}"/>
                    </a:ext>
                  </a:extLst>
                </p14:cNvPr>
                <p14:cNvContentPartPr/>
                <p14:nvPr/>
              </p14:nvContentPartPr>
              <p14:xfrm>
                <a:off x="9243010" y="3461810"/>
                <a:ext cx="163080" cy="124200"/>
              </p14:xfrm>
            </p:contentPart>
          </mc:Choice>
          <mc:Fallback xmlns="">
            <p:pic>
              <p:nvPicPr>
                <p:cNvPr id="1115" name="Ink 1114">
                  <a:extLst>
                    <a:ext uri="{FF2B5EF4-FFF2-40B4-BE49-F238E27FC236}">
                      <a16:creationId xmlns:a16="http://schemas.microsoft.com/office/drawing/2014/main" id="{9B889034-149C-9EFF-D3F0-07ABF137F279}"/>
                    </a:ext>
                  </a:extLst>
                </p:cNvPr>
                <p:cNvPicPr/>
                <p:nvPr/>
              </p:nvPicPr>
              <p:blipFill>
                <a:blip r:embed="rId244"/>
                <a:stretch>
                  <a:fillRect/>
                </a:stretch>
              </p:blipFill>
              <p:spPr>
                <a:xfrm>
                  <a:off x="9236890" y="3455690"/>
                  <a:ext cx="175320" cy="136440"/>
                </a:xfrm>
                <a:prstGeom prst="rect">
                  <a:avLst/>
                </a:prstGeom>
              </p:spPr>
            </p:pic>
          </mc:Fallback>
        </mc:AlternateContent>
      </p:grpSp>
      <p:grpSp>
        <p:nvGrpSpPr>
          <p:cNvPr id="1141" name="Group 1140">
            <a:extLst>
              <a:ext uri="{FF2B5EF4-FFF2-40B4-BE49-F238E27FC236}">
                <a16:creationId xmlns:a16="http://schemas.microsoft.com/office/drawing/2014/main" id="{52E725C9-C373-800D-83B1-8A8575761BA6}"/>
              </a:ext>
            </a:extLst>
          </p:cNvPr>
          <p:cNvGrpSpPr/>
          <p:nvPr/>
        </p:nvGrpSpPr>
        <p:grpSpPr>
          <a:xfrm>
            <a:off x="407170" y="142610"/>
            <a:ext cx="1631520" cy="879120"/>
            <a:chOff x="407170" y="142610"/>
            <a:chExt cx="1631520" cy="879120"/>
          </a:xfrm>
        </p:grpSpPr>
        <mc:AlternateContent xmlns:mc="http://schemas.openxmlformats.org/markup-compatibility/2006" xmlns:p14="http://schemas.microsoft.com/office/powerpoint/2010/main">
          <mc:Choice Requires="p14">
            <p:contentPart p14:bwMode="auto" r:id="rId245">
              <p14:nvContentPartPr>
                <p14:cNvPr id="1117" name="Ink 1116">
                  <a:extLst>
                    <a:ext uri="{FF2B5EF4-FFF2-40B4-BE49-F238E27FC236}">
                      <a16:creationId xmlns:a16="http://schemas.microsoft.com/office/drawing/2014/main" id="{AE5EFC34-4DFE-ABAE-97D7-5A31DBFAA5B6}"/>
                    </a:ext>
                  </a:extLst>
                </p14:cNvPr>
                <p14:cNvContentPartPr/>
                <p14:nvPr/>
              </p14:nvContentPartPr>
              <p14:xfrm>
                <a:off x="407170" y="207770"/>
                <a:ext cx="205200" cy="331200"/>
              </p14:xfrm>
            </p:contentPart>
          </mc:Choice>
          <mc:Fallback xmlns="">
            <p:pic>
              <p:nvPicPr>
                <p:cNvPr id="1117" name="Ink 1116">
                  <a:extLst>
                    <a:ext uri="{FF2B5EF4-FFF2-40B4-BE49-F238E27FC236}">
                      <a16:creationId xmlns:a16="http://schemas.microsoft.com/office/drawing/2014/main" id="{AE5EFC34-4DFE-ABAE-97D7-5A31DBFAA5B6}"/>
                    </a:ext>
                  </a:extLst>
                </p:cNvPr>
                <p:cNvPicPr/>
                <p:nvPr/>
              </p:nvPicPr>
              <p:blipFill>
                <a:blip r:embed="rId246"/>
                <a:stretch>
                  <a:fillRect/>
                </a:stretch>
              </p:blipFill>
              <p:spPr>
                <a:xfrm>
                  <a:off x="401050" y="201650"/>
                  <a:ext cx="2174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18" name="Ink 1117">
                  <a:extLst>
                    <a:ext uri="{FF2B5EF4-FFF2-40B4-BE49-F238E27FC236}">
                      <a16:creationId xmlns:a16="http://schemas.microsoft.com/office/drawing/2014/main" id="{7D607FB3-A333-3463-FCD6-C0A339AE3087}"/>
                    </a:ext>
                  </a:extLst>
                </p14:cNvPr>
                <p14:cNvContentPartPr/>
                <p14:nvPr/>
              </p14:nvContentPartPr>
              <p14:xfrm>
                <a:off x="659170" y="249170"/>
                <a:ext cx="142560" cy="263880"/>
              </p14:xfrm>
            </p:contentPart>
          </mc:Choice>
          <mc:Fallback xmlns="">
            <p:pic>
              <p:nvPicPr>
                <p:cNvPr id="1118" name="Ink 1117">
                  <a:extLst>
                    <a:ext uri="{FF2B5EF4-FFF2-40B4-BE49-F238E27FC236}">
                      <a16:creationId xmlns:a16="http://schemas.microsoft.com/office/drawing/2014/main" id="{7D607FB3-A333-3463-FCD6-C0A339AE3087}"/>
                    </a:ext>
                  </a:extLst>
                </p:cNvPr>
                <p:cNvPicPr/>
                <p:nvPr/>
              </p:nvPicPr>
              <p:blipFill>
                <a:blip r:embed="rId248"/>
                <a:stretch>
                  <a:fillRect/>
                </a:stretch>
              </p:blipFill>
              <p:spPr>
                <a:xfrm>
                  <a:off x="653050" y="243050"/>
                  <a:ext cx="154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19" name="Ink 1118">
                  <a:extLst>
                    <a:ext uri="{FF2B5EF4-FFF2-40B4-BE49-F238E27FC236}">
                      <a16:creationId xmlns:a16="http://schemas.microsoft.com/office/drawing/2014/main" id="{ED1F2A72-269B-EDFF-2DB7-6F81D27A94F8}"/>
                    </a:ext>
                  </a:extLst>
                </p14:cNvPr>
                <p14:cNvContentPartPr/>
                <p14:nvPr/>
              </p14:nvContentPartPr>
              <p14:xfrm>
                <a:off x="867250" y="235490"/>
                <a:ext cx="249480" cy="223920"/>
              </p14:xfrm>
            </p:contentPart>
          </mc:Choice>
          <mc:Fallback xmlns="">
            <p:pic>
              <p:nvPicPr>
                <p:cNvPr id="1119" name="Ink 1118">
                  <a:extLst>
                    <a:ext uri="{FF2B5EF4-FFF2-40B4-BE49-F238E27FC236}">
                      <a16:creationId xmlns:a16="http://schemas.microsoft.com/office/drawing/2014/main" id="{ED1F2A72-269B-EDFF-2DB7-6F81D27A94F8}"/>
                    </a:ext>
                  </a:extLst>
                </p:cNvPr>
                <p:cNvPicPr/>
                <p:nvPr/>
              </p:nvPicPr>
              <p:blipFill>
                <a:blip r:embed="rId250"/>
                <a:stretch>
                  <a:fillRect/>
                </a:stretch>
              </p:blipFill>
              <p:spPr>
                <a:xfrm>
                  <a:off x="861130" y="229370"/>
                  <a:ext cx="261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20" name="Ink 1119">
                  <a:extLst>
                    <a:ext uri="{FF2B5EF4-FFF2-40B4-BE49-F238E27FC236}">
                      <a16:creationId xmlns:a16="http://schemas.microsoft.com/office/drawing/2014/main" id="{79E84293-3BA4-5E09-43E8-4A40C761921F}"/>
                    </a:ext>
                  </a:extLst>
                </p14:cNvPr>
                <p14:cNvContentPartPr/>
                <p14:nvPr/>
              </p14:nvContentPartPr>
              <p14:xfrm>
                <a:off x="1159930" y="261050"/>
                <a:ext cx="130680" cy="300600"/>
              </p14:xfrm>
            </p:contentPart>
          </mc:Choice>
          <mc:Fallback xmlns="">
            <p:pic>
              <p:nvPicPr>
                <p:cNvPr id="1120" name="Ink 1119">
                  <a:extLst>
                    <a:ext uri="{FF2B5EF4-FFF2-40B4-BE49-F238E27FC236}">
                      <a16:creationId xmlns:a16="http://schemas.microsoft.com/office/drawing/2014/main" id="{79E84293-3BA4-5E09-43E8-4A40C761921F}"/>
                    </a:ext>
                  </a:extLst>
                </p:cNvPr>
                <p:cNvPicPr/>
                <p:nvPr/>
              </p:nvPicPr>
              <p:blipFill>
                <a:blip r:embed="rId252"/>
                <a:stretch>
                  <a:fillRect/>
                </a:stretch>
              </p:blipFill>
              <p:spPr>
                <a:xfrm>
                  <a:off x="1153810" y="254930"/>
                  <a:ext cx="14292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21" name="Ink 1120">
                  <a:extLst>
                    <a:ext uri="{FF2B5EF4-FFF2-40B4-BE49-F238E27FC236}">
                      <a16:creationId xmlns:a16="http://schemas.microsoft.com/office/drawing/2014/main" id="{4A29554E-240D-7677-65D2-891F21B06A86}"/>
                    </a:ext>
                  </a:extLst>
                </p14:cNvPr>
                <p14:cNvContentPartPr/>
                <p14:nvPr/>
              </p14:nvContentPartPr>
              <p14:xfrm>
                <a:off x="1170370" y="266810"/>
                <a:ext cx="192600" cy="425880"/>
              </p14:xfrm>
            </p:contentPart>
          </mc:Choice>
          <mc:Fallback xmlns="">
            <p:pic>
              <p:nvPicPr>
                <p:cNvPr id="1121" name="Ink 1120">
                  <a:extLst>
                    <a:ext uri="{FF2B5EF4-FFF2-40B4-BE49-F238E27FC236}">
                      <a16:creationId xmlns:a16="http://schemas.microsoft.com/office/drawing/2014/main" id="{4A29554E-240D-7677-65D2-891F21B06A86}"/>
                    </a:ext>
                  </a:extLst>
                </p:cNvPr>
                <p:cNvPicPr/>
                <p:nvPr/>
              </p:nvPicPr>
              <p:blipFill>
                <a:blip r:embed="rId254"/>
                <a:stretch>
                  <a:fillRect/>
                </a:stretch>
              </p:blipFill>
              <p:spPr>
                <a:xfrm>
                  <a:off x="1164250" y="260690"/>
                  <a:ext cx="2048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22" name="Ink 1121">
                  <a:extLst>
                    <a:ext uri="{FF2B5EF4-FFF2-40B4-BE49-F238E27FC236}">
                      <a16:creationId xmlns:a16="http://schemas.microsoft.com/office/drawing/2014/main" id="{76D3D972-0292-C5AC-2872-95DCFB968B75}"/>
                    </a:ext>
                  </a:extLst>
                </p14:cNvPr>
                <p14:cNvContentPartPr/>
                <p14:nvPr/>
              </p14:nvContentPartPr>
              <p14:xfrm>
                <a:off x="1514170" y="233690"/>
                <a:ext cx="128160" cy="298080"/>
              </p14:xfrm>
            </p:contentPart>
          </mc:Choice>
          <mc:Fallback xmlns="">
            <p:pic>
              <p:nvPicPr>
                <p:cNvPr id="1122" name="Ink 1121">
                  <a:extLst>
                    <a:ext uri="{FF2B5EF4-FFF2-40B4-BE49-F238E27FC236}">
                      <a16:creationId xmlns:a16="http://schemas.microsoft.com/office/drawing/2014/main" id="{76D3D972-0292-C5AC-2872-95DCFB968B75}"/>
                    </a:ext>
                  </a:extLst>
                </p:cNvPr>
                <p:cNvPicPr/>
                <p:nvPr/>
              </p:nvPicPr>
              <p:blipFill>
                <a:blip r:embed="rId256"/>
                <a:stretch>
                  <a:fillRect/>
                </a:stretch>
              </p:blipFill>
              <p:spPr>
                <a:xfrm>
                  <a:off x="1508050" y="227570"/>
                  <a:ext cx="1404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23" name="Ink 1122">
                  <a:extLst>
                    <a:ext uri="{FF2B5EF4-FFF2-40B4-BE49-F238E27FC236}">
                      <a16:creationId xmlns:a16="http://schemas.microsoft.com/office/drawing/2014/main" id="{B41AE5C5-BE59-42D5-44C0-C40940D90D31}"/>
                    </a:ext>
                  </a:extLst>
                </p14:cNvPr>
                <p14:cNvContentPartPr/>
                <p14:nvPr/>
              </p14:nvContentPartPr>
              <p14:xfrm>
                <a:off x="1705330" y="232970"/>
                <a:ext cx="139320" cy="163800"/>
              </p14:xfrm>
            </p:contentPart>
          </mc:Choice>
          <mc:Fallback xmlns="">
            <p:pic>
              <p:nvPicPr>
                <p:cNvPr id="1123" name="Ink 1122">
                  <a:extLst>
                    <a:ext uri="{FF2B5EF4-FFF2-40B4-BE49-F238E27FC236}">
                      <a16:creationId xmlns:a16="http://schemas.microsoft.com/office/drawing/2014/main" id="{B41AE5C5-BE59-42D5-44C0-C40940D90D31}"/>
                    </a:ext>
                  </a:extLst>
                </p:cNvPr>
                <p:cNvPicPr/>
                <p:nvPr/>
              </p:nvPicPr>
              <p:blipFill>
                <a:blip r:embed="rId258"/>
                <a:stretch>
                  <a:fillRect/>
                </a:stretch>
              </p:blipFill>
              <p:spPr>
                <a:xfrm>
                  <a:off x="1699210" y="226850"/>
                  <a:ext cx="1515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24" name="Ink 1123">
                  <a:extLst>
                    <a:ext uri="{FF2B5EF4-FFF2-40B4-BE49-F238E27FC236}">
                      <a16:creationId xmlns:a16="http://schemas.microsoft.com/office/drawing/2014/main" id="{3E80749A-DC49-117F-42C0-D8F60129D47D}"/>
                    </a:ext>
                  </a:extLst>
                </p14:cNvPr>
                <p14:cNvContentPartPr/>
                <p14:nvPr/>
              </p14:nvContentPartPr>
              <p14:xfrm>
                <a:off x="1904770" y="142610"/>
                <a:ext cx="59760" cy="228240"/>
              </p14:xfrm>
            </p:contentPart>
          </mc:Choice>
          <mc:Fallback xmlns="">
            <p:pic>
              <p:nvPicPr>
                <p:cNvPr id="1124" name="Ink 1123">
                  <a:extLst>
                    <a:ext uri="{FF2B5EF4-FFF2-40B4-BE49-F238E27FC236}">
                      <a16:creationId xmlns:a16="http://schemas.microsoft.com/office/drawing/2014/main" id="{3E80749A-DC49-117F-42C0-D8F60129D47D}"/>
                    </a:ext>
                  </a:extLst>
                </p:cNvPr>
                <p:cNvPicPr/>
                <p:nvPr/>
              </p:nvPicPr>
              <p:blipFill>
                <a:blip r:embed="rId260"/>
                <a:stretch>
                  <a:fillRect/>
                </a:stretch>
              </p:blipFill>
              <p:spPr>
                <a:xfrm>
                  <a:off x="1898650" y="136490"/>
                  <a:ext cx="72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25" name="Ink 1124">
                  <a:extLst>
                    <a:ext uri="{FF2B5EF4-FFF2-40B4-BE49-F238E27FC236}">
                      <a16:creationId xmlns:a16="http://schemas.microsoft.com/office/drawing/2014/main" id="{D6D70B93-D477-CCFB-D20F-E5A858A371CE}"/>
                    </a:ext>
                  </a:extLst>
                </p14:cNvPr>
                <p14:cNvContentPartPr/>
                <p14:nvPr/>
              </p14:nvContentPartPr>
              <p14:xfrm>
                <a:off x="1864810" y="221090"/>
                <a:ext cx="154800" cy="72720"/>
              </p14:xfrm>
            </p:contentPart>
          </mc:Choice>
          <mc:Fallback xmlns="">
            <p:pic>
              <p:nvPicPr>
                <p:cNvPr id="1125" name="Ink 1124">
                  <a:extLst>
                    <a:ext uri="{FF2B5EF4-FFF2-40B4-BE49-F238E27FC236}">
                      <a16:creationId xmlns:a16="http://schemas.microsoft.com/office/drawing/2014/main" id="{D6D70B93-D477-CCFB-D20F-E5A858A371CE}"/>
                    </a:ext>
                  </a:extLst>
                </p:cNvPr>
                <p:cNvPicPr/>
                <p:nvPr/>
              </p:nvPicPr>
              <p:blipFill>
                <a:blip r:embed="rId262"/>
                <a:stretch>
                  <a:fillRect/>
                </a:stretch>
              </p:blipFill>
              <p:spPr>
                <a:xfrm>
                  <a:off x="1858690" y="214970"/>
                  <a:ext cx="1670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27" name="Ink 1126">
                  <a:extLst>
                    <a:ext uri="{FF2B5EF4-FFF2-40B4-BE49-F238E27FC236}">
                      <a16:creationId xmlns:a16="http://schemas.microsoft.com/office/drawing/2014/main" id="{E219BFD2-8A25-F020-E4CC-2164603B6694}"/>
                    </a:ext>
                  </a:extLst>
                </p14:cNvPr>
                <p14:cNvContentPartPr/>
                <p14:nvPr/>
              </p14:nvContentPartPr>
              <p14:xfrm>
                <a:off x="450730" y="780890"/>
                <a:ext cx="104400" cy="212400"/>
              </p14:xfrm>
            </p:contentPart>
          </mc:Choice>
          <mc:Fallback xmlns="">
            <p:pic>
              <p:nvPicPr>
                <p:cNvPr id="1127" name="Ink 1126">
                  <a:extLst>
                    <a:ext uri="{FF2B5EF4-FFF2-40B4-BE49-F238E27FC236}">
                      <a16:creationId xmlns:a16="http://schemas.microsoft.com/office/drawing/2014/main" id="{E219BFD2-8A25-F020-E4CC-2164603B6694}"/>
                    </a:ext>
                  </a:extLst>
                </p:cNvPr>
                <p:cNvPicPr/>
                <p:nvPr/>
              </p:nvPicPr>
              <p:blipFill>
                <a:blip r:embed="rId264"/>
                <a:stretch>
                  <a:fillRect/>
                </a:stretch>
              </p:blipFill>
              <p:spPr>
                <a:xfrm>
                  <a:off x="444610" y="774770"/>
                  <a:ext cx="1166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28" name="Ink 1127">
                  <a:extLst>
                    <a:ext uri="{FF2B5EF4-FFF2-40B4-BE49-F238E27FC236}">
                      <a16:creationId xmlns:a16="http://schemas.microsoft.com/office/drawing/2014/main" id="{1C2E17C8-5241-5D9C-F215-0C3521DE1D30}"/>
                    </a:ext>
                  </a:extLst>
                </p14:cNvPr>
                <p14:cNvContentPartPr/>
                <p14:nvPr/>
              </p14:nvContentPartPr>
              <p14:xfrm>
                <a:off x="616690" y="726890"/>
                <a:ext cx="202680" cy="200160"/>
              </p14:xfrm>
            </p:contentPart>
          </mc:Choice>
          <mc:Fallback xmlns="">
            <p:pic>
              <p:nvPicPr>
                <p:cNvPr id="1128" name="Ink 1127">
                  <a:extLst>
                    <a:ext uri="{FF2B5EF4-FFF2-40B4-BE49-F238E27FC236}">
                      <a16:creationId xmlns:a16="http://schemas.microsoft.com/office/drawing/2014/main" id="{1C2E17C8-5241-5D9C-F215-0C3521DE1D30}"/>
                    </a:ext>
                  </a:extLst>
                </p:cNvPr>
                <p:cNvPicPr/>
                <p:nvPr/>
              </p:nvPicPr>
              <p:blipFill>
                <a:blip r:embed="rId266"/>
                <a:stretch>
                  <a:fillRect/>
                </a:stretch>
              </p:blipFill>
              <p:spPr>
                <a:xfrm>
                  <a:off x="610570" y="720770"/>
                  <a:ext cx="214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29" name="Ink 1128">
                  <a:extLst>
                    <a:ext uri="{FF2B5EF4-FFF2-40B4-BE49-F238E27FC236}">
                      <a16:creationId xmlns:a16="http://schemas.microsoft.com/office/drawing/2014/main" id="{D22465A5-8C31-7757-947C-74B009A9DAE8}"/>
                    </a:ext>
                  </a:extLst>
                </p14:cNvPr>
                <p14:cNvContentPartPr/>
                <p14:nvPr/>
              </p14:nvContentPartPr>
              <p14:xfrm>
                <a:off x="906130" y="746690"/>
                <a:ext cx="191880" cy="195480"/>
              </p14:xfrm>
            </p:contentPart>
          </mc:Choice>
          <mc:Fallback xmlns="">
            <p:pic>
              <p:nvPicPr>
                <p:cNvPr id="1129" name="Ink 1128">
                  <a:extLst>
                    <a:ext uri="{FF2B5EF4-FFF2-40B4-BE49-F238E27FC236}">
                      <a16:creationId xmlns:a16="http://schemas.microsoft.com/office/drawing/2014/main" id="{D22465A5-8C31-7757-947C-74B009A9DAE8}"/>
                    </a:ext>
                  </a:extLst>
                </p:cNvPr>
                <p:cNvPicPr/>
                <p:nvPr/>
              </p:nvPicPr>
              <p:blipFill>
                <a:blip r:embed="rId268"/>
                <a:stretch>
                  <a:fillRect/>
                </a:stretch>
              </p:blipFill>
              <p:spPr>
                <a:xfrm>
                  <a:off x="900010" y="740570"/>
                  <a:ext cx="2041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130" name="Ink 1129">
                  <a:extLst>
                    <a:ext uri="{FF2B5EF4-FFF2-40B4-BE49-F238E27FC236}">
                      <a16:creationId xmlns:a16="http://schemas.microsoft.com/office/drawing/2014/main" id="{DFBD01F5-456A-284D-4210-4270E2C65B01}"/>
                    </a:ext>
                  </a:extLst>
                </p14:cNvPr>
                <p14:cNvContentPartPr/>
                <p14:nvPr/>
              </p14:nvContentPartPr>
              <p14:xfrm>
                <a:off x="1171090" y="703850"/>
                <a:ext cx="126360" cy="317880"/>
              </p14:xfrm>
            </p:contentPart>
          </mc:Choice>
          <mc:Fallback xmlns="">
            <p:pic>
              <p:nvPicPr>
                <p:cNvPr id="1130" name="Ink 1129">
                  <a:extLst>
                    <a:ext uri="{FF2B5EF4-FFF2-40B4-BE49-F238E27FC236}">
                      <a16:creationId xmlns:a16="http://schemas.microsoft.com/office/drawing/2014/main" id="{DFBD01F5-456A-284D-4210-4270E2C65B01}"/>
                    </a:ext>
                  </a:extLst>
                </p:cNvPr>
                <p:cNvPicPr/>
                <p:nvPr/>
              </p:nvPicPr>
              <p:blipFill>
                <a:blip r:embed="rId270"/>
                <a:stretch>
                  <a:fillRect/>
                </a:stretch>
              </p:blipFill>
              <p:spPr>
                <a:xfrm>
                  <a:off x="1164970" y="697730"/>
                  <a:ext cx="1386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1" name="Ink 1130">
                  <a:extLst>
                    <a:ext uri="{FF2B5EF4-FFF2-40B4-BE49-F238E27FC236}">
                      <a16:creationId xmlns:a16="http://schemas.microsoft.com/office/drawing/2014/main" id="{23CE94A5-24EA-8903-EEF2-AD701EB0AD5F}"/>
                    </a:ext>
                  </a:extLst>
                </p14:cNvPr>
                <p14:cNvContentPartPr/>
                <p14:nvPr/>
              </p14:nvContentPartPr>
              <p14:xfrm>
                <a:off x="1549810" y="689450"/>
                <a:ext cx="149400" cy="273960"/>
              </p14:xfrm>
            </p:contentPart>
          </mc:Choice>
          <mc:Fallback xmlns="">
            <p:pic>
              <p:nvPicPr>
                <p:cNvPr id="1131" name="Ink 1130">
                  <a:extLst>
                    <a:ext uri="{FF2B5EF4-FFF2-40B4-BE49-F238E27FC236}">
                      <a16:creationId xmlns:a16="http://schemas.microsoft.com/office/drawing/2014/main" id="{23CE94A5-24EA-8903-EEF2-AD701EB0AD5F}"/>
                    </a:ext>
                  </a:extLst>
                </p:cNvPr>
                <p:cNvPicPr/>
                <p:nvPr/>
              </p:nvPicPr>
              <p:blipFill>
                <a:blip r:embed="rId272"/>
                <a:stretch>
                  <a:fillRect/>
                </a:stretch>
              </p:blipFill>
              <p:spPr>
                <a:xfrm>
                  <a:off x="1543690" y="683330"/>
                  <a:ext cx="1616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32" name="Ink 1131">
                  <a:extLst>
                    <a:ext uri="{FF2B5EF4-FFF2-40B4-BE49-F238E27FC236}">
                      <a16:creationId xmlns:a16="http://schemas.microsoft.com/office/drawing/2014/main" id="{27DD9ADD-151D-75EC-8A92-3E2ACE849AC5}"/>
                    </a:ext>
                  </a:extLst>
                </p14:cNvPr>
                <p14:cNvContentPartPr/>
                <p14:nvPr/>
              </p14:nvContentPartPr>
              <p14:xfrm>
                <a:off x="1715770" y="726170"/>
                <a:ext cx="151200" cy="129240"/>
              </p14:xfrm>
            </p:contentPart>
          </mc:Choice>
          <mc:Fallback xmlns="">
            <p:pic>
              <p:nvPicPr>
                <p:cNvPr id="1132" name="Ink 1131">
                  <a:extLst>
                    <a:ext uri="{FF2B5EF4-FFF2-40B4-BE49-F238E27FC236}">
                      <a16:creationId xmlns:a16="http://schemas.microsoft.com/office/drawing/2014/main" id="{27DD9ADD-151D-75EC-8A92-3E2ACE849AC5}"/>
                    </a:ext>
                  </a:extLst>
                </p:cNvPr>
                <p:cNvPicPr/>
                <p:nvPr/>
              </p:nvPicPr>
              <p:blipFill>
                <a:blip r:embed="rId274"/>
                <a:stretch>
                  <a:fillRect/>
                </a:stretch>
              </p:blipFill>
              <p:spPr>
                <a:xfrm>
                  <a:off x="1709650" y="720050"/>
                  <a:ext cx="1634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33" name="Ink 1132">
                  <a:extLst>
                    <a:ext uri="{FF2B5EF4-FFF2-40B4-BE49-F238E27FC236}">
                      <a16:creationId xmlns:a16="http://schemas.microsoft.com/office/drawing/2014/main" id="{D4523274-5CF2-64FA-6F41-3B7A204BE6DF}"/>
                    </a:ext>
                  </a:extLst>
                </p14:cNvPr>
                <p14:cNvContentPartPr/>
                <p14:nvPr/>
              </p14:nvContentPartPr>
              <p14:xfrm>
                <a:off x="1945450" y="626450"/>
                <a:ext cx="46440" cy="198720"/>
              </p14:xfrm>
            </p:contentPart>
          </mc:Choice>
          <mc:Fallback xmlns="">
            <p:pic>
              <p:nvPicPr>
                <p:cNvPr id="1133" name="Ink 1132">
                  <a:extLst>
                    <a:ext uri="{FF2B5EF4-FFF2-40B4-BE49-F238E27FC236}">
                      <a16:creationId xmlns:a16="http://schemas.microsoft.com/office/drawing/2014/main" id="{D4523274-5CF2-64FA-6F41-3B7A204BE6DF}"/>
                    </a:ext>
                  </a:extLst>
                </p:cNvPr>
                <p:cNvPicPr/>
                <p:nvPr/>
              </p:nvPicPr>
              <p:blipFill>
                <a:blip r:embed="rId276"/>
                <a:stretch>
                  <a:fillRect/>
                </a:stretch>
              </p:blipFill>
              <p:spPr>
                <a:xfrm>
                  <a:off x="1939330" y="620330"/>
                  <a:ext cx="58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134" name="Ink 1133">
                  <a:extLst>
                    <a:ext uri="{FF2B5EF4-FFF2-40B4-BE49-F238E27FC236}">
                      <a16:creationId xmlns:a16="http://schemas.microsoft.com/office/drawing/2014/main" id="{98C46584-0898-371D-76A9-4F1CB324EF4F}"/>
                    </a:ext>
                  </a:extLst>
                </p14:cNvPr>
                <p14:cNvContentPartPr/>
                <p14:nvPr/>
              </p14:nvContentPartPr>
              <p14:xfrm>
                <a:off x="1898650" y="740930"/>
                <a:ext cx="140040" cy="18360"/>
              </p14:xfrm>
            </p:contentPart>
          </mc:Choice>
          <mc:Fallback xmlns="">
            <p:pic>
              <p:nvPicPr>
                <p:cNvPr id="1134" name="Ink 1133">
                  <a:extLst>
                    <a:ext uri="{FF2B5EF4-FFF2-40B4-BE49-F238E27FC236}">
                      <a16:creationId xmlns:a16="http://schemas.microsoft.com/office/drawing/2014/main" id="{98C46584-0898-371D-76A9-4F1CB324EF4F}"/>
                    </a:ext>
                  </a:extLst>
                </p:cNvPr>
                <p:cNvPicPr/>
                <p:nvPr/>
              </p:nvPicPr>
              <p:blipFill>
                <a:blip r:embed="rId278"/>
                <a:stretch>
                  <a:fillRect/>
                </a:stretch>
              </p:blipFill>
              <p:spPr>
                <a:xfrm>
                  <a:off x="1892530" y="734810"/>
                  <a:ext cx="152280" cy="30600"/>
                </a:xfrm>
                <a:prstGeom prst="rect">
                  <a:avLst/>
                </a:prstGeom>
              </p:spPr>
            </p:pic>
          </mc:Fallback>
        </mc:AlternateContent>
      </p:grpSp>
      <p:grpSp>
        <p:nvGrpSpPr>
          <p:cNvPr id="1140" name="Group 1139">
            <a:extLst>
              <a:ext uri="{FF2B5EF4-FFF2-40B4-BE49-F238E27FC236}">
                <a16:creationId xmlns:a16="http://schemas.microsoft.com/office/drawing/2014/main" id="{2F199C1F-5EC4-6CD8-A3D8-077F54A29377}"/>
              </a:ext>
            </a:extLst>
          </p:cNvPr>
          <p:cNvGrpSpPr/>
          <p:nvPr/>
        </p:nvGrpSpPr>
        <p:grpSpPr>
          <a:xfrm>
            <a:off x="2260810" y="407570"/>
            <a:ext cx="558720" cy="462960"/>
            <a:chOff x="2260810" y="407570"/>
            <a:chExt cx="558720" cy="462960"/>
          </a:xfrm>
        </p:grpSpPr>
        <mc:AlternateContent xmlns:mc="http://schemas.openxmlformats.org/markup-compatibility/2006" xmlns:p14="http://schemas.microsoft.com/office/powerpoint/2010/main">
          <mc:Choice Requires="p14">
            <p:contentPart p14:bwMode="auto" r:id="rId279">
              <p14:nvContentPartPr>
                <p14:cNvPr id="1135" name="Ink 1134">
                  <a:extLst>
                    <a:ext uri="{FF2B5EF4-FFF2-40B4-BE49-F238E27FC236}">
                      <a16:creationId xmlns:a16="http://schemas.microsoft.com/office/drawing/2014/main" id="{94E1144B-3FCB-4B24-3A97-D12A25EFF4C9}"/>
                    </a:ext>
                  </a:extLst>
                </p14:cNvPr>
                <p14:cNvContentPartPr/>
                <p14:nvPr/>
              </p14:nvContentPartPr>
              <p14:xfrm>
                <a:off x="2260810" y="445010"/>
                <a:ext cx="138240" cy="425520"/>
              </p14:xfrm>
            </p:contentPart>
          </mc:Choice>
          <mc:Fallback xmlns="">
            <p:pic>
              <p:nvPicPr>
                <p:cNvPr id="1135" name="Ink 1134">
                  <a:extLst>
                    <a:ext uri="{FF2B5EF4-FFF2-40B4-BE49-F238E27FC236}">
                      <a16:creationId xmlns:a16="http://schemas.microsoft.com/office/drawing/2014/main" id="{94E1144B-3FCB-4B24-3A97-D12A25EFF4C9}"/>
                    </a:ext>
                  </a:extLst>
                </p:cNvPr>
                <p:cNvPicPr/>
                <p:nvPr/>
              </p:nvPicPr>
              <p:blipFill>
                <a:blip r:embed="rId280"/>
                <a:stretch>
                  <a:fillRect/>
                </a:stretch>
              </p:blipFill>
              <p:spPr>
                <a:xfrm>
                  <a:off x="2254690" y="438890"/>
                  <a:ext cx="15048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136" name="Ink 1135">
                  <a:extLst>
                    <a:ext uri="{FF2B5EF4-FFF2-40B4-BE49-F238E27FC236}">
                      <a16:creationId xmlns:a16="http://schemas.microsoft.com/office/drawing/2014/main" id="{66FEF51F-8644-83DA-91C9-E3CC79731411}"/>
                    </a:ext>
                  </a:extLst>
                </p14:cNvPr>
                <p14:cNvContentPartPr/>
                <p14:nvPr/>
              </p14:nvContentPartPr>
              <p14:xfrm>
                <a:off x="2441890" y="630770"/>
                <a:ext cx="138600" cy="184680"/>
              </p14:xfrm>
            </p:contentPart>
          </mc:Choice>
          <mc:Fallback xmlns="">
            <p:pic>
              <p:nvPicPr>
                <p:cNvPr id="1136" name="Ink 1135">
                  <a:extLst>
                    <a:ext uri="{FF2B5EF4-FFF2-40B4-BE49-F238E27FC236}">
                      <a16:creationId xmlns:a16="http://schemas.microsoft.com/office/drawing/2014/main" id="{66FEF51F-8644-83DA-91C9-E3CC79731411}"/>
                    </a:ext>
                  </a:extLst>
                </p:cNvPr>
                <p:cNvPicPr/>
                <p:nvPr/>
              </p:nvPicPr>
              <p:blipFill>
                <a:blip r:embed="rId282"/>
                <a:stretch>
                  <a:fillRect/>
                </a:stretch>
              </p:blipFill>
              <p:spPr>
                <a:xfrm>
                  <a:off x="2435770" y="624650"/>
                  <a:ext cx="150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137" name="Ink 1136">
                  <a:extLst>
                    <a:ext uri="{FF2B5EF4-FFF2-40B4-BE49-F238E27FC236}">
                      <a16:creationId xmlns:a16="http://schemas.microsoft.com/office/drawing/2014/main" id="{3AF3083C-8CF9-BE7A-500F-A39D5E959D3C}"/>
                    </a:ext>
                  </a:extLst>
                </p14:cNvPr>
                <p14:cNvContentPartPr/>
                <p14:nvPr/>
              </p14:nvContentPartPr>
              <p14:xfrm>
                <a:off x="2620450" y="407570"/>
                <a:ext cx="41040" cy="402120"/>
              </p14:xfrm>
            </p:contentPart>
          </mc:Choice>
          <mc:Fallback xmlns="">
            <p:pic>
              <p:nvPicPr>
                <p:cNvPr id="1137" name="Ink 1136">
                  <a:extLst>
                    <a:ext uri="{FF2B5EF4-FFF2-40B4-BE49-F238E27FC236}">
                      <a16:creationId xmlns:a16="http://schemas.microsoft.com/office/drawing/2014/main" id="{3AF3083C-8CF9-BE7A-500F-A39D5E959D3C}"/>
                    </a:ext>
                  </a:extLst>
                </p:cNvPr>
                <p:cNvPicPr/>
                <p:nvPr/>
              </p:nvPicPr>
              <p:blipFill>
                <a:blip r:embed="rId284"/>
                <a:stretch>
                  <a:fillRect/>
                </a:stretch>
              </p:blipFill>
              <p:spPr>
                <a:xfrm>
                  <a:off x="2614330" y="401450"/>
                  <a:ext cx="532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138" name="Ink 1137">
                  <a:extLst>
                    <a:ext uri="{FF2B5EF4-FFF2-40B4-BE49-F238E27FC236}">
                      <a16:creationId xmlns:a16="http://schemas.microsoft.com/office/drawing/2014/main" id="{2AE907E7-F837-C7E5-2DAD-4E7E848E0D8E}"/>
                    </a:ext>
                  </a:extLst>
                </p14:cNvPr>
                <p14:cNvContentPartPr/>
                <p14:nvPr/>
              </p14:nvContentPartPr>
              <p14:xfrm>
                <a:off x="2694250" y="556250"/>
                <a:ext cx="125280" cy="221760"/>
              </p14:xfrm>
            </p:contentPart>
          </mc:Choice>
          <mc:Fallback xmlns="">
            <p:pic>
              <p:nvPicPr>
                <p:cNvPr id="1138" name="Ink 1137">
                  <a:extLst>
                    <a:ext uri="{FF2B5EF4-FFF2-40B4-BE49-F238E27FC236}">
                      <a16:creationId xmlns:a16="http://schemas.microsoft.com/office/drawing/2014/main" id="{2AE907E7-F837-C7E5-2DAD-4E7E848E0D8E}"/>
                    </a:ext>
                  </a:extLst>
                </p:cNvPr>
                <p:cNvPicPr/>
                <p:nvPr/>
              </p:nvPicPr>
              <p:blipFill>
                <a:blip r:embed="rId286"/>
                <a:stretch>
                  <a:fillRect/>
                </a:stretch>
              </p:blipFill>
              <p:spPr>
                <a:xfrm>
                  <a:off x="2688130" y="550130"/>
                  <a:ext cx="1375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139" name="Ink 1138">
                  <a:extLst>
                    <a:ext uri="{FF2B5EF4-FFF2-40B4-BE49-F238E27FC236}">
                      <a16:creationId xmlns:a16="http://schemas.microsoft.com/office/drawing/2014/main" id="{46F94A63-73F1-0F05-0A33-20298000E1B2}"/>
                    </a:ext>
                  </a:extLst>
                </p14:cNvPr>
                <p14:cNvContentPartPr/>
                <p14:nvPr/>
              </p14:nvContentPartPr>
              <p14:xfrm>
                <a:off x="2581210" y="443210"/>
                <a:ext cx="33120" cy="409320"/>
              </p14:xfrm>
            </p:contentPart>
          </mc:Choice>
          <mc:Fallback xmlns="">
            <p:pic>
              <p:nvPicPr>
                <p:cNvPr id="1139" name="Ink 1138">
                  <a:extLst>
                    <a:ext uri="{FF2B5EF4-FFF2-40B4-BE49-F238E27FC236}">
                      <a16:creationId xmlns:a16="http://schemas.microsoft.com/office/drawing/2014/main" id="{46F94A63-73F1-0F05-0A33-20298000E1B2}"/>
                    </a:ext>
                  </a:extLst>
                </p:cNvPr>
                <p:cNvPicPr/>
                <p:nvPr/>
              </p:nvPicPr>
              <p:blipFill>
                <a:blip r:embed="rId288"/>
                <a:stretch>
                  <a:fillRect/>
                </a:stretch>
              </p:blipFill>
              <p:spPr>
                <a:xfrm>
                  <a:off x="2575090" y="437090"/>
                  <a:ext cx="45360" cy="421560"/>
                </a:xfrm>
                <a:prstGeom prst="rect">
                  <a:avLst/>
                </a:prstGeom>
              </p:spPr>
            </p:pic>
          </mc:Fallback>
        </mc:AlternateContent>
      </p:grpSp>
      <p:grpSp>
        <p:nvGrpSpPr>
          <p:cNvPr id="1162" name="Group 1161">
            <a:extLst>
              <a:ext uri="{FF2B5EF4-FFF2-40B4-BE49-F238E27FC236}">
                <a16:creationId xmlns:a16="http://schemas.microsoft.com/office/drawing/2014/main" id="{CD07A2E5-0614-20D7-3681-8A64EF768BBC}"/>
              </a:ext>
            </a:extLst>
          </p:cNvPr>
          <p:cNvGrpSpPr/>
          <p:nvPr/>
        </p:nvGrpSpPr>
        <p:grpSpPr>
          <a:xfrm>
            <a:off x="1629730" y="1102370"/>
            <a:ext cx="1235520" cy="1033920"/>
            <a:chOff x="1629730" y="1102370"/>
            <a:chExt cx="1235520" cy="1033920"/>
          </a:xfrm>
        </p:grpSpPr>
        <mc:AlternateContent xmlns:mc="http://schemas.openxmlformats.org/markup-compatibility/2006" xmlns:p14="http://schemas.microsoft.com/office/powerpoint/2010/main">
          <mc:Choice Requires="p14">
            <p:contentPart p14:bwMode="auto" r:id="rId289">
              <p14:nvContentPartPr>
                <p14:cNvPr id="1142" name="Ink 1141">
                  <a:extLst>
                    <a:ext uri="{FF2B5EF4-FFF2-40B4-BE49-F238E27FC236}">
                      <a16:creationId xmlns:a16="http://schemas.microsoft.com/office/drawing/2014/main" id="{1C5E5461-0DDA-0ED9-1F66-3B9576148546}"/>
                    </a:ext>
                  </a:extLst>
                </p14:cNvPr>
                <p14:cNvContentPartPr/>
                <p14:nvPr/>
              </p14:nvContentPartPr>
              <p14:xfrm>
                <a:off x="1629730" y="1125410"/>
                <a:ext cx="144720" cy="227880"/>
              </p14:xfrm>
            </p:contentPart>
          </mc:Choice>
          <mc:Fallback xmlns="">
            <p:pic>
              <p:nvPicPr>
                <p:cNvPr id="1142" name="Ink 1141">
                  <a:extLst>
                    <a:ext uri="{FF2B5EF4-FFF2-40B4-BE49-F238E27FC236}">
                      <a16:creationId xmlns:a16="http://schemas.microsoft.com/office/drawing/2014/main" id="{1C5E5461-0DDA-0ED9-1F66-3B9576148546}"/>
                    </a:ext>
                  </a:extLst>
                </p:cNvPr>
                <p:cNvPicPr/>
                <p:nvPr/>
              </p:nvPicPr>
              <p:blipFill>
                <a:blip r:embed="rId290"/>
                <a:stretch>
                  <a:fillRect/>
                </a:stretch>
              </p:blipFill>
              <p:spPr>
                <a:xfrm>
                  <a:off x="1623610" y="1119290"/>
                  <a:ext cx="156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143" name="Ink 1142">
                  <a:extLst>
                    <a:ext uri="{FF2B5EF4-FFF2-40B4-BE49-F238E27FC236}">
                      <a16:creationId xmlns:a16="http://schemas.microsoft.com/office/drawing/2014/main" id="{D40AF24D-7016-B669-6155-D130EAD15A5B}"/>
                    </a:ext>
                  </a:extLst>
                </p14:cNvPr>
                <p14:cNvContentPartPr/>
                <p14:nvPr/>
              </p14:nvContentPartPr>
              <p14:xfrm>
                <a:off x="1758970" y="1139090"/>
                <a:ext cx="231840" cy="190080"/>
              </p14:xfrm>
            </p:contentPart>
          </mc:Choice>
          <mc:Fallback xmlns="">
            <p:pic>
              <p:nvPicPr>
                <p:cNvPr id="1143" name="Ink 1142">
                  <a:extLst>
                    <a:ext uri="{FF2B5EF4-FFF2-40B4-BE49-F238E27FC236}">
                      <a16:creationId xmlns:a16="http://schemas.microsoft.com/office/drawing/2014/main" id="{D40AF24D-7016-B669-6155-D130EAD15A5B}"/>
                    </a:ext>
                  </a:extLst>
                </p:cNvPr>
                <p:cNvPicPr/>
                <p:nvPr/>
              </p:nvPicPr>
              <p:blipFill>
                <a:blip r:embed="rId292"/>
                <a:stretch>
                  <a:fillRect/>
                </a:stretch>
              </p:blipFill>
              <p:spPr>
                <a:xfrm>
                  <a:off x="1752850" y="1132970"/>
                  <a:ext cx="244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144" name="Ink 1143">
                  <a:extLst>
                    <a:ext uri="{FF2B5EF4-FFF2-40B4-BE49-F238E27FC236}">
                      <a16:creationId xmlns:a16="http://schemas.microsoft.com/office/drawing/2014/main" id="{2EAE36C8-5262-9E5E-8E3B-1ABD3E3BBB6C}"/>
                    </a:ext>
                  </a:extLst>
                </p14:cNvPr>
                <p14:cNvContentPartPr/>
                <p14:nvPr/>
              </p14:nvContentPartPr>
              <p14:xfrm>
                <a:off x="2025370" y="1102370"/>
                <a:ext cx="23400" cy="233280"/>
              </p14:xfrm>
            </p:contentPart>
          </mc:Choice>
          <mc:Fallback xmlns="">
            <p:pic>
              <p:nvPicPr>
                <p:cNvPr id="1144" name="Ink 1143">
                  <a:extLst>
                    <a:ext uri="{FF2B5EF4-FFF2-40B4-BE49-F238E27FC236}">
                      <a16:creationId xmlns:a16="http://schemas.microsoft.com/office/drawing/2014/main" id="{2EAE36C8-5262-9E5E-8E3B-1ABD3E3BBB6C}"/>
                    </a:ext>
                  </a:extLst>
                </p:cNvPr>
                <p:cNvPicPr/>
                <p:nvPr/>
              </p:nvPicPr>
              <p:blipFill>
                <a:blip r:embed="rId294"/>
                <a:stretch>
                  <a:fillRect/>
                </a:stretch>
              </p:blipFill>
              <p:spPr>
                <a:xfrm>
                  <a:off x="2019250" y="1096250"/>
                  <a:ext cx="35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45" name="Ink 1144">
                  <a:extLst>
                    <a:ext uri="{FF2B5EF4-FFF2-40B4-BE49-F238E27FC236}">
                      <a16:creationId xmlns:a16="http://schemas.microsoft.com/office/drawing/2014/main" id="{24EA1128-DE3D-68C2-A2BC-697B73B93F0F}"/>
                    </a:ext>
                  </a:extLst>
                </p14:cNvPr>
                <p14:cNvContentPartPr/>
                <p14:nvPr/>
              </p14:nvContentPartPr>
              <p14:xfrm>
                <a:off x="1990810" y="1203890"/>
                <a:ext cx="87120" cy="11880"/>
              </p14:xfrm>
            </p:contentPart>
          </mc:Choice>
          <mc:Fallback xmlns="">
            <p:pic>
              <p:nvPicPr>
                <p:cNvPr id="1145" name="Ink 1144">
                  <a:extLst>
                    <a:ext uri="{FF2B5EF4-FFF2-40B4-BE49-F238E27FC236}">
                      <a16:creationId xmlns:a16="http://schemas.microsoft.com/office/drawing/2014/main" id="{24EA1128-DE3D-68C2-A2BC-697B73B93F0F}"/>
                    </a:ext>
                  </a:extLst>
                </p:cNvPr>
                <p:cNvPicPr/>
                <p:nvPr/>
              </p:nvPicPr>
              <p:blipFill>
                <a:blip r:embed="rId296"/>
                <a:stretch>
                  <a:fillRect/>
                </a:stretch>
              </p:blipFill>
              <p:spPr>
                <a:xfrm>
                  <a:off x="1984690" y="1197770"/>
                  <a:ext cx="99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146" name="Ink 1145">
                  <a:extLst>
                    <a:ext uri="{FF2B5EF4-FFF2-40B4-BE49-F238E27FC236}">
                      <a16:creationId xmlns:a16="http://schemas.microsoft.com/office/drawing/2014/main" id="{7464C2E3-50BE-D53B-7B96-30E32C25BA73}"/>
                    </a:ext>
                  </a:extLst>
                </p14:cNvPr>
                <p14:cNvContentPartPr/>
                <p14:nvPr/>
              </p14:nvContentPartPr>
              <p14:xfrm>
                <a:off x="1656370" y="1516370"/>
                <a:ext cx="113760" cy="244440"/>
              </p14:xfrm>
            </p:contentPart>
          </mc:Choice>
          <mc:Fallback xmlns="">
            <p:pic>
              <p:nvPicPr>
                <p:cNvPr id="1146" name="Ink 1145">
                  <a:extLst>
                    <a:ext uri="{FF2B5EF4-FFF2-40B4-BE49-F238E27FC236}">
                      <a16:creationId xmlns:a16="http://schemas.microsoft.com/office/drawing/2014/main" id="{7464C2E3-50BE-D53B-7B96-30E32C25BA73}"/>
                    </a:ext>
                  </a:extLst>
                </p:cNvPr>
                <p:cNvPicPr/>
                <p:nvPr/>
              </p:nvPicPr>
              <p:blipFill>
                <a:blip r:embed="rId298"/>
                <a:stretch>
                  <a:fillRect/>
                </a:stretch>
              </p:blipFill>
              <p:spPr>
                <a:xfrm>
                  <a:off x="1650250" y="1510250"/>
                  <a:ext cx="126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147" name="Ink 1146">
                  <a:extLst>
                    <a:ext uri="{FF2B5EF4-FFF2-40B4-BE49-F238E27FC236}">
                      <a16:creationId xmlns:a16="http://schemas.microsoft.com/office/drawing/2014/main" id="{5C1B90E5-F657-EC2E-5F30-A53D34FCFBAD}"/>
                    </a:ext>
                  </a:extLst>
                </p14:cNvPr>
                <p14:cNvContentPartPr/>
                <p14:nvPr/>
              </p14:nvContentPartPr>
              <p14:xfrm>
                <a:off x="1774090" y="1535450"/>
                <a:ext cx="238320" cy="226440"/>
              </p14:xfrm>
            </p:contentPart>
          </mc:Choice>
          <mc:Fallback xmlns="">
            <p:pic>
              <p:nvPicPr>
                <p:cNvPr id="1147" name="Ink 1146">
                  <a:extLst>
                    <a:ext uri="{FF2B5EF4-FFF2-40B4-BE49-F238E27FC236}">
                      <a16:creationId xmlns:a16="http://schemas.microsoft.com/office/drawing/2014/main" id="{5C1B90E5-F657-EC2E-5F30-A53D34FCFBAD}"/>
                    </a:ext>
                  </a:extLst>
                </p:cNvPr>
                <p:cNvPicPr/>
                <p:nvPr/>
              </p:nvPicPr>
              <p:blipFill>
                <a:blip r:embed="rId300"/>
                <a:stretch>
                  <a:fillRect/>
                </a:stretch>
              </p:blipFill>
              <p:spPr>
                <a:xfrm>
                  <a:off x="1767970" y="1529330"/>
                  <a:ext cx="250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48" name="Ink 1147">
                  <a:extLst>
                    <a:ext uri="{FF2B5EF4-FFF2-40B4-BE49-F238E27FC236}">
                      <a16:creationId xmlns:a16="http://schemas.microsoft.com/office/drawing/2014/main" id="{222703BD-00F1-FB58-97D5-0F22F201FBDE}"/>
                    </a:ext>
                  </a:extLst>
                </p14:cNvPr>
                <p14:cNvContentPartPr/>
                <p14:nvPr/>
              </p14:nvContentPartPr>
              <p14:xfrm>
                <a:off x="2014210" y="1499450"/>
                <a:ext cx="26640" cy="177120"/>
              </p14:xfrm>
            </p:contentPart>
          </mc:Choice>
          <mc:Fallback xmlns="">
            <p:pic>
              <p:nvPicPr>
                <p:cNvPr id="1148" name="Ink 1147">
                  <a:extLst>
                    <a:ext uri="{FF2B5EF4-FFF2-40B4-BE49-F238E27FC236}">
                      <a16:creationId xmlns:a16="http://schemas.microsoft.com/office/drawing/2014/main" id="{222703BD-00F1-FB58-97D5-0F22F201FBDE}"/>
                    </a:ext>
                  </a:extLst>
                </p:cNvPr>
                <p:cNvPicPr/>
                <p:nvPr/>
              </p:nvPicPr>
              <p:blipFill>
                <a:blip r:embed="rId302"/>
                <a:stretch>
                  <a:fillRect/>
                </a:stretch>
              </p:blipFill>
              <p:spPr>
                <a:xfrm>
                  <a:off x="2008090" y="1493330"/>
                  <a:ext cx="38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149" name="Ink 1148">
                  <a:extLst>
                    <a:ext uri="{FF2B5EF4-FFF2-40B4-BE49-F238E27FC236}">
                      <a16:creationId xmlns:a16="http://schemas.microsoft.com/office/drawing/2014/main" id="{C55C6F74-901D-08C7-703E-3C6B263B8626}"/>
                    </a:ext>
                  </a:extLst>
                </p14:cNvPr>
                <p14:cNvContentPartPr/>
                <p14:nvPr/>
              </p14:nvContentPartPr>
              <p14:xfrm>
                <a:off x="1995130" y="1560650"/>
                <a:ext cx="147600" cy="38160"/>
              </p14:xfrm>
            </p:contentPart>
          </mc:Choice>
          <mc:Fallback xmlns="">
            <p:pic>
              <p:nvPicPr>
                <p:cNvPr id="1149" name="Ink 1148">
                  <a:extLst>
                    <a:ext uri="{FF2B5EF4-FFF2-40B4-BE49-F238E27FC236}">
                      <a16:creationId xmlns:a16="http://schemas.microsoft.com/office/drawing/2014/main" id="{C55C6F74-901D-08C7-703E-3C6B263B8626}"/>
                    </a:ext>
                  </a:extLst>
                </p:cNvPr>
                <p:cNvPicPr/>
                <p:nvPr/>
              </p:nvPicPr>
              <p:blipFill>
                <a:blip r:embed="rId304"/>
                <a:stretch>
                  <a:fillRect/>
                </a:stretch>
              </p:blipFill>
              <p:spPr>
                <a:xfrm>
                  <a:off x="1989010" y="1554530"/>
                  <a:ext cx="159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50" name="Ink 1149">
                  <a:extLst>
                    <a:ext uri="{FF2B5EF4-FFF2-40B4-BE49-F238E27FC236}">
                      <a16:creationId xmlns:a16="http://schemas.microsoft.com/office/drawing/2014/main" id="{51A0D076-F03B-C294-06FD-872A3B3EAB9D}"/>
                    </a:ext>
                  </a:extLst>
                </p14:cNvPr>
                <p14:cNvContentPartPr/>
                <p14:nvPr/>
              </p14:nvContentPartPr>
              <p14:xfrm>
                <a:off x="2304370" y="1301810"/>
                <a:ext cx="75960" cy="316800"/>
              </p14:xfrm>
            </p:contentPart>
          </mc:Choice>
          <mc:Fallback xmlns="">
            <p:pic>
              <p:nvPicPr>
                <p:cNvPr id="1150" name="Ink 1149">
                  <a:extLst>
                    <a:ext uri="{FF2B5EF4-FFF2-40B4-BE49-F238E27FC236}">
                      <a16:creationId xmlns:a16="http://schemas.microsoft.com/office/drawing/2014/main" id="{51A0D076-F03B-C294-06FD-872A3B3EAB9D}"/>
                    </a:ext>
                  </a:extLst>
                </p:cNvPr>
                <p:cNvPicPr/>
                <p:nvPr/>
              </p:nvPicPr>
              <p:blipFill>
                <a:blip r:embed="rId306"/>
                <a:stretch>
                  <a:fillRect/>
                </a:stretch>
              </p:blipFill>
              <p:spPr>
                <a:xfrm>
                  <a:off x="2298250" y="1295690"/>
                  <a:ext cx="882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51" name="Ink 1150">
                  <a:extLst>
                    <a:ext uri="{FF2B5EF4-FFF2-40B4-BE49-F238E27FC236}">
                      <a16:creationId xmlns:a16="http://schemas.microsoft.com/office/drawing/2014/main" id="{22BD2255-BE98-7930-0857-87196A5CA394}"/>
                    </a:ext>
                  </a:extLst>
                </p14:cNvPr>
                <p14:cNvContentPartPr/>
                <p14:nvPr/>
              </p14:nvContentPartPr>
              <p14:xfrm>
                <a:off x="2418850" y="1383170"/>
                <a:ext cx="124560" cy="203760"/>
              </p14:xfrm>
            </p:contentPart>
          </mc:Choice>
          <mc:Fallback xmlns="">
            <p:pic>
              <p:nvPicPr>
                <p:cNvPr id="1151" name="Ink 1150">
                  <a:extLst>
                    <a:ext uri="{FF2B5EF4-FFF2-40B4-BE49-F238E27FC236}">
                      <a16:creationId xmlns:a16="http://schemas.microsoft.com/office/drawing/2014/main" id="{22BD2255-BE98-7930-0857-87196A5CA394}"/>
                    </a:ext>
                  </a:extLst>
                </p:cNvPr>
                <p:cNvPicPr/>
                <p:nvPr/>
              </p:nvPicPr>
              <p:blipFill>
                <a:blip r:embed="rId308"/>
                <a:stretch>
                  <a:fillRect/>
                </a:stretch>
              </p:blipFill>
              <p:spPr>
                <a:xfrm>
                  <a:off x="2412730" y="1377050"/>
                  <a:ext cx="136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52" name="Ink 1151">
                  <a:extLst>
                    <a:ext uri="{FF2B5EF4-FFF2-40B4-BE49-F238E27FC236}">
                      <a16:creationId xmlns:a16="http://schemas.microsoft.com/office/drawing/2014/main" id="{D9FDFA32-EEF8-B858-BE59-01862D9376FE}"/>
                    </a:ext>
                  </a:extLst>
                </p14:cNvPr>
                <p14:cNvContentPartPr/>
                <p14:nvPr/>
              </p14:nvContentPartPr>
              <p14:xfrm>
                <a:off x="2576170" y="1231610"/>
                <a:ext cx="30960" cy="334800"/>
              </p14:xfrm>
            </p:contentPart>
          </mc:Choice>
          <mc:Fallback xmlns="">
            <p:pic>
              <p:nvPicPr>
                <p:cNvPr id="1152" name="Ink 1151">
                  <a:extLst>
                    <a:ext uri="{FF2B5EF4-FFF2-40B4-BE49-F238E27FC236}">
                      <a16:creationId xmlns:a16="http://schemas.microsoft.com/office/drawing/2014/main" id="{D9FDFA32-EEF8-B858-BE59-01862D9376FE}"/>
                    </a:ext>
                  </a:extLst>
                </p:cNvPr>
                <p:cNvPicPr/>
                <p:nvPr/>
              </p:nvPicPr>
              <p:blipFill>
                <a:blip r:embed="rId310"/>
                <a:stretch>
                  <a:fillRect/>
                </a:stretch>
              </p:blipFill>
              <p:spPr>
                <a:xfrm>
                  <a:off x="2570050" y="1225490"/>
                  <a:ext cx="4320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153" name="Ink 1152">
                  <a:extLst>
                    <a:ext uri="{FF2B5EF4-FFF2-40B4-BE49-F238E27FC236}">
                      <a16:creationId xmlns:a16="http://schemas.microsoft.com/office/drawing/2014/main" id="{BB874FD7-B242-0FE8-B56F-802BC5CAD655}"/>
                    </a:ext>
                  </a:extLst>
                </p14:cNvPr>
                <p14:cNvContentPartPr/>
                <p14:nvPr/>
              </p14:nvContentPartPr>
              <p14:xfrm>
                <a:off x="2668330" y="1237010"/>
                <a:ext cx="34560" cy="309960"/>
              </p14:xfrm>
            </p:contentPart>
          </mc:Choice>
          <mc:Fallback xmlns="">
            <p:pic>
              <p:nvPicPr>
                <p:cNvPr id="1153" name="Ink 1152">
                  <a:extLst>
                    <a:ext uri="{FF2B5EF4-FFF2-40B4-BE49-F238E27FC236}">
                      <a16:creationId xmlns:a16="http://schemas.microsoft.com/office/drawing/2014/main" id="{BB874FD7-B242-0FE8-B56F-802BC5CAD655}"/>
                    </a:ext>
                  </a:extLst>
                </p:cNvPr>
                <p:cNvPicPr/>
                <p:nvPr/>
              </p:nvPicPr>
              <p:blipFill>
                <a:blip r:embed="rId312"/>
                <a:stretch>
                  <a:fillRect/>
                </a:stretch>
              </p:blipFill>
              <p:spPr>
                <a:xfrm>
                  <a:off x="2662210" y="1230890"/>
                  <a:ext cx="468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154" name="Ink 1153">
                  <a:extLst>
                    <a:ext uri="{FF2B5EF4-FFF2-40B4-BE49-F238E27FC236}">
                      <a16:creationId xmlns:a16="http://schemas.microsoft.com/office/drawing/2014/main" id="{8D424D2B-B2BA-2713-08F8-E975988F2AFA}"/>
                    </a:ext>
                  </a:extLst>
                </p14:cNvPr>
                <p14:cNvContentPartPr/>
                <p14:nvPr/>
              </p14:nvContentPartPr>
              <p14:xfrm>
                <a:off x="2723770" y="1396490"/>
                <a:ext cx="141480" cy="162720"/>
              </p14:xfrm>
            </p:contentPart>
          </mc:Choice>
          <mc:Fallback xmlns="">
            <p:pic>
              <p:nvPicPr>
                <p:cNvPr id="1154" name="Ink 1153">
                  <a:extLst>
                    <a:ext uri="{FF2B5EF4-FFF2-40B4-BE49-F238E27FC236}">
                      <a16:creationId xmlns:a16="http://schemas.microsoft.com/office/drawing/2014/main" id="{8D424D2B-B2BA-2713-08F8-E975988F2AFA}"/>
                    </a:ext>
                  </a:extLst>
                </p:cNvPr>
                <p:cNvPicPr/>
                <p:nvPr/>
              </p:nvPicPr>
              <p:blipFill>
                <a:blip r:embed="rId314"/>
                <a:stretch>
                  <a:fillRect/>
                </a:stretch>
              </p:blipFill>
              <p:spPr>
                <a:xfrm>
                  <a:off x="2717650" y="1390370"/>
                  <a:ext cx="15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156" name="Ink 1155">
                  <a:extLst>
                    <a:ext uri="{FF2B5EF4-FFF2-40B4-BE49-F238E27FC236}">
                      <a16:creationId xmlns:a16="http://schemas.microsoft.com/office/drawing/2014/main" id="{4DD8E7B8-80AC-926B-4FA8-9542BC2230D7}"/>
                    </a:ext>
                  </a:extLst>
                </p14:cNvPr>
                <p14:cNvContentPartPr/>
                <p14:nvPr/>
              </p14:nvContentPartPr>
              <p14:xfrm>
                <a:off x="1692730" y="1924610"/>
                <a:ext cx="360" cy="360"/>
              </p14:xfrm>
            </p:contentPart>
          </mc:Choice>
          <mc:Fallback xmlns="">
            <p:pic>
              <p:nvPicPr>
                <p:cNvPr id="1156" name="Ink 1155">
                  <a:extLst>
                    <a:ext uri="{FF2B5EF4-FFF2-40B4-BE49-F238E27FC236}">
                      <a16:creationId xmlns:a16="http://schemas.microsoft.com/office/drawing/2014/main" id="{4DD8E7B8-80AC-926B-4FA8-9542BC2230D7}"/>
                    </a:ext>
                  </a:extLst>
                </p:cNvPr>
                <p:cNvPicPr/>
                <p:nvPr/>
              </p:nvPicPr>
              <p:blipFill>
                <a:blip r:embed="rId316"/>
                <a:stretch>
                  <a:fillRect/>
                </a:stretch>
              </p:blipFill>
              <p:spPr>
                <a:xfrm>
                  <a:off x="1686610" y="191849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157" name="Ink 1156">
                  <a:extLst>
                    <a:ext uri="{FF2B5EF4-FFF2-40B4-BE49-F238E27FC236}">
                      <a16:creationId xmlns:a16="http://schemas.microsoft.com/office/drawing/2014/main" id="{C7B4C34A-7B01-65A3-C9A7-8EEA40495716}"/>
                    </a:ext>
                  </a:extLst>
                </p14:cNvPr>
                <p14:cNvContentPartPr/>
                <p14:nvPr/>
              </p14:nvContentPartPr>
              <p14:xfrm>
                <a:off x="1670050" y="1916690"/>
                <a:ext cx="306000" cy="219600"/>
              </p14:xfrm>
            </p:contentPart>
          </mc:Choice>
          <mc:Fallback xmlns="">
            <p:pic>
              <p:nvPicPr>
                <p:cNvPr id="1157" name="Ink 1156">
                  <a:extLst>
                    <a:ext uri="{FF2B5EF4-FFF2-40B4-BE49-F238E27FC236}">
                      <a16:creationId xmlns:a16="http://schemas.microsoft.com/office/drawing/2014/main" id="{C7B4C34A-7B01-65A3-C9A7-8EEA40495716}"/>
                    </a:ext>
                  </a:extLst>
                </p:cNvPr>
                <p:cNvPicPr/>
                <p:nvPr/>
              </p:nvPicPr>
              <p:blipFill>
                <a:blip r:embed="rId318"/>
                <a:stretch>
                  <a:fillRect/>
                </a:stretch>
              </p:blipFill>
              <p:spPr>
                <a:xfrm>
                  <a:off x="1663930" y="1910570"/>
                  <a:ext cx="318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58" name="Ink 1157">
                  <a:extLst>
                    <a:ext uri="{FF2B5EF4-FFF2-40B4-BE49-F238E27FC236}">
                      <a16:creationId xmlns:a16="http://schemas.microsoft.com/office/drawing/2014/main" id="{016ED9C6-333C-B34E-1CCD-9097F83E13C7}"/>
                    </a:ext>
                  </a:extLst>
                </p14:cNvPr>
                <p14:cNvContentPartPr/>
                <p14:nvPr/>
              </p14:nvContentPartPr>
              <p14:xfrm>
                <a:off x="2034010" y="1912010"/>
                <a:ext cx="149760" cy="170640"/>
              </p14:xfrm>
            </p:contentPart>
          </mc:Choice>
          <mc:Fallback xmlns="">
            <p:pic>
              <p:nvPicPr>
                <p:cNvPr id="1158" name="Ink 1157">
                  <a:extLst>
                    <a:ext uri="{FF2B5EF4-FFF2-40B4-BE49-F238E27FC236}">
                      <a16:creationId xmlns:a16="http://schemas.microsoft.com/office/drawing/2014/main" id="{016ED9C6-333C-B34E-1CCD-9097F83E13C7}"/>
                    </a:ext>
                  </a:extLst>
                </p:cNvPr>
                <p:cNvPicPr/>
                <p:nvPr/>
              </p:nvPicPr>
              <p:blipFill>
                <a:blip r:embed="rId320"/>
                <a:stretch>
                  <a:fillRect/>
                </a:stretch>
              </p:blipFill>
              <p:spPr>
                <a:xfrm>
                  <a:off x="2027890" y="1905890"/>
                  <a:ext cx="1620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59" name="Ink 1158">
                  <a:extLst>
                    <a:ext uri="{FF2B5EF4-FFF2-40B4-BE49-F238E27FC236}">
                      <a16:creationId xmlns:a16="http://schemas.microsoft.com/office/drawing/2014/main" id="{02F3DA37-C850-0876-7C59-E9527BD82458}"/>
                    </a:ext>
                  </a:extLst>
                </p14:cNvPr>
                <p14:cNvContentPartPr/>
                <p14:nvPr/>
              </p14:nvContentPartPr>
              <p14:xfrm>
                <a:off x="2222650" y="1729130"/>
                <a:ext cx="32040" cy="342000"/>
              </p14:xfrm>
            </p:contentPart>
          </mc:Choice>
          <mc:Fallback xmlns="">
            <p:pic>
              <p:nvPicPr>
                <p:cNvPr id="1159" name="Ink 1158">
                  <a:extLst>
                    <a:ext uri="{FF2B5EF4-FFF2-40B4-BE49-F238E27FC236}">
                      <a16:creationId xmlns:a16="http://schemas.microsoft.com/office/drawing/2014/main" id="{02F3DA37-C850-0876-7C59-E9527BD82458}"/>
                    </a:ext>
                  </a:extLst>
                </p:cNvPr>
                <p:cNvPicPr/>
                <p:nvPr/>
              </p:nvPicPr>
              <p:blipFill>
                <a:blip r:embed="rId322"/>
                <a:stretch>
                  <a:fillRect/>
                </a:stretch>
              </p:blipFill>
              <p:spPr>
                <a:xfrm>
                  <a:off x="2216530" y="1723010"/>
                  <a:ext cx="442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160" name="Ink 1159">
                  <a:extLst>
                    <a:ext uri="{FF2B5EF4-FFF2-40B4-BE49-F238E27FC236}">
                      <a16:creationId xmlns:a16="http://schemas.microsoft.com/office/drawing/2014/main" id="{E9785CB8-72B2-062F-3344-C4FF963F1ADA}"/>
                    </a:ext>
                  </a:extLst>
                </p14:cNvPr>
                <p14:cNvContentPartPr/>
                <p14:nvPr/>
              </p14:nvContentPartPr>
              <p14:xfrm>
                <a:off x="2341810" y="1864130"/>
                <a:ext cx="19800" cy="250560"/>
              </p14:xfrm>
            </p:contentPart>
          </mc:Choice>
          <mc:Fallback xmlns="">
            <p:pic>
              <p:nvPicPr>
                <p:cNvPr id="1160" name="Ink 1159">
                  <a:extLst>
                    <a:ext uri="{FF2B5EF4-FFF2-40B4-BE49-F238E27FC236}">
                      <a16:creationId xmlns:a16="http://schemas.microsoft.com/office/drawing/2014/main" id="{E9785CB8-72B2-062F-3344-C4FF963F1ADA}"/>
                    </a:ext>
                  </a:extLst>
                </p:cNvPr>
                <p:cNvPicPr/>
                <p:nvPr/>
              </p:nvPicPr>
              <p:blipFill>
                <a:blip r:embed="rId324"/>
                <a:stretch>
                  <a:fillRect/>
                </a:stretch>
              </p:blipFill>
              <p:spPr>
                <a:xfrm>
                  <a:off x="2335690" y="1858010"/>
                  <a:ext cx="32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61" name="Ink 1160">
                  <a:extLst>
                    <a:ext uri="{FF2B5EF4-FFF2-40B4-BE49-F238E27FC236}">
                      <a16:creationId xmlns:a16="http://schemas.microsoft.com/office/drawing/2014/main" id="{9CC8D1B7-E20C-4F4F-2CF1-16FF2D0DFE82}"/>
                    </a:ext>
                  </a:extLst>
                </p14:cNvPr>
                <p14:cNvContentPartPr/>
                <p14:nvPr/>
              </p14:nvContentPartPr>
              <p14:xfrm>
                <a:off x="2387530" y="1964210"/>
                <a:ext cx="104760" cy="160920"/>
              </p14:xfrm>
            </p:contentPart>
          </mc:Choice>
          <mc:Fallback xmlns="">
            <p:pic>
              <p:nvPicPr>
                <p:cNvPr id="1161" name="Ink 1160">
                  <a:extLst>
                    <a:ext uri="{FF2B5EF4-FFF2-40B4-BE49-F238E27FC236}">
                      <a16:creationId xmlns:a16="http://schemas.microsoft.com/office/drawing/2014/main" id="{9CC8D1B7-E20C-4F4F-2CF1-16FF2D0DFE82}"/>
                    </a:ext>
                  </a:extLst>
                </p:cNvPr>
                <p:cNvPicPr/>
                <p:nvPr/>
              </p:nvPicPr>
              <p:blipFill>
                <a:blip r:embed="rId326"/>
                <a:stretch>
                  <a:fillRect/>
                </a:stretch>
              </p:blipFill>
              <p:spPr>
                <a:xfrm>
                  <a:off x="2381410" y="1958090"/>
                  <a:ext cx="117000" cy="173160"/>
                </a:xfrm>
                <a:prstGeom prst="rect">
                  <a:avLst/>
                </a:prstGeom>
              </p:spPr>
            </p:pic>
          </mc:Fallback>
        </mc:AlternateContent>
      </p:grpSp>
      <p:grpSp>
        <p:nvGrpSpPr>
          <p:cNvPr id="1176" name="Group 1175">
            <a:extLst>
              <a:ext uri="{FF2B5EF4-FFF2-40B4-BE49-F238E27FC236}">
                <a16:creationId xmlns:a16="http://schemas.microsoft.com/office/drawing/2014/main" id="{CE9960AA-74A0-5E66-ED4C-11D0B7700284}"/>
              </a:ext>
            </a:extLst>
          </p:cNvPr>
          <p:cNvGrpSpPr/>
          <p:nvPr/>
        </p:nvGrpSpPr>
        <p:grpSpPr>
          <a:xfrm>
            <a:off x="460810" y="2506370"/>
            <a:ext cx="1391760" cy="1145880"/>
            <a:chOff x="460810" y="2506370"/>
            <a:chExt cx="1391760" cy="1145880"/>
          </a:xfrm>
        </p:grpSpPr>
        <mc:AlternateContent xmlns:mc="http://schemas.openxmlformats.org/markup-compatibility/2006" xmlns:p14="http://schemas.microsoft.com/office/powerpoint/2010/main">
          <mc:Choice Requires="p14">
            <p:contentPart p14:bwMode="auto" r:id="rId327">
              <p14:nvContentPartPr>
                <p14:cNvPr id="1163" name="Ink 1162">
                  <a:extLst>
                    <a:ext uri="{FF2B5EF4-FFF2-40B4-BE49-F238E27FC236}">
                      <a16:creationId xmlns:a16="http://schemas.microsoft.com/office/drawing/2014/main" id="{612D0BC1-98D8-6936-A683-C92B4D78207F}"/>
                    </a:ext>
                  </a:extLst>
                </p14:cNvPr>
                <p14:cNvContentPartPr/>
                <p14:nvPr/>
              </p14:nvContentPartPr>
              <p14:xfrm>
                <a:off x="460810" y="2559650"/>
                <a:ext cx="36000" cy="281520"/>
              </p14:xfrm>
            </p:contentPart>
          </mc:Choice>
          <mc:Fallback xmlns="">
            <p:pic>
              <p:nvPicPr>
                <p:cNvPr id="1163" name="Ink 1162">
                  <a:extLst>
                    <a:ext uri="{FF2B5EF4-FFF2-40B4-BE49-F238E27FC236}">
                      <a16:creationId xmlns:a16="http://schemas.microsoft.com/office/drawing/2014/main" id="{612D0BC1-98D8-6936-A683-C92B4D78207F}"/>
                    </a:ext>
                  </a:extLst>
                </p:cNvPr>
                <p:cNvPicPr/>
                <p:nvPr/>
              </p:nvPicPr>
              <p:blipFill>
                <a:blip r:embed="rId328"/>
                <a:stretch>
                  <a:fillRect/>
                </a:stretch>
              </p:blipFill>
              <p:spPr>
                <a:xfrm>
                  <a:off x="454690" y="2553530"/>
                  <a:ext cx="482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64" name="Ink 1163">
                  <a:extLst>
                    <a:ext uri="{FF2B5EF4-FFF2-40B4-BE49-F238E27FC236}">
                      <a16:creationId xmlns:a16="http://schemas.microsoft.com/office/drawing/2014/main" id="{D526A301-5B57-8148-FC48-49ACC4AFB71B}"/>
                    </a:ext>
                  </a:extLst>
                </p14:cNvPr>
                <p14:cNvContentPartPr/>
                <p14:nvPr/>
              </p14:nvContentPartPr>
              <p14:xfrm>
                <a:off x="484570" y="2549930"/>
                <a:ext cx="140760" cy="59400"/>
              </p14:xfrm>
            </p:contentPart>
          </mc:Choice>
          <mc:Fallback xmlns="">
            <p:pic>
              <p:nvPicPr>
                <p:cNvPr id="1164" name="Ink 1163">
                  <a:extLst>
                    <a:ext uri="{FF2B5EF4-FFF2-40B4-BE49-F238E27FC236}">
                      <a16:creationId xmlns:a16="http://schemas.microsoft.com/office/drawing/2014/main" id="{D526A301-5B57-8148-FC48-49ACC4AFB71B}"/>
                    </a:ext>
                  </a:extLst>
                </p:cNvPr>
                <p:cNvPicPr/>
                <p:nvPr/>
              </p:nvPicPr>
              <p:blipFill>
                <a:blip r:embed="rId330"/>
                <a:stretch>
                  <a:fillRect/>
                </a:stretch>
              </p:blipFill>
              <p:spPr>
                <a:xfrm>
                  <a:off x="478450" y="2543810"/>
                  <a:ext cx="1530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65" name="Ink 1164">
                  <a:extLst>
                    <a:ext uri="{FF2B5EF4-FFF2-40B4-BE49-F238E27FC236}">
                      <a16:creationId xmlns:a16="http://schemas.microsoft.com/office/drawing/2014/main" id="{B6515F8F-8CD6-4E90-23DC-9E6FB737A33D}"/>
                    </a:ext>
                  </a:extLst>
                </p14:cNvPr>
                <p14:cNvContentPartPr/>
                <p14:nvPr/>
              </p14:nvContentPartPr>
              <p14:xfrm>
                <a:off x="689770" y="2522210"/>
                <a:ext cx="190800" cy="242280"/>
              </p14:xfrm>
            </p:contentPart>
          </mc:Choice>
          <mc:Fallback xmlns="">
            <p:pic>
              <p:nvPicPr>
                <p:cNvPr id="1165" name="Ink 1164">
                  <a:extLst>
                    <a:ext uri="{FF2B5EF4-FFF2-40B4-BE49-F238E27FC236}">
                      <a16:creationId xmlns:a16="http://schemas.microsoft.com/office/drawing/2014/main" id="{B6515F8F-8CD6-4E90-23DC-9E6FB737A33D}"/>
                    </a:ext>
                  </a:extLst>
                </p:cNvPr>
                <p:cNvPicPr/>
                <p:nvPr/>
              </p:nvPicPr>
              <p:blipFill>
                <a:blip r:embed="rId332"/>
                <a:stretch>
                  <a:fillRect/>
                </a:stretch>
              </p:blipFill>
              <p:spPr>
                <a:xfrm>
                  <a:off x="683650" y="2516090"/>
                  <a:ext cx="2030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66" name="Ink 1165">
                  <a:extLst>
                    <a:ext uri="{FF2B5EF4-FFF2-40B4-BE49-F238E27FC236}">
                      <a16:creationId xmlns:a16="http://schemas.microsoft.com/office/drawing/2014/main" id="{71D9B612-5B9F-FFE6-66D0-E8EB637C3CFB}"/>
                    </a:ext>
                  </a:extLst>
                </p14:cNvPr>
                <p14:cNvContentPartPr/>
                <p14:nvPr/>
              </p14:nvContentPartPr>
              <p14:xfrm>
                <a:off x="865450" y="2578010"/>
                <a:ext cx="216000" cy="281160"/>
              </p14:xfrm>
            </p:contentPart>
          </mc:Choice>
          <mc:Fallback xmlns="">
            <p:pic>
              <p:nvPicPr>
                <p:cNvPr id="1166" name="Ink 1165">
                  <a:extLst>
                    <a:ext uri="{FF2B5EF4-FFF2-40B4-BE49-F238E27FC236}">
                      <a16:creationId xmlns:a16="http://schemas.microsoft.com/office/drawing/2014/main" id="{71D9B612-5B9F-FFE6-66D0-E8EB637C3CFB}"/>
                    </a:ext>
                  </a:extLst>
                </p:cNvPr>
                <p:cNvPicPr/>
                <p:nvPr/>
              </p:nvPicPr>
              <p:blipFill>
                <a:blip r:embed="rId334"/>
                <a:stretch>
                  <a:fillRect/>
                </a:stretch>
              </p:blipFill>
              <p:spPr>
                <a:xfrm>
                  <a:off x="859330" y="2571890"/>
                  <a:ext cx="2282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67" name="Ink 1166">
                  <a:extLst>
                    <a:ext uri="{FF2B5EF4-FFF2-40B4-BE49-F238E27FC236}">
                      <a16:creationId xmlns:a16="http://schemas.microsoft.com/office/drawing/2014/main" id="{E54FC9CA-A49C-8D68-716F-3810A0538E61}"/>
                    </a:ext>
                  </a:extLst>
                </p14:cNvPr>
                <p14:cNvContentPartPr/>
                <p14:nvPr/>
              </p14:nvContentPartPr>
              <p14:xfrm>
                <a:off x="1197730" y="2506370"/>
                <a:ext cx="266400" cy="461160"/>
              </p14:xfrm>
            </p:contentPart>
          </mc:Choice>
          <mc:Fallback xmlns="">
            <p:pic>
              <p:nvPicPr>
                <p:cNvPr id="1167" name="Ink 1166">
                  <a:extLst>
                    <a:ext uri="{FF2B5EF4-FFF2-40B4-BE49-F238E27FC236}">
                      <a16:creationId xmlns:a16="http://schemas.microsoft.com/office/drawing/2014/main" id="{E54FC9CA-A49C-8D68-716F-3810A0538E61}"/>
                    </a:ext>
                  </a:extLst>
                </p:cNvPr>
                <p:cNvPicPr/>
                <p:nvPr/>
              </p:nvPicPr>
              <p:blipFill>
                <a:blip r:embed="rId336"/>
                <a:stretch>
                  <a:fillRect/>
                </a:stretch>
              </p:blipFill>
              <p:spPr>
                <a:xfrm>
                  <a:off x="1191610" y="2500250"/>
                  <a:ext cx="2786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168" name="Ink 1167">
                  <a:extLst>
                    <a:ext uri="{FF2B5EF4-FFF2-40B4-BE49-F238E27FC236}">
                      <a16:creationId xmlns:a16="http://schemas.microsoft.com/office/drawing/2014/main" id="{9521A8FE-7196-3595-9FAE-3D1A8C76C08C}"/>
                    </a:ext>
                  </a:extLst>
                </p14:cNvPr>
                <p14:cNvContentPartPr/>
                <p14:nvPr/>
              </p14:nvContentPartPr>
              <p14:xfrm>
                <a:off x="479170" y="3438050"/>
                <a:ext cx="45360" cy="214200"/>
              </p14:xfrm>
            </p:contentPart>
          </mc:Choice>
          <mc:Fallback xmlns="">
            <p:pic>
              <p:nvPicPr>
                <p:cNvPr id="1168" name="Ink 1167">
                  <a:extLst>
                    <a:ext uri="{FF2B5EF4-FFF2-40B4-BE49-F238E27FC236}">
                      <a16:creationId xmlns:a16="http://schemas.microsoft.com/office/drawing/2014/main" id="{9521A8FE-7196-3595-9FAE-3D1A8C76C08C}"/>
                    </a:ext>
                  </a:extLst>
                </p:cNvPr>
                <p:cNvPicPr/>
                <p:nvPr/>
              </p:nvPicPr>
              <p:blipFill>
                <a:blip r:embed="rId338"/>
                <a:stretch>
                  <a:fillRect/>
                </a:stretch>
              </p:blipFill>
              <p:spPr>
                <a:xfrm>
                  <a:off x="473050" y="3431930"/>
                  <a:ext cx="576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169" name="Ink 1168">
                  <a:extLst>
                    <a:ext uri="{FF2B5EF4-FFF2-40B4-BE49-F238E27FC236}">
                      <a16:creationId xmlns:a16="http://schemas.microsoft.com/office/drawing/2014/main" id="{50A78430-1A6F-56E9-674A-892EE1D8FA62}"/>
                    </a:ext>
                  </a:extLst>
                </p14:cNvPr>
                <p14:cNvContentPartPr/>
                <p14:nvPr/>
              </p14:nvContentPartPr>
              <p14:xfrm>
                <a:off x="588250" y="3228530"/>
                <a:ext cx="64080" cy="144000"/>
              </p14:xfrm>
            </p:contentPart>
          </mc:Choice>
          <mc:Fallback xmlns="">
            <p:pic>
              <p:nvPicPr>
                <p:cNvPr id="1169" name="Ink 1168">
                  <a:extLst>
                    <a:ext uri="{FF2B5EF4-FFF2-40B4-BE49-F238E27FC236}">
                      <a16:creationId xmlns:a16="http://schemas.microsoft.com/office/drawing/2014/main" id="{50A78430-1A6F-56E9-674A-892EE1D8FA62}"/>
                    </a:ext>
                  </a:extLst>
                </p:cNvPr>
                <p:cNvPicPr/>
                <p:nvPr/>
              </p:nvPicPr>
              <p:blipFill>
                <a:blip r:embed="rId340"/>
                <a:stretch>
                  <a:fillRect/>
                </a:stretch>
              </p:blipFill>
              <p:spPr>
                <a:xfrm>
                  <a:off x="582130" y="3222410"/>
                  <a:ext cx="763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170" name="Ink 1169">
                  <a:extLst>
                    <a:ext uri="{FF2B5EF4-FFF2-40B4-BE49-F238E27FC236}">
                      <a16:creationId xmlns:a16="http://schemas.microsoft.com/office/drawing/2014/main" id="{5D03F7C4-3B8D-FAA4-0A3D-1637F7CE9FFD}"/>
                    </a:ext>
                  </a:extLst>
                </p14:cNvPr>
                <p14:cNvContentPartPr/>
                <p14:nvPr/>
              </p14:nvContentPartPr>
              <p14:xfrm>
                <a:off x="669250" y="3359210"/>
                <a:ext cx="260640" cy="266040"/>
              </p14:xfrm>
            </p:contentPart>
          </mc:Choice>
          <mc:Fallback xmlns="">
            <p:pic>
              <p:nvPicPr>
                <p:cNvPr id="1170" name="Ink 1169">
                  <a:extLst>
                    <a:ext uri="{FF2B5EF4-FFF2-40B4-BE49-F238E27FC236}">
                      <a16:creationId xmlns:a16="http://schemas.microsoft.com/office/drawing/2014/main" id="{5D03F7C4-3B8D-FAA4-0A3D-1637F7CE9FFD}"/>
                    </a:ext>
                  </a:extLst>
                </p:cNvPr>
                <p:cNvPicPr/>
                <p:nvPr/>
              </p:nvPicPr>
              <p:blipFill>
                <a:blip r:embed="rId342"/>
                <a:stretch>
                  <a:fillRect/>
                </a:stretch>
              </p:blipFill>
              <p:spPr>
                <a:xfrm>
                  <a:off x="663130" y="3353090"/>
                  <a:ext cx="2728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171" name="Ink 1170">
                  <a:extLst>
                    <a:ext uri="{FF2B5EF4-FFF2-40B4-BE49-F238E27FC236}">
                      <a16:creationId xmlns:a16="http://schemas.microsoft.com/office/drawing/2014/main" id="{38B93A77-B09D-55F5-1B47-64058538E446}"/>
                    </a:ext>
                  </a:extLst>
                </p14:cNvPr>
                <p14:cNvContentPartPr/>
                <p14:nvPr/>
              </p14:nvContentPartPr>
              <p14:xfrm>
                <a:off x="993250" y="3017570"/>
                <a:ext cx="201240" cy="523440"/>
              </p14:xfrm>
            </p:contentPart>
          </mc:Choice>
          <mc:Fallback xmlns="">
            <p:pic>
              <p:nvPicPr>
                <p:cNvPr id="1171" name="Ink 1170">
                  <a:extLst>
                    <a:ext uri="{FF2B5EF4-FFF2-40B4-BE49-F238E27FC236}">
                      <a16:creationId xmlns:a16="http://schemas.microsoft.com/office/drawing/2014/main" id="{38B93A77-B09D-55F5-1B47-64058538E446}"/>
                    </a:ext>
                  </a:extLst>
                </p:cNvPr>
                <p:cNvPicPr/>
                <p:nvPr/>
              </p:nvPicPr>
              <p:blipFill>
                <a:blip r:embed="rId344"/>
                <a:stretch>
                  <a:fillRect/>
                </a:stretch>
              </p:blipFill>
              <p:spPr>
                <a:xfrm>
                  <a:off x="987130" y="3011450"/>
                  <a:ext cx="21348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172" name="Ink 1171">
                  <a:extLst>
                    <a:ext uri="{FF2B5EF4-FFF2-40B4-BE49-F238E27FC236}">
                      <a16:creationId xmlns:a16="http://schemas.microsoft.com/office/drawing/2014/main" id="{361458F6-834A-90E6-B92A-6863F5DB7C50}"/>
                    </a:ext>
                  </a:extLst>
                </p14:cNvPr>
                <p14:cNvContentPartPr/>
                <p14:nvPr/>
              </p14:nvContentPartPr>
              <p14:xfrm>
                <a:off x="950410" y="3337610"/>
                <a:ext cx="189360" cy="44280"/>
              </p14:xfrm>
            </p:contentPart>
          </mc:Choice>
          <mc:Fallback xmlns="">
            <p:pic>
              <p:nvPicPr>
                <p:cNvPr id="1172" name="Ink 1171">
                  <a:extLst>
                    <a:ext uri="{FF2B5EF4-FFF2-40B4-BE49-F238E27FC236}">
                      <a16:creationId xmlns:a16="http://schemas.microsoft.com/office/drawing/2014/main" id="{361458F6-834A-90E6-B92A-6863F5DB7C50}"/>
                    </a:ext>
                  </a:extLst>
                </p:cNvPr>
                <p:cNvPicPr/>
                <p:nvPr/>
              </p:nvPicPr>
              <p:blipFill>
                <a:blip r:embed="rId346"/>
                <a:stretch>
                  <a:fillRect/>
                </a:stretch>
              </p:blipFill>
              <p:spPr>
                <a:xfrm>
                  <a:off x="944290" y="3331490"/>
                  <a:ext cx="2016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173" name="Ink 1172">
                  <a:extLst>
                    <a:ext uri="{FF2B5EF4-FFF2-40B4-BE49-F238E27FC236}">
                      <a16:creationId xmlns:a16="http://schemas.microsoft.com/office/drawing/2014/main" id="{F1A4D058-ECF4-5CB1-A79C-5C64759D9C87}"/>
                    </a:ext>
                  </a:extLst>
                </p14:cNvPr>
                <p14:cNvContentPartPr/>
                <p14:nvPr/>
              </p14:nvContentPartPr>
              <p14:xfrm>
                <a:off x="1080730" y="3300890"/>
                <a:ext cx="163440" cy="250200"/>
              </p14:xfrm>
            </p:contentPart>
          </mc:Choice>
          <mc:Fallback xmlns="">
            <p:pic>
              <p:nvPicPr>
                <p:cNvPr id="1173" name="Ink 1172">
                  <a:extLst>
                    <a:ext uri="{FF2B5EF4-FFF2-40B4-BE49-F238E27FC236}">
                      <a16:creationId xmlns:a16="http://schemas.microsoft.com/office/drawing/2014/main" id="{F1A4D058-ECF4-5CB1-A79C-5C64759D9C87}"/>
                    </a:ext>
                  </a:extLst>
                </p:cNvPr>
                <p:cNvPicPr/>
                <p:nvPr/>
              </p:nvPicPr>
              <p:blipFill>
                <a:blip r:embed="rId348"/>
                <a:stretch>
                  <a:fillRect/>
                </a:stretch>
              </p:blipFill>
              <p:spPr>
                <a:xfrm>
                  <a:off x="1074610" y="3294770"/>
                  <a:ext cx="175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174" name="Ink 1173">
                  <a:extLst>
                    <a:ext uri="{FF2B5EF4-FFF2-40B4-BE49-F238E27FC236}">
                      <a16:creationId xmlns:a16="http://schemas.microsoft.com/office/drawing/2014/main" id="{C04679D6-B40D-27C1-D10A-C68F492F4708}"/>
                    </a:ext>
                  </a:extLst>
                </p14:cNvPr>
                <p14:cNvContentPartPr/>
                <p14:nvPr/>
              </p14:nvContentPartPr>
              <p14:xfrm>
                <a:off x="1270090" y="3217010"/>
                <a:ext cx="212040" cy="331920"/>
              </p14:xfrm>
            </p:contentPart>
          </mc:Choice>
          <mc:Fallback xmlns="">
            <p:pic>
              <p:nvPicPr>
                <p:cNvPr id="1174" name="Ink 1173">
                  <a:extLst>
                    <a:ext uri="{FF2B5EF4-FFF2-40B4-BE49-F238E27FC236}">
                      <a16:creationId xmlns:a16="http://schemas.microsoft.com/office/drawing/2014/main" id="{C04679D6-B40D-27C1-D10A-C68F492F4708}"/>
                    </a:ext>
                  </a:extLst>
                </p:cNvPr>
                <p:cNvPicPr/>
                <p:nvPr/>
              </p:nvPicPr>
              <p:blipFill>
                <a:blip r:embed="rId350"/>
                <a:stretch>
                  <a:fillRect/>
                </a:stretch>
              </p:blipFill>
              <p:spPr>
                <a:xfrm>
                  <a:off x="1263970" y="3210890"/>
                  <a:ext cx="2242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175" name="Ink 1174">
                  <a:extLst>
                    <a:ext uri="{FF2B5EF4-FFF2-40B4-BE49-F238E27FC236}">
                      <a16:creationId xmlns:a16="http://schemas.microsoft.com/office/drawing/2014/main" id="{5430C860-DA3A-92F9-47A8-2C274F416925}"/>
                    </a:ext>
                  </a:extLst>
                </p14:cNvPr>
                <p14:cNvContentPartPr/>
                <p14:nvPr/>
              </p14:nvContentPartPr>
              <p14:xfrm>
                <a:off x="1551970" y="3285410"/>
                <a:ext cx="300600" cy="267840"/>
              </p14:xfrm>
            </p:contentPart>
          </mc:Choice>
          <mc:Fallback xmlns="">
            <p:pic>
              <p:nvPicPr>
                <p:cNvPr id="1175" name="Ink 1174">
                  <a:extLst>
                    <a:ext uri="{FF2B5EF4-FFF2-40B4-BE49-F238E27FC236}">
                      <a16:creationId xmlns:a16="http://schemas.microsoft.com/office/drawing/2014/main" id="{5430C860-DA3A-92F9-47A8-2C274F416925}"/>
                    </a:ext>
                  </a:extLst>
                </p:cNvPr>
                <p:cNvPicPr/>
                <p:nvPr/>
              </p:nvPicPr>
              <p:blipFill>
                <a:blip r:embed="rId352"/>
                <a:stretch>
                  <a:fillRect/>
                </a:stretch>
              </p:blipFill>
              <p:spPr>
                <a:xfrm>
                  <a:off x="1545850" y="3279290"/>
                  <a:ext cx="312840" cy="280080"/>
                </a:xfrm>
                <a:prstGeom prst="rect">
                  <a:avLst/>
                </a:prstGeom>
              </p:spPr>
            </p:pic>
          </mc:Fallback>
        </mc:AlternateContent>
      </p:grpSp>
      <p:grpSp>
        <p:nvGrpSpPr>
          <p:cNvPr id="1202" name="Group 1201">
            <a:extLst>
              <a:ext uri="{FF2B5EF4-FFF2-40B4-BE49-F238E27FC236}">
                <a16:creationId xmlns:a16="http://schemas.microsoft.com/office/drawing/2014/main" id="{247FA5E2-012E-B1F6-2C1F-F9ED9205F607}"/>
              </a:ext>
            </a:extLst>
          </p:cNvPr>
          <p:cNvGrpSpPr/>
          <p:nvPr/>
        </p:nvGrpSpPr>
        <p:grpSpPr>
          <a:xfrm>
            <a:off x="4049650" y="94730"/>
            <a:ext cx="3582000" cy="1744560"/>
            <a:chOff x="4049650" y="94730"/>
            <a:chExt cx="3582000" cy="1744560"/>
          </a:xfrm>
        </p:grpSpPr>
        <mc:AlternateContent xmlns:mc="http://schemas.openxmlformats.org/markup-compatibility/2006" xmlns:p14="http://schemas.microsoft.com/office/powerpoint/2010/main">
          <mc:Choice Requires="p14">
            <p:contentPart p14:bwMode="auto" r:id="rId353">
              <p14:nvContentPartPr>
                <p14:cNvPr id="1177" name="Ink 1176">
                  <a:extLst>
                    <a:ext uri="{FF2B5EF4-FFF2-40B4-BE49-F238E27FC236}">
                      <a16:creationId xmlns:a16="http://schemas.microsoft.com/office/drawing/2014/main" id="{B2EB2B29-BD61-04B4-1C19-AF36ADE82D6E}"/>
                    </a:ext>
                  </a:extLst>
                </p14:cNvPr>
                <p14:cNvContentPartPr/>
                <p14:nvPr/>
              </p14:nvContentPartPr>
              <p14:xfrm>
                <a:off x="4049650" y="122810"/>
                <a:ext cx="744120" cy="657000"/>
              </p14:xfrm>
            </p:contentPart>
          </mc:Choice>
          <mc:Fallback xmlns="">
            <p:pic>
              <p:nvPicPr>
                <p:cNvPr id="1177" name="Ink 1176">
                  <a:extLst>
                    <a:ext uri="{FF2B5EF4-FFF2-40B4-BE49-F238E27FC236}">
                      <a16:creationId xmlns:a16="http://schemas.microsoft.com/office/drawing/2014/main" id="{B2EB2B29-BD61-04B4-1C19-AF36ADE82D6E}"/>
                    </a:ext>
                  </a:extLst>
                </p:cNvPr>
                <p:cNvPicPr/>
                <p:nvPr/>
              </p:nvPicPr>
              <p:blipFill>
                <a:blip r:embed="rId354"/>
                <a:stretch>
                  <a:fillRect/>
                </a:stretch>
              </p:blipFill>
              <p:spPr>
                <a:xfrm>
                  <a:off x="4043530" y="116690"/>
                  <a:ext cx="756360" cy="669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178" name="Ink 1177">
                  <a:extLst>
                    <a:ext uri="{FF2B5EF4-FFF2-40B4-BE49-F238E27FC236}">
                      <a16:creationId xmlns:a16="http://schemas.microsoft.com/office/drawing/2014/main" id="{7937138E-BCD0-B4A5-026F-9DBFD85AA7CB}"/>
                    </a:ext>
                  </a:extLst>
                </p14:cNvPr>
                <p14:cNvContentPartPr/>
                <p14:nvPr/>
              </p14:nvContentPartPr>
              <p14:xfrm>
                <a:off x="4174930" y="249170"/>
                <a:ext cx="156240" cy="317520"/>
              </p14:xfrm>
            </p:contentPart>
          </mc:Choice>
          <mc:Fallback xmlns="">
            <p:pic>
              <p:nvPicPr>
                <p:cNvPr id="1178" name="Ink 1177">
                  <a:extLst>
                    <a:ext uri="{FF2B5EF4-FFF2-40B4-BE49-F238E27FC236}">
                      <a16:creationId xmlns:a16="http://schemas.microsoft.com/office/drawing/2014/main" id="{7937138E-BCD0-B4A5-026F-9DBFD85AA7CB}"/>
                    </a:ext>
                  </a:extLst>
                </p:cNvPr>
                <p:cNvPicPr/>
                <p:nvPr/>
              </p:nvPicPr>
              <p:blipFill>
                <a:blip r:embed="rId356"/>
                <a:stretch>
                  <a:fillRect/>
                </a:stretch>
              </p:blipFill>
              <p:spPr>
                <a:xfrm>
                  <a:off x="4168810" y="243050"/>
                  <a:ext cx="1684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179" name="Ink 1178">
                  <a:extLst>
                    <a:ext uri="{FF2B5EF4-FFF2-40B4-BE49-F238E27FC236}">
                      <a16:creationId xmlns:a16="http://schemas.microsoft.com/office/drawing/2014/main" id="{5D18A0DB-E9DD-0F5A-FA81-130824A7FADF}"/>
                    </a:ext>
                  </a:extLst>
                </p14:cNvPr>
                <p14:cNvContentPartPr/>
                <p14:nvPr/>
              </p14:nvContentPartPr>
              <p14:xfrm>
                <a:off x="4272130" y="376970"/>
                <a:ext cx="102960" cy="165240"/>
              </p14:xfrm>
            </p:contentPart>
          </mc:Choice>
          <mc:Fallback xmlns="">
            <p:pic>
              <p:nvPicPr>
                <p:cNvPr id="1179" name="Ink 1178">
                  <a:extLst>
                    <a:ext uri="{FF2B5EF4-FFF2-40B4-BE49-F238E27FC236}">
                      <a16:creationId xmlns:a16="http://schemas.microsoft.com/office/drawing/2014/main" id="{5D18A0DB-E9DD-0F5A-FA81-130824A7FADF}"/>
                    </a:ext>
                  </a:extLst>
                </p:cNvPr>
                <p:cNvPicPr/>
                <p:nvPr/>
              </p:nvPicPr>
              <p:blipFill>
                <a:blip r:embed="rId358"/>
                <a:stretch>
                  <a:fillRect/>
                </a:stretch>
              </p:blipFill>
              <p:spPr>
                <a:xfrm>
                  <a:off x="4266010" y="370850"/>
                  <a:ext cx="115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180" name="Ink 1179">
                  <a:extLst>
                    <a:ext uri="{FF2B5EF4-FFF2-40B4-BE49-F238E27FC236}">
                      <a16:creationId xmlns:a16="http://schemas.microsoft.com/office/drawing/2014/main" id="{B8C75871-E782-E86A-97F6-29A060E90289}"/>
                    </a:ext>
                  </a:extLst>
                </p14:cNvPr>
                <p14:cNvContentPartPr/>
                <p14:nvPr/>
              </p14:nvContentPartPr>
              <p14:xfrm>
                <a:off x="4417210" y="365090"/>
                <a:ext cx="97920" cy="132480"/>
              </p14:xfrm>
            </p:contentPart>
          </mc:Choice>
          <mc:Fallback xmlns="">
            <p:pic>
              <p:nvPicPr>
                <p:cNvPr id="1180" name="Ink 1179">
                  <a:extLst>
                    <a:ext uri="{FF2B5EF4-FFF2-40B4-BE49-F238E27FC236}">
                      <a16:creationId xmlns:a16="http://schemas.microsoft.com/office/drawing/2014/main" id="{B8C75871-E782-E86A-97F6-29A060E90289}"/>
                    </a:ext>
                  </a:extLst>
                </p:cNvPr>
                <p:cNvPicPr/>
                <p:nvPr/>
              </p:nvPicPr>
              <p:blipFill>
                <a:blip r:embed="rId360"/>
                <a:stretch>
                  <a:fillRect/>
                </a:stretch>
              </p:blipFill>
              <p:spPr>
                <a:xfrm>
                  <a:off x="4411090" y="358970"/>
                  <a:ext cx="110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181" name="Ink 1180">
                  <a:extLst>
                    <a:ext uri="{FF2B5EF4-FFF2-40B4-BE49-F238E27FC236}">
                      <a16:creationId xmlns:a16="http://schemas.microsoft.com/office/drawing/2014/main" id="{1B31ECEA-F904-FF87-9497-2B24CCB5F596}"/>
                    </a:ext>
                  </a:extLst>
                </p14:cNvPr>
                <p14:cNvContentPartPr/>
                <p14:nvPr/>
              </p14:nvContentPartPr>
              <p14:xfrm>
                <a:off x="4520530" y="411530"/>
                <a:ext cx="20880" cy="80640"/>
              </p14:xfrm>
            </p:contentPart>
          </mc:Choice>
          <mc:Fallback xmlns="">
            <p:pic>
              <p:nvPicPr>
                <p:cNvPr id="1181" name="Ink 1180">
                  <a:extLst>
                    <a:ext uri="{FF2B5EF4-FFF2-40B4-BE49-F238E27FC236}">
                      <a16:creationId xmlns:a16="http://schemas.microsoft.com/office/drawing/2014/main" id="{1B31ECEA-F904-FF87-9497-2B24CCB5F596}"/>
                    </a:ext>
                  </a:extLst>
                </p:cNvPr>
                <p:cNvPicPr/>
                <p:nvPr/>
              </p:nvPicPr>
              <p:blipFill>
                <a:blip r:embed="rId362"/>
                <a:stretch>
                  <a:fillRect/>
                </a:stretch>
              </p:blipFill>
              <p:spPr>
                <a:xfrm>
                  <a:off x="4514410" y="405410"/>
                  <a:ext cx="33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182" name="Ink 1181">
                  <a:extLst>
                    <a:ext uri="{FF2B5EF4-FFF2-40B4-BE49-F238E27FC236}">
                      <a16:creationId xmlns:a16="http://schemas.microsoft.com/office/drawing/2014/main" id="{6D44ED7A-0F56-BB52-781C-BE2648B566D9}"/>
                    </a:ext>
                  </a:extLst>
                </p14:cNvPr>
                <p14:cNvContentPartPr/>
                <p14:nvPr/>
              </p14:nvContentPartPr>
              <p14:xfrm>
                <a:off x="4561210" y="296330"/>
                <a:ext cx="16920" cy="80640"/>
              </p14:xfrm>
            </p:contentPart>
          </mc:Choice>
          <mc:Fallback xmlns="">
            <p:pic>
              <p:nvPicPr>
                <p:cNvPr id="1182" name="Ink 1181">
                  <a:extLst>
                    <a:ext uri="{FF2B5EF4-FFF2-40B4-BE49-F238E27FC236}">
                      <a16:creationId xmlns:a16="http://schemas.microsoft.com/office/drawing/2014/main" id="{6D44ED7A-0F56-BB52-781C-BE2648B566D9}"/>
                    </a:ext>
                  </a:extLst>
                </p:cNvPr>
                <p:cNvPicPr/>
                <p:nvPr/>
              </p:nvPicPr>
              <p:blipFill>
                <a:blip r:embed="rId364"/>
                <a:stretch>
                  <a:fillRect/>
                </a:stretch>
              </p:blipFill>
              <p:spPr>
                <a:xfrm>
                  <a:off x="4555090" y="290210"/>
                  <a:ext cx="291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183" name="Ink 1182">
                  <a:extLst>
                    <a:ext uri="{FF2B5EF4-FFF2-40B4-BE49-F238E27FC236}">
                      <a16:creationId xmlns:a16="http://schemas.microsoft.com/office/drawing/2014/main" id="{914BDF84-DDC6-01DF-8DED-CBEF2542992B}"/>
                    </a:ext>
                  </a:extLst>
                </p14:cNvPr>
                <p14:cNvContentPartPr/>
                <p14:nvPr/>
              </p14:nvContentPartPr>
              <p14:xfrm>
                <a:off x="4573450" y="355730"/>
                <a:ext cx="59400" cy="145440"/>
              </p14:xfrm>
            </p:contentPart>
          </mc:Choice>
          <mc:Fallback xmlns="">
            <p:pic>
              <p:nvPicPr>
                <p:cNvPr id="1183" name="Ink 1182">
                  <a:extLst>
                    <a:ext uri="{FF2B5EF4-FFF2-40B4-BE49-F238E27FC236}">
                      <a16:creationId xmlns:a16="http://schemas.microsoft.com/office/drawing/2014/main" id="{914BDF84-DDC6-01DF-8DED-CBEF2542992B}"/>
                    </a:ext>
                  </a:extLst>
                </p:cNvPr>
                <p:cNvPicPr/>
                <p:nvPr/>
              </p:nvPicPr>
              <p:blipFill>
                <a:blip r:embed="rId366"/>
                <a:stretch>
                  <a:fillRect/>
                </a:stretch>
              </p:blipFill>
              <p:spPr>
                <a:xfrm>
                  <a:off x="4567330" y="349610"/>
                  <a:ext cx="71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184" name="Ink 1183">
                  <a:extLst>
                    <a:ext uri="{FF2B5EF4-FFF2-40B4-BE49-F238E27FC236}">
                      <a16:creationId xmlns:a16="http://schemas.microsoft.com/office/drawing/2014/main" id="{3AEEA474-6D01-1429-E16B-21435BA8A2BE}"/>
                    </a:ext>
                  </a:extLst>
                </p14:cNvPr>
                <p14:cNvContentPartPr/>
                <p14:nvPr/>
              </p14:nvContentPartPr>
              <p14:xfrm>
                <a:off x="4667410" y="361490"/>
                <a:ext cx="117360" cy="156960"/>
              </p14:xfrm>
            </p:contentPart>
          </mc:Choice>
          <mc:Fallback xmlns="">
            <p:pic>
              <p:nvPicPr>
                <p:cNvPr id="1184" name="Ink 1183">
                  <a:extLst>
                    <a:ext uri="{FF2B5EF4-FFF2-40B4-BE49-F238E27FC236}">
                      <a16:creationId xmlns:a16="http://schemas.microsoft.com/office/drawing/2014/main" id="{3AEEA474-6D01-1429-E16B-21435BA8A2BE}"/>
                    </a:ext>
                  </a:extLst>
                </p:cNvPr>
                <p:cNvPicPr/>
                <p:nvPr/>
              </p:nvPicPr>
              <p:blipFill>
                <a:blip r:embed="rId368"/>
                <a:stretch>
                  <a:fillRect/>
                </a:stretch>
              </p:blipFill>
              <p:spPr>
                <a:xfrm>
                  <a:off x="4661290" y="355370"/>
                  <a:ext cx="129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185" name="Ink 1184">
                  <a:extLst>
                    <a:ext uri="{FF2B5EF4-FFF2-40B4-BE49-F238E27FC236}">
                      <a16:creationId xmlns:a16="http://schemas.microsoft.com/office/drawing/2014/main" id="{D96A13B3-D2AB-F035-E5A0-B6B002AA9FB5}"/>
                    </a:ext>
                  </a:extLst>
                </p14:cNvPr>
                <p14:cNvContentPartPr/>
                <p14:nvPr/>
              </p14:nvContentPartPr>
              <p14:xfrm>
                <a:off x="4077010" y="805010"/>
                <a:ext cx="145800" cy="357480"/>
              </p14:xfrm>
            </p:contentPart>
          </mc:Choice>
          <mc:Fallback xmlns="">
            <p:pic>
              <p:nvPicPr>
                <p:cNvPr id="1185" name="Ink 1184">
                  <a:extLst>
                    <a:ext uri="{FF2B5EF4-FFF2-40B4-BE49-F238E27FC236}">
                      <a16:creationId xmlns:a16="http://schemas.microsoft.com/office/drawing/2014/main" id="{D96A13B3-D2AB-F035-E5A0-B6B002AA9FB5}"/>
                    </a:ext>
                  </a:extLst>
                </p:cNvPr>
                <p:cNvPicPr/>
                <p:nvPr/>
              </p:nvPicPr>
              <p:blipFill>
                <a:blip r:embed="rId370"/>
                <a:stretch>
                  <a:fillRect/>
                </a:stretch>
              </p:blipFill>
              <p:spPr>
                <a:xfrm>
                  <a:off x="4070890" y="798890"/>
                  <a:ext cx="158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86" name="Ink 1185">
                  <a:extLst>
                    <a:ext uri="{FF2B5EF4-FFF2-40B4-BE49-F238E27FC236}">
                      <a16:creationId xmlns:a16="http://schemas.microsoft.com/office/drawing/2014/main" id="{AD5F11E3-8ECA-340B-0E55-327F60690EDC}"/>
                    </a:ext>
                  </a:extLst>
                </p14:cNvPr>
                <p14:cNvContentPartPr/>
                <p14:nvPr/>
              </p14:nvContentPartPr>
              <p14:xfrm>
                <a:off x="4147570" y="982850"/>
                <a:ext cx="156600" cy="63000"/>
              </p14:xfrm>
            </p:contentPart>
          </mc:Choice>
          <mc:Fallback xmlns="">
            <p:pic>
              <p:nvPicPr>
                <p:cNvPr id="1186" name="Ink 1185">
                  <a:extLst>
                    <a:ext uri="{FF2B5EF4-FFF2-40B4-BE49-F238E27FC236}">
                      <a16:creationId xmlns:a16="http://schemas.microsoft.com/office/drawing/2014/main" id="{AD5F11E3-8ECA-340B-0E55-327F60690EDC}"/>
                    </a:ext>
                  </a:extLst>
                </p:cNvPr>
                <p:cNvPicPr/>
                <p:nvPr/>
              </p:nvPicPr>
              <p:blipFill>
                <a:blip r:embed="rId372"/>
                <a:stretch>
                  <a:fillRect/>
                </a:stretch>
              </p:blipFill>
              <p:spPr>
                <a:xfrm>
                  <a:off x="4141450" y="976730"/>
                  <a:ext cx="1688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187" name="Ink 1186">
                  <a:extLst>
                    <a:ext uri="{FF2B5EF4-FFF2-40B4-BE49-F238E27FC236}">
                      <a16:creationId xmlns:a16="http://schemas.microsoft.com/office/drawing/2014/main" id="{DDBE77AD-264F-405D-D350-49DB5286952F}"/>
                    </a:ext>
                  </a:extLst>
                </p14:cNvPr>
                <p14:cNvContentPartPr/>
                <p14:nvPr/>
              </p14:nvContentPartPr>
              <p14:xfrm>
                <a:off x="4279330" y="987890"/>
                <a:ext cx="90360" cy="211680"/>
              </p14:xfrm>
            </p:contentPart>
          </mc:Choice>
          <mc:Fallback xmlns="">
            <p:pic>
              <p:nvPicPr>
                <p:cNvPr id="1187" name="Ink 1186">
                  <a:extLst>
                    <a:ext uri="{FF2B5EF4-FFF2-40B4-BE49-F238E27FC236}">
                      <a16:creationId xmlns:a16="http://schemas.microsoft.com/office/drawing/2014/main" id="{DDBE77AD-264F-405D-D350-49DB5286952F}"/>
                    </a:ext>
                  </a:extLst>
                </p:cNvPr>
                <p:cNvPicPr/>
                <p:nvPr/>
              </p:nvPicPr>
              <p:blipFill>
                <a:blip r:embed="rId374"/>
                <a:stretch>
                  <a:fillRect/>
                </a:stretch>
              </p:blipFill>
              <p:spPr>
                <a:xfrm>
                  <a:off x="4273210" y="981770"/>
                  <a:ext cx="1026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188" name="Ink 1187">
                  <a:extLst>
                    <a:ext uri="{FF2B5EF4-FFF2-40B4-BE49-F238E27FC236}">
                      <a16:creationId xmlns:a16="http://schemas.microsoft.com/office/drawing/2014/main" id="{9B9B3C09-1FCF-A4BC-31C4-8B3D20F01DC9}"/>
                    </a:ext>
                  </a:extLst>
                </p14:cNvPr>
                <p14:cNvContentPartPr/>
                <p14:nvPr/>
              </p14:nvContentPartPr>
              <p14:xfrm>
                <a:off x="4387330" y="811490"/>
                <a:ext cx="277200" cy="261360"/>
              </p14:xfrm>
            </p:contentPart>
          </mc:Choice>
          <mc:Fallback xmlns="">
            <p:pic>
              <p:nvPicPr>
                <p:cNvPr id="1188" name="Ink 1187">
                  <a:extLst>
                    <a:ext uri="{FF2B5EF4-FFF2-40B4-BE49-F238E27FC236}">
                      <a16:creationId xmlns:a16="http://schemas.microsoft.com/office/drawing/2014/main" id="{9B9B3C09-1FCF-A4BC-31C4-8B3D20F01DC9}"/>
                    </a:ext>
                  </a:extLst>
                </p:cNvPr>
                <p:cNvPicPr/>
                <p:nvPr/>
              </p:nvPicPr>
              <p:blipFill>
                <a:blip r:embed="rId376"/>
                <a:stretch>
                  <a:fillRect/>
                </a:stretch>
              </p:blipFill>
              <p:spPr>
                <a:xfrm>
                  <a:off x="4381210" y="805370"/>
                  <a:ext cx="2894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189" name="Ink 1188">
                  <a:extLst>
                    <a:ext uri="{FF2B5EF4-FFF2-40B4-BE49-F238E27FC236}">
                      <a16:creationId xmlns:a16="http://schemas.microsoft.com/office/drawing/2014/main" id="{885AA6F4-C214-2096-2E4C-D0B3FD294B69}"/>
                    </a:ext>
                  </a:extLst>
                </p14:cNvPr>
                <p14:cNvContentPartPr/>
                <p14:nvPr/>
              </p14:nvContentPartPr>
              <p14:xfrm>
                <a:off x="4718530" y="785570"/>
                <a:ext cx="13320" cy="240120"/>
              </p14:xfrm>
            </p:contentPart>
          </mc:Choice>
          <mc:Fallback xmlns="">
            <p:pic>
              <p:nvPicPr>
                <p:cNvPr id="1189" name="Ink 1188">
                  <a:extLst>
                    <a:ext uri="{FF2B5EF4-FFF2-40B4-BE49-F238E27FC236}">
                      <a16:creationId xmlns:a16="http://schemas.microsoft.com/office/drawing/2014/main" id="{885AA6F4-C214-2096-2E4C-D0B3FD294B69}"/>
                    </a:ext>
                  </a:extLst>
                </p:cNvPr>
                <p:cNvPicPr/>
                <p:nvPr/>
              </p:nvPicPr>
              <p:blipFill>
                <a:blip r:embed="rId378"/>
                <a:stretch>
                  <a:fillRect/>
                </a:stretch>
              </p:blipFill>
              <p:spPr>
                <a:xfrm>
                  <a:off x="4712410" y="779450"/>
                  <a:ext cx="25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190" name="Ink 1189">
                  <a:extLst>
                    <a:ext uri="{FF2B5EF4-FFF2-40B4-BE49-F238E27FC236}">
                      <a16:creationId xmlns:a16="http://schemas.microsoft.com/office/drawing/2014/main" id="{8BF82FCA-4018-5144-4815-9AE0AAC85378}"/>
                    </a:ext>
                  </a:extLst>
                </p14:cNvPr>
                <p14:cNvContentPartPr/>
                <p14:nvPr/>
              </p14:nvContentPartPr>
              <p14:xfrm>
                <a:off x="4642570" y="836330"/>
                <a:ext cx="219240" cy="79920"/>
              </p14:xfrm>
            </p:contentPart>
          </mc:Choice>
          <mc:Fallback xmlns="">
            <p:pic>
              <p:nvPicPr>
                <p:cNvPr id="1190" name="Ink 1189">
                  <a:extLst>
                    <a:ext uri="{FF2B5EF4-FFF2-40B4-BE49-F238E27FC236}">
                      <a16:creationId xmlns:a16="http://schemas.microsoft.com/office/drawing/2014/main" id="{8BF82FCA-4018-5144-4815-9AE0AAC85378}"/>
                    </a:ext>
                  </a:extLst>
                </p:cNvPr>
                <p:cNvPicPr/>
                <p:nvPr/>
              </p:nvPicPr>
              <p:blipFill>
                <a:blip r:embed="rId380"/>
                <a:stretch>
                  <a:fillRect/>
                </a:stretch>
              </p:blipFill>
              <p:spPr>
                <a:xfrm>
                  <a:off x="4636450" y="830210"/>
                  <a:ext cx="23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193" name="Ink 1192">
                  <a:extLst>
                    <a:ext uri="{FF2B5EF4-FFF2-40B4-BE49-F238E27FC236}">
                      <a16:creationId xmlns:a16="http://schemas.microsoft.com/office/drawing/2014/main" id="{3B5BBA84-0B5F-B6C1-0C6F-60D6ABD3C489}"/>
                    </a:ext>
                  </a:extLst>
                </p14:cNvPr>
                <p14:cNvContentPartPr/>
                <p14:nvPr/>
              </p14:nvContentPartPr>
              <p14:xfrm>
                <a:off x="6490810" y="94730"/>
                <a:ext cx="911160" cy="1373760"/>
              </p14:xfrm>
            </p:contentPart>
          </mc:Choice>
          <mc:Fallback xmlns="">
            <p:pic>
              <p:nvPicPr>
                <p:cNvPr id="1193" name="Ink 1192">
                  <a:extLst>
                    <a:ext uri="{FF2B5EF4-FFF2-40B4-BE49-F238E27FC236}">
                      <a16:creationId xmlns:a16="http://schemas.microsoft.com/office/drawing/2014/main" id="{3B5BBA84-0B5F-B6C1-0C6F-60D6ABD3C489}"/>
                    </a:ext>
                  </a:extLst>
                </p:cNvPr>
                <p:cNvPicPr/>
                <p:nvPr/>
              </p:nvPicPr>
              <p:blipFill>
                <a:blip r:embed="rId382"/>
                <a:stretch>
                  <a:fillRect/>
                </a:stretch>
              </p:blipFill>
              <p:spPr>
                <a:xfrm>
                  <a:off x="6484690" y="88610"/>
                  <a:ext cx="923400" cy="13860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194" name="Ink 1193">
                  <a:extLst>
                    <a:ext uri="{FF2B5EF4-FFF2-40B4-BE49-F238E27FC236}">
                      <a16:creationId xmlns:a16="http://schemas.microsoft.com/office/drawing/2014/main" id="{971B7EDB-950A-C40D-64BA-DB769EC84E76}"/>
                    </a:ext>
                  </a:extLst>
                </p14:cNvPr>
                <p14:cNvContentPartPr/>
                <p14:nvPr/>
              </p14:nvContentPartPr>
              <p14:xfrm>
                <a:off x="4719970" y="513050"/>
                <a:ext cx="1972080" cy="76680"/>
              </p14:xfrm>
            </p:contentPart>
          </mc:Choice>
          <mc:Fallback xmlns="">
            <p:pic>
              <p:nvPicPr>
                <p:cNvPr id="1194" name="Ink 1193">
                  <a:extLst>
                    <a:ext uri="{FF2B5EF4-FFF2-40B4-BE49-F238E27FC236}">
                      <a16:creationId xmlns:a16="http://schemas.microsoft.com/office/drawing/2014/main" id="{971B7EDB-950A-C40D-64BA-DB769EC84E76}"/>
                    </a:ext>
                  </a:extLst>
                </p:cNvPr>
                <p:cNvPicPr/>
                <p:nvPr/>
              </p:nvPicPr>
              <p:blipFill>
                <a:blip r:embed="rId384"/>
                <a:stretch>
                  <a:fillRect/>
                </a:stretch>
              </p:blipFill>
              <p:spPr>
                <a:xfrm>
                  <a:off x="4713850" y="506930"/>
                  <a:ext cx="1984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196" name="Ink 1195">
                  <a:extLst>
                    <a:ext uri="{FF2B5EF4-FFF2-40B4-BE49-F238E27FC236}">
                      <a16:creationId xmlns:a16="http://schemas.microsoft.com/office/drawing/2014/main" id="{18C8CBB6-04A3-04D5-09B7-C79C02BFD069}"/>
                    </a:ext>
                  </a:extLst>
                </p14:cNvPr>
                <p14:cNvContentPartPr/>
                <p14:nvPr/>
              </p14:nvContentPartPr>
              <p14:xfrm>
                <a:off x="6648130" y="1575410"/>
                <a:ext cx="277560" cy="263880"/>
              </p14:xfrm>
            </p:contentPart>
          </mc:Choice>
          <mc:Fallback xmlns="">
            <p:pic>
              <p:nvPicPr>
                <p:cNvPr id="1196" name="Ink 1195">
                  <a:extLst>
                    <a:ext uri="{FF2B5EF4-FFF2-40B4-BE49-F238E27FC236}">
                      <a16:creationId xmlns:a16="http://schemas.microsoft.com/office/drawing/2014/main" id="{18C8CBB6-04A3-04D5-09B7-C79C02BFD069}"/>
                    </a:ext>
                  </a:extLst>
                </p:cNvPr>
                <p:cNvPicPr/>
                <p:nvPr/>
              </p:nvPicPr>
              <p:blipFill>
                <a:blip r:embed="rId386"/>
                <a:stretch>
                  <a:fillRect/>
                </a:stretch>
              </p:blipFill>
              <p:spPr>
                <a:xfrm>
                  <a:off x="6642010" y="1569290"/>
                  <a:ext cx="289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197" name="Ink 1196">
                  <a:extLst>
                    <a:ext uri="{FF2B5EF4-FFF2-40B4-BE49-F238E27FC236}">
                      <a16:creationId xmlns:a16="http://schemas.microsoft.com/office/drawing/2014/main" id="{FF6115E5-2518-9BA2-6E2F-D4B87AE6A330}"/>
                    </a:ext>
                  </a:extLst>
                </p14:cNvPr>
                <p14:cNvContentPartPr/>
                <p14:nvPr/>
              </p14:nvContentPartPr>
              <p14:xfrm>
                <a:off x="6964930" y="1558850"/>
                <a:ext cx="319320" cy="199800"/>
              </p14:xfrm>
            </p:contentPart>
          </mc:Choice>
          <mc:Fallback xmlns="">
            <p:pic>
              <p:nvPicPr>
                <p:cNvPr id="1197" name="Ink 1196">
                  <a:extLst>
                    <a:ext uri="{FF2B5EF4-FFF2-40B4-BE49-F238E27FC236}">
                      <a16:creationId xmlns:a16="http://schemas.microsoft.com/office/drawing/2014/main" id="{FF6115E5-2518-9BA2-6E2F-D4B87AE6A330}"/>
                    </a:ext>
                  </a:extLst>
                </p:cNvPr>
                <p:cNvPicPr/>
                <p:nvPr/>
              </p:nvPicPr>
              <p:blipFill>
                <a:blip r:embed="rId388"/>
                <a:stretch>
                  <a:fillRect/>
                </a:stretch>
              </p:blipFill>
              <p:spPr>
                <a:xfrm>
                  <a:off x="6958810" y="1552730"/>
                  <a:ext cx="331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198" name="Ink 1197">
                  <a:extLst>
                    <a:ext uri="{FF2B5EF4-FFF2-40B4-BE49-F238E27FC236}">
                      <a16:creationId xmlns:a16="http://schemas.microsoft.com/office/drawing/2014/main" id="{C25E0304-D2B3-4053-B26B-B92639621743}"/>
                    </a:ext>
                  </a:extLst>
                </p14:cNvPr>
                <p14:cNvContentPartPr/>
                <p14:nvPr/>
              </p14:nvContentPartPr>
              <p14:xfrm>
                <a:off x="7291090" y="1528610"/>
                <a:ext cx="67680" cy="221040"/>
              </p14:xfrm>
            </p:contentPart>
          </mc:Choice>
          <mc:Fallback xmlns="">
            <p:pic>
              <p:nvPicPr>
                <p:cNvPr id="1198" name="Ink 1197">
                  <a:extLst>
                    <a:ext uri="{FF2B5EF4-FFF2-40B4-BE49-F238E27FC236}">
                      <a16:creationId xmlns:a16="http://schemas.microsoft.com/office/drawing/2014/main" id="{C25E0304-D2B3-4053-B26B-B92639621743}"/>
                    </a:ext>
                  </a:extLst>
                </p:cNvPr>
                <p:cNvPicPr/>
                <p:nvPr/>
              </p:nvPicPr>
              <p:blipFill>
                <a:blip r:embed="rId390"/>
                <a:stretch>
                  <a:fillRect/>
                </a:stretch>
              </p:blipFill>
              <p:spPr>
                <a:xfrm>
                  <a:off x="7284970" y="1522490"/>
                  <a:ext cx="79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199" name="Ink 1198">
                  <a:extLst>
                    <a:ext uri="{FF2B5EF4-FFF2-40B4-BE49-F238E27FC236}">
                      <a16:creationId xmlns:a16="http://schemas.microsoft.com/office/drawing/2014/main" id="{79325CD9-59E2-A3DB-55F9-A2A425E735C6}"/>
                    </a:ext>
                  </a:extLst>
                </p14:cNvPr>
                <p14:cNvContentPartPr/>
                <p14:nvPr/>
              </p14:nvContentPartPr>
              <p14:xfrm>
                <a:off x="7380370" y="1490450"/>
                <a:ext cx="251280" cy="191880"/>
              </p14:xfrm>
            </p:contentPart>
          </mc:Choice>
          <mc:Fallback xmlns="">
            <p:pic>
              <p:nvPicPr>
                <p:cNvPr id="1199" name="Ink 1198">
                  <a:extLst>
                    <a:ext uri="{FF2B5EF4-FFF2-40B4-BE49-F238E27FC236}">
                      <a16:creationId xmlns:a16="http://schemas.microsoft.com/office/drawing/2014/main" id="{79325CD9-59E2-A3DB-55F9-A2A425E735C6}"/>
                    </a:ext>
                  </a:extLst>
                </p:cNvPr>
                <p:cNvPicPr/>
                <p:nvPr/>
              </p:nvPicPr>
              <p:blipFill>
                <a:blip r:embed="rId392"/>
                <a:stretch>
                  <a:fillRect/>
                </a:stretch>
              </p:blipFill>
              <p:spPr>
                <a:xfrm>
                  <a:off x="7374250" y="1484330"/>
                  <a:ext cx="2635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201" name="Ink 1200">
                  <a:extLst>
                    <a:ext uri="{FF2B5EF4-FFF2-40B4-BE49-F238E27FC236}">
                      <a16:creationId xmlns:a16="http://schemas.microsoft.com/office/drawing/2014/main" id="{E69903D8-B1B3-4E5C-6867-522C0BD869A4}"/>
                    </a:ext>
                  </a:extLst>
                </p14:cNvPr>
                <p14:cNvContentPartPr/>
                <p14:nvPr/>
              </p14:nvContentPartPr>
              <p14:xfrm>
                <a:off x="7225210" y="1555250"/>
                <a:ext cx="115920" cy="149400"/>
              </p14:xfrm>
            </p:contentPart>
          </mc:Choice>
          <mc:Fallback xmlns="">
            <p:pic>
              <p:nvPicPr>
                <p:cNvPr id="1201" name="Ink 1200">
                  <a:extLst>
                    <a:ext uri="{FF2B5EF4-FFF2-40B4-BE49-F238E27FC236}">
                      <a16:creationId xmlns:a16="http://schemas.microsoft.com/office/drawing/2014/main" id="{E69903D8-B1B3-4E5C-6867-522C0BD869A4}"/>
                    </a:ext>
                  </a:extLst>
                </p:cNvPr>
                <p:cNvPicPr/>
                <p:nvPr/>
              </p:nvPicPr>
              <p:blipFill>
                <a:blip r:embed="rId394"/>
                <a:stretch>
                  <a:fillRect/>
                </a:stretch>
              </p:blipFill>
              <p:spPr>
                <a:xfrm>
                  <a:off x="7219090" y="1549130"/>
                  <a:ext cx="128160" cy="161640"/>
                </a:xfrm>
                <a:prstGeom prst="rect">
                  <a:avLst/>
                </a:prstGeom>
              </p:spPr>
            </p:pic>
          </mc:Fallback>
        </mc:AlternateContent>
      </p:grpSp>
    </p:spTree>
    <p:extLst>
      <p:ext uri="{BB962C8B-B14F-4D97-AF65-F5344CB8AC3E}">
        <p14:creationId xmlns:p14="http://schemas.microsoft.com/office/powerpoint/2010/main" val="96189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9F81-51BF-368B-8F92-503EC95D7CB5}"/>
              </a:ext>
            </a:extLst>
          </p:cNvPr>
          <p:cNvSpPr>
            <a:spLocks noGrp="1"/>
          </p:cNvSpPr>
          <p:nvPr>
            <p:ph type="title"/>
          </p:nvPr>
        </p:nvSpPr>
        <p:spPr/>
        <p:txBody>
          <a:bodyPr/>
          <a:lstStyle/>
          <a:p>
            <a:r>
              <a:rPr lang="en-US" dirty="0"/>
              <a:t>NIC</a:t>
            </a:r>
          </a:p>
        </p:txBody>
      </p:sp>
      <p:sp>
        <p:nvSpPr>
          <p:cNvPr id="4" name="Rectangle 3">
            <a:extLst>
              <a:ext uri="{FF2B5EF4-FFF2-40B4-BE49-F238E27FC236}">
                <a16:creationId xmlns:a16="http://schemas.microsoft.com/office/drawing/2014/main" id="{2D54183B-5CDE-4DC7-2858-D93E65EB853E}"/>
              </a:ext>
            </a:extLst>
          </p:cNvPr>
          <p:cNvSpPr/>
          <p:nvPr/>
        </p:nvSpPr>
        <p:spPr>
          <a:xfrm>
            <a:off x="2927394" y="2118252"/>
            <a:ext cx="1638026" cy="6052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Deserializer</a:t>
            </a:r>
            <a:endParaRPr lang="en-US" dirty="0"/>
          </a:p>
        </p:txBody>
      </p:sp>
      <p:sp>
        <p:nvSpPr>
          <p:cNvPr id="5" name="Rectangle 4">
            <a:extLst>
              <a:ext uri="{FF2B5EF4-FFF2-40B4-BE49-F238E27FC236}">
                <a16:creationId xmlns:a16="http://schemas.microsoft.com/office/drawing/2014/main" id="{BBAB6F31-1D9F-DEB7-B9C1-9B0754985681}"/>
              </a:ext>
            </a:extLst>
          </p:cNvPr>
          <p:cNvSpPr/>
          <p:nvPr/>
        </p:nvSpPr>
        <p:spPr>
          <a:xfrm>
            <a:off x="1704906" y="2118252"/>
            <a:ext cx="801471" cy="6052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PLL</a:t>
            </a:r>
          </a:p>
        </p:txBody>
      </p:sp>
      <p:sp>
        <p:nvSpPr>
          <p:cNvPr id="6" name="Rectangle 5">
            <a:extLst>
              <a:ext uri="{FF2B5EF4-FFF2-40B4-BE49-F238E27FC236}">
                <a16:creationId xmlns:a16="http://schemas.microsoft.com/office/drawing/2014/main" id="{DDCDB190-18AF-E2D7-F518-8643441568D1}"/>
              </a:ext>
            </a:extLst>
          </p:cNvPr>
          <p:cNvSpPr/>
          <p:nvPr/>
        </p:nvSpPr>
        <p:spPr>
          <a:xfrm>
            <a:off x="4986437" y="2118252"/>
            <a:ext cx="1638026" cy="6052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Frame Buffer</a:t>
            </a:r>
          </a:p>
        </p:txBody>
      </p:sp>
      <p:sp>
        <p:nvSpPr>
          <p:cNvPr id="7" name="Rectangle 6">
            <a:extLst>
              <a:ext uri="{FF2B5EF4-FFF2-40B4-BE49-F238E27FC236}">
                <a16:creationId xmlns:a16="http://schemas.microsoft.com/office/drawing/2014/main" id="{4F155436-176B-D744-9FA9-9B98EBED3688}"/>
              </a:ext>
            </a:extLst>
          </p:cNvPr>
          <p:cNvSpPr/>
          <p:nvPr/>
        </p:nvSpPr>
        <p:spPr>
          <a:xfrm>
            <a:off x="4986437" y="3131328"/>
            <a:ext cx="1638026" cy="129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Media Access Controller</a:t>
            </a:r>
          </a:p>
        </p:txBody>
      </p:sp>
      <p:sp>
        <p:nvSpPr>
          <p:cNvPr id="8" name="Rectangle 7">
            <a:extLst>
              <a:ext uri="{FF2B5EF4-FFF2-40B4-BE49-F238E27FC236}">
                <a16:creationId xmlns:a16="http://schemas.microsoft.com/office/drawing/2014/main" id="{936B73E5-90BF-5432-C07D-54428B39C01D}"/>
              </a:ext>
            </a:extLst>
          </p:cNvPr>
          <p:cNvSpPr/>
          <p:nvPr/>
        </p:nvSpPr>
        <p:spPr>
          <a:xfrm>
            <a:off x="7309714" y="3126393"/>
            <a:ext cx="2110580" cy="1295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MAC Address Table</a:t>
            </a:r>
          </a:p>
          <a:p>
            <a:pPr algn="ctr"/>
            <a:r>
              <a:rPr lang="en-US" dirty="0"/>
              <a:t>00:00:01:12:34:56</a:t>
            </a:r>
          </a:p>
          <a:p>
            <a:pPr algn="ctr"/>
            <a:r>
              <a:rPr lang="en-US" dirty="0"/>
              <a:t>FF:FF:FF:FF:FF:FF</a:t>
            </a:r>
          </a:p>
        </p:txBody>
      </p:sp>
      <p:cxnSp>
        <p:nvCxnSpPr>
          <p:cNvPr id="10" name="Straight Connector 9">
            <a:extLst>
              <a:ext uri="{FF2B5EF4-FFF2-40B4-BE49-F238E27FC236}">
                <a16:creationId xmlns:a16="http://schemas.microsoft.com/office/drawing/2014/main" id="{B9FD12BE-F4A4-A9DF-131A-30BD1505E6B5}"/>
              </a:ext>
            </a:extLst>
          </p:cNvPr>
          <p:cNvCxnSpPr>
            <a:cxnSpLocks/>
            <a:stCxn id="7" idx="3"/>
            <a:endCxn id="8" idx="1"/>
          </p:cNvCxnSpPr>
          <p:nvPr/>
        </p:nvCxnSpPr>
        <p:spPr>
          <a:xfrm flipV="1">
            <a:off x="6624463" y="3774367"/>
            <a:ext cx="685251" cy="4935"/>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EC40003-8441-A7D3-87EF-B35FA5EAAB11}"/>
              </a:ext>
            </a:extLst>
          </p:cNvPr>
          <p:cNvSpPr/>
          <p:nvPr/>
        </p:nvSpPr>
        <p:spPr>
          <a:xfrm>
            <a:off x="4986437" y="5175569"/>
            <a:ext cx="1638026" cy="13353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CPU</a:t>
            </a:r>
          </a:p>
        </p:txBody>
      </p:sp>
      <p:cxnSp>
        <p:nvCxnSpPr>
          <p:cNvPr id="17" name="Straight Connector 16">
            <a:extLst>
              <a:ext uri="{FF2B5EF4-FFF2-40B4-BE49-F238E27FC236}">
                <a16:creationId xmlns:a16="http://schemas.microsoft.com/office/drawing/2014/main" id="{7F2FFCB1-D322-9E79-B2DC-84DFBCE9ABDF}"/>
              </a:ext>
            </a:extLst>
          </p:cNvPr>
          <p:cNvCxnSpPr>
            <a:stCxn id="7" idx="2"/>
            <a:endCxn id="15" idx="0"/>
          </p:cNvCxnSpPr>
          <p:nvPr/>
        </p:nvCxnSpPr>
        <p:spPr>
          <a:xfrm>
            <a:off x="5805450" y="4427276"/>
            <a:ext cx="0" cy="748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A7D9EA0-470A-FF08-7D24-8E0FDD4F0AC0}"/>
              </a:ext>
            </a:extLst>
          </p:cNvPr>
          <p:cNvCxnSpPr>
            <a:stCxn id="6" idx="2"/>
            <a:endCxn id="7" idx="0"/>
          </p:cNvCxnSpPr>
          <p:nvPr/>
        </p:nvCxnSpPr>
        <p:spPr>
          <a:xfrm>
            <a:off x="5805450" y="2723466"/>
            <a:ext cx="0" cy="4078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EC49B46-BD77-DB04-760F-A94EBB259E37}"/>
              </a:ext>
            </a:extLst>
          </p:cNvPr>
          <p:cNvCxnSpPr>
            <a:stCxn id="4" idx="3"/>
            <a:endCxn id="6" idx="1"/>
          </p:cNvCxnSpPr>
          <p:nvPr/>
        </p:nvCxnSpPr>
        <p:spPr>
          <a:xfrm>
            <a:off x="4565420" y="2420859"/>
            <a:ext cx="4210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33E31C6-0F12-C775-042B-F18E9F7E7D24}"/>
              </a:ext>
            </a:extLst>
          </p:cNvPr>
          <p:cNvCxnSpPr>
            <a:stCxn id="5" idx="3"/>
            <a:endCxn id="4" idx="1"/>
          </p:cNvCxnSpPr>
          <p:nvPr/>
        </p:nvCxnSpPr>
        <p:spPr>
          <a:xfrm>
            <a:off x="2506377" y="2420859"/>
            <a:ext cx="4210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59D6D48-1B45-DDC8-2766-FF3A22E5CEC0}"/>
              </a:ext>
            </a:extLst>
          </p:cNvPr>
          <p:cNvCxnSpPr>
            <a:stCxn id="5" idx="1"/>
          </p:cNvCxnSpPr>
          <p:nvPr/>
        </p:nvCxnSpPr>
        <p:spPr>
          <a:xfrm flipH="1">
            <a:off x="838200" y="2420859"/>
            <a:ext cx="866706"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F7A9DA7D-BF3C-EF2A-24DC-4B190F9D6031}"/>
              </a:ext>
            </a:extLst>
          </p:cNvPr>
          <p:cNvSpPr txBox="1"/>
          <p:nvPr/>
        </p:nvSpPr>
        <p:spPr>
          <a:xfrm>
            <a:off x="5938665" y="4611001"/>
            <a:ext cx="1028423" cy="369332"/>
          </a:xfrm>
          <a:prstGeom prst="rect">
            <a:avLst/>
          </a:prstGeom>
          <a:noFill/>
        </p:spPr>
        <p:txBody>
          <a:bodyPr wrap="square" rtlCol="0">
            <a:spAutoFit/>
          </a:bodyPr>
          <a:lstStyle/>
          <a:p>
            <a:r>
              <a:rPr lang="en-US" dirty="0"/>
              <a:t>IRQ</a:t>
            </a:r>
          </a:p>
        </p:txBody>
      </p:sp>
      <mc:AlternateContent xmlns:mc="http://schemas.openxmlformats.org/markup-compatibility/2006" xmlns:p14="http://schemas.microsoft.com/office/powerpoint/2010/main">
        <mc:Choice Requires="p14">
          <p:contentPart p14:bwMode="auto" r:id="rId2">
            <p14:nvContentPartPr>
              <p14:cNvPr id="85" name="Ink 84">
                <a:extLst>
                  <a:ext uri="{FF2B5EF4-FFF2-40B4-BE49-F238E27FC236}">
                    <a16:creationId xmlns:a16="http://schemas.microsoft.com/office/drawing/2014/main" id="{F9EF32DC-03BD-E795-4546-575FD2A14997}"/>
                  </a:ext>
                </a:extLst>
              </p14:cNvPr>
              <p14:cNvContentPartPr/>
              <p14:nvPr/>
            </p14:nvContentPartPr>
            <p14:xfrm>
              <a:off x="5255650" y="676130"/>
              <a:ext cx="1717200" cy="727560"/>
            </p14:xfrm>
          </p:contentPart>
        </mc:Choice>
        <mc:Fallback xmlns="">
          <p:pic>
            <p:nvPicPr>
              <p:cNvPr id="85" name="Ink 84">
                <a:extLst>
                  <a:ext uri="{FF2B5EF4-FFF2-40B4-BE49-F238E27FC236}">
                    <a16:creationId xmlns:a16="http://schemas.microsoft.com/office/drawing/2014/main" id="{F9EF32DC-03BD-E795-4546-575FD2A14997}"/>
                  </a:ext>
                </a:extLst>
              </p:cNvPr>
              <p:cNvPicPr/>
              <p:nvPr/>
            </p:nvPicPr>
            <p:blipFill>
              <a:blip r:embed="rId3"/>
              <a:stretch>
                <a:fillRect/>
              </a:stretch>
            </p:blipFill>
            <p:spPr>
              <a:xfrm>
                <a:off x="5249530" y="670010"/>
                <a:ext cx="1729440" cy="739800"/>
              </a:xfrm>
              <a:prstGeom prst="rect">
                <a:avLst/>
              </a:prstGeom>
            </p:spPr>
          </p:pic>
        </mc:Fallback>
      </mc:AlternateContent>
      <p:grpSp>
        <p:nvGrpSpPr>
          <p:cNvPr id="92" name="Group 91">
            <a:extLst>
              <a:ext uri="{FF2B5EF4-FFF2-40B4-BE49-F238E27FC236}">
                <a16:creationId xmlns:a16="http://schemas.microsoft.com/office/drawing/2014/main" id="{FD2B95C2-A9B5-CC24-A861-7F247BE8D417}"/>
              </a:ext>
            </a:extLst>
          </p:cNvPr>
          <p:cNvGrpSpPr/>
          <p:nvPr/>
        </p:nvGrpSpPr>
        <p:grpSpPr>
          <a:xfrm>
            <a:off x="2869930" y="-131710"/>
            <a:ext cx="8871840" cy="1667160"/>
            <a:chOff x="2869930" y="-131710"/>
            <a:chExt cx="8871840" cy="1667160"/>
          </a:xfrm>
        </p:grpSpPr>
        <mc:AlternateContent xmlns:mc="http://schemas.openxmlformats.org/markup-compatibility/2006" xmlns:p14="http://schemas.microsoft.com/office/powerpoint/2010/main">
          <mc:Choice Requires="p14">
            <p:contentPart p14:bwMode="auto" r:id="rId4">
              <p14:nvContentPartPr>
                <p14:cNvPr id="80" name="Ink 79">
                  <a:extLst>
                    <a:ext uri="{FF2B5EF4-FFF2-40B4-BE49-F238E27FC236}">
                      <a16:creationId xmlns:a16="http://schemas.microsoft.com/office/drawing/2014/main" id="{15963AED-847B-14E4-4B0E-7816C31CCA43}"/>
                    </a:ext>
                  </a:extLst>
                </p14:cNvPr>
                <p14:cNvContentPartPr/>
                <p14:nvPr/>
              </p14:nvContentPartPr>
              <p14:xfrm>
                <a:off x="2869930" y="16610"/>
                <a:ext cx="2359440" cy="1491480"/>
              </p14:xfrm>
            </p:contentPart>
          </mc:Choice>
          <mc:Fallback xmlns="">
            <p:pic>
              <p:nvPicPr>
                <p:cNvPr id="80" name="Ink 79">
                  <a:extLst>
                    <a:ext uri="{FF2B5EF4-FFF2-40B4-BE49-F238E27FC236}">
                      <a16:creationId xmlns:a16="http://schemas.microsoft.com/office/drawing/2014/main" id="{15963AED-847B-14E4-4B0E-7816C31CCA43}"/>
                    </a:ext>
                  </a:extLst>
                </p:cNvPr>
                <p:cNvPicPr/>
                <p:nvPr/>
              </p:nvPicPr>
              <p:blipFill>
                <a:blip r:embed="rId5"/>
                <a:stretch>
                  <a:fillRect/>
                </a:stretch>
              </p:blipFill>
              <p:spPr>
                <a:xfrm>
                  <a:off x="2863810" y="10490"/>
                  <a:ext cx="2371680" cy="150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1" name="Ink 80">
                  <a:extLst>
                    <a:ext uri="{FF2B5EF4-FFF2-40B4-BE49-F238E27FC236}">
                      <a16:creationId xmlns:a16="http://schemas.microsoft.com/office/drawing/2014/main" id="{A9ABBE6E-9459-32A8-3334-F90D2CE80445}"/>
                    </a:ext>
                  </a:extLst>
                </p14:cNvPr>
                <p14:cNvContentPartPr/>
                <p14:nvPr/>
              </p14:nvContentPartPr>
              <p14:xfrm>
                <a:off x="9041770" y="-131710"/>
                <a:ext cx="2700000" cy="1612440"/>
              </p14:xfrm>
            </p:contentPart>
          </mc:Choice>
          <mc:Fallback xmlns="">
            <p:pic>
              <p:nvPicPr>
                <p:cNvPr id="81" name="Ink 80">
                  <a:extLst>
                    <a:ext uri="{FF2B5EF4-FFF2-40B4-BE49-F238E27FC236}">
                      <a16:creationId xmlns:a16="http://schemas.microsoft.com/office/drawing/2014/main" id="{A9ABBE6E-9459-32A8-3334-F90D2CE80445}"/>
                    </a:ext>
                  </a:extLst>
                </p:cNvPr>
                <p:cNvPicPr/>
                <p:nvPr/>
              </p:nvPicPr>
              <p:blipFill>
                <a:blip r:embed="rId7"/>
                <a:stretch>
                  <a:fillRect/>
                </a:stretch>
              </p:blipFill>
              <p:spPr>
                <a:xfrm>
                  <a:off x="9035650" y="-137830"/>
                  <a:ext cx="2712240" cy="162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2" name="Ink 81">
                  <a:extLst>
                    <a:ext uri="{FF2B5EF4-FFF2-40B4-BE49-F238E27FC236}">
                      <a16:creationId xmlns:a16="http://schemas.microsoft.com/office/drawing/2014/main" id="{439F9DDD-E645-A8DC-4DB9-D36F78E002EA}"/>
                    </a:ext>
                  </a:extLst>
                </p14:cNvPr>
                <p14:cNvContentPartPr/>
                <p14:nvPr/>
              </p14:nvContentPartPr>
              <p14:xfrm>
                <a:off x="4948930" y="384530"/>
                <a:ext cx="2520" cy="2880"/>
              </p14:xfrm>
            </p:contentPart>
          </mc:Choice>
          <mc:Fallback xmlns="">
            <p:pic>
              <p:nvPicPr>
                <p:cNvPr id="82" name="Ink 81">
                  <a:extLst>
                    <a:ext uri="{FF2B5EF4-FFF2-40B4-BE49-F238E27FC236}">
                      <a16:creationId xmlns:a16="http://schemas.microsoft.com/office/drawing/2014/main" id="{439F9DDD-E645-A8DC-4DB9-D36F78E002EA}"/>
                    </a:ext>
                  </a:extLst>
                </p:cNvPr>
                <p:cNvPicPr/>
                <p:nvPr/>
              </p:nvPicPr>
              <p:blipFill>
                <a:blip r:embed="rId9"/>
                <a:stretch>
                  <a:fillRect/>
                </a:stretch>
              </p:blipFill>
              <p:spPr>
                <a:xfrm>
                  <a:off x="4942810" y="378410"/>
                  <a:ext cx="147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3" name="Ink 82">
                  <a:extLst>
                    <a:ext uri="{FF2B5EF4-FFF2-40B4-BE49-F238E27FC236}">
                      <a16:creationId xmlns:a16="http://schemas.microsoft.com/office/drawing/2014/main" id="{85721094-E0E8-342A-6E7D-F6A1D72E76B7}"/>
                    </a:ext>
                  </a:extLst>
                </p14:cNvPr>
                <p14:cNvContentPartPr/>
                <p14:nvPr/>
              </p14:nvContentPartPr>
              <p14:xfrm>
                <a:off x="4989970" y="325130"/>
                <a:ext cx="4200480" cy="140760"/>
              </p14:xfrm>
            </p:contentPart>
          </mc:Choice>
          <mc:Fallback xmlns="">
            <p:pic>
              <p:nvPicPr>
                <p:cNvPr id="83" name="Ink 82">
                  <a:extLst>
                    <a:ext uri="{FF2B5EF4-FFF2-40B4-BE49-F238E27FC236}">
                      <a16:creationId xmlns:a16="http://schemas.microsoft.com/office/drawing/2014/main" id="{85721094-E0E8-342A-6E7D-F6A1D72E76B7}"/>
                    </a:ext>
                  </a:extLst>
                </p:cNvPr>
                <p:cNvPicPr/>
                <p:nvPr/>
              </p:nvPicPr>
              <p:blipFill>
                <a:blip r:embed="rId11"/>
                <a:stretch>
                  <a:fillRect/>
                </a:stretch>
              </p:blipFill>
              <p:spPr>
                <a:xfrm>
                  <a:off x="4983850" y="319010"/>
                  <a:ext cx="4212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7" name="Ink 86">
                  <a:extLst>
                    <a:ext uri="{FF2B5EF4-FFF2-40B4-BE49-F238E27FC236}">
                      <a16:creationId xmlns:a16="http://schemas.microsoft.com/office/drawing/2014/main" id="{BF4B32E6-93F0-EDE5-8523-F0B35A84669F}"/>
                    </a:ext>
                  </a:extLst>
                </p14:cNvPr>
                <p14:cNvContentPartPr/>
                <p14:nvPr/>
              </p14:nvContentPartPr>
              <p14:xfrm>
                <a:off x="5442490" y="463730"/>
                <a:ext cx="63000" cy="360720"/>
              </p14:xfrm>
            </p:contentPart>
          </mc:Choice>
          <mc:Fallback xmlns="">
            <p:pic>
              <p:nvPicPr>
                <p:cNvPr id="87" name="Ink 86">
                  <a:extLst>
                    <a:ext uri="{FF2B5EF4-FFF2-40B4-BE49-F238E27FC236}">
                      <a16:creationId xmlns:a16="http://schemas.microsoft.com/office/drawing/2014/main" id="{BF4B32E6-93F0-EDE5-8523-F0B35A84669F}"/>
                    </a:ext>
                  </a:extLst>
                </p:cNvPr>
                <p:cNvPicPr/>
                <p:nvPr/>
              </p:nvPicPr>
              <p:blipFill>
                <a:blip r:embed="rId13"/>
                <a:stretch>
                  <a:fillRect/>
                </a:stretch>
              </p:blipFill>
              <p:spPr>
                <a:xfrm>
                  <a:off x="5436370" y="457610"/>
                  <a:ext cx="752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a:extLst>
                    <a:ext uri="{FF2B5EF4-FFF2-40B4-BE49-F238E27FC236}">
                      <a16:creationId xmlns:a16="http://schemas.microsoft.com/office/drawing/2014/main" id="{77B65286-4049-2577-76E4-BB95F9E2B5BA}"/>
                    </a:ext>
                  </a:extLst>
                </p14:cNvPr>
                <p14:cNvContentPartPr/>
                <p14:nvPr/>
              </p14:nvContentPartPr>
              <p14:xfrm>
                <a:off x="5531050" y="1101650"/>
                <a:ext cx="55440" cy="368280"/>
              </p14:xfrm>
            </p:contentPart>
          </mc:Choice>
          <mc:Fallback xmlns="">
            <p:pic>
              <p:nvPicPr>
                <p:cNvPr id="88" name="Ink 87">
                  <a:extLst>
                    <a:ext uri="{FF2B5EF4-FFF2-40B4-BE49-F238E27FC236}">
                      <a16:creationId xmlns:a16="http://schemas.microsoft.com/office/drawing/2014/main" id="{77B65286-4049-2577-76E4-BB95F9E2B5BA}"/>
                    </a:ext>
                  </a:extLst>
                </p:cNvPr>
                <p:cNvPicPr/>
                <p:nvPr/>
              </p:nvPicPr>
              <p:blipFill>
                <a:blip r:embed="rId15"/>
                <a:stretch>
                  <a:fillRect/>
                </a:stretch>
              </p:blipFill>
              <p:spPr>
                <a:xfrm>
                  <a:off x="5524930" y="1095530"/>
                  <a:ext cx="676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Ink 88">
                  <a:extLst>
                    <a:ext uri="{FF2B5EF4-FFF2-40B4-BE49-F238E27FC236}">
                      <a16:creationId xmlns:a16="http://schemas.microsoft.com/office/drawing/2014/main" id="{F868B129-808A-94BD-CC2E-EA0A8A9F2347}"/>
                    </a:ext>
                  </a:extLst>
                </p14:cNvPr>
                <p14:cNvContentPartPr/>
                <p14:nvPr/>
              </p14:nvContentPartPr>
              <p14:xfrm>
                <a:off x="6049450" y="430610"/>
                <a:ext cx="48960" cy="323280"/>
              </p14:xfrm>
            </p:contentPart>
          </mc:Choice>
          <mc:Fallback xmlns="">
            <p:pic>
              <p:nvPicPr>
                <p:cNvPr id="89" name="Ink 88">
                  <a:extLst>
                    <a:ext uri="{FF2B5EF4-FFF2-40B4-BE49-F238E27FC236}">
                      <a16:creationId xmlns:a16="http://schemas.microsoft.com/office/drawing/2014/main" id="{F868B129-808A-94BD-CC2E-EA0A8A9F2347}"/>
                    </a:ext>
                  </a:extLst>
                </p:cNvPr>
                <p:cNvPicPr/>
                <p:nvPr/>
              </p:nvPicPr>
              <p:blipFill>
                <a:blip r:embed="rId17"/>
                <a:stretch>
                  <a:fillRect/>
                </a:stretch>
              </p:blipFill>
              <p:spPr>
                <a:xfrm>
                  <a:off x="6043330" y="424490"/>
                  <a:ext cx="612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0" name="Ink 89">
                  <a:extLst>
                    <a:ext uri="{FF2B5EF4-FFF2-40B4-BE49-F238E27FC236}">
                      <a16:creationId xmlns:a16="http://schemas.microsoft.com/office/drawing/2014/main" id="{C839AA99-DF9E-8E0E-9763-CAE6745CECD7}"/>
                    </a:ext>
                  </a:extLst>
                </p14:cNvPr>
                <p14:cNvContentPartPr/>
                <p14:nvPr/>
              </p14:nvContentPartPr>
              <p14:xfrm>
                <a:off x="6274450" y="1220090"/>
                <a:ext cx="19440" cy="315360"/>
              </p14:xfrm>
            </p:contentPart>
          </mc:Choice>
          <mc:Fallback xmlns="">
            <p:pic>
              <p:nvPicPr>
                <p:cNvPr id="90" name="Ink 89">
                  <a:extLst>
                    <a:ext uri="{FF2B5EF4-FFF2-40B4-BE49-F238E27FC236}">
                      <a16:creationId xmlns:a16="http://schemas.microsoft.com/office/drawing/2014/main" id="{C839AA99-DF9E-8E0E-9763-CAE6745CECD7}"/>
                    </a:ext>
                  </a:extLst>
                </p:cNvPr>
                <p:cNvPicPr/>
                <p:nvPr/>
              </p:nvPicPr>
              <p:blipFill>
                <a:blip r:embed="rId19"/>
                <a:stretch>
                  <a:fillRect/>
                </a:stretch>
              </p:blipFill>
              <p:spPr>
                <a:xfrm>
                  <a:off x="6268330" y="1213970"/>
                  <a:ext cx="316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1" name="Ink 90">
                  <a:extLst>
                    <a:ext uri="{FF2B5EF4-FFF2-40B4-BE49-F238E27FC236}">
                      <a16:creationId xmlns:a16="http://schemas.microsoft.com/office/drawing/2014/main" id="{B1EA91A1-9733-E2A5-27BB-68BC7AB20C8A}"/>
                    </a:ext>
                  </a:extLst>
                </p14:cNvPr>
                <p14:cNvContentPartPr/>
                <p14:nvPr/>
              </p14:nvContentPartPr>
              <p14:xfrm>
                <a:off x="6784930" y="572810"/>
                <a:ext cx="70920" cy="618120"/>
              </p14:xfrm>
            </p:contentPart>
          </mc:Choice>
          <mc:Fallback xmlns="">
            <p:pic>
              <p:nvPicPr>
                <p:cNvPr id="91" name="Ink 90">
                  <a:extLst>
                    <a:ext uri="{FF2B5EF4-FFF2-40B4-BE49-F238E27FC236}">
                      <a16:creationId xmlns:a16="http://schemas.microsoft.com/office/drawing/2014/main" id="{B1EA91A1-9733-E2A5-27BB-68BC7AB20C8A}"/>
                    </a:ext>
                  </a:extLst>
                </p:cNvPr>
                <p:cNvPicPr/>
                <p:nvPr/>
              </p:nvPicPr>
              <p:blipFill>
                <a:blip r:embed="rId21"/>
                <a:stretch>
                  <a:fillRect/>
                </a:stretch>
              </p:blipFill>
              <p:spPr>
                <a:xfrm>
                  <a:off x="6778810" y="566690"/>
                  <a:ext cx="83160" cy="630360"/>
                </a:xfrm>
                <a:prstGeom prst="rect">
                  <a:avLst/>
                </a:prstGeom>
              </p:spPr>
            </p:pic>
          </mc:Fallback>
        </mc:AlternateContent>
      </p:grpSp>
      <p:grpSp>
        <p:nvGrpSpPr>
          <p:cNvPr id="97" name="Group 96">
            <a:extLst>
              <a:ext uri="{FF2B5EF4-FFF2-40B4-BE49-F238E27FC236}">
                <a16:creationId xmlns:a16="http://schemas.microsoft.com/office/drawing/2014/main" id="{0E4C2FBD-E073-63EB-D86B-D632D0417860}"/>
              </a:ext>
            </a:extLst>
          </p:cNvPr>
          <p:cNvGrpSpPr/>
          <p:nvPr/>
        </p:nvGrpSpPr>
        <p:grpSpPr>
          <a:xfrm>
            <a:off x="5487130" y="887810"/>
            <a:ext cx="1098360" cy="218520"/>
            <a:chOff x="5487130" y="887810"/>
            <a:chExt cx="1098360" cy="218520"/>
          </a:xfrm>
        </p:grpSpPr>
        <mc:AlternateContent xmlns:mc="http://schemas.openxmlformats.org/markup-compatibility/2006" xmlns:p14="http://schemas.microsoft.com/office/powerpoint/2010/main">
          <mc:Choice Requires="p14">
            <p:contentPart p14:bwMode="auto" r:id="rId22">
              <p14:nvContentPartPr>
                <p14:cNvPr id="93" name="Ink 92">
                  <a:extLst>
                    <a:ext uri="{FF2B5EF4-FFF2-40B4-BE49-F238E27FC236}">
                      <a16:creationId xmlns:a16="http://schemas.microsoft.com/office/drawing/2014/main" id="{8D3A7F7B-B54A-CDE1-9361-C76A89A3C1EB}"/>
                    </a:ext>
                  </a:extLst>
                </p14:cNvPr>
                <p14:cNvContentPartPr/>
                <p14:nvPr/>
              </p14:nvContentPartPr>
              <p14:xfrm>
                <a:off x="5487130" y="887810"/>
                <a:ext cx="162360" cy="204120"/>
              </p14:xfrm>
            </p:contentPart>
          </mc:Choice>
          <mc:Fallback xmlns="">
            <p:pic>
              <p:nvPicPr>
                <p:cNvPr id="93" name="Ink 92">
                  <a:extLst>
                    <a:ext uri="{FF2B5EF4-FFF2-40B4-BE49-F238E27FC236}">
                      <a16:creationId xmlns:a16="http://schemas.microsoft.com/office/drawing/2014/main" id="{8D3A7F7B-B54A-CDE1-9361-C76A89A3C1EB}"/>
                    </a:ext>
                  </a:extLst>
                </p:cNvPr>
                <p:cNvPicPr/>
                <p:nvPr/>
              </p:nvPicPr>
              <p:blipFill>
                <a:blip r:embed="rId23"/>
                <a:stretch>
                  <a:fillRect/>
                </a:stretch>
              </p:blipFill>
              <p:spPr>
                <a:xfrm>
                  <a:off x="5481010" y="881690"/>
                  <a:ext cx="174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4" name="Ink 93">
                  <a:extLst>
                    <a:ext uri="{FF2B5EF4-FFF2-40B4-BE49-F238E27FC236}">
                      <a16:creationId xmlns:a16="http://schemas.microsoft.com/office/drawing/2014/main" id="{8BCA7A2A-7D9C-E28C-4327-36770639F38D}"/>
                    </a:ext>
                  </a:extLst>
                </p14:cNvPr>
                <p14:cNvContentPartPr/>
                <p14:nvPr/>
              </p14:nvContentPartPr>
              <p14:xfrm>
                <a:off x="5813290" y="954770"/>
                <a:ext cx="63000" cy="114120"/>
              </p14:xfrm>
            </p:contentPart>
          </mc:Choice>
          <mc:Fallback xmlns="">
            <p:pic>
              <p:nvPicPr>
                <p:cNvPr id="94" name="Ink 93">
                  <a:extLst>
                    <a:ext uri="{FF2B5EF4-FFF2-40B4-BE49-F238E27FC236}">
                      <a16:creationId xmlns:a16="http://schemas.microsoft.com/office/drawing/2014/main" id="{8BCA7A2A-7D9C-E28C-4327-36770639F38D}"/>
                    </a:ext>
                  </a:extLst>
                </p:cNvPr>
                <p:cNvPicPr/>
                <p:nvPr/>
              </p:nvPicPr>
              <p:blipFill>
                <a:blip r:embed="rId25"/>
                <a:stretch>
                  <a:fillRect/>
                </a:stretch>
              </p:blipFill>
              <p:spPr>
                <a:xfrm>
                  <a:off x="5807170" y="948650"/>
                  <a:ext cx="75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5" name="Ink 94">
                  <a:extLst>
                    <a:ext uri="{FF2B5EF4-FFF2-40B4-BE49-F238E27FC236}">
                      <a16:creationId xmlns:a16="http://schemas.microsoft.com/office/drawing/2014/main" id="{E8BCF690-B227-C38D-946B-4C88C3234E6D}"/>
                    </a:ext>
                  </a:extLst>
                </p14:cNvPr>
                <p14:cNvContentPartPr/>
                <p14:nvPr/>
              </p14:nvContentPartPr>
              <p14:xfrm>
                <a:off x="6174010" y="990050"/>
                <a:ext cx="66240" cy="116280"/>
              </p14:xfrm>
            </p:contentPart>
          </mc:Choice>
          <mc:Fallback xmlns="">
            <p:pic>
              <p:nvPicPr>
                <p:cNvPr id="95" name="Ink 94">
                  <a:extLst>
                    <a:ext uri="{FF2B5EF4-FFF2-40B4-BE49-F238E27FC236}">
                      <a16:creationId xmlns:a16="http://schemas.microsoft.com/office/drawing/2014/main" id="{E8BCF690-B227-C38D-946B-4C88C3234E6D}"/>
                    </a:ext>
                  </a:extLst>
                </p:cNvPr>
                <p:cNvPicPr/>
                <p:nvPr/>
              </p:nvPicPr>
              <p:blipFill>
                <a:blip r:embed="rId27"/>
                <a:stretch>
                  <a:fillRect/>
                </a:stretch>
              </p:blipFill>
              <p:spPr>
                <a:xfrm>
                  <a:off x="6167890" y="983930"/>
                  <a:ext cx="78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6" name="Ink 95">
                  <a:extLst>
                    <a:ext uri="{FF2B5EF4-FFF2-40B4-BE49-F238E27FC236}">
                      <a16:creationId xmlns:a16="http://schemas.microsoft.com/office/drawing/2014/main" id="{EB2126D0-CC69-7B18-0E74-5AC86863F6F9}"/>
                    </a:ext>
                  </a:extLst>
                </p14:cNvPr>
                <p14:cNvContentPartPr/>
                <p14:nvPr/>
              </p14:nvContentPartPr>
              <p14:xfrm>
                <a:off x="6578290" y="1008410"/>
                <a:ext cx="7200" cy="66600"/>
              </p14:xfrm>
            </p:contentPart>
          </mc:Choice>
          <mc:Fallback xmlns="">
            <p:pic>
              <p:nvPicPr>
                <p:cNvPr id="96" name="Ink 95">
                  <a:extLst>
                    <a:ext uri="{FF2B5EF4-FFF2-40B4-BE49-F238E27FC236}">
                      <a16:creationId xmlns:a16="http://schemas.microsoft.com/office/drawing/2014/main" id="{EB2126D0-CC69-7B18-0E74-5AC86863F6F9}"/>
                    </a:ext>
                  </a:extLst>
                </p:cNvPr>
                <p:cNvPicPr/>
                <p:nvPr/>
              </p:nvPicPr>
              <p:blipFill>
                <a:blip r:embed="rId29"/>
                <a:stretch>
                  <a:fillRect/>
                </a:stretch>
              </p:blipFill>
              <p:spPr>
                <a:xfrm>
                  <a:off x="6572170" y="1002290"/>
                  <a:ext cx="19440" cy="78840"/>
                </a:xfrm>
                <a:prstGeom prst="rect">
                  <a:avLst/>
                </a:prstGeom>
              </p:spPr>
            </p:pic>
          </mc:Fallback>
        </mc:AlternateContent>
      </p:grpSp>
      <p:grpSp>
        <p:nvGrpSpPr>
          <p:cNvPr id="105" name="Group 104">
            <a:extLst>
              <a:ext uri="{FF2B5EF4-FFF2-40B4-BE49-F238E27FC236}">
                <a16:creationId xmlns:a16="http://schemas.microsoft.com/office/drawing/2014/main" id="{966E3A17-073F-507E-BADB-C9D166FC9F4A}"/>
              </a:ext>
            </a:extLst>
          </p:cNvPr>
          <p:cNvGrpSpPr/>
          <p:nvPr/>
        </p:nvGrpSpPr>
        <p:grpSpPr>
          <a:xfrm>
            <a:off x="4760650" y="3440570"/>
            <a:ext cx="4433760" cy="1222200"/>
            <a:chOff x="4760650" y="3440570"/>
            <a:chExt cx="4433760" cy="1222200"/>
          </a:xfrm>
        </p:grpSpPr>
        <mc:AlternateContent xmlns:mc="http://schemas.openxmlformats.org/markup-compatibility/2006" xmlns:p14="http://schemas.microsoft.com/office/powerpoint/2010/main">
          <mc:Choice Requires="p14">
            <p:contentPart p14:bwMode="auto" r:id="rId30">
              <p14:nvContentPartPr>
                <p14:cNvPr id="98" name="Ink 97">
                  <a:extLst>
                    <a:ext uri="{FF2B5EF4-FFF2-40B4-BE49-F238E27FC236}">
                      <a16:creationId xmlns:a16="http://schemas.microsoft.com/office/drawing/2014/main" id="{E0EF1284-DF7B-91B3-DA04-267A87863EC6}"/>
                    </a:ext>
                  </a:extLst>
                </p14:cNvPr>
                <p14:cNvContentPartPr/>
                <p14:nvPr/>
              </p14:nvContentPartPr>
              <p14:xfrm>
                <a:off x="8107210" y="4294850"/>
                <a:ext cx="215280" cy="304560"/>
              </p14:xfrm>
            </p:contentPart>
          </mc:Choice>
          <mc:Fallback xmlns="">
            <p:pic>
              <p:nvPicPr>
                <p:cNvPr id="98" name="Ink 97">
                  <a:extLst>
                    <a:ext uri="{FF2B5EF4-FFF2-40B4-BE49-F238E27FC236}">
                      <a16:creationId xmlns:a16="http://schemas.microsoft.com/office/drawing/2014/main" id="{E0EF1284-DF7B-91B3-DA04-267A87863EC6}"/>
                    </a:ext>
                  </a:extLst>
                </p:cNvPr>
                <p:cNvPicPr/>
                <p:nvPr/>
              </p:nvPicPr>
              <p:blipFill>
                <a:blip r:embed="rId31"/>
                <a:stretch>
                  <a:fillRect/>
                </a:stretch>
              </p:blipFill>
              <p:spPr>
                <a:xfrm>
                  <a:off x="8101090" y="4288730"/>
                  <a:ext cx="2275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9" name="Ink 98">
                  <a:extLst>
                    <a:ext uri="{FF2B5EF4-FFF2-40B4-BE49-F238E27FC236}">
                      <a16:creationId xmlns:a16="http://schemas.microsoft.com/office/drawing/2014/main" id="{6E13D665-C65B-5A19-4828-6098928C5D7E}"/>
                    </a:ext>
                  </a:extLst>
                </p14:cNvPr>
                <p14:cNvContentPartPr/>
                <p14:nvPr/>
              </p14:nvContentPartPr>
              <p14:xfrm>
                <a:off x="8064370" y="4289450"/>
                <a:ext cx="270000" cy="373320"/>
              </p14:xfrm>
            </p:contentPart>
          </mc:Choice>
          <mc:Fallback xmlns="">
            <p:pic>
              <p:nvPicPr>
                <p:cNvPr id="99" name="Ink 98">
                  <a:extLst>
                    <a:ext uri="{FF2B5EF4-FFF2-40B4-BE49-F238E27FC236}">
                      <a16:creationId xmlns:a16="http://schemas.microsoft.com/office/drawing/2014/main" id="{6E13D665-C65B-5A19-4828-6098928C5D7E}"/>
                    </a:ext>
                  </a:extLst>
                </p:cNvPr>
                <p:cNvPicPr/>
                <p:nvPr/>
              </p:nvPicPr>
              <p:blipFill>
                <a:blip r:embed="rId33"/>
                <a:stretch>
                  <a:fillRect/>
                </a:stretch>
              </p:blipFill>
              <p:spPr>
                <a:xfrm>
                  <a:off x="8058250" y="4283330"/>
                  <a:ext cx="28224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0" name="Ink 99">
                  <a:extLst>
                    <a:ext uri="{FF2B5EF4-FFF2-40B4-BE49-F238E27FC236}">
                      <a16:creationId xmlns:a16="http://schemas.microsoft.com/office/drawing/2014/main" id="{71437A9D-4BB4-7063-5AC7-943DF28A66A6}"/>
                    </a:ext>
                  </a:extLst>
                </p14:cNvPr>
                <p14:cNvContentPartPr/>
                <p14:nvPr/>
              </p14:nvContentPartPr>
              <p14:xfrm>
                <a:off x="8029090" y="4403930"/>
                <a:ext cx="338400" cy="69120"/>
              </p14:xfrm>
            </p:contentPart>
          </mc:Choice>
          <mc:Fallback xmlns="">
            <p:pic>
              <p:nvPicPr>
                <p:cNvPr id="100" name="Ink 99">
                  <a:extLst>
                    <a:ext uri="{FF2B5EF4-FFF2-40B4-BE49-F238E27FC236}">
                      <a16:creationId xmlns:a16="http://schemas.microsoft.com/office/drawing/2014/main" id="{71437A9D-4BB4-7063-5AC7-943DF28A66A6}"/>
                    </a:ext>
                  </a:extLst>
                </p:cNvPr>
                <p:cNvPicPr/>
                <p:nvPr/>
              </p:nvPicPr>
              <p:blipFill>
                <a:blip r:embed="rId35"/>
                <a:stretch>
                  <a:fillRect/>
                </a:stretch>
              </p:blipFill>
              <p:spPr>
                <a:xfrm>
                  <a:off x="8022970" y="4397810"/>
                  <a:ext cx="350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1" name="Ink 100">
                  <a:extLst>
                    <a:ext uri="{FF2B5EF4-FFF2-40B4-BE49-F238E27FC236}">
                      <a16:creationId xmlns:a16="http://schemas.microsoft.com/office/drawing/2014/main" id="{4D8A3998-50EE-3038-6A6A-C90B182F597E}"/>
                    </a:ext>
                  </a:extLst>
                </p14:cNvPr>
                <p14:cNvContentPartPr/>
                <p14:nvPr/>
              </p14:nvContentPartPr>
              <p14:xfrm>
                <a:off x="8163370" y="4252730"/>
                <a:ext cx="100080" cy="384480"/>
              </p14:xfrm>
            </p:contentPart>
          </mc:Choice>
          <mc:Fallback xmlns="">
            <p:pic>
              <p:nvPicPr>
                <p:cNvPr id="101" name="Ink 100">
                  <a:extLst>
                    <a:ext uri="{FF2B5EF4-FFF2-40B4-BE49-F238E27FC236}">
                      <a16:creationId xmlns:a16="http://schemas.microsoft.com/office/drawing/2014/main" id="{4D8A3998-50EE-3038-6A6A-C90B182F597E}"/>
                    </a:ext>
                  </a:extLst>
                </p:cNvPr>
                <p:cNvPicPr/>
                <p:nvPr/>
              </p:nvPicPr>
              <p:blipFill>
                <a:blip r:embed="rId37"/>
                <a:stretch>
                  <a:fillRect/>
                </a:stretch>
              </p:blipFill>
              <p:spPr>
                <a:xfrm>
                  <a:off x="8157250" y="4246610"/>
                  <a:ext cx="11232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2">
                  <a:extLst>
                    <a:ext uri="{FF2B5EF4-FFF2-40B4-BE49-F238E27FC236}">
                      <a16:creationId xmlns:a16="http://schemas.microsoft.com/office/drawing/2014/main" id="{99CAA847-F856-A446-4A32-060490D99237}"/>
                    </a:ext>
                  </a:extLst>
                </p14:cNvPr>
                <p14:cNvContentPartPr/>
                <p14:nvPr/>
              </p14:nvContentPartPr>
              <p14:xfrm>
                <a:off x="4760650" y="3656210"/>
                <a:ext cx="4433760" cy="539280"/>
              </p14:xfrm>
            </p:contentPart>
          </mc:Choice>
          <mc:Fallback xmlns="">
            <p:pic>
              <p:nvPicPr>
                <p:cNvPr id="103" name="Ink 102">
                  <a:extLst>
                    <a:ext uri="{FF2B5EF4-FFF2-40B4-BE49-F238E27FC236}">
                      <a16:creationId xmlns:a16="http://schemas.microsoft.com/office/drawing/2014/main" id="{99CAA847-F856-A446-4A32-060490D99237}"/>
                    </a:ext>
                  </a:extLst>
                </p:cNvPr>
                <p:cNvPicPr/>
                <p:nvPr/>
              </p:nvPicPr>
              <p:blipFill>
                <a:blip r:embed="rId39"/>
                <a:stretch>
                  <a:fillRect/>
                </a:stretch>
              </p:blipFill>
              <p:spPr>
                <a:xfrm>
                  <a:off x="4754530" y="3650090"/>
                  <a:ext cx="444600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 name="Ink 103">
                  <a:extLst>
                    <a:ext uri="{FF2B5EF4-FFF2-40B4-BE49-F238E27FC236}">
                      <a16:creationId xmlns:a16="http://schemas.microsoft.com/office/drawing/2014/main" id="{F24D66E1-5FF2-8B12-4760-951B5C8DD82A}"/>
                    </a:ext>
                  </a:extLst>
                </p14:cNvPr>
                <p14:cNvContentPartPr/>
                <p14:nvPr/>
              </p14:nvContentPartPr>
              <p14:xfrm>
                <a:off x="5382730" y="3440570"/>
                <a:ext cx="3544200" cy="1106640"/>
              </p14:xfrm>
            </p:contentPart>
          </mc:Choice>
          <mc:Fallback xmlns="">
            <p:pic>
              <p:nvPicPr>
                <p:cNvPr id="104" name="Ink 103">
                  <a:extLst>
                    <a:ext uri="{FF2B5EF4-FFF2-40B4-BE49-F238E27FC236}">
                      <a16:creationId xmlns:a16="http://schemas.microsoft.com/office/drawing/2014/main" id="{F24D66E1-5FF2-8B12-4760-951B5C8DD82A}"/>
                    </a:ext>
                  </a:extLst>
                </p:cNvPr>
                <p:cNvPicPr/>
                <p:nvPr/>
              </p:nvPicPr>
              <p:blipFill>
                <a:blip r:embed="rId41"/>
                <a:stretch>
                  <a:fillRect/>
                </a:stretch>
              </p:blipFill>
              <p:spPr>
                <a:xfrm>
                  <a:off x="5376610" y="3434450"/>
                  <a:ext cx="3556440" cy="1118880"/>
                </a:xfrm>
                <a:prstGeom prst="rect">
                  <a:avLst/>
                </a:prstGeom>
              </p:spPr>
            </p:pic>
          </mc:Fallback>
        </mc:AlternateContent>
      </p:grpSp>
    </p:spTree>
    <p:extLst>
      <p:ext uri="{BB962C8B-B14F-4D97-AF65-F5344CB8AC3E}">
        <p14:creationId xmlns:p14="http://schemas.microsoft.com/office/powerpoint/2010/main" val="15118734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C082-C247-3154-1C51-3561CB5D3594}"/>
              </a:ext>
            </a:extLst>
          </p:cNvPr>
          <p:cNvSpPr>
            <a:spLocks noGrp="1"/>
          </p:cNvSpPr>
          <p:nvPr>
            <p:ph type="title"/>
          </p:nvPr>
        </p:nvSpPr>
        <p:spPr/>
        <p:txBody>
          <a:bodyPr/>
          <a:lstStyle/>
          <a:p>
            <a:r>
              <a:rPr lang="en-US" dirty="0"/>
              <a:t>SNMP</a:t>
            </a:r>
          </a:p>
        </p:txBody>
      </p:sp>
      <p:grpSp>
        <p:nvGrpSpPr>
          <p:cNvPr id="7" name="Group 6">
            <a:extLst>
              <a:ext uri="{FF2B5EF4-FFF2-40B4-BE49-F238E27FC236}">
                <a16:creationId xmlns:a16="http://schemas.microsoft.com/office/drawing/2014/main" id="{D96B4AFD-BF26-AFB8-09EB-F95BD898D3BE}"/>
              </a:ext>
            </a:extLst>
          </p:cNvPr>
          <p:cNvGrpSpPr/>
          <p:nvPr/>
        </p:nvGrpSpPr>
        <p:grpSpPr>
          <a:xfrm>
            <a:off x="1707850" y="1438610"/>
            <a:ext cx="705960" cy="691200"/>
            <a:chOff x="1707850" y="1438610"/>
            <a:chExt cx="705960" cy="6912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827B268-F0F4-83A5-49C4-2BEC24F62531}"/>
                    </a:ext>
                  </a:extLst>
                </p14:cNvPr>
                <p14:cNvContentPartPr/>
                <p14:nvPr/>
              </p14:nvContentPartPr>
              <p14:xfrm>
                <a:off x="1707850" y="1862690"/>
                <a:ext cx="190800" cy="267120"/>
              </p14:xfrm>
            </p:contentPart>
          </mc:Choice>
          <mc:Fallback xmlns="">
            <p:pic>
              <p:nvPicPr>
                <p:cNvPr id="4" name="Ink 3">
                  <a:extLst>
                    <a:ext uri="{FF2B5EF4-FFF2-40B4-BE49-F238E27FC236}">
                      <a16:creationId xmlns:a16="http://schemas.microsoft.com/office/drawing/2014/main" id="{6827B268-F0F4-83A5-49C4-2BEC24F62531}"/>
                    </a:ext>
                  </a:extLst>
                </p:cNvPr>
                <p:cNvPicPr/>
                <p:nvPr/>
              </p:nvPicPr>
              <p:blipFill>
                <a:blip r:embed="rId3"/>
                <a:stretch>
                  <a:fillRect/>
                </a:stretch>
              </p:blipFill>
              <p:spPr>
                <a:xfrm>
                  <a:off x="1701730" y="1856570"/>
                  <a:ext cx="2030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6D66C3F-0676-4E30-1A81-3536E93EA399}"/>
                    </a:ext>
                  </a:extLst>
                </p14:cNvPr>
                <p14:cNvContentPartPr/>
                <p14:nvPr/>
              </p14:nvContentPartPr>
              <p14:xfrm>
                <a:off x="2071810" y="1438610"/>
                <a:ext cx="150120" cy="551520"/>
              </p14:xfrm>
            </p:contentPart>
          </mc:Choice>
          <mc:Fallback xmlns="">
            <p:pic>
              <p:nvPicPr>
                <p:cNvPr id="5" name="Ink 4">
                  <a:extLst>
                    <a:ext uri="{FF2B5EF4-FFF2-40B4-BE49-F238E27FC236}">
                      <a16:creationId xmlns:a16="http://schemas.microsoft.com/office/drawing/2014/main" id="{E6D66C3F-0676-4E30-1A81-3536E93EA399}"/>
                    </a:ext>
                  </a:extLst>
                </p:cNvPr>
                <p:cNvPicPr/>
                <p:nvPr/>
              </p:nvPicPr>
              <p:blipFill>
                <a:blip r:embed="rId5"/>
                <a:stretch>
                  <a:fillRect/>
                </a:stretch>
              </p:blipFill>
              <p:spPr>
                <a:xfrm>
                  <a:off x="2065690" y="1432490"/>
                  <a:ext cx="16236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DF6C5AF-95C7-F8C5-6692-E5D3A2CA81C4}"/>
                    </a:ext>
                  </a:extLst>
                </p14:cNvPr>
                <p14:cNvContentPartPr/>
                <p14:nvPr/>
              </p14:nvContentPartPr>
              <p14:xfrm>
                <a:off x="2034730" y="1964210"/>
                <a:ext cx="379080" cy="105120"/>
              </p14:xfrm>
            </p:contentPart>
          </mc:Choice>
          <mc:Fallback xmlns="">
            <p:pic>
              <p:nvPicPr>
                <p:cNvPr id="6" name="Ink 5">
                  <a:extLst>
                    <a:ext uri="{FF2B5EF4-FFF2-40B4-BE49-F238E27FC236}">
                      <a16:creationId xmlns:a16="http://schemas.microsoft.com/office/drawing/2014/main" id="{FDF6C5AF-95C7-F8C5-6692-E5D3A2CA81C4}"/>
                    </a:ext>
                  </a:extLst>
                </p:cNvPr>
                <p:cNvPicPr/>
                <p:nvPr/>
              </p:nvPicPr>
              <p:blipFill>
                <a:blip r:embed="rId7"/>
                <a:stretch>
                  <a:fillRect/>
                </a:stretch>
              </p:blipFill>
              <p:spPr>
                <a:xfrm>
                  <a:off x="2028610" y="1958090"/>
                  <a:ext cx="391320" cy="117360"/>
                </a:xfrm>
                <a:prstGeom prst="rect">
                  <a:avLst/>
                </a:prstGeom>
              </p:spPr>
            </p:pic>
          </mc:Fallback>
        </mc:AlternateContent>
      </p:grpSp>
      <p:grpSp>
        <p:nvGrpSpPr>
          <p:cNvPr id="41" name="Group 40">
            <a:extLst>
              <a:ext uri="{FF2B5EF4-FFF2-40B4-BE49-F238E27FC236}">
                <a16:creationId xmlns:a16="http://schemas.microsoft.com/office/drawing/2014/main" id="{BE6F1412-3629-8B83-5CDD-8A3652F122B3}"/>
              </a:ext>
            </a:extLst>
          </p:cNvPr>
          <p:cNvGrpSpPr/>
          <p:nvPr/>
        </p:nvGrpSpPr>
        <p:grpSpPr>
          <a:xfrm>
            <a:off x="3193930" y="1188770"/>
            <a:ext cx="1209600" cy="877320"/>
            <a:chOff x="3193930" y="1188770"/>
            <a:chExt cx="1209600" cy="87732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D332120-0A61-F8F2-EDD6-964EE09B3E4F}"/>
                    </a:ext>
                  </a:extLst>
                </p14:cNvPr>
                <p14:cNvContentPartPr/>
                <p14:nvPr/>
              </p14:nvContentPartPr>
              <p14:xfrm>
                <a:off x="3193930" y="1600610"/>
                <a:ext cx="167400" cy="353160"/>
              </p14:xfrm>
            </p:contentPart>
          </mc:Choice>
          <mc:Fallback xmlns="">
            <p:pic>
              <p:nvPicPr>
                <p:cNvPr id="8" name="Ink 7">
                  <a:extLst>
                    <a:ext uri="{FF2B5EF4-FFF2-40B4-BE49-F238E27FC236}">
                      <a16:creationId xmlns:a16="http://schemas.microsoft.com/office/drawing/2014/main" id="{6D332120-0A61-F8F2-EDD6-964EE09B3E4F}"/>
                    </a:ext>
                  </a:extLst>
                </p:cNvPr>
                <p:cNvPicPr/>
                <p:nvPr/>
              </p:nvPicPr>
              <p:blipFill>
                <a:blip r:embed="rId9"/>
                <a:stretch>
                  <a:fillRect/>
                </a:stretch>
              </p:blipFill>
              <p:spPr>
                <a:xfrm>
                  <a:off x="3187810" y="1594490"/>
                  <a:ext cx="1796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58697F21-B564-0FFF-F6BF-D68C0161CC24}"/>
                    </a:ext>
                  </a:extLst>
                </p14:cNvPr>
                <p14:cNvContentPartPr/>
                <p14:nvPr/>
              </p14:nvContentPartPr>
              <p14:xfrm>
                <a:off x="3439090" y="1759370"/>
                <a:ext cx="37800" cy="136080"/>
              </p14:xfrm>
            </p:contentPart>
          </mc:Choice>
          <mc:Fallback xmlns="">
            <p:pic>
              <p:nvPicPr>
                <p:cNvPr id="9" name="Ink 8">
                  <a:extLst>
                    <a:ext uri="{FF2B5EF4-FFF2-40B4-BE49-F238E27FC236}">
                      <a16:creationId xmlns:a16="http://schemas.microsoft.com/office/drawing/2014/main" id="{58697F21-B564-0FFF-F6BF-D68C0161CC24}"/>
                    </a:ext>
                  </a:extLst>
                </p:cNvPr>
                <p:cNvPicPr/>
                <p:nvPr/>
              </p:nvPicPr>
              <p:blipFill>
                <a:blip r:embed="rId11"/>
                <a:stretch>
                  <a:fillRect/>
                </a:stretch>
              </p:blipFill>
              <p:spPr>
                <a:xfrm>
                  <a:off x="3432970" y="1753250"/>
                  <a:ext cx="500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FC969E02-97F9-22A9-A686-24D275982867}"/>
                    </a:ext>
                  </a:extLst>
                </p14:cNvPr>
                <p14:cNvContentPartPr/>
                <p14:nvPr/>
              </p14:nvContentPartPr>
              <p14:xfrm>
                <a:off x="3488050" y="1584050"/>
                <a:ext cx="44640" cy="127800"/>
              </p14:xfrm>
            </p:contentPart>
          </mc:Choice>
          <mc:Fallback xmlns="">
            <p:pic>
              <p:nvPicPr>
                <p:cNvPr id="10" name="Ink 9">
                  <a:extLst>
                    <a:ext uri="{FF2B5EF4-FFF2-40B4-BE49-F238E27FC236}">
                      <a16:creationId xmlns:a16="http://schemas.microsoft.com/office/drawing/2014/main" id="{FC969E02-97F9-22A9-A686-24D275982867}"/>
                    </a:ext>
                  </a:extLst>
                </p:cNvPr>
                <p:cNvPicPr/>
                <p:nvPr/>
              </p:nvPicPr>
              <p:blipFill>
                <a:blip r:embed="rId13"/>
                <a:stretch>
                  <a:fillRect/>
                </a:stretch>
              </p:blipFill>
              <p:spPr>
                <a:xfrm>
                  <a:off x="3481930" y="1577930"/>
                  <a:ext cx="56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59B8709E-FB56-4464-A39D-20FD12B5E835}"/>
                    </a:ext>
                  </a:extLst>
                </p14:cNvPr>
                <p14:cNvContentPartPr/>
                <p14:nvPr/>
              </p14:nvContentPartPr>
              <p14:xfrm>
                <a:off x="3577690" y="1617170"/>
                <a:ext cx="272880" cy="301320"/>
              </p14:xfrm>
            </p:contentPart>
          </mc:Choice>
          <mc:Fallback xmlns="">
            <p:pic>
              <p:nvPicPr>
                <p:cNvPr id="11" name="Ink 10">
                  <a:extLst>
                    <a:ext uri="{FF2B5EF4-FFF2-40B4-BE49-F238E27FC236}">
                      <a16:creationId xmlns:a16="http://schemas.microsoft.com/office/drawing/2014/main" id="{59B8709E-FB56-4464-A39D-20FD12B5E835}"/>
                    </a:ext>
                  </a:extLst>
                </p:cNvPr>
                <p:cNvPicPr/>
                <p:nvPr/>
              </p:nvPicPr>
              <p:blipFill>
                <a:blip r:embed="rId15"/>
                <a:stretch>
                  <a:fillRect/>
                </a:stretch>
              </p:blipFill>
              <p:spPr>
                <a:xfrm>
                  <a:off x="3571570" y="1611050"/>
                  <a:ext cx="2851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B54E7830-18C0-E011-973C-40AF75185F26}"/>
                    </a:ext>
                  </a:extLst>
                </p14:cNvPr>
                <p14:cNvContentPartPr/>
                <p14:nvPr/>
              </p14:nvContentPartPr>
              <p14:xfrm>
                <a:off x="3949930" y="1602050"/>
                <a:ext cx="161640" cy="464040"/>
              </p14:xfrm>
            </p:contentPart>
          </mc:Choice>
          <mc:Fallback xmlns="">
            <p:pic>
              <p:nvPicPr>
                <p:cNvPr id="13" name="Ink 12">
                  <a:extLst>
                    <a:ext uri="{FF2B5EF4-FFF2-40B4-BE49-F238E27FC236}">
                      <a16:creationId xmlns:a16="http://schemas.microsoft.com/office/drawing/2014/main" id="{B54E7830-18C0-E011-973C-40AF75185F26}"/>
                    </a:ext>
                  </a:extLst>
                </p:cNvPr>
                <p:cNvPicPr/>
                <p:nvPr/>
              </p:nvPicPr>
              <p:blipFill>
                <a:blip r:embed="rId17"/>
                <a:stretch>
                  <a:fillRect/>
                </a:stretch>
              </p:blipFill>
              <p:spPr>
                <a:xfrm>
                  <a:off x="3943810" y="1595930"/>
                  <a:ext cx="17388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9B2F582-28D3-9A8B-C024-EA4214D4EA07}"/>
                    </a:ext>
                  </a:extLst>
                </p14:cNvPr>
                <p14:cNvContentPartPr/>
                <p14:nvPr/>
              </p14:nvContentPartPr>
              <p14:xfrm>
                <a:off x="4199770" y="1188770"/>
                <a:ext cx="121320" cy="597960"/>
              </p14:xfrm>
            </p:contentPart>
          </mc:Choice>
          <mc:Fallback xmlns="">
            <p:pic>
              <p:nvPicPr>
                <p:cNvPr id="14" name="Ink 13">
                  <a:extLst>
                    <a:ext uri="{FF2B5EF4-FFF2-40B4-BE49-F238E27FC236}">
                      <a16:creationId xmlns:a16="http://schemas.microsoft.com/office/drawing/2014/main" id="{89B2F582-28D3-9A8B-C024-EA4214D4EA07}"/>
                    </a:ext>
                  </a:extLst>
                </p:cNvPr>
                <p:cNvPicPr/>
                <p:nvPr/>
              </p:nvPicPr>
              <p:blipFill>
                <a:blip r:embed="rId19"/>
                <a:stretch>
                  <a:fillRect/>
                </a:stretch>
              </p:blipFill>
              <p:spPr>
                <a:xfrm>
                  <a:off x="4193650" y="1182650"/>
                  <a:ext cx="133560"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32F61976-57CC-E58A-5E28-3E136F0A9C3B}"/>
                    </a:ext>
                  </a:extLst>
                </p14:cNvPr>
                <p14:cNvContentPartPr/>
                <p14:nvPr/>
              </p14:nvContentPartPr>
              <p14:xfrm>
                <a:off x="4247290" y="1584410"/>
                <a:ext cx="156240" cy="374040"/>
              </p14:xfrm>
            </p:contentPart>
          </mc:Choice>
          <mc:Fallback xmlns="">
            <p:pic>
              <p:nvPicPr>
                <p:cNvPr id="15" name="Ink 14">
                  <a:extLst>
                    <a:ext uri="{FF2B5EF4-FFF2-40B4-BE49-F238E27FC236}">
                      <a16:creationId xmlns:a16="http://schemas.microsoft.com/office/drawing/2014/main" id="{32F61976-57CC-E58A-5E28-3E136F0A9C3B}"/>
                    </a:ext>
                  </a:extLst>
                </p:cNvPr>
                <p:cNvPicPr/>
                <p:nvPr/>
              </p:nvPicPr>
              <p:blipFill>
                <a:blip r:embed="rId21"/>
                <a:stretch>
                  <a:fillRect/>
                </a:stretch>
              </p:blipFill>
              <p:spPr>
                <a:xfrm>
                  <a:off x="4241170" y="1578290"/>
                  <a:ext cx="168480" cy="38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72D36D6B-F208-902C-4AC1-E12AE4BD081A}"/>
                  </a:ext>
                </a:extLst>
              </p14:cNvPr>
              <p14:cNvContentPartPr/>
              <p14:nvPr/>
            </p14:nvContentPartPr>
            <p14:xfrm>
              <a:off x="4698730" y="1850810"/>
              <a:ext cx="40320" cy="172080"/>
            </p14:xfrm>
          </p:contentPart>
        </mc:Choice>
        <mc:Fallback xmlns="">
          <p:pic>
            <p:nvPicPr>
              <p:cNvPr id="16" name="Ink 15">
                <a:extLst>
                  <a:ext uri="{FF2B5EF4-FFF2-40B4-BE49-F238E27FC236}">
                    <a16:creationId xmlns:a16="http://schemas.microsoft.com/office/drawing/2014/main" id="{72D36D6B-F208-902C-4AC1-E12AE4BD081A}"/>
                  </a:ext>
                </a:extLst>
              </p:cNvPr>
              <p:cNvPicPr/>
              <p:nvPr/>
            </p:nvPicPr>
            <p:blipFill>
              <a:blip r:embed="rId23"/>
              <a:stretch>
                <a:fillRect/>
              </a:stretch>
            </p:blipFill>
            <p:spPr>
              <a:xfrm>
                <a:off x="4692610" y="1844690"/>
                <a:ext cx="52560" cy="184320"/>
              </a:xfrm>
              <a:prstGeom prst="rect">
                <a:avLst/>
              </a:prstGeom>
            </p:spPr>
          </p:pic>
        </mc:Fallback>
      </mc:AlternateContent>
      <p:grpSp>
        <p:nvGrpSpPr>
          <p:cNvPr id="40" name="Group 39">
            <a:extLst>
              <a:ext uri="{FF2B5EF4-FFF2-40B4-BE49-F238E27FC236}">
                <a16:creationId xmlns:a16="http://schemas.microsoft.com/office/drawing/2014/main" id="{306934D0-222D-1A6D-8C5F-7DA6D132ECBE}"/>
              </a:ext>
            </a:extLst>
          </p:cNvPr>
          <p:cNvGrpSpPr/>
          <p:nvPr/>
        </p:nvGrpSpPr>
        <p:grpSpPr>
          <a:xfrm>
            <a:off x="5003650" y="1563530"/>
            <a:ext cx="443160" cy="290160"/>
            <a:chOff x="5003650" y="1563530"/>
            <a:chExt cx="443160" cy="290160"/>
          </a:xfrm>
        </p:grpSpPr>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79B74A13-D82A-3453-7B84-473AF3A9E085}"/>
                    </a:ext>
                  </a:extLst>
                </p14:cNvPr>
                <p14:cNvContentPartPr/>
                <p14:nvPr/>
              </p14:nvContentPartPr>
              <p14:xfrm>
                <a:off x="5003650" y="1563530"/>
                <a:ext cx="212760" cy="290160"/>
              </p14:xfrm>
            </p:contentPart>
          </mc:Choice>
          <mc:Fallback xmlns="">
            <p:pic>
              <p:nvPicPr>
                <p:cNvPr id="17" name="Ink 16">
                  <a:extLst>
                    <a:ext uri="{FF2B5EF4-FFF2-40B4-BE49-F238E27FC236}">
                      <a16:creationId xmlns:a16="http://schemas.microsoft.com/office/drawing/2014/main" id="{79B74A13-D82A-3453-7B84-473AF3A9E085}"/>
                    </a:ext>
                  </a:extLst>
                </p:cNvPr>
                <p:cNvPicPr/>
                <p:nvPr/>
              </p:nvPicPr>
              <p:blipFill>
                <a:blip r:embed="rId25"/>
                <a:stretch>
                  <a:fillRect/>
                </a:stretch>
              </p:blipFill>
              <p:spPr>
                <a:xfrm>
                  <a:off x="4997530" y="1557410"/>
                  <a:ext cx="2250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DACA5C2D-BAE7-3075-C1C5-24251FFDF4F5}"/>
                    </a:ext>
                  </a:extLst>
                </p14:cNvPr>
                <p14:cNvContentPartPr/>
                <p14:nvPr/>
              </p14:nvContentPartPr>
              <p14:xfrm>
                <a:off x="5234770" y="1624730"/>
                <a:ext cx="212040" cy="201240"/>
              </p14:xfrm>
            </p:contentPart>
          </mc:Choice>
          <mc:Fallback xmlns="">
            <p:pic>
              <p:nvPicPr>
                <p:cNvPr id="18" name="Ink 17">
                  <a:extLst>
                    <a:ext uri="{FF2B5EF4-FFF2-40B4-BE49-F238E27FC236}">
                      <a16:creationId xmlns:a16="http://schemas.microsoft.com/office/drawing/2014/main" id="{DACA5C2D-BAE7-3075-C1C5-24251FFDF4F5}"/>
                    </a:ext>
                  </a:extLst>
                </p:cNvPr>
                <p:cNvPicPr/>
                <p:nvPr/>
              </p:nvPicPr>
              <p:blipFill>
                <a:blip r:embed="rId27"/>
                <a:stretch>
                  <a:fillRect/>
                </a:stretch>
              </p:blipFill>
              <p:spPr>
                <a:xfrm>
                  <a:off x="5228650" y="1618610"/>
                  <a:ext cx="224280" cy="213480"/>
                </a:xfrm>
                <a:prstGeom prst="rect">
                  <a:avLst/>
                </a:prstGeom>
              </p:spPr>
            </p:pic>
          </mc:Fallback>
        </mc:AlternateContent>
      </p:grpSp>
      <p:grpSp>
        <p:nvGrpSpPr>
          <p:cNvPr id="39" name="Group 38">
            <a:extLst>
              <a:ext uri="{FF2B5EF4-FFF2-40B4-BE49-F238E27FC236}">
                <a16:creationId xmlns:a16="http://schemas.microsoft.com/office/drawing/2014/main" id="{2E276686-E47D-BE77-FA98-D88B10684057}"/>
              </a:ext>
            </a:extLst>
          </p:cNvPr>
          <p:cNvGrpSpPr/>
          <p:nvPr/>
        </p:nvGrpSpPr>
        <p:grpSpPr>
          <a:xfrm>
            <a:off x="5638690" y="1071770"/>
            <a:ext cx="807480" cy="973080"/>
            <a:chOff x="5638690" y="1071770"/>
            <a:chExt cx="807480" cy="973080"/>
          </a:xfrm>
        </p:grpSpPr>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9F0D034B-784E-BC40-6B8B-8AE75C63BA1D}"/>
                    </a:ext>
                  </a:extLst>
                </p14:cNvPr>
                <p14:cNvContentPartPr/>
                <p14:nvPr/>
              </p14:nvContentPartPr>
              <p14:xfrm>
                <a:off x="5638690" y="1284890"/>
                <a:ext cx="204480" cy="519120"/>
              </p14:xfrm>
            </p:contentPart>
          </mc:Choice>
          <mc:Fallback xmlns="">
            <p:pic>
              <p:nvPicPr>
                <p:cNvPr id="19" name="Ink 18">
                  <a:extLst>
                    <a:ext uri="{FF2B5EF4-FFF2-40B4-BE49-F238E27FC236}">
                      <a16:creationId xmlns:a16="http://schemas.microsoft.com/office/drawing/2014/main" id="{9F0D034B-784E-BC40-6B8B-8AE75C63BA1D}"/>
                    </a:ext>
                  </a:extLst>
                </p:cNvPr>
                <p:cNvPicPr/>
                <p:nvPr/>
              </p:nvPicPr>
              <p:blipFill>
                <a:blip r:embed="rId29"/>
                <a:stretch>
                  <a:fillRect/>
                </a:stretch>
              </p:blipFill>
              <p:spPr>
                <a:xfrm>
                  <a:off x="5632570" y="1278770"/>
                  <a:ext cx="21672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03FE3705-0EC2-3E9C-8AE0-54E84EDC3583}"/>
                    </a:ext>
                  </a:extLst>
                </p14:cNvPr>
                <p14:cNvContentPartPr/>
                <p14:nvPr/>
              </p14:nvContentPartPr>
              <p14:xfrm>
                <a:off x="5837410" y="1490090"/>
                <a:ext cx="182520" cy="357840"/>
              </p14:xfrm>
            </p:contentPart>
          </mc:Choice>
          <mc:Fallback xmlns="">
            <p:pic>
              <p:nvPicPr>
                <p:cNvPr id="20" name="Ink 19">
                  <a:extLst>
                    <a:ext uri="{FF2B5EF4-FFF2-40B4-BE49-F238E27FC236}">
                      <a16:creationId xmlns:a16="http://schemas.microsoft.com/office/drawing/2014/main" id="{03FE3705-0EC2-3E9C-8AE0-54E84EDC3583}"/>
                    </a:ext>
                  </a:extLst>
                </p:cNvPr>
                <p:cNvPicPr/>
                <p:nvPr/>
              </p:nvPicPr>
              <p:blipFill>
                <a:blip r:embed="rId31"/>
                <a:stretch>
                  <a:fillRect/>
                </a:stretch>
              </p:blipFill>
              <p:spPr>
                <a:xfrm>
                  <a:off x="5831290" y="1483970"/>
                  <a:ext cx="1947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AEE5F267-A0DB-A15F-0FC8-D1B91DEDEEAB}"/>
                    </a:ext>
                  </a:extLst>
                </p14:cNvPr>
                <p14:cNvContentPartPr/>
                <p14:nvPr/>
              </p14:nvContentPartPr>
              <p14:xfrm>
                <a:off x="6027130" y="1071770"/>
                <a:ext cx="145800" cy="763560"/>
              </p14:xfrm>
            </p:contentPart>
          </mc:Choice>
          <mc:Fallback xmlns="">
            <p:pic>
              <p:nvPicPr>
                <p:cNvPr id="21" name="Ink 20">
                  <a:extLst>
                    <a:ext uri="{FF2B5EF4-FFF2-40B4-BE49-F238E27FC236}">
                      <a16:creationId xmlns:a16="http://schemas.microsoft.com/office/drawing/2014/main" id="{AEE5F267-A0DB-A15F-0FC8-D1B91DEDEEAB}"/>
                    </a:ext>
                  </a:extLst>
                </p:cNvPr>
                <p:cNvPicPr/>
                <p:nvPr/>
              </p:nvPicPr>
              <p:blipFill>
                <a:blip r:embed="rId33"/>
                <a:stretch>
                  <a:fillRect/>
                </a:stretch>
              </p:blipFill>
              <p:spPr>
                <a:xfrm>
                  <a:off x="6021010" y="1065650"/>
                  <a:ext cx="158040" cy="77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9D51329E-6550-950A-14AC-C7E0FE6FE67F}"/>
                    </a:ext>
                  </a:extLst>
                </p14:cNvPr>
                <p14:cNvContentPartPr/>
                <p14:nvPr/>
              </p14:nvContentPartPr>
              <p14:xfrm>
                <a:off x="6070690" y="1451930"/>
                <a:ext cx="208440" cy="345240"/>
              </p14:xfrm>
            </p:contentPart>
          </mc:Choice>
          <mc:Fallback xmlns="">
            <p:pic>
              <p:nvPicPr>
                <p:cNvPr id="22" name="Ink 21">
                  <a:extLst>
                    <a:ext uri="{FF2B5EF4-FFF2-40B4-BE49-F238E27FC236}">
                      <a16:creationId xmlns:a16="http://schemas.microsoft.com/office/drawing/2014/main" id="{9D51329E-6550-950A-14AC-C7E0FE6FE67F}"/>
                    </a:ext>
                  </a:extLst>
                </p:cNvPr>
                <p:cNvPicPr/>
                <p:nvPr/>
              </p:nvPicPr>
              <p:blipFill>
                <a:blip r:embed="rId35"/>
                <a:stretch>
                  <a:fillRect/>
                </a:stretch>
              </p:blipFill>
              <p:spPr>
                <a:xfrm>
                  <a:off x="6064570" y="1445810"/>
                  <a:ext cx="22068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00B9845F-AB70-23DC-909E-F96D34F104CA}"/>
                    </a:ext>
                  </a:extLst>
                </p14:cNvPr>
                <p14:cNvContentPartPr/>
                <p14:nvPr/>
              </p14:nvContentPartPr>
              <p14:xfrm>
                <a:off x="5952250" y="1199570"/>
                <a:ext cx="88920" cy="609120"/>
              </p14:xfrm>
            </p:contentPart>
          </mc:Choice>
          <mc:Fallback xmlns="">
            <p:pic>
              <p:nvPicPr>
                <p:cNvPr id="23" name="Ink 22">
                  <a:extLst>
                    <a:ext uri="{FF2B5EF4-FFF2-40B4-BE49-F238E27FC236}">
                      <a16:creationId xmlns:a16="http://schemas.microsoft.com/office/drawing/2014/main" id="{00B9845F-AB70-23DC-909E-F96D34F104CA}"/>
                    </a:ext>
                  </a:extLst>
                </p:cNvPr>
                <p:cNvPicPr/>
                <p:nvPr/>
              </p:nvPicPr>
              <p:blipFill>
                <a:blip r:embed="rId37"/>
                <a:stretch>
                  <a:fillRect/>
                </a:stretch>
              </p:blipFill>
              <p:spPr>
                <a:xfrm>
                  <a:off x="5946130" y="1193450"/>
                  <a:ext cx="10116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F59398C4-F9A2-70E1-ADB5-8C54801E3464}"/>
                    </a:ext>
                  </a:extLst>
                </p14:cNvPr>
                <p14:cNvContentPartPr/>
                <p14:nvPr/>
              </p14:nvContentPartPr>
              <p14:xfrm>
                <a:off x="6358330" y="1735610"/>
                <a:ext cx="87840" cy="309240"/>
              </p14:xfrm>
            </p:contentPart>
          </mc:Choice>
          <mc:Fallback xmlns="">
            <p:pic>
              <p:nvPicPr>
                <p:cNvPr id="24" name="Ink 23">
                  <a:extLst>
                    <a:ext uri="{FF2B5EF4-FFF2-40B4-BE49-F238E27FC236}">
                      <a16:creationId xmlns:a16="http://schemas.microsoft.com/office/drawing/2014/main" id="{F59398C4-F9A2-70E1-ADB5-8C54801E3464}"/>
                    </a:ext>
                  </a:extLst>
                </p:cNvPr>
                <p:cNvPicPr/>
                <p:nvPr/>
              </p:nvPicPr>
              <p:blipFill>
                <a:blip r:embed="rId39"/>
                <a:stretch>
                  <a:fillRect/>
                </a:stretch>
              </p:blipFill>
              <p:spPr>
                <a:xfrm>
                  <a:off x="6352210" y="1729490"/>
                  <a:ext cx="100080" cy="321480"/>
                </a:xfrm>
                <a:prstGeom prst="rect">
                  <a:avLst/>
                </a:prstGeom>
              </p:spPr>
            </p:pic>
          </mc:Fallback>
        </mc:AlternateContent>
      </p:grpSp>
      <p:grpSp>
        <p:nvGrpSpPr>
          <p:cNvPr id="38" name="Group 37">
            <a:extLst>
              <a:ext uri="{FF2B5EF4-FFF2-40B4-BE49-F238E27FC236}">
                <a16:creationId xmlns:a16="http://schemas.microsoft.com/office/drawing/2014/main" id="{C2C78660-CE04-F4D7-E583-F85789768E2D}"/>
              </a:ext>
            </a:extLst>
          </p:cNvPr>
          <p:cNvGrpSpPr/>
          <p:nvPr/>
        </p:nvGrpSpPr>
        <p:grpSpPr>
          <a:xfrm>
            <a:off x="6762970" y="1579730"/>
            <a:ext cx="461520" cy="324360"/>
            <a:chOff x="6762970" y="1579730"/>
            <a:chExt cx="461520" cy="324360"/>
          </a:xfrm>
        </p:grpSpPr>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982B2067-AD00-08BE-B7F3-7403468FD11F}"/>
                    </a:ext>
                  </a:extLst>
                </p14:cNvPr>
                <p14:cNvContentPartPr/>
                <p14:nvPr/>
              </p14:nvContentPartPr>
              <p14:xfrm>
                <a:off x="6762970" y="1579730"/>
                <a:ext cx="232200" cy="324360"/>
              </p14:xfrm>
            </p:contentPart>
          </mc:Choice>
          <mc:Fallback xmlns="">
            <p:pic>
              <p:nvPicPr>
                <p:cNvPr id="25" name="Ink 24">
                  <a:extLst>
                    <a:ext uri="{FF2B5EF4-FFF2-40B4-BE49-F238E27FC236}">
                      <a16:creationId xmlns:a16="http://schemas.microsoft.com/office/drawing/2014/main" id="{982B2067-AD00-08BE-B7F3-7403468FD11F}"/>
                    </a:ext>
                  </a:extLst>
                </p:cNvPr>
                <p:cNvPicPr/>
                <p:nvPr/>
              </p:nvPicPr>
              <p:blipFill>
                <a:blip r:embed="rId41"/>
                <a:stretch>
                  <a:fillRect/>
                </a:stretch>
              </p:blipFill>
              <p:spPr>
                <a:xfrm>
                  <a:off x="6756850" y="1573610"/>
                  <a:ext cx="2444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1677CF03-E328-AA98-23AF-0FB0417842CA}"/>
                    </a:ext>
                  </a:extLst>
                </p14:cNvPr>
                <p14:cNvContentPartPr/>
                <p14:nvPr/>
              </p14:nvContentPartPr>
              <p14:xfrm>
                <a:off x="7088050" y="1584770"/>
                <a:ext cx="136440" cy="226080"/>
              </p14:xfrm>
            </p:contentPart>
          </mc:Choice>
          <mc:Fallback xmlns="">
            <p:pic>
              <p:nvPicPr>
                <p:cNvPr id="26" name="Ink 25">
                  <a:extLst>
                    <a:ext uri="{FF2B5EF4-FFF2-40B4-BE49-F238E27FC236}">
                      <a16:creationId xmlns:a16="http://schemas.microsoft.com/office/drawing/2014/main" id="{1677CF03-E328-AA98-23AF-0FB0417842CA}"/>
                    </a:ext>
                  </a:extLst>
                </p:cNvPr>
                <p:cNvPicPr/>
                <p:nvPr/>
              </p:nvPicPr>
              <p:blipFill>
                <a:blip r:embed="rId43"/>
                <a:stretch>
                  <a:fillRect/>
                </a:stretch>
              </p:blipFill>
              <p:spPr>
                <a:xfrm>
                  <a:off x="7081930" y="1578650"/>
                  <a:ext cx="148680" cy="238320"/>
                </a:xfrm>
                <a:prstGeom prst="rect">
                  <a:avLst/>
                </a:prstGeom>
              </p:spPr>
            </p:pic>
          </mc:Fallback>
        </mc:AlternateContent>
      </p:grpSp>
      <p:grpSp>
        <p:nvGrpSpPr>
          <p:cNvPr id="37" name="Group 36">
            <a:extLst>
              <a:ext uri="{FF2B5EF4-FFF2-40B4-BE49-F238E27FC236}">
                <a16:creationId xmlns:a16="http://schemas.microsoft.com/office/drawing/2014/main" id="{C7606B74-5617-96DA-57D4-C7801B6FD2B1}"/>
              </a:ext>
            </a:extLst>
          </p:cNvPr>
          <p:cNvGrpSpPr/>
          <p:nvPr/>
        </p:nvGrpSpPr>
        <p:grpSpPr>
          <a:xfrm>
            <a:off x="7460650" y="1427810"/>
            <a:ext cx="1770120" cy="462960"/>
            <a:chOff x="7460650" y="1427810"/>
            <a:chExt cx="1770120" cy="462960"/>
          </a:xfrm>
        </p:grpSpPr>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F102EAA-C464-E2C6-CE9D-D8C635ACCD35}"/>
                    </a:ext>
                  </a:extLst>
                </p14:cNvPr>
                <p14:cNvContentPartPr/>
                <p14:nvPr/>
              </p14:nvContentPartPr>
              <p14:xfrm>
                <a:off x="7460650" y="1584410"/>
                <a:ext cx="226080" cy="218880"/>
              </p14:xfrm>
            </p:contentPart>
          </mc:Choice>
          <mc:Fallback xmlns="">
            <p:pic>
              <p:nvPicPr>
                <p:cNvPr id="27" name="Ink 26">
                  <a:extLst>
                    <a:ext uri="{FF2B5EF4-FFF2-40B4-BE49-F238E27FC236}">
                      <a16:creationId xmlns:a16="http://schemas.microsoft.com/office/drawing/2014/main" id="{6F102EAA-C464-E2C6-CE9D-D8C635ACCD35}"/>
                    </a:ext>
                  </a:extLst>
                </p:cNvPr>
                <p:cNvPicPr/>
                <p:nvPr/>
              </p:nvPicPr>
              <p:blipFill>
                <a:blip r:embed="rId45"/>
                <a:stretch>
                  <a:fillRect/>
                </a:stretch>
              </p:blipFill>
              <p:spPr>
                <a:xfrm>
                  <a:off x="7454530" y="1578290"/>
                  <a:ext cx="2383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3EF31B76-D96C-0AEA-D70F-6F078949A712}"/>
                    </a:ext>
                  </a:extLst>
                </p14:cNvPr>
                <p14:cNvContentPartPr/>
                <p14:nvPr/>
              </p14:nvContentPartPr>
              <p14:xfrm>
                <a:off x="7596010" y="1563890"/>
                <a:ext cx="332640" cy="241200"/>
              </p14:xfrm>
            </p:contentPart>
          </mc:Choice>
          <mc:Fallback xmlns="">
            <p:pic>
              <p:nvPicPr>
                <p:cNvPr id="28" name="Ink 27">
                  <a:extLst>
                    <a:ext uri="{FF2B5EF4-FFF2-40B4-BE49-F238E27FC236}">
                      <a16:creationId xmlns:a16="http://schemas.microsoft.com/office/drawing/2014/main" id="{3EF31B76-D96C-0AEA-D70F-6F078949A712}"/>
                    </a:ext>
                  </a:extLst>
                </p:cNvPr>
                <p:cNvPicPr/>
                <p:nvPr/>
              </p:nvPicPr>
              <p:blipFill>
                <a:blip r:embed="rId47"/>
                <a:stretch>
                  <a:fillRect/>
                </a:stretch>
              </p:blipFill>
              <p:spPr>
                <a:xfrm>
                  <a:off x="7589890" y="1557770"/>
                  <a:ext cx="3448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B2725815-6893-A42E-CE67-6029012533A7}"/>
                    </a:ext>
                  </a:extLst>
                </p14:cNvPr>
                <p14:cNvContentPartPr/>
                <p14:nvPr/>
              </p14:nvContentPartPr>
              <p14:xfrm>
                <a:off x="7973290" y="1584410"/>
                <a:ext cx="206640" cy="220320"/>
              </p14:xfrm>
            </p:contentPart>
          </mc:Choice>
          <mc:Fallback xmlns="">
            <p:pic>
              <p:nvPicPr>
                <p:cNvPr id="29" name="Ink 28">
                  <a:extLst>
                    <a:ext uri="{FF2B5EF4-FFF2-40B4-BE49-F238E27FC236}">
                      <a16:creationId xmlns:a16="http://schemas.microsoft.com/office/drawing/2014/main" id="{B2725815-6893-A42E-CE67-6029012533A7}"/>
                    </a:ext>
                  </a:extLst>
                </p:cNvPr>
                <p:cNvPicPr/>
                <p:nvPr/>
              </p:nvPicPr>
              <p:blipFill>
                <a:blip r:embed="rId49"/>
                <a:stretch>
                  <a:fillRect/>
                </a:stretch>
              </p:blipFill>
              <p:spPr>
                <a:xfrm>
                  <a:off x="7967170" y="1578290"/>
                  <a:ext cx="2188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DABBB103-8814-6CD6-C480-3CDFB5C69EDC}"/>
                    </a:ext>
                  </a:extLst>
                </p14:cNvPr>
                <p14:cNvContentPartPr/>
                <p14:nvPr/>
              </p14:nvContentPartPr>
              <p14:xfrm>
                <a:off x="8105770" y="1592690"/>
                <a:ext cx="201600" cy="226800"/>
              </p14:xfrm>
            </p:contentPart>
          </mc:Choice>
          <mc:Fallback xmlns="">
            <p:pic>
              <p:nvPicPr>
                <p:cNvPr id="30" name="Ink 29">
                  <a:extLst>
                    <a:ext uri="{FF2B5EF4-FFF2-40B4-BE49-F238E27FC236}">
                      <a16:creationId xmlns:a16="http://schemas.microsoft.com/office/drawing/2014/main" id="{DABBB103-8814-6CD6-C480-3CDFB5C69EDC}"/>
                    </a:ext>
                  </a:extLst>
                </p:cNvPr>
                <p:cNvPicPr/>
                <p:nvPr/>
              </p:nvPicPr>
              <p:blipFill>
                <a:blip r:embed="rId51"/>
                <a:stretch>
                  <a:fillRect/>
                </a:stretch>
              </p:blipFill>
              <p:spPr>
                <a:xfrm>
                  <a:off x="8099650" y="1586570"/>
                  <a:ext cx="2138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9CB31E5A-5CC9-53CF-D3C2-68C24E2BC42D}"/>
                    </a:ext>
                  </a:extLst>
                </p14:cNvPr>
                <p14:cNvContentPartPr/>
                <p14:nvPr/>
              </p14:nvContentPartPr>
              <p14:xfrm>
                <a:off x="8319250" y="1692410"/>
                <a:ext cx="25920" cy="47520"/>
              </p14:xfrm>
            </p:contentPart>
          </mc:Choice>
          <mc:Fallback xmlns="">
            <p:pic>
              <p:nvPicPr>
                <p:cNvPr id="31" name="Ink 30">
                  <a:extLst>
                    <a:ext uri="{FF2B5EF4-FFF2-40B4-BE49-F238E27FC236}">
                      <a16:creationId xmlns:a16="http://schemas.microsoft.com/office/drawing/2014/main" id="{9CB31E5A-5CC9-53CF-D3C2-68C24E2BC42D}"/>
                    </a:ext>
                  </a:extLst>
                </p:cNvPr>
                <p:cNvPicPr/>
                <p:nvPr/>
              </p:nvPicPr>
              <p:blipFill>
                <a:blip r:embed="rId53"/>
                <a:stretch>
                  <a:fillRect/>
                </a:stretch>
              </p:blipFill>
              <p:spPr>
                <a:xfrm>
                  <a:off x="8313130" y="1686290"/>
                  <a:ext cx="38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0481D1BE-409A-D1F7-328D-1B3FBB357089}"/>
                    </a:ext>
                  </a:extLst>
                </p14:cNvPr>
                <p14:cNvContentPartPr/>
                <p14:nvPr/>
              </p14:nvContentPartPr>
              <p14:xfrm>
                <a:off x="8436610" y="1438250"/>
                <a:ext cx="27720" cy="114840"/>
              </p14:xfrm>
            </p:contentPart>
          </mc:Choice>
          <mc:Fallback xmlns="">
            <p:pic>
              <p:nvPicPr>
                <p:cNvPr id="32" name="Ink 31">
                  <a:extLst>
                    <a:ext uri="{FF2B5EF4-FFF2-40B4-BE49-F238E27FC236}">
                      <a16:creationId xmlns:a16="http://schemas.microsoft.com/office/drawing/2014/main" id="{0481D1BE-409A-D1F7-328D-1B3FBB357089}"/>
                    </a:ext>
                  </a:extLst>
                </p:cNvPr>
                <p:cNvPicPr/>
                <p:nvPr/>
              </p:nvPicPr>
              <p:blipFill>
                <a:blip r:embed="rId55"/>
                <a:stretch>
                  <a:fillRect/>
                </a:stretch>
              </p:blipFill>
              <p:spPr>
                <a:xfrm>
                  <a:off x="8430490" y="1432130"/>
                  <a:ext cx="39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0E1D814F-2A1D-EB02-E766-34980545E47E}"/>
                    </a:ext>
                  </a:extLst>
                </p14:cNvPr>
                <p14:cNvContentPartPr/>
                <p14:nvPr/>
              </p14:nvContentPartPr>
              <p14:xfrm>
                <a:off x="8559370" y="1499450"/>
                <a:ext cx="127080" cy="313200"/>
              </p14:xfrm>
            </p:contentPart>
          </mc:Choice>
          <mc:Fallback xmlns="">
            <p:pic>
              <p:nvPicPr>
                <p:cNvPr id="33" name="Ink 32">
                  <a:extLst>
                    <a:ext uri="{FF2B5EF4-FFF2-40B4-BE49-F238E27FC236}">
                      <a16:creationId xmlns:a16="http://schemas.microsoft.com/office/drawing/2014/main" id="{0E1D814F-2A1D-EB02-E766-34980545E47E}"/>
                    </a:ext>
                  </a:extLst>
                </p:cNvPr>
                <p:cNvPicPr/>
                <p:nvPr/>
              </p:nvPicPr>
              <p:blipFill>
                <a:blip r:embed="rId57"/>
                <a:stretch>
                  <a:fillRect/>
                </a:stretch>
              </p:blipFill>
              <p:spPr>
                <a:xfrm>
                  <a:off x="8553250" y="1493330"/>
                  <a:ext cx="139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796AB976-1056-E4BC-E1BD-4044EB33B158}"/>
                    </a:ext>
                  </a:extLst>
                </p14:cNvPr>
                <p14:cNvContentPartPr/>
                <p14:nvPr/>
              </p14:nvContentPartPr>
              <p14:xfrm>
                <a:off x="8583490" y="1524290"/>
                <a:ext cx="197280" cy="41400"/>
              </p14:xfrm>
            </p:contentPart>
          </mc:Choice>
          <mc:Fallback xmlns="">
            <p:pic>
              <p:nvPicPr>
                <p:cNvPr id="34" name="Ink 33">
                  <a:extLst>
                    <a:ext uri="{FF2B5EF4-FFF2-40B4-BE49-F238E27FC236}">
                      <a16:creationId xmlns:a16="http://schemas.microsoft.com/office/drawing/2014/main" id="{796AB976-1056-E4BC-E1BD-4044EB33B158}"/>
                    </a:ext>
                  </a:extLst>
                </p:cNvPr>
                <p:cNvPicPr/>
                <p:nvPr/>
              </p:nvPicPr>
              <p:blipFill>
                <a:blip r:embed="rId59"/>
                <a:stretch>
                  <a:fillRect/>
                </a:stretch>
              </p:blipFill>
              <p:spPr>
                <a:xfrm>
                  <a:off x="8577370" y="1518170"/>
                  <a:ext cx="209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BCBCB740-0188-FE35-3639-59E3A4DCCFC9}"/>
                    </a:ext>
                  </a:extLst>
                </p14:cNvPr>
                <p14:cNvContentPartPr/>
                <p14:nvPr/>
              </p14:nvContentPartPr>
              <p14:xfrm>
                <a:off x="8817850" y="1649930"/>
                <a:ext cx="158760" cy="75960"/>
              </p14:xfrm>
            </p:contentPart>
          </mc:Choice>
          <mc:Fallback xmlns="">
            <p:pic>
              <p:nvPicPr>
                <p:cNvPr id="35" name="Ink 34">
                  <a:extLst>
                    <a:ext uri="{FF2B5EF4-FFF2-40B4-BE49-F238E27FC236}">
                      <a16:creationId xmlns:a16="http://schemas.microsoft.com/office/drawing/2014/main" id="{BCBCB740-0188-FE35-3639-59E3A4DCCFC9}"/>
                    </a:ext>
                  </a:extLst>
                </p:cNvPr>
                <p:cNvPicPr/>
                <p:nvPr/>
              </p:nvPicPr>
              <p:blipFill>
                <a:blip r:embed="rId61"/>
                <a:stretch>
                  <a:fillRect/>
                </a:stretch>
              </p:blipFill>
              <p:spPr>
                <a:xfrm>
                  <a:off x="8811730" y="1643810"/>
                  <a:ext cx="171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CC9851D9-3429-B587-9821-36A86657171E}"/>
                    </a:ext>
                  </a:extLst>
                </p14:cNvPr>
                <p14:cNvContentPartPr/>
                <p14:nvPr/>
              </p14:nvContentPartPr>
              <p14:xfrm>
                <a:off x="8997490" y="1427810"/>
                <a:ext cx="233280" cy="462960"/>
              </p14:xfrm>
            </p:contentPart>
          </mc:Choice>
          <mc:Fallback xmlns="">
            <p:pic>
              <p:nvPicPr>
                <p:cNvPr id="36" name="Ink 35">
                  <a:extLst>
                    <a:ext uri="{FF2B5EF4-FFF2-40B4-BE49-F238E27FC236}">
                      <a16:creationId xmlns:a16="http://schemas.microsoft.com/office/drawing/2014/main" id="{CC9851D9-3429-B587-9821-36A86657171E}"/>
                    </a:ext>
                  </a:extLst>
                </p:cNvPr>
                <p:cNvPicPr/>
                <p:nvPr/>
              </p:nvPicPr>
              <p:blipFill>
                <a:blip r:embed="rId63"/>
                <a:stretch>
                  <a:fillRect/>
                </a:stretch>
              </p:blipFill>
              <p:spPr>
                <a:xfrm>
                  <a:off x="8991370" y="1421690"/>
                  <a:ext cx="245520" cy="475200"/>
                </a:xfrm>
                <a:prstGeom prst="rect">
                  <a:avLst/>
                </a:prstGeom>
              </p:spPr>
            </p:pic>
          </mc:Fallback>
        </mc:AlternateContent>
      </p:grpSp>
      <p:grpSp>
        <p:nvGrpSpPr>
          <p:cNvPr id="54" name="Group 53">
            <a:extLst>
              <a:ext uri="{FF2B5EF4-FFF2-40B4-BE49-F238E27FC236}">
                <a16:creationId xmlns:a16="http://schemas.microsoft.com/office/drawing/2014/main" id="{07968BAE-F4B5-ACD1-2D45-7262F593ABD5}"/>
              </a:ext>
            </a:extLst>
          </p:cNvPr>
          <p:cNvGrpSpPr/>
          <p:nvPr/>
        </p:nvGrpSpPr>
        <p:grpSpPr>
          <a:xfrm>
            <a:off x="3309490" y="2412050"/>
            <a:ext cx="1255680" cy="710280"/>
            <a:chOff x="3309490" y="2412050"/>
            <a:chExt cx="1255680" cy="710280"/>
          </a:xfrm>
        </p:grpSpPr>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3B3AC1A8-6CEA-E382-BE4F-0381878EFC7C}"/>
                    </a:ext>
                  </a:extLst>
                </p14:cNvPr>
                <p14:cNvContentPartPr/>
                <p14:nvPr/>
              </p14:nvContentPartPr>
              <p14:xfrm>
                <a:off x="3309490" y="2699330"/>
                <a:ext cx="118440" cy="307080"/>
              </p14:xfrm>
            </p:contentPart>
          </mc:Choice>
          <mc:Fallback xmlns="">
            <p:pic>
              <p:nvPicPr>
                <p:cNvPr id="46" name="Ink 45">
                  <a:extLst>
                    <a:ext uri="{FF2B5EF4-FFF2-40B4-BE49-F238E27FC236}">
                      <a16:creationId xmlns:a16="http://schemas.microsoft.com/office/drawing/2014/main" id="{3B3AC1A8-6CEA-E382-BE4F-0381878EFC7C}"/>
                    </a:ext>
                  </a:extLst>
                </p:cNvPr>
                <p:cNvPicPr/>
                <p:nvPr/>
              </p:nvPicPr>
              <p:blipFill>
                <a:blip r:embed="rId65"/>
                <a:stretch>
                  <a:fillRect/>
                </a:stretch>
              </p:blipFill>
              <p:spPr>
                <a:xfrm>
                  <a:off x="3303370" y="2693210"/>
                  <a:ext cx="1306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4BC852DB-1837-4897-323A-B933232D1F4A}"/>
                    </a:ext>
                  </a:extLst>
                </p14:cNvPr>
                <p14:cNvContentPartPr/>
                <p14:nvPr/>
              </p14:nvContentPartPr>
              <p14:xfrm>
                <a:off x="3461050" y="2859530"/>
                <a:ext cx="32400" cy="128160"/>
              </p14:xfrm>
            </p:contentPart>
          </mc:Choice>
          <mc:Fallback xmlns="">
            <p:pic>
              <p:nvPicPr>
                <p:cNvPr id="47" name="Ink 46">
                  <a:extLst>
                    <a:ext uri="{FF2B5EF4-FFF2-40B4-BE49-F238E27FC236}">
                      <a16:creationId xmlns:a16="http://schemas.microsoft.com/office/drawing/2014/main" id="{4BC852DB-1837-4897-323A-B933232D1F4A}"/>
                    </a:ext>
                  </a:extLst>
                </p:cNvPr>
                <p:cNvPicPr/>
                <p:nvPr/>
              </p:nvPicPr>
              <p:blipFill>
                <a:blip r:embed="rId67"/>
                <a:stretch>
                  <a:fillRect/>
                </a:stretch>
              </p:blipFill>
              <p:spPr>
                <a:xfrm>
                  <a:off x="3454930" y="2853410"/>
                  <a:ext cx="44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ADC5E973-3AC8-6835-937F-D0B0758CD40D}"/>
                    </a:ext>
                  </a:extLst>
                </p14:cNvPr>
                <p14:cNvContentPartPr/>
                <p14:nvPr/>
              </p14:nvContentPartPr>
              <p14:xfrm>
                <a:off x="3564010" y="2674130"/>
                <a:ext cx="29520" cy="101160"/>
              </p14:xfrm>
            </p:contentPart>
          </mc:Choice>
          <mc:Fallback xmlns="">
            <p:pic>
              <p:nvPicPr>
                <p:cNvPr id="48" name="Ink 47">
                  <a:extLst>
                    <a:ext uri="{FF2B5EF4-FFF2-40B4-BE49-F238E27FC236}">
                      <a16:creationId xmlns:a16="http://schemas.microsoft.com/office/drawing/2014/main" id="{ADC5E973-3AC8-6835-937F-D0B0758CD40D}"/>
                    </a:ext>
                  </a:extLst>
                </p:cNvPr>
                <p:cNvPicPr/>
                <p:nvPr/>
              </p:nvPicPr>
              <p:blipFill>
                <a:blip r:embed="rId69"/>
                <a:stretch>
                  <a:fillRect/>
                </a:stretch>
              </p:blipFill>
              <p:spPr>
                <a:xfrm>
                  <a:off x="3557890" y="2668010"/>
                  <a:ext cx="417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Ink 48">
                  <a:extLst>
                    <a:ext uri="{FF2B5EF4-FFF2-40B4-BE49-F238E27FC236}">
                      <a16:creationId xmlns:a16="http://schemas.microsoft.com/office/drawing/2014/main" id="{7231A5F3-036C-C857-116F-62C392568077}"/>
                    </a:ext>
                  </a:extLst>
                </p14:cNvPr>
                <p14:cNvContentPartPr/>
                <p14:nvPr/>
              </p14:nvContentPartPr>
              <p14:xfrm>
                <a:off x="3610810" y="2781770"/>
                <a:ext cx="213840" cy="205560"/>
              </p14:xfrm>
            </p:contentPart>
          </mc:Choice>
          <mc:Fallback xmlns="">
            <p:pic>
              <p:nvPicPr>
                <p:cNvPr id="49" name="Ink 48">
                  <a:extLst>
                    <a:ext uri="{FF2B5EF4-FFF2-40B4-BE49-F238E27FC236}">
                      <a16:creationId xmlns:a16="http://schemas.microsoft.com/office/drawing/2014/main" id="{7231A5F3-036C-C857-116F-62C392568077}"/>
                    </a:ext>
                  </a:extLst>
                </p:cNvPr>
                <p:cNvPicPr/>
                <p:nvPr/>
              </p:nvPicPr>
              <p:blipFill>
                <a:blip r:embed="rId71"/>
                <a:stretch>
                  <a:fillRect/>
                </a:stretch>
              </p:blipFill>
              <p:spPr>
                <a:xfrm>
                  <a:off x="3604690" y="2775650"/>
                  <a:ext cx="2260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06928B91-AA79-ACA7-487B-7C4299EDB04A}"/>
                    </a:ext>
                  </a:extLst>
                </p14:cNvPr>
                <p14:cNvContentPartPr/>
                <p14:nvPr/>
              </p14:nvContentPartPr>
              <p14:xfrm>
                <a:off x="3913930" y="2719850"/>
                <a:ext cx="176040" cy="394200"/>
              </p14:xfrm>
            </p:contentPart>
          </mc:Choice>
          <mc:Fallback xmlns="">
            <p:pic>
              <p:nvPicPr>
                <p:cNvPr id="50" name="Ink 49">
                  <a:extLst>
                    <a:ext uri="{FF2B5EF4-FFF2-40B4-BE49-F238E27FC236}">
                      <a16:creationId xmlns:a16="http://schemas.microsoft.com/office/drawing/2014/main" id="{06928B91-AA79-ACA7-487B-7C4299EDB04A}"/>
                    </a:ext>
                  </a:extLst>
                </p:cNvPr>
                <p:cNvPicPr/>
                <p:nvPr/>
              </p:nvPicPr>
              <p:blipFill>
                <a:blip r:embed="rId73"/>
                <a:stretch>
                  <a:fillRect/>
                </a:stretch>
              </p:blipFill>
              <p:spPr>
                <a:xfrm>
                  <a:off x="3907810" y="2713730"/>
                  <a:ext cx="1882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Ink 50">
                  <a:extLst>
                    <a:ext uri="{FF2B5EF4-FFF2-40B4-BE49-F238E27FC236}">
                      <a16:creationId xmlns:a16="http://schemas.microsoft.com/office/drawing/2014/main" id="{9725B828-B140-3B80-D3C1-7AA1A7F96C3E}"/>
                    </a:ext>
                  </a:extLst>
                </p14:cNvPr>
                <p14:cNvContentPartPr/>
                <p14:nvPr/>
              </p14:nvContentPartPr>
              <p14:xfrm>
                <a:off x="4124170" y="2412050"/>
                <a:ext cx="104400" cy="429840"/>
              </p14:xfrm>
            </p:contentPart>
          </mc:Choice>
          <mc:Fallback xmlns="">
            <p:pic>
              <p:nvPicPr>
                <p:cNvPr id="51" name="Ink 50">
                  <a:extLst>
                    <a:ext uri="{FF2B5EF4-FFF2-40B4-BE49-F238E27FC236}">
                      <a16:creationId xmlns:a16="http://schemas.microsoft.com/office/drawing/2014/main" id="{9725B828-B140-3B80-D3C1-7AA1A7F96C3E}"/>
                    </a:ext>
                  </a:extLst>
                </p:cNvPr>
                <p:cNvPicPr/>
                <p:nvPr/>
              </p:nvPicPr>
              <p:blipFill>
                <a:blip r:embed="rId75"/>
                <a:stretch>
                  <a:fillRect/>
                </a:stretch>
              </p:blipFill>
              <p:spPr>
                <a:xfrm>
                  <a:off x="4118050" y="2405930"/>
                  <a:ext cx="1166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Ink 51">
                  <a:extLst>
                    <a:ext uri="{FF2B5EF4-FFF2-40B4-BE49-F238E27FC236}">
                      <a16:creationId xmlns:a16="http://schemas.microsoft.com/office/drawing/2014/main" id="{12145882-8F3A-4574-7AEF-3B9DDD517D65}"/>
                    </a:ext>
                  </a:extLst>
                </p14:cNvPr>
                <p14:cNvContentPartPr/>
                <p14:nvPr/>
              </p14:nvContentPartPr>
              <p14:xfrm>
                <a:off x="4199050" y="2647490"/>
                <a:ext cx="143640" cy="245880"/>
              </p14:xfrm>
            </p:contentPart>
          </mc:Choice>
          <mc:Fallback xmlns="">
            <p:pic>
              <p:nvPicPr>
                <p:cNvPr id="52" name="Ink 51">
                  <a:extLst>
                    <a:ext uri="{FF2B5EF4-FFF2-40B4-BE49-F238E27FC236}">
                      <a16:creationId xmlns:a16="http://schemas.microsoft.com/office/drawing/2014/main" id="{12145882-8F3A-4574-7AEF-3B9DDD517D65}"/>
                    </a:ext>
                  </a:extLst>
                </p:cNvPr>
                <p:cNvPicPr/>
                <p:nvPr/>
              </p:nvPicPr>
              <p:blipFill>
                <a:blip r:embed="rId77"/>
                <a:stretch>
                  <a:fillRect/>
                </a:stretch>
              </p:blipFill>
              <p:spPr>
                <a:xfrm>
                  <a:off x="4192930" y="2641370"/>
                  <a:ext cx="155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Ink 52">
                  <a:extLst>
                    <a:ext uri="{FF2B5EF4-FFF2-40B4-BE49-F238E27FC236}">
                      <a16:creationId xmlns:a16="http://schemas.microsoft.com/office/drawing/2014/main" id="{B0F79D83-D6D2-C8BB-D5C0-075DEDAA7645}"/>
                    </a:ext>
                  </a:extLst>
                </p14:cNvPr>
                <p14:cNvContentPartPr/>
                <p14:nvPr/>
              </p14:nvContentPartPr>
              <p14:xfrm>
                <a:off x="4434850" y="2845490"/>
                <a:ext cx="130320" cy="276840"/>
              </p14:xfrm>
            </p:contentPart>
          </mc:Choice>
          <mc:Fallback xmlns="">
            <p:pic>
              <p:nvPicPr>
                <p:cNvPr id="53" name="Ink 52">
                  <a:extLst>
                    <a:ext uri="{FF2B5EF4-FFF2-40B4-BE49-F238E27FC236}">
                      <a16:creationId xmlns:a16="http://schemas.microsoft.com/office/drawing/2014/main" id="{B0F79D83-D6D2-C8BB-D5C0-075DEDAA7645}"/>
                    </a:ext>
                  </a:extLst>
                </p:cNvPr>
                <p:cNvPicPr/>
                <p:nvPr/>
              </p:nvPicPr>
              <p:blipFill>
                <a:blip r:embed="rId79"/>
                <a:stretch>
                  <a:fillRect/>
                </a:stretch>
              </p:blipFill>
              <p:spPr>
                <a:xfrm>
                  <a:off x="4428730" y="2839370"/>
                  <a:ext cx="142560" cy="289080"/>
                </a:xfrm>
                <a:prstGeom prst="rect">
                  <a:avLst/>
                </a:prstGeom>
              </p:spPr>
            </p:pic>
          </mc:Fallback>
        </mc:AlternateContent>
      </p:grpSp>
      <p:grpSp>
        <p:nvGrpSpPr>
          <p:cNvPr id="68" name="Group 67">
            <a:extLst>
              <a:ext uri="{FF2B5EF4-FFF2-40B4-BE49-F238E27FC236}">
                <a16:creationId xmlns:a16="http://schemas.microsoft.com/office/drawing/2014/main" id="{EA109252-2AA1-8D1B-22B6-2D16B2932B77}"/>
              </a:ext>
            </a:extLst>
          </p:cNvPr>
          <p:cNvGrpSpPr/>
          <p:nvPr/>
        </p:nvGrpSpPr>
        <p:grpSpPr>
          <a:xfrm>
            <a:off x="4797730" y="2187770"/>
            <a:ext cx="1868760" cy="815040"/>
            <a:chOff x="4797730" y="2187770"/>
            <a:chExt cx="1868760" cy="815040"/>
          </a:xfrm>
        </p:grpSpPr>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C7B7C1FF-3580-271F-759E-D8841BD5CBCF}"/>
                    </a:ext>
                  </a:extLst>
                </p14:cNvPr>
                <p14:cNvContentPartPr/>
                <p14:nvPr/>
              </p14:nvContentPartPr>
              <p14:xfrm>
                <a:off x="4797730" y="2305490"/>
                <a:ext cx="173160" cy="664560"/>
              </p14:xfrm>
            </p:contentPart>
          </mc:Choice>
          <mc:Fallback xmlns="">
            <p:pic>
              <p:nvPicPr>
                <p:cNvPr id="55" name="Ink 54">
                  <a:extLst>
                    <a:ext uri="{FF2B5EF4-FFF2-40B4-BE49-F238E27FC236}">
                      <a16:creationId xmlns:a16="http://schemas.microsoft.com/office/drawing/2014/main" id="{C7B7C1FF-3580-271F-759E-D8841BD5CBCF}"/>
                    </a:ext>
                  </a:extLst>
                </p:cNvPr>
                <p:cNvPicPr/>
                <p:nvPr/>
              </p:nvPicPr>
              <p:blipFill>
                <a:blip r:embed="rId81"/>
                <a:stretch>
                  <a:fillRect/>
                </a:stretch>
              </p:blipFill>
              <p:spPr>
                <a:xfrm>
                  <a:off x="4791610" y="2299370"/>
                  <a:ext cx="18540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Ink 55">
                  <a:extLst>
                    <a:ext uri="{FF2B5EF4-FFF2-40B4-BE49-F238E27FC236}">
                      <a16:creationId xmlns:a16="http://schemas.microsoft.com/office/drawing/2014/main" id="{1519CC79-E85A-DEA7-3A92-42AE90AF7B9B}"/>
                    </a:ext>
                  </a:extLst>
                </p14:cNvPr>
                <p14:cNvContentPartPr/>
                <p14:nvPr/>
              </p14:nvContentPartPr>
              <p14:xfrm>
                <a:off x="5029930" y="2657210"/>
                <a:ext cx="185400" cy="258120"/>
              </p14:xfrm>
            </p:contentPart>
          </mc:Choice>
          <mc:Fallback xmlns="">
            <p:pic>
              <p:nvPicPr>
                <p:cNvPr id="56" name="Ink 55">
                  <a:extLst>
                    <a:ext uri="{FF2B5EF4-FFF2-40B4-BE49-F238E27FC236}">
                      <a16:creationId xmlns:a16="http://schemas.microsoft.com/office/drawing/2014/main" id="{1519CC79-E85A-DEA7-3A92-42AE90AF7B9B}"/>
                    </a:ext>
                  </a:extLst>
                </p:cNvPr>
                <p:cNvPicPr/>
                <p:nvPr/>
              </p:nvPicPr>
              <p:blipFill>
                <a:blip r:embed="rId83"/>
                <a:stretch>
                  <a:fillRect/>
                </a:stretch>
              </p:blipFill>
              <p:spPr>
                <a:xfrm>
                  <a:off x="5023810" y="2651090"/>
                  <a:ext cx="1976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CE63E42F-C100-F4CE-88D4-725EF009542F}"/>
                    </a:ext>
                  </a:extLst>
                </p14:cNvPr>
                <p14:cNvContentPartPr/>
                <p14:nvPr/>
              </p14:nvContentPartPr>
              <p14:xfrm>
                <a:off x="5258890" y="2266610"/>
                <a:ext cx="127800" cy="626040"/>
              </p14:xfrm>
            </p:contentPart>
          </mc:Choice>
          <mc:Fallback xmlns="">
            <p:pic>
              <p:nvPicPr>
                <p:cNvPr id="57" name="Ink 56">
                  <a:extLst>
                    <a:ext uri="{FF2B5EF4-FFF2-40B4-BE49-F238E27FC236}">
                      <a16:creationId xmlns:a16="http://schemas.microsoft.com/office/drawing/2014/main" id="{CE63E42F-C100-F4CE-88D4-725EF009542F}"/>
                    </a:ext>
                  </a:extLst>
                </p:cNvPr>
                <p:cNvPicPr/>
                <p:nvPr/>
              </p:nvPicPr>
              <p:blipFill>
                <a:blip r:embed="rId85"/>
                <a:stretch>
                  <a:fillRect/>
                </a:stretch>
              </p:blipFill>
              <p:spPr>
                <a:xfrm>
                  <a:off x="5252770" y="2260490"/>
                  <a:ext cx="14004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442A42C8-84E8-7504-B528-54654456D865}"/>
                    </a:ext>
                  </a:extLst>
                </p14:cNvPr>
                <p14:cNvContentPartPr/>
                <p14:nvPr/>
              </p14:nvContentPartPr>
              <p14:xfrm>
                <a:off x="5297050" y="2616890"/>
                <a:ext cx="190080" cy="243000"/>
              </p14:xfrm>
            </p:contentPart>
          </mc:Choice>
          <mc:Fallback xmlns="">
            <p:pic>
              <p:nvPicPr>
                <p:cNvPr id="58" name="Ink 57">
                  <a:extLst>
                    <a:ext uri="{FF2B5EF4-FFF2-40B4-BE49-F238E27FC236}">
                      <a16:creationId xmlns:a16="http://schemas.microsoft.com/office/drawing/2014/main" id="{442A42C8-84E8-7504-B528-54654456D865}"/>
                    </a:ext>
                  </a:extLst>
                </p:cNvPr>
                <p:cNvPicPr/>
                <p:nvPr/>
              </p:nvPicPr>
              <p:blipFill>
                <a:blip r:embed="rId87"/>
                <a:stretch>
                  <a:fillRect/>
                </a:stretch>
              </p:blipFill>
              <p:spPr>
                <a:xfrm>
                  <a:off x="5290930" y="2610770"/>
                  <a:ext cx="202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2C2B6CF2-2E5D-EEAD-D160-177E2F78B9BA}"/>
                    </a:ext>
                  </a:extLst>
                </p14:cNvPr>
                <p14:cNvContentPartPr/>
                <p14:nvPr/>
              </p14:nvContentPartPr>
              <p14:xfrm>
                <a:off x="5225050" y="2259410"/>
                <a:ext cx="32400" cy="677160"/>
              </p14:xfrm>
            </p:contentPart>
          </mc:Choice>
          <mc:Fallback xmlns="">
            <p:pic>
              <p:nvPicPr>
                <p:cNvPr id="59" name="Ink 58">
                  <a:extLst>
                    <a:ext uri="{FF2B5EF4-FFF2-40B4-BE49-F238E27FC236}">
                      <a16:creationId xmlns:a16="http://schemas.microsoft.com/office/drawing/2014/main" id="{2C2B6CF2-2E5D-EEAD-D160-177E2F78B9BA}"/>
                    </a:ext>
                  </a:extLst>
                </p:cNvPr>
                <p:cNvPicPr/>
                <p:nvPr/>
              </p:nvPicPr>
              <p:blipFill>
                <a:blip r:embed="rId89"/>
                <a:stretch>
                  <a:fillRect/>
                </a:stretch>
              </p:blipFill>
              <p:spPr>
                <a:xfrm>
                  <a:off x="5218930" y="2253290"/>
                  <a:ext cx="4464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3A8FB177-159F-5CA1-61AC-486568B8CCC3}"/>
                    </a:ext>
                  </a:extLst>
                </p14:cNvPr>
                <p14:cNvContentPartPr/>
                <p14:nvPr/>
              </p14:nvContentPartPr>
              <p14:xfrm>
                <a:off x="5650570" y="2187770"/>
                <a:ext cx="244080" cy="758880"/>
              </p14:xfrm>
            </p:contentPart>
          </mc:Choice>
          <mc:Fallback xmlns="">
            <p:pic>
              <p:nvPicPr>
                <p:cNvPr id="61" name="Ink 60">
                  <a:extLst>
                    <a:ext uri="{FF2B5EF4-FFF2-40B4-BE49-F238E27FC236}">
                      <a16:creationId xmlns:a16="http://schemas.microsoft.com/office/drawing/2014/main" id="{3A8FB177-159F-5CA1-61AC-486568B8CCC3}"/>
                    </a:ext>
                  </a:extLst>
                </p:cNvPr>
                <p:cNvPicPr/>
                <p:nvPr/>
              </p:nvPicPr>
              <p:blipFill>
                <a:blip r:embed="rId91"/>
                <a:stretch>
                  <a:fillRect/>
                </a:stretch>
              </p:blipFill>
              <p:spPr>
                <a:xfrm>
                  <a:off x="5644450" y="2181650"/>
                  <a:ext cx="256320" cy="771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DC415E97-DDAA-76DF-B8A6-DC9B551262BD}"/>
                    </a:ext>
                  </a:extLst>
                </p14:cNvPr>
                <p14:cNvContentPartPr/>
                <p14:nvPr/>
              </p14:nvContentPartPr>
              <p14:xfrm>
                <a:off x="6052330" y="2549930"/>
                <a:ext cx="77760" cy="321840"/>
              </p14:xfrm>
            </p:contentPart>
          </mc:Choice>
          <mc:Fallback xmlns="">
            <p:pic>
              <p:nvPicPr>
                <p:cNvPr id="62" name="Ink 61">
                  <a:extLst>
                    <a:ext uri="{FF2B5EF4-FFF2-40B4-BE49-F238E27FC236}">
                      <a16:creationId xmlns:a16="http://schemas.microsoft.com/office/drawing/2014/main" id="{DC415E97-DDAA-76DF-B8A6-DC9B551262BD}"/>
                    </a:ext>
                  </a:extLst>
                </p:cNvPr>
                <p:cNvPicPr/>
                <p:nvPr/>
              </p:nvPicPr>
              <p:blipFill>
                <a:blip r:embed="rId93"/>
                <a:stretch>
                  <a:fillRect/>
                </a:stretch>
              </p:blipFill>
              <p:spPr>
                <a:xfrm>
                  <a:off x="6046210" y="2543810"/>
                  <a:ext cx="90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A1383B3B-C832-9295-3FDA-006C98871388}"/>
                    </a:ext>
                  </a:extLst>
                </p14:cNvPr>
                <p14:cNvContentPartPr/>
                <p14:nvPr/>
              </p14:nvContentPartPr>
              <p14:xfrm>
                <a:off x="6005890" y="2712650"/>
                <a:ext cx="163440" cy="6840"/>
              </p14:xfrm>
            </p:contentPart>
          </mc:Choice>
          <mc:Fallback xmlns="">
            <p:pic>
              <p:nvPicPr>
                <p:cNvPr id="63" name="Ink 62">
                  <a:extLst>
                    <a:ext uri="{FF2B5EF4-FFF2-40B4-BE49-F238E27FC236}">
                      <a16:creationId xmlns:a16="http://schemas.microsoft.com/office/drawing/2014/main" id="{A1383B3B-C832-9295-3FDA-006C98871388}"/>
                    </a:ext>
                  </a:extLst>
                </p:cNvPr>
                <p:cNvPicPr/>
                <p:nvPr/>
              </p:nvPicPr>
              <p:blipFill>
                <a:blip r:embed="rId95"/>
                <a:stretch>
                  <a:fillRect/>
                </a:stretch>
              </p:blipFill>
              <p:spPr>
                <a:xfrm>
                  <a:off x="5999770" y="2706530"/>
                  <a:ext cx="175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BF18CFAA-6878-80C5-4EFF-E530EF69DCC2}"/>
                    </a:ext>
                  </a:extLst>
                </p14:cNvPr>
                <p14:cNvContentPartPr/>
                <p14:nvPr/>
              </p14:nvContentPartPr>
              <p14:xfrm>
                <a:off x="6179050" y="2649650"/>
                <a:ext cx="118440" cy="199080"/>
              </p14:xfrm>
            </p:contentPart>
          </mc:Choice>
          <mc:Fallback xmlns="">
            <p:pic>
              <p:nvPicPr>
                <p:cNvPr id="64" name="Ink 63">
                  <a:extLst>
                    <a:ext uri="{FF2B5EF4-FFF2-40B4-BE49-F238E27FC236}">
                      <a16:creationId xmlns:a16="http://schemas.microsoft.com/office/drawing/2014/main" id="{BF18CFAA-6878-80C5-4EFF-E530EF69DCC2}"/>
                    </a:ext>
                  </a:extLst>
                </p:cNvPr>
                <p:cNvPicPr/>
                <p:nvPr/>
              </p:nvPicPr>
              <p:blipFill>
                <a:blip r:embed="rId97"/>
                <a:stretch>
                  <a:fillRect/>
                </a:stretch>
              </p:blipFill>
              <p:spPr>
                <a:xfrm>
                  <a:off x="6172930" y="2643530"/>
                  <a:ext cx="130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C707E274-3365-9B91-A043-789A0D1CAC3C}"/>
                    </a:ext>
                  </a:extLst>
                </p14:cNvPr>
                <p14:cNvContentPartPr/>
                <p14:nvPr/>
              </p14:nvContentPartPr>
              <p14:xfrm>
                <a:off x="6301450" y="2670170"/>
                <a:ext cx="95400" cy="193320"/>
              </p14:xfrm>
            </p:contentPart>
          </mc:Choice>
          <mc:Fallback xmlns="">
            <p:pic>
              <p:nvPicPr>
                <p:cNvPr id="65" name="Ink 64">
                  <a:extLst>
                    <a:ext uri="{FF2B5EF4-FFF2-40B4-BE49-F238E27FC236}">
                      <a16:creationId xmlns:a16="http://schemas.microsoft.com/office/drawing/2014/main" id="{C707E274-3365-9B91-A043-789A0D1CAC3C}"/>
                    </a:ext>
                  </a:extLst>
                </p:cNvPr>
                <p:cNvPicPr/>
                <p:nvPr/>
              </p:nvPicPr>
              <p:blipFill>
                <a:blip r:embed="rId99"/>
                <a:stretch>
                  <a:fillRect/>
                </a:stretch>
              </p:blipFill>
              <p:spPr>
                <a:xfrm>
                  <a:off x="6295330" y="2664050"/>
                  <a:ext cx="107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206AB156-1B70-4F4E-333A-F325927163E7}"/>
                    </a:ext>
                  </a:extLst>
                </p14:cNvPr>
                <p14:cNvContentPartPr/>
                <p14:nvPr/>
              </p14:nvContentPartPr>
              <p14:xfrm>
                <a:off x="6403690" y="2573330"/>
                <a:ext cx="152640" cy="429480"/>
              </p14:xfrm>
            </p:contentPart>
          </mc:Choice>
          <mc:Fallback xmlns="">
            <p:pic>
              <p:nvPicPr>
                <p:cNvPr id="66" name="Ink 65">
                  <a:extLst>
                    <a:ext uri="{FF2B5EF4-FFF2-40B4-BE49-F238E27FC236}">
                      <a16:creationId xmlns:a16="http://schemas.microsoft.com/office/drawing/2014/main" id="{206AB156-1B70-4F4E-333A-F325927163E7}"/>
                    </a:ext>
                  </a:extLst>
                </p:cNvPr>
                <p:cNvPicPr/>
                <p:nvPr/>
              </p:nvPicPr>
              <p:blipFill>
                <a:blip r:embed="rId101"/>
                <a:stretch>
                  <a:fillRect/>
                </a:stretch>
              </p:blipFill>
              <p:spPr>
                <a:xfrm>
                  <a:off x="6397570" y="2567210"/>
                  <a:ext cx="1648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7B864B56-0D3C-4509-8D89-5EDC56FE6380}"/>
                    </a:ext>
                  </a:extLst>
                </p14:cNvPr>
                <p14:cNvContentPartPr/>
                <p14:nvPr/>
              </p14:nvContentPartPr>
              <p14:xfrm>
                <a:off x="6580090" y="2716970"/>
                <a:ext cx="86400" cy="273600"/>
              </p14:xfrm>
            </p:contentPart>
          </mc:Choice>
          <mc:Fallback xmlns="">
            <p:pic>
              <p:nvPicPr>
                <p:cNvPr id="67" name="Ink 66">
                  <a:extLst>
                    <a:ext uri="{FF2B5EF4-FFF2-40B4-BE49-F238E27FC236}">
                      <a16:creationId xmlns:a16="http://schemas.microsoft.com/office/drawing/2014/main" id="{7B864B56-0D3C-4509-8D89-5EDC56FE6380}"/>
                    </a:ext>
                  </a:extLst>
                </p:cNvPr>
                <p:cNvPicPr/>
                <p:nvPr/>
              </p:nvPicPr>
              <p:blipFill>
                <a:blip r:embed="rId103"/>
                <a:stretch>
                  <a:fillRect/>
                </a:stretch>
              </p:blipFill>
              <p:spPr>
                <a:xfrm>
                  <a:off x="6573970" y="2710850"/>
                  <a:ext cx="98640" cy="285840"/>
                </a:xfrm>
                <a:prstGeom prst="rect">
                  <a:avLst/>
                </a:prstGeom>
              </p:spPr>
            </p:pic>
          </mc:Fallback>
        </mc:AlternateContent>
      </p:grpSp>
      <p:grpSp>
        <p:nvGrpSpPr>
          <p:cNvPr id="85" name="Group 84">
            <a:extLst>
              <a:ext uri="{FF2B5EF4-FFF2-40B4-BE49-F238E27FC236}">
                <a16:creationId xmlns:a16="http://schemas.microsoft.com/office/drawing/2014/main" id="{BA95BEF8-3DD9-B102-D919-E80E59709C96}"/>
              </a:ext>
            </a:extLst>
          </p:cNvPr>
          <p:cNvGrpSpPr/>
          <p:nvPr/>
        </p:nvGrpSpPr>
        <p:grpSpPr>
          <a:xfrm>
            <a:off x="6947650" y="2262650"/>
            <a:ext cx="2469240" cy="523080"/>
            <a:chOff x="6947650" y="2262650"/>
            <a:chExt cx="2469240" cy="523080"/>
          </a:xfrm>
        </p:grpSpPr>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73062D7D-2738-477E-E8A1-D52D9F9E2019}"/>
                    </a:ext>
                  </a:extLst>
                </p14:cNvPr>
                <p14:cNvContentPartPr/>
                <p14:nvPr/>
              </p14:nvContentPartPr>
              <p14:xfrm>
                <a:off x="6947650" y="2574410"/>
                <a:ext cx="221040" cy="211320"/>
              </p14:xfrm>
            </p:contentPart>
          </mc:Choice>
          <mc:Fallback xmlns="">
            <p:pic>
              <p:nvPicPr>
                <p:cNvPr id="69" name="Ink 68">
                  <a:extLst>
                    <a:ext uri="{FF2B5EF4-FFF2-40B4-BE49-F238E27FC236}">
                      <a16:creationId xmlns:a16="http://schemas.microsoft.com/office/drawing/2014/main" id="{73062D7D-2738-477E-E8A1-D52D9F9E2019}"/>
                    </a:ext>
                  </a:extLst>
                </p:cNvPr>
                <p:cNvPicPr/>
                <p:nvPr/>
              </p:nvPicPr>
              <p:blipFill>
                <a:blip r:embed="rId105"/>
                <a:stretch>
                  <a:fillRect/>
                </a:stretch>
              </p:blipFill>
              <p:spPr>
                <a:xfrm>
                  <a:off x="6941530" y="2568290"/>
                  <a:ext cx="2332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84AA42D4-5A2F-1A0C-FD99-5D09874D9457}"/>
                    </a:ext>
                  </a:extLst>
                </p14:cNvPr>
                <p14:cNvContentPartPr/>
                <p14:nvPr/>
              </p14:nvContentPartPr>
              <p14:xfrm>
                <a:off x="7156450" y="2262650"/>
                <a:ext cx="96120" cy="436680"/>
              </p14:xfrm>
            </p:contentPart>
          </mc:Choice>
          <mc:Fallback xmlns="">
            <p:pic>
              <p:nvPicPr>
                <p:cNvPr id="70" name="Ink 69">
                  <a:extLst>
                    <a:ext uri="{FF2B5EF4-FFF2-40B4-BE49-F238E27FC236}">
                      <a16:creationId xmlns:a16="http://schemas.microsoft.com/office/drawing/2014/main" id="{84AA42D4-5A2F-1A0C-FD99-5D09874D9457}"/>
                    </a:ext>
                  </a:extLst>
                </p:cNvPr>
                <p:cNvPicPr/>
                <p:nvPr/>
              </p:nvPicPr>
              <p:blipFill>
                <a:blip r:embed="rId107"/>
                <a:stretch>
                  <a:fillRect/>
                </a:stretch>
              </p:blipFill>
              <p:spPr>
                <a:xfrm>
                  <a:off x="7150330" y="2256530"/>
                  <a:ext cx="10836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Ink 70">
                  <a:extLst>
                    <a:ext uri="{FF2B5EF4-FFF2-40B4-BE49-F238E27FC236}">
                      <a16:creationId xmlns:a16="http://schemas.microsoft.com/office/drawing/2014/main" id="{A7D8DD6D-D0BA-4F1B-A405-64E85388ECCF}"/>
                    </a:ext>
                  </a:extLst>
                </p14:cNvPr>
                <p14:cNvContentPartPr/>
                <p14:nvPr/>
              </p14:nvContentPartPr>
              <p14:xfrm>
                <a:off x="7213330" y="2555690"/>
                <a:ext cx="148680" cy="201960"/>
              </p14:xfrm>
            </p:contentPart>
          </mc:Choice>
          <mc:Fallback xmlns="">
            <p:pic>
              <p:nvPicPr>
                <p:cNvPr id="71" name="Ink 70">
                  <a:extLst>
                    <a:ext uri="{FF2B5EF4-FFF2-40B4-BE49-F238E27FC236}">
                      <a16:creationId xmlns:a16="http://schemas.microsoft.com/office/drawing/2014/main" id="{A7D8DD6D-D0BA-4F1B-A405-64E85388ECCF}"/>
                    </a:ext>
                  </a:extLst>
                </p:cNvPr>
                <p:cNvPicPr/>
                <p:nvPr/>
              </p:nvPicPr>
              <p:blipFill>
                <a:blip r:embed="rId109"/>
                <a:stretch>
                  <a:fillRect/>
                </a:stretch>
              </p:blipFill>
              <p:spPr>
                <a:xfrm>
                  <a:off x="7207210" y="2549570"/>
                  <a:ext cx="160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572BF733-2E6F-A790-A530-1AF72B0B931B}"/>
                    </a:ext>
                  </a:extLst>
                </p14:cNvPr>
                <p14:cNvContentPartPr/>
                <p14:nvPr/>
              </p14:nvContentPartPr>
              <p14:xfrm>
                <a:off x="7386130" y="2575850"/>
                <a:ext cx="160200" cy="168480"/>
              </p14:xfrm>
            </p:contentPart>
          </mc:Choice>
          <mc:Fallback xmlns="">
            <p:pic>
              <p:nvPicPr>
                <p:cNvPr id="72" name="Ink 71">
                  <a:extLst>
                    <a:ext uri="{FF2B5EF4-FFF2-40B4-BE49-F238E27FC236}">
                      <a16:creationId xmlns:a16="http://schemas.microsoft.com/office/drawing/2014/main" id="{572BF733-2E6F-A790-A530-1AF72B0B931B}"/>
                    </a:ext>
                  </a:extLst>
                </p:cNvPr>
                <p:cNvPicPr/>
                <p:nvPr/>
              </p:nvPicPr>
              <p:blipFill>
                <a:blip r:embed="rId111"/>
                <a:stretch>
                  <a:fillRect/>
                </a:stretch>
              </p:blipFill>
              <p:spPr>
                <a:xfrm>
                  <a:off x="7380010" y="2569730"/>
                  <a:ext cx="1724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65B1FBBD-C02D-A843-4E80-94952A05C11F}"/>
                    </a:ext>
                  </a:extLst>
                </p14:cNvPr>
                <p14:cNvContentPartPr/>
                <p14:nvPr/>
              </p14:nvContentPartPr>
              <p14:xfrm>
                <a:off x="7558930" y="2527250"/>
                <a:ext cx="173520" cy="218160"/>
              </p14:xfrm>
            </p:contentPart>
          </mc:Choice>
          <mc:Fallback xmlns="">
            <p:pic>
              <p:nvPicPr>
                <p:cNvPr id="73" name="Ink 72">
                  <a:extLst>
                    <a:ext uri="{FF2B5EF4-FFF2-40B4-BE49-F238E27FC236}">
                      <a16:creationId xmlns:a16="http://schemas.microsoft.com/office/drawing/2014/main" id="{65B1FBBD-C02D-A843-4E80-94952A05C11F}"/>
                    </a:ext>
                  </a:extLst>
                </p:cNvPr>
                <p:cNvPicPr/>
                <p:nvPr/>
              </p:nvPicPr>
              <p:blipFill>
                <a:blip r:embed="rId113"/>
                <a:stretch>
                  <a:fillRect/>
                </a:stretch>
              </p:blipFill>
              <p:spPr>
                <a:xfrm>
                  <a:off x="7552810" y="2521130"/>
                  <a:ext cx="185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7938B407-CC08-9CB9-6DF5-F2F32ADD355C}"/>
                    </a:ext>
                  </a:extLst>
                </p14:cNvPr>
                <p14:cNvContentPartPr/>
                <p14:nvPr/>
              </p14:nvContentPartPr>
              <p14:xfrm>
                <a:off x="7909570" y="2430770"/>
                <a:ext cx="70560" cy="277920"/>
              </p14:xfrm>
            </p:contentPart>
          </mc:Choice>
          <mc:Fallback xmlns="">
            <p:pic>
              <p:nvPicPr>
                <p:cNvPr id="74" name="Ink 73">
                  <a:extLst>
                    <a:ext uri="{FF2B5EF4-FFF2-40B4-BE49-F238E27FC236}">
                      <a16:creationId xmlns:a16="http://schemas.microsoft.com/office/drawing/2014/main" id="{7938B407-CC08-9CB9-6DF5-F2F32ADD355C}"/>
                    </a:ext>
                  </a:extLst>
                </p:cNvPr>
                <p:cNvPicPr/>
                <p:nvPr/>
              </p:nvPicPr>
              <p:blipFill>
                <a:blip r:embed="rId115"/>
                <a:stretch>
                  <a:fillRect/>
                </a:stretch>
              </p:blipFill>
              <p:spPr>
                <a:xfrm>
                  <a:off x="7903450" y="2424650"/>
                  <a:ext cx="82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F1A146BA-B927-2D39-2498-F57F81BAA9D5}"/>
                    </a:ext>
                  </a:extLst>
                </p14:cNvPr>
                <p14:cNvContentPartPr/>
                <p14:nvPr/>
              </p14:nvContentPartPr>
              <p14:xfrm>
                <a:off x="7868170" y="2518970"/>
                <a:ext cx="136440" cy="76680"/>
              </p14:xfrm>
            </p:contentPart>
          </mc:Choice>
          <mc:Fallback xmlns="">
            <p:pic>
              <p:nvPicPr>
                <p:cNvPr id="75" name="Ink 74">
                  <a:extLst>
                    <a:ext uri="{FF2B5EF4-FFF2-40B4-BE49-F238E27FC236}">
                      <a16:creationId xmlns:a16="http://schemas.microsoft.com/office/drawing/2014/main" id="{F1A146BA-B927-2D39-2498-F57F81BAA9D5}"/>
                    </a:ext>
                  </a:extLst>
                </p:cNvPr>
                <p:cNvPicPr/>
                <p:nvPr/>
              </p:nvPicPr>
              <p:blipFill>
                <a:blip r:embed="rId117"/>
                <a:stretch>
                  <a:fillRect/>
                </a:stretch>
              </p:blipFill>
              <p:spPr>
                <a:xfrm>
                  <a:off x="7862050" y="2512850"/>
                  <a:ext cx="148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7DDEAF19-4014-9442-7A7B-BE0617B9BAB1}"/>
                    </a:ext>
                  </a:extLst>
                </p14:cNvPr>
                <p14:cNvContentPartPr/>
                <p14:nvPr/>
              </p14:nvContentPartPr>
              <p14:xfrm>
                <a:off x="8004970" y="2490530"/>
                <a:ext cx="234720" cy="207000"/>
              </p14:xfrm>
            </p:contentPart>
          </mc:Choice>
          <mc:Fallback xmlns="">
            <p:pic>
              <p:nvPicPr>
                <p:cNvPr id="76" name="Ink 75">
                  <a:extLst>
                    <a:ext uri="{FF2B5EF4-FFF2-40B4-BE49-F238E27FC236}">
                      <a16:creationId xmlns:a16="http://schemas.microsoft.com/office/drawing/2014/main" id="{7DDEAF19-4014-9442-7A7B-BE0617B9BAB1}"/>
                    </a:ext>
                  </a:extLst>
                </p:cNvPr>
                <p:cNvPicPr/>
                <p:nvPr/>
              </p:nvPicPr>
              <p:blipFill>
                <a:blip r:embed="rId119"/>
                <a:stretch>
                  <a:fillRect/>
                </a:stretch>
              </p:blipFill>
              <p:spPr>
                <a:xfrm>
                  <a:off x="7998850" y="2484410"/>
                  <a:ext cx="246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3A5609BD-C76A-F3F4-623E-2E7FBB280B59}"/>
                    </a:ext>
                  </a:extLst>
                </p14:cNvPr>
                <p14:cNvContentPartPr/>
                <p14:nvPr/>
              </p14:nvContentPartPr>
              <p14:xfrm>
                <a:off x="8253370" y="2477570"/>
                <a:ext cx="64080" cy="110160"/>
              </p14:xfrm>
            </p:contentPart>
          </mc:Choice>
          <mc:Fallback xmlns="">
            <p:pic>
              <p:nvPicPr>
                <p:cNvPr id="77" name="Ink 76">
                  <a:extLst>
                    <a:ext uri="{FF2B5EF4-FFF2-40B4-BE49-F238E27FC236}">
                      <a16:creationId xmlns:a16="http://schemas.microsoft.com/office/drawing/2014/main" id="{3A5609BD-C76A-F3F4-623E-2E7FBB280B59}"/>
                    </a:ext>
                  </a:extLst>
                </p:cNvPr>
                <p:cNvPicPr/>
                <p:nvPr/>
              </p:nvPicPr>
              <p:blipFill>
                <a:blip r:embed="rId121"/>
                <a:stretch>
                  <a:fillRect/>
                </a:stretch>
              </p:blipFill>
              <p:spPr>
                <a:xfrm>
                  <a:off x="8247250" y="2471450"/>
                  <a:ext cx="76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7BEE5BF6-3B33-B5B7-5901-F3C9EAA201DA}"/>
                    </a:ext>
                  </a:extLst>
                </p14:cNvPr>
                <p14:cNvContentPartPr/>
                <p14:nvPr/>
              </p14:nvContentPartPr>
              <p14:xfrm>
                <a:off x="8176330" y="2454170"/>
                <a:ext cx="195840" cy="271440"/>
              </p14:xfrm>
            </p:contentPart>
          </mc:Choice>
          <mc:Fallback xmlns="">
            <p:pic>
              <p:nvPicPr>
                <p:cNvPr id="78" name="Ink 77">
                  <a:extLst>
                    <a:ext uri="{FF2B5EF4-FFF2-40B4-BE49-F238E27FC236}">
                      <a16:creationId xmlns:a16="http://schemas.microsoft.com/office/drawing/2014/main" id="{7BEE5BF6-3B33-B5B7-5901-F3C9EAA201DA}"/>
                    </a:ext>
                  </a:extLst>
                </p:cNvPr>
                <p:cNvPicPr/>
                <p:nvPr/>
              </p:nvPicPr>
              <p:blipFill>
                <a:blip r:embed="rId123"/>
                <a:stretch>
                  <a:fillRect/>
                </a:stretch>
              </p:blipFill>
              <p:spPr>
                <a:xfrm>
                  <a:off x="8170210" y="2448050"/>
                  <a:ext cx="208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447A7023-1304-8706-8599-BAE8EAB0C20B}"/>
                    </a:ext>
                  </a:extLst>
                </p14:cNvPr>
                <p14:cNvContentPartPr/>
                <p14:nvPr/>
              </p14:nvContentPartPr>
              <p14:xfrm>
                <a:off x="8404210" y="2291810"/>
                <a:ext cx="136440" cy="353880"/>
              </p14:xfrm>
            </p:contentPart>
          </mc:Choice>
          <mc:Fallback xmlns="">
            <p:pic>
              <p:nvPicPr>
                <p:cNvPr id="79" name="Ink 78">
                  <a:extLst>
                    <a:ext uri="{FF2B5EF4-FFF2-40B4-BE49-F238E27FC236}">
                      <a16:creationId xmlns:a16="http://schemas.microsoft.com/office/drawing/2014/main" id="{447A7023-1304-8706-8599-BAE8EAB0C20B}"/>
                    </a:ext>
                  </a:extLst>
                </p:cNvPr>
                <p:cNvPicPr/>
                <p:nvPr/>
              </p:nvPicPr>
              <p:blipFill>
                <a:blip r:embed="rId125"/>
                <a:stretch>
                  <a:fillRect/>
                </a:stretch>
              </p:blipFill>
              <p:spPr>
                <a:xfrm>
                  <a:off x="8398090" y="2285690"/>
                  <a:ext cx="1486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52EC9C21-B096-D44F-AFBA-891FE64ECE0B}"/>
                    </a:ext>
                  </a:extLst>
                </p14:cNvPr>
                <p14:cNvContentPartPr/>
                <p14:nvPr/>
              </p14:nvContentPartPr>
              <p14:xfrm>
                <a:off x="8331850" y="2453450"/>
                <a:ext cx="243360" cy="114480"/>
              </p14:xfrm>
            </p:contentPart>
          </mc:Choice>
          <mc:Fallback xmlns="">
            <p:pic>
              <p:nvPicPr>
                <p:cNvPr id="80" name="Ink 79">
                  <a:extLst>
                    <a:ext uri="{FF2B5EF4-FFF2-40B4-BE49-F238E27FC236}">
                      <a16:creationId xmlns:a16="http://schemas.microsoft.com/office/drawing/2014/main" id="{52EC9C21-B096-D44F-AFBA-891FE64ECE0B}"/>
                    </a:ext>
                  </a:extLst>
                </p:cNvPr>
                <p:cNvPicPr/>
                <p:nvPr/>
              </p:nvPicPr>
              <p:blipFill>
                <a:blip r:embed="rId127"/>
                <a:stretch>
                  <a:fillRect/>
                </a:stretch>
              </p:blipFill>
              <p:spPr>
                <a:xfrm>
                  <a:off x="8325730" y="2447330"/>
                  <a:ext cx="255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Ink 80">
                  <a:extLst>
                    <a:ext uri="{FF2B5EF4-FFF2-40B4-BE49-F238E27FC236}">
                      <a16:creationId xmlns:a16="http://schemas.microsoft.com/office/drawing/2014/main" id="{5BBFF483-FCDF-FD89-769C-98191184BC06}"/>
                    </a:ext>
                  </a:extLst>
                </p14:cNvPr>
                <p14:cNvContentPartPr/>
                <p14:nvPr/>
              </p14:nvContentPartPr>
              <p14:xfrm>
                <a:off x="8690770" y="2405930"/>
                <a:ext cx="198720" cy="369000"/>
              </p14:xfrm>
            </p:contentPart>
          </mc:Choice>
          <mc:Fallback xmlns="">
            <p:pic>
              <p:nvPicPr>
                <p:cNvPr id="81" name="Ink 80">
                  <a:extLst>
                    <a:ext uri="{FF2B5EF4-FFF2-40B4-BE49-F238E27FC236}">
                      <a16:creationId xmlns:a16="http://schemas.microsoft.com/office/drawing/2014/main" id="{5BBFF483-FCDF-FD89-769C-98191184BC06}"/>
                    </a:ext>
                  </a:extLst>
                </p:cNvPr>
                <p:cNvPicPr/>
                <p:nvPr/>
              </p:nvPicPr>
              <p:blipFill>
                <a:blip r:embed="rId129"/>
                <a:stretch>
                  <a:fillRect/>
                </a:stretch>
              </p:blipFill>
              <p:spPr>
                <a:xfrm>
                  <a:off x="8684650" y="2399810"/>
                  <a:ext cx="2109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2" name="Ink 81">
                  <a:extLst>
                    <a:ext uri="{FF2B5EF4-FFF2-40B4-BE49-F238E27FC236}">
                      <a16:creationId xmlns:a16="http://schemas.microsoft.com/office/drawing/2014/main" id="{59884D75-8544-31FB-47A3-9F0F3A665184}"/>
                    </a:ext>
                  </a:extLst>
                </p14:cNvPr>
                <p14:cNvContentPartPr/>
                <p14:nvPr/>
              </p14:nvContentPartPr>
              <p14:xfrm>
                <a:off x="8944570" y="2357690"/>
                <a:ext cx="162360" cy="195120"/>
              </p14:xfrm>
            </p:contentPart>
          </mc:Choice>
          <mc:Fallback xmlns="">
            <p:pic>
              <p:nvPicPr>
                <p:cNvPr id="82" name="Ink 81">
                  <a:extLst>
                    <a:ext uri="{FF2B5EF4-FFF2-40B4-BE49-F238E27FC236}">
                      <a16:creationId xmlns:a16="http://schemas.microsoft.com/office/drawing/2014/main" id="{59884D75-8544-31FB-47A3-9F0F3A665184}"/>
                    </a:ext>
                  </a:extLst>
                </p:cNvPr>
                <p:cNvPicPr/>
                <p:nvPr/>
              </p:nvPicPr>
              <p:blipFill>
                <a:blip r:embed="rId131"/>
                <a:stretch>
                  <a:fillRect/>
                </a:stretch>
              </p:blipFill>
              <p:spPr>
                <a:xfrm>
                  <a:off x="8938450" y="2351570"/>
                  <a:ext cx="1746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3" name="Ink 82">
                  <a:extLst>
                    <a:ext uri="{FF2B5EF4-FFF2-40B4-BE49-F238E27FC236}">
                      <a16:creationId xmlns:a16="http://schemas.microsoft.com/office/drawing/2014/main" id="{D3B5D835-6045-AE9A-ED58-633D9FD65B5D}"/>
                    </a:ext>
                  </a:extLst>
                </p14:cNvPr>
                <p14:cNvContentPartPr/>
                <p14:nvPr/>
              </p14:nvContentPartPr>
              <p14:xfrm>
                <a:off x="9105130" y="2359490"/>
                <a:ext cx="152640" cy="165600"/>
              </p14:xfrm>
            </p:contentPart>
          </mc:Choice>
          <mc:Fallback xmlns="">
            <p:pic>
              <p:nvPicPr>
                <p:cNvPr id="83" name="Ink 82">
                  <a:extLst>
                    <a:ext uri="{FF2B5EF4-FFF2-40B4-BE49-F238E27FC236}">
                      <a16:creationId xmlns:a16="http://schemas.microsoft.com/office/drawing/2014/main" id="{D3B5D835-6045-AE9A-ED58-633D9FD65B5D}"/>
                    </a:ext>
                  </a:extLst>
                </p:cNvPr>
                <p:cNvPicPr/>
                <p:nvPr/>
              </p:nvPicPr>
              <p:blipFill>
                <a:blip r:embed="rId133"/>
                <a:stretch>
                  <a:fillRect/>
                </a:stretch>
              </p:blipFill>
              <p:spPr>
                <a:xfrm>
                  <a:off x="9099010" y="2353370"/>
                  <a:ext cx="164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4" name="Ink 83">
                  <a:extLst>
                    <a:ext uri="{FF2B5EF4-FFF2-40B4-BE49-F238E27FC236}">
                      <a16:creationId xmlns:a16="http://schemas.microsoft.com/office/drawing/2014/main" id="{6E9D5F22-891B-10E7-2220-5332F20E8CA4}"/>
                    </a:ext>
                  </a:extLst>
                </p14:cNvPr>
                <p14:cNvContentPartPr/>
                <p14:nvPr/>
              </p14:nvContentPartPr>
              <p14:xfrm>
                <a:off x="9249130" y="2325290"/>
                <a:ext cx="167760" cy="244080"/>
              </p14:xfrm>
            </p:contentPart>
          </mc:Choice>
          <mc:Fallback xmlns="">
            <p:pic>
              <p:nvPicPr>
                <p:cNvPr id="84" name="Ink 83">
                  <a:extLst>
                    <a:ext uri="{FF2B5EF4-FFF2-40B4-BE49-F238E27FC236}">
                      <a16:creationId xmlns:a16="http://schemas.microsoft.com/office/drawing/2014/main" id="{6E9D5F22-891B-10E7-2220-5332F20E8CA4}"/>
                    </a:ext>
                  </a:extLst>
                </p:cNvPr>
                <p:cNvPicPr/>
                <p:nvPr/>
              </p:nvPicPr>
              <p:blipFill>
                <a:blip r:embed="rId135"/>
                <a:stretch>
                  <a:fillRect/>
                </a:stretch>
              </p:blipFill>
              <p:spPr>
                <a:xfrm>
                  <a:off x="9243010" y="2319170"/>
                  <a:ext cx="180000" cy="256320"/>
                </a:xfrm>
                <a:prstGeom prst="rect">
                  <a:avLst/>
                </a:prstGeom>
              </p:spPr>
            </p:pic>
          </mc:Fallback>
        </mc:AlternateContent>
      </p:grpSp>
      <p:grpSp>
        <p:nvGrpSpPr>
          <p:cNvPr id="103" name="Group 102">
            <a:extLst>
              <a:ext uri="{FF2B5EF4-FFF2-40B4-BE49-F238E27FC236}">
                <a16:creationId xmlns:a16="http://schemas.microsoft.com/office/drawing/2014/main" id="{520D48B2-1281-B074-4B93-834C1AFE9CDC}"/>
              </a:ext>
            </a:extLst>
          </p:cNvPr>
          <p:cNvGrpSpPr/>
          <p:nvPr/>
        </p:nvGrpSpPr>
        <p:grpSpPr>
          <a:xfrm>
            <a:off x="9546490" y="1615370"/>
            <a:ext cx="2399760" cy="880560"/>
            <a:chOff x="9546490" y="1615370"/>
            <a:chExt cx="2399760" cy="880560"/>
          </a:xfrm>
        </p:grpSpPr>
        <mc:AlternateContent xmlns:mc="http://schemas.openxmlformats.org/markup-compatibility/2006" xmlns:p14="http://schemas.microsoft.com/office/powerpoint/2010/main">
          <mc:Choice Requires="p14">
            <p:contentPart p14:bwMode="auto" r:id="rId136">
              <p14:nvContentPartPr>
                <p14:cNvPr id="86" name="Ink 85">
                  <a:extLst>
                    <a:ext uri="{FF2B5EF4-FFF2-40B4-BE49-F238E27FC236}">
                      <a16:creationId xmlns:a16="http://schemas.microsoft.com/office/drawing/2014/main" id="{D9833FC0-5E31-282A-F2C7-D1543AC5A30B}"/>
                    </a:ext>
                  </a:extLst>
                </p14:cNvPr>
                <p14:cNvContentPartPr/>
                <p14:nvPr/>
              </p14:nvContentPartPr>
              <p14:xfrm>
                <a:off x="9657730" y="1938650"/>
                <a:ext cx="399600" cy="431280"/>
              </p14:xfrm>
            </p:contentPart>
          </mc:Choice>
          <mc:Fallback xmlns="">
            <p:pic>
              <p:nvPicPr>
                <p:cNvPr id="86" name="Ink 85">
                  <a:extLst>
                    <a:ext uri="{FF2B5EF4-FFF2-40B4-BE49-F238E27FC236}">
                      <a16:creationId xmlns:a16="http://schemas.microsoft.com/office/drawing/2014/main" id="{D9833FC0-5E31-282A-F2C7-D1543AC5A30B}"/>
                    </a:ext>
                  </a:extLst>
                </p:cNvPr>
                <p:cNvPicPr/>
                <p:nvPr/>
              </p:nvPicPr>
              <p:blipFill>
                <a:blip r:embed="rId137"/>
                <a:stretch>
                  <a:fillRect/>
                </a:stretch>
              </p:blipFill>
              <p:spPr>
                <a:xfrm>
                  <a:off x="9651610" y="1932530"/>
                  <a:ext cx="41184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Ink 86">
                  <a:extLst>
                    <a:ext uri="{FF2B5EF4-FFF2-40B4-BE49-F238E27FC236}">
                      <a16:creationId xmlns:a16="http://schemas.microsoft.com/office/drawing/2014/main" id="{8CC93474-A3D0-001A-C031-C1A3942F61C8}"/>
                    </a:ext>
                  </a:extLst>
                </p14:cNvPr>
                <p14:cNvContentPartPr/>
                <p14:nvPr/>
              </p14:nvContentPartPr>
              <p14:xfrm>
                <a:off x="9546490" y="2236010"/>
                <a:ext cx="287640" cy="259920"/>
              </p14:xfrm>
            </p:contentPart>
          </mc:Choice>
          <mc:Fallback xmlns="">
            <p:pic>
              <p:nvPicPr>
                <p:cNvPr id="87" name="Ink 86">
                  <a:extLst>
                    <a:ext uri="{FF2B5EF4-FFF2-40B4-BE49-F238E27FC236}">
                      <a16:creationId xmlns:a16="http://schemas.microsoft.com/office/drawing/2014/main" id="{8CC93474-A3D0-001A-C031-C1A3942F61C8}"/>
                    </a:ext>
                  </a:extLst>
                </p:cNvPr>
                <p:cNvPicPr/>
                <p:nvPr/>
              </p:nvPicPr>
              <p:blipFill>
                <a:blip r:embed="rId139"/>
                <a:stretch>
                  <a:fillRect/>
                </a:stretch>
              </p:blipFill>
              <p:spPr>
                <a:xfrm>
                  <a:off x="9540370" y="2229890"/>
                  <a:ext cx="2998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Ink 88">
                  <a:extLst>
                    <a:ext uri="{FF2B5EF4-FFF2-40B4-BE49-F238E27FC236}">
                      <a16:creationId xmlns:a16="http://schemas.microsoft.com/office/drawing/2014/main" id="{9C89E38D-E635-97D7-BC84-4737E34209B7}"/>
                    </a:ext>
                  </a:extLst>
                </p14:cNvPr>
                <p14:cNvContentPartPr/>
                <p14:nvPr/>
              </p14:nvContentPartPr>
              <p14:xfrm>
                <a:off x="10079650" y="1751810"/>
                <a:ext cx="210240" cy="241200"/>
              </p14:xfrm>
            </p:contentPart>
          </mc:Choice>
          <mc:Fallback xmlns="">
            <p:pic>
              <p:nvPicPr>
                <p:cNvPr id="89" name="Ink 88">
                  <a:extLst>
                    <a:ext uri="{FF2B5EF4-FFF2-40B4-BE49-F238E27FC236}">
                      <a16:creationId xmlns:a16="http://schemas.microsoft.com/office/drawing/2014/main" id="{9C89E38D-E635-97D7-BC84-4737E34209B7}"/>
                    </a:ext>
                  </a:extLst>
                </p:cNvPr>
                <p:cNvPicPr/>
                <p:nvPr/>
              </p:nvPicPr>
              <p:blipFill>
                <a:blip r:embed="rId141"/>
                <a:stretch>
                  <a:fillRect/>
                </a:stretch>
              </p:blipFill>
              <p:spPr>
                <a:xfrm>
                  <a:off x="10073530" y="1745690"/>
                  <a:ext cx="222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Ink 89">
                  <a:extLst>
                    <a:ext uri="{FF2B5EF4-FFF2-40B4-BE49-F238E27FC236}">
                      <a16:creationId xmlns:a16="http://schemas.microsoft.com/office/drawing/2014/main" id="{DAE0F62B-1A34-7D21-7FE0-121C9BF40BE7}"/>
                    </a:ext>
                  </a:extLst>
                </p14:cNvPr>
                <p14:cNvContentPartPr/>
                <p14:nvPr/>
              </p14:nvContentPartPr>
              <p14:xfrm>
                <a:off x="10324810" y="1829930"/>
                <a:ext cx="122760" cy="139320"/>
              </p14:xfrm>
            </p:contentPart>
          </mc:Choice>
          <mc:Fallback xmlns="">
            <p:pic>
              <p:nvPicPr>
                <p:cNvPr id="90" name="Ink 89">
                  <a:extLst>
                    <a:ext uri="{FF2B5EF4-FFF2-40B4-BE49-F238E27FC236}">
                      <a16:creationId xmlns:a16="http://schemas.microsoft.com/office/drawing/2014/main" id="{DAE0F62B-1A34-7D21-7FE0-121C9BF40BE7}"/>
                    </a:ext>
                  </a:extLst>
                </p:cNvPr>
                <p:cNvPicPr/>
                <p:nvPr/>
              </p:nvPicPr>
              <p:blipFill>
                <a:blip r:embed="rId143"/>
                <a:stretch>
                  <a:fillRect/>
                </a:stretch>
              </p:blipFill>
              <p:spPr>
                <a:xfrm>
                  <a:off x="10318690" y="1823810"/>
                  <a:ext cx="135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Ink 90">
                  <a:extLst>
                    <a:ext uri="{FF2B5EF4-FFF2-40B4-BE49-F238E27FC236}">
                      <a16:creationId xmlns:a16="http://schemas.microsoft.com/office/drawing/2014/main" id="{D06FB0E6-1C45-B876-61E8-3249AD034B0D}"/>
                    </a:ext>
                  </a:extLst>
                </p14:cNvPr>
                <p14:cNvContentPartPr/>
                <p14:nvPr/>
              </p14:nvContentPartPr>
              <p14:xfrm>
                <a:off x="10514890" y="1798610"/>
                <a:ext cx="113400" cy="186480"/>
              </p14:xfrm>
            </p:contentPart>
          </mc:Choice>
          <mc:Fallback xmlns="">
            <p:pic>
              <p:nvPicPr>
                <p:cNvPr id="91" name="Ink 90">
                  <a:extLst>
                    <a:ext uri="{FF2B5EF4-FFF2-40B4-BE49-F238E27FC236}">
                      <a16:creationId xmlns:a16="http://schemas.microsoft.com/office/drawing/2014/main" id="{D06FB0E6-1C45-B876-61E8-3249AD034B0D}"/>
                    </a:ext>
                  </a:extLst>
                </p:cNvPr>
                <p:cNvPicPr/>
                <p:nvPr/>
              </p:nvPicPr>
              <p:blipFill>
                <a:blip r:embed="rId145"/>
                <a:stretch>
                  <a:fillRect/>
                </a:stretch>
              </p:blipFill>
              <p:spPr>
                <a:xfrm>
                  <a:off x="10508770" y="1792490"/>
                  <a:ext cx="125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 name="Ink 91">
                  <a:extLst>
                    <a:ext uri="{FF2B5EF4-FFF2-40B4-BE49-F238E27FC236}">
                      <a16:creationId xmlns:a16="http://schemas.microsoft.com/office/drawing/2014/main" id="{99D0C1FF-3DB8-6C6B-75C3-CCBD6AB28FBB}"/>
                    </a:ext>
                  </a:extLst>
                </p14:cNvPr>
                <p14:cNvContentPartPr/>
                <p14:nvPr/>
              </p14:nvContentPartPr>
              <p14:xfrm>
                <a:off x="10677610" y="1792130"/>
                <a:ext cx="71640" cy="147240"/>
              </p14:xfrm>
            </p:contentPart>
          </mc:Choice>
          <mc:Fallback xmlns="">
            <p:pic>
              <p:nvPicPr>
                <p:cNvPr id="92" name="Ink 91">
                  <a:extLst>
                    <a:ext uri="{FF2B5EF4-FFF2-40B4-BE49-F238E27FC236}">
                      <a16:creationId xmlns:a16="http://schemas.microsoft.com/office/drawing/2014/main" id="{99D0C1FF-3DB8-6C6B-75C3-CCBD6AB28FBB}"/>
                    </a:ext>
                  </a:extLst>
                </p:cNvPr>
                <p:cNvPicPr/>
                <p:nvPr/>
              </p:nvPicPr>
              <p:blipFill>
                <a:blip r:embed="rId147"/>
                <a:stretch>
                  <a:fillRect/>
                </a:stretch>
              </p:blipFill>
              <p:spPr>
                <a:xfrm>
                  <a:off x="10671490" y="1786010"/>
                  <a:ext cx="838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3" name="Ink 92">
                  <a:extLst>
                    <a:ext uri="{FF2B5EF4-FFF2-40B4-BE49-F238E27FC236}">
                      <a16:creationId xmlns:a16="http://schemas.microsoft.com/office/drawing/2014/main" id="{A39BC19F-443C-53B5-BB1C-B38F4C0A93FA}"/>
                    </a:ext>
                  </a:extLst>
                </p14:cNvPr>
                <p14:cNvContentPartPr/>
                <p14:nvPr/>
              </p14:nvContentPartPr>
              <p14:xfrm>
                <a:off x="10560250" y="1726250"/>
                <a:ext cx="221040" cy="244800"/>
              </p14:xfrm>
            </p:contentPart>
          </mc:Choice>
          <mc:Fallback xmlns="">
            <p:pic>
              <p:nvPicPr>
                <p:cNvPr id="93" name="Ink 92">
                  <a:extLst>
                    <a:ext uri="{FF2B5EF4-FFF2-40B4-BE49-F238E27FC236}">
                      <a16:creationId xmlns:a16="http://schemas.microsoft.com/office/drawing/2014/main" id="{A39BC19F-443C-53B5-BB1C-B38F4C0A93FA}"/>
                    </a:ext>
                  </a:extLst>
                </p:cNvPr>
                <p:cNvPicPr/>
                <p:nvPr/>
              </p:nvPicPr>
              <p:blipFill>
                <a:blip r:embed="rId149"/>
                <a:stretch>
                  <a:fillRect/>
                </a:stretch>
              </p:blipFill>
              <p:spPr>
                <a:xfrm>
                  <a:off x="10554130" y="1720130"/>
                  <a:ext cx="2332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4" name="Ink 93">
                  <a:extLst>
                    <a:ext uri="{FF2B5EF4-FFF2-40B4-BE49-F238E27FC236}">
                      <a16:creationId xmlns:a16="http://schemas.microsoft.com/office/drawing/2014/main" id="{CF633548-222D-7D4F-0DF8-B6876CE1A6AD}"/>
                    </a:ext>
                  </a:extLst>
                </p14:cNvPr>
                <p14:cNvContentPartPr/>
                <p14:nvPr/>
              </p14:nvContentPartPr>
              <p14:xfrm>
                <a:off x="10798570" y="1748930"/>
                <a:ext cx="214560" cy="183600"/>
              </p14:xfrm>
            </p:contentPart>
          </mc:Choice>
          <mc:Fallback xmlns="">
            <p:pic>
              <p:nvPicPr>
                <p:cNvPr id="94" name="Ink 93">
                  <a:extLst>
                    <a:ext uri="{FF2B5EF4-FFF2-40B4-BE49-F238E27FC236}">
                      <a16:creationId xmlns:a16="http://schemas.microsoft.com/office/drawing/2014/main" id="{CF633548-222D-7D4F-0DF8-B6876CE1A6AD}"/>
                    </a:ext>
                  </a:extLst>
                </p:cNvPr>
                <p:cNvPicPr/>
                <p:nvPr/>
              </p:nvPicPr>
              <p:blipFill>
                <a:blip r:embed="rId151"/>
                <a:stretch>
                  <a:fillRect/>
                </a:stretch>
              </p:blipFill>
              <p:spPr>
                <a:xfrm>
                  <a:off x="10792450" y="1742810"/>
                  <a:ext cx="226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5" name="Ink 94">
                  <a:extLst>
                    <a:ext uri="{FF2B5EF4-FFF2-40B4-BE49-F238E27FC236}">
                      <a16:creationId xmlns:a16="http://schemas.microsoft.com/office/drawing/2014/main" id="{95B6B4E7-DB1E-00A0-9878-EFA3569BACCD}"/>
                    </a:ext>
                  </a:extLst>
                </p14:cNvPr>
                <p14:cNvContentPartPr/>
                <p14:nvPr/>
              </p14:nvContentPartPr>
              <p14:xfrm>
                <a:off x="11048050" y="1803650"/>
                <a:ext cx="107280" cy="108360"/>
              </p14:xfrm>
            </p:contentPart>
          </mc:Choice>
          <mc:Fallback xmlns="">
            <p:pic>
              <p:nvPicPr>
                <p:cNvPr id="95" name="Ink 94">
                  <a:extLst>
                    <a:ext uri="{FF2B5EF4-FFF2-40B4-BE49-F238E27FC236}">
                      <a16:creationId xmlns:a16="http://schemas.microsoft.com/office/drawing/2014/main" id="{95B6B4E7-DB1E-00A0-9878-EFA3569BACCD}"/>
                    </a:ext>
                  </a:extLst>
                </p:cNvPr>
                <p:cNvPicPr/>
                <p:nvPr/>
              </p:nvPicPr>
              <p:blipFill>
                <a:blip r:embed="rId153"/>
                <a:stretch>
                  <a:fillRect/>
                </a:stretch>
              </p:blipFill>
              <p:spPr>
                <a:xfrm>
                  <a:off x="11041930" y="1797530"/>
                  <a:ext cx="1195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6" name="Ink 95">
                  <a:extLst>
                    <a:ext uri="{FF2B5EF4-FFF2-40B4-BE49-F238E27FC236}">
                      <a16:creationId xmlns:a16="http://schemas.microsoft.com/office/drawing/2014/main" id="{7A189C03-5E2B-13D8-3C2D-7BC7B5E4E33C}"/>
                    </a:ext>
                  </a:extLst>
                </p14:cNvPr>
                <p14:cNvContentPartPr/>
                <p14:nvPr/>
              </p14:nvContentPartPr>
              <p14:xfrm>
                <a:off x="11181250" y="1749290"/>
                <a:ext cx="165960" cy="187920"/>
              </p14:xfrm>
            </p:contentPart>
          </mc:Choice>
          <mc:Fallback xmlns="">
            <p:pic>
              <p:nvPicPr>
                <p:cNvPr id="96" name="Ink 95">
                  <a:extLst>
                    <a:ext uri="{FF2B5EF4-FFF2-40B4-BE49-F238E27FC236}">
                      <a16:creationId xmlns:a16="http://schemas.microsoft.com/office/drawing/2014/main" id="{7A189C03-5E2B-13D8-3C2D-7BC7B5E4E33C}"/>
                    </a:ext>
                  </a:extLst>
                </p:cNvPr>
                <p:cNvPicPr/>
                <p:nvPr/>
              </p:nvPicPr>
              <p:blipFill>
                <a:blip r:embed="rId155"/>
                <a:stretch>
                  <a:fillRect/>
                </a:stretch>
              </p:blipFill>
              <p:spPr>
                <a:xfrm>
                  <a:off x="11175130" y="1743170"/>
                  <a:ext cx="1782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7" name="Ink 96">
                  <a:extLst>
                    <a:ext uri="{FF2B5EF4-FFF2-40B4-BE49-F238E27FC236}">
                      <a16:creationId xmlns:a16="http://schemas.microsoft.com/office/drawing/2014/main" id="{1F337215-77F1-CDF5-B6D4-667D3BEE1756}"/>
                    </a:ext>
                  </a:extLst>
                </p14:cNvPr>
                <p14:cNvContentPartPr/>
                <p14:nvPr/>
              </p14:nvContentPartPr>
              <p14:xfrm>
                <a:off x="11378170" y="1796450"/>
                <a:ext cx="65520" cy="95040"/>
              </p14:xfrm>
            </p:contentPart>
          </mc:Choice>
          <mc:Fallback xmlns="">
            <p:pic>
              <p:nvPicPr>
                <p:cNvPr id="97" name="Ink 96">
                  <a:extLst>
                    <a:ext uri="{FF2B5EF4-FFF2-40B4-BE49-F238E27FC236}">
                      <a16:creationId xmlns:a16="http://schemas.microsoft.com/office/drawing/2014/main" id="{1F337215-77F1-CDF5-B6D4-667D3BEE1756}"/>
                    </a:ext>
                  </a:extLst>
                </p:cNvPr>
                <p:cNvPicPr/>
                <p:nvPr/>
              </p:nvPicPr>
              <p:blipFill>
                <a:blip r:embed="rId157"/>
                <a:stretch>
                  <a:fillRect/>
                </a:stretch>
              </p:blipFill>
              <p:spPr>
                <a:xfrm>
                  <a:off x="11372050" y="1790330"/>
                  <a:ext cx="77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8" name="Ink 97">
                  <a:extLst>
                    <a:ext uri="{FF2B5EF4-FFF2-40B4-BE49-F238E27FC236}">
                      <a16:creationId xmlns:a16="http://schemas.microsoft.com/office/drawing/2014/main" id="{FF32067E-77FD-4768-1892-2A7CEF99A251}"/>
                    </a:ext>
                  </a:extLst>
                </p14:cNvPr>
                <p14:cNvContentPartPr/>
                <p14:nvPr/>
              </p14:nvContentPartPr>
              <p14:xfrm>
                <a:off x="11498410" y="1615370"/>
                <a:ext cx="46080" cy="108000"/>
              </p14:xfrm>
            </p:contentPart>
          </mc:Choice>
          <mc:Fallback xmlns="">
            <p:pic>
              <p:nvPicPr>
                <p:cNvPr id="98" name="Ink 97">
                  <a:extLst>
                    <a:ext uri="{FF2B5EF4-FFF2-40B4-BE49-F238E27FC236}">
                      <a16:creationId xmlns:a16="http://schemas.microsoft.com/office/drawing/2014/main" id="{FF32067E-77FD-4768-1892-2A7CEF99A251}"/>
                    </a:ext>
                  </a:extLst>
                </p:cNvPr>
                <p:cNvPicPr/>
                <p:nvPr/>
              </p:nvPicPr>
              <p:blipFill>
                <a:blip r:embed="rId159"/>
                <a:stretch>
                  <a:fillRect/>
                </a:stretch>
              </p:blipFill>
              <p:spPr>
                <a:xfrm>
                  <a:off x="11492290" y="1609250"/>
                  <a:ext cx="58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9" name="Ink 98">
                  <a:extLst>
                    <a:ext uri="{FF2B5EF4-FFF2-40B4-BE49-F238E27FC236}">
                      <a16:creationId xmlns:a16="http://schemas.microsoft.com/office/drawing/2014/main" id="{16D4108A-8EDD-6598-6FB4-0363116AAD3C}"/>
                    </a:ext>
                  </a:extLst>
                </p14:cNvPr>
                <p14:cNvContentPartPr/>
                <p14:nvPr/>
              </p14:nvContentPartPr>
              <p14:xfrm>
                <a:off x="11557090" y="1678370"/>
                <a:ext cx="68400" cy="189720"/>
              </p14:xfrm>
            </p:contentPart>
          </mc:Choice>
          <mc:Fallback xmlns="">
            <p:pic>
              <p:nvPicPr>
                <p:cNvPr id="99" name="Ink 98">
                  <a:extLst>
                    <a:ext uri="{FF2B5EF4-FFF2-40B4-BE49-F238E27FC236}">
                      <a16:creationId xmlns:a16="http://schemas.microsoft.com/office/drawing/2014/main" id="{16D4108A-8EDD-6598-6FB4-0363116AAD3C}"/>
                    </a:ext>
                  </a:extLst>
                </p:cNvPr>
                <p:cNvPicPr/>
                <p:nvPr/>
              </p:nvPicPr>
              <p:blipFill>
                <a:blip r:embed="rId161"/>
                <a:stretch>
                  <a:fillRect/>
                </a:stretch>
              </p:blipFill>
              <p:spPr>
                <a:xfrm>
                  <a:off x="11550970" y="1672250"/>
                  <a:ext cx="80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0" name="Ink 99">
                  <a:extLst>
                    <a:ext uri="{FF2B5EF4-FFF2-40B4-BE49-F238E27FC236}">
                      <a16:creationId xmlns:a16="http://schemas.microsoft.com/office/drawing/2014/main" id="{CE4A43E6-4FB6-1E93-5E20-98037428E7BE}"/>
                    </a:ext>
                  </a:extLst>
                </p14:cNvPr>
                <p14:cNvContentPartPr/>
                <p14:nvPr/>
              </p14:nvContentPartPr>
              <p14:xfrm>
                <a:off x="11545210" y="1755770"/>
                <a:ext cx="47880" cy="42120"/>
              </p14:xfrm>
            </p:contentPart>
          </mc:Choice>
          <mc:Fallback xmlns="">
            <p:pic>
              <p:nvPicPr>
                <p:cNvPr id="100" name="Ink 99">
                  <a:extLst>
                    <a:ext uri="{FF2B5EF4-FFF2-40B4-BE49-F238E27FC236}">
                      <a16:creationId xmlns:a16="http://schemas.microsoft.com/office/drawing/2014/main" id="{CE4A43E6-4FB6-1E93-5E20-98037428E7BE}"/>
                    </a:ext>
                  </a:extLst>
                </p:cNvPr>
                <p:cNvPicPr/>
                <p:nvPr/>
              </p:nvPicPr>
              <p:blipFill>
                <a:blip r:embed="rId163"/>
                <a:stretch>
                  <a:fillRect/>
                </a:stretch>
              </p:blipFill>
              <p:spPr>
                <a:xfrm>
                  <a:off x="11539090" y="1749650"/>
                  <a:ext cx="60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1" name="Ink 100">
                  <a:extLst>
                    <a:ext uri="{FF2B5EF4-FFF2-40B4-BE49-F238E27FC236}">
                      <a16:creationId xmlns:a16="http://schemas.microsoft.com/office/drawing/2014/main" id="{8F8D3F26-148C-15D5-8ADD-88DC087E2611}"/>
                    </a:ext>
                  </a:extLst>
                </p14:cNvPr>
                <p14:cNvContentPartPr/>
                <p14:nvPr/>
              </p14:nvContentPartPr>
              <p14:xfrm>
                <a:off x="11719810" y="1779890"/>
                <a:ext cx="95400" cy="48600"/>
              </p14:xfrm>
            </p:contentPart>
          </mc:Choice>
          <mc:Fallback xmlns="">
            <p:pic>
              <p:nvPicPr>
                <p:cNvPr id="101" name="Ink 100">
                  <a:extLst>
                    <a:ext uri="{FF2B5EF4-FFF2-40B4-BE49-F238E27FC236}">
                      <a16:creationId xmlns:a16="http://schemas.microsoft.com/office/drawing/2014/main" id="{8F8D3F26-148C-15D5-8ADD-88DC087E2611}"/>
                    </a:ext>
                  </a:extLst>
                </p:cNvPr>
                <p:cNvPicPr/>
                <p:nvPr/>
              </p:nvPicPr>
              <p:blipFill>
                <a:blip r:embed="rId165"/>
                <a:stretch>
                  <a:fillRect/>
                </a:stretch>
              </p:blipFill>
              <p:spPr>
                <a:xfrm>
                  <a:off x="11713690" y="1773770"/>
                  <a:ext cx="107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2" name="Ink 101">
                  <a:extLst>
                    <a:ext uri="{FF2B5EF4-FFF2-40B4-BE49-F238E27FC236}">
                      <a16:creationId xmlns:a16="http://schemas.microsoft.com/office/drawing/2014/main" id="{A4B8D245-89B5-AE90-5735-A4C5C10CA841}"/>
                    </a:ext>
                  </a:extLst>
                </p14:cNvPr>
                <p14:cNvContentPartPr/>
                <p14:nvPr/>
              </p14:nvContentPartPr>
              <p14:xfrm>
                <a:off x="11677690" y="1710050"/>
                <a:ext cx="268560" cy="405000"/>
              </p14:xfrm>
            </p:contentPart>
          </mc:Choice>
          <mc:Fallback xmlns="">
            <p:pic>
              <p:nvPicPr>
                <p:cNvPr id="102" name="Ink 101">
                  <a:extLst>
                    <a:ext uri="{FF2B5EF4-FFF2-40B4-BE49-F238E27FC236}">
                      <a16:creationId xmlns:a16="http://schemas.microsoft.com/office/drawing/2014/main" id="{A4B8D245-89B5-AE90-5735-A4C5C10CA841}"/>
                    </a:ext>
                  </a:extLst>
                </p:cNvPr>
                <p:cNvPicPr/>
                <p:nvPr/>
              </p:nvPicPr>
              <p:blipFill>
                <a:blip r:embed="rId167"/>
                <a:stretch>
                  <a:fillRect/>
                </a:stretch>
              </p:blipFill>
              <p:spPr>
                <a:xfrm>
                  <a:off x="11671570" y="1703930"/>
                  <a:ext cx="280800" cy="417240"/>
                </a:xfrm>
                <a:prstGeom prst="rect">
                  <a:avLst/>
                </a:prstGeom>
              </p:spPr>
            </p:pic>
          </mc:Fallback>
        </mc:AlternateContent>
      </p:grpSp>
      <p:grpSp>
        <p:nvGrpSpPr>
          <p:cNvPr id="128" name="Group 127">
            <a:extLst>
              <a:ext uri="{FF2B5EF4-FFF2-40B4-BE49-F238E27FC236}">
                <a16:creationId xmlns:a16="http://schemas.microsoft.com/office/drawing/2014/main" id="{34B4AC1D-DEC6-7E34-85F6-2BA14AA6BE54}"/>
              </a:ext>
            </a:extLst>
          </p:cNvPr>
          <p:cNvGrpSpPr/>
          <p:nvPr/>
        </p:nvGrpSpPr>
        <p:grpSpPr>
          <a:xfrm>
            <a:off x="396010" y="2462450"/>
            <a:ext cx="2323440" cy="2073960"/>
            <a:chOff x="396010" y="2462450"/>
            <a:chExt cx="2323440" cy="2073960"/>
          </a:xfrm>
        </p:grpSpPr>
        <mc:AlternateContent xmlns:mc="http://schemas.openxmlformats.org/markup-compatibility/2006" xmlns:p14="http://schemas.microsoft.com/office/powerpoint/2010/main">
          <mc:Choice Requires="p14">
            <p:contentPart p14:bwMode="auto" r:id="rId168">
              <p14:nvContentPartPr>
                <p14:cNvPr id="42" name="Ink 41">
                  <a:extLst>
                    <a:ext uri="{FF2B5EF4-FFF2-40B4-BE49-F238E27FC236}">
                      <a16:creationId xmlns:a16="http://schemas.microsoft.com/office/drawing/2014/main" id="{5719EC25-119E-D0BF-ABF1-AF2A79E5E867}"/>
                    </a:ext>
                  </a:extLst>
                </p14:cNvPr>
                <p14:cNvContentPartPr/>
                <p14:nvPr/>
              </p14:nvContentPartPr>
              <p14:xfrm>
                <a:off x="1641610" y="2826050"/>
                <a:ext cx="228960" cy="400320"/>
              </p14:xfrm>
            </p:contentPart>
          </mc:Choice>
          <mc:Fallback xmlns="">
            <p:pic>
              <p:nvPicPr>
                <p:cNvPr id="42" name="Ink 41">
                  <a:extLst>
                    <a:ext uri="{FF2B5EF4-FFF2-40B4-BE49-F238E27FC236}">
                      <a16:creationId xmlns:a16="http://schemas.microsoft.com/office/drawing/2014/main" id="{5719EC25-119E-D0BF-ABF1-AF2A79E5E867}"/>
                    </a:ext>
                  </a:extLst>
                </p:cNvPr>
                <p:cNvPicPr/>
                <p:nvPr/>
              </p:nvPicPr>
              <p:blipFill>
                <a:blip r:embed="rId169"/>
                <a:stretch>
                  <a:fillRect/>
                </a:stretch>
              </p:blipFill>
              <p:spPr>
                <a:xfrm>
                  <a:off x="1635490" y="2819930"/>
                  <a:ext cx="2412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 name="Ink 42">
                  <a:extLst>
                    <a:ext uri="{FF2B5EF4-FFF2-40B4-BE49-F238E27FC236}">
                      <a16:creationId xmlns:a16="http://schemas.microsoft.com/office/drawing/2014/main" id="{B8C1981B-0F33-A215-5713-21F1B32CAB92}"/>
                    </a:ext>
                  </a:extLst>
                </p14:cNvPr>
                <p14:cNvContentPartPr/>
                <p14:nvPr/>
              </p14:nvContentPartPr>
              <p14:xfrm>
                <a:off x="1976410" y="2462450"/>
                <a:ext cx="423720" cy="757800"/>
              </p14:xfrm>
            </p:contentPart>
          </mc:Choice>
          <mc:Fallback xmlns="">
            <p:pic>
              <p:nvPicPr>
                <p:cNvPr id="43" name="Ink 42">
                  <a:extLst>
                    <a:ext uri="{FF2B5EF4-FFF2-40B4-BE49-F238E27FC236}">
                      <a16:creationId xmlns:a16="http://schemas.microsoft.com/office/drawing/2014/main" id="{B8C1981B-0F33-A215-5713-21F1B32CAB92}"/>
                    </a:ext>
                  </a:extLst>
                </p:cNvPr>
                <p:cNvPicPr/>
                <p:nvPr/>
              </p:nvPicPr>
              <p:blipFill>
                <a:blip r:embed="rId171"/>
                <a:stretch>
                  <a:fillRect/>
                </a:stretch>
              </p:blipFill>
              <p:spPr>
                <a:xfrm>
                  <a:off x="1970290" y="2456330"/>
                  <a:ext cx="43596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Ink 43">
                  <a:extLst>
                    <a:ext uri="{FF2B5EF4-FFF2-40B4-BE49-F238E27FC236}">
                      <a16:creationId xmlns:a16="http://schemas.microsoft.com/office/drawing/2014/main" id="{FDFB9F81-5430-F0EB-F60A-6B0C2D9D8A51}"/>
                    </a:ext>
                  </a:extLst>
                </p14:cNvPr>
                <p14:cNvContentPartPr/>
                <p14:nvPr/>
              </p14:nvContentPartPr>
              <p14:xfrm>
                <a:off x="2428210" y="2857730"/>
                <a:ext cx="291240" cy="282960"/>
              </p14:xfrm>
            </p:contentPart>
          </mc:Choice>
          <mc:Fallback xmlns="">
            <p:pic>
              <p:nvPicPr>
                <p:cNvPr id="44" name="Ink 43">
                  <a:extLst>
                    <a:ext uri="{FF2B5EF4-FFF2-40B4-BE49-F238E27FC236}">
                      <a16:creationId xmlns:a16="http://schemas.microsoft.com/office/drawing/2014/main" id="{FDFB9F81-5430-F0EB-F60A-6B0C2D9D8A51}"/>
                    </a:ext>
                  </a:extLst>
                </p:cNvPr>
                <p:cNvPicPr/>
                <p:nvPr/>
              </p:nvPicPr>
              <p:blipFill>
                <a:blip r:embed="rId173"/>
                <a:stretch>
                  <a:fillRect/>
                </a:stretch>
              </p:blipFill>
              <p:spPr>
                <a:xfrm>
                  <a:off x="2422090" y="2851610"/>
                  <a:ext cx="3034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9416C72C-52C0-5983-EBBA-BD8967EE986C}"/>
                    </a:ext>
                  </a:extLst>
                </p14:cNvPr>
                <p14:cNvContentPartPr/>
                <p14:nvPr/>
              </p14:nvContentPartPr>
              <p14:xfrm>
                <a:off x="1755370" y="4057250"/>
                <a:ext cx="220680" cy="474120"/>
              </p14:xfrm>
            </p:contentPart>
          </mc:Choice>
          <mc:Fallback xmlns="">
            <p:pic>
              <p:nvPicPr>
                <p:cNvPr id="104" name="Ink 103">
                  <a:extLst>
                    <a:ext uri="{FF2B5EF4-FFF2-40B4-BE49-F238E27FC236}">
                      <a16:creationId xmlns:a16="http://schemas.microsoft.com/office/drawing/2014/main" id="{9416C72C-52C0-5983-EBBA-BD8967EE986C}"/>
                    </a:ext>
                  </a:extLst>
                </p:cNvPr>
                <p:cNvPicPr/>
                <p:nvPr/>
              </p:nvPicPr>
              <p:blipFill>
                <a:blip r:embed="rId175"/>
                <a:stretch>
                  <a:fillRect/>
                </a:stretch>
              </p:blipFill>
              <p:spPr>
                <a:xfrm>
                  <a:off x="1749250" y="4051130"/>
                  <a:ext cx="2329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F3771575-8FCF-A824-2795-A66F9597341D}"/>
                    </a:ext>
                  </a:extLst>
                </p14:cNvPr>
                <p14:cNvContentPartPr/>
                <p14:nvPr/>
              </p14:nvContentPartPr>
              <p14:xfrm>
                <a:off x="2037610" y="3850610"/>
                <a:ext cx="205560" cy="685800"/>
              </p14:xfrm>
            </p:contentPart>
          </mc:Choice>
          <mc:Fallback xmlns="">
            <p:pic>
              <p:nvPicPr>
                <p:cNvPr id="105" name="Ink 104">
                  <a:extLst>
                    <a:ext uri="{FF2B5EF4-FFF2-40B4-BE49-F238E27FC236}">
                      <a16:creationId xmlns:a16="http://schemas.microsoft.com/office/drawing/2014/main" id="{F3771575-8FCF-A824-2795-A66F9597341D}"/>
                    </a:ext>
                  </a:extLst>
                </p:cNvPr>
                <p:cNvPicPr/>
                <p:nvPr/>
              </p:nvPicPr>
              <p:blipFill>
                <a:blip r:embed="rId177"/>
                <a:stretch>
                  <a:fillRect/>
                </a:stretch>
              </p:blipFill>
              <p:spPr>
                <a:xfrm>
                  <a:off x="2031490" y="3844490"/>
                  <a:ext cx="21780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Ink 106">
                  <a:extLst>
                    <a:ext uri="{FF2B5EF4-FFF2-40B4-BE49-F238E27FC236}">
                      <a16:creationId xmlns:a16="http://schemas.microsoft.com/office/drawing/2014/main" id="{0E7C0CAC-4755-6F6C-8C3E-5D54D73F805A}"/>
                    </a:ext>
                  </a:extLst>
                </p14:cNvPr>
                <p14:cNvContentPartPr/>
                <p14:nvPr/>
              </p14:nvContentPartPr>
              <p14:xfrm>
                <a:off x="396010" y="3459290"/>
                <a:ext cx="2008440" cy="320400"/>
              </p14:xfrm>
            </p:contentPart>
          </mc:Choice>
          <mc:Fallback xmlns="">
            <p:pic>
              <p:nvPicPr>
                <p:cNvPr id="107" name="Ink 106">
                  <a:extLst>
                    <a:ext uri="{FF2B5EF4-FFF2-40B4-BE49-F238E27FC236}">
                      <a16:creationId xmlns:a16="http://schemas.microsoft.com/office/drawing/2014/main" id="{0E7C0CAC-4755-6F6C-8C3E-5D54D73F805A}"/>
                    </a:ext>
                  </a:extLst>
                </p:cNvPr>
                <p:cNvPicPr/>
                <p:nvPr/>
              </p:nvPicPr>
              <p:blipFill>
                <a:blip r:embed="rId179"/>
                <a:stretch>
                  <a:fillRect/>
                </a:stretch>
              </p:blipFill>
              <p:spPr>
                <a:xfrm>
                  <a:off x="389890" y="3453170"/>
                  <a:ext cx="202068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B2DC7875-95DB-9EE7-3D75-06DCF809F54B}"/>
                    </a:ext>
                  </a:extLst>
                </p14:cNvPr>
                <p14:cNvContentPartPr/>
                <p14:nvPr/>
              </p14:nvContentPartPr>
              <p14:xfrm>
                <a:off x="446410" y="3841250"/>
                <a:ext cx="212400" cy="255240"/>
              </p14:xfrm>
            </p:contentPart>
          </mc:Choice>
          <mc:Fallback xmlns="">
            <p:pic>
              <p:nvPicPr>
                <p:cNvPr id="109" name="Ink 108">
                  <a:extLst>
                    <a:ext uri="{FF2B5EF4-FFF2-40B4-BE49-F238E27FC236}">
                      <a16:creationId xmlns:a16="http://schemas.microsoft.com/office/drawing/2014/main" id="{B2DC7875-95DB-9EE7-3D75-06DCF809F54B}"/>
                    </a:ext>
                  </a:extLst>
                </p:cNvPr>
                <p:cNvPicPr/>
                <p:nvPr/>
              </p:nvPicPr>
              <p:blipFill>
                <a:blip r:embed="rId181"/>
                <a:stretch>
                  <a:fillRect/>
                </a:stretch>
              </p:blipFill>
              <p:spPr>
                <a:xfrm>
                  <a:off x="440290" y="3835130"/>
                  <a:ext cx="2246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6A8D8B62-7671-2BFB-6D43-30670C3FF194}"/>
                    </a:ext>
                  </a:extLst>
                </p14:cNvPr>
                <p14:cNvContentPartPr/>
                <p14:nvPr/>
              </p14:nvContentPartPr>
              <p14:xfrm>
                <a:off x="695170" y="3826850"/>
                <a:ext cx="126360" cy="146160"/>
              </p14:xfrm>
            </p:contentPart>
          </mc:Choice>
          <mc:Fallback xmlns="">
            <p:pic>
              <p:nvPicPr>
                <p:cNvPr id="110" name="Ink 109">
                  <a:extLst>
                    <a:ext uri="{FF2B5EF4-FFF2-40B4-BE49-F238E27FC236}">
                      <a16:creationId xmlns:a16="http://schemas.microsoft.com/office/drawing/2014/main" id="{6A8D8B62-7671-2BFB-6D43-30670C3FF194}"/>
                    </a:ext>
                  </a:extLst>
                </p:cNvPr>
                <p:cNvPicPr/>
                <p:nvPr/>
              </p:nvPicPr>
              <p:blipFill>
                <a:blip r:embed="rId183"/>
                <a:stretch>
                  <a:fillRect/>
                </a:stretch>
              </p:blipFill>
              <p:spPr>
                <a:xfrm>
                  <a:off x="689050" y="3820730"/>
                  <a:ext cx="138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324E9430-6BCB-A12A-BC1A-56D0A6EBCCEE}"/>
                    </a:ext>
                  </a:extLst>
                </p14:cNvPr>
                <p14:cNvContentPartPr/>
                <p14:nvPr/>
              </p14:nvContentPartPr>
              <p14:xfrm>
                <a:off x="884170" y="3762050"/>
                <a:ext cx="209160" cy="193680"/>
              </p14:xfrm>
            </p:contentPart>
          </mc:Choice>
          <mc:Fallback xmlns="">
            <p:pic>
              <p:nvPicPr>
                <p:cNvPr id="111" name="Ink 110">
                  <a:extLst>
                    <a:ext uri="{FF2B5EF4-FFF2-40B4-BE49-F238E27FC236}">
                      <a16:creationId xmlns:a16="http://schemas.microsoft.com/office/drawing/2014/main" id="{324E9430-6BCB-A12A-BC1A-56D0A6EBCCEE}"/>
                    </a:ext>
                  </a:extLst>
                </p:cNvPr>
                <p:cNvPicPr/>
                <p:nvPr/>
              </p:nvPicPr>
              <p:blipFill>
                <a:blip r:embed="rId185"/>
                <a:stretch>
                  <a:fillRect/>
                </a:stretch>
              </p:blipFill>
              <p:spPr>
                <a:xfrm>
                  <a:off x="878050" y="3755930"/>
                  <a:ext cx="221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AB044208-6008-80B9-6CCC-6ED7D44540DA}"/>
                    </a:ext>
                  </a:extLst>
                </p14:cNvPr>
                <p14:cNvContentPartPr/>
                <p14:nvPr/>
              </p14:nvContentPartPr>
              <p14:xfrm>
                <a:off x="1176130" y="3692570"/>
                <a:ext cx="40680" cy="187560"/>
              </p14:xfrm>
            </p:contentPart>
          </mc:Choice>
          <mc:Fallback xmlns="">
            <p:pic>
              <p:nvPicPr>
                <p:cNvPr id="112" name="Ink 111">
                  <a:extLst>
                    <a:ext uri="{FF2B5EF4-FFF2-40B4-BE49-F238E27FC236}">
                      <a16:creationId xmlns:a16="http://schemas.microsoft.com/office/drawing/2014/main" id="{AB044208-6008-80B9-6CCC-6ED7D44540DA}"/>
                    </a:ext>
                  </a:extLst>
                </p:cNvPr>
                <p:cNvPicPr/>
                <p:nvPr/>
              </p:nvPicPr>
              <p:blipFill>
                <a:blip r:embed="rId187"/>
                <a:stretch>
                  <a:fillRect/>
                </a:stretch>
              </p:blipFill>
              <p:spPr>
                <a:xfrm>
                  <a:off x="1170010" y="3686450"/>
                  <a:ext cx="529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C475439D-9F68-A01B-280D-8D993FC3FC34}"/>
                    </a:ext>
                  </a:extLst>
                </p14:cNvPr>
                <p14:cNvContentPartPr/>
                <p14:nvPr/>
              </p14:nvContentPartPr>
              <p14:xfrm>
                <a:off x="1220770" y="3640370"/>
                <a:ext cx="157320" cy="310680"/>
              </p14:xfrm>
            </p:contentPart>
          </mc:Choice>
          <mc:Fallback xmlns="">
            <p:pic>
              <p:nvPicPr>
                <p:cNvPr id="113" name="Ink 112">
                  <a:extLst>
                    <a:ext uri="{FF2B5EF4-FFF2-40B4-BE49-F238E27FC236}">
                      <a16:creationId xmlns:a16="http://schemas.microsoft.com/office/drawing/2014/main" id="{C475439D-9F68-A01B-280D-8D993FC3FC34}"/>
                    </a:ext>
                  </a:extLst>
                </p:cNvPr>
                <p:cNvPicPr/>
                <p:nvPr/>
              </p:nvPicPr>
              <p:blipFill>
                <a:blip r:embed="rId189"/>
                <a:stretch>
                  <a:fillRect/>
                </a:stretch>
              </p:blipFill>
              <p:spPr>
                <a:xfrm>
                  <a:off x="1214650" y="3634250"/>
                  <a:ext cx="1695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510EEEAF-5EB4-537A-EBF1-FD431EB20B15}"/>
                    </a:ext>
                  </a:extLst>
                </p14:cNvPr>
                <p14:cNvContentPartPr/>
                <p14:nvPr/>
              </p14:nvContentPartPr>
              <p14:xfrm>
                <a:off x="1026010" y="3898130"/>
                <a:ext cx="173520" cy="317520"/>
              </p14:xfrm>
            </p:contentPart>
          </mc:Choice>
          <mc:Fallback xmlns="">
            <p:pic>
              <p:nvPicPr>
                <p:cNvPr id="115" name="Ink 114">
                  <a:extLst>
                    <a:ext uri="{FF2B5EF4-FFF2-40B4-BE49-F238E27FC236}">
                      <a16:creationId xmlns:a16="http://schemas.microsoft.com/office/drawing/2014/main" id="{510EEEAF-5EB4-537A-EBF1-FD431EB20B15}"/>
                    </a:ext>
                  </a:extLst>
                </p:cNvPr>
                <p:cNvPicPr/>
                <p:nvPr/>
              </p:nvPicPr>
              <p:blipFill>
                <a:blip r:embed="rId191"/>
                <a:stretch>
                  <a:fillRect/>
                </a:stretch>
              </p:blipFill>
              <p:spPr>
                <a:xfrm>
                  <a:off x="1019890" y="3892010"/>
                  <a:ext cx="1857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EC8AED70-A3BD-6498-73B5-AD26D62FB12D}"/>
                    </a:ext>
                  </a:extLst>
                </p14:cNvPr>
                <p14:cNvContentPartPr/>
                <p14:nvPr/>
              </p14:nvContentPartPr>
              <p14:xfrm>
                <a:off x="1438210" y="3695090"/>
                <a:ext cx="111960" cy="122760"/>
              </p14:xfrm>
            </p:contentPart>
          </mc:Choice>
          <mc:Fallback xmlns="">
            <p:pic>
              <p:nvPicPr>
                <p:cNvPr id="116" name="Ink 115">
                  <a:extLst>
                    <a:ext uri="{FF2B5EF4-FFF2-40B4-BE49-F238E27FC236}">
                      <a16:creationId xmlns:a16="http://schemas.microsoft.com/office/drawing/2014/main" id="{EC8AED70-A3BD-6498-73B5-AD26D62FB12D}"/>
                    </a:ext>
                  </a:extLst>
                </p:cNvPr>
                <p:cNvPicPr/>
                <p:nvPr/>
              </p:nvPicPr>
              <p:blipFill>
                <a:blip r:embed="rId193"/>
                <a:stretch>
                  <a:fillRect/>
                </a:stretch>
              </p:blipFill>
              <p:spPr>
                <a:xfrm>
                  <a:off x="1432090" y="3688970"/>
                  <a:ext cx="124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0AE459E6-F54E-38B7-22A9-063DEA9AF321}"/>
                    </a:ext>
                  </a:extLst>
                </p14:cNvPr>
                <p14:cNvContentPartPr/>
                <p14:nvPr/>
              </p14:nvContentPartPr>
              <p14:xfrm>
                <a:off x="1446130" y="3561170"/>
                <a:ext cx="206280" cy="431640"/>
              </p14:xfrm>
            </p:contentPart>
          </mc:Choice>
          <mc:Fallback xmlns="">
            <p:pic>
              <p:nvPicPr>
                <p:cNvPr id="117" name="Ink 116">
                  <a:extLst>
                    <a:ext uri="{FF2B5EF4-FFF2-40B4-BE49-F238E27FC236}">
                      <a16:creationId xmlns:a16="http://schemas.microsoft.com/office/drawing/2014/main" id="{0AE459E6-F54E-38B7-22A9-063DEA9AF321}"/>
                    </a:ext>
                  </a:extLst>
                </p:cNvPr>
                <p:cNvPicPr/>
                <p:nvPr/>
              </p:nvPicPr>
              <p:blipFill>
                <a:blip r:embed="rId195"/>
                <a:stretch>
                  <a:fillRect/>
                </a:stretch>
              </p:blipFill>
              <p:spPr>
                <a:xfrm>
                  <a:off x="1440010" y="3555050"/>
                  <a:ext cx="21852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CD0E37D7-132B-32D5-404B-9F5F98B9FD8D}"/>
                    </a:ext>
                  </a:extLst>
                </p14:cNvPr>
                <p14:cNvContentPartPr/>
                <p14:nvPr/>
              </p14:nvContentPartPr>
              <p14:xfrm>
                <a:off x="1569250" y="3649730"/>
                <a:ext cx="151200" cy="164160"/>
              </p14:xfrm>
            </p:contentPart>
          </mc:Choice>
          <mc:Fallback xmlns="">
            <p:pic>
              <p:nvPicPr>
                <p:cNvPr id="118" name="Ink 117">
                  <a:extLst>
                    <a:ext uri="{FF2B5EF4-FFF2-40B4-BE49-F238E27FC236}">
                      <a16:creationId xmlns:a16="http://schemas.microsoft.com/office/drawing/2014/main" id="{CD0E37D7-132B-32D5-404B-9F5F98B9FD8D}"/>
                    </a:ext>
                  </a:extLst>
                </p:cNvPr>
                <p:cNvPicPr/>
                <p:nvPr/>
              </p:nvPicPr>
              <p:blipFill>
                <a:blip r:embed="rId197"/>
                <a:stretch>
                  <a:fillRect/>
                </a:stretch>
              </p:blipFill>
              <p:spPr>
                <a:xfrm>
                  <a:off x="1563130" y="3643610"/>
                  <a:ext cx="163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0B8AD50C-A335-8449-73C9-ACDE885EF820}"/>
                    </a:ext>
                  </a:extLst>
                </p14:cNvPr>
                <p14:cNvContentPartPr/>
                <p14:nvPr/>
              </p14:nvContentPartPr>
              <p14:xfrm>
                <a:off x="1707130" y="3567650"/>
                <a:ext cx="163080" cy="213840"/>
              </p14:xfrm>
            </p:contentPart>
          </mc:Choice>
          <mc:Fallback xmlns="">
            <p:pic>
              <p:nvPicPr>
                <p:cNvPr id="119" name="Ink 118">
                  <a:extLst>
                    <a:ext uri="{FF2B5EF4-FFF2-40B4-BE49-F238E27FC236}">
                      <a16:creationId xmlns:a16="http://schemas.microsoft.com/office/drawing/2014/main" id="{0B8AD50C-A335-8449-73C9-ACDE885EF820}"/>
                    </a:ext>
                  </a:extLst>
                </p:cNvPr>
                <p:cNvPicPr/>
                <p:nvPr/>
              </p:nvPicPr>
              <p:blipFill>
                <a:blip r:embed="rId199"/>
                <a:stretch>
                  <a:fillRect/>
                </a:stretch>
              </p:blipFill>
              <p:spPr>
                <a:xfrm>
                  <a:off x="1701010" y="3561530"/>
                  <a:ext cx="1753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2A6CF0C0-EDDD-42C1-365A-C469B3C71212}"/>
                    </a:ext>
                  </a:extLst>
                </p14:cNvPr>
                <p14:cNvContentPartPr/>
                <p14:nvPr/>
              </p14:nvContentPartPr>
              <p14:xfrm>
                <a:off x="1881010" y="3514010"/>
                <a:ext cx="132840" cy="194040"/>
              </p14:xfrm>
            </p:contentPart>
          </mc:Choice>
          <mc:Fallback xmlns="">
            <p:pic>
              <p:nvPicPr>
                <p:cNvPr id="120" name="Ink 119">
                  <a:extLst>
                    <a:ext uri="{FF2B5EF4-FFF2-40B4-BE49-F238E27FC236}">
                      <a16:creationId xmlns:a16="http://schemas.microsoft.com/office/drawing/2014/main" id="{2A6CF0C0-EDDD-42C1-365A-C469B3C71212}"/>
                    </a:ext>
                  </a:extLst>
                </p:cNvPr>
                <p:cNvPicPr/>
                <p:nvPr/>
              </p:nvPicPr>
              <p:blipFill>
                <a:blip r:embed="rId201"/>
                <a:stretch>
                  <a:fillRect/>
                </a:stretch>
              </p:blipFill>
              <p:spPr>
                <a:xfrm>
                  <a:off x="1874890" y="3507890"/>
                  <a:ext cx="1450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62061C66-4CCF-EA80-6104-1F54B0DA3BCB}"/>
                    </a:ext>
                  </a:extLst>
                </p14:cNvPr>
                <p14:cNvContentPartPr/>
                <p14:nvPr/>
              </p14:nvContentPartPr>
              <p14:xfrm>
                <a:off x="1988650" y="3557210"/>
                <a:ext cx="90000" cy="138240"/>
              </p14:xfrm>
            </p:contentPart>
          </mc:Choice>
          <mc:Fallback xmlns="">
            <p:pic>
              <p:nvPicPr>
                <p:cNvPr id="121" name="Ink 120">
                  <a:extLst>
                    <a:ext uri="{FF2B5EF4-FFF2-40B4-BE49-F238E27FC236}">
                      <a16:creationId xmlns:a16="http://schemas.microsoft.com/office/drawing/2014/main" id="{62061C66-4CCF-EA80-6104-1F54B0DA3BCB}"/>
                    </a:ext>
                  </a:extLst>
                </p:cNvPr>
                <p:cNvPicPr/>
                <p:nvPr/>
              </p:nvPicPr>
              <p:blipFill>
                <a:blip r:embed="rId203"/>
                <a:stretch>
                  <a:fillRect/>
                </a:stretch>
              </p:blipFill>
              <p:spPr>
                <a:xfrm>
                  <a:off x="1982530" y="3551090"/>
                  <a:ext cx="1022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2C895FBA-FE99-F2B4-CAD2-AE24DAE2CB89}"/>
                    </a:ext>
                  </a:extLst>
                </p14:cNvPr>
                <p14:cNvContentPartPr/>
                <p14:nvPr/>
              </p14:nvContentPartPr>
              <p14:xfrm>
                <a:off x="2166130" y="3350570"/>
                <a:ext cx="81720" cy="283680"/>
              </p14:xfrm>
            </p:contentPart>
          </mc:Choice>
          <mc:Fallback xmlns="">
            <p:pic>
              <p:nvPicPr>
                <p:cNvPr id="122" name="Ink 121">
                  <a:extLst>
                    <a:ext uri="{FF2B5EF4-FFF2-40B4-BE49-F238E27FC236}">
                      <a16:creationId xmlns:a16="http://schemas.microsoft.com/office/drawing/2014/main" id="{2C895FBA-FE99-F2B4-CAD2-AE24DAE2CB89}"/>
                    </a:ext>
                  </a:extLst>
                </p:cNvPr>
                <p:cNvPicPr/>
                <p:nvPr/>
              </p:nvPicPr>
              <p:blipFill>
                <a:blip r:embed="rId205"/>
                <a:stretch>
                  <a:fillRect/>
                </a:stretch>
              </p:blipFill>
              <p:spPr>
                <a:xfrm>
                  <a:off x="2160010" y="3344450"/>
                  <a:ext cx="93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FCAF6A10-5767-4F3A-728E-C4E19F97DC2B}"/>
                    </a:ext>
                  </a:extLst>
                </p14:cNvPr>
                <p14:cNvContentPartPr/>
                <p14:nvPr/>
              </p14:nvContentPartPr>
              <p14:xfrm>
                <a:off x="2190250" y="3497090"/>
                <a:ext cx="112320" cy="151920"/>
              </p14:xfrm>
            </p:contentPart>
          </mc:Choice>
          <mc:Fallback xmlns="">
            <p:pic>
              <p:nvPicPr>
                <p:cNvPr id="123" name="Ink 122">
                  <a:extLst>
                    <a:ext uri="{FF2B5EF4-FFF2-40B4-BE49-F238E27FC236}">
                      <a16:creationId xmlns:a16="http://schemas.microsoft.com/office/drawing/2014/main" id="{FCAF6A10-5767-4F3A-728E-C4E19F97DC2B}"/>
                    </a:ext>
                  </a:extLst>
                </p:cNvPr>
                <p:cNvPicPr/>
                <p:nvPr/>
              </p:nvPicPr>
              <p:blipFill>
                <a:blip r:embed="rId207"/>
                <a:stretch>
                  <a:fillRect/>
                </a:stretch>
              </p:blipFill>
              <p:spPr>
                <a:xfrm>
                  <a:off x="2184130" y="3490970"/>
                  <a:ext cx="124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2BDD6D13-2F71-E895-A716-3A630A9C9E11}"/>
                    </a:ext>
                  </a:extLst>
                </p14:cNvPr>
                <p14:cNvContentPartPr/>
                <p14:nvPr/>
              </p14:nvContentPartPr>
              <p14:xfrm>
                <a:off x="2312650" y="3400610"/>
                <a:ext cx="85680" cy="239400"/>
              </p14:xfrm>
            </p:contentPart>
          </mc:Choice>
          <mc:Fallback xmlns="">
            <p:pic>
              <p:nvPicPr>
                <p:cNvPr id="124" name="Ink 123">
                  <a:extLst>
                    <a:ext uri="{FF2B5EF4-FFF2-40B4-BE49-F238E27FC236}">
                      <a16:creationId xmlns:a16="http://schemas.microsoft.com/office/drawing/2014/main" id="{2BDD6D13-2F71-E895-A716-3A630A9C9E11}"/>
                    </a:ext>
                  </a:extLst>
                </p:cNvPr>
                <p:cNvPicPr/>
                <p:nvPr/>
              </p:nvPicPr>
              <p:blipFill>
                <a:blip r:embed="rId209"/>
                <a:stretch>
                  <a:fillRect/>
                </a:stretch>
              </p:blipFill>
              <p:spPr>
                <a:xfrm>
                  <a:off x="2306530" y="3394490"/>
                  <a:ext cx="97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Ink 124">
                  <a:extLst>
                    <a:ext uri="{FF2B5EF4-FFF2-40B4-BE49-F238E27FC236}">
                      <a16:creationId xmlns:a16="http://schemas.microsoft.com/office/drawing/2014/main" id="{6094335C-8EE9-A80B-C506-2241141052F8}"/>
                    </a:ext>
                  </a:extLst>
                </p14:cNvPr>
                <p14:cNvContentPartPr/>
                <p14:nvPr/>
              </p14:nvContentPartPr>
              <p14:xfrm>
                <a:off x="2301850" y="3452810"/>
                <a:ext cx="134280" cy="91440"/>
              </p14:xfrm>
            </p:contentPart>
          </mc:Choice>
          <mc:Fallback xmlns="">
            <p:pic>
              <p:nvPicPr>
                <p:cNvPr id="125" name="Ink 124">
                  <a:extLst>
                    <a:ext uri="{FF2B5EF4-FFF2-40B4-BE49-F238E27FC236}">
                      <a16:creationId xmlns:a16="http://schemas.microsoft.com/office/drawing/2014/main" id="{6094335C-8EE9-A80B-C506-2241141052F8}"/>
                    </a:ext>
                  </a:extLst>
                </p:cNvPr>
                <p:cNvPicPr/>
                <p:nvPr/>
              </p:nvPicPr>
              <p:blipFill>
                <a:blip r:embed="rId211"/>
                <a:stretch>
                  <a:fillRect/>
                </a:stretch>
              </p:blipFill>
              <p:spPr>
                <a:xfrm>
                  <a:off x="2295730" y="3446690"/>
                  <a:ext cx="146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Ink 125">
                  <a:extLst>
                    <a:ext uri="{FF2B5EF4-FFF2-40B4-BE49-F238E27FC236}">
                      <a16:creationId xmlns:a16="http://schemas.microsoft.com/office/drawing/2014/main" id="{7BA5780D-8C73-2B83-AAA6-C52E4DAD8ABB}"/>
                    </a:ext>
                  </a:extLst>
                </p14:cNvPr>
                <p14:cNvContentPartPr/>
                <p14:nvPr/>
              </p14:nvContentPartPr>
              <p14:xfrm>
                <a:off x="2374570" y="3427610"/>
                <a:ext cx="112680" cy="154800"/>
              </p14:xfrm>
            </p:contentPart>
          </mc:Choice>
          <mc:Fallback xmlns="">
            <p:pic>
              <p:nvPicPr>
                <p:cNvPr id="126" name="Ink 125">
                  <a:extLst>
                    <a:ext uri="{FF2B5EF4-FFF2-40B4-BE49-F238E27FC236}">
                      <a16:creationId xmlns:a16="http://schemas.microsoft.com/office/drawing/2014/main" id="{7BA5780D-8C73-2B83-AAA6-C52E4DAD8ABB}"/>
                    </a:ext>
                  </a:extLst>
                </p:cNvPr>
                <p:cNvPicPr/>
                <p:nvPr/>
              </p:nvPicPr>
              <p:blipFill>
                <a:blip r:embed="rId213"/>
                <a:stretch>
                  <a:fillRect/>
                </a:stretch>
              </p:blipFill>
              <p:spPr>
                <a:xfrm>
                  <a:off x="2368450" y="3421490"/>
                  <a:ext cx="124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Ink 126">
                  <a:extLst>
                    <a:ext uri="{FF2B5EF4-FFF2-40B4-BE49-F238E27FC236}">
                      <a16:creationId xmlns:a16="http://schemas.microsoft.com/office/drawing/2014/main" id="{A70394DA-521C-C061-FD29-695204C2F24D}"/>
                    </a:ext>
                  </a:extLst>
                </p14:cNvPr>
                <p14:cNvContentPartPr/>
                <p14:nvPr/>
              </p14:nvContentPartPr>
              <p14:xfrm>
                <a:off x="2488330" y="3366770"/>
                <a:ext cx="213480" cy="268200"/>
              </p14:xfrm>
            </p:contentPart>
          </mc:Choice>
          <mc:Fallback xmlns="">
            <p:pic>
              <p:nvPicPr>
                <p:cNvPr id="127" name="Ink 126">
                  <a:extLst>
                    <a:ext uri="{FF2B5EF4-FFF2-40B4-BE49-F238E27FC236}">
                      <a16:creationId xmlns:a16="http://schemas.microsoft.com/office/drawing/2014/main" id="{A70394DA-521C-C061-FD29-695204C2F24D}"/>
                    </a:ext>
                  </a:extLst>
                </p:cNvPr>
                <p:cNvPicPr/>
                <p:nvPr/>
              </p:nvPicPr>
              <p:blipFill>
                <a:blip r:embed="rId215"/>
                <a:stretch>
                  <a:fillRect/>
                </a:stretch>
              </p:blipFill>
              <p:spPr>
                <a:xfrm>
                  <a:off x="2482210" y="3360650"/>
                  <a:ext cx="225720" cy="280440"/>
                </a:xfrm>
                <a:prstGeom prst="rect">
                  <a:avLst/>
                </a:prstGeom>
              </p:spPr>
            </p:pic>
          </mc:Fallback>
        </mc:AlternateContent>
      </p:grpSp>
      <p:grpSp>
        <p:nvGrpSpPr>
          <p:cNvPr id="157" name="Group 156">
            <a:extLst>
              <a:ext uri="{FF2B5EF4-FFF2-40B4-BE49-F238E27FC236}">
                <a16:creationId xmlns:a16="http://schemas.microsoft.com/office/drawing/2014/main" id="{E3D4E905-2126-30A9-2C32-E58612C6CE4E}"/>
              </a:ext>
            </a:extLst>
          </p:cNvPr>
          <p:cNvGrpSpPr/>
          <p:nvPr/>
        </p:nvGrpSpPr>
        <p:grpSpPr>
          <a:xfrm>
            <a:off x="6524650" y="3462890"/>
            <a:ext cx="2382840" cy="542880"/>
            <a:chOff x="6524650" y="3462890"/>
            <a:chExt cx="2382840" cy="542880"/>
          </a:xfrm>
        </p:grpSpPr>
        <mc:AlternateContent xmlns:mc="http://schemas.openxmlformats.org/markup-compatibility/2006" xmlns:p14="http://schemas.microsoft.com/office/powerpoint/2010/main">
          <mc:Choice Requires="p14">
            <p:contentPart p14:bwMode="auto" r:id="rId216">
              <p14:nvContentPartPr>
                <p14:cNvPr id="148" name="Ink 147">
                  <a:extLst>
                    <a:ext uri="{FF2B5EF4-FFF2-40B4-BE49-F238E27FC236}">
                      <a16:creationId xmlns:a16="http://schemas.microsoft.com/office/drawing/2014/main" id="{CA7FF55F-DE38-7A63-778D-EFA9E1A48FA4}"/>
                    </a:ext>
                  </a:extLst>
                </p14:cNvPr>
                <p14:cNvContentPartPr/>
                <p14:nvPr/>
              </p14:nvContentPartPr>
              <p14:xfrm>
                <a:off x="6524650" y="3611210"/>
                <a:ext cx="323640" cy="346320"/>
              </p14:xfrm>
            </p:contentPart>
          </mc:Choice>
          <mc:Fallback xmlns="">
            <p:pic>
              <p:nvPicPr>
                <p:cNvPr id="148" name="Ink 147">
                  <a:extLst>
                    <a:ext uri="{FF2B5EF4-FFF2-40B4-BE49-F238E27FC236}">
                      <a16:creationId xmlns:a16="http://schemas.microsoft.com/office/drawing/2014/main" id="{CA7FF55F-DE38-7A63-778D-EFA9E1A48FA4}"/>
                    </a:ext>
                  </a:extLst>
                </p:cNvPr>
                <p:cNvPicPr/>
                <p:nvPr/>
              </p:nvPicPr>
              <p:blipFill>
                <a:blip r:embed="rId217"/>
                <a:stretch>
                  <a:fillRect/>
                </a:stretch>
              </p:blipFill>
              <p:spPr>
                <a:xfrm>
                  <a:off x="6518530" y="3605090"/>
                  <a:ext cx="3358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Ink 148">
                  <a:extLst>
                    <a:ext uri="{FF2B5EF4-FFF2-40B4-BE49-F238E27FC236}">
                      <a16:creationId xmlns:a16="http://schemas.microsoft.com/office/drawing/2014/main" id="{F53EC170-BEFA-E749-1B79-394CF6C6B33E}"/>
                    </a:ext>
                  </a:extLst>
                </p14:cNvPr>
                <p14:cNvContentPartPr/>
                <p14:nvPr/>
              </p14:nvContentPartPr>
              <p14:xfrm>
                <a:off x="6997690" y="3728930"/>
                <a:ext cx="39240" cy="137880"/>
              </p14:xfrm>
            </p:contentPart>
          </mc:Choice>
          <mc:Fallback xmlns="">
            <p:pic>
              <p:nvPicPr>
                <p:cNvPr id="149" name="Ink 148">
                  <a:extLst>
                    <a:ext uri="{FF2B5EF4-FFF2-40B4-BE49-F238E27FC236}">
                      <a16:creationId xmlns:a16="http://schemas.microsoft.com/office/drawing/2014/main" id="{F53EC170-BEFA-E749-1B79-394CF6C6B33E}"/>
                    </a:ext>
                  </a:extLst>
                </p:cNvPr>
                <p:cNvPicPr/>
                <p:nvPr/>
              </p:nvPicPr>
              <p:blipFill>
                <a:blip r:embed="rId219"/>
                <a:stretch>
                  <a:fillRect/>
                </a:stretch>
              </p:blipFill>
              <p:spPr>
                <a:xfrm>
                  <a:off x="6991570" y="3722810"/>
                  <a:ext cx="51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Ink 149">
                  <a:extLst>
                    <a:ext uri="{FF2B5EF4-FFF2-40B4-BE49-F238E27FC236}">
                      <a16:creationId xmlns:a16="http://schemas.microsoft.com/office/drawing/2014/main" id="{D6F80858-FE66-C042-CBF7-E41299734C7B}"/>
                    </a:ext>
                  </a:extLst>
                </p14:cNvPr>
                <p14:cNvContentPartPr/>
                <p14:nvPr/>
              </p14:nvContentPartPr>
              <p14:xfrm>
                <a:off x="7096330" y="3526970"/>
                <a:ext cx="26640" cy="173160"/>
              </p14:xfrm>
            </p:contentPart>
          </mc:Choice>
          <mc:Fallback xmlns="">
            <p:pic>
              <p:nvPicPr>
                <p:cNvPr id="150" name="Ink 149">
                  <a:extLst>
                    <a:ext uri="{FF2B5EF4-FFF2-40B4-BE49-F238E27FC236}">
                      <a16:creationId xmlns:a16="http://schemas.microsoft.com/office/drawing/2014/main" id="{D6F80858-FE66-C042-CBF7-E41299734C7B}"/>
                    </a:ext>
                  </a:extLst>
                </p:cNvPr>
                <p:cNvPicPr/>
                <p:nvPr/>
              </p:nvPicPr>
              <p:blipFill>
                <a:blip r:embed="rId221"/>
                <a:stretch>
                  <a:fillRect/>
                </a:stretch>
              </p:blipFill>
              <p:spPr>
                <a:xfrm>
                  <a:off x="7090210" y="3520850"/>
                  <a:ext cx="388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Ink 150">
                  <a:extLst>
                    <a:ext uri="{FF2B5EF4-FFF2-40B4-BE49-F238E27FC236}">
                      <a16:creationId xmlns:a16="http://schemas.microsoft.com/office/drawing/2014/main" id="{7032DB73-8DF8-B77E-75D5-3052CB7C5E2E}"/>
                    </a:ext>
                  </a:extLst>
                </p14:cNvPr>
                <p14:cNvContentPartPr/>
                <p14:nvPr/>
              </p14:nvContentPartPr>
              <p14:xfrm>
                <a:off x="7149610" y="3573770"/>
                <a:ext cx="308520" cy="308880"/>
              </p14:xfrm>
            </p:contentPart>
          </mc:Choice>
          <mc:Fallback xmlns="">
            <p:pic>
              <p:nvPicPr>
                <p:cNvPr id="151" name="Ink 150">
                  <a:extLst>
                    <a:ext uri="{FF2B5EF4-FFF2-40B4-BE49-F238E27FC236}">
                      <a16:creationId xmlns:a16="http://schemas.microsoft.com/office/drawing/2014/main" id="{7032DB73-8DF8-B77E-75D5-3052CB7C5E2E}"/>
                    </a:ext>
                  </a:extLst>
                </p:cNvPr>
                <p:cNvPicPr/>
                <p:nvPr/>
              </p:nvPicPr>
              <p:blipFill>
                <a:blip r:embed="rId223"/>
                <a:stretch>
                  <a:fillRect/>
                </a:stretch>
              </p:blipFill>
              <p:spPr>
                <a:xfrm>
                  <a:off x="7143490" y="3567650"/>
                  <a:ext cx="3207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2" name="Ink 151">
                  <a:extLst>
                    <a:ext uri="{FF2B5EF4-FFF2-40B4-BE49-F238E27FC236}">
                      <a16:creationId xmlns:a16="http://schemas.microsoft.com/office/drawing/2014/main" id="{FDC5595A-1196-42D7-0AC1-4139D421CC0A}"/>
                    </a:ext>
                  </a:extLst>
                </p14:cNvPr>
                <p14:cNvContentPartPr/>
                <p14:nvPr/>
              </p14:nvContentPartPr>
              <p14:xfrm>
                <a:off x="7418890" y="3601490"/>
                <a:ext cx="651960" cy="371160"/>
              </p14:xfrm>
            </p:contentPart>
          </mc:Choice>
          <mc:Fallback xmlns="">
            <p:pic>
              <p:nvPicPr>
                <p:cNvPr id="152" name="Ink 151">
                  <a:extLst>
                    <a:ext uri="{FF2B5EF4-FFF2-40B4-BE49-F238E27FC236}">
                      <a16:creationId xmlns:a16="http://schemas.microsoft.com/office/drawing/2014/main" id="{FDC5595A-1196-42D7-0AC1-4139D421CC0A}"/>
                    </a:ext>
                  </a:extLst>
                </p:cNvPr>
                <p:cNvPicPr/>
                <p:nvPr/>
              </p:nvPicPr>
              <p:blipFill>
                <a:blip r:embed="rId225"/>
                <a:stretch>
                  <a:fillRect/>
                </a:stretch>
              </p:blipFill>
              <p:spPr>
                <a:xfrm>
                  <a:off x="7412770" y="3595370"/>
                  <a:ext cx="6642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Ink 152">
                  <a:extLst>
                    <a:ext uri="{FF2B5EF4-FFF2-40B4-BE49-F238E27FC236}">
                      <a16:creationId xmlns:a16="http://schemas.microsoft.com/office/drawing/2014/main" id="{E38B9074-460A-06A4-E5B7-717722B9EFF1}"/>
                    </a:ext>
                  </a:extLst>
                </p14:cNvPr>
                <p14:cNvContentPartPr/>
                <p14:nvPr/>
              </p14:nvContentPartPr>
              <p14:xfrm>
                <a:off x="8128810" y="3466850"/>
                <a:ext cx="121680" cy="295200"/>
              </p14:xfrm>
            </p:contentPart>
          </mc:Choice>
          <mc:Fallback xmlns="">
            <p:pic>
              <p:nvPicPr>
                <p:cNvPr id="153" name="Ink 152">
                  <a:extLst>
                    <a:ext uri="{FF2B5EF4-FFF2-40B4-BE49-F238E27FC236}">
                      <a16:creationId xmlns:a16="http://schemas.microsoft.com/office/drawing/2014/main" id="{E38B9074-460A-06A4-E5B7-717722B9EFF1}"/>
                    </a:ext>
                  </a:extLst>
                </p:cNvPr>
                <p:cNvPicPr/>
                <p:nvPr/>
              </p:nvPicPr>
              <p:blipFill>
                <a:blip r:embed="rId227"/>
                <a:stretch>
                  <a:fillRect/>
                </a:stretch>
              </p:blipFill>
              <p:spPr>
                <a:xfrm>
                  <a:off x="8122690" y="3460730"/>
                  <a:ext cx="1339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Ink 153">
                  <a:extLst>
                    <a:ext uri="{FF2B5EF4-FFF2-40B4-BE49-F238E27FC236}">
                      <a16:creationId xmlns:a16="http://schemas.microsoft.com/office/drawing/2014/main" id="{17977AE1-8042-E2F6-A647-8015BFDF05EA}"/>
                    </a:ext>
                  </a:extLst>
                </p14:cNvPr>
                <p14:cNvContentPartPr/>
                <p14:nvPr/>
              </p14:nvContentPartPr>
              <p14:xfrm>
                <a:off x="8292250" y="3519050"/>
                <a:ext cx="74160" cy="174960"/>
              </p14:xfrm>
            </p:contentPart>
          </mc:Choice>
          <mc:Fallback xmlns="">
            <p:pic>
              <p:nvPicPr>
                <p:cNvPr id="154" name="Ink 153">
                  <a:extLst>
                    <a:ext uri="{FF2B5EF4-FFF2-40B4-BE49-F238E27FC236}">
                      <a16:creationId xmlns:a16="http://schemas.microsoft.com/office/drawing/2014/main" id="{17977AE1-8042-E2F6-A647-8015BFDF05EA}"/>
                    </a:ext>
                  </a:extLst>
                </p:cNvPr>
                <p:cNvPicPr/>
                <p:nvPr/>
              </p:nvPicPr>
              <p:blipFill>
                <a:blip r:embed="rId229"/>
                <a:stretch>
                  <a:fillRect/>
                </a:stretch>
              </p:blipFill>
              <p:spPr>
                <a:xfrm>
                  <a:off x="8286130" y="3512930"/>
                  <a:ext cx="864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Ink 154">
                  <a:extLst>
                    <a:ext uri="{FF2B5EF4-FFF2-40B4-BE49-F238E27FC236}">
                      <a16:creationId xmlns:a16="http://schemas.microsoft.com/office/drawing/2014/main" id="{38649692-93D2-0FAA-06C3-9D1A7923B48F}"/>
                    </a:ext>
                  </a:extLst>
                </p14:cNvPr>
                <p14:cNvContentPartPr/>
                <p14:nvPr/>
              </p14:nvContentPartPr>
              <p14:xfrm>
                <a:off x="8291890" y="3497810"/>
                <a:ext cx="480240" cy="158040"/>
              </p14:xfrm>
            </p:contentPart>
          </mc:Choice>
          <mc:Fallback xmlns="">
            <p:pic>
              <p:nvPicPr>
                <p:cNvPr id="155" name="Ink 154">
                  <a:extLst>
                    <a:ext uri="{FF2B5EF4-FFF2-40B4-BE49-F238E27FC236}">
                      <a16:creationId xmlns:a16="http://schemas.microsoft.com/office/drawing/2014/main" id="{38649692-93D2-0FAA-06C3-9D1A7923B48F}"/>
                    </a:ext>
                  </a:extLst>
                </p:cNvPr>
                <p:cNvPicPr/>
                <p:nvPr/>
              </p:nvPicPr>
              <p:blipFill>
                <a:blip r:embed="rId231"/>
                <a:stretch>
                  <a:fillRect/>
                </a:stretch>
              </p:blipFill>
              <p:spPr>
                <a:xfrm>
                  <a:off x="8285770" y="3491690"/>
                  <a:ext cx="492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Ink 155">
                  <a:extLst>
                    <a:ext uri="{FF2B5EF4-FFF2-40B4-BE49-F238E27FC236}">
                      <a16:creationId xmlns:a16="http://schemas.microsoft.com/office/drawing/2014/main" id="{1C5AB1AF-F943-D5BC-5096-A3C017976980}"/>
                    </a:ext>
                  </a:extLst>
                </p14:cNvPr>
                <p14:cNvContentPartPr/>
                <p14:nvPr/>
              </p14:nvContentPartPr>
              <p14:xfrm>
                <a:off x="8597170" y="3462890"/>
                <a:ext cx="310320" cy="542880"/>
              </p14:xfrm>
            </p:contentPart>
          </mc:Choice>
          <mc:Fallback xmlns="">
            <p:pic>
              <p:nvPicPr>
                <p:cNvPr id="156" name="Ink 155">
                  <a:extLst>
                    <a:ext uri="{FF2B5EF4-FFF2-40B4-BE49-F238E27FC236}">
                      <a16:creationId xmlns:a16="http://schemas.microsoft.com/office/drawing/2014/main" id="{1C5AB1AF-F943-D5BC-5096-A3C017976980}"/>
                    </a:ext>
                  </a:extLst>
                </p:cNvPr>
                <p:cNvPicPr/>
                <p:nvPr/>
              </p:nvPicPr>
              <p:blipFill>
                <a:blip r:embed="rId233"/>
                <a:stretch>
                  <a:fillRect/>
                </a:stretch>
              </p:blipFill>
              <p:spPr>
                <a:xfrm>
                  <a:off x="8591050" y="3456770"/>
                  <a:ext cx="322560" cy="555120"/>
                </a:xfrm>
                <a:prstGeom prst="rect">
                  <a:avLst/>
                </a:prstGeom>
              </p:spPr>
            </p:pic>
          </mc:Fallback>
        </mc:AlternateContent>
      </p:grpSp>
      <p:grpSp>
        <p:nvGrpSpPr>
          <p:cNvPr id="172" name="Group 171">
            <a:extLst>
              <a:ext uri="{FF2B5EF4-FFF2-40B4-BE49-F238E27FC236}">
                <a16:creationId xmlns:a16="http://schemas.microsoft.com/office/drawing/2014/main" id="{814DCB1A-24B3-1DE8-B854-AA0791704F08}"/>
              </a:ext>
            </a:extLst>
          </p:cNvPr>
          <p:cNvGrpSpPr/>
          <p:nvPr/>
        </p:nvGrpSpPr>
        <p:grpSpPr>
          <a:xfrm>
            <a:off x="3297970" y="3367850"/>
            <a:ext cx="2872800" cy="1425960"/>
            <a:chOff x="3297970" y="3367850"/>
            <a:chExt cx="2872800" cy="1425960"/>
          </a:xfrm>
        </p:grpSpPr>
        <mc:AlternateContent xmlns:mc="http://schemas.openxmlformats.org/markup-compatibility/2006" xmlns:p14="http://schemas.microsoft.com/office/powerpoint/2010/main">
          <mc:Choice Requires="p14">
            <p:contentPart p14:bwMode="auto" r:id="rId234">
              <p14:nvContentPartPr>
                <p14:cNvPr id="129" name="Ink 128">
                  <a:extLst>
                    <a:ext uri="{FF2B5EF4-FFF2-40B4-BE49-F238E27FC236}">
                      <a16:creationId xmlns:a16="http://schemas.microsoft.com/office/drawing/2014/main" id="{B38C56C2-EAFD-6BBF-8840-F44ED2723D8E}"/>
                    </a:ext>
                  </a:extLst>
                </p14:cNvPr>
                <p14:cNvContentPartPr/>
                <p14:nvPr/>
              </p14:nvContentPartPr>
              <p14:xfrm>
                <a:off x="3297970" y="3904610"/>
                <a:ext cx="185040" cy="253440"/>
              </p14:xfrm>
            </p:contentPart>
          </mc:Choice>
          <mc:Fallback xmlns="">
            <p:pic>
              <p:nvPicPr>
                <p:cNvPr id="129" name="Ink 128">
                  <a:extLst>
                    <a:ext uri="{FF2B5EF4-FFF2-40B4-BE49-F238E27FC236}">
                      <a16:creationId xmlns:a16="http://schemas.microsoft.com/office/drawing/2014/main" id="{B38C56C2-EAFD-6BBF-8840-F44ED2723D8E}"/>
                    </a:ext>
                  </a:extLst>
                </p:cNvPr>
                <p:cNvPicPr/>
                <p:nvPr/>
              </p:nvPicPr>
              <p:blipFill>
                <a:blip r:embed="rId235"/>
                <a:stretch>
                  <a:fillRect/>
                </a:stretch>
              </p:blipFill>
              <p:spPr>
                <a:xfrm>
                  <a:off x="3291850" y="3898490"/>
                  <a:ext cx="197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0" name="Ink 129">
                  <a:extLst>
                    <a:ext uri="{FF2B5EF4-FFF2-40B4-BE49-F238E27FC236}">
                      <a16:creationId xmlns:a16="http://schemas.microsoft.com/office/drawing/2014/main" id="{545AB49A-3139-2981-5461-B84E55166FA6}"/>
                    </a:ext>
                  </a:extLst>
                </p14:cNvPr>
                <p14:cNvContentPartPr/>
                <p14:nvPr/>
              </p14:nvContentPartPr>
              <p14:xfrm>
                <a:off x="3485170" y="3515810"/>
                <a:ext cx="211680" cy="655920"/>
              </p14:xfrm>
            </p:contentPart>
          </mc:Choice>
          <mc:Fallback xmlns="">
            <p:pic>
              <p:nvPicPr>
                <p:cNvPr id="130" name="Ink 129">
                  <a:extLst>
                    <a:ext uri="{FF2B5EF4-FFF2-40B4-BE49-F238E27FC236}">
                      <a16:creationId xmlns:a16="http://schemas.microsoft.com/office/drawing/2014/main" id="{545AB49A-3139-2981-5461-B84E55166FA6}"/>
                    </a:ext>
                  </a:extLst>
                </p:cNvPr>
                <p:cNvPicPr/>
                <p:nvPr/>
              </p:nvPicPr>
              <p:blipFill>
                <a:blip r:embed="rId237"/>
                <a:stretch>
                  <a:fillRect/>
                </a:stretch>
              </p:blipFill>
              <p:spPr>
                <a:xfrm>
                  <a:off x="3479050" y="3509690"/>
                  <a:ext cx="22392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1" name="Ink 130">
                  <a:extLst>
                    <a:ext uri="{FF2B5EF4-FFF2-40B4-BE49-F238E27FC236}">
                      <a16:creationId xmlns:a16="http://schemas.microsoft.com/office/drawing/2014/main" id="{E9A056A9-25F9-4CEE-D2F6-9D96845890D2}"/>
                    </a:ext>
                  </a:extLst>
                </p14:cNvPr>
                <p14:cNvContentPartPr/>
                <p14:nvPr/>
              </p14:nvContentPartPr>
              <p14:xfrm>
                <a:off x="3740770" y="3881930"/>
                <a:ext cx="120960" cy="258480"/>
              </p14:xfrm>
            </p:contentPart>
          </mc:Choice>
          <mc:Fallback xmlns="">
            <p:pic>
              <p:nvPicPr>
                <p:cNvPr id="131" name="Ink 130">
                  <a:extLst>
                    <a:ext uri="{FF2B5EF4-FFF2-40B4-BE49-F238E27FC236}">
                      <a16:creationId xmlns:a16="http://schemas.microsoft.com/office/drawing/2014/main" id="{E9A056A9-25F9-4CEE-D2F6-9D96845890D2}"/>
                    </a:ext>
                  </a:extLst>
                </p:cNvPr>
                <p:cNvPicPr/>
                <p:nvPr/>
              </p:nvPicPr>
              <p:blipFill>
                <a:blip r:embed="rId239"/>
                <a:stretch>
                  <a:fillRect/>
                </a:stretch>
              </p:blipFill>
              <p:spPr>
                <a:xfrm>
                  <a:off x="3734650" y="3875810"/>
                  <a:ext cx="1332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2" name="Ink 131">
                  <a:extLst>
                    <a:ext uri="{FF2B5EF4-FFF2-40B4-BE49-F238E27FC236}">
                      <a16:creationId xmlns:a16="http://schemas.microsoft.com/office/drawing/2014/main" id="{6129EE49-260D-1F7F-E7F9-822661EB034F}"/>
                    </a:ext>
                  </a:extLst>
                </p14:cNvPr>
                <p14:cNvContentPartPr/>
                <p14:nvPr/>
              </p14:nvContentPartPr>
              <p14:xfrm>
                <a:off x="3720970" y="3367850"/>
                <a:ext cx="251280" cy="796680"/>
              </p14:xfrm>
            </p:contentPart>
          </mc:Choice>
          <mc:Fallback xmlns="">
            <p:pic>
              <p:nvPicPr>
                <p:cNvPr id="132" name="Ink 131">
                  <a:extLst>
                    <a:ext uri="{FF2B5EF4-FFF2-40B4-BE49-F238E27FC236}">
                      <a16:creationId xmlns:a16="http://schemas.microsoft.com/office/drawing/2014/main" id="{6129EE49-260D-1F7F-E7F9-822661EB034F}"/>
                    </a:ext>
                  </a:extLst>
                </p:cNvPr>
                <p:cNvPicPr/>
                <p:nvPr/>
              </p:nvPicPr>
              <p:blipFill>
                <a:blip r:embed="rId241"/>
                <a:stretch>
                  <a:fillRect/>
                </a:stretch>
              </p:blipFill>
              <p:spPr>
                <a:xfrm>
                  <a:off x="3714850" y="3361730"/>
                  <a:ext cx="263520" cy="808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3" name="Ink 132">
                  <a:extLst>
                    <a:ext uri="{FF2B5EF4-FFF2-40B4-BE49-F238E27FC236}">
                      <a16:creationId xmlns:a16="http://schemas.microsoft.com/office/drawing/2014/main" id="{8AE2E42D-3532-6C1F-D492-DBB376C9754F}"/>
                    </a:ext>
                  </a:extLst>
                </p14:cNvPr>
                <p14:cNvContentPartPr/>
                <p14:nvPr/>
              </p14:nvContentPartPr>
              <p14:xfrm>
                <a:off x="4001770" y="3953930"/>
                <a:ext cx="183240" cy="226080"/>
              </p14:xfrm>
            </p:contentPart>
          </mc:Choice>
          <mc:Fallback xmlns="">
            <p:pic>
              <p:nvPicPr>
                <p:cNvPr id="133" name="Ink 132">
                  <a:extLst>
                    <a:ext uri="{FF2B5EF4-FFF2-40B4-BE49-F238E27FC236}">
                      <a16:creationId xmlns:a16="http://schemas.microsoft.com/office/drawing/2014/main" id="{8AE2E42D-3532-6C1F-D492-DBB376C9754F}"/>
                    </a:ext>
                  </a:extLst>
                </p:cNvPr>
                <p:cNvPicPr/>
                <p:nvPr/>
              </p:nvPicPr>
              <p:blipFill>
                <a:blip r:embed="rId243"/>
                <a:stretch>
                  <a:fillRect/>
                </a:stretch>
              </p:blipFill>
              <p:spPr>
                <a:xfrm>
                  <a:off x="3995650" y="3947810"/>
                  <a:ext cx="195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4" name="Ink 133">
                  <a:extLst>
                    <a:ext uri="{FF2B5EF4-FFF2-40B4-BE49-F238E27FC236}">
                      <a16:creationId xmlns:a16="http://schemas.microsoft.com/office/drawing/2014/main" id="{5F182EA0-6DB8-31EE-6583-6332F1227E57}"/>
                    </a:ext>
                  </a:extLst>
                </p14:cNvPr>
                <p14:cNvContentPartPr/>
                <p14:nvPr/>
              </p14:nvContentPartPr>
              <p14:xfrm>
                <a:off x="4544650" y="3887690"/>
                <a:ext cx="201960" cy="234720"/>
              </p14:xfrm>
            </p:contentPart>
          </mc:Choice>
          <mc:Fallback xmlns="">
            <p:pic>
              <p:nvPicPr>
                <p:cNvPr id="134" name="Ink 133">
                  <a:extLst>
                    <a:ext uri="{FF2B5EF4-FFF2-40B4-BE49-F238E27FC236}">
                      <a16:creationId xmlns:a16="http://schemas.microsoft.com/office/drawing/2014/main" id="{5F182EA0-6DB8-31EE-6583-6332F1227E57}"/>
                    </a:ext>
                  </a:extLst>
                </p:cNvPr>
                <p:cNvPicPr/>
                <p:nvPr/>
              </p:nvPicPr>
              <p:blipFill>
                <a:blip r:embed="rId245"/>
                <a:stretch>
                  <a:fillRect/>
                </a:stretch>
              </p:blipFill>
              <p:spPr>
                <a:xfrm>
                  <a:off x="4538530" y="3881570"/>
                  <a:ext cx="2142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5" name="Ink 134">
                  <a:extLst>
                    <a:ext uri="{FF2B5EF4-FFF2-40B4-BE49-F238E27FC236}">
                      <a16:creationId xmlns:a16="http://schemas.microsoft.com/office/drawing/2014/main" id="{37AD47DB-BDE4-8FA4-53D7-F4D62BF9C554}"/>
                    </a:ext>
                  </a:extLst>
                </p14:cNvPr>
                <p14:cNvContentPartPr/>
                <p14:nvPr/>
              </p14:nvContentPartPr>
              <p14:xfrm>
                <a:off x="4777210" y="3859610"/>
                <a:ext cx="130320" cy="174960"/>
              </p14:xfrm>
            </p:contentPart>
          </mc:Choice>
          <mc:Fallback xmlns="">
            <p:pic>
              <p:nvPicPr>
                <p:cNvPr id="135" name="Ink 134">
                  <a:extLst>
                    <a:ext uri="{FF2B5EF4-FFF2-40B4-BE49-F238E27FC236}">
                      <a16:creationId xmlns:a16="http://schemas.microsoft.com/office/drawing/2014/main" id="{37AD47DB-BDE4-8FA4-53D7-F4D62BF9C554}"/>
                    </a:ext>
                  </a:extLst>
                </p:cNvPr>
                <p:cNvPicPr/>
                <p:nvPr/>
              </p:nvPicPr>
              <p:blipFill>
                <a:blip r:embed="rId247"/>
                <a:stretch>
                  <a:fillRect/>
                </a:stretch>
              </p:blipFill>
              <p:spPr>
                <a:xfrm>
                  <a:off x="4771090" y="3853490"/>
                  <a:ext cx="142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6" name="Ink 135">
                  <a:extLst>
                    <a:ext uri="{FF2B5EF4-FFF2-40B4-BE49-F238E27FC236}">
                      <a16:creationId xmlns:a16="http://schemas.microsoft.com/office/drawing/2014/main" id="{18F9A344-7641-B79C-9212-2F31A3E8C77F}"/>
                    </a:ext>
                  </a:extLst>
                </p14:cNvPr>
                <p14:cNvContentPartPr/>
                <p14:nvPr/>
              </p14:nvContentPartPr>
              <p14:xfrm>
                <a:off x="4953970" y="3870410"/>
                <a:ext cx="181440" cy="151200"/>
              </p14:xfrm>
            </p:contentPart>
          </mc:Choice>
          <mc:Fallback xmlns="">
            <p:pic>
              <p:nvPicPr>
                <p:cNvPr id="136" name="Ink 135">
                  <a:extLst>
                    <a:ext uri="{FF2B5EF4-FFF2-40B4-BE49-F238E27FC236}">
                      <a16:creationId xmlns:a16="http://schemas.microsoft.com/office/drawing/2014/main" id="{18F9A344-7641-B79C-9212-2F31A3E8C77F}"/>
                    </a:ext>
                  </a:extLst>
                </p:cNvPr>
                <p:cNvPicPr/>
                <p:nvPr/>
              </p:nvPicPr>
              <p:blipFill>
                <a:blip r:embed="rId249"/>
                <a:stretch>
                  <a:fillRect/>
                </a:stretch>
              </p:blipFill>
              <p:spPr>
                <a:xfrm>
                  <a:off x="4947850" y="3864290"/>
                  <a:ext cx="1936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7" name="Ink 136">
                  <a:extLst>
                    <a:ext uri="{FF2B5EF4-FFF2-40B4-BE49-F238E27FC236}">
                      <a16:creationId xmlns:a16="http://schemas.microsoft.com/office/drawing/2014/main" id="{E40AA90A-C4F4-4BAE-BC0B-02E957BC9959}"/>
                    </a:ext>
                  </a:extLst>
                </p14:cNvPr>
                <p14:cNvContentPartPr/>
                <p14:nvPr/>
              </p14:nvContentPartPr>
              <p14:xfrm>
                <a:off x="5126050" y="3824330"/>
                <a:ext cx="161640" cy="170640"/>
              </p14:xfrm>
            </p:contentPart>
          </mc:Choice>
          <mc:Fallback xmlns="">
            <p:pic>
              <p:nvPicPr>
                <p:cNvPr id="137" name="Ink 136">
                  <a:extLst>
                    <a:ext uri="{FF2B5EF4-FFF2-40B4-BE49-F238E27FC236}">
                      <a16:creationId xmlns:a16="http://schemas.microsoft.com/office/drawing/2014/main" id="{E40AA90A-C4F4-4BAE-BC0B-02E957BC9959}"/>
                    </a:ext>
                  </a:extLst>
                </p:cNvPr>
                <p:cNvPicPr/>
                <p:nvPr/>
              </p:nvPicPr>
              <p:blipFill>
                <a:blip r:embed="rId251"/>
                <a:stretch>
                  <a:fillRect/>
                </a:stretch>
              </p:blipFill>
              <p:spPr>
                <a:xfrm>
                  <a:off x="5119930" y="3818210"/>
                  <a:ext cx="173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8" name="Ink 137">
                  <a:extLst>
                    <a:ext uri="{FF2B5EF4-FFF2-40B4-BE49-F238E27FC236}">
                      <a16:creationId xmlns:a16="http://schemas.microsoft.com/office/drawing/2014/main" id="{C1D247C7-3E1F-D118-8EE8-F26A7D215252}"/>
                    </a:ext>
                  </a:extLst>
                </p14:cNvPr>
                <p14:cNvContentPartPr/>
                <p14:nvPr/>
              </p14:nvContentPartPr>
              <p14:xfrm>
                <a:off x="5159530" y="3835490"/>
                <a:ext cx="160560" cy="409680"/>
              </p14:xfrm>
            </p:contentPart>
          </mc:Choice>
          <mc:Fallback xmlns="">
            <p:pic>
              <p:nvPicPr>
                <p:cNvPr id="138" name="Ink 137">
                  <a:extLst>
                    <a:ext uri="{FF2B5EF4-FFF2-40B4-BE49-F238E27FC236}">
                      <a16:creationId xmlns:a16="http://schemas.microsoft.com/office/drawing/2014/main" id="{C1D247C7-3E1F-D118-8EE8-F26A7D215252}"/>
                    </a:ext>
                  </a:extLst>
                </p:cNvPr>
                <p:cNvPicPr/>
                <p:nvPr/>
              </p:nvPicPr>
              <p:blipFill>
                <a:blip r:embed="rId253"/>
                <a:stretch>
                  <a:fillRect/>
                </a:stretch>
              </p:blipFill>
              <p:spPr>
                <a:xfrm>
                  <a:off x="5153410" y="3829370"/>
                  <a:ext cx="1728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1" name="Ink 140">
                  <a:extLst>
                    <a:ext uri="{FF2B5EF4-FFF2-40B4-BE49-F238E27FC236}">
                      <a16:creationId xmlns:a16="http://schemas.microsoft.com/office/drawing/2014/main" id="{7A43E047-32FC-89EB-5BE4-0808839231E8}"/>
                    </a:ext>
                  </a:extLst>
                </p14:cNvPr>
                <p14:cNvContentPartPr/>
                <p14:nvPr/>
              </p14:nvContentPartPr>
              <p14:xfrm>
                <a:off x="5086090" y="3763130"/>
                <a:ext cx="112680" cy="210600"/>
              </p14:xfrm>
            </p:contentPart>
          </mc:Choice>
          <mc:Fallback xmlns="">
            <p:pic>
              <p:nvPicPr>
                <p:cNvPr id="141" name="Ink 140">
                  <a:extLst>
                    <a:ext uri="{FF2B5EF4-FFF2-40B4-BE49-F238E27FC236}">
                      <a16:creationId xmlns:a16="http://schemas.microsoft.com/office/drawing/2014/main" id="{7A43E047-32FC-89EB-5BE4-0808839231E8}"/>
                    </a:ext>
                  </a:extLst>
                </p:cNvPr>
                <p:cNvPicPr/>
                <p:nvPr/>
              </p:nvPicPr>
              <p:blipFill>
                <a:blip r:embed="rId255"/>
                <a:stretch>
                  <a:fillRect/>
                </a:stretch>
              </p:blipFill>
              <p:spPr>
                <a:xfrm>
                  <a:off x="5079970" y="3757010"/>
                  <a:ext cx="124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2" name="Ink 141">
                  <a:extLst>
                    <a:ext uri="{FF2B5EF4-FFF2-40B4-BE49-F238E27FC236}">
                      <a16:creationId xmlns:a16="http://schemas.microsoft.com/office/drawing/2014/main" id="{AC0073A7-A088-080C-A517-5CAF12FA9A72}"/>
                    </a:ext>
                  </a:extLst>
                </p14:cNvPr>
                <p14:cNvContentPartPr/>
                <p14:nvPr/>
              </p14:nvContentPartPr>
              <p14:xfrm>
                <a:off x="5375170" y="3669530"/>
                <a:ext cx="307080" cy="450720"/>
              </p14:xfrm>
            </p:contentPart>
          </mc:Choice>
          <mc:Fallback xmlns="">
            <p:pic>
              <p:nvPicPr>
                <p:cNvPr id="142" name="Ink 141">
                  <a:extLst>
                    <a:ext uri="{FF2B5EF4-FFF2-40B4-BE49-F238E27FC236}">
                      <a16:creationId xmlns:a16="http://schemas.microsoft.com/office/drawing/2014/main" id="{AC0073A7-A088-080C-A517-5CAF12FA9A72}"/>
                    </a:ext>
                  </a:extLst>
                </p:cNvPr>
                <p:cNvPicPr/>
                <p:nvPr/>
              </p:nvPicPr>
              <p:blipFill>
                <a:blip r:embed="rId257"/>
                <a:stretch>
                  <a:fillRect/>
                </a:stretch>
              </p:blipFill>
              <p:spPr>
                <a:xfrm>
                  <a:off x="5369050" y="3663410"/>
                  <a:ext cx="31932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3" name="Ink 142">
                  <a:extLst>
                    <a:ext uri="{FF2B5EF4-FFF2-40B4-BE49-F238E27FC236}">
                      <a16:creationId xmlns:a16="http://schemas.microsoft.com/office/drawing/2014/main" id="{258A6B8D-B326-98AC-CFB1-806FCF57C3D0}"/>
                    </a:ext>
                  </a:extLst>
                </p14:cNvPr>
                <p14:cNvContentPartPr/>
                <p14:nvPr/>
              </p14:nvContentPartPr>
              <p14:xfrm>
                <a:off x="5594770" y="3749090"/>
                <a:ext cx="176040" cy="86040"/>
              </p14:xfrm>
            </p:contentPart>
          </mc:Choice>
          <mc:Fallback xmlns="">
            <p:pic>
              <p:nvPicPr>
                <p:cNvPr id="143" name="Ink 142">
                  <a:extLst>
                    <a:ext uri="{FF2B5EF4-FFF2-40B4-BE49-F238E27FC236}">
                      <a16:creationId xmlns:a16="http://schemas.microsoft.com/office/drawing/2014/main" id="{258A6B8D-B326-98AC-CFB1-806FCF57C3D0}"/>
                    </a:ext>
                  </a:extLst>
                </p:cNvPr>
                <p:cNvPicPr/>
                <p:nvPr/>
              </p:nvPicPr>
              <p:blipFill>
                <a:blip r:embed="rId259"/>
                <a:stretch>
                  <a:fillRect/>
                </a:stretch>
              </p:blipFill>
              <p:spPr>
                <a:xfrm>
                  <a:off x="5588650" y="3742970"/>
                  <a:ext cx="188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4" name="Ink 143">
                  <a:extLst>
                    <a:ext uri="{FF2B5EF4-FFF2-40B4-BE49-F238E27FC236}">
                      <a16:creationId xmlns:a16="http://schemas.microsoft.com/office/drawing/2014/main" id="{D47AF68B-58E5-E88D-BF09-8A6F3CB317FA}"/>
                    </a:ext>
                  </a:extLst>
                </p14:cNvPr>
                <p14:cNvContentPartPr/>
                <p14:nvPr/>
              </p14:nvContentPartPr>
              <p14:xfrm>
                <a:off x="5787010" y="3766370"/>
                <a:ext cx="37080" cy="153720"/>
              </p14:xfrm>
            </p:contentPart>
          </mc:Choice>
          <mc:Fallback xmlns="">
            <p:pic>
              <p:nvPicPr>
                <p:cNvPr id="144" name="Ink 143">
                  <a:extLst>
                    <a:ext uri="{FF2B5EF4-FFF2-40B4-BE49-F238E27FC236}">
                      <a16:creationId xmlns:a16="http://schemas.microsoft.com/office/drawing/2014/main" id="{D47AF68B-58E5-E88D-BF09-8A6F3CB317FA}"/>
                    </a:ext>
                  </a:extLst>
                </p:cNvPr>
                <p:cNvPicPr/>
                <p:nvPr/>
              </p:nvPicPr>
              <p:blipFill>
                <a:blip r:embed="rId261"/>
                <a:stretch>
                  <a:fillRect/>
                </a:stretch>
              </p:blipFill>
              <p:spPr>
                <a:xfrm>
                  <a:off x="5780890" y="3760250"/>
                  <a:ext cx="493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5" name="Ink 144">
                  <a:extLst>
                    <a:ext uri="{FF2B5EF4-FFF2-40B4-BE49-F238E27FC236}">
                      <a16:creationId xmlns:a16="http://schemas.microsoft.com/office/drawing/2014/main" id="{88A61496-5691-532D-5790-E6F9C1F3C511}"/>
                    </a:ext>
                  </a:extLst>
                </p14:cNvPr>
                <p14:cNvContentPartPr/>
                <p14:nvPr/>
              </p14:nvContentPartPr>
              <p14:xfrm>
                <a:off x="5831650" y="3591410"/>
                <a:ext cx="33840" cy="167040"/>
              </p14:xfrm>
            </p:contentPart>
          </mc:Choice>
          <mc:Fallback xmlns="">
            <p:pic>
              <p:nvPicPr>
                <p:cNvPr id="145" name="Ink 144">
                  <a:extLst>
                    <a:ext uri="{FF2B5EF4-FFF2-40B4-BE49-F238E27FC236}">
                      <a16:creationId xmlns:a16="http://schemas.microsoft.com/office/drawing/2014/main" id="{88A61496-5691-532D-5790-E6F9C1F3C511}"/>
                    </a:ext>
                  </a:extLst>
                </p:cNvPr>
                <p:cNvPicPr/>
                <p:nvPr/>
              </p:nvPicPr>
              <p:blipFill>
                <a:blip r:embed="rId263"/>
                <a:stretch>
                  <a:fillRect/>
                </a:stretch>
              </p:blipFill>
              <p:spPr>
                <a:xfrm>
                  <a:off x="5825530" y="3585290"/>
                  <a:ext cx="46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6" name="Ink 145">
                  <a:extLst>
                    <a:ext uri="{FF2B5EF4-FFF2-40B4-BE49-F238E27FC236}">
                      <a16:creationId xmlns:a16="http://schemas.microsoft.com/office/drawing/2014/main" id="{22EA21D8-83EC-D26A-8DBF-013F3B3666CB}"/>
                    </a:ext>
                  </a:extLst>
                </p14:cNvPr>
                <p14:cNvContentPartPr/>
                <p14:nvPr/>
              </p14:nvContentPartPr>
              <p14:xfrm>
                <a:off x="5885650" y="3724250"/>
                <a:ext cx="119520" cy="141120"/>
              </p14:xfrm>
            </p:contentPart>
          </mc:Choice>
          <mc:Fallback xmlns="">
            <p:pic>
              <p:nvPicPr>
                <p:cNvPr id="146" name="Ink 145">
                  <a:extLst>
                    <a:ext uri="{FF2B5EF4-FFF2-40B4-BE49-F238E27FC236}">
                      <a16:creationId xmlns:a16="http://schemas.microsoft.com/office/drawing/2014/main" id="{22EA21D8-83EC-D26A-8DBF-013F3B3666CB}"/>
                    </a:ext>
                  </a:extLst>
                </p:cNvPr>
                <p:cNvPicPr/>
                <p:nvPr/>
              </p:nvPicPr>
              <p:blipFill>
                <a:blip r:embed="rId265"/>
                <a:stretch>
                  <a:fillRect/>
                </a:stretch>
              </p:blipFill>
              <p:spPr>
                <a:xfrm>
                  <a:off x="5879530" y="3718130"/>
                  <a:ext cx="131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7" name="Ink 146">
                  <a:extLst>
                    <a:ext uri="{FF2B5EF4-FFF2-40B4-BE49-F238E27FC236}">
                      <a16:creationId xmlns:a16="http://schemas.microsoft.com/office/drawing/2014/main" id="{EC5C37AD-1C52-21F3-F418-59937BC85946}"/>
                    </a:ext>
                  </a:extLst>
                </p14:cNvPr>
                <p14:cNvContentPartPr/>
                <p14:nvPr/>
              </p14:nvContentPartPr>
              <p14:xfrm>
                <a:off x="6015250" y="3691850"/>
                <a:ext cx="155520" cy="260640"/>
              </p14:xfrm>
            </p:contentPart>
          </mc:Choice>
          <mc:Fallback xmlns="">
            <p:pic>
              <p:nvPicPr>
                <p:cNvPr id="147" name="Ink 146">
                  <a:extLst>
                    <a:ext uri="{FF2B5EF4-FFF2-40B4-BE49-F238E27FC236}">
                      <a16:creationId xmlns:a16="http://schemas.microsoft.com/office/drawing/2014/main" id="{EC5C37AD-1C52-21F3-F418-59937BC85946}"/>
                    </a:ext>
                  </a:extLst>
                </p:cNvPr>
                <p:cNvPicPr/>
                <p:nvPr/>
              </p:nvPicPr>
              <p:blipFill>
                <a:blip r:embed="rId267"/>
                <a:stretch>
                  <a:fillRect/>
                </a:stretch>
              </p:blipFill>
              <p:spPr>
                <a:xfrm>
                  <a:off x="6009130" y="3685730"/>
                  <a:ext cx="1677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9" name="Ink 158">
                  <a:extLst>
                    <a:ext uri="{FF2B5EF4-FFF2-40B4-BE49-F238E27FC236}">
                      <a16:creationId xmlns:a16="http://schemas.microsoft.com/office/drawing/2014/main" id="{7FDC7EA2-8E2E-6142-8F22-63BFD97C70DB}"/>
                    </a:ext>
                  </a:extLst>
                </p14:cNvPr>
                <p14:cNvContentPartPr/>
                <p14:nvPr/>
              </p14:nvContentPartPr>
              <p14:xfrm>
                <a:off x="3859570" y="4451810"/>
                <a:ext cx="171000" cy="192600"/>
              </p14:xfrm>
            </p:contentPart>
          </mc:Choice>
          <mc:Fallback xmlns="">
            <p:pic>
              <p:nvPicPr>
                <p:cNvPr id="159" name="Ink 158">
                  <a:extLst>
                    <a:ext uri="{FF2B5EF4-FFF2-40B4-BE49-F238E27FC236}">
                      <a16:creationId xmlns:a16="http://schemas.microsoft.com/office/drawing/2014/main" id="{7FDC7EA2-8E2E-6142-8F22-63BFD97C70DB}"/>
                    </a:ext>
                  </a:extLst>
                </p:cNvPr>
                <p:cNvPicPr/>
                <p:nvPr/>
              </p:nvPicPr>
              <p:blipFill>
                <a:blip r:embed="rId269"/>
                <a:stretch>
                  <a:fillRect/>
                </a:stretch>
              </p:blipFill>
              <p:spPr>
                <a:xfrm>
                  <a:off x="3853450" y="4445690"/>
                  <a:ext cx="183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0" name="Ink 159">
                  <a:extLst>
                    <a:ext uri="{FF2B5EF4-FFF2-40B4-BE49-F238E27FC236}">
                      <a16:creationId xmlns:a16="http://schemas.microsoft.com/office/drawing/2014/main" id="{52A35521-5F74-90F2-945A-DD13DD6614D6}"/>
                    </a:ext>
                  </a:extLst>
                </p14:cNvPr>
                <p14:cNvContentPartPr/>
                <p14:nvPr/>
              </p14:nvContentPartPr>
              <p14:xfrm>
                <a:off x="4086730" y="4389170"/>
                <a:ext cx="103680" cy="215280"/>
              </p14:xfrm>
            </p:contentPart>
          </mc:Choice>
          <mc:Fallback xmlns="">
            <p:pic>
              <p:nvPicPr>
                <p:cNvPr id="160" name="Ink 159">
                  <a:extLst>
                    <a:ext uri="{FF2B5EF4-FFF2-40B4-BE49-F238E27FC236}">
                      <a16:creationId xmlns:a16="http://schemas.microsoft.com/office/drawing/2014/main" id="{52A35521-5F74-90F2-945A-DD13DD6614D6}"/>
                    </a:ext>
                  </a:extLst>
                </p:cNvPr>
                <p:cNvPicPr/>
                <p:nvPr/>
              </p:nvPicPr>
              <p:blipFill>
                <a:blip r:embed="rId271"/>
                <a:stretch>
                  <a:fillRect/>
                </a:stretch>
              </p:blipFill>
              <p:spPr>
                <a:xfrm>
                  <a:off x="4080610" y="4383050"/>
                  <a:ext cx="1159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1" name="Ink 160">
                  <a:extLst>
                    <a:ext uri="{FF2B5EF4-FFF2-40B4-BE49-F238E27FC236}">
                      <a16:creationId xmlns:a16="http://schemas.microsoft.com/office/drawing/2014/main" id="{A7D3609B-B4B9-57F5-C719-0AFABBE74267}"/>
                    </a:ext>
                  </a:extLst>
                </p14:cNvPr>
                <p14:cNvContentPartPr/>
                <p14:nvPr/>
              </p14:nvContentPartPr>
              <p14:xfrm>
                <a:off x="4289050" y="4411850"/>
                <a:ext cx="76320" cy="175320"/>
              </p14:xfrm>
            </p:contentPart>
          </mc:Choice>
          <mc:Fallback xmlns="">
            <p:pic>
              <p:nvPicPr>
                <p:cNvPr id="161" name="Ink 160">
                  <a:extLst>
                    <a:ext uri="{FF2B5EF4-FFF2-40B4-BE49-F238E27FC236}">
                      <a16:creationId xmlns:a16="http://schemas.microsoft.com/office/drawing/2014/main" id="{A7D3609B-B4B9-57F5-C719-0AFABBE74267}"/>
                    </a:ext>
                  </a:extLst>
                </p:cNvPr>
                <p:cNvPicPr/>
                <p:nvPr/>
              </p:nvPicPr>
              <p:blipFill>
                <a:blip r:embed="rId273"/>
                <a:stretch>
                  <a:fillRect/>
                </a:stretch>
              </p:blipFill>
              <p:spPr>
                <a:xfrm>
                  <a:off x="4282930" y="4405730"/>
                  <a:ext cx="885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2" name="Ink 161">
                  <a:extLst>
                    <a:ext uri="{FF2B5EF4-FFF2-40B4-BE49-F238E27FC236}">
                      <a16:creationId xmlns:a16="http://schemas.microsoft.com/office/drawing/2014/main" id="{39CB0A9E-8D21-9949-8AC7-C2E7A95710F2}"/>
                    </a:ext>
                  </a:extLst>
                </p14:cNvPr>
                <p14:cNvContentPartPr/>
                <p14:nvPr/>
              </p14:nvContentPartPr>
              <p14:xfrm>
                <a:off x="4356370" y="4614530"/>
                <a:ext cx="120960" cy="179280"/>
              </p14:xfrm>
            </p:contentPart>
          </mc:Choice>
          <mc:Fallback xmlns="">
            <p:pic>
              <p:nvPicPr>
                <p:cNvPr id="162" name="Ink 161">
                  <a:extLst>
                    <a:ext uri="{FF2B5EF4-FFF2-40B4-BE49-F238E27FC236}">
                      <a16:creationId xmlns:a16="http://schemas.microsoft.com/office/drawing/2014/main" id="{39CB0A9E-8D21-9949-8AC7-C2E7A95710F2}"/>
                    </a:ext>
                  </a:extLst>
                </p:cNvPr>
                <p:cNvPicPr/>
                <p:nvPr/>
              </p:nvPicPr>
              <p:blipFill>
                <a:blip r:embed="rId275"/>
                <a:stretch>
                  <a:fillRect/>
                </a:stretch>
              </p:blipFill>
              <p:spPr>
                <a:xfrm>
                  <a:off x="4350250" y="4608410"/>
                  <a:ext cx="133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3" name="Ink 162">
                  <a:extLst>
                    <a:ext uri="{FF2B5EF4-FFF2-40B4-BE49-F238E27FC236}">
                      <a16:creationId xmlns:a16="http://schemas.microsoft.com/office/drawing/2014/main" id="{A1848222-0502-0229-6370-482B9915F259}"/>
                    </a:ext>
                  </a:extLst>
                </p14:cNvPr>
                <p14:cNvContentPartPr/>
                <p14:nvPr/>
              </p14:nvContentPartPr>
              <p14:xfrm>
                <a:off x="4607650" y="4384490"/>
                <a:ext cx="223200" cy="204120"/>
              </p14:xfrm>
            </p:contentPart>
          </mc:Choice>
          <mc:Fallback xmlns="">
            <p:pic>
              <p:nvPicPr>
                <p:cNvPr id="163" name="Ink 162">
                  <a:extLst>
                    <a:ext uri="{FF2B5EF4-FFF2-40B4-BE49-F238E27FC236}">
                      <a16:creationId xmlns:a16="http://schemas.microsoft.com/office/drawing/2014/main" id="{A1848222-0502-0229-6370-482B9915F259}"/>
                    </a:ext>
                  </a:extLst>
                </p:cNvPr>
                <p:cNvPicPr/>
                <p:nvPr/>
              </p:nvPicPr>
              <p:blipFill>
                <a:blip r:embed="rId277"/>
                <a:stretch>
                  <a:fillRect/>
                </a:stretch>
              </p:blipFill>
              <p:spPr>
                <a:xfrm>
                  <a:off x="4601530" y="4378370"/>
                  <a:ext cx="235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4" name="Ink 163">
                  <a:extLst>
                    <a:ext uri="{FF2B5EF4-FFF2-40B4-BE49-F238E27FC236}">
                      <a16:creationId xmlns:a16="http://schemas.microsoft.com/office/drawing/2014/main" id="{ECC85943-0367-7837-8017-832757F2ED8F}"/>
                    </a:ext>
                  </a:extLst>
                </p14:cNvPr>
                <p14:cNvContentPartPr/>
                <p14:nvPr/>
              </p14:nvContentPartPr>
              <p14:xfrm>
                <a:off x="4887370" y="4108370"/>
                <a:ext cx="190440" cy="424800"/>
              </p14:xfrm>
            </p:contentPart>
          </mc:Choice>
          <mc:Fallback xmlns="">
            <p:pic>
              <p:nvPicPr>
                <p:cNvPr id="164" name="Ink 163">
                  <a:extLst>
                    <a:ext uri="{FF2B5EF4-FFF2-40B4-BE49-F238E27FC236}">
                      <a16:creationId xmlns:a16="http://schemas.microsoft.com/office/drawing/2014/main" id="{ECC85943-0367-7837-8017-832757F2ED8F}"/>
                    </a:ext>
                  </a:extLst>
                </p:cNvPr>
                <p:cNvPicPr/>
                <p:nvPr/>
              </p:nvPicPr>
              <p:blipFill>
                <a:blip r:embed="rId279"/>
                <a:stretch>
                  <a:fillRect/>
                </a:stretch>
              </p:blipFill>
              <p:spPr>
                <a:xfrm>
                  <a:off x="4881250" y="4102250"/>
                  <a:ext cx="2026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5" name="Ink 164">
                  <a:extLst>
                    <a:ext uri="{FF2B5EF4-FFF2-40B4-BE49-F238E27FC236}">
                      <a16:creationId xmlns:a16="http://schemas.microsoft.com/office/drawing/2014/main" id="{0791C467-27D3-64A1-492A-F41C4BE93AF4}"/>
                    </a:ext>
                  </a:extLst>
                </p14:cNvPr>
                <p14:cNvContentPartPr/>
                <p14:nvPr/>
              </p14:nvContentPartPr>
              <p14:xfrm>
                <a:off x="5134690" y="4367210"/>
                <a:ext cx="70200" cy="106200"/>
              </p14:xfrm>
            </p:contentPart>
          </mc:Choice>
          <mc:Fallback xmlns="">
            <p:pic>
              <p:nvPicPr>
                <p:cNvPr id="165" name="Ink 164">
                  <a:extLst>
                    <a:ext uri="{FF2B5EF4-FFF2-40B4-BE49-F238E27FC236}">
                      <a16:creationId xmlns:a16="http://schemas.microsoft.com/office/drawing/2014/main" id="{0791C467-27D3-64A1-492A-F41C4BE93AF4}"/>
                    </a:ext>
                  </a:extLst>
                </p:cNvPr>
                <p:cNvPicPr/>
                <p:nvPr/>
              </p:nvPicPr>
              <p:blipFill>
                <a:blip r:embed="rId281"/>
                <a:stretch>
                  <a:fillRect/>
                </a:stretch>
              </p:blipFill>
              <p:spPr>
                <a:xfrm>
                  <a:off x="5128570" y="4361090"/>
                  <a:ext cx="82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6" name="Ink 165">
                  <a:extLst>
                    <a:ext uri="{FF2B5EF4-FFF2-40B4-BE49-F238E27FC236}">
                      <a16:creationId xmlns:a16="http://schemas.microsoft.com/office/drawing/2014/main" id="{BBBEA74A-08F7-603A-36D7-26D93A987F3A}"/>
                    </a:ext>
                  </a:extLst>
                </p14:cNvPr>
                <p14:cNvContentPartPr/>
                <p14:nvPr/>
              </p14:nvContentPartPr>
              <p14:xfrm>
                <a:off x="5149090" y="4264250"/>
                <a:ext cx="141120" cy="51120"/>
              </p14:xfrm>
            </p:contentPart>
          </mc:Choice>
          <mc:Fallback xmlns="">
            <p:pic>
              <p:nvPicPr>
                <p:cNvPr id="166" name="Ink 165">
                  <a:extLst>
                    <a:ext uri="{FF2B5EF4-FFF2-40B4-BE49-F238E27FC236}">
                      <a16:creationId xmlns:a16="http://schemas.microsoft.com/office/drawing/2014/main" id="{BBBEA74A-08F7-603A-36D7-26D93A987F3A}"/>
                    </a:ext>
                  </a:extLst>
                </p:cNvPr>
                <p:cNvPicPr/>
                <p:nvPr/>
              </p:nvPicPr>
              <p:blipFill>
                <a:blip r:embed="rId283"/>
                <a:stretch>
                  <a:fillRect/>
                </a:stretch>
              </p:blipFill>
              <p:spPr>
                <a:xfrm>
                  <a:off x="5142970" y="4258130"/>
                  <a:ext cx="1533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7" name="Ink 166">
                  <a:extLst>
                    <a:ext uri="{FF2B5EF4-FFF2-40B4-BE49-F238E27FC236}">
                      <a16:creationId xmlns:a16="http://schemas.microsoft.com/office/drawing/2014/main" id="{E2A3CE64-AF82-825B-62F7-3AFACDA66BC5}"/>
                    </a:ext>
                  </a:extLst>
                </p14:cNvPr>
                <p14:cNvContentPartPr/>
                <p14:nvPr/>
              </p14:nvContentPartPr>
              <p14:xfrm>
                <a:off x="5306050" y="4509050"/>
                <a:ext cx="44280" cy="23760"/>
              </p14:xfrm>
            </p:contentPart>
          </mc:Choice>
          <mc:Fallback xmlns="">
            <p:pic>
              <p:nvPicPr>
                <p:cNvPr id="167" name="Ink 166">
                  <a:extLst>
                    <a:ext uri="{FF2B5EF4-FFF2-40B4-BE49-F238E27FC236}">
                      <a16:creationId xmlns:a16="http://schemas.microsoft.com/office/drawing/2014/main" id="{E2A3CE64-AF82-825B-62F7-3AFACDA66BC5}"/>
                    </a:ext>
                  </a:extLst>
                </p:cNvPr>
                <p:cNvPicPr/>
                <p:nvPr/>
              </p:nvPicPr>
              <p:blipFill>
                <a:blip r:embed="rId285"/>
                <a:stretch>
                  <a:fillRect/>
                </a:stretch>
              </p:blipFill>
              <p:spPr>
                <a:xfrm>
                  <a:off x="5299930" y="4502930"/>
                  <a:ext cx="56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8" name="Ink 167">
                  <a:extLst>
                    <a:ext uri="{FF2B5EF4-FFF2-40B4-BE49-F238E27FC236}">
                      <a16:creationId xmlns:a16="http://schemas.microsoft.com/office/drawing/2014/main" id="{AF0A1F3D-616E-F2E9-6BDE-7B0AD878A943}"/>
                    </a:ext>
                  </a:extLst>
                </p14:cNvPr>
                <p14:cNvContentPartPr/>
                <p14:nvPr/>
              </p14:nvContentPartPr>
              <p14:xfrm>
                <a:off x="5527810" y="4428050"/>
                <a:ext cx="41400" cy="51480"/>
              </p14:xfrm>
            </p:contentPart>
          </mc:Choice>
          <mc:Fallback xmlns="">
            <p:pic>
              <p:nvPicPr>
                <p:cNvPr id="168" name="Ink 167">
                  <a:extLst>
                    <a:ext uri="{FF2B5EF4-FFF2-40B4-BE49-F238E27FC236}">
                      <a16:creationId xmlns:a16="http://schemas.microsoft.com/office/drawing/2014/main" id="{AF0A1F3D-616E-F2E9-6BDE-7B0AD878A943}"/>
                    </a:ext>
                  </a:extLst>
                </p:cNvPr>
                <p:cNvPicPr/>
                <p:nvPr/>
              </p:nvPicPr>
              <p:blipFill>
                <a:blip r:embed="rId287"/>
                <a:stretch>
                  <a:fillRect/>
                </a:stretch>
              </p:blipFill>
              <p:spPr>
                <a:xfrm>
                  <a:off x="5521690" y="4421930"/>
                  <a:ext cx="53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9" name="Ink 168">
                  <a:extLst>
                    <a:ext uri="{FF2B5EF4-FFF2-40B4-BE49-F238E27FC236}">
                      <a16:creationId xmlns:a16="http://schemas.microsoft.com/office/drawing/2014/main" id="{9B7EB80B-7300-8173-8887-FE05FE3B5FB0}"/>
                    </a:ext>
                  </a:extLst>
                </p14:cNvPr>
                <p14:cNvContentPartPr/>
                <p14:nvPr/>
              </p14:nvContentPartPr>
              <p14:xfrm>
                <a:off x="5592610" y="4434890"/>
                <a:ext cx="360" cy="360"/>
              </p14:xfrm>
            </p:contentPart>
          </mc:Choice>
          <mc:Fallback xmlns="">
            <p:pic>
              <p:nvPicPr>
                <p:cNvPr id="169" name="Ink 168">
                  <a:extLst>
                    <a:ext uri="{FF2B5EF4-FFF2-40B4-BE49-F238E27FC236}">
                      <a16:creationId xmlns:a16="http://schemas.microsoft.com/office/drawing/2014/main" id="{9B7EB80B-7300-8173-8887-FE05FE3B5FB0}"/>
                    </a:ext>
                  </a:extLst>
                </p:cNvPr>
                <p:cNvPicPr/>
                <p:nvPr/>
              </p:nvPicPr>
              <p:blipFill>
                <a:blip r:embed="rId289"/>
                <a:stretch>
                  <a:fillRect/>
                </a:stretch>
              </p:blipFill>
              <p:spPr>
                <a:xfrm>
                  <a:off x="5586490" y="442877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2935DF4F-F150-2386-1249-A7DF2E68D1CB}"/>
                    </a:ext>
                  </a:extLst>
                </p14:cNvPr>
                <p14:cNvContentPartPr/>
                <p14:nvPr/>
              </p14:nvContentPartPr>
              <p14:xfrm>
                <a:off x="5716810" y="4389890"/>
                <a:ext cx="94680" cy="50760"/>
              </p14:xfrm>
            </p:contentPart>
          </mc:Choice>
          <mc:Fallback xmlns="">
            <p:pic>
              <p:nvPicPr>
                <p:cNvPr id="170" name="Ink 169">
                  <a:extLst>
                    <a:ext uri="{FF2B5EF4-FFF2-40B4-BE49-F238E27FC236}">
                      <a16:creationId xmlns:a16="http://schemas.microsoft.com/office/drawing/2014/main" id="{2935DF4F-F150-2386-1249-A7DF2E68D1CB}"/>
                    </a:ext>
                  </a:extLst>
                </p:cNvPr>
                <p:cNvPicPr/>
                <p:nvPr/>
              </p:nvPicPr>
              <p:blipFill>
                <a:blip r:embed="rId291"/>
                <a:stretch>
                  <a:fillRect/>
                </a:stretch>
              </p:blipFill>
              <p:spPr>
                <a:xfrm>
                  <a:off x="5710690" y="4383770"/>
                  <a:ext cx="106920" cy="63000"/>
                </a:xfrm>
                <a:prstGeom prst="rect">
                  <a:avLst/>
                </a:prstGeom>
              </p:spPr>
            </p:pic>
          </mc:Fallback>
        </mc:AlternateContent>
      </p:grpSp>
      <p:grpSp>
        <p:nvGrpSpPr>
          <p:cNvPr id="182" name="Group 181">
            <a:extLst>
              <a:ext uri="{FF2B5EF4-FFF2-40B4-BE49-F238E27FC236}">
                <a16:creationId xmlns:a16="http://schemas.microsoft.com/office/drawing/2014/main" id="{FB7C17AB-8CFA-66E5-EC0B-703505018833}"/>
              </a:ext>
            </a:extLst>
          </p:cNvPr>
          <p:cNvGrpSpPr/>
          <p:nvPr/>
        </p:nvGrpSpPr>
        <p:grpSpPr>
          <a:xfrm>
            <a:off x="3383650" y="4798490"/>
            <a:ext cx="1303200" cy="462600"/>
            <a:chOff x="3383650" y="4798490"/>
            <a:chExt cx="1303200" cy="462600"/>
          </a:xfrm>
        </p:grpSpPr>
        <mc:AlternateContent xmlns:mc="http://schemas.openxmlformats.org/markup-compatibility/2006" xmlns:p14="http://schemas.microsoft.com/office/powerpoint/2010/main">
          <mc:Choice Requires="p14">
            <p:contentPart p14:bwMode="auto" r:id="rId292">
              <p14:nvContentPartPr>
                <p14:cNvPr id="173" name="Ink 172">
                  <a:extLst>
                    <a:ext uri="{FF2B5EF4-FFF2-40B4-BE49-F238E27FC236}">
                      <a16:creationId xmlns:a16="http://schemas.microsoft.com/office/drawing/2014/main" id="{4C52C54B-1A9E-BF8B-9D6A-61B5E3AE6657}"/>
                    </a:ext>
                  </a:extLst>
                </p14:cNvPr>
                <p14:cNvContentPartPr/>
                <p14:nvPr/>
              </p14:nvContentPartPr>
              <p14:xfrm>
                <a:off x="3383650" y="5107370"/>
                <a:ext cx="25920" cy="153720"/>
              </p14:xfrm>
            </p:contentPart>
          </mc:Choice>
          <mc:Fallback xmlns="">
            <p:pic>
              <p:nvPicPr>
                <p:cNvPr id="173" name="Ink 172">
                  <a:extLst>
                    <a:ext uri="{FF2B5EF4-FFF2-40B4-BE49-F238E27FC236}">
                      <a16:creationId xmlns:a16="http://schemas.microsoft.com/office/drawing/2014/main" id="{4C52C54B-1A9E-BF8B-9D6A-61B5E3AE6657}"/>
                    </a:ext>
                  </a:extLst>
                </p:cNvPr>
                <p:cNvPicPr/>
                <p:nvPr/>
              </p:nvPicPr>
              <p:blipFill>
                <a:blip r:embed="rId293"/>
                <a:stretch>
                  <a:fillRect/>
                </a:stretch>
              </p:blipFill>
              <p:spPr>
                <a:xfrm>
                  <a:off x="3377530" y="5101250"/>
                  <a:ext cx="381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4" name="Ink 173">
                  <a:extLst>
                    <a:ext uri="{FF2B5EF4-FFF2-40B4-BE49-F238E27FC236}">
                      <a16:creationId xmlns:a16="http://schemas.microsoft.com/office/drawing/2014/main" id="{FD125BEC-1392-2DDA-2B37-D9AB415E63AB}"/>
                    </a:ext>
                  </a:extLst>
                </p14:cNvPr>
                <p14:cNvContentPartPr/>
                <p14:nvPr/>
              </p14:nvContentPartPr>
              <p14:xfrm>
                <a:off x="3480130" y="4851050"/>
                <a:ext cx="19080" cy="139320"/>
              </p14:xfrm>
            </p:contentPart>
          </mc:Choice>
          <mc:Fallback xmlns="">
            <p:pic>
              <p:nvPicPr>
                <p:cNvPr id="174" name="Ink 173">
                  <a:extLst>
                    <a:ext uri="{FF2B5EF4-FFF2-40B4-BE49-F238E27FC236}">
                      <a16:creationId xmlns:a16="http://schemas.microsoft.com/office/drawing/2014/main" id="{FD125BEC-1392-2DDA-2B37-D9AB415E63AB}"/>
                    </a:ext>
                  </a:extLst>
                </p:cNvPr>
                <p:cNvPicPr/>
                <p:nvPr/>
              </p:nvPicPr>
              <p:blipFill>
                <a:blip r:embed="rId295"/>
                <a:stretch>
                  <a:fillRect/>
                </a:stretch>
              </p:blipFill>
              <p:spPr>
                <a:xfrm>
                  <a:off x="3474010" y="4844930"/>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17235952-31FC-9F1E-74C1-8433D59E9123}"/>
                    </a:ext>
                  </a:extLst>
                </p14:cNvPr>
                <p14:cNvContentPartPr/>
                <p14:nvPr/>
              </p14:nvContentPartPr>
              <p14:xfrm>
                <a:off x="3606490" y="4992890"/>
                <a:ext cx="171360" cy="239040"/>
              </p14:xfrm>
            </p:contentPart>
          </mc:Choice>
          <mc:Fallback xmlns="">
            <p:pic>
              <p:nvPicPr>
                <p:cNvPr id="175" name="Ink 174">
                  <a:extLst>
                    <a:ext uri="{FF2B5EF4-FFF2-40B4-BE49-F238E27FC236}">
                      <a16:creationId xmlns:a16="http://schemas.microsoft.com/office/drawing/2014/main" id="{17235952-31FC-9F1E-74C1-8433D59E9123}"/>
                    </a:ext>
                  </a:extLst>
                </p:cNvPr>
                <p:cNvPicPr/>
                <p:nvPr/>
              </p:nvPicPr>
              <p:blipFill>
                <a:blip r:embed="rId297"/>
                <a:stretch>
                  <a:fillRect/>
                </a:stretch>
              </p:blipFill>
              <p:spPr>
                <a:xfrm>
                  <a:off x="3600370" y="4986770"/>
                  <a:ext cx="183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7" name="Ink 176">
                  <a:extLst>
                    <a:ext uri="{FF2B5EF4-FFF2-40B4-BE49-F238E27FC236}">
                      <a16:creationId xmlns:a16="http://schemas.microsoft.com/office/drawing/2014/main" id="{F3DF2A1B-911D-4239-C6F9-9A436D469120}"/>
                    </a:ext>
                  </a:extLst>
                </p14:cNvPr>
                <p14:cNvContentPartPr/>
                <p14:nvPr/>
              </p14:nvContentPartPr>
              <p14:xfrm>
                <a:off x="3907450" y="4798490"/>
                <a:ext cx="149400" cy="405720"/>
              </p14:xfrm>
            </p:contentPart>
          </mc:Choice>
          <mc:Fallback xmlns="">
            <p:pic>
              <p:nvPicPr>
                <p:cNvPr id="177" name="Ink 176">
                  <a:extLst>
                    <a:ext uri="{FF2B5EF4-FFF2-40B4-BE49-F238E27FC236}">
                      <a16:creationId xmlns:a16="http://schemas.microsoft.com/office/drawing/2014/main" id="{F3DF2A1B-911D-4239-C6F9-9A436D469120}"/>
                    </a:ext>
                  </a:extLst>
                </p:cNvPr>
                <p:cNvPicPr/>
                <p:nvPr/>
              </p:nvPicPr>
              <p:blipFill>
                <a:blip r:embed="rId299"/>
                <a:stretch>
                  <a:fillRect/>
                </a:stretch>
              </p:blipFill>
              <p:spPr>
                <a:xfrm>
                  <a:off x="3901330" y="4792370"/>
                  <a:ext cx="1616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8" name="Ink 177">
                  <a:extLst>
                    <a:ext uri="{FF2B5EF4-FFF2-40B4-BE49-F238E27FC236}">
                      <a16:creationId xmlns:a16="http://schemas.microsoft.com/office/drawing/2014/main" id="{694E979C-3A7C-4AF1-87F0-46B55F8308F4}"/>
                    </a:ext>
                  </a:extLst>
                </p14:cNvPr>
                <p14:cNvContentPartPr/>
                <p14:nvPr/>
              </p14:nvContentPartPr>
              <p14:xfrm>
                <a:off x="3858490" y="5040050"/>
                <a:ext cx="167040" cy="66960"/>
              </p14:xfrm>
            </p:contentPart>
          </mc:Choice>
          <mc:Fallback xmlns="">
            <p:pic>
              <p:nvPicPr>
                <p:cNvPr id="178" name="Ink 177">
                  <a:extLst>
                    <a:ext uri="{FF2B5EF4-FFF2-40B4-BE49-F238E27FC236}">
                      <a16:creationId xmlns:a16="http://schemas.microsoft.com/office/drawing/2014/main" id="{694E979C-3A7C-4AF1-87F0-46B55F8308F4}"/>
                    </a:ext>
                  </a:extLst>
                </p:cNvPr>
                <p:cNvPicPr/>
                <p:nvPr/>
              </p:nvPicPr>
              <p:blipFill>
                <a:blip r:embed="rId301"/>
                <a:stretch>
                  <a:fillRect/>
                </a:stretch>
              </p:blipFill>
              <p:spPr>
                <a:xfrm>
                  <a:off x="3852370" y="5033930"/>
                  <a:ext cx="179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9" name="Ink 178">
                  <a:extLst>
                    <a:ext uri="{FF2B5EF4-FFF2-40B4-BE49-F238E27FC236}">
                      <a16:creationId xmlns:a16="http://schemas.microsoft.com/office/drawing/2014/main" id="{F95170A0-DE3A-352A-4A46-3B26BD7A6575}"/>
                    </a:ext>
                  </a:extLst>
                </p14:cNvPr>
                <p14:cNvContentPartPr/>
                <p14:nvPr/>
              </p14:nvContentPartPr>
              <p14:xfrm>
                <a:off x="4016530" y="5018090"/>
                <a:ext cx="171360" cy="203400"/>
              </p14:xfrm>
            </p:contentPart>
          </mc:Choice>
          <mc:Fallback xmlns="">
            <p:pic>
              <p:nvPicPr>
                <p:cNvPr id="179" name="Ink 178">
                  <a:extLst>
                    <a:ext uri="{FF2B5EF4-FFF2-40B4-BE49-F238E27FC236}">
                      <a16:creationId xmlns:a16="http://schemas.microsoft.com/office/drawing/2014/main" id="{F95170A0-DE3A-352A-4A46-3B26BD7A6575}"/>
                    </a:ext>
                  </a:extLst>
                </p:cNvPr>
                <p:cNvPicPr/>
                <p:nvPr/>
              </p:nvPicPr>
              <p:blipFill>
                <a:blip r:embed="rId303"/>
                <a:stretch>
                  <a:fillRect/>
                </a:stretch>
              </p:blipFill>
              <p:spPr>
                <a:xfrm>
                  <a:off x="4010410" y="5011970"/>
                  <a:ext cx="183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0" name="Ink 179">
                  <a:extLst>
                    <a:ext uri="{FF2B5EF4-FFF2-40B4-BE49-F238E27FC236}">
                      <a16:creationId xmlns:a16="http://schemas.microsoft.com/office/drawing/2014/main" id="{F61EB9E3-9DFF-B2D9-FAFA-93E4417046CF}"/>
                    </a:ext>
                  </a:extLst>
                </p14:cNvPr>
                <p14:cNvContentPartPr/>
                <p14:nvPr/>
              </p14:nvContentPartPr>
              <p14:xfrm>
                <a:off x="4191130" y="4999370"/>
                <a:ext cx="168120" cy="219600"/>
              </p14:xfrm>
            </p:contentPart>
          </mc:Choice>
          <mc:Fallback xmlns="">
            <p:pic>
              <p:nvPicPr>
                <p:cNvPr id="180" name="Ink 179">
                  <a:extLst>
                    <a:ext uri="{FF2B5EF4-FFF2-40B4-BE49-F238E27FC236}">
                      <a16:creationId xmlns:a16="http://schemas.microsoft.com/office/drawing/2014/main" id="{F61EB9E3-9DFF-B2D9-FAFA-93E4417046CF}"/>
                    </a:ext>
                  </a:extLst>
                </p:cNvPr>
                <p:cNvPicPr/>
                <p:nvPr/>
              </p:nvPicPr>
              <p:blipFill>
                <a:blip r:embed="rId305"/>
                <a:stretch>
                  <a:fillRect/>
                </a:stretch>
              </p:blipFill>
              <p:spPr>
                <a:xfrm>
                  <a:off x="4185010" y="4993250"/>
                  <a:ext cx="18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1" name="Ink 180">
                  <a:extLst>
                    <a:ext uri="{FF2B5EF4-FFF2-40B4-BE49-F238E27FC236}">
                      <a16:creationId xmlns:a16="http://schemas.microsoft.com/office/drawing/2014/main" id="{394A2A84-8583-C827-74E9-B73AFF77C060}"/>
                    </a:ext>
                  </a:extLst>
                </p14:cNvPr>
                <p14:cNvContentPartPr/>
                <p14:nvPr/>
              </p14:nvContentPartPr>
              <p14:xfrm>
                <a:off x="4422610" y="4938530"/>
                <a:ext cx="264240" cy="256680"/>
              </p14:xfrm>
            </p:contentPart>
          </mc:Choice>
          <mc:Fallback xmlns="">
            <p:pic>
              <p:nvPicPr>
                <p:cNvPr id="181" name="Ink 180">
                  <a:extLst>
                    <a:ext uri="{FF2B5EF4-FFF2-40B4-BE49-F238E27FC236}">
                      <a16:creationId xmlns:a16="http://schemas.microsoft.com/office/drawing/2014/main" id="{394A2A84-8583-C827-74E9-B73AFF77C060}"/>
                    </a:ext>
                  </a:extLst>
                </p:cNvPr>
                <p:cNvPicPr/>
                <p:nvPr/>
              </p:nvPicPr>
              <p:blipFill>
                <a:blip r:embed="rId307"/>
                <a:stretch>
                  <a:fillRect/>
                </a:stretch>
              </p:blipFill>
              <p:spPr>
                <a:xfrm>
                  <a:off x="4416490" y="4932410"/>
                  <a:ext cx="276480" cy="268920"/>
                </a:xfrm>
                <a:prstGeom prst="rect">
                  <a:avLst/>
                </a:prstGeom>
              </p:spPr>
            </p:pic>
          </mc:Fallback>
        </mc:AlternateContent>
      </p:grpSp>
      <p:grpSp>
        <p:nvGrpSpPr>
          <p:cNvPr id="185" name="Group 184">
            <a:extLst>
              <a:ext uri="{FF2B5EF4-FFF2-40B4-BE49-F238E27FC236}">
                <a16:creationId xmlns:a16="http://schemas.microsoft.com/office/drawing/2014/main" id="{3100E497-3F87-33D6-DAF6-17FB1DBE4AF1}"/>
              </a:ext>
            </a:extLst>
          </p:cNvPr>
          <p:cNvGrpSpPr/>
          <p:nvPr/>
        </p:nvGrpSpPr>
        <p:grpSpPr>
          <a:xfrm>
            <a:off x="5052970" y="4870130"/>
            <a:ext cx="564120" cy="349200"/>
            <a:chOff x="5052970" y="4870130"/>
            <a:chExt cx="564120" cy="349200"/>
          </a:xfrm>
        </p:grpSpPr>
        <mc:AlternateContent xmlns:mc="http://schemas.openxmlformats.org/markup-compatibility/2006" xmlns:p14="http://schemas.microsoft.com/office/powerpoint/2010/main">
          <mc:Choice Requires="p14">
            <p:contentPart p14:bwMode="auto" r:id="rId308">
              <p14:nvContentPartPr>
                <p14:cNvPr id="183" name="Ink 182">
                  <a:extLst>
                    <a:ext uri="{FF2B5EF4-FFF2-40B4-BE49-F238E27FC236}">
                      <a16:creationId xmlns:a16="http://schemas.microsoft.com/office/drawing/2014/main" id="{A991D11B-1360-2A7A-2D52-4438F4B80F0C}"/>
                    </a:ext>
                  </a:extLst>
                </p14:cNvPr>
                <p14:cNvContentPartPr/>
                <p14:nvPr/>
              </p14:nvContentPartPr>
              <p14:xfrm>
                <a:off x="5052970" y="4938170"/>
                <a:ext cx="404280" cy="122760"/>
              </p14:xfrm>
            </p:contentPart>
          </mc:Choice>
          <mc:Fallback xmlns="">
            <p:pic>
              <p:nvPicPr>
                <p:cNvPr id="183" name="Ink 182">
                  <a:extLst>
                    <a:ext uri="{FF2B5EF4-FFF2-40B4-BE49-F238E27FC236}">
                      <a16:creationId xmlns:a16="http://schemas.microsoft.com/office/drawing/2014/main" id="{A991D11B-1360-2A7A-2D52-4438F4B80F0C}"/>
                    </a:ext>
                  </a:extLst>
                </p:cNvPr>
                <p:cNvPicPr/>
                <p:nvPr/>
              </p:nvPicPr>
              <p:blipFill>
                <a:blip r:embed="rId309"/>
                <a:stretch>
                  <a:fillRect/>
                </a:stretch>
              </p:blipFill>
              <p:spPr>
                <a:xfrm>
                  <a:off x="5046850" y="4932050"/>
                  <a:ext cx="4165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Ink 183">
                  <a:extLst>
                    <a:ext uri="{FF2B5EF4-FFF2-40B4-BE49-F238E27FC236}">
                      <a16:creationId xmlns:a16="http://schemas.microsoft.com/office/drawing/2014/main" id="{FA88B8A1-80C8-A5FF-7F3E-5A1769AD10CF}"/>
                    </a:ext>
                  </a:extLst>
                </p14:cNvPr>
                <p14:cNvContentPartPr/>
                <p14:nvPr/>
              </p14:nvContentPartPr>
              <p14:xfrm>
                <a:off x="5346730" y="4870130"/>
                <a:ext cx="270360" cy="349200"/>
              </p14:xfrm>
            </p:contentPart>
          </mc:Choice>
          <mc:Fallback xmlns="">
            <p:pic>
              <p:nvPicPr>
                <p:cNvPr id="184" name="Ink 183">
                  <a:extLst>
                    <a:ext uri="{FF2B5EF4-FFF2-40B4-BE49-F238E27FC236}">
                      <a16:creationId xmlns:a16="http://schemas.microsoft.com/office/drawing/2014/main" id="{FA88B8A1-80C8-A5FF-7F3E-5A1769AD10CF}"/>
                    </a:ext>
                  </a:extLst>
                </p:cNvPr>
                <p:cNvPicPr/>
                <p:nvPr/>
              </p:nvPicPr>
              <p:blipFill>
                <a:blip r:embed="rId311"/>
                <a:stretch>
                  <a:fillRect/>
                </a:stretch>
              </p:blipFill>
              <p:spPr>
                <a:xfrm>
                  <a:off x="5340610" y="4864010"/>
                  <a:ext cx="282600" cy="361440"/>
                </a:xfrm>
                <a:prstGeom prst="rect">
                  <a:avLst/>
                </a:prstGeom>
              </p:spPr>
            </p:pic>
          </mc:Fallback>
        </mc:AlternateContent>
      </p:grpSp>
    </p:spTree>
    <p:extLst>
      <p:ext uri="{BB962C8B-B14F-4D97-AF65-F5344CB8AC3E}">
        <p14:creationId xmlns:p14="http://schemas.microsoft.com/office/powerpoint/2010/main" val="1773216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B2F5-F6A2-DF4F-17FB-3FCD232BF5EB}"/>
              </a:ext>
            </a:extLst>
          </p:cNvPr>
          <p:cNvSpPr>
            <a:spLocks noGrp="1"/>
          </p:cNvSpPr>
          <p:nvPr>
            <p:ph type="title"/>
          </p:nvPr>
        </p:nvSpPr>
        <p:spPr/>
        <p:txBody>
          <a:bodyPr/>
          <a:lstStyle/>
          <a:p>
            <a:r>
              <a:rPr lang="en-US" dirty="0"/>
              <a:t>Some words on network namespaces</a:t>
            </a:r>
          </a:p>
        </p:txBody>
      </p:sp>
      <p:sp>
        <p:nvSpPr>
          <p:cNvPr id="3" name="Content Placeholder 2">
            <a:extLst>
              <a:ext uri="{FF2B5EF4-FFF2-40B4-BE49-F238E27FC236}">
                <a16:creationId xmlns:a16="http://schemas.microsoft.com/office/drawing/2014/main" id="{792968AC-908C-6907-7418-21203519EE2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7437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3DDD-CD8C-91D4-F359-ECEFDAD492A4}"/>
              </a:ext>
            </a:extLst>
          </p:cNvPr>
          <p:cNvSpPr>
            <a:spLocks noGrp="1"/>
          </p:cNvSpPr>
          <p:nvPr>
            <p:ph type="title"/>
          </p:nvPr>
        </p:nvSpPr>
        <p:spPr/>
        <p:txBody>
          <a:bodyPr/>
          <a:lstStyle/>
          <a:p>
            <a:endParaRPr lang="en-US" dirty="0"/>
          </a:p>
        </p:txBody>
      </p:sp>
      <p:pic>
        <p:nvPicPr>
          <p:cNvPr id="33" name="Content Placeholder 32" descr="A blue circular object with arrows&#10;&#10;Description automatically generated">
            <a:extLst>
              <a:ext uri="{FF2B5EF4-FFF2-40B4-BE49-F238E27FC236}">
                <a16:creationId xmlns:a16="http://schemas.microsoft.com/office/drawing/2014/main" id="{FA4190F2-55C1-EE2B-6FDB-0F9F602250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4980" y="5431846"/>
            <a:ext cx="594560" cy="597533"/>
          </a:xfrm>
        </p:spPr>
      </p:pic>
      <p:pic>
        <p:nvPicPr>
          <p:cNvPr id="4" name="Picture 2" descr="Computer - Free computer icons">
            <a:extLst>
              <a:ext uri="{FF2B5EF4-FFF2-40B4-BE49-F238E27FC236}">
                <a16:creationId xmlns:a16="http://schemas.microsoft.com/office/drawing/2014/main" id="{671E8BD7-E994-AB0E-8B0E-5B74DE321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031" y="59433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55CB9AC-55D1-CB0B-F91F-435E5CEAF932}"/>
              </a:ext>
            </a:extLst>
          </p:cNvPr>
          <p:cNvCxnSpPr>
            <a:cxnSpLocks/>
          </p:cNvCxnSpPr>
          <p:nvPr/>
        </p:nvCxnSpPr>
        <p:spPr>
          <a:xfrm>
            <a:off x="2870031" y="5701433"/>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34EBD96-158D-C98C-967C-7672697BA435}"/>
              </a:ext>
            </a:extLst>
          </p:cNvPr>
          <p:cNvCxnSpPr>
            <a:cxnSpLocks/>
            <a:stCxn id="4" idx="0"/>
          </p:cNvCxnSpPr>
          <p:nvPr/>
        </p:nvCxnSpPr>
        <p:spPr>
          <a:xfrm flipV="1">
            <a:off x="3185737" y="5701433"/>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25" name="Picture 2" descr="Computer - Free computer icons">
            <a:extLst>
              <a:ext uri="{FF2B5EF4-FFF2-40B4-BE49-F238E27FC236}">
                <a16:creationId xmlns:a16="http://schemas.microsoft.com/office/drawing/2014/main" id="{A6E44295-9CC0-9165-F7EE-C40BD0407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348" y="59433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355D62C4-8B5D-E2AF-7BD6-77C596E33AED}"/>
              </a:ext>
            </a:extLst>
          </p:cNvPr>
          <p:cNvCxnSpPr>
            <a:cxnSpLocks/>
            <a:stCxn id="25" idx="0"/>
          </p:cNvCxnSpPr>
          <p:nvPr/>
        </p:nvCxnSpPr>
        <p:spPr>
          <a:xfrm flipV="1">
            <a:off x="3954054" y="5701433"/>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27" name="Picture 2" descr="Computer - Free computer icons">
            <a:extLst>
              <a:ext uri="{FF2B5EF4-FFF2-40B4-BE49-F238E27FC236}">
                <a16:creationId xmlns:a16="http://schemas.microsoft.com/office/drawing/2014/main" id="{BCB7F09C-41C4-FC7A-803D-3E9F6652C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664" y="5943346"/>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EE79E74E-EF75-9ABA-0206-6E411373C2EE}"/>
              </a:ext>
            </a:extLst>
          </p:cNvPr>
          <p:cNvCxnSpPr>
            <a:cxnSpLocks/>
            <a:stCxn id="27" idx="0"/>
          </p:cNvCxnSpPr>
          <p:nvPr/>
        </p:nvCxnSpPr>
        <p:spPr>
          <a:xfrm flipV="1">
            <a:off x="4722370" y="5701433"/>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2" descr="Computer - Free computer icons">
            <a:extLst>
              <a:ext uri="{FF2B5EF4-FFF2-40B4-BE49-F238E27FC236}">
                <a16:creationId xmlns:a16="http://schemas.microsoft.com/office/drawing/2014/main" id="{CF0FFC0F-7CFB-2D62-C216-22EA25AF7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60" y="53932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F91D9199-E741-B8FC-7ED1-D71978D39D06}"/>
              </a:ext>
            </a:extLst>
          </p:cNvPr>
          <p:cNvCxnSpPr>
            <a:cxnSpLocks/>
          </p:cNvCxnSpPr>
          <p:nvPr/>
        </p:nvCxnSpPr>
        <p:spPr>
          <a:xfrm>
            <a:off x="6115560" y="5151348"/>
            <a:ext cx="241153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6336242-5408-F5E5-FBA1-349C6B010A5F}"/>
              </a:ext>
            </a:extLst>
          </p:cNvPr>
          <p:cNvCxnSpPr>
            <a:cxnSpLocks/>
            <a:stCxn id="34" idx="0"/>
          </p:cNvCxnSpPr>
          <p:nvPr/>
        </p:nvCxnSpPr>
        <p:spPr>
          <a:xfrm flipV="1">
            <a:off x="6431266" y="5151348"/>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2" descr="Computer - Free computer icons">
            <a:extLst>
              <a:ext uri="{FF2B5EF4-FFF2-40B4-BE49-F238E27FC236}">
                <a16:creationId xmlns:a16="http://schemas.microsoft.com/office/drawing/2014/main" id="{35DC901F-9A9D-E358-79A8-A06496CB6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877" y="53932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04A86D98-EC87-45BB-4447-9D12168A4ED7}"/>
              </a:ext>
            </a:extLst>
          </p:cNvPr>
          <p:cNvCxnSpPr>
            <a:cxnSpLocks/>
            <a:stCxn id="37" idx="0"/>
          </p:cNvCxnSpPr>
          <p:nvPr/>
        </p:nvCxnSpPr>
        <p:spPr>
          <a:xfrm flipV="1">
            <a:off x="7199583" y="5151348"/>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2" descr="Computer - Free computer icons">
            <a:extLst>
              <a:ext uri="{FF2B5EF4-FFF2-40B4-BE49-F238E27FC236}">
                <a16:creationId xmlns:a16="http://schemas.microsoft.com/office/drawing/2014/main" id="{C883D2E4-B883-817A-DFBA-21EDB4592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193" y="5393261"/>
            <a:ext cx="631412" cy="63141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BEE4BAE7-426C-0B64-CAD0-9AB959B2428B}"/>
              </a:ext>
            </a:extLst>
          </p:cNvPr>
          <p:cNvCxnSpPr>
            <a:cxnSpLocks/>
            <a:stCxn id="39" idx="0"/>
          </p:cNvCxnSpPr>
          <p:nvPr/>
        </p:nvCxnSpPr>
        <p:spPr>
          <a:xfrm flipV="1">
            <a:off x="7967899" y="5151348"/>
            <a:ext cx="0" cy="241913"/>
          </a:xfrm>
          <a:prstGeom prst="line">
            <a:avLst/>
          </a:prstGeom>
        </p:spPr>
        <p:style>
          <a:lnRef idx="2">
            <a:schemeClr val="accent1"/>
          </a:lnRef>
          <a:fillRef idx="0">
            <a:schemeClr val="accent1"/>
          </a:fillRef>
          <a:effectRef idx="1">
            <a:schemeClr val="accent1"/>
          </a:effectRef>
          <a:fontRef idx="minor">
            <a:schemeClr val="tx1"/>
          </a:fontRef>
        </p:style>
      </p:cxnSp>
      <p:pic>
        <p:nvPicPr>
          <p:cNvPr id="41" name="Content Placeholder 32" descr="A blue circular object with arrows&#10;&#10;Description automatically generated">
            <a:extLst>
              <a:ext uri="{FF2B5EF4-FFF2-40B4-BE49-F238E27FC236}">
                <a16:creationId xmlns:a16="http://schemas.microsoft.com/office/drawing/2014/main" id="{CC1845FE-F31E-D835-1A94-4C60700B6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009" y="4857287"/>
            <a:ext cx="594560" cy="597533"/>
          </a:xfrm>
          <a:prstGeom prst="rect">
            <a:avLst/>
          </a:prstGeom>
        </p:spPr>
      </p:pic>
      <p:pic>
        <p:nvPicPr>
          <p:cNvPr id="42" name="Content Placeholder 32" descr="A blue circular object with arrows&#10;&#10;Description automatically generated">
            <a:extLst>
              <a:ext uri="{FF2B5EF4-FFF2-40B4-BE49-F238E27FC236}">
                <a16:creationId xmlns:a16="http://schemas.microsoft.com/office/drawing/2014/main" id="{DEFDA256-8FA4-EAF1-58D1-F0792CBA4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589" y="4845800"/>
            <a:ext cx="594560" cy="597533"/>
          </a:xfrm>
          <a:prstGeom prst="rect">
            <a:avLst/>
          </a:prstGeom>
        </p:spPr>
      </p:pic>
      <p:cxnSp>
        <p:nvCxnSpPr>
          <p:cNvPr id="44" name="Straight Connector 43">
            <a:extLst>
              <a:ext uri="{FF2B5EF4-FFF2-40B4-BE49-F238E27FC236}">
                <a16:creationId xmlns:a16="http://schemas.microsoft.com/office/drawing/2014/main" id="{88819BD5-7787-8E25-AA70-44F7C126E831}"/>
              </a:ext>
            </a:extLst>
          </p:cNvPr>
          <p:cNvCxnSpPr/>
          <p:nvPr/>
        </p:nvCxnSpPr>
        <p:spPr>
          <a:xfrm>
            <a:off x="5090658" y="5281711"/>
            <a:ext cx="263493" cy="3247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50D7EFC-73EC-E0CC-0D3E-7BE085455C82}"/>
              </a:ext>
            </a:extLst>
          </p:cNvPr>
          <p:cNvCxnSpPr>
            <a:cxnSpLocks/>
          </p:cNvCxnSpPr>
          <p:nvPr/>
        </p:nvCxnSpPr>
        <p:spPr>
          <a:xfrm>
            <a:off x="5174980" y="5103901"/>
            <a:ext cx="594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1FF69AF-9654-83E1-5DA3-6241CB1E1841}"/>
              </a:ext>
            </a:extLst>
          </p:cNvPr>
          <p:cNvCxnSpPr>
            <a:cxnSpLocks/>
          </p:cNvCxnSpPr>
          <p:nvPr/>
        </p:nvCxnSpPr>
        <p:spPr>
          <a:xfrm flipH="1">
            <a:off x="5627589" y="5254037"/>
            <a:ext cx="297280" cy="370055"/>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94E9A62F-FA68-BCC2-A930-5BEAF8C79DE4}"/>
              </a:ext>
            </a:extLst>
          </p:cNvPr>
          <p:cNvSpPr txBox="1"/>
          <p:nvPr/>
        </p:nvSpPr>
        <p:spPr>
          <a:xfrm>
            <a:off x="3048000" y="2915335"/>
            <a:ext cx="6096000" cy="1200329"/>
          </a:xfrm>
          <a:prstGeom prst="rect">
            <a:avLst/>
          </a:prstGeom>
          <a:noFill/>
        </p:spPr>
        <p:txBody>
          <a:bodyPr wrap="square">
            <a:spAutoFit/>
          </a:bodyPr>
          <a:lstStyle/>
          <a:p>
            <a:r>
              <a:rPr lang="en-US" dirty="0">
                <a:hlinkClick r:id="rId4"/>
              </a:rPr>
              <a:t>https://www.youtube.com/watch?v=6Ra17Qpj68c&amp;ab_channel=AkamaiDeveloper</a:t>
            </a:r>
            <a:endParaRPr lang="en-US" dirty="0"/>
          </a:p>
          <a:p>
            <a:r>
              <a:rPr lang="en-US" dirty="0">
                <a:hlinkClick r:id="rId5"/>
              </a:rPr>
              <a:t>https://netfilter.org</a:t>
            </a:r>
            <a:endParaRPr lang="en-US" dirty="0"/>
          </a:p>
          <a:p>
            <a:endParaRPr lang="en-US" dirty="0"/>
          </a:p>
        </p:txBody>
      </p:sp>
    </p:spTree>
    <p:extLst>
      <p:ext uri="{BB962C8B-B14F-4D97-AF65-F5344CB8AC3E}">
        <p14:creationId xmlns:p14="http://schemas.microsoft.com/office/powerpoint/2010/main" val="85428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071559A-46C3-0902-FA89-3A89DAAC83BE}"/>
              </a:ext>
            </a:extLst>
          </p:cNvPr>
          <p:cNvGrpSpPr/>
          <p:nvPr/>
        </p:nvGrpSpPr>
        <p:grpSpPr>
          <a:xfrm>
            <a:off x="1342336" y="191624"/>
            <a:ext cx="8383320" cy="2576880"/>
            <a:chOff x="1342336" y="191624"/>
            <a:chExt cx="8383320" cy="25768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010BAE9-76F2-1D70-BC01-44028392F49B}"/>
                    </a:ext>
                  </a:extLst>
                </p14:cNvPr>
                <p14:cNvContentPartPr/>
                <p14:nvPr/>
              </p14:nvContentPartPr>
              <p14:xfrm>
                <a:off x="1636816" y="808304"/>
                <a:ext cx="957240" cy="1061640"/>
              </p14:xfrm>
            </p:contentPart>
          </mc:Choice>
          <mc:Fallback xmlns="">
            <p:pic>
              <p:nvPicPr>
                <p:cNvPr id="4" name="Ink 3">
                  <a:extLst>
                    <a:ext uri="{FF2B5EF4-FFF2-40B4-BE49-F238E27FC236}">
                      <a16:creationId xmlns:a16="http://schemas.microsoft.com/office/drawing/2014/main" id="{6010BAE9-76F2-1D70-BC01-44028392F49B}"/>
                    </a:ext>
                  </a:extLst>
                </p:cNvPr>
                <p:cNvPicPr/>
                <p:nvPr/>
              </p:nvPicPr>
              <p:blipFill>
                <a:blip r:embed="rId3"/>
                <a:stretch>
                  <a:fillRect/>
                </a:stretch>
              </p:blipFill>
              <p:spPr>
                <a:xfrm>
                  <a:off x="1630696" y="802184"/>
                  <a:ext cx="96948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69F8376-26D5-F524-6656-1DEBDB28A803}"/>
                    </a:ext>
                  </a:extLst>
                </p14:cNvPr>
                <p14:cNvContentPartPr/>
                <p14:nvPr/>
              </p14:nvContentPartPr>
              <p14:xfrm>
                <a:off x="1386976" y="1395464"/>
                <a:ext cx="1248840" cy="997920"/>
              </p14:xfrm>
            </p:contentPart>
          </mc:Choice>
          <mc:Fallback xmlns="">
            <p:pic>
              <p:nvPicPr>
                <p:cNvPr id="5" name="Ink 4">
                  <a:extLst>
                    <a:ext uri="{FF2B5EF4-FFF2-40B4-BE49-F238E27FC236}">
                      <a16:creationId xmlns:a16="http://schemas.microsoft.com/office/drawing/2014/main" id="{469F8376-26D5-F524-6656-1DEBDB28A803}"/>
                    </a:ext>
                  </a:extLst>
                </p:cNvPr>
                <p:cNvPicPr/>
                <p:nvPr/>
              </p:nvPicPr>
              <p:blipFill>
                <a:blip r:embed="rId5"/>
                <a:stretch>
                  <a:fillRect/>
                </a:stretch>
              </p:blipFill>
              <p:spPr>
                <a:xfrm>
                  <a:off x="1380856" y="1389344"/>
                  <a:ext cx="126108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CB34864-76DB-6DF4-B031-497E0F32521D}"/>
                    </a:ext>
                  </a:extLst>
                </p14:cNvPr>
                <p14:cNvContentPartPr/>
                <p14:nvPr/>
              </p14:nvContentPartPr>
              <p14:xfrm>
                <a:off x="4839376" y="828464"/>
                <a:ext cx="1120680" cy="924840"/>
              </p14:xfrm>
            </p:contentPart>
          </mc:Choice>
          <mc:Fallback xmlns="">
            <p:pic>
              <p:nvPicPr>
                <p:cNvPr id="6" name="Ink 5">
                  <a:extLst>
                    <a:ext uri="{FF2B5EF4-FFF2-40B4-BE49-F238E27FC236}">
                      <a16:creationId xmlns:a16="http://schemas.microsoft.com/office/drawing/2014/main" id="{ECB34864-76DB-6DF4-B031-497E0F32521D}"/>
                    </a:ext>
                  </a:extLst>
                </p:cNvPr>
                <p:cNvPicPr/>
                <p:nvPr/>
              </p:nvPicPr>
              <p:blipFill>
                <a:blip r:embed="rId7"/>
                <a:stretch>
                  <a:fillRect/>
                </a:stretch>
              </p:blipFill>
              <p:spPr>
                <a:xfrm>
                  <a:off x="4833256" y="822344"/>
                  <a:ext cx="1132920" cy="9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7960893-0575-88D7-42B5-DD0DE998AFC7}"/>
                    </a:ext>
                  </a:extLst>
                </p14:cNvPr>
                <p14:cNvContentPartPr/>
                <p14:nvPr/>
              </p14:nvContentPartPr>
              <p14:xfrm>
                <a:off x="4597456" y="1521464"/>
                <a:ext cx="1281240" cy="1041840"/>
              </p14:xfrm>
            </p:contentPart>
          </mc:Choice>
          <mc:Fallback xmlns="">
            <p:pic>
              <p:nvPicPr>
                <p:cNvPr id="7" name="Ink 6">
                  <a:extLst>
                    <a:ext uri="{FF2B5EF4-FFF2-40B4-BE49-F238E27FC236}">
                      <a16:creationId xmlns:a16="http://schemas.microsoft.com/office/drawing/2014/main" id="{A7960893-0575-88D7-42B5-DD0DE998AFC7}"/>
                    </a:ext>
                  </a:extLst>
                </p:cNvPr>
                <p:cNvPicPr/>
                <p:nvPr/>
              </p:nvPicPr>
              <p:blipFill>
                <a:blip r:embed="rId9"/>
                <a:stretch>
                  <a:fillRect/>
                </a:stretch>
              </p:blipFill>
              <p:spPr>
                <a:xfrm>
                  <a:off x="4591336" y="1515344"/>
                  <a:ext cx="1293480" cy="105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8B591FF-EB38-71EC-9DBA-A36CFD471821}"/>
                    </a:ext>
                  </a:extLst>
                </p14:cNvPr>
                <p14:cNvContentPartPr/>
                <p14:nvPr/>
              </p14:nvContentPartPr>
              <p14:xfrm>
                <a:off x="7836736" y="779864"/>
                <a:ext cx="1397160" cy="1040040"/>
              </p14:xfrm>
            </p:contentPart>
          </mc:Choice>
          <mc:Fallback xmlns="">
            <p:pic>
              <p:nvPicPr>
                <p:cNvPr id="8" name="Ink 7">
                  <a:extLst>
                    <a:ext uri="{FF2B5EF4-FFF2-40B4-BE49-F238E27FC236}">
                      <a16:creationId xmlns:a16="http://schemas.microsoft.com/office/drawing/2014/main" id="{68B591FF-EB38-71EC-9DBA-A36CFD471821}"/>
                    </a:ext>
                  </a:extLst>
                </p:cNvPr>
                <p:cNvPicPr/>
                <p:nvPr/>
              </p:nvPicPr>
              <p:blipFill>
                <a:blip r:embed="rId11"/>
                <a:stretch>
                  <a:fillRect/>
                </a:stretch>
              </p:blipFill>
              <p:spPr>
                <a:xfrm>
                  <a:off x="7830616" y="773744"/>
                  <a:ext cx="1409400" cy="1052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4F48B08-15D7-4A21-5E00-EC99040B695E}"/>
                    </a:ext>
                  </a:extLst>
                </p14:cNvPr>
                <p14:cNvContentPartPr/>
                <p14:nvPr/>
              </p14:nvContentPartPr>
              <p14:xfrm>
                <a:off x="7225096" y="1571864"/>
                <a:ext cx="2044440" cy="1196640"/>
              </p14:xfrm>
            </p:contentPart>
          </mc:Choice>
          <mc:Fallback xmlns="">
            <p:pic>
              <p:nvPicPr>
                <p:cNvPr id="9" name="Ink 8">
                  <a:extLst>
                    <a:ext uri="{FF2B5EF4-FFF2-40B4-BE49-F238E27FC236}">
                      <a16:creationId xmlns:a16="http://schemas.microsoft.com/office/drawing/2014/main" id="{74F48B08-15D7-4A21-5E00-EC99040B695E}"/>
                    </a:ext>
                  </a:extLst>
                </p:cNvPr>
                <p:cNvPicPr/>
                <p:nvPr/>
              </p:nvPicPr>
              <p:blipFill>
                <a:blip r:embed="rId13"/>
                <a:stretch>
                  <a:fillRect/>
                </a:stretch>
              </p:blipFill>
              <p:spPr>
                <a:xfrm>
                  <a:off x="7218976" y="1565744"/>
                  <a:ext cx="2056680" cy="120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340270E-8885-E3A4-C071-67CF32069326}"/>
                    </a:ext>
                  </a:extLst>
                </p14:cNvPr>
                <p14:cNvContentPartPr/>
                <p14:nvPr/>
              </p14:nvContentPartPr>
              <p14:xfrm>
                <a:off x="1342336" y="191624"/>
                <a:ext cx="8383320" cy="214560"/>
              </p14:xfrm>
            </p:contentPart>
          </mc:Choice>
          <mc:Fallback xmlns="">
            <p:pic>
              <p:nvPicPr>
                <p:cNvPr id="10" name="Ink 9">
                  <a:extLst>
                    <a:ext uri="{FF2B5EF4-FFF2-40B4-BE49-F238E27FC236}">
                      <a16:creationId xmlns:a16="http://schemas.microsoft.com/office/drawing/2014/main" id="{7340270E-8885-E3A4-C071-67CF32069326}"/>
                    </a:ext>
                  </a:extLst>
                </p:cNvPr>
                <p:cNvPicPr/>
                <p:nvPr/>
              </p:nvPicPr>
              <p:blipFill>
                <a:blip r:embed="rId15"/>
                <a:stretch>
                  <a:fillRect/>
                </a:stretch>
              </p:blipFill>
              <p:spPr>
                <a:xfrm>
                  <a:off x="1336216" y="185504"/>
                  <a:ext cx="83955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42E9FBA-54D1-40E9-34C5-9F9848878FDF}"/>
                    </a:ext>
                  </a:extLst>
                </p14:cNvPr>
                <p14:cNvContentPartPr/>
                <p14:nvPr/>
              </p14:nvContentPartPr>
              <p14:xfrm>
                <a:off x="8547016" y="202784"/>
                <a:ext cx="130320" cy="865440"/>
              </p14:xfrm>
            </p:contentPart>
          </mc:Choice>
          <mc:Fallback xmlns="">
            <p:pic>
              <p:nvPicPr>
                <p:cNvPr id="11" name="Ink 10">
                  <a:extLst>
                    <a:ext uri="{FF2B5EF4-FFF2-40B4-BE49-F238E27FC236}">
                      <a16:creationId xmlns:a16="http://schemas.microsoft.com/office/drawing/2014/main" id="{C42E9FBA-54D1-40E9-34C5-9F9848878FDF}"/>
                    </a:ext>
                  </a:extLst>
                </p:cNvPr>
                <p:cNvPicPr/>
                <p:nvPr/>
              </p:nvPicPr>
              <p:blipFill>
                <a:blip r:embed="rId17"/>
                <a:stretch>
                  <a:fillRect/>
                </a:stretch>
              </p:blipFill>
              <p:spPr>
                <a:xfrm>
                  <a:off x="8540896" y="196664"/>
                  <a:ext cx="142560" cy="877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7597579F-F1FB-B194-A5AE-569E53E7A122}"/>
                    </a:ext>
                  </a:extLst>
                </p14:cNvPr>
                <p14:cNvContentPartPr/>
                <p14:nvPr/>
              </p14:nvContentPartPr>
              <p14:xfrm>
                <a:off x="5419336" y="280184"/>
                <a:ext cx="106200" cy="644760"/>
              </p14:xfrm>
            </p:contentPart>
          </mc:Choice>
          <mc:Fallback xmlns="">
            <p:pic>
              <p:nvPicPr>
                <p:cNvPr id="12" name="Ink 11">
                  <a:extLst>
                    <a:ext uri="{FF2B5EF4-FFF2-40B4-BE49-F238E27FC236}">
                      <a16:creationId xmlns:a16="http://schemas.microsoft.com/office/drawing/2014/main" id="{7597579F-F1FB-B194-A5AE-569E53E7A122}"/>
                    </a:ext>
                  </a:extLst>
                </p:cNvPr>
                <p:cNvPicPr/>
                <p:nvPr/>
              </p:nvPicPr>
              <p:blipFill>
                <a:blip r:embed="rId19"/>
                <a:stretch>
                  <a:fillRect/>
                </a:stretch>
              </p:blipFill>
              <p:spPr>
                <a:xfrm>
                  <a:off x="5413216" y="274064"/>
                  <a:ext cx="11844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BB4D7415-7B61-3430-5B40-ED61B367CA22}"/>
                    </a:ext>
                  </a:extLst>
                </p14:cNvPr>
                <p14:cNvContentPartPr/>
                <p14:nvPr/>
              </p14:nvContentPartPr>
              <p14:xfrm>
                <a:off x="2184376" y="249224"/>
                <a:ext cx="82440" cy="598680"/>
              </p14:xfrm>
            </p:contentPart>
          </mc:Choice>
          <mc:Fallback xmlns="">
            <p:pic>
              <p:nvPicPr>
                <p:cNvPr id="13" name="Ink 12">
                  <a:extLst>
                    <a:ext uri="{FF2B5EF4-FFF2-40B4-BE49-F238E27FC236}">
                      <a16:creationId xmlns:a16="http://schemas.microsoft.com/office/drawing/2014/main" id="{BB4D7415-7B61-3430-5B40-ED61B367CA22}"/>
                    </a:ext>
                  </a:extLst>
                </p:cNvPr>
                <p:cNvPicPr/>
                <p:nvPr/>
              </p:nvPicPr>
              <p:blipFill>
                <a:blip r:embed="rId21"/>
                <a:stretch>
                  <a:fillRect/>
                </a:stretch>
              </p:blipFill>
              <p:spPr>
                <a:xfrm>
                  <a:off x="2178256" y="243104"/>
                  <a:ext cx="94680" cy="61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C4100904-FDBD-CEAB-1BFE-2F9797ABB48F}"/>
                  </a:ext>
                </a:extLst>
              </p14:cNvPr>
              <p14:cNvContentPartPr/>
              <p14:nvPr/>
            </p14:nvContentPartPr>
            <p14:xfrm>
              <a:off x="1849936" y="4448984"/>
              <a:ext cx="1134360" cy="1003680"/>
            </p14:xfrm>
          </p:contentPart>
        </mc:Choice>
        <mc:Fallback xmlns="">
          <p:pic>
            <p:nvPicPr>
              <p:cNvPr id="15" name="Ink 14">
                <a:extLst>
                  <a:ext uri="{FF2B5EF4-FFF2-40B4-BE49-F238E27FC236}">
                    <a16:creationId xmlns:a16="http://schemas.microsoft.com/office/drawing/2014/main" id="{C4100904-FDBD-CEAB-1BFE-2F9797ABB48F}"/>
                  </a:ext>
                </a:extLst>
              </p:cNvPr>
              <p:cNvPicPr/>
              <p:nvPr/>
            </p:nvPicPr>
            <p:blipFill>
              <a:blip r:embed="rId23"/>
              <a:stretch>
                <a:fillRect/>
              </a:stretch>
            </p:blipFill>
            <p:spPr>
              <a:xfrm>
                <a:off x="1843816" y="4442864"/>
                <a:ext cx="1146600" cy="1015920"/>
              </a:xfrm>
              <a:prstGeom prst="rect">
                <a:avLst/>
              </a:prstGeom>
            </p:spPr>
          </p:pic>
        </mc:Fallback>
      </mc:AlternateContent>
      <p:grpSp>
        <p:nvGrpSpPr>
          <p:cNvPr id="29" name="Group 28">
            <a:extLst>
              <a:ext uri="{FF2B5EF4-FFF2-40B4-BE49-F238E27FC236}">
                <a16:creationId xmlns:a16="http://schemas.microsoft.com/office/drawing/2014/main" id="{B50C636F-E10A-6152-5907-1F2271A7806F}"/>
              </a:ext>
            </a:extLst>
          </p:cNvPr>
          <p:cNvGrpSpPr/>
          <p:nvPr/>
        </p:nvGrpSpPr>
        <p:grpSpPr>
          <a:xfrm>
            <a:off x="10108696" y="355424"/>
            <a:ext cx="2048760" cy="658800"/>
            <a:chOff x="10108696" y="355424"/>
            <a:chExt cx="2048760" cy="658800"/>
          </a:xfrm>
        </p:grpSpPr>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E3B3F8EC-4FED-60D0-790B-3EB4BBC1FF5F}"/>
                    </a:ext>
                  </a:extLst>
                </p14:cNvPr>
                <p14:cNvContentPartPr/>
                <p14:nvPr/>
              </p14:nvContentPartPr>
              <p14:xfrm>
                <a:off x="10108696" y="355424"/>
                <a:ext cx="359640" cy="591840"/>
              </p14:xfrm>
            </p:contentPart>
          </mc:Choice>
          <mc:Fallback xmlns="">
            <p:pic>
              <p:nvPicPr>
                <p:cNvPr id="16" name="Ink 15">
                  <a:extLst>
                    <a:ext uri="{FF2B5EF4-FFF2-40B4-BE49-F238E27FC236}">
                      <a16:creationId xmlns:a16="http://schemas.microsoft.com/office/drawing/2014/main" id="{E3B3F8EC-4FED-60D0-790B-3EB4BBC1FF5F}"/>
                    </a:ext>
                  </a:extLst>
                </p:cNvPr>
                <p:cNvPicPr/>
                <p:nvPr/>
              </p:nvPicPr>
              <p:blipFill>
                <a:blip r:embed="rId25"/>
                <a:stretch>
                  <a:fillRect/>
                </a:stretch>
              </p:blipFill>
              <p:spPr>
                <a:xfrm>
                  <a:off x="10102576" y="349304"/>
                  <a:ext cx="37188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58BB51C8-FC37-8F2C-4CA9-A5D52F47C014}"/>
                    </a:ext>
                  </a:extLst>
                </p14:cNvPr>
                <p14:cNvContentPartPr/>
                <p14:nvPr/>
              </p14:nvContentPartPr>
              <p14:xfrm>
                <a:off x="10433776" y="632624"/>
                <a:ext cx="218520" cy="243360"/>
              </p14:xfrm>
            </p:contentPart>
          </mc:Choice>
          <mc:Fallback xmlns="">
            <p:pic>
              <p:nvPicPr>
                <p:cNvPr id="17" name="Ink 16">
                  <a:extLst>
                    <a:ext uri="{FF2B5EF4-FFF2-40B4-BE49-F238E27FC236}">
                      <a16:creationId xmlns:a16="http://schemas.microsoft.com/office/drawing/2014/main" id="{58BB51C8-FC37-8F2C-4CA9-A5D52F47C014}"/>
                    </a:ext>
                  </a:extLst>
                </p:cNvPr>
                <p:cNvPicPr/>
                <p:nvPr/>
              </p:nvPicPr>
              <p:blipFill>
                <a:blip r:embed="rId27"/>
                <a:stretch>
                  <a:fillRect/>
                </a:stretch>
              </p:blipFill>
              <p:spPr>
                <a:xfrm>
                  <a:off x="10427656" y="626504"/>
                  <a:ext cx="230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E59972EF-F736-63AA-32AF-47E587012CE6}"/>
                    </a:ext>
                  </a:extLst>
                </p14:cNvPr>
                <p14:cNvContentPartPr/>
                <p14:nvPr/>
              </p14:nvContentPartPr>
              <p14:xfrm>
                <a:off x="10680736" y="703904"/>
                <a:ext cx="116640" cy="185040"/>
              </p14:xfrm>
            </p:contentPart>
          </mc:Choice>
          <mc:Fallback xmlns="">
            <p:pic>
              <p:nvPicPr>
                <p:cNvPr id="18" name="Ink 17">
                  <a:extLst>
                    <a:ext uri="{FF2B5EF4-FFF2-40B4-BE49-F238E27FC236}">
                      <a16:creationId xmlns:a16="http://schemas.microsoft.com/office/drawing/2014/main" id="{E59972EF-F736-63AA-32AF-47E587012CE6}"/>
                    </a:ext>
                  </a:extLst>
                </p:cNvPr>
                <p:cNvPicPr/>
                <p:nvPr/>
              </p:nvPicPr>
              <p:blipFill>
                <a:blip r:embed="rId29"/>
                <a:stretch>
                  <a:fillRect/>
                </a:stretch>
              </p:blipFill>
              <p:spPr>
                <a:xfrm>
                  <a:off x="10674616" y="697784"/>
                  <a:ext cx="128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1249C91D-F93B-CD1C-6A1C-5500183A0735}"/>
                    </a:ext>
                  </a:extLst>
                </p14:cNvPr>
                <p14:cNvContentPartPr/>
                <p14:nvPr/>
              </p14:nvContentPartPr>
              <p14:xfrm>
                <a:off x="10737616" y="676904"/>
                <a:ext cx="255960" cy="317520"/>
              </p14:xfrm>
            </p:contentPart>
          </mc:Choice>
          <mc:Fallback xmlns="">
            <p:pic>
              <p:nvPicPr>
                <p:cNvPr id="19" name="Ink 18">
                  <a:extLst>
                    <a:ext uri="{FF2B5EF4-FFF2-40B4-BE49-F238E27FC236}">
                      <a16:creationId xmlns:a16="http://schemas.microsoft.com/office/drawing/2014/main" id="{1249C91D-F93B-CD1C-6A1C-5500183A0735}"/>
                    </a:ext>
                  </a:extLst>
                </p:cNvPr>
                <p:cNvPicPr/>
                <p:nvPr/>
              </p:nvPicPr>
              <p:blipFill>
                <a:blip r:embed="rId31"/>
                <a:stretch>
                  <a:fillRect/>
                </a:stretch>
              </p:blipFill>
              <p:spPr>
                <a:xfrm>
                  <a:off x="10731496" y="670784"/>
                  <a:ext cx="2682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30993446-EEB5-9070-5562-4B07F8CF0D72}"/>
                    </a:ext>
                  </a:extLst>
                </p14:cNvPr>
                <p14:cNvContentPartPr/>
                <p14:nvPr/>
              </p14:nvContentPartPr>
              <p14:xfrm>
                <a:off x="10759576" y="871664"/>
                <a:ext cx="166320" cy="34920"/>
              </p14:xfrm>
            </p:contentPart>
          </mc:Choice>
          <mc:Fallback xmlns="">
            <p:pic>
              <p:nvPicPr>
                <p:cNvPr id="20" name="Ink 19">
                  <a:extLst>
                    <a:ext uri="{FF2B5EF4-FFF2-40B4-BE49-F238E27FC236}">
                      <a16:creationId xmlns:a16="http://schemas.microsoft.com/office/drawing/2014/main" id="{30993446-EEB5-9070-5562-4B07F8CF0D72}"/>
                    </a:ext>
                  </a:extLst>
                </p:cNvPr>
                <p:cNvPicPr/>
                <p:nvPr/>
              </p:nvPicPr>
              <p:blipFill>
                <a:blip r:embed="rId33"/>
                <a:stretch>
                  <a:fillRect/>
                </a:stretch>
              </p:blipFill>
              <p:spPr>
                <a:xfrm>
                  <a:off x="10753456" y="865544"/>
                  <a:ext cx="178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8C619D43-1D3F-1824-F354-28AB48E5C431}"/>
                    </a:ext>
                  </a:extLst>
                </p14:cNvPr>
                <p14:cNvContentPartPr/>
                <p14:nvPr/>
              </p14:nvContentPartPr>
              <p14:xfrm>
                <a:off x="11062696" y="659264"/>
                <a:ext cx="232920" cy="306360"/>
              </p14:xfrm>
            </p:contentPart>
          </mc:Choice>
          <mc:Fallback xmlns="">
            <p:pic>
              <p:nvPicPr>
                <p:cNvPr id="22" name="Ink 21">
                  <a:extLst>
                    <a:ext uri="{FF2B5EF4-FFF2-40B4-BE49-F238E27FC236}">
                      <a16:creationId xmlns:a16="http://schemas.microsoft.com/office/drawing/2014/main" id="{8C619D43-1D3F-1824-F354-28AB48E5C431}"/>
                    </a:ext>
                  </a:extLst>
                </p:cNvPr>
                <p:cNvPicPr/>
                <p:nvPr/>
              </p:nvPicPr>
              <p:blipFill>
                <a:blip r:embed="rId35"/>
                <a:stretch>
                  <a:fillRect/>
                </a:stretch>
              </p:blipFill>
              <p:spPr>
                <a:xfrm>
                  <a:off x="11056576" y="653144"/>
                  <a:ext cx="2451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FEA2A7E6-C53A-E272-9F78-8E9426C1D672}"/>
                    </a:ext>
                  </a:extLst>
                </p14:cNvPr>
                <p14:cNvContentPartPr/>
                <p14:nvPr/>
              </p14:nvContentPartPr>
              <p14:xfrm>
                <a:off x="11238376" y="786704"/>
                <a:ext cx="174960" cy="182520"/>
              </p14:xfrm>
            </p:contentPart>
          </mc:Choice>
          <mc:Fallback xmlns="">
            <p:pic>
              <p:nvPicPr>
                <p:cNvPr id="23" name="Ink 22">
                  <a:extLst>
                    <a:ext uri="{FF2B5EF4-FFF2-40B4-BE49-F238E27FC236}">
                      <a16:creationId xmlns:a16="http://schemas.microsoft.com/office/drawing/2014/main" id="{FEA2A7E6-C53A-E272-9F78-8E9426C1D672}"/>
                    </a:ext>
                  </a:extLst>
                </p:cNvPr>
                <p:cNvPicPr/>
                <p:nvPr/>
              </p:nvPicPr>
              <p:blipFill>
                <a:blip r:embed="rId37"/>
                <a:stretch>
                  <a:fillRect/>
                </a:stretch>
              </p:blipFill>
              <p:spPr>
                <a:xfrm>
                  <a:off x="11232256" y="780584"/>
                  <a:ext cx="187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7DC297FC-F61D-D47E-604B-14D815858B35}"/>
                    </a:ext>
                  </a:extLst>
                </p14:cNvPr>
                <p14:cNvContentPartPr/>
                <p14:nvPr/>
              </p14:nvContentPartPr>
              <p14:xfrm>
                <a:off x="11423776" y="688424"/>
                <a:ext cx="245520" cy="293040"/>
              </p14:xfrm>
            </p:contentPart>
          </mc:Choice>
          <mc:Fallback xmlns="">
            <p:pic>
              <p:nvPicPr>
                <p:cNvPr id="24" name="Ink 23">
                  <a:extLst>
                    <a:ext uri="{FF2B5EF4-FFF2-40B4-BE49-F238E27FC236}">
                      <a16:creationId xmlns:a16="http://schemas.microsoft.com/office/drawing/2014/main" id="{7DC297FC-F61D-D47E-604B-14D815858B35}"/>
                    </a:ext>
                  </a:extLst>
                </p:cNvPr>
                <p:cNvPicPr/>
                <p:nvPr/>
              </p:nvPicPr>
              <p:blipFill>
                <a:blip r:embed="rId39"/>
                <a:stretch>
                  <a:fillRect/>
                </a:stretch>
              </p:blipFill>
              <p:spPr>
                <a:xfrm>
                  <a:off x="11417656" y="682304"/>
                  <a:ext cx="2577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BEE3351-6D9B-5898-2101-C10F12014A8D}"/>
                    </a:ext>
                  </a:extLst>
                </p14:cNvPr>
                <p14:cNvContentPartPr/>
                <p14:nvPr/>
              </p14:nvContentPartPr>
              <p14:xfrm>
                <a:off x="11486776" y="861584"/>
                <a:ext cx="235080" cy="27360"/>
              </p14:xfrm>
            </p:contentPart>
          </mc:Choice>
          <mc:Fallback xmlns="">
            <p:pic>
              <p:nvPicPr>
                <p:cNvPr id="25" name="Ink 24">
                  <a:extLst>
                    <a:ext uri="{FF2B5EF4-FFF2-40B4-BE49-F238E27FC236}">
                      <a16:creationId xmlns:a16="http://schemas.microsoft.com/office/drawing/2014/main" id="{FBEE3351-6D9B-5898-2101-C10F12014A8D}"/>
                    </a:ext>
                  </a:extLst>
                </p:cNvPr>
                <p:cNvPicPr/>
                <p:nvPr/>
              </p:nvPicPr>
              <p:blipFill>
                <a:blip r:embed="rId41"/>
                <a:stretch>
                  <a:fillRect/>
                </a:stretch>
              </p:blipFill>
              <p:spPr>
                <a:xfrm>
                  <a:off x="11480656" y="855464"/>
                  <a:ext cx="247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23911EF5-E709-0C3C-1C09-2C27CCFE7CB7}"/>
                    </a:ext>
                  </a:extLst>
                </p14:cNvPr>
                <p14:cNvContentPartPr/>
                <p14:nvPr/>
              </p14:nvContentPartPr>
              <p14:xfrm>
                <a:off x="11701336" y="829184"/>
                <a:ext cx="199440" cy="185040"/>
              </p14:xfrm>
            </p:contentPart>
          </mc:Choice>
          <mc:Fallback xmlns="">
            <p:pic>
              <p:nvPicPr>
                <p:cNvPr id="26" name="Ink 25">
                  <a:extLst>
                    <a:ext uri="{FF2B5EF4-FFF2-40B4-BE49-F238E27FC236}">
                      <a16:creationId xmlns:a16="http://schemas.microsoft.com/office/drawing/2014/main" id="{23911EF5-E709-0C3C-1C09-2C27CCFE7CB7}"/>
                    </a:ext>
                  </a:extLst>
                </p:cNvPr>
                <p:cNvPicPr/>
                <p:nvPr/>
              </p:nvPicPr>
              <p:blipFill>
                <a:blip r:embed="rId43"/>
                <a:stretch>
                  <a:fillRect/>
                </a:stretch>
              </p:blipFill>
              <p:spPr>
                <a:xfrm>
                  <a:off x="11695216" y="823064"/>
                  <a:ext cx="211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3E016EF3-FCCC-06B2-9CF2-4BB22F79DCFC}"/>
                    </a:ext>
                  </a:extLst>
                </p14:cNvPr>
                <p14:cNvContentPartPr/>
                <p14:nvPr/>
              </p14:nvContentPartPr>
              <p14:xfrm>
                <a:off x="11930656" y="812264"/>
                <a:ext cx="18360" cy="200520"/>
              </p14:xfrm>
            </p:contentPart>
          </mc:Choice>
          <mc:Fallback xmlns="">
            <p:pic>
              <p:nvPicPr>
                <p:cNvPr id="27" name="Ink 26">
                  <a:extLst>
                    <a:ext uri="{FF2B5EF4-FFF2-40B4-BE49-F238E27FC236}">
                      <a16:creationId xmlns:a16="http://schemas.microsoft.com/office/drawing/2014/main" id="{3E016EF3-FCCC-06B2-9CF2-4BB22F79DCFC}"/>
                    </a:ext>
                  </a:extLst>
                </p:cNvPr>
                <p:cNvPicPr/>
                <p:nvPr/>
              </p:nvPicPr>
              <p:blipFill>
                <a:blip r:embed="rId45"/>
                <a:stretch>
                  <a:fillRect/>
                </a:stretch>
              </p:blipFill>
              <p:spPr>
                <a:xfrm>
                  <a:off x="11924536" y="806144"/>
                  <a:ext cx="30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798414F-F784-8E7F-2945-4E06722753AC}"/>
                    </a:ext>
                  </a:extLst>
                </p14:cNvPr>
                <p14:cNvContentPartPr/>
                <p14:nvPr/>
              </p14:nvContentPartPr>
              <p14:xfrm>
                <a:off x="11815816" y="778784"/>
                <a:ext cx="341640" cy="18000"/>
              </p14:xfrm>
            </p:contentPart>
          </mc:Choice>
          <mc:Fallback xmlns="">
            <p:pic>
              <p:nvPicPr>
                <p:cNvPr id="28" name="Ink 27">
                  <a:extLst>
                    <a:ext uri="{FF2B5EF4-FFF2-40B4-BE49-F238E27FC236}">
                      <a16:creationId xmlns:a16="http://schemas.microsoft.com/office/drawing/2014/main" id="{D798414F-F784-8E7F-2945-4E06722753AC}"/>
                    </a:ext>
                  </a:extLst>
                </p:cNvPr>
                <p:cNvPicPr/>
                <p:nvPr/>
              </p:nvPicPr>
              <p:blipFill>
                <a:blip r:embed="rId47"/>
                <a:stretch>
                  <a:fillRect/>
                </a:stretch>
              </p:blipFill>
              <p:spPr>
                <a:xfrm>
                  <a:off x="11809696" y="772664"/>
                  <a:ext cx="353880"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32CD5054-BCC5-EB78-CF2E-66044865B80D}"/>
                  </a:ext>
                </a:extLst>
              </p14:cNvPr>
              <p14:cNvContentPartPr/>
              <p14:nvPr/>
            </p14:nvContentPartPr>
            <p14:xfrm>
              <a:off x="1228216" y="5216504"/>
              <a:ext cx="1648440" cy="1194120"/>
            </p14:xfrm>
          </p:contentPart>
        </mc:Choice>
        <mc:Fallback xmlns="">
          <p:pic>
            <p:nvPicPr>
              <p:cNvPr id="30" name="Ink 29">
                <a:extLst>
                  <a:ext uri="{FF2B5EF4-FFF2-40B4-BE49-F238E27FC236}">
                    <a16:creationId xmlns:a16="http://schemas.microsoft.com/office/drawing/2014/main" id="{32CD5054-BCC5-EB78-CF2E-66044865B80D}"/>
                  </a:ext>
                </a:extLst>
              </p:cNvPr>
              <p:cNvPicPr/>
              <p:nvPr/>
            </p:nvPicPr>
            <p:blipFill>
              <a:blip r:embed="rId49"/>
              <a:stretch>
                <a:fillRect/>
              </a:stretch>
            </p:blipFill>
            <p:spPr>
              <a:xfrm>
                <a:off x="1222096" y="5210384"/>
                <a:ext cx="1660680" cy="1206360"/>
              </a:xfrm>
              <a:prstGeom prst="rect">
                <a:avLst/>
              </a:prstGeom>
            </p:spPr>
          </p:pic>
        </mc:Fallback>
      </mc:AlternateContent>
      <p:grpSp>
        <p:nvGrpSpPr>
          <p:cNvPr id="37" name="Group 36">
            <a:extLst>
              <a:ext uri="{FF2B5EF4-FFF2-40B4-BE49-F238E27FC236}">
                <a16:creationId xmlns:a16="http://schemas.microsoft.com/office/drawing/2014/main" id="{C6BAAFAE-943F-96C2-C726-225EEAA8CCFE}"/>
              </a:ext>
            </a:extLst>
          </p:cNvPr>
          <p:cNvGrpSpPr/>
          <p:nvPr/>
        </p:nvGrpSpPr>
        <p:grpSpPr>
          <a:xfrm>
            <a:off x="5484136" y="4275104"/>
            <a:ext cx="1725480" cy="2149200"/>
            <a:chOff x="5484136" y="4275104"/>
            <a:chExt cx="1725480" cy="2149200"/>
          </a:xfrm>
        </p:grpSpPr>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7D83CD6D-AEC5-E462-C3F8-616FE73F3F41}"/>
                    </a:ext>
                  </a:extLst>
                </p14:cNvPr>
                <p14:cNvContentPartPr/>
                <p14:nvPr/>
              </p14:nvContentPartPr>
              <p14:xfrm>
                <a:off x="5677456" y="4275104"/>
                <a:ext cx="1532160" cy="1008720"/>
              </p14:xfrm>
            </p:contentPart>
          </mc:Choice>
          <mc:Fallback xmlns="">
            <p:pic>
              <p:nvPicPr>
                <p:cNvPr id="31" name="Ink 30">
                  <a:extLst>
                    <a:ext uri="{FF2B5EF4-FFF2-40B4-BE49-F238E27FC236}">
                      <a16:creationId xmlns:a16="http://schemas.microsoft.com/office/drawing/2014/main" id="{7D83CD6D-AEC5-E462-C3F8-616FE73F3F41}"/>
                    </a:ext>
                  </a:extLst>
                </p:cNvPr>
                <p:cNvPicPr/>
                <p:nvPr/>
              </p:nvPicPr>
              <p:blipFill>
                <a:blip r:embed="rId51"/>
                <a:stretch>
                  <a:fillRect/>
                </a:stretch>
              </p:blipFill>
              <p:spPr>
                <a:xfrm>
                  <a:off x="5671336" y="4268984"/>
                  <a:ext cx="154440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4E5CDECD-B0C1-74C4-6AC4-60FDEBF4739E}"/>
                    </a:ext>
                  </a:extLst>
                </p14:cNvPr>
                <p14:cNvContentPartPr/>
                <p14:nvPr/>
              </p14:nvContentPartPr>
              <p14:xfrm>
                <a:off x="5484136" y="5229464"/>
                <a:ext cx="1586880" cy="1194840"/>
              </p14:xfrm>
            </p:contentPart>
          </mc:Choice>
          <mc:Fallback xmlns="">
            <p:pic>
              <p:nvPicPr>
                <p:cNvPr id="32" name="Ink 31">
                  <a:extLst>
                    <a:ext uri="{FF2B5EF4-FFF2-40B4-BE49-F238E27FC236}">
                      <a16:creationId xmlns:a16="http://schemas.microsoft.com/office/drawing/2014/main" id="{4E5CDECD-B0C1-74C4-6AC4-60FDEBF4739E}"/>
                    </a:ext>
                  </a:extLst>
                </p:cNvPr>
                <p:cNvPicPr/>
                <p:nvPr/>
              </p:nvPicPr>
              <p:blipFill>
                <a:blip r:embed="rId53"/>
                <a:stretch>
                  <a:fillRect/>
                </a:stretch>
              </p:blipFill>
              <p:spPr>
                <a:xfrm>
                  <a:off x="5478016" y="5223344"/>
                  <a:ext cx="1599120" cy="1207080"/>
                </a:xfrm>
                <a:prstGeom prst="rect">
                  <a:avLst/>
                </a:prstGeom>
              </p:spPr>
            </p:pic>
          </mc:Fallback>
        </mc:AlternateContent>
      </p:grpSp>
      <p:grpSp>
        <p:nvGrpSpPr>
          <p:cNvPr id="36" name="Group 35">
            <a:extLst>
              <a:ext uri="{FF2B5EF4-FFF2-40B4-BE49-F238E27FC236}">
                <a16:creationId xmlns:a16="http://schemas.microsoft.com/office/drawing/2014/main" id="{6F2A3055-1464-8F86-404E-37A0FDF830DE}"/>
              </a:ext>
            </a:extLst>
          </p:cNvPr>
          <p:cNvGrpSpPr/>
          <p:nvPr/>
        </p:nvGrpSpPr>
        <p:grpSpPr>
          <a:xfrm>
            <a:off x="9719896" y="3943904"/>
            <a:ext cx="1702440" cy="636120"/>
            <a:chOff x="9719896" y="3943904"/>
            <a:chExt cx="1702440" cy="636120"/>
          </a:xfrm>
        </p:grpSpPr>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49AAFBB6-8356-A2B5-DFE9-F6D7029728FB}"/>
                    </a:ext>
                  </a:extLst>
                </p14:cNvPr>
                <p14:cNvContentPartPr/>
                <p14:nvPr/>
              </p14:nvContentPartPr>
              <p14:xfrm>
                <a:off x="9719896" y="3943904"/>
                <a:ext cx="398520" cy="636120"/>
              </p14:xfrm>
            </p:contentPart>
          </mc:Choice>
          <mc:Fallback xmlns="">
            <p:pic>
              <p:nvPicPr>
                <p:cNvPr id="33" name="Ink 32">
                  <a:extLst>
                    <a:ext uri="{FF2B5EF4-FFF2-40B4-BE49-F238E27FC236}">
                      <a16:creationId xmlns:a16="http://schemas.microsoft.com/office/drawing/2014/main" id="{49AAFBB6-8356-A2B5-DFE9-F6D7029728FB}"/>
                    </a:ext>
                  </a:extLst>
                </p:cNvPr>
                <p:cNvPicPr/>
                <p:nvPr/>
              </p:nvPicPr>
              <p:blipFill>
                <a:blip r:embed="rId55"/>
                <a:stretch>
                  <a:fillRect/>
                </a:stretch>
              </p:blipFill>
              <p:spPr>
                <a:xfrm>
                  <a:off x="9713776" y="3937784"/>
                  <a:ext cx="410760" cy="648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257C24BA-4A0E-7DDF-34C0-61B40EDBF336}"/>
                    </a:ext>
                  </a:extLst>
                </p14:cNvPr>
                <p14:cNvContentPartPr/>
                <p14:nvPr/>
              </p14:nvContentPartPr>
              <p14:xfrm>
                <a:off x="10219936" y="4004384"/>
                <a:ext cx="324720" cy="560160"/>
              </p14:xfrm>
            </p:contentPart>
          </mc:Choice>
          <mc:Fallback xmlns="">
            <p:pic>
              <p:nvPicPr>
                <p:cNvPr id="34" name="Ink 33">
                  <a:extLst>
                    <a:ext uri="{FF2B5EF4-FFF2-40B4-BE49-F238E27FC236}">
                      <a16:creationId xmlns:a16="http://schemas.microsoft.com/office/drawing/2014/main" id="{257C24BA-4A0E-7DDF-34C0-61B40EDBF336}"/>
                    </a:ext>
                  </a:extLst>
                </p:cNvPr>
                <p:cNvPicPr/>
                <p:nvPr/>
              </p:nvPicPr>
              <p:blipFill>
                <a:blip r:embed="rId57"/>
                <a:stretch>
                  <a:fillRect/>
                </a:stretch>
              </p:blipFill>
              <p:spPr>
                <a:xfrm>
                  <a:off x="10213816" y="3998264"/>
                  <a:ext cx="3369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2F000E84-125F-4876-EDDB-629BC250AA6E}"/>
                    </a:ext>
                  </a:extLst>
                </p14:cNvPr>
                <p14:cNvContentPartPr/>
                <p14:nvPr/>
              </p14:nvContentPartPr>
              <p14:xfrm>
                <a:off x="10765696" y="3978824"/>
                <a:ext cx="656640" cy="403200"/>
              </p14:xfrm>
            </p:contentPart>
          </mc:Choice>
          <mc:Fallback xmlns="">
            <p:pic>
              <p:nvPicPr>
                <p:cNvPr id="35" name="Ink 34">
                  <a:extLst>
                    <a:ext uri="{FF2B5EF4-FFF2-40B4-BE49-F238E27FC236}">
                      <a16:creationId xmlns:a16="http://schemas.microsoft.com/office/drawing/2014/main" id="{2F000E84-125F-4876-EDDB-629BC250AA6E}"/>
                    </a:ext>
                  </a:extLst>
                </p:cNvPr>
                <p:cNvPicPr/>
                <p:nvPr/>
              </p:nvPicPr>
              <p:blipFill>
                <a:blip r:embed="rId59"/>
                <a:stretch>
                  <a:fillRect/>
                </a:stretch>
              </p:blipFill>
              <p:spPr>
                <a:xfrm>
                  <a:off x="10759576" y="3972704"/>
                  <a:ext cx="668880" cy="41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C719133D-FAD3-8192-1F7A-799DC66897FC}"/>
                  </a:ext>
                </a:extLst>
              </p14:cNvPr>
              <p14:cNvContentPartPr/>
              <p14:nvPr/>
            </p14:nvContentPartPr>
            <p14:xfrm>
              <a:off x="2864416" y="4554104"/>
              <a:ext cx="2841120" cy="122400"/>
            </p14:xfrm>
          </p:contentPart>
        </mc:Choice>
        <mc:Fallback xmlns="">
          <p:pic>
            <p:nvPicPr>
              <p:cNvPr id="38" name="Ink 37">
                <a:extLst>
                  <a:ext uri="{FF2B5EF4-FFF2-40B4-BE49-F238E27FC236}">
                    <a16:creationId xmlns:a16="http://schemas.microsoft.com/office/drawing/2014/main" id="{C719133D-FAD3-8192-1F7A-799DC66897FC}"/>
                  </a:ext>
                </a:extLst>
              </p:cNvPr>
              <p:cNvPicPr/>
              <p:nvPr/>
            </p:nvPicPr>
            <p:blipFill>
              <a:blip r:embed="rId61"/>
              <a:stretch>
                <a:fillRect/>
              </a:stretch>
            </p:blipFill>
            <p:spPr>
              <a:xfrm>
                <a:off x="2858296" y="4547984"/>
                <a:ext cx="2853360" cy="134640"/>
              </a:xfrm>
              <a:prstGeom prst="rect">
                <a:avLst/>
              </a:prstGeom>
            </p:spPr>
          </p:pic>
        </mc:Fallback>
      </mc:AlternateContent>
    </p:spTree>
    <p:extLst>
      <p:ext uri="{BB962C8B-B14F-4D97-AF65-F5344CB8AC3E}">
        <p14:creationId xmlns:p14="http://schemas.microsoft.com/office/powerpoint/2010/main" val="476116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63b6811-b0a4-4b2a-b932-72c4c970c5d2}" enabled="0" method="" siteId="{463b6811-b0a4-4b2a-b932-72c4c970c5d2}" removed="1"/>
</clbl:labelList>
</file>

<file path=docProps/app.xml><?xml version="1.0" encoding="utf-8"?>
<Properties xmlns="http://schemas.openxmlformats.org/officeDocument/2006/extended-properties" xmlns:vt="http://schemas.openxmlformats.org/officeDocument/2006/docPropsVTypes">
  <TotalTime>11242</TotalTime>
  <Words>3431</Words>
  <Application>Microsoft Office PowerPoint</Application>
  <PresentationFormat>Widescreen</PresentationFormat>
  <Paragraphs>638</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Aptos</vt:lpstr>
      <vt:lpstr>Aptos Display</vt:lpstr>
      <vt:lpstr>Arial</vt:lpstr>
      <vt:lpstr>Arial Unicode MS</vt:lpstr>
      <vt:lpstr>Cascadia Code</vt:lpstr>
      <vt:lpstr>Office Theme</vt:lpstr>
      <vt:lpstr>IP Networking on RHEL</vt:lpstr>
      <vt:lpstr>About the presenter Darren R. Starr</vt:lpstr>
      <vt:lpstr>What I’ve learned a network engineer</vt:lpstr>
      <vt:lpstr>ISO Model</vt:lpstr>
      <vt:lpstr>Ethernet</vt:lpstr>
      <vt:lpstr>Physical layer and data link layer</vt:lpstr>
      <vt:lpstr>Ethernet addressing</vt:lpstr>
      <vt:lpstr>NIC</vt:lpstr>
      <vt:lpstr>PowerPoint Presentation</vt:lpstr>
      <vt:lpstr>Switches</vt:lpstr>
      <vt:lpstr>PowerPoint Presentation</vt:lpstr>
      <vt:lpstr>PowerPoint Presentation</vt:lpstr>
      <vt:lpstr>Twisted Pair cabling</vt:lpstr>
      <vt:lpstr>PowerPoint Presentation</vt:lpstr>
      <vt:lpstr>PowerPoint Presentation</vt:lpstr>
      <vt:lpstr>PowerPoint Presentation</vt:lpstr>
      <vt:lpstr>PowerPoint Presentation</vt:lpstr>
      <vt:lpstr>PowerPoint Presentation</vt:lpstr>
      <vt:lpstr>Auto negotiation of Gigabit ethernet (MDI-X)</vt:lpstr>
      <vt:lpstr>PowerPoint Presentation</vt:lpstr>
      <vt:lpstr>Cross over cables</vt:lpstr>
      <vt:lpstr>Loops</vt:lpstr>
      <vt:lpstr>Loop prevention</vt:lpstr>
      <vt:lpstr>Loop prevention</vt:lpstr>
      <vt:lpstr>Broadcast domains</vt:lpstr>
      <vt:lpstr>The Ethernet Frame</vt:lpstr>
      <vt:lpstr>PowerPoint Presentation</vt:lpstr>
      <vt:lpstr>PowerPoint Presentation</vt:lpstr>
      <vt:lpstr>PowerPoint Presentation</vt:lpstr>
      <vt:lpstr>Lots of separate switched networks</vt:lpstr>
      <vt:lpstr>Virtual switches within a single physical box</vt:lpstr>
      <vt:lpstr>Connecting VLANs between physical switches </vt:lpstr>
      <vt:lpstr>Use one interface for multiple VLANs</vt:lpstr>
      <vt:lpstr>Reinterpreting the Ethernet Frame</vt:lpstr>
      <vt:lpstr>VLAN Tagging</vt:lpstr>
      <vt:lpstr>802.1q VLAN tagging</vt:lpstr>
      <vt:lpstr>Bonds</vt:lpstr>
      <vt:lpstr>Bond load sharing modes</vt:lpstr>
      <vt:lpstr>802.3ad Link Aggregation Control Protocol (LACP)</vt:lpstr>
      <vt:lpstr>Network layer</vt:lpstr>
      <vt:lpstr>IPv4 Addresses</vt:lpstr>
      <vt:lpstr>Prefixes</vt:lpstr>
      <vt:lpstr>Subnet Mask</vt:lpstr>
      <vt:lpstr>PowerPoint Presentation</vt:lpstr>
      <vt:lpstr>IPv4 Routing</vt:lpstr>
      <vt:lpstr>PowerPoint Presentation</vt:lpstr>
      <vt:lpstr>Address Resolution Protocol ARP</vt:lpstr>
      <vt:lpstr>PowerPoint Presentation</vt:lpstr>
      <vt:lpstr>Transport Protocols</vt:lpstr>
      <vt:lpstr>Division of labor</vt:lpstr>
      <vt:lpstr>Unix methodology</vt:lpstr>
      <vt:lpstr>Sockets</vt:lpstr>
      <vt:lpstr>Conversations (show TCP, UDP, RT)</vt:lpstr>
      <vt:lpstr>Kernel tools for networking</vt:lpstr>
      <vt:lpstr>Common additional tools</vt:lpstr>
      <vt:lpstr>Ports</vt:lpstr>
      <vt:lpstr>PowerPoint Presentation</vt:lpstr>
      <vt:lpstr>Enabling forwarding on Linux</vt:lpstr>
      <vt:lpstr>PowerPoint Presentation</vt:lpstr>
      <vt:lpstr>iptables/netfilter</vt:lpstr>
      <vt:lpstr>PowerPoint Presentation</vt:lpstr>
      <vt:lpstr>Access Control Lists</vt:lpstr>
      <vt:lpstr>RFC1918 Private IP Addresses</vt:lpstr>
      <vt:lpstr>Network Address Translation (NAT)</vt:lpstr>
      <vt:lpstr>ICE/STUN/TURN</vt:lpstr>
      <vt:lpstr>Quality of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Multicast</vt:lpstr>
      <vt:lpstr>IGMP – Internet Group Message Protocol</vt:lpstr>
      <vt:lpstr>PowerPoint Presentation</vt:lpstr>
      <vt:lpstr>PowerPoint Presentation</vt:lpstr>
      <vt:lpstr>Simple Network Management Protocol (SNMP)</vt:lpstr>
      <vt:lpstr>PowerPoint Presentation</vt:lpstr>
      <vt:lpstr>SNMP</vt:lpstr>
      <vt:lpstr>Some words on network namespaces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Darren Starr</dc:creator>
  <cp:lastModifiedBy>Darren Starr</cp:lastModifiedBy>
  <cp:revision>1</cp:revision>
  <dcterms:created xsi:type="dcterms:W3CDTF">2025-01-06T00:09:07Z</dcterms:created>
  <dcterms:modified xsi:type="dcterms:W3CDTF">2025-01-16T13:15:34Z</dcterms:modified>
</cp:coreProperties>
</file>